
<file path=[Content_Types].xml><?xml version="1.0" encoding="utf-8"?>
<Types xmlns="http://schemas.openxmlformats.org/package/2006/content-types">
  <Default Extension="png" ContentType="image/png"/>
  <Default Extension="jpeg" ContentType="image/jpeg"/>
  <Default Extension="emf" ContentType="image/x-emf"/>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82" r:id="rId1"/>
  </p:sldMasterIdLst>
  <p:notesMasterIdLst>
    <p:notesMasterId r:id="rId32"/>
  </p:notesMasterIdLst>
  <p:sldIdLst>
    <p:sldId id="1135" r:id="rId2"/>
    <p:sldId id="1156" r:id="rId3"/>
    <p:sldId id="1157" r:id="rId4"/>
    <p:sldId id="1158" r:id="rId5"/>
    <p:sldId id="1159" r:id="rId6"/>
    <p:sldId id="1160" r:id="rId7"/>
    <p:sldId id="1161" r:id="rId8"/>
    <p:sldId id="1187" r:id="rId9"/>
    <p:sldId id="1164" r:id="rId10"/>
    <p:sldId id="1188" r:id="rId11"/>
    <p:sldId id="1167" r:id="rId12"/>
    <p:sldId id="1189" r:id="rId13"/>
    <p:sldId id="1170" r:id="rId14"/>
    <p:sldId id="1171" r:id="rId15"/>
    <p:sldId id="1172" r:id="rId16"/>
    <p:sldId id="1173" r:id="rId17"/>
    <p:sldId id="1174" r:id="rId18"/>
    <p:sldId id="1175" r:id="rId19"/>
    <p:sldId id="1197" r:id="rId20"/>
    <p:sldId id="1180" r:id="rId21"/>
    <p:sldId id="1181" r:id="rId22"/>
    <p:sldId id="1182" r:id="rId23"/>
    <p:sldId id="1183" r:id="rId24"/>
    <p:sldId id="1184" r:id="rId25"/>
    <p:sldId id="1191" r:id="rId26"/>
    <p:sldId id="1185" r:id="rId27"/>
    <p:sldId id="1192" r:id="rId28"/>
    <p:sldId id="1186" r:id="rId29"/>
    <p:sldId id="1144" r:id="rId30"/>
    <p:sldId id="1076" r:id="rId31"/>
  </p:sldIdLst>
  <p:sldSz cx="12436475" cy="6994525"/>
  <p:notesSz cx="6858000" cy="9144000"/>
  <p:defaultTextStyle>
    <a:defPPr>
      <a:defRPr lang="zh-CN"/>
    </a:defPPr>
    <a:lvl1pPr algn="l" defTabSz="933450"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1pPr>
    <a:lvl2pPr marL="466725" algn="l" defTabSz="933450"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2pPr>
    <a:lvl3pPr marL="933450" algn="l" defTabSz="933450"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3pPr>
    <a:lvl4pPr marL="1398588" algn="l" defTabSz="933450"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4pPr>
    <a:lvl5pPr marL="1865313" algn="l" defTabSz="933450" rtl="0" fontAlgn="base">
      <a:spcBef>
        <a:spcPct val="0"/>
      </a:spcBef>
      <a:spcAft>
        <a:spcPct val="0"/>
      </a:spcAft>
      <a:buFont typeface="Arial" pitchFamily="34" charset="0"/>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作者" initials=""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9" d="100"/>
          <a:sy n="69" d="100"/>
        </p:scale>
        <p:origin x="-276" y="-102"/>
      </p:cViewPr>
      <p:guideLst>
        <p:guide orient="horz" pos="2227"/>
        <p:guide pos="3916"/>
      </p:guideLst>
    </p:cSldViewPr>
  </p:slideViewPr>
  <p:notesTextViewPr>
    <p:cViewPr>
      <p:scale>
        <a:sx n="1" d="1"/>
        <a:sy n="1" d="1"/>
      </p:scale>
      <p:origin x="0" y="0"/>
    </p:cViewPr>
  </p:notesTextViewPr>
  <p:gridSpacing cx="76198" cy="7619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commentAuthors" Target="commentAuthor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Header Placeholder 7"/>
          <p:cNvSpPr>
            <a:spLocks noGrp="1" noChangeArrowheads="1"/>
          </p:cNvSpPr>
          <p:nvPr>
            <p:ph type="hdr" sz="quarter" idx="4294967295"/>
          </p:nvPr>
        </p:nvSpPr>
        <p:spPr bwMode="auto">
          <a:xfrm>
            <a:off x="0"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200">
                <a:latin typeface="Segoe UI" pitchFamily="34" charset="0"/>
              </a:defRPr>
            </a:lvl1pPr>
          </a:lstStyle>
          <a:p>
            <a:r>
              <a:rPr lang="en-US"/>
              <a:t>TechEd 2013</a:t>
            </a:r>
          </a:p>
        </p:txBody>
      </p:sp>
      <p:sp>
        <p:nvSpPr>
          <p:cNvPr id="2051" name="Slide Image Placeholder 8"/>
          <p:cNvSpPr>
            <a:spLocks noGrp="1" noRot="1" noChangeAspect="1" noChangeArrowheads="1"/>
          </p:cNvSpPr>
          <p:nvPr>
            <p:ph type="sldImg" idx="2"/>
          </p:nvPr>
        </p:nvSpPr>
        <p:spPr bwMode="auto">
          <a:xfrm>
            <a:off x="381000" y="685800"/>
            <a:ext cx="6096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bevel/>
                <a:headEnd/>
                <a:tailEnd/>
              </a14:hiddenLine>
            </a:ext>
          </a:extLst>
        </p:spPr>
      </p:sp>
      <p:sp>
        <p:nvSpPr>
          <p:cNvPr id="2052" name="Footer Placeholder 9"/>
          <p:cNvSpPr>
            <a:spLocks noGrp="1" noChangeArrowheads="1"/>
          </p:cNvSpPr>
          <p:nvPr>
            <p:ph type="ftr" sz="quarter" idx="4"/>
          </p:nvPr>
        </p:nvSpPr>
        <p:spPr bwMode="auto">
          <a:xfrm>
            <a:off x="0" y="8686800"/>
            <a:ext cx="5919788"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marL="571500" eaLnBrk="0" hangingPunct="0">
              <a:defRPr sz="400">
                <a:latin typeface="Segoe UI" pitchFamily="34" charset="0"/>
                <a:cs typeface="Segoe UI" pitchFamily="34" charset="0"/>
                <a:sym typeface="Segoe UI" pitchFamily="34" charset="0"/>
              </a:defRPr>
            </a:lvl1pPr>
          </a:lstStyle>
          <a:p>
            <a:r>
              <a:rPr lang="en-US"/>
              <a:t>© 2013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endParaRPr lang="zh-CN" altLang="en-US" sz="1800">
              <a:latin typeface="Arial" pitchFamily="34" charset="0"/>
              <a:cs typeface="+mn-cs"/>
            </a:endParaRPr>
          </a:p>
        </p:txBody>
      </p:sp>
      <p:sp>
        <p:nvSpPr>
          <p:cNvPr id="2053" name="Date Placeholder 10"/>
          <p:cNvSpPr>
            <a:spLocks noGrp="1" noChangeArrowheads="1"/>
          </p:cNvSpPr>
          <p:nvPr>
            <p:ph type="dt" idx="1"/>
          </p:nvPr>
        </p:nvSpPr>
        <p:spPr bwMode="auto">
          <a:xfrm>
            <a:off x="3884613"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a:lvl1pPr>
          </a:lstStyle>
          <a:p>
            <a:fld id="{BFADE30B-5BED-4DF9-A61F-98C4DB459806}" type="datetime8">
              <a:rPr lang="en-US"/>
              <a:pPr/>
              <a:t>3/26/2016 1:11 PM</a:t>
            </a:fld>
            <a:endParaRPr lang="en-US" sz="1200">
              <a:latin typeface="Segoe UI" pitchFamily="34" charset="0"/>
            </a:endParaRPr>
          </a:p>
        </p:txBody>
      </p:sp>
      <p:sp>
        <p:nvSpPr>
          <p:cNvPr id="2054" name="Notes Placeholder 11"/>
          <p:cNvSpPr>
            <a:spLocks noGrp="1" noRot="1" noChangeAspect="1" noChangeArrowheads="1"/>
          </p:cNvSpPr>
          <p:nvPr/>
        </p:nvSpPr>
        <p:spPr bwMode="auto">
          <a:xfrm>
            <a:off x="685800" y="4343400"/>
            <a:ext cx="5486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bevel/>
                <a:headEnd/>
                <a:tailEnd/>
              </a14:hiddenLine>
            </a:ext>
          </a:extLst>
        </p:spPr>
        <p:txBody>
          <a:bodyPr anchor="ctr"/>
          <a:lstStyle/>
          <a:p>
            <a:pPr defTabSz="0" eaLnBrk="0" hangingPunct="0">
              <a:spcBef>
                <a:spcPct val="30000"/>
              </a:spcBef>
              <a:buFontTx/>
              <a:buNone/>
            </a:pPr>
            <a:r>
              <a:rPr lang="zh-CN" altLang="zh-CN" sz="1200"/>
              <a:t>Click to edit Master text styles</a:t>
            </a:r>
          </a:p>
          <a:p>
            <a:pPr defTabSz="0" eaLnBrk="0" hangingPunct="0">
              <a:spcBef>
                <a:spcPct val="30000"/>
              </a:spcBef>
              <a:buFontTx/>
              <a:buNone/>
            </a:pPr>
            <a:r>
              <a:rPr lang="zh-CN" altLang="zh-CN" sz="1200"/>
              <a:t>Second level</a:t>
            </a:r>
          </a:p>
          <a:p>
            <a:pPr defTabSz="0" eaLnBrk="0" hangingPunct="0">
              <a:spcBef>
                <a:spcPct val="30000"/>
              </a:spcBef>
              <a:buFontTx/>
              <a:buNone/>
            </a:pPr>
            <a:r>
              <a:rPr lang="zh-CN" altLang="zh-CN" sz="1200"/>
              <a:t>Third level</a:t>
            </a:r>
          </a:p>
          <a:p>
            <a:pPr defTabSz="0" eaLnBrk="0" hangingPunct="0">
              <a:spcBef>
                <a:spcPct val="30000"/>
              </a:spcBef>
              <a:buFontTx/>
              <a:buNone/>
            </a:pPr>
            <a:r>
              <a:rPr lang="zh-CN" altLang="zh-CN" sz="1200"/>
              <a:t>Fourth level</a:t>
            </a:r>
          </a:p>
          <a:p>
            <a:pPr defTabSz="0" eaLnBrk="0" hangingPunct="0">
              <a:spcBef>
                <a:spcPct val="30000"/>
              </a:spcBef>
              <a:buFontTx/>
              <a:buNone/>
            </a:pPr>
            <a:r>
              <a:rPr lang="zh-CN" altLang="zh-CN" sz="1200"/>
              <a:t>Fifth level</a:t>
            </a:r>
          </a:p>
        </p:txBody>
      </p:sp>
      <p:sp>
        <p:nvSpPr>
          <p:cNvPr id="2055" name="Slide Number Placeholder 12"/>
          <p:cNvSpPr>
            <a:spLocks noGrp="1" noChangeArrowheads="1"/>
          </p:cNvSpPr>
          <p:nvPr>
            <p:ph type="sldNum" sz="quarter" idx="5"/>
          </p:nvPr>
        </p:nvSpPr>
        <p:spPr bwMode="auto">
          <a:xfrm>
            <a:off x="5908675" y="8685213"/>
            <a:ext cx="947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r">
              <a:defRPr/>
            </a:lvl1pPr>
          </a:lstStyle>
          <a:p>
            <a:fld id="{5A74DCA7-27D8-496A-9A37-E93C9C035232}" type="slidenum">
              <a:rPr lang="en-US"/>
              <a:pPr/>
              <a:t>‹#›</a:t>
            </a:fld>
            <a:endParaRPr lang="en-US" sz="1200">
              <a:latin typeface="Segoe UI" pitchFamily="34" charset="0"/>
            </a:endParaRPr>
          </a:p>
        </p:txBody>
      </p:sp>
    </p:spTree>
    <p:extLst>
      <p:ext uri="{BB962C8B-B14F-4D97-AF65-F5344CB8AC3E}">
        <p14:creationId xmlns:p14="http://schemas.microsoft.com/office/powerpoint/2010/main" val="1701469441"/>
      </p:ext>
    </p:extLst>
  </p:cSld>
  <p:clrMap bg1="dk2" tx1="lt1" bg2="dk1" tx2="lt2" accent1="accent1" accent2="accent2" accent3="accent3" accent4="accent4" accent5="accent5" accent6="accent6" hlink="hlink" folHlink="folHlink"/>
  <p:hf/>
  <p:notesStyle>
    <a:lvl1pPr algn="l" defTabSz="0" rtl="0" eaLnBrk="0" fontAlgn="base" hangingPunct="0">
      <a:spcBef>
        <a:spcPct val="30000"/>
      </a:spcBef>
      <a:spcAft>
        <a:spcPct val="0"/>
      </a:spcAft>
      <a:defRPr sz="1200" kern="1200">
        <a:solidFill>
          <a:schemeClr val="tx1"/>
        </a:solidFill>
        <a:latin typeface="Arial" pitchFamily="34" charset="0"/>
        <a:ea typeface="+mn-ea"/>
        <a:cs typeface="+mn-cs"/>
      </a:defRPr>
    </a:lvl1pPr>
    <a:lvl2pPr algn="l" defTabSz="0" rtl="0" eaLnBrk="0" fontAlgn="base" hangingPunct="0">
      <a:spcBef>
        <a:spcPct val="30000"/>
      </a:spcBef>
      <a:spcAft>
        <a:spcPct val="0"/>
      </a:spcAft>
      <a:defRPr sz="1200" kern="1200">
        <a:solidFill>
          <a:schemeClr val="tx1"/>
        </a:solidFill>
        <a:latin typeface="Arial" pitchFamily="34" charset="0"/>
        <a:ea typeface="+mn-ea"/>
        <a:cs typeface="+mn-cs"/>
      </a:defRPr>
    </a:lvl2pPr>
    <a:lvl3pPr algn="l" defTabSz="0" rtl="0" eaLnBrk="0" fontAlgn="base" hangingPunct="0">
      <a:spcBef>
        <a:spcPct val="30000"/>
      </a:spcBef>
      <a:spcAft>
        <a:spcPct val="0"/>
      </a:spcAft>
      <a:defRPr sz="1200" kern="1200">
        <a:solidFill>
          <a:schemeClr val="tx1"/>
        </a:solidFill>
        <a:latin typeface="Arial" pitchFamily="34" charset="0"/>
        <a:ea typeface="+mn-ea"/>
        <a:cs typeface="+mn-cs"/>
      </a:defRPr>
    </a:lvl3pPr>
    <a:lvl4pPr algn="l" defTabSz="0" rtl="0" eaLnBrk="0" fontAlgn="base" hangingPunct="0">
      <a:spcBef>
        <a:spcPct val="30000"/>
      </a:spcBef>
      <a:spcAft>
        <a:spcPct val="0"/>
      </a:spcAft>
      <a:defRPr sz="1200" kern="1200">
        <a:solidFill>
          <a:schemeClr val="tx1"/>
        </a:solidFill>
        <a:latin typeface="Arial" pitchFamily="34" charset="0"/>
        <a:ea typeface="+mn-ea"/>
        <a:cs typeface="+mn-cs"/>
      </a:defRPr>
    </a:lvl4pPr>
    <a:lvl5pPr algn="l" defTabSz="0" rtl="0" eaLnBrk="0" fontAlgn="base" hangingPunct="0">
      <a:spcBef>
        <a:spcPct val="30000"/>
      </a:spcBef>
      <a:spcAft>
        <a:spcPct val="0"/>
      </a:spcAft>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33450" y="2173288"/>
            <a:ext cx="10569575" cy="1498600"/>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65313" y="3963988"/>
            <a:ext cx="8705850" cy="1787525"/>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smtClean="0"/>
              <a:t>单击此处编辑母版副标题样式</a:t>
            </a:r>
            <a:endParaRPr lang="zh-CN" altLang="en-US"/>
          </a:p>
        </p:txBody>
      </p:sp>
    </p:spTree>
    <p:extLst>
      <p:ext uri="{BB962C8B-B14F-4D97-AF65-F5344CB8AC3E}">
        <p14:creationId xmlns:p14="http://schemas.microsoft.com/office/powerpoint/2010/main" val="3595776764"/>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extLst>
      <p:ext uri="{BB962C8B-B14F-4D97-AF65-F5344CB8AC3E}">
        <p14:creationId xmlns:p14="http://schemas.microsoft.com/office/powerpoint/2010/main" val="212629411"/>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9191625" y="296863"/>
            <a:ext cx="2971800" cy="3119437"/>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274638" y="296863"/>
            <a:ext cx="8764587" cy="3119437"/>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extLst>
      <p:ext uri="{BB962C8B-B14F-4D97-AF65-F5344CB8AC3E}">
        <p14:creationId xmlns:p14="http://schemas.microsoft.com/office/powerpoint/2010/main" val="1744136665"/>
      </p:ext>
    </p:extLst>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274638" y="296863"/>
            <a:ext cx="11888787" cy="917575"/>
          </a:xfrm>
        </p:spPr>
        <p:txBody>
          <a:bodyPr/>
          <a:lstStyle/>
          <a:p>
            <a:r>
              <a:rPr lang="zh-CN" altLang="en-US" smtClean="0"/>
              <a:t>单击此处编辑母版标题样式</a:t>
            </a:r>
            <a:endParaRPr lang="zh-CN" altLang="en-US"/>
          </a:p>
        </p:txBody>
      </p:sp>
    </p:spTree>
    <p:extLst>
      <p:ext uri="{BB962C8B-B14F-4D97-AF65-F5344CB8AC3E}">
        <p14:creationId xmlns:p14="http://schemas.microsoft.com/office/powerpoint/2010/main" val="4192302373"/>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extLst>
      <p:ext uri="{BB962C8B-B14F-4D97-AF65-F5344CB8AC3E}">
        <p14:creationId xmlns:p14="http://schemas.microsoft.com/office/powerpoint/2010/main" val="3303810246"/>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82663" y="4494213"/>
            <a:ext cx="10571162" cy="1389062"/>
          </a:xfrm>
        </p:spPr>
        <p:txBody>
          <a:bodyPr/>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82663" y="2963863"/>
            <a:ext cx="10571162" cy="1530350"/>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p>
        </p:txBody>
      </p:sp>
    </p:spTree>
    <p:extLst>
      <p:ext uri="{BB962C8B-B14F-4D97-AF65-F5344CB8AC3E}">
        <p14:creationId xmlns:p14="http://schemas.microsoft.com/office/powerpoint/2010/main" val="1503832948"/>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274638" y="1212850"/>
            <a:ext cx="5867400" cy="22034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294438" y="1212850"/>
            <a:ext cx="5867400" cy="22034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extLst>
      <p:ext uri="{BB962C8B-B14F-4D97-AF65-F5344CB8AC3E}">
        <p14:creationId xmlns:p14="http://schemas.microsoft.com/office/powerpoint/2010/main" val="438807541"/>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2300" y="279400"/>
            <a:ext cx="11191875" cy="1166813"/>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2300" y="1565275"/>
            <a:ext cx="5494338" cy="6524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22300" y="2217738"/>
            <a:ext cx="5494338" cy="4030662"/>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318250" y="1565275"/>
            <a:ext cx="5495925" cy="6524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318250" y="2217738"/>
            <a:ext cx="5495925" cy="4030662"/>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Tree>
    <p:extLst>
      <p:ext uri="{BB962C8B-B14F-4D97-AF65-F5344CB8AC3E}">
        <p14:creationId xmlns:p14="http://schemas.microsoft.com/office/powerpoint/2010/main" val="381416554"/>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Tree>
    <p:extLst>
      <p:ext uri="{BB962C8B-B14F-4D97-AF65-F5344CB8AC3E}">
        <p14:creationId xmlns:p14="http://schemas.microsoft.com/office/powerpoint/2010/main" val="2682548760"/>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6169621"/>
      </p:ext>
    </p:extLst>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2300" y="277813"/>
            <a:ext cx="4090988" cy="1185862"/>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862513" y="277813"/>
            <a:ext cx="6951662" cy="5970587"/>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22300" y="1463675"/>
            <a:ext cx="4090988" cy="4784725"/>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extLst>
      <p:ext uri="{BB962C8B-B14F-4D97-AF65-F5344CB8AC3E}">
        <p14:creationId xmlns:p14="http://schemas.microsoft.com/office/powerpoint/2010/main" val="1072281633"/>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438400" y="4895850"/>
            <a:ext cx="7461250" cy="577850"/>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438400" y="625475"/>
            <a:ext cx="7461250" cy="4195763"/>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438400" y="5473700"/>
            <a:ext cx="7461250" cy="820738"/>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Tree>
    <p:extLst>
      <p:ext uri="{BB962C8B-B14F-4D97-AF65-F5344CB8AC3E}">
        <p14:creationId xmlns:p14="http://schemas.microsoft.com/office/powerpoint/2010/main" val="2926616158"/>
      </p:ext>
    </p:extLst>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bg2"/>
        </a:solidFill>
        <a:effectLst/>
      </p:bgPr>
    </p:bg>
    <p:spTree>
      <p:nvGrpSpPr>
        <p:cNvPr id="1" name=""/>
        <p:cNvGrpSpPr/>
        <p:nvPr/>
      </p:nvGrpSpPr>
      <p:grpSpPr>
        <a:xfrm>
          <a:off x="0" y="0"/>
          <a:ext cx="0" cy="0"/>
          <a:chOff x="0" y="0"/>
          <a:chExt cx="0" cy="0"/>
        </a:xfrm>
      </p:grpSpPr>
      <p:sp>
        <p:nvSpPr>
          <p:cNvPr id="1026" name="Title Placeholder 1"/>
          <p:cNvSpPr>
            <a:spLocks noGrp="1" noChangeArrowheads="1"/>
          </p:cNvSpPr>
          <p:nvPr>
            <p:ph type="title" idx="4294967295"/>
          </p:nvPr>
        </p:nvSpPr>
        <p:spPr bwMode="auto">
          <a:xfrm>
            <a:off x="274638" y="296863"/>
            <a:ext cx="11888787"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46304" tIns="91440" rIns="146304" bIns="91440" numCol="1" anchor="t" anchorCtr="0" compatLnSpc="1">
            <a:prstTxWarp prst="textNoShape">
              <a:avLst/>
            </a:prstTxWarp>
          </a:bodyPr>
          <a:lstStyle/>
          <a:p>
            <a:pPr lvl="0"/>
            <a:r>
              <a:rPr lang="zh-CN" altLang="zh-CN" smtClean="0">
                <a:sym typeface="方正兰亭细黑_GBK" charset="-122"/>
              </a:rPr>
              <a:t>Click to edit Master title style</a:t>
            </a:r>
          </a:p>
        </p:txBody>
      </p:sp>
      <p:sp>
        <p:nvSpPr>
          <p:cNvPr id="1027" name="Text Placeholder 3"/>
          <p:cNvSpPr>
            <a:spLocks noGrp="1" noChangeArrowheads="1"/>
          </p:cNvSpPr>
          <p:nvPr>
            <p:ph type="body" idx="1"/>
          </p:nvPr>
        </p:nvSpPr>
        <p:spPr bwMode="auto">
          <a:xfrm>
            <a:off x="274638" y="1212850"/>
            <a:ext cx="11887200" cy="220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46304" tIns="91440" rIns="146304" bIns="91440" numCol="1" anchor="t" anchorCtr="0" compatLnSpc="1">
            <a:prstTxWarp prst="textNoShape">
              <a:avLst/>
            </a:prstTxWarp>
            <a:spAutoFit/>
          </a:bodyPr>
          <a:lstStyle/>
          <a:p>
            <a:pPr lvl="0"/>
            <a:r>
              <a:rPr lang="zh-CN" altLang="zh-CN" smtClean="0">
                <a:sym typeface="方正兰亭细黑_GBK" charset="-122"/>
              </a:rPr>
              <a:t>Click to edit Master text styles</a:t>
            </a:r>
          </a:p>
          <a:p>
            <a:pPr lvl="1"/>
            <a:r>
              <a:rPr lang="zh-CN" altLang="zh-CN" smtClean="0">
                <a:sym typeface="方正兰亭细黑_GBK" charset="-122"/>
              </a:rPr>
              <a:t>Second level</a:t>
            </a:r>
          </a:p>
          <a:p>
            <a:pPr lvl="2"/>
            <a:r>
              <a:rPr lang="zh-CN" altLang="zh-CN" smtClean="0">
                <a:sym typeface="方正兰亭细黑_GBK" charset="-122"/>
              </a:rPr>
              <a:t>Third level</a:t>
            </a:r>
          </a:p>
          <a:p>
            <a:pPr lvl="3"/>
            <a:r>
              <a:rPr lang="zh-CN" altLang="zh-CN" smtClean="0">
                <a:sym typeface="方正兰亭细黑_GBK" charset="-122"/>
              </a:rPr>
              <a:t>Fourth level</a:t>
            </a:r>
          </a:p>
          <a:p>
            <a:pPr lvl="4"/>
            <a:r>
              <a:rPr lang="zh-CN" altLang="zh-CN" smtClean="0">
                <a:sym typeface="方正兰亭细黑_GBK" charset="-122"/>
              </a:rPr>
              <a:t>Fifth level</a:t>
            </a:r>
          </a:p>
        </p:txBody>
      </p:sp>
    </p:spTree>
  </p:cSld>
  <p:clrMap bg1="dk2" tx1="lt1" bg2="dk1" tx2="lt2" accent1="accent1" accent2="accent2" accent3="accent3" accent4="accent4" accent5="accent5" accent6="accent6" hlink="hlink" folHlink="folHlink"/>
  <p:sldLayoutIdLst>
    <p:sldLayoutId id="2147484083" r:id="rId1"/>
    <p:sldLayoutId id="2147484084" r:id="rId2"/>
    <p:sldLayoutId id="2147484085" r:id="rId3"/>
    <p:sldLayoutId id="2147484086" r:id="rId4"/>
    <p:sldLayoutId id="2147484087" r:id="rId5"/>
    <p:sldLayoutId id="2147484088" r:id="rId6"/>
    <p:sldLayoutId id="2147484089" r:id="rId7"/>
    <p:sldLayoutId id="2147484090" r:id="rId8"/>
    <p:sldLayoutId id="2147484091" r:id="rId9"/>
    <p:sldLayoutId id="2147484092" r:id="rId10"/>
    <p:sldLayoutId id="2147484093" r:id="rId11"/>
    <p:sldLayoutId id="2147484094" r:id="rId12"/>
  </p:sldLayoutIdLst>
  <p:transition>
    <p:fade/>
  </p:transition>
  <p:txStyles>
    <p:titleStyle>
      <a:lvl1pPr marL="933450" indent="-933450" algn="l" rtl="0" fontAlgn="base">
        <a:lnSpc>
          <a:spcPct val="90000"/>
        </a:lnSpc>
        <a:spcBef>
          <a:spcPct val="0"/>
        </a:spcBef>
        <a:spcAft>
          <a:spcPct val="0"/>
        </a:spcAft>
        <a:defRPr sz="5400">
          <a:solidFill>
            <a:schemeClr val="tx2"/>
          </a:solidFill>
          <a:latin typeface="+mj-lt"/>
          <a:ea typeface="+mj-ea"/>
          <a:cs typeface="+mj-cs"/>
          <a:sym typeface="方正兰亭细黑_GBK" charset="-122"/>
        </a:defRPr>
      </a:lvl1pPr>
      <a:lvl2pPr marL="933450" indent="-933450" algn="l" rtl="0" fontAlgn="base">
        <a:lnSpc>
          <a:spcPct val="90000"/>
        </a:lnSpc>
        <a:spcBef>
          <a:spcPct val="0"/>
        </a:spcBef>
        <a:spcAft>
          <a:spcPct val="0"/>
        </a:spcAft>
        <a:defRPr sz="5400">
          <a:solidFill>
            <a:schemeClr val="tx2"/>
          </a:solidFill>
          <a:latin typeface="方正兰亭粗黑_GBK" charset="-122"/>
          <a:ea typeface="方正兰亭细黑_GBK" charset="-122"/>
          <a:sym typeface="方正兰亭细黑_GBK" charset="-122"/>
        </a:defRPr>
      </a:lvl2pPr>
      <a:lvl3pPr marL="933450" indent="-933450" algn="l" rtl="0" fontAlgn="base">
        <a:lnSpc>
          <a:spcPct val="90000"/>
        </a:lnSpc>
        <a:spcBef>
          <a:spcPct val="0"/>
        </a:spcBef>
        <a:spcAft>
          <a:spcPct val="0"/>
        </a:spcAft>
        <a:defRPr sz="5400">
          <a:solidFill>
            <a:schemeClr val="tx2"/>
          </a:solidFill>
          <a:latin typeface="方正兰亭粗黑_GBK" charset="-122"/>
          <a:ea typeface="方正兰亭细黑_GBK" charset="-122"/>
          <a:sym typeface="方正兰亭细黑_GBK" charset="-122"/>
        </a:defRPr>
      </a:lvl3pPr>
      <a:lvl4pPr marL="933450" indent="-933450" algn="l" rtl="0" fontAlgn="base">
        <a:lnSpc>
          <a:spcPct val="90000"/>
        </a:lnSpc>
        <a:spcBef>
          <a:spcPct val="0"/>
        </a:spcBef>
        <a:spcAft>
          <a:spcPct val="0"/>
        </a:spcAft>
        <a:defRPr sz="5400">
          <a:solidFill>
            <a:schemeClr val="tx2"/>
          </a:solidFill>
          <a:latin typeface="方正兰亭粗黑_GBK" charset="-122"/>
          <a:ea typeface="方正兰亭细黑_GBK" charset="-122"/>
          <a:sym typeface="方正兰亭细黑_GBK" charset="-122"/>
        </a:defRPr>
      </a:lvl4pPr>
      <a:lvl5pPr marL="933450" indent="-933450" algn="l" rtl="0" fontAlgn="base">
        <a:lnSpc>
          <a:spcPct val="90000"/>
        </a:lnSpc>
        <a:spcBef>
          <a:spcPct val="0"/>
        </a:spcBef>
        <a:spcAft>
          <a:spcPct val="0"/>
        </a:spcAft>
        <a:defRPr sz="5400">
          <a:solidFill>
            <a:schemeClr val="tx2"/>
          </a:solidFill>
          <a:latin typeface="方正兰亭粗黑_GBK" charset="-122"/>
          <a:ea typeface="方正兰亭细黑_GBK" charset="-122"/>
          <a:sym typeface="方正兰亭细黑_GBK" charset="-122"/>
        </a:defRPr>
      </a:lvl5pPr>
      <a:lvl6pPr marL="1390650" indent="-933450" algn="l" rtl="0" fontAlgn="base">
        <a:lnSpc>
          <a:spcPct val="90000"/>
        </a:lnSpc>
        <a:spcBef>
          <a:spcPct val="0"/>
        </a:spcBef>
        <a:spcAft>
          <a:spcPct val="0"/>
        </a:spcAft>
        <a:defRPr sz="5400">
          <a:solidFill>
            <a:schemeClr val="tx2"/>
          </a:solidFill>
          <a:latin typeface="方正兰亭粗黑_GBK" charset="-122"/>
          <a:ea typeface="方正兰亭细黑_GBK" charset="-122"/>
          <a:sym typeface="方正兰亭细黑_GBK" charset="-122"/>
        </a:defRPr>
      </a:lvl6pPr>
      <a:lvl7pPr marL="1847850" indent="-933450" algn="l" rtl="0" fontAlgn="base">
        <a:lnSpc>
          <a:spcPct val="90000"/>
        </a:lnSpc>
        <a:spcBef>
          <a:spcPct val="0"/>
        </a:spcBef>
        <a:spcAft>
          <a:spcPct val="0"/>
        </a:spcAft>
        <a:defRPr sz="5400">
          <a:solidFill>
            <a:schemeClr val="tx2"/>
          </a:solidFill>
          <a:latin typeface="方正兰亭粗黑_GBK" charset="-122"/>
          <a:ea typeface="方正兰亭细黑_GBK" charset="-122"/>
          <a:sym typeface="方正兰亭细黑_GBK" charset="-122"/>
        </a:defRPr>
      </a:lvl7pPr>
      <a:lvl8pPr marL="2305050" indent="-933450" algn="l" rtl="0" fontAlgn="base">
        <a:lnSpc>
          <a:spcPct val="90000"/>
        </a:lnSpc>
        <a:spcBef>
          <a:spcPct val="0"/>
        </a:spcBef>
        <a:spcAft>
          <a:spcPct val="0"/>
        </a:spcAft>
        <a:defRPr sz="5400">
          <a:solidFill>
            <a:schemeClr val="tx2"/>
          </a:solidFill>
          <a:latin typeface="方正兰亭粗黑_GBK" charset="-122"/>
          <a:ea typeface="方正兰亭细黑_GBK" charset="-122"/>
          <a:sym typeface="方正兰亭细黑_GBK" charset="-122"/>
        </a:defRPr>
      </a:lvl8pPr>
      <a:lvl9pPr marL="2762250" indent="-933450" algn="l" rtl="0" fontAlgn="base">
        <a:lnSpc>
          <a:spcPct val="90000"/>
        </a:lnSpc>
        <a:spcBef>
          <a:spcPct val="0"/>
        </a:spcBef>
        <a:spcAft>
          <a:spcPct val="0"/>
        </a:spcAft>
        <a:defRPr sz="5400">
          <a:solidFill>
            <a:schemeClr val="tx2"/>
          </a:solidFill>
          <a:latin typeface="方正兰亭粗黑_GBK" charset="-122"/>
          <a:ea typeface="方正兰亭细黑_GBK" charset="-122"/>
          <a:sym typeface="方正兰亭细黑_GBK" charset="-122"/>
        </a:defRPr>
      </a:lvl9pPr>
    </p:titleStyle>
    <p:bodyStyle>
      <a:lvl1pPr marL="342900" indent="-342900" algn="l" defTabSz="933450" rtl="0" fontAlgn="base">
        <a:lnSpc>
          <a:spcPct val="90000"/>
        </a:lnSpc>
        <a:spcBef>
          <a:spcPct val="20000"/>
        </a:spcBef>
        <a:spcAft>
          <a:spcPct val="0"/>
        </a:spcAft>
        <a:buSzPct val="90000"/>
        <a:buFont typeface="Arial" pitchFamily="34" charset="0"/>
        <a:buChar char="•"/>
        <a:defRPr sz="4000">
          <a:solidFill>
            <a:schemeClr val="tx1"/>
          </a:solidFill>
          <a:latin typeface="+mn-lt"/>
          <a:ea typeface="+mn-ea"/>
          <a:cs typeface="+mn-cs"/>
          <a:sym typeface="方正兰亭细黑_GBK" charset="-122"/>
        </a:defRPr>
      </a:lvl1pPr>
      <a:lvl2pPr marL="584200" indent="-241300" algn="l" defTabSz="933450" rtl="0" fontAlgn="base">
        <a:lnSpc>
          <a:spcPct val="90000"/>
        </a:lnSpc>
        <a:spcBef>
          <a:spcPct val="20000"/>
        </a:spcBef>
        <a:spcAft>
          <a:spcPct val="0"/>
        </a:spcAft>
        <a:buSzPct val="90000"/>
        <a:buFont typeface="Arial" pitchFamily="34" charset="0"/>
        <a:buChar char="•"/>
        <a:defRPr sz="2400">
          <a:solidFill>
            <a:schemeClr val="tx1"/>
          </a:solidFill>
          <a:latin typeface="+mn-ea"/>
          <a:ea typeface="+mn-ea"/>
          <a:sym typeface="方正兰亭细黑_GBK" charset="-122"/>
        </a:defRPr>
      </a:lvl2pPr>
      <a:lvl3pPr marL="800100" indent="-228600" algn="l" defTabSz="933450" rtl="0" fontAlgn="base">
        <a:lnSpc>
          <a:spcPct val="90000"/>
        </a:lnSpc>
        <a:spcBef>
          <a:spcPct val="20000"/>
        </a:spcBef>
        <a:spcAft>
          <a:spcPct val="0"/>
        </a:spcAft>
        <a:buSzPct val="90000"/>
        <a:buFont typeface="Arial" pitchFamily="34" charset="0"/>
        <a:buChar char="•"/>
        <a:defRPr sz="2400">
          <a:solidFill>
            <a:schemeClr val="tx1"/>
          </a:solidFill>
          <a:latin typeface="+mn-ea"/>
          <a:ea typeface="+mn-ea"/>
          <a:sym typeface="方正兰亭细黑_GBK" charset="-122"/>
        </a:defRPr>
      </a:lvl3pPr>
      <a:lvl4pPr marL="1028700" indent="-228600" algn="l" defTabSz="933450" rtl="0" fontAlgn="base">
        <a:lnSpc>
          <a:spcPct val="90000"/>
        </a:lnSpc>
        <a:spcBef>
          <a:spcPct val="20000"/>
        </a:spcBef>
        <a:spcAft>
          <a:spcPct val="0"/>
        </a:spcAft>
        <a:buSzPct val="90000"/>
        <a:buFont typeface="Arial" pitchFamily="34" charset="0"/>
        <a:buChar char="•"/>
        <a:defRPr sz="2000">
          <a:solidFill>
            <a:schemeClr val="tx1"/>
          </a:solidFill>
          <a:latin typeface="+mn-ea"/>
          <a:ea typeface="+mn-ea"/>
          <a:sym typeface="方正兰亭细黑_GBK" charset="-122"/>
        </a:defRPr>
      </a:lvl4pPr>
      <a:lvl5pPr marL="1257300" indent="-228600" algn="l" defTabSz="933450" rtl="0" fontAlgn="base">
        <a:lnSpc>
          <a:spcPct val="90000"/>
        </a:lnSpc>
        <a:spcBef>
          <a:spcPct val="20000"/>
        </a:spcBef>
        <a:spcAft>
          <a:spcPct val="0"/>
        </a:spcAft>
        <a:buSzPct val="90000"/>
        <a:buFont typeface="Arial" pitchFamily="34" charset="0"/>
        <a:buChar char="•"/>
        <a:defRPr sz="2000">
          <a:solidFill>
            <a:schemeClr val="tx1"/>
          </a:solidFill>
          <a:latin typeface="+mn-ea"/>
          <a:ea typeface="+mn-ea"/>
          <a:sym typeface="方正兰亭细黑_GBK" charset="-122"/>
        </a:defRPr>
      </a:lvl5pPr>
      <a:lvl6pPr marL="1714500" indent="-228600" algn="l" defTabSz="933450" rtl="0" fontAlgn="base">
        <a:lnSpc>
          <a:spcPct val="90000"/>
        </a:lnSpc>
        <a:spcBef>
          <a:spcPct val="20000"/>
        </a:spcBef>
        <a:spcAft>
          <a:spcPct val="0"/>
        </a:spcAft>
        <a:buSzPct val="90000"/>
        <a:buFont typeface="Arial" pitchFamily="34" charset="0"/>
        <a:buChar char="•"/>
        <a:defRPr sz="2000">
          <a:solidFill>
            <a:schemeClr val="tx1"/>
          </a:solidFill>
          <a:latin typeface="+mn-ea"/>
          <a:ea typeface="+mn-ea"/>
          <a:sym typeface="方正兰亭细黑_GBK" charset="-122"/>
        </a:defRPr>
      </a:lvl6pPr>
      <a:lvl7pPr marL="2171700" indent="-228600" algn="l" defTabSz="933450" rtl="0" fontAlgn="base">
        <a:lnSpc>
          <a:spcPct val="90000"/>
        </a:lnSpc>
        <a:spcBef>
          <a:spcPct val="20000"/>
        </a:spcBef>
        <a:spcAft>
          <a:spcPct val="0"/>
        </a:spcAft>
        <a:buSzPct val="90000"/>
        <a:buFont typeface="Arial" pitchFamily="34" charset="0"/>
        <a:buChar char="•"/>
        <a:defRPr sz="2000">
          <a:solidFill>
            <a:schemeClr val="tx1"/>
          </a:solidFill>
          <a:latin typeface="+mn-ea"/>
          <a:ea typeface="+mn-ea"/>
          <a:sym typeface="方正兰亭细黑_GBK" charset="-122"/>
        </a:defRPr>
      </a:lvl7pPr>
      <a:lvl8pPr marL="2628900" indent="-228600" algn="l" defTabSz="933450" rtl="0" fontAlgn="base">
        <a:lnSpc>
          <a:spcPct val="90000"/>
        </a:lnSpc>
        <a:spcBef>
          <a:spcPct val="20000"/>
        </a:spcBef>
        <a:spcAft>
          <a:spcPct val="0"/>
        </a:spcAft>
        <a:buSzPct val="90000"/>
        <a:buFont typeface="Arial" pitchFamily="34" charset="0"/>
        <a:buChar char="•"/>
        <a:defRPr sz="2000">
          <a:solidFill>
            <a:schemeClr val="tx1"/>
          </a:solidFill>
          <a:latin typeface="+mn-ea"/>
          <a:ea typeface="+mn-ea"/>
          <a:sym typeface="方正兰亭细黑_GBK" charset="-122"/>
        </a:defRPr>
      </a:lvl8pPr>
      <a:lvl9pPr marL="3086100" indent="-228600" algn="l" defTabSz="933450" rtl="0" fontAlgn="base">
        <a:lnSpc>
          <a:spcPct val="90000"/>
        </a:lnSpc>
        <a:spcBef>
          <a:spcPct val="20000"/>
        </a:spcBef>
        <a:spcAft>
          <a:spcPct val="0"/>
        </a:spcAft>
        <a:buSzPct val="90000"/>
        <a:buFont typeface="Arial" pitchFamily="34" charset="0"/>
        <a:buChar char="•"/>
        <a:defRPr sz="2000">
          <a:solidFill>
            <a:schemeClr val="tx1"/>
          </a:solidFill>
          <a:latin typeface="+mn-ea"/>
          <a:ea typeface="+mn-ea"/>
          <a:sym typeface="方正兰亭细黑_GBK" charset="-122"/>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4.emf"/><Relationship Id="rId1" Type="http://schemas.openxmlformats.org/officeDocument/2006/relationships/slideLayout" Target="../slideLayouts/slideLayout12.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3.png"/><Relationship Id="rId7" Type="http://schemas.openxmlformats.org/officeDocument/2006/relationships/image" Target="../media/image26.png"/><Relationship Id="rId2" Type="http://schemas.openxmlformats.org/officeDocument/2006/relationships/image" Target="../media/image32.png"/><Relationship Id="rId1" Type="http://schemas.openxmlformats.org/officeDocument/2006/relationships/slideLayout" Target="../slideLayouts/slideLayout12.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s>
</file>

<file path=ppt/slides/_rels/slide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12.xml"/><Relationship Id="rId5" Type="http://schemas.openxmlformats.org/officeDocument/2006/relationships/image" Target="../media/image41.png"/><Relationship Id="rId4" Type="http://schemas.openxmlformats.org/officeDocument/2006/relationships/image" Target="../media/image40.png"/></Relationships>
</file>

<file path=ppt/slides/_rels/slide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4.emf"/><Relationship Id="rId1" Type="http://schemas.openxmlformats.org/officeDocument/2006/relationships/slideLayout" Target="../slideLayouts/slideLayout12.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18.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8.png"/><Relationship Id="rId7" Type="http://schemas.openxmlformats.org/officeDocument/2006/relationships/image" Target="../media/image48.png"/><Relationship Id="rId2" Type="http://schemas.openxmlformats.org/officeDocument/2006/relationships/image" Target="../media/image14.emf"/><Relationship Id="rId1" Type="http://schemas.openxmlformats.org/officeDocument/2006/relationships/slideLayout" Target="../slideLayouts/slideLayout12.xml"/><Relationship Id="rId6" Type="http://schemas.openxmlformats.org/officeDocument/2006/relationships/image" Target="../media/image47.png"/><Relationship Id="rId11" Type="http://schemas.openxmlformats.org/officeDocument/2006/relationships/image" Target="../media/image51.png"/><Relationship Id="rId5" Type="http://schemas.openxmlformats.org/officeDocument/2006/relationships/image" Target="../media/image46.png"/><Relationship Id="rId10" Type="http://schemas.openxmlformats.org/officeDocument/2006/relationships/image" Target="../media/image50.png"/><Relationship Id="rId4" Type="http://schemas.openxmlformats.org/officeDocument/2006/relationships/image" Target="../media/image45.png"/><Relationship Id="rId9" Type="http://schemas.openxmlformats.org/officeDocument/2006/relationships/image" Target="../media/image49.wmf"/></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12.xml"/><Relationship Id="rId5" Type="http://schemas.openxmlformats.org/officeDocument/2006/relationships/image" Target="../media/image40.png"/><Relationship Id="rId4" Type="http://schemas.openxmlformats.org/officeDocument/2006/relationships/image" Target="../media/image8.png"/></Relationships>
</file>

<file path=ppt/slides/_rels/slide21.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8.png"/><Relationship Id="rId7" Type="http://schemas.openxmlformats.org/officeDocument/2006/relationships/image" Target="../media/image29.png"/><Relationship Id="rId2" Type="http://schemas.openxmlformats.org/officeDocument/2006/relationships/image" Target="../media/image14.emf"/><Relationship Id="rId1" Type="http://schemas.openxmlformats.org/officeDocument/2006/relationships/slideLayout" Target="../slideLayouts/slideLayout12.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4.emf"/><Relationship Id="rId1" Type="http://schemas.openxmlformats.org/officeDocument/2006/relationships/slideLayout" Target="../slideLayouts/slideLayout12.xml"/><Relationship Id="rId5" Type="http://schemas.openxmlformats.org/officeDocument/2006/relationships/image" Target="../media/image31.png"/><Relationship Id="rId4" Type="http://schemas.openxmlformats.org/officeDocument/2006/relationships/image" Target="../media/image42.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12.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image" Target="../media/image8.png"/><Relationship Id="rId1" Type="http://schemas.openxmlformats.org/officeDocument/2006/relationships/slideLayout" Target="../slideLayouts/slideLayout12.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30.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8.png"/><Relationship Id="rId7" Type="http://schemas.openxmlformats.org/officeDocument/2006/relationships/image" Target="../media/image18.png"/><Relationship Id="rId2" Type="http://schemas.openxmlformats.org/officeDocument/2006/relationships/image" Target="../media/image14.emf"/><Relationship Id="rId1" Type="http://schemas.openxmlformats.org/officeDocument/2006/relationships/slideLayout" Target="../slideLayouts/slideLayout12.xml"/><Relationship Id="rId6" Type="http://schemas.openxmlformats.org/officeDocument/2006/relationships/image" Target="../media/image17.png"/><Relationship Id="rId5" Type="http://schemas.openxmlformats.org/officeDocument/2006/relationships/image" Target="../media/image16.png"/><Relationship Id="rId10" Type="http://schemas.openxmlformats.org/officeDocument/2006/relationships/image" Target="../media/image21.png"/><Relationship Id="rId4" Type="http://schemas.openxmlformats.org/officeDocument/2006/relationships/image" Target="../media/image15.png"/><Relationship Id="rId9" Type="http://schemas.openxmlformats.org/officeDocument/2006/relationships/image" Target="../media/image20.png"/></Relationships>
</file>

<file path=ppt/slides/_rels/slide7.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8.png"/><Relationship Id="rId7" Type="http://schemas.openxmlformats.org/officeDocument/2006/relationships/image" Target="../media/image23.png"/><Relationship Id="rId2" Type="http://schemas.openxmlformats.org/officeDocument/2006/relationships/image" Target="../media/image14.emf"/><Relationship Id="rId1" Type="http://schemas.openxmlformats.org/officeDocument/2006/relationships/slideLayout" Target="../slideLayouts/slideLayout12.xml"/><Relationship Id="rId6" Type="http://schemas.openxmlformats.org/officeDocument/2006/relationships/image" Target="../media/image16.png"/><Relationship Id="rId5" Type="http://schemas.openxmlformats.org/officeDocument/2006/relationships/image" Target="../media/image15.png"/><Relationship Id="rId10" Type="http://schemas.openxmlformats.org/officeDocument/2006/relationships/image" Target="../media/image26.png"/><Relationship Id="rId4" Type="http://schemas.openxmlformats.org/officeDocument/2006/relationships/image" Target="../media/image22.png"/><Relationship Id="rId9" Type="http://schemas.openxmlformats.org/officeDocument/2006/relationships/image" Target="../media/image2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4.emf"/><Relationship Id="rId1" Type="http://schemas.openxmlformats.org/officeDocument/2006/relationships/slideLayout" Target="../slideLayouts/slideLayout12.xml"/><Relationship Id="rId5" Type="http://schemas.openxmlformats.org/officeDocument/2006/relationships/image" Target="../media/image28.png"/><Relationship Id="rId4"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bg bwMode="auto">
      <p:bgPr>
        <a:blipFill dpi="0" rotWithShape="1">
          <a:blip r:embed="rId2"/>
          <a:srcRect/>
          <a:stretch>
            <a:fillRect/>
          </a:stretch>
        </a:blipFill>
        <a:effectLst/>
      </p:bgPr>
    </p:bg>
    <p:spTree>
      <p:nvGrpSpPr>
        <p:cNvPr id="1" name=""/>
        <p:cNvGrpSpPr/>
        <p:nvPr/>
      </p:nvGrpSpPr>
      <p:grpSpPr>
        <a:xfrm>
          <a:off x="0" y="0"/>
          <a:ext cx="0" cy="0"/>
          <a:chOff x="0" y="0"/>
          <a:chExt cx="0" cy="0"/>
        </a:xfrm>
      </p:grpSpPr>
      <p:pic>
        <p:nvPicPr>
          <p:cNvPr id="307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33038" y="482600"/>
            <a:ext cx="1646237"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med">
    <p:fade/>
  </p:transition>
</p:sld>
</file>

<file path=ppt/slides/slide10.xml><?xml version="1.0" encoding="utf-8"?>
<p:sld xmlns:a="http://schemas.openxmlformats.org/drawingml/2006/main" xmlns:r="http://schemas.openxmlformats.org/officeDocument/2006/relationships" xmlns:p="http://schemas.openxmlformats.org/presentationml/2006/main">
  <p:cSld>
    <p:bg bwMode="auto">
      <p:bgPr>
        <a:solidFill>
          <a:schemeClr val="accent1"/>
        </a:solidFill>
        <a:effectLst/>
      </p:bgPr>
    </p:bg>
    <p:spTree>
      <p:nvGrpSpPr>
        <p:cNvPr id="1" name=""/>
        <p:cNvGrpSpPr/>
        <p:nvPr/>
      </p:nvGrpSpPr>
      <p:grpSpPr>
        <a:xfrm>
          <a:off x="0" y="0"/>
          <a:ext cx="0" cy="0"/>
          <a:chOff x="0" y="0"/>
          <a:chExt cx="0" cy="0"/>
        </a:xfrm>
      </p:grpSpPr>
      <p:sp>
        <p:nvSpPr>
          <p:cNvPr id="12290" name="Title 3"/>
          <p:cNvSpPr>
            <a:spLocks noGrp="1" noChangeArrowheads="1"/>
          </p:cNvSpPr>
          <p:nvPr>
            <p:ph type="title" idx="4294967295"/>
          </p:nvPr>
        </p:nvSpPr>
        <p:spPr>
          <a:xfrm>
            <a:off x="274638" y="1209675"/>
            <a:ext cx="10056812" cy="2751138"/>
          </a:xfrm>
          <a:ln/>
        </p:spPr>
        <p:txBody>
          <a:bodyPr/>
          <a:lstStyle/>
          <a:p>
            <a:r>
              <a:rPr lang="zh-CN" altLang="zh-CN" sz="7200"/>
              <a:t>Demo</a:t>
            </a:r>
          </a:p>
        </p:txBody>
      </p:sp>
      <p:sp>
        <p:nvSpPr>
          <p:cNvPr id="12291" name="Text Placeholder 4"/>
          <p:cNvSpPr>
            <a:spLocks noGrp="1" noChangeArrowheads="1"/>
          </p:cNvSpPr>
          <p:nvPr>
            <p:ph sz="quarter" idx="4294967295"/>
          </p:nvPr>
        </p:nvSpPr>
        <p:spPr bwMode="auto">
          <a:xfrm>
            <a:off x="274638" y="3954463"/>
            <a:ext cx="10058400" cy="839787"/>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marL="0" indent="0">
              <a:lnSpc>
                <a:spcPct val="100000"/>
              </a:lnSpc>
              <a:spcBef>
                <a:spcPct val="0"/>
              </a:spcBef>
              <a:buFont typeface="Arial" pitchFamily="34" charset="0"/>
              <a:buNone/>
            </a:pPr>
            <a:r>
              <a:rPr lang="zh-CN" altLang="zh-CN" sz="3600"/>
              <a:t>Web Application Proxy</a:t>
            </a:r>
          </a:p>
        </p:txBody>
      </p:sp>
      <p:sp>
        <p:nvSpPr>
          <p:cNvPr id="12292" name="TextBox 6"/>
          <p:cNvSpPr>
            <a:spLocks noChangeArrowheads="1"/>
          </p:cNvSpPr>
          <p:nvPr/>
        </p:nvSpPr>
        <p:spPr bwMode="auto">
          <a:xfrm>
            <a:off x="298450" y="449897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spd="med">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Straight Connector 134"/>
          <p:cNvSpPr>
            <a:spLocks noChangeShapeType="1"/>
          </p:cNvSpPr>
          <p:nvPr/>
        </p:nvSpPr>
        <p:spPr bwMode="auto">
          <a:xfrm>
            <a:off x="6081713" y="3330575"/>
            <a:ext cx="2025650" cy="15875"/>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315" name="Rectangle 353"/>
          <p:cNvSpPr>
            <a:spLocks noChangeArrowheads="1"/>
          </p:cNvSpPr>
          <p:nvPr/>
        </p:nvSpPr>
        <p:spPr bwMode="auto">
          <a:xfrm>
            <a:off x="206375" y="4516438"/>
            <a:ext cx="1733550" cy="233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 </a:t>
            </a:r>
            <a:r>
              <a:rPr lang="en-US" sz="1500">
                <a:solidFill>
                  <a:srgbClr val="FFFFFF"/>
                </a:solidFill>
                <a:latin typeface="方正兰亭细黑_GBK" charset="-122"/>
                <a:ea typeface="方正兰亭细黑_GBK" charset="-122"/>
                <a:sym typeface="方正兰亭细黑_GBK" charset="-122"/>
              </a:rPr>
              <a:t>can </a:t>
            </a:r>
            <a:r>
              <a:rPr lang="en-US" sz="1500" b="1">
                <a:solidFill>
                  <a:srgbClr val="FFFFFF"/>
                </a:solidFill>
                <a:latin typeface="方正兰亭细黑_GBK" charset="-122"/>
                <a:ea typeface="方正兰亭细黑_GBK" charset="-122"/>
                <a:sym typeface="方正兰亭细黑_GBK" charset="-122"/>
              </a:rPr>
              <a:t>sync their work data </a:t>
            </a:r>
            <a:r>
              <a:rPr lang="en-US" sz="1500">
                <a:solidFill>
                  <a:srgbClr val="FFFFFF"/>
                </a:solidFill>
                <a:latin typeface="方正兰亭细黑_GBK" charset="-122"/>
                <a:ea typeface="方正兰亭细黑_GBK" charset="-122"/>
                <a:sym typeface="方正兰亭细黑_GBK" charset="-122"/>
              </a:rPr>
              <a:t>to their devices. </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Users can </a:t>
            </a:r>
            <a:r>
              <a:rPr lang="en-US" sz="1500" b="1">
                <a:solidFill>
                  <a:srgbClr val="FFFFFF"/>
                </a:solidFill>
                <a:latin typeface="方正兰亭细黑_GBK" charset="-122"/>
                <a:ea typeface="方正兰亭细黑_GBK" charset="-122"/>
                <a:sym typeface="方正兰亭细黑_GBK" charset="-122"/>
              </a:rPr>
              <a:t>register their devices</a:t>
            </a:r>
            <a:r>
              <a:rPr lang="en-US" sz="1500">
                <a:solidFill>
                  <a:srgbClr val="FFFFFF"/>
                </a:solidFill>
                <a:latin typeface="方正兰亭细黑_GBK" charset="-122"/>
                <a:ea typeface="方正兰亭细黑_GBK" charset="-122"/>
                <a:sym typeface="方正兰亭细黑_GBK" charset="-122"/>
              </a:rPr>
              <a:t> to be able to sync data when IT enforces </a:t>
            </a:r>
            <a:r>
              <a:rPr lang="en-US" sz="1500" b="1">
                <a:solidFill>
                  <a:srgbClr val="FFFFFF"/>
                </a:solidFill>
                <a:latin typeface="方正兰亭细黑_GBK" charset="-122"/>
                <a:ea typeface="方正兰亭细黑_GBK" charset="-122"/>
                <a:sym typeface="方正兰亭细黑_GBK" charset="-122"/>
              </a:rPr>
              <a:t>conditional access</a:t>
            </a:r>
            <a:endParaRPr lang="en-US" sz="1500">
              <a:solidFill>
                <a:srgbClr val="FFFFFF"/>
              </a:solidFill>
              <a:latin typeface="方正兰亭细黑_GBK" charset="-122"/>
              <a:ea typeface="方正兰亭细黑_GBK" charset="-122"/>
              <a:sym typeface="方正兰亭细黑_GBK" charset="-122"/>
            </a:endParaRPr>
          </a:p>
        </p:txBody>
      </p:sp>
      <p:sp>
        <p:nvSpPr>
          <p:cNvPr id="13316" name="Rectangle 354"/>
          <p:cNvSpPr>
            <a:spLocks noChangeArrowheads="1"/>
          </p:cNvSpPr>
          <p:nvPr/>
        </p:nvSpPr>
        <p:spPr bwMode="auto">
          <a:xfrm>
            <a:off x="4902200" y="5059363"/>
            <a:ext cx="2501900" cy="152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IT can publish access directly through a reverse proxy, or </a:t>
            </a:r>
            <a:r>
              <a:rPr lang="en-US" sz="1500" b="1">
                <a:solidFill>
                  <a:srgbClr val="FFFFFF"/>
                </a:solidFill>
                <a:latin typeface="方正兰亭细黑_GBK" charset="-122"/>
                <a:ea typeface="方正兰亭细黑_GBK" charset="-122"/>
                <a:sym typeface="方正兰亭细黑_GBK" charset="-122"/>
              </a:rPr>
              <a:t>conditional access </a:t>
            </a:r>
            <a:r>
              <a:rPr lang="en-US" sz="1500">
                <a:solidFill>
                  <a:srgbClr val="FFFFFF"/>
                </a:solidFill>
                <a:latin typeface="方正兰亭细黑_GBK" charset="-122"/>
                <a:ea typeface="方正兰亭细黑_GBK" charset="-122"/>
                <a:sym typeface="方正兰亭细黑_GBK" charset="-122"/>
              </a:rPr>
              <a:t>can be enforced via device registration through the </a:t>
            </a:r>
            <a:r>
              <a:rPr lang="en-US" sz="1500" b="1">
                <a:solidFill>
                  <a:srgbClr val="FFFFFF"/>
                </a:solidFill>
                <a:latin typeface="方正兰亭细黑_GBK" charset="-122"/>
                <a:ea typeface="方正兰亭细黑_GBK" charset="-122"/>
                <a:sym typeface="方正兰亭细黑_GBK" charset="-122"/>
              </a:rPr>
              <a:t>Web Application Proxy</a:t>
            </a:r>
            <a:endParaRPr lang="zh-CN" altLang="en-US">
              <a:latin typeface="方正兰亭细黑_GBK" charset="-122"/>
              <a:ea typeface="方正兰亭细黑_GBK" charset="-122"/>
              <a:sym typeface="方正兰亭细黑_GBK" charset="-122"/>
            </a:endParaRPr>
          </a:p>
        </p:txBody>
      </p:sp>
      <p:sp>
        <p:nvSpPr>
          <p:cNvPr id="13317" name="Rectangle 69"/>
          <p:cNvSpPr>
            <a:spLocks noChangeArrowheads="1"/>
          </p:cNvSpPr>
          <p:nvPr/>
        </p:nvSpPr>
        <p:spPr bwMode="auto">
          <a:xfrm>
            <a:off x="6908800" y="1489075"/>
            <a:ext cx="2720975" cy="152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IT can configure a File Server to provide </a:t>
            </a:r>
            <a:r>
              <a:rPr lang="en-US" sz="1500" b="1">
                <a:solidFill>
                  <a:srgbClr val="FFFFFF"/>
                </a:solidFill>
                <a:latin typeface="方正兰亭细黑_GBK" charset="-122"/>
                <a:ea typeface="方正兰亭细黑_GBK" charset="-122"/>
                <a:sym typeface="方正兰亭细黑_GBK" charset="-122"/>
              </a:rPr>
              <a:t>Work Folder sync shares</a:t>
            </a:r>
            <a:r>
              <a:rPr lang="en-US" sz="1500">
                <a:solidFill>
                  <a:srgbClr val="FFFFFF"/>
                </a:solidFill>
                <a:latin typeface="方正兰亭细黑_GBK" charset="-122"/>
                <a:ea typeface="方正兰亭细黑_GBK" charset="-122"/>
                <a:sym typeface="方正兰亭细黑_GBK" charset="-122"/>
              </a:rPr>
              <a:t> for each user to store data that syncs to their devices, including integration with </a:t>
            </a:r>
            <a:r>
              <a:rPr lang="en-US" sz="1500" b="1">
                <a:solidFill>
                  <a:srgbClr val="FFFFFF"/>
                </a:solidFill>
                <a:latin typeface="方正兰亭细黑_GBK" charset="-122"/>
                <a:ea typeface="方正兰亭细黑_GBK" charset="-122"/>
                <a:sym typeface="方正兰亭细黑_GBK" charset="-122"/>
              </a:rPr>
              <a:t>Rights Management</a:t>
            </a:r>
            <a:endParaRPr lang="zh-CN" altLang="en-US">
              <a:latin typeface="方正兰亭细黑_GBK" charset="-122"/>
              <a:ea typeface="方正兰亭细黑_GBK" charset="-122"/>
              <a:sym typeface="方正兰亭细黑_GBK" charset="-122"/>
            </a:endParaRPr>
          </a:p>
        </p:txBody>
      </p:sp>
      <p:sp>
        <p:nvSpPr>
          <p:cNvPr id="13318" name="Rectangle 70"/>
          <p:cNvSpPr>
            <a:spLocks noChangeArrowheads="1"/>
          </p:cNvSpPr>
          <p:nvPr/>
        </p:nvSpPr>
        <p:spPr bwMode="auto">
          <a:xfrm>
            <a:off x="2260600" y="1620838"/>
            <a:ext cx="2498725"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IT can </a:t>
            </a:r>
            <a:r>
              <a:rPr lang="en-US" sz="1500" b="1">
                <a:solidFill>
                  <a:srgbClr val="FFFFFF"/>
                </a:solidFill>
                <a:latin typeface="方正兰亭细黑_GBK" charset="-122"/>
                <a:ea typeface="方正兰亭细黑_GBK" charset="-122"/>
                <a:sym typeface="方正兰亭细黑_GBK" charset="-122"/>
              </a:rPr>
              <a:t>selectively wipe </a:t>
            </a:r>
            <a:r>
              <a:rPr lang="en-US" sz="1500">
                <a:solidFill>
                  <a:srgbClr val="FFFFFF"/>
                </a:solidFill>
                <a:latin typeface="方正兰亭细黑_GBK" charset="-122"/>
                <a:ea typeface="方正兰亭细黑_GBK" charset="-122"/>
                <a:sym typeface="方正兰亭细黑_GBK" charset="-122"/>
              </a:rPr>
              <a:t>the corporate data from Windows 8.1 clients</a:t>
            </a:r>
            <a:endParaRPr lang="zh-CN" altLang="en-US">
              <a:latin typeface="方正兰亭细黑_GBK" charset="-122"/>
              <a:ea typeface="方正兰亭细黑_GBK" charset="-122"/>
              <a:sym typeface="方正兰亭细黑_GBK" charset="-122"/>
            </a:endParaRPr>
          </a:p>
        </p:txBody>
      </p:sp>
      <p:sp>
        <p:nvSpPr>
          <p:cNvPr id="13319" name="Straight Connector 80"/>
          <p:cNvSpPr>
            <a:spLocks noChangeShapeType="1"/>
          </p:cNvSpPr>
          <p:nvPr/>
        </p:nvSpPr>
        <p:spPr bwMode="auto">
          <a:xfrm flipH="1" flipV="1">
            <a:off x="9344025" y="3609975"/>
            <a:ext cx="1012825" cy="46990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320" name="Straight Connector 115"/>
          <p:cNvSpPr>
            <a:spLocks noChangeShapeType="1"/>
          </p:cNvSpPr>
          <p:nvPr/>
        </p:nvSpPr>
        <p:spPr bwMode="auto">
          <a:xfrm>
            <a:off x="1549400" y="3556000"/>
            <a:ext cx="473075" cy="1588"/>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321" name="AutoShape 7"/>
          <p:cNvSpPr>
            <a:spLocks noChangeAspect="1" noChangeArrowheads="1" noTextEdit="1"/>
          </p:cNvSpPr>
          <p:nvPr/>
        </p:nvSpPr>
        <p:spPr bwMode="auto">
          <a:xfrm>
            <a:off x="10163175" y="635000"/>
            <a:ext cx="996950"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14" tIns="45706" rIns="91414" bIns="45706"/>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22" name="Freeform 178"/>
          <p:cNvSpPr>
            <a:spLocks noChangeArrowheads="1"/>
          </p:cNvSpPr>
          <p:nvPr/>
        </p:nvSpPr>
        <p:spPr bwMode="auto">
          <a:xfrm>
            <a:off x="10858500" y="1411288"/>
            <a:ext cx="1588" cy="3175"/>
          </a:xfrm>
          <a:custGeom>
            <a:avLst/>
            <a:gdLst>
              <a:gd name="T0" fmla="*/ 0 w 1"/>
              <a:gd name="T1" fmla="*/ 7 h 7"/>
              <a:gd name="T2" fmla="*/ 1 w 1"/>
              <a:gd name="T3" fmla="*/ 0 h 7"/>
              <a:gd name="T4" fmla="*/ 0 w 1"/>
              <a:gd name="T5" fmla="*/ 7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cubicBezTo>
                  <a:pt x="0" y="5"/>
                  <a:pt x="1" y="3"/>
                  <a:pt x="1" y="0"/>
                </a:cubicBezTo>
                <a:lnTo>
                  <a:pt x="0" y="7"/>
                </a:ln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4" tIns="45706" rIns="91414" bIns="45706"/>
          <a:lstStyle/>
          <a:p>
            <a:endParaRPr lang="zh-CN" altLang="zh-CN">
              <a:solidFill>
                <a:srgbClr val="FFFFFF"/>
              </a:solidFill>
              <a:latin typeface="方正兰亭细黑_GBK" charset="-122"/>
              <a:ea typeface="方正兰亭细黑_GBK" charset="-122"/>
              <a:sym typeface="方正兰亭细黑_GBK" charset="-122"/>
            </a:endParaRPr>
          </a:p>
        </p:txBody>
      </p:sp>
      <p:pic>
        <p:nvPicPr>
          <p:cNvPr id="13323" name="Picture 3"/>
          <p:cNvPicPr>
            <a:picLocks noChangeAspect="1"/>
          </p:cNvPicPr>
          <p:nvPr/>
        </p:nvPicPr>
        <p:blipFill>
          <a:blip r:embed="rId2" cstate="print">
            <a:grayscl/>
            <a:biLevel thresh="50000"/>
            <a:extLst>
              <a:ext uri="{28A0092B-C50C-407E-A947-70E740481C1C}">
                <a14:useLocalDpi xmlns:a14="http://schemas.microsoft.com/office/drawing/2010/main" val="0"/>
              </a:ext>
            </a:extLst>
          </a:blip>
          <a:srcRect/>
          <a:stretch>
            <a:fillRect/>
          </a:stretch>
        </p:blipFill>
        <p:spPr bwMode="auto">
          <a:xfrm>
            <a:off x="422275" y="2724150"/>
            <a:ext cx="1052513" cy="1589088"/>
          </a:xfrm>
          <a:prstGeom prst="rect">
            <a:avLst/>
          </a:prstGeom>
          <a:blipFill dpi="0" rotWithShape="1">
            <a:blip r:embed="rId3">
              <a:grayscl/>
              <a:biLevel thresh="50000"/>
              <a:alphaModFix amt="95000"/>
            </a:blip>
            <a:srcRect/>
            <a:stretch>
              <a:fillRect/>
            </a:stretch>
          </a:blipFill>
          <a:ln>
            <a:noFill/>
          </a:ln>
          <a:extLst>
            <a:ext uri="{91240B29-F687-4F45-9708-019B960494DF}">
              <a14:hiddenLine xmlns:a14="http://schemas.microsoft.com/office/drawing/2010/main" w="55000" cap="flat" cmpd="thickThin">
                <a:solidFill>
                  <a:srgbClr val="000000"/>
                </a:solidFill>
                <a:bevel/>
                <a:headEnd/>
                <a:tailEnd/>
              </a14:hiddenLine>
            </a:ext>
          </a:extLst>
        </p:spPr>
      </p:pic>
      <p:sp>
        <p:nvSpPr>
          <p:cNvPr id="13324" name="Title 4"/>
          <p:cNvSpPr>
            <a:spLocks noChangeArrowheads="1"/>
          </p:cNvSpPr>
          <p:nvPr/>
        </p:nvSpPr>
        <p:spPr bwMode="auto">
          <a:xfrm>
            <a:off x="260350" y="292100"/>
            <a:ext cx="11374438" cy="1058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46283" tIns="91427" rIns="146283" bIns="91427">
            <a:spAutoFit/>
          </a:bodyPr>
          <a:lstStyle/>
          <a:p>
            <a:pPr>
              <a:lnSpc>
                <a:spcPct val="90000"/>
              </a:lnSpc>
            </a:pPr>
            <a:r>
              <a:rPr lang="zh-CN" altLang="zh-CN" sz="3100" b="1">
                <a:solidFill>
                  <a:srgbClr val="FFFFFF"/>
                </a:solidFill>
                <a:latin typeface="方正兰亭粗黑_GBK" charset="-122"/>
                <a:ea typeface="方正兰亭细黑_GBK" charset="-122"/>
                <a:sym typeface="Arial" pitchFamily="34" charset="0"/>
              </a:rPr>
              <a:t>Make corporate data available to users with Work Folders</a:t>
            </a:r>
          </a:p>
        </p:txBody>
      </p:sp>
      <p:sp>
        <p:nvSpPr>
          <p:cNvPr id="13325" name="Straight Connector 60"/>
          <p:cNvSpPr>
            <a:spLocks noChangeShapeType="1"/>
          </p:cNvSpPr>
          <p:nvPr/>
        </p:nvSpPr>
        <p:spPr bwMode="auto">
          <a:xfrm>
            <a:off x="6091238" y="3898900"/>
            <a:ext cx="604837" cy="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326" name="Straight Connector 63"/>
          <p:cNvSpPr>
            <a:spLocks noChangeShapeType="1"/>
          </p:cNvSpPr>
          <p:nvPr/>
        </p:nvSpPr>
        <p:spPr bwMode="auto">
          <a:xfrm>
            <a:off x="7446963" y="3871913"/>
            <a:ext cx="655637" cy="1587"/>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327" name="Straight Connector 66"/>
          <p:cNvSpPr>
            <a:spLocks noChangeShapeType="1"/>
          </p:cNvSpPr>
          <p:nvPr/>
        </p:nvSpPr>
        <p:spPr bwMode="auto">
          <a:xfrm flipV="1">
            <a:off x="4473575" y="3090863"/>
            <a:ext cx="668338" cy="357187"/>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328" name="Straight Connector 71"/>
          <p:cNvSpPr>
            <a:spLocks noChangeShapeType="1"/>
          </p:cNvSpPr>
          <p:nvPr/>
        </p:nvSpPr>
        <p:spPr bwMode="auto">
          <a:xfrm>
            <a:off x="4473575" y="3663950"/>
            <a:ext cx="668338" cy="357188"/>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329" name="Rectangle 58"/>
          <p:cNvSpPr>
            <a:spLocks noChangeArrowheads="1"/>
          </p:cNvSpPr>
          <p:nvPr/>
        </p:nvSpPr>
        <p:spPr bwMode="auto">
          <a:xfrm>
            <a:off x="10321925" y="1311275"/>
            <a:ext cx="2041525"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Active Directory discoverability </a:t>
            </a:r>
            <a:r>
              <a:rPr lang="en-US" sz="1500">
                <a:solidFill>
                  <a:srgbClr val="FFFFFF"/>
                </a:solidFill>
                <a:latin typeface="方正兰亭细黑_GBK" charset="-122"/>
                <a:ea typeface="方正兰亭细黑_GBK" charset="-122"/>
                <a:sym typeface="方正兰亭细黑_GBK" charset="-122"/>
              </a:rPr>
              <a:t>provides users Work Folders location</a:t>
            </a:r>
            <a:endParaRPr lang="zh-CN" altLang="en-US">
              <a:latin typeface="方正兰亭细黑_GBK" charset="-122"/>
              <a:ea typeface="方正兰亭细黑_GBK" charset="-122"/>
              <a:sym typeface="方正兰亭细黑_GBK" charset="-122"/>
            </a:endParaRPr>
          </a:p>
        </p:txBody>
      </p:sp>
      <p:sp>
        <p:nvSpPr>
          <p:cNvPr id="13330" name="Freeform 33"/>
          <p:cNvSpPr>
            <a:spLocks noEditPoints="1" noChangeArrowheads="1"/>
          </p:cNvSpPr>
          <p:nvPr/>
        </p:nvSpPr>
        <p:spPr bwMode="auto">
          <a:xfrm>
            <a:off x="6762750" y="3644900"/>
            <a:ext cx="660400" cy="576263"/>
          </a:xfrm>
          <a:custGeom>
            <a:avLst/>
            <a:gdLst>
              <a:gd name="T0" fmla="*/ 437 w 785"/>
              <a:gd name="T1" fmla="*/ 749 h 749"/>
              <a:gd name="T2" fmla="*/ 123 w 785"/>
              <a:gd name="T3" fmla="*/ 392 h 749"/>
              <a:gd name="T4" fmla="*/ 34 w 785"/>
              <a:gd name="T5" fmla="*/ 392 h 749"/>
              <a:gd name="T6" fmla="*/ 348 w 785"/>
              <a:gd name="T7" fmla="*/ 749 h 749"/>
              <a:gd name="T8" fmla="*/ 437 w 785"/>
              <a:gd name="T9" fmla="*/ 749 h 749"/>
              <a:gd name="T10" fmla="*/ 741 w 785"/>
              <a:gd name="T11" fmla="*/ 481 h 749"/>
              <a:gd name="T12" fmla="*/ 785 w 785"/>
              <a:gd name="T13" fmla="*/ 481 h 749"/>
              <a:gd name="T14" fmla="*/ 706 w 785"/>
              <a:gd name="T15" fmla="*/ 392 h 749"/>
              <a:gd name="T16" fmla="*/ 607 w 785"/>
              <a:gd name="T17" fmla="*/ 481 h 749"/>
              <a:gd name="T18" fmla="*/ 652 w 785"/>
              <a:gd name="T19" fmla="*/ 481 h 749"/>
              <a:gd name="T20" fmla="*/ 392 w 785"/>
              <a:gd name="T21" fmla="*/ 745 h 749"/>
              <a:gd name="T22" fmla="*/ 348 w 785"/>
              <a:gd name="T23" fmla="*/ 0 h 749"/>
              <a:gd name="T24" fmla="*/ 661 w 785"/>
              <a:gd name="T25" fmla="*/ 355 h 749"/>
              <a:gd name="T26" fmla="*/ 750 w 785"/>
              <a:gd name="T27" fmla="*/ 355 h 749"/>
              <a:gd name="T28" fmla="*/ 437 w 785"/>
              <a:gd name="T29" fmla="*/ 0 h 749"/>
              <a:gd name="T30" fmla="*/ 348 w 785"/>
              <a:gd name="T31" fmla="*/ 0 h 749"/>
              <a:gd name="T32" fmla="*/ 44 w 785"/>
              <a:gd name="T33" fmla="*/ 266 h 749"/>
              <a:gd name="T34" fmla="*/ 0 w 785"/>
              <a:gd name="T35" fmla="*/ 266 h 749"/>
              <a:gd name="T36" fmla="*/ 79 w 785"/>
              <a:gd name="T37" fmla="*/ 355 h 749"/>
              <a:gd name="T38" fmla="*/ 177 w 785"/>
              <a:gd name="T39" fmla="*/ 266 h 749"/>
              <a:gd name="T40" fmla="*/ 133 w 785"/>
              <a:gd name="T41" fmla="*/ 266 h 749"/>
              <a:gd name="T42" fmla="*/ 392 w 785"/>
              <a:gd name="T43" fmla="*/ 3 h 7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5"/>
              <a:gd name="T67" fmla="*/ 0 h 749"/>
              <a:gd name="T68" fmla="*/ 785 w 785"/>
              <a:gd name="T69" fmla="*/ 749 h 7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5" h="749">
                <a:moveTo>
                  <a:pt x="437" y="749"/>
                </a:moveTo>
                <a:cubicBezTo>
                  <a:pt x="263" y="749"/>
                  <a:pt x="123" y="589"/>
                  <a:pt x="123" y="392"/>
                </a:cubicBezTo>
                <a:cubicBezTo>
                  <a:pt x="34" y="392"/>
                  <a:pt x="34" y="392"/>
                  <a:pt x="34" y="392"/>
                </a:cubicBezTo>
                <a:cubicBezTo>
                  <a:pt x="34" y="589"/>
                  <a:pt x="174" y="749"/>
                  <a:pt x="348" y="749"/>
                </a:cubicBezTo>
                <a:cubicBezTo>
                  <a:pt x="437" y="749"/>
                  <a:pt x="437" y="749"/>
                  <a:pt x="437" y="749"/>
                </a:cubicBezTo>
                <a:cubicBezTo>
                  <a:pt x="580" y="749"/>
                  <a:pt x="705" y="639"/>
                  <a:pt x="741" y="481"/>
                </a:cubicBezTo>
                <a:cubicBezTo>
                  <a:pt x="785" y="481"/>
                  <a:pt x="785" y="481"/>
                  <a:pt x="785" y="481"/>
                </a:cubicBezTo>
                <a:cubicBezTo>
                  <a:pt x="706" y="392"/>
                  <a:pt x="706" y="392"/>
                  <a:pt x="706" y="392"/>
                </a:cubicBezTo>
                <a:cubicBezTo>
                  <a:pt x="607" y="481"/>
                  <a:pt x="607" y="481"/>
                  <a:pt x="607" y="481"/>
                </a:cubicBezTo>
                <a:cubicBezTo>
                  <a:pt x="652" y="481"/>
                  <a:pt x="652" y="481"/>
                  <a:pt x="652" y="481"/>
                </a:cubicBezTo>
                <a:cubicBezTo>
                  <a:pt x="620" y="621"/>
                  <a:pt x="518" y="725"/>
                  <a:pt x="392" y="745"/>
                </a:cubicBezTo>
                <a:moveTo>
                  <a:pt x="348" y="0"/>
                </a:moveTo>
                <a:cubicBezTo>
                  <a:pt x="521" y="0"/>
                  <a:pt x="661" y="159"/>
                  <a:pt x="661" y="355"/>
                </a:cubicBezTo>
                <a:cubicBezTo>
                  <a:pt x="750" y="355"/>
                  <a:pt x="750" y="355"/>
                  <a:pt x="750" y="355"/>
                </a:cubicBezTo>
                <a:cubicBezTo>
                  <a:pt x="750" y="159"/>
                  <a:pt x="610" y="0"/>
                  <a:pt x="437" y="0"/>
                </a:cubicBezTo>
                <a:cubicBezTo>
                  <a:pt x="348" y="0"/>
                  <a:pt x="348" y="0"/>
                  <a:pt x="348" y="0"/>
                </a:cubicBezTo>
                <a:cubicBezTo>
                  <a:pt x="205" y="0"/>
                  <a:pt x="80" y="109"/>
                  <a:pt x="44" y="266"/>
                </a:cubicBezTo>
                <a:cubicBezTo>
                  <a:pt x="0" y="266"/>
                  <a:pt x="0" y="266"/>
                  <a:pt x="0" y="266"/>
                </a:cubicBezTo>
                <a:cubicBezTo>
                  <a:pt x="79" y="355"/>
                  <a:pt x="79" y="355"/>
                  <a:pt x="79" y="355"/>
                </a:cubicBezTo>
                <a:cubicBezTo>
                  <a:pt x="177" y="266"/>
                  <a:pt x="177" y="266"/>
                  <a:pt x="177" y="266"/>
                </a:cubicBezTo>
                <a:cubicBezTo>
                  <a:pt x="133" y="266"/>
                  <a:pt x="133" y="266"/>
                  <a:pt x="133" y="266"/>
                </a:cubicBezTo>
                <a:cubicBezTo>
                  <a:pt x="165" y="127"/>
                  <a:pt x="267" y="24"/>
                  <a:pt x="392" y="3"/>
                </a:cubicBezTo>
              </a:path>
            </a:pathLst>
          </a:custGeom>
          <a:solidFill>
            <a:srgbClr val="FFFFFF"/>
          </a:solidFill>
          <a:ln>
            <a:noFill/>
          </a:ln>
          <a:extLst>
            <a:ext uri="{91240B29-F687-4F45-9708-019B960494DF}">
              <a14:hiddenLine xmlns:a14="http://schemas.microsoft.com/office/drawing/2010/main" w="19050" cap="flat" cmpd="sng">
                <a:solidFill>
                  <a:srgbClr val="000000"/>
                </a:solidFill>
                <a:miter lim="800000"/>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13331" name="Group 82"/>
          <p:cNvGrpSpPr>
            <a:grpSpLocks/>
          </p:cNvGrpSpPr>
          <p:nvPr/>
        </p:nvGrpSpPr>
        <p:grpSpPr bwMode="auto">
          <a:xfrm>
            <a:off x="10615613" y="4016375"/>
            <a:ext cx="1223962" cy="1200150"/>
            <a:chOff x="0" y="0"/>
            <a:chExt cx="1225210" cy="1200098"/>
          </a:xfrm>
        </p:grpSpPr>
        <p:sp>
          <p:nvSpPr>
            <p:cNvPr id="13332" name="Rectangle 83"/>
            <p:cNvSpPr>
              <a:spLocks noChangeArrowheads="1"/>
            </p:cNvSpPr>
            <p:nvPr/>
          </p:nvSpPr>
          <p:spPr bwMode="auto">
            <a:xfrm>
              <a:off x="38606" y="824014"/>
              <a:ext cx="1156086" cy="376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Domain joined devices</a:t>
              </a:r>
            </a:p>
          </p:txBody>
        </p:sp>
        <p:sp>
          <p:nvSpPr>
            <p:cNvPr id="13333" name="Freeform 10"/>
            <p:cNvSpPr>
              <a:spLocks noEditPoints="1" noChangeArrowheads="1"/>
            </p:cNvSpPr>
            <p:nvPr/>
          </p:nvSpPr>
          <p:spPr bwMode="auto">
            <a:xfrm>
              <a:off x="0" y="0"/>
              <a:ext cx="1225210" cy="786398"/>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13334" name="Straight Connector 61"/>
          <p:cNvSpPr>
            <a:spLocks noChangeShapeType="1"/>
          </p:cNvSpPr>
          <p:nvPr/>
        </p:nvSpPr>
        <p:spPr bwMode="auto">
          <a:xfrm flipH="1">
            <a:off x="9345613" y="3062288"/>
            <a:ext cx="1012825" cy="46990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3335" name="Rectangle 55"/>
          <p:cNvSpPr>
            <a:spLocks noChangeArrowheads="1"/>
          </p:cNvSpPr>
          <p:nvPr/>
        </p:nvSpPr>
        <p:spPr bwMode="auto">
          <a:xfrm>
            <a:off x="6383338" y="4211638"/>
            <a:ext cx="1354137" cy="19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Access Policy</a:t>
            </a:r>
          </a:p>
        </p:txBody>
      </p:sp>
      <p:grpSp>
        <p:nvGrpSpPr>
          <p:cNvPr id="13336" name="Group 18"/>
          <p:cNvGrpSpPr>
            <a:grpSpLocks/>
          </p:cNvGrpSpPr>
          <p:nvPr/>
        </p:nvGrpSpPr>
        <p:grpSpPr bwMode="auto">
          <a:xfrm>
            <a:off x="10474325" y="2224088"/>
            <a:ext cx="1708150" cy="1233487"/>
            <a:chOff x="0" y="0"/>
            <a:chExt cx="1707737" cy="1232962"/>
          </a:xfrm>
        </p:grpSpPr>
        <p:grpSp>
          <p:nvGrpSpPr>
            <p:cNvPr id="13337" name="Group 5"/>
            <p:cNvGrpSpPr>
              <a:grpSpLocks/>
            </p:cNvGrpSpPr>
            <p:nvPr/>
          </p:nvGrpSpPr>
          <p:grpSpPr bwMode="auto">
            <a:xfrm>
              <a:off x="0" y="772884"/>
              <a:ext cx="1707737" cy="460078"/>
              <a:chOff x="0" y="0"/>
              <a:chExt cx="1707737" cy="460078"/>
            </a:xfrm>
          </p:grpSpPr>
          <p:pic>
            <p:nvPicPr>
              <p:cNvPr id="13338" name="Picture 4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707312" cy="401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39" name="Rectangle 47"/>
              <p:cNvSpPr>
                <a:spLocks noChangeArrowheads="1"/>
              </p:cNvSpPr>
              <p:nvPr/>
            </p:nvSpPr>
            <p:spPr bwMode="auto">
              <a:xfrm>
                <a:off x="129710" y="271840"/>
                <a:ext cx="1578027" cy="18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Active Directory</a:t>
                </a:r>
              </a:p>
            </p:txBody>
          </p:sp>
        </p:grpSp>
        <p:grpSp>
          <p:nvGrpSpPr>
            <p:cNvPr id="13340" name="Group 10"/>
            <p:cNvGrpSpPr>
              <a:grpSpLocks/>
            </p:cNvGrpSpPr>
            <p:nvPr/>
          </p:nvGrpSpPr>
          <p:grpSpPr bwMode="auto">
            <a:xfrm>
              <a:off x="264072" y="0"/>
              <a:ext cx="1209675" cy="796925"/>
              <a:chOff x="0" y="0"/>
              <a:chExt cx="762" cy="502"/>
            </a:xfrm>
          </p:grpSpPr>
          <p:sp>
            <p:nvSpPr>
              <p:cNvPr id="13341" name="Freeform 11"/>
              <p:cNvSpPr>
                <a:spLocks noEditPoints="1" noChangeArrowheads="1"/>
              </p:cNvSpPr>
              <p:nvPr/>
            </p:nvSpPr>
            <p:spPr bwMode="auto">
              <a:xfrm>
                <a:off x="0" y="0"/>
                <a:ext cx="762" cy="502"/>
              </a:xfrm>
              <a:custGeom>
                <a:avLst/>
                <a:gdLst>
                  <a:gd name="T0" fmla="*/ 380 w 762"/>
                  <a:gd name="T1" fmla="*/ 0 h 502"/>
                  <a:gd name="T2" fmla="*/ 380 w 762"/>
                  <a:gd name="T3" fmla="*/ 0 h 502"/>
                  <a:gd name="T4" fmla="*/ 379 w 762"/>
                  <a:gd name="T5" fmla="*/ 502 h 502"/>
                  <a:gd name="T6" fmla="*/ 0 w 762"/>
                  <a:gd name="T7" fmla="*/ 440 h 502"/>
                  <a:gd name="T8" fmla="*/ 380 w 762"/>
                  <a:gd name="T9" fmla="*/ 0 h 502"/>
                  <a:gd name="T10" fmla="*/ 380 w 762"/>
                  <a:gd name="T11" fmla="*/ 0 h 502"/>
                  <a:gd name="T12" fmla="*/ 383 w 762"/>
                  <a:gd name="T13" fmla="*/ 502 h 502"/>
                  <a:gd name="T14" fmla="*/ 762 w 762"/>
                  <a:gd name="T15" fmla="*/ 440 h 502"/>
                  <a:gd name="T16" fmla="*/ 383 w 762"/>
                  <a:gd name="T17" fmla="*/ 0 h 502"/>
                  <a:gd name="T18" fmla="*/ 383 w 762"/>
                  <a:gd name="T19" fmla="*/ 502 h 5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2"/>
                  <a:gd name="T31" fmla="*/ 0 h 502"/>
                  <a:gd name="T32" fmla="*/ 762 w 762"/>
                  <a:gd name="T33" fmla="*/ 502 h 5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2" h="502">
                    <a:moveTo>
                      <a:pt x="380" y="0"/>
                    </a:moveTo>
                    <a:lnTo>
                      <a:pt x="380" y="0"/>
                    </a:lnTo>
                    <a:lnTo>
                      <a:pt x="379" y="502"/>
                    </a:lnTo>
                    <a:lnTo>
                      <a:pt x="0" y="440"/>
                    </a:lnTo>
                    <a:lnTo>
                      <a:pt x="380" y="0"/>
                    </a:lnTo>
                    <a:lnTo>
                      <a:pt x="380" y="0"/>
                    </a:lnTo>
                    <a:close/>
                    <a:moveTo>
                      <a:pt x="383" y="502"/>
                    </a:moveTo>
                    <a:lnTo>
                      <a:pt x="762" y="440"/>
                    </a:lnTo>
                    <a:lnTo>
                      <a:pt x="383" y="0"/>
                    </a:lnTo>
                    <a:lnTo>
                      <a:pt x="383" y="502"/>
                    </a:ln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42" name="Freeform 12"/>
              <p:cNvSpPr>
                <a:spLocks noEditPoints="1" noChangeArrowheads="1"/>
              </p:cNvSpPr>
              <p:nvPr/>
            </p:nvSpPr>
            <p:spPr bwMode="auto">
              <a:xfrm>
                <a:off x="88" y="141"/>
                <a:ext cx="586" cy="307"/>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0"/>
                  <a:gd name="T181" fmla="*/ 0 h 319"/>
                  <a:gd name="T182" fmla="*/ 610 w 610"/>
                  <a:gd name="T183" fmla="*/ 319 h 3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43" name="Freeform 13"/>
              <p:cNvSpPr>
                <a:spLocks noEditPoints="1" noChangeArrowheads="1"/>
              </p:cNvSpPr>
              <p:nvPr/>
            </p:nvSpPr>
            <p:spPr bwMode="auto">
              <a:xfrm>
                <a:off x="145" y="178"/>
                <a:ext cx="467" cy="225"/>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7"/>
                  <a:gd name="T61" fmla="*/ 0 h 234"/>
                  <a:gd name="T62" fmla="*/ 487 w 487"/>
                  <a:gd name="T63" fmla="*/ 234 h 2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3344" name="Group 6"/>
          <p:cNvGrpSpPr>
            <a:grpSpLocks/>
          </p:cNvGrpSpPr>
          <p:nvPr/>
        </p:nvGrpSpPr>
        <p:grpSpPr bwMode="auto">
          <a:xfrm>
            <a:off x="5000625" y="3692525"/>
            <a:ext cx="1622425" cy="1068388"/>
            <a:chOff x="0" y="0"/>
            <a:chExt cx="1623047" cy="1068858"/>
          </a:xfrm>
        </p:grpSpPr>
        <p:sp>
          <p:nvSpPr>
            <p:cNvPr id="13345" name="Rectangle 51"/>
            <p:cNvSpPr>
              <a:spLocks noChangeArrowheads="1"/>
            </p:cNvSpPr>
            <p:nvPr/>
          </p:nvSpPr>
          <p:spPr bwMode="auto">
            <a:xfrm>
              <a:off x="0" y="880815"/>
              <a:ext cx="1623047"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Web Application Proxy</a:t>
              </a:r>
            </a:p>
          </p:txBody>
        </p:sp>
        <p:grpSp>
          <p:nvGrpSpPr>
            <p:cNvPr id="13346" name="Group 4"/>
            <p:cNvGrpSpPr>
              <a:grpSpLocks/>
            </p:cNvGrpSpPr>
            <p:nvPr/>
          </p:nvGrpSpPr>
          <p:grpSpPr bwMode="auto">
            <a:xfrm>
              <a:off x="321148" y="0"/>
              <a:ext cx="626677" cy="809804"/>
              <a:chOff x="0" y="0"/>
              <a:chExt cx="626677" cy="809804"/>
            </a:xfrm>
          </p:grpSpPr>
          <p:sp>
            <p:nvSpPr>
              <p:cNvPr id="13347" name="Freeform 7"/>
              <p:cNvSpPr>
                <a:spLocks noEditPoints="1" noChangeArrowheads="1"/>
              </p:cNvSpPr>
              <p:nvPr/>
            </p:nvSpPr>
            <p:spPr bwMode="auto">
              <a:xfrm>
                <a:off x="208100" y="0"/>
                <a:ext cx="418577" cy="809804"/>
              </a:xfrm>
              <a:custGeom>
                <a:avLst/>
                <a:gdLst>
                  <a:gd name="T0" fmla="*/ 1513 w 1760"/>
                  <a:gd name="T1" fmla="*/ 2946 h 3403"/>
                  <a:gd name="T2" fmla="*/ 1569 w 1760"/>
                  <a:gd name="T3" fmla="*/ 3116 h 3403"/>
                  <a:gd name="T4" fmla="*/ 247 w 1760"/>
                  <a:gd name="T5" fmla="*/ 2748 h 3403"/>
                  <a:gd name="T6" fmla="*/ 191 w 1760"/>
                  <a:gd name="T7" fmla="*/ 2632 h 3403"/>
                  <a:gd name="T8" fmla="*/ 191 w 1760"/>
                  <a:gd name="T9" fmla="*/ 2632 h 3403"/>
                  <a:gd name="T10" fmla="*/ 191 w 1760"/>
                  <a:gd name="T11" fmla="*/ 2546 h 3403"/>
                  <a:gd name="T12" fmla="*/ 455 w 1760"/>
                  <a:gd name="T13" fmla="*/ 2490 h 3403"/>
                  <a:gd name="T14" fmla="*/ 191 w 1760"/>
                  <a:gd name="T15" fmla="*/ 622 h 3403"/>
                  <a:gd name="T16" fmla="*/ 266 w 1760"/>
                  <a:gd name="T17" fmla="*/ 797 h 3403"/>
                  <a:gd name="T18" fmla="*/ 247 w 1760"/>
                  <a:gd name="T19" fmla="*/ 825 h 3403"/>
                  <a:gd name="T20" fmla="*/ 1507 w 1760"/>
                  <a:gd name="T21" fmla="*/ 0 h 3403"/>
                  <a:gd name="T22" fmla="*/ 1579 w 1760"/>
                  <a:gd name="T23" fmla="*/ 9 h 3403"/>
                  <a:gd name="T24" fmla="*/ 1644 w 1760"/>
                  <a:gd name="T25" fmla="*/ 36 h 3403"/>
                  <a:gd name="T26" fmla="*/ 1715 w 1760"/>
                  <a:gd name="T27" fmla="*/ 96 h 3403"/>
                  <a:gd name="T28" fmla="*/ 1749 w 1760"/>
                  <a:gd name="T29" fmla="*/ 158 h 3403"/>
                  <a:gd name="T30" fmla="*/ 1760 w 1760"/>
                  <a:gd name="T31" fmla="*/ 207 h 3403"/>
                  <a:gd name="T32" fmla="*/ 1759 w 1760"/>
                  <a:gd name="T33" fmla="*/ 3201 h 3403"/>
                  <a:gd name="T34" fmla="*/ 1742 w 1760"/>
                  <a:gd name="T35" fmla="*/ 3264 h 3403"/>
                  <a:gd name="T36" fmla="*/ 1701 w 1760"/>
                  <a:gd name="T37" fmla="*/ 3322 h 3403"/>
                  <a:gd name="T38" fmla="*/ 1625 w 1760"/>
                  <a:gd name="T39" fmla="*/ 3377 h 3403"/>
                  <a:gd name="T40" fmla="*/ 1558 w 1760"/>
                  <a:gd name="T41" fmla="*/ 3399 h 3403"/>
                  <a:gd name="T42" fmla="*/ 254 w 1760"/>
                  <a:gd name="T43" fmla="*/ 3403 h 3403"/>
                  <a:gd name="T44" fmla="*/ 181 w 1760"/>
                  <a:gd name="T45" fmla="*/ 3394 h 3403"/>
                  <a:gd name="T46" fmla="*/ 116 w 1760"/>
                  <a:gd name="T47" fmla="*/ 3367 h 3403"/>
                  <a:gd name="T48" fmla="*/ 60 w 1760"/>
                  <a:gd name="T49" fmla="*/ 3322 h 3403"/>
                  <a:gd name="T50" fmla="*/ 19 w 1760"/>
                  <a:gd name="T51" fmla="*/ 3264 h 3403"/>
                  <a:gd name="T52" fmla="*/ 2 w 1760"/>
                  <a:gd name="T53" fmla="*/ 3201 h 3403"/>
                  <a:gd name="T54" fmla="*/ 56 w 1760"/>
                  <a:gd name="T55" fmla="*/ 2500 h 3403"/>
                  <a:gd name="T56" fmla="*/ 60 w 1760"/>
                  <a:gd name="T57" fmla="*/ 3210 h 3403"/>
                  <a:gd name="T58" fmla="*/ 80 w 1760"/>
                  <a:gd name="T59" fmla="*/ 3259 h 3403"/>
                  <a:gd name="T60" fmla="*/ 125 w 1760"/>
                  <a:gd name="T61" fmla="*/ 3305 h 3403"/>
                  <a:gd name="T62" fmla="*/ 197 w 1760"/>
                  <a:gd name="T63" fmla="*/ 3340 h 3403"/>
                  <a:gd name="T64" fmla="*/ 232 w 1760"/>
                  <a:gd name="T65" fmla="*/ 3346 h 3403"/>
                  <a:gd name="T66" fmla="*/ 1528 w 1760"/>
                  <a:gd name="T67" fmla="*/ 3346 h 3403"/>
                  <a:gd name="T68" fmla="*/ 1584 w 1760"/>
                  <a:gd name="T69" fmla="*/ 3333 h 3403"/>
                  <a:gd name="T70" fmla="*/ 1647 w 1760"/>
                  <a:gd name="T71" fmla="*/ 3297 h 3403"/>
                  <a:gd name="T72" fmla="*/ 1690 w 1760"/>
                  <a:gd name="T73" fmla="*/ 3242 h 3403"/>
                  <a:gd name="T74" fmla="*/ 1704 w 1760"/>
                  <a:gd name="T75" fmla="*/ 3189 h 3403"/>
                  <a:gd name="T76" fmla="*/ 1704 w 1760"/>
                  <a:gd name="T77" fmla="*/ 214 h 3403"/>
                  <a:gd name="T78" fmla="*/ 1697 w 1760"/>
                  <a:gd name="T79" fmla="*/ 179 h 3403"/>
                  <a:gd name="T80" fmla="*/ 1662 w 1760"/>
                  <a:gd name="T81" fmla="*/ 120 h 3403"/>
                  <a:gd name="T82" fmla="*/ 1603 w 1760"/>
                  <a:gd name="T83" fmla="*/ 78 h 3403"/>
                  <a:gd name="T84" fmla="*/ 1546 w 1760"/>
                  <a:gd name="T85" fmla="*/ 59 h 3403"/>
                  <a:gd name="T86" fmla="*/ 254 w 1760"/>
                  <a:gd name="T87" fmla="*/ 56 h 3403"/>
                  <a:gd name="T88" fmla="*/ 197 w 1760"/>
                  <a:gd name="T89" fmla="*/ 63 h 3403"/>
                  <a:gd name="T90" fmla="*/ 138 w 1760"/>
                  <a:gd name="T91" fmla="*/ 88 h 3403"/>
                  <a:gd name="T92" fmla="*/ 86 w 1760"/>
                  <a:gd name="T93" fmla="*/ 136 h 3403"/>
                  <a:gd name="T94" fmla="*/ 64 w 1760"/>
                  <a:gd name="T95" fmla="*/ 179 h 3403"/>
                  <a:gd name="T96" fmla="*/ 56 w 1760"/>
                  <a:gd name="T97" fmla="*/ 228 h 3403"/>
                  <a:gd name="T98" fmla="*/ 1 w 1760"/>
                  <a:gd name="T99" fmla="*/ 207 h 3403"/>
                  <a:gd name="T100" fmla="*/ 12 w 1760"/>
                  <a:gd name="T101" fmla="*/ 158 h 3403"/>
                  <a:gd name="T102" fmla="*/ 46 w 1760"/>
                  <a:gd name="T103" fmla="*/ 96 h 3403"/>
                  <a:gd name="T104" fmla="*/ 99 w 1760"/>
                  <a:gd name="T105" fmla="*/ 48 h 3403"/>
                  <a:gd name="T106" fmla="*/ 175 w 1760"/>
                  <a:gd name="T107" fmla="*/ 11 h 3403"/>
                  <a:gd name="T108" fmla="*/ 232 w 1760"/>
                  <a:gd name="T109" fmla="*/ 1 h 34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60"/>
                  <a:gd name="T166" fmla="*/ 0 h 3403"/>
                  <a:gd name="T167" fmla="*/ 1760 w 1760"/>
                  <a:gd name="T168" fmla="*/ 3403 h 34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60" h="3403">
                    <a:moveTo>
                      <a:pt x="247" y="2946"/>
                    </a:moveTo>
                    <a:lnTo>
                      <a:pt x="247" y="3060"/>
                    </a:lnTo>
                    <a:lnTo>
                      <a:pt x="1513" y="3060"/>
                    </a:lnTo>
                    <a:lnTo>
                      <a:pt x="1513" y="2946"/>
                    </a:lnTo>
                    <a:lnTo>
                      <a:pt x="247" y="2946"/>
                    </a:lnTo>
                    <a:close/>
                    <a:moveTo>
                      <a:pt x="191" y="2890"/>
                    </a:moveTo>
                    <a:lnTo>
                      <a:pt x="1569" y="2890"/>
                    </a:lnTo>
                    <a:lnTo>
                      <a:pt x="1569" y="3116"/>
                    </a:lnTo>
                    <a:lnTo>
                      <a:pt x="191" y="3116"/>
                    </a:lnTo>
                    <a:lnTo>
                      <a:pt x="191" y="2890"/>
                    </a:lnTo>
                    <a:close/>
                    <a:moveTo>
                      <a:pt x="247" y="2688"/>
                    </a:moveTo>
                    <a:lnTo>
                      <a:pt x="247" y="2748"/>
                    </a:lnTo>
                    <a:lnTo>
                      <a:pt x="455" y="2748"/>
                    </a:lnTo>
                    <a:lnTo>
                      <a:pt x="455" y="2688"/>
                    </a:lnTo>
                    <a:lnTo>
                      <a:pt x="247" y="2688"/>
                    </a:lnTo>
                    <a:close/>
                    <a:moveTo>
                      <a:pt x="191" y="2632"/>
                    </a:moveTo>
                    <a:lnTo>
                      <a:pt x="511" y="2632"/>
                    </a:lnTo>
                    <a:lnTo>
                      <a:pt x="511" y="2804"/>
                    </a:lnTo>
                    <a:lnTo>
                      <a:pt x="191" y="2804"/>
                    </a:lnTo>
                    <a:lnTo>
                      <a:pt x="191" y="2632"/>
                    </a:lnTo>
                    <a:close/>
                    <a:moveTo>
                      <a:pt x="367" y="2373"/>
                    </a:moveTo>
                    <a:lnTo>
                      <a:pt x="511" y="2373"/>
                    </a:lnTo>
                    <a:lnTo>
                      <a:pt x="511" y="2546"/>
                    </a:lnTo>
                    <a:lnTo>
                      <a:pt x="191" y="2546"/>
                    </a:lnTo>
                    <a:lnTo>
                      <a:pt x="191" y="2452"/>
                    </a:lnTo>
                    <a:lnTo>
                      <a:pt x="247" y="2452"/>
                    </a:lnTo>
                    <a:lnTo>
                      <a:pt x="247" y="2490"/>
                    </a:lnTo>
                    <a:lnTo>
                      <a:pt x="455" y="2490"/>
                    </a:lnTo>
                    <a:lnTo>
                      <a:pt x="455" y="2429"/>
                    </a:lnTo>
                    <a:lnTo>
                      <a:pt x="367" y="2429"/>
                    </a:lnTo>
                    <a:lnTo>
                      <a:pt x="367" y="2373"/>
                    </a:lnTo>
                    <a:close/>
                    <a:moveTo>
                      <a:pt x="191" y="622"/>
                    </a:moveTo>
                    <a:lnTo>
                      <a:pt x="1569" y="622"/>
                    </a:lnTo>
                    <a:lnTo>
                      <a:pt x="1569" y="853"/>
                    </a:lnTo>
                    <a:lnTo>
                      <a:pt x="266" y="853"/>
                    </a:lnTo>
                    <a:lnTo>
                      <a:pt x="266" y="797"/>
                    </a:lnTo>
                    <a:lnTo>
                      <a:pt x="1513" y="797"/>
                    </a:lnTo>
                    <a:lnTo>
                      <a:pt x="1513" y="678"/>
                    </a:lnTo>
                    <a:lnTo>
                      <a:pt x="247" y="678"/>
                    </a:lnTo>
                    <a:lnTo>
                      <a:pt x="247" y="825"/>
                    </a:lnTo>
                    <a:lnTo>
                      <a:pt x="191" y="825"/>
                    </a:lnTo>
                    <a:lnTo>
                      <a:pt x="191" y="622"/>
                    </a:lnTo>
                    <a:close/>
                    <a:moveTo>
                      <a:pt x="253" y="0"/>
                    </a:moveTo>
                    <a:lnTo>
                      <a:pt x="1507" y="0"/>
                    </a:lnTo>
                    <a:lnTo>
                      <a:pt x="1528" y="1"/>
                    </a:lnTo>
                    <a:lnTo>
                      <a:pt x="1535" y="2"/>
                    </a:lnTo>
                    <a:lnTo>
                      <a:pt x="1558" y="4"/>
                    </a:lnTo>
                    <a:lnTo>
                      <a:pt x="1579" y="9"/>
                    </a:lnTo>
                    <a:lnTo>
                      <a:pt x="1585" y="11"/>
                    </a:lnTo>
                    <a:lnTo>
                      <a:pt x="1605" y="17"/>
                    </a:lnTo>
                    <a:lnTo>
                      <a:pt x="1625" y="26"/>
                    </a:lnTo>
                    <a:lnTo>
                      <a:pt x="1644" y="36"/>
                    </a:lnTo>
                    <a:lnTo>
                      <a:pt x="1662" y="48"/>
                    </a:lnTo>
                    <a:lnTo>
                      <a:pt x="1687" y="66"/>
                    </a:lnTo>
                    <a:lnTo>
                      <a:pt x="1701" y="81"/>
                    </a:lnTo>
                    <a:lnTo>
                      <a:pt x="1715" y="96"/>
                    </a:lnTo>
                    <a:lnTo>
                      <a:pt x="1726" y="113"/>
                    </a:lnTo>
                    <a:lnTo>
                      <a:pt x="1732" y="121"/>
                    </a:lnTo>
                    <a:lnTo>
                      <a:pt x="1742" y="139"/>
                    </a:lnTo>
                    <a:lnTo>
                      <a:pt x="1749" y="158"/>
                    </a:lnTo>
                    <a:lnTo>
                      <a:pt x="1751" y="163"/>
                    </a:lnTo>
                    <a:lnTo>
                      <a:pt x="1756" y="183"/>
                    </a:lnTo>
                    <a:lnTo>
                      <a:pt x="1759" y="202"/>
                    </a:lnTo>
                    <a:lnTo>
                      <a:pt x="1760" y="207"/>
                    </a:lnTo>
                    <a:lnTo>
                      <a:pt x="1760" y="216"/>
                    </a:lnTo>
                    <a:lnTo>
                      <a:pt x="1760" y="3187"/>
                    </a:lnTo>
                    <a:lnTo>
                      <a:pt x="1760" y="3195"/>
                    </a:lnTo>
                    <a:lnTo>
                      <a:pt x="1759" y="3201"/>
                    </a:lnTo>
                    <a:lnTo>
                      <a:pt x="1756" y="3221"/>
                    </a:lnTo>
                    <a:lnTo>
                      <a:pt x="1751" y="3240"/>
                    </a:lnTo>
                    <a:lnTo>
                      <a:pt x="1749" y="3245"/>
                    </a:lnTo>
                    <a:lnTo>
                      <a:pt x="1742" y="3264"/>
                    </a:lnTo>
                    <a:lnTo>
                      <a:pt x="1732" y="3282"/>
                    </a:lnTo>
                    <a:lnTo>
                      <a:pt x="1726" y="3290"/>
                    </a:lnTo>
                    <a:lnTo>
                      <a:pt x="1715" y="3306"/>
                    </a:lnTo>
                    <a:lnTo>
                      <a:pt x="1701" y="3322"/>
                    </a:lnTo>
                    <a:lnTo>
                      <a:pt x="1687" y="3337"/>
                    </a:lnTo>
                    <a:lnTo>
                      <a:pt x="1662" y="3355"/>
                    </a:lnTo>
                    <a:lnTo>
                      <a:pt x="1644" y="3367"/>
                    </a:lnTo>
                    <a:lnTo>
                      <a:pt x="1625" y="3377"/>
                    </a:lnTo>
                    <a:lnTo>
                      <a:pt x="1605" y="3385"/>
                    </a:lnTo>
                    <a:lnTo>
                      <a:pt x="1585" y="3392"/>
                    </a:lnTo>
                    <a:lnTo>
                      <a:pt x="1579" y="3394"/>
                    </a:lnTo>
                    <a:lnTo>
                      <a:pt x="1558" y="3399"/>
                    </a:lnTo>
                    <a:lnTo>
                      <a:pt x="1535" y="3402"/>
                    </a:lnTo>
                    <a:lnTo>
                      <a:pt x="1528" y="3402"/>
                    </a:lnTo>
                    <a:lnTo>
                      <a:pt x="1506" y="3403"/>
                    </a:lnTo>
                    <a:lnTo>
                      <a:pt x="254" y="3403"/>
                    </a:lnTo>
                    <a:lnTo>
                      <a:pt x="232" y="3402"/>
                    </a:lnTo>
                    <a:lnTo>
                      <a:pt x="225" y="3402"/>
                    </a:lnTo>
                    <a:lnTo>
                      <a:pt x="202" y="3399"/>
                    </a:lnTo>
                    <a:lnTo>
                      <a:pt x="181" y="3394"/>
                    </a:lnTo>
                    <a:lnTo>
                      <a:pt x="175" y="3392"/>
                    </a:lnTo>
                    <a:lnTo>
                      <a:pt x="155" y="3385"/>
                    </a:lnTo>
                    <a:lnTo>
                      <a:pt x="135" y="3377"/>
                    </a:lnTo>
                    <a:lnTo>
                      <a:pt x="116" y="3367"/>
                    </a:lnTo>
                    <a:lnTo>
                      <a:pt x="99" y="3355"/>
                    </a:lnTo>
                    <a:lnTo>
                      <a:pt x="90" y="3349"/>
                    </a:lnTo>
                    <a:lnTo>
                      <a:pt x="74" y="3337"/>
                    </a:lnTo>
                    <a:lnTo>
                      <a:pt x="60" y="3322"/>
                    </a:lnTo>
                    <a:lnTo>
                      <a:pt x="46" y="3306"/>
                    </a:lnTo>
                    <a:lnTo>
                      <a:pt x="35" y="3290"/>
                    </a:lnTo>
                    <a:lnTo>
                      <a:pt x="29" y="3282"/>
                    </a:lnTo>
                    <a:lnTo>
                      <a:pt x="19" y="3264"/>
                    </a:lnTo>
                    <a:lnTo>
                      <a:pt x="12" y="3245"/>
                    </a:lnTo>
                    <a:lnTo>
                      <a:pt x="10" y="3240"/>
                    </a:lnTo>
                    <a:lnTo>
                      <a:pt x="5" y="3221"/>
                    </a:lnTo>
                    <a:lnTo>
                      <a:pt x="2" y="3201"/>
                    </a:lnTo>
                    <a:lnTo>
                      <a:pt x="1" y="3195"/>
                    </a:lnTo>
                    <a:lnTo>
                      <a:pt x="0" y="3175"/>
                    </a:lnTo>
                    <a:lnTo>
                      <a:pt x="0" y="2500"/>
                    </a:lnTo>
                    <a:lnTo>
                      <a:pt x="56" y="2500"/>
                    </a:lnTo>
                    <a:lnTo>
                      <a:pt x="56" y="3175"/>
                    </a:lnTo>
                    <a:lnTo>
                      <a:pt x="57" y="3189"/>
                    </a:lnTo>
                    <a:lnTo>
                      <a:pt x="57" y="3189"/>
                    </a:lnTo>
                    <a:lnTo>
                      <a:pt x="60" y="3210"/>
                    </a:lnTo>
                    <a:lnTo>
                      <a:pt x="64" y="3223"/>
                    </a:lnTo>
                    <a:lnTo>
                      <a:pt x="64" y="3223"/>
                    </a:lnTo>
                    <a:lnTo>
                      <a:pt x="71" y="3242"/>
                    </a:lnTo>
                    <a:lnTo>
                      <a:pt x="80" y="3259"/>
                    </a:lnTo>
                    <a:lnTo>
                      <a:pt x="86" y="3267"/>
                    </a:lnTo>
                    <a:lnTo>
                      <a:pt x="99" y="3283"/>
                    </a:lnTo>
                    <a:lnTo>
                      <a:pt x="114" y="3297"/>
                    </a:lnTo>
                    <a:lnTo>
                      <a:pt x="125" y="3305"/>
                    </a:lnTo>
                    <a:lnTo>
                      <a:pt x="138" y="3315"/>
                    </a:lnTo>
                    <a:lnTo>
                      <a:pt x="157" y="3325"/>
                    </a:lnTo>
                    <a:lnTo>
                      <a:pt x="176" y="3333"/>
                    </a:lnTo>
                    <a:lnTo>
                      <a:pt x="197" y="3340"/>
                    </a:lnTo>
                    <a:lnTo>
                      <a:pt x="197" y="3340"/>
                    </a:lnTo>
                    <a:lnTo>
                      <a:pt x="214" y="3344"/>
                    </a:lnTo>
                    <a:lnTo>
                      <a:pt x="232" y="3346"/>
                    </a:lnTo>
                    <a:lnTo>
                      <a:pt x="232" y="3346"/>
                    </a:lnTo>
                    <a:lnTo>
                      <a:pt x="254" y="3347"/>
                    </a:lnTo>
                    <a:lnTo>
                      <a:pt x="1506" y="3347"/>
                    </a:lnTo>
                    <a:lnTo>
                      <a:pt x="1528" y="3346"/>
                    </a:lnTo>
                    <a:lnTo>
                      <a:pt x="1528" y="3346"/>
                    </a:lnTo>
                    <a:lnTo>
                      <a:pt x="1546" y="3344"/>
                    </a:lnTo>
                    <a:lnTo>
                      <a:pt x="1563" y="3340"/>
                    </a:lnTo>
                    <a:lnTo>
                      <a:pt x="1563" y="3340"/>
                    </a:lnTo>
                    <a:lnTo>
                      <a:pt x="1584" y="3333"/>
                    </a:lnTo>
                    <a:lnTo>
                      <a:pt x="1603" y="3325"/>
                    </a:lnTo>
                    <a:lnTo>
                      <a:pt x="1622" y="3315"/>
                    </a:lnTo>
                    <a:lnTo>
                      <a:pt x="1632" y="3309"/>
                    </a:lnTo>
                    <a:lnTo>
                      <a:pt x="1647" y="3297"/>
                    </a:lnTo>
                    <a:lnTo>
                      <a:pt x="1662" y="3283"/>
                    </a:lnTo>
                    <a:lnTo>
                      <a:pt x="1675" y="3267"/>
                    </a:lnTo>
                    <a:lnTo>
                      <a:pt x="1681" y="3259"/>
                    </a:lnTo>
                    <a:lnTo>
                      <a:pt x="1690" y="3242"/>
                    </a:lnTo>
                    <a:lnTo>
                      <a:pt x="1697" y="3223"/>
                    </a:lnTo>
                    <a:lnTo>
                      <a:pt x="1697" y="3223"/>
                    </a:lnTo>
                    <a:lnTo>
                      <a:pt x="1701" y="3210"/>
                    </a:lnTo>
                    <a:lnTo>
                      <a:pt x="1704" y="3189"/>
                    </a:lnTo>
                    <a:lnTo>
                      <a:pt x="1704" y="3189"/>
                    </a:lnTo>
                    <a:lnTo>
                      <a:pt x="1705" y="3175"/>
                    </a:lnTo>
                    <a:lnTo>
                      <a:pt x="1705" y="228"/>
                    </a:lnTo>
                    <a:lnTo>
                      <a:pt x="1704" y="214"/>
                    </a:lnTo>
                    <a:lnTo>
                      <a:pt x="1704" y="214"/>
                    </a:lnTo>
                    <a:lnTo>
                      <a:pt x="1701" y="194"/>
                    </a:lnTo>
                    <a:lnTo>
                      <a:pt x="1697" y="179"/>
                    </a:lnTo>
                    <a:lnTo>
                      <a:pt x="1697" y="179"/>
                    </a:lnTo>
                    <a:lnTo>
                      <a:pt x="1690" y="161"/>
                    </a:lnTo>
                    <a:lnTo>
                      <a:pt x="1681" y="144"/>
                    </a:lnTo>
                    <a:lnTo>
                      <a:pt x="1675" y="136"/>
                    </a:lnTo>
                    <a:lnTo>
                      <a:pt x="1662" y="120"/>
                    </a:lnTo>
                    <a:lnTo>
                      <a:pt x="1647" y="106"/>
                    </a:lnTo>
                    <a:lnTo>
                      <a:pt x="1632" y="94"/>
                    </a:lnTo>
                    <a:lnTo>
                      <a:pt x="1622" y="88"/>
                    </a:lnTo>
                    <a:lnTo>
                      <a:pt x="1603" y="78"/>
                    </a:lnTo>
                    <a:lnTo>
                      <a:pt x="1584" y="69"/>
                    </a:lnTo>
                    <a:lnTo>
                      <a:pt x="1563" y="63"/>
                    </a:lnTo>
                    <a:lnTo>
                      <a:pt x="1563" y="63"/>
                    </a:lnTo>
                    <a:lnTo>
                      <a:pt x="1546" y="59"/>
                    </a:lnTo>
                    <a:lnTo>
                      <a:pt x="1523" y="57"/>
                    </a:lnTo>
                    <a:lnTo>
                      <a:pt x="1523" y="57"/>
                    </a:lnTo>
                    <a:lnTo>
                      <a:pt x="1506" y="56"/>
                    </a:lnTo>
                    <a:lnTo>
                      <a:pt x="254" y="56"/>
                    </a:lnTo>
                    <a:lnTo>
                      <a:pt x="237" y="57"/>
                    </a:lnTo>
                    <a:lnTo>
                      <a:pt x="237" y="57"/>
                    </a:lnTo>
                    <a:lnTo>
                      <a:pt x="214" y="59"/>
                    </a:lnTo>
                    <a:lnTo>
                      <a:pt x="197" y="63"/>
                    </a:lnTo>
                    <a:lnTo>
                      <a:pt x="197" y="63"/>
                    </a:lnTo>
                    <a:lnTo>
                      <a:pt x="176" y="69"/>
                    </a:lnTo>
                    <a:lnTo>
                      <a:pt x="157" y="78"/>
                    </a:lnTo>
                    <a:lnTo>
                      <a:pt x="138" y="88"/>
                    </a:lnTo>
                    <a:lnTo>
                      <a:pt x="125" y="97"/>
                    </a:lnTo>
                    <a:lnTo>
                      <a:pt x="114" y="106"/>
                    </a:lnTo>
                    <a:lnTo>
                      <a:pt x="99" y="120"/>
                    </a:lnTo>
                    <a:lnTo>
                      <a:pt x="86" y="136"/>
                    </a:lnTo>
                    <a:lnTo>
                      <a:pt x="80" y="144"/>
                    </a:lnTo>
                    <a:lnTo>
                      <a:pt x="71" y="161"/>
                    </a:lnTo>
                    <a:lnTo>
                      <a:pt x="64" y="179"/>
                    </a:lnTo>
                    <a:lnTo>
                      <a:pt x="64" y="179"/>
                    </a:lnTo>
                    <a:lnTo>
                      <a:pt x="60" y="194"/>
                    </a:lnTo>
                    <a:lnTo>
                      <a:pt x="57" y="214"/>
                    </a:lnTo>
                    <a:lnTo>
                      <a:pt x="57" y="214"/>
                    </a:lnTo>
                    <a:lnTo>
                      <a:pt x="56" y="228"/>
                    </a:lnTo>
                    <a:lnTo>
                      <a:pt x="56" y="786"/>
                    </a:lnTo>
                    <a:lnTo>
                      <a:pt x="0" y="786"/>
                    </a:lnTo>
                    <a:lnTo>
                      <a:pt x="0" y="228"/>
                    </a:lnTo>
                    <a:lnTo>
                      <a:pt x="1" y="207"/>
                    </a:lnTo>
                    <a:lnTo>
                      <a:pt x="2" y="202"/>
                    </a:lnTo>
                    <a:lnTo>
                      <a:pt x="5" y="183"/>
                    </a:lnTo>
                    <a:lnTo>
                      <a:pt x="10" y="163"/>
                    </a:lnTo>
                    <a:lnTo>
                      <a:pt x="12" y="158"/>
                    </a:lnTo>
                    <a:lnTo>
                      <a:pt x="19" y="139"/>
                    </a:lnTo>
                    <a:lnTo>
                      <a:pt x="29" y="121"/>
                    </a:lnTo>
                    <a:lnTo>
                      <a:pt x="35" y="113"/>
                    </a:lnTo>
                    <a:lnTo>
                      <a:pt x="46" y="96"/>
                    </a:lnTo>
                    <a:lnTo>
                      <a:pt x="60" y="81"/>
                    </a:lnTo>
                    <a:lnTo>
                      <a:pt x="74" y="66"/>
                    </a:lnTo>
                    <a:lnTo>
                      <a:pt x="90" y="54"/>
                    </a:lnTo>
                    <a:lnTo>
                      <a:pt x="99" y="48"/>
                    </a:lnTo>
                    <a:lnTo>
                      <a:pt x="116" y="36"/>
                    </a:lnTo>
                    <a:lnTo>
                      <a:pt x="135" y="26"/>
                    </a:lnTo>
                    <a:lnTo>
                      <a:pt x="155" y="17"/>
                    </a:lnTo>
                    <a:lnTo>
                      <a:pt x="175" y="11"/>
                    </a:lnTo>
                    <a:lnTo>
                      <a:pt x="181" y="9"/>
                    </a:lnTo>
                    <a:lnTo>
                      <a:pt x="202" y="4"/>
                    </a:lnTo>
                    <a:lnTo>
                      <a:pt x="225" y="2"/>
                    </a:lnTo>
                    <a:lnTo>
                      <a:pt x="232" y="1"/>
                    </a:lnTo>
                    <a:lnTo>
                      <a:pt x="25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48" name="Freeform 8"/>
              <p:cNvSpPr>
                <a:spLocks noEditPoints="1" noChangeArrowheads="1"/>
              </p:cNvSpPr>
              <p:nvPr/>
            </p:nvSpPr>
            <p:spPr bwMode="auto">
              <a:xfrm>
                <a:off x="0" y="181938"/>
                <a:ext cx="417388" cy="413821"/>
              </a:xfrm>
              <a:custGeom>
                <a:avLst/>
                <a:gdLst>
                  <a:gd name="T0" fmla="*/ 1020 w 1753"/>
                  <a:gd name="T1" fmla="*/ 1144 h 1742"/>
                  <a:gd name="T2" fmla="*/ 995 w 1753"/>
                  <a:gd name="T3" fmla="*/ 1224 h 1742"/>
                  <a:gd name="T4" fmla="*/ 705 w 1753"/>
                  <a:gd name="T5" fmla="*/ 1168 h 1742"/>
                  <a:gd name="T6" fmla="*/ 1270 w 1753"/>
                  <a:gd name="T7" fmla="*/ 1070 h 1742"/>
                  <a:gd name="T8" fmla="*/ 1302 w 1753"/>
                  <a:gd name="T9" fmla="*/ 1202 h 1742"/>
                  <a:gd name="T10" fmla="*/ 1183 w 1753"/>
                  <a:gd name="T11" fmla="*/ 1261 h 1742"/>
                  <a:gd name="T12" fmla="*/ 1099 w 1753"/>
                  <a:gd name="T13" fmla="*/ 1179 h 1742"/>
                  <a:gd name="T14" fmla="*/ 1157 w 1753"/>
                  <a:gd name="T15" fmla="*/ 1061 h 1742"/>
                  <a:gd name="T16" fmla="*/ 586 w 1753"/>
                  <a:gd name="T17" fmla="*/ 1059 h 1742"/>
                  <a:gd name="T18" fmla="*/ 619 w 1753"/>
                  <a:gd name="T19" fmla="*/ 1191 h 1742"/>
                  <a:gd name="T20" fmla="*/ 504 w 1753"/>
                  <a:gd name="T21" fmla="*/ 1251 h 1742"/>
                  <a:gd name="T22" fmla="*/ 417 w 1753"/>
                  <a:gd name="T23" fmla="*/ 1172 h 1742"/>
                  <a:gd name="T24" fmla="*/ 472 w 1753"/>
                  <a:gd name="T25" fmla="*/ 1049 h 1742"/>
                  <a:gd name="T26" fmla="*/ 1176 w 1753"/>
                  <a:gd name="T27" fmla="*/ 847 h 1742"/>
                  <a:gd name="T28" fmla="*/ 1157 w 1753"/>
                  <a:gd name="T29" fmla="*/ 978 h 1742"/>
                  <a:gd name="T30" fmla="*/ 1012 w 1753"/>
                  <a:gd name="T31" fmla="*/ 655 h 1742"/>
                  <a:gd name="T32" fmla="*/ 826 w 1753"/>
                  <a:gd name="T33" fmla="*/ 611 h 1742"/>
                  <a:gd name="T34" fmla="*/ 784 w 1753"/>
                  <a:gd name="T35" fmla="*/ 715 h 1742"/>
                  <a:gd name="T36" fmla="*/ 575 w 1753"/>
                  <a:gd name="T37" fmla="*/ 969 h 1742"/>
                  <a:gd name="T38" fmla="*/ 759 w 1753"/>
                  <a:gd name="T39" fmla="*/ 622 h 1742"/>
                  <a:gd name="T40" fmla="*/ 1038 w 1753"/>
                  <a:gd name="T41" fmla="*/ 410 h 1742"/>
                  <a:gd name="T42" fmla="*/ 1040 w 1753"/>
                  <a:gd name="T43" fmla="*/ 544 h 1742"/>
                  <a:gd name="T44" fmla="*/ 910 w 1753"/>
                  <a:gd name="T45" fmla="*/ 576 h 1742"/>
                  <a:gd name="T46" fmla="*/ 848 w 1753"/>
                  <a:gd name="T47" fmla="*/ 480 h 1742"/>
                  <a:gd name="T48" fmla="*/ 929 w 1753"/>
                  <a:gd name="T49" fmla="*/ 375 h 1742"/>
                  <a:gd name="T50" fmla="*/ 658 w 1753"/>
                  <a:gd name="T51" fmla="*/ 158 h 1742"/>
                  <a:gd name="T52" fmla="*/ 872 w 1753"/>
                  <a:gd name="T53" fmla="*/ 313 h 1742"/>
                  <a:gd name="T54" fmla="*/ 683 w 1753"/>
                  <a:gd name="T55" fmla="*/ 258 h 1742"/>
                  <a:gd name="T56" fmla="*/ 398 w 1753"/>
                  <a:gd name="T57" fmla="*/ 298 h 1742"/>
                  <a:gd name="T58" fmla="*/ 185 w 1753"/>
                  <a:gd name="T59" fmla="*/ 580 h 1742"/>
                  <a:gd name="T60" fmla="*/ 127 w 1753"/>
                  <a:gd name="T61" fmla="*/ 892 h 1742"/>
                  <a:gd name="T62" fmla="*/ 314 w 1753"/>
                  <a:gd name="T63" fmla="*/ 1033 h 1742"/>
                  <a:gd name="T64" fmla="*/ 236 w 1753"/>
                  <a:gd name="T65" fmla="*/ 1080 h 1742"/>
                  <a:gd name="T66" fmla="*/ 156 w 1753"/>
                  <a:gd name="T67" fmla="*/ 1079 h 1742"/>
                  <a:gd name="T68" fmla="*/ 333 w 1753"/>
                  <a:gd name="T69" fmla="*/ 1385 h 1742"/>
                  <a:gd name="T70" fmla="*/ 491 w 1753"/>
                  <a:gd name="T71" fmla="*/ 1327 h 1742"/>
                  <a:gd name="T72" fmla="*/ 619 w 1753"/>
                  <a:gd name="T73" fmla="*/ 1572 h 1742"/>
                  <a:gd name="T74" fmla="*/ 996 w 1753"/>
                  <a:gd name="T75" fmla="*/ 1607 h 1742"/>
                  <a:gd name="T76" fmla="*/ 1159 w 1753"/>
                  <a:gd name="T77" fmla="*/ 1433 h 1742"/>
                  <a:gd name="T78" fmla="*/ 1251 w 1753"/>
                  <a:gd name="T79" fmla="*/ 1337 h 1742"/>
                  <a:gd name="T80" fmla="*/ 1310 w 1753"/>
                  <a:gd name="T81" fmla="*/ 1478 h 1742"/>
                  <a:gd name="T82" fmla="*/ 1535 w 1753"/>
                  <a:gd name="T83" fmla="*/ 1226 h 1742"/>
                  <a:gd name="T84" fmla="*/ 1530 w 1753"/>
                  <a:gd name="T85" fmla="*/ 1076 h 1742"/>
                  <a:gd name="T86" fmla="*/ 1369 w 1753"/>
                  <a:gd name="T87" fmla="*/ 1068 h 1742"/>
                  <a:gd name="T88" fmla="*/ 1626 w 1753"/>
                  <a:gd name="T89" fmla="*/ 899 h 1742"/>
                  <a:gd name="T90" fmla="*/ 1577 w 1753"/>
                  <a:gd name="T91" fmla="*/ 605 h 1742"/>
                  <a:gd name="T92" fmla="*/ 1359 w 1753"/>
                  <a:gd name="T93" fmla="*/ 300 h 1742"/>
                  <a:gd name="T94" fmla="*/ 1097 w 1753"/>
                  <a:gd name="T95" fmla="*/ 359 h 1742"/>
                  <a:gd name="T96" fmla="*/ 1172 w 1753"/>
                  <a:gd name="T97" fmla="*/ 187 h 1742"/>
                  <a:gd name="T98" fmla="*/ 863 w 1753"/>
                  <a:gd name="T99" fmla="*/ 0 h 1742"/>
                  <a:gd name="T100" fmla="*/ 1283 w 1753"/>
                  <a:gd name="T101" fmla="*/ 99 h 1742"/>
                  <a:gd name="T102" fmla="*/ 1600 w 1753"/>
                  <a:gd name="T103" fmla="*/ 377 h 1742"/>
                  <a:gd name="T104" fmla="*/ 1749 w 1753"/>
                  <a:gd name="T105" fmla="*/ 783 h 1742"/>
                  <a:gd name="T106" fmla="*/ 1685 w 1753"/>
                  <a:gd name="T107" fmla="*/ 1212 h 1742"/>
                  <a:gd name="T108" fmla="*/ 1431 w 1753"/>
                  <a:gd name="T109" fmla="*/ 1548 h 1742"/>
                  <a:gd name="T110" fmla="*/ 1040 w 1753"/>
                  <a:gd name="T111" fmla="*/ 1727 h 1742"/>
                  <a:gd name="T112" fmla="*/ 600 w 1753"/>
                  <a:gd name="T113" fmla="*/ 1699 h 1742"/>
                  <a:gd name="T114" fmla="*/ 243 w 1753"/>
                  <a:gd name="T115" fmla="*/ 1475 h 1742"/>
                  <a:gd name="T116" fmla="*/ 31 w 1753"/>
                  <a:gd name="T117" fmla="*/ 1106 h 1742"/>
                  <a:gd name="T118" fmla="*/ 24 w 1753"/>
                  <a:gd name="T119" fmla="*/ 665 h 1742"/>
                  <a:gd name="T120" fmla="*/ 219 w 1753"/>
                  <a:gd name="T121" fmla="*/ 294 h 1742"/>
                  <a:gd name="T122" fmla="*/ 571 w 1753"/>
                  <a:gd name="T123" fmla="*/ 54 h 17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3"/>
                  <a:gd name="T187" fmla="*/ 0 h 1742"/>
                  <a:gd name="T188" fmla="*/ 1753 w 1753"/>
                  <a:gd name="T189" fmla="*/ 1742 h 17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3" h="1742">
                    <a:moveTo>
                      <a:pt x="707" y="1138"/>
                    </a:moveTo>
                    <a:lnTo>
                      <a:pt x="789" y="1145"/>
                    </a:lnTo>
                    <a:lnTo>
                      <a:pt x="874" y="1148"/>
                    </a:lnTo>
                    <a:lnTo>
                      <a:pt x="957" y="1147"/>
                    </a:lnTo>
                    <a:lnTo>
                      <a:pt x="989" y="1146"/>
                    </a:lnTo>
                    <a:lnTo>
                      <a:pt x="1020" y="1144"/>
                    </a:lnTo>
                    <a:lnTo>
                      <a:pt x="1019" y="1149"/>
                    </a:lnTo>
                    <a:lnTo>
                      <a:pt x="1018" y="1154"/>
                    </a:lnTo>
                    <a:lnTo>
                      <a:pt x="1018" y="1161"/>
                    </a:lnTo>
                    <a:lnTo>
                      <a:pt x="1022" y="1191"/>
                    </a:lnTo>
                    <a:lnTo>
                      <a:pt x="1030" y="1221"/>
                    </a:lnTo>
                    <a:lnTo>
                      <a:pt x="995" y="1224"/>
                    </a:lnTo>
                    <a:lnTo>
                      <a:pt x="959" y="1226"/>
                    </a:lnTo>
                    <a:lnTo>
                      <a:pt x="869" y="1226"/>
                    </a:lnTo>
                    <a:lnTo>
                      <a:pt x="782" y="1223"/>
                    </a:lnTo>
                    <a:lnTo>
                      <a:pt x="694" y="1215"/>
                    </a:lnTo>
                    <a:lnTo>
                      <a:pt x="701" y="1192"/>
                    </a:lnTo>
                    <a:lnTo>
                      <a:pt x="705" y="1168"/>
                    </a:lnTo>
                    <a:lnTo>
                      <a:pt x="707" y="1143"/>
                    </a:lnTo>
                    <a:lnTo>
                      <a:pt x="707" y="1138"/>
                    </a:lnTo>
                    <a:close/>
                    <a:moveTo>
                      <a:pt x="1204" y="1049"/>
                    </a:moveTo>
                    <a:lnTo>
                      <a:pt x="1227" y="1052"/>
                    </a:lnTo>
                    <a:lnTo>
                      <a:pt x="1250" y="1059"/>
                    </a:lnTo>
                    <a:lnTo>
                      <a:pt x="1270" y="1070"/>
                    </a:lnTo>
                    <a:lnTo>
                      <a:pt x="1288" y="1087"/>
                    </a:lnTo>
                    <a:lnTo>
                      <a:pt x="1301" y="1107"/>
                    </a:lnTo>
                    <a:lnTo>
                      <a:pt x="1309" y="1129"/>
                    </a:lnTo>
                    <a:lnTo>
                      <a:pt x="1313" y="1155"/>
                    </a:lnTo>
                    <a:lnTo>
                      <a:pt x="1310" y="1180"/>
                    </a:lnTo>
                    <a:lnTo>
                      <a:pt x="1302" y="1202"/>
                    </a:lnTo>
                    <a:lnTo>
                      <a:pt x="1290" y="1223"/>
                    </a:lnTo>
                    <a:lnTo>
                      <a:pt x="1273" y="1239"/>
                    </a:lnTo>
                    <a:lnTo>
                      <a:pt x="1254" y="1252"/>
                    </a:lnTo>
                    <a:lnTo>
                      <a:pt x="1231" y="1261"/>
                    </a:lnTo>
                    <a:lnTo>
                      <a:pt x="1207" y="1264"/>
                    </a:lnTo>
                    <a:lnTo>
                      <a:pt x="1183" y="1261"/>
                    </a:lnTo>
                    <a:lnTo>
                      <a:pt x="1160" y="1254"/>
                    </a:lnTo>
                    <a:lnTo>
                      <a:pt x="1140" y="1242"/>
                    </a:lnTo>
                    <a:lnTo>
                      <a:pt x="1125" y="1229"/>
                    </a:lnTo>
                    <a:lnTo>
                      <a:pt x="1114" y="1215"/>
                    </a:lnTo>
                    <a:lnTo>
                      <a:pt x="1105" y="1198"/>
                    </a:lnTo>
                    <a:lnTo>
                      <a:pt x="1099" y="1179"/>
                    </a:lnTo>
                    <a:lnTo>
                      <a:pt x="1097" y="1158"/>
                    </a:lnTo>
                    <a:lnTo>
                      <a:pt x="1099" y="1134"/>
                    </a:lnTo>
                    <a:lnTo>
                      <a:pt x="1108" y="1111"/>
                    </a:lnTo>
                    <a:lnTo>
                      <a:pt x="1120" y="1091"/>
                    </a:lnTo>
                    <a:lnTo>
                      <a:pt x="1137" y="1074"/>
                    </a:lnTo>
                    <a:lnTo>
                      <a:pt x="1157" y="1061"/>
                    </a:lnTo>
                    <a:lnTo>
                      <a:pt x="1179" y="1053"/>
                    </a:lnTo>
                    <a:lnTo>
                      <a:pt x="1204" y="1049"/>
                    </a:lnTo>
                    <a:close/>
                    <a:moveTo>
                      <a:pt x="520" y="1038"/>
                    </a:moveTo>
                    <a:lnTo>
                      <a:pt x="544" y="1041"/>
                    </a:lnTo>
                    <a:lnTo>
                      <a:pt x="566" y="1047"/>
                    </a:lnTo>
                    <a:lnTo>
                      <a:pt x="586" y="1059"/>
                    </a:lnTo>
                    <a:lnTo>
                      <a:pt x="603" y="1075"/>
                    </a:lnTo>
                    <a:lnTo>
                      <a:pt x="617" y="1095"/>
                    </a:lnTo>
                    <a:lnTo>
                      <a:pt x="625" y="1119"/>
                    </a:lnTo>
                    <a:lnTo>
                      <a:pt x="629" y="1144"/>
                    </a:lnTo>
                    <a:lnTo>
                      <a:pt x="626" y="1168"/>
                    </a:lnTo>
                    <a:lnTo>
                      <a:pt x="619" y="1191"/>
                    </a:lnTo>
                    <a:lnTo>
                      <a:pt x="606" y="1210"/>
                    </a:lnTo>
                    <a:lnTo>
                      <a:pt x="590" y="1227"/>
                    </a:lnTo>
                    <a:lnTo>
                      <a:pt x="570" y="1241"/>
                    </a:lnTo>
                    <a:lnTo>
                      <a:pt x="547" y="1249"/>
                    </a:lnTo>
                    <a:lnTo>
                      <a:pt x="523" y="1252"/>
                    </a:lnTo>
                    <a:lnTo>
                      <a:pt x="504" y="1251"/>
                    </a:lnTo>
                    <a:lnTo>
                      <a:pt x="488" y="1247"/>
                    </a:lnTo>
                    <a:lnTo>
                      <a:pt x="471" y="1241"/>
                    </a:lnTo>
                    <a:lnTo>
                      <a:pt x="457" y="1231"/>
                    </a:lnTo>
                    <a:lnTo>
                      <a:pt x="439" y="1215"/>
                    </a:lnTo>
                    <a:lnTo>
                      <a:pt x="425" y="1195"/>
                    </a:lnTo>
                    <a:lnTo>
                      <a:pt x="417" y="1172"/>
                    </a:lnTo>
                    <a:lnTo>
                      <a:pt x="413" y="1147"/>
                    </a:lnTo>
                    <a:lnTo>
                      <a:pt x="416" y="1122"/>
                    </a:lnTo>
                    <a:lnTo>
                      <a:pt x="423" y="1099"/>
                    </a:lnTo>
                    <a:lnTo>
                      <a:pt x="436" y="1080"/>
                    </a:lnTo>
                    <a:lnTo>
                      <a:pt x="452" y="1062"/>
                    </a:lnTo>
                    <a:lnTo>
                      <a:pt x="472" y="1049"/>
                    </a:lnTo>
                    <a:lnTo>
                      <a:pt x="495" y="1041"/>
                    </a:lnTo>
                    <a:lnTo>
                      <a:pt x="520" y="1038"/>
                    </a:lnTo>
                    <a:close/>
                    <a:moveTo>
                      <a:pt x="1080" y="614"/>
                    </a:moveTo>
                    <a:lnTo>
                      <a:pt x="1116" y="690"/>
                    </a:lnTo>
                    <a:lnTo>
                      <a:pt x="1148" y="768"/>
                    </a:lnTo>
                    <a:lnTo>
                      <a:pt x="1176" y="847"/>
                    </a:lnTo>
                    <a:lnTo>
                      <a:pt x="1201" y="926"/>
                    </a:lnTo>
                    <a:lnTo>
                      <a:pt x="1206" y="949"/>
                    </a:lnTo>
                    <a:lnTo>
                      <a:pt x="1212" y="973"/>
                    </a:lnTo>
                    <a:lnTo>
                      <a:pt x="1202" y="973"/>
                    </a:lnTo>
                    <a:lnTo>
                      <a:pt x="1178" y="974"/>
                    </a:lnTo>
                    <a:lnTo>
                      <a:pt x="1157" y="978"/>
                    </a:lnTo>
                    <a:lnTo>
                      <a:pt x="1135" y="985"/>
                    </a:lnTo>
                    <a:lnTo>
                      <a:pt x="1125" y="947"/>
                    </a:lnTo>
                    <a:lnTo>
                      <a:pt x="1102" y="872"/>
                    </a:lnTo>
                    <a:lnTo>
                      <a:pt x="1075" y="798"/>
                    </a:lnTo>
                    <a:lnTo>
                      <a:pt x="1045" y="725"/>
                    </a:lnTo>
                    <a:lnTo>
                      <a:pt x="1012" y="655"/>
                    </a:lnTo>
                    <a:lnTo>
                      <a:pt x="1037" y="644"/>
                    </a:lnTo>
                    <a:lnTo>
                      <a:pt x="1060" y="631"/>
                    </a:lnTo>
                    <a:lnTo>
                      <a:pt x="1080" y="614"/>
                    </a:lnTo>
                    <a:close/>
                    <a:moveTo>
                      <a:pt x="799" y="578"/>
                    </a:moveTo>
                    <a:lnTo>
                      <a:pt x="811" y="595"/>
                    </a:lnTo>
                    <a:lnTo>
                      <a:pt x="826" y="611"/>
                    </a:lnTo>
                    <a:lnTo>
                      <a:pt x="845" y="626"/>
                    </a:lnTo>
                    <a:lnTo>
                      <a:pt x="848" y="629"/>
                    </a:lnTo>
                    <a:lnTo>
                      <a:pt x="851" y="631"/>
                    </a:lnTo>
                    <a:lnTo>
                      <a:pt x="854" y="632"/>
                    </a:lnTo>
                    <a:lnTo>
                      <a:pt x="819" y="674"/>
                    </a:lnTo>
                    <a:lnTo>
                      <a:pt x="784" y="715"/>
                    </a:lnTo>
                    <a:lnTo>
                      <a:pt x="738" y="781"/>
                    </a:lnTo>
                    <a:lnTo>
                      <a:pt x="697" y="849"/>
                    </a:lnTo>
                    <a:lnTo>
                      <a:pt x="657" y="919"/>
                    </a:lnTo>
                    <a:lnTo>
                      <a:pt x="623" y="990"/>
                    </a:lnTo>
                    <a:lnTo>
                      <a:pt x="600" y="977"/>
                    </a:lnTo>
                    <a:lnTo>
                      <a:pt x="575" y="969"/>
                    </a:lnTo>
                    <a:lnTo>
                      <a:pt x="549" y="962"/>
                    </a:lnTo>
                    <a:lnTo>
                      <a:pt x="586" y="885"/>
                    </a:lnTo>
                    <a:lnTo>
                      <a:pt x="627" y="811"/>
                    </a:lnTo>
                    <a:lnTo>
                      <a:pt x="673" y="738"/>
                    </a:lnTo>
                    <a:lnTo>
                      <a:pt x="723" y="670"/>
                    </a:lnTo>
                    <a:lnTo>
                      <a:pt x="759" y="622"/>
                    </a:lnTo>
                    <a:lnTo>
                      <a:pt x="799" y="578"/>
                    </a:lnTo>
                    <a:close/>
                    <a:moveTo>
                      <a:pt x="954" y="371"/>
                    </a:moveTo>
                    <a:lnTo>
                      <a:pt x="978" y="374"/>
                    </a:lnTo>
                    <a:lnTo>
                      <a:pt x="999" y="381"/>
                    </a:lnTo>
                    <a:lnTo>
                      <a:pt x="1020" y="393"/>
                    </a:lnTo>
                    <a:lnTo>
                      <a:pt x="1038" y="410"/>
                    </a:lnTo>
                    <a:lnTo>
                      <a:pt x="1050" y="430"/>
                    </a:lnTo>
                    <a:lnTo>
                      <a:pt x="1060" y="453"/>
                    </a:lnTo>
                    <a:lnTo>
                      <a:pt x="1064" y="476"/>
                    </a:lnTo>
                    <a:lnTo>
                      <a:pt x="1061" y="501"/>
                    </a:lnTo>
                    <a:lnTo>
                      <a:pt x="1053" y="524"/>
                    </a:lnTo>
                    <a:lnTo>
                      <a:pt x="1040" y="544"/>
                    </a:lnTo>
                    <a:lnTo>
                      <a:pt x="1024" y="560"/>
                    </a:lnTo>
                    <a:lnTo>
                      <a:pt x="1005" y="574"/>
                    </a:lnTo>
                    <a:lnTo>
                      <a:pt x="982" y="582"/>
                    </a:lnTo>
                    <a:lnTo>
                      <a:pt x="957" y="585"/>
                    </a:lnTo>
                    <a:lnTo>
                      <a:pt x="933" y="583"/>
                    </a:lnTo>
                    <a:lnTo>
                      <a:pt x="910" y="576"/>
                    </a:lnTo>
                    <a:lnTo>
                      <a:pt x="891" y="565"/>
                    </a:lnTo>
                    <a:lnTo>
                      <a:pt x="877" y="552"/>
                    </a:lnTo>
                    <a:lnTo>
                      <a:pt x="864" y="537"/>
                    </a:lnTo>
                    <a:lnTo>
                      <a:pt x="855" y="520"/>
                    </a:lnTo>
                    <a:lnTo>
                      <a:pt x="850" y="500"/>
                    </a:lnTo>
                    <a:lnTo>
                      <a:pt x="848" y="480"/>
                    </a:lnTo>
                    <a:lnTo>
                      <a:pt x="850" y="456"/>
                    </a:lnTo>
                    <a:lnTo>
                      <a:pt x="857" y="433"/>
                    </a:lnTo>
                    <a:lnTo>
                      <a:pt x="869" y="412"/>
                    </a:lnTo>
                    <a:lnTo>
                      <a:pt x="886" y="395"/>
                    </a:lnTo>
                    <a:lnTo>
                      <a:pt x="906" y="383"/>
                    </a:lnTo>
                    <a:lnTo>
                      <a:pt x="929" y="375"/>
                    </a:lnTo>
                    <a:lnTo>
                      <a:pt x="954" y="371"/>
                    </a:lnTo>
                    <a:close/>
                    <a:moveTo>
                      <a:pt x="865" y="127"/>
                    </a:moveTo>
                    <a:lnTo>
                      <a:pt x="812" y="129"/>
                    </a:lnTo>
                    <a:lnTo>
                      <a:pt x="760" y="135"/>
                    </a:lnTo>
                    <a:lnTo>
                      <a:pt x="708" y="144"/>
                    </a:lnTo>
                    <a:lnTo>
                      <a:pt x="658" y="158"/>
                    </a:lnTo>
                    <a:lnTo>
                      <a:pt x="698" y="177"/>
                    </a:lnTo>
                    <a:lnTo>
                      <a:pt x="735" y="200"/>
                    </a:lnTo>
                    <a:lnTo>
                      <a:pt x="773" y="226"/>
                    </a:lnTo>
                    <a:lnTo>
                      <a:pt x="807" y="253"/>
                    </a:lnTo>
                    <a:lnTo>
                      <a:pt x="840" y="282"/>
                    </a:lnTo>
                    <a:lnTo>
                      <a:pt x="872" y="313"/>
                    </a:lnTo>
                    <a:lnTo>
                      <a:pt x="849" y="327"/>
                    </a:lnTo>
                    <a:lnTo>
                      <a:pt x="828" y="344"/>
                    </a:lnTo>
                    <a:lnTo>
                      <a:pt x="810" y="363"/>
                    </a:lnTo>
                    <a:lnTo>
                      <a:pt x="769" y="323"/>
                    </a:lnTo>
                    <a:lnTo>
                      <a:pt x="726" y="287"/>
                    </a:lnTo>
                    <a:lnTo>
                      <a:pt x="683" y="258"/>
                    </a:lnTo>
                    <a:lnTo>
                      <a:pt x="640" y="235"/>
                    </a:lnTo>
                    <a:lnTo>
                      <a:pt x="594" y="215"/>
                    </a:lnTo>
                    <a:lnTo>
                      <a:pt x="549" y="201"/>
                    </a:lnTo>
                    <a:lnTo>
                      <a:pt x="496" y="229"/>
                    </a:lnTo>
                    <a:lnTo>
                      <a:pt x="445" y="261"/>
                    </a:lnTo>
                    <a:lnTo>
                      <a:pt x="398" y="298"/>
                    </a:lnTo>
                    <a:lnTo>
                      <a:pt x="354" y="337"/>
                    </a:lnTo>
                    <a:lnTo>
                      <a:pt x="313" y="380"/>
                    </a:lnTo>
                    <a:lnTo>
                      <a:pt x="276" y="426"/>
                    </a:lnTo>
                    <a:lnTo>
                      <a:pt x="241" y="474"/>
                    </a:lnTo>
                    <a:lnTo>
                      <a:pt x="211" y="526"/>
                    </a:lnTo>
                    <a:lnTo>
                      <a:pt x="185" y="580"/>
                    </a:lnTo>
                    <a:lnTo>
                      <a:pt x="163" y="637"/>
                    </a:lnTo>
                    <a:lnTo>
                      <a:pt x="147" y="695"/>
                    </a:lnTo>
                    <a:lnTo>
                      <a:pt x="135" y="757"/>
                    </a:lnTo>
                    <a:lnTo>
                      <a:pt x="128" y="819"/>
                    </a:lnTo>
                    <a:lnTo>
                      <a:pt x="126" y="882"/>
                    </a:lnTo>
                    <a:lnTo>
                      <a:pt x="127" y="892"/>
                    </a:lnTo>
                    <a:lnTo>
                      <a:pt x="127" y="902"/>
                    </a:lnTo>
                    <a:lnTo>
                      <a:pt x="158" y="932"/>
                    </a:lnTo>
                    <a:lnTo>
                      <a:pt x="193" y="961"/>
                    </a:lnTo>
                    <a:lnTo>
                      <a:pt x="230" y="987"/>
                    </a:lnTo>
                    <a:lnTo>
                      <a:pt x="270" y="1010"/>
                    </a:lnTo>
                    <a:lnTo>
                      <a:pt x="314" y="1033"/>
                    </a:lnTo>
                    <a:lnTo>
                      <a:pt x="361" y="1053"/>
                    </a:lnTo>
                    <a:lnTo>
                      <a:pt x="349" y="1076"/>
                    </a:lnTo>
                    <a:lnTo>
                      <a:pt x="341" y="1100"/>
                    </a:lnTo>
                    <a:lnTo>
                      <a:pt x="337" y="1126"/>
                    </a:lnTo>
                    <a:lnTo>
                      <a:pt x="285" y="1105"/>
                    </a:lnTo>
                    <a:lnTo>
                      <a:pt x="236" y="1080"/>
                    </a:lnTo>
                    <a:lnTo>
                      <a:pt x="189" y="1053"/>
                    </a:lnTo>
                    <a:lnTo>
                      <a:pt x="147" y="1022"/>
                    </a:lnTo>
                    <a:lnTo>
                      <a:pt x="145" y="1021"/>
                    </a:lnTo>
                    <a:lnTo>
                      <a:pt x="144" y="1020"/>
                    </a:lnTo>
                    <a:lnTo>
                      <a:pt x="141" y="1018"/>
                    </a:lnTo>
                    <a:lnTo>
                      <a:pt x="156" y="1079"/>
                    </a:lnTo>
                    <a:lnTo>
                      <a:pt x="175" y="1136"/>
                    </a:lnTo>
                    <a:lnTo>
                      <a:pt x="199" y="1191"/>
                    </a:lnTo>
                    <a:lnTo>
                      <a:pt x="227" y="1244"/>
                    </a:lnTo>
                    <a:lnTo>
                      <a:pt x="259" y="1293"/>
                    </a:lnTo>
                    <a:lnTo>
                      <a:pt x="294" y="1340"/>
                    </a:lnTo>
                    <a:lnTo>
                      <a:pt x="333" y="1385"/>
                    </a:lnTo>
                    <a:lnTo>
                      <a:pt x="375" y="1425"/>
                    </a:lnTo>
                    <a:lnTo>
                      <a:pt x="421" y="1464"/>
                    </a:lnTo>
                    <a:lnTo>
                      <a:pt x="428" y="1388"/>
                    </a:lnTo>
                    <a:lnTo>
                      <a:pt x="441" y="1311"/>
                    </a:lnTo>
                    <a:lnTo>
                      <a:pt x="465" y="1320"/>
                    </a:lnTo>
                    <a:lnTo>
                      <a:pt x="491" y="1327"/>
                    </a:lnTo>
                    <a:lnTo>
                      <a:pt x="516" y="1330"/>
                    </a:lnTo>
                    <a:lnTo>
                      <a:pt x="508" y="1391"/>
                    </a:lnTo>
                    <a:lnTo>
                      <a:pt x="501" y="1453"/>
                    </a:lnTo>
                    <a:lnTo>
                      <a:pt x="498" y="1515"/>
                    </a:lnTo>
                    <a:lnTo>
                      <a:pt x="557" y="1546"/>
                    </a:lnTo>
                    <a:lnTo>
                      <a:pt x="619" y="1572"/>
                    </a:lnTo>
                    <a:lnTo>
                      <a:pt x="683" y="1591"/>
                    </a:lnTo>
                    <a:lnTo>
                      <a:pt x="749" y="1606"/>
                    </a:lnTo>
                    <a:lnTo>
                      <a:pt x="817" y="1615"/>
                    </a:lnTo>
                    <a:lnTo>
                      <a:pt x="887" y="1617"/>
                    </a:lnTo>
                    <a:lnTo>
                      <a:pt x="942" y="1614"/>
                    </a:lnTo>
                    <a:lnTo>
                      <a:pt x="996" y="1607"/>
                    </a:lnTo>
                    <a:lnTo>
                      <a:pt x="1049" y="1596"/>
                    </a:lnTo>
                    <a:lnTo>
                      <a:pt x="1100" y="1582"/>
                    </a:lnTo>
                    <a:lnTo>
                      <a:pt x="1120" y="1551"/>
                    </a:lnTo>
                    <a:lnTo>
                      <a:pt x="1136" y="1516"/>
                    </a:lnTo>
                    <a:lnTo>
                      <a:pt x="1149" y="1476"/>
                    </a:lnTo>
                    <a:lnTo>
                      <a:pt x="1159" y="1433"/>
                    </a:lnTo>
                    <a:lnTo>
                      <a:pt x="1166" y="1387"/>
                    </a:lnTo>
                    <a:lnTo>
                      <a:pt x="1170" y="1338"/>
                    </a:lnTo>
                    <a:lnTo>
                      <a:pt x="1190" y="1341"/>
                    </a:lnTo>
                    <a:lnTo>
                      <a:pt x="1207" y="1341"/>
                    </a:lnTo>
                    <a:lnTo>
                      <a:pt x="1229" y="1340"/>
                    </a:lnTo>
                    <a:lnTo>
                      <a:pt x="1251" y="1337"/>
                    </a:lnTo>
                    <a:lnTo>
                      <a:pt x="1246" y="1390"/>
                    </a:lnTo>
                    <a:lnTo>
                      <a:pt x="1238" y="1442"/>
                    </a:lnTo>
                    <a:lnTo>
                      <a:pt x="1226" y="1492"/>
                    </a:lnTo>
                    <a:lnTo>
                      <a:pt x="1211" y="1538"/>
                    </a:lnTo>
                    <a:lnTo>
                      <a:pt x="1262" y="1510"/>
                    </a:lnTo>
                    <a:lnTo>
                      <a:pt x="1310" y="1478"/>
                    </a:lnTo>
                    <a:lnTo>
                      <a:pt x="1357" y="1443"/>
                    </a:lnTo>
                    <a:lnTo>
                      <a:pt x="1400" y="1405"/>
                    </a:lnTo>
                    <a:lnTo>
                      <a:pt x="1440" y="1362"/>
                    </a:lnTo>
                    <a:lnTo>
                      <a:pt x="1477" y="1317"/>
                    </a:lnTo>
                    <a:lnTo>
                      <a:pt x="1508" y="1273"/>
                    </a:lnTo>
                    <a:lnTo>
                      <a:pt x="1535" y="1226"/>
                    </a:lnTo>
                    <a:lnTo>
                      <a:pt x="1560" y="1178"/>
                    </a:lnTo>
                    <a:lnTo>
                      <a:pt x="1581" y="1127"/>
                    </a:lnTo>
                    <a:lnTo>
                      <a:pt x="1597" y="1074"/>
                    </a:lnTo>
                    <a:lnTo>
                      <a:pt x="1611" y="1020"/>
                    </a:lnTo>
                    <a:lnTo>
                      <a:pt x="1571" y="1051"/>
                    </a:lnTo>
                    <a:lnTo>
                      <a:pt x="1530" y="1076"/>
                    </a:lnTo>
                    <a:lnTo>
                      <a:pt x="1486" y="1101"/>
                    </a:lnTo>
                    <a:lnTo>
                      <a:pt x="1439" y="1124"/>
                    </a:lnTo>
                    <a:lnTo>
                      <a:pt x="1389" y="1144"/>
                    </a:lnTo>
                    <a:lnTo>
                      <a:pt x="1386" y="1117"/>
                    </a:lnTo>
                    <a:lnTo>
                      <a:pt x="1379" y="1092"/>
                    </a:lnTo>
                    <a:lnTo>
                      <a:pt x="1369" y="1068"/>
                    </a:lnTo>
                    <a:lnTo>
                      <a:pt x="1421" y="1046"/>
                    </a:lnTo>
                    <a:lnTo>
                      <a:pt x="1470" y="1022"/>
                    </a:lnTo>
                    <a:lnTo>
                      <a:pt x="1514" y="996"/>
                    </a:lnTo>
                    <a:lnTo>
                      <a:pt x="1556" y="965"/>
                    </a:lnTo>
                    <a:lnTo>
                      <a:pt x="1593" y="933"/>
                    </a:lnTo>
                    <a:lnTo>
                      <a:pt x="1626" y="899"/>
                    </a:lnTo>
                    <a:lnTo>
                      <a:pt x="1627" y="879"/>
                    </a:lnTo>
                    <a:lnTo>
                      <a:pt x="1627" y="861"/>
                    </a:lnTo>
                    <a:lnTo>
                      <a:pt x="1622" y="793"/>
                    </a:lnTo>
                    <a:lnTo>
                      <a:pt x="1613" y="729"/>
                    </a:lnTo>
                    <a:lnTo>
                      <a:pt x="1597" y="665"/>
                    </a:lnTo>
                    <a:lnTo>
                      <a:pt x="1577" y="605"/>
                    </a:lnTo>
                    <a:lnTo>
                      <a:pt x="1552" y="546"/>
                    </a:lnTo>
                    <a:lnTo>
                      <a:pt x="1522" y="491"/>
                    </a:lnTo>
                    <a:lnTo>
                      <a:pt x="1486" y="438"/>
                    </a:lnTo>
                    <a:lnTo>
                      <a:pt x="1448" y="388"/>
                    </a:lnTo>
                    <a:lnTo>
                      <a:pt x="1405" y="342"/>
                    </a:lnTo>
                    <a:lnTo>
                      <a:pt x="1359" y="300"/>
                    </a:lnTo>
                    <a:lnTo>
                      <a:pt x="1298" y="320"/>
                    </a:lnTo>
                    <a:lnTo>
                      <a:pt x="1239" y="344"/>
                    </a:lnTo>
                    <a:lnTo>
                      <a:pt x="1181" y="372"/>
                    </a:lnTo>
                    <a:lnTo>
                      <a:pt x="1125" y="403"/>
                    </a:lnTo>
                    <a:lnTo>
                      <a:pt x="1113" y="381"/>
                    </a:lnTo>
                    <a:lnTo>
                      <a:pt x="1097" y="359"/>
                    </a:lnTo>
                    <a:lnTo>
                      <a:pt x="1079" y="340"/>
                    </a:lnTo>
                    <a:lnTo>
                      <a:pt x="1144" y="303"/>
                    </a:lnTo>
                    <a:lnTo>
                      <a:pt x="1212" y="271"/>
                    </a:lnTo>
                    <a:lnTo>
                      <a:pt x="1280" y="244"/>
                    </a:lnTo>
                    <a:lnTo>
                      <a:pt x="1227" y="213"/>
                    </a:lnTo>
                    <a:lnTo>
                      <a:pt x="1172" y="187"/>
                    </a:lnTo>
                    <a:lnTo>
                      <a:pt x="1115" y="165"/>
                    </a:lnTo>
                    <a:lnTo>
                      <a:pt x="1056" y="147"/>
                    </a:lnTo>
                    <a:lnTo>
                      <a:pt x="993" y="135"/>
                    </a:lnTo>
                    <a:lnTo>
                      <a:pt x="930" y="129"/>
                    </a:lnTo>
                    <a:lnTo>
                      <a:pt x="865" y="127"/>
                    </a:lnTo>
                    <a:close/>
                    <a:moveTo>
                      <a:pt x="863" y="0"/>
                    </a:moveTo>
                    <a:lnTo>
                      <a:pt x="938" y="2"/>
                    </a:lnTo>
                    <a:lnTo>
                      <a:pt x="1012" y="10"/>
                    </a:lnTo>
                    <a:lnTo>
                      <a:pt x="1083" y="24"/>
                    </a:lnTo>
                    <a:lnTo>
                      <a:pt x="1152" y="43"/>
                    </a:lnTo>
                    <a:lnTo>
                      <a:pt x="1219" y="68"/>
                    </a:lnTo>
                    <a:lnTo>
                      <a:pt x="1283" y="99"/>
                    </a:lnTo>
                    <a:lnTo>
                      <a:pt x="1345" y="134"/>
                    </a:lnTo>
                    <a:lnTo>
                      <a:pt x="1403" y="173"/>
                    </a:lnTo>
                    <a:lnTo>
                      <a:pt x="1458" y="218"/>
                    </a:lnTo>
                    <a:lnTo>
                      <a:pt x="1509" y="268"/>
                    </a:lnTo>
                    <a:lnTo>
                      <a:pt x="1557" y="321"/>
                    </a:lnTo>
                    <a:lnTo>
                      <a:pt x="1600" y="377"/>
                    </a:lnTo>
                    <a:lnTo>
                      <a:pt x="1638" y="438"/>
                    </a:lnTo>
                    <a:lnTo>
                      <a:pt x="1671" y="501"/>
                    </a:lnTo>
                    <a:lnTo>
                      <a:pt x="1699" y="568"/>
                    </a:lnTo>
                    <a:lnTo>
                      <a:pt x="1721" y="637"/>
                    </a:lnTo>
                    <a:lnTo>
                      <a:pt x="1738" y="709"/>
                    </a:lnTo>
                    <a:lnTo>
                      <a:pt x="1749" y="783"/>
                    </a:lnTo>
                    <a:lnTo>
                      <a:pt x="1753" y="858"/>
                    </a:lnTo>
                    <a:lnTo>
                      <a:pt x="1751" y="933"/>
                    </a:lnTo>
                    <a:lnTo>
                      <a:pt x="1743" y="1006"/>
                    </a:lnTo>
                    <a:lnTo>
                      <a:pt x="1730" y="1076"/>
                    </a:lnTo>
                    <a:lnTo>
                      <a:pt x="1710" y="1146"/>
                    </a:lnTo>
                    <a:lnTo>
                      <a:pt x="1685" y="1212"/>
                    </a:lnTo>
                    <a:lnTo>
                      <a:pt x="1654" y="1276"/>
                    </a:lnTo>
                    <a:lnTo>
                      <a:pt x="1618" y="1337"/>
                    </a:lnTo>
                    <a:lnTo>
                      <a:pt x="1579" y="1394"/>
                    </a:lnTo>
                    <a:lnTo>
                      <a:pt x="1534" y="1449"/>
                    </a:lnTo>
                    <a:lnTo>
                      <a:pt x="1484" y="1500"/>
                    </a:lnTo>
                    <a:lnTo>
                      <a:pt x="1431" y="1548"/>
                    </a:lnTo>
                    <a:lnTo>
                      <a:pt x="1374" y="1590"/>
                    </a:lnTo>
                    <a:lnTo>
                      <a:pt x="1313" y="1628"/>
                    </a:lnTo>
                    <a:lnTo>
                      <a:pt x="1249" y="1661"/>
                    </a:lnTo>
                    <a:lnTo>
                      <a:pt x="1181" y="1689"/>
                    </a:lnTo>
                    <a:lnTo>
                      <a:pt x="1112" y="1711"/>
                    </a:lnTo>
                    <a:lnTo>
                      <a:pt x="1040" y="1727"/>
                    </a:lnTo>
                    <a:lnTo>
                      <a:pt x="965" y="1738"/>
                    </a:lnTo>
                    <a:lnTo>
                      <a:pt x="889" y="1742"/>
                    </a:lnTo>
                    <a:lnTo>
                      <a:pt x="814" y="1741"/>
                    </a:lnTo>
                    <a:lnTo>
                      <a:pt x="742" y="1733"/>
                    </a:lnTo>
                    <a:lnTo>
                      <a:pt x="670" y="1718"/>
                    </a:lnTo>
                    <a:lnTo>
                      <a:pt x="600" y="1699"/>
                    </a:lnTo>
                    <a:lnTo>
                      <a:pt x="534" y="1674"/>
                    </a:lnTo>
                    <a:lnTo>
                      <a:pt x="469" y="1644"/>
                    </a:lnTo>
                    <a:lnTo>
                      <a:pt x="408" y="1609"/>
                    </a:lnTo>
                    <a:lnTo>
                      <a:pt x="350" y="1569"/>
                    </a:lnTo>
                    <a:lnTo>
                      <a:pt x="294" y="1524"/>
                    </a:lnTo>
                    <a:lnTo>
                      <a:pt x="243" y="1475"/>
                    </a:lnTo>
                    <a:lnTo>
                      <a:pt x="196" y="1422"/>
                    </a:lnTo>
                    <a:lnTo>
                      <a:pt x="153" y="1365"/>
                    </a:lnTo>
                    <a:lnTo>
                      <a:pt x="114" y="1305"/>
                    </a:lnTo>
                    <a:lnTo>
                      <a:pt x="81" y="1242"/>
                    </a:lnTo>
                    <a:lnTo>
                      <a:pt x="53" y="1175"/>
                    </a:lnTo>
                    <a:lnTo>
                      <a:pt x="31" y="1106"/>
                    </a:lnTo>
                    <a:lnTo>
                      <a:pt x="15" y="1034"/>
                    </a:lnTo>
                    <a:lnTo>
                      <a:pt x="4" y="960"/>
                    </a:lnTo>
                    <a:lnTo>
                      <a:pt x="0" y="884"/>
                    </a:lnTo>
                    <a:lnTo>
                      <a:pt x="2" y="810"/>
                    </a:lnTo>
                    <a:lnTo>
                      <a:pt x="9" y="737"/>
                    </a:lnTo>
                    <a:lnTo>
                      <a:pt x="24" y="665"/>
                    </a:lnTo>
                    <a:lnTo>
                      <a:pt x="44" y="597"/>
                    </a:lnTo>
                    <a:lnTo>
                      <a:pt x="69" y="530"/>
                    </a:lnTo>
                    <a:lnTo>
                      <a:pt x="99" y="467"/>
                    </a:lnTo>
                    <a:lnTo>
                      <a:pt x="134" y="406"/>
                    </a:lnTo>
                    <a:lnTo>
                      <a:pt x="174" y="349"/>
                    </a:lnTo>
                    <a:lnTo>
                      <a:pt x="219" y="294"/>
                    </a:lnTo>
                    <a:lnTo>
                      <a:pt x="268" y="242"/>
                    </a:lnTo>
                    <a:lnTo>
                      <a:pt x="321" y="195"/>
                    </a:lnTo>
                    <a:lnTo>
                      <a:pt x="380" y="152"/>
                    </a:lnTo>
                    <a:lnTo>
                      <a:pt x="440" y="114"/>
                    </a:lnTo>
                    <a:lnTo>
                      <a:pt x="504" y="82"/>
                    </a:lnTo>
                    <a:lnTo>
                      <a:pt x="571" y="54"/>
                    </a:lnTo>
                    <a:lnTo>
                      <a:pt x="641" y="31"/>
                    </a:lnTo>
                    <a:lnTo>
                      <a:pt x="712" y="14"/>
                    </a:lnTo>
                    <a:lnTo>
                      <a:pt x="787" y="4"/>
                    </a:lnTo>
                    <a:lnTo>
                      <a:pt x="86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49" name="Freeform 10"/>
              <p:cNvSpPr>
                <a:spLocks noEditPoints="1" noChangeArrowheads="1"/>
              </p:cNvSpPr>
              <p:nvPr/>
            </p:nvSpPr>
            <p:spPr bwMode="auto">
              <a:xfrm>
                <a:off x="253287" y="63024"/>
                <a:ext cx="327014" cy="54700"/>
              </a:xfrm>
              <a:custGeom>
                <a:avLst/>
                <a:gdLst>
                  <a:gd name="T0" fmla="*/ 56 w 1378"/>
                  <a:gd name="T1" fmla="*/ 56 h 231"/>
                  <a:gd name="T2" fmla="*/ 56 w 1378"/>
                  <a:gd name="T3" fmla="*/ 175 h 231"/>
                  <a:gd name="T4" fmla="*/ 1322 w 1378"/>
                  <a:gd name="T5" fmla="*/ 175 h 231"/>
                  <a:gd name="T6" fmla="*/ 1322 w 1378"/>
                  <a:gd name="T7" fmla="*/ 56 h 231"/>
                  <a:gd name="T8" fmla="*/ 56 w 1378"/>
                  <a:gd name="T9" fmla="*/ 56 h 231"/>
                  <a:gd name="T10" fmla="*/ 0 w 1378"/>
                  <a:gd name="T11" fmla="*/ 0 h 231"/>
                  <a:gd name="T12" fmla="*/ 1378 w 1378"/>
                  <a:gd name="T13" fmla="*/ 0 h 231"/>
                  <a:gd name="T14" fmla="*/ 1378 w 1378"/>
                  <a:gd name="T15" fmla="*/ 231 h 231"/>
                  <a:gd name="T16" fmla="*/ 0 w 1378"/>
                  <a:gd name="T17" fmla="*/ 231 h 231"/>
                  <a:gd name="T18" fmla="*/ 0 w 1378"/>
                  <a:gd name="T19" fmla="*/ 0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78"/>
                  <a:gd name="T31" fmla="*/ 0 h 231"/>
                  <a:gd name="T32" fmla="*/ 1378 w 1378"/>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78" h="231">
                    <a:moveTo>
                      <a:pt x="56" y="56"/>
                    </a:moveTo>
                    <a:lnTo>
                      <a:pt x="56" y="175"/>
                    </a:lnTo>
                    <a:lnTo>
                      <a:pt x="1322" y="175"/>
                    </a:lnTo>
                    <a:lnTo>
                      <a:pt x="1322" y="56"/>
                    </a:lnTo>
                    <a:lnTo>
                      <a:pt x="56" y="56"/>
                    </a:lnTo>
                    <a:close/>
                    <a:moveTo>
                      <a:pt x="0" y="0"/>
                    </a:moveTo>
                    <a:lnTo>
                      <a:pt x="1378" y="0"/>
                    </a:lnTo>
                    <a:lnTo>
                      <a:pt x="1378" y="231"/>
                    </a:lnTo>
                    <a:lnTo>
                      <a:pt x="0" y="231"/>
                    </a:lnTo>
                    <a:lnTo>
                      <a:pt x="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3350" name="Group 1"/>
          <p:cNvGrpSpPr>
            <a:grpSpLocks/>
          </p:cNvGrpSpPr>
          <p:nvPr/>
        </p:nvGrpSpPr>
        <p:grpSpPr bwMode="auto">
          <a:xfrm>
            <a:off x="4962525" y="2419350"/>
            <a:ext cx="1622425" cy="1055688"/>
            <a:chOff x="0" y="0"/>
            <a:chExt cx="1623047" cy="1055509"/>
          </a:xfrm>
        </p:grpSpPr>
        <p:sp>
          <p:nvSpPr>
            <p:cNvPr id="13351" name="Rectangle 52"/>
            <p:cNvSpPr>
              <a:spLocks noChangeArrowheads="1"/>
            </p:cNvSpPr>
            <p:nvPr/>
          </p:nvSpPr>
          <p:spPr bwMode="auto">
            <a:xfrm>
              <a:off x="0" y="0"/>
              <a:ext cx="1623047"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Reverse Proxy</a:t>
              </a:r>
            </a:p>
          </p:txBody>
        </p:sp>
        <p:sp>
          <p:nvSpPr>
            <p:cNvPr id="13352" name="Freeform 7"/>
            <p:cNvSpPr>
              <a:spLocks noEditPoints="1" noChangeArrowheads="1"/>
            </p:cNvSpPr>
            <p:nvPr/>
          </p:nvSpPr>
          <p:spPr bwMode="auto">
            <a:xfrm>
              <a:off x="566787" y="245705"/>
              <a:ext cx="418577" cy="809804"/>
            </a:xfrm>
            <a:custGeom>
              <a:avLst/>
              <a:gdLst>
                <a:gd name="T0" fmla="*/ 1513 w 1760"/>
                <a:gd name="T1" fmla="*/ 2946 h 3403"/>
                <a:gd name="T2" fmla="*/ 1569 w 1760"/>
                <a:gd name="T3" fmla="*/ 3116 h 3403"/>
                <a:gd name="T4" fmla="*/ 247 w 1760"/>
                <a:gd name="T5" fmla="*/ 2748 h 3403"/>
                <a:gd name="T6" fmla="*/ 191 w 1760"/>
                <a:gd name="T7" fmla="*/ 2632 h 3403"/>
                <a:gd name="T8" fmla="*/ 191 w 1760"/>
                <a:gd name="T9" fmla="*/ 2632 h 3403"/>
                <a:gd name="T10" fmla="*/ 191 w 1760"/>
                <a:gd name="T11" fmla="*/ 2546 h 3403"/>
                <a:gd name="T12" fmla="*/ 455 w 1760"/>
                <a:gd name="T13" fmla="*/ 2490 h 3403"/>
                <a:gd name="T14" fmla="*/ 191 w 1760"/>
                <a:gd name="T15" fmla="*/ 622 h 3403"/>
                <a:gd name="T16" fmla="*/ 266 w 1760"/>
                <a:gd name="T17" fmla="*/ 797 h 3403"/>
                <a:gd name="T18" fmla="*/ 247 w 1760"/>
                <a:gd name="T19" fmla="*/ 825 h 3403"/>
                <a:gd name="T20" fmla="*/ 1507 w 1760"/>
                <a:gd name="T21" fmla="*/ 0 h 3403"/>
                <a:gd name="T22" fmla="*/ 1579 w 1760"/>
                <a:gd name="T23" fmla="*/ 9 h 3403"/>
                <a:gd name="T24" fmla="*/ 1644 w 1760"/>
                <a:gd name="T25" fmla="*/ 36 h 3403"/>
                <a:gd name="T26" fmla="*/ 1715 w 1760"/>
                <a:gd name="T27" fmla="*/ 96 h 3403"/>
                <a:gd name="T28" fmla="*/ 1749 w 1760"/>
                <a:gd name="T29" fmla="*/ 158 h 3403"/>
                <a:gd name="T30" fmla="*/ 1760 w 1760"/>
                <a:gd name="T31" fmla="*/ 207 h 3403"/>
                <a:gd name="T32" fmla="*/ 1759 w 1760"/>
                <a:gd name="T33" fmla="*/ 3201 h 3403"/>
                <a:gd name="T34" fmla="*/ 1742 w 1760"/>
                <a:gd name="T35" fmla="*/ 3264 h 3403"/>
                <a:gd name="T36" fmla="*/ 1701 w 1760"/>
                <a:gd name="T37" fmla="*/ 3322 h 3403"/>
                <a:gd name="T38" fmla="*/ 1625 w 1760"/>
                <a:gd name="T39" fmla="*/ 3377 h 3403"/>
                <a:gd name="T40" fmla="*/ 1558 w 1760"/>
                <a:gd name="T41" fmla="*/ 3399 h 3403"/>
                <a:gd name="T42" fmla="*/ 254 w 1760"/>
                <a:gd name="T43" fmla="*/ 3403 h 3403"/>
                <a:gd name="T44" fmla="*/ 181 w 1760"/>
                <a:gd name="T45" fmla="*/ 3394 h 3403"/>
                <a:gd name="T46" fmla="*/ 116 w 1760"/>
                <a:gd name="T47" fmla="*/ 3367 h 3403"/>
                <a:gd name="T48" fmla="*/ 60 w 1760"/>
                <a:gd name="T49" fmla="*/ 3322 h 3403"/>
                <a:gd name="T50" fmla="*/ 19 w 1760"/>
                <a:gd name="T51" fmla="*/ 3264 h 3403"/>
                <a:gd name="T52" fmla="*/ 2 w 1760"/>
                <a:gd name="T53" fmla="*/ 3201 h 3403"/>
                <a:gd name="T54" fmla="*/ 56 w 1760"/>
                <a:gd name="T55" fmla="*/ 2500 h 3403"/>
                <a:gd name="T56" fmla="*/ 60 w 1760"/>
                <a:gd name="T57" fmla="*/ 3210 h 3403"/>
                <a:gd name="T58" fmla="*/ 80 w 1760"/>
                <a:gd name="T59" fmla="*/ 3259 h 3403"/>
                <a:gd name="T60" fmla="*/ 125 w 1760"/>
                <a:gd name="T61" fmla="*/ 3305 h 3403"/>
                <a:gd name="T62" fmla="*/ 197 w 1760"/>
                <a:gd name="T63" fmla="*/ 3340 h 3403"/>
                <a:gd name="T64" fmla="*/ 232 w 1760"/>
                <a:gd name="T65" fmla="*/ 3346 h 3403"/>
                <a:gd name="T66" fmla="*/ 1528 w 1760"/>
                <a:gd name="T67" fmla="*/ 3346 h 3403"/>
                <a:gd name="T68" fmla="*/ 1584 w 1760"/>
                <a:gd name="T69" fmla="*/ 3333 h 3403"/>
                <a:gd name="T70" fmla="*/ 1647 w 1760"/>
                <a:gd name="T71" fmla="*/ 3297 h 3403"/>
                <a:gd name="T72" fmla="*/ 1690 w 1760"/>
                <a:gd name="T73" fmla="*/ 3242 h 3403"/>
                <a:gd name="T74" fmla="*/ 1704 w 1760"/>
                <a:gd name="T75" fmla="*/ 3189 h 3403"/>
                <a:gd name="T76" fmla="*/ 1704 w 1760"/>
                <a:gd name="T77" fmla="*/ 214 h 3403"/>
                <a:gd name="T78" fmla="*/ 1697 w 1760"/>
                <a:gd name="T79" fmla="*/ 179 h 3403"/>
                <a:gd name="T80" fmla="*/ 1662 w 1760"/>
                <a:gd name="T81" fmla="*/ 120 h 3403"/>
                <a:gd name="T82" fmla="*/ 1603 w 1760"/>
                <a:gd name="T83" fmla="*/ 78 h 3403"/>
                <a:gd name="T84" fmla="*/ 1546 w 1760"/>
                <a:gd name="T85" fmla="*/ 59 h 3403"/>
                <a:gd name="T86" fmla="*/ 254 w 1760"/>
                <a:gd name="T87" fmla="*/ 56 h 3403"/>
                <a:gd name="T88" fmla="*/ 197 w 1760"/>
                <a:gd name="T89" fmla="*/ 63 h 3403"/>
                <a:gd name="T90" fmla="*/ 138 w 1760"/>
                <a:gd name="T91" fmla="*/ 88 h 3403"/>
                <a:gd name="T92" fmla="*/ 86 w 1760"/>
                <a:gd name="T93" fmla="*/ 136 h 3403"/>
                <a:gd name="T94" fmla="*/ 64 w 1760"/>
                <a:gd name="T95" fmla="*/ 179 h 3403"/>
                <a:gd name="T96" fmla="*/ 56 w 1760"/>
                <a:gd name="T97" fmla="*/ 228 h 3403"/>
                <a:gd name="T98" fmla="*/ 1 w 1760"/>
                <a:gd name="T99" fmla="*/ 207 h 3403"/>
                <a:gd name="T100" fmla="*/ 12 w 1760"/>
                <a:gd name="T101" fmla="*/ 158 h 3403"/>
                <a:gd name="T102" fmla="*/ 46 w 1760"/>
                <a:gd name="T103" fmla="*/ 96 h 3403"/>
                <a:gd name="T104" fmla="*/ 99 w 1760"/>
                <a:gd name="T105" fmla="*/ 48 h 3403"/>
                <a:gd name="T106" fmla="*/ 175 w 1760"/>
                <a:gd name="T107" fmla="*/ 11 h 3403"/>
                <a:gd name="T108" fmla="*/ 232 w 1760"/>
                <a:gd name="T109" fmla="*/ 1 h 34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60"/>
                <a:gd name="T166" fmla="*/ 0 h 3403"/>
                <a:gd name="T167" fmla="*/ 1760 w 1760"/>
                <a:gd name="T168" fmla="*/ 3403 h 34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60" h="3403">
                  <a:moveTo>
                    <a:pt x="247" y="2946"/>
                  </a:moveTo>
                  <a:lnTo>
                    <a:pt x="247" y="3060"/>
                  </a:lnTo>
                  <a:lnTo>
                    <a:pt x="1513" y="3060"/>
                  </a:lnTo>
                  <a:lnTo>
                    <a:pt x="1513" y="2946"/>
                  </a:lnTo>
                  <a:lnTo>
                    <a:pt x="247" y="2946"/>
                  </a:lnTo>
                  <a:close/>
                  <a:moveTo>
                    <a:pt x="191" y="2890"/>
                  </a:moveTo>
                  <a:lnTo>
                    <a:pt x="1569" y="2890"/>
                  </a:lnTo>
                  <a:lnTo>
                    <a:pt x="1569" y="3116"/>
                  </a:lnTo>
                  <a:lnTo>
                    <a:pt x="191" y="3116"/>
                  </a:lnTo>
                  <a:lnTo>
                    <a:pt x="191" y="2890"/>
                  </a:lnTo>
                  <a:close/>
                  <a:moveTo>
                    <a:pt x="247" y="2688"/>
                  </a:moveTo>
                  <a:lnTo>
                    <a:pt x="247" y="2748"/>
                  </a:lnTo>
                  <a:lnTo>
                    <a:pt x="455" y="2748"/>
                  </a:lnTo>
                  <a:lnTo>
                    <a:pt x="455" y="2688"/>
                  </a:lnTo>
                  <a:lnTo>
                    <a:pt x="247" y="2688"/>
                  </a:lnTo>
                  <a:close/>
                  <a:moveTo>
                    <a:pt x="191" y="2632"/>
                  </a:moveTo>
                  <a:lnTo>
                    <a:pt x="511" y="2632"/>
                  </a:lnTo>
                  <a:lnTo>
                    <a:pt x="511" y="2804"/>
                  </a:lnTo>
                  <a:lnTo>
                    <a:pt x="191" y="2804"/>
                  </a:lnTo>
                  <a:lnTo>
                    <a:pt x="191" y="2632"/>
                  </a:lnTo>
                  <a:close/>
                  <a:moveTo>
                    <a:pt x="367" y="2373"/>
                  </a:moveTo>
                  <a:lnTo>
                    <a:pt x="511" y="2373"/>
                  </a:lnTo>
                  <a:lnTo>
                    <a:pt x="511" y="2546"/>
                  </a:lnTo>
                  <a:lnTo>
                    <a:pt x="191" y="2546"/>
                  </a:lnTo>
                  <a:lnTo>
                    <a:pt x="191" y="2452"/>
                  </a:lnTo>
                  <a:lnTo>
                    <a:pt x="247" y="2452"/>
                  </a:lnTo>
                  <a:lnTo>
                    <a:pt x="247" y="2490"/>
                  </a:lnTo>
                  <a:lnTo>
                    <a:pt x="455" y="2490"/>
                  </a:lnTo>
                  <a:lnTo>
                    <a:pt x="455" y="2429"/>
                  </a:lnTo>
                  <a:lnTo>
                    <a:pt x="367" y="2429"/>
                  </a:lnTo>
                  <a:lnTo>
                    <a:pt x="367" y="2373"/>
                  </a:lnTo>
                  <a:close/>
                  <a:moveTo>
                    <a:pt x="191" y="622"/>
                  </a:moveTo>
                  <a:lnTo>
                    <a:pt x="1569" y="622"/>
                  </a:lnTo>
                  <a:lnTo>
                    <a:pt x="1569" y="853"/>
                  </a:lnTo>
                  <a:lnTo>
                    <a:pt x="266" y="853"/>
                  </a:lnTo>
                  <a:lnTo>
                    <a:pt x="266" y="797"/>
                  </a:lnTo>
                  <a:lnTo>
                    <a:pt x="1513" y="797"/>
                  </a:lnTo>
                  <a:lnTo>
                    <a:pt x="1513" y="678"/>
                  </a:lnTo>
                  <a:lnTo>
                    <a:pt x="247" y="678"/>
                  </a:lnTo>
                  <a:lnTo>
                    <a:pt x="247" y="825"/>
                  </a:lnTo>
                  <a:lnTo>
                    <a:pt x="191" y="825"/>
                  </a:lnTo>
                  <a:lnTo>
                    <a:pt x="191" y="622"/>
                  </a:lnTo>
                  <a:close/>
                  <a:moveTo>
                    <a:pt x="253" y="0"/>
                  </a:moveTo>
                  <a:lnTo>
                    <a:pt x="1507" y="0"/>
                  </a:lnTo>
                  <a:lnTo>
                    <a:pt x="1528" y="1"/>
                  </a:lnTo>
                  <a:lnTo>
                    <a:pt x="1535" y="2"/>
                  </a:lnTo>
                  <a:lnTo>
                    <a:pt x="1558" y="4"/>
                  </a:lnTo>
                  <a:lnTo>
                    <a:pt x="1579" y="9"/>
                  </a:lnTo>
                  <a:lnTo>
                    <a:pt x="1585" y="11"/>
                  </a:lnTo>
                  <a:lnTo>
                    <a:pt x="1605" y="17"/>
                  </a:lnTo>
                  <a:lnTo>
                    <a:pt x="1625" y="26"/>
                  </a:lnTo>
                  <a:lnTo>
                    <a:pt x="1644" y="36"/>
                  </a:lnTo>
                  <a:lnTo>
                    <a:pt x="1662" y="48"/>
                  </a:lnTo>
                  <a:lnTo>
                    <a:pt x="1687" y="66"/>
                  </a:lnTo>
                  <a:lnTo>
                    <a:pt x="1701" y="81"/>
                  </a:lnTo>
                  <a:lnTo>
                    <a:pt x="1715" y="96"/>
                  </a:lnTo>
                  <a:lnTo>
                    <a:pt x="1726" y="113"/>
                  </a:lnTo>
                  <a:lnTo>
                    <a:pt x="1732" y="121"/>
                  </a:lnTo>
                  <a:lnTo>
                    <a:pt x="1742" y="139"/>
                  </a:lnTo>
                  <a:lnTo>
                    <a:pt x="1749" y="158"/>
                  </a:lnTo>
                  <a:lnTo>
                    <a:pt x="1751" y="163"/>
                  </a:lnTo>
                  <a:lnTo>
                    <a:pt x="1756" y="183"/>
                  </a:lnTo>
                  <a:lnTo>
                    <a:pt x="1759" y="202"/>
                  </a:lnTo>
                  <a:lnTo>
                    <a:pt x="1760" y="207"/>
                  </a:lnTo>
                  <a:lnTo>
                    <a:pt x="1760" y="216"/>
                  </a:lnTo>
                  <a:lnTo>
                    <a:pt x="1760" y="3187"/>
                  </a:lnTo>
                  <a:lnTo>
                    <a:pt x="1760" y="3195"/>
                  </a:lnTo>
                  <a:lnTo>
                    <a:pt x="1759" y="3201"/>
                  </a:lnTo>
                  <a:lnTo>
                    <a:pt x="1756" y="3221"/>
                  </a:lnTo>
                  <a:lnTo>
                    <a:pt x="1751" y="3240"/>
                  </a:lnTo>
                  <a:lnTo>
                    <a:pt x="1749" y="3245"/>
                  </a:lnTo>
                  <a:lnTo>
                    <a:pt x="1742" y="3264"/>
                  </a:lnTo>
                  <a:lnTo>
                    <a:pt x="1732" y="3282"/>
                  </a:lnTo>
                  <a:lnTo>
                    <a:pt x="1726" y="3290"/>
                  </a:lnTo>
                  <a:lnTo>
                    <a:pt x="1715" y="3306"/>
                  </a:lnTo>
                  <a:lnTo>
                    <a:pt x="1701" y="3322"/>
                  </a:lnTo>
                  <a:lnTo>
                    <a:pt x="1687" y="3337"/>
                  </a:lnTo>
                  <a:lnTo>
                    <a:pt x="1662" y="3355"/>
                  </a:lnTo>
                  <a:lnTo>
                    <a:pt x="1644" y="3367"/>
                  </a:lnTo>
                  <a:lnTo>
                    <a:pt x="1625" y="3377"/>
                  </a:lnTo>
                  <a:lnTo>
                    <a:pt x="1605" y="3385"/>
                  </a:lnTo>
                  <a:lnTo>
                    <a:pt x="1585" y="3392"/>
                  </a:lnTo>
                  <a:lnTo>
                    <a:pt x="1579" y="3394"/>
                  </a:lnTo>
                  <a:lnTo>
                    <a:pt x="1558" y="3399"/>
                  </a:lnTo>
                  <a:lnTo>
                    <a:pt x="1535" y="3402"/>
                  </a:lnTo>
                  <a:lnTo>
                    <a:pt x="1528" y="3402"/>
                  </a:lnTo>
                  <a:lnTo>
                    <a:pt x="1506" y="3403"/>
                  </a:lnTo>
                  <a:lnTo>
                    <a:pt x="254" y="3403"/>
                  </a:lnTo>
                  <a:lnTo>
                    <a:pt x="232" y="3402"/>
                  </a:lnTo>
                  <a:lnTo>
                    <a:pt x="225" y="3402"/>
                  </a:lnTo>
                  <a:lnTo>
                    <a:pt x="202" y="3399"/>
                  </a:lnTo>
                  <a:lnTo>
                    <a:pt x="181" y="3394"/>
                  </a:lnTo>
                  <a:lnTo>
                    <a:pt x="175" y="3392"/>
                  </a:lnTo>
                  <a:lnTo>
                    <a:pt x="155" y="3385"/>
                  </a:lnTo>
                  <a:lnTo>
                    <a:pt x="135" y="3377"/>
                  </a:lnTo>
                  <a:lnTo>
                    <a:pt x="116" y="3367"/>
                  </a:lnTo>
                  <a:lnTo>
                    <a:pt x="99" y="3355"/>
                  </a:lnTo>
                  <a:lnTo>
                    <a:pt x="90" y="3349"/>
                  </a:lnTo>
                  <a:lnTo>
                    <a:pt x="74" y="3337"/>
                  </a:lnTo>
                  <a:lnTo>
                    <a:pt x="60" y="3322"/>
                  </a:lnTo>
                  <a:lnTo>
                    <a:pt x="46" y="3306"/>
                  </a:lnTo>
                  <a:lnTo>
                    <a:pt x="35" y="3290"/>
                  </a:lnTo>
                  <a:lnTo>
                    <a:pt x="29" y="3282"/>
                  </a:lnTo>
                  <a:lnTo>
                    <a:pt x="19" y="3264"/>
                  </a:lnTo>
                  <a:lnTo>
                    <a:pt x="12" y="3245"/>
                  </a:lnTo>
                  <a:lnTo>
                    <a:pt x="10" y="3240"/>
                  </a:lnTo>
                  <a:lnTo>
                    <a:pt x="5" y="3221"/>
                  </a:lnTo>
                  <a:lnTo>
                    <a:pt x="2" y="3201"/>
                  </a:lnTo>
                  <a:lnTo>
                    <a:pt x="1" y="3195"/>
                  </a:lnTo>
                  <a:lnTo>
                    <a:pt x="0" y="3175"/>
                  </a:lnTo>
                  <a:lnTo>
                    <a:pt x="0" y="2500"/>
                  </a:lnTo>
                  <a:lnTo>
                    <a:pt x="56" y="2500"/>
                  </a:lnTo>
                  <a:lnTo>
                    <a:pt x="56" y="3175"/>
                  </a:lnTo>
                  <a:lnTo>
                    <a:pt x="57" y="3189"/>
                  </a:lnTo>
                  <a:lnTo>
                    <a:pt x="57" y="3189"/>
                  </a:lnTo>
                  <a:lnTo>
                    <a:pt x="60" y="3210"/>
                  </a:lnTo>
                  <a:lnTo>
                    <a:pt x="64" y="3223"/>
                  </a:lnTo>
                  <a:lnTo>
                    <a:pt x="64" y="3223"/>
                  </a:lnTo>
                  <a:lnTo>
                    <a:pt x="71" y="3242"/>
                  </a:lnTo>
                  <a:lnTo>
                    <a:pt x="80" y="3259"/>
                  </a:lnTo>
                  <a:lnTo>
                    <a:pt x="86" y="3267"/>
                  </a:lnTo>
                  <a:lnTo>
                    <a:pt x="99" y="3283"/>
                  </a:lnTo>
                  <a:lnTo>
                    <a:pt x="114" y="3297"/>
                  </a:lnTo>
                  <a:lnTo>
                    <a:pt x="125" y="3305"/>
                  </a:lnTo>
                  <a:lnTo>
                    <a:pt x="138" y="3315"/>
                  </a:lnTo>
                  <a:lnTo>
                    <a:pt x="157" y="3325"/>
                  </a:lnTo>
                  <a:lnTo>
                    <a:pt x="176" y="3333"/>
                  </a:lnTo>
                  <a:lnTo>
                    <a:pt x="197" y="3340"/>
                  </a:lnTo>
                  <a:lnTo>
                    <a:pt x="197" y="3340"/>
                  </a:lnTo>
                  <a:lnTo>
                    <a:pt x="214" y="3344"/>
                  </a:lnTo>
                  <a:lnTo>
                    <a:pt x="232" y="3346"/>
                  </a:lnTo>
                  <a:lnTo>
                    <a:pt x="232" y="3346"/>
                  </a:lnTo>
                  <a:lnTo>
                    <a:pt x="254" y="3347"/>
                  </a:lnTo>
                  <a:lnTo>
                    <a:pt x="1506" y="3347"/>
                  </a:lnTo>
                  <a:lnTo>
                    <a:pt x="1528" y="3346"/>
                  </a:lnTo>
                  <a:lnTo>
                    <a:pt x="1528" y="3346"/>
                  </a:lnTo>
                  <a:lnTo>
                    <a:pt x="1546" y="3344"/>
                  </a:lnTo>
                  <a:lnTo>
                    <a:pt x="1563" y="3340"/>
                  </a:lnTo>
                  <a:lnTo>
                    <a:pt x="1563" y="3340"/>
                  </a:lnTo>
                  <a:lnTo>
                    <a:pt x="1584" y="3333"/>
                  </a:lnTo>
                  <a:lnTo>
                    <a:pt x="1603" y="3325"/>
                  </a:lnTo>
                  <a:lnTo>
                    <a:pt x="1622" y="3315"/>
                  </a:lnTo>
                  <a:lnTo>
                    <a:pt x="1632" y="3309"/>
                  </a:lnTo>
                  <a:lnTo>
                    <a:pt x="1647" y="3297"/>
                  </a:lnTo>
                  <a:lnTo>
                    <a:pt x="1662" y="3283"/>
                  </a:lnTo>
                  <a:lnTo>
                    <a:pt x="1675" y="3267"/>
                  </a:lnTo>
                  <a:lnTo>
                    <a:pt x="1681" y="3259"/>
                  </a:lnTo>
                  <a:lnTo>
                    <a:pt x="1690" y="3242"/>
                  </a:lnTo>
                  <a:lnTo>
                    <a:pt x="1697" y="3223"/>
                  </a:lnTo>
                  <a:lnTo>
                    <a:pt x="1697" y="3223"/>
                  </a:lnTo>
                  <a:lnTo>
                    <a:pt x="1701" y="3210"/>
                  </a:lnTo>
                  <a:lnTo>
                    <a:pt x="1704" y="3189"/>
                  </a:lnTo>
                  <a:lnTo>
                    <a:pt x="1704" y="3189"/>
                  </a:lnTo>
                  <a:lnTo>
                    <a:pt x="1705" y="3175"/>
                  </a:lnTo>
                  <a:lnTo>
                    <a:pt x="1705" y="228"/>
                  </a:lnTo>
                  <a:lnTo>
                    <a:pt x="1704" y="214"/>
                  </a:lnTo>
                  <a:lnTo>
                    <a:pt x="1704" y="214"/>
                  </a:lnTo>
                  <a:lnTo>
                    <a:pt x="1701" y="194"/>
                  </a:lnTo>
                  <a:lnTo>
                    <a:pt x="1697" y="179"/>
                  </a:lnTo>
                  <a:lnTo>
                    <a:pt x="1697" y="179"/>
                  </a:lnTo>
                  <a:lnTo>
                    <a:pt x="1690" y="161"/>
                  </a:lnTo>
                  <a:lnTo>
                    <a:pt x="1681" y="144"/>
                  </a:lnTo>
                  <a:lnTo>
                    <a:pt x="1675" y="136"/>
                  </a:lnTo>
                  <a:lnTo>
                    <a:pt x="1662" y="120"/>
                  </a:lnTo>
                  <a:lnTo>
                    <a:pt x="1647" y="106"/>
                  </a:lnTo>
                  <a:lnTo>
                    <a:pt x="1632" y="94"/>
                  </a:lnTo>
                  <a:lnTo>
                    <a:pt x="1622" y="88"/>
                  </a:lnTo>
                  <a:lnTo>
                    <a:pt x="1603" y="78"/>
                  </a:lnTo>
                  <a:lnTo>
                    <a:pt x="1584" y="69"/>
                  </a:lnTo>
                  <a:lnTo>
                    <a:pt x="1563" y="63"/>
                  </a:lnTo>
                  <a:lnTo>
                    <a:pt x="1563" y="63"/>
                  </a:lnTo>
                  <a:lnTo>
                    <a:pt x="1546" y="59"/>
                  </a:lnTo>
                  <a:lnTo>
                    <a:pt x="1523" y="57"/>
                  </a:lnTo>
                  <a:lnTo>
                    <a:pt x="1523" y="57"/>
                  </a:lnTo>
                  <a:lnTo>
                    <a:pt x="1506" y="56"/>
                  </a:lnTo>
                  <a:lnTo>
                    <a:pt x="254" y="56"/>
                  </a:lnTo>
                  <a:lnTo>
                    <a:pt x="237" y="57"/>
                  </a:lnTo>
                  <a:lnTo>
                    <a:pt x="237" y="57"/>
                  </a:lnTo>
                  <a:lnTo>
                    <a:pt x="214" y="59"/>
                  </a:lnTo>
                  <a:lnTo>
                    <a:pt x="197" y="63"/>
                  </a:lnTo>
                  <a:lnTo>
                    <a:pt x="197" y="63"/>
                  </a:lnTo>
                  <a:lnTo>
                    <a:pt x="176" y="69"/>
                  </a:lnTo>
                  <a:lnTo>
                    <a:pt x="157" y="78"/>
                  </a:lnTo>
                  <a:lnTo>
                    <a:pt x="138" y="88"/>
                  </a:lnTo>
                  <a:lnTo>
                    <a:pt x="125" y="97"/>
                  </a:lnTo>
                  <a:lnTo>
                    <a:pt x="114" y="106"/>
                  </a:lnTo>
                  <a:lnTo>
                    <a:pt x="99" y="120"/>
                  </a:lnTo>
                  <a:lnTo>
                    <a:pt x="86" y="136"/>
                  </a:lnTo>
                  <a:lnTo>
                    <a:pt x="80" y="144"/>
                  </a:lnTo>
                  <a:lnTo>
                    <a:pt x="71" y="161"/>
                  </a:lnTo>
                  <a:lnTo>
                    <a:pt x="64" y="179"/>
                  </a:lnTo>
                  <a:lnTo>
                    <a:pt x="64" y="179"/>
                  </a:lnTo>
                  <a:lnTo>
                    <a:pt x="60" y="194"/>
                  </a:lnTo>
                  <a:lnTo>
                    <a:pt x="57" y="214"/>
                  </a:lnTo>
                  <a:lnTo>
                    <a:pt x="57" y="214"/>
                  </a:lnTo>
                  <a:lnTo>
                    <a:pt x="56" y="228"/>
                  </a:lnTo>
                  <a:lnTo>
                    <a:pt x="56" y="786"/>
                  </a:lnTo>
                  <a:lnTo>
                    <a:pt x="0" y="786"/>
                  </a:lnTo>
                  <a:lnTo>
                    <a:pt x="0" y="228"/>
                  </a:lnTo>
                  <a:lnTo>
                    <a:pt x="1" y="207"/>
                  </a:lnTo>
                  <a:lnTo>
                    <a:pt x="2" y="202"/>
                  </a:lnTo>
                  <a:lnTo>
                    <a:pt x="5" y="183"/>
                  </a:lnTo>
                  <a:lnTo>
                    <a:pt x="10" y="163"/>
                  </a:lnTo>
                  <a:lnTo>
                    <a:pt x="12" y="158"/>
                  </a:lnTo>
                  <a:lnTo>
                    <a:pt x="19" y="139"/>
                  </a:lnTo>
                  <a:lnTo>
                    <a:pt x="29" y="121"/>
                  </a:lnTo>
                  <a:lnTo>
                    <a:pt x="35" y="113"/>
                  </a:lnTo>
                  <a:lnTo>
                    <a:pt x="46" y="96"/>
                  </a:lnTo>
                  <a:lnTo>
                    <a:pt x="60" y="81"/>
                  </a:lnTo>
                  <a:lnTo>
                    <a:pt x="74" y="66"/>
                  </a:lnTo>
                  <a:lnTo>
                    <a:pt x="90" y="54"/>
                  </a:lnTo>
                  <a:lnTo>
                    <a:pt x="99" y="48"/>
                  </a:lnTo>
                  <a:lnTo>
                    <a:pt x="116" y="36"/>
                  </a:lnTo>
                  <a:lnTo>
                    <a:pt x="135" y="26"/>
                  </a:lnTo>
                  <a:lnTo>
                    <a:pt x="155" y="17"/>
                  </a:lnTo>
                  <a:lnTo>
                    <a:pt x="175" y="11"/>
                  </a:lnTo>
                  <a:lnTo>
                    <a:pt x="181" y="9"/>
                  </a:lnTo>
                  <a:lnTo>
                    <a:pt x="202" y="4"/>
                  </a:lnTo>
                  <a:lnTo>
                    <a:pt x="225" y="2"/>
                  </a:lnTo>
                  <a:lnTo>
                    <a:pt x="232" y="1"/>
                  </a:lnTo>
                  <a:lnTo>
                    <a:pt x="25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53" name="Freeform 8"/>
            <p:cNvSpPr>
              <a:spLocks noEditPoints="1" noChangeArrowheads="1"/>
            </p:cNvSpPr>
            <p:nvPr/>
          </p:nvSpPr>
          <p:spPr bwMode="auto">
            <a:xfrm>
              <a:off x="358687" y="427643"/>
              <a:ext cx="417388" cy="413821"/>
            </a:xfrm>
            <a:custGeom>
              <a:avLst/>
              <a:gdLst>
                <a:gd name="T0" fmla="*/ 1020 w 1753"/>
                <a:gd name="T1" fmla="*/ 1144 h 1742"/>
                <a:gd name="T2" fmla="*/ 995 w 1753"/>
                <a:gd name="T3" fmla="*/ 1224 h 1742"/>
                <a:gd name="T4" fmla="*/ 705 w 1753"/>
                <a:gd name="T5" fmla="*/ 1168 h 1742"/>
                <a:gd name="T6" fmla="*/ 1270 w 1753"/>
                <a:gd name="T7" fmla="*/ 1070 h 1742"/>
                <a:gd name="T8" fmla="*/ 1302 w 1753"/>
                <a:gd name="T9" fmla="*/ 1202 h 1742"/>
                <a:gd name="T10" fmla="*/ 1183 w 1753"/>
                <a:gd name="T11" fmla="*/ 1261 h 1742"/>
                <a:gd name="T12" fmla="*/ 1099 w 1753"/>
                <a:gd name="T13" fmla="*/ 1179 h 1742"/>
                <a:gd name="T14" fmla="*/ 1157 w 1753"/>
                <a:gd name="T15" fmla="*/ 1061 h 1742"/>
                <a:gd name="T16" fmla="*/ 586 w 1753"/>
                <a:gd name="T17" fmla="*/ 1059 h 1742"/>
                <a:gd name="T18" fmla="*/ 619 w 1753"/>
                <a:gd name="T19" fmla="*/ 1191 h 1742"/>
                <a:gd name="T20" fmla="*/ 504 w 1753"/>
                <a:gd name="T21" fmla="*/ 1251 h 1742"/>
                <a:gd name="T22" fmla="*/ 417 w 1753"/>
                <a:gd name="T23" fmla="*/ 1172 h 1742"/>
                <a:gd name="T24" fmla="*/ 472 w 1753"/>
                <a:gd name="T25" fmla="*/ 1049 h 1742"/>
                <a:gd name="T26" fmla="*/ 1176 w 1753"/>
                <a:gd name="T27" fmla="*/ 847 h 1742"/>
                <a:gd name="T28" fmla="*/ 1157 w 1753"/>
                <a:gd name="T29" fmla="*/ 978 h 1742"/>
                <a:gd name="T30" fmla="*/ 1012 w 1753"/>
                <a:gd name="T31" fmla="*/ 655 h 1742"/>
                <a:gd name="T32" fmla="*/ 826 w 1753"/>
                <a:gd name="T33" fmla="*/ 611 h 1742"/>
                <a:gd name="T34" fmla="*/ 784 w 1753"/>
                <a:gd name="T35" fmla="*/ 715 h 1742"/>
                <a:gd name="T36" fmla="*/ 575 w 1753"/>
                <a:gd name="T37" fmla="*/ 969 h 1742"/>
                <a:gd name="T38" fmla="*/ 759 w 1753"/>
                <a:gd name="T39" fmla="*/ 622 h 1742"/>
                <a:gd name="T40" fmla="*/ 1038 w 1753"/>
                <a:gd name="T41" fmla="*/ 410 h 1742"/>
                <a:gd name="T42" fmla="*/ 1040 w 1753"/>
                <a:gd name="T43" fmla="*/ 544 h 1742"/>
                <a:gd name="T44" fmla="*/ 910 w 1753"/>
                <a:gd name="T45" fmla="*/ 576 h 1742"/>
                <a:gd name="T46" fmla="*/ 848 w 1753"/>
                <a:gd name="T47" fmla="*/ 480 h 1742"/>
                <a:gd name="T48" fmla="*/ 929 w 1753"/>
                <a:gd name="T49" fmla="*/ 375 h 1742"/>
                <a:gd name="T50" fmla="*/ 658 w 1753"/>
                <a:gd name="T51" fmla="*/ 158 h 1742"/>
                <a:gd name="T52" fmla="*/ 872 w 1753"/>
                <a:gd name="T53" fmla="*/ 313 h 1742"/>
                <a:gd name="T54" fmla="*/ 683 w 1753"/>
                <a:gd name="T55" fmla="*/ 258 h 1742"/>
                <a:gd name="T56" fmla="*/ 398 w 1753"/>
                <a:gd name="T57" fmla="*/ 298 h 1742"/>
                <a:gd name="T58" fmla="*/ 185 w 1753"/>
                <a:gd name="T59" fmla="*/ 580 h 1742"/>
                <a:gd name="T60" fmla="*/ 127 w 1753"/>
                <a:gd name="T61" fmla="*/ 892 h 1742"/>
                <a:gd name="T62" fmla="*/ 314 w 1753"/>
                <a:gd name="T63" fmla="*/ 1033 h 1742"/>
                <a:gd name="T64" fmla="*/ 236 w 1753"/>
                <a:gd name="T65" fmla="*/ 1080 h 1742"/>
                <a:gd name="T66" fmla="*/ 156 w 1753"/>
                <a:gd name="T67" fmla="*/ 1079 h 1742"/>
                <a:gd name="T68" fmla="*/ 333 w 1753"/>
                <a:gd name="T69" fmla="*/ 1385 h 1742"/>
                <a:gd name="T70" fmla="*/ 491 w 1753"/>
                <a:gd name="T71" fmla="*/ 1327 h 1742"/>
                <a:gd name="T72" fmla="*/ 619 w 1753"/>
                <a:gd name="T73" fmla="*/ 1572 h 1742"/>
                <a:gd name="T74" fmla="*/ 996 w 1753"/>
                <a:gd name="T75" fmla="*/ 1607 h 1742"/>
                <a:gd name="T76" fmla="*/ 1159 w 1753"/>
                <a:gd name="T77" fmla="*/ 1433 h 1742"/>
                <a:gd name="T78" fmla="*/ 1251 w 1753"/>
                <a:gd name="T79" fmla="*/ 1337 h 1742"/>
                <a:gd name="T80" fmla="*/ 1310 w 1753"/>
                <a:gd name="T81" fmla="*/ 1478 h 1742"/>
                <a:gd name="T82" fmla="*/ 1535 w 1753"/>
                <a:gd name="T83" fmla="*/ 1226 h 1742"/>
                <a:gd name="T84" fmla="*/ 1530 w 1753"/>
                <a:gd name="T85" fmla="*/ 1076 h 1742"/>
                <a:gd name="T86" fmla="*/ 1369 w 1753"/>
                <a:gd name="T87" fmla="*/ 1068 h 1742"/>
                <a:gd name="T88" fmla="*/ 1626 w 1753"/>
                <a:gd name="T89" fmla="*/ 899 h 1742"/>
                <a:gd name="T90" fmla="*/ 1577 w 1753"/>
                <a:gd name="T91" fmla="*/ 605 h 1742"/>
                <a:gd name="T92" fmla="*/ 1359 w 1753"/>
                <a:gd name="T93" fmla="*/ 300 h 1742"/>
                <a:gd name="T94" fmla="*/ 1097 w 1753"/>
                <a:gd name="T95" fmla="*/ 359 h 1742"/>
                <a:gd name="T96" fmla="*/ 1172 w 1753"/>
                <a:gd name="T97" fmla="*/ 187 h 1742"/>
                <a:gd name="T98" fmla="*/ 863 w 1753"/>
                <a:gd name="T99" fmla="*/ 0 h 1742"/>
                <a:gd name="T100" fmla="*/ 1283 w 1753"/>
                <a:gd name="T101" fmla="*/ 99 h 1742"/>
                <a:gd name="T102" fmla="*/ 1600 w 1753"/>
                <a:gd name="T103" fmla="*/ 377 h 1742"/>
                <a:gd name="T104" fmla="*/ 1749 w 1753"/>
                <a:gd name="T105" fmla="*/ 783 h 1742"/>
                <a:gd name="T106" fmla="*/ 1685 w 1753"/>
                <a:gd name="T107" fmla="*/ 1212 h 1742"/>
                <a:gd name="T108" fmla="*/ 1431 w 1753"/>
                <a:gd name="T109" fmla="*/ 1548 h 1742"/>
                <a:gd name="T110" fmla="*/ 1040 w 1753"/>
                <a:gd name="T111" fmla="*/ 1727 h 1742"/>
                <a:gd name="T112" fmla="*/ 600 w 1753"/>
                <a:gd name="T113" fmla="*/ 1699 h 1742"/>
                <a:gd name="T114" fmla="*/ 243 w 1753"/>
                <a:gd name="T115" fmla="*/ 1475 h 1742"/>
                <a:gd name="T116" fmla="*/ 31 w 1753"/>
                <a:gd name="T117" fmla="*/ 1106 h 1742"/>
                <a:gd name="T118" fmla="*/ 24 w 1753"/>
                <a:gd name="T119" fmla="*/ 665 h 1742"/>
                <a:gd name="T120" fmla="*/ 219 w 1753"/>
                <a:gd name="T121" fmla="*/ 294 h 1742"/>
                <a:gd name="T122" fmla="*/ 571 w 1753"/>
                <a:gd name="T123" fmla="*/ 54 h 17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3"/>
                <a:gd name="T187" fmla="*/ 0 h 1742"/>
                <a:gd name="T188" fmla="*/ 1753 w 1753"/>
                <a:gd name="T189" fmla="*/ 1742 h 17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3" h="1742">
                  <a:moveTo>
                    <a:pt x="707" y="1138"/>
                  </a:moveTo>
                  <a:lnTo>
                    <a:pt x="789" y="1145"/>
                  </a:lnTo>
                  <a:lnTo>
                    <a:pt x="874" y="1148"/>
                  </a:lnTo>
                  <a:lnTo>
                    <a:pt x="957" y="1147"/>
                  </a:lnTo>
                  <a:lnTo>
                    <a:pt x="989" y="1146"/>
                  </a:lnTo>
                  <a:lnTo>
                    <a:pt x="1020" y="1144"/>
                  </a:lnTo>
                  <a:lnTo>
                    <a:pt x="1019" y="1149"/>
                  </a:lnTo>
                  <a:lnTo>
                    <a:pt x="1018" y="1154"/>
                  </a:lnTo>
                  <a:lnTo>
                    <a:pt x="1018" y="1161"/>
                  </a:lnTo>
                  <a:lnTo>
                    <a:pt x="1022" y="1191"/>
                  </a:lnTo>
                  <a:lnTo>
                    <a:pt x="1030" y="1221"/>
                  </a:lnTo>
                  <a:lnTo>
                    <a:pt x="995" y="1224"/>
                  </a:lnTo>
                  <a:lnTo>
                    <a:pt x="959" y="1226"/>
                  </a:lnTo>
                  <a:lnTo>
                    <a:pt x="869" y="1226"/>
                  </a:lnTo>
                  <a:lnTo>
                    <a:pt x="782" y="1223"/>
                  </a:lnTo>
                  <a:lnTo>
                    <a:pt x="694" y="1215"/>
                  </a:lnTo>
                  <a:lnTo>
                    <a:pt x="701" y="1192"/>
                  </a:lnTo>
                  <a:lnTo>
                    <a:pt x="705" y="1168"/>
                  </a:lnTo>
                  <a:lnTo>
                    <a:pt x="707" y="1143"/>
                  </a:lnTo>
                  <a:lnTo>
                    <a:pt x="707" y="1138"/>
                  </a:lnTo>
                  <a:close/>
                  <a:moveTo>
                    <a:pt x="1204" y="1049"/>
                  </a:moveTo>
                  <a:lnTo>
                    <a:pt x="1227" y="1052"/>
                  </a:lnTo>
                  <a:lnTo>
                    <a:pt x="1250" y="1059"/>
                  </a:lnTo>
                  <a:lnTo>
                    <a:pt x="1270" y="1070"/>
                  </a:lnTo>
                  <a:lnTo>
                    <a:pt x="1288" y="1087"/>
                  </a:lnTo>
                  <a:lnTo>
                    <a:pt x="1301" y="1107"/>
                  </a:lnTo>
                  <a:lnTo>
                    <a:pt x="1309" y="1129"/>
                  </a:lnTo>
                  <a:lnTo>
                    <a:pt x="1313" y="1155"/>
                  </a:lnTo>
                  <a:lnTo>
                    <a:pt x="1310" y="1180"/>
                  </a:lnTo>
                  <a:lnTo>
                    <a:pt x="1302" y="1202"/>
                  </a:lnTo>
                  <a:lnTo>
                    <a:pt x="1290" y="1223"/>
                  </a:lnTo>
                  <a:lnTo>
                    <a:pt x="1273" y="1239"/>
                  </a:lnTo>
                  <a:lnTo>
                    <a:pt x="1254" y="1252"/>
                  </a:lnTo>
                  <a:lnTo>
                    <a:pt x="1231" y="1261"/>
                  </a:lnTo>
                  <a:lnTo>
                    <a:pt x="1207" y="1264"/>
                  </a:lnTo>
                  <a:lnTo>
                    <a:pt x="1183" y="1261"/>
                  </a:lnTo>
                  <a:lnTo>
                    <a:pt x="1160" y="1254"/>
                  </a:lnTo>
                  <a:lnTo>
                    <a:pt x="1140" y="1242"/>
                  </a:lnTo>
                  <a:lnTo>
                    <a:pt x="1125" y="1229"/>
                  </a:lnTo>
                  <a:lnTo>
                    <a:pt x="1114" y="1215"/>
                  </a:lnTo>
                  <a:lnTo>
                    <a:pt x="1105" y="1198"/>
                  </a:lnTo>
                  <a:lnTo>
                    <a:pt x="1099" y="1179"/>
                  </a:lnTo>
                  <a:lnTo>
                    <a:pt x="1097" y="1158"/>
                  </a:lnTo>
                  <a:lnTo>
                    <a:pt x="1099" y="1134"/>
                  </a:lnTo>
                  <a:lnTo>
                    <a:pt x="1108" y="1111"/>
                  </a:lnTo>
                  <a:lnTo>
                    <a:pt x="1120" y="1091"/>
                  </a:lnTo>
                  <a:lnTo>
                    <a:pt x="1137" y="1074"/>
                  </a:lnTo>
                  <a:lnTo>
                    <a:pt x="1157" y="1061"/>
                  </a:lnTo>
                  <a:lnTo>
                    <a:pt x="1179" y="1053"/>
                  </a:lnTo>
                  <a:lnTo>
                    <a:pt x="1204" y="1049"/>
                  </a:lnTo>
                  <a:close/>
                  <a:moveTo>
                    <a:pt x="520" y="1038"/>
                  </a:moveTo>
                  <a:lnTo>
                    <a:pt x="544" y="1041"/>
                  </a:lnTo>
                  <a:lnTo>
                    <a:pt x="566" y="1047"/>
                  </a:lnTo>
                  <a:lnTo>
                    <a:pt x="586" y="1059"/>
                  </a:lnTo>
                  <a:lnTo>
                    <a:pt x="603" y="1075"/>
                  </a:lnTo>
                  <a:lnTo>
                    <a:pt x="617" y="1095"/>
                  </a:lnTo>
                  <a:lnTo>
                    <a:pt x="625" y="1119"/>
                  </a:lnTo>
                  <a:lnTo>
                    <a:pt x="629" y="1144"/>
                  </a:lnTo>
                  <a:lnTo>
                    <a:pt x="626" y="1168"/>
                  </a:lnTo>
                  <a:lnTo>
                    <a:pt x="619" y="1191"/>
                  </a:lnTo>
                  <a:lnTo>
                    <a:pt x="606" y="1210"/>
                  </a:lnTo>
                  <a:lnTo>
                    <a:pt x="590" y="1227"/>
                  </a:lnTo>
                  <a:lnTo>
                    <a:pt x="570" y="1241"/>
                  </a:lnTo>
                  <a:lnTo>
                    <a:pt x="547" y="1249"/>
                  </a:lnTo>
                  <a:lnTo>
                    <a:pt x="523" y="1252"/>
                  </a:lnTo>
                  <a:lnTo>
                    <a:pt x="504" y="1251"/>
                  </a:lnTo>
                  <a:lnTo>
                    <a:pt x="488" y="1247"/>
                  </a:lnTo>
                  <a:lnTo>
                    <a:pt x="471" y="1241"/>
                  </a:lnTo>
                  <a:lnTo>
                    <a:pt x="457" y="1231"/>
                  </a:lnTo>
                  <a:lnTo>
                    <a:pt x="439" y="1215"/>
                  </a:lnTo>
                  <a:lnTo>
                    <a:pt x="425" y="1195"/>
                  </a:lnTo>
                  <a:lnTo>
                    <a:pt x="417" y="1172"/>
                  </a:lnTo>
                  <a:lnTo>
                    <a:pt x="413" y="1147"/>
                  </a:lnTo>
                  <a:lnTo>
                    <a:pt x="416" y="1122"/>
                  </a:lnTo>
                  <a:lnTo>
                    <a:pt x="423" y="1099"/>
                  </a:lnTo>
                  <a:lnTo>
                    <a:pt x="436" y="1080"/>
                  </a:lnTo>
                  <a:lnTo>
                    <a:pt x="452" y="1062"/>
                  </a:lnTo>
                  <a:lnTo>
                    <a:pt x="472" y="1049"/>
                  </a:lnTo>
                  <a:lnTo>
                    <a:pt x="495" y="1041"/>
                  </a:lnTo>
                  <a:lnTo>
                    <a:pt x="520" y="1038"/>
                  </a:lnTo>
                  <a:close/>
                  <a:moveTo>
                    <a:pt x="1080" y="614"/>
                  </a:moveTo>
                  <a:lnTo>
                    <a:pt x="1116" y="690"/>
                  </a:lnTo>
                  <a:lnTo>
                    <a:pt x="1148" y="768"/>
                  </a:lnTo>
                  <a:lnTo>
                    <a:pt x="1176" y="847"/>
                  </a:lnTo>
                  <a:lnTo>
                    <a:pt x="1201" y="926"/>
                  </a:lnTo>
                  <a:lnTo>
                    <a:pt x="1206" y="949"/>
                  </a:lnTo>
                  <a:lnTo>
                    <a:pt x="1212" y="973"/>
                  </a:lnTo>
                  <a:lnTo>
                    <a:pt x="1202" y="973"/>
                  </a:lnTo>
                  <a:lnTo>
                    <a:pt x="1178" y="974"/>
                  </a:lnTo>
                  <a:lnTo>
                    <a:pt x="1157" y="978"/>
                  </a:lnTo>
                  <a:lnTo>
                    <a:pt x="1135" y="985"/>
                  </a:lnTo>
                  <a:lnTo>
                    <a:pt x="1125" y="947"/>
                  </a:lnTo>
                  <a:lnTo>
                    <a:pt x="1102" y="872"/>
                  </a:lnTo>
                  <a:lnTo>
                    <a:pt x="1075" y="798"/>
                  </a:lnTo>
                  <a:lnTo>
                    <a:pt x="1045" y="725"/>
                  </a:lnTo>
                  <a:lnTo>
                    <a:pt x="1012" y="655"/>
                  </a:lnTo>
                  <a:lnTo>
                    <a:pt x="1037" y="644"/>
                  </a:lnTo>
                  <a:lnTo>
                    <a:pt x="1060" y="631"/>
                  </a:lnTo>
                  <a:lnTo>
                    <a:pt x="1080" y="614"/>
                  </a:lnTo>
                  <a:close/>
                  <a:moveTo>
                    <a:pt x="799" y="578"/>
                  </a:moveTo>
                  <a:lnTo>
                    <a:pt x="811" y="595"/>
                  </a:lnTo>
                  <a:lnTo>
                    <a:pt x="826" y="611"/>
                  </a:lnTo>
                  <a:lnTo>
                    <a:pt x="845" y="626"/>
                  </a:lnTo>
                  <a:lnTo>
                    <a:pt x="848" y="629"/>
                  </a:lnTo>
                  <a:lnTo>
                    <a:pt x="851" y="631"/>
                  </a:lnTo>
                  <a:lnTo>
                    <a:pt x="854" y="632"/>
                  </a:lnTo>
                  <a:lnTo>
                    <a:pt x="819" y="674"/>
                  </a:lnTo>
                  <a:lnTo>
                    <a:pt x="784" y="715"/>
                  </a:lnTo>
                  <a:lnTo>
                    <a:pt x="738" y="781"/>
                  </a:lnTo>
                  <a:lnTo>
                    <a:pt x="697" y="849"/>
                  </a:lnTo>
                  <a:lnTo>
                    <a:pt x="657" y="919"/>
                  </a:lnTo>
                  <a:lnTo>
                    <a:pt x="623" y="990"/>
                  </a:lnTo>
                  <a:lnTo>
                    <a:pt x="600" y="977"/>
                  </a:lnTo>
                  <a:lnTo>
                    <a:pt x="575" y="969"/>
                  </a:lnTo>
                  <a:lnTo>
                    <a:pt x="549" y="962"/>
                  </a:lnTo>
                  <a:lnTo>
                    <a:pt x="586" y="885"/>
                  </a:lnTo>
                  <a:lnTo>
                    <a:pt x="627" y="811"/>
                  </a:lnTo>
                  <a:lnTo>
                    <a:pt x="673" y="738"/>
                  </a:lnTo>
                  <a:lnTo>
                    <a:pt x="723" y="670"/>
                  </a:lnTo>
                  <a:lnTo>
                    <a:pt x="759" y="622"/>
                  </a:lnTo>
                  <a:lnTo>
                    <a:pt x="799" y="578"/>
                  </a:lnTo>
                  <a:close/>
                  <a:moveTo>
                    <a:pt x="954" y="371"/>
                  </a:moveTo>
                  <a:lnTo>
                    <a:pt x="978" y="374"/>
                  </a:lnTo>
                  <a:lnTo>
                    <a:pt x="999" y="381"/>
                  </a:lnTo>
                  <a:lnTo>
                    <a:pt x="1020" y="393"/>
                  </a:lnTo>
                  <a:lnTo>
                    <a:pt x="1038" y="410"/>
                  </a:lnTo>
                  <a:lnTo>
                    <a:pt x="1050" y="430"/>
                  </a:lnTo>
                  <a:lnTo>
                    <a:pt x="1060" y="453"/>
                  </a:lnTo>
                  <a:lnTo>
                    <a:pt x="1064" y="476"/>
                  </a:lnTo>
                  <a:lnTo>
                    <a:pt x="1061" y="501"/>
                  </a:lnTo>
                  <a:lnTo>
                    <a:pt x="1053" y="524"/>
                  </a:lnTo>
                  <a:lnTo>
                    <a:pt x="1040" y="544"/>
                  </a:lnTo>
                  <a:lnTo>
                    <a:pt x="1024" y="560"/>
                  </a:lnTo>
                  <a:lnTo>
                    <a:pt x="1005" y="574"/>
                  </a:lnTo>
                  <a:lnTo>
                    <a:pt x="982" y="582"/>
                  </a:lnTo>
                  <a:lnTo>
                    <a:pt x="957" y="585"/>
                  </a:lnTo>
                  <a:lnTo>
                    <a:pt x="933" y="583"/>
                  </a:lnTo>
                  <a:lnTo>
                    <a:pt x="910" y="576"/>
                  </a:lnTo>
                  <a:lnTo>
                    <a:pt x="891" y="565"/>
                  </a:lnTo>
                  <a:lnTo>
                    <a:pt x="877" y="552"/>
                  </a:lnTo>
                  <a:lnTo>
                    <a:pt x="864" y="537"/>
                  </a:lnTo>
                  <a:lnTo>
                    <a:pt x="855" y="520"/>
                  </a:lnTo>
                  <a:lnTo>
                    <a:pt x="850" y="500"/>
                  </a:lnTo>
                  <a:lnTo>
                    <a:pt x="848" y="480"/>
                  </a:lnTo>
                  <a:lnTo>
                    <a:pt x="850" y="456"/>
                  </a:lnTo>
                  <a:lnTo>
                    <a:pt x="857" y="433"/>
                  </a:lnTo>
                  <a:lnTo>
                    <a:pt x="869" y="412"/>
                  </a:lnTo>
                  <a:lnTo>
                    <a:pt x="886" y="395"/>
                  </a:lnTo>
                  <a:lnTo>
                    <a:pt x="906" y="383"/>
                  </a:lnTo>
                  <a:lnTo>
                    <a:pt x="929" y="375"/>
                  </a:lnTo>
                  <a:lnTo>
                    <a:pt x="954" y="371"/>
                  </a:lnTo>
                  <a:close/>
                  <a:moveTo>
                    <a:pt x="865" y="127"/>
                  </a:moveTo>
                  <a:lnTo>
                    <a:pt x="812" y="129"/>
                  </a:lnTo>
                  <a:lnTo>
                    <a:pt x="760" y="135"/>
                  </a:lnTo>
                  <a:lnTo>
                    <a:pt x="708" y="144"/>
                  </a:lnTo>
                  <a:lnTo>
                    <a:pt x="658" y="158"/>
                  </a:lnTo>
                  <a:lnTo>
                    <a:pt x="698" y="177"/>
                  </a:lnTo>
                  <a:lnTo>
                    <a:pt x="735" y="200"/>
                  </a:lnTo>
                  <a:lnTo>
                    <a:pt x="773" y="226"/>
                  </a:lnTo>
                  <a:lnTo>
                    <a:pt x="807" y="253"/>
                  </a:lnTo>
                  <a:lnTo>
                    <a:pt x="840" y="282"/>
                  </a:lnTo>
                  <a:lnTo>
                    <a:pt x="872" y="313"/>
                  </a:lnTo>
                  <a:lnTo>
                    <a:pt x="849" y="327"/>
                  </a:lnTo>
                  <a:lnTo>
                    <a:pt x="828" y="344"/>
                  </a:lnTo>
                  <a:lnTo>
                    <a:pt x="810" y="363"/>
                  </a:lnTo>
                  <a:lnTo>
                    <a:pt x="769" y="323"/>
                  </a:lnTo>
                  <a:lnTo>
                    <a:pt x="726" y="287"/>
                  </a:lnTo>
                  <a:lnTo>
                    <a:pt x="683" y="258"/>
                  </a:lnTo>
                  <a:lnTo>
                    <a:pt x="640" y="235"/>
                  </a:lnTo>
                  <a:lnTo>
                    <a:pt x="594" y="215"/>
                  </a:lnTo>
                  <a:lnTo>
                    <a:pt x="549" y="201"/>
                  </a:lnTo>
                  <a:lnTo>
                    <a:pt x="496" y="229"/>
                  </a:lnTo>
                  <a:lnTo>
                    <a:pt x="445" y="261"/>
                  </a:lnTo>
                  <a:lnTo>
                    <a:pt x="398" y="298"/>
                  </a:lnTo>
                  <a:lnTo>
                    <a:pt x="354" y="337"/>
                  </a:lnTo>
                  <a:lnTo>
                    <a:pt x="313" y="380"/>
                  </a:lnTo>
                  <a:lnTo>
                    <a:pt x="276" y="426"/>
                  </a:lnTo>
                  <a:lnTo>
                    <a:pt x="241" y="474"/>
                  </a:lnTo>
                  <a:lnTo>
                    <a:pt x="211" y="526"/>
                  </a:lnTo>
                  <a:lnTo>
                    <a:pt x="185" y="580"/>
                  </a:lnTo>
                  <a:lnTo>
                    <a:pt x="163" y="637"/>
                  </a:lnTo>
                  <a:lnTo>
                    <a:pt x="147" y="695"/>
                  </a:lnTo>
                  <a:lnTo>
                    <a:pt x="135" y="757"/>
                  </a:lnTo>
                  <a:lnTo>
                    <a:pt x="128" y="819"/>
                  </a:lnTo>
                  <a:lnTo>
                    <a:pt x="126" y="882"/>
                  </a:lnTo>
                  <a:lnTo>
                    <a:pt x="127" y="892"/>
                  </a:lnTo>
                  <a:lnTo>
                    <a:pt x="127" y="902"/>
                  </a:lnTo>
                  <a:lnTo>
                    <a:pt x="158" y="932"/>
                  </a:lnTo>
                  <a:lnTo>
                    <a:pt x="193" y="961"/>
                  </a:lnTo>
                  <a:lnTo>
                    <a:pt x="230" y="987"/>
                  </a:lnTo>
                  <a:lnTo>
                    <a:pt x="270" y="1010"/>
                  </a:lnTo>
                  <a:lnTo>
                    <a:pt x="314" y="1033"/>
                  </a:lnTo>
                  <a:lnTo>
                    <a:pt x="361" y="1053"/>
                  </a:lnTo>
                  <a:lnTo>
                    <a:pt x="349" y="1076"/>
                  </a:lnTo>
                  <a:lnTo>
                    <a:pt x="341" y="1100"/>
                  </a:lnTo>
                  <a:lnTo>
                    <a:pt x="337" y="1126"/>
                  </a:lnTo>
                  <a:lnTo>
                    <a:pt x="285" y="1105"/>
                  </a:lnTo>
                  <a:lnTo>
                    <a:pt x="236" y="1080"/>
                  </a:lnTo>
                  <a:lnTo>
                    <a:pt x="189" y="1053"/>
                  </a:lnTo>
                  <a:lnTo>
                    <a:pt x="147" y="1022"/>
                  </a:lnTo>
                  <a:lnTo>
                    <a:pt x="145" y="1021"/>
                  </a:lnTo>
                  <a:lnTo>
                    <a:pt x="144" y="1020"/>
                  </a:lnTo>
                  <a:lnTo>
                    <a:pt x="141" y="1018"/>
                  </a:lnTo>
                  <a:lnTo>
                    <a:pt x="156" y="1079"/>
                  </a:lnTo>
                  <a:lnTo>
                    <a:pt x="175" y="1136"/>
                  </a:lnTo>
                  <a:lnTo>
                    <a:pt x="199" y="1191"/>
                  </a:lnTo>
                  <a:lnTo>
                    <a:pt x="227" y="1244"/>
                  </a:lnTo>
                  <a:lnTo>
                    <a:pt x="259" y="1293"/>
                  </a:lnTo>
                  <a:lnTo>
                    <a:pt x="294" y="1340"/>
                  </a:lnTo>
                  <a:lnTo>
                    <a:pt x="333" y="1385"/>
                  </a:lnTo>
                  <a:lnTo>
                    <a:pt x="375" y="1425"/>
                  </a:lnTo>
                  <a:lnTo>
                    <a:pt x="421" y="1464"/>
                  </a:lnTo>
                  <a:lnTo>
                    <a:pt x="428" y="1388"/>
                  </a:lnTo>
                  <a:lnTo>
                    <a:pt x="441" y="1311"/>
                  </a:lnTo>
                  <a:lnTo>
                    <a:pt x="465" y="1320"/>
                  </a:lnTo>
                  <a:lnTo>
                    <a:pt x="491" y="1327"/>
                  </a:lnTo>
                  <a:lnTo>
                    <a:pt x="516" y="1330"/>
                  </a:lnTo>
                  <a:lnTo>
                    <a:pt x="508" y="1391"/>
                  </a:lnTo>
                  <a:lnTo>
                    <a:pt x="501" y="1453"/>
                  </a:lnTo>
                  <a:lnTo>
                    <a:pt x="498" y="1515"/>
                  </a:lnTo>
                  <a:lnTo>
                    <a:pt x="557" y="1546"/>
                  </a:lnTo>
                  <a:lnTo>
                    <a:pt x="619" y="1572"/>
                  </a:lnTo>
                  <a:lnTo>
                    <a:pt x="683" y="1591"/>
                  </a:lnTo>
                  <a:lnTo>
                    <a:pt x="749" y="1606"/>
                  </a:lnTo>
                  <a:lnTo>
                    <a:pt x="817" y="1615"/>
                  </a:lnTo>
                  <a:lnTo>
                    <a:pt x="887" y="1617"/>
                  </a:lnTo>
                  <a:lnTo>
                    <a:pt x="942" y="1614"/>
                  </a:lnTo>
                  <a:lnTo>
                    <a:pt x="996" y="1607"/>
                  </a:lnTo>
                  <a:lnTo>
                    <a:pt x="1049" y="1596"/>
                  </a:lnTo>
                  <a:lnTo>
                    <a:pt x="1100" y="1582"/>
                  </a:lnTo>
                  <a:lnTo>
                    <a:pt x="1120" y="1551"/>
                  </a:lnTo>
                  <a:lnTo>
                    <a:pt x="1136" y="1516"/>
                  </a:lnTo>
                  <a:lnTo>
                    <a:pt x="1149" y="1476"/>
                  </a:lnTo>
                  <a:lnTo>
                    <a:pt x="1159" y="1433"/>
                  </a:lnTo>
                  <a:lnTo>
                    <a:pt x="1166" y="1387"/>
                  </a:lnTo>
                  <a:lnTo>
                    <a:pt x="1170" y="1338"/>
                  </a:lnTo>
                  <a:lnTo>
                    <a:pt x="1190" y="1341"/>
                  </a:lnTo>
                  <a:lnTo>
                    <a:pt x="1207" y="1341"/>
                  </a:lnTo>
                  <a:lnTo>
                    <a:pt x="1229" y="1340"/>
                  </a:lnTo>
                  <a:lnTo>
                    <a:pt x="1251" y="1337"/>
                  </a:lnTo>
                  <a:lnTo>
                    <a:pt x="1246" y="1390"/>
                  </a:lnTo>
                  <a:lnTo>
                    <a:pt x="1238" y="1442"/>
                  </a:lnTo>
                  <a:lnTo>
                    <a:pt x="1226" y="1492"/>
                  </a:lnTo>
                  <a:lnTo>
                    <a:pt x="1211" y="1538"/>
                  </a:lnTo>
                  <a:lnTo>
                    <a:pt x="1262" y="1510"/>
                  </a:lnTo>
                  <a:lnTo>
                    <a:pt x="1310" y="1478"/>
                  </a:lnTo>
                  <a:lnTo>
                    <a:pt x="1357" y="1443"/>
                  </a:lnTo>
                  <a:lnTo>
                    <a:pt x="1400" y="1405"/>
                  </a:lnTo>
                  <a:lnTo>
                    <a:pt x="1440" y="1362"/>
                  </a:lnTo>
                  <a:lnTo>
                    <a:pt x="1477" y="1317"/>
                  </a:lnTo>
                  <a:lnTo>
                    <a:pt x="1508" y="1273"/>
                  </a:lnTo>
                  <a:lnTo>
                    <a:pt x="1535" y="1226"/>
                  </a:lnTo>
                  <a:lnTo>
                    <a:pt x="1560" y="1178"/>
                  </a:lnTo>
                  <a:lnTo>
                    <a:pt x="1581" y="1127"/>
                  </a:lnTo>
                  <a:lnTo>
                    <a:pt x="1597" y="1074"/>
                  </a:lnTo>
                  <a:lnTo>
                    <a:pt x="1611" y="1020"/>
                  </a:lnTo>
                  <a:lnTo>
                    <a:pt x="1571" y="1051"/>
                  </a:lnTo>
                  <a:lnTo>
                    <a:pt x="1530" y="1076"/>
                  </a:lnTo>
                  <a:lnTo>
                    <a:pt x="1486" y="1101"/>
                  </a:lnTo>
                  <a:lnTo>
                    <a:pt x="1439" y="1124"/>
                  </a:lnTo>
                  <a:lnTo>
                    <a:pt x="1389" y="1144"/>
                  </a:lnTo>
                  <a:lnTo>
                    <a:pt x="1386" y="1117"/>
                  </a:lnTo>
                  <a:lnTo>
                    <a:pt x="1379" y="1092"/>
                  </a:lnTo>
                  <a:lnTo>
                    <a:pt x="1369" y="1068"/>
                  </a:lnTo>
                  <a:lnTo>
                    <a:pt x="1421" y="1046"/>
                  </a:lnTo>
                  <a:lnTo>
                    <a:pt x="1470" y="1022"/>
                  </a:lnTo>
                  <a:lnTo>
                    <a:pt x="1514" y="996"/>
                  </a:lnTo>
                  <a:lnTo>
                    <a:pt x="1556" y="965"/>
                  </a:lnTo>
                  <a:lnTo>
                    <a:pt x="1593" y="933"/>
                  </a:lnTo>
                  <a:lnTo>
                    <a:pt x="1626" y="899"/>
                  </a:lnTo>
                  <a:lnTo>
                    <a:pt x="1627" y="879"/>
                  </a:lnTo>
                  <a:lnTo>
                    <a:pt x="1627" y="861"/>
                  </a:lnTo>
                  <a:lnTo>
                    <a:pt x="1622" y="793"/>
                  </a:lnTo>
                  <a:lnTo>
                    <a:pt x="1613" y="729"/>
                  </a:lnTo>
                  <a:lnTo>
                    <a:pt x="1597" y="665"/>
                  </a:lnTo>
                  <a:lnTo>
                    <a:pt x="1577" y="605"/>
                  </a:lnTo>
                  <a:lnTo>
                    <a:pt x="1552" y="546"/>
                  </a:lnTo>
                  <a:lnTo>
                    <a:pt x="1522" y="491"/>
                  </a:lnTo>
                  <a:lnTo>
                    <a:pt x="1486" y="438"/>
                  </a:lnTo>
                  <a:lnTo>
                    <a:pt x="1448" y="388"/>
                  </a:lnTo>
                  <a:lnTo>
                    <a:pt x="1405" y="342"/>
                  </a:lnTo>
                  <a:lnTo>
                    <a:pt x="1359" y="300"/>
                  </a:lnTo>
                  <a:lnTo>
                    <a:pt x="1298" y="320"/>
                  </a:lnTo>
                  <a:lnTo>
                    <a:pt x="1239" y="344"/>
                  </a:lnTo>
                  <a:lnTo>
                    <a:pt x="1181" y="372"/>
                  </a:lnTo>
                  <a:lnTo>
                    <a:pt x="1125" y="403"/>
                  </a:lnTo>
                  <a:lnTo>
                    <a:pt x="1113" y="381"/>
                  </a:lnTo>
                  <a:lnTo>
                    <a:pt x="1097" y="359"/>
                  </a:lnTo>
                  <a:lnTo>
                    <a:pt x="1079" y="340"/>
                  </a:lnTo>
                  <a:lnTo>
                    <a:pt x="1144" y="303"/>
                  </a:lnTo>
                  <a:lnTo>
                    <a:pt x="1212" y="271"/>
                  </a:lnTo>
                  <a:lnTo>
                    <a:pt x="1280" y="244"/>
                  </a:lnTo>
                  <a:lnTo>
                    <a:pt x="1227" y="213"/>
                  </a:lnTo>
                  <a:lnTo>
                    <a:pt x="1172" y="187"/>
                  </a:lnTo>
                  <a:lnTo>
                    <a:pt x="1115" y="165"/>
                  </a:lnTo>
                  <a:lnTo>
                    <a:pt x="1056" y="147"/>
                  </a:lnTo>
                  <a:lnTo>
                    <a:pt x="993" y="135"/>
                  </a:lnTo>
                  <a:lnTo>
                    <a:pt x="930" y="129"/>
                  </a:lnTo>
                  <a:lnTo>
                    <a:pt x="865" y="127"/>
                  </a:lnTo>
                  <a:close/>
                  <a:moveTo>
                    <a:pt x="863" y="0"/>
                  </a:moveTo>
                  <a:lnTo>
                    <a:pt x="938" y="2"/>
                  </a:lnTo>
                  <a:lnTo>
                    <a:pt x="1012" y="10"/>
                  </a:lnTo>
                  <a:lnTo>
                    <a:pt x="1083" y="24"/>
                  </a:lnTo>
                  <a:lnTo>
                    <a:pt x="1152" y="43"/>
                  </a:lnTo>
                  <a:lnTo>
                    <a:pt x="1219" y="68"/>
                  </a:lnTo>
                  <a:lnTo>
                    <a:pt x="1283" y="99"/>
                  </a:lnTo>
                  <a:lnTo>
                    <a:pt x="1345" y="134"/>
                  </a:lnTo>
                  <a:lnTo>
                    <a:pt x="1403" y="173"/>
                  </a:lnTo>
                  <a:lnTo>
                    <a:pt x="1458" y="218"/>
                  </a:lnTo>
                  <a:lnTo>
                    <a:pt x="1509" y="268"/>
                  </a:lnTo>
                  <a:lnTo>
                    <a:pt x="1557" y="321"/>
                  </a:lnTo>
                  <a:lnTo>
                    <a:pt x="1600" y="377"/>
                  </a:lnTo>
                  <a:lnTo>
                    <a:pt x="1638" y="438"/>
                  </a:lnTo>
                  <a:lnTo>
                    <a:pt x="1671" y="501"/>
                  </a:lnTo>
                  <a:lnTo>
                    <a:pt x="1699" y="568"/>
                  </a:lnTo>
                  <a:lnTo>
                    <a:pt x="1721" y="637"/>
                  </a:lnTo>
                  <a:lnTo>
                    <a:pt x="1738" y="709"/>
                  </a:lnTo>
                  <a:lnTo>
                    <a:pt x="1749" y="783"/>
                  </a:lnTo>
                  <a:lnTo>
                    <a:pt x="1753" y="858"/>
                  </a:lnTo>
                  <a:lnTo>
                    <a:pt x="1751" y="933"/>
                  </a:lnTo>
                  <a:lnTo>
                    <a:pt x="1743" y="1006"/>
                  </a:lnTo>
                  <a:lnTo>
                    <a:pt x="1730" y="1076"/>
                  </a:lnTo>
                  <a:lnTo>
                    <a:pt x="1710" y="1146"/>
                  </a:lnTo>
                  <a:lnTo>
                    <a:pt x="1685" y="1212"/>
                  </a:lnTo>
                  <a:lnTo>
                    <a:pt x="1654" y="1276"/>
                  </a:lnTo>
                  <a:lnTo>
                    <a:pt x="1618" y="1337"/>
                  </a:lnTo>
                  <a:lnTo>
                    <a:pt x="1579" y="1394"/>
                  </a:lnTo>
                  <a:lnTo>
                    <a:pt x="1534" y="1449"/>
                  </a:lnTo>
                  <a:lnTo>
                    <a:pt x="1484" y="1500"/>
                  </a:lnTo>
                  <a:lnTo>
                    <a:pt x="1431" y="1548"/>
                  </a:lnTo>
                  <a:lnTo>
                    <a:pt x="1374" y="1590"/>
                  </a:lnTo>
                  <a:lnTo>
                    <a:pt x="1313" y="1628"/>
                  </a:lnTo>
                  <a:lnTo>
                    <a:pt x="1249" y="1661"/>
                  </a:lnTo>
                  <a:lnTo>
                    <a:pt x="1181" y="1689"/>
                  </a:lnTo>
                  <a:lnTo>
                    <a:pt x="1112" y="1711"/>
                  </a:lnTo>
                  <a:lnTo>
                    <a:pt x="1040" y="1727"/>
                  </a:lnTo>
                  <a:lnTo>
                    <a:pt x="965" y="1738"/>
                  </a:lnTo>
                  <a:lnTo>
                    <a:pt x="889" y="1742"/>
                  </a:lnTo>
                  <a:lnTo>
                    <a:pt x="814" y="1741"/>
                  </a:lnTo>
                  <a:lnTo>
                    <a:pt x="742" y="1733"/>
                  </a:lnTo>
                  <a:lnTo>
                    <a:pt x="670" y="1718"/>
                  </a:lnTo>
                  <a:lnTo>
                    <a:pt x="600" y="1699"/>
                  </a:lnTo>
                  <a:lnTo>
                    <a:pt x="534" y="1674"/>
                  </a:lnTo>
                  <a:lnTo>
                    <a:pt x="469" y="1644"/>
                  </a:lnTo>
                  <a:lnTo>
                    <a:pt x="408" y="1609"/>
                  </a:lnTo>
                  <a:lnTo>
                    <a:pt x="350" y="1569"/>
                  </a:lnTo>
                  <a:lnTo>
                    <a:pt x="294" y="1524"/>
                  </a:lnTo>
                  <a:lnTo>
                    <a:pt x="243" y="1475"/>
                  </a:lnTo>
                  <a:lnTo>
                    <a:pt x="196" y="1422"/>
                  </a:lnTo>
                  <a:lnTo>
                    <a:pt x="153" y="1365"/>
                  </a:lnTo>
                  <a:lnTo>
                    <a:pt x="114" y="1305"/>
                  </a:lnTo>
                  <a:lnTo>
                    <a:pt x="81" y="1242"/>
                  </a:lnTo>
                  <a:lnTo>
                    <a:pt x="53" y="1175"/>
                  </a:lnTo>
                  <a:lnTo>
                    <a:pt x="31" y="1106"/>
                  </a:lnTo>
                  <a:lnTo>
                    <a:pt x="15" y="1034"/>
                  </a:lnTo>
                  <a:lnTo>
                    <a:pt x="4" y="960"/>
                  </a:lnTo>
                  <a:lnTo>
                    <a:pt x="0" y="884"/>
                  </a:lnTo>
                  <a:lnTo>
                    <a:pt x="2" y="810"/>
                  </a:lnTo>
                  <a:lnTo>
                    <a:pt x="9" y="737"/>
                  </a:lnTo>
                  <a:lnTo>
                    <a:pt x="24" y="665"/>
                  </a:lnTo>
                  <a:lnTo>
                    <a:pt x="44" y="597"/>
                  </a:lnTo>
                  <a:lnTo>
                    <a:pt x="69" y="530"/>
                  </a:lnTo>
                  <a:lnTo>
                    <a:pt x="99" y="467"/>
                  </a:lnTo>
                  <a:lnTo>
                    <a:pt x="134" y="406"/>
                  </a:lnTo>
                  <a:lnTo>
                    <a:pt x="174" y="349"/>
                  </a:lnTo>
                  <a:lnTo>
                    <a:pt x="219" y="294"/>
                  </a:lnTo>
                  <a:lnTo>
                    <a:pt x="268" y="242"/>
                  </a:lnTo>
                  <a:lnTo>
                    <a:pt x="321" y="195"/>
                  </a:lnTo>
                  <a:lnTo>
                    <a:pt x="380" y="152"/>
                  </a:lnTo>
                  <a:lnTo>
                    <a:pt x="440" y="114"/>
                  </a:lnTo>
                  <a:lnTo>
                    <a:pt x="504" y="82"/>
                  </a:lnTo>
                  <a:lnTo>
                    <a:pt x="571" y="54"/>
                  </a:lnTo>
                  <a:lnTo>
                    <a:pt x="641" y="31"/>
                  </a:lnTo>
                  <a:lnTo>
                    <a:pt x="712" y="14"/>
                  </a:lnTo>
                  <a:lnTo>
                    <a:pt x="787" y="4"/>
                  </a:lnTo>
                  <a:lnTo>
                    <a:pt x="86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54" name="Freeform 10"/>
            <p:cNvSpPr>
              <a:spLocks noEditPoints="1" noChangeArrowheads="1"/>
            </p:cNvSpPr>
            <p:nvPr/>
          </p:nvSpPr>
          <p:spPr bwMode="auto">
            <a:xfrm>
              <a:off x="611974" y="308729"/>
              <a:ext cx="327014" cy="54700"/>
            </a:xfrm>
            <a:custGeom>
              <a:avLst/>
              <a:gdLst>
                <a:gd name="T0" fmla="*/ 56 w 1378"/>
                <a:gd name="T1" fmla="*/ 56 h 231"/>
                <a:gd name="T2" fmla="*/ 56 w 1378"/>
                <a:gd name="T3" fmla="*/ 175 h 231"/>
                <a:gd name="T4" fmla="*/ 1322 w 1378"/>
                <a:gd name="T5" fmla="*/ 175 h 231"/>
                <a:gd name="T6" fmla="*/ 1322 w 1378"/>
                <a:gd name="T7" fmla="*/ 56 h 231"/>
                <a:gd name="T8" fmla="*/ 56 w 1378"/>
                <a:gd name="T9" fmla="*/ 56 h 231"/>
                <a:gd name="T10" fmla="*/ 0 w 1378"/>
                <a:gd name="T11" fmla="*/ 0 h 231"/>
                <a:gd name="T12" fmla="*/ 1378 w 1378"/>
                <a:gd name="T13" fmla="*/ 0 h 231"/>
                <a:gd name="T14" fmla="*/ 1378 w 1378"/>
                <a:gd name="T15" fmla="*/ 231 h 231"/>
                <a:gd name="T16" fmla="*/ 0 w 1378"/>
                <a:gd name="T17" fmla="*/ 231 h 231"/>
                <a:gd name="T18" fmla="*/ 0 w 1378"/>
                <a:gd name="T19" fmla="*/ 0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78"/>
                <a:gd name="T31" fmla="*/ 0 h 231"/>
                <a:gd name="T32" fmla="*/ 1378 w 1378"/>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78" h="231">
                  <a:moveTo>
                    <a:pt x="56" y="56"/>
                  </a:moveTo>
                  <a:lnTo>
                    <a:pt x="56" y="175"/>
                  </a:lnTo>
                  <a:lnTo>
                    <a:pt x="1322" y="175"/>
                  </a:lnTo>
                  <a:lnTo>
                    <a:pt x="1322" y="56"/>
                  </a:lnTo>
                  <a:lnTo>
                    <a:pt x="56" y="56"/>
                  </a:lnTo>
                  <a:close/>
                  <a:moveTo>
                    <a:pt x="0" y="0"/>
                  </a:moveTo>
                  <a:lnTo>
                    <a:pt x="1378" y="0"/>
                  </a:lnTo>
                  <a:lnTo>
                    <a:pt x="1378" y="231"/>
                  </a:lnTo>
                  <a:lnTo>
                    <a:pt x="0" y="231"/>
                  </a:lnTo>
                  <a:lnTo>
                    <a:pt x="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3355" name="Group 92"/>
          <p:cNvGrpSpPr>
            <a:grpSpLocks/>
          </p:cNvGrpSpPr>
          <p:nvPr/>
        </p:nvGrpSpPr>
        <p:grpSpPr bwMode="auto">
          <a:xfrm>
            <a:off x="8010525" y="2827338"/>
            <a:ext cx="1828800" cy="1814512"/>
            <a:chOff x="0" y="0"/>
            <a:chExt cx="1827498" cy="1814776"/>
          </a:xfrm>
        </p:grpSpPr>
        <p:grpSp>
          <p:nvGrpSpPr>
            <p:cNvPr id="13356" name="Group 93"/>
            <p:cNvGrpSpPr>
              <a:grpSpLocks/>
            </p:cNvGrpSpPr>
            <p:nvPr/>
          </p:nvGrpSpPr>
          <p:grpSpPr bwMode="auto">
            <a:xfrm>
              <a:off x="0" y="1339362"/>
              <a:ext cx="1827498" cy="475414"/>
              <a:chOff x="0" y="0"/>
              <a:chExt cx="1827498" cy="475414"/>
            </a:xfrm>
          </p:grpSpPr>
          <p:pic>
            <p:nvPicPr>
              <p:cNvPr id="13357" name="Picture 10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827498" cy="429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58" name="Rectangle 102"/>
              <p:cNvSpPr>
                <a:spLocks noChangeArrowheads="1"/>
              </p:cNvSpPr>
              <p:nvPr/>
            </p:nvSpPr>
            <p:spPr bwMode="auto">
              <a:xfrm>
                <a:off x="26713" y="287175"/>
                <a:ext cx="1578027" cy="188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File Services</a:t>
                </a:r>
              </a:p>
            </p:txBody>
          </p:sp>
        </p:grpSp>
        <p:grpSp>
          <p:nvGrpSpPr>
            <p:cNvPr id="13359" name="Group 13"/>
            <p:cNvGrpSpPr>
              <a:grpSpLocks/>
            </p:cNvGrpSpPr>
            <p:nvPr/>
          </p:nvGrpSpPr>
          <p:grpSpPr bwMode="auto">
            <a:xfrm>
              <a:off x="257737" y="0"/>
              <a:ext cx="1160463" cy="1390650"/>
              <a:chOff x="0" y="0"/>
              <a:chExt cx="731" cy="876"/>
            </a:xfrm>
          </p:grpSpPr>
          <p:sp>
            <p:nvSpPr>
              <p:cNvPr id="13360" name="Freeform 15"/>
              <p:cNvSpPr>
                <a:spLocks noEditPoints="1" noChangeArrowheads="1"/>
              </p:cNvSpPr>
              <p:nvPr/>
            </p:nvSpPr>
            <p:spPr bwMode="auto">
              <a:xfrm>
                <a:off x="254" y="44"/>
                <a:ext cx="350" cy="680"/>
              </a:xfrm>
              <a:custGeom>
                <a:avLst/>
                <a:gdLst>
                  <a:gd name="T0" fmla="*/ 1226 w 1399"/>
                  <a:gd name="T1" fmla="*/ 2314 h 2721"/>
                  <a:gd name="T2" fmla="*/ 1243 w 1399"/>
                  <a:gd name="T3" fmla="*/ 2325 h 2721"/>
                  <a:gd name="T4" fmla="*/ 1246 w 1399"/>
                  <a:gd name="T5" fmla="*/ 2472 h 2721"/>
                  <a:gd name="T6" fmla="*/ 1236 w 1399"/>
                  <a:gd name="T7" fmla="*/ 2489 h 2721"/>
                  <a:gd name="T8" fmla="*/ 772 w 1399"/>
                  <a:gd name="T9" fmla="*/ 2493 h 2721"/>
                  <a:gd name="T10" fmla="*/ 1205 w 1399"/>
                  <a:gd name="T11" fmla="*/ 2452 h 2721"/>
                  <a:gd name="T12" fmla="*/ 772 w 1399"/>
                  <a:gd name="T13" fmla="*/ 2355 h 2721"/>
                  <a:gd name="T14" fmla="*/ 1358 w 1399"/>
                  <a:gd name="T15" fmla="*/ 1142 h 2721"/>
                  <a:gd name="T16" fmla="*/ 1399 w 1399"/>
                  <a:gd name="T17" fmla="*/ 2541 h 2721"/>
                  <a:gd name="T18" fmla="*/ 1386 w 1399"/>
                  <a:gd name="T19" fmla="*/ 2604 h 2721"/>
                  <a:gd name="T20" fmla="*/ 1351 w 1399"/>
                  <a:gd name="T21" fmla="*/ 2657 h 2721"/>
                  <a:gd name="T22" fmla="*/ 1299 w 1399"/>
                  <a:gd name="T23" fmla="*/ 2696 h 2721"/>
                  <a:gd name="T24" fmla="*/ 1234 w 1399"/>
                  <a:gd name="T25" fmla="*/ 2719 h 2721"/>
                  <a:gd name="T26" fmla="*/ 772 w 1399"/>
                  <a:gd name="T27" fmla="*/ 2721 h 2721"/>
                  <a:gd name="T28" fmla="*/ 1198 w 1399"/>
                  <a:gd name="T29" fmla="*/ 2680 h 2721"/>
                  <a:gd name="T30" fmla="*/ 1260 w 1399"/>
                  <a:gd name="T31" fmla="*/ 2670 h 2721"/>
                  <a:gd name="T32" fmla="*/ 1311 w 1399"/>
                  <a:gd name="T33" fmla="*/ 2640 h 2721"/>
                  <a:gd name="T34" fmla="*/ 1346 w 1399"/>
                  <a:gd name="T35" fmla="*/ 2595 h 2721"/>
                  <a:gd name="T36" fmla="*/ 1358 w 1399"/>
                  <a:gd name="T37" fmla="*/ 2541 h 2721"/>
                  <a:gd name="T38" fmla="*/ 172 w 1399"/>
                  <a:gd name="T39" fmla="*/ 498 h 2721"/>
                  <a:gd name="T40" fmla="*/ 882 w 1399"/>
                  <a:gd name="T41" fmla="*/ 539 h 2721"/>
                  <a:gd name="T42" fmla="*/ 193 w 1399"/>
                  <a:gd name="T43" fmla="*/ 638 h 2721"/>
                  <a:gd name="T44" fmla="*/ 891 w 1399"/>
                  <a:gd name="T45" fmla="*/ 679 h 2721"/>
                  <a:gd name="T46" fmla="*/ 162 w 1399"/>
                  <a:gd name="T47" fmla="*/ 677 h 2721"/>
                  <a:gd name="T48" fmla="*/ 152 w 1399"/>
                  <a:gd name="T49" fmla="*/ 658 h 2721"/>
                  <a:gd name="T50" fmla="*/ 155 w 1399"/>
                  <a:gd name="T51" fmla="*/ 508 h 2721"/>
                  <a:gd name="T52" fmla="*/ 172 w 1399"/>
                  <a:gd name="T53" fmla="*/ 498 h 2721"/>
                  <a:gd name="T54" fmla="*/ 891 w 1399"/>
                  <a:gd name="T55" fmla="*/ 274 h 2721"/>
                  <a:gd name="T56" fmla="*/ 193 w 1399"/>
                  <a:gd name="T57" fmla="*/ 315 h 2721"/>
                  <a:gd name="T58" fmla="*/ 885 w 1399"/>
                  <a:gd name="T59" fmla="*/ 412 h 2721"/>
                  <a:gd name="T60" fmla="*/ 172 w 1399"/>
                  <a:gd name="T61" fmla="*/ 452 h 2721"/>
                  <a:gd name="T62" fmla="*/ 155 w 1399"/>
                  <a:gd name="T63" fmla="*/ 442 h 2721"/>
                  <a:gd name="T64" fmla="*/ 152 w 1399"/>
                  <a:gd name="T65" fmla="*/ 295 h 2721"/>
                  <a:gd name="T66" fmla="*/ 162 w 1399"/>
                  <a:gd name="T67" fmla="*/ 277 h 2721"/>
                  <a:gd name="T68" fmla="*/ 201 w 1399"/>
                  <a:gd name="T69" fmla="*/ 0 h 2721"/>
                  <a:gd name="T70" fmla="*/ 874 w 1399"/>
                  <a:gd name="T71" fmla="*/ 41 h 2721"/>
                  <a:gd name="T72" fmla="*/ 168 w 1399"/>
                  <a:gd name="T73" fmla="*/ 44 h 2721"/>
                  <a:gd name="T74" fmla="*/ 110 w 1399"/>
                  <a:gd name="T75" fmla="*/ 64 h 2721"/>
                  <a:gd name="T76" fmla="*/ 68 w 1399"/>
                  <a:gd name="T77" fmla="*/ 102 h 2721"/>
                  <a:gd name="T78" fmla="*/ 43 w 1399"/>
                  <a:gd name="T79" fmla="*/ 153 h 2721"/>
                  <a:gd name="T80" fmla="*/ 40 w 1399"/>
                  <a:gd name="T81" fmla="*/ 802 h 2721"/>
                  <a:gd name="T82" fmla="*/ 0 w 1399"/>
                  <a:gd name="T83" fmla="*/ 180 h 2721"/>
                  <a:gd name="T84" fmla="*/ 12 w 1399"/>
                  <a:gd name="T85" fmla="*/ 117 h 2721"/>
                  <a:gd name="T86" fmla="*/ 46 w 1399"/>
                  <a:gd name="T87" fmla="*/ 64 h 2721"/>
                  <a:gd name="T88" fmla="*/ 98 w 1399"/>
                  <a:gd name="T89" fmla="*/ 25 h 2721"/>
                  <a:gd name="T90" fmla="*/ 164 w 1399"/>
                  <a:gd name="T91" fmla="*/ 3 h 27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99"/>
                  <a:gd name="T139" fmla="*/ 0 h 2721"/>
                  <a:gd name="T140" fmla="*/ 1399 w 1399"/>
                  <a:gd name="T141" fmla="*/ 2721 h 272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99" h="2721">
                    <a:moveTo>
                      <a:pt x="772" y="2314"/>
                    </a:moveTo>
                    <a:lnTo>
                      <a:pt x="1226" y="2314"/>
                    </a:lnTo>
                    <a:lnTo>
                      <a:pt x="1236" y="2318"/>
                    </a:lnTo>
                    <a:lnTo>
                      <a:pt x="1243" y="2325"/>
                    </a:lnTo>
                    <a:lnTo>
                      <a:pt x="1246" y="2335"/>
                    </a:lnTo>
                    <a:lnTo>
                      <a:pt x="1246" y="2472"/>
                    </a:lnTo>
                    <a:lnTo>
                      <a:pt x="1243" y="2482"/>
                    </a:lnTo>
                    <a:lnTo>
                      <a:pt x="1236" y="2489"/>
                    </a:lnTo>
                    <a:lnTo>
                      <a:pt x="1226" y="2493"/>
                    </a:lnTo>
                    <a:lnTo>
                      <a:pt x="772" y="2493"/>
                    </a:lnTo>
                    <a:lnTo>
                      <a:pt x="772" y="2452"/>
                    </a:lnTo>
                    <a:lnTo>
                      <a:pt x="1205" y="2452"/>
                    </a:lnTo>
                    <a:lnTo>
                      <a:pt x="1205" y="2355"/>
                    </a:lnTo>
                    <a:lnTo>
                      <a:pt x="772" y="2355"/>
                    </a:lnTo>
                    <a:lnTo>
                      <a:pt x="772" y="2314"/>
                    </a:lnTo>
                    <a:close/>
                    <a:moveTo>
                      <a:pt x="1358" y="1142"/>
                    </a:moveTo>
                    <a:lnTo>
                      <a:pt x="1399" y="1142"/>
                    </a:lnTo>
                    <a:lnTo>
                      <a:pt x="1399" y="2541"/>
                    </a:lnTo>
                    <a:lnTo>
                      <a:pt x="1396" y="2574"/>
                    </a:lnTo>
                    <a:lnTo>
                      <a:pt x="1386" y="2604"/>
                    </a:lnTo>
                    <a:lnTo>
                      <a:pt x="1371" y="2632"/>
                    </a:lnTo>
                    <a:lnTo>
                      <a:pt x="1351" y="2657"/>
                    </a:lnTo>
                    <a:lnTo>
                      <a:pt x="1327" y="2679"/>
                    </a:lnTo>
                    <a:lnTo>
                      <a:pt x="1299" y="2696"/>
                    </a:lnTo>
                    <a:lnTo>
                      <a:pt x="1268" y="2710"/>
                    </a:lnTo>
                    <a:lnTo>
                      <a:pt x="1234" y="2719"/>
                    </a:lnTo>
                    <a:lnTo>
                      <a:pt x="1198" y="2721"/>
                    </a:lnTo>
                    <a:lnTo>
                      <a:pt x="772" y="2721"/>
                    </a:lnTo>
                    <a:lnTo>
                      <a:pt x="772" y="2680"/>
                    </a:lnTo>
                    <a:lnTo>
                      <a:pt x="1198" y="2680"/>
                    </a:lnTo>
                    <a:lnTo>
                      <a:pt x="1230" y="2678"/>
                    </a:lnTo>
                    <a:lnTo>
                      <a:pt x="1260" y="2670"/>
                    </a:lnTo>
                    <a:lnTo>
                      <a:pt x="1287" y="2657"/>
                    </a:lnTo>
                    <a:lnTo>
                      <a:pt x="1311" y="2640"/>
                    </a:lnTo>
                    <a:lnTo>
                      <a:pt x="1331" y="2618"/>
                    </a:lnTo>
                    <a:lnTo>
                      <a:pt x="1346" y="2595"/>
                    </a:lnTo>
                    <a:lnTo>
                      <a:pt x="1354" y="2569"/>
                    </a:lnTo>
                    <a:lnTo>
                      <a:pt x="1358" y="2541"/>
                    </a:lnTo>
                    <a:lnTo>
                      <a:pt x="1358" y="1142"/>
                    </a:lnTo>
                    <a:close/>
                    <a:moveTo>
                      <a:pt x="172" y="498"/>
                    </a:moveTo>
                    <a:lnTo>
                      <a:pt x="882" y="498"/>
                    </a:lnTo>
                    <a:lnTo>
                      <a:pt x="882" y="539"/>
                    </a:lnTo>
                    <a:lnTo>
                      <a:pt x="193" y="539"/>
                    </a:lnTo>
                    <a:lnTo>
                      <a:pt x="193" y="638"/>
                    </a:lnTo>
                    <a:lnTo>
                      <a:pt x="891" y="638"/>
                    </a:lnTo>
                    <a:lnTo>
                      <a:pt x="891" y="679"/>
                    </a:lnTo>
                    <a:lnTo>
                      <a:pt x="172" y="679"/>
                    </a:lnTo>
                    <a:lnTo>
                      <a:pt x="162" y="677"/>
                    </a:lnTo>
                    <a:lnTo>
                      <a:pt x="155" y="669"/>
                    </a:lnTo>
                    <a:lnTo>
                      <a:pt x="152" y="658"/>
                    </a:lnTo>
                    <a:lnTo>
                      <a:pt x="152" y="519"/>
                    </a:lnTo>
                    <a:lnTo>
                      <a:pt x="155" y="508"/>
                    </a:lnTo>
                    <a:lnTo>
                      <a:pt x="162" y="500"/>
                    </a:lnTo>
                    <a:lnTo>
                      <a:pt x="172" y="498"/>
                    </a:lnTo>
                    <a:close/>
                    <a:moveTo>
                      <a:pt x="172" y="274"/>
                    </a:moveTo>
                    <a:lnTo>
                      <a:pt x="891" y="274"/>
                    </a:lnTo>
                    <a:lnTo>
                      <a:pt x="891" y="315"/>
                    </a:lnTo>
                    <a:lnTo>
                      <a:pt x="193" y="315"/>
                    </a:lnTo>
                    <a:lnTo>
                      <a:pt x="193" y="412"/>
                    </a:lnTo>
                    <a:lnTo>
                      <a:pt x="885" y="412"/>
                    </a:lnTo>
                    <a:lnTo>
                      <a:pt x="885" y="452"/>
                    </a:lnTo>
                    <a:lnTo>
                      <a:pt x="172" y="452"/>
                    </a:lnTo>
                    <a:lnTo>
                      <a:pt x="162" y="449"/>
                    </a:lnTo>
                    <a:lnTo>
                      <a:pt x="155" y="442"/>
                    </a:lnTo>
                    <a:lnTo>
                      <a:pt x="152" y="432"/>
                    </a:lnTo>
                    <a:lnTo>
                      <a:pt x="152" y="295"/>
                    </a:lnTo>
                    <a:lnTo>
                      <a:pt x="155" y="285"/>
                    </a:lnTo>
                    <a:lnTo>
                      <a:pt x="162" y="277"/>
                    </a:lnTo>
                    <a:lnTo>
                      <a:pt x="172" y="274"/>
                    </a:lnTo>
                    <a:close/>
                    <a:moveTo>
                      <a:pt x="201" y="0"/>
                    </a:moveTo>
                    <a:lnTo>
                      <a:pt x="874" y="0"/>
                    </a:lnTo>
                    <a:lnTo>
                      <a:pt x="874" y="41"/>
                    </a:lnTo>
                    <a:lnTo>
                      <a:pt x="201" y="41"/>
                    </a:lnTo>
                    <a:lnTo>
                      <a:pt x="168" y="44"/>
                    </a:lnTo>
                    <a:lnTo>
                      <a:pt x="138" y="51"/>
                    </a:lnTo>
                    <a:lnTo>
                      <a:pt x="110" y="64"/>
                    </a:lnTo>
                    <a:lnTo>
                      <a:pt x="87" y="81"/>
                    </a:lnTo>
                    <a:lnTo>
                      <a:pt x="68" y="102"/>
                    </a:lnTo>
                    <a:lnTo>
                      <a:pt x="53" y="126"/>
                    </a:lnTo>
                    <a:lnTo>
                      <a:pt x="43" y="153"/>
                    </a:lnTo>
                    <a:lnTo>
                      <a:pt x="40" y="180"/>
                    </a:lnTo>
                    <a:lnTo>
                      <a:pt x="40" y="802"/>
                    </a:lnTo>
                    <a:lnTo>
                      <a:pt x="0" y="802"/>
                    </a:lnTo>
                    <a:lnTo>
                      <a:pt x="0" y="180"/>
                    </a:lnTo>
                    <a:lnTo>
                      <a:pt x="3" y="148"/>
                    </a:lnTo>
                    <a:lnTo>
                      <a:pt x="12" y="117"/>
                    </a:lnTo>
                    <a:lnTo>
                      <a:pt x="27" y="90"/>
                    </a:lnTo>
                    <a:lnTo>
                      <a:pt x="46" y="64"/>
                    </a:lnTo>
                    <a:lnTo>
                      <a:pt x="71" y="43"/>
                    </a:lnTo>
                    <a:lnTo>
                      <a:pt x="98" y="25"/>
                    </a:lnTo>
                    <a:lnTo>
                      <a:pt x="130" y="11"/>
                    </a:lnTo>
                    <a:lnTo>
                      <a:pt x="164" y="3"/>
                    </a:lnTo>
                    <a:lnTo>
                      <a:pt x="201"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61" name="Freeform 16"/>
              <p:cNvSpPr>
                <a:spLocks noEditPoints="1" noChangeArrowheads="1"/>
              </p:cNvSpPr>
              <p:nvPr/>
            </p:nvSpPr>
            <p:spPr bwMode="auto">
              <a:xfrm>
                <a:off x="469" y="0"/>
                <a:ext cx="262" cy="337"/>
              </a:xfrm>
              <a:custGeom>
                <a:avLst/>
                <a:gdLst>
                  <a:gd name="T0" fmla="*/ 951 w 1049"/>
                  <a:gd name="T1" fmla="*/ 340 h 1350"/>
                  <a:gd name="T2" fmla="*/ 951 w 1049"/>
                  <a:gd name="T3" fmla="*/ 774 h 1350"/>
                  <a:gd name="T4" fmla="*/ 921 w 1049"/>
                  <a:gd name="T5" fmla="*/ 889 h 1350"/>
                  <a:gd name="T6" fmla="*/ 787 w 1049"/>
                  <a:gd name="T7" fmla="*/ 1101 h 1350"/>
                  <a:gd name="T8" fmla="*/ 524 w 1049"/>
                  <a:gd name="T9" fmla="*/ 1223 h 1350"/>
                  <a:gd name="T10" fmla="*/ 260 w 1049"/>
                  <a:gd name="T11" fmla="*/ 1101 h 1350"/>
                  <a:gd name="T12" fmla="*/ 122 w 1049"/>
                  <a:gd name="T13" fmla="*/ 878 h 1350"/>
                  <a:gd name="T14" fmla="*/ 95 w 1049"/>
                  <a:gd name="T15" fmla="*/ 773 h 1350"/>
                  <a:gd name="T16" fmla="*/ 95 w 1049"/>
                  <a:gd name="T17" fmla="*/ 720 h 1350"/>
                  <a:gd name="T18" fmla="*/ 440 w 1049"/>
                  <a:gd name="T19" fmla="*/ 411 h 1350"/>
                  <a:gd name="T20" fmla="*/ 873 w 1049"/>
                  <a:gd name="T21" fmla="*/ 270 h 1350"/>
                  <a:gd name="T22" fmla="*/ 716 w 1049"/>
                  <a:gd name="T23" fmla="*/ 109 h 1350"/>
                  <a:gd name="T24" fmla="*/ 897 w 1049"/>
                  <a:gd name="T25" fmla="*/ 180 h 1350"/>
                  <a:gd name="T26" fmla="*/ 950 w 1049"/>
                  <a:gd name="T27" fmla="*/ 219 h 1350"/>
                  <a:gd name="T28" fmla="*/ 951 w 1049"/>
                  <a:gd name="T29" fmla="*/ 252 h 1350"/>
                  <a:gd name="T30" fmla="*/ 597 w 1049"/>
                  <a:gd name="T31" fmla="*/ 270 h 1350"/>
                  <a:gd name="T32" fmla="*/ 277 w 1049"/>
                  <a:gd name="T33" fmla="*/ 366 h 1350"/>
                  <a:gd name="T34" fmla="*/ 95 w 1049"/>
                  <a:gd name="T35" fmla="*/ 452 h 1350"/>
                  <a:gd name="T36" fmla="*/ 95 w 1049"/>
                  <a:gd name="T37" fmla="*/ 309 h 1350"/>
                  <a:gd name="T38" fmla="*/ 163 w 1049"/>
                  <a:gd name="T39" fmla="*/ 171 h 1350"/>
                  <a:gd name="T40" fmla="*/ 366 w 1049"/>
                  <a:gd name="T41" fmla="*/ 100 h 1350"/>
                  <a:gd name="T42" fmla="*/ 413 w 1049"/>
                  <a:gd name="T43" fmla="*/ 66 h 1350"/>
                  <a:gd name="T44" fmla="*/ 180 w 1049"/>
                  <a:gd name="T45" fmla="*/ 130 h 1350"/>
                  <a:gd name="T46" fmla="*/ 79 w 1049"/>
                  <a:gd name="T47" fmla="*/ 196 h 1350"/>
                  <a:gd name="T48" fmla="*/ 71 w 1049"/>
                  <a:gd name="T49" fmla="*/ 204 h 1350"/>
                  <a:gd name="T50" fmla="*/ 68 w 1049"/>
                  <a:gd name="T51" fmla="*/ 243 h 1350"/>
                  <a:gd name="T52" fmla="*/ 68 w 1049"/>
                  <a:gd name="T53" fmla="*/ 776 h 1350"/>
                  <a:gd name="T54" fmla="*/ 81 w 1049"/>
                  <a:gd name="T55" fmla="*/ 840 h 1350"/>
                  <a:gd name="T56" fmla="*/ 173 w 1049"/>
                  <a:gd name="T57" fmla="*/ 1042 h 1350"/>
                  <a:gd name="T58" fmla="*/ 415 w 1049"/>
                  <a:gd name="T59" fmla="*/ 1226 h 1350"/>
                  <a:gd name="T60" fmla="*/ 524 w 1049"/>
                  <a:gd name="T61" fmla="*/ 1251 h 1350"/>
                  <a:gd name="T62" fmla="*/ 725 w 1049"/>
                  <a:gd name="T63" fmla="*/ 1183 h 1350"/>
                  <a:gd name="T64" fmla="*/ 920 w 1049"/>
                  <a:gd name="T65" fmla="*/ 962 h 1350"/>
                  <a:gd name="T66" fmla="*/ 975 w 1049"/>
                  <a:gd name="T67" fmla="*/ 798 h 1350"/>
                  <a:gd name="T68" fmla="*/ 979 w 1049"/>
                  <a:gd name="T69" fmla="*/ 207 h 1350"/>
                  <a:gd name="T70" fmla="*/ 975 w 1049"/>
                  <a:gd name="T71" fmla="*/ 203 h 1350"/>
                  <a:gd name="T72" fmla="*/ 903 w 1049"/>
                  <a:gd name="T73" fmla="*/ 152 h 1350"/>
                  <a:gd name="T74" fmla="*/ 688 w 1049"/>
                  <a:gd name="T75" fmla="*/ 75 h 1350"/>
                  <a:gd name="T76" fmla="*/ 644 w 1049"/>
                  <a:gd name="T77" fmla="*/ 6 h 1350"/>
                  <a:gd name="T78" fmla="*/ 903 w 1049"/>
                  <a:gd name="T79" fmla="*/ 79 h 1350"/>
                  <a:gd name="T80" fmla="*/ 1024 w 1049"/>
                  <a:gd name="T81" fmla="*/ 155 h 1350"/>
                  <a:gd name="T82" fmla="*/ 1049 w 1049"/>
                  <a:gd name="T83" fmla="*/ 291 h 1350"/>
                  <a:gd name="T84" fmla="*/ 1049 w 1049"/>
                  <a:gd name="T85" fmla="*/ 807 h 1350"/>
                  <a:gd name="T86" fmla="*/ 1032 w 1049"/>
                  <a:gd name="T87" fmla="*/ 883 h 1350"/>
                  <a:gd name="T88" fmla="*/ 933 w 1049"/>
                  <a:gd name="T89" fmla="*/ 1105 h 1350"/>
                  <a:gd name="T90" fmla="*/ 691 w 1049"/>
                  <a:gd name="T91" fmla="*/ 1306 h 1350"/>
                  <a:gd name="T92" fmla="*/ 529 w 1049"/>
                  <a:gd name="T93" fmla="*/ 1349 h 1350"/>
                  <a:gd name="T94" fmla="*/ 522 w 1049"/>
                  <a:gd name="T95" fmla="*/ 1349 h 1350"/>
                  <a:gd name="T96" fmla="*/ 265 w 1049"/>
                  <a:gd name="T97" fmla="*/ 1256 h 1350"/>
                  <a:gd name="T98" fmla="*/ 66 w 1049"/>
                  <a:gd name="T99" fmla="*/ 1019 h 1350"/>
                  <a:gd name="T100" fmla="*/ 5 w 1049"/>
                  <a:gd name="T101" fmla="*/ 835 h 1350"/>
                  <a:gd name="T102" fmla="*/ 0 w 1049"/>
                  <a:gd name="T103" fmla="*/ 807 h 1350"/>
                  <a:gd name="T104" fmla="*/ 0 w 1049"/>
                  <a:gd name="T105" fmla="*/ 179 h 1350"/>
                  <a:gd name="T106" fmla="*/ 9 w 1049"/>
                  <a:gd name="T107" fmla="*/ 169 h 1350"/>
                  <a:gd name="T108" fmla="*/ 64 w 1049"/>
                  <a:gd name="T109" fmla="*/ 124 h 1350"/>
                  <a:gd name="T110" fmla="*/ 252 w 1049"/>
                  <a:gd name="T111" fmla="*/ 37 h 135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9"/>
                  <a:gd name="T169" fmla="*/ 0 h 1350"/>
                  <a:gd name="T170" fmla="*/ 1049 w 1049"/>
                  <a:gd name="T171" fmla="*/ 1350 h 135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9" h="1350">
                    <a:moveTo>
                      <a:pt x="951" y="266"/>
                    </a:moveTo>
                    <a:lnTo>
                      <a:pt x="951" y="268"/>
                    </a:lnTo>
                    <a:lnTo>
                      <a:pt x="951" y="271"/>
                    </a:lnTo>
                    <a:lnTo>
                      <a:pt x="951" y="275"/>
                    </a:lnTo>
                    <a:lnTo>
                      <a:pt x="951" y="320"/>
                    </a:lnTo>
                    <a:lnTo>
                      <a:pt x="951" y="340"/>
                    </a:lnTo>
                    <a:lnTo>
                      <a:pt x="951" y="365"/>
                    </a:lnTo>
                    <a:lnTo>
                      <a:pt x="951" y="394"/>
                    </a:lnTo>
                    <a:lnTo>
                      <a:pt x="951" y="429"/>
                    </a:lnTo>
                    <a:lnTo>
                      <a:pt x="951" y="630"/>
                    </a:lnTo>
                    <a:lnTo>
                      <a:pt x="951" y="697"/>
                    </a:lnTo>
                    <a:lnTo>
                      <a:pt x="951" y="774"/>
                    </a:lnTo>
                    <a:lnTo>
                      <a:pt x="950" y="781"/>
                    </a:lnTo>
                    <a:lnTo>
                      <a:pt x="947" y="795"/>
                    </a:lnTo>
                    <a:lnTo>
                      <a:pt x="944" y="813"/>
                    </a:lnTo>
                    <a:lnTo>
                      <a:pt x="938" y="835"/>
                    </a:lnTo>
                    <a:lnTo>
                      <a:pt x="931" y="861"/>
                    </a:lnTo>
                    <a:lnTo>
                      <a:pt x="921" y="889"/>
                    </a:lnTo>
                    <a:lnTo>
                      <a:pt x="910" y="919"/>
                    </a:lnTo>
                    <a:lnTo>
                      <a:pt x="895" y="951"/>
                    </a:lnTo>
                    <a:lnTo>
                      <a:pt x="878" y="983"/>
                    </a:lnTo>
                    <a:lnTo>
                      <a:pt x="851" y="1026"/>
                    </a:lnTo>
                    <a:lnTo>
                      <a:pt x="820" y="1066"/>
                    </a:lnTo>
                    <a:lnTo>
                      <a:pt x="787" y="1101"/>
                    </a:lnTo>
                    <a:lnTo>
                      <a:pt x="750" y="1132"/>
                    </a:lnTo>
                    <a:lnTo>
                      <a:pt x="711" y="1159"/>
                    </a:lnTo>
                    <a:lnTo>
                      <a:pt x="668" y="1181"/>
                    </a:lnTo>
                    <a:lnTo>
                      <a:pt x="624" y="1199"/>
                    </a:lnTo>
                    <a:lnTo>
                      <a:pt x="575" y="1213"/>
                    </a:lnTo>
                    <a:lnTo>
                      <a:pt x="524" y="1223"/>
                    </a:lnTo>
                    <a:lnTo>
                      <a:pt x="472" y="1213"/>
                    </a:lnTo>
                    <a:lnTo>
                      <a:pt x="424" y="1199"/>
                    </a:lnTo>
                    <a:lnTo>
                      <a:pt x="378" y="1181"/>
                    </a:lnTo>
                    <a:lnTo>
                      <a:pt x="336" y="1159"/>
                    </a:lnTo>
                    <a:lnTo>
                      <a:pt x="296" y="1132"/>
                    </a:lnTo>
                    <a:lnTo>
                      <a:pt x="260" y="1101"/>
                    </a:lnTo>
                    <a:lnTo>
                      <a:pt x="226" y="1066"/>
                    </a:lnTo>
                    <a:lnTo>
                      <a:pt x="196" y="1026"/>
                    </a:lnTo>
                    <a:lnTo>
                      <a:pt x="169" y="983"/>
                    </a:lnTo>
                    <a:lnTo>
                      <a:pt x="150" y="946"/>
                    </a:lnTo>
                    <a:lnTo>
                      <a:pt x="134" y="911"/>
                    </a:lnTo>
                    <a:lnTo>
                      <a:pt x="122" y="878"/>
                    </a:lnTo>
                    <a:lnTo>
                      <a:pt x="112" y="848"/>
                    </a:lnTo>
                    <a:lnTo>
                      <a:pt x="105" y="822"/>
                    </a:lnTo>
                    <a:lnTo>
                      <a:pt x="101" y="799"/>
                    </a:lnTo>
                    <a:lnTo>
                      <a:pt x="97" y="783"/>
                    </a:lnTo>
                    <a:lnTo>
                      <a:pt x="95" y="774"/>
                    </a:lnTo>
                    <a:lnTo>
                      <a:pt x="95" y="773"/>
                    </a:lnTo>
                    <a:lnTo>
                      <a:pt x="95" y="771"/>
                    </a:lnTo>
                    <a:lnTo>
                      <a:pt x="95" y="769"/>
                    </a:lnTo>
                    <a:lnTo>
                      <a:pt x="95" y="763"/>
                    </a:lnTo>
                    <a:lnTo>
                      <a:pt x="95" y="753"/>
                    </a:lnTo>
                    <a:lnTo>
                      <a:pt x="95" y="739"/>
                    </a:lnTo>
                    <a:lnTo>
                      <a:pt x="95" y="720"/>
                    </a:lnTo>
                    <a:lnTo>
                      <a:pt x="145" y="658"/>
                    </a:lnTo>
                    <a:lnTo>
                      <a:pt x="198" y="601"/>
                    </a:lnTo>
                    <a:lnTo>
                      <a:pt x="254" y="546"/>
                    </a:lnTo>
                    <a:lnTo>
                      <a:pt x="313" y="497"/>
                    </a:lnTo>
                    <a:lnTo>
                      <a:pt x="375" y="451"/>
                    </a:lnTo>
                    <a:lnTo>
                      <a:pt x="440" y="411"/>
                    </a:lnTo>
                    <a:lnTo>
                      <a:pt x="507" y="375"/>
                    </a:lnTo>
                    <a:lnTo>
                      <a:pt x="576" y="343"/>
                    </a:lnTo>
                    <a:lnTo>
                      <a:pt x="647" y="317"/>
                    </a:lnTo>
                    <a:lnTo>
                      <a:pt x="720" y="296"/>
                    </a:lnTo>
                    <a:lnTo>
                      <a:pt x="796" y="280"/>
                    </a:lnTo>
                    <a:lnTo>
                      <a:pt x="873" y="270"/>
                    </a:lnTo>
                    <a:lnTo>
                      <a:pt x="951" y="266"/>
                    </a:lnTo>
                    <a:close/>
                    <a:moveTo>
                      <a:pt x="524" y="87"/>
                    </a:moveTo>
                    <a:lnTo>
                      <a:pt x="577" y="90"/>
                    </a:lnTo>
                    <a:lnTo>
                      <a:pt x="627" y="94"/>
                    </a:lnTo>
                    <a:lnTo>
                      <a:pt x="674" y="100"/>
                    </a:lnTo>
                    <a:lnTo>
                      <a:pt x="716" y="109"/>
                    </a:lnTo>
                    <a:lnTo>
                      <a:pt x="756" y="118"/>
                    </a:lnTo>
                    <a:lnTo>
                      <a:pt x="791" y="130"/>
                    </a:lnTo>
                    <a:lnTo>
                      <a:pt x="823" y="142"/>
                    </a:lnTo>
                    <a:lnTo>
                      <a:pt x="851" y="155"/>
                    </a:lnTo>
                    <a:lnTo>
                      <a:pt x="876" y="168"/>
                    </a:lnTo>
                    <a:lnTo>
                      <a:pt x="897" y="180"/>
                    </a:lnTo>
                    <a:lnTo>
                      <a:pt x="916" y="192"/>
                    </a:lnTo>
                    <a:lnTo>
                      <a:pt x="930" y="203"/>
                    </a:lnTo>
                    <a:lnTo>
                      <a:pt x="941" y="210"/>
                    </a:lnTo>
                    <a:lnTo>
                      <a:pt x="949" y="218"/>
                    </a:lnTo>
                    <a:lnTo>
                      <a:pt x="950" y="218"/>
                    </a:lnTo>
                    <a:lnTo>
                      <a:pt x="950" y="219"/>
                    </a:lnTo>
                    <a:lnTo>
                      <a:pt x="951" y="219"/>
                    </a:lnTo>
                    <a:lnTo>
                      <a:pt x="951" y="219"/>
                    </a:lnTo>
                    <a:lnTo>
                      <a:pt x="951" y="221"/>
                    </a:lnTo>
                    <a:lnTo>
                      <a:pt x="951" y="226"/>
                    </a:lnTo>
                    <a:lnTo>
                      <a:pt x="951" y="236"/>
                    </a:lnTo>
                    <a:lnTo>
                      <a:pt x="951" y="252"/>
                    </a:lnTo>
                    <a:lnTo>
                      <a:pt x="885" y="252"/>
                    </a:lnTo>
                    <a:lnTo>
                      <a:pt x="823" y="253"/>
                    </a:lnTo>
                    <a:lnTo>
                      <a:pt x="763" y="255"/>
                    </a:lnTo>
                    <a:lnTo>
                      <a:pt x="706" y="258"/>
                    </a:lnTo>
                    <a:lnTo>
                      <a:pt x="650" y="264"/>
                    </a:lnTo>
                    <a:lnTo>
                      <a:pt x="597" y="270"/>
                    </a:lnTo>
                    <a:lnTo>
                      <a:pt x="544" y="278"/>
                    </a:lnTo>
                    <a:lnTo>
                      <a:pt x="492" y="290"/>
                    </a:lnTo>
                    <a:lnTo>
                      <a:pt x="439" y="304"/>
                    </a:lnTo>
                    <a:lnTo>
                      <a:pt x="387" y="321"/>
                    </a:lnTo>
                    <a:lnTo>
                      <a:pt x="332" y="341"/>
                    </a:lnTo>
                    <a:lnTo>
                      <a:pt x="277" y="366"/>
                    </a:lnTo>
                    <a:lnTo>
                      <a:pt x="219" y="394"/>
                    </a:lnTo>
                    <a:lnTo>
                      <a:pt x="159" y="427"/>
                    </a:lnTo>
                    <a:lnTo>
                      <a:pt x="95" y="464"/>
                    </a:lnTo>
                    <a:lnTo>
                      <a:pt x="95" y="462"/>
                    </a:lnTo>
                    <a:lnTo>
                      <a:pt x="95" y="458"/>
                    </a:lnTo>
                    <a:lnTo>
                      <a:pt x="95" y="452"/>
                    </a:lnTo>
                    <a:lnTo>
                      <a:pt x="95" y="445"/>
                    </a:lnTo>
                    <a:lnTo>
                      <a:pt x="95" y="433"/>
                    </a:lnTo>
                    <a:lnTo>
                      <a:pt x="95" y="399"/>
                    </a:lnTo>
                    <a:lnTo>
                      <a:pt x="95" y="375"/>
                    </a:lnTo>
                    <a:lnTo>
                      <a:pt x="95" y="345"/>
                    </a:lnTo>
                    <a:lnTo>
                      <a:pt x="95" y="309"/>
                    </a:lnTo>
                    <a:lnTo>
                      <a:pt x="95" y="219"/>
                    </a:lnTo>
                    <a:lnTo>
                      <a:pt x="102" y="212"/>
                    </a:lnTo>
                    <a:lnTo>
                      <a:pt x="112" y="205"/>
                    </a:lnTo>
                    <a:lnTo>
                      <a:pt x="126" y="194"/>
                    </a:lnTo>
                    <a:lnTo>
                      <a:pt x="143" y="182"/>
                    </a:lnTo>
                    <a:lnTo>
                      <a:pt x="163" y="171"/>
                    </a:lnTo>
                    <a:lnTo>
                      <a:pt x="188" y="158"/>
                    </a:lnTo>
                    <a:lnTo>
                      <a:pt x="215" y="145"/>
                    </a:lnTo>
                    <a:lnTo>
                      <a:pt x="247" y="132"/>
                    </a:lnTo>
                    <a:lnTo>
                      <a:pt x="283" y="121"/>
                    </a:lnTo>
                    <a:lnTo>
                      <a:pt x="323" y="110"/>
                    </a:lnTo>
                    <a:lnTo>
                      <a:pt x="366" y="100"/>
                    </a:lnTo>
                    <a:lnTo>
                      <a:pt x="414" y="94"/>
                    </a:lnTo>
                    <a:lnTo>
                      <a:pt x="467" y="90"/>
                    </a:lnTo>
                    <a:lnTo>
                      <a:pt x="524" y="87"/>
                    </a:lnTo>
                    <a:close/>
                    <a:moveTo>
                      <a:pt x="524" y="60"/>
                    </a:moveTo>
                    <a:lnTo>
                      <a:pt x="466" y="62"/>
                    </a:lnTo>
                    <a:lnTo>
                      <a:pt x="413" y="66"/>
                    </a:lnTo>
                    <a:lnTo>
                      <a:pt x="364" y="73"/>
                    </a:lnTo>
                    <a:lnTo>
                      <a:pt x="320" y="82"/>
                    </a:lnTo>
                    <a:lnTo>
                      <a:pt x="279" y="93"/>
                    </a:lnTo>
                    <a:lnTo>
                      <a:pt x="242" y="105"/>
                    </a:lnTo>
                    <a:lnTo>
                      <a:pt x="209" y="117"/>
                    </a:lnTo>
                    <a:lnTo>
                      <a:pt x="180" y="130"/>
                    </a:lnTo>
                    <a:lnTo>
                      <a:pt x="155" y="144"/>
                    </a:lnTo>
                    <a:lnTo>
                      <a:pt x="132" y="157"/>
                    </a:lnTo>
                    <a:lnTo>
                      <a:pt x="114" y="169"/>
                    </a:lnTo>
                    <a:lnTo>
                      <a:pt x="98" y="179"/>
                    </a:lnTo>
                    <a:lnTo>
                      <a:pt x="88" y="189"/>
                    </a:lnTo>
                    <a:lnTo>
                      <a:pt x="79" y="196"/>
                    </a:lnTo>
                    <a:lnTo>
                      <a:pt x="74" y="201"/>
                    </a:lnTo>
                    <a:lnTo>
                      <a:pt x="72" y="203"/>
                    </a:lnTo>
                    <a:lnTo>
                      <a:pt x="72" y="203"/>
                    </a:lnTo>
                    <a:lnTo>
                      <a:pt x="72" y="203"/>
                    </a:lnTo>
                    <a:lnTo>
                      <a:pt x="72" y="203"/>
                    </a:lnTo>
                    <a:lnTo>
                      <a:pt x="71" y="204"/>
                    </a:lnTo>
                    <a:lnTo>
                      <a:pt x="70" y="205"/>
                    </a:lnTo>
                    <a:lnTo>
                      <a:pt x="68" y="207"/>
                    </a:lnTo>
                    <a:lnTo>
                      <a:pt x="68" y="216"/>
                    </a:lnTo>
                    <a:lnTo>
                      <a:pt x="68" y="222"/>
                    </a:lnTo>
                    <a:lnTo>
                      <a:pt x="68" y="232"/>
                    </a:lnTo>
                    <a:lnTo>
                      <a:pt x="68" y="243"/>
                    </a:lnTo>
                    <a:lnTo>
                      <a:pt x="68" y="330"/>
                    </a:lnTo>
                    <a:lnTo>
                      <a:pt x="68" y="363"/>
                    </a:lnTo>
                    <a:lnTo>
                      <a:pt x="68" y="402"/>
                    </a:lnTo>
                    <a:lnTo>
                      <a:pt x="68" y="447"/>
                    </a:lnTo>
                    <a:lnTo>
                      <a:pt x="68" y="776"/>
                    </a:lnTo>
                    <a:lnTo>
                      <a:pt x="68" y="776"/>
                    </a:lnTo>
                    <a:lnTo>
                      <a:pt x="68" y="776"/>
                    </a:lnTo>
                    <a:lnTo>
                      <a:pt x="69" y="777"/>
                    </a:lnTo>
                    <a:lnTo>
                      <a:pt x="70" y="784"/>
                    </a:lnTo>
                    <a:lnTo>
                      <a:pt x="72" y="798"/>
                    </a:lnTo>
                    <a:lnTo>
                      <a:pt x="76" y="817"/>
                    </a:lnTo>
                    <a:lnTo>
                      <a:pt x="81" y="840"/>
                    </a:lnTo>
                    <a:lnTo>
                      <a:pt x="89" y="866"/>
                    </a:lnTo>
                    <a:lnTo>
                      <a:pt x="98" y="896"/>
                    </a:lnTo>
                    <a:lnTo>
                      <a:pt x="111" y="928"/>
                    </a:lnTo>
                    <a:lnTo>
                      <a:pt x="126" y="962"/>
                    </a:lnTo>
                    <a:lnTo>
                      <a:pt x="144" y="997"/>
                    </a:lnTo>
                    <a:lnTo>
                      <a:pt x="173" y="1042"/>
                    </a:lnTo>
                    <a:lnTo>
                      <a:pt x="205" y="1084"/>
                    </a:lnTo>
                    <a:lnTo>
                      <a:pt x="241" y="1121"/>
                    </a:lnTo>
                    <a:lnTo>
                      <a:pt x="280" y="1154"/>
                    </a:lnTo>
                    <a:lnTo>
                      <a:pt x="322" y="1183"/>
                    </a:lnTo>
                    <a:lnTo>
                      <a:pt x="367" y="1207"/>
                    </a:lnTo>
                    <a:lnTo>
                      <a:pt x="415" y="1226"/>
                    </a:lnTo>
                    <a:lnTo>
                      <a:pt x="466" y="1241"/>
                    </a:lnTo>
                    <a:lnTo>
                      <a:pt x="521" y="1251"/>
                    </a:lnTo>
                    <a:lnTo>
                      <a:pt x="522" y="1251"/>
                    </a:lnTo>
                    <a:lnTo>
                      <a:pt x="522" y="1251"/>
                    </a:lnTo>
                    <a:lnTo>
                      <a:pt x="524" y="1251"/>
                    </a:lnTo>
                    <a:lnTo>
                      <a:pt x="524" y="1251"/>
                    </a:lnTo>
                    <a:lnTo>
                      <a:pt x="524" y="1251"/>
                    </a:lnTo>
                    <a:lnTo>
                      <a:pt x="526" y="1251"/>
                    </a:lnTo>
                    <a:lnTo>
                      <a:pt x="580" y="1241"/>
                    </a:lnTo>
                    <a:lnTo>
                      <a:pt x="631" y="1226"/>
                    </a:lnTo>
                    <a:lnTo>
                      <a:pt x="680" y="1207"/>
                    </a:lnTo>
                    <a:lnTo>
                      <a:pt x="725" y="1183"/>
                    </a:lnTo>
                    <a:lnTo>
                      <a:pt x="767" y="1154"/>
                    </a:lnTo>
                    <a:lnTo>
                      <a:pt x="806" y="1121"/>
                    </a:lnTo>
                    <a:lnTo>
                      <a:pt x="842" y="1084"/>
                    </a:lnTo>
                    <a:lnTo>
                      <a:pt x="874" y="1042"/>
                    </a:lnTo>
                    <a:lnTo>
                      <a:pt x="902" y="997"/>
                    </a:lnTo>
                    <a:lnTo>
                      <a:pt x="920" y="962"/>
                    </a:lnTo>
                    <a:lnTo>
                      <a:pt x="935" y="928"/>
                    </a:lnTo>
                    <a:lnTo>
                      <a:pt x="948" y="896"/>
                    </a:lnTo>
                    <a:lnTo>
                      <a:pt x="958" y="866"/>
                    </a:lnTo>
                    <a:lnTo>
                      <a:pt x="965" y="840"/>
                    </a:lnTo>
                    <a:lnTo>
                      <a:pt x="971" y="817"/>
                    </a:lnTo>
                    <a:lnTo>
                      <a:pt x="975" y="798"/>
                    </a:lnTo>
                    <a:lnTo>
                      <a:pt x="977" y="784"/>
                    </a:lnTo>
                    <a:lnTo>
                      <a:pt x="978" y="777"/>
                    </a:lnTo>
                    <a:lnTo>
                      <a:pt x="978" y="777"/>
                    </a:lnTo>
                    <a:lnTo>
                      <a:pt x="978" y="776"/>
                    </a:lnTo>
                    <a:lnTo>
                      <a:pt x="979" y="776"/>
                    </a:lnTo>
                    <a:lnTo>
                      <a:pt x="979" y="207"/>
                    </a:lnTo>
                    <a:lnTo>
                      <a:pt x="979" y="207"/>
                    </a:lnTo>
                    <a:lnTo>
                      <a:pt x="979" y="207"/>
                    </a:lnTo>
                    <a:lnTo>
                      <a:pt x="979" y="206"/>
                    </a:lnTo>
                    <a:lnTo>
                      <a:pt x="978" y="206"/>
                    </a:lnTo>
                    <a:lnTo>
                      <a:pt x="977" y="204"/>
                    </a:lnTo>
                    <a:lnTo>
                      <a:pt x="975" y="203"/>
                    </a:lnTo>
                    <a:lnTo>
                      <a:pt x="972" y="201"/>
                    </a:lnTo>
                    <a:lnTo>
                      <a:pt x="966" y="195"/>
                    </a:lnTo>
                    <a:lnTo>
                      <a:pt x="957" y="187"/>
                    </a:lnTo>
                    <a:lnTo>
                      <a:pt x="943" y="177"/>
                    </a:lnTo>
                    <a:lnTo>
                      <a:pt x="925" y="165"/>
                    </a:lnTo>
                    <a:lnTo>
                      <a:pt x="903" y="152"/>
                    </a:lnTo>
                    <a:lnTo>
                      <a:pt x="878" y="138"/>
                    </a:lnTo>
                    <a:lnTo>
                      <a:pt x="848" y="124"/>
                    </a:lnTo>
                    <a:lnTo>
                      <a:pt x="814" y="110"/>
                    </a:lnTo>
                    <a:lnTo>
                      <a:pt x="776" y="97"/>
                    </a:lnTo>
                    <a:lnTo>
                      <a:pt x="734" y="84"/>
                    </a:lnTo>
                    <a:lnTo>
                      <a:pt x="688" y="75"/>
                    </a:lnTo>
                    <a:lnTo>
                      <a:pt x="638" y="67"/>
                    </a:lnTo>
                    <a:lnTo>
                      <a:pt x="582" y="62"/>
                    </a:lnTo>
                    <a:lnTo>
                      <a:pt x="524" y="60"/>
                    </a:lnTo>
                    <a:close/>
                    <a:moveTo>
                      <a:pt x="525" y="0"/>
                    </a:moveTo>
                    <a:lnTo>
                      <a:pt x="587" y="2"/>
                    </a:lnTo>
                    <a:lnTo>
                      <a:pt x="644" y="6"/>
                    </a:lnTo>
                    <a:lnTo>
                      <a:pt x="697" y="15"/>
                    </a:lnTo>
                    <a:lnTo>
                      <a:pt x="746" y="25"/>
                    </a:lnTo>
                    <a:lnTo>
                      <a:pt x="792" y="36"/>
                    </a:lnTo>
                    <a:lnTo>
                      <a:pt x="833" y="50"/>
                    </a:lnTo>
                    <a:lnTo>
                      <a:pt x="870" y="64"/>
                    </a:lnTo>
                    <a:lnTo>
                      <a:pt x="903" y="79"/>
                    </a:lnTo>
                    <a:lnTo>
                      <a:pt x="933" y="94"/>
                    </a:lnTo>
                    <a:lnTo>
                      <a:pt x="959" y="109"/>
                    </a:lnTo>
                    <a:lnTo>
                      <a:pt x="981" y="123"/>
                    </a:lnTo>
                    <a:lnTo>
                      <a:pt x="999" y="136"/>
                    </a:lnTo>
                    <a:lnTo>
                      <a:pt x="1013" y="146"/>
                    </a:lnTo>
                    <a:lnTo>
                      <a:pt x="1024" y="155"/>
                    </a:lnTo>
                    <a:lnTo>
                      <a:pt x="1031" y="160"/>
                    </a:lnTo>
                    <a:lnTo>
                      <a:pt x="1034" y="163"/>
                    </a:lnTo>
                    <a:lnTo>
                      <a:pt x="1049" y="178"/>
                    </a:lnTo>
                    <a:lnTo>
                      <a:pt x="1049" y="256"/>
                    </a:lnTo>
                    <a:lnTo>
                      <a:pt x="1049" y="280"/>
                    </a:lnTo>
                    <a:lnTo>
                      <a:pt x="1049" y="291"/>
                    </a:lnTo>
                    <a:lnTo>
                      <a:pt x="1049" y="583"/>
                    </a:lnTo>
                    <a:lnTo>
                      <a:pt x="1049" y="650"/>
                    </a:lnTo>
                    <a:lnTo>
                      <a:pt x="1049" y="724"/>
                    </a:lnTo>
                    <a:lnTo>
                      <a:pt x="1049" y="807"/>
                    </a:lnTo>
                    <a:lnTo>
                      <a:pt x="1049" y="807"/>
                    </a:lnTo>
                    <a:lnTo>
                      <a:pt x="1049" y="807"/>
                    </a:lnTo>
                    <a:lnTo>
                      <a:pt x="1048" y="808"/>
                    </a:lnTo>
                    <a:lnTo>
                      <a:pt x="1048" y="809"/>
                    </a:lnTo>
                    <a:lnTo>
                      <a:pt x="1046" y="819"/>
                    </a:lnTo>
                    <a:lnTo>
                      <a:pt x="1044" y="835"/>
                    </a:lnTo>
                    <a:lnTo>
                      <a:pt x="1038" y="857"/>
                    </a:lnTo>
                    <a:lnTo>
                      <a:pt x="1032" y="883"/>
                    </a:lnTo>
                    <a:lnTo>
                      <a:pt x="1024" y="913"/>
                    </a:lnTo>
                    <a:lnTo>
                      <a:pt x="1013" y="946"/>
                    </a:lnTo>
                    <a:lnTo>
                      <a:pt x="999" y="982"/>
                    </a:lnTo>
                    <a:lnTo>
                      <a:pt x="983" y="1019"/>
                    </a:lnTo>
                    <a:lnTo>
                      <a:pt x="963" y="1057"/>
                    </a:lnTo>
                    <a:lnTo>
                      <a:pt x="933" y="1105"/>
                    </a:lnTo>
                    <a:lnTo>
                      <a:pt x="900" y="1150"/>
                    </a:lnTo>
                    <a:lnTo>
                      <a:pt x="864" y="1190"/>
                    </a:lnTo>
                    <a:lnTo>
                      <a:pt x="825" y="1225"/>
                    </a:lnTo>
                    <a:lnTo>
                      <a:pt x="783" y="1256"/>
                    </a:lnTo>
                    <a:lnTo>
                      <a:pt x="739" y="1284"/>
                    </a:lnTo>
                    <a:lnTo>
                      <a:pt x="691" y="1306"/>
                    </a:lnTo>
                    <a:lnTo>
                      <a:pt x="640" y="1324"/>
                    </a:lnTo>
                    <a:lnTo>
                      <a:pt x="587" y="1339"/>
                    </a:lnTo>
                    <a:lnTo>
                      <a:pt x="530" y="1349"/>
                    </a:lnTo>
                    <a:lnTo>
                      <a:pt x="530" y="1349"/>
                    </a:lnTo>
                    <a:lnTo>
                      <a:pt x="530" y="1349"/>
                    </a:lnTo>
                    <a:lnTo>
                      <a:pt x="529" y="1349"/>
                    </a:lnTo>
                    <a:lnTo>
                      <a:pt x="527" y="1349"/>
                    </a:lnTo>
                    <a:lnTo>
                      <a:pt x="525" y="1350"/>
                    </a:lnTo>
                    <a:lnTo>
                      <a:pt x="525" y="1350"/>
                    </a:lnTo>
                    <a:lnTo>
                      <a:pt x="524" y="1350"/>
                    </a:lnTo>
                    <a:lnTo>
                      <a:pt x="523" y="1350"/>
                    </a:lnTo>
                    <a:lnTo>
                      <a:pt x="522" y="1349"/>
                    </a:lnTo>
                    <a:lnTo>
                      <a:pt x="518" y="1349"/>
                    </a:lnTo>
                    <a:lnTo>
                      <a:pt x="462" y="1339"/>
                    </a:lnTo>
                    <a:lnTo>
                      <a:pt x="409" y="1324"/>
                    </a:lnTo>
                    <a:lnTo>
                      <a:pt x="358" y="1306"/>
                    </a:lnTo>
                    <a:lnTo>
                      <a:pt x="310" y="1284"/>
                    </a:lnTo>
                    <a:lnTo>
                      <a:pt x="265" y="1256"/>
                    </a:lnTo>
                    <a:lnTo>
                      <a:pt x="224" y="1225"/>
                    </a:lnTo>
                    <a:lnTo>
                      <a:pt x="185" y="1190"/>
                    </a:lnTo>
                    <a:lnTo>
                      <a:pt x="148" y="1150"/>
                    </a:lnTo>
                    <a:lnTo>
                      <a:pt x="115" y="1105"/>
                    </a:lnTo>
                    <a:lnTo>
                      <a:pt x="86" y="1057"/>
                    </a:lnTo>
                    <a:lnTo>
                      <a:pt x="66" y="1019"/>
                    </a:lnTo>
                    <a:lnTo>
                      <a:pt x="50" y="982"/>
                    </a:lnTo>
                    <a:lnTo>
                      <a:pt x="36" y="946"/>
                    </a:lnTo>
                    <a:lnTo>
                      <a:pt x="25" y="913"/>
                    </a:lnTo>
                    <a:lnTo>
                      <a:pt x="17" y="883"/>
                    </a:lnTo>
                    <a:lnTo>
                      <a:pt x="10" y="857"/>
                    </a:lnTo>
                    <a:lnTo>
                      <a:pt x="5" y="835"/>
                    </a:lnTo>
                    <a:lnTo>
                      <a:pt x="3" y="819"/>
                    </a:lnTo>
                    <a:lnTo>
                      <a:pt x="1" y="809"/>
                    </a:lnTo>
                    <a:lnTo>
                      <a:pt x="1" y="809"/>
                    </a:lnTo>
                    <a:lnTo>
                      <a:pt x="1" y="809"/>
                    </a:lnTo>
                    <a:lnTo>
                      <a:pt x="1" y="808"/>
                    </a:lnTo>
                    <a:lnTo>
                      <a:pt x="0" y="807"/>
                    </a:lnTo>
                    <a:lnTo>
                      <a:pt x="0" y="738"/>
                    </a:lnTo>
                    <a:lnTo>
                      <a:pt x="0" y="716"/>
                    </a:lnTo>
                    <a:lnTo>
                      <a:pt x="0" y="689"/>
                    </a:lnTo>
                    <a:lnTo>
                      <a:pt x="0" y="179"/>
                    </a:lnTo>
                    <a:lnTo>
                      <a:pt x="0" y="179"/>
                    </a:lnTo>
                    <a:lnTo>
                      <a:pt x="0" y="179"/>
                    </a:lnTo>
                    <a:lnTo>
                      <a:pt x="1" y="178"/>
                    </a:lnTo>
                    <a:lnTo>
                      <a:pt x="1" y="178"/>
                    </a:lnTo>
                    <a:lnTo>
                      <a:pt x="2" y="177"/>
                    </a:lnTo>
                    <a:lnTo>
                      <a:pt x="4" y="175"/>
                    </a:lnTo>
                    <a:lnTo>
                      <a:pt x="6" y="172"/>
                    </a:lnTo>
                    <a:lnTo>
                      <a:pt x="9" y="169"/>
                    </a:lnTo>
                    <a:lnTo>
                      <a:pt x="13" y="164"/>
                    </a:lnTo>
                    <a:lnTo>
                      <a:pt x="17" y="161"/>
                    </a:lnTo>
                    <a:lnTo>
                      <a:pt x="23" y="156"/>
                    </a:lnTo>
                    <a:lnTo>
                      <a:pt x="33" y="147"/>
                    </a:lnTo>
                    <a:lnTo>
                      <a:pt x="46" y="137"/>
                    </a:lnTo>
                    <a:lnTo>
                      <a:pt x="64" y="124"/>
                    </a:lnTo>
                    <a:lnTo>
                      <a:pt x="86" y="110"/>
                    </a:lnTo>
                    <a:lnTo>
                      <a:pt x="110" y="95"/>
                    </a:lnTo>
                    <a:lnTo>
                      <a:pt x="140" y="80"/>
                    </a:lnTo>
                    <a:lnTo>
                      <a:pt x="173" y="65"/>
                    </a:lnTo>
                    <a:lnTo>
                      <a:pt x="210" y="50"/>
                    </a:lnTo>
                    <a:lnTo>
                      <a:pt x="252" y="37"/>
                    </a:lnTo>
                    <a:lnTo>
                      <a:pt x="297" y="25"/>
                    </a:lnTo>
                    <a:lnTo>
                      <a:pt x="347" y="15"/>
                    </a:lnTo>
                    <a:lnTo>
                      <a:pt x="402" y="6"/>
                    </a:lnTo>
                    <a:lnTo>
                      <a:pt x="461" y="2"/>
                    </a:lnTo>
                    <a:lnTo>
                      <a:pt x="525"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62" name="Freeform 17"/>
              <p:cNvSpPr>
                <a:spLocks noEditPoints="1" noChangeArrowheads="1"/>
              </p:cNvSpPr>
              <p:nvPr/>
            </p:nvSpPr>
            <p:spPr bwMode="auto">
              <a:xfrm>
                <a:off x="124" y="245"/>
                <a:ext cx="323" cy="631"/>
              </a:xfrm>
              <a:custGeom>
                <a:avLst/>
                <a:gdLst>
                  <a:gd name="T0" fmla="*/ 1114 w 1296"/>
                  <a:gd name="T1" fmla="*/ 2233 h 2526"/>
                  <a:gd name="T2" fmla="*/ 162 w 1296"/>
                  <a:gd name="T3" fmla="*/ 2166 h 2526"/>
                  <a:gd name="T4" fmla="*/ 162 w 1296"/>
                  <a:gd name="T5" fmla="*/ 2253 h 2526"/>
                  <a:gd name="T6" fmla="*/ 161 w 1296"/>
                  <a:gd name="T7" fmla="*/ 2253 h 2526"/>
                  <a:gd name="T8" fmla="*/ 161 w 1296"/>
                  <a:gd name="T9" fmla="*/ 2166 h 2526"/>
                  <a:gd name="T10" fmla="*/ 1155 w 1296"/>
                  <a:gd name="T11" fmla="*/ 2273 h 2526"/>
                  <a:gd name="T12" fmla="*/ 182 w 1296"/>
                  <a:gd name="T13" fmla="*/ 1995 h 2526"/>
                  <a:gd name="T14" fmla="*/ 335 w 1296"/>
                  <a:gd name="T15" fmla="*/ 1995 h 2526"/>
                  <a:gd name="T16" fmla="*/ 356 w 1296"/>
                  <a:gd name="T17" fmla="*/ 1974 h 2526"/>
                  <a:gd name="T18" fmla="*/ 162 w 1296"/>
                  <a:gd name="T19" fmla="*/ 1974 h 2526"/>
                  <a:gd name="T20" fmla="*/ 357 w 1296"/>
                  <a:gd name="T21" fmla="*/ 2061 h 2526"/>
                  <a:gd name="T22" fmla="*/ 141 w 1296"/>
                  <a:gd name="T23" fmla="*/ 1954 h 2526"/>
                  <a:gd name="T24" fmla="*/ 141 w 1296"/>
                  <a:gd name="T25" fmla="*/ 2081 h 2526"/>
                  <a:gd name="T26" fmla="*/ 182 w 1296"/>
                  <a:gd name="T27" fmla="*/ 1850 h 2526"/>
                  <a:gd name="T28" fmla="*/ 182 w 1296"/>
                  <a:gd name="T29" fmla="*/ 1804 h 2526"/>
                  <a:gd name="T30" fmla="*/ 356 w 1296"/>
                  <a:gd name="T31" fmla="*/ 1870 h 2526"/>
                  <a:gd name="T32" fmla="*/ 161 w 1296"/>
                  <a:gd name="T33" fmla="*/ 1782 h 2526"/>
                  <a:gd name="T34" fmla="*/ 357 w 1296"/>
                  <a:gd name="T35" fmla="*/ 1782 h 2526"/>
                  <a:gd name="T36" fmla="*/ 377 w 1296"/>
                  <a:gd name="T37" fmla="*/ 1762 h 2526"/>
                  <a:gd name="T38" fmla="*/ 141 w 1296"/>
                  <a:gd name="T39" fmla="*/ 1762 h 2526"/>
                  <a:gd name="T40" fmla="*/ 212 w 1296"/>
                  <a:gd name="T41" fmla="*/ 613 h 2526"/>
                  <a:gd name="T42" fmla="*/ 1134 w 1296"/>
                  <a:gd name="T43" fmla="*/ 483 h 2526"/>
                  <a:gd name="T44" fmla="*/ 1134 w 1296"/>
                  <a:gd name="T45" fmla="*/ 613 h 2526"/>
                  <a:gd name="T46" fmla="*/ 141 w 1296"/>
                  <a:gd name="T47" fmla="*/ 462 h 2526"/>
                  <a:gd name="T48" fmla="*/ 912 w 1296"/>
                  <a:gd name="T49" fmla="*/ 633 h 2526"/>
                  <a:gd name="T50" fmla="*/ 1114 w 1296"/>
                  <a:gd name="T51" fmla="*/ 503 h 2526"/>
                  <a:gd name="T52" fmla="*/ 232 w 1296"/>
                  <a:gd name="T53" fmla="*/ 593 h 2526"/>
                  <a:gd name="T54" fmla="*/ 141 w 1296"/>
                  <a:gd name="T55" fmla="*/ 462 h 2526"/>
                  <a:gd name="T56" fmla="*/ 1114 w 1296"/>
                  <a:gd name="T57" fmla="*/ 373 h 2526"/>
                  <a:gd name="T58" fmla="*/ 162 w 1296"/>
                  <a:gd name="T59" fmla="*/ 276 h 2526"/>
                  <a:gd name="T60" fmla="*/ 162 w 1296"/>
                  <a:gd name="T61" fmla="*/ 393 h 2526"/>
                  <a:gd name="T62" fmla="*/ 161 w 1296"/>
                  <a:gd name="T63" fmla="*/ 393 h 2526"/>
                  <a:gd name="T64" fmla="*/ 161 w 1296"/>
                  <a:gd name="T65" fmla="*/ 276 h 2526"/>
                  <a:gd name="T66" fmla="*/ 1155 w 1296"/>
                  <a:gd name="T67" fmla="*/ 413 h 2526"/>
                  <a:gd name="T68" fmla="*/ 188 w 1296"/>
                  <a:gd name="T69" fmla="*/ 0 h 2526"/>
                  <a:gd name="T70" fmla="*/ 1173 w 1296"/>
                  <a:gd name="T71" fmla="*/ 11 h 2526"/>
                  <a:gd name="T72" fmla="*/ 1252 w 1296"/>
                  <a:gd name="T73" fmla="*/ 61 h 2526"/>
                  <a:gd name="T74" fmla="*/ 1292 w 1296"/>
                  <a:gd name="T75" fmla="*/ 139 h 2526"/>
                  <a:gd name="T76" fmla="*/ 1292 w 1296"/>
                  <a:gd name="T77" fmla="*/ 2387 h 2526"/>
                  <a:gd name="T78" fmla="*/ 1252 w 1296"/>
                  <a:gd name="T79" fmla="*/ 2466 h 2526"/>
                  <a:gd name="T80" fmla="*/ 1173 w 1296"/>
                  <a:gd name="T81" fmla="*/ 2515 h 2526"/>
                  <a:gd name="T82" fmla="*/ 188 w 1296"/>
                  <a:gd name="T83" fmla="*/ 2526 h 2526"/>
                  <a:gd name="T84" fmla="*/ 93 w 1296"/>
                  <a:gd name="T85" fmla="*/ 2503 h 2526"/>
                  <a:gd name="T86" fmla="*/ 26 w 1296"/>
                  <a:gd name="T87" fmla="*/ 2442 h 2526"/>
                  <a:gd name="T88" fmla="*/ 0 w 1296"/>
                  <a:gd name="T89" fmla="*/ 2357 h 2526"/>
                  <a:gd name="T90" fmla="*/ 41 w 1296"/>
                  <a:gd name="T91" fmla="*/ 2357 h 2526"/>
                  <a:gd name="T92" fmla="*/ 66 w 1296"/>
                  <a:gd name="T93" fmla="*/ 2429 h 2526"/>
                  <a:gd name="T94" fmla="*/ 130 w 1296"/>
                  <a:gd name="T95" fmla="*/ 2475 h 2526"/>
                  <a:gd name="T96" fmla="*/ 1108 w 1296"/>
                  <a:gd name="T97" fmla="*/ 2485 h 2526"/>
                  <a:gd name="T98" fmla="*/ 1190 w 1296"/>
                  <a:gd name="T99" fmla="*/ 2463 h 2526"/>
                  <a:gd name="T100" fmla="*/ 1243 w 1296"/>
                  <a:gd name="T101" fmla="*/ 2406 h 2526"/>
                  <a:gd name="T102" fmla="*/ 1255 w 1296"/>
                  <a:gd name="T103" fmla="*/ 170 h 2526"/>
                  <a:gd name="T104" fmla="*/ 1230 w 1296"/>
                  <a:gd name="T105" fmla="*/ 99 h 2526"/>
                  <a:gd name="T106" fmla="*/ 1166 w 1296"/>
                  <a:gd name="T107" fmla="*/ 52 h 2526"/>
                  <a:gd name="T108" fmla="*/ 188 w 1296"/>
                  <a:gd name="T109" fmla="*/ 42 h 2526"/>
                  <a:gd name="T110" fmla="*/ 106 w 1296"/>
                  <a:gd name="T111" fmla="*/ 63 h 2526"/>
                  <a:gd name="T112" fmla="*/ 53 w 1296"/>
                  <a:gd name="T113" fmla="*/ 120 h 2526"/>
                  <a:gd name="T114" fmla="*/ 41 w 1296"/>
                  <a:gd name="T115" fmla="*/ 715 h 2526"/>
                  <a:gd name="T116" fmla="*/ 4 w 1296"/>
                  <a:gd name="T117" fmla="*/ 139 h 2526"/>
                  <a:gd name="T118" fmla="*/ 44 w 1296"/>
                  <a:gd name="T119" fmla="*/ 61 h 2526"/>
                  <a:gd name="T120" fmla="*/ 123 w 1296"/>
                  <a:gd name="T121" fmla="*/ 11 h 25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96"/>
                  <a:gd name="T184" fmla="*/ 0 h 2526"/>
                  <a:gd name="T185" fmla="*/ 1296 w 1296"/>
                  <a:gd name="T186" fmla="*/ 2526 h 25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96" h="2526">
                    <a:moveTo>
                      <a:pt x="182" y="2187"/>
                    </a:moveTo>
                    <a:lnTo>
                      <a:pt x="182" y="2233"/>
                    </a:lnTo>
                    <a:lnTo>
                      <a:pt x="1114" y="2233"/>
                    </a:lnTo>
                    <a:lnTo>
                      <a:pt x="1114" y="2187"/>
                    </a:lnTo>
                    <a:lnTo>
                      <a:pt x="182" y="2187"/>
                    </a:lnTo>
                    <a:close/>
                    <a:moveTo>
                      <a:pt x="162" y="2166"/>
                    </a:moveTo>
                    <a:lnTo>
                      <a:pt x="1134" y="2166"/>
                    </a:lnTo>
                    <a:lnTo>
                      <a:pt x="1134" y="2253"/>
                    </a:lnTo>
                    <a:lnTo>
                      <a:pt x="162" y="2253"/>
                    </a:lnTo>
                    <a:lnTo>
                      <a:pt x="162" y="2166"/>
                    </a:lnTo>
                    <a:close/>
                    <a:moveTo>
                      <a:pt x="161" y="2166"/>
                    </a:moveTo>
                    <a:lnTo>
                      <a:pt x="161" y="2253"/>
                    </a:lnTo>
                    <a:lnTo>
                      <a:pt x="1134" y="2253"/>
                    </a:lnTo>
                    <a:lnTo>
                      <a:pt x="1134" y="2166"/>
                    </a:lnTo>
                    <a:lnTo>
                      <a:pt x="161" y="2166"/>
                    </a:lnTo>
                    <a:close/>
                    <a:moveTo>
                      <a:pt x="141" y="2146"/>
                    </a:moveTo>
                    <a:lnTo>
                      <a:pt x="1155" y="2146"/>
                    </a:lnTo>
                    <a:lnTo>
                      <a:pt x="1155" y="2273"/>
                    </a:lnTo>
                    <a:lnTo>
                      <a:pt x="141" y="2273"/>
                    </a:lnTo>
                    <a:lnTo>
                      <a:pt x="141" y="2146"/>
                    </a:lnTo>
                    <a:close/>
                    <a:moveTo>
                      <a:pt x="182" y="1995"/>
                    </a:moveTo>
                    <a:lnTo>
                      <a:pt x="182" y="2041"/>
                    </a:lnTo>
                    <a:lnTo>
                      <a:pt x="335" y="2041"/>
                    </a:lnTo>
                    <a:lnTo>
                      <a:pt x="335" y="1995"/>
                    </a:lnTo>
                    <a:lnTo>
                      <a:pt x="182" y="1995"/>
                    </a:lnTo>
                    <a:close/>
                    <a:moveTo>
                      <a:pt x="162" y="1974"/>
                    </a:moveTo>
                    <a:lnTo>
                      <a:pt x="356" y="1974"/>
                    </a:lnTo>
                    <a:lnTo>
                      <a:pt x="356" y="2061"/>
                    </a:lnTo>
                    <a:lnTo>
                      <a:pt x="162" y="2061"/>
                    </a:lnTo>
                    <a:lnTo>
                      <a:pt x="162" y="1974"/>
                    </a:lnTo>
                    <a:close/>
                    <a:moveTo>
                      <a:pt x="161" y="1974"/>
                    </a:moveTo>
                    <a:lnTo>
                      <a:pt x="161" y="2061"/>
                    </a:lnTo>
                    <a:lnTo>
                      <a:pt x="357" y="2061"/>
                    </a:lnTo>
                    <a:lnTo>
                      <a:pt x="357" y="1974"/>
                    </a:lnTo>
                    <a:lnTo>
                      <a:pt x="161" y="1974"/>
                    </a:lnTo>
                    <a:close/>
                    <a:moveTo>
                      <a:pt x="141" y="1954"/>
                    </a:moveTo>
                    <a:lnTo>
                      <a:pt x="377" y="1954"/>
                    </a:lnTo>
                    <a:lnTo>
                      <a:pt x="377" y="2081"/>
                    </a:lnTo>
                    <a:lnTo>
                      <a:pt x="141" y="2081"/>
                    </a:lnTo>
                    <a:lnTo>
                      <a:pt x="141" y="1954"/>
                    </a:lnTo>
                    <a:close/>
                    <a:moveTo>
                      <a:pt x="182" y="1804"/>
                    </a:moveTo>
                    <a:lnTo>
                      <a:pt x="182" y="1850"/>
                    </a:lnTo>
                    <a:lnTo>
                      <a:pt x="335" y="1850"/>
                    </a:lnTo>
                    <a:lnTo>
                      <a:pt x="335" y="1804"/>
                    </a:lnTo>
                    <a:lnTo>
                      <a:pt x="182" y="1804"/>
                    </a:lnTo>
                    <a:close/>
                    <a:moveTo>
                      <a:pt x="162" y="1783"/>
                    </a:moveTo>
                    <a:lnTo>
                      <a:pt x="356" y="1783"/>
                    </a:lnTo>
                    <a:lnTo>
                      <a:pt x="356" y="1870"/>
                    </a:lnTo>
                    <a:lnTo>
                      <a:pt x="162" y="1870"/>
                    </a:lnTo>
                    <a:lnTo>
                      <a:pt x="162" y="1783"/>
                    </a:lnTo>
                    <a:close/>
                    <a:moveTo>
                      <a:pt x="161" y="1782"/>
                    </a:moveTo>
                    <a:lnTo>
                      <a:pt x="161" y="1870"/>
                    </a:lnTo>
                    <a:lnTo>
                      <a:pt x="357" y="1870"/>
                    </a:lnTo>
                    <a:lnTo>
                      <a:pt x="357" y="1782"/>
                    </a:lnTo>
                    <a:lnTo>
                      <a:pt x="161" y="1782"/>
                    </a:lnTo>
                    <a:close/>
                    <a:moveTo>
                      <a:pt x="141" y="1762"/>
                    </a:moveTo>
                    <a:lnTo>
                      <a:pt x="377" y="1762"/>
                    </a:lnTo>
                    <a:lnTo>
                      <a:pt x="377" y="1890"/>
                    </a:lnTo>
                    <a:lnTo>
                      <a:pt x="141" y="1890"/>
                    </a:lnTo>
                    <a:lnTo>
                      <a:pt x="141" y="1762"/>
                    </a:lnTo>
                    <a:close/>
                    <a:moveTo>
                      <a:pt x="161" y="483"/>
                    </a:moveTo>
                    <a:lnTo>
                      <a:pt x="161" y="613"/>
                    </a:lnTo>
                    <a:lnTo>
                      <a:pt x="212" y="613"/>
                    </a:lnTo>
                    <a:lnTo>
                      <a:pt x="162" y="613"/>
                    </a:lnTo>
                    <a:lnTo>
                      <a:pt x="162" y="483"/>
                    </a:lnTo>
                    <a:lnTo>
                      <a:pt x="1134" y="483"/>
                    </a:lnTo>
                    <a:lnTo>
                      <a:pt x="1134" y="613"/>
                    </a:lnTo>
                    <a:lnTo>
                      <a:pt x="932" y="613"/>
                    </a:lnTo>
                    <a:lnTo>
                      <a:pt x="1134" y="613"/>
                    </a:lnTo>
                    <a:lnTo>
                      <a:pt x="1134" y="483"/>
                    </a:lnTo>
                    <a:lnTo>
                      <a:pt x="161" y="483"/>
                    </a:lnTo>
                    <a:close/>
                    <a:moveTo>
                      <a:pt x="141" y="462"/>
                    </a:moveTo>
                    <a:lnTo>
                      <a:pt x="1155" y="462"/>
                    </a:lnTo>
                    <a:lnTo>
                      <a:pt x="1155" y="633"/>
                    </a:lnTo>
                    <a:lnTo>
                      <a:pt x="912" y="633"/>
                    </a:lnTo>
                    <a:lnTo>
                      <a:pt x="912" y="593"/>
                    </a:lnTo>
                    <a:lnTo>
                      <a:pt x="1114" y="593"/>
                    </a:lnTo>
                    <a:lnTo>
                      <a:pt x="1114" y="503"/>
                    </a:lnTo>
                    <a:lnTo>
                      <a:pt x="182" y="503"/>
                    </a:lnTo>
                    <a:lnTo>
                      <a:pt x="182" y="593"/>
                    </a:lnTo>
                    <a:lnTo>
                      <a:pt x="232" y="593"/>
                    </a:lnTo>
                    <a:lnTo>
                      <a:pt x="232" y="633"/>
                    </a:lnTo>
                    <a:lnTo>
                      <a:pt x="141" y="633"/>
                    </a:lnTo>
                    <a:lnTo>
                      <a:pt x="141" y="462"/>
                    </a:lnTo>
                    <a:close/>
                    <a:moveTo>
                      <a:pt x="182" y="296"/>
                    </a:moveTo>
                    <a:lnTo>
                      <a:pt x="182" y="373"/>
                    </a:lnTo>
                    <a:lnTo>
                      <a:pt x="1114" y="373"/>
                    </a:lnTo>
                    <a:lnTo>
                      <a:pt x="1114" y="296"/>
                    </a:lnTo>
                    <a:lnTo>
                      <a:pt x="182" y="296"/>
                    </a:lnTo>
                    <a:close/>
                    <a:moveTo>
                      <a:pt x="162" y="276"/>
                    </a:moveTo>
                    <a:lnTo>
                      <a:pt x="1134" y="276"/>
                    </a:lnTo>
                    <a:lnTo>
                      <a:pt x="1134" y="393"/>
                    </a:lnTo>
                    <a:lnTo>
                      <a:pt x="162" y="393"/>
                    </a:lnTo>
                    <a:lnTo>
                      <a:pt x="162" y="276"/>
                    </a:lnTo>
                    <a:close/>
                    <a:moveTo>
                      <a:pt x="161" y="276"/>
                    </a:moveTo>
                    <a:lnTo>
                      <a:pt x="161" y="393"/>
                    </a:lnTo>
                    <a:lnTo>
                      <a:pt x="1134" y="393"/>
                    </a:lnTo>
                    <a:lnTo>
                      <a:pt x="1134" y="276"/>
                    </a:lnTo>
                    <a:lnTo>
                      <a:pt x="161" y="276"/>
                    </a:lnTo>
                    <a:close/>
                    <a:moveTo>
                      <a:pt x="141" y="255"/>
                    </a:moveTo>
                    <a:lnTo>
                      <a:pt x="1155" y="255"/>
                    </a:lnTo>
                    <a:lnTo>
                      <a:pt x="1155" y="413"/>
                    </a:lnTo>
                    <a:lnTo>
                      <a:pt x="141" y="413"/>
                    </a:lnTo>
                    <a:lnTo>
                      <a:pt x="141" y="255"/>
                    </a:lnTo>
                    <a:close/>
                    <a:moveTo>
                      <a:pt x="188" y="0"/>
                    </a:moveTo>
                    <a:lnTo>
                      <a:pt x="1108" y="0"/>
                    </a:lnTo>
                    <a:lnTo>
                      <a:pt x="1142" y="4"/>
                    </a:lnTo>
                    <a:lnTo>
                      <a:pt x="1173" y="11"/>
                    </a:lnTo>
                    <a:lnTo>
                      <a:pt x="1203" y="24"/>
                    </a:lnTo>
                    <a:lnTo>
                      <a:pt x="1229" y="40"/>
                    </a:lnTo>
                    <a:lnTo>
                      <a:pt x="1252" y="61"/>
                    </a:lnTo>
                    <a:lnTo>
                      <a:pt x="1270" y="85"/>
                    </a:lnTo>
                    <a:lnTo>
                      <a:pt x="1284" y="110"/>
                    </a:lnTo>
                    <a:lnTo>
                      <a:pt x="1292" y="139"/>
                    </a:lnTo>
                    <a:lnTo>
                      <a:pt x="1296" y="170"/>
                    </a:lnTo>
                    <a:lnTo>
                      <a:pt x="1296" y="2357"/>
                    </a:lnTo>
                    <a:lnTo>
                      <a:pt x="1292" y="2387"/>
                    </a:lnTo>
                    <a:lnTo>
                      <a:pt x="1284" y="2416"/>
                    </a:lnTo>
                    <a:lnTo>
                      <a:pt x="1270" y="2442"/>
                    </a:lnTo>
                    <a:lnTo>
                      <a:pt x="1252" y="2466"/>
                    </a:lnTo>
                    <a:lnTo>
                      <a:pt x="1229" y="2487"/>
                    </a:lnTo>
                    <a:lnTo>
                      <a:pt x="1203" y="2503"/>
                    </a:lnTo>
                    <a:lnTo>
                      <a:pt x="1173" y="2515"/>
                    </a:lnTo>
                    <a:lnTo>
                      <a:pt x="1142" y="2523"/>
                    </a:lnTo>
                    <a:lnTo>
                      <a:pt x="1108" y="2526"/>
                    </a:lnTo>
                    <a:lnTo>
                      <a:pt x="188" y="2526"/>
                    </a:lnTo>
                    <a:lnTo>
                      <a:pt x="154" y="2523"/>
                    </a:lnTo>
                    <a:lnTo>
                      <a:pt x="123" y="2515"/>
                    </a:lnTo>
                    <a:lnTo>
                      <a:pt x="93" y="2503"/>
                    </a:lnTo>
                    <a:lnTo>
                      <a:pt x="67" y="2487"/>
                    </a:lnTo>
                    <a:lnTo>
                      <a:pt x="44" y="2466"/>
                    </a:lnTo>
                    <a:lnTo>
                      <a:pt x="26" y="2442"/>
                    </a:lnTo>
                    <a:lnTo>
                      <a:pt x="12" y="2416"/>
                    </a:lnTo>
                    <a:lnTo>
                      <a:pt x="4" y="2387"/>
                    </a:lnTo>
                    <a:lnTo>
                      <a:pt x="0" y="2357"/>
                    </a:lnTo>
                    <a:lnTo>
                      <a:pt x="0" y="1765"/>
                    </a:lnTo>
                    <a:lnTo>
                      <a:pt x="41" y="1765"/>
                    </a:lnTo>
                    <a:lnTo>
                      <a:pt x="41" y="2357"/>
                    </a:lnTo>
                    <a:lnTo>
                      <a:pt x="44" y="2383"/>
                    </a:lnTo>
                    <a:lnTo>
                      <a:pt x="53" y="2406"/>
                    </a:lnTo>
                    <a:lnTo>
                      <a:pt x="66" y="2429"/>
                    </a:lnTo>
                    <a:lnTo>
                      <a:pt x="84" y="2447"/>
                    </a:lnTo>
                    <a:lnTo>
                      <a:pt x="106" y="2463"/>
                    </a:lnTo>
                    <a:lnTo>
                      <a:pt x="130" y="2475"/>
                    </a:lnTo>
                    <a:lnTo>
                      <a:pt x="158" y="2482"/>
                    </a:lnTo>
                    <a:lnTo>
                      <a:pt x="188" y="2485"/>
                    </a:lnTo>
                    <a:lnTo>
                      <a:pt x="1108" y="2485"/>
                    </a:lnTo>
                    <a:lnTo>
                      <a:pt x="1138" y="2482"/>
                    </a:lnTo>
                    <a:lnTo>
                      <a:pt x="1166" y="2475"/>
                    </a:lnTo>
                    <a:lnTo>
                      <a:pt x="1190" y="2463"/>
                    </a:lnTo>
                    <a:lnTo>
                      <a:pt x="1212" y="2447"/>
                    </a:lnTo>
                    <a:lnTo>
                      <a:pt x="1230" y="2429"/>
                    </a:lnTo>
                    <a:lnTo>
                      <a:pt x="1243" y="2406"/>
                    </a:lnTo>
                    <a:lnTo>
                      <a:pt x="1252" y="2383"/>
                    </a:lnTo>
                    <a:lnTo>
                      <a:pt x="1255" y="2357"/>
                    </a:lnTo>
                    <a:lnTo>
                      <a:pt x="1255" y="170"/>
                    </a:lnTo>
                    <a:lnTo>
                      <a:pt x="1252" y="143"/>
                    </a:lnTo>
                    <a:lnTo>
                      <a:pt x="1243" y="120"/>
                    </a:lnTo>
                    <a:lnTo>
                      <a:pt x="1230" y="99"/>
                    </a:lnTo>
                    <a:lnTo>
                      <a:pt x="1212" y="79"/>
                    </a:lnTo>
                    <a:lnTo>
                      <a:pt x="1190" y="63"/>
                    </a:lnTo>
                    <a:lnTo>
                      <a:pt x="1166" y="52"/>
                    </a:lnTo>
                    <a:lnTo>
                      <a:pt x="1138" y="44"/>
                    </a:lnTo>
                    <a:lnTo>
                      <a:pt x="1108" y="42"/>
                    </a:lnTo>
                    <a:lnTo>
                      <a:pt x="188" y="42"/>
                    </a:lnTo>
                    <a:lnTo>
                      <a:pt x="158" y="44"/>
                    </a:lnTo>
                    <a:lnTo>
                      <a:pt x="130" y="52"/>
                    </a:lnTo>
                    <a:lnTo>
                      <a:pt x="106" y="63"/>
                    </a:lnTo>
                    <a:lnTo>
                      <a:pt x="84" y="79"/>
                    </a:lnTo>
                    <a:lnTo>
                      <a:pt x="66" y="99"/>
                    </a:lnTo>
                    <a:lnTo>
                      <a:pt x="53" y="120"/>
                    </a:lnTo>
                    <a:lnTo>
                      <a:pt x="44" y="143"/>
                    </a:lnTo>
                    <a:lnTo>
                      <a:pt x="41" y="170"/>
                    </a:lnTo>
                    <a:lnTo>
                      <a:pt x="41" y="715"/>
                    </a:lnTo>
                    <a:lnTo>
                      <a:pt x="0" y="715"/>
                    </a:lnTo>
                    <a:lnTo>
                      <a:pt x="0" y="170"/>
                    </a:lnTo>
                    <a:lnTo>
                      <a:pt x="4" y="139"/>
                    </a:lnTo>
                    <a:lnTo>
                      <a:pt x="12" y="110"/>
                    </a:lnTo>
                    <a:lnTo>
                      <a:pt x="26" y="85"/>
                    </a:lnTo>
                    <a:lnTo>
                      <a:pt x="44" y="61"/>
                    </a:lnTo>
                    <a:lnTo>
                      <a:pt x="67" y="40"/>
                    </a:lnTo>
                    <a:lnTo>
                      <a:pt x="93" y="24"/>
                    </a:lnTo>
                    <a:lnTo>
                      <a:pt x="123" y="11"/>
                    </a:lnTo>
                    <a:lnTo>
                      <a:pt x="154" y="4"/>
                    </a:lnTo>
                    <a:lnTo>
                      <a:pt x="188"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63" name="Freeform 18"/>
              <p:cNvSpPr>
                <a:spLocks noEditPoints="1" noChangeArrowheads="1"/>
              </p:cNvSpPr>
              <p:nvPr/>
            </p:nvSpPr>
            <p:spPr bwMode="auto">
              <a:xfrm>
                <a:off x="0" y="375"/>
                <a:ext cx="373" cy="320"/>
              </a:xfrm>
              <a:custGeom>
                <a:avLst/>
                <a:gdLst>
                  <a:gd name="T0" fmla="*/ 140 w 1493"/>
                  <a:gd name="T1" fmla="*/ 316 h 1283"/>
                  <a:gd name="T2" fmla="*/ 132 w 1493"/>
                  <a:gd name="T3" fmla="*/ 381 h 1283"/>
                  <a:gd name="T4" fmla="*/ 132 w 1493"/>
                  <a:gd name="T5" fmla="*/ 436 h 1283"/>
                  <a:gd name="T6" fmla="*/ 1340 w 1493"/>
                  <a:gd name="T7" fmla="*/ 1222 h 1283"/>
                  <a:gd name="T8" fmla="*/ 1382 w 1493"/>
                  <a:gd name="T9" fmla="*/ 1219 h 1283"/>
                  <a:gd name="T10" fmla="*/ 1403 w 1493"/>
                  <a:gd name="T11" fmla="*/ 1184 h 1283"/>
                  <a:gd name="T12" fmla="*/ 1428 w 1493"/>
                  <a:gd name="T13" fmla="*/ 726 h 1283"/>
                  <a:gd name="T14" fmla="*/ 1434 w 1493"/>
                  <a:gd name="T15" fmla="*/ 638 h 1283"/>
                  <a:gd name="T16" fmla="*/ 1443 w 1493"/>
                  <a:gd name="T17" fmla="*/ 514 h 1283"/>
                  <a:gd name="T18" fmla="*/ 1443 w 1493"/>
                  <a:gd name="T19" fmla="*/ 404 h 1283"/>
                  <a:gd name="T20" fmla="*/ 1429 w 1493"/>
                  <a:gd name="T21" fmla="*/ 355 h 1283"/>
                  <a:gd name="T22" fmla="*/ 1304 w 1493"/>
                  <a:gd name="T23" fmla="*/ 40 h 1283"/>
                  <a:gd name="T24" fmla="*/ 1246 w 1493"/>
                  <a:gd name="T25" fmla="*/ 41 h 1283"/>
                  <a:gd name="T26" fmla="*/ 770 w 1493"/>
                  <a:gd name="T27" fmla="*/ 56 h 1283"/>
                  <a:gd name="T28" fmla="*/ 758 w 1493"/>
                  <a:gd name="T29" fmla="*/ 104 h 1283"/>
                  <a:gd name="T30" fmla="*/ 743 w 1493"/>
                  <a:gd name="T31" fmla="*/ 161 h 1283"/>
                  <a:gd name="T32" fmla="*/ 669 w 1493"/>
                  <a:gd name="T33" fmla="*/ 205 h 1283"/>
                  <a:gd name="T34" fmla="*/ 55 w 1493"/>
                  <a:gd name="T35" fmla="*/ 224 h 1283"/>
                  <a:gd name="T36" fmla="*/ 40 w 1493"/>
                  <a:gd name="T37" fmla="*/ 287 h 1283"/>
                  <a:gd name="T38" fmla="*/ 41 w 1493"/>
                  <a:gd name="T39" fmla="*/ 355 h 1283"/>
                  <a:gd name="T40" fmla="*/ 42 w 1493"/>
                  <a:gd name="T41" fmla="*/ 1066 h 1283"/>
                  <a:gd name="T42" fmla="*/ 38 w 1493"/>
                  <a:gd name="T43" fmla="*/ 1147 h 1283"/>
                  <a:gd name="T44" fmla="*/ 53 w 1493"/>
                  <a:gd name="T45" fmla="*/ 1222 h 1283"/>
                  <a:gd name="T46" fmla="*/ 94 w 1493"/>
                  <a:gd name="T47" fmla="*/ 355 h 1283"/>
                  <a:gd name="T48" fmla="*/ 103 w 1493"/>
                  <a:gd name="T49" fmla="*/ 293 h 1283"/>
                  <a:gd name="T50" fmla="*/ 148 w 1493"/>
                  <a:gd name="T51" fmla="*/ 253 h 1283"/>
                  <a:gd name="T52" fmla="*/ 232 w 1493"/>
                  <a:gd name="T53" fmla="*/ 254 h 1283"/>
                  <a:gd name="T54" fmla="*/ 1393 w 1493"/>
                  <a:gd name="T55" fmla="*/ 313 h 1283"/>
                  <a:gd name="T56" fmla="*/ 1446 w 1493"/>
                  <a:gd name="T57" fmla="*/ 317 h 1283"/>
                  <a:gd name="T58" fmla="*/ 1446 w 1493"/>
                  <a:gd name="T59" fmla="*/ 242 h 1283"/>
                  <a:gd name="T60" fmla="*/ 1419 w 1493"/>
                  <a:gd name="T61" fmla="*/ 200 h 1283"/>
                  <a:gd name="T62" fmla="*/ 1385 w 1493"/>
                  <a:gd name="T63" fmla="*/ 165 h 1283"/>
                  <a:gd name="T64" fmla="*/ 1375 w 1493"/>
                  <a:gd name="T65" fmla="*/ 85 h 1283"/>
                  <a:gd name="T66" fmla="*/ 1344 w 1493"/>
                  <a:gd name="T67" fmla="*/ 46 h 1283"/>
                  <a:gd name="T68" fmla="*/ 853 w 1493"/>
                  <a:gd name="T69" fmla="*/ 0 h 1283"/>
                  <a:gd name="T70" fmla="*/ 1366 w 1493"/>
                  <a:gd name="T71" fmla="*/ 9 h 1283"/>
                  <a:gd name="T72" fmla="*/ 1413 w 1493"/>
                  <a:gd name="T73" fmla="*/ 66 h 1283"/>
                  <a:gd name="T74" fmla="*/ 1422 w 1493"/>
                  <a:gd name="T75" fmla="*/ 143 h 1283"/>
                  <a:gd name="T76" fmla="*/ 1444 w 1493"/>
                  <a:gd name="T77" fmla="*/ 167 h 1283"/>
                  <a:gd name="T78" fmla="*/ 1477 w 1493"/>
                  <a:gd name="T79" fmla="*/ 201 h 1283"/>
                  <a:gd name="T80" fmla="*/ 1493 w 1493"/>
                  <a:gd name="T81" fmla="*/ 303 h 1283"/>
                  <a:gd name="T82" fmla="*/ 1486 w 1493"/>
                  <a:gd name="T83" fmla="*/ 414 h 1283"/>
                  <a:gd name="T84" fmla="*/ 1449 w 1493"/>
                  <a:gd name="T85" fmla="*/ 1093 h 1283"/>
                  <a:gd name="T86" fmla="*/ 1447 w 1493"/>
                  <a:gd name="T87" fmla="*/ 1162 h 1283"/>
                  <a:gd name="T88" fmla="*/ 1430 w 1493"/>
                  <a:gd name="T89" fmla="*/ 1231 h 1283"/>
                  <a:gd name="T90" fmla="*/ 1371 w 1493"/>
                  <a:gd name="T91" fmla="*/ 1263 h 1283"/>
                  <a:gd name="T92" fmla="*/ 1117 w 1493"/>
                  <a:gd name="T93" fmla="*/ 1266 h 1283"/>
                  <a:gd name="T94" fmla="*/ 37 w 1493"/>
                  <a:gd name="T95" fmla="*/ 1259 h 1283"/>
                  <a:gd name="T96" fmla="*/ 3 w 1493"/>
                  <a:gd name="T97" fmla="*/ 1204 h 1283"/>
                  <a:gd name="T98" fmla="*/ 1 w 1493"/>
                  <a:gd name="T99" fmla="*/ 363 h 1283"/>
                  <a:gd name="T100" fmla="*/ 0 w 1493"/>
                  <a:gd name="T101" fmla="*/ 299 h 1283"/>
                  <a:gd name="T102" fmla="*/ 15 w 1493"/>
                  <a:gd name="T103" fmla="*/ 221 h 1283"/>
                  <a:gd name="T104" fmla="*/ 67 w 1493"/>
                  <a:gd name="T105" fmla="*/ 172 h 1283"/>
                  <a:gd name="T106" fmla="*/ 680 w 1493"/>
                  <a:gd name="T107" fmla="*/ 162 h 1283"/>
                  <a:gd name="T108" fmla="*/ 710 w 1493"/>
                  <a:gd name="T109" fmla="*/ 130 h 1283"/>
                  <a:gd name="T110" fmla="*/ 718 w 1493"/>
                  <a:gd name="T111" fmla="*/ 81 h 1283"/>
                  <a:gd name="T112" fmla="*/ 753 w 1493"/>
                  <a:gd name="T113" fmla="*/ 18 h 1283"/>
                  <a:gd name="T114" fmla="*/ 817 w 1493"/>
                  <a:gd name="T115" fmla="*/ 0 h 128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93"/>
                  <a:gd name="T175" fmla="*/ 0 h 1283"/>
                  <a:gd name="T176" fmla="*/ 1493 w 1493"/>
                  <a:gd name="T177" fmla="*/ 1283 h 128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93" h="1283">
                    <a:moveTo>
                      <a:pt x="165" y="292"/>
                    </a:moveTo>
                    <a:lnTo>
                      <a:pt x="154" y="296"/>
                    </a:lnTo>
                    <a:lnTo>
                      <a:pt x="146" y="304"/>
                    </a:lnTo>
                    <a:lnTo>
                      <a:pt x="140" y="316"/>
                    </a:lnTo>
                    <a:lnTo>
                      <a:pt x="136" y="330"/>
                    </a:lnTo>
                    <a:lnTo>
                      <a:pt x="133" y="346"/>
                    </a:lnTo>
                    <a:lnTo>
                      <a:pt x="132" y="364"/>
                    </a:lnTo>
                    <a:lnTo>
                      <a:pt x="132" y="381"/>
                    </a:lnTo>
                    <a:lnTo>
                      <a:pt x="132" y="398"/>
                    </a:lnTo>
                    <a:lnTo>
                      <a:pt x="132" y="413"/>
                    </a:lnTo>
                    <a:lnTo>
                      <a:pt x="132" y="427"/>
                    </a:lnTo>
                    <a:lnTo>
                      <a:pt x="132" y="436"/>
                    </a:lnTo>
                    <a:lnTo>
                      <a:pt x="121" y="749"/>
                    </a:lnTo>
                    <a:lnTo>
                      <a:pt x="104" y="1241"/>
                    </a:lnTo>
                    <a:lnTo>
                      <a:pt x="926" y="1228"/>
                    </a:lnTo>
                    <a:lnTo>
                      <a:pt x="1340" y="1222"/>
                    </a:lnTo>
                    <a:lnTo>
                      <a:pt x="1350" y="1222"/>
                    </a:lnTo>
                    <a:lnTo>
                      <a:pt x="1361" y="1221"/>
                    </a:lnTo>
                    <a:lnTo>
                      <a:pt x="1373" y="1221"/>
                    </a:lnTo>
                    <a:lnTo>
                      <a:pt x="1382" y="1219"/>
                    </a:lnTo>
                    <a:lnTo>
                      <a:pt x="1391" y="1214"/>
                    </a:lnTo>
                    <a:lnTo>
                      <a:pt x="1397" y="1208"/>
                    </a:lnTo>
                    <a:lnTo>
                      <a:pt x="1402" y="1198"/>
                    </a:lnTo>
                    <a:lnTo>
                      <a:pt x="1403" y="1184"/>
                    </a:lnTo>
                    <a:lnTo>
                      <a:pt x="1406" y="1152"/>
                    </a:lnTo>
                    <a:lnTo>
                      <a:pt x="1415" y="944"/>
                    </a:lnTo>
                    <a:lnTo>
                      <a:pt x="1427" y="736"/>
                    </a:lnTo>
                    <a:lnTo>
                      <a:pt x="1428" y="726"/>
                    </a:lnTo>
                    <a:lnTo>
                      <a:pt x="1429" y="710"/>
                    </a:lnTo>
                    <a:lnTo>
                      <a:pt x="1430" y="689"/>
                    </a:lnTo>
                    <a:lnTo>
                      <a:pt x="1432" y="665"/>
                    </a:lnTo>
                    <a:lnTo>
                      <a:pt x="1434" y="638"/>
                    </a:lnTo>
                    <a:lnTo>
                      <a:pt x="1436" y="608"/>
                    </a:lnTo>
                    <a:lnTo>
                      <a:pt x="1439" y="577"/>
                    </a:lnTo>
                    <a:lnTo>
                      <a:pt x="1441" y="545"/>
                    </a:lnTo>
                    <a:lnTo>
                      <a:pt x="1443" y="514"/>
                    </a:lnTo>
                    <a:lnTo>
                      <a:pt x="1444" y="483"/>
                    </a:lnTo>
                    <a:lnTo>
                      <a:pt x="1444" y="455"/>
                    </a:lnTo>
                    <a:lnTo>
                      <a:pt x="1444" y="428"/>
                    </a:lnTo>
                    <a:lnTo>
                      <a:pt x="1443" y="404"/>
                    </a:lnTo>
                    <a:lnTo>
                      <a:pt x="1441" y="384"/>
                    </a:lnTo>
                    <a:lnTo>
                      <a:pt x="1439" y="369"/>
                    </a:lnTo>
                    <a:lnTo>
                      <a:pt x="1434" y="360"/>
                    </a:lnTo>
                    <a:lnTo>
                      <a:pt x="1429" y="355"/>
                    </a:lnTo>
                    <a:lnTo>
                      <a:pt x="1328" y="351"/>
                    </a:lnTo>
                    <a:lnTo>
                      <a:pt x="325" y="300"/>
                    </a:lnTo>
                    <a:lnTo>
                      <a:pt x="165" y="292"/>
                    </a:lnTo>
                    <a:close/>
                    <a:moveTo>
                      <a:pt x="1304" y="40"/>
                    </a:moveTo>
                    <a:lnTo>
                      <a:pt x="1289" y="40"/>
                    </a:lnTo>
                    <a:lnTo>
                      <a:pt x="1274" y="40"/>
                    </a:lnTo>
                    <a:lnTo>
                      <a:pt x="1260" y="41"/>
                    </a:lnTo>
                    <a:lnTo>
                      <a:pt x="1246" y="41"/>
                    </a:lnTo>
                    <a:lnTo>
                      <a:pt x="803" y="41"/>
                    </a:lnTo>
                    <a:lnTo>
                      <a:pt x="789" y="43"/>
                    </a:lnTo>
                    <a:lnTo>
                      <a:pt x="778" y="48"/>
                    </a:lnTo>
                    <a:lnTo>
                      <a:pt x="770" y="56"/>
                    </a:lnTo>
                    <a:lnTo>
                      <a:pt x="764" y="66"/>
                    </a:lnTo>
                    <a:lnTo>
                      <a:pt x="761" y="78"/>
                    </a:lnTo>
                    <a:lnTo>
                      <a:pt x="759" y="91"/>
                    </a:lnTo>
                    <a:lnTo>
                      <a:pt x="758" y="104"/>
                    </a:lnTo>
                    <a:lnTo>
                      <a:pt x="757" y="116"/>
                    </a:lnTo>
                    <a:lnTo>
                      <a:pt x="755" y="129"/>
                    </a:lnTo>
                    <a:lnTo>
                      <a:pt x="753" y="140"/>
                    </a:lnTo>
                    <a:lnTo>
                      <a:pt x="743" y="161"/>
                    </a:lnTo>
                    <a:lnTo>
                      <a:pt x="729" y="179"/>
                    </a:lnTo>
                    <a:lnTo>
                      <a:pt x="712" y="193"/>
                    </a:lnTo>
                    <a:lnTo>
                      <a:pt x="692" y="203"/>
                    </a:lnTo>
                    <a:lnTo>
                      <a:pt x="669" y="205"/>
                    </a:lnTo>
                    <a:lnTo>
                      <a:pt x="86" y="205"/>
                    </a:lnTo>
                    <a:lnTo>
                      <a:pt x="73" y="208"/>
                    </a:lnTo>
                    <a:lnTo>
                      <a:pt x="63" y="215"/>
                    </a:lnTo>
                    <a:lnTo>
                      <a:pt x="55" y="224"/>
                    </a:lnTo>
                    <a:lnTo>
                      <a:pt x="49" y="237"/>
                    </a:lnTo>
                    <a:lnTo>
                      <a:pt x="45" y="253"/>
                    </a:lnTo>
                    <a:lnTo>
                      <a:pt x="42" y="270"/>
                    </a:lnTo>
                    <a:lnTo>
                      <a:pt x="40" y="287"/>
                    </a:lnTo>
                    <a:lnTo>
                      <a:pt x="40" y="305"/>
                    </a:lnTo>
                    <a:lnTo>
                      <a:pt x="40" y="323"/>
                    </a:lnTo>
                    <a:lnTo>
                      <a:pt x="41" y="340"/>
                    </a:lnTo>
                    <a:lnTo>
                      <a:pt x="41" y="355"/>
                    </a:lnTo>
                    <a:lnTo>
                      <a:pt x="42" y="369"/>
                    </a:lnTo>
                    <a:lnTo>
                      <a:pt x="42" y="379"/>
                    </a:lnTo>
                    <a:lnTo>
                      <a:pt x="42" y="1051"/>
                    </a:lnTo>
                    <a:lnTo>
                      <a:pt x="42" y="1066"/>
                    </a:lnTo>
                    <a:lnTo>
                      <a:pt x="41" y="1084"/>
                    </a:lnTo>
                    <a:lnTo>
                      <a:pt x="40" y="1103"/>
                    </a:lnTo>
                    <a:lnTo>
                      <a:pt x="39" y="1125"/>
                    </a:lnTo>
                    <a:lnTo>
                      <a:pt x="38" y="1147"/>
                    </a:lnTo>
                    <a:lnTo>
                      <a:pt x="39" y="1168"/>
                    </a:lnTo>
                    <a:lnTo>
                      <a:pt x="41" y="1189"/>
                    </a:lnTo>
                    <a:lnTo>
                      <a:pt x="47" y="1207"/>
                    </a:lnTo>
                    <a:lnTo>
                      <a:pt x="53" y="1222"/>
                    </a:lnTo>
                    <a:lnTo>
                      <a:pt x="64" y="1233"/>
                    </a:lnTo>
                    <a:lnTo>
                      <a:pt x="92" y="386"/>
                    </a:lnTo>
                    <a:lnTo>
                      <a:pt x="94" y="371"/>
                    </a:lnTo>
                    <a:lnTo>
                      <a:pt x="94" y="355"/>
                    </a:lnTo>
                    <a:lnTo>
                      <a:pt x="95" y="339"/>
                    </a:lnTo>
                    <a:lnTo>
                      <a:pt x="96" y="323"/>
                    </a:lnTo>
                    <a:lnTo>
                      <a:pt x="99" y="307"/>
                    </a:lnTo>
                    <a:lnTo>
                      <a:pt x="103" y="293"/>
                    </a:lnTo>
                    <a:lnTo>
                      <a:pt x="109" y="280"/>
                    </a:lnTo>
                    <a:lnTo>
                      <a:pt x="119" y="269"/>
                    </a:lnTo>
                    <a:lnTo>
                      <a:pt x="132" y="259"/>
                    </a:lnTo>
                    <a:lnTo>
                      <a:pt x="148" y="253"/>
                    </a:lnTo>
                    <a:lnTo>
                      <a:pt x="168" y="250"/>
                    </a:lnTo>
                    <a:lnTo>
                      <a:pt x="190" y="251"/>
                    </a:lnTo>
                    <a:lnTo>
                      <a:pt x="212" y="253"/>
                    </a:lnTo>
                    <a:lnTo>
                      <a:pt x="232" y="254"/>
                    </a:lnTo>
                    <a:lnTo>
                      <a:pt x="684" y="277"/>
                    </a:lnTo>
                    <a:lnTo>
                      <a:pt x="1205" y="303"/>
                    </a:lnTo>
                    <a:lnTo>
                      <a:pt x="1381" y="313"/>
                    </a:lnTo>
                    <a:lnTo>
                      <a:pt x="1393" y="313"/>
                    </a:lnTo>
                    <a:lnTo>
                      <a:pt x="1407" y="312"/>
                    </a:lnTo>
                    <a:lnTo>
                      <a:pt x="1420" y="313"/>
                    </a:lnTo>
                    <a:lnTo>
                      <a:pt x="1434" y="314"/>
                    </a:lnTo>
                    <a:lnTo>
                      <a:pt x="1446" y="317"/>
                    </a:lnTo>
                    <a:lnTo>
                      <a:pt x="1446" y="300"/>
                    </a:lnTo>
                    <a:lnTo>
                      <a:pt x="1447" y="281"/>
                    </a:lnTo>
                    <a:lnTo>
                      <a:pt x="1447" y="261"/>
                    </a:lnTo>
                    <a:lnTo>
                      <a:pt x="1446" y="242"/>
                    </a:lnTo>
                    <a:lnTo>
                      <a:pt x="1442" y="224"/>
                    </a:lnTo>
                    <a:lnTo>
                      <a:pt x="1433" y="208"/>
                    </a:lnTo>
                    <a:lnTo>
                      <a:pt x="1428" y="203"/>
                    </a:lnTo>
                    <a:lnTo>
                      <a:pt x="1419" y="200"/>
                    </a:lnTo>
                    <a:lnTo>
                      <a:pt x="1411" y="195"/>
                    </a:lnTo>
                    <a:lnTo>
                      <a:pt x="1402" y="191"/>
                    </a:lnTo>
                    <a:lnTo>
                      <a:pt x="1395" y="184"/>
                    </a:lnTo>
                    <a:lnTo>
                      <a:pt x="1385" y="165"/>
                    </a:lnTo>
                    <a:lnTo>
                      <a:pt x="1380" y="145"/>
                    </a:lnTo>
                    <a:lnTo>
                      <a:pt x="1377" y="124"/>
                    </a:lnTo>
                    <a:lnTo>
                      <a:pt x="1377" y="104"/>
                    </a:lnTo>
                    <a:lnTo>
                      <a:pt x="1375" y="85"/>
                    </a:lnTo>
                    <a:lnTo>
                      <a:pt x="1371" y="70"/>
                    </a:lnTo>
                    <a:lnTo>
                      <a:pt x="1364" y="60"/>
                    </a:lnTo>
                    <a:lnTo>
                      <a:pt x="1355" y="51"/>
                    </a:lnTo>
                    <a:lnTo>
                      <a:pt x="1344" y="46"/>
                    </a:lnTo>
                    <a:lnTo>
                      <a:pt x="1331" y="43"/>
                    </a:lnTo>
                    <a:lnTo>
                      <a:pt x="1318" y="41"/>
                    </a:lnTo>
                    <a:lnTo>
                      <a:pt x="1304" y="40"/>
                    </a:lnTo>
                    <a:close/>
                    <a:moveTo>
                      <a:pt x="853" y="0"/>
                    </a:moveTo>
                    <a:lnTo>
                      <a:pt x="871" y="0"/>
                    </a:lnTo>
                    <a:lnTo>
                      <a:pt x="1328" y="0"/>
                    </a:lnTo>
                    <a:lnTo>
                      <a:pt x="1348" y="2"/>
                    </a:lnTo>
                    <a:lnTo>
                      <a:pt x="1366" y="9"/>
                    </a:lnTo>
                    <a:lnTo>
                      <a:pt x="1382" y="18"/>
                    </a:lnTo>
                    <a:lnTo>
                      <a:pt x="1395" y="31"/>
                    </a:lnTo>
                    <a:lnTo>
                      <a:pt x="1406" y="47"/>
                    </a:lnTo>
                    <a:lnTo>
                      <a:pt x="1413" y="66"/>
                    </a:lnTo>
                    <a:lnTo>
                      <a:pt x="1416" y="85"/>
                    </a:lnTo>
                    <a:lnTo>
                      <a:pt x="1417" y="105"/>
                    </a:lnTo>
                    <a:lnTo>
                      <a:pt x="1418" y="124"/>
                    </a:lnTo>
                    <a:lnTo>
                      <a:pt x="1422" y="143"/>
                    </a:lnTo>
                    <a:lnTo>
                      <a:pt x="1426" y="153"/>
                    </a:lnTo>
                    <a:lnTo>
                      <a:pt x="1431" y="159"/>
                    </a:lnTo>
                    <a:lnTo>
                      <a:pt x="1438" y="163"/>
                    </a:lnTo>
                    <a:lnTo>
                      <a:pt x="1444" y="167"/>
                    </a:lnTo>
                    <a:lnTo>
                      <a:pt x="1451" y="170"/>
                    </a:lnTo>
                    <a:lnTo>
                      <a:pt x="1459" y="175"/>
                    </a:lnTo>
                    <a:lnTo>
                      <a:pt x="1465" y="183"/>
                    </a:lnTo>
                    <a:lnTo>
                      <a:pt x="1477" y="201"/>
                    </a:lnTo>
                    <a:lnTo>
                      <a:pt x="1484" y="223"/>
                    </a:lnTo>
                    <a:lnTo>
                      <a:pt x="1490" y="248"/>
                    </a:lnTo>
                    <a:lnTo>
                      <a:pt x="1492" y="274"/>
                    </a:lnTo>
                    <a:lnTo>
                      <a:pt x="1493" y="303"/>
                    </a:lnTo>
                    <a:lnTo>
                      <a:pt x="1493" y="332"/>
                    </a:lnTo>
                    <a:lnTo>
                      <a:pt x="1492" y="360"/>
                    </a:lnTo>
                    <a:lnTo>
                      <a:pt x="1490" y="388"/>
                    </a:lnTo>
                    <a:lnTo>
                      <a:pt x="1486" y="414"/>
                    </a:lnTo>
                    <a:lnTo>
                      <a:pt x="1484" y="439"/>
                    </a:lnTo>
                    <a:lnTo>
                      <a:pt x="1483" y="460"/>
                    </a:lnTo>
                    <a:lnTo>
                      <a:pt x="1465" y="776"/>
                    </a:lnTo>
                    <a:lnTo>
                      <a:pt x="1449" y="1093"/>
                    </a:lnTo>
                    <a:lnTo>
                      <a:pt x="1448" y="1108"/>
                    </a:lnTo>
                    <a:lnTo>
                      <a:pt x="1448" y="1125"/>
                    </a:lnTo>
                    <a:lnTo>
                      <a:pt x="1448" y="1143"/>
                    </a:lnTo>
                    <a:lnTo>
                      <a:pt x="1447" y="1162"/>
                    </a:lnTo>
                    <a:lnTo>
                      <a:pt x="1445" y="1181"/>
                    </a:lnTo>
                    <a:lnTo>
                      <a:pt x="1442" y="1199"/>
                    </a:lnTo>
                    <a:lnTo>
                      <a:pt x="1436" y="1216"/>
                    </a:lnTo>
                    <a:lnTo>
                      <a:pt x="1430" y="1231"/>
                    </a:lnTo>
                    <a:lnTo>
                      <a:pt x="1419" y="1244"/>
                    </a:lnTo>
                    <a:lnTo>
                      <a:pt x="1407" y="1254"/>
                    </a:lnTo>
                    <a:lnTo>
                      <a:pt x="1391" y="1260"/>
                    </a:lnTo>
                    <a:lnTo>
                      <a:pt x="1371" y="1263"/>
                    </a:lnTo>
                    <a:lnTo>
                      <a:pt x="1349" y="1263"/>
                    </a:lnTo>
                    <a:lnTo>
                      <a:pt x="1327" y="1263"/>
                    </a:lnTo>
                    <a:lnTo>
                      <a:pt x="1307" y="1263"/>
                    </a:lnTo>
                    <a:lnTo>
                      <a:pt x="1117" y="1266"/>
                    </a:lnTo>
                    <a:lnTo>
                      <a:pt x="126" y="1282"/>
                    </a:lnTo>
                    <a:lnTo>
                      <a:pt x="62" y="1283"/>
                    </a:lnTo>
                    <a:lnTo>
                      <a:pt x="49" y="1271"/>
                    </a:lnTo>
                    <a:lnTo>
                      <a:pt x="37" y="1259"/>
                    </a:lnTo>
                    <a:lnTo>
                      <a:pt x="25" y="1247"/>
                    </a:lnTo>
                    <a:lnTo>
                      <a:pt x="16" y="1236"/>
                    </a:lnTo>
                    <a:lnTo>
                      <a:pt x="8" y="1221"/>
                    </a:lnTo>
                    <a:lnTo>
                      <a:pt x="3" y="1204"/>
                    </a:lnTo>
                    <a:lnTo>
                      <a:pt x="2" y="1183"/>
                    </a:lnTo>
                    <a:lnTo>
                      <a:pt x="2" y="403"/>
                    </a:lnTo>
                    <a:lnTo>
                      <a:pt x="1" y="383"/>
                    </a:lnTo>
                    <a:lnTo>
                      <a:pt x="1" y="363"/>
                    </a:lnTo>
                    <a:lnTo>
                      <a:pt x="0" y="341"/>
                    </a:lnTo>
                    <a:lnTo>
                      <a:pt x="0" y="320"/>
                    </a:lnTo>
                    <a:lnTo>
                      <a:pt x="0" y="320"/>
                    </a:lnTo>
                    <a:lnTo>
                      <a:pt x="0" y="299"/>
                    </a:lnTo>
                    <a:lnTo>
                      <a:pt x="2" y="277"/>
                    </a:lnTo>
                    <a:lnTo>
                      <a:pt x="4" y="257"/>
                    </a:lnTo>
                    <a:lnTo>
                      <a:pt x="8" y="238"/>
                    </a:lnTo>
                    <a:lnTo>
                      <a:pt x="15" y="221"/>
                    </a:lnTo>
                    <a:lnTo>
                      <a:pt x="23" y="205"/>
                    </a:lnTo>
                    <a:lnTo>
                      <a:pt x="35" y="191"/>
                    </a:lnTo>
                    <a:lnTo>
                      <a:pt x="49" y="179"/>
                    </a:lnTo>
                    <a:lnTo>
                      <a:pt x="67" y="172"/>
                    </a:lnTo>
                    <a:lnTo>
                      <a:pt x="88" y="167"/>
                    </a:lnTo>
                    <a:lnTo>
                      <a:pt x="113" y="164"/>
                    </a:lnTo>
                    <a:lnTo>
                      <a:pt x="666" y="164"/>
                    </a:lnTo>
                    <a:lnTo>
                      <a:pt x="680" y="162"/>
                    </a:lnTo>
                    <a:lnTo>
                      <a:pt x="692" y="158"/>
                    </a:lnTo>
                    <a:lnTo>
                      <a:pt x="701" y="151"/>
                    </a:lnTo>
                    <a:lnTo>
                      <a:pt x="706" y="142"/>
                    </a:lnTo>
                    <a:lnTo>
                      <a:pt x="710" y="130"/>
                    </a:lnTo>
                    <a:lnTo>
                      <a:pt x="712" y="118"/>
                    </a:lnTo>
                    <a:lnTo>
                      <a:pt x="714" y="106"/>
                    </a:lnTo>
                    <a:lnTo>
                      <a:pt x="716" y="93"/>
                    </a:lnTo>
                    <a:lnTo>
                      <a:pt x="718" y="81"/>
                    </a:lnTo>
                    <a:lnTo>
                      <a:pt x="722" y="60"/>
                    </a:lnTo>
                    <a:lnTo>
                      <a:pt x="729" y="42"/>
                    </a:lnTo>
                    <a:lnTo>
                      <a:pt x="740" y="29"/>
                    </a:lnTo>
                    <a:lnTo>
                      <a:pt x="753" y="18"/>
                    </a:lnTo>
                    <a:lnTo>
                      <a:pt x="767" y="11"/>
                    </a:lnTo>
                    <a:lnTo>
                      <a:pt x="783" y="5"/>
                    </a:lnTo>
                    <a:lnTo>
                      <a:pt x="798" y="2"/>
                    </a:lnTo>
                    <a:lnTo>
                      <a:pt x="817" y="0"/>
                    </a:lnTo>
                    <a:lnTo>
                      <a:pt x="835" y="0"/>
                    </a:lnTo>
                    <a:lnTo>
                      <a:pt x="85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3364" name="Group 64"/>
          <p:cNvGrpSpPr>
            <a:grpSpLocks/>
          </p:cNvGrpSpPr>
          <p:nvPr/>
        </p:nvGrpSpPr>
        <p:grpSpPr bwMode="auto">
          <a:xfrm>
            <a:off x="2260600" y="2489200"/>
            <a:ext cx="2019300" cy="2085975"/>
            <a:chOff x="0" y="0"/>
            <a:chExt cx="1813531" cy="1872675"/>
          </a:xfrm>
        </p:grpSpPr>
        <p:grpSp>
          <p:nvGrpSpPr>
            <p:cNvPr id="13365" name="Group 65"/>
            <p:cNvGrpSpPr>
              <a:grpSpLocks/>
            </p:cNvGrpSpPr>
            <p:nvPr/>
          </p:nvGrpSpPr>
          <p:grpSpPr bwMode="auto">
            <a:xfrm>
              <a:off x="0" y="0"/>
              <a:ext cx="1813531" cy="1872675"/>
              <a:chOff x="0" y="0"/>
              <a:chExt cx="2203791" cy="2275662"/>
            </a:xfrm>
          </p:grpSpPr>
          <p:grpSp>
            <p:nvGrpSpPr>
              <p:cNvPr id="13366" name="Group 103"/>
              <p:cNvGrpSpPr>
                <a:grpSpLocks/>
              </p:cNvGrpSpPr>
              <p:nvPr/>
            </p:nvGrpSpPr>
            <p:grpSpPr bwMode="auto">
              <a:xfrm>
                <a:off x="0" y="0"/>
                <a:ext cx="2203791" cy="2275662"/>
                <a:chOff x="0" y="0"/>
                <a:chExt cx="1851909" cy="1912304"/>
              </a:xfrm>
            </p:grpSpPr>
            <p:sp>
              <p:nvSpPr>
                <p:cNvPr id="13367" name="Oval 107"/>
                <p:cNvSpPr>
                  <a:spLocks noChangeAspect="1"/>
                </p:cNvSpPr>
                <p:nvPr/>
              </p:nvSpPr>
              <p:spPr bwMode="auto">
                <a:xfrm>
                  <a:off x="0" y="0"/>
                  <a:ext cx="1851909" cy="1912304"/>
                </a:xfrm>
                <a:prstGeom prst="ellipse">
                  <a:avLst/>
                </a:prstGeom>
                <a:noFill/>
                <a:ln w="571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73" tIns="38836" rIns="77673" bIns="38836"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13368" name="Rectangle 108"/>
                <p:cNvSpPr>
                  <a:spLocks noChangeArrowheads="1"/>
                </p:cNvSpPr>
                <p:nvPr/>
              </p:nvSpPr>
              <p:spPr bwMode="auto">
                <a:xfrm>
                  <a:off x="347911" y="47362"/>
                  <a:ext cx="1156086" cy="172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b="1">
                      <a:solidFill>
                        <a:srgbClr val="FFFFFF"/>
                      </a:solidFill>
                      <a:latin typeface="方正兰亭细黑_GBK" charset="-122"/>
                      <a:ea typeface="方正兰亭细黑_GBK" charset="-122"/>
                      <a:sym typeface="方正兰亭细黑_GBK" charset="-122"/>
                    </a:rPr>
                    <a:t>Devices</a:t>
                  </a:r>
                </a:p>
              </p:txBody>
            </p:sp>
            <p:sp>
              <p:nvSpPr>
                <p:cNvPr id="13369" name="Rectangle 109"/>
                <p:cNvSpPr>
                  <a:spLocks noChangeArrowheads="1"/>
                </p:cNvSpPr>
                <p:nvPr/>
              </p:nvSpPr>
              <p:spPr bwMode="auto">
                <a:xfrm>
                  <a:off x="347911" y="1563833"/>
                  <a:ext cx="1156086" cy="172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b="1">
                      <a:solidFill>
                        <a:srgbClr val="FFFFFF"/>
                      </a:solidFill>
                      <a:latin typeface="方正兰亭细黑_GBK" charset="-122"/>
                      <a:ea typeface="方正兰亭细黑_GBK" charset="-122"/>
                      <a:sym typeface="方正兰亭细黑_GBK" charset="-122"/>
                    </a:rPr>
                    <a:t>Apps &amp; Data</a:t>
                  </a:r>
                </a:p>
              </p:txBody>
            </p:sp>
            <p:sp>
              <p:nvSpPr>
                <p:cNvPr id="13370" name="Freeform 89"/>
                <p:cNvSpPr>
                  <a:spLocks noChangeAspect="1" noEditPoints="1" noChangeArrowheads="1"/>
                </p:cNvSpPr>
                <p:nvPr/>
              </p:nvSpPr>
              <p:spPr bwMode="auto">
                <a:xfrm>
                  <a:off x="193568" y="316488"/>
                  <a:ext cx="746060" cy="480190"/>
                </a:xfrm>
                <a:custGeom>
                  <a:avLst/>
                  <a:gdLst>
                    <a:gd name="T0" fmla="*/ 350 w 3153"/>
                    <a:gd name="T1" fmla="*/ 935 h 2031"/>
                    <a:gd name="T2" fmla="*/ 788 w 3153"/>
                    <a:gd name="T3" fmla="*/ 0 h 2031"/>
                    <a:gd name="T4" fmla="*/ 2918 w 3153"/>
                    <a:gd name="T5" fmla="*/ 1882 h 2031"/>
                    <a:gd name="T6" fmla="*/ 2403 w 3153"/>
                    <a:gd name="T7" fmla="*/ 1493 h 2031"/>
                    <a:gd name="T8" fmla="*/ 2244 w 3153"/>
                    <a:gd name="T9" fmla="*/ 1424 h 2031"/>
                    <a:gd name="T10" fmla="*/ 2391 w 3153"/>
                    <a:gd name="T11" fmla="*/ 1458 h 2031"/>
                    <a:gd name="T12" fmla="*/ 1437 w 3153"/>
                    <a:gd name="T13" fmla="*/ 1486 h 2031"/>
                    <a:gd name="T14" fmla="*/ 1460 w 3153"/>
                    <a:gd name="T15" fmla="*/ 1427 h 2031"/>
                    <a:gd name="T16" fmla="*/ 1588 w 3153"/>
                    <a:gd name="T17" fmla="*/ 1440 h 2031"/>
                    <a:gd name="T18" fmla="*/ 1563 w 3153"/>
                    <a:gd name="T19" fmla="*/ 1636 h 2031"/>
                    <a:gd name="T20" fmla="*/ 1421 w 3153"/>
                    <a:gd name="T21" fmla="*/ 1612 h 2031"/>
                    <a:gd name="T22" fmla="*/ 1170 w 3153"/>
                    <a:gd name="T23" fmla="*/ 1604 h 2031"/>
                    <a:gd name="T24" fmla="*/ 1340 w 3153"/>
                    <a:gd name="T25" fmla="*/ 1589 h 2031"/>
                    <a:gd name="T26" fmla="*/ 1175 w 3153"/>
                    <a:gd name="T27" fmla="*/ 1631 h 2031"/>
                    <a:gd name="T28" fmla="*/ 1228 w 3153"/>
                    <a:gd name="T29" fmla="*/ 1433 h 2031"/>
                    <a:gd name="T30" fmla="*/ 1366 w 3153"/>
                    <a:gd name="T31" fmla="*/ 1441 h 2031"/>
                    <a:gd name="T32" fmla="*/ 916 w 3153"/>
                    <a:gd name="T33" fmla="*/ 1607 h 2031"/>
                    <a:gd name="T34" fmla="*/ 1099 w 3153"/>
                    <a:gd name="T35" fmla="*/ 1564 h 2031"/>
                    <a:gd name="T36" fmla="*/ 911 w 3153"/>
                    <a:gd name="T37" fmla="*/ 1624 h 2031"/>
                    <a:gd name="T38" fmla="*/ 832 w 3153"/>
                    <a:gd name="T39" fmla="*/ 1503 h 2031"/>
                    <a:gd name="T40" fmla="*/ 922 w 3153"/>
                    <a:gd name="T41" fmla="*/ 1437 h 2031"/>
                    <a:gd name="T42" fmla="*/ 999 w 3153"/>
                    <a:gd name="T43" fmla="*/ 1440 h 2031"/>
                    <a:gd name="T44" fmla="*/ 1143 w 3153"/>
                    <a:gd name="T45" fmla="*/ 1436 h 2031"/>
                    <a:gd name="T46" fmla="*/ 1113 w 3153"/>
                    <a:gd name="T47" fmla="*/ 1496 h 2031"/>
                    <a:gd name="T48" fmla="*/ 692 w 3153"/>
                    <a:gd name="T49" fmla="*/ 1804 h 2031"/>
                    <a:gd name="T50" fmla="*/ 574 w 3153"/>
                    <a:gd name="T51" fmla="*/ 1739 h 2031"/>
                    <a:gd name="T52" fmla="*/ 656 w 3153"/>
                    <a:gd name="T53" fmla="*/ 1687 h 2031"/>
                    <a:gd name="T54" fmla="*/ 823 w 3153"/>
                    <a:gd name="T55" fmla="*/ 1619 h 2031"/>
                    <a:gd name="T56" fmla="*/ 669 w 3153"/>
                    <a:gd name="T57" fmla="*/ 1638 h 2031"/>
                    <a:gd name="T58" fmla="*/ 713 w 3153"/>
                    <a:gd name="T59" fmla="*/ 1551 h 2031"/>
                    <a:gd name="T60" fmla="*/ 828 w 3153"/>
                    <a:gd name="T61" fmla="*/ 1613 h 2031"/>
                    <a:gd name="T62" fmla="*/ 1570 w 3153"/>
                    <a:gd name="T63" fmla="*/ 1798 h 2031"/>
                    <a:gd name="T64" fmla="*/ 850 w 3153"/>
                    <a:gd name="T65" fmla="*/ 1803 h 2031"/>
                    <a:gd name="T66" fmla="*/ 882 w 3153"/>
                    <a:gd name="T67" fmla="*/ 1698 h 2031"/>
                    <a:gd name="T68" fmla="*/ 1563 w 3153"/>
                    <a:gd name="T69" fmla="*/ 1687 h 2031"/>
                    <a:gd name="T70" fmla="*/ 1670 w 3153"/>
                    <a:gd name="T71" fmla="*/ 1489 h 2031"/>
                    <a:gd name="T72" fmla="*/ 1693 w 3153"/>
                    <a:gd name="T73" fmla="*/ 1424 h 2031"/>
                    <a:gd name="T74" fmla="*/ 1793 w 3153"/>
                    <a:gd name="T75" fmla="*/ 1500 h 2031"/>
                    <a:gd name="T76" fmla="*/ 1675 w 3153"/>
                    <a:gd name="T77" fmla="*/ 1612 h 2031"/>
                    <a:gd name="T78" fmla="*/ 1843 w 3153"/>
                    <a:gd name="T79" fmla="*/ 1621 h 2031"/>
                    <a:gd name="T80" fmla="*/ 1804 w 3153"/>
                    <a:gd name="T81" fmla="*/ 1637 h 2031"/>
                    <a:gd name="T82" fmla="*/ 1866 w 3153"/>
                    <a:gd name="T83" fmla="*/ 1793 h 2031"/>
                    <a:gd name="T84" fmla="*/ 1690 w 3153"/>
                    <a:gd name="T85" fmla="*/ 1778 h 2031"/>
                    <a:gd name="T86" fmla="*/ 1686 w 3153"/>
                    <a:gd name="T87" fmla="*/ 1702 h 2031"/>
                    <a:gd name="T88" fmla="*/ 1724 w 3153"/>
                    <a:gd name="T89" fmla="*/ 1685 h 2031"/>
                    <a:gd name="T90" fmla="*/ 1843 w 3153"/>
                    <a:gd name="T91" fmla="*/ 1691 h 2031"/>
                    <a:gd name="T92" fmla="*/ 2009 w 3153"/>
                    <a:gd name="T93" fmla="*/ 1439 h 2031"/>
                    <a:gd name="T94" fmla="*/ 2140 w 3153"/>
                    <a:gd name="T95" fmla="*/ 1428 h 2031"/>
                    <a:gd name="T96" fmla="*/ 2161 w 3153"/>
                    <a:gd name="T97" fmla="*/ 1499 h 2031"/>
                    <a:gd name="T98" fmla="*/ 2064 w 3153"/>
                    <a:gd name="T99" fmla="*/ 1588 h 2031"/>
                    <a:gd name="T100" fmla="*/ 2218 w 3153"/>
                    <a:gd name="T101" fmla="*/ 1565 h 2031"/>
                    <a:gd name="T102" fmla="*/ 2225 w 3153"/>
                    <a:gd name="T103" fmla="*/ 1634 h 2031"/>
                    <a:gd name="T104" fmla="*/ 2319 w 3153"/>
                    <a:gd name="T105" fmla="*/ 1790 h 2031"/>
                    <a:gd name="T106" fmla="*/ 2131 w 3153"/>
                    <a:gd name="T107" fmla="*/ 1770 h 2031"/>
                    <a:gd name="T108" fmla="*/ 2145 w 3153"/>
                    <a:gd name="T109" fmla="*/ 1683 h 2031"/>
                    <a:gd name="T110" fmla="*/ 2340 w 3153"/>
                    <a:gd name="T111" fmla="*/ 1624 h 2031"/>
                    <a:gd name="T112" fmla="*/ 2463 w 3153"/>
                    <a:gd name="T113" fmla="*/ 1564 h 2031"/>
                    <a:gd name="T114" fmla="*/ 2434 w 3153"/>
                    <a:gd name="T115" fmla="*/ 1636 h 2031"/>
                    <a:gd name="T116" fmla="*/ 2415 w 3153"/>
                    <a:gd name="T117" fmla="*/ 1769 h 2031"/>
                    <a:gd name="T118" fmla="*/ 2500 w 3153"/>
                    <a:gd name="T119" fmla="*/ 1683 h 2031"/>
                    <a:gd name="T120" fmla="*/ 2605 w 3153"/>
                    <a:gd name="T121" fmla="*/ 1791 h 20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53"/>
                    <a:gd name="T184" fmla="*/ 0 h 2031"/>
                    <a:gd name="T185" fmla="*/ 3153 w 3153"/>
                    <a:gd name="T186" fmla="*/ 2031 h 20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53" h="2031">
                      <a:moveTo>
                        <a:pt x="448" y="830"/>
                      </a:moveTo>
                      <a:cubicBezTo>
                        <a:pt x="368" y="755"/>
                        <a:pt x="368" y="615"/>
                        <a:pt x="448" y="539"/>
                      </a:cubicBezTo>
                      <a:cubicBezTo>
                        <a:pt x="393" y="549"/>
                        <a:pt x="339" y="610"/>
                        <a:pt x="339" y="685"/>
                      </a:cubicBezTo>
                      <a:cubicBezTo>
                        <a:pt x="339" y="759"/>
                        <a:pt x="393" y="820"/>
                        <a:pt x="448" y="830"/>
                      </a:cubicBezTo>
                      <a:close/>
                      <a:moveTo>
                        <a:pt x="2814" y="685"/>
                      </a:moveTo>
                      <a:cubicBezTo>
                        <a:pt x="2815" y="610"/>
                        <a:pt x="2761" y="549"/>
                        <a:pt x="2706" y="539"/>
                      </a:cubicBezTo>
                      <a:cubicBezTo>
                        <a:pt x="2786" y="615"/>
                        <a:pt x="2786" y="755"/>
                        <a:pt x="2706" y="830"/>
                      </a:cubicBezTo>
                      <a:cubicBezTo>
                        <a:pt x="2761" y="820"/>
                        <a:pt x="2815" y="759"/>
                        <a:pt x="2814" y="685"/>
                      </a:cubicBezTo>
                      <a:close/>
                      <a:moveTo>
                        <a:pt x="2804" y="935"/>
                      </a:moveTo>
                      <a:cubicBezTo>
                        <a:pt x="2886" y="904"/>
                        <a:pt x="2970" y="808"/>
                        <a:pt x="2969" y="685"/>
                      </a:cubicBezTo>
                      <a:cubicBezTo>
                        <a:pt x="2970" y="561"/>
                        <a:pt x="2886" y="465"/>
                        <a:pt x="2804" y="434"/>
                      </a:cubicBezTo>
                      <a:cubicBezTo>
                        <a:pt x="2871" y="501"/>
                        <a:pt x="2915" y="591"/>
                        <a:pt x="2914" y="685"/>
                      </a:cubicBezTo>
                      <a:cubicBezTo>
                        <a:pt x="2915" y="778"/>
                        <a:pt x="2871" y="868"/>
                        <a:pt x="2804" y="935"/>
                      </a:cubicBezTo>
                      <a:close/>
                      <a:moveTo>
                        <a:pt x="350" y="935"/>
                      </a:moveTo>
                      <a:cubicBezTo>
                        <a:pt x="282" y="868"/>
                        <a:pt x="239" y="778"/>
                        <a:pt x="239" y="685"/>
                      </a:cubicBezTo>
                      <a:cubicBezTo>
                        <a:pt x="239" y="591"/>
                        <a:pt x="282" y="501"/>
                        <a:pt x="350" y="434"/>
                      </a:cubicBezTo>
                      <a:cubicBezTo>
                        <a:pt x="267" y="465"/>
                        <a:pt x="183" y="561"/>
                        <a:pt x="184" y="685"/>
                      </a:cubicBezTo>
                      <a:cubicBezTo>
                        <a:pt x="183" y="808"/>
                        <a:pt x="267" y="904"/>
                        <a:pt x="350" y="935"/>
                      </a:cubicBezTo>
                      <a:close/>
                      <a:moveTo>
                        <a:pt x="2877" y="1804"/>
                      </a:moveTo>
                      <a:cubicBezTo>
                        <a:pt x="2844" y="1765"/>
                        <a:pt x="2811" y="1726"/>
                        <a:pt x="2778" y="1687"/>
                      </a:cubicBezTo>
                      <a:cubicBezTo>
                        <a:pt x="2705" y="1601"/>
                        <a:pt x="2633" y="1516"/>
                        <a:pt x="2560" y="1430"/>
                      </a:cubicBezTo>
                      <a:cubicBezTo>
                        <a:pt x="2557" y="1426"/>
                        <a:pt x="2553" y="1421"/>
                        <a:pt x="2549" y="1417"/>
                      </a:cubicBezTo>
                      <a:cubicBezTo>
                        <a:pt x="2534" y="1399"/>
                        <a:pt x="2511" y="1389"/>
                        <a:pt x="2489" y="1381"/>
                      </a:cubicBezTo>
                      <a:cubicBezTo>
                        <a:pt x="2466" y="1373"/>
                        <a:pt x="2441" y="1368"/>
                        <a:pt x="2416" y="1367"/>
                      </a:cubicBezTo>
                      <a:cubicBezTo>
                        <a:pt x="2503" y="1344"/>
                        <a:pt x="2567" y="1266"/>
                        <a:pt x="2567" y="1172"/>
                      </a:cubicBezTo>
                      <a:cubicBezTo>
                        <a:pt x="2567" y="202"/>
                        <a:pt x="2567" y="202"/>
                        <a:pt x="2567" y="202"/>
                      </a:cubicBezTo>
                      <a:cubicBezTo>
                        <a:pt x="2567" y="90"/>
                        <a:pt x="2476" y="0"/>
                        <a:pt x="2365" y="0"/>
                      </a:cubicBezTo>
                      <a:cubicBezTo>
                        <a:pt x="788" y="0"/>
                        <a:pt x="788" y="0"/>
                        <a:pt x="788" y="0"/>
                      </a:cubicBezTo>
                      <a:cubicBezTo>
                        <a:pt x="677" y="0"/>
                        <a:pt x="586" y="90"/>
                        <a:pt x="586" y="202"/>
                      </a:cubicBezTo>
                      <a:cubicBezTo>
                        <a:pt x="586" y="1172"/>
                        <a:pt x="586" y="1172"/>
                        <a:pt x="586" y="1172"/>
                      </a:cubicBezTo>
                      <a:cubicBezTo>
                        <a:pt x="586" y="1266"/>
                        <a:pt x="651" y="1345"/>
                        <a:pt x="738" y="1368"/>
                      </a:cubicBezTo>
                      <a:cubicBezTo>
                        <a:pt x="689" y="1370"/>
                        <a:pt x="633" y="1388"/>
                        <a:pt x="600" y="1426"/>
                      </a:cubicBezTo>
                      <a:cubicBezTo>
                        <a:pt x="575" y="1457"/>
                        <a:pt x="549" y="1487"/>
                        <a:pt x="524" y="1518"/>
                      </a:cubicBezTo>
                      <a:cubicBezTo>
                        <a:pt x="446" y="1610"/>
                        <a:pt x="368" y="1703"/>
                        <a:pt x="290" y="1796"/>
                      </a:cubicBezTo>
                      <a:cubicBezTo>
                        <a:pt x="271" y="1819"/>
                        <a:pt x="235" y="1852"/>
                        <a:pt x="235" y="1884"/>
                      </a:cubicBezTo>
                      <a:cubicBezTo>
                        <a:pt x="235" y="1971"/>
                        <a:pt x="235" y="1971"/>
                        <a:pt x="235" y="1971"/>
                      </a:cubicBezTo>
                      <a:cubicBezTo>
                        <a:pt x="236" y="1982"/>
                        <a:pt x="238" y="1993"/>
                        <a:pt x="244" y="2002"/>
                      </a:cubicBezTo>
                      <a:cubicBezTo>
                        <a:pt x="264" y="2030"/>
                        <a:pt x="304" y="2031"/>
                        <a:pt x="336" y="2031"/>
                      </a:cubicBezTo>
                      <a:cubicBezTo>
                        <a:pt x="380" y="2031"/>
                        <a:pt x="2688" y="2031"/>
                        <a:pt x="2758" y="2031"/>
                      </a:cubicBezTo>
                      <a:cubicBezTo>
                        <a:pt x="2792" y="2031"/>
                        <a:pt x="2831" y="2027"/>
                        <a:pt x="2865" y="2020"/>
                      </a:cubicBezTo>
                      <a:cubicBezTo>
                        <a:pt x="2888" y="2016"/>
                        <a:pt x="2915" y="2003"/>
                        <a:pt x="2918" y="1976"/>
                      </a:cubicBezTo>
                      <a:cubicBezTo>
                        <a:pt x="2918" y="1882"/>
                        <a:pt x="2918" y="1882"/>
                        <a:pt x="2918" y="1882"/>
                      </a:cubicBezTo>
                      <a:cubicBezTo>
                        <a:pt x="2921" y="1861"/>
                        <a:pt x="2909" y="1841"/>
                        <a:pt x="2896" y="1826"/>
                      </a:cubicBezTo>
                      <a:cubicBezTo>
                        <a:pt x="2889" y="1818"/>
                        <a:pt x="2883" y="1811"/>
                        <a:pt x="2877" y="1804"/>
                      </a:cubicBezTo>
                      <a:close/>
                      <a:moveTo>
                        <a:pt x="705" y="1159"/>
                      </a:moveTo>
                      <a:cubicBezTo>
                        <a:pt x="705" y="215"/>
                        <a:pt x="705" y="215"/>
                        <a:pt x="705" y="215"/>
                      </a:cubicBezTo>
                      <a:cubicBezTo>
                        <a:pt x="705" y="157"/>
                        <a:pt x="752" y="111"/>
                        <a:pt x="809" y="111"/>
                      </a:cubicBezTo>
                      <a:cubicBezTo>
                        <a:pt x="2344" y="111"/>
                        <a:pt x="2344" y="111"/>
                        <a:pt x="2344" y="111"/>
                      </a:cubicBezTo>
                      <a:cubicBezTo>
                        <a:pt x="2401" y="111"/>
                        <a:pt x="2448" y="157"/>
                        <a:pt x="2448" y="215"/>
                      </a:cubicBezTo>
                      <a:cubicBezTo>
                        <a:pt x="2448" y="1159"/>
                        <a:pt x="2448" y="1159"/>
                        <a:pt x="2448" y="1159"/>
                      </a:cubicBezTo>
                      <a:cubicBezTo>
                        <a:pt x="2448" y="1216"/>
                        <a:pt x="2401" y="1263"/>
                        <a:pt x="2344" y="1263"/>
                      </a:cubicBezTo>
                      <a:cubicBezTo>
                        <a:pt x="809" y="1263"/>
                        <a:pt x="809" y="1263"/>
                        <a:pt x="809" y="1263"/>
                      </a:cubicBezTo>
                      <a:cubicBezTo>
                        <a:pt x="752" y="1263"/>
                        <a:pt x="705" y="1216"/>
                        <a:pt x="705" y="1159"/>
                      </a:cubicBezTo>
                      <a:close/>
                      <a:moveTo>
                        <a:pt x="2407" y="1487"/>
                      </a:moveTo>
                      <a:cubicBezTo>
                        <a:pt x="2407" y="1489"/>
                        <a:pt x="2406" y="1491"/>
                        <a:pt x="2404" y="1493"/>
                      </a:cubicBezTo>
                      <a:cubicBezTo>
                        <a:pt x="2404" y="1493"/>
                        <a:pt x="2403" y="1493"/>
                        <a:pt x="2403" y="1493"/>
                      </a:cubicBezTo>
                      <a:cubicBezTo>
                        <a:pt x="2403" y="1493"/>
                        <a:pt x="2403" y="1493"/>
                        <a:pt x="2403" y="1493"/>
                      </a:cubicBezTo>
                      <a:cubicBezTo>
                        <a:pt x="2403" y="1494"/>
                        <a:pt x="2403" y="1494"/>
                        <a:pt x="2402" y="1494"/>
                      </a:cubicBezTo>
                      <a:cubicBezTo>
                        <a:pt x="2402" y="1494"/>
                        <a:pt x="2402" y="1494"/>
                        <a:pt x="2401" y="1495"/>
                      </a:cubicBezTo>
                      <a:cubicBezTo>
                        <a:pt x="2401" y="1495"/>
                        <a:pt x="2400" y="1495"/>
                        <a:pt x="2400" y="1496"/>
                      </a:cubicBezTo>
                      <a:cubicBezTo>
                        <a:pt x="2399" y="1496"/>
                        <a:pt x="2399" y="1496"/>
                        <a:pt x="2398" y="1496"/>
                      </a:cubicBezTo>
                      <a:cubicBezTo>
                        <a:pt x="2388" y="1501"/>
                        <a:pt x="2374" y="1500"/>
                        <a:pt x="2362" y="1500"/>
                      </a:cubicBezTo>
                      <a:cubicBezTo>
                        <a:pt x="2304" y="1500"/>
                        <a:pt x="2304" y="1500"/>
                        <a:pt x="2304" y="1500"/>
                      </a:cubicBezTo>
                      <a:cubicBezTo>
                        <a:pt x="2293" y="1500"/>
                        <a:pt x="2281" y="1498"/>
                        <a:pt x="2271" y="1493"/>
                      </a:cubicBezTo>
                      <a:cubicBezTo>
                        <a:pt x="2267" y="1491"/>
                        <a:pt x="2263" y="1489"/>
                        <a:pt x="2260" y="1487"/>
                      </a:cubicBezTo>
                      <a:cubicBezTo>
                        <a:pt x="2257" y="1484"/>
                        <a:pt x="2254" y="1482"/>
                        <a:pt x="2252" y="1479"/>
                      </a:cubicBezTo>
                      <a:cubicBezTo>
                        <a:pt x="2250" y="1474"/>
                        <a:pt x="2250" y="1474"/>
                        <a:pt x="2250" y="1474"/>
                      </a:cubicBezTo>
                      <a:cubicBezTo>
                        <a:pt x="2244" y="1463"/>
                        <a:pt x="2236" y="1453"/>
                        <a:pt x="2231" y="1441"/>
                      </a:cubicBezTo>
                      <a:cubicBezTo>
                        <a:pt x="2227" y="1433"/>
                        <a:pt x="2231" y="1429"/>
                        <a:pt x="2238" y="1426"/>
                      </a:cubicBezTo>
                      <a:cubicBezTo>
                        <a:pt x="2240" y="1425"/>
                        <a:pt x="2242" y="1424"/>
                        <a:pt x="2244" y="1424"/>
                      </a:cubicBezTo>
                      <a:cubicBezTo>
                        <a:pt x="2248" y="1423"/>
                        <a:pt x="2253" y="1422"/>
                        <a:pt x="2258" y="1422"/>
                      </a:cubicBezTo>
                      <a:cubicBezTo>
                        <a:pt x="2266" y="1422"/>
                        <a:pt x="2266" y="1422"/>
                        <a:pt x="2266" y="1422"/>
                      </a:cubicBezTo>
                      <a:cubicBezTo>
                        <a:pt x="2266" y="1422"/>
                        <a:pt x="2266" y="1422"/>
                        <a:pt x="2266" y="1422"/>
                      </a:cubicBezTo>
                      <a:cubicBezTo>
                        <a:pt x="2282" y="1422"/>
                        <a:pt x="2297" y="1422"/>
                        <a:pt x="2312" y="1422"/>
                      </a:cubicBezTo>
                      <a:cubicBezTo>
                        <a:pt x="2313" y="1422"/>
                        <a:pt x="2313" y="1422"/>
                        <a:pt x="2313" y="1422"/>
                      </a:cubicBezTo>
                      <a:cubicBezTo>
                        <a:pt x="2328" y="1422"/>
                        <a:pt x="2328" y="1422"/>
                        <a:pt x="2328" y="1422"/>
                      </a:cubicBezTo>
                      <a:cubicBezTo>
                        <a:pt x="2333" y="1422"/>
                        <a:pt x="2339" y="1422"/>
                        <a:pt x="2344" y="1423"/>
                      </a:cubicBezTo>
                      <a:cubicBezTo>
                        <a:pt x="2347" y="1424"/>
                        <a:pt x="2351" y="1425"/>
                        <a:pt x="2354" y="1426"/>
                      </a:cubicBezTo>
                      <a:cubicBezTo>
                        <a:pt x="2355" y="1426"/>
                        <a:pt x="2355" y="1426"/>
                        <a:pt x="2356" y="1426"/>
                      </a:cubicBezTo>
                      <a:cubicBezTo>
                        <a:pt x="2356" y="1427"/>
                        <a:pt x="2356" y="1427"/>
                        <a:pt x="2357" y="1427"/>
                      </a:cubicBezTo>
                      <a:cubicBezTo>
                        <a:pt x="2357" y="1427"/>
                        <a:pt x="2358" y="1427"/>
                        <a:pt x="2358" y="1427"/>
                      </a:cubicBezTo>
                      <a:cubicBezTo>
                        <a:pt x="2363" y="1429"/>
                        <a:pt x="2367" y="1431"/>
                        <a:pt x="2371" y="1433"/>
                      </a:cubicBezTo>
                      <a:cubicBezTo>
                        <a:pt x="2374" y="1436"/>
                        <a:pt x="2377" y="1438"/>
                        <a:pt x="2379" y="1441"/>
                      </a:cubicBezTo>
                      <a:cubicBezTo>
                        <a:pt x="2391" y="1458"/>
                        <a:pt x="2391" y="1458"/>
                        <a:pt x="2391" y="1458"/>
                      </a:cubicBezTo>
                      <a:cubicBezTo>
                        <a:pt x="2394" y="1463"/>
                        <a:pt x="2401" y="1471"/>
                        <a:pt x="2404" y="1478"/>
                      </a:cubicBezTo>
                      <a:cubicBezTo>
                        <a:pt x="2404" y="1478"/>
                        <a:pt x="2404" y="1478"/>
                        <a:pt x="2404" y="1478"/>
                      </a:cubicBezTo>
                      <a:cubicBezTo>
                        <a:pt x="2406" y="1481"/>
                        <a:pt x="2407" y="1484"/>
                        <a:pt x="2407" y="1487"/>
                      </a:cubicBezTo>
                      <a:close/>
                      <a:moveTo>
                        <a:pt x="1589" y="1480"/>
                      </a:moveTo>
                      <a:cubicBezTo>
                        <a:pt x="1589" y="1483"/>
                        <a:pt x="1588" y="1485"/>
                        <a:pt x="1587" y="1487"/>
                      </a:cubicBezTo>
                      <a:cubicBezTo>
                        <a:pt x="1576" y="1507"/>
                        <a:pt x="1525" y="1502"/>
                        <a:pt x="1507" y="1502"/>
                      </a:cubicBezTo>
                      <a:cubicBezTo>
                        <a:pt x="1496" y="1502"/>
                        <a:pt x="1485" y="1502"/>
                        <a:pt x="1474" y="1502"/>
                      </a:cubicBezTo>
                      <a:cubicBezTo>
                        <a:pt x="1464" y="1502"/>
                        <a:pt x="1451" y="1500"/>
                        <a:pt x="1442" y="1493"/>
                      </a:cubicBezTo>
                      <a:cubicBezTo>
                        <a:pt x="1442" y="1493"/>
                        <a:pt x="1441" y="1492"/>
                        <a:pt x="1441" y="1492"/>
                      </a:cubicBezTo>
                      <a:cubicBezTo>
                        <a:pt x="1441" y="1492"/>
                        <a:pt x="1440" y="1491"/>
                        <a:pt x="1440" y="1491"/>
                      </a:cubicBezTo>
                      <a:cubicBezTo>
                        <a:pt x="1439" y="1490"/>
                        <a:pt x="1439" y="1490"/>
                        <a:pt x="1439" y="1489"/>
                      </a:cubicBezTo>
                      <a:cubicBezTo>
                        <a:pt x="1439" y="1489"/>
                        <a:pt x="1439" y="1489"/>
                        <a:pt x="1438" y="1489"/>
                      </a:cubicBezTo>
                      <a:cubicBezTo>
                        <a:pt x="1438" y="1489"/>
                        <a:pt x="1438" y="1489"/>
                        <a:pt x="1438" y="1489"/>
                      </a:cubicBezTo>
                      <a:cubicBezTo>
                        <a:pt x="1438" y="1488"/>
                        <a:pt x="1437" y="1487"/>
                        <a:pt x="1437" y="1486"/>
                      </a:cubicBezTo>
                      <a:cubicBezTo>
                        <a:pt x="1436" y="1484"/>
                        <a:pt x="1436" y="1483"/>
                        <a:pt x="1436" y="1481"/>
                      </a:cubicBezTo>
                      <a:cubicBezTo>
                        <a:pt x="1436" y="1479"/>
                        <a:pt x="1436" y="1479"/>
                        <a:pt x="1436" y="1479"/>
                      </a:cubicBezTo>
                      <a:cubicBezTo>
                        <a:pt x="1437" y="1477"/>
                        <a:pt x="1437" y="1474"/>
                        <a:pt x="1437" y="1472"/>
                      </a:cubicBezTo>
                      <a:cubicBezTo>
                        <a:pt x="1437" y="1471"/>
                        <a:pt x="1437" y="1471"/>
                        <a:pt x="1437" y="1471"/>
                      </a:cubicBezTo>
                      <a:cubicBezTo>
                        <a:pt x="1438" y="1463"/>
                        <a:pt x="1438" y="1454"/>
                        <a:pt x="1440" y="1446"/>
                      </a:cubicBezTo>
                      <a:cubicBezTo>
                        <a:pt x="1440" y="1443"/>
                        <a:pt x="1440" y="1443"/>
                        <a:pt x="1440" y="1443"/>
                      </a:cubicBezTo>
                      <a:cubicBezTo>
                        <a:pt x="1441" y="1441"/>
                        <a:pt x="1442" y="1438"/>
                        <a:pt x="1444" y="1436"/>
                      </a:cubicBezTo>
                      <a:cubicBezTo>
                        <a:pt x="1446" y="1434"/>
                        <a:pt x="1448" y="1433"/>
                        <a:pt x="1450" y="1431"/>
                      </a:cubicBezTo>
                      <a:cubicBezTo>
                        <a:pt x="1450" y="1431"/>
                        <a:pt x="1450" y="1431"/>
                        <a:pt x="1450" y="1431"/>
                      </a:cubicBezTo>
                      <a:cubicBezTo>
                        <a:pt x="1451" y="1431"/>
                        <a:pt x="1451" y="1430"/>
                        <a:pt x="1452" y="1430"/>
                      </a:cubicBezTo>
                      <a:cubicBezTo>
                        <a:pt x="1452" y="1430"/>
                        <a:pt x="1453" y="1430"/>
                        <a:pt x="1453" y="1429"/>
                      </a:cubicBezTo>
                      <a:cubicBezTo>
                        <a:pt x="1453" y="1429"/>
                        <a:pt x="1454" y="1429"/>
                        <a:pt x="1454" y="1429"/>
                      </a:cubicBezTo>
                      <a:cubicBezTo>
                        <a:pt x="1455" y="1428"/>
                        <a:pt x="1457" y="1428"/>
                        <a:pt x="1458" y="1427"/>
                      </a:cubicBezTo>
                      <a:cubicBezTo>
                        <a:pt x="1459" y="1427"/>
                        <a:pt x="1459" y="1427"/>
                        <a:pt x="1460" y="1427"/>
                      </a:cubicBezTo>
                      <a:cubicBezTo>
                        <a:pt x="1461" y="1426"/>
                        <a:pt x="1463" y="1426"/>
                        <a:pt x="1464" y="1426"/>
                      </a:cubicBezTo>
                      <a:cubicBezTo>
                        <a:pt x="1465" y="1426"/>
                        <a:pt x="1465" y="1425"/>
                        <a:pt x="1466" y="1425"/>
                      </a:cubicBezTo>
                      <a:cubicBezTo>
                        <a:pt x="1466" y="1425"/>
                        <a:pt x="1466" y="1425"/>
                        <a:pt x="1466" y="1425"/>
                      </a:cubicBezTo>
                      <a:cubicBezTo>
                        <a:pt x="1467" y="1425"/>
                        <a:pt x="1468" y="1425"/>
                        <a:pt x="1468" y="1425"/>
                      </a:cubicBezTo>
                      <a:cubicBezTo>
                        <a:pt x="1472" y="1424"/>
                        <a:pt x="1476" y="1424"/>
                        <a:pt x="1480" y="1424"/>
                      </a:cubicBezTo>
                      <a:cubicBezTo>
                        <a:pt x="1483" y="1424"/>
                        <a:pt x="1483" y="1424"/>
                        <a:pt x="1483" y="1424"/>
                      </a:cubicBezTo>
                      <a:cubicBezTo>
                        <a:pt x="1487" y="1424"/>
                        <a:pt x="1492" y="1424"/>
                        <a:pt x="1496" y="1424"/>
                      </a:cubicBezTo>
                      <a:cubicBezTo>
                        <a:pt x="1550" y="1424"/>
                        <a:pt x="1550" y="1424"/>
                        <a:pt x="1550" y="1424"/>
                      </a:cubicBezTo>
                      <a:cubicBezTo>
                        <a:pt x="1551" y="1424"/>
                        <a:pt x="1552" y="1424"/>
                        <a:pt x="1554" y="1424"/>
                      </a:cubicBezTo>
                      <a:cubicBezTo>
                        <a:pt x="1554" y="1424"/>
                        <a:pt x="1555" y="1424"/>
                        <a:pt x="1555" y="1424"/>
                      </a:cubicBezTo>
                      <a:cubicBezTo>
                        <a:pt x="1556" y="1424"/>
                        <a:pt x="1558" y="1424"/>
                        <a:pt x="1559" y="1424"/>
                      </a:cubicBezTo>
                      <a:cubicBezTo>
                        <a:pt x="1570" y="1425"/>
                        <a:pt x="1582" y="1428"/>
                        <a:pt x="1586" y="1438"/>
                      </a:cubicBezTo>
                      <a:cubicBezTo>
                        <a:pt x="1587" y="1438"/>
                        <a:pt x="1587" y="1439"/>
                        <a:pt x="1587" y="1440"/>
                      </a:cubicBezTo>
                      <a:cubicBezTo>
                        <a:pt x="1588" y="1440"/>
                        <a:pt x="1588" y="1440"/>
                        <a:pt x="1588" y="1440"/>
                      </a:cubicBezTo>
                      <a:cubicBezTo>
                        <a:pt x="1591" y="1452"/>
                        <a:pt x="1588" y="1466"/>
                        <a:pt x="1589" y="1478"/>
                      </a:cubicBezTo>
                      <a:lnTo>
                        <a:pt x="1589" y="1480"/>
                      </a:lnTo>
                      <a:close/>
                      <a:moveTo>
                        <a:pt x="1511" y="1543"/>
                      </a:moveTo>
                      <a:cubicBezTo>
                        <a:pt x="1531" y="1543"/>
                        <a:pt x="1577" y="1537"/>
                        <a:pt x="1588" y="1559"/>
                      </a:cubicBezTo>
                      <a:cubicBezTo>
                        <a:pt x="1589" y="1561"/>
                        <a:pt x="1590" y="1563"/>
                        <a:pt x="1590" y="1566"/>
                      </a:cubicBezTo>
                      <a:cubicBezTo>
                        <a:pt x="1590" y="1589"/>
                        <a:pt x="1590" y="1589"/>
                        <a:pt x="1590" y="1589"/>
                      </a:cubicBezTo>
                      <a:cubicBezTo>
                        <a:pt x="1590" y="1595"/>
                        <a:pt x="1590" y="1602"/>
                        <a:pt x="1590" y="1609"/>
                      </a:cubicBezTo>
                      <a:cubicBezTo>
                        <a:pt x="1590" y="1609"/>
                        <a:pt x="1590" y="1609"/>
                        <a:pt x="1590" y="1609"/>
                      </a:cubicBezTo>
                      <a:cubicBezTo>
                        <a:pt x="1590" y="1612"/>
                        <a:pt x="1590" y="1612"/>
                        <a:pt x="1590" y="1612"/>
                      </a:cubicBezTo>
                      <a:cubicBezTo>
                        <a:pt x="1590" y="1615"/>
                        <a:pt x="1589" y="1619"/>
                        <a:pt x="1587" y="1622"/>
                      </a:cubicBezTo>
                      <a:cubicBezTo>
                        <a:pt x="1587" y="1622"/>
                        <a:pt x="1586" y="1623"/>
                        <a:pt x="1586" y="1623"/>
                      </a:cubicBezTo>
                      <a:cubicBezTo>
                        <a:pt x="1585" y="1624"/>
                        <a:pt x="1584" y="1625"/>
                        <a:pt x="1583" y="1626"/>
                      </a:cubicBezTo>
                      <a:cubicBezTo>
                        <a:pt x="1583" y="1626"/>
                        <a:pt x="1583" y="1626"/>
                        <a:pt x="1583" y="1626"/>
                      </a:cubicBezTo>
                      <a:cubicBezTo>
                        <a:pt x="1578" y="1631"/>
                        <a:pt x="1571" y="1634"/>
                        <a:pt x="1563" y="1636"/>
                      </a:cubicBezTo>
                      <a:cubicBezTo>
                        <a:pt x="1563" y="1636"/>
                        <a:pt x="1563" y="1636"/>
                        <a:pt x="1563" y="1636"/>
                      </a:cubicBezTo>
                      <a:cubicBezTo>
                        <a:pt x="1563" y="1636"/>
                        <a:pt x="1563" y="1636"/>
                        <a:pt x="1563" y="1636"/>
                      </a:cubicBezTo>
                      <a:cubicBezTo>
                        <a:pt x="1560" y="1637"/>
                        <a:pt x="1558" y="1637"/>
                        <a:pt x="1556" y="1637"/>
                      </a:cubicBezTo>
                      <a:cubicBezTo>
                        <a:pt x="1555" y="1637"/>
                        <a:pt x="1554" y="1637"/>
                        <a:pt x="1554" y="1638"/>
                      </a:cubicBezTo>
                      <a:cubicBezTo>
                        <a:pt x="1551" y="1638"/>
                        <a:pt x="1548" y="1638"/>
                        <a:pt x="1546" y="1638"/>
                      </a:cubicBezTo>
                      <a:cubicBezTo>
                        <a:pt x="1546" y="1638"/>
                        <a:pt x="1546" y="1638"/>
                        <a:pt x="1546" y="1638"/>
                      </a:cubicBezTo>
                      <a:cubicBezTo>
                        <a:pt x="1463" y="1638"/>
                        <a:pt x="1463" y="1638"/>
                        <a:pt x="1463" y="1638"/>
                      </a:cubicBezTo>
                      <a:cubicBezTo>
                        <a:pt x="1453" y="1638"/>
                        <a:pt x="1441" y="1636"/>
                        <a:pt x="1432" y="1631"/>
                      </a:cubicBezTo>
                      <a:cubicBezTo>
                        <a:pt x="1432" y="1631"/>
                        <a:pt x="1432" y="1631"/>
                        <a:pt x="1432" y="1631"/>
                      </a:cubicBezTo>
                      <a:cubicBezTo>
                        <a:pt x="1432" y="1631"/>
                        <a:pt x="1432" y="1630"/>
                        <a:pt x="1432" y="1630"/>
                      </a:cubicBezTo>
                      <a:cubicBezTo>
                        <a:pt x="1431" y="1629"/>
                        <a:pt x="1429" y="1628"/>
                        <a:pt x="1427" y="1627"/>
                      </a:cubicBezTo>
                      <a:cubicBezTo>
                        <a:pt x="1426" y="1626"/>
                        <a:pt x="1425" y="1624"/>
                        <a:pt x="1424" y="1623"/>
                      </a:cubicBezTo>
                      <a:cubicBezTo>
                        <a:pt x="1424" y="1623"/>
                        <a:pt x="1424" y="1623"/>
                        <a:pt x="1424" y="1622"/>
                      </a:cubicBezTo>
                      <a:cubicBezTo>
                        <a:pt x="1422" y="1619"/>
                        <a:pt x="1421" y="1616"/>
                        <a:pt x="1421" y="1612"/>
                      </a:cubicBezTo>
                      <a:cubicBezTo>
                        <a:pt x="1422" y="1606"/>
                        <a:pt x="1422" y="1606"/>
                        <a:pt x="1422" y="1606"/>
                      </a:cubicBezTo>
                      <a:cubicBezTo>
                        <a:pt x="1422" y="1606"/>
                        <a:pt x="1422" y="1606"/>
                        <a:pt x="1422" y="1606"/>
                      </a:cubicBezTo>
                      <a:cubicBezTo>
                        <a:pt x="1424" y="1593"/>
                        <a:pt x="1425" y="1580"/>
                        <a:pt x="1427" y="1567"/>
                      </a:cubicBezTo>
                      <a:cubicBezTo>
                        <a:pt x="1427" y="1566"/>
                        <a:pt x="1427" y="1566"/>
                        <a:pt x="1427" y="1566"/>
                      </a:cubicBezTo>
                      <a:cubicBezTo>
                        <a:pt x="1427" y="1566"/>
                        <a:pt x="1427" y="1566"/>
                        <a:pt x="1427" y="1565"/>
                      </a:cubicBezTo>
                      <a:cubicBezTo>
                        <a:pt x="1432" y="1536"/>
                        <a:pt x="1490" y="1543"/>
                        <a:pt x="1511" y="1543"/>
                      </a:cubicBezTo>
                      <a:close/>
                      <a:moveTo>
                        <a:pt x="1175" y="1631"/>
                      </a:moveTo>
                      <a:cubicBezTo>
                        <a:pt x="1173" y="1630"/>
                        <a:pt x="1172" y="1629"/>
                        <a:pt x="1170" y="1627"/>
                      </a:cubicBezTo>
                      <a:cubicBezTo>
                        <a:pt x="1169" y="1626"/>
                        <a:pt x="1169" y="1625"/>
                        <a:pt x="1168" y="1624"/>
                      </a:cubicBezTo>
                      <a:cubicBezTo>
                        <a:pt x="1168" y="1623"/>
                        <a:pt x="1168" y="1623"/>
                        <a:pt x="1168" y="1623"/>
                      </a:cubicBezTo>
                      <a:cubicBezTo>
                        <a:pt x="1166" y="1620"/>
                        <a:pt x="1166" y="1616"/>
                        <a:pt x="1167" y="1613"/>
                      </a:cubicBezTo>
                      <a:cubicBezTo>
                        <a:pt x="1169" y="1607"/>
                        <a:pt x="1169" y="1607"/>
                        <a:pt x="1169" y="1607"/>
                      </a:cubicBezTo>
                      <a:cubicBezTo>
                        <a:pt x="1169" y="1607"/>
                        <a:pt x="1169" y="1607"/>
                        <a:pt x="1169" y="1607"/>
                      </a:cubicBezTo>
                      <a:cubicBezTo>
                        <a:pt x="1169" y="1606"/>
                        <a:pt x="1169" y="1605"/>
                        <a:pt x="1170" y="1604"/>
                      </a:cubicBezTo>
                      <a:cubicBezTo>
                        <a:pt x="1181" y="1567"/>
                        <a:pt x="1181" y="1567"/>
                        <a:pt x="1181" y="1567"/>
                      </a:cubicBezTo>
                      <a:cubicBezTo>
                        <a:pt x="1181" y="1566"/>
                        <a:pt x="1181" y="1566"/>
                        <a:pt x="1182" y="1565"/>
                      </a:cubicBezTo>
                      <a:cubicBezTo>
                        <a:pt x="1193" y="1537"/>
                        <a:pt x="1244" y="1543"/>
                        <a:pt x="1268" y="1543"/>
                      </a:cubicBezTo>
                      <a:cubicBezTo>
                        <a:pt x="1278" y="1543"/>
                        <a:pt x="1297" y="1542"/>
                        <a:pt x="1314" y="1543"/>
                      </a:cubicBezTo>
                      <a:cubicBezTo>
                        <a:pt x="1317" y="1544"/>
                        <a:pt x="1320" y="1544"/>
                        <a:pt x="1323" y="1545"/>
                      </a:cubicBezTo>
                      <a:cubicBezTo>
                        <a:pt x="1323" y="1545"/>
                        <a:pt x="1323" y="1545"/>
                        <a:pt x="1324" y="1545"/>
                      </a:cubicBezTo>
                      <a:cubicBezTo>
                        <a:pt x="1332" y="1547"/>
                        <a:pt x="1339" y="1551"/>
                        <a:pt x="1342" y="1556"/>
                      </a:cubicBezTo>
                      <a:cubicBezTo>
                        <a:pt x="1342" y="1557"/>
                        <a:pt x="1342" y="1557"/>
                        <a:pt x="1343" y="1557"/>
                      </a:cubicBezTo>
                      <a:cubicBezTo>
                        <a:pt x="1343" y="1558"/>
                        <a:pt x="1343" y="1558"/>
                        <a:pt x="1343" y="1558"/>
                      </a:cubicBezTo>
                      <a:cubicBezTo>
                        <a:pt x="1343" y="1558"/>
                        <a:pt x="1343" y="1559"/>
                        <a:pt x="1343" y="1559"/>
                      </a:cubicBezTo>
                      <a:cubicBezTo>
                        <a:pt x="1344" y="1561"/>
                        <a:pt x="1345" y="1564"/>
                        <a:pt x="1344" y="1567"/>
                      </a:cubicBezTo>
                      <a:cubicBezTo>
                        <a:pt x="1344" y="1569"/>
                        <a:pt x="1344" y="1569"/>
                        <a:pt x="1344" y="1569"/>
                      </a:cubicBezTo>
                      <a:cubicBezTo>
                        <a:pt x="1344" y="1569"/>
                        <a:pt x="1344" y="1569"/>
                        <a:pt x="1344" y="1569"/>
                      </a:cubicBezTo>
                      <a:cubicBezTo>
                        <a:pt x="1343" y="1576"/>
                        <a:pt x="1341" y="1583"/>
                        <a:pt x="1340" y="1589"/>
                      </a:cubicBezTo>
                      <a:cubicBezTo>
                        <a:pt x="1336" y="1612"/>
                        <a:pt x="1336" y="1612"/>
                        <a:pt x="1336" y="1612"/>
                      </a:cubicBezTo>
                      <a:cubicBezTo>
                        <a:pt x="1336" y="1616"/>
                        <a:pt x="1334" y="1619"/>
                        <a:pt x="1331" y="1622"/>
                      </a:cubicBezTo>
                      <a:cubicBezTo>
                        <a:pt x="1331" y="1623"/>
                        <a:pt x="1330" y="1623"/>
                        <a:pt x="1330" y="1623"/>
                      </a:cubicBezTo>
                      <a:cubicBezTo>
                        <a:pt x="1330" y="1624"/>
                        <a:pt x="1329" y="1624"/>
                        <a:pt x="1329" y="1624"/>
                      </a:cubicBezTo>
                      <a:cubicBezTo>
                        <a:pt x="1328" y="1625"/>
                        <a:pt x="1327" y="1626"/>
                        <a:pt x="1326" y="1627"/>
                      </a:cubicBezTo>
                      <a:cubicBezTo>
                        <a:pt x="1320" y="1632"/>
                        <a:pt x="1312" y="1635"/>
                        <a:pt x="1305" y="1636"/>
                      </a:cubicBezTo>
                      <a:cubicBezTo>
                        <a:pt x="1305" y="1637"/>
                        <a:pt x="1305" y="1637"/>
                        <a:pt x="1305" y="1637"/>
                      </a:cubicBezTo>
                      <a:cubicBezTo>
                        <a:pt x="1304" y="1637"/>
                        <a:pt x="1304" y="1637"/>
                        <a:pt x="1304" y="1637"/>
                      </a:cubicBezTo>
                      <a:cubicBezTo>
                        <a:pt x="1302" y="1637"/>
                        <a:pt x="1300" y="1638"/>
                        <a:pt x="1297" y="1638"/>
                      </a:cubicBezTo>
                      <a:cubicBezTo>
                        <a:pt x="1297" y="1638"/>
                        <a:pt x="1296" y="1638"/>
                        <a:pt x="1295" y="1638"/>
                      </a:cubicBezTo>
                      <a:cubicBezTo>
                        <a:pt x="1292" y="1638"/>
                        <a:pt x="1290" y="1639"/>
                        <a:pt x="1287" y="1639"/>
                      </a:cubicBezTo>
                      <a:cubicBezTo>
                        <a:pt x="1287" y="1639"/>
                        <a:pt x="1287" y="1639"/>
                        <a:pt x="1287" y="1639"/>
                      </a:cubicBezTo>
                      <a:cubicBezTo>
                        <a:pt x="1204" y="1639"/>
                        <a:pt x="1204" y="1639"/>
                        <a:pt x="1204" y="1639"/>
                      </a:cubicBezTo>
                      <a:cubicBezTo>
                        <a:pt x="1194" y="1639"/>
                        <a:pt x="1183" y="1637"/>
                        <a:pt x="1175" y="1631"/>
                      </a:cubicBezTo>
                      <a:cubicBezTo>
                        <a:pt x="1175" y="1631"/>
                        <a:pt x="1175" y="1631"/>
                        <a:pt x="1175" y="1631"/>
                      </a:cubicBezTo>
                      <a:close/>
                      <a:moveTo>
                        <a:pt x="1278" y="1502"/>
                      </a:moveTo>
                      <a:cubicBezTo>
                        <a:pt x="1266" y="1502"/>
                        <a:pt x="1253" y="1502"/>
                        <a:pt x="1241" y="1502"/>
                      </a:cubicBezTo>
                      <a:cubicBezTo>
                        <a:pt x="1230" y="1502"/>
                        <a:pt x="1213" y="1500"/>
                        <a:pt x="1207" y="1489"/>
                      </a:cubicBezTo>
                      <a:cubicBezTo>
                        <a:pt x="1207" y="1488"/>
                        <a:pt x="1207" y="1487"/>
                        <a:pt x="1207" y="1486"/>
                      </a:cubicBezTo>
                      <a:cubicBezTo>
                        <a:pt x="1206" y="1486"/>
                        <a:pt x="1206" y="1485"/>
                        <a:pt x="1206" y="1484"/>
                      </a:cubicBezTo>
                      <a:cubicBezTo>
                        <a:pt x="1206" y="1483"/>
                        <a:pt x="1207" y="1482"/>
                        <a:pt x="1207" y="1481"/>
                      </a:cubicBezTo>
                      <a:cubicBezTo>
                        <a:pt x="1207" y="1481"/>
                        <a:pt x="1207" y="1481"/>
                        <a:pt x="1207" y="1481"/>
                      </a:cubicBezTo>
                      <a:cubicBezTo>
                        <a:pt x="1207" y="1481"/>
                        <a:pt x="1207" y="1481"/>
                        <a:pt x="1207" y="1481"/>
                      </a:cubicBezTo>
                      <a:cubicBezTo>
                        <a:pt x="1207" y="1478"/>
                        <a:pt x="1209" y="1474"/>
                        <a:pt x="1210" y="1472"/>
                      </a:cubicBezTo>
                      <a:cubicBezTo>
                        <a:pt x="1212" y="1463"/>
                        <a:pt x="1214" y="1453"/>
                        <a:pt x="1218" y="1445"/>
                      </a:cubicBezTo>
                      <a:cubicBezTo>
                        <a:pt x="1218" y="1444"/>
                        <a:pt x="1218" y="1444"/>
                        <a:pt x="1218" y="1444"/>
                      </a:cubicBezTo>
                      <a:cubicBezTo>
                        <a:pt x="1219" y="1441"/>
                        <a:pt x="1221" y="1438"/>
                        <a:pt x="1223" y="1436"/>
                      </a:cubicBezTo>
                      <a:cubicBezTo>
                        <a:pt x="1225" y="1435"/>
                        <a:pt x="1226" y="1434"/>
                        <a:pt x="1228" y="1433"/>
                      </a:cubicBezTo>
                      <a:cubicBezTo>
                        <a:pt x="1233" y="1429"/>
                        <a:pt x="1239" y="1427"/>
                        <a:pt x="1245" y="1426"/>
                      </a:cubicBezTo>
                      <a:cubicBezTo>
                        <a:pt x="1246" y="1426"/>
                        <a:pt x="1246" y="1426"/>
                        <a:pt x="1247" y="1426"/>
                      </a:cubicBezTo>
                      <a:cubicBezTo>
                        <a:pt x="1251" y="1425"/>
                        <a:pt x="1257" y="1424"/>
                        <a:pt x="1262" y="1424"/>
                      </a:cubicBezTo>
                      <a:cubicBezTo>
                        <a:pt x="1269" y="1424"/>
                        <a:pt x="1269" y="1424"/>
                        <a:pt x="1269" y="1424"/>
                      </a:cubicBezTo>
                      <a:cubicBezTo>
                        <a:pt x="1271" y="1424"/>
                        <a:pt x="1274" y="1424"/>
                        <a:pt x="1276" y="1424"/>
                      </a:cubicBezTo>
                      <a:cubicBezTo>
                        <a:pt x="1291" y="1424"/>
                        <a:pt x="1307" y="1424"/>
                        <a:pt x="1322" y="1424"/>
                      </a:cubicBezTo>
                      <a:cubicBezTo>
                        <a:pt x="1324" y="1424"/>
                        <a:pt x="1326" y="1424"/>
                        <a:pt x="1329" y="1424"/>
                      </a:cubicBezTo>
                      <a:cubicBezTo>
                        <a:pt x="1331" y="1424"/>
                        <a:pt x="1331" y="1424"/>
                        <a:pt x="1331" y="1424"/>
                      </a:cubicBezTo>
                      <a:cubicBezTo>
                        <a:pt x="1332" y="1424"/>
                        <a:pt x="1332" y="1424"/>
                        <a:pt x="1333" y="1424"/>
                      </a:cubicBezTo>
                      <a:cubicBezTo>
                        <a:pt x="1335" y="1424"/>
                        <a:pt x="1337" y="1424"/>
                        <a:pt x="1339" y="1425"/>
                      </a:cubicBezTo>
                      <a:cubicBezTo>
                        <a:pt x="1339" y="1425"/>
                        <a:pt x="1339" y="1425"/>
                        <a:pt x="1339" y="1425"/>
                      </a:cubicBezTo>
                      <a:cubicBezTo>
                        <a:pt x="1351" y="1426"/>
                        <a:pt x="1364" y="1429"/>
                        <a:pt x="1366" y="1439"/>
                      </a:cubicBezTo>
                      <a:cubicBezTo>
                        <a:pt x="1366" y="1439"/>
                        <a:pt x="1366" y="1440"/>
                        <a:pt x="1366" y="1440"/>
                      </a:cubicBezTo>
                      <a:cubicBezTo>
                        <a:pt x="1366" y="1440"/>
                        <a:pt x="1366" y="1440"/>
                        <a:pt x="1366" y="1441"/>
                      </a:cubicBezTo>
                      <a:cubicBezTo>
                        <a:pt x="1367" y="1452"/>
                        <a:pt x="1362" y="1467"/>
                        <a:pt x="1360" y="1478"/>
                      </a:cubicBezTo>
                      <a:cubicBezTo>
                        <a:pt x="1360" y="1478"/>
                        <a:pt x="1360" y="1478"/>
                        <a:pt x="1360" y="1478"/>
                      </a:cubicBezTo>
                      <a:cubicBezTo>
                        <a:pt x="1359" y="1481"/>
                        <a:pt x="1359" y="1481"/>
                        <a:pt x="1359" y="1481"/>
                      </a:cubicBezTo>
                      <a:cubicBezTo>
                        <a:pt x="1359" y="1483"/>
                        <a:pt x="1358" y="1485"/>
                        <a:pt x="1356" y="1487"/>
                      </a:cubicBezTo>
                      <a:cubicBezTo>
                        <a:pt x="1356" y="1488"/>
                        <a:pt x="1355" y="1488"/>
                        <a:pt x="1355" y="1489"/>
                      </a:cubicBezTo>
                      <a:cubicBezTo>
                        <a:pt x="1355" y="1489"/>
                        <a:pt x="1355" y="1489"/>
                        <a:pt x="1355" y="1489"/>
                      </a:cubicBezTo>
                      <a:cubicBezTo>
                        <a:pt x="1355" y="1489"/>
                        <a:pt x="1355" y="1489"/>
                        <a:pt x="1354" y="1489"/>
                      </a:cubicBezTo>
                      <a:cubicBezTo>
                        <a:pt x="1339" y="1507"/>
                        <a:pt x="1298" y="1502"/>
                        <a:pt x="1278" y="1502"/>
                      </a:cubicBezTo>
                      <a:close/>
                      <a:moveTo>
                        <a:pt x="911" y="1620"/>
                      </a:moveTo>
                      <a:cubicBezTo>
                        <a:pt x="911" y="1619"/>
                        <a:pt x="911" y="1618"/>
                        <a:pt x="911" y="1618"/>
                      </a:cubicBezTo>
                      <a:cubicBezTo>
                        <a:pt x="912" y="1616"/>
                        <a:pt x="912" y="1615"/>
                        <a:pt x="913" y="1614"/>
                      </a:cubicBezTo>
                      <a:cubicBezTo>
                        <a:pt x="913" y="1614"/>
                        <a:pt x="913" y="1614"/>
                        <a:pt x="913" y="1613"/>
                      </a:cubicBezTo>
                      <a:cubicBezTo>
                        <a:pt x="913" y="1612"/>
                        <a:pt x="913" y="1612"/>
                        <a:pt x="913" y="1612"/>
                      </a:cubicBezTo>
                      <a:cubicBezTo>
                        <a:pt x="914" y="1611"/>
                        <a:pt x="915" y="1609"/>
                        <a:pt x="916" y="1607"/>
                      </a:cubicBezTo>
                      <a:cubicBezTo>
                        <a:pt x="922" y="1594"/>
                        <a:pt x="928" y="1582"/>
                        <a:pt x="935" y="1569"/>
                      </a:cubicBezTo>
                      <a:cubicBezTo>
                        <a:pt x="935" y="1569"/>
                        <a:pt x="935" y="1569"/>
                        <a:pt x="935" y="1569"/>
                      </a:cubicBezTo>
                      <a:cubicBezTo>
                        <a:pt x="935" y="1568"/>
                        <a:pt x="935" y="1568"/>
                        <a:pt x="935" y="1568"/>
                      </a:cubicBezTo>
                      <a:cubicBezTo>
                        <a:pt x="936" y="1567"/>
                        <a:pt x="936" y="1566"/>
                        <a:pt x="937" y="1566"/>
                      </a:cubicBezTo>
                      <a:cubicBezTo>
                        <a:pt x="937" y="1565"/>
                        <a:pt x="938" y="1564"/>
                        <a:pt x="938" y="1563"/>
                      </a:cubicBezTo>
                      <a:cubicBezTo>
                        <a:pt x="938" y="1563"/>
                        <a:pt x="938" y="1563"/>
                        <a:pt x="939" y="1563"/>
                      </a:cubicBezTo>
                      <a:cubicBezTo>
                        <a:pt x="956" y="1539"/>
                        <a:pt x="997" y="1544"/>
                        <a:pt x="1023" y="1544"/>
                      </a:cubicBezTo>
                      <a:cubicBezTo>
                        <a:pt x="1023" y="1544"/>
                        <a:pt x="1023" y="1544"/>
                        <a:pt x="1023" y="1544"/>
                      </a:cubicBezTo>
                      <a:cubicBezTo>
                        <a:pt x="1030" y="1544"/>
                        <a:pt x="1049" y="1542"/>
                        <a:pt x="1066" y="1544"/>
                      </a:cubicBezTo>
                      <a:cubicBezTo>
                        <a:pt x="1071" y="1544"/>
                        <a:pt x="1077" y="1544"/>
                        <a:pt x="1081" y="1545"/>
                      </a:cubicBezTo>
                      <a:cubicBezTo>
                        <a:pt x="1084" y="1546"/>
                        <a:pt x="1087" y="1547"/>
                        <a:pt x="1089" y="1548"/>
                      </a:cubicBezTo>
                      <a:cubicBezTo>
                        <a:pt x="1095" y="1551"/>
                        <a:pt x="1099" y="1556"/>
                        <a:pt x="1099" y="1562"/>
                      </a:cubicBezTo>
                      <a:cubicBezTo>
                        <a:pt x="1099" y="1562"/>
                        <a:pt x="1099" y="1562"/>
                        <a:pt x="1099" y="1562"/>
                      </a:cubicBezTo>
                      <a:cubicBezTo>
                        <a:pt x="1099" y="1563"/>
                        <a:pt x="1099" y="1563"/>
                        <a:pt x="1099" y="1564"/>
                      </a:cubicBezTo>
                      <a:cubicBezTo>
                        <a:pt x="1099" y="1565"/>
                        <a:pt x="1099" y="1566"/>
                        <a:pt x="1099" y="1567"/>
                      </a:cubicBezTo>
                      <a:cubicBezTo>
                        <a:pt x="1082" y="1613"/>
                        <a:pt x="1082" y="1613"/>
                        <a:pt x="1082" y="1613"/>
                      </a:cubicBezTo>
                      <a:cubicBezTo>
                        <a:pt x="1081" y="1617"/>
                        <a:pt x="1078" y="1620"/>
                        <a:pt x="1075" y="1623"/>
                      </a:cubicBezTo>
                      <a:cubicBezTo>
                        <a:pt x="1071" y="1626"/>
                        <a:pt x="1067" y="1629"/>
                        <a:pt x="1062" y="1631"/>
                      </a:cubicBezTo>
                      <a:cubicBezTo>
                        <a:pt x="1062" y="1632"/>
                        <a:pt x="1061" y="1632"/>
                        <a:pt x="1061" y="1632"/>
                      </a:cubicBezTo>
                      <a:cubicBezTo>
                        <a:pt x="1054" y="1635"/>
                        <a:pt x="1047" y="1637"/>
                        <a:pt x="1039" y="1639"/>
                      </a:cubicBezTo>
                      <a:cubicBezTo>
                        <a:pt x="1038" y="1639"/>
                        <a:pt x="1038" y="1639"/>
                        <a:pt x="1038" y="1639"/>
                      </a:cubicBezTo>
                      <a:cubicBezTo>
                        <a:pt x="1036" y="1639"/>
                        <a:pt x="1035" y="1639"/>
                        <a:pt x="1034" y="1639"/>
                      </a:cubicBezTo>
                      <a:cubicBezTo>
                        <a:pt x="1020" y="1640"/>
                        <a:pt x="1005" y="1639"/>
                        <a:pt x="990" y="1639"/>
                      </a:cubicBezTo>
                      <a:cubicBezTo>
                        <a:pt x="975" y="1639"/>
                        <a:pt x="960" y="1640"/>
                        <a:pt x="945" y="1640"/>
                      </a:cubicBezTo>
                      <a:cubicBezTo>
                        <a:pt x="935" y="1640"/>
                        <a:pt x="920" y="1638"/>
                        <a:pt x="914" y="1628"/>
                      </a:cubicBezTo>
                      <a:cubicBezTo>
                        <a:pt x="913" y="1628"/>
                        <a:pt x="913" y="1628"/>
                        <a:pt x="913" y="1627"/>
                      </a:cubicBezTo>
                      <a:cubicBezTo>
                        <a:pt x="913" y="1627"/>
                        <a:pt x="912" y="1626"/>
                        <a:pt x="912" y="1626"/>
                      </a:cubicBezTo>
                      <a:cubicBezTo>
                        <a:pt x="912" y="1625"/>
                        <a:pt x="912" y="1624"/>
                        <a:pt x="911" y="1624"/>
                      </a:cubicBezTo>
                      <a:cubicBezTo>
                        <a:pt x="911" y="1624"/>
                        <a:pt x="911" y="1624"/>
                        <a:pt x="911" y="1624"/>
                      </a:cubicBezTo>
                      <a:cubicBezTo>
                        <a:pt x="911" y="1623"/>
                        <a:pt x="911" y="1623"/>
                        <a:pt x="911" y="1623"/>
                      </a:cubicBezTo>
                      <a:cubicBezTo>
                        <a:pt x="911" y="1622"/>
                        <a:pt x="911" y="1621"/>
                        <a:pt x="911" y="1620"/>
                      </a:cubicBezTo>
                      <a:close/>
                      <a:moveTo>
                        <a:pt x="910" y="1465"/>
                      </a:moveTo>
                      <a:cubicBezTo>
                        <a:pt x="910" y="1465"/>
                        <a:pt x="910" y="1465"/>
                        <a:pt x="910" y="1465"/>
                      </a:cubicBezTo>
                      <a:cubicBezTo>
                        <a:pt x="900" y="1482"/>
                        <a:pt x="900" y="1482"/>
                        <a:pt x="900" y="1482"/>
                      </a:cubicBezTo>
                      <a:cubicBezTo>
                        <a:pt x="899" y="1485"/>
                        <a:pt x="896" y="1488"/>
                        <a:pt x="893" y="1490"/>
                      </a:cubicBezTo>
                      <a:cubicBezTo>
                        <a:pt x="889" y="1493"/>
                        <a:pt x="885" y="1495"/>
                        <a:pt x="880" y="1497"/>
                      </a:cubicBezTo>
                      <a:cubicBezTo>
                        <a:pt x="879" y="1497"/>
                        <a:pt x="878" y="1498"/>
                        <a:pt x="876" y="1498"/>
                      </a:cubicBezTo>
                      <a:cubicBezTo>
                        <a:pt x="876" y="1499"/>
                        <a:pt x="875" y="1499"/>
                        <a:pt x="874" y="1499"/>
                      </a:cubicBezTo>
                      <a:cubicBezTo>
                        <a:pt x="874" y="1499"/>
                        <a:pt x="874" y="1499"/>
                        <a:pt x="874" y="1499"/>
                      </a:cubicBezTo>
                      <a:cubicBezTo>
                        <a:pt x="871" y="1500"/>
                        <a:pt x="868" y="1501"/>
                        <a:pt x="865" y="1502"/>
                      </a:cubicBezTo>
                      <a:cubicBezTo>
                        <a:pt x="859" y="1503"/>
                        <a:pt x="854" y="1503"/>
                        <a:pt x="848" y="1503"/>
                      </a:cubicBezTo>
                      <a:cubicBezTo>
                        <a:pt x="832" y="1503"/>
                        <a:pt x="832" y="1503"/>
                        <a:pt x="832" y="1503"/>
                      </a:cubicBezTo>
                      <a:cubicBezTo>
                        <a:pt x="832" y="1503"/>
                        <a:pt x="832" y="1503"/>
                        <a:pt x="832" y="1503"/>
                      </a:cubicBezTo>
                      <a:cubicBezTo>
                        <a:pt x="812" y="1503"/>
                        <a:pt x="793" y="1504"/>
                        <a:pt x="774" y="1504"/>
                      </a:cubicBezTo>
                      <a:cubicBezTo>
                        <a:pt x="765" y="1504"/>
                        <a:pt x="747" y="1502"/>
                        <a:pt x="745" y="1491"/>
                      </a:cubicBezTo>
                      <a:cubicBezTo>
                        <a:pt x="745" y="1489"/>
                        <a:pt x="745" y="1488"/>
                        <a:pt x="746" y="1486"/>
                      </a:cubicBezTo>
                      <a:cubicBezTo>
                        <a:pt x="747" y="1482"/>
                        <a:pt x="751" y="1478"/>
                        <a:pt x="753" y="1475"/>
                      </a:cubicBezTo>
                      <a:cubicBezTo>
                        <a:pt x="760" y="1464"/>
                        <a:pt x="766" y="1452"/>
                        <a:pt x="775" y="1443"/>
                      </a:cubicBezTo>
                      <a:cubicBezTo>
                        <a:pt x="775" y="1442"/>
                        <a:pt x="776" y="1442"/>
                        <a:pt x="776" y="1441"/>
                      </a:cubicBezTo>
                      <a:cubicBezTo>
                        <a:pt x="776" y="1441"/>
                        <a:pt x="777" y="1441"/>
                        <a:pt x="777" y="1441"/>
                      </a:cubicBezTo>
                      <a:cubicBezTo>
                        <a:pt x="799" y="1419"/>
                        <a:pt x="845" y="1425"/>
                        <a:pt x="873" y="1425"/>
                      </a:cubicBezTo>
                      <a:cubicBezTo>
                        <a:pt x="886" y="1425"/>
                        <a:pt x="901" y="1423"/>
                        <a:pt x="913" y="1428"/>
                      </a:cubicBezTo>
                      <a:cubicBezTo>
                        <a:pt x="913" y="1428"/>
                        <a:pt x="913" y="1428"/>
                        <a:pt x="913" y="1428"/>
                      </a:cubicBezTo>
                      <a:cubicBezTo>
                        <a:pt x="915" y="1429"/>
                        <a:pt x="916" y="1430"/>
                        <a:pt x="917" y="1430"/>
                      </a:cubicBezTo>
                      <a:cubicBezTo>
                        <a:pt x="917" y="1430"/>
                        <a:pt x="917" y="1431"/>
                        <a:pt x="918" y="1431"/>
                      </a:cubicBezTo>
                      <a:cubicBezTo>
                        <a:pt x="920" y="1432"/>
                        <a:pt x="922" y="1435"/>
                        <a:pt x="922" y="1437"/>
                      </a:cubicBezTo>
                      <a:cubicBezTo>
                        <a:pt x="923" y="1439"/>
                        <a:pt x="923" y="1442"/>
                        <a:pt x="921" y="1444"/>
                      </a:cubicBezTo>
                      <a:cubicBezTo>
                        <a:pt x="920" y="1446"/>
                        <a:pt x="920" y="1446"/>
                        <a:pt x="920" y="1446"/>
                      </a:cubicBezTo>
                      <a:cubicBezTo>
                        <a:pt x="918" y="1452"/>
                        <a:pt x="913" y="1460"/>
                        <a:pt x="910" y="1465"/>
                      </a:cubicBezTo>
                      <a:close/>
                      <a:moveTo>
                        <a:pt x="1095" y="1502"/>
                      </a:moveTo>
                      <a:cubicBezTo>
                        <a:pt x="1093" y="1502"/>
                        <a:pt x="1091" y="1502"/>
                        <a:pt x="1089" y="1502"/>
                      </a:cubicBezTo>
                      <a:cubicBezTo>
                        <a:pt x="1089" y="1502"/>
                        <a:pt x="1089" y="1503"/>
                        <a:pt x="1088" y="1503"/>
                      </a:cubicBezTo>
                      <a:cubicBezTo>
                        <a:pt x="1077" y="1504"/>
                        <a:pt x="1066" y="1503"/>
                        <a:pt x="1054" y="1503"/>
                      </a:cubicBezTo>
                      <a:cubicBezTo>
                        <a:pt x="1007" y="1503"/>
                        <a:pt x="1007" y="1503"/>
                        <a:pt x="1007" y="1503"/>
                      </a:cubicBezTo>
                      <a:cubicBezTo>
                        <a:pt x="997" y="1503"/>
                        <a:pt x="980" y="1501"/>
                        <a:pt x="976" y="1490"/>
                      </a:cubicBezTo>
                      <a:cubicBezTo>
                        <a:pt x="976" y="1489"/>
                        <a:pt x="976" y="1488"/>
                        <a:pt x="976" y="1487"/>
                      </a:cubicBezTo>
                      <a:cubicBezTo>
                        <a:pt x="976" y="1486"/>
                        <a:pt x="976" y="1486"/>
                        <a:pt x="976" y="1485"/>
                      </a:cubicBezTo>
                      <a:cubicBezTo>
                        <a:pt x="977" y="1481"/>
                        <a:pt x="980" y="1477"/>
                        <a:pt x="982" y="1473"/>
                      </a:cubicBezTo>
                      <a:cubicBezTo>
                        <a:pt x="986" y="1463"/>
                        <a:pt x="990" y="1449"/>
                        <a:pt x="998" y="1441"/>
                      </a:cubicBezTo>
                      <a:cubicBezTo>
                        <a:pt x="998" y="1440"/>
                        <a:pt x="999" y="1440"/>
                        <a:pt x="999" y="1440"/>
                      </a:cubicBezTo>
                      <a:cubicBezTo>
                        <a:pt x="1000" y="1439"/>
                        <a:pt x="1000" y="1439"/>
                        <a:pt x="1000" y="1438"/>
                      </a:cubicBezTo>
                      <a:cubicBezTo>
                        <a:pt x="1001" y="1438"/>
                        <a:pt x="1001" y="1438"/>
                        <a:pt x="1001" y="1438"/>
                      </a:cubicBezTo>
                      <a:cubicBezTo>
                        <a:pt x="1002" y="1437"/>
                        <a:pt x="1002" y="1437"/>
                        <a:pt x="1002" y="1437"/>
                      </a:cubicBezTo>
                      <a:cubicBezTo>
                        <a:pt x="1003" y="1436"/>
                        <a:pt x="1003" y="1436"/>
                        <a:pt x="1003" y="1436"/>
                      </a:cubicBezTo>
                      <a:cubicBezTo>
                        <a:pt x="1010" y="1431"/>
                        <a:pt x="1018" y="1428"/>
                        <a:pt x="1027" y="1427"/>
                      </a:cubicBezTo>
                      <a:cubicBezTo>
                        <a:pt x="1027" y="1427"/>
                        <a:pt x="1027" y="1426"/>
                        <a:pt x="1028" y="1426"/>
                      </a:cubicBezTo>
                      <a:cubicBezTo>
                        <a:pt x="1033" y="1425"/>
                        <a:pt x="1038" y="1425"/>
                        <a:pt x="1043" y="1425"/>
                      </a:cubicBezTo>
                      <a:cubicBezTo>
                        <a:pt x="1072" y="1425"/>
                        <a:pt x="1072" y="1425"/>
                        <a:pt x="1072" y="1425"/>
                      </a:cubicBezTo>
                      <a:cubicBezTo>
                        <a:pt x="1081" y="1425"/>
                        <a:pt x="1090" y="1425"/>
                        <a:pt x="1099" y="1425"/>
                      </a:cubicBezTo>
                      <a:cubicBezTo>
                        <a:pt x="1112" y="1425"/>
                        <a:pt x="1130" y="1423"/>
                        <a:pt x="1140" y="1432"/>
                      </a:cubicBezTo>
                      <a:cubicBezTo>
                        <a:pt x="1140" y="1433"/>
                        <a:pt x="1141" y="1433"/>
                        <a:pt x="1141" y="1434"/>
                      </a:cubicBezTo>
                      <a:cubicBezTo>
                        <a:pt x="1142" y="1434"/>
                        <a:pt x="1142" y="1434"/>
                        <a:pt x="1142" y="1434"/>
                      </a:cubicBezTo>
                      <a:cubicBezTo>
                        <a:pt x="1142" y="1434"/>
                        <a:pt x="1142" y="1435"/>
                        <a:pt x="1142" y="1435"/>
                      </a:cubicBezTo>
                      <a:cubicBezTo>
                        <a:pt x="1143" y="1435"/>
                        <a:pt x="1143" y="1436"/>
                        <a:pt x="1143" y="1436"/>
                      </a:cubicBezTo>
                      <a:cubicBezTo>
                        <a:pt x="1144" y="1438"/>
                        <a:pt x="1144" y="1440"/>
                        <a:pt x="1144" y="1442"/>
                      </a:cubicBezTo>
                      <a:cubicBezTo>
                        <a:pt x="1143" y="1452"/>
                        <a:pt x="1135" y="1467"/>
                        <a:pt x="1133" y="1473"/>
                      </a:cubicBezTo>
                      <a:cubicBezTo>
                        <a:pt x="1133" y="1474"/>
                        <a:pt x="1133" y="1474"/>
                        <a:pt x="1133" y="1474"/>
                      </a:cubicBezTo>
                      <a:cubicBezTo>
                        <a:pt x="1132" y="1476"/>
                        <a:pt x="1131" y="1478"/>
                        <a:pt x="1130" y="1480"/>
                      </a:cubicBezTo>
                      <a:cubicBezTo>
                        <a:pt x="1130" y="1481"/>
                        <a:pt x="1130" y="1481"/>
                        <a:pt x="1130" y="1481"/>
                      </a:cubicBezTo>
                      <a:cubicBezTo>
                        <a:pt x="1130" y="1482"/>
                        <a:pt x="1129" y="1483"/>
                        <a:pt x="1129" y="1483"/>
                      </a:cubicBezTo>
                      <a:cubicBezTo>
                        <a:pt x="1129" y="1484"/>
                        <a:pt x="1128" y="1484"/>
                        <a:pt x="1128" y="1485"/>
                      </a:cubicBezTo>
                      <a:cubicBezTo>
                        <a:pt x="1128" y="1485"/>
                        <a:pt x="1127" y="1486"/>
                        <a:pt x="1127" y="1487"/>
                      </a:cubicBezTo>
                      <a:cubicBezTo>
                        <a:pt x="1126" y="1487"/>
                        <a:pt x="1126" y="1487"/>
                        <a:pt x="1126" y="1488"/>
                      </a:cubicBezTo>
                      <a:cubicBezTo>
                        <a:pt x="1125" y="1488"/>
                        <a:pt x="1125" y="1488"/>
                        <a:pt x="1125" y="1488"/>
                      </a:cubicBezTo>
                      <a:cubicBezTo>
                        <a:pt x="1124" y="1489"/>
                        <a:pt x="1124" y="1489"/>
                        <a:pt x="1124" y="1490"/>
                      </a:cubicBezTo>
                      <a:cubicBezTo>
                        <a:pt x="1122" y="1491"/>
                        <a:pt x="1121" y="1492"/>
                        <a:pt x="1119" y="1493"/>
                      </a:cubicBezTo>
                      <a:cubicBezTo>
                        <a:pt x="1117" y="1494"/>
                        <a:pt x="1115" y="1495"/>
                        <a:pt x="1114" y="1496"/>
                      </a:cubicBezTo>
                      <a:cubicBezTo>
                        <a:pt x="1113" y="1496"/>
                        <a:pt x="1113" y="1496"/>
                        <a:pt x="1113" y="1496"/>
                      </a:cubicBezTo>
                      <a:cubicBezTo>
                        <a:pt x="1112" y="1497"/>
                        <a:pt x="1112" y="1497"/>
                        <a:pt x="1112" y="1497"/>
                      </a:cubicBezTo>
                      <a:cubicBezTo>
                        <a:pt x="1106" y="1499"/>
                        <a:pt x="1100" y="1501"/>
                        <a:pt x="1095" y="1502"/>
                      </a:cubicBezTo>
                      <a:close/>
                      <a:moveTo>
                        <a:pt x="773" y="1710"/>
                      </a:moveTo>
                      <a:cubicBezTo>
                        <a:pt x="773" y="1710"/>
                        <a:pt x="773" y="1710"/>
                        <a:pt x="773" y="1710"/>
                      </a:cubicBezTo>
                      <a:cubicBezTo>
                        <a:pt x="771" y="1721"/>
                        <a:pt x="762" y="1732"/>
                        <a:pt x="756" y="1742"/>
                      </a:cubicBezTo>
                      <a:cubicBezTo>
                        <a:pt x="756" y="1742"/>
                        <a:pt x="756" y="1742"/>
                        <a:pt x="756" y="1742"/>
                      </a:cubicBezTo>
                      <a:cubicBezTo>
                        <a:pt x="750" y="1753"/>
                        <a:pt x="744" y="1767"/>
                        <a:pt x="736" y="1777"/>
                      </a:cubicBezTo>
                      <a:cubicBezTo>
                        <a:pt x="735" y="1778"/>
                        <a:pt x="735" y="1779"/>
                        <a:pt x="734" y="1781"/>
                      </a:cubicBezTo>
                      <a:cubicBezTo>
                        <a:pt x="734" y="1781"/>
                        <a:pt x="733" y="1781"/>
                        <a:pt x="733" y="1781"/>
                      </a:cubicBezTo>
                      <a:cubicBezTo>
                        <a:pt x="732" y="1782"/>
                        <a:pt x="731" y="1783"/>
                        <a:pt x="730" y="1784"/>
                      </a:cubicBezTo>
                      <a:cubicBezTo>
                        <a:pt x="729" y="1785"/>
                        <a:pt x="729" y="1785"/>
                        <a:pt x="728" y="1786"/>
                      </a:cubicBezTo>
                      <a:cubicBezTo>
                        <a:pt x="728" y="1786"/>
                        <a:pt x="728" y="1786"/>
                        <a:pt x="728" y="1786"/>
                      </a:cubicBezTo>
                      <a:cubicBezTo>
                        <a:pt x="719" y="1794"/>
                        <a:pt x="708" y="1799"/>
                        <a:pt x="696" y="1802"/>
                      </a:cubicBezTo>
                      <a:cubicBezTo>
                        <a:pt x="695" y="1803"/>
                        <a:pt x="693" y="1803"/>
                        <a:pt x="692" y="1804"/>
                      </a:cubicBezTo>
                      <a:cubicBezTo>
                        <a:pt x="685" y="1805"/>
                        <a:pt x="678" y="1806"/>
                        <a:pt x="671" y="1806"/>
                      </a:cubicBezTo>
                      <a:cubicBezTo>
                        <a:pt x="665" y="1806"/>
                        <a:pt x="665" y="1806"/>
                        <a:pt x="665" y="1806"/>
                      </a:cubicBezTo>
                      <a:cubicBezTo>
                        <a:pt x="665" y="1806"/>
                        <a:pt x="665" y="1806"/>
                        <a:pt x="665" y="1806"/>
                      </a:cubicBezTo>
                      <a:cubicBezTo>
                        <a:pt x="636" y="1806"/>
                        <a:pt x="607" y="1807"/>
                        <a:pt x="578" y="1807"/>
                      </a:cubicBezTo>
                      <a:cubicBezTo>
                        <a:pt x="575" y="1807"/>
                        <a:pt x="573" y="1806"/>
                        <a:pt x="571" y="1806"/>
                      </a:cubicBezTo>
                      <a:cubicBezTo>
                        <a:pt x="567" y="1806"/>
                        <a:pt x="563" y="1805"/>
                        <a:pt x="560" y="1804"/>
                      </a:cubicBezTo>
                      <a:cubicBezTo>
                        <a:pt x="555" y="1802"/>
                        <a:pt x="551" y="1800"/>
                        <a:pt x="549" y="1797"/>
                      </a:cubicBezTo>
                      <a:cubicBezTo>
                        <a:pt x="546" y="1794"/>
                        <a:pt x="545" y="1790"/>
                        <a:pt x="545" y="1786"/>
                      </a:cubicBezTo>
                      <a:cubicBezTo>
                        <a:pt x="545" y="1783"/>
                        <a:pt x="546" y="1780"/>
                        <a:pt x="548" y="1777"/>
                      </a:cubicBezTo>
                      <a:cubicBezTo>
                        <a:pt x="548" y="1776"/>
                        <a:pt x="549" y="1776"/>
                        <a:pt x="549" y="1776"/>
                      </a:cubicBezTo>
                      <a:cubicBezTo>
                        <a:pt x="549" y="1775"/>
                        <a:pt x="549" y="1774"/>
                        <a:pt x="550" y="1774"/>
                      </a:cubicBezTo>
                      <a:cubicBezTo>
                        <a:pt x="551" y="1772"/>
                        <a:pt x="551" y="1772"/>
                        <a:pt x="551" y="1772"/>
                      </a:cubicBezTo>
                      <a:cubicBezTo>
                        <a:pt x="551" y="1772"/>
                        <a:pt x="551" y="1772"/>
                        <a:pt x="551" y="1772"/>
                      </a:cubicBezTo>
                      <a:cubicBezTo>
                        <a:pt x="558" y="1761"/>
                        <a:pt x="566" y="1750"/>
                        <a:pt x="574" y="1739"/>
                      </a:cubicBezTo>
                      <a:cubicBezTo>
                        <a:pt x="579" y="1730"/>
                        <a:pt x="585" y="1720"/>
                        <a:pt x="592" y="1713"/>
                      </a:cubicBezTo>
                      <a:cubicBezTo>
                        <a:pt x="593" y="1712"/>
                        <a:pt x="593" y="1711"/>
                        <a:pt x="594" y="1710"/>
                      </a:cubicBezTo>
                      <a:cubicBezTo>
                        <a:pt x="594" y="1710"/>
                        <a:pt x="595" y="1710"/>
                        <a:pt x="595" y="1710"/>
                      </a:cubicBezTo>
                      <a:cubicBezTo>
                        <a:pt x="596" y="1708"/>
                        <a:pt x="598" y="1707"/>
                        <a:pt x="600" y="1705"/>
                      </a:cubicBezTo>
                      <a:cubicBezTo>
                        <a:pt x="600" y="1705"/>
                        <a:pt x="600" y="1705"/>
                        <a:pt x="600" y="1705"/>
                      </a:cubicBezTo>
                      <a:cubicBezTo>
                        <a:pt x="600" y="1705"/>
                        <a:pt x="600" y="1705"/>
                        <a:pt x="600" y="1705"/>
                      </a:cubicBezTo>
                      <a:cubicBezTo>
                        <a:pt x="610" y="1697"/>
                        <a:pt x="622" y="1692"/>
                        <a:pt x="635" y="1690"/>
                      </a:cubicBezTo>
                      <a:cubicBezTo>
                        <a:pt x="635" y="1690"/>
                        <a:pt x="635" y="1690"/>
                        <a:pt x="635" y="1690"/>
                      </a:cubicBezTo>
                      <a:cubicBezTo>
                        <a:pt x="636" y="1690"/>
                        <a:pt x="636" y="1690"/>
                        <a:pt x="636" y="1690"/>
                      </a:cubicBezTo>
                      <a:cubicBezTo>
                        <a:pt x="638" y="1689"/>
                        <a:pt x="640" y="1689"/>
                        <a:pt x="643" y="1688"/>
                      </a:cubicBezTo>
                      <a:cubicBezTo>
                        <a:pt x="644" y="1688"/>
                        <a:pt x="646" y="1688"/>
                        <a:pt x="647" y="1688"/>
                      </a:cubicBezTo>
                      <a:cubicBezTo>
                        <a:pt x="649" y="1688"/>
                        <a:pt x="650" y="1688"/>
                        <a:pt x="652" y="1688"/>
                      </a:cubicBezTo>
                      <a:cubicBezTo>
                        <a:pt x="653" y="1687"/>
                        <a:pt x="654" y="1687"/>
                        <a:pt x="655" y="1687"/>
                      </a:cubicBezTo>
                      <a:cubicBezTo>
                        <a:pt x="656" y="1687"/>
                        <a:pt x="656" y="1687"/>
                        <a:pt x="656" y="1687"/>
                      </a:cubicBezTo>
                      <a:cubicBezTo>
                        <a:pt x="656" y="1687"/>
                        <a:pt x="656" y="1687"/>
                        <a:pt x="656" y="1687"/>
                      </a:cubicBezTo>
                      <a:cubicBezTo>
                        <a:pt x="683" y="1687"/>
                        <a:pt x="709" y="1687"/>
                        <a:pt x="736" y="1687"/>
                      </a:cubicBezTo>
                      <a:cubicBezTo>
                        <a:pt x="736" y="1687"/>
                        <a:pt x="736" y="1687"/>
                        <a:pt x="736" y="1687"/>
                      </a:cubicBezTo>
                      <a:cubicBezTo>
                        <a:pt x="740" y="1687"/>
                        <a:pt x="740" y="1687"/>
                        <a:pt x="740" y="1687"/>
                      </a:cubicBezTo>
                      <a:cubicBezTo>
                        <a:pt x="747" y="1687"/>
                        <a:pt x="753" y="1688"/>
                        <a:pt x="757" y="1689"/>
                      </a:cubicBezTo>
                      <a:cubicBezTo>
                        <a:pt x="759" y="1690"/>
                        <a:pt x="760" y="1690"/>
                        <a:pt x="761" y="1691"/>
                      </a:cubicBezTo>
                      <a:cubicBezTo>
                        <a:pt x="761" y="1691"/>
                        <a:pt x="762" y="1691"/>
                        <a:pt x="763" y="1691"/>
                      </a:cubicBezTo>
                      <a:cubicBezTo>
                        <a:pt x="763" y="1692"/>
                        <a:pt x="763" y="1692"/>
                        <a:pt x="764" y="1692"/>
                      </a:cubicBezTo>
                      <a:cubicBezTo>
                        <a:pt x="771" y="1695"/>
                        <a:pt x="775" y="1701"/>
                        <a:pt x="773" y="1710"/>
                      </a:cubicBezTo>
                      <a:close/>
                      <a:moveTo>
                        <a:pt x="828" y="1613"/>
                      </a:moveTo>
                      <a:cubicBezTo>
                        <a:pt x="827" y="1614"/>
                        <a:pt x="827" y="1614"/>
                        <a:pt x="827" y="1614"/>
                      </a:cubicBezTo>
                      <a:cubicBezTo>
                        <a:pt x="827" y="1614"/>
                        <a:pt x="827" y="1614"/>
                        <a:pt x="827" y="1614"/>
                      </a:cubicBezTo>
                      <a:cubicBezTo>
                        <a:pt x="826" y="1616"/>
                        <a:pt x="825" y="1617"/>
                        <a:pt x="824" y="1619"/>
                      </a:cubicBezTo>
                      <a:cubicBezTo>
                        <a:pt x="824" y="1619"/>
                        <a:pt x="824" y="1619"/>
                        <a:pt x="823" y="1619"/>
                      </a:cubicBezTo>
                      <a:cubicBezTo>
                        <a:pt x="817" y="1627"/>
                        <a:pt x="807" y="1632"/>
                        <a:pt x="797" y="1635"/>
                      </a:cubicBezTo>
                      <a:cubicBezTo>
                        <a:pt x="797" y="1635"/>
                        <a:pt x="797" y="1635"/>
                        <a:pt x="797" y="1635"/>
                      </a:cubicBezTo>
                      <a:cubicBezTo>
                        <a:pt x="795" y="1636"/>
                        <a:pt x="794" y="1636"/>
                        <a:pt x="792" y="1636"/>
                      </a:cubicBezTo>
                      <a:cubicBezTo>
                        <a:pt x="791" y="1637"/>
                        <a:pt x="790" y="1637"/>
                        <a:pt x="789" y="1637"/>
                      </a:cubicBezTo>
                      <a:cubicBezTo>
                        <a:pt x="788" y="1637"/>
                        <a:pt x="788" y="1638"/>
                        <a:pt x="787" y="1638"/>
                      </a:cubicBezTo>
                      <a:cubicBezTo>
                        <a:pt x="781" y="1639"/>
                        <a:pt x="774" y="1640"/>
                        <a:pt x="768" y="1640"/>
                      </a:cubicBezTo>
                      <a:cubicBezTo>
                        <a:pt x="767" y="1640"/>
                        <a:pt x="767" y="1640"/>
                        <a:pt x="767" y="1640"/>
                      </a:cubicBezTo>
                      <a:cubicBezTo>
                        <a:pt x="756" y="1641"/>
                        <a:pt x="745" y="1640"/>
                        <a:pt x="735" y="1640"/>
                      </a:cubicBezTo>
                      <a:cubicBezTo>
                        <a:pt x="718" y="1640"/>
                        <a:pt x="702" y="1640"/>
                        <a:pt x="685" y="1640"/>
                      </a:cubicBezTo>
                      <a:cubicBezTo>
                        <a:pt x="683" y="1640"/>
                        <a:pt x="680" y="1640"/>
                        <a:pt x="677" y="1640"/>
                      </a:cubicBezTo>
                      <a:cubicBezTo>
                        <a:pt x="677" y="1640"/>
                        <a:pt x="677" y="1640"/>
                        <a:pt x="676" y="1640"/>
                      </a:cubicBezTo>
                      <a:cubicBezTo>
                        <a:pt x="674" y="1639"/>
                        <a:pt x="672" y="1639"/>
                        <a:pt x="669" y="1638"/>
                      </a:cubicBezTo>
                      <a:cubicBezTo>
                        <a:pt x="669" y="1638"/>
                        <a:pt x="669" y="1638"/>
                        <a:pt x="669" y="1638"/>
                      </a:cubicBezTo>
                      <a:cubicBezTo>
                        <a:pt x="669" y="1638"/>
                        <a:pt x="669" y="1638"/>
                        <a:pt x="669" y="1638"/>
                      </a:cubicBezTo>
                      <a:cubicBezTo>
                        <a:pt x="662" y="1636"/>
                        <a:pt x="655" y="1632"/>
                        <a:pt x="655" y="1624"/>
                      </a:cubicBezTo>
                      <a:cubicBezTo>
                        <a:pt x="655" y="1623"/>
                        <a:pt x="655" y="1621"/>
                        <a:pt x="656" y="1620"/>
                      </a:cubicBezTo>
                      <a:cubicBezTo>
                        <a:pt x="656" y="1619"/>
                        <a:pt x="656" y="1619"/>
                        <a:pt x="656" y="1618"/>
                      </a:cubicBezTo>
                      <a:cubicBezTo>
                        <a:pt x="657" y="1617"/>
                        <a:pt x="657" y="1616"/>
                        <a:pt x="658" y="1614"/>
                      </a:cubicBezTo>
                      <a:cubicBezTo>
                        <a:pt x="658" y="1614"/>
                        <a:pt x="658" y="1614"/>
                        <a:pt x="658" y="1614"/>
                      </a:cubicBezTo>
                      <a:cubicBezTo>
                        <a:pt x="659" y="1613"/>
                        <a:pt x="659" y="1613"/>
                        <a:pt x="659" y="1613"/>
                      </a:cubicBezTo>
                      <a:cubicBezTo>
                        <a:pt x="660" y="1612"/>
                        <a:pt x="661" y="1610"/>
                        <a:pt x="662" y="1609"/>
                      </a:cubicBezTo>
                      <a:cubicBezTo>
                        <a:pt x="670" y="1597"/>
                        <a:pt x="678" y="1585"/>
                        <a:pt x="686" y="1572"/>
                      </a:cubicBezTo>
                      <a:cubicBezTo>
                        <a:pt x="687" y="1572"/>
                        <a:pt x="687" y="1572"/>
                        <a:pt x="687" y="1572"/>
                      </a:cubicBezTo>
                      <a:cubicBezTo>
                        <a:pt x="689" y="1568"/>
                        <a:pt x="689" y="1568"/>
                        <a:pt x="689" y="1568"/>
                      </a:cubicBezTo>
                      <a:cubicBezTo>
                        <a:pt x="692" y="1565"/>
                        <a:pt x="695" y="1562"/>
                        <a:pt x="699" y="1559"/>
                      </a:cubicBezTo>
                      <a:cubicBezTo>
                        <a:pt x="702" y="1557"/>
                        <a:pt x="705" y="1555"/>
                        <a:pt x="708" y="1554"/>
                      </a:cubicBezTo>
                      <a:cubicBezTo>
                        <a:pt x="709" y="1553"/>
                        <a:pt x="710" y="1553"/>
                        <a:pt x="711" y="1552"/>
                      </a:cubicBezTo>
                      <a:cubicBezTo>
                        <a:pt x="712" y="1552"/>
                        <a:pt x="712" y="1552"/>
                        <a:pt x="713" y="1551"/>
                      </a:cubicBezTo>
                      <a:cubicBezTo>
                        <a:pt x="713" y="1551"/>
                        <a:pt x="714" y="1551"/>
                        <a:pt x="714" y="1551"/>
                      </a:cubicBezTo>
                      <a:cubicBezTo>
                        <a:pt x="715" y="1551"/>
                        <a:pt x="715" y="1551"/>
                        <a:pt x="716" y="1550"/>
                      </a:cubicBezTo>
                      <a:cubicBezTo>
                        <a:pt x="720" y="1549"/>
                        <a:pt x="725" y="1547"/>
                        <a:pt x="730" y="1546"/>
                      </a:cubicBezTo>
                      <a:cubicBezTo>
                        <a:pt x="735" y="1545"/>
                        <a:pt x="741" y="1544"/>
                        <a:pt x="747" y="1544"/>
                      </a:cubicBezTo>
                      <a:cubicBezTo>
                        <a:pt x="763" y="1544"/>
                        <a:pt x="763" y="1544"/>
                        <a:pt x="763" y="1544"/>
                      </a:cubicBezTo>
                      <a:cubicBezTo>
                        <a:pt x="767" y="1544"/>
                        <a:pt x="770" y="1544"/>
                        <a:pt x="774" y="1544"/>
                      </a:cubicBezTo>
                      <a:cubicBezTo>
                        <a:pt x="789" y="1544"/>
                        <a:pt x="803" y="1544"/>
                        <a:pt x="818" y="1544"/>
                      </a:cubicBezTo>
                      <a:cubicBezTo>
                        <a:pt x="818" y="1544"/>
                        <a:pt x="818" y="1544"/>
                        <a:pt x="818" y="1544"/>
                      </a:cubicBezTo>
                      <a:cubicBezTo>
                        <a:pt x="824" y="1544"/>
                        <a:pt x="824" y="1544"/>
                        <a:pt x="824" y="1544"/>
                      </a:cubicBezTo>
                      <a:cubicBezTo>
                        <a:pt x="830" y="1544"/>
                        <a:pt x="835" y="1545"/>
                        <a:pt x="839" y="1546"/>
                      </a:cubicBezTo>
                      <a:cubicBezTo>
                        <a:pt x="843" y="1547"/>
                        <a:pt x="845" y="1548"/>
                        <a:pt x="847" y="1549"/>
                      </a:cubicBezTo>
                      <a:cubicBezTo>
                        <a:pt x="854" y="1553"/>
                        <a:pt x="858" y="1559"/>
                        <a:pt x="853" y="1568"/>
                      </a:cubicBezTo>
                      <a:cubicBezTo>
                        <a:pt x="848" y="1579"/>
                        <a:pt x="841" y="1590"/>
                        <a:pt x="835" y="1600"/>
                      </a:cubicBezTo>
                      <a:cubicBezTo>
                        <a:pt x="828" y="1613"/>
                        <a:pt x="828" y="1613"/>
                        <a:pt x="828" y="1613"/>
                      </a:cubicBezTo>
                      <a:cubicBezTo>
                        <a:pt x="828" y="1613"/>
                        <a:pt x="828" y="1613"/>
                        <a:pt x="828" y="1613"/>
                      </a:cubicBezTo>
                      <a:close/>
                      <a:moveTo>
                        <a:pt x="1592" y="1771"/>
                      </a:moveTo>
                      <a:cubicBezTo>
                        <a:pt x="1592" y="1773"/>
                        <a:pt x="1592" y="1775"/>
                        <a:pt x="1591" y="1777"/>
                      </a:cubicBezTo>
                      <a:cubicBezTo>
                        <a:pt x="1591" y="1778"/>
                        <a:pt x="1591" y="1778"/>
                        <a:pt x="1591" y="1778"/>
                      </a:cubicBezTo>
                      <a:cubicBezTo>
                        <a:pt x="1590" y="1780"/>
                        <a:pt x="1590" y="1782"/>
                        <a:pt x="1589" y="1783"/>
                      </a:cubicBezTo>
                      <a:cubicBezTo>
                        <a:pt x="1589" y="1783"/>
                        <a:pt x="1589" y="1783"/>
                        <a:pt x="1589" y="1784"/>
                      </a:cubicBezTo>
                      <a:cubicBezTo>
                        <a:pt x="1588" y="1784"/>
                        <a:pt x="1588" y="1784"/>
                        <a:pt x="1588" y="1784"/>
                      </a:cubicBezTo>
                      <a:cubicBezTo>
                        <a:pt x="1587" y="1786"/>
                        <a:pt x="1586" y="1788"/>
                        <a:pt x="1584" y="1789"/>
                      </a:cubicBezTo>
                      <a:cubicBezTo>
                        <a:pt x="1584" y="1789"/>
                        <a:pt x="1584" y="1789"/>
                        <a:pt x="1584" y="1789"/>
                      </a:cubicBezTo>
                      <a:cubicBezTo>
                        <a:pt x="1582" y="1791"/>
                        <a:pt x="1581" y="1792"/>
                        <a:pt x="1579" y="1794"/>
                      </a:cubicBezTo>
                      <a:cubicBezTo>
                        <a:pt x="1578" y="1794"/>
                        <a:pt x="1578" y="1794"/>
                        <a:pt x="1578" y="1794"/>
                      </a:cubicBezTo>
                      <a:cubicBezTo>
                        <a:pt x="1578" y="1794"/>
                        <a:pt x="1577" y="1795"/>
                        <a:pt x="1577" y="1795"/>
                      </a:cubicBezTo>
                      <a:cubicBezTo>
                        <a:pt x="1575" y="1796"/>
                        <a:pt x="1573" y="1797"/>
                        <a:pt x="1571" y="1798"/>
                      </a:cubicBezTo>
                      <a:cubicBezTo>
                        <a:pt x="1571" y="1798"/>
                        <a:pt x="1571" y="1798"/>
                        <a:pt x="1570" y="1798"/>
                      </a:cubicBezTo>
                      <a:cubicBezTo>
                        <a:pt x="1569" y="1799"/>
                        <a:pt x="1567" y="1800"/>
                        <a:pt x="1566" y="1800"/>
                      </a:cubicBezTo>
                      <a:cubicBezTo>
                        <a:pt x="1565" y="1800"/>
                        <a:pt x="1564" y="1801"/>
                        <a:pt x="1563" y="1801"/>
                      </a:cubicBezTo>
                      <a:cubicBezTo>
                        <a:pt x="1563" y="1801"/>
                        <a:pt x="1563" y="1801"/>
                        <a:pt x="1562" y="1801"/>
                      </a:cubicBezTo>
                      <a:cubicBezTo>
                        <a:pt x="1562" y="1801"/>
                        <a:pt x="1561" y="1801"/>
                        <a:pt x="1561" y="1802"/>
                      </a:cubicBezTo>
                      <a:cubicBezTo>
                        <a:pt x="1559" y="1802"/>
                        <a:pt x="1557" y="1802"/>
                        <a:pt x="1555" y="1803"/>
                      </a:cubicBezTo>
                      <a:cubicBezTo>
                        <a:pt x="1553" y="1803"/>
                        <a:pt x="1551" y="1803"/>
                        <a:pt x="1550" y="1803"/>
                      </a:cubicBezTo>
                      <a:cubicBezTo>
                        <a:pt x="1548" y="1804"/>
                        <a:pt x="1546" y="1804"/>
                        <a:pt x="1544" y="1804"/>
                      </a:cubicBezTo>
                      <a:cubicBezTo>
                        <a:pt x="1544" y="1804"/>
                        <a:pt x="1543" y="1804"/>
                        <a:pt x="1542" y="1804"/>
                      </a:cubicBezTo>
                      <a:cubicBezTo>
                        <a:pt x="1540" y="1804"/>
                        <a:pt x="1540" y="1804"/>
                        <a:pt x="1540" y="1804"/>
                      </a:cubicBezTo>
                      <a:cubicBezTo>
                        <a:pt x="1540" y="1804"/>
                        <a:pt x="1540" y="1804"/>
                        <a:pt x="1540" y="1804"/>
                      </a:cubicBezTo>
                      <a:cubicBezTo>
                        <a:pt x="1530" y="1804"/>
                        <a:pt x="1519" y="1804"/>
                        <a:pt x="1509" y="1804"/>
                      </a:cubicBezTo>
                      <a:cubicBezTo>
                        <a:pt x="1461" y="1804"/>
                        <a:pt x="908" y="1806"/>
                        <a:pt x="869" y="1806"/>
                      </a:cubicBezTo>
                      <a:cubicBezTo>
                        <a:pt x="866" y="1806"/>
                        <a:pt x="863" y="1806"/>
                        <a:pt x="861" y="1805"/>
                      </a:cubicBezTo>
                      <a:cubicBezTo>
                        <a:pt x="857" y="1805"/>
                        <a:pt x="853" y="1804"/>
                        <a:pt x="850" y="1803"/>
                      </a:cubicBezTo>
                      <a:cubicBezTo>
                        <a:pt x="845" y="1802"/>
                        <a:pt x="841" y="1799"/>
                        <a:pt x="838" y="1796"/>
                      </a:cubicBezTo>
                      <a:cubicBezTo>
                        <a:pt x="835" y="1793"/>
                        <a:pt x="833" y="1790"/>
                        <a:pt x="832" y="1786"/>
                      </a:cubicBezTo>
                      <a:cubicBezTo>
                        <a:pt x="832" y="1782"/>
                        <a:pt x="832" y="1778"/>
                        <a:pt x="834" y="1773"/>
                      </a:cubicBezTo>
                      <a:cubicBezTo>
                        <a:pt x="836" y="1771"/>
                        <a:pt x="836" y="1771"/>
                        <a:pt x="836" y="1771"/>
                      </a:cubicBezTo>
                      <a:cubicBezTo>
                        <a:pt x="836" y="1771"/>
                        <a:pt x="836" y="1771"/>
                        <a:pt x="836" y="1771"/>
                      </a:cubicBezTo>
                      <a:cubicBezTo>
                        <a:pt x="842" y="1758"/>
                        <a:pt x="848" y="1745"/>
                        <a:pt x="854" y="1732"/>
                      </a:cubicBezTo>
                      <a:cubicBezTo>
                        <a:pt x="856" y="1730"/>
                        <a:pt x="857" y="1728"/>
                        <a:pt x="858" y="1726"/>
                      </a:cubicBezTo>
                      <a:cubicBezTo>
                        <a:pt x="862" y="1716"/>
                        <a:pt x="862" y="1716"/>
                        <a:pt x="862" y="1716"/>
                      </a:cubicBezTo>
                      <a:cubicBezTo>
                        <a:pt x="864" y="1712"/>
                        <a:pt x="868" y="1708"/>
                        <a:pt x="872" y="1704"/>
                      </a:cubicBezTo>
                      <a:cubicBezTo>
                        <a:pt x="873" y="1704"/>
                        <a:pt x="874" y="1703"/>
                        <a:pt x="875" y="1702"/>
                      </a:cubicBezTo>
                      <a:cubicBezTo>
                        <a:pt x="875" y="1702"/>
                        <a:pt x="876" y="1701"/>
                        <a:pt x="877" y="1701"/>
                      </a:cubicBezTo>
                      <a:cubicBezTo>
                        <a:pt x="878" y="1700"/>
                        <a:pt x="878" y="1700"/>
                        <a:pt x="879" y="1699"/>
                      </a:cubicBezTo>
                      <a:cubicBezTo>
                        <a:pt x="880" y="1699"/>
                        <a:pt x="880" y="1699"/>
                        <a:pt x="880" y="1699"/>
                      </a:cubicBezTo>
                      <a:cubicBezTo>
                        <a:pt x="881" y="1698"/>
                        <a:pt x="881" y="1698"/>
                        <a:pt x="882" y="1698"/>
                      </a:cubicBezTo>
                      <a:cubicBezTo>
                        <a:pt x="883" y="1697"/>
                        <a:pt x="885" y="1696"/>
                        <a:pt x="886" y="1695"/>
                      </a:cubicBezTo>
                      <a:cubicBezTo>
                        <a:pt x="887" y="1695"/>
                        <a:pt x="888" y="1695"/>
                        <a:pt x="889" y="1694"/>
                      </a:cubicBezTo>
                      <a:cubicBezTo>
                        <a:pt x="890" y="1694"/>
                        <a:pt x="891" y="1693"/>
                        <a:pt x="893" y="1693"/>
                      </a:cubicBezTo>
                      <a:cubicBezTo>
                        <a:pt x="895" y="1692"/>
                        <a:pt x="897" y="1691"/>
                        <a:pt x="899" y="1690"/>
                      </a:cubicBezTo>
                      <a:cubicBezTo>
                        <a:pt x="900" y="1690"/>
                        <a:pt x="901" y="1690"/>
                        <a:pt x="903" y="1689"/>
                      </a:cubicBezTo>
                      <a:cubicBezTo>
                        <a:pt x="903" y="1689"/>
                        <a:pt x="904" y="1689"/>
                        <a:pt x="904" y="1689"/>
                      </a:cubicBezTo>
                      <a:cubicBezTo>
                        <a:pt x="910" y="1687"/>
                        <a:pt x="917" y="1687"/>
                        <a:pt x="923" y="1687"/>
                      </a:cubicBezTo>
                      <a:cubicBezTo>
                        <a:pt x="923" y="1687"/>
                        <a:pt x="1503" y="1685"/>
                        <a:pt x="1525" y="1685"/>
                      </a:cubicBezTo>
                      <a:cubicBezTo>
                        <a:pt x="1531" y="1685"/>
                        <a:pt x="1538" y="1685"/>
                        <a:pt x="1545" y="1685"/>
                      </a:cubicBezTo>
                      <a:cubicBezTo>
                        <a:pt x="1548" y="1685"/>
                        <a:pt x="1551" y="1685"/>
                        <a:pt x="1554" y="1686"/>
                      </a:cubicBezTo>
                      <a:cubicBezTo>
                        <a:pt x="1554" y="1686"/>
                        <a:pt x="1555" y="1686"/>
                        <a:pt x="1555" y="1686"/>
                      </a:cubicBezTo>
                      <a:cubicBezTo>
                        <a:pt x="1557" y="1686"/>
                        <a:pt x="1560" y="1686"/>
                        <a:pt x="1562" y="1687"/>
                      </a:cubicBezTo>
                      <a:cubicBezTo>
                        <a:pt x="1562" y="1687"/>
                        <a:pt x="1563" y="1687"/>
                        <a:pt x="1563" y="1687"/>
                      </a:cubicBezTo>
                      <a:cubicBezTo>
                        <a:pt x="1563" y="1687"/>
                        <a:pt x="1563" y="1687"/>
                        <a:pt x="1563" y="1687"/>
                      </a:cubicBezTo>
                      <a:cubicBezTo>
                        <a:pt x="1566" y="1688"/>
                        <a:pt x="1568" y="1689"/>
                        <a:pt x="1570" y="1690"/>
                      </a:cubicBezTo>
                      <a:cubicBezTo>
                        <a:pt x="1570" y="1690"/>
                        <a:pt x="1571" y="1690"/>
                        <a:pt x="1571" y="1690"/>
                      </a:cubicBezTo>
                      <a:cubicBezTo>
                        <a:pt x="1573" y="1691"/>
                        <a:pt x="1575" y="1692"/>
                        <a:pt x="1577" y="1693"/>
                      </a:cubicBezTo>
                      <a:cubicBezTo>
                        <a:pt x="1577" y="1693"/>
                        <a:pt x="1577" y="1693"/>
                        <a:pt x="1578" y="1693"/>
                      </a:cubicBezTo>
                      <a:cubicBezTo>
                        <a:pt x="1578" y="1694"/>
                        <a:pt x="1578" y="1694"/>
                        <a:pt x="1578" y="1694"/>
                      </a:cubicBezTo>
                      <a:cubicBezTo>
                        <a:pt x="1580" y="1695"/>
                        <a:pt x="1581" y="1696"/>
                        <a:pt x="1582" y="1697"/>
                      </a:cubicBezTo>
                      <a:cubicBezTo>
                        <a:pt x="1584" y="1698"/>
                        <a:pt x="1586" y="1700"/>
                        <a:pt x="1588" y="1703"/>
                      </a:cubicBezTo>
                      <a:cubicBezTo>
                        <a:pt x="1590" y="1706"/>
                        <a:pt x="1592" y="1710"/>
                        <a:pt x="1592" y="1714"/>
                      </a:cubicBezTo>
                      <a:cubicBezTo>
                        <a:pt x="1592" y="1717"/>
                        <a:pt x="1592" y="1717"/>
                        <a:pt x="1592" y="1717"/>
                      </a:cubicBezTo>
                      <a:cubicBezTo>
                        <a:pt x="1592" y="1717"/>
                        <a:pt x="1592" y="1717"/>
                        <a:pt x="1592" y="1717"/>
                      </a:cubicBezTo>
                      <a:cubicBezTo>
                        <a:pt x="1592" y="1731"/>
                        <a:pt x="1592" y="1746"/>
                        <a:pt x="1592" y="1760"/>
                      </a:cubicBezTo>
                      <a:cubicBezTo>
                        <a:pt x="1592" y="1764"/>
                        <a:pt x="1593" y="1767"/>
                        <a:pt x="1592" y="1771"/>
                      </a:cubicBezTo>
                      <a:close/>
                      <a:moveTo>
                        <a:pt x="1671" y="1490"/>
                      </a:moveTo>
                      <a:cubicBezTo>
                        <a:pt x="1671" y="1490"/>
                        <a:pt x="1670" y="1489"/>
                        <a:pt x="1670" y="1489"/>
                      </a:cubicBezTo>
                      <a:cubicBezTo>
                        <a:pt x="1670" y="1489"/>
                        <a:pt x="1669" y="1489"/>
                        <a:pt x="1669" y="1488"/>
                      </a:cubicBezTo>
                      <a:cubicBezTo>
                        <a:pt x="1667" y="1486"/>
                        <a:pt x="1666" y="1483"/>
                        <a:pt x="1665" y="1480"/>
                      </a:cubicBezTo>
                      <a:cubicBezTo>
                        <a:pt x="1665" y="1477"/>
                        <a:pt x="1665" y="1477"/>
                        <a:pt x="1665" y="1477"/>
                      </a:cubicBezTo>
                      <a:cubicBezTo>
                        <a:pt x="1665" y="1475"/>
                        <a:pt x="1665" y="1473"/>
                        <a:pt x="1665" y="1471"/>
                      </a:cubicBezTo>
                      <a:cubicBezTo>
                        <a:pt x="1665" y="1471"/>
                        <a:pt x="1665" y="1471"/>
                        <a:pt x="1665" y="1471"/>
                      </a:cubicBezTo>
                      <a:cubicBezTo>
                        <a:pt x="1664" y="1463"/>
                        <a:pt x="1662" y="1454"/>
                        <a:pt x="1663" y="1445"/>
                      </a:cubicBezTo>
                      <a:cubicBezTo>
                        <a:pt x="1663" y="1443"/>
                        <a:pt x="1663" y="1443"/>
                        <a:pt x="1663" y="1443"/>
                      </a:cubicBezTo>
                      <a:cubicBezTo>
                        <a:pt x="1662" y="1440"/>
                        <a:pt x="1663" y="1437"/>
                        <a:pt x="1665" y="1435"/>
                      </a:cubicBezTo>
                      <a:cubicBezTo>
                        <a:pt x="1667" y="1433"/>
                        <a:pt x="1669" y="1431"/>
                        <a:pt x="1673" y="1429"/>
                      </a:cubicBezTo>
                      <a:cubicBezTo>
                        <a:pt x="1676" y="1427"/>
                        <a:pt x="1680" y="1426"/>
                        <a:pt x="1684" y="1425"/>
                      </a:cubicBezTo>
                      <a:cubicBezTo>
                        <a:pt x="1684" y="1425"/>
                        <a:pt x="1684" y="1425"/>
                        <a:pt x="1684" y="1425"/>
                      </a:cubicBezTo>
                      <a:cubicBezTo>
                        <a:pt x="1685" y="1425"/>
                        <a:pt x="1685" y="1425"/>
                        <a:pt x="1685" y="1425"/>
                      </a:cubicBezTo>
                      <a:cubicBezTo>
                        <a:pt x="1687" y="1424"/>
                        <a:pt x="1689" y="1424"/>
                        <a:pt x="1690" y="1424"/>
                      </a:cubicBezTo>
                      <a:cubicBezTo>
                        <a:pt x="1691" y="1424"/>
                        <a:pt x="1692" y="1424"/>
                        <a:pt x="1693" y="1424"/>
                      </a:cubicBezTo>
                      <a:cubicBezTo>
                        <a:pt x="1700" y="1423"/>
                        <a:pt x="1708" y="1423"/>
                        <a:pt x="1716" y="1423"/>
                      </a:cubicBezTo>
                      <a:cubicBezTo>
                        <a:pt x="1769" y="1423"/>
                        <a:pt x="1769" y="1423"/>
                        <a:pt x="1769" y="1423"/>
                      </a:cubicBezTo>
                      <a:cubicBezTo>
                        <a:pt x="1772" y="1423"/>
                        <a:pt x="1775" y="1423"/>
                        <a:pt x="1778" y="1424"/>
                      </a:cubicBezTo>
                      <a:cubicBezTo>
                        <a:pt x="1792" y="1425"/>
                        <a:pt x="1808" y="1429"/>
                        <a:pt x="1810" y="1442"/>
                      </a:cubicBezTo>
                      <a:cubicBezTo>
                        <a:pt x="1814" y="1454"/>
                        <a:pt x="1815" y="1466"/>
                        <a:pt x="1817" y="1478"/>
                      </a:cubicBezTo>
                      <a:cubicBezTo>
                        <a:pt x="1818" y="1480"/>
                        <a:pt x="1818" y="1480"/>
                        <a:pt x="1818" y="1480"/>
                      </a:cubicBezTo>
                      <a:cubicBezTo>
                        <a:pt x="1818" y="1482"/>
                        <a:pt x="1818" y="1485"/>
                        <a:pt x="1817" y="1487"/>
                      </a:cubicBezTo>
                      <a:cubicBezTo>
                        <a:pt x="1817" y="1487"/>
                        <a:pt x="1817" y="1488"/>
                        <a:pt x="1816" y="1488"/>
                      </a:cubicBezTo>
                      <a:cubicBezTo>
                        <a:pt x="1816" y="1488"/>
                        <a:pt x="1816" y="1488"/>
                        <a:pt x="1816" y="1488"/>
                      </a:cubicBezTo>
                      <a:cubicBezTo>
                        <a:pt x="1816" y="1488"/>
                        <a:pt x="1816" y="1488"/>
                        <a:pt x="1816" y="1488"/>
                      </a:cubicBezTo>
                      <a:cubicBezTo>
                        <a:pt x="1813" y="1494"/>
                        <a:pt x="1807" y="1497"/>
                        <a:pt x="1799" y="1499"/>
                      </a:cubicBezTo>
                      <a:cubicBezTo>
                        <a:pt x="1798" y="1499"/>
                        <a:pt x="1798" y="1499"/>
                        <a:pt x="1797" y="1499"/>
                      </a:cubicBezTo>
                      <a:cubicBezTo>
                        <a:pt x="1796" y="1500"/>
                        <a:pt x="1796" y="1500"/>
                        <a:pt x="1795" y="1500"/>
                      </a:cubicBezTo>
                      <a:cubicBezTo>
                        <a:pt x="1794" y="1500"/>
                        <a:pt x="1794" y="1500"/>
                        <a:pt x="1793" y="1500"/>
                      </a:cubicBezTo>
                      <a:cubicBezTo>
                        <a:pt x="1792" y="1500"/>
                        <a:pt x="1790" y="1501"/>
                        <a:pt x="1789" y="1501"/>
                      </a:cubicBezTo>
                      <a:cubicBezTo>
                        <a:pt x="1771" y="1503"/>
                        <a:pt x="1750" y="1501"/>
                        <a:pt x="1741" y="1501"/>
                      </a:cubicBezTo>
                      <a:cubicBezTo>
                        <a:pt x="1707" y="1501"/>
                        <a:pt x="1707" y="1501"/>
                        <a:pt x="1707" y="1501"/>
                      </a:cubicBezTo>
                      <a:cubicBezTo>
                        <a:pt x="1704" y="1501"/>
                        <a:pt x="1702" y="1501"/>
                        <a:pt x="1699" y="1501"/>
                      </a:cubicBezTo>
                      <a:cubicBezTo>
                        <a:pt x="1697" y="1501"/>
                        <a:pt x="1695" y="1500"/>
                        <a:pt x="1693" y="1500"/>
                      </a:cubicBezTo>
                      <a:cubicBezTo>
                        <a:pt x="1693" y="1500"/>
                        <a:pt x="1692" y="1500"/>
                        <a:pt x="1692" y="1500"/>
                      </a:cubicBezTo>
                      <a:cubicBezTo>
                        <a:pt x="1691" y="1500"/>
                        <a:pt x="1691" y="1500"/>
                        <a:pt x="1691" y="1500"/>
                      </a:cubicBezTo>
                      <a:cubicBezTo>
                        <a:pt x="1689" y="1499"/>
                        <a:pt x="1687" y="1499"/>
                        <a:pt x="1685" y="1498"/>
                      </a:cubicBezTo>
                      <a:cubicBezTo>
                        <a:pt x="1684" y="1498"/>
                        <a:pt x="1684" y="1497"/>
                        <a:pt x="1683" y="1497"/>
                      </a:cubicBezTo>
                      <a:cubicBezTo>
                        <a:pt x="1681" y="1496"/>
                        <a:pt x="1680" y="1496"/>
                        <a:pt x="1678" y="1495"/>
                      </a:cubicBezTo>
                      <a:cubicBezTo>
                        <a:pt x="1676" y="1494"/>
                        <a:pt x="1674" y="1492"/>
                        <a:pt x="1672" y="1491"/>
                      </a:cubicBezTo>
                      <a:cubicBezTo>
                        <a:pt x="1672" y="1491"/>
                        <a:pt x="1671" y="1490"/>
                        <a:pt x="1671" y="1490"/>
                      </a:cubicBezTo>
                      <a:close/>
                      <a:moveTo>
                        <a:pt x="1680" y="1622"/>
                      </a:moveTo>
                      <a:cubicBezTo>
                        <a:pt x="1677" y="1618"/>
                        <a:pt x="1676" y="1615"/>
                        <a:pt x="1675" y="1612"/>
                      </a:cubicBezTo>
                      <a:cubicBezTo>
                        <a:pt x="1675" y="1607"/>
                        <a:pt x="1675" y="1607"/>
                        <a:pt x="1675" y="1607"/>
                      </a:cubicBezTo>
                      <a:cubicBezTo>
                        <a:pt x="1675" y="1607"/>
                        <a:pt x="1675" y="1607"/>
                        <a:pt x="1675" y="1607"/>
                      </a:cubicBezTo>
                      <a:cubicBezTo>
                        <a:pt x="1674" y="1593"/>
                        <a:pt x="1673" y="1580"/>
                        <a:pt x="1672" y="1567"/>
                      </a:cubicBezTo>
                      <a:cubicBezTo>
                        <a:pt x="1672" y="1567"/>
                        <a:pt x="1672" y="1567"/>
                        <a:pt x="1672" y="1567"/>
                      </a:cubicBezTo>
                      <a:cubicBezTo>
                        <a:pt x="1672" y="1566"/>
                        <a:pt x="1672" y="1566"/>
                        <a:pt x="1672" y="1566"/>
                      </a:cubicBezTo>
                      <a:cubicBezTo>
                        <a:pt x="1672" y="1565"/>
                        <a:pt x="1672" y="1564"/>
                        <a:pt x="1672" y="1563"/>
                      </a:cubicBezTo>
                      <a:cubicBezTo>
                        <a:pt x="1675" y="1535"/>
                        <a:pt x="1735" y="1542"/>
                        <a:pt x="1754" y="1542"/>
                      </a:cubicBezTo>
                      <a:cubicBezTo>
                        <a:pt x="1776" y="1542"/>
                        <a:pt x="1819" y="1537"/>
                        <a:pt x="1832" y="1559"/>
                      </a:cubicBezTo>
                      <a:cubicBezTo>
                        <a:pt x="1833" y="1561"/>
                        <a:pt x="1835" y="1563"/>
                        <a:pt x="1835" y="1565"/>
                      </a:cubicBezTo>
                      <a:cubicBezTo>
                        <a:pt x="1836" y="1568"/>
                        <a:pt x="1836" y="1568"/>
                        <a:pt x="1836" y="1568"/>
                      </a:cubicBezTo>
                      <a:cubicBezTo>
                        <a:pt x="1836" y="1568"/>
                        <a:pt x="1836" y="1568"/>
                        <a:pt x="1836" y="1568"/>
                      </a:cubicBezTo>
                      <a:cubicBezTo>
                        <a:pt x="1837" y="1575"/>
                        <a:pt x="1838" y="1581"/>
                        <a:pt x="1840" y="1588"/>
                      </a:cubicBezTo>
                      <a:cubicBezTo>
                        <a:pt x="1844" y="1611"/>
                        <a:pt x="1844" y="1611"/>
                        <a:pt x="1844" y="1611"/>
                      </a:cubicBezTo>
                      <a:cubicBezTo>
                        <a:pt x="1845" y="1615"/>
                        <a:pt x="1844" y="1618"/>
                        <a:pt x="1843" y="1621"/>
                      </a:cubicBezTo>
                      <a:cubicBezTo>
                        <a:pt x="1842" y="1623"/>
                        <a:pt x="1840" y="1625"/>
                        <a:pt x="1838" y="1627"/>
                      </a:cubicBezTo>
                      <a:cubicBezTo>
                        <a:pt x="1838" y="1627"/>
                        <a:pt x="1837" y="1628"/>
                        <a:pt x="1836" y="1629"/>
                      </a:cubicBezTo>
                      <a:cubicBezTo>
                        <a:pt x="1836" y="1629"/>
                        <a:pt x="1835" y="1629"/>
                        <a:pt x="1835" y="1630"/>
                      </a:cubicBezTo>
                      <a:cubicBezTo>
                        <a:pt x="1835" y="1630"/>
                        <a:pt x="1834" y="1630"/>
                        <a:pt x="1834" y="1630"/>
                      </a:cubicBezTo>
                      <a:cubicBezTo>
                        <a:pt x="1833" y="1631"/>
                        <a:pt x="1832" y="1631"/>
                        <a:pt x="1830" y="1632"/>
                      </a:cubicBezTo>
                      <a:cubicBezTo>
                        <a:pt x="1829" y="1633"/>
                        <a:pt x="1828" y="1633"/>
                        <a:pt x="1827" y="1634"/>
                      </a:cubicBezTo>
                      <a:cubicBezTo>
                        <a:pt x="1826" y="1634"/>
                        <a:pt x="1825" y="1634"/>
                        <a:pt x="1825" y="1634"/>
                      </a:cubicBezTo>
                      <a:cubicBezTo>
                        <a:pt x="1824" y="1635"/>
                        <a:pt x="1823" y="1635"/>
                        <a:pt x="1822" y="1635"/>
                      </a:cubicBezTo>
                      <a:cubicBezTo>
                        <a:pt x="1821" y="1635"/>
                        <a:pt x="1820" y="1636"/>
                        <a:pt x="1819" y="1636"/>
                      </a:cubicBezTo>
                      <a:cubicBezTo>
                        <a:pt x="1818" y="1636"/>
                        <a:pt x="1818" y="1636"/>
                        <a:pt x="1818" y="1636"/>
                      </a:cubicBezTo>
                      <a:cubicBezTo>
                        <a:pt x="1816" y="1636"/>
                        <a:pt x="1814" y="1637"/>
                        <a:pt x="1812" y="1637"/>
                      </a:cubicBezTo>
                      <a:cubicBezTo>
                        <a:pt x="1809" y="1637"/>
                        <a:pt x="1807" y="1637"/>
                        <a:pt x="1805" y="1637"/>
                      </a:cubicBezTo>
                      <a:cubicBezTo>
                        <a:pt x="1805" y="1637"/>
                        <a:pt x="1805" y="1637"/>
                        <a:pt x="1805" y="1637"/>
                      </a:cubicBezTo>
                      <a:cubicBezTo>
                        <a:pt x="1804" y="1637"/>
                        <a:pt x="1804" y="1637"/>
                        <a:pt x="1804" y="1637"/>
                      </a:cubicBezTo>
                      <a:cubicBezTo>
                        <a:pt x="1804" y="1637"/>
                        <a:pt x="1804" y="1637"/>
                        <a:pt x="1804" y="1637"/>
                      </a:cubicBezTo>
                      <a:cubicBezTo>
                        <a:pt x="1777" y="1637"/>
                        <a:pt x="1750" y="1637"/>
                        <a:pt x="1722" y="1638"/>
                      </a:cubicBezTo>
                      <a:cubicBezTo>
                        <a:pt x="1719" y="1638"/>
                        <a:pt x="1716" y="1637"/>
                        <a:pt x="1714" y="1637"/>
                      </a:cubicBezTo>
                      <a:cubicBezTo>
                        <a:pt x="1713" y="1637"/>
                        <a:pt x="1712" y="1637"/>
                        <a:pt x="1712" y="1637"/>
                      </a:cubicBezTo>
                      <a:cubicBezTo>
                        <a:pt x="1709" y="1636"/>
                        <a:pt x="1707" y="1636"/>
                        <a:pt x="1705" y="1636"/>
                      </a:cubicBezTo>
                      <a:cubicBezTo>
                        <a:pt x="1705" y="1636"/>
                        <a:pt x="1705" y="1636"/>
                        <a:pt x="1705" y="1636"/>
                      </a:cubicBezTo>
                      <a:cubicBezTo>
                        <a:pt x="1704" y="1635"/>
                        <a:pt x="1704" y="1635"/>
                        <a:pt x="1704" y="1635"/>
                      </a:cubicBezTo>
                      <a:cubicBezTo>
                        <a:pt x="1701" y="1635"/>
                        <a:pt x="1699" y="1634"/>
                        <a:pt x="1697" y="1633"/>
                      </a:cubicBezTo>
                      <a:cubicBezTo>
                        <a:pt x="1696" y="1633"/>
                        <a:pt x="1695" y="1632"/>
                        <a:pt x="1695" y="1632"/>
                      </a:cubicBezTo>
                      <a:cubicBezTo>
                        <a:pt x="1693" y="1632"/>
                        <a:pt x="1692" y="1631"/>
                        <a:pt x="1691" y="1630"/>
                      </a:cubicBezTo>
                      <a:cubicBezTo>
                        <a:pt x="1691" y="1630"/>
                        <a:pt x="1690" y="1630"/>
                        <a:pt x="1690" y="1630"/>
                      </a:cubicBezTo>
                      <a:cubicBezTo>
                        <a:pt x="1686" y="1628"/>
                        <a:pt x="1682" y="1625"/>
                        <a:pt x="1680" y="1622"/>
                      </a:cubicBezTo>
                      <a:close/>
                      <a:moveTo>
                        <a:pt x="1875" y="1783"/>
                      </a:moveTo>
                      <a:cubicBezTo>
                        <a:pt x="1873" y="1787"/>
                        <a:pt x="1870" y="1790"/>
                        <a:pt x="1866" y="1793"/>
                      </a:cubicBezTo>
                      <a:cubicBezTo>
                        <a:pt x="1862" y="1796"/>
                        <a:pt x="1858" y="1799"/>
                        <a:pt x="1852" y="1800"/>
                      </a:cubicBezTo>
                      <a:cubicBezTo>
                        <a:pt x="1846" y="1802"/>
                        <a:pt x="1840" y="1803"/>
                        <a:pt x="1833" y="1803"/>
                      </a:cubicBezTo>
                      <a:cubicBezTo>
                        <a:pt x="1815" y="1803"/>
                        <a:pt x="1815" y="1803"/>
                        <a:pt x="1815" y="1803"/>
                      </a:cubicBezTo>
                      <a:cubicBezTo>
                        <a:pt x="1814" y="1803"/>
                        <a:pt x="1814" y="1803"/>
                        <a:pt x="1814" y="1803"/>
                      </a:cubicBezTo>
                      <a:cubicBezTo>
                        <a:pt x="1789" y="1803"/>
                        <a:pt x="1765" y="1803"/>
                        <a:pt x="1740" y="1803"/>
                      </a:cubicBezTo>
                      <a:cubicBezTo>
                        <a:pt x="1737" y="1803"/>
                        <a:pt x="1734" y="1803"/>
                        <a:pt x="1731" y="1803"/>
                      </a:cubicBezTo>
                      <a:cubicBezTo>
                        <a:pt x="1730" y="1803"/>
                        <a:pt x="1730" y="1803"/>
                        <a:pt x="1729" y="1803"/>
                      </a:cubicBezTo>
                      <a:cubicBezTo>
                        <a:pt x="1726" y="1802"/>
                        <a:pt x="1724" y="1802"/>
                        <a:pt x="1721" y="1801"/>
                      </a:cubicBezTo>
                      <a:cubicBezTo>
                        <a:pt x="1721" y="1801"/>
                        <a:pt x="1721" y="1801"/>
                        <a:pt x="1720" y="1801"/>
                      </a:cubicBezTo>
                      <a:cubicBezTo>
                        <a:pt x="1720" y="1801"/>
                        <a:pt x="1720" y="1801"/>
                        <a:pt x="1720" y="1801"/>
                      </a:cubicBezTo>
                      <a:cubicBezTo>
                        <a:pt x="1709" y="1798"/>
                        <a:pt x="1698" y="1792"/>
                        <a:pt x="1692" y="1783"/>
                      </a:cubicBezTo>
                      <a:cubicBezTo>
                        <a:pt x="1692" y="1783"/>
                        <a:pt x="1692" y="1783"/>
                        <a:pt x="1692" y="1783"/>
                      </a:cubicBezTo>
                      <a:cubicBezTo>
                        <a:pt x="1692" y="1783"/>
                        <a:pt x="1692" y="1783"/>
                        <a:pt x="1692" y="1783"/>
                      </a:cubicBezTo>
                      <a:cubicBezTo>
                        <a:pt x="1691" y="1782"/>
                        <a:pt x="1690" y="1780"/>
                        <a:pt x="1690" y="1778"/>
                      </a:cubicBezTo>
                      <a:cubicBezTo>
                        <a:pt x="1689" y="1777"/>
                        <a:pt x="1689" y="1776"/>
                        <a:pt x="1689" y="1775"/>
                      </a:cubicBezTo>
                      <a:cubicBezTo>
                        <a:pt x="1688" y="1774"/>
                        <a:pt x="1688" y="1773"/>
                        <a:pt x="1688" y="1772"/>
                      </a:cubicBezTo>
                      <a:cubicBezTo>
                        <a:pt x="1688" y="1772"/>
                        <a:pt x="1688" y="1771"/>
                        <a:pt x="1688" y="1771"/>
                      </a:cubicBezTo>
                      <a:cubicBezTo>
                        <a:pt x="1687" y="1769"/>
                        <a:pt x="1687" y="1769"/>
                        <a:pt x="1687" y="1769"/>
                      </a:cubicBezTo>
                      <a:cubicBezTo>
                        <a:pt x="1687" y="1769"/>
                        <a:pt x="1687" y="1769"/>
                        <a:pt x="1687" y="1769"/>
                      </a:cubicBezTo>
                      <a:cubicBezTo>
                        <a:pt x="1686" y="1756"/>
                        <a:pt x="1685" y="1742"/>
                        <a:pt x="1684" y="1728"/>
                      </a:cubicBezTo>
                      <a:cubicBezTo>
                        <a:pt x="1684" y="1725"/>
                        <a:pt x="1684" y="1723"/>
                        <a:pt x="1684" y="1721"/>
                      </a:cubicBezTo>
                      <a:cubicBezTo>
                        <a:pt x="1683" y="1714"/>
                        <a:pt x="1683" y="1714"/>
                        <a:pt x="1683" y="1714"/>
                      </a:cubicBezTo>
                      <a:cubicBezTo>
                        <a:pt x="1683" y="1713"/>
                        <a:pt x="1683" y="1713"/>
                        <a:pt x="1683" y="1713"/>
                      </a:cubicBezTo>
                      <a:cubicBezTo>
                        <a:pt x="1683" y="1711"/>
                        <a:pt x="1683" y="1710"/>
                        <a:pt x="1684" y="1709"/>
                      </a:cubicBezTo>
                      <a:cubicBezTo>
                        <a:pt x="1684" y="1708"/>
                        <a:pt x="1684" y="1707"/>
                        <a:pt x="1684" y="1707"/>
                      </a:cubicBezTo>
                      <a:cubicBezTo>
                        <a:pt x="1685" y="1706"/>
                        <a:pt x="1685" y="1705"/>
                        <a:pt x="1685" y="1704"/>
                      </a:cubicBezTo>
                      <a:cubicBezTo>
                        <a:pt x="1686" y="1703"/>
                        <a:pt x="1686" y="1703"/>
                        <a:pt x="1686" y="1702"/>
                      </a:cubicBezTo>
                      <a:cubicBezTo>
                        <a:pt x="1686" y="1702"/>
                        <a:pt x="1686" y="1702"/>
                        <a:pt x="1686" y="1702"/>
                      </a:cubicBezTo>
                      <a:cubicBezTo>
                        <a:pt x="1687" y="1700"/>
                        <a:pt x="1688" y="1699"/>
                        <a:pt x="1689" y="1698"/>
                      </a:cubicBezTo>
                      <a:cubicBezTo>
                        <a:pt x="1690" y="1697"/>
                        <a:pt x="1691" y="1697"/>
                        <a:pt x="1691" y="1696"/>
                      </a:cubicBezTo>
                      <a:cubicBezTo>
                        <a:pt x="1692" y="1695"/>
                        <a:pt x="1693" y="1695"/>
                        <a:pt x="1694" y="1694"/>
                      </a:cubicBezTo>
                      <a:cubicBezTo>
                        <a:pt x="1695" y="1694"/>
                        <a:pt x="1695" y="1693"/>
                        <a:pt x="1695" y="1693"/>
                      </a:cubicBezTo>
                      <a:cubicBezTo>
                        <a:pt x="1695" y="1693"/>
                        <a:pt x="1696" y="1693"/>
                        <a:pt x="1696" y="1693"/>
                      </a:cubicBezTo>
                      <a:cubicBezTo>
                        <a:pt x="1698" y="1692"/>
                        <a:pt x="1699" y="1691"/>
                        <a:pt x="1701" y="1690"/>
                      </a:cubicBezTo>
                      <a:cubicBezTo>
                        <a:pt x="1702" y="1690"/>
                        <a:pt x="1702" y="1689"/>
                        <a:pt x="1702" y="1689"/>
                      </a:cubicBezTo>
                      <a:cubicBezTo>
                        <a:pt x="1703" y="1689"/>
                        <a:pt x="1703" y="1689"/>
                        <a:pt x="1703" y="1689"/>
                      </a:cubicBezTo>
                      <a:cubicBezTo>
                        <a:pt x="1704" y="1689"/>
                        <a:pt x="1704" y="1689"/>
                        <a:pt x="1705" y="1688"/>
                      </a:cubicBezTo>
                      <a:cubicBezTo>
                        <a:pt x="1706" y="1688"/>
                        <a:pt x="1708" y="1687"/>
                        <a:pt x="1709" y="1687"/>
                      </a:cubicBezTo>
                      <a:cubicBezTo>
                        <a:pt x="1710" y="1687"/>
                        <a:pt x="1711" y="1686"/>
                        <a:pt x="1712" y="1686"/>
                      </a:cubicBezTo>
                      <a:cubicBezTo>
                        <a:pt x="1713" y="1686"/>
                        <a:pt x="1714" y="1686"/>
                        <a:pt x="1714" y="1686"/>
                      </a:cubicBezTo>
                      <a:cubicBezTo>
                        <a:pt x="1717" y="1685"/>
                        <a:pt x="1720" y="1685"/>
                        <a:pt x="1723" y="1685"/>
                      </a:cubicBezTo>
                      <a:cubicBezTo>
                        <a:pt x="1723" y="1685"/>
                        <a:pt x="1724" y="1685"/>
                        <a:pt x="1724" y="1685"/>
                      </a:cubicBezTo>
                      <a:cubicBezTo>
                        <a:pt x="1725" y="1685"/>
                        <a:pt x="1726" y="1685"/>
                        <a:pt x="1727" y="1685"/>
                      </a:cubicBezTo>
                      <a:cubicBezTo>
                        <a:pt x="1731" y="1685"/>
                        <a:pt x="1731" y="1685"/>
                        <a:pt x="1731" y="1685"/>
                      </a:cubicBezTo>
                      <a:cubicBezTo>
                        <a:pt x="1736" y="1684"/>
                        <a:pt x="1740" y="1684"/>
                        <a:pt x="1744" y="1684"/>
                      </a:cubicBezTo>
                      <a:cubicBezTo>
                        <a:pt x="1748" y="1684"/>
                        <a:pt x="1752" y="1684"/>
                        <a:pt x="1755" y="1684"/>
                      </a:cubicBezTo>
                      <a:cubicBezTo>
                        <a:pt x="1791" y="1684"/>
                        <a:pt x="1791" y="1684"/>
                        <a:pt x="1791" y="1684"/>
                      </a:cubicBezTo>
                      <a:cubicBezTo>
                        <a:pt x="1801" y="1684"/>
                        <a:pt x="1811" y="1684"/>
                        <a:pt x="1820" y="1685"/>
                      </a:cubicBezTo>
                      <a:cubicBezTo>
                        <a:pt x="1822" y="1685"/>
                        <a:pt x="1823" y="1685"/>
                        <a:pt x="1825" y="1685"/>
                      </a:cubicBezTo>
                      <a:cubicBezTo>
                        <a:pt x="1826" y="1686"/>
                        <a:pt x="1827" y="1686"/>
                        <a:pt x="1828" y="1686"/>
                      </a:cubicBezTo>
                      <a:cubicBezTo>
                        <a:pt x="1828" y="1686"/>
                        <a:pt x="1829" y="1686"/>
                        <a:pt x="1830" y="1686"/>
                      </a:cubicBezTo>
                      <a:cubicBezTo>
                        <a:pt x="1830" y="1686"/>
                        <a:pt x="1831" y="1686"/>
                        <a:pt x="1831" y="1687"/>
                      </a:cubicBezTo>
                      <a:cubicBezTo>
                        <a:pt x="1832" y="1687"/>
                        <a:pt x="1832" y="1687"/>
                        <a:pt x="1833" y="1687"/>
                      </a:cubicBezTo>
                      <a:cubicBezTo>
                        <a:pt x="1834" y="1687"/>
                        <a:pt x="1836" y="1688"/>
                        <a:pt x="1838" y="1689"/>
                      </a:cubicBezTo>
                      <a:cubicBezTo>
                        <a:pt x="1839" y="1689"/>
                        <a:pt x="1840" y="1689"/>
                        <a:pt x="1841" y="1690"/>
                      </a:cubicBezTo>
                      <a:cubicBezTo>
                        <a:pt x="1842" y="1690"/>
                        <a:pt x="1842" y="1690"/>
                        <a:pt x="1843" y="1691"/>
                      </a:cubicBezTo>
                      <a:cubicBezTo>
                        <a:pt x="1845" y="1691"/>
                        <a:pt x="1846" y="1692"/>
                        <a:pt x="1847" y="1693"/>
                      </a:cubicBezTo>
                      <a:cubicBezTo>
                        <a:pt x="1852" y="1695"/>
                        <a:pt x="1856" y="1698"/>
                        <a:pt x="1859" y="1702"/>
                      </a:cubicBezTo>
                      <a:cubicBezTo>
                        <a:pt x="1862" y="1705"/>
                        <a:pt x="1864" y="1709"/>
                        <a:pt x="1865" y="1713"/>
                      </a:cubicBezTo>
                      <a:cubicBezTo>
                        <a:pt x="1870" y="1736"/>
                        <a:pt x="1870" y="1736"/>
                        <a:pt x="1870" y="1736"/>
                      </a:cubicBezTo>
                      <a:cubicBezTo>
                        <a:pt x="1871" y="1746"/>
                        <a:pt x="1873" y="1755"/>
                        <a:pt x="1875" y="1764"/>
                      </a:cubicBezTo>
                      <a:cubicBezTo>
                        <a:pt x="1875" y="1764"/>
                        <a:pt x="1875" y="1764"/>
                        <a:pt x="1875" y="1764"/>
                      </a:cubicBezTo>
                      <a:cubicBezTo>
                        <a:pt x="1876" y="1770"/>
                        <a:pt x="1876" y="1770"/>
                        <a:pt x="1876" y="1770"/>
                      </a:cubicBezTo>
                      <a:cubicBezTo>
                        <a:pt x="1877" y="1775"/>
                        <a:pt x="1877" y="1779"/>
                        <a:pt x="1875" y="1783"/>
                      </a:cubicBezTo>
                      <a:close/>
                      <a:moveTo>
                        <a:pt x="2041" y="1494"/>
                      </a:moveTo>
                      <a:cubicBezTo>
                        <a:pt x="2036" y="1492"/>
                        <a:pt x="2032" y="1490"/>
                        <a:pt x="2030" y="1487"/>
                      </a:cubicBezTo>
                      <a:cubicBezTo>
                        <a:pt x="2027" y="1485"/>
                        <a:pt x="2024" y="1482"/>
                        <a:pt x="2023" y="1479"/>
                      </a:cubicBezTo>
                      <a:cubicBezTo>
                        <a:pt x="2021" y="1474"/>
                        <a:pt x="2021" y="1474"/>
                        <a:pt x="2021" y="1474"/>
                      </a:cubicBezTo>
                      <a:cubicBezTo>
                        <a:pt x="2019" y="1467"/>
                        <a:pt x="2016" y="1460"/>
                        <a:pt x="2014" y="1453"/>
                      </a:cubicBezTo>
                      <a:cubicBezTo>
                        <a:pt x="2012" y="1449"/>
                        <a:pt x="2009" y="1444"/>
                        <a:pt x="2009" y="1439"/>
                      </a:cubicBezTo>
                      <a:cubicBezTo>
                        <a:pt x="2009" y="1439"/>
                        <a:pt x="2009" y="1438"/>
                        <a:pt x="2009" y="1437"/>
                      </a:cubicBezTo>
                      <a:cubicBezTo>
                        <a:pt x="2009" y="1437"/>
                        <a:pt x="2009" y="1437"/>
                        <a:pt x="2009" y="1437"/>
                      </a:cubicBezTo>
                      <a:cubicBezTo>
                        <a:pt x="2009" y="1436"/>
                        <a:pt x="2009" y="1436"/>
                        <a:pt x="2009" y="1436"/>
                      </a:cubicBezTo>
                      <a:cubicBezTo>
                        <a:pt x="2010" y="1435"/>
                        <a:pt x="2009" y="1435"/>
                        <a:pt x="2010" y="1434"/>
                      </a:cubicBezTo>
                      <a:cubicBezTo>
                        <a:pt x="2010" y="1434"/>
                        <a:pt x="2010" y="1434"/>
                        <a:pt x="2010" y="1434"/>
                      </a:cubicBezTo>
                      <a:cubicBezTo>
                        <a:pt x="2016" y="1421"/>
                        <a:pt x="2039" y="1423"/>
                        <a:pt x="2051" y="1423"/>
                      </a:cubicBezTo>
                      <a:cubicBezTo>
                        <a:pt x="2110" y="1422"/>
                        <a:pt x="2110" y="1422"/>
                        <a:pt x="2110" y="1422"/>
                      </a:cubicBezTo>
                      <a:cubicBezTo>
                        <a:pt x="2115" y="1422"/>
                        <a:pt x="2120" y="1423"/>
                        <a:pt x="2125" y="1424"/>
                      </a:cubicBezTo>
                      <a:cubicBezTo>
                        <a:pt x="2126" y="1424"/>
                        <a:pt x="2128" y="1424"/>
                        <a:pt x="2129" y="1425"/>
                      </a:cubicBezTo>
                      <a:cubicBezTo>
                        <a:pt x="2129" y="1425"/>
                        <a:pt x="2130" y="1425"/>
                        <a:pt x="2131" y="1425"/>
                      </a:cubicBezTo>
                      <a:cubicBezTo>
                        <a:pt x="2132" y="1425"/>
                        <a:pt x="2133" y="1426"/>
                        <a:pt x="2133" y="1426"/>
                      </a:cubicBezTo>
                      <a:cubicBezTo>
                        <a:pt x="2135" y="1426"/>
                        <a:pt x="2137" y="1427"/>
                        <a:pt x="2138" y="1428"/>
                      </a:cubicBezTo>
                      <a:cubicBezTo>
                        <a:pt x="2139" y="1428"/>
                        <a:pt x="2139" y="1428"/>
                        <a:pt x="2139" y="1428"/>
                      </a:cubicBezTo>
                      <a:cubicBezTo>
                        <a:pt x="2139" y="1428"/>
                        <a:pt x="2139" y="1428"/>
                        <a:pt x="2140" y="1428"/>
                      </a:cubicBezTo>
                      <a:cubicBezTo>
                        <a:pt x="2141" y="1429"/>
                        <a:pt x="2142" y="1429"/>
                        <a:pt x="2144" y="1430"/>
                      </a:cubicBezTo>
                      <a:cubicBezTo>
                        <a:pt x="2145" y="1431"/>
                        <a:pt x="2146" y="1431"/>
                        <a:pt x="2146" y="1431"/>
                      </a:cubicBezTo>
                      <a:cubicBezTo>
                        <a:pt x="2147" y="1432"/>
                        <a:pt x="2147" y="1432"/>
                        <a:pt x="2148" y="1432"/>
                      </a:cubicBezTo>
                      <a:cubicBezTo>
                        <a:pt x="2148" y="1433"/>
                        <a:pt x="2148" y="1433"/>
                        <a:pt x="2149" y="1433"/>
                      </a:cubicBezTo>
                      <a:cubicBezTo>
                        <a:pt x="2149" y="1433"/>
                        <a:pt x="2150" y="1434"/>
                        <a:pt x="2150" y="1434"/>
                      </a:cubicBezTo>
                      <a:cubicBezTo>
                        <a:pt x="2153" y="1436"/>
                        <a:pt x="2156" y="1439"/>
                        <a:pt x="2157" y="1442"/>
                      </a:cubicBezTo>
                      <a:cubicBezTo>
                        <a:pt x="2157" y="1442"/>
                        <a:pt x="2157" y="1442"/>
                        <a:pt x="2157" y="1442"/>
                      </a:cubicBezTo>
                      <a:cubicBezTo>
                        <a:pt x="2163" y="1450"/>
                        <a:pt x="2166" y="1460"/>
                        <a:pt x="2170" y="1468"/>
                      </a:cubicBezTo>
                      <a:cubicBezTo>
                        <a:pt x="2170" y="1468"/>
                        <a:pt x="2170" y="1468"/>
                        <a:pt x="2170" y="1468"/>
                      </a:cubicBezTo>
                      <a:cubicBezTo>
                        <a:pt x="2172" y="1473"/>
                        <a:pt x="2176" y="1477"/>
                        <a:pt x="2177" y="1482"/>
                      </a:cubicBezTo>
                      <a:cubicBezTo>
                        <a:pt x="2177" y="1482"/>
                        <a:pt x="2177" y="1483"/>
                        <a:pt x="2177" y="1483"/>
                      </a:cubicBezTo>
                      <a:cubicBezTo>
                        <a:pt x="2177" y="1483"/>
                        <a:pt x="2177" y="1483"/>
                        <a:pt x="2177" y="1483"/>
                      </a:cubicBezTo>
                      <a:cubicBezTo>
                        <a:pt x="2178" y="1492"/>
                        <a:pt x="2170" y="1496"/>
                        <a:pt x="2162" y="1498"/>
                      </a:cubicBezTo>
                      <a:cubicBezTo>
                        <a:pt x="2161" y="1498"/>
                        <a:pt x="2161" y="1498"/>
                        <a:pt x="2161" y="1499"/>
                      </a:cubicBezTo>
                      <a:cubicBezTo>
                        <a:pt x="2160" y="1499"/>
                        <a:pt x="2160" y="1499"/>
                        <a:pt x="2159" y="1499"/>
                      </a:cubicBezTo>
                      <a:cubicBezTo>
                        <a:pt x="2158" y="1499"/>
                        <a:pt x="2156" y="1499"/>
                        <a:pt x="2155" y="1500"/>
                      </a:cubicBezTo>
                      <a:cubicBezTo>
                        <a:pt x="2154" y="1500"/>
                        <a:pt x="2154" y="1500"/>
                        <a:pt x="2153" y="1500"/>
                      </a:cubicBezTo>
                      <a:cubicBezTo>
                        <a:pt x="2152" y="1500"/>
                        <a:pt x="2150" y="1500"/>
                        <a:pt x="2149" y="1500"/>
                      </a:cubicBezTo>
                      <a:cubicBezTo>
                        <a:pt x="2148" y="1500"/>
                        <a:pt x="2147" y="1500"/>
                        <a:pt x="2146" y="1500"/>
                      </a:cubicBezTo>
                      <a:cubicBezTo>
                        <a:pt x="2146" y="1500"/>
                        <a:pt x="2146" y="1500"/>
                        <a:pt x="2146" y="1500"/>
                      </a:cubicBezTo>
                      <a:cubicBezTo>
                        <a:pt x="2144" y="1500"/>
                        <a:pt x="2144" y="1500"/>
                        <a:pt x="2144" y="1500"/>
                      </a:cubicBezTo>
                      <a:cubicBezTo>
                        <a:pt x="2135" y="1500"/>
                        <a:pt x="2126" y="1500"/>
                        <a:pt x="2117" y="1500"/>
                      </a:cubicBezTo>
                      <a:cubicBezTo>
                        <a:pt x="2102" y="1500"/>
                        <a:pt x="2087" y="1500"/>
                        <a:pt x="2072" y="1500"/>
                      </a:cubicBezTo>
                      <a:cubicBezTo>
                        <a:pt x="2061" y="1500"/>
                        <a:pt x="2050" y="1499"/>
                        <a:pt x="2041" y="1494"/>
                      </a:cubicBezTo>
                      <a:cubicBezTo>
                        <a:pt x="2041" y="1494"/>
                        <a:pt x="2041" y="1494"/>
                        <a:pt x="2041" y="1494"/>
                      </a:cubicBezTo>
                      <a:close/>
                      <a:moveTo>
                        <a:pt x="2079" y="1621"/>
                      </a:moveTo>
                      <a:cubicBezTo>
                        <a:pt x="2076" y="1617"/>
                        <a:pt x="2073" y="1614"/>
                        <a:pt x="2072" y="1611"/>
                      </a:cubicBezTo>
                      <a:cubicBezTo>
                        <a:pt x="2064" y="1588"/>
                        <a:pt x="2064" y="1588"/>
                        <a:pt x="2064" y="1588"/>
                      </a:cubicBezTo>
                      <a:cubicBezTo>
                        <a:pt x="2061" y="1581"/>
                        <a:pt x="2059" y="1575"/>
                        <a:pt x="2056" y="1568"/>
                      </a:cubicBezTo>
                      <a:cubicBezTo>
                        <a:pt x="2056" y="1568"/>
                        <a:pt x="2056" y="1568"/>
                        <a:pt x="2056" y="1568"/>
                      </a:cubicBezTo>
                      <a:cubicBezTo>
                        <a:pt x="2055" y="1565"/>
                        <a:pt x="2055" y="1565"/>
                        <a:pt x="2055" y="1565"/>
                      </a:cubicBezTo>
                      <a:cubicBezTo>
                        <a:pt x="2054" y="1561"/>
                        <a:pt x="2054" y="1558"/>
                        <a:pt x="2055" y="1555"/>
                      </a:cubicBezTo>
                      <a:cubicBezTo>
                        <a:pt x="2056" y="1553"/>
                        <a:pt x="2057" y="1552"/>
                        <a:pt x="2059" y="1550"/>
                      </a:cubicBezTo>
                      <a:cubicBezTo>
                        <a:pt x="2059" y="1550"/>
                        <a:pt x="2059" y="1550"/>
                        <a:pt x="2060" y="1549"/>
                      </a:cubicBezTo>
                      <a:cubicBezTo>
                        <a:pt x="2060" y="1549"/>
                        <a:pt x="2061" y="1548"/>
                        <a:pt x="2061" y="1548"/>
                      </a:cubicBezTo>
                      <a:cubicBezTo>
                        <a:pt x="2064" y="1546"/>
                        <a:pt x="2068" y="1544"/>
                        <a:pt x="2072" y="1543"/>
                      </a:cubicBezTo>
                      <a:cubicBezTo>
                        <a:pt x="2076" y="1542"/>
                        <a:pt x="2080" y="1542"/>
                        <a:pt x="2084" y="1541"/>
                      </a:cubicBezTo>
                      <a:cubicBezTo>
                        <a:pt x="2100" y="1540"/>
                        <a:pt x="2117" y="1541"/>
                        <a:pt x="2125" y="1541"/>
                      </a:cubicBezTo>
                      <a:cubicBezTo>
                        <a:pt x="2153" y="1541"/>
                        <a:pt x="2202" y="1535"/>
                        <a:pt x="2218" y="1564"/>
                      </a:cubicBezTo>
                      <a:cubicBezTo>
                        <a:pt x="2218" y="1564"/>
                        <a:pt x="2218" y="1564"/>
                        <a:pt x="2218" y="1564"/>
                      </a:cubicBezTo>
                      <a:cubicBezTo>
                        <a:pt x="2218" y="1565"/>
                        <a:pt x="2218" y="1565"/>
                        <a:pt x="2218" y="1565"/>
                      </a:cubicBezTo>
                      <a:cubicBezTo>
                        <a:pt x="2218" y="1565"/>
                        <a:pt x="2218" y="1565"/>
                        <a:pt x="2218" y="1565"/>
                      </a:cubicBezTo>
                      <a:cubicBezTo>
                        <a:pt x="2224" y="1577"/>
                        <a:pt x="2230" y="1589"/>
                        <a:pt x="2236" y="1601"/>
                      </a:cubicBezTo>
                      <a:cubicBezTo>
                        <a:pt x="2238" y="1605"/>
                        <a:pt x="2241" y="1609"/>
                        <a:pt x="2242" y="1614"/>
                      </a:cubicBezTo>
                      <a:cubicBezTo>
                        <a:pt x="2242" y="1614"/>
                        <a:pt x="2242" y="1614"/>
                        <a:pt x="2242" y="1614"/>
                      </a:cubicBezTo>
                      <a:cubicBezTo>
                        <a:pt x="2242" y="1615"/>
                        <a:pt x="2242" y="1616"/>
                        <a:pt x="2242" y="1617"/>
                      </a:cubicBezTo>
                      <a:cubicBezTo>
                        <a:pt x="2242" y="1618"/>
                        <a:pt x="2242" y="1619"/>
                        <a:pt x="2242" y="1620"/>
                      </a:cubicBezTo>
                      <a:cubicBezTo>
                        <a:pt x="2242" y="1620"/>
                        <a:pt x="2242" y="1620"/>
                        <a:pt x="2242" y="1620"/>
                      </a:cubicBezTo>
                      <a:cubicBezTo>
                        <a:pt x="2242" y="1620"/>
                        <a:pt x="2242" y="1621"/>
                        <a:pt x="2242" y="1621"/>
                      </a:cubicBezTo>
                      <a:cubicBezTo>
                        <a:pt x="2242" y="1622"/>
                        <a:pt x="2241" y="1623"/>
                        <a:pt x="2240" y="1624"/>
                      </a:cubicBezTo>
                      <a:cubicBezTo>
                        <a:pt x="2240" y="1625"/>
                        <a:pt x="2240" y="1625"/>
                        <a:pt x="2240" y="1625"/>
                      </a:cubicBezTo>
                      <a:cubicBezTo>
                        <a:pt x="2239" y="1626"/>
                        <a:pt x="2238" y="1627"/>
                        <a:pt x="2237" y="1628"/>
                      </a:cubicBezTo>
                      <a:cubicBezTo>
                        <a:pt x="2237" y="1628"/>
                        <a:pt x="2237" y="1628"/>
                        <a:pt x="2237" y="1628"/>
                      </a:cubicBezTo>
                      <a:cubicBezTo>
                        <a:pt x="2236" y="1629"/>
                        <a:pt x="2236" y="1629"/>
                        <a:pt x="2236" y="1629"/>
                      </a:cubicBezTo>
                      <a:cubicBezTo>
                        <a:pt x="2235" y="1630"/>
                        <a:pt x="2234" y="1630"/>
                        <a:pt x="2234" y="1630"/>
                      </a:cubicBezTo>
                      <a:cubicBezTo>
                        <a:pt x="2231" y="1632"/>
                        <a:pt x="2229" y="1633"/>
                        <a:pt x="2225" y="1634"/>
                      </a:cubicBezTo>
                      <a:cubicBezTo>
                        <a:pt x="2225" y="1634"/>
                        <a:pt x="2224" y="1635"/>
                        <a:pt x="2223" y="1635"/>
                      </a:cubicBezTo>
                      <a:cubicBezTo>
                        <a:pt x="2221" y="1635"/>
                        <a:pt x="2220" y="1635"/>
                        <a:pt x="2219" y="1636"/>
                      </a:cubicBezTo>
                      <a:cubicBezTo>
                        <a:pt x="2218" y="1636"/>
                        <a:pt x="2218" y="1636"/>
                        <a:pt x="2217" y="1636"/>
                      </a:cubicBezTo>
                      <a:cubicBezTo>
                        <a:pt x="2217" y="1636"/>
                        <a:pt x="2216" y="1636"/>
                        <a:pt x="2216" y="1636"/>
                      </a:cubicBezTo>
                      <a:cubicBezTo>
                        <a:pt x="2187" y="1639"/>
                        <a:pt x="2156" y="1636"/>
                        <a:pt x="2126" y="1637"/>
                      </a:cubicBezTo>
                      <a:cubicBezTo>
                        <a:pt x="2123" y="1637"/>
                        <a:pt x="2120" y="1636"/>
                        <a:pt x="2117" y="1636"/>
                      </a:cubicBezTo>
                      <a:cubicBezTo>
                        <a:pt x="2117" y="1636"/>
                        <a:pt x="2117" y="1636"/>
                        <a:pt x="2117" y="1636"/>
                      </a:cubicBezTo>
                      <a:cubicBezTo>
                        <a:pt x="2106" y="1635"/>
                        <a:pt x="2095" y="1631"/>
                        <a:pt x="2086" y="1625"/>
                      </a:cubicBezTo>
                      <a:cubicBezTo>
                        <a:pt x="2083" y="1624"/>
                        <a:pt x="2081" y="1622"/>
                        <a:pt x="2079" y="1621"/>
                      </a:cubicBezTo>
                      <a:close/>
                      <a:moveTo>
                        <a:pt x="2322" y="1782"/>
                      </a:moveTo>
                      <a:cubicBezTo>
                        <a:pt x="2322" y="1783"/>
                        <a:pt x="2321" y="1783"/>
                        <a:pt x="2321" y="1784"/>
                      </a:cubicBezTo>
                      <a:cubicBezTo>
                        <a:pt x="2321" y="1785"/>
                        <a:pt x="2321" y="1785"/>
                        <a:pt x="2321" y="1786"/>
                      </a:cubicBezTo>
                      <a:cubicBezTo>
                        <a:pt x="2320" y="1787"/>
                        <a:pt x="2320" y="1788"/>
                        <a:pt x="2319" y="1789"/>
                      </a:cubicBezTo>
                      <a:cubicBezTo>
                        <a:pt x="2319" y="1789"/>
                        <a:pt x="2319" y="1789"/>
                        <a:pt x="2319" y="1790"/>
                      </a:cubicBezTo>
                      <a:cubicBezTo>
                        <a:pt x="2318" y="1790"/>
                        <a:pt x="2318" y="1791"/>
                        <a:pt x="2317" y="1791"/>
                      </a:cubicBezTo>
                      <a:cubicBezTo>
                        <a:pt x="2317" y="1791"/>
                        <a:pt x="2317" y="1792"/>
                        <a:pt x="2316" y="1792"/>
                      </a:cubicBezTo>
                      <a:cubicBezTo>
                        <a:pt x="2316" y="1792"/>
                        <a:pt x="2316" y="1792"/>
                        <a:pt x="2316" y="1793"/>
                      </a:cubicBezTo>
                      <a:cubicBezTo>
                        <a:pt x="2310" y="1798"/>
                        <a:pt x="2303" y="1800"/>
                        <a:pt x="2296" y="1801"/>
                      </a:cubicBezTo>
                      <a:cubicBezTo>
                        <a:pt x="2296" y="1801"/>
                        <a:pt x="2295" y="1801"/>
                        <a:pt x="2295" y="1801"/>
                      </a:cubicBezTo>
                      <a:cubicBezTo>
                        <a:pt x="2292" y="1802"/>
                        <a:pt x="2289" y="1802"/>
                        <a:pt x="2286" y="1802"/>
                      </a:cubicBezTo>
                      <a:cubicBezTo>
                        <a:pt x="2286" y="1802"/>
                        <a:pt x="2286" y="1802"/>
                        <a:pt x="2286" y="1802"/>
                      </a:cubicBezTo>
                      <a:cubicBezTo>
                        <a:pt x="2283" y="1802"/>
                        <a:pt x="2283" y="1802"/>
                        <a:pt x="2283" y="1802"/>
                      </a:cubicBezTo>
                      <a:cubicBezTo>
                        <a:pt x="2280" y="1802"/>
                        <a:pt x="2277" y="1802"/>
                        <a:pt x="2275" y="1802"/>
                      </a:cubicBezTo>
                      <a:cubicBezTo>
                        <a:pt x="2193" y="1802"/>
                        <a:pt x="2193" y="1802"/>
                        <a:pt x="2193" y="1802"/>
                      </a:cubicBezTo>
                      <a:cubicBezTo>
                        <a:pt x="2190" y="1802"/>
                        <a:pt x="2187" y="1802"/>
                        <a:pt x="2184" y="1802"/>
                      </a:cubicBezTo>
                      <a:cubicBezTo>
                        <a:pt x="2183" y="1801"/>
                        <a:pt x="2182" y="1801"/>
                        <a:pt x="2181" y="1801"/>
                      </a:cubicBezTo>
                      <a:cubicBezTo>
                        <a:pt x="2164" y="1799"/>
                        <a:pt x="2144" y="1791"/>
                        <a:pt x="2135" y="1776"/>
                      </a:cubicBezTo>
                      <a:cubicBezTo>
                        <a:pt x="2133" y="1774"/>
                        <a:pt x="2132" y="1772"/>
                        <a:pt x="2131" y="1770"/>
                      </a:cubicBezTo>
                      <a:cubicBezTo>
                        <a:pt x="2131" y="1769"/>
                        <a:pt x="2131" y="1769"/>
                        <a:pt x="2131" y="1769"/>
                      </a:cubicBezTo>
                      <a:cubicBezTo>
                        <a:pt x="2131" y="1769"/>
                        <a:pt x="2131" y="1769"/>
                        <a:pt x="2131" y="1769"/>
                      </a:cubicBezTo>
                      <a:cubicBezTo>
                        <a:pt x="2127" y="1757"/>
                        <a:pt x="2122" y="1746"/>
                        <a:pt x="2118" y="1734"/>
                      </a:cubicBezTo>
                      <a:cubicBezTo>
                        <a:pt x="2116" y="1728"/>
                        <a:pt x="2112" y="1720"/>
                        <a:pt x="2110" y="1713"/>
                      </a:cubicBezTo>
                      <a:cubicBezTo>
                        <a:pt x="2110" y="1713"/>
                        <a:pt x="2110" y="1713"/>
                        <a:pt x="2110" y="1713"/>
                      </a:cubicBezTo>
                      <a:cubicBezTo>
                        <a:pt x="2110" y="1713"/>
                        <a:pt x="2110" y="1712"/>
                        <a:pt x="2110" y="1712"/>
                      </a:cubicBezTo>
                      <a:cubicBezTo>
                        <a:pt x="2110" y="1712"/>
                        <a:pt x="2109" y="1711"/>
                        <a:pt x="2109" y="1710"/>
                      </a:cubicBezTo>
                      <a:cubicBezTo>
                        <a:pt x="2109" y="1707"/>
                        <a:pt x="2109" y="1704"/>
                        <a:pt x="2109" y="1701"/>
                      </a:cubicBezTo>
                      <a:cubicBezTo>
                        <a:pt x="2110" y="1699"/>
                        <a:pt x="2111" y="1698"/>
                        <a:pt x="2112" y="1696"/>
                      </a:cubicBezTo>
                      <a:cubicBezTo>
                        <a:pt x="2112" y="1696"/>
                        <a:pt x="2112" y="1696"/>
                        <a:pt x="2112" y="1696"/>
                      </a:cubicBezTo>
                      <a:cubicBezTo>
                        <a:pt x="2117" y="1688"/>
                        <a:pt x="2126" y="1685"/>
                        <a:pt x="2136" y="1684"/>
                      </a:cubicBezTo>
                      <a:cubicBezTo>
                        <a:pt x="2136" y="1684"/>
                        <a:pt x="2136" y="1684"/>
                        <a:pt x="2137" y="1684"/>
                      </a:cubicBezTo>
                      <a:cubicBezTo>
                        <a:pt x="2139" y="1684"/>
                        <a:pt x="2141" y="1684"/>
                        <a:pt x="2144" y="1684"/>
                      </a:cubicBezTo>
                      <a:cubicBezTo>
                        <a:pt x="2144" y="1684"/>
                        <a:pt x="2145" y="1683"/>
                        <a:pt x="2145" y="1683"/>
                      </a:cubicBezTo>
                      <a:cubicBezTo>
                        <a:pt x="2151" y="1683"/>
                        <a:pt x="2151" y="1683"/>
                        <a:pt x="2151" y="1683"/>
                      </a:cubicBezTo>
                      <a:cubicBezTo>
                        <a:pt x="2152" y="1683"/>
                        <a:pt x="2153" y="1683"/>
                        <a:pt x="2155" y="1683"/>
                      </a:cubicBezTo>
                      <a:cubicBezTo>
                        <a:pt x="2180" y="1683"/>
                        <a:pt x="2205" y="1683"/>
                        <a:pt x="2231" y="1683"/>
                      </a:cubicBezTo>
                      <a:cubicBezTo>
                        <a:pt x="2231" y="1683"/>
                        <a:pt x="2231" y="1683"/>
                        <a:pt x="2231" y="1683"/>
                      </a:cubicBezTo>
                      <a:cubicBezTo>
                        <a:pt x="2231" y="1683"/>
                        <a:pt x="2231" y="1683"/>
                        <a:pt x="2231" y="1683"/>
                      </a:cubicBezTo>
                      <a:cubicBezTo>
                        <a:pt x="2234" y="1683"/>
                        <a:pt x="2237" y="1683"/>
                        <a:pt x="2240" y="1684"/>
                      </a:cubicBezTo>
                      <a:cubicBezTo>
                        <a:pt x="2240" y="1684"/>
                        <a:pt x="2241" y="1684"/>
                        <a:pt x="2241" y="1684"/>
                      </a:cubicBezTo>
                      <a:cubicBezTo>
                        <a:pt x="2258" y="1686"/>
                        <a:pt x="2277" y="1693"/>
                        <a:pt x="2287" y="1706"/>
                      </a:cubicBezTo>
                      <a:cubicBezTo>
                        <a:pt x="2289" y="1708"/>
                        <a:pt x="2290" y="1710"/>
                        <a:pt x="2291" y="1712"/>
                      </a:cubicBezTo>
                      <a:cubicBezTo>
                        <a:pt x="2294" y="1717"/>
                        <a:pt x="2294" y="1717"/>
                        <a:pt x="2294" y="1717"/>
                      </a:cubicBezTo>
                      <a:cubicBezTo>
                        <a:pt x="2299" y="1727"/>
                        <a:pt x="2304" y="1737"/>
                        <a:pt x="2309" y="1748"/>
                      </a:cubicBezTo>
                      <a:cubicBezTo>
                        <a:pt x="2312" y="1754"/>
                        <a:pt x="2318" y="1762"/>
                        <a:pt x="2320" y="1771"/>
                      </a:cubicBezTo>
                      <a:cubicBezTo>
                        <a:pt x="2322" y="1775"/>
                        <a:pt x="2323" y="1778"/>
                        <a:pt x="2322" y="1782"/>
                      </a:cubicBezTo>
                      <a:close/>
                      <a:moveTo>
                        <a:pt x="2340" y="1624"/>
                      </a:moveTo>
                      <a:cubicBezTo>
                        <a:pt x="2338" y="1622"/>
                        <a:pt x="2337" y="1621"/>
                        <a:pt x="2335" y="1620"/>
                      </a:cubicBezTo>
                      <a:cubicBezTo>
                        <a:pt x="2331" y="1617"/>
                        <a:pt x="2328" y="1613"/>
                        <a:pt x="2326" y="1610"/>
                      </a:cubicBezTo>
                      <a:cubicBezTo>
                        <a:pt x="2324" y="1607"/>
                        <a:pt x="2324" y="1607"/>
                        <a:pt x="2324" y="1607"/>
                      </a:cubicBezTo>
                      <a:cubicBezTo>
                        <a:pt x="2324" y="1607"/>
                        <a:pt x="2324" y="1607"/>
                        <a:pt x="2324" y="1607"/>
                      </a:cubicBezTo>
                      <a:cubicBezTo>
                        <a:pt x="2317" y="1594"/>
                        <a:pt x="2310" y="1582"/>
                        <a:pt x="2303" y="1569"/>
                      </a:cubicBezTo>
                      <a:cubicBezTo>
                        <a:pt x="2303" y="1569"/>
                        <a:pt x="2303" y="1569"/>
                        <a:pt x="2303" y="1569"/>
                      </a:cubicBezTo>
                      <a:cubicBezTo>
                        <a:pt x="2300" y="1564"/>
                        <a:pt x="2300" y="1564"/>
                        <a:pt x="2300" y="1564"/>
                      </a:cubicBezTo>
                      <a:cubicBezTo>
                        <a:pt x="2298" y="1561"/>
                        <a:pt x="2298" y="1558"/>
                        <a:pt x="2298" y="1555"/>
                      </a:cubicBezTo>
                      <a:cubicBezTo>
                        <a:pt x="2299" y="1552"/>
                        <a:pt x="2300" y="1550"/>
                        <a:pt x="2303" y="1547"/>
                      </a:cubicBezTo>
                      <a:cubicBezTo>
                        <a:pt x="2306" y="1545"/>
                        <a:pt x="2309" y="1544"/>
                        <a:pt x="2313" y="1542"/>
                      </a:cubicBezTo>
                      <a:cubicBezTo>
                        <a:pt x="2318" y="1541"/>
                        <a:pt x="2323" y="1541"/>
                        <a:pt x="2329" y="1541"/>
                      </a:cubicBezTo>
                      <a:cubicBezTo>
                        <a:pt x="2330" y="1541"/>
                        <a:pt x="2330" y="1541"/>
                        <a:pt x="2330" y="1541"/>
                      </a:cubicBezTo>
                      <a:cubicBezTo>
                        <a:pt x="2342" y="1540"/>
                        <a:pt x="2356" y="1540"/>
                        <a:pt x="2363" y="1540"/>
                      </a:cubicBezTo>
                      <a:cubicBezTo>
                        <a:pt x="2394" y="1540"/>
                        <a:pt x="2443" y="1534"/>
                        <a:pt x="2463" y="1564"/>
                      </a:cubicBezTo>
                      <a:cubicBezTo>
                        <a:pt x="2470" y="1573"/>
                        <a:pt x="2476" y="1583"/>
                        <a:pt x="2483" y="1593"/>
                      </a:cubicBezTo>
                      <a:cubicBezTo>
                        <a:pt x="2486" y="1598"/>
                        <a:pt x="2492" y="1605"/>
                        <a:pt x="2495" y="1611"/>
                      </a:cubicBezTo>
                      <a:cubicBezTo>
                        <a:pt x="2497" y="1614"/>
                        <a:pt x="2498" y="1617"/>
                        <a:pt x="2498" y="1620"/>
                      </a:cubicBezTo>
                      <a:cubicBezTo>
                        <a:pt x="2498" y="1621"/>
                        <a:pt x="2497" y="1623"/>
                        <a:pt x="2496" y="1625"/>
                      </a:cubicBezTo>
                      <a:cubicBezTo>
                        <a:pt x="2496" y="1626"/>
                        <a:pt x="2495" y="1627"/>
                        <a:pt x="2494" y="1628"/>
                      </a:cubicBezTo>
                      <a:cubicBezTo>
                        <a:pt x="2494" y="1628"/>
                        <a:pt x="2494" y="1628"/>
                        <a:pt x="2494" y="1628"/>
                      </a:cubicBezTo>
                      <a:cubicBezTo>
                        <a:pt x="2494" y="1628"/>
                        <a:pt x="2494" y="1628"/>
                        <a:pt x="2494" y="1628"/>
                      </a:cubicBezTo>
                      <a:cubicBezTo>
                        <a:pt x="2493" y="1629"/>
                        <a:pt x="2493" y="1629"/>
                        <a:pt x="2492" y="1630"/>
                      </a:cubicBezTo>
                      <a:cubicBezTo>
                        <a:pt x="2492" y="1630"/>
                        <a:pt x="2491" y="1630"/>
                        <a:pt x="2491" y="1630"/>
                      </a:cubicBezTo>
                      <a:cubicBezTo>
                        <a:pt x="2490" y="1631"/>
                        <a:pt x="2489" y="1631"/>
                        <a:pt x="2488" y="1632"/>
                      </a:cubicBezTo>
                      <a:cubicBezTo>
                        <a:pt x="2487" y="1632"/>
                        <a:pt x="2485" y="1633"/>
                        <a:pt x="2484" y="1633"/>
                      </a:cubicBezTo>
                      <a:cubicBezTo>
                        <a:pt x="2484" y="1633"/>
                        <a:pt x="2484" y="1634"/>
                        <a:pt x="2484" y="1634"/>
                      </a:cubicBezTo>
                      <a:cubicBezTo>
                        <a:pt x="2484" y="1634"/>
                        <a:pt x="2483" y="1634"/>
                        <a:pt x="2483" y="1634"/>
                      </a:cubicBezTo>
                      <a:cubicBezTo>
                        <a:pt x="2469" y="1638"/>
                        <a:pt x="2448" y="1636"/>
                        <a:pt x="2434" y="1636"/>
                      </a:cubicBezTo>
                      <a:cubicBezTo>
                        <a:pt x="2418" y="1636"/>
                        <a:pt x="2401" y="1636"/>
                        <a:pt x="2385" y="1636"/>
                      </a:cubicBezTo>
                      <a:cubicBezTo>
                        <a:pt x="2370" y="1636"/>
                        <a:pt x="2353" y="1632"/>
                        <a:pt x="2340" y="1624"/>
                      </a:cubicBezTo>
                      <a:close/>
                      <a:moveTo>
                        <a:pt x="2605" y="1791"/>
                      </a:moveTo>
                      <a:cubicBezTo>
                        <a:pt x="2605" y="1791"/>
                        <a:pt x="2605" y="1791"/>
                        <a:pt x="2604" y="1791"/>
                      </a:cubicBezTo>
                      <a:cubicBezTo>
                        <a:pt x="2602" y="1794"/>
                        <a:pt x="2598" y="1797"/>
                        <a:pt x="2593" y="1798"/>
                      </a:cubicBezTo>
                      <a:cubicBezTo>
                        <a:pt x="2589" y="1800"/>
                        <a:pt x="2583" y="1801"/>
                        <a:pt x="2576" y="1801"/>
                      </a:cubicBezTo>
                      <a:cubicBezTo>
                        <a:pt x="2569" y="1801"/>
                        <a:pt x="2569" y="1801"/>
                        <a:pt x="2569" y="1801"/>
                      </a:cubicBezTo>
                      <a:cubicBezTo>
                        <a:pt x="2569" y="1801"/>
                        <a:pt x="2569" y="1801"/>
                        <a:pt x="2569" y="1801"/>
                      </a:cubicBezTo>
                      <a:cubicBezTo>
                        <a:pt x="2541" y="1801"/>
                        <a:pt x="2512" y="1801"/>
                        <a:pt x="2483" y="1801"/>
                      </a:cubicBezTo>
                      <a:cubicBezTo>
                        <a:pt x="2480" y="1801"/>
                        <a:pt x="2476" y="1801"/>
                        <a:pt x="2473" y="1801"/>
                      </a:cubicBezTo>
                      <a:cubicBezTo>
                        <a:pt x="2473" y="1801"/>
                        <a:pt x="2473" y="1801"/>
                        <a:pt x="2473" y="1801"/>
                      </a:cubicBezTo>
                      <a:cubicBezTo>
                        <a:pt x="2453" y="1799"/>
                        <a:pt x="2432" y="1790"/>
                        <a:pt x="2419" y="1775"/>
                      </a:cubicBezTo>
                      <a:cubicBezTo>
                        <a:pt x="2418" y="1773"/>
                        <a:pt x="2416" y="1771"/>
                        <a:pt x="2415" y="1769"/>
                      </a:cubicBezTo>
                      <a:cubicBezTo>
                        <a:pt x="2415" y="1769"/>
                        <a:pt x="2415" y="1769"/>
                        <a:pt x="2415" y="1769"/>
                      </a:cubicBezTo>
                      <a:cubicBezTo>
                        <a:pt x="2415" y="1769"/>
                        <a:pt x="2415" y="1769"/>
                        <a:pt x="2415" y="1769"/>
                      </a:cubicBezTo>
                      <a:cubicBezTo>
                        <a:pt x="2409" y="1758"/>
                        <a:pt x="2402" y="1747"/>
                        <a:pt x="2396" y="1736"/>
                      </a:cubicBezTo>
                      <a:cubicBezTo>
                        <a:pt x="2392" y="1728"/>
                        <a:pt x="2383" y="1716"/>
                        <a:pt x="2381" y="1706"/>
                      </a:cubicBezTo>
                      <a:cubicBezTo>
                        <a:pt x="2381" y="1706"/>
                        <a:pt x="2381" y="1706"/>
                        <a:pt x="2381" y="1706"/>
                      </a:cubicBezTo>
                      <a:cubicBezTo>
                        <a:pt x="2380" y="1705"/>
                        <a:pt x="2380" y="1704"/>
                        <a:pt x="2380" y="1703"/>
                      </a:cubicBezTo>
                      <a:cubicBezTo>
                        <a:pt x="2379" y="1693"/>
                        <a:pt x="2387" y="1688"/>
                        <a:pt x="2396" y="1685"/>
                      </a:cubicBezTo>
                      <a:cubicBezTo>
                        <a:pt x="2396" y="1685"/>
                        <a:pt x="2396" y="1685"/>
                        <a:pt x="2396" y="1685"/>
                      </a:cubicBezTo>
                      <a:cubicBezTo>
                        <a:pt x="2396" y="1685"/>
                        <a:pt x="2397" y="1685"/>
                        <a:pt x="2397" y="1685"/>
                      </a:cubicBezTo>
                      <a:cubicBezTo>
                        <a:pt x="2398" y="1685"/>
                        <a:pt x="2398" y="1685"/>
                        <a:pt x="2399" y="1684"/>
                      </a:cubicBezTo>
                      <a:cubicBezTo>
                        <a:pt x="2403" y="1683"/>
                        <a:pt x="2408" y="1683"/>
                        <a:pt x="2413" y="1683"/>
                      </a:cubicBezTo>
                      <a:cubicBezTo>
                        <a:pt x="2470" y="1683"/>
                        <a:pt x="2470" y="1683"/>
                        <a:pt x="2470" y="1683"/>
                      </a:cubicBezTo>
                      <a:cubicBezTo>
                        <a:pt x="2479" y="1683"/>
                        <a:pt x="2489" y="1683"/>
                        <a:pt x="2498" y="1683"/>
                      </a:cubicBezTo>
                      <a:cubicBezTo>
                        <a:pt x="2498" y="1683"/>
                        <a:pt x="2498" y="1683"/>
                        <a:pt x="2498" y="1683"/>
                      </a:cubicBezTo>
                      <a:cubicBezTo>
                        <a:pt x="2499" y="1683"/>
                        <a:pt x="2499" y="1683"/>
                        <a:pt x="2500" y="1683"/>
                      </a:cubicBezTo>
                      <a:cubicBezTo>
                        <a:pt x="2502" y="1683"/>
                        <a:pt x="2505" y="1683"/>
                        <a:pt x="2507" y="1683"/>
                      </a:cubicBezTo>
                      <a:cubicBezTo>
                        <a:pt x="2508" y="1683"/>
                        <a:pt x="2508" y="1683"/>
                        <a:pt x="2509" y="1683"/>
                      </a:cubicBezTo>
                      <a:cubicBezTo>
                        <a:pt x="2527" y="1685"/>
                        <a:pt x="2546" y="1692"/>
                        <a:pt x="2558" y="1705"/>
                      </a:cubicBezTo>
                      <a:cubicBezTo>
                        <a:pt x="2559" y="1705"/>
                        <a:pt x="2560" y="1706"/>
                        <a:pt x="2561" y="1707"/>
                      </a:cubicBezTo>
                      <a:cubicBezTo>
                        <a:pt x="2561" y="1708"/>
                        <a:pt x="2562" y="1708"/>
                        <a:pt x="2562" y="1709"/>
                      </a:cubicBezTo>
                      <a:cubicBezTo>
                        <a:pt x="2563" y="1710"/>
                        <a:pt x="2563" y="1710"/>
                        <a:pt x="2564" y="1711"/>
                      </a:cubicBezTo>
                      <a:cubicBezTo>
                        <a:pt x="2564" y="1711"/>
                        <a:pt x="2564" y="1711"/>
                        <a:pt x="2564" y="1711"/>
                      </a:cubicBezTo>
                      <a:cubicBezTo>
                        <a:pt x="2566" y="1713"/>
                        <a:pt x="2566" y="1713"/>
                        <a:pt x="2566" y="1713"/>
                      </a:cubicBezTo>
                      <a:cubicBezTo>
                        <a:pt x="2571" y="1721"/>
                        <a:pt x="2576" y="1729"/>
                        <a:pt x="2582" y="1737"/>
                      </a:cubicBezTo>
                      <a:cubicBezTo>
                        <a:pt x="2582" y="1737"/>
                        <a:pt x="2582" y="1737"/>
                        <a:pt x="2582" y="1737"/>
                      </a:cubicBezTo>
                      <a:cubicBezTo>
                        <a:pt x="2589" y="1748"/>
                        <a:pt x="2599" y="1759"/>
                        <a:pt x="2605" y="1772"/>
                      </a:cubicBezTo>
                      <a:cubicBezTo>
                        <a:pt x="2606" y="1773"/>
                        <a:pt x="2606" y="1773"/>
                        <a:pt x="2606" y="1774"/>
                      </a:cubicBezTo>
                      <a:cubicBezTo>
                        <a:pt x="2607" y="1775"/>
                        <a:pt x="2607" y="1775"/>
                        <a:pt x="2607" y="1775"/>
                      </a:cubicBezTo>
                      <a:cubicBezTo>
                        <a:pt x="2609" y="1782"/>
                        <a:pt x="2608" y="1787"/>
                        <a:pt x="2605" y="1791"/>
                      </a:cubicBezTo>
                      <a:close/>
                      <a:moveTo>
                        <a:pt x="2937" y="318"/>
                      </a:moveTo>
                      <a:cubicBezTo>
                        <a:pt x="3034" y="414"/>
                        <a:pt x="3089" y="549"/>
                        <a:pt x="3089" y="685"/>
                      </a:cubicBezTo>
                      <a:cubicBezTo>
                        <a:pt x="3089" y="821"/>
                        <a:pt x="3034" y="955"/>
                        <a:pt x="2937" y="1051"/>
                      </a:cubicBezTo>
                      <a:cubicBezTo>
                        <a:pt x="3050" y="999"/>
                        <a:pt x="3153" y="855"/>
                        <a:pt x="3152" y="685"/>
                      </a:cubicBezTo>
                      <a:cubicBezTo>
                        <a:pt x="3153" y="514"/>
                        <a:pt x="3050" y="371"/>
                        <a:pt x="2937" y="318"/>
                      </a:cubicBezTo>
                      <a:close/>
                      <a:moveTo>
                        <a:pt x="216" y="318"/>
                      </a:moveTo>
                      <a:cubicBezTo>
                        <a:pt x="104" y="371"/>
                        <a:pt x="0" y="514"/>
                        <a:pt x="2" y="685"/>
                      </a:cubicBezTo>
                      <a:cubicBezTo>
                        <a:pt x="0" y="855"/>
                        <a:pt x="104" y="999"/>
                        <a:pt x="216" y="1051"/>
                      </a:cubicBezTo>
                      <a:cubicBezTo>
                        <a:pt x="120" y="955"/>
                        <a:pt x="64" y="821"/>
                        <a:pt x="65" y="685"/>
                      </a:cubicBezTo>
                      <a:cubicBezTo>
                        <a:pt x="64" y="549"/>
                        <a:pt x="120" y="414"/>
                        <a:pt x="216" y="31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69916" tIns="34960" rIns="69916" bIns="34960"/>
                <a:lstStyle/>
                <a:p>
                  <a:endParaRPr lang="zh-CN" altLang="zh-CN" sz="1200">
                    <a:solidFill>
                      <a:srgbClr val="FFFFFF"/>
                    </a:solidFill>
                    <a:latin typeface="方正兰亭细黑_GBK" charset="-122"/>
                    <a:ea typeface="方正兰亭细黑_GBK" charset="-122"/>
                    <a:sym typeface="方正兰亭细黑_GBK" charset="-122"/>
                  </a:endParaRPr>
                </a:p>
              </p:txBody>
            </p:sp>
          </p:grpSp>
          <p:sp>
            <p:nvSpPr>
              <p:cNvPr id="13371" name="Freeform 331"/>
              <p:cNvSpPr>
                <a:spLocks noChangeAspect="1" noEditPoints="1" noChangeArrowheads="1"/>
              </p:cNvSpPr>
              <p:nvPr/>
            </p:nvSpPr>
            <p:spPr bwMode="auto">
              <a:xfrm>
                <a:off x="247384" y="1018706"/>
                <a:ext cx="576799" cy="565706"/>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86"/>
                  <a:gd name="T32" fmla="*/ 88 w 88"/>
                  <a:gd name="T33" fmla="*/ 86 h 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3372" name="Freeform 37"/>
              <p:cNvSpPr>
                <a:spLocks noEditPoints="1" noChangeArrowheads="1"/>
              </p:cNvSpPr>
              <p:nvPr/>
            </p:nvSpPr>
            <p:spPr bwMode="auto">
              <a:xfrm>
                <a:off x="1326889" y="1046633"/>
                <a:ext cx="641021" cy="456961"/>
              </a:xfrm>
              <a:custGeom>
                <a:avLst/>
                <a:gdLst>
                  <a:gd name="T0" fmla="*/ 1070 w 1214"/>
                  <a:gd name="T1" fmla="*/ 106 h 852"/>
                  <a:gd name="T2" fmla="*/ 787 w 1214"/>
                  <a:gd name="T3" fmla="*/ 621 h 852"/>
                  <a:gd name="T4" fmla="*/ 753 w 1214"/>
                  <a:gd name="T5" fmla="*/ 538 h 852"/>
                  <a:gd name="T6" fmla="*/ 825 w 1214"/>
                  <a:gd name="T7" fmla="*/ 533 h 852"/>
                  <a:gd name="T8" fmla="*/ 782 w 1214"/>
                  <a:gd name="T9" fmla="*/ 550 h 852"/>
                  <a:gd name="T10" fmla="*/ 1214 w 1214"/>
                  <a:gd name="T11" fmla="*/ 117 h 852"/>
                  <a:gd name="T12" fmla="*/ 523 w 1214"/>
                  <a:gd name="T13" fmla="*/ 0 h 852"/>
                  <a:gd name="T14" fmla="*/ 0 w 1214"/>
                  <a:gd name="T15" fmla="*/ 523 h 852"/>
                  <a:gd name="T16" fmla="*/ 218 w 1214"/>
                  <a:gd name="T17" fmla="*/ 803 h 852"/>
                  <a:gd name="T18" fmla="*/ 1214 w 1214"/>
                  <a:gd name="T19" fmla="*/ 803 h 852"/>
                  <a:gd name="T20" fmla="*/ 607 w 1214"/>
                  <a:gd name="T21" fmla="*/ 207 h 852"/>
                  <a:gd name="T22" fmla="*/ 1118 w 1214"/>
                  <a:gd name="T23" fmla="*/ 100 h 852"/>
                  <a:gd name="T24" fmla="*/ 1154 w 1214"/>
                  <a:gd name="T25" fmla="*/ 100 h 852"/>
                  <a:gd name="T26" fmla="*/ 1143 w 1214"/>
                  <a:gd name="T27" fmla="*/ 136 h 852"/>
                  <a:gd name="T28" fmla="*/ 1119 w 1214"/>
                  <a:gd name="T29" fmla="*/ 135 h 852"/>
                  <a:gd name="T30" fmla="*/ 1125 w 1214"/>
                  <a:gd name="T31" fmla="*/ 118 h 852"/>
                  <a:gd name="T32" fmla="*/ 1040 w 1214"/>
                  <a:gd name="T33" fmla="*/ 100 h 852"/>
                  <a:gd name="T34" fmla="*/ 1040 w 1214"/>
                  <a:gd name="T35" fmla="*/ 136 h 852"/>
                  <a:gd name="T36" fmla="*/ 1015 w 1214"/>
                  <a:gd name="T37" fmla="*/ 128 h 852"/>
                  <a:gd name="T38" fmla="*/ 971 w 1214"/>
                  <a:gd name="T39" fmla="*/ 128 h 852"/>
                  <a:gd name="T40" fmla="*/ 607 w 1214"/>
                  <a:gd name="T41" fmla="*/ 397 h 852"/>
                  <a:gd name="T42" fmla="*/ 607 w 1214"/>
                  <a:gd name="T43" fmla="*/ 484 h 852"/>
                  <a:gd name="T44" fmla="*/ 27 w 1214"/>
                  <a:gd name="T45" fmla="*/ 523 h 852"/>
                  <a:gd name="T46" fmla="*/ 523 w 1214"/>
                  <a:gd name="T47" fmla="*/ 26 h 852"/>
                  <a:gd name="T48" fmla="*/ 523 w 1214"/>
                  <a:gd name="T49" fmla="*/ 580 h 852"/>
                  <a:gd name="T50" fmla="*/ 1165 w 1214"/>
                  <a:gd name="T51" fmla="*/ 256 h 852"/>
                  <a:gd name="T52" fmla="*/ 268 w 1214"/>
                  <a:gd name="T53" fmla="*/ 803 h 852"/>
                  <a:gd name="T54" fmla="*/ 523 w 1214"/>
                  <a:gd name="T55" fmla="*/ 606 h 852"/>
                  <a:gd name="T56" fmla="*/ 613 w 1214"/>
                  <a:gd name="T57" fmla="*/ 504 h 852"/>
                  <a:gd name="T58" fmla="*/ 657 w 1214"/>
                  <a:gd name="T59" fmla="*/ 460 h 852"/>
                  <a:gd name="T60" fmla="*/ 657 w 1214"/>
                  <a:gd name="T61" fmla="*/ 398 h 852"/>
                  <a:gd name="T62" fmla="*/ 613 w 1214"/>
                  <a:gd name="T63" fmla="*/ 354 h 852"/>
                  <a:gd name="T64" fmla="*/ 1164 w 1214"/>
                  <a:gd name="T65" fmla="*/ 256 h 852"/>
                  <a:gd name="T66" fmla="*/ 697 w 1214"/>
                  <a:gd name="T67" fmla="*/ 610 h 852"/>
                  <a:gd name="T68" fmla="*/ 763 w 1214"/>
                  <a:gd name="T69" fmla="*/ 678 h 852"/>
                  <a:gd name="T70" fmla="*/ 861 w 1214"/>
                  <a:gd name="T71" fmla="*/ 678 h 852"/>
                  <a:gd name="T72" fmla="*/ 927 w 1214"/>
                  <a:gd name="T73" fmla="*/ 610 h 852"/>
                  <a:gd name="T74" fmla="*/ 927 w 1214"/>
                  <a:gd name="T75" fmla="*/ 516 h 852"/>
                  <a:gd name="T76" fmla="*/ 860 w 1214"/>
                  <a:gd name="T77" fmla="*/ 448 h 852"/>
                  <a:gd name="T78" fmla="*/ 763 w 1214"/>
                  <a:gd name="T79" fmla="*/ 448 h 852"/>
                  <a:gd name="T80" fmla="*/ 697 w 1214"/>
                  <a:gd name="T81" fmla="*/ 516 h 852"/>
                  <a:gd name="T82" fmla="*/ 848 w 1214"/>
                  <a:gd name="T83" fmla="*/ 478 h 852"/>
                  <a:gd name="T84" fmla="*/ 727 w 1214"/>
                  <a:gd name="T85" fmla="*/ 527 h 852"/>
                  <a:gd name="T86" fmla="*/ 296 w 1214"/>
                  <a:gd name="T87" fmla="*/ 265 h 852"/>
                  <a:gd name="T88" fmla="*/ 488 w 1214"/>
                  <a:gd name="T89" fmla="*/ 279 h 852"/>
                  <a:gd name="T90" fmla="*/ 362 w 1214"/>
                  <a:gd name="T91" fmla="*/ 231 h 852"/>
                  <a:gd name="T92" fmla="*/ 223 w 1214"/>
                  <a:gd name="T93" fmla="*/ 330 h 852"/>
                  <a:gd name="T94" fmla="*/ 218 w 1214"/>
                  <a:gd name="T95" fmla="*/ 383 h 852"/>
                  <a:gd name="T96" fmla="*/ 86 w 1214"/>
                  <a:gd name="T97" fmla="*/ 503 h 852"/>
                  <a:gd name="T98" fmla="*/ 123 w 1214"/>
                  <a:gd name="T99" fmla="*/ 465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14"/>
                  <a:gd name="T151" fmla="*/ 0 h 852"/>
                  <a:gd name="T152" fmla="*/ 1214 w 1214"/>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14" h="852">
                    <a:moveTo>
                      <a:pt x="1046" y="130"/>
                    </a:moveTo>
                    <a:cubicBezTo>
                      <a:pt x="1070" y="130"/>
                      <a:pt x="1070" y="130"/>
                      <a:pt x="1070" y="130"/>
                    </a:cubicBezTo>
                    <a:cubicBezTo>
                      <a:pt x="1070" y="106"/>
                      <a:pt x="1070" y="106"/>
                      <a:pt x="1070" y="106"/>
                    </a:cubicBezTo>
                    <a:cubicBezTo>
                      <a:pt x="1046" y="106"/>
                      <a:pt x="1046" y="106"/>
                      <a:pt x="1046" y="106"/>
                    </a:cubicBezTo>
                    <a:lnTo>
                      <a:pt x="1046" y="130"/>
                    </a:lnTo>
                    <a:close/>
                    <a:moveTo>
                      <a:pt x="787" y="621"/>
                    </a:moveTo>
                    <a:cubicBezTo>
                      <a:pt x="819" y="635"/>
                      <a:pt x="856" y="620"/>
                      <a:pt x="870" y="588"/>
                    </a:cubicBezTo>
                    <a:cubicBezTo>
                      <a:pt x="884" y="556"/>
                      <a:pt x="869" y="518"/>
                      <a:pt x="837" y="505"/>
                    </a:cubicBezTo>
                    <a:cubicBezTo>
                      <a:pt x="804" y="491"/>
                      <a:pt x="767" y="506"/>
                      <a:pt x="753" y="538"/>
                    </a:cubicBezTo>
                    <a:cubicBezTo>
                      <a:pt x="740" y="571"/>
                      <a:pt x="755" y="608"/>
                      <a:pt x="787" y="621"/>
                    </a:cubicBezTo>
                    <a:close/>
                    <a:moveTo>
                      <a:pt x="782" y="550"/>
                    </a:moveTo>
                    <a:cubicBezTo>
                      <a:pt x="789" y="534"/>
                      <a:pt x="808" y="526"/>
                      <a:pt x="825" y="533"/>
                    </a:cubicBezTo>
                    <a:cubicBezTo>
                      <a:pt x="841" y="540"/>
                      <a:pt x="849" y="559"/>
                      <a:pt x="842" y="576"/>
                    </a:cubicBezTo>
                    <a:cubicBezTo>
                      <a:pt x="835" y="592"/>
                      <a:pt x="816" y="600"/>
                      <a:pt x="799" y="593"/>
                    </a:cubicBezTo>
                    <a:cubicBezTo>
                      <a:pt x="782" y="586"/>
                      <a:pt x="775" y="567"/>
                      <a:pt x="782" y="550"/>
                    </a:cubicBezTo>
                    <a:close/>
                    <a:moveTo>
                      <a:pt x="1175" y="166"/>
                    </a:moveTo>
                    <a:cubicBezTo>
                      <a:pt x="1191" y="166"/>
                      <a:pt x="1204" y="173"/>
                      <a:pt x="1214" y="183"/>
                    </a:cubicBezTo>
                    <a:cubicBezTo>
                      <a:pt x="1214" y="117"/>
                      <a:pt x="1214" y="117"/>
                      <a:pt x="1214" y="117"/>
                    </a:cubicBezTo>
                    <a:cubicBezTo>
                      <a:pt x="1214" y="90"/>
                      <a:pt x="1192" y="68"/>
                      <a:pt x="1164" y="68"/>
                    </a:cubicBezTo>
                    <a:cubicBezTo>
                      <a:pt x="606" y="68"/>
                      <a:pt x="606" y="68"/>
                      <a:pt x="606" y="68"/>
                    </a:cubicBezTo>
                    <a:cubicBezTo>
                      <a:pt x="598" y="29"/>
                      <a:pt x="564" y="0"/>
                      <a:pt x="523" y="0"/>
                    </a:cubicBezTo>
                    <a:cubicBezTo>
                      <a:pt x="84" y="0"/>
                      <a:pt x="84" y="0"/>
                      <a:pt x="84" y="0"/>
                    </a:cubicBezTo>
                    <a:cubicBezTo>
                      <a:pt x="38" y="0"/>
                      <a:pt x="0" y="37"/>
                      <a:pt x="0" y="83"/>
                    </a:cubicBezTo>
                    <a:cubicBezTo>
                      <a:pt x="0" y="523"/>
                      <a:pt x="0" y="523"/>
                      <a:pt x="0" y="523"/>
                    </a:cubicBezTo>
                    <a:cubicBezTo>
                      <a:pt x="0" y="569"/>
                      <a:pt x="38" y="606"/>
                      <a:pt x="84" y="606"/>
                    </a:cubicBezTo>
                    <a:cubicBezTo>
                      <a:pt x="218" y="606"/>
                      <a:pt x="218" y="606"/>
                      <a:pt x="218" y="606"/>
                    </a:cubicBezTo>
                    <a:cubicBezTo>
                      <a:pt x="218" y="803"/>
                      <a:pt x="218" y="803"/>
                      <a:pt x="218" y="803"/>
                    </a:cubicBezTo>
                    <a:cubicBezTo>
                      <a:pt x="218" y="830"/>
                      <a:pt x="240" y="852"/>
                      <a:pt x="268" y="852"/>
                    </a:cubicBezTo>
                    <a:cubicBezTo>
                      <a:pt x="1164" y="852"/>
                      <a:pt x="1164" y="852"/>
                      <a:pt x="1164" y="852"/>
                    </a:cubicBezTo>
                    <a:cubicBezTo>
                      <a:pt x="1192" y="852"/>
                      <a:pt x="1214" y="830"/>
                      <a:pt x="1214" y="803"/>
                    </a:cubicBezTo>
                    <a:cubicBezTo>
                      <a:pt x="1214" y="256"/>
                      <a:pt x="1214" y="256"/>
                      <a:pt x="1214" y="256"/>
                    </a:cubicBezTo>
                    <a:cubicBezTo>
                      <a:pt x="1214" y="229"/>
                      <a:pt x="1192" y="207"/>
                      <a:pt x="1164" y="207"/>
                    </a:cubicBezTo>
                    <a:cubicBezTo>
                      <a:pt x="607" y="207"/>
                      <a:pt x="607" y="207"/>
                      <a:pt x="607" y="207"/>
                    </a:cubicBezTo>
                    <a:cubicBezTo>
                      <a:pt x="607" y="166"/>
                      <a:pt x="607" y="166"/>
                      <a:pt x="607" y="166"/>
                    </a:cubicBezTo>
                    <a:lnTo>
                      <a:pt x="1175" y="166"/>
                    </a:lnTo>
                    <a:close/>
                    <a:moveTo>
                      <a:pt x="1118" y="100"/>
                    </a:moveTo>
                    <a:cubicBezTo>
                      <a:pt x="1131" y="112"/>
                      <a:pt x="1131" y="112"/>
                      <a:pt x="1131" y="112"/>
                    </a:cubicBezTo>
                    <a:cubicBezTo>
                      <a:pt x="1143" y="100"/>
                      <a:pt x="1143" y="100"/>
                      <a:pt x="1143" y="100"/>
                    </a:cubicBezTo>
                    <a:cubicBezTo>
                      <a:pt x="1154" y="100"/>
                      <a:pt x="1154" y="100"/>
                      <a:pt x="1154" y="100"/>
                    </a:cubicBezTo>
                    <a:cubicBezTo>
                      <a:pt x="1136" y="118"/>
                      <a:pt x="1136" y="118"/>
                      <a:pt x="1136" y="118"/>
                    </a:cubicBezTo>
                    <a:cubicBezTo>
                      <a:pt x="1154" y="136"/>
                      <a:pt x="1154" y="136"/>
                      <a:pt x="1154" y="136"/>
                    </a:cubicBezTo>
                    <a:cubicBezTo>
                      <a:pt x="1143" y="136"/>
                      <a:pt x="1143" y="136"/>
                      <a:pt x="1143" y="136"/>
                    </a:cubicBezTo>
                    <a:cubicBezTo>
                      <a:pt x="1136" y="129"/>
                      <a:pt x="1136" y="129"/>
                      <a:pt x="1136" y="129"/>
                    </a:cubicBezTo>
                    <a:cubicBezTo>
                      <a:pt x="1131" y="124"/>
                      <a:pt x="1131" y="124"/>
                      <a:pt x="1131" y="124"/>
                    </a:cubicBezTo>
                    <a:cubicBezTo>
                      <a:pt x="1119" y="135"/>
                      <a:pt x="1119" y="135"/>
                      <a:pt x="1119" y="135"/>
                    </a:cubicBezTo>
                    <a:cubicBezTo>
                      <a:pt x="1118" y="136"/>
                      <a:pt x="1118" y="136"/>
                      <a:pt x="1118" y="136"/>
                    </a:cubicBezTo>
                    <a:cubicBezTo>
                      <a:pt x="1107" y="136"/>
                      <a:pt x="1107" y="136"/>
                      <a:pt x="1107" y="136"/>
                    </a:cubicBezTo>
                    <a:cubicBezTo>
                      <a:pt x="1125" y="118"/>
                      <a:pt x="1125" y="118"/>
                      <a:pt x="1125" y="118"/>
                    </a:cubicBezTo>
                    <a:cubicBezTo>
                      <a:pt x="1107" y="100"/>
                      <a:pt x="1107" y="100"/>
                      <a:pt x="1107" y="100"/>
                    </a:cubicBezTo>
                    <a:lnTo>
                      <a:pt x="1118" y="100"/>
                    </a:lnTo>
                    <a:close/>
                    <a:moveTo>
                      <a:pt x="1040" y="100"/>
                    </a:moveTo>
                    <a:cubicBezTo>
                      <a:pt x="1076" y="100"/>
                      <a:pt x="1076" y="100"/>
                      <a:pt x="1076" y="100"/>
                    </a:cubicBezTo>
                    <a:cubicBezTo>
                      <a:pt x="1076" y="136"/>
                      <a:pt x="1076" y="136"/>
                      <a:pt x="1076" y="136"/>
                    </a:cubicBezTo>
                    <a:cubicBezTo>
                      <a:pt x="1040" y="136"/>
                      <a:pt x="1040" y="136"/>
                      <a:pt x="1040" y="136"/>
                    </a:cubicBezTo>
                    <a:lnTo>
                      <a:pt x="1040" y="100"/>
                    </a:lnTo>
                    <a:close/>
                    <a:moveTo>
                      <a:pt x="971" y="128"/>
                    </a:moveTo>
                    <a:cubicBezTo>
                      <a:pt x="1015" y="128"/>
                      <a:pt x="1015" y="128"/>
                      <a:pt x="1015" y="128"/>
                    </a:cubicBezTo>
                    <a:cubicBezTo>
                      <a:pt x="1015" y="137"/>
                      <a:pt x="1015" y="137"/>
                      <a:pt x="1015" y="137"/>
                    </a:cubicBezTo>
                    <a:cubicBezTo>
                      <a:pt x="971" y="137"/>
                      <a:pt x="971" y="137"/>
                      <a:pt x="971" y="137"/>
                    </a:cubicBezTo>
                    <a:lnTo>
                      <a:pt x="971" y="128"/>
                    </a:lnTo>
                    <a:close/>
                    <a:moveTo>
                      <a:pt x="607" y="461"/>
                    </a:moveTo>
                    <a:cubicBezTo>
                      <a:pt x="612" y="457"/>
                      <a:pt x="617" y="452"/>
                      <a:pt x="619" y="445"/>
                    </a:cubicBezTo>
                    <a:cubicBezTo>
                      <a:pt x="627" y="428"/>
                      <a:pt x="621" y="408"/>
                      <a:pt x="607" y="397"/>
                    </a:cubicBezTo>
                    <a:cubicBezTo>
                      <a:pt x="607" y="374"/>
                      <a:pt x="607" y="374"/>
                      <a:pt x="607" y="374"/>
                    </a:cubicBezTo>
                    <a:cubicBezTo>
                      <a:pt x="636" y="388"/>
                      <a:pt x="650" y="423"/>
                      <a:pt x="637" y="453"/>
                    </a:cubicBezTo>
                    <a:cubicBezTo>
                      <a:pt x="631" y="467"/>
                      <a:pt x="620" y="478"/>
                      <a:pt x="607" y="484"/>
                    </a:cubicBezTo>
                    <a:lnTo>
                      <a:pt x="607" y="461"/>
                    </a:lnTo>
                    <a:close/>
                    <a:moveTo>
                      <a:pt x="84" y="580"/>
                    </a:moveTo>
                    <a:cubicBezTo>
                      <a:pt x="52" y="580"/>
                      <a:pt x="27" y="554"/>
                      <a:pt x="27" y="523"/>
                    </a:cubicBezTo>
                    <a:cubicBezTo>
                      <a:pt x="27" y="83"/>
                      <a:pt x="27" y="83"/>
                      <a:pt x="27" y="83"/>
                    </a:cubicBezTo>
                    <a:cubicBezTo>
                      <a:pt x="27" y="52"/>
                      <a:pt x="52" y="26"/>
                      <a:pt x="84" y="26"/>
                    </a:cubicBezTo>
                    <a:cubicBezTo>
                      <a:pt x="523" y="26"/>
                      <a:pt x="523" y="26"/>
                      <a:pt x="523" y="26"/>
                    </a:cubicBezTo>
                    <a:cubicBezTo>
                      <a:pt x="555" y="26"/>
                      <a:pt x="581" y="52"/>
                      <a:pt x="581" y="83"/>
                    </a:cubicBezTo>
                    <a:cubicBezTo>
                      <a:pt x="581" y="523"/>
                      <a:pt x="581" y="523"/>
                      <a:pt x="581" y="523"/>
                    </a:cubicBezTo>
                    <a:cubicBezTo>
                      <a:pt x="581" y="554"/>
                      <a:pt x="555" y="580"/>
                      <a:pt x="523" y="580"/>
                    </a:cubicBezTo>
                    <a:lnTo>
                      <a:pt x="84" y="580"/>
                    </a:lnTo>
                    <a:close/>
                    <a:moveTo>
                      <a:pt x="1164" y="256"/>
                    </a:moveTo>
                    <a:cubicBezTo>
                      <a:pt x="1165" y="256"/>
                      <a:pt x="1165" y="256"/>
                      <a:pt x="1165" y="256"/>
                    </a:cubicBezTo>
                    <a:cubicBezTo>
                      <a:pt x="1165" y="803"/>
                      <a:pt x="1165" y="803"/>
                      <a:pt x="1165" y="803"/>
                    </a:cubicBezTo>
                    <a:cubicBezTo>
                      <a:pt x="1165" y="803"/>
                      <a:pt x="1164" y="803"/>
                      <a:pt x="1164" y="803"/>
                    </a:cubicBezTo>
                    <a:cubicBezTo>
                      <a:pt x="268" y="803"/>
                      <a:pt x="268" y="803"/>
                      <a:pt x="268" y="803"/>
                    </a:cubicBezTo>
                    <a:cubicBezTo>
                      <a:pt x="267" y="803"/>
                      <a:pt x="267" y="803"/>
                      <a:pt x="267" y="803"/>
                    </a:cubicBezTo>
                    <a:cubicBezTo>
                      <a:pt x="267" y="606"/>
                      <a:pt x="267" y="606"/>
                      <a:pt x="267" y="606"/>
                    </a:cubicBezTo>
                    <a:cubicBezTo>
                      <a:pt x="523" y="606"/>
                      <a:pt x="523" y="606"/>
                      <a:pt x="523" y="606"/>
                    </a:cubicBezTo>
                    <a:cubicBezTo>
                      <a:pt x="570" y="606"/>
                      <a:pt x="607" y="569"/>
                      <a:pt x="607" y="523"/>
                    </a:cubicBezTo>
                    <a:cubicBezTo>
                      <a:pt x="607" y="508"/>
                      <a:pt x="607" y="508"/>
                      <a:pt x="607" y="508"/>
                    </a:cubicBezTo>
                    <a:cubicBezTo>
                      <a:pt x="609" y="506"/>
                      <a:pt x="611" y="505"/>
                      <a:pt x="613" y="504"/>
                    </a:cubicBezTo>
                    <a:cubicBezTo>
                      <a:pt x="623" y="500"/>
                      <a:pt x="634" y="502"/>
                      <a:pt x="642" y="508"/>
                    </a:cubicBezTo>
                    <a:cubicBezTo>
                      <a:pt x="649" y="503"/>
                      <a:pt x="656" y="497"/>
                      <a:pt x="661" y="489"/>
                    </a:cubicBezTo>
                    <a:cubicBezTo>
                      <a:pt x="655" y="481"/>
                      <a:pt x="652" y="470"/>
                      <a:pt x="657" y="460"/>
                    </a:cubicBezTo>
                    <a:cubicBezTo>
                      <a:pt x="661" y="450"/>
                      <a:pt x="670" y="443"/>
                      <a:pt x="680" y="442"/>
                    </a:cubicBezTo>
                    <a:cubicBezTo>
                      <a:pt x="681" y="433"/>
                      <a:pt x="681" y="425"/>
                      <a:pt x="680" y="416"/>
                    </a:cubicBezTo>
                    <a:cubicBezTo>
                      <a:pt x="670" y="415"/>
                      <a:pt x="661" y="408"/>
                      <a:pt x="657" y="398"/>
                    </a:cubicBezTo>
                    <a:cubicBezTo>
                      <a:pt x="652" y="388"/>
                      <a:pt x="655" y="377"/>
                      <a:pt x="661" y="369"/>
                    </a:cubicBezTo>
                    <a:cubicBezTo>
                      <a:pt x="656" y="362"/>
                      <a:pt x="649" y="355"/>
                      <a:pt x="642" y="350"/>
                    </a:cubicBezTo>
                    <a:cubicBezTo>
                      <a:pt x="634" y="356"/>
                      <a:pt x="623" y="358"/>
                      <a:pt x="613" y="354"/>
                    </a:cubicBezTo>
                    <a:cubicBezTo>
                      <a:pt x="611" y="353"/>
                      <a:pt x="609" y="352"/>
                      <a:pt x="607" y="350"/>
                    </a:cubicBezTo>
                    <a:cubicBezTo>
                      <a:pt x="607" y="256"/>
                      <a:pt x="607" y="256"/>
                      <a:pt x="607" y="256"/>
                    </a:cubicBezTo>
                    <a:lnTo>
                      <a:pt x="1164" y="256"/>
                    </a:lnTo>
                    <a:close/>
                    <a:moveTo>
                      <a:pt x="660" y="543"/>
                    </a:moveTo>
                    <a:cubicBezTo>
                      <a:pt x="659" y="556"/>
                      <a:pt x="659" y="570"/>
                      <a:pt x="660" y="583"/>
                    </a:cubicBezTo>
                    <a:cubicBezTo>
                      <a:pt x="676" y="585"/>
                      <a:pt x="690" y="595"/>
                      <a:pt x="697" y="610"/>
                    </a:cubicBezTo>
                    <a:cubicBezTo>
                      <a:pt x="703" y="626"/>
                      <a:pt x="700" y="643"/>
                      <a:pt x="690" y="655"/>
                    </a:cubicBezTo>
                    <a:cubicBezTo>
                      <a:pt x="698" y="666"/>
                      <a:pt x="707" y="675"/>
                      <a:pt x="718" y="684"/>
                    </a:cubicBezTo>
                    <a:cubicBezTo>
                      <a:pt x="731" y="674"/>
                      <a:pt x="748" y="671"/>
                      <a:pt x="763" y="678"/>
                    </a:cubicBezTo>
                    <a:cubicBezTo>
                      <a:pt x="779" y="684"/>
                      <a:pt x="788" y="699"/>
                      <a:pt x="790" y="714"/>
                    </a:cubicBezTo>
                    <a:cubicBezTo>
                      <a:pt x="805" y="716"/>
                      <a:pt x="819" y="716"/>
                      <a:pt x="834" y="714"/>
                    </a:cubicBezTo>
                    <a:cubicBezTo>
                      <a:pt x="835" y="699"/>
                      <a:pt x="845" y="684"/>
                      <a:pt x="861" y="678"/>
                    </a:cubicBezTo>
                    <a:cubicBezTo>
                      <a:pt x="876" y="671"/>
                      <a:pt x="893" y="674"/>
                      <a:pt x="905" y="684"/>
                    </a:cubicBezTo>
                    <a:cubicBezTo>
                      <a:pt x="916" y="676"/>
                      <a:pt x="926" y="666"/>
                      <a:pt x="934" y="655"/>
                    </a:cubicBezTo>
                    <a:cubicBezTo>
                      <a:pt x="924" y="643"/>
                      <a:pt x="921" y="626"/>
                      <a:pt x="927" y="610"/>
                    </a:cubicBezTo>
                    <a:cubicBezTo>
                      <a:pt x="933" y="595"/>
                      <a:pt x="948" y="585"/>
                      <a:pt x="963" y="583"/>
                    </a:cubicBezTo>
                    <a:cubicBezTo>
                      <a:pt x="965" y="570"/>
                      <a:pt x="965" y="556"/>
                      <a:pt x="963" y="543"/>
                    </a:cubicBezTo>
                    <a:cubicBezTo>
                      <a:pt x="948" y="541"/>
                      <a:pt x="933" y="531"/>
                      <a:pt x="927" y="516"/>
                    </a:cubicBezTo>
                    <a:cubicBezTo>
                      <a:pt x="921" y="500"/>
                      <a:pt x="924" y="483"/>
                      <a:pt x="934" y="471"/>
                    </a:cubicBezTo>
                    <a:cubicBezTo>
                      <a:pt x="926" y="461"/>
                      <a:pt x="916" y="451"/>
                      <a:pt x="905" y="442"/>
                    </a:cubicBezTo>
                    <a:cubicBezTo>
                      <a:pt x="893" y="452"/>
                      <a:pt x="876" y="455"/>
                      <a:pt x="860" y="448"/>
                    </a:cubicBezTo>
                    <a:cubicBezTo>
                      <a:pt x="845" y="442"/>
                      <a:pt x="835" y="428"/>
                      <a:pt x="834" y="412"/>
                    </a:cubicBezTo>
                    <a:cubicBezTo>
                      <a:pt x="819" y="410"/>
                      <a:pt x="804" y="410"/>
                      <a:pt x="790" y="412"/>
                    </a:cubicBezTo>
                    <a:cubicBezTo>
                      <a:pt x="788" y="428"/>
                      <a:pt x="778" y="442"/>
                      <a:pt x="763" y="448"/>
                    </a:cubicBezTo>
                    <a:cubicBezTo>
                      <a:pt x="748" y="455"/>
                      <a:pt x="731" y="452"/>
                      <a:pt x="718" y="442"/>
                    </a:cubicBezTo>
                    <a:cubicBezTo>
                      <a:pt x="708" y="451"/>
                      <a:pt x="698" y="460"/>
                      <a:pt x="690" y="471"/>
                    </a:cubicBezTo>
                    <a:cubicBezTo>
                      <a:pt x="700" y="483"/>
                      <a:pt x="703" y="500"/>
                      <a:pt x="697" y="516"/>
                    </a:cubicBezTo>
                    <a:cubicBezTo>
                      <a:pt x="690" y="531"/>
                      <a:pt x="676" y="541"/>
                      <a:pt x="660" y="543"/>
                    </a:cubicBezTo>
                    <a:close/>
                    <a:moveTo>
                      <a:pt x="727" y="527"/>
                    </a:moveTo>
                    <a:cubicBezTo>
                      <a:pt x="747" y="480"/>
                      <a:pt x="801" y="458"/>
                      <a:pt x="848" y="478"/>
                    </a:cubicBezTo>
                    <a:cubicBezTo>
                      <a:pt x="895" y="498"/>
                      <a:pt x="917" y="552"/>
                      <a:pt x="897" y="599"/>
                    </a:cubicBezTo>
                    <a:cubicBezTo>
                      <a:pt x="877" y="646"/>
                      <a:pt x="823" y="668"/>
                      <a:pt x="776" y="648"/>
                    </a:cubicBezTo>
                    <a:cubicBezTo>
                      <a:pt x="729" y="628"/>
                      <a:pt x="707" y="574"/>
                      <a:pt x="727" y="527"/>
                    </a:cubicBezTo>
                    <a:close/>
                    <a:moveTo>
                      <a:pt x="218" y="383"/>
                    </a:moveTo>
                    <a:cubicBezTo>
                      <a:pt x="264" y="453"/>
                      <a:pt x="264" y="453"/>
                      <a:pt x="264" y="453"/>
                    </a:cubicBezTo>
                    <a:cubicBezTo>
                      <a:pt x="296" y="265"/>
                      <a:pt x="296" y="265"/>
                      <a:pt x="296" y="265"/>
                    </a:cubicBezTo>
                    <a:cubicBezTo>
                      <a:pt x="379" y="265"/>
                      <a:pt x="379" y="265"/>
                      <a:pt x="379" y="265"/>
                    </a:cubicBezTo>
                    <a:cubicBezTo>
                      <a:pt x="439" y="185"/>
                      <a:pt x="439" y="185"/>
                      <a:pt x="439" y="185"/>
                    </a:cubicBezTo>
                    <a:cubicBezTo>
                      <a:pt x="488" y="279"/>
                      <a:pt x="488" y="279"/>
                      <a:pt x="488" y="279"/>
                    </a:cubicBezTo>
                    <a:cubicBezTo>
                      <a:pt x="518" y="264"/>
                      <a:pt x="518" y="264"/>
                      <a:pt x="518" y="264"/>
                    </a:cubicBezTo>
                    <a:cubicBezTo>
                      <a:pt x="444" y="121"/>
                      <a:pt x="444" y="121"/>
                      <a:pt x="444" y="121"/>
                    </a:cubicBezTo>
                    <a:cubicBezTo>
                      <a:pt x="362" y="231"/>
                      <a:pt x="362" y="231"/>
                      <a:pt x="362" y="231"/>
                    </a:cubicBezTo>
                    <a:cubicBezTo>
                      <a:pt x="267" y="231"/>
                      <a:pt x="267" y="231"/>
                      <a:pt x="267" y="231"/>
                    </a:cubicBezTo>
                    <a:cubicBezTo>
                      <a:pt x="245" y="363"/>
                      <a:pt x="245" y="363"/>
                      <a:pt x="245" y="363"/>
                    </a:cubicBezTo>
                    <a:cubicBezTo>
                      <a:pt x="223" y="330"/>
                      <a:pt x="223" y="330"/>
                      <a:pt x="223" y="330"/>
                    </a:cubicBezTo>
                    <a:cubicBezTo>
                      <a:pt x="137" y="416"/>
                      <a:pt x="137" y="416"/>
                      <a:pt x="137" y="416"/>
                    </a:cubicBezTo>
                    <a:cubicBezTo>
                      <a:pt x="161" y="440"/>
                      <a:pt x="161" y="440"/>
                      <a:pt x="161" y="440"/>
                    </a:cubicBezTo>
                    <a:lnTo>
                      <a:pt x="218" y="383"/>
                    </a:lnTo>
                    <a:close/>
                    <a:moveTo>
                      <a:pt x="123" y="103"/>
                    </a:moveTo>
                    <a:cubicBezTo>
                      <a:pt x="86" y="103"/>
                      <a:pt x="86" y="103"/>
                      <a:pt x="86" y="103"/>
                    </a:cubicBezTo>
                    <a:cubicBezTo>
                      <a:pt x="86" y="503"/>
                      <a:pt x="86" y="503"/>
                      <a:pt x="86" y="503"/>
                    </a:cubicBezTo>
                    <a:cubicBezTo>
                      <a:pt x="522" y="503"/>
                      <a:pt x="522" y="503"/>
                      <a:pt x="522" y="503"/>
                    </a:cubicBezTo>
                    <a:cubicBezTo>
                      <a:pt x="522" y="465"/>
                      <a:pt x="522" y="465"/>
                      <a:pt x="522" y="465"/>
                    </a:cubicBezTo>
                    <a:cubicBezTo>
                      <a:pt x="123" y="465"/>
                      <a:pt x="123" y="465"/>
                      <a:pt x="123" y="465"/>
                    </a:cubicBezTo>
                    <a:lnTo>
                      <a:pt x="123" y="103"/>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pic>
            <p:nvPicPr>
              <p:cNvPr id="13373" name="Picture 10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01290" y="274471"/>
                <a:ext cx="375992" cy="694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3374" name="Group 4"/>
            <p:cNvGrpSpPr>
              <a:grpSpLocks/>
            </p:cNvGrpSpPr>
            <p:nvPr/>
          </p:nvGrpSpPr>
          <p:grpSpPr bwMode="auto">
            <a:xfrm>
              <a:off x="697473" y="898236"/>
              <a:ext cx="346855" cy="550819"/>
              <a:chOff x="0" y="0"/>
              <a:chExt cx="301" cy="478"/>
            </a:xfrm>
          </p:grpSpPr>
          <p:sp>
            <p:nvSpPr>
              <p:cNvPr id="13375" name="Freeform 7"/>
              <p:cNvSpPr>
                <a:spLocks noEditPoints="1" noChangeArrowheads="1"/>
              </p:cNvSpPr>
              <p:nvPr/>
            </p:nvSpPr>
            <p:spPr bwMode="auto">
              <a:xfrm>
                <a:off x="0" y="0"/>
                <a:ext cx="301" cy="478"/>
              </a:xfrm>
              <a:custGeom>
                <a:avLst/>
                <a:gdLst>
                  <a:gd name="T0" fmla="*/ 798 w 2111"/>
                  <a:gd name="T1" fmla="*/ 615 h 3345"/>
                  <a:gd name="T2" fmla="*/ 796 w 2111"/>
                  <a:gd name="T3" fmla="*/ 650 h 3345"/>
                  <a:gd name="T4" fmla="*/ 781 w 2111"/>
                  <a:gd name="T5" fmla="*/ 705 h 3345"/>
                  <a:gd name="T6" fmla="*/ 740 w 2111"/>
                  <a:gd name="T7" fmla="*/ 754 h 3345"/>
                  <a:gd name="T8" fmla="*/ 681 w 2111"/>
                  <a:gd name="T9" fmla="*/ 776 h 3345"/>
                  <a:gd name="T10" fmla="*/ 622 w 2111"/>
                  <a:gd name="T11" fmla="*/ 785 h 3345"/>
                  <a:gd name="T12" fmla="*/ 594 w 2111"/>
                  <a:gd name="T13" fmla="*/ 787 h 3345"/>
                  <a:gd name="T14" fmla="*/ 592 w 2111"/>
                  <a:gd name="T15" fmla="*/ 787 h 3345"/>
                  <a:gd name="T16" fmla="*/ 547 w 2111"/>
                  <a:gd name="T17" fmla="*/ 787 h 3345"/>
                  <a:gd name="T18" fmla="*/ 483 w 2111"/>
                  <a:gd name="T19" fmla="*/ 787 h 3345"/>
                  <a:gd name="T20" fmla="*/ 219 w 2111"/>
                  <a:gd name="T21" fmla="*/ 787 h 3345"/>
                  <a:gd name="T22" fmla="*/ 153 w 2111"/>
                  <a:gd name="T23" fmla="*/ 788 h 3345"/>
                  <a:gd name="T24" fmla="*/ 153 w 2111"/>
                  <a:gd name="T25" fmla="*/ 791 h 3345"/>
                  <a:gd name="T26" fmla="*/ 153 w 2111"/>
                  <a:gd name="T27" fmla="*/ 804 h 3345"/>
                  <a:gd name="T28" fmla="*/ 153 w 2111"/>
                  <a:gd name="T29" fmla="*/ 830 h 3345"/>
                  <a:gd name="T30" fmla="*/ 153 w 2111"/>
                  <a:gd name="T31" fmla="*/ 946 h 3345"/>
                  <a:gd name="T32" fmla="*/ 153 w 2111"/>
                  <a:gd name="T33" fmla="*/ 1045 h 3345"/>
                  <a:gd name="T34" fmla="*/ 153 w 2111"/>
                  <a:gd name="T35" fmla="*/ 1292 h 3345"/>
                  <a:gd name="T36" fmla="*/ 153 w 2111"/>
                  <a:gd name="T37" fmla="*/ 1496 h 3345"/>
                  <a:gd name="T38" fmla="*/ 153 w 2111"/>
                  <a:gd name="T39" fmla="*/ 1749 h 3345"/>
                  <a:gd name="T40" fmla="*/ 153 w 2111"/>
                  <a:gd name="T41" fmla="*/ 2055 h 3345"/>
                  <a:gd name="T42" fmla="*/ 153 w 2111"/>
                  <a:gd name="T43" fmla="*/ 2421 h 3345"/>
                  <a:gd name="T44" fmla="*/ 153 w 2111"/>
                  <a:gd name="T45" fmla="*/ 2852 h 3345"/>
                  <a:gd name="T46" fmla="*/ 163 w 2111"/>
                  <a:gd name="T47" fmla="*/ 3075 h 3345"/>
                  <a:gd name="T48" fmla="*/ 213 w 2111"/>
                  <a:gd name="T49" fmla="*/ 3150 h 3345"/>
                  <a:gd name="T50" fmla="*/ 292 w 2111"/>
                  <a:gd name="T51" fmla="*/ 3190 h 3345"/>
                  <a:gd name="T52" fmla="*/ 1959 w 2111"/>
                  <a:gd name="T53" fmla="*/ 3193 h 3345"/>
                  <a:gd name="T54" fmla="*/ 1959 w 2111"/>
                  <a:gd name="T55" fmla="*/ 3189 h 3345"/>
                  <a:gd name="T56" fmla="*/ 1959 w 2111"/>
                  <a:gd name="T57" fmla="*/ 3113 h 3345"/>
                  <a:gd name="T58" fmla="*/ 1959 w 2111"/>
                  <a:gd name="T59" fmla="*/ 3023 h 3345"/>
                  <a:gd name="T60" fmla="*/ 1959 w 2111"/>
                  <a:gd name="T61" fmla="*/ 2618 h 3345"/>
                  <a:gd name="T62" fmla="*/ 1959 w 2111"/>
                  <a:gd name="T63" fmla="*/ 2237 h 3345"/>
                  <a:gd name="T64" fmla="*/ 1959 w 2111"/>
                  <a:gd name="T65" fmla="*/ 1942 h 3345"/>
                  <a:gd name="T66" fmla="*/ 1959 w 2111"/>
                  <a:gd name="T67" fmla="*/ 1591 h 3345"/>
                  <a:gd name="T68" fmla="*/ 1959 w 2111"/>
                  <a:gd name="T69" fmla="*/ 1181 h 3345"/>
                  <a:gd name="T70" fmla="*/ 1959 w 2111"/>
                  <a:gd name="T71" fmla="*/ 707 h 3345"/>
                  <a:gd name="T72" fmla="*/ 1948 w 2111"/>
                  <a:gd name="T73" fmla="*/ 288 h 3345"/>
                  <a:gd name="T74" fmla="*/ 1899 w 2111"/>
                  <a:gd name="T75" fmla="*/ 213 h 3345"/>
                  <a:gd name="T76" fmla="*/ 1820 w 2111"/>
                  <a:gd name="T77" fmla="*/ 173 h 3345"/>
                  <a:gd name="T78" fmla="*/ 716 w 2111"/>
                  <a:gd name="T79" fmla="*/ 0 h 3345"/>
                  <a:gd name="T80" fmla="*/ 1913 w 2111"/>
                  <a:gd name="T81" fmla="*/ 9 h 3345"/>
                  <a:gd name="T82" fmla="*/ 2000 w 2111"/>
                  <a:gd name="T83" fmla="*/ 52 h 3345"/>
                  <a:gd name="T84" fmla="*/ 2070 w 2111"/>
                  <a:gd name="T85" fmla="*/ 127 h 3345"/>
                  <a:gd name="T86" fmla="*/ 2108 w 2111"/>
                  <a:gd name="T87" fmla="*/ 227 h 3345"/>
                  <a:gd name="T88" fmla="*/ 2111 w 2111"/>
                  <a:gd name="T89" fmla="*/ 308 h 3345"/>
                  <a:gd name="T90" fmla="*/ 2111 w 2111"/>
                  <a:gd name="T91" fmla="*/ 813 h 3345"/>
                  <a:gd name="T92" fmla="*/ 2111 w 2111"/>
                  <a:gd name="T93" fmla="*/ 1811 h 3345"/>
                  <a:gd name="T94" fmla="*/ 2111 w 2111"/>
                  <a:gd name="T95" fmla="*/ 3205 h 3345"/>
                  <a:gd name="T96" fmla="*/ 2108 w 2111"/>
                  <a:gd name="T97" fmla="*/ 3228 h 3345"/>
                  <a:gd name="T98" fmla="*/ 2096 w 2111"/>
                  <a:gd name="T99" fmla="*/ 3267 h 3345"/>
                  <a:gd name="T100" fmla="*/ 2066 w 2111"/>
                  <a:gd name="T101" fmla="*/ 3308 h 3345"/>
                  <a:gd name="T102" fmla="*/ 2012 w 2111"/>
                  <a:gd name="T103" fmla="*/ 3338 h 3345"/>
                  <a:gd name="T104" fmla="*/ 247 w 2111"/>
                  <a:gd name="T105" fmla="*/ 3345 h 3345"/>
                  <a:gd name="T106" fmla="*/ 160 w 2111"/>
                  <a:gd name="T107" fmla="*/ 3327 h 3345"/>
                  <a:gd name="T108" fmla="*/ 81 w 2111"/>
                  <a:gd name="T109" fmla="*/ 3274 h 3345"/>
                  <a:gd name="T110" fmla="*/ 22 w 2111"/>
                  <a:gd name="T111" fmla="*/ 3192 h 3345"/>
                  <a:gd name="T112" fmla="*/ 0 w 2111"/>
                  <a:gd name="T113" fmla="*/ 3083 h 3345"/>
                  <a:gd name="T114" fmla="*/ 167 w 2111"/>
                  <a:gd name="T115" fmla="*/ 534 h 3345"/>
                  <a:gd name="T116" fmla="*/ 396 w 2111"/>
                  <a:gd name="T117" fmla="*/ 314 h 3345"/>
                  <a:gd name="T118" fmla="*/ 598 w 2111"/>
                  <a:gd name="T119" fmla="*/ 116 h 33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11"/>
                  <a:gd name="T181" fmla="*/ 0 h 3345"/>
                  <a:gd name="T182" fmla="*/ 2111 w 2111"/>
                  <a:gd name="T183" fmla="*/ 3345 h 33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11" h="3345">
                    <a:moveTo>
                      <a:pt x="798" y="170"/>
                    </a:moveTo>
                    <a:lnTo>
                      <a:pt x="798" y="613"/>
                    </a:lnTo>
                    <a:lnTo>
                      <a:pt x="798" y="615"/>
                    </a:lnTo>
                    <a:lnTo>
                      <a:pt x="798" y="624"/>
                    </a:lnTo>
                    <a:lnTo>
                      <a:pt x="797" y="636"/>
                    </a:lnTo>
                    <a:lnTo>
                      <a:pt x="796" y="650"/>
                    </a:lnTo>
                    <a:lnTo>
                      <a:pt x="793" y="667"/>
                    </a:lnTo>
                    <a:lnTo>
                      <a:pt x="788" y="686"/>
                    </a:lnTo>
                    <a:lnTo>
                      <a:pt x="781" y="705"/>
                    </a:lnTo>
                    <a:lnTo>
                      <a:pt x="771" y="723"/>
                    </a:lnTo>
                    <a:lnTo>
                      <a:pt x="757" y="740"/>
                    </a:lnTo>
                    <a:lnTo>
                      <a:pt x="740" y="754"/>
                    </a:lnTo>
                    <a:lnTo>
                      <a:pt x="723" y="764"/>
                    </a:lnTo>
                    <a:lnTo>
                      <a:pt x="703" y="771"/>
                    </a:lnTo>
                    <a:lnTo>
                      <a:pt x="681" y="776"/>
                    </a:lnTo>
                    <a:lnTo>
                      <a:pt x="660" y="780"/>
                    </a:lnTo>
                    <a:lnTo>
                      <a:pt x="639" y="783"/>
                    </a:lnTo>
                    <a:lnTo>
                      <a:pt x="622" y="785"/>
                    </a:lnTo>
                    <a:lnTo>
                      <a:pt x="607" y="787"/>
                    </a:lnTo>
                    <a:lnTo>
                      <a:pt x="597" y="787"/>
                    </a:lnTo>
                    <a:lnTo>
                      <a:pt x="594" y="787"/>
                    </a:lnTo>
                    <a:lnTo>
                      <a:pt x="594" y="787"/>
                    </a:lnTo>
                    <a:lnTo>
                      <a:pt x="593" y="787"/>
                    </a:lnTo>
                    <a:lnTo>
                      <a:pt x="592" y="787"/>
                    </a:lnTo>
                    <a:lnTo>
                      <a:pt x="590" y="787"/>
                    </a:lnTo>
                    <a:lnTo>
                      <a:pt x="586" y="787"/>
                    </a:lnTo>
                    <a:lnTo>
                      <a:pt x="547" y="787"/>
                    </a:lnTo>
                    <a:lnTo>
                      <a:pt x="529" y="787"/>
                    </a:lnTo>
                    <a:lnTo>
                      <a:pt x="508" y="787"/>
                    </a:lnTo>
                    <a:lnTo>
                      <a:pt x="483" y="787"/>
                    </a:lnTo>
                    <a:lnTo>
                      <a:pt x="452" y="787"/>
                    </a:lnTo>
                    <a:lnTo>
                      <a:pt x="278" y="787"/>
                    </a:lnTo>
                    <a:lnTo>
                      <a:pt x="219" y="787"/>
                    </a:lnTo>
                    <a:lnTo>
                      <a:pt x="153" y="787"/>
                    </a:lnTo>
                    <a:lnTo>
                      <a:pt x="153" y="787"/>
                    </a:lnTo>
                    <a:lnTo>
                      <a:pt x="153" y="788"/>
                    </a:lnTo>
                    <a:lnTo>
                      <a:pt x="153" y="788"/>
                    </a:lnTo>
                    <a:lnTo>
                      <a:pt x="153" y="789"/>
                    </a:lnTo>
                    <a:lnTo>
                      <a:pt x="153" y="791"/>
                    </a:lnTo>
                    <a:lnTo>
                      <a:pt x="153" y="794"/>
                    </a:lnTo>
                    <a:lnTo>
                      <a:pt x="153" y="798"/>
                    </a:lnTo>
                    <a:lnTo>
                      <a:pt x="153" y="804"/>
                    </a:lnTo>
                    <a:lnTo>
                      <a:pt x="153" y="811"/>
                    </a:lnTo>
                    <a:lnTo>
                      <a:pt x="153" y="819"/>
                    </a:lnTo>
                    <a:lnTo>
                      <a:pt x="153" y="830"/>
                    </a:lnTo>
                    <a:lnTo>
                      <a:pt x="153" y="896"/>
                    </a:lnTo>
                    <a:lnTo>
                      <a:pt x="153" y="920"/>
                    </a:lnTo>
                    <a:lnTo>
                      <a:pt x="153" y="946"/>
                    </a:lnTo>
                    <a:lnTo>
                      <a:pt x="153" y="975"/>
                    </a:lnTo>
                    <a:lnTo>
                      <a:pt x="153" y="1009"/>
                    </a:lnTo>
                    <a:lnTo>
                      <a:pt x="153" y="1045"/>
                    </a:lnTo>
                    <a:lnTo>
                      <a:pt x="153" y="1180"/>
                    </a:lnTo>
                    <a:lnTo>
                      <a:pt x="153" y="1233"/>
                    </a:lnTo>
                    <a:lnTo>
                      <a:pt x="153" y="1292"/>
                    </a:lnTo>
                    <a:lnTo>
                      <a:pt x="153" y="1355"/>
                    </a:lnTo>
                    <a:lnTo>
                      <a:pt x="153" y="1423"/>
                    </a:lnTo>
                    <a:lnTo>
                      <a:pt x="153" y="1496"/>
                    </a:lnTo>
                    <a:lnTo>
                      <a:pt x="153" y="1575"/>
                    </a:lnTo>
                    <a:lnTo>
                      <a:pt x="153" y="1659"/>
                    </a:lnTo>
                    <a:lnTo>
                      <a:pt x="153" y="1749"/>
                    </a:lnTo>
                    <a:lnTo>
                      <a:pt x="153" y="1844"/>
                    </a:lnTo>
                    <a:lnTo>
                      <a:pt x="153" y="1947"/>
                    </a:lnTo>
                    <a:lnTo>
                      <a:pt x="153" y="2055"/>
                    </a:lnTo>
                    <a:lnTo>
                      <a:pt x="153" y="2171"/>
                    </a:lnTo>
                    <a:lnTo>
                      <a:pt x="153" y="2293"/>
                    </a:lnTo>
                    <a:lnTo>
                      <a:pt x="153" y="2421"/>
                    </a:lnTo>
                    <a:lnTo>
                      <a:pt x="153" y="2558"/>
                    </a:lnTo>
                    <a:lnTo>
                      <a:pt x="153" y="2701"/>
                    </a:lnTo>
                    <a:lnTo>
                      <a:pt x="153" y="2852"/>
                    </a:lnTo>
                    <a:lnTo>
                      <a:pt x="153" y="3011"/>
                    </a:lnTo>
                    <a:lnTo>
                      <a:pt x="155" y="3044"/>
                    </a:lnTo>
                    <a:lnTo>
                      <a:pt x="163" y="3075"/>
                    </a:lnTo>
                    <a:lnTo>
                      <a:pt x="175" y="3104"/>
                    </a:lnTo>
                    <a:lnTo>
                      <a:pt x="193" y="3129"/>
                    </a:lnTo>
                    <a:lnTo>
                      <a:pt x="213" y="3150"/>
                    </a:lnTo>
                    <a:lnTo>
                      <a:pt x="236" y="3169"/>
                    </a:lnTo>
                    <a:lnTo>
                      <a:pt x="263" y="3182"/>
                    </a:lnTo>
                    <a:lnTo>
                      <a:pt x="292" y="3190"/>
                    </a:lnTo>
                    <a:lnTo>
                      <a:pt x="322" y="3193"/>
                    </a:lnTo>
                    <a:lnTo>
                      <a:pt x="1959" y="3193"/>
                    </a:lnTo>
                    <a:lnTo>
                      <a:pt x="1959" y="3193"/>
                    </a:lnTo>
                    <a:lnTo>
                      <a:pt x="1959" y="3192"/>
                    </a:lnTo>
                    <a:lnTo>
                      <a:pt x="1959" y="3191"/>
                    </a:lnTo>
                    <a:lnTo>
                      <a:pt x="1959" y="3189"/>
                    </a:lnTo>
                    <a:lnTo>
                      <a:pt x="1959" y="3142"/>
                    </a:lnTo>
                    <a:lnTo>
                      <a:pt x="1959" y="3129"/>
                    </a:lnTo>
                    <a:lnTo>
                      <a:pt x="1959" y="3113"/>
                    </a:lnTo>
                    <a:lnTo>
                      <a:pt x="1959" y="3073"/>
                    </a:lnTo>
                    <a:lnTo>
                      <a:pt x="1959" y="3049"/>
                    </a:lnTo>
                    <a:lnTo>
                      <a:pt x="1959" y="3023"/>
                    </a:lnTo>
                    <a:lnTo>
                      <a:pt x="1959" y="2737"/>
                    </a:lnTo>
                    <a:lnTo>
                      <a:pt x="1959" y="2680"/>
                    </a:lnTo>
                    <a:lnTo>
                      <a:pt x="1959" y="2618"/>
                    </a:lnTo>
                    <a:lnTo>
                      <a:pt x="1959" y="2552"/>
                    </a:lnTo>
                    <a:lnTo>
                      <a:pt x="1959" y="2323"/>
                    </a:lnTo>
                    <a:lnTo>
                      <a:pt x="1959" y="2237"/>
                    </a:lnTo>
                    <a:lnTo>
                      <a:pt x="1959" y="2143"/>
                    </a:lnTo>
                    <a:lnTo>
                      <a:pt x="1959" y="2045"/>
                    </a:lnTo>
                    <a:lnTo>
                      <a:pt x="1959" y="1942"/>
                    </a:lnTo>
                    <a:lnTo>
                      <a:pt x="1959" y="1831"/>
                    </a:lnTo>
                    <a:lnTo>
                      <a:pt x="1959" y="1715"/>
                    </a:lnTo>
                    <a:lnTo>
                      <a:pt x="1959" y="1591"/>
                    </a:lnTo>
                    <a:lnTo>
                      <a:pt x="1959" y="1461"/>
                    </a:lnTo>
                    <a:lnTo>
                      <a:pt x="1959" y="1325"/>
                    </a:lnTo>
                    <a:lnTo>
                      <a:pt x="1959" y="1181"/>
                    </a:lnTo>
                    <a:lnTo>
                      <a:pt x="1959" y="1030"/>
                    </a:lnTo>
                    <a:lnTo>
                      <a:pt x="1959" y="872"/>
                    </a:lnTo>
                    <a:lnTo>
                      <a:pt x="1959" y="707"/>
                    </a:lnTo>
                    <a:lnTo>
                      <a:pt x="1959" y="352"/>
                    </a:lnTo>
                    <a:lnTo>
                      <a:pt x="1956" y="319"/>
                    </a:lnTo>
                    <a:lnTo>
                      <a:pt x="1948" y="288"/>
                    </a:lnTo>
                    <a:lnTo>
                      <a:pt x="1936" y="260"/>
                    </a:lnTo>
                    <a:lnTo>
                      <a:pt x="1919" y="234"/>
                    </a:lnTo>
                    <a:lnTo>
                      <a:pt x="1899" y="213"/>
                    </a:lnTo>
                    <a:lnTo>
                      <a:pt x="1875" y="195"/>
                    </a:lnTo>
                    <a:lnTo>
                      <a:pt x="1848" y="182"/>
                    </a:lnTo>
                    <a:lnTo>
                      <a:pt x="1820" y="173"/>
                    </a:lnTo>
                    <a:lnTo>
                      <a:pt x="1789" y="170"/>
                    </a:lnTo>
                    <a:lnTo>
                      <a:pt x="798" y="170"/>
                    </a:lnTo>
                    <a:close/>
                    <a:moveTo>
                      <a:pt x="716" y="0"/>
                    </a:moveTo>
                    <a:lnTo>
                      <a:pt x="1853" y="0"/>
                    </a:lnTo>
                    <a:lnTo>
                      <a:pt x="1883" y="2"/>
                    </a:lnTo>
                    <a:lnTo>
                      <a:pt x="1913" y="9"/>
                    </a:lnTo>
                    <a:lnTo>
                      <a:pt x="1944" y="19"/>
                    </a:lnTo>
                    <a:lnTo>
                      <a:pt x="1973" y="34"/>
                    </a:lnTo>
                    <a:lnTo>
                      <a:pt x="2000" y="52"/>
                    </a:lnTo>
                    <a:lnTo>
                      <a:pt x="2027" y="74"/>
                    </a:lnTo>
                    <a:lnTo>
                      <a:pt x="2050" y="98"/>
                    </a:lnTo>
                    <a:lnTo>
                      <a:pt x="2070" y="127"/>
                    </a:lnTo>
                    <a:lnTo>
                      <a:pt x="2088" y="157"/>
                    </a:lnTo>
                    <a:lnTo>
                      <a:pt x="2100" y="191"/>
                    </a:lnTo>
                    <a:lnTo>
                      <a:pt x="2108" y="227"/>
                    </a:lnTo>
                    <a:lnTo>
                      <a:pt x="2111" y="265"/>
                    </a:lnTo>
                    <a:lnTo>
                      <a:pt x="2111" y="298"/>
                    </a:lnTo>
                    <a:lnTo>
                      <a:pt x="2111" y="308"/>
                    </a:lnTo>
                    <a:lnTo>
                      <a:pt x="2111" y="321"/>
                    </a:lnTo>
                    <a:lnTo>
                      <a:pt x="2111" y="753"/>
                    </a:lnTo>
                    <a:lnTo>
                      <a:pt x="2111" y="813"/>
                    </a:lnTo>
                    <a:lnTo>
                      <a:pt x="2111" y="877"/>
                    </a:lnTo>
                    <a:lnTo>
                      <a:pt x="2111" y="1691"/>
                    </a:lnTo>
                    <a:lnTo>
                      <a:pt x="2111" y="1811"/>
                    </a:lnTo>
                    <a:lnTo>
                      <a:pt x="2111" y="1938"/>
                    </a:lnTo>
                    <a:lnTo>
                      <a:pt x="2111" y="3203"/>
                    </a:lnTo>
                    <a:lnTo>
                      <a:pt x="2111" y="3205"/>
                    </a:lnTo>
                    <a:lnTo>
                      <a:pt x="2111" y="3210"/>
                    </a:lnTo>
                    <a:lnTo>
                      <a:pt x="2110" y="3218"/>
                    </a:lnTo>
                    <a:lnTo>
                      <a:pt x="2108" y="3228"/>
                    </a:lnTo>
                    <a:lnTo>
                      <a:pt x="2106" y="3240"/>
                    </a:lnTo>
                    <a:lnTo>
                      <a:pt x="2102" y="3253"/>
                    </a:lnTo>
                    <a:lnTo>
                      <a:pt x="2096" y="3267"/>
                    </a:lnTo>
                    <a:lnTo>
                      <a:pt x="2088" y="3281"/>
                    </a:lnTo>
                    <a:lnTo>
                      <a:pt x="2078" y="3295"/>
                    </a:lnTo>
                    <a:lnTo>
                      <a:pt x="2066" y="3308"/>
                    </a:lnTo>
                    <a:lnTo>
                      <a:pt x="2051" y="3320"/>
                    </a:lnTo>
                    <a:lnTo>
                      <a:pt x="2033" y="3330"/>
                    </a:lnTo>
                    <a:lnTo>
                      <a:pt x="2012" y="3338"/>
                    </a:lnTo>
                    <a:lnTo>
                      <a:pt x="1987" y="3343"/>
                    </a:lnTo>
                    <a:lnTo>
                      <a:pt x="1959" y="3345"/>
                    </a:lnTo>
                    <a:lnTo>
                      <a:pt x="247" y="3345"/>
                    </a:lnTo>
                    <a:lnTo>
                      <a:pt x="219" y="3343"/>
                    </a:lnTo>
                    <a:lnTo>
                      <a:pt x="190" y="3337"/>
                    </a:lnTo>
                    <a:lnTo>
                      <a:pt x="160" y="3327"/>
                    </a:lnTo>
                    <a:lnTo>
                      <a:pt x="132" y="3313"/>
                    </a:lnTo>
                    <a:lnTo>
                      <a:pt x="105" y="3295"/>
                    </a:lnTo>
                    <a:lnTo>
                      <a:pt x="81" y="3274"/>
                    </a:lnTo>
                    <a:lnTo>
                      <a:pt x="58" y="3250"/>
                    </a:lnTo>
                    <a:lnTo>
                      <a:pt x="39" y="3222"/>
                    </a:lnTo>
                    <a:lnTo>
                      <a:pt x="22" y="3192"/>
                    </a:lnTo>
                    <a:lnTo>
                      <a:pt x="10" y="3158"/>
                    </a:lnTo>
                    <a:lnTo>
                      <a:pt x="3" y="3123"/>
                    </a:lnTo>
                    <a:lnTo>
                      <a:pt x="0" y="3083"/>
                    </a:lnTo>
                    <a:lnTo>
                      <a:pt x="0" y="685"/>
                    </a:lnTo>
                    <a:lnTo>
                      <a:pt x="85" y="609"/>
                    </a:lnTo>
                    <a:lnTo>
                      <a:pt x="167" y="534"/>
                    </a:lnTo>
                    <a:lnTo>
                      <a:pt x="246" y="459"/>
                    </a:lnTo>
                    <a:lnTo>
                      <a:pt x="323" y="385"/>
                    </a:lnTo>
                    <a:lnTo>
                      <a:pt x="396" y="314"/>
                    </a:lnTo>
                    <a:lnTo>
                      <a:pt x="466" y="245"/>
                    </a:lnTo>
                    <a:lnTo>
                      <a:pt x="533" y="178"/>
                    </a:lnTo>
                    <a:lnTo>
                      <a:pt x="598" y="116"/>
                    </a:lnTo>
                    <a:lnTo>
                      <a:pt x="659" y="56"/>
                    </a:lnTo>
                    <a:lnTo>
                      <a:pt x="716"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3376" name="Freeform 8"/>
              <p:cNvSpPr>
                <a:spLocks noChangeArrowheads="1"/>
              </p:cNvSpPr>
              <p:nvPr/>
            </p:nvSpPr>
            <p:spPr bwMode="auto">
              <a:xfrm>
                <a:off x="145" y="139"/>
                <a:ext cx="84" cy="24"/>
              </a:xfrm>
              <a:custGeom>
                <a:avLst/>
                <a:gdLst>
                  <a:gd name="T0" fmla="*/ 75 w 590"/>
                  <a:gd name="T1" fmla="*/ 0 h 165"/>
                  <a:gd name="T2" fmla="*/ 75 w 590"/>
                  <a:gd name="T3" fmla="*/ 0 h 165"/>
                  <a:gd name="T4" fmla="*/ 77 w 590"/>
                  <a:gd name="T5" fmla="*/ 0 h 165"/>
                  <a:gd name="T6" fmla="*/ 80 w 590"/>
                  <a:gd name="T7" fmla="*/ 0 h 165"/>
                  <a:gd name="T8" fmla="*/ 84 w 590"/>
                  <a:gd name="T9" fmla="*/ 0 h 165"/>
                  <a:gd name="T10" fmla="*/ 91 w 590"/>
                  <a:gd name="T11" fmla="*/ 0 h 165"/>
                  <a:gd name="T12" fmla="*/ 130 w 590"/>
                  <a:gd name="T13" fmla="*/ 0 h 165"/>
                  <a:gd name="T14" fmla="*/ 150 w 590"/>
                  <a:gd name="T15" fmla="*/ 0 h 165"/>
                  <a:gd name="T16" fmla="*/ 174 w 590"/>
                  <a:gd name="T17" fmla="*/ 0 h 165"/>
                  <a:gd name="T18" fmla="*/ 204 w 590"/>
                  <a:gd name="T19" fmla="*/ 0 h 165"/>
                  <a:gd name="T20" fmla="*/ 239 w 590"/>
                  <a:gd name="T21" fmla="*/ 0 h 165"/>
                  <a:gd name="T22" fmla="*/ 281 w 590"/>
                  <a:gd name="T23" fmla="*/ 0 h 165"/>
                  <a:gd name="T24" fmla="*/ 327 w 590"/>
                  <a:gd name="T25" fmla="*/ 0 h 165"/>
                  <a:gd name="T26" fmla="*/ 381 w 590"/>
                  <a:gd name="T27" fmla="*/ 0 h 165"/>
                  <a:gd name="T28" fmla="*/ 443 w 590"/>
                  <a:gd name="T29" fmla="*/ 0 h 165"/>
                  <a:gd name="T30" fmla="*/ 512 w 590"/>
                  <a:gd name="T31" fmla="*/ 0 h 165"/>
                  <a:gd name="T32" fmla="*/ 533 w 590"/>
                  <a:gd name="T33" fmla="*/ 3 h 165"/>
                  <a:gd name="T34" fmla="*/ 551 w 590"/>
                  <a:gd name="T35" fmla="*/ 12 h 165"/>
                  <a:gd name="T36" fmla="*/ 568 w 590"/>
                  <a:gd name="T37" fmla="*/ 25 h 165"/>
                  <a:gd name="T38" fmla="*/ 580 w 590"/>
                  <a:gd name="T39" fmla="*/ 41 h 165"/>
                  <a:gd name="T40" fmla="*/ 587 w 590"/>
                  <a:gd name="T41" fmla="*/ 61 h 165"/>
                  <a:gd name="T42" fmla="*/ 590 w 590"/>
                  <a:gd name="T43" fmla="*/ 85 h 165"/>
                  <a:gd name="T44" fmla="*/ 587 w 590"/>
                  <a:gd name="T45" fmla="*/ 106 h 165"/>
                  <a:gd name="T46" fmla="*/ 580 w 590"/>
                  <a:gd name="T47" fmla="*/ 124 h 165"/>
                  <a:gd name="T48" fmla="*/ 568 w 590"/>
                  <a:gd name="T49" fmla="*/ 141 h 165"/>
                  <a:gd name="T50" fmla="*/ 551 w 590"/>
                  <a:gd name="T51" fmla="*/ 154 h 165"/>
                  <a:gd name="T52" fmla="*/ 533 w 590"/>
                  <a:gd name="T53" fmla="*/ 162 h 165"/>
                  <a:gd name="T54" fmla="*/ 512 w 590"/>
                  <a:gd name="T55" fmla="*/ 165 h 165"/>
                  <a:gd name="T56" fmla="*/ 512 w 590"/>
                  <a:gd name="T57" fmla="*/ 165 h 165"/>
                  <a:gd name="T58" fmla="*/ 511 w 590"/>
                  <a:gd name="T59" fmla="*/ 165 h 165"/>
                  <a:gd name="T60" fmla="*/ 510 w 590"/>
                  <a:gd name="T61" fmla="*/ 165 h 165"/>
                  <a:gd name="T62" fmla="*/ 507 w 590"/>
                  <a:gd name="T63" fmla="*/ 165 h 165"/>
                  <a:gd name="T64" fmla="*/ 502 w 590"/>
                  <a:gd name="T65" fmla="*/ 165 h 165"/>
                  <a:gd name="T66" fmla="*/ 496 w 590"/>
                  <a:gd name="T67" fmla="*/ 165 h 165"/>
                  <a:gd name="T68" fmla="*/ 382 w 590"/>
                  <a:gd name="T69" fmla="*/ 165 h 165"/>
                  <a:gd name="T70" fmla="*/ 347 w 590"/>
                  <a:gd name="T71" fmla="*/ 165 h 165"/>
                  <a:gd name="T72" fmla="*/ 306 w 590"/>
                  <a:gd name="T73" fmla="*/ 165 h 165"/>
                  <a:gd name="T74" fmla="*/ 205 w 590"/>
                  <a:gd name="T75" fmla="*/ 165 h 165"/>
                  <a:gd name="T76" fmla="*/ 144 w 590"/>
                  <a:gd name="T77" fmla="*/ 165 h 165"/>
                  <a:gd name="T78" fmla="*/ 75 w 590"/>
                  <a:gd name="T79" fmla="*/ 165 h 165"/>
                  <a:gd name="T80" fmla="*/ 55 w 590"/>
                  <a:gd name="T81" fmla="*/ 162 h 165"/>
                  <a:gd name="T82" fmla="*/ 37 w 590"/>
                  <a:gd name="T83" fmla="*/ 154 h 165"/>
                  <a:gd name="T84" fmla="*/ 22 w 590"/>
                  <a:gd name="T85" fmla="*/ 141 h 165"/>
                  <a:gd name="T86" fmla="*/ 10 w 590"/>
                  <a:gd name="T87" fmla="*/ 124 h 165"/>
                  <a:gd name="T88" fmla="*/ 2 w 590"/>
                  <a:gd name="T89" fmla="*/ 106 h 165"/>
                  <a:gd name="T90" fmla="*/ 0 w 590"/>
                  <a:gd name="T91" fmla="*/ 85 h 165"/>
                  <a:gd name="T92" fmla="*/ 2 w 590"/>
                  <a:gd name="T93" fmla="*/ 61 h 165"/>
                  <a:gd name="T94" fmla="*/ 10 w 590"/>
                  <a:gd name="T95" fmla="*/ 41 h 165"/>
                  <a:gd name="T96" fmla="*/ 22 w 590"/>
                  <a:gd name="T97" fmla="*/ 25 h 165"/>
                  <a:gd name="T98" fmla="*/ 37 w 590"/>
                  <a:gd name="T99" fmla="*/ 12 h 165"/>
                  <a:gd name="T100" fmla="*/ 55 w 590"/>
                  <a:gd name="T101" fmla="*/ 3 h 165"/>
                  <a:gd name="T102" fmla="*/ 75 w 590"/>
                  <a:gd name="T103" fmla="*/ 0 h 165"/>
                  <a:gd name="T104" fmla="*/ 75 w 590"/>
                  <a:gd name="T105" fmla="*/ 0 h 1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0"/>
                  <a:gd name="T160" fmla="*/ 0 h 165"/>
                  <a:gd name="T161" fmla="*/ 590 w 590"/>
                  <a:gd name="T162" fmla="*/ 165 h 1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0" h="165">
                    <a:moveTo>
                      <a:pt x="75" y="0"/>
                    </a:moveTo>
                    <a:lnTo>
                      <a:pt x="75" y="0"/>
                    </a:lnTo>
                    <a:lnTo>
                      <a:pt x="77" y="0"/>
                    </a:lnTo>
                    <a:lnTo>
                      <a:pt x="80" y="0"/>
                    </a:lnTo>
                    <a:lnTo>
                      <a:pt x="84" y="0"/>
                    </a:lnTo>
                    <a:lnTo>
                      <a:pt x="91" y="0"/>
                    </a:lnTo>
                    <a:lnTo>
                      <a:pt x="130" y="0"/>
                    </a:lnTo>
                    <a:lnTo>
                      <a:pt x="150" y="0"/>
                    </a:lnTo>
                    <a:lnTo>
                      <a:pt x="174" y="0"/>
                    </a:lnTo>
                    <a:lnTo>
                      <a:pt x="204" y="0"/>
                    </a:lnTo>
                    <a:lnTo>
                      <a:pt x="239" y="0"/>
                    </a:lnTo>
                    <a:lnTo>
                      <a:pt x="281" y="0"/>
                    </a:lnTo>
                    <a:lnTo>
                      <a:pt x="327" y="0"/>
                    </a:lnTo>
                    <a:lnTo>
                      <a:pt x="381" y="0"/>
                    </a:lnTo>
                    <a:lnTo>
                      <a:pt x="443" y="0"/>
                    </a:lnTo>
                    <a:lnTo>
                      <a:pt x="512" y="0"/>
                    </a:lnTo>
                    <a:lnTo>
                      <a:pt x="533" y="3"/>
                    </a:lnTo>
                    <a:lnTo>
                      <a:pt x="551" y="12"/>
                    </a:lnTo>
                    <a:lnTo>
                      <a:pt x="568" y="25"/>
                    </a:lnTo>
                    <a:lnTo>
                      <a:pt x="580" y="41"/>
                    </a:lnTo>
                    <a:lnTo>
                      <a:pt x="587" y="61"/>
                    </a:lnTo>
                    <a:lnTo>
                      <a:pt x="590" y="85"/>
                    </a:lnTo>
                    <a:lnTo>
                      <a:pt x="587" y="106"/>
                    </a:lnTo>
                    <a:lnTo>
                      <a:pt x="580" y="124"/>
                    </a:lnTo>
                    <a:lnTo>
                      <a:pt x="568" y="141"/>
                    </a:lnTo>
                    <a:lnTo>
                      <a:pt x="551" y="154"/>
                    </a:lnTo>
                    <a:lnTo>
                      <a:pt x="533" y="162"/>
                    </a:lnTo>
                    <a:lnTo>
                      <a:pt x="512" y="165"/>
                    </a:lnTo>
                    <a:lnTo>
                      <a:pt x="512" y="165"/>
                    </a:lnTo>
                    <a:lnTo>
                      <a:pt x="511" y="165"/>
                    </a:lnTo>
                    <a:lnTo>
                      <a:pt x="510" y="165"/>
                    </a:lnTo>
                    <a:lnTo>
                      <a:pt x="507" y="165"/>
                    </a:lnTo>
                    <a:lnTo>
                      <a:pt x="502" y="165"/>
                    </a:lnTo>
                    <a:lnTo>
                      <a:pt x="496" y="165"/>
                    </a:lnTo>
                    <a:lnTo>
                      <a:pt x="382" y="165"/>
                    </a:lnTo>
                    <a:lnTo>
                      <a:pt x="347" y="165"/>
                    </a:lnTo>
                    <a:lnTo>
                      <a:pt x="306" y="165"/>
                    </a:lnTo>
                    <a:lnTo>
                      <a:pt x="205" y="165"/>
                    </a:lnTo>
                    <a:lnTo>
                      <a:pt x="144" y="165"/>
                    </a:lnTo>
                    <a:lnTo>
                      <a:pt x="75" y="165"/>
                    </a:lnTo>
                    <a:lnTo>
                      <a:pt x="55" y="162"/>
                    </a:lnTo>
                    <a:lnTo>
                      <a:pt x="37" y="154"/>
                    </a:lnTo>
                    <a:lnTo>
                      <a:pt x="22" y="141"/>
                    </a:lnTo>
                    <a:lnTo>
                      <a:pt x="10" y="124"/>
                    </a:lnTo>
                    <a:lnTo>
                      <a:pt x="2" y="106"/>
                    </a:lnTo>
                    <a:lnTo>
                      <a:pt x="0" y="85"/>
                    </a:lnTo>
                    <a:lnTo>
                      <a:pt x="2" y="61"/>
                    </a:lnTo>
                    <a:lnTo>
                      <a:pt x="10" y="41"/>
                    </a:lnTo>
                    <a:lnTo>
                      <a:pt x="22" y="25"/>
                    </a:lnTo>
                    <a:lnTo>
                      <a:pt x="37" y="12"/>
                    </a:lnTo>
                    <a:lnTo>
                      <a:pt x="55" y="3"/>
                    </a:lnTo>
                    <a:lnTo>
                      <a:pt x="75" y="0"/>
                    </a:lnTo>
                    <a:lnTo>
                      <a:pt x="75"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3377" name="Freeform 9"/>
              <p:cNvSpPr>
                <a:spLocks noChangeArrowheads="1"/>
              </p:cNvSpPr>
              <p:nvPr/>
            </p:nvSpPr>
            <p:spPr bwMode="auto">
              <a:xfrm>
                <a:off x="68" y="198"/>
                <a:ext cx="161" cy="24"/>
              </a:xfrm>
              <a:custGeom>
                <a:avLst/>
                <a:gdLst>
                  <a:gd name="T0" fmla="*/ 79 w 1125"/>
                  <a:gd name="T1" fmla="*/ 0 h 164"/>
                  <a:gd name="T2" fmla="*/ 85 w 1125"/>
                  <a:gd name="T3" fmla="*/ 0 h 164"/>
                  <a:gd name="T4" fmla="*/ 89 w 1125"/>
                  <a:gd name="T5" fmla="*/ 0 h 164"/>
                  <a:gd name="T6" fmla="*/ 95 w 1125"/>
                  <a:gd name="T7" fmla="*/ 0 h 164"/>
                  <a:gd name="T8" fmla="*/ 279 w 1125"/>
                  <a:gd name="T9" fmla="*/ 0 h 164"/>
                  <a:gd name="T10" fmla="*/ 320 w 1125"/>
                  <a:gd name="T11" fmla="*/ 0 h 164"/>
                  <a:gd name="T12" fmla="*/ 366 w 1125"/>
                  <a:gd name="T13" fmla="*/ 0 h 164"/>
                  <a:gd name="T14" fmla="*/ 1047 w 1125"/>
                  <a:gd name="T15" fmla="*/ 0 h 164"/>
                  <a:gd name="T16" fmla="*/ 1068 w 1125"/>
                  <a:gd name="T17" fmla="*/ 3 h 164"/>
                  <a:gd name="T18" fmla="*/ 1086 w 1125"/>
                  <a:gd name="T19" fmla="*/ 11 h 164"/>
                  <a:gd name="T20" fmla="*/ 1103 w 1125"/>
                  <a:gd name="T21" fmla="*/ 24 h 164"/>
                  <a:gd name="T22" fmla="*/ 1115 w 1125"/>
                  <a:gd name="T23" fmla="*/ 41 h 164"/>
                  <a:gd name="T24" fmla="*/ 1122 w 1125"/>
                  <a:gd name="T25" fmla="*/ 60 h 164"/>
                  <a:gd name="T26" fmla="*/ 1125 w 1125"/>
                  <a:gd name="T27" fmla="*/ 82 h 164"/>
                  <a:gd name="T28" fmla="*/ 1123 w 1125"/>
                  <a:gd name="T29" fmla="*/ 100 h 164"/>
                  <a:gd name="T30" fmla="*/ 1117 w 1125"/>
                  <a:gd name="T31" fmla="*/ 118 h 164"/>
                  <a:gd name="T32" fmla="*/ 1108 w 1125"/>
                  <a:gd name="T33" fmla="*/ 133 h 164"/>
                  <a:gd name="T34" fmla="*/ 1097 w 1125"/>
                  <a:gd name="T35" fmla="*/ 146 h 164"/>
                  <a:gd name="T36" fmla="*/ 1081 w 1125"/>
                  <a:gd name="T37" fmla="*/ 156 h 164"/>
                  <a:gd name="T38" fmla="*/ 1065 w 1125"/>
                  <a:gd name="T39" fmla="*/ 162 h 164"/>
                  <a:gd name="T40" fmla="*/ 1047 w 1125"/>
                  <a:gd name="T41" fmla="*/ 164 h 164"/>
                  <a:gd name="T42" fmla="*/ 79 w 1125"/>
                  <a:gd name="T43" fmla="*/ 164 h 164"/>
                  <a:gd name="T44" fmla="*/ 58 w 1125"/>
                  <a:gd name="T45" fmla="*/ 161 h 164"/>
                  <a:gd name="T46" fmla="*/ 40 w 1125"/>
                  <a:gd name="T47" fmla="*/ 153 h 164"/>
                  <a:gd name="T48" fmla="*/ 24 w 1125"/>
                  <a:gd name="T49" fmla="*/ 140 h 164"/>
                  <a:gd name="T50" fmla="*/ 11 w 1125"/>
                  <a:gd name="T51" fmla="*/ 123 h 164"/>
                  <a:gd name="T52" fmla="*/ 3 w 1125"/>
                  <a:gd name="T53" fmla="*/ 103 h 164"/>
                  <a:gd name="T54" fmla="*/ 0 w 1125"/>
                  <a:gd name="T55" fmla="*/ 82 h 164"/>
                  <a:gd name="T56" fmla="*/ 3 w 1125"/>
                  <a:gd name="T57" fmla="*/ 60 h 164"/>
                  <a:gd name="T58" fmla="*/ 11 w 1125"/>
                  <a:gd name="T59" fmla="*/ 41 h 164"/>
                  <a:gd name="T60" fmla="*/ 24 w 1125"/>
                  <a:gd name="T61" fmla="*/ 24 h 164"/>
                  <a:gd name="T62" fmla="*/ 40 w 1125"/>
                  <a:gd name="T63" fmla="*/ 11 h 164"/>
                  <a:gd name="T64" fmla="*/ 58 w 1125"/>
                  <a:gd name="T65" fmla="*/ 3 h 164"/>
                  <a:gd name="T66" fmla="*/ 79 w 1125"/>
                  <a:gd name="T67" fmla="*/ 0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5"/>
                  <a:gd name="T103" fmla="*/ 0 h 164"/>
                  <a:gd name="T104" fmla="*/ 1125 w 1125"/>
                  <a:gd name="T105" fmla="*/ 164 h 1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5" h="164">
                    <a:moveTo>
                      <a:pt x="79" y="0"/>
                    </a:moveTo>
                    <a:lnTo>
                      <a:pt x="85" y="0"/>
                    </a:lnTo>
                    <a:lnTo>
                      <a:pt x="89" y="0"/>
                    </a:lnTo>
                    <a:lnTo>
                      <a:pt x="95" y="0"/>
                    </a:lnTo>
                    <a:lnTo>
                      <a:pt x="279" y="0"/>
                    </a:lnTo>
                    <a:lnTo>
                      <a:pt x="320" y="0"/>
                    </a:lnTo>
                    <a:lnTo>
                      <a:pt x="366" y="0"/>
                    </a:lnTo>
                    <a:lnTo>
                      <a:pt x="1047" y="0"/>
                    </a:lnTo>
                    <a:lnTo>
                      <a:pt x="1068" y="3"/>
                    </a:lnTo>
                    <a:lnTo>
                      <a:pt x="1086" y="11"/>
                    </a:lnTo>
                    <a:lnTo>
                      <a:pt x="1103" y="24"/>
                    </a:lnTo>
                    <a:lnTo>
                      <a:pt x="1115" y="41"/>
                    </a:lnTo>
                    <a:lnTo>
                      <a:pt x="1122" y="60"/>
                    </a:lnTo>
                    <a:lnTo>
                      <a:pt x="1125" y="82"/>
                    </a:lnTo>
                    <a:lnTo>
                      <a:pt x="1123" y="100"/>
                    </a:lnTo>
                    <a:lnTo>
                      <a:pt x="1117" y="118"/>
                    </a:lnTo>
                    <a:lnTo>
                      <a:pt x="1108" y="133"/>
                    </a:lnTo>
                    <a:lnTo>
                      <a:pt x="1097" y="146"/>
                    </a:lnTo>
                    <a:lnTo>
                      <a:pt x="1081" y="156"/>
                    </a:lnTo>
                    <a:lnTo>
                      <a:pt x="1065" y="162"/>
                    </a:lnTo>
                    <a:lnTo>
                      <a:pt x="1047" y="164"/>
                    </a:lnTo>
                    <a:lnTo>
                      <a:pt x="79" y="164"/>
                    </a:lnTo>
                    <a:lnTo>
                      <a:pt x="58" y="161"/>
                    </a:lnTo>
                    <a:lnTo>
                      <a:pt x="40" y="153"/>
                    </a:lnTo>
                    <a:lnTo>
                      <a:pt x="24" y="140"/>
                    </a:lnTo>
                    <a:lnTo>
                      <a:pt x="11" y="123"/>
                    </a:lnTo>
                    <a:lnTo>
                      <a:pt x="3" y="103"/>
                    </a:lnTo>
                    <a:lnTo>
                      <a:pt x="0" y="82"/>
                    </a:lnTo>
                    <a:lnTo>
                      <a:pt x="3" y="60"/>
                    </a:lnTo>
                    <a:lnTo>
                      <a:pt x="11" y="41"/>
                    </a:lnTo>
                    <a:lnTo>
                      <a:pt x="24" y="24"/>
                    </a:lnTo>
                    <a:lnTo>
                      <a:pt x="40" y="11"/>
                    </a:lnTo>
                    <a:lnTo>
                      <a:pt x="58" y="3"/>
                    </a:lnTo>
                    <a:lnTo>
                      <a:pt x="7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3378" name="Freeform 10"/>
              <p:cNvSpPr>
                <a:spLocks noChangeArrowheads="1"/>
              </p:cNvSpPr>
              <p:nvPr/>
            </p:nvSpPr>
            <p:spPr bwMode="auto">
              <a:xfrm>
                <a:off x="68" y="256"/>
                <a:ext cx="161" cy="23"/>
              </a:xfrm>
              <a:custGeom>
                <a:avLst/>
                <a:gdLst>
                  <a:gd name="T0" fmla="*/ 79 w 1125"/>
                  <a:gd name="T1" fmla="*/ 0 h 164"/>
                  <a:gd name="T2" fmla="*/ 1047 w 1125"/>
                  <a:gd name="T3" fmla="*/ 0 h 164"/>
                  <a:gd name="T4" fmla="*/ 1068 w 1125"/>
                  <a:gd name="T5" fmla="*/ 3 h 164"/>
                  <a:gd name="T6" fmla="*/ 1086 w 1125"/>
                  <a:gd name="T7" fmla="*/ 11 h 164"/>
                  <a:gd name="T8" fmla="*/ 1103 w 1125"/>
                  <a:gd name="T9" fmla="*/ 24 h 164"/>
                  <a:gd name="T10" fmla="*/ 1115 w 1125"/>
                  <a:gd name="T11" fmla="*/ 40 h 164"/>
                  <a:gd name="T12" fmla="*/ 1122 w 1125"/>
                  <a:gd name="T13" fmla="*/ 59 h 164"/>
                  <a:gd name="T14" fmla="*/ 1125 w 1125"/>
                  <a:gd name="T15" fmla="*/ 82 h 164"/>
                  <a:gd name="T16" fmla="*/ 1123 w 1125"/>
                  <a:gd name="T17" fmla="*/ 100 h 164"/>
                  <a:gd name="T18" fmla="*/ 1117 w 1125"/>
                  <a:gd name="T19" fmla="*/ 117 h 164"/>
                  <a:gd name="T20" fmla="*/ 1108 w 1125"/>
                  <a:gd name="T21" fmla="*/ 132 h 164"/>
                  <a:gd name="T22" fmla="*/ 1097 w 1125"/>
                  <a:gd name="T23" fmla="*/ 146 h 164"/>
                  <a:gd name="T24" fmla="*/ 1081 w 1125"/>
                  <a:gd name="T25" fmla="*/ 156 h 164"/>
                  <a:gd name="T26" fmla="*/ 1065 w 1125"/>
                  <a:gd name="T27" fmla="*/ 162 h 164"/>
                  <a:gd name="T28" fmla="*/ 1047 w 1125"/>
                  <a:gd name="T29" fmla="*/ 164 h 164"/>
                  <a:gd name="T30" fmla="*/ 1041 w 1125"/>
                  <a:gd name="T31" fmla="*/ 164 h 164"/>
                  <a:gd name="T32" fmla="*/ 1036 w 1125"/>
                  <a:gd name="T33" fmla="*/ 164 h 164"/>
                  <a:gd name="T34" fmla="*/ 1030 w 1125"/>
                  <a:gd name="T35" fmla="*/ 164 h 164"/>
                  <a:gd name="T36" fmla="*/ 845 w 1125"/>
                  <a:gd name="T37" fmla="*/ 164 h 164"/>
                  <a:gd name="T38" fmla="*/ 805 w 1125"/>
                  <a:gd name="T39" fmla="*/ 164 h 164"/>
                  <a:gd name="T40" fmla="*/ 760 w 1125"/>
                  <a:gd name="T41" fmla="*/ 164 h 164"/>
                  <a:gd name="T42" fmla="*/ 79 w 1125"/>
                  <a:gd name="T43" fmla="*/ 164 h 164"/>
                  <a:gd name="T44" fmla="*/ 58 w 1125"/>
                  <a:gd name="T45" fmla="*/ 161 h 164"/>
                  <a:gd name="T46" fmla="*/ 40 w 1125"/>
                  <a:gd name="T47" fmla="*/ 153 h 164"/>
                  <a:gd name="T48" fmla="*/ 24 w 1125"/>
                  <a:gd name="T49" fmla="*/ 140 h 164"/>
                  <a:gd name="T50" fmla="*/ 11 w 1125"/>
                  <a:gd name="T51" fmla="*/ 122 h 164"/>
                  <a:gd name="T52" fmla="*/ 3 w 1125"/>
                  <a:gd name="T53" fmla="*/ 103 h 164"/>
                  <a:gd name="T54" fmla="*/ 0 w 1125"/>
                  <a:gd name="T55" fmla="*/ 82 h 164"/>
                  <a:gd name="T56" fmla="*/ 3 w 1125"/>
                  <a:gd name="T57" fmla="*/ 59 h 164"/>
                  <a:gd name="T58" fmla="*/ 11 w 1125"/>
                  <a:gd name="T59" fmla="*/ 40 h 164"/>
                  <a:gd name="T60" fmla="*/ 24 w 1125"/>
                  <a:gd name="T61" fmla="*/ 24 h 164"/>
                  <a:gd name="T62" fmla="*/ 40 w 1125"/>
                  <a:gd name="T63" fmla="*/ 11 h 164"/>
                  <a:gd name="T64" fmla="*/ 58 w 1125"/>
                  <a:gd name="T65" fmla="*/ 3 h 164"/>
                  <a:gd name="T66" fmla="*/ 79 w 1125"/>
                  <a:gd name="T67" fmla="*/ 0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5"/>
                  <a:gd name="T103" fmla="*/ 0 h 164"/>
                  <a:gd name="T104" fmla="*/ 1125 w 1125"/>
                  <a:gd name="T105" fmla="*/ 164 h 1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5" h="164">
                    <a:moveTo>
                      <a:pt x="79" y="0"/>
                    </a:moveTo>
                    <a:lnTo>
                      <a:pt x="1047" y="0"/>
                    </a:lnTo>
                    <a:lnTo>
                      <a:pt x="1068" y="3"/>
                    </a:lnTo>
                    <a:lnTo>
                      <a:pt x="1086" y="11"/>
                    </a:lnTo>
                    <a:lnTo>
                      <a:pt x="1103" y="24"/>
                    </a:lnTo>
                    <a:lnTo>
                      <a:pt x="1115" y="40"/>
                    </a:lnTo>
                    <a:lnTo>
                      <a:pt x="1122" y="59"/>
                    </a:lnTo>
                    <a:lnTo>
                      <a:pt x="1125" y="82"/>
                    </a:lnTo>
                    <a:lnTo>
                      <a:pt x="1123" y="100"/>
                    </a:lnTo>
                    <a:lnTo>
                      <a:pt x="1117" y="117"/>
                    </a:lnTo>
                    <a:lnTo>
                      <a:pt x="1108" y="132"/>
                    </a:lnTo>
                    <a:lnTo>
                      <a:pt x="1097" y="146"/>
                    </a:lnTo>
                    <a:lnTo>
                      <a:pt x="1081" y="156"/>
                    </a:lnTo>
                    <a:lnTo>
                      <a:pt x="1065" y="162"/>
                    </a:lnTo>
                    <a:lnTo>
                      <a:pt x="1047" y="164"/>
                    </a:lnTo>
                    <a:lnTo>
                      <a:pt x="1041" y="164"/>
                    </a:lnTo>
                    <a:lnTo>
                      <a:pt x="1036" y="164"/>
                    </a:lnTo>
                    <a:lnTo>
                      <a:pt x="1030" y="164"/>
                    </a:lnTo>
                    <a:lnTo>
                      <a:pt x="845" y="164"/>
                    </a:lnTo>
                    <a:lnTo>
                      <a:pt x="805" y="164"/>
                    </a:lnTo>
                    <a:lnTo>
                      <a:pt x="760" y="164"/>
                    </a:lnTo>
                    <a:lnTo>
                      <a:pt x="79" y="164"/>
                    </a:lnTo>
                    <a:lnTo>
                      <a:pt x="58" y="161"/>
                    </a:lnTo>
                    <a:lnTo>
                      <a:pt x="40" y="153"/>
                    </a:lnTo>
                    <a:lnTo>
                      <a:pt x="24" y="140"/>
                    </a:lnTo>
                    <a:lnTo>
                      <a:pt x="11" y="122"/>
                    </a:lnTo>
                    <a:lnTo>
                      <a:pt x="3" y="103"/>
                    </a:lnTo>
                    <a:lnTo>
                      <a:pt x="0" y="82"/>
                    </a:lnTo>
                    <a:lnTo>
                      <a:pt x="3" y="59"/>
                    </a:lnTo>
                    <a:lnTo>
                      <a:pt x="11" y="40"/>
                    </a:lnTo>
                    <a:lnTo>
                      <a:pt x="24" y="24"/>
                    </a:lnTo>
                    <a:lnTo>
                      <a:pt x="40" y="11"/>
                    </a:lnTo>
                    <a:lnTo>
                      <a:pt x="58" y="3"/>
                    </a:lnTo>
                    <a:lnTo>
                      <a:pt x="7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3379" name="Freeform 11"/>
              <p:cNvSpPr>
                <a:spLocks noChangeArrowheads="1"/>
              </p:cNvSpPr>
              <p:nvPr/>
            </p:nvSpPr>
            <p:spPr bwMode="auto">
              <a:xfrm>
                <a:off x="68" y="313"/>
                <a:ext cx="161" cy="25"/>
              </a:xfrm>
              <a:custGeom>
                <a:avLst/>
                <a:gdLst>
                  <a:gd name="T0" fmla="*/ 89 w 1125"/>
                  <a:gd name="T1" fmla="*/ 0 h 174"/>
                  <a:gd name="T2" fmla="*/ 95 w 1125"/>
                  <a:gd name="T3" fmla="*/ 0 h 174"/>
                  <a:gd name="T4" fmla="*/ 1047 w 1125"/>
                  <a:gd name="T5" fmla="*/ 0 h 174"/>
                  <a:gd name="T6" fmla="*/ 1068 w 1125"/>
                  <a:gd name="T7" fmla="*/ 3 h 174"/>
                  <a:gd name="T8" fmla="*/ 1086 w 1125"/>
                  <a:gd name="T9" fmla="*/ 12 h 174"/>
                  <a:gd name="T10" fmla="*/ 1103 w 1125"/>
                  <a:gd name="T11" fmla="*/ 25 h 174"/>
                  <a:gd name="T12" fmla="*/ 1115 w 1125"/>
                  <a:gd name="T13" fmla="*/ 43 h 174"/>
                  <a:gd name="T14" fmla="*/ 1122 w 1125"/>
                  <a:gd name="T15" fmla="*/ 64 h 174"/>
                  <a:gd name="T16" fmla="*/ 1125 w 1125"/>
                  <a:gd name="T17" fmla="*/ 87 h 174"/>
                  <a:gd name="T18" fmla="*/ 1122 w 1125"/>
                  <a:gd name="T19" fmla="*/ 111 h 174"/>
                  <a:gd name="T20" fmla="*/ 1115 w 1125"/>
                  <a:gd name="T21" fmla="*/ 131 h 174"/>
                  <a:gd name="T22" fmla="*/ 1103 w 1125"/>
                  <a:gd name="T23" fmla="*/ 148 h 174"/>
                  <a:gd name="T24" fmla="*/ 1086 w 1125"/>
                  <a:gd name="T25" fmla="*/ 161 h 174"/>
                  <a:gd name="T26" fmla="*/ 1068 w 1125"/>
                  <a:gd name="T27" fmla="*/ 170 h 174"/>
                  <a:gd name="T28" fmla="*/ 1047 w 1125"/>
                  <a:gd name="T29" fmla="*/ 174 h 174"/>
                  <a:gd name="T30" fmla="*/ 1047 w 1125"/>
                  <a:gd name="T31" fmla="*/ 174 h 174"/>
                  <a:gd name="T32" fmla="*/ 1046 w 1125"/>
                  <a:gd name="T33" fmla="*/ 174 h 174"/>
                  <a:gd name="T34" fmla="*/ 1046 w 1125"/>
                  <a:gd name="T35" fmla="*/ 174 h 174"/>
                  <a:gd name="T36" fmla="*/ 1044 w 1125"/>
                  <a:gd name="T37" fmla="*/ 174 h 174"/>
                  <a:gd name="T38" fmla="*/ 1041 w 1125"/>
                  <a:gd name="T39" fmla="*/ 174 h 174"/>
                  <a:gd name="T40" fmla="*/ 1036 w 1125"/>
                  <a:gd name="T41" fmla="*/ 174 h 174"/>
                  <a:gd name="T42" fmla="*/ 1030 w 1125"/>
                  <a:gd name="T43" fmla="*/ 174 h 174"/>
                  <a:gd name="T44" fmla="*/ 1010 w 1125"/>
                  <a:gd name="T45" fmla="*/ 174 h 174"/>
                  <a:gd name="T46" fmla="*/ 997 w 1125"/>
                  <a:gd name="T47" fmla="*/ 174 h 174"/>
                  <a:gd name="T48" fmla="*/ 981 w 1125"/>
                  <a:gd name="T49" fmla="*/ 174 h 174"/>
                  <a:gd name="T50" fmla="*/ 912 w 1125"/>
                  <a:gd name="T51" fmla="*/ 174 h 174"/>
                  <a:gd name="T52" fmla="*/ 881 w 1125"/>
                  <a:gd name="T53" fmla="*/ 174 h 174"/>
                  <a:gd name="T54" fmla="*/ 845 w 1125"/>
                  <a:gd name="T55" fmla="*/ 174 h 174"/>
                  <a:gd name="T56" fmla="*/ 805 w 1125"/>
                  <a:gd name="T57" fmla="*/ 174 h 174"/>
                  <a:gd name="T58" fmla="*/ 760 w 1125"/>
                  <a:gd name="T59" fmla="*/ 174 h 174"/>
                  <a:gd name="T60" fmla="*/ 654 w 1125"/>
                  <a:gd name="T61" fmla="*/ 174 h 174"/>
                  <a:gd name="T62" fmla="*/ 591 w 1125"/>
                  <a:gd name="T63" fmla="*/ 174 h 174"/>
                  <a:gd name="T64" fmla="*/ 523 w 1125"/>
                  <a:gd name="T65" fmla="*/ 174 h 174"/>
                  <a:gd name="T66" fmla="*/ 448 w 1125"/>
                  <a:gd name="T67" fmla="*/ 174 h 174"/>
                  <a:gd name="T68" fmla="*/ 367 w 1125"/>
                  <a:gd name="T69" fmla="*/ 174 h 174"/>
                  <a:gd name="T70" fmla="*/ 79 w 1125"/>
                  <a:gd name="T71" fmla="*/ 174 h 174"/>
                  <a:gd name="T72" fmla="*/ 61 w 1125"/>
                  <a:gd name="T73" fmla="*/ 171 h 174"/>
                  <a:gd name="T74" fmla="*/ 45 w 1125"/>
                  <a:gd name="T75" fmla="*/ 164 h 174"/>
                  <a:gd name="T76" fmla="*/ 30 w 1125"/>
                  <a:gd name="T77" fmla="*/ 154 h 174"/>
                  <a:gd name="T78" fmla="*/ 18 w 1125"/>
                  <a:gd name="T79" fmla="*/ 141 h 174"/>
                  <a:gd name="T80" fmla="*/ 9 w 1125"/>
                  <a:gd name="T81" fmla="*/ 126 h 174"/>
                  <a:gd name="T82" fmla="*/ 2 w 1125"/>
                  <a:gd name="T83" fmla="*/ 107 h 174"/>
                  <a:gd name="T84" fmla="*/ 0 w 1125"/>
                  <a:gd name="T85" fmla="*/ 87 h 174"/>
                  <a:gd name="T86" fmla="*/ 2 w 1125"/>
                  <a:gd name="T87" fmla="*/ 67 h 174"/>
                  <a:gd name="T88" fmla="*/ 9 w 1125"/>
                  <a:gd name="T89" fmla="*/ 49 h 174"/>
                  <a:gd name="T90" fmla="*/ 18 w 1125"/>
                  <a:gd name="T91" fmla="*/ 33 h 174"/>
                  <a:gd name="T92" fmla="*/ 30 w 1125"/>
                  <a:gd name="T93" fmla="*/ 19 h 174"/>
                  <a:gd name="T94" fmla="*/ 45 w 1125"/>
                  <a:gd name="T95" fmla="*/ 9 h 174"/>
                  <a:gd name="T96" fmla="*/ 61 w 1125"/>
                  <a:gd name="T97" fmla="*/ 3 h 174"/>
                  <a:gd name="T98" fmla="*/ 79 w 1125"/>
                  <a:gd name="T99" fmla="*/ 0 h 174"/>
                  <a:gd name="T100" fmla="*/ 85 w 1125"/>
                  <a:gd name="T101" fmla="*/ 0 h 174"/>
                  <a:gd name="T102" fmla="*/ 89 w 1125"/>
                  <a:gd name="T103" fmla="*/ 0 h 1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5"/>
                  <a:gd name="T157" fmla="*/ 0 h 174"/>
                  <a:gd name="T158" fmla="*/ 1125 w 1125"/>
                  <a:gd name="T159" fmla="*/ 174 h 17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5" h="174">
                    <a:moveTo>
                      <a:pt x="89" y="0"/>
                    </a:moveTo>
                    <a:lnTo>
                      <a:pt x="95" y="0"/>
                    </a:lnTo>
                    <a:lnTo>
                      <a:pt x="1047" y="0"/>
                    </a:lnTo>
                    <a:lnTo>
                      <a:pt x="1068" y="3"/>
                    </a:lnTo>
                    <a:lnTo>
                      <a:pt x="1086" y="12"/>
                    </a:lnTo>
                    <a:lnTo>
                      <a:pt x="1103" y="25"/>
                    </a:lnTo>
                    <a:lnTo>
                      <a:pt x="1115" y="43"/>
                    </a:lnTo>
                    <a:lnTo>
                      <a:pt x="1122" y="64"/>
                    </a:lnTo>
                    <a:lnTo>
                      <a:pt x="1125" y="87"/>
                    </a:lnTo>
                    <a:lnTo>
                      <a:pt x="1122" y="111"/>
                    </a:lnTo>
                    <a:lnTo>
                      <a:pt x="1115" y="131"/>
                    </a:lnTo>
                    <a:lnTo>
                      <a:pt x="1103" y="148"/>
                    </a:lnTo>
                    <a:lnTo>
                      <a:pt x="1086" y="161"/>
                    </a:lnTo>
                    <a:lnTo>
                      <a:pt x="1068" y="170"/>
                    </a:lnTo>
                    <a:lnTo>
                      <a:pt x="1047" y="174"/>
                    </a:lnTo>
                    <a:lnTo>
                      <a:pt x="1047" y="174"/>
                    </a:lnTo>
                    <a:lnTo>
                      <a:pt x="1046" y="174"/>
                    </a:lnTo>
                    <a:lnTo>
                      <a:pt x="1046" y="174"/>
                    </a:lnTo>
                    <a:lnTo>
                      <a:pt x="1044" y="174"/>
                    </a:lnTo>
                    <a:lnTo>
                      <a:pt x="1041" y="174"/>
                    </a:lnTo>
                    <a:lnTo>
                      <a:pt x="1036" y="174"/>
                    </a:lnTo>
                    <a:lnTo>
                      <a:pt x="1030" y="174"/>
                    </a:lnTo>
                    <a:lnTo>
                      <a:pt x="1010" y="174"/>
                    </a:lnTo>
                    <a:lnTo>
                      <a:pt x="997" y="174"/>
                    </a:lnTo>
                    <a:lnTo>
                      <a:pt x="981" y="174"/>
                    </a:lnTo>
                    <a:lnTo>
                      <a:pt x="912" y="174"/>
                    </a:lnTo>
                    <a:lnTo>
                      <a:pt x="881" y="174"/>
                    </a:lnTo>
                    <a:lnTo>
                      <a:pt x="845" y="174"/>
                    </a:lnTo>
                    <a:lnTo>
                      <a:pt x="805" y="174"/>
                    </a:lnTo>
                    <a:lnTo>
                      <a:pt x="760" y="174"/>
                    </a:lnTo>
                    <a:lnTo>
                      <a:pt x="654" y="174"/>
                    </a:lnTo>
                    <a:lnTo>
                      <a:pt x="591" y="174"/>
                    </a:lnTo>
                    <a:lnTo>
                      <a:pt x="523" y="174"/>
                    </a:lnTo>
                    <a:lnTo>
                      <a:pt x="448" y="174"/>
                    </a:lnTo>
                    <a:lnTo>
                      <a:pt x="367" y="174"/>
                    </a:lnTo>
                    <a:lnTo>
                      <a:pt x="79" y="174"/>
                    </a:lnTo>
                    <a:lnTo>
                      <a:pt x="61" y="171"/>
                    </a:lnTo>
                    <a:lnTo>
                      <a:pt x="45" y="164"/>
                    </a:lnTo>
                    <a:lnTo>
                      <a:pt x="30" y="154"/>
                    </a:lnTo>
                    <a:lnTo>
                      <a:pt x="18" y="141"/>
                    </a:lnTo>
                    <a:lnTo>
                      <a:pt x="9" y="126"/>
                    </a:lnTo>
                    <a:lnTo>
                      <a:pt x="2" y="107"/>
                    </a:lnTo>
                    <a:lnTo>
                      <a:pt x="0" y="87"/>
                    </a:lnTo>
                    <a:lnTo>
                      <a:pt x="2" y="67"/>
                    </a:lnTo>
                    <a:lnTo>
                      <a:pt x="9" y="49"/>
                    </a:lnTo>
                    <a:lnTo>
                      <a:pt x="18" y="33"/>
                    </a:lnTo>
                    <a:lnTo>
                      <a:pt x="30" y="19"/>
                    </a:lnTo>
                    <a:lnTo>
                      <a:pt x="45" y="9"/>
                    </a:lnTo>
                    <a:lnTo>
                      <a:pt x="61" y="3"/>
                    </a:lnTo>
                    <a:lnTo>
                      <a:pt x="79" y="0"/>
                    </a:lnTo>
                    <a:lnTo>
                      <a:pt x="85" y="0"/>
                    </a:lnTo>
                    <a:lnTo>
                      <a:pt x="8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3380" name="Freeform 12"/>
              <p:cNvSpPr>
                <a:spLocks noChangeArrowheads="1"/>
              </p:cNvSpPr>
              <p:nvPr/>
            </p:nvSpPr>
            <p:spPr bwMode="auto">
              <a:xfrm>
                <a:off x="68" y="372"/>
                <a:ext cx="161" cy="23"/>
              </a:xfrm>
              <a:custGeom>
                <a:avLst/>
                <a:gdLst>
                  <a:gd name="T0" fmla="*/ 79 w 1125"/>
                  <a:gd name="T1" fmla="*/ 0 h 164"/>
                  <a:gd name="T2" fmla="*/ 79 w 1125"/>
                  <a:gd name="T3" fmla="*/ 0 h 164"/>
                  <a:gd name="T4" fmla="*/ 80 w 1125"/>
                  <a:gd name="T5" fmla="*/ 0 h 164"/>
                  <a:gd name="T6" fmla="*/ 82 w 1125"/>
                  <a:gd name="T7" fmla="*/ 0 h 164"/>
                  <a:gd name="T8" fmla="*/ 85 w 1125"/>
                  <a:gd name="T9" fmla="*/ 0 h 164"/>
                  <a:gd name="T10" fmla="*/ 89 w 1125"/>
                  <a:gd name="T11" fmla="*/ 0 h 164"/>
                  <a:gd name="T12" fmla="*/ 95 w 1125"/>
                  <a:gd name="T13" fmla="*/ 0 h 164"/>
                  <a:gd name="T14" fmla="*/ 114 w 1125"/>
                  <a:gd name="T15" fmla="*/ 0 h 164"/>
                  <a:gd name="T16" fmla="*/ 127 w 1125"/>
                  <a:gd name="T17" fmla="*/ 0 h 164"/>
                  <a:gd name="T18" fmla="*/ 144 w 1125"/>
                  <a:gd name="T19" fmla="*/ 0 h 164"/>
                  <a:gd name="T20" fmla="*/ 213 w 1125"/>
                  <a:gd name="T21" fmla="*/ 0 h 164"/>
                  <a:gd name="T22" fmla="*/ 244 w 1125"/>
                  <a:gd name="T23" fmla="*/ 0 h 164"/>
                  <a:gd name="T24" fmla="*/ 279 w 1125"/>
                  <a:gd name="T25" fmla="*/ 0 h 164"/>
                  <a:gd name="T26" fmla="*/ 320 w 1125"/>
                  <a:gd name="T27" fmla="*/ 0 h 164"/>
                  <a:gd name="T28" fmla="*/ 366 w 1125"/>
                  <a:gd name="T29" fmla="*/ 0 h 164"/>
                  <a:gd name="T30" fmla="*/ 416 w 1125"/>
                  <a:gd name="T31" fmla="*/ 0 h 164"/>
                  <a:gd name="T32" fmla="*/ 472 w 1125"/>
                  <a:gd name="T33" fmla="*/ 0 h 164"/>
                  <a:gd name="T34" fmla="*/ 534 w 1125"/>
                  <a:gd name="T35" fmla="*/ 0 h 164"/>
                  <a:gd name="T36" fmla="*/ 602 w 1125"/>
                  <a:gd name="T37" fmla="*/ 0 h 164"/>
                  <a:gd name="T38" fmla="*/ 677 w 1125"/>
                  <a:gd name="T39" fmla="*/ 0 h 164"/>
                  <a:gd name="T40" fmla="*/ 758 w 1125"/>
                  <a:gd name="T41" fmla="*/ 0 h 164"/>
                  <a:gd name="T42" fmla="*/ 847 w 1125"/>
                  <a:gd name="T43" fmla="*/ 0 h 164"/>
                  <a:gd name="T44" fmla="*/ 944 w 1125"/>
                  <a:gd name="T45" fmla="*/ 0 h 164"/>
                  <a:gd name="T46" fmla="*/ 1047 w 1125"/>
                  <a:gd name="T47" fmla="*/ 0 h 164"/>
                  <a:gd name="T48" fmla="*/ 1065 w 1125"/>
                  <a:gd name="T49" fmla="*/ 2 h 164"/>
                  <a:gd name="T50" fmla="*/ 1081 w 1125"/>
                  <a:gd name="T51" fmla="*/ 9 h 164"/>
                  <a:gd name="T52" fmla="*/ 1097 w 1125"/>
                  <a:gd name="T53" fmla="*/ 18 h 164"/>
                  <a:gd name="T54" fmla="*/ 1108 w 1125"/>
                  <a:gd name="T55" fmla="*/ 31 h 164"/>
                  <a:gd name="T56" fmla="*/ 1117 w 1125"/>
                  <a:gd name="T57" fmla="*/ 46 h 164"/>
                  <a:gd name="T58" fmla="*/ 1123 w 1125"/>
                  <a:gd name="T59" fmla="*/ 64 h 164"/>
                  <a:gd name="T60" fmla="*/ 1125 w 1125"/>
                  <a:gd name="T61" fmla="*/ 82 h 164"/>
                  <a:gd name="T62" fmla="*/ 1122 w 1125"/>
                  <a:gd name="T63" fmla="*/ 104 h 164"/>
                  <a:gd name="T64" fmla="*/ 1115 w 1125"/>
                  <a:gd name="T65" fmla="*/ 123 h 164"/>
                  <a:gd name="T66" fmla="*/ 1103 w 1125"/>
                  <a:gd name="T67" fmla="*/ 141 h 164"/>
                  <a:gd name="T68" fmla="*/ 1086 w 1125"/>
                  <a:gd name="T69" fmla="*/ 153 h 164"/>
                  <a:gd name="T70" fmla="*/ 1068 w 1125"/>
                  <a:gd name="T71" fmla="*/ 161 h 164"/>
                  <a:gd name="T72" fmla="*/ 1047 w 1125"/>
                  <a:gd name="T73" fmla="*/ 164 h 164"/>
                  <a:gd name="T74" fmla="*/ 1041 w 1125"/>
                  <a:gd name="T75" fmla="*/ 164 h 164"/>
                  <a:gd name="T76" fmla="*/ 1036 w 1125"/>
                  <a:gd name="T77" fmla="*/ 164 h 164"/>
                  <a:gd name="T78" fmla="*/ 1030 w 1125"/>
                  <a:gd name="T79" fmla="*/ 164 h 164"/>
                  <a:gd name="T80" fmla="*/ 79 w 1125"/>
                  <a:gd name="T81" fmla="*/ 164 h 164"/>
                  <a:gd name="T82" fmla="*/ 58 w 1125"/>
                  <a:gd name="T83" fmla="*/ 161 h 164"/>
                  <a:gd name="T84" fmla="*/ 40 w 1125"/>
                  <a:gd name="T85" fmla="*/ 153 h 164"/>
                  <a:gd name="T86" fmla="*/ 24 w 1125"/>
                  <a:gd name="T87" fmla="*/ 141 h 164"/>
                  <a:gd name="T88" fmla="*/ 11 w 1125"/>
                  <a:gd name="T89" fmla="*/ 123 h 164"/>
                  <a:gd name="T90" fmla="*/ 3 w 1125"/>
                  <a:gd name="T91" fmla="*/ 104 h 164"/>
                  <a:gd name="T92" fmla="*/ 0 w 1125"/>
                  <a:gd name="T93" fmla="*/ 82 h 164"/>
                  <a:gd name="T94" fmla="*/ 3 w 1125"/>
                  <a:gd name="T95" fmla="*/ 61 h 164"/>
                  <a:gd name="T96" fmla="*/ 11 w 1125"/>
                  <a:gd name="T97" fmla="*/ 41 h 164"/>
                  <a:gd name="T98" fmla="*/ 24 w 1125"/>
                  <a:gd name="T99" fmla="*/ 25 h 164"/>
                  <a:gd name="T100" fmla="*/ 40 w 1125"/>
                  <a:gd name="T101" fmla="*/ 11 h 164"/>
                  <a:gd name="T102" fmla="*/ 58 w 1125"/>
                  <a:gd name="T103" fmla="*/ 3 h 164"/>
                  <a:gd name="T104" fmla="*/ 79 w 1125"/>
                  <a:gd name="T105" fmla="*/ 0 h 164"/>
                  <a:gd name="T106" fmla="*/ 79 w 1125"/>
                  <a:gd name="T107" fmla="*/ 0 h 1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25"/>
                  <a:gd name="T163" fmla="*/ 0 h 164"/>
                  <a:gd name="T164" fmla="*/ 1125 w 1125"/>
                  <a:gd name="T165" fmla="*/ 164 h 1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25" h="164">
                    <a:moveTo>
                      <a:pt x="79" y="0"/>
                    </a:moveTo>
                    <a:lnTo>
                      <a:pt x="79" y="0"/>
                    </a:lnTo>
                    <a:lnTo>
                      <a:pt x="80" y="0"/>
                    </a:lnTo>
                    <a:lnTo>
                      <a:pt x="82" y="0"/>
                    </a:lnTo>
                    <a:lnTo>
                      <a:pt x="85" y="0"/>
                    </a:lnTo>
                    <a:lnTo>
                      <a:pt x="89" y="0"/>
                    </a:lnTo>
                    <a:lnTo>
                      <a:pt x="95" y="0"/>
                    </a:lnTo>
                    <a:lnTo>
                      <a:pt x="114" y="0"/>
                    </a:lnTo>
                    <a:lnTo>
                      <a:pt x="127" y="0"/>
                    </a:lnTo>
                    <a:lnTo>
                      <a:pt x="144" y="0"/>
                    </a:lnTo>
                    <a:lnTo>
                      <a:pt x="213" y="0"/>
                    </a:lnTo>
                    <a:lnTo>
                      <a:pt x="244" y="0"/>
                    </a:lnTo>
                    <a:lnTo>
                      <a:pt x="279" y="0"/>
                    </a:lnTo>
                    <a:lnTo>
                      <a:pt x="320" y="0"/>
                    </a:lnTo>
                    <a:lnTo>
                      <a:pt x="366" y="0"/>
                    </a:lnTo>
                    <a:lnTo>
                      <a:pt x="416" y="0"/>
                    </a:lnTo>
                    <a:lnTo>
                      <a:pt x="472" y="0"/>
                    </a:lnTo>
                    <a:lnTo>
                      <a:pt x="534" y="0"/>
                    </a:lnTo>
                    <a:lnTo>
                      <a:pt x="602" y="0"/>
                    </a:lnTo>
                    <a:lnTo>
                      <a:pt x="677" y="0"/>
                    </a:lnTo>
                    <a:lnTo>
                      <a:pt x="758" y="0"/>
                    </a:lnTo>
                    <a:lnTo>
                      <a:pt x="847" y="0"/>
                    </a:lnTo>
                    <a:lnTo>
                      <a:pt x="944" y="0"/>
                    </a:lnTo>
                    <a:lnTo>
                      <a:pt x="1047" y="0"/>
                    </a:lnTo>
                    <a:lnTo>
                      <a:pt x="1065" y="2"/>
                    </a:lnTo>
                    <a:lnTo>
                      <a:pt x="1081" y="9"/>
                    </a:lnTo>
                    <a:lnTo>
                      <a:pt x="1097" y="18"/>
                    </a:lnTo>
                    <a:lnTo>
                      <a:pt x="1108" y="31"/>
                    </a:lnTo>
                    <a:lnTo>
                      <a:pt x="1117" y="46"/>
                    </a:lnTo>
                    <a:lnTo>
                      <a:pt x="1123" y="64"/>
                    </a:lnTo>
                    <a:lnTo>
                      <a:pt x="1125" y="82"/>
                    </a:lnTo>
                    <a:lnTo>
                      <a:pt x="1122" y="104"/>
                    </a:lnTo>
                    <a:lnTo>
                      <a:pt x="1115" y="123"/>
                    </a:lnTo>
                    <a:lnTo>
                      <a:pt x="1103" y="141"/>
                    </a:lnTo>
                    <a:lnTo>
                      <a:pt x="1086" y="153"/>
                    </a:lnTo>
                    <a:lnTo>
                      <a:pt x="1068" y="161"/>
                    </a:lnTo>
                    <a:lnTo>
                      <a:pt x="1047" y="164"/>
                    </a:lnTo>
                    <a:lnTo>
                      <a:pt x="1041" y="164"/>
                    </a:lnTo>
                    <a:lnTo>
                      <a:pt x="1036" y="164"/>
                    </a:lnTo>
                    <a:lnTo>
                      <a:pt x="1030" y="164"/>
                    </a:lnTo>
                    <a:lnTo>
                      <a:pt x="79" y="164"/>
                    </a:lnTo>
                    <a:lnTo>
                      <a:pt x="58" y="161"/>
                    </a:lnTo>
                    <a:lnTo>
                      <a:pt x="40" y="153"/>
                    </a:lnTo>
                    <a:lnTo>
                      <a:pt x="24" y="141"/>
                    </a:lnTo>
                    <a:lnTo>
                      <a:pt x="11" y="123"/>
                    </a:lnTo>
                    <a:lnTo>
                      <a:pt x="3" y="104"/>
                    </a:lnTo>
                    <a:lnTo>
                      <a:pt x="0" y="82"/>
                    </a:lnTo>
                    <a:lnTo>
                      <a:pt x="3" y="61"/>
                    </a:lnTo>
                    <a:lnTo>
                      <a:pt x="11" y="41"/>
                    </a:lnTo>
                    <a:lnTo>
                      <a:pt x="24" y="25"/>
                    </a:lnTo>
                    <a:lnTo>
                      <a:pt x="40" y="11"/>
                    </a:lnTo>
                    <a:lnTo>
                      <a:pt x="58" y="3"/>
                    </a:lnTo>
                    <a:lnTo>
                      <a:pt x="79" y="0"/>
                    </a:lnTo>
                    <a:lnTo>
                      <a:pt x="7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sp>
        <p:nvSpPr>
          <p:cNvPr id="13381" name="TextBox 73"/>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315"/>
                                        </p:tgtEl>
                                        <p:attrNameLst>
                                          <p:attrName>style.visibility</p:attrName>
                                        </p:attrNameLst>
                                      </p:cBhvr>
                                      <p:to>
                                        <p:strVal val="visible"/>
                                      </p:to>
                                    </p:set>
                                    <p:animEffect>
                                      <p:cBhvr>
                                        <p:cTn id="7" dur="500"/>
                                        <p:tgtEl>
                                          <p:spTgt spid="13315"/>
                                        </p:tgtEl>
                                      </p:cBhvr>
                                    </p:animEffect>
                                  </p:childTnLst>
                                </p:cTn>
                              </p:par>
                              <p:par>
                                <p:cTn id="8" presetID="10" presetClass="entr" presetSubtype="0" fill="hold" nodeType="withEffect">
                                  <p:stCondLst>
                                    <p:cond delay="0"/>
                                  </p:stCondLst>
                                  <p:childTnLst>
                                    <p:set>
                                      <p:cBhvr>
                                        <p:cTn id="9" dur="1" fill="hold">
                                          <p:stCondLst>
                                            <p:cond delay="0"/>
                                          </p:stCondLst>
                                        </p:cTn>
                                        <p:tgtEl>
                                          <p:spTgt spid="13323"/>
                                        </p:tgtEl>
                                        <p:attrNameLst>
                                          <p:attrName>style.visibility</p:attrName>
                                        </p:attrNameLst>
                                      </p:cBhvr>
                                      <p:to>
                                        <p:strVal val="visible"/>
                                      </p:to>
                                    </p:set>
                                    <p:animEffect>
                                      <p:cBhvr>
                                        <p:cTn id="10" dur="500"/>
                                        <p:tgtEl>
                                          <p:spTgt spid="1332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3320"/>
                                        </p:tgtEl>
                                        <p:attrNameLst>
                                          <p:attrName>style.visibility</p:attrName>
                                        </p:attrNameLst>
                                      </p:cBhvr>
                                      <p:to>
                                        <p:strVal val="visible"/>
                                      </p:to>
                                    </p:set>
                                    <p:animEffect>
                                      <p:cBhvr>
                                        <p:cTn id="15" dur="500"/>
                                        <p:tgtEl>
                                          <p:spTgt spid="13320"/>
                                        </p:tgtEl>
                                      </p:cBhvr>
                                    </p:animEffect>
                                  </p:childTnLst>
                                </p:cTn>
                              </p:par>
                            </p:childTnLst>
                          </p:cTn>
                        </p:par>
                        <p:par>
                          <p:cTn id="16" fill="hold" nodeType="afterGroup">
                            <p:stCondLst>
                              <p:cond delay="500"/>
                            </p:stCondLst>
                            <p:childTnLst>
                              <p:par>
                                <p:cTn id="17" presetID="10" presetClass="entr" presetSubtype="0" fill="hold" nodeType="afterEffect">
                                  <p:stCondLst>
                                    <p:cond delay="0"/>
                                  </p:stCondLst>
                                  <p:childTnLst>
                                    <p:set>
                                      <p:cBhvr>
                                        <p:cTn id="18" dur="1" fill="hold">
                                          <p:stCondLst>
                                            <p:cond delay="0"/>
                                          </p:stCondLst>
                                        </p:cTn>
                                        <p:tgtEl>
                                          <p:spTgt spid="13364"/>
                                        </p:tgtEl>
                                        <p:attrNameLst>
                                          <p:attrName>style.visibility</p:attrName>
                                        </p:attrNameLst>
                                      </p:cBhvr>
                                      <p:to>
                                        <p:strVal val="visible"/>
                                      </p:to>
                                    </p:set>
                                    <p:animEffect>
                                      <p:cBhvr>
                                        <p:cTn id="19" dur="500"/>
                                        <p:tgtEl>
                                          <p:spTgt spid="133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318"/>
                                        </p:tgtEl>
                                        <p:attrNameLst>
                                          <p:attrName>style.visibility</p:attrName>
                                        </p:attrNameLst>
                                      </p:cBhvr>
                                      <p:to>
                                        <p:strVal val="visible"/>
                                      </p:to>
                                    </p:set>
                                    <p:animEffect>
                                      <p:cBhvr>
                                        <p:cTn id="22" dur="500"/>
                                        <p:tgtEl>
                                          <p:spTgt spid="1331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327"/>
                                        </p:tgtEl>
                                        <p:attrNameLst>
                                          <p:attrName>style.visibility</p:attrName>
                                        </p:attrNameLst>
                                      </p:cBhvr>
                                      <p:to>
                                        <p:strVal val="visible"/>
                                      </p:to>
                                    </p:set>
                                    <p:animEffect>
                                      <p:cBhvr>
                                        <p:cTn id="27" dur="500"/>
                                        <p:tgtEl>
                                          <p:spTgt spid="13327"/>
                                        </p:tgtEl>
                                      </p:cBhvr>
                                    </p:animEffect>
                                  </p:childTnLst>
                                </p:cTn>
                              </p:par>
                            </p:childTnLst>
                          </p:cTn>
                        </p:par>
                        <p:par>
                          <p:cTn id="28" fill="hold" nodeType="afterGroup">
                            <p:stCondLst>
                              <p:cond delay="500"/>
                            </p:stCondLst>
                            <p:childTnLst>
                              <p:par>
                                <p:cTn id="29" presetID="10" presetClass="entr" presetSubtype="0" fill="hold" nodeType="afterEffect">
                                  <p:stCondLst>
                                    <p:cond delay="0"/>
                                  </p:stCondLst>
                                  <p:childTnLst>
                                    <p:set>
                                      <p:cBhvr>
                                        <p:cTn id="30" dur="1" fill="hold">
                                          <p:stCondLst>
                                            <p:cond delay="0"/>
                                          </p:stCondLst>
                                        </p:cTn>
                                        <p:tgtEl>
                                          <p:spTgt spid="13350"/>
                                        </p:tgtEl>
                                        <p:attrNameLst>
                                          <p:attrName>style.visibility</p:attrName>
                                        </p:attrNameLst>
                                      </p:cBhvr>
                                      <p:to>
                                        <p:strVal val="visible"/>
                                      </p:to>
                                    </p:set>
                                    <p:animEffect>
                                      <p:cBhvr>
                                        <p:cTn id="31" dur="500"/>
                                        <p:tgtEl>
                                          <p:spTgt spid="13350"/>
                                        </p:tgtEl>
                                      </p:cBhvr>
                                    </p:animEffect>
                                  </p:childTnLst>
                                </p:cTn>
                              </p:par>
                            </p:childTnLst>
                          </p:cTn>
                        </p:par>
                        <p:par>
                          <p:cTn id="32" fill="hold" nodeType="afterGroup">
                            <p:stCondLst>
                              <p:cond delay="1000"/>
                            </p:stCondLst>
                            <p:childTnLst>
                              <p:par>
                                <p:cTn id="33" presetID="10" presetClass="entr" presetSubtype="0" fill="hold" nodeType="afterEffect">
                                  <p:stCondLst>
                                    <p:cond delay="0"/>
                                  </p:stCondLst>
                                  <p:childTnLst>
                                    <p:set>
                                      <p:cBhvr>
                                        <p:cTn id="34" dur="1" fill="hold">
                                          <p:stCondLst>
                                            <p:cond delay="0"/>
                                          </p:stCondLst>
                                        </p:cTn>
                                        <p:tgtEl>
                                          <p:spTgt spid="13344"/>
                                        </p:tgtEl>
                                        <p:attrNameLst>
                                          <p:attrName>style.visibility</p:attrName>
                                        </p:attrNameLst>
                                      </p:cBhvr>
                                      <p:to>
                                        <p:strVal val="visible"/>
                                      </p:to>
                                    </p:set>
                                    <p:animEffect>
                                      <p:cBhvr>
                                        <p:cTn id="35" dur="500"/>
                                        <p:tgtEl>
                                          <p:spTgt spid="13344"/>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3328"/>
                                        </p:tgtEl>
                                        <p:attrNameLst>
                                          <p:attrName>style.visibility</p:attrName>
                                        </p:attrNameLst>
                                      </p:cBhvr>
                                      <p:to>
                                        <p:strVal val="visible"/>
                                      </p:to>
                                    </p:set>
                                    <p:animEffect>
                                      <p:cBhvr>
                                        <p:cTn id="38" dur="500"/>
                                        <p:tgtEl>
                                          <p:spTgt spid="1332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3316"/>
                                        </p:tgtEl>
                                        <p:attrNameLst>
                                          <p:attrName>style.visibility</p:attrName>
                                        </p:attrNameLst>
                                      </p:cBhvr>
                                      <p:to>
                                        <p:strVal val="visible"/>
                                      </p:to>
                                    </p:set>
                                    <p:animEffect>
                                      <p:cBhvr>
                                        <p:cTn id="41" dur="500"/>
                                        <p:tgtEl>
                                          <p:spTgt spid="13316"/>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13325"/>
                                        </p:tgtEl>
                                        <p:attrNameLst>
                                          <p:attrName>style.visibility</p:attrName>
                                        </p:attrNameLst>
                                      </p:cBhvr>
                                      <p:to>
                                        <p:strVal val="visible"/>
                                      </p:to>
                                    </p:set>
                                    <p:animEffect>
                                      <p:cBhvr>
                                        <p:cTn id="44" dur="500"/>
                                        <p:tgtEl>
                                          <p:spTgt spid="13325"/>
                                        </p:tgtEl>
                                      </p:cBhvr>
                                    </p:animEffect>
                                  </p:childTnLst>
                                </p:cTn>
                              </p:par>
                            </p:childTnLst>
                          </p:cTn>
                        </p:par>
                        <p:par>
                          <p:cTn id="45" fill="hold" nodeType="afterGroup">
                            <p:stCondLst>
                              <p:cond delay="1500"/>
                            </p:stCondLst>
                            <p:childTnLst>
                              <p:par>
                                <p:cTn id="46" presetID="10" presetClass="entr" presetSubtype="0" fill="hold" grpId="0" nodeType="afterEffect">
                                  <p:stCondLst>
                                    <p:cond delay="0"/>
                                  </p:stCondLst>
                                  <p:childTnLst>
                                    <p:set>
                                      <p:cBhvr>
                                        <p:cTn id="47" dur="1" fill="hold">
                                          <p:stCondLst>
                                            <p:cond delay="0"/>
                                          </p:stCondLst>
                                        </p:cTn>
                                        <p:tgtEl>
                                          <p:spTgt spid="13330"/>
                                        </p:tgtEl>
                                        <p:attrNameLst>
                                          <p:attrName>style.visibility</p:attrName>
                                        </p:attrNameLst>
                                      </p:cBhvr>
                                      <p:to>
                                        <p:strVal val="visible"/>
                                      </p:to>
                                    </p:set>
                                    <p:animEffect>
                                      <p:cBhvr>
                                        <p:cTn id="48" dur="500"/>
                                        <p:tgtEl>
                                          <p:spTgt spid="1333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335"/>
                                        </p:tgtEl>
                                        <p:attrNameLst>
                                          <p:attrName>style.visibility</p:attrName>
                                        </p:attrNameLst>
                                      </p:cBhvr>
                                      <p:to>
                                        <p:strVal val="visible"/>
                                      </p:to>
                                    </p:set>
                                    <p:animEffect>
                                      <p:cBhvr>
                                        <p:cTn id="51" dur="500"/>
                                        <p:tgtEl>
                                          <p:spTgt spid="13335"/>
                                        </p:tgtEl>
                                      </p:cBhvr>
                                    </p:animEffect>
                                  </p:childTnLst>
                                </p:cTn>
                              </p:par>
                            </p:childTnLst>
                          </p:cTn>
                        </p:par>
                        <p:par>
                          <p:cTn id="52" fill="hold" nodeType="afterGroup">
                            <p:stCondLst>
                              <p:cond delay="2000"/>
                            </p:stCondLst>
                            <p:childTnLst>
                              <p:par>
                                <p:cTn id="53" presetID="22" presetClass="entr" presetSubtype="8" fill="hold" grpId="0" nodeType="afterEffect">
                                  <p:stCondLst>
                                    <p:cond delay="0"/>
                                  </p:stCondLst>
                                  <p:childTnLst>
                                    <p:set>
                                      <p:cBhvr>
                                        <p:cTn id="54" dur="1" fill="hold">
                                          <p:stCondLst>
                                            <p:cond delay="0"/>
                                          </p:stCondLst>
                                        </p:cTn>
                                        <p:tgtEl>
                                          <p:spTgt spid="13326"/>
                                        </p:tgtEl>
                                        <p:attrNameLst>
                                          <p:attrName>style.visibility</p:attrName>
                                        </p:attrNameLst>
                                      </p:cBhvr>
                                      <p:to>
                                        <p:strVal val="visible"/>
                                      </p:to>
                                    </p:set>
                                    <p:animEffect>
                                      <p:cBhvr>
                                        <p:cTn id="55" dur="500"/>
                                        <p:tgtEl>
                                          <p:spTgt spid="13326"/>
                                        </p:tgtEl>
                                      </p:cBhvr>
                                    </p:animEffect>
                                  </p:childTnLst>
                                </p:cTn>
                              </p:par>
                            </p:childTnLst>
                          </p:cTn>
                        </p:par>
                        <p:par>
                          <p:cTn id="56" fill="hold" nodeType="afterGroup">
                            <p:stCondLst>
                              <p:cond delay="2500"/>
                            </p:stCondLst>
                            <p:childTnLst>
                              <p:par>
                                <p:cTn id="57" presetID="22" presetClass="entr" presetSubtype="8" fill="hold" grpId="0" nodeType="afterEffect">
                                  <p:stCondLst>
                                    <p:cond delay="0"/>
                                  </p:stCondLst>
                                  <p:childTnLst>
                                    <p:set>
                                      <p:cBhvr>
                                        <p:cTn id="58" dur="1" fill="hold">
                                          <p:stCondLst>
                                            <p:cond delay="0"/>
                                          </p:stCondLst>
                                        </p:cTn>
                                        <p:tgtEl>
                                          <p:spTgt spid="13314"/>
                                        </p:tgtEl>
                                        <p:attrNameLst>
                                          <p:attrName>style.visibility</p:attrName>
                                        </p:attrNameLst>
                                      </p:cBhvr>
                                      <p:to>
                                        <p:strVal val="visible"/>
                                      </p:to>
                                    </p:set>
                                    <p:animEffect>
                                      <p:cBhvr>
                                        <p:cTn id="59" dur="500"/>
                                        <p:tgtEl>
                                          <p:spTgt spid="13314"/>
                                        </p:tgtEl>
                                      </p:cBhvr>
                                    </p:animEffect>
                                  </p:childTnLst>
                                </p:cTn>
                              </p:par>
                            </p:childTnLst>
                          </p:cTn>
                        </p:par>
                        <p:par>
                          <p:cTn id="60" fill="hold" nodeType="afterGroup">
                            <p:stCondLst>
                              <p:cond delay="3000"/>
                            </p:stCondLst>
                            <p:childTnLst>
                              <p:par>
                                <p:cTn id="61" presetID="10" presetClass="entr" presetSubtype="0" fill="hold" nodeType="afterEffect">
                                  <p:stCondLst>
                                    <p:cond delay="0"/>
                                  </p:stCondLst>
                                  <p:childTnLst>
                                    <p:set>
                                      <p:cBhvr>
                                        <p:cTn id="62" dur="1" fill="hold">
                                          <p:stCondLst>
                                            <p:cond delay="0"/>
                                          </p:stCondLst>
                                        </p:cTn>
                                        <p:tgtEl>
                                          <p:spTgt spid="13355"/>
                                        </p:tgtEl>
                                        <p:attrNameLst>
                                          <p:attrName>style.visibility</p:attrName>
                                        </p:attrNameLst>
                                      </p:cBhvr>
                                      <p:to>
                                        <p:strVal val="visible"/>
                                      </p:to>
                                    </p:set>
                                    <p:animEffect>
                                      <p:cBhvr>
                                        <p:cTn id="63" dur="500"/>
                                        <p:tgtEl>
                                          <p:spTgt spid="1335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3317"/>
                                        </p:tgtEl>
                                        <p:attrNameLst>
                                          <p:attrName>style.visibility</p:attrName>
                                        </p:attrNameLst>
                                      </p:cBhvr>
                                      <p:to>
                                        <p:strVal val="visible"/>
                                      </p:to>
                                    </p:set>
                                    <p:animEffect>
                                      <p:cBhvr>
                                        <p:cTn id="66" dur="500"/>
                                        <p:tgtEl>
                                          <p:spTgt spid="1331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13334"/>
                                        </p:tgtEl>
                                        <p:attrNameLst>
                                          <p:attrName>style.visibility</p:attrName>
                                        </p:attrNameLst>
                                      </p:cBhvr>
                                      <p:to>
                                        <p:strVal val="visible"/>
                                      </p:to>
                                    </p:set>
                                    <p:animEffect>
                                      <p:cBhvr>
                                        <p:cTn id="71" dur="500"/>
                                        <p:tgtEl>
                                          <p:spTgt spid="13334"/>
                                        </p:tgtEl>
                                      </p:cBhvr>
                                    </p:animEffect>
                                  </p:childTnLst>
                                </p:cTn>
                              </p:par>
                            </p:childTnLst>
                          </p:cTn>
                        </p:par>
                        <p:par>
                          <p:cTn id="72" fill="hold" nodeType="afterGroup">
                            <p:stCondLst>
                              <p:cond delay="500"/>
                            </p:stCondLst>
                            <p:childTnLst>
                              <p:par>
                                <p:cTn id="73" presetID="10" presetClass="entr" presetSubtype="0" fill="hold" nodeType="afterEffect">
                                  <p:stCondLst>
                                    <p:cond delay="0"/>
                                  </p:stCondLst>
                                  <p:childTnLst>
                                    <p:set>
                                      <p:cBhvr>
                                        <p:cTn id="74" dur="1" fill="hold">
                                          <p:stCondLst>
                                            <p:cond delay="0"/>
                                          </p:stCondLst>
                                        </p:cTn>
                                        <p:tgtEl>
                                          <p:spTgt spid="13336"/>
                                        </p:tgtEl>
                                        <p:attrNameLst>
                                          <p:attrName>style.visibility</p:attrName>
                                        </p:attrNameLst>
                                      </p:cBhvr>
                                      <p:to>
                                        <p:strVal val="visible"/>
                                      </p:to>
                                    </p:set>
                                    <p:animEffect>
                                      <p:cBhvr>
                                        <p:cTn id="75" dur="500"/>
                                        <p:tgtEl>
                                          <p:spTgt spid="13336"/>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3319"/>
                                        </p:tgtEl>
                                        <p:attrNameLst>
                                          <p:attrName>style.visibility</p:attrName>
                                        </p:attrNameLst>
                                      </p:cBhvr>
                                      <p:to>
                                        <p:strVal val="visible"/>
                                      </p:to>
                                    </p:set>
                                    <p:animEffect>
                                      <p:cBhvr>
                                        <p:cTn id="78" dur="500"/>
                                        <p:tgtEl>
                                          <p:spTgt spid="1331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3329"/>
                                        </p:tgtEl>
                                        <p:attrNameLst>
                                          <p:attrName>style.visibility</p:attrName>
                                        </p:attrNameLst>
                                      </p:cBhvr>
                                      <p:to>
                                        <p:strVal val="visible"/>
                                      </p:to>
                                    </p:set>
                                    <p:animEffect>
                                      <p:cBhvr>
                                        <p:cTn id="81" dur="500"/>
                                        <p:tgtEl>
                                          <p:spTgt spid="13329"/>
                                        </p:tgtEl>
                                      </p:cBhvr>
                                    </p:animEffect>
                                  </p:childTnLst>
                                </p:cTn>
                              </p:par>
                              <p:par>
                                <p:cTn id="82" presetID="10" presetClass="entr" presetSubtype="0" fill="hold" nodeType="withEffect">
                                  <p:stCondLst>
                                    <p:cond delay="0"/>
                                  </p:stCondLst>
                                  <p:childTnLst>
                                    <p:set>
                                      <p:cBhvr>
                                        <p:cTn id="83" dur="1" fill="hold">
                                          <p:stCondLst>
                                            <p:cond delay="0"/>
                                          </p:stCondLst>
                                        </p:cTn>
                                        <p:tgtEl>
                                          <p:spTgt spid="13331"/>
                                        </p:tgtEl>
                                        <p:attrNameLst>
                                          <p:attrName>style.visibility</p:attrName>
                                        </p:attrNameLst>
                                      </p:cBhvr>
                                      <p:to>
                                        <p:strVal val="visible"/>
                                      </p:to>
                                    </p:set>
                                    <p:animEffect>
                                      <p:cBhvr>
                                        <p:cTn id="84" dur="500"/>
                                        <p:tgtEl>
                                          <p:spTgt spid="13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4" grpId="0" animBg="1"/>
      <p:bldP spid="13315" grpId="0" bldLvl="0" autoUpdateAnimBg="0"/>
      <p:bldP spid="13316" grpId="0" bldLvl="0" autoUpdateAnimBg="0"/>
      <p:bldP spid="13317" grpId="0" bldLvl="0" autoUpdateAnimBg="0"/>
      <p:bldP spid="13318" grpId="0" bldLvl="0" autoUpdateAnimBg="0"/>
      <p:bldP spid="13319" grpId="0" animBg="1"/>
      <p:bldP spid="13320" grpId="0" animBg="1"/>
      <p:bldP spid="13325" grpId="0" animBg="1"/>
      <p:bldP spid="13326" grpId="0" animBg="1"/>
      <p:bldP spid="13327" grpId="0" animBg="1"/>
      <p:bldP spid="13328" grpId="0" animBg="1"/>
      <p:bldP spid="13329" grpId="0" bldLvl="0" autoUpdateAnimBg="0"/>
      <p:bldP spid="13330" grpId="0" bldLvl="0" animBg="1" autoUpdateAnimBg="0"/>
      <p:bldP spid="13334" grpId="0" animBg="1"/>
      <p:bldP spid="13335" grpId="0" bldLvl="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bg bwMode="auto">
      <p:bgPr>
        <a:solidFill>
          <a:schemeClr val="accent1"/>
        </a:solidFill>
        <a:effectLst/>
      </p:bgPr>
    </p:bg>
    <p:spTree>
      <p:nvGrpSpPr>
        <p:cNvPr id="1" name=""/>
        <p:cNvGrpSpPr/>
        <p:nvPr/>
      </p:nvGrpSpPr>
      <p:grpSpPr>
        <a:xfrm>
          <a:off x="0" y="0"/>
          <a:ext cx="0" cy="0"/>
          <a:chOff x="0" y="0"/>
          <a:chExt cx="0" cy="0"/>
        </a:xfrm>
      </p:grpSpPr>
      <p:sp>
        <p:nvSpPr>
          <p:cNvPr id="14338" name="Title 3"/>
          <p:cNvSpPr>
            <a:spLocks noGrp="1" noChangeArrowheads="1"/>
          </p:cNvSpPr>
          <p:nvPr>
            <p:ph type="title" idx="4294967295"/>
          </p:nvPr>
        </p:nvSpPr>
        <p:spPr>
          <a:xfrm>
            <a:off x="274638" y="1209675"/>
            <a:ext cx="10056812" cy="2751138"/>
          </a:xfrm>
          <a:ln/>
        </p:spPr>
        <p:txBody>
          <a:bodyPr/>
          <a:lstStyle/>
          <a:p>
            <a:r>
              <a:rPr lang="zh-CN" altLang="zh-CN" sz="7200"/>
              <a:t>Demo</a:t>
            </a:r>
          </a:p>
        </p:txBody>
      </p:sp>
      <p:sp>
        <p:nvSpPr>
          <p:cNvPr id="14339" name="Text Placeholder 4"/>
          <p:cNvSpPr>
            <a:spLocks noGrp="1" noChangeArrowheads="1"/>
          </p:cNvSpPr>
          <p:nvPr>
            <p:ph sz="quarter" idx="4294967295"/>
          </p:nvPr>
        </p:nvSpPr>
        <p:spPr bwMode="auto">
          <a:xfrm>
            <a:off x="274638" y="3954463"/>
            <a:ext cx="10058400" cy="839787"/>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marL="0" indent="0">
              <a:lnSpc>
                <a:spcPct val="100000"/>
              </a:lnSpc>
              <a:spcBef>
                <a:spcPct val="0"/>
              </a:spcBef>
              <a:buFont typeface="Arial" pitchFamily="34" charset="0"/>
              <a:buNone/>
            </a:pPr>
            <a:r>
              <a:rPr lang="zh-CN" altLang="zh-CN" sz="3600"/>
              <a:t>Work Folders</a:t>
            </a:r>
          </a:p>
        </p:txBody>
      </p:sp>
      <p:sp>
        <p:nvSpPr>
          <p:cNvPr id="14340" name="TextBox 6"/>
          <p:cNvSpPr>
            <a:spLocks noChangeArrowheads="1"/>
          </p:cNvSpPr>
          <p:nvPr/>
        </p:nvSpPr>
        <p:spPr bwMode="auto">
          <a:xfrm>
            <a:off x="298450" y="449897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spd="med">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4"/>
          <p:cNvSpPr>
            <a:spLocks noGrp="1" noChangeArrowheads="1"/>
          </p:cNvSpPr>
          <p:nvPr>
            <p:ph type="title" idx="4294967295"/>
          </p:nvPr>
        </p:nvSpPr>
        <p:spPr>
          <a:xfrm>
            <a:off x="250825" y="292100"/>
            <a:ext cx="11909425" cy="749300"/>
          </a:xfrm>
          <a:ln/>
        </p:spPr>
        <p:txBody>
          <a:bodyPr lIns="146283" tIns="91427" rIns="146283" bIns="91427">
            <a:spAutoFit/>
          </a:bodyPr>
          <a:lstStyle/>
          <a:p>
            <a:r>
              <a:rPr lang="zh-CN" altLang="zh-CN" sz="3900"/>
              <a:t>Effective working with Remote Access</a:t>
            </a:r>
            <a:endParaRPr lang="zh-CN" altLang="zh-CN"/>
          </a:p>
        </p:txBody>
      </p:sp>
      <p:sp>
        <p:nvSpPr>
          <p:cNvPr id="15363" name="Rectangle 46"/>
          <p:cNvSpPr>
            <a:spLocks noChangeArrowheads="1"/>
          </p:cNvSpPr>
          <p:nvPr/>
        </p:nvSpPr>
        <p:spPr bwMode="auto">
          <a:xfrm>
            <a:off x="642938" y="2800350"/>
            <a:ext cx="4124325" cy="1566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6469" tIns="419547" rIns="186469" bIns="93233"/>
          <a:lstStyle/>
          <a:p>
            <a:pPr>
              <a:spcAft>
                <a:spcPts val="613"/>
              </a:spcAft>
            </a:pPr>
            <a:endParaRPr lang="zh-CN" altLang="zh-CN" sz="1300">
              <a:solidFill>
                <a:srgbClr val="FFFFFF"/>
              </a:solidFill>
              <a:latin typeface="方正兰亭细黑_GBK" charset="-122"/>
              <a:ea typeface="方正兰亭细黑_GBK" charset="-122"/>
              <a:sym typeface="方正兰亭细黑_GBK" charset="-122"/>
            </a:endParaRPr>
          </a:p>
        </p:txBody>
      </p:sp>
      <p:sp>
        <p:nvSpPr>
          <p:cNvPr id="15364" name="Straight Connector 49"/>
          <p:cNvSpPr>
            <a:spLocks noChangeShapeType="1"/>
          </p:cNvSpPr>
          <p:nvPr/>
        </p:nvSpPr>
        <p:spPr bwMode="auto">
          <a:xfrm flipV="1">
            <a:off x="5816600" y="3257550"/>
            <a:ext cx="2212975" cy="0"/>
          </a:xfrm>
          <a:prstGeom prst="line">
            <a:avLst/>
          </a:prstGeom>
          <a:noFill/>
          <a:ln w="19050" cap="flat" cmpd="sng">
            <a:solidFill>
              <a:srgbClr val="FFFFFF"/>
            </a:solidFill>
            <a:prstDash val="sysDot"/>
            <a:bevel/>
            <a:headEnd type="triangle" w="lg" len="lg"/>
            <a:tailEnd type="triangle" w="lg" len="lg"/>
          </a:ln>
          <a:extLst>
            <a:ext uri="{909E8E84-426E-40DD-AFC4-6F175D3DCCD1}">
              <a14:hiddenFill xmlns:a14="http://schemas.microsoft.com/office/drawing/2010/main">
                <a:noFill/>
              </a14:hiddenFill>
            </a:ext>
          </a:extLst>
        </p:spPr>
        <p:txBody>
          <a:bodyPr/>
          <a:lstStyle/>
          <a:p>
            <a:endParaRPr lang="zh-CN" altLang="en-US"/>
          </a:p>
        </p:txBody>
      </p:sp>
      <p:sp>
        <p:nvSpPr>
          <p:cNvPr id="15365" name="TextBox 50"/>
          <p:cNvSpPr>
            <a:spLocks noChangeArrowheads="1"/>
          </p:cNvSpPr>
          <p:nvPr/>
        </p:nvSpPr>
        <p:spPr bwMode="auto">
          <a:xfrm>
            <a:off x="6080125" y="4616450"/>
            <a:ext cx="200977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marL="0" lvl="1" algn="ctr">
              <a:lnSpc>
                <a:spcPct val="90000"/>
              </a:lnSpc>
            </a:pPr>
            <a:r>
              <a:rPr lang="en-US" sz="1300">
                <a:solidFill>
                  <a:srgbClr val="FFFFFF"/>
                </a:solidFill>
                <a:latin typeface="方正兰亭细黑_GBK" charset="-122"/>
                <a:ea typeface="方正兰亭细黑_GBK" charset="-122"/>
                <a:sym typeface="方正兰亭细黑_GBK" charset="-122"/>
              </a:rPr>
              <a:t>Can originate admin connection from intranet</a:t>
            </a:r>
          </a:p>
        </p:txBody>
      </p:sp>
      <p:sp>
        <p:nvSpPr>
          <p:cNvPr id="15366" name="TextBox 51"/>
          <p:cNvSpPr>
            <a:spLocks noChangeArrowheads="1"/>
          </p:cNvSpPr>
          <p:nvPr/>
        </p:nvSpPr>
        <p:spPr bwMode="auto">
          <a:xfrm>
            <a:off x="6080125" y="5562600"/>
            <a:ext cx="1943100"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marL="0" lvl="1" algn="ctr">
              <a:lnSpc>
                <a:spcPct val="90000"/>
              </a:lnSpc>
            </a:pPr>
            <a:r>
              <a:rPr lang="en-US" sz="1300">
                <a:solidFill>
                  <a:srgbClr val="FFFFFF"/>
                </a:solidFill>
                <a:latin typeface="方正兰亭细黑_GBK" charset="-122"/>
                <a:ea typeface="方正兰亭细黑_GBK" charset="-122"/>
                <a:sym typeface="方正兰亭细黑_GBK" charset="-122"/>
              </a:rPr>
              <a:t>Connection to</a:t>
            </a:r>
            <a:endParaRPr lang="zh-CN" altLang="en-US" sz="1300">
              <a:solidFill>
                <a:srgbClr val="FFFFFF"/>
              </a:solidFill>
              <a:latin typeface="方正兰亭细黑_GBK" charset="-122"/>
              <a:ea typeface="方正兰亭细黑_GBK" charset="-122"/>
              <a:sym typeface="方正兰亭细黑_GBK" charset="-122"/>
            </a:endParaRPr>
          </a:p>
          <a:p>
            <a:pPr marL="0" lvl="1" algn="ctr">
              <a:lnSpc>
                <a:spcPct val="90000"/>
              </a:lnSpc>
            </a:pPr>
            <a:r>
              <a:rPr lang="en-US" sz="1300">
                <a:solidFill>
                  <a:srgbClr val="FFFFFF"/>
                </a:solidFill>
                <a:latin typeface="方正兰亭细黑_GBK" charset="-122"/>
                <a:ea typeface="方正兰亭细黑_GBK" charset="-122"/>
                <a:sym typeface="方正兰亭细黑_GBK" charset="-122"/>
              </a:rPr>
              <a:t>intranet is always active</a:t>
            </a:r>
            <a:endParaRPr lang="zh-CN" altLang="en-US">
              <a:latin typeface="方正兰亭细黑_GBK" charset="-122"/>
              <a:ea typeface="方正兰亭细黑_GBK" charset="-122"/>
              <a:sym typeface="方正兰亭细黑_GBK" charset="-122"/>
            </a:endParaRPr>
          </a:p>
        </p:txBody>
      </p:sp>
      <p:grpSp>
        <p:nvGrpSpPr>
          <p:cNvPr id="15367" name="Group 52"/>
          <p:cNvGrpSpPr>
            <a:grpSpLocks/>
          </p:cNvGrpSpPr>
          <p:nvPr/>
        </p:nvGrpSpPr>
        <p:grpSpPr bwMode="auto">
          <a:xfrm rot="20188431">
            <a:off x="6122988" y="2686050"/>
            <a:ext cx="1633537" cy="720725"/>
            <a:chOff x="0" y="0"/>
            <a:chExt cx="2044724" cy="931856"/>
          </a:xfrm>
        </p:grpSpPr>
        <p:sp>
          <p:nvSpPr>
            <p:cNvPr id="15368" name="Straight Arrow Connector 323"/>
            <p:cNvSpPr>
              <a:spLocks noChangeShapeType="1"/>
            </p:cNvSpPr>
            <p:nvPr/>
          </p:nvSpPr>
          <p:spPr bwMode="auto">
            <a:xfrm flipH="1" flipV="1">
              <a:off x="0" y="0"/>
              <a:ext cx="1054423" cy="471542"/>
            </a:xfrm>
            <a:prstGeom prst="straightConnector1">
              <a:avLst/>
            </a:prstGeom>
            <a:noFill/>
            <a:ln w="19050" cap="flat" cmpd="sng">
              <a:solidFill>
                <a:srgbClr val="FFFFFF"/>
              </a:solidFill>
              <a:bevel/>
              <a:headEnd/>
              <a:tailEnd type="arrow" w="med" len="med"/>
            </a:ln>
            <a:extLst>
              <a:ext uri="{909E8E84-426E-40DD-AFC4-6F175D3DCCD1}">
                <a14:hiddenFill xmlns:a14="http://schemas.microsoft.com/office/drawing/2010/main">
                  <a:noFill/>
                </a14:hiddenFill>
              </a:ext>
            </a:extLst>
          </p:spPr>
          <p:txBody>
            <a:bodyPr/>
            <a:lstStyle/>
            <a:p>
              <a:endParaRPr lang="zh-CN" altLang="en-US"/>
            </a:p>
          </p:txBody>
        </p:sp>
        <p:sp>
          <p:nvSpPr>
            <p:cNvPr id="15369" name="Straight Arrow Connector 324"/>
            <p:cNvSpPr>
              <a:spLocks noChangeShapeType="1"/>
            </p:cNvSpPr>
            <p:nvPr/>
          </p:nvSpPr>
          <p:spPr bwMode="auto">
            <a:xfrm flipH="1" flipV="1">
              <a:off x="1142354" y="516192"/>
              <a:ext cx="902370" cy="415664"/>
            </a:xfrm>
            <a:prstGeom prst="straightConnector1">
              <a:avLst/>
            </a:prstGeom>
            <a:noFill/>
            <a:ln w="19050" cap="flat" cmpd="sng">
              <a:solidFill>
                <a:srgbClr val="FFFFFF"/>
              </a:solidFill>
              <a:bevel/>
              <a:headEnd type="arrow"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15370" name="Straight Connector 325"/>
            <p:cNvSpPr>
              <a:spLocks noChangeShapeType="1"/>
            </p:cNvSpPr>
            <p:nvPr/>
          </p:nvSpPr>
          <p:spPr bwMode="auto">
            <a:xfrm flipV="1">
              <a:off x="961369" y="439204"/>
              <a:ext cx="152526" cy="72226"/>
            </a:xfrm>
            <a:prstGeom prst="line">
              <a:avLst/>
            </a:prstGeom>
            <a:noFill/>
            <a:ln w="19050" cap="flat" cmpd="sng">
              <a:solidFill>
                <a:srgbClr val="FFFFF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371" name="Straight Connector 326"/>
            <p:cNvSpPr>
              <a:spLocks noChangeShapeType="1"/>
            </p:cNvSpPr>
            <p:nvPr/>
          </p:nvSpPr>
          <p:spPr bwMode="auto">
            <a:xfrm flipV="1">
              <a:off x="1066091" y="482460"/>
              <a:ext cx="152526" cy="72226"/>
            </a:xfrm>
            <a:prstGeom prst="line">
              <a:avLst/>
            </a:prstGeom>
            <a:noFill/>
            <a:ln w="19050" cap="flat" cmpd="sng">
              <a:solidFill>
                <a:srgbClr val="FFFFFF"/>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15372" name="Straight Connector 53"/>
          <p:cNvSpPr>
            <a:spLocks noChangeShapeType="1"/>
          </p:cNvSpPr>
          <p:nvPr/>
        </p:nvSpPr>
        <p:spPr bwMode="auto">
          <a:xfrm>
            <a:off x="5838825" y="5216525"/>
            <a:ext cx="2298700" cy="1588"/>
          </a:xfrm>
          <a:prstGeom prst="line">
            <a:avLst/>
          </a:prstGeom>
          <a:noFill/>
          <a:ln w="19050" cap="flat" cmpd="sng">
            <a:solidFill>
              <a:srgbClr val="FFFFFF"/>
            </a:solidFill>
            <a:prstDash val="sysDot"/>
            <a:bevel/>
            <a:headEnd type="triangle" w="lg" len="lg"/>
            <a:tailEnd type="triangle" w="lg" len="lg"/>
          </a:ln>
          <a:extLst>
            <a:ext uri="{909E8E84-426E-40DD-AFC4-6F175D3DCCD1}">
              <a14:hiddenFill xmlns:a14="http://schemas.microsoft.com/office/drawing/2010/main">
                <a:noFill/>
              </a14:hiddenFill>
            </a:ext>
          </a:extLst>
        </p:spPr>
        <p:txBody>
          <a:bodyPr/>
          <a:lstStyle/>
          <a:p>
            <a:endParaRPr lang="zh-CN" altLang="en-US"/>
          </a:p>
        </p:txBody>
      </p:sp>
      <p:sp>
        <p:nvSpPr>
          <p:cNvPr id="15373" name="Straight Connector 54"/>
          <p:cNvSpPr>
            <a:spLocks noChangeShapeType="1"/>
          </p:cNvSpPr>
          <p:nvPr/>
        </p:nvSpPr>
        <p:spPr bwMode="auto">
          <a:xfrm flipH="1">
            <a:off x="5838825" y="5432425"/>
            <a:ext cx="2298700" cy="14288"/>
          </a:xfrm>
          <a:prstGeom prst="line">
            <a:avLst/>
          </a:prstGeom>
          <a:noFill/>
          <a:ln w="19050" cap="flat" cmpd="sng">
            <a:solidFill>
              <a:srgbClr val="FFFFFF"/>
            </a:solidFill>
            <a:prstDash val="sysDot"/>
            <a:bevel/>
            <a:headEnd type="triangle" w="lg" len="lg"/>
            <a:tailEnd type="triangle" w="lg" len="lg"/>
          </a:ln>
          <a:extLst>
            <a:ext uri="{909E8E84-426E-40DD-AFC4-6F175D3DCCD1}">
              <a14:hiddenFill xmlns:a14="http://schemas.microsoft.com/office/drawing/2010/main">
                <a:noFill/>
              </a14:hiddenFill>
            </a:ext>
          </a:extLst>
        </p:spPr>
        <p:txBody>
          <a:bodyPr/>
          <a:lstStyle/>
          <a:p>
            <a:endParaRPr lang="zh-CN" altLang="en-US"/>
          </a:p>
        </p:txBody>
      </p:sp>
      <p:sp>
        <p:nvSpPr>
          <p:cNvPr id="15374" name="TextBox 55"/>
          <p:cNvSpPr>
            <a:spLocks noChangeArrowheads="1"/>
          </p:cNvSpPr>
          <p:nvPr/>
        </p:nvSpPr>
        <p:spPr bwMode="auto">
          <a:xfrm>
            <a:off x="5832475" y="2509838"/>
            <a:ext cx="2287588" cy="38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marL="0" lvl="1" algn="ctr">
              <a:lnSpc>
                <a:spcPct val="90000"/>
              </a:lnSpc>
            </a:pPr>
            <a:r>
              <a:rPr lang="en-US" sz="1300">
                <a:solidFill>
                  <a:srgbClr val="FFFFFF"/>
                </a:solidFill>
                <a:latin typeface="方正兰亭细黑_GBK" charset="-122"/>
                <a:ea typeface="方正兰亭细黑_GBK" charset="-122"/>
                <a:sym typeface="方正兰亭细黑_GBK" charset="-122"/>
              </a:rPr>
              <a:t>Cannot originate admin connection from intranet</a:t>
            </a:r>
          </a:p>
        </p:txBody>
      </p:sp>
      <p:grpSp>
        <p:nvGrpSpPr>
          <p:cNvPr id="15375" name="Group 5"/>
          <p:cNvGrpSpPr>
            <a:grpSpLocks/>
          </p:cNvGrpSpPr>
          <p:nvPr/>
        </p:nvGrpSpPr>
        <p:grpSpPr bwMode="auto">
          <a:xfrm>
            <a:off x="4962525" y="2787650"/>
            <a:ext cx="738188" cy="1114425"/>
            <a:chOff x="0" y="0"/>
            <a:chExt cx="737466" cy="1114328"/>
          </a:xfrm>
        </p:grpSpPr>
        <p:sp>
          <p:nvSpPr>
            <p:cNvPr id="15376" name="TextBox 47"/>
            <p:cNvSpPr>
              <a:spLocks noChangeArrowheads="1"/>
            </p:cNvSpPr>
            <p:nvPr/>
          </p:nvSpPr>
          <p:spPr bwMode="auto">
            <a:xfrm>
              <a:off x="90754" y="803715"/>
              <a:ext cx="574415" cy="31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101954" tIns="50976" rIns="101954" bIns="50976">
              <a:spAutoFit/>
            </a:bodyPr>
            <a:lstStyle/>
            <a:p>
              <a:pPr eaLnBrk="0" hangingPunct="0">
                <a:lnSpc>
                  <a:spcPct val="90000"/>
                </a:lnSpc>
                <a:spcBef>
                  <a:spcPct val="30000"/>
                </a:spcBef>
                <a:buClr>
                  <a:srgbClr val="1F497D"/>
                </a:buClr>
                <a:buSzPct val="95000"/>
              </a:pPr>
              <a:r>
                <a:rPr lang="en-US" sz="1400">
                  <a:solidFill>
                    <a:srgbClr val="FFFFFF"/>
                  </a:solidFill>
                  <a:ea typeface="方正兰亭细黑_GBK" charset="-122"/>
                  <a:sym typeface="方正兰亭细黑_GBK" charset="-122"/>
                </a:rPr>
                <a:t>VPN</a:t>
              </a:r>
            </a:p>
          </p:txBody>
        </p:sp>
        <p:sp>
          <p:nvSpPr>
            <p:cNvPr id="15377" name="Freeform 58"/>
            <p:cNvSpPr>
              <a:spLocks noChangeAspect="1" noEditPoints="1" noChangeArrowheads="1"/>
            </p:cNvSpPr>
            <p:nvPr/>
          </p:nvSpPr>
          <p:spPr bwMode="auto">
            <a:xfrm>
              <a:off x="0" y="0"/>
              <a:ext cx="737466" cy="731520"/>
            </a:xfrm>
            <a:custGeom>
              <a:avLst/>
              <a:gdLst>
                <a:gd name="T0" fmla="*/ 75 w 150"/>
                <a:gd name="T1" fmla="*/ 9 h 149"/>
                <a:gd name="T2" fmla="*/ 10 w 150"/>
                <a:gd name="T3" fmla="*/ 75 h 149"/>
                <a:gd name="T4" fmla="*/ 75 w 150"/>
                <a:gd name="T5" fmla="*/ 140 h 149"/>
                <a:gd name="T6" fmla="*/ 141 w 150"/>
                <a:gd name="T7" fmla="*/ 75 h 149"/>
                <a:gd name="T8" fmla="*/ 75 w 150"/>
                <a:gd name="T9" fmla="*/ 9 h 149"/>
                <a:gd name="T10" fmla="*/ 75 w 150"/>
                <a:gd name="T11" fmla="*/ 0 h 149"/>
                <a:gd name="T12" fmla="*/ 150 w 150"/>
                <a:gd name="T13" fmla="*/ 75 h 149"/>
                <a:gd name="T14" fmla="*/ 75 w 150"/>
                <a:gd name="T15" fmla="*/ 149 h 149"/>
                <a:gd name="T16" fmla="*/ 0 w 150"/>
                <a:gd name="T17" fmla="*/ 75 h 149"/>
                <a:gd name="T18" fmla="*/ 75 w 150"/>
                <a:gd name="T19" fmla="*/ 0 h 149"/>
                <a:gd name="T20" fmla="*/ 67 w 150"/>
                <a:gd name="T21" fmla="*/ 53 h 149"/>
                <a:gd name="T22" fmla="*/ 76 w 150"/>
                <a:gd name="T23" fmla="*/ 51 h 149"/>
                <a:gd name="T24" fmla="*/ 84 w 150"/>
                <a:gd name="T25" fmla="*/ 53 h 149"/>
                <a:gd name="T26" fmla="*/ 86 w 150"/>
                <a:gd name="T27" fmla="*/ 64 h 149"/>
                <a:gd name="T28" fmla="*/ 86 w 150"/>
                <a:gd name="T29" fmla="*/ 66 h 149"/>
                <a:gd name="T30" fmla="*/ 86 w 150"/>
                <a:gd name="T31" fmla="*/ 68 h 149"/>
                <a:gd name="T32" fmla="*/ 65 w 150"/>
                <a:gd name="T33" fmla="*/ 68 h 149"/>
                <a:gd name="T34" fmla="*/ 65 w 150"/>
                <a:gd name="T35" fmla="*/ 66 h 149"/>
                <a:gd name="T36" fmla="*/ 65 w 150"/>
                <a:gd name="T37" fmla="*/ 63 h 149"/>
                <a:gd name="T38" fmla="*/ 67 w 150"/>
                <a:gd name="T39" fmla="*/ 53 h 149"/>
                <a:gd name="T40" fmla="*/ 95 w 150"/>
                <a:gd name="T41" fmla="*/ 69 h 149"/>
                <a:gd name="T42" fmla="*/ 95 w 150"/>
                <a:gd name="T43" fmla="*/ 66 h 149"/>
                <a:gd name="T44" fmla="*/ 95 w 150"/>
                <a:gd name="T45" fmla="*/ 64 h 149"/>
                <a:gd name="T46" fmla="*/ 91 w 150"/>
                <a:gd name="T47" fmla="*/ 46 h 149"/>
                <a:gd name="T48" fmla="*/ 76 w 150"/>
                <a:gd name="T49" fmla="*/ 41 h 149"/>
                <a:gd name="T50" fmla="*/ 60 w 150"/>
                <a:gd name="T51" fmla="*/ 46 h 149"/>
                <a:gd name="T52" fmla="*/ 56 w 150"/>
                <a:gd name="T53" fmla="*/ 64 h 149"/>
                <a:gd name="T54" fmla="*/ 56 w 150"/>
                <a:gd name="T55" fmla="*/ 66 h 149"/>
                <a:gd name="T56" fmla="*/ 56 w 150"/>
                <a:gd name="T57" fmla="*/ 68 h 149"/>
                <a:gd name="T58" fmla="*/ 51 w 150"/>
                <a:gd name="T59" fmla="*/ 73 h 149"/>
                <a:gd name="T60" fmla="*/ 51 w 150"/>
                <a:gd name="T61" fmla="*/ 103 h 149"/>
                <a:gd name="T62" fmla="*/ 57 w 150"/>
                <a:gd name="T63" fmla="*/ 108 h 149"/>
                <a:gd name="T64" fmla="*/ 94 w 150"/>
                <a:gd name="T65" fmla="*/ 108 h 149"/>
                <a:gd name="T66" fmla="*/ 99 w 150"/>
                <a:gd name="T67" fmla="*/ 103 h 149"/>
                <a:gd name="T68" fmla="*/ 99 w 150"/>
                <a:gd name="T69" fmla="*/ 73 h 149"/>
                <a:gd name="T70" fmla="*/ 95 w 150"/>
                <a:gd name="T71" fmla="*/ 69 h 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50"/>
                <a:gd name="T109" fmla="*/ 0 h 149"/>
                <a:gd name="T110" fmla="*/ 150 w 150"/>
                <a:gd name="T111" fmla="*/ 149 h 1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50" h="149">
                  <a:moveTo>
                    <a:pt x="75" y="9"/>
                  </a:moveTo>
                  <a:cubicBezTo>
                    <a:pt x="39" y="9"/>
                    <a:pt x="10" y="38"/>
                    <a:pt x="10" y="75"/>
                  </a:cubicBezTo>
                  <a:cubicBezTo>
                    <a:pt x="10" y="111"/>
                    <a:pt x="39" y="140"/>
                    <a:pt x="75" y="140"/>
                  </a:cubicBezTo>
                  <a:cubicBezTo>
                    <a:pt x="111" y="140"/>
                    <a:pt x="141" y="111"/>
                    <a:pt x="141" y="75"/>
                  </a:cubicBezTo>
                  <a:cubicBezTo>
                    <a:pt x="141" y="38"/>
                    <a:pt x="111" y="9"/>
                    <a:pt x="75" y="9"/>
                  </a:cubicBezTo>
                  <a:moveTo>
                    <a:pt x="75" y="0"/>
                  </a:moveTo>
                  <a:cubicBezTo>
                    <a:pt x="117" y="0"/>
                    <a:pt x="150" y="33"/>
                    <a:pt x="150" y="75"/>
                  </a:cubicBezTo>
                  <a:cubicBezTo>
                    <a:pt x="150" y="116"/>
                    <a:pt x="117" y="149"/>
                    <a:pt x="75" y="149"/>
                  </a:cubicBezTo>
                  <a:cubicBezTo>
                    <a:pt x="34" y="149"/>
                    <a:pt x="0" y="116"/>
                    <a:pt x="0" y="75"/>
                  </a:cubicBezTo>
                  <a:cubicBezTo>
                    <a:pt x="0" y="33"/>
                    <a:pt x="34" y="0"/>
                    <a:pt x="75" y="0"/>
                  </a:cubicBezTo>
                  <a:moveTo>
                    <a:pt x="67" y="53"/>
                  </a:moveTo>
                  <a:cubicBezTo>
                    <a:pt x="68" y="51"/>
                    <a:pt x="71" y="51"/>
                    <a:pt x="76" y="51"/>
                  </a:cubicBezTo>
                  <a:cubicBezTo>
                    <a:pt x="80" y="51"/>
                    <a:pt x="83" y="51"/>
                    <a:pt x="84" y="53"/>
                  </a:cubicBezTo>
                  <a:cubicBezTo>
                    <a:pt x="86" y="54"/>
                    <a:pt x="86" y="59"/>
                    <a:pt x="86" y="64"/>
                  </a:cubicBezTo>
                  <a:cubicBezTo>
                    <a:pt x="86" y="66"/>
                    <a:pt x="86" y="66"/>
                    <a:pt x="86" y="66"/>
                  </a:cubicBezTo>
                  <a:cubicBezTo>
                    <a:pt x="86" y="67"/>
                    <a:pt x="86" y="68"/>
                    <a:pt x="86" y="68"/>
                  </a:cubicBezTo>
                  <a:cubicBezTo>
                    <a:pt x="65" y="68"/>
                    <a:pt x="65" y="68"/>
                    <a:pt x="65" y="68"/>
                  </a:cubicBezTo>
                  <a:cubicBezTo>
                    <a:pt x="65" y="68"/>
                    <a:pt x="65" y="67"/>
                    <a:pt x="65" y="66"/>
                  </a:cubicBezTo>
                  <a:cubicBezTo>
                    <a:pt x="65" y="63"/>
                    <a:pt x="65" y="63"/>
                    <a:pt x="65" y="63"/>
                  </a:cubicBezTo>
                  <a:cubicBezTo>
                    <a:pt x="65" y="58"/>
                    <a:pt x="65" y="54"/>
                    <a:pt x="67" y="53"/>
                  </a:cubicBezTo>
                  <a:moveTo>
                    <a:pt x="95" y="69"/>
                  </a:moveTo>
                  <a:cubicBezTo>
                    <a:pt x="95" y="68"/>
                    <a:pt x="95" y="67"/>
                    <a:pt x="95" y="66"/>
                  </a:cubicBezTo>
                  <a:cubicBezTo>
                    <a:pt x="95" y="64"/>
                    <a:pt x="95" y="64"/>
                    <a:pt x="95" y="64"/>
                  </a:cubicBezTo>
                  <a:cubicBezTo>
                    <a:pt x="95" y="57"/>
                    <a:pt x="95" y="51"/>
                    <a:pt x="91" y="46"/>
                  </a:cubicBezTo>
                  <a:cubicBezTo>
                    <a:pt x="88" y="43"/>
                    <a:pt x="83" y="41"/>
                    <a:pt x="76" y="41"/>
                  </a:cubicBezTo>
                  <a:cubicBezTo>
                    <a:pt x="68" y="41"/>
                    <a:pt x="63" y="43"/>
                    <a:pt x="60" y="46"/>
                  </a:cubicBezTo>
                  <a:cubicBezTo>
                    <a:pt x="56" y="51"/>
                    <a:pt x="56" y="57"/>
                    <a:pt x="56" y="64"/>
                  </a:cubicBezTo>
                  <a:cubicBezTo>
                    <a:pt x="56" y="66"/>
                    <a:pt x="56" y="66"/>
                    <a:pt x="56" y="66"/>
                  </a:cubicBezTo>
                  <a:cubicBezTo>
                    <a:pt x="56" y="67"/>
                    <a:pt x="56" y="68"/>
                    <a:pt x="56" y="68"/>
                  </a:cubicBezTo>
                  <a:cubicBezTo>
                    <a:pt x="53" y="69"/>
                    <a:pt x="51" y="71"/>
                    <a:pt x="51" y="73"/>
                  </a:cubicBezTo>
                  <a:cubicBezTo>
                    <a:pt x="51" y="103"/>
                    <a:pt x="51" y="103"/>
                    <a:pt x="51" y="103"/>
                  </a:cubicBezTo>
                  <a:cubicBezTo>
                    <a:pt x="51" y="106"/>
                    <a:pt x="54" y="108"/>
                    <a:pt x="57" y="108"/>
                  </a:cubicBezTo>
                  <a:cubicBezTo>
                    <a:pt x="94" y="108"/>
                    <a:pt x="94" y="108"/>
                    <a:pt x="94" y="108"/>
                  </a:cubicBezTo>
                  <a:cubicBezTo>
                    <a:pt x="97" y="108"/>
                    <a:pt x="99" y="106"/>
                    <a:pt x="99" y="103"/>
                  </a:cubicBezTo>
                  <a:cubicBezTo>
                    <a:pt x="99" y="73"/>
                    <a:pt x="99" y="73"/>
                    <a:pt x="99" y="73"/>
                  </a:cubicBezTo>
                  <a:cubicBezTo>
                    <a:pt x="99" y="71"/>
                    <a:pt x="97" y="69"/>
                    <a:pt x="95" y="69"/>
                  </a:cubicBezTo>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5378" name="Group 1"/>
          <p:cNvGrpSpPr>
            <a:grpSpLocks/>
          </p:cNvGrpSpPr>
          <p:nvPr/>
        </p:nvGrpSpPr>
        <p:grpSpPr bwMode="auto">
          <a:xfrm>
            <a:off x="4710113" y="5000625"/>
            <a:ext cx="1276350" cy="1098550"/>
            <a:chOff x="0" y="0"/>
            <a:chExt cx="1276152" cy="1098864"/>
          </a:xfrm>
        </p:grpSpPr>
        <p:sp>
          <p:nvSpPr>
            <p:cNvPr id="15379" name="TextBox 48"/>
            <p:cNvSpPr>
              <a:spLocks noChangeArrowheads="1"/>
            </p:cNvSpPr>
            <p:nvPr/>
          </p:nvSpPr>
          <p:spPr bwMode="auto">
            <a:xfrm>
              <a:off x="0" y="788251"/>
              <a:ext cx="1276152" cy="31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101954" tIns="50976" rIns="101954" bIns="50976">
              <a:spAutoFit/>
            </a:bodyPr>
            <a:lstStyle/>
            <a:p>
              <a:pPr eaLnBrk="0" hangingPunct="0">
                <a:lnSpc>
                  <a:spcPct val="90000"/>
                </a:lnSpc>
                <a:spcBef>
                  <a:spcPct val="30000"/>
                </a:spcBef>
                <a:buClr>
                  <a:srgbClr val="1F497D"/>
                </a:buClr>
                <a:buSzPct val="95000"/>
              </a:pPr>
              <a:r>
                <a:rPr lang="en-US" sz="1400">
                  <a:solidFill>
                    <a:srgbClr val="FFFFFF"/>
                  </a:solidFill>
                  <a:ea typeface="方正兰亭细黑_GBK" charset="-122"/>
                  <a:sym typeface="方正兰亭细黑_GBK" charset="-122"/>
                </a:rPr>
                <a:t>DirectAccess</a:t>
              </a:r>
            </a:p>
          </p:txBody>
        </p:sp>
        <p:sp>
          <p:nvSpPr>
            <p:cNvPr id="15380" name="Freeform 58"/>
            <p:cNvSpPr>
              <a:spLocks noChangeAspect="1" noEditPoints="1" noChangeArrowheads="1"/>
            </p:cNvSpPr>
            <p:nvPr/>
          </p:nvSpPr>
          <p:spPr bwMode="auto">
            <a:xfrm>
              <a:off x="269343" y="0"/>
              <a:ext cx="737466" cy="731520"/>
            </a:xfrm>
            <a:custGeom>
              <a:avLst/>
              <a:gdLst>
                <a:gd name="T0" fmla="*/ 75 w 150"/>
                <a:gd name="T1" fmla="*/ 9 h 149"/>
                <a:gd name="T2" fmla="*/ 10 w 150"/>
                <a:gd name="T3" fmla="*/ 75 h 149"/>
                <a:gd name="T4" fmla="*/ 75 w 150"/>
                <a:gd name="T5" fmla="*/ 140 h 149"/>
                <a:gd name="T6" fmla="*/ 141 w 150"/>
                <a:gd name="T7" fmla="*/ 75 h 149"/>
                <a:gd name="T8" fmla="*/ 75 w 150"/>
                <a:gd name="T9" fmla="*/ 9 h 149"/>
                <a:gd name="T10" fmla="*/ 75 w 150"/>
                <a:gd name="T11" fmla="*/ 0 h 149"/>
                <a:gd name="T12" fmla="*/ 150 w 150"/>
                <a:gd name="T13" fmla="*/ 75 h 149"/>
                <a:gd name="T14" fmla="*/ 75 w 150"/>
                <a:gd name="T15" fmla="*/ 149 h 149"/>
                <a:gd name="T16" fmla="*/ 0 w 150"/>
                <a:gd name="T17" fmla="*/ 75 h 149"/>
                <a:gd name="T18" fmla="*/ 75 w 150"/>
                <a:gd name="T19" fmla="*/ 0 h 149"/>
                <a:gd name="T20" fmla="*/ 67 w 150"/>
                <a:gd name="T21" fmla="*/ 53 h 149"/>
                <a:gd name="T22" fmla="*/ 76 w 150"/>
                <a:gd name="T23" fmla="*/ 51 h 149"/>
                <a:gd name="T24" fmla="*/ 84 w 150"/>
                <a:gd name="T25" fmla="*/ 53 h 149"/>
                <a:gd name="T26" fmla="*/ 86 w 150"/>
                <a:gd name="T27" fmla="*/ 64 h 149"/>
                <a:gd name="T28" fmla="*/ 86 w 150"/>
                <a:gd name="T29" fmla="*/ 66 h 149"/>
                <a:gd name="T30" fmla="*/ 86 w 150"/>
                <a:gd name="T31" fmla="*/ 68 h 149"/>
                <a:gd name="T32" fmla="*/ 65 w 150"/>
                <a:gd name="T33" fmla="*/ 68 h 149"/>
                <a:gd name="T34" fmla="*/ 65 w 150"/>
                <a:gd name="T35" fmla="*/ 66 h 149"/>
                <a:gd name="T36" fmla="*/ 65 w 150"/>
                <a:gd name="T37" fmla="*/ 63 h 149"/>
                <a:gd name="T38" fmla="*/ 67 w 150"/>
                <a:gd name="T39" fmla="*/ 53 h 149"/>
                <a:gd name="T40" fmla="*/ 95 w 150"/>
                <a:gd name="T41" fmla="*/ 69 h 149"/>
                <a:gd name="T42" fmla="*/ 95 w 150"/>
                <a:gd name="T43" fmla="*/ 66 h 149"/>
                <a:gd name="T44" fmla="*/ 95 w 150"/>
                <a:gd name="T45" fmla="*/ 64 h 149"/>
                <a:gd name="T46" fmla="*/ 91 w 150"/>
                <a:gd name="T47" fmla="*/ 46 h 149"/>
                <a:gd name="T48" fmla="*/ 76 w 150"/>
                <a:gd name="T49" fmla="*/ 41 h 149"/>
                <a:gd name="T50" fmla="*/ 60 w 150"/>
                <a:gd name="T51" fmla="*/ 46 h 149"/>
                <a:gd name="T52" fmla="*/ 56 w 150"/>
                <a:gd name="T53" fmla="*/ 64 h 149"/>
                <a:gd name="T54" fmla="*/ 56 w 150"/>
                <a:gd name="T55" fmla="*/ 66 h 149"/>
                <a:gd name="T56" fmla="*/ 56 w 150"/>
                <a:gd name="T57" fmla="*/ 68 h 149"/>
                <a:gd name="T58" fmla="*/ 51 w 150"/>
                <a:gd name="T59" fmla="*/ 73 h 149"/>
                <a:gd name="T60" fmla="*/ 51 w 150"/>
                <a:gd name="T61" fmla="*/ 103 h 149"/>
                <a:gd name="T62" fmla="*/ 57 w 150"/>
                <a:gd name="T63" fmla="*/ 108 h 149"/>
                <a:gd name="T64" fmla="*/ 94 w 150"/>
                <a:gd name="T65" fmla="*/ 108 h 149"/>
                <a:gd name="T66" fmla="*/ 99 w 150"/>
                <a:gd name="T67" fmla="*/ 103 h 149"/>
                <a:gd name="T68" fmla="*/ 99 w 150"/>
                <a:gd name="T69" fmla="*/ 73 h 149"/>
                <a:gd name="T70" fmla="*/ 95 w 150"/>
                <a:gd name="T71" fmla="*/ 69 h 14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50"/>
                <a:gd name="T109" fmla="*/ 0 h 149"/>
                <a:gd name="T110" fmla="*/ 150 w 150"/>
                <a:gd name="T111" fmla="*/ 149 h 14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50" h="149">
                  <a:moveTo>
                    <a:pt x="75" y="9"/>
                  </a:moveTo>
                  <a:cubicBezTo>
                    <a:pt x="39" y="9"/>
                    <a:pt x="10" y="38"/>
                    <a:pt x="10" y="75"/>
                  </a:cubicBezTo>
                  <a:cubicBezTo>
                    <a:pt x="10" y="111"/>
                    <a:pt x="39" y="140"/>
                    <a:pt x="75" y="140"/>
                  </a:cubicBezTo>
                  <a:cubicBezTo>
                    <a:pt x="111" y="140"/>
                    <a:pt x="141" y="111"/>
                    <a:pt x="141" y="75"/>
                  </a:cubicBezTo>
                  <a:cubicBezTo>
                    <a:pt x="141" y="38"/>
                    <a:pt x="111" y="9"/>
                    <a:pt x="75" y="9"/>
                  </a:cubicBezTo>
                  <a:moveTo>
                    <a:pt x="75" y="0"/>
                  </a:moveTo>
                  <a:cubicBezTo>
                    <a:pt x="117" y="0"/>
                    <a:pt x="150" y="33"/>
                    <a:pt x="150" y="75"/>
                  </a:cubicBezTo>
                  <a:cubicBezTo>
                    <a:pt x="150" y="116"/>
                    <a:pt x="117" y="149"/>
                    <a:pt x="75" y="149"/>
                  </a:cubicBezTo>
                  <a:cubicBezTo>
                    <a:pt x="34" y="149"/>
                    <a:pt x="0" y="116"/>
                    <a:pt x="0" y="75"/>
                  </a:cubicBezTo>
                  <a:cubicBezTo>
                    <a:pt x="0" y="33"/>
                    <a:pt x="34" y="0"/>
                    <a:pt x="75" y="0"/>
                  </a:cubicBezTo>
                  <a:moveTo>
                    <a:pt x="67" y="53"/>
                  </a:moveTo>
                  <a:cubicBezTo>
                    <a:pt x="68" y="51"/>
                    <a:pt x="71" y="51"/>
                    <a:pt x="76" y="51"/>
                  </a:cubicBezTo>
                  <a:cubicBezTo>
                    <a:pt x="80" y="51"/>
                    <a:pt x="83" y="51"/>
                    <a:pt x="84" y="53"/>
                  </a:cubicBezTo>
                  <a:cubicBezTo>
                    <a:pt x="86" y="54"/>
                    <a:pt x="86" y="59"/>
                    <a:pt x="86" y="64"/>
                  </a:cubicBezTo>
                  <a:cubicBezTo>
                    <a:pt x="86" y="66"/>
                    <a:pt x="86" y="66"/>
                    <a:pt x="86" y="66"/>
                  </a:cubicBezTo>
                  <a:cubicBezTo>
                    <a:pt x="86" y="67"/>
                    <a:pt x="86" y="68"/>
                    <a:pt x="86" y="68"/>
                  </a:cubicBezTo>
                  <a:cubicBezTo>
                    <a:pt x="65" y="68"/>
                    <a:pt x="65" y="68"/>
                    <a:pt x="65" y="68"/>
                  </a:cubicBezTo>
                  <a:cubicBezTo>
                    <a:pt x="65" y="68"/>
                    <a:pt x="65" y="67"/>
                    <a:pt x="65" y="66"/>
                  </a:cubicBezTo>
                  <a:cubicBezTo>
                    <a:pt x="65" y="63"/>
                    <a:pt x="65" y="63"/>
                    <a:pt x="65" y="63"/>
                  </a:cubicBezTo>
                  <a:cubicBezTo>
                    <a:pt x="65" y="58"/>
                    <a:pt x="65" y="54"/>
                    <a:pt x="67" y="53"/>
                  </a:cubicBezTo>
                  <a:moveTo>
                    <a:pt x="95" y="69"/>
                  </a:moveTo>
                  <a:cubicBezTo>
                    <a:pt x="95" y="68"/>
                    <a:pt x="95" y="67"/>
                    <a:pt x="95" y="66"/>
                  </a:cubicBezTo>
                  <a:cubicBezTo>
                    <a:pt x="95" y="64"/>
                    <a:pt x="95" y="64"/>
                    <a:pt x="95" y="64"/>
                  </a:cubicBezTo>
                  <a:cubicBezTo>
                    <a:pt x="95" y="57"/>
                    <a:pt x="95" y="51"/>
                    <a:pt x="91" y="46"/>
                  </a:cubicBezTo>
                  <a:cubicBezTo>
                    <a:pt x="88" y="43"/>
                    <a:pt x="83" y="41"/>
                    <a:pt x="76" y="41"/>
                  </a:cubicBezTo>
                  <a:cubicBezTo>
                    <a:pt x="68" y="41"/>
                    <a:pt x="63" y="43"/>
                    <a:pt x="60" y="46"/>
                  </a:cubicBezTo>
                  <a:cubicBezTo>
                    <a:pt x="56" y="51"/>
                    <a:pt x="56" y="57"/>
                    <a:pt x="56" y="64"/>
                  </a:cubicBezTo>
                  <a:cubicBezTo>
                    <a:pt x="56" y="66"/>
                    <a:pt x="56" y="66"/>
                    <a:pt x="56" y="66"/>
                  </a:cubicBezTo>
                  <a:cubicBezTo>
                    <a:pt x="56" y="67"/>
                    <a:pt x="56" y="68"/>
                    <a:pt x="56" y="68"/>
                  </a:cubicBezTo>
                  <a:cubicBezTo>
                    <a:pt x="53" y="69"/>
                    <a:pt x="51" y="71"/>
                    <a:pt x="51" y="73"/>
                  </a:cubicBezTo>
                  <a:cubicBezTo>
                    <a:pt x="51" y="103"/>
                    <a:pt x="51" y="103"/>
                    <a:pt x="51" y="103"/>
                  </a:cubicBezTo>
                  <a:cubicBezTo>
                    <a:pt x="51" y="106"/>
                    <a:pt x="54" y="108"/>
                    <a:pt x="57" y="108"/>
                  </a:cubicBezTo>
                  <a:cubicBezTo>
                    <a:pt x="94" y="108"/>
                    <a:pt x="94" y="108"/>
                    <a:pt x="94" y="108"/>
                  </a:cubicBezTo>
                  <a:cubicBezTo>
                    <a:pt x="97" y="108"/>
                    <a:pt x="99" y="106"/>
                    <a:pt x="99" y="103"/>
                  </a:cubicBezTo>
                  <a:cubicBezTo>
                    <a:pt x="99" y="73"/>
                    <a:pt x="99" y="73"/>
                    <a:pt x="99" y="73"/>
                  </a:cubicBezTo>
                  <a:cubicBezTo>
                    <a:pt x="99" y="71"/>
                    <a:pt x="97" y="69"/>
                    <a:pt x="95" y="69"/>
                  </a:cubicBezTo>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15381" name="AutoShape 3"/>
          <p:cNvSpPr>
            <a:spLocks noChangeAspect="1" noChangeArrowheads="1" noTextEdit="1"/>
          </p:cNvSpPr>
          <p:nvPr/>
        </p:nvSpPr>
        <p:spPr bwMode="auto">
          <a:xfrm>
            <a:off x="8205788" y="3600450"/>
            <a:ext cx="1133475"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382" name="Straight Connector 61"/>
          <p:cNvSpPr>
            <a:spLocks noChangeShapeType="1"/>
          </p:cNvSpPr>
          <p:nvPr/>
        </p:nvSpPr>
        <p:spPr bwMode="auto">
          <a:xfrm flipH="1" flipV="1">
            <a:off x="4125913" y="2673350"/>
            <a:ext cx="698500" cy="37465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5383" name="Straight Connector 62"/>
          <p:cNvSpPr>
            <a:spLocks noChangeShapeType="1"/>
          </p:cNvSpPr>
          <p:nvPr/>
        </p:nvSpPr>
        <p:spPr bwMode="auto">
          <a:xfrm flipV="1">
            <a:off x="4297363" y="3346450"/>
            <a:ext cx="550862" cy="295275"/>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5384" name="Straight Connector 63"/>
          <p:cNvSpPr>
            <a:spLocks noChangeShapeType="1"/>
          </p:cNvSpPr>
          <p:nvPr/>
        </p:nvSpPr>
        <p:spPr bwMode="auto">
          <a:xfrm>
            <a:off x="4337050" y="5421313"/>
            <a:ext cx="549275" cy="1587"/>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5385" name="Rectangle 71"/>
          <p:cNvSpPr>
            <a:spLocks noChangeArrowheads="1"/>
          </p:cNvSpPr>
          <p:nvPr/>
        </p:nvSpPr>
        <p:spPr bwMode="auto">
          <a:xfrm>
            <a:off x="428625" y="4962525"/>
            <a:ext cx="2528888"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With </a:t>
            </a:r>
            <a:r>
              <a:rPr lang="en-US" sz="1500" b="1">
                <a:solidFill>
                  <a:srgbClr val="FFFFFF"/>
                </a:solidFill>
                <a:latin typeface="方正兰亭细黑_GBK" charset="-122"/>
                <a:ea typeface="方正兰亭细黑_GBK" charset="-122"/>
                <a:sym typeface="方正兰亭细黑_GBK" charset="-122"/>
              </a:rPr>
              <a:t>DirectAccess</a:t>
            </a:r>
            <a:r>
              <a:rPr lang="en-US" sz="1500">
                <a:solidFill>
                  <a:srgbClr val="FFFFFF"/>
                </a:solidFill>
                <a:latin typeface="方正兰亭细黑_GBK" charset="-122"/>
                <a:ea typeface="方正兰亭细黑_GBK" charset="-122"/>
                <a:sym typeface="方正兰亭细黑_GBK" charset="-122"/>
              </a:rPr>
              <a:t>, a users PC is </a:t>
            </a:r>
            <a:r>
              <a:rPr lang="en-US" sz="1500" b="1">
                <a:solidFill>
                  <a:srgbClr val="FFFFFF"/>
                </a:solidFill>
                <a:latin typeface="方正兰亭细黑_GBK" charset="-122"/>
                <a:ea typeface="方正兰亭细黑_GBK" charset="-122"/>
                <a:sym typeface="方正兰亭细黑_GBK" charset="-122"/>
              </a:rPr>
              <a:t>automatically</a:t>
            </a:r>
            <a:r>
              <a:rPr lang="en-US" sz="1500">
                <a:solidFill>
                  <a:srgbClr val="FFFFFF"/>
                </a:solidFill>
                <a:latin typeface="方正兰亭细黑_GBK" charset="-122"/>
                <a:ea typeface="方正兰亭细黑_GBK" charset="-122"/>
                <a:sym typeface="方正兰亭细黑_GBK" charset="-122"/>
              </a:rPr>
              <a:t> connected whenever an Internet connection is present.</a:t>
            </a:r>
            <a:endParaRPr lang="zh-CN" altLang="en-US">
              <a:latin typeface="方正兰亭细黑_GBK" charset="-122"/>
              <a:ea typeface="方正兰亭细黑_GBK" charset="-122"/>
              <a:sym typeface="方正兰亭细黑_GBK" charset="-122"/>
            </a:endParaRPr>
          </a:p>
        </p:txBody>
      </p:sp>
      <p:sp>
        <p:nvSpPr>
          <p:cNvPr id="15386" name="Rectangle 76"/>
          <p:cNvSpPr>
            <a:spLocks noChangeArrowheads="1"/>
          </p:cNvSpPr>
          <p:nvPr/>
        </p:nvSpPr>
        <p:spPr bwMode="auto">
          <a:xfrm>
            <a:off x="452438" y="3484563"/>
            <a:ext cx="2554287"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Traditional VPNs </a:t>
            </a:r>
            <a:r>
              <a:rPr lang="en-US" sz="1500">
                <a:solidFill>
                  <a:srgbClr val="FFFFFF"/>
                </a:solidFill>
                <a:latin typeface="方正兰亭细黑_GBK" charset="-122"/>
                <a:ea typeface="方正兰亭细黑_GBK" charset="-122"/>
                <a:sym typeface="方正兰亭细黑_GBK" charset="-122"/>
              </a:rPr>
              <a:t>are user- initiated and provide </a:t>
            </a:r>
            <a:r>
              <a:rPr lang="en-US" sz="1500" b="1">
                <a:solidFill>
                  <a:srgbClr val="FFFFFF"/>
                </a:solidFill>
                <a:latin typeface="方正兰亭细黑_GBK" charset="-122"/>
                <a:ea typeface="方正兰亭细黑_GBK" charset="-122"/>
                <a:sym typeface="方正兰亭细黑_GBK" charset="-122"/>
              </a:rPr>
              <a:t>on-demand</a:t>
            </a:r>
            <a:r>
              <a:rPr lang="en-US" sz="1500">
                <a:solidFill>
                  <a:srgbClr val="FFFFFF"/>
                </a:solidFill>
                <a:latin typeface="方正兰亭细黑_GBK" charset="-122"/>
                <a:ea typeface="方正兰亭细黑_GBK" charset="-122"/>
                <a:sym typeface="方正兰亭细黑_GBK" charset="-122"/>
              </a:rPr>
              <a:t> connectivity to corporate resources.</a:t>
            </a:r>
            <a:endParaRPr lang="zh-CN" altLang="en-US">
              <a:latin typeface="方正兰亭细黑_GBK" charset="-122"/>
              <a:ea typeface="方正兰亭细黑_GBK" charset="-122"/>
              <a:sym typeface="方正兰亭细黑_GBK" charset="-122"/>
            </a:endParaRPr>
          </a:p>
        </p:txBody>
      </p:sp>
      <p:sp>
        <p:nvSpPr>
          <p:cNvPr id="15387" name="Rectangle 77"/>
          <p:cNvSpPr>
            <a:spLocks noChangeArrowheads="1"/>
          </p:cNvSpPr>
          <p:nvPr/>
        </p:nvSpPr>
        <p:spPr bwMode="auto">
          <a:xfrm>
            <a:off x="452438" y="1754188"/>
            <a:ext cx="2554287" cy="152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An </a:t>
            </a:r>
            <a:r>
              <a:rPr lang="en-US" sz="1500" b="1">
                <a:solidFill>
                  <a:srgbClr val="FFFFFF"/>
                </a:solidFill>
                <a:latin typeface="方正兰亭细黑_GBK" charset="-122"/>
                <a:ea typeface="方正兰亭细黑_GBK" charset="-122"/>
                <a:sym typeface="方正兰亭细黑_GBK" charset="-122"/>
              </a:rPr>
              <a:t>automatic VPN connection </a:t>
            </a:r>
            <a:r>
              <a:rPr lang="en-US" sz="1500">
                <a:solidFill>
                  <a:srgbClr val="FFFFFF"/>
                </a:solidFill>
                <a:latin typeface="方正兰亭细黑_GBK" charset="-122"/>
                <a:ea typeface="方正兰亭细黑_GBK" charset="-122"/>
                <a:sym typeface="方正兰亭细黑_GBK" charset="-122"/>
              </a:rPr>
              <a:t>provides automated starting of the VPN </a:t>
            </a:r>
            <a:r>
              <a:rPr lang="en-US" sz="1500" b="1">
                <a:solidFill>
                  <a:srgbClr val="FFFFFF"/>
                </a:solidFill>
                <a:latin typeface="方正兰亭细黑_GBK" charset="-122"/>
                <a:ea typeface="方正兰亭细黑_GBK" charset="-122"/>
                <a:sym typeface="方正兰亭细黑_GBK" charset="-122"/>
              </a:rPr>
              <a:t>when a user launches </a:t>
            </a:r>
            <a:r>
              <a:rPr lang="en-US" sz="1500">
                <a:solidFill>
                  <a:srgbClr val="FFFFFF"/>
                </a:solidFill>
                <a:latin typeface="方正兰亭细黑_GBK" charset="-122"/>
                <a:ea typeface="方正兰亭细黑_GBK" charset="-122"/>
                <a:sym typeface="方正兰亭细黑_GBK" charset="-122"/>
              </a:rPr>
              <a:t>an application that requires access to corporate resources.</a:t>
            </a:r>
            <a:endParaRPr lang="zh-CN" altLang="en-US">
              <a:latin typeface="方正兰亭细黑_GBK" charset="-122"/>
              <a:ea typeface="方正兰亭细黑_GBK" charset="-122"/>
              <a:sym typeface="方正兰亭细黑_GBK" charset="-122"/>
            </a:endParaRPr>
          </a:p>
        </p:txBody>
      </p:sp>
      <p:grpSp>
        <p:nvGrpSpPr>
          <p:cNvPr id="15388" name="Group 79"/>
          <p:cNvGrpSpPr>
            <a:grpSpLocks/>
          </p:cNvGrpSpPr>
          <p:nvPr/>
        </p:nvGrpSpPr>
        <p:grpSpPr bwMode="auto">
          <a:xfrm>
            <a:off x="3127375" y="1754188"/>
            <a:ext cx="566738" cy="685800"/>
            <a:chOff x="0" y="0"/>
            <a:chExt cx="985837" cy="1138238"/>
          </a:xfrm>
        </p:grpSpPr>
        <p:sp>
          <p:nvSpPr>
            <p:cNvPr id="15389" name="AutoShape 7"/>
            <p:cNvSpPr>
              <a:spLocks noChangeAspect="1" noChangeArrowheads="1" noTextEdit="1"/>
            </p:cNvSpPr>
            <p:nvPr/>
          </p:nvSpPr>
          <p:spPr bwMode="auto">
            <a:xfrm>
              <a:off x="0" y="0"/>
              <a:ext cx="985837" cy="113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89629" tIns="44815" rIns="89629" bIns="44815"/>
            <a:lstStyle/>
            <a:p>
              <a:endParaRPr lang="zh-CN" altLang="zh-CN" sz="1700">
                <a:solidFill>
                  <a:srgbClr val="FFFFFF"/>
                </a:solidFill>
                <a:latin typeface="方正兰亭细黑_GBK" charset="-122"/>
                <a:ea typeface="方正兰亭细黑_GBK" charset="-122"/>
                <a:sym typeface="方正兰亭细黑_GBK" charset="-122"/>
              </a:endParaRPr>
            </a:p>
          </p:txBody>
        </p:sp>
        <p:sp>
          <p:nvSpPr>
            <p:cNvPr id="15390" name="Freeform 108"/>
            <p:cNvSpPr>
              <a:spLocks noChangeArrowheads="1"/>
            </p:cNvSpPr>
            <p:nvPr/>
          </p:nvSpPr>
          <p:spPr bwMode="auto">
            <a:xfrm>
              <a:off x="687865" y="767378"/>
              <a:ext cx="1" cy="3760"/>
            </a:xfrm>
            <a:custGeom>
              <a:avLst/>
              <a:gdLst>
                <a:gd name="T0" fmla="*/ 0 w 1"/>
                <a:gd name="T1" fmla="*/ 7 h 7"/>
                <a:gd name="T2" fmla="*/ 1 w 1"/>
                <a:gd name="T3" fmla="*/ 0 h 7"/>
                <a:gd name="T4" fmla="*/ 0 w 1"/>
                <a:gd name="T5" fmla="*/ 7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cubicBezTo>
                    <a:pt x="0" y="5"/>
                    <a:pt x="1" y="3"/>
                    <a:pt x="1" y="0"/>
                  </a:cubicBezTo>
                  <a:lnTo>
                    <a:pt x="0" y="7"/>
                  </a:ln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9629" tIns="44815" rIns="89629" bIns="44815"/>
            <a:lstStyle/>
            <a:p>
              <a:endParaRPr lang="zh-CN" altLang="zh-CN" sz="1700">
                <a:solidFill>
                  <a:srgbClr val="FFFFFF"/>
                </a:solidFill>
                <a:latin typeface="方正兰亭细黑_GBK" charset="-122"/>
                <a:ea typeface="方正兰亭细黑_GBK" charset="-122"/>
                <a:sym typeface="方正兰亭细黑_GBK" charset="-122"/>
              </a:endParaRPr>
            </a:p>
          </p:txBody>
        </p:sp>
      </p:grpSp>
      <p:sp>
        <p:nvSpPr>
          <p:cNvPr id="15391" name="Straight Connector 535"/>
          <p:cNvSpPr>
            <a:spLocks noChangeShapeType="1"/>
          </p:cNvSpPr>
          <p:nvPr/>
        </p:nvSpPr>
        <p:spPr bwMode="auto">
          <a:xfrm>
            <a:off x="9475788" y="4098925"/>
            <a:ext cx="549275" cy="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5392" name="AutoShape 3"/>
          <p:cNvSpPr>
            <a:spLocks noChangeAspect="1" noChangeArrowheads="1" noTextEdit="1"/>
          </p:cNvSpPr>
          <p:nvPr/>
        </p:nvSpPr>
        <p:spPr bwMode="auto">
          <a:xfrm>
            <a:off x="8145463" y="3663950"/>
            <a:ext cx="1149350" cy="928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393" name="AutoShape 8"/>
          <p:cNvSpPr>
            <a:spLocks noChangeAspect="1" noChangeArrowheads="1" noTextEdit="1"/>
          </p:cNvSpPr>
          <p:nvPr/>
        </p:nvSpPr>
        <p:spPr bwMode="auto">
          <a:xfrm>
            <a:off x="2797175" y="3416300"/>
            <a:ext cx="1514475"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394" name="Freeform 10"/>
          <p:cNvSpPr>
            <a:spLocks noEditPoints="1" noChangeArrowheads="1"/>
          </p:cNvSpPr>
          <p:nvPr/>
        </p:nvSpPr>
        <p:spPr bwMode="auto">
          <a:xfrm>
            <a:off x="2797175" y="3416300"/>
            <a:ext cx="1512888" cy="955675"/>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395" name="Freeform 10"/>
          <p:cNvSpPr>
            <a:spLocks noEditPoints="1" noChangeArrowheads="1"/>
          </p:cNvSpPr>
          <p:nvPr/>
        </p:nvSpPr>
        <p:spPr bwMode="auto">
          <a:xfrm>
            <a:off x="2800350" y="5062538"/>
            <a:ext cx="1512888" cy="955675"/>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15396" name="Group 64"/>
          <p:cNvGrpSpPr>
            <a:grpSpLocks/>
          </p:cNvGrpSpPr>
          <p:nvPr/>
        </p:nvGrpSpPr>
        <p:grpSpPr bwMode="auto">
          <a:xfrm>
            <a:off x="7991475" y="3683000"/>
            <a:ext cx="1303338" cy="1260475"/>
            <a:chOff x="0" y="0"/>
            <a:chExt cx="1486866" cy="1439356"/>
          </a:xfrm>
        </p:grpSpPr>
        <p:sp>
          <p:nvSpPr>
            <p:cNvPr id="15397" name="TextBox 65"/>
            <p:cNvSpPr>
              <a:spLocks noChangeArrowheads="1"/>
            </p:cNvSpPr>
            <p:nvPr/>
          </p:nvSpPr>
          <p:spPr bwMode="auto">
            <a:xfrm>
              <a:off x="206446" y="849410"/>
              <a:ext cx="1138923" cy="58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54" tIns="146283" rIns="182854" bIns="146283">
              <a:spAutoFit/>
            </a:bodyPr>
            <a:lstStyle/>
            <a:p>
              <a:pPr>
                <a:lnSpc>
                  <a:spcPct val="90000"/>
                </a:lnSpc>
              </a:pPr>
              <a:r>
                <a:rPr lang="zh-CN" altLang="zh-CN" sz="1500">
                  <a:solidFill>
                    <a:srgbClr val="FFFFFF"/>
                  </a:solidFill>
                  <a:latin typeface="方正兰亭细黑_GBK" charset="-122"/>
                  <a:ea typeface="方正兰亭细黑_GBK" charset="-122"/>
                  <a:sym typeface="方正兰亭细黑_GBK" charset="-122"/>
                </a:rPr>
                <a:t>Firewall</a:t>
              </a:r>
            </a:p>
          </p:txBody>
        </p:sp>
        <p:sp>
          <p:nvSpPr>
            <p:cNvPr id="15398" name="Freeform 6"/>
            <p:cNvSpPr>
              <a:spLocks noEditPoints="1" noChangeArrowheads="1"/>
            </p:cNvSpPr>
            <p:nvPr/>
          </p:nvSpPr>
          <p:spPr bwMode="auto">
            <a:xfrm>
              <a:off x="0" y="0"/>
              <a:ext cx="1486866" cy="924684"/>
            </a:xfrm>
            <a:custGeom>
              <a:avLst/>
              <a:gdLst>
                <a:gd name="T0" fmla="*/ 2943 w 3874"/>
                <a:gd name="T1" fmla="*/ 1838 h 2407"/>
                <a:gd name="T2" fmla="*/ 3396 w 3874"/>
                <a:gd name="T3" fmla="*/ 2407 h 2407"/>
                <a:gd name="T4" fmla="*/ 2672 w 3874"/>
                <a:gd name="T5" fmla="*/ 2407 h 2407"/>
                <a:gd name="T6" fmla="*/ 2465 w 3874"/>
                <a:gd name="T7" fmla="*/ 2000 h 2407"/>
                <a:gd name="T8" fmla="*/ 1491 w 3874"/>
                <a:gd name="T9" fmla="*/ 1838 h 2407"/>
                <a:gd name="T10" fmla="*/ 2412 w 3874"/>
                <a:gd name="T11" fmla="*/ 2407 h 2407"/>
                <a:gd name="T12" fmla="*/ 1859 w 3874"/>
                <a:gd name="T13" fmla="*/ 2407 h 2407"/>
                <a:gd name="T14" fmla="*/ 1478 w 3874"/>
                <a:gd name="T15" fmla="*/ 2324 h 2407"/>
                <a:gd name="T16" fmla="*/ 495 w 3874"/>
                <a:gd name="T17" fmla="*/ 1838 h 2407"/>
                <a:gd name="T18" fmla="*/ 1425 w 3874"/>
                <a:gd name="T19" fmla="*/ 1838 h 2407"/>
                <a:gd name="T20" fmla="*/ 1015 w 3874"/>
                <a:gd name="T21" fmla="*/ 2407 h 2407"/>
                <a:gd name="T22" fmla="*/ 491 w 3874"/>
                <a:gd name="T23" fmla="*/ 2401 h 2407"/>
                <a:gd name="T24" fmla="*/ 3604 w 3874"/>
                <a:gd name="T25" fmla="*/ 1838 h 2407"/>
                <a:gd name="T26" fmla="*/ 3867 w 3874"/>
                <a:gd name="T27" fmla="*/ 2407 h 2407"/>
                <a:gd name="T28" fmla="*/ 3528 w 3874"/>
                <a:gd name="T29" fmla="*/ 2407 h 2407"/>
                <a:gd name="T30" fmla="*/ 3459 w 3874"/>
                <a:gd name="T31" fmla="*/ 2264 h 2407"/>
                <a:gd name="T32" fmla="*/ 3571 w 3874"/>
                <a:gd name="T33" fmla="*/ 1838 h 2407"/>
                <a:gd name="T34" fmla="*/ 448 w 3874"/>
                <a:gd name="T35" fmla="*/ 2407 h 2407"/>
                <a:gd name="T36" fmla="*/ 248 w 3874"/>
                <a:gd name="T37" fmla="*/ 2407 h 2407"/>
                <a:gd name="T38" fmla="*/ 0 w 3874"/>
                <a:gd name="T39" fmla="*/ 2397 h 2407"/>
                <a:gd name="T40" fmla="*/ 0 w 3874"/>
                <a:gd name="T41" fmla="*/ 1838 h 2407"/>
                <a:gd name="T42" fmla="*/ 3870 w 3874"/>
                <a:gd name="T43" fmla="*/ 1795 h 2407"/>
                <a:gd name="T44" fmla="*/ 3399 w 3874"/>
                <a:gd name="T45" fmla="*/ 1795 h 2407"/>
                <a:gd name="T46" fmla="*/ 2951 w 3874"/>
                <a:gd name="T47" fmla="*/ 1793 h 2407"/>
                <a:gd name="T48" fmla="*/ 2951 w 3874"/>
                <a:gd name="T49" fmla="*/ 1389 h 2407"/>
                <a:gd name="T50" fmla="*/ 2895 w 3874"/>
                <a:gd name="T51" fmla="*/ 1795 h 2407"/>
                <a:gd name="T52" fmla="*/ 2170 w 3874"/>
                <a:gd name="T53" fmla="*/ 1795 h 2407"/>
                <a:gd name="T54" fmla="*/ 1910 w 3874"/>
                <a:gd name="T55" fmla="*/ 1795 h 2407"/>
                <a:gd name="T56" fmla="*/ 1274 w 3874"/>
                <a:gd name="T57" fmla="*/ 1795 h 2407"/>
                <a:gd name="T58" fmla="*/ 977 w 3874"/>
                <a:gd name="T59" fmla="*/ 1785 h 2407"/>
                <a:gd name="T60" fmla="*/ 977 w 3874"/>
                <a:gd name="T61" fmla="*/ 1228 h 2407"/>
                <a:gd name="T62" fmla="*/ 477 w 3874"/>
                <a:gd name="T63" fmla="*/ 1795 h 2407"/>
                <a:gd name="T64" fmla="*/ 0 w 3874"/>
                <a:gd name="T65" fmla="*/ 1795 h 2407"/>
                <a:gd name="T66" fmla="*/ 0 w 3874"/>
                <a:gd name="T67" fmla="*/ 1238 h 2407"/>
                <a:gd name="T68" fmla="*/ 3601 w 3874"/>
                <a:gd name="T69" fmla="*/ 614 h 2407"/>
                <a:gd name="T70" fmla="*/ 3452 w 3874"/>
                <a:gd name="T71" fmla="*/ 1121 h 2407"/>
                <a:gd name="T72" fmla="*/ 0 w 3874"/>
                <a:gd name="T73" fmla="*/ 614 h 2407"/>
                <a:gd name="T74" fmla="*/ 0 w 3874"/>
                <a:gd name="T75" fmla="*/ 1180 h 2407"/>
                <a:gd name="T76" fmla="*/ 0 w 3874"/>
                <a:gd name="T77" fmla="*/ 999 h 2407"/>
                <a:gd name="T78" fmla="*/ 2459 w 3874"/>
                <a:gd name="T79" fmla="*/ 1181 h 2407"/>
                <a:gd name="T80" fmla="*/ 2459 w 3874"/>
                <a:gd name="T81" fmla="*/ 614 h 2407"/>
                <a:gd name="T82" fmla="*/ 1472 w 3874"/>
                <a:gd name="T83" fmla="*/ 1179 h 2407"/>
                <a:gd name="T84" fmla="*/ 1950 w 3874"/>
                <a:gd name="T85" fmla="*/ 614 h 2407"/>
                <a:gd name="T86" fmla="*/ 486 w 3874"/>
                <a:gd name="T87" fmla="*/ 1170 h 2407"/>
                <a:gd name="T88" fmla="*/ 963 w 3874"/>
                <a:gd name="T89" fmla="*/ 614 h 2407"/>
                <a:gd name="T90" fmla="*/ 3874 w 3874"/>
                <a:gd name="T91" fmla="*/ 567 h 2407"/>
                <a:gd name="T92" fmla="*/ 3161 w 3874"/>
                <a:gd name="T93" fmla="*/ 567 h 2407"/>
                <a:gd name="T94" fmla="*/ 2958 w 3874"/>
                <a:gd name="T95" fmla="*/ 507 h 2407"/>
                <a:gd name="T96" fmla="*/ 2958 w 3874"/>
                <a:gd name="T97" fmla="*/ 0 h 2407"/>
                <a:gd name="T98" fmla="*/ 2450 w 3874"/>
                <a:gd name="T99" fmla="*/ 0 h 2407"/>
                <a:gd name="T100" fmla="*/ 2905 w 3874"/>
                <a:gd name="T101" fmla="*/ 567 h 2407"/>
                <a:gd name="T102" fmla="*/ 2079 w 3874"/>
                <a:gd name="T103" fmla="*/ 567 h 2407"/>
                <a:gd name="T104" fmla="*/ 1984 w 3874"/>
                <a:gd name="T105" fmla="*/ 0 h 2407"/>
                <a:gd name="T106" fmla="*/ 1918 w 3874"/>
                <a:gd name="T107" fmla="*/ 0 h 2407"/>
                <a:gd name="T108" fmla="*/ 1440 w 3874"/>
                <a:gd name="T109" fmla="*/ 567 h 2407"/>
                <a:gd name="T110" fmla="*/ 984 w 3874"/>
                <a:gd name="T111" fmla="*/ 561 h 2407"/>
                <a:gd name="T112" fmla="*/ 984 w 3874"/>
                <a:gd name="T113" fmla="*/ 84 h 2407"/>
                <a:gd name="T114" fmla="*/ 1394 w 3874"/>
                <a:gd name="T115" fmla="*/ 0 h 2407"/>
                <a:gd name="T116" fmla="*/ 933 w 3874"/>
                <a:gd name="T117" fmla="*/ 567 h 2407"/>
                <a:gd name="T118" fmla="*/ 3 w 3874"/>
                <a:gd name="T119" fmla="*/ 567 h 2407"/>
                <a:gd name="T120" fmla="*/ 0 w 3874"/>
                <a:gd name="T121" fmla="*/ 226 h 2407"/>
                <a:gd name="T122" fmla="*/ 0 w 3874"/>
                <a:gd name="T123" fmla="*/ 0 h 2407"/>
                <a:gd name="T124" fmla="*/ 926 w 3874"/>
                <a:gd name="T125" fmla="*/ 0 h 24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74"/>
                <a:gd name="T190" fmla="*/ 0 h 2407"/>
                <a:gd name="T191" fmla="*/ 3874 w 3874"/>
                <a:gd name="T192" fmla="*/ 2407 h 24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74" h="2407">
                  <a:moveTo>
                    <a:pt x="2465" y="1838"/>
                  </a:moveTo>
                  <a:lnTo>
                    <a:pt x="2465" y="1838"/>
                  </a:lnTo>
                  <a:lnTo>
                    <a:pt x="2465" y="1838"/>
                  </a:lnTo>
                  <a:lnTo>
                    <a:pt x="2469" y="1838"/>
                  </a:lnTo>
                  <a:lnTo>
                    <a:pt x="2472" y="1838"/>
                  </a:lnTo>
                  <a:lnTo>
                    <a:pt x="2478" y="1838"/>
                  </a:lnTo>
                  <a:lnTo>
                    <a:pt x="2875" y="1838"/>
                  </a:lnTo>
                  <a:lnTo>
                    <a:pt x="2943" y="1838"/>
                  </a:lnTo>
                  <a:lnTo>
                    <a:pt x="3018" y="1838"/>
                  </a:lnTo>
                  <a:lnTo>
                    <a:pt x="3192" y="1838"/>
                  </a:lnTo>
                  <a:lnTo>
                    <a:pt x="3291" y="1838"/>
                  </a:lnTo>
                  <a:lnTo>
                    <a:pt x="3399" y="1838"/>
                  </a:lnTo>
                  <a:lnTo>
                    <a:pt x="3399" y="2407"/>
                  </a:lnTo>
                  <a:lnTo>
                    <a:pt x="3399" y="2407"/>
                  </a:lnTo>
                  <a:lnTo>
                    <a:pt x="3398" y="2407"/>
                  </a:lnTo>
                  <a:lnTo>
                    <a:pt x="3396" y="2407"/>
                  </a:lnTo>
                  <a:lnTo>
                    <a:pt x="3395" y="2407"/>
                  </a:lnTo>
                  <a:lnTo>
                    <a:pt x="3392" y="2407"/>
                  </a:lnTo>
                  <a:lnTo>
                    <a:pt x="3386" y="2407"/>
                  </a:lnTo>
                  <a:lnTo>
                    <a:pt x="2989" y="2407"/>
                  </a:lnTo>
                  <a:lnTo>
                    <a:pt x="2920" y="2407"/>
                  </a:lnTo>
                  <a:lnTo>
                    <a:pt x="2846" y="2407"/>
                  </a:lnTo>
                  <a:lnTo>
                    <a:pt x="2762" y="2407"/>
                  </a:lnTo>
                  <a:lnTo>
                    <a:pt x="2672" y="2407"/>
                  </a:lnTo>
                  <a:lnTo>
                    <a:pt x="2573" y="2407"/>
                  </a:lnTo>
                  <a:lnTo>
                    <a:pt x="2465" y="2407"/>
                  </a:lnTo>
                  <a:lnTo>
                    <a:pt x="2465" y="2407"/>
                  </a:lnTo>
                  <a:lnTo>
                    <a:pt x="2465" y="2406"/>
                  </a:lnTo>
                  <a:lnTo>
                    <a:pt x="2465" y="2347"/>
                  </a:lnTo>
                  <a:lnTo>
                    <a:pt x="2465" y="2324"/>
                  </a:lnTo>
                  <a:lnTo>
                    <a:pt x="2465" y="2297"/>
                  </a:lnTo>
                  <a:lnTo>
                    <a:pt x="2465" y="2000"/>
                  </a:lnTo>
                  <a:lnTo>
                    <a:pt x="2465" y="1923"/>
                  </a:lnTo>
                  <a:lnTo>
                    <a:pt x="2465" y="1838"/>
                  </a:lnTo>
                  <a:close/>
                  <a:moveTo>
                    <a:pt x="1478" y="1838"/>
                  </a:moveTo>
                  <a:lnTo>
                    <a:pt x="1478" y="1838"/>
                  </a:lnTo>
                  <a:lnTo>
                    <a:pt x="1478" y="1838"/>
                  </a:lnTo>
                  <a:lnTo>
                    <a:pt x="1482" y="1838"/>
                  </a:lnTo>
                  <a:lnTo>
                    <a:pt x="1485" y="1838"/>
                  </a:lnTo>
                  <a:lnTo>
                    <a:pt x="1491" y="1838"/>
                  </a:lnTo>
                  <a:lnTo>
                    <a:pt x="1888" y="1838"/>
                  </a:lnTo>
                  <a:lnTo>
                    <a:pt x="1956" y="1838"/>
                  </a:lnTo>
                  <a:lnTo>
                    <a:pt x="2031" y="1838"/>
                  </a:lnTo>
                  <a:lnTo>
                    <a:pt x="2205" y="1838"/>
                  </a:lnTo>
                  <a:lnTo>
                    <a:pt x="2304" y="1838"/>
                  </a:lnTo>
                  <a:lnTo>
                    <a:pt x="2412" y="1838"/>
                  </a:lnTo>
                  <a:lnTo>
                    <a:pt x="2412" y="2407"/>
                  </a:lnTo>
                  <a:lnTo>
                    <a:pt x="2412" y="2407"/>
                  </a:lnTo>
                  <a:lnTo>
                    <a:pt x="2411" y="2407"/>
                  </a:lnTo>
                  <a:lnTo>
                    <a:pt x="2410" y="2407"/>
                  </a:lnTo>
                  <a:lnTo>
                    <a:pt x="2408" y="2407"/>
                  </a:lnTo>
                  <a:lnTo>
                    <a:pt x="2405" y="2407"/>
                  </a:lnTo>
                  <a:lnTo>
                    <a:pt x="2399" y="2407"/>
                  </a:lnTo>
                  <a:lnTo>
                    <a:pt x="2002" y="2407"/>
                  </a:lnTo>
                  <a:lnTo>
                    <a:pt x="1933" y="2407"/>
                  </a:lnTo>
                  <a:lnTo>
                    <a:pt x="1859" y="2407"/>
                  </a:lnTo>
                  <a:lnTo>
                    <a:pt x="1775" y="2407"/>
                  </a:lnTo>
                  <a:lnTo>
                    <a:pt x="1685" y="2407"/>
                  </a:lnTo>
                  <a:lnTo>
                    <a:pt x="1586" y="2407"/>
                  </a:lnTo>
                  <a:lnTo>
                    <a:pt x="1478" y="2407"/>
                  </a:lnTo>
                  <a:lnTo>
                    <a:pt x="1478" y="2407"/>
                  </a:lnTo>
                  <a:lnTo>
                    <a:pt x="1478" y="2406"/>
                  </a:lnTo>
                  <a:lnTo>
                    <a:pt x="1478" y="2347"/>
                  </a:lnTo>
                  <a:lnTo>
                    <a:pt x="1478" y="2324"/>
                  </a:lnTo>
                  <a:lnTo>
                    <a:pt x="1478" y="2297"/>
                  </a:lnTo>
                  <a:lnTo>
                    <a:pt x="1478" y="2000"/>
                  </a:lnTo>
                  <a:lnTo>
                    <a:pt x="1478" y="1923"/>
                  </a:lnTo>
                  <a:lnTo>
                    <a:pt x="1478" y="1838"/>
                  </a:lnTo>
                  <a:close/>
                  <a:moveTo>
                    <a:pt x="491" y="1838"/>
                  </a:moveTo>
                  <a:lnTo>
                    <a:pt x="491" y="1838"/>
                  </a:lnTo>
                  <a:lnTo>
                    <a:pt x="491" y="1838"/>
                  </a:lnTo>
                  <a:lnTo>
                    <a:pt x="495" y="1838"/>
                  </a:lnTo>
                  <a:lnTo>
                    <a:pt x="499" y="1838"/>
                  </a:lnTo>
                  <a:lnTo>
                    <a:pt x="504" y="1838"/>
                  </a:lnTo>
                  <a:lnTo>
                    <a:pt x="902" y="1838"/>
                  </a:lnTo>
                  <a:lnTo>
                    <a:pt x="969" y="1838"/>
                  </a:lnTo>
                  <a:lnTo>
                    <a:pt x="1045" y="1838"/>
                  </a:lnTo>
                  <a:lnTo>
                    <a:pt x="1218" y="1838"/>
                  </a:lnTo>
                  <a:lnTo>
                    <a:pt x="1318" y="1838"/>
                  </a:lnTo>
                  <a:lnTo>
                    <a:pt x="1425" y="1838"/>
                  </a:lnTo>
                  <a:lnTo>
                    <a:pt x="1425" y="2407"/>
                  </a:lnTo>
                  <a:lnTo>
                    <a:pt x="1425" y="2407"/>
                  </a:lnTo>
                  <a:lnTo>
                    <a:pt x="1424" y="2407"/>
                  </a:lnTo>
                  <a:lnTo>
                    <a:pt x="1424" y="2407"/>
                  </a:lnTo>
                  <a:lnTo>
                    <a:pt x="1422" y="2407"/>
                  </a:lnTo>
                  <a:lnTo>
                    <a:pt x="1418" y="2407"/>
                  </a:lnTo>
                  <a:lnTo>
                    <a:pt x="1412" y="2407"/>
                  </a:lnTo>
                  <a:lnTo>
                    <a:pt x="1015" y="2407"/>
                  </a:lnTo>
                  <a:lnTo>
                    <a:pt x="946" y="2407"/>
                  </a:lnTo>
                  <a:lnTo>
                    <a:pt x="872" y="2407"/>
                  </a:lnTo>
                  <a:lnTo>
                    <a:pt x="788" y="2407"/>
                  </a:lnTo>
                  <a:lnTo>
                    <a:pt x="698" y="2407"/>
                  </a:lnTo>
                  <a:lnTo>
                    <a:pt x="599" y="2407"/>
                  </a:lnTo>
                  <a:lnTo>
                    <a:pt x="491" y="2407"/>
                  </a:lnTo>
                  <a:lnTo>
                    <a:pt x="491" y="2405"/>
                  </a:lnTo>
                  <a:lnTo>
                    <a:pt x="491" y="2401"/>
                  </a:lnTo>
                  <a:lnTo>
                    <a:pt x="491" y="2397"/>
                  </a:lnTo>
                  <a:lnTo>
                    <a:pt x="491" y="2347"/>
                  </a:lnTo>
                  <a:lnTo>
                    <a:pt x="491" y="2324"/>
                  </a:lnTo>
                  <a:lnTo>
                    <a:pt x="491" y="2297"/>
                  </a:lnTo>
                  <a:lnTo>
                    <a:pt x="491" y="2264"/>
                  </a:lnTo>
                  <a:lnTo>
                    <a:pt x="491" y="2225"/>
                  </a:lnTo>
                  <a:lnTo>
                    <a:pt x="491" y="1838"/>
                  </a:lnTo>
                  <a:close/>
                  <a:moveTo>
                    <a:pt x="3604" y="1838"/>
                  </a:moveTo>
                  <a:lnTo>
                    <a:pt x="3645" y="1838"/>
                  </a:lnTo>
                  <a:lnTo>
                    <a:pt x="3689" y="1838"/>
                  </a:lnTo>
                  <a:lnTo>
                    <a:pt x="3804" y="1838"/>
                  </a:lnTo>
                  <a:lnTo>
                    <a:pt x="3873" y="1838"/>
                  </a:lnTo>
                  <a:lnTo>
                    <a:pt x="3873" y="2407"/>
                  </a:lnTo>
                  <a:lnTo>
                    <a:pt x="3873" y="2407"/>
                  </a:lnTo>
                  <a:lnTo>
                    <a:pt x="3870" y="2407"/>
                  </a:lnTo>
                  <a:lnTo>
                    <a:pt x="3867" y="2407"/>
                  </a:lnTo>
                  <a:lnTo>
                    <a:pt x="3829" y="2407"/>
                  </a:lnTo>
                  <a:lnTo>
                    <a:pt x="3811" y="2407"/>
                  </a:lnTo>
                  <a:lnTo>
                    <a:pt x="3789" y="2407"/>
                  </a:lnTo>
                  <a:lnTo>
                    <a:pt x="3760" y="2407"/>
                  </a:lnTo>
                  <a:lnTo>
                    <a:pt x="3727" y="2407"/>
                  </a:lnTo>
                  <a:lnTo>
                    <a:pt x="3687" y="2407"/>
                  </a:lnTo>
                  <a:lnTo>
                    <a:pt x="3642" y="2407"/>
                  </a:lnTo>
                  <a:lnTo>
                    <a:pt x="3528" y="2407"/>
                  </a:lnTo>
                  <a:lnTo>
                    <a:pt x="3459" y="2407"/>
                  </a:lnTo>
                  <a:lnTo>
                    <a:pt x="3459" y="2405"/>
                  </a:lnTo>
                  <a:lnTo>
                    <a:pt x="3459" y="2401"/>
                  </a:lnTo>
                  <a:lnTo>
                    <a:pt x="3459" y="2397"/>
                  </a:lnTo>
                  <a:lnTo>
                    <a:pt x="3459" y="2347"/>
                  </a:lnTo>
                  <a:lnTo>
                    <a:pt x="3459" y="2324"/>
                  </a:lnTo>
                  <a:lnTo>
                    <a:pt x="3459" y="2297"/>
                  </a:lnTo>
                  <a:lnTo>
                    <a:pt x="3459" y="2264"/>
                  </a:lnTo>
                  <a:lnTo>
                    <a:pt x="3459" y="2225"/>
                  </a:lnTo>
                  <a:lnTo>
                    <a:pt x="3459" y="2000"/>
                  </a:lnTo>
                  <a:lnTo>
                    <a:pt x="3459" y="1923"/>
                  </a:lnTo>
                  <a:lnTo>
                    <a:pt x="3459" y="1838"/>
                  </a:lnTo>
                  <a:lnTo>
                    <a:pt x="3459" y="1838"/>
                  </a:lnTo>
                  <a:lnTo>
                    <a:pt x="3460" y="1838"/>
                  </a:lnTo>
                  <a:lnTo>
                    <a:pt x="3461" y="1838"/>
                  </a:lnTo>
                  <a:lnTo>
                    <a:pt x="3571" y="1838"/>
                  </a:lnTo>
                  <a:lnTo>
                    <a:pt x="3604" y="1838"/>
                  </a:lnTo>
                  <a:close/>
                  <a:moveTo>
                    <a:pt x="157" y="1838"/>
                  </a:moveTo>
                  <a:lnTo>
                    <a:pt x="201" y="1838"/>
                  </a:lnTo>
                  <a:lnTo>
                    <a:pt x="250" y="1838"/>
                  </a:lnTo>
                  <a:lnTo>
                    <a:pt x="373" y="1838"/>
                  </a:lnTo>
                  <a:lnTo>
                    <a:pt x="448" y="1838"/>
                  </a:lnTo>
                  <a:lnTo>
                    <a:pt x="448" y="2407"/>
                  </a:lnTo>
                  <a:lnTo>
                    <a:pt x="448" y="2407"/>
                  </a:lnTo>
                  <a:lnTo>
                    <a:pt x="445" y="2407"/>
                  </a:lnTo>
                  <a:lnTo>
                    <a:pt x="442" y="2407"/>
                  </a:lnTo>
                  <a:lnTo>
                    <a:pt x="402" y="2407"/>
                  </a:lnTo>
                  <a:lnTo>
                    <a:pt x="382" y="2407"/>
                  </a:lnTo>
                  <a:lnTo>
                    <a:pt x="357" y="2407"/>
                  </a:lnTo>
                  <a:lnTo>
                    <a:pt x="326" y="2407"/>
                  </a:lnTo>
                  <a:lnTo>
                    <a:pt x="291" y="2407"/>
                  </a:lnTo>
                  <a:lnTo>
                    <a:pt x="248" y="2407"/>
                  </a:lnTo>
                  <a:lnTo>
                    <a:pt x="197" y="2407"/>
                  </a:lnTo>
                  <a:lnTo>
                    <a:pt x="74" y="2407"/>
                  </a:lnTo>
                  <a:lnTo>
                    <a:pt x="0" y="2407"/>
                  </a:lnTo>
                  <a:lnTo>
                    <a:pt x="0" y="2407"/>
                  </a:lnTo>
                  <a:lnTo>
                    <a:pt x="0" y="2406"/>
                  </a:lnTo>
                  <a:lnTo>
                    <a:pt x="0" y="2405"/>
                  </a:lnTo>
                  <a:lnTo>
                    <a:pt x="0" y="2401"/>
                  </a:lnTo>
                  <a:lnTo>
                    <a:pt x="0" y="2397"/>
                  </a:lnTo>
                  <a:lnTo>
                    <a:pt x="0" y="2347"/>
                  </a:lnTo>
                  <a:lnTo>
                    <a:pt x="0" y="2324"/>
                  </a:lnTo>
                  <a:lnTo>
                    <a:pt x="0" y="2297"/>
                  </a:lnTo>
                  <a:lnTo>
                    <a:pt x="0" y="2264"/>
                  </a:lnTo>
                  <a:lnTo>
                    <a:pt x="0" y="2225"/>
                  </a:lnTo>
                  <a:lnTo>
                    <a:pt x="0" y="2000"/>
                  </a:lnTo>
                  <a:lnTo>
                    <a:pt x="0" y="1923"/>
                  </a:lnTo>
                  <a:lnTo>
                    <a:pt x="0" y="1838"/>
                  </a:lnTo>
                  <a:lnTo>
                    <a:pt x="0" y="1838"/>
                  </a:lnTo>
                  <a:lnTo>
                    <a:pt x="1" y="1838"/>
                  </a:lnTo>
                  <a:lnTo>
                    <a:pt x="2" y="1838"/>
                  </a:lnTo>
                  <a:lnTo>
                    <a:pt x="122" y="1838"/>
                  </a:lnTo>
                  <a:lnTo>
                    <a:pt x="157" y="1838"/>
                  </a:lnTo>
                  <a:close/>
                  <a:moveTo>
                    <a:pt x="2951" y="1228"/>
                  </a:moveTo>
                  <a:lnTo>
                    <a:pt x="3870" y="1228"/>
                  </a:lnTo>
                  <a:lnTo>
                    <a:pt x="3870" y="1795"/>
                  </a:lnTo>
                  <a:lnTo>
                    <a:pt x="3870" y="1795"/>
                  </a:lnTo>
                  <a:lnTo>
                    <a:pt x="3869" y="1795"/>
                  </a:lnTo>
                  <a:lnTo>
                    <a:pt x="3868" y="1795"/>
                  </a:lnTo>
                  <a:lnTo>
                    <a:pt x="3867" y="1795"/>
                  </a:lnTo>
                  <a:lnTo>
                    <a:pt x="3862" y="1795"/>
                  </a:lnTo>
                  <a:lnTo>
                    <a:pt x="3857" y="1795"/>
                  </a:lnTo>
                  <a:lnTo>
                    <a:pt x="3466" y="1795"/>
                  </a:lnTo>
                  <a:lnTo>
                    <a:pt x="3399" y="1795"/>
                  </a:lnTo>
                  <a:lnTo>
                    <a:pt x="3325" y="1795"/>
                  </a:lnTo>
                  <a:lnTo>
                    <a:pt x="3243" y="1795"/>
                  </a:lnTo>
                  <a:lnTo>
                    <a:pt x="3154" y="1795"/>
                  </a:lnTo>
                  <a:lnTo>
                    <a:pt x="3056" y="1795"/>
                  </a:lnTo>
                  <a:lnTo>
                    <a:pt x="2951" y="1795"/>
                  </a:lnTo>
                  <a:lnTo>
                    <a:pt x="2951" y="1795"/>
                  </a:lnTo>
                  <a:lnTo>
                    <a:pt x="2951" y="1794"/>
                  </a:lnTo>
                  <a:lnTo>
                    <a:pt x="2951" y="1793"/>
                  </a:lnTo>
                  <a:lnTo>
                    <a:pt x="2951" y="1789"/>
                  </a:lnTo>
                  <a:lnTo>
                    <a:pt x="2951" y="1785"/>
                  </a:lnTo>
                  <a:lnTo>
                    <a:pt x="2951" y="1735"/>
                  </a:lnTo>
                  <a:lnTo>
                    <a:pt x="2951" y="1712"/>
                  </a:lnTo>
                  <a:lnTo>
                    <a:pt x="2951" y="1685"/>
                  </a:lnTo>
                  <a:lnTo>
                    <a:pt x="2951" y="1652"/>
                  </a:lnTo>
                  <a:lnTo>
                    <a:pt x="2951" y="1613"/>
                  </a:lnTo>
                  <a:lnTo>
                    <a:pt x="2951" y="1389"/>
                  </a:lnTo>
                  <a:lnTo>
                    <a:pt x="2951" y="1312"/>
                  </a:lnTo>
                  <a:lnTo>
                    <a:pt x="2951" y="1228"/>
                  </a:lnTo>
                  <a:close/>
                  <a:moveTo>
                    <a:pt x="1964" y="1228"/>
                  </a:moveTo>
                  <a:lnTo>
                    <a:pt x="2898" y="1228"/>
                  </a:lnTo>
                  <a:lnTo>
                    <a:pt x="2898" y="1795"/>
                  </a:lnTo>
                  <a:lnTo>
                    <a:pt x="2898" y="1795"/>
                  </a:lnTo>
                  <a:lnTo>
                    <a:pt x="2896" y="1795"/>
                  </a:lnTo>
                  <a:lnTo>
                    <a:pt x="2895" y="1795"/>
                  </a:lnTo>
                  <a:lnTo>
                    <a:pt x="2893" y="1795"/>
                  </a:lnTo>
                  <a:lnTo>
                    <a:pt x="2889" y="1795"/>
                  </a:lnTo>
                  <a:lnTo>
                    <a:pt x="2885" y="1795"/>
                  </a:lnTo>
                  <a:lnTo>
                    <a:pt x="2488" y="1795"/>
                  </a:lnTo>
                  <a:lnTo>
                    <a:pt x="2419" y="1795"/>
                  </a:lnTo>
                  <a:lnTo>
                    <a:pt x="2343" y="1795"/>
                  </a:lnTo>
                  <a:lnTo>
                    <a:pt x="2261" y="1795"/>
                  </a:lnTo>
                  <a:lnTo>
                    <a:pt x="2170" y="1795"/>
                  </a:lnTo>
                  <a:lnTo>
                    <a:pt x="2072" y="1795"/>
                  </a:lnTo>
                  <a:lnTo>
                    <a:pt x="1964" y="1795"/>
                  </a:lnTo>
                  <a:lnTo>
                    <a:pt x="1964" y="1228"/>
                  </a:lnTo>
                  <a:close/>
                  <a:moveTo>
                    <a:pt x="977" y="1228"/>
                  </a:moveTo>
                  <a:lnTo>
                    <a:pt x="1911" y="1228"/>
                  </a:lnTo>
                  <a:lnTo>
                    <a:pt x="1911" y="1795"/>
                  </a:lnTo>
                  <a:lnTo>
                    <a:pt x="1911" y="1795"/>
                  </a:lnTo>
                  <a:lnTo>
                    <a:pt x="1910" y="1795"/>
                  </a:lnTo>
                  <a:lnTo>
                    <a:pt x="1908" y="1795"/>
                  </a:lnTo>
                  <a:lnTo>
                    <a:pt x="1906" y="1795"/>
                  </a:lnTo>
                  <a:lnTo>
                    <a:pt x="1903" y="1795"/>
                  </a:lnTo>
                  <a:lnTo>
                    <a:pt x="1898" y="1795"/>
                  </a:lnTo>
                  <a:lnTo>
                    <a:pt x="1501" y="1795"/>
                  </a:lnTo>
                  <a:lnTo>
                    <a:pt x="1432" y="1795"/>
                  </a:lnTo>
                  <a:lnTo>
                    <a:pt x="1357" y="1795"/>
                  </a:lnTo>
                  <a:lnTo>
                    <a:pt x="1274" y="1795"/>
                  </a:lnTo>
                  <a:lnTo>
                    <a:pt x="1183" y="1795"/>
                  </a:lnTo>
                  <a:lnTo>
                    <a:pt x="1085" y="1795"/>
                  </a:lnTo>
                  <a:lnTo>
                    <a:pt x="977" y="1795"/>
                  </a:lnTo>
                  <a:lnTo>
                    <a:pt x="977" y="1795"/>
                  </a:lnTo>
                  <a:lnTo>
                    <a:pt x="977" y="1794"/>
                  </a:lnTo>
                  <a:lnTo>
                    <a:pt x="977" y="1793"/>
                  </a:lnTo>
                  <a:lnTo>
                    <a:pt x="977" y="1789"/>
                  </a:lnTo>
                  <a:lnTo>
                    <a:pt x="977" y="1785"/>
                  </a:lnTo>
                  <a:lnTo>
                    <a:pt x="977" y="1735"/>
                  </a:lnTo>
                  <a:lnTo>
                    <a:pt x="977" y="1712"/>
                  </a:lnTo>
                  <a:lnTo>
                    <a:pt x="977" y="1685"/>
                  </a:lnTo>
                  <a:lnTo>
                    <a:pt x="977" y="1652"/>
                  </a:lnTo>
                  <a:lnTo>
                    <a:pt x="977" y="1613"/>
                  </a:lnTo>
                  <a:lnTo>
                    <a:pt x="977" y="1389"/>
                  </a:lnTo>
                  <a:lnTo>
                    <a:pt x="977" y="1312"/>
                  </a:lnTo>
                  <a:lnTo>
                    <a:pt x="977" y="1228"/>
                  </a:lnTo>
                  <a:close/>
                  <a:moveTo>
                    <a:pt x="0" y="1228"/>
                  </a:moveTo>
                  <a:lnTo>
                    <a:pt x="933" y="1228"/>
                  </a:lnTo>
                  <a:lnTo>
                    <a:pt x="933" y="1795"/>
                  </a:lnTo>
                  <a:lnTo>
                    <a:pt x="826" y="1795"/>
                  </a:lnTo>
                  <a:lnTo>
                    <a:pt x="727" y="1795"/>
                  </a:lnTo>
                  <a:lnTo>
                    <a:pt x="636" y="1795"/>
                  </a:lnTo>
                  <a:lnTo>
                    <a:pt x="553" y="1795"/>
                  </a:lnTo>
                  <a:lnTo>
                    <a:pt x="477" y="1795"/>
                  </a:lnTo>
                  <a:lnTo>
                    <a:pt x="410" y="1795"/>
                  </a:lnTo>
                  <a:lnTo>
                    <a:pt x="13" y="1795"/>
                  </a:lnTo>
                  <a:lnTo>
                    <a:pt x="7" y="1795"/>
                  </a:lnTo>
                  <a:lnTo>
                    <a:pt x="3" y="1795"/>
                  </a:lnTo>
                  <a:lnTo>
                    <a:pt x="1" y="1795"/>
                  </a:lnTo>
                  <a:lnTo>
                    <a:pt x="0" y="1795"/>
                  </a:lnTo>
                  <a:lnTo>
                    <a:pt x="0" y="1795"/>
                  </a:lnTo>
                  <a:lnTo>
                    <a:pt x="0" y="1795"/>
                  </a:lnTo>
                  <a:lnTo>
                    <a:pt x="0" y="1710"/>
                  </a:lnTo>
                  <a:lnTo>
                    <a:pt x="0" y="1634"/>
                  </a:lnTo>
                  <a:lnTo>
                    <a:pt x="0" y="1410"/>
                  </a:lnTo>
                  <a:lnTo>
                    <a:pt x="0" y="1370"/>
                  </a:lnTo>
                  <a:lnTo>
                    <a:pt x="0" y="1339"/>
                  </a:lnTo>
                  <a:lnTo>
                    <a:pt x="0" y="1310"/>
                  </a:lnTo>
                  <a:lnTo>
                    <a:pt x="0" y="1289"/>
                  </a:lnTo>
                  <a:lnTo>
                    <a:pt x="0" y="1238"/>
                  </a:lnTo>
                  <a:lnTo>
                    <a:pt x="0" y="1233"/>
                  </a:lnTo>
                  <a:lnTo>
                    <a:pt x="0" y="1231"/>
                  </a:lnTo>
                  <a:lnTo>
                    <a:pt x="0" y="1228"/>
                  </a:lnTo>
                  <a:lnTo>
                    <a:pt x="0" y="1228"/>
                  </a:lnTo>
                  <a:lnTo>
                    <a:pt x="0" y="1228"/>
                  </a:lnTo>
                  <a:close/>
                  <a:moveTo>
                    <a:pt x="3452" y="614"/>
                  </a:moveTo>
                  <a:lnTo>
                    <a:pt x="3567" y="614"/>
                  </a:lnTo>
                  <a:lnTo>
                    <a:pt x="3601" y="614"/>
                  </a:lnTo>
                  <a:lnTo>
                    <a:pt x="3641" y="614"/>
                  </a:lnTo>
                  <a:lnTo>
                    <a:pt x="3874" y="614"/>
                  </a:lnTo>
                  <a:lnTo>
                    <a:pt x="3874" y="1181"/>
                  </a:lnTo>
                  <a:lnTo>
                    <a:pt x="3452" y="1181"/>
                  </a:lnTo>
                  <a:lnTo>
                    <a:pt x="3452" y="1179"/>
                  </a:lnTo>
                  <a:lnTo>
                    <a:pt x="3452" y="1175"/>
                  </a:lnTo>
                  <a:lnTo>
                    <a:pt x="3452" y="1170"/>
                  </a:lnTo>
                  <a:lnTo>
                    <a:pt x="3452" y="1121"/>
                  </a:lnTo>
                  <a:lnTo>
                    <a:pt x="3452" y="1098"/>
                  </a:lnTo>
                  <a:lnTo>
                    <a:pt x="3452" y="1071"/>
                  </a:lnTo>
                  <a:lnTo>
                    <a:pt x="3452" y="1038"/>
                  </a:lnTo>
                  <a:lnTo>
                    <a:pt x="3452" y="999"/>
                  </a:lnTo>
                  <a:lnTo>
                    <a:pt x="3452" y="775"/>
                  </a:lnTo>
                  <a:lnTo>
                    <a:pt x="3452" y="698"/>
                  </a:lnTo>
                  <a:lnTo>
                    <a:pt x="3452" y="614"/>
                  </a:lnTo>
                  <a:close/>
                  <a:moveTo>
                    <a:pt x="0" y="614"/>
                  </a:moveTo>
                  <a:lnTo>
                    <a:pt x="119" y="614"/>
                  </a:lnTo>
                  <a:lnTo>
                    <a:pt x="156" y="614"/>
                  </a:lnTo>
                  <a:lnTo>
                    <a:pt x="197" y="614"/>
                  </a:lnTo>
                  <a:lnTo>
                    <a:pt x="442" y="614"/>
                  </a:lnTo>
                  <a:lnTo>
                    <a:pt x="442" y="1181"/>
                  </a:lnTo>
                  <a:lnTo>
                    <a:pt x="0" y="1181"/>
                  </a:lnTo>
                  <a:lnTo>
                    <a:pt x="0" y="1181"/>
                  </a:lnTo>
                  <a:lnTo>
                    <a:pt x="0" y="1180"/>
                  </a:lnTo>
                  <a:lnTo>
                    <a:pt x="0" y="1179"/>
                  </a:lnTo>
                  <a:lnTo>
                    <a:pt x="0" y="1175"/>
                  </a:lnTo>
                  <a:lnTo>
                    <a:pt x="0" y="1170"/>
                  </a:lnTo>
                  <a:lnTo>
                    <a:pt x="0" y="1121"/>
                  </a:lnTo>
                  <a:lnTo>
                    <a:pt x="0" y="1098"/>
                  </a:lnTo>
                  <a:lnTo>
                    <a:pt x="0" y="1071"/>
                  </a:lnTo>
                  <a:lnTo>
                    <a:pt x="0" y="1038"/>
                  </a:lnTo>
                  <a:lnTo>
                    <a:pt x="0" y="999"/>
                  </a:lnTo>
                  <a:lnTo>
                    <a:pt x="0" y="775"/>
                  </a:lnTo>
                  <a:lnTo>
                    <a:pt x="0" y="698"/>
                  </a:lnTo>
                  <a:lnTo>
                    <a:pt x="0" y="614"/>
                  </a:lnTo>
                  <a:close/>
                  <a:moveTo>
                    <a:pt x="2937" y="614"/>
                  </a:moveTo>
                  <a:lnTo>
                    <a:pt x="3012" y="614"/>
                  </a:lnTo>
                  <a:lnTo>
                    <a:pt x="3393" y="614"/>
                  </a:lnTo>
                  <a:lnTo>
                    <a:pt x="3393" y="1181"/>
                  </a:lnTo>
                  <a:lnTo>
                    <a:pt x="2459" y="1181"/>
                  </a:lnTo>
                  <a:lnTo>
                    <a:pt x="2459" y="1181"/>
                  </a:lnTo>
                  <a:lnTo>
                    <a:pt x="2459" y="1180"/>
                  </a:lnTo>
                  <a:lnTo>
                    <a:pt x="2459" y="1121"/>
                  </a:lnTo>
                  <a:lnTo>
                    <a:pt x="2459" y="1098"/>
                  </a:lnTo>
                  <a:lnTo>
                    <a:pt x="2459" y="1071"/>
                  </a:lnTo>
                  <a:lnTo>
                    <a:pt x="2459" y="775"/>
                  </a:lnTo>
                  <a:lnTo>
                    <a:pt x="2459" y="698"/>
                  </a:lnTo>
                  <a:lnTo>
                    <a:pt x="2459" y="614"/>
                  </a:lnTo>
                  <a:lnTo>
                    <a:pt x="2869" y="614"/>
                  </a:lnTo>
                  <a:lnTo>
                    <a:pt x="2937" y="614"/>
                  </a:lnTo>
                  <a:close/>
                  <a:moveTo>
                    <a:pt x="1950" y="614"/>
                  </a:moveTo>
                  <a:lnTo>
                    <a:pt x="2025" y="614"/>
                  </a:lnTo>
                  <a:lnTo>
                    <a:pt x="2406" y="614"/>
                  </a:lnTo>
                  <a:lnTo>
                    <a:pt x="2406" y="1181"/>
                  </a:lnTo>
                  <a:lnTo>
                    <a:pt x="1472" y="1181"/>
                  </a:lnTo>
                  <a:lnTo>
                    <a:pt x="1472" y="1179"/>
                  </a:lnTo>
                  <a:lnTo>
                    <a:pt x="1472" y="1175"/>
                  </a:lnTo>
                  <a:lnTo>
                    <a:pt x="1472" y="1170"/>
                  </a:lnTo>
                  <a:lnTo>
                    <a:pt x="1472" y="1071"/>
                  </a:lnTo>
                  <a:lnTo>
                    <a:pt x="1472" y="1038"/>
                  </a:lnTo>
                  <a:lnTo>
                    <a:pt x="1472" y="999"/>
                  </a:lnTo>
                  <a:lnTo>
                    <a:pt x="1472" y="614"/>
                  </a:lnTo>
                  <a:lnTo>
                    <a:pt x="1882" y="614"/>
                  </a:lnTo>
                  <a:lnTo>
                    <a:pt x="1950" y="614"/>
                  </a:lnTo>
                  <a:close/>
                  <a:moveTo>
                    <a:pt x="963" y="614"/>
                  </a:moveTo>
                  <a:lnTo>
                    <a:pt x="1039" y="614"/>
                  </a:lnTo>
                  <a:lnTo>
                    <a:pt x="1419" y="614"/>
                  </a:lnTo>
                  <a:lnTo>
                    <a:pt x="1419" y="1181"/>
                  </a:lnTo>
                  <a:lnTo>
                    <a:pt x="486" y="1181"/>
                  </a:lnTo>
                  <a:lnTo>
                    <a:pt x="486" y="1179"/>
                  </a:lnTo>
                  <a:lnTo>
                    <a:pt x="486" y="1175"/>
                  </a:lnTo>
                  <a:lnTo>
                    <a:pt x="486" y="1170"/>
                  </a:lnTo>
                  <a:lnTo>
                    <a:pt x="486" y="1121"/>
                  </a:lnTo>
                  <a:lnTo>
                    <a:pt x="486" y="1098"/>
                  </a:lnTo>
                  <a:lnTo>
                    <a:pt x="486" y="1071"/>
                  </a:lnTo>
                  <a:lnTo>
                    <a:pt x="486" y="1038"/>
                  </a:lnTo>
                  <a:lnTo>
                    <a:pt x="486" y="999"/>
                  </a:lnTo>
                  <a:lnTo>
                    <a:pt x="486" y="614"/>
                  </a:lnTo>
                  <a:lnTo>
                    <a:pt x="896" y="614"/>
                  </a:lnTo>
                  <a:lnTo>
                    <a:pt x="963" y="614"/>
                  </a:lnTo>
                  <a:close/>
                  <a:moveTo>
                    <a:pt x="3427" y="0"/>
                  </a:moveTo>
                  <a:lnTo>
                    <a:pt x="3502" y="0"/>
                  </a:lnTo>
                  <a:lnTo>
                    <a:pt x="3582" y="0"/>
                  </a:lnTo>
                  <a:lnTo>
                    <a:pt x="3672" y="0"/>
                  </a:lnTo>
                  <a:lnTo>
                    <a:pt x="3769" y="0"/>
                  </a:lnTo>
                  <a:lnTo>
                    <a:pt x="3874" y="0"/>
                  </a:lnTo>
                  <a:lnTo>
                    <a:pt x="3874" y="567"/>
                  </a:lnTo>
                  <a:lnTo>
                    <a:pt x="3874" y="567"/>
                  </a:lnTo>
                  <a:lnTo>
                    <a:pt x="3874" y="567"/>
                  </a:lnTo>
                  <a:lnTo>
                    <a:pt x="3870" y="567"/>
                  </a:lnTo>
                  <a:lnTo>
                    <a:pt x="3867" y="567"/>
                  </a:lnTo>
                  <a:lnTo>
                    <a:pt x="3862" y="567"/>
                  </a:lnTo>
                  <a:lnTo>
                    <a:pt x="3472" y="567"/>
                  </a:lnTo>
                  <a:lnTo>
                    <a:pt x="3406" y="567"/>
                  </a:lnTo>
                  <a:lnTo>
                    <a:pt x="3331" y="567"/>
                  </a:lnTo>
                  <a:lnTo>
                    <a:pt x="3161" y="567"/>
                  </a:lnTo>
                  <a:lnTo>
                    <a:pt x="3064" y="567"/>
                  </a:lnTo>
                  <a:lnTo>
                    <a:pt x="2958" y="567"/>
                  </a:lnTo>
                  <a:lnTo>
                    <a:pt x="2958" y="567"/>
                  </a:lnTo>
                  <a:lnTo>
                    <a:pt x="2958" y="566"/>
                  </a:lnTo>
                  <a:lnTo>
                    <a:pt x="2958" y="565"/>
                  </a:lnTo>
                  <a:lnTo>
                    <a:pt x="2958" y="561"/>
                  </a:lnTo>
                  <a:lnTo>
                    <a:pt x="2958" y="556"/>
                  </a:lnTo>
                  <a:lnTo>
                    <a:pt x="2958" y="507"/>
                  </a:lnTo>
                  <a:lnTo>
                    <a:pt x="2958" y="484"/>
                  </a:lnTo>
                  <a:lnTo>
                    <a:pt x="2958" y="457"/>
                  </a:lnTo>
                  <a:lnTo>
                    <a:pt x="2958" y="424"/>
                  </a:lnTo>
                  <a:lnTo>
                    <a:pt x="2958" y="385"/>
                  </a:lnTo>
                  <a:lnTo>
                    <a:pt x="2958" y="161"/>
                  </a:lnTo>
                  <a:lnTo>
                    <a:pt x="2958" y="84"/>
                  </a:lnTo>
                  <a:lnTo>
                    <a:pt x="2958" y="0"/>
                  </a:lnTo>
                  <a:lnTo>
                    <a:pt x="2958" y="0"/>
                  </a:lnTo>
                  <a:lnTo>
                    <a:pt x="2959" y="0"/>
                  </a:lnTo>
                  <a:lnTo>
                    <a:pt x="2960" y="0"/>
                  </a:lnTo>
                  <a:lnTo>
                    <a:pt x="2961" y="0"/>
                  </a:lnTo>
                  <a:lnTo>
                    <a:pt x="2965" y="0"/>
                  </a:lnTo>
                  <a:lnTo>
                    <a:pt x="2971" y="0"/>
                  </a:lnTo>
                  <a:lnTo>
                    <a:pt x="3361" y="0"/>
                  </a:lnTo>
                  <a:lnTo>
                    <a:pt x="3427" y="0"/>
                  </a:lnTo>
                  <a:close/>
                  <a:moveTo>
                    <a:pt x="2450" y="0"/>
                  </a:moveTo>
                  <a:lnTo>
                    <a:pt x="2525" y="0"/>
                  </a:lnTo>
                  <a:lnTo>
                    <a:pt x="2608" y="0"/>
                  </a:lnTo>
                  <a:lnTo>
                    <a:pt x="2698" y="0"/>
                  </a:lnTo>
                  <a:lnTo>
                    <a:pt x="2797" y="0"/>
                  </a:lnTo>
                  <a:lnTo>
                    <a:pt x="2905" y="0"/>
                  </a:lnTo>
                  <a:lnTo>
                    <a:pt x="2905" y="567"/>
                  </a:lnTo>
                  <a:lnTo>
                    <a:pt x="2905" y="567"/>
                  </a:lnTo>
                  <a:lnTo>
                    <a:pt x="2905" y="567"/>
                  </a:lnTo>
                  <a:lnTo>
                    <a:pt x="2901" y="567"/>
                  </a:lnTo>
                  <a:lnTo>
                    <a:pt x="2898" y="567"/>
                  </a:lnTo>
                  <a:lnTo>
                    <a:pt x="2892" y="567"/>
                  </a:lnTo>
                  <a:lnTo>
                    <a:pt x="2496" y="567"/>
                  </a:lnTo>
                  <a:lnTo>
                    <a:pt x="2427" y="567"/>
                  </a:lnTo>
                  <a:lnTo>
                    <a:pt x="2352" y="567"/>
                  </a:lnTo>
                  <a:lnTo>
                    <a:pt x="2178" y="567"/>
                  </a:lnTo>
                  <a:lnTo>
                    <a:pt x="2079" y="567"/>
                  </a:lnTo>
                  <a:lnTo>
                    <a:pt x="1971" y="567"/>
                  </a:lnTo>
                  <a:lnTo>
                    <a:pt x="1971" y="0"/>
                  </a:lnTo>
                  <a:lnTo>
                    <a:pt x="1971" y="0"/>
                  </a:lnTo>
                  <a:lnTo>
                    <a:pt x="1972" y="0"/>
                  </a:lnTo>
                  <a:lnTo>
                    <a:pt x="1973" y="0"/>
                  </a:lnTo>
                  <a:lnTo>
                    <a:pt x="1976" y="0"/>
                  </a:lnTo>
                  <a:lnTo>
                    <a:pt x="1979" y="0"/>
                  </a:lnTo>
                  <a:lnTo>
                    <a:pt x="1984" y="0"/>
                  </a:lnTo>
                  <a:lnTo>
                    <a:pt x="2381" y="0"/>
                  </a:lnTo>
                  <a:lnTo>
                    <a:pt x="2450" y="0"/>
                  </a:lnTo>
                  <a:close/>
                  <a:moveTo>
                    <a:pt x="1463" y="0"/>
                  </a:moveTo>
                  <a:lnTo>
                    <a:pt x="1539" y="0"/>
                  </a:lnTo>
                  <a:lnTo>
                    <a:pt x="1621" y="0"/>
                  </a:lnTo>
                  <a:lnTo>
                    <a:pt x="1712" y="0"/>
                  </a:lnTo>
                  <a:lnTo>
                    <a:pt x="1810" y="0"/>
                  </a:lnTo>
                  <a:lnTo>
                    <a:pt x="1918" y="0"/>
                  </a:lnTo>
                  <a:lnTo>
                    <a:pt x="1918" y="567"/>
                  </a:lnTo>
                  <a:lnTo>
                    <a:pt x="1918" y="567"/>
                  </a:lnTo>
                  <a:lnTo>
                    <a:pt x="1918" y="567"/>
                  </a:lnTo>
                  <a:lnTo>
                    <a:pt x="1914" y="567"/>
                  </a:lnTo>
                  <a:lnTo>
                    <a:pt x="1911" y="567"/>
                  </a:lnTo>
                  <a:lnTo>
                    <a:pt x="1905" y="567"/>
                  </a:lnTo>
                  <a:lnTo>
                    <a:pt x="1509" y="567"/>
                  </a:lnTo>
                  <a:lnTo>
                    <a:pt x="1440" y="567"/>
                  </a:lnTo>
                  <a:lnTo>
                    <a:pt x="1365" y="567"/>
                  </a:lnTo>
                  <a:lnTo>
                    <a:pt x="1191" y="567"/>
                  </a:lnTo>
                  <a:lnTo>
                    <a:pt x="1092" y="567"/>
                  </a:lnTo>
                  <a:lnTo>
                    <a:pt x="984" y="567"/>
                  </a:lnTo>
                  <a:lnTo>
                    <a:pt x="984" y="567"/>
                  </a:lnTo>
                  <a:lnTo>
                    <a:pt x="984" y="566"/>
                  </a:lnTo>
                  <a:lnTo>
                    <a:pt x="984" y="565"/>
                  </a:lnTo>
                  <a:lnTo>
                    <a:pt x="984" y="561"/>
                  </a:lnTo>
                  <a:lnTo>
                    <a:pt x="984" y="556"/>
                  </a:lnTo>
                  <a:lnTo>
                    <a:pt x="984" y="507"/>
                  </a:lnTo>
                  <a:lnTo>
                    <a:pt x="984" y="484"/>
                  </a:lnTo>
                  <a:lnTo>
                    <a:pt x="984" y="457"/>
                  </a:lnTo>
                  <a:lnTo>
                    <a:pt x="984" y="424"/>
                  </a:lnTo>
                  <a:lnTo>
                    <a:pt x="984" y="385"/>
                  </a:lnTo>
                  <a:lnTo>
                    <a:pt x="984" y="161"/>
                  </a:lnTo>
                  <a:lnTo>
                    <a:pt x="984" y="84"/>
                  </a:lnTo>
                  <a:lnTo>
                    <a:pt x="984" y="0"/>
                  </a:lnTo>
                  <a:lnTo>
                    <a:pt x="984" y="0"/>
                  </a:lnTo>
                  <a:lnTo>
                    <a:pt x="985" y="0"/>
                  </a:lnTo>
                  <a:lnTo>
                    <a:pt x="987" y="0"/>
                  </a:lnTo>
                  <a:lnTo>
                    <a:pt x="989" y="0"/>
                  </a:lnTo>
                  <a:lnTo>
                    <a:pt x="993" y="0"/>
                  </a:lnTo>
                  <a:lnTo>
                    <a:pt x="997" y="0"/>
                  </a:lnTo>
                  <a:lnTo>
                    <a:pt x="1394" y="0"/>
                  </a:lnTo>
                  <a:lnTo>
                    <a:pt x="1463" y="0"/>
                  </a:lnTo>
                  <a:close/>
                  <a:moveTo>
                    <a:pt x="926" y="0"/>
                  </a:moveTo>
                  <a:lnTo>
                    <a:pt x="930" y="0"/>
                  </a:lnTo>
                  <a:lnTo>
                    <a:pt x="932" y="0"/>
                  </a:lnTo>
                  <a:lnTo>
                    <a:pt x="933" y="0"/>
                  </a:lnTo>
                  <a:lnTo>
                    <a:pt x="933" y="0"/>
                  </a:lnTo>
                  <a:lnTo>
                    <a:pt x="933" y="0"/>
                  </a:lnTo>
                  <a:lnTo>
                    <a:pt x="933" y="567"/>
                  </a:lnTo>
                  <a:lnTo>
                    <a:pt x="826" y="567"/>
                  </a:lnTo>
                  <a:lnTo>
                    <a:pt x="727" y="567"/>
                  </a:lnTo>
                  <a:lnTo>
                    <a:pt x="553" y="567"/>
                  </a:lnTo>
                  <a:lnTo>
                    <a:pt x="477" y="567"/>
                  </a:lnTo>
                  <a:lnTo>
                    <a:pt x="410" y="567"/>
                  </a:lnTo>
                  <a:lnTo>
                    <a:pt x="13" y="567"/>
                  </a:lnTo>
                  <a:lnTo>
                    <a:pt x="7" y="567"/>
                  </a:lnTo>
                  <a:lnTo>
                    <a:pt x="3" y="567"/>
                  </a:lnTo>
                  <a:lnTo>
                    <a:pt x="0" y="567"/>
                  </a:lnTo>
                  <a:lnTo>
                    <a:pt x="0" y="567"/>
                  </a:lnTo>
                  <a:lnTo>
                    <a:pt x="0" y="567"/>
                  </a:lnTo>
                  <a:lnTo>
                    <a:pt x="0" y="482"/>
                  </a:lnTo>
                  <a:lnTo>
                    <a:pt x="0" y="406"/>
                  </a:lnTo>
                  <a:lnTo>
                    <a:pt x="0" y="338"/>
                  </a:lnTo>
                  <a:lnTo>
                    <a:pt x="0" y="278"/>
                  </a:lnTo>
                  <a:lnTo>
                    <a:pt x="0" y="226"/>
                  </a:lnTo>
                  <a:lnTo>
                    <a:pt x="0" y="83"/>
                  </a:lnTo>
                  <a:lnTo>
                    <a:pt x="0" y="60"/>
                  </a:lnTo>
                  <a:lnTo>
                    <a:pt x="0" y="41"/>
                  </a:lnTo>
                  <a:lnTo>
                    <a:pt x="0" y="28"/>
                  </a:lnTo>
                  <a:lnTo>
                    <a:pt x="0" y="18"/>
                  </a:lnTo>
                  <a:lnTo>
                    <a:pt x="0" y="0"/>
                  </a:lnTo>
                  <a:lnTo>
                    <a:pt x="0" y="0"/>
                  </a:lnTo>
                  <a:lnTo>
                    <a:pt x="0" y="0"/>
                  </a:lnTo>
                  <a:lnTo>
                    <a:pt x="107" y="0"/>
                  </a:lnTo>
                  <a:lnTo>
                    <a:pt x="207" y="0"/>
                  </a:lnTo>
                  <a:lnTo>
                    <a:pt x="298" y="0"/>
                  </a:lnTo>
                  <a:lnTo>
                    <a:pt x="380" y="0"/>
                  </a:lnTo>
                  <a:lnTo>
                    <a:pt x="456" y="0"/>
                  </a:lnTo>
                  <a:lnTo>
                    <a:pt x="523" y="0"/>
                  </a:lnTo>
                  <a:lnTo>
                    <a:pt x="920" y="0"/>
                  </a:lnTo>
                  <a:lnTo>
                    <a:pt x="926"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5399" name="Group 6"/>
          <p:cNvGrpSpPr>
            <a:grpSpLocks/>
          </p:cNvGrpSpPr>
          <p:nvPr/>
        </p:nvGrpSpPr>
        <p:grpSpPr bwMode="auto">
          <a:xfrm>
            <a:off x="9953625" y="2370138"/>
            <a:ext cx="2362200" cy="3802062"/>
            <a:chOff x="0" y="0"/>
            <a:chExt cx="2362324" cy="3803128"/>
          </a:xfrm>
        </p:grpSpPr>
        <p:grpSp>
          <p:nvGrpSpPr>
            <p:cNvPr id="15400" name="Group 16"/>
            <p:cNvGrpSpPr>
              <a:grpSpLocks/>
            </p:cNvGrpSpPr>
            <p:nvPr/>
          </p:nvGrpSpPr>
          <p:grpSpPr bwMode="auto">
            <a:xfrm>
              <a:off x="34795" y="0"/>
              <a:ext cx="2327529" cy="3803128"/>
              <a:chOff x="0" y="0"/>
              <a:chExt cx="2327529" cy="3803128"/>
            </a:xfrm>
          </p:grpSpPr>
          <p:sp>
            <p:nvSpPr>
              <p:cNvPr id="15401" name="Rectangle 333"/>
              <p:cNvSpPr>
                <a:spLocks noChangeAspect="1" noChangeArrowheads="1"/>
              </p:cNvSpPr>
              <p:nvPr/>
            </p:nvSpPr>
            <p:spPr bwMode="auto">
              <a:xfrm>
                <a:off x="115640" y="2467769"/>
                <a:ext cx="979009" cy="1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Web Apps</a:t>
                </a:r>
              </a:p>
            </p:txBody>
          </p:sp>
          <p:sp>
            <p:nvSpPr>
              <p:cNvPr id="15402" name="Rectangle 327"/>
              <p:cNvSpPr>
                <a:spLocks noChangeArrowheads="1"/>
              </p:cNvSpPr>
              <p:nvPr/>
            </p:nvSpPr>
            <p:spPr bwMode="auto">
              <a:xfrm>
                <a:off x="842088" y="1289076"/>
                <a:ext cx="1485441" cy="1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Session host</a:t>
                </a:r>
              </a:p>
            </p:txBody>
          </p:sp>
          <p:sp>
            <p:nvSpPr>
              <p:cNvPr id="15403" name="Freeform 31"/>
              <p:cNvSpPr>
                <a:spLocks noEditPoints="1" noChangeArrowheads="1"/>
              </p:cNvSpPr>
              <p:nvPr/>
            </p:nvSpPr>
            <p:spPr bwMode="auto">
              <a:xfrm>
                <a:off x="224047" y="1680834"/>
                <a:ext cx="712698" cy="712699"/>
              </a:xfrm>
              <a:custGeom>
                <a:avLst/>
                <a:gdLst>
                  <a:gd name="T0" fmla="*/ 168 w 474"/>
                  <a:gd name="T1" fmla="*/ 27 h 474"/>
                  <a:gd name="T2" fmla="*/ 210 w 474"/>
                  <a:gd name="T3" fmla="*/ 158 h 474"/>
                  <a:gd name="T4" fmla="*/ 207 w 474"/>
                  <a:gd name="T5" fmla="*/ 112 h 474"/>
                  <a:gd name="T6" fmla="*/ 160 w 474"/>
                  <a:gd name="T7" fmla="*/ 98 h 474"/>
                  <a:gd name="T8" fmla="*/ 173 w 474"/>
                  <a:gd name="T9" fmla="*/ 82 h 474"/>
                  <a:gd name="T10" fmla="*/ 195 w 474"/>
                  <a:gd name="T11" fmla="*/ 73 h 474"/>
                  <a:gd name="T12" fmla="*/ 228 w 474"/>
                  <a:gd name="T13" fmla="*/ 62 h 474"/>
                  <a:gd name="T14" fmla="*/ 202 w 474"/>
                  <a:gd name="T15" fmla="*/ 101 h 474"/>
                  <a:gd name="T16" fmla="*/ 193 w 474"/>
                  <a:gd name="T17" fmla="*/ 100 h 474"/>
                  <a:gd name="T18" fmla="*/ 161 w 474"/>
                  <a:gd name="T19" fmla="*/ 107 h 474"/>
                  <a:gd name="T20" fmla="*/ 279 w 474"/>
                  <a:gd name="T21" fmla="*/ 68 h 474"/>
                  <a:gd name="T22" fmla="*/ 311 w 474"/>
                  <a:gd name="T23" fmla="*/ 92 h 474"/>
                  <a:gd name="T24" fmla="*/ 326 w 474"/>
                  <a:gd name="T25" fmla="*/ 121 h 474"/>
                  <a:gd name="T26" fmla="*/ 323 w 474"/>
                  <a:gd name="T27" fmla="*/ 172 h 474"/>
                  <a:gd name="T28" fmla="*/ 281 w 474"/>
                  <a:gd name="T29" fmla="*/ 158 h 474"/>
                  <a:gd name="T30" fmla="*/ 222 w 474"/>
                  <a:gd name="T31" fmla="*/ 94 h 474"/>
                  <a:gd name="T32" fmla="*/ 34 w 474"/>
                  <a:gd name="T33" fmla="*/ 199 h 474"/>
                  <a:gd name="T34" fmla="*/ 265 w 474"/>
                  <a:gd name="T35" fmla="*/ 267 h 474"/>
                  <a:gd name="T36" fmla="*/ 214 w 474"/>
                  <a:gd name="T37" fmla="*/ 195 h 474"/>
                  <a:gd name="T38" fmla="*/ 203 w 474"/>
                  <a:gd name="T39" fmla="*/ 156 h 474"/>
                  <a:gd name="T40" fmla="*/ 118 w 474"/>
                  <a:gd name="T41" fmla="*/ 167 h 474"/>
                  <a:gd name="T42" fmla="*/ 40 w 474"/>
                  <a:gd name="T43" fmla="*/ 191 h 474"/>
                  <a:gd name="T44" fmla="*/ 100 w 474"/>
                  <a:gd name="T45" fmla="*/ 181 h 474"/>
                  <a:gd name="T46" fmla="*/ 251 w 474"/>
                  <a:gd name="T47" fmla="*/ 191 h 474"/>
                  <a:gd name="T48" fmla="*/ 185 w 474"/>
                  <a:gd name="T49" fmla="*/ 128 h 474"/>
                  <a:gd name="T50" fmla="*/ 243 w 474"/>
                  <a:gd name="T51" fmla="*/ 163 h 474"/>
                  <a:gd name="T52" fmla="*/ 340 w 474"/>
                  <a:gd name="T53" fmla="*/ 191 h 474"/>
                  <a:gd name="T54" fmla="*/ 400 w 474"/>
                  <a:gd name="T55" fmla="*/ 124 h 474"/>
                  <a:gd name="T56" fmla="*/ 397 w 474"/>
                  <a:gd name="T57" fmla="*/ 122 h 474"/>
                  <a:gd name="T58" fmla="*/ 412 w 474"/>
                  <a:gd name="T59" fmla="*/ 165 h 474"/>
                  <a:gd name="T60" fmla="*/ 132 w 474"/>
                  <a:gd name="T61" fmla="*/ 105 h 474"/>
                  <a:gd name="T62" fmla="*/ 151 w 474"/>
                  <a:gd name="T63" fmla="*/ 154 h 474"/>
                  <a:gd name="T64" fmla="*/ 145 w 474"/>
                  <a:gd name="T65" fmla="*/ 139 h 474"/>
                  <a:gd name="T66" fmla="*/ 369 w 474"/>
                  <a:gd name="T67" fmla="*/ 229 h 474"/>
                  <a:gd name="T68" fmla="*/ 360 w 474"/>
                  <a:gd name="T69" fmla="*/ 243 h 474"/>
                  <a:gd name="T70" fmla="*/ 429 w 474"/>
                  <a:gd name="T71" fmla="*/ 192 h 474"/>
                  <a:gd name="T72" fmla="*/ 414 w 474"/>
                  <a:gd name="T73" fmla="*/ 195 h 474"/>
                  <a:gd name="T74" fmla="*/ 394 w 474"/>
                  <a:gd name="T75" fmla="*/ 176 h 474"/>
                  <a:gd name="T76" fmla="*/ 386 w 474"/>
                  <a:gd name="T77" fmla="*/ 227 h 474"/>
                  <a:gd name="T78" fmla="*/ 396 w 474"/>
                  <a:gd name="T79" fmla="*/ 225 h 474"/>
                  <a:gd name="T80" fmla="*/ 372 w 474"/>
                  <a:gd name="T81" fmla="*/ 272 h 474"/>
                  <a:gd name="T82" fmla="*/ 405 w 474"/>
                  <a:gd name="T83" fmla="*/ 216 h 474"/>
                  <a:gd name="T84" fmla="*/ 181 w 474"/>
                  <a:gd name="T85" fmla="*/ 390 h 474"/>
                  <a:gd name="T86" fmla="*/ 226 w 474"/>
                  <a:gd name="T87" fmla="*/ 354 h 474"/>
                  <a:gd name="T88" fmla="*/ 227 w 474"/>
                  <a:gd name="T89" fmla="*/ 436 h 474"/>
                  <a:gd name="T90" fmla="*/ 192 w 474"/>
                  <a:gd name="T91" fmla="*/ 370 h 474"/>
                  <a:gd name="T92" fmla="*/ 86 w 474"/>
                  <a:gd name="T93" fmla="*/ 248 h 474"/>
                  <a:gd name="T94" fmla="*/ 41 w 474"/>
                  <a:gd name="T95" fmla="*/ 223 h 474"/>
                  <a:gd name="T96" fmla="*/ 211 w 474"/>
                  <a:gd name="T97" fmla="*/ 288 h 474"/>
                  <a:gd name="T98" fmla="*/ 179 w 474"/>
                  <a:gd name="T99" fmla="*/ 356 h 474"/>
                  <a:gd name="T100" fmla="*/ 272 w 474"/>
                  <a:gd name="T101" fmla="*/ 385 h 474"/>
                  <a:gd name="T102" fmla="*/ 254 w 474"/>
                  <a:gd name="T103" fmla="*/ 433 h 474"/>
                  <a:gd name="T104" fmla="*/ 28 w 474"/>
                  <a:gd name="T105" fmla="*/ 232 h 474"/>
                  <a:gd name="T106" fmla="*/ 50 w 474"/>
                  <a:gd name="T107" fmla="*/ 229 h 474"/>
                  <a:gd name="T108" fmla="*/ 369 w 474"/>
                  <a:gd name="T109" fmla="*/ 289 h 474"/>
                  <a:gd name="T110" fmla="*/ 385 w 474"/>
                  <a:gd name="T111" fmla="*/ 301 h 474"/>
                  <a:gd name="T112" fmla="*/ 364 w 474"/>
                  <a:gd name="T113" fmla="*/ 358 h 474"/>
                  <a:gd name="T114" fmla="*/ 405 w 474"/>
                  <a:gd name="T115" fmla="*/ 327 h 474"/>
                  <a:gd name="T116" fmla="*/ 422 w 474"/>
                  <a:gd name="T117" fmla="*/ 300 h 474"/>
                  <a:gd name="T118" fmla="*/ 390 w 474"/>
                  <a:gd name="T119" fmla="*/ 347 h 474"/>
                  <a:gd name="T120" fmla="*/ 394 w 474"/>
                  <a:gd name="T121" fmla="*/ 290 h 474"/>
                  <a:gd name="T122" fmla="*/ 389 w 474"/>
                  <a:gd name="T123" fmla="*/ 281 h 474"/>
                  <a:gd name="T124" fmla="*/ 252 w 474"/>
                  <a:gd name="T125" fmla="*/ 448 h 4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4"/>
                  <a:gd name="T190" fmla="*/ 0 h 474"/>
                  <a:gd name="T191" fmla="*/ 474 w 474"/>
                  <a:gd name="T192" fmla="*/ 474 h 4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4" h="474">
                    <a:moveTo>
                      <a:pt x="237" y="0"/>
                    </a:moveTo>
                    <a:cubicBezTo>
                      <a:pt x="106" y="0"/>
                      <a:pt x="0" y="106"/>
                      <a:pt x="0" y="237"/>
                    </a:cubicBezTo>
                    <a:cubicBezTo>
                      <a:pt x="0" y="368"/>
                      <a:pt x="106" y="474"/>
                      <a:pt x="237" y="474"/>
                    </a:cubicBezTo>
                    <a:cubicBezTo>
                      <a:pt x="368" y="474"/>
                      <a:pt x="474" y="368"/>
                      <a:pt x="474" y="237"/>
                    </a:cubicBezTo>
                    <a:cubicBezTo>
                      <a:pt x="474" y="106"/>
                      <a:pt x="368" y="0"/>
                      <a:pt x="237" y="0"/>
                    </a:cubicBezTo>
                    <a:close/>
                    <a:moveTo>
                      <a:pt x="453" y="281"/>
                    </a:moveTo>
                    <a:cubicBezTo>
                      <a:pt x="447" y="311"/>
                      <a:pt x="434" y="340"/>
                      <a:pt x="417" y="364"/>
                    </a:cubicBezTo>
                    <a:cubicBezTo>
                      <a:pt x="413" y="370"/>
                      <a:pt x="408" y="376"/>
                      <a:pt x="404" y="381"/>
                    </a:cubicBezTo>
                    <a:cubicBezTo>
                      <a:pt x="404" y="381"/>
                      <a:pt x="404" y="381"/>
                      <a:pt x="404" y="381"/>
                    </a:cubicBezTo>
                    <a:cubicBezTo>
                      <a:pt x="404" y="381"/>
                      <a:pt x="404" y="381"/>
                      <a:pt x="404" y="381"/>
                    </a:cubicBezTo>
                    <a:cubicBezTo>
                      <a:pt x="399" y="386"/>
                      <a:pt x="394" y="391"/>
                      <a:pt x="389" y="396"/>
                    </a:cubicBezTo>
                    <a:cubicBezTo>
                      <a:pt x="389" y="396"/>
                      <a:pt x="389" y="396"/>
                      <a:pt x="389" y="396"/>
                    </a:cubicBezTo>
                    <a:cubicBezTo>
                      <a:pt x="389" y="396"/>
                      <a:pt x="389" y="396"/>
                      <a:pt x="389" y="396"/>
                    </a:cubicBezTo>
                    <a:cubicBezTo>
                      <a:pt x="389" y="396"/>
                      <a:pt x="389" y="396"/>
                      <a:pt x="389" y="396"/>
                    </a:cubicBezTo>
                    <a:cubicBezTo>
                      <a:pt x="379" y="406"/>
                      <a:pt x="368" y="414"/>
                      <a:pt x="357" y="422"/>
                    </a:cubicBezTo>
                    <a:cubicBezTo>
                      <a:pt x="355" y="423"/>
                      <a:pt x="355" y="423"/>
                      <a:pt x="355" y="423"/>
                    </a:cubicBezTo>
                    <a:cubicBezTo>
                      <a:pt x="355" y="423"/>
                      <a:pt x="355" y="423"/>
                      <a:pt x="355" y="423"/>
                    </a:cubicBezTo>
                    <a:cubicBezTo>
                      <a:pt x="340" y="432"/>
                      <a:pt x="325" y="440"/>
                      <a:pt x="308" y="446"/>
                    </a:cubicBezTo>
                    <a:cubicBezTo>
                      <a:pt x="308" y="446"/>
                      <a:pt x="308" y="446"/>
                      <a:pt x="308" y="446"/>
                    </a:cubicBezTo>
                    <a:cubicBezTo>
                      <a:pt x="308" y="446"/>
                      <a:pt x="308" y="446"/>
                      <a:pt x="308" y="446"/>
                    </a:cubicBezTo>
                    <a:cubicBezTo>
                      <a:pt x="308" y="446"/>
                      <a:pt x="308" y="446"/>
                      <a:pt x="308" y="446"/>
                    </a:cubicBezTo>
                    <a:cubicBezTo>
                      <a:pt x="295" y="450"/>
                      <a:pt x="282" y="453"/>
                      <a:pt x="268" y="455"/>
                    </a:cubicBezTo>
                    <a:cubicBezTo>
                      <a:pt x="268" y="455"/>
                      <a:pt x="268" y="455"/>
                      <a:pt x="268" y="455"/>
                    </a:cubicBezTo>
                    <a:cubicBezTo>
                      <a:pt x="266" y="455"/>
                      <a:pt x="264" y="456"/>
                      <a:pt x="262" y="456"/>
                    </a:cubicBezTo>
                    <a:cubicBezTo>
                      <a:pt x="262" y="456"/>
                      <a:pt x="262" y="456"/>
                      <a:pt x="262" y="456"/>
                    </a:cubicBezTo>
                    <a:cubicBezTo>
                      <a:pt x="261" y="456"/>
                      <a:pt x="261" y="456"/>
                      <a:pt x="261" y="456"/>
                    </a:cubicBezTo>
                    <a:cubicBezTo>
                      <a:pt x="261" y="456"/>
                      <a:pt x="261" y="456"/>
                      <a:pt x="261" y="456"/>
                    </a:cubicBezTo>
                    <a:cubicBezTo>
                      <a:pt x="253" y="457"/>
                      <a:pt x="245" y="457"/>
                      <a:pt x="237" y="457"/>
                    </a:cubicBezTo>
                    <a:cubicBezTo>
                      <a:pt x="229" y="457"/>
                      <a:pt x="221" y="457"/>
                      <a:pt x="214" y="456"/>
                    </a:cubicBezTo>
                    <a:cubicBezTo>
                      <a:pt x="213" y="456"/>
                      <a:pt x="213" y="456"/>
                      <a:pt x="213" y="456"/>
                    </a:cubicBezTo>
                    <a:cubicBezTo>
                      <a:pt x="197" y="454"/>
                      <a:pt x="181" y="451"/>
                      <a:pt x="167" y="446"/>
                    </a:cubicBezTo>
                    <a:cubicBezTo>
                      <a:pt x="166" y="446"/>
                      <a:pt x="166" y="446"/>
                      <a:pt x="166" y="446"/>
                    </a:cubicBezTo>
                    <a:cubicBezTo>
                      <a:pt x="166" y="446"/>
                      <a:pt x="166" y="446"/>
                      <a:pt x="166" y="446"/>
                    </a:cubicBezTo>
                    <a:cubicBezTo>
                      <a:pt x="149" y="440"/>
                      <a:pt x="134" y="432"/>
                      <a:pt x="119" y="423"/>
                    </a:cubicBezTo>
                    <a:cubicBezTo>
                      <a:pt x="119" y="423"/>
                      <a:pt x="119" y="423"/>
                      <a:pt x="119" y="423"/>
                    </a:cubicBezTo>
                    <a:cubicBezTo>
                      <a:pt x="117" y="422"/>
                      <a:pt x="117" y="422"/>
                      <a:pt x="117" y="422"/>
                    </a:cubicBezTo>
                    <a:cubicBezTo>
                      <a:pt x="117" y="422"/>
                      <a:pt x="117" y="422"/>
                      <a:pt x="117" y="421"/>
                    </a:cubicBezTo>
                    <a:cubicBezTo>
                      <a:pt x="114" y="420"/>
                      <a:pt x="111" y="418"/>
                      <a:pt x="108" y="416"/>
                    </a:cubicBezTo>
                    <a:cubicBezTo>
                      <a:pt x="108" y="416"/>
                      <a:pt x="108" y="416"/>
                      <a:pt x="108" y="416"/>
                    </a:cubicBezTo>
                    <a:cubicBezTo>
                      <a:pt x="105" y="414"/>
                      <a:pt x="103" y="412"/>
                      <a:pt x="100" y="410"/>
                    </a:cubicBezTo>
                    <a:cubicBezTo>
                      <a:pt x="100" y="410"/>
                      <a:pt x="100" y="410"/>
                      <a:pt x="100" y="410"/>
                    </a:cubicBezTo>
                    <a:cubicBezTo>
                      <a:pt x="97" y="407"/>
                      <a:pt x="95" y="405"/>
                      <a:pt x="92" y="403"/>
                    </a:cubicBezTo>
                    <a:cubicBezTo>
                      <a:pt x="92" y="403"/>
                      <a:pt x="92" y="403"/>
                      <a:pt x="92" y="403"/>
                    </a:cubicBezTo>
                    <a:cubicBezTo>
                      <a:pt x="90" y="401"/>
                      <a:pt x="87" y="399"/>
                      <a:pt x="85" y="396"/>
                    </a:cubicBezTo>
                    <a:cubicBezTo>
                      <a:pt x="85" y="396"/>
                      <a:pt x="85" y="396"/>
                      <a:pt x="85" y="396"/>
                    </a:cubicBezTo>
                    <a:cubicBezTo>
                      <a:pt x="85" y="396"/>
                      <a:pt x="85" y="396"/>
                      <a:pt x="85" y="396"/>
                    </a:cubicBezTo>
                    <a:cubicBezTo>
                      <a:pt x="85" y="396"/>
                      <a:pt x="85" y="396"/>
                      <a:pt x="85" y="396"/>
                    </a:cubicBezTo>
                    <a:cubicBezTo>
                      <a:pt x="45" y="358"/>
                      <a:pt x="19" y="305"/>
                      <a:pt x="17" y="246"/>
                    </a:cubicBezTo>
                    <a:cubicBezTo>
                      <a:pt x="17" y="246"/>
                      <a:pt x="17" y="246"/>
                      <a:pt x="17" y="246"/>
                    </a:cubicBezTo>
                    <a:cubicBezTo>
                      <a:pt x="17" y="243"/>
                      <a:pt x="17" y="240"/>
                      <a:pt x="17" y="237"/>
                    </a:cubicBezTo>
                    <a:cubicBezTo>
                      <a:pt x="17" y="205"/>
                      <a:pt x="23" y="176"/>
                      <a:pt x="35" y="148"/>
                    </a:cubicBezTo>
                    <a:cubicBezTo>
                      <a:pt x="35" y="148"/>
                      <a:pt x="35" y="148"/>
                      <a:pt x="35" y="148"/>
                    </a:cubicBezTo>
                    <a:cubicBezTo>
                      <a:pt x="35" y="148"/>
                      <a:pt x="35" y="148"/>
                      <a:pt x="35" y="148"/>
                    </a:cubicBezTo>
                    <a:cubicBezTo>
                      <a:pt x="35" y="148"/>
                      <a:pt x="35" y="148"/>
                      <a:pt x="35" y="148"/>
                    </a:cubicBezTo>
                    <a:cubicBezTo>
                      <a:pt x="38" y="141"/>
                      <a:pt x="42" y="134"/>
                      <a:pt x="46" y="127"/>
                    </a:cubicBezTo>
                    <a:cubicBezTo>
                      <a:pt x="57" y="108"/>
                      <a:pt x="70" y="91"/>
                      <a:pt x="86" y="77"/>
                    </a:cubicBezTo>
                    <a:cubicBezTo>
                      <a:pt x="86" y="77"/>
                      <a:pt x="86" y="77"/>
                      <a:pt x="86" y="77"/>
                    </a:cubicBezTo>
                    <a:cubicBezTo>
                      <a:pt x="86" y="76"/>
                      <a:pt x="86" y="76"/>
                      <a:pt x="86" y="76"/>
                    </a:cubicBezTo>
                    <a:cubicBezTo>
                      <a:pt x="89" y="74"/>
                      <a:pt x="91" y="71"/>
                      <a:pt x="94" y="69"/>
                    </a:cubicBezTo>
                    <a:cubicBezTo>
                      <a:pt x="94" y="69"/>
                      <a:pt x="94" y="69"/>
                      <a:pt x="95" y="69"/>
                    </a:cubicBezTo>
                    <a:cubicBezTo>
                      <a:pt x="97" y="67"/>
                      <a:pt x="100" y="64"/>
                      <a:pt x="103" y="62"/>
                    </a:cubicBezTo>
                    <a:cubicBezTo>
                      <a:pt x="103" y="62"/>
                      <a:pt x="103" y="62"/>
                      <a:pt x="103" y="62"/>
                    </a:cubicBezTo>
                    <a:cubicBezTo>
                      <a:pt x="106" y="60"/>
                      <a:pt x="109" y="58"/>
                      <a:pt x="112" y="56"/>
                    </a:cubicBezTo>
                    <a:cubicBezTo>
                      <a:pt x="112" y="56"/>
                      <a:pt x="112" y="56"/>
                      <a:pt x="112" y="56"/>
                    </a:cubicBezTo>
                    <a:cubicBezTo>
                      <a:pt x="115" y="53"/>
                      <a:pt x="118" y="51"/>
                      <a:pt x="121" y="50"/>
                    </a:cubicBezTo>
                    <a:cubicBezTo>
                      <a:pt x="121" y="50"/>
                      <a:pt x="121" y="50"/>
                      <a:pt x="121" y="50"/>
                    </a:cubicBezTo>
                    <a:cubicBezTo>
                      <a:pt x="121" y="50"/>
                      <a:pt x="121" y="50"/>
                      <a:pt x="121" y="50"/>
                    </a:cubicBezTo>
                    <a:cubicBezTo>
                      <a:pt x="133" y="43"/>
                      <a:pt x="144" y="36"/>
                      <a:pt x="157" y="32"/>
                    </a:cubicBezTo>
                    <a:cubicBezTo>
                      <a:pt x="157" y="32"/>
                      <a:pt x="157" y="32"/>
                      <a:pt x="157" y="32"/>
                    </a:cubicBezTo>
                    <a:cubicBezTo>
                      <a:pt x="157" y="32"/>
                      <a:pt x="157" y="32"/>
                      <a:pt x="157" y="32"/>
                    </a:cubicBezTo>
                    <a:cubicBezTo>
                      <a:pt x="157" y="32"/>
                      <a:pt x="157" y="32"/>
                      <a:pt x="157" y="32"/>
                    </a:cubicBezTo>
                    <a:cubicBezTo>
                      <a:pt x="161" y="30"/>
                      <a:pt x="165" y="29"/>
                      <a:pt x="168" y="27"/>
                    </a:cubicBezTo>
                    <a:cubicBezTo>
                      <a:pt x="171" y="26"/>
                      <a:pt x="174" y="26"/>
                      <a:pt x="177" y="25"/>
                    </a:cubicBezTo>
                    <a:cubicBezTo>
                      <a:pt x="178" y="25"/>
                      <a:pt x="178" y="25"/>
                      <a:pt x="178" y="25"/>
                    </a:cubicBezTo>
                    <a:cubicBezTo>
                      <a:pt x="180" y="24"/>
                      <a:pt x="181" y="24"/>
                      <a:pt x="183" y="23"/>
                    </a:cubicBezTo>
                    <a:cubicBezTo>
                      <a:pt x="184" y="23"/>
                      <a:pt x="184" y="23"/>
                      <a:pt x="184" y="23"/>
                    </a:cubicBezTo>
                    <a:cubicBezTo>
                      <a:pt x="188" y="22"/>
                      <a:pt x="193" y="21"/>
                      <a:pt x="197" y="20"/>
                    </a:cubicBezTo>
                    <a:cubicBezTo>
                      <a:pt x="197" y="20"/>
                      <a:pt x="197" y="20"/>
                      <a:pt x="197" y="20"/>
                    </a:cubicBezTo>
                    <a:cubicBezTo>
                      <a:pt x="202" y="19"/>
                      <a:pt x="207" y="19"/>
                      <a:pt x="212" y="18"/>
                    </a:cubicBezTo>
                    <a:cubicBezTo>
                      <a:pt x="212" y="18"/>
                      <a:pt x="212" y="18"/>
                      <a:pt x="212" y="18"/>
                    </a:cubicBezTo>
                    <a:cubicBezTo>
                      <a:pt x="214" y="18"/>
                      <a:pt x="214" y="18"/>
                      <a:pt x="214" y="18"/>
                    </a:cubicBezTo>
                    <a:cubicBezTo>
                      <a:pt x="218" y="17"/>
                      <a:pt x="222" y="17"/>
                      <a:pt x="227" y="17"/>
                    </a:cubicBezTo>
                    <a:cubicBezTo>
                      <a:pt x="228" y="17"/>
                      <a:pt x="228" y="17"/>
                      <a:pt x="228" y="17"/>
                    </a:cubicBezTo>
                    <a:cubicBezTo>
                      <a:pt x="228" y="17"/>
                      <a:pt x="228" y="17"/>
                      <a:pt x="228" y="17"/>
                    </a:cubicBezTo>
                    <a:cubicBezTo>
                      <a:pt x="231" y="17"/>
                      <a:pt x="234" y="17"/>
                      <a:pt x="237" y="17"/>
                    </a:cubicBezTo>
                    <a:cubicBezTo>
                      <a:pt x="237" y="17"/>
                      <a:pt x="237" y="17"/>
                      <a:pt x="237" y="17"/>
                    </a:cubicBezTo>
                    <a:cubicBezTo>
                      <a:pt x="238" y="17"/>
                      <a:pt x="238" y="17"/>
                      <a:pt x="238" y="17"/>
                    </a:cubicBezTo>
                    <a:cubicBezTo>
                      <a:pt x="238" y="17"/>
                      <a:pt x="238" y="17"/>
                      <a:pt x="238" y="17"/>
                    </a:cubicBezTo>
                    <a:cubicBezTo>
                      <a:pt x="241" y="17"/>
                      <a:pt x="244" y="17"/>
                      <a:pt x="246" y="17"/>
                    </a:cubicBezTo>
                    <a:cubicBezTo>
                      <a:pt x="246" y="17"/>
                      <a:pt x="246" y="17"/>
                      <a:pt x="246" y="17"/>
                    </a:cubicBezTo>
                    <a:cubicBezTo>
                      <a:pt x="247" y="17"/>
                      <a:pt x="247" y="17"/>
                      <a:pt x="247" y="17"/>
                    </a:cubicBezTo>
                    <a:cubicBezTo>
                      <a:pt x="252" y="17"/>
                      <a:pt x="256" y="17"/>
                      <a:pt x="260" y="18"/>
                    </a:cubicBezTo>
                    <a:cubicBezTo>
                      <a:pt x="262" y="18"/>
                      <a:pt x="262" y="18"/>
                      <a:pt x="262" y="18"/>
                    </a:cubicBezTo>
                    <a:cubicBezTo>
                      <a:pt x="262" y="18"/>
                      <a:pt x="262" y="18"/>
                      <a:pt x="262" y="18"/>
                    </a:cubicBezTo>
                    <a:cubicBezTo>
                      <a:pt x="267" y="19"/>
                      <a:pt x="272" y="19"/>
                      <a:pt x="277" y="20"/>
                    </a:cubicBezTo>
                    <a:cubicBezTo>
                      <a:pt x="277" y="20"/>
                      <a:pt x="277" y="20"/>
                      <a:pt x="277" y="20"/>
                    </a:cubicBezTo>
                    <a:cubicBezTo>
                      <a:pt x="277" y="20"/>
                      <a:pt x="277" y="20"/>
                      <a:pt x="277" y="20"/>
                    </a:cubicBezTo>
                    <a:cubicBezTo>
                      <a:pt x="281" y="21"/>
                      <a:pt x="286" y="22"/>
                      <a:pt x="290" y="23"/>
                    </a:cubicBezTo>
                    <a:cubicBezTo>
                      <a:pt x="290" y="23"/>
                      <a:pt x="290" y="23"/>
                      <a:pt x="291" y="23"/>
                    </a:cubicBezTo>
                    <a:cubicBezTo>
                      <a:pt x="293" y="24"/>
                      <a:pt x="294" y="24"/>
                      <a:pt x="296" y="25"/>
                    </a:cubicBezTo>
                    <a:cubicBezTo>
                      <a:pt x="296" y="25"/>
                      <a:pt x="296" y="25"/>
                      <a:pt x="297" y="25"/>
                    </a:cubicBezTo>
                    <a:cubicBezTo>
                      <a:pt x="304" y="27"/>
                      <a:pt x="310" y="29"/>
                      <a:pt x="317" y="32"/>
                    </a:cubicBezTo>
                    <a:cubicBezTo>
                      <a:pt x="330" y="36"/>
                      <a:pt x="341" y="43"/>
                      <a:pt x="353" y="50"/>
                    </a:cubicBezTo>
                    <a:cubicBezTo>
                      <a:pt x="353" y="50"/>
                      <a:pt x="353" y="50"/>
                      <a:pt x="353" y="50"/>
                    </a:cubicBezTo>
                    <a:cubicBezTo>
                      <a:pt x="353" y="50"/>
                      <a:pt x="353" y="50"/>
                      <a:pt x="353" y="50"/>
                    </a:cubicBezTo>
                    <a:cubicBezTo>
                      <a:pt x="356" y="51"/>
                      <a:pt x="359" y="53"/>
                      <a:pt x="362" y="56"/>
                    </a:cubicBezTo>
                    <a:cubicBezTo>
                      <a:pt x="362" y="56"/>
                      <a:pt x="362" y="56"/>
                      <a:pt x="362" y="56"/>
                    </a:cubicBezTo>
                    <a:cubicBezTo>
                      <a:pt x="365" y="58"/>
                      <a:pt x="368" y="60"/>
                      <a:pt x="371" y="62"/>
                    </a:cubicBezTo>
                    <a:cubicBezTo>
                      <a:pt x="371" y="62"/>
                      <a:pt x="371" y="62"/>
                      <a:pt x="371" y="62"/>
                    </a:cubicBezTo>
                    <a:cubicBezTo>
                      <a:pt x="374" y="64"/>
                      <a:pt x="377" y="67"/>
                      <a:pt x="380" y="69"/>
                    </a:cubicBezTo>
                    <a:cubicBezTo>
                      <a:pt x="380" y="69"/>
                      <a:pt x="380" y="69"/>
                      <a:pt x="380" y="69"/>
                    </a:cubicBezTo>
                    <a:cubicBezTo>
                      <a:pt x="383" y="71"/>
                      <a:pt x="385" y="74"/>
                      <a:pt x="388" y="76"/>
                    </a:cubicBezTo>
                    <a:cubicBezTo>
                      <a:pt x="388" y="77"/>
                      <a:pt x="388" y="77"/>
                      <a:pt x="388" y="77"/>
                    </a:cubicBezTo>
                    <a:cubicBezTo>
                      <a:pt x="388" y="77"/>
                      <a:pt x="388" y="77"/>
                      <a:pt x="388" y="77"/>
                    </a:cubicBezTo>
                    <a:cubicBezTo>
                      <a:pt x="390" y="78"/>
                      <a:pt x="391" y="80"/>
                      <a:pt x="393" y="81"/>
                    </a:cubicBezTo>
                    <a:cubicBezTo>
                      <a:pt x="393" y="81"/>
                      <a:pt x="393" y="81"/>
                      <a:pt x="393" y="81"/>
                    </a:cubicBezTo>
                    <a:cubicBezTo>
                      <a:pt x="394" y="83"/>
                      <a:pt x="396" y="84"/>
                      <a:pt x="397" y="86"/>
                    </a:cubicBezTo>
                    <a:cubicBezTo>
                      <a:pt x="406" y="95"/>
                      <a:pt x="413" y="104"/>
                      <a:pt x="420" y="114"/>
                    </a:cubicBezTo>
                    <a:cubicBezTo>
                      <a:pt x="427" y="125"/>
                      <a:pt x="434" y="136"/>
                      <a:pt x="439" y="148"/>
                    </a:cubicBezTo>
                    <a:cubicBezTo>
                      <a:pt x="439" y="148"/>
                      <a:pt x="439" y="148"/>
                      <a:pt x="439" y="148"/>
                    </a:cubicBezTo>
                    <a:cubicBezTo>
                      <a:pt x="439" y="148"/>
                      <a:pt x="439" y="148"/>
                      <a:pt x="439" y="148"/>
                    </a:cubicBezTo>
                    <a:cubicBezTo>
                      <a:pt x="439" y="148"/>
                      <a:pt x="439" y="148"/>
                      <a:pt x="439" y="148"/>
                    </a:cubicBezTo>
                    <a:cubicBezTo>
                      <a:pt x="451" y="176"/>
                      <a:pt x="458" y="205"/>
                      <a:pt x="458" y="237"/>
                    </a:cubicBezTo>
                    <a:cubicBezTo>
                      <a:pt x="458" y="240"/>
                      <a:pt x="457" y="243"/>
                      <a:pt x="457" y="246"/>
                    </a:cubicBezTo>
                    <a:cubicBezTo>
                      <a:pt x="457" y="258"/>
                      <a:pt x="455" y="269"/>
                      <a:pt x="453" y="281"/>
                    </a:cubicBezTo>
                    <a:close/>
                    <a:moveTo>
                      <a:pt x="209" y="161"/>
                    </a:moveTo>
                    <a:cubicBezTo>
                      <a:pt x="209" y="161"/>
                      <a:pt x="210" y="161"/>
                      <a:pt x="211" y="161"/>
                    </a:cubicBezTo>
                    <a:cubicBezTo>
                      <a:pt x="211" y="162"/>
                      <a:pt x="209" y="162"/>
                      <a:pt x="209" y="161"/>
                    </a:cubicBezTo>
                    <a:close/>
                    <a:moveTo>
                      <a:pt x="201" y="194"/>
                    </a:moveTo>
                    <a:cubicBezTo>
                      <a:pt x="201" y="194"/>
                      <a:pt x="202" y="194"/>
                      <a:pt x="202" y="194"/>
                    </a:cubicBezTo>
                    <a:cubicBezTo>
                      <a:pt x="203" y="196"/>
                      <a:pt x="200" y="197"/>
                      <a:pt x="199" y="197"/>
                    </a:cubicBezTo>
                    <a:cubicBezTo>
                      <a:pt x="199" y="198"/>
                      <a:pt x="198" y="199"/>
                      <a:pt x="198" y="199"/>
                    </a:cubicBezTo>
                    <a:cubicBezTo>
                      <a:pt x="197" y="199"/>
                      <a:pt x="197" y="198"/>
                      <a:pt x="197" y="197"/>
                    </a:cubicBezTo>
                    <a:cubicBezTo>
                      <a:pt x="197" y="196"/>
                      <a:pt x="197" y="196"/>
                      <a:pt x="197" y="195"/>
                    </a:cubicBezTo>
                    <a:cubicBezTo>
                      <a:pt x="198" y="195"/>
                      <a:pt x="198" y="194"/>
                      <a:pt x="198" y="194"/>
                    </a:cubicBezTo>
                    <a:cubicBezTo>
                      <a:pt x="199" y="194"/>
                      <a:pt x="200" y="194"/>
                      <a:pt x="201" y="194"/>
                    </a:cubicBezTo>
                    <a:close/>
                    <a:moveTo>
                      <a:pt x="205" y="217"/>
                    </a:moveTo>
                    <a:cubicBezTo>
                      <a:pt x="204" y="217"/>
                      <a:pt x="206" y="214"/>
                      <a:pt x="206" y="213"/>
                    </a:cubicBezTo>
                    <a:cubicBezTo>
                      <a:pt x="206" y="213"/>
                      <a:pt x="207" y="213"/>
                      <a:pt x="207" y="212"/>
                    </a:cubicBezTo>
                    <a:cubicBezTo>
                      <a:pt x="208" y="211"/>
                      <a:pt x="206" y="211"/>
                      <a:pt x="208" y="211"/>
                    </a:cubicBezTo>
                    <a:cubicBezTo>
                      <a:pt x="209" y="211"/>
                      <a:pt x="208" y="213"/>
                      <a:pt x="207" y="213"/>
                    </a:cubicBezTo>
                    <a:cubicBezTo>
                      <a:pt x="206" y="214"/>
                      <a:pt x="205" y="215"/>
                      <a:pt x="205" y="217"/>
                    </a:cubicBezTo>
                    <a:close/>
                    <a:moveTo>
                      <a:pt x="210" y="159"/>
                    </a:moveTo>
                    <a:cubicBezTo>
                      <a:pt x="210" y="159"/>
                      <a:pt x="209" y="158"/>
                      <a:pt x="210" y="158"/>
                    </a:cubicBezTo>
                    <a:cubicBezTo>
                      <a:pt x="210" y="158"/>
                      <a:pt x="210" y="158"/>
                      <a:pt x="211" y="158"/>
                    </a:cubicBezTo>
                    <a:cubicBezTo>
                      <a:pt x="211" y="158"/>
                      <a:pt x="211" y="159"/>
                      <a:pt x="210" y="159"/>
                    </a:cubicBezTo>
                    <a:close/>
                    <a:moveTo>
                      <a:pt x="211" y="152"/>
                    </a:moveTo>
                    <a:cubicBezTo>
                      <a:pt x="211" y="152"/>
                      <a:pt x="212" y="152"/>
                      <a:pt x="212" y="152"/>
                    </a:cubicBezTo>
                    <a:cubicBezTo>
                      <a:pt x="211" y="153"/>
                      <a:pt x="211" y="153"/>
                      <a:pt x="211" y="153"/>
                    </a:cubicBezTo>
                    <a:cubicBezTo>
                      <a:pt x="212" y="154"/>
                      <a:pt x="211" y="156"/>
                      <a:pt x="210" y="156"/>
                    </a:cubicBezTo>
                    <a:cubicBezTo>
                      <a:pt x="209" y="157"/>
                      <a:pt x="208" y="156"/>
                      <a:pt x="209" y="155"/>
                    </a:cubicBezTo>
                    <a:cubicBezTo>
                      <a:pt x="209" y="155"/>
                      <a:pt x="211" y="155"/>
                      <a:pt x="211" y="154"/>
                    </a:cubicBezTo>
                    <a:cubicBezTo>
                      <a:pt x="211" y="153"/>
                      <a:pt x="210" y="152"/>
                      <a:pt x="211" y="152"/>
                    </a:cubicBezTo>
                    <a:close/>
                    <a:moveTo>
                      <a:pt x="217" y="168"/>
                    </a:moveTo>
                    <a:cubicBezTo>
                      <a:pt x="216" y="167"/>
                      <a:pt x="215" y="167"/>
                      <a:pt x="215" y="166"/>
                    </a:cubicBezTo>
                    <a:cubicBezTo>
                      <a:pt x="215" y="165"/>
                      <a:pt x="215" y="164"/>
                      <a:pt x="216" y="163"/>
                    </a:cubicBezTo>
                    <a:cubicBezTo>
                      <a:pt x="216" y="161"/>
                      <a:pt x="218" y="161"/>
                      <a:pt x="221" y="162"/>
                    </a:cubicBezTo>
                    <a:cubicBezTo>
                      <a:pt x="222" y="162"/>
                      <a:pt x="222" y="165"/>
                      <a:pt x="222" y="166"/>
                    </a:cubicBezTo>
                    <a:cubicBezTo>
                      <a:pt x="221" y="168"/>
                      <a:pt x="219" y="168"/>
                      <a:pt x="217" y="168"/>
                    </a:cubicBezTo>
                    <a:close/>
                    <a:moveTo>
                      <a:pt x="202" y="189"/>
                    </a:moveTo>
                    <a:cubicBezTo>
                      <a:pt x="202" y="189"/>
                      <a:pt x="202" y="189"/>
                      <a:pt x="201" y="189"/>
                    </a:cubicBezTo>
                    <a:cubicBezTo>
                      <a:pt x="201" y="189"/>
                      <a:pt x="201" y="189"/>
                      <a:pt x="200" y="189"/>
                    </a:cubicBezTo>
                    <a:cubicBezTo>
                      <a:pt x="200" y="188"/>
                      <a:pt x="200" y="187"/>
                      <a:pt x="199" y="187"/>
                    </a:cubicBezTo>
                    <a:cubicBezTo>
                      <a:pt x="198" y="186"/>
                      <a:pt x="197" y="188"/>
                      <a:pt x="197" y="189"/>
                    </a:cubicBezTo>
                    <a:cubicBezTo>
                      <a:pt x="198" y="190"/>
                      <a:pt x="195" y="189"/>
                      <a:pt x="195" y="190"/>
                    </a:cubicBezTo>
                    <a:cubicBezTo>
                      <a:pt x="194" y="191"/>
                      <a:pt x="193" y="193"/>
                      <a:pt x="191" y="192"/>
                    </a:cubicBezTo>
                    <a:cubicBezTo>
                      <a:pt x="191" y="192"/>
                      <a:pt x="191" y="192"/>
                      <a:pt x="191" y="191"/>
                    </a:cubicBezTo>
                    <a:cubicBezTo>
                      <a:pt x="191" y="190"/>
                      <a:pt x="190" y="190"/>
                      <a:pt x="190" y="190"/>
                    </a:cubicBezTo>
                    <a:cubicBezTo>
                      <a:pt x="189" y="190"/>
                      <a:pt x="186" y="190"/>
                      <a:pt x="187" y="188"/>
                    </a:cubicBezTo>
                    <a:cubicBezTo>
                      <a:pt x="187" y="188"/>
                      <a:pt x="189" y="188"/>
                      <a:pt x="189" y="187"/>
                    </a:cubicBezTo>
                    <a:cubicBezTo>
                      <a:pt x="190" y="186"/>
                      <a:pt x="190" y="186"/>
                      <a:pt x="190" y="185"/>
                    </a:cubicBezTo>
                    <a:cubicBezTo>
                      <a:pt x="192" y="184"/>
                      <a:pt x="192" y="184"/>
                      <a:pt x="191" y="183"/>
                    </a:cubicBezTo>
                    <a:cubicBezTo>
                      <a:pt x="190" y="183"/>
                      <a:pt x="189" y="183"/>
                      <a:pt x="190" y="182"/>
                    </a:cubicBezTo>
                    <a:cubicBezTo>
                      <a:pt x="190" y="181"/>
                      <a:pt x="190" y="180"/>
                      <a:pt x="190" y="180"/>
                    </a:cubicBezTo>
                    <a:cubicBezTo>
                      <a:pt x="190" y="179"/>
                      <a:pt x="190" y="176"/>
                      <a:pt x="192" y="176"/>
                    </a:cubicBezTo>
                    <a:cubicBezTo>
                      <a:pt x="193" y="177"/>
                      <a:pt x="193" y="178"/>
                      <a:pt x="194" y="179"/>
                    </a:cubicBezTo>
                    <a:cubicBezTo>
                      <a:pt x="194" y="180"/>
                      <a:pt x="195" y="179"/>
                      <a:pt x="196" y="180"/>
                    </a:cubicBezTo>
                    <a:cubicBezTo>
                      <a:pt x="196" y="180"/>
                      <a:pt x="197" y="180"/>
                      <a:pt x="197" y="181"/>
                    </a:cubicBezTo>
                    <a:cubicBezTo>
                      <a:pt x="197" y="182"/>
                      <a:pt x="199" y="182"/>
                      <a:pt x="200" y="182"/>
                    </a:cubicBezTo>
                    <a:cubicBezTo>
                      <a:pt x="201" y="183"/>
                      <a:pt x="202" y="184"/>
                      <a:pt x="203" y="185"/>
                    </a:cubicBezTo>
                    <a:cubicBezTo>
                      <a:pt x="205" y="186"/>
                      <a:pt x="206" y="188"/>
                      <a:pt x="205" y="189"/>
                    </a:cubicBezTo>
                    <a:cubicBezTo>
                      <a:pt x="205" y="191"/>
                      <a:pt x="203" y="190"/>
                      <a:pt x="202" y="189"/>
                    </a:cubicBezTo>
                    <a:close/>
                    <a:moveTo>
                      <a:pt x="212" y="192"/>
                    </a:moveTo>
                    <a:cubicBezTo>
                      <a:pt x="212" y="192"/>
                      <a:pt x="212" y="190"/>
                      <a:pt x="213" y="191"/>
                    </a:cubicBezTo>
                    <a:cubicBezTo>
                      <a:pt x="213" y="191"/>
                      <a:pt x="213" y="190"/>
                      <a:pt x="214" y="191"/>
                    </a:cubicBezTo>
                    <a:cubicBezTo>
                      <a:pt x="216" y="192"/>
                      <a:pt x="213" y="194"/>
                      <a:pt x="212" y="192"/>
                    </a:cubicBezTo>
                    <a:close/>
                    <a:moveTo>
                      <a:pt x="224" y="162"/>
                    </a:moveTo>
                    <a:cubicBezTo>
                      <a:pt x="226" y="163"/>
                      <a:pt x="225" y="164"/>
                      <a:pt x="223" y="163"/>
                    </a:cubicBezTo>
                    <a:cubicBezTo>
                      <a:pt x="222" y="163"/>
                      <a:pt x="223" y="162"/>
                      <a:pt x="224" y="162"/>
                    </a:cubicBezTo>
                    <a:close/>
                    <a:moveTo>
                      <a:pt x="184" y="101"/>
                    </a:moveTo>
                    <a:cubicBezTo>
                      <a:pt x="185" y="101"/>
                      <a:pt x="183" y="103"/>
                      <a:pt x="182" y="103"/>
                    </a:cubicBezTo>
                    <a:cubicBezTo>
                      <a:pt x="181" y="102"/>
                      <a:pt x="181" y="102"/>
                      <a:pt x="182" y="101"/>
                    </a:cubicBezTo>
                    <a:cubicBezTo>
                      <a:pt x="182" y="101"/>
                      <a:pt x="183" y="101"/>
                      <a:pt x="183" y="101"/>
                    </a:cubicBezTo>
                    <a:cubicBezTo>
                      <a:pt x="183" y="100"/>
                      <a:pt x="184" y="100"/>
                      <a:pt x="184" y="101"/>
                    </a:cubicBezTo>
                    <a:close/>
                    <a:moveTo>
                      <a:pt x="207" y="196"/>
                    </a:moveTo>
                    <a:cubicBezTo>
                      <a:pt x="209" y="195"/>
                      <a:pt x="211" y="198"/>
                      <a:pt x="210" y="198"/>
                    </a:cubicBezTo>
                    <a:cubicBezTo>
                      <a:pt x="210" y="199"/>
                      <a:pt x="209" y="202"/>
                      <a:pt x="208" y="202"/>
                    </a:cubicBezTo>
                    <a:cubicBezTo>
                      <a:pt x="206" y="201"/>
                      <a:pt x="206" y="197"/>
                      <a:pt x="207" y="196"/>
                    </a:cubicBezTo>
                    <a:close/>
                    <a:moveTo>
                      <a:pt x="170" y="100"/>
                    </a:moveTo>
                    <a:cubicBezTo>
                      <a:pt x="171" y="99"/>
                      <a:pt x="171" y="100"/>
                      <a:pt x="172" y="99"/>
                    </a:cubicBezTo>
                    <a:cubicBezTo>
                      <a:pt x="172" y="99"/>
                      <a:pt x="172" y="99"/>
                      <a:pt x="172" y="99"/>
                    </a:cubicBezTo>
                    <a:cubicBezTo>
                      <a:pt x="172" y="99"/>
                      <a:pt x="172" y="99"/>
                      <a:pt x="172" y="99"/>
                    </a:cubicBezTo>
                    <a:cubicBezTo>
                      <a:pt x="173" y="99"/>
                      <a:pt x="175" y="99"/>
                      <a:pt x="176" y="99"/>
                    </a:cubicBezTo>
                    <a:cubicBezTo>
                      <a:pt x="177" y="99"/>
                      <a:pt x="176" y="101"/>
                      <a:pt x="175" y="101"/>
                    </a:cubicBezTo>
                    <a:cubicBezTo>
                      <a:pt x="174" y="102"/>
                      <a:pt x="173" y="101"/>
                      <a:pt x="172" y="101"/>
                    </a:cubicBezTo>
                    <a:cubicBezTo>
                      <a:pt x="172" y="102"/>
                      <a:pt x="171" y="102"/>
                      <a:pt x="170" y="101"/>
                    </a:cubicBezTo>
                    <a:cubicBezTo>
                      <a:pt x="170" y="101"/>
                      <a:pt x="170" y="100"/>
                      <a:pt x="170" y="100"/>
                    </a:cubicBezTo>
                    <a:close/>
                    <a:moveTo>
                      <a:pt x="167" y="84"/>
                    </a:moveTo>
                    <a:cubicBezTo>
                      <a:pt x="169" y="84"/>
                      <a:pt x="170" y="85"/>
                      <a:pt x="169" y="85"/>
                    </a:cubicBezTo>
                    <a:cubicBezTo>
                      <a:pt x="168" y="86"/>
                      <a:pt x="167" y="86"/>
                      <a:pt x="167" y="86"/>
                    </a:cubicBezTo>
                    <a:cubicBezTo>
                      <a:pt x="166" y="85"/>
                      <a:pt x="166" y="85"/>
                      <a:pt x="166" y="85"/>
                    </a:cubicBezTo>
                    <a:cubicBezTo>
                      <a:pt x="166" y="85"/>
                      <a:pt x="165" y="85"/>
                      <a:pt x="165" y="85"/>
                    </a:cubicBezTo>
                    <a:cubicBezTo>
                      <a:pt x="163" y="85"/>
                      <a:pt x="166" y="84"/>
                      <a:pt x="167" y="84"/>
                    </a:cubicBezTo>
                    <a:close/>
                    <a:moveTo>
                      <a:pt x="207" y="110"/>
                    </a:moveTo>
                    <a:cubicBezTo>
                      <a:pt x="207" y="110"/>
                      <a:pt x="208" y="110"/>
                      <a:pt x="208" y="110"/>
                    </a:cubicBezTo>
                    <a:cubicBezTo>
                      <a:pt x="209" y="109"/>
                      <a:pt x="209" y="112"/>
                      <a:pt x="207" y="112"/>
                    </a:cubicBezTo>
                    <a:cubicBezTo>
                      <a:pt x="206" y="112"/>
                      <a:pt x="206" y="111"/>
                      <a:pt x="207" y="110"/>
                    </a:cubicBezTo>
                    <a:close/>
                    <a:moveTo>
                      <a:pt x="171" y="93"/>
                    </a:moveTo>
                    <a:cubicBezTo>
                      <a:pt x="172" y="93"/>
                      <a:pt x="172" y="93"/>
                      <a:pt x="173" y="93"/>
                    </a:cubicBezTo>
                    <a:cubicBezTo>
                      <a:pt x="173" y="94"/>
                      <a:pt x="173" y="95"/>
                      <a:pt x="173" y="95"/>
                    </a:cubicBezTo>
                    <a:cubicBezTo>
                      <a:pt x="174" y="95"/>
                      <a:pt x="175" y="96"/>
                      <a:pt x="174" y="96"/>
                    </a:cubicBezTo>
                    <a:cubicBezTo>
                      <a:pt x="174" y="96"/>
                      <a:pt x="173" y="96"/>
                      <a:pt x="173" y="96"/>
                    </a:cubicBezTo>
                    <a:cubicBezTo>
                      <a:pt x="173" y="96"/>
                      <a:pt x="173" y="97"/>
                      <a:pt x="173" y="97"/>
                    </a:cubicBezTo>
                    <a:cubicBezTo>
                      <a:pt x="173" y="98"/>
                      <a:pt x="172" y="98"/>
                      <a:pt x="172" y="98"/>
                    </a:cubicBezTo>
                    <a:cubicBezTo>
                      <a:pt x="171" y="98"/>
                      <a:pt x="170" y="99"/>
                      <a:pt x="169" y="99"/>
                    </a:cubicBezTo>
                    <a:cubicBezTo>
                      <a:pt x="168" y="99"/>
                      <a:pt x="168" y="99"/>
                      <a:pt x="167" y="98"/>
                    </a:cubicBezTo>
                    <a:cubicBezTo>
                      <a:pt x="167" y="98"/>
                      <a:pt x="166" y="97"/>
                      <a:pt x="166" y="97"/>
                    </a:cubicBezTo>
                    <a:cubicBezTo>
                      <a:pt x="167" y="97"/>
                      <a:pt x="168" y="97"/>
                      <a:pt x="168" y="97"/>
                    </a:cubicBezTo>
                    <a:cubicBezTo>
                      <a:pt x="169" y="97"/>
                      <a:pt x="169" y="96"/>
                      <a:pt x="168" y="96"/>
                    </a:cubicBezTo>
                    <a:cubicBezTo>
                      <a:pt x="168" y="96"/>
                      <a:pt x="167" y="96"/>
                      <a:pt x="167" y="96"/>
                    </a:cubicBezTo>
                    <a:cubicBezTo>
                      <a:pt x="167" y="95"/>
                      <a:pt x="167" y="95"/>
                      <a:pt x="167" y="95"/>
                    </a:cubicBezTo>
                    <a:cubicBezTo>
                      <a:pt x="167" y="95"/>
                      <a:pt x="167" y="94"/>
                      <a:pt x="166" y="94"/>
                    </a:cubicBezTo>
                    <a:cubicBezTo>
                      <a:pt x="166" y="94"/>
                      <a:pt x="167" y="93"/>
                      <a:pt x="167" y="93"/>
                    </a:cubicBezTo>
                    <a:cubicBezTo>
                      <a:pt x="167" y="92"/>
                      <a:pt x="166" y="92"/>
                      <a:pt x="167" y="92"/>
                    </a:cubicBezTo>
                    <a:cubicBezTo>
                      <a:pt x="168" y="91"/>
                      <a:pt x="169" y="92"/>
                      <a:pt x="170" y="92"/>
                    </a:cubicBezTo>
                    <a:cubicBezTo>
                      <a:pt x="170" y="92"/>
                      <a:pt x="170" y="93"/>
                      <a:pt x="171" y="93"/>
                    </a:cubicBezTo>
                    <a:close/>
                    <a:moveTo>
                      <a:pt x="171" y="104"/>
                    </a:moveTo>
                    <a:cubicBezTo>
                      <a:pt x="171" y="103"/>
                      <a:pt x="172" y="103"/>
                      <a:pt x="172" y="103"/>
                    </a:cubicBezTo>
                    <a:cubicBezTo>
                      <a:pt x="172" y="103"/>
                      <a:pt x="172" y="104"/>
                      <a:pt x="172" y="104"/>
                    </a:cubicBezTo>
                    <a:cubicBezTo>
                      <a:pt x="171" y="104"/>
                      <a:pt x="171" y="104"/>
                      <a:pt x="171" y="104"/>
                    </a:cubicBezTo>
                    <a:close/>
                    <a:moveTo>
                      <a:pt x="173" y="112"/>
                    </a:moveTo>
                    <a:cubicBezTo>
                      <a:pt x="173" y="113"/>
                      <a:pt x="171" y="113"/>
                      <a:pt x="171" y="112"/>
                    </a:cubicBezTo>
                    <a:cubicBezTo>
                      <a:pt x="171" y="112"/>
                      <a:pt x="173" y="112"/>
                      <a:pt x="173" y="112"/>
                    </a:cubicBezTo>
                    <a:close/>
                    <a:moveTo>
                      <a:pt x="209" y="225"/>
                    </a:moveTo>
                    <a:cubicBezTo>
                      <a:pt x="208" y="224"/>
                      <a:pt x="208" y="224"/>
                      <a:pt x="209" y="224"/>
                    </a:cubicBezTo>
                    <a:cubicBezTo>
                      <a:pt x="209" y="224"/>
                      <a:pt x="209" y="224"/>
                      <a:pt x="209" y="224"/>
                    </a:cubicBezTo>
                    <a:cubicBezTo>
                      <a:pt x="209" y="225"/>
                      <a:pt x="209" y="225"/>
                      <a:pt x="209" y="225"/>
                    </a:cubicBezTo>
                    <a:close/>
                    <a:moveTo>
                      <a:pt x="208" y="234"/>
                    </a:moveTo>
                    <a:cubicBezTo>
                      <a:pt x="207" y="233"/>
                      <a:pt x="209" y="230"/>
                      <a:pt x="209" y="229"/>
                    </a:cubicBezTo>
                    <a:cubicBezTo>
                      <a:pt x="209" y="229"/>
                      <a:pt x="208" y="228"/>
                      <a:pt x="209" y="228"/>
                    </a:cubicBezTo>
                    <a:cubicBezTo>
                      <a:pt x="210" y="227"/>
                      <a:pt x="210" y="228"/>
                      <a:pt x="210" y="228"/>
                    </a:cubicBezTo>
                    <a:cubicBezTo>
                      <a:pt x="210" y="230"/>
                      <a:pt x="212" y="231"/>
                      <a:pt x="212" y="232"/>
                    </a:cubicBezTo>
                    <a:cubicBezTo>
                      <a:pt x="212" y="233"/>
                      <a:pt x="209" y="234"/>
                      <a:pt x="208" y="234"/>
                    </a:cubicBezTo>
                    <a:close/>
                    <a:moveTo>
                      <a:pt x="180" y="127"/>
                    </a:moveTo>
                    <a:cubicBezTo>
                      <a:pt x="179" y="127"/>
                      <a:pt x="179" y="127"/>
                      <a:pt x="179" y="128"/>
                    </a:cubicBezTo>
                    <a:cubicBezTo>
                      <a:pt x="179" y="128"/>
                      <a:pt x="179" y="129"/>
                      <a:pt x="179" y="129"/>
                    </a:cubicBezTo>
                    <a:cubicBezTo>
                      <a:pt x="178" y="130"/>
                      <a:pt x="177" y="130"/>
                      <a:pt x="177" y="131"/>
                    </a:cubicBezTo>
                    <a:cubicBezTo>
                      <a:pt x="177" y="131"/>
                      <a:pt x="177" y="132"/>
                      <a:pt x="177" y="132"/>
                    </a:cubicBezTo>
                    <a:cubicBezTo>
                      <a:pt x="176" y="134"/>
                      <a:pt x="174" y="132"/>
                      <a:pt x="173" y="132"/>
                    </a:cubicBezTo>
                    <a:cubicBezTo>
                      <a:pt x="171" y="132"/>
                      <a:pt x="173" y="133"/>
                      <a:pt x="173" y="133"/>
                    </a:cubicBezTo>
                    <a:cubicBezTo>
                      <a:pt x="173" y="134"/>
                      <a:pt x="173" y="135"/>
                      <a:pt x="172" y="136"/>
                    </a:cubicBezTo>
                    <a:cubicBezTo>
                      <a:pt x="172" y="136"/>
                      <a:pt x="170" y="137"/>
                      <a:pt x="169" y="137"/>
                    </a:cubicBezTo>
                    <a:cubicBezTo>
                      <a:pt x="168" y="137"/>
                      <a:pt x="168" y="136"/>
                      <a:pt x="167" y="135"/>
                    </a:cubicBezTo>
                    <a:cubicBezTo>
                      <a:pt x="167" y="134"/>
                      <a:pt x="168" y="132"/>
                      <a:pt x="168" y="131"/>
                    </a:cubicBezTo>
                    <a:cubicBezTo>
                      <a:pt x="168" y="130"/>
                      <a:pt x="168" y="128"/>
                      <a:pt x="169" y="128"/>
                    </a:cubicBezTo>
                    <a:cubicBezTo>
                      <a:pt x="171" y="127"/>
                      <a:pt x="169" y="127"/>
                      <a:pt x="169" y="126"/>
                    </a:cubicBezTo>
                    <a:cubicBezTo>
                      <a:pt x="169" y="125"/>
                      <a:pt x="170" y="125"/>
                      <a:pt x="171" y="125"/>
                    </a:cubicBezTo>
                    <a:cubicBezTo>
                      <a:pt x="172" y="124"/>
                      <a:pt x="174" y="123"/>
                      <a:pt x="175" y="124"/>
                    </a:cubicBezTo>
                    <a:cubicBezTo>
                      <a:pt x="176" y="124"/>
                      <a:pt x="177" y="124"/>
                      <a:pt x="177" y="124"/>
                    </a:cubicBezTo>
                    <a:cubicBezTo>
                      <a:pt x="178" y="124"/>
                      <a:pt x="179" y="124"/>
                      <a:pt x="180" y="124"/>
                    </a:cubicBezTo>
                    <a:cubicBezTo>
                      <a:pt x="181" y="124"/>
                      <a:pt x="182" y="124"/>
                      <a:pt x="182" y="125"/>
                    </a:cubicBezTo>
                    <a:cubicBezTo>
                      <a:pt x="182" y="126"/>
                      <a:pt x="181" y="127"/>
                      <a:pt x="180" y="127"/>
                    </a:cubicBezTo>
                    <a:close/>
                    <a:moveTo>
                      <a:pt x="169" y="116"/>
                    </a:moveTo>
                    <a:cubicBezTo>
                      <a:pt x="169" y="114"/>
                      <a:pt x="172" y="115"/>
                      <a:pt x="173" y="116"/>
                    </a:cubicBezTo>
                    <a:cubicBezTo>
                      <a:pt x="174" y="117"/>
                      <a:pt x="176" y="118"/>
                      <a:pt x="174" y="120"/>
                    </a:cubicBezTo>
                    <a:cubicBezTo>
                      <a:pt x="173" y="122"/>
                      <a:pt x="170" y="121"/>
                      <a:pt x="168" y="121"/>
                    </a:cubicBezTo>
                    <a:cubicBezTo>
                      <a:pt x="166" y="120"/>
                      <a:pt x="168" y="117"/>
                      <a:pt x="169" y="116"/>
                    </a:cubicBezTo>
                    <a:close/>
                    <a:moveTo>
                      <a:pt x="330" y="118"/>
                    </a:moveTo>
                    <a:cubicBezTo>
                      <a:pt x="330" y="118"/>
                      <a:pt x="329" y="118"/>
                      <a:pt x="329" y="118"/>
                    </a:cubicBezTo>
                    <a:cubicBezTo>
                      <a:pt x="329" y="117"/>
                      <a:pt x="329" y="116"/>
                      <a:pt x="329" y="116"/>
                    </a:cubicBezTo>
                    <a:cubicBezTo>
                      <a:pt x="329" y="116"/>
                      <a:pt x="330" y="116"/>
                      <a:pt x="330" y="117"/>
                    </a:cubicBezTo>
                    <a:cubicBezTo>
                      <a:pt x="330" y="117"/>
                      <a:pt x="330" y="118"/>
                      <a:pt x="330" y="118"/>
                    </a:cubicBezTo>
                    <a:close/>
                    <a:moveTo>
                      <a:pt x="160" y="94"/>
                    </a:moveTo>
                    <a:cubicBezTo>
                      <a:pt x="161" y="94"/>
                      <a:pt x="162" y="95"/>
                      <a:pt x="162" y="96"/>
                    </a:cubicBezTo>
                    <a:cubicBezTo>
                      <a:pt x="162" y="96"/>
                      <a:pt x="161" y="97"/>
                      <a:pt x="162" y="98"/>
                    </a:cubicBezTo>
                    <a:cubicBezTo>
                      <a:pt x="162" y="98"/>
                      <a:pt x="162" y="98"/>
                      <a:pt x="163" y="98"/>
                    </a:cubicBezTo>
                    <a:cubicBezTo>
                      <a:pt x="163" y="99"/>
                      <a:pt x="163" y="100"/>
                      <a:pt x="161" y="100"/>
                    </a:cubicBezTo>
                    <a:cubicBezTo>
                      <a:pt x="160" y="100"/>
                      <a:pt x="160" y="99"/>
                      <a:pt x="160" y="98"/>
                    </a:cubicBezTo>
                    <a:cubicBezTo>
                      <a:pt x="160" y="98"/>
                      <a:pt x="159" y="98"/>
                      <a:pt x="159" y="98"/>
                    </a:cubicBezTo>
                    <a:cubicBezTo>
                      <a:pt x="158" y="98"/>
                      <a:pt x="158" y="98"/>
                      <a:pt x="158" y="98"/>
                    </a:cubicBezTo>
                    <a:cubicBezTo>
                      <a:pt x="157" y="97"/>
                      <a:pt x="157" y="97"/>
                      <a:pt x="157" y="98"/>
                    </a:cubicBezTo>
                    <a:cubicBezTo>
                      <a:pt x="156" y="98"/>
                      <a:pt x="156" y="98"/>
                      <a:pt x="156" y="98"/>
                    </a:cubicBezTo>
                    <a:cubicBezTo>
                      <a:pt x="155" y="99"/>
                      <a:pt x="152" y="98"/>
                      <a:pt x="152" y="97"/>
                    </a:cubicBezTo>
                    <a:cubicBezTo>
                      <a:pt x="152" y="97"/>
                      <a:pt x="152" y="96"/>
                      <a:pt x="153" y="96"/>
                    </a:cubicBezTo>
                    <a:cubicBezTo>
                      <a:pt x="153" y="96"/>
                      <a:pt x="154" y="96"/>
                      <a:pt x="154" y="96"/>
                    </a:cubicBezTo>
                    <a:cubicBezTo>
                      <a:pt x="156" y="95"/>
                      <a:pt x="154" y="94"/>
                      <a:pt x="153" y="94"/>
                    </a:cubicBezTo>
                    <a:cubicBezTo>
                      <a:pt x="152" y="93"/>
                      <a:pt x="152" y="94"/>
                      <a:pt x="152" y="93"/>
                    </a:cubicBezTo>
                    <a:cubicBezTo>
                      <a:pt x="152" y="92"/>
                      <a:pt x="152" y="91"/>
                      <a:pt x="153" y="91"/>
                    </a:cubicBezTo>
                    <a:cubicBezTo>
                      <a:pt x="154" y="90"/>
                      <a:pt x="155" y="90"/>
                      <a:pt x="155" y="90"/>
                    </a:cubicBezTo>
                    <a:cubicBezTo>
                      <a:pt x="156" y="90"/>
                      <a:pt x="156" y="91"/>
                      <a:pt x="156" y="91"/>
                    </a:cubicBezTo>
                    <a:cubicBezTo>
                      <a:pt x="157" y="91"/>
                      <a:pt x="157" y="92"/>
                      <a:pt x="157" y="92"/>
                    </a:cubicBezTo>
                    <a:cubicBezTo>
                      <a:pt x="157" y="93"/>
                      <a:pt x="158" y="93"/>
                      <a:pt x="158" y="92"/>
                    </a:cubicBezTo>
                    <a:cubicBezTo>
                      <a:pt x="158" y="92"/>
                      <a:pt x="159" y="92"/>
                      <a:pt x="159" y="92"/>
                    </a:cubicBezTo>
                    <a:cubicBezTo>
                      <a:pt x="160" y="92"/>
                      <a:pt x="159" y="93"/>
                      <a:pt x="160" y="94"/>
                    </a:cubicBezTo>
                    <a:close/>
                    <a:moveTo>
                      <a:pt x="132" y="114"/>
                    </a:moveTo>
                    <a:cubicBezTo>
                      <a:pt x="132" y="114"/>
                      <a:pt x="133" y="114"/>
                      <a:pt x="134" y="115"/>
                    </a:cubicBezTo>
                    <a:cubicBezTo>
                      <a:pt x="134" y="115"/>
                      <a:pt x="134" y="116"/>
                      <a:pt x="134" y="116"/>
                    </a:cubicBezTo>
                    <a:cubicBezTo>
                      <a:pt x="134" y="117"/>
                      <a:pt x="135" y="116"/>
                      <a:pt x="135" y="117"/>
                    </a:cubicBezTo>
                    <a:cubicBezTo>
                      <a:pt x="135" y="117"/>
                      <a:pt x="134" y="118"/>
                      <a:pt x="135" y="118"/>
                    </a:cubicBezTo>
                    <a:cubicBezTo>
                      <a:pt x="135" y="118"/>
                      <a:pt x="136" y="118"/>
                      <a:pt x="136" y="118"/>
                    </a:cubicBezTo>
                    <a:cubicBezTo>
                      <a:pt x="137" y="118"/>
                      <a:pt x="139" y="119"/>
                      <a:pt x="139" y="118"/>
                    </a:cubicBezTo>
                    <a:cubicBezTo>
                      <a:pt x="140" y="117"/>
                      <a:pt x="139" y="116"/>
                      <a:pt x="138" y="115"/>
                    </a:cubicBezTo>
                    <a:cubicBezTo>
                      <a:pt x="138" y="115"/>
                      <a:pt x="139" y="114"/>
                      <a:pt x="138" y="114"/>
                    </a:cubicBezTo>
                    <a:cubicBezTo>
                      <a:pt x="138" y="114"/>
                      <a:pt x="138" y="114"/>
                      <a:pt x="137" y="114"/>
                    </a:cubicBezTo>
                    <a:cubicBezTo>
                      <a:pt x="136" y="113"/>
                      <a:pt x="137" y="112"/>
                      <a:pt x="138" y="111"/>
                    </a:cubicBezTo>
                    <a:cubicBezTo>
                      <a:pt x="139" y="111"/>
                      <a:pt x="139" y="110"/>
                      <a:pt x="140" y="109"/>
                    </a:cubicBezTo>
                    <a:cubicBezTo>
                      <a:pt x="140" y="109"/>
                      <a:pt x="141" y="108"/>
                      <a:pt x="141" y="109"/>
                    </a:cubicBezTo>
                    <a:cubicBezTo>
                      <a:pt x="142" y="109"/>
                      <a:pt x="141" y="110"/>
                      <a:pt x="141" y="111"/>
                    </a:cubicBezTo>
                    <a:cubicBezTo>
                      <a:pt x="141" y="112"/>
                      <a:pt x="141" y="112"/>
                      <a:pt x="141" y="113"/>
                    </a:cubicBezTo>
                    <a:cubicBezTo>
                      <a:pt x="141" y="114"/>
                      <a:pt x="141" y="114"/>
                      <a:pt x="142" y="114"/>
                    </a:cubicBezTo>
                    <a:cubicBezTo>
                      <a:pt x="143" y="114"/>
                      <a:pt x="143" y="115"/>
                      <a:pt x="143" y="115"/>
                    </a:cubicBezTo>
                    <a:cubicBezTo>
                      <a:pt x="144" y="115"/>
                      <a:pt x="144" y="114"/>
                      <a:pt x="145" y="114"/>
                    </a:cubicBezTo>
                    <a:cubicBezTo>
                      <a:pt x="149" y="113"/>
                      <a:pt x="146" y="118"/>
                      <a:pt x="145" y="120"/>
                    </a:cubicBezTo>
                    <a:cubicBezTo>
                      <a:pt x="144" y="121"/>
                      <a:pt x="143" y="122"/>
                      <a:pt x="141" y="122"/>
                    </a:cubicBezTo>
                    <a:cubicBezTo>
                      <a:pt x="140" y="121"/>
                      <a:pt x="140" y="123"/>
                      <a:pt x="139" y="123"/>
                    </a:cubicBezTo>
                    <a:cubicBezTo>
                      <a:pt x="138" y="122"/>
                      <a:pt x="137" y="122"/>
                      <a:pt x="136" y="123"/>
                    </a:cubicBezTo>
                    <a:cubicBezTo>
                      <a:pt x="135" y="124"/>
                      <a:pt x="135" y="124"/>
                      <a:pt x="135" y="124"/>
                    </a:cubicBezTo>
                    <a:cubicBezTo>
                      <a:pt x="134" y="125"/>
                      <a:pt x="133" y="125"/>
                      <a:pt x="132" y="126"/>
                    </a:cubicBezTo>
                    <a:cubicBezTo>
                      <a:pt x="132" y="127"/>
                      <a:pt x="132" y="127"/>
                      <a:pt x="131" y="128"/>
                    </a:cubicBezTo>
                    <a:cubicBezTo>
                      <a:pt x="130" y="128"/>
                      <a:pt x="129" y="128"/>
                      <a:pt x="129" y="128"/>
                    </a:cubicBezTo>
                    <a:cubicBezTo>
                      <a:pt x="127" y="128"/>
                      <a:pt x="126" y="128"/>
                      <a:pt x="126" y="127"/>
                    </a:cubicBezTo>
                    <a:cubicBezTo>
                      <a:pt x="126" y="125"/>
                      <a:pt x="128" y="125"/>
                      <a:pt x="128" y="124"/>
                    </a:cubicBezTo>
                    <a:cubicBezTo>
                      <a:pt x="129" y="123"/>
                      <a:pt x="131" y="124"/>
                      <a:pt x="132" y="123"/>
                    </a:cubicBezTo>
                    <a:cubicBezTo>
                      <a:pt x="132" y="122"/>
                      <a:pt x="130" y="123"/>
                      <a:pt x="130" y="123"/>
                    </a:cubicBezTo>
                    <a:cubicBezTo>
                      <a:pt x="129" y="123"/>
                      <a:pt x="129" y="123"/>
                      <a:pt x="128" y="123"/>
                    </a:cubicBezTo>
                    <a:cubicBezTo>
                      <a:pt x="128" y="123"/>
                      <a:pt x="127" y="123"/>
                      <a:pt x="127" y="123"/>
                    </a:cubicBezTo>
                    <a:cubicBezTo>
                      <a:pt x="126" y="123"/>
                      <a:pt x="126" y="123"/>
                      <a:pt x="126" y="124"/>
                    </a:cubicBezTo>
                    <a:cubicBezTo>
                      <a:pt x="125" y="124"/>
                      <a:pt x="124" y="125"/>
                      <a:pt x="123" y="125"/>
                    </a:cubicBezTo>
                    <a:cubicBezTo>
                      <a:pt x="123" y="125"/>
                      <a:pt x="123" y="124"/>
                      <a:pt x="123" y="124"/>
                    </a:cubicBezTo>
                    <a:cubicBezTo>
                      <a:pt x="123" y="124"/>
                      <a:pt x="122" y="124"/>
                      <a:pt x="122" y="124"/>
                    </a:cubicBezTo>
                    <a:cubicBezTo>
                      <a:pt x="121" y="124"/>
                      <a:pt x="120" y="123"/>
                      <a:pt x="121" y="122"/>
                    </a:cubicBezTo>
                    <a:cubicBezTo>
                      <a:pt x="122" y="121"/>
                      <a:pt x="123" y="121"/>
                      <a:pt x="125" y="121"/>
                    </a:cubicBezTo>
                    <a:cubicBezTo>
                      <a:pt x="126" y="120"/>
                      <a:pt x="123" y="120"/>
                      <a:pt x="123" y="120"/>
                    </a:cubicBezTo>
                    <a:cubicBezTo>
                      <a:pt x="123" y="119"/>
                      <a:pt x="125" y="119"/>
                      <a:pt x="125" y="119"/>
                    </a:cubicBezTo>
                    <a:cubicBezTo>
                      <a:pt x="125" y="118"/>
                      <a:pt x="123" y="119"/>
                      <a:pt x="123" y="118"/>
                    </a:cubicBezTo>
                    <a:cubicBezTo>
                      <a:pt x="123" y="117"/>
                      <a:pt x="125" y="116"/>
                      <a:pt x="126" y="116"/>
                    </a:cubicBezTo>
                    <a:cubicBezTo>
                      <a:pt x="127" y="115"/>
                      <a:pt x="127" y="114"/>
                      <a:pt x="128" y="114"/>
                    </a:cubicBezTo>
                    <a:cubicBezTo>
                      <a:pt x="129" y="113"/>
                      <a:pt x="129" y="114"/>
                      <a:pt x="129" y="114"/>
                    </a:cubicBezTo>
                    <a:cubicBezTo>
                      <a:pt x="129" y="115"/>
                      <a:pt x="131" y="115"/>
                      <a:pt x="132" y="114"/>
                    </a:cubicBezTo>
                    <a:close/>
                    <a:moveTo>
                      <a:pt x="148" y="106"/>
                    </a:moveTo>
                    <a:cubicBezTo>
                      <a:pt x="148" y="105"/>
                      <a:pt x="148" y="104"/>
                      <a:pt x="148" y="104"/>
                    </a:cubicBezTo>
                    <a:cubicBezTo>
                      <a:pt x="148" y="103"/>
                      <a:pt x="148" y="103"/>
                      <a:pt x="148" y="103"/>
                    </a:cubicBezTo>
                    <a:cubicBezTo>
                      <a:pt x="148" y="102"/>
                      <a:pt x="150" y="102"/>
                      <a:pt x="150" y="103"/>
                    </a:cubicBezTo>
                    <a:cubicBezTo>
                      <a:pt x="150" y="103"/>
                      <a:pt x="151" y="104"/>
                      <a:pt x="151" y="104"/>
                    </a:cubicBezTo>
                    <a:cubicBezTo>
                      <a:pt x="151" y="104"/>
                      <a:pt x="152" y="105"/>
                      <a:pt x="151" y="105"/>
                    </a:cubicBezTo>
                    <a:cubicBezTo>
                      <a:pt x="151" y="107"/>
                      <a:pt x="149" y="106"/>
                      <a:pt x="148" y="106"/>
                    </a:cubicBezTo>
                    <a:close/>
                    <a:moveTo>
                      <a:pt x="173" y="85"/>
                    </a:moveTo>
                    <a:cubicBezTo>
                      <a:pt x="172" y="85"/>
                      <a:pt x="172" y="85"/>
                      <a:pt x="172" y="84"/>
                    </a:cubicBezTo>
                    <a:cubicBezTo>
                      <a:pt x="171" y="84"/>
                      <a:pt x="172" y="84"/>
                      <a:pt x="172" y="83"/>
                    </a:cubicBezTo>
                    <a:cubicBezTo>
                      <a:pt x="172" y="83"/>
                      <a:pt x="172" y="82"/>
                      <a:pt x="173" y="82"/>
                    </a:cubicBezTo>
                    <a:cubicBezTo>
                      <a:pt x="173" y="82"/>
                      <a:pt x="174" y="82"/>
                      <a:pt x="174" y="81"/>
                    </a:cubicBezTo>
                    <a:cubicBezTo>
                      <a:pt x="175" y="81"/>
                      <a:pt x="174" y="81"/>
                      <a:pt x="173" y="81"/>
                    </a:cubicBezTo>
                    <a:cubicBezTo>
                      <a:pt x="172" y="80"/>
                      <a:pt x="173" y="80"/>
                      <a:pt x="173" y="80"/>
                    </a:cubicBezTo>
                    <a:cubicBezTo>
                      <a:pt x="173" y="79"/>
                      <a:pt x="173" y="78"/>
                      <a:pt x="174" y="78"/>
                    </a:cubicBezTo>
                    <a:cubicBezTo>
                      <a:pt x="174" y="78"/>
                      <a:pt x="175" y="79"/>
                      <a:pt x="175" y="78"/>
                    </a:cubicBezTo>
                    <a:cubicBezTo>
                      <a:pt x="176" y="78"/>
                      <a:pt x="175" y="78"/>
                      <a:pt x="175" y="78"/>
                    </a:cubicBezTo>
                    <a:cubicBezTo>
                      <a:pt x="174" y="77"/>
                      <a:pt x="175" y="75"/>
                      <a:pt x="177" y="76"/>
                    </a:cubicBezTo>
                    <a:cubicBezTo>
                      <a:pt x="178" y="76"/>
                      <a:pt x="178" y="75"/>
                      <a:pt x="178" y="75"/>
                    </a:cubicBezTo>
                    <a:cubicBezTo>
                      <a:pt x="178" y="75"/>
                      <a:pt x="179" y="75"/>
                      <a:pt x="179" y="75"/>
                    </a:cubicBezTo>
                    <a:cubicBezTo>
                      <a:pt x="180" y="74"/>
                      <a:pt x="176" y="74"/>
                      <a:pt x="176" y="74"/>
                    </a:cubicBezTo>
                    <a:cubicBezTo>
                      <a:pt x="175" y="74"/>
                      <a:pt x="175" y="73"/>
                      <a:pt x="176" y="73"/>
                    </a:cubicBezTo>
                    <a:cubicBezTo>
                      <a:pt x="176" y="73"/>
                      <a:pt x="177" y="73"/>
                      <a:pt x="178" y="73"/>
                    </a:cubicBezTo>
                    <a:cubicBezTo>
                      <a:pt x="179" y="73"/>
                      <a:pt x="180" y="73"/>
                      <a:pt x="181" y="73"/>
                    </a:cubicBezTo>
                    <a:cubicBezTo>
                      <a:pt x="182" y="74"/>
                      <a:pt x="181" y="74"/>
                      <a:pt x="181" y="75"/>
                    </a:cubicBezTo>
                    <a:cubicBezTo>
                      <a:pt x="182" y="76"/>
                      <a:pt x="182" y="76"/>
                      <a:pt x="183" y="77"/>
                    </a:cubicBezTo>
                    <a:cubicBezTo>
                      <a:pt x="183" y="77"/>
                      <a:pt x="183" y="78"/>
                      <a:pt x="184" y="78"/>
                    </a:cubicBezTo>
                    <a:cubicBezTo>
                      <a:pt x="184" y="78"/>
                      <a:pt x="185" y="78"/>
                      <a:pt x="185" y="78"/>
                    </a:cubicBezTo>
                    <a:cubicBezTo>
                      <a:pt x="186" y="78"/>
                      <a:pt x="186" y="78"/>
                      <a:pt x="186" y="78"/>
                    </a:cubicBezTo>
                    <a:cubicBezTo>
                      <a:pt x="187" y="78"/>
                      <a:pt x="187" y="79"/>
                      <a:pt x="187" y="79"/>
                    </a:cubicBezTo>
                    <a:cubicBezTo>
                      <a:pt x="187" y="80"/>
                      <a:pt x="186" y="80"/>
                      <a:pt x="186" y="80"/>
                    </a:cubicBezTo>
                    <a:cubicBezTo>
                      <a:pt x="186" y="81"/>
                      <a:pt x="187" y="81"/>
                      <a:pt x="187" y="81"/>
                    </a:cubicBezTo>
                    <a:cubicBezTo>
                      <a:pt x="188" y="82"/>
                      <a:pt x="189" y="81"/>
                      <a:pt x="188" y="81"/>
                    </a:cubicBezTo>
                    <a:cubicBezTo>
                      <a:pt x="188" y="80"/>
                      <a:pt x="187" y="80"/>
                      <a:pt x="188" y="79"/>
                    </a:cubicBezTo>
                    <a:cubicBezTo>
                      <a:pt x="189" y="78"/>
                      <a:pt x="190" y="79"/>
                      <a:pt x="190" y="80"/>
                    </a:cubicBezTo>
                    <a:cubicBezTo>
                      <a:pt x="190" y="80"/>
                      <a:pt x="190" y="80"/>
                      <a:pt x="190" y="81"/>
                    </a:cubicBezTo>
                    <a:cubicBezTo>
                      <a:pt x="189" y="81"/>
                      <a:pt x="190" y="81"/>
                      <a:pt x="190" y="82"/>
                    </a:cubicBezTo>
                    <a:cubicBezTo>
                      <a:pt x="190" y="82"/>
                      <a:pt x="189" y="84"/>
                      <a:pt x="190" y="84"/>
                    </a:cubicBezTo>
                    <a:cubicBezTo>
                      <a:pt x="191" y="85"/>
                      <a:pt x="192" y="84"/>
                      <a:pt x="193" y="85"/>
                    </a:cubicBezTo>
                    <a:cubicBezTo>
                      <a:pt x="194" y="85"/>
                      <a:pt x="196" y="86"/>
                      <a:pt x="195" y="85"/>
                    </a:cubicBezTo>
                    <a:cubicBezTo>
                      <a:pt x="194" y="85"/>
                      <a:pt x="194" y="84"/>
                      <a:pt x="194" y="84"/>
                    </a:cubicBezTo>
                    <a:cubicBezTo>
                      <a:pt x="193" y="84"/>
                      <a:pt x="193" y="83"/>
                      <a:pt x="192" y="83"/>
                    </a:cubicBezTo>
                    <a:cubicBezTo>
                      <a:pt x="191" y="83"/>
                      <a:pt x="192" y="82"/>
                      <a:pt x="192" y="81"/>
                    </a:cubicBezTo>
                    <a:cubicBezTo>
                      <a:pt x="192" y="81"/>
                      <a:pt x="191" y="79"/>
                      <a:pt x="192" y="80"/>
                    </a:cubicBezTo>
                    <a:cubicBezTo>
                      <a:pt x="194" y="80"/>
                      <a:pt x="196" y="80"/>
                      <a:pt x="197" y="80"/>
                    </a:cubicBezTo>
                    <a:cubicBezTo>
                      <a:pt x="199" y="81"/>
                      <a:pt x="199" y="82"/>
                      <a:pt x="200" y="82"/>
                    </a:cubicBezTo>
                    <a:cubicBezTo>
                      <a:pt x="200" y="83"/>
                      <a:pt x="200" y="83"/>
                      <a:pt x="201" y="84"/>
                    </a:cubicBezTo>
                    <a:cubicBezTo>
                      <a:pt x="202" y="84"/>
                      <a:pt x="202" y="84"/>
                      <a:pt x="202" y="84"/>
                    </a:cubicBezTo>
                    <a:cubicBezTo>
                      <a:pt x="204" y="85"/>
                      <a:pt x="203" y="84"/>
                      <a:pt x="202" y="84"/>
                    </a:cubicBezTo>
                    <a:cubicBezTo>
                      <a:pt x="202" y="84"/>
                      <a:pt x="202" y="83"/>
                      <a:pt x="201" y="83"/>
                    </a:cubicBezTo>
                    <a:cubicBezTo>
                      <a:pt x="201" y="82"/>
                      <a:pt x="200" y="82"/>
                      <a:pt x="200" y="81"/>
                    </a:cubicBezTo>
                    <a:cubicBezTo>
                      <a:pt x="199" y="80"/>
                      <a:pt x="198" y="80"/>
                      <a:pt x="200" y="79"/>
                    </a:cubicBezTo>
                    <a:cubicBezTo>
                      <a:pt x="201" y="79"/>
                      <a:pt x="201" y="79"/>
                      <a:pt x="202" y="78"/>
                    </a:cubicBezTo>
                    <a:cubicBezTo>
                      <a:pt x="203" y="78"/>
                      <a:pt x="204" y="78"/>
                      <a:pt x="204" y="78"/>
                    </a:cubicBezTo>
                    <a:cubicBezTo>
                      <a:pt x="205" y="78"/>
                      <a:pt x="205" y="77"/>
                      <a:pt x="206" y="77"/>
                    </a:cubicBezTo>
                    <a:cubicBezTo>
                      <a:pt x="206" y="77"/>
                      <a:pt x="206" y="77"/>
                      <a:pt x="207" y="76"/>
                    </a:cubicBezTo>
                    <a:cubicBezTo>
                      <a:pt x="208" y="76"/>
                      <a:pt x="209" y="76"/>
                      <a:pt x="211" y="76"/>
                    </a:cubicBezTo>
                    <a:cubicBezTo>
                      <a:pt x="211" y="76"/>
                      <a:pt x="213" y="76"/>
                      <a:pt x="212" y="75"/>
                    </a:cubicBezTo>
                    <a:cubicBezTo>
                      <a:pt x="212" y="75"/>
                      <a:pt x="210" y="75"/>
                      <a:pt x="209" y="75"/>
                    </a:cubicBezTo>
                    <a:cubicBezTo>
                      <a:pt x="209" y="75"/>
                      <a:pt x="208" y="75"/>
                      <a:pt x="207" y="75"/>
                    </a:cubicBezTo>
                    <a:cubicBezTo>
                      <a:pt x="206" y="75"/>
                      <a:pt x="208" y="73"/>
                      <a:pt x="209" y="72"/>
                    </a:cubicBezTo>
                    <a:cubicBezTo>
                      <a:pt x="209" y="72"/>
                      <a:pt x="210" y="72"/>
                      <a:pt x="210" y="71"/>
                    </a:cubicBezTo>
                    <a:cubicBezTo>
                      <a:pt x="210" y="71"/>
                      <a:pt x="210" y="71"/>
                      <a:pt x="210" y="71"/>
                    </a:cubicBezTo>
                    <a:cubicBezTo>
                      <a:pt x="209" y="71"/>
                      <a:pt x="208" y="72"/>
                      <a:pt x="207" y="72"/>
                    </a:cubicBezTo>
                    <a:cubicBezTo>
                      <a:pt x="206" y="73"/>
                      <a:pt x="206" y="73"/>
                      <a:pt x="206" y="74"/>
                    </a:cubicBezTo>
                    <a:cubicBezTo>
                      <a:pt x="206" y="75"/>
                      <a:pt x="206" y="75"/>
                      <a:pt x="206" y="75"/>
                    </a:cubicBezTo>
                    <a:cubicBezTo>
                      <a:pt x="205" y="76"/>
                      <a:pt x="205" y="76"/>
                      <a:pt x="205" y="76"/>
                    </a:cubicBezTo>
                    <a:cubicBezTo>
                      <a:pt x="204" y="77"/>
                      <a:pt x="202" y="77"/>
                      <a:pt x="201" y="77"/>
                    </a:cubicBezTo>
                    <a:cubicBezTo>
                      <a:pt x="200" y="78"/>
                      <a:pt x="199" y="78"/>
                      <a:pt x="199" y="78"/>
                    </a:cubicBezTo>
                    <a:cubicBezTo>
                      <a:pt x="198" y="78"/>
                      <a:pt x="199" y="77"/>
                      <a:pt x="198" y="77"/>
                    </a:cubicBezTo>
                    <a:cubicBezTo>
                      <a:pt x="198" y="76"/>
                      <a:pt x="196" y="78"/>
                      <a:pt x="196" y="78"/>
                    </a:cubicBezTo>
                    <a:cubicBezTo>
                      <a:pt x="196" y="78"/>
                      <a:pt x="193" y="79"/>
                      <a:pt x="193" y="78"/>
                    </a:cubicBezTo>
                    <a:cubicBezTo>
                      <a:pt x="192" y="78"/>
                      <a:pt x="193" y="77"/>
                      <a:pt x="193" y="77"/>
                    </a:cubicBezTo>
                    <a:cubicBezTo>
                      <a:pt x="193" y="76"/>
                      <a:pt x="193" y="76"/>
                      <a:pt x="194" y="76"/>
                    </a:cubicBezTo>
                    <a:cubicBezTo>
                      <a:pt x="195" y="75"/>
                      <a:pt x="197" y="75"/>
                      <a:pt x="198" y="74"/>
                    </a:cubicBezTo>
                    <a:cubicBezTo>
                      <a:pt x="200" y="74"/>
                      <a:pt x="198" y="74"/>
                      <a:pt x="197" y="74"/>
                    </a:cubicBezTo>
                    <a:cubicBezTo>
                      <a:pt x="195" y="74"/>
                      <a:pt x="194" y="75"/>
                      <a:pt x="192" y="75"/>
                    </a:cubicBezTo>
                    <a:cubicBezTo>
                      <a:pt x="192" y="76"/>
                      <a:pt x="191" y="76"/>
                      <a:pt x="191" y="77"/>
                    </a:cubicBezTo>
                    <a:cubicBezTo>
                      <a:pt x="190" y="77"/>
                      <a:pt x="188" y="76"/>
                      <a:pt x="187" y="76"/>
                    </a:cubicBezTo>
                    <a:cubicBezTo>
                      <a:pt x="186" y="76"/>
                      <a:pt x="186" y="76"/>
                      <a:pt x="188" y="75"/>
                    </a:cubicBezTo>
                    <a:cubicBezTo>
                      <a:pt x="189" y="75"/>
                      <a:pt x="191" y="75"/>
                      <a:pt x="192" y="75"/>
                    </a:cubicBezTo>
                    <a:cubicBezTo>
                      <a:pt x="193" y="74"/>
                      <a:pt x="194" y="73"/>
                      <a:pt x="195" y="73"/>
                    </a:cubicBezTo>
                    <a:cubicBezTo>
                      <a:pt x="196" y="73"/>
                      <a:pt x="196" y="73"/>
                      <a:pt x="195" y="73"/>
                    </a:cubicBezTo>
                    <a:cubicBezTo>
                      <a:pt x="195" y="73"/>
                      <a:pt x="194" y="73"/>
                      <a:pt x="194" y="73"/>
                    </a:cubicBezTo>
                    <a:cubicBezTo>
                      <a:pt x="193" y="73"/>
                      <a:pt x="192" y="74"/>
                      <a:pt x="192" y="74"/>
                    </a:cubicBezTo>
                    <a:cubicBezTo>
                      <a:pt x="191" y="74"/>
                      <a:pt x="190" y="74"/>
                      <a:pt x="189" y="75"/>
                    </a:cubicBezTo>
                    <a:cubicBezTo>
                      <a:pt x="188" y="75"/>
                      <a:pt x="187" y="75"/>
                      <a:pt x="186" y="75"/>
                    </a:cubicBezTo>
                    <a:cubicBezTo>
                      <a:pt x="185" y="75"/>
                      <a:pt x="184" y="75"/>
                      <a:pt x="185" y="74"/>
                    </a:cubicBezTo>
                    <a:cubicBezTo>
                      <a:pt x="185" y="74"/>
                      <a:pt x="185" y="74"/>
                      <a:pt x="186" y="73"/>
                    </a:cubicBezTo>
                    <a:cubicBezTo>
                      <a:pt x="186" y="73"/>
                      <a:pt x="186" y="73"/>
                      <a:pt x="186" y="73"/>
                    </a:cubicBezTo>
                    <a:cubicBezTo>
                      <a:pt x="186" y="73"/>
                      <a:pt x="186" y="73"/>
                      <a:pt x="186" y="73"/>
                    </a:cubicBezTo>
                    <a:cubicBezTo>
                      <a:pt x="186" y="72"/>
                      <a:pt x="186" y="72"/>
                      <a:pt x="186" y="72"/>
                    </a:cubicBezTo>
                    <a:cubicBezTo>
                      <a:pt x="187" y="72"/>
                      <a:pt x="188" y="71"/>
                      <a:pt x="189" y="71"/>
                    </a:cubicBezTo>
                    <a:cubicBezTo>
                      <a:pt x="188" y="71"/>
                      <a:pt x="187" y="71"/>
                      <a:pt x="186" y="71"/>
                    </a:cubicBezTo>
                    <a:cubicBezTo>
                      <a:pt x="186" y="72"/>
                      <a:pt x="185" y="72"/>
                      <a:pt x="185" y="72"/>
                    </a:cubicBezTo>
                    <a:cubicBezTo>
                      <a:pt x="184" y="72"/>
                      <a:pt x="184" y="71"/>
                      <a:pt x="184" y="71"/>
                    </a:cubicBezTo>
                    <a:cubicBezTo>
                      <a:pt x="185" y="71"/>
                      <a:pt x="186" y="70"/>
                      <a:pt x="185" y="70"/>
                    </a:cubicBezTo>
                    <a:cubicBezTo>
                      <a:pt x="184" y="70"/>
                      <a:pt x="183" y="71"/>
                      <a:pt x="182" y="71"/>
                    </a:cubicBezTo>
                    <a:cubicBezTo>
                      <a:pt x="182" y="71"/>
                      <a:pt x="182" y="70"/>
                      <a:pt x="182" y="70"/>
                    </a:cubicBezTo>
                    <a:cubicBezTo>
                      <a:pt x="182" y="70"/>
                      <a:pt x="183" y="69"/>
                      <a:pt x="183" y="69"/>
                    </a:cubicBezTo>
                    <a:cubicBezTo>
                      <a:pt x="183" y="69"/>
                      <a:pt x="184" y="68"/>
                      <a:pt x="185" y="68"/>
                    </a:cubicBezTo>
                    <a:cubicBezTo>
                      <a:pt x="186" y="69"/>
                      <a:pt x="186" y="68"/>
                      <a:pt x="186" y="68"/>
                    </a:cubicBezTo>
                    <a:cubicBezTo>
                      <a:pt x="186" y="67"/>
                      <a:pt x="187" y="67"/>
                      <a:pt x="188" y="67"/>
                    </a:cubicBezTo>
                    <a:cubicBezTo>
                      <a:pt x="188" y="67"/>
                      <a:pt x="189" y="66"/>
                      <a:pt x="189" y="66"/>
                    </a:cubicBezTo>
                    <a:cubicBezTo>
                      <a:pt x="190" y="66"/>
                      <a:pt x="190" y="67"/>
                      <a:pt x="190" y="67"/>
                    </a:cubicBezTo>
                    <a:cubicBezTo>
                      <a:pt x="191" y="67"/>
                      <a:pt x="191" y="67"/>
                      <a:pt x="192" y="67"/>
                    </a:cubicBezTo>
                    <a:cubicBezTo>
                      <a:pt x="192" y="67"/>
                      <a:pt x="192" y="67"/>
                      <a:pt x="192" y="67"/>
                    </a:cubicBezTo>
                    <a:cubicBezTo>
                      <a:pt x="193" y="67"/>
                      <a:pt x="194" y="67"/>
                      <a:pt x="193" y="67"/>
                    </a:cubicBezTo>
                    <a:cubicBezTo>
                      <a:pt x="193" y="66"/>
                      <a:pt x="191" y="66"/>
                      <a:pt x="192" y="65"/>
                    </a:cubicBezTo>
                    <a:cubicBezTo>
                      <a:pt x="192" y="65"/>
                      <a:pt x="192" y="65"/>
                      <a:pt x="192" y="65"/>
                    </a:cubicBezTo>
                    <a:cubicBezTo>
                      <a:pt x="193" y="65"/>
                      <a:pt x="193" y="65"/>
                      <a:pt x="193" y="65"/>
                    </a:cubicBezTo>
                    <a:cubicBezTo>
                      <a:pt x="192" y="64"/>
                      <a:pt x="191" y="64"/>
                      <a:pt x="193" y="63"/>
                    </a:cubicBezTo>
                    <a:cubicBezTo>
                      <a:pt x="193" y="63"/>
                      <a:pt x="194" y="63"/>
                      <a:pt x="195" y="64"/>
                    </a:cubicBezTo>
                    <a:cubicBezTo>
                      <a:pt x="195" y="64"/>
                      <a:pt x="196" y="64"/>
                      <a:pt x="196" y="64"/>
                    </a:cubicBezTo>
                    <a:cubicBezTo>
                      <a:pt x="196" y="65"/>
                      <a:pt x="197" y="65"/>
                      <a:pt x="197" y="65"/>
                    </a:cubicBezTo>
                    <a:cubicBezTo>
                      <a:pt x="198" y="65"/>
                      <a:pt x="198" y="65"/>
                      <a:pt x="198" y="65"/>
                    </a:cubicBezTo>
                    <a:cubicBezTo>
                      <a:pt x="199" y="65"/>
                      <a:pt x="199" y="65"/>
                      <a:pt x="199" y="66"/>
                    </a:cubicBezTo>
                    <a:cubicBezTo>
                      <a:pt x="200" y="66"/>
                      <a:pt x="201" y="66"/>
                      <a:pt x="202" y="66"/>
                    </a:cubicBezTo>
                    <a:cubicBezTo>
                      <a:pt x="203" y="66"/>
                      <a:pt x="202" y="66"/>
                      <a:pt x="201" y="66"/>
                    </a:cubicBezTo>
                    <a:cubicBezTo>
                      <a:pt x="201" y="65"/>
                      <a:pt x="200" y="65"/>
                      <a:pt x="200" y="65"/>
                    </a:cubicBezTo>
                    <a:cubicBezTo>
                      <a:pt x="199" y="65"/>
                      <a:pt x="199" y="64"/>
                      <a:pt x="199" y="63"/>
                    </a:cubicBezTo>
                    <a:cubicBezTo>
                      <a:pt x="199" y="63"/>
                      <a:pt x="199" y="63"/>
                      <a:pt x="199" y="63"/>
                    </a:cubicBezTo>
                    <a:cubicBezTo>
                      <a:pt x="199" y="62"/>
                      <a:pt x="199" y="62"/>
                      <a:pt x="199" y="62"/>
                    </a:cubicBezTo>
                    <a:cubicBezTo>
                      <a:pt x="199" y="62"/>
                      <a:pt x="199" y="62"/>
                      <a:pt x="200" y="62"/>
                    </a:cubicBezTo>
                    <a:cubicBezTo>
                      <a:pt x="200" y="62"/>
                      <a:pt x="201" y="63"/>
                      <a:pt x="202" y="63"/>
                    </a:cubicBezTo>
                    <a:cubicBezTo>
                      <a:pt x="202" y="63"/>
                      <a:pt x="201" y="61"/>
                      <a:pt x="201" y="61"/>
                    </a:cubicBezTo>
                    <a:cubicBezTo>
                      <a:pt x="201" y="61"/>
                      <a:pt x="200" y="60"/>
                      <a:pt x="202" y="60"/>
                    </a:cubicBezTo>
                    <a:cubicBezTo>
                      <a:pt x="202" y="60"/>
                      <a:pt x="203" y="61"/>
                      <a:pt x="203" y="61"/>
                    </a:cubicBezTo>
                    <a:cubicBezTo>
                      <a:pt x="203" y="60"/>
                      <a:pt x="202" y="60"/>
                      <a:pt x="203" y="60"/>
                    </a:cubicBezTo>
                    <a:cubicBezTo>
                      <a:pt x="203" y="59"/>
                      <a:pt x="204" y="59"/>
                      <a:pt x="205" y="59"/>
                    </a:cubicBezTo>
                    <a:cubicBezTo>
                      <a:pt x="206" y="60"/>
                      <a:pt x="206" y="60"/>
                      <a:pt x="207" y="60"/>
                    </a:cubicBezTo>
                    <a:cubicBezTo>
                      <a:pt x="207" y="60"/>
                      <a:pt x="207" y="60"/>
                      <a:pt x="208" y="60"/>
                    </a:cubicBezTo>
                    <a:cubicBezTo>
                      <a:pt x="208" y="60"/>
                      <a:pt x="208" y="60"/>
                      <a:pt x="208" y="60"/>
                    </a:cubicBezTo>
                    <a:cubicBezTo>
                      <a:pt x="209" y="60"/>
                      <a:pt x="209" y="60"/>
                      <a:pt x="209" y="60"/>
                    </a:cubicBezTo>
                    <a:cubicBezTo>
                      <a:pt x="210" y="61"/>
                      <a:pt x="211" y="62"/>
                      <a:pt x="211" y="62"/>
                    </a:cubicBezTo>
                    <a:cubicBezTo>
                      <a:pt x="212" y="63"/>
                      <a:pt x="212" y="63"/>
                      <a:pt x="212" y="63"/>
                    </a:cubicBezTo>
                    <a:cubicBezTo>
                      <a:pt x="213" y="63"/>
                      <a:pt x="212" y="63"/>
                      <a:pt x="212" y="62"/>
                    </a:cubicBezTo>
                    <a:cubicBezTo>
                      <a:pt x="212" y="62"/>
                      <a:pt x="212" y="62"/>
                      <a:pt x="212" y="61"/>
                    </a:cubicBezTo>
                    <a:cubicBezTo>
                      <a:pt x="211" y="61"/>
                      <a:pt x="211" y="61"/>
                      <a:pt x="210" y="61"/>
                    </a:cubicBezTo>
                    <a:cubicBezTo>
                      <a:pt x="209" y="60"/>
                      <a:pt x="209" y="60"/>
                      <a:pt x="209" y="60"/>
                    </a:cubicBezTo>
                    <a:cubicBezTo>
                      <a:pt x="209" y="60"/>
                      <a:pt x="208" y="59"/>
                      <a:pt x="208" y="59"/>
                    </a:cubicBezTo>
                    <a:cubicBezTo>
                      <a:pt x="209" y="59"/>
                      <a:pt x="209" y="59"/>
                      <a:pt x="210" y="59"/>
                    </a:cubicBezTo>
                    <a:cubicBezTo>
                      <a:pt x="210" y="59"/>
                      <a:pt x="211" y="59"/>
                      <a:pt x="212" y="59"/>
                    </a:cubicBezTo>
                    <a:cubicBezTo>
                      <a:pt x="213" y="59"/>
                      <a:pt x="214" y="59"/>
                      <a:pt x="215" y="60"/>
                    </a:cubicBezTo>
                    <a:cubicBezTo>
                      <a:pt x="215" y="60"/>
                      <a:pt x="217" y="61"/>
                      <a:pt x="217" y="61"/>
                    </a:cubicBezTo>
                    <a:cubicBezTo>
                      <a:pt x="216" y="60"/>
                      <a:pt x="216" y="60"/>
                      <a:pt x="216" y="60"/>
                    </a:cubicBezTo>
                    <a:cubicBezTo>
                      <a:pt x="216" y="59"/>
                      <a:pt x="216" y="59"/>
                      <a:pt x="217" y="59"/>
                    </a:cubicBezTo>
                    <a:cubicBezTo>
                      <a:pt x="218" y="58"/>
                      <a:pt x="219" y="58"/>
                      <a:pt x="219" y="59"/>
                    </a:cubicBezTo>
                    <a:cubicBezTo>
                      <a:pt x="219" y="59"/>
                      <a:pt x="220" y="59"/>
                      <a:pt x="220" y="59"/>
                    </a:cubicBezTo>
                    <a:cubicBezTo>
                      <a:pt x="220" y="59"/>
                      <a:pt x="220" y="58"/>
                      <a:pt x="220" y="58"/>
                    </a:cubicBezTo>
                    <a:cubicBezTo>
                      <a:pt x="220" y="58"/>
                      <a:pt x="222" y="59"/>
                      <a:pt x="223" y="59"/>
                    </a:cubicBezTo>
                    <a:cubicBezTo>
                      <a:pt x="223" y="59"/>
                      <a:pt x="224" y="59"/>
                      <a:pt x="225" y="59"/>
                    </a:cubicBezTo>
                    <a:cubicBezTo>
                      <a:pt x="226" y="59"/>
                      <a:pt x="226" y="60"/>
                      <a:pt x="227" y="60"/>
                    </a:cubicBezTo>
                    <a:cubicBezTo>
                      <a:pt x="228" y="60"/>
                      <a:pt x="229" y="60"/>
                      <a:pt x="229" y="60"/>
                    </a:cubicBezTo>
                    <a:cubicBezTo>
                      <a:pt x="230" y="61"/>
                      <a:pt x="229" y="61"/>
                      <a:pt x="228" y="62"/>
                    </a:cubicBezTo>
                    <a:cubicBezTo>
                      <a:pt x="228" y="62"/>
                      <a:pt x="228" y="62"/>
                      <a:pt x="227" y="62"/>
                    </a:cubicBezTo>
                    <a:cubicBezTo>
                      <a:pt x="227" y="62"/>
                      <a:pt x="227" y="62"/>
                      <a:pt x="227" y="62"/>
                    </a:cubicBezTo>
                    <a:cubicBezTo>
                      <a:pt x="227" y="63"/>
                      <a:pt x="228" y="62"/>
                      <a:pt x="228" y="62"/>
                    </a:cubicBezTo>
                    <a:cubicBezTo>
                      <a:pt x="229" y="62"/>
                      <a:pt x="228" y="62"/>
                      <a:pt x="229" y="62"/>
                    </a:cubicBezTo>
                    <a:cubicBezTo>
                      <a:pt x="229" y="62"/>
                      <a:pt x="230" y="62"/>
                      <a:pt x="230" y="62"/>
                    </a:cubicBezTo>
                    <a:cubicBezTo>
                      <a:pt x="231" y="61"/>
                      <a:pt x="231" y="61"/>
                      <a:pt x="232" y="62"/>
                    </a:cubicBezTo>
                    <a:cubicBezTo>
                      <a:pt x="233" y="62"/>
                      <a:pt x="232" y="61"/>
                      <a:pt x="232" y="61"/>
                    </a:cubicBezTo>
                    <a:cubicBezTo>
                      <a:pt x="232" y="60"/>
                      <a:pt x="234" y="61"/>
                      <a:pt x="234" y="61"/>
                    </a:cubicBezTo>
                    <a:cubicBezTo>
                      <a:pt x="234" y="61"/>
                      <a:pt x="234" y="62"/>
                      <a:pt x="235" y="62"/>
                    </a:cubicBezTo>
                    <a:cubicBezTo>
                      <a:pt x="235" y="61"/>
                      <a:pt x="235" y="61"/>
                      <a:pt x="236" y="61"/>
                    </a:cubicBezTo>
                    <a:cubicBezTo>
                      <a:pt x="237" y="62"/>
                      <a:pt x="235" y="62"/>
                      <a:pt x="236" y="62"/>
                    </a:cubicBezTo>
                    <a:cubicBezTo>
                      <a:pt x="237" y="63"/>
                      <a:pt x="237" y="63"/>
                      <a:pt x="237" y="64"/>
                    </a:cubicBezTo>
                    <a:cubicBezTo>
                      <a:pt x="237" y="64"/>
                      <a:pt x="237" y="64"/>
                      <a:pt x="238" y="64"/>
                    </a:cubicBezTo>
                    <a:cubicBezTo>
                      <a:pt x="238" y="65"/>
                      <a:pt x="239" y="65"/>
                      <a:pt x="239" y="65"/>
                    </a:cubicBezTo>
                    <a:cubicBezTo>
                      <a:pt x="240" y="65"/>
                      <a:pt x="240" y="65"/>
                      <a:pt x="241" y="65"/>
                    </a:cubicBezTo>
                    <a:cubicBezTo>
                      <a:pt x="241" y="65"/>
                      <a:pt x="242" y="65"/>
                      <a:pt x="242" y="66"/>
                    </a:cubicBezTo>
                    <a:cubicBezTo>
                      <a:pt x="242" y="66"/>
                      <a:pt x="243" y="67"/>
                      <a:pt x="242" y="67"/>
                    </a:cubicBezTo>
                    <a:cubicBezTo>
                      <a:pt x="242" y="67"/>
                      <a:pt x="242" y="67"/>
                      <a:pt x="241" y="68"/>
                    </a:cubicBezTo>
                    <a:cubicBezTo>
                      <a:pt x="241" y="68"/>
                      <a:pt x="241" y="68"/>
                      <a:pt x="241" y="68"/>
                    </a:cubicBezTo>
                    <a:cubicBezTo>
                      <a:pt x="240" y="68"/>
                      <a:pt x="240" y="68"/>
                      <a:pt x="240" y="68"/>
                    </a:cubicBezTo>
                    <a:cubicBezTo>
                      <a:pt x="240" y="68"/>
                      <a:pt x="239" y="69"/>
                      <a:pt x="239" y="69"/>
                    </a:cubicBezTo>
                    <a:cubicBezTo>
                      <a:pt x="239" y="69"/>
                      <a:pt x="238" y="69"/>
                      <a:pt x="238" y="69"/>
                    </a:cubicBezTo>
                    <a:cubicBezTo>
                      <a:pt x="237" y="69"/>
                      <a:pt x="237" y="70"/>
                      <a:pt x="236" y="70"/>
                    </a:cubicBezTo>
                    <a:cubicBezTo>
                      <a:pt x="236" y="70"/>
                      <a:pt x="235" y="70"/>
                      <a:pt x="235" y="70"/>
                    </a:cubicBezTo>
                    <a:cubicBezTo>
                      <a:pt x="235" y="70"/>
                      <a:pt x="235" y="70"/>
                      <a:pt x="235" y="71"/>
                    </a:cubicBezTo>
                    <a:cubicBezTo>
                      <a:pt x="234" y="71"/>
                      <a:pt x="233" y="71"/>
                      <a:pt x="233" y="71"/>
                    </a:cubicBezTo>
                    <a:cubicBezTo>
                      <a:pt x="232" y="71"/>
                      <a:pt x="231" y="71"/>
                      <a:pt x="230" y="71"/>
                    </a:cubicBezTo>
                    <a:cubicBezTo>
                      <a:pt x="230" y="71"/>
                      <a:pt x="228" y="71"/>
                      <a:pt x="228" y="71"/>
                    </a:cubicBezTo>
                    <a:cubicBezTo>
                      <a:pt x="229" y="71"/>
                      <a:pt x="229" y="71"/>
                      <a:pt x="229" y="71"/>
                    </a:cubicBezTo>
                    <a:cubicBezTo>
                      <a:pt x="230" y="71"/>
                      <a:pt x="231" y="71"/>
                      <a:pt x="231" y="72"/>
                    </a:cubicBezTo>
                    <a:cubicBezTo>
                      <a:pt x="231" y="72"/>
                      <a:pt x="230" y="72"/>
                      <a:pt x="230" y="72"/>
                    </a:cubicBezTo>
                    <a:cubicBezTo>
                      <a:pt x="230" y="73"/>
                      <a:pt x="230" y="73"/>
                      <a:pt x="230" y="73"/>
                    </a:cubicBezTo>
                    <a:cubicBezTo>
                      <a:pt x="232" y="73"/>
                      <a:pt x="233" y="73"/>
                      <a:pt x="234" y="72"/>
                    </a:cubicBezTo>
                    <a:cubicBezTo>
                      <a:pt x="234" y="72"/>
                      <a:pt x="235" y="71"/>
                      <a:pt x="236" y="71"/>
                    </a:cubicBezTo>
                    <a:cubicBezTo>
                      <a:pt x="237" y="72"/>
                      <a:pt x="237" y="72"/>
                      <a:pt x="237" y="72"/>
                    </a:cubicBezTo>
                    <a:cubicBezTo>
                      <a:pt x="236" y="73"/>
                      <a:pt x="236" y="73"/>
                      <a:pt x="235" y="73"/>
                    </a:cubicBezTo>
                    <a:cubicBezTo>
                      <a:pt x="233" y="74"/>
                      <a:pt x="232" y="75"/>
                      <a:pt x="232" y="76"/>
                    </a:cubicBezTo>
                    <a:cubicBezTo>
                      <a:pt x="231" y="76"/>
                      <a:pt x="229" y="77"/>
                      <a:pt x="228" y="77"/>
                    </a:cubicBezTo>
                    <a:cubicBezTo>
                      <a:pt x="228" y="78"/>
                      <a:pt x="227" y="78"/>
                      <a:pt x="227" y="79"/>
                    </a:cubicBezTo>
                    <a:cubicBezTo>
                      <a:pt x="227" y="79"/>
                      <a:pt x="227" y="80"/>
                      <a:pt x="227" y="80"/>
                    </a:cubicBezTo>
                    <a:cubicBezTo>
                      <a:pt x="226" y="80"/>
                      <a:pt x="226" y="79"/>
                      <a:pt x="226" y="79"/>
                    </a:cubicBezTo>
                    <a:cubicBezTo>
                      <a:pt x="226" y="79"/>
                      <a:pt x="225" y="79"/>
                      <a:pt x="225" y="80"/>
                    </a:cubicBezTo>
                    <a:cubicBezTo>
                      <a:pt x="225" y="80"/>
                      <a:pt x="226" y="80"/>
                      <a:pt x="226" y="80"/>
                    </a:cubicBezTo>
                    <a:cubicBezTo>
                      <a:pt x="227" y="81"/>
                      <a:pt x="226" y="81"/>
                      <a:pt x="226" y="81"/>
                    </a:cubicBezTo>
                    <a:cubicBezTo>
                      <a:pt x="225" y="82"/>
                      <a:pt x="226" y="82"/>
                      <a:pt x="225" y="82"/>
                    </a:cubicBezTo>
                    <a:cubicBezTo>
                      <a:pt x="225" y="82"/>
                      <a:pt x="224" y="83"/>
                      <a:pt x="224" y="83"/>
                    </a:cubicBezTo>
                    <a:cubicBezTo>
                      <a:pt x="223" y="83"/>
                      <a:pt x="223" y="83"/>
                      <a:pt x="223" y="84"/>
                    </a:cubicBezTo>
                    <a:cubicBezTo>
                      <a:pt x="223" y="84"/>
                      <a:pt x="223" y="84"/>
                      <a:pt x="223" y="84"/>
                    </a:cubicBezTo>
                    <a:cubicBezTo>
                      <a:pt x="222" y="84"/>
                      <a:pt x="222" y="84"/>
                      <a:pt x="221" y="84"/>
                    </a:cubicBezTo>
                    <a:cubicBezTo>
                      <a:pt x="221" y="85"/>
                      <a:pt x="220" y="85"/>
                      <a:pt x="220" y="85"/>
                    </a:cubicBezTo>
                    <a:cubicBezTo>
                      <a:pt x="219" y="85"/>
                      <a:pt x="218" y="86"/>
                      <a:pt x="217" y="86"/>
                    </a:cubicBezTo>
                    <a:cubicBezTo>
                      <a:pt x="215" y="85"/>
                      <a:pt x="216" y="87"/>
                      <a:pt x="214" y="87"/>
                    </a:cubicBezTo>
                    <a:cubicBezTo>
                      <a:pt x="213" y="87"/>
                      <a:pt x="213" y="86"/>
                      <a:pt x="212" y="87"/>
                    </a:cubicBezTo>
                    <a:cubicBezTo>
                      <a:pt x="212" y="87"/>
                      <a:pt x="212" y="87"/>
                      <a:pt x="213" y="87"/>
                    </a:cubicBezTo>
                    <a:cubicBezTo>
                      <a:pt x="214" y="87"/>
                      <a:pt x="215" y="87"/>
                      <a:pt x="216" y="87"/>
                    </a:cubicBezTo>
                    <a:cubicBezTo>
                      <a:pt x="218" y="87"/>
                      <a:pt x="218" y="89"/>
                      <a:pt x="216" y="89"/>
                    </a:cubicBezTo>
                    <a:cubicBezTo>
                      <a:pt x="216" y="89"/>
                      <a:pt x="215" y="88"/>
                      <a:pt x="215" y="88"/>
                    </a:cubicBezTo>
                    <a:cubicBezTo>
                      <a:pt x="214" y="88"/>
                      <a:pt x="214" y="89"/>
                      <a:pt x="215" y="89"/>
                    </a:cubicBezTo>
                    <a:cubicBezTo>
                      <a:pt x="216" y="89"/>
                      <a:pt x="216" y="89"/>
                      <a:pt x="216" y="90"/>
                    </a:cubicBezTo>
                    <a:cubicBezTo>
                      <a:pt x="217" y="90"/>
                      <a:pt x="217" y="90"/>
                      <a:pt x="217" y="91"/>
                    </a:cubicBezTo>
                    <a:cubicBezTo>
                      <a:pt x="217" y="91"/>
                      <a:pt x="217" y="93"/>
                      <a:pt x="216" y="93"/>
                    </a:cubicBezTo>
                    <a:cubicBezTo>
                      <a:pt x="216" y="93"/>
                      <a:pt x="218" y="93"/>
                      <a:pt x="217" y="94"/>
                    </a:cubicBezTo>
                    <a:cubicBezTo>
                      <a:pt x="217" y="94"/>
                      <a:pt x="216" y="94"/>
                      <a:pt x="216" y="95"/>
                    </a:cubicBezTo>
                    <a:cubicBezTo>
                      <a:pt x="216" y="95"/>
                      <a:pt x="216" y="95"/>
                      <a:pt x="216" y="95"/>
                    </a:cubicBezTo>
                    <a:cubicBezTo>
                      <a:pt x="215" y="96"/>
                      <a:pt x="214" y="96"/>
                      <a:pt x="213" y="96"/>
                    </a:cubicBezTo>
                    <a:cubicBezTo>
                      <a:pt x="213" y="96"/>
                      <a:pt x="212" y="96"/>
                      <a:pt x="211" y="96"/>
                    </a:cubicBezTo>
                    <a:cubicBezTo>
                      <a:pt x="211" y="96"/>
                      <a:pt x="210" y="96"/>
                      <a:pt x="209" y="96"/>
                    </a:cubicBezTo>
                    <a:cubicBezTo>
                      <a:pt x="209" y="97"/>
                      <a:pt x="209" y="97"/>
                      <a:pt x="210" y="98"/>
                    </a:cubicBezTo>
                    <a:cubicBezTo>
                      <a:pt x="211" y="98"/>
                      <a:pt x="211" y="99"/>
                      <a:pt x="210" y="100"/>
                    </a:cubicBezTo>
                    <a:cubicBezTo>
                      <a:pt x="209" y="101"/>
                      <a:pt x="208" y="101"/>
                      <a:pt x="206" y="101"/>
                    </a:cubicBezTo>
                    <a:cubicBezTo>
                      <a:pt x="205" y="101"/>
                      <a:pt x="204" y="101"/>
                      <a:pt x="203" y="101"/>
                    </a:cubicBezTo>
                    <a:cubicBezTo>
                      <a:pt x="202" y="101"/>
                      <a:pt x="202" y="101"/>
                      <a:pt x="202" y="101"/>
                    </a:cubicBezTo>
                    <a:cubicBezTo>
                      <a:pt x="202" y="102"/>
                      <a:pt x="203" y="102"/>
                      <a:pt x="203" y="101"/>
                    </a:cubicBezTo>
                    <a:cubicBezTo>
                      <a:pt x="205" y="101"/>
                      <a:pt x="207" y="101"/>
                      <a:pt x="208" y="102"/>
                    </a:cubicBezTo>
                    <a:cubicBezTo>
                      <a:pt x="209" y="102"/>
                      <a:pt x="208" y="104"/>
                      <a:pt x="209" y="104"/>
                    </a:cubicBezTo>
                    <a:cubicBezTo>
                      <a:pt x="209" y="105"/>
                      <a:pt x="209" y="103"/>
                      <a:pt x="209" y="103"/>
                    </a:cubicBezTo>
                    <a:cubicBezTo>
                      <a:pt x="210" y="103"/>
                      <a:pt x="210" y="103"/>
                      <a:pt x="211" y="103"/>
                    </a:cubicBezTo>
                    <a:cubicBezTo>
                      <a:pt x="212" y="103"/>
                      <a:pt x="212" y="105"/>
                      <a:pt x="212" y="106"/>
                    </a:cubicBezTo>
                    <a:cubicBezTo>
                      <a:pt x="211" y="106"/>
                      <a:pt x="208" y="106"/>
                      <a:pt x="207" y="107"/>
                    </a:cubicBezTo>
                    <a:cubicBezTo>
                      <a:pt x="207" y="108"/>
                      <a:pt x="205" y="109"/>
                      <a:pt x="204" y="109"/>
                    </a:cubicBezTo>
                    <a:cubicBezTo>
                      <a:pt x="203" y="109"/>
                      <a:pt x="205" y="107"/>
                      <a:pt x="204" y="107"/>
                    </a:cubicBezTo>
                    <a:cubicBezTo>
                      <a:pt x="203" y="107"/>
                      <a:pt x="202" y="107"/>
                      <a:pt x="202" y="106"/>
                    </a:cubicBezTo>
                    <a:cubicBezTo>
                      <a:pt x="202" y="106"/>
                      <a:pt x="201" y="106"/>
                      <a:pt x="201" y="106"/>
                    </a:cubicBezTo>
                    <a:cubicBezTo>
                      <a:pt x="200" y="107"/>
                      <a:pt x="199" y="106"/>
                      <a:pt x="198" y="107"/>
                    </a:cubicBezTo>
                    <a:cubicBezTo>
                      <a:pt x="198" y="108"/>
                      <a:pt x="196" y="107"/>
                      <a:pt x="197" y="106"/>
                    </a:cubicBezTo>
                    <a:cubicBezTo>
                      <a:pt x="196" y="106"/>
                      <a:pt x="196" y="106"/>
                      <a:pt x="196" y="106"/>
                    </a:cubicBezTo>
                    <a:cubicBezTo>
                      <a:pt x="195" y="107"/>
                      <a:pt x="195" y="107"/>
                      <a:pt x="195" y="108"/>
                    </a:cubicBezTo>
                    <a:cubicBezTo>
                      <a:pt x="195" y="109"/>
                      <a:pt x="193" y="108"/>
                      <a:pt x="192" y="108"/>
                    </a:cubicBezTo>
                    <a:cubicBezTo>
                      <a:pt x="192" y="108"/>
                      <a:pt x="191" y="107"/>
                      <a:pt x="190" y="107"/>
                    </a:cubicBezTo>
                    <a:cubicBezTo>
                      <a:pt x="189" y="107"/>
                      <a:pt x="189" y="108"/>
                      <a:pt x="188" y="108"/>
                    </a:cubicBezTo>
                    <a:cubicBezTo>
                      <a:pt x="187" y="108"/>
                      <a:pt x="187" y="106"/>
                      <a:pt x="185" y="107"/>
                    </a:cubicBezTo>
                    <a:cubicBezTo>
                      <a:pt x="184" y="108"/>
                      <a:pt x="184" y="109"/>
                      <a:pt x="183" y="109"/>
                    </a:cubicBezTo>
                    <a:cubicBezTo>
                      <a:pt x="182" y="110"/>
                      <a:pt x="182" y="109"/>
                      <a:pt x="181" y="110"/>
                    </a:cubicBezTo>
                    <a:cubicBezTo>
                      <a:pt x="180" y="111"/>
                      <a:pt x="180" y="111"/>
                      <a:pt x="182" y="111"/>
                    </a:cubicBezTo>
                    <a:cubicBezTo>
                      <a:pt x="182" y="112"/>
                      <a:pt x="185" y="112"/>
                      <a:pt x="184" y="113"/>
                    </a:cubicBezTo>
                    <a:cubicBezTo>
                      <a:pt x="183" y="113"/>
                      <a:pt x="183" y="113"/>
                      <a:pt x="184" y="113"/>
                    </a:cubicBezTo>
                    <a:cubicBezTo>
                      <a:pt x="185" y="113"/>
                      <a:pt x="185" y="114"/>
                      <a:pt x="186" y="114"/>
                    </a:cubicBezTo>
                    <a:cubicBezTo>
                      <a:pt x="186" y="114"/>
                      <a:pt x="187" y="113"/>
                      <a:pt x="188" y="113"/>
                    </a:cubicBezTo>
                    <a:cubicBezTo>
                      <a:pt x="188" y="113"/>
                      <a:pt x="189" y="113"/>
                      <a:pt x="189" y="113"/>
                    </a:cubicBezTo>
                    <a:cubicBezTo>
                      <a:pt x="190" y="114"/>
                      <a:pt x="190" y="114"/>
                      <a:pt x="191" y="114"/>
                    </a:cubicBezTo>
                    <a:cubicBezTo>
                      <a:pt x="192" y="114"/>
                      <a:pt x="192" y="114"/>
                      <a:pt x="193" y="113"/>
                    </a:cubicBezTo>
                    <a:cubicBezTo>
                      <a:pt x="194" y="113"/>
                      <a:pt x="196" y="112"/>
                      <a:pt x="197" y="111"/>
                    </a:cubicBezTo>
                    <a:cubicBezTo>
                      <a:pt x="199" y="111"/>
                      <a:pt x="200" y="111"/>
                      <a:pt x="202" y="112"/>
                    </a:cubicBezTo>
                    <a:cubicBezTo>
                      <a:pt x="203" y="112"/>
                      <a:pt x="205" y="112"/>
                      <a:pt x="206" y="112"/>
                    </a:cubicBezTo>
                    <a:cubicBezTo>
                      <a:pt x="206" y="113"/>
                      <a:pt x="207" y="114"/>
                      <a:pt x="207" y="114"/>
                    </a:cubicBezTo>
                    <a:cubicBezTo>
                      <a:pt x="206" y="115"/>
                      <a:pt x="206" y="115"/>
                      <a:pt x="206" y="116"/>
                    </a:cubicBezTo>
                    <a:cubicBezTo>
                      <a:pt x="206" y="116"/>
                      <a:pt x="207" y="116"/>
                      <a:pt x="207" y="116"/>
                    </a:cubicBezTo>
                    <a:cubicBezTo>
                      <a:pt x="207" y="117"/>
                      <a:pt x="208" y="117"/>
                      <a:pt x="208" y="117"/>
                    </a:cubicBezTo>
                    <a:cubicBezTo>
                      <a:pt x="208" y="119"/>
                      <a:pt x="206" y="119"/>
                      <a:pt x="204" y="119"/>
                    </a:cubicBezTo>
                    <a:cubicBezTo>
                      <a:pt x="203" y="120"/>
                      <a:pt x="201" y="120"/>
                      <a:pt x="199" y="119"/>
                    </a:cubicBezTo>
                    <a:cubicBezTo>
                      <a:pt x="199" y="119"/>
                      <a:pt x="199" y="118"/>
                      <a:pt x="199" y="119"/>
                    </a:cubicBezTo>
                    <a:cubicBezTo>
                      <a:pt x="199" y="120"/>
                      <a:pt x="197" y="120"/>
                      <a:pt x="196" y="120"/>
                    </a:cubicBezTo>
                    <a:cubicBezTo>
                      <a:pt x="194" y="120"/>
                      <a:pt x="193" y="120"/>
                      <a:pt x="192" y="120"/>
                    </a:cubicBezTo>
                    <a:cubicBezTo>
                      <a:pt x="189" y="120"/>
                      <a:pt x="188" y="121"/>
                      <a:pt x="186" y="120"/>
                    </a:cubicBezTo>
                    <a:cubicBezTo>
                      <a:pt x="184" y="120"/>
                      <a:pt x="186" y="120"/>
                      <a:pt x="185" y="119"/>
                    </a:cubicBezTo>
                    <a:cubicBezTo>
                      <a:pt x="184" y="119"/>
                      <a:pt x="184" y="119"/>
                      <a:pt x="183" y="119"/>
                    </a:cubicBezTo>
                    <a:cubicBezTo>
                      <a:pt x="182" y="119"/>
                      <a:pt x="182" y="120"/>
                      <a:pt x="181" y="120"/>
                    </a:cubicBezTo>
                    <a:cubicBezTo>
                      <a:pt x="181" y="121"/>
                      <a:pt x="180" y="120"/>
                      <a:pt x="180" y="120"/>
                    </a:cubicBezTo>
                    <a:cubicBezTo>
                      <a:pt x="179" y="120"/>
                      <a:pt x="179" y="120"/>
                      <a:pt x="178" y="120"/>
                    </a:cubicBezTo>
                    <a:cubicBezTo>
                      <a:pt x="178" y="119"/>
                      <a:pt x="178" y="119"/>
                      <a:pt x="177" y="118"/>
                    </a:cubicBezTo>
                    <a:cubicBezTo>
                      <a:pt x="177" y="117"/>
                      <a:pt x="177" y="116"/>
                      <a:pt x="177" y="115"/>
                    </a:cubicBezTo>
                    <a:cubicBezTo>
                      <a:pt x="177" y="113"/>
                      <a:pt x="178" y="112"/>
                      <a:pt x="177" y="111"/>
                    </a:cubicBezTo>
                    <a:cubicBezTo>
                      <a:pt x="176" y="111"/>
                      <a:pt x="176" y="110"/>
                      <a:pt x="176" y="109"/>
                    </a:cubicBezTo>
                    <a:cubicBezTo>
                      <a:pt x="175" y="108"/>
                      <a:pt x="174" y="109"/>
                      <a:pt x="173" y="110"/>
                    </a:cubicBezTo>
                    <a:cubicBezTo>
                      <a:pt x="172" y="110"/>
                      <a:pt x="171" y="110"/>
                      <a:pt x="171" y="109"/>
                    </a:cubicBezTo>
                    <a:cubicBezTo>
                      <a:pt x="170" y="109"/>
                      <a:pt x="170" y="109"/>
                      <a:pt x="169" y="109"/>
                    </a:cubicBezTo>
                    <a:cubicBezTo>
                      <a:pt x="169" y="108"/>
                      <a:pt x="169" y="107"/>
                      <a:pt x="168" y="107"/>
                    </a:cubicBezTo>
                    <a:cubicBezTo>
                      <a:pt x="168" y="106"/>
                      <a:pt x="168" y="106"/>
                      <a:pt x="167" y="106"/>
                    </a:cubicBezTo>
                    <a:cubicBezTo>
                      <a:pt x="167" y="105"/>
                      <a:pt x="168" y="104"/>
                      <a:pt x="169" y="104"/>
                    </a:cubicBezTo>
                    <a:cubicBezTo>
                      <a:pt x="170" y="104"/>
                      <a:pt x="171" y="105"/>
                      <a:pt x="172" y="104"/>
                    </a:cubicBezTo>
                    <a:cubicBezTo>
                      <a:pt x="172" y="104"/>
                      <a:pt x="173" y="104"/>
                      <a:pt x="173" y="104"/>
                    </a:cubicBezTo>
                    <a:cubicBezTo>
                      <a:pt x="175" y="105"/>
                      <a:pt x="175" y="106"/>
                      <a:pt x="175" y="106"/>
                    </a:cubicBezTo>
                    <a:cubicBezTo>
                      <a:pt x="174" y="107"/>
                      <a:pt x="175" y="107"/>
                      <a:pt x="176" y="107"/>
                    </a:cubicBezTo>
                    <a:cubicBezTo>
                      <a:pt x="177" y="106"/>
                      <a:pt x="178" y="106"/>
                      <a:pt x="178" y="106"/>
                    </a:cubicBezTo>
                    <a:cubicBezTo>
                      <a:pt x="179" y="106"/>
                      <a:pt x="180" y="105"/>
                      <a:pt x="181" y="106"/>
                    </a:cubicBezTo>
                    <a:cubicBezTo>
                      <a:pt x="181" y="106"/>
                      <a:pt x="182" y="106"/>
                      <a:pt x="182" y="106"/>
                    </a:cubicBezTo>
                    <a:cubicBezTo>
                      <a:pt x="183" y="106"/>
                      <a:pt x="183" y="106"/>
                      <a:pt x="184" y="106"/>
                    </a:cubicBezTo>
                    <a:cubicBezTo>
                      <a:pt x="184" y="105"/>
                      <a:pt x="184" y="105"/>
                      <a:pt x="184" y="104"/>
                    </a:cubicBezTo>
                    <a:cubicBezTo>
                      <a:pt x="185" y="104"/>
                      <a:pt x="186" y="104"/>
                      <a:pt x="186" y="103"/>
                    </a:cubicBezTo>
                    <a:cubicBezTo>
                      <a:pt x="186" y="103"/>
                      <a:pt x="186" y="103"/>
                      <a:pt x="187" y="102"/>
                    </a:cubicBezTo>
                    <a:cubicBezTo>
                      <a:pt x="188" y="102"/>
                      <a:pt x="189" y="101"/>
                      <a:pt x="188" y="100"/>
                    </a:cubicBezTo>
                    <a:cubicBezTo>
                      <a:pt x="187" y="100"/>
                      <a:pt x="186" y="99"/>
                      <a:pt x="187" y="98"/>
                    </a:cubicBezTo>
                    <a:cubicBezTo>
                      <a:pt x="188" y="98"/>
                      <a:pt x="190" y="97"/>
                      <a:pt x="191" y="98"/>
                    </a:cubicBezTo>
                    <a:cubicBezTo>
                      <a:pt x="192" y="98"/>
                      <a:pt x="192" y="99"/>
                      <a:pt x="193" y="100"/>
                    </a:cubicBezTo>
                    <a:cubicBezTo>
                      <a:pt x="193" y="101"/>
                      <a:pt x="195" y="102"/>
                      <a:pt x="196" y="101"/>
                    </a:cubicBezTo>
                    <a:cubicBezTo>
                      <a:pt x="197" y="101"/>
                      <a:pt x="199" y="100"/>
                      <a:pt x="197" y="99"/>
                    </a:cubicBezTo>
                    <a:cubicBezTo>
                      <a:pt x="196" y="99"/>
                      <a:pt x="196" y="99"/>
                      <a:pt x="195" y="99"/>
                    </a:cubicBezTo>
                    <a:cubicBezTo>
                      <a:pt x="195" y="98"/>
                      <a:pt x="195" y="98"/>
                      <a:pt x="194" y="98"/>
                    </a:cubicBezTo>
                    <a:cubicBezTo>
                      <a:pt x="193" y="97"/>
                      <a:pt x="195" y="96"/>
                      <a:pt x="195" y="95"/>
                    </a:cubicBezTo>
                    <a:cubicBezTo>
                      <a:pt x="196" y="95"/>
                      <a:pt x="195" y="95"/>
                      <a:pt x="193" y="95"/>
                    </a:cubicBezTo>
                    <a:cubicBezTo>
                      <a:pt x="193" y="95"/>
                      <a:pt x="192" y="95"/>
                      <a:pt x="192" y="95"/>
                    </a:cubicBezTo>
                    <a:cubicBezTo>
                      <a:pt x="192" y="95"/>
                      <a:pt x="191" y="95"/>
                      <a:pt x="191" y="95"/>
                    </a:cubicBezTo>
                    <a:cubicBezTo>
                      <a:pt x="190" y="95"/>
                      <a:pt x="189" y="95"/>
                      <a:pt x="189" y="94"/>
                    </a:cubicBezTo>
                    <a:cubicBezTo>
                      <a:pt x="189" y="94"/>
                      <a:pt x="189" y="93"/>
                      <a:pt x="189" y="93"/>
                    </a:cubicBezTo>
                    <a:cubicBezTo>
                      <a:pt x="189" y="92"/>
                      <a:pt x="189" y="92"/>
                      <a:pt x="189" y="91"/>
                    </a:cubicBezTo>
                    <a:cubicBezTo>
                      <a:pt x="189" y="91"/>
                      <a:pt x="190" y="91"/>
                      <a:pt x="191" y="91"/>
                    </a:cubicBezTo>
                    <a:cubicBezTo>
                      <a:pt x="192" y="91"/>
                      <a:pt x="191" y="90"/>
                      <a:pt x="191" y="90"/>
                    </a:cubicBezTo>
                    <a:cubicBezTo>
                      <a:pt x="192" y="89"/>
                      <a:pt x="192" y="89"/>
                      <a:pt x="193" y="90"/>
                    </a:cubicBezTo>
                    <a:cubicBezTo>
                      <a:pt x="193" y="90"/>
                      <a:pt x="193" y="90"/>
                      <a:pt x="194" y="90"/>
                    </a:cubicBezTo>
                    <a:cubicBezTo>
                      <a:pt x="195" y="91"/>
                      <a:pt x="196" y="91"/>
                      <a:pt x="196" y="91"/>
                    </a:cubicBezTo>
                    <a:cubicBezTo>
                      <a:pt x="197" y="91"/>
                      <a:pt x="198" y="91"/>
                      <a:pt x="199" y="91"/>
                    </a:cubicBezTo>
                    <a:cubicBezTo>
                      <a:pt x="200" y="91"/>
                      <a:pt x="200" y="90"/>
                      <a:pt x="199" y="90"/>
                    </a:cubicBezTo>
                    <a:cubicBezTo>
                      <a:pt x="198" y="89"/>
                      <a:pt x="196" y="90"/>
                      <a:pt x="195" y="90"/>
                    </a:cubicBezTo>
                    <a:cubicBezTo>
                      <a:pt x="195" y="90"/>
                      <a:pt x="194" y="90"/>
                      <a:pt x="194" y="90"/>
                    </a:cubicBezTo>
                    <a:cubicBezTo>
                      <a:pt x="195" y="89"/>
                      <a:pt x="195" y="89"/>
                      <a:pt x="195" y="88"/>
                    </a:cubicBezTo>
                    <a:cubicBezTo>
                      <a:pt x="194" y="88"/>
                      <a:pt x="194" y="88"/>
                      <a:pt x="193" y="89"/>
                    </a:cubicBezTo>
                    <a:cubicBezTo>
                      <a:pt x="193" y="89"/>
                      <a:pt x="192" y="89"/>
                      <a:pt x="192" y="89"/>
                    </a:cubicBezTo>
                    <a:cubicBezTo>
                      <a:pt x="190" y="89"/>
                      <a:pt x="190" y="90"/>
                      <a:pt x="190" y="91"/>
                    </a:cubicBezTo>
                    <a:cubicBezTo>
                      <a:pt x="189" y="90"/>
                      <a:pt x="190" y="90"/>
                      <a:pt x="189" y="89"/>
                    </a:cubicBezTo>
                    <a:cubicBezTo>
                      <a:pt x="188" y="89"/>
                      <a:pt x="188" y="91"/>
                      <a:pt x="188" y="92"/>
                    </a:cubicBezTo>
                    <a:cubicBezTo>
                      <a:pt x="189" y="92"/>
                      <a:pt x="189" y="93"/>
                      <a:pt x="188" y="93"/>
                    </a:cubicBezTo>
                    <a:cubicBezTo>
                      <a:pt x="188" y="94"/>
                      <a:pt x="187" y="94"/>
                      <a:pt x="186" y="94"/>
                    </a:cubicBezTo>
                    <a:cubicBezTo>
                      <a:pt x="186" y="95"/>
                      <a:pt x="186" y="93"/>
                      <a:pt x="185" y="93"/>
                    </a:cubicBezTo>
                    <a:cubicBezTo>
                      <a:pt x="185" y="94"/>
                      <a:pt x="185" y="94"/>
                      <a:pt x="185" y="95"/>
                    </a:cubicBezTo>
                    <a:cubicBezTo>
                      <a:pt x="184" y="95"/>
                      <a:pt x="183" y="94"/>
                      <a:pt x="183" y="94"/>
                    </a:cubicBezTo>
                    <a:cubicBezTo>
                      <a:pt x="183" y="93"/>
                      <a:pt x="182" y="94"/>
                      <a:pt x="182" y="95"/>
                    </a:cubicBezTo>
                    <a:cubicBezTo>
                      <a:pt x="182" y="95"/>
                      <a:pt x="182" y="95"/>
                      <a:pt x="181" y="95"/>
                    </a:cubicBezTo>
                    <a:cubicBezTo>
                      <a:pt x="180" y="95"/>
                      <a:pt x="176" y="95"/>
                      <a:pt x="177" y="94"/>
                    </a:cubicBezTo>
                    <a:cubicBezTo>
                      <a:pt x="177" y="94"/>
                      <a:pt x="179" y="93"/>
                      <a:pt x="179" y="92"/>
                    </a:cubicBezTo>
                    <a:cubicBezTo>
                      <a:pt x="179" y="92"/>
                      <a:pt x="179" y="93"/>
                      <a:pt x="178" y="93"/>
                    </a:cubicBezTo>
                    <a:cubicBezTo>
                      <a:pt x="178" y="93"/>
                      <a:pt x="178" y="93"/>
                      <a:pt x="177" y="92"/>
                    </a:cubicBezTo>
                    <a:cubicBezTo>
                      <a:pt x="177" y="92"/>
                      <a:pt x="176" y="92"/>
                      <a:pt x="176" y="92"/>
                    </a:cubicBezTo>
                    <a:cubicBezTo>
                      <a:pt x="175" y="92"/>
                      <a:pt x="177" y="91"/>
                      <a:pt x="176" y="90"/>
                    </a:cubicBezTo>
                    <a:cubicBezTo>
                      <a:pt x="175" y="90"/>
                      <a:pt x="176" y="89"/>
                      <a:pt x="176" y="89"/>
                    </a:cubicBezTo>
                    <a:cubicBezTo>
                      <a:pt x="177" y="88"/>
                      <a:pt x="178" y="88"/>
                      <a:pt x="179" y="88"/>
                    </a:cubicBezTo>
                    <a:cubicBezTo>
                      <a:pt x="181" y="87"/>
                      <a:pt x="180" y="87"/>
                      <a:pt x="179" y="86"/>
                    </a:cubicBezTo>
                    <a:cubicBezTo>
                      <a:pt x="178" y="86"/>
                      <a:pt x="177" y="86"/>
                      <a:pt x="175" y="87"/>
                    </a:cubicBezTo>
                    <a:cubicBezTo>
                      <a:pt x="174" y="87"/>
                      <a:pt x="174" y="87"/>
                      <a:pt x="173" y="87"/>
                    </a:cubicBezTo>
                    <a:cubicBezTo>
                      <a:pt x="173" y="87"/>
                      <a:pt x="172" y="87"/>
                      <a:pt x="173" y="86"/>
                    </a:cubicBezTo>
                    <a:cubicBezTo>
                      <a:pt x="173" y="86"/>
                      <a:pt x="174" y="86"/>
                      <a:pt x="175" y="86"/>
                    </a:cubicBezTo>
                    <a:cubicBezTo>
                      <a:pt x="175" y="85"/>
                      <a:pt x="175" y="85"/>
                      <a:pt x="175" y="85"/>
                    </a:cubicBezTo>
                    <a:cubicBezTo>
                      <a:pt x="175" y="85"/>
                      <a:pt x="174" y="85"/>
                      <a:pt x="173" y="85"/>
                    </a:cubicBezTo>
                    <a:close/>
                    <a:moveTo>
                      <a:pt x="325" y="106"/>
                    </a:moveTo>
                    <a:cubicBezTo>
                      <a:pt x="325" y="105"/>
                      <a:pt x="326" y="106"/>
                      <a:pt x="326" y="106"/>
                    </a:cubicBezTo>
                    <a:cubicBezTo>
                      <a:pt x="327" y="107"/>
                      <a:pt x="328" y="109"/>
                      <a:pt x="326" y="108"/>
                    </a:cubicBezTo>
                    <a:cubicBezTo>
                      <a:pt x="325" y="107"/>
                      <a:pt x="325" y="107"/>
                      <a:pt x="325" y="106"/>
                    </a:cubicBezTo>
                    <a:close/>
                    <a:moveTo>
                      <a:pt x="161" y="107"/>
                    </a:moveTo>
                    <a:cubicBezTo>
                      <a:pt x="162" y="107"/>
                      <a:pt x="163" y="107"/>
                      <a:pt x="163" y="107"/>
                    </a:cubicBezTo>
                    <a:cubicBezTo>
                      <a:pt x="164" y="108"/>
                      <a:pt x="165" y="108"/>
                      <a:pt x="165" y="108"/>
                    </a:cubicBezTo>
                    <a:cubicBezTo>
                      <a:pt x="166" y="109"/>
                      <a:pt x="165" y="110"/>
                      <a:pt x="165" y="111"/>
                    </a:cubicBezTo>
                    <a:cubicBezTo>
                      <a:pt x="165" y="112"/>
                      <a:pt x="166" y="113"/>
                      <a:pt x="167" y="114"/>
                    </a:cubicBezTo>
                    <a:cubicBezTo>
                      <a:pt x="167" y="115"/>
                      <a:pt x="165" y="115"/>
                      <a:pt x="165" y="115"/>
                    </a:cubicBezTo>
                    <a:cubicBezTo>
                      <a:pt x="164" y="116"/>
                      <a:pt x="164" y="116"/>
                      <a:pt x="164" y="117"/>
                    </a:cubicBezTo>
                    <a:cubicBezTo>
                      <a:pt x="164" y="117"/>
                      <a:pt x="163" y="118"/>
                      <a:pt x="163" y="118"/>
                    </a:cubicBezTo>
                    <a:cubicBezTo>
                      <a:pt x="162" y="119"/>
                      <a:pt x="160" y="119"/>
                      <a:pt x="159" y="119"/>
                    </a:cubicBezTo>
                    <a:cubicBezTo>
                      <a:pt x="158" y="119"/>
                      <a:pt x="158" y="118"/>
                      <a:pt x="157" y="118"/>
                    </a:cubicBezTo>
                    <a:cubicBezTo>
                      <a:pt x="157" y="117"/>
                      <a:pt x="157" y="117"/>
                      <a:pt x="157" y="116"/>
                    </a:cubicBezTo>
                    <a:cubicBezTo>
                      <a:pt x="158" y="116"/>
                      <a:pt x="160" y="115"/>
                      <a:pt x="160" y="114"/>
                    </a:cubicBezTo>
                    <a:cubicBezTo>
                      <a:pt x="159" y="114"/>
                      <a:pt x="158" y="115"/>
                      <a:pt x="157" y="115"/>
                    </a:cubicBezTo>
                    <a:cubicBezTo>
                      <a:pt x="156" y="116"/>
                      <a:pt x="154" y="116"/>
                      <a:pt x="154" y="116"/>
                    </a:cubicBezTo>
                    <a:cubicBezTo>
                      <a:pt x="154" y="115"/>
                      <a:pt x="154" y="114"/>
                      <a:pt x="155" y="113"/>
                    </a:cubicBezTo>
                    <a:cubicBezTo>
                      <a:pt x="155" y="112"/>
                      <a:pt x="157" y="112"/>
                      <a:pt x="157" y="111"/>
                    </a:cubicBezTo>
                    <a:cubicBezTo>
                      <a:pt x="157" y="111"/>
                      <a:pt x="155" y="111"/>
                      <a:pt x="156" y="110"/>
                    </a:cubicBezTo>
                    <a:cubicBezTo>
                      <a:pt x="156" y="110"/>
                      <a:pt x="160" y="109"/>
                      <a:pt x="159" y="108"/>
                    </a:cubicBezTo>
                    <a:cubicBezTo>
                      <a:pt x="158" y="108"/>
                      <a:pt x="156" y="108"/>
                      <a:pt x="157" y="108"/>
                    </a:cubicBezTo>
                    <a:cubicBezTo>
                      <a:pt x="159" y="107"/>
                      <a:pt x="160" y="107"/>
                      <a:pt x="161" y="107"/>
                    </a:cubicBezTo>
                    <a:close/>
                    <a:moveTo>
                      <a:pt x="250" y="74"/>
                    </a:moveTo>
                    <a:cubicBezTo>
                      <a:pt x="250" y="74"/>
                      <a:pt x="251" y="75"/>
                      <a:pt x="251" y="74"/>
                    </a:cubicBezTo>
                    <a:cubicBezTo>
                      <a:pt x="250" y="73"/>
                      <a:pt x="250" y="73"/>
                      <a:pt x="249" y="73"/>
                    </a:cubicBezTo>
                    <a:cubicBezTo>
                      <a:pt x="248" y="72"/>
                      <a:pt x="247" y="71"/>
                      <a:pt x="246" y="71"/>
                    </a:cubicBezTo>
                    <a:cubicBezTo>
                      <a:pt x="246" y="70"/>
                      <a:pt x="245" y="70"/>
                      <a:pt x="245" y="69"/>
                    </a:cubicBezTo>
                    <a:cubicBezTo>
                      <a:pt x="245" y="69"/>
                      <a:pt x="246" y="69"/>
                      <a:pt x="247" y="69"/>
                    </a:cubicBezTo>
                    <a:cubicBezTo>
                      <a:pt x="247" y="69"/>
                      <a:pt x="248" y="69"/>
                      <a:pt x="249" y="69"/>
                    </a:cubicBezTo>
                    <a:cubicBezTo>
                      <a:pt x="249" y="69"/>
                      <a:pt x="250" y="69"/>
                      <a:pt x="250" y="69"/>
                    </a:cubicBezTo>
                    <a:cubicBezTo>
                      <a:pt x="251" y="69"/>
                      <a:pt x="251" y="69"/>
                      <a:pt x="252" y="68"/>
                    </a:cubicBezTo>
                    <a:cubicBezTo>
                      <a:pt x="252" y="68"/>
                      <a:pt x="252" y="68"/>
                      <a:pt x="253" y="68"/>
                    </a:cubicBezTo>
                    <a:cubicBezTo>
                      <a:pt x="254" y="68"/>
                      <a:pt x="254" y="69"/>
                      <a:pt x="255" y="69"/>
                    </a:cubicBezTo>
                    <a:cubicBezTo>
                      <a:pt x="255" y="70"/>
                      <a:pt x="256" y="70"/>
                      <a:pt x="256" y="70"/>
                    </a:cubicBezTo>
                    <a:cubicBezTo>
                      <a:pt x="256" y="70"/>
                      <a:pt x="256" y="71"/>
                      <a:pt x="256" y="71"/>
                    </a:cubicBezTo>
                    <a:cubicBezTo>
                      <a:pt x="256" y="72"/>
                      <a:pt x="256" y="72"/>
                      <a:pt x="256" y="73"/>
                    </a:cubicBezTo>
                    <a:cubicBezTo>
                      <a:pt x="256" y="73"/>
                      <a:pt x="256" y="74"/>
                      <a:pt x="257" y="74"/>
                    </a:cubicBezTo>
                    <a:cubicBezTo>
                      <a:pt x="257" y="74"/>
                      <a:pt x="257" y="74"/>
                      <a:pt x="257" y="74"/>
                    </a:cubicBezTo>
                    <a:cubicBezTo>
                      <a:pt x="257" y="73"/>
                      <a:pt x="257" y="72"/>
                      <a:pt x="257" y="71"/>
                    </a:cubicBezTo>
                    <a:cubicBezTo>
                      <a:pt x="257" y="71"/>
                      <a:pt x="257" y="71"/>
                      <a:pt x="257" y="70"/>
                    </a:cubicBezTo>
                    <a:cubicBezTo>
                      <a:pt x="257" y="70"/>
                      <a:pt x="256" y="70"/>
                      <a:pt x="256" y="69"/>
                    </a:cubicBezTo>
                    <a:cubicBezTo>
                      <a:pt x="256" y="68"/>
                      <a:pt x="257" y="69"/>
                      <a:pt x="257" y="70"/>
                    </a:cubicBezTo>
                    <a:cubicBezTo>
                      <a:pt x="258" y="70"/>
                      <a:pt x="258" y="71"/>
                      <a:pt x="259" y="71"/>
                    </a:cubicBezTo>
                    <a:cubicBezTo>
                      <a:pt x="259" y="71"/>
                      <a:pt x="259" y="71"/>
                      <a:pt x="259" y="71"/>
                    </a:cubicBezTo>
                    <a:cubicBezTo>
                      <a:pt x="259" y="72"/>
                      <a:pt x="260" y="73"/>
                      <a:pt x="260" y="73"/>
                    </a:cubicBezTo>
                    <a:cubicBezTo>
                      <a:pt x="261" y="73"/>
                      <a:pt x="261" y="74"/>
                      <a:pt x="261" y="74"/>
                    </a:cubicBezTo>
                    <a:cubicBezTo>
                      <a:pt x="262" y="74"/>
                      <a:pt x="261" y="73"/>
                      <a:pt x="261" y="73"/>
                    </a:cubicBezTo>
                    <a:cubicBezTo>
                      <a:pt x="260" y="72"/>
                      <a:pt x="262" y="72"/>
                      <a:pt x="263" y="73"/>
                    </a:cubicBezTo>
                    <a:cubicBezTo>
                      <a:pt x="263" y="73"/>
                      <a:pt x="264" y="73"/>
                      <a:pt x="264" y="73"/>
                    </a:cubicBezTo>
                    <a:cubicBezTo>
                      <a:pt x="264" y="72"/>
                      <a:pt x="263" y="72"/>
                      <a:pt x="262" y="72"/>
                    </a:cubicBezTo>
                    <a:cubicBezTo>
                      <a:pt x="261" y="71"/>
                      <a:pt x="261" y="70"/>
                      <a:pt x="260" y="69"/>
                    </a:cubicBezTo>
                    <a:cubicBezTo>
                      <a:pt x="260" y="69"/>
                      <a:pt x="258" y="68"/>
                      <a:pt x="260" y="68"/>
                    </a:cubicBezTo>
                    <a:cubicBezTo>
                      <a:pt x="260" y="68"/>
                      <a:pt x="262" y="68"/>
                      <a:pt x="262" y="68"/>
                    </a:cubicBezTo>
                    <a:cubicBezTo>
                      <a:pt x="263" y="69"/>
                      <a:pt x="263" y="69"/>
                      <a:pt x="264" y="70"/>
                    </a:cubicBezTo>
                    <a:cubicBezTo>
                      <a:pt x="264" y="70"/>
                      <a:pt x="265" y="70"/>
                      <a:pt x="266" y="71"/>
                    </a:cubicBezTo>
                    <a:cubicBezTo>
                      <a:pt x="267" y="71"/>
                      <a:pt x="268" y="72"/>
                      <a:pt x="269" y="73"/>
                    </a:cubicBezTo>
                    <a:cubicBezTo>
                      <a:pt x="270" y="73"/>
                      <a:pt x="270" y="74"/>
                      <a:pt x="271" y="74"/>
                    </a:cubicBezTo>
                    <a:cubicBezTo>
                      <a:pt x="271" y="75"/>
                      <a:pt x="271" y="75"/>
                      <a:pt x="272" y="75"/>
                    </a:cubicBezTo>
                    <a:cubicBezTo>
                      <a:pt x="273" y="75"/>
                      <a:pt x="272" y="75"/>
                      <a:pt x="272" y="75"/>
                    </a:cubicBezTo>
                    <a:cubicBezTo>
                      <a:pt x="272" y="75"/>
                      <a:pt x="272" y="74"/>
                      <a:pt x="271" y="74"/>
                    </a:cubicBezTo>
                    <a:cubicBezTo>
                      <a:pt x="271" y="74"/>
                      <a:pt x="271" y="73"/>
                      <a:pt x="271" y="73"/>
                    </a:cubicBezTo>
                    <a:cubicBezTo>
                      <a:pt x="271" y="72"/>
                      <a:pt x="271" y="72"/>
                      <a:pt x="271" y="71"/>
                    </a:cubicBezTo>
                    <a:cubicBezTo>
                      <a:pt x="270" y="71"/>
                      <a:pt x="271" y="71"/>
                      <a:pt x="271" y="71"/>
                    </a:cubicBezTo>
                    <a:cubicBezTo>
                      <a:pt x="271" y="71"/>
                      <a:pt x="272" y="71"/>
                      <a:pt x="272" y="71"/>
                    </a:cubicBezTo>
                    <a:cubicBezTo>
                      <a:pt x="272" y="70"/>
                      <a:pt x="271" y="70"/>
                      <a:pt x="270" y="69"/>
                    </a:cubicBezTo>
                    <a:cubicBezTo>
                      <a:pt x="269" y="68"/>
                      <a:pt x="268" y="68"/>
                      <a:pt x="268" y="67"/>
                    </a:cubicBezTo>
                    <a:cubicBezTo>
                      <a:pt x="269" y="67"/>
                      <a:pt x="270" y="68"/>
                      <a:pt x="271" y="68"/>
                    </a:cubicBezTo>
                    <a:cubicBezTo>
                      <a:pt x="272" y="68"/>
                      <a:pt x="273" y="68"/>
                      <a:pt x="274" y="69"/>
                    </a:cubicBezTo>
                    <a:cubicBezTo>
                      <a:pt x="275" y="69"/>
                      <a:pt x="276" y="69"/>
                      <a:pt x="276" y="70"/>
                    </a:cubicBezTo>
                    <a:cubicBezTo>
                      <a:pt x="277" y="70"/>
                      <a:pt x="278" y="71"/>
                      <a:pt x="278" y="71"/>
                    </a:cubicBezTo>
                    <a:cubicBezTo>
                      <a:pt x="278" y="70"/>
                      <a:pt x="278" y="70"/>
                      <a:pt x="277" y="69"/>
                    </a:cubicBezTo>
                    <a:cubicBezTo>
                      <a:pt x="276" y="69"/>
                      <a:pt x="275" y="68"/>
                      <a:pt x="274" y="68"/>
                    </a:cubicBezTo>
                    <a:cubicBezTo>
                      <a:pt x="274" y="68"/>
                      <a:pt x="273" y="68"/>
                      <a:pt x="272" y="67"/>
                    </a:cubicBezTo>
                    <a:cubicBezTo>
                      <a:pt x="271" y="67"/>
                      <a:pt x="270" y="67"/>
                      <a:pt x="269" y="67"/>
                    </a:cubicBezTo>
                    <a:cubicBezTo>
                      <a:pt x="268" y="67"/>
                      <a:pt x="268" y="66"/>
                      <a:pt x="267" y="66"/>
                    </a:cubicBezTo>
                    <a:cubicBezTo>
                      <a:pt x="267" y="66"/>
                      <a:pt x="266" y="67"/>
                      <a:pt x="266" y="66"/>
                    </a:cubicBezTo>
                    <a:cubicBezTo>
                      <a:pt x="266" y="66"/>
                      <a:pt x="266" y="66"/>
                      <a:pt x="266" y="65"/>
                    </a:cubicBezTo>
                    <a:cubicBezTo>
                      <a:pt x="266" y="65"/>
                      <a:pt x="265" y="65"/>
                      <a:pt x="265" y="65"/>
                    </a:cubicBezTo>
                    <a:cubicBezTo>
                      <a:pt x="265" y="64"/>
                      <a:pt x="266" y="64"/>
                      <a:pt x="266" y="65"/>
                    </a:cubicBezTo>
                    <a:cubicBezTo>
                      <a:pt x="267" y="65"/>
                      <a:pt x="267" y="65"/>
                      <a:pt x="267" y="65"/>
                    </a:cubicBezTo>
                    <a:cubicBezTo>
                      <a:pt x="268" y="65"/>
                      <a:pt x="268" y="65"/>
                      <a:pt x="267" y="65"/>
                    </a:cubicBezTo>
                    <a:cubicBezTo>
                      <a:pt x="266" y="64"/>
                      <a:pt x="270" y="65"/>
                      <a:pt x="270" y="65"/>
                    </a:cubicBezTo>
                    <a:cubicBezTo>
                      <a:pt x="270" y="65"/>
                      <a:pt x="271" y="65"/>
                      <a:pt x="271" y="65"/>
                    </a:cubicBezTo>
                    <a:cubicBezTo>
                      <a:pt x="271" y="65"/>
                      <a:pt x="271" y="65"/>
                      <a:pt x="270" y="65"/>
                    </a:cubicBezTo>
                    <a:cubicBezTo>
                      <a:pt x="270" y="64"/>
                      <a:pt x="270" y="64"/>
                      <a:pt x="270" y="64"/>
                    </a:cubicBezTo>
                    <a:cubicBezTo>
                      <a:pt x="270" y="64"/>
                      <a:pt x="271" y="65"/>
                      <a:pt x="271" y="65"/>
                    </a:cubicBezTo>
                    <a:cubicBezTo>
                      <a:pt x="271" y="65"/>
                      <a:pt x="271" y="64"/>
                      <a:pt x="271" y="64"/>
                    </a:cubicBezTo>
                    <a:cubicBezTo>
                      <a:pt x="271" y="64"/>
                      <a:pt x="271" y="64"/>
                      <a:pt x="272" y="64"/>
                    </a:cubicBezTo>
                    <a:cubicBezTo>
                      <a:pt x="272" y="64"/>
                      <a:pt x="273" y="64"/>
                      <a:pt x="273" y="65"/>
                    </a:cubicBezTo>
                    <a:cubicBezTo>
                      <a:pt x="273" y="65"/>
                      <a:pt x="273" y="65"/>
                      <a:pt x="274" y="66"/>
                    </a:cubicBezTo>
                    <a:cubicBezTo>
                      <a:pt x="274" y="66"/>
                      <a:pt x="275" y="66"/>
                      <a:pt x="276" y="67"/>
                    </a:cubicBezTo>
                    <a:cubicBezTo>
                      <a:pt x="277" y="67"/>
                      <a:pt x="278" y="67"/>
                      <a:pt x="278" y="68"/>
                    </a:cubicBezTo>
                    <a:cubicBezTo>
                      <a:pt x="279" y="68"/>
                      <a:pt x="279" y="68"/>
                      <a:pt x="279" y="69"/>
                    </a:cubicBezTo>
                    <a:cubicBezTo>
                      <a:pt x="280" y="69"/>
                      <a:pt x="279" y="68"/>
                      <a:pt x="279" y="68"/>
                    </a:cubicBezTo>
                    <a:cubicBezTo>
                      <a:pt x="279" y="68"/>
                      <a:pt x="278" y="68"/>
                      <a:pt x="278" y="67"/>
                    </a:cubicBezTo>
                    <a:cubicBezTo>
                      <a:pt x="279" y="67"/>
                      <a:pt x="281" y="68"/>
                      <a:pt x="279" y="67"/>
                    </a:cubicBezTo>
                    <a:cubicBezTo>
                      <a:pt x="278" y="66"/>
                      <a:pt x="281" y="67"/>
                      <a:pt x="280" y="66"/>
                    </a:cubicBezTo>
                    <a:cubicBezTo>
                      <a:pt x="280" y="65"/>
                      <a:pt x="279" y="65"/>
                      <a:pt x="278" y="65"/>
                    </a:cubicBezTo>
                    <a:cubicBezTo>
                      <a:pt x="278" y="65"/>
                      <a:pt x="278" y="65"/>
                      <a:pt x="278" y="64"/>
                    </a:cubicBezTo>
                    <a:cubicBezTo>
                      <a:pt x="277" y="63"/>
                      <a:pt x="278" y="64"/>
                      <a:pt x="278" y="63"/>
                    </a:cubicBezTo>
                    <a:cubicBezTo>
                      <a:pt x="279" y="63"/>
                      <a:pt x="279" y="63"/>
                      <a:pt x="280" y="64"/>
                    </a:cubicBezTo>
                    <a:cubicBezTo>
                      <a:pt x="280" y="64"/>
                      <a:pt x="281" y="65"/>
                      <a:pt x="281" y="65"/>
                    </a:cubicBezTo>
                    <a:cubicBezTo>
                      <a:pt x="281" y="64"/>
                      <a:pt x="281" y="63"/>
                      <a:pt x="281" y="63"/>
                    </a:cubicBezTo>
                    <a:cubicBezTo>
                      <a:pt x="281" y="63"/>
                      <a:pt x="282" y="64"/>
                      <a:pt x="282" y="64"/>
                    </a:cubicBezTo>
                    <a:cubicBezTo>
                      <a:pt x="283" y="64"/>
                      <a:pt x="283" y="63"/>
                      <a:pt x="283" y="63"/>
                    </a:cubicBezTo>
                    <a:cubicBezTo>
                      <a:pt x="284" y="64"/>
                      <a:pt x="285" y="64"/>
                      <a:pt x="286" y="64"/>
                    </a:cubicBezTo>
                    <a:cubicBezTo>
                      <a:pt x="286" y="64"/>
                      <a:pt x="286" y="64"/>
                      <a:pt x="287" y="64"/>
                    </a:cubicBezTo>
                    <a:cubicBezTo>
                      <a:pt x="288" y="65"/>
                      <a:pt x="288" y="65"/>
                      <a:pt x="289" y="65"/>
                    </a:cubicBezTo>
                    <a:cubicBezTo>
                      <a:pt x="290" y="65"/>
                      <a:pt x="291" y="65"/>
                      <a:pt x="293" y="66"/>
                    </a:cubicBezTo>
                    <a:cubicBezTo>
                      <a:pt x="293" y="66"/>
                      <a:pt x="293" y="67"/>
                      <a:pt x="294" y="67"/>
                    </a:cubicBezTo>
                    <a:cubicBezTo>
                      <a:pt x="295" y="67"/>
                      <a:pt x="295" y="67"/>
                      <a:pt x="295" y="67"/>
                    </a:cubicBezTo>
                    <a:cubicBezTo>
                      <a:pt x="296" y="68"/>
                      <a:pt x="297" y="68"/>
                      <a:pt x="298" y="68"/>
                    </a:cubicBezTo>
                    <a:cubicBezTo>
                      <a:pt x="299" y="69"/>
                      <a:pt x="299" y="70"/>
                      <a:pt x="298" y="70"/>
                    </a:cubicBezTo>
                    <a:cubicBezTo>
                      <a:pt x="298" y="70"/>
                      <a:pt x="298" y="70"/>
                      <a:pt x="298" y="70"/>
                    </a:cubicBezTo>
                    <a:cubicBezTo>
                      <a:pt x="297" y="70"/>
                      <a:pt x="297" y="70"/>
                      <a:pt x="296" y="70"/>
                    </a:cubicBezTo>
                    <a:cubicBezTo>
                      <a:pt x="295" y="70"/>
                      <a:pt x="293" y="69"/>
                      <a:pt x="292" y="69"/>
                    </a:cubicBezTo>
                    <a:cubicBezTo>
                      <a:pt x="291" y="69"/>
                      <a:pt x="291" y="69"/>
                      <a:pt x="291" y="69"/>
                    </a:cubicBezTo>
                    <a:cubicBezTo>
                      <a:pt x="290" y="69"/>
                      <a:pt x="290" y="69"/>
                      <a:pt x="289" y="69"/>
                    </a:cubicBezTo>
                    <a:cubicBezTo>
                      <a:pt x="289" y="69"/>
                      <a:pt x="288" y="69"/>
                      <a:pt x="288" y="69"/>
                    </a:cubicBezTo>
                    <a:cubicBezTo>
                      <a:pt x="287" y="69"/>
                      <a:pt x="287" y="69"/>
                      <a:pt x="286" y="69"/>
                    </a:cubicBezTo>
                    <a:cubicBezTo>
                      <a:pt x="286" y="69"/>
                      <a:pt x="285" y="69"/>
                      <a:pt x="285" y="69"/>
                    </a:cubicBezTo>
                    <a:cubicBezTo>
                      <a:pt x="285" y="70"/>
                      <a:pt x="286" y="69"/>
                      <a:pt x="286" y="69"/>
                    </a:cubicBezTo>
                    <a:cubicBezTo>
                      <a:pt x="287" y="69"/>
                      <a:pt x="288" y="70"/>
                      <a:pt x="289" y="70"/>
                    </a:cubicBezTo>
                    <a:cubicBezTo>
                      <a:pt x="290" y="70"/>
                      <a:pt x="291" y="70"/>
                      <a:pt x="292" y="70"/>
                    </a:cubicBezTo>
                    <a:cubicBezTo>
                      <a:pt x="293" y="69"/>
                      <a:pt x="294" y="70"/>
                      <a:pt x="295" y="70"/>
                    </a:cubicBezTo>
                    <a:cubicBezTo>
                      <a:pt x="296" y="71"/>
                      <a:pt x="297" y="71"/>
                      <a:pt x="298" y="71"/>
                    </a:cubicBezTo>
                    <a:cubicBezTo>
                      <a:pt x="298" y="71"/>
                      <a:pt x="298" y="71"/>
                      <a:pt x="299" y="71"/>
                    </a:cubicBezTo>
                    <a:cubicBezTo>
                      <a:pt x="299" y="71"/>
                      <a:pt x="300" y="71"/>
                      <a:pt x="300" y="71"/>
                    </a:cubicBezTo>
                    <a:cubicBezTo>
                      <a:pt x="301" y="71"/>
                      <a:pt x="301" y="72"/>
                      <a:pt x="302" y="72"/>
                    </a:cubicBezTo>
                    <a:cubicBezTo>
                      <a:pt x="302" y="73"/>
                      <a:pt x="301" y="73"/>
                      <a:pt x="302" y="74"/>
                    </a:cubicBezTo>
                    <a:cubicBezTo>
                      <a:pt x="302" y="74"/>
                      <a:pt x="303" y="74"/>
                      <a:pt x="303" y="74"/>
                    </a:cubicBezTo>
                    <a:cubicBezTo>
                      <a:pt x="303" y="74"/>
                      <a:pt x="303" y="74"/>
                      <a:pt x="304" y="74"/>
                    </a:cubicBezTo>
                    <a:cubicBezTo>
                      <a:pt x="305" y="75"/>
                      <a:pt x="305" y="75"/>
                      <a:pt x="306" y="75"/>
                    </a:cubicBezTo>
                    <a:cubicBezTo>
                      <a:pt x="306" y="75"/>
                      <a:pt x="307" y="76"/>
                      <a:pt x="307" y="76"/>
                    </a:cubicBezTo>
                    <a:cubicBezTo>
                      <a:pt x="308" y="77"/>
                      <a:pt x="309" y="78"/>
                      <a:pt x="309" y="78"/>
                    </a:cubicBezTo>
                    <a:cubicBezTo>
                      <a:pt x="309" y="78"/>
                      <a:pt x="308" y="78"/>
                      <a:pt x="308" y="78"/>
                    </a:cubicBezTo>
                    <a:cubicBezTo>
                      <a:pt x="308" y="78"/>
                      <a:pt x="308" y="79"/>
                      <a:pt x="308" y="79"/>
                    </a:cubicBezTo>
                    <a:cubicBezTo>
                      <a:pt x="307" y="79"/>
                      <a:pt x="307" y="79"/>
                      <a:pt x="307" y="79"/>
                    </a:cubicBezTo>
                    <a:cubicBezTo>
                      <a:pt x="307" y="79"/>
                      <a:pt x="306" y="79"/>
                      <a:pt x="306" y="79"/>
                    </a:cubicBezTo>
                    <a:cubicBezTo>
                      <a:pt x="305" y="79"/>
                      <a:pt x="305" y="80"/>
                      <a:pt x="305" y="80"/>
                    </a:cubicBezTo>
                    <a:cubicBezTo>
                      <a:pt x="303" y="80"/>
                      <a:pt x="303" y="80"/>
                      <a:pt x="301" y="79"/>
                    </a:cubicBezTo>
                    <a:cubicBezTo>
                      <a:pt x="301" y="79"/>
                      <a:pt x="300" y="79"/>
                      <a:pt x="299" y="78"/>
                    </a:cubicBezTo>
                    <a:cubicBezTo>
                      <a:pt x="298" y="78"/>
                      <a:pt x="298" y="78"/>
                      <a:pt x="298" y="78"/>
                    </a:cubicBezTo>
                    <a:cubicBezTo>
                      <a:pt x="296" y="78"/>
                      <a:pt x="296" y="79"/>
                      <a:pt x="295" y="78"/>
                    </a:cubicBezTo>
                    <a:cubicBezTo>
                      <a:pt x="294" y="78"/>
                      <a:pt x="294" y="78"/>
                      <a:pt x="293" y="78"/>
                    </a:cubicBezTo>
                    <a:cubicBezTo>
                      <a:pt x="293" y="78"/>
                      <a:pt x="292" y="78"/>
                      <a:pt x="292" y="79"/>
                    </a:cubicBezTo>
                    <a:cubicBezTo>
                      <a:pt x="292" y="79"/>
                      <a:pt x="292" y="80"/>
                      <a:pt x="293" y="80"/>
                    </a:cubicBezTo>
                    <a:cubicBezTo>
                      <a:pt x="294" y="81"/>
                      <a:pt x="294" y="80"/>
                      <a:pt x="294" y="80"/>
                    </a:cubicBezTo>
                    <a:cubicBezTo>
                      <a:pt x="294" y="79"/>
                      <a:pt x="295" y="80"/>
                      <a:pt x="296" y="80"/>
                    </a:cubicBezTo>
                    <a:cubicBezTo>
                      <a:pt x="296" y="80"/>
                      <a:pt x="297" y="80"/>
                      <a:pt x="297" y="80"/>
                    </a:cubicBezTo>
                    <a:cubicBezTo>
                      <a:pt x="298" y="79"/>
                      <a:pt x="299" y="79"/>
                      <a:pt x="300" y="80"/>
                    </a:cubicBezTo>
                    <a:cubicBezTo>
                      <a:pt x="302" y="80"/>
                      <a:pt x="302" y="81"/>
                      <a:pt x="304" y="81"/>
                    </a:cubicBezTo>
                    <a:cubicBezTo>
                      <a:pt x="305" y="81"/>
                      <a:pt x="305" y="81"/>
                      <a:pt x="305" y="82"/>
                    </a:cubicBezTo>
                    <a:cubicBezTo>
                      <a:pt x="305" y="83"/>
                      <a:pt x="305" y="83"/>
                      <a:pt x="304" y="83"/>
                    </a:cubicBezTo>
                    <a:cubicBezTo>
                      <a:pt x="303" y="83"/>
                      <a:pt x="302" y="84"/>
                      <a:pt x="303" y="85"/>
                    </a:cubicBezTo>
                    <a:cubicBezTo>
                      <a:pt x="303" y="85"/>
                      <a:pt x="305" y="84"/>
                      <a:pt x="305" y="84"/>
                    </a:cubicBezTo>
                    <a:cubicBezTo>
                      <a:pt x="305" y="84"/>
                      <a:pt x="306" y="84"/>
                      <a:pt x="307" y="84"/>
                    </a:cubicBezTo>
                    <a:cubicBezTo>
                      <a:pt x="308" y="84"/>
                      <a:pt x="307" y="83"/>
                      <a:pt x="307" y="82"/>
                    </a:cubicBezTo>
                    <a:cubicBezTo>
                      <a:pt x="307" y="81"/>
                      <a:pt x="309" y="81"/>
                      <a:pt x="309" y="82"/>
                    </a:cubicBezTo>
                    <a:cubicBezTo>
                      <a:pt x="310" y="83"/>
                      <a:pt x="310" y="84"/>
                      <a:pt x="310" y="84"/>
                    </a:cubicBezTo>
                    <a:cubicBezTo>
                      <a:pt x="311" y="85"/>
                      <a:pt x="311" y="86"/>
                      <a:pt x="312" y="87"/>
                    </a:cubicBezTo>
                    <a:cubicBezTo>
                      <a:pt x="312" y="88"/>
                      <a:pt x="312" y="88"/>
                      <a:pt x="312" y="88"/>
                    </a:cubicBezTo>
                    <a:cubicBezTo>
                      <a:pt x="311" y="88"/>
                      <a:pt x="312" y="89"/>
                      <a:pt x="312" y="89"/>
                    </a:cubicBezTo>
                    <a:cubicBezTo>
                      <a:pt x="312" y="90"/>
                      <a:pt x="312" y="90"/>
                      <a:pt x="311" y="90"/>
                    </a:cubicBezTo>
                    <a:cubicBezTo>
                      <a:pt x="311" y="91"/>
                      <a:pt x="311" y="91"/>
                      <a:pt x="311" y="91"/>
                    </a:cubicBezTo>
                    <a:cubicBezTo>
                      <a:pt x="311" y="92"/>
                      <a:pt x="311" y="92"/>
                      <a:pt x="311" y="92"/>
                    </a:cubicBezTo>
                    <a:cubicBezTo>
                      <a:pt x="312" y="92"/>
                      <a:pt x="312" y="91"/>
                      <a:pt x="312" y="91"/>
                    </a:cubicBezTo>
                    <a:cubicBezTo>
                      <a:pt x="312" y="91"/>
                      <a:pt x="312" y="91"/>
                      <a:pt x="312" y="91"/>
                    </a:cubicBezTo>
                    <a:cubicBezTo>
                      <a:pt x="313" y="90"/>
                      <a:pt x="313" y="90"/>
                      <a:pt x="313" y="90"/>
                    </a:cubicBezTo>
                    <a:cubicBezTo>
                      <a:pt x="313" y="89"/>
                      <a:pt x="313" y="89"/>
                      <a:pt x="313" y="89"/>
                    </a:cubicBezTo>
                    <a:cubicBezTo>
                      <a:pt x="313" y="88"/>
                      <a:pt x="313" y="88"/>
                      <a:pt x="313" y="88"/>
                    </a:cubicBezTo>
                    <a:cubicBezTo>
                      <a:pt x="314" y="87"/>
                      <a:pt x="314" y="87"/>
                      <a:pt x="313" y="86"/>
                    </a:cubicBezTo>
                    <a:cubicBezTo>
                      <a:pt x="312" y="85"/>
                      <a:pt x="313" y="85"/>
                      <a:pt x="314" y="86"/>
                    </a:cubicBezTo>
                    <a:cubicBezTo>
                      <a:pt x="314" y="86"/>
                      <a:pt x="314" y="86"/>
                      <a:pt x="315" y="87"/>
                    </a:cubicBezTo>
                    <a:cubicBezTo>
                      <a:pt x="315" y="87"/>
                      <a:pt x="315" y="87"/>
                      <a:pt x="316" y="87"/>
                    </a:cubicBezTo>
                    <a:cubicBezTo>
                      <a:pt x="316" y="87"/>
                      <a:pt x="316" y="88"/>
                      <a:pt x="317" y="88"/>
                    </a:cubicBezTo>
                    <a:cubicBezTo>
                      <a:pt x="318" y="89"/>
                      <a:pt x="319" y="89"/>
                      <a:pt x="318" y="88"/>
                    </a:cubicBezTo>
                    <a:cubicBezTo>
                      <a:pt x="318" y="88"/>
                      <a:pt x="317" y="87"/>
                      <a:pt x="317" y="87"/>
                    </a:cubicBezTo>
                    <a:cubicBezTo>
                      <a:pt x="316" y="86"/>
                      <a:pt x="316" y="86"/>
                      <a:pt x="315" y="86"/>
                    </a:cubicBezTo>
                    <a:cubicBezTo>
                      <a:pt x="315" y="85"/>
                      <a:pt x="314" y="85"/>
                      <a:pt x="315" y="85"/>
                    </a:cubicBezTo>
                    <a:cubicBezTo>
                      <a:pt x="315" y="85"/>
                      <a:pt x="315" y="85"/>
                      <a:pt x="316" y="85"/>
                    </a:cubicBezTo>
                    <a:cubicBezTo>
                      <a:pt x="316" y="86"/>
                      <a:pt x="318" y="88"/>
                      <a:pt x="318" y="87"/>
                    </a:cubicBezTo>
                    <a:cubicBezTo>
                      <a:pt x="318" y="87"/>
                      <a:pt x="318" y="87"/>
                      <a:pt x="318" y="86"/>
                    </a:cubicBezTo>
                    <a:cubicBezTo>
                      <a:pt x="318" y="86"/>
                      <a:pt x="318" y="86"/>
                      <a:pt x="318" y="86"/>
                    </a:cubicBezTo>
                    <a:cubicBezTo>
                      <a:pt x="319" y="86"/>
                      <a:pt x="319" y="86"/>
                      <a:pt x="319" y="86"/>
                    </a:cubicBezTo>
                    <a:cubicBezTo>
                      <a:pt x="319" y="86"/>
                      <a:pt x="319" y="86"/>
                      <a:pt x="319" y="86"/>
                    </a:cubicBezTo>
                    <a:cubicBezTo>
                      <a:pt x="320" y="86"/>
                      <a:pt x="320" y="86"/>
                      <a:pt x="321" y="86"/>
                    </a:cubicBezTo>
                    <a:cubicBezTo>
                      <a:pt x="321" y="86"/>
                      <a:pt x="322" y="87"/>
                      <a:pt x="322" y="87"/>
                    </a:cubicBezTo>
                    <a:cubicBezTo>
                      <a:pt x="323" y="88"/>
                      <a:pt x="323" y="88"/>
                      <a:pt x="324" y="89"/>
                    </a:cubicBezTo>
                    <a:cubicBezTo>
                      <a:pt x="325" y="89"/>
                      <a:pt x="327" y="91"/>
                      <a:pt x="326" y="91"/>
                    </a:cubicBezTo>
                    <a:cubicBezTo>
                      <a:pt x="326" y="92"/>
                      <a:pt x="325" y="92"/>
                      <a:pt x="325" y="93"/>
                    </a:cubicBezTo>
                    <a:cubicBezTo>
                      <a:pt x="325" y="93"/>
                      <a:pt x="325" y="93"/>
                      <a:pt x="325" y="93"/>
                    </a:cubicBezTo>
                    <a:cubicBezTo>
                      <a:pt x="324" y="93"/>
                      <a:pt x="324" y="93"/>
                      <a:pt x="324" y="93"/>
                    </a:cubicBezTo>
                    <a:cubicBezTo>
                      <a:pt x="324" y="94"/>
                      <a:pt x="325" y="94"/>
                      <a:pt x="325" y="95"/>
                    </a:cubicBezTo>
                    <a:cubicBezTo>
                      <a:pt x="324" y="95"/>
                      <a:pt x="324" y="95"/>
                      <a:pt x="324" y="95"/>
                    </a:cubicBezTo>
                    <a:cubicBezTo>
                      <a:pt x="324" y="95"/>
                      <a:pt x="324" y="95"/>
                      <a:pt x="324" y="95"/>
                    </a:cubicBezTo>
                    <a:cubicBezTo>
                      <a:pt x="323" y="96"/>
                      <a:pt x="323" y="95"/>
                      <a:pt x="322" y="95"/>
                    </a:cubicBezTo>
                    <a:cubicBezTo>
                      <a:pt x="322" y="95"/>
                      <a:pt x="322" y="95"/>
                      <a:pt x="321" y="95"/>
                    </a:cubicBezTo>
                    <a:cubicBezTo>
                      <a:pt x="321" y="94"/>
                      <a:pt x="320" y="94"/>
                      <a:pt x="320" y="94"/>
                    </a:cubicBezTo>
                    <a:cubicBezTo>
                      <a:pt x="319" y="94"/>
                      <a:pt x="320" y="95"/>
                      <a:pt x="320" y="95"/>
                    </a:cubicBezTo>
                    <a:cubicBezTo>
                      <a:pt x="319" y="95"/>
                      <a:pt x="318" y="94"/>
                      <a:pt x="319" y="95"/>
                    </a:cubicBezTo>
                    <a:cubicBezTo>
                      <a:pt x="319" y="95"/>
                      <a:pt x="319" y="95"/>
                      <a:pt x="320" y="96"/>
                    </a:cubicBezTo>
                    <a:cubicBezTo>
                      <a:pt x="320" y="96"/>
                      <a:pt x="320" y="95"/>
                      <a:pt x="321" y="95"/>
                    </a:cubicBezTo>
                    <a:cubicBezTo>
                      <a:pt x="322" y="96"/>
                      <a:pt x="323" y="96"/>
                      <a:pt x="324" y="98"/>
                    </a:cubicBezTo>
                    <a:cubicBezTo>
                      <a:pt x="324" y="98"/>
                      <a:pt x="324" y="99"/>
                      <a:pt x="323" y="99"/>
                    </a:cubicBezTo>
                    <a:cubicBezTo>
                      <a:pt x="323" y="99"/>
                      <a:pt x="321" y="98"/>
                      <a:pt x="320" y="98"/>
                    </a:cubicBezTo>
                    <a:cubicBezTo>
                      <a:pt x="319" y="97"/>
                      <a:pt x="319" y="98"/>
                      <a:pt x="319" y="98"/>
                    </a:cubicBezTo>
                    <a:cubicBezTo>
                      <a:pt x="319" y="99"/>
                      <a:pt x="319" y="100"/>
                      <a:pt x="320" y="101"/>
                    </a:cubicBezTo>
                    <a:cubicBezTo>
                      <a:pt x="321" y="101"/>
                      <a:pt x="320" y="99"/>
                      <a:pt x="320" y="99"/>
                    </a:cubicBezTo>
                    <a:cubicBezTo>
                      <a:pt x="320" y="99"/>
                      <a:pt x="321" y="99"/>
                      <a:pt x="321" y="99"/>
                    </a:cubicBezTo>
                    <a:cubicBezTo>
                      <a:pt x="322" y="99"/>
                      <a:pt x="322" y="99"/>
                      <a:pt x="323" y="99"/>
                    </a:cubicBezTo>
                    <a:cubicBezTo>
                      <a:pt x="324" y="100"/>
                      <a:pt x="323" y="101"/>
                      <a:pt x="323" y="101"/>
                    </a:cubicBezTo>
                    <a:cubicBezTo>
                      <a:pt x="323" y="101"/>
                      <a:pt x="323" y="102"/>
                      <a:pt x="323" y="102"/>
                    </a:cubicBezTo>
                    <a:cubicBezTo>
                      <a:pt x="322" y="102"/>
                      <a:pt x="322" y="102"/>
                      <a:pt x="322" y="102"/>
                    </a:cubicBezTo>
                    <a:cubicBezTo>
                      <a:pt x="321" y="101"/>
                      <a:pt x="322" y="103"/>
                      <a:pt x="322" y="104"/>
                    </a:cubicBezTo>
                    <a:cubicBezTo>
                      <a:pt x="322" y="104"/>
                      <a:pt x="322" y="105"/>
                      <a:pt x="323" y="105"/>
                    </a:cubicBezTo>
                    <a:cubicBezTo>
                      <a:pt x="323" y="105"/>
                      <a:pt x="323" y="105"/>
                      <a:pt x="323" y="105"/>
                    </a:cubicBezTo>
                    <a:cubicBezTo>
                      <a:pt x="324" y="106"/>
                      <a:pt x="323" y="106"/>
                      <a:pt x="323" y="106"/>
                    </a:cubicBezTo>
                    <a:cubicBezTo>
                      <a:pt x="323" y="106"/>
                      <a:pt x="322" y="106"/>
                      <a:pt x="322" y="106"/>
                    </a:cubicBezTo>
                    <a:cubicBezTo>
                      <a:pt x="322" y="107"/>
                      <a:pt x="323" y="107"/>
                      <a:pt x="323" y="108"/>
                    </a:cubicBezTo>
                    <a:cubicBezTo>
                      <a:pt x="323" y="108"/>
                      <a:pt x="323" y="108"/>
                      <a:pt x="322" y="108"/>
                    </a:cubicBezTo>
                    <a:cubicBezTo>
                      <a:pt x="322" y="108"/>
                      <a:pt x="322" y="108"/>
                      <a:pt x="322" y="109"/>
                    </a:cubicBezTo>
                    <a:cubicBezTo>
                      <a:pt x="322" y="110"/>
                      <a:pt x="322" y="111"/>
                      <a:pt x="322" y="112"/>
                    </a:cubicBezTo>
                    <a:cubicBezTo>
                      <a:pt x="323" y="112"/>
                      <a:pt x="322" y="113"/>
                      <a:pt x="322" y="113"/>
                    </a:cubicBezTo>
                    <a:cubicBezTo>
                      <a:pt x="322" y="114"/>
                      <a:pt x="322" y="114"/>
                      <a:pt x="323" y="115"/>
                    </a:cubicBezTo>
                    <a:cubicBezTo>
                      <a:pt x="324" y="116"/>
                      <a:pt x="323" y="114"/>
                      <a:pt x="324" y="114"/>
                    </a:cubicBezTo>
                    <a:cubicBezTo>
                      <a:pt x="325" y="114"/>
                      <a:pt x="325" y="115"/>
                      <a:pt x="326" y="115"/>
                    </a:cubicBezTo>
                    <a:cubicBezTo>
                      <a:pt x="326" y="116"/>
                      <a:pt x="326" y="116"/>
                      <a:pt x="326" y="116"/>
                    </a:cubicBezTo>
                    <a:cubicBezTo>
                      <a:pt x="327" y="118"/>
                      <a:pt x="325" y="117"/>
                      <a:pt x="325" y="117"/>
                    </a:cubicBezTo>
                    <a:cubicBezTo>
                      <a:pt x="325" y="118"/>
                      <a:pt x="326" y="118"/>
                      <a:pt x="326" y="118"/>
                    </a:cubicBezTo>
                    <a:cubicBezTo>
                      <a:pt x="326" y="118"/>
                      <a:pt x="327" y="119"/>
                      <a:pt x="327" y="119"/>
                    </a:cubicBezTo>
                    <a:cubicBezTo>
                      <a:pt x="327" y="119"/>
                      <a:pt x="327" y="119"/>
                      <a:pt x="328" y="119"/>
                    </a:cubicBezTo>
                    <a:cubicBezTo>
                      <a:pt x="328" y="120"/>
                      <a:pt x="328" y="119"/>
                      <a:pt x="329" y="120"/>
                    </a:cubicBezTo>
                    <a:cubicBezTo>
                      <a:pt x="329" y="120"/>
                      <a:pt x="330" y="121"/>
                      <a:pt x="330" y="121"/>
                    </a:cubicBezTo>
                    <a:cubicBezTo>
                      <a:pt x="330" y="122"/>
                      <a:pt x="330" y="123"/>
                      <a:pt x="330" y="123"/>
                    </a:cubicBezTo>
                    <a:cubicBezTo>
                      <a:pt x="330" y="123"/>
                      <a:pt x="329" y="123"/>
                      <a:pt x="329" y="123"/>
                    </a:cubicBezTo>
                    <a:cubicBezTo>
                      <a:pt x="329" y="123"/>
                      <a:pt x="328" y="122"/>
                      <a:pt x="328" y="122"/>
                    </a:cubicBezTo>
                    <a:cubicBezTo>
                      <a:pt x="327" y="121"/>
                      <a:pt x="326" y="121"/>
                      <a:pt x="326" y="121"/>
                    </a:cubicBezTo>
                    <a:cubicBezTo>
                      <a:pt x="326" y="121"/>
                      <a:pt x="326" y="122"/>
                      <a:pt x="326" y="122"/>
                    </a:cubicBezTo>
                    <a:cubicBezTo>
                      <a:pt x="326" y="123"/>
                      <a:pt x="326" y="122"/>
                      <a:pt x="325" y="122"/>
                    </a:cubicBezTo>
                    <a:cubicBezTo>
                      <a:pt x="324" y="121"/>
                      <a:pt x="324" y="122"/>
                      <a:pt x="325" y="123"/>
                    </a:cubicBezTo>
                    <a:cubicBezTo>
                      <a:pt x="325" y="123"/>
                      <a:pt x="325" y="123"/>
                      <a:pt x="326" y="124"/>
                    </a:cubicBezTo>
                    <a:cubicBezTo>
                      <a:pt x="326" y="124"/>
                      <a:pt x="326" y="124"/>
                      <a:pt x="326" y="125"/>
                    </a:cubicBezTo>
                    <a:cubicBezTo>
                      <a:pt x="327" y="125"/>
                      <a:pt x="328" y="125"/>
                      <a:pt x="329" y="126"/>
                    </a:cubicBezTo>
                    <a:cubicBezTo>
                      <a:pt x="329" y="127"/>
                      <a:pt x="329" y="127"/>
                      <a:pt x="329" y="127"/>
                    </a:cubicBezTo>
                    <a:cubicBezTo>
                      <a:pt x="329" y="128"/>
                      <a:pt x="329" y="128"/>
                      <a:pt x="329" y="128"/>
                    </a:cubicBezTo>
                    <a:cubicBezTo>
                      <a:pt x="329" y="128"/>
                      <a:pt x="330" y="129"/>
                      <a:pt x="330" y="129"/>
                    </a:cubicBezTo>
                    <a:cubicBezTo>
                      <a:pt x="331" y="130"/>
                      <a:pt x="331" y="131"/>
                      <a:pt x="331" y="132"/>
                    </a:cubicBezTo>
                    <a:cubicBezTo>
                      <a:pt x="331" y="132"/>
                      <a:pt x="332" y="134"/>
                      <a:pt x="331" y="133"/>
                    </a:cubicBezTo>
                    <a:cubicBezTo>
                      <a:pt x="330" y="133"/>
                      <a:pt x="329" y="132"/>
                      <a:pt x="329" y="131"/>
                    </a:cubicBezTo>
                    <a:cubicBezTo>
                      <a:pt x="329" y="131"/>
                      <a:pt x="328" y="131"/>
                      <a:pt x="328" y="131"/>
                    </a:cubicBezTo>
                    <a:cubicBezTo>
                      <a:pt x="329" y="132"/>
                      <a:pt x="330" y="132"/>
                      <a:pt x="330" y="133"/>
                    </a:cubicBezTo>
                    <a:cubicBezTo>
                      <a:pt x="331" y="135"/>
                      <a:pt x="329" y="133"/>
                      <a:pt x="330" y="135"/>
                    </a:cubicBezTo>
                    <a:cubicBezTo>
                      <a:pt x="330" y="135"/>
                      <a:pt x="330" y="135"/>
                      <a:pt x="330" y="136"/>
                    </a:cubicBezTo>
                    <a:cubicBezTo>
                      <a:pt x="331" y="137"/>
                      <a:pt x="331" y="137"/>
                      <a:pt x="332" y="137"/>
                    </a:cubicBezTo>
                    <a:cubicBezTo>
                      <a:pt x="333" y="137"/>
                      <a:pt x="333" y="138"/>
                      <a:pt x="333" y="139"/>
                    </a:cubicBezTo>
                    <a:cubicBezTo>
                      <a:pt x="333" y="139"/>
                      <a:pt x="333" y="139"/>
                      <a:pt x="332" y="139"/>
                    </a:cubicBezTo>
                    <a:cubicBezTo>
                      <a:pt x="331" y="138"/>
                      <a:pt x="331" y="138"/>
                      <a:pt x="330" y="138"/>
                    </a:cubicBezTo>
                    <a:cubicBezTo>
                      <a:pt x="330" y="138"/>
                      <a:pt x="329" y="138"/>
                      <a:pt x="329" y="138"/>
                    </a:cubicBezTo>
                    <a:cubicBezTo>
                      <a:pt x="329" y="139"/>
                      <a:pt x="329" y="139"/>
                      <a:pt x="329" y="140"/>
                    </a:cubicBezTo>
                    <a:cubicBezTo>
                      <a:pt x="330" y="140"/>
                      <a:pt x="331" y="141"/>
                      <a:pt x="331" y="141"/>
                    </a:cubicBezTo>
                    <a:cubicBezTo>
                      <a:pt x="332" y="141"/>
                      <a:pt x="332" y="142"/>
                      <a:pt x="333" y="142"/>
                    </a:cubicBezTo>
                    <a:cubicBezTo>
                      <a:pt x="333" y="143"/>
                      <a:pt x="333" y="143"/>
                      <a:pt x="332" y="144"/>
                    </a:cubicBezTo>
                    <a:cubicBezTo>
                      <a:pt x="332" y="144"/>
                      <a:pt x="332" y="145"/>
                      <a:pt x="332" y="145"/>
                    </a:cubicBezTo>
                    <a:cubicBezTo>
                      <a:pt x="331" y="145"/>
                      <a:pt x="329" y="145"/>
                      <a:pt x="329" y="144"/>
                    </a:cubicBezTo>
                    <a:cubicBezTo>
                      <a:pt x="328" y="143"/>
                      <a:pt x="327" y="142"/>
                      <a:pt x="326" y="142"/>
                    </a:cubicBezTo>
                    <a:cubicBezTo>
                      <a:pt x="326" y="141"/>
                      <a:pt x="326" y="142"/>
                      <a:pt x="326" y="142"/>
                    </a:cubicBezTo>
                    <a:cubicBezTo>
                      <a:pt x="326" y="143"/>
                      <a:pt x="325" y="143"/>
                      <a:pt x="325" y="144"/>
                    </a:cubicBezTo>
                    <a:cubicBezTo>
                      <a:pt x="325" y="144"/>
                      <a:pt x="327" y="145"/>
                      <a:pt x="326" y="145"/>
                    </a:cubicBezTo>
                    <a:cubicBezTo>
                      <a:pt x="326" y="146"/>
                      <a:pt x="326" y="146"/>
                      <a:pt x="326" y="146"/>
                    </a:cubicBezTo>
                    <a:cubicBezTo>
                      <a:pt x="325" y="146"/>
                      <a:pt x="325" y="147"/>
                      <a:pt x="326" y="147"/>
                    </a:cubicBezTo>
                    <a:cubicBezTo>
                      <a:pt x="326" y="147"/>
                      <a:pt x="327" y="147"/>
                      <a:pt x="327" y="148"/>
                    </a:cubicBezTo>
                    <a:cubicBezTo>
                      <a:pt x="327" y="148"/>
                      <a:pt x="328" y="149"/>
                      <a:pt x="328" y="149"/>
                    </a:cubicBezTo>
                    <a:cubicBezTo>
                      <a:pt x="329" y="150"/>
                      <a:pt x="329" y="150"/>
                      <a:pt x="329" y="151"/>
                    </a:cubicBezTo>
                    <a:cubicBezTo>
                      <a:pt x="330" y="151"/>
                      <a:pt x="331" y="152"/>
                      <a:pt x="331" y="152"/>
                    </a:cubicBezTo>
                    <a:cubicBezTo>
                      <a:pt x="333" y="154"/>
                      <a:pt x="333" y="154"/>
                      <a:pt x="334" y="156"/>
                    </a:cubicBezTo>
                    <a:cubicBezTo>
                      <a:pt x="334" y="157"/>
                      <a:pt x="334" y="157"/>
                      <a:pt x="334" y="158"/>
                    </a:cubicBezTo>
                    <a:cubicBezTo>
                      <a:pt x="335" y="159"/>
                      <a:pt x="335" y="159"/>
                      <a:pt x="335" y="160"/>
                    </a:cubicBezTo>
                    <a:cubicBezTo>
                      <a:pt x="335" y="161"/>
                      <a:pt x="335" y="162"/>
                      <a:pt x="335" y="163"/>
                    </a:cubicBezTo>
                    <a:cubicBezTo>
                      <a:pt x="335" y="163"/>
                      <a:pt x="335" y="162"/>
                      <a:pt x="335" y="162"/>
                    </a:cubicBezTo>
                    <a:cubicBezTo>
                      <a:pt x="334" y="162"/>
                      <a:pt x="334" y="161"/>
                      <a:pt x="334" y="161"/>
                    </a:cubicBezTo>
                    <a:cubicBezTo>
                      <a:pt x="333" y="160"/>
                      <a:pt x="333" y="161"/>
                      <a:pt x="333" y="161"/>
                    </a:cubicBezTo>
                    <a:cubicBezTo>
                      <a:pt x="333" y="163"/>
                      <a:pt x="330" y="159"/>
                      <a:pt x="330" y="158"/>
                    </a:cubicBezTo>
                    <a:cubicBezTo>
                      <a:pt x="330" y="158"/>
                      <a:pt x="329" y="155"/>
                      <a:pt x="328" y="155"/>
                    </a:cubicBezTo>
                    <a:cubicBezTo>
                      <a:pt x="328" y="155"/>
                      <a:pt x="327" y="155"/>
                      <a:pt x="326" y="154"/>
                    </a:cubicBezTo>
                    <a:cubicBezTo>
                      <a:pt x="326" y="154"/>
                      <a:pt x="326" y="153"/>
                      <a:pt x="325" y="152"/>
                    </a:cubicBezTo>
                    <a:cubicBezTo>
                      <a:pt x="324" y="152"/>
                      <a:pt x="324" y="151"/>
                      <a:pt x="323" y="151"/>
                    </a:cubicBezTo>
                    <a:cubicBezTo>
                      <a:pt x="323" y="151"/>
                      <a:pt x="322" y="151"/>
                      <a:pt x="322" y="151"/>
                    </a:cubicBezTo>
                    <a:cubicBezTo>
                      <a:pt x="322" y="150"/>
                      <a:pt x="322" y="150"/>
                      <a:pt x="322" y="150"/>
                    </a:cubicBezTo>
                    <a:cubicBezTo>
                      <a:pt x="322" y="151"/>
                      <a:pt x="323" y="152"/>
                      <a:pt x="324" y="152"/>
                    </a:cubicBezTo>
                    <a:cubicBezTo>
                      <a:pt x="324" y="153"/>
                      <a:pt x="325" y="154"/>
                      <a:pt x="326" y="154"/>
                    </a:cubicBezTo>
                    <a:cubicBezTo>
                      <a:pt x="326" y="155"/>
                      <a:pt x="327" y="155"/>
                      <a:pt x="328" y="155"/>
                    </a:cubicBezTo>
                    <a:cubicBezTo>
                      <a:pt x="329" y="156"/>
                      <a:pt x="328" y="156"/>
                      <a:pt x="327" y="157"/>
                    </a:cubicBezTo>
                    <a:cubicBezTo>
                      <a:pt x="327" y="157"/>
                      <a:pt x="327" y="157"/>
                      <a:pt x="326" y="157"/>
                    </a:cubicBezTo>
                    <a:cubicBezTo>
                      <a:pt x="326" y="157"/>
                      <a:pt x="326" y="156"/>
                      <a:pt x="326" y="157"/>
                    </a:cubicBezTo>
                    <a:cubicBezTo>
                      <a:pt x="326" y="157"/>
                      <a:pt x="327" y="158"/>
                      <a:pt x="327" y="158"/>
                    </a:cubicBezTo>
                    <a:cubicBezTo>
                      <a:pt x="329" y="159"/>
                      <a:pt x="327" y="159"/>
                      <a:pt x="327" y="159"/>
                    </a:cubicBezTo>
                    <a:cubicBezTo>
                      <a:pt x="326" y="159"/>
                      <a:pt x="327" y="160"/>
                      <a:pt x="327" y="160"/>
                    </a:cubicBezTo>
                    <a:cubicBezTo>
                      <a:pt x="328" y="160"/>
                      <a:pt x="328" y="160"/>
                      <a:pt x="328" y="161"/>
                    </a:cubicBezTo>
                    <a:cubicBezTo>
                      <a:pt x="329" y="161"/>
                      <a:pt x="329" y="161"/>
                      <a:pt x="330" y="161"/>
                    </a:cubicBezTo>
                    <a:cubicBezTo>
                      <a:pt x="331" y="161"/>
                      <a:pt x="331" y="162"/>
                      <a:pt x="332" y="162"/>
                    </a:cubicBezTo>
                    <a:cubicBezTo>
                      <a:pt x="332" y="162"/>
                      <a:pt x="333" y="162"/>
                      <a:pt x="333" y="163"/>
                    </a:cubicBezTo>
                    <a:cubicBezTo>
                      <a:pt x="334" y="163"/>
                      <a:pt x="335" y="164"/>
                      <a:pt x="335" y="165"/>
                    </a:cubicBezTo>
                    <a:cubicBezTo>
                      <a:pt x="335" y="165"/>
                      <a:pt x="334" y="165"/>
                      <a:pt x="333" y="166"/>
                    </a:cubicBezTo>
                    <a:cubicBezTo>
                      <a:pt x="333" y="166"/>
                      <a:pt x="333" y="166"/>
                      <a:pt x="333" y="167"/>
                    </a:cubicBezTo>
                    <a:cubicBezTo>
                      <a:pt x="332" y="168"/>
                      <a:pt x="331" y="168"/>
                      <a:pt x="331" y="168"/>
                    </a:cubicBezTo>
                    <a:cubicBezTo>
                      <a:pt x="330" y="169"/>
                      <a:pt x="330" y="171"/>
                      <a:pt x="328" y="171"/>
                    </a:cubicBezTo>
                    <a:cubicBezTo>
                      <a:pt x="327" y="171"/>
                      <a:pt x="326" y="171"/>
                      <a:pt x="325" y="171"/>
                    </a:cubicBezTo>
                    <a:cubicBezTo>
                      <a:pt x="325" y="171"/>
                      <a:pt x="324" y="171"/>
                      <a:pt x="324" y="171"/>
                    </a:cubicBezTo>
                    <a:cubicBezTo>
                      <a:pt x="324" y="171"/>
                      <a:pt x="323" y="172"/>
                      <a:pt x="323" y="172"/>
                    </a:cubicBezTo>
                    <a:cubicBezTo>
                      <a:pt x="322" y="172"/>
                      <a:pt x="322" y="172"/>
                      <a:pt x="321" y="171"/>
                    </a:cubicBezTo>
                    <a:cubicBezTo>
                      <a:pt x="320" y="171"/>
                      <a:pt x="320" y="170"/>
                      <a:pt x="319" y="170"/>
                    </a:cubicBezTo>
                    <a:cubicBezTo>
                      <a:pt x="319" y="171"/>
                      <a:pt x="319" y="171"/>
                      <a:pt x="320" y="172"/>
                    </a:cubicBezTo>
                    <a:cubicBezTo>
                      <a:pt x="320" y="173"/>
                      <a:pt x="320" y="173"/>
                      <a:pt x="319" y="173"/>
                    </a:cubicBezTo>
                    <a:cubicBezTo>
                      <a:pt x="319" y="174"/>
                      <a:pt x="319" y="174"/>
                      <a:pt x="318" y="174"/>
                    </a:cubicBezTo>
                    <a:cubicBezTo>
                      <a:pt x="317" y="174"/>
                      <a:pt x="317" y="175"/>
                      <a:pt x="317" y="175"/>
                    </a:cubicBezTo>
                    <a:cubicBezTo>
                      <a:pt x="318" y="177"/>
                      <a:pt x="317" y="178"/>
                      <a:pt x="317" y="179"/>
                    </a:cubicBezTo>
                    <a:cubicBezTo>
                      <a:pt x="317" y="180"/>
                      <a:pt x="316" y="180"/>
                      <a:pt x="316" y="180"/>
                    </a:cubicBezTo>
                    <a:cubicBezTo>
                      <a:pt x="315" y="180"/>
                      <a:pt x="315" y="181"/>
                      <a:pt x="315" y="181"/>
                    </a:cubicBezTo>
                    <a:cubicBezTo>
                      <a:pt x="315" y="182"/>
                      <a:pt x="315" y="182"/>
                      <a:pt x="314" y="182"/>
                    </a:cubicBezTo>
                    <a:cubicBezTo>
                      <a:pt x="314" y="183"/>
                      <a:pt x="313" y="182"/>
                      <a:pt x="313" y="182"/>
                    </a:cubicBezTo>
                    <a:cubicBezTo>
                      <a:pt x="312" y="182"/>
                      <a:pt x="312" y="183"/>
                      <a:pt x="312" y="183"/>
                    </a:cubicBezTo>
                    <a:cubicBezTo>
                      <a:pt x="311" y="183"/>
                      <a:pt x="310" y="182"/>
                      <a:pt x="311" y="182"/>
                    </a:cubicBezTo>
                    <a:cubicBezTo>
                      <a:pt x="311" y="181"/>
                      <a:pt x="311" y="181"/>
                      <a:pt x="311" y="181"/>
                    </a:cubicBezTo>
                    <a:cubicBezTo>
                      <a:pt x="311" y="180"/>
                      <a:pt x="310" y="180"/>
                      <a:pt x="310" y="181"/>
                    </a:cubicBezTo>
                    <a:cubicBezTo>
                      <a:pt x="310" y="182"/>
                      <a:pt x="310" y="182"/>
                      <a:pt x="309" y="183"/>
                    </a:cubicBezTo>
                    <a:cubicBezTo>
                      <a:pt x="309" y="183"/>
                      <a:pt x="309" y="183"/>
                      <a:pt x="308" y="183"/>
                    </a:cubicBezTo>
                    <a:cubicBezTo>
                      <a:pt x="308" y="183"/>
                      <a:pt x="307" y="183"/>
                      <a:pt x="307" y="184"/>
                    </a:cubicBezTo>
                    <a:cubicBezTo>
                      <a:pt x="306" y="184"/>
                      <a:pt x="307" y="185"/>
                      <a:pt x="306" y="185"/>
                    </a:cubicBezTo>
                    <a:cubicBezTo>
                      <a:pt x="306" y="185"/>
                      <a:pt x="305" y="185"/>
                      <a:pt x="306" y="186"/>
                    </a:cubicBezTo>
                    <a:cubicBezTo>
                      <a:pt x="306" y="186"/>
                      <a:pt x="307" y="186"/>
                      <a:pt x="307" y="187"/>
                    </a:cubicBezTo>
                    <a:cubicBezTo>
                      <a:pt x="306" y="187"/>
                      <a:pt x="306" y="187"/>
                      <a:pt x="305" y="187"/>
                    </a:cubicBezTo>
                    <a:cubicBezTo>
                      <a:pt x="305" y="187"/>
                      <a:pt x="304" y="187"/>
                      <a:pt x="305" y="188"/>
                    </a:cubicBezTo>
                    <a:cubicBezTo>
                      <a:pt x="305" y="189"/>
                      <a:pt x="307" y="190"/>
                      <a:pt x="305" y="190"/>
                    </a:cubicBezTo>
                    <a:cubicBezTo>
                      <a:pt x="305" y="190"/>
                      <a:pt x="305" y="191"/>
                      <a:pt x="305" y="192"/>
                    </a:cubicBezTo>
                    <a:cubicBezTo>
                      <a:pt x="306" y="192"/>
                      <a:pt x="306" y="193"/>
                      <a:pt x="306" y="194"/>
                    </a:cubicBezTo>
                    <a:cubicBezTo>
                      <a:pt x="306" y="195"/>
                      <a:pt x="305" y="196"/>
                      <a:pt x="305" y="196"/>
                    </a:cubicBezTo>
                    <a:cubicBezTo>
                      <a:pt x="305" y="196"/>
                      <a:pt x="305" y="197"/>
                      <a:pt x="305" y="198"/>
                    </a:cubicBezTo>
                    <a:cubicBezTo>
                      <a:pt x="305" y="199"/>
                      <a:pt x="303" y="198"/>
                      <a:pt x="303" y="199"/>
                    </a:cubicBezTo>
                    <a:cubicBezTo>
                      <a:pt x="302" y="200"/>
                      <a:pt x="303" y="201"/>
                      <a:pt x="303" y="202"/>
                    </a:cubicBezTo>
                    <a:cubicBezTo>
                      <a:pt x="304" y="203"/>
                      <a:pt x="304" y="204"/>
                      <a:pt x="304" y="205"/>
                    </a:cubicBezTo>
                    <a:cubicBezTo>
                      <a:pt x="304" y="205"/>
                      <a:pt x="304" y="206"/>
                      <a:pt x="303" y="207"/>
                    </a:cubicBezTo>
                    <a:cubicBezTo>
                      <a:pt x="303" y="207"/>
                      <a:pt x="303" y="208"/>
                      <a:pt x="303" y="209"/>
                    </a:cubicBezTo>
                    <a:cubicBezTo>
                      <a:pt x="303" y="210"/>
                      <a:pt x="303" y="215"/>
                      <a:pt x="302" y="213"/>
                    </a:cubicBezTo>
                    <a:cubicBezTo>
                      <a:pt x="301" y="212"/>
                      <a:pt x="301" y="212"/>
                      <a:pt x="300" y="213"/>
                    </a:cubicBezTo>
                    <a:cubicBezTo>
                      <a:pt x="300" y="213"/>
                      <a:pt x="299" y="214"/>
                      <a:pt x="299" y="213"/>
                    </a:cubicBezTo>
                    <a:cubicBezTo>
                      <a:pt x="298" y="213"/>
                      <a:pt x="298" y="212"/>
                      <a:pt x="298" y="211"/>
                    </a:cubicBezTo>
                    <a:cubicBezTo>
                      <a:pt x="298" y="211"/>
                      <a:pt x="297" y="211"/>
                      <a:pt x="297" y="210"/>
                    </a:cubicBezTo>
                    <a:cubicBezTo>
                      <a:pt x="296" y="210"/>
                      <a:pt x="296" y="210"/>
                      <a:pt x="296" y="209"/>
                    </a:cubicBezTo>
                    <a:cubicBezTo>
                      <a:pt x="295" y="208"/>
                      <a:pt x="295" y="208"/>
                      <a:pt x="294" y="208"/>
                    </a:cubicBezTo>
                    <a:cubicBezTo>
                      <a:pt x="293" y="208"/>
                      <a:pt x="293" y="209"/>
                      <a:pt x="292" y="209"/>
                    </a:cubicBezTo>
                    <a:cubicBezTo>
                      <a:pt x="292" y="210"/>
                      <a:pt x="292" y="208"/>
                      <a:pt x="292" y="208"/>
                    </a:cubicBezTo>
                    <a:cubicBezTo>
                      <a:pt x="292" y="207"/>
                      <a:pt x="291" y="207"/>
                      <a:pt x="291" y="206"/>
                    </a:cubicBezTo>
                    <a:cubicBezTo>
                      <a:pt x="290" y="206"/>
                      <a:pt x="289" y="205"/>
                      <a:pt x="289" y="205"/>
                    </a:cubicBezTo>
                    <a:cubicBezTo>
                      <a:pt x="289" y="203"/>
                      <a:pt x="288" y="202"/>
                      <a:pt x="287" y="201"/>
                    </a:cubicBezTo>
                    <a:cubicBezTo>
                      <a:pt x="286" y="199"/>
                      <a:pt x="286" y="198"/>
                      <a:pt x="285" y="196"/>
                    </a:cubicBezTo>
                    <a:cubicBezTo>
                      <a:pt x="285" y="194"/>
                      <a:pt x="283" y="193"/>
                      <a:pt x="283" y="190"/>
                    </a:cubicBezTo>
                    <a:cubicBezTo>
                      <a:pt x="283" y="189"/>
                      <a:pt x="285" y="187"/>
                      <a:pt x="284" y="186"/>
                    </a:cubicBezTo>
                    <a:cubicBezTo>
                      <a:pt x="283" y="186"/>
                      <a:pt x="282" y="187"/>
                      <a:pt x="282" y="188"/>
                    </a:cubicBezTo>
                    <a:cubicBezTo>
                      <a:pt x="282" y="188"/>
                      <a:pt x="281" y="189"/>
                      <a:pt x="281" y="188"/>
                    </a:cubicBezTo>
                    <a:cubicBezTo>
                      <a:pt x="281" y="188"/>
                      <a:pt x="281" y="187"/>
                      <a:pt x="281" y="186"/>
                    </a:cubicBezTo>
                    <a:cubicBezTo>
                      <a:pt x="281" y="185"/>
                      <a:pt x="280" y="183"/>
                      <a:pt x="280" y="182"/>
                    </a:cubicBezTo>
                    <a:cubicBezTo>
                      <a:pt x="280" y="181"/>
                      <a:pt x="280" y="181"/>
                      <a:pt x="279" y="180"/>
                    </a:cubicBezTo>
                    <a:cubicBezTo>
                      <a:pt x="278" y="179"/>
                      <a:pt x="278" y="178"/>
                      <a:pt x="277" y="177"/>
                    </a:cubicBezTo>
                    <a:cubicBezTo>
                      <a:pt x="276" y="176"/>
                      <a:pt x="277" y="175"/>
                      <a:pt x="277" y="175"/>
                    </a:cubicBezTo>
                    <a:cubicBezTo>
                      <a:pt x="277" y="174"/>
                      <a:pt x="278" y="174"/>
                      <a:pt x="278" y="173"/>
                    </a:cubicBezTo>
                    <a:cubicBezTo>
                      <a:pt x="277" y="173"/>
                      <a:pt x="276" y="172"/>
                      <a:pt x="275" y="172"/>
                    </a:cubicBezTo>
                    <a:cubicBezTo>
                      <a:pt x="275" y="171"/>
                      <a:pt x="275" y="171"/>
                      <a:pt x="275" y="171"/>
                    </a:cubicBezTo>
                    <a:cubicBezTo>
                      <a:pt x="276" y="171"/>
                      <a:pt x="276" y="171"/>
                      <a:pt x="276" y="170"/>
                    </a:cubicBezTo>
                    <a:cubicBezTo>
                      <a:pt x="275" y="170"/>
                      <a:pt x="276" y="169"/>
                      <a:pt x="275" y="168"/>
                    </a:cubicBezTo>
                    <a:cubicBezTo>
                      <a:pt x="275" y="168"/>
                      <a:pt x="274" y="167"/>
                      <a:pt x="275" y="167"/>
                    </a:cubicBezTo>
                    <a:cubicBezTo>
                      <a:pt x="275" y="166"/>
                      <a:pt x="276" y="166"/>
                      <a:pt x="276" y="166"/>
                    </a:cubicBezTo>
                    <a:cubicBezTo>
                      <a:pt x="277" y="165"/>
                      <a:pt x="277" y="165"/>
                      <a:pt x="278" y="166"/>
                    </a:cubicBezTo>
                    <a:cubicBezTo>
                      <a:pt x="279" y="166"/>
                      <a:pt x="280" y="166"/>
                      <a:pt x="281" y="166"/>
                    </a:cubicBezTo>
                    <a:cubicBezTo>
                      <a:pt x="281" y="166"/>
                      <a:pt x="281" y="167"/>
                      <a:pt x="282" y="167"/>
                    </a:cubicBezTo>
                    <a:cubicBezTo>
                      <a:pt x="283" y="167"/>
                      <a:pt x="282" y="167"/>
                      <a:pt x="282" y="166"/>
                    </a:cubicBezTo>
                    <a:cubicBezTo>
                      <a:pt x="282" y="166"/>
                      <a:pt x="281" y="166"/>
                      <a:pt x="281" y="166"/>
                    </a:cubicBezTo>
                    <a:cubicBezTo>
                      <a:pt x="281" y="165"/>
                      <a:pt x="281" y="165"/>
                      <a:pt x="280" y="164"/>
                    </a:cubicBezTo>
                    <a:cubicBezTo>
                      <a:pt x="279" y="164"/>
                      <a:pt x="278" y="165"/>
                      <a:pt x="277" y="165"/>
                    </a:cubicBezTo>
                    <a:cubicBezTo>
                      <a:pt x="276" y="163"/>
                      <a:pt x="278" y="163"/>
                      <a:pt x="279" y="163"/>
                    </a:cubicBezTo>
                    <a:cubicBezTo>
                      <a:pt x="281" y="163"/>
                      <a:pt x="279" y="161"/>
                      <a:pt x="280" y="161"/>
                    </a:cubicBezTo>
                    <a:cubicBezTo>
                      <a:pt x="281" y="160"/>
                      <a:pt x="281" y="159"/>
                      <a:pt x="281" y="158"/>
                    </a:cubicBezTo>
                    <a:cubicBezTo>
                      <a:pt x="281" y="158"/>
                      <a:pt x="281" y="157"/>
                      <a:pt x="281" y="156"/>
                    </a:cubicBezTo>
                    <a:cubicBezTo>
                      <a:pt x="281" y="155"/>
                      <a:pt x="280" y="153"/>
                      <a:pt x="278" y="154"/>
                    </a:cubicBezTo>
                    <a:cubicBezTo>
                      <a:pt x="278" y="154"/>
                      <a:pt x="275" y="154"/>
                      <a:pt x="277" y="155"/>
                    </a:cubicBezTo>
                    <a:cubicBezTo>
                      <a:pt x="278" y="156"/>
                      <a:pt x="279" y="158"/>
                      <a:pt x="277" y="158"/>
                    </a:cubicBezTo>
                    <a:cubicBezTo>
                      <a:pt x="276" y="158"/>
                      <a:pt x="275" y="158"/>
                      <a:pt x="275" y="158"/>
                    </a:cubicBezTo>
                    <a:cubicBezTo>
                      <a:pt x="274" y="158"/>
                      <a:pt x="274" y="158"/>
                      <a:pt x="273" y="158"/>
                    </a:cubicBezTo>
                    <a:cubicBezTo>
                      <a:pt x="272" y="157"/>
                      <a:pt x="273" y="156"/>
                      <a:pt x="272" y="156"/>
                    </a:cubicBezTo>
                    <a:cubicBezTo>
                      <a:pt x="271" y="156"/>
                      <a:pt x="271" y="155"/>
                      <a:pt x="271" y="154"/>
                    </a:cubicBezTo>
                    <a:cubicBezTo>
                      <a:pt x="271" y="154"/>
                      <a:pt x="271" y="153"/>
                      <a:pt x="271" y="152"/>
                    </a:cubicBezTo>
                    <a:cubicBezTo>
                      <a:pt x="271" y="152"/>
                      <a:pt x="272" y="151"/>
                      <a:pt x="272" y="151"/>
                    </a:cubicBezTo>
                    <a:cubicBezTo>
                      <a:pt x="272" y="150"/>
                      <a:pt x="270" y="147"/>
                      <a:pt x="272" y="148"/>
                    </a:cubicBezTo>
                    <a:cubicBezTo>
                      <a:pt x="273" y="148"/>
                      <a:pt x="273" y="148"/>
                      <a:pt x="274" y="148"/>
                    </a:cubicBezTo>
                    <a:cubicBezTo>
                      <a:pt x="275" y="149"/>
                      <a:pt x="275" y="149"/>
                      <a:pt x="276" y="149"/>
                    </a:cubicBezTo>
                    <a:cubicBezTo>
                      <a:pt x="278" y="150"/>
                      <a:pt x="279" y="151"/>
                      <a:pt x="279" y="149"/>
                    </a:cubicBezTo>
                    <a:cubicBezTo>
                      <a:pt x="278" y="148"/>
                      <a:pt x="278" y="148"/>
                      <a:pt x="278" y="147"/>
                    </a:cubicBezTo>
                    <a:cubicBezTo>
                      <a:pt x="277" y="147"/>
                      <a:pt x="276" y="147"/>
                      <a:pt x="276" y="146"/>
                    </a:cubicBezTo>
                    <a:cubicBezTo>
                      <a:pt x="276" y="145"/>
                      <a:pt x="276" y="145"/>
                      <a:pt x="275" y="145"/>
                    </a:cubicBezTo>
                    <a:cubicBezTo>
                      <a:pt x="275" y="145"/>
                      <a:pt x="274" y="145"/>
                      <a:pt x="274" y="144"/>
                    </a:cubicBezTo>
                    <a:cubicBezTo>
                      <a:pt x="273" y="144"/>
                      <a:pt x="274" y="143"/>
                      <a:pt x="273" y="142"/>
                    </a:cubicBezTo>
                    <a:cubicBezTo>
                      <a:pt x="273" y="142"/>
                      <a:pt x="272" y="142"/>
                      <a:pt x="271" y="142"/>
                    </a:cubicBezTo>
                    <a:cubicBezTo>
                      <a:pt x="271" y="142"/>
                      <a:pt x="271" y="143"/>
                      <a:pt x="271" y="144"/>
                    </a:cubicBezTo>
                    <a:cubicBezTo>
                      <a:pt x="271" y="145"/>
                      <a:pt x="270" y="145"/>
                      <a:pt x="269" y="144"/>
                    </a:cubicBezTo>
                    <a:cubicBezTo>
                      <a:pt x="268" y="143"/>
                      <a:pt x="268" y="142"/>
                      <a:pt x="268" y="142"/>
                    </a:cubicBezTo>
                    <a:cubicBezTo>
                      <a:pt x="268" y="141"/>
                      <a:pt x="267" y="141"/>
                      <a:pt x="267" y="140"/>
                    </a:cubicBezTo>
                    <a:cubicBezTo>
                      <a:pt x="267" y="138"/>
                      <a:pt x="269" y="139"/>
                      <a:pt x="268" y="138"/>
                    </a:cubicBezTo>
                    <a:cubicBezTo>
                      <a:pt x="268" y="137"/>
                      <a:pt x="267" y="136"/>
                      <a:pt x="267" y="136"/>
                    </a:cubicBezTo>
                    <a:cubicBezTo>
                      <a:pt x="267" y="135"/>
                      <a:pt x="268" y="135"/>
                      <a:pt x="268" y="135"/>
                    </a:cubicBezTo>
                    <a:cubicBezTo>
                      <a:pt x="269" y="134"/>
                      <a:pt x="268" y="134"/>
                      <a:pt x="267" y="134"/>
                    </a:cubicBezTo>
                    <a:cubicBezTo>
                      <a:pt x="266" y="133"/>
                      <a:pt x="267" y="132"/>
                      <a:pt x="267" y="131"/>
                    </a:cubicBezTo>
                    <a:cubicBezTo>
                      <a:pt x="266" y="131"/>
                      <a:pt x="265" y="130"/>
                      <a:pt x="265" y="130"/>
                    </a:cubicBezTo>
                    <a:cubicBezTo>
                      <a:pt x="264" y="129"/>
                      <a:pt x="264" y="129"/>
                      <a:pt x="264" y="128"/>
                    </a:cubicBezTo>
                    <a:cubicBezTo>
                      <a:pt x="264" y="128"/>
                      <a:pt x="264" y="127"/>
                      <a:pt x="264" y="126"/>
                    </a:cubicBezTo>
                    <a:cubicBezTo>
                      <a:pt x="264" y="125"/>
                      <a:pt x="264" y="125"/>
                      <a:pt x="263" y="124"/>
                    </a:cubicBezTo>
                    <a:cubicBezTo>
                      <a:pt x="263" y="123"/>
                      <a:pt x="263" y="123"/>
                      <a:pt x="262" y="123"/>
                    </a:cubicBezTo>
                    <a:cubicBezTo>
                      <a:pt x="261" y="122"/>
                      <a:pt x="261" y="121"/>
                      <a:pt x="261" y="121"/>
                    </a:cubicBezTo>
                    <a:cubicBezTo>
                      <a:pt x="260" y="121"/>
                      <a:pt x="259" y="120"/>
                      <a:pt x="259" y="119"/>
                    </a:cubicBezTo>
                    <a:cubicBezTo>
                      <a:pt x="258" y="119"/>
                      <a:pt x="258" y="118"/>
                      <a:pt x="258" y="118"/>
                    </a:cubicBezTo>
                    <a:cubicBezTo>
                      <a:pt x="257" y="116"/>
                      <a:pt x="257" y="115"/>
                      <a:pt x="255" y="114"/>
                    </a:cubicBezTo>
                    <a:cubicBezTo>
                      <a:pt x="254" y="113"/>
                      <a:pt x="253" y="113"/>
                      <a:pt x="252" y="112"/>
                    </a:cubicBezTo>
                    <a:cubicBezTo>
                      <a:pt x="251" y="112"/>
                      <a:pt x="250" y="112"/>
                      <a:pt x="249" y="111"/>
                    </a:cubicBezTo>
                    <a:cubicBezTo>
                      <a:pt x="249" y="111"/>
                      <a:pt x="248" y="111"/>
                      <a:pt x="247" y="110"/>
                    </a:cubicBezTo>
                    <a:cubicBezTo>
                      <a:pt x="247" y="110"/>
                      <a:pt x="245" y="110"/>
                      <a:pt x="245" y="110"/>
                    </a:cubicBezTo>
                    <a:cubicBezTo>
                      <a:pt x="245" y="110"/>
                      <a:pt x="245" y="111"/>
                      <a:pt x="246" y="111"/>
                    </a:cubicBezTo>
                    <a:cubicBezTo>
                      <a:pt x="246" y="111"/>
                      <a:pt x="244" y="111"/>
                      <a:pt x="244" y="111"/>
                    </a:cubicBezTo>
                    <a:cubicBezTo>
                      <a:pt x="242" y="110"/>
                      <a:pt x="241" y="110"/>
                      <a:pt x="241" y="111"/>
                    </a:cubicBezTo>
                    <a:cubicBezTo>
                      <a:pt x="240" y="111"/>
                      <a:pt x="240" y="111"/>
                      <a:pt x="239" y="110"/>
                    </a:cubicBezTo>
                    <a:cubicBezTo>
                      <a:pt x="238" y="110"/>
                      <a:pt x="239" y="111"/>
                      <a:pt x="239" y="112"/>
                    </a:cubicBezTo>
                    <a:cubicBezTo>
                      <a:pt x="238" y="112"/>
                      <a:pt x="237" y="111"/>
                      <a:pt x="236" y="111"/>
                    </a:cubicBezTo>
                    <a:cubicBezTo>
                      <a:pt x="236" y="111"/>
                      <a:pt x="235" y="111"/>
                      <a:pt x="234" y="111"/>
                    </a:cubicBezTo>
                    <a:cubicBezTo>
                      <a:pt x="233" y="110"/>
                      <a:pt x="233" y="110"/>
                      <a:pt x="233" y="109"/>
                    </a:cubicBezTo>
                    <a:cubicBezTo>
                      <a:pt x="232" y="109"/>
                      <a:pt x="231" y="109"/>
                      <a:pt x="230" y="109"/>
                    </a:cubicBezTo>
                    <a:cubicBezTo>
                      <a:pt x="229" y="108"/>
                      <a:pt x="231" y="108"/>
                      <a:pt x="232" y="108"/>
                    </a:cubicBezTo>
                    <a:cubicBezTo>
                      <a:pt x="233" y="108"/>
                      <a:pt x="235" y="108"/>
                      <a:pt x="234" y="107"/>
                    </a:cubicBezTo>
                    <a:cubicBezTo>
                      <a:pt x="234" y="106"/>
                      <a:pt x="232" y="106"/>
                      <a:pt x="232" y="106"/>
                    </a:cubicBezTo>
                    <a:cubicBezTo>
                      <a:pt x="231" y="106"/>
                      <a:pt x="230" y="106"/>
                      <a:pt x="230" y="105"/>
                    </a:cubicBezTo>
                    <a:cubicBezTo>
                      <a:pt x="229" y="105"/>
                      <a:pt x="228" y="105"/>
                      <a:pt x="227" y="105"/>
                    </a:cubicBezTo>
                    <a:cubicBezTo>
                      <a:pt x="226" y="104"/>
                      <a:pt x="226" y="103"/>
                      <a:pt x="228" y="102"/>
                    </a:cubicBezTo>
                    <a:cubicBezTo>
                      <a:pt x="228" y="102"/>
                      <a:pt x="229" y="102"/>
                      <a:pt x="230" y="102"/>
                    </a:cubicBezTo>
                    <a:cubicBezTo>
                      <a:pt x="230" y="102"/>
                      <a:pt x="231" y="102"/>
                      <a:pt x="231" y="103"/>
                    </a:cubicBezTo>
                    <a:cubicBezTo>
                      <a:pt x="232" y="103"/>
                      <a:pt x="233" y="102"/>
                      <a:pt x="233" y="102"/>
                    </a:cubicBezTo>
                    <a:cubicBezTo>
                      <a:pt x="234" y="101"/>
                      <a:pt x="237" y="103"/>
                      <a:pt x="237" y="102"/>
                    </a:cubicBezTo>
                    <a:cubicBezTo>
                      <a:pt x="237" y="101"/>
                      <a:pt x="239" y="102"/>
                      <a:pt x="238" y="101"/>
                    </a:cubicBezTo>
                    <a:cubicBezTo>
                      <a:pt x="238" y="100"/>
                      <a:pt x="236" y="99"/>
                      <a:pt x="236" y="99"/>
                    </a:cubicBezTo>
                    <a:cubicBezTo>
                      <a:pt x="235" y="100"/>
                      <a:pt x="235" y="101"/>
                      <a:pt x="234" y="100"/>
                    </a:cubicBezTo>
                    <a:cubicBezTo>
                      <a:pt x="234" y="100"/>
                      <a:pt x="233" y="100"/>
                      <a:pt x="233" y="100"/>
                    </a:cubicBezTo>
                    <a:cubicBezTo>
                      <a:pt x="233" y="100"/>
                      <a:pt x="232" y="100"/>
                      <a:pt x="232" y="101"/>
                    </a:cubicBezTo>
                    <a:cubicBezTo>
                      <a:pt x="232" y="101"/>
                      <a:pt x="231" y="101"/>
                      <a:pt x="231" y="101"/>
                    </a:cubicBezTo>
                    <a:cubicBezTo>
                      <a:pt x="230" y="101"/>
                      <a:pt x="229" y="101"/>
                      <a:pt x="229" y="100"/>
                    </a:cubicBezTo>
                    <a:cubicBezTo>
                      <a:pt x="229" y="100"/>
                      <a:pt x="229" y="99"/>
                      <a:pt x="229" y="99"/>
                    </a:cubicBezTo>
                    <a:cubicBezTo>
                      <a:pt x="229" y="98"/>
                      <a:pt x="226" y="98"/>
                      <a:pt x="225" y="98"/>
                    </a:cubicBezTo>
                    <a:cubicBezTo>
                      <a:pt x="224" y="97"/>
                      <a:pt x="223" y="97"/>
                      <a:pt x="223" y="96"/>
                    </a:cubicBezTo>
                    <a:cubicBezTo>
                      <a:pt x="223" y="95"/>
                      <a:pt x="222" y="95"/>
                      <a:pt x="222" y="94"/>
                    </a:cubicBezTo>
                    <a:cubicBezTo>
                      <a:pt x="222" y="94"/>
                      <a:pt x="222" y="93"/>
                      <a:pt x="223" y="93"/>
                    </a:cubicBezTo>
                    <a:cubicBezTo>
                      <a:pt x="224" y="92"/>
                      <a:pt x="225" y="92"/>
                      <a:pt x="226" y="91"/>
                    </a:cubicBezTo>
                    <a:cubicBezTo>
                      <a:pt x="227" y="91"/>
                      <a:pt x="228" y="91"/>
                      <a:pt x="229" y="91"/>
                    </a:cubicBezTo>
                    <a:cubicBezTo>
                      <a:pt x="229" y="91"/>
                      <a:pt x="229" y="91"/>
                      <a:pt x="230" y="90"/>
                    </a:cubicBezTo>
                    <a:cubicBezTo>
                      <a:pt x="230" y="90"/>
                      <a:pt x="230" y="89"/>
                      <a:pt x="231" y="89"/>
                    </a:cubicBezTo>
                    <a:cubicBezTo>
                      <a:pt x="232" y="89"/>
                      <a:pt x="233" y="90"/>
                      <a:pt x="233" y="89"/>
                    </a:cubicBezTo>
                    <a:cubicBezTo>
                      <a:pt x="233" y="89"/>
                      <a:pt x="233" y="89"/>
                      <a:pt x="234" y="89"/>
                    </a:cubicBezTo>
                    <a:cubicBezTo>
                      <a:pt x="234" y="89"/>
                      <a:pt x="234" y="89"/>
                      <a:pt x="234" y="89"/>
                    </a:cubicBezTo>
                    <a:cubicBezTo>
                      <a:pt x="235" y="89"/>
                      <a:pt x="235" y="89"/>
                      <a:pt x="235" y="89"/>
                    </a:cubicBezTo>
                    <a:cubicBezTo>
                      <a:pt x="237" y="89"/>
                      <a:pt x="237" y="88"/>
                      <a:pt x="238" y="88"/>
                    </a:cubicBezTo>
                    <a:cubicBezTo>
                      <a:pt x="239" y="88"/>
                      <a:pt x="239" y="87"/>
                      <a:pt x="238" y="86"/>
                    </a:cubicBezTo>
                    <a:cubicBezTo>
                      <a:pt x="238" y="85"/>
                      <a:pt x="236" y="85"/>
                      <a:pt x="238" y="85"/>
                    </a:cubicBezTo>
                    <a:cubicBezTo>
                      <a:pt x="238" y="85"/>
                      <a:pt x="239" y="85"/>
                      <a:pt x="238" y="84"/>
                    </a:cubicBezTo>
                    <a:cubicBezTo>
                      <a:pt x="238" y="84"/>
                      <a:pt x="238" y="84"/>
                      <a:pt x="238" y="84"/>
                    </a:cubicBezTo>
                    <a:cubicBezTo>
                      <a:pt x="238" y="84"/>
                      <a:pt x="238" y="83"/>
                      <a:pt x="238" y="83"/>
                    </a:cubicBezTo>
                    <a:cubicBezTo>
                      <a:pt x="238" y="83"/>
                      <a:pt x="237" y="83"/>
                      <a:pt x="237" y="83"/>
                    </a:cubicBezTo>
                    <a:cubicBezTo>
                      <a:pt x="236" y="83"/>
                      <a:pt x="237" y="83"/>
                      <a:pt x="236" y="83"/>
                    </a:cubicBezTo>
                    <a:cubicBezTo>
                      <a:pt x="236" y="83"/>
                      <a:pt x="235" y="83"/>
                      <a:pt x="234" y="83"/>
                    </a:cubicBezTo>
                    <a:cubicBezTo>
                      <a:pt x="234" y="82"/>
                      <a:pt x="233" y="83"/>
                      <a:pt x="233" y="82"/>
                    </a:cubicBezTo>
                    <a:cubicBezTo>
                      <a:pt x="232" y="82"/>
                      <a:pt x="232" y="81"/>
                      <a:pt x="232" y="81"/>
                    </a:cubicBezTo>
                    <a:cubicBezTo>
                      <a:pt x="232" y="81"/>
                      <a:pt x="232" y="80"/>
                      <a:pt x="233" y="80"/>
                    </a:cubicBezTo>
                    <a:cubicBezTo>
                      <a:pt x="233" y="80"/>
                      <a:pt x="234" y="79"/>
                      <a:pt x="234" y="79"/>
                    </a:cubicBezTo>
                    <a:cubicBezTo>
                      <a:pt x="234" y="79"/>
                      <a:pt x="233" y="78"/>
                      <a:pt x="234" y="78"/>
                    </a:cubicBezTo>
                    <a:cubicBezTo>
                      <a:pt x="234" y="78"/>
                      <a:pt x="235" y="78"/>
                      <a:pt x="235" y="78"/>
                    </a:cubicBezTo>
                    <a:cubicBezTo>
                      <a:pt x="236" y="78"/>
                      <a:pt x="236" y="77"/>
                      <a:pt x="237" y="77"/>
                    </a:cubicBezTo>
                    <a:cubicBezTo>
                      <a:pt x="237" y="76"/>
                      <a:pt x="237" y="76"/>
                      <a:pt x="238" y="76"/>
                    </a:cubicBezTo>
                    <a:cubicBezTo>
                      <a:pt x="238" y="75"/>
                      <a:pt x="238" y="75"/>
                      <a:pt x="239" y="75"/>
                    </a:cubicBezTo>
                    <a:cubicBezTo>
                      <a:pt x="240" y="75"/>
                      <a:pt x="241" y="76"/>
                      <a:pt x="242" y="76"/>
                    </a:cubicBezTo>
                    <a:cubicBezTo>
                      <a:pt x="244" y="76"/>
                      <a:pt x="243" y="75"/>
                      <a:pt x="243" y="74"/>
                    </a:cubicBezTo>
                    <a:cubicBezTo>
                      <a:pt x="243" y="74"/>
                      <a:pt x="244" y="73"/>
                      <a:pt x="243" y="72"/>
                    </a:cubicBezTo>
                    <a:cubicBezTo>
                      <a:pt x="242" y="72"/>
                      <a:pt x="241" y="71"/>
                      <a:pt x="242" y="70"/>
                    </a:cubicBezTo>
                    <a:cubicBezTo>
                      <a:pt x="242" y="70"/>
                      <a:pt x="243" y="70"/>
                      <a:pt x="244" y="70"/>
                    </a:cubicBezTo>
                    <a:cubicBezTo>
                      <a:pt x="245" y="71"/>
                      <a:pt x="245" y="71"/>
                      <a:pt x="247" y="72"/>
                    </a:cubicBezTo>
                    <a:cubicBezTo>
                      <a:pt x="247" y="72"/>
                      <a:pt x="248" y="72"/>
                      <a:pt x="248" y="73"/>
                    </a:cubicBezTo>
                    <a:cubicBezTo>
                      <a:pt x="249" y="73"/>
                      <a:pt x="249" y="74"/>
                      <a:pt x="250" y="74"/>
                    </a:cubicBezTo>
                    <a:close/>
                    <a:moveTo>
                      <a:pt x="100" y="147"/>
                    </a:moveTo>
                    <a:cubicBezTo>
                      <a:pt x="101" y="146"/>
                      <a:pt x="101" y="145"/>
                      <a:pt x="102" y="144"/>
                    </a:cubicBezTo>
                    <a:cubicBezTo>
                      <a:pt x="102" y="142"/>
                      <a:pt x="103" y="141"/>
                      <a:pt x="103" y="140"/>
                    </a:cubicBezTo>
                    <a:cubicBezTo>
                      <a:pt x="103" y="139"/>
                      <a:pt x="103" y="138"/>
                      <a:pt x="103" y="137"/>
                    </a:cubicBezTo>
                    <a:cubicBezTo>
                      <a:pt x="104" y="137"/>
                      <a:pt x="104" y="138"/>
                      <a:pt x="105" y="137"/>
                    </a:cubicBezTo>
                    <a:cubicBezTo>
                      <a:pt x="105" y="137"/>
                      <a:pt x="106" y="136"/>
                      <a:pt x="106" y="136"/>
                    </a:cubicBezTo>
                    <a:cubicBezTo>
                      <a:pt x="105" y="135"/>
                      <a:pt x="104" y="135"/>
                      <a:pt x="105" y="134"/>
                    </a:cubicBezTo>
                    <a:cubicBezTo>
                      <a:pt x="105" y="133"/>
                      <a:pt x="105" y="133"/>
                      <a:pt x="105" y="133"/>
                    </a:cubicBezTo>
                    <a:cubicBezTo>
                      <a:pt x="106" y="132"/>
                      <a:pt x="106" y="132"/>
                      <a:pt x="107" y="132"/>
                    </a:cubicBezTo>
                    <a:cubicBezTo>
                      <a:pt x="107" y="131"/>
                      <a:pt x="108" y="131"/>
                      <a:pt x="109" y="131"/>
                    </a:cubicBezTo>
                    <a:cubicBezTo>
                      <a:pt x="109" y="131"/>
                      <a:pt x="110" y="131"/>
                      <a:pt x="111" y="130"/>
                    </a:cubicBezTo>
                    <a:cubicBezTo>
                      <a:pt x="111" y="129"/>
                      <a:pt x="111" y="129"/>
                      <a:pt x="112" y="129"/>
                    </a:cubicBezTo>
                    <a:cubicBezTo>
                      <a:pt x="113" y="129"/>
                      <a:pt x="113" y="130"/>
                      <a:pt x="113" y="130"/>
                    </a:cubicBezTo>
                    <a:cubicBezTo>
                      <a:pt x="114" y="131"/>
                      <a:pt x="114" y="131"/>
                      <a:pt x="115" y="131"/>
                    </a:cubicBezTo>
                    <a:cubicBezTo>
                      <a:pt x="115" y="131"/>
                      <a:pt x="116" y="132"/>
                      <a:pt x="116" y="132"/>
                    </a:cubicBezTo>
                    <a:cubicBezTo>
                      <a:pt x="117" y="132"/>
                      <a:pt x="117" y="131"/>
                      <a:pt x="117" y="131"/>
                    </a:cubicBezTo>
                    <a:cubicBezTo>
                      <a:pt x="120" y="128"/>
                      <a:pt x="121" y="132"/>
                      <a:pt x="122" y="132"/>
                    </a:cubicBezTo>
                    <a:cubicBezTo>
                      <a:pt x="122" y="133"/>
                      <a:pt x="123" y="133"/>
                      <a:pt x="123" y="134"/>
                    </a:cubicBezTo>
                    <a:cubicBezTo>
                      <a:pt x="123" y="135"/>
                      <a:pt x="122" y="135"/>
                      <a:pt x="121" y="136"/>
                    </a:cubicBezTo>
                    <a:cubicBezTo>
                      <a:pt x="120" y="136"/>
                      <a:pt x="119" y="137"/>
                      <a:pt x="118" y="137"/>
                    </a:cubicBezTo>
                    <a:cubicBezTo>
                      <a:pt x="118" y="138"/>
                      <a:pt x="117" y="138"/>
                      <a:pt x="117" y="139"/>
                    </a:cubicBezTo>
                    <a:cubicBezTo>
                      <a:pt x="116" y="139"/>
                      <a:pt x="116" y="140"/>
                      <a:pt x="115" y="141"/>
                    </a:cubicBezTo>
                    <a:cubicBezTo>
                      <a:pt x="114" y="141"/>
                      <a:pt x="114" y="142"/>
                      <a:pt x="113" y="143"/>
                    </a:cubicBezTo>
                    <a:cubicBezTo>
                      <a:pt x="113" y="143"/>
                      <a:pt x="112" y="144"/>
                      <a:pt x="112" y="144"/>
                    </a:cubicBezTo>
                    <a:cubicBezTo>
                      <a:pt x="110" y="145"/>
                      <a:pt x="111" y="147"/>
                      <a:pt x="110" y="149"/>
                    </a:cubicBezTo>
                    <a:cubicBezTo>
                      <a:pt x="109" y="150"/>
                      <a:pt x="108" y="150"/>
                      <a:pt x="106" y="151"/>
                    </a:cubicBezTo>
                    <a:cubicBezTo>
                      <a:pt x="105" y="152"/>
                      <a:pt x="105" y="153"/>
                      <a:pt x="104" y="154"/>
                    </a:cubicBezTo>
                    <a:cubicBezTo>
                      <a:pt x="103" y="154"/>
                      <a:pt x="103" y="153"/>
                      <a:pt x="103" y="153"/>
                    </a:cubicBezTo>
                    <a:cubicBezTo>
                      <a:pt x="103" y="152"/>
                      <a:pt x="103" y="152"/>
                      <a:pt x="102" y="151"/>
                    </a:cubicBezTo>
                    <a:cubicBezTo>
                      <a:pt x="101" y="150"/>
                      <a:pt x="101" y="149"/>
                      <a:pt x="100" y="149"/>
                    </a:cubicBezTo>
                    <a:cubicBezTo>
                      <a:pt x="99" y="149"/>
                      <a:pt x="100" y="147"/>
                      <a:pt x="100" y="147"/>
                    </a:cubicBezTo>
                    <a:close/>
                    <a:moveTo>
                      <a:pt x="38" y="191"/>
                    </a:moveTo>
                    <a:cubicBezTo>
                      <a:pt x="38" y="190"/>
                      <a:pt x="36" y="192"/>
                      <a:pt x="36" y="193"/>
                    </a:cubicBezTo>
                    <a:cubicBezTo>
                      <a:pt x="35" y="194"/>
                      <a:pt x="35" y="194"/>
                      <a:pt x="34" y="195"/>
                    </a:cubicBezTo>
                    <a:cubicBezTo>
                      <a:pt x="34" y="195"/>
                      <a:pt x="33" y="195"/>
                      <a:pt x="33" y="195"/>
                    </a:cubicBezTo>
                    <a:cubicBezTo>
                      <a:pt x="32" y="197"/>
                      <a:pt x="33" y="198"/>
                      <a:pt x="34" y="198"/>
                    </a:cubicBezTo>
                    <a:cubicBezTo>
                      <a:pt x="34" y="198"/>
                      <a:pt x="34" y="198"/>
                      <a:pt x="34" y="199"/>
                    </a:cubicBezTo>
                    <a:cubicBezTo>
                      <a:pt x="34" y="199"/>
                      <a:pt x="34" y="199"/>
                      <a:pt x="34" y="199"/>
                    </a:cubicBezTo>
                    <a:cubicBezTo>
                      <a:pt x="36" y="199"/>
                      <a:pt x="38" y="199"/>
                      <a:pt x="40" y="199"/>
                    </a:cubicBezTo>
                    <a:cubicBezTo>
                      <a:pt x="40" y="199"/>
                      <a:pt x="40" y="199"/>
                      <a:pt x="40" y="199"/>
                    </a:cubicBezTo>
                    <a:cubicBezTo>
                      <a:pt x="40" y="198"/>
                      <a:pt x="40" y="199"/>
                      <a:pt x="40" y="199"/>
                    </a:cubicBezTo>
                    <a:cubicBezTo>
                      <a:pt x="41" y="199"/>
                      <a:pt x="42" y="199"/>
                      <a:pt x="43" y="199"/>
                    </a:cubicBezTo>
                    <a:cubicBezTo>
                      <a:pt x="57" y="200"/>
                      <a:pt x="72" y="207"/>
                      <a:pt x="90" y="219"/>
                    </a:cubicBezTo>
                    <a:cubicBezTo>
                      <a:pt x="109" y="231"/>
                      <a:pt x="132" y="248"/>
                      <a:pt x="158" y="262"/>
                    </a:cubicBezTo>
                    <a:cubicBezTo>
                      <a:pt x="165" y="266"/>
                      <a:pt x="172" y="269"/>
                      <a:pt x="179" y="272"/>
                    </a:cubicBezTo>
                    <a:cubicBezTo>
                      <a:pt x="179" y="272"/>
                      <a:pt x="179" y="272"/>
                      <a:pt x="179" y="272"/>
                    </a:cubicBezTo>
                    <a:cubicBezTo>
                      <a:pt x="180" y="272"/>
                      <a:pt x="181" y="271"/>
                      <a:pt x="182" y="271"/>
                    </a:cubicBezTo>
                    <a:cubicBezTo>
                      <a:pt x="182" y="271"/>
                      <a:pt x="183" y="270"/>
                      <a:pt x="184" y="270"/>
                    </a:cubicBezTo>
                    <a:cubicBezTo>
                      <a:pt x="185" y="269"/>
                      <a:pt x="184" y="267"/>
                      <a:pt x="186" y="267"/>
                    </a:cubicBezTo>
                    <a:cubicBezTo>
                      <a:pt x="187" y="267"/>
                      <a:pt x="187" y="268"/>
                      <a:pt x="188" y="268"/>
                    </a:cubicBezTo>
                    <a:cubicBezTo>
                      <a:pt x="188" y="269"/>
                      <a:pt x="188" y="269"/>
                      <a:pt x="188" y="268"/>
                    </a:cubicBezTo>
                    <a:cubicBezTo>
                      <a:pt x="189" y="267"/>
                      <a:pt x="190" y="269"/>
                      <a:pt x="190" y="270"/>
                    </a:cubicBezTo>
                    <a:cubicBezTo>
                      <a:pt x="191" y="271"/>
                      <a:pt x="191" y="271"/>
                      <a:pt x="192" y="271"/>
                    </a:cubicBezTo>
                    <a:cubicBezTo>
                      <a:pt x="194" y="271"/>
                      <a:pt x="195" y="272"/>
                      <a:pt x="195" y="274"/>
                    </a:cubicBezTo>
                    <a:cubicBezTo>
                      <a:pt x="196" y="277"/>
                      <a:pt x="192" y="276"/>
                      <a:pt x="191" y="276"/>
                    </a:cubicBezTo>
                    <a:cubicBezTo>
                      <a:pt x="190" y="276"/>
                      <a:pt x="189" y="276"/>
                      <a:pt x="189" y="277"/>
                    </a:cubicBezTo>
                    <a:cubicBezTo>
                      <a:pt x="191" y="278"/>
                      <a:pt x="193" y="279"/>
                      <a:pt x="195" y="279"/>
                    </a:cubicBezTo>
                    <a:cubicBezTo>
                      <a:pt x="195" y="279"/>
                      <a:pt x="196" y="279"/>
                      <a:pt x="196" y="279"/>
                    </a:cubicBezTo>
                    <a:cubicBezTo>
                      <a:pt x="196" y="279"/>
                      <a:pt x="198" y="279"/>
                      <a:pt x="199" y="280"/>
                    </a:cubicBezTo>
                    <a:cubicBezTo>
                      <a:pt x="199" y="280"/>
                      <a:pt x="200" y="281"/>
                      <a:pt x="201" y="282"/>
                    </a:cubicBezTo>
                    <a:cubicBezTo>
                      <a:pt x="203" y="282"/>
                      <a:pt x="202" y="281"/>
                      <a:pt x="203" y="280"/>
                    </a:cubicBezTo>
                    <a:cubicBezTo>
                      <a:pt x="204" y="279"/>
                      <a:pt x="206" y="279"/>
                      <a:pt x="207" y="280"/>
                    </a:cubicBezTo>
                    <a:cubicBezTo>
                      <a:pt x="208" y="281"/>
                      <a:pt x="209" y="283"/>
                      <a:pt x="208" y="285"/>
                    </a:cubicBezTo>
                    <a:cubicBezTo>
                      <a:pt x="210" y="286"/>
                      <a:pt x="212" y="286"/>
                      <a:pt x="215" y="287"/>
                    </a:cubicBezTo>
                    <a:cubicBezTo>
                      <a:pt x="216" y="286"/>
                      <a:pt x="219" y="285"/>
                      <a:pt x="219" y="288"/>
                    </a:cubicBezTo>
                    <a:cubicBezTo>
                      <a:pt x="219" y="288"/>
                      <a:pt x="219" y="288"/>
                      <a:pt x="219" y="289"/>
                    </a:cubicBezTo>
                    <a:cubicBezTo>
                      <a:pt x="224" y="290"/>
                      <a:pt x="229" y="292"/>
                      <a:pt x="233" y="293"/>
                    </a:cubicBezTo>
                    <a:cubicBezTo>
                      <a:pt x="233" y="293"/>
                      <a:pt x="234" y="292"/>
                      <a:pt x="234" y="291"/>
                    </a:cubicBezTo>
                    <a:cubicBezTo>
                      <a:pt x="234" y="291"/>
                      <a:pt x="234" y="291"/>
                      <a:pt x="235" y="291"/>
                    </a:cubicBezTo>
                    <a:cubicBezTo>
                      <a:pt x="236" y="291"/>
                      <a:pt x="235" y="290"/>
                      <a:pt x="236" y="289"/>
                    </a:cubicBezTo>
                    <a:cubicBezTo>
                      <a:pt x="236" y="289"/>
                      <a:pt x="236" y="288"/>
                      <a:pt x="237" y="287"/>
                    </a:cubicBezTo>
                    <a:cubicBezTo>
                      <a:pt x="237" y="286"/>
                      <a:pt x="237" y="287"/>
                      <a:pt x="238" y="287"/>
                    </a:cubicBezTo>
                    <a:cubicBezTo>
                      <a:pt x="239" y="288"/>
                      <a:pt x="240" y="285"/>
                      <a:pt x="241" y="285"/>
                    </a:cubicBezTo>
                    <a:cubicBezTo>
                      <a:pt x="242" y="285"/>
                      <a:pt x="247" y="284"/>
                      <a:pt x="247" y="283"/>
                    </a:cubicBezTo>
                    <a:cubicBezTo>
                      <a:pt x="246" y="282"/>
                      <a:pt x="248" y="282"/>
                      <a:pt x="249" y="281"/>
                    </a:cubicBezTo>
                    <a:cubicBezTo>
                      <a:pt x="250" y="280"/>
                      <a:pt x="251" y="280"/>
                      <a:pt x="251" y="279"/>
                    </a:cubicBezTo>
                    <a:cubicBezTo>
                      <a:pt x="252" y="279"/>
                      <a:pt x="253" y="281"/>
                      <a:pt x="253" y="281"/>
                    </a:cubicBezTo>
                    <a:cubicBezTo>
                      <a:pt x="252" y="282"/>
                      <a:pt x="251" y="282"/>
                      <a:pt x="251" y="282"/>
                    </a:cubicBezTo>
                    <a:cubicBezTo>
                      <a:pt x="250" y="283"/>
                      <a:pt x="249" y="283"/>
                      <a:pt x="249" y="284"/>
                    </a:cubicBezTo>
                    <a:cubicBezTo>
                      <a:pt x="248" y="285"/>
                      <a:pt x="248" y="286"/>
                      <a:pt x="249" y="287"/>
                    </a:cubicBezTo>
                    <a:cubicBezTo>
                      <a:pt x="249" y="287"/>
                      <a:pt x="249" y="288"/>
                      <a:pt x="250" y="288"/>
                    </a:cubicBezTo>
                    <a:cubicBezTo>
                      <a:pt x="251" y="289"/>
                      <a:pt x="252" y="286"/>
                      <a:pt x="253" y="285"/>
                    </a:cubicBezTo>
                    <a:cubicBezTo>
                      <a:pt x="253" y="285"/>
                      <a:pt x="254" y="284"/>
                      <a:pt x="254" y="283"/>
                    </a:cubicBezTo>
                    <a:cubicBezTo>
                      <a:pt x="255" y="282"/>
                      <a:pt x="257" y="283"/>
                      <a:pt x="258" y="282"/>
                    </a:cubicBezTo>
                    <a:cubicBezTo>
                      <a:pt x="258" y="282"/>
                      <a:pt x="262" y="281"/>
                      <a:pt x="262" y="279"/>
                    </a:cubicBezTo>
                    <a:cubicBezTo>
                      <a:pt x="261" y="279"/>
                      <a:pt x="260" y="279"/>
                      <a:pt x="259" y="278"/>
                    </a:cubicBezTo>
                    <a:cubicBezTo>
                      <a:pt x="259" y="277"/>
                      <a:pt x="258" y="277"/>
                      <a:pt x="257" y="277"/>
                    </a:cubicBezTo>
                    <a:cubicBezTo>
                      <a:pt x="256" y="277"/>
                      <a:pt x="255" y="276"/>
                      <a:pt x="254" y="275"/>
                    </a:cubicBezTo>
                    <a:cubicBezTo>
                      <a:pt x="252" y="275"/>
                      <a:pt x="252" y="273"/>
                      <a:pt x="252" y="271"/>
                    </a:cubicBezTo>
                    <a:cubicBezTo>
                      <a:pt x="253" y="269"/>
                      <a:pt x="256" y="266"/>
                      <a:pt x="253" y="264"/>
                    </a:cubicBezTo>
                    <a:cubicBezTo>
                      <a:pt x="251" y="264"/>
                      <a:pt x="250" y="263"/>
                      <a:pt x="248" y="264"/>
                    </a:cubicBezTo>
                    <a:cubicBezTo>
                      <a:pt x="247" y="264"/>
                      <a:pt x="246" y="265"/>
                      <a:pt x="244" y="265"/>
                    </a:cubicBezTo>
                    <a:cubicBezTo>
                      <a:pt x="244" y="266"/>
                      <a:pt x="243" y="266"/>
                      <a:pt x="243" y="267"/>
                    </a:cubicBezTo>
                    <a:cubicBezTo>
                      <a:pt x="242" y="268"/>
                      <a:pt x="241" y="268"/>
                      <a:pt x="241" y="269"/>
                    </a:cubicBezTo>
                    <a:cubicBezTo>
                      <a:pt x="240" y="269"/>
                      <a:pt x="240" y="272"/>
                      <a:pt x="240" y="272"/>
                    </a:cubicBezTo>
                    <a:cubicBezTo>
                      <a:pt x="240" y="271"/>
                      <a:pt x="239" y="271"/>
                      <a:pt x="239" y="270"/>
                    </a:cubicBezTo>
                    <a:cubicBezTo>
                      <a:pt x="239" y="269"/>
                      <a:pt x="240" y="268"/>
                      <a:pt x="240" y="268"/>
                    </a:cubicBezTo>
                    <a:cubicBezTo>
                      <a:pt x="241" y="266"/>
                      <a:pt x="242" y="265"/>
                      <a:pt x="244" y="264"/>
                    </a:cubicBezTo>
                    <a:cubicBezTo>
                      <a:pt x="245" y="264"/>
                      <a:pt x="246" y="263"/>
                      <a:pt x="246" y="262"/>
                    </a:cubicBezTo>
                    <a:cubicBezTo>
                      <a:pt x="247" y="262"/>
                      <a:pt x="247" y="261"/>
                      <a:pt x="248" y="260"/>
                    </a:cubicBezTo>
                    <a:cubicBezTo>
                      <a:pt x="249" y="260"/>
                      <a:pt x="250" y="260"/>
                      <a:pt x="251" y="260"/>
                    </a:cubicBezTo>
                    <a:cubicBezTo>
                      <a:pt x="252" y="260"/>
                      <a:pt x="252" y="260"/>
                      <a:pt x="253" y="261"/>
                    </a:cubicBezTo>
                    <a:cubicBezTo>
                      <a:pt x="253" y="263"/>
                      <a:pt x="254" y="264"/>
                      <a:pt x="255" y="265"/>
                    </a:cubicBezTo>
                    <a:cubicBezTo>
                      <a:pt x="256" y="265"/>
                      <a:pt x="258" y="264"/>
                      <a:pt x="260" y="264"/>
                    </a:cubicBezTo>
                    <a:cubicBezTo>
                      <a:pt x="260" y="264"/>
                      <a:pt x="261" y="264"/>
                      <a:pt x="261" y="263"/>
                    </a:cubicBezTo>
                    <a:cubicBezTo>
                      <a:pt x="262" y="262"/>
                      <a:pt x="262" y="261"/>
                      <a:pt x="263" y="261"/>
                    </a:cubicBezTo>
                    <a:cubicBezTo>
                      <a:pt x="265" y="260"/>
                      <a:pt x="267" y="261"/>
                      <a:pt x="268" y="262"/>
                    </a:cubicBezTo>
                    <a:cubicBezTo>
                      <a:pt x="267" y="263"/>
                      <a:pt x="268" y="265"/>
                      <a:pt x="267" y="265"/>
                    </a:cubicBezTo>
                    <a:cubicBezTo>
                      <a:pt x="267" y="266"/>
                      <a:pt x="264" y="266"/>
                      <a:pt x="265" y="267"/>
                    </a:cubicBezTo>
                    <a:cubicBezTo>
                      <a:pt x="265" y="267"/>
                      <a:pt x="266" y="267"/>
                      <a:pt x="266" y="268"/>
                    </a:cubicBezTo>
                    <a:cubicBezTo>
                      <a:pt x="266" y="268"/>
                      <a:pt x="266" y="268"/>
                      <a:pt x="265" y="269"/>
                    </a:cubicBezTo>
                    <a:cubicBezTo>
                      <a:pt x="265" y="270"/>
                      <a:pt x="264" y="271"/>
                      <a:pt x="266" y="271"/>
                    </a:cubicBezTo>
                    <a:cubicBezTo>
                      <a:pt x="267" y="271"/>
                      <a:pt x="267" y="270"/>
                      <a:pt x="268" y="270"/>
                    </a:cubicBezTo>
                    <a:cubicBezTo>
                      <a:pt x="269" y="270"/>
                      <a:pt x="270" y="270"/>
                      <a:pt x="271" y="270"/>
                    </a:cubicBezTo>
                    <a:cubicBezTo>
                      <a:pt x="272" y="270"/>
                      <a:pt x="272" y="269"/>
                      <a:pt x="273" y="270"/>
                    </a:cubicBezTo>
                    <a:cubicBezTo>
                      <a:pt x="273" y="271"/>
                      <a:pt x="274" y="271"/>
                      <a:pt x="274" y="272"/>
                    </a:cubicBezTo>
                    <a:cubicBezTo>
                      <a:pt x="273" y="273"/>
                      <a:pt x="272" y="272"/>
                      <a:pt x="272" y="272"/>
                    </a:cubicBezTo>
                    <a:cubicBezTo>
                      <a:pt x="271" y="273"/>
                      <a:pt x="272" y="274"/>
                      <a:pt x="272" y="274"/>
                    </a:cubicBezTo>
                    <a:cubicBezTo>
                      <a:pt x="273" y="274"/>
                      <a:pt x="274" y="274"/>
                      <a:pt x="274" y="273"/>
                    </a:cubicBezTo>
                    <a:cubicBezTo>
                      <a:pt x="275" y="272"/>
                      <a:pt x="275" y="271"/>
                      <a:pt x="276" y="271"/>
                    </a:cubicBezTo>
                    <a:cubicBezTo>
                      <a:pt x="277" y="271"/>
                      <a:pt x="278" y="271"/>
                      <a:pt x="278" y="270"/>
                    </a:cubicBezTo>
                    <a:cubicBezTo>
                      <a:pt x="278" y="269"/>
                      <a:pt x="278" y="268"/>
                      <a:pt x="278" y="269"/>
                    </a:cubicBezTo>
                    <a:cubicBezTo>
                      <a:pt x="279" y="269"/>
                      <a:pt x="277" y="272"/>
                      <a:pt x="278" y="273"/>
                    </a:cubicBezTo>
                    <a:cubicBezTo>
                      <a:pt x="278" y="274"/>
                      <a:pt x="279" y="275"/>
                      <a:pt x="279" y="274"/>
                    </a:cubicBezTo>
                    <a:cubicBezTo>
                      <a:pt x="280" y="274"/>
                      <a:pt x="280" y="272"/>
                      <a:pt x="280" y="271"/>
                    </a:cubicBezTo>
                    <a:cubicBezTo>
                      <a:pt x="281" y="271"/>
                      <a:pt x="281" y="270"/>
                      <a:pt x="281" y="269"/>
                    </a:cubicBezTo>
                    <a:cubicBezTo>
                      <a:pt x="280" y="268"/>
                      <a:pt x="280" y="268"/>
                      <a:pt x="280" y="266"/>
                    </a:cubicBezTo>
                    <a:cubicBezTo>
                      <a:pt x="280" y="265"/>
                      <a:pt x="280" y="262"/>
                      <a:pt x="279" y="262"/>
                    </a:cubicBezTo>
                    <a:cubicBezTo>
                      <a:pt x="277" y="262"/>
                      <a:pt x="279" y="264"/>
                      <a:pt x="278" y="265"/>
                    </a:cubicBezTo>
                    <a:cubicBezTo>
                      <a:pt x="276" y="266"/>
                      <a:pt x="276" y="264"/>
                      <a:pt x="275" y="263"/>
                    </a:cubicBezTo>
                    <a:cubicBezTo>
                      <a:pt x="275" y="262"/>
                      <a:pt x="274" y="263"/>
                      <a:pt x="274" y="263"/>
                    </a:cubicBezTo>
                    <a:cubicBezTo>
                      <a:pt x="272" y="264"/>
                      <a:pt x="272" y="263"/>
                      <a:pt x="272" y="262"/>
                    </a:cubicBezTo>
                    <a:cubicBezTo>
                      <a:pt x="271" y="261"/>
                      <a:pt x="272" y="260"/>
                      <a:pt x="272" y="259"/>
                    </a:cubicBezTo>
                    <a:cubicBezTo>
                      <a:pt x="272" y="258"/>
                      <a:pt x="273" y="259"/>
                      <a:pt x="273" y="259"/>
                    </a:cubicBezTo>
                    <a:cubicBezTo>
                      <a:pt x="273" y="257"/>
                      <a:pt x="276" y="257"/>
                      <a:pt x="276" y="255"/>
                    </a:cubicBezTo>
                    <a:cubicBezTo>
                      <a:pt x="275" y="254"/>
                      <a:pt x="275" y="253"/>
                      <a:pt x="275" y="252"/>
                    </a:cubicBezTo>
                    <a:cubicBezTo>
                      <a:pt x="274" y="251"/>
                      <a:pt x="273" y="250"/>
                      <a:pt x="274" y="250"/>
                    </a:cubicBezTo>
                    <a:cubicBezTo>
                      <a:pt x="275" y="249"/>
                      <a:pt x="275" y="249"/>
                      <a:pt x="275" y="248"/>
                    </a:cubicBezTo>
                    <a:cubicBezTo>
                      <a:pt x="275" y="247"/>
                      <a:pt x="275" y="246"/>
                      <a:pt x="275" y="246"/>
                    </a:cubicBezTo>
                    <a:cubicBezTo>
                      <a:pt x="274" y="245"/>
                      <a:pt x="272" y="244"/>
                      <a:pt x="271" y="244"/>
                    </a:cubicBezTo>
                    <a:cubicBezTo>
                      <a:pt x="269" y="243"/>
                      <a:pt x="272" y="242"/>
                      <a:pt x="271" y="241"/>
                    </a:cubicBezTo>
                    <a:cubicBezTo>
                      <a:pt x="271" y="240"/>
                      <a:pt x="270" y="239"/>
                      <a:pt x="270" y="239"/>
                    </a:cubicBezTo>
                    <a:cubicBezTo>
                      <a:pt x="269" y="239"/>
                      <a:pt x="269" y="239"/>
                      <a:pt x="268" y="238"/>
                    </a:cubicBezTo>
                    <a:cubicBezTo>
                      <a:pt x="268" y="238"/>
                      <a:pt x="267" y="237"/>
                      <a:pt x="267" y="237"/>
                    </a:cubicBezTo>
                    <a:cubicBezTo>
                      <a:pt x="267" y="236"/>
                      <a:pt x="266" y="236"/>
                      <a:pt x="265" y="236"/>
                    </a:cubicBezTo>
                    <a:cubicBezTo>
                      <a:pt x="265" y="235"/>
                      <a:pt x="265" y="235"/>
                      <a:pt x="264" y="235"/>
                    </a:cubicBezTo>
                    <a:cubicBezTo>
                      <a:pt x="263" y="235"/>
                      <a:pt x="262" y="234"/>
                      <a:pt x="262" y="234"/>
                    </a:cubicBezTo>
                    <a:cubicBezTo>
                      <a:pt x="261" y="232"/>
                      <a:pt x="260" y="230"/>
                      <a:pt x="259" y="229"/>
                    </a:cubicBezTo>
                    <a:cubicBezTo>
                      <a:pt x="259" y="228"/>
                      <a:pt x="260" y="227"/>
                      <a:pt x="260" y="226"/>
                    </a:cubicBezTo>
                    <a:cubicBezTo>
                      <a:pt x="260" y="225"/>
                      <a:pt x="259" y="224"/>
                      <a:pt x="259" y="224"/>
                    </a:cubicBezTo>
                    <a:cubicBezTo>
                      <a:pt x="258" y="222"/>
                      <a:pt x="258" y="221"/>
                      <a:pt x="257" y="220"/>
                    </a:cubicBezTo>
                    <a:cubicBezTo>
                      <a:pt x="256" y="219"/>
                      <a:pt x="256" y="218"/>
                      <a:pt x="255" y="217"/>
                    </a:cubicBezTo>
                    <a:cubicBezTo>
                      <a:pt x="255" y="214"/>
                      <a:pt x="253" y="213"/>
                      <a:pt x="252" y="210"/>
                    </a:cubicBezTo>
                    <a:cubicBezTo>
                      <a:pt x="251" y="209"/>
                      <a:pt x="252" y="208"/>
                      <a:pt x="252" y="206"/>
                    </a:cubicBezTo>
                    <a:cubicBezTo>
                      <a:pt x="252" y="205"/>
                      <a:pt x="251" y="205"/>
                      <a:pt x="251" y="207"/>
                    </a:cubicBezTo>
                    <a:cubicBezTo>
                      <a:pt x="252" y="209"/>
                      <a:pt x="251" y="209"/>
                      <a:pt x="250" y="210"/>
                    </a:cubicBezTo>
                    <a:cubicBezTo>
                      <a:pt x="248" y="211"/>
                      <a:pt x="250" y="212"/>
                      <a:pt x="249" y="213"/>
                    </a:cubicBezTo>
                    <a:cubicBezTo>
                      <a:pt x="249" y="214"/>
                      <a:pt x="249" y="216"/>
                      <a:pt x="248" y="217"/>
                    </a:cubicBezTo>
                    <a:cubicBezTo>
                      <a:pt x="248" y="217"/>
                      <a:pt x="248" y="217"/>
                      <a:pt x="247" y="218"/>
                    </a:cubicBezTo>
                    <a:cubicBezTo>
                      <a:pt x="247" y="218"/>
                      <a:pt x="247" y="219"/>
                      <a:pt x="246" y="219"/>
                    </a:cubicBezTo>
                    <a:cubicBezTo>
                      <a:pt x="246" y="220"/>
                      <a:pt x="245" y="221"/>
                      <a:pt x="244" y="220"/>
                    </a:cubicBezTo>
                    <a:cubicBezTo>
                      <a:pt x="243" y="219"/>
                      <a:pt x="243" y="217"/>
                      <a:pt x="242" y="217"/>
                    </a:cubicBezTo>
                    <a:cubicBezTo>
                      <a:pt x="241" y="217"/>
                      <a:pt x="240" y="218"/>
                      <a:pt x="240" y="217"/>
                    </a:cubicBezTo>
                    <a:cubicBezTo>
                      <a:pt x="239" y="217"/>
                      <a:pt x="240" y="216"/>
                      <a:pt x="239" y="216"/>
                    </a:cubicBezTo>
                    <a:cubicBezTo>
                      <a:pt x="239" y="215"/>
                      <a:pt x="239" y="214"/>
                      <a:pt x="238" y="214"/>
                    </a:cubicBezTo>
                    <a:cubicBezTo>
                      <a:pt x="238" y="214"/>
                      <a:pt x="238" y="213"/>
                      <a:pt x="238" y="213"/>
                    </a:cubicBezTo>
                    <a:cubicBezTo>
                      <a:pt x="238" y="212"/>
                      <a:pt x="238" y="211"/>
                      <a:pt x="238" y="210"/>
                    </a:cubicBezTo>
                    <a:cubicBezTo>
                      <a:pt x="238" y="209"/>
                      <a:pt x="237" y="209"/>
                      <a:pt x="237" y="208"/>
                    </a:cubicBezTo>
                    <a:cubicBezTo>
                      <a:pt x="237" y="207"/>
                      <a:pt x="240" y="205"/>
                      <a:pt x="238" y="204"/>
                    </a:cubicBezTo>
                    <a:cubicBezTo>
                      <a:pt x="237" y="204"/>
                      <a:pt x="238" y="205"/>
                      <a:pt x="237" y="205"/>
                    </a:cubicBezTo>
                    <a:cubicBezTo>
                      <a:pt x="236" y="205"/>
                      <a:pt x="235" y="205"/>
                      <a:pt x="235" y="204"/>
                    </a:cubicBezTo>
                    <a:cubicBezTo>
                      <a:pt x="234" y="204"/>
                      <a:pt x="234" y="203"/>
                      <a:pt x="234" y="203"/>
                    </a:cubicBezTo>
                    <a:cubicBezTo>
                      <a:pt x="233" y="203"/>
                      <a:pt x="233" y="203"/>
                      <a:pt x="232" y="203"/>
                    </a:cubicBezTo>
                    <a:cubicBezTo>
                      <a:pt x="232" y="203"/>
                      <a:pt x="231" y="202"/>
                      <a:pt x="231" y="201"/>
                    </a:cubicBezTo>
                    <a:cubicBezTo>
                      <a:pt x="230" y="200"/>
                      <a:pt x="229" y="200"/>
                      <a:pt x="228" y="199"/>
                    </a:cubicBezTo>
                    <a:cubicBezTo>
                      <a:pt x="228" y="199"/>
                      <a:pt x="226" y="196"/>
                      <a:pt x="225" y="196"/>
                    </a:cubicBezTo>
                    <a:cubicBezTo>
                      <a:pt x="225" y="196"/>
                      <a:pt x="224" y="197"/>
                      <a:pt x="224" y="197"/>
                    </a:cubicBezTo>
                    <a:cubicBezTo>
                      <a:pt x="224" y="197"/>
                      <a:pt x="222" y="197"/>
                      <a:pt x="222" y="197"/>
                    </a:cubicBezTo>
                    <a:cubicBezTo>
                      <a:pt x="220" y="197"/>
                      <a:pt x="219" y="196"/>
                      <a:pt x="217" y="196"/>
                    </a:cubicBezTo>
                    <a:cubicBezTo>
                      <a:pt x="217" y="196"/>
                      <a:pt x="216" y="196"/>
                      <a:pt x="216" y="195"/>
                    </a:cubicBezTo>
                    <a:cubicBezTo>
                      <a:pt x="215" y="195"/>
                      <a:pt x="215" y="194"/>
                      <a:pt x="214" y="195"/>
                    </a:cubicBezTo>
                    <a:cubicBezTo>
                      <a:pt x="213" y="195"/>
                      <a:pt x="213" y="196"/>
                      <a:pt x="213" y="197"/>
                    </a:cubicBezTo>
                    <a:cubicBezTo>
                      <a:pt x="213" y="198"/>
                      <a:pt x="212" y="199"/>
                      <a:pt x="213" y="199"/>
                    </a:cubicBezTo>
                    <a:cubicBezTo>
                      <a:pt x="214" y="201"/>
                      <a:pt x="214" y="203"/>
                      <a:pt x="213" y="205"/>
                    </a:cubicBezTo>
                    <a:cubicBezTo>
                      <a:pt x="211" y="206"/>
                      <a:pt x="213" y="206"/>
                      <a:pt x="214" y="206"/>
                    </a:cubicBezTo>
                    <a:cubicBezTo>
                      <a:pt x="215" y="207"/>
                      <a:pt x="214" y="208"/>
                      <a:pt x="215" y="209"/>
                    </a:cubicBezTo>
                    <a:cubicBezTo>
                      <a:pt x="215" y="210"/>
                      <a:pt x="216" y="210"/>
                      <a:pt x="215" y="211"/>
                    </a:cubicBezTo>
                    <a:cubicBezTo>
                      <a:pt x="215" y="212"/>
                      <a:pt x="214" y="213"/>
                      <a:pt x="213" y="213"/>
                    </a:cubicBezTo>
                    <a:cubicBezTo>
                      <a:pt x="213" y="214"/>
                      <a:pt x="212" y="215"/>
                      <a:pt x="212" y="216"/>
                    </a:cubicBezTo>
                    <a:cubicBezTo>
                      <a:pt x="212" y="218"/>
                      <a:pt x="214" y="219"/>
                      <a:pt x="216" y="221"/>
                    </a:cubicBezTo>
                    <a:cubicBezTo>
                      <a:pt x="217" y="223"/>
                      <a:pt x="217" y="225"/>
                      <a:pt x="217" y="227"/>
                    </a:cubicBezTo>
                    <a:cubicBezTo>
                      <a:pt x="218" y="229"/>
                      <a:pt x="218" y="231"/>
                      <a:pt x="218" y="232"/>
                    </a:cubicBezTo>
                    <a:cubicBezTo>
                      <a:pt x="218" y="233"/>
                      <a:pt x="217" y="234"/>
                      <a:pt x="217" y="234"/>
                    </a:cubicBezTo>
                    <a:cubicBezTo>
                      <a:pt x="216" y="235"/>
                      <a:pt x="215" y="236"/>
                      <a:pt x="214" y="236"/>
                    </a:cubicBezTo>
                    <a:cubicBezTo>
                      <a:pt x="213" y="237"/>
                      <a:pt x="212" y="237"/>
                      <a:pt x="211" y="238"/>
                    </a:cubicBezTo>
                    <a:cubicBezTo>
                      <a:pt x="210" y="238"/>
                      <a:pt x="208" y="238"/>
                      <a:pt x="210" y="239"/>
                    </a:cubicBezTo>
                    <a:cubicBezTo>
                      <a:pt x="211" y="241"/>
                      <a:pt x="211" y="243"/>
                      <a:pt x="211" y="245"/>
                    </a:cubicBezTo>
                    <a:cubicBezTo>
                      <a:pt x="212" y="247"/>
                      <a:pt x="213" y="250"/>
                      <a:pt x="212" y="252"/>
                    </a:cubicBezTo>
                    <a:cubicBezTo>
                      <a:pt x="211" y="253"/>
                      <a:pt x="210" y="251"/>
                      <a:pt x="210" y="253"/>
                    </a:cubicBezTo>
                    <a:cubicBezTo>
                      <a:pt x="210" y="256"/>
                      <a:pt x="209" y="256"/>
                      <a:pt x="207" y="255"/>
                    </a:cubicBezTo>
                    <a:cubicBezTo>
                      <a:pt x="205" y="254"/>
                      <a:pt x="207" y="251"/>
                      <a:pt x="207" y="250"/>
                    </a:cubicBezTo>
                    <a:cubicBezTo>
                      <a:pt x="207" y="248"/>
                      <a:pt x="206" y="246"/>
                      <a:pt x="204" y="246"/>
                    </a:cubicBezTo>
                    <a:cubicBezTo>
                      <a:pt x="204" y="247"/>
                      <a:pt x="205" y="247"/>
                      <a:pt x="205" y="248"/>
                    </a:cubicBezTo>
                    <a:cubicBezTo>
                      <a:pt x="204" y="248"/>
                      <a:pt x="203" y="248"/>
                      <a:pt x="203" y="248"/>
                    </a:cubicBezTo>
                    <a:cubicBezTo>
                      <a:pt x="200" y="247"/>
                      <a:pt x="201" y="245"/>
                      <a:pt x="201" y="244"/>
                    </a:cubicBezTo>
                    <a:cubicBezTo>
                      <a:pt x="201" y="243"/>
                      <a:pt x="200" y="242"/>
                      <a:pt x="200" y="242"/>
                    </a:cubicBezTo>
                    <a:cubicBezTo>
                      <a:pt x="200" y="241"/>
                      <a:pt x="201" y="240"/>
                      <a:pt x="202" y="239"/>
                    </a:cubicBezTo>
                    <a:cubicBezTo>
                      <a:pt x="202" y="239"/>
                      <a:pt x="201" y="237"/>
                      <a:pt x="201" y="236"/>
                    </a:cubicBezTo>
                    <a:cubicBezTo>
                      <a:pt x="200" y="236"/>
                      <a:pt x="199" y="236"/>
                      <a:pt x="198" y="236"/>
                    </a:cubicBezTo>
                    <a:cubicBezTo>
                      <a:pt x="196" y="236"/>
                      <a:pt x="194" y="236"/>
                      <a:pt x="191" y="234"/>
                    </a:cubicBezTo>
                    <a:cubicBezTo>
                      <a:pt x="190" y="234"/>
                      <a:pt x="189" y="233"/>
                      <a:pt x="188" y="232"/>
                    </a:cubicBezTo>
                    <a:cubicBezTo>
                      <a:pt x="187" y="232"/>
                      <a:pt x="186" y="231"/>
                      <a:pt x="185" y="230"/>
                    </a:cubicBezTo>
                    <a:cubicBezTo>
                      <a:pt x="184" y="229"/>
                      <a:pt x="184" y="227"/>
                      <a:pt x="182" y="227"/>
                    </a:cubicBezTo>
                    <a:cubicBezTo>
                      <a:pt x="181" y="228"/>
                      <a:pt x="180" y="228"/>
                      <a:pt x="179" y="228"/>
                    </a:cubicBezTo>
                    <a:cubicBezTo>
                      <a:pt x="178" y="228"/>
                      <a:pt x="177" y="227"/>
                      <a:pt x="176" y="226"/>
                    </a:cubicBezTo>
                    <a:cubicBezTo>
                      <a:pt x="175" y="225"/>
                      <a:pt x="174" y="227"/>
                      <a:pt x="173" y="227"/>
                    </a:cubicBezTo>
                    <a:cubicBezTo>
                      <a:pt x="172" y="228"/>
                      <a:pt x="172" y="227"/>
                      <a:pt x="172" y="226"/>
                    </a:cubicBezTo>
                    <a:cubicBezTo>
                      <a:pt x="172" y="225"/>
                      <a:pt x="171" y="224"/>
                      <a:pt x="171" y="223"/>
                    </a:cubicBezTo>
                    <a:cubicBezTo>
                      <a:pt x="170" y="222"/>
                      <a:pt x="171" y="220"/>
                      <a:pt x="170" y="218"/>
                    </a:cubicBezTo>
                    <a:cubicBezTo>
                      <a:pt x="169" y="217"/>
                      <a:pt x="167" y="218"/>
                      <a:pt x="166" y="217"/>
                    </a:cubicBezTo>
                    <a:cubicBezTo>
                      <a:pt x="165" y="216"/>
                      <a:pt x="166" y="212"/>
                      <a:pt x="166" y="210"/>
                    </a:cubicBezTo>
                    <a:cubicBezTo>
                      <a:pt x="166" y="208"/>
                      <a:pt x="167" y="206"/>
                      <a:pt x="168" y="204"/>
                    </a:cubicBezTo>
                    <a:cubicBezTo>
                      <a:pt x="169" y="202"/>
                      <a:pt x="170" y="200"/>
                      <a:pt x="171" y="199"/>
                    </a:cubicBezTo>
                    <a:cubicBezTo>
                      <a:pt x="172" y="198"/>
                      <a:pt x="172" y="198"/>
                      <a:pt x="173" y="197"/>
                    </a:cubicBezTo>
                    <a:cubicBezTo>
                      <a:pt x="173" y="196"/>
                      <a:pt x="173" y="195"/>
                      <a:pt x="173" y="195"/>
                    </a:cubicBezTo>
                    <a:cubicBezTo>
                      <a:pt x="174" y="195"/>
                      <a:pt x="176" y="194"/>
                      <a:pt x="177" y="194"/>
                    </a:cubicBezTo>
                    <a:cubicBezTo>
                      <a:pt x="178" y="193"/>
                      <a:pt x="177" y="192"/>
                      <a:pt x="176" y="191"/>
                    </a:cubicBezTo>
                    <a:cubicBezTo>
                      <a:pt x="175" y="191"/>
                      <a:pt x="172" y="190"/>
                      <a:pt x="173" y="190"/>
                    </a:cubicBezTo>
                    <a:cubicBezTo>
                      <a:pt x="174" y="189"/>
                      <a:pt x="176" y="190"/>
                      <a:pt x="178" y="190"/>
                    </a:cubicBezTo>
                    <a:cubicBezTo>
                      <a:pt x="180" y="190"/>
                      <a:pt x="178" y="188"/>
                      <a:pt x="179" y="187"/>
                    </a:cubicBezTo>
                    <a:cubicBezTo>
                      <a:pt x="179" y="186"/>
                      <a:pt x="182" y="188"/>
                      <a:pt x="183" y="187"/>
                    </a:cubicBezTo>
                    <a:cubicBezTo>
                      <a:pt x="185" y="185"/>
                      <a:pt x="185" y="183"/>
                      <a:pt x="187" y="181"/>
                    </a:cubicBezTo>
                    <a:cubicBezTo>
                      <a:pt x="187" y="181"/>
                      <a:pt x="188" y="181"/>
                      <a:pt x="187" y="180"/>
                    </a:cubicBezTo>
                    <a:cubicBezTo>
                      <a:pt x="187" y="178"/>
                      <a:pt x="185" y="179"/>
                      <a:pt x="185" y="179"/>
                    </a:cubicBezTo>
                    <a:cubicBezTo>
                      <a:pt x="183" y="179"/>
                      <a:pt x="182" y="179"/>
                      <a:pt x="182" y="178"/>
                    </a:cubicBezTo>
                    <a:cubicBezTo>
                      <a:pt x="182" y="178"/>
                      <a:pt x="182" y="177"/>
                      <a:pt x="180" y="177"/>
                    </a:cubicBezTo>
                    <a:cubicBezTo>
                      <a:pt x="178" y="177"/>
                      <a:pt x="180" y="174"/>
                      <a:pt x="182" y="175"/>
                    </a:cubicBezTo>
                    <a:cubicBezTo>
                      <a:pt x="183" y="175"/>
                      <a:pt x="184" y="177"/>
                      <a:pt x="186" y="178"/>
                    </a:cubicBezTo>
                    <a:cubicBezTo>
                      <a:pt x="187" y="178"/>
                      <a:pt x="188" y="178"/>
                      <a:pt x="188" y="177"/>
                    </a:cubicBezTo>
                    <a:cubicBezTo>
                      <a:pt x="189" y="177"/>
                      <a:pt x="190" y="176"/>
                      <a:pt x="190" y="175"/>
                    </a:cubicBezTo>
                    <a:cubicBezTo>
                      <a:pt x="191" y="174"/>
                      <a:pt x="189" y="172"/>
                      <a:pt x="190" y="172"/>
                    </a:cubicBezTo>
                    <a:cubicBezTo>
                      <a:pt x="192" y="171"/>
                      <a:pt x="192" y="173"/>
                      <a:pt x="194" y="174"/>
                    </a:cubicBezTo>
                    <a:cubicBezTo>
                      <a:pt x="195" y="174"/>
                      <a:pt x="194" y="172"/>
                      <a:pt x="194" y="171"/>
                    </a:cubicBezTo>
                    <a:cubicBezTo>
                      <a:pt x="194" y="171"/>
                      <a:pt x="193" y="170"/>
                      <a:pt x="193" y="170"/>
                    </a:cubicBezTo>
                    <a:cubicBezTo>
                      <a:pt x="193" y="169"/>
                      <a:pt x="194" y="168"/>
                      <a:pt x="195" y="169"/>
                    </a:cubicBezTo>
                    <a:cubicBezTo>
                      <a:pt x="196" y="170"/>
                      <a:pt x="196" y="171"/>
                      <a:pt x="197" y="172"/>
                    </a:cubicBezTo>
                    <a:cubicBezTo>
                      <a:pt x="198" y="173"/>
                      <a:pt x="200" y="170"/>
                      <a:pt x="201" y="170"/>
                    </a:cubicBezTo>
                    <a:cubicBezTo>
                      <a:pt x="202" y="168"/>
                      <a:pt x="204" y="166"/>
                      <a:pt x="203" y="164"/>
                    </a:cubicBezTo>
                    <a:cubicBezTo>
                      <a:pt x="203" y="164"/>
                      <a:pt x="202" y="163"/>
                      <a:pt x="202" y="163"/>
                    </a:cubicBezTo>
                    <a:cubicBezTo>
                      <a:pt x="202" y="162"/>
                      <a:pt x="203" y="161"/>
                      <a:pt x="202" y="161"/>
                    </a:cubicBezTo>
                    <a:cubicBezTo>
                      <a:pt x="201" y="160"/>
                      <a:pt x="200" y="159"/>
                      <a:pt x="202" y="159"/>
                    </a:cubicBezTo>
                    <a:cubicBezTo>
                      <a:pt x="203" y="159"/>
                      <a:pt x="204" y="158"/>
                      <a:pt x="204" y="158"/>
                    </a:cubicBezTo>
                    <a:cubicBezTo>
                      <a:pt x="204" y="157"/>
                      <a:pt x="203" y="156"/>
                      <a:pt x="203" y="156"/>
                    </a:cubicBezTo>
                    <a:cubicBezTo>
                      <a:pt x="202" y="155"/>
                      <a:pt x="204" y="155"/>
                      <a:pt x="204" y="155"/>
                    </a:cubicBezTo>
                    <a:cubicBezTo>
                      <a:pt x="205" y="155"/>
                      <a:pt x="204" y="154"/>
                      <a:pt x="204" y="154"/>
                    </a:cubicBezTo>
                    <a:cubicBezTo>
                      <a:pt x="204" y="154"/>
                      <a:pt x="203" y="154"/>
                      <a:pt x="203" y="153"/>
                    </a:cubicBezTo>
                    <a:cubicBezTo>
                      <a:pt x="203" y="153"/>
                      <a:pt x="203" y="153"/>
                      <a:pt x="202" y="152"/>
                    </a:cubicBezTo>
                    <a:cubicBezTo>
                      <a:pt x="202" y="152"/>
                      <a:pt x="201" y="152"/>
                      <a:pt x="201" y="152"/>
                    </a:cubicBezTo>
                    <a:cubicBezTo>
                      <a:pt x="201" y="152"/>
                      <a:pt x="201" y="151"/>
                      <a:pt x="200" y="151"/>
                    </a:cubicBezTo>
                    <a:cubicBezTo>
                      <a:pt x="200" y="151"/>
                      <a:pt x="199" y="151"/>
                      <a:pt x="198" y="151"/>
                    </a:cubicBezTo>
                    <a:cubicBezTo>
                      <a:pt x="197" y="150"/>
                      <a:pt x="194" y="150"/>
                      <a:pt x="193" y="150"/>
                    </a:cubicBezTo>
                    <a:cubicBezTo>
                      <a:pt x="192" y="151"/>
                      <a:pt x="192" y="152"/>
                      <a:pt x="193" y="152"/>
                    </a:cubicBezTo>
                    <a:cubicBezTo>
                      <a:pt x="193" y="153"/>
                      <a:pt x="194" y="154"/>
                      <a:pt x="194" y="154"/>
                    </a:cubicBezTo>
                    <a:cubicBezTo>
                      <a:pt x="195" y="155"/>
                      <a:pt x="194" y="156"/>
                      <a:pt x="193" y="156"/>
                    </a:cubicBezTo>
                    <a:cubicBezTo>
                      <a:pt x="192" y="156"/>
                      <a:pt x="192" y="157"/>
                      <a:pt x="192" y="158"/>
                    </a:cubicBezTo>
                    <a:cubicBezTo>
                      <a:pt x="192" y="159"/>
                      <a:pt x="193" y="161"/>
                      <a:pt x="191" y="161"/>
                    </a:cubicBezTo>
                    <a:cubicBezTo>
                      <a:pt x="190" y="161"/>
                      <a:pt x="188" y="161"/>
                      <a:pt x="188" y="163"/>
                    </a:cubicBezTo>
                    <a:cubicBezTo>
                      <a:pt x="188" y="164"/>
                      <a:pt x="189" y="164"/>
                      <a:pt x="189" y="166"/>
                    </a:cubicBezTo>
                    <a:cubicBezTo>
                      <a:pt x="189" y="166"/>
                      <a:pt x="188" y="166"/>
                      <a:pt x="188" y="166"/>
                    </a:cubicBezTo>
                    <a:cubicBezTo>
                      <a:pt x="187" y="166"/>
                      <a:pt x="187" y="166"/>
                      <a:pt x="187" y="166"/>
                    </a:cubicBezTo>
                    <a:cubicBezTo>
                      <a:pt x="187" y="165"/>
                      <a:pt x="186" y="165"/>
                      <a:pt x="186" y="165"/>
                    </a:cubicBezTo>
                    <a:cubicBezTo>
                      <a:pt x="185" y="164"/>
                      <a:pt x="184" y="162"/>
                      <a:pt x="185" y="160"/>
                    </a:cubicBezTo>
                    <a:cubicBezTo>
                      <a:pt x="186" y="160"/>
                      <a:pt x="187" y="160"/>
                      <a:pt x="187" y="159"/>
                    </a:cubicBezTo>
                    <a:cubicBezTo>
                      <a:pt x="187" y="158"/>
                      <a:pt x="187" y="157"/>
                      <a:pt x="186" y="157"/>
                    </a:cubicBezTo>
                    <a:cubicBezTo>
                      <a:pt x="185" y="156"/>
                      <a:pt x="185" y="155"/>
                      <a:pt x="184" y="154"/>
                    </a:cubicBezTo>
                    <a:cubicBezTo>
                      <a:pt x="184" y="154"/>
                      <a:pt x="182" y="154"/>
                      <a:pt x="182" y="155"/>
                    </a:cubicBezTo>
                    <a:cubicBezTo>
                      <a:pt x="180" y="156"/>
                      <a:pt x="180" y="158"/>
                      <a:pt x="180" y="160"/>
                    </a:cubicBezTo>
                    <a:cubicBezTo>
                      <a:pt x="179" y="160"/>
                      <a:pt x="178" y="158"/>
                      <a:pt x="178" y="157"/>
                    </a:cubicBezTo>
                    <a:cubicBezTo>
                      <a:pt x="178" y="157"/>
                      <a:pt x="178" y="156"/>
                      <a:pt x="178" y="156"/>
                    </a:cubicBezTo>
                    <a:cubicBezTo>
                      <a:pt x="178" y="155"/>
                      <a:pt x="179" y="154"/>
                      <a:pt x="179" y="153"/>
                    </a:cubicBezTo>
                    <a:cubicBezTo>
                      <a:pt x="178" y="153"/>
                      <a:pt x="178" y="153"/>
                      <a:pt x="177" y="152"/>
                    </a:cubicBezTo>
                    <a:cubicBezTo>
                      <a:pt x="176" y="152"/>
                      <a:pt x="176" y="152"/>
                      <a:pt x="175" y="152"/>
                    </a:cubicBezTo>
                    <a:cubicBezTo>
                      <a:pt x="175" y="153"/>
                      <a:pt x="174" y="152"/>
                      <a:pt x="174" y="151"/>
                    </a:cubicBezTo>
                    <a:cubicBezTo>
                      <a:pt x="174" y="151"/>
                      <a:pt x="175" y="151"/>
                      <a:pt x="175" y="150"/>
                    </a:cubicBezTo>
                    <a:cubicBezTo>
                      <a:pt x="175" y="150"/>
                      <a:pt x="174" y="149"/>
                      <a:pt x="174" y="149"/>
                    </a:cubicBezTo>
                    <a:cubicBezTo>
                      <a:pt x="175" y="148"/>
                      <a:pt x="177" y="149"/>
                      <a:pt x="176" y="148"/>
                    </a:cubicBezTo>
                    <a:cubicBezTo>
                      <a:pt x="176" y="147"/>
                      <a:pt x="175" y="146"/>
                      <a:pt x="175" y="146"/>
                    </a:cubicBezTo>
                    <a:cubicBezTo>
                      <a:pt x="174" y="145"/>
                      <a:pt x="174" y="145"/>
                      <a:pt x="174" y="144"/>
                    </a:cubicBezTo>
                    <a:cubicBezTo>
                      <a:pt x="174" y="143"/>
                      <a:pt x="173" y="142"/>
                      <a:pt x="173" y="141"/>
                    </a:cubicBezTo>
                    <a:cubicBezTo>
                      <a:pt x="172" y="139"/>
                      <a:pt x="172" y="139"/>
                      <a:pt x="170" y="139"/>
                    </a:cubicBezTo>
                    <a:cubicBezTo>
                      <a:pt x="169" y="139"/>
                      <a:pt x="170" y="138"/>
                      <a:pt x="169" y="138"/>
                    </a:cubicBezTo>
                    <a:cubicBezTo>
                      <a:pt x="169" y="137"/>
                      <a:pt x="168" y="138"/>
                      <a:pt x="168" y="139"/>
                    </a:cubicBezTo>
                    <a:cubicBezTo>
                      <a:pt x="167" y="139"/>
                      <a:pt x="167" y="141"/>
                      <a:pt x="166" y="141"/>
                    </a:cubicBezTo>
                    <a:cubicBezTo>
                      <a:pt x="166" y="142"/>
                      <a:pt x="165" y="142"/>
                      <a:pt x="165" y="142"/>
                    </a:cubicBezTo>
                    <a:cubicBezTo>
                      <a:pt x="164" y="143"/>
                      <a:pt x="164" y="144"/>
                      <a:pt x="165" y="145"/>
                    </a:cubicBezTo>
                    <a:cubicBezTo>
                      <a:pt x="165" y="145"/>
                      <a:pt x="166" y="146"/>
                      <a:pt x="165" y="146"/>
                    </a:cubicBezTo>
                    <a:cubicBezTo>
                      <a:pt x="165" y="147"/>
                      <a:pt x="164" y="147"/>
                      <a:pt x="164" y="148"/>
                    </a:cubicBezTo>
                    <a:cubicBezTo>
                      <a:pt x="163" y="149"/>
                      <a:pt x="165" y="150"/>
                      <a:pt x="165" y="151"/>
                    </a:cubicBezTo>
                    <a:cubicBezTo>
                      <a:pt x="166" y="152"/>
                      <a:pt x="168" y="153"/>
                      <a:pt x="170" y="153"/>
                    </a:cubicBezTo>
                    <a:cubicBezTo>
                      <a:pt x="170" y="153"/>
                      <a:pt x="171" y="154"/>
                      <a:pt x="171" y="154"/>
                    </a:cubicBezTo>
                    <a:cubicBezTo>
                      <a:pt x="171" y="155"/>
                      <a:pt x="170" y="155"/>
                      <a:pt x="169" y="155"/>
                    </a:cubicBezTo>
                    <a:cubicBezTo>
                      <a:pt x="168" y="156"/>
                      <a:pt x="168" y="156"/>
                      <a:pt x="168" y="157"/>
                    </a:cubicBezTo>
                    <a:cubicBezTo>
                      <a:pt x="168" y="158"/>
                      <a:pt x="169" y="158"/>
                      <a:pt x="170" y="158"/>
                    </a:cubicBezTo>
                    <a:cubicBezTo>
                      <a:pt x="173" y="159"/>
                      <a:pt x="166" y="163"/>
                      <a:pt x="166" y="163"/>
                    </a:cubicBezTo>
                    <a:cubicBezTo>
                      <a:pt x="165" y="165"/>
                      <a:pt x="167" y="166"/>
                      <a:pt x="166" y="168"/>
                    </a:cubicBezTo>
                    <a:cubicBezTo>
                      <a:pt x="165" y="169"/>
                      <a:pt x="163" y="167"/>
                      <a:pt x="164" y="166"/>
                    </a:cubicBezTo>
                    <a:cubicBezTo>
                      <a:pt x="164" y="165"/>
                      <a:pt x="164" y="164"/>
                      <a:pt x="164" y="164"/>
                    </a:cubicBezTo>
                    <a:cubicBezTo>
                      <a:pt x="164" y="163"/>
                      <a:pt x="164" y="163"/>
                      <a:pt x="163" y="162"/>
                    </a:cubicBezTo>
                    <a:cubicBezTo>
                      <a:pt x="163" y="161"/>
                      <a:pt x="162" y="162"/>
                      <a:pt x="161" y="162"/>
                    </a:cubicBezTo>
                    <a:cubicBezTo>
                      <a:pt x="160" y="162"/>
                      <a:pt x="159" y="162"/>
                      <a:pt x="158" y="163"/>
                    </a:cubicBezTo>
                    <a:cubicBezTo>
                      <a:pt x="158" y="164"/>
                      <a:pt x="158" y="165"/>
                      <a:pt x="157" y="165"/>
                    </a:cubicBezTo>
                    <a:cubicBezTo>
                      <a:pt x="157" y="165"/>
                      <a:pt x="156" y="165"/>
                      <a:pt x="155" y="165"/>
                    </a:cubicBezTo>
                    <a:cubicBezTo>
                      <a:pt x="153" y="164"/>
                      <a:pt x="151" y="166"/>
                      <a:pt x="149" y="166"/>
                    </a:cubicBezTo>
                    <a:cubicBezTo>
                      <a:pt x="148" y="166"/>
                      <a:pt x="147" y="166"/>
                      <a:pt x="147" y="165"/>
                    </a:cubicBezTo>
                    <a:cubicBezTo>
                      <a:pt x="147" y="165"/>
                      <a:pt x="147" y="164"/>
                      <a:pt x="146" y="163"/>
                    </a:cubicBezTo>
                    <a:cubicBezTo>
                      <a:pt x="146" y="163"/>
                      <a:pt x="144" y="165"/>
                      <a:pt x="144" y="164"/>
                    </a:cubicBezTo>
                    <a:cubicBezTo>
                      <a:pt x="143" y="164"/>
                      <a:pt x="143" y="163"/>
                      <a:pt x="141" y="163"/>
                    </a:cubicBezTo>
                    <a:cubicBezTo>
                      <a:pt x="141" y="162"/>
                      <a:pt x="138" y="163"/>
                      <a:pt x="138" y="164"/>
                    </a:cubicBezTo>
                    <a:cubicBezTo>
                      <a:pt x="137" y="165"/>
                      <a:pt x="137" y="165"/>
                      <a:pt x="136" y="166"/>
                    </a:cubicBezTo>
                    <a:cubicBezTo>
                      <a:pt x="136" y="166"/>
                      <a:pt x="135" y="166"/>
                      <a:pt x="134" y="167"/>
                    </a:cubicBezTo>
                    <a:cubicBezTo>
                      <a:pt x="134" y="168"/>
                      <a:pt x="135" y="170"/>
                      <a:pt x="133" y="169"/>
                    </a:cubicBezTo>
                    <a:cubicBezTo>
                      <a:pt x="132" y="168"/>
                      <a:pt x="131" y="167"/>
                      <a:pt x="130" y="167"/>
                    </a:cubicBezTo>
                    <a:cubicBezTo>
                      <a:pt x="127" y="167"/>
                      <a:pt x="126" y="168"/>
                      <a:pt x="124" y="169"/>
                    </a:cubicBezTo>
                    <a:cubicBezTo>
                      <a:pt x="122" y="170"/>
                      <a:pt x="122" y="168"/>
                      <a:pt x="120" y="169"/>
                    </a:cubicBezTo>
                    <a:cubicBezTo>
                      <a:pt x="119" y="169"/>
                      <a:pt x="118" y="169"/>
                      <a:pt x="118" y="167"/>
                    </a:cubicBezTo>
                    <a:cubicBezTo>
                      <a:pt x="119" y="166"/>
                      <a:pt x="120" y="166"/>
                      <a:pt x="121" y="166"/>
                    </a:cubicBezTo>
                    <a:cubicBezTo>
                      <a:pt x="123" y="165"/>
                      <a:pt x="120" y="163"/>
                      <a:pt x="120" y="163"/>
                    </a:cubicBezTo>
                    <a:cubicBezTo>
                      <a:pt x="119" y="163"/>
                      <a:pt x="119" y="162"/>
                      <a:pt x="118" y="162"/>
                    </a:cubicBezTo>
                    <a:cubicBezTo>
                      <a:pt x="117" y="162"/>
                      <a:pt x="116" y="163"/>
                      <a:pt x="116" y="163"/>
                    </a:cubicBezTo>
                    <a:cubicBezTo>
                      <a:pt x="114" y="163"/>
                      <a:pt x="113" y="162"/>
                      <a:pt x="112" y="161"/>
                    </a:cubicBezTo>
                    <a:cubicBezTo>
                      <a:pt x="111" y="161"/>
                      <a:pt x="111" y="160"/>
                      <a:pt x="110" y="160"/>
                    </a:cubicBezTo>
                    <a:cubicBezTo>
                      <a:pt x="109" y="160"/>
                      <a:pt x="109" y="160"/>
                      <a:pt x="109" y="160"/>
                    </a:cubicBezTo>
                    <a:cubicBezTo>
                      <a:pt x="108" y="160"/>
                      <a:pt x="107" y="159"/>
                      <a:pt x="107" y="159"/>
                    </a:cubicBezTo>
                    <a:cubicBezTo>
                      <a:pt x="106" y="159"/>
                      <a:pt x="105" y="159"/>
                      <a:pt x="104" y="159"/>
                    </a:cubicBezTo>
                    <a:cubicBezTo>
                      <a:pt x="104" y="159"/>
                      <a:pt x="103" y="160"/>
                      <a:pt x="103" y="160"/>
                    </a:cubicBezTo>
                    <a:cubicBezTo>
                      <a:pt x="103" y="161"/>
                      <a:pt x="102" y="161"/>
                      <a:pt x="102" y="162"/>
                    </a:cubicBezTo>
                    <a:cubicBezTo>
                      <a:pt x="101" y="163"/>
                      <a:pt x="100" y="163"/>
                      <a:pt x="100" y="161"/>
                    </a:cubicBezTo>
                    <a:cubicBezTo>
                      <a:pt x="101" y="160"/>
                      <a:pt x="102" y="159"/>
                      <a:pt x="101" y="159"/>
                    </a:cubicBezTo>
                    <a:cubicBezTo>
                      <a:pt x="99" y="158"/>
                      <a:pt x="99" y="160"/>
                      <a:pt x="98" y="160"/>
                    </a:cubicBezTo>
                    <a:cubicBezTo>
                      <a:pt x="99" y="161"/>
                      <a:pt x="98" y="163"/>
                      <a:pt x="97" y="163"/>
                    </a:cubicBezTo>
                    <a:cubicBezTo>
                      <a:pt x="97" y="163"/>
                      <a:pt x="96" y="161"/>
                      <a:pt x="96" y="160"/>
                    </a:cubicBezTo>
                    <a:cubicBezTo>
                      <a:pt x="95" y="159"/>
                      <a:pt x="95" y="157"/>
                      <a:pt x="95" y="156"/>
                    </a:cubicBezTo>
                    <a:cubicBezTo>
                      <a:pt x="93" y="155"/>
                      <a:pt x="94" y="159"/>
                      <a:pt x="93" y="159"/>
                    </a:cubicBezTo>
                    <a:cubicBezTo>
                      <a:pt x="93" y="160"/>
                      <a:pt x="91" y="163"/>
                      <a:pt x="91" y="162"/>
                    </a:cubicBezTo>
                    <a:cubicBezTo>
                      <a:pt x="91" y="161"/>
                      <a:pt x="91" y="160"/>
                      <a:pt x="90" y="160"/>
                    </a:cubicBezTo>
                    <a:cubicBezTo>
                      <a:pt x="90" y="160"/>
                      <a:pt x="89" y="160"/>
                      <a:pt x="89" y="161"/>
                    </a:cubicBezTo>
                    <a:cubicBezTo>
                      <a:pt x="88" y="162"/>
                      <a:pt x="88" y="163"/>
                      <a:pt x="87" y="163"/>
                    </a:cubicBezTo>
                    <a:cubicBezTo>
                      <a:pt x="86" y="163"/>
                      <a:pt x="86" y="163"/>
                      <a:pt x="85" y="163"/>
                    </a:cubicBezTo>
                    <a:cubicBezTo>
                      <a:pt x="85" y="164"/>
                      <a:pt x="85" y="164"/>
                      <a:pt x="85" y="165"/>
                    </a:cubicBezTo>
                    <a:cubicBezTo>
                      <a:pt x="84" y="165"/>
                      <a:pt x="84" y="166"/>
                      <a:pt x="84" y="166"/>
                    </a:cubicBezTo>
                    <a:cubicBezTo>
                      <a:pt x="83" y="166"/>
                      <a:pt x="83" y="165"/>
                      <a:pt x="83" y="165"/>
                    </a:cubicBezTo>
                    <a:cubicBezTo>
                      <a:pt x="83" y="163"/>
                      <a:pt x="82" y="165"/>
                      <a:pt x="81" y="166"/>
                    </a:cubicBezTo>
                    <a:cubicBezTo>
                      <a:pt x="81" y="166"/>
                      <a:pt x="78" y="168"/>
                      <a:pt x="79" y="168"/>
                    </a:cubicBezTo>
                    <a:cubicBezTo>
                      <a:pt x="79" y="169"/>
                      <a:pt x="80" y="169"/>
                      <a:pt x="80" y="169"/>
                    </a:cubicBezTo>
                    <a:cubicBezTo>
                      <a:pt x="79" y="170"/>
                      <a:pt x="79" y="170"/>
                      <a:pt x="79" y="170"/>
                    </a:cubicBezTo>
                    <a:cubicBezTo>
                      <a:pt x="78" y="170"/>
                      <a:pt x="78" y="170"/>
                      <a:pt x="77" y="170"/>
                    </a:cubicBezTo>
                    <a:cubicBezTo>
                      <a:pt x="77" y="170"/>
                      <a:pt x="76" y="170"/>
                      <a:pt x="76" y="169"/>
                    </a:cubicBezTo>
                    <a:cubicBezTo>
                      <a:pt x="76" y="169"/>
                      <a:pt x="75" y="168"/>
                      <a:pt x="74" y="168"/>
                    </a:cubicBezTo>
                    <a:cubicBezTo>
                      <a:pt x="74" y="168"/>
                      <a:pt x="73" y="167"/>
                      <a:pt x="73" y="167"/>
                    </a:cubicBezTo>
                    <a:cubicBezTo>
                      <a:pt x="72" y="167"/>
                      <a:pt x="72" y="167"/>
                      <a:pt x="71" y="167"/>
                    </a:cubicBezTo>
                    <a:cubicBezTo>
                      <a:pt x="71" y="167"/>
                      <a:pt x="70" y="167"/>
                      <a:pt x="70" y="166"/>
                    </a:cubicBezTo>
                    <a:cubicBezTo>
                      <a:pt x="70" y="166"/>
                      <a:pt x="69" y="166"/>
                      <a:pt x="68" y="166"/>
                    </a:cubicBezTo>
                    <a:cubicBezTo>
                      <a:pt x="67" y="166"/>
                      <a:pt x="66" y="167"/>
                      <a:pt x="65" y="167"/>
                    </a:cubicBezTo>
                    <a:cubicBezTo>
                      <a:pt x="64" y="167"/>
                      <a:pt x="64" y="166"/>
                      <a:pt x="63" y="166"/>
                    </a:cubicBezTo>
                    <a:cubicBezTo>
                      <a:pt x="62" y="167"/>
                      <a:pt x="61" y="166"/>
                      <a:pt x="60" y="166"/>
                    </a:cubicBezTo>
                    <a:cubicBezTo>
                      <a:pt x="60" y="166"/>
                      <a:pt x="59" y="165"/>
                      <a:pt x="58" y="166"/>
                    </a:cubicBezTo>
                    <a:cubicBezTo>
                      <a:pt x="58" y="167"/>
                      <a:pt x="57" y="168"/>
                      <a:pt x="57" y="167"/>
                    </a:cubicBezTo>
                    <a:cubicBezTo>
                      <a:pt x="57" y="167"/>
                      <a:pt x="57" y="166"/>
                      <a:pt x="56" y="166"/>
                    </a:cubicBezTo>
                    <a:cubicBezTo>
                      <a:pt x="56" y="167"/>
                      <a:pt x="56" y="166"/>
                      <a:pt x="56" y="166"/>
                    </a:cubicBezTo>
                    <a:cubicBezTo>
                      <a:pt x="56" y="166"/>
                      <a:pt x="56" y="166"/>
                      <a:pt x="56" y="166"/>
                    </a:cubicBezTo>
                    <a:cubicBezTo>
                      <a:pt x="56" y="165"/>
                      <a:pt x="55" y="165"/>
                      <a:pt x="55" y="165"/>
                    </a:cubicBezTo>
                    <a:cubicBezTo>
                      <a:pt x="54" y="166"/>
                      <a:pt x="53" y="167"/>
                      <a:pt x="53" y="165"/>
                    </a:cubicBezTo>
                    <a:cubicBezTo>
                      <a:pt x="53" y="165"/>
                      <a:pt x="53" y="164"/>
                      <a:pt x="52" y="165"/>
                    </a:cubicBezTo>
                    <a:cubicBezTo>
                      <a:pt x="52" y="166"/>
                      <a:pt x="52" y="166"/>
                      <a:pt x="52" y="166"/>
                    </a:cubicBezTo>
                    <a:cubicBezTo>
                      <a:pt x="52" y="167"/>
                      <a:pt x="52" y="167"/>
                      <a:pt x="52" y="167"/>
                    </a:cubicBezTo>
                    <a:cubicBezTo>
                      <a:pt x="52" y="168"/>
                      <a:pt x="52" y="168"/>
                      <a:pt x="52" y="168"/>
                    </a:cubicBezTo>
                    <a:cubicBezTo>
                      <a:pt x="51" y="167"/>
                      <a:pt x="51" y="167"/>
                      <a:pt x="51" y="167"/>
                    </a:cubicBezTo>
                    <a:cubicBezTo>
                      <a:pt x="51" y="166"/>
                      <a:pt x="52" y="164"/>
                      <a:pt x="51" y="164"/>
                    </a:cubicBezTo>
                    <a:cubicBezTo>
                      <a:pt x="50" y="164"/>
                      <a:pt x="50" y="166"/>
                      <a:pt x="49" y="167"/>
                    </a:cubicBezTo>
                    <a:cubicBezTo>
                      <a:pt x="48" y="167"/>
                      <a:pt x="48" y="167"/>
                      <a:pt x="48" y="168"/>
                    </a:cubicBezTo>
                    <a:cubicBezTo>
                      <a:pt x="47" y="168"/>
                      <a:pt x="47" y="168"/>
                      <a:pt x="47" y="167"/>
                    </a:cubicBezTo>
                    <a:cubicBezTo>
                      <a:pt x="46" y="167"/>
                      <a:pt x="46" y="169"/>
                      <a:pt x="45" y="170"/>
                    </a:cubicBezTo>
                    <a:cubicBezTo>
                      <a:pt x="45" y="170"/>
                      <a:pt x="45" y="170"/>
                      <a:pt x="44" y="170"/>
                    </a:cubicBezTo>
                    <a:cubicBezTo>
                      <a:pt x="44" y="171"/>
                      <a:pt x="44" y="171"/>
                      <a:pt x="43" y="171"/>
                    </a:cubicBezTo>
                    <a:cubicBezTo>
                      <a:pt x="43" y="171"/>
                      <a:pt x="43" y="173"/>
                      <a:pt x="43" y="173"/>
                    </a:cubicBezTo>
                    <a:cubicBezTo>
                      <a:pt x="42" y="174"/>
                      <a:pt x="42" y="174"/>
                      <a:pt x="42" y="174"/>
                    </a:cubicBezTo>
                    <a:cubicBezTo>
                      <a:pt x="41" y="175"/>
                      <a:pt x="42" y="175"/>
                      <a:pt x="41" y="176"/>
                    </a:cubicBezTo>
                    <a:cubicBezTo>
                      <a:pt x="41" y="177"/>
                      <a:pt x="40" y="178"/>
                      <a:pt x="39" y="179"/>
                    </a:cubicBezTo>
                    <a:cubicBezTo>
                      <a:pt x="39" y="180"/>
                      <a:pt x="38" y="179"/>
                      <a:pt x="37" y="180"/>
                    </a:cubicBezTo>
                    <a:cubicBezTo>
                      <a:pt x="37" y="181"/>
                      <a:pt x="37" y="181"/>
                      <a:pt x="37" y="181"/>
                    </a:cubicBezTo>
                    <a:cubicBezTo>
                      <a:pt x="36" y="182"/>
                      <a:pt x="36" y="183"/>
                      <a:pt x="36" y="183"/>
                    </a:cubicBezTo>
                    <a:cubicBezTo>
                      <a:pt x="36" y="183"/>
                      <a:pt x="36" y="183"/>
                      <a:pt x="36" y="183"/>
                    </a:cubicBezTo>
                    <a:cubicBezTo>
                      <a:pt x="36" y="184"/>
                      <a:pt x="37" y="184"/>
                      <a:pt x="37" y="184"/>
                    </a:cubicBezTo>
                    <a:cubicBezTo>
                      <a:pt x="37" y="184"/>
                      <a:pt x="38" y="184"/>
                      <a:pt x="38" y="185"/>
                    </a:cubicBezTo>
                    <a:cubicBezTo>
                      <a:pt x="38" y="185"/>
                      <a:pt x="39" y="186"/>
                      <a:pt x="39" y="187"/>
                    </a:cubicBezTo>
                    <a:cubicBezTo>
                      <a:pt x="38" y="188"/>
                      <a:pt x="38" y="189"/>
                      <a:pt x="39" y="189"/>
                    </a:cubicBezTo>
                    <a:cubicBezTo>
                      <a:pt x="39" y="189"/>
                      <a:pt x="41" y="190"/>
                      <a:pt x="40" y="191"/>
                    </a:cubicBezTo>
                    <a:cubicBezTo>
                      <a:pt x="39" y="192"/>
                      <a:pt x="41" y="191"/>
                      <a:pt x="41" y="192"/>
                    </a:cubicBezTo>
                    <a:cubicBezTo>
                      <a:pt x="40" y="193"/>
                      <a:pt x="39" y="193"/>
                      <a:pt x="39" y="193"/>
                    </a:cubicBezTo>
                    <a:cubicBezTo>
                      <a:pt x="39" y="193"/>
                      <a:pt x="38" y="193"/>
                      <a:pt x="38" y="192"/>
                    </a:cubicBezTo>
                    <a:cubicBezTo>
                      <a:pt x="38" y="192"/>
                      <a:pt x="38" y="192"/>
                      <a:pt x="38" y="191"/>
                    </a:cubicBezTo>
                    <a:close/>
                    <a:moveTo>
                      <a:pt x="184" y="261"/>
                    </a:moveTo>
                    <a:cubicBezTo>
                      <a:pt x="185" y="261"/>
                      <a:pt x="185" y="263"/>
                      <a:pt x="185" y="264"/>
                    </a:cubicBezTo>
                    <a:cubicBezTo>
                      <a:pt x="184" y="264"/>
                      <a:pt x="182" y="264"/>
                      <a:pt x="182" y="263"/>
                    </a:cubicBezTo>
                    <a:cubicBezTo>
                      <a:pt x="182" y="262"/>
                      <a:pt x="184" y="261"/>
                      <a:pt x="184" y="261"/>
                    </a:cubicBezTo>
                    <a:close/>
                    <a:moveTo>
                      <a:pt x="157" y="244"/>
                    </a:moveTo>
                    <a:cubicBezTo>
                      <a:pt x="160" y="245"/>
                      <a:pt x="159" y="249"/>
                      <a:pt x="159" y="251"/>
                    </a:cubicBezTo>
                    <a:cubicBezTo>
                      <a:pt x="160" y="252"/>
                      <a:pt x="161" y="254"/>
                      <a:pt x="160" y="254"/>
                    </a:cubicBezTo>
                    <a:cubicBezTo>
                      <a:pt x="160" y="255"/>
                      <a:pt x="157" y="252"/>
                      <a:pt x="157" y="252"/>
                    </a:cubicBezTo>
                    <a:cubicBezTo>
                      <a:pt x="156" y="251"/>
                      <a:pt x="155" y="250"/>
                      <a:pt x="155" y="249"/>
                    </a:cubicBezTo>
                    <a:cubicBezTo>
                      <a:pt x="155" y="247"/>
                      <a:pt x="155" y="248"/>
                      <a:pt x="154" y="247"/>
                    </a:cubicBezTo>
                    <a:cubicBezTo>
                      <a:pt x="154" y="247"/>
                      <a:pt x="154" y="246"/>
                      <a:pt x="154" y="246"/>
                    </a:cubicBezTo>
                    <a:cubicBezTo>
                      <a:pt x="153" y="243"/>
                      <a:pt x="156" y="244"/>
                      <a:pt x="157" y="244"/>
                    </a:cubicBezTo>
                    <a:close/>
                    <a:moveTo>
                      <a:pt x="153" y="249"/>
                    </a:moveTo>
                    <a:cubicBezTo>
                      <a:pt x="153" y="250"/>
                      <a:pt x="153" y="251"/>
                      <a:pt x="153" y="252"/>
                    </a:cubicBezTo>
                    <a:cubicBezTo>
                      <a:pt x="153" y="252"/>
                      <a:pt x="153" y="253"/>
                      <a:pt x="153" y="254"/>
                    </a:cubicBezTo>
                    <a:cubicBezTo>
                      <a:pt x="152" y="255"/>
                      <a:pt x="152" y="252"/>
                      <a:pt x="152" y="252"/>
                    </a:cubicBezTo>
                    <a:cubicBezTo>
                      <a:pt x="151" y="251"/>
                      <a:pt x="151" y="250"/>
                      <a:pt x="151" y="250"/>
                    </a:cubicBezTo>
                    <a:cubicBezTo>
                      <a:pt x="150" y="249"/>
                      <a:pt x="149" y="249"/>
                      <a:pt x="149" y="248"/>
                    </a:cubicBezTo>
                    <a:cubicBezTo>
                      <a:pt x="149" y="246"/>
                      <a:pt x="152" y="248"/>
                      <a:pt x="153" y="249"/>
                    </a:cubicBezTo>
                    <a:close/>
                    <a:moveTo>
                      <a:pt x="129" y="217"/>
                    </a:moveTo>
                    <a:cubicBezTo>
                      <a:pt x="129" y="218"/>
                      <a:pt x="127" y="217"/>
                      <a:pt x="126" y="219"/>
                    </a:cubicBezTo>
                    <a:cubicBezTo>
                      <a:pt x="126" y="219"/>
                      <a:pt x="124" y="221"/>
                      <a:pt x="125" y="219"/>
                    </a:cubicBezTo>
                    <a:cubicBezTo>
                      <a:pt x="125" y="217"/>
                      <a:pt x="127" y="217"/>
                      <a:pt x="128" y="215"/>
                    </a:cubicBezTo>
                    <a:cubicBezTo>
                      <a:pt x="129" y="213"/>
                      <a:pt x="130" y="216"/>
                      <a:pt x="129" y="217"/>
                    </a:cubicBezTo>
                    <a:close/>
                    <a:moveTo>
                      <a:pt x="113" y="207"/>
                    </a:moveTo>
                    <a:cubicBezTo>
                      <a:pt x="114" y="207"/>
                      <a:pt x="114" y="206"/>
                      <a:pt x="115" y="206"/>
                    </a:cubicBezTo>
                    <a:cubicBezTo>
                      <a:pt x="115" y="205"/>
                      <a:pt x="116" y="204"/>
                      <a:pt x="116" y="204"/>
                    </a:cubicBezTo>
                    <a:cubicBezTo>
                      <a:pt x="117" y="203"/>
                      <a:pt x="117" y="203"/>
                      <a:pt x="117" y="202"/>
                    </a:cubicBezTo>
                    <a:cubicBezTo>
                      <a:pt x="116" y="200"/>
                      <a:pt x="117" y="200"/>
                      <a:pt x="118" y="200"/>
                    </a:cubicBezTo>
                    <a:cubicBezTo>
                      <a:pt x="119" y="201"/>
                      <a:pt x="119" y="202"/>
                      <a:pt x="120" y="203"/>
                    </a:cubicBezTo>
                    <a:cubicBezTo>
                      <a:pt x="121" y="203"/>
                      <a:pt x="122" y="201"/>
                      <a:pt x="123" y="200"/>
                    </a:cubicBezTo>
                    <a:cubicBezTo>
                      <a:pt x="123" y="199"/>
                      <a:pt x="124" y="199"/>
                      <a:pt x="126" y="198"/>
                    </a:cubicBezTo>
                    <a:cubicBezTo>
                      <a:pt x="126" y="198"/>
                      <a:pt x="130" y="196"/>
                      <a:pt x="130" y="197"/>
                    </a:cubicBezTo>
                    <a:cubicBezTo>
                      <a:pt x="130" y="198"/>
                      <a:pt x="128" y="199"/>
                      <a:pt x="127" y="199"/>
                    </a:cubicBezTo>
                    <a:cubicBezTo>
                      <a:pt x="126" y="199"/>
                      <a:pt x="126" y="200"/>
                      <a:pt x="125" y="200"/>
                    </a:cubicBezTo>
                    <a:cubicBezTo>
                      <a:pt x="125" y="201"/>
                      <a:pt x="124" y="201"/>
                      <a:pt x="124" y="202"/>
                    </a:cubicBezTo>
                    <a:cubicBezTo>
                      <a:pt x="123" y="202"/>
                      <a:pt x="123" y="202"/>
                      <a:pt x="123" y="203"/>
                    </a:cubicBezTo>
                    <a:cubicBezTo>
                      <a:pt x="123" y="204"/>
                      <a:pt x="122" y="204"/>
                      <a:pt x="122" y="204"/>
                    </a:cubicBezTo>
                    <a:cubicBezTo>
                      <a:pt x="120" y="206"/>
                      <a:pt x="119" y="206"/>
                      <a:pt x="118" y="207"/>
                    </a:cubicBezTo>
                    <a:cubicBezTo>
                      <a:pt x="117" y="208"/>
                      <a:pt x="116" y="209"/>
                      <a:pt x="114" y="209"/>
                    </a:cubicBezTo>
                    <a:cubicBezTo>
                      <a:pt x="113" y="209"/>
                      <a:pt x="112" y="208"/>
                      <a:pt x="111" y="207"/>
                    </a:cubicBezTo>
                    <a:cubicBezTo>
                      <a:pt x="110" y="207"/>
                      <a:pt x="110" y="207"/>
                      <a:pt x="109" y="207"/>
                    </a:cubicBezTo>
                    <a:cubicBezTo>
                      <a:pt x="109" y="207"/>
                      <a:pt x="108" y="208"/>
                      <a:pt x="107" y="207"/>
                    </a:cubicBezTo>
                    <a:cubicBezTo>
                      <a:pt x="106" y="206"/>
                      <a:pt x="109" y="206"/>
                      <a:pt x="109" y="206"/>
                    </a:cubicBezTo>
                    <a:cubicBezTo>
                      <a:pt x="110" y="207"/>
                      <a:pt x="112" y="208"/>
                      <a:pt x="113" y="207"/>
                    </a:cubicBezTo>
                    <a:close/>
                    <a:moveTo>
                      <a:pt x="99" y="180"/>
                    </a:moveTo>
                    <a:cubicBezTo>
                      <a:pt x="100" y="179"/>
                      <a:pt x="102" y="179"/>
                      <a:pt x="103" y="179"/>
                    </a:cubicBezTo>
                    <a:cubicBezTo>
                      <a:pt x="103" y="178"/>
                      <a:pt x="104" y="178"/>
                      <a:pt x="105" y="177"/>
                    </a:cubicBezTo>
                    <a:cubicBezTo>
                      <a:pt x="105" y="177"/>
                      <a:pt x="106" y="176"/>
                      <a:pt x="107" y="176"/>
                    </a:cubicBezTo>
                    <a:cubicBezTo>
                      <a:pt x="108" y="175"/>
                      <a:pt x="108" y="175"/>
                      <a:pt x="109" y="175"/>
                    </a:cubicBezTo>
                    <a:cubicBezTo>
                      <a:pt x="109" y="175"/>
                      <a:pt x="108" y="176"/>
                      <a:pt x="108" y="176"/>
                    </a:cubicBezTo>
                    <a:cubicBezTo>
                      <a:pt x="106" y="177"/>
                      <a:pt x="106" y="179"/>
                      <a:pt x="108" y="179"/>
                    </a:cubicBezTo>
                    <a:cubicBezTo>
                      <a:pt x="109" y="179"/>
                      <a:pt x="109" y="179"/>
                      <a:pt x="110" y="178"/>
                    </a:cubicBezTo>
                    <a:cubicBezTo>
                      <a:pt x="110" y="178"/>
                      <a:pt x="110" y="177"/>
                      <a:pt x="111" y="177"/>
                    </a:cubicBezTo>
                    <a:cubicBezTo>
                      <a:pt x="111" y="177"/>
                      <a:pt x="112" y="177"/>
                      <a:pt x="112" y="177"/>
                    </a:cubicBezTo>
                    <a:cubicBezTo>
                      <a:pt x="112" y="178"/>
                      <a:pt x="111" y="178"/>
                      <a:pt x="111" y="179"/>
                    </a:cubicBezTo>
                    <a:cubicBezTo>
                      <a:pt x="111" y="181"/>
                      <a:pt x="110" y="182"/>
                      <a:pt x="109" y="182"/>
                    </a:cubicBezTo>
                    <a:cubicBezTo>
                      <a:pt x="108" y="181"/>
                      <a:pt x="108" y="182"/>
                      <a:pt x="108" y="182"/>
                    </a:cubicBezTo>
                    <a:cubicBezTo>
                      <a:pt x="108" y="183"/>
                      <a:pt x="107" y="184"/>
                      <a:pt x="107" y="185"/>
                    </a:cubicBezTo>
                    <a:cubicBezTo>
                      <a:pt x="106" y="185"/>
                      <a:pt x="104" y="188"/>
                      <a:pt x="104" y="186"/>
                    </a:cubicBezTo>
                    <a:cubicBezTo>
                      <a:pt x="104" y="186"/>
                      <a:pt x="105" y="185"/>
                      <a:pt x="105" y="184"/>
                    </a:cubicBezTo>
                    <a:cubicBezTo>
                      <a:pt x="105" y="184"/>
                      <a:pt x="105" y="184"/>
                      <a:pt x="105" y="184"/>
                    </a:cubicBezTo>
                    <a:cubicBezTo>
                      <a:pt x="104" y="184"/>
                      <a:pt x="104" y="185"/>
                      <a:pt x="103" y="185"/>
                    </a:cubicBezTo>
                    <a:cubicBezTo>
                      <a:pt x="103" y="186"/>
                      <a:pt x="101" y="188"/>
                      <a:pt x="100" y="187"/>
                    </a:cubicBezTo>
                    <a:cubicBezTo>
                      <a:pt x="99" y="186"/>
                      <a:pt x="101" y="184"/>
                      <a:pt x="102" y="184"/>
                    </a:cubicBezTo>
                    <a:cubicBezTo>
                      <a:pt x="103" y="183"/>
                      <a:pt x="104" y="182"/>
                      <a:pt x="103" y="181"/>
                    </a:cubicBezTo>
                    <a:cubicBezTo>
                      <a:pt x="103" y="180"/>
                      <a:pt x="102" y="180"/>
                      <a:pt x="102" y="180"/>
                    </a:cubicBezTo>
                    <a:cubicBezTo>
                      <a:pt x="102" y="180"/>
                      <a:pt x="101" y="181"/>
                      <a:pt x="100" y="181"/>
                    </a:cubicBezTo>
                    <a:cubicBezTo>
                      <a:pt x="99" y="181"/>
                      <a:pt x="98" y="181"/>
                      <a:pt x="98" y="182"/>
                    </a:cubicBezTo>
                    <a:cubicBezTo>
                      <a:pt x="97" y="182"/>
                      <a:pt x="96" y="182"/>
                      <a:pt x="96" y="182"/>
                    </a:cubicBezTo>
                    <a:cubicBezTo>
                      <a:pt x="96" y="180"/>
                      <a:pt x="99" y="181"/>
                      <a:pt x="99" y="180"/>
                    </a:cubicBezTo>
                    <a:close/>
                    <a:moveTo>
                      <a:pt x="136" y="100"/>
                    </a:moveTo>
                    <a:cubicBezTo>
                      <a:pt x="135" y="101"/>
                      <a:pt x="134" y="102"/>
                      <a:pt x="134" y="100"/>
                    </a:cubicBezTo>
                    <a:cubicBezTo>
                      <a:pt x="135" y="100"/>
                      <a:pt x="136" y="99"/>
                      <a:pt x="137" y="99"/>
                    </a:cubicBezTo>
                    <a:cubicBezTo>
                      <a:pt x="138" y="98"/>
                      <a:pt x="141" y="96"/>
                      <a:pt x="141" y="98"/>
                    </a:cubicBezTo>
                    <a:cubicBezTo>
                      <a:pt x="142" y="98"/>
                      <a:pt x="143" y="99"/>
                      <a:pt x="142" y="100"/>
                    </a:cubicBezTo>
                    <a:cubicBezTo>
                      <a:pt x="141" y="100"/>
                      <a:pt x="140" y="100"/>
                      <a:pt x="140" y="100"/>
                    </a:cubicBezTo>
                    <a:cubicBezTo>
                      <a:pt x="139" y="100"/>
                      <a:pt x="139" y="100"/>
                      <a:pt x="139" y="100"/>
                    </a:cubicBezTo>
                    <a:cubicBezTo>
                      <a:pt x="138" y="100"/>
                      <a:pt x="138" y="100"/>
                      <a:pt x="138" y="100"/>
                    </a:cubicBezTo>
                    <a:cubicBezTo>
                      <a:pt x="138" y="100"/>
                      <a:pt x="137" y="100"/>
                      <a:pt x="136" y="100"/>
                    </a:cubicBezTo>
                    <a:close/>
                    <a:moveTo>
                      <a:pt x="138" y="107"/>
                    </a:moveTo>
                    <a:cubicBezTo>
                      <a:pt x="135" y="108"/>
                      <a:pt x="134" y="107"/>
                      <a:pt x="134" y="105"/>
                    </a:cubicBezTo>
                    <a:cubicBezTo>
                      <a:pt x="134" y="104"/>
                      <a:pt x="135" y="103"/>
                      <a:pt x="136" y="102"/>
                    </a:cubicBezTo>
                    <a:cubicBezTo>
                      <a:pt x="137" y="102"/>
                      <a:pt x="137" y="102"/>
                      <a:pt x="138" y="102"/>
                    </a:cubicBezTo>
                    <a:cubicBezTo>
                      <a:pt x="138" y="101"/>
                      <a:pt x="139" y="102"/>
                      <a:pt x="139" y="101"/>
                    </a:cubicBezTo>
                    <a:cubicBezTo>
                      <a:pt x="140" y="101"/>
                      <a:pt x="141" y="100"/>
                      <a:pt x="141" y="101"/>
                    </a:cubicBezTo>
                    <a:cubicBezTo>
                      <a:pt x="141" y="101"/>
                      <a:pt x="141" y="102"/>
                      <a:pt x="141" y="102"/>
                    </a:cubicBezTo>
                    <a:cubicBezTo>
                      <a:pt x="140" y="103"/>
                      <a:pt x="140" y="102"/>
                      <a:pt x="139" y="103"/>
                    </a:cubicBezTo>
                    <a:cubicBezTo>
                      <a:pt x="138" y="103"/>
                      <a:pt x="139" y="104"/>
                      <a:pt x="139" y="104"/>
                    </a:cubicBezTo>
                    <a:cubicBezTo>
                      <a:pt x="139" y="105"/>
                      <a:pt x="139" y="106"/>
                      <a:pt x="138" y="107"/>
                    </a:cubicBezTo>
                    <a:close/>
                    <a:moveTo>
                      <a:pt x="112" y="121"/>
                    </a:moveTo>
                    <a:cubicBezTo>
                      <a:pt x="112" y="121"/>
                      <a:pt x="112" y="120"/>
                      <a:pt x="112" y="120"/>
                    </a:cubicBezTo>
                    <a:cubicBezTo>
                      <a:pt x="113" y="119"/>
                      <a:pt x="113" y="119"/>
                      <a:pt x="113" y="119"/>
                    </a:cubicBezTo>
                    <a:cubicBezTo>
                      <a:pt x="113" y="119"/>
                      <a:pt x="112" y="118"/>
                      <a:pt x="112" y="118"/>
                    </a:cubicBezTo>
                    <a:cubicBezTo>
                      <a:pt x="113" y="117"/>
                      <a:pt x="114" y="117"/>
                      <a:pt x="115" y="117"/>
                    </a:cubicBezTo>
                    <a:cubicBezTo>
                      <a:pt x="116" y="116"/>
                      <a:pt x="116" y="116"/>
                      <a:pt x="117" y="115"/>
                    </a:cubicBezTo>
                    <a:cubicBezTo>
                      <a:pt x="118" y="114"/>
                      <a:pt x="118" y="113"/>
                      <a:pt x="119" y="112"/>
                    </a:cubicBezTo>
                    <a:cubicBezTo>
                      <a:pt x="120" y="112"/>
                      <a:pt x="122" y="111"/>
                      <a:pt x="122" y="110"/>
                    </a:cubicBezTo>
                    <a:cubicBezTo>
                      <a:pt x="123" y="110"/>
                      <a:pt x="125" y="110"/>
                      <a:pt x="126" y="109"/>
                    </a:cubicBezTo>
                    <a:cubicBezTo>
                      <a:pt x="126" y="109"/>
                      <a:pt x="127" y="108"/>
                      <a:pt x="127" y="108"/>
                    </a:cubicBezTo>
                    <a:cubicBezTo>
                      <a:pt x="128" y="108"/>
                      <a:pt x="129" y="107"/>
                      <a:pt x="129" y="107"/>
                    </a:cubicBezTo>
                    <a:cubicBezTo>
                      <a:pt x="130" y="107"/>
                      <a:pt x="129" y="108"/>
                      <a:pt x="129" y="108"/>
                    </a:cubicBezTo>
                    <a:cubicBezTo>
                      <a:pt x="128" y="108"/>
                      <a:pt x="129" y="108"/>
                      <a:pt x="129" y="109"/>
                    </a:cubicBezTo>
                    <a:cubicBezTo>
                      <a:pt x="129" y="109"/>
                      <a:pt x="129" y="109"/>
                      <a:pt x="128" y="110"/>
                    </a:cubicBezTo>
                    <a:cubicBezTo>
                      <a:pt x="127" y="110"/>
                      <a:pt x="127" y="111"/>
                      <a:pt x="127" y="112"/>
                    </a:cubicBezTo>
                    <a:cubicBezTo>
                      <a:pt x="127" y="112"/>
                      <a:pt x="127" y="113"/>
                      <a:pt x="126" y="113"/>
                    </a:cubicBezTo>
                    <a:cubicBezTo>
                      <a:pt x="126" y="114"/>
                      <a:pt x="125" y="114"/>
                      <a:pt x="125" y="115"/>
                    </a:cubicBezTo>
                    <a:cubicBezTo>
                      <a:pt x="125" y="116"/>
                      <a:pt x="124" y="116"/>
                      <a:pt x="124" y="116"/>
                    </a:cubicBezTo>
                    <a:cubicBezTo>
                      <a:pt x="123" y="117"/>
                      <a:pt x="122" y="116"/>
                      <a:pt x="122" y="115"/>
                    </a:cubicBezTo>
                    <a:cubicBezTo>
                      <a:pt x="122" y="114"/>
                      <a:pt x="121" y="116"/>
                      <a:pt x="121" y="116"/>
                    </a:cubicBezTo>
                    <a:cubicBezTo>
                      <a:pt x="120" y="117"/>
                      <a:pt x="120" y="117"/>
                      <a:pt x="119" y="118"/>
                    </a:cubicBezTo>
                    <a:cubicBezTo>
                      <a:pt x="119" y="119"/>
                      <a:pt x="118" y="120"/>
                      <a:pt x="117" y="120"/>
                    </a:cubicBezTo>
                    <a:cubicBezTo>
                      <a:pt x="117" y="121"/>
                      <a:pt x="116" y="120"/>
                      <a:pt x="116" y="120"/>
                    </a:cubicBezTo>
                    <a:cubicBezTo>
                      <a:pt x="115" y="119"/>
                      <a:pt x="115" y="121"/>
                      <a:pt x="114" y="121"/>
                    </a:cubicBezTo>
                    <a:cubicBezTo>
                      <a:pt x="114" y="120"/>
                      <a:pt x="113" y="120"/>
                      <a:pt x="112" y="121"/>
                    </a:cubicBezTo>
                    <a:close/>
                    <a:moveTo>
                      <a:pt x="215" y="187"/>
                    </a:moveTo>
                    <a:cubicBezTo>
                      <a:pt x="216" y="187"/>
                      <a:pt x="214" y="188"/>
                      <a:pt x="214" y="188"/>
                    </a:cubicBezTo>
                    <a:cubicBezTo>
                      <a:pt x="212" y="187"/>
                      <a:pt x="213" y="186"/>
                      <a:pt x="215" y="187"/>
                    </a:cubicBezTo>
                    <a:close/>
                    <a:moveTo>
                      <a:pt x="248" y="202"/>
                    </a:moveTo>
                    <a:cubicBezTo>
                      <a:pt x="248" y="201"/>
                      <a:pt x="249" y="200"/>
                      <a:pt x="250" y="201"/>
                    </a:cubicBezTo>
                    <a:cubicBezTo>
                      <a:pt x="250" y="202"/>
                      <a:pt x="249" y="203"/>
                      <a:pt x="248" y="202"/>
                    </a:cubicBezTo>
                    <a:close/>
                    <a:moveTo>
                      <a:pt x="250" y="197"/>
                    </a:moveTo>
                    <a:cubicBezTo>
                      <a:pt x="250" y="197"/>
                      <a:pt x="250" y="197"/>
                      <a:pt x="250" y="197"/>
                    </a:cubicBezTo>
                    <a:cubicBezTo>
                      <a:pt x="251" y="197"/>
                      <a:pt x="251" y="197"/>
                      <a:pt x="251" y="197"/>
                    </a:cubicBezTo>
                    <a:cubicBezTo>
                      <a:pt x="252" y="197"/>
                      <a:pt x="252" y="199"/>
                      <a:pt x="251" y="199"/>
                    </a:cubicBezTo>
                    <a:cubicBezTo>
                      <a:pt x="250" y="199"/>
                      <a:pt x="249" y="197"/>
                      <a:pt x="250" y="197"/>
                    </a:cubicBezTo>
                    <a:close/>
                    <a:moveTo>
                      <a:pt x="254" y="179"/>
                    </a:moveTo>
                    <a:cubicBezTo>
                      <a:pt x="252" y="178"/>
                      <a:pt x="252" y="178"/>
                      <a:pt x="252" y="180"/>
                    </a:cubicBezTo>
                    <a:cubicBezTo>
                      <a:pt x="252" y="181"/>
                      <a:pt x="252" y="183"/>
                      <a:pt x="251" y="181"/>
                    </a:cubicBezTo>
                    <a:cubicBezTo>
                      <a:pt x="250" y="181"/>
                      <a:pt x="248" y="180"/>
                      <a:pt x="247" y="179"/>
                    </a:cubicBezTo>
                    <a:cubicBezTo>
                      <a:pt x="247" y="177"/>
                      <a:pt x="249" y="176"/>
                      <a:pt x="249" y="175"/>
                    </a:cubicBezTo>
                    <a:cubicBezTo>
                      <a:pt x="249" y="174"/>
                      <a:pt x="246" y="176"/>
                      <a:pt x="245" y="175"/>
                    </a:cubicBezTo>
                    <a:cubicBezTo>
                      <a:pt x="245" y="175"/>
                      <a:pt x="244" y="173"/>
                      <a:pt x="243" y="173"/>
                    </a:cubicBezTo>
                    <a:cubicBezTo>
                      <a:pt x="242" y="173"/>
                      <a:pt x="243" y="175"/>
                      <a:pt x="242" y="176"/>
                    </a:cubicBezTo>
                    <a:cubicBezTo>
                      <a:pt x="242" y="177"/>
                      <a:pt x="240" y="174"/>
                      <a:pt x="239" y="175"/>
                    </a:cubicBezTo>
                    <a:cubicBezTo>
                      <a:pt x="240" y="176"/>
                      <a:pt x="240" y="178"/>
                      <a:pt x="242" y="179"/>
                    </a:cubicBezTo>
                    <a:cubicBezTo>
                      <a:pt x="243" y="180"/>
                      <a:pt x="244" y="182"/>
                      <a:pt x="245" y="183"/>
                    </a:cubicBezTo>
                    <a:cubicBezTo>
                      <a:pt x="246" y="183"/>
                      <a:pt x="246" y="183"/>
                      <a:pt x="247" y="184"/>
                    </a:cubicBezTo>
                    <a:cubicBezTo>
                      <a:pt x="248" y="185"/>
                      <a:pt x="248" y="185"/>
                      <a:pt x="248" y="186"/>
                    </a:cubicBezTo>
                    <a:cubicBezTo>
                      <a:pt x="249" y="188"/>
                      <a:pt x="251" y="189"/>
                      <a:pt x="251" y="191"/>
                    </a:cubicBezTo>
                    <a:cubicBezTo>
                      <a:pt x="251" y="192"/>
                      <a:pt x="250" y="192"/>
                      <a:pt x="251" y="193"/>
                    </a:cubicBezTo>
                    <a:cubicBezTo>
                      <a:pt x="251" y="194"/>
                      <a:pt x="251" y="195"/>
                      <a:pt x="250" y="196"/>
                    </a:cubicBezTo>
                    <a:cubicBezTo>
                      <a:pt x="249" y="196"/>
                      <a:pt x="246" y="195"/>
                      <a:pt x="245" y="194"/>
                    </a:cubicBezTo>
                    <a:cubicBezTo>
                      <a:pt x="245" y="193"/>
                      <a:pt x="240" y="189"/>
                      <a:pt x="239" y="189"/>
                    </a:cubicBezTo>
                    <a:cubicBezTo>
                      <a:pt x="239" y="192"/>
                      <a:pt x="240" y="193"/>
                      <a:pt x="242" y="194"/>
                    </a:cubicBezTo>
                    <a:cubicBezTo>
                      <a:pt x="243" y="195"/>
                      <a:pt x="245" y="196"/>
                      <a:pt x="246" y="198"/>
                    </a:cubicBezTo>
                    <a:cubicBezTo>
                      <a:pt x="246" y="199"/>
                      <a:pt x="246" y="199"/>
                      <a:pt x="246" y="200"/>
                    </a:cubicBezTo>
                    <a:cubicBezTo>
                      <a:pt x="245" y="200"/>
                      <a:pt x="243" y="199"/>
                      <a:pt x="243" y="199"/>
                    </a:cubicBezTo>
                    <a:cubicBezTo>
                      <a:pt x="242" y="199"/>
                      <a:pt x="240" y="198"/>
                      <a:pt x="240" y="197"/>
                    </a:cubicBezTo>
                    <a:cubicBezTo>
                      <a:pt x="239" y="197"/>
                      <a:pt x="238" y="196"/>
                      <a:pt x="238" y="196"/>
                    </a:cubicBezTo>
                    <a:cubicBezTo>
                      <a:pt x="237" y="195"/>
                      <a:pt x="236" y="195"/>
                      <a:pt x="235" y="195"/>
                    </a:cubicBezTo>
                    <a:cubicBezTo>
                      <a:pt x="234" y="194"/>
                      <a:pt x="234" y="193"/>
                      <a:pt x="233" y="193"/>
                    </a:cubicBezTo>
                    <a:cubicBezTo>
                      <a:pt x="231" y="193"/>
                      <a:pt x="231" y="191"/>
                      <a:pt x="231" y="190"/>
                    </a:cubicBezTo>
                    <a:cubicBezTo>
                      <a:pt x="231" y="189"/>
                      <a:pt x="230" y="189"/>
                      <a:pt x="229" y="189"/>
                    </a:cubicBezTo>
                    <a:cubicBezTo>
                      <a:pt x="228" y="189"/>
                      <a:pt x="228" y="187"/>
                      <a:pt x="227" y="186"/>
                    </a:cubicBezTo>
                    <a:cubicBezTo>
                      <a:pt x="227" y="186"/>
                      <a:pt x="226" y="185"/>
                      <a:pt x="225" y="185"/>
                    </a:cubicBezTo>
                    <a:cubicBezTo>
                      <a:pt x="224" y="184"/>
                      <a:pt x="224" y="184"/>
                      <a:pt x="224" y="185"/>
                    </a:cubicBezTo>
                    <a:cubicBezTo>
                      <a:pt x="223" y="185"/>
                      <a:pt x="220" y="183"/>
                      <a:pt x="220" y="184"/>
                    </a:cubicBezTo>
                    <a:cubicBezTo>
                      <a:pt x="220" y="185"/>
                      <a:pt x="220" y="185"/>
                      <a:pt x="219" y="185"/>
                    </a:cubicBezTo>
                    <a:cubicBezTo>
                      <a:pt x="218" y="186"/>
                      <a:pt x="218" y="185"/>
                      <a:pt x="217" y="186"/>
                    </a:cubicBezTo>
                    <a:cubicBezTo>
                      <a:pt x="216" y="187"/>
                      <a:pt x="214" y="185"/>
                      <a:pt x="213" y="184"/>
                    </a:cubicBezTo>
                    <a:cubicBezTo>
                      <a:pt x="213" y="183"/>
                      <a:pt x="213" y="182"/>
                      <a:pt x="213" y="182"/>
                    </a:cubicBezTo>
                    <a:cubicBezTo>
                      <a:pt x="214" y="181"/>
                      <a:pt x="214" y="180"/>
                      <a:pt x="214" y="179"/>
                    </a:cubicBezTo>
                    <a:cubicBezTo>
                      <a:pt x="215" y="177"/>
                      <a:pt x="217" y="179"/>
                      <a:pt x="218" y="179"/>
                    </a:cubicBezTo>
                    <a:cubicBezTo>
                      <a:pt x="220" y="179"/>
                      <a:pt x="223" y="179"/>
                      <a:pt x="224" y="178"/>
                    </a:cubicBezTo>
                    <a:cubicBezTo>
                      <a:pt x="225" y="178"/>
                      <a:pt x="225" y="177"/>
                      <a:pt x="225" y="177"/>
                    </a:cubicBezTo>
                    <a:cubicBezTo>
                      <a:pt x="225" y="176"/>
                      <a:pt x="224" y="176"/>
                      <a:pt x="224" y="175"/>
                    </a:cubicBezTo>
                    <a:cubicBezTo>
                      <a:pt x="222" y="174"/>
                      <a:pt x="224" y="173"/>
                      <a:pt x="225" y="172"/>
                    </a:cubicBezTo>
                    <a:cubicBezTo>
                      <a:pt x="226" y="171"/>
                      <a:pt x="227" y="172"/>
                      <a:pt x="228" y="172"/>
                    </a:cubicBezTo>
                    <a:cubicBezTo>
                      <a:pt x="229" y="172"/>
                      <a:pt x="230" y="172"/>
                      <a:pt x="231" y="172"/>
                    </a:cubicBezTo>
                    <a:cubicBezTo>
                      <a:pt x="231" y="173"/>
                      <a:pt x="232" y="176"/>
                      <a:pt x="233" y="176"/>
                    </a:cubicBezTo>
                    <a:cubicBezTo>
                      <a:pt x="234" y="175"/>
                      <a:pt x="237" y="174"/>
                      <a:pt x="236" y="173"/>
                    </a:cubicBezTo>
                    <a:cubicBezTo>
                      <a:pt x="236" y="172"/>
                      <a:pt x="235" y="172"/>
                      <a:pt x="235" y="171"/>
                    </a:cubicBezTo>
                    <a:cubicBezTo>
                      <a:pt x="234" y="170"/>
                      <a:pt x="234" y="169"/>
                      <a:pt x="233" y="169"/>
                    </a:cubicBezTo>
                    <a:cubicBezTo>
                      <a:pt x="233" y="169"/>
                      <a:pt x="231" y="169"/>
                      <a:pt x="231" y="170"/>
                    </a:cubicBezTo>
                    <a:cubicBezTo>
                      <a:pt x="231" y="170"/>
                      <a:pt x="231" y="171"/>
                      <a:pt x="230" y="171"/>
                    </a:cubicBezTo>
                    <a:cubicBezTo>
                      <a:pt x="229" y="171"/>
                      <a:pt x="227" y="172"/>
                      <a:pt x="227" y="171"/>
                    </a:cubicBezTo>
                    <a:cubicBezTo>
                      <a:pt x="226" y="170"/>
                      <a:pt x="227" y="169"/>
                      <a:pt x="227" y="168"/>
                    </a:cubicBezTo>
                    <a:cubicBezTo>
                      <a:pt x="228" y="166"/>
                      <a:pt x="227" y="165"/>
                      <a:pt x="227" y="164"/>
                    </a:cubicBezTo>
                    <a:cubicBezTo>
                      <a:pt x="227" y="163"/>
                      <a:pt x="226" y="162"/>
                      <a:pt x="225" y="162"/>
                    </a:cubicBezTo>
                    <a:cubicBezTo>
                      <a:pt x="225" y="161"/>
                      <a:pt x="224" y="160"/>
                      <a:pt x="223" y="159"/>
                    </a:cubicBezTo>
                    <a:cubicBezTo>
                      <a:pt x="223" y="159"/>
                      <a:pt x="222" y="157"/>
                      <a:pt x="221" y="157"/>
                    </a:cubicBezTo>
                    <a:cubicBezTo>
                      <a:pt x="220" y="158"/>
                      <a:pt x="219" y="158"/>
                      <a:pt x="218" y="158"/>
                    </a:cubicBezTo>
                    <a:cubicBezTo>
                      <a:pt x="218" y="158"/>
                      <a:pt x="216" y="157"/>
                      <a:pt x="217" y="156"/>
                    </a:cubicBezTo>
                    <a:cubicBezTo>
                      <a:pt x="218" y="156"/>
                      <a:pt x="218" y="156"/>
                      <a:pt x="219" y="156"/>
                    </a:cubicBezTo>
                    <a:cubicBezTo>
                      <a:pt x="219" y="156"/>
                      <a:pt x="219" y="155"/>
                      <a:pt x="218" y="154"/>
                    </a:cubicBezTo>
                    <a:cubicBezTo>
                      <a:pt x="217" y="154"/>
                      <a:pt x="217" y="154"/>
                      <a:pt x="216" y="155"/>
                    </a:cubicBezTo>
                    <a:cubicBezTo>
                      <a:pt x="216" y="155"/>
                      <a:pt x="215" y="154"/>
                      <a:pt x="215" y="153"/>
                    </a:cubicBezTo>
                    <a:cubicBezTo>
                      <a:pt x="215" y="153"/>
                      <a:pt x="216" y="152"/>
                      <a:pt x="216" y="152"/>
                    </a:cubicBezTo>
                    <a:cubicBezTo>
                      <a:pt x="216" y="152"/>
                      <a:pt x="215" y="152"/>
                      <a:pt x="215" y="152"/>
                    </a:cubicBezTo>
                    <a:cubicBezTo>
                      <a:pt x="214" y="152"/>
                      <a:pt x="214" y="151"/>
                      <a:pt x="214" y="151"/>
                    </a:cubicBezTo>
                    <a:cubicBezTo>
                      <a:pt x="213" y="151"/>
                      <a:pt x="213" y="150"/>
                      <a:pt x="213" y="149"/>
                    </a:cubicBezTo>
                    <a:cubicBezTo>
                      <a:pt x="213" y="149"/>
                      <a:pt x="213" y="147"/>
                      <a:pt x="212" y="147"/>
                    </a:cubicBezTo>
                    <a:cubicBezTo>
                      <a:pt x="212" y="146"/>
                      <a:pt x="210" y="146"/>
                      <a:pt x="209" y="146"/>
                    </a:cubicBezTo>
                    <a:cubicBezTo>
                      <a:pt x="209" y="147"/>
                      <a:pt x="211" y="149"/>
                      <a:pt x="211" y="149"/>
                    </a:cubicBezTo>
                    <a:cubicBezTo>
                      <a:pt x="212" y="150"/>
                      <a:pt x="210" y="150"/>
                      <a:pt x="209" y="150"/>
                    </a:cubicBezTo>
                    <a:cubicBezTo>
                      <a:pt x="208" y="150"/>
                      <a:pt x="206" y="149"/>
                      <a:pt x="205" y="149"/>
                    </a:cubicBezTo>
                    <a:cubicBezTo>
                      <a:pt x="204" y="150"/>
                      <a:pt x="204" y="150"/>
                      <a:pt x="203" y="150"/>
                    </a:cubicBezTo>
                    <a:cubicBezTo>
                      <a:pt x="202" y="150"/>
                      <a:pt x="200" y="150"/>
                      <a:pt x="199" y="150"/>
                    </a:cubicBezTo>
                    <a:cubicBezTo>
                      <a:pt x="198" y="150"/>
                      <a:pt x="196" y="150"/>
                      <a:pt x="196" y="150"/>
                    </a:cubicBezTo>
                    <a:cubicBezTo>
                      <a:pt x="193" y="150"/>
                      <a:pt x="192" y="149"/>
                      <a:pt x="190" y="149"/>
                    </a:cubicBezTo>
                    <a:cubicBezTo>
                      <a:pt x="189" y="149"/>
                      <a:pt x="188" y="149"/>
                      <a:pt x="187" y="148"/>
                    </a:cubicBezTo>
                    <a:cubicBezTo>
                      <a:pt x="186" y="148"/>
                      <a:pt x="186" y="147"/>
                      <a:pt x="185" y="146"/>
                    </a:cubicBezTo>
                    <a:cubicBezTo>
                      <a:pt x="184" y="146"/>
                      <a:pt x="183" y="145"/>
                      <a:pt x="183" y="144"/>
                    </a:cubicBezTo>
                    <a:cubicBezTo>
                      <a:pt x="183" y="143"/>
                      <a:pt x="183" y="143"/>
                      <a:pt x="184" y="143"/>
                    </a:cubicBezTo>
                    <a:cubicBezTo>
                      <a:pt x="185" y="143"/>
                      <a:pt x="186" y="144"/>
                      <a:pt x="187" y="144"/>
                    </a:cubicBezTo>
                    <a:cubicBezTo>
                      <a:pt x="188" y="144"/>
                      <a:pt x="187" y="143"/>
                      <a:pt x="186" y="143"/>
                    </a:cubicBezTo>
                    <a:cubicBezTo>
                      <a:pt x="185" y="142"/>
                      <a:pt x="182" y="142"/>
                      <a:pt x="181" y="141"/>
                    </a:cubicBezTo>
                    <a:cubicBezTo>
                      <a:pt x="181" y="140"/>
                      <a:pt x="181" y="139"/>
                      <a:pt x="181" y="138"/>
                    </a:cubicBezTo>
                    <a:cubicBezTo>
                      <a:pt x="181" y="137"/>
                      <a:pt x="181" y="136"/>
                      <a:pt x="181" y="136"/>
                    </a:cubicBezTo>
                    <a:cubicBezTo>
                      <a:pt x="182" y="133"/>
                      <a:pt x="183" y="132"/>
                      <a:pt x="184" y="130"/>
                    </a:cubicBezTo>
                    <a:cubicBezTo>
                      <a:pt x="184" y="129"/>
                      <a:pt x="185" y="128"/>
                      <a:pt x="185" y="128"/>
                    </a:cubicBezTo>
                    <a:cubicBezTo>
                      <a:pt x="186" y="127"/>
                      <a:pt x="187" y="127"/>
                      <a:pt x="188" y="126"/>
                    </a:cubicBezTo>
                    <a:cubicBezTo>
                      <a:pt x="189" y="125"/>
                      <a:pt x="191" y="125"/>
                      <a:pt x="193" y="125"/>
                    </a:cubicBezTo>
                    <a:cubicBezTo>
                      <a:pt x="195" y="125"/>
                      <a:pt x="196" y="126"/>
                      <a:pt x="194" y="127"/>
                    </a:cubicBezTo>
                    <a:cubicBezTo>
                      <a:pt x="194" y="127"/>
                      <a:pt x="194" y="128"/>
                      <a:pt x="193" y="129"/>
                    </a:cubicBezTo>
                    <a:cubicBezTo>
                      <a:pt x="192" y="129"/>
                      <a:pt x="192" y="129"/>
                      <a:pt x="191" y="130"/>
                    </a:cubicBezTo>
                    <a:cubicBezTo>
                      <a:pt x="191" y="130"/>
                      <a:pt x="190" y="131"/>
                      <a:pt x="190" y="132"/>
                    </a:cubicBezTo>
                    <a:cubicBezTo>
                      <a:pt x="190" y="133"/>
                      <a:pt x="191" y="133"/>
                      <a:pt x="191" y="133"/>
                    </a:cubicBezTo>
                    <a:cubicBezTo>
                      <a:pt x="191" y="134"/>
                      <a:pt x="191" y="135"/>
                      <a:pt x="191" y="136"/>
                    </a:cubicBezTo>
                    <a:cubicBezTo>
                      <a:pt x="191" y="137"/>
                      <a:pt x="191" y="137"/>
                      <a:pt x="192" y="138"/>
                    </a:cubicBezTo>
                    <a:cubicBezTo>
                      <a:pt x="192" y="139"/>
                      <a:pt x="192" y="140"/>
                      <a:pt x="194" y="140"/>
                    </a:cubicBezTo>
                    <a:cubicBezTo>
                      <a:pt x="196" y="141"/>
                      <a:pt x="194" y="139"/>
                      <a:pt x="194" y="138"/>
                    </a:cubicBezTo>
                    <a:cubicBezTo>
                      <a:pt x="193" y="138"/>
                      <a:pt x="192" y="136"/>
                      <a:pt x="193" y="135"/>
                    </a:cubicBezTo>
                    <a:cubicBezTo>
                      <a:pt x="195" y="134"/>
                      <a:pt x="195" y="134"/>
                      <a:pt x="194" y="133"/>
                    </a:cubicBezTo>
                    <a:cubicBezTo>
                      <a:pt x="193" y="133"/>
                      <a:pt x="192" y="131"/>
                      <a:pt x="193" y="131"/>
                    </a:cubicBezTo>
                    <a:cubicBezTo>
                      <a:pt x="193" y="130"/>
                      <a:pt x="194" y="130"/>
                      <a:pt x="194" y="130"/>
                    </a:cubicBezTo>
                    <a:cubicBezTo>
                      <a:pt x="195" y="130"/>
                      <a:pt x="194" y="129"/>
                      <a:pt x="195" y="129"/>
                    </a:cubicBezTo>
                    <a:cubicBezTo>
                      <a:pt x="195" y="129"/>
                      <a:pt x="195" y="128"/>
                      <a:pt x="195" y="127"/>
                    </a:cubicBezTo>
                    <a:cubicBezTo>
                      <a:pt x="196" y="127"/>
                      <a:pt x="196" y="127"/>
                      <a:pt x="196" y="127"/>
                    </a:cubicBezTo>
                    <a:cubicBezTo>
                      <a:pt x="197" y="127"/>
                      <a:pt x="197" y="126"/>
                      <a:pt x="198" y="126"/>
                    </a:cubicBezTo>
                    <a:cubicBezTo>
                      <a:pt x="199" y="126"/>
                      <a:pt x="199" y="126"/>
                      <a:pt x="200" y="126"/>
                    </a:cubicBezTo>
                    <a:cubicBezTo>
                      <a:pt x="201" y="125"/>
                      <a:pt x="203" y="126"/>
                      <a:pt x="203" y="126"/>
                    </a:cubicBezTo>
                    <a:cubicBezTo>
                      <a:pt x="205" y="128"/>
                      <a:pt x="206" y="132"/>
                      <a:pt x="204" y="134"/>
                    </a:cubicBezTo>
                    <a:cubicBezTo>
                      <a:pt x="204" y="135"/>
                      <a:pt x="203" y="135"/>
                      <a:pt x="204" y="136"/>
                    </a:cubicBezTo>
                    <a:cubicBezTo>
                      <a:pt x="204" y="136"/>
                      <a:pt x="204" y="137"/>
                      <a:pt x="205" y="136"/>
                    </a:cubicBezTo>
                    <a:cubicBezTo>
                      <a:pt x="205" y="136"/>
                      <a:pt x="206" y="135"/>
                      <a:pt x="206" y="135"/>
                    </a:cubicBezTo>
                    <a:cubicBezTo>
                      <a:pt x="207" y="134"/>
                      <a:pt x="207" y="135"/>
                      <a:pt x="208" y="136"/>
                    </a:cubicBezTo>
                    <a:cubicBezTo>
                      <a:pt x="208" y="136"/>
                      <a:pt x="209" y="136"/>
                      <a:pt x="209" y="136"/>
                    </a:cubicBezTo>
                    <a:cubicBezTo>
                      <a:pt x="209" y="136"/>
                      <a:pt x="209" y="136"/>
                      <a:pt x="209" y="136"/>
                    </a:cubicBezTo>
                    <a:cubicBezTo>
                      <a:pt x="209" y="135"/>
                      <a:pt x="211" y="135"/>
                      <a:pt x="211" y="135"/>
                    </a:cubicBezTo>
                    <a:cubicBezTo>
                      <a:pt x="212" y="135"/>
                      <a:pt x="211" y="134"/>
                      <a:pt x="211" y="134"/>
                    </a:cubicBezTo>
                    <a:cubicBezTo>
                      <a:pt x="211" y="133"/>
                      <a:pt x="210" y="133"/>
                      <a:pt x="210" y="132"/>
                    </a:cubicBezTo>
                    <a:cubicBezTo>
                      <a:pt x="211" y="132"/>
                      <a:pt x="212" y="132"/>
                      <a:pt x="212" y="132"/>
                    </a:cubicBezTo>
                    <a:cubicBezTo>
                      <a:pt x="213" y="132"/>
                      <a:pt x="212" y="131"/>
                      <a:pt x="211" y="131"/>
                    </a:cubicBezTo>
                    <a:cubicBezTo>
                      <a:pt x="210" y="131"/>
                      <a:pt x="210" y="131"/>
                      <a:pt x="209" y="131"/>
                    </a:cubicBezTo>
                    <a:cubicBezTo>
                      <a:pt x="208" y="131"/>
                      <a:pt x="206" y="129"/>
                      <a:pt x="206" y="128"/>
                    </a:cubicBezTo>
                    <a:cubicBezTo>
                      <a:pt x="205" y="128"/>
                      <a:pt x="204" y="125"/>
                      <a:pt x="206" y="126"/>
                    </a:cubicBezTo>
                    <a:cubicBezTo>
                      <a:pt x="207" y="126"/>
                      <a:pt x="208" y="126"/>
                      <a:pt x="209" y="126"/>
                    </a:cubicBezTo>
                    <a:cubicBezTo>
                      <a:pt x="210" y="126"/>
                      <a:pt x="211" y="126"/>
                      <a:pt x="212" y="126"/>
                    </a:cubicBezTo>
                    <a:cubicBezTo>
                      <a:pt x="214" y="126"/>
                      <a:pt x="215" y="128"/>
                      <a:pt x="216" y="129"/>
                    </a:cubicBezTo>
                    <a:cubicBezTo>
                      <a:pt x="217" y="130"/>
                      <a:pt x="217" y="132"/>
                      <a:pt x="215" y="131"/>
                    </a:cubicBezTo>
                    <a:cubicBezTo>
                      <a:pt x="215" y="132"/>
                      <a:pt x="216" y="133"/>
                      <a:pt x="217" y="133"/>
                    </a:cubicBezTo>
                    <a:cubicBezTo>
                      <a:pt x="218" y="133"/>
                      <a:pt x="218" y="133"/>
                      <a:pt x="219" y="133"/>
                    </a:cubicBezTo>
                    <a:cubicBezTo>
                      <a:pt x="219" y="133"/>
                      <a:pt x="219" y="133"/>
                      <a:pt x="219" y="134"/>
                    </a:cubicBezTo>
                    <a:cubicBezTo>
                      <a:pt x="220" y="135"/>
                      <a:pt x="218" y="136"/>
                      <a:pt x="220" y="136"/>
                    </a:cubicBezTo>
                    <a:cubicBezTo>
                      <a:pt x="221" y="136"/>
                      <a:pt x="221" y="137"/>
                      <a:pt x="220" y="138"/>
                    </a:cubicBezTo>
                    <a:cubicBezTo>
                      <a:pt x="220" y="138"/>
                      <a:pt x="220" y="140"/>
                      <a:pt x="221" y="139"/>
                    </a:cubicBezTo>
                    <a:cubicBezTo>
                      <a:pt x="221" y="139"/>
                      <a:pt x="222" y="139"/>
                      <a:pt x="223" y="138"/>
                    </a:cubicBezTo>
                    <a:cubicBezTo>
                      <a:pt x="225" y="138"/>
                      <a:pt x="222" y="141"/>
                      <a:pt x="224" y="141"/>
                    </a:cubicBezTo>
                    <a:cubicBezTo>
                      <a:pt x="224" y="140"/>
                      <a:pt x="224" y="140"/>
                      <a:pt x="225" y="139"/>
                    </a:cubicBezTo>
                    <a:cubicBezTo>
                      <a:pt x="226" y="139"/>
                      <a:pt x="227" y="139"/>
                      <a:pt x="228" y="140"/>
                    </a:cubicBezTo>
                    <a:cubicBezTo>
                      <a:pt x="229" y="140"/>
                      <a:pt x="230" y="141"/>
                      <a:pt x="230" y="142"/>
                    </a:cubicBezTo>
                    <a:cubicBezTo>
                      <a:pt x="230" y="143"/>
                      <a:pt x="229" y="143"/>
                      <a:pt x="228" y="143"/>
                    </a:cubicBezTo>
                    <a:cubicBezTo>
                      <a:pt x="228" y="143"/>
                      <a:pt x="227" y="143"/>
                      <a:pt x="227" y="143"/>
                    </a:cubicBezTo>
                    <a:cubicBezTo>
                      <a:pt x="227" y="143"/>
                      <a:pt x="227" y="144"/>
                      <a:pt x="227" y="144"/>
                    </a:cubicBezTo>
                    <a:cubicBezTo>
                      <a:pt x="227" y="145"/>
                      <a:pt x="228" y="144"/>
                      <a:pt x="228" y="144"/>
                    </a:cubicBezTo>
                    <a:cubicBezTo>
                      <a:pt x="229" y="144"/>
                      <a:pt x="231" y="143"/>
                      <a:pt x="231" y="144"/>
                    </a:cubicBezTo>
                    <a:cubicBezTo>
                      <a:pt x="231" y="145"/>
                      <a:pt x="231" y="146"/>
                      <a:pt x="233" y="145"/>
                    </a:cubicBezTo>
                    <a:cubicBezTo>
                      <a:pt x="234" y="145"/>
                      <a:pt x="235" y="145"/>
                      <a:pt x="237" y="146"/>
                    </a:cubicBezTo>
                    <a:cubicBezTo>
                      <a:pt x="237" y="147"/>
                      <a:pt x="236" y="148"/>
                      <a:pt x="235" y="149"/>
                    </a:cubicBezTo>
                    <a:cubicBezTo>
                      <a:pt x="234" y="149"/>
                      <a:pt x="233" y="149"/>
                      <a:pt x="233" y="150"/>
                    </a:cubicBezTo>
                    <a:cubicBezTo>
                      <a:pt x="233" y="151"/>
                      <a:pt x="233" y="151"/>
                      <a:pt x="234" y="151"/>
                    </a:cubicBezTo>
                    <a:cubicBezTo>
                      <a:pt x="235" y="152"/>
                      <a:pt x="236" y="149"/>
                      <a:pt x="237" y="149"/>
                    </a:cubicBezTo>
                    <a:cubicBezTo>
                      <a:pt x="238" y="148"/>
                      <a:pt x="240" y="149"/>
                      <a:pt x="240" y="150"/>
                    </a:cubicBezTo>
                    <a:cubicBezTo>
                      <a:pt x="240" y="151"/>
                      <a:pt x="240" y="151"/>
                      <a:pt x="240" y="151"/>
                    </a:cubicBezTo>
                    <a:cubicBezTo>
                      <a:pt x="239" y="152"/>
                      <a:pt x="239" y="152"/>
                      <a:pt x="240" y="153"/>
                    </a:cubicBezTo>
                    <a:cubicBezTo>
                      <a:pt x="240" y="153"/>
                      <a:pt x="243" y="153"/>
                      <a:pt x="242" y="155"/>
                    </a:cubicBezTo>
                    <a:cubicBezTo>
                      <a:pt x="242" y="155"/>
                      <a:pt x="240" y="154"/>
                      <a:pt x="239" y="154"/>
                    </a:cubicBezTo>
                    <a:cubicBezTo>
                      <a:pt x="239" y="154"/>
                      <a:pt x="237" y="154"/>
                      <a:pt x="237" y="155"/>
                    </a:cubicBezTo>
                    <a:cubicBezTo>
                      <a:pt x="238" y="156"/>
                      <a:pt x="239" y="156"/>
                      <a:pt x="239" y="158"/>
                    </a:cubicBezTo>
                    <a:cubicBezTo>
                      <a:pt x="239" y="158"/>
                      <a:pt x="239" y="159"/>
                      <a:pt x="240" y="160"/>
                    </a:cubicBezTo>
                    <a:cubicBezTo>
                      <a:pt x="240" y="160"/>
                      <a:pt x="241" y="160"/>
                      <a:pt x="241" y="161"/>
                    </a:cubicBezTo>
                    <a:cubicBezTo>
                      <a:pt x="242" y="161"/>
                      <a:pt x="243" y="162"/>
                      <a:pt x="243" y="163"/>
                    </a:cubicBezTo>
                    <a:cubicBezTo>
                      <a:pt x="245" y="164"/>
                      <a:pt x="247" y="164"/>
                      <a:pt x="249" y="165"/>
                    </a:cubicBezTo>
                    <a:cubicBezTo>
                      <a:pt x="250" y="166"/>
                      <a:pt x="249" y="168"/>
                      <a:pt x="251" y="168"/>
                    </a:cubicBezTo>
                    <a:cubicBezTo>
                      <a:pt x="252" y="168"/>
                      <a:pt x="252" y="170"/>
                      <a:pt x="253" y="170"/>
                    </a:cubicBezTo>
                    <a:cubicBezTo>
                      <a:pt x="255" y="170"/>
                      <a:pt x="256" y="169"/>
                      <a:pt x="257" y="171"/>
                    </a:cubicBezTo>
                    <a:cubicBezTo>
                      <a:pt x="258" y="173"/>
                      <a:pt x="256" y="174"/>
                      <a:pt x="255" y="175"/>
                    </a:cubicBezTo>
                    <a:cubicBezTo>
                      <a:pt x="255" y="176"/>
                      <a:pt x="255" y="177"/>
                      <a:pt x="255" y="178"/>
                    </a:cubicBezTo>
                    <a:cubicBezTo>
                      <a:pt x="255" y="178"/>
                      <a:pt x="255" y="179"/>
                      <a:pt x="254" y="179"/>
                    </a:cubicBezTo>
                    <a:close/>
                    <a:moveTo>
                      <a:pt x="216" y="189"/>
                    </a:moveTo>
                    <a:cubicBezTo>
                      <a:pt x="217" y="189"/>
                      <a:pt x="218" y="190"/>
                      <a:pt x="218" y="191"/>
                    </a:cubicBezTo>
                    <a:cubicBezTo>
                      <a:pt x="217" y="191"/>
                      <a:pt x="216" y="191"/>
                      <a:pt x="216" y="190"/>
                    </a:cubicBezTo>
                    <a:cubicBezTo>
                      <a:pt x="216" y="190"/>
                      <a:pt x="215" y="189"/>
                      <a:pt x="216" y="189"/>
                    </a:cubicBezTo>
                    <a:close/>
                    <a:moveTo>
                      <a:pt x="240" y="209"/>
                    </a:moveTo>
                    <a:cubicBezTo>
                      <a:pt x="240" y="209"/>
                      <a:pt x="240" y="208"/>
                      <a:pt x="241" y="208"/>
                    </a:cubicBezTo>
                    <a:cubicBezTo>
                      <a:pt x="241" y="208"/>
                      <a:pt x="241" y="208"/>
                      <a:pt x="243" y="208"/>
                    </a:cubicBezTo>
                    <a:cubicBezTo>
                      <a:pt x="243" y="209"/>
                      <a:pt x="242" y="209"/>
                      <a:pt x="241" y="209"/>
                    </a:cubicBezTo>
                    <a:cubicBezTo>
                      <a:pt x="241" y="209"/>
                      <a:pt x="240" y="209"/>
                      <a:pt x="240" y="209"/>
                    </a:cubicBezTo>
                    <a:close/>
                    <a:moveTo>
                      <a:pt x="329" y="299"/>
                    </a:moveTo>
                    <a:cubicBezTo>
                      <a:pt x="329" y="298"/>
                      <a:pt x="330" y="298"/>
                      <a:pt x="330" y="298"/>
                    </a:cubicBezTo>
                    <a:cubicBezTo>
                      <a:pt x="330" y="298"/>
                      <a:pt x="330" y="301"/>
                      <a:pt x="329" y="300"/>
                    </a:cubicBezTo>
                    <a:cubicBezTo>
                      <a:pt x="329" y="300"/>
                      <a:pt x="329" y="299"/>
                      <a:pt x="329" y="299"/>
                    </a:cubicBezTo>
                    <a:close/>
                    <a:moveTo>
                      <a:pt x="332" y="294"/>
                    </a:moveTo>
                    <a:cubicBezTo>
                      <a:pt x="333" y="296"/>
                      <a:pt x="331" y="296"/>
                      <a:pt x="330" y="297"/>
                    </a:cubicBezTo>
                    <a:cubicBezTo>
                      <a:pt x="330" y="298"/>
                      <a:pt x="328" y="297"/>
                      <a:pt x="328" y="296"/>
                    </a:cubicBezTo>
                    <a:cubicBezTo>
                      <a:pt x="328" y="296"/>
                      <a:pt x="329" y="296"/>
                      <a:pt x="329" y="296"/>
                    </a:cubicBezTo>
                    <a:cubicBezTo>
                      <a:pt x="329" y="295"/>
                      <a:pt x="330" y="294"/>
                      <a:pt x="330" y="294"/>
                    </a:cubicBezTo>
                    <a:cubicBezTo>
                      <a:pt x="331" y="293"/>
                      <a:pt x="332" y="293"/>
                      <a:pt x="332" y="294"/>
                    </a:cubicBezTo>
                    <a:close/>
                    <a:moveTo>
                      <a:pt x="336" y="136"/>
                    </a:moveTo>
                    <a:cubicBezTo>
                      <a:pt x="336" y="136"/>
                      <a:pt x="334" y="135"/>
                      <a:pt x="333" y="134"/>
                    </a:cubicBezTo>
                    <a:cubicBezTo>
                      <a:pt x="333" y="133"/>
                      <a:pt x="333" y="132"/>
                      <a:pt x="333" y="132"/>
                    </a:cubicBezTo>
                    <a:cubicBezTo>
                      <a:pt x="333" y="131"/>
                      <a:pt x="333" y="131"/>
                      <a:pt x="334" y="131"/>
                    </a:cubicBezTo>
                    <a:cubicBezTo>
                      <a:pt x="334" y="132"/>
                      <a:pt x="335" y="133"/>
                      <a:pt x="336" y="134"/>
                    </a:cubicBezTo>
                    <a:cubicBezTo>
                      <a:pt x="336" y="134"/>
                      <a:pt x="337" y="135"/>
                      <a:pt x="336" y="136"/>
                    </a:cubicBezTo>
                    <a:close/>
                    <a:moveTo>
                      <a:pt x="336" y="189"/>
                    </a:moveTo>
                    <a:cubicBezTo>
                      <a:pt x="335" y="188"/>
                      <a:pt x="336" y="188"/>
                      <a:pt x="336" y="188"/>
                    </a:cubicBezTo>
                    <a:cubicBezTo>
                      <a:pt x="337" y="187"/>
                      <a:pt x="337" y="186"/>
                      <a:pt x="337" y="186"/>
                    </a:cubicBezTo>
                    <a:cubicBezTo>
                      <a:pt x="337" y="185"/>
                      <a:pt x="337" y="185"/>
                      <a:pt x="337" y="186"/>
                    </a:cubicBezTo>
                    <a:cubicBezTo>
                      <a:pt x="338" y="186"/>
                      <a:pt x="338" y="187"/>
                      <a:pt x="338" y="186"/>
                    </a:cubicBezTo>
                    <a:cubicBezTo>
                      <a:pt x="338" y="186"/>
                      <a:pt x="337" y="184"/>
                      <a:pt x="338" y="184"/>
                    </a:cubicBezTo>
                    <a:cubicBezTo>
                      <a:pt x="339" y="185"/>
                      <a:pt x="340" y="186"/>
                      <a:pt x="340" y="186"/>
                    </a:cubicBezTo>
                    <a:cubicBezTo>
                      <a:pt x="341" y="187"/>
                      <a:pt x="341" y="187"/>
                      <a:pt x="341" y="188"/>
                    </a:cubicBezTo>
                    <a:cubicBezTo>
                      <a:pt x="341" y="188"/>
                      <a:pt x="341" y="189"/>
                      <a:pt x="341" y="189"/>
                    </a:cubicBezTo>
                    <a:cubicBezTo>
                      <a:pt x="341" y="189"/>
                      <a:pt x="342" y="189"/>
                      <a:pt x="342" y="189"/>
                    </a:cubicBezTo>
                    <a:cubicBezTo>
                      <a:pt x="342" y="188"/>
                      <a:pt x="342" y="187"/>
                      <a:pt x="342" y="187"/>
                    </a:cubicBezTo>
                    <a:cubicBezTo>
                      <a:pt x="342" y="187"/>
                      <a:pt x="343" y="189"/>
                      <a:pt x="343" y="188"/>
                    </a:cubicBezTo>
                    <a:cubicBezTo>
                      <a:pt x="343" y="187"/>
                      <a:pt x="343" y="186"/>
                      <a:pt x="344" y="186"/>
                    </a:cubicBezTo>
                    <a:cubicBezTo>
                      <a:pt x="344" y="186"/>
                      <a:pt x="345" y="187"/>
                      <a:pt x="345" y="188"/>
                    </a:cubicBezTo>
                    <a:cubicBezTo>
                      <a:pt x="346" y="188"/>
                      <a:pt x="346" y="187"/>
                      <a:pt x="346" y="187"/>
                    </a:cubicBezTo>
                    <a:cubicBezTo>
                      <a:pt x="347" y="187"/>
                      <a:pt x="347" y="187"/>
                      <a:pt x="348" y="187"/>
                    </a:cubicBezTo>
                    <a:cubicBezTo>
                      <a:pt x="348" y="187"/>
                      <a:pt x="348" y="186"/>
                      <a:pt x="348" y="186"/>
                    </a:cubicBezTo>
                    <a:cubicBezTo>
                      <a:pt x="348" y="186"/>
                      <a:pt x="349" y="186"/>
                      <a:pt x="349" y="186"/>
                    </a:cubicBezTo>
                    <a:cubicBezTo>
                      <a:pt x="350" y="188"/>
                      <a:pt x="350" y="187"/>
                      <a:pt x="350" y="187"/>
                    </a:cubicBezTo>
                    <a:cubicBezTo>
                      <a:pt x="351" y="186"/>
                      <a:pt x="351" y="188"/>
                      <a:pt x="351" y="188"/>
                    </a:cubicBezTo>
                    <a:cubicBezTo>
                      <a:pt x="350" y="188"/>
                      <a:pt x="350" y="189"/>
                      <a:pt x="351" y="189"/>
                    </a:cubicBezTo>
                    <a:cubicBezTo>
                      <a:pt x="351" y="190"/>
                      <a:pt x="352" y="191"/>
                      <a:pt x="352" y="192"/>
                    </a:cubicBezTo>
                    <a:cubicBezTo>
                      <a:pt x="353" y="192"/>
                      <a:pt x="353" y="193"/>
                      <a:pt x="353" y="193"/>
                    </a:cubicBezTo>
                    <a:cubicBezTo>
                      <a:pt x="353" y="194"/>
                      <a:pt x="353" y="194"/>
                      <a:pt x="353" y="195"/>
                    </a:cubicBezTo>
                    <a:cubicBezTo>
                      <a:pt x="353" y="195"/>
                      <a:pt x="353" y="196"/>
                      <a:pt x="352" y="197"/>
                    </a:cubicBezTo>
                    <a:cubicBezTo>
                      <a:pt x="352" y="197"/>
                      <a:pt x="351" y="197"/>
                      <a:pt x="351" y="197"/>
                    </a:cubicBezTo>
                    <a:cubicBezTo>
                      <a:pt x="350" y="197"/>
                      <a:pt x="350" y="198"/>
                      <a:pt x="350" y="198"/>
                    </a:cubicBezTo>
                    <a:cubicBezTo>
                      <a:pt x="350" y="198"/>
                      <a:pt x="349" y="198"/>
                      <a:pt x="349" y="199"/>
                    </a:cubicBezTo>
                    <a:cubicBezTo>
                      <a:pt x="348" y="199"/>
                      <a:pt x="348" y="199"/>
                      <a:pt x="347" y="200"/>
                    </a:cubicBezTo>
                    <a:cubicBezTo>
                      <a:pt x="347" y="202"/>
                      <a:pt x="346" y="202"/>
                      <a:pt x="344" y="200"/>
                    </a:cubicBezTo>
                    <a:cubicBezTo>
                      <a:pt x="344" y="200"/>
                      <a:pt x="343" y="199"/>
                      <a:pt x="342" y="198"/>
                    </a:cubicBezTo>
                    <a:cubicBezTo>
                      <a:pt x="342" y="198"/>
                      <a:pt x="341" y="199"/>
                      <a:pt x="341" y="199"/>
                    </a:cubicBezTo>
                    <a:cubicBezTo>
                      <a:pt x="340" y="199"/>
                      <a:pt x="339" y="198"/>
                      <a:pt x="339" y="197"/>
                    </a:cubicBezTo>
                    <a:cubicBezTo>
                      <a:pt x="339" y="197"/>
                      <a:pt x="339" y="196"/>
                      <a:pt x="339" y="196"/>
                    </a:cubicBezTo>
                    <a:cubicBezTo>
                      <a:pt x="340" y="196"/>
                      <a:pt x="341" y="197"/>
                      <a:pt x="341" y="196"/>
                    </a:cubicBezTo>
                    <a:cubicBezTo>
                      <a:pt x="341" y="195"/>
                      <a:pt x="340" y="194"/>
                      <a:pt x="339" y="194"/>
                    </a:cubicBezTo>
                    <a:cubicBezTo>
                      <a:pt x="339" y="193"/>
                      <a:pt x="338" y="193"/>
                      <a:pt x="337" y="193"/>
                    </a:cubicBezTo>
                    <a:cubicBezTo>
                      <a:pt x="337" y="193"/>
                      <a:pt x="337" y="193"/>
                      <a:pt x="337" y="192"/>
                    </a:cubicBezTo>
                    <a:cubicBezTo>
                      <a:pt x="337" y="191"/>
                      <a:pt x="338" y="192"/>
                      <a:pt x="339" y="192"/>
                    </a:cubicBezTo>
                    <a:cubicBezTo>
                      <a:pt x="339" y="192"/>
                      <a:pt x="340" y="191"/>
                      <a:pt x="340" y="191"/>
                    </a:cubicBezTo>
                    <a:cubicBezTo>
                      <a:pt x="340" y="189"/>
                      <a:pt x="338" y="189"/>
                      <a:pt x="338" y="189"/>
                    </a:cubicBezTo>
                    <a:cubicBezTo>
                      <a:pt x="337" y="189"/>
                      <a:pt x="336" y="190"/>
                      <a:pt x="336" y="189"/>
                    </a:cubicBezTo>
                    <a:close/>
                    <a:moveTo>
                      <a:pt x="329" y="125"/>
                    </a:moveTo>
                    <a:cubicBezTo>
                      <a:pt x="329" y="124"/>
                      <a:pt x="329" y="123"/>
                      <a:pt x="330" y="124"/>
                    </a:cubicBezTo>
                    <a:cubicBezTo>
                      <a:pt x="330" y="125"/>
                      <a:pt x="330" y="126"/>
                      <a:pt x="331" y="126"/>
                    </a:cubicBezTo>
                    <a:cubicBezTo>
                      <a:pt x="331" y="127"/>
                      <a:pt x="331" y="128"/>
                      <a:pt x="331" y="128"/>
                    </a:cubicBezTo>
                    <a:cubicBezTo>
                      <a:pt x="331" y="129"/>
                      <a:pt x="331" y="130"/>
                      <a:pt x="331" y="129"/>
                    </a:cubicBezTo>
                    <a:cubicBezTo>
                      <a:pt x="330" y="127"/>
                      <a:pt x="329" y="126"/>
                      <a:pt x="329" y="125"/>
                    </a:cubicBezTo>
                    <a:close/>
                    <a:moveTo>
                      <a:pt x="333" y="298"/>
                    </a:moveTo>
                    <a:cubicBezTo>
                      <a:pt x="333" y="297"/>
                      <a:pt x="333" y="295"/>
                      <a:pt x="334" y="295"/>
                    </a:cubicBezTo>
                    <a:cubicBezTo>
                      <a:pt x="333" y="296"/>
                      <a:pt x="335" y="297"/>
                      <a:pt x="335" y="297"/>
                    </a:cubicBezTo>
                    <a:cubicBezTo>
                      <a:pt x="335" y="298"/>
                      <a:pt x="335" y="299"/>
                      <a:pt x="335" y="299"/>
                    </a:cubicBezTo>
                    <a:cubicBezTo>
                      <a:pt x="334" y="299"/>
                      <a:pt x="333" y="299"/>
                      <a:pt x="333" y="298"/>
                    </a:cubicBezTo>
                    <a:close/>
                    <a:moveTo>
                      <a:pt x="331" y="146"/>
                    </a:moveTo>
                    <a:cubicBezTo>
                      <a:pt x="332" y="147"/>
                      <a:pt x="332" y="148"/>
                      <a:pt x="332" y="149"/>
                    </a:cubicBezTo>
                    <a:cubicBezTo>
                      <a:pt x="332" y="149"/>
                      <a:pt x="333" y="150"/>
                      <a:pt x="332" y="151"/>
                    </a:cubicBezTo>
                    <a:cubicBezTo>
                      <a:pt x="332" y="152"/>
                      <a:pt x="331" y="150"/>
                      <a:pt x="331" y="150"/>
                    </a:cubicBezTo>
                    <a:cubicBezTo>
                      <a:pt x="330" y="150"/>
                      <a:pt x="329" y="149"/>
                      <a:pt x="329" y="149"/>
                    </a:cubicBezTo>
                    <a:cubicBezTo>
                      <a:pt x="328" y="147"/>
                      <a:pt x="328" y="145"/>
                      <a:pt x="328" y="145"/>
                    </a:cubicBezTo>
                    <a:cubicBezTo>
                      <a:pt x="328" y="144"/>
                      <a:pt x="330" y="145"/>
                      <a:pt x="331" y="146"/>
                    </a:cubicBezTo>
                    <a:close/>
                    <a:moveTo>
                      <a:pt x="365" y="125"/>
                    </a:moveTo>
                    <a:cubicBezTo>
                      <a:pt x="365" y="126"/>
                      <a:pt x="366" y="127"/>
                      <a:pt x="365" y="126"/>
                    </a:cubicBezTo>
                    <a:cubicBezTo>
                      <a:pt x="365" y="126"/>
                      <a:pt x="364" y="125"/>
                      <a:pt x="363" y="124"/>
                    </a:cubicBezTo>
                    <a:cubicBezTo>
                      <a:pt x="363" y="124"/>
                      <a:pt x="362" y="123"/>
                      <a:pt x="362" y="123"/>
                    </a:cubicBezTo>
                    <a:cubicBezTo>
                      <a:pt x="362" y="122"/>
                      <a:pt x="362" y="122"/>
                      <a:pt x="363" y="123"/>
                    </a:cubicBezTo>
                    <a:cubicBezTo>
                      <a:pt x="363" y="123"/>
                      <a:pt x="363" y="123"/>
                      <a:pt x="364" y="124"/>
                    </a:cubicBezTo>
                    <a:cubicBezTo>
                      <a:pt x="364" y="124"/>
                      <a:pt x="365" y="125"/>
                      <a:pt x="365" y="125"/>
                    </a:cubicBezTo>
                    <a:close/>
                    <a:moveTo>
                      <a:pt x="402" y="121"/>
                    </a:moveTo>
                    <a:cubicBezTo>
                      <a:pt x="402" y="120"/>
                      <a:pt x="402" y="120"/>
                      <a:pt x="402" y="120"/>
                    </a:cubicBezTo>
                    <a:cubicBezTo>
                      <a:pt x="401" y="120"/>
                      <a:pt x="401" y="120"/>
                      <a:pt x="401" y="119"/>
                    </a:cubicBezTo>
                    <a:cubicBezTo>
                      <a:pt x="401" y="119"/>
                      <a:pt x="401" y="118"/>
                      <a:pt x="401" y="119"/>
                    </a:cubicBezTo>
                    <a:cubicBezTo>
                      <a:pt x="403" y="119"/>
                      <a:pt x="403" y="120"/>
                      <a:pt x="402" y="121"/>
                    </a:cubicBezTo>
                    <a:close/>
                    <a:moveTo>
                      <a:pt x="398" y="129"/>
                    </a:moveTo>
                    <a:cubicBezTo>
                      <a:pt x="398" y="128"/>
                      <a:pt x="399" y="128"/>
                      <a:pt x="399" y="129"/>
                    </a:cubicBezTo>
                    <a:cubicBezTo>
                      <a:pt x="399" y="129"/>
                      <a:pt x="399" y="130"/>
                      <a:pt x="400" y="130"/>
                    </a:cubicBezTo>
                    <a:cubicBezTo>
                      <a:pt x="400" y="130"/>
                      <a:pt x="400" y="130"/>
                      <a:pt x="400" y="130"/>
                    </a:cubicBezTo>
                    <a:cubicBezTo>
                      <a:pt x="400" y="130"/>
                      <a:pt x="400" y="130"/>
                      <a:pt x="400" y="130"/>
                    </a:cubicBezTo>
                    <a:cubicBezTo>
                      <a:pt x="400" y="130"/>
                      <a:pt x="401" y="131"/>
                      <a:pt x="401" y="131"/>
                    </a:cubicBezTo>
                    <a:cubicBezTo>
                      <a:pt x="400" y="131"/>
                      <a:pt x="400" y="131"/>
                      <a:pt x="400" y="131"/>
                    </a:cubicBezTo>
                    <a:cubicBezTo>
                      <a:pt x="399" y="130"/>
                      <a:pt x="399" y="130"/>
                      <a:pt x="399" y="130"/>
                    </a:cubicBezTo>
                    <a:cubicBezTo>
                      <a:pt x="399" y="130"/>
                      <a:pt x="398" y="130"/>
                      <a:pt x="398" y="130"/>
                    </a:cubicBezTo>
                    <a:cubicBezTo>
                      <a:pt x="398" y="129"/>
                      <a:pt x="398" y="129"/>
                      <a:pt x="398" y="129"/>
                    </a:cubicBezTo>
                    <a:close/>
                    <a:moveTo>
                      <a:pt x="401" y="123"/>
                    </a:moveTo>
                    <a:cubicBezTo>
                      <a:pt x="401" y="124"/>
                      <a:pt x="401" y="124"/>
                      <a:pt x="402" y="124"/>
                    </a:cubicBezTo>
                    <a:cubicBezTo>
                      <a:pt x="402" y="124"/>
                      <a:pt x="402" y="123"/>
                      <a:pt x="402" y="123"/>
                    </a:cubicBezTo>
                    <a:cubicBezTo>
                      <a:pt x="401" y="123"/>
                      <a:pt x="401" y="122"/>
                      <a:pt x="401" y="122"/>
                    </a:cubicBezTo>
                    <a:cubicBezTo>
                      <a:pt x="400" y="122"/>
                      <a:pt x="400" y="121"/>
                      <a:pt x="401" y="122"/>
                    </a:cubicBezTo>
                    <a:cubicBezTo>
                      <a:pt x="401" y="122"/>
                      <a:pt x="401" y="122"/>
                      <a:pt x="401" y="121"/>
                    </a:cubicBezTo>
                    <a:cubicBezTo>
                      <a:pt x="401" y="121"/>
                      <a:pt x="401" y="121"/>
                      <a:pt x="401" y="121"/>
                    </a:cubicBezTo>
                    <a:cubicBezTo>
                      <a:pt x="402" y="121"/>
                      <a:pt x="402" y="122"/>
                      <a:pt x="402" y="122"/>
                    </a:cubicBezTo>
                    <a:cubicBezTo>
                      <a:pt x="403" y="122"/>
                      <a:pt x="403" y="121"/>
                      <a:pt x="403" y="122"/>
                    </a:cubicBezTo>
                    <a:cubicBezTo>
                      <a:pt x="403" y="122"/>
                      <a:pt x="404" y="122"/>
                      <a:pt x="404" y="122"/>
                    </a:cubicBezTo>
                    <a:cubicBezTo>
                      <a:pt x="404" y="123"/>
                      <a:pt x="404" y="123"/>
                      <a:pt x="403" y="123"/>
                    </a:cubicBezTo>
                    <a:cubicBezTo>
                      <a:pt x="403" y="123"/>
                      <a:pt x="402" y="122"/>
                      <a:pt x="402" y="123"/>
                    </a:cubicBezTo>
                    <a:cubicBezTo>
                      <a:pt x="403" y="123"/>
                      <a:pt x="404" y="124"/>
                      <a:pt x="404" y="124"/>
                    </a:cubicBezTo>
                    <a:cubicBezTo>
                      <a:pt x="404" y="125"/>
                      <a:pt x="404" y="125"/>
                      <a:pt x="404" y="125"/>
                    </a:cubicBezTo>
                    <a:cubicBezTo>
                      <a:pt x="404" y="126"/>
                      <a:pt x="404" y="126"/>
                      <a:pt x="404" y="126"/>
                    </a:cubicBezTo>
                    <a:cubicBezTo>
                      <a:pt x="405" y="127"/>
                      <a:pt x="404" y="126"/>
                      <a:pt x="404" y="126"/>
                    </a:cubicBezTo>
                    <a:cubicBezTo>
                      <a:pt x="403" y="126"/>
                      <a:pt x="404" y="127"/>
                      <a:pt x="404" y="127"/>
                    </a:cubicBezTo>
                    <a:cubicBezTo>
                      <a:pt x="404" y="128"/>
                      <a:pt x="404" y="128"/>
                      <a:pt x="404" y="128"/>
                    </a:cubicBezTo>
                    <a:cubicBezTo>
                      <a:pt x="405" y="128"/>
                      <a:pt x="405" y="128"/>
                      <a:pt x="405" y="128"/>
                    </a:cubicBezTo>
                    <a:cubicBezTo>
                      <a:pt x="405" y="129"/>
                      <a:pt x="405" y="129"/>
                      <a:pt x="406" y="129"/>
                    </a:cubicBezTo>
                    <a:cubicBezTo>
                      <a:pt x="406" y="130"/>
                      <a:pt x="405" y="130"/>
                      <a:pt x="405" y="130"/>
                    </a:cubicBezTo>
                    <a:cubicBezTo>
                      <a:pt x="405" y="131"/>
                      <a:pt x="405" y="131"/>
                      <a:pt x="405" y="131"/>
                    </a:cubicBezTo>
                    <a:cubicBezTo>
                      <a:pt x="405" y="131"/>
                      <a:pt x="405" y="131"/>
                      <a:pt x="404" y="130"/>
                    </a:cubicBezTo>
                    <a:cubicBezTo>
                      <a:pt x="404" y="130"/>
                      <a:pt x="404" y="131"/>
                      <a:pt x="404" y="130"/>
                    </a:cubicBezTo>
                    <a:cubicBezTo>
                      <a:pt x="403" y="130"/>
                      <a:pt x="403" y="130"/>
                      <a:pt x="403" y="130"/>
                    </a:cubicBezTo>
                    <a:cubicBezTo>
                      <a:pt x="403" y="129"/>
                      <a:pt x="403" y="129"/>
                      <a:pt x="402" y="129"/>
                    </a:cubicBezTo>
                    <a:cubicBezTo>
                      <a:pt x="402" y="129"/>
                      <a:pt x="402" y="128"/>
                      <a:pt x="402" y="128"/>
                    </a:cubicBezTo>
                    <a:cubicBezTo>
                      <a:pt x="402" y="128"/>
                      <a:pt x="401" y="127"/>
                      <a:pt x="400" y="127"/>
                    </a:cubicBezTo>
                    <a:cubicBezTo>
                      <a:pt x="400" y="126"/>
                      <a:pt x="400" y="126"/>
                      <a:pt x="400" y="125"/>
                    </a:cubicBezTo>
                    <a:cubicBezTo>
                      <a:pt x="400" y="125"/>
                      <a:pt x="400" y="124"/>
                      <a:pt x="400" y="124"/>
                    </a:cubicBezTo>
                    <a:cubicBezTo>
                      <a:pt x="400" y="124"/>
                      <a:pt x="401" y="125"/>
                      <a:pt x="401" y="126"/>
                    </a:cubicBezTo>
                    <a:cubicBezTo>
                      <a:pt x="401" y="126"/>
                      <a:pt x="401" y="126"/>
                      <a:pt x="402" y="126"/>
                    </a:cubicBezTo>
                    <a:cubicBezTo>
                      <a:pt x="402" y="126"/>
                      <a:pt x="401" y="125"/>
                      <a:pt x="401" y="125"/>
                    </a:cubicBezTo>
                    <a:cubicBezTo>
                      <a:pt x="401" y="125"/>
                      <a:pt x="401" y="125"/>
                      <a:pt x="400" y="124"/>
                    </a:cubicBezTo>
                    <a:cubicBezTo>
                      <a:pt x="400" y="124"/>
                      <a:pt x="400" y="124"/>
                      <a:pt x="400" y="123"/>
                    </a:cubicBezTo>
                    <a:cubicBezTo>
                      <a:pt x="399" y="122"/>
                      <a:pt x="400" y="123"/>
                      <a:pt x="401" y="123"/>
                    </a:cubicBezTo>
                    <a:close/>
                    <a:moveTo>
                      <a:pt x="409" y="129"/>
                    </a:moveTo>
                    <a:cubicBezTo>
                      <a:pt x="410" y="129"/>
                      <a:pt x="409" y="128"/>
                      <a:pt x="409" y="129"/>
                    </a:cubicBezTo>
                    <a:cubicBezTo>
                      <a:pt x="409" y="129"/>
                      <a:pt x="409" y="129"/>
                      <a:pt x="409" y="130"/>
                    </a:cubicBezTo>
                    <a:cubicBezTo>
                      <a:pt x="409" y="130"/>
                      <a:pt x="409" y="129"/>
                      <a:pt x="408" y="129"/>
                    </a:cubicBezTo>
                    <a:cubicBezTo>
                      <a:pt x="408" y="129"/>
                      <a:pt x="408" y="129"/>
                      <a:pt x="408" y="128"/>
                    </a:cubicBezTo>
                    <a:cubicBezTo>
                      <a:pt x="407" y="128"/>
                      <a:pt x="407" y="128"/>
                      <a:pt x="407" y="128"/>
                    </a:cubicBezTo>
                    <a:cubicBezTo>
                      <a:pt x="408" y="127"/>
                      <a:pt x="407" y="126"/>
                      <a:pt x="407" y="126"/>
                    </a:cubicBezTo>
                    <a:cubicBezTo>
                      <a:pt x="407" y="126"/>
                      <a:pt x="408" y="123"/>
                      <a:pt x="409" y="126"/>
                    </a:cubicBezTo>
                    <a:cubicBezTo>
                      <a:pt x="409" y="126"/>
                      <a:pt x="409" y="127"/>
                      <a:pt x="409" y="127"/>
                    </a:cubicBezTo>
                    <a:cubicBezTo>
                      <a:pt x="409" y="128"/>
                      <a:pt x="409" y="128"/>
                      <a:pt x="409" y="129"/>
                    </a:cubicBezTo>
                    <a:close/>
                    <a:moveTo>
                      <a:pt x="163" y="152"/>
                    </a:moveTo>
                    <a:cubicBezTo>
                      <a:pt x="163" y="152"/>
                      <a:pt x="162" y="153"/>
                      <a:pt x="163" y="154"/>
                    </a:cubicBezTo>
                    <a:cubicBezTo>
                      <a:pt x="164" y="154"/>
                      <a:pt x="164" y="155"/>
                      <a:pt x="165" y="155"/>
                    </a:cubicBezTo>
                    <a:cubicBezTo>
                      <a:pt x="165" y="156"/>
                      <a:pt x="166" y="157"/>
                      <a:pt x="167" y="159"/>
                    </a:cubicBezTo>
                    <a:cubicBezTo>
                      <a:pt x="167" y="160"/>
                      <a:pt x="165" y="162"/>
                      <a:pt x="164" y="162"/>
                    </a:cubicBezTo>
                    <a:cubicBezTo>
                      <a:pt x="162" y="162"/>
                      <a:pt x="161" y="162"/>
                      <a:pt x="160" y="161"/>
                    </a:cubicBezTo>
                    <a:cubicBezTo>
                      <a:pt x="159" y="161"/>
                      <a:pt x="159" y="158"/>
                      <a:pt x="158" y="159"/>
                    </a:cubicBezTo>
                    <a:cubicBezTo>
                      <a:pt x="158" y="159"/>
                      <a:pt x="157" y="159"/>
                      <a:pt x="157" y="158"/>
                    </a:cubicBezTo>
                    <a:cubicBezTo>
                      <a:pt x="157" y="157"/>
                      <a:pt x="157" y="157"/>
                      <a:pt x="158" y="156"/>
                    </a:cubicBezTo>
                    <a:cubicBezTo>
                      <a:pt x="159" y="155"/>
                      <a:pt x="159" y="153"/>
                      <a:pt x="161" y="151"/>
                    </a:cubicBezTo>
                    <a:cubicBezTo>
                      <a:pt x="162" y="150"/>
                      <a:pt x="162" y="150"/>
                      <a:pt x="163" y="152"/>
                    </a:cubicBezTo>
                    <a:close/>
                    <a:moveTo>
                      <a:pt x="388" y="125"/>
                    </a:moveTo>
                    <a:cubicBezTo>
                      <a:pt x="388" y="125"/>
                      <a:pt x="387" y="124"/>
                      <a:pt x="387" y="124"/>
                    </a:cubicBezTo>
                    <a:cubicBezTo>
                      <a:pt x="387" y="124"/>
                      <a:pt x="387" y="123"/>
                      <a:pt x="387" y="124"/>
                    </a:cubicBezTo>
                    <a:cubicBezTo>
                      <a:pt x="387" y="124"/>
                      <a:pt x="388" y="124"/>
                      <a:pt x="388" y="124"/>
                    </a:cubicBezTo>
                    <a:cubicBezTo>
                      <a:pt x="388" y="124"/>
                      <a:pt x="388" y="125"/>
                      <a:pt x="388" y="125"/>
                    </a:cubicBezTo>
                    <a:close/>
                    <a:moveTo>
                      <a:pt x="406" y="131"/>
                    </a:moveTo>
                    <a:cubicBezTo>
                      <a:pt x="406" y="131"/>
                      <a:pt x="406" y="132"/>
                      <a:pt x="407" y="132"/>
                    </a:cubicBezTo>
                    <a:cubicBezTo>
                      <a:pt x="407" y="132"/>
                      <a:pt x="407" y="133"/>
                      <a:pt x="407" y="134"/>
                    </a:cubicBezTo>
                    <a:cubicBezTo>
                      <a:pt x="407" y="133"/>
                      <a:pt x="407" y="133"/>
                      <a:pt x="407" y="133"/>
                    </a:cubicBezTo>
                    <a:cubicBezTo>
                      <a:pt x="407" y="133"/>
                      <a:pt x="406" y="133"/>
                      <a:pt x="406" y="132"/>
                    </a:cubicBezTo>
                    <a:cubicBezTo>
                      <a:pt x="406" y="132"/>
                      <a:pt x="406" y="131"/>
                      <a:pt x="406" y="131"/>
                    </a:cubicBezTo>
                    <a:close/>
                    <a:moveTo>
                      <a:pt x="383" y="123"/>
                    </a:moveTo>
                    <a:cubicBezTo>
                      <a:pt x="383" y="123"/>
                      <a:pt x="383" y="123"/>
                      <a:pt x="382" y="123"/>
                    </a:cubicBezTo>
                    <a:cubicBezTo>
                      <a:pt x="381" y="122"/>
                      <a:pt x="381" y="122"/>
                      <a:pt x="381" y="122"/>
                    </a:cubicBezTo>
                    <a:cubicBezTo>
                      <a:pt x="381" y="121"/>
                      <a:pt x="383" y="122"/>
                      <a:pt x="383" y="122"/>
                    </a:cubicBezTo>
                    <a:cubicBezTo>
                      <a:pt x="383" y="122"/>
                      <a:pt x="383" y="121"/>
                      <a:pt x="384" y="122"/>
                    </a:cubicBezTo>
                    <a:cubicBezTo>
                      <a:pt x="384" y="122"/>
                      <a:pt x="384" y="123"/>
                      <a:pt x="383" y="123"/>
                    </a:cubicBezTo>
                    <a:close/>
                    <a:moveTo>
                      <a:pt x="397" y="124"/>
                    </a:moveTo>
                    <a:cubicBezTo>
                      <a:pt x="397" y="124"/>
                      <a:pt x="397" y="124"/>
                      <a:pt x="397" y="124"/>
                    </a:cubicBezTo>
                    <a:cubicBezTo>
                      <a:pt x="397" y="124"/>
                      <a:pt x="397" y="123"/>
                      <a:pt x="397" y="123"/>
                    </a:cubicBezTo>
                    <a:cubicBezTo>
                      <a:pt x="397" y="123"/>
                      <a:pt x="398" y="124"/>
                      <a:pt x="398" y="124"/>
                    </a:cubicBezTo>
                    <a:cubicBezTo>
                      <a:pt x="398" y="124"/>
                      <a:pt x="398" y="125"/>
                      <a:pt x="398" y="125"/>
                    </a:cubicBezTo>
                    <a:cubicBezTo>
                      <a:pt x="398" y="125"/>
                      <a:pt x="399" y="125"/>
                      <a:pt x="399" y="126"/>
                    </a:cubicBezTo>
                    <a:cubicBezTo>
                      <a:pt x="399" y="127"/>
                      <a:pt x="399" y="127"/>
                      <a:pt x="399" y="127"/>
                    </a:cubicBezTo>
                    <a:cubicBezTo>
                      <a:pt x="398" y="127"/>
                      <a:pt x="398" y="127"/>
                      <a:pt x="399" y="128"/>
                    </a:cubicBezTo>
                    <a:cubicBezTo>
                      <a:pt x="399" y="129"/>
                      <a:pt x="399" y="128"/>
                      <a:pt x="398" y="128"/>
                    </a:cubicBezTo>
                    <a:cubicBezTo>
                      <a:pt x="398" y="127"/>
                      <a:pt x="397" y="127"/>
                      <a:pt x="398" y="128"/>
                    </a:cubicBezTo>
                    <a:cubicBezTo>
                      <a:pt x="398" y="128"/>
                      <a:pt x="398" y="129"/>
                      <a:pt x="398" y="129"/>
                    </a:cubicBezTo>
                    <a:cubicBezTo>
                      <a:pt x="398" y="129"/>
                      <a:pt x="398" y="129"/>
                      <a:pt x="398" y="129"/>
                    </a:cubicBezTo>
                    <a:cubicBezTo>
                      <a:pt x="398" y="129"/>
                      <a:pt x="398" y="129"/>
                      <a:pt x="398" y="129"/>
                    </a:cubicBezTo>
                    <a:cubicBezTo>
                      <a:pt x="398" y="130"/>
                      <a:pt x="398" y="129"/>
                      <a:pt x="397" y="129"/>
                    </a:cubicBezTo>
                    <a:cubicBezTo>
                      <a:pt x="397" y="129"/>
                      <a:pt x="397" y="128"/>
                      <a:pt x="397" y="128"/>
                    </a:cubicBezTo>
                    <a:cubicBezTo>
                      <a:pt x="396" y="127"/>
                      <a:pt x="396" y="127"/>
                      <a:pt x="396" y="126"/>
                    </a:cubicBezTo>
                    <a:cubicBezTo>
                      <a:pt x="396" y="126"/>
                      <a:pt x="396" y="126"/>
                      <a:pt x="395" y="125"/>
                    </a:cubicBezTo>
                    <a:cubicBezTo>
                      <a:pt x="395" y="125"/>
                      <a:pt x="395" y="125"/>
                      <a:pt x="395" y="125"/>
                    </a:cubicBezTo>
                    <a:cubicBezTo>
                      <a:pt x="395" y="124"/>
                      <a:pt x="395" y="124"/>
                      <a:pt x="395" y="125"/>
                    </a:cubicBezTo>
                    <a:cubicBezTo>
                      <a:pt x="395" y="125"/>
                      <a:pt x="395" y="125"/>
                      <a:pt x="395" y="125"/>
                    </a:cubicBezTo>
                    <a:cubicBezTo>
                      <a:pt x="395" y="126"/>
                      <a:pt x="394" y="125"/>
                      <a:pt x="394" y="125"/>
                    </a:cubicBezTo>
                    <a:cubicBezTo>
                      <a:pt x="393" y="124"/>
                      <a:pt x="393" y="123"/>
                      <a:pt x="393" y="123"/>
                    </a:cubicBezTo>
                    <a:cubicBezTo>
                      <a:pt x="394" y="122"/>
                      <a:pt x="394" y="122"/>
                      <a:pt x="394" y="122"/>
                    </a:cubicBezTo>
                    <a:cubicBezTo>
                      <a:pt x="394" y="122"/>
                      <a:pt x="395" y="123"/>
                      <a:pt x="395" y="123"/>
                    </a:cubicBezTo>
                    <a:cubicBezTo>
                      <a:pt x="396" y="123"/>
                      <a:pt x="396" y="124"/>
                      <a:pt x="397" y="124"/>
                    </a:cubicBezTo>
                    <a:close/>
                    <a:moveTo>
                      <a:pt x="398" y="123"/>
                    </a:moveTo>
                    <a:cubicBezTo>
                      <a:pt x="398" y="123"/>
                      <a:pt x="398" y="123"/>
                      <a:pt x="398" y="123"/>
                    </a:cubicBezTo>
                    <a:cubicBezTo>
                      <a:pt x="397" y="123"/>
                      <a:pt x="397" y="122"/>
                      <a:pt x="397" y="122"/>
                    </a:cubicBezTo>
                    <a:cubicBezTo>
                      <a:pt x="398" y="122"/>
                      <a:pt x="398" y="122"/>
                      <a:pt x="398" y="123"/>
                    </a:cubicBezTo>
                    <a:cubicBezTo>
                      <a:pt x="398" y="123"/>
                      <a:pt x="398" y="123"/>
                      <a:pt x="398" y="123"/>
                    </a:cubicBezTo>
                    <a:close/>
                    <a:moveTo>
                      <a:pt x="411" y="163"/>
                    </a:moveTo>
                    <a:cubicBezTo>
                      <a:pt x="411" y="163"/>
                      <a:pt x="412" y="163"/>
                      <a:pt x="412" y="163"/>
                    </a:cubicBezTo>
                    <a:cubicBezTo>
                      <a:pt x="412" y="163"/>
                      <a:pt x="412" y="162"/>
                      <a:pt x="412" y="162"/>
                    </a:cubicBezTo>
                    <a:cubicBezTo>
                      <a:pt x="412" y="163"/>
                      <a:pt x="412" y="163"/>
                      <a:pt x="413" y="163"/>
                    </a:cubicBezTo>
                    <a:cubicBezTo>
                      <a:pt x="413" y="162"/>
                      <a:pt x="412" y="161"/>
                      <a:pt x="413" y="161"/>
                    </a:cubicBezTo>
                    <a:cubicBezTo>
                      <a:pt x="413" y="161"/>
                      <a:pt x="413" y="160"/>
                      <a:pt x="413" y="160"/>
                    </a:cubicBezTo>
                    <a:cubicBezTo>
                      <a:pt x="413" y="159"/>
                      <a:pt x="414" y="160"/>
                      <a:pt x="414" y="159"/>
                    </a:cubicBezTo>
                    <a:cubicBezTo>
                      <a:pt x="414" y="159"/>
                      <a:pt x="414" y="159"/>
                      <a:pt x="414" y="159"/>
                    </a:cubicBezTo>
                    <a:cubicBezTo>
                      <a:pt x="414" y="159"/>
                      <a:pt x="414" y="160"/>
                      <a:pt x="414" y="159"/>
                    </a:cubicBezTo>
                    <a:cubicBezTo>
                      <a:pt x="414" y="159"/>
                      <a:pt x="414" y="158"/>
                      <a:pt x="415" y="158"/>
                    </a:cubicBezTo>
                    <a:cubicBezTo>
                      <a:pt x="415" y="158"/>
                      <a:pt x="415" y="159"/>
                      <a:pt x="415" y="159"/>
                    </a:cubicBezTo>
                    <a:cubicBezTo>
                      <a:pt x="416" y="159"/>
                      <a:pt x="416" y="159"/>
                      <a:pt x="416" y="159"/>
                    </a:cubicBezTo>
                    <a:cubicBezTo>
                      <a:pt x="416" y="159"/>
                      <a:pt x="416" y="159"/>
                      <a:pt x="417" y="159"/>
                    </a:cubicBezTo>
                    <a:cubicBezTo>
                      <a:pt x="417" y="158"/>
                      <a:pt x="417" y="158"/>
                      <a:pt x="417" y="158"/>
                    </a:cubicBezTo>
                    <a:cubicBezTo>
                      <a:pt x="417" y="158"/>
                      <a:pt x="418" y="158"/>
                      <a:pt x="417" y="157"/>
                    </a:cubicBezTo>
                    <a:cubicBezTo>
                      <a:pt x="417" y="157"/>
                      <a:pt x="417" y="156"/>
                      <a:pt x="418" y="156"/>
                    </a:cubicBezTo>
                    <a:cubicBezTo>
                      <a:pt x="418" y="156"/>
                      <a:pt x="418" y="155"/>
                      <a:pt x="419" y="156"/>
                    </a:cubicBezTo>
                    <a:cubicBezTo>
                      <a:pt x="419" y="156"/>
                      <a:pt x="420" y="157"/>
                      <a:pt x="420" y="157"/>
                    </a:cubicBezTo>
                    <a:cubicBezTo>
                      <a:pt x="420" y="158"/>
                      <a:pt x="420" y="159"/>
                      <a:pt x="420" y="159"/>
                    </a:cubicBezTo>
                    <a:cubicBezTo>
                      <a:pt x="420" y="160"/>
                      <a:pt x="420" y="161"/>
                      <a:pt x="419" y="161"/>
                    </a:cubicBezTo>
                    <a:cubicBezTo>
                      <a:pt x="419" y="161"/>
                      <a:pt x="419" y="161"/>
                      <a:pt x="419" y="161"/>
                    </a:cubicBezTo>
                    <a:cubicBezTo>
                      <a:pt x="418" y="161"/>
                      <a:pt x="418" y="161"/>
                      <a:pt x="418" y="161"/>
                    </a:cubicBezTo>
                    <a:cubicBezTo>
                      <a:pt x="418" y="162"/>
                      <a:pt x="418" y="162"/>
                      <a:pt x="417" y="162"/>
                    </a:cubicBezTo>
                    <a:cubicBezTo>
                      <a:pt x="417" y="162"/>
                      <a:pt x="417" y="163"/>
                      <a:pt x="417" y="163"/>
                    </a:cubicBezTo>
                    <a:cubicBezTo>
                      <a:pt x="417" y="163"/>
                      <a:pt x="416" y="164"/>
                      <a:pt x="416" y="164"/>
                    </a:cubicBezTo>
                    <a:cubicBezTo>
                      <a:pt x="416" y="164"/>
                      <a:pt x="416" y="165"/>
                      <a:pt x="416" y="165"/>
                    </a:cubicBezTo>
                    <a:cubicBezTo>
                      <a:pt x="416" y="165"/>
                      <a:pt x="416" y="165"/>
                      <a:pt x="415" y="166"/>
                    </a:cubicBezTo>
                    <a:cubicBezTo>
                      <a:pt x="415" y="166"/>
                      <a:pt x="415" y="166"/>
                      <a:pt x="415" y="167"/>
                    </a:cubicBezTo>
                    <a:cubicBezTo>
                      <a:pt x="415" y="167"/>
                      <a:pt x="415" y="167"/>
                      <a:pt x="415" y="167"/>
                    </a:cubicBezTo>
                    <a:cubicBezTo>
                      <a:pt x="415" y="167"/>
                      <a:pt x="415" y="167"/>
                      <a:pt x="415" y="167"/>
                    </a:cubicBezTo>
                    <a:cubicBezTo>
                      <a:pt x="415" y="167"/>
                      <a:pt x="415" y="168"/>
                      <a:pt x="415" y="168"/>
                    </a:cubicBezTo>
                    <a:cubicBezTo>
                      <a:pt x="415" y="168"/>
                      <a:pt x="414" y="168"/>
                      <a:pt x="415" y="168"/>
                    </a:cubicBezTo>
                    <a:cubicBezTo>
                      <a:pt x="415" y="169"/>
                      <a:pt x="415" y="170"/>
                      <a:pt x="415" y="170"/>
                    </a:cubicBezTo>
                    <a:cubicBezTo>
                      <a:pt x="414" y="169"/>
                      <a:pt x="414" y="169"/>
                      <a:pt x="414" y="169"/>
                    </a:cubicBezTo>
                    <a:cubicBezTo>
                      <a:pt x="413" y="168"/>
                      <a:pt x="413" y="169"/>
                      <a:pt x="414" y="169"/>
                    </a:cubicBezTo>
                    <a:cubicBezTo>
                      <a:pt x="414" y="170"/>
                      <a:pt x="415" y="171"/>
                      <a:pt x="414" y="171"/>
                    </a:cubicBezTo>
                    <a:cubicBezTo>
                      <a:pt x="414" y="171"/>
                      <a:pt x="414" y="171"/>
                      <a:pt x="414" y="171"/>
                    </a:cubicBezTo>
                    <a:cubicBezTo>
                      <a:pt x="414" y="172"/>
                      <a:pt x="414" y="171"/>
                      <a:pt x="414" y="171"/>
                    </a:cubicBezTo>
                    <a:cubicBezTo>
                      <a:pt x="414" y="171"/>
                      <a:pt x="414" y="172"/>
                      <a:pt x="414" y="172"/>
                    </a:cubicBezTo>
                    <a:cubicBezTo>
                      <a:pt x="414" y="172"/>
                      <a:pt x="414" y="172"/>
                      <a:pt x="414" y="173"/>
                    </a:cubicBezTo>
                    <a:cubicBezTo>
                      <a:pt x="414" y="173"/>
                      <a:pt x="414" y="173"/>
                      <a:pt x="414" y="173"/>
                    </a:cubicBezTo>
                    <a:cubicBezTo>
                      <a:pt x="414" y="173"/>
                      <a:pt x="414" y="174"/>
                      <a:pt x="414" y="174"/>
                    </a:cubicBezTo>
                    <a:cubicBezTo>
                      <a:pt x="414" y="174"/>
                      <a:pt x="414" y="175"/>
                      <a:pt x="414" y="176"/>
                    </a:cubicBezTo>
                    <a:cubicBezTo>
                      <a:pt x="414" y="177"/>
                      <a:pt x="414" y="178"/>
                      <a:pt x="414" y="179"/>
                    </a:cubicBezTo>
                    <a:cubicBezTo>
                      <a:pt x="414" y="180"/>
                      <a:pt x="415" y="181"/>
                      <a:pt x="415" y="182"/>
                    </a:cubicBezTo>
                    <a:cubicBezTo>
                      <a:pt x="415" y="183"/>
                      <a:pt x="416" y="183"/>
                      <a:pt x="416" y="184"/>
                    </a:cubicBezTo>
                    <a:cubicBezTo>
                      <a:pt x="416" y="184"/>
                      <a:pt x="416" y="184"/>
                      <a:pt x="416" y="184"/>
                    </a:cubicBezTo>
                    <a:cubicBezTo>
                      <a:pt x="416" y="185"/>
                      <a:pt x="417" y="186"/>
                      <a:pt x="417" y="186"/>
                    </a:cubicBezTo>
                    <a:cubicBezTo>
                      <a:pt x="417" y="186"/>
                      <a:pt x="416" y="186"/>
                      <a:pt x="416" y="185"/>
                    </a:cubicBezTo>
                    <a:cubicBezTo>
                      <a:pt x="416" y="185"/>
                      <a:pt x="416" y="185"/>
                      <a:pt x="416" y="186"/>
                    </a:cubicBezTo>
                    <a:cubicBezTo>
                      <a:pt x="416" y="186"/>
                      <a:pt x="415" y="186"/>
                      <a:pt x="415" y="186"/>
                    </a:cubicBezTo>
                    <a:cubicBezTo>
                      <a:pt x="415" y="185"/>
                      <a:pt x="415" y="185"/>
                      <a:pt x="415" y="185"/>
                    </a:cubicBezTo>
                    <a:cubicBezTo>
                      <a:pt x="414" y="185"/>
                      <a:pt x="414" y="185"/>
                      <a:pt x="414" y="184"/>
                    </a:cubicBezTo>
                    <a:cubicBezTo>
                      <a:pt x="414" y="184"/>
                      <a:pt x="414" y="184"/>
                      <a:pt x="414" y="183"/>
                    </a:cubicBezTo>
                    <a:cubicBezTo>
                      <a:pt x="414" y="183"/>
                      <a:pt x="413" y="181"/>
                      <a:pt x="413" y="181"/>
                    </a:cubicBezTo>
                    <a:cubicBezTo>
                      <a:pt x="412" y="181"/>
                      <a:pt x="412" y="181"/>
                      <a:pt x="411" y="180"/>
                    </a:cubicBezTo>
                    <a:cubicBezTo>
                      <a:pt x="411" y="179"/>
                      <a:pt x="411" y="178"/>
                      <a:pt x="411" y="178"/>
                    </a:cubicBezTo>
                    <a:cubicBezTo>
                      <a:pt x="412" y="178"/>
                      <a:pt x="412" y="177"/>
                      <a:pt x="412" y="176"/>
                    </a:cubicBezTo>
                    <a:cubicBezTo>
                      <a:pt x="412" y="176"/>
                      <a:pt x="412" y="176"/>
                      <a:pt x="412" y="175"/>
                    </a:cubicBezTo>
                    <a:cubicBezTo>
                      <a:pt x="411" y="175"/>
                      <a:pt x="411" y="175"/>
                      <a:pt x="411" y="175"/>
                    </a:cubicBezTo>
                    <a:cubicBezTo>
                      <a:pt x="411" y="175"/>
                      <a:pt x="411" y="174"/>
                      <a:pt x="411" y="174"/>
                    </a:cubicBezTo>
                    <a:cubicBezTo>
                      <a:pt x="411" y="174"/>
                      <a:pt x="412" y="174"/>
                      <a:pt x="412" y="174"/>
                    </a:cubicBezTo>
                    <a:cubicBezTo>
                      <a:pt x="411" y="173"/>
                      <a:pt x="411" y="172"/>
                      <a:pt x="412" y="172"/>
                    </a:cubicBezTo>
                    <a:cubicBezTo>
                      <a:pt x="412" y="172"/>
                      <a:pt x="412" y="172"/>
                      <a:pt x="412" y="172"/>
                    </a:cubicBezTo>
                    <a:cubicBezTo>
                      <a:pt x="412" y="171"/>
                      <a:pt x="412" y="171"/>
                      <a:pt x="412" y="171"/>
                    </a:cubicBezTo>
                    <a:cubicBezTo>
                      <a:pt x="411" y="170"/>
                      <a:pt x="412" y="169"/>
                      <a:pt x="412" y="169"/>
                    </a:cubicBezTo>
                    <a:cubicBezTo>
                      <a:pt x="412" y="168"/>
                      <a:pt x="412" y="168"/>
                      <a:pt x="412" y="167"/>
                    </a:cubicBezTo>
                    <a:cubicBezTo>
                      <a:pt x="412" y="167"/>
                      <a:pt x="412" y="167"/>
                      <a:pt x="412" y="167"/>
                    </a:cubicBezTo>
                    <a:cubicBezTo>
                      <a:pt x="412" y="166"/>
                      <a:pt x="412" y="166"/>
                      <a:pt x="412" y="165"/>
                    </a:cubicBezTo>
                    <a:cubicBezTo>
                      <a:pt x="412" y="165"/>
                      <a:pt x="412" y="165"/>
                      <a:pt x="412" y="165"/>
                    </a:cubicBezTo>
                    <a:cubicBezTo>
                      <a:pt x="411" y="164"/>
                      <a:pt x="411" y="163"/>
                      <a:pt x="411" y="163"/>
                    </a:cubicBezTo>
                    <a:close/>
                    <a:moveTo>
                      <a:pt x="431" y="181"/>
                    </a:moveTo>
                    <a:cubicBezTo>
                      <a:pt x="431" y="180"/>
                      <a:pt x="430" y="179"/>
                      <a:pt x="431" y="179"/>
                    </a:cubicBezTo>
                    <a:cubicBezTo>
                      <a:pt x="432" y="179"/>
                      <a:pt x="431" y="181"/>
                      <a:pt x="431" y="181"/>
                    </a:cubicBezTo>
                    <a:close/>
                    <a:moveTo>
                      <a:pt x="422" y="134"/>
                    </a:moveTo>
                    <a:cubicBezTo>
                      <a:pt x="423" y="134"/>
                      <a:pt x="423" y="135"/>
                      <a:pt x="422" y="135"/>
                    </a:cubicBezTo>
                    <a:cubicBezTo>
                      <a:pt x="422" y="134"/>
                      <a:pt x="422" y="134"/>
                      <a:pt x="421" y="134"/>
                    </a:cubicBezTo>
                    <a:cubicBezTo>
                      <a:pt x="421" y="133"/>
                      <a:pt x="421" y="133"/>
                      <a:pt x="422" y="133"/>
                    </a:cubicBezTo>
                    <a:cubicBezTo>
                      <a:pt x="422" y="132"/>
                      <a:pt x="422" y="134"/>
                      <a:pt x="422" y="134"/>
                    </a:cubicBezTo>
                    <a:close/>
                    <a:moveTo>
                      <a:pt x="422" y="142"/>
                    </a:moveTo>
                    <a:cubicBezTo>
                      <a:pt x="421" y="142"/>
                      <a:pt x="421" y="141"/>
                      <a:pt x="422" y="142"/>
                    </a:cubicBezTo>
                    <a:cubicBezTo>
                      <a:pt x="422" y="142"/>
                      <a:pt x="422" y="142"/>
                      <a:pt x="422" y="142"/>
                    </a:cubicBezTo>
                    <a:cubicBezTo>
                      <a:pt x="423" y="142"/>
                      <a:pt x="423" y="143"/>
                      <a:pt x="422" y="142"/>
                    </a:cubicBezTo>
                    <a:cubicBezTo>
                      <a:pt x="422" y="142"/>
                      <a:pt x="422" y="142"/>
                      <a:pt x="422" y="142"/>
                    </a:cubicBezTo>
                    <a:close/>
                    <a:moveTo>
                      <a:pt x="425" y="177"/>
                    </a:moveTo>
                    <a:cubicBezTo>
                      <a:pt x="425" y="177"/>
                      <a:pt x="424" y="177"/>
                      <a:pt x="424" y="177"/>
                    </a:cubicBezTo>
                    <a:cubicBezTo>
                      <a:pt x="424" y="177"/>
                      <a:pt x="424" y="176"/>
                      <a:pt x="424" y="175"/>
                    </a:cubicBezTo>
                    <a:cubicBezTo>
                      <a:pt x="424" y="175"/>
                      <a:pt x="424" y="175"/>
                      <a:pt x="424" y="175"/>
                    </a:cubicBezTo>
                    <a:cubicBezTo>
                      <a:pt x="425" y="176"/>
                      <a:pt x="425" y="177"/>
                      <a:pt x="425" y="177"/>
                    </a:cubicBezTo>
                    <a:close/>
                    <a:moveTo>
                      <a:pt x="431" y="167"/>
                    </a:moveTo>
                    <a:cubicBezTo>
                      <a:pt x="431" y="168"/>
                      <a:pt x="432" y="170"/>
                      <a:pt x="431" y="169"/>
                    </a:cubicBezTo>
                    <a:cubicBezTo>
                      <a:pt x="430" y="168"/>
                      <a:pt x="430" y="168"/>
                      <a:pt x="430" y="167"/>
                    </a:cubicBezTo>
                    <a:cubicBezTo>
                      <a:pt x="430" y="167"/>
                      <a:pt x="431" y="167"/>
                      <a:pt x="431" y="167"/>
                    </a:cubicBezTo>
                    <a:close/>
                    <a:moveTo>
                      <a:pt x="405" y="122"/>
                    </a:moveTo>
                    <a:cubicBezTo>
                      <a:pt x="405" y="122"/>
                      <a:pt x="405" y="121"/>
                      <a:pt x="405" y="121"/>
                    </a:cubicBezTo>
                    <a:cubicBezTo>
                      <a:pt x="405" y="121"/>
                      <a:pt x="405" y="121"/>
                      <a:pt x="406" y="121"/>
                    </a:cubicBezTo>
                    <a:cubicBezTo>
                      <a:pt x="406" y="122"/>
                      <a:pt x="406" y="122"/>
                      <a:pt x="405" y="122"/>
                    </a:cubicBezTo>
                    <a:close/>
                    <a:moveTo>
                      <a:pt x="411" y="188"/>
                    </a:moveTo>
                    <a:cubicBezTo>
                      <a:pt x="411" y="188"/>
                      <a:pt x="413" y="190"/>
                      <a:pt x="413" y="190"/>
                    </a:cubicBezTo>
                    <a:cubicBezTo>
                      <a:pt x="413" y="190"/>
                      <a:pt x="413" y="190"/>
                      <a:pt x="413" y="190"/>
                    </a:cubicBezTo>
                    <a:cubicBezTo>
                      <a:pt x="413" y="191"/>
                      <a:pt x="414" y="191"/>
                      <a:pt x="413" y="191"/>
                    </a:cubicBezTo>
                    <a:cubicBezTo>
                      <a:pt x="413" y="192"/>
                      <a:pt x="413" y="192"/>
                      <a:pt x="412" y="192"/>
                    </a:cubicBezTo>
                    <a:cubicBezTo>
                      <a:pt x="412" y="193"/>
                      <a:pt x="411" y="192"/>
                      <a:pt x="411" y="191"/>
                    </a:cubicBezTo>
                    <a:cubicBezTo>
                      <a:pt x="411" y="190"/>
                      <a:pt x="411" y="189"/>
                      <a:pt x="411" y="188"/>
                    </a:cubicBezTo>
                    <a:close/>
                    <a:moveTo>
                      <a:pt x="404" y="124"/>
                    </a:moveTo>
                    <a:cubicBezTo>
                      <a:pt x="404" y="123"/>
                      <a:pt x="405" y="124"/>
                      <a:pt x="404" y="125"/>
                    </a:cubicBezTo>
                    <a:cubicBezTo>
                      <a:pt x="404" y="125"/>
                      <a:pt x="403" y="124"/>
                      <a:pt x="404" y="124"/>
                    </a:cubicBezTo>
                    <a:close/>
                    <a:moveTo>
                      <a:pt x="405" y="120"/>
                    </a:moveTo>
                    <a:cubicBezTo>
                      <a:pt x="405" y="119"/>
                      <a:pt x="407" y="121"/>
                      <a:pt x="407" y="122"/>
                    </a:cubicBezTo>
                    <a:cubicBezTo>
                      <a:pt x="407" y="122"/>
                      <a:pt x="405" y="121"/>
                      <a:pt x="405" y="120"/>
                    </a:cubicBezTo>
                    <a:close/>
                    <a:moveTo>
                      <a:pt x="400" y="129"/>
                    </a:moveTo>
                    <a:cubicBezTo>
                      <a:pt x="399" y="129"/>
                      <a:pt x="399" y="129"/>
                      <a:pt x="399" y="129"/>
                    </a:cubicBezTo>
                    <a:cubicBezTo>
                      <a:pt x="399" y="128"/>
                      <a:pt x="400" y="129"/>
                      <a:pt x="400" y="129"/>
                    </a:cubicBezTo>
                    <a:cubicBezTo>
                      <a:pt x="401" y="129"/>
                      <a:pt x="402" y="129"/>
                      <a:pt x="402" y="129"/>
                    </a:cubicBezTo>
                    <a:cubicBezTo>
                      <a:pt x="402" y="130"/>
                      <a:pt x="400" y="129"/>
                      <a:pt x="400" y="129"/>
                    </a:cubicBezTo>
                    <a:close/>
                    <a:moveTo>
                      <a:pt x="393" y="231"/>
                    </a:moveTo>
                    <a:cubicBezTo>
                      <a:pt x="393" y="231"/>
                      <a:pt x="392" y="233"/>
                      <a:pt x="392" y="232"/>
                    </a:cubicBezTo>
                    <a:cubicBezTo>
                      <a:pt x="392" y="231"/>
                      <a:pt x="392" y="230"/>
                      <a:pt x="392" y="230"/>
                    </a:cubicBezTo>
                    <a:cubicBezTo>
                      <a:pt x="392" y="229"/>
                      <a:pt x="392" y="229"/>
                      <a:pt x="393" y="229"/>
                    </a:cubicBezTo>
                    <a:cubicBezTo>
                      <a:pt x="393" y="230"/>
                      <a:pt x="393" y="230"/>
                      <a:pt x="393" y="231"/>
                    </a:cubicBezTo>
                    <a:close/>
                    <a:moveTo>
                      <a:pt x="406" y="127"/>
                    </a:moveTo>
                    <a:cubicBezTo>
                      <a:pt x="406" y="127"/>
                      <a:pt x="407" y="128"/>
                      <a:pt x="407" y="128"/>
                    </a:cubicBezTo>
                    <a:cubicBezTo>
                      <a:pt x="407" y="128"/>
                      <a:pt x="408" y="129"/>
                      <a:pt x="408" y="129"/>
                    </a:cubicBezTo>
                    <a:cubicBezTo>
                      <a:pt x="407" y="129"/>
                      <a:pt x="407" y="129"/>
                      <a:pt x="407" y="129"/>
                    </a:cubicBezTo>
                    <a:cubicBezTo>
                      <a:pt x="407" y="129"/>
                      <a:pt x="407" y="129"/>
                      <a:pt x="408" y="129"/>
                    </a:cubicBezTo>
                    <a:cubicBezTo>
                      <a:pt x="408" y="130"/>
                      <a:pt x="408" y="130"/>
                      <a:pt x="408" y="130"/>
                    </a:cubicBezTo>
                    <a:cubicBezTo>
                      <a:pt x="408" y="131"/>
                      <a:pt x="406" y="129"/>
                      <a:pt x="407" y="130"/>
                    </a:cubicBezTo>
                    <a:cubicBezTo>
                      <a:pt x="406" y="130"/>
                      <a:pt x="406" y="130"/>
                      <a:pt x="405" y="129"/>
                    </a:cubicBezTo>
                    <a:cubicBezTo>
                      <a:pt x="405" y="129"/>
                      <a:pt x="405" y="129"/>
                      <a:pt x="405" y="128"/>
                    </a:cubicBezTo>
                    <a:cubicBezTo>
                      <a:pt x="405" y="128"/>
                      <a:pt x="405" y="128"/>
                      <a:pt x="405" y="127"/>
                    </a:cubicBezTo>
                    <a:cubicBezTo>
                      <a:pt x="406" y="127"/>
                      <a:pt x="405" y="127"/>
                      <a:pt x="405" y="127"/>
                    </a:cubicBezTo>
                    <a:cubicBezTo>
                      <a:pt x="405" y="127"/>
                      <a:pt x="405" y="126"/>
                      <a:pt x="405" y="126"/>
                    </a:cubicBezTo>
                    <a:cubicBezTo>
                      <a:pt x="405" y="126"/>
                      <a:pt x="406" y="127"/>
                      <a:pt x="406" y="127"/>
                    </a:cubicBezTo>
                    <a:cubicBezTo>
                      <a:pt x="406" y="127"/>
                      <a:pt x="406" y="127"/>
                      <a:pt x="406" y="127"/>
                    </a:cubicBezTo>
                    <a:close/>
                    <a:moveTo>
                      <a:pt x="129" y="113"/>
                    </a:moveTo>
                    <a:cubicBezTo>
                      <a:pt x="128" y="113"/>
                      <a:pt x="128" y="112"/>
                      <a:pt x="129" y="111"/>
                    </a:cubicBezTo>
                    <a:cubicBezTo>
                      <a:pt x="130" y="111"/>
                      <a:pt x="131" y="111"/>
                      <a:pt x="131" y="111"/>
                    </a:cubicBezTo>
                    <a:cubicBezTo>
                      <a:pt x="131" y="111"/>
                      <a:pt x="131" y="113"/>
                      <a:pt x="131" y="113"/>
                    </a:cubicBezTo>
                    <a:cubicBezTo>
                      <a:pt x="130" y="113"/>
                      <a:pt x="130" y="113"/>
                      <a:pt x="129" y="113"/>
                    </a:cubicBezTo>
                    <a:close/>
                    <a:moveTo>
                      <a:pt x="131" y="103"/>
                    </a:moveTo>
                    <a:cubicBezTo>
                      <a:pt x="132" y="103"/>
                      <a:pt x="132" y="103"/>
                      <a:pt x="132" y="104"/>
                    </a:cubicBezTo>
                    <a:cubicBezTo>
                      <a:pt x="132" y="104"/>
                      <a:pt x="132" y="104"/>
                      <a:pt x="132" y="105"/>
                    </a:cubicBezTo>
                    <a:cubicBezTo>
                      <a:pt x="131" y="105"/>
                      <a:pt x="130" y="104"/>
                      <a:pt x="131" y="103"/>
                    </a:cubicBezTo>
                    <a:close/>
                    <a:moveTo>
                      <a:pt x="182" y="274"/>
                    </a:moveTo>
                    <a:cubicBezTo>
                      <a:pt x="183" y="273"/>
                      <a:pt x="185" y="272"/>
                      <a:pt x="185" y="274"/>
                    </a:cubicBezTo>
                    <a:cubicBezTo>
                      <a:pt x="185" y="275"/>
                      <a:pt x="185" y="275"/>
                      <a:pt x="185" y="275"/>
                    </a:cubicBezTo>
                    <a:cubicBezTo>
                      <a:pt x="184" y="275"/>
                      <a:pt x="183" y="274"/>
                      <a:pt x="182" y="274"/>
                    </a:cubicBezTo>
                    <a:close/>
                    <a:moveTo>
                      <a:pt x="234" y="294"/>
                    </a:moveTo>
                    <a:cubicBezTo>
                      <a:pt x="234" y="293"/>
                      <a:pt x="235" y="293"/>
                      <a:pt x="235" y="294"/>
                    </a:cubicBezTo>
                    <a:cubicBezTo>
                      <a:pt x="235" y="294"/>
                      <a:pt x="235" y="294"/>
                      <a:pt x="235" y="294"/>
                    </a:cubicBezTo>
                    <a:cubicBezTo>
                      <a:pt x="235" y="294"/>
                      <a:pt x="234" y="294"/>
                      <a:pt x="234" y="294"/>
                    </a:cubicBezTo>
                    <a:close/>
                    <a:moveTo>
                      <a:pt x="123" y="119"/>
                    </a:moveTo>
                    <a:cubicBezTo>
                      <a:pt x="123" y="119"/>
                      <a:pt x="122" y="119"/>
                      <a:pt x="122" y="120"/>
                    </a:cubicBezTo>
                    <a:cubicBezTo>
                      <a:pt x="122" y="120"/>
                      <a:pt x="121" y="121"/>
                      <a:pt x="121" y="121"/>
                    </a:cubicBezTo>
                    <a:cubicBezTo>
                      <a:pt x="120" y="122"/>
                      <a:pt x="119" y="123"/>
                      <a:pt x="118" y="123"/>
                    </a:cubicBezTo>
                    <a:cubicBezTo>
                      <a:pt x="117" y="122"/>
                      <a:pt x="119" y="120"/>
                      <a:pt x="120" y="120"/>
                    </a:cubicBezTo>
                    <a:cubicBezTo>
                      <a:pt x="120" y="119"/>
                      <a:pt x="121" y="119"/>
                      <a:pt x="121" y="119"/>
                    </a:cubicBezTo>
                    <a:cubicBezTo>
                      <a:pt x="121" y="119"/>
                      <a:pt x="121" y="119"/>
                      <a:pt x="122" y="119"/>
                    </a:cubicBezTo>
                    <a:cubicBezTo>
                      <a:pt x="122" y="119"/>
                      <a:pt x="123" y="118"/>
                      <a:pt x="123" y="119"/>
                    </a:cubicBezTo>
                    <a:close/>
                    <a:moveTo>
                      <a:pt x="154" y="111"/>
                    </a:moveTo>
                    <a:cubicBezTo>
                      <a:pt x="154" y="111"/>
                      <a:pt x="153" y="112"/>
                      <a:pt x="152" y="112"/>
                    </a:cubicBezTo>
                    <a:cubicBezTo>
                      <a:pt x="152" y="112"/>
                      <a:pt x="150" y="111"/>
                      <a:pt x="150" y="111"/>
                    </a:cubicBezTo>
                    <a:cubicBezTo>
                      <a:pt x="150" y="110"/>
                      <a:pt x="151" y="110"/>
                      <a:pt x="151" y="109"/>
                    </a:cubicBezTo>
                    <a:cubicBezTo>
                      <a:pt x="151" y="109"/>
                      <a:pt x="151" y="110"/>
                      <a:pt x="152" y="109"/>
                    </a:cubicBezTo>
                    <a:cubicBezTo>
                      <a:pt x="152" y="110"/>
                      <a:pt x="152" y="110"/>
                      <a:pt x="153" y="110"/>
                    </a:cubicBezTo>
                    <a:cubicBezTo>
                      <a:pt x="153" y="110"/>
                      <a:pt x="154" y="110"/>
                      <a:pt x="154" y="111"/>
                    </a:cubicBezTo>
                    <a:close/>
                    <a:moveTo>
                      <a:pt x="149" y="119"/>
                    </a:moveTo>
                    <a:cubicBezTo>
                      <a:pt x="149" y="118"/>
                      <a:pt x="149" y="117"/>
                      <a:pt x="150" y="117"/>
                    </a:cubicBezTo>
                    <a:cubicBezTo>
                      <a:pt x="150" y="116"/>
                      <a:pt x="151" y="116"/>
                      <a:pt x="152" y="116"/>
                    </a:cubicBezTo>
                    <a:cubicBezTo>
                      <a:pt x="152" y="117"/>
                      <a:pt x="152" y="118"/>
                      <a:pt x="151" y="119"/>
                    </a:cubicBezTo>
                    <a:cubicBezTo>
                      <a:pt x="150" y="119"/>
                      <a:pt x="149" y="119"/>
                      <a:pt x="149" y="119"/>
                    </a:cubicBezTo>
                    <a:close/>
                    <a:moveTo>
                      <a:pt x="373" y="284"/>
                    </a:moveTo>
                    <a:cubicBezTo>
                      <a:pt x="374" y="284"/>
                      <a:pt x="374" y="284"/>
                      <a:pt x="374" y="284"/>
                    </a:cubicBezTo>
                    <a:cubicBezTo>
                      <a:pt x="374" y="285"/>
                      <a:pt x="373" y="285"/>
                      <a:pt x="372" y="285"/>
                    </a:cubicBezTo>
                    <a:cubicBezTo>
                      <a:pt x="373" y="285"/>
                      <a:pt x="373" y="285"/>
                      <a:pt x="373" y="284"/>
                    </a:cubicBezTo>
                    <a:close/>
                    <a:moveTo>
                      <a:pt x="165" y="138"/>
                    </a:moveTo>
                    <a:cubicBezTo>
                      <a:pt x="165" y="139"/>
                      <a:pt x="164" y="141"/>
                      <a:pt x="163" y="141"/>
                    </a:cubicBezTo>
                    <a:cubicBezTo>
                      <a:pt x="162" y="141"/>
                      <a:pt x="162" y="141"/>
                      <a:pt x="161" y="142"/>
                    </a:cubicBezTo>
                    <a:cubicBezTo>
                      <a:pt x="161" y="142"/>
                      <a:pt x="161" y="142"/>
                      <a:pt x="161" y="143"/>
                    </a:cubicBezTo>
                    <a:cubicBezTo>
                      <a:pt x="160" y="144"/>
                      <a:pt x="159" y="144"/>
                      <a:pt x="159" y="143"/>
                    </a:cubicBezTo>
                    <a:cubicBezTo>
                      <a:pt x="158" y="143"/>
                      <a:pt x="158" y="142"/>
                      <a:pt x="157" y="141"/>
                    </a:cubicBezTo>
                    <a:cubicBezTo>
                      <a:pt x="157" y="140"/>
                      <a:pt x="156" y="140"/>
                      <a:pt x="155" y="140"/>
                    </a:cubicBezTo>
                    <a:cubicBezTo>
                      <a:pt x="154" y="139"/>
                      <a:pt x="154" y="139"/>
                      <a:pt x="154" y="138"/>
                    </a:cubicBezTo>
                    <a:cubicBezTo>
                      <a:pt x="153" y="138"/>
                      <a:pt x="153" y="138"/>
                      <a:pt x="153" y="137"/>
                    </a:cubicBezTo>
                    <a:cubicBezTo>
                      <a:pt x="152" y="137"/>
                      <a:pt x="152" y="136"/>
                      <a:pt x="152" y="135"/>
                    </a:cubicBezTo>
                    <a:cubicBezTo>
                      <a:pt x="152" y="134"/>
                      <a:pt x="153" y="133"/>
                      <a:pt x="153" y="134"/>
                    </a:cubicBezTo>
                    <a:cubicBezTo>
                      <a:pt x="154" y="134"/>
                      <a:pt x="155" y="135"/>
                      <a:pt x="156" y="135"/>
                    </a:cubicBezTo>
                    <a:cubicBezTo>
                      <a:pt x="156" y="134"/>
                      <a:pt x="157" y="133"/>
                      <a:pt x="156" y="132"/>
                    </a:cubicBezTo>
                    <a:cubicBezTo>
                      <a:pt x="156" y="132"/>
                      <a:pt x="155" y="131"/>
                      <a:pt x="156" y="130"/>
                    </a:cubicBezTo>
                    <a:cubicBezTo>
                      <a:pt x="156" y="130"/>
                      <a:pt x="156" y="130"/>
                      <a:pt x="156" y="130"/>
                    </a:cubicBezTo>
                    <a:cubicBezTo>
                      <a:pt x="155" y="129"/>
                      <a:pt x="155" y="128"/>
                      <a:pt x="156" y="128"/>
                    </a:cubicBezTo>
                    <a:cubicBezTo>
                      <a:pt x="157" y="127"/>
                      <a:pt x="158" y="127"/>
                      <a:pt x="159" y="127"/>
                    </a:cubicBezTo>
                    <a:cubicBezTo>
                      <a:pt x="159" y="127"/>
                      <a:pt x="159" y="128"/>
                      <a:pt x="160" y="128"/>
                    </a:cubicBezTo>
                    <a:cubicBezTo>
                      <a:pt x="160" y="128"/>
                      <a:pt x="162" y="128"/>
                      <a:pt x="162" y="127"/>
                    </a:cubicBezTo>
                    <a:cubicBezTo>
                      <a:pt x="163" y="127"/>
                      <a:pt x="163" y="126"/>
                      <a:pt x="165" y="126"/>
                    </a:cubicBezTo>
                    <a:cubicBezTo>
                      <a:pt x="165" y="127"/>
                      <a:pt x="166" y="127"/>
                      <a:pt x="165" y="128"/>
                    </a:cubicBezTo>
                    <a:cubicBezTo>
                      <a:pt x="165" y="129"/>
                      <a:pt x="161" y="131"/>
                      <a:pt x="163" y="132"/>
                    </a:cubicBezTo>
                    <a:cubicBezTo>
                      <a:pt x="164" y="133"/>
                      <a:pt x="165" y="130"/>
                      <a:pt x="165" y="132"/>
                    </a:cubicBezTo>
                    <a:cubicBezTo>
                      <a:pt x="165" y="133"/>
                      <a:pt x="165" y="133"/>
                      <a:pt x="165" y="134"/>
                    </a:cubicBezTo>
                    <a:cubicBezTo>
                      <a:pt x="165" y="134"/>
                      <a:pt x="165" y="135"/>
                      <a:pt x="165" y="135"/>
                    </a:cubicBezTo>
                    <a:cubicBezTo>
                      <a:pt x="166" y="136"/>
                      <a:pt x="166" y="137"/>
                      <a:pt x="165" y="138"/>
                    </a:cubicBezTo>
                    <a:close/>
                    <a:moveTo>
                      <a:pt x="157" y="102"/>
                    </a:moveTo>
                    <a:cubicBezTo>
                      <a:pt x="156" y="102"/>
                      <a:pt x="155" y="101"/>
                      <a:pt x="156" y="101"/>
                    </a:cubicBezTo>
                    <a:cubicBezTo>
                      <a:pt x="156" y="100"/>
                      <a:pt x="157" y="100"/>
                      <a:pt x="158" y="100"/>
                    </a:cubicBezTo>
                    <a:cubicBezTo>
                      <a:pt x="158" y="100"/>
                      <a:pt x="159" y="100"/>
                      <a:pt x="159" y="101"/>
                    </a:cubicBezTo>
                    <a:cubicBezTo>
                      <a:pt x="158" y="101"/>
                      <a:pt x="158" y="102"/>
                      <a:pt x="157" y="102"/>
                    </a:cubicBezTo>
                    <a:close/>
                    <a:moveTo>
                      <a:pt x="140" y="130"/>
                    </a:moveTo>
                    <a:cubicBezTo>
                      <a:pt x="141" y="130"/>
                      <a:pt x="139" y="132"/>
                      <a:pt x="139" y="132"/>
                    </a:cubicBezTo>
                    <a:cubicBezTo>
                      <a:pt x="137" y="131"/>
                      <a:pt x="140" y="130"/>
                      <a:pt x="140" y="130"/>
                    </a:cubicBezTo>
                    <a:close/>
                    <a:moveTo>
                      <a:pt x="147" y="148"/>
                    </a:moveTo>
                    <a:cubicBezTo>
                      <a:pt x="147" y="149"/>
                      <a:pt x="148" y="149"/>
                      <a:pt x="150" y="149"/>
                    </a:cubicBezTo>
                    <a:cubicBezTo>
                      <a:pt x="151" y="149"/>
                      <a:pt x="151" y="150"/>
                      <a:pt x="152" y="151"/>
                    </a:cubicBezTo>
                    <a:cubicBezTo>
                      <a:pt x="152" y="152"/>
                      <a:pt x="153" y="152"/>
                      <a:pt x="152" y="153"/>
                    </a:cubicBezTo>
                    <a:cubicBezTo>
                      <a:pt x="152" y="154"/>
                      <a:pt x="152" y="154"/>
                      <a:pt x="151" y="154"/>
                    </a:cubicBezTo>
                    <a:cubicBezTo>
                      <a:pt x="151" y="155"/>
                      <a:pt x="150" y="153"/>
                      <a:pt x="150" y="154"/>
                    </a:cubicBezTo>
                    <a:cubicBezTo>
                      <a:pt x="149" y="154"/>
                      <a:pt x="149" y="155"/>
                      <a:pt x="148" y="155"/>
                    </a:cubicBezTo>
                    <a:cubicBezTo>
                      <a:pt x="147" y="155"/>
                      <a:pt x="147" y="156"/>
                      <a:pt x="148" y="156"/>
                    </a:cubicBezTo>
                    <a:cubicBezTo>
                      <a:pt x="148" y="156"/>
                      <a:pt x="149" y="156"/>
                      <a:pt x="149" y="156"/>
                    </a:cubicBezTo>
                    <a:cubicBezTo>
                      <a:pt x="150" y="156"/>
                      <a:pt x="150" y="158"/>
                      <a:pt x="150" y="159"/>
                    </a:cubicBezTo>
                    <a:cubicBezTo>
                      <a:pt x="149" y="159"/>
                      <a:pt x="148" y="160"/>
                      <a:pt x="146" y="160"/>
                    </a:cubicBezTo>
                    <a:cubicBezTo>
                      <a:pt x="145" y="160"/>
                      <a:pt x="143" y="161"/>
                      <a:pt x="143" y="160"/>
                    </a:cubicBezTo>
                    <a:cubicBezTo>
                      <a:pt x="142" y="159"/>
                      <a:pt x="142" y="159"/>
                      <a:pt x="142" y="159"/>
                    </a:cubicBezTo>
                    <a:cubicBezTo>
                      <a:pt x="141" y="159"/>
                      <a:pt x="141" y="159"/>
                      <a:pt x="140" y="159"/>
                    </a:cubicBezTo>
                    <a:cubicBezTo>
                      <a:pt x="139" y="159"/>
                      <a:pt x="139" y="158"/>
                      <a:pt x="139" y="158"/>
                    </a:cubicBezTo>
                    <a:cubicBezTo>
                      <a:pt x="138" y="156"/>
                      <a:pt x="138" y="158"/>
                      <a:pt x="138" y="159"/>
                    </a:cubicBezTo>
                    <a:cubicBezTo>
                      <a:pt x="137" y="160"/>
                      <a:pt x="137" y="161"/>
                      <a:pt x="135" y="161"/>
                    </a:cubicBezTo>
                    <a:cubicBezTo>
                      <a:pt x="134" y="161"/>
                      <a:pt x="134" y="162"/>
                      <a:pt x="133" y="162"/>
                    </a:cubicBezTo>
                    <a:cubicBezTo>
                      <a:pt x="132" y="162"/>
                      <a:pt x="131" y="163"/>
                      <a:pt x="131" y="163"/>
                    </a:cubicBezTo>
                    <a:cubicBezTo>
                      <a:pt x="129" y="164"/>
                      <a:pt x="127" y="164"/>
                      <a:pt x="125" y="165"/>
                    </a:cubicBezTo>
                    <a:cubicBezTo>
                      <a:pt x="123" y="166"/>
                      <a:pt x="122" y="164"/>
                      <a:pt x="122" y="163"/>
                    </a:cubicBezTo>
                    <a:cubicBezTo>
                      <a:pt x="122" y="161"/>
                      <a:pt x="122" y="160"/>
                      <a:pt x="120" y="161"/>
                    </a:cubicBezTo>
                    <a:cubicBezTo>
                      <a:pt x="119" y="161"/>
                      <a:pt x="117" y="161"/>
                      <a:pt x="117" y="160"/>
                    </a:cubicBezTo>
                    <a:cubicBezTo>
                      <a:pt x="116" y="159"/>
                      <a:pt x="115" y="159"/>
                      <a:pt x="115" y="159"/>
                    </a:cubicBezTo>
                    <a:cubicBezTo>
                      <a:pt x="113" y="156"/>
                      <a:pt x="119" y="155"/>
                      <a:pt x="121" y="155"/>
                    </a:cubicBezTo>
                    <a:cubicBezTo>
                      <a:pt x="122" y="155"/>
                      <a:pt x="123" y="154"/>
                      <a:pt x="124" y="154"/>
                    </a:cubicBezTo>
                    <a:cubicBezTo>
                      <a:pt x="125" y="154"/>
                      <a:pt x="126" y="154"/>
                      <a:pt x="126" y="154"/>
                    </a:cubicBezTo>
                    <a:cubicBezTo>
                      <a:pt x="128" y="153"/>
                      <a:pt x="125" y="153"/>
                      <a:pt x="125" y="153"/>
                    </a:cubicBezTo>
                    <a:cubicBezTo>
                      <a:pt x="123" y="153"/>
                      <a:pt x="121" y="152"/>
                      <a:pt x="119" y="153"/>
                    </a:cubicBezTo>
                    <a:cubicBezTo>
                      <a:pt x="118" y="153"/>
                      <a:pt x="116" y="155"/>
                      <a:pt x="115" y="154"/>
                    </a:cubicBezTo>
                    <a:cubicBezTo>
                      <a:pt x="115" y="153"/>
                      <a:pt x="114" y="152"/>
                      <a:pt x="114" y="151"/>
                    </a:cubicBezTo>
                    <a:cubicBezTo>
                      <a:pt x="115" y="150"/>
                      <a:pt x="117" y="149"/>
                      <a:pt x="118" y="149"/>
                    </a:cubicBezTo>
                    <a:cubicBezTo>
                      <a:pt x="119" y="149"/>
                      <a:pt x="120" y="147"/>
                      <a:pt x="119" y="148"/>
                    </a:cubicBezTo>
                    <a:cubicBezTo>
                      <a:pt x="118" y="148"/>
                      <a:pt x="118" y="148"/>
                      <a:pt x="117" y="148"/>
                    </a:cubicBezTo>
                    <a:cubicBezTo>
                      <a:pt x="116" y="149"/>
                      <a:pt x="115" y="148"/>
                      <a:pt x="114" y="148"/>
                    </a:cubicBezTo>
                    <a:cubicBezTo>
                      <a:pt x="113" y="147"/>
                      <a:pt x="113" y="146"/>
                      <a:pt x="114" y="145"/>
                    </a:cubicBezTo>
                    <a:cubicBezTo>
                      <a:pt x="115" y="145"/>
                      <a:pt x="117" y="143"/>
                      <a:pt x="115" y="143"/>
                    </a:cubicBezTo>
                    <a:cubicBezTo>
                      <a:pt x="115" y="143"/>
                      <a:pt x="114" y="144"/>
                      <a:pt x="115" y="143"/>
                    </a:cubicBezTo>
                    <a:cubicBezTo>
                      <a:pt x="115" y="142"/>
                      <a:pt x="116" y="141"/>
                      <a:pt x="117" y="141"/>
                    </a:cubicBezTo>
                    <a:cubicBezTo>
                      <a:pt x="118" y="140"/>
                      <a:pt x="119" y="138"/>
                      <a:pt x="121" y="138"/>
                    </a:cubicBezTo>
                    <a:cubicBezTo>
                      <a:pt x="122" y="137"/>
                      <a:pt x="123" y="137"/>
                      <a:pt x="124" y="136"/>
                    </a:cubicBezTo>
                    <a:cubicBezTo>
                      <a:pt x="124" y="136"/>
                      <a:pt x="125" y="135"/>
                      <a:pt x="125" y="135"/>
                    </a:cubicBezTo>
                    <a:cubicBezTo>
                      <a:pt x="126" y="135"/>
                      <a:pt x="126" y="135"/>
                      <a:pt x="126" y="136"/>
                    </a:cubicBezTo>
                    <a:cubicBezTo>
                      <a:pt x="126" y="136"/>
                      <a:pt x="126" y="137"/>
                      <a:pt x="126" y="137"/>
                    </a:cubicBezTo>
                    <a:cubicBezTo>
                      <a:pt x="125" y="138"/>
                      <a:pt x="122" y="140"/>
                      <a:pt x="124" y="140"/>
                    </a:cubicBezTo>
                    <a:cubicBezTo>
                      <a:pt x="125" y="140"/>
                      <a:pt x="125" y="139"/>
                      <a:pt x="126" y="139"/>
                    </a:cubicBezTo>
                    <a:cubicBezTo>
                      <a:pt x="126" y="138"/>
                      <a:pt x="126" y="138"/>
                      <a:pt x="127" y="138"/>
                    </a:cubicBezTo>
                    <a:cubicBezTo>
                      <a:pt x="127" y="136"/>
                      <a:pt x="129" y="137"/>
                      <a:pt x="130" y="137"/>
                    </a:cubicBezTo>
                    <a:cubicBezTo>
                      <a:pt x="131" y="137"/>
                      <a:pt x="131" y="138"/>
                      <a:pt x="131" y="139"/>
                    </a:cubicBezTo>
                    <a:cubicBezTo>
                      <a:pt x="130" y="140"/>
                      <a:pt x="130" y="141"/>
                      <a:pt x="131" y="140"/>
                    </a:cubicBezTo>
                    <a:cubicBezTo>
                      <a:pt x="131" y="139"/>
                      <a:pt x="132" y="139"/>
                      <a:pt x="132" y="139"/>
                    </a:cubicBezTo>
                    <a:cubicBezTo>
                      <a:pt x="133" y="139"/>
                      <a:pt x="134" y="138"/>
                      <a:pt x="134" y="138"/>
                    </a:cubicBezTo>
                    <a:cubicBezTo>
                      <a:pt x="134" y="137"/>
                      <a:pt x="133" y="137"/>
                      <a:pt x="133" y="136"/>
                    </a:cubicBezTo>
                    <a:cubicBezTo>
                      <a:pt x="133" y="135"/>
                      <a:pt x="135" y="136"/>
                      <a:pt x="135" y="136"/>
                    </a:cubicBezTo>
                    <a:cubicBezTo>
                      <a:pt x="136" y="136"/>
                      <a:pt x="137" y="138"/>
                      <a:pt x="137" y="139"/>
                    </a:cubicBezTo>
                    <a:cubicBezTo>
                      <a:pt x="137" y="140"/>
                      <a:pt x="137" y="141"/>
                      <a:pt x="137" y="142"/>
                    </a:cubicBezTo>
                    <a:cubicBezTo>
                      <a:pt x="137" y="142"/>
                      <a:pt x="137" y="142"/>
                      <a:pt x="137" y="143"/>
                    </a:cubicBezTo>
                    <a:cubicBezTo>
                      <a:pt x="137" y="143"/>
                      <a:pt x="137" y="143"/>
                      <a:pt x="137" y="144"/>
                    </a:cubicBezTo>
                    <a:cubicBezTo>
                      <a:pt x="138" y="144"/>
                      <a:pt x="138" y="143"/>
                      <a:pt x="138" y="143"/>
                    </a:cubicBezTo>
                    <a:cubicBezTo>
                      <a:pt x="139" y="142"/>
                      <a:pt x="139" y="141"/>
                      <a:pt x="139" y="141"/>
                    </a:cubicBezTo>
                    <a:cubicBezTo>
                      <a:pt x="138" y="140"/>
                      <a:pt x="139" y="139"/>
                      <a:pt x="138" y="138"/>
                    </a:cubicBezTo>
                    <a:cubicBezTo>
                      <a:pt x="138" y="138"/>
                      <a:pt x="138" y="136"/>
                      <a:pt x="138" y="135"/>
                    </a:cubicBezTo>
                    <a:cubicBezTo>
                      <a:pt x="138" y="135"/>
                      <a:pt x="138" y="134"/>
                      <a:pt x="139" y="134"/>
                    </a:cubicBezTo>
                    <a:cubicBezTo>
                      <a:pt x="140" y="133"/>
                      <a:pt x="140" y="134"/>
                      <a:pt x="141" y="134"/>
                    </a:cubicBezTo>
                    <a:cubicBezTo>
                      <a:pt x="141" y="134"/>
                      <a:pt x="142" y="134"/>
                      <a:pt x="143" y="134"/>
                    </a:cubicBezTo>
                    <a:cubicBezTo>
                      <a:pt x="143" y="135"/>
                      <a:pt x="143" y="135"/>
                      <a:pt x="144" y="135"/>
                    </a:cubicBezTo>
                    <a:cubicBezTo>
                      <a:pt x="145" y="135"/>
                      <a:pt x="144" y="134"/>
                      <a:pt x="144" y="134"/>
                    </a:cubicBezTo>
                    <a:cubicBezTo>
                      <a:pt x="144" y="133"/>
                      <a:pt x="143" y="133"/>
                      <a:pt x="143" y="132"/>
                    </a:cubicBezTo>
                    <a:cubicBezTo>
                      <a:pt x="142" y="132"/>
                      <a:pt x="141" y="132"/>
                      <a:pt x="142" y="132"/>
                    </a:cubicBezTo>
                    <a:cubicBezTo>
                      <a:pt x="142" y="131"/>
                      <a:pt x="142" y="130"/>
                      <a:pt x="143" y="130"/>
                    </a:cubicBezTo>
                    <a:cubicBezTo>
                      <a:pt x="144" y="130"/>
                      <a:pt x="146" y="130"/>
                      <a:pt x="147" y="130"/>
                    </a:cubicBezTo>
                    <a:cubicBezTo>
                      <a:pt x="147" y="130"/>
                      <a:pt x="147" y="132"/>
                      <a:pt x="147" y="133"/>
                    </a:cubicBezTo>
                    <a:cubicBezTo>
                      <a:pt x="147" y="133"/>
                      <a:pt x="146" y="133"/>
                      <a:pt x="146" y="134"/>
                    </a:cubicBezTo>
                    <a:cubicBezTo>
                      <a:pt x="146" y="134"/>
                      <a:pt x="146" y="134"/>
                      <a:pt x="145" y="135"/>
                    </a:cubicBezTo>
                    <a:cubicBezTo>
                      <a:pt x="145" y="135"/>
                      <a:pt x="145" y="135"/>
                      <a:pt x="145" y="135"/>
                    </a:cubicBezTo>
                    <a:cubicBezTo>
                      <a:pt x="144" y="136"/>
                      <a:pt x="145" y="136"/>
                      <a:pt x="145" y="137"/>
                    </a:cubicBezTo>
                    <a:cubicBezTo>
                      <a:pt x="145" y="138"/>
                      <a:pt x="145" y="138"/>
                      <a:pt x="145" y="139"/>
                    </a:cubicBezTo>
                    <a:cubicBezTo>
                      <a:pt x="145" y="140"/>
                      <a:pt x="145" y="140"/>
                      <a:pt x="145" y="141"/>
                    </a:cubicBezTo>
                    <a:cubicBezTo>
                      <a:pt x="145" y="141"/>
                      <a:pt x="145" y="141"/>
                      <a:pt x="145" y="142"/>
                    </a:cubicBezTo>
                    <a:cubicBezTo>
                      <a:pt x="145" y="143"/>
                      <a:pt x="146" y="143"/>
                      <a:pt x="146" y="144"/>
                    </a:cubicBezTo>
                    <a:cubicBezTo>
                      <a:pt x="146" y="144"/>
                      <a:pt x="145" y="145"/>
                      <a:pt x="146" y="146"/>
                    </a:cubicBezTo>
                    <a:cubicBezTo>
                      <a:pt x="146" y="147"/>
                      <a:pt x="146" y="147"/>
                      <a:pt x="147" y="148"/>
                    </a:cubicBezTo>
                    <a:close/>
                    <a:moveTo>
                      <a:pt x="380" y="281"/>
                    </a:moveTo>
                    <a:cubicBezTo>
                      <a:pt x="380" y="280"/>
                      <a:pt x="380" y="280"/>
                      <a:pt x="380" y="280"/>
                    </a:cubicBezTo>
                    <a:cubicBezTo>
                      <a:pt x="380" y="280"/>
                      <a:pt x="380" y="280"/>
                      <a:pt x="380" y="280"/>
                    </a:cubicBezTo>
                    <a:cubicBezTo>
                      <a:pt x="380" y="281"/>
                      <a:pt x="379" y="281"/>
                      <a:pt x="379" y="281"/>
                    </a:cubicBezTo>
                    <a:cubicBezTo>
                      <a:pt x="379" y="281"/>
                      <a:pt x="379" y="281"/>
                      <a:pt x="379" y="281"/>
                    </a:cubicBezTo>
                    <a:cubicBezTo>
                      <a:pt x="379" y="281"/>
                      <a:pt x="379" y="281"/>
                      <a:pt x="380" y="281"/>
                    </a:cubicBezTo>
                    <a:close/>
                    <a:moveTo>
                      <a:pt x="381" y="130"/>
                    </a:moveTo>
                    <a:cubicBezTo>
                      <a:pt x="381" y="131"/>
                      <a:pt x="381" y="131"/>
                      <a:pt x="381" y="131"/>
                    </a:cubicBezTo>
                    <a:cubicBezTo>
                      <a:pt x="380" y="130"/>
                      <a:pt x="380" y="130"/>
                      <a:pt x="380" y="130"/>
                    </a:cubicBezTo>
                    <a:cubicBezTo>
                      <a:pt x="380" y="130"/>
                      <a:pt x="381" y="130"/>
                      <a:pt x="381" y="130"/>
                    </a:cubicBezTo>
                    <a:close/>
                    <a:moveTo>
                      <a:pt x="378" y="134"/>
                    </a:moveTo>
                    <a:cubicBezTo>
                      <a:pt x="378" y="134"/>
                      <a:pt x="380" y="135"/>
                      <a:pt x="380" y="136"/>
                    </a:cubicBezTo>
                    <a:cubicBezTo>
                      <a:pt x="380" y="136"/>
                      <a:pt x="380" y="136"/>
                      <a:pt x="380" y="137"/>
                    </a:cubicBezTo>
                    <a:cubicBezTo>
                      <a:pt x="379" y="137"/>
                      <a:pt x="380" y="137"/>
                      <a:pt x="380" y="138"/>
                    </a:cubicBezTo>
                    <a:cubicBezTo>
                      <a:pt x="380" y="138"/>
                      <a:pt x="380" y="138"/>
                      <a:pt x="380" y="138"/>
                    </a:cubicBezTo>
                    <a:cubicBezTo>
                      <a:pt x="380" y="139"/>
                      <a:pt x="379" y="139"/>
                      <a:pt x="379" y="138"/>
                    </a:cubicBezTo>
                    <a:cubicBezTo>
                      <a:pt x="379" y="138"/>
                      <a:pt x="379" y="137"/>
                      <a:pt x="378" y="136"/>
                    </a:cubicBezTo>
                    <a:cubicBezTo>
                      <a:pt x="378" y="136"/>
                      <a:pt x="378" y="136"/>
                      <a:pt x="377" y="136"/>
                    </a:cubicBezTo>
                    <a:cubicBezTo>
                      <a:pt x="377" y="136"/>
                      <a:pt x="377" y="135"/>
                      <a:pt x="377" y="134"/>
                    </a:cubicBezTo>
                    <a:cubicBezTo>
                      <a:pt x="377" y="134"/>
                      <a:pt x="377" y="133"/>
                      <a:pt x="376" y="132"/>
                    </a:cubicBezTo>
                    <a:cubicBezTo>
                      <a:pt x="376" y="132"/>
                      <a:pt x="376" y="132"/>
                      <a:pt x="376" y="131"/>
                    </a:cubicBezTo>
                    <a:cubicBezTo>
                      <a:pt x="376" y="131"/>
                      <a:pt x="376" y="131"/>
                      <a:pt x="376" y="131"/>
                    </a:cubicBezTo>
                    <a:cubicBezTo>
                      <a:pt x="376" y="130"/>
                      <a:pt x="375" y="130"/>
                      <a:pt x="375" y="130"/>
                    </a:cubicBezTo>
                    <a:cubicBezTo>
                      <a:pt x="375" y="129"/>
                      <a:pt x="376" y="129"/>
                      <a:pt x="376" y="129"/>
                    </a:cubicBezTo>
                    <a:cubicBezTo>
                      <a:pt x="376" y="128"/>
                      <a:pt x="376" y="129"/>
                      <a:pt x="376" y="129"/>
                    </a:cubicBezTo>
                    <a:cubicBezTo>
                      <a:pt x="377" y="130"/>
                      <a:pt x="377" y="130"/>
                      <a:pt x="377" y="131"/>
                    </a:cubicBezTo>
                    <a:cubicBezTo>
                      <a:pt x="377" y="131"/>
                      <a:pt x="377" y="131"/>
                      <a:pt x="377" y="132"/>
                    </a:cubicBezTo>
                    <a:cubicBezTo>
                      <a:pt x="377" y="132"/>
                      <a:pt x="378" y="132"/>
                      <a:pt x="378" y="132"/>
                    </a:cubicBezTo>
                    <a:cubicBezTo>
                      <a:pt x="378" y="133"/>
                      <a:pt x="378" y="133"/>
                      <a:pt x="378" y="134"/>
                    </a:cubicBezTo>
                    <a:close/>
                    <a:moveTo>
                      <a:pt x="367" y="113"/>
                    </a:moveTo>
                    <a:cubicBezTo>
                      <a:pt x="367" y="113"/>
                      <a:pt x="368" y="113"/>
                      <a:pt x="368" y="114"/>
                    </a:cubicBezTo>
                    <a:cubicBezTo>
                      <a:pt x="369" y="114"/>
                      <a:pt x="369" y="114"/>
                      <a:pt x="369" y="114"/>
                    </a:cubicBezTo>
                    <a:cubicBezTo>
                      <a:pt x="369" y="114"/>
                      <a:pt x="368" y="114"/>
                      <a:pt x="368" y="114"/>
                    </a:cubicBezTo>
                    <a:cubicBezTo>
                      <a:pt x="367" y="114"/>
                      <a:pt x="367" y="113"/>
                      <a:pt x="367" y="113"/>
                    </a:cubicBezTo>
                    <a:close/>
                    <a:moveTo>
                      <a:pt x="368" y="224"/>
                    </a:moveTo>
                    <a:cubicBezTo>
                      <a:pt x="368" y="225"/>
                      <a:pt x="367" y="223"/>
                      <a:pt x="368" y="223"/>
                    </a:cubicBezTo>
                    <a:cubicBezTo>
                      <a:pt x="368" y="222"/>
                      <a:pt x="368" y="222"/>
                      <a:pt x="368" y="223"/>
                    </a:cubicBezTo>
                    <a:cubicBezTo>
                      <a:pt x="369" y="223"/>
                      <a:pt x="369" y="224"/>
                      <a:pt x="368" y="224"/>
                    </a:cubicBezTo>
                    <a:close/>
                    <a:moveTo>
                      <a:pt x="366" y="256"/>
                    </a:moveTo>
                    <a:cubicBezTo>
                      <a:pt x="365" y="255"/>
                      <a:pt x="367" y="254"/>
                      <a:pt x="368" y="253"/>
                    </a:cubicBezTo>
                    <a:cubicBezTo>
                      <a:pt x="368" y="253"/>
                      <a:pt x="369" y="252"/>
                      <a:pt x="368" y="251"/>
                    </a:cubicBezTo>
                    <a:cubicBezTo>
                      <a:pt x="368" y="251"/>
                      <a:pt x="368" y="251"/>
                      <a:pt x="368" y="251"/>
                    </a:cubicBezTo>
                    <a:cubicBezTo>
                      <a:pt x="368" y="250"/>
                      <a:pt x="368" y="250"/>
                      <a:pt x="368" y="250"/>
                    </a:cubicBezTo>
                    <a:cubicBezTo>
                      <a:pt x="367" y="249"/>
                      <a:pt x="367" y="249"/>
                      <a:pt x="367" y="249"/>
                    </a:cubicBezTo>
                    <a:cubicBezTo>
                      <a:pt x="367" y="248"/>
                      <a:pt x="367" y="248"/>
                      <a:pt x="367" y="247"/>
                    </a:cubicBezTo>
                    <a:cubicBezTo>
                      <a:pt x="367" y="246"/>
                      <a:pt x="367" y="245"/>
                      <a:pt x="367" y="245"/>
                    </a:cubicBezTo>
                    <a:cubicBezTo>
                      <a:pt x="367" y="245"/>
                      <a:pt x="368" y="247"/>
                      <a:pt x="368" y="246"/>
                    </a:cubicBezTo>
                    <a:cubicBezTo>
                      <a:pt x="369" y="245"/>
                      <a:pt x="368" y="245"/>
                      <a:pt x="368" y="244"/>
                    </a:cubicBezTo>
                    <a:cubicBezTo>
                      <a:pt x="369" y="243"/>
                      <a:pt x="369" y="243"/>
                      <a:pt x="368" y="243"/>
                    </a:cubicBezTo>
                    <a:cubicBezTo>
                      <a:pt x="368" y="242"/>
                      <a:pt x="368" y="242"/>
                      <a:pt x="368" y="241"/>
                    </a:cubicBezTo>
                    <a:cubicBezTo>
                      <a:pt x="368" y="241"/>
                      <a:pt x="368" y="240"/>
                      <a:pt x="367" y="240"/>
                    </a:cubicBezTo>
                    <a:cubicBezTo>
                      <a:pt x="367" y="240"/>
                      <a:pt x="367" y="241"/>
                      <a:pt x="367" y="240"/>
                    </a:cubicBezTo>
                    <a:cubicBezTo>
                      <a:pt x="366" y="240"/>
                      <a:pt x="366" y="240"/>
                      <a:pt x="366" y="239"/>
                    </a:cubicBezTo>
                    <a:cubicBezTo>
                      <a:pt x="367" y="239"/>
                      <a:pt x="367" y="239"/>
                      <a:pt x="367" y="238"/>
                    </a:cubicBezTo>
                    <a:cubicBezTo>
                      <a:pt x="367" y="238"/>
                      <a:pt x="367" y="237"/>
                      <a:pt x="367" y="237"/>
                    </a:cubicBezTo>
                    <a:cubicBezTo>
                      <a:pt x="367" y="236"/>
                      <a:pt x="366" y="237"/>
                      <a:pt x="366" y="235"/>
                    </a:cubicBezTo>
                    <a:cubicBezTo>
                      <a:pt x="366" y="235"/>
                      <a:pt x="366" y="234"/>
                      <a:pt x="366" y="234"/>
                    </a:cubicBezTo>
                    <a:cubicBezTo>
                      <a:pt x="366" y="234"/>
                      <a:pt x="365" y="234"/>
                      <a:pt x="365" y="234"/>
                    </a:cubicBezTo>
                    <a:cubicBezTo>
                      <a:pt x="365" y="233"/>
                      <a:pt x="365" y="232"/>
                      <a:pt x="365" y="232"/>
                    </a:cubicBezTo>
                    <a:cubicBezTo>
                      <a:pt x="365" y="231"/>
                      <a:pt x="365" y="231"/>
                      <a:pt x="365" y="231"/>
                    </a:cubicBezTo>
                    <a:cubicBezTo>
                      <a:pt x="365" y="231"/>
                      <a:pt x="365" y="230"/>
                      <a:pt x="365" y="229"/>
                    </a:cubicBezTo>
                    <a:cubicBezTo>
                      <a:pt x="365" y="229"/>
                      <a:pt x="366" y="228"/>
                      <a:pt x="366" y="227"/>
                    </a:cubicBezTo>
                    <a:cubicBezTo>
                      <a:pt x="366" y="227"/>
                      <a:pt x="366" y="225"/>
                      <a:pt x="366" y="225"/>
                    </a:cubicBezTo>
                    <a:cubicBezTo>
                      <a:pt x="367" y="227"/>
                      <a:pt x="368" y="224"/>
                      <a:pt x="368" y="225"/>
                    </a:cubicBezTo>
                    <a:cubicBezTo>
                      <a:pt x="369" y="226"/>
                      <a:pt x="367" y="228"/>
                      <a:pt x="368" y="229"/>
                    </a:cubicBezTo>
                    <a:cubicBezTo>
                      <a:pt x="368" y="229"/>
                      <a:pt x="368" y="229"/>
                      <a:pt x="369" y="229"/>
                    </a:cubicBezTo>
                    <a:cubicBezTo>
                      <a:pt x="369" y="229"/>
                      <a:pt x="369" y="229"/>
                      <a:pt x="369" y="229"/>
                    </a:cubicBezTo>
                    <a:cubicBezTo>
                      <a:pt x="370" y="229"/>
                      <a:pt x="370" y="230"/>
                      <a:pt x="370" y="230"/>
                    </a:cubicBezTo>
                    <a:cubicBezTo>
                      <a:pt x="370" y="231"/>
                      <a:pt x="370" y="231"/>
                      <a:pt x="369" y="232"/>
                    </a:cubicBezTo>
                    <a:cubicBezTo>
                      <a:pt x="369" y="232"/>
                      <a:pt x="369" y="233"/>
                      <a:pt x="369" y="234"/>
                    </a:cubicBezTo>
                    <a:cubicBezTo>
                      <a:pt x="369" y="235"/>
                      <a:pt x="369" y="235"/>
                      <a:pt x="369" y="235"/>
                    </a:cubicBezTo>
                    <a:cubicBezTo>
                      <a:pt x="369" y="236"/>
                      <a:pt x="369" y="236"/>
                      <a:pt x="370" y="236"/>
                    </a:cubicBezTo>
                    <a:cubicBezTo>
                      <a:pt x="370" y="236"/>
                      <a:pt x="370" y="236"/>
                      <a:pt x="370" y="237"/>
                    </a:cubicBezTo>
                    <a:cubicBezTo>
                      <a:pt x="370" y="238"/>
                      <a:pt x="370" y="238"/>
                      <a:pt x="370" y="239"/>
                    </a:cubicBezTo>
                    <a:cubicBezTo>
                      <a:pt x="371" y="239"/>
                      <a:pt x="370" y="240"/>
                      <a:pt x="371" y="240"/>
                    </a:cubicBezTo>
                    <a:cubicBezTo>
                      <a:pt x="371" y="241"/>
                      <a:pt x="371" y="241"/>
                      <a:pt x="371" y="241"/>
                    </a:cubicBezTo>
                    <a:cubicBezTo>
                      <a:pt x="371" y="242"/>
                      <a:pt x="371" y="243"/>
                      <a:pt x="372" y="243"/>
                    </a:cubicBezTo>
                    <a:cubicBezTo>
                      <a:pt x="372" y="244"/>
                      <a:pt x="372" y="245"/>
                      <a:pt x="372" y="246"/>
                    </a:cubicBezTo>
                    <a:cubicBezTo>
                      <a:pt x="373" y="246"/>
                      <a:pt x="373" y="247"/>
                      <a:pt x="373" y="247"/>
                    </a:cubicBezTo>
                    <a:cubicBezTo>
                      <a:pt x="374" y="248"/>
                      <a:pt x="374" y="249"/>
                      <a:pt x="373" y="251"/>
                    </a:cubicBezTo>
                    <a:cubicBezTo>
                      <a:pt x="373" y="251"/>
                      <a:pt x="373" y="252"/>
                      <a:pt x="373" y="253"/>
                    </a:cubicBezTo>
                    <a:cubicBezTo>
                      <a:pt x="373" y="254"/>
                      <a:pt x="373" y="254"/>
                      <a:pt x="372" y="254"/>
                    </a:cubicBezTo>
                    <a:cubicBezTo>
                      <a:pt x="372" y="255"/>
                      <a:pt x="372" y="254"/>
                      <a:pt x="371" y="254"/>
                    </a:cubicBezTo>
                    <a:cubicBezTo>
                      <a:pt x="371" y="254"/>
                      <a:pt x="371" y="254"/>
                      <a:pt x="371" y="254"/>
                    </a:cubicBezTo>
                    <a:cubicBezTo>
                      <a:pt x="371" y="254"/>
                      <a:pt x="371" y="254"/>
                      <a:pt x="371" y="254"/>
                    </a:cubicBezTo>
                    <a:cubicBezTo>
                      <a:pt x="370" y="255"/>
                      <a:pt x="370" y="255"/>
                      <a:pt x="369" y="255"/>
                    </a:cubicBezTo>
                    <a:cubicBezTo>
                      <a:pt x="369" y="255"/>
                      <a:pt x="369" y="255"/>
                      <a:pt x="368" y="256"/>
                    </a:cubicBezTo>
                    <a:cubicBezTo>
                      <a:pt x="368" y="256"/>
                      <a:pt x="367" y="257"/>
                      <a:pt x="366" y="256"/>
                    </a:cubicBezTo>
                    <a:close/>
                    <a:moveTo>
                      <a:pt x="369" y="116"/>
                    </a:moveTo>
                    <a:cubicBezTo>
                      <a:pt x="369" y="117"/>
                      <a:pt x="369" y="116"/>
                      <a:pt x="369" y="116"/>
                    </a:cubicBezTo>
                    <a:cubicBezTo>
                      <a:pt x="369" y="116"/>
                      <a:pt x="369" y="116"/>
                      <a:pt x="369" y="115"/>
                    </a:cubicBezTo>
                    <a:cubicBezTo>
                      <a:pt x="369" y="114"/>
                      <a:pt x="369" y="115"/>
                      <a:pt x="370" y="116"/>
                    </a:cubicBezTo>
                    <a:cubicBezTo>
                      <a:pt x="370" y="116"/>
                      <a:pt x="370" y="116"/>
                      <a:pt x="371" y="117"/>
                    </a:cubicBezTo>
                    <a:cubicBezTo>
                      <a:pt x="372" y="118"/>
                      <a:pt x="371" y="116"/>
                      <a:pt x="372" y="117"/>
                    </a:cubicBezTo>
                    <a:cubicBezTo>
                      <a:pt x="372" y="117"/>
                      <a:pt x="372" y="117"/>
                      <a:pt x="372" y="117"/>
                    </a:cubicBezTo>
                    <a:cubicBezTo>
                      <a:pt x="372" y="117"/>
                      <a:pt x="372" y="117"/>
                      <a:pt x="372" y="117"/>
                    </a:cubicBezTo>
                    <a:cubicBezTo>
                      <a:pt x="372" y="116"/>
                      <a:pt x="372" y="116"/>
                      <a:pt x="372" y="116"/>
                    </a:cubicBezTo>
                    <a:cubicBezTo>
                      <a:pt x="372" y="116"/>
                      <a:pt x="373" y="116"/>
                      <a:pt x="373" y="117"/>
                    </a:cubicBezTo>
                    <a:cubicBezTo>
                      <a:pt x="373" y="117"/>
                      <a:pt x="373" y="118"/>
                      <a:pt x="373" y="118"/>
                    </a:cubicBezTo>
                    <a:cubicBezTo>
                      <a:pt x="373" y="118"/>
                      <a:pt x="373" y="119"/>
                      <a:pt x="374" y="119"/>
                    </a:cubicBezTo>
                    <a:cubicBezTo>
                      <a:pt x="374" y="119"/>
                      <a:pt x="374" y="118"/>
                      <a:pt x="374" y="118"/>
                    </a:cubicBezTo>
                    <a:cubicBezTo>
                      <a:pt x="374" y="118"/>
                      <a:pt x="374" y="118"/>
                      <a:pt x="374" y="118"/>
                    </a:cubicBezTo>
                    <a:cubicBezTo>
                      <a:pt x="375" y="118"/>
                      <a:pt x="375" y="118"/>
                      <a:pt x="375" y="119"/>
                    </a:cubicBezTo>
                    <a:cubicBezTo>
                      <a:pt x="376" y="119"/>
                      <a:pt x="376" y="119"/>
                      <a:pt x="376" y="120"/>
                    </a:cubicBezTo>
                    <a:cubicBezTo>
                      <a:pt x="377" y="120"/>
                      <a:pt x="378" y="120"/>
                      <a:pt x="378" y="120"/>
                    </a:cubicBezTo>
                    <a:cubicBezTo>
                      <a:pt x="379" y="121"/>
                      <a:pt x="379" y="121"/>
                      <a:pt x="378" y="121"/>
                    </a:cubicBezTo>
                    <a:cubicBezTo>
                      <a:pt x="378" y="122"/>
                      <a:pt x="378" y="122"/>
                      <a:pt x="379" y="122"/>
                    </a:cubicBezTo>
                    <a:cubicBezTo>
                      <a:pt x="379" y="123"/>
                      <a:pt x="379" y="123"/>
                      <a:pt x="379" y="123"/>
                    </a:cubicBezTo>
                    <a:cubicBezTo>
                      <a:pt x="378" y="123"/>
                      <a:pt x="378" y="124"/>
                      <a:pt x="378" y="124"/>
                    </a:cubicBezTo>
                    <a:cubicBezTo>
                      <a:pt x="378" y="125"/>
                      <a:pt x="378" y="126"/>
                      <a:pt x="377" y="126"/>
                    </a:cubicBezTo>
                    <a:cubicBezTo>
                      <a:pt x="377" y="126"/>
                      <a:pt x="376" y="125"/>
                      <a:pt x="376" y="125"/>
                    </a:cubicBezTo>
                    <a:cubicBezTo>
                      <a:pt x="376" y="124"/>
                      <a:pt x="375" y="124"/>
                      <a:pt x="375" y="124"/>
                    </a:cubicBezTo>
                    <a:cubicBezTo>
                      <a:pt x="374" y="123"/>
                      <a:pt x="373" y="124"/>
                      <a:pt x="372" y="123"/>
                    </a:cubicBezTo>
                    <a:cubicBezTo>
                      <a:pt x="372" y="122"/>
                      <a:pt x="371" y="122"/>
                      <a:pt x="372" y="121"/>
                    </a:cubicBezTo>
                    <a:cubicBezTo>
                      <a:pt x="372" y="122"/>
                      <a:pt x="372" y="122"/>
                      <a:pt x="372" y="122"/>
                    </a:cubicBezTo>
                    <a:cubicBezTo>
                      <a:pt x="372" y="122"/>
                      <a:pt x="372" y="121"/>
                      <a:pt x="372" y="121"/>
                    </a:cubicBezTo>
                    <a:cubicBezTo>
                      <a:pt x="372" y="121"/>
                      <a:pt x="373" y="121"/>
                      <a:pt x="372" y="121"/>
                    </a:cubicBezTo>
                    <a:cubicBezTo>
                      <a:pt x="372" y="120"/>
                      <a:pt x="372" y="120"/>
                      <a:pt x="371" y="120"/>
                    </a:cubicBezTo>
                    <a:cubicBezTo>
                      <a:pt x="371" y="120"/>
                      <a:pt x="371" y="120"/>
                      <a:pt x="370" y="120"/>
                    </a:cubicBezTo>
                    <a:cubicBezTo>
                      <a:pt x="370" y="120"/>
                      <a:pt x="370" y="120"/>
                      <a:pt x="370" y="120"/>
                    </a:cubicBezTo>
                    <a:cubicBezTo>
                      <a:pt x="369" y="119"/>
                      <a:pt x="369" y="119"/>
                      <a:pt x="369" y="119"/>
                    </a:cubicBezTo>
                    <a:cubicBezTo>
                      <a:pt x="369" y="118"/>
                      <a:pt x="369" y="118"/>
                      <a:pt x="369" y="118"/>
                    </a:cubicBezTo>
                    <a:cubicBezTo>
                      <a:pt x="369" y="118"/>
                      <a:pt x="369" y="117"/>
                      <a:pt x="368" y="117"/>
                    </a:cubicBezTo>
                    <a:cubicBezTo>
                      <a:pt x="368" y="117"/>
                      <a:pt x="367" y="116"/>
                      <a:pt x="368" y="116"/>
                    </a:cubicBezTo>
                    <a:cubicBezTo>
                      <a:pt x="368" y="116"/>
                      <a:pt x="368" y="116"/>
                      <a:pt x="369" y="116"/>
                    </a:cubicBezTo>
                    <a:close/>
                    <a:moveTo>
                      <a:pt x="381" y="278"/>
                    </a:moveTo>
                    <a:cubicBezTo>
                      <a:pt x="380" y="278"/>
                      <a:pt x="380" y="278"/>
                      <a:pt x="380" y="277"/>
                    </a:cubicBezTo>
                    <a:cubicBezTo>
                      <a:pt x="380" y="277"/>
                      <a:pt x="380" y="277"/>
                      <a:pt x="380" y="277"/>
                    </a:cubicBezTo>
                    <a:cubicBezTo>
                      <a:pt x="380" y="276"/>
                      <a:pt x="381" y="276"/>
                      <a:pt x="381" y="275"/>
                    </a:cubicBezTo>
                    <a:cubicBezTo>
                      <a:pt x="381" y="275"/>
                      <a:pt x="381" y="277"/>
                      <a:pt x="381" y="277"/>
                    </a:cubicBezTo>
                    <a:cubicBezTo>
                      <a:pt x="381" y="278"/>
                      <a:pt x="381" y="279"/>
                      <a:pt x="381" y="278"/>
                    </a:cubicBezTo>
                    <a:close/>
                    <a:moveTo>
                      <a:pt x="371" y="219"/>
                    </a:moveTo>
                    <a:cubicBezTo>
                      <a:pt x="370" y="220"/>
                      <a:pt x="370" y="217"/>
                      <a:pt x="370" y="217"/>
                    </a:cubicBezTo>
                    <a:cubicBezTo>
                      <a:pt x="371" y="217"/>
                      <a:pt x="371" y="217"/>
                      <a:pt x="371" y="218"/>
                    </a:cubicBezTo>
                    <a:cubicBezTo>
                      <a:pt x="371" y="218"/>
                      <a:pt x="371" y="219"/>
                      <a:pt x="371" y="219"/>
                    </a:cubicBezTo>
                    <a:close/>
                    <a:moveTo>
                      <a:pt x="360" y="248"/>
                    </a:moveTo>
                    <a:cubicBezTo>
                      <a:pt x="361" y="248"/>
                      <a:pt x="361" y="247"/>
                      <a:pt x="361" y="246"/>
                    </a:cubicBezTo>
                    <a:cubicBezTo>
                      <a:pt x="361" y="246"/>
                      <a:pt x="361" y="245"/>
                      <a:pt x="361" y="245"/>
                    </a:cubicBezTo>
                    <a:cubicBezTo>
                      <a:pt x="361" y="245"/>
                      <a:pt x="360" y="244"/>
                      <a:pt x="360" y="243"/>
                    </a:cubicBezTo>
                    <a:cubicBezTo>
                      <a:pt x="360" y="243"/>
                      <a:pt x="360" y="241"/>
                      <a:pt x="361" y="241"/>
                    </a:cubicBezTo>
                    <a:cubicBezTo>
                      <a:pt x="361" y="241"/>
                      <a:pt x="362" y="240"/>
                      <a:pt x="362" y="241"/>
                    </a:cubicBezTo>
                    <a:cubicBezTo>
                      <a:pt x="362" y="241"/>
                      <a:pt x="363" y="242"/>
                      <a:pt x="363" y="242"/>
                    </a:cubicBezTo>
                    <a:cubicBezTo>
                      <a:pt x="363" y="243"/>
                      <a:pt x="363" y="241"/>
                      <a:pt x="363" y="241"/>
                    </a:cubicBezTo>
                    <a:cubicBezTo>
                      <a:pt x="363" y="241"/>
                      <a:pt x="363" y="241"/>
                      <a:pt x="363" y="240"/>
                    </a:cubicBezTo>
                    <a:cubicBezTo>
                      <a:pt x="363" y="240"/>
                      <a:pt x="363" y="239"/>
                      <a:pt x="362" y="239"/>
                    </a:cubicBezTo>
                    <a:cubicBezTo>
                      <a:pt x="362" y="239"/>
                      <a:pt x="363" y="238"/>
                      <a:pt x="363" y="238"/>
                    </a:cubicBezTo>
                    <a:cubicBezTo>
                      <a:pt x="363" y="238"/>
                      <a:pt x="363" y="238"/>
                      <a:pt x="364" y="238"/>
                    </a:cubicBezTo>
                    <a:cubicBezTo>
                      <a:pt x="364" y="238"/>
                      <a:pt x="364" y="238"/>
                      <a:pt x="364" y="238"/>
                    </a:cubicBezTo>
                    <a:cubicBezTo>
                      <a:pt x="365" y="238"/>
                      <a:pt x="365" y="240"/>
                      <a:pt x="365" y="241"/>
                    </a:cubicBezTo>
                    <a:cubicBezTo>
                      <a:pt x="366" y="242"/>
                      <a:pt x="365" y="243"/>
                      <a:pt x="365" y="244"/>
                    </a:cubicBezTo>
                    <a:cubicBezTo>
                      <a:pt x="365" y="245"/>
                      <a:pt x="365" y="245"/>
                      <a:pt x="365" y="247"/>
                    </a:cubicBezTo>
                    <a:cubicBezTo>
                      <a:pt x="365" y="247"/>
                      <a:pt x="365" y="248"/>
                      <a:pt x="364" y="248"/>
                    </a:cubicBezTo>
                    <a:cubicBezTo>
                      <a:pt x="364" y="250"/>
                      <a:pt x="364" y="253"/>
                      <a:pt x="363" y="252"/>
                    </a:cubicBezTo>
                    <a:cubicBezTo>
                      <a:pt x="362" y="251"/>
                      <a:pt x="362" y="250"/>
                      <a:pt x="362" y="251"/>
                    </a:cubicBezTo>
                    <a:cubicBezTo>
                      <a:pt x="362" y="251"/>
                      <a:pt x="361" y="252"/>
                      <a:pt x="361" y="251"/>
                    </a:cubicBezTo>
                    <a:cubicBezTo>
                      <a:pt x="360" y="251"/>
                      <a:pt x="360" y="249"/>
                      <a:pt x="360" y="248"/>
                    </a:cubicBezTo>
                    <a:close/>
                    <a:moveTo>
                      <a:pt x="438" y="169"/>
                    </a:moveTo>
                    <a:cubicBezTo>
                      <a:pt x="437" y="169"/>
                      <a:pt x="437" y="169"/>
                      <a:pt x="437" y="169"/>
                    </a:cubicBezTo>
                    <a:cubicBezTo>
                      <a:pt x="437" y="169"/>
                      <a:pt x="437" y="169"/>
                      <a:pt x="436" y="170"/>
                    </a:cubicBezTo>
                    <a:cubicBezTo>
                      <a:pt x="436" y="170"/>
                      <a:pt x="436" y="170"/>
                      <a:pt x="436" y="171"/>
                    </a:cubicBezTo>
                    <a:cubicBezTo>
                      <a:pt x="435" y="171"/>
                      <a:pt x="435" y="171"/>
                      <a:pt x="435" y="172"/>
                    </a:cubicBezTo>
                    <a:cubicBezTo>
                      <a:pt x="435" y="172"/>
                      <a:pt x="435" y="172"/>
                      <a:pt x="435" y="173"/>
                    </a:cubicBezTo>
                    <a:cubicBezTo>
                      <a:pt x="435" y="173"/>
                      <a:pt x="436" y="173"/>
                      <a:pt x="435" y="173"/>
                    </a:cubicBezTo>
                    <a:cubicBezTo>
                      <a:pt x="435" y="174"/>
                      <a:pt x="436" y="175"/>
                      <a:pt x="436" y="176"/>
                    </a:cubicBezTo>
                    <a:cubicBezTo>
                      <a:pt x="436" y="177"/>
                      <a:pt x="434" y="177"/>
                      <a:pt x="433" y="176"/>
                    </a:cubicBezTo>
                    <a:cubicBezTo>
                      <a:pt x="433" y="176"/>
                      <a:pt x="433" y="176"/>
                      <a:pt x="432" y="177"/>
                    </a:cubicBezTo>
                    <a:cubicBezTo>
                      <a:pt x="432" y="177"/>
                      <a:pt x="432" y="177"/>
                      <a:pt x="432" y="178"/>
                    </a:cubicBezTo>
                    <a:cubicBezTo>
                      <a:pt x="432" y="179"/>
                      <a:pt x="433" y="179"/>
                      <a:pt x="433" y="180"/>
                    </a:cubicBezTo>
                    <a:cubicBezTo>
                      <a:pt x="433" y="181"/>
                      <a:pt x="433" y="182"/>
                      <a:pt x="433" y="183"/>
                    </a:cubicBezTo>
                    <a:cubicBezTo>
                      <a:pt x="433" y="183"/>
                      <a:pt x="433" y="183"/>
                      <a:pt x="434" y="183"/>
                    </a:cubicBezTo>
                    <a:cubicBezTo>
                      <a:pt x="434" y="183"/>
                      <a:pt x="434" y="184"/>
                      <a:pt x="434" y="184"/>
                    </a:cubicBezTo>
                    <a:cubicBezTo>
                      <a:pt x="435" y="184"/>
                      <a:pt x="435" y="185"/>
                      <a:pt x="435" y="185"/>
                    </a:cubicBezTo>
                    <a:cubicBezTo>
                      <a:pt x="435" y="186"/>
                      <a:pt x="435" y="186"/>
                      <a:pt x="435" y="187"/>
                    </a:cubicBezTo>
                    <a:cubicBezTo>
                      <a:pt x="435" y="187"/>
                      <a:pt x="435" y="188"/>
                      <a:pt x="435" y="188"/>
                    </a:cubicBezTo>
                    <a:cubicBezTo>
                      <a:pt x="436" y="189"/>
                      <a:pt x="436" y="190"/>
                      <a:pt x="436" y="191"/>
                    </a:cubicBezTo>
                    <a:cubicBezTo>
                      <a:pt x="436" y="191"/>
                      <a:pt x="436" y="191"/>
                      <a:pt x="436" y="192"/>
                    </a:cubicBezTo>
                    <a:cubicBezTo>
                      <a:pt x="436" y="192"/>
                      <a:pt x="436" y="192"/>
                      <a:pt x="436" y="192"/>
                    </a:cubicBezTo>
                    <a:cubicBezTo>
                      <a:pt x="436" y="192"/>
                      <a:pt x="436" y="192"/>
                      <a:pt x="436" y="192"/>
                    </a:cubicBezTo>
                    <a:cubicBezTo>
                      <a:pt x="435" y="192"/>
                      <a:pt x="435" y="193"/>
                      <a:pt x="435" y="192"/>
                    </a:cubicBezTo>
                    <a:cubicBezTo>
                      <a:pt x="435" y="191"/>
                      <a:pt x="435" y="191"/>
                      <a:pt x="435" y="190"/>
                    </a:cubicBezTo>
                    <a:cubicBezTo>
                      <a:pt x="435" y="190"/>
                      <a:pt x="435" y="189"/>
                      <a:pt x="435" y="189"/>
                    </a:cubicBezTo>
                    <a:cubicBezTo>
                      <a:pt x="435" y="188"/>
                      <a:pt x="435" y="188"/>
                      <a:pt x="435" y="187"/>
                    </a:cubicBezTo>
                    <a:cubicBezTo>
                      <a:pt x="435" y="187"/>
                      <a:pt x="435" y="186"/>
                      <a:pt x="434" y="186"/>
                    </a:cubicBezTo>
                    <a:cubicBezTo>
                      <a:pt x="434" y="186"/>
                      <a:pt x="434" y="185"/>
                      <a:pt x="434" y="185"/>
                    </a:cubicBezTo>
                    <a:cubicBezTo>
                      <a:pt x="433" y="185"/>
                      <a:pt x="433" y="184"/>
                      <a:pt x="433" y="184"/>
                    </a:cubicBezTo>
                    <a:cubicBezTo>
                      <a:pt x="433" y="183"/>
                      <a:pt x="433" y="183"/>
                      <a:pt x="432" y="183"/>
                    </a:cubicBezTo>
                    <a:cubicBezTo>
                      <a:pt x="432" y="182"/>
                      <a:pt x="432" y="182"/>
                      <a:pt x="431" y="182"/>
                    </a:cubicBezTo>
                    <a:cubicBezTo>
                      <a:pt x="431" y="182"/>
                      <a:pt x="431" y="182"/>
                      <a:pt x="431" y="182"/>
                    </a:cubicBezTo>
                    <a:cubicBezTo>
                      <a:pt x="431" y="181"/>
                      <a:pt x="431" y="181"/>
                      <a:pt x="431" y="181"/>
                    </a:cubicBezTo>
                    <a:cubicBezTo>
                      <a:pt x="430" y="181"/>
                      <a:pt x="430" y="181"/>
                      <a:pt x="430" y="182"/>
                    </a:cubicBezTo>
                    <a:cubicBezTo>
                      <a:pt x="430" y="182"/>
                      <a:pt x="431" y="182"/>
                      <a:pt x="431" y="183"/>
                    </a:cubicBezTo>
                    <a:cubicBezTo>
                      <a:pt x="431" y="183"/>
                      <a:pt x="431" y="183"/>
                      <a:pt x="431" y="183"/>
                    </a:cubicBezTo>
                    <a:cubicBezTo>
                      <a:pt x="432" y="184"/>
                      <a:pt x="431" y="185"/>
                      <a:pt x="431" y="184"/>
                    </a:cubicBezTo>
                    <a:cubicBezTo>
                      <a:pt x="430" y="184"/>
                      <a:pt x="430" y="183"/>
                      <a:pt x="430" y="183"/>
                    </a:cubicBezTo>
                    <a:cubicBezTo>
                      <a:pt x="430" y="183"/>
                      <a:pt x="430" y="183"/>
                      <a:pt x="430" y="183"/>
                    </a:cubicBezTo>
                    <a:cubicBezTo>
                      <a:pt x="430" y="184"/>
                      <a:pt x="431" y="186"/>
                      <a:pt x="431" y="186"/>
                    </a:cubicBezTo>
                    <a:cubicBezTo>
                      <a:pt x="431" y="187"/>
                      <a:pt x="432" y="186"/>
                      <a:pt x="432" y="187"/>
                    </a:cubicBezTo>
                    <a:cubicBezTo>
                      <a:pt x="433" y="188"/>
                      <a:pt x="431" y="187"/>
                      <a:pt x="431" y="187"/>
                    </a:cubicBezTo>
                    <a:cubicBezTo>
                      <a:pt x="430" y="187"/>
                      <a:pt x="430" y="187"/>
                      <a:pt x="430" y="186"/>
                    </a:cubicBezTo>
                    <a:cubicBezTo>
                      <a:pt x="430" y="185"/>
                      <a:pt x="429" y="184"/>
                      <a:pt x="429" y="184"/>
                    </a:cubicBezTo>
                    <a:cubicBezTo>
                      <a:pt x="429" y="183"/>
                      <a:pt x="429" y="183"/>
                      <a:pt x="429" y="182"/>
                    </a:cubicBezTo>
                    <a:cubicBezTo>
                      <a:pt x="429" y="181"/>
                      <a:pt x="429" y="181"/>
                      <a:pt x="429" y="180"/>
                    </a:cubicBezTo>
                    <a:cubicBezTo>
                      <a:pt x="429" y="180"/>
                      <a:pt x="429" y="179"/>
                      <a:pt x="429" y="179"/>
                    </a:cubicBezTo>
                    <a:cubicBezTo>
                      <a:pt x="429" y="179"/>
                      <a:pt x="428" y="178"/>
                      <a:pt x="428" y="178"/>
                    </a:cubicBezTo>
                    <a:cubicBezTo>
                      <a:pt x="428" y="178"/>
                      <a:pt x="428" y="179"/>
                      <a:pt x="429" y="179"/>
                    </a:cubicBezTo>
                    <a:cubicBezTo>
                      <a:pt x="429" y="180"/>
                      <a:pt x="429" y="180"/>
                      <a:pt x="429" y="181"/>
                    </a:cubicBezTo>
                    <a:cubicBezTo>
                      <a:pt x="429" y="181"/>
                      <a:pt x="429" y="182"/>
                      <a:pt x="429" y="182"/>
                    </a:cubicBezTo>
                    <a:cubicBezTo>
                      <a:pt x="429" y="183"/>
                      <a:pt x="428" y="182"/>
                      <a:pt x="428" y="182"/>
                    </a:cubicBezTo>
                    <a:cubicBezTo>
                      <a:pt x="428" y="183"/>
                      <a:pt x="428" y="184"/>
                      <a:pt x="428" y="185"/>
                    </a:cubicBezTo>
                    <a:cubicBezTo>
                      <a:pt x="429" y="186"/>
                      <a:pt x="429" y="187"/>
                      <a:pt x="429" y="189"/>
                    </a:cubicBezTo>
                    <a:cubicBezTo>
                      <a:pt x="430" y="190"/>
                      <a:pt x="429" y="190"/>
                      <a:pt x="429" y="192"/>
                    </a:cubicBezTo>
                    <a:cubicBezTo>
                      <a:pt x="429" y="192"/>
                      <a:pt x="429" y="193"/>
                      <a:pt x="430" y="193"/>
                    </a:cubicBezTo>
                    <a:cubicBezTo>
                      <a:pt x="430" y="194"/>
                      <a:pt x="430" y="194"/>
                      <a:pt x="430" y="195"/>
                    </a:cubicBezTo>
                    <a:cubicBezTo>
                      <a:pt x="430" y="195"/>
                      <a:pt x="431" y="194"/>
                      <a:pt x="431" y="194"/>
                    </a:cubicBezTo>
                    <a:cubicBezTo>
                      <a:pt x="432" y="194"/>
                      <a:pt x="432" y="195"/>
                      <a:pt x="432" y="196"/>
                    </a:cubicBezTo>
                    <a:cubicBezTo>
                      <a:pt x="433" y="196"/>
                      <a:pt x="433" y="197"/>
                      <a:pt x="433" y="198"/>
                    </a:cubicBezTo>
                    <a:cubicBezTo>
                      <a:pt x="433" y="199"/>
                      <a:pt x="433" y="198"/>
                      <a:pt x="433" y="199"/>
                    </a:cubicBezTo>
                    <a:cubicBezTo>
                      <a:pt x="433" y="200"/>
                      <a:pt x="433" y="201"/>
                      <a:pt x="433" y="201"/>
                    </a:cubicBezTo>
                    <a:cubicBezTo>
                      <a:pt x="434" y="201"/>
                      <a:pt x="434" y="201"/>
                      <a:pt x="433" y="201"/>
                    </a:cubicBezTo>
                    <a:cubicBezTo>
                      <a:pt x="433" y="201"/>
                      <a:pt x="433" y="201"/>
                      <a:pt x="433" y="201"/>
                    </a:cubicBezTo>
                    <a:cubicBezTo>
                      <a:pt x="433" y="200"/>
                      <a:pt x="433" y="200"/>
                      <a:pt x="433" y="199"/>
                    </a:cubicBezTo>
                    <a:cubicBezTo>
                      <a:pt x="433" y="198"/>
                      <a:pt x="432" y="197"/>
                      <a:pt x="432" y="196"/>
                    </a:cubicBezTo>
                    <a:cubicBezTo>
                      <a:pt x="432" y="195"/>
                      <a:pt x="431" y="196"/>
                      <a:pt x="431" y="196"/>
                    </a:cubicBezTo>
                    <a:cubicBezTo>
                      <a:pt x="430" y="196"/>
                      <a:pt x="430" y="197"/>
                      <a:pt x="431" y="198"/>
                    </a:cubicBezTo>
                    <a:cubicBezTo>
                      <a:pt x="431" y="199"/>
                      <a:pt x="431" y="200"/>
                      <a:pt x="431" y="200"/>
                    </a:cubicBezTo>
                    <a:cubicBezTo>
                      <a:pt x="431" y="201"/>
                      <a:pt x="431" y="203"/>
                      <a:pt x="431" y="203"/>
                    </a:cubicBezTo>
                    <a:cubicBezTo>
                      <a:pt x="431" y="204"/>
                      <a:pt x="430" y="204"/>
                      <a:pt x="430" y="204"/>
                    </a:cubicBezTo>
                    <a:cubicBezTo>
                      <a:pt x="430" y="206"/>
                      <a:pt x="429" y="204"/>
                      <a:pt x="429" y="204"/>
                    </a:cubicBezTo>
                    <a:cubicBezTo>
                      <a:pt x="429" y="204"/>
                      <a:pt x="429" y="203"/>
                      <a:pt x="429" y="203"/>
                    </a:cubicBezTo>
                    <a:cubicBezTo>
                      <a:pt x="429" y="203"/>
                      <a:pt x="430" y="202"/>
                      <a:pt x="430" y="202"/>
                    </a:cubicBezTo>
                    <a:cubicBezTo>
                      <a:pt x="430" y="201"/>
                      <a:pt x="430" y="201"/>
                      <a:pt x="430" y="201"/>
                    </a:cubicBezTo>
                    <a:cubicBezTo>
                      <a:pt x="430" y="200"/>
                      <a:pt x="430" y="200"/>
                      <a:pt x="430" y="199"/>
                    </a:cubicBezTo>
                    <a:cubicBezTo>
                      <a:pt x="430" y="199"/>
                      <a:pt x="430" y="198"/>
                      <a:pt x="430" y="198"/>
                    </a:cubicBezTo>
                    <a:cubicBezTo>
                      <a:pt x="430" y="197"/>
                      <a:pt x="429" y="197"/>
                      <a:pt x="429" y="196"/>
                    </a:cubicBezTo>
                    <a:cubicBezTo>
                      <a:pt x="429" y="195"/>
                      <a:pt x="429" y="194"/>
                      <a:pt x="429" y="193"/>
                    </a:cubicBezTo>
                    <a:cubicBezTo>
                      <a:pt x="429" y="192"/>
                      <a:pt x="429" y="191"/>
                      <a:pt x="429" y="190"/>
                    </a:cubicBezTo>
                    <a:cubicBezTo>
                      <a:pt x="428" y="189"/>
                      <a:pt x="429" y="189"/>
                      <a:pt x="429" y="188"/>
                    </a:cubicBezTo>
                    <a:cubicBezTo>
                      <a:pt x="429" y="188"/>
                      <a:pt x="428" y="187"/>
                      <a:pt x="428" y="187"/>
                    </a:cubicBezTo>
                    <a:cubicBezTo>
                      <a:pt x="428" y="186"/>
                      <a:pt x="427" y="185"/>
                      <a:pt x="427" y="184"/>
                    </a:cubicBezTo>
                    <a:cubicBezTo>
                      <a:pt x="427" y="183"/>
                      <a:pt x="427" y="182"/>
                      <a:pt x="427" y="181"/>
                    </a:cubicBezTo>
                    <a:cubicBezTo>
                      <a:pt x="427" y="180"/>
                      <a:pt x="427" y="179"/>
                      <a:pt x="426" y="178"/>
                    </a:cubicBezTo>
                    <a:cubicBezTo>
                      <a:pt x="426" y="178"/>
                      <a:pt x="426" y="178"/>
                      <a:pt x="426" y="178"/>
                    </a:cubicBezTo>
                    <a:cubicBezTo>
                      <a:pt x="426" y="178"/>
                      <a:pt x="426" y="178"/>
                      <a:pt x="425" y="178"/>
                    </a:cubicBezTo>
                    <a:cubicBezTo>
                      <a:pt x="425" y="177"/>
                      <a:pt x="425" y="177"/>
                      <a:pt x="425" y="178"/>
                    </a:cubicBezTo>
                    <a:cubicBezTo>
                      <a:pt x="425" y="178"/>
                      <a:pt x="425" y="178"/>
                      <a:pt x="425" y="179"/>
                    </a:cubicBezTo>
                    <a:cubicBezTo>
                      <a:pt x="425" y="179"/>
                      <a:pt x="425" y="179"/>
                      <a:pt x="425" y="180"/>
                    </a:cubicBezTo>
                    <a:cubicBezTo>
                      <a:pt x="424" y="180"/>
                      <a:pt x="425" y="181"/>
                      <a:pt x="425" y="181"/>
                    </a:cubicBezTo>
                    <a:cubicBezTo>
                      <a:pt x="425" y="182"/>
                      <a:pt x="425" y="182"/>
                      <a:pt x="425" y="183"/>
                    </a:cubicBezTo>
                    <a:cubicBezTo>
                      <a:pt x="425" y="183"/>
                      <a:pt x="425" y="183"/>
                      <a:pt x="424" y="184"/>
                    </a:cubicBezTo>
                    <a:cubicBezTo>
                      <a:pt x="424" y="184"/>
                      <a:pt x="424" y="184"/>
                      <a:pt x="424" y="184"/>
                    </a:cubicBezTo>
                    <a:cubicBezTo>
                      <a:pt x="424" y="184"/>
                      <a:pt x="424" y="184"/>
                      <a:pt x="424" y="185"/>
                    </a:cubicBezTo>
                    <a:cubicBezTo>
                      <a:pt x="424" y="185"/>
                      <a:pt x="424" y="186"/>
                      <a:pt x="424" y="186"/>
                    </a:cubicBezTo>
                    <a:cubicBezTo>
                      <a:pt x="424" y="186"/>
                      <a:pt x="425" y="187"/>
                      <a:pt x="425" y="187"/>
                    </a:cubicBezTo>
                    <a:cubicBezTo>
                      <a:pt x="425" y="188"/>
                      <a:pt x="425" y="188"/>
                      <a:pt x="425" y="189"/>
                    </a:cubicBezTo>
                    <a:cubicBezTo>
                      <a:pt x="425" y="189"/>
                      <a:pt x="425" y="190"/>
                      <a:pt x="425" y="190"/>
                    </a:cubicBezTo>
                    <a:cubicBezTo>
                      <a:pt x="425" y="190"/>
                      <a:pt x="425" y="191"/>
                      <a:pt x="425" y="191"/>
                    </a:cubicBezTo>
                    <a:cubicBezTo>
                      <a:pt x="425" y="192"/>
                      <a:pt x="426" y="191"/>
                      <a:pt x="426" y="193"/>
                    </a:cubicBezTo>
                    <a:cubicBezTo>
                      <a:pt x="426" y="193"/>
                      <a:pt x="426" y="194"/>
                      <a:pt x="426" y="194"/>
                    </a:cubicBezTo>
                    <a:cubicBezTo>
                      <a:pt x="427" y="195"/>
                      <a:pt x="427" y="195"/>
                      <a:pt x="427" y="196"/>
                    </a:cubicBezTo>
                    <a:cubicBezTo>
                      <a:pt x="427" y="197"/>
                      <a:pt x="426" y="196"/>
                      <a:pt x="426" y="196"/>
                    </a:cubicBezTo>
                    <a:cubicBezTo>
                      <a:pt x="426" y="195"/>
                      <a:pt x="425" y="194"/>
                      <a:pt x="424" y="193"/>
                    </a:cubicBezTo>
                    <a:cubicBezTo>
                      <a:pt x="424" y="192"/>
                      <a:pt x="423" y="191"/>
                      <a:pt x="423" y="190"/>
                    </a:cubicBezTo>
                    <a:cubicBezTo>
                      <a:pt x="422" y="190"/>
                      <a:pt x="421" y="190"/>
                      <a:pt x="421" y="190"/>
                    </a:cubicBezTo>
                    <a:cubicBezTo>
                      <a:pt x="421" y="190"/>
                      <a:pt x="421" y="190"/>
                      <a:pt x="421" y="189"/>
                    </a:cubicBezTo>
                    <a:cubicBezTo>
                      <a:pt x="420" y="189"/>
                      <a:pt x="420" y="188"/>
                      <a:pt x="420" y="188"/>
                    </a:cubicBezTo>
                    <a:cubicBezTo>
                      <a:pt x="420" y="188"/>
                      <a:pt x="419" y="186"/>
                      <a:pt x="419" y="187"/>
                    </a:cubicBezTo>
                    <a:cubicBezTo>
                      <a:pt x="419" y="187"/>
                      <a:pt x="419" y="188"/>
                      <a:pt x="419" y="189"/>
                    </a:cubicBezTo>
                    <a:cubicBezTo>
                      <a:pt x="420" y="189"/>
                      <a:pt x="420" y="190"/>
                      <a:pt x="420" y="190"/>
                    </a:cubicBezTo>
                    <a:cubicBezTo>
                      <a:pt x="420" y="190"/>
                      <a:pt x="421" y="190"/>
                      <a:pt x="421" y="190"/>
                    </a:cubicBezTo>
                    <a:cubicBezTo>
                      <a:pt x="421" y="191"/>
                      <a:pt x="421" y="192"/>
                      <a:pt x="421" y="193"/>
                    </a:cubicBezTo>
                    <a:cubicBezTo>
                      <a:pt x="422" y="194"/>
                      <a:pt x="421" y="193"/>
                      <a:pt x="421" y="194"/>
                    </a:cubicBezTo>
                    <a:cubicBezTo>
                      <a:pt x="421" y="195"/>
                      <a:pt x="421" y="196"/>
                      <a:pt x="420" y="195"/>
                    </a:cubicBezTo>
                    <a:cubicBezTo>
                      <a:pt x="420" y="194"/>
                      <a:pt x="420" y="193"/>
                      <a:pt x="420" y="192"/>
                    </a:cubicBezTo>
                    <a:cubicBezTo>
                      <a:pt x="420" y="191"/>
                      <a:pt x="419" y="193"/>
                      <a:pt x="419" y="193"/>
                    </a:cubicBezTo>
                    <a:cubicBezTo>
                      <a:pt x="419" y="194"/>
                      <a:pt x="419" y="194"/>
                      <a:pt x="419" y="194"/>
                    </a:cubicBezTo>
                    <a:cubicBezTo>
                      <a:pt x="419" y="193"/>
                      <a:pt x="418" y="193"/>
                      <a:pt x="418" y="193"/>
                    </a:cubicBezTo>
                    <a:cubicBezTo>
                      <a:pt x="418" y="193"/>
                      <a:pt x="418" y="194"/>
                      <a:pt x="418" y="194"/>
                    </a:cubicBezTo>
                    <a:cubicBezTo>
                      <a:pt x="418" y="194"/>
                      <a:pt x="418" y="194"/>
                      <a:pt x="418" y="195"/>
                    </a:cubicBezTo>
                    <a:cubicBezTo>
                      <a:pt x="417" y="195"/>
                      <a:pt x="417" y="195"/>
                      <a:pt x="417" y="194"/>
                    </a:cubicBezTo>
                    <a:cubicBezTo>
                      <a:pt x="417" y="194"/>
                      <a:pt x="417" y="193"/>
                      <a:pt x="417" y="193"/>
                    </a:cubicBezTo>
                    <a:cubicBezTo>
                      <a:pt x="417" y="193"/>
                      <a:pt x="417" y="192"/>
                      <a:pt x="416" y="192"/>
                    </a:cubicBezTo>
                    <a:cubicBezTo>
                      <a:pt x="416" y="192"/>
                      <a:pt x="416" y="193"/>
                      <a:pt x="415" y="193"/>
                    </a:cubicBezTo>
                    <a:cubicBezTo>
                      <a:pt x="415" y="194"/>
                      <a:pt x="414" y="194"/>
                      <a:pt x="414" y="195"/>
                    </a:cubicBezTo>
                    <a:cubicBezTo>
                      <a:pt x="414" y="195"/>
                      <a:pt x="413" y="196"/>
                      <a:pt x="413" y="196"/>
                    </a:cubicBezTo>
                    <a:cubicBezTo>
                      <a:pt x="413" y="197"/>
                      <a:pt x="413" y="198"/>
                      <a:pt x="413" y="199"/>
                    </a:cubicBezTo>
                    <a:cubicBezTo>
                      <a:pt x="413" y="199"/>
                      <a:pt x="412" y="200"/>
                      <a:pt x="412" y="199"/>
                    </a:cubicBezTo>
                    <a:cubicBezTo>
                      <a:pt x="412" y="198"/>
                      <a:pt x="411" y="197"/>
                      <a:pt x="411" y="196"/>
                    </a:cubicBezTo>
                    <a:cubicBezTo>
                      <a:pt x="411" y="195"/>
                      <a:pt x="412" y="196"/>
                      <a:pt x="412" y="194"/>
                    </a:cubicBezTo>
                    <a:cubicBezTo>
                      <a:pt x="412" y="194"/>
                      <a:pt x="411" y="193"/>
                      <a:pt x="411" y="193"/>
                    </a:cubicBezTo>
                    <a:cubicBezTo>
                      <a:pt x="411" y="192"/>
                      <a:pt x="411" y="192"/>
                      <a:pt x="410" y="192"/>
                    </a:cubicBezTo>
                    <a:cubicBezTo>
                      <a:pt x="410" y="192"/>
                      <a:pt x="410" y="192"/>
                      <a:pt x="409" y="191"/>
                    </a:cubicBezTo>
                    <a:cubicBezTo>
                      <a:pt x="409" y="191"/>
                      <a:pt x="409" y="191"/>
                      <a:pt x="409" y="191"/>
                    </a:cubicBezTo>
                    <a:cubicBezTo>
                      <a:pt x="409" y="192"/>
                      <a:pt x="409" y="192"/>
                      <a:pt x="409" y="192"/>
                    </a:cubicBezTo>
                    <a:cubicBezTo>
                      <a:pt x="410" y="192"/>
                      <a:pt x="410" y="193"/>
                      <a:pt x="410" y="193"/>
                    </a:cubicBezTo>
                    <a:cubicBezTo>
                      <a:pt x="410" y="194"/>
                      <a:pt x="410" y="194"/>
                      <a:pt x="410" y="195"/>
                    </a:cubicBezTo>
                    <a:cubicBezTo>
                      <a:pt x="410" y="196"/>
                      <a:pt x="410" y="197"/>
                      <a:pt x="410" y="197"/>
                    </a:cubicBezTo>
                    <a:cubicBezTo>
                      <a:pt x="410" y="198"/>
                      <a:pt x="411" y="199"/>
                      <a:pt x="411" y="200"/>
                    </a:cubicBezTo>
                    <a:cubicBezTo>
                      <a:pt x="411" y="200"/>
                      <a:pt x="411" y="200"/>
                      <a:pt x="411" y="201"/>
                    </a:cubicBezTo>
                    <a:cubicBezTo>
                      <a:pt x="411" y="201"/>
                      <a:pt x="411" y="201"/>
                      <a:pt x="411" y="201"/>
                    </a:cubicBezTo>
                    <a:cubicBezTo>
                      <a:pt x="410" y="201"/>
                      <a:pt x="410" y="201"/>
                      <a:pt x="410" y="200"/>
                    </a:cubicBezTo>
                    <a:cubicBezTo>
                      <a:pt x="410" y="200"/>
                      <a:pt x="409" y="200"/>
                      <a:pt x="409" y="199"/>
                    </a:cubicBezTo>
                    <a:cubicBezTo>
                      <a:pt x="409" y="199"/>
                      <a:pt x="409" y="199"/>
                      <a:pt x="409" y="200"/>
                    </a:cubicBezTo>
                    <a:cubicBezTo>
                      <a:pt x="409" y="200"/>
                      <a:pt x="409" y="200"/>
                      <a:pt x="409" y="201"/>
                    </a:cubicBezTo>
                    <a:cubicBezTo>
                      <a:pt x="409" y="201"/>
                      <a:pt x="409" y="202"/>
                      <a:pt x="409" y="202"/>
                    </a:cubicBezTo>
                    <a:cubicBezTo>
                      <a:pt x="408" y="202"/>
                      <a:pt x="408" y="202"/>
                      <a:pt x="408" y="203"/>
                    </a:cubicBezTo>
                    <a:cubicBezTo>
                      <a:pt x="408" y="203"/>
                      <a:pt x="408" y="204"/>
                      <a:pt x="409" y="205"/>
                    </a:cubicBezTo>
                    <a:cubicBezTo>
                      <a:pt x="409" y="206"/>
                      <a:pt x="409" y="206"/>
                      <a:pt x="409" y="207"/>
                    </a:cubicBezTo>
                    <a:cubicBezTo>
                      <a:pt x="409" y="208"/>
                      <a:pt x="408" y="207"/>
                      <a:pt x="408" y="207"/>
                    </a:cubicBezTo>
                    <a:cubicBezTo>
                      <a:pt x="407" y="206"/>
                      <a:pt x="407" y="206"/>
                      <a:pt x="407" y="205"/>
                    </a:cubicBezTo>
                    <a:cubicBezTo>
                      <a:pt x="406" y="204"/>
                      <a:pt x="405" y="204"/>
                      <a:pt x="405" y="205"/>
                    </a:cubicBezTo>
                    <a:cubicBezTo>
                      <a:pt x="405" y="205"/>
                      <a:pt x="406" y="206"/>
                      <a:pt x="406" y="206"/>
                    </a:cubicBezTo>
                    <a:cubicBezTo>
                      <a:pt x="406" y="207"/>
                      <a:pt x="406" y="207"/>
                      <a:pt x="406" y="207"/>
                    </a:cubicBezTo>
                    <a:cubicBezTo>
                      <a:pt x="407" y="207"/>
                      <a:pt x="407" y="207"/>
                      <a:pt x="407" y="208"/>
                    </a:cubicBezTo>
                    <a:cubicBezTo>
                      <a:pt x="407" y="208"/>
                      <a:pt x="407" y="209"/>
                      <a:pt x="407" y="209"/>
                    </a:cubicBezTo>
                    <a:cubicBezTo>
                      <a:pt x="407" y="210"/>
                      <a:pt x="406" y="209"/>
                      <a:pt x="406" y="208"/>
                    </a:cubicBezTo>
                    <a:cubicBezTo>
                      <a:pt x="406" y="208"/>
                      <a:pt x="405" y="208"/>
                      <a:pt x="405" y="207"/>
                    </a:cubicBezTo>
                    <a:cubicBezTo>
                      <a:pt x="405" y="207"/>
                      <a:pt x="405" y="207"/>
                      <a:pt x="405" y="207"/>
                    </a:cubicBezTo>
                    <a:cubicBezTo>
                      <a:pt x="405" y="205"/>
                      <a:pt x="404" y="204"/>
                      <a:pt x="404" y="203"/>
                    </a:cubicBezTo>
                    <a:cubicBezTo>
                      <a:pt x="404" y="202"/>
                      <a:pt x="404" y="201"/>
                      <a:pt x="404" y="201"/>
                    </a:cubicBezTo>
                    <a:cubicBezTo>
                      <a:pt x="403" y="200"/>
                      <a:pt x="403" y="200"/>
                      <a:pt x="403" y="199"/>
                    </a:cubicBezTo>
                    <a:cubicBezTo>
                      <a:pt x="403" y="199"/>
                      <a:pt x="402" y="199"/>
                      <a:pt x="402" y="198"/>
                    </a:cubicBezTo>
                    <a:cubicBezTo>
                      <a:pt x="402" y="198"/>
                      <a:pt x="402" y="197"/>
                      <a:pt x="402" y="197"/>
                    </a:cubicBezTo>
                    <a:cubicBezTo>
                      <a:pt x="402" y="197"/>
                      <a:pt x="402" y="197"/>
                      <a:pt x="401" y="196"/>
                    </a:cubicBezTo>
                    <a:cubicBezTo>
                      <a:pt x="401" y="196"/>
                      <a:pt x="401" y="195"/>
                      <a:pt x="402" y="196"/>
                    </a:cubicBezTo>
                    <a:cubicBezTo>
                      <a:pt x="402" y="196"/>
                      <a:pt x="403" y="197"/>
                      <a:pt x="403" y="198"/>
                    </a:cubicBezTo>
                    <a:cubicBezTo>
                      <a:pt x="404" y="198"/>
                      <a:pt x="404" y="199"/>
                      <a:pt x="404" y="199"/>
                    </a:cubicBezTo>
                    <a:cubicBezTo>
                      <a:pt x="405" y="199"/>
                      <a:pt x="405" y="200"/>
                      <a:pt x="405" y="200"/>
                    </a:cubicBezTo>
                    <a:cubicBezTo>
                      <a:pt x="406" y="200"/>
                      <a:pt x="406" y="200"/>
                      <a:pt x="406" y="200"/>
                    </a:cubicBezTo>
                    <a:cubicBezTo>
                      <a:pt x="407" y="201"/>
                      <a:pt x="407" y="200"/>
                      <a:pt x="407" y="200"/>
                    </a:cubicBezTo>
                    <a:cubicBezTo>
                      <a:pt x="407" y="200"/>
                      <a:pt x="408" y="200"/>
                      <a:pt x="408" y="200"/>
                    </a:cubicBezTo>
                    <a:cubicBezTo>
                      <a:pt x="408" y="200"/>
                      <a:pt x="408" y="199"/>
                      <a:pt x="408" y="199"/>
                    </a:cubicBezTo>
                    <a:cubicBezTo>
                      <a:pt x="409" y="197"/>
                      <a:pt x="407" y="194"/>
                      <a:pt x="406" y="193"/>
                    </a:cubicBezTo>
                    <a:cubicBezTo>
                      <a:pt x="406" y="192"/>
                      <a:pt x="406" y="192"/>
                      <a:pt x="405" y="191"/>
                    </a:cubicBezTo>
                    <a:cubicBezTo>
                      <a:pt x="405" y="191"/>
                      <a:pt x="405" y="190"/>
                      <a:pt x="405" y="190"/>
                    </a:cubicBezTo>
                    <a:cubicBezTo>
                      <a:pt x="404" y="189"/>
                      <a:pt x="404" y="188"/>
                      <a:pt x="403" y="187"/>
                    </a:cubicBezTo>
                    <a:cubicBezTo>
                      <a:pt x="403" y="187"/>
                      <a:pt x="403" y="187"/>
                      <a:pt x="403" y="187"/>
                    </a:cubicBezTo>
                    <a:cubicBezTo>
                      <a:pt x="403" y="186"/>
                      <a:pt x="402" y="187"/>
                      <a:pt x="402" y="187"/>
                    </a:cubicBezTo>
                    <a:cubicBezTo>
                      <a:pt x="402" y="186"/>
                      <a:pt x="402" y="186"/>
                      <a:pt x="401" y="186"/>
                    </a:cubicBezTo>
                    <a:cubicBezTo>
                      <a:pt x="401" y="186"/>
                      <a:pt x="401" y="186"/>
                      <a:pt x="401" y="186"/>
                    </a:cubicBezTo>
                    <a:cubicBezTo>
                      <a:pt x="401" y="185"/>
                      <a:pt x="401" y="185"/>
                      <a:pt x="400" y="185"/>
                    </a:cubicBezTo>
                    <a:cubicBezTo>
                      <a:pt x="400" y="185"/>
                      <a:pt x="400" y="186"/>
                      <a:pt x="400" y="186"/>
                    </a:cubicBezTo>
                    <a:cubicBezTo>
                      <a:pt x="400" y="186"/>
                      <a:pt x="400" y="185"/>
                      <a:pt x="399" y="185"/>
                    </a:cubicBezTo>
                    <a:cubicBezTo>
                      <a:pt x="399" y="184"/>
                      <a:pt x="399" y="184"/>
                      <a:pt x="399" y="184"/>
                    </a:cubicBezTo>
                    <a:cubicBezTo>
                      <a:pt x="399" y="184"/>
                      <a:pt x="398" y="184"/>
                      <a:pt x="398" y="183"/>
                    </a:cubicBezTo>
                    <a:cubicBezTo>
                      <a:pt x="398" y="183"/>
                      <a:pt x="397" y="181"/>
                      <a:pt x="397" y="181"/>
                    </a:cubicBezTo>
                    <a:cubicBezTo>
                      <a:pt x="398" y="181"/>
                      <a:pt x="398" y="181"/>
                      <a:pt x="398" y="181"/>
                    </a:cubicBezTo>
                    <a:cubicBezTo>
                      <a:pt x="398" y="181"/>
                      <a:pt x="398" y="180"/>
                      <a:pt x="398" y="180"/>
                    </a:cubicBezTo>
                    <a:cubicBezTo>
                      <a:pt x="398" y="180"/>
                      <a:pt x="397" y="179"/>
                      <a:pt x="397" y="179"/>
                    </a:cubicBezTo>
                    <a:cubicBezTo>
                      <a:pt x="397" y="179"/>
                      <a:pt x="397" y="179"/>
                      <a:pt x="396" y="178"/>
                    </a:cubicBezTo>
                    <a:cubicBezTo>
                      <a:pt x="396" y="178"/>
                      <a:pt x="396" y="178"/>
                      <a:pt x="396" y="178"/>
                    </a:cubicBezTo>
                    <a:cubicBezTo>
                      <a:pt x="396" y="177"/>
                      <a:pt x="396" y="177"/>
                      <a:pt x="395" y="177"/>
                    </a:cubicBezTo>
                    <a:cubicBezTo>
                      <a:pt x="395" y="177"/>
                      <a:pt x="395" y="177"/>
                      <a:pt x="395" y="176"/>
                    </a:cubicBezTo>
                    <a:cubicBezTo>
                      <a:pt x="395" y="176"/>
                      <a:pt x="395" y="176"/>
                      <a:pt x="394" y="176"/>
                    </a:cubicBezTo>
                    <a:cubicBezTo>
                      <a:pt x="394" y="176"/>
                      <a:pt x="395" y="176"/>
                      <a:pt x="394" y="176"/>
                    </a:cubicBezTo>
                    <a:cubicBezTo>
                      <a:pt x="394" y="176"/>
                      <a:pt x="394" y="176"/>
                      <a:pt x="394" y="176"/>
                    </a:cubicBezTo>
                    <a:cubicBezTo>
                      <a:pt x="394" y="176"/>
                      <a:pt x="394" y="176"/>
                      <a:pt x="394" y="176"/>
                    </a:cubicBezTo>
                    <a:cubicBezTo>
                      <a:pt x="394" y="176"/>
                      <a:pt x="393" y="176"/>
                      <a:pt x="393" y="176"/>
                    </a:cubicBezTo>
                    <a:cubicBezTo>
                      <a:pt x="393" y="176"/>
                      <a:pt x="393" y="176"/>
                      <a:pt x="393" y="176"/>
                    </a:cubicBezTo>
                    <a:cubicBezTo>
                      <a:pt x="392" y="176"/>
                      <a:pt x="392" y="176"/>
                      <a:pt x="392" y="176"/>
                    </a:cubicBezTo>
                    <a:cubicBezTo>
                      <a:pt x="392" y="177"/>
                      <a:pt x="392" y="176"/>
                      <a:pt x="392" y="176"/>
                    </a:cubicBezTo>
                    <a:cubicBezTo>
                      <a:pt x="392" y="175"/>
                      <a:pt x="392" y="176"/>
                      <a:pt x="392" y="176"/>
                    </a:cubicBezTo>
                    <a:cubicBezTo>
                      <a:pt x="392" y="176"/>
                      <a:pt x="392" y="176"/>
                      <a:pt x="392" y="177"/>
                    </a:cubicBezTo>
                    <a:cubicBezTo>
                      <a:pt x="392" y="178"/>
                      <a:pt x="391" y="178"/>
                      <a:pt x="391" y="177"/>
                    </a:cubicBezTo>
                    <a:cubicBezTo>
                      <a:pt x="391" y="177"/>
                      <a:pt x="391" y="177"/>
                      <a:pt x="391" y="177"/>
                    </a:cubicBezTo>
                    <a:cubicBezTo>
                      <a:pt x="391" y="178"/>
                      <a:pt x="391" y="178"/>
                      <a:pt x="391" y="178"/>
                    </a:cubicBezTo>
                    <a:cubicBezTo>
                      <a:pt x="390" y="178"/>
                      <a:pt x="391" y="179"/>
                      <a:pt x="390" y="179"/>
                    </a:cubicBezTo>
                    <a:cubicBezTo>
                      <a:pt x="390" y="179"/>
                      <a:pt x="390" y="179"/>
                      <a:pt x="390" y="178"/>
                    </a:cubicBezTo>
                    <a:cubicBezTo>
                      <a:pt x="389" y="178"/>
                      <a:pt x="389" y="178"/>
                      <a:pt x="389" y="179"/>
                    </a:cubicBezTo>
                    <a:cubicBezTo>
                      <a:pt x="389" y="179"/>
                      <a:pt x="389" y="178"/>
                      <a:pt x="389" y="178"/>
                    </a:cubicBezTo>
                    <a:cubicBezTo>
                      <a:pt x="388" y="178"/>
                      <a:pt x="389" y="180"/>
                      <a:pt x="388" y="179"/>
                    </a:cubicBezTo>
                    <a:cubicBezTo>
                      <a:pt x="388" y="179"/>
                      <a:pt x="388" y="178"/>
                      <a:pt x="388" y="179"/>
                    </a:cubicBezTo>
                    <a:cubicBezTo>
                      <a:pt x="388" y="179"/>
                      <a:pt x="388" y="180"/>
                      <a:pt x="387" y="179"/>
                    </a:cubicBezTo>
                    <a:cubicBezTo>
                      <a:pt x="387" y="179"/>
                      <a:pt x="387" y="178"/>
                      <a:pt x="387" y="178"/>
                    </a:cubicBezTo>
                    <a:cubicBezTo>
                      <a:pt x="387" y="179"/>
                      <a:pt x="387" y="179"/>
                      <a:pt x="387" y="180"/>
                    </a:cubicBezTo>
                    <a:cubicBezTo>
                      <a:pt x="387" y="180"/>
                      <a:pt x="387" y="181"/>
                      <a:pt x="387" y="181"/>
                    </a:cubicBezTo>
                    <a:cubicBezTo>
                      <a:pt x="387" y="182"/>
                      <a:pt x="387" y="181"/>
                      <a:pt x="387" y="181"/>
                    </a:cubicBezTo>
                    <a:cubicBezTo>
                      <a:pt x="386" y="181"/>
                      <a:pt x="387" y="182"/>
                      <a:pt x="387" y="182"/>
                    </a:cubicBezTo>
                    <a:cubicBezTo>
                      <a:pt x="387" y="183"/>
                      <a:pt x="386" y="182"/>
                      <a:pt x="386" y="182"/>
                    </a:cubicBezTo>
                    <a:cubicBezTo>
                      <a:pt x="386" y="182"/>
                      <a:pt x="386" y="184"/>
                      <a:pt x="386" y="184"/>
                    </a:cubicBezTo>
                    <a:cubicBezTo>
                      <a:pt x="386" y="184"/>
                      <a:pt x="386" y="183"/>
                      <a:pt x="386" y="184"/>
                    </a:cubicBezTo>
                    <a:cubicBezTo>
                      <a:pt x="386" y="184"/>
                      <a:pt x="386" y="185"/>
                      <a:pt x="386" y="185"/>
                    </a:cubicBezTo>
                    <a:cubicBezTo>
                      <a:pt x="386" y="185"/>
                      <a:pt x="385" y="185"/>
                      <a:pt x="385" y="185"/>
                    </a:cubicBezTo>
                    <a:cubicBezTo>
                      <a:pt x="385" y="184"/>
                      <a:pt x="385" y="183"/>
                      <a:pt x="385" y="184"/>
                    </a:cubicBezTo>
                    <a:cubicBezTo>
                      <a:pt x="385" y="185"/>
                      <a:pt x="385" y="184"/>
                      <a:pt x="385" y="184"/>
                    </a:cubicBezTo>
                    <a:cubicBezTo>
                      <a:pt x="385" y="185"/>
                      <a:pt x="385" y="186"/>
                      <a:pt x="385" y="187"/>
                    </a:cubicBezTo>
                    <a:cubicBezTo>
                      <a:pt x="385" y="187"/>
                      <a:pt x="385" y="187"/>
                      <a:pt x="385" y="187"/>
                    </a:cubicBezTo>
                    <a:cubicBezTo>
                      <a:pt x="385" y="188"/>
                      <a:pt x="385" y="188"/>
                      <a:pt x="385" y="188"/>
                    </a:cubicBezTo>
                    <a:cubicBezTo>
                      <a:pt x="385" y="189"/>
                      <a:pt x="385" y="189"/>
                      <a:pt x="385" y="190"/>
                    </a:cubicBezTo>
                    <a:cubicBezTo>
                      <a:pt x="385" y="190"/>
                      <a:pt x="385" y="190"/>
                      <a:pt x="385" y="191"/>
                    </a:cubicBezTo>
                    <a:cubicBezTo>
                      <a:pt x="385" y="191"/>
                      <a:pt x="385" y="191"/>
                      <a:pt x="385" y="191"/>
                    </a:cubicBezTo>
                    <a:cubicBezTo>
                      <a:pt x="385" y="192"/>
                      <a:pt x="385" y="192"/>
                      <a:pt x="385" y="193"/>
                    </a:cubicBezTo>
                    <a:cubicBezTo>
                      <a:pt x="385" y="193"/>
                      <a:pt x="384" y="193"/>
                      <a:pt x="384" y="193"/>
                    </a:cubicBezTo>
                    <a:cubicBezTo>
                      <a:pt x="384" y="193"/>
                      <a:pt x="384" y="193"/>
                      <a:pt x="384" y="194"/>
                    </a:cubicBezTo>
                    <a:cubicBezTo>
                      <a:pt x="384" y="194"/>
                      <a:pt x="384" y="194"/>
                      <a:pt x="384" y="195"/>
                    </a:cubicBezTo>
                    <a:cubicBezTo>
                      <a:pt x="384" y="195"/>
                      <a:pt x="385" y="196"/>
                      <a:pt x="384" y="196"/>
                    </a:cubicBezTo>
                    <a:cubicBezTo>
                      <a:pt x="384" y="197"/>
                      <a:pt x="384" y="197"/>
                      <a:pt x="384" y="197"/>
                    </a:cubicBezTo>
                    <a:cubicBezTo>
                      <a:pt x="384" y="198"/>
                      <a:pt x="384" y="198"/>
                      <a:pt x="384" y="199"/>
                    </a:cubicBezTo>
                    <a:cubicBezTo>
                      <a:pt x="384" y="200"/>
                      <a:pt x="384" y="201"/>
                      <a:pt x="383" y="202"/>
                    </a:cubicBezTo>
                    <a:cubicBezTo>
                      <a:pt x="383" y="202"/>
                      <a:pt x="383" y="202"/>
                      <a:pt x="383" y="203"/>
                    </a:cubicBezTo>
                    <a:cubicBezTo>
                      <a:pt x="382" y="203"/>
                      <a:pt x="382" y="204"/>
                      <a:pt x="382" y="204"/>
                    </a:cubicBezTo>
                    <a:cubicBezTo>
                      <a:pt x="382" y="205"/>
                      <a:pt x="382" y="205"/>
                      <a:pt x="382" y="206"/>
                    </a:cubicBezTo>
                    <a:cubicBezTo>
                      <a:pt x="381" y="207"/>
                      <a:pt x="381" y="207"/>
                      <a:pt x="381" y="207"/>
                    </a:cubicBezTo>
                    <a:cubicBezTo>
                      <a:pt x="381" y="207"/>
                      <a:pt x="381" y="207"/>
                      <a:pt x="380" y="207"/>
                    </a:cubicBezTo>
                    <a:cubicBezTo>
                      <a:pt x="380" y="208"/>
                      <a:pt x="379" y="209"/>
                      <a:pt x="379" y="210"/>
                    </a:cubicBezTo>
                    <a:cubicBezTo>
                      <a:pt x="379" y="210"/>
                      <a:pt x="379" y="211"/>
                      <a:pt x="378" y="211"/>
                    </a:cubicBezTo>
                    <a:cubicBezTo>
                      <a:pt x="378" y="211"/>
                      <a:pt x="378" y="211"/>
                      <a:pt x="378" y="211"/>
                    </a:cubicBezTo>
                    <a:cubicBezTo>
                      <a:pt x="378" y="212"/>
                      <a:pt x="378" y="212"/>
                      <a:pt x="378" y="213"/>
                    </a:cubicBezTo>
                    <a:cubicBezTo>
                      <a:pt x="378" y="214"/>
                      <a:pt x="378" y="214"/>
                      <a:pt x="378" y="215"/>
                    </a:cubicBezTo>
                    <a:cubicBezTo>
                      <a:pt x="378" y="216"/>
                      <a:pt x="379" y="217"/>
                      <a:pt x="378" y="217"/>
                    </a:cubicBezTo>
                    <a:cubicBezTo>
                      <a:pt x="378" y="218"/>
                      <a:pt x="377" y="217"/>
                      <a:pt x="377" y="217"/>
                    </a:cubicBezTo>
                    <a:cubicBezTo>
                      <a:pt x="377" y="218"/>
                      <a:pt x="378" y="218"/>
                      <a:pt x="378" y="219"/>
                    </a:cubicBezTo>
                    <a:cubicBezTo>
                      <a:pt x="378" y="219"/>
                      <a:pt x="378" y="218"/>
                      <a:pt x="379" y="219"/>
                    </a:cubicBezTo>
                    <a:cubicBezTo>
                      <a:pt x="379" y="219"/>
                      <a:pt x="379" y="220"/>
                      <a:pt x="379" y="221"/>
                    </a:cubicBezTo>
                    <a:cubicBezTo>
                      <a:pt x="379" y="222"/>
                      <a:pt x="380" y="222"/>
                      <a:pt x="380" y="223"/>
                    </a:cubicBezTo>
                    <a:cubicBezTo>
                      <a:pt x="380" y="224"/>
                      <a:pt x="379" y="225"/>
                      <a:pt x="379" y="226"/>
                    </a:cubicBezTo>
                    <a:cubicBezTo>
                      <a:pt x="380" y="227"/>
                      <a:pt x="380" y="227"/>
                      <a:pt x="380" y="227"/>
                    </a:cubicBezTo>
                    <a:cubicBezTo>
                      <a:pt x="380" y="227"/>
                      <a:pt x="381" y="227"/>
                      <a:pt x="381" y="228"/>
                    </a:cubicBezTo>
                    <a:cubicBezTo>
                      <a:pt x="382" y="228"/>
                      <a:pt x="382" y="228"/>
                      <a:pt x="382" y="228"/>
                    </a:cubicBezTo>
                    <a:cubicBezTo>
                      <a:pt x="382" y="227"/>
                      <a:pt x="382" y="227"/>
                      <a:pt x="382" y="227"/>
                    </a:cubicBezTo>
                    <a:cubicBezTo>
                      <a:pt x="383" y="227"/>
                      <a:pt x="383" y="227"/>
                      <a:pt x="383" y="227"/>
                    </a:cubicBezTo>
                    <a:cubicBezTo>
                      <a:pt x="383" y="227"/>
                      <a:pt x="384" y="226"/>
                      <a:pt x="384" y="225"/>
                    </a:cubicBezTo>
                    <a:cubicBezTo>
                      <a:pt x="384" y="225"/>
                      <a:pt x="384" y="224"/>
                      <a:pt x="384" y="224"/>
                    </a:cubicBezTo>
                    <a:cubicBezTo>
                      <a:pt x="385" y="224"/>
                      <a:pt x="385" y="224"/>
                      <a:pt x="385" y="223"/>
                    </a:cubicBezTo>
                    <a:cubicBezTo>
                      <a:pt x="385" y="223"/>
                      <a:pt x="384" y="222"/>
                      <a:pt x="385" y="222"/>
                    </a:cubicBezTo>
                    <a:cubicBezTo>
                      <a:pt x="385" y="222"/>
                      <a:pt x="385" y="224"/>
                      <a:pt x="385" y="225"/>
                    </a:cubicBezTo>
                    <a:cubicBezTo>
                      <a:pt x="385" y="226"/>
                      <a:pt x="385" y="227"/>
                      <a:pt x="385" y="227"/>
                    </a:cubicBezTo>
                    <a:cubicBezTo>
                      <a:pt x="385" y="228"/>
                      <a:pt x="386" y="228"/>
                      <a:pt x="386" y="227"/>
                    </a:cubicBezTo>
                    <a:cubicBezTo>
                      <a:pt x="386" y="227"/>
                      <a:pt x="387" y="226"/>
                      <a:pt x="387" y="225"/>
                    </a:cubicBezTo>
                    <a:cubicBezTo>
                      <a:pt x="387" y="225"/>
                      <a:pt x="387" y="225"/>
                      <a:pt x="387" y="225"/>
                    </a:cubicBezTo>
                    <a:cubicBezTo>
                      <a:pt x="388" y="225"/>
                      <a:pt x="388" y="225"/>
                      <a:pt x="388" y="226"/>
                    </a:cubicBezTo>
                    <a:cubicBezTo>
                      <a:pt x="387" y="227"/>
                      <a:pt x="387" y="227"/>
                      <a:pt x="386" y="228"/>
                    </a:cubicBezTo>
                    <a:cubicBezTo>
                      <a:pt x="386" y="228"/>
                      <a:pt x="386" y="229"/>
                      <a:pt x="386" y="229"/>
                    </a:cubicBezTo>
                    <a:cubicBezTo>
                      <a:pt x="386" y="230"/>
                      <a:pt x="386" y="231"/>
                      <a:pt x="386" y="231"/>
                    </a:cubicBezTo>
                    <a:cubicBezTo>
                      <a:pt x="387" y="231"/>
                      <a:pt x="387" y="234"/>
                      <a:pt x="387" y="234"/>
                    </a:cubicBezTo>
                    <a:cubicBezTo>
                      <a:pt x="387" y="234"/>
                      <a:pt x="387" y="235"/>
                      <a:pt x="386" y="235"/>
                    </a:cubicBezTo>
                    <a:cubicBezTo>
                      <a:pt x="386" y="235"/>
                      <a:pt x="386" y="235"/>
                      <a:pt x="386" y="236"/>
                    </a:cubicBezTo>
                    <a:cubicBezTo>
                      <a:pt x="386" y="236"/>
                      <a:pt x="386" y="237"/>
                      <a:pt x="386" y="237"/>
                    </a:cubicBezTo>
                    <a:cubicBezTo>
                      <a:pt x="386" y="238"/>
                      <a:pt x="385" y="238"/>
                      <a:pt x="385" y="238"/>
                    </a:cubicBezTo>
                    <a:cubicBezTo>
                      <a:pt x="385" y="240"/>
                      <a:pt x="386" y="240"/>
                      <a:pt x="387" y="240"/>
                    </a:cubicBezTo>
                    <a:cubicBezTo>
                      <a:pt x="387" y="239"/>
                      <a:pt x="387" y="238"/>
                      <a:pt x="388" y="237"/>
                    </a:cubicBezTo>
                    <a:cubicBezTo>
                      <a:pt x="388" y="237"/>
                      <a:pt x="388" y="237"/>
                      <a:pt x="388" y="237"/>
                    </a:cubicBezTo>
                    <a:cubicBezTo>
                      <a:pt x="389" y="237"/>
                      <a:pt x="389" y="236"/>
                      <a:pt x="389" y="235"/>
                    </a:cubicBezTo>
                    <a:cubicBezTo>
                      <a:pt x="389" y="235"/>
                      <a:pt x="390" y="236"/>
                      <a:pt x="390" y="235"/>
                    </a:cubicBezTo>
                    <a:cubicBezTo>
                      <a:pt x="391" y="234"/>
                      <a:pt x="391" y="234"/>
                      <a:pt x="391" y="233"/>
                    </a:cubicBezTo>
                    <a:cubicBezTo>
                      <a:pt x="391" y="233"/>
                      <a:pt x="391" y="232"/>
                      <a:pt x="391" y="231"/>
                    </a:cubicBezTo>
                    <a:cubicBezTo>
                      <a:pt x="391" y="231"/>
                      <a:pt x="391" y="231"/>
                      <a:pt x="391" y="230"/>
                    </a:cubicBezTo>
                    <a:cubicBezTo>
                      <a:pt x="391" y="230"/>
                      <a:pt x="391" y="229"/>
                      <a:pt x="391" y="228"/>
                    </a:cubicBezTo>
                    <a:cubicBezTo>
                      <a:pt x="390" y="227"/>
                      <a:pt x="391" y="226"/>
                      <a:pt x="392" y="225"/>
                    </a:cubicBezTo>
                    <a:cubicBezTo>
                      <a:pt x="392" y="225"/>
                      <a:pt x="392" y="223"/>
                      <a:pt x="392" y="222"/>
                    </a:cubicBezTo>
                    <a:cubicBezTo>
                      <a:pt x="392" y="222"/>
                      <a:pt x="392" y="221"/>
                      <a:pt x="392" y="221"/>
                    </a:cubicBezTo>
                    <a:cubicBezTo>
                      <a:pt x="392" y="220"/>
                      <a:pt x="392" y="220"/>
                      <a:pt x="392" y="220"/>
                    </a:cubicBezTo>
                    <a:cubicBezTo>
                      <a:pt x="391" y="220"/>
                      <a:pt x="391" y="220"/>
                      <a:pt x="391" y="219"/>
                    </a:cubicBezTo>
                    <a:cubicBezTo>
                      <a:pt x="391" y="219"/>
                      <a:pt x="391" y="219"/>
                      <a:pt x="391" y="218"/>
                    </a:cubicBezTo>
                    <a:cubicBezTo>
                      <a:pt x="390" y="217"/>
                      <a:pt x="390" y="217"/>
                      <a:pt x="390" y="216"/>
                    </a:cubicBezTo>
                    <a:cubicBezTo>
                      <a:pt x="390" y="216"/>
                      <a:pt x="390" y="215"/>
                      <a:pt x="390" y="215"/>
                    </a:cubicBezTo>
                    <a:cubicBezTo>
                      <a:pt x="391" y="214"/>
                      <a:pt x="390" y="213"/>
                      <a:pt x="390" y="212"/>
                    </a:cubicBezTo>
                    <a:cubicBezTo>
                      <a:pt x="390" y="211"/>
                      <a:pt x="391" y="210"/>
                      <a:pt x="391" y="209"/>
                    </a:cubicBezTo>
                    <a:cubicBezTo>
                      <a:pt x="391" y="209"/>
                      <a:pt x="392" y="208"/>
                      <a:pt x="392" y="208"/>
                    </a:cubicBezTo>
                    <a:cubicBezTo>
                      <a:pt x="392" y="208"/>
                      <a:pt x="392" y="207"/>
                      <a:pt x="392" y="207"/>
                    </a:cubicBezTo>
                    <a:cubicBezTo>
                      <a:pt x="393" y="206"/>
                      <a:pt x="393" y="205"/>
                      <a:pt x="393" y="204"/>
                    </a:cubicBezTo>
                    <a:cubicBezTo>
                      <a:pt x="393" y="203"/>
                      <a:pt x="392" y="201"/>
                      <a:pt x="393" y="200"/>
                    </a:cubicBezTo>
                    <a:cubicBezTo>
                      <a:pt x="393" y="200"/>
                      <a:pt x="393" y="200"/>
                      <a:pt x="393" y="200"/>
                    </a:cubicBezTo>
                    <a:cubicBezTo>
                      <a:pt x="393" y="199"/>
                      <a:pt x="393" y="198"/>
                      <a:pt x="394" y="199"/>
                    </a:cubicBezTo>
                    <a:cubicBezTo>
                      <a:pt x="394" y="199"/>
                      <a:pt x="394" y="198"/>
                      <a:pt x="395" y="199"/>
                    </a:cubicBezTo>
                    <a:cubicBezTo>
                      <a:pt x="395" y="199"/>
                      <a:pt x="395" y="199"/>
                      <a:pt x="395" y="199"/>
                    </a:cubicBezTo>
                    <a:cubicBezTo>
                      <a:pt x="396" y="200"/>
                      <a:pt x="397" y="201"/>
                      <a:pt x="396" y="203"/>
                    </a:cubicBezTo>
                    <a:cubicBezTo>
                      <a:pt x="396" y="203"/>
                      <a:pt x="396" y="203"/>
                      <a:pt x="396" y="204"/>
                    </a:cubicBezTo>
                    <a:cubicBezTo>
                      <a:pt x="396" y="204"/>
                      <a:pt x="396" y="205"/>
                      <a:pt x="395" y="205"/>
                    </a:cubicBezTo>
                    <a:cubicBezTo>
                      <a:pt x="395" y="206"/>
                      <a:pt x="395" y="207"/>
                      <a:pt x="395" y="207"/>
                    </a:cubicBezTo>
                    <a:cubicBezTo>
                      <a:pt x="395" y="208"/>
                      <a:pt x="395" y="209"/>
                      <a:pt x="395" y="209"/>
                    </a:cubicBezTo>
                    <a:cubicBezTo>
                      <a:pt x="394" y="209"/>
                      <a:pt x="394" y="210"/>
                      <a:pt x="394" y="210"/>
                    </a:cubicBezTo>
                    <a:cubicBezTo>
                      <a:pt x="394" y="211"/>
                      <a:pt x="394" y="212"/>
                      <a:pt x="394" y="213"/>
                    </a:cubicBezTo>
                    <a:cubicBezTo>
                      <a:pt x="394" y="214"/>
                      <a:pt x="394" y="214"/>
                      <a:pt x="394" y="215"/>
                    </a:cubicBezTo>
                    <a:cubicBezTo>
                      <a:pt x="394" y="216"/>
                      <a:pt x="394" y="217"/>
                      <a:pt x="394" y="217"/>
                    </a:cubicBezTo>
                    <a:cubicBezTo>
                      <a:pt x="394" y="218"/>
                      <a:pt x="394" y="218"/>
                      <a:pt x="394" y="219"/>
                    </a:cubicBezTo>
                    <a:cubicBezTo>
                      <a:pt x="394" y="219"/>
                      <a:pt x="395" y="220"/>
                      <a:pt x="395" y="220"/>
                    </a:cubicBezTo>
                    <a:cubicBezTo>
                      <a:pt x="395" y="220"/>
                      <a:pt x="395" y="220"/>
                      <a:pt x="395" y="220"/>
                    </a:cubicBezTo>
                    <a:cubicBezTo>
                      <a:pt x="395" y="220"/>
                      <a:pt x="395" y="221"/>
                      <a:pt x="395" y="221"/>
                    </a:cubicBezTo>
                    <a:cubicBezTo>
                      <a:pt x="396" y="222"/>
                      <a:pt x="396" y="222"/>
                      <a:pt x="395" y="222"/>
                    </a:cubicBezTo>
                    <a:cubicBezTo>
                      <a:pt x="395" y="223"/>
                      <a:pt x="395" y="223"/>
                      <a:pt x="395" y="223"/>
                    </a:cubicBezTo>
                    <a:cubicBezTo>
                      <a:pt x="395" y="223"/>
                      <a:pt x="395" y="223"/>
                      <a:pt x="395" y="223"/>
                    </a:cubicBezTo>
                    <a:cubicBezTo>
                      <a:pt x="395" y="223"/>
                      <a:pt x="396" y="223"/>
                      <a:pt x="396" y="223"/>
                    </a:cubicBezTo>
                    <a:cubicBezTo>
                      <a:pt x="396" y="223"/>
                      <a:pt x="396" y="223"/>
                      <a:pt x="397" y="222"/>
                    </a:cubicBezTo>
                    <a:cubicBezTo>
                      <a:pt x="397" y="222"/>
                      <a:pt x="397" y="221"/>
                      <a:pt x="397" y="221"/>
                    </a:cubicBezTo>
                    <a:cubicBezTo>
                      <a:pt x="398" y="221"/>
                      <a:pt x="398" y="222"/>
                      <a:pt x="398" y="222"/>
                    </a:cubicBezTo>
                    <a:cubicBezTo>
                      <a:pt x="398" y="222"/>
                      <a:pt x="399" y="222"/>
                      <a:pt x="399" y="222"/>
                    </a:cubicBezTo>
                    <a:cubicBezTo>
                      <a:pt x="399" y="222"/>
                      <a:pt x="400" y="222"/>
                      <a:pt x="400" y="222"/>
                    </a:cubicBezTo>
                    <a:cubicBezTo>
                      <a:pt x="400" y="222"/>
                      <a:pt x="400" y="222"/>
                      <a:pt x="401" y="222"/>
                    </a:cubicBezTo>
                    <a:cubicBezTo>
                      <a:pt x="401" y="221"/>
                      <a:pt x="401" y="221"/>
                      <a:pt x="401" y="221"/>
                    </a:cubicBezTo>
                    <a:cubicBezTo>
                      <a:pt x="401" y="221"/>
                      <a:pt x="401" y="222"/>
                      <a:pt x="402" y="222"/>
                    </a:cubicBezTo>
                    <a:cubicBezTo>
                      <a:pt x="402" y="222"/>
                      <a:pt x="402" y="222"/>
                      <a:pt x="402" y="222"/>
                    </a:cubicBezTo>
                    <a:cubicBezTo>
                      <a:pt x="402" y="223"/>
                      <a:pt x="402" y="223"/>
                      <a:pt x="402" y="223"/>
                    </a:cubicBezTo>
                    <a:cubicBezTo>
                      <a:pt x="401" y="223"/>
                      <a:pt x="401" y="222"/>
                      <a:pt x="401" y="223"/>
                    </a:cubicBezTo>
                    <a:cubicBezTo>
                      <a:pt x="400" y="223"/>
                      <a:pt x="400" y="223"/>
                      <a:pt x="400" y="224"/>
                    </a:cubicBezTo>
                    <a:cubicBezTo>
                      <a:pt x="400" y="224"/>
                      <a:pt x="400" y="224"/>
                      <a:pt x="399" y="224"/>
                    </a:cubicBezTo>
                    <a:cubicBezTo>
                      <a:pt x="399" y="224"/>
                      <a:pt x="399" y="224"/>
                      <a:pt x="399" y="223"/>
                    </a:cubicBezTo>
                    <a:cubicBezTo>
                      <a:pt x="399" y="223"/>
                      <a:pt x="398" y="224"/>
                      <a:pt x="398" y="224"/>
                    </a:cubicBezTo>
                    <a:cubicBezTo>
                      <a:pt x="397" y="224"/>
                      <a:pt x="397" y="224"/>
                      <a:pt x="397" y="224"/>
                    </a:cubicBezTo>
                    <a:cubicBezTo>
                      <a:pt x="397" y="224"/>
                      <a:pt x="397" y="225"/>
                      <a:pt x="396" y="225"/>
                    </a:cubicBezTo>
                    <a:cubicBezTo>
                      <a:pt x="396" y="224"/>
                      <a:pt x="396" y="224"/>
                      <a:pt x="396" y="225"/>
                    </a:cubicBezTo>
                    <a:cubicBezTo>
                      <a:pt x="395" y="225"/>
                      <a:pt x="396" y="226"/>
                      <a:pt x="396" y="226"/>
                    </a:cubicBezTo>
                    <a:cubicBezTo>
                      <a:pt x="395" y="227"/>
                      <a:pt x="395" y="228"/>
                      <a:pt x="396" y="228"/>
                    </a:cubicBezTo>
                    <a:cubicBezTo>
                      <a:pt x="396" y="229"/>
                      <a:pt x="397" y="229"/>
                      <a:pt x="397" y="228"/>
                    </a:cubicBezTo>
                    <a:cubicBezTo>
                      <a:pt x="397" y="228"/>
                      <a:pt x="397" y="228"/>
                      <a:pt x="398" y="228"/>
                    </a:cubicBezTo>
                    <a:cubicBezTo>
                      <a:pt x="398" y="230"/>
                      <a:pt x="398" y="231"/>
                      <a:pt x="398" y="231"/>
                    </a:cubicBezTo>
                    <a:cubicBezTo>
                      <a:pt x="398" y="233"/>
                      <a:pt x="397" y="232"/>
                      <a:pt x="397" y="231"/>
                    </a:cubicBezTo>
                    <a:cubicBezTo>
                      <a:pt x="396" y="231"/>
                      <a:pt x="396" y="230"/>
                      <a:pt x="395" y="230"/>
                    </a:cubicBezTo>
                    <a:cubicBezTo>
                      <a:pt x="395" y="231"/>
                      <a:pt x="395" y="231"/>
                      <a:pt x="395" y="231"/>
                    </a:cubicBezTo>
                    <a:cubicBezTo>
                      <a:pt x="395" y="232"/>
                      <a:pt x="395" y="233"/>
                      <a:pt x="395" y="233"/>
                    </a:cubicBezTo>
                    <a:cubicBezTo>
                      <a:pt x="395" y="234"/>
                      <a:pt x="395" y="234"/>
                      <a:pt x="395" y="235"/>
                    </a:cubicBezTo>
                    <a:cubicBezTo>
                      <a:pt x="395" y="236"/>
                      <a:pt x="395" y="236"/>
                      <a:pt x="395" y="237"/>
                    </a:cubicBezTo>
                    <a:cubicBezTo>
                      <a:pt x="395" y="238"/>
                      <a:pt x="395" y="239"/>
                      <a:pt x="394" y="239"/>
                    </a:cubicBezTo>
                    <a:cubicBezTo>
                      <a:pt x="394" y="239"/>
                      <a:pt x="394" y="241"/>
                      <a:pt x="393" y="241"/>
                    </a:cubicBezTo>
                    <a:cubicBezTo>
                      <a:pt x="393" y="241"/>
                      <a:pt x="393" y="240"/>
                      <a:pt x="393" y="240"/>
                    </a:cubicBezTo>
                    <a:cubicBezTo>
                      <a:pt x="393" y="240"/>
                      <a:pt x="392" y="239"/>
                      <a:pt x="392" y="239"/>
                    </a:cubicBezTo>
                    <a:cubicBezTo>
                      <a:pt x="392" y="239"/>
                      <a:pt x="392" y="239"/>
                      <a:pt x="392" y="239"/>
                    </a:cubicBezTo>
                    <a:cubicBezTo>
                      <a:pt x="392" y="239"/>
                      <a:pt x="392" y="240"/>
                      <a:pt x="391" y="240"/>
                    </a:cubicBezTo>
                    <a:cubicBezTo>
                      <a:pt x="391" y="241"/>
                      <a:pt x="391" y="241"/>
                      <a:pt x="391" y="241"/>
                    </a:cubicBezTo>
                    <a:cubicBezTo>
                      <a:pt x="390" y="241"/>
                      <a:pt x="390" y="241"/>
                      <a:pt x="390" y="242"/>
                    </a:cubicBezTo>
                    <a:cubicBezTo>
                      <a:pt x="390" y="243"/>
                      <a:pt x="389" y="242"/>
                      <a:pt x="389" y="242"/>
                    </a:cubicBezTo>
                    <a:cubicBezTo>
                      <a:pt x="389" y="242"/>
                      <a:pt x="389" y="244"/>
                      <a:pt x="388" y="243"/>
                    </a:cubicBezTo>
                    <a:cubicBezTo>
                      <a:pt x="388" y="242"/>
                      <a:pt x="388" y="242"/>
                      <a:pt x="388" y="241"/>
                    </a:cubicBezTo>
                    <a:cubicBezTo>
                      <a:pt x="388" y="241"/>
                      <a:pt x="388" y="241"/>
                      <a:pt x="388" y="241"/>
                    </a:cubicBezTo>
                    <a:cubicBezTo>
                      <a:pt x="388" y="240"/>
                      <a:pt x="388" y="241"/>
                      <a:pt x="388" y="241"/>
                    </a:cubicBezTo>
                    <a:cubicBezTo>
                      <a:pt x="387" y="241"/>
                      <a:pt x="387" y="241"/>
                      <a:pt x="387" y="241"/>
                    </a:cubicBezTo>
                    <a:cubicBezTo>
                      <a:pt x="387" y="242"/>
                      <a:pt x="386" y="242"/>
                      <a:pt x="386" y="242"/>
                    </a:cubicBezTo>
                    <a:cubicBezTo>
                      <a:pt x="385" y="243"/>
                      <a:pt x="385" y="242"/>
                      <a:pt x="385" y="241"/>
                    </a:cubicBezTo>
                    <a:cubicBezTo>
                      <a:pt x="385" y="240"/>
                      <a:pt x="385" y="240"/>
                      <a:pt x="385" y="239"/>
                    </a:cubicBezTo>
                    <a:cubicBezTo>
                      <a:pt x="384" y="238"/>
                      <a:pt x="385" y="238"/>
                      <a:pt x="385" y="237"/>
                    </a:cubicBezTo>
                    <a:cubicBezTo>
                      <a:pt x="385" y="236"/>
                      <a:pt x="385" y="236"/>
                      <a:pt x="385" y="235"/>
                    </a:cubicBezTo>
                    <a:cubicBezTo>
                      <a:pt x="385" y="235"/>
                      <a:pt x="385" y="234"/>
                      <a:pt x="385" y="234"/>
                    </a:cubicBezTo>
                    <a:cubicBezTo>
                      <a:pt x="385" y="234"/>
                      <a:pt x="385" y="234"/>
                      <a:pt x="385" y="233"/>
                    </a:cubicBezTo>
                    <a:cubicBezTo>
                      <a:pt x="385" y="232"/>
                      <a:pt x="385" y="231"/>
                      <a:pt x="385" y="231"/>
                    </a:cubicBezTo>
                    <a:cubicBezTo>
                      <a:pt x="385" y="231"/>
                      <a:pt x="385" y="229"/>
                      <a:pt x="385" y="230"/>
                    </a:cubicBezTo>
                    <a:cubicBezTo>
                      <a:pt x="384" y="230"/>
                      <a:pt x="384" y="230"/>
                      <a:pt x="384" y="231"/>
                    </a:cubicBezTo>
                    <a:cubicBezTo>
                      <a:pt x="384" y="231"/>
                      <a:pt x="383" y="230"/>
                      <a:pt x="383" y="231"/>
                    </a:cubicBezTo>
                    <a:cubicBezTo>
                      <a:pt x="383" y="232"/>
                      <a:pt x="382" y="233"/>
                      <a:pt x="382" y="234"/>
                    </a:cubicBezTo>
                    <a:cubicBezTo>
                      <a:pt x="382" y="234"/>
                      <a:pt x="382" y="235"/>
                      <a:pt x="383" y="235"/>
                    </a:cubicBezTo>
                    <a:cubicBezTo>
                      <a:pt x="383" y="236"/>
                      <a:pt x="383" y="236"/>
                      <a:pt x="383" y="236"/>
                    </a:cubicBezTo>
                    <a:cubicBezTo>
                      <a:pt x="383" y="237"/>
                      <a:pt x="383" y="238"/>
                      <a:pt x="383" y="238"/>
                    </a:cubicBezTo>
                    <a:cubicBezTo>
                      <a:pt x="383" y="238"/>
                      <a:pt x="383" y="239"/>
                      <a:pt x="383" y="239"/>
                    </a:cubicBezTo>
                    <a:cubicBezTo>
                      <a:pt x="383" y="240"/>
                      <a:pt x="383" y="240"/>
                      <a:pt x="383" y="241"/>
                    </a:cubicBezTo>
                    <a:cubicBezTo>
                      <a:pt x="383" y="242"/>
                      <a:pt x="383" y="242"/>
                      <a:pt x="383" y="243"/>
                    </a:cubicBezTo>
                    <a:cubicBezTo>
                      <a:pt x="383" y="244"/>
                      <a:pt x="383" y="243"/>
                      <a:pt x="382" y="243"/>
                    </a:cubicBezTo>
                    <a:cubicBezTo>
                      <a:pt x="382" y="243"/>
                      <a:pt x="382" y="243"/>
                      <a:pt x="382" y="244"/>
                    </a:cubicBezTo>
                    <a:cubicBezTo>
                      <a:pt x="381" y="245"/>
                      <a:pt x="381" y="244"/>
                      <a:pt x="381" y="245"/>
                    </a:cubicBezTo>
                    <a:cubicBezTo>
                      <a:pt x="380" y="245"/>
                      <a:pt x="380" y="245"/>
                      <a:pt x="379" y="245"/>
                    </a:cubicBezTo>
                    <a:cubicBezTo>
                      <a:pt x="379" y="246"/>
                      <a:pt x="379" y="246"/>
                      <a:pt x="379" y="247"/>
                    </a:cubicBezTo>
                    <a:cubicBezTo>
                      <a:pt x="379" y="248"/>
                      <a:pt x="379" y="248"/>
                      <a:pt x="378" y="249"/>
                    </a:cubicBezTo>
                    <a:cubicBezTo>
                      <a:pt x="378" y="249"/>
                      <a:pt x="379" y="250"/>
                      <a:pt x="378" y="250"/>
                    </a:cubicBezTo>
                    <a:cubicBezTo>
                      <a:pt x="378" y="251"/>
                      <a:pt x="378" y="251"/>
                      <a:pt x="378" y="251"/>
                    </a:cubicBezTo>
                    <a:cubicBezTo>
                      <a:pt x="378" y="251"/>
                      <a:pt x="377" y="252"/>
                      <a:pt x="377" y="252"/>
                    </a:cubicBezTo>
                    <a:cubicBezTo>
                      <a:pt x="377" y="252"/>
                      <a:pt x="377" y="252"/>
                      <a:pt x="377" y="252"/>
                    </a:cubicBezTo>
                    <a:cubicBezTo>
                      <a:pt x="376" y="252"/>
                      <a:pt x="376" y="251"/>
                      <a:pt x="376" y="252"/>
                    </a:cubicBezTo>
                    <a:cubicBezTo>
                      <a:pt x="376" y="253"/>
                      <a:pt x="376" y="253"/>
                      <a:pt x="376" y="254"/>
                    </a:cubicBezTo>
                    <a:cubicBezTo>
                      <a:pt x="375" y="254"/>
                      <a:pt x="376" y="255"/>
                      <a:pt x="375" y="255"/>
                    </a:cubicBezTo>
                    <a:cubicBezTo>
                      <a:pt x="375" y="255"/>
                      <a:pt x="375" y="256"/>
                      <a:pt x="375" y="257"/>
                    </a:cubicBezTo>
                    <a:cubicBezTo>
                      <a:pt x="375" y="257"/>
                      <a:pt x="374" y="257"/>
                      <a:pt x="374" y="258"/>
                    </a:cubicBezTo>
                    <a:cubicBezTo>
                      <a:pt x="374" y="258"/>
                      <a:pt x="373" y="258"/>
                      <a:pt x="373" y="257"/>
                    </a:cubicBezTo>
                    <a:cubicBezTo>
                      <a:pt x="373" y="257"/>
                      <a:pt x="373" y="257"/>
                      <a:pt x="373" y="257"/>
                    </a:cubicBezTo>
                    <a:cubicBezTo>
                      <a:pt x="372" y="257"/>
                      <a:pt x="372" y="256"/>
                      <a:pt x="372" y="257"/>
                    </a:cubicBezTo>
                    <a:cubicBezTo>
                      <a:pt x="371" y="258"/>
                      <a:pt x="372" y="258"/>
                      <a:pt x="372" y="259"/>
                    </a:cubicBezTo>
                    <a:cubicBezTo>
                      <a:pt x="372" y="262"/>
                      <a:pt x="370" y="260"/>
                      <a:pt x="370" y="260"/>
                    </a:cubicBezTo>
                    <a:cubicBezTo>
                      <a:pt x="369" y="260"/>
                      <a:pt x="369" y="260"/>
                      <a:pt x="369" y="261"/>
                    </a:cubicBezTo>
                    <a:cubicBezTo>
                      <a:pt x="368" y="261"/>
                      <a:pt x="368" y="261"/>
                      <a:pt x="368" y="262"/>
                    </a:cubicBezTo>
                    <a:cubicBezTo>
                      <a:pt x="368" y="263"/>
                      <a:pt x="369" y="263"/>
                      <a:pt x="370" y="264"/>
                    </a:cubicBezTo>
                    <a:cubicBezTo>
                      <a:pt x="370" y="264"/>
                      <a:pt x="371" y="264"/>
                      <a:pt x="371" y="265"/>
                    </a:cubicBezTo>
                    <a:cubicBezTo>
                      <a:pt x="371" y="265"/>
                      <a:pt x="371" y="265"/>
                      <a:pt x="371" y="266"/>
                    </a:cubicBezTo>
                    <a:cubicBezTo>
                      <a:pt x="371" y="266"/>
                      <a:pt x="371" y="267"/>
                      <a:pt x="371" y="267"/>
                    </a:cubicBezTo>
                    <a:cubicBezTo>
                      <a:pt x="372" y="267"/>
                      <a:pt x="372" y="268"/>
                      <a:pt x="372" y="269"/>
                    </a:cubicBezTo>
                    <a:cubicBezTo>
                      <a:pt x="372" y="270"/>
                      <a:pt x="372" y="271"/>
                      <a:pt x="372" y="272"/>
                    </a:cubicBezTo>
                    <a:cubicBezTo>
                      <a:pt x="372" y="272"/>
                      <a:pt x="371" y="273"/>
                      <a:pt x="371" y="273"/>
                    </a:cubicBezTo>
                    <a:cubicBezTo>
                      <a:pt x="371" y="273"/>
                      <a:pt x="371" y="274"/>
                      <a:pt x="371" y="274"/>
                    </a:cubicBezTo>
                    <a:cubicBezTo>
                      <a:pt x="371" y="275"/>
                      <a:pt x="371" y="275"/>
                      <a:pt x="371" y="276"/>
                    </a:cubicBezTo>
                    <a:cubicBezTo>
                      <a:pt x="370" y="277"/>
                      <a:pt x="369" y="276"/>
                      <a:pt x="368" y="276"/>
                    </a:cubicBezTo>
                    <a:cubicBezTo>
                      <a:pt x="368" y="276"/>
                      <a:pt x="367" y="276"/>
                      <a:pt x="367" y="276"/>
                    </a:cubicBezTo>
                    <a:cubicBezTo>
                      <a:pt x="366" y="276"/>
                      <a:pt x="366" y="276"/>
                      <a:pt x="365" y="276"/>
                    </a:cubicBezTo>
                    <a:cubicBezTo>
                      <a:pt x="364" y="277"/>
                      <a:pt x="364" y="277"/>
                      <a:pt x="364" y="277"/>
                    </a:cubicBezTo>
                    <a:cubicBezTo>
                      <a:pt x="363" y="277"/>
                      <a:pt x="363" y="276"/>
                      <a:pt x="362" y="276"/>
                    </a:cubicBezTo>
                    <a:cubicBezTo>
                      <a:pt x="362" y="276"/>
                      <a:pt x="361" y="279"/>
                      <a:pt x="361" y="279"/>
                    </a:cubicBezTo>
                    <a:cubicBezTo>
                      <a:pt x="361" y="280"/>
                      <a:pt x="362" y="281"/>
                      <a:pt x="362" y="281"/>
                    </a:cubicBezTo>
                    <a:cubicBezTo>
                      <a:pt x="362" y="282"/>
                      <a:pt x="361" y="283"/>
                      <a:pt x="361" y="284"/>
                    </a:cubicBezTo>
                    <a:cubicBezTo>
                      <a:pt x="361" y="286"/>
                      <a:pt x="361" y="288"/>
                      <a:pt x="360" y="289"/>
                    </a:cubicBezTo>
                    <a:cubicBezTo>
                      <a:pt x="360" y="290"/>
                      <a:pt x="360" y="291"/>
                      <a:pt x="360" y="291"/>
                    </a:cubicBezTo>
                    <a:cubicBezTo>
                      <a:pt x="360" y="291"/>
                      <a:pt x="360" y="291"/>
                      <a:pt x="360" y="292"/>
                    </a:cubicBezTo>
                    <a:cubicBezTo>
                      <a:pt x="364" y="290"/>
                      <a:pt x="368" y="288"/>
                      <a:pt x="371" y="286"/>
                    </a:cubicBezTo>
                    <a:cubicBezTo>
                      <a:pt x="371" y="286"/>
                      <a:pt x="371" y="286"/>
                      <a:pt x="371" y="286"/>
                    </a:cubicBezTo>
                    <a:cubicBezTo>
                      <a:pt x="371" y="285"/>
                      <a:pt x="372" y="285"/>
                      <a:pt x="372" y="284"/>
                    </a:cubicBezTo>
                    <a:cubicBezTo>
                      <a:pt x="372" y="282"/>
                      <a:pt x="374" y="282"/>
                      <a:pt x="374" y="281"/>
                    </a:cubicBezTo>
                    <a:cubicBezTo>
                      <a:pt x="375" y="281"/>
                      <a:pt x="375" y="281"/>
                      <a:pt x="375" y="281"/>
                    </a:cubicBezTo>
                    <a:cubicBezTo>
                      <a:pt x="375" y="280"/>
                      <a:pt x="376" y="280"/>
                      <a:pt x="376" y="279"/>
                    </a:cubicBezTo>
                    <a:cubicBezTo>
                      <a:pt x="376" y="278"/>
                      <a:pt x="375" y="277"/>
                      <a:pt x="376" y="276"/>
                    </a:cubicBezTo>
                    <a:cubicBezTo>
                      <a:pt x="377" y="275"/>
                      <a:pt x="378" y="275"/>
                      <a:pt x="378" y="275"/>
                    </a:cubicBezTo>
                    <a:cubicBezTo>
                      <a:pt x="378" y="275"/>
                      <a:pt x="378" y="276"/>
                      <a:pt x="379" y="276"/>
                    </a:cubicBezTo>
                    <a:cubicBezTo>
                      <a:pt x="379" y="275"/>
                      <a:pt x="380" y="275"/>
                      <a:pt x="380" y="275"/>
                    </a:cubicBezTo>
                    <a:cubicBezTo>
                      <a:pt x="380" y="274"/>
                      <a:pt x="381" y="273"/>
                      <a:pt x="381" y="273"/>
                    </a:cubicBezTo>
                    <a:cubicBezTo>
                      <a:pt x="381" y="272"/>
                      <a:pt x="382" y="272"/>
                      <a:pt x="382" y="272"/>
                    </a:cubicBezTo>
                    <a:cubicBezTo>
                      <a:pt x="382" y="271"/>
                      <a:pt x="383" y="271"/>
                      <a:pt x="384" y="272"/>
                    </a:cubicBezTo>
                    <a:cubicBezTo>
                      <a:pt x="384" y="273"/>
                      <a:pt x="384" y="275"/>
                      <a:pt x="384" y="276"/>
                    </a:cubicBezTo>
                    <a:cubicBezTo>
                      <a:pt x="384" y="277"/>
                      <a:pt x="385" y="278"/>
                      <a:pt x="385" y="278"/>
                    </a:cubicBezTo>
                    <a:cubicBezTo>
                      <a:pt x="386" y="278"/>
                      <a:pt x="387" y="277"/>
                      <a:pt x="388" y="277"/>
                    </a:cubicBezTo>
                    <a:cubicBezTo>
                      <a:pt x="387" y="276"/>
                      <a:pt x="387" y="276"/>
                      <a:pt x="387" y="275"/>
                    </a:cubicBezTo>
                    <a:cubicBezTo>
                      <a:pt x="387" y="273"/>
                      <a:pt x="386" y="272"/>
                      <a:pt x="386" y="271"/>
                    </a:cubicBezTo>
                    <a:cubicBezTo>
                      <a:pt x="386" y="271"/>
                      <a:pt x="386" y="270"/>
                      <a:pt x="385" y="270"/>
                    </a:cubicBezTo>
                    <a:cubicBezTo>
                      <a:pt x="385" y="270"/>
                      <a:pt x="385" y="269"/>
                      <a:pt x="386" y="269"/>
                    </a:cubicBezTo>
                    <a:cubicBezTo>
                      <a:pt x="386" y="269"/>
                      <a:pt x="386" y="269"/>
                      <a:pt x="386" y="269"/>
                    </a:cubicBezTo>
                    <a:cubicBezTo>
                      <a:pt x="387" y="270"/>
                      <a:pt x="387" y="270"/>
                      <a:pt x="387" y="270"/>
                    </a:cubicBezTo>
                    <a:cubicBezTo>
                      <a:pt x="388" y="270"/>
                      <a:pt x="388" y="269"/>
                      <a:pt x="389" y="270"/>
                    </a:cubicBezTo>
                    <a:cubicBezTo>
                      <a:pt x="389" y="271"/>
                      <a:pt x="389" y="271"/>
                      <a:pt x="389" y="272"/>
                    </a:cubicBezTo>
                    <a:cubicBezTo>
                      <a:pt x="389" y="272"/>
                      <a:pt x="390" y="272"/>
                      <a:pt x="390" y="272"/>
                    </a:cubicBezTo>
                    <a:cubicBezTo>
                      <a:pt x="390" y="273"/>
                      <a:pt x="390" y="273"/>
                      <a:pt x="390" y="274"/>
                    </a:cubicBezTo>
                    <a:cubicBezTo>
                      <a:pt x="391" y="274"/>
                      <a:pt x="391" y="274"/>
                      <a:pt x="391" y="275"/>
                    </a:cubicBezTo>
                    <a:cubicBezTo>
                      <a:pt x="394" y="272"/>
                      <a:pt x="398" y="270"/>
                      <a:pt x="401" y="267"/>
                    </a:cubicBezTo>
                    <a:cubicBezTo>
                      <a:pt x="401" y="267"/>
                      <a:pt x="401" y="266"/>
                      <a:pt x="402" y="265"/>
                    </a:cubicBezTo>
                    <a:cubicBezTo>
                      <a:pt x="402" y="264"/>
                      <a:pt x="402" y="263"/>
                      <a:pt x="403" y="263"/>
                    </a:cubicBezTo>
                    <a:cubicBezTo>
                      <a:pt x="403" y="262"/>
                      <a:pt x="403" y="263"/>
                      <a:pt x="404" y="264"/>
                    </a:cubicBezTo>
                    <a:cubicBezTo>
                      <a:pt x="404" y="264"/>
                      <a:pt x="404" y="265"/>
                      <a:pt x="404" y="265"/>
                    </a:cubicBezTo>
                    <a:cubicBezTo>
                      <a:pt x="404" y="265"/>
                      <a:pt x="404" y="265"/>
                      <a:pt x="404" y="265"/>
                    </a:cubicBezTo>
                    <a:cubicBezTo>
                      <a:pt x="404" y="265"/>
                      <a:pt x="405" y="264"/>
                      <a:pt x="406" y="264"/>
                    </a:cubicBezTo>
                    <a:cubicBezTo>
                      <a:pt x="406" y="263"/>
                      <a:pt x="406" y="263"/>
                      <a:pt x="406" y="263"/>
                    </a:cubicBezTo>
                    <a:cubicBezTo>
                      <a:pt x="407" y="262"/>
                      <a:pt x="407" y="262"/>
                      <a:pt x="408" y="261"/>
                    </a:cubicBezTo>
                    <a:cubicBezTo>
                      <a:pt x="408" y="261"/>
                      <a:pt x="409" y="260"/>
                      <a:pt x="409" y="261"/>
                    </a:cubicBezTo>
                    <a:cubicBezTo>
                      <a:pt x="409" y="261"/>
                      <a:pt x="408" y="261"/>
                      <a:pt x="408" y="261"/>
                    </a:cubicBezTo>
                    <a:cubicBezTo>
                      <a:pt x="408" y="262"/>
                      <a:pt x="408" y="262"/>
                      <a:pt x="408" y="262"/>
                    </a:cubicBezTo>
                    <a:cubicBezTo>
                      <a:pt x="422" y="251"/>
                      <a:pt x="434" y="239"/>
                      <a:pt x="446" y="232"/>
                    </a:cubicBezTo>
                    <a:cubicBezTo>
                      <a:pt x="447" y="231"/>
                      <a:pt x="448" y="230"/>
                      <a:pt x="450" y="230"/>
                    </a:cubicBezTo>
                    <a:cubicBezTo>
                      <a:pt x="449" y="208"/>
                      <a:pt x="445" y="188"/>
                      <a:pt x="438" y="168"/>
                    </a:cubicBezTo>
                    <a:cubicBezTo>
                      <a:pt x="438" y="168"/>
                      <a:pt x="438" y="169"/>
                      <a:pt x="438" y="169"/>
                    </a:cubicBezTo>
                    <a:close/>
                    <a:moveTo>
                      <a:pt x="404" y="220"/>
                    </a:moveTo>
                    <a:cubicBezTo>
                      <a:pt x="404" y="220"/>
                      <a:pt x="404" y="221"/>
                      <a:pt x="404" y="221"/>
                    </a:cubicBezTo>
                    <a:cubicBezTo>
                      <a:pt x="404" y="221"/>
                      <a:pt x="404" y="222"/>
                      <a:pt x="404" y="222"/>
                    </a:cubicBezTo>
                    <a:cubicBezTo>
                      <a:pt x="404" y="222"/>
                      <a:pt x="403" y="223"/>
                      <a:pt x="403" y="222"/>
                    </a:cubicBezTo>
                    <a:cubicBezTo>
                      <a:pt x="402" y="222"/>
                      <a:pt x="403" y="221"/>
                      <a:pt x="402" y="221"/>
                    </a:cubicBezTo>
                    <a:cubicBezTo>
                      <a:pt x="402" y="220"/>
                      <a:pt x="402" y="219"/>
                      <a:pt x="402" y="219"/>
                    </a:cubicBezTo>
                    <a:cubicBezTo>
                      <a:pt x="402" y="218"/>
                      <a:pt x="401" y="216"/>
                      <a:pt x="402" y="216"/>
                    </a:cubicBezTo>
                    <a:cubicBezTo>
                      <a:pt x="402" y="216"/>
                      <a:pt x="402" y="216"/>
                      <a:pt x="403" y="216"/>
                    </a:cubicBezTo>
                    <a:cubicBezTo>
                      <a:pt x="403" y="217"/>
                      <a:pt x="403" y="217"/>
                      <a:pt x="403" y="217"/>
                    </a:cubicBezTo>
                    <a:cubicBezTo>
                      <a:pt x="403" y="218"/>
                      <a:pt x="404" y="218"/>
                      <a:pt x="404" y="218"/>
                    </a:cubicBezTo>
                    <a:cubicBezTo>
                      <a:pt x="404" y="219"/>
                      <a:pt x="404" y="220"/>
                      <a:pt x="404" y="220"/>
                    </a:cubicBezTo>
                    <a:close/>
                    <a:moveTo>
                      <a:pt x="407" y="219"/>
                    </a:moveTo>
                    <a:cubicBezTo>
                      <a:pt x="406" y="219"/>
                      <a:pt x="406" y="219"/>
                      <a:pt x="406" y="219"/>
                    </a:cubicBezTo>
                    <a:cubicBezTo>
                      <a:pt x="406" y="219"/>
                      <a:pt x="406" y="218"/>
                      <a:pt x="406" y="218"/>
                    </a:cubicBezTo>
                    <a:cubicBezTo>
                      <a:pt x="405" y="217"/>
                      <a:pt x="405" y="217"/>
                      <a:pt x="405" y="216"/>
                    </a:cubicBezTo>
                    <a:cubicBezTo>
                      <a:pt x="405" y="216"/>
                      <a:pt x="405" y="215"/>
                      <a:pt x="405" y="215"/>
                    </a:cubicBezTo>
                    <a:cubicBezTo>
                      <a:pt x="405" y="214"/>
                      <a:pt x="405" y="214"/>
                      <a:pt x="405" y="213"/>
                    </a:cubicBezTo>
                    <a:cubicBezTo>
                      <a:pt x="405" y="212"/>
                      <a:pt x="406" y="215"/>
                      <a:pt x="406" y="215"/>
                    </a:cubicBezTo>
                    <a:cubicBezTo>
                      <a:pt x="406" y="216"/>
                      <a:pt x="406" y="217"/>
                      <a:pt x="406" y="217"/>
                    </a:cubicBezTo>
                    <a:cubicBezTo>
                      <a:pt x="406" y="218"/>
                      <a:pt x="407" y="218"/>
                      <a:pt x="407" y="219"/>
                    </a:cubicBezTo>
                    <a:close/>
                    <a:moveTo>
                      <a:pt x="409" y="229"/>
                    </a:moveTo>
                    <a:cubicBezTo>
                      <a:pt x="409" y="229"/>
                      <a:pt x="409" y="229"/>
                      <a:pt x="409" y="229"/>
                    </a:cubicBezTo>
                    <a:cubicBezTo>
                      <a:pt x="409" y="228"/>
                      <a:pt x="409" y="228"/>
                      <a:pt x="408" y="228"/>
                    </a:cubicBezTo>
                    <a:cubicBezTo>
                      <a:pt x="408" y="228"/>
                      <a:pt x="408" y="228"/>
                      <a:pt x="408" y="227"/>
                    </a:cubicBezTo>
                    <a:cubicBezTo>
                      <a:pt x="408" y="226"/>
                      <a:pt x="408" y="227"/>
                      <a:pt x="409" y="227"/>
                    </a:cubicBezTo>
                    <a:cubicBezTo>
                      <a:pt x="409" y="227"/>
                      <a:pt x="409" y="227"/>
                      <a:pt x="409" y="228"/>
                    </a:cubicBezTo>
                    <a:cubicBezTo>
                      <a:pt x="409" y="228"/>
                      <a:pt x="409" y="228"/>
                      <a:pt x="409" y="229"/>
                    </a:cubicBezTo>
                    <a:close/>
                    <a:moveTo>
                      <a:pt x="364" y="117"/>
                    </a:moveTo>
                    <a:cubicBezTo>
                      <a:pt x="364" y="116"/>
                      <a:pt x="365" y="117"/>
                      <a:pt x="365" y="117"/>
                    </a:cubicBezTo>
                    <a:cubicBezTo>
                      <a:pt x="365" y="118"/>
                      <a:pt x="365" y="118"/>
                      <a:pt x="365" y="118"/>
                    </a:cubicBezTo>
                    <a:cubicBezTo>
                      <a:pt x="365" y="119"/>
                      <a:pt x="366" y="119"/>
                      <a:pt x="366" y="119"/>
                    </a:cubicBezTo>
                    <a:cubicBezTo>
                      <a:pt x="366" y="119"/>
                      <a:pt x="366" y="118"/>
                      <a:pt x="366" y="118"/>
                    </a:cubicBezTo>
                    <a:cubicBezTo>
                      <a:pt x="366" y="118"/>
                      <a:pt x="368" y="121"/>
                      <a:pt x="368" y="120"/>
                    </a:cubicBezTo>
                    <a:cubicBezTo>
                      <a:pt x="368" y="119"/>
                      <a:pt x="368" y="118"/>
                      <a:pt x="367" y="117"/>
                    </a:cubicBezTo>
                    <a:cubicBezTo>
                      <a:pt x="367" y="117"/>
                      <a:pt x="367" y="117"/>
                      <a:pt x="367" y="117"/>
                    </a:cubicBezTo>
                    <a:cubicBezTo>
                      <a:pt x="368" y="117"/>
                      <a:pt x="368" y="117"/>
                      <a:pt x="368" y="118"/>
                    </a:cubicBezTo>
                    <a:cubicBezTo>
                      <a:pt x="369" y="118"/>
                      <a:pt x="369" y="119"/>
                      <a:pt x="369" y="119"/>
                    </a:cubicBezTo>
                    <a:cubicBezTo>
                      <a:pt x="369" y="119"/>
                      <a:pt x="369" y="119"/>
                      <a:pt x="369" y="120"/>
                    </a:cubicBezTo>
                    <a:cubicBezTo>
                      <a:pt x="369" y="120"/>
                      <a:pt x="370" y="120"/>
                      <a:pt x="370" y="121"/>
                    </a:cubicBezTo>
                    <a:cubicBezTo>
                      <a:pt x="370" y="121"/>
                      <a:pt x="370" y="121"/>
                      <a:pt x="370" y="120"/>
                    </a:cubicBezTo>
                    <a:cubicBezTo>
                      <a:pt x="371" y="121"/>
                      <a:pt x="371" y="122"/>
                      <a:pt x="371" y="122"/>
                    </a:cubicBezTo>
                    <a:cubicBezTo>
                      <a:pt x="371" y="123"/>
                      <a:pt x="371" y="123"/>
                      <a:pt x="372" y="123"/>
                    </a:cubicBezTo>
                    <a:cubicBezTo>
                      <a:pt x="372" y="124"/>
                      <a:pt x="372" y="124"/>
                      <a:pt x="373" y="124"/>
                    </a:cubicBezTo>
                    <a:cubicBezTo>
                      <a:pt x="373" y="124"/>
                      <a:pt x="373" y="124"/>
                      <a:pt x="373" y="125"/>
                    </a:cubicBezTo>
                    <a:cubicBezTo>
                      <a:pt x="373" y="125"/>
                      <a:pt x="373" y="125"/>
                      <a:pt x="374" y="125"/>
                    </a:cubicBezTo>
                    <a:cubicBezTo>
                      <a:pt x="374" y="126"/>
                      <a:pt x="374" y="126"/>
                      <a:pt x="374" y="126"/>
                    </a:cubicBezTo>
                    <a:cubicBezTo>
                      <a:pt x="374" y="127"/>
                      <a:pt x="375" y="127"/>
                      <a:pt x="375" y="127"/>
                    </a:cubicBezTo>
                    <a:cubicBezTo>
                      <a:pt x="375" y="128"/>
                      <a:pt x="374" y="128"/>
                      <a:pt x="374" y="128"/>
                    </a:cubicBezTo>
                    <a:cubicBezTo>
                      <a:pt x="374" y="127"/>
                      <a:pt x="374" y="128"/>
                      <a:pt x="374" y="128"/>
                    </a:cubicBezTo>
                    <a:cubicBezTo>
                      <a:pt x="373" y="129"/>
                      <a:pt x="373" y="129"/>
                      <a:pt x="374" y="130"/>
                    </a:cubicBezTo>
                    <a:cubicBezTo>
                      <a:pt x="374" y="130"/>
                      <a:pt x="374" y="131"/>
                      <a:pt x="374" y="131"/>
                    </a:cubicBezTo>
                    <a:cubicBezTo>
                      <a:pt x="374" y="131"/>
                      <a:pt x="374" y="132"/>
                      <a:pt x="374" y="132"/>
                    </a:cubicBezTo>
                    <a:cubicBezTo>
                      <a:pt x="374" y="133"/>
                      <a:pt x="374" y="134"/>
                      <a:pt x="374" y="134"/>
                    </a:cubicBezTo>
                    <a:cubicBezTo>
                      <a:pt x="374" y="135"/>
                      <a:pt x="374" y="135"/>
                      <a:pt x="374" y="136"/>
                    </a:cubicBezTo>
                    <a:cubicBezTo>
                      <a:pt x="374" y="137"/>
                      <a:pt x="374" y="139"/>
                      <a:pt x="374" y="140"/>
                    </a:cubicBezTo>
                    <a:cubicBezTo>
                      <a:pt x="374" y="139"/>
                      <a:pt x="373" y="138"/>
                      <a:pt x="373" y="138"/>
                    </a:cubicBezTo>
                    <a:cubicBezTo>
                      <a:pt x="373" y="137"/>
                      <a:pt x="373" y="137"/>
                      <a:pt x="373" y="137"/>
                    </a:cubicBezTo>
                    <a:cubicBezTo>
                      <a:pt x="373" y="137"/>
                      <a:pt x="373" y="137"/>
                      <a:pt x="373" y="137"/>
                    </a:cubicBezTo>
                    <a:cubicBezTo>
                      <a:pt x="372" y="136"/>
                      <a:pt x="372" y="136"/>
                      <a:pt x="372" y="136"/>
                    </a:cubicBezTo>
                    <a:cubicBezTo>
                      <a:pt x="371" y="135"/>
                      <a:pt x="371" y="135"/>
                      <a:pt x="371" y="134"/>
                    </a:cubicBezTo>
                    <a:cubicBezTo>
                      <a:pt x="371" y="134"/>
                      <a:pt x="370" y="134"/>
                      <a:pt x="370" y="133"/>
                    </a:cubicBezTo>
                    <a:cubicBezTo>
                      <a:pt x="370" y="133"/>
                      <a:pt x="371" y="133"/>
                      <a:pt x="371" y="133"/>
                    </a:cubicBezTo>
                    <a:cubicBezTo>
                      <a:pt x="371" y="133"/>
                      <a:pt x="371" y="133"/>
                      <a:pt x="371" y="133"/>
                    </a:cubicBezTo>
                    <a:cubicBezTo>
                      <a:pt x="371" y="132"/>
                      <a:pt x="371" y="132"/>
                      <a:pt x="370" y="132"/>
                    </a:cubicBezTo>
                    <a:cubicBezTo>
                      <a:pt x="370" y="132"/>
                      <a:pt x="370" y="132"/>
                      <a:pt x="369" y="131"/>
                    </a:cubicBezTo>
                    <a:cubicBezTo>
                      <a:pt x="369" y="131"/>
                      <a:pt x="369" y="130"/>
                      <a:pt x="369" y="130"/>
                    </a:cubicBezTo>
                    <a:cubicBezTo>
                      <a:pt x="368" y="129"/>
                      <a:pt x="369" y="129"/>
                      <a:pt x="369" y="129"/>
                    </a:cubicBezTo>
                    <a:cubicBezTo>
                      <a:pt x="369" y="129"/>
                      <a:pt x="369" y="128"/>
                      <a:pt x="369" y="128"/>
                    </a:cubicBezTo>
                    <a:cubicBezTo>
                      <a:pt x="370" y="128"/>
                      <a:pt x="370" y="128"/>
                      <a:pt x="370" y="128"/>
                    </a:cubicBezTo>
                    <a:cubicBezTo>
                      <a:pt x="371" y="128"/>
                      <a:pt x="371" y="127"/>
                      <a:pt x="371" y="126"/>
                    </a:cubicBezTo>
                    <a:cubicBezTo>
                      <a:pt x="370" y="126"/>
                      <a:pt x="370" y="126"/>
                      <a:pt x="370" y="126"/>
                    </a:cubicBezTo>
                    <a:cubicBezTo>
                      <a:pt x="370" y="126"/>
                      <a:pt x="370" y="127"/>
                      <a:pt x="370" y="127"/>
                    </a:cubicBezTo>
                    <a:cubicBezTo>
                      <a:pt x="369" y="127"/>
                      <a:pt x="369" y="126"/>
                      <a:pt x="369" y="126"/>
                    </a:cubicBezTo>
                    <a:cubicBezTo>
                      <a:pt x="369" y="126"/>
                      <a:pt x="369" y="126"/>
                      <a:pt x="369" y="126"/>
                    </a:cubicBezTo>
                    <a:cubicBezTo>
                      <a:pt x="369" y="127"/>
                      <a:pt x="369" y="127"/>
                      <a:pt x="369" y="127"/>
                    </a:cubicBezTo>
                    <a:cubicBezTo>
                      <a:pt x="369" y="128"/>
                      <a:pt x="369" y="128"/>
                      <a:pt x="368" y="128"/>
                    </a:cubicBezTo>
                    <a:cubicBezTo>
                      <a:pt x="368" y="128"/>
                      <a:pt x="368" y="128"/>
                      <a:pt x="368" y="127"/>
                    </a:cubicBezTo>
                    <a:cubicBezTo>
                      <a:pt x="367" y="127"/>
                      <a:pt x="367" y="127"/>
                      <a:pt x="367" y="126"/>
                    </a:cubicBezTo>
                    <a:cubicBezTo>
                      <a:pt x="366" y="125"/>
                      <a:pt x="366" y="124"/>
                      <a:pt x="365" y="123"/>
                    </a:cubicBezTo>
                    <a:cubicBezTo>
                      <a:pt x="364" y="123"/>
                      <a:pt x="365" y="122"/>
                      <a:pt x="365" y="121"/>
                    </a:cubicBezTo>
                    <a:cubicBezTo>
                      <a:pt x="364" y="121"/>
                      <a:pt x="364" y="121"/>
                      <a:pt x="364" y="120"/>
                    </a:cubicBezTo>
                    <a:cubicBezTo>
                      <a:pt x="363" y="120"/>
                      <a:pt x="363" y="119"/>
                      <a:pt x="363" y="119"/>
                    </a:cubicBezTo>
                    <a:cubicBezTo>
                      <a:pt x="363" y="118"/>
                      <a:pt x="362" y="117"/>
                      <a:pt x="362" y="117"/>
                    </a:cubicBezTo>
                    <a:cubicBezTo>
                      <a:pt x="362" y="116"/>
                      <a:pt x="362" y="116"/>
                      <a:pt x="363" y="116"/>
                    </a:cubicBezTo>
                    <a:cubicBezTo>
                      <a:pt x="363" y="116"/>
                      <a:pt x="363" y="116"/>
                      <a:pt x="363" y="117"/>
                    </a:cubicBezTo>
                    <a:cubicBezTo>
                      <a:pt x="364" y="117"/>
                      <a:pt x="364" y="117"/>
                      <a:pt x="364" y="117"/>
                    </a:cubicBezTo>
                    <a:close/>
                    <a:moveTo>
                      <a:pt x="181" y="390"/>
                    </a:moveTo>
                    <a:cubicBezTo>
                      <a:pt x="180" y="390"/>
                      <a:pt x="180" y="388"/>
                      <a:pt x="181" y="388"/>
                    </a:cubicBezTo>
                    <a:cubicBezTo>
                      <a:pt x="183" y="388"/>
                      <a:pt x="183" y="390"/>
                      <a:pt x="184" y="390"/>
                    </a:cubicBezTo>
                    <a:cubicBezTo>
                      <a:pt x="185" y="390"/>
                      <a:pt x="187" y="390"/>
                      <a:pt x="187" y="391"/>
                    </a:cubicBezTo>
                    <a:cubicBezTo>
                      <a:pt x="188" y="392"/>
                      <a:pt x="186" y="392"/>
                      <a:pt x="186" y="392"/>
                    </a:cubicBezTo>
                    <a:cubicBezTo>
                      <a:pt x="185" y="392"/>
                      <a:pt x="184" y="391"/>
                      <a:pt x="183" y="391"/>
                    </a:cubicBezTo>
                    <a:cubicBezTo>
                      <a:pt x="182" y="391"/>
                      <a:pt x="181" y="391"/>
                      <a:pt x="181" y="390"/>
                    </a:cubicBezTo>
                    <a:close/>
                    <a:moveTo>
                      <a:pt x="188" y="383"/>
                    </a:moveTo>
                    <a:cubicBezTo>
                      <a:pt x="187" y="384"/>
                      <a:pt x="186" y="383"/>
                      <a:pt x="186" y="383"/>
                    </a:cubicBezTo>
                    <a:cubicBezTo>
                      <a:pt x="185" y="381"/>
                      <a:pt x="186" y="381"/>
                      <a:pt x="188" y="382"/>
                    </a:cubicBezTo>
                    <a:cubicBezTo>
                      <a:pt x="188" y="383"/>
                      <a:pt x="188" y="383"/>
                      <a:pt x="188" y="383"/>
                    </a:cubicBezTo>
                    <a:close/>
                    <a:moveTo>
                      <a:pt x="183" y="387"/>
                    </a:moveTo>
                    <a:cubicBezTo>
                      <a:pt x="182" y="387"/>
                      <a:pt x="186" y="387"/>
                      <a:pt x="186" y="388"/>
                    </a:cubicBezTo>
                    <a:cubicBezTo>
                      <a:pt x="185" y="389"/>
                      <a:pt x="183" y="388"/>
                      <a:pt x="183" y="387"/>
                    </a:cubicBezTo>
                    <a:close/>
                    <a:moveTo>
                      <a:pt x="229" y="443"/>
                    </a:moveTo>
                    <a:cubicBezTo>
                      <a:pt x="229" y="443"/>
                      <a:pt x="229" y="444"/>
                      <a:pt x="229" y="444"/>
                    </a:cubicBezTo>
                    <a:cubicBezTo>
                      <a:pt x="230" y="444"/>
                      <a:pt x="230" y="444"/>
                      <a:pt x="230" y="444"/>
                    </a:cubicBezTo>
                    <a:cubicBezTo>
                      <a:pt x="230" y="444"/>
                      <a:pt x="229" y="444"/>
                      <a:pt x="229" y="444"/>
                    </a:cubicBezTo>
                    <a:cubicBezTo>
                      <a:pt x="229" y="444"/>
                      <a:pt x="229" y="444"/>
                      <a:pt x="229" y="443"/>
                    </a:cubicBezTo>
                    <a:close/>
                    <a:moveTo>
                      <a:pt x="183" y="383"/>
                    </a:moveTo>
                    <a:cubicBezTo>
                      <a:pt x="183" y="383"/>
                      <a:pt x="183" y="383"/>
                      <a:pt x="183" y="383"/>
                    </a:cubicBezTo>
                    <a:cubicBezTo>
                      <a:pt x="183" y="383"/>
                      <a:pt x="184" y="384"/>
                      <a:pt x="183" y="384"/>
                    </a:cubicBezTo>
                    <a:cubicBezTo>
                      <a:pt x="182" y="384"/>
                      <a:pt x="181" y="383"/>
                      <a:pt x="183" y="383"/>
                    </a:cubicBezTo>
                    <a:close/>
                    <a:moveTo>
                      <a:pt x="201" y="386"/>
                    </a:moveTo>
                    <a:cubicBezTo>
                      <a:pt x="201" y="387"/>
                      <a:pt x="201" y="387"/>
                      <a:pt x="201" y="386"/>
                    </a:cubicBezTo>
                    <a:cubicBezTo>
                      <a:pt x="200" y="386"/>
                      <a:pt x="200" y="384"/>
                      <a:pt x="201" y="384"/>
                    </a:cubicBezTo>
                    <a:cubicBezTo>
                      <a:pt x="201" y="384"/>
                      <a:pt x="201" y="384"/>
                      <a:pt x="201" y="384"/>
                    </a:cubicBezTo>
                    <a:cubicBezTo>
                      <a:pt x="201" y="385"/>
                      <a:pt x="202" y="385"/>
                      <a:pt x="201" y="386"/>
                    </a:cubicBezTo>
                    <a:close/>
                    <a:moveTo>
                      <a:pt x="179" y="387"/>
                    </a:moveTo>
                    <a:cubicBezTo>
                      <a:pt x="180" y="387"/>
                      <a:pt x="180" y="387"/>
                      <a:pt x="181" y="387"/>
                    </a:cubicBezTo>
                    <a:cubicBezTo>
                      <a:pt x="181" y="387"/>
                      <a:pt x="181" y="388"/>
                      <a:pt x="181" y="388"/>
                    </a:cubicBezTo>
                    <a:cubicBezTo>
                      <a:pt x="180" y="388"/>
                      <a:pt x="179" y="388"/>
                      <a:pt x="179" y="387"/>
                    </a:cubicBezTo>
                    <a:cubicBezTo>
                      <a:pt x="179" y="387"/>
                      <a:pt x="179" y="387"/>
                      <a:pt x="179" y="387"/>
                    </a:cubicBezTo>
                    <a:close/>
                    <a:moveTo>
                      <a:pt x="228" y="441"/>
                    </a:moveTo>
                    <a:cubicBezTo>
                      <a:pt x="228" y="441"/>
                      <a:pt x="228" y="441"/>
                      <a:pt x="228" y="442"/>
                    </a:cubicBezTo>
                    <a:cubicBezTo>
                      <a:pt x="228" y="442"/>
                      <a:pt x="228" y="442"/>
                      <a:pt x="228" y="442"/>
                    </a:cubicBezTo>
                    <a:cubicBezTo>
                      <a:pt x="228" y="442"/>
                      <a:pt x="229" y="443"/>
                      <a:pt x="228" y="443"/>
                    </a:cubicBezTo>
                    <a:cubicBezTo>
                      <a:pt x="228" y="443"/>
                      <a:pt x="227" y="443"/>
                      <a:pt x="227" y="443"/>
                    </a:cubicBezTo>
                    <a:cubicBezTo>
                      <a:pt x="227" y="443"/>
                      <a:pt x="228" y="442"/>
                      <a:pt x="227" y="442"/>
                    </a:cubicBezTo>
                    <a:cubicBezTo>
                      <a:pt x="226" y="442"/>
                      <a:pt x="227" y="441"/>
                      <a:pt x="228" y="441"/>
                    </a:cubicBezTo>
                    <a:close/>
                    <a:moveTo>
                      <a:pt x="218" y="340"/>
                    </a:moveTo>
                    <a:cubicBezTo>
                      <a:pt x="218" y="341"/>
                      <a:pt x="219" y="340"/>
                      <a:pt x="219" y="341"/>
                    </a:cubicBezTo>
                    <a:cubicBezTo>
                      <a:pt x="220" y="341"/>
                      <a:pt x="219" y="342"/>
                      <a:pt x="219" y="343"/>
                    </a:cubicBezTo>
                    <a:cubicBezTo>
                      <a:pt x="218" y="343"/>
                      <a:pt x="218" y="341"/>
                      <a:pt x="217" y="341"/>
                    </a:cubicBezTo>
                    <a:cubicBezTo>
                      <a:pt x="217" y="341"/>
                      <a:pt x="216" y="341"/>
                      <a:pt x="215" y="341"/>
                    </a:cubicBezTo>
                    <a:cubicBezTo>
                      <a:pt x="215" y="340"/>
                      <a:pt x="215" y="340"/>
                      <a:pt x="216" y="340"/>
                    </a:cubicBezTo>
                    <a:cubicBezTo>
                      <a:pt x="216" y="340"/>
                      <a:pt x="218" y="339"/>
                      <a:pt x="218" y="340"/>
                    </a:cubicBezTo>
                    <a:close/>
                    <a:moveTo>
                      <a:pt x="216" y="356"/>
                    </a:moveTo>
                    <a:cubicBezTo>
                      <a:pt x="217" y="356"/>
                      <a:pt x="218" y="356"/>
                      <a:pt x="218" y="356"/>
                    </a:cubicBezTo>
                    <a:cubicBezTo>
                      <a:pt x="218" y="357"/>
                      <a:pt x="217" y="357"/>
                      <a:pt x="217" y="357"/>
                    </a:cubicBezTo>
                    <a:cubicBezTo>
                      <a:pt x="216" y="357"/>
                      <a:pt x="216" y="357"/>
                      <a:pt x="215" y="357"/>
                    </a:cubicBezTo>
                    <a:cubicBezTo>
                      <a:pt x="215" y="357"/>
                      <a:pt x="215" y="357"/>
                      <a:pt x="214" y="357"/>
                    </a:cubicBezTo>
                    <a:cubicBezTo>
                      <a:pt x="213" y="357"/>
                      <a:pt x="214" y="356"/>
                      <a:pt x="214" y="356"/>
                    </a:cubicBezTo>
                    <a:cubicBezTo>
                      <a:pt x="215" y="356"/>
                      <a:pt x="215" y="356"/>
                      <a:pt x="216" y="356"/>
                    </a:cubicBezTo>
                    <a:close/>
                    <a:moveTo>
                      <a:pt x="237" y="369"/>
                    </a:moveTo>
                    <a:cubicBezTo>
                      <a:pt x="236" y="369"/>
                      <a:pt x="237" y="369"/>
                      <a:pt x="238" y="369"/>
                    </a:cubicBezTo>
                    <a:cubicBezTo>
                      <a:pt x="238" y="369"/>
                      <a:pt x="239" y="369"/>
                      <a:pt x="240" y="369"/>
                    </a:cubicBezTo>
                    <a:cubicBezTo>
                      <a:pt x="240" y="369"/>
                      <a:pt x="240" y="370"/>
                      <a:pt x="240" y="370"/>
                    </a:cubicBezTo>
                    <a:cubicBezTo>
                      <a:pt x="239" y="370"/>
                      <a:pt x="239" y="370"/>
                      <a:pt x="239" y="370"/>
                    </a:cubicBezTo>
                    <a:cubicBezTo>
                      <a:pt x="238" y="370"/>
                      <a:pt x="238" y="369"/>
                      <a:pt x="237" y="369"/>
                    </a:cubicBezTo>
                    <a:close/>
                    <a:moveTo>
                      <a:pt x="202" y="345"/>
                    </a:moveTo>
                    <a:cubicBezTo>
                      <a:pt x="202" y="346"/>
                      <a:pt x="201" y="345"/>
                      <a:pt x="201" y="345"/>
                    </a:cubicBezTo>
                    <a:cubicBezTo>
                      <a:pt x="200" y="345"/>
                      <a:pt x="202" y="344"/>
                      <a:pt x="202" y="345"/>
                    </a:cubicBezTo>
                    <a:close/>
                    <a:moveTo>
                      <a:pt x="238" y="350"/>
                    </a:moveTo>
                    <a:cubicBezTo>
                      <a:pt x="239" y="350"/>
                      <a:pt x="237" y="351"/>
                      <a:pt x="237" y="351"/>
                    </a:cubicBezTo>
                    <a:cubicBezTo>
                      <a:pt x="236" y="351"/>
                      <a:pt x="235" y="352"/>
                      <a:pt x="234" y="352"/>
                    </a:cubicBezTo>
                    <a:cubicBezTo>
                      <a:pt x="234" y="352"/>
                      <a:pt x="233" y="352"/>
                      <a:pt x="233" y="352"/>
                    </a:cubicBezTo>
                    <a:cubicBezTo>
                      <a:pt x="232" y="352"/>
                      <a:pt x="233" y="353"/>
                      <a:pt x="232" y="353"/>
                    </a:cubicBezTo>
                    <a:cubicBezTo>
                      <a:pt x="231" y="353"/>
                      <a:pt x="231" y="354"/>
                      <a:pt x="231" y="354"/>
                    </a:cubicBezTo>
                    <a:cubicBezTo>
                      <a:pt x="230" y="355"/>
                      <a:pt x="229" y="354"/>
                      <a:pt x="228" y="355"/>
                    </a:cubicBezTo>
                    <a:cubicBezTo>
                      <a:pt x="226" y="356"/>
                      <a:pt x="225" y="355"/>
                      <a:pt x="223" y="355"/>
                    </a:cubicBezTo>
                    <a:cubicBezTo>
                      <a:pt x="222" y="355"/>
                      <a:pt x="223" y="355"/>
                      <a:pt x="224" y="355"/>
                    </a:cubicBezTo>
                    <a:cubicBezTo>
                      <a:pt x="225" y="355"/>
                      <a:pt x="225" y="354"/>
                      <a:pt x="226" y="354"/>
                    </a:cubicBezTo>
                    <a:cubicBezTo>
                      <a:pt x="227" y="353"/>
                      <a:pt x="228" y="354"/>
                      <a:pt x="228" y="353"/>
                    </a:cubicBezTo>
                    <a:cubicBezTo>
                      <a:pt x="227" y="352"/>
                      <a:pt x="227" y="352"/>
                      <a:pt x="227" y="351"/>
                    </a:cubicBezTo>
                    <a:cubicBezTo>
                      <a:pt x="226" y="351"/>
                      <a:pt x="227" y="350"/>
                      <a:pt x="227" y="350"/>
                    </a:cubicBezTo>
                    <a:cubicBezTo>
                      <a:pt x="228" y="350"/>
                      <a:pt x="228" y="349"/>
                      <a:pt x="228" y="349"/>
                    </a:cubicBezTo>
                    <a:cubicBezTo>
                      <a:pt x="229" y="349"/>
                      <a:pt x="230" y="350"/>
                      <a:pt x="230" y="349"/>
                    </a:cubicBezTo>
                    <a:cubicBezTo>
                      <a:pt x="232" y="349"/>
                      <a:pt x="233" y="349"/>
                      <a:pt x="234" y="348"/>
                    </a:cubicBezTo>
                    <a:cubicBezTo>
                      <a:pt x="235" y="348"/>
                      <a:pt x="235" y="349"/>
                      <a:pt x="236" y="349"/>
                    </a:cubicBezTo>
                    <a:cubicBezTo>
                      <a:pt x="236" y="349"/>
                      <a:pt x="236" y="350"/>
                      <a:pt x="237" y="350"/>
                    </a:cubicBezTo>
                    <a:cubicBezTo>
                      <a:pt x="237" y="350"/>
                      <a:pt x="237" y="350"/>
                      <a:pt x="238" y="350"/>
                    </a:cubicBezTo>
                    <a:close/>
                    <a:moveTo>
                      <a:pt x="226" y="444"/>
                    </a:moveTo>
                    <a:cubicBezTo>
                      <a:pt x="226" y="444"/>
                      <a:pt x="227" y="443"/>
                      <a:pt x="227" y="444"/>
                    </a:cubicBezTo>
                    <a:cubicBezTo>
                      <a:pt x="227" y="444"/>
                      <a:pt x="226" y="444"/>
                      <a:pt x="226" y="444"/>
                    </a:cubicBezTo>
                    <a:close/>
                    <a:moveTo>
                      <a:pt x="206" y="344"/>
                    </a:moveTo>
                    <a:cubicBezTo>
                      <a:pt x="205" y="344"/>
                      <a:pt x="203" y="346"/>
                      <a:pt x="202" y="345"/>
                    </a:cubicBezTo>
                    <a:cubicBezTo>
                      <a:pt x="202" y="344"/>
                      <a:pt x="204" y="344"/>
                      <a:pt x="204" y="344"/>
                    </a:cubicBezTo>
                    <a:cubicBezTo>
                      <a:pt x="204" y="344"/>
                      <a:pt x="205" y="344"/>
                      <a:pt x="205" y="344"/>
                    </a:cubicBezTo>
                    <a:cubicBezTo>
                      <a:pt x="206" y="344"/>
                      <a:pt x="206" y="343"/>
                      <a:pt x="206" y="343"/>
                    </a:cubicBezTo>
                    <a:cubicBezTo>
                      <a:pt x="207" y="343"/>
                      <a:pt x="206" y="344"/>
                      <a:pt x="206" y="344"/>
                    </a:cubicBezTo>
                    <a:close/>
                    <a:moveTo>
                      <a:pt x="35" y="202"/>
                    </a:moveTo>
                    <a:cubicBezTo>
                      <a:pt x="34" y="202"/>
                      <a:pt x="34" y="202"/>
                      <a:pt x="33" y="200"/>
                    </a:cubicBezTo>
                    <a:cubicBezTo>
                      <a:pt x="34" y="200"/>
                      <a:pt x="34" y="200"/>
                      <a:pt x="34" y="200"/>
                    </a:cubicBezTo>
                    <a:cubicBezTo>
                      <a:pt x="36" y="199"/>
                      <a:pt x="38" y="199"/>
                      <a:pt x="40" y="199"/>
                    </a:cubicBezTo>
                    <a:cubicBezTo>
                      <a:pt x="40" y="200"/>
                      <a:pt x="39" y="201"/>
                      <a:pt x="39" y="201"/>
                    </a:cubicBezTo>
                    <a:cubicBezTo>
                      <a:pt x="38" y="201"/>
                      <a:pt x="38" y="201"/>
                      <a:pt x="37" y="202"/>
                    </a:cubicBezTo>
                    <a:cubicBezTo>
                      <a:pt x="37" y="203"/>
                      <a:pt x="36" y="202"/>
                      <a:pt x="35" y="202"/>
                    </a:cubicBezTo>
                    <a:close/>
                    <a:moveTo>
                      <a:pt x="230" y="447"/>
                    </a:moveTo>
                    <a:cubicBezTo>
                      <a:pt x="230" y="447"/>
                      <a:pt x="229" y="447"/>
                      <a:pt x="229" y="447"/>
                    </a:cubicBezTo>
                    <a:cubicBezTo>
                      <a:pt x="229" y="446"/>
                      <a:pt x="229" y="446"/>
                      <a:pt x="229" y="446"/>
                    </a:cubicBezTo>
                    <a:cubicBezTo>
                      <a:pt x="229" y="446"/>
                      <a:pt x="229" y="446"/>
                      <a:pt x="229" y="446"/>
                    </a:cubicBezTo>
                    <a:cubicBezTo>
                      <a:pt x="229" y="446"/>
                      <a:pt x="230" y="446"/>
                      <a:pt x="230" y="446"/>
                    </a:cubicBezTo>
                    <a:cubicBezTo>
                      <a:pt x="230" y="446"/>
                      <a:pt x="230" y="447"/>
                      <a:pt x="230" y="447"/>
                    </a:cubicBezTo>
                    <a:close/>
                    <a:moveTo>
                      <a:pt x="231" y="450"/>
                    </a:moveTo>
                    <a:cubicBezTo>
                      <a:pt x="231" y="450"/>
                      <a:pt x="230" y="449"/>
                      <a:pt x="230" y="449"/>
                    </a:cubicBezTo>
                    <a:cubicBezTo>
                      <a:pt x="230" y="449"/>
                      <a:pt x="230" y="449"/>
                      <a:pt x="230" y="449"/>
                    </a:cubicBezTo>
                    <a:cubicBezTo>
                      <a:pt x="231" y="448"/>
                      <a:pt x="231" y="449"/>
                      <a:pt x="231" y="450"/>
                    </a:cubicBezTo>
                    <a:close/>
                    <a:moveTo>
                      <a:pt x="242" y="449"/>
                    </a:moveTo>
                    <a:cubicBezTo>
                      <a:pt x="242" y="449"/>
                      <a:pt x="242" y="449"/>
                      <a:pt x="242" y="449"/>
                    </a:cubicBezTo>
                    <a:cubicBezTo>
                      <a:pt x="240" y="449"/>
                      <a:pt x="239" y="449"/>
                      <a:pt x="237" y="449"/>
                    </a:cubicBezTo>
                    <a:cubicBezTo>
                      <a:pt x="236" y="449"/>
                      <a:pt x="235" y="449"/>
                      <a:pt x="235" y="449"/>
                    </a:cubicBezTo>
                    <a:cubicBezTo>
                      <a:pt x="235" y="449"/>
                      <a:pt x="235" y="449"/>
                      <a:pt x="235" y="448"/>
                    </a:cubicBezTo>
                    <a:cubicBezTo>
                      <a:pt x="235" y="448"/>
                      <a:pt x="235" y="448"/>
                      <a:pt x="234" y="448"/>
                    </a:cubicBezTo>
                    <a:cubicBezTo>
                      <a:pt x="234" y="448"/>
                      <a:pt x="233" y="448"/>
                      <a:pt x="233" y="448"/>
                    </a:cubicBezTo>
                    <a:cubicBezTo>
                      <a:pt x="233" y="448"/>
                      <a:pt x="233" y="448"/>
                      <a:pt x="232" y="448"/>
                    </a:cubicBezTo>
                    <a:cubicBezTo>
                      <a:pt x="232" y="447"/>
                      <a:pt x="232" y="447"/>
                      <a:pt x="232" y="447"/>
                    </a:cubicBezTo>
                    <a:cubicBezTo>
                      <a:pt x="232" y="447"/>
                      <a:pt x="232" y="447"/>
                      <a:pt x="232" y="447"/>
                    </a:cubicBezTo>
                    <a:cubicBezTo>
                      <a:pt x="232" y="447"/>
                      <a:pt x="232" y="447"/>
                      <a:pt x="232" y="447"/>
                    </a:cubicBezTo>
                    <a:cubicBezTo>
                      <a:pt x="232" y="447"/>
                      <a:pt x="231" y="447"/>
                      <a:pt x="231" y="447"/>
                    </a:cubicBezTo>
                    <a:cubicBezTo>
                      <a:pt x="230" y="447"/>
                      <a:pt x="230" y="447"/>
                      <a:pt x="230" y="447"/>
                    </a:cubicBezTo>
                    <a:cubicBezTo>
                      <a:pt x="230" y="447"/>
                      <a:pt x="230" y="447"/>
                      <a:pt x="230" y="447"/>
                    </a:cubicBezTo>
                    <a:cubicBezTo>
                      <a:pt x="230" y="447"/>
                      <a:pt x="230" y="447"/>
                      <a:pt x="231" y="447"/>
                    </a:cubicBezTo>
                    <a:cubicBezTo>
                      <a:pt x="231" y="446"/>
                      <a:pt x="231" y="446"/>
                      <a:pt x="231" y="446"/>
                    </a:cubicBezTo>
                    <a:cubicBezTo>
                      <a:pt x="231" y="446"/>
                      <a:pt x="231" y="446"/>
                      <a:pt x="230" y="446"/>
                    </a:cubicBezTo>
                    <a:cubicBezTo>
                      <a:pt x="230" y="446"/>
                      <a:pt x="230" y="446"/>
                      <a:pt x="230" y="445"/>
                    </a:cubicBezTo>
                    <a:cubicBezTo>
                      <a:pt x="230" y="445"/>
                      <a:pt x="230" y="445"/>
                      <a:pt x="230" y="445"/>
                    </a:cubicBezTo>
                    <a:cubicBezTo>
                      <a:pt x="229" y="445"/>
                      <a:pt x="229" y="445"/>
                      <a:pt x="229" y="445"/>
                    </a:cubicBezTo>
                    <a:cubicBezTo>
                      <a:pt x="228" y="445"/>
                      <a:pt x="228" y="445"/>
                      <a:pt x="228" y="444"/>
                    </a:cubicBezTo>
                    <a:cubicBezTo>
                      <a:pt x="228" y="444"/>
                      <a:pt x="228" y="444"/>
                      <a:pt x="229" y="444"/>
                    </a:cubicBezTo>
                    <a:cubicBezTo>
                      <a:pt x="229" y="444"/>
                      <a:pt x="230" y="445"/>
                      <a:pt x="230" y="444"/>
                    </a:cubicBezTo>
                    <a:cubicBezTo>
                      <a:pt x="230" y="444"/>
                      <a:pt x="230" y="444"/>
                      <a:pt x="230" y="444"/>
                    </a:cubicBezTo>
                    <a:cubicBezTo>
                      <a:pt x="230" y="444"/>
                      <a:pt x="230" y="444"/>
                      <a:pt x="231" y="444"/>
                    </a:cubicBezTo>
                    <a:cubicBezTo>
                      <a:pt x="231" y="444"/>
                      <a:pt x="231" y="444"/>
                      <a:pt x="231" y="444"/>
                    </a:cubicBezTo>
                    <a:cubicBezTo>
                      <a:pt x="231" y="443"/>
                      <a:pt x="230" y="443"/>
                      <a:pt x="230" y="443"/>
                    </a:cubicBezTo>
                    <a:cubicBezTo>
                      <a:pt x="230" y="442"/>
                      <a:pt x="230" y="442"/>
                      <a:pt x="230" y="441"/>
                    </a:cubicBezTo>
                    <a:cubicBezTo>
                      <a:pt x="230" y="441"/>
                      <a:pt x="231" y="440"/>
                      <a:pt x="230" y="440"/>
                    </a:cubicBezTo>
                    <a:cubicBezTo>
                      <a:pt x="229" y="440"/>
                      <a:pt x="229" y="441"/>
                      <a:pt x="228" y="440"/>
                    </a:cubicBezTo>
                    <a:cubicBezTo>
                      <a:pt x="228" y="440"/>
                      <a:pt x="227" y="440"/>
                      <a:pt x="227" y="439"/>
                    </a:cubicBezTo>
                    <a:cubicBezTo>
                      <a:pt x="227" y="439"/>
                      <a:pt x="228" y="439"/>
                      <a:pt x="228" y="439"/>
                    </a:cubicBezTo>
                    <a:cubicBezTo>
                      <a:pt x="228" y="439"/>
                      <a:pt x="228" y="439"/>
                      <a:pt x="228" y="438"/>
                    </a:cubicBezTo>
                    <a:cubicBezTo>
                      <a:pt x="228" y="438"/>
                      <a:pt x="227" y="438"/>
                      <a:pt x="227" y="438"/>
                    </a:cubicBezTo>
                    <a:cubicBezTo>
                      <a:pt x="227" y="437"/>
                      <a:pt x="226" y="437"/>
                      <a:pt x="226" y="437"/>
                    </a:cubicBezTo>
                    <a:cubicBezTo>
                      <a:pt x="227" y="437"/>
                      <a:pt x="227" y="437"/>
                      <a:pt x="227" y="437"/>
                    </a:cubicBezTo>
                    <a:cubicBezTo>
                      <a:pt x="227" y="436"/>
                      <a:pt x="227" y="436"/>
                      <a:pt x="227" y="436"/>
                    </a:cubicBezTo>
                    <a:cubicBezTo>
                      <a:pt x="227" y="436"/>
                      <a:pt x="227" y="435"/>
                      <a:pt x="227" y="435"/>
                    </a:cubicBezTo>
                    <a:cubicBezTo>
                      <a:pt x="228" y="434"/>
                      <a:pt x="228" y="434"/>
                      <a:pt x="228" y="434"/>
                    </a:cubicBezTo>
                    <a:cubicBezTo>
                      <a:pt x="228" y="433"/>
                      <a:pt x="228" y="433"/>
                      <a:pt x="228" y="432"/>
                    </a:cubicBezTo>
                    <a:cubicBezTo>
                      <a:pt x="228" y="432"/>
                      <a:pt x="227" y="431"/>
                      <a:pt x="227" y="430"/>
                    </a:cubicBezTo>
                    <a:cubicBezTo>
                      <a:pt x="227" y="430"/>
                      <a:pt x="227" y="430"/>
                      <a:pt x="228" y="429"/>
                    </a:cubicBezTo>
                    <a:cubicBezTo>
                      <a:pt x="228" y="429"/>
                      <a:pt x="227" y="428"/>
                      <a:pt x="227" y="428"/>
                    </a:cubicBezTo>
                    <a:cubicBezTo>
                      <a:pt x="228" y="428"/>
                      <a:pt x="227" y="427"/>
                      <a:pt x="228" y="427"/>
                    </a:cubicBezTo>
                    <a:cubicBezTo>
                      <a:pt x="228" y="427"/>
                      <a:pt x="228" y="427"/>
                      <a:pt x="228" y="426"/>
                    </a:cubicBezTo>
                    <a:cubicBezTo>
                      <a:pt x="228" y="426"/>
                      <a:pt x="228" y="426"/>
                      <a:pt x="228" y="426"/>
                    </a:cubicBezTo>
                    <a:cubicBezTo>
                      <a:pt x="228" y="426"/>
                      <a:pt x="228" y="426"/>
                      <a:pt x="228" y="426"/>
                    </a:cubicBezTo>
                    <a:cubicBezTo>
                      <a:pt x="228" y="425"/>
                      <a:pt x="228" y="425"/>
                      <a:pt x="228" y="425"/>
                    </a:cubicBezTo>
                    <a:cubicBezTo>
                      <a:pt x="228" y="424"/>
                      <a:pt x="228" y="424"/>
                      <a:pt x="228" y="424"/>
                    </a:cubicBezTo>
                    <a:cubicBezTo>
                      <a:pt x="228" y="424"/>
                      <a:pt x="228" y="423"/>
                      <a:pt x="228" y="423"/>
                    </a:cubicBezTo>
                    <a:cubicBezTo>
                      <a:pt x="228" y="423"/>
                      <a:pt x="228" y="422"/>
                      <a:pt x="228" y="422"/>
                    </a:cubicBezTo>
                    <a:cubicBezTo>
                      <a:pt x="228" y="422"/>
                      <a:pt x="228" y="421"/>
                      <a:pt x="228" y="421"/>
                    </a:cubicBezTo>
                    <a:cubicBezTo>
                      <a:pt x="228" y="421"/>
                      <a:pt x="228" y="420"/>
                      <a:pt x="228" y="420"/>
                    </a:cubicBezTo>
                    <a:cubicBezTo>
                      <a:pt x="229" y="420"/>
                      <a:pt x="229" y="420"/>
                      <a:pt x="229" y="419"/>
                    </a:cubicBezTo>
                    <a:cubicBezTo>
                      <a:pt x="229" y="419"/>
                      <a:pt x="229" y="419"/>
                      <a:pt x="229" y="419"/>
                    </a:cubicBezTo>
                    <a:cubicBezTo>
                      <a:pt x="229" y="419"/>
                      <a:pt x="228" y="419"/>
                      <a:pt x="228" y="419"/>
                    </a:cubicBezTo>
                    <a:cubicBezTo>
                      <a:pt x="228" y="418"/>
                      <a:pt x="228" y="418"/>
                      <a:pt x="228" y="418"/>
                    </a:cubicBezTo>
                    <a:cubicBezTo>
                      <a:pt x="228" y="417"/>
                      <a:pt x="228" y="417"/>
                      <a:pt x="228" y="416"/>
                    </a:cubicBezTo>
                    <a:cubicBezTo>
                      <a:pt x="228" y="416"/>
                      <a:pt x="228" y="416"/>
                      <a:pt x="228" y="416"/>
                    </a:cubicBezTo>
                    <a:cubicBezTo>
                      <a:pt x="226" y="416"/>
                      <a:pt x="226" y="415"/>
                      <a:pt x="225" y="415"/>
                    </a:cubicBezTo>
                    <a:cubicBezTo>
                      <a:pt x="224" y="414"/>
                      <a:pt x="224" y="414"/>
                      <a:pt x="223" y="414"/>
                    </a:cubicBezTo>
                    <a:cubicBezTo>
                      <a:pt x="222" y="414"/>
                      <a:pt x="222" y="414"/>
                      <a:pt x="222" y="414"/>
                    </a:cubicBezTo>
                    <a:cubicBezTo>
                      <a:pt x="221" y="414"/>
                      <a:pt x="220" y="413"/>
                      <a:pt x="219" y="413"/>
                    </a:cubicBezTo>
                    <a:cubicBezTo>
                      <a:pt x="218" y="413"/>
                      <a:pt x="218" y="412"/>
                      <a:pt x="217" y="412"/>
                    </a:cubicBezTo>
                    <a:cubicBezTo>
                      <a:pt x="217" y="412"/>
                      <a:pt x="217" y="412"/>
                      <a:pt x="216" y="412"/>
                    </a:cubicBezTo>
                    <a:cubicBezTo>
                      <a:pt x="215" y="411"/>
                      <a:pt x="215" y="410"/>
                      <a:pt x="215" y="409"/>
                    </a:cubicBezTo>
                    <a:cubicBezTo>
                      <a:pt x="214" y="409"/>
                      <a:pt x="214" y="409"/>
                      <a:pt x="214" y="409"/>
                    </a:cubicBezTo>
                    <a:cubicBezTo>
                      <a:pt x="214" y="409"/>
                      <a:pt x="214" y="409"/>
                      <a:pt x="214" y="409"/>
                    </a:cubicBezTo>
                    <a:cubicBezTo>
                      <a:pt x="213" y="408"/>
                      <a:pt x="214" y="408"/>
                      <a:pt x="213" y="408"/>
                    </a:cubicBezTo>
                    <a:cubicBezTo>
                      <a:pt x="213" y="407"/>
                      <a:pt x="212" y="407"/>
                      <a:pt x="212" y="407"/>
                    </a:cubicBezTo>
                    <a:cubicBezTo>
                      <a:pt x="211" y="407"/>
                      <a:pt x="211" y="406"/>
                      <a:pt x="211" y="406"/>
                    </a:cubicBezTo>
                    <a:cubicBezTo>
                      <a:pt x="210" y="405"/>
                      <a:pt x="210" y="405"/>
                      <a:pt x="210" y="404"/>
                    </a:cubicBezTo>
                    <a:cubicBezTo>
                      <a:pt x="209" y="404"/>
                      <a:pt x="209" y="403"/>
                      <a:pt x="209" y="403"/>
                    </a:cubicBezTo>
                    <a:cubicBezTo>
                      <a:pt x="208" y="402"/>
                      <a:pt x="207" y="401"/>
                      <a:pt x="206" y="401"/>
                    </a:cubicBezTo>
                    <a:cubicBezTo>
                      <a:pt x="205" y="400"/>
                      <a:pt x="204" y="400"/>
                      <a:pt x="204" y="400"/>
                    </a:cubicBezTo>
                    <a:cubicBezTo>
                      <a:pt x="204" y="400"/>
                      <a:pt x="204" y="400"/>
                      <a:pt x="204" y="400"/>
                    </a:cubicBezTo>
                    <a:cubicBezTo>
                      <a:pt x="205" y="399"/>
                      <a:pt x="204" y="399"/>
                      <a:pt x="203" y="398"/>
                    </a:cubicBezTo>
                    <a:cubicBezTo>
                      <a:pt x="203" y="398"/>
                      <a:pt x="204" y="397"/>
                      <a:pt x="205" y="396"/>
                    </a:cubicBezTo>
                    <a:cubicBezTo>
                      <a:pt x="206" y="396"/>
                      <a:pt x="207" y="395"/>
                      <a:pt x="206" y="395"/>
                    </a:cubicBezTo>
                    <a:cubicBezTo>
                      <a:pt x="206" y="395"/>
                      <a:pt x="206" y="395"/>
                      <a:pt x="206" y="395"/>
                    </a:cubicBezTo>
                    <a:cubicBezTo>
                      <a:pt x="205" y="395"/>
                      <a:pt x="205" y="395"/>
                      <a:pt x="205" y="394"/>
                    </a:cubicBezTo>
                    <a:cubicBezTo>
                      <a:pt x="204" y="394"/>
                      <a:pt x="205" y="394"/>
                      <a:pt x="205" y="394"/>
                    </a:cubicBezTo>
                    <a:cubicBezTo>
                      <a:pt x="205" y="394"/>
                      <a:pt x="205" y="393"/>
                      <a:pt x="204" y="393"/>
                    </a:cubicBezTo>
                    <a:cubicBezTo>
                      <a:pt x="204" y="393"/>
                      <a:pt x="204" y="393"/>
                      <a:pt x="204" y="392"/>
                    </a:cubicBezTo>
                    <a:cubicBezTo>
                      <a:pt x="204" y="392"/>
                      <a:pt x="205" y="392"/>
                      <a:pt x="205" y="392"/>
                    </a:cubicBezTo>
                    <a:cubicBezTo>
                      <a:pt x="205" y="392"/>
                      <a:pt x="205" y="392"/>
                      <a:pt x="205" y="391"/>
                    </a:cubicBezTo>
                    <a:cubicBezTo>
                      <a:pt x="205" y="391"/>
                      <a:pt x="206" y="391"/>
                      <a:pt x="206" y="391"/>
                    </a:cubicBezTo>
                    <a:cubicBezTo>
                      <a:pt x="207" y="390"/>
                      <a:pt x="206" y="390"/>
                      <a:pt x="206" y="389"/>
                    </a:cubicBezTo>
                    <a:cubicBezTo>
                      <a:pt x="207" y="389"/>
                      <a:pt x="208" y="389"/>
                      <a:pt x="209" y="388"/>
                    </a:cubicBezTo>
                    <a:cubicBezTo>
                      <a:pt x="209" y="388"/>
                      <a:pt x="208" y="388"/>
                      <a:pt x="209" y="388"/>
                    </a:cubicBezTo>
                    <a:cubicBezTo>
                      <a:pt x="209" y="387"/>
                      <a:pt x="210" y="387"/>
                      <a:pt x="210" y="387"/>
                    </a:cubicBezTo>
                    <a:cubicBezTo>
                      <a:pt x="210" y="386"/>
                      <a:pt x="211" y="386"/>
                      <a:pt x="212" y="386"/>
                    </a:cubicBezTo>
                    <a:cubicBezTo>
                      <a:pt x="212" y="385"/>
                      <a:pt x="212" y="385"/>
                      <a:pt x="213" y="385"/>
                    </a:cubicBezTo>
                    <a:cubicBezTo>
                      <a:pt x="213" y="384"/>
                      <a:pt x="214" y="384"/>
                      <a:pt x="213" y="383"/>
                    </a:cubicBezTo>
                    <a:cubicBezTo>
                      <a:pt x="213" y="383"/>
                      <a:pt x="213" y="383"/>
                      <a:pt x="213" y="382"/>
                    </a:cubicBezTo>
                    <a:cubicBezTo>
                      <a:pt x="213" y="382"/>
                      <a:pt x="213" y="381"/>
                      <a:pt x="214" y="381"/>
                    </a:cubicBezTo>
                    <a:cubicBezTo>
                      <a:pt x="214" y="381"/>
                      <a:pt x="213" y="380"/>
                      <a:pt x="213" y="380"/>
                    </a:cubicBezTo>
                    <a:cubicBezTo>
                      <a:pt x="214" y="379"/>
                      <a:pt x="214" y="379"/>
                      <a:pt x="213" y="379"/>
                    </a:cubicBezTo>
                    <a:cubicBezTo>
                      <a:pt x="212" y="378"/>
                      <a:pt x="212" y="377"/>
                      <a:pt x="211" y="377"/>
                    </a:cubicBezTo>
                    <a:cubicBezTo>
                      <a:pt x="210" y="377"/>
                      <a:pt x="209" y="377"/>
                      <a:pt x="209" y="377"/>
                    </a:cubicBezTo>
                    <a:cubicBezTo>
                      <a:pt x="208" y="377"/>
                      <a:pt x="208" y="377"/>
                      <a:pt x="207" y="377"/>
                    </a:cubicBezTo>
                    <a:cubicBezTo>
                      <a:pt x="206" y="377"/>
                      <a:pt x="204" y="378"/>
                      <a:pt x="203" y="378"/>
                    </a:cubicBezTo>
                    <a:cubicBezTo>
                      <a:pt x="202" y="378"/>
                      <a:pt x="201" y="378"/>
                      <a:pt x="200" y="377"/>
                    </a:cubicBezTo>
                    <a:cubicBezTo>
                      <a:pt x="199" y="377"/>
                      <a:pt x="198" y="377"/>
                      <a:pt x="197" y="378"/>
                    </a:cubicBezTo>
                    <a:cubicBezTo>
                      <a:pt x="196" y="378"/>
                      <a:pt x="192" y="378"/>
                      <a:pt x="192" y="377"/>
                    </a:cubicBezTo>
                    <a:cubicBezTo>
                      <a:pt x="192" y="376"/>
                      <a:pt x="192" y="375"/>
                      <a:pt x="193" y="375"/>
                    </a:cubicBezTo>
                    <a:cubicBezTo>
                      <a:pt x="193" y="374"/>
                      <a:pt x="193" y="374"/>
                      <a:pt x="193" y="373"/>
                    </a:cubicBezTo>
                    <a:cubicBezTo>
                      <a:pt x="193" y="373"/>
                      <a:pt x="193" y="372"/>
                      <a:pt x="193" y="371"/>
                    </a:cubicBezTo>
                    <a:cubicBezTo>
                      <a:pt x="193" y="371"/>
                      <a:pt x="192" y="371"/>
                      <a:pt x="192" y="370"/>
                    </a:cubicBezTo>
                    <a:cubicBezTo>
                      <a:pt x="191" y="369"/>
                      <a:pt x="190" y="369"/>
                      <a:pt x="189" y="368"/>
                    </a:cubicBezTo>
                    <a:cubicBezTo>
                      <a:pt x="188" y="367"/>
                      <a:pt x="186" y="369"/>
                      <a:pt x="185" y="368"/>
                    </a:cubicBezTo>
                    <a:cubicBezTo>
                      <a:pt x="184" y="367"/>
                      <a:pt x="183" y="367"/>
                      <a:pt x="181" y="367"/>
                    </a:cubicBezTo>
                    <a:cubicBezTo>
                      <a:pt x="180" y="367"/>
                      <a:pt x="178" y="367"/>
                      <a:pt x="178" y="366"/>
                    </a:cubicBezTo>
                    <a:cubicBezTo>
                      <a:pt x="178" y="365"/>
                      <a:pt x="179" y="364"/>
                      <a:pt x="178" y="364"/>
                    </a:cubicBezTo>
                    <a:cubicBezTo>
                      <a:pt x="177" y="363"/>
                      <a:pt x="177" y="363"/>
                      <a:pt x="176" y="363"/>
                    </a:cubicBezTo>
                    <a:cubicBezTo>
                      <a:pt x="175" y="362"/>
                      <a:pt x="173" y="363"/>
                      <a:pt x="172" y="363"/>
                    </a:cubicBezTo>
                    <a:cubicBezTo>
                      <a:pt x="170" y="363"/>
                      <a:pt x="173" y="365"/>
                      <a:pt x="171" y="364"/>
                    </a:cubicBezTo>
                    <a:cubicBezTo>
                      <a:pt x="170" y="363"/>
                      <a:pt x="168" y="362"/>
                      <a:pt x="167" y="361"/>
                    </a:cubicBezTo>
                    <a:cubicBezTo>
                      <a:pt x="165" y="360"/>
                      <a:pt x="163" y="360"/>
                      <a:pt x="161" y="359"/>
                    </a:cubicBezTo>
                    <a:cubicBezTo>
                      <a:pt x="159" y="359"/>
                      <a:pt x="157" y="358"/>
                      <a:pt x="156" y="357"/>
                    </a:cubicBezTo>
                    <a:cubicBezTo>
                      <a:pt x="154" y="357"/>
                      <a:pt x="154" y="356"/>
                      <a:pt x="153" y="355"/>
                    </a:cubicBezTo>
                    <a:cubicBezTo>
                      <a:pt x="152" y="355"/>
                      <a:pt x="151" y="355"/>
                      <a:pt x="150" y="354"/>
                    </a:cubicBezTo>
                    <a:cubicBezTo>
                      <a:pt x="148" y="353"/>
                      <a:pt x="147" y="352"/>
                      <a:pt x="146" y="351"/>
                    </a:cubicBezTo>
                    <a:cubicBezTo>
                      <a:pt x="145" y="351"/>
                      <a:pt x="144" y="350"/>
                      <a:pt x="144" y="350"/>
                    </a:cubicBezTo>
                    <a:cubicBezTo>
                      <a:pt x="144" y="349"/>
                      <a:pt x="145" y="349"/>
                      <a:pt x="145" y="348"/>
                    </a:cubicBezTo>
                    <a:cubicBezTo>
                      <a:pt x="145" y="346"/>
                      <a:pt x="143" y="345"/>
                      <a:pt x="142" y="344"/>
                    </a:cubicBezTo>
                    <a:cubicBezTo>
                      <a:pt x="141" y="343"/>
                      <a:pt x="141" y="343"/>
                      <a:pt x="140" y="342"/>
                    </a:cubicBezTo>
                    <a:cubicBezTo>
                      <a:pt x="139" y="341"/>
                      <a:pt x="139" y="341"/>
                      <a:pt x="138" y="340"/>
                    </a:cubicBezTo>
                    <a:cubicBezTo>
                      <a:pt x="137" y="339"/>
                      <a:pt x="136" y="338"/>
                      <a:pt x="135" y="337"/>
                    </a:cubicBezTo>
                    <a:cubicBezTo>
                      <a:pt x="134" y="337"/>
                      <a:pt x="133" y="335"/>
                      <a:pt x="133" y="334"/>
                    </a:cubicBezTo>
                    <a:cubicBezTo>
                      <a:pt x="132" y="332"/>
                      <a:pt x="130" y="332"/>
                      <a:pt x="129" y="330"/>
                    </a:cubicBezTo>
                    <a:cubicBezTo>
                      <a:pt x="128" y="329"/>
                      <a:pt x="127" y="329"/>
                      <a:pt x="126" y="328"/>
                    </a:cubicBezTo>
                    <a:cubicBezTo>
                      <a:pt x="126" y="328"/>
                      <a:pt x="125" y="327"/>
                      <a:pt x="125" y="326"/>
                    </a:cubicBezTo>
                    <a:cubicBezTo>
                      <a:pt x="124" y="325"/>
                      <a:pt x="123" y="323"/>
                      <a:pt x="122" y="322"/>
                    </a:cubicBezTo>
                    <a:cubicBezTo>
                      <a:pt x="122" y="321"/>
                      <a:pt x="120" y="319"/>
                      <a:pt x="120" y="321"/>
                    </a:cubicBezTo>
                    <a:cubicBezTo>
                      <a:pt x="120" y="322"/>
                      <a:pt x="121" y="323"/>
                      <a:pt x="120" y="324"/>
                    </a:cubicBezTo>
                    <a:cubicBezTo>
                      <a:pt x="120" y="325"/>
                      <a:pt x="120" y="325"/>
                      <a:pt x="121" y="326"/>
                    </a:cubicBezTo>
                    <a:cubicBezTo>
                      <a:pt x="123" y="327"/>
                      <a:pt x="124" y="328"/>
                      <a:pt x="124" y="329"/>
                    </a:cubicBezTo>
                    <a:cubicBezTo>
                      <a:pt x="125" y="330"/>
                      <a:pt x="125" y="330"/>
                      <a:pt x="126" y="331"/>
                    </a:cubicBezTo>
                    <a:cubicBezTo>
                      <a:pt x="127" y="332"/>
                      <a:pt x="127" y="332"/>
                      <a:pt x="128" y="333"/>
                    </a:cubicBezTo>
                    <a:cubicBezTo>
                      <a:pt x="128" y="334"/>
                      <a:pt x="129" y="335"/>
                      <a:pt x="130" y="336"/>
                    </a:cubicBezTo>
                    <a:cubicBezTo>
                      <a:pt x="130" y="336"/>
                      <a:pt x="130" y="337"/>
                      <a:pt x="131" y="337"/>
                    </a:cubicBezTo>
                    <a:cubicBezTo>
                      <a:pt x="131" y="338"/>
                      <a:pt x="132" y="339"/>
                      <a:pt x="132" y="339"/>
                    </a:cubicBezTo>
                    <a:cubicBezTo>
                      <a:pt x="132" y="340"/>
                      <a:pt x="133" y="340"/>
                      <a:pt x="134" y="341"/>
                    </a:cubicBezTo>
                    <a:cubicBezTo>
                      <a:pt x="134" y="341"/>
                      <a:pt x="135" y="342"/>
                      <a:pt x="135" y="343"/>
                    </a:cubicBezTo>
                    <a:cubicBezTo>
                      <a:pt x="135" y="343"/>
                      <a:pt x="134" y="343"/>
                      <a:pt x="134" y="343"/>
                    </a:cubicBezTo>
                    <a:cubicBezTo>
                      <a:pt x="133" y="343"/>
                      <a:pt x="133" y="342"/>
                      <a:pt x="133" y="342"/>
                    </a:cubicBezTo>
                    <a:cubicBezTo>
                      <a:pt x="132" y="341"/>
                      <a:pt x="131" y="341"/>
                      <a:pt x="131" y="340"/>
                    </a:cubicBezTo>
                    <a:cubicBezTo>
                      <a:pt x="130" y="339"/>
                      <a:pt x="130" y="339"/>
                      <a:pt x="129" y="339"/>
                    </a:cubicBezTo>
                    <a:cubicBezTo>
                      <a:pt x="128" y="339"/>
                      <a:pt x="128" y="338"/>
                      <a:pt x="127" y="338"/>
                    </a:cubicBezTo>
                    <a:cubicBezTo>
                      <a:pt x="127" y="336"/>
                      <a:pt x="128" y="335"/>
                      <a:pt x="126" y="334"/>
                    </a:cubicBezTo>
                    <a:cubicBezTo>
                      <a:pt x="125" y="333"/>
                      <a:pt x="123" y="333"/>
                      <a:pt x="123" y="332"/>
                    </a:cubicBezTo>
                    <a:cubicBezTo>
                      <a:pt x="122" y="331"/>
                      <a:pt x="123" y="329"/>
                      <a:pt x="122" y="328"/>
                    </a:cubicBezTo>
                    <a:cubicBezTo>
                      <a:pt x="121" y="328"/>
                      <a:pt x="120" y="327"/>
                      <a:pt x="119" y="326"/>
                    </a:cubicBezTo>
                    <a:cubicBezTo>
                      <a:pt x="119" y="326"/>
                      <a:pt x="119" y="325"/>
                      <a:pt x="118" y="324"/>
                    </a:cubicBezTo>
                    <a:cubicBezTo>
                      <a:pt x="118" y="323"/>
                      <a:pt x="116" y="322"/>
                      <a:pt x="115" y="320"/>
                    </a:cubicBezTo>
                    <a:cubicBezTo>
                      <a:pt x="114" y="318"/>
                      <a:pt x="112" y="316"/>
                      <a:pt x="112" y="315"/>
                    </a:cubicBezTo>
                    <a:cubicBezTo>
                      <a:pt x="111" y="313"/>
                      <a:pt x="109" y="312"/>
                      <a:pt x="108" y="311"/>
                    </a:cubicBezTo>
                    <a:cubicBezTo>
                      <a:pt x="105" y="310"/>
                      <a:pt x="102" y="305"/>
                      <a:pt x="101" y="302"/>
                    </a:cubicBezTo>
                    <a:cubicBezTo>
                      <a:pt x="101" y="301"/>
                      <a:pt x="100" y="300"/>
                      <a:pt x="100" y="299"/>
                    </a:cubicBezTo>
                    <a:cubicBezTo>
                      <a:pt x="99" y="298"/>
                      <a:pt x="99" y="298"/>
                      <a:pt x="98" y="297"/>
                    </a:cubicBezTo>
                    <a:cubicBezTo>
                      <a:pt x="98" y="296"/>
                      <a:pt x="98" y="295"/>
                      <a:pt x="97" y="294"/>
                    </a:cubicBezTo>
                    <a:cubicBezTo>
                      <a:pt x="97" y="294"/>
                      <a:pt x="96" y="293"/>
                      <a:pt x="96" y="292"/>
                    </a:cubicBezTo>
                    <a:cubicBezTo>
                      <a:pt x="96" y="291"/>
                      <a:pt x="96" y="290"/>
                      <a:pt x="96" y="289"/>
                    </a:cubicBezTo>
                    <a:cubicBezTo>
                      <a:pt x="96" y="288"/>
                      <a:pt x="96" y="287"/>
                      <a:pt x="96" y="287"/>
                    </a:cubicBezTo>
                    <a:cubicBezTo>
                      <a:pt x="96" y="286"/>
                      <a:pt x="95" y="285"/>
                      <a:pt x="95" y="284"/>
                    </a:cubicBezTo>
                    <a:cubicBezTo>
                      <a:pt x="95" y="283"/>
                      <a:pt x="95" y="282"/>
                      <a:pt x="95" y="281"/>
                    </a:cubicBezTo>
                    <a:cubicBezTo>
                      <a:pt x="96" y="278"/>
                      <a:pt x="95" y="276"/>
                      <a:pt x="95" y="273"/>
                    </a:cubicBezTo>
                    <a:cubicBezTo>
                      <a:pt x="95" y="272"/>
                      <a:pt x="95" y="271"/>
                      <a:pt x="95" y="270"/>
                    </a:cubicBezTo>
                    <a:cubicBezTo>
                      <a:pt x="95" y="269"/>
                      <a:pt x="94" y="269"/>
                      <a:pt x="94" y="268"/>
                    </a:cubicBezTo>
                    <a:cubicBezTo>
                      <a:pt x="94" y="268"/>
                      <a:pt x="93" y="265"/>
                      <a:pt x="94" y="265"/>
                    </a:cubicBezTo>
                    <a:cubicBezTo>
                      <a:pt x="95" y="265"/>
                      <a:pt x="96" y="266"/>
                      <a:pt x="97" y="266"/>
                    </a:cubicBezTo>
                    <a:cubicBezTo>
                      <a:pt x="98" y="266"/>
                      <a:pt x="98" y="265"/>
                      <a:pt x="98" y="264"/>
                    </a:cubicBezTo>
                    <a:cubicBezTo>
                      <a:pt x="97" y="263"/>
                      <a:pt x="95" y="263"/>
                      <a:pt x="95" y="263"/>
                    </a:cubicBezTo>
                    <a:cubicBezTo>
                      <a:pt x="94" y="263"/>
                      <a:pt x="92" y="265"/>
                      <a:pt x="91" y="263"/>
                    </a:cubicBezTo>
                    <a:cubicBezTo>
                      <a:pt x="90" y="261"/>
                      <a:pt x="89" y="260"/>
                      <a:pt x="88" y="259"/>
                    </a:cubicBezTo>
                    <a:cubicBezTo>
                      <a:pt x="87" y="258"/>
                      <a:pt x="87" y="256"/>
                      <a:pt x="87" y="254"/>
                    </a:cubicBezTo>
                    <a:cubicBezTo>
                      <a:pt x="87" y="253"/>
                      <a:pt x="87" y="252"/>
                      <a:pt x="87" y="252"/>
                    </a:cubicBezTo>
                    <a:cubicBezTo>
                      <a:pt x="87" y="251"/>
                      <a:pt x="87" y="251"/>
                      <a:pt x="87" y="250"/>
                    </a:cubicBezTo>
                    <a:cubicBezTo>
                      <a:pt x="87" y="250"/>
                      <a:pt x="87" y="250"/>
                      <a:pt x="87" y="250"/>
                    </a:cubicBezTo>
                    <a:cubicBezTo>
                      <a:pt x="88" y="249"/>
                      <a:pt x="87" y="248"/>
                      <a:pt x="86" y="248"/>
                    </a:cubicBezTo>
                    <a:cubicBezTo>
                      <a:pt x="86" y="247"/>
                      <a:pt x="86" y="247"/>
                      <a:pt x="85" y="246"/>
                    </a:cubicBezTo>
                    <a:cubicBezTo>
                      <a:pt x="85" y="246"/>
                      <a:pt x="85" y="242"/>
                      <a:pt x="85" y="242"/>
                    </a:cubicBezTo>
                    <a:cubicBezTo>
                      <a:pt x="85" y="243"/>
                      <a:pt x="85" y="244"/>
                      <a:pt x="84" y="244"/>
                    </a:cubicBezTo>
                    <a:cubicBezTo>
                      <a:pt x="84" y="244"/>
                      <a:pt x="83" y="244"/>
                      <a:pt x="83" y="244"/>
                    </a:cubicBezTo>
                    <a:cubicBezTo>
                      <a:pt x="82" y="246"/>
                      <a:pt x="82" y="243"/>
                      <a:pt x="82" y="242"/>
                    </a:cubicBezTo>
                    <a:cubicBezTo>
                      <a:pt x="82" y="241"/>
                      <a:pt x="81" y="241"/>
                      <a:pt x="81" y="240"/>
                    </a:cubicBezTo>
                    <a:cubicBezTo>
                      <a:pt x="81" y="239"/>
                      <a:pt x="81" y="239"/>
                      <a:pt x="82" y="238"/>
                    </a:cubicBezTo>
                    <a:cubicBezTo>
                      <a:pt x="82" y="238"/>
                      <a:pt x="82" y="237"/>
                      <a:pt x="81" y="237"/>
                    </a:cubicBezTo>
                    <a:cubicBezTo>
                      <a:pt x="81" y="236"/>
                      <a:pt x="81" y="235"/>
                      <a:pt x="80" y="235"/>
                    </a:cubicBezTo>
                    <a:cubicBezTo>
                      <a:pt x="80" y="234"/>
                      <a:pt x="80" y="234"/>
                      <a:pt x="80" y="233"/>
                    </a:cubicBezTo>
                    <a:cubicBezTo>
                      <a:pt x="79" y="233"/>
                      <a:pt x="80" y="232"/>
                      <a:pt x="79" y="232"/>
                    </a:cubicBezTo>
                    <a:cubicBezTo>
                      <a:pt x="79" y="231"/>
                      <a:pt x="79" y="231"/>
                      <a:pt x="79" y="231"/>
                    </a:cubicBezTo>
                    <a:cubicBezTo>
                      <a:pt x="79" y="231"/>
                      <a:pt x="78" y="229"/>
                      <a:pt x="78" y="231"/>
                    </a:cubicBezTo>
                    <a:cubicBezTo>
                      <a:pt x="78" y="231"/>
                      <a:pt x="77" y="233"/>
                      <a:pt x="77" y="232"/>
                    </a:cubicBezTo>
                    <a:cubicBezTo>
                      <a:pt x="76" y="232"/>
                      <a:pt x="76" y="230"/>
                      <a:pt x="76" y="229"/>
                    </a:cubicBezTo>
                    <a:cubicBezTo>
                      <a:pt x="76" y="229"/>
                      <a:pt x="77" y="228"/>
                      <a:pt x="77" y="228"/>
                    </a:cubicBezTo>
                    <a:cubicBezTo>
                      <a:pt x="77" y="227"/>
                      <a:pt x="76" y="226"/>
                      <a:pt x="76" y="225"/>
                    </a:cubicBezTo>
                    <a:cubicBezTo>
                      <a:pt x="76" y="225"/>
                      <a:pt x="76" y="225"/>
                      <a:pt x="75" y="224"/>
                    </a:cubicBezTo>
                    <a:cubicBezTo>
                      <a:pt x="75" y="224"/>
                      <a:pt x="76" y="224"/>
                      <a:pt x="75" y="223"/>
                    </a:cubicBezTo>
                    <a:cubicBezTo>
                      <a:pt x="75" y="223"/>
                      <a:pt x="74" y="223"/>
                      <a:pt x="74" y="223"/>
                    </a:cubicBezTo>
                    <a:cubicBezTo>
                      <a:pt x="74" y="223"/>
                      <a:pt x="74" y="223"/>
                      <a:pt x="73" y="223"/>
                    </a:cubicBezTo>
                    <a:cubicBezTo>
                      <a:pt x="73" y="223"/>
                      <a:pt x="73" y="223"/>
                      <a:pt x="73" y="223"/>
                    </a:cubicBezTo>
                    <a:cubicBezTo>
                      <a:pt x="72" y="223"/>
                      <a:pt x="72" y="224"/>
                      <a:pt x="72" y="223"/>
                    </a:cubicBezTo>
                    <a:cubicBezTo>
                      <a:pt x="71" y="222"/>
                      <a:pt x="71" y="222"/>
                      <a:pt x="71" y="221"/>
                    </a:cubicBezTo>
                    <a:cubicBezTo>
                      <a:pt x="71" y="220"/>
                      <a:pt x="71" y="220"/>
                      <a:pt x="70" y="220"/>
                    </a:cubicBezTo>
                    <a:cubicBezTo>
                      <a:pt x="69" y="219"/>
                      <a:pt x="69" y="217"/>
                      <a:pt x="69" y="217"/>
                    </a:cubicBezTo>
                    <a:cubicBezTo>
                      <a:pt x="68" y="217"/>
                      <a:pt x="69" y="216"/>
                      <a:pt x="68" y="215"/>
                    </a:cubicBezTo>
                    <a:cubicBezTo>
                      <a:pt x="68" y="215"/>
                      <a:pt x="68" y="214"/>
                      <a:pt x="68" y="214"/>
                    </a:cubicBezTo>
                    <a:cubicBezTo>
                      <a:pt x="67" y="214"/>
                      <a:pt x="67" y="217"/>
                      <a:pt x="66" y="217"/>
                    </a:cubicBezTo>
                    <a:cubicBezTo>
                      <a:pt x="66" y="220"/>
                      <a:pt x="65" y="217"/>
                      <a:pt x="64" y="217"/>
                    </a:cubicBezTo>
                    <a:cubicBezTo>
                      <a:pt x="63" y="217"/>
                      <a:pt x="61" y="216"/>
                      <a:pt x="61" y="217"/>
                    </a:cubicBezTo>
                    <a:cubicBezTo>
                      <a:pt x="60" y="218"/>
                      <a:pt x="60" y="215"/>
                      <a:pt x="59" y="215"/>
                    </a:cubicBezTo>
                    <a:cubicBezTo>
                      <a:pt x="58" y="215"/>
                      <a:pt x="58" y="215"/>
                      <a:pt x="58" y="215"/>
                    </a:cubicBezTo>
                    <a:cubicBezTo>
                      <a:pt x="58" y="215"/>
                      <a:pt x="58" y="214"/>
                      <a:pt x="57" y="214"/>
                    </a:cubicBezTo>
                    <a:cubicBezTo>
                      <a:pt x="57" y="214"/>
                      <a:pt x="55" y="214"/>
                      <a:pt x="55" y="214"/>
                    </a:cubicBezTo>
                    <a:cubicBezTo>
                      <a:pt x="54" y="216"/>
                      <a:pt x="56" y="216"/>
                      <a:pt x="55" y="217"/>
                    </a:cubicBezTo>
                    <a:cubicBezTo>
                      <a:pt x="55" y="217"/>
                      <a:pt x="54" y="218"/>
                      <a:pt x="54" y="218"/>
                    </a:cubicBezTo>
                    <a:cubicBezTo>
                      <a:pt x="54" y="218"/>
                      <a:pt x="53" y="219"/>
                      <a:pt x="53" y="219"/>
                    </a:cubicBezTo>
                    <a:cubicBezTo>
                      <a:pt x="53" y="220"/>
                      <a:pt x="52" y="220"/>
                      <a:pt x="52" y="220"/>
                    </a:cubicBezTo>
                    <a:cubicBezTo>
                      <a:pt x="51" y="221"/>
                      <a:pt x="51" y="221"/>
                      <a:pt x="50" y="221"/>
                    </a:cubicBezTo>
                    <a:cubicBezTo>
                      <a:pt x="50" y="221"/>
                      <a:pt x="50" y="219"/>
                      <a:pt x="50" y="219"/>
                    </a:cubicBezTo>
                    <a:cubicBezTo>
                      <a:pt x="50" y="218"/>
                      <a:pt x="50" y="218"/>
                      <a:pt x="50" y="217"/>
                    </a:cubicBezTo>
                    <a:cubicBezTo>
                      <a:pt x="50" y="217"/>
                      <a:pt x="50" y="216"/>
                      <a:pt x="51" y="215"/>
                    </a:cubicBezTo>
                    <a:cubicBezTo>
                      <a:pt x="51" y="214"/>
                      <a:pt x="51" y="214"/>
                      <a:pt x="52" y="214"/>
                    </a:cubicBezTo>
                    <a:cubicBezTo>
                      <a:pt x="52" y="214"/>
                      <a:pt x="52" y="214"/>
                      <a:pt x="52" y="213"/>
                    </a:cubicBezTo>
                    <a:cubicBezTo>
                      <a:pt x="53" y="211"/>
                      <a:pt x="51" y="213"/>
                      <a:pt x="50" y="214"/>
                    </a:cubicBezTo>
                    <a:cubicBezTo>
                      <a:pt x="50" y="214"/>
                      <a:pt x="50" y="215"/>
                      <a:pt x="50" y="215"/>
                    </a:cubicBezTo>
                    <a:cubicBezTo>
                      <a:pt x="49" y="216"/>
                      <a:pt x="49" y="216"/>
                      <a:pt x="49" y="217"/>
                    </a:cubicBezTo>
                    <a:cubicBezTo>
                      <a:pt x="49" y="217"/>
                      <a:pt x="49" y="218"/>
                      <a:pt x="49" y="219"/>
                    </a:cubicBezTo>
                    <a:cubicBezTo>
                      <a:pt x="48" y="219"/>
                      <a:pt x="48" y="219"/>
                      <a:pt x="47" y="220"/>
                    </a:cubicBezTo>
                    <a:cubicBezTo>
                      <a:pt x="47" y="221"/>
                      <a:pt x="47" y="221"/>
                      <a:pt x="47" y="221"/>
                    </a:cubicBezTo>
                    <a:cubicBezTo>
                      <a:pt x="47" y="222"/>
                      <a:pt x="47" y="222"/>
                      <a:pt x="47" y="222"/>
                    </a:cubicBezTo>
                    <a:cubicBezTo>
                      <a:pt x="47" y="222"/>
                      <a:pt x="46" y="222"/>
                      <a:pt x="46" y="222"/>
                    </a:cubicBezTo>
                    <a:cubicBezTo>
                      <a:pt x="46" y="222"/>
                      <a:pt x="46" y="223"/>
                      <a:pt x="46" y="223"/>
                    </a:cubicBezTo>
                    <a:cubicBezTo>
                      <a:pt x="47" y="224"/>
                      <a:pt x="47" y="224"/>
                      <a:pt x="47" y="226"/>
                    </a:cubicBezTo>
                    <a:cubicBezTo>
                      <a:pt x="46" y="227"/>
                      <a:pt x="45" y="228"/>
                      <a:pt x="44" y="228"/>
                    </a:cubicBezTo>
                    <a:cubicBezTo>
                      <a:pt x="43" y="229"/>
                      <a:pt x="43" y="230"/>
                      <a:pt x="42" y="231"/>
                    </a:cubicBezTo>
                    <a:cubicBezTo>
                      <a:pt x="42" y="232"/>
                      <a:pt x="42" y="232"/>
                      <a:pt x="42" y="233"/>
                    </a:cubicBezTo>
                    <a:cubicBezTo>
                      <a:pt x="41" y="233"/>
                      <a:pt x="41" y="233"/>
                      <a:pt x="41" y="234"/>
                    </a:cubicBezTo>
                    <a:cubicBezTo>
                      <a:pt x="40" y="235"/>
                      <a:pt x="40" y="236"/>
                      <a:pt x="39" y="236"/>
                    </a:cubicBezTo>
                    <a:cubicBezTo>
                      <a:pt x="39" y="237"/>
                      <a:pt x="38" y="236"/>
                      <a:pt x="38" y="235"/>
                    </a:cubicBezTo>
                    <a:cubicBezTo>
                      <a:pt x="38" y="235"/>
                      <a:pt x="38" y="234"/>
                      <a:pt x="38" y="234"/>
                    </a:cubicBezTo>
                    <a:cubicBezTo>
                      <a:pt x="39" y="233"/>
                      <a:pt x="39" y="234"/>
                      <a:pt x="39" y="233"/>
                    </a:cubicBezTo>
                    <a:cubicBezTo>
                      <a:pt x="40" y="232"/>
                      <a:pt x="40" y="232"/>
                      <a:pt x="40" y="232"/>
                    </a:cubicBezTo>
                    <a:cubicBezTo>
                      <a:pt x="40" y="231"/>
                      <a:pt x="40" y="231"/>
                      <a:pt x="40" y="230"/>
                    </a:cubicBezTo>
                    <a:cubicBezTo>
                      <a:pt x="40" y="230"/>
                      <a:pt x="41" y="230"/>
                      <a:pt x="41" y="229"/>
                    </a:cubicBezTo>
                    <a:cubicBezTo>
                      <a:pt x="41" y="229"/>
                      <a:pt x="42" y="228"/>
                      <a:pt x="42" y="228"/>
                    </a:cubicBezTo>
                    <a:cubicBezTo>
                      <a:pt x="42" y="227"/>
                      <a:pt x="42" y="226"/>
                      <a:pt x="42" y="225"/>
                    </a:cubicBezTo>
                    <a:cubicBezTo>
                      <a:pt x="42" y="225"/>
                      <a:pt x="43" y="224"/>
                      <a:pt x="43" y="224"/>
                    </a:cubicBezTo>
                    <a:cubicBezTo>
                      <a:pt x="42" y="223"/>
                      <a:pt x="42" y="224"/>
                      <a:pt x="42" y="224"/>
                    </a:cubicBezTo>
                    <a:cubicBezTo>
                      <a:pt x="42" y="224"/>
                      <a:pt x="41" y="225"/>
                      <a:pt x="41" y="224"/>
                    </a:cubicBezTo>
                    <a:cubicBezTo>
                      <a:pt x="41" y="224"/>
                      <a:pt x="41" y="223"/>
                      <a:pt x="41" y="223"/>
                    </a:cubicBezTo>
                    <a:cubicBezTo>
                      <a:pt x="41" y="224"/>
                      <a:pt x="40" y="224"/>
                      <a:pt x="40" y="224"/>
                    </a:cubicBezTo>
                    <a:cubicBezTo>
                      <a:pt x="40" y="225"/>
                      <a:pt x="40" y="225"/>
                      <a:pt x="40" y="226"/>
                    </a:cubicBezTo>
                    <a:cubicBezTo>
                      <a:pt x="40" y="226"/>
                      <a:pt x="39" y="225"/>
                      <a:pt x="39" y="225"/>
                    </a:cubicBezTo>
                    <a:cubicBezTo>
                      <a:pt x="39" y="224"/>
                      <a:pt x="38" y="223"/>
                      <a:pt x="37" y="224"/>
                    </a:cubicBezTo>
                    <a:cubicBezTo>
                      <a:pt x="37" y="225"/>
                      <a:pt x="37" y="225"/>
                      <a:pt x="37" y="225"/>
                    </a:cubicBezTo>
                    <a:cubicBezTo>
                      <a:pt x="36" y="226"/>
                      <a:pt x="36" y="225"/>
                      <a:pt x="36" y="224"/>
                    </a:cubicBezTo>
                    <a:cubicBezTo>
                      <a:pt x="37" y="224"/>
                      <a:pt x="36" y="223"/>
                      <a:pt x="36" y="222"/>
                    </a:cubicBezTo>
                    <a:cubicBezTo>
                      <a:pt x="37" y="221"/>
                      <a:pt x="37" y="221"/>
                      <a:pt x="36" y="221"/>
                    </a:cubicBezTo>
                    <a:cubicBezTo>
                      <a:pt x="36" y="220"/>
                      <a:pt x="36" y="219"/>
                      <a:pt x="36" y="220"/>
                    </a:cubicBezTo>
                    <a:cubicBezTo>
                      <a:pt x="36" y="220"/>
                      <a:pt x="36" y="221"/>
                      <a:pt x="35" y="221"/>
                    </a:cubicBezTo>
                    <a:cubicBezTo>
                      <a:pt x="35" y="221"/>
                      <a:pt x="35" y="221"/>
                      <a:pt x="34" y="220"/>
                    </a:cubicBezTo>
                    <a:cubicBezTo>
                      <a:pt x="34" y="220"/>
                      <a:pt x="34" y="219"/>
                      <a:pt x="33" y="219"/>
                    </a:cubicBezTo>
                    <a:cubicBezTo>
                      <a:pt x="33" y="218"/>
                      <a:pt x="32" y="217"/>
                      <a:pt x="33" y="217"/>
                    </a:cubicBezTo>
                    <a:cubicBezTo>
                      <a:pt x="34" y="218"/>
                      <a:pt x="34" y="218"/>
                      <a:pt x="35" y="217"/>
                    </a:cubicBezTo>
                    <a:cubicBezTo>
                      <a:pt x="36" y="217"/>
                      <a:pt x="34" y="217"/>
                      <a:pt x="34" y="217"/>
                    </a:cubicBezTo>
                    <a:cubicBezTo>
                      <a:pt x="34" y="217"/>
                      <a:pt x="33" y="216"/>
                      <a:pt x="33" y="216"/>
                    </a:cubicBezTo>
                    <a:cubicBezTo>
                      <a:pt x="33" y="216"/>
                      <a:pt x="33" y="216"/>
                      <a:pt x="32" y="215"/>
                    </a:cubicBezTo>
                    <a:cubicBezTo>
                      <a:pt x="32" y="215"/>
                      <a:pt x="32" y="213"/>
                      <a:pt x="32" y="213"/>
                    </a:cubicBezTo>
                    <a:cubicBezTo>
                      <a:pt x="32" y="213"/>
                      <a:pt x="33" y="212"/>
                      <a:pt x="33" y="211"/>
                    </a:cubicBezTo>
                    <a:cubicBezTo>
                      <a:pt x="33" y="210"/>
                      <a:pt x="33" y="210"/>
                      <a:pt x="34" y="210"/>
                    </a:cubicBezTo>
                    <a:cubicBezTo>
                      <a:pt x="34" y="210"/>
                      <a:pt x="34" y="209"/>
                      <a:pt x="34" y="208"/>
                    </a:cubicBezTo>
                    <a:cubicBezTo>
                      <a:pt x="34" y="208"/>
                      <a:pt x="34" y="207"/>
                      <a:pt x="35" y="207"/>
                    </a:cubicBezTo>
                    <a:cubicBezTo>
                      <a:pt x="36" y="205"/>
                      <a:pt x="35" y="208"/>
                      <a:pt x="36" y="207"/>
                    </a:cubicBezTo>
                    <a:cubicBezTo>
                      <a:pt x="36" y="207"/>
                      <a:pt x="37" y="205"/>
                      <a:pt x="37" y="205"/>
                    </a:cubicBezTo>
                    <a:cubicBezTo>
                      <a:pt x="37" y="205"/>
                      <a:pt x="38" y="206"/>
                      <a:pt x="38" y="205"/>
                    </a:cubicBezTo>
                    <a:cubicBezTo>
                      <a:pt x="39" y="205"/>
                      <a:pt x="39" y="203"/>
                      <a:pt x="39" y="203"/>
                    </a:cubicBezTo>
                    <a:cubicBezTo>
                      <a:pt x="39" y="202"/>
                      <a:pt x="39" y="202"/>
                      <a:pt x="39" y="201"/>
                    </a:cubicBezTo>
                    <a:cubicBezTo>
                      <a:pt x="39" y="201"/>
                      <a:pt x="40" y="200"/>
                      <a:pt x="40" y="199"/>
                    </a:cubicBezTo>
                    <a:cubicBezTo>
                      <a:pt x="40" y="199"/>
                      <a:pt x="41" y="199"/>
                      <a:pt x="42" y="199"/>
                    </a:cubicBezTo>
                    <a:cubicBezTo>
                      <a:pt x="56" y="200"/>
                      <a:pt x="71" y="207"/>
                      <a:pt x="90" y="219"/>
                    </a:cubicBezTo>
                    <a:cubicBezTo>
                      <a:pt x="109" y="231"/>
                      <a:pt x="132" y="247"/>
                      <a:pt x="158" y="262"/>
                    </a:cubicBezTo>
                    <a:cubicBezTo>
                      <a:pt x="165" y="265"/>
                      <a:pt x="172" y="269"/>
                      <a:pt x="179" y="272"/>
                    </a:cubicBezTo>
                    <a:cubicBezTo>
                      <a:pt x="179" y="272"/>
                      <a:pt x="178" y="272"/>
                      <a:pt x="177" y="273"/>
                    </a:cubicBezTo>
                    <a:cubicBezTo>
                      <a:pt x="177" y="273"/>
                      <a:pt x="177" y="273"/>
                      <a:pt x="176" y="274"/>
                    </a:cubicBezTo>
                    <a:cubicBezTo>
                      <a:pt x="175" y="274"/>
                      <a:pt x="174" y="274"/>
                      <a:pt x="174" y="275"/>
                    </a:cubicBezTo>
                    <a:cubicBezTo>
                      <a:pt x="173" y="276"/>
                      <a:pt x="176" y="276"/>
                      <a:pt x="176" y="276"/>
                    </a:cubicBezTo>
                    <a:cubicBezTo>
                      <a:pt x="176" y="276"/>
                      <a:pt x="177" y="275"/>
                      <a:pt x="177" y="275"/>
                    </a:cubicBezTo>
                    <a:cubicBezTo>
                      <a:pt x="178" y="275"/>
                      <a:pt x="178" y="276"/>
                      <a:pt x="178" y="276"/>
                    </a:cubicBezTo>
                    <a:cubicBezTo>
                      <a:pt x="179" y="276"/>
                      <a:pt x="181" y="275"/>
                      <a:pt x="182" y="274"/>
                    </a:cubicBezTo>
                    <a:cubicBezTo>
                      <a:pt x="182" y="274"/>
                      <a:pt x="182" y="274"/>
                      <a:pt x="183" y="274"/>
                    </a:cubicBezTo>
                    <a:cubicBezTo>
                      <a:pt x="184" y="274"/>
                      <a:pt x="185" y="274"/>
                      <a:pt x="185" y="275"/>
                    </a:cubicBezTo>
                    <a:cubicBezTo>
                      <a:pt x="185" y="275"/>
                      <a:pt x="186" y="275"/>
                      <a:pt x="186" y="275"/>
                    </a:cubicBezTo>
                    <a:cubicBezTo>
                      <a:pt x="187" y="276"/>
                      <a:pt x="187" y="276"/>
                      <a:pt x="188" y="276"/>
                    </a:cubicBezTo>
                    <a:cubicBezTo>
                      <a:pt x="188" y="276"/>
                      <a:pt x="188" y="276"/>
                      <a:pt x="188" y="276"/>
                    </a:cubicBezTo>
                    <a:cubicBezTo>
                      <a:pt x="191" y="277"/>
                      <a:pt x="193" y="278"/>
                      <a:pt x="195" y="279"/>
                    </a:cubicBezTo>
                    <a:cubicBezTo>
                      <a:pt x="194" y="279"/>
                      <a:pt x="194" y="279"/>
                      <a:pt x="193" y="279"/>
                    </a:cubicBezTo>
                    <a:cubicBezTo>
                      <a:pt x="193" y="279"/>
                      <a:pt x="192" y="279"/>
                      <a:pt x="191" y="279"/>
                    </a:cubicBezTo>
                    <a:cubicBezTo>
                      <a:pt x="191" y="279"/>
                      <a:pt x="188" y="281"/>
                      <a:pt x="188" y="282"/>
                    </a:cubicBezTo>
                    <a:cubicBezTo>
                      <a:pt x="187" y="282"/>
                      <a:pt x="188" y="283"/>
                      <a:pt x="187" y="284"/>
                    </a:cubicBezTo>
                    <a:cubicBezTo>
                      <a:pt x="187" y="285"/>
                      <a:pt x="187" y="285"/>
                      <a:pt x="186" y="286"/>
                    </a:cubicBezTo>
                    <a:cubicBezTo>
                      <a:pt x="185" y="288"/>
                      <a:pt x="185" y="290"/>
                      <a:pt x="185" y="292"/>
                    </a:cubicBezTo>
                    <a:cubicBezTo>
                      <a:pt x="186" y="292"/>
                      <a:pt x="186" y="297"/>
                      <a:pt x="187" y="296"/>
                    </a:cubicBezTo>
                    <a:cubicBezTo>
                      <a:pt x="188" y="295"/>
                      <a:pt x="188" y="294"/>
                      <a:pt x="188" y="294"/>
                    </a:cubicBezTo>
                    <a:cubicBezTo>
                      <a:pt x="188" y="294"/>
                      <a:pt x="189" y="293"/>
                      <a:pt x="189" y="293"/>
                    </a:cubicBezTo>
                    <a:cubicBezTo>
                      <a:pt x="190" y="292"/>
                      <a:pt x="189" y="291"/>
                      <a:pt x="189" y="290"/>
                    </a:cubicBezTo>
                    <a:cubicBezTo>
                      <a:pt x="189" y="289"/>
                      <a:pt x="189" y="287"/>
                      <a:pt x="189" y="287"/>
                    </a:cubicBezTo>
                    <a:cubicBezTo>
                      <a:pt x="189" y="286"/>
                      <a:pt x="189" y="284"/>
                      <a:pt x="190" y="283"/>
                    </a:cubicBezTo>
                    <a:cubicBezTo>
                      <a:pt x="191" y="283"/>
                      <a:pt x="192" y="283"/>
                      <a:pt x="192" y="283"/>
                    </a:cubicBezTo>
                    <a:cubicBezTo>
                      <a:pt x="193" y="282"/>
                      <a:pt x="194" y="279"/>
                      <a:pt x="195" y="280"/>
                    </a:cubicBezTo>
                    <a:cubicBezTo>
                      <a:pt x="196" y="280"/>
                      <a:pt x="197" y="281"/>
                      <a:pt x="198" y="282"/>
                    </a:cubicBezTo>
                    <a:cubicBezTo>
                      <a:pt x="198" y="283"/>
                      <a:pt x="199" y="283"/>
                      <a:pt x="199" y="283"/>
                    </a:cubicBezTo>
                    <a:cubicBezTo>
                      <a:pt x="199" y="285"/>
                      <a:pt x="198" y="286"/>
                      <a:pt x="199" y="287"/>
                    </a:cubicBezTo>
                    <a:cubicBezTo>
                      <a:pt x="200" y="288"/>
                      <a:pt x="201" y="287"/>
                      <a:pt x="201" y="288"/>
                    </a:cubicBezTo>
                    <a:cubicBezTo>
                      <a:pt x="202" y="289"/>
                      <a:pt x="202" y="290"/>
                      <a:pt x="203" y="290"/>
                    </a:cubicBezTo>
                    <a:cubicBezTo>
                      <a:pt x="203" y="290"/>
                      <a:pt x="203" y="285"/>
                      <a:pt x="203" y="285"/>
                    </a:cubicBezTo>
                    <a:cubicBezTo>
                      <a:pt x="203" y="284"/>
                      <a:pt x="203" y="282"/>
                      <a:pt x="204" y="283"/>
                    </a:cubicBezTo>
                    <a:cubicBezTo>
                      <a:pt x="204" y="283"/>
                      <a:pt x="204" y="283"/>
                      <a:pt x="205" y="284"/>
                    </a:cubicBezTo>
                    <a:cubicBezTo>
                      <a:pt x="205" y="284"/>
                      <a:pt x="207" y="286"/>
                      <a:pt x="208" y="285"/>
                    </a:cubicBezTo>
                    <a:cubicBezTo>
                      <a:pt x="208" y="284"/>
                      <a:pt x="208" y="284"/>
                      <a:pt x="208" y="284"/>
                    </a:cubicBezTo>
                    <a:cubicBezTo>
                      <a:pt x="210" y="285"/>
                      <a:pt x="212" y="286"/>
                      <a:pt x="215" y="287"/>
                    </a:cubicBezTo>
                    <a:cubicBezTo>
                      <a:pt x="214" y="287"/>
                      <a:pt x="214" y="287"/>
                      <a:pt x="214" y="287"/>
                    </a:cubicBezTo>
                    <a:cubicBezTo>
                      <a:pt x="213" y="287"/>
                      <a:pt x="213" y="287"/>
                      <a:pt x="211" y="288"/>
                    </a:cubicBezTo>
                    <a:cubicBezTo>
                      <a:pt x="210" y="288"/>
                      <a:pt x="210" y="289"/>
                      <a:pt x="209" y="290"/>
                    </a:cubicBezTo>
                    <a:cubicBezTo>
                      <a:pt x="208" y="291"/>
                      <a:pt x="207" y="291"/>
                      <a:pt x="206" y="292"/>
                    </a:cubicBezTo>
                    <a:cubicBezTo>
                      <a:pt x="206" y="292"/>
                      <a:pt x="205" y="291"/>
                      <a:pt x="205" y="291"/>
                    </a:cubicBezTo>
                    <a:cubicBezTo>
                      <a:pt x="204" y="292"/>
                      <a:pt x="204" y="292"/>
                      <a:pt x="204" y="292"/>
                    </a:cubicBezTo>
                    <a:cubicBezTo>
                      <a:pt x="203" y="293"/>
                      <a:pt x="202" y="293"/>
                      <a:pt x="201" y="294"/>
                    </a:cubicBezTo>
                    <a:cubicBezTo>
                      <a:pt x="200" y="294"/>
                      <a:pt x="200" y="295"/>
                      <a:pt x="201" y="295"/>
                    </a:cubicBezTo>
                    <a:cubicBezTo>
                      <a:pt x="203" y="295"/>
                      <a:pt x="205" y="295"/>
                      <a:pt x="207" y="294"/>
                    </a:cubicBezTo>
                    <a:cubicBezTo>
                      <a:pt x="208" y="294"/>
                      <a:pt x="211" y="293"/>
                      <a:pt x="210" y="291"/>
                    </a:cubicBezTo>
                    <a:cubicBezTo>
                      <a:pt x="210" y="287"/>
                      <a:pt x="218" y="291"/>
                      <a:pt x="219" y="288"/>
                    </a:cubicBezTo>
                    <a:cubicBezTo>
                      <a:pt x="224" y="290"/>
                      <a:pt x="229" y="291"/>
                      <a:pt x="233" y="292"/>
                    </a:cubicBezTo>
                    <a:cubicBezTo>
                      <a:pt x="233" y="293"/>
                      <a:pt x="234" y="293"/>
                      <a:pt x="234" y="293"/>
                    </a:cubicBezTo>
                    <a:cubicBezTo>
                      <a:pt x="234" y="293"/>
                      <a:pt x="234" y="293"/>
                      <a:pt x="235" y="293"/>
                    </a:cubicBezTo>
                    <a:cubicBezTo>
                      <a:pt x="235" y="293"/>
                      <a:pt x="236" y="293"/>
                      <a:pt x="236" y="293"/>
                    </a:cubicBezTo>
                    <a:cubicBezTo>
                      <a:pt x="237" y="295"/>
                      <a:pt x="234" y="294"/>
                      <a:pt x="233" y="295"/>
                    </a:cubicBezTo>
                    <a:cubicBezTo>
                      <a:pt x="233" y="295"/>
                      <a:pt x="232" y="296"/>
                      <a:pt x="232" y="296"/>
                    </a:cubicBezTo>
                    <a:cubicBezTo>
                      <a:pt x="232" y="296"/>
                      <a:pt x="231" y="296"/>
                      <a:pt x="230" y="296"/>
                    </a:cubicBezTo>
                    <a:cubicBezTo>
                      <a:pt x="229" y="296"/>
                      <a:pt x="228" y="296"/>
                      <a:pt x="227" y="296"/>
                    </a:cubicBezTo>
                    <a:cubicBezTo>
                      <a:pt x="226" y="296"/>
                      <a:pt x="225" y="297"/>
                      <a:pt x="226" y="297"/>
                    </a:cubicBezTo>
                    <a:cubicBezTo>
                      <a:pt x="227" y="298"/>
                      <a:pt x="228" y="297"/>
                      <a:pt x="229" y="297"/>
                    </a:cubicBezTo>
                    <a:cubicBezTo>
                      <a:pt x="229" y="297"/>
                      <a:pt x="230" y="297"/>
                      <a:pt x="230" y="297"/>
                    </a:cubicBezTo>
                    <a:cubicBezTo>
                      <a:pt x="231" y="297"/>
                      <a:pt x="229" y="297"/>
                      <a:pt x="229" y="298"/>
                    </a:cubicBezTo>
                    <a:cubicBezTo>
                      <a:pt x="228" y="298"/>
                      <a:pt x="225" y="298"/>
                      <a:pt x="225" y="299"/>
                    </a:cubicBezTo>
                    <a:cubicBezTo>
                      <a:pt x="224" y="301"/>
                      <a:pt x="223" y="303"/>
                      <a:pt x="222" y="305"/>
                    </a:cubicBezTo>
                    <a:cubicBezTo>
                      <a:pt x="222" y="305"/>
                      <a:pt x="221" y="308"/>
                      <a:pt x="221" y="308"/>
                    </a:cubicBezTo>
                    <a:cubicBezTo>
                      <a:pt x="219" y="308"/>
                      <a:pt x="220" y="305"/>
                      <a:pt x="219" y="305"/>
                    </a:cubicBezTo>
                    <a:cubicBezTo>
                      <a:pt x="218" y="305"/>
                      <a:pt x="219" y="307"/>
                      <a:pt x="219" y="308"/>
                    </a:cubicBezTo>
                    <a:cubicBezTo>
                      <a:pt x="219" y="308"/>
                      <a:pt x="219" y="309"/>
                      <a:pt x="219" y="310"/>
                    </a:cubicBezTo>
                    <a:cubicBezTo>
                      <a:pt x="219" y="311"/>
                      <a:pt x="221" y="312"/>
                      <a:pt x="220" y="314"/>
                    </a:cubicBezTo>
                    <a:cubicBezTo>
                      <a:pt x="219" y="315"/>
                      <a:pt x="217" y="315"/>
                      <a:pt x="218" y="317"/>
                    </a:cubicBezTo>
                    <a:cubicBezTo>
                      <a:pt x="218" y="318"/>
                      <a:pt x="217" y="318"/>
                      <a:pt x="217" y="318"/>
                    </a:cubicBezTo>
                    <a:cubicBezTo>
                      <a:pt x="216" y="318"/>
                      <a:pt x="215" y="319"/>
                      <a:pt x="214" y="319"/>
                    </a:cubicBezTo>
                    <a:cubicBezTo>
                      <a:pt x="213" y="320"/>
                      <a:pt x="210" y="321"/>
                      <a:pt x="209" y="322"/>
                    </a:cubicBezTo>
                    <a:cubicBezTo>
                      <a:pt x="209" y="323"/>
                      <a:pt x="207" y="323"/>
                      <a:pt x="206" y="323"/>
                    </a:cubicBezTo>
                    <a:cubicBezTo>
                      <a:pt x="206" y="324"/>
                      <a:pt x="205" y="324"/>
                      <a:pt x="204" y="325"/>
                    </a:cubicBezTo>
                    <a:cubicBezTo>
                      <a:pt x="204" y="326"/>
                      <a:pt x="204" y="327"/>
                      <a:pt x="204" y="328"/>
                    </a:cubicBezTo>
                    <a:cubicBezTo>
                      <a:pt x="203" y="328"/>
                      <a:pt x="204" y="329"/>
                      <a:pt x="204" y="330"/>
                    </a:cubicBezTo>
                    <a:cubicBezTo>
                      <a:pt x="204" y="331"/>
                      <a:pt x="205" y="332"/>
                      <a:pt x="206" y="333"/>
                    </a:cubicBezTo>
                    <a:cubicBezTo>
                      <a:pt x="206" y="334"/>
                      <a:pt x="206" y="335"/>
                      <a:pt x="206" y="335"/>
                    </a:cubicBezTo>
                    <a:cubicBezTo>
                      <a:pt x="207" y="336"/>
                      <a:pt x="207" y="338"/>
                      <a:pt x="207" y="340"/>
                    </a:cubicBezTo>
                    <a:cubicBezTo>
                      <a:pt x="207" y="340"/>
                      <a:pt x="207" y="341"/>
                      <a:pt x="206" y="342"/>
                    </a:cubicBezTo>
                    <a:cubicBezTo>
                      <a:pt x="206" y="342"/>
                      <a:pt x="206" y="343"/>
                      <a:pt x="205" y="343"/>
                    </a:cubicBezTo>
                    <a:cubicBezTo>
                      <a:pt x="204" y="342"/>
                      <a:pt x="204" y="341"/>
                      <a:pt x="203" y="340"/>
                    </a:cubicBezTo>
                    <a:cubicBezTo>
                      <a:pt x="203" y="339"/>
                      <a:pt x="203" y="339"/>
                      <a:pt x="202" y="338"/>
                    </a:cubicBezTo>
                    <a:cubicBezTo>
                      <a:pt x="201" y="338"/>
                      <a:pt x="201" y="337"/>
                      <a:pt x="201" y="336"/>
                    </a:cubicBezTo>
                    <a:cubicBezTo>
                      <a:pt x="200" y="336"/>
                      <a:pt x="200" y="335"/>
                      <a:pt x="200" y="334"/>
                    </a:cubicBezTo>
                    <a:cubicBezTo>
                      <a:pt x="199" y="334"/>
                      <a:pt x="200" y="333"/>
                      <a:pt x="199" y="332"/>
                    </a:cubicBezTo>
                    <a:cubicBezTo>
                      <a:pt x="199" y="331"/>
                      <a:pt x="198" y="329"/>
                      <a:pt x="196" y="331"/>
                    </a:cubicBezTo>
                    <a:cubicBezTo>
                      <a:pt x="195" y="332"/>
                      <a:pt x="193" y="331"/>
                      <a:pt x="192" y="330"/>
                    </a:cubicBezTo>
                    <a:cubicBezTo>
                      <a:pt x="190" y="329"/>
                      <a:pt x="188" y="329"/>
                      <a:pt x="186" y="329"/>
                    </a:cubicBezTo>
                    <a:cubicBezTo>
                      <a:pt x="185" y="329"/>
                      <a:pt x="182" y="329"/>
                      <a:pt x="181" y="329"/>
                    </a:cubicBezTo>
                    <a:cubicBezTo>
                      <a:pt x="181" y="329"/>
                      <a:pt x="184" y="331"/>
                      <a:pt x="182" y="331"/>
                    </a:cubicBezTo>
                    <a:cubicBezTo>
                      <a:pt x="181" y="331"/>
                      <a:pt x="181" y="333"/>
                      <a:pt x="180" y="332"/>
                    </a:cubicBezTo>
                    <a:cubicBezTo>
                      <a:pt x="178" y="332"/>
                      <a:pt x="177" y="330"/>
                      <a:pt x="175" y="331"/>
                    </a:cubicBezTo>
                    <a:cubicBezTo>
                      <a:pt x="174" y="331"/>
                      <a:pt x="171" y="330"/>
                      <a:pt x="170" y="330"/>
                    </a:cubicBezTo>
                    <a:cubicBezTo>
                      <a:pt x="169" y="331"/>
                      <a:pt x="169" y="331"/>
                      <a:pt x="169" y="331"/>
                    </a:cubicBezTo>
                    <a:cubicBezTo>
                      <a:pt x="169" y="331"/>
                      <a:pt x="168" y="331"/>
                      <a:pt x="168" y="332"/>
                    </a:cubicBezTo>
                    <a:cubicBezTo>
                      <a:pt x="167" y="332"/>
                      <a:pt x="166" y="332"/>
                      <a:pt x="165" y="332"/>
                    </a:cubicBezTo>
                    <a:cubicBezTo>
                      <a:pt x="163" y="333"/>
                      <a:pt x="163" y="333"/>
                      <a:pt x="162" y="335"/>
                    </a:cubicBezTo>
                    <a:cubicBezTo>
                      <a:pt x="162" y="336"/>
                      <a:pt x="162" y="337"/>
                      <a:pt x="162" y="337"/>
                    </a:cubicBezTo>
                    <a:cubicBezTo>
                      <a:pt x="163" y="338"/>
                      <a:pt x="163" y="339"/>
                      <a:pt x="163" y="339"/>
                    </a:cubicBezTo>
                    <a:cubicBezTo>
                      <a:pt x="164" y="341"/>
                      <a:pt x="163" y="343"/>
                      <a:pt x="163" y="345"/>
                    </a:cubicBezTo>
                    <a:cubicBezTo>
                      <a:pt x="163" y="346"/>
                      <a:pt x="163" y="346"/>
                      <a:pt x="163" y="348"/>
                    </a:cubicBezTo>
                    <a:cubicBezTo>
                      <a:pt x="163" y="348"/>
                      <a:pt x="164" y="348"/>
                      <a:pt x="164" y="349"/>
                    </a:cubicBezTo>
                    <a:cubicBezTo>
                      <a:pt x="165" y="350"/>
                      <a:pt x="165" y="350"/>
                      <a:pt x="165" y="351"/>
                    </a:cubicBezTo>
                    <a:cubicBezTo>
                      <a:pt x="166" y="352"/>
                      <a:pt x="166" y="352"/>
                      <a:pt x="167" y="353"/>
                    </a:cubicBezTo>
                    <a:cubicBezTo>
                      <a:pt x="168" y="353"/>
                      <a:pt x="168" y="354"/>
                      <a:pt x="168" y="355"/>
                    </a:cubicBezTo>
                    <a:cubicBezTo>
                      <a:pt x="169" y="356"/>
                      <a:pt x="170" y="355"/>
                      <a:pt x="171" y="356"/>
                    </a:cubicBezTo>
                    <a:cubicBezTo>
                      <a:pt x="171" y="356"/>
                      <a:pt x="172" y="357"/>
                      <a:pt x="173" y="356"/>
                    </a:cubicBezTo>
                    <a:cubicBezTo>
                      <a:pt x="173" y="356"/>
                      <a:pt x="174" y="356"/>
                      <a:pt x="174" y="356"/>
                    </a:cubicBezTo>
                    <a:cubicBezTo>
                      <a:pt x="175" y="356"/>
                      <a:pt x="176" y="356"/>
                      <a:pt x="176" y="356"/>
                    </a:cubicBezTo>
                    <a:cubicBezTo>
                      <a:pt x="177" y="356"/>
                      <a:pt x="177" y="356"/>
                      <a:pt x="177" y="356"/>
                    </a:cubicBezTo>
                    <a:cubicBezTo>
                      <a:pt x="178" y="356"/>
                      <a:pt x="178" y="357"/>
                      <a:pt x="179" y="356"/>
                    </a:cubicBezTo>
                    <a:cubicBezTo>
                      <a:pt x="180" y="356"/>
                      <a:pt x="180" y="356"/>
                      <a:pt x="180" y="355"/>
                    </a:cubicBezTo>
                    <a:cubicBezTo>
                      <a:pt x="180" y="355"/>
                      <a:pt x="180" y="355"/>
                      <a:pt x="181" y="354"/>
                    </a:cubicBezTo>
                    <a:cubicBezTo>
                      <a:pt x="181" y="353"/>
                      <a:pt x="181" y="353"/>
                      <a:pt x="181" y="352"/>
                    </a:cubicBezTo>
                    <a:cubicBezTo>
                      <a:pt x="181" y="350"/>
                      <a:pt x="184" y="351"/>
                      <a:pt x="185" y="351"/>
                    </a:cubicBezTo>
                    <a:cubicBezTo>
                      <a:pt x="187" y="350"/>
                      <a:pt x="191" y="350"/>
                      <a:pt x="190" y="352"/>
                    </a:cubicBezTo>
                    <a:cubicBezTo>
                      <a:pt x="190" y="352"/>
                      <a:pt x="190" y="353"/>
                      <a:pt x="189" y="353"/>
                    </a:cubicBezTo>
                    <a:cubicBezTo>
                      <a:pt x="189" y="353"/>
                      <a:pt x="189" y="354"/>
                      <a:pt x="189" y="355"/>
                    </a:cubicBezTo>
                    <a:cubicBezTo>
                      <a:pt x="189" y="356"/>
                      <a:pt x="188" y="357"/>
                      <a:pt x="187" y="358"/>
                    </a:cubicBezTo>
                    <a:cubicBezTo>
                      <a:pt x="186" y="358"/>
                      <a:pt x="185" y="358"/>
                      <a:pt x="185" y="358"/>
                    </a:cubicBezTo>
                    <a:cubicBezTo>
                      <a:pt x="185" y="359"/>
                      <a:pt x="186" y="359"/>
                      <a:pt x="186" y="359"/>
                    </a:cubicBezTo>
                    <a:cubicBezTo>
                      <a:pt x="187" y="360"/>
                      <a:pt x="187" y="362"/>
                      <a:pt x="188" y="362"/>
                    </a:cubicBezTo>
                    <a:cubicBezTo>
                      <a:pt x="190" y="362"/>
                      <a:pt x="191" y="361"/>
                      <a:pt x="192" y="362"/>
                    </a:cubicBezTo>
                    <a:cubicBezTo>
                      <a:pt x="193" y="362"/>
                      <a:pt x="194" y="362"/>
                      <a:pt x="195" y="362"/>
                    </a:cubicBezTo>
                    <a:cubicBezTo>
                      <a:pt x="196" y="362"/>
                      <a:pt x="197" y="362"/>
                      <a:pt x="197" y="362"/>
                    </a:cubicBezTo>
                    <a:cubicBezTo>
                      <a:pt x="198" y="362"/>
                      <a:pt x="198" y="363"/>
                      <a:pt x="198" y="363"/>
                    </a:cubicBezTo>
                    <a:cubicBezTo>
                      <a:pt x="198" y="363"/>
                      <a:pt x="199" y="363"/>
                      <a:pt x="199" y="363"/>
                    </a:cubicBezTo>
                    <a:cubicBezTo>
                      <a:pt x="201" y="363"/>
                      <a:pt x="200" y="365"/>
                      <a:pt x="200" y="366"/>
                    </a:cubicBezTo>
                    <a:cubicBezTo>
                      <a:pt x="200" y="367"/>
                      <a:pt x="200" y="367"/>
                      <a:pt x="200" y="368"/>
                    </a:cubicBezTo>
                    <a:cubicBezTo>
                      <a:pt x="200" y="369"/>
                      <a:pt x="199" y="370"/>
                      <a:pt x="199" y="370"/>
                    </a:cubicBezTo>
                    <a:cubicBezTo>
                      <a:pt x="199" y="371"/>
                      <a:pt x="199" y="372"/>
                      <a:pt x="199" y="372"/>
                    </a:cubicBezTo>
                    <a:cubicBezTo>
                      <a:pt x="199" y="373"/>
                      <a:pt x="200" y="373"/>
                      <a:pt x="201" y="374"/>
                    </a:cubicBezTo>
                    <a:cubicBezTo>
                      <a:pt x="201" y="374"/>
                      <a:pt x="201" y="374"/>
                      <a:pt x="202" y="374"/>
                    </a:cubicBezTo>
                    <a:cubicBezTo>
                      <a:pt x="203" y="375"/>
                      <a:pt x="203" y="375"/>
                      <a:pt x="204" y="375"/>
                    </a:cubicBezTo>
                    <a:cubicBezTo>
                      <a:pt x="206" y="375"/>
                      <a:pt x="207" y="374"/>
                      <a:pt x="208" y="374"/>
                    </a:cubicBezTo>
                    <a:cubicBezTo>
                      <a:pt x="210" y="373"/>
                      <a:pt x="211" y="374"/>
                      <a:pt x="213" y="374"/>
                    </a:cubicBezTo>
                    <a:cubicBezTo>
                      <a:pt x="213" y="374"/>
                      <a:pt x="214" y="376"/>
                      <a:pt x="215" y="375"/>
                    </a:cubicBezTo>
                    <a:cubicBezTo>
                      <a:pt x="216" y="375"/>
                      <a:pt x="216" y="374"/>
                      <a:pt x="217" y="374"/>
                    </a:cubicBezTo>
                    <a:cubicBezTo>
                      <a:pt x="219" y="373"/>
                      <a:pt x="218" y="372"/>
                      <a:pt x="219" y="371"/>
                    </a:cubicBezTo>
                    <a:cubicBezTo>
                      <a:pt x="220" y="371"/>
                      <a:pt x="220" y="370"/>
                      <a:pt x="220" y="370"/>
                    </a:cubicBezTo>
                    <a:cubicBezTo>
                      <a:pt x="221" y="370"/>
                      <a:pt x="221" y="371"/>
                      <a:pt x="221" y="371"/>
                    </a:cubicBezTo>
                    <a:cubicBezTo>
                      <a:pt x="222" y="371"/>
                      <a:pt x="222" y="370"/>
                      <a:pt x="222" y="370"/>
                    </a:cubicBezTo>
                    <a:cubicBezTo>
                      <a:pt x="224" y="369"/>
                      <a:pt x="226" y="369"/>
                      <a:pt x="228" y="368"/>
                    </a:cubicBezTo>
                    <a:cubicBezTo>
                      <a:pt x="228" y="367"/>
                      <a:pt x="230" y="367"/>
                      <a:pt x="230" y="368"/>
                    </a:cubicBezTo>
                    <a:cubicBezTo>
                      <a:pt x="230" y="369"/>
                      <a:pt x="228" y="368"/>
                      <a:pt x="228" y="369"/>
                    </a:cubicBezTo>
                    <a:cubicBezTo>
                      <a:pt x="227" y="370"/>
                      <a:pt x="228" y="371"/>
                      <a:pt x="228" y="371"/>
                    </a:cubicBezTo>
                    <a:cubicBezTo>
                      <a:pt x="228" y="372"/>
                      <a:pt x="226" y="372"/>
                      <a:pt x="226" y="373"/>
                    </a:cubicBezTo>
                    <a:cubicBezTo>
                      <a:pt x="226" y="373"/>
                      <a:pt x="227" y="373"/>
                      <a:pt x="227" y="373"/>
                    </a:cubicBezTo>
                    <a:cubicBezTo>
                      <a:pt x="228" y="373"/>
                      <a:pt x="228" y="374"/>
                      <a:pt x="228" y="374"/>
                    </a:cubicBezTo>
                    <a:cubicBezTo>
                      <a:pt x="228" y="374"/>
                      <a:pt x="229" y="373"/>
                      <a:pt x="229" y="373"/>
                    </a:cubicBezTo>
                    <a:cubicBezTo>
                      <a:pt x="229" y="373"/>
                      <a:pt x="229" y="372"/>
                      <a:pt x="229" y="372"/>
                    </a:cubicBezTo>
                    <a:cubicBezTo>
                      <a:pt x="229" y="371"/>
                      <a:pt x="228" y="371"/>
                      <a:pt x="229" y="370"/>
                    </a:cubicBezTo>
                    <a:cubicBezTo>
                      <a:pt x="230" y="369"/>
                      <a:pt x="232" y="369"/>
                      <a:pt x="233" y="369"/>
                    </a:cubicBezTo>
                    <a:cubicBezTo>
                      <a:pt x="232" y="368"/>
                      <a:pt x="232" y="368"/>
                      <a:pt x="232" y="368"/>
                    </a:cubicBezTo>
                    <a:cubicBezTo>
                      <a:pt x="232" y="367"/>
                      <a:pt x="233" y="368"/>
                      <a:pt x="233" y="368"/>
                    </a:cubicBezTo>
                    <a:cubicBezTo>
                      <a:pt x="233" y="368"/>
                      <a:pt x="233" y="369"/>
                      <a:pt x="233" y="369"/>
                    </a:cubicBezTo>
                    <a:cubicBezTo>
                      <a:pt x="234" y="369"/>
                      <a:pt x="235" y="369"/>
                      <a:pt x="235" y="369"/>
                    </a:cubicBezTo>
                    <a:cubicBezTo>
                      <a:pt x="236" y="369"/>
                      <a:pt x="236" y="369"/>
                      <a:pt x="236" y="369"/>
                    </a:cubicBezTo>
                    <a:cubicBezTo>
                      <a:pt x="236" y="370"/>
                      <a:pt x="236" y="371"/>
                      <a:pt x="237" y="371"/>
                    </a:cubicBezTo>
                    <a:cubicBezTo>
                      <a:pt x="238" y="370"/>
                      <a:pt x="240" y="370"/>
                      <a:pt x="241" y="370"/>
                    </a:cubicBezTo>
                    <a:cubicBezTo>
                      <a:pt x="242" y="370"/>
                      <a:pt x="242" y="371"/>
                      <a:pt x="243" y="371"/>
                    </a:cubicBezTo>
                    <a:cubicBezTo>
                      <a:pt x="243" y="371"/>
                      <a:pt x="244" y="371"/>
                      <a:pt x="245" y="370"/>
                    </a:cubicBezTo>
                    <a:cubicBezTo>
                      <a:pt x="246" y="369"/>
                      <a:pt x="246" y="370"/>
                      <a:pt x="247" y="369"/>
                    </a:cubicBezTo>
                    <a:cubicBezTo>
                      <a:pt x="249" y="368"/>
                      <a:pt x="249" y="370"/>
                      <a:pt x="249" y="370"/>
                    </a:cubicBezTo>
                    <a:cubicBezTo>
                      <a:pt x="250" y="370"/>
                      <a:pt x="249" y="370"/>
                      <a:pt x="250" y="371"/>
                    </a:cubicBezTo>
                    <a:cubicBezTo>
                      <a:pt x="250" y="371"/>
                      <a:pt x="251" y="371"/>
                      <a:pt x="251" y="371"/>
                    </a:cubicBezTo>
                    <a:cubicBezTo>
                      <a:pt x="251" y="371"/>
                      <a:pt x="252" y="371"/>
                      <a:pt x="252" y="371"/>
                    </a:cubicBezTo>
                    <a:cubicBezTo>
                      <a:pt x="253" y="371"/>
                      <a:pt x="253" y="371"/>
                      <a:pt x="253" y="371"/>
                    </a:cubicBezTo>
                    <a:cubicBezTo>
                      <a:pt x="254" y="372"/>
                      <a:pt x="252" y="372"/>
                      <a:pt x="252" y="373"/>
                    </a:cubicBezTo>
                    <a:cubicBezTo>
                      <a:pt x="251" y="373"/>
                      <a:pt x="253" y="373"/>
                      <a:pt x="253" y="373"/>
                    </a:cubicBezTo>
                    <a:cubicBezTo>
                      <a:pt x="255" y="372"/>
                      <a:pt x="256" y="373"/>
                      <a:pt x="257" y="374"/>
                    </a:cubicBezTo>
                    <a:cubicBezTo>
                      <a:pt x="257" y="374"/>
                      <a:pt x="258" y="374"/>
                      <a:pt x="258" y="375"/>
                    </a:cubicBezTo>
                    <a:cubicBezTo>
                      <a:pt x="257" y="376"/>
                      <a:pt x="257" y="376"/>
                      <a:pt x="257" y="376"/>
                    </a:cubicBezTo>
                    <a:cubicBezTo>
                      <a:pt x="258" y="375"/>
                      <a:pt x="260" y="376"/>
                      <a:pt x="260" y="376"/>
                    </a:cubicBezTo>
                    <a:cubicBezTo>
                      <a:pt x="260" y="376"/>
                      <a:pt x="260" y="376"/>
                      <a:pt x="261" y="377"/>
                    </a:cubicBezTo>
                    <a:cubicBezTo>
                      <a:pt x="261" y="377"/>
                      <a:pt x="262" y="377"/>
                      <a:pt x="263" y="377"/>
                    </a:cubicBezTo>
                    <a:cubicBezTo>
                      <a:pt x="264" y="376"/>
                      <a:pt x="266" y="376"/>
                      <a:pt x="268" y="376"/>
                    </a:cubicBezTo>
                    <a:cubicBezTo>
                      <a:pt x="268" y="376"/>
                      <a:pt x="269" y="376"/>
                      <a:pt x="269" y="377"/>
                    </a:cubicBezTo>
                    <a:cubicBezTo>
                      <a:pt x="270" y="377"/>
                      <a:pt x="271" y="377"/>
                      <a:pt x="272" y="378"/>
                    </a:cubicBezTo>
                    <a:cubicBezTo>
                      <a:pt x="272" y="378"/>
                      <a:pt x="272" y="378"/>
                      <a:pt x="272" y="379"/>
                    </a:cubicBezTo>
                    <a:cubicBezTo>
                      <a:pt x="272" y="380"/>
                      <a:pt x="272" y="380"/>
                      <a:pt x="272" y="381"/>
                    </a:cubicBezTo>
                    <a:cubicBezTo>
                      <a:pt x="273" y="381"/>
                      <a:pt x="274" y="382"/>
                      <a:pt x="273" y="383"/>
                    </a:cubicBezTo>
                    <a:cubicBezTo>
                      <a:pt x="273" y="384"/>
                      <a:pt x="272" y="384"/>
                      <a:pt x="272" y="385"/>
                    </a:cubicBezTo>
                    <a:cubicBezTo>
                      <a:pt x="271" y="385"/>
                      <a:pt x="271" y="385"/>
                      <a:pt x="270" y="386"/>
                    </a:cubicBezTo>
                    <a:cubicBezTo>
                      <a:pt x="270" y="386"/>
                      <a:pt x="268" y="388"/>
                      <a:pt x="268" y="388"/>
                    </a:cubicBezTo>
                    <a:cubicBezTo>
                      <a:pt x="269" y="388"/>
                      <a:pt x="270" y="387"/>
                      <a:pt x="270" y="387"/>
                    </a:cubicBezTo>
                    <a:cubicBezTo>
                      <a:pt x="271" y="387"/>
                      <a:pt x="271" y="388"/>
                      <a:pt x="271" y="388"/>
                    </a:cubicBezTo>
                    <a:cubicBezTo>
                      <a:pt x="271" y="388"/>
                      <a:pt x="273" y="388"/>
                      <a:pt x="274" y="388"/>
                    </a:cubicBezTo>
                    <a:cubicBezTo>
                      <a:pt x="274" y="388"/>
                      <a:pt x="274" y="387"/>
                      <a:pt x="273" y="387"/>
                    </a:cubicBezTo>
                    <a:cubicBezTo>
                      <a:pt x="272" y="388"/>
                      <a:pt x="272" y="388"/>
                      <a:pt x="271" y="388"/>
                    </a:cubicBezTo>
                    <a:cubicBezTo>
                      <a:pt x="271" y="387"/>
                      <a:pt x="271" y="386"/>
                      <a:pt x="272" y="386"/>
                    </a:cubicBezTo>
                    <a:cubicBezTo>
                      <a:pt x="272" y="385"/>
                      <a:pt x="273" y="385"/>
                      <a:pt x="274" y="385"/>
                    </a:cubicBezTo>
                    <a:cubicBezTo>
                      <a:pt x="275" y="385"/>
                      <a:pt x="276" y="384"/>
                      <a:pt x="276" y="385"/>
                    </a:cubicBezTo>
                    <a:cubicBezTo>
                      <a:pt x="276" y="385"/>
                      <a:pt x="275" y="386"/>
                      <a:pt x="275" y="386"/>
                    </a:cubicBezTo>
                    <a:cubicBezTo>
                      <a:pt x="275" y="386"/>
                      <a:pt x="275" y="387"/>
                      <a:pt x="275" y="387"/>
                    </a:cubicBezTo>
                    <a:cubicBezTo>
                      <a:pt x="276" y="386"/>
                      <a:pt x="276" y="385"/>
                      <a:pt x="278" y="385"/>
                    </a:cubicBezTo>
                    <a:cubicBezTo>
                      <a:pt x="279" y="385"/>
                      <a:pt x="279" y="385"/>
                      <a:pt x="279" y="385"/>
                    </a:cubicBezTo>
                    <a:cubicBezTo>
                      <a:pt x="279" y="385"/>
                      <a:pt x="280" y="385"/>
                      <a:pt x="280" y="385"/>
                    </a:cubicBezTo>
                    <a:cubicBezTo>
                      <a:pt x="281" y="385"/>
                      <a:pt x="281" y="385"/>
                      <a:pt x="281" y="385"/>
                    </a:cubicBezTo>
                    <a:cubicBezTo>
                      <a:pt x="281" y="385"/>
                      <a:pt x="282" y="385"/>
                      <a:pt x="282" y="385"/>
                    </a:cubicBezTo>
                    <a:cubicBezTo>
                      <a:pt x="282" y="385"/>
                      <a:pt x="283" y="386"/>
                      <a:pt x="283" y="386"/>
                    </a:cubicBezTo>
                    <a:cubicBezTo>
                      <a:pt x="283" y="387"/>
                      <a:pt x="283" y="387"/>
                      <a:pt x="283" y="387"/>
                    </a:cubicBezTo>
                    <a:cubicBezTo>
                      <a:pt x="282" y="387"/>
                      <a:pt x="283" y="388"/>
                      <a:pt x="283" y="388"/>
                    </a:cubicBezTo>
                    <a:cubicBezTo>
                      <a:pt x="284" y="388"/>
                      <a:pt x="284" y="386"/>
                      <a:pt x="285" y="386"/>
                    </a:cubicBezTo>
                    <a:cubicBezTo>
                      <a:pt x="286" y="386"/>
                      <a:pt x="286" y="387"/>
                      <a:pt x="287" y="387"/>
                    </a:cubicBezTo>
                    <a:cubicBezTo>
                      <a:pt x="287" y="387"/>
                      <a:pt x="288" y="386"/>
                      <a:pt x="288" y="386"/>
                    </a:cubicBezTo>
                    <a:cubicBezTo>
                      <a:pt x="288" y="387"/>
                      <a:pt x="289" y="387"/>
                      <a:pt x="289" y="386"/>
                    </a:cubicBezTo>
                    <a:cubicBezTo>
                      <a:pt x="290" y="386"/>
                      <a:pt x="290" y="386"/>
                      <a:pt x="291" y="386"/>
                    </a:cubicBezTo>
                    <a:cubicBezTo>
                      <a:pt x="291" y="386"/>
                      <a:pt x="291" y="386"/>
                      <a:pt x="292" y="386"/>
                    </a:cubicBezTo>
                    <a:cubicBezTo>
                      <a:pt x="293" y="386"/>
                      <a:pt x="293" y="386"/>
                      <a:pt x="293" y="387"/>
                    </a:cubicBezTo>
                    <a:cubicBezTo>
                      <a:pt x="294" y="387"/>
                      <a:pt x="295" y="387"/>
                      <a:pt x="296" y="388"/>
                    </a:cubicBezTo>
                    <a:cubicBezTo>
                      <a:pt x="297" y="388"/>
                      <a:pt x="299" y="387"/>
                      <a:pt x="299" y="388"/>
                    </a:cubicBezTo>
                    <a:cubicBezTo>
                      <a:pt x="299" y="389"/>
                      <a:pt x="299" y="391"/>
                      <a:pt x="298" y="392"/>
                    </a:cubicBezTo>
                    <a:cubicBezTo>
                      <a:pt x="297" y="393"/>
                      <a:pt x="296" y="394"/>
                      <a:pt x="295" y="395"/>
                    </a:cubicBezTo>
                    <a:cubicBezTo>
                      <a:pt x="294" y="396"/>
                      <a:pt x="293" y="396"/>
                      <a:pt x="293" y="397"/>
                    </a:cubicBezTo>
                    <a:cubicBezTo>
                      <a:pt x="293" y="398"/>
                      <a:pt x="291" y="400"/>
                      <a:pt x="290" y="400"/>
                    </a:cubicBezTo>
                    <a:cubicBezTo>
                      <a:pt x="289" y="400"/>
                      <a:pt x="288" y="402"/>
                      <a:pt x="288" y="402"/>
                    </a:cubicBezTo>
                    <a:cubicBezTo>
                      <a:pt x="288" y="403"/>
                      <a:pt x="288" y="404"/>
                      <a:pt x="288" y="405"/>
                    </a:cubicBezTo>
                    <a:cubicBezTo>
                      <a:pt x="288" y="405"/>
                      <a:pt x="287" y="406"/>
                      <a:pt x="287" y="407"/>
                    </a:cubicBezTo>
                    <a:cubicBezTo>
                      <a:pt x="286" y="408"/>
                      <a:pt x="286" y="408"/>
                      <a:pt x="286" y="409"/>
                    </a:cubicBezTo>
                    <a:cubicBezTo>
                      <a:pt x="286" y="409"/>
                      <a:pt x="285" y="410"/>
                      <a:pt x="284" y="411"/>
                    </a:cubicBezTo>
                    <a:cubicBezTo>
                      <a:pt x="284" y="411"/>
                      <a:pt x="283" y="411"/>
                      <a:pt x="283" y="412"/>
                    </a:cubicBezTo>
                    <a:cubicBezTo>
                      <a:pt x="282" y="412"/>
                      <a:pt x="283" y="412"/>
                      <a:pt x="282" y="413"/>
                    </a:cubicBezTo>
                    <a:cubicBezTo>
                      <a:pt x="282" y="413"/>
                      <a:pt x="282" y="413"/>
                      <a:pt x="281" y="413"/>
                    </a:cubicBezTo>
                    <a:cubicBezTo>
                      <a:pt x="280" y="414"/>
                      <a:pt x="280" y="414"/>
                      <a:pt x="279" y="415"/>
                    </a:cubicBezTo>
                    <a:cubicBezTo>
                      <a:pt x="279" y="415"/>
                      <a:pt x="279" y="415"/>
                      <a:pt x="279" y="415"/>
                    </a:cubicBezTo>
                    <a:cubicBezTo>
                      <a:pt x="279" y="415"/>
                      <a:pt x="279" y="414"/>
                      <a:pt x="279" y="415"/>
                    </a:cubicBezTo>
                    <a:cubicBezTo>
                      <a:pt x="278" y="415"/>
                      <a:pt x="278" y="415"/>
                      <a:pt x="278" y="415"/>
                    </a:cubicBezTo>
                    <a:cubicBezTo>
                      <a:pt x="277" y="415"/>
                      <a:pt x="277" y="415"/>
                      <a:pt x="277" y="415"/>
                    </a:cubicBezTo>
                    <a:cubicBezTo>
                      <a:pt x="277" y="415"/>
                      <a:pt x="277" y="415"/>
                      <a:pt x="277" y="415"/>
                    </a:cubicBezTo>
                    <a:cubicBezTo>
                      <a:pt x="276" y="415"/>
                      <a:pt x="276" y="415"/>
                      <a:pt x="276" y="415"/>
                    </a:cubicBezTo>
                    <a:cubicBezTo>
                      <a:pt x="275" y="416"/>
                      <a:pt x="275" y="416"/>
                      <a:pt x="275" y="416"/>
                    </a:cubicBezTo>
                    <a:cubicBezTo>
                      <a:pt x="275" y="416"/>
                      <a:pt x="275" y="417"/>
                      <a:pt x="274" y="417"/>
                    </a:cubicBezTo>
                    <a:cubicBezTo>
                      <a:pt x="274" y="417"/>
                      <a:pt x="273" y="417"/>
                      <a:pt x="273" y="417"/>
                    </a:cubicBezTo>
                    <a:cubicBezTo>
                      <a:pt x="272" y="418"/>
                      <a:pt x="270" y="418"/>
                      <a:pt x="270" y="419"/>
                    </a:cubicBezTo>
                    <a:cubicBezTo>
                      <a:pt x="269" y="419"/>
                      <a:pt x="269" y="419"/>
                      <a:pt x="269" y="420"/>
                    </a:cubicBezTo>
                    <a:cubicBezTo>
                      <a:pt x="268" y="420"/>
                      <a:pt x="268" y="421"/>
                      <a:pt x="268" y="421"/>
                    </a:cubicBezTo>
                    <a:cubicBezTo>
                      <a:pt x="268" y="422"/>
                      <a:pt x="268" y="423"/>
                      <a:pt x="267" y="423"/>
                    </a:cubicBezTo>
                    <a:cubicBezTo>
                      <a:pt x="267" y="423"/>
                      <a:pt x="266" y="424"/>
                      <a:pt x="266" y="424"/>
                    </a:cubicBezTo>
                    <a:cubicBezTo>
                      <a:pt x="266" y="424"/>
                      <a:pt x="265" y="425"/>
                      <a:pt x="265" y="425"/>
                    </a:cubicBezTo>
                    <a:cubicBezTo>
                      <a:pt x="265" y="425"/>
                      <a:pt x="265" y="426"/>
                      <a:pt x="264" y="426"/>
                    </a:cubicBezTo>
                    <a:cubicBezTo>
                      <a:pt x="264" y="426"/>
                      <a:pt x="264" y="426"/>
                      <a:pt x="264" y="425"/>
                    </a:cubicBezTo>
                    <a:cubicBezTo>
                      <a:pt x="264" y="425"/>
                      <a:pt x="264" y="426"/>
                      <a:pt x="263" y="426"/>
                    </a:cubicBezTo>
                    <a:cubicBezTo>
                      <a:pt x="263" y="426"/>
                      <a:pt x="262" y="426"/>
                      <a:pt x="262" y="427"/>
                    </a:cubicBezTo>
                    <a:cubicBezTo>
                      <a:pt x="262" y="427"/>
                      <a:pt x="262" y="427"/>
                      <a:pt x="261" y="428"/>
                    </a:cubicBezTo>
                    <a:cubicBezTo>
                      <a:pt x="261" y="428"/>
                      <a:pt x="261" y="429"/>
                      <a:pt x="261" y="429"/>
                    </a:cubicBezTo>
                    <a:cubicBezTo>
                      <a:pt x="261" y="429"/>
                      <a:pt x="260" y="430"/>
                      <a:pt x="260" y="430"/>
                    </a:cubicBezTo>
                    <a:cubicBezTo>
                      <a:pt x="259" y="430"/>
                      <a:pt x="259" y="430"/>
                      <a:pt x="259" y="430"/>
                    </a:cubicBezTo>
                    <a:cubicBezTo>
                      <a:pt x="257" y="431"/>
                      <a:pt x="256" y="431"/>
                      <a:pt x="254" y="431"/>
                    </a:cubicBezTo>
                    <a:cubicBezTo>
                      <a:pt x="254" y="431"/>
                      <a:pt x="254" y="431"/>
                      <a:pt x="253" y="431"/>
                    </a:cubicBezTo>
                    <a:cubicBezTo>
                      <a:pt x="252" y="431"/>
                      <a:pt x="252" y="431"/>
                      <a:pt x="252" y="431"/>
                    </a:cubicBezTo>
                    <a:cubicBezTo>
                      <a:pt x="251" y="431"/>
                      <a:pt x="251" y="432"/>
                      <a:pt x="252" y="432"/>
                    </a:cubicBezTo>
                    <a:cubicBezTo>
                      <a:pt x="252" y="432"/>
                      <a:pt x="253" y="432"/>
                      <a:pt x="253" y="432"/>
                    </a:cubicBezTo>
                    <a:cubicBezTo>
                      <a:pt x="253" y="432"/>
                      <a:pt x="253" y="433"/>
                      <a:pt x="253" y="433"/>
                    </a:cubicBezTo>
                    <a:cubicBezTo>
                      <a:pt x="254" y="433"/>
                      <a:pt x="254" y="433"/>
                      <a:pt x="254" y="433"/>
                    </a:cubicBezTo>
                    <a:cubicBezTo>
                      <a:pt x="254" y="434"/>
                      <a:pt x="253" y="434"/>
                      <a:pt x="253" y="435"/>
                    </a:cubicBezTo>
                    <a:cubicBezTo>
                      <a:pt x="252" y="435"/>
                      <a:pt x="251" y="436"/>
                      <a:pt x="250" y="436"/>
                    </a:cubicBezTo>
                    <a:cubicBezTo>
                      <a:pt x="249" y="436"/>
                      <a:pt x="249" y="436"/>
                      <a:pt x="248" y="436"/>
                    </a:cubicBezTo>
                    <a:cubicBezTo>
                      <a:pt x="247" y="436"/>
                      <a:pt x="247" y="436"/>
                      <a:pt x="246" y="436"/>
                    </a:cubicBezTo>
                    <a:cubicBezTo>
                      <a:pt x="246" y="437"/>
                      <a:pt x="246" y="437"/>
                      <a:pt x="246" y="437"/>
                    </a:cubicBezTo>
                    <a:cubicBezTo>
                      <a:pt x="246" y="437"/>
                      <a:pt x="246" y="437"/>
                      <a:pt x="246" y="437"/>
                    </a:cubicBezTo>
                    <a:cubicBezTo>
                      <a:pt x="246" y="438"/>
                      <a:pt x="246" y="438"/>
                      <a:pt x="246" y="438"/>
                    </a:cubicBezTo>
                    <a:cubicBezTo>
                      <a:pt x="246" y="438"/>
                      <a:pt x="245" y="439"/>
                      <a:pt x="244" y="439"/>
                    </a:cubicBezTo>
                    <a:cubicBezTo>
                      <a:pt x="243" y="439"/>
                      <a:pt x="243" y="439"/>
                      <a:pt x="243" y="438"/>
                    </a:cubicBezTo>
                    <a:cubicBezTo>
                      <a:pt x="242" y="438"/>
                      <a:pt x="242" y="439"/>
                      <a:pt x="242" y="439"/>
                    </a:cubicBezTo>
                    <a:cubicBezTo>
                      <a:pt x="242" y="439"/>
                      <a:pt x="242" y="440"/>
                      <a:pt x="243" y="440"/>
                    </a:cubicBezTo>
                    <a:cubicBezTo>
                      <a:pt x="243" y="440"/>
                      <a:pt x="243" y="440"/>
                      <a:pt x="243" y="440"/>
                    </a:cubicBezTo>
                    <a:cubicBezTo>
                      <a:pt x="243" y="440"/>
                      <a:pt x="243" y="440"/>
                      <a:pt x="243" y="440"/>
                    </a:cubicBezTo>
                    <a:cubicBezTo>
                      <a:pt x="243" y="441"/>
                      <a:pt x="243" y="441"/>
                      <a:pt x="243" y="441"/>
                    </a:cubicBezTo>
                    <a:cubicBezTo>
                      <a:pt x="243" y="441"/>
                      <a:pt x="243" y="442"/>
                      <a:pt x="242" y="442"/>
                    </a:cubicBezTo>
                    <a:cubicBezTo>
                      <a:pt x="242" y="442"/>
                      <a:pt x="241" y="442"/>
                      <a:pt x="241" y="443"/>
                    </a:cubicBezTo>
                    <a:cubicBezTo>
                      <a:pt x="240" y="443"/>
                      <a:pt x="240" y="443"/>
                      <a:pt x="240" y="443"/>
                    </a:cubicBezTo>
                    <a:cubicBezTo>
                      <a:pt x="240" y="443"/>
                      <a:pt x="240" y="444"/>
                      <a:pt x="240" y="444"/>
                    </a:cubicBezTo>
                    <a:cubicBezTo>
                      <a:pt x="241" y="444"/>
                      <a:pt x="242" y="444"/>
                      <a:pt x="242" y="444"/>
                    </a:cubicBezTo>
                    <a:cubicBezTo>
                      <a:pt x="243" y="444"/>
                      <a:pt x="243" y="444"/>
                      <a:pt x="243" y="444"/>
                    </a:cubicBezTo>
                    <a:cubicBezTo>
                      <a:pt x="243" y="444"/>
                      <a:pt x="243" y="445"/>
                      <a:pt x="243" y="445"/>
                    </a:cubicBezTo>
                    <a:cubicBezTo>
                      <a:pt x="243" y="445"/>
                      <a:pt x="243" y="445"/>
                      <a:pt x="242" y="445"/>
                    </a:cubicBezTo>
                    <a:cubicBezTo>
                      <a:pt x="242" y="445"/>
                      <a:pt x="242" y="445"/>
                      <a:pt x="242" y="446"/>
                    </a:cubicBezTo>
                    <a:cubicBezTo>
                      <a:pt x="241" y="446"/>
                      <a:pt x="241" y="446"/>
                      <a:pt x="241" y="446"/>
                    </a:cubicBezTo>
                    <a:cubicBezTo>
                      <a:pt x="241" y="446"/>
                      <a:pt x="241" y="446"/>
                      <a:pt x="241" y="446"/>
                    </a:cubicBezTo>
                    <a:cubicBezTo>
                      <a:pt x="241" y="447"/>
                      <a:pt x="241" y="447"/>
                      <a:pt x="241" y="447"/>
                    </a:cubicBezTo>
                    <a:cubicBezTo>
                      <a:pt x="241" y="447"/>
                      <a:pt x="241" y="447"/>
                      <a:pt x="240" y="447"/>
                    </a:cubicBezTo>
                    <a:cubicBezTo>
                      <a:pt x="239" y="447"/>
                      <a:pt x="240" y="447"/>
                      <a:pt x="240" y="448"/>
                    </a:cubicBezTo>
                    <a:cubicBezTo>
                      <a:pt x="241" y="448"/>
                      <a:pt x="241" y="448"/>
                      <a:pt x="241" y="448"/>
                    </a:cubicBezTo>
                    <a:cubicBezTo>
                      <a:pt x="241" y="448"/>
                      <a:pt x="242" y="448"/>
                      <a:pt x="242" y="448"/>
                    </a:cubicBezTo>
                    <a:cubicBezTo>
                      <a:pt x="242" y="448"/>
                      <a:pt x="241" y="448"/>
                      <a:pt x="241" y="449"/>
                    </a:cubicBezTo>
                    <a:cubicBezTo>
                      <a:pt x="241" y="449"/>
                      <a:pt x="241" y="449"/>
                      <a:pt x="242" y="449"/>
                    </a:cubicBezTo>
                    <a:close/>
                    <a:moveTo>
                      <a:pt x="223" y="350"/>
                    </a:moveTo>
                    <a:cubicBezTo>
                      <a:pt x="224" y="350"/>
                      <a:pt x="224" y="350"/>
                      <a:pt x="223" y="351"/>
                    </a:cubicBezTo>
                    <a:cubicBezTo>
                      <a:pt x="221" y="352"/>
                      <a:pt x="219" y="353"/>
                      <a:pt x="217" y="352"/>
                    </a:cubicBezTo>
                    <a:cubicBezTo>
                      <a:pt x="216" y="352"/>
                      <a:pt x="216" y="352"/>
                      <a:pt x="215" y="352"/>
                    </a:cubicBezTo>
                    <a:cubicBezTo>
                      <a:pt x="215" y="353"/>
                      <a:pt x="215" y="353"/>
                      <a:pt x="214" y="353"/>
                    </a:cubicBezTo>
                    <a:cubicBezTo>
                      <a:pt x="214" y="353"/>
                      <a:pt x="214" y="351"/>
                      <a:pt x="213" y="351"/>
                    </a:cubicBezTo>
                    <a:cubicBezTo>
                      <a:pt x="213" y="351"/>
                      <a:pt x="212" y="351"/>
                      <a:pt x="212" y="351"/>
                    </a:cubicBezTo>
                    <a:cubicBezTo>
                      <a:pt x="211" y="350"/>
                      <a:pt x="210" y="349"/>
                      <a:pt x="209" y="349"/>
                    </a:cubicBezTo>
                    <a:cubicBezTo>
                      <a:pt x="208" y="348"/>
                      <a:pt x="208" y="349"/>
                      <a:pt x="208" y="349"/>
                    </a:cubicBezTo>
                    <a:cubicBezTo>
                      <a:pt x="207" y="350"/>
                      <a:pt x="207" y="349"/>
                      <a:pt x="206" y="349"/>
                    </a:cubicBezTo>
                    <a:cubicBezTo>
                      <a:pt x="205" y="349"/>
                      <a:pt x="205" y="350"/>
                      <a:pt x="204" y="349"/>
                    </a:cubicBezTo>
                    <a:cubicBezTo>
                      <a:pt x="204" y="349"/>
                      <a:pt x="203" y="349"/>
                      <a:pt x="203" y="349"/>
                    </a:cubicBezTo>
                    <a:cubicBezTo>
                      <a:pt x="202" y="349"/>
                      <a:pt x="201" y="349"/>
                      <a:pt x="201" y="349"/>
                    </a:cubicBezTo>
                    <a:cubicBezTo>
                      <a:pt x="200" y="350"/>
                      <a:pt x="200" y="350"/>
                      <a:pt x="199" y="350"/>
                    </a:cubicBezTo>
                    <a:cubicBezTo>
                      <a:pt x="199" y="351"/>
                      <a:pt x="198" y="351"/>
                      <a:pt x="196" y="351"/>
                    </a:cubicBezTo>
                    <a:cubicBezTo>
                      <a:pt x="196" y="351"/>
                      <a:pt x="195" y="351"/>
                      <a:pt x="196" y="350"/>
                    </a:cubicBezTo>
                    <a:cubicBezTo>
                      <a:pt x="196" y="350"/>
                      <a:pt x="197" y="350"/>
                      <a:pt x="197" y="349"/>
                    </a:cubicBezTo>
                    <a:cubicBezTo>
                      <a:pt x="198" y="349"/>
                      <a:pt x="198" y="347"/>
                      <a:pt x="200" y="347"/>
                    </a:cubicBezTo>
                    <a:cubicBezTo>
                      <a:pt x="201" y="347"/>
                      <a:pt x="203" y="348"/>
                      <a:pt x="204" y="347"/>
                    </a:cubicBezTo>
                    <a:cubicBezTo>
                      <a:pt x="205" y="347"/>
                      <a:pt x="205" y="346"/>
                      <a:pt x="206" y="346"/>
                    </a:cubicBezTo>
                    <a:cubicBezTo>
                      <a:pt x="206" y="346"/>
                      <a:pt x="207" y="346"/>
                      <a:pt x="207" y="346"/>
                    </a:cubicBezTo>
                    <a:cubicBezTo>
                      <a:pt x="208" y="346"/>
                      <a:pt x="208" y="346"/>
                      <a:pt x="209" y="346"/>
                    </a:cubicBezTo>
                    <a:cubicBezTo>
                      <a:pt x="210" y="346"/>
                      <a:pt x="210" y="346"/>
                      <a:pt x="211" y="347"/>
                    </a:cubicBezTo>
                    <a:cubicBezTo>
                      <a:pt x="212" y="347"/>
                      <a:pt x="212" y="347"/>
                      <a:pt x="213" y="347"/>
                    </a:cubicBezTo>
                    <a:cubicBezTo>
                      <a:pt x="214" y="347"/>
                      <a:pt x="214" y="348"/>
                      <a:pt x="215" y="348"/>
                    </a:cubicBezTo>
                    <a:cubicBezTo>
                      <a:pt x="216" y="348"/>
                      <a:pt x="216" y="348"/>
                      <a:pt x="217" y="348"/>
                    </a:cubicBezTo>
                    <a:cubicBezTo>
                      <a:pt x="218" y="349"/>
                      <a:pt x="220" y="349"/>
                      <a:pt x="220" y="349"/>
                    </a:cubicBezTo>
                    <a:cubicBezTo>
                      <a:pt x="221" y="350"/>
                      <a:pt x="222" y="350"/>
                      <a:pt x="223" y="350"/>
                    </a:cubicBezTo>
                    <a:close/>
                    <a:moveTo>
                      <a:pt x="30" y="208"/>
                    </a:moveTo>
                    <a:cubicBezTo>
                      <a:pt x="31" y="208"/>
                      <a:pt x="30" y="208"/>
                      <a:pt x="30" y="209"/>
                    </a:cubicBezTo>
                    <a:cubicBezTo>
                      <a:pt x="30" y="209"/>
                      <a:pt x="29" y="209"/>
                      <a:pt x="29" y="209"/>
                    </a:cubicBezTo>
                    <a:cubicBezTo>
                      <a:pt x="29" y="209"/>
                      <a:pt x="29" y="209"/>
                      <a:pt x="29" y="208"/>
                    </a:cubicBezTo>
                    <a:cubicBezTo>
                      <a:pt x="28" y="208"/>
                      <a:pt x="28" y="208"/>
                      <a:pt x="28" y="208"/>
                    </a:cubicBezTo>
                    <a:cubicBezTo>
                      <a:pt x="27" y="209"/>
                      <a:pt x="27" y="207"/>
                      <a:pt x="28" y="206"/>
                    </a:cubicBezTo>
                    <a:cubicBezTo>
                      <a:pt x="28" y="206"/>
                      <a:pt x="28" y="206"/>
                      <a:pt x="28" y="206"/>
                    </a:cubicBezTo>
                    <a:cubicBezTo>
                      <a:pt x="29" y="206"/>
                      <a:pt x="29" y="207"/>
                      <a:pt x="30" y="207"/>
                    </a:cubicBezTo>
                    <a:cubicBezTo>
                      <a:pt x="30" y="208"/>
                      <a:pt x="30" y="208"/>
                      <a:pt x="30" y="208"/>
                    </a:cubicBezTo>
                    <a:close/>
                    <a:moveTo>
                      <a:pt x="27" y="232"/>
                    </a:moveTo>
                    <a:cubicBezTo>
                      <a:pt x="27" y="231"/>
                      <a:pt x="28" y="231"/>
                      <a:pt x="28" y="232"/>
                    </a:cubicBezTo>
                    <a:cubicBezTo>
                      <a:pt x="28" y="232"/>
                      <a:pt x="28" y="232"/>
                      <a:pt x="28" y="232"/>
                    </a:cubicBezTo>
                    <a:cubicBezTo>
                      <a:pt x="28" y="233"/>
                      <a:pt x="27" y="232"/>
                      <a:pt x="27" y="232"/>
                    </a:cubicBezTo>
                    <a:close/>
                    <a:moveTo>
                      <a:pt x="33" y="241"/>
                    </a:moveTo>
                    <a:cubicBezTo>
                      <a:pt x="34" y="240"/>
                      <a:pt x="35" y="240"/>
                      <a:pt x="35" y="241"/>
                    </a:cubicBezTo>
                    <a:cubicBezTo>
                      <a:pt x="36" y="241"/>
                      <a:pt x="36" y="242"/>
                      <a:pt x="35" y="242"/>
                    </a:cubicBezTo>
                    <a:cubicBezTo>
                      <a:pt x="35" y="242"/>
                      <a:pt x="34" y="242"/>
                      <a:pt x="34" y="242"/>
                    </a:cubicBezTo>
                    <a:cubicBezTo>
                      <a:pt x="33" y="243"/>
                      <a:pt x="33" y="243"/>
                      <a:pt x="33" y="242"/>
                    </a:cubicBezTo>
                    <a:cubicBezTo>
                      <a:pt x="32" y="242"/>
                      <a:pt x="33" y="241"/>
                      <a:pt x="33" y="241"/>
                    </a:cubicBezTo>
                    <a:close/>
                    <a:moveTo>
                      <a:pt x="30" y="245"/>
                    </a:moveTo>
                    <a:cubicBezTo>
                      <a:pt x="30" y="244"/>
                      <a:pt x="30" y="245"/>
                      <a:pt x="30" y="246"/>
                    </a:cubicBezTo>
                    <a:cubicBezTo>
                      <a:pt x="31" y="246"/>
                      <a:pt x="30" y="247"/>
                      <a:pt x="30" y="245"/>
                    </a:cubicBezTo>
                    <a:close/>
                    <a:moveTo>
                      <a:pt x="37" y="239"/>
                    </a:moveTo>
                    <a:cubicBezTo>
                      <a:pt x="36" y="239"/>
                      <a:pt x="37" y="240"/>
                      <a:pt x="36" y="240"/>
                    </a:cubicBezTo>
                    <a:cubicBezTo>
                      <a:pt x="36" y="240"/>
                      <a:pt x="36" y="240"/>
                      <a:pt x="35" y="240"/>
                    </a:cubicBezTo>
                    <a:cubicBezTo>
                      <a:pt x="35" y="240"/>
                      <a:pt x="35" y="240"/>
                      <a:pt x="35" y="239"/>
                    </a:cubicBezTo>
                    <a:cubicBezTo>
                      <a:pt x="35" y="239"/>
                      <a:pt x="35" y="239"/>
                      <a:pt x="35" y="239"/>
                    </a:cubicBezTo>
                    <a:cubicBezTo>
                      <a:pt x="35" y="239"/>
                      <a:pt x="36" y="238"/>
                      <a:pt x="36" y="237"/>
                    </a:cubicBezTo>
                    <a:cubicBezTo>
                      <a:pt x="36" y="236"/>
                      <a:pt x="37" y="237"/>
                      <a:pt x="37" y="237"/>
                    </a:cubicBezTo>
                    <a:cubicBezTo>
                      <a:pt x="37" y="238"/>
                      <a:pt x="38" y="238"/>
                      <a:pt x="38" y="238"/>
                    </a:cubicBezTo>
                    <a:cubicBezTo>
                      <a:pt x="38" y="239"/>
                      <a:pt x="38" y="239"/>
                      <a:pt x="38" y="239"/>
                    </a:cubicBezTo>
                    <a:cubicBezTo>
                      <a:pt x="39" y="240"/>
                      <a:pt x="37" y="239"/>
                      <a:pt x="37" y="239"/>
                    </a:cubicBezTo>
                    <a:close/>
                    <a:moveTo>
                      <a:pt x="26" y="249"/>
                    </a:moveTo>
                    <a:cubicBezTo>
                      <a:pt x="26" y="249"/>
                      <a:pt x="27" y="248"/>
                      <a:pt x="27" y="248"/>
                    </a:cubicBezTo>
                    <a:cubicBezTo>
                      <a:pt x="27" y="248"/>
                      <a:pt x="28" y="248"/>
                      <a:pt x="28" y="248"/>
                    </a:cubicBezTo>
                    <a:cubicBezTo>
                      <a:pt x="28" y="248"/>
                      <a:pt x="28" y="248"/>
                      <a:pt x="27" y="248"/>
                    </a:cubicBezTo>
                    <a:cubicBezTo>
                      <a:pt x="27" y="248"/>
                      <a:pt x="27" y="249"/>
                      <a:pt x="26" y="249"/>
                    </a:cubicBezTo>
                    <a:close/>
                    <a:moveTo>
                      <a:pt x="33" y="222"/>
                    </a:moveTo>
                    <a:cubicBezTo>
                      <a:pt x="32" y="224"/>
                      <a:pt x="32" y="221"/>
                      <a:pt x="32" y="221"/>
                    </a:cubicBezTo>
                    <a:cubicBezTo>
                      <a:pt x="31" y="220"/>
                      <a:pt x="33" y="220"/>
                      <a:pt x="33" y="220"/>
                    </a:cubicBezTo>
                    <a:cubicBezTo>
                      <a:pt x="33" y="221"/>
                      <a:pt x="33" y="222"/>
                      <a:pt x="33" y="222"/>
                    </a:cubicBezTo>
                    <a:close/>
                    <a:moveTo>
                      <a:pt x="31" y="244"/>
                    </a:moveTo>
                    <a:cubicBezTo>
                      <a:pt x="31" y="244"/>
                      <a:pt x="31" y="244"/>
                      <a:pt x="32" y="244"/>
                    </a:cubicBezTo>
                    <a:cubicBezTo>
                      <a:pt x="32" y="244"/>
                      <a:pt x="33" y="244"/>
                      <a:pt x="32" y="244"/>
                    </a:cubicBezTo>
                    <a:cubicBezTo>
                      <a:pt x="32" y="243"/>
                      <a:pt x="32" y="243"/>
                      <a:pt x="33" y="243"/>
                    </a:cubicBezTo>
                    <a:cubicBezTo>
                      <a:pt x="33" y="243"/>
                      <a:pt x="33" y="243"/>
                      <a:pt x="33" y="243"/>
                    </a:cubicBezTo>
                    <a:cubicBezTo>
                      <a:pt x="33" y="244"/>
                      <a:pt x="32" y="245"/>
                      <a:pt x="32" y="244"/>
                    </a:cubicBezTo>
                    <a:cubicBezTo>
                      <a:pt x="32" y="244"/>
                      <a:pt x="32" y="245"/>
                      <a:pt x="31" y="245"/>
                    </a:cubicBezTo>
                    <a:cubicBezTo>
                      <a:pt x="31" y="245"/>
                      <a:pt x="31" y="244"/>
                      <a:pt x="31" y="244"/>
                    </a:cubicBezTo>
                    <a:close/>
                    <a:moveTo>
                      <a:pt x="116" y="328"/>
                    </a:moveTo>
                    <a:cubicBezTo>
                      <a:pt x="116" y="328"/>
                      <a:pt x="115" y="329"/>
                      <a:pt x="115" y="328"/>
                    </a:cubicBezTo>
                    <a:cubicBezTo>
                      <a:pt x="115" y="328"/>
                      <a:pt x="114" y="326"/>
                      <a:pt x="115" y="327"/>
                    </a:cubicBezTo>
                    <a:cubicBezTo>
                      <a:pt x="115" y="327"/>
                      <a:pt x="115" y="327"/>
                      <a:pt x="116" y="328"/>
                    </a:cubicBezTo>
                    <a:close/>
                    <a:moveTo>
                      <a:pt x="80" y="240"/>
                    </a:moveTo>
                    <a:cubicBezTo>
                      <a:pt x="80" y="240"/>
                      <a:pt x="81" y="241"/>
                      <a:pt x="81" y="242"/>
                    </a:cubicBezTo>
                    <a:cubicBezTo>
                      <a:pt x="81" y="243"/>
                      <a:pt x="80" y="243"/>
                      <a:pt x="80" y="243"/>
                    </a:cubicBezTo>
                    <a:cubicBezTo>
                      <a:pt x="80" y="244"/>
                      <a:pt x="79" y="244"/>
                      <a:pt x="79" y="244"/>
                    </a:cubicBezTo>
                    <a:cubicBezTo>
                      <a:pt x="79" y="244"/>
                      <a:pt x="79" y="243"/>
                      <a:pt x="79" y="243"/>
                    </a:cubicBezTo>
                    <a:cubicBezTo>
                      <a:pt x="79" y="242"/>
                      <a:pt x="78" y="242"/>
                      <a:pt x="79" y="241"/>
                    </a:cubicBezTo>
                    <a:cubicBezTo>
                      <a:pt x="79" y="241"/>
                      <a:pt x="79" y="240"/>
                      <a:pt x="80" y="240"/>
                    </a:cubicBezTo>
                    <a:close/>
                    <a:moveTo>
                      <a:pt x="80" y="236"/>
                    </a:moveTo>
                    <a:cubicBezTo>
                      <a:pt x="80" y="237"/>
                      <a:pt x="80" y="237"/>
                      <a:pt x="81" y="238"/>
                    </a:cubicBezTo>
                    <a:cubicBezTo>
                      <a:pt x="81" y="238"/>
                      <a:pt x="81" y="239"/>
                      <a:pt x="81" y="239"/>
                    </a:cubicBezTo>
                    <a:cubicBezTo>
                      <a:pt x="80" y="240"/>
                      <a:pt x="80" y="239"/>
                      <a:pt x="79" y="240"/>
                    </a:cubicBezTo>
                    <a:cubicBezTo>
                      <a:pt x="79" y="240"/>
                      <a:pt x="78" y="240"/>
                      <a:pt x="78" y="240"/>
                    </a:cubicBezTo>
                    <a:cubicBezTo>
                      <a:pt x="78" y="239"/>
                      <a:pt x="78" y="239"/>
                      <a:pt x="78" y="238"/>
                    </a:cubicBezTo>
                    <a:cubicBezTo>
                      <a:pt x="78" y="237"/>
                      <a:pt x="77" y="236"/>
                      <a:pt x="78" y="235"/>
                    </a:cubicBezTo>
                    <a:cubicBezTo>
                      <a:pt x="78" y="235"/>
                      <a:pt x="79" y="235"/>
                      <a:pt x="80" y="236"/>
                    </a:cubicBezTo>
                    <a:close/>
                    <a:moveTo>
                      <a:pt x="127" y="354"/>
                    </a:moveTo>
                    <a:cubicBezTo>
                      <a:pt x="127" y="354"/>
                      <a:pt x="126" y="354"/>
                      <a:pt x="125" y="353"/>
                    </a:cubicBezTo>
                    <a:cubicBezTo>
                      <a:pt x="125" y="353"/>
                      <a:pt x="125" y="352"/>
                      <a:pt x="125" y="352"/>
                    </a:cubicBezTo>
                    <a:cubicBezTo>
                      <a:pt x="125" y="352"/>
                      <a:pt x="126" y="352"/>
                      <a:pt x="126" y="352"/>
                    </a:cubicBezTo>
                    <a:cubicBezTo>
                      <a:pt x="126" y="353"/>
                      <a:pt x="127" y="353"/>
                      <a:pt x="127" y="354"/>
                    </a:cubicBezTo>
                    <a:close/>
                    <a:moveTo>
                      <a:pt x="122" y="353"/>
                    </a:moveTo>
                    <a:cubicBezTo>
                      <a:pt x="121" y="351"/>
                      <a:pt x="121" y="349"/>
                      <a:pt x="123" y="351"/>
                    </a:cubicBezTo>
                    <a:cubicBezTo>
                      <a:pt x="123" y="352"/>
                      <a:pt x="123" y="352"/>
                      <a:pt x="123" y="353"/>
                    </a:cubicBezTo>
                    <a:cubicBezTo>
                      <a:pt x="123" y="353"/>
                      <a:pt x="122" y="353"/>
                      <a:pt x="122" y="353"/>
                    </a:cubicBezTo>
                    <a:close/>
                    <a:moveTo>
                      <a:pt x="119" y="330"/>
                    </a:moveTo>
                    <a:cubicBezTo>
                      <a:pt x="118" y="329"/>
                      <a:pt x="121" y="330"/>
                      <a:pt x="121" y="330"/>
                    </a:cubicBezTo>
                    <a:cubicBezTo>
                      <a:pt x="122" y="331"/>
                      <a:pt x="121" y="331"/>
                      <a:pt x="121" y="331"/>
                    </a:cubicBezTo>
                    <a:cubicBezTo>
                      <a:pt x="120" y="331"/>
                      <a:pt x="119" y="331"/>
                      <a:pt x="119" y="330"/>
                    </a:cubicBezTo>
                    <a:close/>
                    <a:moveTo>
                      <a:pt x="50" y="225"/>
                    </a:moveTo>
                    <a:cubicBezTo>
                      <a:pt x="50" y="225"/>
                      <a:pt x="50" y="226"/>
                      <a:pt x="50" y="226"/>
                    </a:cubicBezTo>
                    <a:cubicBezTo>
                      <a:pt x="49" y="227"/>
                      <a:pt x="50" y="228"/>
                      <a:pt x="50" y="229"/>
                    </a:cubicBezTo>
                    <a:cubicBezTo>
                      <a:pt x="49" y="230"/>
                      <a:pt x="48" y="230"/>
                      <a:pt x="48" y="231"/>
                    </a:cubicBezTo>
                    <a:cubicBezTo>
                      <a:pt x="47" y="231"/>
                      <a:pt x="48" y="231"/>
                      <a:pt x="47" y="231"/>
                    </a:cubicBezTo>
                    <a:cubicBezTo>
                      <a:pt x="47" y="231"/>
                      <a:pt x="46" y="231"/>
                      <a:pt x="46" y="230"/>
                    </a:cubicBezTo>
                    <a:cubicBezTo>
                      <a:pt x="46" y="230"/>
                      <a:pt x="47" y="229"/>
                      <a:pt x="47" y="229"/>
                    </a:cubicBezTo>
                    <a:cubicBezTo>
                      <a:pt x="47" y="228"/>
                      <a:pt x="49" y="228"/>
                      <a:pt x="49" y="227"/>
                    </a:cubicBezTo>
                    <a:cubicBezTo>
                      <a:pt x="49" y="226"/>
                      <a:pt x="49" y="225"/>
                      <a:pt x="50" y="225"/>
                    </a:cubicBezTo>
                    <a:close/>
                    <a:moveTo>
                      <a:pt x="39" y="240"/>
                    </a:moveTo>
                    <a:cubicBezTo>
                      <a:pt x="40" y="240"/>
                      <a:pt x="40" y="241"/>
                      <a:pt x="39" y="241"/>
                    </a:cubicBezTo>
                    <a:cubicBezTo>
                      <a:pt x="39" y="241"/>
                      <a:pt x="39" y="241"/>
                      <a:pt x="39" y="241"/>
                    </a:cubicBezTo>
                    <a:cubicBezTo>
                      <a:pt x="39" y="241"/>
                      <a:pt x="39" y="240"/>
                      <a:pt x="39" y="240"/>
                    </a:cubicBezTo>
                    <a:close/>
                    <a:moveTo>
                      <a:pt x="81" y="246"/>
                    </a:moveTo>
                    <a:cubicBezTo>
                      <a:pt x="81" y="247"/>
                      <a:pt x="80" y="247"/>
                      <a:pt x="81" y="248"/>
                    </a:cubicBezTo>
                    <a:cubicBezTo>
                      <a:pt x="81" y="248"/>
                      <a:pt x="82" y="250"/>
                      <a:pt x="81" y="250"/>
                    </a:cubicBezTo>
                    <a:cubicBezTo>
                      <a:pt x="81" y="250"/>
                      <a:pt x="80" y="249"/>
                      <a:pt x="80" y="248"/>
                    </a:cubicBezTo>
                    <a:cubicBezTo>
                      <a:pt x="80" y="248"/>
                      <a:pt x="80" y="247"/>
                      <a:pt x="80" y="247"/>
                    </a:cubicBezTo>
                    <a:cubicBezTo>
                      <a:pt x="80" y="246"/>
                      <a:pt x="80" y="246"/>
                      <a:pt x="80" y="246"/>
                    </a:cubicBezTo>
                    <a:cubicBezTo>
                      <a:pt x="80" y="245"/>
                      <a:pt x="81" y="246"/>
                      <a:pt x="81" y="246"/>
                    </a:cubicBezTo>
                    <a:close/>
                    <a:moveTo>
                      <a:pt x="76" y="228"/>
                    </a:moveTo>
                    <a:cubicBezTo>
                      <a:pt x="76" y="230"/>
                      <a:pt x="75" y="229"/>
                      <a:pt x="75" y="229"/>
                    </a:cubicBezTo>
                    <a:cubicBezTo>
                      <a:pt x="74" y="228"/>
                      <a:pt x="74" y="228"/>
                      <a:pt x="74" y="228"/>
                    </a:cubicBezTo>
                    <a:cubicBezTo>
                      <a:pt x="74" y="228"/>
                      <a:pt x="73" y="228"/>
                      <a:pt x="73" y="227"/>
                    </a:cubicBezTo>
                    <a:cubicBezTo>
                      <a:pt x="73" y="226"/>
                      <a:pt x="74" y="225"/>
                      <a:pt x="75" y="226"/>
                    </a:cubicBezTo>
                    <a:cubicBezTo>
                      <a:pt x="75" y="226"/>
                      <a:pt x="75" y="227"/>
                      <a:pt x="75" y="227"/>
                    </a:cubicBezTo>
                    <a:cubicBezTo>
                      <a:pt x="75" y="228"/>
                      <a:pt x="76" y="228"/>
                      <a:pt x="76" y="228"/>
                    </a:cubicBezTo>
                    <a:close/>
                    <a:moveTo>
                      <a:pt x="75" y="232"/>
                    </a:moveTo>
                    <a:cubicBezTo>
                      <a:pt x="75" y="232"/>
                      <a:pt x="75" y="231"/>
                      <a:pt x="76" y="232"/>
                    </a:cubicBezTo>
                    <a:cubicBezTo>
                      <a:pt x="76" y="231"/>
                      <a:pt x="76" y="233"/>
                      <a:pt x="75" y="232"/>
                    </a:cubicBezTo>
                    <a:close/>
                    <a:moveTo>
                      <a:pt x="254" y="366"/>
                    </a:moveTo>
                    <a:cubicBezTo>
                      <a:pt x="253" y="366"/>
                      <a:pt x="253" y="366"/>
                      <a:pt x="253" y="366"/>
                    </a:cubicBezTo>
                    <a:cubicBezTo>
                      <a:pt x="253" y="366"/>
                      <a:pt x="253" y="365"/>
                      <a:pt x="253" y="365"/>
                    </a:cubicBezTo>
                    <a:cubicBezTo>
                      <a:pt x="254" y="365"/>
                      <a:pt x="254" y="365"/>
                      <a:pt x="254" y="366"/>
                    </a:cubicBezTo>
                    <a:close/>
                    <a:moveTo>
                      <a:pt x="429" y="324"/>
                    </a:moveTo>
                    <a:cubicBezTo>
                      <a:pt x="429" y="324"/>
                      <a:pt x="428" y="325"/>
                      <a:pt x="428" y="325"/>
                    </a:cubicBezTo>
                    <a:cubicBezTo>
                      <a:pt x="428" y="324"/>
                      <a:pt x="428" y="324"/>
                      <a:pt x="428" y="323"/>
                    </a:cubicBezTo>
                    <a:cubicBezTo>
                      <a:pt x="428" y="323"/>
                      <a:pt x="428" y="322"/>
                      <a:pt x="428" y="322"/>
                    </a:cubicBezTo>
                    <a:cubicBezTo>
                      <a:pt x="428" y="321"/>
                      <a:pt x="429" y="320"/>
                      <a:pt x="429" y="320"/>
                    </a:cubicBezTo>
                    <a:cubicBezTo>
                      <a:pt x="429" y="320"/>
                      <a:pt x="430" y="320"/>
                      <a:pt x="430" y="321"/>
                    </a:cubicBezTo>
                    <a:cubicBezTo>
                      <a:pt x="430" y="321"/>
                      <a:pt x="430" y="322"/>
                      <a:pt x="430" y="322"/>
                    </a:cubicBezTo>
                    <a:cubicBezTo>
                      <a:pt x="430" y="323"/>
                      <a:pt x="429" y="323"/>
                      <a:pt x="429" y="324"/>
                    </a:cubicBezTo>
                    <a:close/>
                    <a:moveTo>
                      <a:pt x="389" y="376"/>
                    </a:moveTo>
                    <a:cubicBezTo>
                      <a:pt x="388" y="376"/>
                      <a:pt x="388" y="375"/>
                      <a:pt x="388" y="374"/>
                    </a:cubicBezTo>
                    <a:cubicBezTo>
                      <a:pt x="389" y="374"/>
                      <a:pt x="388" y="374"/>
                      <a:pt x="388" y="373"/>
                    </a:cubicBezTo>
                    <a:cubicBezTo>
                      <a:pt x="388" y="373"/>
                      <a:pt x="389" y="372"/>
                      <a:pt x="389" y="372"/>
                    </a:cubicBezTo>
                    <a:cubicBezTo>
                      <a:pt x="389" y="371"/>
                      <a:pt x="390" y="371"/>
                      <a:pt x="390" y="370"/>
                    </a:cubicBezTo>
                    <a:cubicBezTo>
                      <a:pt x="390" y="369"/>
                      <a:pt x="391" y="369"/>
                      <a:pt x="391" y="368"/>
                    </a:cubicBezTo>
                    <a:cubicBezTo>
                      <a:pt x="391" y="367"/>
                      <a:pt x="391" y="366"/>
                      <a:pt x="392" y="366"/>
                    </a:cubicBezTo>
                    <a:cubicBezTo>
                      <a:pt x="392" y="365"/>
                      <a:pt x="392" y="365"/>
                      <a:pt x="392" y="365"/>
                    </a:cubicBezTo>
                    <a:cubicBezTo>
                      <a:pt x="392" y="364"/>
                      <a:pt x="393" y="364"/>
                      <a:pt x="393" y="363"/>
                    </a:cubicBezTo>
                    <a:cubicBezTo>
                      <a:pt x="393" y="363"/>
                      <a:pt x="394" y="363"/>
                      <a:pt x="394" y="362"/>
                    </a:cubicBezTo>
                    <a:cubicBezTo>
                      <a:pt x="394" y="362"/>
                      <a:pt x="395" y="362"/>
                      <a:pt x="395" y="361"/>
                    </a:cubicBezTo>
                    <a:cubicBezTo>
                      <a:pt x="395" y="361"/>
                      <a:pt x="396" y="360"/>
                      <a:pt x="396" y="360"/>
                    </a:cubicBezTo>
                    <a:cubicBezTo>
                      <a:pt x="396" y="360"/>
                      <a:pt x="396" y="360"/>
                      <a:pt x="396" y="360"/>
                    </a:cubicBezTo>
                    <a:cubicBezTo>
                      <a:pt x="396" y="359"/>
                      <a:pt x="396" y="359"/>
                      <a:pt x="396" y="359"/>
                    </a:cubicBezTo>
                    <a:cubicBezTo>
                      <a:pt x="396" y="358"/>
                      <a:pt x="397" y="358"/>
                      <a:pt x="397" y="358"/>
                    </a:cubicBezTo>
                    <a:cubicBezTo>
                      <a:pt x="397" y="358"/>
                      <a:pt x="398" y="357"/>
                      <a:pt x="398" y="357"/>
                    </a:cubicBezTo>
                    <a:cubicBezTo>
                      <a:pt x="398" y="356"/>
                      <a:pt x="398" y="358"/>
                      <a:pt x="398" y="359"/>
                    </a:cubicBezTo>
                    <a:cubicBezTo>
                      <a:pt x="398" y="359"/>
                      <a:pt x="398" y="359"/>
                      <a:pt x="398" y="360"/>
                    </a:cubicBezTo>
                    <a:cubicBezTo>
                      <a:pt x="398" y="360"/>
                      <a:pt x="398" y="361"/>
                      <a:pt x="397" y="361"/>
                    </a:cubicBezTo>
                    <a:cubicBezTo>
                      <a:pt x="397" y="361"/>
                      <a:pt x="397" y="362"/>
                      <a:pt x="397" y="363"/>
                    </a:cubicBezTo>
                    <a:cubicBezTo>
                      <a:pt x="396" y="363"/>
                      <a:pt x="396" y="364"/>
                      <a:pt x="396" y="364"/>
                    </a:cubicBezTo>
                    <a:cubicBezTo>
                      <a:pt x="396" y="365"/>
                      <a:pt x="395" y="365"/>
                      <a:pt x="395" y="365"/>
                    </a:cubicBezTo>
                    <a:cubicBezTo>
                      <a:pt x="395" y="367"/>
                      <a:pt x="394" y="368"/>
                      <a:pt x="394" y="369"/>
                    </a:cubicBezTo>
                    <a:cubicBezTo>
                      <a:pt x="393" y="370"/>
                      <a:pt x="393" y="371"/>
                      <a:pt x="392" y="372"/>
                    </a:cubicBezTo>
                    <a:cubicBezTo>
                      <a:pt x="392" y="373"/>
                      <a:pt x="392" y="374"/>
                      <a:pt x="391" y="374"/>
                    </a:cubicBezTo>
                    <a:cubicBezTo>
                      <a:pt x="391" y="374"/>
                      <a:pt x="391" y="375"/>
                      <a:pt x="391" y="375"/>
                    </a:cubicBezTo>
                    <a:cubicBezTo>
                      <a:pt x="390" y="376"/>
                      <a:pt x="389" y="376"/>
                      <a:pt x="389" y="376"/>
                    </a:cubicBezTo>
                    <a:close/>
                    <a:moveTo>
                      <a:pt x="361" y="295"/>
                    </a:moveTo>
                    <a:cubicBezTo>
                      <a:pt x="361" y="295"/>
                      <a:pt x="360" y="296"/>
                      <a:pt x="360" y="295"/>
                    </a:cubicBezTo>
                    <a:cubicBezTo>
                      <a:pt x="360" y="295"/>
                      <a:pt x="360" y="294"/>
                      <a:pt x="360" y="294"/>
                    </a:cubicBezTo>
                    <a:cubicBezTo>
                      <a:pt x="360" y="293"/>
                      <a:pt x="360" y="292"/>
                      <a:pt x="360" y="292"/>
                    </a:cubicBezTo>
                    <a:cubicBezTo>
                      <a:pt x="363" y="290"/>
                      <a:pt x="366" y="288"/>
                      <a:pt x="370" y="286"/>
                    </a:cubicBezTo>
                    <a:cubicBezTo>
                      <a:pt x="370" y="287"/>
                      <a:pt x="370" y="288"/>
                      <a:pt x="369" y="289"/>
                    </a:cubicBezTo>
                    <a:cubicBezTo>
                      <a:pt x="369" y="290"/>
                      <a:pt x="369" y="292"/>
                      <a:pt x="368" y="293"/>
                    </a:cubicBezTo>
                    <a:cubicBezTo>
                      <a:pt x="367" y="294"/>
                      <a:pt x="366" y="295"/>
                      <a:pt x="366" y="295"/>
                    </a:cubicBezTo>
                    <a:cubicBezTo>
                      <a:pt x="365" y="296"/>
                      <a:pt x="365" y="294"/>
                      <a:pt x="364" y="295"/>
                    </a:cubicBezTo>
                    <a:cubicBezTo>
                      <a:pt x="364" y="296"/>
                      <a:pt x="363" y="297"/>
                      <a:pt x="363" y="297"/>
                    </a:cubicBezTo>
                    <a:cubicBezTo>
                      <a:pt x="363" y="296"/>
                      <a:pt x="363" y="296"/>
                      <a:pt x="363" y="296"/>
                    </a:cubicBezTo>
                    <a:cubicBezTo>
                      <a:pt x="362" y="295"/>
                      <a:pt x="362" y="294"/>
                      <a:pt x="361" y="295"/>
                    </a:cubicBezTo>
                    <a:close/>
                    <a:moveTo>
                      <a:pt x="348" y="319"/>
                    </a:moveTo>
                    <a:cubicBezTo>
                      <a:pt x="347" y="319"/>
                      <a:pt x="348" y="316"/>
                      <a:pt x="349" y="315"/>
                    </a:cubicBezTo>
                    <a:cubicBezTo>
                      <a:pt x="349" y="315"/>
                      <a:pt x="349" y="315"/>
                      <a:pt x="349" y="315"/>
                    </a:cubicBezTo>
                    <a:cubicBezTo>
                      <a:pt x="349" y="316"/>
                      <a:pt x="348" y="318"/>
                      <a:pt x="348" y="319"/>
                    </a:cubicBezTo>
                    <a:close/>
                    <a:moveTo>
                      <a:pt x="348" y="306"/>
                    </a:moveTo>
                    <a:cubicBezTo>
                      <a:pt x="349" y="306"/>
                      <a:pt x="349" y="306"/>
                      <a:pt x="349" y="306"/>
                    </a:cubicBezTo>
                    <a:cubicBezTo>
                      <a:pt x="349" y="307"/>
                      <a:pt x="349" y="307"/>
                      <a:pt x="348" y="308"/>
                    </a:cubicBezTo>
                    <a:cubicBezTo>
                      <a:pt x="348" y="309"/>
                      <a:pt x="348" y="310"/>
                      <a:pt x="347" y="309"/>
                    </a:cubicBezTo>
                    <a:cubicBezTo>
                      <a:pt x="347" y="309"/>
                      <a:pt x="347" y="308"/>
                      <a:pt x="347" y="307"/>
                    </a:cubicBezTo>
                    <a:cubicBezTo>
                      <a:pt x="348" y="307"/>
                      <a:pt x="348" y="307"/>
                      <a:pt x="348" y="306"/>
                    </a:cubicBezTo>
                    <a:close/>
                    <a:moveTo>
                      <a:pt x="408" y="262"/>
                    </a:moveTo>
                    <a:cubicBezTo>
                      <a:pt x="408" y="263"/>
                      <a:pt x="408" y="263"/>
                      <a:pt x="408" y="264"/>
                    </a:cubicBezTo>
                    <a:cubicBezTo>
                      <a:pt x="408" y="264"/>
                      <a:pt x="408" y="265"/>
                      <a:pt x="407" y="265"/>
                    </a:cubicBezTo>
                    <a:cubicBezTo>
                      <a:pt x="407" y="265"/>
                      <a:pt x="407" y="266"/>
                      <a:pt x="407" y="266"/>
                    </a:cubicBezTo>
                    <a:cubicBezTo>
                      <a:pt x="407" y="267"/>
                      <a:pt x="407" y="267"/>
                      <a:pt x="408" y="267"/>
                    </a:cubicBezTo>
                    <a:cubicBezTo>
                      <a:pt x="408" y="267"/>
                      <a:pt x="408" y="268"/>
                      <a:pt x="408" y="268"/>
                    </a:cubicBezTo>
                    <a:cubicBezTo>
                      <a:pt x="408" y="268"/>
                      <a:pt x="408" y="269"/>
                      <a:pt x="408" y="269"/>
                    </a:cubicBezTo>
                    <a:cubicBezTo>
                      <a:pt x="409" y="269"/>
                      <a:pt x="409" y="270"/>
                      <a:pt x="409" y="270"/>
                    </a:cubicBezTo>
                    <a:cubicBezTo>
                      <a:pt x="409" y="271"/>
                      <a:pt x="410" y="271"/>
                      <a:pt x="410" y="271"/>
                    </a:cubicBezTo>
                    <a:cubicBezTo>
                      <a:pt x="410" y="271"/>
                      <a:pt x="409" y="272"/>
                      <a:pt x="409" y="272"/>
                    </a:cubicBezTo>
                    <a:cubicBezTo>
                      <a:pt x="409" y="272"/>
                      <a:pt x="409" y="272"/>
                      <a:pt x="410" y="272"/>
                    </a:cubicBezTo>
                    <a:cubicBezTo>
                      <a:pt x="410" y="273"/>
                      <a:pt x="410" y="273"/>
                      <a:pt x="410" y="274"/>
                    </a:cubicBezTo>
                    <a:cubicBezTo>
                      <a:pt x="409" y="275"/>
                      <a:pt x="409" y="275"/>
                      <a:pt x="408" y="275"/>
                    </a:cubicBezTo>
                    <a:cubicBezTo>
                      <a:pt x="408" y="276"/>
                      <a:pt x="407" y="276"/>
                      <a:pt x="407" y="275"/>
                    </a:cubicBezTo>
                    <a:cubicBezTo>
                      <a:pt x="406" y="274"/>
                      <a:pt x="405" y="273"/>
                      <a:pt x="404" y="274"/>
                    </a:cubicBezTo>
                    <a:cubicBezTo>
                      <a:pt x="403" y="274"/>
                      <a:pt x="403" y="274"/>
                      <a:pt x="403" y="274"/>
                    </a:cubicBezTo>
                    <a:cubicBezTo>
                      <a:pt x="402" y="275"/>
                      <a:pt x="402" y="275"/>
                      <a:pt x="402" y="275"/>
                    </a:cubicBezTo>
                    <a:cubicBezTo>
                      <a:pt x="402" y="275"/>
                      <a:pt x="401" y="276"/>
                      <a:pt x="401" y="276"/>
                    </a:cubicBezTo>
                    <a:cubicBezTo>
                      <a:pt x="401" y="277"/>
                      <a:pt x="401" y="277"/>
                      <a:pt x="401" y="277"/>
                    </a:cubicBezTo>
                    <a:cubicBezTo>
                      <a:pt x="400" y="277"/>
                      <a:pt x="400" y="277"/>
                      <a:pt x="400" y="278"/>
                    </a:cubicBezTo>
                    <a:cubicBezTo>
                      <a:pt x="400" y="278"/>
                      <a:pt x="399" y="278"/>
                      <a:pt x="399" y="278"/>
                    </a:cubicBezTo>
                    <a:cubicBezTo>
                      <a:pt x="398" y="278"/>
                      <a:pt x="398" y="277"/>
                      <a:pt x="397" y="279"/>
                    </a:cubicBezTo>
                    <a:cubicBezTo>
                      <a:pt x="397" y="279"/>
                      <a:pt x="397" y="279"/>
                      <a:pt x="397" y="280"/>
                    </a:cubicBezTo>
                    <a:cubicBezTo>
                      <a:pt x="397" y="280"/>
                      <a:pt x="397" y="281"/>
                      <a:pt x="397" y="282"/>
                    </a:cubicBezTo>
                    <a:cubicBezTo>
                      <a:pt x="397" y="282"/>
                      <a:pt x="397" y="283"/>
                      <a:pt x="397" y="283"/>
                    </a:cubicBezTo>
                    <a:cubicBezTo>
                      <a:pt x="397" y="284"/>
                      <a:pt x="397" y="284"/>
                      <a:pt x="397" y="285"/>
                    </a:cubicBezTo>
                    <a:cubicBezTo>
                      <a:pt x="397" y="286"/>
                      <a:pt x="398" y="286"/>
                      <a:pt x="398" y="286"/>
                    </a:cubicBezTo>
                    <a:cubicBezTo>
                      <a:pt x="398" y="287"/>
                      <a:pt x="399" y="286"/>
                      <a:pt x="399" y="286"/>
                    </a:cubicBezTo>
                    <a:cubicBezTo>
                      <a:pt x="399" y="286"/>
                      <a:pt x="400" y="286"/>
                      <a:pt x="400" y="286"/>
                    </a:cubicBezTo>
                    <a:cubicBezTo>
                      <a:pt x="400" y="286"/>
                      <a:pt x="401" y="286"/>
                      <a:pt x="401" y="286"/>
                    </a:cubicBezTo>
                    <a:cubicBezTo>
                      <a:pt x="401" y="286"/>
                      <a:pt x="401" y="287"/>
                      <a:pt x="402" y="287"/>
                    </a:cubicBezTo>
                    <a:cubicBezTo>
                      <a:pt x="402" y="287"/>
                      <a:pt x="402" y="287"/>
                      <a:pt x="402" y="286"/>
                    </a:cubicBezTo>
                    <a:cubicBezTo>
                      <a:pt x="402" y="286"/>
                      <a:pt x="403" y="286"/>
                      <a:pt x="403" y="286"/>
                    </a:cubicBezTo>
                    <a:cubicBezTo>
                      <a:pt x="403" y="285"/>
                      <a:pt x="404" y="284"/>
                      <a:pt x="404" y="286"/>
                    </a:cubicBezTo>
                    <a:cubicBezTo>
                      <a:pt x="404" y="286"/>
                      <a:pt x="404" y="288"/>
                      <a:pt x="404" y="289"/>
                    </a:cubicBezTo>
                    <a:cubicBezTo>
                      <a:pt x="404" y="289"/>
                      <a:pt x="404" y="290"/>
                      <a:pt x="403" y="291"/>
                    </a:cubicBezTo>
                    <a:cubicBezTo>
                      <a:pt x="403" y="291"/>
                      <a:pt x="403" y="292"/>
                      <a:pt x="403" y="292"/>
                    </a:cubicBezTo>
                    <a:cubicBezTo>
                      <a:pt x="402" y="293"/>
                      <a:pt x="401" y="293"/>
                      <a:pt x="402" y="293"/>
                    </a:cubicBezTo>
                    <a:cubicBezTo>
                      <a:pt x="402" y="295"/>
                      <a:pt x="401" y="294"/>
                      <a:pt x="401" y="294"/>
                    </a:cubicBezTo>
                    <a:cubicBezTo>
                      <a:pt x="401" y="294"/>
                      <a:pt x="400" y="295"/>
                      <a:pt x="400" y="295"/>
                    </a:cubicBezTo>
                    <a:cubicBezTo>
                      <a:pt x="400" y="295"/>
                      <a:pt x="400" y="295"/>
                      <a:pt x="399" y="295"/>
                    </a:cubicBezTo>
                    <a:cubicBezTo>
                      <a:pt x="399" y="295"/>
                      <a:pt x="398" y="296"/>
                      <a:pt x="398" y="297"/>
                    </a:cubicBezTo>
                    <a:cubicBezTo>
                      <a:pt x="397" y="297"/>
                      <a:pt x="397" y="297"/>
                      <a:pt x="397" y="297"/>
                    </a:cubicBezTo>
                    <a:cubicBezTo>
                      <a:pt x="397" y="298"/>
                      <a:pt x="397" y="298"/>
                      <a:pt x="397" y="298"/>
                    </a:cubicBezTo>
                    <a:cubicBezTo>
                      <a:pt x="396" y="297"/>
                      <a:pt x="396" y="297"/>
                      <a:pt x="395" y="297"/>
                    </a:cubicBezTo>
                    <a:cubicBezTo>
                      <a:pt x="395" y="297"/>
                      <a:pt x="395" y="298"/>
                      <a:pt x="395" y="298"/>
                    </a:cubicBezTo>
                    <a:cubicBezTo>
                      <a:pt x="395" y="298"/>
                      <a:pt x="394" y="298"/>
                      <a:pt x="394" y="298"/>
                    </a:cubicBezTo>
                    <a:cubicBezTo>
                      <a:pt x="393" y="298"/>
                      <a:pt x="393" y="298"/>
                      <a:pt x="393" y="297"/>
                    </a:cubicBezTo>
                    <a:cubicBezTo>
                      <a:pt x="392" y="296"/>
                      <a:pt x="392" y="296"/>
                      <a:pt x="391" y="296"/>
                    </a:cubicBezTo>
                    <a:cubicBezTo>
                      <a:pt x="391" y="297"/>
                      <a:pt x="390" y="297"/>
                      <a:pt x="390" y="298"/>
                    </a:cubicBezTo>
                    <a:cubicBezTo>
                      <a:pt x="390" y="298"/>
                      <a:pt x="389" y="298"/>
                      <a:pt x="389" y="299"/>
                    </a:cubicBezTo>
                    <a:cubicBezTo>
                      <a:pt x="389" y="300"/>
                      <a:pt x="389" y="301"/>
                      <a:pt x="389" y="301"/>
                    </a:cubicBezTo>
                    <a:cubicBezTo>
                      <a:pt x="388" y="302"/>
                      <a:pt x="388" y="303"/>
                      <a:pt x="387" y="302"/>
                    </a:cubicBezTo>
                    <a:cubicBezTo>
                      <a:pt x="387" y="302"/>
                      <a:pt x="387" y="302"/>
                      <a:pt x="386" y="302"/>
                    </a:cubicBezTo>
                    <a:cubicBezTo>
                      <a:pt x="386" y="302"/>
                      <a:pt x="386" y="302"/>
                      <a:pt x="386" y="301"/>
                    </a:cubicBezTo>
                    <a:cubicBezTo>
                      <a:pt x="385" y="301"/>
                      <a:pt x="385" y="301"/>
                      <a:pt x="385" y="301"/>
                    </a:cubicBezTo>
                    <a:cubicBezTo>
                      <a:pt x="385" y="301"/>
                      <a:pt x="385" y="300"/>
                      <a:pt x="384" y="300"/>
                    </a:cubicBezTo>
                    <a:cubicBezTo>
                      <a:pt x="384" y="300"/>
                      <a:pt x="384" y="299"/>
                      <a:pt x="384" y="299"/>
                    </a:cubicBezTo>
                    <a:cubicBezTo>
                      <a:pt x="383" y="299"/>
                      <a:pt x="383" y="300"/>
                      <a:pt x="383" y="300"/>
                    </a:cubicBezTo>
                    <a:cubicBezTo>
                      <a:pt x="382" y="300"/>
                      <a:pt x="382" y="299"/>
                      <a:pt x="382" y="299"/>
                    </a:cubicBezTo>
                    <a:cubicBezTo>
                      <a:pt x="382" y="299"/>
                      <a:pt x="381" y="299"/>
                      <a:pt x="381" y="299"/>
                    </a:cubicBezTo>
                    <a:cubicBezTo>
                      <a:pt x="381" y="298"/>
                      <a:pt x="381" y="297"/>
                      <a:pt x="381" y="297"/>
                    </a:cubicBezTo>
                    <a:cubicBezTo>
                      <a:pt x="381" y="297"/>
                      <a:pt x="380" y="297"/>
                      <a:pt x="381" y="296"/>
                    </a:cubicBezTo>
                    <a:cubicBezTo>
                      <a:pt x="381" y="296"/>
                      <a:pt x="382" y="295"/>
                      <a:pt x="382" y="294"/>
                    </a:cubicBezTo>
                    <a:cubicBezTo>
                      <a:pt x="382" y="293"/>
                      <a:pt x="381" y="292"/>
                      <a:pt x="381" y="291"/>
                    </a:cubicBezTo>
                    <a:cubicBezTo>
                      <a:pt x="381" y="291"/>
                      <a:pt x="381" y="290"/>
                      <a:pt x="381" y="290"/>
                    </a:cubicBezTo>
                    <a:cubicBezTo>
                      <a:pt x="381" y="289"/>
                      <a:pt x="381" y="289"/>
                      <a:pt x="380" y="290"/>
                    </a:cubicBezTo>
                    <a:cubicBezTo>
                      <a:pt x="380" y="290"/>
                      <a:pt x="379" y="291"/>
                      <a:pt x="379" y="291"/>
                    </a:cubicBezTo>
                    <a:cubicBezTo>
                      <a:pt x="378" y="291"/>
                      <a:pt x="378" y="290"/>
                      <a:pt x="377" y="290"/>
                    </a:cubicBezTo>
                    <a:cubicBezTo>
                      <a:pt x="377" y="290"/>
                      <a:pt x="377" y="291"/>
                      <a:pt x="377" y="291"/>
                    </a:cubicBezTo>
                    <a:cubicBezTo>
                      <a:pt x="376" y="292"/>
                      <a:pt x="376" y="292"/>
                      <a:pt x="375" y="292"/>
                    </a:cubicBezTo>
                    <a:cubicBezTo>
                      <a:pt x="374" y="292"/>
                      <a:pt x="374" y="293"/>
                      <a:pt x="373" y="293"/>
                    </a:cubicBezTo>
                    <a:cubicBezTo>
                      <a:pt x="373" y="293"/>
                      <a:pt x="373" y="292"/>
                      <a:pt x="372" y="293"/>
                    </a:cubicBezTo>
                    <a:cubicBezTo>
                      <a:pt x="372" y="293"/>
                      <a:pt x="372" y="293"/>
                      <a:pt x="372" y="294"/>
                    </a:cubicBezTo>
                    <a:cubicBezTo>
                      <a:pt x="371" y="294"/>
                      <a:pt x="371" y="294"/>
                      <a:pt x="371" y="294"/>
                    </a:cubicBezTo>
                    <a:cubicBezTo>
                      <a:pt x="370" y="294"/>
                      <a:pt x="370" y="294"/>
                      <a:pt x="370" y="295"/>
                    </a:cubicBezTo>
                    <a:cubicBezTo>
                      <a:pt x="369" y="296"/>
                      <a:pt x="368" y="296"/>
                      <a:pt x="367" y="297"/>
                    </a:cubicBezTo>
                    <a:cubicBezTo>
                      <a:pt x="367" y="297"/>
                      <a:pt x="367" y="298"/>
                      <a:pt x="366" y="298"/>
                    </a:cubicBezTo>
                    <a:cubicBezTo>
                      <a:pt x="366" y="298"/>
                      <a:pt x="365" y="298"/>
                      <a:pt x="365" y="298"/>
                    </a:cubicBezTo>
                    <a:cubicBezTo>
                      <a:pt x="364" y="298"/>
                      <a:pt x="364" y="298"/>
                      <a:pt x="363" y="298"/>
                    </a:cubicBezTo>
                    <a:cubicBezTo>
                      <a:pt x="363" y="297"/>
                      <a:pt x="363" y="297"/>
                      <a:pt x="363" y="298"/>
                    </a:cubicBezTo>
                    <a:cubicBezTo>
                      <a:pt x="362" y="298"/>
                      <a:pt x="362" y="300"/>
                      <a:pt x="361" y="301"/>
                    </a:cubicBezTo>
                    <a:cubicBezTo>
                      <a:pt x="360" y="302"/>
                      <a:pt x="360" y="303"/>
                      <a:pt x="359" y="303"/>
                    </a:cubicBezTo>
                    <a:cubicBezTo>
                      <a:pt x="358" y="304"/>
                      <a:pt x="357" y="306"/>
                      <a:pt x="357" y="307"/>
                    </a:cubicBezTo>
                    <a:cubicBezTo>
                      <a:pt x="356" y="308"/>
                      <a:pt x="356" y="309"/>
                      <a:pt x="356" y="309"/>
                    </a:cubicBezTo>
                    <a:cubicBezTo>
                      <a:pt x="356" y="310"/>
                      <a:pt x="356" y="311"/>
                      <a:pt x="356" y="312"/>
                    </a:cubicBezTo>
                    <a:cubicBezTo>
                      <a:pt x="355" y="313"/>
                      <a:pt x="354" y="314"/>
                      <a:pt x="353" y="315"/>
                    </a:cubicBezTo>
                    <a:cubicBezTo>
                      <a:pt x="352" y="316"/>
                      <a:pt x="352" y="316"/>
                      <a:pt x="351" y="317"/>
                    </a:cubicBezTo>
                    <a:cubicBezTo>
                      <a:pt x="351" y="317"/>
                      <a:pt x="351" y="317"/>
                      <a:pt x="350" y="318"/>
                    </a:cubicBezTo>
                    <a:cubicBezTo>
                      <a:pt x="350" y="318"/>
                      <a:pt x="349" y="319"/>
                      <a:pt x="349" y="319"/>
                    </a:cubicBezTo>
                    <a:cubicBezTo>
                      <a:pt x="348" y="320"/>
                      <a:pt x="348" y="320"/>
                      <a:pt x="348" y="321"/>
                    </a:cubicBezTo>
                    <a:cubicBezTo>
                      <a:pt x="347" y="323"/>
                      <a:pt x="346" y="324"/>
                      <a:pt x="345" y="326"/>
                    </a:cubicBezTo>
                    <a:cubicBezTo>
                      <a:pt x="344" y="327"/>
                      <a:pt x="344" y="329"/>
                      <a:pt x="342" y="330"/>
                    </a:cubicBezTo>
                    <a:cubicBezTo>
                      <a:pt x="341" y="331"/>
                      <a:pt x="341" y="333"/>
                      <a:pt x="341" y="334"/>
                    </a:cubicBezTo>
                    <a:cubicBezTo>
                      <a:pt x="341" y="335"/>
                      <a:pt x="341" y="336"/>
                      <a:pt x="341" y="337"/>
                    </a:cubicBezTo>
                    <a:cubicBezTo>
                      <a:pt x="341" y="337"/>
                      <a:pt x="341" y="338"/>
                      <a:pt x="341" y="339"/>
                    </a:cubicBezTo>
                    <a:cubicBezTo>
                      <a:pt x="341" y="340"/>
                      <a:pt x="340" y="341"/>
                      <a:pt x="339" y="343"/>
                    </a:cubicBezTo>
                    <a:cubicBezTo>
                      <a:pt x="338" y="344"/>
                      <a:pt x="338" y="345"/>
                      <a:pt x="338" y="347"/>
                    </a:cubicBezTo>
                    <a:cubicBezTo>
                      <a:pt x="337" y="347"/>
                      <a:pt x="337" y="349"/>
                      <a:pt x="337" y="350"/>
                    </a:cubicBezTo>
                    <a:cubicBezTo>
                      <a:pt x="337" y="350"/>
                      <a:pt x="337" y="350"/>
                      <a:pt x="338" y="350"/>
                    </a:cubicBezTo>
                    <a:cubicBezTo>
                      <a:pt x="339" y="350"/>
                      <a:pt x="339" y="350"/>
                      <a:pt x="339" y="351"/>
                    </a:cubicBezTo>
                    <a:cubicBezTo>
                      <a:pt x="340" y="351"/>
                      <a:pt x="340" y="351"/>
                      <a:pt x="340" y="352"/>
                    </a:cubicBezTo>
                    <a:cubicBezTo>
                      <a:pt x="340" y="352"/>
                      <a:pt x="340" y="353"/>
                      <a:pt x="340" y="353"/>
                    </a:cubicBezTo>
                    <a:cubicBezTo>
                      <a:pt x="340" y="354"/>
                      <a:pt x="340" y="354"/>
                      <a:pt x="340" y="355"/>
                    </a:cubicBezTo>
                    <a:cubicBezTo>
                      <a:pt x="340" y="355"/>
                      <a:pt x="340" y="356"/>
                      <a:pt x="341" y="356"/>
                    </a:cubicBezTo>
                    <a:cubicBezTo>
                      <a:pt x="341" y="356"/>
                      <a:pt x="342" y="355"/>
                      <a:pt x="342" y="356"/>
                    </a:cubicBezTo>
                    <a:cubicBezTo>
                      <a:pt x="342" y="356"/>
                      <a:pt x="342" y="356"/>
                      <a:pt x="342" y="357"/>
                    </a:cubicBezTo>
                    <a:cubicBezTo>
                      <a:pt x="343" y="357"/>
                      <a:pt x="343" y="357"/>
                      <a:pt x="343" y="357"/>
                    </a:cubicBezTo>
                    <a:cubicBezTo>
                      <a:pt x="344" y="357"/>
                      <a:pt x="344" y="357"/>
                      <a:pt x="344" y="358"/>
                    </a:cubicBezTo>
                    <a:cubicBezTo>
                      <a:pt x="344" y="358"/>
                      <a:pt x="345" y="359"/>
                      <a:pt x="346" y="358"/>
                    </a:cubicBezTo>
                    <a:cubicBezTo>
                      <a:pt x="347" y="358"/>
                      <a:pt x="348" y="357"/>
                      <a:pt x="349" y="356"/>
                    </a:cubicBezTo>
                    <a:cubicBezTo>
                      <a:pt x="351" y="355"/>
                      <a:pt x="352" y="355"/>
                      <a:pt x="352" y="356"/>
                    </a:cubicBezTo>
                    <a:cubicBezTo>
                      <a:pt x="352" y="357"/>
                      <a:pt x="354" y="356"/>
                      <a:pt x="355" y="355"/>
                    </a:cubicBezTo>
                    <a:cubicBezTo>
                      <a:pt x="355" y="355"/>
                      <a:pt x="355" y="354"/>
                      <a:pt x="356" y="354"/>
                    </a:cubicBezTo>
                    <a:cubicBezTo>
                      <a:pt x="356" y="354"/>
                      <a:pt x="356" y="354"/>
                      <a:pt x="356" y="354"/>
                    </a:cubicBezTo>
                    <a:cubicBezTo>
                      <a:pt x="357" y="354"/>
                      <a:pt x="358" y="353"/>
                      <a:pt x="359" y="352"/>
                    </a:cubicBezTo>
                    <a:cubicBezTo>
                      <a:pt x="359" y="352"/>
                      <a:pt x="359" y="351"/>
                      <a:pt x="359" y="351"/>
                    </a:cubicBezTo>
                    <a:cubicBezTo>
                      <a:pt x="359" y="351"/>
                      <a:pt x="360" y="351"/>
                      <a:pt x="360" y="351"/>
                    </a:cubicBezTo>
                    <a:cubicBezTo>
                      <a:pt x="360" y="351"/>
                      <a:pt x="361" y="351"/>
                      <a:pt x="361" y="351"/>
                    </a:cubicBezTo>
                    <a:cubicBezTo>
                      <a:pt x="361" y="351"/>
                      <a:pt x="362" y="350"/>
                      <a:pt x="362" y="350"/>
                    </a:cubicBezTo>
                    <a:cubicBezTo>
                      <a:pt x="363" y="350"/>
                      <a:pt x="363" y="351"/>
                      <a:pt x="363" y="352"/>
                    </a:cubicBezTo>
                    <a:cubicBezTo>
                      <a:pt x="363" y="353"/>
                      <a:pt x="363" y="352"/>
                      <a:pt x="364" y="352"/>
                    </a:cubicBezTo>
                    <a:cubicBezTo>
                      <a:pt x="365" y="351"/>
                      <a:pt x="366" y="350"/>
                      <a:pt x="367" y="351"/>
                    </a:cubicBezTo>
                    <a:cubicBezTo>
                      <a:pt x="367" y="351"/>
                      <a:pt x="367" y="351"/>
                      <a:pt x="367" y="351"/>
                    </a:cubicBezTo>
                    <a:cubicBezTo>
                      <a:pt x="367" y="351"/>
                      <a:pt x="367" y="351"/>
                      <a:pt x="367" y="352"/>
                    </a:cubicBezTo>
                    <a:cubicBezTo>
                      <a:pt x="367" y="352"/>
                      <a:pt x="367" y="353"/>
                      <a:pt x="367" y="353"/>
                    </a:cubicBezTo>
                    <a:cubicBezTo>
                      <a:pt x="367" y="354"/>
                      <a:pt x="366" y="354"/>
                      <a:pt x="366" y="355"/>
                    </a:cubicBezTo>
                    <a:cubicBezTo>
                      <a:pt x="365" y="356"/>
                      <a:pt x="365" y="357"/>
                      <a:pt x="364" y="358"/>
                    </a:cubicBezTo>
                    <a:cubicBezTo>
                      <a:pt x="363" y="360"/>
                      <a:pt x="364" y="360"/>
                      <a:pt x="364" y="360"/>
                    </a:cubicBezTo>
                    <a:cubicBezTo>
                      <a:pt x="365" y="361"/>
                      <a:pt x="365" y="362"/>
                      <a:pt x="366" y="362"/>
                    </a:cubicBezTo>
                    <a:cubicBezTo>
                      <a:pt x="366" y="363"/>
                      <a:pt x="366" y="363"/>
                      <a:pt x="366" y="365"/>
                    </a:cubicBezTo>
                    <a:cubicBezTo>
                      <a:pt x="365" y="365"/>
                      <a:pt x="365" y="365"/>
                      <a:pt x="365" y="366"/>
                    </a:cubicBezTo>
                    <a:cubicBezTo>
                      <a:pt x="365" y="366"/>
                      <a:pt x="365" y="366"/>
                      <a:pt x="365" y="367"/>
                    </a:cubicBezTo>
                    <a:cubicBezTo>
                      <a:pt x="365" y="368"/>
                      <a:pt x="365" y="368"/>
                      <a:pt x="365" y="368"/>
                    </a:cubicBezTo>
                    <a:cubicBezTo>
                      <a:pt x="365" y="369"/>
                      <a:pt x="365" y="369"/>
                      <a:pt x="365" y="370"/>
                    </a:cubicBezTo>
                    <a:cubicBezTo>
                      <a:pt x="365" y="370"/>
                      <a:pt x="365" y="370"/>
                      <a:pt x="365" y="370"/>
                    </a:cubicBezTo>
                    <a:cubicBezTo>
                      <a:pt x="365" y="371"/>
                      <a:pt x="365" y="371"/>
                      <a:pt x="364" y="372"/>
                    </a:cubicBezTo>
                    <a:cubicBezTo>
                      <a:pt x="364" y="373"/>
                      <a:pt x="363" y="373"/>
                      <a:pt x="362" y="374"/>
                    </a:cubicBezTo>
                    <a:cubicBezTo>
                      <a:pt x="362" y="375"/>
                      <a:pt x="362" y="375"/>
                      <a:pt x="362" y="375"/>
                    </a:cubicBezTo>
                    <a:cubicBezTo>
                      <a:pt x="361" y="376"/>
                      <a:pt x="361" y="376"/>
                      <a:pt x="360" y="377"/>
                    </a:cubicBezTo>
                    <a:cubicBezTo>
                      <a:pt x="360" y="377"/>
                      <a:pt x="360" y="378"/>
                      <a:pt x="360" y="378"/>
                    </a:cubicBezTo>
                    <a:cubicBezTo>
                      <a:pt x="360" y="379"/>
                      <a:pt x="359" y="379"/>
                      <a:pt x="359" y="380"/>
                    </a:cubicBezTo>
                    <a:cubicBezTo>
                      <a:pt x="359" y="381"/>
                      <a:pt x="359" y="382"/>
                      <a:pt x="359" y="382"/>
                    </a:cubicBezTo>
                    <a:cubicBezTo>
                      <a:pt x="359" y="383"/>
                      <a:pt x="360" y="385"/>
                      <a:pt x="359" y="387"/>
                    </a:cubicBezTo>
                    <a:cubicBezTo>
                      <a:pt x="359" y="387"/>
                      <a:pt x="359" y="388"/>
                      <a:pt x="359" y="388"/>
                    </a:cubicBezTo>
                    <a:cubicBezTo>
                      <a:pt x="359" y="389"/>
                      <a:pt x="358" y="389"/>
                      <a:pt x="358" y="389"/>
                    </a:cubicBezTo>
                    <a:cubicBezTo>
                      <a:pt x="358" y="390"/>
                      <a:pt x="358" y="390"/>
                      <a:pt x="358" y="391"/>
                    </a:cubicBezTo>
                    <a:cubicBezTo>
                      <a:pt x="358" y="391"/>
                      <a:pt x="358" y="392"/>
                      <a:pt x="358" y="392"/>
                    </a:cubicBezTo>
                    <a:cubicBezTo>
                      <a:pt x="358" y="392"/>
                      <a:pt x="359" y="393"/>
                      <a:pt x="359" y="393"/>
                    </a:cubicBezTo>
                    <a:cubicBezTo>
                      <a:pt x="359" y="393"/>
                      <a:pt x="359" y="394"/>
                      <a:pt x="359" y="394"/>
                    </a:cubicBezTo>
                    <a:cubicBezTo>
                      <a:pt x="358" y="395"/>
                      <a:pt x="359" y="395"/>
                      <a:pt x="359" y="395"/>
                    </a:cubicBezTo>
                    <a:cubicBezTo>
                      <a:pt x="359" y="395"/>
                      <a:pt x="359" y="396"/>
                      <a:pt x="359" y="396"/>
                    </a:cubicBezTo>
                    <a:cubicBezTo>
                      <a:pt x="359" y="397"/>
                      <a:pt x="358" y="397"/>
                      <a:pt x="358" y="398"/>
                    </a:cubicBezTo>
                    <a:cubicBezTo>
                      <a:pt x="358" y="398"/>
                      <a:pt x="358" y="398"/>
                      <a:pt x="358" y="399"/>
                    </a:cubicBezTo>
                    <a:cubicBezTo>
                      <a:pt x="358" y="399"/>
                      <a:pt x="358" y="399"/>
                      <a:pt x="358" y="399"/>
                    </a:cubicBezTo>
                    <a:cubicBezTo>
                      <a:pt x="359" y="399"/>
                      <a:pt x="359" y="399"/>
                      <a:pt x="359" y="399"/>
                    </a:cubicBezTo>
                    <a:cubicBezTo>
                      <a:pt x="359" y="399"/>
                      <a:pt x="361" y="399"/>
                      <a:pt x="361" y="398"/>
                    </a:cubicBezTo>
                    <a:cubicBezTo>
                      <a:pt x="362" y="398"/>
                      <a:pt x="362" y="398"/>
                      <a:pt x="362" y="397"/>
                    </a:cubicBezTo>
                    <a:cubicBezTo>
                      <a:pt x="363" y="397"/>
                      <a:pt x="363" y="397"/>
                      <a:pt x="364" y="397"/>
                    </a:cubicBezTo>
                    <a:cubicBezTo>
                      <a:pt x="364" y="397"/>
                      <a:pt x="365" y="396"/>
                      <a:pt x="365" y="396"/>
                    </a:cubicBezTo>
                    <a:cubicBezTo>
                      <a:pt x="366" y="396"/>
                      <a:pt x="366" y="396"/>
                      <a:pt x="367" y="395"/>
                    </a:cubicBezTo>
                    <a:cubicBezTo>
                      <a:pt x="367" y="395"/>
                      <a:pt x="367" y="395"/>
                      <a:pt x="368" y="394"/>
                    </a:cubicBezTo>
                    <a:cubicBezTo>
                      <a:pt x="368" y="394"/>
                      <a:pt x="369" y="394"/>
                      <a:pt x="369" y="393"/>
                    </a:cubicBezTo>
                    <a:cubicBezTo>
                      <a:pt x="370" y="393"/>
                      <a:pt x="370" y="392"/>
                      <a:pt x="370" y="392"/>
                    </a:cubicBezTo>
                    <a:cubicBezTo>
                      <a:pt x="371" y="392"/>
                      <a:pt x="371" y="391"/>
                      <a:pt x="372" y="391"/>
                    </a:cubicBezTo>
                    <a:cubicBezTo>
                      <a:pt x="373" y="390"/>
                      <a:pt x="373" y="389"/>
                      <a:pt x="374" y="388"/>
                    </a:cubicBezTo>
                    <a:cubicBezTo>
                      <a:pt x="374" y="387"/>
                      <a:pt x="375" y="386"/>
                      <a:pt x="376" y="385"/>
                    </a:cubicBezTo>
                    <a:cubicBezTo>
                      <a:pt x="376" y="385"/>
                      <a:pt x="377" y="384"/>
                      <a:pt x="377" y="383"/>
                    </a:cubicBezTo>
                    <a:cubicBezTo>
                      <a:pt x="378" y="382"/>
                      <a:pt x="378" y="381"/>
                      <a:pt x="379" y="380"/>
                    </a:cubicBezTo>
                    <a:cubicBezTo>
                      <a:pt x="380" y="380"/>
                      <a:pt x="381" y="379"/>
                      <a:pt x="381" y="378"/>
                    </a:cubicBezTo>
                    <a:cubicBezTo>
                      <a:pt x="382" y="378"/>
                      <a:pt x="382" y="377"/>
                      <a:pt x="382" y="377"/>
                    </a:cubicBezTo>
                    <a:cubicBezTo>
                      <a:pt x="382" y="376"/>
                      <a:pt x="382" y="375"/>
                      <a:pt x="382" y="375"/>
                    </a:cubicBezTo>
                    <a:cubicBezTo>
                      <a:pt x="382" y="374"/>
                      <a:pt x="382" y="374"/>
                      <a:pt x="383" y="373"/>
                    </a:cubicBezTo>
                    <a:cubicBezTo>
                      <a:pt x="383" y="372"/>
                      <a:pt x="384" y="371"/>
                      <a:pt x="385" y="370"/>
                    </a:cubicBezTo>
                    <a:cubicBezTo>
                      <a:pt x="385" y="370"/>
                      <a:pt x="386" y="369"/>
                      <a:pt x="386" y="369"/>
                    </a:cubicBezTo>
                    <a:cubicBezTo>
                      <a:pt x="386" y="369"/>
                      <a:pt x="386" y="368"/>
                      <a:pt x="387" y="368"/>
                    </a:cubicBezTo>
                    <a:cubicBezTo>
                      <a:pt x="387" y="368"/>
                      <a:pt x="387" y="368"/>
                      <a:pt x="388" y="367"/>
                    </a:cubicBezTo>
                    <a:cubicBezTo>
                      <a:pt x="388" y="367"/>
                      <a:pt x="389" y="366"/>
                      <a:pt x="389" y="366"/>
                    </a:cubicBezTo>
                    <a:cubicBezTo>
                      <a:pt x="390" y="365"/>
                      <a:pt x="390" y="365"/>
                      <a:pt x="390" y="364"/>
                    </a:cubicBezTo>
                    <a:cubicBezTo>
                      <a:pt x="391" y="363"/>
                      <a:pt x="391" y="362"/>
                      <a:pt x="391" y="361"/>
                    </a:cubicBezTo>
                    <a:cubicBezTo>
                      <a:pt x="392" y="360"/>
                      <a:pt x="392" y="359"/>
                      <a:pt x="392" y="358"/>
                    </a:cubicBezTo>
                    <a:cubicBezTo>
                      <a:pt x="392" y="358"/>
                      <a:pt x="392" y="357"/>
                      <a:pt x="392" y="356"/>
                    </a:cubicBezTo>
                    <a:cubicBezTo>
                      <a:pt x="392" y="354"/>
                      <a:pt x="393" y="354"/>
                      <a:pt x="393" y="353"/>
                    </a:cubicBezTo>
                    <a:cubicBezTo>
                      <a:pt x="393" y="352"/>
                      <a:pt x="393" y="352"/>
                      <a:pt x="393" y="351"/>
                    </a:cubicBezTo>
                    <a:cubicBezTo>
                      <a:pt x="393" y="351"/>
                      <a:pt x="394" y="350"/>
                      <a:pt x="394" y="350"/>
                    </a:cubicBezTo>
                    <a:cubicBezTo>
                      <a:pt x="395" y="347"/>
                      <a:pt x="396" y="346"/>
                      <a:pt x="398" y="344"/>
                    </a:cubicBezTo>
                    <a:cubicBezTo>
                      <a:pt x="398" y="344"/>
                      <a:pt x="398" y="344"/>
                      <a:pt x="398" y="343"/>
                    </a:cubicBezTo>
                    <a:cubicBezTo>
                      <a:pt x="399" y="343"/>
                      <a:pt x="399" y="343"/>
                      <a:pt x="399" y="342"/>
                    </a:cubicBezTo>
                    <a:cubicBezTo>
                      <a:pt x="399" y="342"/>
                      <a:pt x="399" y="341"/>
                      <a:pt x="400" y="341"/>
                    </a:cubicBezTo>
                    <a:cubicBezTo>
                      <a:pt x="400" y="341"/>
                      <a:pt x="400" y="340"/>
                      <a:pt x="401" y="340"/>
                    </a:cubicBezTo>
                    <a:cubicBezTo>
                      <a:pt x="401" y="340"/>
                      <a:pt x="401" y="340"/>
                      <a:pt x="401" y="339"/>
                    </a:cubicBezTo>
                    <a:cubicBezTo>
                      <a:pt x="402" y="339"/>
                      <a:pt x="402" y="338"/>
                      <a:pt x="402" y="338"/>
                    </a:cubicBezTo>
                    <a:cubicBezTo>
                      <a:pt x="403" y="337"/>
                      <a:pt x="404" y="336"/>
                      <a:pt x="404" y="335"/>
                    </a:cubicBezTo>
                    <a:cubicBezTo>
                      <a:pt x="405" y="334"/>
                      <a:pt x="405" y="332"/>
                      <a:pt x="406" y="331"/>
                    </a:cubicBezTo>
                    <a:cubicBezTo>
                      <a:pt x="407" y="330"/>
                      <a:pt x="407" y="328"/>
                      <a:pt x="408" y="327"/>
                    </a:cubicBezTo>
                    <a:cubicBezTo>
                      <a:pt x="408" y="327"/>
                      <a:pt x="409" y="324"/>
                      <a:pt x="408" y="324"/>
                    </a:cubicBezTo>
                    <a:cubicBezTo>
                      <a:pt x="408" y="324"/>
                      <a:pt x="408" y="324"/>
                      <a:pt x="408" y="325"/>
                    </a:cubicBezTo>
                    <a:cubicBezTo>
                      <a:pt x="408" y="325"/>
                      <a:pt x="407" y="325"/>
                      <a:pt x="407" y="325"/>
                    </a:cubicBezTo>
                    <a:cubicBezTo>
                      <a:pt x="407" y="325"/>
                      <a:pt x="406" y="326"/>
                      <a:pt x="406" y="326"/>
                    </a:cubicBezTo>
                    <a:cubicBezTo>
                      <a:pt x="406" y="327"/>
                      <a:pt x="405" y="327"/>
                      <a:pt x="405" y="327"/>
                    </a:cubicBezTo>
                    <a:cubicBezTo>
                      <a:pt x="405" y="327"/>
                      <a:pt x="405" y="327"/>
                      <a:pt x="405" y="327"/>
                    </a:cubicBezTo>
                    <a:cubicBezTo>
                      <a:pt x="404" y="328"/>
                      <a:pt x="404" y="328"/>
                      <a:pt x="404" y="328"/>
                    </a:cubicBezTo>
                    <a:cubicBezTo>
                      <a:pt x="403" y="328"/>
                      <a:pt x="403" y="327"/>
                      <a:pt x="403" y="327"/>
                    </a:cubicBezTo>
                    <a:cubicBezTo>
                      <a:pt x="403" y="326"/>
                      <a:pt x="403" y="326"/>
                      <a:pt x="403" y="325"/>
                    </a:cubicBezTo>
                    <a:cubicBezTo>
                      <a:pt x="403" y="325"/>
                      <a:pt x="403" y="324"/>
                      <a:pt x="403" y="324"/>
                    </a:cubicBezTo>
                    <a:cubicBezTo>
                      <a:pt x="403" y="324"/>
                      <a:pt x="402" y="324"/>
                      <a:pt x="402" y="323"/>
                    </a:cubicBezTo>
                    <a:cubicBezTo>
                      <a:pt x="402" y="323"/>
                      <a:pt x="402" y="323"/>
                      <a:pt x="401" y="323"/>
                    </a:cubicBezTo>
                    <a:cubicBezTo>
                      <a:pt x="401" y="323"/>
                      <a:pt x="401" y="323"/>
                      <a:pt x="401" y="322"/>
                    </a:cubicBezTo>
                    <a:cubicBezTo>
                      <a:pt x="401" y="320"/>
                      <a:pt x="401" y="319"/>
                      <a:pt x="401" y="318"/>
                    </a:cubicBezTo>
                    <a:cubicBezTo>
                      <a:pt x="401" y="318"/>
                      <a:pt x="401" y="318"/>
                      <a:pt x="401" y="317"/>
                    </a:cubicBezTo>
                    <a:cubicBezTo>
                      <a:pt x="401" y="317"/>
                      <a:pt x="400" y="317"/>
                      <a:pt x="400" y="317"/>
                    </a:cubicBezTo>
                    <a:cubicBezTo>
                      <a:pt x="400" y="317"/>
                      <a:pt x="401" y="315"/>
                      <a:pt x="401" y="314"/>
                    </a:cubicBezTo>
                    <a:cubicBezTo>
                      <a:pt x="401" y="313"/>
                      <a:pt x="401" y="313"/>
                      <a:pt x="401" y="312"/>
                    </a:cubicBezTo>
                    <a:cubicBezTo>
                      <a:pt x="401" y="312"/>
                      <a:pt x="400" y="311"/>
                      <a:pt x="400" y="311"/>
                    </a:cubicBezTo>
                    <a:cubicBezTo>
                      <a:pt x="400" y="310"/>
                      <a:pt x="400" y="310"/>
                      <a:pt x="401" y="309"/>
                    </a:cubicBezTo>
                    <a:cubicBezTo>
                      <a:pt x="401" y="309"/>
                      <a:pt x="400" y="308"/>
                      <a:pt x="400" y="308"/>
                    </a:cubicBezTo>
                    <a:cubicBezTo>
                      <a:pt x="400" y="306"/>
                      <a:pt x="400" y="305"/>
                      <a:pt x="400" y="304"/>
                    </a:cubicBezTo>
                    <a:cubicBezTo>
                      <a:pt x="400" y="303"/>
                      <a:pt x="400" y="303"/>
                      <a:pt x="400" y="303"/>
                    </a:cubicBezTo>
                    <a:cubicBezTo>
                      <a:pt x="400" y="303"/>
                      <a:pt x="401" y="303"/>
                      <a:pt x="401" y="303"/>
                    </a:cubicBezTo>
                    <a:cubicBezTo>
                      <a:pt x="401" y="302"/>
                      <a:pt x="401" y="302"/>
                      <a:pt x="401" y="303"/>
                    </a:cubicBezTo>
                    <a:cubicBezTo>
                      <a:pt x="401" y="303"/>
                      <a:pt x="401" y="303"/>
                      <a:pt x="401" y="304"/>
                    </a:cubicBezTo>
                    <a:cubicBezTo>
                      <a:pt x="401" y="305"/>
                      <a:pt x="401" y="306"/>
                      <a:pt x="402" y="307"/>
                    </a:cubicBezTo>
                    <a:cubicBezTo>
                      <a:pt x="402" y="307"/>
                      <a:pt x="402" y="308"/>
                      <a:pt x="403" y="309"/>
                    </a:cubicBezTo>
                    <a:cubicBezTo>
                      <a:pt x="403" y="310"/>
                      <a:pt x="403" y="310"/>
                      <a:pt x="403" y="310"/>
                    </a:cubicBezTo>
                    <a:cubicBezTo>
                      <a:pt x="403" y="311"/>
                      <a:pt x="403" y="311"/>
                      <a:pt x="403" y="312"/>
                    </a:cubicBezTo>
                    <a:cubicBezTo>
                      <a:pt x="403" y="313"/>
                      <a:pt x="402" y="313"/>
                      <a:pt x="402" y="314"/>
                    </a:cubicBezTo>
                    <a:cubicBezTo>
                      <a:pt x="402" y="314"/>
                      <a:pt x="403" y="314"/>
                      <a:pt x="403" y="314"/>
                    </a:cubicBezTo>
                    <a:cubicBezTo>
                      <a:pt x="403" y="315"/>
                      <a:pt x="403" y="316"/>
                      <a:pt x="403" y="317"/>
                    </a:cubicBezTo>
                    <a:cubicBezTo>
                      <a:pt x="403" y="318"/>
                      <a:pt x="404" y="318"/>
                      <a:pt x="404" y="320"/>
                    </a:cubicBezTo>
                    <a:cubicBezTo>
                      <a:pt x="404" y="321"/>
                      <a:pt x="404" y="321"/>
                      <a:pt x="403" y="323"/>
                    </a:cubicBezTo>
                    <a:cubicBezTo>
                      <a:pt x="403" y="323"/>
                      <a:pt x="404" y="324"/>
                      <a:pt x="404" y="324"/>
                    </a:cubicBezTo>
                    <a:cubicBezTo>
                      <a:pt x="404" y="324"/>
                      <a:pt x="404" y="324"/>
                      <a:pt x="405" y="324"/>
                    </a:cubicBezTo>
                    <a:cubicBezTo>
                      <a:pt x="405" y="323"/>
                      <a:pt x="405" y="323"/>
                      <a:pt x="405" y="323"/>
                    </a:cubicBezTo>
                    <a:cubicBezTo>
                      <a:pt x="406" y="323"/>
                      <a:pt x="406" y="323"/>
                      <a:pt x="407" y="322"/>
                    </a:cubicBezTo>
                    <a:cubicBezTo>
                      <a:pt x="407" y="322"/>
                      <a:pt x="407" y="322"/>
                      <a:pt x="408" y="321"/>
                    </a:cubicBezTo>
                    <a:cubicBezTo>
                      <a:pt x="408" y="321"/>
                      <a:pt x="408" y="320"/>
                      <a:pt x="408" y="320"/>
                    </a:cubicBezTo>
                    <a:cubicBezTo>
                      <a:pt x="408" y="320"/>
                      <a:pt x="409" y="320"/>
                      <a:pt x="409" y="320"/>
                    </a:cubicBezTo>
                    <a:cubicBezTo>
                      <a:pt x="410" y="319"/>
                      <a:pt x="410" y="319"/>
                      <a:pt x="411" y="318"/>
                    </a:cubicBezTo>
                    <a:cubicBezTo>
                      <a:pt x="411" y="317"/>
                      <a:pt x="412" y="317"/>
                      <a:pt x="412" y="316"/>
                    </a:cubicBezTo>
                    <a:cubicBezTo>
                      <a:pt x="412" y="316"/>
                      <a:pt x="412" y="316"/>
                      <a:pt x="412" y="316"/>
                    </a:cubicBezTo>
                    <a:cubicBezTo>
                      <a:pt x="413" y="316"/>
                      <a:pt x="413" y="315"/>
                      <a:pt x="413" y="314"/>
                    </a:cubicBezTo>
                    <a:cubicBezTo>
                      <a:pt x="414" y="314"/>
                      <a:pt x="414" y="313"/>
                      <a:pt x="415" y="313"/>
                    </a:cubicBezTo>
                    <a:cubicBezTo>
                      <a:pt x="415" y="312"/>
                      <a:pt x="415" y="312"/>
                      <a:pt x="416" y="312"/>
                    </a:cubicBezTo>
                    <a:cubicBezTo>
                      <a:pt x="416" y="312"/>
                      <a:pt x="416" y="311"/>
                      <a:pt x="416" y="310"/>
                    </a:cubicBezTo>
                    <a:cubicBezTo>
                      <a:pt x="416" y="310"/>
                      <a:pt x="416" y="310"/>
                      <a:pt x="417" y="309"/>
                    </a:cubicBezTo>
                    <a:cubicBezTo>
                      <a:pt x="417" y="309"/>
                      <a:pt x="417" y="308"/>
                      <a:pt x="417" y="308"/>
                    </a:cubicBezTo>
                    <a:cubicBezTo>
                      <a:pt x="418" y="307"/>
                      <a:pt x="419" y="306"/>
                      <a:pt x="418" y="305"/>
                    </a:cubicBezTo>
                    <a:cubicBezTo>
                      <a:pt x="418" y="305"/>
                      <a:pt x="418" y="304"/>
                      <a:pt x="418" y="304"/>
                    </a:cubicBezTo>
                    <a:cubicBezTo>
                      <a:pt x="418" y="303"/>
                      <a:pt x="418" y="304"/>
                      <a:pt x="418" y="304"/>
                    </a:cubicBezTo>
                    <a:cubicBezTo>
                      <a:pt x="417" y="303"/>
                      <a:pt x="417" y="303"/>
                      <a:pt x="416" y="303"/>
                    </a:cubicBezTo>
                    <a:cubicBezTo>
                      <a:pt x="416" y="302"/>
                      <a:pt x="417" y="300"/>
                      <a:pt x="417" y="300"/>
                    </a:cubicBezTo>
                    <a:cubicBezTo>
                      <a:pt x="417" y="300"/>
                      <a:pt x="416" y="302"/>
                      <a:pt x="416" y="302"/>
                    </a:cubicBezTo>
                    <a:cubicBezTo>
                      <a:pt x="416" y="302"/>
                      <a:pt x="416" y="303"/>
                      <a:pt x="415" y="303"/>
                    </a:cubicBezTo>
                    <a:cubicBezTo>
                      <a:pt x="415" y="303"/>
                      <a:pt x="415" y="304"/>
                      <a:pt x="414" y="304"/>
                    </a:cubicBezTo>
                    <a:cubicBezTo>
                      <a:pt x="414" y="305"/>
                      <a:pt x="413" y="305"/>
                      <a:pt x="413" y="305"/>
                    </a:cubicBezTo>
                    <a:cubicBezTo>
                      <a:pt x="413" y="305"/>
                      <a:pt x="413" y="304"/>
                      <a:pt x="413" y="304"/>
                    </a:cubicBezTo>
                    <a:cubicBezTo>
                      <a:pt x="413" y="303"/>
                      <a:pt x="413" y="303"/>
                      <a:pt x="413" y="303"/>
                    </a:cubicBezTo>
                    <a:cubicBezTo>
                      <a:pt x="412" y="301"/>
                      <a:pt x="412" y="301"/>
                      <a:pt x="412" y="300"/>
                    </a:cubicBezTo>
                    <a:cubicBezTo>
                      <a:pt x="412" y="299"/>
                      <a:pt x="412" y="298"/>
                      <a:pt x="412" y="297"/>
                    </a:cubicBezTo>
                    <a:cubicBezTo>
                      <a:pt x="412" y="296"/>
                      <a:pt x="412" y="295"/>
                      <a:pt x="412" y="295"/>
                    </a:cubicBezTo>
                    <a:cubicBezTo>
                      <a:pt x="413" y="295"/>
                      <a:pt x="413" y="295"/>
                      <a:pt x="413" y="296"/>
                    </a:cubicBezTo>
                    <a:cubicBezTo>
                      <a:pt x="413" y="296"/>
                      <a:pt x="413" y="296"/>
                      <a:pt x="414" y="297"/>
                    </a:cubicBezTo>
                    <a:cubicBezTo>
                      <a:pt x="414" y="297"/>
                      <a:pt x="414" y="297"/>
                      <a:pt x="414" y="298"/>
                    </a:cubicBezTo>
                    <a:cubicBezTo>
                      <a:pt x="414" y="299"/>
                      <a:pt x="414" y="299"/>
                      <a:pt x="415" y="300"/>
                    </a:cubicBezTo>
                    <a:cubicBezTo>
                      <a:pt x="415" y="301"/>
                      <a:pt x="416" y="300"/>
                      <a:pt x="416" y="300"/>
                    </a:cubicBezTo>
                    <a:cubicBezTo>
                      <a:pt x="416" y="300"/>
                      <a:pt x="416" y="300"/>
                      <a:pt x="417" y="299"/>
                    </a:cubicBezTo>
                    <a:cubicBezTo>
                      <a:pt x="417" y="299"/>
                      <a:pt x="417" y="298"/>
                      <a:pt x="417" y="298"/>
                    </a:cubicBezTo>
                    <a:cubicBezTo>
                      <a:pt x="418" y="298"/>
                      <a:pt x="418" y="300"/>
                      <a:pt x="418" y="300"/>
                    </a:cubicBezTo>
                    <a:cubicBezTo>
                      <a:pt x="418" y="301"/>
                      <a:pt x="418" y="301"/>
                      <a:pt x="419" y="301"/>
                    </a:cubicBezTo>
                    <a:cubicBezTo>
                      <a:pt x="419" y="301"/>
                      <a:pt x="419" y="300"/>
                      <a:pt x="420" y="300"/>
                    </a:cubicBezTo>
                    <a:cubicBezTo>
                      <a:pt x="420" y="300"/>
                      <a:pt x="420" y="300"/>
                      <a:pt x="421" y="300"/>
                    </a:cubicBezTo>
                    <a:cubicBezTo>
                      <a:pt x="421" y="300"/>
                      <a:pt x="421" y="300"/>
                      <a:pt x="422" y="300"/>
                    </a:cubicBezTo>
                    <a:cubicBezTo>
                      <a:pt x="422" y="300"/>
                      <a:pt x="422" y="300"/>
                      <a:pt x="423" y="300"/>
                    </a:cubicBezTo>
                    <a:cubicBezTo>
                      <a:pt x="423" y="300"/>
                      <a:pt x="423" y="299"/>
                      <a:pt x="423" y="299"/>
                    </a:cubicBezTo>
                    <a:cubicBezTo>
                      <a:pt x="424" y="299"/>
                      <a:pt x="424" y="300"/>
                      <a:pt x="424" y="300"/>
                    </a:cubicBezTo>
                    <a:cubicBezTo>
                      <a:pt x="424" y="300"/>
                      <a:pt x="424" y="301"/>
                      <a:pt x="424" y="301"/>
                    </a:cubicBezTo>
                    <a:cubicBezTo>
                      <a:pt x="424" y="301"/>
                      <a:pt x="424" y="302"/>
                      <a:pt x="424" y="302"/>
                    </a:cubicBezTo>
                    <a:cubicBezTo>
                      <a:pt x="425" y="302"/>
                      <a:pt x="425" y="302"/>
                      <a:pt x="425" y="303"/>
                    </a:cubicBezTo>
                    <a:cubicBezTo>
                      <a:pt x="425" y="303"/>
                      <a:pt x="425" y="303"/>
                      <a:pt x="425" y="304"/>
                    </a:cubicBezTo>
                    <a:cubicBezTo>
                      <a:pt x="425" y="305"/>
                      <a:pt x="425" y="306"/>
                      <a:pt x="425" y="306"/>
                    </a:cubicBezTo>
                    <a:cubicBezTo>
                      <a:pt x="426" y="306"/>
                      <a:pt x="426" y="305"/>
                      <a:pt x="427" y="304"/>
                    </a:cubicBezTo>
                    <a:cubicBezTo>
                      <a:pt x="427" y="303"/>
                      <a:pt x="427" y="304"/>
                      <a:pt x="427" y="304"/>
                    </a:cubicBezTo>
                    <a:cubicBezTo>
                      <a:pt x="427" y="305"/>
                      <a:pt x="427" y="306"/>
                      <a:pt x="427" y="307"/>
                    </a:cubicBezTo>
                    <a:cubicBezTo>
                      <a:pt x="427" y="307"/>
                      <a:pt x="427" y="308"/>
                      <a:pt x="427" y="308"/>
                    </a:cubicBezTo>
                    <a:cubicBezTo>
                      <a:pt x="427" y="309"/>
                      <a:pt x="427" y="310"/>
                      <a:pt x="427" y="310"/>
                    </a:cubicBezTo>
                    <a:cubicBezTo>
                      <a:pt x="426" y="311"/>
                      <a:pt x="427" y="313"/>
                      <a:pt x="427" y="313"/>
                    </a:cubicBezTo>
                    <a:cubicBezTo>
                      <a:pt x="427" y="315"/>
                      <a:pt x="427" y="316"/>
                      <a:pt x="427" y="317"/>
                    </a:cubicBezTo>
                    <a:cubicBezTo>
                      <a:pt x="427" y="317"/>
                      <a:pt x="427" y="319"/>
                      <a:pt x="427" y="320"/>
                    </a:cubicBezTo>
                    <a:cubicBezTo>
                      <a:pt x="427" y="320"/>
                      <a:pt x="427" y="320"/>
                      <a:pt x="427" y="321"/>
                    </a:cubicBezTo>
                    <a:cubicBezTo>
                      <a:pt x="427" y="321"/>
                      <a:pt x="427" y="322"/>
                      <a:pt x="427" y="322"/>
                    </a:cubicBezTo>
                    <a:cubicBezTo>
                      <a:pt x="427" y="323"/>
                      <a:pt x="428" y="320"/>
                      <a:pt x="428" y="320"/>
                    </a:cubicBezTo>
                    <a:cubicBezTo>
                      <a:pt x="429" y="319"/>
                      <a:pt x="429" y="319"/>
                      <a:pt x="429" y="318"/>
                    </a:cubicBezTo>
                    <a:cubicBezTo>
                      <a:pt x="429" y="318"/>
                      <a:pt x="429" y="318"/>
                      <a:pt x="430" y="317"/>
                    </a:cubicBezTo>
                    <a:cubicBezTo>
                      <a:pt x="430" y="317"/>
                      <a:pt x="430" y="316"/>
                      <a:pt x="430" y="316"/>
                    </a:cubicBezTo>
                    <a:cubicBezTo>
                      <a:pt x="430" y="315"/>
                      <a:pt x="431" y="314"/>
                      <a:pt x="431" y="314"/>
                    </a:cubicBezTo>
                    <a:cubicBezTo>
                      <a:pt x="431" y="314"/>
                      <a:pt x="431" y="314"/>
                      <a:pt x="431" y="313"/>
                    </a:cubicBezTo>
                    <a:cubicBezTo>
                      <a:pt x="431" y="313"/>
                      <a:pt x="431" y="313"/>
                      <a:pt x="431" y="312"/>
                    </a:cubicBezTo>
                    <a:cubicBezTo>
                      <a:pt x="431" y="311"/>
                      <a:pt x="432" y="310"/>
                      <a:pt x="432" y="310"/>
                    </a:cubicBezTo>
                    <a:cubicBezTo>
                      <a:pt x="433" y="310"/>
                      <a:pt x="433" y="308"/>
                      <a:pt x="434" y="307"/>
                    </a:cubicBezTo>
                    <a:cubicBezTo>
                      <a:pt x="434" y="307"/>
                      <a:pt x="434" y="307"/>
                      <a:pt x="434" y="306"/>
                    </a:cubicBezTo>
                    <a:cubicBezTo>
                      <a:pt x="435" y="306"/>
                      <a:pt x="435" y="306"/>
                      <a:pt x="435" y="305"/>
                    </a:cubicBezTo>
                    <a:cubicBezTo>
                      <a:pt x="435" y="305"/>
                      <a:pt x="435" y="304"/>
                      <a:pt x="436" y="304"/>
                    </a:cubicBezTo>
                    <a:cubicBezTo>
                      <a:pt x="436" y="304"/>
                      <a:pt x="436" y="303"/>
                      <a:pt x="437" y="303"/>
                    </a:cubicBezTo>
                    <a:cubicBezTo>
                      <a:pt x="437" y="302"/>
                      <a:pt x="438" y="301"/>
                      <a:pt x="438" y="301"/>
                    </a:cubicBezTo>
                    <a:cubicBezTo>
                      <a:pt x="439" y="301"/>
                      <a:pt x="439" y="300"/>
                      <a:pt x="440" y="300"/>
                    </a:cubicBezTo>
                    <a:cubicBezTo>
                      <a:pt x="440" y="299"/>
                      <a:pt x="440" y="299"/>
                      <a:pt x="440" y="299"/>
                    </a:cubicBezTo>
                    <a:cubicBezTo>
                      <a:pt x="440" y="299"/>
                      <a:pt x="440" y="299"/>
                      <a:pt x="440" y="299"/>
                    </a:cubicBezTo>
                    <a:cubicBezTo>
                      <a:pt x="446" y="282"/>
                      <a:pt x="449" y="265"/>
                      <a:pt x="450" y="247"/>
                    </a:cubicBezTo>
                    <a:cubicBezTo>
                      <a:pt x="450" y="244"/>
                      <a:pt x="450" y="241"/>
                      <a:pt x="450" y="238"/>
                    </a:cubicBezTo>
                    <a:cubicBezTo>
                      <a:pt x="450" y="235"/>
                      <a:pt x="450" y="232"/>
                      <a:pt x="450" y="230"/>
                    </a:cubicBezTo>
                    <a:cubicBezTo>
                      <a:pt x="448" y="231"/>
                      <a:pt x="447" y="231"/>
                      <a:pt x="446" y="232"/>
                    </a:cubicBezTo>
                    <a:cubicBezTo>
                      <a:pt x="434" y="240"/>
                      <a:pt x="422" y="251"/>
                      <a:pt x="408" y="262"/>
                    </a:cubicBezTo>
                    <a:close/>
                    <a:moveTo>
                      <a:pt x="377" y="334"/>
                    </a:moveTo>
                    <a:cubicBezTo>
                      <a:pt x="377" y="335"/>
                      <a:pt x="376" y="335"/>
                      <a:pt x="376" y="335"/>
                    </a:cubicBezTo>
                    <a:cubicBezTo>
                      <a:pt x="376" y="335"/>
                      <a:pt x="375" y="334"/>
                      <a:pt x="375" y="334"/>
                    </a:cubicBezTo>
                    <a:cubicBezTo>
                      <a:pt x="376" y="333"/>
                      <a:pt x="376" y="334"/>
                      <a:pt x="376" y="334"/>
                    </a:cubicBezTo>
                    <a:cubicBezTo>
                      <a:pt x="377" y="334"/>
                      <a:pt x="378" y="334"/>
                      <a:pt x="377" y="334"/>
                    </a:cubicBezTo>
                    <a:close/>
                    <a:moveTo>
                      <a:pt x="384" y="354"/>
                    </a:moveTo>
                    <a:cubicBezTo>
                      <a:pt x="384" y="355"/>
                      <a:pt x="384" y="355"/>
                      <a:pt x="384" y="355"/>
                    </a:cubicBezTo>
                    <a:cubicBezTo>
                      <a:pt x="384" y="356"/>
                      <a:pt x="384" y="356"/>
                      <a:pt x="384" y="357"/>
                    </a:cubicBezTo>
                    <a:cubicBezTo>
                      <a:pt x="384" y="357"/>
                      <a:pt x="384" y="358"/>
                      <a:pt x="384" y="358"/>
                    </a:cubicBezTo>
                    <a:cubicBezTo>
                      <a:pt x="384" y="358"/>
                      <a:pt x="384" y="358"/>
                      <a:pt x="384" y="358"/>
                    </a:cubicBezTo>
                    <a:cubicBezTo>
                      <a:pt x="383" y="358"/>
                      <a:pt x="383" y="358"/>
                      <a:pt x="383" y="356"/>
                    </a:cubicBezTo>
                    <a:cubicBezTo>
                      <a:pt x="384" y="356"/>
                      <a:pt x="384" y="355"/>
                      <a:pt x="384" y="355"/>
                    </a:cubicBezTo>
                    <a:cubicBezTo>
                      <a:pt x="384" y="354"/>
                      <a:pt x="384" y="354"/>
                      <a:pt x="384" y="354"/>
                    </a:cubicBezTo>
                    <a:close/>
                    <a:moveTo>
                      <a:pt x="386" y="361"/>
                    </a:moveTo>
                    <a:cubicBezTo>
                      <a:pt x="386" y="362"/>
                      <a:pt x="386" y="363"/>
                      <a:pt x="386" y="363"/>
                    </a:cubicBezTo>
                    <a:cubicBezTo>
                      <a:pt x="386" y="364"/>
                      <a:pt x="385" y="364"/>
                      <a:pt x="385" y="364"/>
                    </a:cubicBezTo>
                    <a:cubicBezTo>
                      <a:pt x="385" y="365"/>
                      <a:pt x="385" y="365"/>
                      <a:pt x="385" y="365"/>
                    </a:cubicBezTo>
                    <a:cubicBezTo>
                      <a:pt x="385" y="365"/>
                      <a:pt x="385" y="363"/>
                      <a:pt x="386" y="362"/>
                    </a:cubicBezTo>
                    <a:cubicBezTo>
                      <a:pt x="386" y="362"/>
                      <a:pt x="386" y="361"/>
                      <a:pt x="386" y="361"/>
                    </a:cubicBezTo>
                    <a:cubicBezTo>
                      <a:pt x="386" y="361"/>
                      <a:pt x="386" y="361"/>
                      <a:pt x="386" y="360"/>
                    </a:cubicBezTo>
                    <a:cubicBezTo>
                      <a:pt x="386" y="360"/>
                      <a:pt x="386" y="359"/>
                      <a:pt x="387" y="359"/>
                    </a:cubicBezTo>
                    <a:cubicBezTo>
                      <a:pt x="387" y="359"/>
                      <a:pt x="387" y="359"/>
                      <a:pt x="387" y="359"/>
                    </a:cubicBezTo>
                    <a:cubicBezTo>
                      <a:pt x="387" y="359"/>
                      <a:pt x="386" y="361"/>
                      <a:pt x="386" y="361"/>
                    </a:cubicBezTo>
                    <a:close/>
                    <a:moveTo>
                      <a:pt x="390" y="347"/>
                    </a:moveTo>
                    <a:cubicBezTo>
                      <a:pt x="390" y="348"/>
                      <a:pt x="390" y="348"/>
                      <a:pt x="389" y="349"/>
                    </a:cubicBezTo>
                    <a:cubicBezTo>
                      <a:pt x="389" y="349"/>
                      <a:pt x="389" y="349"/>
                      <a:pt x="389" y="349"/>
                    </a:cubicBezTo>
                    <a:cubicBezTo>
                      <a:pt x="389" y="350"/>
                      <a:pt x="389" y="350"/>
                      <a:pt x="388" y="350"/>
                    </a:cubicBezTo>
                    <a:cubicBezTo>
                      <a:pt x="388" y="350"/>
                      <a:pt x="388" y="350"/>
                      <a:pt x="387" y="350"/>
                    </a:cubicBezTo>
                    <a:cubicBezTo>
                      <a:pt x="387" y="350"/>
                      <a:pt x="388" y="348"/>
                      <a:pt x="388" y="347"/>
                    </a:cubicBezTo>
                    <a:cubicBezTo>
                      <a:pt x="389" y="347"/>
                      <a:pt x="389" y="347"/>
                      <a:pt x="389" y="347"/>
                    </a:cubicBezTo>
                    <a:cubicBezTo>
                      <a:pt x="389" y="346"/>
                      <a:pt x="390" y="346"/>
                      <a:pt x="390" y="346"/>
                    </a:cubicBezTo>
                    <a:cubicBezTo>
                      <a:pt x="391" y="346"/>
                      <a:pt x="390" y="347"/>
                      <a:pt x="390" y="347"/>
                    </a:cubicBezTo>
                    <a:close/>
                    <a:moveTo>
                      <a:pt x="419" y="263"/>
                    </a:moveTo>
                    <a:cubicBezTo>
                      <a:pt x="418" y="263"/>
                      <a:pt x="418" y="263"/>
                      <a:pt x="418" y="264"/>
                    </a:cubicBezTo>
                    <a:cubicBezTo>
                      <a:pt x="417" y="264"/>
                      <a:pt x="417" y="265"/>
                      <a:pt x="417" y="266"/>
                    </a:cubicBezTo>
                    <a:cubicBezTo>
                      <a:pt x="417" y="266"/>
                      <a:pt x="417" y="266"/>
                      <a:pt x="417" y="267"/>
                    </a:cubicBezTo>
                    <a:cubicBezTo>
                      <a:pt x="417" y="267"/>
                      <a:pt x="417" y="268"/>
                      <a:pt x="417" y="268"/>
                    </a:cubicBezTo>
                    <a:cubicBezTo>
                      <a:pt x="417" y="269"/>
                      <a:pt x="418" y="269"/>
                      <a:pt x="418" y="269"/>
                    </a:cubicBezTo>
                    <a:cubicBezTo>
                      <a:pt x="418" y="270"/>
                      <a:pt x="418" y="271"/>
                      <a:pt x="418" y="271"/>
                    </a:cubicBezTo>
                    <a:cubicBezTo>
                      <a:pt x="419" y="271"/>
                      <a:pt x="419" y="272"/>
                      <a:pt x="419" y="272"/>
                    </a:cubicBezTo>
                    <a:cubicBezTo>
                      <a:pt x="419" y="272"/>
                      <a:pt x="419" y="273"/>
                      <a:pt x="419" y="274"/>
                    </a:cubicBezTo>
                    <a:cubicBezTo>
                      <a:pt x="419" y="274"/>
                      <a:pt x="418" y="274"/>
                      <a:pt x="418" y="274"/>
                    </a:cubicBezTo>
                    <a:cubicBezTo>
                      <a:pt x="418" y="274"/>
                      <a:pt x="418" y="273"/>
                      <a:pt x="418" y="274"/>
                    </a:cubicBezTo>
                    <a:cubicBezTo>
                      <a:pt x="418" y="275"/>
                      <a:pt x="418" y="275"/>
                      <a:pt x="418" y="275"/>
                    </a:cubicBezTo>
                    <a:cubicBezTo>
                      <a:pt x="418" y="275"/>
                      <a:pt x="418" y="276"/>
                      <a:pt x="418" y="276"/>
                    </a:cubicBezTo>
                    <a:cubicBezTo>
                      <a:pt x="418" y="277"/>
                      <a:pt x="418" y="279"/>
                      <a:pt x="418" y="280"/>
                    </a:cubicBezTo>
                    <a:cubicBezTo>
                      <a:pt x="418" y="281"/>
                      <a:pt x="418" y="281"/>
                      <a:pt x="418" y="281"/>
                    </a:cubicBezTo>
                    <a:cubicBezTo>
                      <a:pt x="417" y="281"/>
                      <a:pt x="417" y="281"/>
                      <a:pt x="417" y="281"/>
                    </a:cubicBezTo>
                    <a:cubicBezTo>
                      <a:pt x="416" y="282"/>
                      <a:pt x="416" y="282"/>
                      <a:pt x="416" y="282"/>
                    </a:cubicBezTo>
                    <a:cubicBezTo>
                      <a:pt x="416" y="282"/>
                      <a:pt x="416" y="282"/>
                      <a:pt x="416" y="281"/>
                    </a:cubicBezTo>
                    <a:cubicBezTo>
                      <a:pt x="416" y="281"/>
                      <a:pt x="415" y="281"/>
                      <a:pt x="415" y="280"/>
                    </a:cubicBezTo>
                    <a:cubicBezTo>
                      <a:pt x="415" y="280"/>
                      <a:pt x="415" y="280"/>
                      <a:pt x="415" y="280"/>
                    </a:cubicBezTo>
                    <a:cubicBezTo>
                      <a:pt x="414" y="279"/>
                      <a:pt x="415" y="279"/>
                      <a:pt x="415" y="279"/>
                    </a:cubicBezTo>
                    <a:cubicBezTo>
                      <a:pt x="415" y="278"/>
                      <a:pt x="415" y="277"/>
                      <a:pt x="415" y="277"/>
                    </a:cubicBezTo>
                    <a:cubicBezTo>
                      <a:pt x="415" y="276"/>
                      <a:pt x="415" y="276"/>
                      <a:pt x="416" y="275"/>
                    </a:cubicBezTo>
                    <a:cubicBezTo>
                      <a:pt x="416" y="274"/>
                      <a:pt x="416" y="274"/>
                      <a:pt x="415" y="273"/>
                    </a:cubicBezTo>
                    <a:cubicBezTo>
                      <a:pt x="415" y="273"/>
                      <a:pt x="415" y="272"/>
                      <a:pt x="415" y="272"/>
                    </a:cubicBezTo>
                    <a:cubicBezTo>
                      <a:pt x="415" y="272"/>
                      <a:pt x="415" y="272"/>
                      <a:pt x="415" y="271"/>
                    </a:cubicBezTo>
                    <a:cubicBezTo>
                      <a:pt x="415" y="270"/>
                      <a:pt x="415" y="270"/>
                      <a:pt x="414" y="269"/>
                    </a:cubicBezTo>
                    <a:cubicBezTo>
                      <a:pt x="414" y="268"/>
                      <a:pt x="414" y="268"/>
                      <a:pt x="414" y="267"/>
                    </a:cubicBezTo>
                    <a:cubicBezTo>
                      <a:pt x="414" y="266"/>
                      <a:pt x="414" y="266"/>
                      <a:pt x="414" y="266"/>
                    </a:cubicBezTo>
                    <a:cubicBezTo>
                      <a:pt x="414" y="265"/>
                      <a:pt x="415" y="264"/>
                      <a:pt x="415" y="263"/>
                    </a:cubicBezTo>
                    <a:cubicBezTo>
                      <a:pt x="415" y="262"/>
                      <a:pt x="415" y="261"/>
                      <a:pt x="416" y="261"/>
                    </a:cubicBezTo>
                    <a:cubicBezTo>
                      <a:pt x="416" y="260"/>
                      <a:pt x="416" y="261"/>
                      <a:pt x="417" y="260"/>
                    </a:cubicBezTo>
                    <a:cubicBezTo>
                      <a:pt x="417" y="260"/>
                      <a:pt x="417" y="260"/>
                      <a:pt x="417" y="259"/>
                    </a:cubicBezTo>
                    <a:cubicBezTo>
                      <a:pt x="418" y="259"/>
                      <a:pt x="418" y="259"/>
                      <a:pt x="418" y="259"/>
                    </a:cubicBezTo>
                    <a:cubicBezTo>
                      <a:pt x="419" y="259"/>
                      <a:pt x="419" y="261"/>
                      <a:pt x="419" y="262"/>
                    </a:cubicBezTo>
                    <a:cubicBezTo>
                      <a:pt x="420" y="262"/>
                      <a:pt x="420" y="263"/>
                      <a:pt x="420" y="263"/>
                    </a:cubicBezTo>
                    <a:cubicBezTo>
                      <a:pt x="420" y="264"/>
                      <a:pt x="419" y="263"/>
                      <a:pt x="419" y="263"/>
                    </a:cubicBezTo>
                    <a:close/>
                    <a:moveTo>
                      <a:pt x="424" y="265"/>
                    </a:moveTo>
                    <a:cubicBezTo>
                      <a:pt x="424" y="265"/>
                      <a:pt x="423" y="266"/>
                      <a:pt x="423" y="266"/>
                    </a:cubicBezTo>
                    <a:cubicBezTo>
                      <a:pt x="423" y="267"/>
                      <a:pt x="423" y="266"/>
                      <a:pt x="423" y="267"/>
                    </a:cubicBezTo>
                    <a:cubicBezTo>
                      <a:pt x="422" y="267"/>
                      <a:pt x="422" y="267"/>
                      <a:pt x="422" y="267"/>
                    </a:cubicBezTo>
                    <a:cubicBezTo>
                      <a:pt x="422" y="266"/>
                      <a:pt x="422" y="265"/>
                      <a:pt x="422" y="265"/>
                    </a:cubicBezTo>
                    <a:cubicBezTo>
                      <a:pt x="422" y="264"/>
                      <a:pt x="422" y="263"/>
                      <a:pt x="422" y="263"/>
                    </a:cubicBezTo>
                    <a:cubicBezTo>
                      <a:pt x="423" y="262"/>
                      <a:pt x="423" y="262"/>
                      <a:pt x="423" y="261"/>
                    </a:cubicBezTo>
                    <a:cubicBezTo>
                      <a:pt x="423" y="261"/>
                      <a:pt x="424" y="260"/>
                      <a:pt x="424" y="261"/>
                    </a:cubicBezTo>
                    <a:cubicBezTo>
                      <a:pt x="424" y="261"/>
                      <a:pt x="424" y="262"/>
                      <a:pt x="424" y="262"/>
                    </a:cubicBezTo>
                    <a:cubicBezTo>
                      <a:pt x="424" y="262"/>
                      <a:pt x="424" y="263"/>
                      <a:pt x="424" y="263"/>
                    </a:cubicBezTo>
                    <a:cubicBezTo>
                      <a:pt x="424" y="264"/>
                      <a:pt x="424" y="264"/>
                      <a:pt x="424" y="265"/>
                    </a:cubicBezTo>
                    <a:close/>
                    <a:moveTo>
                      <a:pt x="435" y="259"/>
                    </a:moveTo>
                    <a:cubicBezTo>
                      <a:pt x="434" y="259"/>
                      <a:pt x="434" y="259"/>
                      <a:pt x="433" y="260"/>
                    </a:cubicBezTo>
                    <a:cubicBezTo>
                      <a:pt x="433" y="260"/>
                      <a:pt x="433" y="260"/>
                      <a:pt x="433" y="261"/>
                    </a:cubicBezTo>
                    <a:cubicBezTo>
                      <a:pt x="433" y="261"/>
                      <a:pt x="432" y="262"/>
                      <a:pt x="432" y="262"/>
                    </a:cubicBezTo>
                    <a:cubicBezTo>
                      <a:pt x="432" y="262"/>
                      <a:pt x="432" y="261"/>
                      <a:pt x="432" y="260"/>
                    </a:cubicBezTo>
                    <a:cubicBezTo>
                      <a:pt x="432" y="260"/>
                      <a:pt x="433" y="259"/>
                      <a:pt x="433" y="259"/>
                    </a:cubicBezTo>
                    <a:cubicBezTo>
                      <a:pt x="433" y="258"/>
                      <a:pt x="434" y="258"/>
                      <a:pt x="434" y="258"/>
                    </a:cubicBezTo>
                    <a:cubicBezTo>
                      <a:pt x="434" y="258"/>
                      <a:pt x="435" y="259"/>
                      <a:pt x="435" y="259"/>
                    </a:cubicBezTo>
                    <a:cubicBezTo>
                      <a:pt x="435" y="259"/>
                      <a:pt x="435" y="259"/>
                      <a:pt x="435" y="259"/>
                    </a:cubicBezTo>
                    <a:close/>
                    <a:moveTo>
                      <a:pt x="328" y="343"/>
                    </a:moveTo>
                    <a:cubicBezTo>
                      <a:pt x="328" y="343"/>
                      <a:pt x="329" y="345"/>
                      <a:pt x="328" y="346"/>
                    </a:cubicBezTo>
                    <a:cubicBezTo>
                      <a:pt x="328" y="347"/>
                      <a:pt x="326" y="346"/>
                      <a:pt x="326" y="346"/>
                    </a:cubicBezTo>
                    <a:cubicBezTo>
                      <a:pt x="325" y="345"/>
                      <a:pt x="327" y="344"/>
                      <a:pt x="328" y="343"/>
                    </a:cubicBezTo>
                    <a:close/>
                    <a:moveTo>
                      <a:pt x="327" y="349"/>
                    </a:moveTo>
                    <a:cubicBezTo>
                      <a:pt x="326" y="349"/>
                      <a:pt x="327" y="347"/>
                      <a:pt x="327" y="347"/>
                    </a:cubicBezTo>
                    <a:cubicBezTo>
                      <a:pt x="328" y="347"/>
                      <a:pt x="327" y="349"/>
                      <a:pt x="327" y="349"/>
                    </a:cubicBezTo>
                    <a:close/>
                    <a:moveTo>
                      <a:pt x="312" y="374"/>
                    </a:moveTo>
                    <a:cubicBezTo>
                      <a:pt x="312" y="374"/>
                      <a:pt x="311" y="375"/>
                      <a:pt x="311" y="375"/>
                    </a:cubicBezTo>
                    <a:cubicBezTo>
                      <a:pt x="311" y="375"/>
                      <a:pt x="311" y="374"/>
                      <a:pt x="312" y="374"/>
                    </a:cubicBezTo>
                    <a:close/>
                    <a:moveTo>
                      <a:pt x="330" y="343"/>
                    </a:moveTo>
                    <a:cubicBezTo>
                      <a:pt x="330" y="344"/>
                      <a:pt x="330" y="346"/>
                      <a:pt x="329" y="345"/>
                    </a:cubicBezTo>
                    <a:cubicBezTo>
                      <a:pt x="329" y="345"/>
                      <a:pt x="329" y="343"/>
                      <a:pt x="329" y="343"/>
                    </a:cubicBezTo>
                    <a:cubicBezTo>
                      <a:pt x="330" y="343"/>
                      <a:pt x="330" y="343"/>
                      <a:pt x="330" y="343"/>
                    </a:cubicBezTo>
                    <a:close/>
                    <a:moveTo>
                      <a:pt x="394" y="290"/>
                    </a:moveTo>
                    <a:cubicBezTo>
                      <a:pt x="394" y="290"/>
                      <a:pt x="396" y="289"/>
                      <a:pt x="396" y="290"/>
                    </a:cubicBezTo>
                    <a:cubicBezTo>
                      <a:pt x="395" y="290"/>
                      <a:pt x="395" y="290"/>
                      <a:pt x="395" y="290"/>
                    </a:cubicBezTo>
                    <a:cubicBezTo>
                      <a:pt x="395" y="290"/>
                      <a:pt x="395" y="290"/>
                      <a:pt x="395" y="290"/>
                    </a:cubicBezTo>
                    <a:cubicBezTo>
                      <a:pt x="394" y="290"/>
                      <a:pt x="394" y="290"/>
                      <a:pt x="394" y="290"/>
                    </a:cubicBezTo>
                    <a:cubicBezTo>
                      <a:pt x="394" y="290"/>
                      <a:pt x="393" y="290"/>
                      <a:pt x="393" y="290"/>
                    </a:cubicBezTo>
                    <a:cubicBezTo>
                      <a:pt x="394" y="289"/>
                      <a:pt x="394" y="290"/>
                      <a:pt x="394" y="290"/>
                    </a:cubicBezTo>
                    <a:close/>
                    <a:moveTo>
                      <a:pt x="399" y="268"/>
                    </a:moveTo>
                    <a:cubicBezTo>
                      <a:pt x="399" y="269"/>
                      <a:pt x="399" y="270"/>
                      <a:pt x="398" y="271"/>
                    </a:cubicBezTo>
                    <a:cubicBezTo>
                      <a:pt x="398" y="272"/>
                      <a:pt x="398" y="272"/>
                      <a:pt x="398" y="273"/>
                    </a:cubicBezTo>
                    <a:cubicBezTo>
                      <a:pt x="398" y="273"/>
                      <a:pt x="398" y="274"/>
                      <a:pt x="398" y="275"/>
                    </a:cubicBezTo>
                    <a:cubicBezTo>
                      <a:pt x="398" y="276"/>
                      <a:pt x="398" y="276"/>
                      <a:pt x="397" y="276"/>
                    </a:cubicBezTo>
                    <a:cubicBezTo>
                      <a:pt x="397" y="276"/>
                      <a:pt x="397" y="276"/>
                      <a:pt x="396" y="277"/>
                    </a:cubicBezTo>
                    <a:cubicBezTo>
                      <a:pt x="396" y="277"/>
                      <a:pt x="396" y="277"/>
                      <a:pt x="396" y="277"/>
                    </a:cubicBezTo>
                    <a:cubicBezTo>
                      <a:pt x="395" y="277"/>
                      <a:pt x="395" y="278"/>
                      <a:pt x="394" y="278"/>
                    </a:cubicBezTo>
                    <a:cubicBezTo>
                      <a:pt x="394" y="279"/>
                      <a:pt x="394" y="280"/>
                      <a:pt x="394" y="280"/>
                    </a:cubicBezTo>
                    <a:cubicBezTo>
                      <a:pt x="393" y="280"/>
                      <a:pt x="393" y="280"/>
                      <a:pt x="393" y="281"/>
                    </a:cubicBezTo>
                    <a:cubicBezTo>
                      <a:pt x="393" y="281"/>
                      <a:pt x="393" y="281"/>
                      <a:pt x="393" y="281"/>
                    </a:cubicBezTo>
                    <a:cubicBezTo>
                      <a:pt x="393" y="282"/>
                      <a:pt x="393" y="282"/>
                      <a:pt x="393" y="283"/>
                    </a:cubicBezTo>
                    <a:cubicBezTo>
                      <a:pt x="393" y="283"/>
                      <a:pt x="393" y="283"/>
                      <a:pt x="394" y="284"/>
                    </a:cubicBezTo>
                    <a:cubicBezTo>
                      <a:pt x="394" y="284"/>
                      <a:pt x="394" y="284"/>
                      <a:pt x="394" y="284"/>
                    </a:cubicBezTo>
                    <a:cubicBezTo>
                      <a:pt x="394" y="284"/>
                      <a:pt x="394" y="285"/>
                      <a:pt x="394" y="285"/>
                    </a:cubicBezTo>
                    <a:cubicBezTo>
                      <a:pt x="394" y="285"/>
                      <a:pt x="393" y="285"/>
                      <a:pt x="393" y="285"/>
                    </a:cubicBezTo>
                    <a:cubicBezTo>
                      <a:pt x="393" y="286"/>
                      <a:pt x="393" y="286"/>
                      <a:pt x="392" y="287"/>
                    </a:cubicBezTo>
                    <a:cubicBezTo>
                      <a:pt x="392" y="288"/>
                      <a:pt x="391" y="287"/>
                      <a:pt x="391" y="287"/>
                    </a:cubicBezTo>
                    <a:cubicBezTo>
                      <a:pt x="391" y="287"/>
                      <a:pt x="391" y="286"/>
                      <a:pt x="391" y="285"/>
                    </a:cubicBezTo>
                    <a:cubicBezTo>
                      <a:pt x="391" y="285"/>
                      <a:pt x="391" y="284"/>
                      <a:pt x="391" y="284"/>
                    </a:cubicBezTo>
                    <a:cubicBezTo>
                      <a:pt x="390" y="284"/>
                      <a:pt x="390" y="284"/>
                      <a:pt x="390" y="284"/>
                    </a:cubicBezTo>
                    <a:cubicBezTo>
                      <a:pt x="389" y="283"/>
                      <a:pt x="390" y="281"/>
                      <a:pt x="390" y="280"/>
                    </a:cubicBezTo>
                    <a:cubicBezTo>
                      <a:pt x="390" y="279"/>
                      <a:pt x="390" y="278"/>
                      <a:pt x="390" y="278"/>
                    </a:cubicBezTo>
                    <a:cubicBezTo>
                      <a:pt x="390" y="277"/>
                      <a:pt x="391" y="277"/>
                      <a:pt x="390" y="276"/>
                    </a:cubicBezTo>
                    <a:cubicBezTo>
                      <a:pt x="390" y="275"/>
                      <a:pt x="390" y="275"/>
                      <a:pt x="389" y="274"/>
                    </a:cubicBezTo>
                    <a:cubicBezTo>
                      <a:pt x="389" y="274"/>
                      <a:pt x="389" y="274"/>
                      <a:pt x="389" y="274"/>
                    </a:cubicBezTo>
                    <a:cubicBezTo>
                      <a:pt x="393" y="272"/>
                      <a:pt x="396" y="270"/>
                      <a:pt x="399" y="267"/>
                    </a:cubicBezTo>
                    <a:cubicBezTo>
                      <a:pt x="399" y="267"/>
                      <a:pt x="399" y="268"/>
                      <a:pt x="399" y="268"/>
                    </a:cubicBezTo>
                    <a:close/>
                    <a:moveTo>
                      <a:pt x="24" y="249"/>
                    </a:moveTo>
                    <a:cubicBezTo>
                      <a:pt x="26" y="249"/>
                      <a:pt x="24" y="250"/>
                      <a:pt x="24" y="250"/>
                    </a:cubicBezTo>
                    <a:cubicBezTo>
                      <a:pt x="24" y="250"/>
                      <a:pt x="24" y="250"/>
                      <a:pt x="24" y="249"/>
                    </a:cubicBezTo>
                    <a:cubicBezTo>
                      <a:pt x="24" y="249"/>
                      <a:pt x="24" y="249"/>
                      <a:pt x="24" y="249"/>
                    </a:cubicBezTo>
                    <a:close/>
                    <a:moveTo>
                      <a:pt x="404" y="265"/>
                    </a:moveTo>
                    <a:cubicBezTo>
                      <a:pt x="404" y="265"/>
                      <a:pt x="404" y="265"/>
                      <a:pt x="404" y="265"/>
                    </a:cubicBezTo>
                    <a:cubicBezTo>
                      <a:pt x="404" y="266"/>
                      <a:pt x="405" y="266"/>
                      <a:pt x="404" y="267"/>
                    </a:cubicBezTo>
                    <a:cubicBezTo>
                      <a:pt x="404" y="267"/>
                      <a:pt x="403" y="268"/>
                      <a:pt x="403" y="268"/>
                    </a:cubicBezTo>
                    <a:cubicBezTo>
                      <a:pt x="403" y="268"/>
                      <a:pt x="403" y="268"/>
                      <a:pt x="403" y="268"/>
                    </a:cubicBezTo>
                    <a:cubicBezTo>
                      <a:pt x="403" y="268"/>
                      <a:pt x="403" y="267"/>
                      <a:pt x="403" y="267"/>
                    </a:cubicBezTo>
                    <a:cubicBezTo>
                      <a:pt x="403" y="267"/>
                      <a:pt x="402" y="267"/>
                      <a:pt x="402" y="267"/>
                    </a:cubicBezTo>
                    <a:cubicBezTo>
                      <a:pt x="402" y="266"/>
                      <a:pt x="402" y="266"/>
                      <a:pt x="402" y="266"/>
                    </a:cubicBezTo>
                    <a:cubicBezTo>
                      <a:pt x="403" y="265"/>
                      <a:pt x="404" y="265"/>
                      <a:pt x="404" y="265"/>
                    </a:cubicBezTo>
                    <a:close/>
                    <a:moveTo>
                      <a:pt x="383" y="287"/>
                    </a:moveTo>
                    <a:cubicBezTo>
                      <a:pt x="383" y="286"/>
                      <a:pt x="383" y="286"/>
                      <a:pt x="384" y="286"/>
                    </a:cubicBezTo>
                    <a:cubicBezTo>
                      <a:pt x="384" y="286"/>
                      <a:pt x="384" y="287"/>
                      <a:pt x="384" y="287"/>
                    </a:cubicBezTo>
                    <a:cubicBezTo>
                      <a:pt x="385" y="287"/>
                      <a:pt x="385" y="287"/>
                      <a:pt x="385" y="287"/>
                    </a:cubicBezTo>
                    <a:cubicBezTo>
                      <a:pt x="385" y="288"/>
                      <a:pt x="385" y="288"/>
                      <a:pt x="385" y="288"/>
                    </a:cubicBezTo>
                    <a:cubicBezTo>
                      <a:pt x="385" y="288"/>
                      <a:pt x="385" y="289"/>
                      <a:pt x="385" y="289"/>
                    </a:cubicBezTo>
                    <a:cubicBezTo>
                      <a:pt x="384" y="289"/>
                      <a:pt x="384" y="289"/>
                      <a:pt x="384" y="289"/>
                    </a:cubicBezTo>
                    <a:cubicBezTo>
                      <a:pt x="384" y="289"/>
                      <a:pt x="384" y="288"/>
                      <a:pt x="383" y="288"/>
                    </a:cubicBezTo>
                    <a:cubicBezTo>
                      <a:pt x="383" y="288"/>
                      <a:pt x="383" y="287"/>
                      <a:pt x="383" y="287"/>
                    </a:cubicBezTo>
                    <a:close/>
                    <a:moveTo>
                      <a:pt x="388" y="280"/>
                    </a:moveTo>
                    <a:cubicBezTo>
                      <a:pt x="388" y="279"/>
                      <a:pt x="388" y="280"/>
                      <a:pt x="388" y="281"/>
                    </a:cubicBezTo>
                    <a:cubicBezTo>
                      <a:pt x="387" y="281"/>
                      <a:pt x="387" y="282"/>
                      <a:pt x="388" y="282"/>
                    </a:cubicBezTo>
                    <a:cubicBezTo>
                      <a:pt x="388" y="283"/>
                      <a:pt x="387" y="284"/>
                      <a:pt x="387" y="285"/>
                    </a:cubicBezTo>
                    <a:cubicBezTo>
                      <a:pt x="387" y="286"/>
                      <a:pt x="386" y="286"/>
                      <a:pt x="386" y="285"/>
                    </a:cubicBezTo>
                    <a:cubicBezTo>
                      <a:pt x="386" y="285"/>
                      <a:pt x="387" y="284"/>
                      <a:pt x="387" y="284"/>
                    </a:cubicBezTo>
                    <a:cubicBezTo>
                      <a:pt x="387" y="283"/>
                      <a:pt x="387" y="282"/>
                      <a:pt x="387" y="282"/>
                    </a:cubicBezTo>
                    <a:cubicBezTo>
                      <a:pt x="387" y="281"/>
                      <a:pt x="386" y="280"/>
                      <a:pt x="386" y="280"/>
                    </a:cubicBezTo>
                    <a:cubicBezTo>
                      <a:pt x="385" y="279"/>
                      <a:pt x="385" y="279"/>
                      <a:pt x="385" y="278"/>
                    </a:cubicBezTo>
                    <a:cubicBezTo>
                      <a:pt x="385" y="278"/>
                      <a:pt x="384" y="278"/>
                      <a:pt x="384" y="278"/>
                    </a:cubicBezTo>
                    <a:cubicBezTo>
                      <a:pt x="384" y="278"/>
                      <a:pt x="384" y="278"/>
                      <a:pt x="384" y="278"/>
                    </a:cubicBezTo>
                    <a:cubicBezTo>
                      <a:pt x="385" y="277"/>
                      <a:pt x="386" y="276"/>
                      <a:pt x="387" y="276"/>
                    </a:cubicBezTo>
                    <a:cubicBezTo>
                      <a:pt x="387" y="276"/>
                      <a:pt x="387" y="276"/>
                      <a:pt x="387" y="276"/>
                    </a:cubicBezTo>
                    <a:cubicBezTo>
                      <a:pt x="387" y="276"/>
                      <a:pt x="388" y="277"/>
                      <a:pt x="388" y="277"/>
                    </a:cubicBezTo>
                    <a:cubicBezTo>
                      <a:pt x="388" y="278"/>
                      <a:pt x="388" y="278"/>
                      <a:pt x="389" y="278"/>
                    </a:cubicBezTo>
                    <a:cubicBezTo>
                      <a:pt x="389" y="278"/>
                      <a:pt x="389" y="280"/>
                      <a:pt x="389" y="281"/>
                    </a:cubicBezTo>
                    <a:cubicBezTo>
                      <a:pt x="389" y="281"/>
                      <a:pt x="389" y="280"/>
                      <a:pt x="388" y="280"/>
                    </a:cubicBezTo>
                    <a:close/>
                    <a:moveTo>
                      <a:pt x="373" y="286"/>
                    </a:moveTo>
                    <a:cubicBezTo>
                      <a:pt x="373" y="286"/>
                      <a:pt x="373" y="286"/>
                      <a:pt x="373" y="286"/>
                    </a:cubicBezTo>
                    <a:cubicBezTo>
                      <a:pt x="372" y="285"/>
                      <a:pt x="373" y="285"/>
                      <a:pt x="373" y="284"/>
                    </a:cubicBezTo>
                    <a:cubicBezTo>
                      <a:pt x="373" y="284"/>
                      <a:pt x="373" y="284"/>
                      <a:pt x="373" y="284"/>
                    </a:cubicBezTo>
                    <a:cubicBezTo>
                      <a:pt x="374" y="284"/>
                      <a:pt x="374" y="286"/>
                      <a:pt x="373" y="286"/>
                    </a:cubicBezTo>
                    <a:close/>
                    <a:moveTo>
                      <a:pt x="372" y="286"/>
                    </a:moveTo>
                    <a:cubicBezTo>
                      <a:pt x="372" y="286"/>
                      <a:pt x="372" y="287"/>
                      <a:pt x="372" y="287"/>
                    </a:cubicBezTo>
                    <a:cubicBezTo>
                      <a:pt x="371" y="288"/>
                      <a:pt x="371" y="286"/>
                      <a:pt x="372" y="286"/>
                    </a:cubicBezTo>
                    <a:close/>
                    <a:moveTo>
                      <a:pt x="375" y="284"/>
                    </a:moveTo>
                    <a:cubicBezTo>
                      <a:pt x="375" y="284"/>
                      <a:pt x="374" y="285"/>
                      <a:pt x="374" y="285"/>
                    </a:cubicBezTo>
                    <a:cubicBezTo>
                      <a:pt x="374" y="284"/>
                      <a:pt x="374" y="284"/>
                      <a:pt x="374" y="284"/>
                    </a:cubicBezTo>
                    <a:cubicBezTo>
                      <a:pt x="374" y="284"/>
                      <a:pt x="375" y="284"/>
                      <a:pt x="375" y="284"/>
                    </a:cubicBezTo>
                    <a:cubicBezTo>
                      <a:pt x="375" y="284"/>
                      <a:pt x="375" y="284"/>
                      <a:pt x="375" y="284"/>
                    </a:cubicBezTo>
                    <a:close/>
                    <a:moveTo>
                      <a:pt x="379" y="286"/>
                    </a:moveTo>
                    <a:cubicBezTo>
                      <a:pt x="379" y="285"/>
                      <a:pt x="379" y="284"/>
                      <a:pt x="379" y="284"/>
                    </a:cubicBezTo>
                    <a:cubicBezTo>
                      <a:pt x="380" y="283"/>
                      <a:pt x="380" y="282"/>
                      <a:pt x="379" y="282"/>
                    </a:cubicBezTo>
                    <a:cubicBezTo>
                      <a:pt x="379" y="282"/>
                      <a:pt x="379" y="281"/>
                      <a:pt x="379" y="281"/>
                    </a:cubicBezTo>
                    <a:cubicBezTo>
                      <a:pt x="380" y="281"/>
                      <a:pt x="380" y="280"/>
                      <a:pt x="381" y="280"/>
                    </a:cubicBezTo>
                    <a:cubicBezTo>
                      <a:pt x="381" y="280"/>
                      <a:pt x="381" y="281"/>
                      <a:pt x="381" y="281"/>
                    </a:cubicBezTo>
                    <a:cubicBezTo>
                      <a:pt x="381" y="281"/>
                      <a:pt x="381" y="282"/>
                      <a:pt x="381" y="282"/>
                    </a:cubicBezTo>
                    <a:cubicBezTo>
                      <a:pt x="381" y="282"/>
                      <a:pt x="381" y="283"/>
                      <a:pt x="381" y="283"/>
                    </a:cubicBezTo>
                    <a:cubicBezTo>
                      <a:pt x="381" y="284"/>
                      <a:pt x="380" y="285"/>
                      <a:pt x="380" y="285"/>
                    </a:cubicBezTo>
                    <a:cubicBezTo>
                      <a:pt x="380" y="286"/>
                      <a:pt x="379" y="286"/>
                      <a:pt x="379" y="286"/>
                    </a:cubicBezTo>
                    <a:close/>
                    <a:moveTo>
                      <a:pt x="214" y="338"/>
                    </a:moveTo>
                    <a:cubicBezTo>
                      <a:pt x="214" y="338"/>
                      <a:pt x="216" y="339"/>
                      <a:pt x="215" y="340"/>
                    </a:cubicBezTo>
                    <a:cubicBezTo>
                      <a:pt x="214" y="340"/>
                      <a:pt x="213" y="339"/>
                      <a:pt x="214" y="338"/>
                    </a:cubicBezTo>
                    <a:close/>
                    <a:moveTo>
                      <a:pt x="247" y="348"/>
                    </a:moveTo>
                    <a:cubicBezTo>
                      <a:pt x="247" y="348"/>
                      <a:pt x="243" y="349"/>
                      <a:pt x="243" y="348"/>
                    </a:cubicBezTo>
                    <a:cubicBezTo>
                      <a:pt x="243" y="347"/>
                      <a:pt x="243" y="347"/>
                      <a:pt x="243" y="348"/>
                    </a:cubicBezTo>
                    <a:cubicBezTo>
                      <a:pt x="244" y="348"/>
                      <a:pt x="244" y="347"/>
                      <a:pt x="245" y="347"/>
                    </a:cubicBezTo>
                    <a:cubicBezTo>
                      <a:pt x="245" y="347"/>
                      <a:pt x="247" y="347"/>
                      <a:pt x="247" y="348"/>
                    </a:cubicBezTo>
                    <a:close/>
                    <a:moveTo>
                      <a:pt x="253" y="349"/>
                    </a:moveTo>
                    <a:cubicBezTo>
                      <a:pt x="253" y="349"/>
                      <a:pt x="252" y="351"/>
                      <a:pt x="252" y="350"/>
                    </a:cubicBezTo>
                    <a:cubicBezTo>
                      <a:pt x="252" y="350"/>
                      <a:pt x="252" y="349"/>
                      <a:pt x="253" y="349"/>
                    </a:cubicBezTo>
                    <a:close/>
                    <a:moveTo>
                      <a:pt x="241" y="370"/>
                    </a:moveTo>
                    <a:cubicBezTo>
                      <a:pt x="241" y="370"/>
                      <a:pt x="242" y="370"/>
                      <a:pt x="243" y="370"/>
                    </a:cubicBezTo>
                    <a:cubicBezTo>
                      <a:pt x="244" y="370"/>
                      <a:pt x="241" y="371"/>
                      <a:pt x="241" y="370"/>
                    </a:cubicBezTo>
                    <a:close/>
                    <a:moveTo>
                      <a:pt x="226" y="345"/>
                    </a:moveTo>
                    <a:cubicBezTo>
                      <a:pt x="225" y="346"/>
                      <a:pt x="225" y="343"/>
                      <a:pt x="226" y="344"/>
                    </a:cubicBezTo>
                    <a:cubicBezTo>
                      <a:pt x="226" y="345"/>
                      <a:pt x="226" y="345"/>
                      <a:pt x="226" y="345"/>
                    </a:cubicBezTo>
                    <a:close/>
                    <a:moveTo>
                      <a:pt x="219" y="343"/>
                    </a:moveTo>
                    <a:cubicBezTo>
                      <a:pt x="218" y="343"/>
                      <a:pt x="220" y="343"/>
                      <a:pt x="220" y="343"/>
                    </a:cubicBezTo>
                    <a:cubicBezTo>
                      <a:pt x="221" y="343"/>
                      <a:pt x="221" y="344"/>
                      <a:pt x="221" y="345"/>
                    </a:cubicBezTo>
                    <a:cubicBezTo>
                      <a:pt x="221" y="347"/>
                      <a:pt x="219" y="344"/>
                      <a:pt x="219" y="343"/>
                    </a:cubicBezTo>
                    <a:close/>
                    <a:moveTo>
                      <a:pt x="225" y="347"/>
                    </a:moveTo>
                    <a:cubicBezTo>
                      <a:pt x="225" y="348"/>
                      <a:pt x="224" y="348"/>
                      <a:pt x="224" y="348"/>
                    </a:cubicBezTo>
                    <a:cubicBezTo>
                      <a:pt x="224" y="347"/>
                      <a:pt x="225" y="347"/>
                      <a:pt x="225" y="347"/>
                    </a:cubicBezTo>
                    <a:close/>
                    <a:moveTo>
                      <a:pt x="230" y="345"/>
                    </a:moveTo>
                    <a:cubicBezTo>
                      <a:pt x="230" y="346"/>
                      <a:pt x="229" y="346"/>
                      <a:pt x="229" y="345"/>
                    </a:cubicBezTo>
                    <a:cubicBezTo>
                      <a:pt x="229" y="344"/>
                      <a:pt x="230" y="345"/>
                      <a:pt x="230" y="345"/>
                    </a:cubicBezTo>
                    <a:close/>
                    <a:moveTo>
                      <a:pt x="250" y="360"/>
                    </a:moveTo>
                    <a:cubicBezTo>
                      <a:pt x="249" y="360"/>
                      <a:pt x="250" y="358"/>
                      <a:pt x="252" y="359"/>
                    </a:cubicBezTo>
                    <a:cubicBezTo>
                      <a:pt x="253" y="359"/>
                      <a:pt x="253" y="360"/>
                      <a:pt x="253" y="360"/>
                    </a:cubicBezTo>
                    <a:cubicBezTo>
                      <a:pt x="253" y="361"/>
                      <a:pt x="253" y="360"/>
                      <a:pt x="254" y="361"/>
                    </a:cubicBezTo>
                    <a:cubicBezTo>
                      <a:pt x="254" y="361"/>
                      <a:pt x="253" y="362"/>
                      <a:pt x="252" y="362"/>
                    </a:cubicBezTo>
                    <a:cubicBezTo>
                      <a:pt x="252" y="361"/>
                      <a:pt x="252" y="361"/>
                      <a:pt x="252" y="361"/>
                    </a:cubicBezTo>
                    <a:cubicBezTo>
                      <a:pt x="252" y="360"/>
                      <a:pt x="251" y="361"/>
                      <a:pt x="251" y="360"/>
                    </a:cubicBezTo>
                    <a:cubicBezTo>
                      <a:pt x="252" y="360"/>
                      <a:pt x="251" y="360"/>
                      <a:pt x="250" y="360"/>
                    </a:cubicBezTo>
                    <a:close/>
                    <a:moveTo>
                      <a:pt x="250" y="358"/>
                    </a:moveTo>
                    <a:cubicBezTo>
                      <a:pt x="250" y="358"/>
                      <a:pt x="249" y="357"/>
                      <a:pt x="250" y="357"/>
                    </a:cubicBezTo>
                    <a:cubicBezTo>
                      <a:pt x="251" y="357"/>
                      <a:pt x="252" y="358"/>
                      <a:pt x="250" y="358"/>
                    </a:cubicBezTo>
                    <a:close/>
                    <a:moveTo>
                      <a:pt x="247" y="322"/>
                    </a:moveTo>
                    <a:cubicBezTo>
                      <a:pt x="248" y="321"/>
                      <a:pt x="249" y="322"/>
                      <a:pt x="249" y="323"/>
                    </a:cubicBezTo>
                    <a:cubicBezTo>
                      <a:pt x="248" y="325"/>
                      <a:pt x="247" y="323"/>
                      <a:pt x="247" y="322"/>
                    </a:cubicBezTo>
                    <a:close/>
                    <a:moveTo>
                      <a:pt x="256" y="353"/>
                    </a:moveTo>
                    <a:cubicBezTo>
                      <a:pt x="256" y="353"/>
                      <a:pt x="254" y="353"/>
                      <a:pt x="254" y="353"/>
                    </a:cubicBezTo>
                    <a:cubicBezTo>
                      <a:pt x="255" y="352"/>
                      <a:pt x="256" y="353"/>
                      <a:pt x="256" y="353"/>
                    </a:cubicBezTo>
                    <a:close/>
                    <a:moveTo>
                      <a:pt x="258" y="323"/>
                    </a:moveTo>
                    <a:cubicBezTo>
                      <a:pt x="259" y="323"/>
                      <a:pt x="257" y="325"/>
                      <a:pt x="256" y="324"/>
                    </a:cubicBezTo>
                    <a:cubicBezTo>
                      <a:pt x="256" y="323"/>
                      <a:pt x="257" y="322"/>
                      <a:pt x="258" y="323"/>
                    </a:cubicBezTo>
                    <a:close/>
                    <a:moveTo>
                      <a:pt x="252" y="448"/>
                    </a:moveTo>
                    <a:cubicBezTo>
                      <a:pt x="253" y="447"/>
                      <a:pt x="252" y="447"/>
                      <a:pt x="252" y="447"/>
                    </a:cubicBezTo>
                    <a:cubicBezTo>
                      <a:pt x="253" y="447"/>
                      <a:pt x="253" y="446"/>
                      <a:pt x="253" y="447"/>
                    </a:cubicBezTo>
                    <a:cubicBezTo>
                      <a:pt x="254" y="447"/>
                      <a:pt x="255" y="446"/>
                      <a:pt x="255" y="447"/>
                    </a:cubicBezTo>
                    <a:cubicBezTo>
                      <a:pt x="255" y="447"/>
                      <a:pt x="256" y="447"/>
                      <a:pt x="255" y="447"/>
                    </a:cubicBezTo>
                    <a:cubicBezTo>
                      <a:pt x="255" y="447"/>
                      <a:pt x="255" y="447"/>
                      <a:pt x="255" y="447"/>
                    </a:cubicBezTo>
                    <a:cubicBezTo>
                      <a:pt x="255" y="448"/>
                      <a:pt x="254" y="448"/>
                      <a:pt x="254" y="448"/>
                    </a:cubicBezTo>
                    <a:cubicBezTo>
                      <a:pt x="254" y="448"/>
                      <a:pt x="254" y="448"/>
                      <a:pt x="254" y="447"/>
                    </a:cubicBezTo>
                    <a:cubicBezTo>
                      <a:pt x="253" y="447"/>
                      <a:pt x="253" y="448"/>
                      <a:pt x="252" y="448"/>
                    </a:cubicBezTo>
                    <a:cubicBezTo>
                      <a:pt x="252" y="448"/>
                      <a:pt x="252" y="448"/>
                      <a:pt x="252" y="448"/>
                    </a:cubicBezTo>
                    <a:close/>
                    <a:moveTo>
                      <a:pt x="302" y="383"/>
                    </a:moveTo>
                    <a:cubicBezTo>
                      <a:pt x="301" y="384"/>
                      <a:pt x="301" y="384"/>
                      <a:pt x="301" y="383"/>
                    </a:cubicBezTo>
                    <a:cubicBezTo>
                      <a:pt x="301" y="383"/>
                      <a:pt x="302" y="383"/>
                      <a:pt x="302" y="383"/>
                    </a:cubicBezTo>
                    <a:close/>
                    <a:moveTo>
                      <a:pt x="254" y="364"/>
                    </a:moveTo>
                    <a:cubicBezTo>
                      <a:pt x="253" y="365"/>
                      <a:pt x="253" y="365"/>
                      <a:pt x="253" y="364"/>
                    </a:cubicBezTo>
                    <a:cubicBezTo>
                      <a:pt x="254" y="363"/>
                      <a:pt x="253" y="363"/>
                      <a:pt x="253" y="363"/>
                    </a:cubicBezTo>
                    <a:cubicBezTo>
                      <a:pt x="253" y="363"/>
                      <a:pt x="253" y="362"/>
                      <a:pt x="253" y="363"/>
                    </a:cubicBezTo>
                    <a:cubicBezTo>
                      <a:pt x="253" y="363"/>
                      <a:pt x="254" y="363"/>
                      <a:pt x="254" y="363"/>
                    </a:cubicBezTo>
                    <a:cubicBezTo>
                      <a:pt x="254" y="363"/>
                      <a:pt x="254" y="364"/>
                      <a:pt x="254" y="364"/>
                    </a:cubicBezTo>
                    <a:close/>
                    <a:moveTo>
                      <a:pt x="250" y="356"/>
                    </a:moveTo>
                    <a:cubicBezTo>
                      <a:pt x="250" y="356"/>
                      <a:pt x="250" y="356"/>
                      <a:pt x="250" y="357"/>
                    </a:cubicBezTo>
                    <a:cubicBezTo>
                      <a:pt x="249" y="357"/>
                      <a:pt x="249" y="356"/>
                      <a:pt x="249" y="356"/>
                    </a:cubicBezTo>
                    <a:cubicBezTo>
                      <a:pt x="249" y="356"/>
                      <a:pt x="250" y="356"/>
                      <a:pt x="250" y="356"/>
                    </a:cubicBezTo>
                    <a:close/>
                    <a:moveTo>
                      <a:pt x="253" y="368"/>
                    </a:moveTo>
                    <a:cubicBezTo>
                      <a:pt x="253" y="367"/>
                      <a:pt x="254" y="368"/>
                      <a:pt x="254" y="368"/>
                    </a:cubicBezTo>
                    <a:cubicBezTo>
                      <a:pt x="253" y="369"/>
                      <a:pt x="252" y="368"/>
                      <a:pt x="253" y="36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15404" name="Group 9"/>
              <p:cNvGrpSpPr>
                <a:grpSpLocks/>
              </p:cNvGrpSpPr>
              <p:nvPr/>
            </p:nvGrpSpPr>
            <p:grpSpPr bwMode="auto">
              <a:xfrm>
                <a:off x="620581" y="2924235"/>
                <a:ext cx="1001557" cy="878893"/>
                <a:chOff x="0" y="0"/>
                <a:chExt cx="1001557" cy="878893"/>
              </a:xfrm>
            </p:grpSpPr>
            <p:sp>
              <p:nvSpPr>
                <p:cNvPr id="15405" name="Rectangle 330"/>
                <p:cNvSpPr>
                  <a:spLocks noChangeArrowheads="1"/>
                </p:cNvSpPr>
                <p:nvPr/>
              </p:nvSpPr>
              <p:spPr bwMode="auto">
                <a:xfrm>
                  <a:off x="0" y="686730"/>
                  <a:ext cx="1001557" cy="1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LOB Apps</a:t>
                  </a:r>
                </a:p>
              </p:txBody>
            </p:sp>
            <p:grpSp>
              <p:nvGrpSpPr>
                <p:cNvPr id="15406" name="Group 35"/>
                <p:cNvGrpSpPr>
                  <a:grpSpLocks/>
                </p:cNvGrpSpPr>
                <p:nvPr/>
              </p:nvGrpSpPr>
              <p:grpSpPr bwMode="auto">
                <a:xfrm>
                  <a:off x="46012" y="0"/>
                  <a:ext cx="906017" cy="669499"/>
                  <a:chOff x="0" y="0"/>
                  <a:chExt cx="950" cy="702"/>
                </a:xfrm>
              </p:grpSpPr>
              <p:sp>
                <p:nvSpPr>
                  <p:cNvPr id="15407" name="Rectangle 36"/>
                  <p:cNvSpPr>
                    <a:spLocks noChangeArrowheads="1"/>
                  </p:cNvSpPr>
                  <p:nvPr/>
                </p:nvSpPr>
                <p:spPr bwMode="auto">
                  <a:xfrm>
                    <a:off x="0" y="0"/>
                    <a:ext cx="950" cy="702"/>
                  </a:xfrm>
                  <a:prstGeom prst="rect">
                    <a:avLst/>
                  </a:prstGeom>
                  <a:noFill/>
                  <a:ln w="317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408" name="Freeform 37"/>
                  <p:cNvSpPr>
                    <a:spLocks noEditPoints="1" noChangeArrowheads="1"/>
                  </p:cNvSpPr>
                  <p:nvPr/>
                </p:nvSpPr>
                <p:spPr bwMode="auto">
                  <a:xfrm>
                    <a:off x="0" y="112"/>
                    <a:ext cx="950" cy="477"/>
                  </a:xfrm>
                  <a:custGeom>
                    <a:avLst/>
                    <a:gdLst>
                      <a:gd name="T0" fmla="*/ 0 w 950"/>
                      <a:gd name="T1" fmla="*/ 102 h 477"/>
                      <a:gd name="T2" fmla="*/ 950 w 950"/>
                      <a:gd name="T3" fmla="*/ 102 h 477"/>
                      <a:gd name="T4" fmla="*/ 950 w 950"/>
                      <a:gd name="T5" fmla="*/ 225 h 477"/>
                      <a:gd name="T6" fmla="*/ 0 w 950"/>
                      <a:gd name="T7" fmla="*/ 225 h 477"/>
                      <a:gd name="T8" fmla="*/ 0 w 950"/>
                      <a:gd name="T9" fmla="*/ 354 h 477"/>
                      <a:gd name="T10" fmla="*/ 950 w 950"/>
                      <a:gd name="T11" fmla="*/ 354 h 477"/>
                      <a:gd name="T12" fmla="*/ 0 w 950"/>
                      <a:gd name="T13" fmla="*/ 477 h 477"/>
                      <a:gd name="T14" fmla="*/ 950 w 950"/>
                      <a:gd name="T15" fmla="*/ 477 h 477"/>
                      <a:gd name="T16" fmla="*/ 0 w 950"/>
                      <a:gd name="T17" fmla="*/ 0 h 477"/>
                      <a:gd name="T18" fmla="*/ 950 w 950"/>
                      <a:gd name="T19" fmla="*/ 0 h 4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50"/>
                      <a:gd name="T31" fmla="*/ 0 h 477"/>
                      <a:gd name="T32" fmla="*/ 950 w 950"/>
                      <a:gd name="T33" fmla="*/ 477 h 4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50" h="477">
                        <a:moveTo>
                          <a:pt x="0" y="102"/>
                        </a:moveTo>
                        <a:lnTo>
                          <a:pt x="950" y="102"/>
                        </a:lnTo>
                        <a:moveTo>
                          <a:pt x="950" y="225"/>
                        </a:moveTo>
                        <a:lnTo>
                          <a:pt x="0" y="225"/>
                        </a:lnTo>
                        <a:moveTo>
                          <a:pt x="0" y="354"/>
                        </a:moveTo>
                        <a:lnTo>
                          <a:pt x="950" y="354"/>
                        </a:lnTo>
                        <a:moveTo>
                          <a:pt x="0" y="477"/>
                        </a:moveTo>
                        <a:lnTo>
                          <a:pt x="950" y="477"/>
                        </a:lnTo>
                        <a:moveTo>
                          <a:pt x="0" y="0"/>
                        </a:moveTo>
                        <a:lnTo>
                          <a:pt x="950" y="0"/>
                        </a:lnTo>
                      </a:path>
                    </a:pathLst>
                  </a:custGeom>
                  <a:solidFill>
                    <a:srgbClr val="FFFFFF"/>
                  </a:solidFill>
                  <a:ln w="22225"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409" name="Freeform 38"/>
                  <p:cNvSpPr>
                    <a:spLocks noChangeArrowheads="1"/>
                  </p:cNvSpPr>
                  <p:nvPr/>
                </p:nvSpPr>
                <p:spPr bwMode="auto">
                  <a:xfrm>
                    <a:off x="9" y="48"/>
                    <a:ext cx="890" cy="606"/>
                  </a:xfrm>
                  <a:custGeom>
                    <a:avLst/>
                    <a:gdLst>
                      <a:gd name="T0" fmla="*/ 0 w 1777"/>
                      <a:gd name="T1" fmla="*/ 1150 h 1150"/>
                      <a:gd name="T2" fmla="*/ 195 w 1777"/>
                      <a:gd name="T3" fmla="*/ 1111 h 1150"/>
                      <a:gd name="T4" fmla="*/ 306 w 1777"/>
                      <a:gd name="T5" fmla="*/ 1088 h 1150"/>
                      <a:gd name="T6" fmla="*/ 367 w 1777"/>
                      <a:gd name="T7" fmla="*/ 1075 h 1150"/>
                      <a:gd name="T8" fmla="*/ 398 w 1777"/>
                      <a:gd name="T9" fmla="*/ 1068 h 1150"/>
                      <a:gd name="T10" fmla="*/ 405 w 1777"/>
                      <a:gd name="T11" fmla="*/ 1067 h 1150"/>
                      <a:gd name="T12" fmla="*/ 409 w 1777"/>
                      <a:gd name="T13" fmla="*/ 1066 h 1150"/>
                      <a:gd name="T14" fmla="*/ 411 w 1777"/>
                      <a:gd name="T15" fmla="*/ 1065 h 1150"/>
                      <a:gd name="T16" fmla="*/ 412 w 1777"/>
                      <a:gd name="T17" fmla="*/ 1063 h 1150"/>
                      <a:gd name="T18" fmla="*/ 420 w 1777"/>
                      <a:gd name="T19" fmla="*/ 1050 h 1150"/>
                      <a:gd name="T20" fmla="*/ 548 w 1777"/>
                      <a:gd name="T21" fmla="*/ 854 h 1150"/>
                      <a:gd name="T22" fmla="*/ 608 w 1777"/>
                      <a:gd name="T23" fmla="*/ 761 h 1150"/>
                      <a:gd name="T24" fmla="*/ 635 w 1777"/>
                      <a:gd name="T25" fmla="*/ 720 h 1150"/>
                      <a:gd name="T26" fmla="*/ 677 w 1777"/>
                      <a:gd name="T27" fmla="*/ 696 h 1150"/>
                      <a:gd name="T28" fmla="*/ 1021 w 1777"/>
                      <a:gd name="T29" fmla="*/ 653 h 1150"/>
                      <a:gd name="T30" fmla="*/ 1385 w 1777"/>
                      <a:gd name="T31" fmla="*/ 282 h 1150"/>
                      <a:gd name="T32" fmla="*/ 1394 w 1777"/>
                      <a:gd name="T33" fmla="*/ 277 h 1150"/>
                      <a:gd name="T34" fmla="*/ 1518 w 1777"/>
                      <a:gd name="T35" fmla="*/ 481 h 1150"/>
                      <a:gd name="T36" fmla="*/ 1777 w 1777"/>
                      <a:gd name="T37" fmla="*/ 0 h 1150"/>
                      <a:gd name="T38" fmla="*/ 1237 w 1777"/>
                      <a:gd name="T39" fmla="*/ 16 h 1150"/>
                      <a:gd name="T40" fmla="*/ 1360 w 1777"/>
                      <a:gd name="T41" fmla="*/ 220 h 1150"/>
                      <a:gd name="T42" fmla="*/ 1351 w 1777"/>
                      <a:gd name="T43" fmla="*/ 226 h 1150"/>
                      <a:gd name="T44" fmla="*/ 974 w 1777"/>
                      <a:gd name="T45" fmla="*/ 604 h 1150"/>
                      <a:gd name="T46" fmla="*/ 642 w 1777"/>
                      <a:gd name="T47" fmla="*/ 640 h 1150"/>
                      <a:gd name="T48" fmla="*/ 588 w 1777"/>
                      <a:gd name="T49" fmla="*/ 672 h 1150"/>
                      <a:gd name="T50" fmla="*/ 554 w 1777"/>
                      <a:gd name="T51" fmla="*/ 724 h 1150"/>
                      <a:gd name="T52" fmla="*/ 493 w 1777"/>
                      <a:gd name="T53" fmla="*/ 818 h 1150"/>
                      <a:gd name="T54" fmla="*/ 378 w 1777"/>
                      <a:gd name="T55" fmla="*/ 995 h 1150"/>
                      <a:gd name="T56" fmla="*/ 371 w 1777"/>
                      <a:gd name="T57" fmla="*/ 1005 h 1150"/>
                      <a:gd name="T58" fmla="*/ 369 w 1777"/>
                      <a:gd name="T59" fmla="*/ 1007 h 1150"/>
                      <a:gd name="T60" fmla="*/ 366 w 1777"/>
                      <a:gd name="T61" fmla="*/ 1008 h 1150"/>
                      <a:gd name="T62" fmla="*/ 360 w 1777"/>
                      <a:gd name="T63" fmla="*/ 1009 h 1150"/>
                      <a:gd name="T64" fmla="*/ 336 w 1777"/>
                      <a:gd name="T65" fmla="*/ 1014 h 1150"/>
                      <a:gd name="T66" fmla="*/ 288 w 1777"/>
                      <a:gd name="T67" fmla="*/ 1024 h 1150"/>
                      <a:gd name="T68" fmla="*/ 182 w 1777"/>
                      <a:gd name="T69" fmla="*/ 1046 h 1150"/>
                      <a:gd name="T70" fmla="*/ 1 w 1777"/>
                      <a:gd name="T71" fmla="*/ 1085 h 1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77"/>
                      <a:gd name="T109" fmla="*/ 0 h 1150"/>
                      <a:gd name="T110" fmla="*/ 1777 w 1777"/>
                      <a:gd name="T111" fmla="*/ 1150 h 1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77" h="1150">
                        <a:moveTo>
                          <a:pt x="0" y="1150"/>
                        </a:moveTo>
                        <a:cubicBezTo>
                          <a:pt x="195" y="1111"/>
                          <a:pt x="195" y="1111"/>
                          <a:pt x="195" y="1111"/>
                        </a:cubicBezTo>
                        <a:cubicBezTo>
                          <a:pt x="306" y="1088"/>
                          <a:pt x="306" y="1088"/>
                          <a:pt x="306" y="1088"/>
                        </a:cubicBezTo>
                        <a:cubicBezTo>
                          <a:pt x="367" y="1075"/>
                          <a:pt x="367" y="1075"/>
                          <a:pt x="367" y="1075"/>
                        </a:cubicBezTo>
                        <a:cubicBezTo>
                          <a:pt x="398" y="1068"/>
                          <a:pt x="398" y="1068"/>
                          <a:pt x="398" y="1068"/>
                        </a:cubicBezTo>
                        <a:cubicBezTo>
                          <a:pt x="405" y="1067"/>
                          <a:pt x="405" y="1067"/>
                          <a:pt x="405" y="1067"/>
                        </a:cubicBezTo>
                        <a:cubicBezTo>
                          <a:pt x="409" y="1066"/>
                          <a:pt x="409" y="1066"/>
                          <a:pt x="409" y="1066"/>
                        </a:cubicBezTo>
                        <a:cubicBezTo>
                          <a:pt x="410" y="1066"/>
                          <a:pt x="410" y="1066"/>
                          <a:pt x="411" y="1065"/>
                        </a:cubicBezTo>
                        <a:cubicBezTo>
                          <a:pt x="412" y="1063"/>
                          <a:pt x="412" y="1063"/>
                          <a:pt x="412" y="1063"/>
                        </a:cubicBezTo>
                        <a:cubicBezTo>
                          <a:pt x="420" y="1050"/>
                          <a:pt x="420" y="1050"/>
                          <a:pt x="420" y="1050"/>
                        </a:cubicBezTo>
                        <a:cubicBezTo>
                          <a:pt x="548" y="854"/>
                          <a:pt x="548" y="854"/>
                          <a:pt x="548" y="854"/>
                        </a:cubicBezTo>
                        <a:cubicBezTo>
                          <a:pt x="608" y="761"/>
                          <a:pt x="608" y="761"/>
                          <a:pt x="608" y="761"/>
                        </a:cubicBezTo>
                        <a:cubicBezTo>
                          <a:pt x="617" y="748"/>
                          <a:pt x="625" y="734"/>
                          <a:pt x="635" y="720"/>
                        </a:cubicBezTo>
                        <a:cubicBezTo>
                          <a:pt x="677" y="696"/>
                          <a:pt x="677" y="696"/>
                          <a:pt x="677" y="696"/>
                        </a:cubicBezTo>
                        <a:cubicBezTo>
                          <a:pt x="1021" y="653"/>
                          <a:pt x="1021" y="653"/>
                          <a:pt x="1021" y="653"/>
                        </a:cubicBezTo>
                        <a:cubicBezTo>
                          <a:pt x="1385" y="282"/>
                          <a:pt x="1385" y="282"/>
                          <a:pt x="1385" y="282"/>
                        </a:cubicBezTo>
                        <a:cubicBezTo>
                          <a:pt x="1394" y="277"/>
                          <a:pt x="1394" y="277"/>
                          <a:pt x="1394" y="277"/>
                        </a:cubicBezTo>
                        <a:cubicBezTo>
                          <a:pt x="1518" y="481"/>
                          <a:pt x="1518" y="481"/>
                          <a:pt x="1518" y="481"/>
                        </a:cubicBezTo>
                        <a:cubicBezTo>
                          <a:pt x="1605" y="320"/>
                          <a:pt x="1692" y="160"/>
                          <a:pt x="1777" y="0"/>
                        </a:cubicBezTo>
                        <a:cubicBezTo>
                          <a:pt x="1596" y="6"/>
                          <a:pt x="1416" y="11"/>
                          <a:pt x="1237" y="16"/>
                        </a:cubicBezTo>
                        <a:cubicBezTo>
                          <a:pt x="1360" y="220"/>
                          <a:pt x="1360" y="220"/>
                          <a:pt x="1360" y="220"/>
                        </a:cubicBezTo>
                        <a:cubicBezTo>
                          <a:pt x="1351" y="226"/>
                          <a:pt x="1351" y="226"/>
                          <a:pt x="1351" y="226"/>
                        </a:cubicBezTo>
                        <a:cubicBezTo>
                          <a:pt x="974" y="604"/>
                          <a:pt x="974" y="604"/>
                          <a:pt x="974" y="604"/>
                        </a:cubicBezTo>
                        <a:cubicBezTo>
                          <a:pt x="642" y="640"/>
                          <a:pt x="642" y="640"/>
                          <a:pt x="642" y="640"/>
                        </a:cubicBezTo>
                        <a:cubicBezTo>
                          <a:pt x="588" y="672"/>
                          <a:pt x="588" y="672"/>
                          <a:pt x="588" y="672"/>
                        </a:cubicBezTo>
                        <a:cubicBezTo>
                          <a:pt x="576" y="689"/>
                          <a:pt x="565" y="706"/>
                          <a:pt x="554" y="724"/>
                        </a:cubicBezTo>
                        <a:cubicBezTo>
                          <a:pt x="493" y="818"/>
                          <a:pt x="493" y="818"/>
                          <a:pt x="493" y="818"/>
                        </a:cubicBezTo>
                        <a:cubicBezTo>
                          <a:pt x="378" y="995"/>
                          <a:pt x="378" y="995"/>
                          <a:pt x="378" y="995"/>
                        </a:cubicBezTo>
                        <a:cubicBezTo>
                          <a:pt x="371" y="1005"/>
                          <a:pt x="371" y="1005"/>
                          <a:pt x="371" y="1005"/>
                        </a:cubicBezTo>
                        <a:cubicBezTo>
                          <a:pt x="371" y="1006"/>
                          <a:pt x="370" y="1007"/>
                          <a:pt x="369" y="1007"/>
                        </a:cubicBezTo>
                        <a:cubicBezTo>
                          <a:pt x="366" y="1008"/>
                          <a:pt x="366" y="1008"/>
                          <a:pt x="366" y="1008"/>
                        </a:cubicBezTo>
                        <a:cubicBezTo>
                          <a:pt x="360" y="1009"/>
                          <a:pt x="360" y="1009"/>
                          <a:pt x="360" y="1009"/>
                        </a:cubicBezTo>
                        <a:cubicBezTo>
                          <a:pt x="336" y="1014"/>
                          <a:pt x="336" y="1014"/>
                          <a:pt x="336" y="1014"/>
                        </a:cubicBezTo>
                        <a:cubicBezTo>
                          <a:pt x="288" y="1024"/>
                          <a:pt x="288" y="1024"/>
                          <a:pt x="288" y="1024"/>
                        </a:cubicBezTo>
                        <a:cubicBezTo>
                          <a:pt x="182" y="1046"/>
                          <a:pt x="182" y="1046"/>
                          <a:pt x="182" y="1046"/>
                        </a:cubicBezTo>
                        <a:cubicBezTo>
                          <a:pt x="1" y="1085"/>
                          <a:pt x="1" y="1085"/>
                          <a:pt x="1" y="1085"/>
                        </a:cubicBezTo>
                      </a:path>
                    </a:pathLst>
                  </a:custGeom>
                  <a:solidFill>
                    <a:srgbClr val="FFFFFF"/>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15410" name="Rectangle 84"/>
              <p:cNvSpPr>
                <a:spLocks noChangeArrowheads="1"/>
              </p:cNvSpPr>
              <p:nvPr/>
            </p:nvSpPr>
            <p:spPr bwMode="auto">
              <a:xfrm>
                <a:off x="1238890" y="2625327"/>
                <a:ext cx="1001557" cy="1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Files</a:t>
                </a:r>
              </a:p>
            </p:txBody>
          </p:sp>
          <p:grpSp>
            <p:nvGrpSpPr>
              <p:cNvPr id="15411" name="Group 14"/>
              <p:cNvGrpSpPr>
                <a:grpSpLocks/>
              </p:cNvGrpSpPr>
              <p:nvPr/>
            </p:nvGrpSpPr>
            <p:grpSpPr bwMode="auto">
              <a:xfrm>
                <a:off x="0" y="0"/>
                <a:ext cx="956442" cy="1487874"/>
                <a:chOff x="0" y="0"/>
                <a:chExt cx="877475" cy="1365031"/>
              </a:xfrm>
            </p:grpSpPr>
            <p:sp>
              <p:nvSpPr>
                <p:cNvPr id="15412" name="Rectangle 280"/>
                <p:cNvSpPr>
                  <a:spLocks noChangeArrowheads="1"/>
                </p:cNvSpPr>
                <p:nvPr/>
              </p:nvSpPr>
              <p:spPr bwMode="auto">
                <a:xfrm>
                  <a:off x="219949" y="1188734"/>
                  <a:ext cx="657526" cy="176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VDI</a:t>
                  </a:r>
                </a:p>
              </p:txBody>
            </p:sp>
            <p:sp>
              <p:nvSpPr>
                <p:cNvPr id="15413" name="AutoShape 28"/>
                <p:cNvSpPr>
                  <a:spLocks noChangeAspect="1" noChangeArrowheads="1" noTextEdit="1"/>
                </p:cNvSpPr>
                <p:nvPr/>
              </p:nvSpPr>
              <p:spPr bwMode="auto">
                <a:xfrm>
                  <a:off x="0" y="0"/>
                  <a:ext cx="855474" cy="1114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5414" name="Group 728"/>
            <p:cNvGrpSpPr>
              <a:grpSpLocks/>
            </p:cNvGrpSpPr>
            <p:nvPr/>
          </p:nvGrpSpPr>
          <p:grpSpPr bwMode="auto">
            <a:xfrm>
              <a:off x="1308960" y="1558151"/>
              <a:ext cx="738496" cy="1035592"/>
              <a:chOff x="0" y="0"/>
              <a:chExt cx="1131" cy="1586"/>
            </a:xfrm>
          </p:grpSpPr>
          <p:sp>
            <p:nvSpPr>
              <p:cNvPr id="15415" name="Freeform 730"/>
              <p:cNvSpPr>
                <a:spLocks noEditPoints="1" noChangeArrowheads="1"/>
              </p:cNvSpPr>
              <p:nvPr/>
            </p:nvSpPr>
            <p:spPr bwMode="auto">
              <a:xfrm>
                <a:off x="321" y="0"/>
                <a:ext cx="810" cy="1586"/>
              </a:xfrm>
              <a:custGeom>
                <a:avLst/>
                <a:gdLst>
                  <a:gd name="T0" fmla="*/ 2121 w 2429"/>
                  <a:gd name="T1" fmla="*/ 4239 h 4758"/>
                  <a:gd name="T2" fmla="*/ 268 w 2429"/>
                  <a:gd name="T3" fmla="*/ 4074 h 4758"/>
                  <a:gd name="T4" fmla="*/ 268 w 2429"/>
                  <a:gd name="T5" fmla="*/ 4278 h 4758"/>
                  <a:gd name="T6" fmla="*/ 307 w 2429"/>
                  <a:gd name="T7" fmla="*/ 3875 h 4758"/>
                  <a:gd name="T8" fmla="*/ 307 w 2429"/>
                  <a:gd name="T9" fmla="*/ 3749 h 4758"/>
                  <a:gd name="T10" fmla="*/ 677 w 2429"/>
                  <a:gd name="T11" fmla="*/ 3914 h 4758"/>
                  <a:gd name="T12" fmla="*/ 307 w 2429"/>
                  <a:gd name="T13" fmla="*/ 3386 h 4758"/>
                  <a:gd name="T14" fmla="*/ 638 w 2429"/>
                  <a:gd name="T15" fmla="*/ 3386 h 4758"/>
                  <a:gd name="T16" fmla="*/ 677 w 2429"/>
                  <a:gd name="T17" fmla="*/ 3347 h 4758"/>
                  <a:gd name="T18" fmla="*/ 268 w 2429"/>
                  <a:gd name="T19" fmla="*/ 3347 h 4758"/>
                  <a:gd name="T20" fmla="*/ 2160 w 2429"/>
                  <a:gd name="T21" fmla="*/ 1162 h 4758"/>
                  <a:gd name="T22" fmla="*/ 2121 w 2429"/>
                  <a:gd name="T23" fmla="*/ 1123 h 4758"/>
                  <a:gd name="T24" fmla="*/ 307 w 2429"/>
                  <a:gd name="T25" fmla="*/ 1123 h 4758"/>
                  <a:gd name="T26" fmla="*/ 268 w 2429"/>
                  <a:gd name="T27" fmla="*/ 1162 h 4758"/>
                  <a:gd name="T28" fmla="*/ 307 w 2429"/>
                  <a:gd name="T29" fmla="*/ 707 h 4758"/>
                  <a:gd name="T30" fmla="*/ 307 w 2429"/>
                  <a:gd name="T31" fmla="*/ 522 h 4758"/>
                  <a:gd name="T32" fmla="*/ 2160 w 2429"/>
                  <a:gd name="T33" fmla="*/ 746 h 4758"/>
                  <a:gd name="T34" fmla="*/ 336 w 2429"/>
                  <a:gd name="T35" fmla="*/ 0 h 4758"/>
                  <a:gd name="T36" fmla="*/ 2198 w 2429"/>
                  <a:gd name="T37" fmla="*/ 15 h 4758"/>
                  <a:gd name="T38" fmla="*/ 2329 w 2429"/>
                  <a:gd name="T39" fmla="*/ 88 h 4758"/>
                  <a:gd name="T40" fmla="*/ 2412 w 2429"/>
                  <a:gd name="T41" fmla="*/ 206 h 4758"/>
                  <a:gd name="T42" fmla="*/ 2429 w 2429"/>
                  <a:gd name="T43" fmla="*/ 4456 h 4758"/>
                  <a:gd name="T44" fmla="*/ 2391 w 2429"/>
                  <a:gd name="T45" fmla="*/ 4595 h 4758"/>
                  <a:gd name="T46" fmla="*/ 2290 w 2429"/>
                  <a:gd name="T47" fmla="*/ 4700 h 4758"/>
                  <a:gd name="T48" fmla="*/ 2146 w 2429"/>
                  <a:gd name="T49" fmla="*/ 4754 h 4758"/>
                  <a:gd name="T50" fmla="*/ 283 w 2429"/>
                  <a:gd name="T51" fmla="*/ 4754 h 4758"/>
                  <a:gd name="T52" fmla="*/ 138 w 2429"/>
                  <a:gd name="T53" fmla="*/ 4700 h 4758"/>
                  <a:gd name="T54" fmla="*/ 37 w 2429"/>
                  <a:gd name="T55" fmla="*/ 4595 h 4758"/>
                  <a:gd name="T56" fmla="*/ 0 w 2429"/>
                  <a:gd name="T57" fmla="*/ 4456 h 4758"/>
                  <a:gd name="T58" fmla="*/ 39 w 2429"/>
                  <a:gd name="T59" fmla="*/ 4456 h 4758"/>
                  <a:gd name="T60" fmla="*/ 72 w 2429"/>
                  <a:gd name="T61" fmla="*/ 4577 h 4758"/>
                  <a:gd name="T62" fmla="*/ 161 w 2429"/>
                  <a:gd name="T63" fmla="*/ 4668 h 4758"/>
                  <a:gd name="T64" fmla="*/ 289 w 2429"/>
                  <a:gd name="T65" fmla="*/ 4716 h 4758"/>
                  <a:gd name="T66" fmla="*/ 2140 w 2429"/>
                  <a:gd name="T67" fmla="*/ 4716 h 4758"/>
                  <a:gd name="T68" fmla="*/ 2267 w 2429"/>
                  <a:gd name="T69" fmla="*/ 4668 h 4758"/>
                  <a:gd name="T70" fmla="*/ 2357 w 2429"/>
                  <a:gd name="T71" fmla="*/ 4577 h 4758"/>
                  <a:gd name="T72" fmla="*/ 2390 w 2429"/>
                  <a:gd name="T73" fmla="*/ 4456 h 4758"/>
                  <a:gd name="T74" fmla="*/ 2374 w 2429"/>
                  <a:gd name="T75" fmla="*/ 218 h 4758"/>
                  <a:gd name="T76" fmla="*/ 2302 w 2429"/>
                  <a:gd name="T77" fmla="*/ 115 h 4758"/>
                  <a:gd name="T78" fmla="*/ 2186 w 2429"/>
                  <a:gd name="T79" fmla="*/ 52 h 4758"/>
                  <a:gd name="T80" fmla="*/ 336 w 2429"/>
                  <a:gd name="T81" fmla="*/ 39 h 4758"/>
                  <a:gd name="T82" fmla="*/ 200 w 2429"/>
                  <a:gd name="T83" fmla="*/ 68 h 4758"/>
                  <a:gd name="T84" fmla="*/ 96 w 2429"/>
                  <a:gd name="T85" fmla="*/ 147 h 4758"/>
                  <a:gd name="T86" fmla="*/ 43 w 2429"/>
                  <a:gd name="T87" fmla="*/ 258 h 4758"/>
                  <a:gd name="T88" fmla="*/ 0 w 2429"/>
                  <a:gd name="T89" fmla="*/ 1318 h 4758"/>
                  <a:gd name="T90" fmla="*/ 17 w 2429"/>
                  <a:gd name="T91" fmla="*/ 206 h 4758"/>
                  <a:gd name="T92" fmla="*/ 98 w 2429"/>
                  <a:gd name="T93" fmla="*/ 88 h 4758"/>
                  <a:gd name="T94" fmla="*/ 231 w 2429"/>
                  <a:gd name="T95" fmla="*/ 15 h 47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29"/>
                  <a:gd name="T145" fmla="*/ 0 h 4758"/>
                  <a:gd name="T146" fmla="*/ 2429 w 2429"/>
                  <a:gd name="T147" fmla="*/ 4758 h 47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29" h="4758">
                    <a:moveTo>
                      <a:pt x="307" y="4113"/>
                    </a:moveTo>
                    <a:lnTo>
                      <a:pt x="307" y="4239"/>
                    </a:lnTo>
                    <a:lnTo>
                      <a:pt x="2121" y="4239"/>
                    </a:lnTo>
                    <a:lnTo>
                      <a:pt x="2121" y="4113"/>
                    </a:lnTo>
                    <a:lnTo>
                      <a:pt x="307" y="4113"/>
                    </a:lnTo>
                    <a:close/>
                    <a:moveTo>
                      <a:pt x="268" y="4074"/>
                    </a:moveTo>
                    <a:lnTo>
                      <a:pt x="2160" y="4074"/>
                    </a:lnTo>
                    <a:lnTo>
                      <a:pt x="2160" y="4278"/>
                    </a:lnTo>
                    <a:lnTo>
                      <a:pt x="268" y="4278"/>
                    </a:lnTo>
                    <a:lnTo>
                      <a:pt x="268" y="4074"/>
                    </a:lnTo>
                    <a:close/>
                    <a:moveTo>
                      <a:pt x="307" y="3749"/>
                    </a:moveTo>
                    <a:lnTo>
                      <a:pt x="307" y="3875"/>
                    </a:lnTo>
                    <a:lnTo>
                      <a:pt x="638" y="3875"/>
                    </a:lnTo>
                    <a:lnTo>
                      <a:pt x="638" y="3749"/>
                    </a:lnTo>
                    <a:lnTo>
                      <a:pt x="307" y="3749"/>
                    </a:lnTo>
                    <a:close/>
                    <a:moveTo>
                      <a:pt x="268" y="3710"/>
                    </a:moveTo>
                    <a:lnTo>
                      <a:pt x="677" y="3710"/>
                    </a:lnTo>
                    <a:lnTo>
                      <a:pt x="677" y="3914"/>
                    </a:lnTo>
                    <a:lnTo>
                      <a:pt x="268" y="3914"/>
                    </a:lnTo>
                    <a:lnTo>
                      <a:pt x="268" y="3710"/>
                    </a:lnTo>
                    <a:close/>
                    <a:moveTo>
                      <a:pt x="307" y="3386"/>
                    </a:moveTo>
                    <a:lnTo>
                      <a:pt x="307" y="3510"/>
                    </a:lnTo>
                    <a:lnTo>
                      <a:pt x="638" y="3510"/>
                    </a:lnTo>
                    <a:lnTo>
                      <a:pt x="638" y="3386"/>
                    </a:lnTo>
                    <a:lnTo>
                      <a:pt x="307" y="3386"/>
                    </a:lnTo>
                    <a:close/>
                    <a:moveTo>
                      <a:pt x="268" y="3347"/>
                    </a:moveTo>
                    <a:lnTo>
                      <a:pt x="677" y="3347"/>
                    </a:lnTo>
                    <a:lnTo>
                      <a:pt x="677" y="3549"/>
                    </a:lnTo>
                    <a:lnTo>
                      <a:pt x="268" y="3549"/>
                    </a:lnTo>
                    <a:lnTo>
                      <a:pt x="268" y="3347"/>
                    </a:lnTo>
                    <a:close/>
                    <a:moveTo>
                      <a:pt x="268" y="877"/>
                    </a:moveTo>
                    <a:lnTo>
                      <a:pt x="2160" y="877"/>
                    </a:lnTo>
                    <a:lnTo>
                      <a:pt x="2160" y="1162"/>
                    </a:lnTo>
                    <a:lnTo>
                      <a:pt x="1737" y="1162"/>
                    </a:lnTo>
                    <a:lnTo>
                      <a:pt x="1737" y="1123"/>
                    </a:lnTo>
                    <a:lnTo>
                      <a:pt x="2121" y="1123"/>
                    </a:lnTo>
                    <a:lnTo>
                      <a:pt x="2121" y="916"/>
                    </a:lnTo>
                    <a:lnTo>
                      <a:pt x="307" y="916"/>
                    </a:lnTo>
                    <a:lnTo>
                      <a:pt x="307" y="1123"/>
                    </a:lnTo>
                    <a:lnTo>
                      <a:pt x="404" y="1123"/>
                    </a:lnTo>
                    <a:lnTo>
                      <a:pt x="404" y="1162"/>
                    </a:lnTo>
                    <a:lnTo>
                      <a:pt x="268" y="1162"/>
                    </a:lnTo>
                    <a:lnTo>
                      <a:pt x="268" y="877"/>
                    </a:lnTo>
                    <a:close/>
                    <a:moveTo>
                      <a:pt x="307" y="522"/>
                    </a:moveTo>
                    <a:lnTo>
                      <a:pt x="307" y="707"/>
                    </a:lnTo>
                    <a:lnTo>
                      <a:pt x="2121" y="707"/>
                    </a:lnTo>
                    <a:lnTo>
                      <a:pt x="2121" y="522"/>
                    </a:lnTo>
                    <a:lnTo>
                      <a:pt x="307" y="522"/>
                    </a:lnTo>
                    <a:close/>
                    <a:moveTo>
                      <a:pt x="268" y="482"/>
                    </a:moveTo>
                    <a:lnTo>
                      <a:pt x="2160" y="482"/>
                    </a:lnTo>
                    <a:lnTo>
                      <a:pt x="2160" y="746"/>
                    </a:lnTo>
                    <a:lnTo>
                      <a:pt x="268" y="746"/>
                    </a:lnTo>
                    <a:lnTo>
                      <a:pt x="268" y="482"/>
                    </a:lnTo>
                    <a:close/>
                    <a:moveTo>
                      <a:pt x="336" y="0"/>
                    </a:moveTo>
                    <a:lnTo>
                      <a:pt x="2091" y="0"/>
                    </a:lnTo>
                    <a:lnTo>
                      <a:pt x="2146" y="4"/>
                    </a:lnTo>
                    <a:lnTo>
                      <a:pt x="2198" y="15"/>
                    </a:lnTo>
                    <a:lnTo>
                      <a:pt x="2247" y="33"/>
                    </a:lnTo>
                    <a:lnTo>
                      <a:pt x="2290" y="57"/>
                    </a:lnTo>
                    <a:lnTo>
                      <a:pt x="2329" y="88"/>
                    </a:lnTo>
                    <a:lnTo>
                      <a:pt x="2364" y="124"/>
                    </a:lnTo>
                    <a:lnTo>
                      <a:pt x="2391" y="163"/>
                    </a:lnTo>
                    <a:lnTo>
                      <a:pt x="2412" y="206"/>
                    </a:lnTo>
                    <a:lnTo>
                      <a:pt x="2425" y="253"/>
                    </a:lnTo>
                    <a:lnTo>
                      <a:pt x="2429" y="302"/>
                    </a:lnTo>
                    <a:lnTo>
                      <a:pt x="2429" y="4456"/>
                    </a:lnTo>
                    <a:lnTo>
                      <a:pt x="2425" y="4505"/>
                    </a:lnTo>
                    <a:lnTo>
                      <a:pt x="2412" y="4551"/>
                    </a:lnTo>
                    <a:lnTo>
                      <a:pt x="2391" y="4595"/>
                    </a:lnTo>
                    <a:lnTo>
                      <a:pt x="2364" y="4634"/>
                    </a:lnTo>
                    <a:lnTo>
                      <a:pt x="2329" y="4670"/>
                    </a:lnTo>
                    <a:lnTo>
                      <a:pt x="2290" y="4700"/>
                    </a:lnTo>
                    <a:lnTo>
                      <a:pt x="2247" y="4725"/>
                    </a:lnTo>
                    <a:lnTo>
                      <a:pt x="2198" y="4742"/>
                    </a:lnTo>
                    <a:lnTo>
                      <a:pt x="2146" y="4754"/>
                    </a:lnTo>
                    <a:lnTo>
                      <a:pt x="2091" y="4758"/>
                    </a:lnTo>
                    <a:lnTo>
                      <a:pt x="336" y="4758"/>
                    </a:lnTo>
                    <a:lnTo>
                      <a:pt x="283" y="4754"/>
                    </a:lnTo>
                    <a:lnTo>
                      <a:pt x="231" y="4742"/>
                    </a:lnTo>
                    <a:lnTo>
                      <a:pt x="182" y="4725"/>
                    </a:lnTo>
                    <a:lnTo>
                      <a:pt x="138" y="4700"/>
                    </a:lnTo>
                    <a:lnTo>
                      <a:pt x="98" y="4670"/>
                    </a:lnTo>
                    <a:lnTo>
                      <a:pt x="65" y="4634"/>
                    </a:lnTo>
                    <a:lnTo>
                      <a:pt x="37" y="4595"/>
                    </a:lnTo>
                    <a:lnTo>
                      <a:pt x="17" y="4551"/>
                    </a:lnTo>
                    <a:lnTo>
                      <a:pt x="4" y="4505"/>
                    </a:lnTo>
                    <a:lnTo>
                      <a:pt x="0" y="4456"/>
                    </a:lnTo>
                    <a:lnTo>
                      <a:pt x="0" y="3351"/>
                    </a:lnTo>
                    <a:lnTo>
                      <a:pt x="39" y="3351"/>
                    </a:lnTo>
                    <a:lnTo>
                      <a:pt x="39" y="4456"/>
                    </a:lnTo>
                    <a:lnTo>
                      <a:pt x="43" y="4499"/>
                    </a:lnTo>
                    <a:lnTo>
                      <a:pt x="53" y="4540"/>
                    </a:lnTo>
                    <a:lnTo>
                      <a:pt x="72" y="4577"/>
                    </a:lnTo>
                    <a:lnTo>
                      <a:pt x="96" y="4612"/>
                    </a:lnTo>
                    <a:lnTo>
                      <a:pt x="125" y="4642"/>
                    </a:lnTo>
                    <a:lnTo>
                      <a:pt x="161" y="4668"/>
                    </a:lnTo>
                    <a:lnTo>
                      <a:pt x="200" y="4690"/>
                    </a:lnTo>
                    <a:lnTo>
                      <a:pt x="242" y="4706"/>
                    </a:lnTo>
                    <a:lnTo>
                      <a:pt x="289" y="4716"/>
                    </a:lnTo>
                    <a:lnTo>
                      <a:pt x="336" y="4719"/>
                    </a:lnTo>
                    <a:lnTo>
                      <a:pt x="2091" y="4719"/>
                    </a:lnTo>
                    <a:lnTo>
                      <a:pt x="2140" y="4716"/>
                    </a:lnTo>
                    <a:lnTo>
                      <a:pt x="2186" y="4706"/>
                    </a:lnTo>
                    <a:lnTo>
                      <a:pt x="2228" y="4690"/>
                    </a:lnTo>
                    <a:lnTo>
                      <a:pt x="2267" y="4668"/>
                    </a:lnTo>
                    <a:lnTo>
                      <a:pt x="2302" y="4642"/>
                    </a:lnTo>
                    <a:lnTo>
                      <a:pt x="2332" y="4612"/>
                    </a:lnTo>
                    <a:lnTo>
                      <a:pt x="2357" y="4577"/>
                    </a:lnTo>
                    <a:lnTo>
                      <a:pt x="2374" y="4540"/>
                    </a:lnTo>
                    <a:lnTo>
                      <a:pt x="2386" y="4499"/>
                    </a:lnTo>
                    <a:lnTo>
                      <a:pt x="2390" y="4456"/>
                    </a:lnTo>
                    <a:lnTo>
                      <a:pt x="2390" y="302"/>
                    </a:lnTo>
                    <a:lnTo>
                      <a:pt x="2386" y="258"/>
                    </a:lnTo>
                    <a:lnTo>
                      <a:pt x="2374" y="218"/>
                    </a:lnTo>
                    <a:lnTo>
                      <a:pt x="2357" y="180"/>
                    </a:lnTo>
                    <a:lnTo>
                      <a:pt x="2332" y="147"/>
                    </a:lnTo>
                    <a:lnTo>
                      <a:pt x="2302" y="115"/>
                    </a:lnTo>
                    <a:lnTo>
                      <a:pt x="2267" y="89"/>
                    </a:lnTo>
                    <a:lnTo>
                      <a:pt x="2228" y="68"/>
                    </a:lnTo>
                    <a:lnTo>
                      <a:pt x="2186" y="52"/>
                    </a:lnTo>
                    <a:lnTo>
                      <a:pt x="2140" y="41"/>
                    </a:lnTo>
                    <a:lnTo>
                      <a:pt x="2091" y="39"/>
                    </a:lnTo>
                    <a:lnTo>
                      <a:pt x="336" y="39"/>
                    </a:lnTo>
                    <a:lnTo>
                      <a:pt x="289" y="41"/>
                    </a:lnTo>
                    <a:lnTo>
                      <a:pt x="242" y="52"/>
                    </a:lnTo>
                    <a:lnTo>
                      <a:pt x="200" y="68"/>
                    </a:lnTo>
                    <a:lnTo>
                      <a:pt x="161" y="89"/>
                    </a:lnTo>
                    <a:lnTo>
                      <a:pt x="125" y="115"/>
                    </a:lnTo>
                    <a:lnTo>
                      <a:pt x="96" y="147"/>
                    </a:lnTo>
                    <a:lnTo>
                      <a:pt x="72" y="180"/>
                    </a:lnTo>
                    <a:lnTo>
                      <a:pt x="53" y="218"/>
                    </a:lnTo>
                    <a:lnTo>
                      <a:pt x="43" y="258"/>
                    </a:lnTo>
                    <a:lnTo>
                      <a:pt x="39" y="302"/>
                    </a:lnTo>
                    <a:lnTo>
                      <a:pt x="39" y="1318"/>
                    </a:lnTo>
                    <a:lnTo>
                      <a:pt x="0" y="1318"/>
                    </a:lnTo>
                    <a:lnTo>
                      <a:pt x="0" y="302"/>
                    </a:lnTo>
                    <a:lnTo>
                      <a:pt x="4" y="253"/>
                    </a:lnTo>
                    <a:lnTo>
                      <a:pt x="17" y="206"/>
                    </a:lnTo>
                    <a:lnTo>
                      <a:pt x="37" y="163"/>
                    </a:lnTo>
                    <a:lnTo>
                      <a:pt x="65" y="124"/>
                    </a:lnTo>
                    <a:lnTo>
                      <a:pt x="98" y="88"/>
                    </a:lnTo>
                    <a:lnTo>
                      <a:pt x="138" y="57"/>
                    </a:lnTo>
                    <a:lnTo>
                      <a:pt x="182" y="33"/>
                    </a:lnTo>
                    <a:lnTo>
                      <a:pt x="231" y="15"/>
                    </a:lnTo>
                    <a:lnTo>
                      <a:pt x="283" y="4"/>
                    </a:lnTo>
                    <a:lnTo>
                      <a:pt x="336"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416" name="Freeform 731"/>
              <p:cNvSpPr>
                <a:spLocks noEditPoints="1" noChangeArrowheads="1"/>
              </p:cNvSpPr>
              <p:nvPr/>
            </p:nvSpPr>
            <p:spPr bwMode="auto">
              <a:xfrm>
                <a:off x="0" y="322"/>
                <a:ext cx="948" cy="812"/>
              </a:xfrm>
              <a:custGeom>
                <a:avLst/>
                <a:gdLst>
                  <a:gd name="T0" fmla="*/ 263 w 2844"/>
                  <a:gd name="T1" fmla="*/ 611 h 2438"/>
                  <a:gd name="T2" fmla="*/ 250 w 2844"/>
                  <a:gd name="T3" fmla="*/ 747 h 2438"/>
                  <a:gd name="T4" fmla="*/ 231 w 2844"/>
                  <a:gd name="T5" fmla="*/ 1425 h 2438"/>
                  <a:gd name="T6" fmla="*/ 2588 w 2844"/>
                  <a:gd name="T7" fmla="*/ 2321 h 2438"/>
                  <a:gd name="T8" fmla="*/ 2665 w 2844"/>
                  <a:gd name="T9" fmla="*/ 2292 h 2438"/>
                  <a:gd name="T10" fmla="*/ 2718 w 2844"/>
                  <a:gd name="T11" fmla="*/ 1401 h 2438"/>
                  <a:gd name="T12" fmla="*/ 2730 w 2844"/>
                  <a:gd name="T13" fmla="*/ 1253 h 2438"/>
                  <a:gd name="T14" fmla="*/ 2746 w 2844"/>
                  <a:gd name="T15" fmla="*/ 1008 h 2438"/>
                  <a:gd name="T16" fmla="*/ 2749 w 2844"/>
                  <a:gd name="T17" fmla="*/ 780 h 2438"/>
                  <a:gd name="T18" fmla="*/ 2721 w 2844"/>
                  <a:gd name="T19" fmla="*/ 679 h 2438"/>
                  <a:gd name="T20" fmla="*/ 2444 w 2844"/>
                  <a:gd name="T21" fmla="*/ 77 h 2438"/>
                  <a:gd name="T22" fmla="*/ 1506 w 2844"/>
                  <a:gd name="T23" fmla="*/ 81 h 2438"/>
                  <a:gd name="T24" fmla="*/ 1450 w 2844"/>
                  <a:gd name="T25" fmla="*/ 149 h 2438"/>
                  <a:gd name="T26" fmla="*/ 1438 w 2844"/>
                  <a:gd name="T27" fmla="*/ 251 h 2438"/>
                  <a:gd name="T28" fmla="*/ 1344 w 2844"/>
                  <a:gd name="T29" fmla="*/ 376 h 2438"/>
                  <a:gd name="T30" fmla="*/ 124 w 2844"/>
                  <a:gd name="T31" fmla="*/ 405 h 2438"/>
                  <a:gd name="T32" fmla="*/ 79 w 2844"/>
                  <a:gd name="T33" fmla="*/ 517 h 2438"/>
                  <a:gd name="T34" fmla="*/ 78 w 2844"/>
                  <a:gd name="T35" fmla="*/ 661 h 2438"/>
                  <a:gd name="T36" fmla="*/ 79 w 2844"/>
                  <a:gd name="T37" fmla="*/ 2022 h 2438"/>
                  <a:gd name="T38" fmla="*/ 72 w 2844"/>
                  <a:gd name="T39" fmla="*/ 2179 h 2438"/>
                  <a:gd name="T40" fmla="*/ 104 w 2844"/>
                  <a:gd name="T41" fmla="*/ 2328 h 2438"/>
                  <a:gd name="T42" fmla="*/ 179 w 2844"/>
                  <a:gd name="T43" fmla="*/ 655 h 2438"/>
                  <a:gd name="T44" fmla="*/ 214 w 2844"/>
                  <a:gd name="T45" fmla="*/ 527 h 2438"/>
                  <a:gd name="T46" fmla="*/ 344 w 2844"/>
                  <a:gd name="T47" fmla="*/ 478 h 2438"/>
                  <a:gd name="T48" fmla="*/ 2294 w 2844"/>
                  <a:gd name="T49" fmla="*/ 579 h 2438"/>
                  <a:gd name="T50" fmla="*/ 2731 w 2844"/>
                  <a:gd name="T51" fmla="*/ 598 h 2438"/>
                  <a:gd name="T52" fmla="*/ 2756 w 2844"/>
                  <a:gd name="T53" fmla="*/ 482 h 2438"/>
                  <a:gd name="T54" fmla="*/ 2710 w 2844"/>
                  <a:gd name="T55" fmla="*/ 382 h 2438"/>
                  <a:gd name="T56" fmla="*/ 2642 w 2844"/>
                  <a:gd name="T57" fmla="*/ 323 h 2438"/>
                  <a:gd name="T58" fmla="*/ 2620 w 2844"/>
                  <a:gd name="T59" fmla="*/ 168 h 2438"/>
                  <a:gd name="T60" fmla="*/ 2557 w 2844"/>
                  <a:gd name="T61" fmla="*/ 89 h 2438"/>
                  <a:gd name="T62" fmla="*/ 1630 w 2844"/>
                  <a:gd name="T63" fmla="*/ 0 h 2438"/>
                  <a:gd name="T64" fmla="*/ 2632 w 2844"/>
                  <a:gd name="T65" fmla="*/ 37 h 2438"/>
                  <a:gd name="T66" fmla="*/ 2700 w 2844"/>
                  <a:gd name="T67" fmla="*/ 200 h 2438"/>
                  <a:gd name="T68" fmla="*/ 2733 w 2844"/>
                  <a:gd name="T69" fmla="*/ 310 h 2438"/>
                  <a:gd name="T70" fmla="*/ 2792 w 2844"/>
                  <a:gd name="T71" fmla="*/ 349 h 2438"/>
                  <a:gd name="T72" fmla="*/ 2843 w 2844"/>
                  <a:gd name="T73" fmla="*/ 535 h 2438"/>
                  <a:gd name="T74" fmla="*/ 2834 w 2844"/>
                  <a:gd name="T75" fmla="*/ 762 h 2438"/>
                  <a:gd name="T76" fmla="*/ 2760 w 2844"/>
                  <a:gd name="T77" fmla="*/ 2077 h 2438"/>
                  <a:gd name="T78" fmla="*/ 2756 w 2844"/>
                  <a:gd name="T79" fmla="*/ 2218 h 2438"/>
                  <a:gd name="T80" fmla="*/ 2716 w 2844"/>
                  <a:gd name="T81" fmla="*/ 2353 h 2438"/>
                  <a:gd name="T82" fmla="*/ 2570 w 2844"/>
                  <a:gd name="T83" fmla="*/ 2402 h 2438"/>
                  <a:gd name="T84" fmla="*/ 117 w 2844"/>
                  <a:gd name="T85" fmla="*/ 2438 h 2438"/>
                  <a:gd name="T86" fmla="*/ 32 w 2844"/>
                  <a:gd name="T87" fmla="*/ 2351 h 2438"/>
                  <a:gd name="T88" fmla="*/ 3 w 2844"/>
                  <a:gd name="T89" fmla="*/ 768 h 2438"/>
                  <a:gd name="T90" fmla="*/ 0 w 2844"/>
                  <a:gd name="T91" fmla="*/ 603 h 2438"/>
                  <a:gd name="T92" fmla="*/ 20 w 2844"/>
                  <a:gd name="T93" fmla="*/ 443 h 2438"/>
                  <a:gd name="T94" fmla="*/ 110 w 2844"/>
                  <a:gd name="T95" fmla="*/ 334 h 2438"/>
                  <a:gd name="T96" fmla="*/ 1293 w 2844"/>
                  <a:gd name="T97" fmla="*/ 311 h 2438"/>
                  <a:gd name="T98" fmla="*/ 1354 w 2844"/>
                  <a:gd name="T99" fmla="*/ 242 h 2438"/>
                  <a:gd name="T100" fmla="*/ 1373 w 2844"/>
                  <a:gd name="T101" fmla="*/ 120 h 2438"/>
                  <a:gd name="T102" fmla="*/ 1463 w 2844"/>
                  <a:gd name="T103" fmla="*/ 21 h 2438"/>
                  <a:gd name="T104" fmla="*/ 1600 w 2844"/>
                  <a:gd name="T105" fmla="*/ 0 h 2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44"/>
                  <a:gd name="T160" fmla="*/ 0 h 2438"/>
                  <a:gd name="T161" fmla="*/ 2844 w 2844"/>
                  <a:gd name="T162" fmla="*/ 2438 h 2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44" h="2438">
                    <a:moveTo>
                      <a:pt x="314" y="557"/>
                    </a:moveTo>
                    <a:lnTo>
                      <a:pt x="296" y="561"/>
                    </a:lnTo>
                    <a:lnTo>
                      <a:pt x="282" y="573"/>
                    </a:lnTo>
                    <a:lnTo>
                      <a:pt x="270" y="590"/>
                    </a:lnTo>
                    <a:lnTo>
                      <a:pt x="263" y="611"/>
                    </a:lnTo>
                    <a:lnTo>
                      <a:pt x="257" y="635"/>
                    </a:lnTo>
                    <a:lnTo>
                      <a:pt x="253" y="663"/>
                    </a:lnTo>
                    <a:lnTo>
                      <a:pt x="250" y="690"/>
                    </a:lnTo>
                    <a:lnTo>
                      <a:pt x="250" y="719"/>
                    </a:lnTo>
                    <a:lnTo>
                      <a:pt x="250" y="747"/>
                    </a:lnTo>
                    <a:lnTo>
                      <a:pt x="250" y="773"/>
                    </a:lnTo>
                    <a:lnTo>
                      <a:pt x="251" y="796"/>
                    </a:lnTo>
                    <a:lnTo>
                      <a:pt x="251" y="816"/>
                    </a:lnTo>
                    <a:lnTo>
                      <a:pt x="251" y="830"/>
                    </a:lnTo>
                    <a:lnTo>
                      <a:pt x="231" y="1425"/>
                    </a:lnTo>
                    <a:lnTo>
                      <a:pt x="198" y="2359"/>
                    </a:lnTo>
                    <a:lnTo>
                      <a:pt x="1765" y="2334"/>
                    </a:lnTo>
                    <a:lnTo>
                      <a:pt x="2551" y="2321"/>
                    </a:lnTo>
                    <a:lnTo>
                      <a:pt x="2570" y="2321"/>
                    </a:lnTo>
                    <a:lnTo>
                      <a:pt x="2588" y="2321"/>
                    </a:lnTo>
                    <a:lnTo>
                      <a:pt x="2607" y="2321"/>
                    </a:lnTo>
                    <a:lnTo>
                      <a:pt x="2624" y="2318"/>
                    </a:lnTo>
                    <a:lnTo>
                      <a:pt x="2640" y="2314"/>
                    </a:lnTo>
                    <a:lnTo>
                      <a:pt x="2653" y="2305"/>
                    </a:lnTo>
                    <a:lnTo>
                      <a:pt x="2665" y="2292"/>
                    </a:lnTo>
                    <a:lnTo>
                      <a:pt x="2671" y="2275"/>
                    </a:lnTo>
                    <a:lnTo>
                      <a:pt x="2674" y="2252"/>
                    </a:lnTo>
                    <a:lnTo>
                      <a:pt x="2677" y="2191"/>
                    </a:lnTo>
                    <a:lnTo>
                      <a:pt x="2697" y="1796"/>
                    </a:lnTo>
                    <a:lnTo>
                      <a:pt x="2718" y="1401"/>
                    </a:lnTo>
                    <a:lnTo>
                      <a:pt x="2718" y="1384"/>
                    </a:lnTo>
                    <a:lnTo>
                      <a:pt x="2721" y="1360"/>
                    </a:lnTo>
                    <a:lnTo>
                      <a:pt x="2723" y="1329"/>
                    </a:lnTo>
                    <a:lnTo>
                      <a:pt x="2726" y="1293"/>
                    </a:lnTo>
                    <a:lnTo>
                      <a:pt x="2730" y="1253"/>
                    </a:lnTo>
                    <a:lnTo>
                      <a:pt x="2733" y="1208"/>
                    </a:lnTo>
                    <a:lnTo>
                      <a:pt x="2737" y="1160"/>
                    </a:lnTo>
                    <a:lnTo>
                      <a:pt x="2740" y="1111"/>
                    </a:lnTo>
                    <a:lnTo>
                      <a:pt x="2743" y="1060"/>
                    </a:lnTo>
                    <a:lnTo>
                      <a:pt x="2746" y="1008"/>
                    </a:lnTo>
                    <a:lnTo>
                      <a:pt x="2749" y="958"/>
                    </a:lnTo>
                    <a:lnTo>
                      <a:pt x="2750" y="910"/>
                    </a:lnTo>
                    <a:lnTo>
                      <a:pt x="2750" y="862"/>
                    </a:lnTo>
                    <a:lnTo>
                      <a:pt x="2750" y="819"/>
                    </a:lnTo>
                    <a:lnTo>
                      <a:pt x="2749" y="780"/>
                    </a:lnTo>
                    <a:lnTo>
                      <a:pt x="2747" y="747"/>
                    </a:lnTo>
                    <a:lnTo>
                      <a:pt x="2743" y="718"/>
                    </a:lnTo>
                    <a:lnTo>
                      <a:pt x="2737" y="696"/>
                    </a:lnTo>
                    <a:lnTo>
                      <a:pt x="2730" y="683"/>
                    </a:lnTo>
                    <a:lnTo>
                      <a:pt x="2721" y="679"/>
                    </a:lnTo>
                    <a:lnTo>
                      <a:pt x="2531" y="668"/>
                    </a:lnTo>
                    <a:lnTo>
                      <a:pt x="620" y="573"/>
                    </a:lnTo>
                    <a:lnTo>
                      <a:pt x="314" y="557"/>
                    </a:lnTo>
                    <a:close/>
                    <a:moveTo>
                      <a:pt x="2467" y="77"/>
                    </a:moveTo>
                    <a:lnTo>
                      <a:pt x="2444" y="77"/>
                    </a:lnTo>
                    <a:lnTo>
                      <a:pt x="2419" y="79"/>
                    </a:lnTo>
                    <a:lnTo>
                      <a:pt x="2396" y="79"/>
                    </a:lnTo>
                    <a:lnTo>
                      <a:pt x="2373" y="80"/>
                    </a:lnTo>
                    <a:lnTo>
                      <a:pt x="1529" y="80"/>
                    </a:lnTo>
                    <a:lnTo>
                      <a:pt x="1506" y="81"/>
                    </a:lnTo>
                    <a:lnTo>
                      <a:pt x="1487" y="89"/>
                    </a:lnTo>
                    <a:lnTo>
                      <a:pt x="1473" y="100"/>
                    </a:lnTo>
                    <a:lnTo>
                      <a:pt x="1463" y="113"/>
                    </a:lnTo>
                    <a:lnTo>
                      <a:pt x="1455" y="131"/>
                    </a:lnTo>
                    <a:lnTo>
                      <a:pt x="1450" y="149"/>
                    </a:lnTo>
                    <a:lnTo>
                      <a:pt x="1447" y="170"/>
                    </a:lnTo>
                    <a:lnTo>
                      <a:pt x="1444" y="190"/>
                    </a:lnTo>
                    <a:lnTo>
                      <a:pt x="1442" y="212"/>
                    </a:lnTo>
                    <a:lnTo>
                      <a:pt x="1441" y="232"/>
                    </a:lnTo>
                    <a:lnTo>
                      <a:pt x="1438" y="251"/>
                    </a:lnTo>
                    <a:lnTo>
                      <a:pt x="1434" y="268"/>
                    </a:lnTo>
                    <a:lnTo>
                      <a:pt x="1419" y="303"/>
                    </a:lnTo>
                    <a:lnTo>
                      <a:pt x="1399" y="333"/>
                    </a:lnTo>
                    <a:lnTo>
                      <a:pt x="1374" y="358"/>
                    </a:lnTo>
                    <a:lnTo>
                      <a:pt x="1344" y="376"/>
                    </a:lnTo>
                    <a:lnTo>
                      <a:pt x="1311" y="388"/>
                    </a:lnTo>
                    <a:lnTo>
                      <a:pt x="1273" y="392"/>
                    </a:lnTo>
                    <a:lnTo>
                      <a:pt x="163" y="392"/>
                    </a:lnTo>
                    <a:lnTo>
                      <a:pt x="142" y="395"/>
                    </a:lnTo>
                    <a:lnTo>
                      <a:pt x="124" y="405"/>
                    </a:lnTo>
                    <a:lnTo>
                      <a:pt x="110" y="420"/>
                    </a:lnTo>
                    <a:lnTo>
                      <a:pt x="98" y="439"/>
                    </a:lnTo>
                    <a:lnTo>
                      <a:pt x="90" y="462"/>
                    </a:lnTo>
                    <a:lnTo>
                      <a:pt x="84" y="488"/>
                    </a:lnTo>
                    <a:lnTo>
                      <a:pt x="79" y="517"/>
                    </a:lnTo>
                    <a:lnTo>
                      <a:pt x="77" y="546"/>
                    </a:lnTo>
                    <a:lnTo>
                      <a:pt x="77" y="576"/>
                    </a:lnTo>
                    <a:lnTo>
                      <a:pt x="77" y="605"/>
                    </a:lnTo>
                    <a:lnTo>
                      <a:pt x="77" y="634"/>
                    </a:lnTo>
                    <a:lnTo>
                      <a:pt x="78" y="661"/>
                    </a:lnTo>
                    <a:lnTo>
                      <a:pt x="79" y="684"/>
                    </a:lnTo>
                    <a:lnTo>
                      <a:pt x="81" y="705"/>
                    </a:lnTo>
                    <a:lnTo>
                      <a:pt x="81" y="722"/>
                    </a:lnTo>
                    <a:lnTo>
                      <a:pt x="81" y="1999"/>
                    </a:lnTo>
                    <a:lnTo>
                      <a:pt x="79" y="2022"/>
                    </a:lnTo>
                    <a:lnTo>
                      <a:pt x="78" y="2049"/>
                    </a:lnTo>
                    <a:lnTo>
                      <a:pt x="77" y="2078"/>
                    </a:lnTo>
                    <a:lnTo>
                      <a:pt x="75" y="2111"/>
                    </a:lnTo>
                    <a:lnTo>
                      <a:pt x="74" y="2146"/>
                    </a:lnTo>
                    <a:lnTo>
                      <a:pt x="72" y="2179"/>
                    </a:lnTo>
                    <a:lnTo>
                      <a:pt x="74" y="2214"/>
                    </a:lnTo>
                    <a:lnTo>
                      <a:pt x="77" y="2247"/>
                    </a:lnTo>
                    <a:lnTo>
                      <a:pt x="82" y="2278"/>
                    </a:lnTo>
                    <a:lnTo>
                      <a:pt x="92" y="2305"/>
                    </a:lnTo>
                    <a:lnTo>
                      <a:pt x="104" y="2328"/>
                    </a:lnTo>
                    <a:lnTo>
                      <a:pt x="121" y="2346"/>
                    </a:lnTo>
                    <a:lnTo>
                      <a:pt x="176" y="736"/>
                    </a:lnTo>
                    <a:lnTo>
                      <a:pt x="178" y="710"/>
                    </a:lnTo>
                    <a:lnTo>
                      <a:pt x="178" y="683"/>
                    </a:lnTo>
                    <a:lnTo>
                      <a:pt x="179" y="655"/>
                    </a:lnTo>
                    <a:lnTo>
                      <a:pt x="181" y="628"/>
                    </a:lnTo>
                    <a:lnTo>
                      <a:pt x="185" y="600"/>
                    </a:lnTo>
                    <a:lnTo>
                      <a:pt x="191" y="573"/>
                    </a:lnTo>
                    <a:lnTo>
                      <a:pt x="201" y="550"/>
                    </a:lnTo>
                    <a:lnTo>
                      <a:pt x="214" y="527"/>
                    </a:lnTo>
                    <a:lnTo>
                      <a:pt x="231" y="508"/>
                    </a:lnTo>
                    <a:lnTo>
                      <a:pt x="253" y="493"/>
                    </a:lnTo>
                    <a:lnTo>
                      <a:pt x="282" y="482"/>
                    </a:lnTo>
                    <a:lnTo>
                      <a:pt x="312" y="478"/>
                    </a:lnTo>
                    <a:lnTo>
                      <a:pt x="344" y="478"/>
                    </a:lnTo>
                    <a:lnTo>
                      <a:pt x="379" y="479"/>
                    </a:lnTo>
                    <a:lnTo>
                      <a:pt x="410" y="483"/>
                    </a:lnTo>
                    <a:lnTo>
                      <a:pt x="441" y="485"/>
                    </a:lnTo>
                    <a:lnTo>
                      <a:pt x="1302" y="528"/>
                    </a:lnTo>
                    <a:lnTo>
                      <a:pt x="2294" y="579"/>
                    </a:lnTo>
                    <a:lnTo>
                      <a:pt x="2630" y="595"/>
                    </a:lnTo>
                    <a:lnTo>
                      <a:pt x="2653" y="595"/>
                    </a:lnTo>
                    <a:lnTo>
                      <a:pt x="2679" y="595"/>
                    </a:lnTo>
                    <a:lnTo>
                      <a:pt x="2707" y="595"/>
                    </a:lnTo>
                    <a:lnTo>
                      <a:pt x="2731" y="598"/>
                    </a:lnTo>
                    <a:lnTo>
                      <a:pt x="2755" y="605"/>
                    </a:lnTo>
                    <a:lnTo>
                      <a:pt x="2755" y="576"/>
                    </a:lnTo>
                    <a:lnTo>
                      <a:pt x="2756" y="546"/>
                    </a:lnTo>
                    <a:lnTo>
                      <a:pt x="2757" y="514"/>
                    </a:lnTo>
                    <a:lnTo>
                      <a:pt x="2756" y="482"/>
                    </a:lnTo>
                    <a:lnTo>
                      <a:pt x="2752" y="452"/>
                    </a:lnTo>
                    <a:lnTo>
                      <a:pt x="2744" y="423"/>
                    </a:lnTo>
                    <a:lnTo>
                      <a:pt x="2731" y="398"/>
                    </a:lnTo>
                    <a:lnTo>
                      <a:pt x="2721" y="389"/>
                    </a:lnTo>
                    <a:lnTo>
                      <a:pt x="2710" y="382"/>
                    </a:lnTo>
                    <a:lnTo>
                      <a:pt x="2695" y="376"/>
                    </a:lnTo>
                    <a:lnTo>
                      <a:pt x="2682" y="371"/>
                    </a:lnTo>
                    <a:lnTo>
                      <a:pt x="2669" y="362"/>
                    </a:lnTo>
                    <a:lnTo>
                      <a:pt x="2658" y="350"/>
                    </a:lnTo>
                    <a:lnTo>
                      <a:pt x="2642" y="323"/>
                    </a:lnTo>
                    <a:lnTo>
                      <a:pt x="2632" y="292"/>
                    </a:lnTo>
                    <a:lnTo>
                      <a:pt x="2626" y="261"/>
                    </a:lnTo>
                    <a:lnTo>
                      <a:pt x="2623" y="230"/>
                    </a:lnTo>
                    <a:lnTo>
                      <a:pt x="2622" y="199"/>
                    </a:lnTo>
                    <a:lnTo>
                      <a:pt x="2620" y="168"/>
                    </a:lnTo>
                    <a:lnTo>
                      <a:pt x="2613" y="144"/>
                    </a:lnTo>
                    <a:lnTo>
                      <a:pt x="2604" y="125"/>
                    </a:lnTo>
                    <a:lnTo>
                      <a:pt x="2591" y="109"/>
                    </a:lnTo>
                    <a:lnTo>
                      <a:pt x="2575" y="97"/>
                    </a:lnTo>
                    <a:lnTo>
                      <a:pt x="2557" y="89"/>
                    </a:lnTo>
                    <a:lnTo>
                      <a:pt x="2536" y="83"/>
                    </a:lnTo>
                    <a:lnTo>
                      <a:pt x="2515" y="79"/>
                    </a:lnTo>
                    <a:lnTo>
                      <a:pt x="2492" y="77"/>
                    </a:lnTo>
                    <a:lnTo>
                      <a:pt x="2467" y="77"/>
                    </a:lnTo>
                    <a:close/>
                    <a:moveTo>
                      <a:pt x="1630" y="0"/>
                    </a:moveTo>
                    <a:lnTo>
                      <a:pt x="1659" y="2"/>
                    </a:lnTo>
                    <a:lnTo>
                      <a:pt x="2531" y="2"/>
                    </a:lnTo>
                    <a:lnTo>
                      <a:pt x="2568" y="5"/>
                    </a:lnTo>
                    <a:lnTo>
                      <a:pt x="2603" y="18"/>
                    </a:lnTo>
                    <a:lnTo>
                      <a:pt x="2632" y="37"/>
                    </a:lnTo>
                    <a:lnTo>
                      <a:pt x="2658" y="61"/>
                    </a:lnTo>
                    <a:lnTo>
                      <a:pt x="2678" y="92"/>
                    </a:lnTo>
                    <a:lnTo>
                      <a:pt x="2692" y="128"/>
                    </a:lnTo>
                    <a:lnTo>
                      <a:pt x="2698" y="164"/>
                    </a:lnTo>
                    <a:lnTo>
                      <a:pt x="2700" y="200"/>
                    </a:lnTo>
                    <a:lnTo>
                      <a:pt x="2701" y="238"/>
                    </a:lnTo>
                    <a:lnTo>
                      <a:pt x="2708" y="274"/>
                    </a:lnTo>
                    <a:lnTo>
                      <a:pt x="2714" y="291"/>
                    </a:lnTo>
                    <a:lnTo>
                      <a:pt x="2723" y="303"/>
                    </a:lnTo>
                    <a:lnTo>
                      <a:pt x="2733" y="310"/>
                    </a:lnTo>
                    <a:lnTo>
                      <a:pt x="2743" y="316"/>
                    </a:lnTo>
                    <a:lnTo>
                      <a:pt x="2755" y="321"/>
                    </a:lnTo>
                    <a:lnTo>
                      <a:pt x="2768" y="327"/>
                    </a:lnTo>
                    <a:lnTo>
                      <a:pt x="2779" y="336"/>
                    </a:lnTo>
                    <a:lnTo>
                      <a:pt x="2792" y="349"/>
                    </a:lnTo>
                    <a:lnTo>
                      <a:pt x="2809" y="378"/>
                    </a:lnTo>
                    <a:lnTo>
                      <a:pt x="2824" y="413"/>
                    </a:lnTo>
                    <a:lnTo>
                      <a:pt x="2833" y="450"/>
                    </a:lnTo>
                    <a:lnTo>
                      <a:pt x="2840" y="492"/>
                    </a:lnTo>
                    <a:lnTo>
                      <a:pt x="2843" y="535"/>
                    </a:lnTo>
                    <a:lnTo>
                      <a:pt x="2844" y="580"/>
                    </a:lnTo>
                    <a:lnTo>
                      <a:pt x="2844" y="626"/>
                    </a:lnTo>
                    <a:lnTo>
                      <a:pt x="2841" y="673"/>
                    </a:lnTo>
                    <a:lnTo>
                      <a:pt x="2838" y="719"/>
                    </a:lnTo>
                    <a:lnTo>
                      <a:pt x="2834" y="762"/>
                    </a:lnTo>
                    <a:lnTo>
                      <a:pt x="2831" y="803"/>
                    </a:lnTo>
                    <a:lnTo>
                      <a:pt x="2828" y="840"/>
                    </a:lnTo>
                    <a:lnTo>
                      <a:pt x="2825" y="875"/>
                    </a:lnTo>
                    <a:lnTo>
                      <a:pt x="2792" y="1475"/>
                    </a:lnTo>
                    <a:lnTo>
                      <a:pt x="2760" y="2077"/>
                    </a:lnTo>
                    <a:lnTo>
                      <a:pt x="2759" y="2101"/>
                    </a:lnTo>
                    <a:lnTo>
                      <a:pt x="2759" y="2129"/>
                    </a:lnTo>
                    <a:lnTo>
                      <a:pt x="2759" y="2158"/>
                    </a:lnTo>
                    <a:lnTo>
                      <a:pt x="2757" y="2188"/>
                    </a:lnTo>
                    <a:lnTo>
                      <a:pt x="2756" y="2218"/>
                    </a:lnTo>
                    <a:lnTo>
                      <a:pt x="2753" y="2249"/>
                    </a:lnTo>
                    <a:lnTo>
                      <a:pt x="2747" y="2278"/>
                    </a:lnTo>
                    <a:lnTo>
                      <a:pt x="2740" y="2305"/>
                    </a:lnTo>
                    <a:lnTo>
                      <a:pt x="2729" y="2331"/>
                    </a:lnTo>
                    <a:lnTo>
                      <a:pt x="2716" y="2353"/>
                    </a:lnTo>
                    <a:lnTo>
                      <a:pt x="2697" y="2372"/>
                    </a:lnTo>
                    <a:lnTo>
                      <a:pt x="2675" y="2386"/>
                    </a:lnTo>
                    <a:lnTo>
                      <a:pt x="2649" y="2396"/>
                    </a:lnTo>
                    <a:lnTo>
                      <a:pt x="2610" y="2401"/>
                    </a:lnTo>
                    <a:lnTo>
                      <a:pt x="2570" y="2402"/>
                    </a:lnTo>
                    <a:lnTo>
                      <a:pt x="2529" y="2402"/>
                    </a:lnTo>
                    <a:lnTo>
                      <a:pt x="2489" y="2401"/>
                    </a:lnTo>
                    <a:lnTo>
                      <a:pt x="2127" y="2406"/>
                    </a:lnTo>
                    <a:lnTo>
                      <a:pt x="240" y="2437"/>
                    </a:lnTo>
                    <a:lnTo>
                      <a:pt x="117" y="2438"/>
                    </a:lnTo>
                    <a:lnTo>
                      <a:pt x="98" y="2419"/>
                    </a:lnTo>
                    <a:lnTo>
                      <a:pt x="81" y="2403"/>
                    </a:lnTo>
                    <a:lnTo>
                      <a:pt x="62" y="2386"/>
                    </a:lnTo>
                    <a:lnTo>
                      <a:pt x="46" y="2369"/>
                    </a:lnTo>
                    <a:lnTo>
                      <a:pt x="32" y="2351"/>
                    </a:lnTo>
                    <a:lnTo>
                      <a:pt x="20" y="2331"/>
                    </a:lnTo>
                    <a:lnTo>
                      <a:pt x="10" y="2308"/>
                    </a:lnTo>
                    <a:lnTo>
                      <a:pt x="4" y="2281"/>
                    </a:lnTo>
                    <a:lnTo>
                      <a:pt x="3" y="2250"/>
                    </a:lnTo>
                    <a:lnTo>
                      <a:pt x="3" y="768"/>
                    </a:lnTo>
                    <a:lnTo>
                      <a:pt x="3" y="736"/>
                    </a:lnTo>
                    <a:lnTo>
                      <a:pt x="1" y="705"/>
                    </a:lnTo>
                    <a:lnTo>
                      <a:pt x="0" y="671"/>
                    </a:lnTo>
                    <a:lnTo>
                      <a:pt x="0" y="637"/>
                    </a:lnTo>
                    <a:lnTo>
                      <a:pt x="0" y="603"/>
                    </a:lnTo>
                    <a:lnTo>
                      <a:pt x="0" y="569"/>
                    </a:lnTo>
                    <a:lnTo>
                      <a:pt x="3" y="535"/>
                    </a:lnTo>
                    <a:lnTo>
                      <a:pt x="6" y="504"/>
                    </a:lnTo>
                    <a:lnTo>
                      <a:pt x="12" y="472"/>
                    </a:lnTo>
                    <a:lnTo>
                      <a:pt x="20" y="443"/>
                    </a:lnTo>
                    <a:lnTo>
                      <a:pt x="30" y="415"/>
                    </a:lnTo>
                    <a:lnTo>
                      <a:pt x="45" y="391"/>
                    </a:lnTo>
                    <a:lnTo>
                      <a:pt x="62" y="369"/>
                    </a:lnTo>
                    <a:lnTo>
                      <a:pt x="84" y="350"/>
                    </a:lnTo>
                    <a:lnTo>
                      <a:pt x="110" y="334"/>
                    </a:lnTo>
                    <a:lnTo>
                      <a:pt x="139" y="323"/>
                    </a:lnTo>
                    <a:lnTo>
                      <a:pt x="175" y="316"/>
                    </a:lnTo>
                    <a:lnTo>
                      <a:pt x="214" y="314"/>
                    </a:lnTo>
                    <a:lnTo>
                      <a:pt x="1269" y="314"/>
                    </a:lnTo>
                    <a:lnTo>
                      <a:pt x="1293" y="311"/>
                    </a:lnTo>
                    <a:lnTo>
                      <a:pt x="1314" y="304"/>
                    </a:lnTo>
                    <a:lnTo>
                      <a:pt x="1330" y="292"/>
                    </a:lnTo>
                    <a:lnTo>
                      <a:pt x="1341" y="278"/>
                    </a:lnTo>
                    <a:lnTo>
                      <a:pt x="1348" y="261"/>
                    </a:lnTo>
                    <a:lnTo>
                      <a:pt x="1354" y="242"/>
                    </a:lnTo>
                    <a:lnTo>
                      <a:pt x="1358" y="220"/>
                    </a:lnTo>
                    <a:lnTo>
                      <a:pt x="1361" y="199"/>
                    </a:lnTo>
                    <a:lnTo>
                      <a:pt x="1363" y="177"/>
                    </a:lnTo>
                    <a:lnTo>
                      <a:pt x="1366" y="155"/>
                    </a:lnTo>
                    <a:lnTo>
                      <a:pt x="1373" y="120"/>
                    </a:lnTo>
                    <a:lnTo>
                      <a:pt x="1385" y="92"/>
                    </a:lnTo>
                    <a:lnTo>
                      <a:pt x="1400" y="67"/>
                    </a:lnTo>
                    <a:lnTo>
                      <a:pt x="1418" y="48"/>
                    </a:lnTo>
                    <a:lnTo>
                      <a:pt x="1439" y="32"/>
                    </a:lnTo>
                    <a:lnTo>
                      <a:pt x="1463" y="21"/>
                    </a:lnTo>
                    <a:lnTo>
                      <a:pt x="1487" y="12"/>
                    </a:lnTo>
                    <a:lnTo>
                      <a:pt x="1515" y="8"/>
                    </a:lnTo>
                    <a:lnTo>
                      <a:pt x="1542" y="3"/>
                    </a:lnTo>
                    <a:lnTo>
                      <a:pt x="1571" y="2"/>
                    </a:lnTo>
                    <a:lnTo>
                      <a:pt x="1600" y="0"/>
                    </a:lnTo>
                    <a:lnTo>
                      <a:pt x="163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5417" name="Group 2"/>
            <p:cNvGrpSpPr>
              <a:grpSpLocks/>
            </p:cNvGrpSpPr>
            <p:nvPr/>
          </p:nvGrpSpPr>
          <p:grpSpPr bwMode="auto">
            <a:xfrm>
              <a:off x="0" y="34376"/>
              <a:ext cx="958225" cy="1198917"/>
              <a:chOff x="0" y="0"/>
              <a:chExt cx="627124" cy="784648"/>
            </a:xfrm>
          </p:grpSpPr>
          <p:sp>
            <p:nvSpPr>
              <p:cNvPr id="15418" name="Freeform 737"/>
              <p:cNvSpPr>
                <a:spLocks noEditPoints="1" noChangeArrowheads="1"/>
              </p:cNvSpPr>
              <p:nvPr/>
            </p:nvSpPr>
            <p:spPr bwMode="auto">
              <a:xfrm>
                <a:off x="212509" y="0"/>
                <a:ext cx="414615" cy="784648"/>
              </a:xfrm>
              <a:custGeom>
                <a:avLst/>
                <a:gdLst>
                  <a:gd name="T0" fmla="*/ 2164 w 2511"/>
                  <a:gd name="T1" fmla="*/ 4112 h 4751"/>
                  <a:gd name="T2" fmla="*/ 2236 w 2511"/>
                  <a:gd name="T3" fmla="*/ 4275 h 4751"/>
                  <a:gd name="T4" fmla="*/ 346 w 2511"/>
                  <a:gd name="T5" fmla="*/ 3842 h 4751"/>
                  <a:gd name="T6" fmla="*/ 274 w 2511"/>
                  <a:gd name="T7" fmla="*/ 3678 h 4751"/>
                  <a:gd name="T8" fmla="*/ 274 w 2511"/>
                  <a:gd name="T9" fmla="*/ 3678 h 4751"/>
                  <a:gd name="T10" fmla="*/ 653 w 2511"/>
                  <a:gd name="T11" fmla="*/ 3390 h 4751"/>
                  <a:gd name="T12" fmla="*/ 725 w 2511"/>
                  <a:gd name="T13" fmla="*/ 3554 h 4751"/>
                  <a:gd name="T14" fmla="*/ 346 w 2511"/>
                  <a:gd name="T15" fmla="*/ 1042 h 4751"/>
                  <a:gd name="T16" fmla="*/ 274 w 2511"/>
                  <a:gd name="T17" fmla="*/ 798 h 4751"/>
                  <a:gd name="T18" fmla="*/ 274 w 2511"/>
                  <a:gd name="T19" fmla="*/ 798 h 4751"/>
                  <a:gd name="T20" fmla="*/ 2164 w 2511"/>
                  <a:gd name="T21" fmla="*/ 503 h 4751"/>
                  <a:gd name="T22" fmla="*/ 2236 w 2511"/>
                  <a:gd name="T23" fmla="*/ 750 h 4751"/>
                  <a:gd name="T24" fmla="*/ 2152 w 2511"/>
                  <a:gd name="T25" fmla="*/ 0 h 4751"/>
                  <a:gd name="T26" fmla="*/ 2254 w 2511"/>
                  <a:gd name="T27" fmla="*/ 13 h 4751"/>
                  <a:gd name="T28" fmla="*/ 2346 w 2511"/>
                  <a:gd name="T29" fmla="*/ 50 h 4751"/>
                  <a:gd name="T30" fmla="*/ 2445 w 2511"/>
                  <a:gd name="T31" fmla="*/ 134 h 4751"/>
                  <a:gd name="T32" fmla="*/ 2494 w 2511"/>
                  <a:gd name="T33" fmla="*/ 218 h 4751"/>
                  <a:gd name="T34" fmla="*/ 2510 w 2511"/>
                  <a:gd name="T35" fmla="*/ 286 h 4751"/>
                  <a:gd name="T36" fmla="*/ 2508 w 2511"/>
                  <a:gd name="T37" fmla="*/ 4472 h 4751"/>
                  <a:gd name="T38" fmla="*/ 2482 w 2511"/>
                  <a:gd name="T39" fmla="*/ 4557 h 4751"/>
                  <a:gd name="T40" fmla="*/ 2426 w 2511"/>
                  <a:gd name="T41" fmla="*/ 4638 h 4751"/>
                  <a:gd name="T42" fmla="*/ 2319 w 2511"/>
                  <a:gd name="T43" fmla="*/ 4715 h 4751"/>
                  <a:gd name="T44" fmla="*/ 2223 w 2511"/>
                  <a:gd name="T45" fmla="*/ 4745 h 4751"/>
                  <a:gd name="T46" fmla="*/ 360 w 2511"/>
                  <a:gd name="T47" fmla="*/ 4751 h 4751"/>
                  <a:gd name="T48" fmla="*/ 256 w 2511"/>
                  <a:gd name="T49" fmla="*/ 4738 h 4751"/>
                  <a:gd name="T50" fmla="*/ 139 w 2511"/>
                  <a:gd name="T51" fmla="*/ 4686 h 4751"/>
                  <a:gd name="T52" fmla="*/ 67 w 2511"/>
                  <a:gd name="T53" fmla="*/ 4624 h 4751"/>
                  <a:gd name="T54" fmla="*/ 17 w 2511"/>
                  <a:gd name="T55" fmla="*/ 4547 h 4751"/>
                  <a:gd name="T56" fmla="*/ 2 w 2511"/>
                  <a:gd name="T57" fmla="*/ 4486 h 4751"/>
                  <a:gd name="T58" fmla="*/ 72 w 2511"/>
                  <a:gd name="T59" fmla="*/ 4463 h 4751"/>
                  <a:gd name="T60" fmla="*/ 84 w 2511"/>
                  <a:gd name="T61" fmla="*/ 4520 h 4751"/>
                  <a:gd name="T62" fmla="*/ 136 w 2511"/>
                  <a:gd name="T63" fmla="*/ 4592 h 4751"/>
                  <a:gd name="T64" fmla="*/ 194 w 2511"/>
                  <a:gd name="T65" fmla="*/ 4635 h 4751"/>
                  <a:gd name="T66" fmla="*/ 271 w 2511"/>
                  <a:gd name="T67" fmla="*/ 4667 h 4751"/>
                  <a:gd name="T68" fmla="*/ 360 w 2511"/>
                  <a:gd name="T69" fmla="*/ 4679 h 4751"/>
                  <a:gd name="T70" fmla="*/ 2209 w 2511"/>
                  <a:gd name="T71" fmla="*/ 4674 h 4751"/>
                  <a:gd name="T72" fmla="*/ 2317 w 2511"/>
                  <a:gd name="T73" fmla="*/ 4634 h 4751"/>
                  <a:gd name="T74" fmla="*/ 2394 w 2511"/>
                  <a:gd name="T75" fmla="*/ 4566 h 4751"/>
                  <a:gd name="T76" fmla="*/ 2424 w 2511"/>
                  <a:gd name="T77" fmla="*/ 4511 h 4751"/>
                  <a:gd name="T78" fmla="*/ 2439 w 2511"/>
                  <a:gd name="T79" fmla="*/ 4436 h 4751"/>
                  <a:gd name="T80" fmla="*/ 2433 w 2511"/>
                  <a:gd name="T81" fmla="*/ 266 h 4751"/>
                  <a:gd name="T82" fmla="*/ 2406 w 2511"/>
                  <a:gd name="T83" fmla="*/ 201 h 4751"/>
                  <a:gd name="T84" fmla="*/ 2339 w 2511"/>
                  <a:gd name="T85" fmla="*/ 130 h 4751"/>
                  <a:gd name="T86" fmla="*/ 2239 w 2511"/>
                  <a:gd name="T87" fmla="*/ 84 h 4751"/>
                  <a:gd name="T88" fmla="*/ 2151 w 2511"/>
                  <a:gd name="T89" fmla="*/ 72 h 4751"/>
                  <a:gd name="T90" fmla="*/ 303 w 2511"/>
                  <a:gd name="T91" fmla="*/ 78 h 4751"/>
                  <a:gd name="T92" fmla="*/ 194 w 2511"/>
                  <a:gd name="T93" fmla="*/ 118 h 4751"/>
                  <a:gd name="T94" fmla="*/ 136 w 2511"/>
                  <a:gd name="T95" fmla="*/ 169 h 4751"/>
                  <a:gd name="T96" fmla="*/ 96 w 2511"/>
                  <a:gd name="T97" fmla="*/ 233 h 4751"/>
                  <a:gd name="T98" fmla="*/ 74 w 2511"/>
                  <a:gd name="T99" fmla="*/ 318 h 4751"/>
                  <a:gd name="T100" fmla="*/ 0 w 2511"/>
                  <a:gd name="T101" fmla="*/ 1120 h 4751"/>
                  <a:gd name="T102" fmla="*/ 7 w 2511"/>
                  <a:gd name="T103" fmla="*/ 272 h 4751"/>
                  <a:gd name="T104" fmla="*/ 42 w 2511"/>
                  <a:gd name="T105" fmla="*/ 178 h 4751"/>
                  <a:gd name="T106" fmla="*/ 106 w 2511"/>
                  <a:gd name="T107" fmla="*/ 97 h 4751"/>
                  <a:gd name="T108" fmla="*/ 191 w 2511"/>
                  <a:gd name="T109" fmla="*/ 37 h 4751"/>
                  <a:gd name="T110" fmla="*/ 288 w 2511"/>
                  <a:gd name="T111" fmla="*/ 7 h 47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11"/>
                  <a:gd name="T169" fmla="*/ 0 h 4751"/>
                  <a:gd name="T170" fmla="*/ 2511 w 2511"/>
                  <a:gd name="T171" fmla="*/ 4751 h 47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11" h="4751">
                    <a:moveTo>
                      <a:pt x="346" y="4112"/>
                    </a:moveTo>
                    <a:lnTo>
                      <a:pt x="346" y="4203"/>
                    </a:lnTo>
                    <a:lnTo>
                      <a:pt x="2164" y="4203"/>
                    </a:lnTo>
                    <a:lnTo>
                      <a:pt x="2164" y="4112"/>
                    </a:lnTo>
                    <a:lnTo>
                      <a:pt x="346" y="4112"/>
                    </a:lnTo>
                    <a:close/>
                    <a:moveTo>
                      <a:pt x="274" y="4040"/>
                    </a:moveTo>
                    <a:lnTo>
                      <a:pt x="2236" y="4040"/>
                    </a:lnTo>
                    <a:lnTo>
                      <a:pt x="2236" y="4275"/>
                    </a:lnTo>
                    <a:lnTo>
                      <a:pt x="274" y="4275"/>
                    </a:lnTo>
                    <a:lnTo>
                      <a:pt x="274" y="4040"/>
                    </a:lnTo>
                    <a:close/>
                    <a:moveTo>
                      <a:pt x="346" y="3750"/>
                    </a:moveTo>
                    <a:lnTo>
                      <a:pt x="346" y="3842"/>
                    </a:lnTo>
                    <a:lnTo>
                      <a:pt x="653" y="3842"/>
                    </a:lnTo>
                    <a:lnTo>
                      <a:pt x="653" y="3750"/>
                    </a:lnTo>
                    <a:lnTo>
                      <a:pt x="346" y="3750"/>
                    </a:lnTo>
                    <a:close/>
                    <a:moveTo>
                      <a:pt x="274" y="3678"/>
                    </a:moveTo>
                    <a:lnTo>
                      <a:pt x="725" y="3678"/>
                    </a:lnTo>
                    <a:lnTo>
                      <a:pt x="725" y="3914"/>
                    </a:lnTo>
                    <a:lnTo>
                      <a:pt x="274" y="3914"/>
                    </a:lnTo>
                    <a:lnTo>
                      <a:pt x="274" y="3678"/>
                    </a:lnTo>
                    <a:close/>
                    <a:moveTo>
                      <a:pt x="346" y="3390"/>
                    </a:moveTo>
                    <a:lnTo>
                      <a:pt x="346" y="3482"/>
                    </a:lnTo>
                    <a:lnTo>
                      <a:pt x="653" y="3482"/>
                    </a:lnTo>
                    <a:lnTo>
                      <a:pt x="653" y="3390"/>
                    </a:lnTo>
                    <a:lnTo>
                      <a:pt x="346" y="3390"/>
                    </a:lnTo>
                    <a:close/>
                    <a:moveTo>
                      <a:pt x="274" y="3318"/>
                    </a:moveTo>
                    <a:lnTo>
                      <a:pt x="725" y="3318"/>
                    </a:lnTo>
                    <a:lnTo>
                      <a:pt x="725" y="3554"/>
                    </a:lnTo>
                    <a:lnTo>
                      <a:pt x="274" y="3554"/>
                    </a:lnTo>
                    <a:lnTo>
                      <a:pt x="274" y="3318"/>
                    </a:lnTo>
                    <a:close/>
                    <a:moveTo>
                      <a:pt x="346" y="870"/>
                    </a:moveTo>
                    <a:lnTo>
                      <a:pt x="346" y="1042"/>
                    </a:lnTo>
                    <a:lnTo>
                      <a:pt x="2164" y="1042"/>
                    </a:lnTo>
                    <a:lnTo>
                      <a:pt x="2164" y="870"/>
                    </a:lnTo>
                    <a:lnTo>
                      <a:pt x="346" y="870"/>
                    </a:lnTo>
                    <a:close/>
                    <a:moveTo>
                      <a:pt x="274" y="798"/>
                    </a:moveTo>
                    <a:lnTo>
                      <a:pt x="2236" y="798"/>
                    </a:lnTo>
                    <a:lnTo>
                      <a:pt x="2236" y="1115"/>
                    </a:lnTo>
                    <a:lnTo>
                      <a:pt x="274" y="1115"/>
                    </a:lnTo>
                    <a:lnTo>
                      <a:pt x="274" y="798"/>
                    </a:lnTo>
                    <a:close/>
                    <a:moveTo>
                      <a:pt x="346" y="503"/>
                    </a:moveTo>
                    <a:lnTo>
                      <a:pt x="346" y="678"/>
                    </a:lnTo>
                    <a:lnTo>
                      <a:pt x="2164" y="678"/>
                    </a:lnTo>
                    <a:lnTo>
                      <a:pt x="2164" y="503"/>
                    </a:lnTo>
                    <a:lnTo>
                      <a:pt x="346" y="503"/>
                    </a:lnTo>
                    <a:close/>
                    <a:moveTo>
                      <a:pt x="274" y="431"/>
                    </a:moveTo>
                    <a:lnTo>
                      <a:pt x="2236" y="431"/>
                    </a:lnTo>
                    <a:lnTo>
                      <a:pt x="2236" y="750"/>
                    </a:lnTo>
                    <a:lnTo>
                      <a:pt x="274" y="750"/>
                    </a:lnTo>
                    <a:lnTo>
                      <a:pt x="274" y="431"/>
                    </a:lnTo>
                    <a:close/>
                    <a:moveTo>
                      <a:pt x="359" y="0"/>
                    </a:moveTo>
                    <a:lnTo>
                      <a:pt x="2152" y="0"/>
                    </a:lnTo>
                    <a:lnTo>
                      <a:pt x="2184" y="1"/>
                    </a:lnTo>
                    <a:lnTo>
                      <a:pt x="2191" y="3"/>
                    </a:lnTo>
                    <a:lnTo>
                      <a:pt x="2223" y="6"/>
                    </a:lnTo>
                    <a:lnTo>
                      <a:pt x="2254" y="13"/>
                    </a:lnTo>
                    <a:lnTo>
                      <a:pt x="2284" y="23"/>
                    </a:lnTo>
                    <a:lnTo>
                      <a:pt x="2291" y="24"/>
                    </a:lnTo>
                    <a:lnTo>
                      <a:pt x="2319" y="36"/>
                    </a:lnTo>
                    <a:lnTo>
                      <a:pt x="2346" y="50"/>
                    </a:lnTo>
                    <a:lnTo>
                      <a:pt x="2371" y="66"/>
                    </a:lnTo>
                    <a:lnTo>
                      <a:pt x="2406" y="92"/>
                    </a:lnTo>
                    <a:lnTo>
                      <a:pt x="2426" y="113"/>
                    </a:lnTo>
                    <a:lnTo>
                      <a:pt x="2445" y="134"/>
                    </a:lnTo>
                    <a:lnTo>
                      <a:pt x="2461" y="157"/>
                    </a:lnTo>
                    <a:lnTo>
                      <a:pt x="2469" y="169"/>
                    </a:lnTo>
                    <a:lnTo>
                      <a:pt x="2482" y="194"/>
                    </a:lnTo>
                    <a:lnTo>
                      <a:pt x="2494" y="218"/>
                    </a:lnTo>
                    <a:lnTo>
                      <a:pt x="2495" y="225"/>
                    </a:lnTo>
                    <a:lnTo>
                      <a:pt x="2504" y="251"/>
                    </a:lnTo>
                    <a:lnTo>
                      <a:pt x="2508" y="279"/>
                    </a:lnTo>
                    <a:lnTo>
                      <a:pt x="2510" y="286"/>
                    </a:lnTo>
                    <a:lnTo>
                      <a:pt x="2511" y="302"/>
                    </a:lnTo>
                    <a:lnTo>
                      <a:pt x="2511" y="4449"/>
                    </a:lnTo>
                    <a:lnTo>
                      <a:pt x="2510" y="4465"/>
                    </a:lnTo>
                    <a:lnTo>
                      <a:pt x="2508" y="4472"/>
                    </a:lnTo>
                    <a:lnTo>
                      <a:pt x="2504" y="4499"/>
                    </a:lnTo>
                    <a:lnTo>
                      <a:pt x="2495" y="4525"/>
                    </a:lnTo>
                    <a:lnTo>
                      <a:pt x="2494" y="4533"/>
                    </a:lnTo>
                    <a:lnTo>
                      <a:pt x="2482" y="4557"/>
                    </a:lnTo>
                    <a:lnTo>
                      <a:pt x="2469" y="4582"/>
                    </a:lnTo>
                    <a:lnTo>
                      <a:pt x="2461" y="4593"/>
                    </a:lnTo>
                    <a:lnTo>
                      <a:pt x="2445" y="4617"/>
                    </a:lnTo>
                    <a:lnTo>
                      <a:pt x="2426" y="4638"/>
                    </a:lnTo>
                    <a:lnTo>
                      <a:pt x="2406" y="4658"/>
                    </a:lnTo>
                    <a:lnTo>
                      <a:pt x="2371" y="4684"/>
                    </a:lnTo>
                    <a:lnTo>
                      <a:pt x="2346" y="4700"/>
                    </a:lnTo>
                    <a:lnTo>
                      <a:pt x="2319" y="4715"/>
                    </a:lnTo>
                    <a:lnTo>
                      <a:pt x="2291" y="4726"/>
                    </a:lnTo>
                    <a:lnTo>
                      <a:pt x="2284" y="4728"/>
                    </a:lnTo>
                    <a:lnTo>
                      <a:pt x="2254" y="4738"/>
                    </a:lnTo>
                    <a:lnTo>
                      <a:pt x="2223" y="4745"/>
                    </a:lnTo>
                    <a:lnTo>
                      <a:pt x="2191" y="4750"/>
                    </a:lnTo>
                    <a:lnTo>
                      <a:pt x="2184" y="4750"/>
                    </a:lnTo>
                    <a:lnTo>
                      <a:pt x="2151" y="4751"/>
                    </a:lnTo>
                    <a:lnTo>
                      <a:pt x="360" y="4751"/>
                    </a:lnTo>
                    <a:lnTo>
                      <a:pt x="327" y="4750"/>
                    </a:lnTo>
                    <a:lnTo>
                      <a:pt x="320" y="4750"/>
                    </a:lnTo>
                    <a:lnTo>
                      <a:pt x="288" y="4745"/>
                    </a:lnTo>
                    <a:lnTo>
                      <a:pt x="256" y="4738"/>
                    </a:lnTo>
                    <a:lnTo>
                      <a:pt x="227" y="4729"/>
                    </a:lnTo>
                    <a:lnTo>
                      <a:pt x="191" y="4715"/>
                    </a:lnTo>
                    <a:lnTo>
                      <a:pt x="165" y="4702"/>
                    </a:lnTo>
                    <a:lnTo>
                      <a:pt x="139" y="4686"/>
                    </a:lnTo>
                    <a:lnTo>
                      <a:pt x="129" y="4679"/>
                    </a:lnTo>
                    <a:lnTo>
                      <a:pt x="106" y="4661"/>
                    </a:lnTo>
                    <a:lnTo>
                      <a:pt x="85" y="4643"/>
                    </a:lnTo>
                    <a:lnTo>
                      <a:pt x="67" y="4624"/>
                    </a:lnTo>
                    <a:lnTo>
                      <a:pt x="51" y="4602"/>
                    </a:lnTo>
                    <a:lnTo>
                      <a:pt x="42" y="4591"/>
                    </a:lnTo>
                    <a:lnTo>
                      <a:pt x="29" y="4569"/>
                    </a:lnTo>
                    <a:lnTo>
                      <a:pt x="17" y="4547"/>
                    </a:lnTo>
                    <a:lnTo>
                      <a:pt x="10" y="4524"/>
                    </a:lnTo>
                    <a:lnTo>
                      <a:pt x="7" y="4517"/>
                    </a:lnTo>
                    <a:lnTo>
                      <a:pt x="3" y="4494"/>
                    </a:lnTo>
                    <a:lnTo>
                      <a:pt x="2" y="4486"/>
                    </a:lnTo>
                    <a:lnTo>
                      <a:pt x="0" y="4463"/>
                    </a:lnTo>
                    <a:lnTo>
                      <a:pt x="0" y="3587"/>
                    </a:lnTo>
                    <a:lnTo>
                      <a:pt x="72" y="3587"/>
                    </a:lnTo>
                    <a:lnTo>
                      <a:pt x="72" y="4463"/>
                    </a:lnTo>
                    <a:lnTo>
                      <a:pt x="74" y="4479"/>
                    </a:lnTo>
                    <a:lnTo>
                      <a:pt x="74" y="4479"/>
                    </a:lnTo>
                    <a:lnTo>
                      <a:pt x="78" y="4499"/>
                    </a:lnTo>
                    <a:lnTo>
                      <a:pt x="84" y="4520"/>
                    </a:lnTo>
                    <a:lnTo>
                      <a:pt x="96" y="4541"/>
                    </a:lnTo>
                    <a:lnTo>
                      <a:pt x="103" y="4554"/>
                    </a:lnTo>
                    <a:lnTo>
                      <a:pt x="117" y="4573"/>
                    </a:lnTo>
                    <a:lnTo>
                      <a:pt x="136" y="4592"/>
                    </a:lnTo>
                    <a:lnTo>
                      <a:pt x="156" y="4611"/>
                    </a:lnTo>
                    <a:lnTo>
                      <a:pt x="168" y="4619"/>
                    </a:lnTo>
                    <a:lnTo>
                      <a:pt x="168" y="4619"/>
                    </a:lnTo>
                    <a:lnTo>
                      <a:pt x="194" y="4635"/>
                    </a:lnTo>
                    <a:lnTo>
                      <a:pt x="220" y="4648"/>
                    </a:lnTo>
                    <a:lnTo>
                      <a:pt x="249" y="4660"/>
                    </a:lnTo>
                    <a:lnTo>
                      <a:pt x="249" y="4660"/>
                    </a:lnTo>
                    <a:lnTo>
                      <a:pt x="271" y="4667"/>
                    </a:lnTo>
                    <a:lnTo>
                      <a:pt x="303" y="4674"/>
                    </a:lnTo>
                    <a:lnTo>
                      <a:pt x="327" y="4677"/>
                    </a:lnTo>
                    <a:lnTo>
                      <a:pt x="327" y="4677"/>
                    </a:lnTo>
                    <a:lnTo>
                      <a:pt x="360" y="4679"/>
                    </a:lnTo>
                    <a:lnTo>
                      <a:pt x="2151" y="4679"/>
                    </a:lnTo>
                    <a:lnTo>
                      <a:pt x="2184" y="4677"/>
                    </a:lnTo>
                    <a:lnTo>
                      <a:pt x="2184" y="4677"/>
                    </a:lnTo>
                    <a:lnTo>
                      <a:pt x="2209" y="4674"/>
                    </a:lnTo>
                    <a:lnTo>
                      <a:pt x="2239" y="4667"/>
                    </a:lnTo>
                    <a:lnTo>
                      <a:pt x="2268" y="4657"/>
                    </a:lnTo>
                    <a:lnTo>
                      <a:pt x="2290" y="4648"/>
                    </a:lnTo>
                    <a:lnTo>
                      <a:pt x="2317" y="4634"/>
                    </a:lnTo>
                    <a:lnTo>
                      <a:pt x="2339" y="4621"/>
                    </a:lnTo>
                    <a:lnTo>
                      <a:pt x="2355" y="4608"/>
                    </a:lnTo>
                    <a:lnTo>
                      <a:pt x="2375" y="4588"/>
                    </a:lnTo>
                    <a:lnTo>
                      <a:pt x="2394" y="4566"/>
                    </a:lnTo>
                    <a:lnTo>
                      <a:pt x="2406" y="4550"/>
                    </a:lnTo>
                    <a:lnTo>
                      <a:pt x="2416" y="4530"/>
                    </a:lnTo>
                    <a:lnTo>
                      <a:pt x="2424" y="4511"/>
                    </a:lnTo>
                    <a:lnTo>
                      <a:pt x="2424" y="4511"/>
                    </a:lnTo>
                    <a:lnTo>
                      <a:pt x="2433" y="4485"/>
                    </a:lnTo>
                    <a:lnTo>
                      <a:pt x="2437" y="4457"/>
                    </a:lnTo>
                    <a:lnTo>
                      <a:pt x="2437" y="4457"/>
                    </a:lnTo>
                    <a:lnTo>
                      <a:pt x="2439" y="4436"/>
                    </a:lnTo>
                    <a:lnTo>
                      <a:pt x="2439" y="315"/>
                    </a:lnTo>
                    <a:lnTo>
                      <a:pt x="2437" y="293"/>
                    </a:lnTo>
                    <a:lnTo>
                      <a:pt x="2437" y="293"/>
                    </a:lnTo>
                    <a:lnTo>
                      <a:pt x="2433" y="266"/>
                    </a:lnTo>
                    <a:lnTo>
                      <a:pt x="2424" y="240"/>
                    </a:lnTo>
                    <a:lnTo>
                      <a:pt x="2424" y="240"/>
                    </a:lnTo>
                    <a:lnTo>
                      <a:pt x="2416" y="221"/>
                    </a:lnTo>
                    <a:lnTo>
                      <a:pt x="2406" y="201"/>
                    </a:lnTo>
                    <a:lnTo>
                      <a:pt x="2394" y="185"/>
                    </a:lnTo>
                    <a:lnTo>
                      <a:pt x="2375" y="163"/>
                    </a:lnTo>
                    <a:lnTo>
                      <a:pt x="2355" y="143"/>
                    </a:lnTo>
                    <a:lnTo>
                      <a:pt x="2339" y="130"/>
                    </a:lnTo>
                    <a:lnTo>
                      <a:pt x="2317" y="117"/>
                    </a:lnTo>
                    <a:lnTo>
                      <a:pt x="2290" y="102"/>
                    </a:lnTo>
                    <a:lnTo>
                      <a:pt x="2268" y="94"/>
                    </a:lnTo>
                    <a:lnTo>
                      <a:pt x="2239" y="84"/>
                    </a:lnTo>
                    <a:lnTo>
                      <a:pt x="2209" y="76"/>
                    </a:lnTo>
                    <a:lnTo>
                      <a:pt x="2177" y="74"/>
                    </a:lnTo>
                    <a:lnTo>
                      <a:pt x="2177" y="74"/>
                    </a:lnTo>
                    <a:lnTo>
                      <a:pt x="2151" y="72"/>
                    </a:lnTo>
                    <a:lnTo>
                      <a:pt x="360" y="72"/>
                    </a:lnTo>
                    <a:lnTo>
                      <a:pt x="334" y="74"/>
                    </a:lnTo>
                    <a:lnTo>
                      <a:pt x="334" y="74"/>
                    </a:lnTo>
                    <a:lnTo>
                      <a:pt x="303" y="78"/>
                    </a:lnTo>
                    <a:lnTo>
                      <a:pt x="277" y="82"/>
                    </a:lnTo>
                    <a:lnTo>
                      <a:pt x="249" y="92"/>
                    </a:lnTo>
                    <a:lnTo>
                      <a:pt x="220" y="104"/>
                    </a:lnTo>
                    <a:lnTo>
                      <a:pt x="194" y="118"/>
                    </a:lnTo>
                    <a:lnTo>
                      <a:pt x="194" y="118"/>
                    </a:lnTo>
                    <a:lnTo>
                      <a:pt x="180" y="127"/>
                    </a:lnTo>
                    <a:lnTo>
                      <a:pt x="156" y="147"/>
                    </a:lnTo>
                    <a:lnTo>
                      <a:pt x="136" y="169"/>
                    </a:lnTo>
                    <a:lnTo>
                      <a:pt x="117" y="192"/>
                    </a:lnTo>
                    <a:lnTo>
                      <a:pt x="117" y="192"/>
                    </a:lnTo>
                    <a:lnTo>
                      <a:pt x="109" y="205"/>
                    </a:lnTo>
                    <a:lnTo>
                      <a:pt x="96" y="233"/>
                    </a:lnTo>
                    <a:lnTo>
                      <a:pt x="87" y="256"/>
                    </a:lnTo>
                    <a:lnTo>
                      <a:pt x="87" y="256"/>
                    </a:lnTo>
                    <a:lnTo>
                      <a:pt x="78" y="286"/>
                    </a:lnTo>
                    <a:lnTo>
                      <a:pt x="74" y="318"/>
                    </a:lnTo>
                    <a:lnTo>
                      <a:pt x="74" y="318"/>
                    </a:lnTo>
                    <a:lnTo>
                      <a:pt x="72" y="344"/>
                    </a:lnTo>
                    <a:lnTo>
                      <a:pt x="72" y="1120"/>
                    </a:lnTo>
                    <a:lnTo>
                      <a:pt x="0" y="1120"/>
                    </a:lnTo>
                    <a:lnTo>
                      <a:pt x="0" y="344"/>
                    </a:lnTo>
                    <a:lnTo>
                      <a:pt x="2" y="311"/>
                    </a:lnTo>
                    <a:lnTo>
                      <a:pt x="3" y="303"/>
                    </a:lnTo>
                    <a:lnTo>
                      <a:pt x="7" y="272"/>
                    </a:lnTo>
                    <a:lnTo>
                      <a:pt x="16" y="241"/>
                    </a:lnTo>
                    <a:lnTo>
                      <a:pt x="17" y="234"/>
                    </a:lnTo>
                    <a:lnTo>
                      <a:pt x="29" y="205"/>
                    </a:lnTo>
                    <a:lnTo>
                      <a:pt x="42" y="178"/>
                    </a:lnTo>
                    <a:lnTo>
                      <a:pt x="58" y="153"/>
                    </a:lnTo>
                    <a:lnTo>
                      <a:pt x="67" y="141"/>
                    </a:lnTo>
                    <a:lnTo>
                      <a:pt x="85" y="118"/>
                    </a:lnTo>
                    <a:lnTo>
                      <a:pt x="106" y="97"/>
                    </a:lnTo>
                    <a:lnTo>
                      <a:pt x="129" y="76"/>
                    </a:lnTo>
                    <a:lnTo>
                      <a:pt x="154" y="61"/>
                    </a:lnTo>
                    <a:lnTo>
                      <a:pt x="165" y="52"/>
                    </a:lnTo>
                    <a:lnTo>
                      <a:pt x="191" y="37"/>
                    </a:lnTo>
                    <a:lnTo>
                      <a:pt x="220" y="26"/>
                    </a:lnTo>
                    <a:lnTo>
                      <a:pt x="249" y="16"/>
                    </a:lnTo>
                    <a:lnTo>
                      <a:pt x="256" y="13"/>
                    </a:lnTo>
                    <a:lnTo>
                      <a:pt x="288" y="7"/>
                    </a:lnTo>
                    <a:lnTo>
                      <a:pt x="320" y="3"/>
                    </a:lnTo>
                    <a:lnTo>
                      <a:pt x="327" y="1"/>
                    </a:lnTo>
                    <a:lnTo>
                      <a:pt x="35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419" name="Freeform 738"/>
              <p:cNvSpPr>
                <a:spLocks noEditPoints="1" noChangeArrowheads="1"/>
              </p:cNvSpPr>
              <p:nvPr/>
            </p:nvSpPr>
            <p:spPr bwMode="auto">
              <a:xfrm>
                <a:off x="0" y="188732"/>
                <a:ext cx="477030" cy="407185"/>
              </a:xfrm>
              <a:custGeom>
                <a:avLst/>
                <a:gdLst>
                  <a:gd name="T0" fmla="*/ 185 w 2887"/>
                  <a:gd name="T1" fmla="*/ 187 h 2467"/>
                  <a:gd name="T2" fmla="*/ 169 w 2887"/>
                  <a:gd name="T3" fmla="*/ 822 h 2467"/>
                  <a:gd name="T4" fmla="*/ 169 w 2887"/>
                  <a:gd name="T5" fmla="*/ 1075 h 2467"/>
                  <a:gd name="T6" fmla="*/ 173 w 2887"/>
                  <a:gd name="T7" fmla="*/ 1897 h 2467"/>
                  <a:gd name="T8" fmla="*/ 250 w 2887"/>
                  <a:gd name="T9" fmla="*/ 1949 h 2467"/>
                  <a:gd name="T10" fmla="*/ 318 w 2887"/>
                  <a:gd name="T11" fmla="*/ 1949 h 2467"/>
                  <a:gd name="T12" fmla="*/ 1152 w 2887"/>
                  <a:gd name="T13" fmla="*/ 1949 h 2467"/>
                  <a:gd name="T14" fmla="*/ 2094 w 2887"/>
                  <a:gd name="T15" fmla="*/ 1949 h 2467"/>
                  <a:gd name="T16" fmla="*/ 2718 w 2887"/>
                  <a:gd name="T17" fmla="*/ 1897 h 2467"/>
                  <a:gd name="T18" fmla="*/ 2721 w 2887"/>
                  <a:gd name="T19" fmla="*/ 1362 h 2467"/>
                  <a:gd name="T20" fmla="*/ 2721 w 2887"/>
                  <a:gd name="T21" fmla="*/ 1075 h 2467"/>
                  <a:gd name="T22" fmla="*/ 2721 w 2887"/>
                  <a:gd name="T23" fmla="*/ 822 h 2467"/>
                  <a:gd name="T24" fmla="*/ 2706 w 2887"/>
                  <a:gd name="T25" fmla="*/ 187 h 2467"/>
                  <a:gd name="T26" fmla="*/ 2643 w 2887"/>
                  <a:gd name="T27" fmla="*/ 157 h 2467"/>
                  <a:gd name="T28" fmla="*/ 2607 w 2887"/>
                  <a:gd name="T29" fmla="*/ 157 h 2467"/>
                  <a:gd name="T30" fmla="*/ 2292 w 2887"/>
                  <a:gd name="T31" fmla="*/ 157 h 2467"/>
                  <a:gd name="T32" fmla="*/ 1634 w 2887"/>
                  <a:gd name="T33" fmla="*/ 157 h 2467"/>
                  <a:gd name="T34" fmla="*/ 800 w 2887"/>
                  <a:gd name="T35" fmla="*/ 157 h 2467"/>
                  <a:gd name="T36" fmla="*/ 123 w 2887"/>
                  <a:gd name="T37" fmla="*/ 0 h 2467"/>
                  <a:gd name="T38" fmla="*/ 492 w 2887"/>
                  <a:gd name="T39" fmla="*/ 0 h 2467"/>
                  <a:gd name="T40" fmla="*/ 1178 w 2887"/>
                  <a:gd name="T41" fmla="*/ 0 h 2467"/>
                  <a:gd name="T42" fmla="*/ 2206 w 2887"/>
                  <a:gd name="T43" fmla="*/ 0 h 2467"/>
                  <a:gd name="T44" fmla="*/ 2860 w 2887"/>
                  <a:gd name="T45" fmla="*/ 25 h 2467"/>
                  <a:gd name="T46" fmla="*/ 2887 w 2887"/>
                  <a:gd name="T47" fmla="*/ 430 h 2467"/>
                  <a:gd name="T48" fmla="*/ 2887 w 2887"/>
                  <a:gd name="T49" fmla="*/ 940 h 2467"/>
                  <a:gd name="T50" fmla="*/ 2887 w 2887"/>
                  <a:gd name="T51" fmla="*/ 1076 h 2467"/>
                  <a:gd name="T52" fmla="*/ 2887 w 2887"/>
                  <a:gd name="T53" fmla="*/ 1124 h 2467"/>
                  <a:gd name="T54" fmla="*/ 2887 w 2887"/>
                  <a:gd name="T55" fmla="*/ 1380 h 2467"/>
                  <a:gd name="T56" fmla="*/ 2887 w 2887"/>
                  <a:gd name="T57" fmla="*/ 2017 h 2467"/>
                  <a:gd name="T58" fmla="*/ 2795 w 2887"/>
                  <a:gd name="T59" fmla="*/ 2108 h 2467"/>
                  <a:gd name="T60" fmla="*/ 2640 w 2887"/>
                  <a:gd name="T61" fmla="*/ 2108 h 2467"/>
                  <a:gd name="T62" fmla="*/ 1968 w 2887"/>
                  <a:gd name="T63" fmla="*/ 2191 h 2467"/>
                  <a:gd name="T64" fmla="*/ 2036 w 2887"/>
                  <a:gd name="T65" fmla="*/ 2288 h 2467"/>
                  <a:gd name="T66" fmla="*/ 2132 w 2887"/>
                  <a:gd name="T67" fmla="*/ 2301 h 2467"/>
                  <a:gd name="T68" fmla="*/ 2194 w 2887"/>
                  <a:gd name="T69" fmla="*/ 2366 h 2467"/>
                  <a:gd name="T70" fmla="*/ 2181 w 2887"/>
                  <a:gd name="T71" fmla="*/ 2440 h 2467"/>
                  <a:gd name="T72" fmla="*/ 2130 w 2887"/>
                  <a:gd name="T73" fmla="*/ 2467 h 2467"/>
                  <a:gd name="T74" fmla="*/ 2064 w 2887"/>
                  <a:gd name="T75" fmla="*/ 2467 h 2467"/>
                  <a:gd name="T76" fmla="*/ 1735 w 2887"/>
                  <a:gd name="T77" fmla="*/ 2467 h 2467"/>
                  <a:gd name="T78" fmla="*/ 1068 w 2887"/>
                  <a:gd name="T79" fmla="*/ 2467 h 2467"/>
                  <a:gd name="T80" fmla="*/ 732 w 2887"/>
                  <a:gd name="T81" fmla="*/ 2422 h 2467"/>
                  <a:gd name="T82" fmla="*/ 729 w 2887"/>
                  <a:gd name="T83" fmla="*/ 2366 h 2467"/>
                  <a:gd name="T84" fmla="*/ 792 w 2887"/>
                  <a:gd name="T85" fmla="*/ 2301 h 2467"/>
                  <a:gd name="T86" fmla="*/ 845 w 2887"/>
                  <a:gd name="T87" fmla="*/ 2294 h 2467"/>
                  <a:gd name="T88" fmla="*/ 958 w 2887"/>
                  <a:gd name="T89" fmla="*/ 2247 h 2467"/>
                  <a:gd name="T90" fmla="*/ 983 w 2887"/>
                  <a:gd name="T91" fmla="*/ 2126 h 2467"/>
                  <a:gd name="T92" fmla="*/ 874 w 2887"/>
                  <a:gd name="T93" fmla="*/ 2108 h 2467"/>
                  <a:gd name="T94" fmla="*/ 576 w 2887"/>
                  <a:gd name="T95" fmla="*/ 2108 h 2467"/>
                  <a:gd name="T96" fmla="*/ 49 w 2887"/>
                  <a:gd name="T97" fmla="*/ 2097 h 2467"/>
                  <a:gd name="T98" fmla="*/ 0 w 2887"/>
                  <a:gd name="T99" fmla="*/ 1686 h 2467"/>
                  <a:gd name="T100" fmla="*/ 0 w 2887"/>
                  <a:gd name="T101" fmla="*/ 1075 h 2467"/>
                  <a:gd name="T102" fmla="*/ 0 w 2887"/>
                  <a:gd name="T103" fmla="*/ 1036 h 2467"/>
                  <a:gd name="T104" fmla="*/ 0 w 2887"/>
                  <a:gd name="T105" fmla="*/ 89 h 2467"/>
                  <a:gd name="T106" fmla="*/ 98 w 2887"/>
                  <a:gd name="T107" fmla="*/ 0 h 24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7"/>
                  <a:gd name="T163" fmla="*/ 0 h 2467"/>
                  <a:gd name="T164" fmla="*/ 2887 w 2887"/>
                  <a:gd name="T165" fmla="*/ 2467 h 24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7" h="2467">
                    <a:moveTo>
                      <a:pt x="627" y="157"/>
                    </a:moveTo>
                    <a:lnTo>
                      <a:pt x="444" y="157"/>
                    </a:lnTo>
                    <a:lnTo>
                      <a:pt x="249" y="157"/>
                    </a:lnTo>
                    <a:lnTo>
                      <a:pt x="224" y="159"/>
                    </a:lnTo>
                    <a:lnTo>
                      <a:pt x="202" y="171"/>
                    </a:lnTo>
                    <a:lnTo>
                      <a:pt x="185" y="187"/>
                    </a:lnTo>
                    <a:lnTo>
                      <a:pt x="173" y="209"/>
                    </a:lnTo>
                    <a:lnTo>
                      <a:pt x="169" y="233"/>
                    </a:lnTo>
                    <a:lnTo>
                      <a:pt x="169" y="625"/>
                    </a:lnTo>
                    <a:lnTo>
                      <a:pt x="169" y="699"/>
                    </a:lnTo>
                    <a:lnTo>
                      <a:pt x="169" y="765"/>
                    </a:lnTo>
                    <a:lnTo>
                      <a:pt x="169" y="822"/>
                    </a:lnTo>
                    <a:lnTo>
                      <a:pt x="169" y="872"/>
                    </a:lnTo>
                    <a:lnTo>
                      <a:pt x="169" y="981"/>
                    </a:lnTo>
                    <a:lnTo>
                      <a:pt x="169" y="1005"/>
                    </a:lnTo>
                    <a:lnTo>
                      <a:pt x="169" y="1026"/>
                    </a:lnTo>
                    <a:lnTo>
                      <a:pt x="169" y="1075"/>
                    </a:lnTo>
                    <a:lnTo>
                      <a:pt x="169" y="1075"/>
                    </a:lnTo>
                    <a:lnTo>
                      <a:pt x="169" y="1075"/>
                    </a:lnTo>
                    <a:lnTo>
                      <a:pt x="169" y="1362"/>
                    </a:lnTo>
                    <a:lnTo>
                      <a:pt x="169" y="1425"/>
                    </a:lnTo>
                    <a:lnTo>
                      <a:pt x="169" y="1495"/>
                    </a:lnTo>
                    <a:lnTo>
                      <a:pt x="169" y="1873"/>
                    </a:lnTo>
                    <a:lnTo>
                      <a:pt x="173" y="1897"/>
                    </a:lnTo>
                    <a:lnTo>
                      <a:pt x="185" y="1919"/>
                    </a:lnTo>
                    <a:lnTo>
                      <a:pt x="202" y="1935"/>
                    </a:lnTo>
                    <a:lnTo>
                      <a:pt x="224" y="1945"/>
                    </a:lnTo>
                    <a:lnTo>
                      <a:pt x="249" y="1949"/>
                    </a:lnTo>
                    <a:lnTo>
                      <a:pt x="250" y="1949"/>
                    </a:lnTo>
                    <a:lnTo>
                      <a:pt x="250" y="1949"/>
                    </a:lnTo>
                    <a:lnTo>
                      <a:pt x="253" y="1949"/>
                    </a:lnTo>
                    <a:lnTo>
                      <a:pt x="268" y="1949"/>
                    </a:lnTo>
                    <a:lnTo>
                      <a:pt x="276" y="1949"/>
                    </a:lnTo>
                    <a:lnTo>
                      <a:pt x="286" y="1949"/>
                    </a:lnTo>
                    <a:lnTo>
                      <a:pt x="301" y="1949"/>
                    </a:lnTo>
                    <a:lnTo>
                      <a:pt x="318" y="1949"/>
                    </a:lnTo>
                    <a:lnTo>
                      <a:pt x="338" y="1949"/>
                    </a:lnTo>
                    <a:lnTo>
                      <a:pt x="362" y="1949"/>
                    </a:lnTo>
                    <a:lnTo>
                      <a:pt x="391" y="1949"/>
                    </a:lnTo>
                    <a:lnTo>
                      <a:pt x="796" y="1949"/>
                    </a:lnTo>
                    <a:lnTo>
                      <a:pt x="874" y="1949"/>
                    </a:lnTo>
                    <a:lnTo>
                      <a:pt x="1152" y="1949"/>
                    </a:lnTo>
                    <a:lnTo>
                      <a:pt x="1259" y="1949"/>
                    </a:lnTo>
                    <a:lnTo>
                      <a:pt x="1376" y="1949"/>
                    </a:lnTo>
                    <a:lnTo>
                      <a:pt x="1501" y="1949"/>
                    </a:lnTo>
                    <a:lnTo>
                      <a:pt x="1635" y="1949"/>
                    </a:lnTo>
                    <a:lnTo>
                      <a:pt x="1931" y="1949"/>
                    </a:lnTo>
                    <a:lnTo>
                      <a:pt x="2094" y="1949"/>
                    </a:lnTo>
                    <a:lnTo>
                      <a:pt x="2266" y="1949"/>
                    </a:lnTo>
                    <a:lnTo>
                      <a:pt x="2644" y="1949"/>
                    </a:lnTo>
                    <a:lnTo>
                      <a:pt x="2669" y="1945"/>
                    </a:lnTo>
                    <a:lnTo>
                      <a:pt x="2689" y="1935"/>
                    </a:lnTo>
                    <a:lnTo>
                      <a:pt x="2706" y="1919"/>
                    </a:lnTo>
                    <a:lnTo>
                      <a:pt x="2718" y="1897"/>
                    </a:lnTo>
                    <a:lnTo>
                      <a:pt x="2721" y="1873"/>
                    </a:lnTo>
                    <a:lnTo>
                      <a:pt x="2721" y="1763"/>
                    </a:lnTo>
                    <a:lnTo>
                      <a:pt x="2721" y="1665"/>
                    </a:lnTo>
                    <a:lnTo>
                      <a:pt x="2721" y="1495"/>
                    </a:lnTo>
                    <a:lnTo>
                      <a:pt x="2721" y="1425"/>
                    </a:lnTo>
                    <a:lnTo>
                      <a:pt x="2721" y="1362"/>
                    </a:lnTo>
                    <a:lnTo>
                      <a:pt x="2721" y="1307"/>
                    </a:lnTo>
                    <a:lnTo>
                      <a:pt x="2721" y="1261"/>
                    </a:lnTo>
                    <a:lnTo>
                      <a:pt x="2721" y="1159"/>
                    </a:lnTo>
                    <a:lnTo>
                      <a:pt x="2721" y="1135"/>
                    </a:lnTo>
                    <a:lnTo>
                      <a:pt x="2721" y="1117"/>
                    </a:lnTo>
                    <a:lnTo>
                      <a:pt x="2721" y="1075"/>
                    </a:lnTo>
                    <a:lnTo>
                      <a:pt x="2721" y="1075"/>
                    </a:lnTo>
                    <a:lnTo>
                      <a:pt x="2721" y="1073"/>
                    </a:lnTo>
                    <a:lnTo>
                      <a:pt x="2721" y="950"/>
                    </a:lnTo>
                    <a:lnTo>
                      <a:pt x="2721" y="914"/>
                    </a:lnTo>
                    <a:lnTo>
                      <a:pt x="2721" y="872"/>
                    </a:lnTo>
                    <a:lnTo>
                      <a:pt x="2721" y="822"/>
                    </a:lnTo>
                    <a:lnTo>
                      <a:pt x="2721" y="765"/>
                    </a:lnTo>
                    <a:lnTo>
                      <a:pt x="2721" y="699"/>
                    </a:lnTo>
                    <a:lnTo>
                      <a:pt x="2721" y="625"/>
                    </a:lnTo>
                    <a:lnTo>
                      <a:pt x="2721" y="233"/>
                    </a:lnTo>
                    <a:lnTo>
                      <a:pt x="2718" y="209"/>
                    </a:lnTo>
                    <a:lnTo>
                      <a:pt x="2706" y="187"/>
                    </a:lnTo>
                    <a:lnTo>
                      <a:pt x="2689" y="171"/>
                    </a:lnTo>
                    <a:lnTo>
                      <a:pt x="2669" y="159"/>
                    </a:lnTo>
                    <a:lnTo>
                      <a:pt x="2644" y="157"/>
                    </a:lnTo>
                    <a:lnTo>
                      <a:pt x="2644" y="157"/>
                    </a:lnTo>
                    <a:lnTo>
                      <a:pt x="2644" y="157"/>
                    </a:lnTo>
                    <a:lnTo>
                      <a:pt x="2643" y="157"/>
                    </a:lnTo>
                    <a:lnTo>
                      <a:pt x="2641" y="157"/>
                    </a:lnTo>
                    <a:lnTo>
                      <a:pt x="2637" y="157"/>
                    </a:lnTo>
                    <a:lnTo>
                      <a:pt x="2633" y="157"/>
                    </a:lnTo>
                    <a:lnTo>
                      <a:pt x="2627" y="157"/>
                    </a:lnTo>
                    <a:lnTo>
                      <a:pt x="2618" y="157"/>
                    </a:lnTo>
                    <a:lnTo>
                      <a:pt x="2607" y="157"/>
                    </a:lnTo>
                    <a:lnTo>
                      <a:pt x="2592" y="157"/>
                    </a:lnTo>
                    <a:lnTo>
                      <a:pt x="2576" y="157"/>
                    </a:lnTo>
                    <a:lnTo>
                      <a:pt x="2434" y="157"/>
                    </a:lnTo>
                    <a:lnTo>
                      <a:pt x="2392" y="157"/>
                    </a:lnTo>
                    <a:lnTo>
                      <a:pt x="2345" y="157"/>
                    </a:lnTo>
                    <a:lnTo>
                      <a:pt x="2292" y="157"/>
                    </a:lnTo>
                    <a:lnTo>
                      <a:pt x="2168" y="157"/>
                    </a:lnTo>
                    <a:lnTo>
                      <a:pt x="2097" y="157"/>
                    </a:lnTo>
                    <a:lnTo>
                      <a:pt x="1935" y="157"/>
                    </a:lnTo>
                    <a:lnTo>
                      <a:pt x="1842" y="157"/>
                    </a:lnTo>
                    <a:lnTo>
                      <a:pt x="1742" y="157"/>
                    </a:lnTo>
                    <a:lnTo>
                      <a:pt x="1634" y="157"/>
                    </a:lnTo>
                    <a:lnTo>
                      <a:pt x="1517" y="157"/>
                    </a:lnTo>
                    <a:lnTo>
                      <a:pt x="1392" y="157"/>
                    </a:lnTo>
                    <a:lnTo>
                      <a:pt x="1258" y="157"/>
                    </a:lnTo>
                    <a:lnTo>
                      <a:pt x="1114" y="157"/>
                    </a:lnTo>
                    <a:lnTo>
                      <a:pt x="962" y="157"/>
                    </a:lnTo>
                    <a:lnTo>
                      <a:pt x="800" y="157"/>
                    </a:lnTo>
                    <a:lnTo>
                      <a:pt x="627" y="157"/>
                    </a:lnTo>
                    <a:close/>
                    <a:moveTo>
                      <a:pt x="98" y="0"/>
                    </a:moveTo>
                    <a:lnTo>
                      <a:pt x="98" y="0"/>
                    </a:lnTo>
                    <a:lnTo>
                      <a:pt x="100" y="0"/>
                    </a:lnTo>
                    <a:lnTo>
                      <a:pt x="116" y="0"/>
                    </a:lnTo>
                    <a:lnTo>
                      <a:pt x="123" y="0"/>
                    </a:lnTo>
                    <a:lnTo>
                      <a:pt x="134" y="0"/>
                    </a:lnTo>
                    <a:lnTo>
                      <a:pt x="147" y="0"/>
                    </a:lnTo>
                    <a:lnTo>
                      <a:pt x="163" y="0"/>
                    </a:lnTo>
                    <a:lnTo>
                      <a:pt x="184" y="0"/>
                    </a:lnTo>
                    <a:lnTo>
                      <a:pt x="435" y="0"/>
                    </a:lnTo>
                    <a:lnTo>
                      <a:pt x="492" y="0"/>
                    </a:lnTo>
                    <a:lnTo>
                      <a:pt x="554" y="0"/>
                    </a:lnTo>
                    <a:lnTo>
                      <a:pt x="622" y="0"/>
                    </a:lnTo>
                    <a:lnTo>
                      <a:pt x="696" y="0"/>
                    </a:lnTo>
                    <a:lnTo>
                      <a:pt x="777" y="0"/>
                    </a:lnTo>
                    <a:lnTo>
                      <a:pt x="867" y="0"/>
                    </a:lnTo>
                    <a:lnTo>
                      <a:pt x="1178" y="0"/>
                    </a:lnTo>
                    <a:lnTo>
                      <a:pt x="1297" y="0"/>
                    </a:lnTo>
                    <a:lnTo>
                      <a:pt x="1425" y="0"/>
                    </a:lnTo>
                    <a:lnTo>
                      <a:pt x="1709" y="0"/>
                    </a:lnTo>
                    <a:lnTo>
                      <a:pt x="1864" y="0"/>
                    </a:lnTo>
                    <a:lnTo>
                      <a:pt x="2030" y="0"/>
                    </a:lnTo>
                    <a:lnTo>
                      <a:pt x="2206" y="0"/>
                    </a:lnTo>
                    <a:lnTo>
                      <a:pt x="2391" y="0"/>
                    </a:lnTo>
                    <a:lnTo>
                      <a:pt x="2588" y="0"/>
                    </a:lnTo>
                    <a:lnTo>
                      <a:pt x="2795" y="0"/>
                    </a:lnTo>
                    <a:lnTo>
                      <a:pt x="2819" y="3"/>
                    </a:lnTo>
                    <a:lnTo>
                      <a:pt x="2841" y="12"/>
                    </a:lnTo>
                    <a:lnTo>
                      <a:pt x="2860" y="25"/>
                    </a:lnTo>
                    <a:lnTo>
                      <a:pt x="2874" y="44"/>
                    </a:lnTo>
                    <a:lnTo>
                      <a:pt x="2884" y="64"/>
                    </a:lnTo>
                    <a:lnTo>
                      <a:pt x="2887" y="89"/>
                    </a:lnTo>
                    <a:lnTo>
                      <a:pt x="2887" y="213"/>
                    </a:lnTo>
                    <a:lnTo>
                      <a:pt x="2887" y="327"/>
                    </a:lnTo>
                    <a:lnTo>
                      <a:pt x="2887" y="430"/>
                    </a:lnTo>
                    <a:lnTo>
                      <a:pt x="2887" y="524"/>
                    </a:lnTo>
                    <a:lnTo>
                      <a:pt x="2887" y="608"/>
                    </a:lnTo>
                    <a:lnTo>
                      <a:pt x="2887" y="807"/>
                    </a:lnTo>
                    <a:lnTo>
                      <a:pt x="2887" y="858"/>
                    </a:lnTo>
                    <a:lnTo>
                      <a:pt x="2887" y="903"/>
                    </a:lnTo>
                    <a:lnTo>
                      <a:pt x="2887" y="940"/>
                    </a:lnTo>
                    <a:lnTo>
                      <a:pt x="2887" y="1073"/>
                    </a:lnTo>
                    <a:lnTo>
                      <a:pt x="2887" y="1075"/>
                    </a:lnTo>
                    <a:lnTo>
                      <a:pt x="2887" y="1075"/>
                    </a:lnTo>
                    <a:lnTo>
                      <a:pt x="2887" y="1075"/>
                    </a:lnTo>
                    <a:lnTo>
                      <a:pt x="2887" y="1075"/>
                    </a:lnTo>
                    <a:lnTo>
                      <a:pt x="2887" y="1076"/>
                    </a:lnTo>
                    <a:lnTo>
                      <a:pt x="2887" y="1078"/>
                    </a:lnTo>
                    <a:lnTo>
                      <a:pt x="2887" y="1082"/>
                    </a:lnTo>
                    <a:lnTo>
                      <a:pt x="2887" y="1088"/>
                    </a:lnTo>
                    <a:lnTo>
                      <a:pt x="2887" y="1096"/>
                    </a:lnTo>
                    <a:lnTo>
                      <a:pt x="2887" y="1108"/>
                    </a:lnTo>
                    <a:lnTo>
                      <a:pt x="2887" y="1124"/>
                    </a:lnTo>
                    <a:lnTo>
                      <a:pt x="2887" y="1143"/>
                    </a:lnTo>
                    <a:lnTo>
                      <a:pt x="2887" y="1198"/>
                    </a:lnTo>
                    <a:lnTo>
                      <a:pt x="2887" y="1234"/>
                    </a:lnTo>
                    <a:lnTo>
                      <a:pt x="2887" y="1276"/>
                    </a:lnTo>
                    <a:lnTo>
                      <a:pt x="2887" y="1323"/>
                    </a:lnTo>
                    <a:lnTo>
                      <a:pt x="2887" y="1380"/>
                    </a:lnTo>
                    <a:lnTo>
                      <a:pt x="2887" y="1516"/>
                    </a:lnTo>
                    <a:lnTo>
                      <a:pt x="2887" y="1597"/>
                    </a:lnTo>
                    <a:lnTo>
                      <a:pt x="2887" y="1686"/>
                    </a:lnTo>
                    <a:lnTo>
                      <a:pt x="2887" y="1786"/>
                    </a:lnTo>
                    <a:lnTo>
                      <a:pt x="2887" y="1896"/>
                    </a:lnTo>
                    <a:lnTo>
                      <a:pt x="2887" y="2017"/>
                    </a:lnTo>
                    <a:lnTo>
                      <a:pt x="2884" y="2042"/>
                    </a:lnTo>
                    <a:lnTo>
                      <a:pt x="2874" y="2064"/>
                    </a:lnTo>
                    <a:lnTo>
                      <a:pt x="2860" y="2082"/>
                    </a:lnTo>
                    <a:lnTo>
                      <a:pt x="2841" y="2097"/>
                    </a:lnTo>
                    <a:lnTo>
                      <a:pt x="2819" y="2106"/>
                    </a:lnTo>
                    <a:lnTo>
                      <a:pt x="2795" y="2108"/>
                    </a:lnTo>
                    <a:lnTo>
                      <a:pt x="2785" y="2108"/>
                    </a:lnTo>
                    <a:lnTo>
                      <a:pt x="2776" y="2108"/>
                    </a:lnTo>
                    <a:lnTo>
                      <a:pt x="2764" y="2108"/>
                    </a:lnTo>
                    <a:lnTo>
                      <a:pt x="2705" y="2108"/>
                    </a:lnTo>
                    <a:lnTo>
                      <a:pt x="2675" y="2108"/>
                    </a:lnTo>
                    <a:lnTo>
                      <a:pt x="2640" y="2108"/>
                    </a:lnTo>
                    <a:lnTo>
                      <a:pt x="1960" y="2108"/>
                    </a:lnTo>
                    <a:lnTo>
                      <a:pt x="1960" y="2114"/>
                    </a:lnTo>
                    <a:lnTo>
                      <a:pt x="1961" y="2126"/>
                    </a:lnTo>
                    <a:lnTo>
                      <a:pt x="1962" y="2145"/>
                    </a:lnTo>
                    <a:lnTo>
                      <a:pt x="1964" y="2168"/>
                    </a:lnTo>
                    <a:lnTo>
                      <a:pt x="1968" y="2191"/>
                    </a:lnTo>
                    <a:lnTo>
                      <a:pt x="1973" y="2214"/>
                    </a:lnTo>
                    <a:lnTo>
                      <a:pt x="1977" y="2233"/>
                    </a:lnTo>
                    <a:lnTo>
                      <a:pt x="1983" y="2247"/>
                    </a:lnTo>
                    <a:lnTo>
                      <a:pt x="1999" y="2266"/>
                    </a:lnTo>
                    <a:lnTo>
                      <a:pt x="2016" y="2279"/>
                    </a:lnTo>
                    <a:lnTo>
                      <a:pt x="2036" y="2288"/>
                    </a:lnTo>
                    <a:lnTo>
                      <a:pt x="2058" y="2295"/>
                    </a:lnTo>
                    <a:lnTo>
                      <a:pt x="2078" y="2298"/>
                    </a:lnTo>
                    <a:lnTo>
                      <a:pt x="2097" y="2299"/>
                    </a:lnTo>
                    <a:lnTo>
                      <a:pt x="2113" y="2301"/>
                    </a:lnTo>
                    <a:lnTo>
                      <a:pt x="2126" y="2301"/>
                    </a:lnTo>
                    <a:lnTo>
                      <a:pt x="2132" y="2301"/>
                    </a:lnTo>
                    <a:lnTo>
                      <a:pt x="2151" y="2304"/>
                    </a:lnTo>
                    <a:lnTo>
                      <a:pt x="2168" y="2314"/>
                    </a:lnTo>
                    <a:lnTo>
                      <a:pt x="2181" y="2328"/>
                    </a:lnTo>
                    <a:lnTo>
                      <a:pt x="2190" y="2346"/>
                    </a:lnTo>
                    <a:lnTo>
                      <a:pt x="2194" y="2366"/>
                    </a:lnTo>
                    <a:lnTo>
                      <a:pt x="2194" y="2366"/>
                    </a:lnTo>
                    <a:lnTo>
                      <a:pt x="2194" y="2369"/>
                    </a:lnTo>
                    <a:lnTo>
                      <a:pt x="2194" y="2373"/>
                    </a:lnTo>
                    <a:lnTo>
                      <a:pt x="2194" y="2385"/>
                    </a:lnTo>
                    <a:lnTo>
                      <a:pt x="2194" y="2402"/>
                    </a:lnTo>
                    <a:lnTo>
                      <a:pt x="2190" y="2422"/>
                    </a:lnTo>
                    <a:lnTo>
                      <a:pt x="2181" y="2440"/>
                    </a:lnTo>
                    <a:lnTo>
                      <a:pt x="2168" y="2454"/>
                    </a:lnTo>
                    <a:lnTo>
                      <a:pt x="2151" y="2463"/>
                    </a:lnTo>
                    <a:lnTo>
                      <a:pt x="2132" y="2467"/>
                    </a:lnTo>
                    <a:lnTo>
                      <a:pt x="2132" y="2467"/>
                    </a:lnTo>
                    <a:lnTo>
                      <a:pt x="2130" y="2467"/>
                    </a:lnTo>
                    <a:lnTo>
                      <a:pt x="2130" y="2467"/>
                    </a:lnTo>
                    <a:lnTo>
                      <a:pt x="2127" y="2467"/>
                    </a:lnTo>
                    <a:lnTo>
                      <a:pt x="2123" y="2467"/>
                    </a:lnTo>
                    <a:lnTo>
                      <a:pt x="2117" y="2467"/>
                    </a:lnTo>
                    <a:lnTo>
                      <a:pt x="2109" y="2467"/>
                    </a:lnTo>
                    <a:lnTo>
                      <a:pt x="2083" y="2467"/>
                    </a:lnTo>
                    <a:lnTo>
                      <a:pt x="2064" y="2467"/>
                    </a:lnTo>
                    <a:lnTo>
                      <a:pt x="2041" y="2467"/>
                    </a:lnTo>
                    <a:lnTo>
                      <a:pt x="1945" y="2467"/>
                    </a:lnTo>
                    <a:lnTo>
                      <a:pt x="1902" y="2467"/>
                    </a:lnTo>
                    <a:lnTo>
                      <a:pt x="1852" y="2467"/>
                    </a:lnTo>
                    <a:lnTo>
                      <a:pt x="1797" y="2467"/>
                    </a:lnTo>
                    <a:lnTo>
                      <a:pt x="1735" y="2467"/>
                    </a:lnTo>
                    <a:lnTo>
                      <a:pt x="1588" y="2467"/>
                    </a:lnTo>
                    <a:lnTo>
                      <a:pt x="1501" y="2467"/>
                    </a:lnTo>
                    <a:lnTo>
                      <a:pt x="1407" y="2467"/>
                    </a:lnTo>
                    <a:lnTo>
                      <a:pt x="1304" y="2467"/>
                    </a:lnTo>
                    <a:lnTo>
                      <a:pt x="1191" y="2467"/>
                    </a:lnTo>
                    <a:lnTo>
                      <a:pt x="1068" y="2467"/>
                    </a:lnTo>
                    <a:lnTo>
                      <a:pt x="935" y="2467"/>
                    </a:lnTo>
                    <a:lnTo>
                      <a:pt x="792" y="2467"/>
                    </a:lnTo>
                    <a:lnTo>
                      <a:pt x="771" y="2463"/>
                    </a:lnTo>
                    <a:lnTo>
                      <a:pt x="754" y="2454"/>
                    </a:lnTo>
                    <a:lnTo>
                      <a:pt x="741" y="2440"/>
                    </a:lnTo>
                    <a:lnTo>
                      <a:pt x="732" y="2422"/>
                    </a:lnTo>
                    <a:lnTo>
                      <a:pt x="729" y="2402"/>
                    </a:lnTo>
                    <a:lnTo>
                      <a:pt x="729" y="2401"/>
                    </a:lnTo>
                    <a:lnTo>
                      <a:pt x="729" y="2399"/>
                    </a:lnTo>
                    <a:lnTo>
                      <a:pt x="729" y="2393"/>
                    </a:lnTo>
                    <a:lnTo>
                      <a:pt x="729" y="2383"/>
                    </a:lnTo>
                    <a:lnTo>
                      <a:pt x="729" y="2366"/>
                    </a:lnTo>
                    <a:lnTo>
                      <a:pt x="732" y="2346"/>
                    </a:lnTo>
                    <a:lnTo>
                      <a:pt x="741" y="2328"/>
                    </a:lnTo>
                    <a:lnTo>
                      <a:pt x="754" y="2314"/>
                    </a:lnTo>
                    <a:lnTo>
                      <a:pt x="771" y="2304"/>
                    </a:lnTo>
                    <a:lnTo>
                      <a:pt x="792" y="2301"/>
                    </a:lnTo>
                    <a:lnTo>
                      <a:pt x="792" y="2301"/>
                    </a:lnTo>
                    <a:lnTo>
                      <a:pt x="793" y="2301"/>
                    </a:lnTo>
                    <a:lnTo>
                      <a:pt x="796" y="2301"/>
                    </a:lnTo>
                    <a:lnTo>
                      <a:pt x="800" y="2301"/>
                    </a:lnTo>
                    <a:lnTo>
                      <a:pt x="806" y="2301"/>
                    </a:lnTo>
                    <a:lnTo>
                      <a:pt x="825" y="2296"/>
                    </a:lnTo>
                    <a:lnTo>
                      <a:pt x="845" y="2294"/>
                    </a:lnTo>
                    <a:lnTo>
                      <a:pt x="865" y="2292"/>
                    </a:lnTo>
                    <a:lnTo>
                      <a:pt x="887" y="2289"/>
                    </a:lnTo>
                    <a:lnTo>
                      <a:pt x="907" y="2283"/>
                    </a:lnTo>
                    <a:lnTo>
                      <a:pt x="926" y="2276"/>
                    </a:lnTo>
                    <a:lnTo>
                      <a:pt x="943" y="2265"/>
                    </a:lnTo>
                    <a:lnTo>
                      <a:pt x="958" y="2247"/>
                    </a:lnTo>
                    <a:lnTo>
                      <a:pt x="965" y="2233"/>
                    </a:lnTo>
                    <a:lnTo>
                      <a:pt x="971" y="2214"/>
                    </a:lnTo>
                    <a:lnTo>
                      <a:pt x="975" y="2191"/>
                    </a:lnTo>
                    <a:lnTo>
                      <a:pt x="978" y="2168"/>
                    </a:lnTo>
                    <a:lnTo>
                      <a:pt x="981" y="2145"/>
                    </a:lnTo>
                    <a:lnTo>
                      <a:pt x="983" y="2126"/>
                    </a:lnTo>
                    <a:lnTo>
                      <a:pt x="984" y="2114"/>
                    </a:lnTo>
                    <a:lnTo>
                      <a:pt x="984" y="2108"/>
                    </a:lnTo>
                    <a:lnTo>
                      <a:pt x="984" y="2108"/>
                    </a:lnTo>
                    <a:lnTo>
                      <a:pt x="984" y="2108"/>
                    </a:lnTo>
                    <a:lnTo>
                      <a:pt x="983" y="2108"/>
                    </a:lnTo>
                    <a:lnTo>
                      <a:pt x="874" y="2108"/>
                    </a:lnTo>
                    <a:lnTo>
                      <a:pt x="841" y="2108"/>
                    </a:lnTo>
                    <a:lnTo>
                      <a:pt x="802" y="2108"/>
                    </a:lnTo>
                    <a:lnTo>
                      <a:pt x="757" y="2108"/>
                    </a:lnTo>
                    <a:lnTo>
                      <a:pt x="703" y="2108"/>
                    </a:lnTo>
                    <a:lnTo>
                      <a:pt x="644" y="2108"/>
                    </a:lnTo>
                    <a:lnTo>
                      <a:pt x="576" y="2108"/>
                    </a:lnTo>
                    <a:lnTo>
                      <a:pt x="414" y="2108"/>
                    </a:lnTo>
                    <a:lnTo>
                      <a:pt x="318" y="2108"/>
                    </a:lnTo>
                    <a:lnTo>
                      <a:pt x="214" y="2108"/>
                    </a:lnTo>
                    <a:lnTo>
                      <a:pt x="98" y="2108"/>
                    </a:lnTo>
                    <a:lnTo>
                      <a:pt x="72" y="2106"/>
                    </a:lnTo>
                    <a:lnTo>
                      <a:pt x="49" y="2097"/>
                    </a:lnTo>
                    <a:lnTo>
                      <a:pt x="29" y="2082"/>
                    </a:lnTo>
                    <a:lnTo>
                      <a:pt x="14" y="2064"/>
                    </a:lnTo>
                    <a:lnTo>
                      <a:pt x="4" y="2042"/>
                    </a:lnTo>
                    <a:lnTo>
                      <a:pt x="0" y="2017"/>
                    </a:lnTo>
                    <a:lnTo>
                      <a:pt x="0" y="1786"/>
                    </a:lnTo>
                    <a:lnTo>
                      <a:pt x="0" y="1686"/>
                    </a:lnTo>
                    <a:lnTo>
                      <a:pt x="0" y="1597"/>
                    </a:lnTo>
                    <a:lnTo>
                      <a:pt x="0" y="1323"/>
                    </a:lnTo>
                    <a:lnTo>
                      <a:pt x="0" y="1276"/>
                    </a:lnTo>
                    <a:lnTo>
                      <a:pt x="0" y="1234"/>
                    </a:lnTo>
                    <a:lnTo>
                      <a:pt x="0" y="1198"/>
                    </a:lnTo>
                    <a:lnTo>
                      <a:pt x="0" y="1075"/>
                    </a:lnTo>
                    <a:lnTo>
                      <a:pt x="0" y="1075"/>
                    </a:lnTo>
                    <a:lnTo>
                      <a:pt x="0" y="1075"/>
                    </a:lnTo>
                    <a:lnTo>
                      <a:pt x="0" y="1073"/>
                    </a:lnTo>
                    <a:lnTo>
                      <a:pt x="0" y="1070"/>
                    </a:lnTo>
                    <a:lnTo>
                      <a:pt x="0" y="1066"/>
                    </a:lnTo>
                    <a:lnTo>
                      <a:pt x="0" y="1036"/>
                    </a:lnTo>
                    <a:lnTo>
                      <a:pt x="0" y="1020"/>
                    </a:lnTo>
                    <a:lnTo>
                      <a:pt x="0" y="998"/>
                    </a:lnTo>
                    <a:lnTo>
                      <a:pt x="0" y="903"/>
                    </a:lnTo>
                    <a:lnTo>
                      <a:pt x="0" y="858"/>
                    </a:lnTo>
                    <a:lnTo>
                      <a:pt x="0" y="807"/>
                    </a:lnTo>
                    <a:lnTo>
                      <a:pt x="0" y="89"/>
                    </a:lnTo>
                    <a:lnTo>
                      <a:pt x="4" y="64"/>
                    </a:lnTo>
                    <a:lnTo>
                      <a:pt x="14" y="44"/>
                    </a:lnTo>
                    <a:lnTo>
                      <a:pt x="29" y="25"/>
                    </a:lnTo>
                    <a:lnTo>
                      <a:pt x="49" y="12"/>
                    </a:lnTo>
                    <a:lnTo>
                      <a:pt x="72" y="3"/>
                    </a:lnTo>
                    <a:lnTo>
                      <a:pt x="98" y="0"/>
                    </a:lnTo>
                    <a:lnTo>
                      <a:pt x="98"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5420" name="Group 741"/>
            <p:cNvGrpSpPr>
              <a:grpSpLocks/>
            </p:cNvGrpSpPr>
            <p:nvPr/>
          </p:nvGrpSpPr>
          <p:grpSpPr bwMode="auto">
            <a:xfrm>
              <a:off x="1172575" y="54464"/>
              <a:ext cx="852725" cy="1139874"/>
              <a:chOff x="0" y="0"/>
              <a:chExt cx="1369" cy="1830"/>
            </a:xfrm>
          </p:grpSpPr>
          <p:sp>
            <p:nvSpPr>
              <p:cNvPr id="15421" name="Freeform 743"/>
              <p:cNvSpPr>
                <a:spLocks noEditPoints="1" noChangeArrowheads="1"/>
              </p:cNvSpPr>
              <p:nvPr/>
            </p:nvSpPr>
            <p:spPr bwMode="auto">
              <a:xfrm>
                <a:off x="436" y="0"/>
                <a:ext cx="933" cy="1830"/>
              </a:xfrm>
              <a:custGeom>
                <a:avLst/>
                <a:gdLst>
                  <a:gd name="T0" fmla="*/ 1637 w 1866"/>
                  <a:gd name="T1" fmla="*/ 3164 h 3661"/>
                  <a:gd name="T2" fmla="*/ 1659 w 1866"/>
                  <a:gd name="T3" fmla="*/ 3290 h 3661"/>
                  <a:gd name="T4" fmla="*/ 229 w 1866"/>
                  <a:gd name="T5" fmla="*/ 2988 h 3661"/>
                  <a:gd name="T6" fmla="*/ 207 w 1866"/>
                  <a:gd name="T7" fmla="*/ 2861 h 3661"/>
                  <a:gd name="T8" fmla="*/ 207 w 1866"/>
                  <a:gd name="T9" fmla="*/ 2861 h 3661"/>
                  <a:gd name="T10" fmla="*/ 492 w 1866"/>
                  <a:gd name="T11" fmla="*/ 2707 h 3661"/>
                  <a:gd name="T12" fmla="*/ 207 w 1866"/>
                  <a:gd name="T13" fmla="*/ 2730 h 3661"/>
                  <a:gd name="T14" fmla="*/ 1637 w 1866"/>
                  <a:gd name="T15" fmla="*/ 896 h 3661"/>
                  <a:gd name="T16" fmla="*/ 1615 w 1866"/>
                  <a:gd name="T17" fmla="*/ 706 h 3661"/>
                  <a:gd name="T18" fmla="*/ 229 w 1866"/>
                  <a:gd name="T19" fmla="*/ 500 h 3661"/>
                  <a:gd name="T20" fmla="*/ 207 w 1866"/>
                  <a:gd name="T21" fmla="*/ 373 h 3661"/>
                  <a:gd name="T22" fmla="*/ 207 w 1866"/>
                  <a:gd name="T23" fmla="*/ 373 h 3661"/>
                  <a:gd name="T24" fmla="*/ 1659 w 1866"/>
                  <a:gd name="T25" fmla="*/ 5 h 3661"/>
                  <a:gd name="T26" fmla="*/ 1731 w 1866"/>
                  <a:gd name="T27" fmla="*/ 28 h 3661"/>
                  <a:gd name="T28" fmla="*/ 1791 w 1866"/>
                  <a:gd name="T29" fmla="*/ 68 h 3661"/>
                  <a:gd name="T30" fmla="*/ 1836 w 1866"/>
                  <a:gd name="T31" fmla="*/ 121 h 3661"/>
                  <a:gd name="T32" fmla="*/ 1861 w 1866"/>
                  <a:gd name="T33" fmla="*/ 185 h 3661"/>
                  <a:gd name="T34" fmla="*/ 1865 w 1866"/>
                  <a:gd name="T35" fmla="*/ 3455 h 3661"/>
                  <a:gd name="T36" fmla="*/ 1846 w 1866"/>
                  <a:gd name="T37" fmla="*/ 3521 h 3661"/>
                  <a:gd name="T38" fmla="*/ 1807 w 1866"/>
                  <a:gd name="T39" fmla="*/ 3579 h 3661"/>
                  <a:gd name="T40" fmla="*/ 1751 w 1866"/>
                  <a:gd name="T41" fmla="*/ 3622 h 3661"/>
                  <a:gd name="T42" fmla="*/ 1664 w 1866"/>
                  <a:gd name="T43" fmla="*/ 3655 h 3661"/>
                  <a:gd name="T44" fmla="*/ 256 w 1866"/>
                  <a:gd name="T45" fmla="*/ 3661 h 3661"/>
                  <a:gd name="T46" fmla="*/ 178 w 1866"/>
                  <a:gd name="T47" fmla="*/ 3650 h 3661"/>
                  <a:gd name="T48" fmla="*/ 95 w 1866"/>
                  <a:gd name="T49" fmla="*/ 3610 h 3661"/>
                  <a:gd name="T50" fmla="*/ 45 w 1866"/>
                  <a:gd name="T51" fmla="*/ 3562 h 3661"/>
                  <a:gd name="T52" fmla="*/ 11 w 1866"/>
                  <a:gd name="T53" fmla="*/ 3501 h 3661"/>
                  <a:gd name="T54" fmla="*/ 0 w 1866"/>
                  <a:gd name="T55" fmla="*/ 3432 h 3661"/>
                  <a:gd name="T56" fmla="*/ 23 w 1866"/>
                  <a:gd name="T57" fmla="*/ 3455 h 3661"/>
                  <a:gd name="T58" fmla="*/ 51 w 1866"/>
                  <a:gd name="T59" fmla="*/ 3531 h 3661"/>
                  <a:gd name="T60" fmla="*/ 107 w 1866"/>
                  <a:gd name="T61" fmla="*/ 3592 h 3661"/>
                  <a:gd name="T62" fmla="*/ 187 w 1866"/>
                  <a:gd name="T63" fmla="*/ 3630 h 3661"/>
                  <a:gd name="T64" fmla="*/ 256 w 1866"/>
                  <a:gd name="T65" fmla="*/ 3639 h 3661"/>
                  <a:gd name="T66" fmla="*/ 1659 w 1866"/>
                  <a:gd name="T67" fmla="*/ 3634 h 3661"/>
                  <a:gd name="T68" fmla="*/ 1743 w 1866"/>
                  <a:gd name="T69" fmla="*/ 3602 h 3661"/>
                  <a:gd name="T70" fmla="*/ 1802 w 1866"/>
                  <a:gd name="T71" fmla="*/ 3550 h 3661"/>
                  <a:gd name="T72" fmla="*/ 1834 w 1866"/>
                  <a:gd name="T73" fmla="*/ 3492 h 3661"/>
                  <a:gd name="T74" fmla="*/ 1844 w 1866"/>
                  <a:gd name="T75" fmla="*/ 3432 h 3661"/>
                  <a:gd name="T76" fmla="*/ 1839 w 1866"/>
                  <a:gd name="T77" fmla="*/ 190 h 3661"/>
                  <a:gd name="T78" fmla="*/ 1802 w 1866"/>
                  <a:gd name="T79" fmla="*/ 112 h 3661"/>
                  <a:gd name="T80" fmla="*/ 1758 w 1866"/>
                  <a:gd name="T81" fmla="*/ 69 h 3661"/>
                  <a:gd name="T82" fmla="*/ 1678 w 1866"/>
                  <a:gd name="T83" fmla="*/ 31 h 3661"/>
                  <a:gd name="T84" fmla="*/ 1609 w 1866"/>
                  <a:gd name="T85" fmla="*/ 22 h 3661"/>
                  <a:gd name="T86" fmla="*/ 207 w 1866"/>
                  <a:gd name="T87" fmla="*/ 27 h 3661"/>
                  <a:gd name="T88" fmla="*/ 123 w 1866"/>
                  <a:gd name="T89" fmla="*/ 59 h 3661"/>
                  <a:gd name="T90" fmla="*/ 61 w 1866"/>
                  <a:gd name="T91" fmla="*/ 116 h 3661"/>
                  <a:gd name="T92" fmla="*/ 32 w 1866"/>
                  <a:gd name="T93" fmla="*/ 169 h 3661"/>
                  <a:gd name="T94" fmla="*/ 22 w 1866"/>
                  <a:gd name="T95" fmla="*/ 683 h 3661"/>
                  <a:gd name="T96" fmla="*/ 5 w 1866"/>
                  <a:gd name="T97" fmla="*/ 185 h 3661"/>
                  <a:gd name="T98" fmla="*/ 29 w 1866"/>
                  <a:gd name="T99" fmla="*/ 121 h 3661"/>
                  <a:gd name="T100" fmla="*/ 75 w 1866"/>
                  <a:gd name="T101" fmla="*/ 68 h 3661"/>
                  <a:gd name="T102" fmla="*/ 135 w 1866"/>
                  <a:gd name="T103" fmla="*/ 28 h 3661"/>
                  <a:gd name="T104" fmla="*/ 207 w 1866"/>
                  <a:gd name="T105" fmla="*/ 5 h 36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66"/>
                  <a:gd name="T160" fmla="*/ 0 h 3661"/>
                  <a:gd name="T161" fmla="*/ 1866 w 1866"/>
                  <a:gd name="T162" fmla="*/ 3661 h 36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66" h="3661">
                    <a:moveTo>
                      <a:pt x="229" y="3164"/>
                    </a:moveTo>
                    <a:lnTo>
                      <a:pt x="229" y="3268"/>
                    </a:lnTo>
                    <a:lnTo>
                      <a:pt x="1637" y="3268"/>
                    </a:lnTo>
                    <a:lnTo>
                      <a:pt x="1637" y="3164"/>
                    </a:lnTo>
                    <a:lnTo>
                      <a:pt x="229" y="3164"/>
                    </a:lnTo>
                    <a:close/>
                    <a:moveTo>
                      <a:pt x="207" y="3142"/>
                    </a:moveTo>
                    <a:lnTo>
                      <a:pt x="1659" y="3142"/>
                    </a:lnTo>
                    <a:lnTo>
                      <a:pt x="1659" y="3290"/>
                    </a:lnTo>
                    <a:lnTo>
                      <a:pt x="207" y="3290"/>
                    </a:lnTo>
                    <a:lnTo>
                      <a:pt x="207" y="3142"/>
                    </a:lnTo>
                    <a:close/>
                    <a:moveTo>
                      <a:pt x="229" y="2883"/>
                    </a:moveTo>
                    <a:lnTo>
                      <a:pt x="229" y="2988"/>
                    </a:lnTo>
                    <a:lnTo>
                      <a:pt x="492" y="2988"/>
                    </a:lnTo>
                    <a:lnTo>
                      <a:pt x="492" y="2883"/>
                    </a:lnTo>
                    <a:lnTo>
                      <a:pt x="229" y="2883"/>
                    </a:lnTo>
                    <a:close/>
                    <a:moveTo>
                      <a:pt x="207" y="2861"/>
                    </a:moveTo>
                    <a:lnTo>
                      <a:pt x="515" y="2861"/>
                    </a:lnTo>
                    <a:lnTo>
                      <a:pt x="515" y="3011"/>
                    </a:lnTo>
                    <a:lnTo>
                      <a:pt x="207" y="3011"/>
                    </a:lnTo>
                    <a:lnTo>
                      <a:pt x="207" y="2861"/>
                    </a:lnTo>
                    <a:close/>
                    <a:moveTo>
                      <a:pt x="207" y="2682"/>
                    </a:moveTo>
                    <a:lnTo>
                      <a:pt x="229" y="2682"/>
                    </a:lnTo>
                    <a:lnTo>
                      <a:pt x="229" y="2707"/>
                    </a:lnTo>
                    <a:lnTo>
                      <a:pt x="492" y="2707"/>
                    </a:lnTo>
                    <a:lnTo>
                      <a:pt x="492" y="2695"/>
                    </a:lnTo>
                    <a:lnTo>
                      <a:pt x="515" y="2695"/>
                    </a:lnTo>
                    <a:lnTo>
                      <a:pt x="515" y="2730"/>
                    </a:lnTo>
                    <a:lnTo>
                      <a:pt x="207" y="2730"/>
                    </a:lnTo>
                    <a:lnTo>
                      <a:pt x="207" y="2682"/>
                    </a:lnTo>
                    <a:close/>
                    <a:moveTo>
                      <a:pt x="1363" y="684"/>
                    </a:moveTo>
                    <a:lnTo>
                      <a:pt x="1637" y="684"/>
                    </a:lnTo>
                    <a:lnTo>
                      <a:pt x="1637" y="896"/>
                    </a:lnTo>
                    <a:lnTo>
                      <a:pt x="1443" y="896"/>
                    </a:lnTo>
                    <a:lnTo>
                      <a:pt x="1443" y="874"/>
                    </a:lnTo>
                    <a:lnTo>
                      <a:pt x="1615" y="874"/>
                    </a:lnTo>
                    <a:lnTo>
                      <a:pt x="1615" y="706"/>
                    </a:lnTo>
                    <a:lnTo>
                      <a:pt x="1363" y="706"/>
                    </a:lnTo>
                    <a:lnTo>
                      <a:pt x="1363" y="684"/>
                    </a:lnTo>
                    <a:close/>
                    <a:moveTo>
                      <a:pt x="229" y="395"/>
                    </a:moveTo>
                    <a:lnTo>
                      <a:pt x="229" y="500"/>
                    </a:lnTo>
                    <a:lnTo>
                      <a:pt x="1637" y="500"/>
                    </a:lnTo>
                    <a:lnTo>
                      <a:pt x="1637" y="395"/>
                    </a:lnTo>
                    <a:lnTo>
                      <a:pt x="229" y="395"/>
                    </a:lnTo>
                    <a:close/>
                    <a:moveTo>
                      <a:pt x="207" y="373"/>
                    </a:moveTo>
                    <a:lnTo>
                      <a:pt x="1659" y="373"/>
                    </a:lnTo>
                    <a:lnTo>
                      <a:pt x="1659" y="522"/>
                    </a:lnTo>
                    <a:lnTo>
                      <a:pt x="207" y="522"/>
                    </a:lnTo>
                    <a:lnTo>
                      <a:pt x="207" y="373"/>
                    </a:lnTo>
                    <a:close/>
                    <a:moveTo>
                      <a:pt x="256" y="0"/>
                    </a:moveTo>
                    <a:lnTo>
                      <a:pt x="1609" y="0"/>
                    </a:lnTo>
                    <a:lnTo>
                      <a:pt x="1635" y="1"/>
                    </a:lnTo>
                    <a:lnTo>
                      <a:pt x="1659" y="5"/>
                    </a:lnTo>
                    <a:lnTo>
                      <a:pt x="1664" y="6"/>
                    </a:lnTo>
                    <a:lnTo>
                      <a:pt x="1687" y="11"/>
                    </a:lnTo>
                    <a:lnTo>
                      <a:pt x="1709" y="18"/>
                    </a:lnTo>
                    <a:lnTo>
                      <a:pt x="1731" y="28"/>
                    </a:lnTo>
                    <a:lnTo>
                      <a:pt x="1751" y="39"/>
                    </a:lnTo>
                    <a:lnTo>
                      <a:pt x="1770" y="51"/>
                    </a:lnTo>
                    <a:lnTo>
                      <a:pt x="1774" y="53"/>
                    </a:lnTo>
                    <a:lnTo>
                      <a:pt x="1791" y="68"/>
                    </a:lnTo>
                    <a:lnTo>
                      <a:pt x="1807" y="82"/>
                    </a:lnTo>
                    <a:lnTo>
                      <a:pt x="1821" y="100"/>
                    </a:lnTo>
                    <a:lnTo>
                      <a:pt x="1824" y="103"/>
                    </a:lnTo>
                    <a:lnTo>
                      <a:pt x="1836" y="121"/>
                    </a:lnTo>
                    <a:lnTo>
                      <a:pt x="1846" y="140"/>
                    </a:lnTo>
                    <a:lnTo>
                      <a:pt x="1855" y="160"/>
                    </a:lnTo>
                    <a:lnTo>
                      <a:pt x="1860" y="181"/>
                    </a:lnTo>
                    <a:lnTo>
                      <a:pt x="1861" y="185"/>
                    </a:lnTo>
                    <a:lnTo>
                      <a:pt x="1865" y="207"/>
                    </a:lnTo>
                    <a:lnTo>
                      <a:pt x="1866" y="229"/>
                    </a:lnTo>
                    <a:lnTo>
                      <a:pt x="1866" y="3432"/>
                    </a:lnTo>
                    <a:lnTo>
                      <a:pt x="1865" y="3455"/>
                    </a:lnTo>
                    <a:lnTo>
                      <a:pt x="1861" y="3476"/>
                    </a:lnTo>
                    <a:lnTo>
                      <a:pt x="1860" y="3480"/>
                    </a:lnTo>
                    <a:lnTo>
                      <a:pt x="1855" y="3501"/>
                    </a:lnTo>
                    <a:lnTo>
                      <a:pt x="1846" y="3521"/>
                    </a:lnTo>
                    <a:lnTo>
                      <a:pt x="1836" y="3540"/>
                    </a:lnTo>
                    <a:lnTo>
                      <a:pt x="1824" y="3559"/>
                    </a:lnTo>
                    <a:lnTo>
                      <a:pt x="1821" y="3562"/>
                    </a:lnTo>
                    <a:lnTo>
                      <a:pt x="1807" y="3579"/>
                    </a:lnTo>
                    <a:lnTo>
                      <a:pt x="1791" y="3594"/>
                    </a:lnTo>
                    <a:lnTo>
                      <a:pt x="1774" y="3608"/>
                    </a:lnTo>
                    <a:lnTo>
                      <a:pt x="1770" y="3610"/>
                    </a:lnTo>
                    <a:lnTo>
                      <a:pt x="1751" y="3622"/>
                    </a:lnTo>
                    <a:lnTo>
                      <a:pt x="1731" y="3633"/>
                    </a:lnTo>
                    <a:lnTo>
                      <a:pt x="1709" y="3643"/>
                    </a:lnTo>
                    <a:lnTo>
                      <a:pt x="1687" y="3650"/>
                    </a:lnTo>
                    <a:lnTo>
                      <a:pt x="1664" y="3655"/>
                    </a:lnTo>
                    <a:lnTo>
                      <a:pt x="1659" y="3657"/>
                    </a:lnTo>
                    <a:lnTo>
                      <a:pt x="1635" y="3660"/>
                    </a:lnTo>
                    <a:lnTo>
                      <a:pt x="1609" y="3661"/>
                    </a:lnTo>
                    <a:lnTo>
                      <a:pt x="256" y="3661"/>
                    </a:lnTo>
                    <a:lnTo>
                      <a:pt x="230" y="3660"/>
                    </a:lnTo>
                    <a:lnTo>
                      <a:pt x="207" y="3657"/>
                    </a:lnTo>
                    <a:lnTo>
                      <a:pt x="203" y="3655"/>
                    </a:lnTo>
                    <a:lnTo>
                      <a:pt x="178" y="3650"/>
                    </a:lnTo>
                    <a:lnTo>
                      <a:pt x="156" y="3643"/>
                    </a:lnTo>
                    <a:lnTo>
                      <a:pt x="135" y="3633"/>
                    </a:lnTo>
                    <a:lnTo>
                      <a:pt x="114" y="3622"/>
                    </a:lnTo>
                    <a:lnTo>
                      <a:pt x="95" y="3610"/>
                    </a:lnTo>
                    <a:lnTo>
                      <a:pt x="92" y="3608"/>
                    </a:lnTo>
                    <a:lnTo>
                      <a:pt x="75" y="3594"/>
                    </a:lnTo>
                    <a:lnTo>
                      <a:pt x="59" y="3579"/>
                    </a:lnTo>
                    <a:lnTo>
                      <a:pt x="45" y="3562"/>
                    </a:lnTo>
                    <a:lnTo>
                      <a:pt x="42" y="3559"/>
                    </a:lnTo>
                    <a:lnTo>
                      <a:pt x="29" y="3540"/>
                    </a:lnTo>
                    <a:lnTo>
                      <a:pt x="19" y="3521"/>
                    </a:lnTo>
                    <a:lnTo>
                      <a:pt x="11" y="3501"/>
                    </a:lnTo>
                    <a:lnTo>
                      <a:pt x="5" y="3480"/>
                    </a:lnTo>
                    <a:lnTo>
                      <a:pt x="5" y="3476"/>
                    </a:lnTo>
                    <a:lnTo>
                      <a:pt x="1" y="3455"/>
                    </a:lnTo>
                    <a:lnTo>
                      <a:pt x="0" y="3432"/>
                    </a:lnTo>
                    <a:lnTo>
                      <a:pt x="0" y="2672"/>
                    </a:lnTo>
                    <a:lnTo>
                      <a:pt x="22" y="2672"/>
                    </a:lnTo>
                    <a:lnTo>
                      <a:pt x="22" y="3432"/>
                    </a:lnTo>
                    <a:lnTo>
                      <a:pt x="23" y="3455"/>
                    </a:lnTo>
                    <a:lnTo>
                      <a:pt x="27" y="3475"/>
                    </a:lnTo>
                    <a:lnTo>
                      <a:pt x="32" y="3492"/>
                    </a:lnTo>
                    <a:lnTo>
                      <a:pt x="41" y="3512"/>
                    </a:lnTo>
                    <a:lnTo>
                      <a:pt x="51" y="3531"/>
                    </a:lnTo>
                    <a:lnTo>
                      <a:pt x="61" y="3547"/>
                    </a:lnTo>
                    <a:lnTo>
                      <a:pt x="75" y="3563"/>
                    </a:lnTo>
                    <a:lnTo>
                      <a:pt x="91" y="3579"/>
                    </a:lnTo>
                    <a:lnTo>
                      <a:pt x="107" y="3592"/>
                    </a:lnTo>
                    <a:lnTo>
                      <a:pt x="123" y="3602"/>
                    </a:lnTo>
                    <a:lnTo>
                      <a:pt x="144" y="3613"/>
                    </a:lnTo>
                    <a:lnTo>
                      <a:pt x="165" y="3623"/>
                    </a:lnTo>
                    <a:lnTo>
                      <a:pt x="187" y="3630"/>
                    </a:lnTo>
                    <a:lnTo>
                      <a:pt x="207" y="3634"/>
                    </a:lnTo>
                    <a:lnTo>
                      <a:pt x="207" y="3634"/>
                    </a:lnTo>
                    <a:lnTo>
                      <a:pt x="230" y="3638"/>
                    </a:lnTo>
                    <a:lnTo>
                      <a:pt x="256" y="3639"/>
                    </a:lnTo>
                    <a:lnTo>
                      <a:pt x="1609" y="3639"/>
                    </a:lnTo>
                    <a:lnTo>
                      <a:pt x="1635" y="3638"/>
                    </a:lnTo>
                    <a:lnTo>
                      <a:pt x="1659" y="3634"/>
                    </a:lnTo>
                    <a:lnTo>
                      <a:pt x="1659" y="3634"/>
                    </a:lnTo>
                    <a:lnTo>
                      <a:pt x="1678" y="3630"/>
                    </a:lnTo>
                    <a:lnTo>
                      <a:pt x="1700" y="3623"/>
                    </a:lnTo>
                    <a:lnTo>
                      <a:pt x="1723" y="3613"/>
                    </a:lnTo>
                    <a:lnTo>
                      <a:pt x="1743" y="3602"/>
                    </a:lnTo>
                    <a:lnTo>
                      <a:pt x="1759" y="3592"/>
                    </a:lnTo>
                    <a:lnTo>
                      <a:pt x="1776" y="3579"/>
                    </a:lnTo>
                    <a:lnTo>
                      <a:pt x="1791" y="3563"/>
                    </a:lnTo>
                    <a:lnTo>
                      <a:pt x="1802" y="3550"/>
                    </a:lnTo>
                    <a:lnTo>
                      <a:pt x="1802" y="3550"/>
                    </a:lnTo>
                    <a:lnTo>
                      <a:pt x="1815" y="3531"/>
                    </a:lnTo>
                    <a:lnTo>
                      <a:pt x="1825" y="3512"/>
                    </a:lnTo>
                    <a:lnTo>
                      <a:pt x="1834" y="3492"/>
                    </a:lnTo>
                    <a:lnTo>
                      <a:pt x="1839" y="3471"/>
                    </a:lnTo>
                    <a:lnTo>
                      <a:pt x="1840" y="3471"/>
                    </a:lnTo>
                    <a:lnTo>
                      <a:pt x="1842" y="3455"/>
                    </a:lnTo>
                    <a:lnTo>
                      <a:pt x="1844" y="3432"/>
                    </a:lnTo>
                    <a:lnTo>
                      <a:pt x="1844" y="229"/>
                    </a:lnTo>
                    <a:lnTo>
                      <a:pt x="1842" y="207"/>
                    </a:lnTo>
                    <a:lnTo>
                      <a:pt x="1840" y="190"/>
                    </a:lnTo>
                    <a:lnTo>
                      <a:pt x="1839" y="190"/>
                    </a:lnTo>
                    <a:lnTo>
                      <a:pt x="1834" y="169"/>
                    </a:lnTo>
                    <a:lnTo>
                      <a:pt x="1825" y="149"/>
                    </a:lnTo>
                    <a:lnTo>
                      <a:pt x="1815" y="130"/>
                    </a:lnTo>
                    <a:lnTo>
                      <a:pt x="1802" y="112"/>
                    </a:lnTo>
                    <a:lnTo>
                      <a:pt x="1802" y="112"/>
                    </a:lnTo>
                    <a:lnTo>
                      <a:pt x="1791" y="98"/>
                    </a:lnTo>
                    <a:lnTo>
                      <a:pt x="1776" y="83"/>
                    </a:lnTo>
                    <a:lnTo>
                      <a:pt x="1758" y="69"/>
                    </a:lnTo>
                    <a:lnTo>
                      <a:pt x="1743" y="59"/>
                    </a:lnTo>
                    <a:lnTo>
                      <a:pt x="1723" y="48"/>
                    </a:lnTo>
                    <a:lnTo>
                      <a:pt x="1700" y="38"/>
                    </a:lnTo>
                    <a:lnTo>
                      <a:pt x="1678" y="31"/>
                    </a:lnTo>
                    <a:lnTo>
                      <a:pt x="1659" y="27"/>
                    </a:lnTo>
                    <a:lnTo>
                      <a:pt x="1659" y="27"/>
                    </a:lnTo>
                    <a:lnTo>
                      <a:pt x="1635" y="23"/>
                    </a:lnTo>
                    <a:lnTo>
                      <a:pt x="1609" y="22"/>
                    </a:lnTo>
                    <a:lnTo>
                      <a:pt x="256" y="22"/>
                    </a:lnTo>
                    <a:lnTo>
                      <a:pt x="230" y="23"/>
                    </a:lnTo>
                    <a:lnTo>
                      <a:pt x="207" y="27"/>
                    </a:lnTo>
                    <a:lnTo>
                      <a:pt x="207" y="27"/>
                    </a:lnTo>
                    <a:lnTo>
                      <a:pt x="187" y="31"/>
                    </a:lnTo>
                    <a:lnTo>
                      <a:pt x="165" y="38"/>
                    </a:lnTo>
                    <a:lnTo>
                      <a:pt x="144" y="48"/>
                    </a:lnTo>
                    <a:lnTo>
                      <a:pt x="123" y="59"/>
                    </a:lnTo>
                    <a:lnTo>
                      <a:pt x="107" y="69"/>
                    </a:lnTo>
                    <a:lnTo>
                      <a:pt x="91" y="83"/>
                    </a:lnTo>
                    <a:lnTo>
                      <a:pt x="75" y="98"/>
                    </a:lnTo>
                    <a:lnTo>
                      <a:pt x="61" y="116"/>
                    </a:lnTo>
                    <a:lnTo>
                      <a:pt x="61" y="116"/>
                    </a:lnTo>
                    <a:lnTo>
                      <a:pt x="51" y="130"/>
                    </a:lnTo>
                    <a:lnTo>
                      <a:pt x="41" y="149"/>
                    </a:lnTo>
                    <a:lnTo>
                      <a:pt x="32" y="169"/>
                    </a:lnTo>
                    <a:lnTo>
                      <a:pt x="27" y="187"/>
                    </a:lnTo>
                    <a:lnTo>
                      <a:pt x="23" y="207"/>
                    </a:lnTo>
                    <a:lnTo>
                      <a:pt x="22" y="229"/>
                    </a:lnTo>
                    <a:lnTo>
                      <a:pt x="22" y="683"/>
                    </a:lnTo>
                    <a:lnTo>
                      <a:pt x="0" y="683"/>
                    </a:lnTo>
                    <a:lnTo>
                      <a:pt x="0" y="229"/>
                    </a:lnTo>
                    <a:lnTo>
                      <a:pt x="1" y="207"/>
                    </a:lnTo>
                    <a:lnTo>
                      <a:pt x="5" y="185"/>
                    </a:lnTo>
                    <a:lnTo>
                      <a:pt x="5" y="181"/>
                    </a:lnTo>
                    <a:lnTo>
                      <a:pt x="11" y="160"/>
                    </a:lnTo>
                    <a:lnTo>
                      <a:pt x="19" y="140"/>
                    </a:lnTo>
                    <a:lnTo>
                      <a:pt x="29" y="121"/>
                    </a:lnTo>
                    <a:lnTo>
                      <a:pt x="42" y="103"/>
                    </a:lnTo>
                    <a:lnTo>
                      <a:pt x="45" y="100"/>
                    </a:lnTo>
                    <a:lnTo>
                      <a:pt x="59" y="82"/>
                    </a:lnTo>
                    <a:lnTo>
                      <a:pt x="75" y="68"/>
                    </a:lnTo>
                    <a:lnTo>
                      <a:pt x="92" y="53"/>
                    </a:lnTo>
                    <a:lnTo>
                      <a:pt x="95" y="51"/>
                    </a:lnTo>
                    <a:lnTo>
                      <a:pt x="114" y="39"/>
                    </a:lnTo>
                    <a:lnTo>
                      <a:pt x="135" y="28"/>
                    </a:lnTo>
                    <a:lnTo>
                      <a:pt x="156" y="18"/>
                    </a:lnTo>
                    <a:lnTo>
                      <a:pt x="178" y="11"/>
                    </a:lnTo>
                    <a:lnTo>
                      <a:pt x="203" y="6"/>
                    </a:lnTo>
                    <a:lnTo>
                      <a:pt x="207" y="5"/>
                    </a:lnTo>
                    <a:lnTo>
                      <a:pt x="230" y="1"/>
                    </a:lnTo>
                    <a:lnTo>
                      <a:pt x="256"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422" name="Freeform 744"/>
              <p:cNvSpPr>
                <a:spLocks noEditPoints="1" noChangeArrowheads="1"/>
              </p:cNvSpPr>
              <p:nvPr/>
            </p:nvSpPr>
            <p:spPr bwMode="auto">
              <a:xfrm>
                <a:off x="0" y="341"/>
                <a:ext cx="1164" cy="1013"/>
              </a:xfrm>
              <a:custGeom>
                <a:avLst/>
                <a:gdLst>
                  <a:gd name="T0" fmla="*/ 658 w 2328"/>
                  <a:gd name="T1" fmla="*/ 1666 h 2027"/>
                  <a:gd name="T2" fmla="*/ 591 w 2328"/>
                  <a:gd name="T3" fmla="*/ 1360 h 2027"/>
                  <a:gd name="T4" fmla="*/ 1189 w 2328"/>
                  <a:gd name="T5" fmla="*/ 1445 h 2027"/>
                  <a:gd name="T6" fmla="*/ 709 w 2328"/>
                  <a:gd name="T7" fmla="*/ 1034 h 2027"/>
                  <a:gd name="T8" fmla="*/ 1189 w 2328"/>
                  <a:gd name="T9" fmla="*/ 1600 h 2027"/>
                  <a:gd name="T10" fmla="*/ 535 w 2328"/>
                  <a:gd name="T11" fmla="*/ 1434 h 2027"/>
                  <a:gd name="T12" fmla="*/ 117 w 2328"/>
                  <a:gd name="T13" fmla="*/ 948 h 2027"/>
                  <a:gd name="T14" fmla="*/ 84 w 2328"/>
                  <a:gd name="T15" fmla="*/ 1861 h 2027"/>
                  <a:gd name="T16" fmla="*/ 1635 w 2328"/>
                  <a:gd name="T17" fmla="*/ 1930 h 2027"/>
                  <a:gd name="T18" fmla="*/ 1709 w 2328"/>
                  <a:gd name="T19" fmla="*/ 981 h 2027"/>
                  <a:gd name="T20" fmla="*/ 552 w 2328"/>
                  <a:gd name="T21" fmla="*/ 849 h 2027"/>
                  <a:gd name="T22" fmla="*/ 1726 w 2328"/>
                  <a:gd name="T23" fmla="*/ 780 h 2027"/>
                  <a:gd name="T24" fmla="*/ 1769 w 2328"/>
                  <a:gd name="T25" fmla="*/ 1854 h 2027"/>
                  <a:gd name="T26" fmla="*/ 1176 w 2328"/>
                  <a:gd name="T27" fmla="*/ 2003 h 2027"/>
                  <a:gd name="T28" fmla="*/ 84 w 2328"/>
                  <a:gd name="T29" fmla="*/ 1951 h 2027"/>
                  <a:gd name="T30" fmla="*/ 23 w 2328"/>
                  <a:gd name="T31" fmla="*/ 1192 h 2027"/>
                  <a:gd name="T32" fmla="*/ 62 w 2328"/>
                  <a:gd name="T33" fmla="*/ 773 h 2027"/>
                  <a:gd name="T34" fmla="*/ 1779 w 2328"/>
                  <a:gd name="T35" fmla="*/ 711 h 2027"/>
                  <a:gd name="T36" fmla="*/ 1445 w 2328"/>
                  <a:gd name="T37" fmla="*/ 639 h 2027"/>
                  <a:gd name="T38" fmla="*/ 1811 w 2328"/>
                  <a:gd name="T39" fmla="*/ 585 h 2027"/>
                  <a:gd name="T40" fmla="*/ 1555 w 2328"/>
                  <a:gd name="T41" fmla="*/ 644 h 2027"/>
                  <a:gd name="T42" fmla="*/ 1613 w 2328"/>
                  <a:gd name="T43" fmla="*/ 641 h 2027"/>
                  <a:gd name="T44" fmla="*/ 1680 w 2328"/>
                  <a:gd name="T45" fmla="*/ 645 h 2027"/>
                  <a:gd name="T46" fmla="*/ 1682 w 2328"/>
                  <a:gd name="T47" fmla="*/ 570 h 2027"/>
                  <a:gd name="T48" fmla="*/ 44 w 2328"/>
                  <a:gd name="T49" fmla="*/ 555 h 2027"/>
                  <a:gd name="T50" fmla="*/ 2038 w 2328"/>
                  <a:gd name="T51" fmla="*/ 1361 h 2027"/>
                  <a:gd name="T52" fmla="*/ 2001 w 2328"/>
                  <a:gd name="T53" fmla="*/ 1757 h 2027"/>
                  <a:gd name="T54" fmla="*/ 1867 w 2328"/>
                  <a:gd name="T55" fmla="*/ 1689 h 2027"/>
                  <a:gd name="T56" fmla="*/ 1971 w 2328"/>
                  <a:gd name="T57" fmla="*/ 690 h 2027"/>
                  <a:gd name="T58" fmla="*/ 1875 w 2328"/>
                  <a:gd name="T59" fmla="*/ 615 h 2027"/>
                  <a:gd name="T60" fmla="*/ 62 w 2328"/>
                  <a:gd name="T61" fmla="*/ 523 h 2027"/>
                  <a:gd name="T62" fmla="*/ 1792 w 2328"/>
                  <a:gd name="T63" fmla="*/ 541 h 2027"/>
                  <a:gd name="T64" fmla="*/ 1810 w 2328"/>
                  <a:gd name="T65" fmla="*/ 734 h 2027"/>
                  <a:gd name="T66" fmla="*/ 1598 w 2328"/>
                  <a:gd name="T67" fmla="*/ 698 h 2027"/>
                  <a:gd name="T68" fmla="*/ 124 w 2328"/>
                  <a:gd name="T69" fmla="*/ 670 h 2027"/>
                  <a:gd name="T70" fmla="*/ 46 w 2328"/>
                  <a:gd name="T71" fmla="*/ 600 h 2027"/>
                  <a:gd name="T72" fmla="*/ 113 w 2328"/>
                  <a:gd name="T73" fmla="*/ 488 h 2027"/>
                  <a:gd name="T74" fmla="*/ 1696 w 2328"/>
                  <a:gd name="T75" fmla="*/ 376 h 2027"/>
                  <a:gd name="T76" fmla="*/ 1865 w 2328"/>
                  <a:gd name="T77" fmla="*/ 389 h 2027"/>
                  <a:gd name="T78" fmla="*/ 1932 w 2328"/>
                  <a:gd name="T79" fmla="*/ 392 h 2027"/>
                  <a:gd name="T80" fmla="*/ 1935 w 2328"/>
                  <a:gd name="T81" fmla="*/ 324 h 2027"/>
                  <a:gd name="T82" fmla="*/ 1742 w 2328"/>
                  <a:gd name="T83" fmla="*/ 387 h 2027"/>
                  <a:gd name="T84" fmla="*/ 2238 w 2328"/>
                  <a:gd name="T85" fmla="*/ 278 h 2027"/>
                  <a:gd name="T86" fmla="*/ 2288 w 2328"/>
                  <a:gd name="T87" fmla="*/ 1301 h 2027"/>
                  <a:gd name="T88" fmla="*/ 2127 w 2328"/>
                  <a:gd name="T89" fmla="*/ 1525 h 2027"/>
                  <a:gd name="T90" fmla="*/ 2198 w 2328"/>
                  <a:gd name="T91" fmla="*/ 1223 h 2027"/>
                  <a:gd name="T92" fmla="*/ 2223 w 2328"/>
                  <a:gd name="T93" fmla="*/ 373 h 2027"/>
                  <a:gd name="T94" fmla="*/ 2123 w 2328"/>
                  <a:gd name="T95" fmla="*/ 301 h 2027"/>
                  <a:gd name="T96" fmla="*/ 2062 w 2328"/>
                  <a:gd name="T97" fmla="*/ 486 h 2027"/>
                  <a:gd name="T98" fmla="*/ 1078 w 2328"/>
                  <a:gd name="T99" fmla="*/ 440 h 2027"/>
                  <a:gd name="T100" fmla="*/ 341 w 2328"/>
                  <a:gd name="T101" fmla="*/ 432 h 2027"/>
                  <a:gd name="T102" fmla="*/ 290 w 2328"/>
                  <a:gd name="T103" fmla="*/ 337 h 2027"/>
                  <a:gd name="T104" fmla="*/ 1952 w 2328"/>
                  <a:gd name="T105" fmla="*/ 135 h 2027"/>
                  <a:gd name="T106" fmla="*/ 2195 w 2328"/>
                  <a:gd name="T107" fmla="*/ 66 h 2027"/>
                  <a:gd name="T108" fmla="*/ 2148 w 2328"/>
                  <a:gd name="T109" fmla="*/ 112 h 2027"/>
                  <a:gd name="T110" fmla="*/ 2178 w 2328"/>
                  <a:gd name="T111" fmla="*/ 119 h 2027"/>
                  <a:gd name="T112" fmla="*/ 2213 w 2328"/>
                  <a:gd name="T113" fmla="*/ 69 h 2027"/>
                  <a:gd name="T114" fmla="*/ 2071 w 2328"/>
                  <a:gd name="T115" fmla="*/ 66 h 2027"/>
                  <a:gd name="T116" fmla="*/ 2324 w 2328"/>
                  <a:gd name="T117" fmla="*/ 202 h 2027"/>
                  <a:gd name="T118" fmla="*/ 1614 w 2328"/>
                  <a:gd name="T119" fmla="*/ 191 h 2027"/>
                  <a:gd name="T120" fmla="*/ 577 w 2328"/>
                  <a:gd name="T121" fmla="*/ 184 h 2027"/>
                  <a:gd name="T122" fmla="*/ 518 w 2328"/>
                  <a:gd name="T123" fmla="*/ 106 h 20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8"/>
                  <a:gd name="T187" fmla="*/ 0 h 2027"/>
                  <a:gd name="T188" fmla="*/ 2328 w 2328"/>
                  <a:gd name="T189" fmla="*/ 2027 h 20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8" h="2027">
                    <a:moveTo>
                      <a:pt x="1757" y="1988"/>
                    </a:moveTo>
                    <a:lnTo>
                      <a:pt x="1753" y="1995"/>
                    </a:lnTo>
                    <a:lnTo>
                      <a:pt x="1747" y="2002"/>
                    </a:lnTo>
                    <a:lnTo>
                      <a:pt x="1753" y="1995"/>
                    </a:lnTo>
                    <a:lnTo>
                      <a:pt x="1757" y="1988"/>
                    </a:lnTo>
                    <a:close/>
                    <a:moveTo>
                      <a:pt x="1766" y="1972"/>
                    </a:moveTo>
                    <a:lnTo>
                      <a:pt x="1761" y="1983"/>
                    </a:lnTo>
                    <a:lnTo>
                      <a:pt x="1757" y="1988"/>
                    </a:lnTo>
                    <a:lnTo>
                      <a:pt x="1761" y="1983"/>
                    </a:lnTo>
                    <a:lnTo>
                      <a:pt x="1766" y="1972"/>
                    </a:lnTo>
                    <a:close/>
                    <a:moveTo>
                      <a:pt x="1771" y="1959"/>
                    </a:moveTo>
                    <a:lnTo>
                      <a:pt x="1771" y="1961"/>
                    </a:lnTo>
                    <a:lnTo>
                      <a:pt x="1766" y="1972"/>
                    </a:lnTo>
                    <a:lnTo>
                      <a:pt x="1771" y="1961"/>
                    </a:lnTo>
                    <a:lnTo>
                      <a:pt x="1771" y="1959"/>
                    </a:lnTo>
                    <a:close/>
                    <a:moveTo>
                      <a:pt x="1774" y="1939"/>
                    </a:moveTo>
                    <a:lnTo>
                      <a:pt x="1774" y="1950"/>
                    </a:lnTo>
                    <a:lnTo>
                      <a:pt x="1771" y="1959"/>
                    </a:lnTo>
                    <a:lnTo>
                      <a:pt x="1774" y="1950"/>
                    </a:lnTo>
                    <a:lnTo>
                      <a:pt x="1774" y="1939"/>
                    </a:lnTo>
                    <a:close/>
                    <a:moveTo>
                      <a:pt x="658" y="1666"/>
                    </a:moveTo>
                    <a:lnTo>
                      <a:pt x="695" y="1695"/>
                    </a:lnTo>
                    <a:lnTo>
                      <a:pt x="735" y="1720"/>
                    </a:lnTo>
                    <a:lnTo>
                      <a:pt x="695" y="1695"/>
                    </a:lnTo>
                    <a:lnTo>
                      <a:pt x="658" y="1666"/>
                    </a:lnTo>
                    <a:close/>
                    <a:moveTo>
                      <a:pt x="528" y="1354"/>
                    </a:moveTo>
                    <a:lnTo>
                      <a:pt x="531" y="1408"/>
                    </a:lnTo>
                    <a:lnTo>
                      <a:pt x="532" y="1410"/>
                    </a:lnTo>
                    <a:lnTo>
                      <a:pt x="532" y="1410"/>
                    </a:lnTo>
                    <a:lnTo>
                      <a:pt x="531" y="1408"/>
                    </a:lnTo>
                    <a:lnTo>
                      <a:pt x="528" y="1354"/>
                    </a:lnTo>
                    <a:close/>
                    <a:moveTo>
                      <a:pt x="803" y="1173"/>
                    </a:moveTo>
                    <a:lnTo>
                      <a:pt x="1081" y="1374"/>
                    </a:lnTo>
                    <a:lnTo>
                      <a:pt x="793" y="1562"/>
                    </a:lnTo>
                    <a:lnTo>
                      <a:pt x="803" y="1173"/>
                    </a:lnTo>
                    <a:close/>
                    <a:moveTo>
                      <a:pt x="901" y="1045"/>
                    </a:moveTo>
                    <a:lnTo>
                      <a:pt x="863" y="1049"/>
                    </a:lnTo>
                    <a:lnTo>
                      <a:pt x="824" y="1058"/>
                    </a:lnTo>
                    <a:lnTo>
                      <a:pt x="786" y="1071"/>
                    </a:lnTo>
                    <a:lnTo>
                      <a:pt x="759" y="1082"/>
                    </a:lnTo>
                    <a:lnTo>
                      <a:pt x="734" y="1096"/>
                    </a:lnTo>
                    <a:lnTo>
                      <a:pt x="709" y="1114"/>
                    </a:lnTo>
                    <a:lnTo>
                      <a:pt x="687" y="1134"/>
                    </a:lnTo>
                    <a:lnTo>
                      <a:pt x="661" y="1166"/>
                    </a:lnTo>
                    <a:lnTo>
                      <a:pt x="638" y="1200"/>
                    </a:lnTo>
                    <a:lnTo>
                      <a:pt x="621" y="1237"/>
                    </a:lnTo>
                    <a:lnTo>
                      <a:pt x="608" y="1266"/>
                    </a:lnTo>
                    <a:lnTo>
                      <a:pt x="600" y="1295"/>
                    </a:lnTo>
                    <a:lnTo>
                      <a:pt x="593" y="1326"/>
                    </a:lnTo>
                    <a:lnTo>
                      <a:pt x="591" y="1360"/>
                    </a:lnTo>
                    <a:lnTo>
                      <a:pt x="592" y="1393"/>
                    </a:lnTo>
                    <a:lnTo>
                      <a:pt x="595" y="1426"/>
                    </a:lnTo>
                    <a:lnTo>
                      <a:pt x="602" y="1457"/>
                    </a:lnTo>
                    <a:lnTo>
                      <a:pt x="612" y="1486"/>
                    </a:lnTo>
                    <a:lnTo>
                      <a:pt x="626" y="1524"/>
                    </a:lnTo>
                    <a:lnTo>
                      <a:pt x="646" y="1559"/>
                    </a:lnTo>
                    <a:lnTo>
                      <a:pt x="671" y="1592"/>
                    </a:lnTo>
                    <a:lnTo>
                      <a:pt x="698" y="1619"/>
                    </a:lnTo>
                    <a:lnTo>
                      <a:pt x="729" y="1644"/>
                    </a:lnTo>
                    <a:lnTo>
                      <a:pt x="764" y="1664"/>
                    </a:lnTo>
                    <a:lnTo>
                      <a:pt x="802" y="1679"/>
                    </a:lnTo>
                    <a:lnTo>
                      <a:pt x="840" y="1690"/>
                    </a:lnTo>
                    <a:lnTo>
                      <a:pt x="880" y="1695"/>
                    </a:lnTo>
                    <a:lnTo>
                      <a:pt x="924" y="1693"/>
                    </a:lnTo>
                    <a:lnTo>
                      <a:pt x="964" y="1686"/>
                    </a:lnTo>
                    <a:lnTo>
                      <a:pt x="1003" y="1674"/>
                    </a:lnTo>
                    <a:lnTo>
                      <a:pt x="1038" y="1656"/>
                    </a:lnTo>
                    <a:lnTo>
                      <a:pt x="1070" y="1634"/>
                    </a:lnTo>
                    <a:lnTo>
                      <a:pt x="1101" y="1605"/>
                    </a:lnTo>
                    <a:lnTo>
                      <a:pt x="1122" y="1584"/>
                    </a:lnTo>
                    <a:lnTo>
                      <a:pt x="1141" y="1559"/>
                    </a:lnTo>
                    <a:lnTo>
                      <a:pt x="1157" y="1534"/>
                    </a:lnTo>
                    <a:lnTo>
                      <a:pt x="1168" y="1507"/>
                    </a:lnTo>
                    <a:lnTo>
                      <a:pt x="1180" y="1476"/>
                    </a:lnTo>
                    <a:lnTo>
                      <a:pt x="1189" y="1445"/>
                    </a:lnTo>
                    <a:lnTo>
                      <a:pt x="1195" y="1413"/>
                    </a:lnTo>
                    <a:lnTo>
                      <a:pt x="1197" y="1380"/>
                    </a:lnTo>
                    <a:lnTo>
                      <a:pt x="1199" y="1346"/>
                    </a:lnTo>
                    <a:lnTo>
                      <a:pt x="1196" y="1313"/>
                    </a:lnTo>
                    <a:lnTo>
                      <a:pt x="1189" y="1282"/>
                    </a:lnTo>
                    <a:lnTo>
                      <a:pt x="1181" y="1253"/>
                    </a:lnTo>
                    <a:lnTo>
                      <a:pt x="1164" y="1215"/>
                    </a:lnTo>
                    <a:lnTo>
                      <a:pt x="1142" y="1181"/>
                    </a:lnTo>
                    <a:lnTo>
                      <a:pt x="1118" y="1148"/>
                    </a:lnTo>
                    <a:lnTo>
                      <a:pt x="1089" y="1120"/>
                    </a:lnTo>
                    <a:lnTo>
                      <a:pt x="1058" y="1095"/>
                    </a:lnTo>
                    <a:lnTo>
                      <a:pt x="1024" y="1075"/>
                    </a:lnTo>
                    <a:lnTo>
                      <a:pt x="996" y="1063"/>
                    </a:lnTo>
                    <a:lnTo>
                      <a:pt x="966" y="1054"/>
                    </a:lnTo>
                    <a:lnTo>
                      <a:pt x="935" y="1048"/>
                    </a:lnTo>
                    <a:lnTo>
                      <a:pt x="901" y="1045"/>
                    </a:lnTo>
                    <a:close/>
                    <a:moveTo>
                      <a:pt x="696" y="1043"/>
                    </a:moveTo>
                    <a:lnTo>
                      <a:pt x="686" y="1050"/>
                    </a:lnTo>
                    <a:lnTo>
                      <a:pt x="664" y="1068"/>
                    </a:lnTo>
                    <a:lnTo>
                      <a:pt x="686" y="1050"/>
                    </a:lnTo>
                    <a:lnTo>
                      <a:pt x="696" y="1043"/>
                    </a:lnTo>
                    <a:close/>
                    <a:moveTo>
                      <a:pt x="734" y="1021"/>
                    </a:moveTo>
                    <a:lnTo>
                      <a:pt x="709" y="1034"/>
                    </a:lnTo>
                    <a:lnTo>
                      <a:pt x="696" y="1043"/>
                    </a:lnTo>
                    <a:lnTo>
                      <a:pt x="709" y="1034"/>
                    </a:lnTo>
                    <a:lnTo>
                      <a:pt x="734" y="1021"/>
                    </a:lnTo>
                    <a:close/>
                    <a:moveTo>
                      <a:pt x="868" y="982"/>
                    </a:moveTo>
                    <a:lnTo>
                      <a:pt x="905" y="983"/>
                    </a:lnTo>
                    <a:lnTo>
                      <a:pt x="943" y="985"/>
                    </a:lnTo>
                    <a:lnTo>
                      <a:pt x="979" y="991"/>
                    </a:lnTo>
                    <a:lnTo>
                      <a:pt x="1015" y="1001"/>
                    </a:lnTo>
                    <a:lnTo>
                      <a:pt x="1050" y="1015"/>
                    </a:lnTo>
                    <a:lnTo>
                      <a:pt x="1080" y="1031"/>
                    </a:lnTo>
                    <a:lnTo>
                      <a:pt x="1109" y="1051"/>
                    </a:lnTo>
                    <a:lnTo>
                      <a:pt x="1137" y="1074"/>
                    </a:lnTo>
                    <a:lnTo>
                      <a:pt x="1162" y="1103"/>
                    </a:lnTo>
                    <a:lnTo>
                      <a:pt x="1186" y="1131"/>
                    </a:lnTo>
                    <a:lnTo>
                      <a:pt x="1207" y="1161"/>
                    </a:lnTo>
                    <a:lnTo>
                      <a:pt x="1226" y="1193"/>
                    </a:lnTo>
                    <a:lnTo>
                      <a:pt x="1240" y="1229"/>
                    </a:lnTo>
                    <a:lnTo>
                      <a:pt x="1251" y="1265"/>
                    </a:lnTo>
                    <a:lnTo>
                      <a:pt x="1258" y="1303"/>
                    </a:lnTo>
                    <a:lnTo>
                      <a:pt x="1261" y="1342"/>
                    </a:lnTo>
                    <a:lnTo>
                      <a:pt x="1260" y="1383"/>
                    </a:lnTo>
                    <a:lnTo>
                      <a:pt x="1258" y="1422"/>
                    </a:lnTo>
                    <a:lnTo>
                      <a:pt x="1252" y="1459"/>
                    </a:lnTo>
                    <a:lnTo>
                      <a:pt x="1242" y="1497"/>
                    </a:lnTo>
                    <a:lnTo>
                      <a:pt x="1228" y="1533"/>
                    </a:lnTo>
                    <a:lnTo>
                      <a:pt x="1210" y="1568"/>
                    </a:lnTo>
                    <a:lnTo>
                      <a:pt x="1189" y="1600"/>
                    </a:lnTo>
                    <a:lnTo>
                      <a:pt x="1167" y="1630"/>
                    </a:lnTo>
                    <a:lnTo>
                      <a:pt x="1141" y="1656"/>
                    </a:lnTo>
                    <a:lnTo>
                      <a:pt x="1117" y="1679"/>
                    </a:lnTo>
                    <a:lnTo>
                      <a:pt x="1088" y="1700"/>
                    </a:lnTo>
                    <a:lnTo>
                      <a:pt x="1056" y="1718"/>
                    </a:lnTo>
                    <a:lnTo>
                      <a:pt x="1021" y="1734"/>
                    </a:lnTo>
                    <a:lnTo>
                      <a:pt x="988" y="1747"/>
                    </a:lnTo>
                    <a:lnTo>
                      <a:pt x="953" y="1756"/>
                    </a:lnTo>
                    <a:lnTo>
                      <a:pt x="916" y="1760"/>
                    </a:lnTo>
                    <a:lnTo>
                      <a:pt x="878" y="1763"/>
                    </a:lnTo>
                    <a:lnTo>
                      <a:pt x="843" y="1757"/>
                    </a:lnTo>
                    <a:lnTo>
                      <a:pt x="806" y="1749"/>
                    </a:lnTo>
                    <a:lnTo>
                      <a:pt x="770" y="1738"/>
                    </a:lnTo>
                    <a:lnTo>
                      <a:pt x="737" y="1724"/>
                    </a:lnTo>
                    <a:lnTo>
                      <a:pt x="697" y="1698"/>
                    </a:lnTo>
                    <a:lnTo>
                      <a:pt x="659" y="1669"/>
                    </a:lnTo>
                    <a:lnTo>
                      <a:pt x="625" y="1636"/>
                    </a:lnTo>
                    <a:lnTo>
                      <a:pt x="605" y="1608"/>
                    </a:lnTo>
                    <a:lnTo>
                      <a:pt x="585" y="1578"/>
                    </a:lnTo>
                    <a:lnTo>
                      <a:pt x="567" y="1545"/>
                    </a:lnTo>
                    <a:lnTo>
                      <a:pt x="553" y="1511"/>
                    </a:lnTo>
                    <a:lnTo>
                      <a:pt x="540" y="1462"/>
                    </a:lnTo>
                    <a:lnTo>
                      <a:pt x="532" y="1411"/>
                    </a:lnTo>
                    <a:lnTo>
                      <a:pt x="532" y="1410"/>
                    </a:lnTo>
                    <a:lnTo>
                      <a:pt x="535" y="1434"/>
                    </a:lnTo>
                    <a:lnTo>
                      <a:pt x="538" y="1459"/>
                    </a:lnTo>
                    <a:lnTo>
                      <a:pt x="553" y="1508"/>
                    </a:lnTo>
                    <a:lnTo>
                      <a:pt x="538" y="1459"/>
                    </a:lnTo>
                    <a:lnTo>
                      <a:pt x="535" y="1434"/>
                    </a:lnTo>
                    <a:lnTo>
                      <a:pt x="532" y="1410"/>
                    </a:lnTo>
                    <a:lnTo>
                      <a:pt x="528" y="1356"/>
                    </a:lnTo>
                    <a:lnTo>
                      <a:pt x="533" y="1317"/>
                    </a:lnTo>
                    <a:lnTo>
                      <a:pt x="541" y="1281"/>
                    </a:lnTo>
                    <a:lnTo>
                      <a:pt x="552" y="1244"/>
                    </a:lnTo>
                    <a:lnTo>
                      <a:pt x="566" y="1211"/>
                    </a:lnTo>
                    <a:lnTo>
                      <a:pt x="582" y="1176"/>
                    </a:lnTo>
                    <a:lnTo>
                      <a:pt x="600" y="1144"/>
                    </a:lnTo>
                    <a:lnTo>
                      <a:pt x="622" y="1114"/>
                    </a:lnTo>
                    <a:lnTo>
                      <a:pt x="647" y="1089"/>
                    </a:lnTo>
                    <a:lnTo>
                      <a:pt x="666" y="1068"/>
                    </a:lnTo>
                    <a:lnTo>
                      <a:pt x="688" y="1050"/>
                    </a:lnTo>
                    <a:lnTo>
                      <a:pt x="712" y="1034"/>
                    </a:lnTo>
                    <a:lnTo>
                      <a:pt x="736" y="1020"/>
                    </a:lnTo>
                    <a:lnTo>
                      <a:pt x="762" y="1007"/>
                    </a:lnTo>
                    <a:lnTo>
                      <a:pt x="797" y="995"/>
                    </a:lnTo>
                    <a:lnTo>
                      <a:pt x="833" y="987"/>
                    </a:lnTo>
                    <a:lnTo>
                      <a:pt x="864" y="983"/>
                    </a:lnTo>
                    <a:lnTo>
                      <a:pt x="868" y="982"/>
                    </a:lnTo>
                    <a:close/>
                    <a:moveTo>
                      <a:pt x="120" y="839"/>
                    </a:moveTo>
                    <a:lnTo>
                      <a:pt x="117" y="948"/>
                    </a:lnTo>
                    <a:lnTo>
                      <a:pt x="113" y="1050"/>
                    </a:lnTo>
                    <a:lnTo>
                      <a:pt x="110" y="1143"/>
                    </a:lnTo>
                    <a:lnTo>
                      <a:pt x="107" y="1229"/>
                    </a:lnTo>
                    <a:lnTo>
                      <a:pt x="104" y="1309"/>
                    </a:lnTo>
                    <a:lnTo>
                      <a:pt x="101" y="1380"/>
                    </a:lnTo>
                    <a:lnTo>
                      <a:pt x="99" y="1445"/>
                    </a:lnTo>
                    <a:lnTo>
                      <a:pt x="97" y="1505"/>
                    </a:lnTo>
                    <a:lnTo>
                      <a:pt x="95" y="1558"/>
                    </a:lnTo>
                    <a:lnTo>
                      <a:pt x="93" y="1606"/>
                    </a:lnTo>
                    <a:lnTo>
                      <a:pt x="92" y="1648"/>
                    </a:lnTo>
                    <a:lnTo>
                      <a:pt x="91" y="1686"/>
                    </a:lnTo>
                    <a:lnTo>
                      <a:pt x="90" y="1718"/>
                    </a:lnTo>
                    <a:lnTo>
                      <a:pt x="89" y="1747"/>
                    </a:lnTo>
                    <a:lnTo>
                      <a:pt x="88" y="1771"/>
                    </a:lnTo>
                    <a:lnTo>
                      <a:pt x="87" y="1792"/>
                    </a:lnTo>
                    <a:lnTo>
                      <a:pt x="87" y="1809"/>
                    </a:lnTo>
                    <a:lnTo>
                      <a:pt x="85" y="1824"/>
                    </a:lnTo>
                    <a:lnTo>
                      <a:pt x="85" y="1835"/>
                    </a:lnTo>
                    <a:lnTo>
                      <a:pt x="85" y="1844"/>
                    </a:lnTo>
                    <a:lnTo>
                      <a:pt x="85" y="1850"/>
                    </a:lnTo>
                    <a:lnTo>
                      <a:pt x="85" y="1855"/>
                    </a:lnTo>
                    <a:lnTo>
                      <a:pt x="84" y="1858"/>
                    </a:lnTo>
                    <a:lnTo>
                      <a:pt x="84" y="1860"/>
                    </a:lnTo>
                    <a:lnTo>
                      <a:pt x="84" y="1860"/>
                    </a:lnTo>
                    <a:lnTo>
                      <a:pt x="84" y="1861"/>
                    </a:lnTo>
                    <a:lnTo>
                      <a:pt x="84" y="1861"/>
                    </a:lnTo>
                    <a:lnTo>
                      <a:pt x="221" y="1867"/>
                    </a:lnTo>
                    <a:lnTo>
                      <a:pt x="350" y="1872"/>
                    </a:lnTo>
                    <a:lnTo>
                      <a:pt x="470" y="1878"/>
                    </a:lnTo>
                    <a:lnTo>
                      <a:pt x="583" y="1884"/>
                    </a:lnTo>
                    <a:lnTo>
                      <a:pt x="688" y="1888"/>
                    </a:lnTo>
                    <a:lnTo>
                      <a:pt x="787" y="1892"/>
                    </a:lnTo>
                    <a:lnTo>
                      <a:pt x="879" y="1897"/>
                    </a:lnTo>
                    <a:lnTo>
                      <a:pt x="964" y="1900"/>
                    </a:lnTo>
                    <a:lnTo>
                      <a:pt x="1042" y="1903"/>
                    </a:lnTo>
                    <a:lnTo>
                      <a:pt x="1116" y="1907"/>
                    </a:lnTo>
                    <a:lnTo>
                      <a:pt x="1183" y="1910"/>
                    </a:lnTo>
                    <a:lnTo>
                      <a:pt x="1245" y="1912"/>
                    </a:lnTo>
                    <a:lnTo>
                      <a:pt x="1300" y="1915"/>
                    </a:lnTo>
                    <a:lnTo>
                      <a:pt x="1351" y="1918"/>
                    </a:lnTo>
                    <a:lnTo>
                      <a:pt x="1398" y="1919"/>
                    </a:lnTo>
                    <a:lnTo>
                      <a:pt x="1439" y="1921"/>
                    </a:lnTo>
                    <a:lnTo>
                      <a:pt x="1477" y="1923"/>
                    </a:lnTo>
                    <a:lnTo>
                      <a:pt x="1510" y="1925"/>
                    </a:lnTo>
                    <a:lnTo>
                      <a:pt x="1539" y="1926"/>
                    </a:lnTo>
                    <a:lnTo>
                      <a:pt x="1564" y="1927"/>
                    </a:lnTo>
                    <a:lnTo>
                      <a:pt x="1586" y="1928"/>
                    </a:lnTo>
                    <a:lnTo>
                      <a:pt x="1605" y="1929"/>
                    </a:lnTo>
                    <a:lnTo>
                      <a:pt x="1622" y="1929"/>
                    </a:lnTo>
                    <a:lnTo>
                      <a:pt x="1635" y="1930"/>
                    </a:lnTo>
                    <a:lnTo>
                      <a:pt x="1645" y="1930"/>
                    </a:lnTo>
                    <a:lnTo>
                      <a:pt x="1654" y="1931"/>
                    </a:lnTo>
                    <a:lnTo>
                      <a:pt x="1662" y="1931"/>
                    </a:lnTo>
                    <a:lnTo>
                      <a:pt x="1666" y="1931"/>
                    </a:lnTo>
                    <a:lnTo>
                      <a:pt x="1671" y="1931"/>
                    </a:lnTo>
                    <a:lnTo>
                      <a:pt x="1673" y="1931"/>
                    </a:lnTo>
                    <a:lnTo>
                      <a:pt x="1674" y="1931"/>
                    </a:lnTo>
                    <a:lnTo>
                      <a:pt x="1675" y="1931"/>
                    </a:lnTo>
                    <a:lnTo>
                      <a:pt x="1675" y="1931"/>
                    </a:lnTo>
                    <a:lnTo>
                      <a:pt x="1675" y="1932"/>
                    </a:lnTo>
                    <a:lnTo>
                      <a:pt x="1679" y="1822"/>
                    </a:lnTo>
                    <a:lnTo>
                      <a:pt x="1683" y="1721"/>
                    </a:lnTo>
                    <a:lnTo>
                      <a:pt x="1686" y="1627"/>
                    </a:lnTo>
                    <a:lnTo>
                      <a:pt x="1689" y="1541"/>
                    </a:lnTo>
                    <a:lnTo>
                      <a:pt x="1692" y="1461"/>
                    </a:lnTo>
                    <a:lnTo>
                      <a:pt x="1694" y="1388"/>
                    </a:lnTo>
                    <a:lnTo>
                      <a:pt x="1696" y="1321"/>
                    </a:lnTo>
                    <a:lnTo>
                      <a:pt x="1699" y="1261"/>
                    </a:lnTo>
                    <a:lnTo>
                      <a:pt x="1701" y="1205"/>
                    </a:lnTo>
                    <a:lnTo>
                      <a:pt x="1702" y="1156"/>
                    </a:lnTo>
                    <a:lnTo>
                      <a:pt x="1704" y="1112"/>
                    </a:lnTo>
                    <a:lnTo>
                      <a:pt x="1705" y="1073"/>
                    </a:lnTo>
                    <a:lnTo>
                      <a:pt x="1706" y="1038"/>
                    </a:lnTo>
                    <a:lnTo>
                      <a:pt x="1708" y="1008"/>
                    </a:lnTo>
                    <a:lnTo>
                      <a:pt x="1709" y="981"/>
                    </a:lnTo>
                    <a:lnTo>
                      <a:pt x="1710" y="959"/>
                    </a:lnTo>
                    <a:lnTo>
                      <a:pt x="1710" y="940"/>
                    </a:lnTo>
                    <a:lnTo>
                      <a:pt x="1711" y="923"/>
                    </a:lnTo>
                    <a:lnTo>
                      <a:pt x="1711" y="911"/>
                    </a:lnTo>
                    <a:lnTo>
                      <a:pt x="1711" y="900"/>
                    </a:lnTo>
                    <a:lnTo>
                      <a:pt x="1712" y="892"/>
                    </a:lnTo>
                    <a:lnTo>
                      <a:pt x="1712" y="886"/>
                    </a:lnTo>
                    <a:lnTo>
                      <a:pt x="1712" y="881"/>
                    </a:lnTo>
                    <a:lnTo>
                      <a:pt x="1712" y="879"/>
                    </a:lnTo>
                    <a:lnTo>
                      <a:pt x="1712" y="877"/>
                    </a:lnTo>
                    <a:lnTo>
                      <a:pt x="1712" y="876"/>
                    </a:lnTo>
                    <a:lnTo>
                      <a:pt x="1712" y="876"/>
                    </a:lnTo>
                    <a:lnTo>
                      <a:pt x="1712" y="876"/>
                    </a:lnTo>
                    <a:lnTo>
                      <a:pt x="1575" y="872"/>
                    </a:lnTo>
                    <a:lnTo>
                      <a:pt x="1448" y="870"/>
                    </a:lnTo>
                    <a:lnTo>
                      <a:pt x="1327" y="867"/>
                    </a:lnTo>
                    <a:lnTo>
                      <a:pt x="1213" y="864"/>
                    </a:lnTo>
                    <a:lnTo>
                      <a:pt x="1108" y="861"/>
                    </a:lnTo>
                    <a:lnTo>
                      <a:pt x="1009" y="859"/>
                    </a:lnTo>
                    <a:lnTo>
                      <a:pt x="917" y="857"/>
                    </a:lnTo>
                    <a:lnTo>
                      <a:pt x="833" y="856"/>
                    </a:lnTo>
                    <a:lnTo>
                      <a:pt x="753" y="853"/>
                    </a:lnTo>
                    <a:lnTo>
                      <a:pt x="681" y="851"/>
                    </a:lnTo>
                    <a:lnTo>
                      <a:pt x="613" y="850"/>
                    </a:lnTo>
                    <a:lnTo>
                      <a:pt x="552" y="849"/>
                    </a:lnTo>
                    <a:lnTo>
                      <a:pt x="495" y="848"/>
                    </a:lnTo>
                    <a:lnTo>
                      <a:pt x="444" y="847"/>
                    </a:lnTo>
                    <a:lnTo>
                      <a:pt x="399" y="846"/>
                    </a:lnTo>
                    <a:lnTo>
                      <a:pt x="356" y="845"/>
                    </a:lnTo>
                    <a:lnTo>
                      <a:pt x="320" y="843"/>
                    </a:lnTo>
                    <a:lnTo>
                      <a:pt x="286" y="842"/>
                    </a:lnTo>
                    <a:lnTo>
                      <a:pt x="256" y="842"/>
                    </a:lnTo>
                    <a:lnTo>
                      <a:pt x="231" y="841"/>
                    </a:lnTo>
                    <a:lnTo>
                      <a:pt x="209" y="841"/>
                    </a:lnTo>
                    <a:lnTo>
                      <a:pt x="190" y="840"/>
                    </a:lnTo>
                    <a:lnTo>
                      <a:pt x="174" y="840"/>
                    </a:lnTo>
                    <a:lnTo>
                      <a:pt x="161" y="840"/>
                    </a:lnTo>
                    <a:lnTo>
                      <a:pt x="150" y="839"/>
                    </a:lnTo>
                    <a:lnTo>
                      <a:pt x="141" y="839"/>
                    </a:lnTo>
                    <a:lnTo>
                      <a:pt x="134" y="839"/>
                    </a:lnTo>
                    <a:lnTo>
                      <a:pt x="129" y="839"/>
                    </a:lnTo>
                    <a:lnTo>
                      <a:pt x="125" y="839"/>
                    </a:lnTo>
                    <a:lnTo>
                      <a:pt x="123" y="839"/>
                    </a:lnTo>
                    <a:lnTo>
                      <a:pt x="121" y="839"/>
                    </a:lnTo>
                    <a:lnTo>
                      <a:pt x="121" y="839"/>
                    </a:lnTo>
                    <a:lnTo>
                      <a:pt x="120" y="839"/>
                    </a:lnTo>
                    <a:lnTo>
                      <a:pt x="120" y="839"/>
                    </a:lnTo>
                    <a:close/>
                    <a:moveTo>
                      <a:pt x="120" y="749"/>
                    </a:moveTo>
                    <a:lnTo>
                      <a:pt x="1712" y="781"/>
                    </a:lnTo>
                    <a:lnTo>
                      <a:pt x="1726" y="780"/>
                    </a:lnTo>
                    <a:lnTo>
                      <a:pt x="1740" y="783"/>
                    </a:lnTo>
                    <a:lnTo>
                      <a:pt x="1752" y="787"/>
                    </a:lnTo>
                    <a:lnTo>
                      <a:pt x="1760" y="793"/>
                    </a:lnTo>
                    <a:lnTo>
                      <a:pt x="1769" y="800"/>
                    </a:lnTo>
                    <a:lnTo>
                      <a:pt x="1776" y="806"/>
                    </a:lnTo>
                    <a:lnTo>
                      <a:pt x="1797" y="837"/>
                    </a:lnTo>
                    <a:lnTo>
                      <a:pt x="1799" y="850"/>
                    </a:lnTo>
                    <a:lnTo>
                      <a:pt x="1801" y="863"/>
                    </a:lnTo>
                    <a:lnTo>
                      <a:pt x="1802" y="876"/>
                    </a:lnTo>
                    <a:lnTo>
                      <a:pt x="1799" y="985"/>
                    </a:lnTo>
                    <a:lnTo>
                      <a:pt x="1795" y="1088"/>
                    </a:lnTo>
                    <a:lnTo>
                      <a:pt x="1792" y="1182"/>
                    </a:lnTo>
                    <a:lnTo>
                      <a:pt x="1789" y="1269"/>
                    </a:lnTo>
                    <a:lnTo>
                      <a:pt x="1786" y="1348"/>
                    </a:lnTo>
                    <a:lnTo>
                      <a:pt x="1783" y="1423"/>
                    </a:lnTo>
                    <a:lnTo>
                      <a:pt x="1781" y="1489"/>
                    </a:lnTo>
                    <a:lnTo>
                      <a:pt x="1779" y="1550"/>
                    </a:lnTo>
                    <a:lnTo>
                      <a:pt x="1777" y="1606"/>
                    </a:lnTo>
                    <a:lnTo>
                      <a:pt x="1775" y="1655"/>
                    </a:lnTo>
                    <a:lnTo>
                      <a:pt x="1774" y="1699"/>
                    </a:lnTo>
                    <a:lnTo>
                      <a:pt x="1773" y="1739"/>
                    </a:lnTo>
                    <a:lnTo>
                      <a:pt x="1772" y="1774"/>
                    </a:lnTo>
                    <a:lnTo>
                      <a:pt x="1771" y="1805"/>
                    </a:lnTo>
                    <a:lnTo>
                      <a:pt x="1770" y="1831"/>
                    </a:lnTo>
                    <a:lnTo>
                      <a:pt x="1769" y="1854"/>
                    </a:lnTo>
                    <a:lnTo>
                      <a:pt x="1767" y="1874"/>
                    </a:lnTo>
                    <a:lnTo>
                      <a:pt x="1767" y="1889"/>
                    </a:lnTo>
                    <a:lnTo>
                      <a:pt x="1767" y="1902"/>
                    </a:lnTo>
                    <a:lnTo>
                      <a:pt x="1766" y="1912"/>
                    </a:lnTo>
                    <a:lnTo>
                      <a:pt x="1766" y="1921"/>
                    </a:lnTo>
                    <a:lnTo>
                      <a:pt x="1766" y="1927"/>
                    </a:lnTo>
                    <a:lnTo>
                      <a:pt x="1766" y="1931"/>
                    </a:lnTo>
                    <a:lnTo>
                      <a:pt x="1766" y="1935"/>
                    </a:lnTo>
                    <a:lnTo>
                      <a:pt x="1766" y="1936"/>
                    </a:lnTo>
                    <a:lnTo>
                      <a:pt x="1766" y="1937"/>
                    </a:lnTo>
                    <a:lnTo>
                      <a:pt x="1766" y="1938"/>
                    </a:lnTo>
                    <a:lnTo>
                      <a:pt x="1766" y="1938"/>
                    </a:lnTo>
                    <a:lnTo>
                      <a:pt x="1765" y="1949"/>
                    </a:lnTo>
                    <a:lnTo>
                      <a:pt x="1763" y="1960"/>
                    </a:lnTo>
                    <a:lnTo>
                      <a:pt x="1759" y="1972"/>
                    </a:lnTo>
                    <a:lnTo>
                      <a:pt x="1753" y="1983"/>
                    </a:lnTo>
                    <a:lnTo>
                      <a:pt x="1746" y="1995"/>
                    </a:lnTo>
                    <a:lnTo>
                      <a:pt x="1740" y="2002"/>
                    </a:lnTo>
                    <a:lnTo>
                      <a:pt x="1709" y="2022"/>
                    </a:lnTo>
                    <a:lnTo>
                      <a:pt x="1695" y="2024"/>
                    </a:lnTo>
                    <a:lnTo>
                      <a:pt x="1676" y="2027"/>
                    </a:lnTo>
                    <a:lnTo>
                      <a:pt x="1539" y="2020"/>
                    </a:lnTo>
                    <a:lnTo>
                      <a:pt x="1410" y="2014"/>
                    </a:lnTo>
                    <a:lnTo>
                      <a:pt x="1289" y="2009"/>
                    </a:lnTo>
                    <a:lnTo>
                      <a:pt x="1176" y="2003"/>
                    </a:lnTo>
                    <a:lnTo>
                      <a:pt x="1070" y="1998"/>
                    </a:lnTo>
                    <a:lnTo>
                      <a:pt x="971" y="1993"/>
                    </a:lnTo>
                    <a:lnTo>
                      <a:pt x="879" y="1989"/>
                    </a:lnTo>
                    <a:lnTo>
                      <a:pt x="793" y="1986"/>
                    </a:lnTo>
                    <a:lnTo>
                      <a:pt x="714" y="1981"/>
                    </a:lnTo>
                    <a:lnTo>
                      <a:pt x="641" y="1978"/>
                    </a:lnTo>
                    <a:lnTo>
                      <a:pt x="574" y="1975"/>
                    </a:lnTo>
                    <a:lnTo>
                      <a:pt x="512" y="1972"/>
                    </a:lnTo>
                    <a:lnTo>
                      <a:pt x="455" y="1969"/>
                    </a:lnTo>
                    <a:lnTo>
                      <a:pt x="404" y="1967"/>
                    </a:lnTo>
                    <a:lnTo>
                      <a:pt x="357" y="1965"/>
                    </a:lnTo>
                    <a:lnTo>
                      <a:pt x="316" y="1962"/>
                    </a:lnTo>
                    <a:lnTo>
                      <a:pt x="279" y="1961"/>
                    </a:lnTo>
                    <a:lnTo>
                      <a:pt x="245" y="1959"/>
                    </a:lnTo>
                    <a:lnTo>
                      <a:pt x="216" y="1958"/>
                    </a:lnTo>
                    <a:lnTo>
                      <a:pt x="191" y="1957"/>
                    </a:lnTo>
                    <a:lnTo>
                      <a:pt x="169" y="1956"/>
                    </a:lnTo>
                    <a:lnTo>
                      <a:pt x="150" y="1955"/>
                    </a:lnTo>
                    <a:lnTo>
                      <a:pt x="133" y="1953"/>
                    </a:lnTo>
                    <a:lnTo>
                      <a:pt x="120" y="1953"/>
                    </a:lnTo>
                    <a:lnTo>
                      <a:pt x="109" y="1952"/>
                    </a:lnTo>
                    <a:lnTo>
                      <a:pt x="100" y="1952"/>
                    </a:lnTo>
                    <a:lnTo>
                      <a:pt x="93" y="1952"/>
                    </a:lnTo>
                    <a:lnTo>
                      <a:pt x="88" y="1951"/>
                    </a:lnTo>
                    <a:lnTo>
                      <a:pt x="84" y="1951"/>
                    </a:lnTo>
                    <a:lnTo>
                      <a:pt x="82" y="1951"/>
                    </a:lnTo>
                    <a:lnTo>
                      <a:pt x="80" y="1951"/>
                    </a:lnTo>
                    <a:lnTo>
                      <a:pt x="80" y="1951"/>
                    </a:lnTo>
                    <a:lnTo>
                      <a:pt x="79" y="1951"/>
                    </a:lnTo>
                    <a:lnTo>
                      <a:pt x="79" y="1951"/>
                    </a:lnTo>
                    <a:lnTo>
                      <a:pt x="68" y="1951"/>
                    </a:lnTo>
                    <a:lnTo>
                      <a:pt x="58" y="1948"/>
                    </a:lnTo>
                    <a:lnTo>
                      <a:pt x="50" y="1943"/>
                    </a:lnTo>
                    <a:lnTo>
                      <a:pt x="40" y="1938"/>
                    </a:lnTo>
                    <a:lnTo>
                      <a:pt x="30" y="1929"/>
                    </a:lnTo>
                    <a:lnTo>
                      <a:pt x="19" y="1920"/>
                    </a:lnTo>
                    <a:lnTo>
                      <a:pt x="14" y="1913"/>
                    </a:lnTo>
                    <a:lnTo>
                      <a:pt x="10" y="1903"/>
                    </a:lnTo>
                    <a:lnTo>
                      <a:pt x="4" y="1893"/>
                    </a:lnTo>
                    <a:lnTo>
                      <a:pt x="3" y="1881"/>
                    </a:lnTo>
                    <a:lnTo>
                      <a:pt x="1" y="1867"/>
                    </a:lnTo>
                    <a:lnTo>
                      <a:pt x="0" y="1855"/>
                    </a:lnTo>
                    <a:lnTo>
                      <a:pt x="3" y="1746"/>
                    </a:lnTo>
                    <a:lnTo>
                      <a:pt x="8" y="1645"/>
                    </a:lnTo>
                    <a:lnTo>
                      <a:pt x="11" y="1553"/>
                    </a:lnTo>
                    <a:lnTo>
                      <a:pt x="13" y="1466"/>
                    </a:lnTo>
                    <a:lnTo>
                      <a:pt x="17" y="1388"/>
                    </a:lnTo>
                    <a:lnTo>
                      <a:pt x="19" y="1316"/>
                    </a:lnTo>
                    <a:lnTo>
                      <a:pt x="21" y="1251"/>
                    </a:lnTo>
                    <a:lnTo>
                      <a:pt x="23" y="1192"/>
                    </a:lnTo>
                    <a:lnTo>
                      <a:pt x="26" y="1140"/>
                    </a:lnTo>
                    <a:lnTo>
                      <a:pt x="27" y="1092"/>
                    </a:lnTo>
                    <a:lnTo>
                      <a:pt x="29" y="1050"/>
                    </a:lnTo>
                    <a:lnTo>
                      <a:pt x="30" y="1012"/>
                    </a:lnTo>
                    <a:lnTo>
                      <a:pt x="31" y="980"/>
                    </a:lnTo>
                    <a:lnTo>
                      <a:pt x="32" y="951"/>
                    </a:lnTo>
                    <a:lnTo>
                      <a:pt x="33" y="928"/>
                    </a:lnTo>
                    <a:lnTo>
                      <a:pt x="33" y="907"/>
                    </a:lnTo>
                    <a:lnTo>
                      <a:pt x="34" y="890"/>
                    </a:lnTo>
                    <a:lnTo>
                      <a:pt x="34" y="876"/>
                    </a:lnTo>
                    <a:lnTo>
                      <a:pt x="36" y="864"/>
                    </a:lnTo>
                    <a:lnTo>
                      <a:pt x="36" y="856"/>
                    </a:lnTo>
                    <a:lnTo>
                      <a:pt x="36" y="849"/>
                    </a:lnTo>
                    <a:lnTo>
                      <a:pt x="36" y="845"/>
                    </a:lnTo>
                    <a:lnTo>
                      <a:pt x="36" y="841"/>
                    </a:lnTo>
                    <a:lnTo>
                      <a:pt x="36" y="839"/>
                    </a:lnTo>
                    <a:lnTo>
                      <a:pt x="36" y="839"/>
                    </a:lnTo>
                    <a:lnTo>
                      <a:pt x="36" y="838"/>
                    </a:lnTo>
                    <a:lnTo>
                      <a:pt x="36" y="838"/>
                    </a:lnTo>
                    <a:lnTo>
                      <a:pt x="37" y="827"/>
                    </a:lnTo>
                    <a:lnTo>
                      <a:pt x="39" y="816"/>
                    </a:lnTo>
                    <a:lnTo>
                      <a:pt x="43" y="803"/>
                    </a:lnTo>
                    <a:lnTo>
                      <a:pt x="48" y="793"/>
                    </a:lnTo>
                    <a:lnTo>
                      <a:pt x="53" y="785"/>
                    </a:lnTo>
                    <a:lnTo>
                      <a:pt x="62" y="773"/>
                    </a:lnTo>
                    <a:lnTo>
                      <a:pt x="71" y="767"/>
                    </a:lnTo>
                    <a:lnTo>
                      <a:pt x="79" y="761"/>
                    </a:lnTo>
                    <a:lnTo>
                      <a:pt x="88" y="759"/>
                    </a:lnTo>
                    <a:lnTo>
                      <a:pt x="99" y="753"/>
                    </a:lnTo>
                    <a:lnTo>
                      <a:pt x="109" y="751"/>
                    </a:lnTo>
                    <a:lnTo>
                      <a:pt x="120" y="749"/>
                    </a:lnTo>
                    <a:close/>
                    <a:moveTo>
                      <a:pt x="1802" y="724"/>
                    </a:moveTo>
                    <a:lnTo>
                      <a:pt x="1804" y="727"/>
                    </a:lnTo>
                    <a:lnTo>
                      <a:pt x="1805" y="729"/>
                    </a:lnTo>
                    <a:lnTo>
                      <a:pt x="1807" y="730"/>
                    </a:lnTo>
                    <a:lnTo>
                      <a:pt x="1810" y="734"/>
                    </a:lnTo>
                    <a:lnTo>
                      <a:pt x="1807" y="730"/>
                    </a:lnTo>
                    <a:lnTo>
                      <a:pt x="1805" y="729"/>
                    </a:lnTo>
                    <a:lnTo>
                      <a:pt x="1804" y="727"/>
                    </a:lnTo>
                    <a:lnTo>
                      <a:pt x="1802" y="724"/>
                    </a:lnTo>
                    <a:close/>
                    <a:moveTo>
                      <a:pt x="1785" y="715"/>
                    </a:moveTo>
                    <a:lnTo>
                      <a:pt x="1792" y="717"/>
                    </a:lnTo>
                    <a:lnTo>
                      <a:pt x="1799" y="721"/>
                    </a:lnTo>
                    <a:lnTo>
                      <a:pt x="1792" y="717"/>
                    </a:lnTo>
                    <a:lnTo>
                      <a:pt x="1785" y="715"/>
                    </a:lnTo>
                    <a:close/>
                    <a:moveTo>
                      <a:pt x="1759" y="702"/>
                    </a:moveTo>
                    <a:lnTo>
                      <a:pt x="1765" y="706"/>
                    </a:lnTo>
                    <a:lnTo>
                      <a:pt x="1770" y="708"/>
                    </a:lnTo>
                    <a:lnTo>
                      <a:pt x="1772" y="708"/>
                    </a:lnTo>
                    <a:lnTo>
                      <a:pt x="1779" y="711"/>
                    </a:lnTo>
                    <a:lnTo>
                      <a:pt x="1772" y="708"/>
                    </a:lnTo>
                    <a:lnTo>
                      <a:pt x="1770" y="708"/>
                    </a:lnTo>
                    <a:lnTo>
                      <a:pt x="1765" y="706"/>
                    </a:lnTo>
                    <a:lnTo>
                      <a:pt x="1759" y="702"/>
                    </a:lnTo>
                    <a:close/>
                    <a:moveTo>
                      <a:pt x="1735" y="700"/>
                    </a:moveTo>
                    <a:lnTo>
                      <a:pt x="1735" y="700"/>
                    </a:lnTo>
                    <a:lnTo>
                      <a:pt x="1741" y="702"/>
                    </a:lnTo>
                    <a:lnTo>
                      <a:pt x="1743" y="702"/>
                    </a:lnTo>
                    <a:lnTo>
                      <a:pt x="1743" y="702"/>
                    </a:lnTo>
                    <a:lnTo>
                      <a:pt x="1741" y="702"/>
                    </a:lnTo>
                    <a:lnTo>
                      <a:pt x="1735" y="700"/>
                    </a:lnTo>
                    <a:close/>
                    <a:moveTo>
                      <a:pt x="1369" y="621"/>
                    </a:moveTo>
                    <a:lnTo>
                      <a:pt x="1368" y="627"/>
                    </a:lnTo>
                    <a:lnTo>
                      <a:pt x="1367" y="631"/>
                    </a:lnTo>
                    <a:lnTo>
                      <a:pt x="1367" y="634"/>
                    </a:lnTo>
                    <a:lnTo>
                      <a:pt x="1366" y="636"/>
                    </a:lnTo>
                    <a:lnTo>
                      <a:pt x="1366" y="637"/>
                    </a:lnTo>
                    <a:lnTo>
                      <a:pt x="1366" y="638"/>
                    </a:lnTo>
                    <a:lnTo>
                      <a:pt x="1366" y="638"/>
                    </a:lnTo>
                    <a:lnTo>
                      <a:pt x="1366" y="638"/>
                    </a:lnTo>
                    <a:lnTo>
                      <a:pt x="1393" y="639"/>
                    </a:lnTo>
                    <a:lnTo>
                      <a:pt x="1414" y="639"/>
                    </a:lnTo>
                    <a:lnTo>
                      <a:pt x="1429" y="639"/>
                    </a:lnTo>
                    <a:lnTo>
                      <a:pt x="1439" y="639"/>
                    </a:lnTo>
                    <a:lnTo>
                      <a:pt x="1445" y="639"/>
                    </a:lnTo>
                    <a:lnTo>
                      <a:pt x="1449" y="639"/>
                    </a:lnTo>
                    <a:lnTo>
                      <a:pt x="1450" y="639"/>
                    </a:lnTo>
                    <a:lnTo>
                      <a:pt x="1450" y="639"/>
                    </a:lnTo>
                    <a:lnTo>
                      <a:pt x="1449" y="634"/>
                    </a:lnTo>
                    <a:lnTo>
                      <a:pt x="1449" y="629"/>
                    </a:lnTo>
                    <a:lnTo>
                      <a:pt x="1448" y="627"/>
                    </a:lnTo>
                    <a:lnTo>
                      <a:pt x="1448" y="625"/>
                    </a:lnTo>
                    <a:lnTo>
                      <a:pt x="1448" y="624"/>
                    </a:lnTo>
                    <a:lnTo>
                      <a:pt x="1448" y="623"/>
                    </a:lnTo>
                    <a:lnTo>
                      <a:pt x="1448" y="623"/>
                    </a:lnTo>
                    <a:lnTo>
                      <a:pt x="1448" y="623"/>
                    </a:lnTo>
                    <a:lnTo>
                      <a:pt x="1422" y="623"/>
                    </a:lnTo>
                    <a:lnTo>
                      <a:pt x="1402" y="621"/>
                    </a:lnTo>
                    <a:lnTo>
                      <a:pt x="1388" y="621"/>
                    </a:lnTo>
                    <a:lnTo>
                      <a:pt x="1379" y="621"/>
                    </a:lnTo>
                    <a:lnTo>
                      <a:pt x="1373" y="621"/>
                    </a:lnTo>
                    <a:lnTo>
                      <a:pt x="1370" y="621"/>
                    </a:lnTo>
                    <a:lnTo>
                      <a:pt x="1369" y="621"/>
                    </a:lnTo>
                    <a:lnTo>
                      <a:pt x="1369" y="621"/>
                    </a:lnTo>
                    <a:close/>
                    <a:moveTo>
                      <a:pt x="1811" y="585"/>
                    </a:moveTo>
                    <a:lnTo>
                      <a:pt x="1812" y="594"/>
                    </a:lnTo>
                    <a:lnTo>
                      <a:pt x="1812" y="595"/>
                    </a:lnTo>
                    <a:lnTo>
                      <a:pt x="1812" y="595"/>
                    </a:lnTo>
                    <a:lnTo>
                      <a:pt x="1812" y="594"/>
                    </a:lnTo>
                    <a:lnTo>
                      <a:pt x="1811" y="585"/>
                    </a:lnTo>
                    <a:close/>
                    <a:moveTo>
                      <a:pt x="1806" y="573"/>
                    </a:moveTo>
                    <a:lnTo>
                      <a:pt x="1811" y="584"/>
                    </a:lnTo>
                    <a:lnTo>
                      <a:pt x="1811" y="585"/>
                    </a:lnTo>
                    <a:lnTo>
                      <a:pt x="1811" y="584"/>
                    </a:lnTo>
                    <a:lnTo>
                      <a:pt x="1806" y="573"/>
                    </a:lnTo>
                    <a:close/>
                    <a:moveTo>
                      <a:pt x="1559" y="569"/>
                    </a:moveTo>
                    <a:lnTo>
                      <a:pt x="1537" y="569"/>
                    </a:lnTo>
                    <a:lnTo>
                      <a:pt x="1520" y="570"/>
                    </a:lnTo>
                    <a:lnTo>
                      <a:pt x="1509" y="570"/>
                    </a:lnTo>
                    <a:lnTo>
                      <a:pt x="1502" y="570"/>
                    </a:lnTo>
                    <a:lnTo>
                      <a:pt x="1499" y="570"/>
                    </a:lnTo>
                    <a:lnTo>
                      <a:pt x="1498" y="570"/>
                    </a:lnTo>
                    <a:lnTo>
                      <a:pt x="1498" y="570"/>
                    </a:lnTo>
                    <a:lnTo>
                      <a:pt x="1497" y="596"/>
                    </a:lnTo>
                    <a:lnTo>
                      <a:pt x="1495" y="615"/>
                    </a:lnTo>
                    <a:lnTo>
                      <a:pt x="1495" y="627"/>
                    </a:lnTo>
                    <a:lnTo>
                      <a:pt x="1495" y="634"/>
                    </a:lnTo>
                    <a:lnTo>
                      <a:pt x="1494" y="638"/>
                    </a:lnTo>
                    <a:lnTo>
                      <a:pt x="1494" y="639"/>
                    </a:lnTo>
                    <a:lnTo>
                      <a:pt x="1494" y="639"/>
                    </a:lnTo>
                    <a:lnTo>
                      <a:pt x="1518" y="641"/>
                    </a:lnTo>
                    <a:lnTo>
                      <a:pt x="1534" y="641"/>
                    </a:lnTo>
                    <a:lnTo>
                      <a:pt x="1545" y="642"/>
                    </a:lnTo>
                    <a:lnTo>
                      <a:pt x="1552" y="642"/>
                    </a:lnTo>
                    <a:lnTo>
                      <a:pt x="1555" y="644"/>
                    </a:lnTo>
                    <a:lnTo>
                      <a:pt x="1557" y="644"/>
                    </a:lnTo>
                    <a:lnTo>
                      <a:pt x="1557" y="644"/>
                    </a:lnTo>
                    <a:lnTo>
                      <a:pt x="1558" y="618"/>
                    </a:lnTo>
                    <a:lnTo>
                      <a:pt x="1558" y="600"/>
                    </a:lnTo>
                    <a:lnTo>
                      <a:pt x="1559" y="587"/>
                    </a:lnTo>
                    <a:lnTo>
                      <a:pt x="1559" y="578"/>
                    </a:lnTo>
                    <a:lnTo>
                      <a:pt x="1559" y="573"/>
                    </a:lnTo>
                    <a:lnTo>
                      <a:pt x="1559" y="570"/>
                    </a:lnTo>
                    <a:lnTo>
                      <a:pt x="1559" y="569"/>
                    </a:lnTo>
                    <a:close/>
                    <a:moveTo>
                      <a:pt x="1614" y="567"/>
                    </a:moveTo>
                    <a:lnTo>
                      <a:pt x="1625" y="581"/>
                    </a:lnTo>
                    <a:lnTo>
                      <a:pt x="1634" y="591"/>
                    </a:lnTo>
                    <a:lnTo>
                      <a:pt x="1640" y="599"/>
                    </a:lnTo>
                    <a:lnTo>
                      <a:pt x="1644" y="604"/>
                    </a:lnTo>
                    <a:lnTo>
                      <a:pt x="1646" y="607"/>
                    </a:lnTo>
                    <a:lnTo>
                      <a:pt x="1648" y="608"/>
                    </a:lnTo>
                    <a:lnTo>
                      <a:pt x="1648" y="609"/>
                    </a:lnTo>
                    <a:lnTo>
                      <a:pt x="1648" y="609"/>
                    </a:lnTo>
                    <a:lnTo>
                      <a:pt x="1635" y="621"/>
                    </a:lnTo>
                    <a:lnTo>
                      <a:pt x="1625" y="630"/>
                    </a:lnTo>
                    <a:lnTo>
                      <a:pt x="1620" y="636"/>
                    </a:lnTo>
                    <a:lnTo>
                      <a:pt x="1615" y="639"/>
                    </a:lnTo>
                    <a:lnTo>
                      <a:pt x="1613" y="641"/>
                    </a:lnTo>
                    <a:lnTo>
                      <a:pt x="1613" y="641"/>
                    </a:lnTo>
                    <a:lnTo>
                      <a:pt x="1613" y="641"/>
                    </a:lnTo>
                    <a:lnTo>
                      <a:pt x="1623" y="640"/>
                    </a:lnTo>
                    <a:lnTo>
                      <a:pt x="1630" y="640"/>
                    </a:lnTo>
                    <a:lnTo>
                      <a:pt x="1633" y="639"/>
                    </a:lnTo>
                    <a:lnTo>
                      <a:pt x="1634" y="639"/>
                    </a:lnTo>
                    <a:lnTo>
                      <a:pt x="1635" y="639"/>
                    </a:lnTo>
                    <a:lnTo>
                      <a:pt x="1645" y="630"/>
                    </a:lnTo>
                    <a:lnTo>
                      <a:pt x="1653" y="625"/>
                    </a:lnTo>
                    <a:lnTo>
                      <a:pt x="1658" y="621"/>
                    </a:lnTo>
                    <a:lnTo>
                      <a:pt x="1660" y="619"/>
                    </a:lnTo>
                    <a:lnTo>
                      <a:pt x="1660" y="619"/>
                    </a:lnTo>
                    <a:lnTo>
                      <a:pt x="1660" y="619"/>
                    </a:lnTo>
                    <a:lnTo>
                      <a:pt x="1663" y="623"/>
                    </a:lnTo>
                    <a:lnTo>
                      <a:pt x="1664" y="626"/>
                    </a:lnTo>
                    <a:lnTo>
                      <a:pt x="1666" y="627"/>
                    </a:lnTo>
                    <a:lnTo>
                      <a:pt x="1666" y="628"/>
                    </a:lnTo>
                    <a:lnTo>
                      <a:pt x="1668" y="629"/>
                    </a:lnTo>
                    <a:lnTo>
                      <a:pt x="1668" y="629"/>
                    </a:lnTo>
                    <a:lnTo>
                      <a:pt x="1668" y="629"/>
                    </a:lnTo>
                    <a:lnTo>
                      <a:pt x="1671" y="634"/>
                    </a:lnTo>
                    <a:lnTo>
                      <a:pt x="1674" y="638"/>
                    </a:lnTo>
                    <a:lnTo>
                      <a:pt x="1676" y="640"/>
                    </a:lnTo>
                    <a:lnTo>
                      <a:pt x="1678" y="642"/>
                    </a:lnTo>
                    <a:lnTo>
                      <a:pt x="1679" y="644"/>
                    </a:lnTo>
                    <a:lnTo>
                      <a:pt x="1680" y="645"/>
                    </a:lnTo>
                    <a:lnTo>
                      <a:pt x="1680" y="645"/>
                    </a:lnTo>
                    <a:lnTo>
                      <a:pt x="1680" y="645"/>
                    </a:lnTo>
                    <a:lnTo>
                      <a:pt x="1680" y="645"/>
                    </a:lnTo>
                    <a:lnTo>
                      <a:pt x="1691" y="644"/>
                    </a:lnTo>
                    <a:lnTo>
                      <a:pt x="1698" y="642"/>
                    </a:lnTo>
                    <a:lnTo>
                      <a:pt x="1701" y="642"/>
                    </a:lnTo>
                    <a:lnTo>
                      <a:pt x="1702" y="642"/>
                    </a:lnTo>
                    <a:lnTo>
                      <a:pt x="1702" y="642"/>
                    </a:lnTo>
                    <a:lnTo>
                      <a:pt x="1691" y="629"/>
                    </a:lnTo>
                    <a:lnTo>
                      <a:pt x="1682" y="619"/>
                    </a:lnTo>
                    <a:lnTo>
                      <a:pt x="1676" y="613"/>
                    </a:lnTo>
                    <a:lnTo>
                      <a:pt x="1672" y="609"/>
                    </a:lnTo>
                    <a:lnTo>
                      <a:pt x="1671" y="607"/>
                    </a:lnTo>
                    <a:lnTo>
                      <a:pt x="1670" y="606"/>
                    </a:lnTo>
                    <a:lnTo>
                      <a:pt x="1670" y="606"/>
                    </a:lnTo>
                    <a:lnTo>
                      <a:pt x="1683" y="594"/>
                    </a:lnTo>
                    <a:lnTo>
                      <a:pt x="1692" y="586"/>
                    </a:lnTo>
                    <a:lnTo>
                      <a:pt x="1699" y="579"/>
                    </a:lnTo>
                    <a:lnTo>
                      <a:pt x="1702" y="576"/>
                    </a:lnTo>
                    <a:lnTo>
                      <a:pt x="1704" y="574"/>
                    </a:lnTo>
                    <a:lnTo>
                      <a:pt x="1705" y="574"/>
                    </a:lnTo>
                    <a:lnTo>
                      <a:pt x="1705" y="574"/>
                    </a:lnTo>
                    <a:lnTo>
                      <a:pt x="1694" y="573"/>
                    </a:lnTo>
                    <a:lnTo>
                      <a:pt x="1688" y="571"/>
                    </a:lnTo>
                    <a:lnTo>
                      <a:pt x="1684" y="570"/>
                    </a:lnTo>
                    <a:lnTo>
                      <a:pt x="1682" y="570"/>
                    </a:lnTo>
                    <a:lnTo>
                      <a:pt x="1682" y="570"/>
                    </a:lnTo>
                    <a:lnTo>
                      <a:pt x="1672" y="581"/>
                    </a:lnTo>
                    <a:lnTo>
                      <a:pt x="1665" y="589"/>
                    </a:lnTo>
                    <a:lnTo>
                      <a:pt x="1661" y="594"/>
                    </a:lnTo>
                    <a:lnTo>
                      <a:pt x="1659" y="596"/>
                    </a:lnTo>
                    <a:lnTo>
                      <a:pt x="1658" y="596"/>
                    </a:lnTo>
                    <a:lnTo>
                      <a:pt x="1658" y="596"/>
                    </a:lnTo>
                    <a:lnTo>
                      <a:pt x="1649" y="586"/>
                    </a:lnTo>
                    <a:lnTo>
                      <a:pt x="1643" y="578"/>
                    </a:lnTo>
                    <a:lnTo>
                      <a:pt x="1640" y="574"/>
                    </a:lnTo>
                    <a:lnTo>
                      <a:pt x="1639" y="571"/>
                    </a:lnTo>
                    <a:lnTo>
                      <a:pt x="1638" y="570"/>
                    </a:lnTo>
                    <a:lnTo>
                      <a:pt x="1638" y="570"/>
                    </a:lnTo>
                    <a:lnTo>
                      <a:pt x="1626" y="569"/>
                    </a:lnTo>
                    <a:lnTo>
                      <a:pt x="1620" y="568"/>
                    </a:lnTo>
                    <a:lnTo>
                      <a:pt x="1616" y="568"/>
                    </a:lnTo>
                    <a:lnTo>
                      <a:pt x="1615" y="567"/>
                    </a:lnTo>
                    <a:lnTo>
                      <a:pt x="1614" y="567"/>
                    </a:lnTo>
                    <a:close/>
                    <a:moveTo>
                      <a:pt x="1803" y="558"/>
                    </a:moveTo>
                    <a:lnTo>
                      <a:pt x="1803" y="559"/>
                    </a:lnTo>
                    <a:lnTo>
                      <a:pt x="1806" y="573"/>
                    </a:lnTo>
                    <a:lnTo>
                      <a:pt x="1803" y="559"/>
                    </a:lnTo>
                    <a:lnTo>
                      <a:pt x="1803" y="558"/>
                    </a:lnTo>
                    <a:lnTo>
                      <a:pt x="1803" y="558"/>
                    </a:lnTo>
                    <a:close/>
                    <a:moveTo>
                      <a:pt x="44" y="555"/>
                    </a:moveTo>
                    <a:lnTo>
                      <a:pt x="42" y="568"/>
                    </a:lnTo>
                    <a:lnTo>
                      <a:pt x="39" y="580"/>
                    </a:lnTo>
                    <a:lnTo>
                      <a:pt x="42" y="568"/>
                    </a:lnTo>
                    <a:lnTo>
                      <a:pt x="44" y="555"/>
                    </a:lnTo>
                    <a:close/>
                    <a:moveTo>
                      <a:pt x="1972" y="530"/>
                    </a:moveTo>
                    <a:lnTo>
                      <a:pt x="1982" y="533"/>
                    </a:lnTo>
                    <a:lnTo>
                      <a:pt x="1992" y="534"/>
                    </a:lnTo>
                    <a:lnTo>
                      <a:pt x="2001" y="537"/>
                    </a:lnTo>
                    <a:lnTo>
                      <a:pt x="2007" y="543"/>
                    </a:lnTo>
                    <a:lnTo>
                      <a:pt x="2019" y="547"/>
                    </a:lnTo>
                    <a:lnTo>
                      <a:pt x="2029" y="553"/>
                    </a:lnTo>
                    <a:lnTo>
                      <a:pt x="2038" y="561"/>
                    </a:lnTo>
                    <a:lnTo>
                      <a:pt x="2059" y="593"/>
                    </a:lnTo>
                    <a:lnTo>
                      <a:pt x="2061" y="604"/>
                    </a:lnTo>
                    <a:lnTo>
                      <a:pt x="2062" y="616"/>
                    </a:lnTo>
                    <a:lnTo>
                      <a:pt x="2064" y="630"/>
                    </a:lnTo>
                    <a:lnTo>
                      <a:pt x="2061" y="740"/>
                    </a:lnTo>
                    <a:lnTo>
                      <a:pt x="2056" y="842"/>
                    </a:lnTo>
                    <a:lnTo>
                      <a:pt x="2053" y="937"/>
                    </a:lnTo>
                    <a:lnTo>
                      <a:pt x="2049" y="1023"/>
                    </a:lnTo>
                    <a:lnTo>
                      <a:pt x="2047" y="1103"/>
                    </a:lnTo>
                    <a:lnTo>
                      <a:pt x="2044" y="1178"/>
                    </a:lnTo>
                    <a:lnTo>
                      <a:pt x="2042" y="1244"/>
                    </a:lnTo>
                    <a:lnTo>
                      <a:pt x="2039" y="1305"/>
                    </a:lnTo>
                    <a:lnTo>
                      <a:pt x="2038" y="1361"/>
                    </a:lnTo>
                    <a:lnTo>
                      <a:pt x="2036" y="1410"/>
                    </a:lnTo>
                    <a:lnTo>
                      <a:pt x="2035" y="1454"/>
                    </a:lnTo>
                    <a:lnTo>
                      <a:pt x="2033" y="1494"/>
                    </a:lnTo>
                    <a:lnTo>
                      <a:pt x="2032" y="1528"/>
                    </a:lnTo>
                    <a:lnTo>
                      <a:pt x="2031" y="1559"/>
                    </a:lnTo>
                    <a:lnTo>
                      <a:pt x="2029" y="1586"/>
                    </a:lnTo>
                    <a:lnTo>
                      <a:pt x="2029" y="1608"/>
                    </a:lnTo>
                    <a:lnTo>
                      <a:pt x="2028" y="1627"/>
                    </a:lnTo>
                    <a:lnTo>
                      <a:pt x="2028" y="1644"/>
                    </a:lnTo>
                    <a:lnTo>
                      <a:pt x="2027" y="1657"/>
                    </a:lnTo>
                    <a:lnTo>
                      <a:pt x="2027" y="1667"/>
                    </a:lnTo>
                    <a:lnTo>
                      <a:pt x="2027" y="1675"/>
                    </a:lnTo>
                    <a:lnTo>
                      <a:pt x="2026" y="1681"/>
                    </a:lnTo>
                    <a:lnTo>
                      <a:pt x="2026" y="1686"/>
                    </a:lnTo>
                    <a:lnTo>
                      <a:pt x="2026" y="1689"/>
                    </a:lnTo>
                    <a:lnTo>
                      <a:pt x="2026" y="1690"/>
                    </a:lnTo>
                    <a:lnTo>
                      <a:pt x="2026" y="1691"/>
                    </a:lnTo>
                    <a:lnTo>
                      <a:pt x="2026" y="1691"/>
                    </a:lnTo>
                    <a:lnTo>
                      <a:pt x="2026" y="1691"/>
                    </a:lnTo>
                    <a:lnTo>
                      <a:pt x="2026" y="1707"/>
                    </a:lnTo>
                    <a:lnTo>
                      <a:pt x="2024" y="1720"/>
                    </a:lnTo>
                    <a:lnTo>
                      <a:pt x="2019" y="1731"/>
                    </a:lnTo>
                    <a:lnTo>
                      <a:pt x="2014" y="1743"/>
                    </a:lnTo>
                    <a:lnTo>
                      <a:pt x="2006" y="1750"/>
                    </a:lnTo>
                    <a:lnTo>
                      <a:pt x="2001" y="1757"/>
                    </a:lnTo>
                    <a:lnTo>
                      <a:pt x="1991" y="1767"/>
                    </a:lnTo>
                    <a:lnTo>
                      <a:pt x="1980" y="1774"/>
                    </a:lnTo>
                    <a:lnTo>
                      <a:pt x="1968" y="1777"/>
                    </a:lnTo>
                    <a:lnTo>
                      <a:pt x="1957" y="1782"/>
                    </a:lnTo>
                    <a:lnTo>
                      <a:pt x="1943" y="1786"/>
                    </a:lnTo>
                    <a:lnTo>
                      <a:pt x="1931" y="1788"/>
                    </a:lnTo>
                    <a:lnTo>
                      <a:pt x="1903" y="1786"/>
                    </a:lnTo>
                    <a:lnTo>
                      <a:pt x="1882" y="1785"/>
                    </a:lnTo>
                    <a:lnTo>
                      <a:pt x="1866" y="1784"/>
                    </a:lnTo>
                    <a:lnTo>
                      <a:pt x="1855" y="1784"/>
                    </a:lnTo>
                    <a:lnTo>
                      <a:pt x="1847" y="1782"/>
                    </a:lnTo>
                    <a:lnTo>
                      <a:pt x="1843" y="1782"/>
                    </a:lnTo>
                    <a:lnTo>
                      <a:pt x="1841" y="1782"/>
                    </a:lnTo>
                    <a:lnTo>
                      <a:pt x="1840" y="1782"/>
                    </a:lnTo>
                    <a:lnTo>
                      <a:pt x="1840" y="1782"/>
                    </a:lnTo>
                    <a:lnTo>
                      <a:pt x="1840" y="1754"/>
                    </a:lnTo>
                    <a:lnTo>
                      <a:pt x="1839" y="1733"/>
                    </a:lnTo>
                    <a:lnTo>
                      <a:pt x="1839" y="1716"/>
                    </a:lnTo>
                    <a:lnTo>
                      <a:pt x="1839" y="1704"/>
                    </a:lnTo>
                    <a:lnTo>
                      <a:pt x="1839" y="1696"/>
                    </a:lnTo>
                    <a:lnTo>
                      <a:pt x="1839" y="1690"/>
                    </a:lnTo>
                    <a:lnTo>
                      <a:pt x="1839" y="1688"/>
                    </a:lnTo>
                    <a:lnTo>
                      <a:pt x="1839" y="1687"/>
                    </a:lnTo>
                    <a:lnTo>
                      <a:pt x="1839" y="1687"/>
                    </a:lnTo>
                    <a:lnTo>
                      <a:pt x="1867" y="1689"/>
                    </a:lnTo>
                    <a:lnTo>
                      <a:pt x="1890" y="1690"/>
                    </a:lnTo>
                    <a:lnTo>
                      <a:pt x="1907" y="1690"/>
                    </a:lnTo>
                    <a:lnTo>
                      <a:pt x="1918" y="1691"/>
                    </a:lnTo>
                    <a:lnTo>
                      <a:pt x="1927" y="1691"/>
                    </a:lnTo>
                    <a:lnTo>
                      <a:pt x="1932" y="1691"/>
                    </a:lnTo>
                    <a:lnTo>
                      <a:pt x="1934" y="1691"/>
                    </a:lnTo>
                    <a:lnTo>
                      <a:pt x="1935" y="1693"/>
                    </a:lnTo>
                    <a:lnTo>
                      <a:pt x="1935" y="1693"/>
                    </a:lnTo>
                    <a:lnTo>
                      <a:pt x="1940" y="1582"/>
                    </a:lnTo>
                    <a:lnTo>
                      <a:pt x="1943" y="1479"/>
                    </a:lnTo>
                    <a:lnTo>
                      <a:pt x="1946" y="1385"/>
                    </a:lnTo>
                    <a:lnTo>
                      <a:pt x="1950" y="1297"/>
                    </a:lnTo>
                    <a:lnTo>
                      <a:pt x="1952" y="1216"/>
                    </a:lnTo>
                    <a:lnTo>
                      <a:pt x="1955" y="1143"/>
                    </a:lnTo>
                    <a:lnTo>
                      <a:pt x="1957" y="1075"/>
                    </a:lnTo>
                    <a:lnTo>
                      <a:pt x="1960" y="1014"/>
                    </a:lnTo>
                    <a:lnTo>
                      <a:pt x="1961" y="959"/>
                    </a:lnTo>
                    <a:lnTo>
                      <a:pt x="1963" y="909"/>
                    </a:lnTo>
                    <a:lnTo>
                      <a:pt x="1964" y="863"/>
                    </a:lnTo>
                    <a:lnTo>
                      <a:pt x="1966" y="825"/>
                    </a:lnTo>
                    <a:lnTo>
                      <a:pt x="1967" y="789"/>
                    </a:lnTo>
                    <a:lnTo>
                      <a:pt x="1968" y="759"/>
                    </a:lnTo>
                    <a:lnTo>
                      <a:pt x="1970" y="732"/>
                    </a:lnTo>
                    <a:lnTo>
                      <a:pt x="1970" y="709"/>
                    </a:lnTo>
                    <a:lnTo>
                      <a:pt x="1971" y="690"/>
                    </a:lnTo>
                    <a:lnTo>
                      <a:pt x="1971" y="674"/>
                    </a:lnTo>
                    <a:lnTo>
                      <a:pt x="1972" y="660"/>
                    </a:lnTo>
                    <a:lnTo>
                      <a:pt x="1972" y="650"/>
                    </a:lnTo>
                    <a:lnTo>
                      <a:pt x="1972" y="641"/>
                    </a:lnTo>
                    <a:lnTo>
                      <a:pt x="1973" y="636"/>
                    </a:lnTo>
                    <a:lnTo>
                      <a:pt x="1973" y="631"/>
                    </a:lnTo>
                    <a:lnTo>
                      <a:pt x="1973" y="628"/>
                    </a:lnTo>
                    <a:lnTo>
                      <a:pt x="1973" y="627"/>
                    </a:lnTo>
                    <a:lnTo>
                      <a:pt x="1973" y="626"/>
                    </a:lnTo>
                    <a:lnTo>
                      <a:pt x="1973" y="625"/>
                    </a:lnTo>
                    <a:lnTo>
                      <a:pt x="1973" y="625"/>
                    </a:lnTo>
                    <a:lnTo>
                      <a:pt x="1944" y="626"/>
                    </a:lnTo>
                    <a:lnTo>
                      <a:pt x="1922" y="626"/>
                    </a:lnTo>
                    <a:lnTo>
                      <a:pt x="1905" y="626"/>
                    </a:lnTo>
                    <a:lnTo>
                      <a:pt x="1893" y="626"/>
                    </a:lnTo>
                    <a:lnTo>
                      <a:pt x="1885" y="626"/>
                    </a:lnTo>
                    <a:lnTo>
                      <a:pt x="1881" y="626"/>
                    </a:lnTo>
                    <a:lnTo>
                      <a:pt x="1877" y="626"/>
                    </a:lnTo>
                    <a:lnTo>
                      <a:pt x="1876" y="626"/>
                    </a:lnTo>
                    <a:lnTo>
                      <a:pt x="1876" y="626"/>
                    </a:lnTo>
                    <a:lnTo>
                      <a:pt x="1876" y="621"/>
                    </a:lnTo>
                    <a:lnTo>
                      <a:pt x="1875" y="618"/>
                    </a:lnTo>
                    <a:lnTo>
                      <a:pt x="1875" y="616"/>
                    </a:lnTo>
                    <a:lnTo>
                      <a:pt x="1875" y="615"/>
                    </a:lnTo>
                    <a:lnTo>
                      <a:pt x="1875" y="615"/>
                    </a:lnTo>
                    <a:lnTo>
                      <a:pt x="1875" y="615"/>
                    </a:lnTo>
                    <a:lnTo>
                      <a:pt x="1878" y="605"/>
                    </a:lnTo>
                    <a:lnTo>
                      <a:pt x="1878" y="598"/>
                    </a:lnTo>
                    <a:lnTo>
                      <a:pt x="1878" y="593"/>
                    </a:lnTo>
                    <a:lnTo>
                      <a:pt x="1877" y="583"/>
                    </a:lnTo>
                    <a:lnTo>
                      <a:pt x="1876" y="576"/>
                    </a:lnTo>
                    <a:lnTo>
                      <a:pt x="1875" y="570"/>
                    </a:lnTo>
                    <a:lnTo>
                      <a:pt x="1871" y="564"/>
                    </a:lnTo>
                    <a:lnTo>
                      <a:pt x="1868" y="556"/>
                    </a:lnTo>
                    <a:lnTo>
                      <a:pt x="1867" y="549"/>
                    </a:lnTo>
                    <a:lnTo>
                      <a:pt x="1866" y="546"/>
                    </a:lnTo>
                    <a:lnTo>
                      <a:pt x="1864" y="543"/>
                    </a:lnTo>
                    <a:lnTo>
                      <a:pt x="1862" y="539"/>
                    </a:lnTo>
                    <a:lnTo>
                      <a:pt x="1861" y="536"/>
                    </a:lnTo>
                    <a:lnTo>
                      <a:pt x="1860" y="533"/>
                    </a:lnTo>
                    <a:lnTo>
                      <a:pt x="1972" y="530"/>
                    </a:lnTo>
                    <a:close/>
                    <a:moveTo>
                      <a:pt x="57" y="528"/>
                    </a:moveTo>
                    <a:lnTo>
                      <a:pt x="53" y="531"/>
                    </a:lnTo>
                    <a:lnTo>
                      <a:pt x="48" y="543"/>
                    </a:lnTo>
                    <a:lnTo>
                      <a:pt x="53" y="531"/>
                    </a:lnTo>
                    <a:lnTo>
                      <a:pt x="57" y="528"/>
                    </a:lnTo>
                    <a:close/>
                    <a:moveTo>
                      <a:pt x="69" y="516"/>
                    </a:moveTo>
                    <a:lnTo>
                      <a:pt x="62" y="523"/>
                    </a:lnTo>
                    <a:lnTo>
                      <a:pt x="57" y="528"/>
                    </a:lnTo>
                    <a:lnTo>
                      <a:pt x="62" y="523"/>
                    </a:lnTo>
                    <a:lnTo>
                      <a:pt x="69" y="516"/>
                    </a:lnTo>
                    <a:close/>
                    <a:moveTo>
                      <a:pt x="1729" y="512"/>
                    </a:moveTo>
                    <a:lnTo>
                      <a:pt x="1740" y="512"/>
                    </a:lnTo>
                    <a:lnTo>
                      <a:pt x="1751" y="515"/>
                    </a:lnTo>
                    <a:lnTo>
                      <a:pt x="1740" y="512"/>
                    </a:lnTo>
                    <a:lnTo>
                      <a:pt x="1729" y="512"/>
                    </a:lnTo>
                    <a:close/>
                    <a:moveTo>
                      <a:pt x="87" y="500"/>
                    </a:moveTo>
                    <a:lnTo>
                      <a:pt x="87" y="500"/>
                    </a:lnTo>
                    <a:lnTo>
                      <a:pt x="80" y="504"/>
                    </a:lnTo>
                    <a:lnTo>
                      <a:pt x="87" y="500"/>
                    </a:lnTo>
                    <a:close/>
                    <a:moveTo>
                      <a:pt x="135" y="484"/>
                    </a:moveTo>
                    <a:lnTo>
                      <a:pt x="137" y="484"/>
                    </a:lnTo>
                    <a:lnTo>
                      <a:pt x="1725" y="508"/>
                    </a:lnTo>
                    <a:lnTo>
                      <a:pt x="1736" y="508"/>
                    </a:lnTo>
                    <a:lnTo>
                      <a:pt x="1747" y="512"/>
                    </a:lnTo>
                    <a:lnTo>
                      <a:pt x="1760" y="515"/>
                    </a:lnTo>
                    <a:lnTo>
                      <a:pt x="1770" y="521"/>
                    </a:lnTo>
                    <a:lnTo>
                      <a:pt x="1780" y="530"/>
                    </a:lnTo>
                    <a:lnTo>
                      <a:pt x="1791" y="540"/>
                    </a:lnTo>
                    <a:lnTo>
                      <a:pt x="1796" y="547"/>
                    </a:lnTo>
                    <a:lnTo>
                      <a:pt x="1802" y="557"/>
                    </a:lnTo>
                    <a:lnTo>
                      <a:pt x="1803" y="558"/>
                    </a:lnTo>
                    <a:lnTo>
                      <a:pt x="1800" y="551"/>
                    </a:lnTo>
                    <a:lnTo>
                      <a:pt x="1797" y="548"/>
                    </a:lnTo>
                    <a:lnTo>
                      <a:pt x="1792" y="541"/>
                    </a:lnTo>
                    <a:lnTo>
                      <a:pt x="1781" y="533"/>
                    </a:lnTo>
                    <a:lnTo>
                      <a:pt x="1776" y="528"/>
                    </a:lnTo>
                    <a:lnTo>
                      <a:pt x="1772" y="524"/>
                    </a:lnTo>
                    <a:lnTo>
                      <a:pt x="1762" y="518"/>
                    </a:lnTo>
                    <a:lnTo>
                      <a:pt x="1772" y="524"/>
                    </a:lnTo>
                    <a:lnTo>
                      <a:pt x="1776" y="528"/>
                    </a:lnTo>
                    <a:lnTo>
                      <a:pt x="1781" y="533"/>
                    </a:lnTo>
                    <a:lnTo>
                      <a:pt x="1792" y="541"/>
                    </a:lnTo>
                    <a:lnTo>
                      <a:pt x="1797" y="548"/>
                    </a:lnTo>
                    <a:lnTo>
                      <a:pt x="1800" y="551"/>
                    </a:lnTo>
                    <a:lnTo>
                      <a:pt x="1803" y="558"/>
                    </a:lnTo>
                    <a:lnTo>
                      <a:pt x="1806" y="573"/>
                    </a:lnTo>
                    <a:lnTo>
                      <a:pt x="1811" y="583"/>
                    </a:lnTo>
                    <a:lnTo>
                      <a:pt x="1812" y="595"/>
                    </a:lnTo>
                    <a:lnTo>
                      <a:pt x="1810" y="605"/>
                    </a:lnTo>
                    <a:lnTo>
                      <a:pt x="1812" y="595"/>
                    </a:lnTo>
                    <a:lnTo>
                      <a:pt x="1812" y="595"/>
                    </a:lnTo>
                    <a:lnTo>
                      <a:pt x="1810" y="606"/>
                    </a:lnTo>
                    <a:lnTo>
                      <a:pt x="1810" y="641"/>
                    </a:lnTo>
                    <a:lnTo>
                      <a:pt x="1810" y="670"/>
                    </a:lnTo>
                    <a:lnTo>
                      <a:pt x="1810" y="692"/>
                    </a:lnTo>
                    <a:lnTo>
                      <a:pt x="1810" y="709"/>
                    </a:lnTo>
                    <a:lnTo>
                      <a:pt x="1810" y="721"/>
                    </a:lnTo>
                    <a:lnTo>
                      <a:pt x="1810" y="729"/>
                    </a:lnTo>
                    <a:lnTo>
                      <a:pt x="1810" y="734"/>
                    </a:lnTo>
                    <a:lnTo>
                      <a:pt x="1810" y="734"/>
                    </a:lnTo>
                    <a:lnTo>
                      <a:pt x="1810" y="736"/>
                    </a:lnTo>
                    <a:lnTo>
                      <a:pt x="1810" y="737"/>
                    </a:lnTo>
                    <a:lnTo>
                      <a:pt x="1810" y="737"/>
                    </a:lnTo>
                    <a:lnTo>
                      <a:pt x="1806" y="735"/>
                    </a:lnTo>
                    <a:lnTo>
                      <a:pt x="1804" y="731"/>
                    </a:lnTo>
                    <a:lnTo>
                      <a:pt x="1802" y="728"/>
                    </a:lnTo>
                    <a:lnTo>
                      <a:pt x="1800" y="725"/>
                    </a:lnTo>
                    <a:lnTo>
                      <a:pt x="1796" y="721"/>
                    </a:lnTo>
                    <a:lnTo>
                      <a:pt x="1791" y="718"/>
                    </a:lnTo>
                    <a:lnTo>
                      <a:pt x="1784" y="716"/>
                    </a:lnTo>
                    <a:lnTo>
                      <a:pt x="1779" y="712"/>
                    </a:lnTo>
                    <a:lnTo>
                      <a:pt x="1772" y="709"/>
                    </a:lnTo>
                    <a:lnTo>
                      <a:pt x="1766" y="707"/>
                    </a:lnTo>
                    <a:lnTo>
                      <a:pt x="1761" y="704"/>
                    </a:lnTo>
                    <a:lnTo>
                      <a:pt x="1753" y="705"/>
                    </a:lnTo>
                    <a:lnTo>
                      <a:pt x="1745" y="704"/>
                    </a:lnTo>
                    <a:lnTo>
                      <a:pt x="1743" y="702"/>
                    </a:lnTo>
                    <a:lnTo>
                      <a:pt x="1751" y="704"/>
                    </a:lnTo>
                    <a:lnTo>
                      <a:pt x="1743" y="702"/>
                    </a:lnTo>
                    <a:lnTo>
                      <a:pt x="1737" y="700"/>
                    </a:lnTo>
                    <a:lnTo>
                      <a:pt x="1735" y="700"/>
                    </a:lnTo>
                    <a:lnTo>
                      <a:pt x="1733" y="699"/>
                    </a:lnTo>
                    <a:lnTo>
                      <a:pt x="1735" y="700"/>
                    </a:lnTo>
                    <a:lnTo>
                      <a:pt x="1598" y="698"/>
                    </a:lnTo>
                    <a:lnTo>
                      <a:pt x="1465" y="696"/>
                    </a:lnTo>
                    <a:lnTo>
                      <a:pt x="1342" y="694"/>
                    </a:lnTo>
                    <a:lnTo>
                      <a:pt x="1226" y="691"/>
                    </a:lnTo>
                    <a:lnTo>
                      <a:pt x="1117" y="689"/>
                    </a:lnTo>
                    <a:lnTo>
                      <a:pt x="1016" y="687"/>
                    </a:lnTo>
                    <a:lnTo>
                      <a:pt x="921" y="686"/>
                    </a:lnTo>
                    <a:lnTo>
                      <a:pt x="834" y="684"/>
                    </a:lnTo>
                    <a:lnTo>
                      <a:pt x="753" y="682"/>
                    </a:lnTo>
                    <a:lnTo>
                      <a:pt x="677" y="680"/>
                    </a:lnTo>
                    <a:lnTo>
                      <a:pt x="608" y="679"/>
                    </a:lnTo>
                    <a:lnTo>
                      <a:pt x="545" y="678"/>
                    </a:lnTo>
                    <a:lnTo>
                      <a:pt x="488" y="677"/>
                    </a:lnTo>
                    <a:lnTo>
                      <a:pt x="435" y="676"/>
                    </a:lnTo>
                    <a:lnTo>
                      <a:pt x="389" y="676"/>
                    </a:lnTo>
                    <a:lnTo>
                      <a:pt x="345" y="675"/>
                    </a:lnTo>
                    <a:lnTo>
                      <a:pt x="308" y="674"/>
                    </a:lnTo>
                    <a:lnTo>
                      <a:pt x="273" y="674"/>
                    </a:lnTo>
                    <a:lnTo>
                      <a:pt x="243" y="672"/>
                    </a:lnTo>
                    <a:lnTo>
                      <a:pt x="216" y="672"/>
                    </a:lnTo>
                    <a:lnTo>
                      <a:pt x="194" y="671"/>
                    </a:lnTo>
                    <a:lnTo>
                      <a:pt x="174" y="671"/>
                    </a:lnTo>
                    <a:lnTo>
                      <a:pt x="158" y="671"/>
                    </a:lnTo>
                    <a:lnTo>
                      <a:pt x="144" y="670"/>
                    </a:lnTo>
                    <a:lnTo>
                      <a:pt x="133" y="670"/>
                    </a:lnTo>
                    <a:lnTo>
                      <a:pt x="124" y="670"/>
                    </a:lnTo>
                    <a:lnTo>
                      <a:pt x="117" y="670"/>
                    </a:lnTo>
                    <a:lnTo>
                      <a:pt x="112" y="670"/>
                    </a:lnTo>
                    <a:lnTo>
                      <a:pt x="108" y="670"/>
                    </a:lnTo>
                    <a:lnTo>
                      <a:pt x="105" y="670"/>
                    </a:lnTo>
                    <a:lnTo>
                      <a:pt x="104" y="670"/>
                    </a:lnTo>
                    <a:lnTo>
                      <a:pt x="103" y="670"/>
                    </a:lnTo>
                    <a:lnTo>
                      <a:pt x="103" y="670"/>
                    </a:lnTo>
                    <a:lnTo>
                      <a:pt x="103" y="670"/>
                    </a:lnTo>
                    <a:lnTo>
                      <a:pt x="87" y="672"/>
                    </a:lnTo>
                    <a:lnTo>
                      <a:pt x="70" y="674"/>
                    </a:lnTo>
                    <a:lnTo>
                      <a:pt x="67" y="677"/>
                    </a:lnTo>
                    <a:lnTo>
                      <a:pt x="63" y="679"/>
                    </a:lnTo>
                    <a:lnTo>
                      <a:pt x="60" y="680"/>
                    </a:lnTo>
                    <a:lnTo>
                      <a:pt x="57" y="681"/>
                    </a:lnTo>
                    <a:lnTo>
                      <a:pt x="53" y="681"/>
                    </a:lnTo>
                    <a:lnTo>
                      <a:pt x="53" y="685"/>
                    </a:lnTo>
                    <a:lnTo>
                      <a:pt x="52" y="686"/>
                    </a:lnTo>
                    <a:lnTo>
                      <a:pt x="51" y="688"/>
                    </a:lnTo>
                    <a:lnTo>
                      <a:pt x="49" y="689"/>
                    </a:lnTo>
                    <a:lnTo>
                      <a:pt x="47" y="691"/>
                    </a:lnTo>
                    <a:lnTo>
                      <a:pt x="44" y="695"/>
                    </a:lnTo>
                    <a:lnTo>
                      <a:pt x="44" y="661"/>
                    </a:lnTo>
                    <a:lnTo>
                      <a:pt x="46" y="636"/>
                    </a:lnTo>
                    <a:lnTo>
                      <a:pt x="46" y="616"/>
                    </a:lnTo>
                    <a:lnTo>
                      <a:pt x="46" y="600"/>
                    </a:lnTo>
                    <a:lnTo>
                      <a:pt x="46" y="589"/>
                    </a:lnTo>
                    <a:lnTo>
                      <a:pt x="46" y="583"/>
                    </a:lnTo>
                    <a:lnTo>
                      <a:pt x="46" y="578"/>
                    </a:lnTo>
                    <a:lnTo>
                      <a:pt x="46" y="575"/>
                    </a:lnTo>
                    <a:lnTo>
                      <a:pt x="46" y="575"/>
                    </a:lnTo>
                    <a:lnTo>
                      <a:pt x="46" y="575"/>
                    </a:lnTo>
                    <a:lnTo>
                      <a:pt x="49" y="563"/>
                    </a:lnTo>
                    <a:lnTo>
                      <a:pt x="50" y="551"/>
                    </a:lnTo>
                    <a:lnTo>
                      <a:pt x="53" y="539"/>
                    </a:lnTo>
                    <a:lnTo>
                      <a:pt x="59" y="529"/>
                    </a:lnTo>
                    <a:lnTo>
                      <a:pt x="66" y="520"/>
                    </a:lnTo>
                    <a:lnTo>
                      <a:pt x="72" y="514"/>
                    </a:lnTo>
                    <a:lnTo>
                      <a:pt x="82" y="504"/>
                    </a:lnTo>
                    <a:lnTo>
                      <a:pt x="87" y="500"/>
                    </a:lnTo>
                    <a:lnTo>
                      <a:pt x="92" y="497"/>
                    </a:lnTo>
                    <a:lnTo>
                      <a:pt x="104" y="494"/>
                    </a:lnTo>
                    <a:lnTo>
                      <a:pt x="115" y="487"/>
                    </a:lnTo>
                    <a:lnTo>
                      <a:pt x="128" y="485"/>
                    </a:lnTo>
                    <a:lnTo>
                      <a:pt x="115" y="487"/>
                    </a:lnTo>
                    <a:lnTo>
                      <a:pt x="104" y="494"/>
                    </a:lnTo>
                    <a:lnTo>
                      <a:pt x="92" y="497"/>
                    </a:lnTo>
                    <a:lnTo>
                      <a:pt x="87" y="500"/>
                    </a:lnTo>
                    <a:lnTo>
                      <a:pt x="92" y="496"/>
                    </a:lnTo>
                    <a:lnTo>
                      <a:pt x="103" y="493"/>
                    </a:lnTo>
                    <a:lnTo>
                      <a:pt x="113" y="488"/>
                    </a:lnTo>
                    <a:lnTo>
                      <a:pt x="124" y="485"/>
                    </a:lnTo>
                    <a:lnTo>
                      <a:pt x="135" y="484"/>
                    </a:lnTo>
                    <a:close/>
                    <a:moveTo>
                      <a:pt x="1618" y="375"/>
                    </a:moveTo>
                    <a:lnTo>
                      <a:pt x="1616" y="381"/>
                    </a:lnTo>
                    <a:lnTo>
                      <a:pt x="1615" y="385"/>
                    </a:lnTo>
                    <a:lnTo>
                      <a:pt x="1615" y="387"/>
                    </a:lnTo>
                    <a:lnTo>
                      <a:pt x="1614" y="389"/>
                    </a:lnTo>
                    <a:lnTo>
                      <a:pt x="1614" y="391"/>
                    </a:lnTo>
                    <a:lnTo>
                      <a:pt x="1614" y="392"/>
                    </a:lnTo>
                    <a:lnTo>
                      <a:pt x="1614" y="392"/>
                    </a:lnTo>
                    <a:lnTo>
                      <a:pt x="1614" y="392"/>
                    </a:lnTo>
                    <a:lnTo>
                      <a:pt x="1642" y="392"/>
                    </a:lnTo>
                    <a:lnTo>
                      <a:pt x="1663" y="393"/>
                    </a:lnTo>
                    <a:lnTo>
                      <a:pt x="1678" y="393"/>
                    </a:lnTo>
                    <a:lnTo>
                      <a:pt x="1688" y="393"/>
                    </a:lnTo>
                    <a:lnTo>
                      <a:pt x="1694" y="393"/>
                    </a:lnTo>
                    <a:lnTo>
                      <a:pt x="1696" y="393"/>
                    </a:lnTo>
                    <a:lnTo>
                      <a:pt x="1698" y="393"/>
                    </a:lnTo>
                    <a:lnTo>
                      <a:pt x="1698" y="393"/>
                    </a:lnTo>
                    <a:lnTo>
                      <a:pt x="1698" y="387"/>
                    </a:lnTo>
                    <a:lnTo>
                      <a:pt x="1696" y="383"/>
                    </a:lnTo>
                    <a:lnTo>
                      <a:pt x="1696" y="381"/>
                    </a:lnTo>
                    <a:lnTo>
                      <a:pt x="1696" y="378"/>
                    </a:lnTo>
                    <a:lnTo>
                      <a:pt x="1696" y="377"/>
                    </a:lnTo>
                    <a:lnTo>
                      <a:pt x="1696" y="376"/>
                    </a:lnTo>
                    <a:lnTo>
                      <a:pt x="1696" y="376"/>
                    </a:lnTo>
                    <a:lnTo>
                      <a:pt x="1696" y="376"/>
                    </a:lnTo>
                    <a:lnTo>
                      <a:pt x="1670" y="375"/>
                    </a:lnTo>
                    <a:lnTo>
                      <a:pt x="1651" y="375"/>
                    </a:lnTo>
                    <a:lnTo>
                      <a:pt x="1636" y="375"/>
                    </a:lnTo>
                    <a:lnTo>
                      <a:pt x="1628" y="375"/>
                    </a:lnTo>
                    <a:lnTo>
                      <a:pt x="1622" y="375"/>
                    </a:lnTo>
                    <a:lnTo>
                      <a:pt x="1619" y="375"/>
                    </a:lnTo>
                    <a:lnTo>
                      <a:pt x="1618" y="375"/>
                    </a:lnTo>
                    <a:lnTo>
                      <a:pt x="1618" y="375"/>
                    </a:lnTo>
                    <a:close/>
                    <a:moveTo>
                      <a:pt x="1867" y="321"/>
                    </a:moveTo>
                    <a:lnTo>
                      <a:pt x="1880" y="334"/>
                    </a:lnTo>
                    <a:lnTo>
                      <a:pt x="1888" y="344"/>
                    </a:lnTo>
                    <a:lnTo>
                      <a:pt x="1894" y="349"/>
                    </a:lnTo>
                    <a:lnTo>
                      <a:pt x="1897" y="354"/>
                    </a:lnTo>
                    <a:lnTo>
                      <a:pt x="1900" y="355"/>
                    </a:lnTo>
                    <a:lnTo>
                      <a:pt x="1900" y="356"/>
                    </a:lnTo>
                    <a:lnTo>
                      <a:pt x="1900" y="356"/>
                    </a:lnTo>
                    <a:lnTo>
                      <a:pt x="1887" y="368"/>
                    </a:lnTo>
                    <a:lnTo>
                      <a:pt x="1877" y="377"/>
                    </a:lnTo>
                    <a:lnTo>
                      <a:pt x="1872" y="383"/>
                    </a:lnTo>
                    <a:lnTo>
                      <a:pt x="1867" y="386"/>
                    </a:lnTo>
                    <a:lnTo>
                      <a:pt x="1866" y="388"/>
                    </a:lnTo>
                    <a:lnTo>
                      <a:pt x="1865" y="389"/>
                    </a:lnTo>
                    <a:lnTo>
                      <a:pt x="1865" y="389"/>
                    </a:lnTo>
                    <a:lnTo>
                      <a:pt x="1876" y="391"/>
                    </a:lnTo>
                    <a:lnTo>
                      <a:pt x="1883" y="392"/>
                    </a:lnTo>
                    <a:lnTo>
                      <a:pt x="1886" y="392"/>
                    </a:lnTo>
                    <a:lnTo>
                      <a:pt x="1887" y="392"/>
                    </a:lnTo>
                    <a:lnTo>
                      <a:pt x="1887" y="392"/>
                    </a:lnTo>
                    <a:lnTo>
                      <a:pt x="1898" y="381"/>
                    </a:lnTo>
                    <a:lnTo>
                      <a:pt x="1905" y="374"/>
                    </a:lnTo>
                    <a:lnTo>
                      <a:pt x="1910" y="369"/>
                    </a:lnTo>
                    <a:lnTo>
                      <a:pt x="1912" y="367"/>
                    </a:lnTo>
                    <a:lnTo>
                      <a:pt x="1912" y="366"/>
                    </a:lnTo>
                    <a:lnTo>
                      <a:pt x="1913" y="366"/>
                    </a:lnTo>
                    <a:lnTo>
                      <a:pt x="1915" y="369"/>
                    </a:lnTo>
                    <a:lnTo>
                      <a:pt x="1916" y="373"/>
                    </a:lnTo>
                    <a:lnTo>
                      <a:pt x="1918" y="375"/>
                    </a:lnTo>
                    <a:lnTo>
                      <a:pt x="1918" y="376"/>
                    </a:lnTo>
                    <a:lnTo>
                      <a:pt x="1920" y="376"/>
                    </a:lnTo>
                    <a:lnTo>
                      <a:pt x="1920" y="376"/>
                    </a:lnTo>
                    <a:lnTo>
                      <a:pt x="1920" y="376"/>
                    </a:lnTo>
                    <a:lnTo>
                      <a:pt x="1923" y="382"/>
                    </a:lnTo>
                    <a:lnTo>
                      <a:pt x="1926" y="385"/>
                    </a:lnTo>
                    <a:lnTo>
                      <a:pt x="1928" y="387"/>
                    </a:lnTo>
                    <a:lnTo>
                      <a:pt x="1931" y="389"/>
                    </a:lnTo>
                    <a:lnTo>
                      <a:pt x="1932" y="391"/>
                    </a:lnTo>
                    <a:lnTo>
                      <a:pt x="1932" y="392"/>
                    </a:lnTo>
                    <a:lnTo>
                      <a:pt x="1932" y="392"/>
                    </a:lnTo>
                    <a:lnTo>
                      <a:pt x="1933" y="392"/>
                    </a:lnTo>
                    <a:lnTo>
                      <a:pt x="1933" y="392"/>
                    </a:lnTo>
                    <a:lnTo>
                      <a:pt x="1944" y="393"/>
                    </a:lnTo>
                    <a:lnTo>
                      <a:pt x="1951" y="394"/>
                    </a:lnTo>
                    <a:lnTo>
                      <a:pt x="1954" y="395"/>
                    </a:lnTo>
                    <a:lnTo>
                      <a:pt x="1955" y="395"/>
                    </a:lnTo>
                    <a:lnTo>
                      <a:pt x="1955" y="395"/>
                    </a:lnTo>
                    <a:lnTo>
                      <a:pt x="1943" y="382"/>
                    </a:lnTo>
                    <a:lnTo>
                      <a:pt x="1934" y="372"/>
                    </a:lnTo>
                    <a:lnTo>
                      <a:pt x="1928" y="366"/>
                    </a:lnTo>
                    <a:lnTo>
                      <a:pt x="1925" y="362"/>
                    </a:lnTo>
                    <a:lnTo>
                      <a:pt x="1924" y="359"/>
                    </a:lnTo>
                    <a:lnTo>
                      <a:pt x="1923" y="359"/>
                    </a:lnTo>
                    <a:lnTo>
                      <a:pt x="1923" y="359"/>
                    </a:lnTo>
                    <a:lnTo>
                      <a:pt x="1935" y="345"/>
                    </a:lnTo>
                    <a:lnTo>
                      <a:pt x="1944" y="335"/>
                    </a:lnTo>
                    <a:lnTo>
                      <a:pt x="1951" y="328"/>
                    </a:lnTo>
                    <a:lnTo>
                      <a:pt x="1954" y="324"/>
                    </a:lnTo>
                    <a:lnTo>
                      <a:pt x="1956" y="322"/>
                    </a:lnTo>
                    <a:lnTo>
                      <a:pt x="1957" y="321"/>
                    </a:lnTo>
                    <a:lnTo>
                      <a:pt x="1957" y="321"/>
                    </a:lnTo>
                    <a:lnTo>
                      <a:pt x="1946" y="323"/>
                    </a:lnTo>
                    <a:lnTo>
                      <a:pt x="1940" y="323"/>
                    </a:lnTo>
                    <a:lnTo>
                      <a:pt x="1936" y="324"/>
                    </a:lnTo>
                    <a:lnTo>
                      <a:pt x="1935" y="324"/>
                    </a:lnTo>
                    <a:lnTo>
                      <a:pt x="1935" y="324"/>
                    </a:lnTo>
                    <a:lnTo>
                      <a:pt x="1924" y="332"/>
                    </a:lnTo>
                    <a:lnTo>
                      <a:pt x="1917" y="338"/>
                    </a:lnTo>
                    <a:lnTo>
                      <a:pt x="1913" y="342"/>
                    </a:lnTo>
                    <a:lnTo>
                      <a:pt x="1911" y="343"/>
                    </a:lnTo>
                    <a:lnTo>
                      <a:pt x="1910" y="344"/>
                    </a:lnTo>
                    <a:lnTo>
                      <a:pt x="1910" y="344"/>
                    </a:lnTo>
                    <a:lnTo>
                      <a:pt x="1902" y="335"/>
                    </a:lnTo>
                    <a:lnTo>
                      <a:pt x="1896" y="329"/>
                    </a:lnTo>
                    <a:lnTo>
                      <a:pt x="1893" y="326"/>
                    </a:lnTo>
                    <a:lnTo>
                      <a:pt x="1891" y="324"/>
                    </a:lnTo>
                    <a:lnTo>
                      <a:pt x="1891" y="324"/>
                    </a:lnTo>
                    <a:lnTo>
                      <a:pt x="1891" y="324"/>
                    </a:lnTo>
                    <a:lnTo>
                      <a:pt x="1880" y="322"/>
                    </a:lnTo>
                    <a:lnTo>
                      <a:pt x="1873" y="322"/>
                    </a:lnTo>
                    <a:lnTo>
                      <a:pt x="1870" y="321"/>
                    </a:lnTo>
                    <a:lnTo>
                      <a:pt x="1867" y="321"/>
                    </a:lnTo>
                    <a:lnTo>
                      <a:pt x="1867" y="321"/>
                    </a:lnTo>
                    <a:close/>
                    <a:moveTo>
                      <a:pt x="1744" y="319"/>
                    </a:moveTo>
                    <a:lnTo>
                      <a:pt x="1744" y="344"/>
                    </a:lnTo>
                    <a:lnTo>
                      <a:pt x="1743" y="363"/>
                    </a:lnTo>
                    <a:lnTo>
                      <a:pt x="1743" y="375"/>
                    </a:lnTo>
                    <a:lnTo>
                      <a:pt x="1742" y="382"/>
                    </a:lnTo>
                    <a:lnTo>
                      <a:pt x="1742" y="386"/>
                    </a:lnTo>
                    <a:lnTo>
                      <a:pt x="1742" y="387"/>
                    </a:lnTo>
                    <a:lnTo>
                      <a:pt x="1742" y="387"/>
                    </a:lnTo>
                    <a:lnTo>
                      <a:pt x="1767" y="388"/>
                    </a:lnTo>
                    <a:lnTo>
                      <a:pt x="1785" y="389"/>
                    </a:lnTo>
                    <a:lnTo>
                      <a:pt x="1796" y="389"/>
                    </a:lnTo>
                    <a:lnTo>
                      <a:pt x="1804" y="391"/>
                    </a:lnTo>
                    <a:lnTo>
                      <a:pt x="1807" y="391"/>
                    </a:lnTo>
                    <a:lnTo>
                      <a:pt x="1810" y="391"/>
                    </a:lnTo>
                    <a:lnTo>
                      <a:pt x="1810" y="391"/>
                    </a:lnTo>
                    <a:lnTo>
                      <a:pt x="1811" y="365"/>
                    </a:lnTo>
                    <a:lnTo>
                      <a:pt x="1811" y="347"/>
                    </a:lnTo>
                    <a:lnTo>
                      <a:pt x="1812" y="335"/>
                    </a:lnTo>
                    <a:lnTo>
                      <a:pt x="1812" y="327"/>
                    </a:lnTo>
                    <a:lnTo>
                      <a:pt x="1812" y="324"/>
                    </a:lnTo>
                    <a:lnTo>
                      <a:pt x="1812" y="322"/>
                    </a:lnTo>
                    <a:lnTo>
                      <a:pt x="1812" y="322"/>
                    </a:lnTo>
                    <a:lnTo>
                      <a:pt x="1787" y="321"/>
                    </a:lnTo>
                    <a:lnTo>
                      <a:pt x="1770" y="321"/>
                    </a:lnTo>
                    <a:lnTo>
                      <a:pt x="1757" y="319"/>
                    </a:lnTo>
                    <a:lnTo>
                      <a:pt x="1750" y="319"/>
                    </a:lnTo>
                    <a:lnTo>
                      <a:pt x="1746" y="319"/>
                    </a:lnTo>
                    <a:lnTo>
                      <a:pt x="1745" y="319"/>
                    </a:lnTo>
                    <a:lnTo>
                      <a:pt x="1744" y="319"/>
                    </a:lnTo>
                    <a:close/>
                    <a:moveTo>
                      <a:pt x="2113" y="275"/>
                    </a:moveTo>
                    <a:lnTo>
                      <a:pt x="2227" y="277"/>
                    </a:lnTo>
                    <a:lnTo>
                      <a:pt x="2238" y="278"/>
                    </a:lnTo>
                    <a:lnTo>
                      <a:pt x="2249" y="281"/>
                    </a:lnTo>
                    <a:lnTo>
                      <a:pt x="2260" y="285"/>
                    </a:lnTo>
                    <a:lnTo>
                      <a:pt x="2270" y="289"/>
                    </a:lnTo>
                    <a:lnTo>
                      <a:pt x="2279" y="295"/>
                    </a:lnTo>
                    <a:lnTo>
                      <a:pt x="2290" y="303"/>
                    </a:lnTo>
                    <a:lnTo>
                      <a:pt x="2296" y="314"/>
                    </a:lnTo>
                    <a:lnTo>
                      <a:pt x="2301" y="324"/>
                    </a:lnTo>
                    <a:lnTo>
                      <a:pt x="2305" y="335"/>
                    </a:lnTo>
                    <a:lnTo>
                      <a:pt x="2309" y="345"/>
                    </a:lnTo>
                    <a:lnTo>
                      <a:pt x="2313" y="357"/>
                    </a:lnTo>
                    <a:lnTo>
                      <a:pt x="2315" y="373"/>
                    </a:lnTo>
                    <a:lnTo>
                      <a:pt x="2311" y="483"/>
                    </a:lnTo>
                    <a:lnTo>
                      <a:pt x="2308" y="584"/>
                    </a:lnTo>
                    <a:lnTo>
                      <a:pt x="2306" y="678"/>
                    </a:lnTo>
                    <a:lnTo>
                      <a:pt x="2304" y="766"/>
                    </a:lnTo>
                    <a:lnTo>
                      <a:pt x="2301" y="846"/>
                    </a:lnTo>
                    <a:lnTo>
                      <a:pt x="2299" y="919"/>
                    </a:lnTo>
                    <a:lnTo>
                      <a:pt x="2297" y="987"/>
                    </a:lnTo>
                    <a:lnTo>
                      <a:pt x="2295" y="1048"/>
                    </a:lnTo>
                    <a:lnTo>
                      <a:pt x="2294" y="1102"/>
                    </a:lnTo>
                    <a:lnTo>
                      <a:pt x="2293" y="1152"/>
                    </a:lnTo>
                    <a:lnTo>
                      <a:pt x="2290" y="1196"/>
                    </a:lnTo>
                    <a:lnTo>
                      <a:pt x="2289" y="1236"/>
                    </a:lnTo>
                    <a:lnTo>
                      <a:pt x="2288" y="1271"/>
                    </a:lnTo>
                    <a:lnTo>
                      <a:pt x="2288" y="1301"/>
                    </a:lnTo>
                    <a:lnTo>
                      <a:pt x="2287" y="1327"/>
                    </a:lnTo>
                    <a:lnTo>
                      <a:pt x="2286" y="1351"/>
                    </a:lnTo>
                    <a:lnTo>
                      <a:pt x="2286" y="1370"/>
                    </a:lnTo>
                    <a:lnTo>
                      <a:pt x="2285" y="1385"/>
                    </a:lnTo>
                    <a:lnTo>
                      <a:pt x="2285" y="1398"/>
                    </a:lnTo>
                    <a:lnTo>
                      <a:pt x="2285" y="1410"/>
                    </a:lnTo>
                    <a:lnTo>
                      <a:pt x="2285" y="1417"/>
                    </a:lnTo>
                    <a:lnTo>
                      <a:pt x="2284" y="1424"/>
                    </a:lnTo>
                    <a:lnTo>
                      <a:pt x="2284" y="1428"/>
                    </a:lnTo>
                    <a:lnTo>
                      <a:pt x="2284" y="1431"/>
                    </a:lnTo>
                    <a:lnTo>
                      <a:pt x="2284" y="1433"/>
                    </a:lnTo>
                    <a:lnTo>
                      <a:pt x="2284" y="1434"/>
                    </a:lnTo>
                    <a:lnTo>
                      <a:pt x="2284" y="1434"/>
                    </a:lnTo>
                    <a:lnTo>
                      <a:pt x="2284" y="1434"/>
                    </a:lnTo>
                    <a:lnTo>
                      <a:pt x="2281" y="1449"/>
                    </a:lnTo>
                    <a:lnTo>
                      <a:pt x="2279" y="1463"/>
                    </a:lnTo>
                    <a:lnTo>
                      <a:pt x="2273" y="1474"/>
                    </a:lnTo>
                    <a:lnTo>
                      <a:pt x="2268" y="1485"/>
                    </a:lnTo>
                    <a:lnTo>
                      <a:pt x="2263" y="1494"/>
                    </a:lnTo>
                    <a:lnTo>
                      <a:pt x="2255" y="1505"/>
                    </a:lnTo>
                    <a:lnTo>
                      <a:pt x="2225" y="1525"/>
                    </a:lnTo>
                    <a:lnTo>
                      <a:pt x="2193" y="1528"/>
                    </a:lnTo>
                    <a:lnTo>
                      <a:pt x="2165" y="1527"/>
                    </a:lnTo>
                    <a:lnTo>
                      <a:pt x="2143" y="1526"/>
                    </a:lnTo>
                    <a:lnTo>
                      <a:pt x="2127" y="1525"/>
                    </a:lnTo>
                    <a:lnTo>
                      <a:pt x="2115" y="1525"/>
                    </a:lnTo>
                    <a:lnTo>
                      <a:pt x="2107" y="1524"/>
                    </a:lnTo>
                    <a:lnTo>
                      <a:pt x="2103" y="1524"/>
                    </a:lnTo>
                    <a:lnTo>
                      <a:pt x="2101" y="1524"/>
                    </a:lnTo>
                    <a:lnTo>
                      <a:pt x="2099" y="1524"/>
                    </a:lnTo>
                    <a:lnTo>
                      <a:pt x="2099" y="1524"/>
                    </a:lnTo>
                    <a:lnTo>
                      <a:pt x="2101" y="1495"/>
                    </a:lnTo>
                    <a:lnTo>
                      <a:pt x="2102" y="1473"/>
                    </a:lnTo>
                    <a:lnTo>
                      <a:pt x="2103" y="1456"/>
                    </a:lnTo>
                    <a:lnTo>
                      <a:pt x="2103" y="1445"/>
                    </a:lnTo>
                    <a:lnTo>
                      <a:pt x="2104" y="1437"/>
                    </a:lnTo>
                    <a:lnTo>
                      <a:pt x="2104" y="1432"/>
                    </a:lnTo>
                    <a:lnTo>
                      <a:pt x="2104" y="1430"/>
                    </a:lnTo>
                    <a:lnTo>
                      <a:pt x="2104" y="1428"/>
                    </a:lnTo>
                    <a:lnTo>
                      <a:pt x="2104" y="1428"/>
                    </a:lnTo>
                    <a:lnTo>
                      <a:pt x="2133" y="1431"/>
                    </a:lnTo>
                    <a:lnTo>
                      <a:pt x="2155" y="1432"/>
                    </a:lnTo>
                    <a:lnTo>
                      <a:pt x="2170" y="1433"/>
                    </a:lnTo>
                    <a:lnTo>
                      <a:pt x="2180" y="1434"/>
                    </a:lnTo>
                    <a:lnTo>
                      <a:pt x="2187" y="1434"/>
                    </a:lnTo>
                    <a:lnTo>
                      <a:pt x="2190" y="1434"/>
                    </a:lnTo>
                    <a:lnTo>
                      <a:pt x="2192" y="1434"/>
                    </a:lnTo>
                    <a:lnTo>
                      <a:pt x="2192" y="1434"/>
                    </a:lnTo>
                    <a:lnTo>
                      <a:pt x="2195" y="1325"/>
                    </a:lnTo>
                    <a:lnTo>
                      <a:pt x="2198" y="1223"/>
                    </a:lnTo>
                    <a:lnTo>
                      <a:pt x="2200" y="1129"/>
                    </a:lnTo>
                    <a:lnTo>
                      <a:pt x="2203" y="1041"/>
                    </a:lnTo>
                    <a:lnTo>
                      <a:pt x="2205" y="961"/>
                    </a:lnTo>
                    <a:lnTo>
                      <a:pt x="2207" y="888"/>
                    </a:lnTo>
                    <a:lnTo>
                      <a:pt x="2209" y="821"/>
                    </a:lnTo>
                    <a:lnTo>
                      <a:pt x="2212" y="760"/>
                    </a:lnTo>
                    <a:lnTo>
                      <a:pt x="2213" y="705"/>
                    </a:lnTo>
                    <a:lnTo>
                      <a:pt x="2214" y="655"/>
                    </a:lnTo>
                    <a:lnTo>
                      <a:pt x="2216" y="610"/>
                    </a:lnTo>
                    <a:lnTo>
                      <a:pt x="2217" y="571"/>
                    </a:lnTo>
                    <a:lnTo>
                      <a:pt x="2218" y="536"/>
                    </a:lnTo>
                    <a:lnTo>
                      <a:pt x="2218" y="506"/>
                    </a:lnTo>
                    <a:lnTo>
                      <a:pt x="2219" y="479"/>
                    </a:lnTo>
                    <a:lnTo>
                      <a:pt x="2220" y="456"/>
                    </a:lnTo>
                    <a:lnTo>
                      <a:pt x="2220" y="437"/>
                    </a:lnTo>
                    <a:lnTo>
                      <a:pt x="2222" y="422"/>
                    </a:lnTo>
                    <a:lnTo>
                      <a:pt x="2222" y="408"/>
                    </a:lnTo>
                    <a:lnTo>
                      <a:pt x="2222" y="397"/>
                    </a:lnTo>
                    <a:lnTo>
                      <a:pt x="2222" y="389"/>
                    </a:lnTo>
                    <a:lnTo>
                      <a:pt x="2223" y="384"/>
                    </a:lnTo>
                    <a:lnTo>
                      <a:pt x="2223" y="379"/>
                    </a:lnTo>
                    <a:lnTo>
                      <a:pt x="2223" y="376"/>
                    </a:lnTo>
                    <a:lnTo>
                      <a:pt x="2223" y="374"/>
                    </a:lnTo>
                    <a:lnTo>
                      <a:pt x="2223" y="373"/>
                    </a:lnTo>
                    <a:lnTo>
                      <a:pt x="2223" y="373"/>
                    </a:lnTo>
                    <a:lnTo>
                      <a:pt x="2223" y="373"/>
                    </a:lnTo>
                    <a:lnTo>
                      <a:pt x="2195" y="372"/>
                    </a:lnTo>
                    <a:lnTo>
                      <a:pt x="2174" y="371"/>
                    </a:lnTo>
                    <a:lnTo>
                      <a:pt x="2157" y="369"/>
                    </a:lnTo>
                    <a:lnTo>
                      <a:pt x="2145" y="368"/>
                    </a:lnTo>
                    <a:lnTo>
                      <a:pt x="2137" y="368"/>
                    </a:lnTo>
                    <a:lnTo>
                      <a:pt x="2133" y="368"/>
                    </a:lnTo>
                    <a:lnTo>
                      <a:pt x="2130" y="368"/>
                    </a:lnTo>
                    <a:lnTo>
                      <a:pt x="2129" y="367"/>
                    </a:lnTo>
                    <a:lnTo>
                      <a:pt x="2129" y="367"/>
                    </a:lnTo>
                    <a:lnTo>
                      <a:pt x="2130" y="364"/>
                    </a:lnTo>
                    <a:lnTo>
                      <a:pt x="2132" y="361"/>
                    </a:lnTo>
                    <a:lnTo>
                      <a:pt x="2133" y="358"/>
                    </a:lnTo>
                    <a:lnTo>
                      <a:pt x="2133" y="357"/>
                    </a:lnTo>
                    <a:lnTo>
                      <a:pt x="2134" y="356"/>
                    </a:lnTo>
                    <a:lnTo>
                      <a:pt x="2134" y="356"/>
                    </a:lnTo>
                    <a:lnTo>
                      <a:pt x="2134" y="356"/>
                    </a:lnTo>
                    <a:lnTo>
                      <a:pt x="2133" y="349"/>
                    </a:lnTo>
                    <a:lnTo>
                      <a:pt x="2132" y="341"/>
                    </a:lnTo>
                    <a:lnTo>
                      <a:pt x="2130" y="334"/>
                    </a:lnTo>
                    <a:lnTo>
                      <a:pt x="2129" y="327"/>
                    </a:lnTo>
                    <a:lnTo>
                      <a:pt x="2129" y="319"/>
                    </a:lnTo>
                    <a:lnTo>
                      <a:pt x="2128" y="313"/>
                    </a:lnTo>
                    <a:lnTo>
                      <a:pt x="2126" y="307"/>
                    </a:lnTo>
                    <a:lnTo>
                      <a:pt x="2123" y="301"/>
                    </a:lnTo>
                    <a:lnTo>
                      <a:pt x="2121" y="291"/>
                    </a:lnTo>
                    <a:lnTo>
                      <a:pt x="2119" y="287"/>
                    </a:lnTo>
                    <a:lnTo>
                      <a:pt x="2117" y="285"/>
                    </a:lnTo>
                    <a:lnTo>
                      <a:pt x="2115" y="282"/>
                    </a:lnTo>
                    <a:lnTo>
                      <a:pt x="2114" y="278"/>
                    </a:lnTo>
                    <a:lnTo>
                      <a:pt x="2113" y="275"/>
                    </a:lnTo>
                    <a:close/>
                    <a:moveTo>
                      <a:pt x="373" y="246"/>
                    </a:moveTo>
                    <a:lnTo>
                      <a:pt x="1977" y="256"/>
                    </a:lnTo>
                    <a:lnTo>
                      <a:pt x="2012" y="268"/>
                    </a:lnTo>
                    <a:lnTo>
                      <a:pt x="2023" y="274"/>
                    </a:lnTo>
                    <a:lnTo>
                      <a:pt x="2032" y="280"/>
                    </a:lnTo>
                    <a:lnTo>
                      <a:pt x="2043" y="287"/>
                    </a:lnTo>
                    <a:lnTo>
                      <a:pt x="2048" y="298"/>
                    </a:lnTo>
                    <a:lnTo>
                      <a:pt x="2054" y="308"/>
                    </a:lnTo>
                    <a:lnTo>
                      <a:pt x="2057" y="319"/>
                    </a:lnTo>
                    <a:lnTo>
                      <a:pt x="2063" y="331"/>
                    </a:lnTo>
                    <a:lnTo>
                      <a:pt x="2064" y="343"/>
                    </a:lnTo>
                    <a:lnTo>
                      <a:pt x="2062" y="358"/>
                    </a:lnTo>
                    <a:lnTo>
                      <a:pt x="2062" y="394"/>
                    </a:lnTo>
                    <a:lnTo>
                      <a:pt x="2062" y="423"/>
                    </a:lnTo>
                    <a:lnTo>
                      <a:pt x="2062" y="444"/>
                    </a:lnTo>
                    <a:lnTo>
                      <a:pt x="2062" y="460"/>
                    </a:lnTo>
                    <a:lnTo>
                      <a:pt x="2062" y="473"/>
                    </a:lnTo>
                    <a:lnTo>
                      <a:pt x="2062" y="480"/>
                    </a:lnTo>
                    <a:lnTo>
                      <a:pt x="2062" y="486"/>
                    </a:lnTo>
                    <a:lnTo>
                      <a:pt x="2062" y="488"/>
                    </a:lnTo>
                    <a:lnTo>
                      <a:pt x="2062" y="489"/>
                    </a:lnTo>
                    <a:lnTo>
                      <a:pt x="2062" y="489"/>
                    </a:lnTo>
                    <a:lnTo>
                      <a:pt x="2058" y="486"/>
                    </a:lnTo>
                    <a:lnTo>
                      <a:pt x="2056" y="483"/>
                    </a:lnTo>
                    <a:lnTo>
                      <a:pt x="2054" y="479"/>
                    </a:lnTo>
                    <a:lnTo>
                      <a:pt x="2052" y="477"/>
                    </a:lnTo>
                    <a:lnTo>
                      <a:pt x="2048" y="474"/>
                    </a:lnTo>
                    <a:lnTo>
                      <a:pt x="2031" y="459"/>
                    </a:lnTo>
                    <a:lnTo>
                      <a:pt x="2026" y="459"/>
                    </a:lnTo>
                    <a:lnTo>
                      <a:pt x="2023" y="458"/>
                    </a:lnTo>
                    <a:lnTo>
                      <a:pt x="2019" y="457"/>
                    </a:lnTo>
                    <a:lnTo>
                      <a:pt x="2016" y="456"/>
                    </a:lnTo>
                    <a:lnTo>
                      <a:pt x="2013" y="456"/>
                    </a:lnTo>
                    <a:lnTo>
                      <a:pt x="2005" y="453"/>
                    </a:lnTo>
                    <a:lnTo>
                      <a:pt x="1997" y="452"/>
                    </a:lnTo>
                    <a:lnTo>
                      <a:pt x="1991" y="453"/>
                    </a:lnTo>
                    <a:lnTo>
                      <a:pt x="1849" y="450"/>
                    </a:lnTo>
                    <a:lnTo>
                      <a:pt x="1716" y="449"/>
                    </a:lnTo>
                    <a:lnTo>
                      <a:pt x="1591" y="447"/>
                    </a:lnTo>
                    <a:lnTo>
                      <a:pt x="1474" y="446"/>
                    </a:lnTo>
                    <a:lnTo>
                      <a:pt x="1364" y="445"/>
                    </a:lnTo>
                    <a:lnTo>
                      <a:pt x="1262" y="443"/>
                    </a:lnTo>
                    <a:lnTo>
                      <a:pt x="1167" y="442"/>
                    </a:lnTo>
                    <a:lnTo>
                      <a:pt x="1078" y="440"/>
                    </a:lnTo>
                    <a:lnTo>
                      <a:pt x="997" y="439"/>
                    </a:lnTo>
                    <a:lnTo>
                      <a:pt x="920" y="439"/>
                    </a:lnTo>
                    <a:lnTo>
                      <a:pt x="852" y="438"/>
                    </a:lnTo>
                    <a:lnTo>
                      <a:pt x="787" y="437"/>
                    </a:lnTo>
                    <a:lnTo>
                      <a:pt x="729" y="436"/>
                    </a:lnTo>
                    <a:lnTo>
                      <a:pt x="676" y="436"/>
                    </a:lnTo>
                    <a:lnTo>
                      <a:pt x="628" y="435"/>
                    </a:lnTo>
                    <a:lnTo>
                      <a:pt x="585" y="435"/>
                    </a:lnTo>
                    <a:lnTo>
                      <a:pt x="547" y="434"/>
                    </a:lnTo>
                    <a:lnTo>
                      <a:pt x="513" y="434"/>
                    </a:lnTo>
                    <a:lnTo>
                      <a:pt x="483" y="433"/>
                    </a:lnTo>
                    <a:lnTo>
                      <a:pt x="456" y="433"/>
                    </a:lnTo>
                    <a:lnTo>
                      <a:pt x="433" y="433"/>
                    </a:lnTo>
                    <a:lnTo>
                      <a:pt x="413" y="433"/>
                    </a:lnTo>
                    <a:lnTo>
                      <a:pt x="396" y="432"/>
                    </a:lnTo>
                    <a:lnTo>
                      <a:pt x="383" y="432"/>
                    </a:lnTo>
                    <a:lnTo>
                      <a:pt x="372" y="432"/>
                    </a:lnTo>
                    <a:lnTo>
                      <a:pt x="362" y="432"/>
                    </a:lnTo>
                    <a:lnTo>
                      <a:pt x="355" y="432"/>
                    </a:lnTo>
                    <a:lnTo>
                      <a:pt x="350" y="432"/>
                    </a:lnTo>
                    <a:lnTo>
                      <a:pt x="346" y="432"/>
                    </a:lnTo>
                    <a:lnTo>
                      <a:pt x="343" y="432"/>
                    </a:lnTo>
                    <a:lnTo>
                      <a:pt x="342" y="432"/>
                    </a:lnTo>
                    <a:lnTo>
                      <a:pt x="341" y="432"/>
                    </a:lnTo>
                    <a:lnTo>
                      <a:pt x="341" y="432"/>
                    </a:lnTo>
                    <a:lnTo>
                      <a:pt x="341" y="432"/>
                    </a:lnTo>
                    <a:lnTo>
                      <a:pt x="338" y="432"/>
                    </a:lnTo>
                    <a:lnTo>
                      <a:pt x="336" y="432"/>
                    </a:lnTo>
                    <a:lnTo>
                      <a:pt x="335" y="432"/>
                    </a:lnTo>
                    <a:lnTo>
                      <a:pt x="335" y="432"/>
                    </a:lnTo>
                    <a:lnTo>
                      <a:pt x="335" y="432"/>
                    </a:lnTo>
                    <a:lnTo>
                      <a:pt x="330" y="433"/>
                    </a:lnTo>
                    <a:lnTo>
                      <a:pt x="330" y="433"/>
                    </a:lnTo>
                    <a:lnTo>
                      <a:pt x="330" y="433"/>
                    </a:lnTo>
                    <a:lnTo>
                      <a:pt x="329" y="433"/>
                    </a:lnTo>
                    <a:lnTo>
                      <a:pt x="326" y="433"/>
                    </a:lnTo>
                    <a:lnTo>
                      <a:pt x="324" y="434"/>
                    </a:lnTo>
                    <a:lnTo>
                      <a:pt x="308" y="433"/>
                    </a:lnTo>
                    <a:lnTo>
                      <a:pt x="296" y="433"/>
                    </a:lnTo>
                    <a:lnTo>
                      <a:pt x="290" y="433"/>
                    </a:lnTo>
                    <a:lnTo>
                      <a:pt x="286" y="433"/>
                    </a:lnTo>
                    <a:lnTo>
                      <a:pt x="285" y="433"/>
                    </a:lnTo>
                    <a:lnTo>
                      <a:pt x="285" y="433"/>
                    </a:lnTo>
                    <a:lnTo>
                      <a:pt x="286" y="404"/>
                    </a:lnTo>
                    <a:lnTo>
                      <a:pt x="288" y="382"/>
                    </a:lnTo>
                    <a:lnTo>
                      <a:pt x="289" y="365"/>
                    </a:lnTo>
                    <a:lnTo>
                      <a:pt x="289" y="353"/>
                    </a:lnTo>
                    <a:lnTo>
                      <a:pt x="290" y="344"/>
                    </a:lnTo>
                    <a:lnTo>
                      <a:pt x="290" y="339"/>
                    </a:lnTo>
                    <a:lnTo>
                      <a:pt x="290" y="337"/>
                    </a:lnTo>
                    <a:lnTo>
                      <a:pt x="290" y="336"/>
                    </a:lnTo>
                    <a:lnTo>
                      <a:pt x="290" y="336"/>
                    </a:lnTo>
                    <a:lnTo>
                      <a:pt x="290" y="325"/>
                    </a:lnTo>
                    <a:lnTo>
                      <a:pt x="293" y="313"/>
                    </a:lnTo>
                    <a:lnTo>
                      <a:pt x="296" y="301"/>
                    </a:lnTo>
                    <a:lnTo>
                      <a:pt x="301" y="291"/>
                    </a:lnTo>
                    <a:lnTo>
                      <a:pt x="306" y="282"/>
                    </a:lnTo>
                    <a:lnTo>
                      <a:pt x="315" y="271"/>
                    </a:lnTo>
                    <a:lnTo>
                      <a:pt x="325" y="261"/>
                    </a:lnTo>
                    <a:lnTo>
                      <a:pt x="341" y="251"/>
                    </a:lnTo>
                    <a:lnTo>
                      <a:pt x="373" y="246"/>
                    </a:lnTo>
                    <a:close/>
                    <a:moveTo>
                      <a:pt x="1870" y="119"/>
                    </a:moveTo>
                    <a:lnTo>
                      <a:pt x="1871" y="124"/>
                    </a:lnTo>
                    <a:lnTo>
                      <a:pt x="1871" y="127"/>
                    </a:lnTo>
                    <a:lnTo>
                      <a:pt x="1871" y="131"/>
                    </a:lnTo>
                    <a:lnTo>
                      <a:pt x="1872" y="133"/>
                    </a:lnTo>
                    <a:lnTo>
                      <a:pt x="1872" y="134"/>
                    </a:lnTo>
                    <a:lnTo>
                      <a:pt x="1872" y="134"/>
                    </a:lnTo>
                    <a:lnTo>
                      <a:pt x="1872" y="135"/>
                    </a:lnTo>
                    <a:lnTo>
                      <a:pt x="1872" y="135"/>
                    </a:lnTo>
                    <a:lnTo>
                      <a:pt x="1900" y="135"/>
                    </a:lnTo>
                    <a:lnTo>
                      <a:pt x="1921" y="135"/>
                    </a:lnTo>
                    <a:lnTo>
                      <a:pt x="1935" y="135"/>
                    </a:lnTo>
                    <a:lnTo>
                      <a:pt x="1945" y="135"/>
                    </a:lnTo>
                    <a:lnTo>
                      <a:pt x="1952" y="135"/>
                    </a:lnTo>
                    <a:lnTo>
                      <a:pt x="1955" y="135"/>
                    </a:lnTo>
                    <a:lnTo>
                      <a:pt x="1956" y="135"/>
                    </a:lnTo>
                    <a:lnTo>
                      <a:pt x="1956" y="135"/>
                    </a:lnTo>
                    <a:lnTo>
                      <a:pt x="1955" y="130"/>
                    </a:lnTo>
                    <a:lnTo>
                      <a:pt x="1955" y="126"/>
                    </a:lnTo>
                    <a:lnTo>
                      <a:pt x="1954" y="123"/>
                    </a:lnTo>
                    <a:lnTo>
                      <a:pt x="1954" y="121"/>
                    </a:lnTo>
                    <a:lnTo>
                      <a:pt x="1954" y="120"/>
                    </a:lnTo>
                    <a:lnTo>
                      <a:pt x="1954" y="120"/>
                    </a:lnTo>
                    <a:lnTo>
                      <a:pt x="1954" y="119"/>
                    </a:lnTo>
                    <a:lnTo>
                      <a:pt x="1954" y="119"/>
                    </a:lnTo>
                    <a:lnTo>
                      <a:pt x="1926" y="119"/>
                    </a:lnTo>
                    <a:lnTo>
                      <a:pt x="1905" y="119"/>
                    </a:lnTo>
                    <a:lnTo>
                      <a:pt x="1891" y="119"/>
                    </a:lnTo>
                    <a:lnTo>
                      <a:pt x="1880" y="119"/>
                    </a:lnTo>
                    <a:lnTo>
                      <a:pt x="1874" y="119"/>
                    </a:lnTo>
                    <a:lnTo>
                      <a:pt x="1871" y="119"/>
                    </a:lnTo>
                    <a:lnTo>
                      <a:pt x="1870" y="119"/>
                    </a:lnTo>
                    <a:lnTo>
                      <a:pt x="1870" y="119"/>
                    </a:lnTo>
                    <a:close/>
                    <a:moveTo>
                      <a:pt x="2217" y="64"/>
                    </a:moveTo>
                    <a:lnTo>
                      <a:pt x="2206" y="65"/>
                    </a:lnTo>
                    <a:lnTo>
                      <a:pt x="2199" y="66"/>
                    </a:lnTo>
                    <a:lnTo>
                      <a:pt x="2196" y="66"/>
                    </a:lnTo>
                    <a:lnTo>
                      <a:pt x="2195" y="66"/>
                    </a:lnTo>
                    <a:lnTo>
                      <a:pt x="2195" y="66"/>
                    </a:lnTo>
                    <a:lnTo>
                      <a:pt x="2184" y="75"/>
                    </a:lnTo>
                    <a:lnTo>
                      <a:pt x="2177" y="81"/>
                    </a:lnTo>
                    <a:lnTo>
                      <a:pt x="2173" y="84"/>
                    </a:lnTo>
                    <a:lnTo>
                      <a:pt x="2170" y="86"/>
                    </a:lnTo>
                    <a:lnTo>
                      <a:pt x="2169" y="86"/>
                    </a:lnTo>
                    <a:lnTo>
                      <a:pt x="2169" y="86"/>
                    </a:lnTo>
                    <a:lnTo>
                      <a:pt x="2160" y="79"/>
                    </a:lnTo>
                    <a:lnTo>
                      <a:pt x="2155" y="73"/>
                    </a:lnTo>
                    <a:lnTo>
                      <a:pt x="2152" y="69"/>
                    </a:lnTo>
                    <a:lnTo>
                      <a:pt x="2150" y="67"/>
                    </a:lnTo>
                    <a:lnTo>
                      <a:pt x="2149" y="66"/>
                    </a:lnTo>
                    <a:lnTo>
                      <a:pt x="2149" y="66"/>
                    </a:lnTo>
                    <a:lnTo>
                      <a:pt x="2138" y="65"/>
                    </a:lnTo>
                    <a:lnTo>
                      <a:pt x="2132" y="64"/>
                    </a:lnTo>
                    <a:lnTo>
                      <a:pt x="2128" y="64"/>
                    </a:lnTo>
                    <a:lnTo>
                      <a:pt x="2127" y="64"/>
                    </a:lnTo>
                    <a:lnTo>
                      <a:pt x="2127" y="64"/>
                    </a:lnTo>
                    <a:lnTo>
                      <a:pt x="2139" y="76"/>
                    </a:lnTo>
                    <a:lnTo>
                      <a:pt x="2147" y="86"/>
                    </a:lnTo>
                    <a:lnTo>
                      <a:pt x="2154" y="92"/>
                    </a:lnTo>
                    <a:lnTo>
                      <a:pt x="2157" y="96"/>
                    </a:lnTo>
                    <a:lnTo>
                      <a:pt x="2158" y="99"/>
                    </a:lnTo>
                    <a:lnTo>
                      <a:pt x="2159" y="99"/>
                    </a:lnTo>
                    <a:lnTo>
                      <a:pt x="2159" y="99"/>
                    </a:lnTo>
                    <a:lnTo>
                      <a:pt x="2148" y="112"/>
                    </a:lnTo>
                    <a:lnTo>
                      <a:pt x="2139" y="121"/>
                    </a:lnTo>
                    <a:lnTo>
                      <a:pt x="2133" y="127"/>
                    </a:lnTo>
                    <a:lnTo>
                      <a:pt x="2129" y="132"/>
                    </a:lnTo>
                    <a:lnTo>
                      <a:pt x="2126" y="135"/>
                    </a:lnTo>
                    <a:lnTo>
                      <a:pt x="2125" y="136"/>
                    </a:lnTo>
                    <a:lnTo>
                      <a:pt x="2125" y="137"/>
                    </a:lnTo>
                    <a:lnTo>
                      <a:pt x="2125" y="137"/>
                    </a:lnTo>
                    <a:lnTo>
                      <a:pt x="2136" y="135"/>
                    </a:lnTo>
                    <a:lnTo>
                      <a:pt x="2142" y="135"/>
                    </a:lnTo>
                    <a:lnTo>
                      <a:pt x="2145" y="134"/>
                    </a:lnTo>
                    <a:lnTo>
                      <a:pt x="2147" y="134"/>
                    </a:lnTo>
                    <a:lnTo>
                      <a:pt x="2147" y="134"/>
                    </a:lnTo>
                    <a:lnTo>
                      <a:pt x="2157" y="123"/>
                    </a:lnTo>
                    <a:lnTo>
                      <a:pt x="2165" y="116"/>
                    </a:lnTo>
                    <a:lnTo>
                      <a:pt x="2168" y="112"/>
                    </a:lnTo>
                    <a:lnTo>
                      <a:pt x="2170" y="110"/>
                    </a:lnTo>
                    <a:lnTo>
                      <a:pt x="2172" y="109"/>
                    </a:lnTo>
                    <a:lnTo>
                      <a:pt x="2172" y="109"/>
                    </a:lnTo>
                    <a:lnTo>
                      <a:pt x="2174" y="113"/>
                    </a:lnTo>
                    <a:lnTo>
                      <a:pt x="2176" y="115"/>
                    </a:lnTo>
                    <a:lnTo>
                      <a:pt x="2177" y="117"/>
                    </a:lnTo>
                    <a:lnTo>
                      <a:pt x="2178" y="119"/>
                    </a:lnTo>
                    <a:lnTo>
                      <a:pt x="2178" y="119"/>
                    </a:lnTo>
                    <a:lnTo>
                      <a:pt x="2178" y="119"/>
                    </a:lnTo>
                    <a:lnTo>
                      <a:pt x="2178" y="119"/>
                    </a:lnTo>
                    <a:lnTo>
                      <a:pt x="2183" y="124"/>
                    </a:lnTo>
                    <a:lnTo>
                      <a:pt x="2186" y="127"/>
                    </a:lnTo>
                    <a:lnTo>
                      <a:pt x="2188" y="130"/>
                    </a:lnTo>
                    <a:lnTo>
                      <a:pt x="2189" y="132"/>
                    </a:lnTo>
                    <a:lnTo>
                      <a:pt x="2190" y="133"/>
                    </a:lnTo>
                    <a:lnTo>
                      <a:pt x="2192" y="134"/>
                    </a:lnTo>
                    <a:lnTo>
                      <a:pt x="2192" y="134"/>
                    </a:lnTo>
                    <a:lnTo>
                      <a:pt x="2192" y="134"/>
                    </a:lnTo>
                    <a:lnTo>
                      <a:pt x="2192" y="134"/>
                    </a:lnTo>
                    <a:lnTo>
                      <a:pt x="2203" y="135"/>
                    </a:lnTo>
                    <a:lnTo>
                      <a:pt x="2209" y="136"/>
                    </a:lnTo>
                    <a:lnTo>
                      <a:pt x="2213" y="137"/>
                    </a:lnTo>
                    <a:lnTo>
                      <a:pt x="2215" y="137"/>
                    </a:lnTo>
                    <a:lnTo>
                      <a:pt x="2215" y="137"/>
                    </a:lnTo>
                    <a:lnTo>
                      <a:pt x="2203" y="124"/>
                    </a:lnTo>
                    <a:lnTo>
                      <a:pt x="2194" y="115"/>
                    </a:lnTo>
                    <a:lnTo>
                      <a:pt x="2188" y="109"/>
                    </a:lnTo>
                    <a:lnTo>
                      <a:pt x="2185" y="104"/>
                    </a:lnTo>
                    <a:lnTo>
                      <a:pt x="2183" y="103"/>
                    </a:lnTo>
                    <a:lnTo>
                      <a:pt x="2183" y="102"/>
                    </a:lnTo>
                    <a:lnTo>
                      <a:pt x="2182" y="102"/>
                    </a:lnTo>
                    <a:lnTo>
                      <a:pt x="2194" y="90"/>
                    </a:lnTo>
                    <a:lnTo>
                      <a:pt x="2203" y="80"/>
                    </a:lnTo>
                    <a:lnTo>
                      <a:pt x="2208" y="73"/>
                    </a:lnTo>
                    <a:lnTo>
                      <a:pt x="2213" y="69"/>
                    </a:lnTo>
                    <a:lnTo>
                      <a:pt x="2215" y="66"/>
                    </a:lnTo>
                    <a:lnTo>
                      <a:pt x="2216" y="64"/>
                    </a:lnTo>
                    <a:lnTo>
                      <a:pt x="2217" y="64"/>
                    </a:lnTo>
                    <a:lnTo>
                      <a:pt x="2217" y="64"/>
                    </a:lnTo>
                    <a:close/>
                    <a:moveTo>
                      <a:pt x="2003" y="62"/>
                    </a:moveTo>
                    <a:lnTo>
                      <a:pt x="2003" y="86"/>
                    </a:lnTo>
                    <a:lnTo>
                      <a:pt x="2002" y="105"/>
                    </a:lnTo>
                    <a:lnTo>
                      <a:pt x="2002" y="117"/>
                    </a:lnTo>
                    <a:lnTo>
                      <a:pt x="2002" y="126"/>
                    </a:lnTo>
                    <a:lnTo>
                      <a:pt x="2001" y="132"/>
                    </a:lnTo>
                    <a:lnTo>
                      <a:pt x="2001" y="134"/>
                    </a:lnTo>
                    <a:lnTo>
                      <a:pt x="2001" y="135"/>
                    </a:lnTo>
                    <a:lnTo>
                      <a:pt x="2001" y="135"/>
                    </a:lnTo>
                    <a:lnTo>
                      <a:pt x="2026" y="134"/>
                    </a:lnTo>
                    <a:lnTo>
                      <a:pt x="2044" y="134"/>
                    </a:lnTo>
                    <a:lnTo>
                      <a:pt x="2055" y="133"/>
                    </a:lnTo>
                    <a:lnTo>
                      <a:pt x="2063" y="133"/>
                    </a:lnTo>
                    <a:lnTo>
                      <a:pt x="2066" y="133"/>
                    </a:lnTo>
                    <a:lnTo>
                      <a:pt x="2068" y="133"/>
                    </a:lnTo>
                    <a:lnTo>
                      <a:pt x="2068" y="133"/>
                    </a:lnTo>
                    <a:lnTo>
                      <a:pt x="2069" y="107"/>
                    </a:lnTo>
                    <a:lnTo>
                      <a:pt x="2069" y="90"/>
                    </a:lnTo>
                    <a:lnTo>
                      <a:pt x="2071" y="77"/>
                    </a:lnTo>
                    <a:lnTo>
                      <a:pt x="2071" y="71"/>
                    </a:lnTo>
                    <a:lnTo>
                      <a:pt x="2071" y="66"/>
                    </a:lnTo>
                    <a:lnTo>
                      <a:pt x="2071" y="65"/>
                    </a:lnTo>
                    <a:lnTo>
                      <a:pt x="2071" y="65"/>
                    </a:lnTo>
                    <a:lnTo>
                      <a:pt x="2046" y="64"/>
                    </a:lnTo>
                    <a:lnTo>
                      <a:pt x="2027" y="63"/>
                    </a:lnTo>
                    <a:lnTo>
                      <a:pt x="2016" y="63"/>
                    </a:lnTo>
                    <a:lnTo>
                      <a:pt x="2008" y="63"/>
                    </a:lnTo>
                    <a:lnTo>
                      <a:pt x="2005" y="63"/>
                    </a:lnTo>
                    <a:lnTo>
                      <a:pt x="2003" y="62"/>
                    </a:lnTo>
                    <a:lnTo>
                      <a:pt x="2003" y="62"/>
                    </a:lnTo>
                    <a:close/>
                    <a:moveTo>
                      <a:pt x="2237" y="0"/>
                    </a:moveTo>
                    <a:lnTo>
                      <a:pt x="2246" y="2"/>
                    </a:lnTo>
                    <a:lnTo>
                      <a:pt x="2256" y="3"/>
                    </a:lnTo>
                    <a:lnTo>
                      <a:pt x="2265" y="4"/>
                    </a:lnTo>
                    <a:lnTo>
                      <a:pt x="2271" y="6"/>
                    </a:lnTo>
                    <a:lnTo>
                      <a:pt x="2284" y="15"/>
                    </a:lnTo>
                    <a:lnTo>
                      <a:pt x="2294" y="22"/>
                    </a:lnTo>
                    <a:lnTo>
                      <a:pt x="2303" y="31"/>
                    </a:lnTo>
                    <a:lnTo>
                      <a:pt x="2324" y="62"/>
                    </a:lnTo>
                    <a:lnTo>
                      <a:pt x="2325" y="73"/>
                    </a:lnTo>
                    <a:lnTo>
                      <a:pt x="2326" y="85"/>
                    </a:lnTo>
                    <a:lnTo>
                      <a:pt x="2328" y="101"/>
                    </a:lnTo>
                    <a:lnTo>
                      <a:pt x="2326" y="135"/>
                    </a:lnTo>
                    <a:lnTo>
                      <a:pt x="2325" y="164"/>
                    </a:lnTo>
                    <a:lnTo>
                      <a:pt x="2324" y="186"/>
                    </a:lnTo>
                    <a:lnTo>
                      <a:pt x="2324" y="202"/>
                    </a:lnTo>
                    <a:lnTo>
                      <a:pt x="2323" y="214"/>
                    </a:lnTo>
                    <a:lnTo>
                      <a:pt x="2323" y="222"/>
                    </a:lnTo>
                    <a:lnTo>
                      <a:pt x="2321" y="227"/>
                    </a:lnTo>
                    <a:lnTo>
                      <a:pt x="2321" y="230"/>
                    </a:lnTo>
                    <a:lnTo>
                      <a:pt x="2321" y="231"/>
                    </a:lnTo>
                    <a:lnTo>
                      <a:pt x="2321" y="231"/>
                    </a:lnTo>
                    <a:lnTo>
                      <a:pt x="2320" y="227"/>
                    </a:lnTo>
                    <a:lnTo>
                      <a:pt x="2318" y="224"/>
                    </a:lnTo>
                    <a:lnTo>
                      <a:pt x="2316" y="221"/>
                    </a:lnTo>
                    <a:lnTo>
                      <a:pt x="2313" y="218"/>
                    </a:lnTo>
                    <a:lnTo>
                      <a:pt x="2308" y="215"/>
                    </a:lnTo>
                    <a:lnTo>
                      <a:pt x="2290" y="201"/>
                    </a:lnTo>
                    <a:lnTo>
                      <a:pt x="2287" y="201"/>
                    </a:lnTo>
                    <a:lnTo>
                      <a:pt x="2283" y="200"/>
                    </a:lnTo>
                    <a:lnTo>
                      <a:pt x="2279" y="198"/>
                    </a:lnTo>
                    <a:lnTo>
                      <a:pt x="2276" y="197"/>
                    </a:lnTo>
                    <a:lnTo>
                      <a:pt x="2273" y="197"/>
                    </a:lnTo>
                    <a:lnTo>
                      <a:pt x="2266" y="194"/>
                    </a:lnTo>
                    <a:lnTo>
                      <a:pt x="2259" y="193"/>
                    </a:lnTo>
                    <a:lnTo>
                      <a:pt x="2249" y="194"/>
                    </a:lnTo>
                    <a:lnTo>
                      <a:pt x="2106" y="194"/>
                    </a:lnTo>
                    <a:lnTo>
                      <a:pt x="1972" y="193"/>
                    </a:lnTo>
                    <a:lnTo>
                      <a:pt x="1844" y="192"/>
                    </a:lnTo>
                    <a:lnTo>
                      <a:pt x="1725" y="191"/>
                    </a:lnTo>
                    <a:lnTo>
                      <a:pt x="1614" y="191"/>
                    </a:lnTo>
                    <a:lnTo>
                      <a:pt x="1510" y="190"/>
                    </a:lnTo>
                    <a:lnTo>
                      <a:pt x="1413" y="190"/>
                    </a:lnTo>
                    <a:lnTo>
                      <a:pt x="1323" y="188"/>
                    </a:lnTo>
                    <a:lnTo>
                      <a:pt x="1240" y="188"/>
                    </a:lnTo>
                    <a:lnTo>
                      <a:pt x="1164" y="187"/>
                    </a:lnTo>
                    <a:lnTo>
                      <a:pt x="1092" y="187"/>
                    </a:lnTo>
                    <a:lnTo>
                      <a:pt x="1028" y="186"/>
                    </a:lnTo>
                    <a:lnTo>
                      <a:pt x="969" y="186"/>
                    </a:lnTo>
                    <a:lnTo>
                      <a:pt x="915" y="186"/>
                    </a:lnTo>
                    <a:lnTo>
                      <a:pt x="867" y="186"/>
                    </a:lnTo>
                    <a:lnTo>
                      <a:pt x="823" y="185"/>
                    </a:lnTo>
                    <a:lnTo>
                      <a:pt x="784" y="185"/>
                    </a:lnTo>
                    <a:lnTo>
                      <a:pt x="749" y="185"/>
                    </a:lnTo>
                    <a:lnTo>
                      <a:pt x="718" y="185"/>
                    </a:lnTo>
                    <a:lnTo>
                      <a:pt x="692" y="185"/>
                    </a:lnTo>
                    <a:lnTo>
                      <a:pt x="668" y="184"/>
                    </a:lnTo>
                    <a:lnTo>
                      <a:pt x="648" y="184"/>
                    </a:lnTo>
                    <a:lnTo>
                      <a:pt x="631" y="184"/>
                    </a:lnTo>
                    <a:lnTo>
                      <a:pt x="617" y="184"/>
                    </a:lnTo>
                    <a:lnTo>
                      <a:pt x="605" y="184"/>
                    </a:lnTo>
                    <a:lnTo>
                      <a:pt x="596" y="184"/>
                    </a:lnTo>
                    <a:lnTo>
                      <a:pt x="588" y="184"/>
                    </a:lnTo>
                    <a:lnTo>
                      <a:pt x="584" y="184"/>
                    </a:lnTo>
                    <a:lnTo>
                      <a:pt x="580" y="184"/>
                    </a:lnTo>
                    <a:lnTo>
                      <a:pt x="577" y="184"/>
                    </a:lnTo>
                    <a:lnTo>
                      <a:pt x="575" y="184"/>
                    </a:lnTo>
                    <a:lnTo>
                      <a:pt x="575" y="184"/>
                    </a:lnTo>
                    <a:lnTo>
                      <a:pt x="574" y="184"/>
                    </a:lnTo>
                    <a:lnTo>
                      <a:pt x="574" y="184"/>
                    </a:lnTo>
                    <a:lnTo>
                      <a:pt x="572" y="184"/>
                    </a:lnTo>
                    <a:lnTo>
                      <a:pt x="570" y="184"/>
                    </a:lnTo>
                    <a:lnTo>
                      <a:pt x="570" y="184"/>
                    </a:lnTo>
                    <a:lnTo>
                      <a:pt x="568" y="184"/>
                    </a:lnTo>
                    <a:lnTo>
                      <a:pt x="568" y="184"/>
                    </a:lnTo>
                    <a:lnTo>
                      <a:pt x="566" y="185"/>
                    </a:lnTo>
                    <a:lnTo>
                      <a:pt x="564" y="185"/>
                    </a:lnTo>
                    <a:lnTo>
                      <a:pt x="564" y="185"/>
                    </a:lnTo>
                    <a:lnTo>
                      <a:pt x="563" y="185"/>
                    </a:lnTo>
                    <a:lnTo>
                      <a:pt x="563" y="185"/>
                    </a:lnTo>
                    <a:lnTo>
                      <a:pt x="557" y="186"/>
                    </a:lnTo>
                    <a:lnTo>
                      <a:pt x="541" y="185"/>
                    </a:lnTo>
                    <a:lnTo>
                      <a:pt x="530" y="185"/>
                    </a:lnTo>
                    <a:lnTo>
                      <a:pt x="523" y="185"/>
                    </a:lnTo>
                    <a:lnTo>
                      <a:pt x="520" y="185"/>
                    </a:lnTo>
                    <a:lnTo>
                      <a:pt x="518" y="185"/>
                    </a:lnTo>
                    <a:lnTo>
                      <a:pt x="518" y="185"/>
                    </a:lnTo>
                    <a:lnTo>
                      <a:pt x="518" y="155"/>
                    </a:lnTo>
                    <a:lnTo>
                      <a:pt x="518" y="133"/>
                    </a:lnTo>
                    <a:lnTo>
                      <a:pt x="518" y="117"/>
                    </a:lnTo>
                    <a:lnTo>
                      <a:pt x="518" y="106"/>
                    </a:lnTo>
                    <a:lnTo>
                      <a:pt x="518" y="101"/>
                    </a:lnTo>
                    <a:lnTo>
                      <a:pt x="518" y="97"/>
                    </a:lnTo>
                    <a:lnTo>
                      <a:pt x="518" y="95"/>
                    </a:lnTo>
                    <a:lnTo>
                      <a:pt x="518" y="95"/>
                    </a:lnTo>
                    <a:lnTo>
                      <a:pt x="521" y="80"/>
                    </a:lnTo>
                    <a:lnTo>
                      <a:pt x="524" y="67"/>
                    </a:lnTo>
                    <a:lnTo>
                      <a:pt x="531" y="55"/>
                    </a:lnTo>
                    <a:lnTo>
                      <a:pt x="535" y="44"/>
                    </a:lnTo>
                    <a:lnTo>
                      <a:pt x="541" y="36"/>
                    </a:lnTo>
                    <a:lnTo>
                      <a:pt x="550" y="30"/>
                    </a:lnTo>
                    <a:lnTo>
                      <a:pt x="555" y="20"/>
                    </a:lnTo>
                    <a:lnTo>
                      <a:pt x="565" y="13"/>
                    </a:lnTo>
                    <a:lnTo>
                      <a:pt x="575" y="10"/>
                    </a:lnTo>
                    <a:lnTo>
                      <a:pt x="586" y="4"/>
                    </a:lnTo>
                    <a:lnTo>
                      <a:pt x="596" y="2"/>
                    </a:lnTo>
                    <a:lnTo>
                      <a:pt x="607" y="0"/>
                    </a:lnTo>
                    <a:lnTo>
                      <a:pt x="223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5423" name="Group 10"/>
          <p:cNvGrpSpPr>
            <a:grpSpLocks/>
          </p:cNvGrpSpPr>
          <p:nvPr/>
        </p:nvGrpSpPr>
        <p:grpSpPr bwMode="auto">
          <a:xfrm>
            <a:off x="2916238" y="1544638"/>
            <a:ext cx="1728787" cy="1546225"/>
            <a:chOff x="0" y="0"/>
            <a:chExt cx="1729807" cy="1546412"/>
          </a:xfrm>
        </p:grpSpPr>
        <p:grpSp>
          <p:nvGrpSpPr>
            <p:cNvPr id="15424" name="Group 15"/>
            <p:cNvGrpSpPr>
              <a:grpSpLocks/>
            </p:cNvGrpSpPr>
            <p:nvPr/>
          </p:nvGrpSpPr>
          <p:grpSpPr bwMode="auto">
            <a:xfrm>
              <a:off x="385664" y="138862"/>
              <a:ext cx="1344143" cy="1407550"/>
              <a:chOff x="0" y="0"/>
              <a:chExt cx="1344143" cy="1407550"/>
            </a:xfrm>
          </p:grpSpPr>
          <p:sp>
            <p:nvSpPr>
              <p:cNvPr id="15425" name="Freeform 31"/>
              <p:cNvSpPr>
                <a:spLocks noEditPoints="1" noChangeArrowheads="1"/>
              </p:cNvSpPr>
              <p:nvPr/>
            </p:nvSpPr>
            <p:spPr bwMode="auto">
              <a:xfrm>
                <a:off x="0" y="738224"/>
                <a:ext cx="669325" cy="669326"/>
              </a:xfrm>
              <a:custGeom>
                <a:avLst/>
                <a:gdLst>
                  <a:gd name="T0" fmla="*/ 168 w 474"/>
                  <a:gd name="T1" fmla="*/ 27 h 474"/>
                  <a:gd name="T2" fmla="*/ 210 w 474"/>
                  <a:gd name="T3" fmla="*/ 158 h 474"/>
                  <a:gd name="T4" fmla="*/ 207 w 474"/>
                  <a:gd name="T5" fmla="*/ 112 h 474"/>
                  <a:gd name="T6" fmla="*/ 160 w 474"/>
                  <a:gd name="T7" fmla="*/ 98 h 474"/>
                  <a:gd name="T8" fmla="*/ 173 w 474"/>
                  <a:gd name="T9" fmla="*/ 82 h 474"/>
                  <a:gd name="T10" fmla="*/ 195 w 474"/>
                  <a:gd name="T11" fmla="*/ 73 h 474"/>
                  <a:gd name="T12" fmla="*/ 228 w 474"/>
                  <a:gd name="T13" fmla="*/ 62 h 474"/>
                  <a:gd name="T14" fmla="*/ 202 w 474"/>
                  <a:gd name="T15" fmla="*/ 101 h 474"/>
                  <a:gd name="T16" fmla="*/ 193 w 474"/>
                  <a:gd name="T17" fmla="*/ 100 h 474"/>
                  <a:gd name="T18" fmla="*/ 161 w 474"/>
                  <a:gd name="T19" fmla="*/ 107 h 474"/>
                  <a:gd name="T20" fmla="*/ 279 w 474"/>
                  <a:gd name="T21" fmla="*/ 68 h 474"/>
                  <a:gd name="T22" fmla="*/ 311 w 474"/>
                  <a:gd name="T23" fmla="*/ 92 h 474"/>
                  <a:gd name="T24" fmla="*/ 326 w 474"/>
                  <a:gd name="T25" fmla="*/ 121 h 474"/>
                  <a:gd name="T26" fmla="*/ 323 w 474"/>
                  <a:gd name="T27" fmla="*/ 172 h 474"/>
                  <a:gd name="T28" fmla="*/ 281 w 474"/>
                  <a:gd name="T29" fmla="*/ 158 h 474"/>
                  <a:gd name="T30" fmla="*/ 222 w 474"/>
                  <a:gd name="T31" fmla="*/ 94 h 474"/>
                  <a:gd name="T32" fmla="*/ 34 w 474"/>
                  <a:gd name="T33" fmla="*/ 199 h 474"/>
                  <a:gd name="T34" fmla="*/ 265 w 474"/>
                  <a:gd name="T35" fmla="*/ 267 h 474"/>
                  <a:gd name="T36" fmla="*/ 214 w 474"/>
                  <a:gd name="T37" fmla="*/ 195 h 474"/>
                  <a:gd name="T38" fmla="*/ 203 w 474"/>
                  <a:gd name="T39" fmla="*/ 156 h 474"/>
                  <a:gd name="T40" fmla="*/ 118 w 474"/>
                  <a:gd name="T41" fmla="*/ 167 h 474"/>
                  <a:gd name="T42" fmla="*/ 40 w 474"/>
                  <a:gd name="T43" fmla="*/ 191 h 474"/>
                  <a:gd name="T44" fmla="*/ 100 w 474"/>
                  <a:gd name="T45" fmla="*/ 181 h 474"/>
                  <a:gd name="T46" fmla="*/ 251 w 474"/>
                  <a:gd name="T47" fmla="*/ 191 h 474"/>
                  <a:gd name="T48" fmla="*/ 185 w 474"/>
                  <a:gd name="T49" fmla="*/ 128 h 474"/>
                  <a:gd name="T50" fmla="*/ 243 w 474"/>
                  <a:gd name="T51" fmla="*/ 163 h 474"/>
                  <a:gd name="T52" fmla="*/ 340 w 474"/>
                  <a:gd name="T53" fmla="*/ 191 h 474"/>
                  <a:gd name="T54" fmla="*/ 400 w 474"/>
                  <a:gd name="T55" fmla="*/ 124 h 474"/>
                  <a:gd name="T56" fmla="*/ 397 w 474"/>
                  <a:gd name="T57" fmla="*/ 122 h 474"/>
                  <a:gd name="T58" fmla="*/ 412 w 474"/>
                  <a:gd name="T59" fmla="*/ 165 h 474"/>
                  <a:gd name="T60" fmla="*/ 132 w 474"/>
                  <a:gd name="T61" fmla="*/ 105 h 474"/>
                  <a:gd name="T62" fmla="*/ 151 w 474"/>
                  <a:gd name="T63" fmla="*/ 154 h 474"/>
                  <a:gd name="T64" fmla="*/ 145 w 474"/>
                  <a:gd name="T65" fmla="*/ 139 h 474"/>
                  <a:gd name="T66" fmla="*/ 369 w 474"/>
                  <a:gd name="T67" fmla="*/ 229 h 474"/>
                  <a:gd name="T68" fmla="*/ 360 w 474"/>
                  <a:gd name="T69" fmla="*/ 243 h 474"/>
                  <a:gd name="T70" fmla="*/ 429 w 474"/>
                  <a:gd name="T71" fmla="*/ 192 h 474"/>
                  <a:gd name="T72" fmla="*/ 414 w 474"/>
                  <a:gd name="T73" fmla="*/ 195 h 474"/>
                  <a:gd name="T74" fmla="*/ 394 w 474"/>
                  <a:gd name="T75" fmla="*/ 176 h 474"/>
                  <a:gd name="T76" fmla="*/ 386 w 474"/>
                  <a:gd name="T77" fmla="*/ 227 h 474"/>
                  <a:gd name="T78" fmla="*/ 396 w 474"/>
                  <a:gd name="T79" fmla="*/ 225 h 474"/>
                  <a:gd name="T80" fmla="*/ 372 w 474"/>
                  <a:gd name="T81" fmla="*/ 272 h 474"/>
                  <a:gd name="T82" fmla="*/ 405 w 474"/>
                  <a:gd name="T83" fmla="*/ 216 h 474"/>
                  <a:gd name="T84" fmla="*/ 181 w 474"/>
                  <a:gd name="T85" fmla="*/ 390 h 474"/>
                  <a:gd name="T86" fmla="*/ 226 w 474"/>
                  <a:gd name="T87" fmla="*/ 354 h 474"/>
                  <a:gd name="T88" fmla="*/ 227 w 474"/>
                  <a:gd name="T89" fmla="*/ 436 h 474"/>
                  <a:gd name="T90" fmla="*/ 192 w 474"/>
                  <a:gd name="T91" fmla="*/ 370 h 474"/>
                  <a:gd name="T92" fmla="*/ 86 w 474"/>
                  <a:gd name="T93" fmla="*/ 248 h 474"/>
                  <a:gd name="T94" fmla="*/ 41 w 474"/>
                  <a:gd name="T95" fmla="*/ 223 h 474"/>
                  <a:gd name="T96" fmla="*/ 211 w 474"/>
                  <a:gd name="T97" fmla="*/ 288 h 474"/>
                  <a:gd name="T98" fmla="*/ 179 w 474"/>
                  <a:gd name="T99" fmla="*/ 356 h 474"/>
                  <a:gd name="T100" fmla="*/ 272 w 474"/>
                  <a:gd name="T101" fmla="*/ 385 h 474"/>
                  <a:gd name="T102" fmla="*/ 254 w 474"/>
                  <a:gd name="T103" fmla="*/ 433 h 474"/>
                  <a:gd name="T104" fmla="*/ 28 w 474"/>
                  <a:gd name="T105" fmla="*/ 232 h 474"/>
                  <a:gd name="T106" fmla="*/ 50 w 474"/>
                  <a:gd name="T107" fmla="*/ 229 h 474"/>
                  <a:gd name="T108" fmla="*/ 369 w 474"/>
                  <a:gd name="T109" fmla="*/ 289 h 474"/>
                  <a:gd name="T110" fmla="*/ 385 w 474"/>
                  <a:gd name="T111" fmla="*/ 301 h 474"/>
                  <a:gd name="T112" fmla="*/ 364 w 474"/>
                  <a:gd name="T113" fmla="*/ 358 h 474"/>
                  <a:gd name="T114" fmla="*/ 405 w 474"/>
                  <a:gd name="T115" fmla="*/ 327 h 474"/>
                  <a:gd name="T116" fmla="*/ 422 w 474"/>
                  <a:gd name="T117" fmla="*/ 300 h 474"/>
                  <a:gd name="T118" fmla="*/ 390 w 474"/>
                  <a:gd name="T119" fmla="*/ 347 h 474"/>
                  <a:gd name="T120" fmla="*/ 394 w 474"/>
                  <a:gd name="T121" fmla="*/ 290 h 474"/>
                  <a:gd name="T122" fmla="*/ 389 w 474"/>
                  <a:gd name="T123" fmla="*/ 281 h 474"/>
                  <a:gd name="T124" fmla="*/ 252 w 474"/>
                  <a:gd name="T125" fmla="*/ 448 h 4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4"/>
                  <a:gd name="T190" fmla="*/ 0 h 474"/>
                  <a:gd name="T191" fmla="*/ 474 w 474"/>
                  <a:gd name="T192" fmla="*/ 474 h 4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4" h="474">
                    <a:moveTo>
                      <a:pt x="237" y="0"/>
                    </a:moveTo>
                    <a:cubicBezTo>
                      <a:pt x="106" y="0"/>
                      <a:pt x="0" y="106"/>
                      <a:pt x="0" y="237"/>
                    </a:cubicBezTo>
                    <a:cubicBezTo>
                      <a:pt x="0" y="368"/>
                      <a:pt x="106" y="474"/>
                      <a:pt x="237" y="474"/>
                    </a:cubicBezTo>
                    <a:cubicBezTo>
                      <a:pt x="368" y="474"/>
                      <a:pt x="474" y="368"/>
                      <a:pt x="474" y="237"/>
                    </a:cubicBezTo>
                    <a:cubicBezTo>
                      <a:pt x="474" y="106"/>
                      <a:pt x="368" y="0"/>
                      <a:pt x="237" y="0"/>
                    </a:cubicBezTo>
                    <a:close/>
                    <a:moveTo>
                      <a:pt x="453" y="281"/>
                    </a:moveTo>
                    <a:cubicBezTo>
                      <a:pt x="447" y="311"/>
                      <a:pt x="434" y="340"/>
                      <a:pt x="417" y="364"/>
                    </a:cubicBezTo>
                    <a:cubicBezTo>
                      <a:pt x="413" y="370"/>
                      <a:pt x="408" y="376"/>
                      <a:pt x="404" y="381"/>
                    </a:cubicBezTo>
                    <a:cubicBezTo>
                      <a:pt x="404" y="381"/>
                      <a:pt x="404" y="381"/>
                      <a:pt x="404" y="381"/>
                    </a:cubicBezTo>
                    <a:cubicBezTo>
                      <a:pt x="404" y="381"/>
                      <a:pt x="404" y="381"/>
                      <a:pt x="404" y="381"/>
                    </a:cubicBezTo>
                    <a:cubicBezTo>
                      <a:pt x="399" y="386"/>
                      <a:pt x="394" y="391"/>
                      <a:pt x="389" y="396"/>
                    </a:cubicBezTo>
                    <a:cubicBezTo>
                      <a:pt x="389" y="396"/>
                      <a:pt x="389" y="396"/>
                      <a:pt x="389" y="396"/>
                    </a:cubicBezTo>
                    <a:cubicBezTo>
                      <a:pt x="389" y="396"/>
                      <a:pt x="389" y="396"/>
                      <a:pt x="389" y="396"/>
                    </a:cubicBezTo>
                    <a:cubicBezTo>
                      <a:pt x="389" y="396"/>
                      <a:pt x="389" y="396"/>
                      <a:pt x="389" y="396"/>
                    </a:cubicBezTo>
                    <a:cubicBezTo>
                      <a:pt x="379" y="406"/>
                      <a:pt x="368" y="414"/>
                      <a:pt x="357" y="422"/>
                    </a:cubicBezTo>
                    <a:cubicBezTo>
                      <a:pt x="355" y="423"/>
                      <a:pt x="355" y="423"/>
                      <a:pt x="355" y="423"/>
                    </a:cubicBezTo>
                    <a:cubicBezTo>
                      <a:pt x="355" y="423"/>
                      <a:pt x="355" y="423"/>
                      <a:pt x="355" y="423"/>
                    </a:cubicBezTo>
                    <a:cubicBezTo>
                      <a:pt x="340" y="432"/>
                      <a:pt x="325" y="440"/>
                      <a:pt x="308" y="446"/>
                    </a:cubicBezTo>
                    <a:cubicBezTo>
                      <a:pt x="308" y="446"/>
                      <a:pt x="308" y="446"/>
                      <a:pt x="308" y="446"/>
                    </a:cubicBezTo>
                    <a:cubicBezTo>
                      <a:pt x="308" y="446"/>
                      <a:pt x="308" y="446"/>
                      <a:pt x="308" y="446"/>
                    </a:cubicBezTo>
                    <a:cubicBezTo>
                      <a:pt x="308" y="446"/>
                      <a:pt x="308" y="446"/>
                      <a:pt x="308" y="446"/>
                    </a:cubicBezTo>
                    <a:cubicBezTo>
                      <a:pt x="295" y="450"/>
                      <a:pt x="282" y="453"/>
                      <a:pt x="268" y="455"/>
                    </a:cubicBezTo>
                    <a:cubicBezTo>
                      <a:pt x="268" y="455"/>
                      <a:pt x="268" y="455"/>
                      <a:pt x="268" y="455"/>
                    </a:cubicBezTo>
                    <a:cubicBezTo>
                      <a:pt x="266" y="455"/>
                      <a:pt x="264" y="456"/>
                      <a:pt x="262" y="456"/>
                    </a:cubicBezTo>
                    <a:cubicBezTo>
                      <a:pt x="262" y="456"/>
                      <a:pt x="262" y="456"/>
                      <a:pt x="262" y="456"/>
                    </a:cubicBezTo>
                    <a:cubicBezTo>
                      <a:pt x="261" y="456"/>
                      <a:pt x="261" y="456"/>
                      <a:pt x="261" y="456"/>
                    </a:cubicBezTo>
                    <a:cubicBezTo>
                      <a:pt x="261" y="456"/>
                      <a:pt x="261" y="456"/>
                      <a:pt x="261" y="456"/>
                    </a:cubicBezTo>
                    <a:cubicBezTo>
                      <a:pt x="253" y="457"/>
                      <a:pt x="245" y="457"/>
                      <a:pt x="237" y="457"/>
                    </a:cubicBezTo>
                    <a:cubicBezTo>
                      <a:pt x="229" y="457"/>
                      <a:pt x="221" y="457"/>
                      <a:pt x="214" y="456"/>
                    </a:cubicBezTo>
                    <a:cubicBezTo>
                      <a:pt x="213" y="456"/>
                      <a:pt x="213" y="456"/>
                      <a:pt x="213" y="456"/>
                    </a:cubicBezTo>
                    <a:cubicBezTo>
                      <a:pt x="197" y="454"/>
                      <a:pt x="181" y="451"/>
                      <a:pt x="167" y="446"/>
                    </a:cubicBezTo>
                    <a:cubicBezTo>
                      <a:pt x="166" y="446"/>
                      <a:pt x="166" y="446"/>
                      <a:pt x="166" y="446"/>
                    </a:cubicBezTo>
                    <a:cubicBezTo>
                      <a:pt x="166" y="446"/>
                      <a:pt x="166" y="446"/>
                      <a:pt x="166" y="446"/>
                    </a:cubicBezTo>
                    <a:cubicBezTo>
                      <a:pt x="149" y="440"/>
                      <a:pt x="134" y="432"/>
                      <a:pt x="119" y="423"/>
                    </a:cubicBezTo>
                    <a:cubicBezTo>
                      <a:pt x="119" y="423"/>
                      <a:pt x="119" y="423"/>
                      <a:pt x="119" y="423"/>
                    </a:cubicBezTo>
                    <a:cubicBezTo>
                      <a:pt x="117" y="422"/>
                      <a:pt x="117" y="422"/>
                      <a:pt x="117" y="422"/>
                    </a:cubicBezTo>
                    <a:cubicBezTo>
                      <a:pt x="117" y="422"/>
                      <a:pt x="117" y="422"/>
                      <a:pt x="117" y="421"/>
                    </a:cubicBezTo>
                    <a:cubicBezTo>
                      <a:pt x="114" y="420"/>
                      <a:pt x="111" y="418"/>
                      <a:pt x="108" y="416"/>
                    </a:cubicBezTo>
                    <a:cubicBezTo>
                      <a:pt x="108" y="416"/>
                      <a:pt x="108" y="416"/>
                      <a:pt x="108" y="416"/>
                    </a:cubicBezTo>
                    <a:cubicBezTo>
                      <a:pt x="105" y="414"/>
                      <a:pt x="103" y="412"/>
                      <a:pt x="100" y="410"/>
                    </a:cubicBezTo>
                    <a:cubicBezTo>
                      <a:pt x="100" y="410"/>
                      <a:pt x="100" y="410"/>
                      <a:pt x="100" y="410"/>
                    </a:cubicBezTo>
                    <a:cubicBezTo>
                      <a:pt x="97" y="407"/>
                      <a:pt x="95" y="405"/>
                      <a:pt x="92" y="403"/>
                    </a:cubicBezTo>
                    <a:cubicBezTo>
                      <a:pt x="92" y="403"/>
                      <a:pt x="92" y="403"/>
                      <a:pt x="92" y="403"/>
                    </a:cubicBezTo>
                    <a:cubicBezTo>
                      <a:pt x="90" y="401"/>
                      <a:pt x="87" y="399"/>
                      <a:pt x="85" y="396"/>
                    </a:cubicBezTo>
                    <a:cubicBezTo>
                      <a:pt x="85" y="396"/>
                      <a:pt x="85" y="396"/>
                      <a:pt x="85" y="396"/>
                    </a:cubicBezTo>
                    <a:cubicBezTo>
                      <a:pt x="85" y="396"/>
                      <a:pt x="85" y="396"/>
                      <a:pt x="85" y="396"/>
                    </a:cubicBezTo>
                    <a:cubicBezTo>
                      <a:pt x="85" y="396"/>
                      <a:pt x="85" y="396"/>
                      <a:pt x="85" y="396"/>
                    </a:cubicBezTo>
                    <a:cubicBezTo>
                      <a:pt x="45" y="358"/>
                      <a:pt x="19" y="305"/>
                      <a:pt x="17" y="246"/>
                    </a:cubicBezTo>
                    <a:cubicBezTo>
                      <a:pt x="17" y="246"/>
                      <a:pt x="17" y="246"/>
                      <a:pt x="17" y="246"/>
                    </a:cubicBezTo>
                    <a:cubicBezTo>
                      <a:pt x="17" y="243"/>
                      <a:pt x="17" y="240"/>
                      <a:pt x="17" y="237"/>
                    </a:cubicBezTo>
                    <a:cubicBezTo>
                      <a:pt x="17" y="205"/>
                      <a:pt x="23" y="176"/>
                      <a:pt x="35" y="148"/>
                    </a:cubicBezTo>
                    <a:cubicBezTo>
                      <a:pt x="35" y="148"/>
                      <a:pt x="35" y="148"/>
                      <a:pt x="35" y="148"/>
                    </a:cubicBezTo>
                    <a:cubicBezTo>
                      <a:pt x="35" y="148"/>
                      <a:pt x="35" y="148"/>
                      <a:pt x="35" y="148"/>
                    </a:cubicBezTo>
                    <a:cubicBezTo>
                      <a:pt x="35" y="148"/>
                      <a:pt x="35" y="148"/>
                      <a:pt x="35" y="148"/>
                    </a:cubicBezTo>
                    <a:cubicBezTo>
                      <a:pt x="38" y="141"/>
                      <a:pt x="42" y="134"/>
                      <a:pt x="46" y="127"/>
                    </a:cubicBezTo>
                    <a:cubicBezTo>
                      <a:pt x="57" y="108"/>
                      <a:pt x="70" y="91"/>
                      <a:pt x="86" y="77"/>
                    </a:cubicBezTo>
                    <a:cubicBezTo>
                      <a:pt x="86" y="77"/>
                      <a:pt x="86" y="77"/>
                      <a:pt x="86" y="77"/>
                    </a:cubicBezTo>
                    <a:cubicBezTo>
                      <a:pt x="86" y="76"/>
                      <a:pt x="86" y="76"/>
                      <a:pt x="86" y="76"/>
                    </a:cubicBezTo>
                    <a:cubicBezTo>
                      <a:pt x="89" y="74"/>
                      <a:pt x="91" y="71"/>
                      <a:pt x="94" y="69"/>
                    </a:cubicBezTo>
                    <a:cubicBezTo>
                      <a:pt x="94" y="69"/>
                      <a:pt x="94" y="69"/>
                      <a:pt x="95" y="69"/>
                    </a:cubicBezTo>
                    <a:cubicBezTo>
                      <a:pt x="97" y="67"/>
                      <a:pt x="100" y="64"/>
                      <a:pt x="103" y="62"/>
                    </a:cubicBezTo>
                    <a:cubicBezTo>
                      <a:pt x="103" y="62"/>
                      <a:pt x="103" y="62"/>
                      <a:pt x="103" y="62"/>
                    </a:cubicBezTo>
                    <a:cubicBezTo>
                      <a:pt x="106" y="60"/>
                      <a:pt x="109" y="58"/>
                      <a:pt x="112" y="56"/>
                    </a:cubicBezTo>
                    <a:cubicBezTo>
                      <a:pt x="112" y="56"/>
                      <a:pt x="112" y="56"/>
                      <a:pt x="112" y="56"/>
                    </a:cubicBezTo>
                    <a:cubicBezTo>
                      <a:pt x="115" y="53"/>
                      <a:pt x="118" y="51"/>
                      <a:pt x="121" y="50"/>
                    </a:cubicBezTo>
                    <a:cubicBezTo>
                      <a:pt x="121" y="50"/>
                      <a:pt x="121" y="50"/>
                      <a:pt x="121" y="50"/>
                    </a:cubicBezTo>
                    <a:cubicBezTo>
                      <a:pt x="121" y="50"/>
                      <a:pt x="121" y="50"/>
                      <a:pt x="121" y="50"/>
                    </a:cubicBezTo>
                    <a:cubicBezTo>
                      <a:pt x="133" y="43"/>
                      <a:pt x="144" y="36"/>
                      <a:pt x="157" y="32"/>
                    </a:cubicBezTo>
                    <a:cubicBezTo>
                      <a:pt x="157" y="32"/>
                      <a:pt x="157" y="32"/>
                      <a:pt x="157" y="32"/>
                    </a:cubicBezTo>
                    <a:cubicBezTo>
                      <a:pt x="157" y="32"/>
                      <a:pt x="157" y="32"/>
                      <a:pt x="157" y="32"/>
                    </a:cubicBezTo>
                    <a:cubicBezTo>
                      <a:pt x="157" y="32"/>
                      <a:pt x="157" y="32"/>
                      <a:pt x="157" y="32"/>
                    </a:cubicBezTo>
                    <a:cubicBezTo>
                      <a:pt x="161" y="30"/>
                      <a:pt x="165" y="29"/>
                      <a:pt x="168" y="27"/>
                    </a:cubicBezTo>
                    <a:cubicBezTo>
                      <a:pt x="171" y="26"/>
                      <a:pt x="174" y="26"/>
                      <a:pt x="177" y="25"/>
                    </a:cubicBezTo>
                    <a:cubicBezTo>
                      <a:pt x="178" y="25"/>
                      <a:pt x="178" y="25"/>
                      <a:pt x="178" y="25"/>
                    </a:cubicBezTo>
                    <a:cubicBezTo>
                      <a:pt x="180" y="24"/>
                      <a:pt x="181" y="24"/>
                      <a:pt x="183" y="23"/>
                    </a:cubicBezTo>
                    <a:cubicBezTo>
                      <a:pt x="184" y="23"/>
                      <a:pt x="184" y="23"/>
                      <a:pt x="184" y="23"/>
                    </a:cubicBezTo>
                    <a:cubicBezTo>
                      <a:pt x="188" y="22"/>
                      <a:pt x="193" y="21"/>
                      <a:pt x="197" y="20"/>
                    </a:cubicBezTo>
                    <a:cubicBezTo>
                      <a:pt x="197" y="20"/>
                      <a:pt x="197" y="20"/>
                      <a:pt x="197" y="20"/>
                    </a:cubicBezTo>
                    <a:cubicBezTo>
                      <a:pt x="202" y="19"/>
                      <a:pt x="207" y="19"/>
                      <a:pt x="212" y="18"/>
                    </a:cubicBezTo>
                    <a:cubicBezTo>
                      <a:pt x="212" y="18"/>
                      <a:pt x="212" y="18"/>
                      <a:pt x="212" y="18"/>
                    </a:cubicBezTo>
                    <a:cubicBezTo>
                      <a:pt x="214" y="18"/>
                      <a:pt x="214" y="18"/>
                      <a:pt x="214" y="18"/>
                    </a:cubicBezTo>
                    <a:cubicBezTo>
                      <a:pt x="218" y="17"/>
                      <a:pt x="222" y="17"/>
                      <a:pt x="227" y="17"/>
                    </a:cubicBezTo>
                    <a:cubicBezTo>
                      <a:pt x="228" y="17"/>
                      <a:pt x="228" y="17"/>
                      <a:pt x="228" y="17"/>
                    </a:cubicBezTo>
                    <a:cubicBezTo>
                      <a:pt x="228" y="17"/>
                      <a:pt x="228" y="17"/>
                      <a:pt x="228" y="17"/>
                    </a:cubicBezTo>
                    <a:cubicBezTo>
                      <a:pt x="231" y="17"/>
                      <a:pt x="234" y="17"/>
                      <a:pt x="237" y="17"/>
                    </a:cubicBezTo>
                    <a:cubicBezTo>
                      <a:pt x="237" y="17"/>
                      <a:pt x="237" y="17"/>
                      <a:pt x="237" y="17"/>
                    </a:cubicBezTo>
                    <a:cubicBezTo>
                      <a:pt x="238" y="17"/>
                      <a:pt x="238" y="17"/>
                      <a:pt x="238" y="17"/>
                    </a:cubicBezTo>
                    <a:cubicBezTo>
                      <a:pt x="238" y="17"/>
                      <a:pt x="238" y="17"/>
                      <a:pt x="238" y="17"/>
                    </a:cubicBezTo>
                    <a:cubicBezTo>
                      <a:pt x="241" y="17"/>
                      <a:pt x="244" y="17"/>
                      <a:pt x="246" y="17"/>
                    </a:cubicBezTo>
                    <a:cubicBezTo>
                      <a:pt x="246" y="17"/>
                      <a:pt x="246" y="17"/>
                      <a:pt x="246" y="17"/>
                    </a:cubicBezTo>
                    <a:cubicBezTo>
                      <a:pt x="247" y="17"/>
                      <a:pt x="247" y="17"/>
                      <a:pt x="247" y="17"/>
                    </a:cubicBezTo>
                    <a:cubicBezTo>
                      <a:pt x="252" y="17"/>
                      <a:pt x="256" y="17"/>
                      <a:pt x="260" y="18"/>
                    </a:cubicBezTo>
                    <a:cubicBezTo>
                      <a:pt x="262" y="18"/>
                      <a:pt x="262" y="18"/>
                      <a:pt x="262" y="18"/>
                    </a:cubicBezTo>
                    <a:cubicBezTo>
                      <a:pt x="262" y="18"/>
                      <a:pt x="262" y="18"/>
                      <a:pt x="262" y="18"/>
                    </a:cubicBezTo>
                    <a:cubicBezTo>
                      <a:pt x="267" y="19"/>
                      <a:pt x="272" y="19"/>
                      <a:pt x="277" y="20"/>
                    </a:cubicBezTo>
                    <a:cubicBezTo>
                      <a:pt x="277" y="20"/>
                      <a:pt x="277" y="20"/>
                      <a:pt x="277" y="20"/>
                    </a:cubicBezTo>
                    <a:cubicBezTo>
                      <a:pt x="277" y="20"/>
                      <a:pt x="277" y="20"/>
                      <a:pt x="277" y="20"/>
                    </a:cubicBezTo>
                    <a:cubicBezTo>
                      <a:pt x="281" y="21"/>
                      <a:pt x="286" y="22"/>
                      <a:pt x="290" y="23"/>
                    </a:cubicBezTo>
                    <a:cubicBezTo>
                      <a:pt x="290" y="23"/>
                      <a:pt x="290" y="23"/>
                      <a:pt x="291" y="23"/>
                    </a:cubicBezTo>
                    <a:cubicBezTo>
                      <a:pt x="293" y="24"/>
                      <a:pt x="294" y="24"/>
                      <a:pt x="296" y="25"/>
                    </a:cubicBezTo>
                    <a:cubicBezTo>
                      <a:pt x="296" y="25"/>
                      <a:pt x="296" y="25"/>
                      <a:pt x="297" y="25"/>
                    </a:cubicBezTo>
                    <a:cubicBezTo>
                      <a:pt x="304" y="27"/>
                      <a:pt x="310" y="29"/>
                      <a:pt x="317" y="32"/>
                    </a:cubicBezTo>
                    <a:cubicBezTo>
                      <a:pt x="330" y="36"/>
                      <a:pt x="341" y="43"/>
                      <a:pt x="353" y="50"/>
                    </a:cubicBezTo>
                    <a:cubicBezTo>
                      <a:pt x="353" y="50"/>
                      <a:pt x="353" y="50"/>
                      <a:pt x="353" y="50"/>
                    </a:cubicBezTo>
                    <a:cubicBezTo>
                      <a:pt x="353" y="50"/>
                      <a:pt x="353" y="50"/>
                      <a:pt x="353" y="50"/>
                    </a:cubicBezTo>
                    <a:cubicBezTo>
                      <a:pt x="356" y="51"/>
                      <a:pt x="359" y="53"/>
                      <a:pt x="362" y="56"/>
                    </a:cubicBezTo>
                    <a:cubicBezTo>
                      <a:pt x="362" y="56"/>
                      <a:pt x="362" y="56"/>
                      <a:pt x="362" y="56"/>
                    </a:cubicBezTo>
                    <a:cubicBezTo>
                      <a:pt x="365" y="58"/>
                      <a:pt x="368" y="60"/>
                      <a:pt x="371" y="62"/>
                    </a:cubicBezTo>
                    <a:cubicBezTo>
                      <a:pt x="371" y="62"/>
                      <a:pt x="371" y="62"/>
                      <a:pt x="371" y="62"/>
                    </a:cubicBezTo>
                    <a:cubicBezTo>
                      <a:pt x="374" y="64"/>
                      <a:pt x="377" y="67"/>
                      <a:pt x="380" y="69"/>
                    </a:cubicBezTo>
                    <a:cubicBezTo>
                      <a:pt x="380" y="69"/>
                      <a:pt x="380" y="69"/>
                      <a:pt x="380" y="69"/>
                    </a:cubicBezTo>
                    <a:cubicBezTo>
                      <a:pt x="383" y="71"/>
                      <a:pt x="385" y="74"/>
                      <a:pt x="388" y="76"/>
                    </a:cubicBezTo>
                    <a:cubicBezTo>
                      <a:pt x="388" y="77"/>
                      <a:pt x="388" y="77"/>
                      <a:pt x="388" y="77"/>
                    </a:cubicBezTo>
                    <a:cubicBezTo>
                      <a:pt x="388" y="77"/>
                      <a:pt x="388" y="77"/>
                      <a:pt x="388" y="77"/>
                    </a:cubicBezTo>
                    <a:cubicBezTo>
                      <a:pt x="390" y="78"/>
                      <a:pt x="391" y="80"/>
                      <a:pt x="393" y="81"/>
                    </a:cubicBezTo>
                    <a:cubicBezTo>
                      <a:pt x="393" y="81"/>
                      <a:pt x="393" y="81"/>
                      <a:pt x="393" y="81"/>
                    </a:cubicBezTo>
                    <a:cubicBezTo>
                      <a:pt x="394" y="83"/>
                      <a:pt x="396" y="84"/>
                      <a:pt x="397" y="86"/>
                    </a:cubicBezTo>
                    <a:cubicBezTo>
                      <a:pt x="406" y="95"/>
                      <a:pt x="413" y="104"/>
                      <a:pt x="420" y="114"/>
                    </a:cubicBezTo>
                    <a:cubicBezTo>
                      <a:pt x="427" y="125"/>
                      <a:pt x="434" y="136"/>
                      <a:pt x="439" y="148"/>
                    </a:cubicBezTo>
                    <a:cubicBezTo>
                      <a:pt x="439" y="148"/>
                      <a:pt x="439" y="148"/>
                      <a:pt x="439" y="148"/>
                    </a:cubicBezTo>
                    <a:cubicBezTo>
                      <a:pt x="439" y="148"/>
                      <a:pt x="439" y="148"/>
                      <a:pt x="439" y="148"/>
                    </a:cubicBezTo>
                    <a:cubicBezTo>
                      <a:pt x="439" y="148"/>
                      <a:pt x="439" y="148"/>
                      <a:pt x="439" y="148"/>
                    </a:cubicBezTo>
                    <a:cubicBezTo>
                      <a:pt x="451" y="176"/>
                      <a:pt x="458" y="205"/>
                      <a:pt x="458" y="237"/>
                    </a:cubicBezTo>
                    <a:cubicBezTo>
                      <a:pt x="458" y="240"/>
                      <a:pt x="457" y="243"/>
                      <a:pt x="457" y="246"/>
                    </a:cubicBezTo>
                    <a:cubicBezTo>
                      <a:pt x="457" y="258"/>
                      <a:pt x="455" y="269"/>
                      <a:pt x="453" y="281"/>
                    </a:cubicBezTo>
                    <a:close/>
                    <a:moveTo>
                      <a:pt x="209" y="161"/>
                    </a:moveTo>
                    <a:cubicBezTo>
                      <a:pt x="209" y="161"/>
                      <a:pt x="210" y="161"/>
                      <a:pt x="211" y="161"/>
                    </a:cubicBezTo>
                    <a:cubicBezTo>
                      <a:pt x="211" y="162"/>
                      <a:pt x="209" y="162"/>
                      <a:pt x="209" y="161"/>
                    </a:cubicBezTo>
                    <a:close/>
                    <a:moveTo>
                      <a:pt x="201" y="194"/>
                    </a:moveTo>
                    <a:cubicBezTo>
                      <a:pt x="201" y="194"/>
                      <a:pt x="202" y="194"/>
                      <a:pt x="202" y="194"/>
                    </a:cubicBezTo>
                    <a:cubicBezTo>
                      <a:pt x="203" y="196"/>
                      <a:pt x="200" y="197"/>
                      <a:pt x="199" y="197"/>
                    </a:cubicBezTo>
                    <a:cubicBezTo>
                      <a:pt x="199" y="198"/>
                      <a:pt x="198" y="199"/>
                      <a:pt x="198" y="199"/>
                    </a:cubicBezTo>
                    <a:cubicBezTo>
                      <a:pt x="197" y="199"/>
                      <a:pt x="197" y="198"/>
                      <a:pt x="197" y="197"/>
                    </a:cubicBezTo>
                    <a:cubicBezTo>
                      <a:pt x="197" y="196"/>
                      <a:pt x="197" y="196"/>
                      <a:pt x="197" y="195"/>
                    </a:cubicBezTo>
                    <a:cubicBezTo>
                      <a:pt x="198" y="195"/>
                      <a:pt x="198" y="194"/>
                      <a:pt x="198" y="194"/>
                    </a:cubicBezTo>
                    <a:cubicBezTo>
                      <a:pt x="199" y="194"/>
                      <a:pt x="200" y="194"/>
                      <a:pt x="201" y="194"/>
                    </a:cubicBezTo>
                    <a:close/>
                    <a:moveTo>
                      <a:pt x="205" y="217"/>
                    </a:moveTo>
                    <a:cubicBezTo>
                      <a:pt x="204" y="217"/>
                      <a:pt x="206" y="214"/>
                      <a:pt x="206" y="213"/>
                    </a:cubicBezTo>
                    <a:cubicBezTo>
                      <a:pt x="206" y="213"/>
                      <a:pt x="207" y="213"/>
                      <a:pt x="207" y="212"/>
                    </a:cubicBezTo>
                    <a:cubicBezTo>
                      <a:pt x="208" y="211"/>
                      <a:pt x="206" y="211"/>
                      <a:pt x="208" y="211"/>
                    </a:cubicBezTo>
                    <a:cubicBezTo>
                      <a:pt x="209" y="211"/>
                      <a:pt x="208" y="213"/>
                      <a:pt x="207" y="213"/>
                    </a:cubicBezTo>
                    <a:cubicBezTo>
                      <a:pt x="206" y="214"/>
                      <a:pt x="205" y="215"/>
                      <a:pt x="205" y="217"/>
                    </a:cubicBezTo>
                    <a:close/>
                    <a:moveTo>
                      <a:pt x="210" y="159"/>
                    </a:moveTo>
                    <a:cubicBezTo>
                      <a:pt x="210" y="159"/>
                      <a:pt x="209" y="158"/>
                      <a:pt x="210" y="158"/>
                    </a:cubicBezTo>
                    <a:cubicBezTo>
                      <a:pt x="210" y="158"/>
                      <a:pt x="210" y="158"/>
                      <a:pt x="211" y="158"/>
                    </a:cubicBezTo>
                    <a:cubicBezTo>
                      <a:pt x="211" y="158"/>
                      <a:pt x="211" y="159"/>
                      <a:pt x="210" y="159"/>
                    </a:cubicBezTo>
                    <a:close/>
                    <a:moveTo>
                      <a:pt x="211" y="152"/>
                    </a:moveTo>
                    <a:cubicBezTo>
                      <a:pt x="211" y="152"/>
                      <a:pt x="212" y="152"/>
                      <a:pt x="212" y="152"/>
                    </a:cubicBezTo>
                    <a:cubicBezTo>
                      <a:pt x="211" y="153"/>
                      <a:pt x="211" y="153"/>
                      <a:pt x="211" y="153"/>
                    </a:cubicBezTo>
                    <a:cubicBezTo>
                      <a:pt x="212" y="154"/>
                      <a:pt x="211" y="156"/>
                      <a:pt x="210" y="156"/>
                    </a:cubicBezTo>
                    <a:cubicBezTo>
                      <a:pt x="209" y="157"/>
                      <a:pt x="208" y="156"/>
                      <a:pt x="209" y="155"/>
                    </a:cubicBezTo>
                    <a:cubicBezTo>
                      <a:pt x="209" y="155"/>
                      <a:pt x="211" y="155"/>
                      <a:pt x="211" y="154"/>
                    </a:cubicBezTo>
                    <a:cubicBezTo>
                      <a:pt x="211" y="153"/>
                      <a:pt x="210" y="152"/>
                      <a:pt x="211" y="152"/>
                    </a:cubicBezTo>
                    <a:close/>
                    <a:moveTo>
                      <a:pt x="217" y="168"/>
                    </a:moveTo>
                    <a:cubicBezTo>
                      <a:pt x="216" y="167"/>
                      <a:pt x="215" y="167"/>
                      <a:pt x="215" y="166"/>
                    </a:cubicBezTo>
                    <a:cubicBezTo>
                      <a:pt x="215" y="165"/>
                      <a:pt x="215" y="164"/>
                      <a:pt x="216" y="163"/>
                    </a:cubicBezTo>
                    <a:cubicBezTo>
                      <a:pt x="216" y="161"/>
                      <a:pt x="218" y="161"/>
                      <a:pt x="221" y="162"/>
                    </a:cubicBezTo>
                    <a:cubicBezTo>
                      <a:pt x="222" y="162"/>
                      <a:pt x="222" y="165"/>
                      <a:pt x="222" y="166"/>
                    </a:cubicBezTo>
                    <a:cubicBezTo>
                      <a:pt x="221" y="168"/>
                      <a:pt x="219" y="168"/>
                      <a:pt x="217" y="168"/>
                    </a:cubicBezTo>
                    <a:close/>
                    <a:moveTo>
                      <a:pt x="202" y="189"/>
                    </a:moveTo>
                    <a:cubicBezTo>
                      <a:pt x="202" y="189"/>
                      <a:pt x="202" y="189"/>
                      <a:pt x="201" y="189"/>
                    </a:cubicBezTo>
                    <a:cubicBezTo>
                      <a:pt x="201" y="189"/>
                      <a:pt x="201" y="189"/>
                      <a:pt x="200" y="189"/>
                    </a:cubicBezTo>
                    <a:cubicBezTo>
                      <a:pt x="200" y="188"/>
                      <a:pt x="200" y="187"/>
                      <a:pt x="199" y="187"/>
                    </a:cubicBezTo>
                    <a:cubicBezTo>
                      <a:pt x="198" y="186"/>
                      <a:pt x="197" y="188"/>
                      <a:pt x="197" y="189"/>
                    </a:cubicBezTo>
                    <a:cubicBezTo>
                      <a:pt x="198" y="190"/>
                      <a:pt x="195" y="189"/>
                      <a:pt x="195" y="190"/>
                    </a:cubicBezTo>
                    <a:cubicBezTo>
                      <a:pt x="194" y="191"/>
                      <a:pt x="193" y="193"/>
                      <a:pt x="191" y="192"/>
                    </a:cubicBezTo>
                    <a:cubicBezTo>
                      <a:pt x="191" y="192"/>
                      <a:pt x="191" y="192"/>
                      <a:pt x="191" y="191"/>
                    </a:cubicBezTo>
                    <a:cubicBezTo>
                      <a:pt x="191" y="190"/>
                      <a:pt x="190" y="190"/>
                      <a:pt x="190" y="190"/>
                    </a:cubicBezTo>
                    <a:cubicBezTo>
                      <a:pt x="189" y="190"/>
                      <a:pt x="186" y="190"/>
                      <a:pt x="187" y="188"/>
                    </a:cubicBezTo>
                    <a:cubicBezTo>
                      <a:pt x="187" y="188"/>
                      <a:pt x="189" y="188"/>
                      <a:pt x="189" y="187"/>
                    </a:cubicBezTo>
                    <a:cubicBezTo>
                      <a:pt x="190" y="186"/>
                      <a:pt x="190" y="186"/>
                      <a:pt x="190" y="185"/>
                    </a:cubicBezTo>
                    <a:cubicBezTo>
                      <a:pt x="192" y="184"/>
                      <a:pt x="192" y="184"/>
                      <a:pt x="191" y="183"/>
                    </a:cubicBezTo>
                    <a:cubicBezTo>
                      <a:pt x="190" y="183"/>
                      <a:pt x="189" y="183"/>
                      <a:pt x="190" y="182"/>
                    </a:cubicBezTo>
                    <a:cubicBezTo>
                      <a:pt x="190" y="181"/>
                      <a:pt x="190" y="180"/>
                      <a:pt x="190" y="180"/>
                    </a:cubicBezTo>
                    <a:cubicBezTo>
                      <a:pt x="190" y="179"/>
                      <a:pt x="190" y="176"/>
                      <a:pt x="192" y="176"/>
                    </a:cubicBezTo>
                    <a:cubicBezTo>
                      <a:pt x="193" y="177"/>
                      <a:pt x="193" y="178"/>
                      <a:pt x="194" y="179"/>
                    </a:cubicBezTo>
                    <a:cubicBezTo>
                      <a:pt x="194" y="180"/>
                      <a:pt x="195" y="179"/>
                      <a:pt x="196" y="180"/>
                    </a:cubicBezTo>
                    <a:cubicBezTo>
                      <a:pt x="196" y="180"/>
                      <a:pt x="197" y="180"/>
                      <a:pt x="197" y="181"/>
                    </a:cubicBezTo>
                    <a:cubicBezTo>
                      <a:pt x="197" y="182"/>
                      <a:pt x="199" y="182"/>
                      <a:pt x="200" y="182"/>
                    </a:cubicBezTo>
                    <a:cubicBezTo>
                      <a:pt x="201" y="183"/>
                      <a:pt x="202" y="184"/>
                      <a:pt x="203" y="185"/>
                    </a:cubicBezTo>
                    <a:cubicBezTo>
                      <a:pt x="205" y="186"/>
                      <a:pt x="206" y="188"/>
                      <a:pt x="205" y="189"/>
                    </a:cubicBezTo>
                    <a:cubicBezTo>
                      <a:pt x="205" y="191"/>
                      <a:pt x="203" y="190"/>
                      <a:pt x="202" y="189"/>
                    </a:cubicBezTo>
                    <a:close/>
                    <a:moveTo>
                      <a:pt x="212" y="192"/>
                    </a:moveTo>
                    <a:cubicBezTo>
                      <a:pt x="212" y="192"/>
                      <a:pt x="212" y="190"/>
                      <a:pt x="213" y="191"/>
                    </a:cubicBezTo>
                    <a:cubicBezTo>
                      <a:pt x="213" y="191"/>
                      <a:pt x="213" y="190"/>
                      <a:pt x="214" y="191"/>
                    </a:cubicBezTo>
                    <a:cubicBezTo>
                      <a:pt x="216" y="192"/>
                      <a:pt x="213" y="194"/>
                      <a:pt x="212" y="192"/>
                    </a:cubicBezTo>
                    <a:close/>
                    <a:moveTo>
                      <a:pt x="224" y="162"/>
                    </a:moveTo>
                    <a:cubicBezTo>
                      <a:pt x="226" y="163"/>
                      <a:pt x="225" y="164"/>
                      <a:pt x="223" y="163"/>
                    </a:cubicBezTo>
                    <a:cubicBezTo>
                      <a:pt x="222" y="163"/>
                      <a:pt x="223" y="162"/>
                      <a:pt x="224" y="162"/>
                    </a:cubicBezTo>
                    <a:close/>
                    <a:moveTo>
                      <a:pt x="184" y="101"/>
                    </a:moveTo>
                    <a:cubicBezTo>
                      <a:pt x="185" y="101"/>
                      <a:pt x="183" y="103"/>
                      <a:pt x="182" y="103"/>
                    </a:cubicBezTo>
                    <a:cubicBezTo>
                      <a:pt x="181" y="102"/>
                      <a:pt x="181" y="102"/>
                      <a:pt x="182" y="101"/>
                    </a:cubicBezTo>
                    <a:cubicBezTo>
                      <a:pt x="182" y="101"/>
                      <a:pt x="183" y="101"/>
                      <a:pt x="183" y="101"/>
                    </a:cubicBezTo>
                    <a:cubicBezTo>
                      <a:pt x="183" y="100"/>
                      <a:pt x="184" y="100"/>
                      <a:pt x="184" y="101"/>
                    </a:cubicBezTo>
                    <a:close/>
                    <a:moveTo>
                      <a:pt x="207" y="196"/>
                    </a:moveTo>
                    <a:cubicBezTo>
                      <a:pt x="209" y="195"/>
                      <a:pt x="211" y="198"/>
                      <a:pt x="210" y="198"/>
                    </a:cubicBezTo>
                    <a:cubicBezTo>
                      <a:pt x="210" y="199"/>
                      <a:pt x="209" y="202"/>
                      <a:pt x="208" y="202"/>
                    </a:cubicBezTo>
                    <a:cubicBezTo>
                      <a:pt x="206" y="201"/>
                      <a:pt x="206" y="197"/>
                      <a:pt x="207" y="196"/>
                    </a:cubicBezTo>
                    <a:close/>
                    <a:moveTo>
                      <a:pt x="170" y="100"/>
                    </a:moveTo>
                    <a:cubicBezTo>
                      <a:pt x="171" y="99"/>
                      <a:pt x="171" y="100"/>
                      <a:pt x="172" y="99"/>
                    </a:cubicBezTo>
                    <a:cubicBezTo>
                      <a:pt x="172" y="99"/>
                      <a:pt x="172" y="99"/>
                      <a:pt x="172" y="99"/>
                    </a:cubicBezTo>
                    <a:cubicBezTo>
                      <a:pt x="172" y="99"/>
                      <a:pt x="172" y="99"/>
                      <a:pt x="172" y="99"/>
                    </a:cubicBezTo>
                    <a:cubicBezTo>
                      <a:pt x="173" y="99"/>
                      <a:pt x="175" y="99"/>
                      <a:pt x="176" y="99"/>
                    </a:cubicBezTo>
                    <a:cubicBezTo>
                      <a:pt x="177" y="99"/>
                      <a:pt x="176" y="101"/>
                      <a:pt x="175" y="101"/>
                    </a:cubicBezTo>
                    <a:cubicBezTo>
                      <a:pt x="174" y="102"/>
                      <a:pt x="173" y="101"/>
                      <a:pt x="172" y="101"/>
                    </a:cubicBezTo>
                    <a:cubicBezTo>
                      <a:pt x="172" y="102"/>
                      <a:pt x="171" y="102"/>
                      <a:pt x="170" y="101"/>
                    </a:cubicBezTo>
                    <a:cubicBezTo>
                      <a:pt x="170" y="101"/>
                      <a:pt x="170" y="100"/>
                      <a:pt x="170" y="100"/>
                    </a:cubicBezTo>
                    <a:close/>
                    <a:moveTo>
                      <a:pt x="167" y="84"/>
                    </a:moveTo>
                    <a:cubicBezTo>
                      <a:pt x="169" y="84"/>
                      <a:pt x="170" y="85"/>
                      <a:pt x="169" y="85"/>
                    </a:cubicBezTo>
                    <a:cubicBezTo>
                      <a:pt x="168" y="86"/>
                      <a:pt x="167" y="86"/>
                      <a:pt x="167" y="86"/>
                    </a:cubicBezTo>
                    <a:cubicBezTo>
                      <a:pt x="166" y="85"/>
                      <a:pt x="166" y="85"/>
                      <a:pt x="166" y="85"/>
                    </a:cubicBezTo>
                    <a:cubicBezTo>
                      <a:pt x="166" y="85"/>
                      <a:pt x="165" y="85"/>
                      <a:pt x="165" y="85"/>
                    </a:cubicBezTo>
                    <a:cubicBezTo>
                      <a:pt x="163" y="85"/>
                      <a:pt x="166" y="84"/>
                      <a:pt x="167" y="84"/>
                    </a:cubicBezTo>
                    <a:close/>
                    <a:moveTo>
                      <a:pt x="207" y="110"/>
                    </a:moveTo>
                    <a:cubicBezTo>
                      <a:pt x="207" y="110"/>
                      <a:pt x="208" y="110"/>
                      <a:pt x="208" y="110"/>
                    </a:cubicBezTo>
                    <a:cubicBezTo>
                      <a:pt x="209" y="109"/>
                      <a:pt x="209" y="112"/>
                      <a:pt x="207" y="112"/>
                    </a:cubicBezTo>
                    <a:cubicBezTo>
                      <a:pt x="206" y="112"/>
                      <a:pt x="206" y="111"/>
                      <a:pt x="207" y="110"/>
                    </a:cubicBezTo>
                    <a:close/>
                    <a:moveTo>
                      <a:pt x="171" y="93"/>
                    </a:moveTo>
                    <a:cubicBezTo>
                      <a:pt x="172" y="93"/>
                      <a:pt x="172" y="93"/>
                      <a:pt x="173" y="93"/>
                    </a:cubicBezTo>
                    <a:cubicBezTo>
                      <a:pt x="173" y="94"/>
                      <a:pt x="173" y="95"/>
                      <a:pt x="173" y="95"/>
                    </a:cubicBezTo>
                    <a:cubicBezTo>
                      <a:pt x="174" y="95"/>
                      <a:pt x="175" y="96"/>
                      <a:pt x="174" y="96"/>
                    </a:cubicBezTo>
                    <a:cubicBezTo>
                      <a:pt x="174" y="96"/>
                      <a:pt x="173" y="96"/>
                      <a:pt x="173" y="96"/>
                    </a:cubicBezTo>
                    <a:cubicBezTo>
                      <a:pt x="173" y="96"/>
                      <a:pt x="173" y="97"/>
                      <a:pt x="173" y="97"/>
                    </a:cubicBezTo>
                    <a:cubicBezTo>
                      <a:pt x="173" y="98"/>
                      <a:pt x="172" y="98"/>
                      <a:pt x="172" y="98"/>
                    </a:cubicBezTo>
                    <a:cubicBezTo>
                      <a:pt x="171" y="98"/>
                      <a:pt x="170" y="99"/>
                      <a:pt x="169" y="99"/>
                    </a:cubicBezTo>
                    <a:cubicBezTo>
                      <a:pt x="168" y="99"/>
                      <a:pt x="168" y="99"/>
                      <a:pt x="167" y="98"/>
                    </a:cubicBezTo>
                    <a:cubicBezTo>
                      <a:pt x="167" y="98"/>
                      <a:pt x="166" y="97"/>
                      <a:pt x="166" y="97"/>
                    </a:cubicBezTo>
                    <a:cubicBezTo>
                      <a:pt x="167" y="97"/>
                      <a:pt x="168" y="97"/>
                      <a:pt x="168" y="97"/>
                    </a:cubicBezTo>
                    <a:cubicBezTo>
                      <a:pt x="169" y="97"/>
                      <a:pt x="169" y="96"/>
                      <a:pt x="168" y="96"/>
                    </a:cubicBezTo>
                    <a:cubicBezTo>
                      <a:pt x="168" y="96"/>
                      <a:pt x="167" y="96"/>
                      <a:pt x="167" y="96"/>
                    </a:cubicBezTo>
                    <a:cubicBezTo>
                      <a:pt x="167" y="95"/>
                      <a:pt x="167" y="95"/>
                      <a:pt x="167" y="95"/>
                    </a:cubicBezTo>
                    <a:cubicBezTo>
                      <a:pt x="167" y="95"/>
                      <a:pt x="167" y="94"/>
                      <a:pt x="166" y="94"/>
                    </a:cubicBezTo>
                    <a:cubicBezTo>
                      <a:pt x="166" y="94"/>
                      <a:pt x="167" y="93"/>
                      <a:pt x="167" y="93"/>
                    </a:cubicBezTo>
                    <a:cubicBezTo>
                      <a:pt x="167" y="92"/>
                      <a:pt x="166" y="92"/>
                      <a:pt x="167" y="92"/>
                    </a:cubicBezTo>
                    <a:cubicBezTo>
                      <a:pt x="168" y="91"/>
                      <a:pt x="169" y="92"/>
                      <a:pt x="170" y="92"/>
                    </a:cubicBezTo>
                    <a:cubicBezTo>
                      <a:pt x="170" y="92"/>
                      <a:pt x="170" y="93"/>
                      <a:pt x="171" y="93"/>
                    </a:cubicBezTo>
                    <a:close/>
                    <a:moveTo>
                      <a:pt x="171" y="104"/>
                    </a:moveTo>
                    <a:cubicBezTo>
                      <a:pt x="171" y="103"/>
                      <a:pt x="172" y="103"/>
                      <a:pt x="172" y="103"/>
                    </a:cubicBezTo>
                    <a:cubicBezTo>
                      <a:pt x="172" y="103"/>
                      <a:pt x="172" y="104"/>
                      <a:pt x="172" y="104"/>
                    </a:cubicBezTo>
                    <a:cubicBezTo>
                      <a:pt x="171" y="104"/>
                      <a:pt x="171" y="104"/>
                      <a:pt x="171" y="104"/>
                    </a:cubicBezTo>
                    <a:close/>
                    <a:moveTo>
                      <a:pt x="173" y="112"/>
                    </a:moveTo>
                    <a:cubicBezTo>
                      <a:pt x="173" y="113"/>
                      <a:pt x="171" y="113"/>
                      <a:pt x="171" y="112"/>
                    </a:cubicBezTo>
                    <a:cubicBezTo>
                      <a:pt x="171" y="112"/>
                      <a:pt x="173" y="112"/>
                      <a:pt x="173" y="112"/>
                    </a:cubicBezTo>
                    <a:close/>
                    <a:moveTo>
                      <a:pt x="209" y="225"/>
                    </a:moveTo>
                    <a:cubicBezTo>
                      <a:pt x="208" y="224"/>
                      <a:pt x="208" y="224"/>
                      <a:pt x="209" y="224"/>
                    </a:cubicBezTo>
                    <a:cubicBezTo>
                      <a:pt x="209" y="224"/>
                      <a:pt x="209" y="224"/>
                      <a:pt x="209" y="224"/>
                    </a:cubicBezTo>
                    <a:cubicBezTo>
                      <a:pt x="209" y="225"/>
                      <a:pt x="209" y="225"/>
                      <a:pt x="209" y="225"/>
                    </a:cubicBezTo>
                    <a:close/>
                    <a:moveTo>
                      <a:pt x="208" y="234"/>
                    </a:moveTo>
                    <a:cubicBezTo>
                      <a:pt x="207" y="233"/>
                      <a:pt x="209" y="230"/>
                      <a:pt x="209" y="229"/>
                    </a:cubicBezTo>
                    <a:cubicBezTo>
                      <a:pt x="209" y="229"/>
                      <a:pt x="208" y="228"/>
                      <a:pt x="209" y="228"/>
                    </a:cubicBezTo>
                    <a:cubicBezTo>
                      <a:pt x="210" y="227"/>
                      <a:pt x="210" y="228"/>
                      <a:pt x="210" y="228"/>
                    </a:cubicBezTo>
                    <a:cubicBezTo>
                      <a:pt x="210" y="230"/>
                      <a:pt x="212" y="231"/>
                      <a:pt x="212" y="232"/>
                    </a:cubicBezTo>
                    <a:cubicBezTo>
                      <a:pt x="212" y="233"/>
                      <a:pt x="209" y="234"/>
                      <a:pt x="208" y="234"/>
                    </a:cubicBezTo>
                    <a:close/>
                    <a:moveTo>
                      <a:pt x="180" y="127"/>
                    </a:moveTo>
                    <a:cubicBezTo>
                      <a:pt x="179" y="127"/>
                      <a:pt x="179" y="127"/>
                      <a:pt x="179" y="128"/>
                    </a:cubicBezTo>
                    <a:cubicBezTo>
                      <a:pt x="179" y="128"/>
                      <a:pt x="179" y="129"/>
                      <a:pt x="179" y="129"/>
                    </a:cubicBezTo>
                    <a:cubicBezTo>
                      <a:pt x="178" y="130"/>
                      <a:pt x="177" y="130"/>
                      <a:pt x="177" y="131"/>
                    </a:cubicBezTo>
                    <a:cubicBezTo>
                      <a:pt x="177" y="131"/>
                      <a:pt x="177" y="132"/>
                      <a:pt x="177" y="132"/>
                    </a:cubicBezTo>
                    <a:cubicBezTo>
                      <a:pt x="176" y="134"/>
                      <a:pt x="174" y="132"/>
                      <a:pt x="173" y="132"/>
                    </a:cubicBezTo>
                    <a:cubicBezTo>
                      <a:pt x="171" y="132"/>
                      <a:pt x="173" y="133"/>
                      <a:pt x="173" y="133"/>
                    </a:cubicBezTo>
                    <a:cubicBezTo>
                      <a:pt x="173" y="134"/>
                      <a:pt x="173" y="135"/>
                      <a:pt x="172" y="136"/>
                    </a:cubicBezTo>
                    <a:cubicBezTo>
                      <a:pt x="172" y="136"/>
                      <a:pt x="170" y="137"/>
                      <a:pt x="169" y="137"/>
                    </a:cubicBezTo>
                    <a:cubicBezTo>
                      <a:pt x="168" y="137"/>
                      <a:pt x="168" y="136"/>
                      <a:pt x="167" y="135"/>
                    </a:cubicBezTo>
                    <a:cubicBezTo>
                      <a:pt x="167" y="134"/>
                      <a:pt x="168" y="132"/>
                      <a:pt x="168" y="131"/>
                    </a:cubicBezTo>
                    <a:cubicBezTo>
                      <a:pt x="168" y="130"/>
                      <a:pt x="168" y="128"/>
                      <a:pt x="169" y="128"/>
                    </a:cubicBezTo>
                    <a:cubicBezTo>
                      <a:pt x="171" y="127"/>
                      <a:pt x="169" y="127"/>
                      <a:pt x="169" y="126"/>
                    </a:cubicBezTo>
                    <a:cubicBezTo>
                      <a:pt x="169" y="125"/>
                      <a:pt x="170" y="125"/>
                      <a:pt x="171" y="125"/>
                    </a:cubicBezTo>
                    <a:cubicBezTo>
                      <a:pt x="172" y="124"/>
                      <a:pt x="174" y="123"/>
                      <a:pt x="175" y="124"/>
                    </a:cubicBezTo>
                    <a:cubicBezTo>
                      <a:pt x="176" y="124"/>
                      <a:pt x="177" y="124"/>
                      <a:pt x="177" y="124"/>
                    </a:cubicBezTo>
                    <a:cubicBezTo>
                      <a:pt x="178" y="124"/>
                      <a:pt x="179" y="124"/>
                      <a:pt x="180" y="124"/>
                    </a:cubicBezTo>
                    <a:cubicBezTo>
                      <a:pt x="181" y="124"/>
                      <a:pt x="182" y="124"/>
                      <a:pt x="182" y="125"/>
                    </a:cubicBezTo>
                    <a:cubicBezTo>
                      <a:pt x="182" y="126"/>
                      <a:pt x="181" y="127"/>
                      <a:pt x="180" y="127"/>
                    </a:cubicBezTo>
                    <a:close/>
                    <a:moveTo>
                      <a:pt x="169" y="116"/>
                    </a:moveTo>
                    <a:cubicBezTo>
                      <a:pt x="169" y="114"/>
                      <a:pt x="172" y="115"/>
                      <a:pt x="173" y="116"/>
                    </a:cubicBezTo>
                    <a:cubicBezTo>
                      <a:pt x="174" y="117"/>
                      <a:pt x="176" y="118"/>
                      <a:pt x="174" y="120"/>
                    </a:cubicBezTo>
                    <a:cubicBezTo>
                      <a:pt x="173" y="122"/>
                      <a:pt x="170" y="121"/>
                      <a:pt x="168" y="121"/>
                    </a:cubicBezTo>
                    <a:cubicBezTo>
                      <a:pt x="166" y="120"/>
                      <a:pt x="168" y="117"/>
                      <a:pt x="169" y="116"/>
                    </a:cubicBezTo>
                    <a:close/>
                    <a:moveTo>
                      <a:pt x="330" y="118"/>
                    </a:moveTo>
                    <a:cubicBezTo>
                      <a:pt x="330" y="118"/>
                      <a:pt x="329" y="118"/>
                      <a:pt x="329" y="118"/>
                    </a:cubicBezTo>
                    <a:cubicBezTo>
                      <a:pt x="329" y="117"/>
                      <a:pt x="329" y="116"/>
                      <a:pt x="329" y="116"/>
                    </a:cubicBezTo>
                    <a:cubicBezTo>
                      <a:pt x="329" y="116"/>
                      <a:pt x="330" y="116"/>
                      <a:pt x="330" y="117"/>
                    </a:cubicBezTo>
                    <a:cubicBezTo>
                      <a:pt x="330" y="117"/>
                      <a:pt x="330" y="118"/>
                      <a:pt x="330" y="118"/>
                    </a:cubicBezTo>
                    <a:close/>
                    <a:moveTo>
                      <a:pt x="160" y="94"/>
                    </a:moveTo>
                    <a:cubicBezTo>
                      <a:pt x="161" y="94"/>
                      <a:pt x="162" y="95"/>
                      <a:pt x="162" y="96"/>
                    </a:cubicBezTo>
                    <a:cubicBezTo>
                      <a:pt x="162" y="96"/>
                      <a:pt x="161" y="97"/>
                      <a:pt x="162" y="98"/>
                    </a:cubicBezTo>
                    <a:cubicBezTo>
                      <a:pt x="162" y="98"/>
                      <a:pt x="162" y="98"/>
                      <a:pt x="163" y="98"/>
                    </a:cubicBezTo>
                    <a:cubicBezTo>
                      <a:pt x="163" y="99"/>
                      <a:pt x="163" y="100"/>
                      <a:pt x="161" y="100"/>
                    </a:cubicBezTo>
                    <a:cubicBezTo>
                      <a:pt x="160" y="100"/>
                      <a:pt x="160" y="99"/>
                      <a:pt x="160" y="98"/>
                    </a:cubicBezTo>
                    <a:cubicBezTo>
                      <a:pt x="160" y="98"/>
                      <a:pt x="159" y="98"/>
                      <a:pt x="159" y="98"/>
                    </a:cubicBezTo>
                    <a:cubicBezTo>
                      <a:pt x="158" y="98"/>
                      <a:pt x="158" y="98"/>
                      <a:pt x="158" y="98"/>
                    </a:cubicBezTo>
                    <a:cubicBezTo>
                      <a:pt x="157" y="97"/>
                      <a:pt x="157" y="97"/>
                      <a:pt x="157" y="98"/>
                    </a:cubicBezTo>
                    <a:cubicBezTo>
                      <a:pt x="156" y="98"/>
                      <a:pt x="156" y="98"/>
                      <a:pt x="156" y="98"/>
                    </a:cubicBezTo>
                    <a:cubicBezTo>
                      <a:pt x="155" y="99"/>
                      <a:pt x="152" y="98"/>
                      <a:pt x="152" y="97"/>
                    </a:cubicBezTo>
                    <a:cubicBezTo>
                      <a:pt x="152" y="97"/>
                      <a:pt x="152" y="96"/>
                      <a:pt x="153" y="96"/>
                    </a:cubicBezTo>
                    <a:cubicBezTo>
                      <a:pt x="153" y="96"/>
                      <a:pt x="154" y="96"/>
                      <a:pt x="154" y="96"/>
                    </a:cubicBezTo>
                    <a:cubicBezTo>
                      <a:pt x="156" y="95"/>
                      <a:pt x="154" y="94"/>
                      <a:pt x="153" y="94"/>
                    </a:cubicBezTo>
                    <a:cubicBezTo>
                      <a:pt x="152" y="93"/>
                      <a:pt x="152" y="94"/>
                      <a:pt x="152" y="93"/>
                    </a:cubicBezTo>
                    <a:cubicBezTo>
                      <a:pt x="152" y="92"/>
                      <a:pt x="152" y="91"/>
                      <a:pt x="153" y="91"/>
                    </a:cubicBezTo>
                    <a:cubicBezTo>
                      <a:pt x="154" y="90"/>
                      <a:pt x="155" y="90"/>
                      <a:pt x="155" y="90"/>
                    </a:cubicBezTo>
                    <a:cubicBezTo>
                      <a:pt x="156" y="90"/>
                      <a:pt x="156" y="91"/>
                      <a:pt x="156" y="91"/>
                    </a:cubicBezTo>
                    <a:cubicBezTo>
                      <a:pt x="157" y="91"/>
                      <a:pt x="157" y="92"/>
                      <a:pt x="157" y="92"/>
                    </a:cubicBezTo>
                    <a:cubicBezTo>
                      <a:pt x="157" y="93"/>
                      <a:pt x="158" y="93"/>
                      <a:pt x="158" y="92"/>
                    </a:cubicBezTo>
                    <a:cubicBezTo>
                      <a:pt x="158" y="92"/>
                      <a:pt x="159" y="92"/>
                      <a:pt x="159" y="92"/>
                    </a:cubicBezTo>
                    <a:cubicBezTo>
                      <a:pt x="160" y="92"/>
                      <a:pt x="159" y="93"/>
                      <a:pt x="160" y="94"/>
                    </a:cubicBezTo>
                    <a:close/>
                    <a:moveTo>
                      <a:pt x="132" y="114"/>
                    </a:moveTo>
                    <a:cubicBezTo>
                      <a:pt x="132" y="114"/>
                      <a:pt x="133" y="114"/>
                      <a:pt x="134" y="115"/>
                    </a:cubicBezTo>
                    <a:cubicBezTo>
                      <a:pt x="134" y="115"/>
                      <a:pt x="134" y="116"/>
                      <a:pt x="134" y="116"/>
                    </a:cubicBezTo>
                    <a:cubicBezTo>
                      <a:pt x="134" y="117"/>
                      <a:pt x="135" y="116"/>
                      <a:pt x="135" y="117"/>
                    </a:cubicBezTo>
                    <a:cubicBezTo>
                      <a:pt x="135" y="117"/>
                      <a:pt x="134" y="118"/>
                      <a:pt x="135" y="118"/>
                    </a:cubicBezTo>
                    <a:cubicBezTo>
                      <a:pt x="135" y="118"/>
                      <a:pt x="136" y="118"/>
                      <a:pt x="136" y="118"/>
                    </a:cubicBezTo>
                    <a:cubicBezTo>
                      <a:pt x="137" y="118"/>
                      <a:pt x="139" y="119"/>
                      <a:pt x="139" y="118"/>
                    </a:cubicBezTo>
                    <a:cubicBezTo>
                      <a:pt x="140" y="117"/>
                      <a:pt x="139" y="116"/>
                      <a:pt x="138" y="115"/>
                    </a:cubicBezTo>
                    <a:cubicBezTo>
                      <a:pt x="138" y="115"/>
                      <a:pt x="139" y="114"/>
                      <a:pt x="138" y="114"/>
                    </a:cubicBezTo>
                    <a:cubicBezTo>
                      <a:pt x="138" y="114"/>
                      <a:pt x="138" y="114"/>
                      <a:pt x="137" y="114"/>
                    </a:cubicBezTo>
                    <a:cubicBezTo>
                      <a:pt x="136" y="113"/>
                      <a:pt x="137" y="112"/>
                      <a:pt x="138" y="111"/>
                    </a:cubicBezTo>
                    <a:cubicBezTo>
                      <a:pt x="139" y="111"/>
                      <a:pt x="139" y="110"/>
                      <a:pt x="140" y="109"/>
                    </a:cubicBezTo>
                    <a:cubicBezTo>
                      <a:pt x="140" y="109"/>
                      <a:pt x="141" y="108"/>
                      <a:pt x="141" y="109"/>
                    </a:cubicBezTo>
                    <a:cubicBezTo>
                      <a:pt x="142" y="109"/>
                      <a:pt x="141" y="110"/>
                      <a:pt x="141" y="111"/>
                    </a:cubicBezTo>
                    <a:cubicBezTo>
                      <a:pt x="141" y="112"/>
                      <a:pt x="141" y="112"/>
                      <a:pt x="141" y="113"/>
                    </a:cubicBezTo>
                    <a:cubicBezTo>
                      <a:pt x="141" y="114"/>
                      <a:pt x="141" y="114"/>
                      <a:pt x="142" y="114"/>
                    </a:cubicBezTo>
                    <a:cubicBezTo>
                      <a:pt x="143" y="114"/>
                      <a:pt x="143" y="115"/>
                      <a:pt x="143" y="115"/>
                    </a:cubicBezTo>
                    <a:cubicBezTo>
                      <a:pt x="144" y="115"/>
                      <a:pt x="144" y="114"/>
                      <a:pt x="145" y="114"/>
                    </a:cubicBezTo>
                    <a:cubicBezTo>
                      <a:pt x="149" y="113"/>
                      <a:pt x="146" y="118"/>
                      <a:pt x="145" y="120"/>
                    </a:cubicBezTo>
                    <a:cubicBezTo>
                      <a:pt x="144" y="121"/>
                      <a:pt x="143" y="122"/>
                      <a:pt x="141" y="122"/>
                    </a:cubicBezTo>
                    <a:cubicBezTo>
                      <a:pt x="140" y="121"/>
                      <a:pt x="140" y="123"/>
                      <a:pt x="139" y="123"/>
                    </a:cubicBezTo>
                    <a:cubicBezTo>
                      <a:pt x="138" y="122"/>
                      <a:pt x="137" y="122"/>
                      <a:pt x="136" y="123"/>
                    </a:cubicBezTo>
                    <a:cubicBezTo>
                      <a:pt x="135" y="124"/>
                      <a:pt x="135" y="124"/>
                      <a:pt x="135" y="124"/>
                    </a:cubicBezTo>
                    <a:cubicBezTo>
                      <a:pt x="134" y="125"/>
                      <a:pt x="133" y="125"/>
                      <a:pt x="132" y="126"/>
                    </a:cubicBezTo>
                    <a:cubicBezTo>
                      <a:pt x="132" y="127"/>
                      <a:pt x="132" y="127"/>
                      <a:pt x="131" y="128"/>
                    </a:cubicBezTo>
                    <a:cubicBezTo>
                      <a:pt x="130" y="128"/>
                      <a:pt x="129" y="128"/>
                      <a:pt x="129" y="128"/>
                    </a:cubicBezTo>
                    <a:cubicBezTo>
                      <a:pt x="127" y="128"/>
                      <a:pt x="126" y="128"/>
                      <a:pt x="126" y="127"/>
                    </a:cubicBezTo>
                    <a:cubicBezTo>
                      <a:pt x="126" y="125"/>
                      <a:pt x="128" y="125"/>
                      <a:pt x="128" y="124"/>
                    </a:cubicBezTo>
                    <a:cubicBezTo>
                      <a:pt x="129" y="123"/>
                      <a:pt x="131" y="124"/>
                      <a:pt x="132" y="123"/>
                    </a:cubicBezTo>
                    <a:cubicBezTo>
                      <a:pt x="132" y="122"/>
                      <a:pt x="130" y="123"/>
                      <a:pt x="130" y="123"/>
                    </a:cubicBezTo>
                    <a:cubicBezTo>
                      <a:pt x="129" y="123"/>
                      <a:pt x="129" y="123"/>
                      <a:pt x="128" y="123"/>
                    </a:cubicBezTo>
                    <a:cubicBezTo>
                      <a:pt x="128" y="123"/>
                      <a:pt x="127" y="123"/>
                      <a:pt x="127" y="123"/>
                    </a:cubicBezTo>
                    <a:cubicBezTo>
                      <a:pt x="126" y="123"/>
                      <a:pt x="126" y="123"/>
                      <a:pt x="126" y="124"/>
                    </a:cubicBezTo>
                    <a:cubicBezTo>
                      <a:pt x="125" y="124"/>
                      <a:pt x="124" y="125"/>
                      <a:pt x="123" y="125"/>
                    </a:cubicBezTo>
                    <a:cubicBezTo>
                      <a:pt x="123" y="125"/>
                      <a:pt x="123" y="124"/>
                      <a:pt x="123" y="124"/>
                    </a:cubicBezTo>
                    <a:cubicBezTo>
                      <a:pt x="123" y="124"/>
                      <a:pt x="122" y="124"/>
                      <a:pt x="122" y="124"/>
                    </a:cubicBezTo>
                    <a:cubicBezTo>
                      <a:pt x="121" y="124"/>
                      <a:pt x="120" y="123"/>
                      <a:pt x="121" y="122"/>
                    </a:cubicBezTo>
                    <a:cubicBezTo>
                      <a:pt x="122" y="121"/>
                      <a:pt x="123" y="121"/>
                      <a:pt x="125" y="121"/>
                    </a:cubicBezTo>
                    <a:cubicBezTo>
                      <a:pt x="126" y="120"/>
                      <a:pt x="123" y="120"/>
                      <a:pt x="123" y="120"/>
                    </a:cubicBezTo>
                    <a:cubicBezTo>
                      <a:pt x="123" y="119"/>
                      <a:pt x="125" y="119"/>
                      <a:pt x="125" y="119"/>
                    </a:cubicBezTo>
                    <a:cubicBezTo>
                      <a:pt x="125" y="118"/>
                      <a:pt x="123" y="119"/>
                      <a:pt x="123" y="118"/>
                    </a:cubicBezTo>
                    <a:cubicBezTo>
                      <a:pt x="123" y="117"/>
                      <a:pt x="125" y="116"/>
                      <a:pt x="126" y="116"/>
                    </a:cubicBezTo>
                    <a:cubicBezTo>
                      <a:pt x="127" y="115"/>
                      <a:pt x="127" y="114"/>
                      <a:pt x="128" y="114"/>
                    </a:cubicBezTo>
                    <a:cubicBezTo>
                      <a:pt x="129" y="113"/>
                      <a:pt x="129" y="114"/>
                      <a:pt x="129" y="114"/>
                    </a:cubicBezTo>
                    <a:cubicBezTo>
                      <a:pt x="129" y="115"/>
                      <a:pt x="131" y="115"/>
                      <a:pt x="132" y="114"/>
                    </a:cubicBezTo>
                    <a:close/>
                    <a:moveTo>
                      <a:pt x="148" y="106"/>
                    </a:moveTo>
                    <a:cubicBezTo>
                      <a:pt x="148" y="105"/>
                      <a:pt x="148" y="104"/>
                      <a:pt x="148" y="104"/>
                    </a:cubicBezTo>
                    <a:cubicBezTo>
                      <a:pt x="148" y="103"/>
                      <a:pt x="148" y="103"/>
                      <a:pt x="148" y="103"/>
                    </a:cubicBezTo>
                    <a:cubicBezTo>
                      <a:pt x="148" y="102"/>
                      <a:pt x="150" y="102"/>
                      <a:pt x="150" y="103"/>
                    </a:cubicBezTo>
                    <a:cubicBezTo>
                      <a:pt x="150" y="103"/>
                      <a:pt x="151" y="104"/>
                      <a:pt x="151" y="104"/>
                    </a:cubicBezTo>
                    <a:cubicBezTo>
                      <a:pt x="151" y="104"/>
                      <a:pt x="152" y="105"/>
                      <a:pt x="151" y="105"/>
                    </a:cubicBezTo>
                    <a:cubicBezTo>
                      <a:pt x="151" y="107"/>
                      <a:pt x="149" y="106"/>
                      <a:pt x="148" y="106"/>
                    </a:cubicBezTo>
                    <a:close/>
                    <a:moveTo>
                      <a:pt x="173" y="85"/>
                    </a:moveTo>
                    <a:cubicBezTo>
                      <a:pt x="172" y="85"/>
                      <a:pt x="172" y="85"/>
                      <a:pt x="172" y="84"/>
                    </a:cubicBezTo>
                    <a:cubicBezTo>
                      <a:pt x="171" y="84"/>
                      <a:pt x="172" y="84"/>
                      <a:pt x="172" y="83"/>
                    </a:cubicBezTo>
                    <a:cubicBezTo>
                      <a:pt x="172" y="83"/>
                      <a:pt x="172" y="82"/>
                      <a:pt x="173" y="82"/>
                    </a:cubicBezTo>
                    <a:cubicBezTo>
                      <a:pt x="173" y="82"/>
                      <a:pt x="174" y="82"/>
                      <a:pt x="174" y="81"/>
                    </a:cubicBezTo>
                    <a:cubicBezTo>
                      <a:pt x="175" y="81"/>
                      <a:pt x="174" y="81"/>
                      <a:pt x="173" y="81"/>
                    </a:cubicBezTo>
                    <a:cubicBezTo>
                      <a:pt x="172" y="80"/>
                      <a:pt x="173" y="80"/>
                      <a:pt x="173" y="80"/>
                    </a:cubicBezTo>
                    <a:cubicBezTo>
                      <a:pt x="173" y="79"/>
                      <a:pt x="173" y="78"/>
                      <a:pt x="174" y="78"/>
                    </a:cubicBezTo>
                    <a:cubicBezTo>
                      <a:pt x="174" y="78"/>
                      <a:pt x="175" y="79"/>
                      <a:pt x="175" y="78"/>
                    </a:cubicBezTo>
                    <a:cubicBezTo>
                      <a:pt x="176" y="78"/>
                      <a:pt x="175" y="78"/>
                      <a:pt x="175" y="78"/>
                    </a:cubicBezTo>
                    <a:cubicBezTo>
                      <a:pt x="174" y="77"/>
                      <a:pt x="175" y="75"/>
                      <a:pt x="177" y="76"/>
                    </a:cubicBezTo>
                    <a:cubicBezTo>
                      <a:pt x="178" y="76"/>
                      <a:pt x="178" y="75"/>
                      <a:pt x="178" y="75"/>
                    </a:cubicBezTo>
                    <a:cubicBezTo>
                      <a:pt x="178" y="75"/>
                      <a:pt x="179" y="75"/>
                      <a:pt x="179" y="75"/>
                    </a:cubicBezTo>
                    <a:cubicBezTo>
                      <a:pt x="180" y="74"/>
                      <a:pt x="176" y="74"/>
                      <a:pt x="176" y="74"/>
                    </a:cubicBezTo>
                    <a:cubicBezTo>
                      <a:pt x="175" y="74"/>
                      <a:pt x="175" y="73"/>
                      <a:pt x="176" y="73"/>
                    </a:cubicBezTo>
                    <a:cubicBezTo>
                      <a:pt x="176" y="73"/>
                      <a:pt x="177" y="73"/>
                      <a:pt x="178" y="73"/>
                    </a:cubicBezTo>
                    <a:cubicBezTo>
                      <a:pt x="179" y="73"/>
                      <a:pt x="180" y="73"/>
                      <a:pt x="181" y="73"/>
                    </a:cubicBezTo>
                    <a:cubicBezTo>
                      <a:pt x="182" y="74"/>
                      <a:pt x="181" y="74"/>
                      <a:pt x="181" y="75"/>
                    </a:cubicBezTo>
                    <a:cubicBezTo>
                      <a:pt x="182" y="76"/>
                      <a:pt x="182" y="76"/>
                      <a:pt x="183" y="77"/>
                    </a:cubicBezTo>
                    <a:cubicBezTo>
                      <a:pt x="183" y="77"/>
                      <a:pt x="183" y="78"/>
                      <a:pt x="184" y="78"/>
                    </a:cubicBezTo>
                    <a:cubicBezTo>
                      <a:pt x="184" y="78"/>
                      <a:pt x="185" y="78"/>
                      <a:pt x="185" y="78"/>
                    </a:cubicBezTo>
                    <a:cubicBezTo>
                      <a:pt x="186" y="78"/>
                      <a:pt x="186" y="78"/>
                      <a:pt x="186" y="78"/>
                    </a:cubicBezTo>
                    <a:cubicBezTo>
                      <a:pt x="187" y="78"/>
                      <a:pt x="187" y="79"/>
                      <a:pt x="187" y="79"/>
                    </a:cubicBezTo>
                    <a:cubicBezTo>
                      <a:pt x="187" y="80"/>
                      <a:pt x="186" y="80"/>
                      <a:pt x="186" y="80"/>
                    </a:cubicBezTo>
                    <a:cubicBezTo>
                      <a:pt x="186" y="81"/>
                      <a:pt x="187" y="81"/>
                      <a:pt x="187" y="81"/>
                    </a:cubicBezTo>
                    <a:cubicBezTo>
                      <a:pt x="188" y="82"/>
                      <a:pt x="189" y="81"/>
                      <a:pt x="188" y="81"/>
                    </a:cubicBezTo>
                    <a:cubicBezTo>
                      <a:pt x="188" y="80"/>
                      <a:pt x="187" y="80"/>
                      <a:pt x="188" y="79"/>
                    </a:cubicBezTo>
                    <a:cubicBezTo>
                      <a:pt x="189" y="78"/>
                      <a:pt x="190" y="79"/>
                      <a:pt x="190" y="80"/>
                    </a:cubicBezTo>
                    <a:cubicBezTo>
                      <a:pt x="190" y="80"/>
                      <a:pt x="190" y="80"/>
                      <a:pt x="190" y="81"/>
                    </a:cubicBezTo>
                    <a:cubicBezTo>
                      <a:pt x="189" y="81"/>
                      <a:pt x="190" y="81"/>
                      <a:pt x="190" y="82"/>
                    </a:cubicBezTo>
                    <a:cubicBezTo>
                      <a:pt x="190" y="82"/>
                      <a:pt x="189" y="84"/>
                      <a:pt x="190" y="84"/>
                    </a:cubicBezTo>
                    <a:cubicBezTo>
                      <a:pt x="191" y="85"/>
                      <a:pt x="192" y="84"/>
                      <a:pt x="193" y="85"/>
                    </a:cubicBezTo>
                    <a:cubicBezTo>
                      <a:pt x="194" y="85"/>
                      <a:pt x="196" y="86"/>
                      <a:pt x="195" y="85"/>
                    </a:cubicBezTo>
                    <a:cubicBezTo>
                      <a:pt x="194" y="85"/>
                      <a:pt x="194" y="84"/>
                      <a:pt x="194" y="84"/>
                    </a:cubicBezTo>
                    <a:cubicBezTo>
                      <a:pt x="193" y="84"/>
                      <a:pt x="193" y="83"/>
                      <a:pt x="192" y="83"/>
                    </a:cubicBezTo>
                    <a:cubicBezTo>
                      <a:pt x="191" y="83"/>
                      <a:pt x="192" y="82"/>
                      <a:pt x="192" y="81"/>
                    </a:cubicBezTo>
                    <a:cubicBezTo>
                      <a:pt x="192" y="81"/>
                      <a:pt x="191" y="79"/>
                      <a:pt x="192" y="80"/>
                    </a:cubicBezTo>
                    <a:cubicBezTo>
                      <a:pt x="194" y="80"/>
                      <a:pt x="196" y="80"/>
                      <a:pt x="197" y="80"/>
                    </a:cubicBezTo>
                    <a:cubicBezTo>
                      <a:pt x="199" y="81"/>
                      <a:pt x="199" y="82"/>
                      <a:pt x="200" y="82"/>
                    </a:cubicBezTo>
                    <a:cubicBezTo>
                      <a:pt x="200" y="83"/>
                      <a:pt x="200" y="83"/>
                      <a:pt x="201" y="84"/>
                    </a:cubicBezTo>
                    <a:cubicBezTo>
                      <a:pt x="202" y="84"/>
                      <a:pt x="202" y="84"/>
                      <a:pt x="202" y="84"/>
                    </a:cubicBezTo>
                    <a:cubicBezTo>
                      <a:pt x="204" y="85"/>
                      <a:pt x="203" y="84"/>
                      <a:pt x="202" y="84"/>
                    </a:cubicBezTo>
                    <a:cubicBezTo>
                      <a:pt x="202" y="84"/>
                      <a:pt x="202" y="83"/>
                      <a:pt x="201" y="83"/>
                    </a:cubicBezTo>
                    <a:cubicBezTo>
                      <a:pt x="201" y="82"/>
                      <a:pt x="200" y="82"/>
                      <a:pt x="200" y="81"/>
                    </a:cubicBezTo>
                    <a:cubicBezTo>
                      <a:pt x="199" y="80"/>
                      <a:pt x="198" y="80"/>
                      <a:pt x="200" y="79"/>
                    </a:cubicBezTo>
                    <a:cubicBezTo>
                      <a:pt x="201" y="79"/>
                      <a:pt x="201" y="79"/>
                      <a:pt x="202" y="78"/>
                    </a:cubicBezTo>
                    <a:cubicBezTo>
                      <a:pt x="203" y="78"/>
                      <a:pt x="204" y="78"/>
                      <a:pt x="204" y="78"/>
                    </a:cubicBezTo>
                    <a:cubicBezTo>
                      <a:pt x="205" y="78"/>
                      <a:pt x="205" y="77"/>
                      <a:pt x="206" y="77"/>
                    </a:cubicBezTo>
                    <a:cubicBezTo>
                      <a:pt x="206" y="77"/>
                      <a:pt x="206" y="77"/>
                      <a:pt x="207" y="76"/>
                    </a:cubicBezTo>
                    <a:cubicBezTo>
                      <a:pt x="208" y="76"/>
                      <a:pt x="209" y="76"/>
                      <a:pt x="211" y="76"/>
                    </a:cubicBezTo>
                    <a:cubicBezTo>
                      <a:pt x="211" y="76"/>
                      <a:pt x="213" y="76"/>
                      <a:pt x="212" y="75"/>
                    </a:cubicBezTo>
                    <a:cubicBezTo>
                      <a:pt x="212" y="75"/>
                      <a:pt x="210" y="75"/>
                      <a:pt x="209" y="75"/>
                    </a:cubicBezTo>
                    <a:cubicBezTo>
                      <a:pt x="209" y="75"/>
                      <a:pt x="208" y="75"/>
                      <a:pt x="207" y="75"/>
                    </a:cubicBezTo>
                    <a:cubicBezTo>
                      <a:pt x="206" y="75"/>
                      <a:pt x="208" y="73"/>
                      <a:pt x="209" y="72"/>
                    </a:cubicBezTo>
                    <a:cubicBezTo>
                      <a:pt x="209" y="72"/>
                      <a:pt x="210" y="72"/>
                      <a:pt x="210" y="71"/>
                    </a:cubicBezTo>
                    <a:cubicBezTo>
                      <a:pt x="210" y="71"/>
                      <a:pt x="210" y="71"/>
                      <a:pt x="210" y="71"/>
                    </a:cubicBezTo>
                    <a:cubicBezTo>
                      <a:pt x="209" y="71"/>
                      <a:pt x="208" y="72"/>
                      <a:pt x="207" y="72"/>
                    </a:cubicBezTo>
                    <a:cubicBezTo>
                      <a:pt x="206" y="73"/>
                      <a:pt x="206" y="73"/>
                      <a:pt x="206" y="74"/>
                    </a:cubicBezTo>
                    <a:cubicBezTo>
                      <a:pt x="206" y="75"/>
                      <a:pt x="206" y="75"/>
                      <a:pt x="206" y="75"/>
                    </a:cubicBezTo>
                    <a:cubicBezTo>
                      <a:pt x="205" y="76"/>
                      <a:pt x="205" y="76"/>
                      <a:pt x="205" y="76"/>
                    </a:cubicBezTo>
                    <a:cubicBezTo>
                      <a:pt x="204" y="77"/>
                      <a:pt x="202" y="77"/>
                      <a:pt x="201" y="77"/>
                    </a:cubicBezTo>
                    <a:cubicBezTo>
                      <a:pt x="200" y="78"/>
                      <a:pt x="199" y="78"/>
                      <a:pt x="199" y="78"/>
                    </a:cubicBezTo>
                    <a:cubicBezTo>
                      <a:pt x="198" y="78"/>
                      <a:pt x="199" y="77"/>
                      <a:pt x="198" y="77"/>
                    </a:cubicBezTo>
                    <a:cubicBezTo>
                      <a:pt x="198" y="76"/>
                      <a:pt x="196" y="78"/>
                      <a:pt x="196" y="78"/>
                    </a:cubicBezTo>
                    <a:cubicBezTo>
                      <a:pt x="196" y="78"/>
                      <a:pt x="193" y="79"/>
                      <a:pt x="193" y="78"/>
                    </a:cubicBezTo>
                    <a:cubicBezTo>
                      <a:pt x="192" y="78"/>
                      <a:pt x="193" y="77"/>
                      <a:pt x="193" y="77"/>
                    </a:cubicBezTo>
                    <a:cubicBezTo>
                      <a:pt x="193" y="76"/>
                      <a:pt x="193" y="76"/>
                      <a:pt x="194" y="76"/>
                    </a:cubicBezTo>
                    <a:cubicBezTo>
                      <a:pt x="195" y="75"/>
                      <a:pt x="197" y="75"/>
                      <a:pt x="198" y="74"/>
                    </a:cubicBezTo>
                    <a:cubicBezTo>
                      <a:pt x="200" y="74"/>
                      <a:pt x="198" y="74"/>
                      <a:pt x="197" y="74"/>
                    </a:cubicBezTo>
                    <a:cubicBezTo>
                      <a:pt x="195" y="74"/>
                      <a:pt x="194" y="75"/>
                      <a:pt x="192" y="75"/>
                    </a:cubicBezTo>
                    <a:cubicBezTo>
                      <a:pt x="192" y="76"/>
                      <a:pt x="191" y="76"/>
                      <a:pt x="191" y="77"/>
                    </a:cubicBezTo>
                    <a:cubicBezTo>
                      <a:pt x="190" y="77"/>
                      <a:pt x="188" y="76"/>
                      <a:pt x="187" y="76"/>
                    </a:cubicBezTo>
                    <a:cubicBezTo>
                      <a:pt x="186" y="76"/>
                      <a:pt x="186" y="76"/>
                      <a:pt x="188" y="75"/>
                    </a:cubicBezTo>
                    <a:cubicBezTo>
                      <a:pt x="189" y="75"/>
                      <a:pt x="191" y="75"/>
                      <a:pt x="192" y="75"/>
                    </a:cubicBezTo>
                    <a:cubicBezTo>
                      <a:pt x="193" y="74"/>
                      <a:pt x="194" y="73"/>
                      <a:pt x="195" y="73"/>
                    </a:cubicBezTo>
                    <a:cubicBezTo>
                      <a:pt x="196" y="73"/>
                      <a:pt x="196" y="73"/>
                      <a:pt x="195" y="73"/>
                    </a:cubicBezTo>
                    <a:cubicBezTo>
                      <a:pt x="195" y="73"/>
                      <a:pt x="194" y="73"/>
                      <a:pt x="194" y="73"/>
                    </a:cubicBezTo>
                    <a:cubicBezTo>
                      <a:pt x="193" y="73"/>
                      <a:pt x="192" y="74"/>
                      <a:pt x="192" y="74"/>
                    </a:cubicBezTo>
                    <a:cubicBezTo>
                      <a:pt x="191" y="74"/>
                      <a:pt x="190" y="74"/>
                      <a:pt x="189" y="75"/>
                    </a:cubicBezTo>
                    <a:cubicBezTo>
                      <a:pt x="188" y="75"/>
                      <a:pt x="187" y="75"/>
                      <a:pt x="186" y="75"/>
                    </a:cubicBezTo>
                    <a:cubicBezTo>
                      <a:pt x="185" y="75"/>
                      <a:pt x="184" y="75"/>
                      <a:pt x="185" y="74"/>
                    </a:cubicBezTo>
                    <a:cubicBezTo>
                      <a:pt x="185" y="74"/>
                      <a:pt x="185" y="74"/>
                      <a:pt x="186" y="73"/>
                    </a:cubicBezTo>
                    <a:cubicBezTo>
                      <a:pt x="186" y="73"/>
                      <a:pt x="186" y="73"/>
                      <a:pt x="186" y="73"/>
                    </a:cubicBezTo>
                    <a:cubicBezTo>
                      <a:pt x="186" y="73"/>
                      <a:pt x="186" y="73"/>
                      <a:pt x="186" y="73"/>
                    </a:cubicBezTo>
                    <a:cubicBezTo>
                      <a:pt x="186" y="72"/>
                      <a:pt x="186" y="72"/>
                      <a:pt x="186" y="72"/>
                    </a:cubicBezTo>
                    <a:cubicBezTo>
                      <a:pt x="187" y="72"/>
                      <a:pt x="188" y="71"/>
                      <a:pt x="189" y="71"/>
                    </a:cubicBezTo>
                    <a:cubicBezTo>
                      <a:pt x="188" y="71"/>
                      <a:pt x="187" y="71"/>
                      <a:pt x="186" y="71"/>
                    </a:cubicBezTo>
                    <a:cubicBezTo>
                      <a:pt x="186" y="72"/>
                      <a:pt x="185" y="72"/>
                      <a:pt x="185" y="72"/>
                    </a:cubicBezTo>
                    <a:cubicBezTo>
                      <a:pt x="184" y="72"/>
                      <a:pt x="184" y="71"/>
                      <a:pt x="184" y="71"/>
                    </a:cubicBezTo>
                    <a:cubicBezTo>
                      <a:pt x="185" y="71"/>
                      <a:pt x="186" y="70"/>
                      <a:pt x="185" y="70"/>
                    </a:cubicBezTo>
                    <a:cubicBezTo>
                      <a:pt x="184" y="70"/>
                      <a:pt x="183" y="71"/>
                      <a:pt x="182" y="71"/>
                    </a:cubicBezTo>
                    <a:cubicBezTo>
                      <a:pt x="182" y="71"/>
                      <a:pt x="182" y="70"/>
                      <a:pt x="182" y="70"/>
                    </a:cubicBezTo>
                    <a:cubicBezTo>
                      <a:pt x="182" y="70"/>
                      <a:pt x="183" y="69"/>
                      <a:pt x="183" y="69"/>
                    </a:cubicBezTo>
                    <a:cubicBezTo>
                      <a:pt x="183" y="69"/>
                      <a:pt x="184" y="68"/>
                      <a:pt x="185" y="68"/>
                    </a:cubicBezTo>
                    <a:cubicBezTo>
                      <a:pt x="186" y="69"/>
                      <a:pt x="186" y="68"/>
                      <a:pt x="186" y="68"/>
                    </a:cubicBezTo>
                    <a:cubicBezTo>
                      <a:pt x="186" y="67"/>
                      <a:pt x="187" y="67"/>
                      <a:pt x="188" y="67"/>
                    </a:cubicBezTo>
                    <a:cubicBezTo>
                      <a:pt x="188" y="67"/>
                      <a:pt x="189" y="66"/>
                      <a:pt x="189" y="66"/>
                    </a:cubicBezTo>
                    <a:cubicBezTo>
                      <a:pt x="190" y="66"/>
                      <a:pt x="190" y="67"/>
                      <a:pt x="190" y="67"/>
                    </a:cubicBezTo>
                    <a:cubicBezTo>
                      <a:pt x="191" y="67"/>
                      <a:pt x="191" y="67"/>
                      <a:pt x="192" y="67"/>
                    </a:cubicBezTo>
                    <a:cubicBezTo>
                      <a:pt x="192" y="67"/>
                      <a:pt x="192" y="67"/>
                      <a:pt x="192" y="67"/>
                    </a:cubicBezTo>
                    <a:cubicBezTo>
                      <a:pt x="193" y="67"/>
                      <a:pt x="194" y="67"/>
                      <a:pt x="193" y="67"/>
                    </a:cubicBezTo>
                    <a:cubicBezTo>
                      <a:pt x="193" y="66"/>
                      <a:pt x="191" y="66"/>
                      <a:pt x="192" y="65"/>
                    </a:cubicBezTo>
                    <a:cubicBezTo>
                      <a:pt x="192" y="65"/>
                      <a:pt x="192" y="65"/>
                      <a:pt x="192" y="65"/>
                    </a:cubicBezTo>
                    <a:cubicBezTo>
                      <a:pt x="193" y="65"/>
                      <a:pt x="193" y="65"/>
                      <a:pt x="193" y="65"/>
                    </a:cubicBezTo>
                    <a:cubicBezTo>
                      <a:pt x="192" y="64"/>
                      <a:pt x="191" y="64"/>
                      <a:pt x="193" y="63"/>
                    </a:cubicBezTo>
                    <a:cubicBezTo>
                      <a:pt x="193" y="63"/>
                      <a:pt x="194" y="63"/>
                      <a:pt x="195" y="64"/>
                    </a:cubicBezTo>
                    <a:cubicBezTo>
                      <a:pt x="195" y="64"/>
                      <a:pt x="196" y="64"/>
                      <a:pt x="196" y="64"/>
                    </a:cubicBezTo>
                    <a:cubicBezTo>
                      <a:pt x="196" y="65"/>
                      <a:pt x="197" y="65"/>
                      <a:pt x="197" y="65"/>
                    </a:cubicBezTo>
                    <a:cubicBezTo>
                      <a:pt x="198" y="65"/>
                      <a:pt x="198" y="65"/>
                      <a:pt x="198" y="65"/>
                    </a:cubicBezTo>
                    <a:cubicBezTo>
                      <a:pt x="199" y="65"/>
                      <a:pt x="199" y="65"/>
                      <a:pt x="199" y="66"/>
                    </a:cubicBezTo>
                    <a:cubicBezTo>
                      <a:pt x="200" y="66"/>
                      <a:pt x="201" y="66"/>
                      <a:pt x="202" y="66"/>
                    </a:cubicBezTo>
                    <a:cubicBezTo>
                      <a:pt x="203" y="66"/>
                      <a:pt x="202" y="66"/>
                      <a:pt x="201" y="66"/>
                    </a:cubicBezTo>
                    <a:cubicBezTo>
                      <a:pt x="201" y="65"/>
                      <a:pt x="200" y="65"/>
                      <a:pt x="200" y="65"/>
                    </a:cubicBezTo>
                    <a:cubicBezTo>
                      <a:pt x="199" y="65"/>
                      <a:pt x="199" y="64"/>
                      <a:pt x="199" y="63"/>
                    </a:cubicBezTo>
                    <a:cubicBezTo>
                      <a:pt x="199" y="63"/>
                      <a:pt x="199" y="63"/>
                      <a:pt x="199" y="63"/>
                    </a:cubicBezTo>
                    <a:cubicBezTo>
                      <a:pt x="199" y="62"/>
                      <a:pt x="199" y="62"/>
                      <a:pt x="199" y="62"/>
                    </a:cubicBezTo>
                    <a:cubicBezTo>
                      <a:pt x="199" y="62"/>
                      <a:pt x="199" y="62"/>
                      <a:pt x="200" y="62"/>
                    </a:cubicBezTo>
                    <a:cubicBezTo>
                      <a:pt x="200" y="62"/>
                      <a:pt x="201" y="63"/>
                      <a:pt x="202" y="63"/>
                    </a:cubicBezTo>
                    <a:cubicBezTo>
                      <a:pt x="202" y="63"/>
                      <a:pt x="201" y="61"/>
                      <a:pt x="201" y="61"/>
                    </a:cubicBezTo>
                    <a:cubicBezTo>
                      <a:pt x="201" y="61"/>
                      <a:pt x="200" y="60"/>
                      <a:pt x="202" y="60"/>
                    </a:cubicBezTo>
                    <a:cubicBezTo>
                      <a:pt x="202" y="60"/>
                      <a:pt x="203" y="61"/>
                      <a:pt x="203" y="61"/>
                    </a:cubicBezTo>
                    <a:cubicBezTo>
                      <a:pt x="203" y="60"/>
                      <a:pt x="202" y="60"/>
                      <a:pt x="203" y="60"/>
                    </a:cubicBezTo>
                    <a:cubicBezTo>
                      <a:pt x="203" y="59"/>
                      <a:pt x="204" y="59"/>
                      <a:pt x="205" y="59"/>
                    </a:cubicBezTo>
                    <a:cubicBezTo>
                      <a:pt x="206" y="60"/>
                      <a:pt x="206" y="60"/>
                      <a:pt x="207" y="60"/>
                    </a:cubicBezTo>
                    <a:cubicBezTo>
                      <a:pt x="207" y="60"/>
                      <a:pt x="207" y="60"/>
                      <a:pt x="208" y="60"/>
                    </a:cubicBezTo>
                    <a:cubicBezTo>
                      <a:pt x="208" y="60"/>
                      <a:pt x="208" y="60"/>
                      <a:pt x="208" y="60"/>
                    </a:cubicBezTo>
                    <a:cubicBezTo>
                      <a:pt x="209" y="60"/>
                      <a:pt x="209" y="60"/>
                      <a:pt x="209" y="60"/>
                    </a:cubicBezTo>
                    <a:cubicBezTo>
                      <a:pt x="210" y="61"/>
                      <a:pt x="211" y="62"/>
                      <a:pt x="211" y="62"/>
                    </a:cubicBezTo>
                    <a:cubicBezTo>
                      <a:pt x="212" y="63"/>
                      <a:pt x="212" y="63"/>
                      <a:pt x="212" y="63"/>
                    </a:cubicBezTo>
                    <a:cubicBezTo>
                      <a:pt x="213" y="63"/>
                      <a:pt x="212" y="63"/>
                      <a:pt x="212" y="62"/>
                    </a:cubicBezTo>
                    <a:cubicBezTo>
                      <a:pt x="212" y="62"/>
                      <a:pt x="212" y="62"/>
                      <a:pt x="212" y="61"/>
                    </a:cubicBezTo>
                    <a:cubicBezTo>
                      <a:pt x="211" y="61"/>
                      <a:pt x="211" y="61"/>
                      <a:pt x="210" y="61"/>
                    </a:cubicBezTo>
                    <a:cubicBezTo>
                      <a:pt x="209" y="60"/>
                      <a:pt x="209" y="60"/>
                      <a:pt x="209" y="60"/>
                    </a:cubicBezTo>
                    <a:cubicBezTo>
                      <a:pt x="209" y="60"/>
                      <a:pt x="208" y="59"/>
                      <a:pt x="208" y="59"/>
                    </a:cubicBezTo>
                    <a:cubicBezTo>
                      <a:pt x="209" y="59"/>
                      <a:pt x="209" y="59"/>
                      <a:pt x="210" y="59"/>
                    </a:cubicBezTo>
                    <a:cubicBezTo>
                      <a:pt x="210" y="59"/>
                      <a:pt x="211" y="59"/>
                      <a:pt x="212" y="59"/>
                    </a:cubicBezTo>
                    <a:cubicBezTo>
                      <a:pt x="213" y="59"/>
                      <a:pt x="214" y="59"/>
                      <a:pt x="215" y="60"/>
                    </a:cubicBezTo>
                    <a:cubicBezTo>
                      <a:pt x="215" y="60"/>
                      <a:pt x="217" y="61"/>
                      <a:pt x="217" y="61"/>
                    </a:cubicBezTo>
                    <a:cubicBezTo>
                      <a:pt x="216" y="60"/>
                      <a:pt x="216" y="60"/>
                      <a:pt x="216" y="60"/>
                    </a:cubicBezTo>
                    <a:cubicBezTo>
                      <a:pt x="216" y="59"/>
                      <a:pt x="216" y="59"/>
                      <a:pt x="217" y="59"/>
                    </a:cubicBezTo>
                    <a:cubicBezTo>
                      <a:pt x="218" y="58"/>
                      <a:pt x="219" y="58"/>
                      <a:pt x="219" y="59"/>
                    </a:cubicBezTo>
                    <a:cubicBezTo>
                      <a:pt x="219" y="59"/>
                      <a:pt x="220" y="59"/>
                      <a:pt x="220" y="59"/>
                    </a:cubicBezTo>
                    <a:cubicBezTo>
                      <a:pt x="220" y="59"/>
                      <a:pt x="220" y="58"/>
                      <a:pt x="220" y="58"/>
                    </a:cubicBezTo>
                    <a:cubicBezTo>
                      <a:pt x="220" y="58"/>
                      <a:pt x="222" y="59"/>
                      <a:pt x="223" y="59"/>
                    </a:cubicBezTo>
                    <a:cubicBezTo>
                      <a:pt x="223" y="59"/>
                      <a:pt x="224" y="59"/>
                      <a:pt x="225" y="59"/>
                    </a:cubicBezTo>
                    <a:cubicBezTo>
                      <a:pt x="226" y="59"/>
                      <a:pt x="226" y="60"/>
                      <a:pt x="227" y="60"/>
                    </a:cubicBezTo>
                    <a:cubicBezTo>
                      <a:pt x="228" y="60"/>
                      <a:pt x="229" y="60"/>
                      <a:pt x="229" y="60"/>
                    </a:cubicBezTo>
                    <a:cubicBezTo>
                      <a:pt x="230" y="61"/>
                      <a:pt x="229" y="61"/>
                      <a:pt x="228" y="62"/>
                    </a:cubicBezTo>
                    <a:cubicBezTo>
                      <a:pt x="228" y="62"/>
                      <a:pt x="228" y="62"/>
                      <a:pt x="227" y="62"/>
                    </a:cubicBezTo>
                    <a:cubicBezTo>
                      <a:pt x="227" y="62"/>
                      <a:pt x="227" y="62"/>
                      <a:pt x="227" y="62"/>
                    </a:cubicBezTo>
                    <a:cubicBezTo>
                      <a:pt x="227" y="63"/>
                      <a:pt x="228" y="62"/>
                      <a:pt x="228" y="62"/>
                    </a:cubicBezTo>
                    <a:cubicBezTo>
                      <a:pt x="229" y="62"/>
                      <a:pt x="228" y="62"/>
                      <a:pt x="229" y="62"/>
                    </a:cubicBezTo>
                    <a:cubicBezTo>
                      <a:pt x="229" y="62"/>
                      <a:pt x="230" y="62"/>
                      <a:pt x="230" y="62"/>
                    </a:cubicBezTo>
                    <a:cubicBezTo>
                      <a:pt x="231" y="61"/>
                      <a:pt x="231" y="61"/>
                      <a:pt x="232" y="62"/>
                    </a:cubicBezTo>
                    <a:cubicBezTo>
                      <a:pt x="233" y="62"/>
                      <a:pt x="232" y="61"/>
                      <a:pt x="232" y="61"/>
                    </a:cubicBezTo>
                    <a:cubicBezTo>
                      <a:pt x="232" y="60"/>
                      <a:pt x="234" y="61"/>
                      <a:pt x="234" y="61"/>
                    </a:cubicBezTo>
                    <a:cubicBezTo>
                      <a:pt x="234" y="61"/>
                      <a:pt x="234" y="62"/>
                      <a:pt x="235" y="62"/>
                    </a:cubicBezTo>
                    <a:cubicBezTo>
                      <a:pt x="235" y="61"/>
                      <a:pt x="235" y="61"/>
                      <a:pt x="236" y="61"/>
                    </a:cubicBezTo>
                    <a:cubicBezTo>
                      <a:pt x="237" y="62"/>
                      <a:pt x="235" y="62"/>
                      <a:pt x="236" y="62"/>
                    </a:cubicBezTo>
                    <a:cubicBezTo>
                      <a:pt x="237" y="63"/>
                      <a:pt x="237" y="63"/>
                      <a:pt x="237" y="64"/>
                    </a:cubicBezTo>
                    <a:cubicBezTo>
                      <a:pt x="237" y="64"/>
                      <a:pt x="237" y="64"/>
                      <a:pt x="238" y="64"/>
                    </a:cubicBezTo>
                    <a:cubicBezTo>
                      <a:pt x="238" y="65"/>
                      <a:pt x="239" y="65"/>
                      <a:pt x="239" y="65"/>
                    </a:cubicBezTo>
                    <a:cubicBezTo>
                      <a:pt x="240" y="65"/>
                      <a:pt x="240" y="65"/>
                      <a:pt x="241" y="65"/>
                    </a:cubicBezTo>
                    <a:cubicBezTo>
                      <a:pt x="241" y="65"/>
                      <a:pt x="242" y="65"/>
                      <a:pt x="242" y="66"/>
                    </a:cubicBezTo>
                    <a:cubicBezTo>
                      <a:pt x="242" y="66"/>
                      <a:pt x="243" y="67"/>
                      <a:pt x="242" y="67"/>
                    </a:cubicBezTo>
                    <a:cubicBezTo>
                      <a:pt x="242" y="67"/>
                      <a:pt x="242" y="67"/>
                      <a:pt x="241" y="68"/>
                    </a:cubicBezTo>
                    <a:cubicBezTo>
                      <a:pt x="241" y="68"/>
                      <a:pt x="241" y="68"/>
                      <a:pt x="241" y="68"/>
                    </a:cubicBezTo>
                    <a:cubicBezTo>
                      <a:pt x="240" y="68"/>
                      <a:pt x="240" y="68"/>
                      <a:pt x="240" y="68"/>
                    </a:cubicBezTo>
                    <a:cubicBezTo>
                      <a:pt x="240" y="68"/>
                      <a:pt x="239" y="69"/>
                      <a:pt x="239" y="69"/>
                    </a:cubicBezTo>
                    <a:cubicBezTo>
                      <a:pt x="239" y="69"/>
                      <a:pt x="238" y="69"/>
                      <a:pt x="238" y="69"/>
                    </a:cubicBezTo>
                    <a:cubicBezTo>
                      <a:pt x="237" y="69"/>
                      <a:pt x="237" y="70"/>
                      <a:pt x="236" y="70"/>
                    </a:cubicBezTo>
                    <a:cubicBezTo>
                      <a:pt x="236" y="70"/>
                      <a:pt x="235" y="70"/>
                      <a:pt x="235" y="70"/>
                    </a:cubicBezTo>
                    <a:cubicBezTo>
                      <a:pt x="235" y="70"/>
                      <a:pt x="235" y="70"/>
                      <a:pt x="235" y="71"/>
                    </a:cubicBezTo>
                    <a:cubicBezTo>
                      <a:pt x="234" y="71"/>
                      <a:pt x="233" y="71"/>
                      <a:pt x="233" y="71"/>
                    </a:cubicBezTo>
                    <a:cubicBezTo>
                      <a:pt x="232" y="71"/>
                      <a:pt x="231" y="71"/>
                      <a:pt x="230" y="71"/>
                    </a:cubicBezTo>
                    <a:cubicBezTo>
                      <a:pt x="230" y="71"/>
                      <a:pt x="228" y="71"/>
                      <a:pt x="228" y="71"/>
                    </a:cubicBezTo>
                    <a:cubicBezTo>
                      <a:pt x="229" y="71"/>
                      <a:pt x="229" y="71"/>
                      <a:pt x="229" y="71"/>
                    </a:cubicBezTo>
                    <a:cubicBezTo>
                      <a:pt x="230" y="71"/>
                      <a:pt x="231" y="71"/>
                      <a:pt x="231" y="72"/>
                    </a:cubicBezTo>
                    <a:cubicBezTo>
                      <a:pt x="231" y="72"/>
                      <a:pt x="230" y="72"/>
                      <a:pt x="230" y="72"/>
                    </a:cubicBezTo>
                    <a:cubicBezTo>
                      <a:pt x="230" y="73"/>
                      <a:pt x="230" y="73"/>
                      <a:pt x="230" y="73"/>
                    </a:cubicBezTo>
                    <a:cubicBezTo>
                      <a:pt x="232" y="73"/>
                      <a:pt x="233" y="73"/>
                      <a:pt x="234" y="72"/>
                    </a:cubicBezTo>
                    <a:cubicBezTo>
                      <a:pt x="234" y="72"/>
                      <a:pt x="235" y="71"/>
                      <a:pt x="236" y="71"/>
                    </a:cubicBezTo>
                    <a:cubicBezTo>
                      <a:pt x="237" y="72"/>
                      <a:pt x="237" y="72"/>
                      <a:pt x="237" y="72"/>
                    </a:cubicBezTo>
                    <a:cubicBezTo>
                      <a:pt x="236" y="73"/>
                      <a:pt x="236" y="73"/>
                      <a:pt x="235" y="73"/>
                    </a:cubicBezTo>
                    <a:cubicBezTo>
                      <a:pt x="233" y="74"/>
                      <a:pt x="232" y="75"/>
                      <a:pt x="232" y="76"/>
                    </a:cubicBezTo>
                    <a:cubicBezTo>
                      <a:pt x="231" y="76"/>
                      <a:pt x="229" y="77"/>
                      <a:pt x="228" y="77"/>
                    </a:cubicBezTo>
                    <a:cubicBezTo>
                      <a:pt x="228" y="78"/>
                      <a:pt x="227" y="78"/>
                      <a:pt x="227" y="79"/>
                    </a:cubicBezTo>
                    <a:cubicBezTo>
                      <a:pt x="227" y="79"/>
                      <a:pt x="227" y="80"/>
                      <a:pt x="227" y="80"/>
                    </a:cubicBezTo>
                    <a:cubicBezTo>
                      <a:pt x="226" y="80"/>
                      <a:pt x="226" y="79"/>
                      <a:pt x="226" y="79"/>
                    </a:cubicBezTo>
                    <a:cubicBezTo>
                      <a:pt x="226" y="79"/>
                      <a:pt x="225" y="79"/>
                      <a:pt x="225" y="80"/>
                    </a:cubicBezTo>
                    <a:cubicBezTo>
                      <a:pt x="225" y="80"/>
                      <a:pt x="226" y="80"/>
                      <a:pt x="226" y="80"/>
                    </a:cubicBezTo>
                    <a:cubicBezTo>
                      <a:pt x="227" y="81"/>
                      <a:pt x="226" y="81"/>
                      <a:pt x="226" y="81"/>
                    </a:cubicBezTo>
                    <a:cubicBezTo>
                      <a:pt x="225" y="82"/>
                      <a:pt x="226" y="82"/>
                      <a:pt x="225" y="82"/>
                    </a:cubicBezTo>
                    <a:cubicBezTo>
                      <a:pt x="225" y="82"/>
                      <a:pt x="224" y="83"/>
                      <a:pt x="224" y="83"/>
                    </a:cubicBezTo>
                    <a:cubicBezTo>
                      <a:pt x="223" y="83"/>
                      <a:pt x="223" y="83"/>
                      <a:pt x="223" y="84"/>
                    </a:cubicBezTo>
                    <a:cubicBezTo>
                      <a:pt x="223" y="84"/>
                      <a:pt x="223" y="84"/>
                      <a:pt x="223" y="84"/>
                    </a:cubicBezTo>
                    <a:cubicBezTo>
                      <a:pt x="222" y="84"/>
                      <a:pt x="222" y="84"/>
                      <a:pt x="221" y="84"/>
                    </a:cubicBezTo>
                    <a:cubicBezTo>
                      <a:pt x="221" y="85"/>
                      <a:pt x="220" y="85"/>
                      <a:pt x="220" y="85"/>
                    </a:cubicBezTo>
                    <a:cubicBezTo>
                      <a:pt x="219" y="85"/>
                      <a:pt x="218" y="86"/>
                      <a:pt x="217" y="86"/>
                    </a:cubicBezTo>
                    <a:cubicBezTo>
                      <a:pt x="215" y="85"/>
                      <a:pt x="216" y="87"/>
                      <a:pt x="214" y="87"/>
                    </a:cubicBezTo>
                    <a:cubicBezTo>
                      <a:pt x="213" y="87"/>
                      <a:pt x="213" y="86"/>
                      <a:pt x="212" y="87"/>
                    </a:cubicBezTo>
                    <a:cubicBezTo>
                      <a:pt x="212" y="87"/>
                      <a:pt x="212" y="87"/>
                      <a:pt x="213" y="87"/>
                    </a:cubicBezTo>
                    <a:cubicBezTo>
                      <a:pt x="214" y="87"/>
                      <a:pt x="215" y="87"/>
                      <a:pt x="216" y="87"/>
                    </a:cubicBezTo>
                    <a:cubicBezTo>
                      <a:pt x="218" y="87"/>
                      <a:pt x="218" y="89"/>
                      <a:pt x="216" y="89"/>
                    </a:cubicBezTo>
                    <a:cubicBezTo>
                      <a:pt x="216" y="89"/>
                      <a:pt x="215" y="88"/>
                      <a:pt x="215" y="88"/>
                    </a:cubicBezTo>
                    <a:cubicBezTo>
                      <a:pt x="214" y="88"/>
                      <a:pt x="214" y="89"/>
                      <a:pt x="215" y="89"/>
                    </a:cubicBezTo>
                    <a:cubicBezTo>
                      <a:pt x="216" y="89"/>
                      <a:pt x="216" y="89"/>
                      <a:pt x="216" y="90"/>
                    </a:cubicBezTo>
                    <a:cubicBezTo>
                      <a:pt x="217" y="90"/>
                      <a:pt x="217" y="90"/>
                      <a:pt x="217" y="91"/>
                    </a:cubicBezTo>
                    <a:cubicBezTo>
                      <a:pt x="217" y="91"/>
                      <a:pt x="217" y="93"/>
                      <a:pt x="216" y="93"/>
                    </a:cubicBezTo>
                    <a:cubicBezTo>
                      <a:pt x="216" y="93"/>
                      <a:pt x="218" y="93"/>
                      <a:pt x="217" y="94"/>
                    </a:cubicBezTo>
                    <a:cubicBezTo>
                      <a:pt x="217" y="94"/>
                      <a:pt x="216" y="94"/>
                      <a:pt x="216" y="95"/>
                    </a:cubicBezTo>
                    <a:cubicBezTo>
                      <a:pt x="216" y="95"/>
                      <a:pt x="216" y="95"/>
                      <a:pt x="216" y="95"/>
                    </a:cubicBezTo>
                    <a:cubicBezTo>
                      <a:pt x="215" y="96"/>
                      <a:pt x="214" y="96"/>
                      <a:pt x="213" y="96"/>
                    </a:cubicBezTo>
                    <a:cubicBezTo>
                      <a:pt x="213" y="96"/>
                      <a:pt x="212" y="96"/>
                      <a:pt x="211" y="96"/>
                    </a:cubicBezTo>
                    <a:cubicBezTo>
                      <a:pt x="211" y="96"/>
                      <a:pt x="210" y="96"/>
                      <a:pt x="209" y="96"/>
                    </a:cubicBezTo>
                    <a:cubicBezTo>
                      <a:pt x="209" y="97"/>
                      <a:pt x="209" y="97"/>
                      <a:pt x="210" y="98"/>
                    </a:cubicBezTo>
                    <a:cubicBezTo>
                      <a:pt x="211" y="98"/>
                      <a:pt x="211" y="99"/>
                      <a:pt x="210" y="100"/>
                    </a:cubicBezTo>
                    <a:cubicBezTo>
                      <a:pt x="209" y="101"/>
                      <a:pt x="208" y="101"/>
                      <a:pt x="206" y="101"/>
                    </a:cubicBezTo>
                    <a:cubicBezTo>
                      <a:pt x="205" y="101"/>
                      <a:pt x="204" y="101"/>
                      <a:pt x="203" y="101"/>
                    </a:cubicBezTo>
                    <a:cubicBezTo>
                      <a:pt x="202" y="101"/>
                      <a:pt x="202" y="101"/>
                      <a:pt x="202" y="101"/>
                    </a:cubicBezTo>
                    <a:cubicBezTo>
                      <a:pt x="202" y="102"/>
                      <a:pt x="203" y="102"/>
                      <a:pt x="203" y="101"/>
                    </a:cubicBezTo>
                    <a:cubicBezTo>
                      <a:pt x="205" y="101"/>
                      <a:pt x="207" y="101"/>
                      <a:pt x="208" y="102"/>
                    </a:cubicBezTo>
                    <a:cubicBezTo>
                      <a:pt x="209" y="102"/>
                      <a:pt x="208" y="104"/>
                      <a:pt x="209" y="104"/>
                    </a:cubicBezTo>
                    <a:cubicBezTo>
                      <a:pt x="209" y="105"/>
                      <a:pt x="209" y="103"/>
                      <a:pt x="209" y="103"/>
                    </a:cubicBezTo>
                    <a:cubicBezTo>
                      <a:pt x="210" y="103"/>
                      <a:pt x="210" y="103"/>
                      <a:pt x="211" y="103"/>
                    </a:cubicBezTo>
                    <a:cubicBezTo>
                      <a:pt x="212" y="103"/>
                      <a:pt x="212" y="105"/>
                      <a:pt x="212" y="106"/>
                    </a:cubicBezTo>
                    <a:cubicBezTo>
                      <a:pt x="211" y="106"/>
                      <a:pt x="208" y="106"/>
                      <a:pt x="207" y="107"/>
                    </a:cubicBezTo>
                    <a:cubicBezTo>
                      <a:pt x="207" y="108"/>
                      <a:pt x="205" y="109"/>
                      <a:pt x="204" y="109"/>
                    </a:cubicBezTo>
                    <a:cubicBezTo>
                      <a:pt x="203" y="109"/>
                      <a:pt x="205" y="107"/>
                      <a:pt x="204" y="107"/>
                    </a:cubicBezTo>
                    <a:cubicBezTo>
                      <a:pt x="203" y="107"/>
                      <a:pt x="202" y="107"/>
                      <a:pt x="202" y="106"/>
                    </a:cubicBezTo>
                    <a:cubicBezTo>
                      <a:pt x="202" y="106"/>
                      <a:pt x="201" y="106"/>
                      <a:pt x="201" y="106"/>
                    </a:cubicBezTo>
                    <a:cubicBezTo>
                      <a:pt x="200" y="107"/>
                      <a:pt x="199" y="106"/>
                      <a:pt x="198" y="107"/>
                    </a:cubicBezTo>
                    <a:cubicBezTo>
                      <a:pt x="198" y="108"/>
                      <a:pt x="196" y="107"/>
                      <a:pt x="197" y="106"/>
                    </a:cubicBezTo>
                    <a:cubicBezTo>
                      <a:pt x="196" y="106"/>
                      <a:pt x="196" y="106"/>
                      <a:pt x="196" y="106"/>
                    </a:cubicBezTo>
                    <a:cubicBezTo>
                      <a:pt x="195" y="107"/>
                      <a:pt x="195" y="107"/>
                      <a:pt x="195" y="108"/>
                    </a:cubicBezTo>
                    <a:cubicBezTo>
                      <a:pt x="195" y="109"/>
                      <a:pt x="193" y="108"/>
                      <a:pt x="192" y="108"/>
                    </a:cubicBezTo>
                    <a:cubicBezTo>
                      <a:pt x="192" y="108"/>
                      <a:pt x="191" y="107"/>
                      <a:pt x="190" y="107"/>
                    </a:cubicBezTo>
                    <a:cubicBezTo>
                      <a:pt x="189" y="107"/>
                      <a:pt x="189" y="108"/>
                      <a:pt x="188" y="108"/>
                    </a:cubicBezTo>
                    <a:cubicBezTo>
                      <a:pt x="187" y="108"/>
                      <a:pt x="187" y="106"/>
                      <a:pt x="185" y="107"/>
                    </a:cubicBezTo>
                    <a:cubicBezTo>
                      <a:pt x="184" y="108"/>
                      <a:pt x="184" y="109"/>
                      <a:pt x="183" y="109"/>
                    </a:cubicBezTo>
                    <a:cubicBezTo>
                      <a:pt x="182" y="110"/>
                      <a:pt x="182" y="109"/>
                      <a:pt x="181" y="110"/>
                    </a:cubicBezTo>
                    <a:cubicBezTo>
                      <a:pt x="180" y="111"/>
                      <a:pt x="180" y="111"/>
                      <a:pt x="182" y="111"/>
                    </a:cubicBezTo>
                    <a:cubicBezTo>
                      <a:pt x="182" y="112"/>
                      <a:pt x="185" y="112"/>
                      <a:pt x="184" y="113"/>
                    </a:cubicBezTo>
                    <a:cubicBezTo>
                      <a:pt x="183" y="113"/>
                      <a:pt x="183" y="113"/>
                      <a:pt x="184" y="113"/>
                    </a:cubicBezTo>
                    <a:cubicBezTo>
                      <a:pt x="185" y="113"/>
                      <a:pt x="185" y="114"/>
                      <a:pt x="186" y="114"/>
                    </a:cubicBezTo>
                    <a:cubicBezTo>
                      <a:pt x="186" y="114"/>
                      <a:pt x="187" y="113"/>
                      <a:pt x="188" y="113"/>
                    </a:cubicBezTo>
                    <a:cubicBezTo>
                      <a:pt x="188" y="113"/>
                      <a:pt x="189" y="113"/>
                      <a:pt x="189" y="113"/>
                    </a:cubicBezTo>
                    <a:cubicBezTo>
                      <a:pt x="190" y="114"/>
                      <a:pt x="190" y="114"/>
                      <a:pt x="191" y="114"/>
                    </a:cubicBezTo>
                    <a:cubicBezTo>
                      <a:pt x="192" y="114"/>
                      <a:pt x="192" y="114"/>
                      <a:pt x="193" y="113"/>
                    </a:cubicBezTo>
                    <a:cubicBezTo>
                      <a:pt x="194" y="113"/>
                      <a:pt x="196" y="112"/>
                      <a:pt x="197" y="111"/>
                    </a:cubicBezTo>
                    <a:cubicBezTo>
                      <a:pt x="199" y="111"/>
                      <a:pt x="200" y="111"/>
                      <a:pt x="202" y="112"/>
                    </a:cubicBezTo>
                    <a:cubicBezTo>
                      <a:pt x="203" y="112"/>
                      <a:pt x="205" y="112"/>
                      <a:pt x="206" y="112"/>
                    </a:cubicBezTo>
                    <a:cubicBezTo>
                      <a:pt x="206" y="113"/>
                      <a:pt x="207" y="114"/>
                      <a:pt x="207" y="114"/>
                    </a:cubicBezTo>
                    <a:cubicBezTo>
                      <a:pt x="206" y="115"/>
                      <a:pt x="206" y="115"/>
                      <a:pt x="206" y="116"/>
                    </a:cubicBezTo>
                    <a:cubicBezTo>
                      <a:pt x="206" y="116"/>
                      <a:pt x="207" y="116"/>
                      <a:pt x="207" y="116"/>
                    </a:cubicBezTo>
                    <a:cubicBezTo>
                      <a:pt x="207" y="117"/>
                      <a:pt x="208" y="117"/>
                      <a:pt x="208" y="117"/>
                    </a:cubicBezTo>
                    <a:cubicBezTo>
                      <a:pt x="208" y="119"/>
                      <a:pt x="206" y="119"/>
                      <a:pt x="204" y="119"/>
                    </a:cubicBezTo>
                    <a:cubicBezTo>
                      <a:pt x="203" y="120"/>
                      <a:pt x="201" y="120"/>
                      <a:pt x="199" y="119"/>
                    </a:cubicBezTo>
                    <a:cubicBezTo>
                      <a:pt x="199" y="119"/>
                      <a:pt x="199" y="118"/>
                      <a:pt x="199" y="119"/>
                    </a:cubicBezTo>
                    <a:cubicBezTo>
                      <a:pt x="199" y="120"/>
                      <a:pt x="197" y="120"/>
                      <a:pt x="196" y="120"/>
                    </a:cubicBezTo>
                    <a:cubicBezTo>
                      <a:pt x="194" y="120"/>
                      <a:pt x="193" y="120"/>
                      <a:pt x="192" y="120"/>
                    </a:cubicBezTo>
                    <a:cubicBezTo>
                      <a:pt x="189" y="120"/>
                      <a:pt x="188" y="121"/>
                      <a:pt x="186" y="120"/>
                    </a:cubicBezTo>
                    <a:cubicBezTo>
                      <a:pt x="184" y="120"/>
                      <a:pt x="186" y="120"/>
                      <a:pt x="185" y="119"/>
                    </a:cubicBezTo>
                    <a:cubicBezTo>
                      <a:pt x="184" y="119"/>
                      <a:pt x="184" y="119"/>
                      <a:pt x="183" y="119"/>
                    </a:cubicBezTo>
                    <a:cubicBezTo>
                      <a:pt x="182" y="119"/>
                      <a:pt x="182" y="120"/>
                      <a:pt x="181" y="120"/>
                    </a:cubicBezTo>
                    <a:cubicBezTo>
                      <a:pt x="181" y="121"/>
                      <a:pt x="180" y="120"/>
                      <a:pt x="180" y="120"/>
                    </a:cubicBezTo>
                    <a:cubicBezTo>
                      <a:pt x="179" y="120"/>
                      <a:pt x="179" y="120"/>
                      <a:pt x="178" y="120"/>
                    </a:cubicBezTo>
                    <a:cubicBezTo>
                      <a:pt x="178" y="119"/>
                      <a:pt x="178" y="119"/>
                      <a:pt x="177" y="118"/>
                    </a:cubicBezTo>
                    <a:cubicBezTo>
                      <a:pt x="177" y="117"/>
                      <a:pt x="177" y="116"/>
                      <a:pt x="177" y="115"/>
                    </a:cubicBezTo>
                    <a:cubicBezTo>
                      <a:pt x="177" y="113"/>
                      <a:pt x="178" y="112"/>
                      <a:pt x="177" y="111"/>
                    </a:cubicBezTo>
                    <a:cubicBezTo>
                      <a:pt x="176" y="111"/>
                      <a:pt x="176" y="110"/>
                      <a:pt x="176" y="109"/>
                    </a:cubicBezTo>
                    <a:cubicBezTo>
                      <a:pt x="175" y="108"/>
                      <a:pt x="174" y="109"/>
                      <a:pt x="173" y="110"/>
                    </a:cubicBezTo>
                    <a:cubicBezTo>
                      <a:pt x="172" y="110"/>
                      <a:pt x="171" y="110"/>
                      <a:pt x="171" y="109"/>
                    </a:cubicBezTo>
                    <a:cubicBezTo>
                      <a:pt x="170" y="109"/>
                      <a:pt x="170" y="109"/>
                      <a:pt x="169" y="109"/>
                    </a:cubicBezTo>
                    <a:cubicBezTo>
                      <a:pt x="169" y="108"/>
                      <a:pt x="169" y="107"/>
                      <a:pt x="168" y="107"/>
                    </a:cubicBezTo>
                    <a:cubicBezTo>
                      <a:pt x="168" y="106"/>
                      <a:pt x="168" y="106"/>
                      <a:pt x="167" y="106"/>
                    </a:cubicBezTo>
                    <a:cubicBezTo>
                      <a:pt x="167" y="105"/>
                      <a:pt x="168" y="104"/>
                      <a:pt x="169" y="104"/>
                    </a:cubicBezTo>
                    <a:cubicBezTo>
                      <a:pt x="170" y="104"/>
                      <a:pt x="171" y="105"/>
                      <a:pt x="172" y="104"/>
                    </a:cubicBezTo>
                    <a:cubicBezTo>
                      <a:pt x="172" y="104"/>
                      <a:pt x="173" y="104"/>
                      <a:pt x="173" y="104"/>
                    </a:cubicBezTo>
                    <a:cubicBezTo>
                      <a:pt x="175" y="105"/>
                      <a:pt x="175" y="106"/>
                      <a:pt x="175" y="106"/>
                    </a:cubicBezTo>
                    <a:cubicBezTo>
                      <a:pt x="174" y="107"/>
                      <a:pt x="175" y="107"/>
                      <a:pt x="176" y="107"/>
                    </a:cubicBezTo>
                    <a:cubicBezTo>
                      <a:pt x="177" y="106"/>
                      <a:pt x="178" y="106"/>
                      <a:pt x="178" y="106"/>
                    </a:cubicBezTo>
                    <a:cubicBezTo>
                      <a:pt x="179" y="106"/>
                      <a:pt x="180" y="105"/>
                      <a:pt x="181" y="106"/>
                    </a:cubicBezTo>
                    <a:cubicBezTo>
                      <a:pt x="181" y="106"/>
                      <a:pt x="182" y="106"/>
                      <a:pt x="182" y="106"/>
                    </a:cubicBezTo>
                    <a:cubicBezTo>
                      <a:pt x="183" y="106"/>
                      <a:pt x="183" y="106"/>
                      <a:pt x="184" y="106"/>
                    </a:cubicBezTo>
                    <a:cubicBezTo>
                      <a:pt x="184" y="105"/>
                      <a:pt x="184" y="105"/>
                      <a:pt x="184" y="104"/>
                    </a:cubicBezTo>
                    <a:cubicBezTo>
                      <a:pt x="185" y="104"/>
                      <a:pt x="186" y="104"/>
                      <a:pt x="186" y="103"/>
                    </a:cubicBezTo>
                    <a:cubicBezTo>
                      <a:pt x="186" y="103"/>
                      <a:pt x="186" y="103"/>
                      <a:pt x="187" y="102"/>
                    </a:cubicBezTo>
                    <a:cubicBezTo>
                      <a:pt x="188" y="102"/>
                      <a:pt x="189" y="101"/>
                      <a:pt x="188" y="100"/>
                    </a:cubicBezTo>
                    <a:cubicBezTo>
                      <a:pt x="187" y="100"/>
                      <a:pt x="186" y="99"/>
                      <a:pt x="187" y="98"/>
                    </a:cubicBezTo>
                    <a:cubicBezTo>
                      <a:pt x="188" y="98"/>
                      <a:pt x="190" y="97"/>
                      <a:pt x="191" y="98"/>
                    </a:cubicBezTo>
                    <a:cubicBezTo>
                      <a:pt x="192" y="98"/>
                      <a:pt x="192" y="99"/>
                      <a:pt x="193" y="100"/>
                    </a:cubicBezTo>
                    <a:cubicBezTo>
                      <a:pt x="193" y="101"/>
                      <a:pt x="195" y="102"/>
                      <a:pt x="196" y="101"/>
                    </a:cubicBezTo>
                    <a:cubicBezTo>
                      <a:pt x="197" y="101"/>
                      <a:pt x="199" y="100"/>
                      <a:pt x="197" y="99"/>
                    </a:cubicBezTo>
                    <a:cubicBezTo>
                      <a:pt x="196" y="99"/>
                      <a:pt x="196" y="99"/>
                      <a:pt x="195" y="99"/>
                    </a:cubicBezTo>
                    <a:cubicBezTo>
                      <a:pt x="195" y="98"/>
                      <a:pt x="195" y="98"/>
                      <a:pt x="194" y="98"/>
                    </a:cubicBezTo>
                    <a:cubicBezTo>
                      <a:pt x="193" y="97"/>
                      <a:pt x="195" y="96"/>
                      <a:pt x="195" y="95"/>
                    </a:cubicBezTo>
                    <a:cubicBezTo>
                      <a:pt x="196" y="95"/>
                      <a:pt x="195" y="95"/>
                      <a:pt x="193" y="95"/>
                    </a:cubicBezTo>
                    <a:cubicBezTo>
                      <a:pt x="193" y="95"/>
                      <a:pt x="192" y="95"/>
                      <a:pt x="192" y="95"/>
                    </a:cubicBezTo>
                    <a:cubicBezTo>
                      <a:pt x="192" y="95"/>
                      <a:pt x="191" y="95"/>
                      <a:pt x="191" y="95"/>
                    </a:cubicBezTo>
                    <a:cubicBezTo>
                      <a:pt x="190" y="95"/>
                      <a:pt x="189" y="95"/>
                      <a:pt x="189" y="94"/>
                    </a:cubicBezTo>
                    <a:cubicBezTo>
                      <a:pt x="189" y="94"/>
                      <a:pt x="189" y="93"/>
                      <a:pt x="189" y="93"/>
                    </a:cubicBezTo>
                    <a:cubicBezTo>
                      <a:pt x="189" y="92"/>
                      <a:pt x="189" y="92"/>
                      <a:pt x="189" y="91"/>
                    </a:cubicBezTo>
                    <a:cubicBezTo>
                      <a:pt x="189" y="91"/>
                      <a:pt x="190" y="91"/>
                      <a:pt x="191" y="91"/>
                    </a:cubicBezTo>
                    <a:cubicBezTo>
                      <a:pt x="192" y="91"/>
                      <a:pt x="191" y="90"/>
                      <a:pt x="191" y="90"/>
                    </a:cubicBezTo>
                    <a:cubicBezTo>
                      <a:pt x="192" y="89"/>
                      <a:pt x="192" y="89"/>
                      <a:pt x="193" y="90"/>
                    </a:cubicBezTo>
                    <a:cubicBezTo>
                      <a:pt x="193" y="90"/>
                      <a:pt x="193" y="90"/>
                      <a:pt x="194" y="90"/>
                    </a:cubicBezTo>
                    <a:cubicBezTo>
                      <a:pt x="195" y="91"/>
                      <a:pt x="196" y="91"/>
                      <a:pt x="196" y="91"/>
                    </a:cubicBezTo>
                    <a:cubicBezTo>
                      <a:pt x="197" y="91"/>
                      <a:pt x="198" y="91"/>
                      <a:pt x="199" y="91"/>
                    </a:cubicBezTo>
                    <a:cubicBezTo>
                      <a:pt x="200" y="91"/>
                      <a:pt x="200" y="90"/>
                      <a:pt x="199" y="90"/>
                    </a:cubicBezTo>
                    <a:cubicBezTo>
                      <a:pt x="198" y="89"/>
                      <a:pt x="196" y="90"/>
                      <a:pt x="195" y="90"/>
                    </a:cubicBezTo>
                    <a:cubicBezTo>
                      <a:pt x="195" y="90"/>
                      <a:pt x="194" y="90"/>
                      <a:pt x="194" y="90"/>
                    </a:cubicBezTo>
                    <a:cubicBezTo>
                      <a:pt x="195" y="89"/>
                      <a:pt x="195" y="89"/>
                      <a:pt x="195" y="88"/>
                    </a:cubicBezTo>
                    <a:cubicBezTo>
                      <a:pt x="194" y="88"/>
                      <a:pt x="194" y="88"/>
                      <a:pt x="193" y="89"/>
                    </a:cubicBezTo>
                    <a:cubicBezTo>
                      <a:pt x="193" y="89"/>
                      <a:pt x="192" y="89"/>
                      <a:pt x="192" y="89"/>
                    </a:cubicBezTo>
                    <a:cubicBezTo>
                      <a:pt x="190" y="89"/>
                      <a:pt x="190" y="90"/>
                      <a:pt x="190" y="91"/>
                    </a:cubicBezTo>
                    <a:cubicBezTo>
                      <a:pt x="189" y="90"/>
                      <a:pt x="190" y="90"/>
                      <a:pt x="189" y="89"/>
                    </a:cubicBezTo>
                    <a:cubicBezTo>
                      <a:pt x="188" y="89"/>
                      <a:pt x="188" y="91"/>
                      <a:pt x="188" y="92"/>
                    </a:cubicBezTo>
                    <a:cubicBezTo>
                      <a:pt x="189" y="92"/>
                      <a:pt x="189" y="93"/>
                      <a:pt x="188" y="93"/>
                    </a:cubicBezTo>
                    <a:cubicBezTo>
                      <a:pt x="188" y="94"/>
                      <a:pt x="187" y="94"/>
                      <a:pt x="186" y="94"/>
                    </a:cubicBezTo>
                    <a:cubicBezTo>
                      <a:pt x="186" y="95"/>
                      <a:pt x="186" y="93"/>
                      <a:pt x="185" y="93"/>
                    </a:cubicBezTo>
                    <a:cubicBezTo>
                      <a:pt x="185" y="94"/>
                      <a:pt x="185" y="94"/>
                      <a:pt x="185" y="95"/>
                    </a:cubicBezTo>
                    <a:cubicBezTo>
                      <a:pt x="184" y="95"/>
                      <a:pt x="183" y="94"/>
                      <a:pt x="183" y="94"/>
                    </a:cubicBezTo>
                    <a:cubicBezTo>
                      <a:pt x="183" y="93"/>
                      <a:pt x="182" y="94"/>
                      <a:pt x="182" y="95"/>
                    </a:cubicBezTo>
                    <a:cubicBezTo>
                      <a:pt x="182" y="95"/>
                      <a:pt x="182" y="95"/>
                      <a:pt x="181" y="95"/>
                    </a:cubicBezTo>
                    <a:cubicBezTo>
                      <a:pt x="180" y="95"/>
                      <a:pt x="176" y="95"/>
                      <a:pt x="177" y="94"/>
                    </a:cubicBezTo>
                    <a:cubicBezTo>
                      <a:pt x="177" y="94"/>
                      <a:pt x="179" y="93"/>
                      <a:pt x="179" y="92"/>
                    </a:cubicBezTo>
                    <a:cubicBezTo>
                      <a:pt x="179" y="92"/>
                      <a:pt x="179" y="93"/>
                      <a:pt x="178" y="93"/>
                    </a:cubicBezTo>
                    <a:cubicBezTo>
                      <a:pt x="178" y="93"/>
                      <a:pt x="178" y="93"/>
                      <a:pt x="177" y="92"/>
                    </a:cubicBezTo>
                    <a:cubicBezTo>
                      <a:pt x="177" y="92"/>
                      <a:pt x="176" y="92"/>
                      <a:pt x="176" y="92"/>
                    </a:cubicBezTo>
                    <a:cubicBezTo>
                      <a:pt x="175" y="92"/>
                      <a:pt x="177" y="91"/>
                      <a:pt x="176" y="90"/>
                    </a:cubicBezTo>
                    <a:cubicBezTo>
                      <a:pt x="175" y="90"/>
                      <a:pt x="176" y="89"/>
                      <a:pt x="176" y="89"/>
                    </a:cubicBezTo>
                    <a:cubicBezTo>
                      <a:pt x="177" y="88"/>
                      <a:pt x="178" y="88"/>
                      <a:pt x="179" y="88"/>
                    </a:cubicBezTo>
                    <a:cubicBezTo>
                      <a:pt x="181" y="87"/>
                      <a:pt x="180" y="87"/>
                      <a:pt x="179" y="86"/>
                    </a:cubicBezTo>
                    <a:cubicBezTo>
                      <a:pt x="178" y="86"/>
                      <a:pt x="177" y="86"/>
                      <a:pt x="175" y="87"/>
                    </a:cubicBezTo>
                    <a:cubicBezTo>
                      <a:pt x="174" y="87"/>
                      <a:pt x="174" y="87"/>
                      <a:pt x="173" y="87"/>
                    </a:cubicBezTo>
                    <a:cubicBezTo>
                      <a:pt x="173" y="87"/>
                      <a:pt x="172" y="87"/>
                      <a:pt x="173" y="86"/>
                    </a:cubicBezTo>
                    <a:cubicBezTo>
                      <a:pt x="173" y="86"/>
                      <a:pt x="174" y="86"/>
                      <a:pt x="175" y="86"/>
                    </a:cubicBezTo>
                    <a:cubicBezTo>
                      <a:pt x="175" y="85"/>
                      <a:pt x="175" y="85"/>
                      <a:pt x="175" y="85"/>
                    </a:cubicBezTo>
                    <a:cubicBezTo>
                      <a:pt x="175" y="85"/>
                      <a:pt x="174" y="85"/>
                      <a:pt x="173" y="85"/>
                    </a:cubicBezTo>
                    <a:close/>
                    <a:moveTo>
                      <a:pt x="325" y="106"/>
                    </a:moveTo>
                    <a:cubicBezTo>
                      <a:pt x="325" y="105"/>
                      <a:pt x="326" y="106"/>
                      <a:pt x="326" y="106"/>
                    </a:cubicBezTo>
                    <a:cubicBezTo>
                      <a:pt x="327" y="107"/>
                      <a:pt x="328" y="109"/>
                      <a:pt x="326" y="108"/>
                    </a:cubicBezTo>
                    <a:cubicBezTo>
                      <a:pt x="325" y="107"/>
                      <a:pt x="325" y="107"/>
                      <a:pt x="325" y="106"/>
                    </a:cubicBezTo>
                    <a:close/>
                    <a:moveTo>
                      <a:pt x="161" y="107"/>
                    </a:moveTo>
                    <a:cubicBezTo>
                      <a:pt x="162" y="107"/>
                      <a:pt x="163" y="107"/>
                      <a:pt x="163" y="107"/>
                    </a:cubicBezTo>
                    <a:cubicBezTo>
                      <a:pt x="164" y="108"/>
                      <a:pt x="165" y="108"/>
                      <a:pt x="165" y="108"/>
                    </a:cubicBezTo>
                    <a:cubicBezTo>
                      <a:pt x="166" y="109"/>
                      <a:pt x="165" y="110"/>
                      <a:pt x="165" y="111"/>
                    </a:cubicBezTo>
                    <a:cubicBezTo>
                      <a:pt x="165" y="112"/>
                      <a:pt x="166" y="113"/>
                      <a:pt x="167" y="114"/>
                    </a:cubicBezTo>
                    <a:cubicBezTo>
                      <a:pt x="167" y="115"/>
                      <a:pt x="165" y="115"/>
                      <a:pt x="165" y="115"/>
                    </a:cubicBezTo>
                    <a:cubicBezTo>
                      <a:pt x="164" y="116"/>
                      <a:pt x="164" y="116"/>
                      <a:pt x="164" y="117"/>
                    </a:cubicBezTo>
                    <a:cubicBezTo>
                      <a:pt x="164" y="117"/>
                      <a:pt x="163" y="118"/>
                      <a:pt x="163" y="118"/>
                    </a:cubicBezTo>
                    <a:cubicBezTo>
                      <a:pt x="162" y="119"/>
                      <a:pt x="160" y="119"/>
                      <a:pt x="159" y="119"/>
                    </a:cubicBezTo>
                    <a:cubicBezTo>
                      <a:pt x="158" y="119"/>
                      <a:pt x="158" y="118"/>
                      <a:pt x="157" y="118"/>
                    </a:cubicBezTo>
                    <a:cubicBezTo>
                      <a:pt x="157" y="117"/>
                      <a:pt x="157" y="117"/>
                      <a:pt x="157" y="116"/>
                    </a:cubicBezTo>
                    <a:cubicBezTo>
                      <a:pt x="158" y="116"/>
                      <a:pt x="160" y="115"/>
                      <a:pt x="160" y="114"/>
                    </a:cubicBezTo>
                    <a:cubicBezTo>
                      <a:pt x="159" y="114"/>
                      <a:pt x="158" y="115"/>
                      <a:pt x="157" y="115"/>
                    </a:cubicBezTo>
                    <a:cubicBezTo>
                      <a:pt x="156" y="116"/>
                      <a:pt x="154" y="116"/>
                      <a:pt x="154" y="116"/>
                    </a:cubicBezTo>
                    <a:cubicBezTo>
                      <a:pt x="154" y="115"/>
                      <a:pt x="154" y="114"/>
                      <a:pt x="155" y="113"/>
                    </a:cubicBezTo>
                    <a:cubicBezTo>
                      <a:pt x="155" y="112"/>
                      <a:pt x="157" y="112"/>
                      <a:pt x="157" y="111"/>
                    </a:cubicBezTo>
                    <a:cubicBezTo>
                      <a:pt x="157" y="111"/>
                      <a:pt x="155" y="111"/>
                      <a:pt x="156" y="110"/>
                    </a:cubicBezTo>
                    <a:cubicBezTo>
                      <a:pt x="156" y="110"/>
                      <a:pt x="160" y="109"/>
                      <a:pt x="159" y="108"/>
                    </a:cubicBezTo>
                    <a:cubicBezTo>
                      <a:pt x="158" y="108"/>
                      <a:pt x="156" y="108"/>
                      <a:pt x="157" y="108"/>
                    </a:cubicBezTo>
                    <a:cubicBezTo>
                      <a:pt x="159" y="107"/>
                      <a:pt x="160" y="107"/>
                      <a:pt x="161" y="107"/>
                    </a:cubicBezTo>
                    <a:close/>
                    <a:moveTo>
                      <a:pt x="250" y="74"/>
                    </a:moveTo>
                    <a:cubicBezTo>
                      <a:pt x="250" y="74"/>
                      <a:pt x="251" y="75"/>
                      <a:pt x="251" y="74"/>
                    </a:cubicBezTo>
                    <a:cubicBezTo>
                      <a:pt x="250" y="73"/>
                      <a:pt x="250" y="73"/>
                      <a:pt x="249" y="73"/>
                    </a:cubicBezTo>
                    <a:cubicBezTo>
                      <a:pt x="248" y="72"/>
                      <a:pt x="247" y="71"/>
                      <a:pt x="246" y="71"/>
                    </a:cubicBezTo>
                    <a:cubicBezTo>
                      <a:pt x="246" y="70"/>
                      <a:pt x="245" y="70"/>
                      <a:pt x="245" y="69"/>
                    </a:cubicBezTo>
                    <a:cubicBezTo>
                      <a:pt x="245" y="69"/>
                      <a:pt x="246" y="69"/>
                      <a:pt x="247" y="69"/>
                    </a:cubicBezTo>
                    <a:cubicBezTo>
                      <a:pt x="247" y="69"/>
                      <a:pt x="248" y="69"/>
                      <a:pt x="249" y="69"/>
                    </a:cubicBezTo>
                    <a:cubicBezTo>
                      <a:pt x="249" y="69"/>
                      <a:pt x="250" y="69"/>
                      <a:pt x="250" y="69"/>
                    </a:cubicBezTo>
                    <a:cubicBezTo>
                      <a:pt x="251" y="69"/>
                      <a:pt x="251" y="69"/>
                      <a:pt x="252" y="68"/>
                    </a:cubicBezTo>
                    <a:cubicBezTo>
                      <a:pt x="252" y="68"/>
                      <a:pt x="252" y="68"/>
                      <a:pt x="253" y="68"/>
                    </a:cubicBezTo>
                    <a:cubicBezTo>
                      <a:pt x="254" y="68"/>
                      <a:pt x="254" y="69"/>
                      <a:pt x="255" y="69"/>
                    </a:cubicBezTo>
                    <a:cubicBezTo>
                      <a:pt x="255" y="70"/>
                      <a:pt x="256" y="70"/>
                      <a:pt x="256" y="70"/>
                    </a:cubicBezTo>
                    <a:cubicBezTo>
                      <a:pt x="256" y="70"/>
                      <a:pt x="256" y="71"/>
                      <a:pt x="256" y="71"/>
                    </a:cubicBezTo>
                    <a:cubicBezTo>
                      <a:pt x="256" y="72"/>
                      <a:pt x="256" y="72"/>
                      <a:pt x="256" y="73"/>
                    </a:cubicBezTo>
                    <a:cubicBezTo>
                      <a:pt x="256" y="73"/>
                      <a:pt x="256" y="74"/>
                      <a:pt x="257" y="74"/>
                    </a:cubicBezTo>
                    <a:cubicBezTo>
                      <a:pt x="257" y="74"/>
                      <a:pt x="257" y="74"/>
                      <a:pt x="257" y="74"/>
                    </a:cubicBezTo>
                    <a:cubicBezTo>
                      <a:pt x="257" y="73"/>
                      <a:pt x="257" y="72"/>
                      <a:pt x="257" y="71"/>
                    </a:cubicBezTo>
                    <a:cubicBezTo>
                      <a:pt x="257" y="71"/>
                      <a:pt x="257" y="71"/>
                      <a:pt x="257" y="70"/>
                    </a:cubicBezTo>
                    <a:cubicBezTo>
                      <a:pt x="257" y="70"/>
                      <a:pt x="256" y="70"/>
                      <a:pt x="256" y="69"/>
                    </a:cubicBezTo>
                    <a:cubicBezTo>
                      <a:pt x="256" y="68"/>
                      <a:pt x="257" y="69"/>
                      <a:pt x="257" y="70"/>
                    </a:cubicBezTo>
                    <a:cubicBezTo>
                      <a:pt x="258" y="70"/>
                      <a:pt x="258" y="71"/>
                      <a:pt x="259" y="71"/>
                    </a:cubicBezTo>
                    <a:cubicBezTo>
                      <a:pt x="259" y="71"/>
                      <a:pt x="259" y="71"/>
                      <a:pt x="259" y="71"/>
                    </a:cubicBezTo>
                    <a:cubicBezTo>
                      <a:pt x="259" y="72"/>
                      <a:pt x="260" y="73"/>
                      <a:pt x="260" y="73"/>
                    </a:cubicBezTo>
                    <a:cubicBezTo>
                      <a:pt x="261" y="73"/>
                      <a:pt x="261" y="74"/>
                      <a:pt x="261" y="74"/>
                    </a:cubicBezTo>
                    <a:cubicBezTo>
                      <a:pt x="262" y="74"/>
                      <a:pt x="261" y="73"/>
                      <a:pt x="261" y="73"/>
                    </a:cubicBezTo>
                    <a:cubicBezTo>
                      <a:pt x="260" y="72"/>
                      <a:pt x="262" y="72"/>
                      <a:pt x="263" y="73"/>
                    </a:cubicBezTo>
                    <a:cubicBezTo>
                      <a:pt x="263" y="73"/>
                      <a:pt x="264" y="73"/>
                      <a:pt x="264" y="73"/>
                    </a:cubicBezTo>
                    <a:cubicBezTo>
                      <a:pt x="264" y="72"/>
                      <a:pt x="263" y="72"/>
                      <a:pt x="262" y="72"/>
                    </a:cubicBezTo>
                    <a:cubicBezTo>
                      <a:pt x="261" y="71"/>
                      <a:pt x="261" y="70"/>
                      <a:pt x="260" y="69"/>
                    </a:cubicBezTo>
                    <a:cubicBezTo>
                      <a:pt x="260" y="69"/>
                      <a:pt x="258" y="68"/>
                      <a:pt x="260" y="68"/>
                    </a:cubicBezTo>
                    <a:cubicBezTo>
                      <a:pt x="260" y="68"/>
                      <a:pt x="262" y="68"/>
                      <a:pt x="262" y="68"/>
                    </a:cubicBezTo>
                    <a:cubicBezTo>
                      <a:pt x="263" y="69"/>
                      <a:pt x="263" y="69"/>
                      <a:pt x="264" y="70"/>
                    </a:cubicBezTo>
                    <a:cubicBezTo>
                      <a:pt x="264" y="70"/>
                      <a:pt x="265" y="70"/>
                      <a:pt x="266" y="71"/>
                    </a:cubicBezTo>
                    <a:cubicBezTo>
                      <a:pt x="267" y="71"/>
                      <a:pt x="268" y="72"/>
                      <a:pt x="269" y="73"/>
                    </a:cubicBezTo>
                    <a:cubicBezTo>
                      <a:pt x="270" y="73"/>
                      <a:pt x="270" y="74"/>
                      <a:pt x="271" y="74"/>
                    </a:cubicBezTo>
                    <a:cubicBezTo>
                      <a:pt x="271" y="75"/>
                      <a:pt x="271" y="75"/>
                      <a:pt x="272" y="75"/>
                    </a:cubicBezTo>
                    <a:cubicBezTo>
                      <a:pt x="273" y="75"/>
                      <a:pt x="272" y="75"/>
                      <a:pt x="272" y="75"/>
                    </a:cubicBezTo>
                    <a:cubicBezTo>
                      <a:pt x="272" y="75"/>
                      <a:pt x="272" y="74"/>
                      <a:pt x="271" y="74"/>
                    </a:cubicBezTo>
                    <a:cubicBezTo>
                      <a:pt x="271" y="74"/>
                      <a:pt x="271" y="73"/>
                      <a:pt x="271" y="73"/>
                    </a:cubicBezTo>
                    <a:cubicBezTo>
                      <a:pt x="271" y="72"/>
                      <a:pt x="271" y="72"/>
                      <a:pt x="271" y="71"/>
                    </a:cubicBezTo>
                    <a:cubicBezTo>
                      <a:pt x="270" y="71"/>
                      <a:pt x="271" y="71"/>
                      <a:pt x="271" y="71"/>
                    </a:cubicBezTo>
                    <a:cubicBezTo>
                      <a:pt x="271" y="71"/>
                      <a:pt x="272" y="71"/>
                      <a:pt x="272" y="71"/>
                    </a:cubicBezTo>
                    <a:cubicBezTo>
                      <a:pt x="272" y="70"/>
                      <a:pt x="271" y="70"/>
                      <a:pt x="270" y="69"/>
                    </a:cubicBezTo>
                    <a:cubicBezTo>
                      <a:pt x="269" y="68"/>
                      <a:pt x="268" y="68"/>
                      <a:pt x="268" y="67"/>
                    </a:cubicBezTo>
                    <a:cubicBezTo>
                      <a:pt x="269" y="67"/>
                      <a:pt x="270" y="68"/>
                      <a:pt x="271" y="68"/>
                    </a:cubicBezTo>
                    <a:cubicBezTo>
                      <a:pt x="272" y="68"/>
                      <a:pt x="273" y="68"/>
                      <a:pt x="274" y="69"/>
                    </a:cubicBezTo>
                    <a:cubicBezTo>
                      <a:pt x="275" y="69"/>
                      <a:pt x="276" y="69"/>
                      <a:pt x="276" y="70"/>
                    </a:cubicBezTo>
                    <a:cubicBezTo>
                      <a:pt x="277" y="70"/>
                      <a:pt x="278" y="71"/>
                      <a:pt x="278" y="71"/>
                    </a:cubicBezTo>
                    <a:cubicBezTo>
                      <a:pt x="278" y="70"/>
                      <a:pt x="278" y="70"/>
                      <a:pt x="277" y="69"/>
                    </a:cubicBezTo>
                    <a:cubicBezTo>
                      <a:pt x="276" y="69"/>
                      <a:pt x="275" y="68"/>
                      <a:pt x="274" y="68"/>
                    </a:cubicBezTo>
                    <a:cubicBezTo>
                      <a:pt x="274" y="68"/>
                      <a:pt x="273" y="68"/>
                      <a:pt x="272" y="67"/>
                    </a:cubicBezTo>
                    <a:cubicBezTo>
                      <a:pt x="271" y="67"/>
                      <a:pt x="270" y="67"/>
                      <a:pt x="269" y="67"/>
                    </a:cubicBezTo>
                    <a:cubicBezTo>
                      <a:pt x="268" y="67"/>
                      <a:pt x="268" y="66"/>
                      <a:pt x="267" y="66"/>
                    </a:cubicBezTo>
                    <a:cubicBezTo>
                      <a:pt x="267" y="66"/>
                      <a:pt x="266" y="67"/>
                      <a:pt x="266" y="66"/>
                    </a:cubicBezTo>
                    <a:cubicBezTo>
                      <a:pt x="266" y="66"/>
                      <a:pt x="266" y="66"/>
                      <a:pt x="266" y="65"/>
                    </a:cubicBezTo>
                    <a:cubicBezTo>
                      <a:pt x="266" y="65"/>
                      <a:pt x="265" y="65"/>
                      <a:pt x="265" y="65"/>
                    </a:cubicBezTo>
                    <a:cubicBezTo>
                      <a:pt x="265" y="64"/>
                      <a:pt x="266" y="64"/>
                      <a:pt x="266" y="65"/>
                    </a:cubicBezTo>
                    <a:cubicBezTo>
                      <a:pt x="267" y="65"/>
                      <a:pt x="267" y="65"/>
                      <a:pt x="267" y="65"/>
                    </a:cubicBezTo>
                    <a:cubicBezTo>
                      <a:pt x="268" y="65"/>
                      <a:pt x="268" y="65"/>
                      <a:pt x="267" y="65"/>
                    </a:cubicBezTo>
                    <a:cubicBezTo>
                      <a:pt x="266" y="64"/>
                      <a:pt x="270" y="65"/>
                      <a:pt x="270" y="65"/>
                    </a:cubicBezTo>
                    <a:cubicBezTo>
                      <a:pt x="270" y="65"/>
                      <a:pt x="271" y="65"/>
                      <a:pt x="271" y="65"/>
                    </a:cubicBezTo>
                    <a:cubicBezTo>
                      <a:pt x="271" y="65"/>
                      <a:pt x="271" y="65"/>
                      <a:pt x="270" y="65"/>
                    </a:cubicBezTo>
                    <a:cubicBezTo>
                      <a:pt x="270" y="64"/>
                      <a:pt x="270" y="64"/>
                      <a:pt x="270" y="64"/>
                    </a:cubicBezTo>
                    <a:cubicBezTo>
                      <a:pt x="270" y="64"/>
                      <a:pt x="271" y="65"/>
                      <a:pt x="271" y="65"/>
                    </a:cubicBezTo>
                    <a:cubicBezTo>
                      <a:pt x="271" y="65"/>
                      <a:pt x="271" y="64"/>
                      <a:pt x="271" y="64"/>
                    </a:cubicBezTo>
                    <a:cubicBezTo>
                      <a:pt x="271" y="64"/>
                      <a:pt x="271" y="64"/>
                      <a:pt x="272" y="64"/>
                    </a:cubicBezTo>
                    <a:cubicBezTo>
                      <a:pt x="272" y="64"/>
                      <a:pt x="273" y="64"/>
                      <a:pt x="273" y="65"/>
                    </a:cubicBezTo>
                    <a:cubicBezTo>
                      <a:pt x="273" y="65"/>
                      <a:pt x="273" y="65"/>
                      <a:pt x="274" y="66"/>
                    </a:cubicBezTo>
                    <a:cubicBezTo>
                      <a:pt x="274" y="66"/>
                      <a:pt x="275" y="66"/>
                      <a:pt x="276" y="67"/>
                    </a:cubicBezTo>
                    <a:cubicBezTo>
                      <a:pt x="277" y="67"/>
                      <a:pt x="278" y="67"/>
                      <a:pt x="278" y="68"/>
                    </a:cubicBezTo>
                    <a:cubicBezTo>
                      <a:pt x="279" y="68"/>
                      <a:pt x="279" y="68"/>
                      <a:pt x="279" y="69"/>
                    </a:cubicBezTo>
                    <a:cubicBezTo>
                      <a:pt x="280" y="69"/>
                      <a:pt x="279" y="68"/>
                      <a:pt x="279" y="68"/>
                    </a:cubicBezTo>
                    <a:cubicBezTo>
                      <a:pt x="279" y="68"/>
                      <a:pt x="278" y="68"/>
                      <a:pt x="278" y="67"/>
                    </a:cubicBezTo>
                    <a:cubicBezTo>
                      <a:pt x="279" y="67"/>
                      <a:pt x="281" y="68"/>
                      <a:pt x="279" y="67"/>
                    </a:cubicBezTo>
                    <a:cubicBezTo>
                      <a:pt x="278" y="66"/>
                      <a:pt x="281" y="67"/>
                      <a:pt x="280" y="66"/>
                    </a:cubicBezTo>
                    <a:cubicBezTo>
                      <a:pt x="280" y="65"/>
                      <a:pt x="279" y="65"/>
                      <a:pt x="278" y="65"/>
                    </a:cubicBezTo>
                    <a:cubicBezTo>
                      <a:pt x="278" y="65"/>
                      <a:pt x="278" y="65"/>
                      <a:pt x="278" y="64"/>
                    </a:cubicBezTo>
                    <a:cubicBezTo>
                      <a:pt x="277" y="63"/>
                      <a:pt x="278" y="64"/>
                      <a:pt x="278" y="63"/>
                    </a:cubicBezTo>
                    <a:cubicBezTo>
                      <a:pt x="279" y="63"/>
                      <a:pt x="279" y="63"/>
                      <a:pt x="280" y="64"/>
                    </a:cubicBezTo>
                    <a:cubicBezTo>
                      <a:pt x="280" y="64"/>
                      <a:pt x="281" y="65"/>
                      <a:pt x="281" y="65"/>
                    </a:cubicBezTo>
                    <a:cubicBezTo>
                      <a:pt x="281" y="64"/>
                      <a:pt x="281" y="63"/>
                      <a:pt x="281" y="63"/>
                    </a:cubicBezTo>
                    <a:cubicBezTo>
                      <a:pt x="281" y="63"/>
                      <a:pt x="282" y="64"/>
                      <a:pt x="282" y="64"/>
                    </a:cubicBezTo>
                    <a:cubicBezTo>
                      <a:pt x="283" y="64"/>
                      <a:pt x="283" y="63"/>
                      <a:pt x="283" y="63"/>
                    </a:cubicBezTo>
                    <a:cubicBezTo>
                      <a:pt x="284" y="64"/>
                      <a:pt x="285" y="64"/>
                      <a:pt x="286" y="64"/>
                    </a:cubicBezTo>
                    <a:cubicBezTo>
                      <a:pt x="286" y="64"/>
                      <a:pt x="286" y="64"/>
                      <a:pt x="287" y="64"/>
                    </a:cubicBezTo>
                    <a:cubicBezTo>
                      <a:pt x="288" y="65"/>
                      <a:pt x="288" y="65"/>
                      <a:pt x="289" y="65"/>
                    </a:cubicBezTo>
                    <a:cubicBezTo>
                      <a:pt x="290" y="65"/>
                      <a:pt x="291" y="65"/>
                      <a:pt x="293" y="66"/>
                    </a:cubicBezTo>
                    <a:cubicBezTo>
                      <a:pt x="293" y="66"/>
                      <a:pt x="293" y="67"/>
                      <a:pt x="294" y="67"/>
                    </a:cubicBezTo>
                    <a:cubicBezTo>
                      <a:pt x="295" y="67"/>
                      <a:pt x="295" y="67"/>
                      <a:pt x="295" y="67"/>
                    </a:cubicBezTo>
                    <a:cubicBezTo>
                      <a:pt x="296" y="68"/>
                      <a:pt x="297" y="68"/>
                      <a:pt x="298" y="68"/>
                    </a:cubicBezTo>
                    <a:cubicBezTo>
                      <a:pt x="299" y="69"/>
                      <a:pt x="299" y="70"/>
                      <a:pt x="298" y="70"/>
                    </a:cubicBezTo>
                    <a:cubicBezTo>
                      <a:pt x="298" y="70"/>
                      <a:pt x="298" y="70"/>
                      <a:pt x="298" y="70"/>
                    </a:cubicBezTo>
                    <a:cubicBezTo>
                      <a:pt x="297" y="70"/>
                      <a:pt x="297" y="70"/>
                      <a:pt x="296" y="70"/>
                    </a:cubicBezTo>
                    <a:cubicBezTo>
                      <a:pt x="295" y="70"/>
                      <a:pt x="293" y="69"/>
                      <a:pt x="292" y="69"/>
                    </a:cubicBezTo>
                    <a:cubicBezTo>
                      <a:pt x="291" y="69"/>
                      <a:pt x="291" y="69"/>
                      <a:pt x="291" y="69"/>
                    </a:cubicBezTo>
                    <a:cubicBezTo>
                      <a:pt x="290" y="69"/>
                      <a:pt x="290" y="69"/>
                      <a:pt x="289" y="69"/>
                    </a:cubicBezTo>
                    <a:cubicBezTo>
                      <a:pt x="289" y="69"/>
                      <a:pt x="288" y="69"/>
                      <a:pt x="288" y="69"/>
                    </a:cubicBezTo>
                    <a:cubicBezTo>
                      <a:pt x="287" y="69"/>
                      <a:pt x="287" y="69"/>
                      <a:pt x="286" y="69"/>
                    </a:cubicBezTo>
                    <a:cubicBezTo>
                      <a:pt x="286" y="69"/>
                      <a:pt x="285" y="69"/>
                      <a:pt x="285" y="69"/>
                    </a:cubicBezTo>
                    <a:cubicBezTo>
                      <a:pt x="285" y="70"/>
                      <a:pt x="286" y="69"/>
                      <a:pt x="286" y="69"/>
                    </a:cubicBezTo>
                    <a:cubicBezTo>
                      <a:pt x="287" y="69"/>
                      <a:pt x="288" y="70"/>
                      <a:pt x="289" y="70"/>
                    </a:cubicBezTo>
                    <a:cubicBezTo>
                      <a:pt x="290" y="70"/>
                      <a:pt x="291" y="70"/>
                      <a:pt x="292" y="70"/>
                    </a:cubicBezTo>
                    <a:cubicBezTo>
                      <a:pt x="293" y="69"/>
                      <a:pt x="294" y="70"/>
                      <a:pt x="295" y="70"/>
                    </a:cubicBezTo>
                    <a:cubicBezTo>
                      <a:pt x="296" y="71"/>
                      <a:pt x="297" y="71"/>
                      <a:pt x="298" y="71"/>
                    </a:cubicBezTo>
                    <a:cubicBezTo>
                      <a:pt x="298" y="71"/>
                      <a:pt x="298" y="71"/>
                      <a:pt x="299" y="71"/>
                    </a:cubicBezTo>
                    <a:cubicBezTo>
                      <a:pt x="299" y="71"/>
                      <a:pt x="300" y="71"/>
                      <a:pt x="300" y="71"/>
                    </a:cubicBezTo>
                    <a:cubicBezTo>
                      <a:pt x="301" y="71"/>
                      <a:pt x="301" y="72"/>
                      <a:pt x="302" y="72"/>
                    </a:cubicBezTo>
                    <a:cubicBezTo>
                      <a:pt x="302" y="73"/>
                      <a:pt x="301" y="73"/>
                      <a:pt x="302" y="74"/>
                    </a:cubicBezTo>
                    <a:cubicBezTo>
                      <a:pt x="302" y="74"/>
                      <a:pt x="303" y="74"/>
                      <a:pt x="303" y="74"/>
                    </a:cubicBezTo>
                    <a:cubicBezTo>
                      <a:pt x="303" y="74"/>
                      <a:pt x="303" y="74"/>
                      <a:pt x="304" y="74"/>
                    </a:cubicBezTo>
                    <a:cubicBezTo>
                      <a:pt x="305" y="75"/>
                      <a:pt x="305" y="75"/>
                      <a:pt x="306" y="75"/>
                    </a:cubicBezTo>
                    <a:cubicBezTo>
                      <a:pt x="306" y="75"/>
                      <a:pt x="307" y="76"/>
                      <a:pt x="307" y="76"/>
                    </a:cubicBezTo>
                    <a:cubicBezTo>
                      <a:pt x="308" y="77"/>
                      <a:pt x="309" y="78"/>
                      <a:pt x="309" y="78"/>
                    </a:cubicBezTo>
                    <a:cubicBezTo>
                      <a:pt x="309" y="78"/>
                      <a:pt x="308" y="78"/>
                      <a:pt x="308" y="78"/>
                    </a:cubicBezTo>
                    <a:cubicBezTo>
                      <a:pt x="308" y="78"/>
                      <a:pt x="308" y="79"/>
                      <a:pt x="308" y="79"/>
                    </a:cubicBezTo>
                    <a:cubicBezTo>
                      <a:pt x="307" y="79"/>
                      <a:pt x="307" y="79"/>
                      <a:pt x="307" y="79"/>
                    </a:cubicBezTo>
                    <a:cubicBezTo>
                      <a:pt x="307" y="79"/>
                      <a:pt x="306" y="79"/>
                      <a:pt x="306" y="79"/>
                    </a:cubicBezTo>
                    <a:cubicBezTo>
                      <a:pt x="305" y="79"/>
                      <a:pt x="305" y="80"/>
                      <a:pt x="305" y="80"/>
                    </a:cubicBezTo>
                    <a:cubicBezTo>
                      <a:pt x="303" y="80"/>
                      <a:pt x="303" y="80"/>
                      <a:pt x="301" y="79"/>
                    </a:cubicBezTo>
                    <a:cubicBezTo>
                      <a:pt x="301" y="79"/>
                      <a:pt x="300" y="79"/>
                      <a:pt x="299" y="78"/>
                    </a:cubicBezTo>
                    <a:cubicBezTo>
                      <a:pt x="298" y="78"/>
                      <a:pt x="298" y="78"/>
                      <a:pt x="298" y="78"/>
                    </a:cubicBezTo>
                    <a:cubicBezTo>
                      <a:pt x="296" y="78"/>
                      <a:pt x="296" y="79"/>
                      <a:pt x="295" y="78"/>
                    </a:cubicBezTo>
                    <a:cubicBezTo>
                      <a:pt x="294" y="78"/>
                      <a:pt x="294" y="78"/>
                      <a:pt x="293" y="78"/>
                    </a:cubicBezTo>
                    <a:cubicBezTo>
                      <a:pt x="293" y="78"/>
                      <a:pt x="292" y="78"/>
                      <a:pt x="292" y="79"/>
                    </a:cubicBezTo>
                    <a:cubicBezTo>
                      <a:pt x="292" y="79"/>
                      <a:pt x="292" y="80"/>
                      <a:pt x="293" y="80"/>
                    </a:cubicBezTo>
                    <a:cubicBezTo>
                      <a:pt x="294" y="81"/>
                      <a:pt x="294" y="80"/>
                      <a:pt x="294" y="80"/>
                    </a:cubicBezTo>
                    <a:cubicBezTo>
                      <a:pt x="294" y="79"/>
                      <a:pt x="295" y="80"/>
                      <a:pt x="296" y="80"/>
                    </a:cubicBezTo>
                    <a:cubicBezTo>
                      <a:pt x="296" y="80"/>
                      <a:pt x="297" y="80"/>
                      <a:pt x="297" y="80"/>
                    </a:cubicBezTo>
                    <a:cubicBezTo>
                      <a:pt x="298" y="79"/>
                      <a:pt x="299" y="79"/>
                      <a:pt x="300" y="80"/>
                    </a:cubicBezTo>
                    <a:cubicBezTo>
                      <a:pt x="302" y="80"/>
                      <a:pt x="302" y="81"/>
                      <a:pt x="304" y="81"/>
                    </a:cubicBezTo>
                    <a:cubicBezTo>
                      <a:pt x="305" y="81"/>
                      <a:pt x="305" y="81"/>
                      <a:pt x="305" y="82"/>
                    </a:cubicBezTo>
                    <a:cubicBezTo>
                      <a:pt x="305" y="83"/>
                      <a:pt x="305" y="83"/>
                      <a:pt x="304" y="83"/>
                    </a:cubicBezTo>
                    <a:cubicBezTo>
                      <a:pt x="303" y="83"/>
                      <a:pt x="302" y="84"/>
                      <a:pt x="303" y="85"/>
                    </a:cubicBezTo>
                    <a:cubicBezTo>
                      <a:pt x="303" y="85"/>
                      <a:pt x="305" y="84"/>
                      <a:pt x="305" y="84"/>
                    </a:cubicBezTo>
                    <a:cubicBezTo>
                      <a:pt x="305" y="84"/>
                      <a:pt x="306" y="84"/>
                      <a:pt x="307" y="84"/>
                    </a:cubicBezTo>
                    <a:cubicBezTo>
                      <a:pt x="308" y="84"/>
                      <a:pt x="307" y="83"/>
                      <a:pt x="307" y="82"/>
                    </a:cubicBezTo>
                    <a:cubicBezTo>
                      <a:pt x="307" y="81"/>
                      <a:pt x="309" y="81"/>
                      <a:pt x="309" y="82"/>
                    </a:cubicBezTo>
                    <a:cubicBezTo>
                      <a:pt x="310" y="83"/>
                      <a:pt x="310" y="84"/>
                      <a:pt x="310" y="84"/>
                    </a:cubicBezTo>
                    <a:cubicBezTo>
                      <a:pt x="311" y="85"/>
                      <a:pt x="311" y="86"/>
                      <a:pt x="312" y="87"/>
                    </a:cubicBezTo>
                    <a:cubicBezTo>
                      <a:pt x="312" y="88"/>
                      <a:pt x="312" y="88"/>
                      <a:pt x="312" y="88"/>
                    </a:cubicBezTo>
                    <a:cubicBezTo>
                      <a:pt x="311" y="88"/>
                      <a:pt x="312" y="89"/>
                      <a:pt x="312" y="89"/>
                    </a:cubicBezTo>
                    <a:cubicBezTo>
                      <a:pt x="312" y="90"/>
                      <a:pt x="312" y="90"/>
                      <a:pt x="311" y="90"/>
                    </a:cubicBezTo>
                    <a:cubicBezTo>
                      <a:pt x="311" y="91"/>
                      <a:pt x="311" y="91"/>
                      <a:pt x="311" y="91"/>
                    </a:cubicBezTo>
                    <a:cubicBezTo>
                      <a:pt x="311" y="92"/>
                      <a:pt x="311" y="92"/>
                      <a:pt x="311" y="92"/>
                    </a:cubicBezTo>
                    <a:cubicBezTo>
                      <a:pt x="312" y="92"/>
                      <a:pt x="312" y="91"/>
                      <a:pt x="312" y="91"/>
                    </a:cubicBezTo>
                    <a:cubicBezTo>
                      <a:pt x="312" y="91"/>
                      <a:pt x="312" y="91"/>
                      <a:pt x="312" y="91"/>
                    </a:cubicBezTo>
                    <a:cubicBezTo>
                      <a:pt x="313" y="90"/>
                      <a:pt x="313" y="90"/>
                      <a:pt x="313" y="90"/>
                    </a:cubicBezTo>
                    <a:cubicBezTo>
                      <a:pt x="313" y="89"/>
                      <a:pt x="313" y="89"/>
                      <a:pt x="313" y="89"/>
                    </a:cubicBezTo>
                    <a:cubicBezTo>
                      <a:pt x="313" y="88"/>
                      <a:pt x="313" y="88"/>
                      <a:pt x="313" y="88"/>
                    </a:cubicBezTo>
                    <a:cubicBezTo>
                      <a:pt x="314" y="87"/>
                      <a:pt x="314" y="87"/>
                      <a:pt x="313" y="86"/>
                    </a:cubicBezTo>
                    <a:cubicBezTo>
                      <a:pt x="312" y="85"/>
                      <a:pt x="313" y="85"/>
                      <a:pt x="314" y="86"/>
                    </a:cubicBezTo>
                    <a:cubicBezTo>
                      <a:pt x="314" y="86"/>
                      <a:pt x="314" y="86"/>
                      <a:pt x="315" y="87"/>
                    </a:cubicBezTo>
                    <a:cubicBezTo>
                      <a:pt x="315" y="87"/>
                      <a:pt x="315" y="87"/>
                      <a:pt x="316" y="87"/>
                    </a:cubicBezTo>
                    <a:cubicBezTo>
                      <a:pt x="316" y="87"/>
                      <a:pt x="316" y="88"/>
                      <a:pt x="317" y="88"/>
                    </a:cubicBezTo>
                    <a:cubicBezTo>
                      <a:pt x="318" y="89"/>
                      <a:pt x="319" y="89"/>
                      <a:pt x="318" y="88"/>
                    </a:cubicBezTo>
                    <a:cubicBezTo>
                      <a:pt x="318" y="88"/>
                      <a:pt x="317" y="87"/>
                      <a:pt x="317" y="87"/>
                    </a:cubicBezTo>
                    <a:cubicBezTo>
                      <a:pt x="316" y="86"/>
                      <a:pt x="316" y="86"/>
                      <a:pt x="315" y="86"/>
                    </a:cubicBezTo>
                    <a:cubicBezTo>
                      <a:pt x="315" y="85"/>
                      <a:pt x="314" y="85"/>
                      <a:pt x="315" y="85"/>
                    </a:cubicBezTo>
                    <a:cubicBezTo>
                      <a:pt x="315" y="85"/>
                      <a:pt x="315" y="85"/>
                      <a:pt x="316" y="85"/>
                    </a:cubicBezTo>
                    <a:cubicBezTo>
                      <a:pt x="316" y="86"/>
                      <a:pt x="318" y="88"/>
                      <a:pt x="318" y="87"/>
                    </a:cubicBezTo>
                    <a:cubicBezTo>
                      <a:pt x="318" y="87"/>
                      <a:pt x="318" y="87"/>
                      <a:pt x="318" y="86"/>
                    </a:cubicBezTo>
                    <a:cubicBezTo>
                      <a:pt x="318" y="86"/>
                      <a:pt x="318" y="86"/>
                      <a:pt x="318" y="86"/>
                    </a:cubicBezTo>
                    <a:cubicBezTo>
                      <a:pt x="319" y="86"/>
                      <a:pt x="319" y="86"/>
                      <a:pt x="319" y="86"/>
                    </a:cubicBezTo>
                    <a:cubicBezTo>
                      <a:pt x="319" y="86"/>
                      <a:pt x="319" y="86"/>
                      <a:pt x="319" y="86"/>
                    </a:cubicBezTo>
                    <a:cubicBezTo>
                      <a:pt x="320" y="86"/>
                      <a:pt x="320" y="86"/>
                      <a:pt x="321" y="86"/>
                    </a:cubicBezTo>
                    <a:cubicBezTo>
                      <a:pt x="321" y="86"/>
                      <a:pt x="322" y="87"/>
                      <a:pt x="322" y="87"/>
                    </a:cubicBezTo>
                    <a:cubicBezTo>
                      <a:pt x="323" y="88"/>
                      <a:pt x="323" y="88"/>
                      <a:pt x="324" y="89"/>
                    </a:cubicBezTo>
                    <a:cubicBezTo>
                      <a:pt x="325" y="89"/>
                      <a:pt x="327" y="91"/>
                      <a:pt x="326" y="91"/>
                    </a:cubicBezTo>
                    <a:cubicBezTo>
                      <a:pt x="326" y="92"/>
                      <a:pt x="325" y="92"/>
                      <a:pt x="325" y="93"/>
                    </a:cubicBezTo>
                    <a:cubicBezTo>
                      <a:pt x="325" y="93"/>
                      <a:pt x="325" y="93"/>
                      <a:pt x="325" y="93"/>
                    </a:cubicBezTo>
                    <a:cubicBezTo>
                      <a:pt x="324" y="93"/>
                      <a:pt x="324" y="93"/>
                      <a:pt x="324" y="93"/>
                    </a:cubicBezTo>
                    <a:cubicBezTo>
                      <a:pt x="324" y="94"/>
                      <a:pt x="325" y="94"/>
                      <a:pt x="325" y="95"/>
                    </a:cubicBezTo>
                    <a:cubicBezTo>
                      <a:pt x="324" y="95"/>
                      <a:pt x="324" y="95"/>
                      <a:pt x="324" y="95"/>
                    </a:cubicBezTo>
                    <a:cubicBezTo>
                      <a:pt x="324" y="95"/>
                      <a:pt x="324" y="95"/>
                      <a:pt x="324" y="95"/>
                    </a:cubicBezTo>
                    <a:cubicBezTo>
                      <a:pt x="323" y="96"/>
                      <a:pt x="323" y="95"/>
                      <a:pt x="322" y="95"/>
                    </a:cubicBezTo>
                    <a:cubicBezTo>
                      <a:pt x="322" y="95"/>
                      <a:pt x="322" y="95"/>
                      <a:pt x="321" y="95"/>
                    </a:cubicBezTo>
                    <a:cubicBezTo>
                      <a:pt x="321" y="94"/>
                      <a:pt x="320" y="94"/>
                      <a:pt x="320" y="94"/>
                    </a:cubicBezTo>
                    <a:cubicBezTo>
                      <a:pt x="319" y="94"/>
                      <a:pt x="320" y="95"/>
                      <a:pt x="320" y="95"/>
                    </a:cubicBezTo>
                    <a:cubicBezTo>
                      <a:pt x="319" y="95"/>
                      <a:pt x="318" y="94"/>
                      <a:pt x="319" y="95"/>
                    </a:cubicBezTo>
                    <a:cubicBezTo>
                      <a:pt x="319" y="95"/>
                      <a:pt x="319" y="95"/>
                      <a:pt x="320" y="96"/>
                    </a:cubicBezTo>
                    <a:cubicBezTo>
                      <a:pt x="320" y="96"/>
                      <a:pt x="320" y="95"/>
                      <a:pt x="321" y="95"/>
                    </a:cubicBezTo>
                    <a:cubicBezTo>
                      <a:pt x="322" y="96"/>
                      <a:pt x="323" y="96"/>
                      <a:pt x="324" y="98"/>
                    </a:cubicBezTo>
                    <a:cubicBezTo>
                      <a:pt x="324" y="98"/>
                      <a:pt x="324" y="99"/>
                      <a:pt x="323" y="99"/>
                    </a:cubicBezTo>
                    <a:cubicBezTo>
                      <a:pt x="323" y="99"/>
                      <a:pt x="321" y="98"/>
                      <a:pt x="320" y="98"/>
                    </a:cubicBezTo>
                    <a:cubicBezTo>
                      <a:pt x="319" y="97"/>
                      <a:pt x="319" y="98"/>
                      <a:pt x="319" y="98"/>
                    </a:cubicBezTo>
                    <a:cubicBezTo>
                      <a:pt x="319" y="99"/>
                      <a:pt x="319" y="100"/>
                      <a:pt x="320" y="101"/>
                    </a:cubicBezTo>
                    <a:cubicBezTo>
                      <a:pt x="321" y="101"/>
                      <a:pt x="320" y="99"/>
                      <a:pt x="320" y="99"/>
                    </a:cubicBezTo>
                    <a:cubicBezTo>
                      <a:pt x="320" y="99"/>
                      <a:pt x="321" y="99"/>
                      <a:pt x="321" y="99"/>
                    </a:cubicBezTo>
                    <a:cubicBezTo>
                      <a:pt x="322" y="99"/>
                      <a:pt x="322" y="99"/>
                      <a:pt x="323" y="99"/>
                    </a:cubicBezTo>
                    <a:cubicBezTo>
                      <a:pt x="324" y="100"/>
                      <a:pt x="323" y="101"/>
                      <a:pt x="323" y="101"/>
                    </a:cubicBezTo>
                    <a:cubicBezTo>
                      <a:pt x="323" y="101"/>
                      <a:pt x="323" y="102"/>
                      <a:pt x="323" y="102"/>
                    </a:cubicBezTo>
                    <a:cubicBezTo>
                      <a:pt x="322" y="102"/>
                      <a:pt x="322" y="102"/>
                      <a:pt x="322" y="102"/>
                    </a:cubicBezTo>
                    <a:cubicBezTo>
                      <a:pt x="321" y="101"/>
                      <a:pt x="322" y="103"/>
                      <a:pt x="322" y="104"/>
                    </a:cubicBezTo>
                    <a:cubicBezTo>
                      <a:pt x="322" y="104"/>
                      <a:pt x="322" y="105"/>
                      <a:pt x="323" y="105"/>
                    </a:cubicBezTo>
                    <a:cubicBezTo>
                      <a:pt x="323" y="105"/>
                      <a:pt x="323" y="105"/>
                      <a:pt x="323" y="105"/>
                    </a:cubicBezTo>
                    <a:cubicBezTo>
                      <a:pt x="324" y="106"/>
                      <a:pt x="323" y="106"/>
                      <a:pt x="323" y="106"/>
                    </a:cubicBezTo>
                    <a:cubicBezTo>
                      <a:pt x="323" y="106"/>
                      <a:pt x="322" y="106"/>
                      <a:pt x="322" y="106"/>
                    </a:cubicBezTo>
                    <a:cubicBezTo>
                      <a:pt x="322" y="107"/>
                      <a:pt x="323" y="107"/>
                      <a:pt x="323" y="108"/>
                    </a:cubicBezTo>
                    <a:cubicBezTo>
                      <a:pt x="323" y="108"/>
                      <a:pt x="323" y="108"/>
                      <a:pt x="322" y="108"/>
                    </a:cubicBezTo>
                    <a:cubicBezTo>
                      <a:pt x="322" y="108"/>
                      <a:pt x="322" y="108"/>
                      <a:pt x="322" y="109"/>
                    </a:cubicBezTo>
                    <a:cubicBezTo>
                      <a:pt x="322" y="110"/>
                      <a:pt x="322" y="111"/>
                      <a:pt x="322" y="112"/>
                    </a:cubicBezTo>
                    <a:cubicBezTo>
                      <a:pt x="323" y="112"/>
                      <a:pt x="322" y="113"/>
                      <a:pt x="322" y="113"/>
                    </a:cubicBezTo>
                    <a:cubicBezTo>
                      <a:pt x="322" y="114"/>
                      <a:pt x="322" y="114"/>
                      <a:pt x="323" y="115"/>
                    </a:cubicBezTo>
                    <a:cubicBezTo>
                      <a:pt x="324" y="116"/>
                      <a:pt x="323" y="114"/>
                      <a:pt x="324" y="114"/>
                    </a:cubicBezTo>
                    <a:cubicBezTo>
                      <a:pt x="325" y="114"/>
                      <a:pt x="325" y="115"/>
                      <a:pt x="326" y="115"/>
                    </a:cubicBezTo>
                    <a:cubicBezTo>
                      <a:pt x="326" y="116"/>
                      <a:pt x="326" y="116"/>
                      <a:pt x="326" y="116"/>
                    </a:cubicBezTo>
                    <a:cubicBezTo>
                      <a:pt x="327" y="118"/>
                      <a:pt x="325" y="117"/>
                      <a:pt x="325" y="117"/>
                    </a:cubicBezTo>
                    <a:cubicBezTo>
                      <a:pt x="325" y="118"/>
                      <a:pt x="326" y="118"/>
                      <a:pt x="326" y="118"/>
                    </a:cubicBezTo>
                    <a:cubicBezTo>
                      <a:pt x="326" y="118"/>
                      <a:pt x="327" y="119"/>
                      <a:pt x="327" y="119"/>
                    </a:cubicBezTo>
                    <a:cubicBezTo>
                      <a:pt x="327" y="119"/>
                      <a:pt x="327" y="119"/>
                      <a:pt x="328" y="119"/>
                    </a:cubicBezTo>
                    <a:cubicBezTo>
                      <a:pt x="328" y="120"/>
                      <a:pt x="328" y="119"/>
                      <a:pt x="329" y="120"/>
                    </a:cubicBezTo>
                    <a:cubicBezTo>
                      <a:pt x="329" y="120"/>
                      <a:pt x="330" y="121"/>
                      <a:pt x="330" y="121"/>
                    </a:cubicBezTo>
                    <a:cubicBezTo>
                      <a:pt x="330" y="122"/>
                      <a:pt x="330" y="123"/>
                      <a:pt x="330" y="123"/>
                    </a:cubicBezTo>
                    <a:cubicBezTo>
                      <a:pt x="330" y="123"/>
                      <a:pt x="329" y="123"/>
                      <a:pt x="329" y="123"/>
                    </a:cubicBezTo>
                    <a:cubicBezTo>
                      <a:pt x="329" y="123"/>
                      <a:pt x="328" y="122"/>
                      <a:pt x="328" y="122"/>
                    </a:cubicBezTo>
                    <a:cubicBezTo>
                      <a:pt x="327" y="121"/>
                      <a:pt x="326" y="121"/>
                      <a:pt x="326" y="121"/>
                    </a:cubicBezTo>
                    <a:cubicBezTo>
                      <a:pt x="326" y="121"/>
                      <a:pt x="326" y="122"/>
                      <a:pt x="326" y="122"/>
                    </a:cubicBezTo>
                    <a:cubicBezTo>
                      <a:pt x="326" y="123"/>
                      <a:pt x="326" y="122"/>
                      <a:pt x="325" y="122"/>
                    </a:cubicBezTo>
                    <a:cubicBezTo>
                      <a:pt x="324" y="121"/>
                      <a:pt x="324" y="122"/>
                      <a:pt x="325" y="123"/>
                    </a:cubicBezTo>
                    <a:cubicBezTo>
                      <a:pt x="325" y="123"/>
                      <a:pt x="325" y="123"/>
                      <a:pt x="326" y="124"/>
                    </a:cubicBezTo>
                    <a:cubicBezTo>
                      <a:pt x="326" y="124"/>
                      <a:pt x="326" y="124"/>
                      <a:pt x="326" y="125"/>
                    </a:cubicBezTo>
                    <a:cubicBezTo>
                      <a:pt x="327" y="125"/>
                      <a:pt x="328" y="125"/>
                      <a:pt x="329" y="126"/>
                    </a:cubicBezTo>
                    <a:cubicBezTo>
                      <a:pt x="329" y="127"/>
                      <a:pt x="329" y="127"/>
                      <a:pt x="329" y="127"/>
                    </a:cubicBezTo>
                    <a:cubicBezTo>
                      <a:pt x="329" y="128"/>
                      <a:pt x="329" y="128"/>
                      <a:pt x="329" y="128"/>
                    </a:cubicBezTo>
                    <a:cubicBezTo>
                      <a:pt x="329" y="128"/>
                      <a:pt x="330" y="129"/>
                      <a:pt x="330" y="129"/>
                    </a:cubicBezTo>
                    <a:cubicBezTo>
                      <a:pt x="331" y="130"/>
                      <a:pt x="331" y="131"/>
                      <a:pt x="331" y="132"/>
                    </a:cubicBezTo>
                    <a:cubicBezTo>
                      <a:pt x="331" y="132"/>
                      <a:pt x="332" y="134"/>
                      <a:pt x="331" y="133"/>
                    </a:cubicBezTo>
                    <a:cubicBezTo>
                      <a:pt x="330" y="133"/>
                      <a:pt x="329" y="132"/>
                      <a:pt x="329" y="131"/>
                    </a:cubicBezTo>
                    <a:cubicBezTo>
                      <a:pt x="329" y="131"/>
                      <a:pt x="328" y="131"/>
                      <a:pt x="328" y="131"/>
                    </a:cubicBezTo>
                    <a:cubicBezTo>
                      <a:pt x="329" y="132"/>
                      <a:pt x="330" y="132"/>
                      <a:pt x="330" y="133"/>
                    </a:cubicBezTo>
                    <a:cubicBezTo>
                      <a:pt x="331" y="135"/>
                      <a:pt x="329" y="133"/>
                      <a:pt x="330" y="135"/>
                    </a:cubicBezTo>
                    <a:cubicBezTo>
                      <a:pt x="330" y="135"/>
                      <a:pt x="330" y="135"/>
                      <a:pt x="330" y="136"/>
                    </a:cubicBezTo>
                    <a:cubicBezTo>
                      <a:pt x="331" y="137"/>
                      <a:pt x="331" y="137"/>
                      <a:pt x="332" y="137"/>
                    </a:cubicBezTo>
                    <a:cubicBezTo>
                      <a:pt x="333" y="137"/>
                      <a:pt x="333" y="138"/>
                      <a:pt x="333" y="139"/>
                    </a:cubicBezTo>
                    <a:cubicBezTo>
                      <a:pt x="333" y="139"/>
                      <a:pt x="333" y="139"/>
                      <a:pt x="332" y="139"/>
                    </a:cubicBezTo>
                    <a:cubicBezTo>
                      <a:pt x="331" y="138"/>
                      <a:pt x="331" y="138"/>
                      <a:pt x="330" y="138"/>
                    </a:cubicBezTo>
                    <a:cubicBezTo>
                      <a:pt x="330" y="138"/>
                      <a:pt x="329" y="138"/>
                      <a:pt x="329" y="138"/>
                    </a:cubicBezTo>
                    <a:cubicBezTo>
                      <a:pt x="329" y="139"/>
                      <a:pt x="329" y="139"/>
                      <a:pt x="329" y="140"/>
                    </a:cubicBezTo>
                    <a:cubicBezTo>
                      <a:pt x="330" y="140"/>
                      <a:pt x="331" y="141"/>
                      <a:pt x="331" y="141"/>
                    </a:cubicBezTo>
                    <a:cubicBezTo>
                      <a:pt x="332" y="141"/>
                      <a:pt x="332" y="142"/>
                      <a:pt x="333" y="142"/>
                    </a:cubicBezTo>
                    <a:cubicBezTo>
                      <a:pt x="333" y="143"/>
                      <a:pt x="333" y="143"/>
                      <a:pt x="332" y="144"/>
                    </a:cubicBezTo>
                    <a:cubicBezTo>
                      <a:pt x="332" y="144"/>
                      <a:pt x="332" y="145"/>
                      <a:pt x="332" y="145"/>
                    </a:cubicBezTo>
                    <a:cubicBezTo>
                      <a:pt x="331" y="145"/>
                      <a:pt x="329" y="145"/>
                      <a:pt x="329" y="144"/>
                    </a:cubicBezTo>
                    <a:cubicBezTo>
                      <a:pt x="328" y="143"/>
                      <a:pt x="327" y="142"/>
                      <a:pt x="326" y="142"/>
                    </a:cubicBezTo>
                    <a:cubicBezTo>
                      <a:pt x="326" y="141"/>
                      <a:pt x="326" y="142"/>
                      <a:pt x="326" y="142"/>
                    </a:cubicBezTo>
                    <a:cubicBezTo>
                      <a:pt x="326" y="143"/>
                      <a:pt x="325" y="143"/>
                      <a:pt x="325" y="144"/>
                    </a:cubicBezTo>
                    <a:cubicBezTo>
                      <a:pt x="325" y="144"/>
                      <a:pt x="327" y="145"/>
                      <a:pt x="326" y="145"/>
                    </a:cubicBezTo>
                    <a:cubicBezTo>
                      <a:pt x="326" y="146"/>
                      <a:pt x="326" y="146"/>
                      <a:pt x="326" y="146"/>
                    </a:cubicBezTo>
                    <a:cubicBezTo>
                      <a:pt x="325" y="146"/>
                      <a:pt x="325" y="147"/>
                      <a:pt x="326" y="147"/>
                    </a:cubicBezTo>
                    <a:cubicBezTo>
                      <a:pt x="326" y="147"/>
                      <a:pt x="327" y="147"/>
                      <a:pt x="327" y="148"/>
                    </a:cubicBezTo>
                    <a:cubicBezTo>
                      <a:pt x="327" y="148"/>
                      <a:pt x="328" y="149"/>
                      <a:pt x="328" y="149"/>
                    </a:cubicBezTo>
                    <a:cubicBezTo>
                      <a:pt x="329" y="150"/>
                      <a:pt x="329" y="150"/>
                      <a:pt x="329" y="151"/>
                    </a:cubicBezTo>
                    <a:cubicBezTo>
                      <a:pt x="330" y="151"/>
                      <a:pt x="331" y="152"/>
                      <a:pt x="331" y="152"/>
                    </a:cubicBezTo>
                    <a:cubicBezTo>
                      <a:pt x="333" y="154"/>
                      <a:pt x="333" y="154"/>
                      <a:pt x="334" y="156"/>
                    </a:cubicBezTo>
                    <a:cubicBezTo>
                      <a:pt x="334" y="157"/>
                      <a:pt x="334" y="157"/>
                      <a:pt x="334" y="158"/>
                    </a:cubicBezTo>
                    <a:cubicBezTo>
                      <a:pt x="335" y="159"/>
                      <a:pt x="335" y="159"/>
                      <a:pt x="335" y="160"/>
                    </a:cubicBezTo>
                    <a:cubicBezTo>
                      <a:pt x="335" y="161"/>
                      <a:pt x="335" y="162"/>
                      <a:pt x="335" y="163"/>
                    </a:cubicBezTo>
                    <a:cubicBezTo>
                      <a:pt x="335" y="163"/>
                      <a:pt x="335" y="162"/>
                      <a:pt x="335" y="162"/>
                    </a:cubicBezTo>
                    <a:cubicBezTo>
                      <a:pt x="334" y="162"/>
                      <a:pt x="334" y="161"/>
                      <a:pt x="334" y="161"/>
                    </a:cubicBezTo>
                    <a:cubicBezTo>
                      <a:pt x="333" y="160"/>
                      <a:pt x="333" y="161"/>
                      <a:pt x="333" y="161"/>
                    </a:cubicBezTo>
                    <a:cubicBezTo>
                      <a:pt x="333" y="163"/>
                      <a:pt x="330" y="159"/>
                      <a:pt x="330" y="158"/>
                    </a:cubicBezTo>
                    <a:cubicBezTo>
                      <a:pt x="330" y="158"/>
                      <a:pt x="329" y="155"/>
                      <a:pt x="328" y="155"/>
                    </a:cubicBezTo>
                    <a:cubicBezTo>
                      <a:pt x="328" y="155"/>
                      <a:pt x="327" y="155"/>
                      <a:pt x="326" y="154"/>
                    </a:cubicBezTo>
                    <a:cubicBezTo>
                      <a:pt x="326" y="154"/>
                      <a:pt x="326" y="153"/>
                      <a:pt x="325" y="152"/>
                    </a:cubicBezTo>
                    <a:cubicBezTo>
                      <a:pt x="324" y="152"/>
                      <a:pt x="324" y="151"/>
                      <a:pt x="323" y="151"/>
                    </a:cubicBezTo>
                    <a:cubicBezTo>
                      <a:pt x="323" y="151"/>
                      <a:pt x="322" y="151"/>
                      <a:pt x="322" y="151"/>
                    </a:cubicBezTo>
                    <a:cubicBezTo>
                      <a:pt x="322" y="150"/>
                      <a:pt x="322" y="150"/>
                      <a:pt x="322" y="150"/>
                    </a:cubicBezTo>
                    <a:cubicBezTo>
                      <a:pt x="322" y="151"/>
                      <a:pt x="323" y="152"/>
                      <a:pt x="324" y="152"/>
                    </a:cubicBezTo>
                    <a:cubicBezTo>
                      <a:pt x="324" y="153"/>
                      <a:pt x="325" y="154"/>
                      <a:pt x="326" y="154"/>
                    </a:cubicBezTo>
                    <a:cubicBezTo>
                      <a:pt x="326" y="155"/>
                      <a:pt x="327" y="155"/>
                      <a:pt x="328" y="155"/>
                    </a:cubicBezTo>
                    <a:cubicBezTo>
                      <a:pt x="329" y="156"/>
                      <a:pt x="328" y="156"/>
                      <a:pt x="327" y="157"/>
                    </a:cubicBezTo>
                    <a:cubicBezTo>
                      <a:pt x="327" y="157"/>
                      <a:pt x="327" y="157"/>
                      <a:pt x="326" y="157"/>
                    </a:cubicBezTo>
                    <a:cubicBezTo>
                      <a:pt x="326" y="157"/>
                      <a:pt x="326" y="156"/>
                      <a:pt x="326" y="157"/>
                    </a:cubicBezTo>
                    <a:cubicBezTo>
                      <a:pt x="326" y="157"/>
                      <a:pt x="327" y="158"/>
                      <a:pt x="327" y="158"/>
                    </a:cubicBezTo>
                    <a:cubicBezTo>
                      <a:pt x="329" y="159"/>
                      <a:pt x="327" y="159"/>
                      <a:pt x="327" y="159"/>
                    </a:cubicBezTo>
                    <a:cubicBezTo>
                      <a:pt x="326" y="159"/>
                      <a:pt x="327" y="160"/>
                      <a:pt x="327" y="160"/>
                    </a:cubicBezTo>
                    <a:cubicBezTo>
                      <a:pt x="328" y="160"/>
                      <a:pt x="328" y="160"/>
                      <a:pt x="328" y="161"/>
                    </a:cubicBezTo>
                    <a:cubicBezTo>
                      <a:pt x="329" y="161"/>
                      <a:pt x="329" y="161"/>
                      <a:pt x="330" y="161"/>
                    </a:cubicBezTo>
                    <a:cubicBezTo>
                      <a:pt x="331" y="161"/>
                      <a:pt x="331" y="162"/>
                      <a:pt x="332" y="162"/>
                    </a:cubicBezTo>
                    <a:cubicBezTo>
                      <a:pt x="332" y="162"/>
                      <a:pt x="333" y="162"/>
                      <a:pt x="333" y="163"/>
                    </a:cubicBezTo>
                    <a:cubicBezTo>
                      <a:pt x="334" y="163"/>
                      <a:pt x="335" y="164"/>
                      <a:pt x="335" y="165"/>
                    </a:cubicBezTo>
                    <a:cubicBezTo>
                      <a:pt x="335" y="165"/>
                      <a:pt x="334" y="165"/>
                      <a:pt x="333" y="166"/>
                    </a:cubicBezTo>
                    <a:cubicBezTo>
                      <a:pt x="333" y="166"/>
                      <a:pt x="333" y="166"/>
                      <a:pt x="333" y="167"/>
                    </a:cubicBezTo>
                    <a:cubicBezTo>
                      <a:pt x="332" y="168"/>
                      <a:pt x="331" y="168"/>
                      <a:pt x="331" y="168"/>
                    </a:cubicBezTo>
                    <a:cubicBezTo>
                      <a:pt x="330" y="169"/>
                      <a:pt x="330" y="171"/>
                      <a:pt x="328" y="171"/>
                    </a:cubicBezTo>
                    <a:cubicBezTo>
                      <a:pt x="327" y="171"/>
                      <a:pt x="326" y="171"/>
                      <a:pt x="325" y="171"/>
                    </a:cubicBezTo>
                    <a:cubicBezTo>
                      <a:pt x="325" y="171"/>
                      <a:pt x="324" y="171"/>
                      <a:pt x="324" y="171"/>
                    </a:cubicBezTo>
                    <a:cubicBezTo>
                      <a:pt x="324" y="171"/>
                      <a:pt x="323" y="172"/>
                      <a:pt x="323" y="172"/>
                    </a:cubicBezTo>
                    <a:cubicBezTo>
                      <a:pt x="322" y="172"/>
                      <a:pt x="322" y="172"/>
                      <a:pt x="321" y="171"/>
                    </a:cubicBezTo>
                    <a:cubicBezTo>
                      <a:pt x="320" y="171"/>
                      <a:pt x="320" y="170"/>
                      <a:pt x="319" y="170"/>
                    </a:cubicBezTo>
                    <a:cubicBezTo>
                      <a:pt x="319" y="171"/>
                      <a:pt x="319" y="171"/>
                      <a:pt x="320" y="172"/>
                    </a:cubicBezTo>
                    <a:cubicBezTo>
                      <a:pt x="320" y="173"/>
                      <a:pt x="320" y="173"/>
                      <a:pt x="319" y="173"/>
                    </a:cubicBezTo>
                    <a:cubicBezTo>
                      <a:pt x="319" y="174"/>
                      <a:pt x="319" y="174"/>
                      <a:pt x="318" y="174"/>
                    </a:cubicBezTo>
                    <a:cubicBezTo>
                      <a:pt x="317" y="174"/>
                      <a:pt x="317" y="175"/>
                      <a:pt x="317" y="175"/>
                    </a:cubicBezTo>
                    <a:cubicBezTo>
                      <a:pt x="318" y="177"/>
                      <a:pt x="317" y="178"/>
                      <a:pt x="317" y="179"/>
                    </a:cubicBezTo>
                    <a:cubicBezTo>
                      <a:pt x="317" y="180"/>
                      <a:pt x="316" y="180"/>
                      <a:pt x="316" y="180"/>
                    </a:cubicBezTo>
                    <a:cubicBezTo>
                      <a:pt x="315" y="180"/>
                      <a:pt x="315" y="181"/>
                      <a:pt x="315" y="181"/>
                    </a:cubicBezTo>
                    <a:cubicBezTo>
                      <a:pt x="315" y="182"/>
                      <a:pt x="315" y="182"/>
                      <a:pt x="314" y="182"/>
                    </a:cubicBezTo>
                    <a:cubicBezTo>
                      <a:pt x="314" y="183"/>
                      <a:pt x="313" y="182"/>
                      <a:pt x="313" y="182"/>
                    </a:cubicBezTo>
                    <a:cubicBezTo>
                      <a:pt x="312" y="182"/>
                      <a:pt x="312" y="183"/>
                      <a:pt x="312" y="183"/>
                    </a:cubicBezTo>
                    <a:cubicBezTo>
                      <a:pt x="311" y="183"/>
                      <a:pt x="310" y="182"/>
                      <a:pt x="311" y="182"/>
                    </a:cubicBezTo>
                    <a:cubicBezTo>
                      <a:pt x="311" y="181"/>
                      <a:pt x="311" y="181"/>
                      <a:pt x="311" y="181"/>
                    </a:cubicBezTo>
                    <a:cubicBezTo>
                      <a:pt x="311" y="180"/>
                      <a:pt x="310" y="180"/>
                      <a:pt x="310" y="181"/>
                    </a:cubicBezTo>
                    <a:cubicBezTo>
                      <a:pt x="310" y="182"/>
                      <a:pt x="310" y="182"/>
                      <a:pt x="309" y="183"/>
                    </a:cubicBezTo>
                    <a:cubicBezTo>
                      <a:pt x="309" y="183"/>
                      <a:pt x="309" y="183"/>
                      <a:pt x="308" y="183"/>
                    </a:cubicBezTo>
                    <a:cubicBezTo>
                      <a:pt x="308" y="183"/>
                      <a:pt x="307" y="183"/>
                      <a:pt x="307" y="184"/>
                    </a:cubicBezTo>
                    <a:cubicBezTo>
                      <a:pt x="306" y="184"/>
                      <a:pt x="307" y="185"/>
                      <a:pt x="306" y="185"/>
                    </a:cubicBezTo>
                    <a:cubicBezTo>
                      <a:pt x="306" y="185"/>
                      <a:pt x="305" y="185"/>
                      <a:pt x="306" y="186"/>
                    </a:cubicBezTo>
                    <a:cubicBezTo>
                      <a:pt x="306" y="186"/>
                      <a:pt x="307" y="186"/>
                      <a:pt x="307" y="187"/>
                    </a:cubicBezTo>
                    <a:cubicBezTo>
                      <a:pt x="306" y="187"/>
                      <a:pt x="306" y="187"/>
                      <a:pt x="305" y="187"/>
                    </a:cubicBezTo>
                    <a:cubicBezTo>
                      <a:pt x="305" y="187"/>
                      <a:pt x="304" y="187"/>
                      <a:pt x="305" y="188"/>
                    </a:cubicBezTo>
                    <a:cubicBezTo>
                      <a:pt x="305" y="189"/>
                      <a:pt x="307" y="190"/>
                      <a:pt x="305" y="190"/>
                    </a:cubicBezTo>
                    <a:cubicBezTo>
                      <a:pt x="305" y="190"/>
                      <a:pt x="305" y="191"/>
                      <a:pt x="305" y="192"/>
                    </a:cubicBezTo>
                    <a:cubicBezTo>
                      <a:pt x="306" y="192"/>
                      <a:pt x="306" y="193"/>
                      <a:pt x="306" y="194"/>
                    </a:cubicBezTo>
                    <a:cubicBezTo>
                      <a:pt x="306" y="195"/>
                      <a:pt x="305" y="196"/>
                      <a:pt x="305" y="196"/>
                    </a:cubicBezTo>
                    <a:cubicBezTo>
                      <a:pt x="305" y="196"/>
                      <a:pt x="305" y="197"/>
                      <a:pt x="305" y="198"/>
                    </a:cubicBezTo>
                    <a:cubicBezTo>
                      <a:pt x="305" y="199"/>
                      <a:pt x="303" y="198"/>
                      <a:pt x="303" y="199"/>
                    </a:cubicBezTo>
                    <a:cubicBezTo>
                      <a:pt x="302" y="200"/>
                      <a:pt x="303" y="201"/>
                      <a:pt x="303" y="202"/>
                    </a:cubicBezTo>
                    <a:cubicBezTo>
                      <a:pt x="304" y="203"/>
                      <a:pt x="304" y="204"/>
                      <a:pt x="304" y="205"/>
                    </a:cubicBezTo>
                    <a:cubicBezTo>
                      <a:pt x="304" y="205"/>
                      <a:pt x="304" y="206"/>
                      <a:pt x="303" y="207"/>
                    </a:cubicBezTo>
                    <a:cubicBezTo>
                      <a:pt x="303" y="207"/>
                      <a:pt x="303" y="208"/>
                      <a:pt x="303" y="209"/>
                    </a:cubicBezTo>
                    <a:cubicBezTo>
                      <a:pt x="303" y="210"/>
                      <a:pt x="303" y="215"/>
                      <a:pt x="302" y="213"/>
                    </a:cubicBezTo>
                    <a:cubicBezTo>
                      <a:pt x="301" y="212"/>
                      <a:pt x="301" y="212"/>
                      <a:pt x="300" y="213"/>
                    </a:cubicBezTo>
                    <a:cubicBezTo>
                      <a:pt x="300" y="213"/>
                      <a:pt x="299" y="214"/>
                      <a:pt x="299" y="213"/>
                    </a:cubicBezTo>
                    <a:cubicBezTo>
                      <a:pt x="298" y="213"/>
                      <a:pt x="298" y="212"/>
                      <a:pt x="298" y="211"/>
                    </a:cubicBezTo>
                    <a:cubicBezTo>
                      <a:pt x="298" y="211"/>
                      <a:pt x="297" y="211"/>
                      <a:pt x="297" y="210"/>
                    </a:cubicBezTo>
                    <a:cubicBezTo>
                      <a:pt x="296" y="210"/>
                      <a:pt x="296" y="210"/>
                      <a:pt x="296" y="209"/>
                    </a:cubicBezTo>
                    <a:cubicBezTo>
                      <a:pt x="295" y="208"/>
                      <a:pt x="295" y="208"/>
                      <a:pt x="294" y="208"/>
                    </a:cubicBezTo>
                    <a:cubicBezTo>
                      <a:pt x="293" y="208"/>
                      <a:pt x="293" y="209"/>
                      <a:pt x="292" y="209"/>
                    </a:cubicBezTo>
                    <a:cubicBezTo>
                      <a:pt x="292" y="210"/>
                      <a:pt x="292" y="208"/>
                      <a:pt x="292" y="208"/>
                    </a:cubicBezTo>
                    <a:cubicBezTo>
                      <a:pt x="292" y="207"/>
                      <a:pt x="291" y="207"/>
                      <a:pt x="291" y="206"/>
                    </a:cubicBezTo>
                    <a:cubicBezTo>
                      <a:pt x="290" y="206"/>
                      <a:pt x="289" y="205"/>
                      <a:pt x="289" y="205"/>
                    </a:cubicBezTo>
                    <a:cubicBezTo>
                      <a:pt x="289" y="203"/>
                      <a:pt x="288" y="202"/>
                      <a:pt x="287" y="201"/>
                    </a:cubicBezTo>
                    <a:cubicBezTo>
                      <a:pt x="286" y="199"/>
                      <a:pt x="286" y="198"/>
                      <a:pt x="285" y="196"/>
                    </a:cubicBezTo>
                    <a:cubicBezTo>
                      <a:pt x="285" y="194"/>
                      <a:pt x="283" y="193"/>
                      <a:pt x="283" y="190"/>
                    </a:cubicBezTo>
                    <a:cubicBezTo>
                      <a:pt x="283" y="189"/>
                      <a:pt x="285" y="187"/>
                      <a:pt x="284" y="186"/>
                    </a:cubicBezTo>
                    <a:cubicBezTo>
                      <a:pt x="283" y="186"/>
                      <a:pt x="282" y="187"/>
                      <a:pt x="282" y="188"/>
                    </a:cubicBezTo>
                    <a:cubicBezTo>
                      <a:pt x="282" y="188"/>
                      <a:pt x="281" y="189"/>
                      <a:pt x="281" y="188"/>
                    </a:cubicBezTo>
                    <a:cubicBezTo>
                      <a:pt x="281" y="188"/>
                      <a:pt x="281" y="187"/>
                      <a:pt x="281" y="186"/>
                    </a:cubicBezTo>
                    <a:cubicBezTo>
                      <a:pt x="281" y="185"/>
                      <a:pt x="280" y="183"/>
                      <a:pt x="280" y="182"/>
                    </a:cubicBezTo>
                    <a:cubicBezTo>
                      <a:pt x="280" y="181"/>
                      <a:pt x="280" y="181"/>
                      <a:pt x="279" y="180"/>
                    </a:cubicBezTo>
                    <a:cubicBezTo>
                      <a:pt x="278" y="179"/>
                      <a:pt x="278" y="178"/>
                      <a:pt x="277" y="177"/>
                    </a:cubicBezTo>
                    <a:cubicBezTo>
                      <a:pt x="276" y="176"/>
                      <a:pt x="277" y="175"/>
                      <a:pt x="277" y="175"/>
                    </a:cubicBezTo>
                    <a:cubicBezTo>
                      <a:pt x="277" y="174"/>
                      <a:pt x="278" y="174"/>
                      <a:pt x="278" y="173"/>
                    </a:cubicBezTo>
                    <a:cubicBezTo>
                      <a:pt x="277" y="173"/>
                      <a:pt x="276" y="172"/>
                      <a:pt x="275" y="172"/>
                    </a:cubicBezTo>
                    <a:cubicBezTo>
                      <a:pt x="275" y="171"/>
                      <a:pt x="275" y="171"/>
                      <a:pt x="275" y="171"/>
                    </a:cubicBezTo>
                    <a:cubicBezTo>
                      <a:pt x="276" y="171"/>
                      <a:pt x="276" y="171"/>
                      <a:pt x="276" y="170"/>
                    </a:cubicBezTo>
                    <a:cubicBezTo>
                      <a:pt x="275" y="170"/>
                      <a:pt x="276" y="169"/>
                      <a:pt x="275" y="168"/>
                    </a:cubicBezTo>
                    <a:cubicBezTo>
                      <a:pt x="275" y="168"/>
                      <a:pt x="274" y="167"/>
                      <a:pt x="275" y="167"/>
                    </a:cubicBezTo>
                    <a:cubicBezTo>
                      <a:pt x="275" y="166"/>
                      <a:pt x="276" y="166"/>
                      <a:pt x="276" y="166"/>
                    </a:cubicBezTo>
                    <a:cubicBezTo>
                      <a:pt x="277" y="165"/>
                      <a:pt x="277" y="165"/>
                      <a:pt x="278" y="166"/>
                    </a:cubicBezTo>
                    <a:cubicBezTo>
                      <a:pt x="279" y="166"/>
                      <a:pt x="280" y="166"/>
                      <a:pt x="281" y="166"/>
                    </a:cubicBezTo>
                    <a:cubicBezTo>
                      <a:pt x="281" y="166"/>
                      <a:pt x="281" y="167"/>
                      <a:pt x="282" y="167"/>
                    </a:cubicBezTo>
                    <a:cubicBezTo>
                      <a:pt x="283" y="167"/>
                      <a:pt x="282" y="167"/>
                      <a:pt x="282" y="166"/>
                    </a:cubicBezTo>
                    <a:cubicBezTo>
                      <a:pt x="282" y="166"/>
                      <a:pt x="281" y="166"/>
                      <a:pt x="281" y="166"/>
                    </a:cubicBezTo>
                    <a:cubicBezTo>
                      <a:pt x="281" y="165"/>
                      <a:pt x="281" y="165"/>
                      <a:pt x="280" y="164"/>
                    </a:cubicBezTo>
                    <a:cubicBezTo>
                      <a:pt x="279" y="164"/>
                      <a:pt x="278" y="165"/>
                      <a:pt x="277" y="165"/>
                    </a:cubicBezTo>
                    <a:cubicBezTo>
                      <a:pt x="276" y="163"/>
                      <a:pt x="278" y="163"/>
                      <a:pt x="279" y="163"/>
                    </a:cubicBezTo>
                    <a:cubicBezTo>
                      <a:pt x="281" y="163"/>
                      <a:pt x="279" y="161"/>
                      <a:pt x="280" y="161"/>
                    </a:cubicBezTo>
                    <a:cubicBezTo>
                      <a:pt x="281" y="160"/>
                      <a:pt x="281" y="159"/>
                      <a:pt x="281" y="158"/>
                    </a:cubicBezTo>
                    <a:cubicBezTo>
                      <a:pt x="281" y="158"/>
                      <a:pt x="281" y="157"/>
                      <a:pt x="281" y="156"/>
                    </a:cubicBezTo>
                    <a:cubicBezTo>
                      <a:pt x="281" y="155"/>
                      <a:pt x="280" y="153"/>
                      <a:pt x="278" y="154"/>
                    </a:cubicBezTo>
                    <a:cubicBezTo>
                      <a:pt x="278" y="154"/>
                      <a:pt x="275" y="154"/>
                      <a:pt x="277" y="155"/>
                    </a:cubicBezTo>
                    <a:cubicBezTo>
                      <a:pt x="278" y="156"/>
                      <a:pt x="279" y="158"/>
                      <a:pt x="277" y="158"/>
                    </a:cubicBezTo>
                    <a:cubicBezTo>
                      <a:pt x="276" y="158"/>
                      <a:pt x="275" y="158"/>
                      <a:pt x="275" y="158"/>
                    </a:cubicBezTo>
                    <a:cubicBezTo>
                      <a:pt x="274" y="158"/>
                      <a:pt x="274" y="158"/>
                      <a:pt x="273" y="158"/>
                    </a:cubicBezTo>
                    <a:cubicBezTo>
                      <a:pt x="272" y="157"/>
                      <a:pt x="273" y="156"/>
                      <a:pt x="272" y="156"/>
                    </a:cubicBezTo>
                    <a:cubicBezTo>
                      <a:pt x="271" y="156"/>
                      <a:pt x="271" y="155"/>
                      <a:pt x="271" y="154"/>
                    </a:cubicBezTo>
                    <a:cubicBezTo>
                      <a:pt x="271" y="154"/>
                      <a:pt x="271" y="153"/>
                      <a:pt x="271" y="152"/>
                    </a:cubicBezTo>
                    <a:cubicBezTo>
                      <a:pt x="271" y="152"/>
                      <a:pt x="272" y="151"/>
                      <a:pt x="272" y="151"/>
                    </a:cubicBezTo>
                    <a:cubicBezTo>
                      <a:pt x="272" y="150"/>
                      <a:pt x="270" y="147"/>
                      <a:pt x="272" y="148"/>
                    </a:cubicBezTo>
                    <a:cubicBezTo>
                      <a:pt x="273" y="148"/>
                      <a:pt x="273" y="148"/>
                      <a:pt x="274" y="148"/>
                    </a:cubicBezTo>
                    <a:cubicBezTo>
                      <a:pt x="275" y="149"/>
                      <a:pt x="275" y="149"/>
                      <a:pt x="276" y="149"/>
                    </a:cubicBezTo>
                    <a:cubicBezTo>
                      <a:pt x="278" y="150"/>
                      <a:pt x="279" y="151"/>
                      <a:pt x="279" y="149"/>
                    </a:cubicBezTo>
                    <a:cubicBezTo>
                      <a:pt x="278" y="148"/>
                      <a:pt x="278" y="148"/>
                      <a:pt x="278" y="147"/>
                    </a:cubicBezTo>
                    <a:cubicBezTo>
                      <a:pt x="277" y="147"/>
                      <a:pt x="276" y="147"/>
                      <a:pt x="276" y="146"/>
                    </a:cubicBezTo>
                    <a:cubicBezTo>
                      <a:pt x="276" y="145"/>
                      <a:pt x="276" y="145"/>
                      <a:pt x="275" y="145"/>
                    </a:cubicBezTo>
                    <a:cubicBezTo>
                      <a:pt x="275" y="145"/>
                      <a:pt x="274" y="145"/>
                      <a:pt x="274" y="144"/>
                    </a:cubicBezTo>
                    <a:cubicBezTo>
                      <a:pt x="273" y="144"/>
                      <a:pt x="274" y="143"/>
                      <a:pt x="273" y="142"/>
                    </a:cubicBezTo>
                    <a:cubicBezTo>
                      <a:pt x="273" y="142"/>
                      <a:pt x="272" y="142"/>
                      <a:pt x="271" y="142"/>
                    </a:cubicBezTo>
                    <a:cubicBezTo>
                      <a:pt x="271" y="142"/>
                      <a:pt x="271" y="143"/>
                      <a:pt x="271" y="144"/>
                    </a:cubicBezTo>
                    <a:cubicBezTo>
                      <a:pt x="271" y="145"/>
                      <a:pt x="270" y="145"/>
                      <a:pt x="269" y="144"/>
                    </a:cubicBezTo>
                    <a:cubicBezTo>
                      <a:pt x="268" y="143"/>
                      <a:pt x="268" y="142"/>
                      <a:pt x="268" y="142"/>
                    </a:cubicBezTo>
                    <a:cubicBezTo>
                      <a:pt x="268" y="141"/>
                      <a:pt x="267" y="141"/>
                      <a:pt x="267" y="140"/>
                    </a:cubicBezTo>
                    <a:cubicBezTo>
                      <a:pt x="267" y="138"/>
                      <a:pt x="269" y="139"/>
                      <a:pt x="268" y="138"/>
                    </a:cubicBezTo>
                    <a:cubicBezTo>
                      <a:pt x="268" y="137"/>
                      <a:pt x="267" y="136"/>
                      <a:pt x="267" y="136"/>
                    </a:cubicBezTo>
                    <a:cubicBezTo>
                      <a:pt x="267" y="135"/>
                      <a:pt x="268" y="135"/>
                      <a:pt x="268" y="135"/>
                    </a:cubicBezTo>
                    <a:cubicBezTo>
                      <a:pt x="269" y="134"/>
                      <a:pt x="268" y="134"/>
                      <a:pt x="267" y="134"/>
                    </a:cubicBezTo>
                    <a:cubicBezTo>
                      <a:pt x="266" y="133"/>
                      <a:pt x="267" y="132"/>
                      <a:pt x="267" y="131"/>
                    </a:cubicBezTo>
                    <a:cubicBezTo>
                      <a:pt x="266" y="131"/>
                      <a:pt x="265" y="130"/>
                      <a:pt x="265" y="130"/>
                    </a:cubicBezTo>
                    <a:cubicBezTo>
                      <a:pt x="264" y="129"/>
                      <a:pt x="264" y="129"/>
                      <a:pt x="264" y="128"/>
                    </a:cubicBezTo>
                    <a:cubicBezTo>
                      <a:pt x="264" y="128"/>
                      <a:pt x="264" y="127"/>
                      <a:pt x="264" y="126"/>
                    </a:cubicBezTo>
                    <a:cubicBezTo>
                      <a:pt x="264" y="125"/>
                      <a:pt x="264" y="125"/>
                      <a:pt x="263" y="124"/>
                    </a:cubicBezTo>
                    <a:cubicBezTo>
                      <a:pt x="263" y="123"/>
                      <a:pt x="263" y="123"/>
                      <a:pt x="262" y="123"/>
                    </a:cubicBezTo>
                    <a:cubicBezTo>
                      <a:pt x="261" y="122"/>
                      <a:pt x="261" y="121"/>
                      <a:pt x="261" y="121"/>
                    </a:cubicBezTo>
                    <a:cubicBezTo>
                      <a:pt x="260" y="121"/>
                      <a:pt x="259" y="120"/>
                      <a:pt x="259" y="119"/>
                    </a:cubicBezTo>
                    <a:cubicBezTo>
                      <a:pt x="258" y="119"/>
                      <a:pt x="258" y="118"/>
                      <a:pt x="258" y="118"/>
                    </a:cubicBezTo>
                    <a:cubicBezTo>
                      <a:pt x="257" y="116"/>
                      <a:pt x="257" y="115"/>
                      <a:pt x="255" y="114"/>
                    </a:cubicBezTo>
                    <a:cubicBezTo>
                      <a:pt x="254" y="113"/>
                      <a:pt x="253" y="113"/>
                      <a:pt x="252" y="112"/>
                    </a:cubicBezTo>
                    <a:cubicBezTo>
                      <a:pt x="251" y="112"/>
                      <a:pt x="250" y="112"/>
                      <a:pt x="249" y="111"/>
                    </a:cubicBezTo>
                    <a:cubicBezTo>
                      <a:pt x="249" y="111"/>
                      <a:pt x="248" y="111"/>
                      <a:pt x="247" y="110"/>
                    </a:cubicBezTo>
                    <a:cubicBezTo>
                      <a:pt x="247" y="110"/>
                      <a:pt x="245" y="110"/>
                      <a:pt x="245" y="110"/>
                    </a:cubicBezTo>
                    <a:cubicBezTo>
                      <a:pt x="245" y="110"/>
                      <a:pt x="245" y="111"/>
                      <a:pt x="246" y="111"/>
                    </a:cubicBezTo>
                    <a:cubicBezTo>
                      <a:pt x="246" y="111"/>
                      <a:pt x="244" y="111"/>
                      <a:pt x="244" y="111"/>
                    </a:cubicBezTo>
                    <a:cubicBezTo>
                      <a:pt x="242" y="110"/>
                      <a:pt x="241" y="110"/>
                      <a:pt x="241" y="111"/>
                    </a:cubicBezTo>
                    <a:cubicBezTo>
                      <a:pt x="240" y="111"/>
                      <a:pt x="240" y="111"/>
                      <a:pt x="239" y="110"/>
                    </a:cubicBezTo>
                    <a:cubicBezTo>
                      <a:pt x="238" y="110"/>
                      <a:pt x="239" y="111"/>
                      <a:pt x="239" y="112"/>
                    </a:cubicBezTo>
                    <a:cubicBezTo>
                      <a:pt x="238" y="112"/>
                      <a:pt x="237" y="111"/>
                      <a:pt x="236" y="111"/>
                    </a:cubicBezTo>
                    <a:cubicBezTo>
                      <a:pt x="236" y="111"/>
                      <a:pt x="235" y="111"/>
                      <a:pt x="234" y="111"/>
                    </a:cubicBezTo>
                    <a:cubicBezTo>
                      <a:pt x="233" y="110"/>
                      <a:pt x="233" y="110"/>
                      <a:pt x="233" y="109"/>
                    </a:cubicBezTo>
                    <a:cubicBezTo>
                      <a:pt x="232" y="109"/>
                      <a:pt x="231" y="109"/>
                      <a:pt x="230" y="109"/>
                    </a:cubicBezTo>
                    <a:cubicBezTo>
                      <a:pt x="229" y="108"/>
                      <a:pt x="231" y="108"/>
                      <a:pt x="232" y="108"/>
                    </a:cubicBezTo>
                    <a:cubicBezTo>
                      <a:pt x="233" y="108"/>
                      <a:pt x="235" y="108"/>
                      <a:pt x="234" y="107"/>
                    </a:cubicBezTo>
                    <a:cubicBezTo>
                      <a:pt x="234" y="106"/>
                      <a:pt x="232" y="106"/>
                      <a:pt x="232" y="106"/>
                    </a:cubicBezTo>
                    <a:cubicBezTo>
                      <a:pt x="231" y="106"/>
                      <a:pt x="230" y="106"/>
                      <a:pt x="230" y="105"/>
                    </a:cubicBezTo>
                    <a:cubicBezTo>
                      <a:pt x="229" y="105"/>
                      <a:pt x="228" y="105"/>
                      <a:pt x="227" y="105"/>
                    </a:cubicBezTo>
                    <a:cubicBezTo>
                      <a:pt x="226" y="104"/>
                      <a:pt x="226" y="103"/>
                      <a:pt x="228" y="102"/>
                    </a:cubicBezTo>
                    <a:cubicBezTo>
                      <a:pt x="228" y="102"/>
                      <a:pt x="229" y="102"/>
                      <a:pt x="230" y="102"/>
                    </a:cubicBezTo>
                    <a:cubicBezTo>
                      <a:pt x="230" y="102"/>
                      <a:pt x="231" y="102"/>
                      <a:pt x="231" y="103"/>
                    </a:cubicBezTo>
                    <a:cubicBezTo>
                      <a:pt x="232" y="103"/>
                      <a:pt x="233" y="102"/>
                      <a:pt x="233" y="102"/>
                    </a:cubicBezTo>
                    <a:cubicBezTo>
                      <a:pt x="234" y="101"/>
                      <a:pt x="237" y="103"/>
                      <a:pt x="237" y="102"/>
                    </a:cubicBezTo>
                    <a:cubicBezTo>
                      <a:pt x="237" y="101"/>
                      <a:pt x="239" y="102"/>
                      <a:pt x="238" y="101"/>
                    </a:cubicBezTo>
                    <a:cubicBezTo>
                      <a:pt x="238" y="100"/>
                      <a:pt x="236" y="99"/>
                      <a:pt x="236" y="99"/>
                    </a:cubicBezTo>
                    <a:cubicBezTo>
                      <a:pt x="235" y="100"/>
                      <a:pt x="235" y="101"/>
                      <a:pt x="234" y="100"/>
                    </a:cubicBezTo>
                    <a:cubicBezTo>
                      <a:pt x="234" y="100"/>
                      <a:pt x="233" y="100"/>
                      <a:pt x="233" y="100"/>
                    </a:cubicBezTo>
                    <a:cubicBezTo>
                      <a:pt x="233" y="100"/>
                      <a:pt x="232" y="100"/>
                      <a:pt x="232" y="101"/>
                    </a:cubicBezTo>
                    <a:cubicBezTo>
                      <a:pt x="232" y="101"/>
                      <a:pt x="231" y="101"/>
                      <a:pt x="231" y="101"/>
                    </a:cubicBezTo>
                    <a:cubicBezTo>
                      <a:pt x="230" y="101"/>
                      <a:pt x="229" y="101"/>
                      <a:pt x="229" y="100"/>
                    </a:cubicBezTo>
                    <a:cubicBezTo>
                      <a:pt x="229" y="100"/>
                      <a:pt x="229" y="99"/>
                      <a:pt x="229" y="99"/>
                    </a:cubicBezTo>
                    <a:cubicBezTo>
                      <a:pt x="229" y="98"/>
                      <a:pt x="226" y="98"/>
                      <a:pt x="225" y="98"/>
                    </a:cubicBezTo>
                    <a:cubicBezTo>
                      <a:pt x="224" y="97"/>
                      <a:pt x="223" y="97"/>
                      <a:pt x="223" y="96"/>
                    </a:cubicBezTo>
                    <a:cubicBezTo>
                      <a:pt x="223" y="95"/>
                      <a:pt x="222" y="95"/>
                      <a:pt x="222" y="94"/>
                    </a:cubicBezTo>
                    <a:cubicBezTo>
                      <a:pt x="222" y="94"/>
                      <a:pt x="222" y="93"/>
                      <a:pt x="223" y="93"/>
                    </a:cubicBezTo>
                    <a:cubicBezTo>
                      <a:pt x="224" y="92"/>
                      <a:pt x="225" y="92"/>
                      <a:pt x="226" y="91"/>
                    </a:cubicBezTo>
                    <a:cubicBezTo>
                      <a:pt x="227" y="91"/>
                      <a:pt x="228" y="91"/>
                      <a:pt x="229" y="91"/>
                    </a:cubicBezTo>
                    <a:cubicBezTo>
                      <a:pt x="229" y="91"/>
                      <a:pt x="229" y="91"/>
                      <a:pt x="230" y="90"/>
                    </a:cubicBezTo>
                    <a:cubicBezTo>
                      <a:pt x="230" y="90"/>
                      <a:pt x="230" y="89"/>
                      <a:pt x="231" y="89"/>
                    </a:cubicBezTo>
                    <a:cubicBezTo>
                      <a:pt x="232" y="89"/>
                      <a:pt x="233" y="90"/>
                      <a:pt x="233" y="89"/>
                    </a:cubicBezTo>
                    <a:cubicBezTo>
                      <a:pt x="233" y="89"/>
                      <a:pt x="233" y="89"/>
                      <a:pt x="234" y="89"/>
                    </a:cubicBezTo>
                    <a:cubicBezTo>
                      <a:pt x="234" y="89"/>
                      <a:pt x="234" y="89"/>
                      <a:pt x="234" y="89"/>
                    </a:cubicBezTo>
                    <a:cubicBezTo>
                      <a:pt x="235" y="89"/>
                      <a:pt x="235" y="89"/>
                      <a:pt x="235" y="89"/>
                    </a:cubicBezTo>
                    <a:cubicBezTo>
                      <a:pt x="237" y="89"/>
                      <a:pt x="237" y="88"/>
                      <a:pt x="238" y="88"/>
                    </a:cubicBezTo>
                    <a:cubicBezTo>
                      <a:pt x="239" y="88"/>
                      <a:pt x="239" y="87"/>
                      <a:pt x="238" y="86"/>
                    </a:cubicBezTo>
                    <a:cubicBezTo>
                      <a:pt x="238" y="85"/>
                      <a:pt x="236" y="85"/>
                      <a:pt x="238" y="85"/>
                    </a:cubicBezTo>
                    <a:cubicBezTo>
                      <a:pt x="238" y="85"/>
                      <a:pt x="239" y="85"/>
                      <a:pt x="238" y="84"/>
                    </a:cubicBezTo>
                    <a:cubicBezTo>
                      <a:pt x="238" y="84"/>
                      <a:pt x="238" y="84"/>
                      <a:pt x="238" y="84"/>
                    </a:cubicBezTo>
                    <a:cubicBezTo>
                      <a:pt x="238" y="84"/>
                      <a:pt x="238" y="83"/>
                      <a:pt x="238" y="83"/>
                    </a:cubicBezTo>
                    <a:cubicBezTo>
                      <a:pt x="238" y="83"/>
                      <a:pt x="237" y="83"/>
                      <a:pt x="237" y="83"/>
                    </a:cubicBezTo>
                    <a:cubicBezTo>
                      <a:pt x="236" y="83"/>
                      <a:pt x="237" y="83"/>
                      <a:pt x="236" y="83"/>
                    </a:cubicBezTo>
                    <a:cubicBezTo>
                      <a:pt x="236" y="83"/>
                      <a:pt x="235" y="83"/>
                      <a:pt x="234" y="83"/>
                    </a:cubicBezTo>
                    <a:cubicBezTo>
                      <a:pt x="234" y="82"/>
                      <a:pt x="233" y="83"/>
                      <a:pt x="233" y="82"/>
                    </a:cubicBezTo>
                    <a:cubicBezTo>
                      <a:pt x="232" y="82"/>
                      <a:pt x="232" y="81"/>
                      <a:pt x="232" y="81"/>
                    </a:cubicBezTo>
                    <a:cubicBezTo>
                      <a:pt x="232" y="81"/>
                      <a:pt x="232" y="80"/>
                      <a:pt x="233" y="80"/>
                    </a:cubicBezTo>
                    <a:cubicBezTo>
                      <a:pt x="233" y="80"/>
                      <a:pt x="234" y="79"/>
                      <a:pt x="234" y="79"/>
                    </a:cubicBezTo>
                    <a:cubicBezTo>
                      <a:pt x="234" y="79"/>
                      <a:pt x="233" y="78"/>
                      <a:pt x="234" y="78"/>
                    </a:cubicBezTo>
                    <a:cubicBezTo>
                      <a:pt x="234" y="78"/>
                      <a:pt x="235" y="78"/>
                      <a:pt x="235" y="78"/>
                    </a:cubicBezTo>
                    <a:cubicBezTo>
                      <a:pt x="236" y="78"/>
                      <a:pt x="236" y="77"/>
                      <a:pt x="237" y="77"/>
                    </a:cubicBezTo>
                    <a:cubicBezTo>
                      <a:pt x="237" y="76"/>
                      <a:pt x="237" y="76"/>
                      <a:pt x="238" y="76"/>
                    </a:cubicBezTo>
                    <a:cubicBezTo>
                      <a:pt x="238" y="75"/>
                      <a:pt x="238" y="75"/>
                      <a:pt x="239" y="75"/>
                    </a:cubicBezTo>
                    <a:cubicBezTo>
                      <a:pt x="240" y="75"/>
                      <a:pt x="241" y="76"/>
                      <a:pt x="242" y="76"/>
                    </a:cubicBezTo>
                    <a:cubicBezTo>
                      <a:pt x="244" y="76"/>
                      <a:pt x="243" y="75"/>
                      <a:pt x="243" y="74"/>
                    </a:cubicBezTo>
                    <a:cubicBezTo>
                      <a:pt x="243" y="74"/>
                      <a:pt x="244" y="73"/>
                      <a:pt x="243" y="72"/>
                    </a:cubicBezTo>
                    <a:cubicBezTo>
                      <a:pt x="242" y="72"/>
                      <a:pt x="241" y="71"/>
                      <a:pt x="242" y="70"/>
                    </a:cubicBezTo>
                    <a:cubicBezTo>
                      <a:pt x="242" y="70"/>
                      <a:pt x="243" y="70"/>
                      <a:pt x="244" y="70"/>
                    </a:cubicBezTo>
                    <a:cubicBezTo>
                      <a:pt x="245" y="71"/>
                      <a:pt x="245" y="71"/>
                      <a:pt x="247" y="72"/>
                    </a:cubicBezTo>
                    <a:cubicBezTo>
                      <a:pt x="247" y="72"/>
                      <a:pt x="248" y="72"/>
                      <a:pt x="248" y="73"/>
                    </a:cubicBezTo>
                    <a:cubicBezTo>
                      <a:pt x="249" y="73"/>
                      <a:pt x="249" y="74"/>
                      <a:pt x="250" y="74"/>
                    </a:cubicBezTo>
                    <a:close/>
                    <a:moveTo>
                      <a:pt x="100" y="147"/>
                    </a:moveTo>
                    <a:cubicBezTo>
                      <a:pt x="101" y="146"/>
                      <a:pt x="101" y="145"/>
                      <a:pt x="102" y="144"/>
                    </a:cubicBezTo>
                    <a:cubicBezTo>
                      <a:pt x="102" y="142"/>
                      <a:pt x="103" y="141"/>
                      <a:pt x="103" y="140"/>
                    </a:cubicBezTo>
                    <a:cubicBezTo>
                      <a:pt x="103" y="139"/>
                      <a:pt x="103" y="138"/>
                      <a:pt x="103" y="137"/>
                    </a:cubicBezTo>
                    <a:cubicBezTo>
                      <a:pt x="104" y="137"/>
                      <a:pt x="104" y="138"/>
                      <a:pt x="105" y="137"/>
                    </a:cubicBezTo>
                    <a:cubicBezTo>
                      <a:pt x="105" y="137"/>
                      <a:pt x="106" y="136"/>
                      <a:pt x="106" y="136"/>
                    </a:cubicBezTo>
                    <a:cubicBezTo>
                      <a:pt x="105" y="135"/>
                      <a:pt x="104" y="135"/>
                      <a:pt x="105" y="134"/>
                    </a:cubicBezTo>
                    <a:cubicBezTo>
                      <a:pt x="105" y="133"/>
                      <a:pt x="105" y="133"/>
                      <a:pt x="105" y="133"/>
                    </a:cubicBezTo>
                    <a:cubicBezTo>
                      <a:pt x="106" y="132"/>
                      <a:pt x="106" y="132"/>
                      <a:pt x="107" y="132"/>
                    </a:cubicBezTo>
                    <a:cubicBezTo>
                      <a:pt x="107" y="131"/>
                      <a:pt x="108" y="131"/>
                      <a:pt x="109" y="131"/>
                    </a:cubicBezTo>
                    <a:cubicBezTo>
                      <a:pt x="109" y="131"/>
                      <a:pt x="110" y="131"/>
                      <a:pt x="111" y="130"/>
                    </a:cubicBezTo>
                    <a:cubicBezTo>
                      <a:pt x="111" y="129"/>
                      <a:pt x="111" y="129"/>
                      <a:pt x="112" y="129"/>
                    </a:cubicBezTo>
                    <a:cubicBezTo>
                      <a:pt x="113" y="129"/>
                      <a:pt x="113" y="130"/>
                      <a:pt x="113" y="130"/>
                    </a:cubicBezTo>
                    <a:cubicBezTo>
                      <a:pt x="114" y="131"/>
                      <a:pt x="114" y="131"/>
                      <a:pt x="115" y="131"/>
                    </a:cubicBezTo>
                    <a:cubicBezTo>
                      <a:pt x="115" y="131"/>
                      <a:pt x="116" y="132"/>
                      <a:pt x="116" y="132"/>
                    </a:cubicBezTo>
                    <a:cubicBezTo>
                      <a:pt x="117" y="132"/>
                      <a:pt x="117" y="131"/>
                      <a:pt x="117" y="131"/>
                    </a:cubicBezTo>
                    <a:cubicBezTo>
                      <a:pt x="120" y="128"/>
                      <a:pt x="121" y="132"/>
                      <a:pt x="122" y="132"/>
                    </a:cubicBezTo>
                    <a:cubicBezTo>
                      <a:pt x="122" y="133"/>
                      <a:pt x="123" y="133"/>
                      <a:pt x="123" y="134"/>
                    </a:cubicBezTo>
                    <a:cubicBezTo>
                      <a:pt x="123" y="135"/>
                      <a:pt x="122" y="135"/>
                      <a:pt x="121" y="136"/>
                    </a:cubicBezTo>
                    <a:cubicBezTo>
                      <a:pt x="120" y="136"/>
                      <a:pt x="119" y="137"/>
                      <a:pt x="118" y="137"/>
                    </a:cubicBezTo>
                    <a:cubicBezTo>
                      <a:pt x="118" y="138"/>
                      <a:pt x="117" y="138"/>
                      <a:pt x="117" y="139"/>
                    </a:cubicBezTo>
                    <a:cubicBezTo>
                      <a:pt x="116" y="139"/>
                      <a:pt x="116" y="140"/>
                      <a:pt x="115" y="141"/>
                    </a:cubicBezTo>
                    <a:cubicBezTo>
                      <a:pt x="114" y="141"/>
                      <a:pt x="114" y="142"/>
                      <a:pt x="113" y="143"/>
                    </a:cubicBezTo>
                    <a:cubicBezTo>
                      <a:pt x="113" y="143"/>
                      <a:pt x="112" y="144"/>
                      <a:pt x="112" y="144"/>
                    </a:cubicBezTo>
                    <a:cubicBezTo>
                      <a:pt x="110" y="145"/>
                      <a:pt x="111" y="147"/>
                      <a:pt x="110" y="149"/>
                    </a:cubicBezTo>
                    <a:cubicBezTo>
                      <a:pt x="109" y="150"/>
                      <a:pt x="108" y="150"/>
                      <a:pt x="106" y="151"/>
                    </a:cubicBezTo>
                    <a:cubicBezTo>
                      <a:pt x="105" y="152"/>
                      <a:pt x="105" y="153"/>
                      <a:pt x="104" y="154"/>
                    </a:cubicBezTo>
                    <a:cubicBezTo>
                      <a:pt x="103" y="154"/>
                      <a:pt x="103" y="153"/>
                      <a:pt x="103" y="153"/>
                    </a:cubicBezTo>
                    <a:cubicBezTo>
                      <a:pt x="103" y="152"/>
                      <a:pt x="103" y="152"/>
                      <a:pt x="102" y="151"/>
                    </a:cubicBezTo>
                    <a:cubicBezTo>
                      <a:pt x="101" y="150"/>
                      <a:pt x="101" y="149"/>
                      <a:pt x="100" y="149"/>
                    </a:cubicBezTo>
                    <a:cubicBezTo>
                      <a:pt x="99" y="149"/>
                      <a:pt x="100" y="147"/>
                      <a:pt x="100" y="147"/>
                    </a:cubicBezTo>
                    <a:close/>
                    <a:moveTo>
                      <a:pt x="38" y="191"/>
                    </a:moveTo>
                    <a:cubicBezTo>
                      <a:pt x="38" y="190"/>
                      <a:pt x="36" y="192"/>
                      <a:pt x="36" y="193"/>
                    </a:cubicBezTo>
                    <a:cubicBezTo>
                      <a:pt x="35" y="194"/>
                      <a:pt x="35" y="194"/>
                      <a:pt x="34" y="195"/>
                    </a:cubicBezTo>
                    <a:cubicBezTo>
                      <a:pt x="34" y="195"/>
                      <a:pt x="33" y="195"/>
                      <a:pt x="33" y="195"/>
                    </a:cubicBezTo>
                    <a:cubicBezTo>
                      <a:pt x="32" y="197"/>
                      <a:pt x="33" y="198"/>
                      <a:pt x="34" y="198"/>
                    </a:cubicBezTo>
                    <a:cubicBezTo>
                      <a:pt x="34" y="198"/>
                      <a:pt x="34" y="198"/>
                      <a:pt x="34" y="199"/>
                    </a:cubicBezTo>
                    <a:cubicBezTo>
                      <a:pt x="34" y="199"/>
                      <a:pt x="34" y="199"/>
                      <a:pt x="34" y="199"/>
                    </a:cubicBezTo>
                    <a:cubicBezTo>
                      <a:pt x="36" y="199"/>
                      <a:pt x="38" y="199"/>
                      <a:pt x="40" y="199"/>
                    </a:cubicBezTo>
                    <a:cubicBezTo>
                      <a:pt x="40" y="199"/>
                      <a:pt x="40" y="199"/>
                      <a:pt x="40" y="199"/>
                    </a:cubicBezTo>
                    <a:cubicBezTo>
                      <a:pt x="40" y="198"/>
                      <a:pt x="40" y="199"/>
                      <a:pt x="40" y="199"/>
                    </a:cubicBezTo>
                    <a:cubicBezTo>
                      <a:pt x="41" y="199"/>
                      <a:pt x="42" y="199"/>
                      <a:pt x="43" y="199"/>
                    </a:cubicBezTo>
                    <a:cubicBezTo>
                      <a:pt x="57" y="200"/>
                      <a:pt x="72" y="207"/>
                      <a:pt x="90" y="219"/>
                    </a:cubicBezTo>
                    <a:cubicBezTo>
                      <a:pt x="109" y="231"/>
                      <a:pt x="132" y="248"/>
                      <a:pt x="158" y="262"/>
                    </a:cubicBezTo>
                    <a:cubicBezTo>
                      <a:pt x="165" y="266"/>
                      <a:pt x="172" y="269"/>
                      <a:pt x="179" y="272"/>
                    </a:cubicBezTo>
                    <a:cubicBezTo>
                      <a:pt x="179" y="272"/>
                      <a:pt x="179" y="272"/>
                      <a:pt x="179" y="272"/>
                    </a:cubicBezTo>
                    <a:cubicBezTo>
                      <a:pt x="180" y="272"/>
                      <a:pt x="181" y="271"/>
                      <a:pt x="182" y="271"/>
                    </a:cubicBezTo>
                    <a:cubicBezTo>
                      <a:pt x="182" y="271"/>
                      <a:pt x="183" y="270"/>
                      <a:pt x="184" y="270"/>
                    </a:cubicBezTo>
                    <a:cubicBezTo>
                      <a:pt x="185" y="269"/>
                      <a:pt x="184" y="267"/>
                      <a:pt x="186" y="267"/>
                    </a:cubicBezTo>
                    <a:cubicBezTo>
                      <a:pt x="187" y="267"/>
                      <a:pt x="187" y="268"/>
                      <a:pt x="188" y="268"/>
                    </a:cubicBezTo>
                    <a:cubicBezTo>
                      <a:pt x="188" y="269"/>
                      <a:pt x="188" y="269"/>
                      <a:pt x="188" y="268"/>
                    </a:cubicBezTo>
                    <a:cubicBezTo>
                      <a:pt x="189" y="267"/>
                      <a:pt x="190" y="269"/>
                      <a:pt x="190" y="270"/>
                    </a:cubicBezTo>
                    <a:cubicBezTo>
                      <a:pt x="191" y="271"/>
                      <a:pt x="191" y="271"/>
                      <a:pt x="192" y="271"/>
                    </a:cubicBezTo>
                    <a:cubicBezTo>
                      <a:pt x="194" y="271"/>
                      <a:pt x="195" y="272"/>
                      <a:pt x="195" y="274"/>
                    </a:cubicBezTo>
                    <a:cubicBezTo>
                      <a:pt x="196" y="277"/>
                      <a:pt x="192" y="276"/>
                      <a:pt x="191" y="276"/>
                    </a:cubicBezTo>
                    <a:cubicBezTo>
                      <a:pt x="190" y="276"/>
                      <a:pt x="189" y="276"/>
                      <a:pt x="189" y="277"/>
                    </a:cubicBezTo>
                    <a:cubicBezTo>
                      <a:pt x="191" y="278"/>
                      <a:pt x="193" y="279"/>
                      <a:pt x="195" y="279"/>
                    </a:cubicBezTo>
                    <a:cubicBezTo>
                      <a:pt x="195" y="279"/>
                      <a:pt x="196" y="279"/>
                      <a:pt x="196" y="279"/>
                    </a:cubicBezTo>
                    <a:cubicBezTo>
                      <a:pt x="196" y="279"/>
                      <a:pt x="198" y="279"/>
                      <a:pt x="199" y="280"/>
                    </a:cubicBezTo>
                    <a:cubicBezTo>
                      <a:pt x="199" y="280"/>
                      <a:pt x="200" y="281"/>
                      <a:pt x="201" y="282"/>
                    </a:cubicBezTo>
                    <a:cubicBezTo>
                      <a:pt x="203" y="282"/>
                      <a:pt x="202" y="281"/>
                      <a:pt x="203" y="280"/>
                    </a:cubicBezTo>
                    <a:cubicBezTo>
                      <a:pt x="204" y="279"/>
                      <a:pt x="206" y="279"/>
                      <a:pt x="207" y="280"/>
                    </a:cubicBezTo>
                    <a:cubicBezTo>
                      <a:pt x="208" y="281"/>
                      <a:pt x="209" y="283"/>
                      <a:pt x="208" y="285"/>
                    </a:cubicBezTo>
                    <a:cubicBezTo>
                      <a:pt x="210" y="286"/>
                      <a:pt x="212" y="286"/>
                      <a:pt x="215" y="287"/>
                    </a:cubicBezTo>
                    <a:cubicBezTo>
                      <a:pt x="216" y="286"/>
                      <a:pt x="219" y="285"/>
                      <a:pt x="219" y="288"/>
                    </a:cubicBezTo>
                    <a:cubicBezTo>
                      <a:pt x="219" y="288"/>
                      <a:pt x="219" y="288"/>
                      <a:pt x="219" y="289"/>
                    </a:cubicBezTo>
                    <a:cubicBezTo>
                      <a:pt x="224" y="290"/>
                      <a:pt x="229" y="292"/>
                      <a:pt x="233" y="293"/>
                    </a:cubicBezTo>
                    <a:cubicBezTo>
                      <a:pt x="233" y="293"/>
                      <a:pt x="234" y="292"/>
                      <a:pt x="234" y="291"/>
                    </a:cubicBezTo>
                    <a:cubicBezTo>
                      <a:pt x="234" y="291"/>
                      <a:pt x="234" y="291"/>
                      <a:pt x="235" y="291"/>
                    </a:cubicBezTo>
                    <a:cubicBezTo>
                      <a:pt x="236" y="291"/>
                      <a:pt x="235" y="290"/>
                      <a:pt x="236" y="289"/>
                    </a:cubicBezTo>
                    <a:cubicBezTo>
                      <a:pt x="236" y="289"/>
                      <a:pt x="236" y="288"/>
                      <a:pt x="237" y="287"/>
                    </a:cubicBezTo>
                    <a:cubicBezTo>
                      <a:pt x="237" y="286"/>
                      <a:pt x="237" y="287"/>
                      <a:pt x="238" y="287"/>
                    </a:cubicBezTo>
                    <a:cubicBezTo>
                      <a:pt x="239" y="288"/>
                      <a:pt x="240" y="285"/>
                      <a:pt x="241" y="285"/>
                    </a:cubicBezTo>
                    <a:cubicBezTo>
                      <a:pt x="242" y="285"/>
                      <a:pt x="247" y="284"/>
                      <a:pt x="247" y="283"/>
                    </a:cubicBezTo>
                    <a:cubicBezTo>
                      <a:pt x="246" y="282"/>
                      <a:pt x="248" y="282"/>
                      <a:pt x="249" y="281"/>
                    </a:cubicBezTo>
                    <a:cubicBezTo>
                      <a:pt x="250" y="280"/>
                      <a:pt x="251" y="280"/>
                      <a:pt x="251" y="279"/>
                    </a:cubicBezTo>
                    <a:cubicBezTo>
                      <a:pt x="252" y="279"/>
                      <a:pt x="253" y="281"/>
                      <a:pt x="253" y="281"/>
                    </a:cubicBezTo>
                    <a:cubicBezTo>
                      <a:pt x="252" y="282"/>
                      <a:pt x="251" y="282"/>
                      <a:pt x="251" y="282"/>
                    </a:cubicBezTo>
                    <a:cubicBezTo>
                      <a:pt x="250" y="283"/>
                      <a:pt x="249" y="283"/>
                      <a:pt x="249" y="284"/>
                    </a:cubicBezTo>
                    <a:cubicBezTo>
                      <a:pt x="248" y="285"/>
                      <a:pt x="248" y="286"/>
                      <a:pt x="249" y="287"/>
                    </a:cubicBezTo>
                    <a:cubicBezTo>
                      <a:pt x="249" y="287"/>
                      <a:pt x="249" y="288"/>
                      <a:pt x="250" y="288"/>
                    </a:cubicBezTo>
                    <a:cubicBezTo>
                      <a:pt x="251" y="289"/>
                      <a:pt x="252" y="286"/>
                      <a:pt x="253" y="285"/>
                    </a:cubicBezTo>
                    <a:cubicBezTo>
                      <a:pt x="253" y="285"/>
                      <a:pt x="254" y="284"/>
                      <a:pt x="254" y="283"/>
                    </a:cubicBezTo>
                    <a:cubicBezTo>
                      <a:pt x="255" y="282"/>
                      <a:pt x="257" y="283"/>
                      <a:pt x="258" y="282"/>
                    </a:cubicBezTo>
                    <a:cubicBezTo>
                      <a:pt x="258" y="282"/>
                      <a:pt x="262" y="281"/>
                      <a:pt x="262" y="279"/>
                    </a:cubicBezTo>
                    <a:cubicBezTo>
                      <a:pt x="261" y="279"/>
                      <a:pt x="260" y="279"/>
                      <a:pt x="259" y="278"/>
                    </a:cubicBezTo>
                    <a:cubicBezTo>
                      <a:pt x="259" y="277"/>
                      <a:pt x="258" y="277"/>
                      <a:pt x="257" y="277"/>
                    </a:cubicBezTo>
                    <a:cubicBezTo>
                      <a:pt x="256" y="277"/>
                      <a:pt x="255" y="276"/>
                      <a:pt x="254" y="275"/>
                    </a:cubicBezTo>
                    <a:cubicBezTo>
                      <a:pt x="252" y="275"/>
                      <a:pt x="252" y="273"/>
                      <a:pt x="252" y="271"/>
                    </a:cubicBezTo>
                    <a:cubicBezTo>
                      <a:pt x="253" y="269"/>
                      <a:pt x="256" y="266"/>
                      <a:pt x="253" y="264"/>
                    </a:cubicBezTo>
                    <a:cubicBezTo>
                      <a:pt x="251" y="264"/>
                      <a:pt x="250" y="263"/>
                      <a:pt x="248" y="264"/>
                    </a:cubicBezTo>
                    <a:cubicBezTo>
                      <a:pt x="247" y="264"/>
                      <a:pt x="246" y="265"/>
                      <a:pt x="244" y="265"/>
                    </a:cubicBezTo>
                    <a:cubicBezTo>
                      <a:pt x="244" y="266"/>
                      <a:pt x="243" y="266"/>
                      <a:pt x="243" y="267"/>
                    </a:cubicBezTo>
                    <a:cubicBezTo>
                      <a:pt x="242" y="268"/>
                      <a:pt x="241" y="268"/>
                      <a:pt x="241" y="269"/>
                    </a:cubicBezTo>
                    <a:cubicBezTo>
                      <a:pt x="240" y="269"/>
                      <a:pt x="240" y="272"/>
                      <a:pt x="240" y="272"/>
                    </a:cubicBezTo>
                    <a:cubicBezTo>
                      <a:pt x="240" y="271"/>
                      <a:pt x="239" y="271"/>
                      <a:pt x="239" y="270"/>
                    </a:cubicBezTo>
                    <a:cubicBezTo>
                      <a:pt x="239" y="269"/>
                      <a:pt x="240" y="268"/>
                      <a:pt x="240" y="268"/>
                    </a:cubicBezTo>
                    <a:cubicBezTo>
                      <a:pt x="241" y="266"/>
                      <a:pt x="242" y="265"/>
                      <a:pt x="244" y="264"/>
                    </a:cubicBezTo>
                    <a:cubicBezTo>
                      <a:pt x="245" y="264"/>
                      <a:pt x="246" y="263"/>
                      <a:pt x="246" y="262"/>
                    </a:cubicBezTo>
                    <a:cubicBezTo>
                      <a:pt x="247" y="262"/>
                      <a:pt x="247" y="261"/>
                      <a:pt x="248" y="260"/>
                    </a:cubicBezTo>
                    <a:cubicBezTo>
                      <a:pt x="249" y="260"/>
                      <a:pt x="250" y="260"/>
                      <a:pt x="251" y="260"/>
                    </a:cubicBezTo>
                    <a:cubicBezTo>
                      <a:pt x="252" y="260"/>
                      <a:pt x="252" y="260"/>
                      <a:pt x="253" y="261"/>
                    </a:cubicBezTo>
                    <a:cubicBezTo>
                      <a:pt x="253" y="263"/>
                      <a:pt x="254" y="264"/>
                      <a:pt x="255" y="265"/>
                    </a:cubicBezTo>
                    <a:cubicBezTo>
                      <a:pt x="256" y="265"/>
                      <a:pt x="258" y="264"/>
                      <a:pt x="260" y="264"/>
                    </a:cubicBezTo>
                    <a:cubicBezTo>
                      <a:pt x="260" y="264"/>
                      <a:pt x="261" y="264"/>
                      <a:pt x="261" y="263"/>
                    </a:cubicBezTo>
                    <a:cubicBezTo>
                      <a:pt x="262" y="262"/>
                      <a:pt x="262" y="261"/>
                      <a:pt x="263" y="261"/>
                    </a:cubicBezTo>
                    <a:cubicBezTo>
                      <a:pt x="265" y="260"/>
                      <a:pt x="267" y="261"/>
                      <a:pt x="268" y="262"/>
                    </a:cubicBezTo>
                    <a:cubicBezTo>
                      <a:pt x="267" y="263"/>
                      <a:pt x="268" y="265"/>
                      <a:pt x="267" y="265"/>
                    </a:cubicBezTo>
                    <a:cubicBezTo>
                      <a:pt x="267" y="266"/>
                      <a:pt x="264" y="266"/>
                      <a:pt x="265" y="267"/>
                    </a:cubicBezTo>
                    <a:cubicBezTo>
                      <a:pt x="265" y="267"/>
                      <a:pt x="266" y="267"/>
                      <a:pt x="266" y="268"/>
                    </a:cubicBezTo>
                    <a:cubicBezTo>
                      <a:pt x="266" y="268"/>
                      <a:pt x="266" y="268"/>
                      <a:pt x="265" y="269"/>
                    </a:cubicBezTo>
                    <a:cubicBezTo>
                      <a:pt x="265" y="270"/>
                      <a:pt x="264" y="271"/>
                      <a:pt x="266" y="271"/>
                    </a:cubicBezTo>
                    <a:cubicBezTo>
                      <a:pt x="267" y="271"/>
                      <a:pt x="267" y="270"/>
                      <a:pt x="268" y="270"/>
                    </a:cubicBezTo>
                    <a:cubicBezTo>
                      <a:pt x="269" y="270"/>
                      <a:pt x="270" y="270"/>
                      <a:pt x="271" y="270"/>
                    </a:cubicBezTo>
                    <a:cubicBezTo>
                      <a:pt x="272" y="270"/>
                      <a:pt x="272" y="269"/>
                      <a:pt x="273" y="270"/>
                    </a:cubicBezTo>
                    <a:cubicBezTo>
                      <a:pt x="273" y="271"/>
                      <a:pt x="274" y="271"/>
                      <a:pt x="274" y="272"/>
                    </a:cubicBezTo>
                    <a:cubicBezTo>
                      <a:pt x="273" y="273"/>
                      <a:pt x="272" y="272"/>
                      <a:pt x="272" y="272"/>
                    </a:cubicBezTo>
                    <a:cubicBezTo>
                      <a:pt x="271" y="273"/>
                      <a:pt x="272" y="274"/>
                      <a:pt x="272" y="274"/>
                    </a:cubicBezTo>
                    <a:cubicBezTo>
                      <a:pt x="273" y="274"/>
                      <a:pt x="274" y="274"/>
                      <a:pt x="274" y="273"/>
                    </a:cubicBezTo>
                    <a:cubicBezTo>
                      <a:pt x="275" y="272"/>
                      <a:pt x="275" y="271"/>
                      <a:pt x="276" y="271"/>
                    </a:cubicBezTo>
                    <a:cubicBezTo>
                      <a:pt x="277" y="271"/>
                      <a:pt x="278" y="271"/>
                      <a:pt x="278" y="270"/>
                    </a:cubicBezTo>
                    <a:cubicBezTo>
                      <a:pt x="278" y="269"/>
                      <a:pt x="278" y="268"/>
                      <a:pt x="278" y="269"/>
                    </a:cubicBezTo>
                    <a:cubicBezTo>
                      <a:pt x="279" y="269"/>
                      <a:pt x="277" y="272"/>
                      <a:pt x="278" y="273"/>
                    </a:cubicBezTo>
                    <a:cubicBezTo>
                      <a:pt x="278" y="274"/>
                      <a:pt x="279" y="275"/>
                      <a:pt x="279" y="274"/>
                    </a:cubicBezTo>
                    <a:cubicBezTo>
                      <a:pt x="280" y="274"/>
                      <a:pt x="280" y="272"/>
                      <a:pt x="280" y="271"/>
                    </a:cubicBezTo>
                    <a:cubicBezTo>
                      <a:pt x="281" y="271"/>
                      <a:pt x="281" y="270"/>
                      <a:pt x="281" y="269"/>
                    </a:cubicBezTo>
                    <a:cubicBezTo>
                      <a:pt x="280" y="268"/>
                      <a:pt x="280" y="268"/>
                      <a:pt x="280" y="266"/>
                    </a:cubicBezTo>
                    <a:cubicBezTo>
                      <a:pt x="280" y="265"/>
                      <a:pt x="280" y="262"/>
                      <a:pt x="279" y="262"/>
                    </a:cubicBezTo>
                    <a:cubicBezTo>
                      <a:pt x="277" y="262"/>
                      <a:pt x="279" y="264"/>
                      <a:pt x="278" y="265"/>
                    </a:cubicBezTo>
                    <a:cubicBezTo>
                      <a:pt x="276" y="266"/>
                      <a:pt x="276" y="264"/>
                      <a:pt x="275" y="263"/>
                    </a:cubicBezTo>
                    <a:cubicBezTo>
                      <a:pt x="275" y="262"/>
                      <a:pt x="274" y="263"/>
                      <a:pt x="274" y="263"/>
                    </a:cubicBezTo>
                    <a:cubicBezTo>
                      <a:pt x="272" y="264"/>
                      <a:pt x="272" y="263"/>
                      <a:pt x="272" y="262"/>
                    </a:cubicBezTo>
                    <a:cubicBezTo>
                      <a:pt x="271" y="261"/>
                      <a:pt x="272" y="260"/>
                      <a:pt x="272" y="259"/>
                    </a:cubicBezTo>
                    <a:cubicBezTo>
                      <a:pt x="272" y="258"/>
                      <a:pt x="273" y="259"/>
                      <a:pt x="273" y="259"/>
                    </a:cubicBezTo>
                    <a:cubicBezTo>
                      <a:pt x="273" y="257"/>
                      <a:pt x="276" y="257"/>
                      <a:pt x="276" y="255"/>
                    </a:cubicBezTo>
                    <a:cubicBezTo>
                      <a:pt x="275" y="254"/>
                      <a:pt x="275" y="253"/>
                      <a:pt x="275" y="252"/>
                    </a:cubicBezTo>
                    <a:cubicBezTo>
                      <a:pt x="274" y="251"/>
                      <a:pt x="273" y="250"/>
                      <a:pt x="274" y="250"/>
                    </a:cubicBezTo>
                    <a:cubicBezTo>
                      <a:pt x="275" y="249"/>
                      <a:pt x="275" y="249"/>
                      <a:pt x="275" y="248"/>
                    </a:cubicBezTo>
                    <a:cubicBezTo>
                      <a:pt x="275" y="247"/>
                      <a:pt x="275" y="246"/>
                      <a:pt x="275" y="246"/>
                    </a:cubicBezTo>
                    <a:cubicBezTo>
                      <a:pt x="274" y="245"/>
                      <a:pt x="272" y="244"/>
                      <a:pt x="271" y="244"/>
                    </a:cubicBezTo>
                    <a:cubicBezTo>
                      <a:pt x="269" y="243"/>
                      <a:pt x="272" y="242"/>
                      <a:pt x="271" y="241"/>
                    </a:cubicBezTo>
                    <a:cubicBezTo>
                      <a:pt x="271" y="240"/>
                      <a:pt x="270" y="239"/>
                      <a:pt x="270" y="239"/>
                    </a:cubicBezTo>
                    <a:cubicBezTo>
                      <a:pt x="269" y="239"/>
                      <a:pt x="269" y="239"/>
                      <a:pt x="268" y="238"/>
                    </a:cubicBezTo>
                    <a:cubicBezTo>
                      <a:pt x="268" y="238"/>
                      <a:pt x="267" y="237"/>
                      <a:pt x="267" y="237"/>
                    </a:cubicBezTo>
                    <a:cubicBezTo>
                      <a:pt x="267" y="236"/>
                      <a:pt x="266" y="236"/>
                      <a:pt x="265" y="236"/>
                    </a:cubicBezTo>
                    <a:cubicBezTo>
                      <a:pt x="265" y="235"/>
                      <a:pt x="265" y="235"/>
                      <a:pt x="264" y="235"/>
                    </a:cubicBezTo>
                    <a:cubicBezTo>
                      <a:pt x="263" y="235"/>
                      <a:pt x="262" y="234"/>
                      <a:pt x="262" y="234"/>
                    </a:cubicBezTo>
                    <a:cubicBezTo>
                      <a:pt x="261" y="232"/>
                      <a:pt x="260" y="230"/>
                      <a:pt x="259" y="229"/>
                    </a:cubicBezTo>
                    <a:cubicBezTo>
                      <a:pt x="259" y="228"/>
                      <a:pt x="260" y="227"/>
                      <a:pt x="260" y="226"/>
                    </a:cubicBezTo>
                    <a:cubicBezTo>
                      <a:pt x="260" y="225"/>
                      <a:pt x="259" y="224"/>
                      <a:pt x="259" y="224"/>
                    </a:cubicBezTo>
                    <a:cubicBezTo>
                      <a:pt x="258" y="222"/>
                      <a:pt x="258" y="221"/>
                      <a:pt x="257" y="220"/>
                    </a:cubicBezTo>
                    <a:cubicBezTo>
                      <a:pt x="256" y="219"/>
                      <a:pt x="256" y="218"/>
                      <a:pt x="255" y="217"/>
                    </a:cubicBezTo>
                    <a:cubicBezTo>
                      <a:pt x="255" y="214"/>
                      <a:pt x="253" y="213"/>
                      <a:pt x="252" y="210"/>
                    </a:cubicBezTo>
                    <a:cubicBezTo>
                      <a:pt x="251" y="209"/>
                      <a:pt x="252" y="208"/>
                      <a:pt x="252" y="206"/>
                    </a:cubicBezTo>
                    <a:cubicBezTo>
                      <a:pt x="252" y="205"/>
                      <a:pt x="251" y="205"/>
                      <a:pt x="251" y="207"/>
                    </a:cubicBezTo>
                    <a:cubicBezTo>
                      <a:pt x="252" y="209"/>
                      <a:pt x="251" y="209"/>
                      <a:pt x="250" y="210"/>
                    </a:cubicBezTo>
                    <a:cubicBezTo>
                      <a:pt x="248" y="211"/>
                      <a:pt x="250" y="212"/>
                      <a:pt x="249" y="213"/>
                    </a:cubicBezTo>
                    <a:cubicBezTo>
                      <a:pt x="249" y="214"/>
                      <a:pt x="249" y="216"/>
                      <a:pt x="248" y="217"/>
                    </a:cubicBezTo>
                    <a:cubicBezTo>
                      <a:pt x="248" y="217"/>
                      <a:pt x="248" y="217"/>
                      <a:pt x="247" y="218"/>
                    </a:cubicBezTo>
                    <a:cubicBezTo>
                      <a:pt x="247" y="218"/>
                      <a:pt x="247" y="219"/>
                      <a:pt x="246" y="219"/>
                    </a:cubicBezTo>
                    <a:cubicBezTo>
                      <a:pt x="246" y="220"/>
                      <a:pt x="245" y="221"/>
                      <a:pt x="244" y="220"/>
                    </a:cubicBezTo>
                    <a:cubicBezTo>
                      <a:pt x="243" y="219"/>
                      <a:pt x="243" y="217"/>
                      <a:pt x="242" y="217"/>
                    </a:cubicBezTo>
                    <a:cubicBezTo>
                      <a:pt x="241" y="217"/>
                      <a:pt x="240" y="218"/>
                      <a:pt x="240" y="217"/>
                    </a:cubicBezTo>
                    <a:cubicBezTo>
                      <a:pt x="239" y="217"/>
                      <a:pt x="240" y="216"/>
                      <a:pt x="239" y="216"/>
                    </a:cubicBezTo>
                    <a:cubicBezTo>
                      <a:pt x="239" y="215"/>
                      <a:pt x="239" y="214"/>
                      <a:pt x="238" y="214"/>
                    </a:cubicBezTo>
                    <a:cubicBezTo>
                      <a:pt x="238" y="214"/>
                      <a:pt x="238" y="213"/>
                      <a:pt x="238" y="213"/>
                    </a:cubicBezTo>
                    <a:cubicBezTo>
                      <a:pt x="238" y="212"/>
                      <a:pt x="238" y="211"/>
                      <a:pt x="238" y="210"/>
                    </a:cubicBezTo>
                    <a:cubicBezTo>
                      <a:pt x="238" y="209"/>
                      <a:pt x="237" y="209"/>
                      <a:pt x="237" y="208"/>
                    </a:cubicBezTo>
                    <a:cubicBezTo>
                      <a:pt x="237" y="207"/>
                      <a:pt x="240" y="205"/>
                      <a:pt x="238" y="204"/>
                    </a:cubicBezTo>
                    <a:cubicBezTo>
                      <a:pt x="237" y="204"/>
                      <a:pt x="238" y="205"/>
                      <a:pt x="237" y="205"/>
                    </a:cubicBezTo>
                    <a:cubicBezTo>
                      <a:pt x="236" y="205"/>
                      <a:pt x="235" y="205"/>
                      <a:pt x="235" y="204"/>
                    </a:cubicBezTo>
                    <a:cubicBezTo>
                      <a:pt x="234" y="204"/>
                      <a:pt x="234" y="203"/>
                      <a:pt x="234" y="203"/>
                    </a:cubicBezTo>
                    <a:cubicBezTo>
                      <a:pt x="233" y="203"/>
                      <a:pt x="233" y="203"/>
                      <a:pt x="232" y="203"/>
                    </a:cubicBezTo>
                    <a:cubicBezTo>
                      <a:pt x="232" y="203"/>
                      <a:pt x="231" y="202"/>
                      <a:pt x="231" y="201"/>
                    </a:cubicBezTo>
                    <a:cubicBezTo>
                      <a:pt x="230" y="200"/>
                      <a:pt x="229" y="200"/>
                      <a:pt x="228" y="199"/>
                    </a:cubicBezTo>
                    <a:cubicBezTo>
                      <a:pt x="228" y="199"/>
                      <a:pt x="226" y="196"/>
                      <a:pt x="225" y="196"/>
                    </a:cubicBezTo>
                    <a:cubicBezTo>
                      <a:pt x="225" y="196"/>
                      <a:pt x="224" y="197"/>
                      <a:pt x="224" y="197"/>
                    </a:cubicBezTo>
                    <a:cubicBezTo>
                      <a:pt x="224" y="197"/>
                      <a:pt x="222" y="197"/>
                      <a:pt x="222" y="197"/>
                    </a:cubicBezTo>
                    <a:cubicBezTo>
                      <a:pt x="220" y="197"/>
                      <a:pt x="219" y="196"/>
                      <a:pt x="217" y="196"/>
                    </a:cubicBezTo>
                    <a:cubicBezTo>
                      <a:pt x="217" y="196"/>
                      <a:pt x="216" y="196"/>
                      <a:pt x="216" y="195"/>
                    </a:cubicBezTo>
                    <a:cubicBezTo>
                      <a:pt x="215" y="195"/>
                      <a:pt x="215" y="194"/>
                      <a:pt x="214" y="195"/>
                    </a:cubicBezTo>
                    <a:cubicBezTo>
                      <a:pt x="213" y="195"/>
                      <a:pt x="213" y="196"/>
                      <a:pt x="213" y="197"/>
                    </a:cubicBezTo>
                    <a:cubicBezTo>
                      <a:pt x="213" y="198"/>
                      <a:pt x="212" y="199"/>
                      <a:pt x="213" y="199"/>
                    </a:cubicBezTo>
                    <a:cubicBezTo>
                      <a:pt x="214" y="201"/>
                      <a:pt x="214" y="203"/>
                      <a:pt x="213" y="205"/>
                    </a:cubicBezTo>
                    <a:cubicBezTo>
                      <a:pt x="211" y="206"/>
                      <a:pt x="213" y="206"/>
                      <a:pt x="214" y="206"/>
                    </a:cubicBezTo>
                    <a:cubicBezTo>
                      <a:pt x="215" y="207"/>
                      <a:pt x="214" y="208"/>
                      <a:pt x="215" y="209"/>
                    </a:cubicBezTo>
                    <a:cubicBezTo>
                      <a:pt x="215" y="210"/>
                      <a:pt x="216" y="210"/>
                      <a:pt x="215" y="211"/>
                    </a:cubicBezTo>
                    <a:cubicBezTo>
                      <a:pt x="215" y="212"/>
                      <a:pt x="214" y="213"/>
                      <a:pt x="213" y="213"/>
                    </a:cubicBezTo>
                    <a:cubicBezTo>
                      <a:pt x="213" y="214"/>
                      <a:pt x="212" y="215"/>
                      <a:pt x="212" y="216"/>
                    </a:cubicBezTo>
                    <a:cubicBezTo>
                      <a:pt x="212" y="218"/>
                      <a:pt x="214" y="219"/>
                      <a:pt x="216" y="221"/>
                    </a:cubicBezTo>
                    <a:cubicBezTo>
                      <a:pt x="217" y="223"/>
                      <a:pt x="217" y="225"/>
                      <a:pt x="217" y="227"/>
                    </a:cubicBezTo>
                    <a:cubicBezTo>
                      <a:pt x="218" y="229"/>
                      <a:pt x="218" y="231"/>
                      <a:pt x="218" y="232"/>
                    </a:cubicBezTo>
                    <a:cubicBezTo>
                      <a:pt x="218" y="233"/>
                      <a:pt x="217" y="234"/>
                      <a:pt x="217" y="234"/>
                    </a:cubicBezTo>
                    <a:cubicBezTo>
                      <a:pt x="216" y="235"/>
                      <a:pt x="215" y="236"/>
                      <a:pt x="214" y="236"/>
                    </a:cubicBezTo>
                    <a:cubicBezTo>
                      <a:pt x="213" y="237"/>
                      <a:pt x="212" y="237"/>
                      <a:pt x="211" y="238"/>
                    </a:cubicBezTo>
                    <a:cubicBezTo>
                      <a:pt x="210" y="238"/>
                      <a:pt x="208" y="238"/>
                      <a:pt x="210" y="239"/>
                    </a:cubicBezTo>
                    <a:cubicBezTo>
                      <a:pt x="211" y="241"/>
                      <a:pt x="211" y="243"/>
                      <a:pt x="211" y="245"/>
                    </a:cubicBezTo>
                    <a:cubicBezTo>
                      <a:pt x="212" y="247"/>
                      <a:pt x="213" y="250"/>
                      <a:pt x="212" y="252"/>
                    </a:cubicBezTo>
                    <a:cubicBezTo>
                      <a:pt x="211" y="253"/>
                      <a:pt x="210" y="251"/>
                      <a:pt x="210" y="253"/>
                    </a:cubicBezTo>
                    <a:cubicBezTo>
                      <a:pt x="210" y="256"/>
                      <a:pt x="209" y="256"/>
                      <a:pt x="207" y="255"/>
                    </a:cubicBezTo>
                    <a:cubicBezTo>
                      <a:pt x="205" y="254"/>
                      <a:pt x="207" y="251"/>
                      <a:pt x="207" y="250"/>
                    </a:cubicBezTo>
                    <a:cubicBezTo>
                      <a:pt x="207" y="248"/>
                      <a:pt x="206" y="246"/>
                      <a:pt x="204" y="246"/>
                    </a:cubicBezTo>
                    <a:cubicBezTo>
                      <a:pt x="204" y="247"/>
                      <a:pt x="205" y="247"/>
                      <a:pt x="205" y="248"/>
                    </a:cubicBezTo>
                    <a:cubicBezTo>
                      <a:pt x="204" y="248"/>
                      <a:pt x="203" y="248"/>
                      <a:pt x="203" y="248"/>
                    </a:cubicBezTo>
                    <a:cubicBezTo>
                      <a:pt x="200" y="247"/>
                      <a:pt x="201" y="245"/>
                      <a:pt x="201" y="244"/>
                    </a:cubicBezTo>
                    <a:cubicBezTo>
                      <a:pt x="201" y="243"/>
                      <a:pt x="200" y="242"/>
                      <a:pt x="200" y="242"/>
                    </a:cubicBezTo>
                    <a:cubicBezTo>
                      <a:pt x="200" y="241"/>
                      <a:pt x="201" y="240"/>
                      <a:pt x="202" y="239"/>
                    </a:cubicBezTo>
                    <a:cubicBezTo>
                      <a:pt x="202" y="239"/>
                      <a:pt x="201" y="237"/>
                      <a:pt x="201" y="236"/>
                    </a:cubicBezTo>
                    <a:cubicBezTo>
                      <a:pt x="200" y="236"/>
                      <a:pt x="199" y="236"/>
                      <a:pt x="198" y="236"/>
                    </a:cubicBezTo>
                    <a:cubicBezTo>
                      <a:pt x="196" y="236"/>
                      <a:pt x="194" y="236"/>
                      <a:pt x="191" y="234"/>
                    </a:cubicBezTo>
                    <a:cubicBezTo>
                      <a:pt x="190" y="234"/>
                      <a:pt x="189" y="233"/>
                      <a:pt x="188" y="232"/>
                    </a:cubicBezTo>
                    <a:cubicBezTo>
                      <a:pt x="187" y="232"/>
                      <a:pt x="186" y="231"/>
                      <a:pt x="185" y="230"/>
                    </a:cubicBezTo>
                    <a:cubicBezTo>
                      <a:pt x="184" y="229"/>
                      <a:pt x="184" y="227"/>
                      <a:pt x="182" y="227"/>
                    </a:cubicBezTo>
                    <a:cubicBezTo>
                      <a:pt x="181" y="228"/>
                      <a:pt x="180" y="228"/>
                      <a:pt x="179" y="228"/>
                    </a:cubicBezTo>
                    <a:cubicBezTo>
                      <a:pt x="178" y="228"/>
                      <a:pt x="177" y="227"/>
                      <a:pt x="176" y="226"/>
                    </a:cubicBezTo>
                    <a:cubicBezTo>
                      <a:pt x="175" y="225"/>
                      <a:pt x="174" y="227"/>
                      <a:pt x="173" y="227"/>
                    </a:cubicBezTo>
                    <a:cubicBezTo>
                      <a:pt x="172" y="228"/>
                      <a:pt x="172" y="227"/>
                      <a:pt x="172" y="226"/>
                    </a:cubicBezTo>
                    <a:cubicBezTo>
                      <a:pt x="172" y="225"/>
                      <a:pt x="171" y="224"/>
                      <a:pt x="171" y="223"/>
                    </a:cubicBezTo>
                    <a:cubicBezTo>
                      <a:pt x="170" y="222"/>
                      <a:pt x="171" y="220"/>
                      <a:pt x="170" y="218"/>
                    </a:cubicBezTo>
                    <a:cubicBezTo>
                      <a:pt x="169" y="217"/>
                      <a:pt x="167" y="218"/>
                      <a:pt x="166" y="217"/>
                    </a:cubicBezTo>
                    <a:cubicBezTo>
                      <a:pt x="165" y="216"/>
                      <a:pt x="166" y="212"/>
                      <a:pt x="166" y="210"/>
                    </a:cubicBezTo>
                    <a:cubicBezTo>
                      <a:pt x="166" y="208"/>
                      <a:pt x="167" y="206"/>
                      <a:pt x="168" y="204"/>
                    </a:cubicBezTo>
                    <a:cubicBezTo>
                      <a:pt x="169" y="202"/>
                      <a:pt x="170" y="200"/>
                      <a:pt x="171" y="199"/>
                    </a:cubicBezTo>
                    <a:cubicBezTo>
                      <a:pt x="172" y="198"/>
                      <a:pt x="172" y="198"/>
                      <a:pt x="173" y="197"/>
                    </a:cubicBezTo>
                    <a:cubicBezTo>
                      <a:pt x="173" y="196"/>
                      <a:pt x="173" y="195"/>
                      <a:pt x="173" y="195"/>
                    </a:cubicBezTo>
                    <a:cubicBezTo>
                      <a:pt x="174" y="195"/>
                      <a:pt x="176" y="194"/>
                      <a:pt x="177" y="194"/>
                    </a:cubicBezTo>
                    <a:cubicBezTo>
                      <a:pt x="178" y="193"/>
                      <a:pt x="177" y="192"/>
                      <a:pt x="176" y="191"/>
                    </a:cubicBezTo>
                    <a:cubicBezTo>
                      <a:pt x="175" y="191"/>
                      <a:pt x="172" y="190"/>
                      <a:pt x="173" y="190"/>
                    </a:cubicBezTo>
                    <a:cubicBezTo>
                      <a:pt x="174" y="189"/>
                      <a:pt x="176" y="190"/>
                      <a:pt x="178" y="190"/>
                    </a:cubicBezTo>
                    <a:cubicBezTo>
                      <a:pt x="180" y="190"/>
                      <a:pt x="178" y="188"/>
                      <a:pt x="179" y="187"/>
                    </a:cubicBezTo>
                    <a:cubicBezTo>
                      <a:pt x="179" y="186"/>
                      <a:pt x="182" y="188"/>
                      <a:pt x="183" y="187"/>
                    </a:cubicBezTo>
                    <a:cubicBezTo>
                      <a:pt x="185" y="185"/>
                      <a:pt x="185" y="183"/>
                      <a:pt x="187" y="181"/>
                    </a:cubicBezTo>
                    <a:cubicBezTo>
                      <a:pt x="187" y="181"/>
                      <a:pt x="188" y="181"/>
                      <a:pt x="187" y="180"/>
                    </a:cubicBezTo>
                    <a:cubicBezTo>
                      <a:pt x="187" y="178"/>
                      <a:pt x="185" y="179"/>
                      <a:pt x="185" y="179"/>
                    </a:cubicBezTo>
                    <a:cubicBezTo>
                      <a:pt x="183" y="179"/>
                      <a:pt x="182" y="179"/>
                      <a:pt x="182" y="178"/>
                    </a:cubicBezTo>
                    <a:cubicBezTo>
                      <a:pt x="182" y="178"/>
                      <a:pt x="182" y="177"/>
                      <a:pt x="180" y="177"/>
                    </a:cubicBezTo>
                    <a:cubicBezTo>
                      <a:pt x="178" y="177"/>
                      <a:pt x="180" y="174"/>
                      <a:pt x="182" y="175"/>
                    </a:cubicBezTo>
                    <a:cubicBezTo>
                      <a:pt x="183" y="175"/>
                      <a:pt x="184" y="177"/>
                      <a:pt x="186" y="178"/>
                    </a:cubicBezTo>
                    <a:cubicBezTo>
                      <a:pt x="187" y="178"/>
                      <a:pt x="188" y="178"/>
                      <a:pt x="188" y="177"/>
                    </a:cubicBezTo>
                    <a:cubicBezTo>
                      <a:pt x="189" y="177"/>
                      <a:pt x="190" y="176"/>
                      <a:pt x="190" y="175"/>
                    </a:cubicBezTo>
                    <a:cubicBezTo>
                      <a:pt x="191" y="174"/>
                      <a:pt x="189" y="172"/>
                      <a:pt x="190" y="172"/>
                    </a:cubicBezTo>
                    <a:cubicBezTo>
                      <a:pt x="192" y="171"/>
                      <a:pt x="192" y="173"/>
                      <a:pt x="194" y="174"/>
                    </a:cubicBezTo>
                    <a:cubicBezTo>
                      <a:pt x="195" y="174"/>
                      <a:pt x="194" y="172"/>
                      <a:pt x="194" y="171"/>
                    </a:cubicBezTo>
                    <a:cubicBezTo>
                      <a:pt x="194" y="171"/>
                      <a:pt x="193" y="170"/>
                      <a:pt x="193" y="170"/>
                    </a:cubicBezTo>
                    <a:cubicBezTo>
                      <a:pt x="193" y="169"/>
                      <a:pt x="194" y="168"/>
                      <a:pt x="195" y="169"/>
                    </a:cubicBezTo>
                    <a:cubicBezTo>
                      <a:pt x="196" y="170"/>
                      <a:pt x="196" y="171"/>
                      <a:pt x="197" y="172"/>
                    </a:cubicBezTo>
                    <a:cubicBezTo>
                      <a:pt x="198" y="173"/>
                      <a:pt x="200" y="170"/>
                      <a:pt x="201" y="170"/>
                    </a:cubicBezTo>
                    <a:cubicBezTo>
                      <a:pt x="202" y="168"/>
                      <a:pt x="204" y="166"/>
                      <a:pt x="203" y="164"/>
                    </a:cubicBezTo>
                    <a:cubicBezTo>
                      <a:pt x="203" y="164"/>
                      <a:pt x="202" y="163"/>
                      <a:pt x="202" y="163"/>
                    </a:cubicBezTo>
                    <a:cubicBezTo>
                      <a:pt x="202" y="162"/>
                      <a:pt x="203" y="161"/>
                      <a:pt x="202" y="161"/>
                    </a:cubicBezTo>
                    <a:cubicBezTo>
                      <a:pt x="201" y="160"/>
                      <a:pt x="200" y="159"/>
                      <a:pt x="202" y="159"/>
                    </a:cubicBezTo>
                    <a:cubicBezTo>
                      <a:pt x="203" y="159"/>
                      <a:pt x="204" y="158"/>
                      <a:pt x="204" y="158"/>
                    </a:cubicBezTo>
                    <a:cubicBezTo>
                      <a:pt x="204" y="157"/>
                      <a:pt x="203" y="156"/>
                      <a:pt x="203" y="156"/>
                    </a:cubicBezTo>
                    <a:cubicBezTo>
                      <a:pt x="202" y="155"/>
                      <a:pt x="204" y="155"/>
                      <a:pt x="204" y="155"/>
                    </a:cubicBezTo>
                    <a:cubicBezTo>
                      <a:pt x="205" y="155"/>
                      <a:pt x="204" y="154"/>
                      <a:pt x="204" y="154"/>
                    </a:cubicBezTo>
                    <a:cubicBezTo>
                      <a:pt x="204" y="154"/>
                      <a:pt x="203" y="154"/>
                      <a:pt x="203" y="153"/>
                    </a:cubicBezTo>
                    <a:cubicBezTo>
                      <a:pt x="203" y="153"/>
                      <a:pt x="203" y="153"/>
                      <a:pt x="202" y="152"/>
                    </a:cubicBezTo>
                    <a:cubicBezTo>
                      <a:pt x="202" y="152"/>
                      <a:pt x="201" y="152"/>
                      <a:pt x="201" y="152"/>
                    </a:cubicBezTo>
                    <a:cubicBezTo>
                      <a:pt x="201" y="152"/>
                      <a:pt x="201" y="151"/>
                      <a:pt x="200" y="151"/>
                    </a:cubicBezTo>
                    <a:cubicBezTo>
                      <a:pt x="200" y="151"/>
                      <a:pt x="199" y="151"/>
                      <a:pt x="198" y="151"/>
                    </a:cubicBezTo>
                    <a:cubicBezTo>
                      <a:pt x="197" y="150"/>
                      <a:pt x="194" y="150"/>
                      <a:pt x="193" y="150"/>
                    </a:cubicBezTo>
                    <a:cubicBezTo>
                      <a:pt x="192" y="151"/>
                      <a:pt x="192" y="152"/>
                      <a:pt x="193" y="152"/>
                    </a:cubicBezTo>
                    <a:cubicBezTo>
                      <a:pt x="193" y="153"/>
                      <a:pt x="194" y="154"/>
                      <a:pt x="194" y="154"/>
                    </a:cubicBezTo>
                    <a:cubicBezTo>
                      <a:pt x="195" y="155"/>
                      <a:pt x="194" y="156"/>
                      <a:pt x="193" y="156"/>
                    </a:cubicBezTo>
                    <a:cubicBezTo>
                      <a:pt x="192" y="156"/>
                      <a:pt x="192" y="157"/>
                      <a:pt x="192" y="158"/>
                    </a:cubicBezTo>
                    <a:cubicBezTo>
                      <a:pt x="192" y="159"/>
                      <a:pt x="193" y="161"/>
                      <a:pt x="191" y="161"/>
                    </a:cubicBezTo>
                    <a:cubicBezTo>
                      <a:pt x="190" y="161"/>
                      <a:pt x="188" y="161"/>
                      <a:pt x="188" y="163"/>
                    </a:cubicBezTo>
                    <a:cubicBezTo>
                      <a:pt x="188" y="164"/>
                      <a:pt x="189" y="164"/>
                      <a:pt x="189" y="166"/>
                    </a:cubicBezTo>
                    <a:cubicBezTo>
                      <a:pt x="189" y="166"/>
                      <a:pt x="188" y="166"/>
                      <a:pt x="188" y="166"/>
                    </a:cubicBezTo>
                    <a:cubicBezTo>
                      <a:pt x="187" y="166"/>
                      <a:pt x="187" y="166"/>
                      <a:pt x="187" y="166"/>
                    </a:cubicBezTo>
                    <a:cubicBezTo>
                      <a:pt x="187" y="165"/>
                      <a:pt x="186" y="165"/>
                      <a:pt x="186" y="165"/>
                    </a:cubicBezTo>
                    <a:cubicBezTo>
                      <a:pt x="185" y="164"/>
                      <a:pt x="184" y="162"/>
                      <a:pt x="185" y="160"/>
                    </a:cubicBezTo>
                    <a:cubicBezTo>
                      <a:pt x="186" y="160"/>
                      <a:pt x="187" y="160"/>
                      <a:pt x="187" y="159"/>
                    </a:cubicBezTo>
                    <a:cubicBezTo>
                      <a:pt x="187" y="158"/>
                      <a:pt x="187" y="157"/>
                      <a:pt x="186" y="157"/>
                    </a:cubicBezTo>
                    <a:cubicBezTo>
                      <a:pt x="185" y="156"/>
                      <a:pt x="185" y="155"/>
                      <a:pt x="184" y="154"/>
                    </a:cubicBezTo>
                    <a:cubicBezTo>
                      <a:pt x="184" y="154"/>
                      <a:pt x="182" y="154"/>
                      <a:pt x="182" y="155"/>
                    </a:cubicBezTo>
                    <a:cubicBezTo>
                      <a:pt x="180" y="156"/>
                      <a:pt x="180" y="158"/>
                      <a:pt x="180" y="160"/>
                    </a:cubicBezTo>
                    <a:cubicBezTo>
                      <a:pt x="179" y="160"/>
                      <a:pt x="178" y="158"/>
                      <a:pt x="178" y="157"/>
                    </a:cubicBezTo>
                    <a:cubicBezTo>
                      <a:pt x="178" y="157"/>
                      <a:pt x="178" y="156"/>
                      <a:pt x="178" y="156"/>
                    </a:cubicBezTo>
                    <a:cubicBezTo>
                      <a:pt x="178" y="155"/>
                      <a:pt x="179" y="154"/>
                      <a:pt x="179" y="153"/>
                    </a:cubicBezTo>
                    <a:cubicBezTo>
                      <a:pt x="178" y="153"/>
                      <a:pt x="178" y="153"/>
                      <a:pt x="177" y="152"/>
                    </a:cubicBezTo>
                    <a:cubicBezTo>
                      <a:pt x="176" y="152"/>
                      <a:pt x="176" y="152"/>
                      <a:pt x="175" y="152"/>
                    </a:cubicBezTo>
                    <a:cubicBezTo>
                      <a:pt x="175" y="153"/>
                      <a:pt x="174" y="152"/>
                      <a:pt x="174" y="151"/>
                    </a:cubicBezTo>
                    <a:cubicBezTo>
                      <a:pt x="174" y="151"/>
                      <a:pt x="175" y="151"/>
                      <a:pt x="175" y="150"/>
                    </a:cubicBezTo>
                    <a:cubicBezTo>
                      <a:pt x="175" y="150"/>
                      <a:pt x="174" y="149"/>
                      <a:pt x="174" y="149"/>
                    </a:cubicBezTo>
                    <a:cubicBezTo>
                      <a:pt x="175" y="148"/>
                      <a:pt x="177" y="149"/>
                      <a:pt x="176" y="148"/>
                    </a:cubicBezTo>
                    <a:cubicBezTo>
                      <a:pt x="176" y="147"/>
                      <a:pt x="175" y="146"/>
                      <a:pt x="175" y="146"/>
                    </a:cubicBezTo>
                    <a:cubicBezTo>
                      <a:pt x="174" y="145"/>
                      <a:pt x="174" y="145"/>
                      <a:pt x="174" y="144"/>
                    </a:cubicBezTo>
                    <a:cubicBezTo>
                      <a:pt x="174" y="143"/>
                      <a:pt x="173" y="142"/>
                      <a:pt x="173" y="141"/>
                    </a:cubicBezTo>
                    <a:cubicBezTo>
                      <a:pt x="172" y="139"/>
                      <a:pt x="172" y="139"/>
                      <a:pt x="170" y="139"/>
                    </a:cubicBezTo>
                    <a:cubicBezTo>
                      <a:pt x="169" y="139"/>
                      <a:pt x="170" y="138"/>
                      <a:pt x="169" y="138"/>
                    </a:cubicBezTo>
                    <a:cubicBezTo>
                      <a:pt x="169" y="137"/>
                      <a:pt x="168" y="138"/>
                      <a:pt x="168" y="139"/>
                    </a:cubicBezTo>
                    <a:cubicBezTo>
                      <a:pt x="167" y="139"/>
                      <a:pt x="167" y="141"/>
                      <a:pt x="166" y="141"/>
                    </a:cubicBezTo>
                    <a:cubicBezTo>
                      <a:pt x="166" y="142"/>
                      <a:pt x="165" y="142"/>
                      <a:pt x="165" y="142"/>
                    </a:cubicBezTo>
                    <a:cubicBezTo>
                      <a:pt x="164" y="143"/>
                      <a:pt x="164" y="144"/>
                      <a:pt x="165" y="145"/>
                    </a:cubicBezTo>
                    <a:cubicBezTo>
                      <a:pt x="165" y="145"/>
                      <a:pt x="166" y="146"/>
                      <a:pt x="165" y="146"/>
                    </a:cubicBezTo>
                    <a:cubicBezTo>
                      <a:pt x="165" y="147"/>
                      <a:pt x="164" y="147"/>
                      <a:pt x="164" y="148"/>
                    </a:cubicBezTo>
                    <a:cubicBezTo>
                      <a:pt x="163" y="149"/>
                      <a:pt x="165" y="150"/>
                      <a:pt x="165" y="151"/>
                    </a:cubicBezTo>
                    <a:cubicBezTo>
                      <a:pt x="166" y="152"/>
                      <a:pt x="168" y="153"/>
                      <a:pt x="170" y="153"/>
                    </a:cubicBezTo>
                    <a:cubicBezTo>
                      <a:pt x="170" y="153"/>
                      <a:pt x="171" y="154"/>
                      <a:pt x="171" y="154"/>
                    </a:cubicBezTo>
                    <a:cubicBezTo>
                      <a:pt x="171" y="155"/>
                      <a:pt x="170" y="155"/>
                      <a:pt x="169" y="155"/>
                    </a:cubicBezTo>
                    <a:cubicBezTo>
                      <a:pt x="168" y="156"/>
                      <a:pt x="168" y="156"/>
                      <a:pt x="168" y="157"/>
                    </a:cubicBezTo>
                    <a:cubicBezTo>
                      <a:pt x="168" y="158"/>
                      <a:pt x="169" y="158"/>
                      <a:pt x="170" y="158"/>
                    </a:cubicBezTo>
                    <a:cubicBezTo>
                      <a:pt x="173" y="159"/>
                      <a:pt x="166" y="163"/>
                      <a:pt x="166" y="163"/>
                    </a:cubicBezTo>
                    <a:cubicBezTo>
                      <a:pt x="165" y="165"/>
                      <a:pt x="167" y="166"/>
                      <a:pt x="166" y="168"/>
                    </a:cubicBezTo>
                    <a:cubicBezTo>
                      <a:pt x="165" y="169"/>
                      <a:pt x="163" y="167"/>
                      <a:pt x="164" y="166"/>
                    </a:cubicBezTo>
                    <a:cubicBezTo>
                      <a:pt x="164" y="165"/>
                      <a:pt x="164" y="164"/>
                      <a:pt x="164" y="164"/>
                    </a:cubicBezTo>
                    <a:cubicBezTo>
                      <a:pt x="164" y="163"/>
                      <a:pt x="164" y="163"/>
                      <a:pt x="163" y="162"/>
                    </a:cubicBezTo>
                    <a:cubicBezTo>
                      <a:pt x="163" y="161"/>
                      <a:pt x="162" y="162"/>
                      <a:pt x="161" y="162"/>
                    </a:cubicBezTo>
                    <a:cubicBezTo>
                      <a:pt x="160" y="162"/>
                      <a:pt x="159" y="162"/>
                      <a:pt x="158" y="163"/>
                    </a:cubicBezTo>
                    <a:cubicBezTo>
                      <a:pt x="158" y="164"/>
                      <a:pt x="158" y="165"/>
                      <a:pt x="157" y="165"/>
                    </a:cubicBezTo>
                    <a:cubicBezTo>
                      <a:pt x="157" y="165"/>
                      <a:pt x="156" y="165"/>
                      <a:pt x="155" y="165"/>
                    </a:cubicBezTo>
                    <a:cubicBezTo>
                      <a:pt x="153" y="164"/>
                      <a:pt x="151" y="166"/>
                      <a:pt x="149" y="166"/>
                    </a:cubicBezTo>
                    <a:cubicBezTo>
                      <a:pt x="148" y="166"/>
                      <a:pt x="147" y="166"/>
                      <a:pt x="147" y="165"/>
                    </a:cubicBezTo>
                    <a:cubicBezTo>
                      <a:pt x="147" y="165"/>
                      <a:pt x="147" y="164"/>
                      <a:pt x="146" y="163"/>
                    </a:cubicBezTo>
                    <a:cubicBezTo>
                      <a:pt x="146" y="163"/>
                      <a:pt x="144" y="165"/>
                      <a:pt x="144" y="164"/>
                    </a:cubicBezTo>
                    <a:cubicBezTo>
                      <a:pt x="143" y="164"/>
                      <a:pt x="143" y="163"/>
                      <a:pt x="141" y="163"/>
                    </a:cubicBezTo>
                    <a:cubicBezTo>
                      <a:pt x="141" y="162"/>
                      <a:pt x="138" y="163"/>
                      <a:pt x="138" y="164"/>
                    </a:cubicBezTo>
                    <a:cubicBezTo>
                      <a:pt x="137" y="165"/>
                      <a:pt x="137" y="165"/>
                      <a:pt x="136" y="166"/>
                    </a:cubicBezTo>
                    <a:cubicBezTo>
                      <a:pt x="136" y="166"/>
                      <a:pt x="135" y="166"/>
                      <a:pt x="134" y="167"/>
                    </a:cubicBezTo>
                    <a:cubicBezTo>
                      <a:pt x="134" y="168"/>
                      <a:pt x="135" y="170"/>
                      <a:pt x="133" y="169"/>
                    </a:cubicBezTo>
                    <a:cubicBezTo>
                      <a:pt x="132" y="168"/>
                      <a:pt x="131" y="167"/>
                      <a:pt x="130" y="167"/>
                    </a:cubicBezTo>
                    <a:cubicBezTo>
                      <a:pt x="127" y="167"/>
                      <a:pt x="126" y="168"/>
                      <a:pt x="124" y="169"/>
                    </a:cubicBezTo>
                    <a:cubicBezTo>
                      <a:pt x="122" y="170"/>
                      <a:pt x="122" y="168"/>
                      <a:pt x="120" y="169"/>
                    </a:cubicBezTo>
                    <a:cubicBezTo>
                      <a:pt x="119" y="169"/>
                      <a:pt x="118" y="169"/>
                      <a:pt x="118" y="167"/>
                    </a:cubicBezTo>
                    <a:cubicBezTo>
                      <a:pt x="119" y="166"/>
                      <a:pt x="120" y="166"/>
                      <a:pt x="121" y="166"/>
                    </a:cubicBezTo>
                    <a:cubicBezTo>
                      <a:pt x="123" y="165"/>
                      <a:pt x="120" y="163"/>
                      <a:pt x="120" y="163"/>
                    </a:cubicBezTo>
                    <a:cubicBezTo>
                      <a:pt x="119" y="163"/>
                      <a:pt x="119" y="162"/>
                      <a:pt x="118" y="162"/>
                    </a:cubicBezTo>
                    <a:cubicBezTo>
                      <a:pt x="117" y="162"/>
                      <a:pt x="116" y="163"/>
                      <a:pt x="116" y="163"/>
                    </a:cubicBezTo>
                    <a:cubicBezTo>
                      <a:pt x="114" y="163"/>
                      <a:pt x="113" y="162"/>
                      <a:pt x="112" y="161"/>
                    </a:cubicBezTo>
                    <a:cubicBezTo>
                      <a:pt x="111" y="161"/>
                      <a:pt x="111" y="160"/>
                      <a:pt x="110" y="160"/>
                    </a:cubicBezTo>
                    <a:cubicBezTo>
                      <a:pt x="109" y="160"/>
                      <a:pt x="109" y="160"/>
                      <a:pt x="109" y="160"/>
                    </a:cubicBezTo>
                    <a:cubicBezTo>
                      <a:pt x="108" y="160"/>
                      <a:pt x="107" y="159"/>
                      <a:pt x="107" y="159"/>
                    </a:cubicBezTo>
                    <a:cubicBezTo>
                      <a:pt x="106" y="159"/>
                      <a:pt x="105" y="159"/>
                      <a:pt x="104" y="159"/>
                    </a:cubicBezTo>
                    <a:cubicBezTo>
                      <a:pt x="104" y="159"/>
                      <a:pt x="103" y="160"/>
                      <a:pt x="103" y="160"/>
                    </a:cubicBezTo>
                    <a:cubicBezTo>
                      <a:pt x="103" y="161"/>
                      <a:pt x="102" y="161"/>
                      <a:pt x="102" y="162"/>
                    </a:cubicBezTo>
                    <a:cubicBezTo>
                      <a:pt x="101" y="163"/>
                      <a:pt x="100" y="163"/>
                      <a:pt x="100" y="161"/>
                    </a:cubicBezTo>
                    <a:cubicBezTo>
                      <a:pt x="101" y="160"/>
                      <a:pt x="102" y="159"/>
                      <a:pt x="101" y="159"/>
                    </a:cubicBezTo>
                    <a:cubicBezTo>
                      <a:pt x="99" y="158"/>
                      <a:pt x="99" y="160"/>
                      <a:pt x="98" y="160"/>
                    </a:cubicBezTo>
                    <a:cubicBezTo>
                      <a:pt x="99" y="161"/>
                      <a:pt x="98" y="163"/>
                      <a:pt x="97" y="163"/>
                    </a:cubicBezTo>
                    <a:cubicBezTo>
                      <a:pt x="97" y="163"/>
                      <a:pt x="96" y="161"/>
                      <a:pt x="96" y="160"/>
                    </a:cubicBezTo>
                    <a:cubicBezTo>
                      <a:pt x="95" y="159"/>
                      <a:pt x="95" y="157"/>
                      <a:pt x="95" y="156"/>
                    </a:cubicBezTo>
                    <a:cubicBezTo>
                      <a:pt x="93" y="155"/>
                      <a:pt x="94" y="159"/>
                      <a:pt x="93" y="159"/>
                    </a:cubicBezTo>
                    <a:cubicBezTo>
                      <a:pt x="93" y="160"/>
                      <a:pt x="91" y="163"/>
                      <a:pt x="91" y="162"/>
                    </a:cubicBezTo>
                    <a:cubicBezTo>
                      <a:pt x="91" y="161"/>
                      <a:pt x="91" y="160"/>
                      <a:pt x="90" y="160"/>
                    </a:cubicBezTo>
                    <a:cubicBezTo>
                      <a:pt x="90" y="160"/>
                      <a:pt x="89" y="160"/>
                      <a:pt x="89" y="161"/>
                    </a:cubicBezTo>
                    <a:cubicBezTo>
                      <a:pt x="88" y="162"/>
                      <a:pt x="88" y="163"/>
                      <a:pt x="87" y="163"/>
                    </a:cubicBezTo>
                    <a:cubicBezTo>
                      <a:pt x="86" y="163"/>
                      <a:pt x="86" y="163"/>
                      <a:pt x="85" y="163"/>
                    </a:cubicBezTo>
                    <a:cubicBezTo>
                      <a:pt x="85" y="164"/>
                      <a:pt x="85" y="164"/>
                      <a:pt x="85" y="165"/>
                    </a:cubicBezTo>
                    <a:cubicBezTo>
                      <a:pt x="84" y="165"/>
                      <a:pt x="84" y="166"/>
                      <a:pt x="84" y="166"/>
                    </a:cubicBezTo>
                    <a:cubicBezTo>
                      <a:pt x="83" y="166"/>
                      <a:pt x="83" y="165"/>
                      <a:pt x="83" y="165"/>
                    </a:cubicBezTo>
                    <a:cubicBezTo>
                      <a:pt x="83" y="163"/>
                      <a:pt x="82" y="165"/>
                      <a:pt x="81" y="166"/>
                    </a:cubicBezTo>
                    <a:cubicBezTo>
                      <a:pt x="81" y="166"/>
                      <a:pt x="78" y="168"/>
                      <a:pt x="79" y="168"/>
                    </a:cubicBezTo>
                    <a:cubicBezTo>
                      <a:pt x="79" y="169"/>
                      <a:pt x="80" y="169"/>
                      <a:pt x="80" y="169"/>
                    </a:cubicBezTo>
                    <a:cubicBezTo>
                      <a:pt x="79" y="170"/>
                      <a:pt x="79" y="170"/>
                      <a:pt x="79" y="170"/>
                    </a:cubicBezTo>
                    <a:cubicBezTo>
                      <a:pt x="78" y="170"/>
                      <a:pt x="78" y="170"/>
                      <a:pt x="77" y="170"/>
                    </a:cubicBezTo>
                    <a:cubicBezTo>
                      <a:pt x="77" y="170"/>
                      <a:pt x="76" y="170"/>
                      <a:pt x="76" y="169"/>
                    </a:cubicBezTo>
                    <a:cubicBezTo>
                      <a:pt x="76" y="169"/>
                      <a:pt x="75" y="168"/>
                      <a:pt x="74" y="168"/>
                    </a:cubicBezTo>
                    <a:cubicBezTo>
                      <a:pt x="74" y="168"/>
                      <a:pt x="73" y="167"/>
                      <a:pt x="73" y="167"/>
                    </a:cubicBezTo>
                    <a:cubicBezTo>
                      <a:pt x="72" y="167"/>
                      <a:pt x="72" y="167"/>
                      <a:pt x="71" y="167"/>
                    </a:cubicBezTo>
                    <a:cubicBezTo>
                      <a:pt x="71" y="167"/>
                      <a:pt x="70" y="167"/>
                      <a:pt x="70" y="166"/>
                    </a:cubicBezTo>
                    <a:cubicBezTo>
                      <a:pt x="70" y="166"/>
                      <a:pt x="69" y="166"/>
                      <a:pt x="68" y="166"/>
                    </a:cubicBezTo>
                    <a:cubicBezTo>
                      <a:pt x="67" y="166"/>
                      <a:pt x="66" y="167"/>
                      <a:pt x="65" y="167"/>
                    </a:cubicBezTo>
                    <a:cubicBezTo>
                      <a:pt x="64" y="167"/>
                      <a:pt x="64" y="166"/>
                      <a:pt x="63" y="166"/>
                    </a:cubicBezTo>
                    <a:cubicBezTo>
                      <a:pt x="62" y="167"/>
                      <a:pt x="61" y="166"/>
                      <a:pt x="60" y="166"/>
                    </a:cubicBezTo>
                    <a:cubicBezTo>
                      <a:pt x="60" y="166"/>
                      <a:pt x="59" y="165"/>
                      <a:pt x="58" y="166"/>
                    </a:cubicBezTo>
                    <a:cubicBezTo>
                      <a:pt x="58" y="167"/>
                      <a:pt x="57" y="168"/>
                      <a:pt x="57" y="167"/>
                    </a:cubicBezTo>
                    <a:cubicBezTo>
                      <a:pt x="57" y="167"/>
                      <a:pt x="57" y="166"/>
                      <a:pt x="56" y="166"/>
                    </a:cubicBezTo>
                    <a:cubicBezTo>
                      <a:pt x="56" y="167"/>
                      <a:pt x="56" y="166"/>
                      <a:pt x="56" y="166"/>
                    </a:cubicBezTo>
                    <a:cubicBezTo>
                      <a:pt x="56" y="166"/>
                      <a:pt x="56" y="166"/>
                      <a:pt x="56" y="166"/>
                    </a:cubicBezTo>
                    <a:cubicBezTo>
                      <a:pt x="56" y="165"/>
                      <a:pt x="55" y="165"/>
                      <a:pt x="55" y="165"/>
                    </a:cubicBezTo>
                    <a:cubicBezTo>
                      <a:pt x="54" y="166"/>
                      <a:pt x="53" y="167"/>
                      <a:pt x="53" y="165"/>
                    </a:cubicBezTo>
                    <a:cubicBezTo>
                      <a:pt x="53" y="165"/>
                      <a:pt x="53" y="164"/>
                      <a:pt x="52" y="165"/>
                    </a:cubicBezTo>
                    <a:cubicBezTo>
                      <a:pt x="52" y="166"/>
                      <a:pt x="52" y="166"/>
                      <a:pt x="52" y="166"/>
                    </a:cubicBezTo>
                    <a:cubicBezTo>
                      <a:pt x="52" y="167"/>
                      <a:pt x="52" y="167"/>
                      <a:pt x="52" y="167"/>
                    </a:cubicBezTo>
                    <a:cubicBezTo>
                      <a:pt x="52" y="168"/>
                      <a:pt x="52" y="168"/>
                      <a:pt x="52" y="168"/>
                    </a:cubicBezTo>
                    <a:cubicBezTo>
                      <a:pt x="51" y="167"/>
                      <a:pt x="51" y="167"/>
                      <a:pt x="51" y="167"/>
                    </a:cubicBezTo>
                    <a:cubicBezTo>
                      <a:pt x="51" y="166"/>
                      <a:pt x="52" y="164"/>
                      <a:pt x="51" y="164"/>
                    </a:cubicBezTo>
                    <a:cubicBezTo>
                      <a:pt x="50" y="164"/>
                      <a:pt x="50" y="166"/>
                      <a:pt x="49" y="167"/>
                    </a:cubicBezTo>
                    <a:cubicBezTo>
                      <a:pt x="48" y="167"/>
                      <a:pt x="48" y="167"/>
                      <a:pt x="48" y="168"/>
                    </a:cubicBezTo>
                    <a:cubicBezTo>
                      <a:pt x="47" y="168"/>
                      <a:pt x="47" y="168"/>
                      <a:pt x="47" y="167"/>
                    </a:cubicBezTo>
                    <a:cubicBezTo>
                      <a:pt x="46" y="167"/>
                      <a:pt x="46" y="169"/>
                      <a:pt x="45" y="170"/>
                    </a:cubicBezTo>
                    <a:cubicBezTo>
                      <a:pt x="45" y="170"/>
                      <a:pt x="45" y="170"/>
                      <a:pt x="44" y="170"/>
                    </a:cubicBezTo>
                    <a:cubicBezTo>
                      <a:pt x="44" y="171"/>
                      <a:pt x="44" y="171"/>
                      <a:pt x="43" y="171"/>
                    </a:cubicBezTo>
                    <a:cubicBezTo>
                      <a:pt x="43" y="171"/>
                      <a:pt x="43" y="173"/>
                      <a:pt x="43" y="173"/>
                    </a:cubicBezTo>
                    <a:cubicBezTo>
                      <a:pt x="42" y="174"/>
                      <a:pt x="42" y="174"/>
                      <a:pt x="42" y="174"/>
                    </a:cubicBezTo>
                    <a:cubicBezTo>
                      <a:pt x="41" y="175"/>
                      <a:pt x="42" y="175"/>
                      <a:pt x="41" y="176"/>
                    </a:cubicBezTo>
                    <a:cubicBezTo>
                      <a:pt x="41" y="177"/>
                      <a:pt x="40" y="178"/>
                      <a:pt x="39" y="179"/>
                    </a:cubicBezTo>
                    <a:cubicBezTo>
                      <a:pt x="39" y="180"/>
                      <a:pt x="38" y="179"/>
                      <a:pt x="37" y="180"/>
                    </a:cubicBezTo>
                    <a:cubicBezTo>
                      <a:pt x="37" y="181"/>
                      <a:pt x="37" y="181"/>
                      <a:pt x="37" y="181"/>
                    </a:cubicBezTo>
                    <a:cubicBezTo>
                      <a:pt x="36" y="182"/>
                      <a:pt x="36" y="183"/>
                      <a:pt x="36" y="183"/>
                    </a:cubicBezTo>
                    <a:cubicBezTo>
                      <a:pt x="36" y="183"/>
                      <a:pt x="36" y="183"/>
                      <a:pt x="36" y="183"/>
                    </a:cubicBezTo>
                    <a:cubicBezTo>
                      <a:pt x="36" y="184"/>
                      <a:pt x="37" y="184"/>
                      <a:pt x="37" y="184"/>
                    </a:cubicBezTo>
                    <a:cubicBezTo>
                      <a:pt x="37" y="184"/>
                      <a:pt x="38" y="184"/>
                      <a:pt x="38" y="185"/>
                    </a:cubicBezTo>
                    <a:cubicBezTo>
                      <a:pt x="38" y="185"/>
                      <a:pt x="39" y="186"/>
                      <a:pt x="39" y="187"/>
                    </a:cubicBezTo>
                    <a:cubicBezTo>
                      <a:pt x="38" y="188"/>
                      <a:pt x="38" y="189"/>
                      <a:pt x="39" y="189"/>
                    </a:cubicBezTo>
                    <a:cubicBezTo>
                      <a:pt x="39" y="189"/>
                      <a:pt x="41" y="190"/>
                      <a:pt x="40" y="191"/>
                    </a:cubicBezTo>
                    <a:cubicBezTo>
                      <a:pt x="39" y="192"/>
                      <a:pt x="41" y="191"/>
                      <a:pt x="41" y="192"/>
                    </a:cubicBezTo>
                    <a:cubicBezTo>
                      <a:pt x="40" y="193"/>
                      <a:pt x="39" y="193"/>
                      <a:pt x="39" y="193"/>
                    </a:cubicBezTo>
                    <a:cubicBezTo>
                      <a:pt x="39" y="193"/>
                      <a:pt x="38" y="193"/>
                      <a:pt x="38" y="192"/>
                    </a:cubicBezTo>
                    <a:cubicBezTo>
                      <a:pt x="38" y="192"/>
                      <a:pt x="38" y="192"/>
                      <a:pt x="38" y="191"/>
                    </a:cubicBezTo>
                    <a:close/>
                    <a:moveTo>
                      <a:pt x="184" y="261"/>
                    </a:moveTo>
                    <a:cubicBezTo>
                      <a:pt x="185" y="261"/>
                      <a:pt x="185" y="263"/>
                      <a:pt x="185" y="264"/>
                    </a:cubicBezTo>
                    <a:cubicBezTo>
                      <a:pt x="184" y="264"/>
                      <a:pt x="182" y="264"/>
                      <a:pt x="182" y="263"/>
                    </a:cubicBezTo>
                    <a:cubicBezTo>
                      <a:pt x="182" y="262"/>
                      <a:pt x="184" y="261"/>
                      <a:pt x="184" y="261"/>
                    </a:cubicBezTo>
                    <a:close/>
                    <a:moveTo>
                      <a:pt x="157" y="244"/>
                    </a:moveTo>
                    <a:cubicBezTo>
                      <a:pt x="160" y="245"/>
                      <a:pt x="159" y="249"/>
                      <a:pt x="159" y="251"/>
                    </a:cubicBezTo>
                    <a:cubicBezTo>
                      <a:pt x="160" y="252"/>
                      <a:pt x="161" y="254"/>
                      <a:pt x="160" y="254"/>
                    </a:cubicBezTo>
                    <a:cubicBezTo>
                      <a:pt x="160" y="255"/>
                      <a:pt x="157" y="252"/>
                      <a:pt x="157" y="252"/>
                    </a:cubicBezTo>
                    <a:cubicBezTo>
                      <a:pt x="156" y="251"/>
                      <a:pt x="155" y="250"/>
                      <a:pt x="155" y="249"/>
                    </a:cubicBezTo>
                    <a:cubicBezTo>
                      <a:pt x="155" y="247"/>
                      <a:pt x="155" y="248"/>
                      <a:pt x="154" y="247"/>
                    </a:cubicBezTo>
                    <a:cubicBezTo>
                      <a:pt x="154" y="247"/>
                      <a:pt x="154" y="246"/>
                      <a:pt x="154" y="246"/>
                    </a:cubicBezTo>
                    <a:cubicBezTo>
                      <a:pt x="153" y="243"/>
                      <a:pt x="156" y="244"/>
                      <a:pt x="157" y="244"/>
                    </a:cubicBezTo>
                    <a:close/>
                    <a:moveTo>
                      <a:pt x="153" y="249"/>
                    </a:moveTo>
                    <a:cubicBezTo>
                      <a:pt x="153" y="250"/>
                      <a:pt x="153" y="251"/>
                      <a:pt x="153" y="252"/>
                    </a:cubicBezTo>
                    <a:cubicBezTo>
                      <a:pt x="153" y="252"/>
                      <a:pt x="153" y="253"/>
                      <a:pt x="153" y="254"/>
                    </a:cubicBezTo>
                    <a:cubicBezTo>
                      <a:pt x="152" y="255"/>
                      <a:pt x="152" y="252"/>
                      <a:pt x="152" y="252"/>
                    </a:cubicBezTo>
                    <a:cubicBezTo>
                      <a:pt x="151" y="251"/>
                      <a:pt x="151" y="250"/>
                      <a:pt x="151" y="250"/>
                    </a:cubicBezTo>
                    <a:cubicBezTo>
                      <a:pt x="150" y="249"/>
                      <a:pt x="149" y="249"/>
                      <a:pt x="149" y="248"/>
                    </a:cubicBezTo>
                    <a:cubicBezTo>
                      <a:pt x="149" y="246"/>
                      <a:pt x="152" y="248"/>
                      <a:pt x="153" y="249"/>
                    </a:cubicBezTo>
                    <a:close/>
                    <a:moveTo>
                      <a:pt x="129" y="217"/>
                    </a:moveTo>
                    <a:cubicBezTo>
                      <a:pt x="129" y="218"/>
                      <a:pt x="127" y="217"/>
                      <a:pt x="126" y="219"/>
                    </a:cubicBezTo>
                    <a:cubicBezTo>
                      <a:pt x="126" y="219"/>
                      <a:pt x="124" y="221"/>
                      <a:pt x="125" y="219"/>
                    </a:cubicBezTo>
                    <a:cubicBezTo>
                      <a:pt x="125" y="217"/>
                      <a:pt x="127" y="217"/>
                      <a:pt x="128" y="215"/>
                    </a:cubicBezTo>
                    <a:cubicBezTo>
                      <a:pt x="129" y="213"/>
                      <a:pt x="130" y="216"/>
                      <a:pt x="129" y="217"/>
                    </a:cubicBezTo>
                    <a:close/>
                    <a:moveTo>
                      <a:pt x="113" y="207"/>
                    </a:moveTo>
                    <a:cubicBezTo>
                      <a:pt x="114" y="207"/>
                      <a:pt x="114" y="206"/>
                      <a:pt x="115" y="206"/>
                    </a:cubicBezTo>
                    <a:cubicBezTo>
                      <a:pt x="115" y="205"/>
                      <a:pt x="116" y="204"/>
                      <a:pt x="116" y="204"/>
                    </a:cubicBezTo>
                    <a:cubicBezTo>
                      <a:pt x="117" y="203"/>
                      <a:pt x="117" y="203"/>
                      <a:pt x="117" y="202"/>
                    </a:cubicBezTo>
                    <a:cubicBezTo>
                      <a:pt x="116" y="200"/>
                      <a:pt x="117" y="200"/>
                      <a:pt x="118" y="200"/>
                    </a:cubicBezTo>
                    <a:cubicBezTo>
                      <a:pt x="119" y="201"/>
                      <a:pt x="119" y="202"/>
                      <a:pt x="120" y="203"/>
                    </a:cubicBezTo>
                    <a:cubicBezTo>
                      <a:pt x="121" y="203"/>
                      <a:pt x="122" y="201"/>
                      <a:pt x="123" y="200"/>
                    </a:cubicBezTo>
                    <a:cubicBezTo>
                      <a:pt x="123" y="199"/>
                      <a:pt x="124" y="199"/>
                      <a:pt x="126" y="198"/>
                    </a:cubicBezTo>
                    <a:cubicBezTo>
                      <a:pt x="126" y="198"/>
                      <a:pt x="130" y="196"/>
                      <a:pt x="130" y="197"/>
                    </a:cubicBezTo>
                    <a:cubicBezTo>
                      <a:pt x="130" y="198"/>
                      <a:pt x="128" y="199"/>
                      <a:pt x="127" y="199"/>
                    </a:cubicBezTo>
                    <a:cubicBezTo>
                      <a:pt x="126" y="199"/>
                      <a:pt x="126" y="200"/>
                      <a:pt x="125" y="200"/>
                    </a:cubicBezTo>
                    <a:cubicBezTo>
                      <a:pt x="125" y="201"/>
                      <a:pt x="124" y="201"/>
                      <a:pt x="124" y="202"/>
                    </a:cubicBezTo>
                    <a:cubicBezTo>
                      <a:pt x="123" y="202"/>
                      <a:pt x="123" y="202"/>
                      <a:pt x="123" y="203"/>
                    </a:cubicBezTo>
                    <a:cubicBezTo>
                      <a:pt x="123" y="204"/>
                      <a:pt x="122" y="204"/>
                      <a:pt x="122" y="204"/>
                    </a:cubicBezTo>
                    <a:cubicBezTo>
                      <a:pt x="120" y="206"/>
                      <a:pt x="119" y="206"/>
                      <a:pt x="118" y="207"/>
                    </a:cubicBezTo>
                    <a:cubicBezTo>
                      <a:pt x="117" y="208"/>
                      <a:pt x="116" y="209"/>
                      <a:pt x="114" y="209"/>
                    </a:cubicBezTo>
                    <a:cubicBezTo>
                      <a:pt x="113" y="209"/>
                      <a:pt x="112" y="208"/>
                      <a:pt x="111" y="207"/>
                    </a:cubicBezTo>
                    <a:cubicBezTo>
                      <a:pt x="110" y="207"/>
                      <a:pt x="110" y="207"/>
                      <a:pt x="109" y="207"/>
                    </a:cubicBezTo>
                    <a:cubicBezTo>
                      <a:pt x="109" y="207"/>
                      <a:pt x="108" y="208"/>
                      <a:pt x="107" y="207"/>
                    </a:cubicBezTo>
                    <a:cubicBezTo>
                      <a:pt x="106" y="206"/>
                      <a:pt x="109" y="206"/>
                      <a:pt x="109" y="206"/>
                    </a:cubicBezTo>
                    <a:cubicBezTo>
                      <a:pt x="110" y="207"/>
                      <a:pt x="112" y="208"/>
                      <a:pt x="113" y="207"/>
                    </a:cubicBezTo>
                    <a:close/>
                    <a:moveTo>
                      <a:pt x="99" y="180"/>
                    </a:moveTo>
                    <a:cubicBezTo>
                      <a:pt x="100" y="179"/>
                      <a:pt x="102" y="179"/>
                      <a:pt x="103" y="179"/>
                    </a:cubicBezTo>
                    <a:cubicBezTo>
                      <a:pt x="103" y="178"/>
                      <a:pt x="104" y="178"/>
                      <a:pt x="105" y="177"/>
                    </a:cubicBezTo>
                    <a:cubicBezTo>
                      <a:pt x="105" y="177"/>
                      <a:pt x="106" y="176"/>
                      <a:pt x="107" y="176"/>
                    </a:cubicBezTo>
                    <a:cubicBezTo>
                      <a:pt x="108" y="175"/>
                      <a:pt x="108" y="175"/>
                      <a:pt x="109" y="175"/>
                    </a:cubicBezTo>
                    <a:cubicBezTo>
                      <a:pt x="109" y="175"/>
                      <a:pt x="108" y="176"/>
                      <a:pt x="108" y="176"/>
                    </a:cubicBezTo>
                    <a:cubicBezTo>
                      <a:pt x="106" y="177"/>
                      <a:pt x="106" y="179"/>
                      <a:pt x="108" y="179"/>
                    </a:cubicBezTo>
                    <a:cubicBezTo>
                      <a:pt x="109" y="179"/>
                      <a:pt x="109" y="179"/>
                      <a:pt x="110" y="178"/>
                    </a:cubicBezTo>
                    <a:cubicBezTo>
                      <a:pt x="110" y="178"/>
                      <a:pt x="110" y="177"/>
                      <a:pt x="111" y="177"/>
                    </a:cubicBezTo>
                    <a:cubicBezTo>
                      <a:pt x="111" y="177"/>
                      <a:pt x="112" y="177"/>
                      <a:pt x="112" y="177"/>
                    </a:cubicBezTo>
                    <a:cubicBezTo>
                      <a:pt x="112" y="178"/>
                      <a:pt x="111" y="178"/>
                      <a:pt x="111" y="179"/>
                    </a:cubicBezTo>
                    <a:cubicBezTo>
                      <a:pt x="111" y="181"/>
                      <a:pt x="110" y="182"/>
                      <a:pt x="109" y="182"/>
                    </a:cubicBezTo>
                    <a:cubicBezTo>
                      <a:pt x="108" y="181"/>
                      <a:pt x="108" y="182"/>
                      <a:pt x="108" y="182"/>
                    </a:cubicBezTo>
                    <a:cubicBezTo>
                      <a:pt x="108" y="183"/>
                      <a:pt x="107" y="184"/>
                      <a:pt x="107" y="185"/>
                    </a:cubicBezTo>
                    <a:cubicBezTo>
                      <a:pt x="106" y="185"/>
                      <a:pt x="104" y="188"/>
                      <a:pt x="104" y="186"/>
                    </a:cubicBezTo>
                    <a:cubicBezTo>
                      <a:pt x="104" y="186"/>
                      <a:pt x="105" y="185"/>
                      <a:pt x="105" y="184"/>
                    </a:cubicBezTo>
                    <a:cubicBezTo>
                      <a:pt x="105" y="184"/>
                      <a:pt x="105" y="184"/>
                      <a:pt x="105" y="184"/>
                    </a:cubicBezTo>
                    <a:cubicBezTo>
                      <a:pt x="104" y="184"/>
                      <a:pt x="104" y="185"/>
                      <a:pt x="103" y="185"/>
                    </a:cubicBezTo>
                    <a:cubicBezTo>
                      <a:pt x="103" y="186"/>
                      <a:pt x="101" y="188"/>
                      <a:pt x="100" y="187"/>
                    </a:cubicBezTo>
                    <a:cubicBezTo>
                      <a:pt x="99" y="186"/>
                      <a:pt x="101" y="184"/>
                      <a:pt x="102" y="184"/>
                    </a:cubicBezTo>
                    <a:cubicBezTo>
                      <a:pt x="103" y="183"/>
                      <a:pt x="104" y="182"/>
                      <a:pt x="103" y="181"/>
                    </a:cubicBezTo>
                    <a:cubicBezTo>
                      <a:pt x="103" y="180"/>
                      <a:pt x="102" y="180"/>
                      <a:pt x="102" y="180"/>
                    </a:cubicBezTo>
                    <a:cubicBezTo>
                      <a:pt x="102" y="180"/>
                      <a:pt x="101" y="181"/>
                      <a:pt x="100" y="181"/>
                    </a:cubicBezTo>
                    <a:cubicBezTo>
                      <a:pt x="99" y="181"/>
                      <a:pt x="98" y="181"/>
                      <a:pt x="98" y="182"/>
                    </a:cubicBezTo>
                    <a:cubicBezTo>
                      <a:pt x="97" y="182"/>
                      <a:pt x="96" y="182"/>
                      <a:pt x="96" y="182"/>
                    </a:cubicBezTo>
                    <a:cubicBezTo>
                      <a:pt x="96" y="180"/>
                      <a:pt x="99" y="181"/>
                      <a:pt x="99" y="180"/>
                    </a:cubicBezTo>
                    <a:close/>
                    <a:moveTo>
                      <a:pt x="136" y="100"/>
                    </a:moveTo>
                    <a:cubicBezTo>
                      <a:pt x="135" y="101"/>
                      <a:pt x="134" y="102"/>
                      <a:pt x="134" y="100"/>
                    </a:cubicBezTo>
                    <a:cubicBezTo>
                      <a:pt x="135" y="100"/>
                      <a:pt x="136" y="99"/>
                      <a:pt x="137" y="99"/>
                    </a:cubicBezTo>
                    <a:cubicBezTo>
                      <a:pt x="138" y="98"/>
                      <a:pt x="141" y="96"/>
                      <a:pt x="141" y="98"/>
                    </a:cubicBezTo>
                    <a:cubicBezTo>
                      <a:pt x="142" y="98"/>
                      <a:pt x="143" y="99"/>
                      <a:pt x="142" y="100"/>
                    </a:cubicBezTo>
                    <a:cubicBezTo>
                      <a:pt x="141" y="100"/>
                      <a:pt x="140" y="100"/>
                      <a:pt x="140" y="100"/>
                    </a:cubicBezTo>
                    <a:cubicBezTo>
                      <a:pt x="139" y="100"/>
                      <a:pt x="139" y="100"/>
                      <a:pt x="139" y="100"/>
                    </a:cubicBezTo>
                    <a:cubicBezTo>
                      <a:pt x="138" y="100"/>
                      <a:pt x="138" y="100"/>
                      <a:pt x="138" y="100"/>
                    </a:cubicBezTo>
                    <a:cubicBezTo>
                      <a:pt x="138" y="100"/>
                      <a:pt x="137" y="100"/>
                      <a:pt x="136" y="100"/>
                    </a:cubicBezTo>
                    <a:close/>
                    <a:moveTo>
                      <a:pt x="138" y="107"/>
                    </a:moveTo>
                    <a:cubicBezTo>
                      <a:pt x="135" y="108"/>
                      <a:pt x="134" y="107"/>
                      <a:pt x="134" y="105"/>
                    </a:cubicBezTo>
                    <a:cubicBezTo>
                      <a:pt x="134" y="104"/>
                      <a:pt x="135" y="103"/>
                      <a:pt x="136" y="102"/>
                    </a:cubicBezTo>
                    <a:cubicBezTo>
                      <a:pt x="137" y="102"/>
                      <a:pt x="137" y="102"/>
                      <a:pt x="138" y="102"/>
                    </a:cubicBezTo>
                    <a:cubicBezTo>
                      <a:pt x="138" y="101"/>
                      <a:pt x="139" y="102"/>
                      <a:pt x="139" y="101"/>
                    </a:cubicBezTo>
                    <a:cubicBezTo>
                      <a:pt x="140" y="101"/>
                      <a:pt x="141" y="100"/>
                      <a:pt x="141" y="101"/>
                    </a:cubicBezTo>
                    <a:cubicBezTo>
                      <a:pt x="141" y="101"/>
                      <a:pt x="141" y="102"/>
                      <a:pt x="141" y="102"/>
                    </a:cubicBezTo>
                    <a:cubicBezTo>
                      <a:pt x="140" y="103"/>
                      <a:pt x="140" y="102"/>
                      <a:pt x="139" y="103"/>
                    </a:cubicBezTo>
                    <a:cubicBezTo>
                      <a:pt x="138" y="103"/>
                      <a:pt x="139" y="104"/>
                      <a:pt x="139" y="104"/>
                    </a:cubicBezTo>
                    <a:cubicBezTo>
                      <a:pt x="139" y="105"/>
                      <a:pt x="139" y="106"/>
                      <a:pt x="138" y="107"/>
                    </a:cubicBezTo>
                    <a:close/>
                    <a:moveTo>
                      <a:pt x="112" y="121"/>
                    </a:moveTo>
                    <a:cubicBezTo>
                      <a:pt x="112" y="121"/>
                      <a:pt x="112" y="120"/>
                      <a:pt x="112" y="120"/>
                    </a:cubicBezTo>
                    <a:cubicBezTo>
                      <a:pt x="113" y="119"/>
                      <a:pt x="113" y="119"/>
                      <a:pt x="113" y="119"/>
                    </a:cubicBezTo>
                    <a:cubicBezTo>
                      <a:pt x="113" y="119"/>
                      <a:pt x="112" y="118"/>
                      <a:pt x="112" y="118"/>
                    </a:cubicBezTo>
                    <a:cubicBezTo>
                      <a:pt x="113" y="117"/>
                      <a:pt x="114" y="117"/>
                      <a:pt x="115" y="117"/>
                    </a:cubicBezTo>
                    <a:cubicBezTo>
                      <a:pt x="116" y="116"/>
                      <a:pt x="116" y="116"/>
                      <a:pt x="117" y="115"/>
                    </a:cubicBezTo>
                    <a:cubicBezTo>
                      <a:pt x="118" y="114"/>
                      <a:pt x="118" y="113"/>
                      <a:pt x="119" y="112"/>
                    </a:cubicBezTo>
                    <a:cubicBezTo>
                      <a:pt x="120" y="112"/>
                      <a:pt x="122" y="111"/>
                      <a:pt x="122" y="110"/>
                    </a:cubicBezTo>
                    <a:cubicBezTo>
                      <a:pt x="123" y="110"/>
                      <a:pt x="125" y="110"/>
                      <a:pt x="126" y="109"/>
                    </a:cubicBezTo>
                    <a:cubicBezTo>
                      <a:pt x="126" y="109"/>
                      <a:pt x="127" y="108"/>
                      <a:pt x="127" y="108"/>
                    </a:cubicBezTo>
                    <a:cubicBezTo>
                      <a:pt x="128" y="108"/>
                      <a:pt x="129" y="107"/>
                      <a:pt x="129" y="107"/>
                    </a:cubicBezTo>
                    <a:cubicBezTo>
                      <a:pt x="130" y="107"/>
                      <a:pt x="129" y="108"/>
                      <a:pt x="129" y="108"/>
                    </a:cubicBezTo>
                    <a:cubicBezTo>
                      <a:pt x="128" y="108"/>
                      <a:pt x="129" y="108"/>
                      <a:pt x="129" y="109"/>
                    </a:cubicBezTo>
                    <a:cubicBezTo>
                      <a:pt x="129" y="109"/>
                      <a:pt x="129" y="109"/>
                      <a:pt x="128" y="110"/>
                    </a:cubicBezTo>
                    <a:cubicBezTo>
                      <a:pt x="127" y="110"/>
                      <a:pt x="127" y="111"/>
                      <a:pt x="127" y="112"/>
                    </a:cubicBezTo>
                    <a:cubicBezTo>
                      <a:pt x="127" y="112"/>
                      <a:pt x="127" y="113"/>
                      <a:pt x="126" y="113"/>
                    </a:cubicBezTo>
                    <a:cubicBezTo>
                      <a:pt x="126" y="114"/>
                      <a:pt x="125" y="114"/>
                      <a:pt x="125" y="115"/>
                    </a:cubicBezTo>
                    <a:cubicBezTo>
                      <a:pt x="125" y="116"/>
                      <a:pt x="124" y="116"/>
                      <a:pt x="124" y="116"/>
                    </a:cubicBezTo>
                    <a:cubicBezTo>
                      <a:pt x="123" y="117"/>
                      <a:pt x="122" y="116"/>
                      <a:pt x="122" y="115"/>
                    </a:cubicBezTo>
                    <a:cubicBezTo>
                      <a:pt x="122" y="114"/>
                      <a:pt x="121" y="116"/>
                      <a:pt x="121" y="116"/>
                    </a:cubicBezTo>
                    <a:cubicBezTo>
                      <a:pt x="120" y="117"/>
                      <a:pt x="120" y="117"/>
                      <a:pt x="119" y="118"/>
                    </a:cubicBezTo>
                    <a:cubicBezTo>
                      <a:pt x="119" y="119"/>
                      <a:pt x="118" y="120"/>
                      <a:pt x="117" y="120"/>
                    </a:cubicBezTo>
                    <a:cubicBezTo>
                      <a:pt x="117" y="121"/>
                      <a:pt x="116" y="120"/>
                      <a:pt x="116" y="120"/>
                    </a:cubicBezTo>
                    <a:cubicBezTo>
                      <a:pt x="115" y="119"/>
                      <a:pt x="115" y="121"/>
                      <a:pt x="114" y="121"/>
                    </a:cubicBezTo>
                    <a:cubicBezTo>
                      <a:pt x="114" y="120"/>
                      <a:pt x="113" y="120"/>
                      <a:pt x="112" y="121"/>
                    </a:cubicBezTo>
                    <a:close/>
                    <a:moveTo>
                      <a:pt x="215" y="187"/>
                    </a:moveTo>
                    <a:cubicBezTo>
                      <a:pt x="216" y="187"/>
                      <a:pt x="214" y="188"/>
                      <a:pt x="214" y="188"/>
                    </a:cubicBezTo>
                    <a:cubicBezTo>
                      <a:pt x="212" y="187"/>
                      <a:pt x="213" y="186"/>
                      <a:pt x="215" y="187"/>
                    </a:cubicBezTo>
                    <a:close/>
                    <a:moveTo>
                      <a:pt x="248" y="202"/>
                    </a:moveTo>
                    <a:cubicBezTo>
                      <a:pt x="248" y="201"/>
                      <a:pt x="249" y="200"/>
                      <a:pt x="250" y="201"/>
                    </a:cubicBezTo>
                    <a:cubicBezTo>
                      <a:pt x="250" y="202"/>
                      <a:pt x="249" y="203"/>
                      <a:pt x="248" y="202"/>
                    </a:cubicBezTo>
                    <a:close/>
                    <a:moveTo>
                      <a:pt x="250" y="197"/>
                    </a:moveTo>
                    <a:cubicBezTo>
                      <a:pt x="250" y="197"/>
                      <a:pt x="250" y="197"/>
                      <a:pt x="250" y="197"/>
                    </a:cubicBezTo>
                    <a:cubicBezTo>
                      <a:pt x="251" y="197"/>
                      <a:pt x="251" y="197"/>
                      <a:pt x="251" y="197"/>
                    </a:cubicBezTo>
                    <a:cubicBezTo>
                      <a:pt x="252" y="197"/>
                      <a:pt x="252" y="199"/>
                      <a:pt x="251" y="199"/>
                    </a:cubicBezTo>
                    <a:cubicBezTo>
                      <a:pt x="250" y="199"/>
                      <a:pt x="249" y="197"/>
                      <a:pt x="250" y="197"/>
                    </a:cubicBezTo>
                    <a:close/>
                    <a:moveTo>
                      <a:pt x="254" y="179"/>
                    </a:moveTo>
                    <a:cubicBezTo>
                      <a:pt x="252" y="178"/>
                      <a:pt x="252" y="178"/>
                      <a:pt x="252" y="180"/>
                    </a:cubicBezTo>
                    <a:cubicBezTo>
                      <a:pt x="252" y="181"/>
                      <a:pt x="252" y="183"/>
                      <a:pt x="251" y="181"/>
                    </a:cubicBezTo>
                    <a:cubicBezTo>
                      <a:pt x="250" y="181"/>
                      <a:pt x="248" y="180"/>
                      <a:pt x="247" y="179"/>
                    </a:cubicBezTo>
                    <a:cubicBezTo>
                      <a:pt x="247" y="177"/>
                      <a:pt x="249" y="176"/>
                      <a:pt x="249" y="175"/>
                    </a:cubicBezTo>
                    <a:cubicBezTo>
                      <a:pt x="249" y="174"/>
                      <a:pt x="246" y="176"/>
                      <a:pt x="245" y="175"/>
                    </a:cubicBezTo>
                    <a:cubicBezTo>
                      <a:pt x="245" y="175"/>
                      <a:pt x="244" y="173"/>
                      <a:pt x="243" y="173"/>
                    </a:cubicBezTo>
                    <a:cubicBezTo>
                      <a:pt x="242" y="173"/>
                      <a:pt x="243" y="175"/>
                      <a:pt x="242" y="176"/>
                    </a:cubicBezTo>
                    <a:cubicBezTo>
                      <a:pt x="242" y="177"/>
                      <a:pt x="240" y="174"/>
                      <a:pt x="239" y="175"/>
                    </a:cubicBezTo>
                    <a:cubicBezTo>
                      <a:pt x="240" y="176"/>
                      <a:pt x="240" y="178"/>
                      <a:pt x="242" y="179"/>
                    </a:cubicBezTo>
                    <a:cubicBezTo>
                      <a:pt x="243" y="180"/>
                      <a:pt x="244" y="182"/>
                      <a:pt x="245" y="183"/>
                    </a:cubicBezTo>
                    <a:cubicBezTo>
                      <a:pt x="246" y="183"/>
                      <a:pt x="246" y="183"/>
                      <a:pt x="247" y="184"/>
                    </a:cubicBezTo>
                    <a:cubicBezTo>
                      <a:pt x="248" y="185"/>
                      <a:pt x="248" y="185"/>
                      <a:pt x="248" y="186"/>
                    </a:cubicBezTo>
                    <a:cubicBezTo>
                      <a:pt x="249" y="188"/>
                      <a:pt x="251" y="189"/>
                      <a:pt x="251" y="191"/>
                    </a:cubicBezTo>
                    <a:cubicBezTo>
                      <a:pt x="251" y="192"/>
                      <a:pt x="250" y="192"/>
                      <a:pt x="251" y="193"/>
                    </a:cubicBezTo>
                    <a:cubicBezTo>
                      <a:pt x="251" y="194"/>
                      <a:pt x="251" y="195"/>
                      <a:pt x="250" y="196"/>
                    </a:cubicBezTo>
                    <a:cubicBezTo>
                      <a:pt x="249" y="196"/>
                      <a:pt x="246" y="195"/>
                      <a:pt x="245" y="194"/>
                    </a:cubicBezTo>
                    <a:cubicBezTo>
                      <a:pt x="245" y="193"/>
                      <a:pt x="240" y="189"/>
                      <a:pt x="239" y="189"/>
                    </a:cubicBezTo>
                    <a:cubicBezTo>
                      <a:pt x="239" y="192"/>
                      <a:pt x="240" y="193"/>
                      <a:pt x="242" y="194"/>
                    </a:cubicBezTo>
                    <a:cubicBezTo>
                      <a:pt x="243" y="195"/>
                      <a:pt x="245" y="196"/>
                      <a:pt x="246" y="198"/>
                    </a:cubicBezTo>
                    <a:cubicBezTo>
                      <a:pt x="246" y="199"/>
                      <a:pt x="246" y="199"/>
                      <a:pt x="246" y="200"/>
                    </a:cubicBezTo>
                    <a:cubicBezTo>
                      <a:pt x="245" y="200"/>
                      <a:pt x="243" y="199"/>
                      <a:pt x="243" y="199"/>
                    </a:cubicBezTo>
                    <a:cubicBezTo>
                      <a:pt x="242" y="199"/>
                      <a:pt x="240" y="198"/>
                      <a:pt x="240" y="197"/>
                    </a:cubicBezTo>
                    <a:cubicBezTo>
                      <a:pt x="239" y="197"/>
                      <a:pt x="238" y="196"/>
                      <a:pt x="238" y="196"/>
                    </a:cubicBezTo>
                    <a:cubicBezTo>
                      <a:pt x="237" y="195"/>
                      <a:pt x="236" y="195"/>
                      <a:pt x="235" y="195"/>
                    </a:cubicBezTo>
                    <a:cubicBezTo>
                      <a:pt x="234" y="194"/>
                      <a:pt x="234" y="193"/>
                      <a:pt x="233" y="193"/>
                    </a:cubicBezTo>
                    <a:cubicBezTo>
                      <a:pt x="231" y="193"/>
                      <a:pt x="231" y="191"/>
                      <a:pt x="231" y="190"/>
                    </a:cubicBezTo>
                    <a:cubicBezTo>
                      <a:pt x="231" y="189"/>
                      <a:pt x="230" y="189"/>
                      <a:pt x="229" y="189"/>
                    </a:cubicBezTo>
                    <a:cubicBezTo>
                      <a:pt x="228" y="189"/>
                      <a:pt x="228" y="187"/>
                      <a:pt x="227" y="186"/>
                    </a:cubicBezTo>
                    <a:cubicBezTo>
                      <a:pt x="227" y="186"/>
                      <a:pt x="226" y="185"/>
                      <a:pt x="225" y="185"/>
                    </a:cubicBezTo>
                    <a:cubicBezTo>
                      <a:pt x="224" y="184"/>
                      <a:pt x="224" y="184"/>
                      <a:pt x="224" y="185"/>
                    </a:cubicBezTo>
                    <a:cubicBezTo>
                      <a:pt x="223" y="185"/>
                      <a:pt x="220" y="183"/>
                      <a:pt x="220" y="184"/>
                    </a:cubicBezTo>
                    <a:cubicBezTo>
                      <a:pt x="220" y="185"/>
                      <a:pt x="220" y="185"/>
                      <a:pt x="219" y="185"/>
                    </a:cubicBezTo>
                    <a:cubicBezTo>
                      <a:pt x="218" y="186"/>
                      <a:pt x="218" y="185"/>
                      <a:pt x="217" y="186"/>
                    </a:cubicBezTo>
                    <a:cubicBezTo>
                      <a:pt x="216" y="187"/>
                      <a:pt x="214" y="185"/>
                      <a:pt x="213" y="184"/>
                    </a:cubicBezTo>
                    <a:cubicBezTo>
                      <a:pt x="213" y="183"/>
                      <a:pt x="213" y="182"/>
                      <a:pt x="213" y="182"/>
                    </a:cubicBezTo>
                    <a:cubicBezTo>
                      <a:pt x="214" y="181"/>
                      <a:pt x="214" y="180"/>
                      <a:pt x="214" y="179"/>
                    </a:cubicBezTo>
                    <a:cubicBezTo>
                      <a:pt x="215" y="177"/>
                      <a:pt x="217" y="179"/>
                      <a:pt x="218" y="179"/>
                    </a:cubicBezTo>
                    <a:cubicBezTo>
                      <a:pt x="220" y="179"/>
                      <a:pt x="223" y="179"/>
                      <a:pt x="224" y="178"/>
                    </a:cubicBezTo>
                    <a:cubicBezTo>
                      <a:pt x="225" y="178"/>
                      <a:pt x="225" y="177"/>
                      <a:pt x="225" y="177"/>
                    </a:cubicBezTo>
                    <a:cubicBezTo>
                      <a:pt x="225" y="176"/>
                      <a:pt x="224" y="176"/>
                      <a:pt x="224" y="175"/>
                    </a:cubicBezTo>
                    <a:cubicBezTo>
                      <a:pt x="222" y="174"/>
                      <a:pt x="224" y="173"/>
                      <a:pt x="225" y="172"/>
                    </a:cubicBezTo>
                    <a:cubicBezTo>
                      <a:pt x="226" y="171"/>
                      <a:pt x="227" y="172"/>
                      <a:pt x="228" y="172"/>
                    </a:cubicBezTo>
                    <a:cubicBezTo>
                      <a:pt x="229" y="172"/>
                      <a:pt x="230" y="172"/>
                      <a:pt x="231" y="172"/>
                    </a:cubicBezTo>
                    <a:cubicBezTo>
                      <a:pt x="231" y="173"/>
                      <a:pt x="232" y="176"/>
                      <a:pt x="233" y="176"/>
                    </a:cubicBezTo>
                    <a:cubicBezTo>
                      <a:pt x="234" y="175"/>
                      <a:pt x="237" y="174"/>
                      <a:pt x="236" y="173"/>
                    </a:cubicBezTo>
                    <a:cubicBezTo>
                      <a:pt x="236" y="172"/>
                      <a:pt x="235" y="172"/>
                      <a:pt x="235" y="171"/>
                    </a:cubicBezTo>
                    <a:cubicBezTo>
                      <a:pt x="234" y="170"/>
                      <a:pt x="234" y="169"/>
                      <a:pt x="233" y="169"/>
                    </a:cubicBezTo>
                    <a:cubicBezTo>
                      <a:pt x="233" y="169"/>
                      <a:pt x="231" y="169"/>
                      <a:pt x="231" y="170"/>
                    </a:cubicBezTo>
                    <a:cubicBezTo>
                      <a:pt x="231" y="170"/>
                      <a:pt x="231" y="171"/>
                      <a:pt x="230" y="171"/>
                    </a:cubicBezTo>
                    <a:cubicBezTo>
                      <a:pt x="229" y="171"/>
                      <a:pt x="227" y="172"/>
                      <a:pt x="227" y="171"/>
                    </a:cubicBezTo>
                    <a:cubicBezTo>
                      <a:pt x="226" y="170"/>
                      <a:pt x="227" y="169"/>
                      <a:pt x="227" y="168"/>
                    </a:cubicBezTo>
                    <a:cubicBezTo>
                      <a:pt x="228" y="166"/>
                      <a:pt x="227" y="165"/>
                      <a:pt x="227" y="164"/>
                    </a:cubicBezTo>
                    <a:cubicBezTo>
                      <a:pt x="227" y="163"/>
                      <a:pt x="226" y="162"/>
                      <a:pt x="225" y="162"/>
                    </a:cubicBezTo>
                    <a:cubicBezTo>
                      <a:pt x="225" y="161"/>
                      <a:pt x="224" y="160"/>
                      <a:pt x="223" y="159"/>
                    </a:cubicBezTo>
                    <a:cubicBezTo>
                      <a:pt x="223" y="159"/>
                      <a:pt x="222" y="157"/>
                      <a:pt x="221" y="157"/>
                    </a:cubicBezTo>
                    <a:cubicBezTo>
                      <a:pt x="220" y="158"/>
                      <a:pt x="219" y="158"/>
                      <a:pt x="218" y="158"/>
                    </a:cubicBezTo>
                    <a:cubicBezTo>
                      <a:pt x="218" y="158"/>
                      <a:pt x="216" y="157"/>
                      <a:pt x="217" y="156"/>
                    </a:cubicBezTo>
                    <a:cubicBezTo>
                      <a:pt x="218" y="156"/>
                      <a:pt x="218" y="156"/>
                      <a:pt x="219" y="156"/>
                    </a:cubicBezTo>
                    <a:cubicBezTo>
                      <a:pt x="219" y="156"/>
                      <a:pt x="219" y="155"/>
                      <a:pt x="218" y="154"/>
                    </a:cubicBezTo>
                    <a:cubicBezTo>
                      <a:pt x="217" y="154"/>
                      <a:pt x="217" y="154"/>
                      <a:pt x="216" y="155"/>
                    </a:cubicBezTo>
                    <a:cubicBezTo>
                      <a:pt x="216" y="155"/>
                      <a:pt x="215" y="154"/>
                      <a:pt x="215" y="153"/>
                    </a:cubicBezTo>
                    <a:cubicBezTo>
                      <a:pt x="215" y="153"/>
                      <a:pt x="216" y="152"/>
                      <a:pt x="216" y="152"/>
                    </a:cubicBezTo>
                    <a:cubicBezTo>
                      <a:pt x="216" y="152"/>
                      <a:pt x="215" y="152"/>
                      <a:pt x="215" y="152"/>
                    </a:cubicBezTo>
                    <a:cubicBezTo>
                      <a:pt x="214" y="152"/>
                      <a:pt x="214" y="151"/>
                      <a:pt x="214" y="151"/>
                    </a:cubicBezTo>
                    <a:cubicBezTo>
                      <a:pt x="213" y="151"/>
                      <a:pt x="213" y="150"/>
                      <a:pt x="213" y="149"/>
                    </a:cubicBezTo>
                    <a:cubicBezTo>
                      <a:pt x="213" y="149"/>
                      <a:pt x="213" y="147"/>
                      <a:pt x="212" y="147"/>
                    </a:cubicBezTo>
                    <a:cubicBezTo>
                      <a:pt x="212" y="146"/>
                      <a:pt x="210" y="146"/>
                      <a:pt x="209" y="146"/>
                    </a:cubicBezTo>
                    <a:cubicBezTo>
                      <a:pt x="209" y="147"/>
                      <a:pt x="211" y="149"/>
                      <a:pt x="211" y="149"/>
                    </a:cubicBezTo>
                    <a:cubicBezTo>
                      <a:pt x="212" y="150"/>
                      <a:pt x="210" y="150"/>
                      <a:pt x="209" y="150"/>
                    </a:cubicBezTo>
                    <a:cubicBezTo>
                      <a:pt x="208" y="150"/>
                      <a:pt x="206" y="149"/>
                      <a:pt x="205" y="149"/>
                    </a:cubicBezTo>
                    <a:cubicBezTo>
                      <a:pt x="204" y="150"/>
                      <a:pt x="204" y="150"/>
                      <a:pt x="203" y="150"/>
                    </a:cubicBezTo>
                    <a:cubicBezTo>
                      <a:pt x="202" y="150"/>
                      <a:pt x="200" y="150"/>
                      <a:pt x="199" y="150"/>
                    </a:cubicBezTo>
                    <a:cubicBezTo>
                      <a:pt x="198" y="150"/>
                      <a:pt x="196" y="150"/>
                      <a:pt x="196" y="150"/>
                    </a:cubicBezTo>
                    <a:cubicBezTo>
                      <a:pt x="193" y="150"/>
                      <a:pt x="192" y="149"/>
                      <a:pt x="190" y="149"/>
                    </a:cubicBezTo>
                    <a:cubicBezTo>
                      <a:pt x="189" y="149"/>
                      <a:pt x="188" y="149"/>
                      <a:pt x="187" y="148"/>
                    </a:cubicBezTo>
                    <a:cubicBezTo>
                      <a:pt x="186" y="148"/>
                      <a:pt x="186" y="147"/>
                      <a:pt x="185" y="146"/>
                    </a:cubicBezTo>
                    <a:cubicBezTo>
                      <a:pt x="184" y="146"/>
                      <a:pt x="183" y="145"/>
                      <a:pt x="183" y="144"/>
                    </a:cubicBezTo>
                    <a:cubicBezTo>
                      <a:pt x="183" y="143"/>
                      <a:pt x="183" y="143"/>
                      <a:pt x="184" y="143"/>
                    </a:cubicBezTo>
                    <a:cubicBezTo>
                      <a:pt x="185" y="143"/>
                      <a:pt x="186" y="144"/>
                      <a:pt x="187" y="144"/>
                    </a:cubicBezTo>
                    <a:cubicBezTo>
                      <a:pt x="188" y="144"/>
                      <a:pt x="187" y="143"/>
                      <a:pt x="186" y="143"/>
                    </a:cubicBezTo>
                    <a:cubicBezTo>
                      <a:pt x="185" y="142"/>
                      <a:pt x="182" y="142"/>
                      <a:pt x="181" y="141"/>
                    </a:cubicBezTo>
                    <a:cubicBezTo>
                      <a:pt x="181" y="140"/>
                      <a:pt x="181" y="139"/>
                      <a:pt x="181" y="138"/>
                    </a:cubicBezTo>
                    <a:cubicBezTo>
                      <a:pt x="181" y="137"/>
                      <a:pt x="181" y="136"/>
                      <a:pt x="181" y="136"/>
                    </a:cubicBezTo>
                    <a:cubicBezTo>
                      <a:pt x="182" y="133"/>
                      <a:pt x="183" y="132"/>
                      <a:pt x="184" y="130"/>
                    </a:cubicBezTo>
                    <a:cubicBezTo>
                      <a:pt x="184" y="129"/>
                      <a:pt x="185" y="128"/>
                      <a:pt x="185" y="128"/>
                    </a:cubicBezTo>
                    <a:cubicBezTo>
                      <a:pt x="186" y="127"/>
                      <a:pt x="187" y="127"/>
                      <a:pt x="188" y="126"/>
                    </a:cubicBezTo>
                    <a:cubicBezTo>
                      <a:pt x="189" y="125"/>
                      <a:pt x="191" y="125"/>
                      <a:pt x="193" y="125"/>
                    </a:cubicBezTo>
                    <a:cubicBezTo>
                      <a:pt x="195" y="125"/>
                      <a:pt x="196" y="126"/>
                      <a:pt x="194" y="127"/>
                    </a:cubicBezTo>
                    <a:cubicBezTo>
                      <a:pt x="194" y="127"/>
                      <a:pt x="194" y="128"/>
                      <a:pt x="193" y="129"/>
                    </a:cubicBezTo>
                    <a:cubicBezTo>
                      <a:pt x="192" y="129"/>
                      <a:pt x="192" y="129"/>
                      <a:pt x="191" y="130"/>
                    </a:cubicBezTo>
                    <a:cubicBezTo>
                      <a:pt x="191" y="130"/>
                      <a:pt x="190" y="131"/>
                      <a:pt x="190" y="132"/>
                    </a:cubicBezTo>
                    <a:cubicBezTo>
                      <a:pt x="190" y="133"/>
                      <a:pt x="191" y="133"/>
                      <a:pt x="191" y="133"/>
                    </a:cubicBezTo>
                    <a:cubicBezTo>
                      <a:pt x="191" y="134"/>
                      <a:pt x="191" y="135"/>
                      <a:pt x="191" y="136"/>
                    </a:cubicBezTo>
                    <a:cubicBezTo>
                      <a:pt x="191" y="137"/>
                      <a:pt x="191" y="137"/>
                      <a:pt x="192" y="138"/>
                    </a:cubicBezTo>
                    <a:cubicBezTo>
                      <a:pt x="192" y="139"/>
                      <a:pt x="192" y="140"/>
                      <a:pt x="194" y="140"/>
                    </a:cubicBezTo>
                    <a:cubicBezTo>
                      <a:pt x="196" y="141"/>
                      <a:pt x="194" y="139"/>
                      <a:pt x="194" y="138"/>
                    </a:cubicBezTo>
                    <a:cubicBezTo>
                      <a:pt x="193" y="138"/>
                      <a:pt x="192" y="136"/>
                      <a:pt x="193" y="135"/>
                    </a:cubicBezTo>
                    <a:cubicBezTo>
                      <a:pt x="195" y="134"/>
                      <a:pt x="195" y="134"/>
                      <a:pt x="194" y="133"/>
                    </a:cubicBezTo>
                    <a:cubicBezTo>
                      <a:pt x="193" y="133"/>
                      <a:pt x="192" y="131"/>
                      <a:pt x="193" y="131"/>
                    </a:cubicBezTo>
                    <a:cubicBezTo>
                      <a:pt x="193" y="130"/>
                      <a:pt x="194" y="130"/>
                      <a:pt x="194" y="130"/>
                    </a:cubicBezTo>
                    <a:cubicBezTo>
                      <a:pt x="195" y="130"/>
                      <a:pt x="194" y="129"/>
                      <a:pt x="195" y="129"/>
                    </a:cubicBezTo>
                    <a:cubicBezTo>
                      <a:pt x="195" y="129"/>
                      <a:pt x="195" y="128"/>
                      <a:pt x="195" y="127"/>
                    </a:cubicBezTo>
                    <a:cubicBezTo>
                      <a:pt x="196" y="127"/>
                      <a:pt x="196" y="127"/>
                      <a:pt x="196" y="127"/>
                    </a:cubicBezTo>
                    <a:cubicBezTo>
                      <a:pt x="197" y="127"/>
                      <a:pt x="197" y="126"/>
                      <a:pt x="198" y="126"/>
                    </a:cubicBezTo>
                    <a:cubicBezTo>
                      <a:pt x="199" y="126"/>
                      <a:pt x="199" y="126"/>
                      <a:pt x="200" y="126"/>
                    </a:cubicBezTo>
                    <a:cubicBezTo>
                      <a:pt x="201" y="125"/>
                      <a:pt x="203" y="126"/>
                      <a:pt x="203" y="126"/>
                    </a:cubicBezTo>
                    <a:cubicBezTo>
                      <a:pt x="205" y="128"/>
                      <a:pt x="206" y="132"/>
                      <a:pt x="204" y="134"/>
                    </a:cubicBezTo>
                    <a:cubicBezTo>
                      <a:pt x="204" y="135"/>
                      <a:pt x="203" y="135"/>
                      <a:pt x="204" y="136"/>
                    </a:cubicBezTo>
                    <a:cubicBezTo>
                      <a:pt x="204" y="136"/>
                      <a:pt x="204" y="137"/>
                      <a:pt x="205" y="136"/>
                    </a:cubicBezTo>
                    <a:cubicBezTo>
                      <a:pt x="205" y="136"/>
                      <a:pt x="206" y="135"/>
                      <a:pt x="206" y="135"/>
                    </a:cubicBezTo>
                    <a:cubicBezTo>
                      <a:pt x="207" y="134"/>
                      <a:pt x="207" y="135"/>
                      <a:pt x="208" y="136"/>
                    </a:cubicBezTo>
                    <a:cubicBezTo>
                      <a:pt x="208" y="136"/>
                      <a:pt x="209" y="136"/>
                      <a:pt x="209" y="136"/>
                    </a:cubicBezTo>
                    <a:cubicBezTo>
                      <a:pt x="209" y="136"/>
                      <a:pt x="209" y="136"/>
                      <a:pt x="209" y="136"/>
                    </a:cubicBezTo>
                    <a:cubicBezTo>
                      <a:pt x="209" y="135"/>
                      <a:pt x="211" y="135"/>
                      <a:pt x="211" y="135"/>
                    </a:cubicBezTo>
                    <a:cubicBezTo>
                      <a:pt x="212" y="135"/>
                      <a:pt x="211" y="134"/>
                      <a:pt x="211" y="134"/>
                    </a:cubicBezTo>
                    <a:cubicBezTo>
                      <a:pt x="211" y="133"/>
                      <a:pt x="210" y="133"/>
                      <a:pt x="210" y="132"/>
                    </a:cubicBezTo>
                    <a:cubicBezTo>
                      <a:pt x="211" y="132"/>
                      <a:pt x="212" y="132"/>
                      <a:pt x="212" y="132"/>
                    </a:cubicBezTo>
                    <a:cubicBezTo>
                      <a:pt x="213" y="132"/>
                      <a:pt x="212" y="131"/>
                      <a:pt x="211" y="131"/>
                    </a:cubicBezTo>
                    <a:cubicBezTo>
                      <a:pt x="210" y="131"/>
                      <a:pt x="210" y="131"/>
                      <a:pt x="209" y="131"/>
                    </a:cubicBezTo>
                    <a:cubicBezTo>
                      <a:pt x="208" y="131"/>
                      <a:pt x="206" y="129"/>
                      <a:pt x="206" y="128"/>
                    </a:cubicBezTo>
                    <a:cubicBezTo>
                      <a:pt x="205" y="128"/>
                      <a:pt x="204" y="125"/>
                      <a:pt x="206" y="126"/>
                    </a:cubicBezTo>
                    <a:cubicBezTo>
                      <a:pt x="207" y="126"/>
                      <a:pt x="208" y="126"/>
                      <a:pt x="209" y="126"/>
                    </a:cubicBezTo>
                    <a:cubicBezTo>
                      <a:pt x="210" y="126"/>
                      <a:pt x="211" y="126"/>
                      <a:pt x="212" y="126"/>
                    </a:cubicBezTo>
                    <a:cubicBezTo>
                      <a:pt x="214" y="126"/>
                      <a:pt x="215" y="128"/>
                      <a:pt x="216" y="129"/>
                    </a:cubicBezTo>
                    <a:cubicBezTo>
                      <a:pt x="217" y="130"/>
                      <a:pt x="217" y="132"/>
                      <a:pt x="215" y="131"/>
                    </a:cubicBezTo>
                    <a:cubicBezTo>
                      <a:pt x="215" y="132"/>
                      <a:pt x="216" y="133"/>
                      <a:pt x="217" y="133"/>
                    </a:cubicBezTo>
                    <a:cubicBezTo>
                      <a:pt x="218" y="133"/>
                      <a:pt x="218" y="133"/>
                      <a:pt x="219" y="133"/>
                    </a:cubicBezTo>
                    <a:cubicBezTo>
                      <a:pt x="219" y="133"/>
                      <a:pt x="219" y="133"/>
                      <a:pt x="219" y="134"/>
                    </a:cubicBezTo>
                    <a:cubicBezTo>
                      <a:pt x="220" y="135"/>
                      <a:pt x="218" y="136"/>
                      <a:pt x="220" y="136"/>
                    </a:cubicBezTo>
                    <a:cubicBezTo>
                      <a:pt x="221" y="136"/>
                      <a:pt x="221" y="137"/>
                      <a:pt x="220" y="138"/>
                    </a:cubicBezTo>
                    <a:cubicBezTo>
                      <a:pt x="220" y="138"/>
                      <a:pt x="220" y="140"/>
                      <a:pt x="221" y="139"/>
                    </a:cubicBezTo>
                    <a:cubicBezTo>
                      <a:pt x="221" y="139"/>
                      <a:pt x="222" y="139"/>
                      <a:pt x="223" y="138"/>
                    </a:cubicBezTo>
                    <a:cubicBezTo>
                      <a:pt x="225" y="138"/>
                      <a:pt x="222" y="141"/>
                      <a:pt x="224" y="141"/>
                    </a:cubicBezTo>
                    <a:cubicBezTo>
                      <a:pt x="224" y="140"/>
                      <a:pt x="224" y="140"/>
                      <a:pt x="225" y="139"/>
                    </a:cubicBezTo>
                    <a:cubicBezTo>
                      <a:pt x="226" y="139"/>
                      <a:pt x="227" y="139"/>
                      <a:pt x="228" y="140"/>
                    </a:cubicBezTo>
                    <a:cubicBezTo>
                      <a:pt x="229" y="140"/>
                      <a:pt x="230" y="141"/>
                      <a:pt x="230" y="142"/>
                    </a:cubicBezTo>
                    <a:cubicBezTo>
                      <a:pt x="230" y="143"/>
                      <a:pt x="229" y="143"/>
                      <a:pt x="228" y="143"/>
                    </a:cubicBezTo>
                    <a:cubicBezTo>
                      <a:pt x="228" y="143"/>
                      <a:pt x="227" y="143"/>
                      <a:pt x="227" y="143"/>
                    </a:cubicBezTo>
                    <a:cubicBezTo>
                      <a:pt x="227" y="143"/>
                      <a:pt x="227" y="144"/>
                      <a:pt x="227" y="144"/>
                    </a:cubicBezTo>
                    <a:cubicBezTo>
                      <a:pt x="227" y="145"/>
                      <a:pt x="228" y="144"/>
                      <a:pt x="228" y="144"/>
                    </a:cubicBezTo>
                    <a:cubicBezTo>
                      <a:pt x="229" y="144"/>
                      <a:pt x="231" y="143"/>
                      <a:pt x="231" y="144"/>
                    </a:cubicBezTo>
                    <a:cubicBezTo>
                      <a:pt x="231" y="145"/>
                      <a:pt x="231" y="146"/>
                      <a:pt x="233" y="145"/>
                    </a:cubicBezTo>
                    <a:cubicBezTo>
                      <a:pt x="234" y="145"/>
                      <a:pt x="235" y="145"/>
                      <a:pt x="237" y="146"/>
                    </a:cubicBezTo>
                    <a:cubicBezTo>
                      <a:pt x="237" y="147"/>
                      <a:pt x="236" y="148"/>
                      <a:pt x="235" y="149"/>
                    </a:cubicBezTo>
                    <a:cubicBezTo>
                      <a:pt x="234" y="149"/>
                      <a:pt x="233" y="149"/>
                      <a:pt x="233" y="150"/>
                    </a:cubicBezTo>
                    <a:cubicBezTo>
                      <a:pt x="233" y="151"/>
                      <a:pt x="233" y="151"/>
                      <a:pt x="234" y="151"/>
                    </a:cubicBezTo>
                    <a:cubicBezTo>
                      <a:pt x="235" y="152"/>
                      <a:pt x="236" y="149"/>
                      <a:pt x="237" y="149"/>
                    </a:cubicBezTo>
                    <a:cubicBezTo>
                      <a:pt x="238" y="148"/>
                      <a:pt x="240" y="149"/>
                      <a:pt x="240" y="150"/>
                    </a:cubicBezTo>
                    <a:cubicBezTo>
                      <a:pt x="240" y="151"/>
                      <a:pt x="240" y="151"/>
                      <a:pt x="240" y="151"/>
                    </a:cubicBezTo>
                    <a:cubicBezTo>
                      <a:pt x="239" y="152"/>
                      <a:pt x="239" y="152"/>
                      <a:pt x="240" y="153"/>
                    </a:cubicBezTo>
                    <a:cubicBezTo>
                      <a:pt x="240" y="153"/>
                      <a:pt x="243" y="153"/>
                      <a:pt x="242" y="155"/>
                    </a:cubicBezTo>
                    <a:cubicBezTo>
                      <a:pt x="242" y="155"/>
                      <a:pt x="240" y="154"/>
                      <a:pt x="239" y="154"/>
                    </a:cubicBezTo>
                    <a:cubicBezTo>
                      <a:pt x="239" y="154"/>
                      <a:pt x="237" y="154"/>
                      <a:pt x="237" y="155"/>
                    </a:cubicBezTo>
                    <a:cubicBezTo>
                      <a:pt x="238" y="156"/>
                      <a:pt x="239" y="156"/>
                      <a:pt x="239" y="158"/>
                    </a:cubicBezTo>
                    <a:cubicBezTo>
                      <a:pt x="239" y="158"/>
                      <a:pt x="239" y="159"/>
                      <a:pt x="240" y="160"/>
                    </a:cubicBezTo>
                    <a:cubicBezTo>
                      <a:pt x="240" y="160"/>
                      <a:pt x="241" y="160"/>
                      <a:pt x="241" y="161"/>
                    </a:cubicBezTo>
                    <a:cubicBezTo>
                      <a:pt x="242" y="161"/>
                      <a:pt x="243" y="162"/>
                      <a:pt x="243" y="163"/>
                    </a:cubicBezTo>
                    <a:cubicBezTo>
                      <a:pt x="245" y="164"/>
                      <a:pt x="247" y="164"/>
                      <a:pt x="249" y="165"/>
                    </a:cubicBezTo>
                    <a:cubicBezTo>
                      <a:pt x="250" y="166"/>
                      <a:pt x="249" y="168"/>
                      <a:pt x="251" y="168"/>
                    </a:cubicBezTo>
                    <a:cubicBezTo>
                      <a:pt x="252" y="168"/>
                      <a:pt x="252" y="170"/>
                      <a:pt x="253" y="170"/>
                    </a:cubicBezTo>
                    <a:cubicBezTo>
                      <a:pt x="255" y="170"/>
                      <a:pt x="256" y="169"/>
                      <a:pt x="257" y="171"/>
                    </a:cubicBezTo>
                    <a:cubicBezTo>
                      <a:pt x="258" y="173"/>
                      <a:pt x="256" y="174"/>
                      <a:pt x="255" y="175"/>
                    </a:cubicBezTo>
                    <a:cubicBezTo>
                      <a:pt x="255" y="176"/>
                      <a:pt x="255" y="177"/>
                      <a:pt x="255" y="178"/>
                    </a:cubicBezTo>
                    <a:cubicBezTo>
                      <a:pt x="255" y="178"/>
                      <a:pt x="255" y="179"/>
                      <a:pt x="254" y="179"/>
                    </a:cubicBezTo>
                    <a:close/>
                    <a:moveTo>
                      <a:pt x="216" y="189"/>
                    </a:moveTo>
                    <a:cubicBezTo>
                      <a:pt x="217" y="189"/>
                      <a:pt x="218" y="190"/>
                      <a:pt x="218" y="191"/>
                    </a:cubicBezTo>
                    <a:cubicBezTo>
                      <a:pt x="217" y="191"/>
                      <a:pt x="216" y="191"/>
                      <a:pt x="216" y="190"/>
                    </a:cubicBezTo>
                    <a:cubicBezTo>
                      <a:pt x="216" y="190"/>
                      <a:pt x="215" y="189"/>
                      <a:pt x="216" y="189"/>
                    </a:cubicBezTo>
                    <a:close/>
                    <a:moveTo>
                      <a:pt x="240" y="209"/>
                    </a:moveTo>
                    <a:cubicBezTo>
                      <a:pt x="240" y="209"/>
                      <a:pt x="240" y="208"/>
                      <a:pt x="241" y="208"/>
                    </a:cubicBezTo>
                    <a:cubicBezTo>
                      <a:pt x="241" y="208"/>
                      <a:pt x="241" y="208"/>
                      <a:pt x="243" y="208"/>
                    </a:cubicBezTo>
                    <a:cubicBezTo>
                      <a:pt x="243" y="209"/>
                      <a:pt x="242" y="209"/>
                      <a:pt x="241" y="209"/>
                    </a:cubicBezTo>
                    <a:cubicBezTo>
                      <a:pt x="241" y="209"/>
                      <a:pt x="240" y="209"/>
                      <a:pt x="240" y="209"/>
                    </a:cubicBezTo>
                    <a:close/>
                    <a:moveTo>
                      <a:pt x="329" y="299"/>
                    </a:moveTo>
                    <a:cubicBezTo>
                      <a:pt x="329" y="298"/>
                      <a:pt x="330" y="298"/>
                      <a:pt x="330" y="298"/>
                    </a:cubicBezTo>
                    <a:cubicBezTo>
                      <a:pt x="330" y="298"/>
                      <a:pt x="330" y="301"/>
                      <a:pt x="329" y="300"/>
                    </a:cubicBezTo>
                    <a:cubicBezTo>
                      <a:pt x="329" y="300"/>
                      <a:pt x="329" y="299"/>
                      <a:pt x="329" y="299"/>
                    </a:cubicBezTo>
                    <a:close/>
                    <a:moveTo>
                      <a:pt x="332" y="294"/>
                    </a:moveTo>
                    <a:cubicBezTo>
                      <a:pt x="333" y="296"/>
                      <a:pt x="331" y="296"/>
                      <a:pt x="330" y="297"/>
                    </a:cubicBezTo>
                    <a:cubicBezTo>
                      <a:pt x="330" y="298"/>
                      <a:pt x="328" y="297"/>
                      <a:pt x="328" y="296"/>
                    </a:cubicBezTo>
                    <a:cubicBezTo>
                      <a:pt x="328" y="296"/>
                      <a:pt x="329" y="296"/>
                      <a:pt x="329" y="296"/>
                    </a:cubicBezTo>
                    <a:cubicBezTo>
                      <a:pt x="329" y="295"/>
                      <a:pt x="330" y="294"/>
                      <a:pt x="330" y="294"/>
                    </a:cubicBezTo>
                    <a:cubicBezTo>
                      <a:pt x="331" y="293"/>
                      <a:pt x="332" y="293"/>
                      <a:pt x="332" y="294"/>
                    </a:cubicBezTo>
                    <a:close/>
                    <a:moveTo>
                      <a:pt x="336" y="136"/>
                    </a:moveTo>
                    <a:cubicBezTo>
                      <a:pt x="336" y="136"/>
                      <a:pt x="334" y="135"/>
                      <a:pt x="333" y="134"/>
                    </a:cubicBezTo>
                    <a:cubicBezTo>
                      <a:pt x="333" y="133"/>
                      <a:pt x="333" y="132"/>
                      <a:pt x="333" y="132"/>
                    </a:cubicBezTo>
                    <a:cubicBezTo>
                      <a:pt x="333" y="131"/>
                      <a:pt x="333" y="131"/>
                      <a:pt x="334" y="131"/>
                    </a:cubicBezTo>
                    <a:cubicBezTo>
                      <a:pt x="334" y="132"/>
                      <a:pt x="335" y="133"/>
                      <a:pt x="336" y="134"/>
                    </a:cubicBezTo>
                    <a:cubicBezTo>
                      <a:pt x="336" y="134"/>
                      <a:pt x="337" y="135"/>
                      <a:pt x="336" y="136"/>
                    </a:cubicBezTo>
                    <a:close/>
                    <a:moveTo>
                      <a:pt x="336" y="189"/>
                    </a:moveTo>
                    <a:cubicBezTo>
                      <a:pt x="335" y="188"/>
                      <a:pt x="336" y="188"/>
                      <a:pt x="336" y="188"/>
                    </a:cubicBezTo>
                    <a:cubicBezTo>
                      <a:pt x="337" y="187"/>
                      <a:pt x="337" y="186"/>
                      <a:pt x="337" y="186"/>
                    </a:cubicBezTo>
                    <a:cubicBezTo>
                      <a:pt x="337" y="185"/>
                      <a:pt x="337" y="185"/>
                      <a:pt x="337" y="186"/>
                    </a:cubicBezTo>
                    <a:cubicBezTo>
                      <a:pt x="338" y="186"/>
                      <a:pt x="338" y="187"/>
                      <a:pt x="338" y="186"/>
                    </a:cubicBezTo>
                    <a:cubicBezTo>
                      <a:pt x="338" y="186"/>
                      <a:pt x="337" y="184"/>
                      <a:pt x="338" y="184"/>
                    </a:cubicBezTo>
                    <a:cubicBezTo>
                      <a:pt x="339" y="185"/>
                      <a:pt x="340" y="186"/>
                      <a:pt x="340" y="186"/>
                    </a:cubicBezTo>
                    <a:cubicBezTo>
                      <a:pt x="341" y="187"/>
                      <a:pt x="341" y="187"/>
                      <a:pt x="341" y="188"/>
                    </a:cubicBezTo>
                    <a:cubicBezTo>
                      <a:pt x="341" y="188"/>
                      <a:pt x="341" y="189"/>
                      <a:pt x="341" y="189"/>
                    </a:cubicBezTo>
                    <a:cubicBezTo>
                      <a:pt x="341" y="189"/>
                      <a:pt x="342" y="189"/>
                      <a:pt x="342" y="189"/>
                    </a:cubicBezTo>
                    <a:cubicBezTo>
                      <a:pt x="342" y="188"/>
                      <a:pt x="342" y="187"/>
                      <a:pt x="342" y="187"/>
                    </a:cubicBezTo>
                    <a:cubicBezTo>
                      <a:pt x="342" y="187"/>
                      <a:pt x="343" y="189"/>
                      <a:pt x="343" y="188"/>
                    </a:cubicBezTo>
                    <a:cubicBezTo>
                      <a:pt x="343" y="187"/>
                      <a:pt x="343" y="186"/>
                      <a:pt x="344" y="186"/>
                    </a:cubicBezTo>
                    <a:cubicBezTo>
                      <a:pt x="344" y="186"/>
                      <a:pt x="345" y="187"/>
                      <a:pt x="345" y="188"/>
                    </a:cubicBezTo>
                    <a:cubicBezTo>
                      <a:pt x="346" y="188"/>
                      <a:pt x="346" y="187"/>
                      <a:pt x="346" y="187"/>
                    </a:cubicBezTo>
                    <a:cubicBezTo>
                      <a:pt x="347" y="187"/>
                      <a:pt x="347" y="187"/>
                      <a:pt x="348" y="187"/>
                    </a:cubicBezTo>
                    <a:cubicBezTo>
                      <a:pt x="348" y="187"/>
                      <a:pt x="348" y="186"/>
                      <a:pt x="348" y="186"/>
                    </a:cubicBezTo>
                    <a:cubicBezTo>
                      <a:pt x="348" y="186"/>
                      <a:pt x="349" y="186"/>
                      <a:pt x="349" y="186"/>
                    </a:cubicBezTo>
                    <a:cubicBezTo>
                      <a:pt x="350" y="188"/>
                      <a:pt x="350" y="187"/>
                      <a:pt x="350" y="187"/>
                    </a:cubicBezTo>
                    <a:cubicBezTo>
                      <a:pt x="351" y="186"/>
                      <a:pt x="351" y="188"/>
                      <a:pt x="351" y="188"/>
                    </a:cubicBezTo>
                    <a:cubicBezTo>
                      <a:pt x="350" y="188"/>
                      <a:pt x="350" y="189"/>
                      <a:pt x="351" y="189"/>
                    </a:cubicBezTo>
                    <a:cubicBezTo>
                      <a:pt x="351" y="190"/>
                      <a:pt x="352" y="191"/>
                      <a:pt x="352" y="192"/>
                    </a:cubicBezTo>
                    <a:cubicBezTo>
                      <a:pt x="353" y="192"/>
                      <a:pt x="353" y="193"/>
                      <a:pt x="353" y="193"/>
                    </a:cubicBezTo>
                    <a:cubicBezTo>
                      <a:pt x="353" y="194"/>
                      <a:pt x="353" y="194"/>
                      <a:pt x="353" y="195"/>
                    </a:cubicBezTo>
                    <a:cubicBezTo>
                      <a:pt x="353" y="195"/>
                      <a:pt x="353" y="196"/>
                      <a:pt x="352" y="197"/>
                    </a:cubicBezTo>
                    <a:cubicBezTo>
                      <a:pt x="352" y="197"/>
                      <a:pt x="351" y="197"/>
                      <a:pt x="351" y="197"/>
                    </a:cubicBezTo>
                    <a:cubicBezTo>
                      <a:pt x="350" y="197"/>
                      <a:pt x="350" y="198"/>
                      <a:pt x="350" y="198"/>
                    </a:cubicBezTo>
                    <a:cubicBezTo>
                      <a:pt x="350" y="198"/>
                      <a:pt x="349" y="198"/>
                      <a:pt x="349" y="199"/>
                    </a:cubicBezTo>
                    <a:cubicBezTo>
                      <a:pt x="348" y="199"/>
                      <a:pt x="348" y="199"/>
                      <a:pt x="347" y="200"/>
                    </a:cubicBezTo>
                    <a:cubicBezTo>
                      <a:pt x="347" y="202"/>
                      <a:pt x="346" y="202"/>
                      <a:pt x="344" y="200"/>
                    </a:cubicBezTo>
                    <a:cubicBezTo>
                      <a:pt x="344" y="200"/>
                      <a:pt x="343" y="199"/>
                      <a:pt x="342" y="198"/>
                    </a:cubicBezTo>
                    <a:cubicBezTo>
                      <a:pt x="342" y="198"/>
                      <a:pt x="341" y="199"/>
                      <a:pt x="341" y="199"/>
                    </a:cubicBezTo>
                    <a:cubicBezTo>
                      <a:pt x="340" y="199"/>
                      <a:pt x="339" y="198"/>
                      <a:pt x="339" y="197"/>
                    </a:cubicBezTo>
                    <a:cubicBezTo>
                      <a:pt x="339" y="197"/>
                      <a:pt x="339" y="196"/>
                      <a:pt x="339" y="196"/>
                    </a:cubicBezTo>
                    <a:cubicBezTo>
                      <a:pt x="340" y="196"/>
                      <a:pt x="341" y="197"/>
                      <a:pt x="341" y="196"/>
                    </a:cubicBezTo>
                    <a:cubicBezTo>
                      <a:pt x="341" y="195"/>
                      <a:pt x="340" y="194"/>
                      <a:pt x="339" y="194"/>
                    </a:cubicBezTo>
                    <a:cubicBezTo>
                      <a:pt x="339" y="193"/>
                      <a:pt x="338" y="193"/>
                      <a:pt x="337" y="193"/>
                    </a:cubicBezTo>
                    <a:cubicBezTo>
                      <a:pt x="337" y="193"/>
                      <a:pt x="337" y="193"/>
                      <a:pt x="337" y="192"/>
                    </a:cubicBezTo>
                    <a:cubicBezTo>
                      <a:pt x="337" y="191"/>
                      <a:pt x="338" y="192"/>
                      <a:pt x="339" y="192"/>
                    </a:cubicBezTo>
                    <a:cubicBezTo>
                      <a:pt x="339" y="192"/>
                      <a:pt x="340" y="191"/>
                      <a:pt x="340" y="191"/>
                    </a:cubicBezTo>
                    <a:cubicBezTo>
                      <a:pt x="340" y="189"/>
                      <a:pt x="338" y="189"/>
                      <a:pt x="338" y="189"/>
                    </a:cubicBezTo>
                    <a:cubicBezTo>
                      <a:pt x="337" y="189"/>
                      <a:pt x="336" y="190"/>
                      <a:pt x="336" y="189"/>
                    </a:cubicBezTo>
                    <a:close/>
                    <a:moveTo>
                      <a:pt x="329" y="125"/>
                    </a:moveTo>
                    <a:cubicBezTo>
                      <a:pt x="329" y="124"/>
                      <a:pt x="329" y="123"/>
                      <a:pt x="330" y="124"/>
                    </a:cubicBezTo>
                    <a:cubicBezTo>
                      <a:pt x="330" y="125"/>
                      <a:pt x="330" y="126"/>
                      <a:pt x="331" y="126"/>
                    </a:cubicBezTo>
                    <a:cubicBezTo>
                      <a:pt x="331" y="127"/>
                      <a:pt x="331" y="128"/>
                      <a:pt x="331" y="128"/>
                    </a:cubicBezTo>
                    <a:cubicBezTo>
                      <a:pt x="331" y="129"/>
                      <a:pt x="331" y="130"/>
                      <a:pt x="331" y="129"/>
                    </a:cubicBezTo>
                    <a:cubicBezTo>
                      <a:pt x="330" y="127"/>
                      <a:pt x="329" y="126"/>
                      <a:pt x="329" y="125"/>
                    </a:cubicBezTo>
                    <a:close/>
                    <a:moveTo>
                      <a:pt x="333" y="298"/>
                    </a:moveTo>
                    <a:cubicBezTo>
                      <a:pt x="333" y="297"/>
                      <a:pt x="333" y="295"/>
                      <a:pt x="334" y="295"/>
                    </a:cubicBezTo>
                    <a:cubicBezTo>
                      <a:pt x="333" y="296"/>
                      <a:pt x="335" y="297"/>
                      <a:pt x="335" y="297"/>
                    </a:cubicBezTo>
                    <a:cubicBezTo>
                      <a:pt x="335" y="298"/>
                      <a:pt x="335" y="299"/>
                      <a:pt x="335" y="299"/>
                    </a:cubicBezTo>
                    <a:cubicBezTo>
                      <a:pt x="334" y="299"/>
                      <a:pt x="333" y="299"/>
                      <a:pt x="333" y="298"/>
                    </a:cubicBezTo>
                    <a:close/>
                    <a:moveTo>
                      <a:pt x="331" y="146"/>
                    </a:moveTo>
                    <a:cubicBezTo>
                      <a:pt x="332" y="147"/>
                      <a:pt x="332" y="148"/>
                      <a:pt x="332" y="149"/>
                    </a:cubicBezTo>
                    <a:cubicBezTo>
                      <a:pt x="332" y="149"/>
                      <a:pt x="333" y="150"/>
                      <a:pt x="332" y="151"/>
                    </a:cubicBezTo>
                    <a:cubicBezTo>
                      <a:pt x="332" y="152"/>
                      <a:pt x="331" y="150"/>
                      <a:pt x="331" y="150"/>
                    </a:cubicBezTo>
                    <a:cubicBezTo>
                      <a:pt x="330" y="150"/>
                      <a:pt x="329" y="149"/>
                      <a:pt x="329" y="149"/>
                    </a:cubicBezTo>
                    <a:cubicBezTo>
                      <a:pt x="328" y="147"/>
                      <a:pt x="328" y="145"/>
                      <a:pt x="328" y="145"/>
                    </a:cubicBezTo>
                    <a:cubicBezTo>
                      <a:pt x="328" y="144"/>
                      <a:pt x="330" y="145"/>
                      <a:pt x="331" y="146"/>
                    </a:cubicBezTo>
                    <a:close/>
                    <a:moveTo>
                      <a:pt x="365" y="125"/>
                    </a:moveTo>
                    <a:cubicBezTo>
                      <a:pt x="365" y="126"/>
                      <a:pt x="366" y="127"/>
                      <a:pt x="365" y="126"/>
                    </a:cubicBezTo>
                    <a:cubicBezTo>
                      <a:pt x="365" y="126"/>
                      <a:pt x="364" y="125"/>
                      <a:pt x="363" y="124"/>
                    </a:cubicBezTo>
                    <a:cubicBezTo>
                      <a:pt x="363" y="124"/>
                      <a:pt x="362" y="123"/>
                      <a:pt x="362" y="123"/>
                    </a:cubicBezTo>
                    <a:cubicBezTo>
                      <a:pt x="362" y="122"/>
                      <a:pt x="362" y="122"/>
                      <a:pt x="363" y="123"/>
                    </a:cubicBezTo>
                    <a:cubicBezTo>
                      <a:pt x="363" y="123"/>
                      <a:pt x="363" y="123"/>
                      <a:pt x="364" y="124"/>
                    </a:cubicBezTo>
                    <a:cubicBezTo>
                      <a:pt x="364" y="124"/>
                      <a:pt x="365" y="125"/>
                      <a:pt x="365" y="125"/>
                    </a:cubicBezTo>
                    <a:close/>
                    <a:moveTo>
                      <a:pt x="402" y="121"/>
                    </a:moveTo>
                    <a:cubicBezTo>
                      <a:pt x="402" y="120"/>
                      <a:pt x="402" y="120"/>
                      <a:pt x="402" y="120"/>
                    </a:cubicBezTo>
                    <a:cubicBezTo>
                      <a:pt x="401" y="120"/>
                      <a:pt x="401" y="120"/>
                      <a:pt x="401" y="119"/>
                    </a:cubicBezTo>
                    <a:cubicBezTo>
                      <a:pt x="401" y="119"/>
                      <a:pt x="401" y="118"/>
                      <a:pt x="401" y="119"/>
                    </a:cubicBezTo>
                    <a:cubicBezTo>
                      <a:pt x="403" y="119"/>
                      <a:pt x="403" y="120"/>
                      <a:pt x="402" y="121"/>
                    </a:cubicBezTo>
                    <a:close/>
                    <a:moveTo>
                      <a:pt x="398" y="129"/>
                    </a:moveTo>
                    <a:cubicBezTo>
                      <a:pt x="398" y="128"/>
                      <a:pt x="399" y="128"/>
                      <a:pt x="399" y="129"/>
                    </a:cubicBezTo>
                    <a:cubicBezTo>
                      <a:pt x="399" y="129"/>
                      <a:pt x="399" y="130"/>
                      <a:pt x="400" y="130"/>
                    </a:cubicBezTo>
                    <a:cubicBezTo>
                      <a:pt x="400" y="130"/>
                      <a:pt x="400" y="130"/>
                      <a:pt x="400" y="130"/>
                    </a:cubicBezTo>
                    <a:cubicBezTo>
                      <a:pt x="400" y="130"/>
                      <a:pt x="400" y="130"/>
                      <a:pt x="400" y="130"/>
                    </a:cubicBezTo>
                    <a:cubicBezTo>
                      <a:pt x="400" y="130"/>
                      <a:pt x="401" y="131"/>
                      <a:pt x="401" y="131"/>
                    </a:cubicBezTo>
                    <a:cubicBezTo>
                      <a:pt x="400" y="131"/>
                      <a:pt x="400" y="131"/>
                      <a:pt x="400" y="131"/>
                    </a:cubicBezTo>
                    <a:cubicBezTo>
                      <a:pt x="399" y="130"/>
                      <a:pt x="399" y="130"/>
                      <a:pt x="399" y="130"/>
                    </a:cubicBezTo>
                    <a:cubicBezTo>
                      <a:pt x="399" y="130"/>
                      <a:pt x="398" y="130"/>
                      <a:pt x="398" y="130"/>
                    </a:cubicBezTo>
                    <a:cubicBezTo>
                      <a:pt x="398" y="129"/>
                      <a:pt x="398" y="129"/>
                      <a:pt x="398" y="129"/>
                    </a:cubicBezTo>
                    <a:close/>
                    <a:moveTo>
                      <a:pt x="401" y="123"/>
                    </a:moveTo>
                    <a:cubicBezTo>
                      <a:pt x="401" y="124"/>
                      <a:pt x="401" y="124"/>
                      <a:pt x="402" y="124"/>
                    </a:cubicBezTo>
                    <a:cubicBezTo>
                      <a:pt x="402" y="124"/>
                      <a:pt x="402" y="123"/>
                      <a:pt x="402" y="123"/>
                    </a:cubicBezTo>
                    <a:cubicBezTo>
                      <a:pt x="401" y="123"/>
                      <a:pt x="401" y="122"/>
                      <a:pt x="401" y="122"/>
                    </a:cubicBezTo>
                    <a:cubicBezTo>
                      <a:pt x="400" y="122"/>
                      <a:pt x="400" y="121"/>
                      <a:pt x="401" y="122"/>
                    </a:cubicBezTo>
                    <a:cubicBezTo>
                      <a:pt x="401" y="122"/>
                      <a:pt x="401" y="122"/>
                      <a:pt x="401" y="121"/>
                    </a:cubicBezTo>
                    <a:cubicBezTo>
                      <a:pt x="401" y="121"/>
                      <a:pt x="401" y="121"/>
                      <a:pt x="401" y="121"/>
                    </a:cubicBezTo>
                    <a:cubicBezTo>
                      <a:pt x="402" y="121"/>
                      <a:pt x="402" y="122"/>
                      <a:pt x="402" y="122"/>
                    </a:cubicBezTo>
                    <a:cubicBezTo>
                      <a:pt x="403" y="122"/>
                      <a:pt x="403" y="121"/>
                      <a:pt x="403" y="122"/>
                    </a:cubicBezTo>
                    <a:cubicBezTo>
                      <a:pt x="403" y="122"/>
                      <a:pt x="404" y="122"/>
                      <a:pt x="404" y="122"/>
                    </a:cubicBezTo>
                    <a:cubicBezTo>
                      <a:pt x="404" y="123"/>
                      <a:pt x="404" y="123"/>
                      <a:pt x="403" y="123"/>
                    </a:cubicBezTo>
                    <a:cubicBezTo>
                      <a:pt x="403" y="123"/>
                      <a:pt x="402" y="122"/>
                      <a:pt x="402" y="123"/>
                    </a:cubicBezTo>
                    <a:cubicBezTo>
                      <a:pt x="403" y="123"/>
                      <a:pt x="404" y="124"/>
                      <a:pt x="404" y="124"/>
                    </a:cubicBezTo>
                    <a:cubicBezTo>
                      <a:pt x="404" y="125"/>
                      <a:pt x="404" y="125"/>
                      <a:pt x="404" y="125"/>
                    </a:cubicBezTo>
                    <a:cubicBezTo>
                      <a:pt x="404" y="126"/>
                      <a:pt x="404" y="126"/>
                      <a:pt x="404" y="126"/>
                    </a:cubicBezTo>
                    <a:cubicBezTo>
                      <a:pt x="405" y="127"/>
                      <a:pt x="404" y="126"/>
                      <a:pt x="404" y="126"/>
                    </a:cubicBezTo>
                    <a:cubicBezTo>
                      <a:pt x="403" y="126"/>
                      <a:pt x="404" y="127"/>
                      <a:pt x="404" y="127"/>
                    </a:cubicBezTo>
                    <a:cubicBezTo>
                      <a:pt x="404" y="128"/>
                      <a:pt x="404" y="128"/>
                      <a:pt x="404" y="128"/>
                    </a:cubicBezTo>
                    <a:cubicBezTo>
                      <a:pt x="405" y="128"/>
                      <a:pt x="405" y="128"/>
                      <a:pt x="405" y="128"/>
                    </a:cubicBezTo>
                    <a:cubicBezTo>
                      <a:pt x="405" y="129"/>
                      <a:pt x="405" y="129"/>
                      <a:pt x="406" y="129"/>
                    </a:cubicBezTo>
                    <a:cubicBezTo>
                      <a:pt x="406" y="130"/>
                      <a:pt x="405" y="130"/>
                      <a:pt x="405" y="130"/>
                    </a:cubicBezTo>
                    <a:cubicBezTo>
                      <a:pt x="405" y="131"/>
                      <a:pt x="405" y="131"/>
                      <a:pt x="405" y="131"/>
                    </a:cubicBezTo>
                    <a:cubicBezTo>
                      <a:pt x="405" y="131"/>
                      <a:pt x="405" y="131"/>
                      <a:pt x="404" y="130"/>
                    </a:cubicBezTo>
                    <a:cubicBezTo>
                      <a:pt x="404" y="130"/>
                      <a:pt x="404" y="131"/>
                      <a:pt x="404" y="130"/>
                    </a:cubicBezTo>
                    <a:cubicBezTo>
                      <a:pt x="403" y="130"/>
                      <a:pt x="403" y="130"/>
                      <a:pt x="403" y="130"/>
                    </a:cubicBezTo>
                    <a:cubicBezTo>
                      <a:pt x="403" y="129"/>
                      <a:pt x="403" y="129"/>
                      <a:pt x="402" y="129"/>
                    </a:cubicBezTo>
                    <a:cubicBezTo>
                      <a:pt x="402" y="129"/>
                      <a:pt x="402" y="128"/>
                      <a:pt x="402" y="128"/>
                    </a:cubicBezTo>
                    <a:cubicBezTo>
                      <a:pt x="402" y="128"/>
                      <a:pt x="401" y="127"/>
                      <a:pt x="400" y="127"/>
                    </a:cubicBezTo>
                    <a:cubicBezTo>
                      <a:pt x="400" y="126"/>
                      <a:pt x="400" y="126"/>
                      <a:pt x="400" y="125"/>
                    </a:cubicBezTo>
                    <a:cubicBezTo>
                      <a:pt x="400" y="125"/>
                      <a:pt x="400" y="124"/>
                      <a:pt x="400" y="124"/>
                    </a:cubicBezTo>
                    <a:cubicBezTo>
                      <a:pt x="400" y="124"/>
                      <a:pt x="401" y="125"/>
                      <a:pt x="401" y="126"/>
                    </a:cubicBezTo>
                    <a:cubicBezTo>
                      <a:pt x="401" y="126"/>
                      <a:pt x="401" y="126"/>
                      <a:pt x="402" y="126"/>
                    </a:cubicBezTo>
                    <a:cubicBezTo>
                      <a:pt x="402" y="126"/>
                      <a:pt x="401" y="125"/>
                      <a:pt x="401" y="125"/>
                    </a:cubicBezTo>
                    <a:cubicBezTo>
                      <a:pt x="401" y="125"/>
                      <a:pt x="401" y="125"/>
                      <a:pt x="400" y="124"/>
                    </a:cubicBezTo>
                    <a:cubicBezTo>
                      <a:pt x="400" y="124"/>
                      <a:pt x="400" y="124"/>
                      <a:pt x="400" y="123"/>
                    </a:cubicBezTo>
                    <a:cubicBezTo>
                      <a:pt x="399" y="122"/>
                      <a:pt x="400" y="123"/>
                      <a:pt x="401" y="123"/>
                    </a:cubicBezTo>
                    <a:close/>
                    <a:moveTo>
                      <a:pt x="409" y="129"/>
                    </a:moveTo>
                    <a:cubicBezTo>
                      <a:pt x="410" y="129"/>
                      <a:pt x="409" y="128"/>
                      <a:pt x="409" y="129"/>
                    </a:cubicBezTo>
                    <a:cubicBezTo>
                      <a:pt x="409" y="129"/>
                      <a:pt x="409" y="129"/>
                      <a:pt x="409" y="130"/>
                    </a:cubicBezTo>
                    <a:cubicBezTo>
                      <a:pt x="409" y="130"/>
                      <a:pt x="409" y="129"/>
                      <a:pt x="408" y="129"/>
                    </a:cubicBezTo>
                    <a:cubicBezTo>
                      <a:pt x="408" y="129"/>
                      <a:pt x="408" y="129"/>
                      <a:pt x="408" y="128"/>
                    </a:cubicBezTo>
                    <a:cubicBezTo>
                      <a:pt x="407" y="128"/>
                      <a:pt x="407" y="128"/>
                      <a:pt x="407" y="128"/>
                    </a:cubicBezTo>
                    <a:cubicBezTo>
                      <a:pt x="408" y="127"/>
                      <a:pt x="407" y="126"/>
                      <a:pt x="407" y="126"/>
                    </a:cubicBezTo>
                    <a:cubicBezTo>
                      <a:pt x="407" y="126"/>
                      <a:pt x="408" y="123"/>
                      <a:pt x="409" y="126"/>
                    </a:cubicBezTo>
                    <a:cubicBezTo>
                      <a:pt x="409" y="126"/>
                      <a:pt x="409" y="127"/>
                      <a:pt x="409" y="127"/>
                    </a:cubicBezTo>
                    <a:cubicBezTo>
                      <a:pt x="409" y="128"/>
                      <a:pt x="409" y="128"/>
                      <a:pt x="409" y="129"/>
                    </a:cubicBezTo>
                    <a:close/>
                    <a:moveTo>
                      <a:pt x="163" y="152"/>
                    </a:moveTo>
                    <a:cubicBezTo>
                      <a:pt x="163" y="152"/>
                      <a:pt x="162" y="153"/>
                      <a:pt x="163" y="154"/>
                    </a:cubicBezTo>
                    <a:cubicBezTo>
                      <a:pt x="164" y="154"/>
                      <a:pt x="164" y="155"/>
                      <a:pt x="165" y="155"/>
                    </a:cubicBezTo>
                    <a:cubicBezTo>
                      <a:pt x="165" y="156"/>
                      <a:pt x="166" y="157"/>
                      <a:pt x="167" y="159"/>
                    </a:cubicBezTo>
                    <a:cubicBezTo>
                      <a:pt x="167" y="160"/>
                      <a:pt x="165" y="162"/>
                      <a:pt x="164" y="162"/>
                    </a:cubicBezTo>
                    <a:cubicBezTo>
                      <a:pt x="162" y="162"/>
                      <a:pt x="161" y="162"/>
                      <a:pt x="160" y="161"/>
                    </a:cubicBezTo>
                    <a:cubicBezTo>
                      <a:pt x="159" y="161"/>
                      <a:pt x="159" y="158"/>
                      <a:pt x="158" y="159"/>
                    </a:cubicBezTo>
                    <a:cubicBezTo>
                      <a:pt x="158" y="159"/>
                      <a:pt x="157" y="159"/>
                      <a:pt x="157" y="158"/>
                    </a:cubicBezTo>
                    <a:cubicBezTo>
                      <a:pt x="157" y="157"/>
                      <a:pt x="157" y="157"/>
                      <a:pt x="158" y="156"/>
                    </a:cubicBezTo>
                    <a:cubicBezTo>
                      <a:pt x="159" y="155"/>
                      <a:pt x="159" y="153"/>
                      <a:pt x="161" y="151"/>
                    </a:cubicBezTo>
                    <a:cubicBezTo>
                      <a:pt x="162" y="150"/>
                      <a:pt x="162" y="150"/>
                      <a:pt x="163" y="152"/>
                    </a:cubicBezTo>
                    <a:close/>
                    <a:moveTo>
                      <a:pt x="388" y="125"/>
                    </a:moveTo>
                    <a:cubicBezTo>
                      <a:pt x="388" y="125"/>
                      <a:pt x="387" y="124"/>
                      <a:pt x="387" y="124"/>
                    </a:cubicBezTo>
                    <a:cubicBezTo>
                      <a:pt x="387" y="124"/>
                      <a:pt x="387" y="123"/>
                      <a:pt x="387" y="124"/>
                    </a:cubicBezTo>
                    <a:cubicBezTo>
                      <a:pt x="387" y="124"/>
                      <a:pt x="388" y="124"/>
                      <a:pt x="388" y="124"/>
                    </a:cubicBezTo>
                    <a:cubicBezTo>
                      <a:pt x="388" y="124"/>
                      <a:pt x="388" y="125"/>
                      <a:pt x="388" y="125"/>
                    </a:cubicBezTo>
                    <a:close/>
                    <a:moveTo>
                      <a:pt x="406" y="131"/>
                    </a:moveTo>
                    <a:cubicBezTo>
                      <a:pt x="406" y="131"/>
                      <a:pt x="406" y="132"/>
                      <a:pt x="407" y="132"/>
                    </a:cubicBezTo>
                    <a:cubicBezTo>
                      <a:pt x="407" y="132"/>
                      <a:pt x="407" y="133"/>
                      <a:pt x="407" y="134"/>
                    </a:cubicBezTo>
                    <a:cubicBezTo>
                      <a:pt x="407" y="133"/>
                      <a:pt x="407" y="133"/>
                      <a:pt x="407" y="133"/>
                    </a:cubicBezTo>
                    <a:cubicBezTo>
                      <a:pt x="407" y="133"/>
                      <a:pt x="406" y="133"/>
                      <a:pt x="406" y="132"/>
                    </a:cubicBezTo>
                    <a:cubicBezTo>
                      <a:pt x="406" y="132"/>
                      <a:pt x="406" y="131"/>
                      <a:pt x="406" y="131"/>
                    </a:cubicBezTo>
                    <a:close/>
                    <a:moveTo>
                      <a:pt x="383" y="123"/>
                    </a:moveTo>
                    <a:cubicBezTo>
                      <a:pt x="383" y="123"/>
                      <a:pt x="383" y="123"/>
                      <a:pt x="382" y="123"/>
                    </a:cubicBezTo>
                    <a:cubicBezTo>
                      <a:pt x="381" y="122"/>
                      <a:pt x="381" y="122"/>
                      <a:pt x="381" y="122"/>
                    </a:cubicBezTo>
                    <a:cubicBezTo>
                      <a:pt x="381" y="121"/>
                      <a:pt x="383" y="122"/>
                      <a:pt x="383" y="122"/>
                    </a:cubicBezTo>
                    <a:cubicBezTo>
                      <a:pt x="383" y="122"/>
                      <a:pt x="383" y="121"/>
                      <a:pt x="384" y="122"/>
                    </a:cubicBezTo>
                    <a:cubicBezTo>
                      <a:pt x="384" y="122"/>
                      <a:pt x="384" y="123"/>
                      <a:pt x="383" y="123"/>
                    </a:cubicBezTo>
                    <a:close/>
                    <a:moveTo>
                      <a:pt x="397" y="124"/>
                    </a:moveTo>
                    <a:cubicBezTo>
                      <a:pt x="397" y="124"/>
                      <a:pt x="397" y="124"/>
                      <a:pt x="397" y="124"/>
                    </a:cubicBezTo>
                    <a:cubicBezTo>
                      <a:pt x="397" y="124"/>
                      <a:pt x="397" y="123"/>
                      <a:pt x="397" y="123"/>
                    </a:cubicBezTo>
                    <a:cubicBezTo>
                      <a:pt x="397" y="123"/>
                      <a:pt x="398" y="124"/>
                      <a:pt x="398" y="124"/>
                    </a:cubicBezTo>
                    <a:cubicBezTo>
                      <a:pt x="398" y="124"/>
                      <a:pt x="398" y="125"/>
                      <a:pt x="398" y="125"/>
                    </a:cubicBezTo>
                    <a:cubicBezTo>
                      <a:pt x="398" y="125"/>
                      <a:pt x="399" y="125"/>
                      <a:pt x="399" y="126"/>
                    </a:cubicBezTo>
                    <a:cubicBezTo>
                      <a:pt x="399" y="127"/>
                      <a:pt x="399" y="127"/>
                      <a:pt x="399" y="127"/>
                    </a:cubicBezTo>
                    <a:cubicBezTo>
                      <a:pt x="398" y="127"/>
                      <a:pt x="398" y="127"/>
                      <a:pt x="399" y="128"/>
                    </a:cubicBezTo>
                    <a:cubicBezTo>
                      <a:pt x="399" y="129"/>
                      <a:pt x="399" y="128"/>
                      <a:pt x="398" y="128"/>
                    </a:cubicBezTo>
                    <a:cubicBezTo>
                      <a:pt x="398" y="127"/>
                      <a:pt x="397" y="127"/>
                      <a:pt x="398" y="128"/>
                    </a:cubicBezTo>
                    <a:cubicBezTo>
                      <a:pt x="398" y="128"/>
                      <a:pt x="398" y="129"/>
                      <a:pt x="398" y="129"/>
                    </a:cubicBezTo>
                    <a:cubicBezTo>
                      <a:pt x="398" y="129"/>
                      <a:pt x="398" y="129"/>
                      <a:pt x="398" y="129"/>
                    </a:cubicBezTo>
                    <a:cubicBezTo>
                      <a:pt x="398" y="129"/>
                      <a:pt x="398" y="129"/>
                      <a:pt x="398" y="129"/>
                    </a:cubicBezTo>
                    <a:cubicBezTo>
                      <a:pt x="398" y="130"/>
                      <a:pt x="398" y="129"/>
                      <a:pt x="397" y="129"/>
                    </a:cubicBezTo>
                    <a:cubicBezTo>
                      <a:pt x="397" y="129"/>
                      <a:pt x="397" y="128"/>
                      <a:pt x="397" y="128"/>
                    </a:cubicBezTo>
                    <a:cubicBezTo>
                      <a:pt x="396" y="127"/>
                      <a:pt x="396" y="127"/>
                      <a:pt x="396" y="126"/>
                    </a:cubicBezTo>
                    <a:cubicBezTo>
                      <a:pt x="396" y="126"/>
                      <a:pt x="396" y="126"/>
                      <a:pt x="395" y="125"/>
                    </a:cubicBezTo>
                    <a:cubicBezTo>
                      <a:pt x="395" y="125"/>
                      <a:pt x="395" y="125"/>
                      <a:pt x="395" y="125"/>
                    </a:cubicBezTo>
                    <a:cubicBezTo>
                      <a:pt x="395" y="124"/>
                      <a:pt x="395" y="124"/>
                      <a:pt x="395" y="125"/>
                    </a:cubicBezTo>
                    <a:cubicBezTo>
                      <a:pt x="395" y="125"/>
                      <a:pt x="395" y="125"/>
                      <a:pt x="395" y="125"/>
                    </a:cubicBezTo>
                    <a:cubicBezTo>
                      <a:pt x="395" y="126"/>
                      <a:pt x="394" y="125"/>
                      <a:pt x="394" y="125"/>
                    </a:cubicBezTo>
                    <a:cubicBezTo>
                      <a:pt x="393" y="124"/>
                      <a:pt x="393" y="123"/>
                      <a:pt x="393" y="123"/>
                    </a:cubicBezTo>
                    <a:cubicBezTo>
                      <a:pt x="394" y="122"/>
                      <a:pt x="394" y="122"/>
                      <a:pt x="394" y="122"/>
                    </a:cubicBezTo>
                    <a:cubicBezTo>
                      <a:pt x="394" y="122"/>
                      <a:pt x="395" y="123"/>
                      <a:pt x="395" y="123"/>
                    </a:cubicBezTo>
                    <a:cubicBezTo>
                      <a:pt x="396" y="123"/>
                      <a:pt x="396" y="124"/>
                      <a:pt x="397" y="124"/>
                    </a:cubicBezTo>
                    <a:close/>
                    <a:moveTo>
                      <a:pt x="398" y="123"/>
                    </a:moveTo>
                    <a:cubicBezTo>
                      <a:pt x="398" y="123"/>
                      <a:pt x="398" y="123"/>
                      <a:pt x="398" y="123"/>
                    </a:cubicBezTo>
                    <a:cubicBezTo>
                      <a:pt x="397" y="123"/>
                      <a:pt x="397" y="122"/>
                      <a:pt x="397" y="122"/>
                    </a:cubicBezTo>
                    <a:cubicBezTo>
                      <a:pt x="398" y="122"/>
                      <a:pt x="398" y="122"/>
                      <a:pt x="398" y="123"/>
                    </a:cubicBezTo>
                    <a:cubicBezTo>
                      <a:pt x="398" y="123"/>
                      <a:pt x="398" y="123"/>
                      <a:pt x="398" y="123"/>
                    </a:cubicBezTo>
                    <a:close/>
                    <a:moveTo>
                      <a:pt x="411" y="163"/>
                    </a:moveTo>
                    <a:cubicBezTo>
                      <a:pt x="411" y="163"/>
                      <a:pt x="412" y="163"/>
                      <a:pt x="412" y="163"/>
                    </a:cubicBezTo>
                    <a:cubicBezTo>
                      <a:pt x="412" y="163"/>
                      <a:pt x="412" y="162"/>
                      <a:pt x="412" y="162"/>
                    </a:cubicBezTo>
                    <a:cubicBezTo>
                      <a:pt x="412" y="163"/>
                      <a:pt x="412" y="163"/>
                      <a:pt x="413" y="163"/>
                    </a:cubicBezTo>
                    <a:cubicBezTo>
                      <a:pt x="413" y="162"/>
                      <a:pt x="412" y="161"/>
                      <a:pt x="413" y="161"/>
                    </a:cubicBezTo>
                    <a:cubicBezTo>
                      <a:pt x="413" y="161"/>
                      <a:pt x="413" y="160"/>
                      <a:pt x="413" y="160"/>
                    </a:cubicBezTo>
                    <a:cubicBezTo>
                      <a:pt x="413" y="159"/>
                      <a:pt x="414" y="160"/>
                      <a:pt x="414" y="159"/>
                    </a:cubicBezTo>
                    <a:cubicBezTo>
                      <a:pt x="414" y="159"/>
                      <a:pt x="414" y="159"/>
                      <a:pt x="414" y="159"/>
                    </a:cubicBezTo>
                    <a:cubicBezTo>
                      <a:pt x="414" y="159"/>
                      <a:pt x="414" y="160"/>
                      <a:pt x="414" y="159"/>
                    </a:cubicBezTo>
                    <a:cubicBezTo>
                      <a:pt x="414" y="159"/>
                      <a:pt x="414" y="158"/>
                      <a:pt x="415" y="158"/>
                    </a:cubicBezTo>
                    <a:cubicBezTo>
                      <a:pt x="415" y="158"/>
                      <a:pt x="415" y="159"/>
                      <a:pt x="415" y="159"/>
                    </a:cubicBezTo>
                    <a:cubicBezTo>
                      <a:pt x="416" y="159"/>
                      <a:pt x="416" y="159"/>
                      <a:pt x="416" y="159"/>
                    </a:cubicBezTo>
                    <a:cubicBezTo>
                      <a:pt x="416" y="159"/>
                      <a:pt x="416" y="159"/>
                      <a:pt x="417" y="159"/>
                    </a:cubicBezTo>
                    <a:cubicBezTo>
                      <a:pt x="417" y="158"/>
                      <a:pt x="417" y="158"/>
                      <a:pt x="417" y="158"/>
                    </a:cubicBezTo>
                    <a:cubicBezTo>
                      <a:pt x="417" y="158"/>
                      <a:pt x="418" y="158"/>
                      <a:pt x="417" y="157"/>
                    </a:cubicBezTo>
                    <a:cubicBezTo>
                      <a:pt x="417" y="157"/>
                      <a:pt x="417" y="156"/>
                      <a:pt x="418" y="156"/>
                    </a:cubicBezTo>
                    <a:cubicBezTo>
                      <a:pt x="418" y="156"/>
                      <a:pt x="418" y="155"/>
                      <a:pt x="419" y="156"/>
                    </a:cubicBezTo>
                    <a:cubicBezTo>
                      <a:pt x="419" y="156"/>
                      <a:pt x="420" y="157"/>
                      <a:pt x="420" y="157"/>
                    </a:cubicBezTo>
                    <a:cubicBezTo>
                      <a:pt x="420" y="158"/>
                      <a:pt x="420" y="159"/>
                      <a:pt x="420" y="159"/>
                    </a:cubicBezTo>
                    <a:cubicBezTo>
                      <a:pt x="420" y="160"/>
                      <a:pt x="420" y="161"/>
                      <a:pt x="419" y="161"/>
                    </a:cubicBezTo>
                    <a:cubicBezTo>
                      <a:pt x="419" y="161"/>
                      <a:pt x="419" y="161"/>
                      <a:pt x="419" y="161"/>
                    </a:cubicBezTo>
                    <a:cubicBezTo>
                      <a:pt x="418" y="161"/>
                      <a:pt x="418" y="161"/>
                      <a:pt x="418" y="161"/>
                    </a:cubicBezTo>
                    <a:cubicBezTo>
                      <a:pt x="418" y="162"/>
                      <a:pt x="418" y="162"/>
                      <a:pt x="417" y="162"/>
                    </a:cubicBezTo>
                    <a:cubicBezTo>
                      <a:pt x="417" y="162"/>
                      <a:pt x="417" y="163"/>
                      <a:pt x="417" y="163"/>
                    </a:cubicBezTo>
                    <a:cubicBezTo>
                      <a:pt x="417" y="163"/>
                      <a:pt x="416" y="164"/>
                      <a:pt x="416" y="164"/>
                    </a:cubicBezTo>
                    <a:cubicBezTo>
                      <a:pt x="416" y="164"/>
                      <a:pt x="416" y="165"/>
                      <a:pt x="416" y="165"/>
                    </a:cubicBezTo>
                    <a:cubicBezTo>
                      <a:pt x="416" y="165"/>
                      <a:pt x="416" y="165"/>
                      <a:pt x="415" y="166"/>
                    </a:cubicBezTo>
                    <a:cubicBezTo>
                      <a:pt x="415" y="166"/>
                      <a:pt x="415" y="166"/>
                      <a:pt x="415" y="167"/>
                    </a:cubicBezTo>
                    <a:cubicBezTo>
                      <a:pt x="415" y="167"/>
                      <a:pt x="415" y="167"/>
                      <a:pt x="415" y="167"/>
                    </a:cubicBezTo>
                    <a:cubicBezTo>
                      <a:pt x="415" y="167"/>
                      <a:pt x="415" y="167"/>
                      <a:pt x="415" y="167"/>
                    </a:cubicBezTo>
                    <a:cubicBezTo>
                      <a:pt x="415" y="167"/>
                      <a:pt x="415" y="168"/>
                      <a:pt x="415" y="168"/>
                    </a:cubicBezTo>
                    <a:cubicBezTo>
                      <a:pt x="415" y="168"/>
                      <a:pt x="414" y="168"/>
                      <a:pt x="415" y="168"/>
                    </a:cubicBezTo>
                    <a:cubicBezTo>
                      <a:pt x="415" y="169"/>
                      <a:pt x="415" y="170"/>
                      <a:pt x="415" y="170"/>
                    </a:cubicBezTo>
                    <a:cubicBezTo>
                      <a:pt x="414" y="169"/>
                      <a:pt x="414" y="169"/>
                      <a:pt x="414" y="169"/>
                    </a:cubicBezTo>
                    <a:cubicBezTo>
                      <a:pt x="413" y="168"/>
                      <a:pt x="413" y="169"/>
                      <a:pt x="414" y="169"/>
                    </a:cubicBezTo>
                    <a:cubicBezTo>
                      <a:pt x="414" y="170"/>
                      <a:pt x="415" y="171"/>
                      <a:pt x="414" y="171"/>
                    </a:cubicBezTo>
                    <a:cubicBezTo>
                      <a:pt x="414" y="171"/>
                      <a:pt x="414" y="171"/>
                      <a:pt x="414" y="171"/>
                    </a:cubicBezTo>
                    <a:cubicBezTo>
                      <a:pt x="414" y="172"/>
                      <a:pt x="414" y="171"/>
                      <a:pt x="414" y="171"/>
                    </a:cubicBezTo>
                    <a:cubicBezTo>
                      <a:pt x="414" y="171"/>
                      <a:pt x="414" y="172"/>
                      <a:pt x="414" y="172"/>
                    </a:cubicBezTo>
                    <a:cubicBezTo>
                      <a:pt x="414" y="172"/>
                      <a:pt x="414" y="172"/>
                      <a:pt x="414" y="173"/>
                    </a:cubicBezTo>
                    <a:cubicBezTo>
                      <a:pt x="414" y="173"/>
                      <a:pt x="414" y="173"/>
                      <a:pt x="414" y="173"/>
                    </a:cubicBezTo>
                    <a:cubicBezTo>
                      <a:pt x="414" y="173"/>
                      <a:pt x="414" y="174"/>
                      <a:pt x="414" y="174"/>
                    </a:cubicBezTo>
                    <a:cubicBezTo>
                      <a:pt x="414" y="174"/>
                      <a:pt x="414" y="175"/>
                      <a:pt x="414" y="176"/>
                    </a:cubicBezTo>
                    <a:cubicBezTo>
                      <a:pt x="414" y="177"/>
                      <a:pt x="414" y="178"/>
                      <a:pt x="414" y="179"/>
                    </a:cubicBezTo>
                    <a:cubicBezTo>
                      <a:pt x="414" y="180"/>
                      <a:pt x="415" y="181"/>
                      <a:pt x="415" y="182"/>
                    </a:cubicBezTo>
                    <a:cubicBezTo>
                      <a:pt x="415" y="183"/>
                      <a:pt x="416" y="183"/>
                      <a:pt x="416" y="184"/>
                    </a:cubicBezTo>
                    <a:cubicBezTo>
                      <a:pt x="416" y="184"/>
                      <a:pt x="416" y="184"/>
                      <a:pt x="416" y="184"/>
                    </a:cubicBezTo>
                    <a:cubicBezTo>
                      <a:pt x="416" y="185"/>
                      <a:pt x="417" y="186"/>
                      <a:pt x="417" y="186"/>
                    </a:cubicBezTo>
                    <a:cubicBezTo>
                      <a:pt x="417" y="186"/>
                      <a:pt x="416" y="186"/>
                      <a:pt x="416" y="185"/>
                    </a:cubicBezTo>
                    <a:cubicBezTo>
                      <a:pt x="416" y="185"/>
                      <a:pt x="416" y="185"/>
                      <a:pt x="416" y="186"/>
                    </a:cubicBezTo>
                    <a:cubicBezTo>
                      <a:pt x="416" y="186"/>
                      <a:pt x="415" y="186"/>
                      <a:pt x="415" y="186"/>
                    </a:cubicBezTo>
                    <a:cubicBezTo>
                      <a:pt x="415" y="185"/>
                      <a:pt x="415" y="185"/>
                      <a:pt x="415" y="185"/>
                    </a:cubicBezTo>
                    <a:cubicBezTo>
                      <a:pt x="414" y="185"/>
                      <a:pt x="414" y="185"/>
                      <a:pt x="414" y="184"/>
                    </a:cubicBezTo>
                    <a:cubicBezTo>
                      <a:pt x="414" y="184"/>
                      <a:pt x="414" y="184"/>
                      <a:pt x="414" y="183"/>
                    </a:cubicBezTo>
                    <a:cubicBezTo>
                      <a:pt x="414" y="183"/>
                      <a:pt x="413" y="181"/>
                      <a:pt x="413" y="181"/>
                    </a:cubicBezTo>
                    <a:cubicBezTo>
                      <a:pt x="412" y="181"/>
                      <a:pt x="412" y="181"/>
                      <a:pt x="411" y="180"/>
                    </a:cubicBezTo>
                    <a:cubicBezTo>
                      <a:pt x="411" y="179"/>
                      <a:pt x="411" y="178"/>
                      <a:pt x="411" y="178"/>
                    </a:cubicBezTo>
                    <a:cubicBezTo>
                      <a:pt x="412" y="178"/>
                      <a:pt x="412" y="177"/>
                      <a:pt x="412" y="176"/>
                    </a:cubicBezTo>
                    <a:cubicBezTo>
                      <a:pt x="412" y="176"/>
                      <a:pt x="412" y="176"/>
                      <a:pt x="412" y="175"/>
                    </a:cubicBezTo>
                    <a:cubicBezTo>
                      <a:pt x="411" y="175"/>
                      <a:pt x="411" y="175"/>
                      <a:pt x="411" y="175"/>
                    </a:cubicBezTo>
                    <a:cubicBezTo>
                      <a:pt x="411" y="175"/>
                      <a:pt x="411" y="174"/>
                      <a:pt x="411" y="174"/>
                    </a:cubicBezTo>
                    <a:cubicBezTo>
                      <a:pt x="411" y="174"/>
                      <a:pt x="412" y="174"/>
                      <a:pt x="412" y="174"/>
                    </a:cubicBezTo>
                    <a:cubicBezTo>
                      <a:pt x="411" y="173"/>
                      <a:pt x="411" y="172"/>
                      <a:pt x="412" y="172"/>
                    </a:cubicBezTo>
                    <a:cubicBezTo>
                      <a:pt x="412" y="172"/>
                      <a:pt x="412" y="172"/>
                      <a:pt x="412" y="172"/>
                    </a:cubicBezTo>
                    <a:cubicBezTo>
                      <a:pt x="412" y="171"/>
                      <a:pt x="412" y="171"/>
                      <a:pt x="412" y="171"/>
                    </a:cubicBezTo>
                    <a:cubicBezTo>
                      <a:pt x="411" y="170"/>
                      <a:pt x="412" y="169"/>
                      <a:pt x="412" y="169"/>
                    </a:cubicBezTo>
                    <a:cubicBezTo>
                      <a:pt x="412" y="168"/>
                      <a:pt x="412" y="168"/>
                      <a:pt x="412" y="167"/>
                    </a:cubicBezTo>
                    <a:cubicBezTo>
                      <a:pt x="412" y="167"/>
                      <a:pt x="412" y="167"/>
                      <a:pt x="412" y="167"/>
                    </a:cubicBezTo>
                    <a:cubicBezTo>
                      <a:pt x="412" y="166"/>
                      <a:pt x="412" y="166"/>
                      <a:pt x="412" y="165"/>
                    </a:cubicBezTo>
                    <a:cubicBezTo>
                      <a:pt x="412" y="165"/>
                      <a:pt x="412" y="165"/>
                      <a:pt x="412" y="165"/>
                    </a:cubicBezTo>
                    <a:cubicBezTo>
                      <a:pt x="411" y="164"/>
                      <a:pt x="411" y="163"/>
                      <a:pt x="411" y="163"/>
                    </a:cubicBezTo>
                    <a:close/>
                    <a:moveTo>
                      <a:pt x="431" y="181"/>
                    </a:moveTo>
                    <a:cubicBezTo>
                      <a:pt x="431" y="180"/>
                      <a:pt x="430" y="179"/>
                      <a:pt x="431" y="179"/>
                    </a:cubicBezTo>
                    <a:cubicBezTo>
                      <a:pt x="432" y="179"/>
                      <a:pt x="431" y="181"/>
                      <a:pt x="431" y="181"/>
                    </a:cubicBezTo>
                    <a:close/>
                    <a:moveTo>
                      <a:pt x="422" y="134"/>
                    </a:moveTo>
                    <a:cubicBezTo>
                      <a:pt x="423" y="134"/>
                      <a:pt x="423" y="135"/>
                      <a:pt x="422" y="135"/>
                    </a:cubicBezTo>
                    <a:cubicBezTo>
                      <a:pt x="422" y="134"/>
                      <a:pt x="422" y="134"/>
                      <a:pt x="421" y="134"/>
                    </a:cubicBezTo>
                    <a:cubicBezTo>
                      <a:pt x="421" y="133"/>
                      <a:pt x="421" y="133"/>
                      <a:pt x="422" y="133"/>
                    </a:cubicBezTo>
                    <a:cubicBezTo>
                      <a:pt x="422" y="132"/>
                      <a:pt x="422" y="134"/>
                      <a:pt x="422" y="134"/>
                    </a:cubicBezTo>
                    <a:close/>
                    <a:moveTo>
                      <a:pt x="422" y="142"/>
                    </a:moveTo>
                    <a:cubicBezTo>
                      <a:pt x="421" y="142"/>
                      <a:pt x="421" y="141"/>
                      <a:pt x="422" y="142"/>
                    </a:cubicBezTo>
                    <a:cubicBezTo>
                      <a:pt x="422" y="142"/>
                      <a:pt x="422" y="142"/>
                      <a:pt x="422" y="142"/>
                    </a:cubicBezTo>
                    <a:cubicBezTo>
                      <a:pt x="423" y="142"/>
                      <a:pt x="423" y="143"/>
                      <a:pt x="422" y="142"/>
                    </a:cubicBezTo>
                    <a:cubicBezTo>
                      <a:pt x="422" y="142"/>
                      <a:pt x="422" y="142"/>
                      <a:pt x="422" y="142"/>
                    </a:cubicBezTo>
                    <a:close/>
                    <a:moveTo>
                      <a:pt x="425" y="177"/>
                    </a:moveTo>
                    <a:cubicBezTo>
                      <a:pt x="425" y="177"/>
                      <a:pt x="424" y="177"/>
                      <a:pt x="424" y="177"/>
                    </a:cubicBezTo>
                    <a:cubicBezTo>
                      <a:pt x="424" y="177"/>
                      <a:pt x="424" y="176"/>
                      <a:pt x="424" y="175"/>
                    </a:cubicBezTo>
                    <a:cubicBezTo>
                      <a:pt x="424" y="175"/>
                      <a:pt x="424" y="175"/>
                      <a:pt x="424" y="175"/>
                    </a:cubicBezTo>
                    <a:cubicBezTo>
                      <a:pt x="425" y="176"/>
                      <a:pt x="425" y="177"/>
                      <a:pt x="425" y="177"/>
                    </a:cubicBezTo>
                    <a:close/>
                    <a:moveTo>
                      <a:pt x="431" y="167"/>
                    </a:moveTo>
                    <a:cubicBezTo>
                      <a:pt x="431" y="168"/>
                      <a:pt x="432" y="170"/>
                      <a:pt x="431" y="169"/>
                    </a:cubicBezTo>
                    <a:cubicBezTo>
                      <a:pt x="430" y="168"/>
                      <a:pt x="430" y="168"/>
                      <a:pt x="430" y="167"/>
                    </a:cubicBezTo>
                    <a:cubicBezTo>
                      <a:pt x="430" y="167"/>
                      <a:pt x="431" y="167"/>
                      <a:pt x="431" y="167"/>
                    </a:cubicBezTo>
                    <a:close/>
                    <a:moveTo>
                      <a:pt x="405" y="122"/>
                    </a:moveTo>
                    <a:cubicBezTo>
                      <a:pt x="405" y="122"/>
                      <a:pt x="405" y="121"/>
                      <a:pt x="405" y="121"/>
                    </a:cubicBezTo>
                    <a:cubicBezTo>
                      <a:pt x="405" y="121"/>
                      <a:pt x="405" y="121"/>
                      <a:pt x="406" y="121"/>
                    </a:cubicBezTo>
                    <a:cubicBezTo>
                      <a:pt x="406" y="122"/>
                      <a:pt x="406" y="122"/>
                      <a:pt x="405" y="122"/>
                    </a:cubicBezTo>
                    <a:close/>
                    <a:moveTo>
                      <a:pt x="411" y="188"/>
                    </a:moveTo>
                    <a:cubicBezTo>
                      <a:pt x="411" y="188"/>
                      <a:pt x="413" y="190"/>
                      <a:pt x="413" y="190"/>
                    </a:cubicBezTo>
                    <a:cubicBezTo>
                      <a:pt x="413" y="190"/>
                      <a:pt x="413" y="190"/>
                      <a:pt x="413" y="190"/>
                    </a:cubicBezTo>
                    <a:cubicBezTo>
                      <a:pt x="413" y="191"/>
                      <a:pt x="414" y="191"/>
                      <a:pt x="413" y="191"/>
                    </a:cubicBezTo>
                    <a:cubicBezTo>
                      <a:pt x="413" y="192"/>
                      <a:pt x="413" y="192"/>
                      <a:pt x="412" y="192"/>
                    </a:cubicBezTo>
                    <a:cubicBezTo>
                      <a:pt x="412" y="193"/>
                      <a:pt x="411" y="192"/>
                      <a:pt x="411" y="191"/>
                    </a:cubicBezTo>
                    <a:cubicBezTo>
                      <a:pt x="411" y="190"/>
                      <a:pt x="411" y="189"/>
                      <a:pt x="411" y="188"/>
                    </a:cubicBezTo>
                    <a:close/>
                    <a:moveTo>
                      <a:pt x="404" y="124"/>
                    </a:moveTo>
                    <a:cubicBezTo>
                      <a:pt x="404" y="123"/>
                      <a:pt x="405" y="124"/>
                      <a:pt x="404" y="125"/>
                    </a:cubicBezTo>
                    <a:cubicBezTo>
                      <a:pt x="404" y="125"/>
                      <a:pt x="403" y="124"/>
                      <a:pt x="404" y="124"/>
                    </a:cubicBezTo>
                    <a:close/>
                    <a:moveTo>
                      <a:pt x="405" y="120"/>
                    </a:moveTo>
                    <a:cubicBezTo>
                      <a:pt x="405" y="119"/>
                      <a:pt x="407" y="121"/>
                      <a:pt x="407" y="122"/>
                    </a:cubicBezTo>
                    <a:cubicBezTo>
                      <a:pt x="407" y="122"/>
                      <a:pt x="405" y="121"/>
                      <a:pt x="405" y="120"/>
                    </a:cubicBezTo>
                    <a:close/>
                    <a:moveTo>
                      <a:pt x="400" y="129"/>
                    </a:moveTo>
                    <a:cubicBezTo>
                      <a:pt x="399" y="129"/>
                      <a:pt x="399" y="129"/>
                      <a:pt x="399" y="129"/>
                    </a:cubicBezTo>
                    <a:cubicBezTo>
                      <a:pt x="399" y="128"/>
                      <a:pt x="400" y="129"/>
                      <a:pt x="400" y="129"/>
                    </a:cubicBezTo>
                    <a:cubicBezTo>
                      <a:pt x="401" y="129"/>
                      <a:pt x="402" y="129"/>
                      <a:pt x="402" y="129"/>
                    </a:cubicBezTo>
                    <a:cubicBezTo>
                      <a:pt x="402" y="130"/>
                      <a:pt x="400" y="129"/>
                      <a:pt x="400" y="129"/>
                    </a:cubicBezTo>
                    <a:close/>
                    <a:moveTo>
                      <a:pt x="393" y="231"/>
                    </a:moveTo>
                    <a:cubicBezTo>
                      <a:pt x="393" y="231"/>
                      <a:pt x="392" y="233"/>
                      <a:pt x="392" y="232"/>
                    </a:cubicBezTo>
                    <a:cubicBezTo>
                      <a:pt x="392" y="231"/>
                      <a:pt x="392" y="230"/>
                      <a:pt x="392" y="230"/>
                    </a:cubicBezTo>
                    <a:cubicBezTo>
                      <a:pt x="392" y="229"/>
                      <a:pt x="392" y="229"/>
                      <a:pt x="393" y="229"/>
                    </a:cubicBezTo>
                    <a:cubicBezTo>
                      <a:pt x="393" y="230"/>
                      <a:pt x="393" y="230"/>
                      <a:pt x="393" y="231"/>
                    </a:cubicBezTo>
                    <a:close/>
                    <a:moveTo>
                      <a:pt x="406" y="127"/>
                    </a:moveTo>
                    <a:cubicBezTo>
                      <a:pt x="406" y="127"/>
                      <a:pt x="407" y="128"/>
                      <a:pt x="407" y="128"/>
                    </a:cubicBezTo>
                    <a:cubicBezTo>
                      <a:pt x="407" y="128"/>
                      <a:pt x="408" y="129"/>
                      <a:pt x="408" y="129"/>
                    </a:cubicBezTo>
                    <a:cubicBezTo>
                      <a:pt x="407" y="129"/>
                      <a:pt x="407" y="129"/>
                      <a:pt x="407" y="129"/>
                    </a:cubicBezTo>
                    <a:cubicBezTo>
                      <a:pt x="407" y="129"/>
                      <a:pt x="407" y="129"/>
                      <a:pt x="408" y="129"/>
                    </a:cubicBezTo>
                    <a:cubicBezTo>
                      <a:pt x="408" y="130"/>
                      <a:pt x="408" y="130"/>
                      <a:pt x="408" y="130"/>
                    </a:cubicBezTo>
                    <a:cubicBezTo>
                      <a:pt x="408" y="131"/>
                      <a:pt x="406" y="129"/>
                      <a:pt x="407" y="130"/>
                    </a:cubicBezTo>
                    <a:cubicBezTo>
                      <a:pt x="406" y="130"/>
                      <a:pt x="406" y="130"/>
                      <a:pt x="405" y="129"/>
                    </a:cubicBezTo>
                    <a:cubicBezTo>
                      <a:pt x="405" y="129"/>
                      <a:pt x="405" y="129"/>
                      <a:pt x="405" y="128"/>
                    </a:cubicBezTo>
                    <a:cubicBezTo>
                      <a:pt x="405" y="128"/>
                      <a:pt x="405" y="128"/>
                      <a:pt x="405" y="127"/>
                    </a:cubicBezTo>
                    <a:cubicBezTo>
                      <a:pt x="406" y="127"/>
                      <a:pt x="405" y="127"/>
                      <a:pt x="405" y="127"/>
                    </a:cubicBezTo>
                    <a:cubicBezTo>
                      <a:pt x="405" y="127"/>
                      <a:pt x="405" y="126"/>
                      <a:pt x="405" y="126"/>
                    </a:cubicBezTo>
                    <a:cubicBezTo>
                      <a:pt x="405" y="126"/>
                      <a:pt x="406" y="127"/>
                      <a:pt x="406" y="127"/>
                    </a:cubicBezTo>
                    <a:cubicBezTo>
                      <a:pt x="406" y="127"/>
                      <a:pt x="406" y="127"/>
                      <a:pt x="406" y="127"/>
                    </a:cubicBezTo>
                    <a:close/>
                    <a:moveTo>
                      <a:pt x="129" y="113"/>
                    </a:moveTo>
                    <a:cubicBezTo>
                      <a:pt x="128" y="113"/>
                      <a:pt x="128" y="112"/>
                      <a:pt x="129" y="111"/>
                    </a:cubicBezTo>
                    <a:cubicBezTo>
                      <a:pt x="130" y="111"/>
                      <a:pt x="131" y="111"/>
                      <a:pt x="131" y="111"/>
                    </a:cubicBezTo>
                    <a:cubicBezTo>
                      <a:pt x="131" y="111"/>
                      <a:pt x="131" y="113"/>
                      <a:pt x="131" y="113"/>
                    </a:cubicBezTo>
                    <a:cubicBezTo>
                      <a:pt x="130" y="113"/>
                      <a:pt x="130" y="113"/>
                      <a:pt x="129" y="113"/>
                    </a:cubicBezTo>
                    <a:close/>
                    <a:moveTo>
                      <a:pt x="131" y="103"/>
                    </a:moveTo>
                    <a:cubicBezTo>
                      <a:pt x="132" y="103"/>
                      <a:pt x="132" y="103"/>
                      <a:pt x="132" y="104"/>
                    </a:cubicBezTo>
                    <a:cubicBezTo>
                      <a:pt x="132" y="104"/>
                      <a:pt x="132" y="104"/>
                      <a:pt x="132" y="105"/>
                    </a:cubicBezTo>
                    <a:cubicBezTo>
                      <a:pt x="131" y="105"/>
                      <a:pt x="130" y="104"/>
                      <a:pt x="131" y="103"/>
                    </a:cubicBezTo>
                    <a:close/>
                    <a:moveTo>
                      <a:pt x="182" y="274"/>
                    </a:moveTo>
                    <a:cubicBezTo>
                      <a:pt x="183" y="273"/>
                      <a:pt x="185" y="272"/>
                      <a:pt x="185" y="274"/>
                    </a:cubicBezTo>
                    <a:cubicBezTo>
                      <a:pt x="185" y="275"/>
                      <a:pt x="185" y="275"/>
                      <a:pt x="185" y="275"/>
                    </a:cubicBezTo>
                    <a:cubicBezTo>
                      <a:pt x="184" y="275"/>
                      <a:pt x="183" y="274"/>
                      <a:pt x="182" y="274"/>
                    </a:cubicBezTo>
                    <a:close/>
                    <a:moveTo>
                      <a:pt x="234" y="294"/>
                    </a:moveTo>
                    <a:cubicBezTo>
                      <a:pt x="234" y="293"/>
                      <a:pt x="235" y="293"/>
                      <a:pt x="235" y="294"/>
                    </a:cubicBezTo>
                    <a:cubicBezTo>
                      <a:pt x="235" y="294"/>
                      <a:pt x="235" y="294"/>
                      <a:pt x="235" y="294"/>
                    </a:cubicBezTo>
                    <a:cubicBezTo>
                      <a:pt x="235" y="294"/>
                      <a:pt x="234" y="294"/>
                      <a:pt x="234" y="294"/>
                    </a:cubicBezTo>
                    <a:close/>
                    <a:moveTo>
                      <a:pt x="123" y="119"/>
                    </a:moveTo>
                    <a:cubicBezTo>
                      <a:pt x="123" y="119"/>
                      <a:pt x="122" y="119"/>
                      <a:pt x="122" y="120"/>
                    </a:cubicBezTo>
                    <a:cubicBezTo>
                      <a:pt x="122" y="120"/>
                      <a:pt x="121" y="121"/>
                      <a:pt x="121" y="121"/>
                    </a:cubicBezTo>
                    <a:cubicBezTo>
                      <a:pt x="120" y="122"/>
                      <a:pt x="119" y="123"/>
                      <a:pt x="118" y="123"/>
                    </a:cubicBezTo>
                    <a:cubicBezTo>
                      <a:pt x="117" y="122"/>
                      <a:pt x="119" y="120"/>
                      <a:pt x="120" y="120"/>
                    </a:cubicBezTo>
                    <a:cubicBezTo>
                      <a:pt x="120" y="119"/>
                      <a:pt x="121" y="119"/>
                      <a:pt x="121" y="119"/>
                    </a:cubicBezTo>
                    <a:cubicBezTo>
                      <a:pt x="121" y="119"/>
                      <a:pt x="121" y="119"/>
                      <a:pt x="122" y="119"/>
                    </a:cubicBezTo>
                    <a:cubicBezTo>
                      <a:pt x="122" y="119"/>
                      <a:pt x="123" y="118"/>
                      <a:pt x="123" y="119"/>
                    </a:cubicBezTo>
                    <a:close/>
                    <a:moveTo>
                      <a:pt x="154" y="111"/>
                    </a:moveTo>
                    <a:cubicBezTo>
                      <a:pt x="154" y="111"/>
                      <a:pt x="153" y="112"/>
                      <a:pt x="152" y="112"/>
                    </a:cubicBezTo>
                    <a:cubicBezTo>
                      <a:pt x="152" y="112"/>
                      <a:pt x="150" y="111"/>
                      <a:pt x="150" y="111"/>
                    </a:cubicBezTo>
                    <a:cubicBezTo>
                      <a:pt x="150" y="110"/>
                      <a:pt x="151" y="110"/>
                      <a:pt x="151" y="109"/>
                    </a:cubicBezTo>
                    <a:cubicBezTo>
                      <a:pt x="151" y="109"/>
                      <a:pt x="151" y="110"/>
                      <a:pt x="152" y="109"/>
                    </a:cubicBezTo>
                    <a:cubicBezTo>
                      <a:pt x="152" y="110"/>
                      <a:pt x="152" y="110"/>
                      <a:pt x="153" y="110"/>
                    </a:cubicBezTo>
                    <a:cubicBezTo>
                      <a:pt x="153" y="110"/>
                      <a:pt x="154" y="110"/>
                      <a:pt x="154" y="111"/>
                    </a:cubicBezTo>
                    <a:close/>
                    <a:moveTo>
                      <a:pt x="149" y="119"/>
                    </a:moveTo>
                    <a:cubicBezTo>
                      <a:pt x="149" y="118"/>
                      <a:pt x="149" y="117"/>
                      <a:pt x="150" y="117"/>
                    </a:cubicBezTo>
                    <a:cubicBezTo>
                      <a:pt x="150" y="116"/>
                      <a:pt x="151" y="116"/>
                      <a:pt x="152" y="116"/>
                    </a:cubicBezTo>
                    <a:cubicBezTo>
                      <a:pt x="152" y="117"/>
                      <a:pt x="152" y="118"/>
                      <a:pt x="151" y="119"/>
                    </a:cubicBezTo>
                    <a:cubicBezTo>
                      <a:pt x="150" y="119"/>
                      <a:pt x="149" y="119"/>
                      <a:pt x="149" y="119"/>
                    </a:cubicBezTo>
                    <a:close/>
                    <a:moveTo>
                      <a:pt x="373" y="284"/>
                    </a:moveTo>
                    <a:cubicBezTo>
                      <a:pt x="374" y="284"/>
                      <a:pt x="374" y="284"/>
                      <a:pt x="374" y="284"/>
                    </a:cubicBezTo>
                    <a:cubicBezTo>
                      <a:pt x="374" y="285"/>
                      <a:pt x="373" y="285"/>
                      <a:pt x="372" y="285"/>
                    </a:cubicBezTo>
                    <a:cubicBezTo>
                      <a:pt x="373" y="285"/>
                      <a:pt x="373" y="285"/>
                      <a:pt x="373" y="284"/>
                    </a:cubicBezTo>
                    <a:close/>
                    <a:moveTo>
                      <a:pt x="165" y="138"/>
                    </a:moveTo>
                    <a:cubicBezTo>
                      <a:pt x="165" y="139"/>
                      <a:pt x="164" y="141"/>
                      <a:pt x="163" y="141"/>
                    </a:cubicBezTo>
                    <a:cubicBezTo>
                      <a:pt x="162" y="141"/>
                      <a:pt x="162" y="141"/>
                      <a:pt x="161" y="142"/>
                    </a:cubicBezTo>
                    <a:cubicBezTo>
                      <a:pt x="161" y="142"/>
                      <a:pt x="161" y="142"/>
                      <a:pt x="161" y="143"/>
                    </a:cubicBezTo>
                    <a:cubicBezTo>
                      <a:pt x="160" y="144"/>
                      <a:pt x="159" y="144"/>
                      <a:pt x="159" y="143"/>
                    </a:cubicBezTo>
                    <a:cubicBezTo>
                      <a:pt x="158" y="143"/>
                      <a:pt x="158" y="142"/>
                      <a:pt x="157" y="141"/>
                    </a:cubicBezTo>
                    <a:cubicBezTo>
                      <a:pt x="157" y="140"/>
                      <a:pt x="156" y="140"/>
                      <a:pt x="155" y="140"/>
                    </a:cubicBezTo>
                    <a:cubicBezTo>
                      <a:pt x="154" y="139"/>
                      <a:pt x="154" y="139"/>
                      <a:pt x="154" y="138"/>
                    </a:cubicBezTo>
                    <a:cubicBezTo>
                      <a:pt x="153" y="138"/>
                      <a:pt x="153" y="138"/>
                      <a:pt x="153" y="137"/>
                    </a:cubicBezTo>
                    <a:cubicBezTo>
                      <a:pt x="152" y="137"/>
                      <a:pt x="152" y="136"/>
                      <a:pt x="152" y="135"/>
                    </a:cubicBezTo>
                    <a:cubicBezTo>
                      <a:pt x="152" y="134"/>
                      <a:pt x="153" y="133"/>
                      <a:pt x="153" y="134"/>
                    </a:cubicBezTo>
                    <a:cubicBezTo>
                      <a:pt x="154" y="134"/>
                      <a:pt x="155" y="135"/>
                      <a:pt x="156" y="135"/>
                    </a:cubicBezTo>
                    <a:cubicBezTo>
                      <a:pt x="156" y="134"/>
                      <a:pt x="157" y="133"/>
                      <a:pt x="156" y="132"/>
                    </a:cubicBezTo>
                    <a:cubicBezTo>
                      <a:pt x="156" y="132"/>
                      <a:pt x="155" y="131"/>
                      <a:pt x="156" y="130"/>
                    </a:cubicBezTo>
                    <a:cubicBezTo>
                      <a:pt x="156" y="130"/>
                      <a:pt x="156" y="130"/>
                      <a:pt x="156" y="130"/>
                    </a:cubicBezTo>
                    <a:cubicBezTo>
                      <a:pt x="155" y="129"/>
                      <a:pt x="155" y="128"/>
                      <a:pt x="156" y="128"/>
                    </a:cubicBezTo>
                    <a:cubicBezTo>
                      <a:pt x="157" y="127"/>
                      <a:pt x="158" y="127"/>
                      <a:pt x="159" y="127"/>
                    </a:cubicBezTo>
                    <a:cubicBezTo>
                      <a:pt x="159" y="127"/>
                      <a:pt x="159" y="128"/>
                      <a:pt x="160" y="128"/>
                    </a:cubicBezTo>
                    <a:cubicBezTo>
                      <a:pt x="160" y="128"/>
                      <a:pt x="162" y="128"/>
                      <a:pt x="162" y="127"/>
                    </a:cubicBezTo>
                    <a:cubicBezTo>
                      <a:pt x="163" y="127"/>
                      <a:pt x="163" y="126"/>
                      <a:pt x="165" y="126"/>
                    </a:cubicBezTo>
                    <a:cubicBezTo>
                      <a:pt x="165" y="127"/>
                      <a:pt x="166" y="127"/>
                      <a:pt x="165" y="128"/>
                    </a:cubicBezTo>
                    <a:cubicBezTo>
                      <a:pt x="165" y="129"/>
                      <a:pt x="161" y="131"/>
                      <a:pt x="163" y="132"/>
                    </a:cubicBezTo>
                    <a:cubicBezTo>
                      <a:pt x="164" y="133"/>
                      <a:pt x="165" y="130"/>
                      <a:pt x="165" y="132"/>
                    </a:cubicBezTo>
                    <a:cubicBezTo>
                      <a:pt x="165" y="133"/>
                      <a:pt x="165" y="133"/>
                      <a:pt x="165" y="134"/>
                    </a:cubicBezTo>
                    <a:cubicBezTo>
                      <a:pt x="165" y="134"/>
                      <a:pt x="165" y="135"/>
                      <a:pt x="165" y="135"/>
                    </a:cubicBezTo>
                    <a:cubicBezTo>
                      <a:pt x="166" y="136"/>
                      <a:pt x="166" y="137"/>
                      <a:pt x="165" y="138"/>
                    </a:cubicBezTo>
                    <a:close/>
                    <a:moveTo>
                      <a:pt x="157" y="102"/>
                    </a:moveTo>
                    <a:cubicBezTo>
                      <a:pt x="156" y="102"/>
                      <a:pt x="155" y="101"/>
                      <a:pt x="156" y="101"/>
                    </a:cubicBezTo>
                    <a:cubicBezTo>
                      <a:pt x="156" y="100"/>
                      <a:pt x="157" y="100"/>
                      <a:pt x="158" y="100"/>
                    </a:cubicBezTo>
                    <a:cubicBezTo>
                      <a:pt x="158" y="100"/>
                      <a:pt x="159" y="100"/>
                      <a:pt x="159" y="101"/>
                    </a:cubicBezTo>
                    <a:cubicBezTo>
                      <a:pt x="158" y="101"/>
                      <a:pt x="158" y="102"/>
                      <a:pt x="157" y="102"/>
                    </a:cubicBezTo>
                    <a:close/>
                    <a:moveTo>
                      <a:pt x="140" y="130"/>
                    </a:moveTo>
                    <a:cubicBezTo>
                      <a:pt x="141" y="130"/>
                      <a:pt x="139" y="132"/>
                      <a:pt x="139" y="132"/>
                    </a:cubicBezTo>
                    <a:cubicBezTo>
                      <a:pt x="137" y="131"/>
                      <a:pt x="140" y="130"/>
                      <a:pt x="140" y="130"/>
                    </a:cubicBezTo>
                    <a:close/>
                    <a:moveTo>
                      <a:pt x="147" y="148"/>
                    </a:moveTo>
                    <a:cubicBezTo>
                      <a:pt x="147" y="149"/>
                      <a:pt x="148" y="149"/>
                      <a:pt x="150" y="149"/>
                    </a:cubicBezTo>
                    <a:cubicBezTo>
                      <a:pt x="151" y="149"/>
                      <a:pt x="151" y="150"/>
                      <a:pt x="152" y="151"/>
                    </a:cubicBezTo>
                    <a:cubicBezTo>
                      <a:pt x="152" y="152"/>
                      <a:pt x="153" y="152"/>
                      <a:pt x="152" y="153"/>
                    </a:cubicBezTo>
                    <a:cubicBezTo>
                      <a:pt x="152" y="154"/>
                      <a:pt x="152" y="154"/>
                      <a:pt x="151" y="154"/>
                    </a:cubicBezTo>
                    <a:cubicBezTo>
                      <a:pt x="151" y="155"/>
                      <a:pt x="150" y="153"/>
                      <a:pt x="150" y="154"/>
                    </a:cubicBezTo>
                    <a:cubicBezTo>
                      <a:pt x="149" y="154"/>
                      <a:pt x="149" y="155"/>
                      <a:pt x="148" y="155"/>
                    </a:cubicBezTo>
                    <a:cubicBezTo>
                      <a:pt x="147" y="155"/>
                      <a:pt x="147" y="156"/>
                      <a:pt x="148" y="156"/>
                    </a:cubicBezTo>
                    <a:cubicBezTo>
                      <a:pt x="148" y="156"/>
                      <a:pt x="149" y="156"/>
                      <a:pt x="149" y="156"/>
                    </a:cubicBezTo>
                    <a:cubicBezTo>
                      <a:pt x="150" y="156"/>
                      <a:pt x="150" y="158"/>
                      <a:pt x="150" y="159"/>
                    </a:cubicBezTo>
                    <a:cubicBezTo>
                      <a:pt x="149" y="159"/>
                      <a:pt x="148" y="160"/>
                      <a:pt x="146" y="160"/>
                    </a:cubicBezTo>
                    <a:cubicBezTo>
                      <a:pt x="145" y="160"/>
                      <a:pt x="143" y="161"/>
                      <a:pt x="143" y="160"/>
                    </a:cubicBezTo>
                    <a:cubicBezTo>
                      <a:pt x="142" y="159"/>
                      <a:pt x="142" y="159"/>
                      <a:pt x="142" y="159"/>
                    </a:cubicBezTo>
                    <a:cubicBezTo>
                      <a:pt x="141" y="159"/>
                      <a:pt x="141" y="159"/>
                      <a:pt x="140" y="159"/>
                    </a:cubicBezTo>
                    <a:cubicBezTo>
                      <a:pt x="139" y="159"/>
                      <a:pt x="139" y="158"/>
                      <a:pt x="139" y="158"/>
                    </a:cubicBezTo>
                    <a:cubicBezTo>
                      <a:pt x="138" y="156"/>
                      <a:pt x="138" y="158"/>
                      <a:pt x="138" y="159"/>
                    </a:cubicBezTo>
                    <a:cubicBezTo>
                      <a:pt x="137" y="160"/>
                      <a:pt x="137" y="161"/>
                      <a:pt x="135" y="161"/>
                    </a:cubicBezTo>
                    <a:cubicBezTo>
                      <a:pt x="134" y="161"/>
                      <a:pt x="134" y="162"/>
                      <a:pt x="133" y="162"/>
                    </a:cubicBezTo>
                    <a:cubicBezTo>
                      <a:pt x="132" y="162"/>
                      <a:pt x="131" y="163"/>
                      <a:pt x="131" y="163"/>
                    </a:cubicBezTo>
                    <a:cubicBezTo>
                      <a:pt x="129" y="164"/>
                      <a:pt x="127" y="164"/>
                      <a:pt x="125" y="165"/>
                    </a:cubicBezTo>
                    <a:cubicBezTo>
                      <a:pt x="123" y="166"/>
                      <a:pt x="122" y="164"/>
                      <a:pt x="122" y="163"/>
                    </a:cubicBezTo>
                    <a:cubicBezTo>
                      <a:pt x="122" y="161"/>
                      <a:pt x="122" y="160"/>
                      <a:pt x="120" y="161"/>
                    </a:cubicBezTo>
                    <a:cubicBezTo>
                      <a:pt x="119" y="161"/>
                      <a:pt x="117" y="161"/>
                      <a:pt x="117" y="160"/>
                    </a:cubicBezTo>
                    <a:cubicBezTo>
                      <a:pt x="116" y="159"/>
                      <a:pt x="115" y="159"/>
                      <a:pt x="115" y="159"/>
                    </a:cubicBezTo>
                    <a:cubicBezTo>
                      <a:pt x="113" y="156"/>
                      <a:pt x="119" y="155"/>
                      <a:pt x="121" y="155"/>
                    </a:cubicBezTo>
                    <a:cubicBezTo>
                      <a:pt x="122" y="155"/>
                      <a:pt x="123" y="154"/>
                      <a:pt x="124" y="154"/>
                    </a:cubicBezTo>
                    <a:cubicBezTo>
                      <a:pt x="125" y="154"/>
                      <a:pt x="126" y="154"/>
                      <a:pt x="126" y="154"/>
                    </a:cubicBezTo>
                    <a:cubicBezTo>
                      <a:pt x="128" y="153"/>
                      <a:pt x="125" y="153"/>
                      <a:pt x="125" y="153"/>
                    </a:cubicBezTo>
                    <a:cubicBezTo>
                      <a:pt x="123" y="153"/>
                      <a:pt x="121" y="152"/>
                      <a:pt x="119" y="153"/>
                    </a:cubicBezTo>
                    <a:cubicBezTo>
                      <a:pt x="118" y="153"/>
                      <a:pt x="116" y="155"/>
                      <a:pt x="115" y="154"/>
                    </a:cubicBezTo>
                    <a:cubicBezTo>
                      <a:pt x="115" y="153"/>
                      <a:pt x="114" y="152"/>
                      <a:pt x="114" y="151"/>
                    </a:cubicBezTo>
                    <a:cubicBezTo>
                      <a:pt x="115" y="150"/>
                      <a:pt x="117" y="149"/>
                      <a:pt x="118" y="149"/>
                    </a:cubicBezTo>
                    <a:cubicBezTo>
                      <a:pt x="119" y="149"/>
                      <a:pt x="120" y="147"/>
                      <a:pt x="119" y="148"/>
                    </a:cubicBezTo>
                    <a:cubicBezTo>
                      <a:pt x="118" y="148"/>
                      <a:pt x="118" y="148"/>
                      <a:pt x="117" y="148"/>
                    </a:cubicBezTo>
                    <a:cubicBezTo>
                      <a:pt x="116" y="149"/>
                      <a:pt x="115" y="148"/>
                      <a:pt x="114" y="148"/>
                    </a:cubicBezTo>
                    <a:cubicBezTo>
                      <a:pt x="113" y="147"/>
                      <a:pt x="113" y="146"/>
                      <a:pt x="114" y="145"/>
                    </a:cubicBezTo>
                    <a:cubicBezTo>
                      <a:pt x="115" y="145"/>
                      <a:pt x="117" y="143"/>
                      <a:pt x="115" y="143"/>
                    </a:cubicBezTo>
                    <a:cubicBezTo>
                      <a:pt x="115" y="143"/>
                      <a:pt x="114" y="144"/>
                      <a:pt x="115" y="143"/>
                    </a:cubicBezTo>
                    <a:cubicBezTo>
                      <a:pt x="115" y="142"/>
                      <a:pt x="116" y="141"/>
                      <a:pt x="117" y="141"/>
                    </a:cubicBezTo>
                    <a:cubicBezTo>
                      <a:pt x="118" y="140"/>
                      <a:pt x="119" y="138"/>
                      <a:pt x="121" y="138"/>
                    </a:cubicBezTo>
                    <a:cubicBezTo>
                      <a:pt x="122" y="137"/>
                      <a:pt x="123" y="137"/>
                      <a:pt x="124" y="136"/>
                    </a:cubicBezTo>
                    <a:cubicBezTo>
                      <a:pt x="124" y="136"/>
                      <a:pt x="125" y="135"/>
                      <a:pt x="125" y="135"/>
                    </a:cubicBezTo>
                    <a:cubicBezTo>
                      <a:pt x="126" y="135"/>
                      <a:pt x="126" y="135"/>
                      <a:pt x="126" y="136"/>
                    </a:cubicBezTo>
                    <a:cubicBezTo>
                      <a:pt x="126" y="136"/>
                      <a:pt x="126" y="137"/>
                      <a:pt x="126" y="137"/>
                    </a:cubicBezTo>
                    <a:cubicBezTo>
                      <a:pt x="125" y="138"/>
                      <a:pt x="122" y="140"/>
                      <a:pt x="124" y="140"/>
                    </a:cubicBezTo>
                    <a:cubicBezTo>
                      <a:pt x="125" y="140"/>
                      <a:pt x="125" y="139"/>
                      <a:pt x="126" y="139"/>
                    </a:cubicBezTo>
                    <a:cubicBezTo>
                      <a:pt x="126" y="138"/>
                      <a:pt x="126" y="138"/>
                      <a:pt x="127" y="138"/>
                    </a:cubicBezTo>
                    <a:cubicBezTo>
                      <a:pt x="127" y="136"/>
                      <a:pt x="129" y="137"/>
                      <a:pt x="130" y="137"/>
                    </a:cubicBezTo>
                    <a:cubicBezTo>
                      <a:pt x="131" y="137"/>
                      <a:pt x="131" y="138"/>
                      <a:pt x="131" y="139"/>
                    </a:cubicBezTo>
                    <a:cubicBezTo>
                      <a:pt x="130" y="140"/>
                      <a:pt x="130" y="141"/>
                      <a:pt x="131" y="140"/>
                    </a:cubicBezTo>
                    <a:cubicBezTo>
                      <a:pt x="131" y="139"/>
                      <a:pt x="132" y="139"/>
                      <a:pt x="132" y="139"/>
                    </a:cubicBezTo>
                    <a:cubicBezTo>
                      <a:pt x="133" y="139"/>
                      <a:pt x="134" y="138"/>
                      <a:pt x="134" y="138"/>
                    </a:cubicBezTo>
                    <a:cubicBezTo>
                      <a:pt x="134" y="137"/>
                      <a:pt x="133" y="137"/>
                      <a:pt x="133" y="136"/>
                    </a:cubicBezTo>
                    <a:cubicBezTo>
                      <a:pt x="133" y="135"/>
                      <a:pt x="135" y="136"/>
                      <a:pt x="135" y="136"/>
                    </a:cubicBezTo>
                    <a:cubicBezTo>
                      <a:pt x="136" y="136"/>
                      <a:pt x="137" y="138"/>
                      <a:pt x="137" y="139"/>
                    </a:cubicBezTo>
                    <a:cubicBezTo>
                      <a:pt x="137" y="140"/>
                      <a:pt x="137" y="141"/>
                      <a:pt x="137" y="142"/>
                    </a:cubicBezTo>
                    <a:cubicBezTo>
                      <a:pt x="137" y="142"/>
                      <a:pt x="137" y="142"/>
                      <a:pt x="137" y="143"/>
                    </a:cubicBezTo>
                    <a:cubicBezTo>
                      <a:pt x="137" y="143"/>
                      <a:pt x="137" y="143"/>
                      <a:pt x="137" y="144"/>
                    </a:cubicBezTo>
                    <a:cubicBezTo>
                      <a:pt x="138" y="144"/>
                      <a:pt x="138" y="143"/>
                      <a:pt x="138" y="143"/>
                    </a:cubicBezTo>
                    <a:cubicBezTo>
                      <a:pt x="139" y="142"/>
                      <a:pt x="139" y="141"/>
                      <a:pt x="139" y="141"/>
                    </a:cubicBezTo>
                    <a:cubicBezTo>
                      <a:pt x="138" y="140"/>
                      <a:pt x="139" y="139"/>
                      <a:pt x="138" y="138"/>
                    </a:cubicBezTo>
                    <a:cubicBezTo>
                      <a:pt x="138" y="138"/>
                      <a:pt x="138" y="136"/>
                      <a:pt x="138" y="135"/>
                    </a:cubicBezTo>
                    <a:cubicBezTo>
                      <a:pt x="138" y="135"/>
                      <a:pt x="138" y="134"/>
                      <a:pt x="139" y="134"/>
                    </a:cubicBezTo>
                    <a:cubicBezTo>
                      <a:pt x="140" y="133"/>
                      <a:pt x="140" y="134"/>
                      <a:pt x="141" y="134"/>
                    </a:cubicBezTo>
                    <a:cubicBezTo>
                      <a:pt x="141" y="134"/>
                      <a:pt x="142" y="134"/>
                      <a:pt x="143" y="134"/>
                    </a:cubicBezTo>
                    <a:cubicBezTo>
                      <a:pt x="143" y="135"/>
                      <a:pt x="143" y="135"/>
                      <a:pt x="144" y="135"/>
                    </a:cubicBezTo>
                    <a:cubicBezTo>
                      <a:pt x="145" y="135"/>
                      <a:pt x="144" y="134"/>
                      <a:pt x="144" y="134"/>
                    </a:cubicBezTo>
                    <a:cubicBezTo>
                      <a:pt x="144" y="133"/>
                      <a:pt x="143" y="133"/>
                      <a:pt x="143" y="132"/>
                    </a:cubicBezTo>
                    <a:cubicBezTo>
                      <a:pt x="142" y="132"/>
                      <a:pt x="141" y="132"/>
                      <a:pt x="142" y="132"/>
                    </a:cubicBezTo>
                    <a:cubicBezTo>
                      <a:pt x="142" y="131"/>
                      <a:pt x="142" y="130"/>
                      <a:pt x="143" y="130"/>
                    </a:cubicBezTo>
                    <a:cubicBezTo>
                      <a:pt x="144" y="130"/>
                      <a:pt x="146" y="130"/>
                      <a:pt x="147" y="130"/>
                    </a:cubicBezTo>
                    <a:cubicBezTo>
                      <a:pt x="147" y="130"/>
                      <a:pt x="147" y="132"/>
                      <a:pt x="147" y="133"/>
                    </a:cubicBezTo>
                    <a:cubicBezTo>
                      <a:pt x="147" y="133"/>
                      <a:pt x="146" y="133"/>
                      <a:pt x="146" y="134"/>
                    </a:cubicBezTo>
                    <a:cubicBezTo>
                      <a:pt x="146" y="134"/>
                      <a:pt x="146" y="134"/>
                      <a:pt x="145" y="135"/>
                    </a:cubicBezTo>
                    <a:cubicBezTo>
                      <a:pt x="145" y="135"/>
                      <a:pt x="145" y="135"/>
                      <a:pt x="145" y="135"/>
                    </a:cubicBezTo>
                    <a:cubicBezTo>
                      <a:pt x="144" y="136"/>
                      <a:pt x="145" y="136"/>
                      <a:pt x="145" y="137"/>
                    </a:cubicBezTo>
                    <a:cubicBezTo>
                      <a:pt x="145" y="138"/>
                      <a:pt x="145" y="138"/>
                      <a:pt x="145" y="139"/>
                    </a:cubicBezTo>
                    <a:cubicBezTo>
                      <a:pt x="145" y="140"/>
                      <a:pt x="145" y="140"/>
                      <a:pt x="145" y="141"/>
                    </a:cubicBezTo>
                    <a:cubicBezTo>
                      <a:pt x="145" y="141"/>
                      <a:pt x="145" y="141"/>
                      <a:pt x="145" y="142"/>
                    </a:cubicBezTo>
                    <a:cubicBezTo>
                      <a:pt x="145" y="143"/>
                      <a:pt x="146" y="143"/>
                      <a:pt x="146" y="144"/>
                    </a:cubicBezTo>
                    <a:cubicBezTo>
                      <a:pt x="146" y="144"/>
                      <a:pt x="145" y="145"/>
                      <a:pt x="146" y="146"/>
                    </a:cubicBezTo>
                    <a:cubicBezTo>
                      <a:pt x="146" y="147"/>
                      <a:pt x="146" y="147"/>
                      <a:pt x="147" y="148"/>
                    </a:cubicBezTo>
                    <a:close/>
                    <a:moveTo>
                      <a:pt x="380" y="281"/>
                    </a:moveTo>
                    <a:cubicBezTo>
                      <a:pt x="380" y="280"/>
                      <a:pt x="380" y="280"/>
                      <a:pt x="380" y="280"/>
                    </a:cubicBezTo>
                    <a:cubicBezTo>
                      <a:pt x="380" y="280"/>
                      <a:pt x="380" y="280"/>
                      <a:pt x="380" y="280"/>
                    </a:cubicBezTo>
                    <a:cubicBezTo>
                      <a:pt x="380" y="281"/>
                      <a:pt x="379" y="281"/>
                      <a:pt x="379" y="281"/>
                    </a:cubicBezTo>
                    <a:cubicBezTo>
                      <a:pt x="379" y="281"/>
                      <a:pt x="379" y="281"/>
                      <a:pt x="379" y="281"/>
                    </a:cubicBezTo>
                    <a:cubicBezTo>
                      <a:pt x="379" y="281"/>
                      <a:pt x="379" y="281"/>
                      <a:pt x="380" y="281"/>
                    </a:cubicBezTo>
                    <a:close/>
                    <a:moveTo>
                      <a:pt x="381" y="130"/>
                    </a:moveTo>
                    <a:cubicBezTo>
                      <a:pt x="381" y="131"/>
                      <a:pt x="381" y="131"/>
                      <a:pt x="381" y="131"/>
                    </a:cubicBezTo>
                    <a:cubicBezTo>
                      <a:pt x="380" y="130"/>
                      <a:pt x="380" y="130"/>
                      <a:pt x="380" y="130"/>
                    </a:cubicBezTo>
                    <a:cubicBezTo>
                      <a:pt x="380" y="130"/>
                      <a:pt x="381" y="130"/>
                      <a:pt x="381" y="130"/>
                    </a:cubicBezTo>
                    <a:close/>
                    <a:moveTo>
                      <a:pt x="378" y="134"/>
                    </a:moveTo>
                    <a:cubicBezTo>
                      <a:pt x="378" y="134"/>
                      <a:pt x="380" y="135"/>
                      <a:pt x="380" y="136"/>
                    </a:cubicBezTo>
                    <a:cubicBezTo>
                      <a:pt x="380" y="136"/>
                      <a:pt x="380" y="136"/>
                      <a:pt x="380" y="137"/>
                    </a:cubicBezTo>
                    <a:cubicBezTo>
                      <a:pt x="379" y="137"/>
                      <a:pt x="380" y="137"/>
                      <a:pt x="380" y="138"/>
                    </a:cubicBezTo>
                    <a:cubicBezTo>
                      <a:pt x="380" y="138"/>
                      <a:pt x="380" y="138"/>
                      <a:pt x="380" y="138"/>
                    </a:cubicBezTo>
                    <a:cubicBezTo>
                      <a:pt x="380" y="139"/>
                      <a:pt x="379" y="139"/>
                      <a:pt x="379" y="138"/>
                    </a:cubicBezTo>
                    <a:cubicBezTo>
                      <a:pt x="379" y="138"/>
                      <a:pt x="379" y="137"/>
                      <a:pt x="378" y="136"/>
                    </a:cubicBezTo>
                    <a:cubicBezTo>
                      <a:pt x="378" y="136"/>
                      <a:pt x="378" y="136"/>
                      <a:pt x="377" y="136"/>
                    </a:cubicBezTo>
                    <a:cubicBezTo>
                      <a:pt x="377" y="136"/>
                      <a:pt x="377" y="135"/>
                      <a:pt x="377" y="134"/>
                    </a:cubicBezTo>
                    <a:cubicBezTo>
                      <a:pt x="377" y="134"/>
                      <a:pt x="377" y="133"/>
                      <a:pt x="376" y="132"/>
                    </a:cubicBezTo>
                    <a:cubicBezTo>
                      <a:pt x="376" y="132"/>
                      <a:pt x="376" y="132"/>
                      <a:pt x="376" y="131"/>
                    </a:cubicBezTo>
                    <a:cubicBezTo>
                      <a:pt x="376" y="131"/>
                      <a:pt x="376" y="131"/>
                      <a:pt x="376" y="131"/>
                    </a:cubicBezTo>
                    <a:cubicBezTo>
                      <a:pt x="376" y="130"/>
                      <a:pt x="375" y="130"/>
                      <a:pt x="375" y="130"/>
                    </a:cubicBezTo>
                    <a:cubicBezTo>
                      <a:pt x="375" y="129"/>
                      <a:pt x="376" y="129"/>
                      <a:pt x="376" y="129"/>
                    </a:cubicBezTo>
                    <a:cubicBezTo>
                      <a:pt x="376" y="128"/>
                      <a:pt x="376" y="129"/>
                      <a:pt x="376" y="129"/>
                    </a:cubicBezTo>
                    <a:cubicBezTo>
                      <a:pt x="377" y="130"/>
                      <a:pt x="377" y="130"/>
                      <a:pt x="377" y="131"/>
                    </a:cubicBezTo>
                    <a:cubicBezTo>
                      <a:pt x="377" y="131"/>
                      <a:pt x="377" y="131"/>
                      <a:pt x="377" y="132"/>
                    </a:cubicBezTo>
                    <a:cubicBezTo>
                      <a:pt x="377" y="132"/>
                      <a:pt x="378" y="132"/>
                      <a:pt x="378" y="132"/>
                    </a:cubicBezTo>
                    <a:cubicBezTo>
                      <a:pt x="378" y="133"/>
                      <a:pt x="378" y="133"/>
                      <a:pt x="378" y="134"/>
                    </a:cubicBezTo>
                    <a:close/>
                    <a:moveTo>
                      <a:pt x="367" y="113"/>
                    </a:moveTo>
                    <a:cubicBezTo>
                      <a:pt x="367" y="113"/>
                      <a:pt x="368" y="113"/>
                      <a:pt x="368" y="114"/>
                    </a:cubicBezTo>
                    <a:cubicBezTo>
                      <a:pt x="369" y="114"/>
                      <a:pt x="369" y="114"/>
                      <a:pt x="369" y="114"/>
                    </a:cubicBezTo>
                    <a:cubicBezTo>
                      <a:pt x="369" y="114"/>
                      <a:pt x="368" y="114"/>
                      <a:pt x="368" y="114"/>
                    </a:cubicBezTo>
                    <a:cubicBezTo>
                      <a:pt x="367" y="114"/>
                      <a:pt x="367" y="113"/>
                      <a:pt x="367" y="113"/>
                    </a:cubicBezTo>
                    <a:close/>
                    <a:moveTo>
                      <a:pt x="368" y="224"/>
                    </a:moveTo>
                    <a:cubicBezTo>
                      <a:pt x="368" y="225"/>
                      <a:pt x="367" y="223"/>
                      <a:pt x="368" y="223"/>
                    </a:cubicBezTo>
                    <a:cubicBezTo>
                      <a:pt x="368" y="222"/>
                      <a:pt x="368" y="222"/>
                      <a:pt x="368" y="223"/>
                    </a:cubicBezTo>
                    <a:cubicBezTo>
                      <a:pt x="369" y="223"/>
                      <a:pt x="369" y="224"/>
                      <a:pt x="368" y="224"/>
                    </a:cubicBezTo>
                    <a:close/>
                    <a:moveTo>
                      <a:pt x="366" y="256"/>
                    </a:moveTo>
                    <a:cubicBezTo>
                      <a:pt x="365" y="255"/>
                      <a:pt x="367" y="254"/>
                      <a:pt x="368" y="253"/>
                    </a:cubicBezTo>
                    <a:cubicBezTo>
                      <a:pt x="368" y="253"/>
                      <a:pt x="369" y="252"/>
                      <a:pt x="368" y="251"/>
                    </a:cubicBezTo>
                    <a:cubicBezTo>
                      <a:pt x="368" y="251"/>
                      <a:pt x="368" y="251"/>
                      <a:pt x="368" y="251"/>
                    </a:cubicBezTo>
                    <a:cubicBezTo>
                      <a:pt x="368" y="250"/>
                      <a:pt x="368" y="250"/>
                      <a:pt x="368" y="250"/>
                    </a:cubicBezTo>
                    <a:cubicBezTo>
                      <a:pt x="367" y="249"/>
                      <a:pt x="367" y="249"/>
                      <a:pt x="367" y="249"/>
                    </a:cubicBezTo>
                    <a:cubicBezTo>
                      <a:pt x="367" y="248"/>
                      <a:pt x="367" y="248"/>
                      <a:pt x="367" y="247"/>
                    </a:cubicBezTo>
                    <a:cubicBezTo>
                      <a:pt x="367" y="246"/>
                      <a:pt x="367" y="245"/>
                      <a:pt x="367" y="245"/>
                    </a:cubicBezTo>
                    <a:cubicBezTo>
                      <a:pt x="367" y="245"/>
                      <a:pt x="368" y="247"/>
                      <a:pt x="368" y="246"/>
                    </a:cubicBezTo>
                    <a:cubicBezTo>
                      <a:pt x="369" y="245"/>
                      <a:pt x="368" y="245"/>
                      <a:pt x="368" y="244"/>
                    </a:cubicBezTo>
                    <a:cubicBezTo>
                      <a:pt x="369" y="243"/>
                      <a:pt x="369" y="243"/>
                      <a:pt x="368" y="243"/>
                    </a:cubicBezTo>
                    <a:cubicBezTo>
                      <a:pt x="368" y="242"/>
                      <a:pt x="368" y="242"/>
                      <a:pt x="368" y="241"/>
                    </a:cubicBezTo>
                    <a:cubicBezTo>
                      <a:pt x="368" y="241"/>
                      <a:pt x="368" y="240"/>
                      <a:pt x="367" y="240"/>
                    </a:cubicBezTo>
                    <a:cubicBezTo>
                      <a:pt x="367" y="240"/>
                      <a:pt x="367" y="241"/>
                      <a:pt x="367" y="240"/>
                    </a:cubicBezTo>
                    <a:cubicBezTo>
                      <a:pt x="366" y="240"/>
                      <a:pt x="366" y="240"/>
                      <a:pt x="366" y="239"/>
                    </a:cubicBezTo>
                    <a:cubicBezTo>
                      <a:pt x="367" y="239"/>
                      <a:pt x="367" y="239"/>
                      <a:pt x="367" y="238"/>
                    </a:cubicBezTo>
                    <a:cubicBezTo>
                      <a:pt x="367" y="238"/>
                      <a:pt x="367" y="237"/>
                      <a:pt x="367" y="237"/>
                    </a:cubicBezTo>
                    <a:cubicBezTo>
                      <a:pt x="367" y="236"/>
                      <a:pt x="366" y="237"/>
                      <a:pt x="366" y="235"/>
                    </a:cubicBezTo>
                    <a:cubicBezTo>
                      <a:pt x="366" y="235"/>
                      <a:pt x="366" y="234"/>
                      <a:pt x="366" y="234"/>
                    </a:cubicBezTo>
                    <a:cubicBezTo>
                      <a:pt x="366" y="234"/>
                      <a:pt x="365" y="234"/>
                      <a:pt x="365" y="234"/>
                    </a:cubicBezTo>
                    <a:cubicBezTo>
                      <a:pt x="365" y="233"/>
                      <a:pt x="365" y="232"/>
                      <a:pt x="365" y="232"/>
                    </a:cubicBezTo>
                    <a:cubicBezTo>
                      <a:pt x="365" y="231"/>
                      <a:pt x="365" y="231"/>
                      <a:pt x="365" y="231"/>
                    </a:cubicBezTo>
                    <a:cubicBezTo>
                      <a:pt x="365" y="231"/>
                      <a:pt x="365" y="230"/>
                      <a:pt x="365" y="229"/>
                    </a:cubicBezTo>
                    <a:cubicBezTo>
                      <a:pt x="365" y="229"/>
                      <a:pt x="366" y="228"/>
                      <a:pt x="366" y="227"/>
                    </a:cubicBezTo>
                    <a:cubicBezTo>
                      <a:pt x="366" y="227"/>
                      <a:pt x="366" y="225"/>
                      <a:pt x="366" y="225"/>
                    </a:cubicBezTo>
                    <a:cubicBezTo>
                      <a:pt x="367" y="227"/>
                      <a:pt x="368" y="224"/>
                      <a:pt x="368" y="225"/>
                    </a:cubicBezTo>
                    <a:cubicBezTo>
                      <a:pt x="369" y="226"/>
                      <a:pt x="367" y="228"/>
                      <a:pt x="368" y="229"/>
                    </a:cubicBezTo>
                    <a:cubicBezTo>
                      <a:pt x="368" y="229"/>
                      <a:pt x="368" y="229"/>
                      <a:pt x="369" y="229"/>
                    </a:cubicBezTo>
                    <a:cubicBezTo>
                      <a:pt x="369" y="229"/>
                      <a:pt x="369" y="229"/>
                      <a:pt x="369" y="229"/>
                    </a:cubicBezTo>
                    <a:cubicBezTo>
                      <a:pt x="370" y="229"/>
                      <a:pt x="370" y="230"/>
                      <a:pt x="370" y="230"/>
                    </a:cubicBezTo>
                    <a:cubicBezTo>
                      <a:pt x="370" y="231"/>
                      <a:pt x="370" y="231"/>
                      <a:pt x="369" y="232"/>
                    </a:cubicBezTo>
                    <a:cubicBezTo>
                      <a:pt x="369" y="232"/>
                      <a:pt x="369" y="233"/>
                      <a:pt x="369" y="234"/>
                    </a:cubicBezTo>
                    <a:cubicBezTo>
                      <a:pt x="369" y="235"/>
                      <a:pt x="369" y="235"/>
                      <a:pt x="369" y="235"/>
                    </a:cubicBezTo>
                    <a:cubicBezTo>
                      <a:pt x="369" y="236"/>
                      <a:pt x="369" y="236"/>
                      <a:pt x="370" y="236"/>
                    </a:cubicBezTo>
                    <a:cubicBezTo>
                      <a:pt x="370" y="236"/>
                      <a:pt x="370" y="236"/>
                      <a:pt x="370" y="237"/>
                    </a:cubicBezTo>
                    <a:cubicBezTo>
                      <a:pt x="370" y="238"/>
                      <a:pt x="370" y="238"/>
                      <a:pt x="370" y="239"/>
                    </a:cubicBezTo>
                    <a:cubicBezTo>
                      <a:pt x="371" y="239"/>
                      <a:pt x="370" y="240"/>
                      <a:pt x="371" y="240"/>
                    </a:cubicBezTo>
                    <a:cubicBezTo>
                      <a:pt x="371" y="241"/>
                      <a:pt x="371" y="241"/>
                      <a:pt x="371" y="241"/>
                    </a:cubicBezTo>
                    <a:cubicBezTo>
                      <a:pt x="371" y="242"/>
                      <a:pt x="371" y="243"/>
                      <a:pt x="372" y="243"/>
                    </a:cubicBezTo>
                    <a:cubicBezTo>
                      <a:pt x="372" y="244"/>
                      <a:pt x="372" y="245"/>
                      <a:pt x="372" y="246"/>
                    </a:cubicBezTo>
                    <a:cubicBezTo>
                      <a:pt x="373" y="246"/>
                      <a:pt x="373" y="247"/>
                      <a:pt x="373" y="247"/>
                    </a:cubicBezTo>
                    <a:cubicBezTo>
                      <a:pt x="374" y="248"/>
                      <a:pt x="374" y="249"/>
                      <a:pt x="373" y="251"/>
                    </a:cubicBezTo>
                    <a:cubicBezTo>
                      <a:pt x="373" y="251"/>
                      <a:pt x="373" y="252"/>
                      <a:pt x="373" y="253"/>
                    </a:cubicBezTo>
                    <a:cubicBezTo>
                      <a:pt x="373" y="254"/>
                      <a:pt x="373" y="254"/>
                      <a:pt x="372" y="254"/>
                    </a:cubicBezTo>
                    <a:cubicBezTo>
                      <a:pt x="372" y="255"/>
                      <a:pt x="372" y="254"/>
                      <a:pt x="371" y="254"/>
                    </a:cubicBezTo>
                    <a:cubicBezTo>
                      <a:pt x="371" y="254"/>
                      <a:pt x="371" y="254"/>
                      <a:pt x="371" y="254"/>
                    </a:cubicBezTo>
                    <a:cubicBezTo>
                      <a:pt x="371" y="254"/>
                      <a:pt x="371" y="254"/>
                      <a:pt x="371" y="254"/>
                    </a:cubicBezTo>
                    <a:cubicBezTo>
                      <a:pt x="370" y="255"/>
                      <a:pt x="370" y="255"/>
                      <a:pt x="369" y="255"/>
                    </a:cubicBezTo>
                    <a:cubicBezTo>
                      <a:pt x="369" y="255"/>
                      <a:pt x="369" y="255"/>
                      <a:pt x="368" y="256"/>
                    </a:cubicBezTo>
                    <a:cubicBezTo>
                      <a:pt x="368" y="256"/>
                      <a:pt x="367" y="257"/>
                      <a:pt x="366" y="256"/>
                    </a:cubicBezTo>
                    <a:close/>
                    <a:moveTo>
                      <a:pt x="369" y="116"/>
                    </a:moveTo>
                    <a:cubicBezTo>
                      <a:pt x="369" y="117"/>
                      <a:pt x="369" y="116"/>
                      <a:pt x="369" y="116"/>
                    </a:cubicBezTo>
                    <a:cubicBezTo>
                      <a:pt x="369" y="116"/>
                      <a:pt x="369" y="116"/>
                      <a:pt x="369" y="115"/>
                    </a:cubicBezTo>
                    <a:cubicBezTo>
                      <a:pt x="369" y="114"/>
                      <a:pt x="369" y="115"/>
                      <a:pt x="370" y="116"/>
                    </a:cubicBezTo>
                    <a:cubicBezTo>
                      <a:pt x="370" y="116"/>
                      <a:pt x="370" y="116"/>
                      <a:pt x="371" y="117"/>
                    </a:cubicBezTo>
                    <a:cubicBezTo>
                      <a:pt x="372" y="118"/>
                      <a:pt x="371" y="116"/>
                      <a:pt x="372" y="117"/>
                    </a:cubicBezTo>
                    <a:cubicBezTo>
                      <a:pt x="372" y="117"/>
                      <a:pt x="372" y="117"/>
                      <a:pt x="372" y="117"/>
                    </a:cubicBezTo>
                    <a:cubicBezTo>
                      <a:pt x="372" y="117"/>
                      <a:pt x="372" y="117"/>
                      <a:pt x="372" y="117"/>
                    </a:cubicBezTo>
                    <a:cubicBezTo>
                      <a:pt x="372" y="116"/>
                      <a:pt x="372" y="116"/>
                      <a:pt x="372" y="116"/>
                    </a:cubicBezTo>
                    <a:cubicBezTo>
                      <a:pt x="372" y="116"/>
                      <a:pt x="373" y="116"/>
                      <a:pt x="373" y="117"/>
                    </a:cubicBezTo>
                    <a:cubicBezTo>
                      <a:pt x="373" y="117"/>
                      <a:pt x="373" y="118"/>
                      <a:pt x="373" y="118"/>
                    </a:cubicBezTo>
                    <a:cubicBezTo>
                      <a:pt x="373" y="118"/>
                      <a:pt x="373" y="119"/>
                      <a:pt x="374" y="119"/>
                    </a:cubicBezTo>
                    <a:cubicBezTo>
                      <a:pt x="374" y="119"/>
                      <a:pt x="374" y="118"/>
                      <a:pt x="374" y="118"/>
                    </a:cubicBezTo>
                    <a:cubicBezTo>
                      <a:pt x="374" y="118"/>
                      <a:pt x="374" y="118"/>
                      <a:pt x="374" y="118"/>
                    </a:cubicBezTo>
                    <a:cubicBezTo>
                      <a:pt x="375" y="118"/>
                      <a:pt x="375" y="118"/>
                      <a:pt x="375" y="119"/>
                    </a:cubicBezTo>
                    <a:cubicBezTo>
                      <a:pt x="376" y="119"/>
                      <a:pt x="376" y="119"/>
                      <a:pt x="376" y="120"/>
                    </a:cubicBezTo>
                    <a:cubicBezTo>
                      <a:pt x="377" y="120"/>
                      <a:pt x="378" y="120"/>
                      <a:pt x="378" y="120"/>
                    </a:cubicBezTo>
                    <a:cubicBezTo>
                      <a:pt x="379" y="121"/>
                      <a:pt x="379" y="121"/>
                      <a:pt x="378" y="121"/>
                    </a:cubicBezTo>
                    <a:cubicBezTo>
                      <a:pt x="378" y="122"/>
                      <a:pt x="378" y="122"/>
                      <a:pt x="379" y="122"/>
                    </a:cubicBezTo>
                    <a:cubicBezTo>
                      <a:pt x="379" y="123"/>
                      <a:pt x="379" y="123"/>
                      <a:pt x="379" y="123"/>
                    </a:cubicBezTo>
                    <a:cubicBezTo>
                      <a:pt x="378" y="123"/>
                      <a:pt x="378" y="124"/>
                      <a:pt x="378" y="124"/>
                    </a:cubicBezTo>
                    <a:cubicBezTo>
                      <a:pt x="378" y="125"/>
                      <a:pt x="378" y="126"/>
                      <a:pt x="377" y="126"/>
                    </a:cubicBezTo>
                    <a:cubicBezTo>
                      <a:pt x="377" y="126"/>
                      <a:pt x="376" y="125"/>
                      <a:pt x="376" y="125"/>
                    </a:cubicBezTo>
                    <a:cubicBezTo>
                      <a:pt x="376" y="124"/>
                      <a:pt x="375" y="124"/>
                      <a:pt x="375" y="124"/>
                    </a:cubicBezTo>
                    <a:cubicBezTo>
                      <a:pt x="374" y="123"/>
                      <a:pt x="373" y="124"/>
                      <a:pt x="372" y="123"/>
                    </a:cubicBezTo>
                    <a:cubicBezTo>
                      <a:pt x="372" y="122"/>
                      <a:pt x="371" y="122"/>
                      <a:pt x="372" y="121"/>
                    </a:cubicBezTo>
                    <a:cubicBezTo>
                      <a:pt x="372" y="122"/>
                      <a:pt x="372" y="122"/>
                      <a:pt x="372" y="122"/>
                    </a:cubicBezTo>
                    <a:cubicBezTo>
                      <a:pt x="372" y="122"/>
                      <a:pt x="372" y="121"/>
                      <a:pt x="372" y="121"/>
                    </a:cubicBezTo>
                    <a:cubicBezTo>
                      <a:pt x="372" y="121"/>
                      <a:pt x="373" y="121"/>
                      <a:pt x="372" y="121"/>
                    </a:cubicBezTo>
                    <a:cubicBezTo>
                      <a:pt x="372" y="120"/>
                      <a:pt x="372" y="120"/>
                      <a:pt x="371" y="120"/>
                    </a:cubicBezTo>
                    <a:cubicBezTo>
                      <a:pt x="371" y="120"/>
                      <a:pt x="371" y="120"/>
                      <a:pt x="370" y="120"/>
                    </a:cubicBezTo>
                    <a:cubicBezTo>
                      <a:pt x="370" y="120"/>
                      <a:pt x="370" y="120"/>
                      <a:pt x="370" y="120"/>
                    </a:cubicBezTo>
                    <a:cubicBezTo>
                      <a:pt x="369" y="119"/>
                      <a:pt x="369" y="119"/>
                      <a:pt x="369" y="119"/>
                    </a:cubicBezTo>
                    <a:cubicBezTo>
                      <a:pt x="369" y="118"/>
                      <a:pt x="369" y="118"/>
                      <a:pt x="369" y="118"/>
                    </a:cubicBezTo>
                    <a:cubicBezTo>
                      <a:pt x="369" y="118"/>
                      <a:pt x="369" y="117"/>
                      <a:pt x="368" y="117"/>
                    </a:cubicBezTo>
                    <a:cubicBezTo>
                      <a:pt x="368" y="117"/>
                      <a:pt x="367" y="116"/>
                      <a:pt x="368" y="116"/>
                    </a:cubicBezTo>
                    <a:cubicBezTo>
                      <a:pt x="368" y="116"/>
                      <a:pt x="368" y="116"/>
                      <a:pt x="369" y="116"/>
                    </a:cubicBezTo>
                    <a:close/>
                    <a:moveTo>
                      <a:pt x="381" y="278"/>
                    </a:moveTo>
                    <a:cubicBezTo>
                      <a:pt x="380" y="278"/>
                      <a:pt x="380" y="278"/>
                      <a:pt x="380" y="277"/>
                    </a:cubicBezTo>
                    <a:cubicBezTo>
                      <a:pt x="380" y="277"/>
                      <a:pt x="380" y="277"/>
                      <a:pt x="380" y="277"/>
                    </a:cubicBezTo>
                    <a:cubicBezTo>
                      <a:pt x="380" y="276"/>
                      <a:pt x="381" y="276"/>
                      <a:pt x="381" y="275"/>
                    </a:cubicBezTo>
                    <a:cubicBezTo>
                      <a:pt x="381" y="275"/>
                      <a:pt x="381" y="277"/>
                      <a:pt x="381" y="277"/>
                    </a:cubicBezTo>
                    <a:cubicBezTo>
                      <a:pt x="381" y="278"/>
                      <a:pt x="381" y="279"/>
                      <a:pt x="381" y="278"/>
                    </a:cubicBezTo>
                    <a:close/>
                    <a:moveTo>
                      <a:pt x="371" y="219"/>
                    </a:moveTo>
                    <a:cubicBezTo>
                      <a:pt x="370" y="220"/>
                      <a:pt x="370" y="217"/>
                      <a:pt x="370" y="217"/>
                    </a:cubicBezTo>
                    <a:cubicBezTo>
                      <a:pt x="371" y="217"/>
                      <a:pt x="371" y="217"/>
                      <a:pt x="371" y="218"/>
                    </a:cubicBezTo>
                    <a:cubicBezTo>
                      <a:pt x="371" y="218"/>
                      <a:pt x="371" y="219"/>
                      <a:pt x="371" y="219"/>
                    </a:cubicBezTo>
                    <a:close/>
                    <a:moveTo>
                      <a:pt x="360" y="248"/>
                    </a:moveTo>
                    <a:cubicBezTo>
                      <a:pt x="361" y="248"/>
                      <a:pt x="361" y="247"/>
                      <a:pt x="361" y="246"/>
                    </a:cubicBezTo>
                    <a:cubicBezTo>
                      <a:pt x="361" y="246"/>
                      <a:pt x="361" y="245"/>
                      <a:pt x="361" y="245"/>
                    </a:cubicBezTo>
                    <a:cubicBezTo>
                      <a:pt x="361" y="245"/>
                      <a:pt x="360" y="244"/>
                      <a:pt x="360" y="243"/>
                    </a:cubicBezTo>
                    <a:cubicBezTo>
                      <a:pt x="360" y="243"/>
                      <a:pt x="360" y="241"/>
                      <a:pt x="361" y="241"/>
                    </a:cubicBezTo>
                    <a:cubicBezTo>
                      <a:pt x="361" y="241"/>
                      <a:pt x="362" y="240"/>
                      <a:pt x="362" y="241"/>
                    </a:cubicBezTo>
                    <a:cubicBezTo>
                      <a:pt x="362" y="241"/>
                      <a:pt x="363" y="242"/>
                      <a:pt x="363" y="242"/>
                    </a:cubicBezTo>
                    <a:cubicBezTo>
                      <a:pt x="363" y="243"/>
                      <a:pt x="363" y="241"/>
                      <a:pt x="363" y="241"/>
                    </a:cubicBezTo>
                    <a:cubicBezTo>
                      <a:pt x="363" y="241"/>
                      <a:pt x="363" y="241"/>
                      <a:pt x="363" y="240"/>
                    </a:cubicBezTo>
                    <a:cubicBezTo>
                      <a:pt x="363" y="240"/>
                      <a:pt x="363" y="239"/>
                      <a:pt x="362" y="239"/>
                    </a:cubicBezTo>
                    <a:cubicBezTo>
                      <a:pt x="362" y="239"/>
                      <a:pt x="363" y="238"/>
                      <a:pt x="363" y="238"/>
                    </a:cubicBezTo>
                    <a:cubicBezTo>
                      <a:pt x="363" y="238"/>
                      <a:pt x="363" y="238"/>
                      <a:pt x="364" y="238"/>
                    </a:cubicBezTo>
                    <a:cubicBezTo>
                      <a:pt x="364" y="238"/>
                      <a:pt x="364" y="238"/>
                      <a:pt x="364" y="238"/>
                    </a:cubicBezTo>
                    <a:cubicBezTo>
                      <a:pt x="365" y="238"/>
                      <a:pt x="365" y="240"/>
                      <a:pt x="365" y="241"/>
                    </a:cubicBezTo>
                    <a:cubicBezTo>
                      <a:pt x="366" y="242"/>
                      <a:pt x="365" y="243"/>
                      <a:pt x="365" y="244"/>
                    </a:cubicBezTo>
                    <a:cubicBezTo>
                      <a:pt x="365" y="245"/>
                      <a:pt x="365" y="245"/>
                      <a:pt x="365" y="247"/>
                    </a:cubicBezTo>
                    <a:cubicBezTo>
                      <a:pt x="365" y="247"/>
                      <a:pt x="365" y="248"/>
                      <a:pt x="364" y="248"/>
                    </a:cubicBezTo>
                    <a:cubicBezTo>
                      <a:pt x="364" y="250"/>
                      <a:pt x="364" y="253"/>
                      <a:pt x="363" y="252"/>
                    </a:cubicBezTo>
                    <a:cubicBezTo>
                      <a:pt x="362" y="251"/>
                      <a:pt x="362" y="250"/>
                      <a:pt x="362" y="251"/>
                    </a:cubicBezTo>
                    <a:cubicBezTo>
                      <a:pt x="362" y="251"/>
                      <a:pt x="361" y="252"/>
                      <a:pt x="361" y="251"/>
                    </a:cubicBezTo>
                    <a:cubicBezTo>
                      <a:pt x="360" y="251"/>
                      <a:pt x="360" y="249"/>
                      <a:pt x="360" y="248"/>
                    </a:cubicBezTo>
                    <a:close/>
                    <a:moveTo>
                      <a:pt x="438" y="169"/>
                    </a:moveTo>
                    <a:cubicBezTo>
                      <a:pt x="437" y="169"/>
                      <a:pt x="437" y="169"/>
                      <a:pt x="437" y="169"/>
                    </a:cubicBezTo>
                    <a:cubicBezTo>
                      <a:pt x="437" y="169"/>
                      <a:pt x="437" y="169"/>
                      <a:pt x="436" y="170"/>
                    </a:cubicBezTo>
                    <a:cubicBezTo>
                      <a:pt x="436" y="170"/>
                      <a:pt x="436" y="170"/>
                      <a:pt x="436" y="171"/>
                    </a:cubicBezTo>
                    <a:cubicBezTo>
                      <a:pt x="435" y="171"/>
                      <a:pt x="435" y="171"/>
                      <a:pt x="435" y="172"/>
                    </a:cubicBezTo>
                    <a:cubicBezTo>
                      <a:pt x="435" y="172"/>
                      <a:pt x="435" y="172"/>
                      <a:pt x="435" y="173"/>
                    </a:cubicBezTo>
                    <a:cubicBezTo>
                      <a:pt x="435" y="173"/>
                      <a:pt x="436" y="173"/>
                      <a:pt x="435" y="173"/>
                    </a:cubicBezTo>
                    <a:cubicBezTo>
                      <a:pt x="435" y="174"/>
                      <a:pt x="436" y="175"/>
                      <a:pt x="436" y="176"/>
                    </a:cubicBezTo>
                    <a:cubicBezTo>
                      <a:pt x="436" y="177"/>
                      <a:pt x="434" y="177"/>
                      <a:pt x="433" y="176"/>
                    </a:cubicBezTo>
                    <a:cubicBezTo>
                      <a:pt x="433" y="176"/>
                      <a:pt x="433" y="176"/>
                      <a:pt x="432" y="177"/>
                    </a:cubicBezTo>
                    <a:cubicBezTo>
                      <a:pt x="432" y="177"/>
                      <a:pt x="432" y="177"/>
                      <a:pt x="432" y="178"/>
                    </a:cubicBezTo>
                    <a:cubicBezTo>
                      <a:pt x="432" y="179"/>
                      <a:pt x="433" y="179"/>
                      <a:pt x="433" y="180"/>
                    </a:cubicBezTo>
                    <a:cubicBezTo>
                      <a:pt x="433" y="181"/>
                      <a:pt x="433" y="182"/>
                      <a:pt x="433" y="183"/>
                    </a:cubicBezTo>
                    <a:cubicBezTo>
                      <a:pt x="433" y="183"/>
                      <a:pt x="433" y="183"/>
                      <a:pt x="434" y="183"/>
                    </a:cubicBezTo>
                    <a:cubicBezTo>
                      <a:pt x="434" y="183"/>
                      <a:pt x="434" y="184"/>
                      <a:pt x="434" y="184"/>
                    </a:cubicBezTo>
                    <a:cubicBezTo>
                      <a:pt x="435" y="184"/>
                      <a:pt x="435" y="185"/>
                      <a:pt x="435" y="185"/>
                    </a:cubicBezTo>
                    <a:cubicBezTo>
                      <a:pt x="435" y="186"/>
                      <a:pt x="435" y="186"/>
                      <a:pt x="435" y="187"/>
                    </a:cubicBezTo>
                    <a:cubicBezTo>
                      <a:pt x="435" y="187"/>
                      <a:pt x="435" y="188"/>
                      <a:pt x="435" y="188"/>
                    </a:cubicBezTo>
                    <a:cubicBezTo>
                      <a:pt x="436" y="189"/>
                      <a:pt x="436" y="190"/>
                      <a:pt x="436" y="191"/>
                    </a:cubicBezTo>
                    <a:cubicBezTo>
                      <a:pt x="436" y="191"/>
                      <a:pt x="436" y="191"/>
                      <a:pt x="436" y="192"/>
                    </a:cubicBezTo>
                    <a:cubicBezTo>
                      <a:pt x="436" y="192"/>
                      <a:pt x="436" y="192"/>
                      <a:pt x="436" y="192"/>
                    </a:cubicBezTo>
                    <a:cubicBezTo>
                      <a:pt x="436" y="192"/>
                      <a:pt x="436" y="192"/>
                      <a:pt x="436" y="192"/>
                    </a:cubicBezTo>
                    <a:cubicBezTo>
                      <a:pt x="435" y="192"/>
                      <a:pt x="435" y="193"/>
                      <a:pt x="435" y="192"/>
                    </a:cubicBezTo>
                    <a:cubicBezTo>
                      <a:pt x="435" y="191"/>
                      <a:pt x="435" y="191"/>
                      <a:pt x="435" y="190"/>
                    </a:cubicBezTo>
                    <a:cubicBezTo>
                      <a:pt x="435" y="190"/>
                      <a:pt x="435" y="189"/>
                      <a:pt x="435" y="189"/>
                    </a:cubicBezTo>
                    <a:cubicBezTo>
                      <a:pt x="435" y="188"/>
                      <a:pt x="435" y="188"/>
                      <a:pt x="435" y="187"/>
                    </a:cubicBezTo>
                    <a:cubicBezTo>
                      <a:pt x="435" y="187"/>
                      <a:pt x="435" y="186"/>
                      <a:pt x="434" y="186"/>
                    </a:cubicBezTo>
                    <a:cubicBezTo>
                      <a:pt x="434" y="186"/>
                      <a:pt x="434" y="185"/>
                      <a:pt x="434" y="185"/>
                    </a:cubicBezTo>
                    <a:cubicBezTo>
                      <a:pt x="433" y="185"/>
                      <a:pt x="433" y="184"/>
                      <a:pt x="433" y="184"/>
                    </a:cubicBezTo>
                    <a:cubicBezTo>
                      <a:pt x="433" y="183"/>
                      <a:pt x="433" y="183"/>
                      <a:pt x="432" y="183"/>
                    </a:cubicBezTo>
                    <a:cubicBezTo>
                      <a:pt x="432" y="182"/>
                      <a:pt x="432" y="182"/>
                      <a:pt x="431" y="182"/>
                    </a:cubicBezTo>
                    <a:cubicBezTo>
                      <a:pt x="431" y="182"/>
                      <a:pt x="431" y="182"/>
                      <a:pt x="431" y="182"/>
                    </a:cubicBezTo>
                    <a:cubicBezTo>
                      <a:pt x="431" y="181"/>
                      <a:pt x="431" y="181"/>
                      <a:pt x="431" y="181"/>
                    </a:cubicBezTo>
                    <a:cubicBezTo>
                      <a:pt x="430" y="181"/>
                      <a:pt x="430" y="181"/>
                      <a:pt x="430" y="182"/>
                    </a:cubicBezTo>
                    <a:cubicBezTo>
                      <a:pt x="430" y="182"/>
                      <a:pt x="431" y="182"/>
                      <a:pt x="431" y="183"/>
                    </a:cubicBezTo>
                    <a:cubicBezTo>
                      <a:pt x="431" y="183"/>
                      <a:pt x="431" y="183"/>
                      <a:pt x="431" y="183"/>
                    </a:cubicBezTo>
                    <a:cubicBezTo>
                      <a:pt x="432" y="184"/>
                      <a:pt x="431" y="185"/>
                      <a:pt x="431" y="184"/>
                    </a:cubicBezTo>
                    <a:cubicBezTo>
                      <a:pt x="430" y="184"/>
                      <a:pt x="430" y="183"/>
                      <a:pt x="430" y="183"/>
                    </a:cubicBezTo>
                    <a:cubicBezTo>
                      <a:pt x="430" y="183"/>
                      <a:pt x="430" y="183"/>
                      <a:pt x="430" y="183"/>
                    </a:cubicBezTo>
                    <a:cubicBezTo>
                      <a:pt x="430" y="184"/>
                      <a:pt x="431" y="186"/>
                      <a:pt x="431" y="186"/>
                    </a:cubicBezTo>
                    <a:cubicBezTo>
                      <a:pt x="431" y="187"/>
                      <a:pt x="432" y="186"/>
                      <a:pt x="432" y="187"/>
                    </a:cubicBezTo>
                    <a:cubicBezTo>
                      <a:pt x="433" y="188"/>
                      <a:pt x="431" y="187"/>
                      <a:pt x="431" y="187"/>
                    </a:cubicBezTo>
                    <a:cubicBezTo>
                      <a:pt x="430" y="187"/>
                      <a:pt x="430" y="187"/>
                      <a:pt x="430" y="186"/>
                    </a:cubicBezTo>
                    <a:cubicBezTo>
                      <a:pt x="430" y="185"/>
                      <a:pt x="429" y="184"/>
                      <a:pt x="429" y="184"/>
                    </a:cubicBezTo>
                    <a:cubicBezTo>
                      <a:pt x="429" y="183"/>
                      <a:pt x="429" y="183"/>
                      <a:pt x="429" y="182"/>
                    </a:cubicBezTo>
                    <a:cubicBezTo>
                      <a:pt x="429" y="181"/>
                      <a:pt x="429" y="181"/>
                      <a:pt x="429" y="180"/>
                    </a:cubicBezTo>
                    <a:cubicBezTo>
                      <a:pt x="429" y="180"/>
                      <a:pt x="429" y="179"/>
                      <a:pt x="429" y="179"/>
                    </a:cubicBezTo>
                    <a:cubicBezTo>
                      <a:pt x="429" y="179"/>
                      <a:pt x="428" y="178"/>
                      <a:pt x="428" y="178"/>
                    </a:cubicBezTo>
                    <a:cubicBezTo>
                      <a:pt x="428" y="178"/>
                      <a:pt x="428" y="179"/>
                      <a:pt x="429" y="179"/>
                    </a:cubicBezTo>
                    <a:cubicBezTo>
                      <a:pt x="429" y="180"/>
                      <a:pt x="429" y="180"/>
                      <a:pt x="429" y="181"/>
                    </a:cubicBezTo>
                    <a:cubicBezTo>
                      <a:pt x="429" y="181"/>
                      <a:pt x="429" y="182"/>
                      <a:pt x="429" y="182"/>
                    </a:cubicBezTo>
                    <a:cubicBezTo>
                      <a:pt x="429" y="183"/>
                      <a:pt x="428" y="182"/>
                      <a:pt x="428" y="182"/>
                    </a:cubicBezTo>
                    <a:cubicBezTo>
                      <a:pt x="428" y="183"/>
                      <a:pt x="428" y="184"/>
                      <a:pt x="428" y="185"/>
                    </a:cubicBezTo>
                    <a:cubicBezTo>
                      <a:pt x="429" y="186"/>
                      <a:pt x="429" y="187"/>
                      <a:pt x="429" y="189"/>
                    </a:cubicBezTo>
                    <a:cubicBezTo>
                      <a:pt x="430" y="190"/>
                      <a:pt x="429" y="190"/>
                      <a:pt x="429" y="192"/>
                    </a:cubicBezTo>
                    <a:cubicBezTo>
                      <a:pt x="429" y="192"/>
                      <a:pt x="429" y="193"/>
                      <a:pt x="430" y="193"/>
                    </a:cubicBezTo>
                    <a:cubicBezTo>
                      <a:pt x="430" y="194"/>
                      <a:pt x="430" y="194"/>
                      <a:pt x="430" y="195"/>
                    </a:cubicBezTo>
                    <a:cubicBezTo>
                      <a:pt x="430" y="195"/>
                      <a:pt x="431" y="194"/>
                      <a:pt x="431" y="194"/>
                    </a:cubicBezTo>
                    <a:cubicBezTo>
                      <a:pt x="432" y="194"/>
                      <a:pt x="432" y="195"/>
                      <a:pt x="432" y="196"/>
                    </a:cubicBezTo>
                    <a:cubicBezTo>
                      <a:pt x="433" y="196"/>
                      <a:pt x="433" y="197"/>
                      <a:pt x="433" y="198"/>
                    </a:cubicBezTo>
                    <a:cubicBezTo>
                      <a:pt x="433" y="199"/>
                      <a:pt x="433" y="198"/>
                      <a:pt x="433" y="199"/>
                    </a:cubicBezTo>
                    <a:cubicBezTo>
                      <a:pt x="433" y="200"/>
                      <a:pt x="433" y="201"/>
                      <a:pt x="433" y="201"/>
                    </a:cubicBezTo>
                    <a:cubicBezTo>
                      <a:pt x="434" y="201"/>
                      <a:pt x="434" y="201"/>
                      <a:pt x="433" y="201"/>
                    </a:cubicBezTo>
                    <a:cubicBezTo>
                      <a:pt x="433" y="201"/>
                      <a:pt x="433" y="201"/>
                      <a:pt x="433" y="201"/>
                    </a:cubicBezTo>
                    <a:cubicBezTo>
                      <a:pt x="433" y="200"/>
                      <a:pt x="433" y="200"/>
                      <a:pt x="433" y="199"/>
                    </a:cubicBezTo>
                    <a:cubicBezTo>
                      <a:pt x="433" y="198"/>
                      <a:pt x="432" y="197"/>
                      <a:pt x="432" y="196"/>
                    </a:cubicBezTo>
                    <a:cubicBezTo>
                      <a:pt x="432" y="195"/>
                      <a:pt x="431" y="196"/>
                      <a:pt x="431" y="196"/>
                    </a:cubicBezTo>
                    <a:cubicBezTo>
                      <a:pt x="430" y="196"/>
                      <a:pt x="430" y="197"/>
                      <a:pt x="431" y="198"/>
                    </a:cubicBezTo>
                    <a:cubicBezTo>
                      <a:pt x="431" y="199"/>
                      <a:pt x="431" y="200"/>
                      <a:pt x="431" y="200"/>
                    </a:cubicBezTo>
                    <a:cubicBezTo>
                      <a:pt x="431" y="201"/>
                      <a:pt x="431" y="203"/>
                      <a:pt x="431" y="203"/>
                    </a:cubicBezTo>
                    <a:cubicBezTo>
                      <a:pt x="431" y="204"/>
                      <a:pt x="430" y="204"/>
                      <a:pt x="430" y="204"/>
                    </a:cubicBezTo>
                    <a:cubicBezTo>
                      <a:pt x="430" y="206"/>
                      <a:pt x="429" y="204"/>
                      <a:pt x="429" y="204"/>
                    </a:cubicBezTo>
                    <a:cubicBezTo>
                      <a:pt x="429" y="204"/>
                      <a:pt x="429" y="203"/>
                      <a:pt x="429" y="203"/>
                    </a:cubicBezTo>
                    <a:cubicBezTo>
                      <a:pt x="429" y="203"/>
                      <a:pt x="430" y="202"/>
                      <a:pt x="430" y="202"/>
                    </a:cubicBezTo>
                    <a:cubicBezTo>
                      <a:pt x="430" y="201"/>
                      <a:pt x="430" y="201"/>
                      <a:pt x="430" y="201"/>
                    </a:cubicBezTo>
                    <a:cubicBezTo>
                      <a:pt x="430" y="200"/>
                      <a:pt x="430" y="200"/>
                      <a:pt x="430" y="199"/>
                    </a:cubicBezTo>
                    <a:cubicBezTo>
                      <a:pt x="430" y="199"/>
                      <a:pt x="430" y="198"/>
                      <a:pt x="430" y="198"/>
                    </a:cubicBezTo>
                    <a:cubicBezTo>
                      <a:pt x="430" y="197"/>
                      <a:pt x="429" y="197"/>
                      <a:pt x="429" y="196"/>
                    </a:cubicBezTo>
                    <a:cubicBezTo>
                      <a:pt x="429" y="195"/>
                      <a:pt x="429" y="194"/>
                      <a:pt x="429" y="193"/>
                    </a:cubicBezTo>
                    <a:cubicBezTo>
                      <a:pt x="429" y="192"/>
                      <a:pt x="429" y="191"/>
                      <a:pt x="429" y="190"/>
                    </a:cubicBezTo>
                    <a:cubicBezTo>
                      <a:pt x="428" y="189"/>
                      <a:pt x="429" y="189"/>
                      <a:pt x="429" y="188"/>
                    </a:cubicBezTo>
                    <a:cubicBezTo>
                      <a:pt x="429" y="188"/>
                      <a:pt x="428" y="187"/>
                      <a:pt x="428" y="187"/>
                    </a:cubicBezTo>
                    <a:cubicBezTo>
                      <a:pt x="428" y="186"/>
                      <a:pt x="427" y="185"/>
                      <a:pt x="427" y="184"/>
                    </a:cubicBezTo>
                    <a:cubicBezTo>
                      <a:pt x="427" y="183"/>
                      <a:pt x="427" y="182"/>
                      <a:pt x="427" y="181"/>
                    </a:cubicBezTo>
                    <a:cubicBezTo>
                      <a:pt x="427" y="180"/>
                      <a:pt x="427" y="179"/>
                      <a:pt x="426" y="178"/>
                    </a:cubicBezTo>
                    <a:cubicBezTo>
                      <a:pt x="426" y="178"/>
                      <a:pt x="426" y="178"/>
                      <a:pt x="426" y="178"/>
                    </a:cubicBezTo>
                    <a:cubicBezTo>
                      <a:pt x="426" y="178"/>
                      <a:pt x="426" y="178"/>
                      <a:pt x="425" y="178"/>
                    </a:cubicBezTo>
                    <a:cubicBezTo>
                      <a:pt x="425" y="177"/>
                      <a:pt x="425" y="177"/>
                      <a:pt x="425" y="178"/>
                    </a:cubicBezTo>
                    <a:cubicBezTo>
                      <a:pt x="425" y="178"/>
                      <a:pt x="425" y="178"/>
                      <a:pt x="425" y="179"/>
                    </a:cubicBezTo>
                    <a:cubicBezTo>
                      <a:pt x="425" y="179"/>
                      <a:pt x="425" y="179"/>
                      <a:pt x="425" y="180"/>
                    </a:cubicBezTo>
                    <a:cubicBezTo>
                      <a:pt x="424" y="180"/>
                      <a:pt x="425" y="181"/>
                      <a:pt x="425" y="181"/>
                    </a:cubicBezTo>
                    <a:cubicBezTo>
                      <a:pt x="425" y="182"/>
                      <a:pt x="425" y="182"/>
                      <a:pt x="425" y="183"/>
                    </a:cubicBezTo>
                    <a:cubicBezTo>
                      <a:pt x="425" y="183"/>
                      <a:pt x="425" y="183"/>
                      <a:pt x="424" y="184"/>
                    </a:cubicBezTo>
                    <a:cubicBezTo>
                      <a:pt x="424" y="184"/>
                      <a:pt x="424" y="184"/>
                      <a:pt x="424" y="184"/>
                    </a:cubicBezTo>
                    <a:cubicBezTo>
                      <a:pt x="424" y="184"/>
                      <a:pt x="424" y="184"/>
                      <a:pt x="424" y="185"/>
                    </a:cubicBezTo>
                    <a:cubicBezTo>
                      <a:pt x="424" y="185"/>
                      <a:pt x="424" y="186"/>
                      <a:pt x="424" y="186"/>
                    </a:cubicBezTo>
                    <a:cubicBezTo>
                      <a:pt x="424" y="186"/>
                      <a:pt x="425" y="187"/>
                      <a:pt x="425" y="187"/>
                    </a:cubicBezTo>
                    <a:cubicBezTo>
                      <a:pt x="425" y="188"/>
                      <a:pt x="425" y="188"/>
                      <a:pt x="425" y="189"/>
                    </a:cubicBezTo>
                    <a:cubicBezTo>
                      <a:pt x="425" y="189"/>
                      <a:pt x="425" y="190"/>
                      <a:pt x="425" y="190"/>
                    </a:cubicBezTo>
                    <a:cubicBezTo>
                      <a:pt x="425" y="190"/>
                      <a:pt x="425" y="191"/>
                      <a:pt x="425" y="191"/>
                    </a:cubicBezTo>
                    <a:cubicBezTo>
                      <a:pt x="425" y="192"/>
                      <a:pt x="426" y="191"/>
                      <a:pt x="426" y="193"/>
                    </a:cubicBezTo>
                    <a:cubicBezTo>
                      <a:pt x="426" y="193"/>
                      <a:pt x="426" y="194"/>
                      <a:pt x="426" y="194"/>
                    </a:cubicBezTo>
                    <a:cubicBezTo>
                      <a:pt x="427" y="195"/>
                      <a:pt x="427" y="195"/>
                      <a:pt x="427" y="196"/>
                    </a:cubicBezTo>
                    <a:cubicBezTo>
                      <a:pt x="427" y="197"/>
                      <a:pt x="426" y="196"/>
                      <a:pt x="426" y="196"/>
                    </a:cubicBezTo>
                    <a:cubicBezTo>
                      <a:pt x="426" y="195"/>
                      <a:pt x="425" y="194"/>
                      <a:pt x="424" y="193"/>
                    </a:cubicBezTo>
                    <a:cubicBezTo>
                      <a:pt x="424" y="192"/>
                      <a:pt x="423" y="191"/>
                      <a:pt x="423" y="190"/>
                    </a:cubicBezTo>
                    <a:cubicBezTo>
                      <a:pt x="422" y="190"/>
                      <a:pt x="421" y="190"/>
                      <a:pt x="421" y="190"/>
                    </a:cubicBezTo>
                    <a:cubicBezTo>
                      <a:pt x="421" y="190"/>
                      <a:pt x="421" y="190"/>
                      <a:pt x="421" y="189"/>
                    </a:cubicBezTo>
                    <a:cubicBezTo>
                      <a:pt x="420" y="189"/>
                      <a:pt x="420" y="188"/>
                      <a:pt x="420" y="188"/>
                    </a:cubicBezTo>
                    <a:cubicBezTo>
                      <a:pt x="420" y="188"/>
                      <a:pt x="419" y="186"/>
                      <a:pt x="419" y="187"/>
                    </a:cubicBezTo>
                    <a:cubicBezTo>
                      <a:pt x="419" y="187"/>
                      <a:pt x="419" y="188"/>
                      <a:pt x="419" y="189"/>
                    </a:cubicBezTo>
                    <a:cubicBezTo>
                      <a:pt x="420" y="189"/>
                      <a:pt x="420" y="190"/>
                      <a:pt x="420" y="190"/>
                    </a:cubicBezTo>
                    <a:cubicBezTo>
                      <a:pt x="420" y="190"/>
                      <a:pt x="421" y="190"/>
                      <a:pt x="421" y="190"/>
                    </a:cubicBezTo>
                    <a:cubicBezTo>
                      <a:pt x="421" y="191"/>
                      <a:pt x="421" y="192"/>
                      <a:pt x="421" y="193"/>
                    </a:cubicBezTo>
                    <a:cubicBezTo>
                      <a:pt x="422" y="194"/>
                      <a:pt x="421" y="193"/>
                      <a:pt x="421" y="194"/>
                    </a:cubicBezTo>
                    <a:cubicBezTo>
                      <a:pt x="421" y="195"/>
                      <a:pt x="421" y="196"/>
                      <a:pt x="420" y="195"/>
                    </a:cubicBezTo>
                    <a:cubicBezTo>
                      <a:pt x="420" y="194"/>
                      <a:pt x="420" y="193"/>
                      <a:pt x="420" y="192"/>
                    </a:cubicBezTo>
                    <a:cubicBezTo>
                      <a:pt x="420" y="191"/>
                      <a:pt x="419" y="193"/>
                      <a:pt x="419" y="193"/>
                    </a:cubicBezTo>
                    <a:cubicBezTo>
                      <a:pt x="419" y="194"/>
                      <a:pt x="419" y="194"/>
                      <a:pt x="419" y="194"/>
                    </a:cubicBezTo>
                    <a:cubicBezTo>
                      <a:pt x="419" y="193"/>
                      <a:pt x="418" y="193"/>
                      <a:pt x="418" y="193"/>
                    </a:cubicBezTo>
                    <a:cubicBezTo>
                      <a:pt x="418" y="193"/>
                      <a:pt x="418" y="194"/>
                      <a:pt x="418" y="194"/>
                    </a:cubicBezTo>
                    <a:cubicBezTo>
                      <a:pt x="418" y="194"/>
                      <a:pt x="418" y="194"/>
                      <a:pt x="418" y="195"/>
                    </a:cubicBezTo>
                    <a:cubicBezTo>
                      <a:pt x="417" y="195"/>
                      <a:pt x="417" y="195"/>
                      <a:pt x="417" y="194"/>
                    </a:cubicBezTo>
                    <a:cubicBezTo>
                      <a:pt x="417" y="194"/>
                      <a:pt x="417" y="193"/>
                      <a:pt x="417" y="193"/>
                    </a:cubicBezTo>
                    <a:cubicBezTo>
                      <a:pt x="417" y="193"/>
                      <a:pt x="417" y="192"/>
                      <a:pt x="416" y="192"/>
                    </a:cubicBezTo>
                    <a:cubicBezTo>
                      <a:pt x="416" y="192"/>
                      <a:pt x="416" y="193"/>
                      <a:pt x="415" y="193"/>
                    </a:cubicBezTo>
                    <a:cubicBezTo>
                      <a:pt x="415" y="194"/>
                      <a:pt x="414" y="194"/>
                      <a:pt x="414" y="195"/>
                    </a:cubicBezTo>
                    <a:cubicBezTo>
                      <a:pt x="414" y="195"/>
                      <a:pt x="413" y="196"/>
                      <a:pt x="413" y="196"/>
                    </a:cubicBezTo>
                    <a:cubicBezTo>
                      <a:pt x="413" y="197"/>
                      <a:pt x="413" y="198"/>
                      <a:pt x="413" y="199"/>
                    </a:cubicBezTo>
                    <a:cubicBezTo>
                      <a:pt x="413" y="199"/>
                      <a:pt x="412" y="200"/>
                      <a:pt x="412" y="199"/>
                    </a:cubicBezTo>
                    <a:cubicBezTo>
                      <a:pt x="412" y="198"/>
                      <a:pt x="411" y="197"/>
                      <a:pt x="411" y="196"/>
                    </a:cubicBezTo>
                    <a:cubicBezTo>
                      <a:pt x="411" y="195"/>
                      <a:pt x="412" y="196"/>
                      <a:pt x="412" y="194"/>
                    </a:cubicBezTo>
                    <a:cubicBezTo>
                      <a:pt x="412" y="194"/>
                      <a:pt x="411" y="193"/>
                      <a:pt x="411" y="193"/>
                    </a:cubicBezTo>
                    <a:cubicBezTo>
                      <a:pt x="411" y="192"/>
                      <a:pt x="411" y="192"/>
                      <a:pt x="410" y="192"/>
                    </a:cubicBezTo>
                    <a:cubicBezTo>
                      <a:pt x="410" y="192"/>
                      <a:pt x="410" y="192"/>
                      <a:pt x="409" y="191"/>
                    </a:cubicBezTo>
                    <a:cubicBezTo>
                      <a:pt x="409" y="191"/>
                      <a:pt x="409" y="191"/>
                      <a:pt x="409" y="191"/>
                    </a:cubicBezTo>
                    <a:cubicBezTo>
                      <a:pt x="409" y="192"/>
                      <a:pt x="409" y="192"/>
                      <a:pt x="409" y="192"/>
                    </a:cubicBezTo>
                    <a:cubicBezTo>
                      <a:pt x="410" y="192"/>
                      <a:pt x="410" y="193"/>
                      <a:pt x="410" y="193"/>
                    </a:cubicBezTo>
                    <a:cubicBezTo>
                      <a:pt x="410" y="194"/>
                      <a:pt x="410" y="194"/>
                      <a:pt x="410" y="195"/>
                    </a:cubicBezTo>
                    <a:cubicBezTo>
                      <a:pt x="410" y="196"/>
                      <a:pt x="410" y="197"/>
                      <a:pt x="410" y="197"/>
                    </a:cubicBezTo>
                    <a:cubicBezTo>
                      <a:pt x="410" y="198"/>
                      <a:pt x="411" y="199"/>
                      <a:pt x="411" y="200"/>
                    </a:cubicBezTo>
                    <a:cubicBezTo>
                      <a:pt x="411" y="200"/>
                      <a:pt x="411" y="200"/>
                      <a:pt x="411" y="201"/>
                    </a:cubicBezTo>
                    <a:cubicBezTo>
                      <a:pt x="411" y="201"/>
                      <a:pt x="411" y="201"/>
                      <a:pt x="411" y="201"/>
                    </a:cubicBezTo>
                    <a:cubicBezTo>
                      <a:pt x="410" y="201"/>
                      <a:pt x="410" y="201"/>
                      <a:pt x="410" y="200"/>
                    </a:cubicBezTo>
                    <a:cubicBezTo>
                      <a:pt x="410" y="200"/>
                      <a:pt x="409" y="200"/>
                      <a:pt x="409" y="199"/>
                    </a:cubicBezTo>
                    <a:cubicBezTo>
                      <a:pt x="409" y="199"/>
                      <a:pt x="409" y="199"/>
                      <a:pt x="409" y="200"/>
                    </a:cubicBezTo>
                    <a:cubicBezTo>
                      <a:pt x="409" y="200"/>
                      <a:pt x="409" y="200"/>
                      <a:pt x="409" y="201"/>
                    </a:cubicBezTo>
                    <a:cubicBezTo>
                      <a:pt x="409" y="201"/>
                      <a:pt x="409" y="202"/>
                      <a:pt x="409" y="202"/>
                    </a:cubicBezTo>
                    <a:cubicBezTo>
                      <a:pt x="408" y="202"/>
                      <a:pt x="408" y="202"/>
                      <a:pt x="408" y="203"/>
                    </a:cubicBezTo>
                    <a:cubicBezTo>
                      <a:pt x="408" y="203"/>
                      <a:pt x="408" y="204"/>
                      <a:pt x="409" y="205"/>
                    </a:cubicBezTo>
                    <a:cubicBezTo>
                      <a:pt x="409" y="206"/>
                      <a:pt x="409" y="206"/>
                      <a:pt x="409" y="207"/>
                    </a:cubicBezTo>
                    <a:cubicBezTo>
                      <a:pt x="409" y="208"/>
                      <a:pt x="408" y="207"/>
                      <a:pt x="408" y="207"/>
                    </a:cubicBezTo>
                    <a:cubicBezTo>
                      <a:pt x="407" y="206"/>
                      <a:pt x="407" y="206"/>
                      <a:pt x="407" y="205"/>
                    </a:cubicBezTo>
                    <a:cubicBezTo>
                      <a:pt x="406" y="204"/>
                      <a:pt x="405" y="204"/>
                      <a:pt x="405" y="205"/>
                    </a:cubicBezTo>
                    <a:cubicBezTo>
                      <a:pt x="405" y="205"/>
                      <a:pt x="406" y="206"/>
                      <a:pt x="406" y="206"/>
                    </a:cubicBezTo>
                    <a:cubicBezTo>
                      <a:pt x="406" y="207"/>
                      <a:pt x="406" y="207"/>
                      <a:pt x="406" y="207"/>
                    </a:cubicBezTo>
                    <a:cubicBezTo>
                      <a:pt x="407" y="207"/>
                      <a:pt x="407" y="207"/>
                      <a:pt x="407" y="208"/>
                    </a:cubicBezTo>
                    <a:cubicBezTo>
                      <a:pt x="407" y="208"/>
                      <a:pt x="407" y="209"/>
                      <a:pt x="407" y="209"/>
                    </a:cubicBezTo>
                    <a:cubicBezTo>
                      <a:pt x="407" y="210"/>
                      <a:pt x="406" y="209"/>
                      <a:pt x="406" y="208"/>
                    </a:cubicBezTo>
                    <a:cubicBezTo>
                      <a:pt x="406" y="208"/>
                      <a:pt x="405" y="208"/>
                      <a:pt x="405" y="207"/>
                    </a:cubicBezTo>
                    <a:cubicBezTo>
                      <a:pt x="405" y="207"/>
                      <a:pt x="405" y="207"/>
                      <a:pt x="405" y="207"/>
                    </a:cubicBezTo>
                    <a:cubicBezTo>
                      <a:pt x="405" y="205"/>
                      <a:pt x="404" y="204"/>
                      <a:pt x="404" y="203"/>
                    </a:cubicBezTo>
                    <a:cubicBezTo>
                      <a:pt x="404" y="202"/>
                      <a:pt x="404" y="201"/>
                      <a:pt x="404" y="201"/>
                    </a:cubicBezTo>
                    <a:cubicBezTo>
                      <a:pt x="403" y="200"/>
                      <a:pt x="403" y="200"/>
                      <a:pt x="403" y="199"/>
                    </a:cubicBezTo>
                    <a:cubicBezTo>
                      <a:pt x="403" y="199"/>
                      <a:pt x="402" y="199"/>
                      <a:pt x="402" y="198"/>
                    </a:cubicBezTo>
                    <a:cubicBezTo>
                      <a:pt x="402" y="198"/>
                      <a:pt x="402" y="197"/>
                      <a:pt x="402" y="197"/>
                    </a:cubicBezTo>
                    <a:cubicBezTo>
                      <a:pt x="402" y="197"/>
                      <a:pt x="402" y="197"/>
                      <a:pt x="401" y="196"/>
                    </a:cubicBezTo>
                    <a:cubicBezTo>
                      <a:pt x="401" y="196"/>
                      <a:pt x="401" y="195"/>
                      <a:pt x="402" y="196"/>
                    </a:cubicBezTo>
                    <a:cubicBezTo>
                      <a:pt x="402" y="196"/>
                      <a:pt x="403" y="197"/>
                      <a:pt x="403" y="198"/>
                    </a:cubicBezTo>
                    <a:cubicBezTo>
                      <a:pt x="404" y="198"/>
                      <a:pt x="404" y="199"/>
                      <a:pt x="404" y="199"/>
                    </a:cubicBezTo>
                    <a:cubicBezTo>
                      <a:pt x="405" y="199"/>
                      <a:pt x="405" y="200"/>
                      <a:pt x="405" y="200"/>
                    </a:cubicBezTo>
                    <a:cubicBezTo>
                      <a:pt x="406" y="200"/>
                      <a:pt x="406" y="200"/>
                      <a:pt x="406" y="200"/>
                    </a:cubicBezTo>
                    <a:cubicBezTo>
                      <a:pt x="407" y="201"/>
                      <a:pt x="407" y="200"/>
                      <a:pt x="407" y="200"/>
                    </a:cubicBezTo>
                    <a:cubicBezTo>
                      <a:pt x="407" y="200"/>
                      <a:pt x="408" y="200"/>
                      <a:pt x="408" y="200"/>
                    </a:cubicBezTo>
                    <a:cubicBezTo>
                      <a:pt x="408" y="200"/>
                      <a:pt x="408" y="199"/>
                      <a:pt x="408" y="199"/>
                    </a:cubicBezTo>
                    <a:cubicBezTo>
                      <a:pt x="409" y="197"/>
                      <a:pt x="407" y="194"/>
                      <a:pt x="406" y="193"/>
                    </a:cubicBezTo>
                    <a:cubicBezTo>
                      <a:pt x="406" y="192"/>
                      <a:pt x="406" y="192"/>
                      <a:pt x="405" y="191"/>
                    </a:cubicBezTo>
                    <a:cubicBezTo>
                      <a:pt x="405" y="191"/>
                      <a:pt x="405" y="190"/>
                      <a:pt x="405" y="190"/>
                    </a:cubicBezTo>
                    <a:cubicBezTo>
                      <a:pt x="404" y="189"/>
                      <a:pt x="404" y="188"/>
                      <a:pt x="403" y="187"/>
                    </a:cubicBezTo>
                    <a:cubicBezTo>
                      <a:pt x="403" y="187"/>
                      <a:pt x="403" y="187"/>
                      <a:pt x="403" y="187"/>
                    </a:cubicBezTo>
                    <a:cubicBezTo>
                      <a:pt x="403" y="186"/>
                      <a:pt x="402" y="187"/>
                      <a:pt x="402" y="187"/>
                    </a:cubicBezTo>
                    <a:cubicBezTo>
                      <a:pt x="402" y="186"/>
                      <a:pt x="402" y="186"/>
                      <a:pt x="401" y="186"/>
                    </a:cubicBezTo>
                    <a:cubicBezTo>
                      <a:pt x="401" y="186"/>
                      <a:pt x="401" y="186"/>
                      <a:pt x="401" y="186"/>
                    </a:cubicBezTo>
                    <a:cubicBezTo>
                      <a:pt x="401" y="185"/>
                      <a:pt x="401" y="185"/>
                      <a:pt x="400" y="185"/>
                    </a:cubicBezTo>
                    <a:cubicBezTo>
                      <a:pt x="400" y="185"/>
                      <a:pt x="400" y="186"/>
                      <a:pt x="400" y="186"/>
                    </a:cubicBezTo>
                    <a:cubicBezTo>
                      <a:pt x="400" y="186"/>
                      <a:pt x="400" y="185"/>
                      <a:pt x="399" y="185"/>
                    </a:cubicBezTo>
                    <a:cubicBezTo>
                      <a:pt x="399" y="184"/>
                      <a:pt x="399" y="184"/>
                      <a:pt x="399" y="184"/>
                    </a:cubicBezTo>
                    <a:cubicBezTo>
                      <a:pt x="399" y="184"/>
                      <a:pt x="398" y="184"/>
                      <a:pt x="398" y="183"/>
                    </a:cubicBezTo>
                    <a:cubicBezTo>
                      <a:pt x="398" y="183"/>
                      <a:pt x="397" y="181"/>
                      <a:pt x="397" y="181"/>
                    </a:cubicBezTo>
                    <a:cubicBezTo>
                      <a:pt x="398" y="181"/>
                      <a:pt x="398" y="181"/>
                      <a:pt x="398" y="181"/>
                    </a:cubicBezTo>
                    <a:cubicBezTo>
                      <a:pt x="398" y="181"/>
                      <a:pt x="398" y="180"/>
                      <a:pt x="398" y="180"/>
                    </a:cubicBezTo>
                    <a:cubicBezTo>
                      <a:pt x="398" y="180"/>
                      <a:pt x="397" y="179"/>
                      <a:pt x="397" y="179"/>
                    </a:cubicBezTo>
                    <a:cubicBezTo>
                      <a:pt x="397" y="179"/>
                      <a:pt x="397" y="179"/>
                      <a:pt x="396" y="178"/>
                    </a:cubicBezTo>
                    <a:cubicBezTo>
                      <a:pt x="396" y="178"/>
                      <a:pt x="396" y="178"/>
                      <a:pt x="396" y="178"/>
                    </a:cubicBezTo>
                    <a:cubicBezTo>
                      <a:pt x="396" y="177"/>
                      <a:pt x="396" y="177"/>
                      <a:pt x="395" y="177"/>
                    </a:cubicBezTo>
                    <a:cubicBezTo>
                      <a:pt x="395" y="177"/>
                      <a:pt x="395" y="177"/>
                      <a:pt x="395" y="176"/>
                    </a:cubicBezTo>
                    <a:cubicBezTo>
                      <a:pt x="395" y="176"/>
                      <a:pt x="395" y="176"/>
                      <a:pt x="394" y="176"/>
                    </a:cubicBezTo>
                    <a:cubicBezTo>
                      <a:pt x="394" y="176"/>
                      <a:pt x="395" y="176"/>
                      <a:pt x="394" y="176"/>
                    </a:cubicBezTo>
                    <a:cubicBezTo>
                      <a:pt x="394" y="176"/>
                      <a:pt x="394" y="176"/>
                      <a:pt x="394" y="176"/>
                    </a:cubicBezTo>
                    <a:cubicBezTo>
                      <a:pt x="394" y="176"/>
                      <a:pt x="394" y="176"/>
                      <a:pt x="394" y="176"/>
                    </a:cubicBezTo>
                    <a:cubicBezTo>
                      <a:pt x="394" y="176"/>
                      <a:pt x="393" y="176"/>
                      <a:pt x="393" y="176"/>
                    </a:cubicBezTo>
                    <a:cubicBezTo>
                      <a:pt x="393" y="176"/>
                      <a:pt x="393" y="176"/>
                      <a:pt x="393" y="176"/>
                    </a:cubicBezTo>
                    <a:cubicBezTo>
                      <a:pt x="392" y="176"/>
                      <a:pt x="392" y="176"/>
                      <a:pt x="392" y="176"/>
                    </a:cubicBezTo>
                    <a:cubicBezTo>
                      <a:pt x="392" y="177"/>
                      <a:pt x="392" y="176"/>
                      <a:pt x="392" y="176"/>
                    </a:cubicBezTo>
                    <a:cubicBezTo>
                      <a:pt x="392" y="175"/>
                      <a:pt x="392" y="176"/>
                      <a:pt x="392" y="176"/>
                    </a:cubicBezTo>
                    <a:cubicBezTo>
                      <a:pt x="392" y="176"/>
                      <a:pt x="392" y="176"/>
                      <a:pt x="392" y="177"/>
                    </a:cubicBezTo>
                    <a:cubicBezTo>
                      <a:pt x="392" y="178"/>
                      <a:pt x="391" y="178"/>
                      <a:pt x="391" y="177"/>
                    </a:cubicBezTo>
                    <a:cubicBezTo>
                      <a:pt x="391" y="177"/>
                      <a:pt x="391" y="177"/>
                      <a:pt x="391" y="177"/>
                    </a:cubicBezTo>
                    <a:cubicBezTo>
                      <a:pt x="391" y="178"/>
                      <a:pt x="391" y="178"/>
                      <a:pt x="391" y="178"/>
                    </a:cubicBezTo>
                    <a:cubicBezTo>
                      <a:pt x="390" y="178"/>
                      <a:pt x="391" y="179"/>
                      <a:pt x="390" y="179"/>
                    </a:cubicBezTo>
                    <a:cubicBezTo>
                      <a:pt x="390" y="179"/>
                      <a:pt x="390" y="179"/>
                      <a:pt x="390" y="178"/>
                    </a:cubicBezTo>
                    <a:cubicBezTo>
                      <a:pt x="389" y="178"/>
                      <a:pt x="389" y="178"/>
                      <a:pt x="389" y="179"/>
                    </a:cubicBezTo>
                    <a:cubicBezTo>
                      <a:pt x="389" y="179"/>
                      <a:pt x="389" y="178"/>
                      <a:pt x="389" y="178"/>
                    </a:cubicBezTo>
                    <a:cubicBezTo>
                      <a:pt x="388" y="178"/>
                      <a:pt x="389" y="180"/>
                      <a:pt x="388" y="179"/>
                    </a:cubicBezTo>
                    <a:cubicBezTo>
                      <a:pt x="388" y="179"/>
                      <a:pt x="388" y="178"/>
                      <a:pt x="388" y="179"/>
                    </a:cubicBezTo>
                    <a:cubicBezTo>
                      <a:pt x="388" y="179"/>
                      <a:pt x="388" y="180"/>
                      <a:pt x="387" y="179"/>
                    </a:cubicBezTo>
                    <a:cubicBezTo>
                      <a:pt x="387" y="179"/>
                      <a:pt x="387" y="178"/>
                      <a:pt x="387" y="178"/>
                    </a:cubicBezTo>
                    <a:cubicBezTo>
                      <a:pt x="387" y="179"/>
                      <a:pt x="387" y="179"/>
                      <a:pt x="387" y="180"/>
                    </a:cubicBezTo>
                    <a:cubicBezTo>
                      <a:pt x="387" y="180"/>
                      <a:pt x="387" y="181"/>
                      <a:pt x="387" y="181"/>
                    </a:cubicBezTo>
                    <a:cubicBezTo>
                      <a:pt x="387" y="182"/>
                      <a:pt x="387" y="181"/>
                      <a:pt x="387" y="181"/>
                    </a:cubicBezTo>
                    <a:cubicBezTo>
                      <a:pt x="386" y="181"/>
                      <a:pt x="387" y="182"/>
                      <a:pt x="387" y="182"/>
                    </a:cubicBezTo>
                    <a:cubicBezTo>
                      <a:pt x="387" y="183"/>
                      <a:pt x="386" y="182"/>
                      <a:pt x="386" y="182"/>
                    </a:cubicBezTo>
                    <a:cubicBezTo>
                      <a:pt x="386" y="182"/>
                      <a:pt x="386" y="184"/>
                      <a:pt x="386" y="184"/>
                    </a:cubicBezTo>
                    <a:cubicBezTo>
                      <a:pt x="386" y="184"/>
                      <a:pt x="386" y="183"/>
                      <a:pt x="386" y="184"/>
                    </a:cubicBezTo>
                    <a:cubicBezTo>
                      <a:pt x="386" y="184"/>
                      <a:pt x="386" y="185"/>
                      <a:pt x="386" y="185"/>
                    </a:cubicBezTo>
                    <a:cubicBezTo>
                      <a:pt x="386" y="185"/>
                      <a:pt x="385" y="185"/>
                      <a:pt x="385" y="185"/>
                    </a:cubicBezTo>
                    <a:cubicBezTo>
                      <a:pt x="385" y="184"/>
                      <a:pt x="385" y="183"/>
                      <a:pt x="385" y="184"/>
                    </a:cubicBezTo>
                    <a:cubicBezTo>
                      <a:pt x="385" y="185"/>
                      <a:pt x="385" y="184"/>
                      <a:pt x="385" y="184"/>
                    </a:cubicBezTo>
                    <a:cubicBezTo>
                      <a:pt x="385" y="185"/>
                      <a:pt x="385" y="186"/>
                      <a:pt x="385" y="187"/>
                    </a:cubicBezTo>
                    <a:cubicBezTo>
                      <a:pt x="385" y="187"/>
                      <a:pt x="385" y="187"/>
                      <a:pt x="385" y="187"/>
                    </a:cubicBezTo>
                    <a:cubicBezTo>
                      <a:pt x="385" y="188"/>
                      <a:pt x="385" y="188"/>
                      <a:pt x="385" y="188"/>
                    </a:cubicBezTo>
                    <a:cubicBezTo>
                      <a:pt x="385" y="189"/>
                      <a:pt x="385" y="189"/>
                      <a:pt x="385" y="190"/>
                    </a:cubicBezTo>
                    <a:cubicBezTo>
                      <a:pt x="385" y="190"/>
                      <a:pt x="385" y="190"/>
                      <a:pt x="385" y="191"/>
                    </a:cubicBezTo>
                    <a:cubicBezTo>
                      <a:pt x="385" y="191"/>
                      <a:pt x="385" y="191"/>
                      <a:pt x="385" y="191"/>
                    </a:cubicBezTo>
                    <a:cubicBezTo>
                      <a:pt x="385" y="192"/>
                      <a:pt x="385" y="192"/>
                      <a:pt x="385" y="193"/>
                    </a:cubicBezTo>
                    <a:cubicBezTo>
                      <a:pt x="385" y="193"/>
                      <a:pt x="384" y="193"/>
                      <a:pt x="384" y="193"/>
                    </a:cubicBezTo>
                    <a:cubicBezTo>
                      <a:pt x="384" y="193"/>
                      <a:pt x="384" y="193"/>
                      <a:pt x="384" y="194"/>
                    </a:cubicBezTo>
                    <a:cubicBezTo>
                      <a:pt x="384" y="194"/>
                      <a:pt x="384" y="194"/>
                      <a:pt x="384" y="195"/>
                    </a:cubicBezTo>
                    <a:cubicBezTo>
                      <a:pt x="384" y="195"/>
                      <a:pt x="385" y="196"/>
                      <a:pt x="384" y="196"/>
                    </a:cubicBezTo>
                    <a:cubicBezTo>
                      <a:pt x="384" y="197"/>
                      <a:pt x="384" y="197"/>
                      <a:pt x="384" y="197"/>
                    </a:cubicBezTo>
                    <a:cubicBezTo>
                      <a:pt x="384" y="198"/>
                      <a:pt x="384" y="198"/>
                      <a:pt x="384" y="199"/>
                    </a:cubicBezTo>
                    <a:cubicBezTo>
                      <a:pt x="384" y="200"/>
                      <a:pt x="384" y="201"/>
                      <a:pt x="383" y="202"/>
                    </a:cubicBezTo>
                    <a:cubicBezTo>
                      <a:pt x="383" y="202"/>
                      <a:pt x="383" y="202"/>
                      <a:pt x="383" y="203"/>
                    </a:cubicBezTo>
                    <a:cubicBezTo>
                      <a:pt x="382" y="203"/>
                      <a:pt x="382" y="204"/>
                      <a:pt x="382" y="204"/>
                    </a:cubicBezTo>
                    <a:cubicBezTo>
                      <a:pt x="382" y="205"/>
                      <a:pt x="382" y="205"/>
                      <a:pt x="382" y="206"/>
                    </a:cubicBezTo>
                    <a:cubicBezTo>
                      <a:pt x="381" y="207"/>
                      <a:pt x="381" y="207"/>
                      <a:pt x="381" y="207"/>
                    </a:cubicBezTo>
                    <a:cubicBezTo>
                      <a:pt x="381" y="207"/>
                      <a:pt x="381" y="207"/>
                      <a:pt x="380" y="207"/>
                    </a:cubicBezTo>
                    <a:cubicBezTo>
                      <a:pt x="380" y="208"/>
                      <a:pt x="379" y="209"/>
                      <a:pt x="379" y="210"/>
                    </a:cubicBezTo>
                    <a:cubicBezTo>
                      <a:pt x="379" y="210"/>
                      <a:pt x="379" y="211"/>
                      <a:pt x="378" y="211"/>
                    </a:cubicBezTo>
                    <a:cubicBezTo>
                      <a:pt x="378" y="211"/>
                      <a:pt x="378" y="211"/>
                      <a:pt x="378" y="211"/>
                    </a:cubicBezTo>
                    <a:cubicBezTo>
                      <a:pt x="378" y="212"/>
                      <a:pt x="378" y="212"/>
                      <a:pt x="378" y="213"/>
                    </a:cubicBezTo>
                    <a:cubicBezTo>
                      <a:pt x="378" y="214"/>
                      <a:pt x="378" y="214"/>
                      <a:pt x="378" y="215"/>
                    </a:cubicBezTo>
                    <a:cubicBezTo>
                      <a:pt x="378" y="216"/>
                      <a:pt x="379" y="217"/>
                      <a:pt x="378" y="217"/>
                    </a:cubicBezTo>
                    <a:cubicBezTo>
                      <a:pt x="378" y="218"/>
                      <a:pt x="377" y="217"/>
                      <a:pt x="377" y="217"/>
                    </a:cubicBezTo>
                    <a:cubicBezTo>
                      <a:pt x="377" y="218"/>
                      <a:pt x="378" y="218"/>
                      <a:pt x="378" y="219"/>
                    </a:cubicBezTo>
                    <a:cubicBezTo>
                      <a:pt x="378" y="219"/>
                      <a:pt x="378" y="218"/>
                      <a:pt x="379" y="219"/>
                    </a:cubicBezTo>
                    <a:cubicBezTo>
                      <a:pt x="379" y="219"/>
                      <a:pt x="379" y="220"/>
                      <a:pt x="379" y="221"/>
                    </a:cubicBezTo>
                    <a:cubicBezTo>
                      <a:pt x="379" y="222"/>
                      <a:pt x="380" y="222"/>
                      <a:pt x="380" y="223"/>
                    </a:cubicBezTo>
                    <a:cubicBezTo>
                      <a:pt x="380" y="224"/>
                      <a:pt x="379" y="225"/>
                      <a:pt x="379" y="226"/>
                    </a:cubicBezTo>
                    <a:cubicBezTo>
                      <a:pt x="380" y="227"/>
                      <a:pt x="380" y="227"/>
                      <a:pt x="380" y="227"/>
                    </a:cubicBezTo>
                    <a:cubicBezTo>
                      <a:pt x="380" y="227"/>
                      <a:pt x="381" y="227"/>
                      <a:pt x="381" y="228"/>
                    </a:cubicBezTo>
                    <a:cubicBezTo>
                      <a:pt x="382" y="228"/>
                      <a:pt x="382" y="228"/>
                      <a:pt x="382" y="228"/>
                    </a:cubicBezTo>
                    <a:cubicBezTo>
                      <a:pt x="382" y="227"/>
                      <a:pt x="382" y="227"/>
                      <a:pt x="382" y="227"/>
                    </a:cubicBezTo>
                    <a:cubicBezTo>
                      <a:pt x="383" y="227"/>
                      <a:pt x="383" y="227"/>
                      <a:pt x="383" y="227"/>
                    </a:cubicBezTo>
                    <a:cubicBezTo>
                      <a:pt x="383" y="227"/>
                      <a:pt x="384" y="226"/>
                      <a:pt x="384" y="225"/>
                    </a:cubicBezTo>
                    <a:cubicBezTo>
                      <a:pt x="384" y="225"/>
                      <a:pt x="384" y="224"/>
                      <a:pt x="384" y="224"/>
                    </a:cubicBezTo>
                    <a:cubicBezTo>
                      <a:pt x="385" y="224"/>
                      <a:pt x="385" y="224"/>
                      <a:pt x="385" y="223"/>
                    </a:cubicBezTo>
                    <a:cubicBezTo>
                      <a:pt x="385" y="223"/>
                      <a:pt x="384" y="222"/>
                      <a:pt x="385" y="222"/>
                    </a:cubicBezTo>
                    <a:cubicBezTo>
                      <a:pt x="385" y="222"/>
                      <a:pt x="385" y="224"/>
                      <a:pt x="385" y="225"/>
                    </a:cubicBezTo>
                    <a:cubicBezTo>
                      <a:pt x="385" y="226"/>
                      <a:pt x="385" y="227"/>
                      <a:pt x="385" y="227"/>
                    </a:cubicBezTo>
                    <a:cubicBezTo>
                      <a:pt x="385" y="228"/>
                      <a:pt x="386" y="228"/>
                      <a:pt x="386" y="227"/>
                    </a:cubicBezTo>
                    <a:cubicBezTo>
                      <a:pt x="386" y="227"/>
                      <a:pt x="387" y="226"/>
                      <a:pt x="387" y="225"/>
                    </a:cubicBezTo>
                    <a:cubicBezTo>
                      <a:pt x="387" y="225"/>
                      <a:pt x="387" y="225"/>
                      <a:pt x="387" y="225"/>
                    </a:cubicBezTo>
                    <a:cubicBezTo>
                      <a:pt x="388" y="225"/>
                      <a:pt x="388" y="225"/>
                      <a:pt x="388" y="226"/>
                    </a:cubicBezTo>
                    <a:cubicBezTo>
                      <a:pt x="387" y="227"/>
                      <a:pt x="387" y="227"/>
                      <a:pt x="386" y="228"/>
                    </a:cubicBezTo>
                    <a:cubicBezTo>
                      <a:pt x="386" y="228"/>
                      <a:pt x="386" y="229"/>
                      <a:pt x="386" y="229"/>
                    </a:cubicBezTo>
                    <a:cubicBezTo>
                      <a:pt x="386" y="230"/>
                      <a:pt x="386" y="231"/>
                      <a:pt x="386" y="231"/>
                    </a:cubicBezTo>
                    <a:cubicBezTo>
                      <a:pt x="387" y="231"/>
                      <a:pt x="387" y="234"/>
                      <a:pt x="387" y="234"/>
                    </a:cubicBezTo>
                    <a:cubicBezTo>
                      <a:pt x="387" y="234"/>
                      <a:pt x="387" y="235"/>
                      <a:pt x="386" y="235"/>
                    </a:cubicBezTo>
                    <a:cubicBezTo>
                      <a:pt x="386" y="235"/>
                      <a:pt x="386" y="235"/>
                      <a:pt x="386" y="236"/>
                    </a:cubicBezTo>
                    <a:cubicBezTo>
                      <a:pt x="386" y="236"/>
                      <a:pt x="386" y="237"/>
                      <a:pt x="386" y="237"/>
                    </a:cubicBezTo>
                    <a:cubicBezTo>
                      <a:pt x="386" y="238"/>
                      <a:pt x="385" y="238"/>
                      <a:pt x="385" y="238"/>
                    </a:cubicBezTo>
                    <a:cubicBezTo>
                      <a:pt x="385" y="240"/>
                      <a:pt x="386" y="240"/>
                      <a:pt x="387" y="240"/>
                    </a:cubicBezTo>
                    <a:cubicBezTo>
                      <a:pt x="387" y="239"/>
                      <a:pt x="387" y="238"/>
                      <a:pt x="388" y="237"/>
                    </a:cubicBezTo>
                    <a:cubicBezTo>
                      <a:pt x="388" y="237"/>
                      <a:pt x="388" y="237"/>
                      <a:pt x="388" y="237"/>
                    </a:cubicBezTo>
                    <a:cubicBezTo>
                      <a:pt x="389" y="237"/>
                      <a:pt x="389" y="236"/>
                      <a:pt x="389" y="235"/>
                    </a:cubicBezTo>
                    <a:cubicBezTo>
                      <a:pt x="389" y="235"/>
                      <a:pt x="390" y="236"/>
                      <a:pt x="390" y="235"/>
                    </a:cubicBezTo>
                    <a:cubicBezTo>
                      <a:pt x="391" y="234"/>
                      <a:pt x="391" y="234"/>
                      <a:pt x="391" y="233"/>
                    </a:cubicBezTo>
                    <a:cubicBezTo>
                      <a:pt x="391" y="233"/>
                      <a:pt x="391" y="232"/>
                      <a:pt x="391" y="231"/>
                    </a:cubicBezTo>
                    <a:cubicBezTo>
                      <a:pt x="391" y="231"/>
                      <a:pt x="391" y="231"/>
                      <a:pt x="391" y="230"/>
                    </a:cubicBezTo>
                    <a:cubicBezTo>
                      <a:pt x="391" y="230"/>
                      <a:pt x="391" y="229"/>
                      <a:pt x="391" y="228"/>
                    </a:cubicBezTo>
                    <a:cubicBezTo>
                      <a:pt x="390" y="227"/>
                      <a:pt x="391" y="226"/>
                      <a:pt x="392" y="225"/>
                    </a:cubicBezTo>
                    <a:cubicBezTo>
                      <a:pt x="392" y="225"/>
                      <a:pt x="392" y="223"/>
                      <a:pt x="392" y="222"/>
                    </a:cubicBezTo>
                    <a:cubicBezTo>
                      <a:pt x="392" y="222"/>
                      <a:pt x="392" y="221"/>
                      <a:pt x="392" y="221"/>
                    </a:cubicBezTo>
                    <a:cubicBezTo>
                      <a:pt x="392" y="220"/>
                      <a:pt x="392" y="220"/>
                      <a:pt x="392" y="220"/>
                    </a:cubicBezTo>
                    <a:cubicBezTo>
                      <a:pt x="391" y="220"/>
                      <a:pt x="391" y="220"/>
                      <a:pt x="391" y="219"/>
                    </a:cubicBezTo>
                    <a:cubicBezTo>
                      <a:pt x="391" y="219"/>
                      <a:pt x="391" y="219"/>
                      <a:pt x="391" y="218"/>
                    </a:cubicBezTo>
                    <a:cubicBezTo>
                      <a:pt x="390" y="217"/>
                      <a:pt x="390" y="217"/>
                      <a:pt x="390" y="216"/>
                    </a:cubicBezTo>
                    <a:cubicBezTo>
                      <a:pt x="390" y="216"/>
                      <a:pt x="390" y="215"/>
                      <a:pt x="390" y="215"/>
                    </a:cubicBezTo>
                    <a:cubicBezTo>
                      <a:pt x="391" y="214"/>
                      <a:pt x="390" y="213"/>
                      <a:pt x="390" y="212"/>
                    </a:cubicBezTo>
                    <a:cubicBezTo>
                      <a:pt x="390" y="211"/>
                      <a:pt x="391" y="210"/>
                      <a:pt x="391" y="209"/>
                    </a:cubicBezTo>
                    <a:cubicBezTo>
                      <a:pt x="391" y="209"/>
                      <a:pt x="392" y="208"/>
                      <a:pt x="392" y="208"/>
                    </a:cubicBezTo>
                    <a:cubicBezTo>
                      <a:pt x="392" y="208"/>
                      <a:pt x="392" y="207"/>
                      <a:pt x="392" y="207"/>
                    </a:cubicBezTo>
                    <a:cubicBezTo>
                      <a:pt x="393" y="206"/>
                      <a:pt x="393" y="205"/>
                      <a:pt x="393" y="204"/>
                    </a:cubicBezTo>
                    <a:cubicBezTo>
                      <a:pt x="393" y="203"/>
                      <a:pt x="392" y="201"/>
                      <a:pt x="393" y="200"/>
                    </a:cubicBezTo>
                    <a:cubicBezTo>
                      <a:pt x="393" y="200"/>
                      <a:pt x="393" y="200"/>
                      <a:pt x="393" y="200"/>
                    </a:cubicBezTo>
                    <a:cubicBezTo>
                      <a:pt x="393" y="199"/>
                      <a:pt x="393" y="198"/>
                      <a:pt x="394" y="199"/>
                    </a:cubicBezTo>
                    <a:cubicBezTo>
                      <a:pt x="394" y="199"/>
                      <a:pt x="394" y="198"/>
                      <a:pt x="395" y="199"/>
                    </a:cubicBezTo>
                    <a:cubicBezTo>
                      <a:pt x="395" y="199"/>
                      <a:pt x="395" y="199"/>
                      <a:pt x="395" y="199"/>
                    </a:cubicBezTo>
                    <a:cubicBezTo>
                      <a:pt x="396" y="200"/>
                      <a:pt x="397" y="201"/>
                      <a:pt x="396" y="203"/>
                    </a:cubicBezTo>
                    <a:cubicBezTo>
                      <a:pt x="396" y="203"/>
                      <a:pt x="396" y="203"/>
                      <a:pt x="396" y="204"/>
                    </a:cubicBezTo>
                    <a:cubicBezTo>
                      <a:pt x="396" y="204"/>
                      <a:pt x="396" y="205"/>
                      <a:pt x="395" y="205"/>
                    </a:cubicBezTo>
                    <a:cubicBezTo>
                      <a:pt x="395" y="206"/>
                      <a:pt x="395" y="207"/>
                      <a:pt x="395" y="207"/>
                    </a:cubicBezTo>
                    <a:cubicBezTo>
                      <a:pt x="395" y="208"/>
                      <a:pt x="395" y="209"/>
                      <a:pt x="395" y="209"/>
                    </a:cubicBezTo>
                    <a:cubicBezTo>
                      <a:pt x="394" y="209"/>
                      <a:pt x="394" y="210"/>
                      <a:pt x="394" y="210"/>
                    </a:cubicBezTo>
                    <a:cubicBezTo>
                      <a:pt x="394" y="211"/>
                      <a:pt x="394" y="212"/>
                      <a:pt x="394" y="213"/>
                    </a:cubicBezTo>
                    <a:cubicBezTo>
                      <a:pt x="394" y="214"/>
                      <a:pt x="394" y="214"/>
                      <a:pt x="394" y="215"/>
                    </a:cubicBezTo>
                    <a:cubicBezTo>
                      <a:pt x="394" y="216"/>
                      <a:pt x="394" y="217"/>
                      <a:pt x="394" y="217"/>
                    </a:cubicBezTo>
                    <a:cubicBezTo>
                      <a:pt x="394" y="218"/>
                      <a:pt x="394" y="218"/>
                      <a:pt x="394" y="219"/>
                    </a:cubicBezTo>
                    <a:cubicBezTo>
                      <a:pt x="394" y="219"/>
                      <a:pt x="395" y="220"/>
                      <a:pt x="395" y="220"/>
                    </a:cubicBezTo>
                    <a:cubicBezTo>
                      <a:pt x="395" y="220"/>
                      <a:pt x="395" y="220"/>
                      <a:pt x="395" y="220"/>
                    </a:cubicBezTo>
                    <a:cubicBezTo>
                      <a:pt x="395" y="220"/>
                      <a:pt x="395" y="221"/>
                      <a:pt x="395" y="221"/>
                    </a:cubicBezTo>
                    <a:cubicBezTo>
                      <a:pt x="396" y="222"/>
                      <a:pt x="396" y="222"/>
                      <a:pt x="395" y="222"/>
                    </a:cubicBezTo>
                    <a:cubicBezTo>
                      <a:pt x="395" y="223"/>
                      <a:pt x="395" y="223"/>
                      <a:pt x="395" y="223"/>
                    </a:cubicBezTo>
                    <a:cubicBezTo>
                      <a:pt x="395" y="223"/>
                      <a:pt x="395" y="223"/>
                      <a:pt x="395" y="223"/>
                    </a:cubicBezTo>
                    <a:cubicBezTo>
                      <a:pt x="395" y="223"/>
                      <a:pt x="396" y="223"/>
                      <a:pt x="396" y="223"/>
                    </a:cubicBezTo>
                    <a:cubicBezTo>
                      <a:pt x="396" y="223"/>
                      <a:pt x="396" y="223"/>
                      <a:pt x="397" y="222"/>
                    </a:cubicBezTo>
                    <a:cubicBezTo>
                      <a:pt x="397" y="222"/>
                      <a:pt x="397" y="221"/>
                      <a:pt x="397" y="221"/>
                    </a:cubicBezTo>
                    <a:cubicBezTo>
                      <a:pt x="398" y="221"/>
                      <a:pt x="398" y="222"/>
                      <a:pt x="398" y="222"/>
                    </a:cubicBezTo>
                    <a:cubicBezTo>
                      <a:pt x="398" y="222"/>
                      <a:pt x="399" y="222"/>
                      <a:pt x="399" y="222"/>
                    </a:cubicBezTo>
                    <a:cubicBezTo>
                      <a:pt x="399" y="222"/>
                      <a:pt x="400" y="222"/>
                      <a:pt x="400" y="222"/>
                    </a:cubicBezTo>
                    <a:cubicBezTo>
                      <a:pt x="400" y="222"/>
                      <a:pt x="400" y="222"/>
                      <a:pt x="401" y="222"/>
                    </a:cubicBezTo>
                    <a:cubicBezTo>
                      <a:pt x="401" y="221"/>
                      <a:pt x="401" y="221"/>
                      <a:pt x="401" y="221"/>
                    </a:cubicBezTo>
                    <a:cubicBezTo>
                      <a:pt x="401" y="221"/>
                      <a:pt x="401" y="222"/>
                      <a:pt x="402" y="222"/>
                    </a:cubicBezTo>
                    <a:cubicBezTo>
                      <a:pt x="402" y="222"/>
                      <a:pt x="402" y="222"/>
                      <a:pt x="402" y="222"/>
                    </a:cubicBezTo>
                    <a:cubicBezTo>
                      <a:pt x="402" y="223"/>
                      <a:pt x="402" y="223"/>
                      <a:pt x="402" y="223"/>
                    </a:cubicBezTo>
                    <a:cubicBezTo>
                      <a:pt x="401" y="223"/>
                      <a:pt x="401" y="222"/>
                      <a:pt x="401" y="223"/>
                    </a:cubicBezTo>
                    <a:cubicBezTo>
                      <a:pt x="400" y="223"/>
                      <a:pt x="400" y="223"/>
                      <a:pt x="400" y="224"/>
                    </a:cubicBezTo>
                    <a:cubicBezTo>
                      <a:pt x="400" y="224"/>
                      <a:pt x="400" y="224"/>
                      <a:pt x="399" y="224"/>
                    </a:cubicBezTo>
                    <a:cubicBezTo>
                      <a:pt x="399" y="224"/>
                      <a:pt x="399" y="224"/>
                      <a:pt x="399" y="223"/>
                    </a:cubicBezTo>
                    <a:cubicBezTo>
                      <a:pt x="399" y="223"/>
                      <a:pt x="398" y="224"/>
                      <a:pt x="398" y="224"/>
                    </a:cubicBezTo>
                    <a:cubicBezTo>
                      <a:pt x="397" y="224"/>
                      <a:pt x="397" y="224"/>
                      <a:pt x="397" y="224"/>
                    </a:cubicBezTo>
                    <a:cubicBezTo>
                      <a:pt x="397" y="224"/>
                      <a:pt x="397" y="225"/>
                      <a:pt x="396" y="225"/>
                    </a:cubicBezTo>
                    <a:cubicBezTo>
                      <a:pt x="396" y="224"/>
                      <a:pt x="396" y="224"/>
                      <a:pt x="396" y="225"/>
                    </a:cubicBezTo>
                    <a:cubicBezTo>
                      <a:pt x="395" y="225"/>
                      <a:pt x="396" y="226"/>
                      <a:pt x="396" y="226"/>
                    </a:cubicBezTo>
                    <a:cubicBezTo>
                      <a:pt x="395" y="227"/>
                      <a:pt x="395" y="228"/>
                      <a:pt x="396" y="228"/>
                    </a:cubicBezTo>
                    <a:cubicBezTo>
                      <a:pt x="396" y="229"/>
                      <a:pt x="397" y="229"/>
                      <a:pt x="397" y="228"/>
                    </a:cubicBezTo>
                    <a:cubicBezTo>
                      <a:pt x="397" y="228"/>
                      <a:pt x="397" y="228"/>
                      <a:pt x="398" y="228"/>
                    </a:cubicBezTo>
                    <a:cubicBezTo>
                      <a:pt x="398" y="230"/>
                      <a:pt x="398" y="231"/>
                      <a:pt x="398" y="231"/>
                    </a:cubicBezTo>
                    <a:cubicBezTo>
                      <a:pt x="398" y="233"/>
                      <a:pt x="397" y="232"/>
                      <a:pt x="397" y="231"/>
                    </a:cubicBezTo>
                    <a:cubicBezTo>
                      <a:pt x="396" y="231"/>
                      <a:pt x="396" y="230"/>
                      <a:pt x="395" y="230"/>
                    </a:cubicBezTo>
                    <a:cubicBezTo>
                      <a:pt x="395" y="231"/>
                      <a:pt x="395" y="231"/>
                      <a:pt x="395" y="231"/>
                    </a:cubicBezTo>
                    <a:cubicBezTo>
                      <a:pt x="395" y="232"/>
                      <a:pt x="395" y="233"/>
                      <a:pt x="395" y="233"/>
                    </a:cubicBezTo>
                    <a:cubicBezTo>
                      <a:pt x="395" y="234"/>
                      <a:pt x="395" y="234"/>
                      <a:pt x="395" y="235"/>
                    </a:cubicBezTo>
                    <a:cubicBezTo>
                      <a:pt x="395" y="236"/>
                      <a:pt x="395" y="236"/>
                      <a:pt x="395" y="237"/>
                    </a:cubicBezTo>
                    <a:cubicBezTo>
                      <a:pt x="395" y="238"/>
                      <a:pt x="395" y="239"/>
                      <a:pt x="394" y="239"/>
                    </a:cubicBezTo>
                    <a:cubicBezTo>
                      <a:pt x="394" y="239"/>
                      <a:pt x="394" y="241"/>
                      <a:pt x="393" y="241"/>
                    </a:cubicBezTo>
                    <a:cubicBezTo>
                      <a:pt x="393" y="241"/>
                      <a:pt x="393" y="240"/>
                      <a:pt x="393" y="240"/>
                    </a:cubicBezTo>
                    <a:cubicBezTo>
                      <a:pt x="393" y="240"/>
                      <a:pt x="392" y="239"/>
                      <a:pt x="392" y="239"/>
                    </a:cubicBezTo>
                    <a:cubicBezTo>
                      <a:pt x="392" y="239"/>
                      <a:pt x="392" y="239"/>
                      <a:pt x="392" y="239"/>
                    </a:cubicBezTo>
                    <a:cubicBezTo>
                      <a:pt x="392" y="239"/>
                      <a:pt x="392" y="240"/>
                      <a:pt x="391" y="240"/>
                    </a:cubicBezTo>
                    <a:cubicBezTo>
                      <a:pt x="391" y="241"/>
                      <a:pt x="391" y="241"/>
                      <a:pt x="391" y="241"/>
                    </a:cubicBezTo>
                    <a:cubicBezTo>
                      <a:pt x="390" y="241"/>
                      <a:pt x="390" y="241"/>
                      <a:pt x="390" y="242"/>
                    </a:cubicBezTo>
                    <a:cubicBezTo>
                      <a:pt x="390" y="243"/>
                      <a:pt x="389" y="242"/>
                      <a:pt x="389" y="242"/>
                    </a:cubicBezTo>
                    <a:cubicBezTo>
                      <a:pt x="389" y="242"/>
                      <a:pt x="389" y="244"/>
                      <a:pt x="388" y="243"/>
                    </a:cubicBezTo>
                    <a:cubicBezTo>
                      <a:pt x="388" y="242"/>
                      <a:pt x="388" y="242"/>
                      <a:pt x="388" y="241"/>
                    </a:cubicBezTo>
                    <a:cubicBezTo>
                      <a:pt x="388" y="241"/>
                      <a:pt x="388" y="241"/>
                      <a:pt x="388" y="241"/>
                    </a:cubicBezTo>
                    <a:cubicBezTo>
                      <a:pt x="388" y="240"/>
                      <a:pt x="388" y="241"/>
                      <a:pt x="388" y="241"/>
                    </a:cubicBezTo>
                    <a:cubicBezTo>
                      <a:pt x="387" y="241"/>
                      <a:pt x="387" y="241"/>
                      <a:pt x="387" y="241"/>
                    </a:cubicBezTo>
                    <a:cubicBezTo>
                      <a:pt x="387" y="242"/>
                      <a:pt x="386" y="242"/>
                      <a:pt x="386" y="242"/>
                    </a:cubicBezTo>
                    <a:cubicBezTo>
                      <a:pt x="385" y="243"/>
                      <a:pt x="385" y="242"/>
                      <a:pt x="385" y="241"/>
                    </a:cubicBezTo>
                    <a:cubicBezTo>
                      <a:pt x="385" y="240"/>
                      <a:pt x="385" y="240"/>
                      <a:pt x="385" y="239"/>
                    </a:cubicBezTo>
                    <a:cubicBezTo>
                      <a:pt x="384" y="238"/>
                      <a:pt x="385" y="238"/>
                      <a:pt x="385" y="237"/>
                    </a:cubicBezTo>
                    <a:cubicBezTo>
                      <a:pt x="385" y="236"/>
                      <a:pt x="385" y="236"/>
                      <a:pt x="385" y="235"/>
                    </a:cubicBezTo>
                    <a:cubicBezTo>
                      <a:pt x="385" y="235"/>
                      <a:pt x="385" y="234"/>
                      <a:pt x="385" y="234"/>
                    </a:cubicBezTo>
                    <a:cubicBezTo>
                      <a:pt x="385" y="234"/>
                      <a:pt x="385" y="234"/>
                      <a:pt x="385" y="233"/>
                    </a:cubicBezTo>
                    <a:cubicBezTo>
                      <a:pt x="385" y="232"/>
                      <a:pt x="385" y="231"/>
                      <a:pt x="385" y="231"/>
                    </a:cubicBezTo>
                    <a:cubicBezTo>
                      <a:pt x="385" y="231"/>
                      <a:pt x="385" y="229"/>
                      <a:pt x="385" y="230"/>
                    </a:cubicBezTo>
                    <a:cubicBezTo>
                      <a:pt x="384" y="230"/>
                      <a:pt x="384" y="230"/>
                      <a:pt x="384" y="231"/>
                    </a:cubicBezTo>
                    <a:cubicBezTo>
                      <a:pt x="384" y="231"/>
                      <a:pt x="383" y="230"/>
                      <a:pt x="383" y="231"/>
                    </a:cubicBezTo>
                    <a:cubicBezTo>
                      <a:pt x="383" y="232"/>
                      <a:pt x="382" y="233"/>
                      <a:pt x="382" y="234"/>
                    </a:cubicBezTo>
                    <a:cubicBezTo>
                      <a:pt x="382" y="234"/>
                      <a:pt x="382" y="235"/>
                      <a:pt x="383" y="235"/>
                    </a:cubicBezTo>
                    <a:cubicBezTo>
                      <a:pt x="383" y="236"/>
                      <a:pt x="383" y="236"/>
                      <a:pt x="383" y="236"/>
                    </a:cubicBezTo>
                    <a:cubicBezTo>
                      <a:pt x="383" y="237"/>
                      <a:pt x="383" y="238"/>
                      <a:pt x="383" y="238"/>
                    </a:cubicBezTo>
                    <a:cubicBezTo>
                      <a:pt x="383" y="238"/>
                      <a:pt x="383" y="239"/>
                      <a:pt x="383" y="239"/>
                    </a:cubicBezTo>
                    <a:cubicBezTo>
                      <a:pt x="383" y="240"/>
                      <a:pt x="383" y="240"/>
                      <a:pt x="383" y="241"/>
                    </a:cubicBezTo>
                    <a:cubicBezTo>
                      <a:pt x="383" y="242"/>
                      <a:pt x="383" y="242"/>
                      <a:pt x="383" y="243"/>
                    </a:cubicBezTo>
                    <a:cubicBezTo>
                      <a:pt x="383" y="244"/>
                      <a:pt x="383" y="243"/>
                      <a:pt x="382" y="243"/>
                    </a:cubicBezTo>
                    <a:cubicBezTo>
                      <a:pt x="382" y="243"/>
                      <a:pt x="382" y="243"/>
                      <a:pt x="382" y="244"/>
                    </a:cubicBezTo>
                    <a:cubicBezTo>
                      <a:pt x="381" y="245"/>
                      <a:pt x="381" y="244"/>
                      <a:pt x="381" y="245"/>
                    </a:cubicBezTo>
                    <a:cubicBezTo>
                      <a:pt x="380" y="245"/>
                      <a:pt x="380" y="245"/>
                      <a:pt x="379" y="245"/>
                    </a:cubicBezTo>
                    <a:cubicBezTo>
                      <a:pt x="379" y="246"/>
                      <a:pt x="379" y="246"/>
                      <a:pt x="379" y="247"/>
                    </a:cubicBezTo>
                    <a:cubicBezTo>
                      <a:pt x="379" y="248"/>
                      <a:pt x="379" y="248"/>
                      <a:pt x="378" y="249"/>
                    </a:cubicBezTo>
                    <a:cubicBezTo>
                      <a:pt x="378" y="249"/>
                      <a:pt x="379" y="250"/>
                      <a:pt x="378" y="250"/>
                    </a:cubicBezTo>
                    <a:cubicBezTo>
                      <a:pt x="378" y="251"/>
                      <a:pt x="378" y="251"/>
                      <a:pt x="378" y="251"/>
                    </a:cubicBezTo>
                    <a:cubicBezTo>
                      <a:pt x="378" y="251"/>
                      <a:pt x="377" y="252"/>
                      <a:pt x="377" y="252"/>
                    </a:cubicBezTo>
                    <a:cubicBezTo>
                      <a:pt x="377" y="252"/>
                      <a:pt x="377" y="252"/>
                      <a:pt x="377" y="252"/>
                    </a:cubicBezTo>
                    <a:cubicBezTo>
                      <a:pt x="376" y="252"/>
                      <a:pt x="376" y="251"/>
                      <a:pt x="376" y="252"/>
                    </a:cubicBezTo>
                    <a:cubicBezTo>
                      <a:pt x="376" y="253"/>
                      <a:pt x="376" y="253"/>
                      <a:pt x="376" y="254"/>
                    </a:cubicBezTo>
                    <a:cubicBezTo>
                      <a:pt x="375" y="254"/>
                      <a:pt x="376" y="255"/>
                      <a:pt x="375" y="255"/>
                    </a:cubicBezTo>
                    <a:cubicBezTo>
                      <a:pt x="375" y="255"/>
                      <a:pt x="375" y="256"/>
                      <a:pt x="375" y="257"/>
                    </a:cubicBezTo>
                    <a:cubicBezTo>
                      <a:pt x="375" y="257"/>
                      <a:pt x="374" y="257"/>
                      <a:pt x="374" y="258"/>
                    </a:cubicBezTo>
                    <a:cubicBezTo>
                      <a:pt x="374" y="258"/>
                      <a:pt x="373" y="258"/>
                      <a:pt x="373" y="257"/>
                    </a:cubicBezTo>
                    <a:cubicBezTo>
                      <a:pt x="373" y="257"/>
                      <a:pt x="373" y="257"/>
                      <a:pt x="373" y="257"/>
                    </a:cubicBezTo>
                    <a:cubicBezTo>
                      <a:pt x="372" y="257"/>
                      <a:pt x="372" y="256"/>
                      <a:pt x="372" y="257"/>
                    </a:cubicBezTo>
                    <a:cubicBezTo>
                      <a:pt x="371" y="258"/>
                      <a:pt x="372" y="258"/>
                      <a:pt x="372" y="259"/>
                    </a:cubicBezTo>
                    <a:cubicBezTo>
                      <a:pt x="372" y="262"/>
                      <a:pt x="370" y="260"/>
                      <a:pt x="370" y="260"/>
                    </a:cubicBezTo>
                    <a:cubicBezTo>
                      <a:pt x="369" y="260"/>
                      <a:pt x="369" y="260"/>
                      <a:pt x="369" y="261"/>
                    </a:cubicBezTo>
                    <a:cubicBezTo>
                      <a:pt x="368" y="261"/>
                      <a:pt x="368" y="261"/>
                      <a:pt x="368" y="262"/>
                    </a:cubicBezTo>
                    <a:cubicBezTo>
                      <a:pt x="368" y="263"/>
                      <a:pt x="369" y="263"/>
                      <a:pt x="370" y="264"/>
                    </a:cubicBezTo>
                    <a:cubicBezTo>
                      <a:pt x="370" y="264"/>
                      <a:pt x="371" y="264"/>
                      <a:pt x="371" y="265"/>
                    </a:cubicBezTo>
                    <a:cubicBezTo>
                      <a:pt x="371" y="265"/>
                      <a:pt x="371" y="265"/>
                      <a:pt x="371" y="266"/>
                    </a:cubicBezTo>
                    <a:cubicBezTo>
                      <a:pt x="371" y="266"/>
                      <a:pt x="371" y="267"/>
                      <a:pt x="371" y="267"/>
                    </a:cubicBezTo>
                    <a:cubicBezTo>
                      <a:pt x="372" y="267"/>
                      <a:pt x="372" y="268"/>
                      <a:pt x="372" y="269"/>
                    </a:cubicBezTo>
                    <a:cubicBezTo>
                      <a:pt x="372" y="270"/>
                      <a:pt x="372" y="271"/>
                      <a:pt x="372" y="272"/>
                    </a:cubicBezTo>
                    <a:cubicBezTo>
                      <a:pt x="372" y="272"/>
                      <a:pt x="371" y="273"/>
                      <a:pt x="371" y="273"/>
                    </a:cubicBezTo>
                    <a:cubicBezTo>
                      <a:pt x="371" y="273"/>
                      <a:pt x="371" y="274"/>
                      <a:pt x="371" y="274"/>
                    </a:cubicBezTo>
                    <a:cubicBezTo>
                      <a:pt x="371" y="275"/>
                      <a:pt x="371" y="275"/>
                      <a:pt x="371" y="276"/>
                    </a:cubicBezTo>
                    <a:cubicBezTo>
                      <a:pt x="370" y="277"/>
                      <a:pt x="369" y="276"/>
                      <a:pt x="368" y="276"/>
                    </a:cubicBezTo>
                    <a:cubicBezTo>
                      <a:pt x="368" y="276"/>
                      <a:pt x="367" y="276"/>
                      <a:pt x="367" y="276"/>
                    </a:cubicBezTo>
                    <a:cubicBezTo>
                      <a:pt x="366" y="276"/>
                      <a:pt x="366" y="276"/>
                      <a:pt x="365" y="276"/>
                    </a:cubicBezTo>
                    <a:cubicBezTo>
                      <a:pt x="364" y="277"/>
                      <a:pt x="364" y="277"/>
                      <a:pt x="364" y="277"/>
                    </a:cubicBezTo>
                    <a:cubicBezTo>
                      <a:pt x="363" y="277"/>
                      <a:pt x="363" y="276"/>
                      <a:pt x="362" y="276"/>
                    </a:cubicBezTo>
                    <a:cubicBezTo>
                      <a:pt x="362" y="276"/>
                      <a:pt x="361" y="279"/>
                      <a:pt x="361" y="279"/>
                    </a:cubicBezTo>
                    <a:cubicBezTo>
                      <a:pt x="361" y="280"/>
                      <a:pt x="362" y="281"/>
                      <a:pt x="362" y="281"/>
                    </a:cubicBezTo>
                    <a:cubicBezTo>
                      <a:pt x="362" y="282"/>
                      <a:pt x="361" y="283"/>
                      <a:pt x="361" y="284"/>
                    </a:cubicBezTo>
                    <a:cubicBezTo>
                      <a:pt x="361" y="286"/>
                      <a:pt x="361" y="288"/>
                      <a:pt x="360" y="289"/>
                    </a:cubicBezTo>
                    <a:cubicBezTo>
                      <a:pt x="360" y="290"/>
                      <a:pt x="360" y="291"/>
                      <a:pt x="360" y="291"/>
                    </a:cubicBezTo>
                    <a:cubicBezTo>
                      <a:pt x="360" y="291"/>
                      <a:pt x="360" y="291"/>
                      <a:pt x="360" y="292"/>
                    </a:cubicBezTo>
                    <a:cubicBezTo>
                      <a:pt x="364" y="290"/>
                      <a:pt x="368" y="288"/>
                      <a:pt x="371" y="286"/>
                    </a:cubicBezTo>
                    <a:cubicBezTo>
                      <a:pt x="371" y="286"/>
                      <a:pt x="371" y="286"/>
                      <a:pt x="371" y="286"/>
                    </a:cubicBezTo>
                    <a:cubicBezTo>
                      <a:pt x="371" y="285"/>
                      <a:pt x="372" y="285"/>
                      <a:pt x="372" y="284"/>
                    </a:cubicBezTo>
                    <a:cubicBezTo>
                      <a:pt x="372" y="282"/>
                      <a:pt x="374" y="282"/>
                      <a:pt x="374" y="281"/>
                    </a:cubicBezTo>
                    <a:cubicBezTo>
                      <a:pt x="375" y="281"/>
                      <a:pt x="375" y="281"/>
                      <a:pt x="375" y="281"/>
                    </a:cubicBezTo>
                    <a:cubicBezTo>
                      <a:pt x="375" y="280"/>
                      <a:pt x="376" y="280"/>
                      <a:pt x="376" y="279"/>
                    </a:cubicBezTo>
                    <a:cubicBezTo>
                      <a:pt x="376" y="278"/>
                      <a:pt x="375" y="277"/>
                      <a:pt x="376" y="276"/>
                    </a:cubicBezTo>
                    <a:cubicBezTo>
                      <a:pt x="377" y="275"/>
                      <a:pt x="378" y="275"/>
                      <a:pt x="378" y="275"/>
                    </a:cubicBezTo>
                    <a:cubicBezTo>
                      <a:pt x="378" y="275"/>
                      <a:pt x="378" y="276"/>
                      <a:pt x="379" y="276"/>
                    </a:cubicBezTo>
                    <a:cubicBezTo>
                      <a:pt x="379" y="275"/>
                      <a:pt x="380" y="275"/>
                      <a:pt x="380" y="275"/>
                    </a:cubicBezTo>
                    <a:cubicBezTo>
                      <a:pt x="380" y="274"/>
                      <a:pt x="381" y="273"/>
                      <a:pt x="381" y="273"/>
                    </a:cubicBezTo>
                    <a:cubicBezTo>
                      <a:pt x="381" y="272"/>
                      <a:pt x="382" y="272"/>
                      <a:pt x="382" y="272"/>
                    </a:cubicBezTo>
                    <a:cubicBezTo>
                      <a:pt x="382" y="271"/>
                      <a:pt x="383" y="271"/>
                      <a:pt x="384" y="272"/>
                    </a:cubicBezTo>
                    <a:cubicBezTo>
                      <a:pt x="384" y="273"/>
                      <a:pt x="384" y="275"/>
                      <a:pt x="384" y="276"/>
                    </a:cubicBezTo>
                    <a:cubicBezTo>
                      <a:pt x="384" y="277"/>
                      <a:pt x="385" y="278"/>
                      <a:pt x="385" y="278"/>
                    </a:cubicBezTo>
                    <a:cubicBezTo>
                      <a:pt x="386" y="278"/>
                      <a:pt x="387" y="277"/>
                      <a:pt x="388" y="277"/>
                    </a:cubicBezTo>
                    <a:cubicBezTo>
                      <a:pt x="387" y="276"/>
                      <a:pt x="387" y="276"/>
                      <a:pt x="387" y="275"/>
                    </a:cubicBezTo>
                    <a:cubicBezTo>
                      <a:pt x="387" y="273"/>
                      <a:pt x="386" y="272"/>
                      <a:pt x="386" y="271"/>
                    </a:cubicBezTo>
                    <a:cubicBezTo>
                      <a:pt x="386" y="271"/>
                      <a:pt x="386" y="270"/>
                      <a:pt x="385" y="270"/>
                    </a:cubicBezTo>
                    <a:cubicBezTo>
                      <a:pt x="385" y="270"/>
                      <a:pt x="385" y="269"/>
                      <a:pt x="386" y="269"/>
                    </a:cubicBezTo>
                    <a:cubicBezTo>
                      <a:pt x="386" y="269"/>
                      <a:pt x="386" y="269"/>
                      <a:pt x="386" y="269"/>
                    </a:cubicBezTo>
                    <a:cubicBezTo>
                      <a:pt x="387" y="270"/>
                      <a:pt x="387" y="270"/>
                      <a:pt x="387" y="270"/>
                    </a:cubicBezTo>
                    <a:cubicBezTo>
                      <a:pt x="388" y="270"/>
                      <a:pt x="388" y="269"/>
                      <a:pt x="389" y="270"/>
                    </a:cubicBezTo>
                    <a:cubicBezTo>
                      <a:pt x="389" y="271"/>
                      <a:pt x="389" y="271"/>
                      <a:pt x="389" y="272"/>
                    </a:cubicBezTo>
                    <a:cubicBezTo>
                      <a:pt x="389" y="272"/>
                      <a:pt x="390" y="272"/>
                      <a:pt x="390" y="272"/>
                    </a:cubicBezTo>
                    <a:cubicBezTo>
                      <a:pt x="390" y="273"/>
                      <a:pt x="390" y="273"/>
                      <a:pt x="390" y="274"/>
                    </a:cubicBezTo>
                    <a:cubicBezTo>
                      <a:pt x="391" y="274"/>
                      <a:pt x="391" y="274"/>
                      <a:pt x="391" y="275"/>
                    </a:cubicBezTo>
                    <a:cubicBezTo>
                      <a:pt x="394" y="272"/>
                      <a:pt x="398" y="270"/>
                      <a:pt x="401" y="267"/>
                    </a:cubicBezTo>
                    <a:cubicBezTo>
                      <a:pt x="401" y="267"/>
                      <a:pt x="401" y="266"/>
                      <a:pt x="402" y="265"/>
                    </a:cubicBezTo>
                    <a:cubicBezTo>
                      <a:pt x="402" y="264"/>
                      <a:pt x="402" y="263"/>
                      <a:pt x="403" y="263"/>
                    </a:cubicBezTo>
                    <a:cubicBezTo>
                      <a:pt x="403" y="262"/>
                      <a:pt x="403" y="263"/>
                      <a:pt x="404" y="264"/>
                    </a:cubicBezTo>
                    <a:cubicBezTo>
                      <a:pt x="404" y="264"/>
                      <a:pt x="404" y="265"/>
                      <a:pt x="404" y="265"/>
                    </a:cubicBezTo>
                    <a:cubicBezTo>
                      <a:pt x="404" y="265"/>
                      <a:pt x="404" y="265"/>
                      <a:pt x="404" y="265"/>
                    </a:cubicBezTo>
                    <a:cubicBezTo>
                      <a:pt x="404" y="265"/>
                      <a:pt x="405" y="264"/>
                      <a:pt x="406" y="264"/>
                    </a:cubicBezTo>
                    <a:cubicBezTo>
                      <a:pt x="406" y="263"/>
                      <a:pt x="406" y="263"/>
                      <a:pt x="406" y="263"/>
                    </a:cubicBezTo>
                    <a:cubicBezTo>
                      <a:pt x="407" y="262"/>
                      <a:pt x="407" y="262"/>
                      <a:pt x="408" y="261"/>
                    </a:cubicBezTo>
                    <a:cubicBezTo>
                      <a:pt x="408" y="261"/>
                      <a:pt x="409" y="260"/>
                      <a:pt x="409" y="261"/>
                    </a:cubicBezTo>
                    <a:cubicBezTo>
                      <a:pt x="409" y="261"/>
                      <a:pt x="408" y="261"/>
                      <a:pt x="408" y="261"/>
                    </a:cubicBezTo>
                    <a:cubicBezTo>
                      <a:pt x="408" y="262"/>
                      <a:pt x="408" y="262"/>
                      <a:pt x="408" y="262"/>
                    </a:cubicBezTo>
                    <a:cubicBezTo>
                      <a:pt x="422" y="251"/>
                      <a:pt x="434" y="239"/>
                      <a:pt x="446" y="232"/>
                    </a:cubicBezTo>
                    <a:cubicBezTo>
                      <a:pt x="447" y="231"/>
                      <a:pt x="448" y="230"/>
                      <a:pt x="450" y="230"/>
                    </a:cubicBezTo>
                    <a:cubicBezTo>
                      <a:pt x="449" y="208"/>
                      <a:pt x="445" y="188"/>
                      <a:pt x="438" y="168"/>
                    </a:cubicBezTo>
                    <a:cubicBezTo>
                      <a:pt x="438" y="168"/>
                      <a:pt x="438" y="169"/>
                      <a:pt x="438" y="169"/>
                    </a:cubicBezTo>
                    <a:close/>
                    <a:moveTo>
                      <a:pt x="404" y="220"/>
                    </a:moveTo>
                    <a:cubicBezTo>
                      <a:pt x="404" y="220"/>
                      <a:pt x="404" y="221"/>
                      <a:pt x="404" y="221"/>
                    </a:cubicBezTo>
                    <a:cubicBezTo>
                      <a:pt x="404" y="221"/>
                      <a:pt x="404" y="222"/>
                      <a:pt x="404" y="222"/>
                    </a:cubicBezTo>
                    <a:cubicBezTo>
                      <a:pt x="404" y="222"/>
                      <a:pt x="403" y="223"/>
                      <a:pt x="403" y="222"/>
                    </a:cubicBezTo>
                    <a:cubicBezTo>
                      <a:pt x="402" y="222"/>
                      <a:pt x="403" y="221"/>
                      <a:pt x="402" y="221"/>
                    </a:cubicBezTo>
                    <a:cubicBezTo>
                      <a:pt x="402" y="220"/>
                      <a:pt x="402" y="219"/>
                      <a:pt x="402" y="219"/>
                    </a:cubicBezTo>
                    <a:cubicBezTo>
                      <a:pt x="402" y="218"/>
                      <a:pt x="401" y="216"/>
                      <a:pt x="402" y="216"/>
                    </a:cubicBezTo>
                    <a:cubicBezTo>
                      <a:pt x="402" y="216"/>
                      <a:pt x="402" y="216"/>
                      <a:pt x="403" y="216"/>
                    </a:cubicBezTo>
                    <a:cubicBezTo>
                      <a:pt x="403" y="217"/>
                      <a:pt x="403" y="217"/>
                      <a:pt x="403" y="217"/>
                    </a:cubicBezTo>
                    <a:cubicBezTo>
                      <a:pt x="403" y="218"/>
                      <a:pt x="404" y="218"/>
                      <a:pt x="404" y="218"/>
                    </a:cubicBezTo>
                    <a:cubicBezTo>
                      <a:pt x="404" y="219"/>
                      <a:pt x="404" y="220"/>
                      <a:pt x="404" y="220"/>
                    </a:cubicBezTo>
                    <a:close/>
                    <a:moveTo>
                      <a:pt x="407" y="219"/>
                    </a:moveTo>
                    <a:cubicBezTo>
                      <a:pt x="406" y="219"/>
                      <a:pt x="406" y="219"/>
                      <a:pt x="406" y="219"/>
                    </a:cubicBezTo>
                    <a:cubicBezTo>
                      <a:pt x="406" y="219"/>
                      <a:pt x="406" y="218"/>
                      <a:pt x="406" y="218"/>
                    </a:cubicBezTo>
                    <a:cubicBezTo>
                      <a:pt x="405" y="217"/>
                      <a:pt x="405" y="217"/>
                      <a:pt x="405" y="216"/>
                    </a:cubicBezTo>
                    <a:cubicBezTo>
                      <a:pt x="405" y="216"/>
                      <a:pt x="405" y="215"/>
                      <a:pt x="405" y="215"/>
                    </a:cubicBezTo>
                    <a:cubicBezTo>
                      <a:pt x="405" y="214"/>
                      <a:pt x="405" y="214"/>
                      <a:pt x="405" y="213"/>
                    </a:cubicBezTo>
                    <a:cubicBezTo>
                      <a:pt x="405" y="212"/>
                      <a:pt x="406" y="215"/>
                      <a:pt x="406" y="215"/>
                    </a:cubicBezTo>
                    <a:cubicBezTo>
                      <a:pt x="406" y="216"/>
                      <a:pt x="406" y="217"/>
                      <a:pt x="406" y="217"/>
                    </a:cubicBezTo>
                    <a:cubicBezTo>
                      <a:pt x="406" y="218"/>
                      <a:pt x="407" y="218"/>
                      <a:pt x="407" y="219"/>
                    </a:cubicBezTo>
                    <a:close/>
                    <a:moveTo>
                      <a:pt x="409" y="229"/>
                    </a:moveTo>
                    <a:cubicBezTo>
                      <a:pt x="409" y="229"/>
                      <a:pt x="409" y="229"/>
                      <a:pt x="409" y="229"/>
                    </a:cubicBezTo>
                    <a:cubicBezTo>
                      <a:pt x="409" y="228"/>
                      <a:pt x="409" y="228"/>
                      <a:pt x="408" y="228"/>
                    </a:cubicBezTo>
                    <a:cubicBezTo>
                      <a:pt x="408" y="228"/>
                      <a:pt x="408" y="228"/>
                      <a:pt x="408" y="227"/>
                    </a:cubicBezTo>
                    <a:cubicBezTo>
                      <a:pt x="408" y="226"/>
                      <a:pt x="408" y="227"/>
                      <a:pt x="409" y="227"/>
                    </a:cubicBezTo>
                    <a:cubicBezTo>
                      <a:pt x="409" y="227"/>
                      <a:pt x="409" y="227"/>
                      <a:pt x="409" y="228"/>
                    </a:cubicBezTo>
                    <a:cubicBezTo>
                      <a:pt x="409" y="228"/>
                      <a:pt x="409" y="228"/>
                      <a:pt x="409" y="229"/>
                    </a:cubicBezTo>
                    <a:close/>
                    <a:moveTo>
                      <a:pt x="364" y="117"/>
                    </a:moveTo>
                    <a:cubicBezTo>
                      <a:pt x="364" y="116"/>
                      <a:pt x="365" y="117"/>
                      <a:pt x="365" y="117"/>
                    </a:cubicBezTo>
                    <a:cubicBezTo>
                      <a:pt x="365" y="118"/>
                      <a:pt x="365" y="118"/>
                      <a:pt x="365" y="118"/>
                    </a:cubicBezTo>
                    <a:cubicBezTo>
                      <a:pt x="365" y="119"/>
                      <a:pt x="366" y="119"/>
                      <a:pt x="366" y="119"/>
                    </a:cubicBezTo>
                    <a:cubicBezTo>
                      <a:pt x="366" y="119"/>
                      <a:pt x="366" y="118"/>
                      <a:pt x="366" y="118"/>
                    </a:cubicBezTo>
                    <a:cubicBezTo>
                      <a:pt x="366" y="118"/>
                      <a:pt x="368" y="121"/>
                      <a:pt x="368" y="120"/>
                    </a:cubicBezTo>
                    <a:cubicBezTo>
                      <a:pt x="368" y="119"/>
                      <a:pt x="368" y="118"/>
                      <a:pt x="367" y="117"/>
                    </a:cubicBezTo>
                    <a:cubicBezTo>
                      <a:pt x="367" y="117"/>
                      <a:pt x="367" y="117"/>
                      <a:pt x="367" y="117"/>
                    </a:cubicBezTo>
                    <a:cubicBezTo>
                      <a:pt x="368" y="117"/>
                      <a:pt x="368" y="117"/>
                      <a:pt x="368" y="118"/>
                    </a:cubicBezTo>
                    <a:cubicBezTo>
                      <a:pt x="369" y="118"/>
                      <a:pt x="369" y="119"/>
                      <a:pt x="369" y="119"/>
                    </a:cubicBezTo>
                    <a:cubicBezTo>
                      <a:pt x="369" y="119"/>
                      <a:pt x="369" y="119"/>
                      <a:pt x="369" y="120"/>
                    </a:cubicBezTo>
                    <a:cubicBezTo>
                      <a:pt x="369" y="120"/>
                      <a:pt x="370" y="120"/>
                      <a:pt x="370" y="121"/>
                    </a:cubicBezTo>
                    <a:cubicBezTo>
                      <a:pt x="370" y="121"/>
                      <a:pt x="370" y="121"/>
                      <a:pt x="370" y="120"/>
                    </a:cubicBezTo>
                    <a:cubicBezTo>
                      <a:pt x="371" y="121"/>
                      <a:pt x="371" y="122"/>
                      <a:pt x="371" y="122"/>
                    </a:cubicBezTo>
                    <a:cubicBezTo>
                      <a:pt x="371" y="123"/>
                      <a:pt x="371" y="123"/>
                      <a:pt x="372" y="123"/>
                    </a:cubicBezTo>
                    <a:cubicBezTo>
                      <a:pt x="372" y="124"/>
                      <a:pt x="372" y="124"/>
                      <a:pt x="373" y="124"/>
                    </a:cubicBezTo>
                    <a:cubicBezTo>
                      <a:pt x="373" y="124"/>
                      <a:pt x="373" y="124"/>
                      <a:pt x="373" y="125"/>
                    </a:cubicBezTo>
                    <a:cubicBezTo>
                      <a:pt x="373" y="125"/>
                      <a:pt x="373" y="125"/>
                      <a:pt x="374" y="125"/>
                    </a:cubicBezTo>
                    <a:cubicBezTo>
                      <a:pt x="374" y="126"/>
                      <a:pt x="374" y="126"/>
                      <a:pt x="374" y="126"/>
                    </a:cubicBezTo>
                    <a:cubicBezTo>
                      <a:pt x="374" y="127"/>
                      <a:pt x="375" y="127"/>
                      <a:pt x="375" y="127"/>
                    </a:cubicBezTo>
                    <a:cubicBezTo>
                      <a:pt x="375" y="128"/>
                      <a:pt x="374" y="128"/>
                      <a:pt x="374" y="128"/>
                    </a:cubicBezTo>
                    <a:cubicBezTo>
                      <a:pt x="374" y="127"/>
                      <a:pt x="374" y="128"/>
                      <a:pt x="374" y="128"/>
                    </a:cubicBezTo>
                    <a:cubicBezTo>
                      <a:pt x="373" y="129"/>
                      <a:pt x="373" y="129"/>
                      <a:pt x="374" y="130"/>
                    </a:cubicBezTo>
                    <a:cubicBezTo>
                      <a:pt x="374" y="130"/>
                      <a:pt x="374" y="131"/>
                      <a:pt x="374" y="131"/>
                    </a:cubicBezTo>
                    <a:cubicBezTo>
                      <a:pt x="374" y="131"/>
                      <a:pt x="374" y="132"/>
                      <a:pt x="374" y="132"/>
                    </a:cubicBezTo>
                    <a:cubicBezTo>
                      <a:pt x="374" y="133"/>
                      <a:pt x="374" y="134"/>
                      <a:pt x="374" y="134"/>
                    </a:cubicBezTo>
                    <a:cubicBezTo>
                      <a:pt x="374" y="135"/>
                      <a:pt x="374" y="135"/>
                      <a:pt x="374" y="136"/>
                    </a:cubicBezTo>
                    <a:cubicBezTo>
                      <a:pt x="374" y="137"/>
                      <a:pt x="374" y="139"/>
                      <a:pt x="374" y="140"/>
                    </a:cubicBezTo>
                    <a:cubicBezTo>
                      <a:pt x="374" y="139"/>
                      <a:pt x="373" y="138"/>
                      <a:pt x="373" y="138"/>
                    </a:cubicBezTo>
                    <a:cubicBezTo>
                      <a:pt x="373" y="137"/>
                      <a:pt x="373" y="137"/>
                      <a:pt x="373" y="137"/>
                    </a:cubicBezTo>
                    <a:cubicBezTo>
                      <a:pt x="373" y="137"/>
                      <a:pt x="373" y="137"/>
                      <a:pt x="373" y="137"/>
                    </a:cubicBezTo>
                    <a:cubicBezTo>
                      <a:pt x="372" y="136"/>
                      <a:pt x="372" y="136"/>
                      <a:pt x="372" y="136"/>
                    </a:cubicBezTo>
                    <a:cubicBezTo>
                      <a:pt x="371" y="135"/>
                      <a:pt x="371" y="135"/>
                      <a:pt x="371" y="134"/>
                    </a:cubicBezTo>
                    <a:cubicBezTo>
                      <a:pt x="371" y="134"/>
                      <a:pt x="370" y="134"/>
                      <a:pt x="370" y="133"/>
                    </a:cubicBezTo>
                    <a:cubicBezTo>
                      <a:pt x="370" y="133"/>
                      <a:pt x="371" y="133"/>
                      <a:pt x="371" y="133"/>
                    </a:cubicBezTo>
                    <a:cubicBezTo>
                      <a:pt x="371" y="133"/>
                      <a:pt x="371" y="133"/>
                      <a:pt x="371" y="133"/>
                    </a:cubicBezTo>
                    <a:cubicBezTo>
                      <a:pt x="371" y="132"/>
                      <a:pt x="371" y="132"/>
                      <a:pt x="370" y="132"/>
                    </a:cubicBezTo>
                    <a:cubicBezTo>
                      <a:pt x="370" y="132"/>
                      <a:pt x="370" y="132"/>
                      <a:pt x="369" y="131"/>
                    </a:cubicBezTo>
                    <a:cubicBezTo>
                      <a:pt x="369" y="131"/>
                      <a:pt x="369" y="130"/>
                      <a:pt x="369" y="130"/>
                    </a:cubicBezTo>
                    <a:cubicBezTo>
                      <a:pt x="368" y="129"/>
                      <a:pt x="369" y="129"/>
                      <a:pt x="369" y="129"/>
                    </a:cubicBezTo>
                    <a:cubicBezTo>
                      <a:pt x="369" y="129"/>
                      <a:pt x="369" y="128"/>
                      <a:pt x="369" y="128"/>
                    </a:cubicBezTo>
                    <a:cubicBezTo>
                      <a:pt x="370" y="128"/>
                      <a:pt x="370" y="128"/>
                      <a:pt x="370" y="128"/>
                    </a:cubicBezTo>
                    <a:cubicBezTo>
                      <a:pt x="371" y="128"/>
                      <a:pt x="371" y="127"/>
                      <a:pt x="371" y="126"/>
                    </a:cubicBezTo>
                    <a:cubicBezTo>
                      <a:pt x="370" y="126"/>
                      <a:pt x="370" y="126"/>
                      <a:pt x="370" y="126"/>
                    </a:cubicBezTo>
                    <a:cubicBezTo>
                      <a:pt x="370" y="126"/>
                      <a:pt x="370" y="127"/>
                      <a:pt x="370" y="127"/>
                    </a:cubicBezTo>
                    <a:cubicBezTo>
                      <a:pt x="369" y="127"/>
                      <a:pt x="369" y="126"/>
                      <a:pt x="369" y="126"/>
                    </a:cubicBezTo>
                    <a:cubicBezTo>
                      <a:pt x="369" y="126"/>
                      <a:pt x="369" y="126"/>
                      <a:pt x="369" y="126"/>
                    </a:cubicBezTo>
                    <a:cubicBezTo>
                      <a:pt x="369" y="127"/>
                      <a:pt x="369" y="127"/>
                      <a:pt x="369" y="127"/>
                    </a:cubicBezTo>
                    <a:cubicBezTo>
                      <a:pt x="369" y="128"/>
                      <a:pt x="369" y="128"/>
                      <a:pt x="368" y="128"/>
                    </a:cubicBezTo>
                    <a:cubicBezTo>
                      <a:pt x="368" y="128"/>
                      <a:pt x="368" y="128"/>
                      <a:pt x="368" y="127"/>
                    </a:cubicBezTo>
                    <a:cubicBezTo>
                      <a:pt x="367" y="127"/>
                      <a:pt x="367" y="127"/>
                      <a:pt x="367" y="126"/>
                    </a:cubicBezTo>
                    <a:cubicBezTo>
                      <a:pt x="366" y="125"/>
                      <a:pt x="366" y="124"/>
                      <a:pt x="365" y="123"/>
                    </a:cubicBezTo>
                    <a:cubicBezTo>
                      <a:pt x="364" y="123"/>
                      <a:pt x="365" y="122"/>
                      <a:pt x="365" y="121"/>
                    </a:cubicBezTo>
                    <a:cubicBezTo>
                      <a:pt x="364" y="121"/>
                      <a:pt x="364" y="121"/>
                      <a:pt x="364" y="120"/>
                    </a:cubicBezTo>
                    <a:cubicBezTo>
                      <a:pt x="363" y="120"/>
                      <a:pt x="363" y="119"/>
                      <a:pt x="363" y="119"/>
                    </a:cubicBezTo>
                    <a:cubicBezTo>
                      <a:pt x="363" y="118"/>
                      <a:pt x="362" y="117"/>
                      <a:pt x="362" y="117"/>
                    </a:cubicBezTo>
                    <a:cubicBezTo>
                      <a:pt x="362" y="116"/>
                      <a:pt x="362" y="116"/>
                      <a:pt x="363" y="116"/>
                    </a:cubicBezTo>
                    <a:cubicBezTo>
                      <a:pt x="363" y="116"/>
                      <a:pt x="363" y="116"/>
                      <a:pt x="363" y="117"/>
                    </a:cubicBezTo>
                    <a:cubicBezTo>
                      <a:pt x="364" y="117"/>
                      <a:pt x="364" y="117"/>
                      <a:pt x="364" y="117"/>
                    </a:cubicBezTo>
                    <a:close/>
                    <a:moveTo>
                      <a:pt x="181" y="390"/>
                    </a:moveTo>
                    <a:cubicBezTo>
                      <a:pt x="180" y="390"/>
                      <a:pt x="180" y="388"/>
                      <a:pt x="181" y="388"/>
                    </a:cubicBezTo>
                    <a:cubicBezTo>
                      <a:pt x="183" y="388"/>
                      <a:pt x="183" y="390"/>
                      <a:pt x="184" y="390"/>
                    </a:cubicBezTo>
                    <a:cubicBezTo>
                      <a:pt x="185" y="390"/>
                      <a:pt x="187" y="390"/>
                      <a:pt x="187" y="391"/>
                    </a:cubicBezTo>
                    <a:cubicBezTo>
                      <a:pt x="188" y="392"/>
                      <a:pt x="186" y="392"/>
                      <a:pt x="186" y="392"/>
                    </a:cubicBezTo>
                    <a:cubicBezTo>
                      <a:pt x="185" y="392"/>
                      <a:pt x="184" y="391"/>
                      <a:pt x="183" y="391"/>
                    </a:cubicBezTo>
                    <a:cubicBezTo>
                      <a:pt x="182" y="391"/>
                      <a:pt x="181" y="391"/>
                      <a:pt x="181" y="390"/>
                    </a:cubicBezTo>
                    <a:close/>
                    <a:moveTo>
                      <a:pt x="188" y="383"/>
                    </a:moveTo>
                    <a:cubicBezTo>
                      <a:pt x="187" y="384"/>
                      <a:pt x="186" y="383"/>
                      <a:pt x="186" y="383"/>
                    </a:cubicBezTo>
                    <a:cubicBezTo>
                      <a:pt x="185" y="381"/>
                      <a:pt x="186" y="381"/>
                      <a:pt x="188" y="382"/>
                    </a:cubicBezTo>
                    <a:cubicBezTo>
                      <a:pt x="188" y="383"/>
                      <a:pt x="188" y="383"/>
                      <a:pt x="188" y="383"/>
                    </a:cubicBezTo>
                    <a:close/>
                    <a:moveTo>
                      <a:pt x="183" y="387"/>
                    </a:moveTo>
                    <a:cubicBezTo>
                      <a:pt x="182" y="387"/>
                      <a:pt x="186" y="387"/>
                      <a:pt x="186" y="388"/>
                    </a:cubicBezTo>
                    <a:cubicBezTo>
                      <a:pt x="185" y="389"/>
                      <a:pt x="183" y="388"/>
                      <a:pt x="183" y="387"/>
                    </a:cubicBezTo>
                    <a:close/>
                    <a:moveTo>
                      <a:pt x="229" y="443"/>
                    </a:moveTo>
                    <a:cubicBezTo>
                      <a:pt x="229" y="443"/>
                      <a:pt x="229" y="444"/>
                      <a:pt x="229" y="444"/>
                    </a:cubicBezTo>
                    <a:cubicBezTo>
                      <a:pt x="230" y="444"/>
                      <a:pt x="230" y="444"/>
                      <a:pt x="230" y="444"/>
                    </a:cubicBezTo>
                    <a:cubicBezTo>
                      <a:pt x="230" y="444"/>
                      <a:pt x="229" y="444"/>
                      <a:pt x="229" y="444"/>
                    </a:cubicBezTo>
                    <a:cubicBezTo>
                      <a:pt x="229" y="444"/>
                      <a:pt x="229" y="444"/>
                      <a:pt x="229" y="443"/>
                    </a:cubicBezTo>
                    <a:close/>
                    <a:moveTo>
                      <a:pt x="183" y="383"/>
                    </a:moveTo>
                    <a:cubicBezTo>
                      <a:pt x="183" y="383"/>
                      <a:pt x="183" y="383"/>
                      <a:pt x="183" y="383"/>
                    </a:cubicBezTo>
                    <a:cubicBezTo>
                      <a:pt x="183" y="383"/>
                      <a:pt x="184" y="384"/>
                      <a:pt x="183" y="384"/>
                    </a:cubicBezTo>
                    <a:cubicBezTo>
                      <a:pt x="182" y="384"/>
                      <a:pt x="181" y="383"/>
                      <a:pt x="183" y="383"/>
                    </a:cubicBezTo>
                    <a:close/>
                    <a:moveTo>
                      <a:pt x="201" y="386"/>
                    </a:moveTo>
                    <a:cubicBezTo>
                      <a:pt x="201" y="387"/>
                      <a:pt x="201" y="387"/>
                      <a:pt x="201" y="386"/>
                    </a:cubicBezTo>
                    <a:cubicBezTo>
                      <a:pt x="200" y="386"/>
                      <a:pt x="200" y="384"/>
                      <a:pt x="201" y="384"/>
                    </a:cubicBezTo>
                    <a:cubicBezTo>
                      <a:pt x="201" y="384"/>
                      <a:pt x="201" y="384"/>
                      <a:pt x="201" y="384"/>
                    </a:cubicBezTo>
                    <a:cubicBezTo>
                      <a:pt x="201" y="385"/>
                      <a:pt x="202" y="385"/>
                      <a:pt x="201" y="386"/>
                    </a:cubicBezTo>
                    <a:close/>
                    <a:moveTo>
                      <a:pt x="179" y="387"/>
                    </a:moveTo>
                    <a:cubicBezTo>
                      <a:pt x="180" y="387"/>
                      <a:pt x="180" y="387"/>
                      <a:pt x="181" y="387"/>
                    </a:cubicBezTo>
                    <a:cubicBezTo>
                      <a:pt x="181" y="387"/>
                      <a:pt x="181" y="388"/>
                      <a:pt x="181" y="388"/>
                    </a:cubicBezTo>
                    <a:cubicBezTo>
                      <a:pt x="180" y="388"/>
                      <a:pt x="179" y="388"/>
                      <a:pt x="179" y="387"/>
                    </a:cubicBezTo>
                    <a:cubicBezTo>
                      <a:pt x="179" y="387"/>
                      <a:pt x="179" y="387"/>
                      <a:pt x="179" y="387"/>
                    </a:cubicBezTo>
                    <a:close/>
                    <a:moveTo>
                      <a:pt x="228" y="441"/>
                    </a:moveTo>
                    <a:cubicBezTo>
                      <a:pt x="228" y="441"/>
                      <a:pt x="228" y="441"/>
                      <a:pt x="228" y="442"/>
                    </a:cubicBezTo>
                    <a:cubicBezTo>
                      <a:pt x="228" y="442"/>
                      <a:pt x="228" y="442"/>
                      <a:pt x="228" y="442"/>
                    </a:cubicBezTo>
                    <a:cubicBezTo>
                      <a:pt x="228" y="442"/>
                      <a:pt x="229" y="443"/>
                      <a:pt x="228" y="443"/>
                    </a:cubicBezTo>
                    <a:cubicBezTo>
                      <a:pt x="228" y="443"/>
                      <a:pt x="227" y="443"/>
                      <a:pt x="227" y="443"/>
                    </a:cubicBezTo>
                    <a:cubicBezTo>
                      <a:pt x="227" y="443"/>
                      <a:pt x="228" y="442"/>
                      <a:pt x="227" y="442"/>
                    </a:cubicBezTo>
                    <a:cubicBezTo>
                      <a:pt x="226" y="442"/>
                      <a:pt x="227" y="441"/>
                      <a:pt x="228" y="441"/>
                    </a:cubicBezTo>
                    <a:close/>
                    <a:moveTo>
                      <a:pt x="218" y="340"/>
                    </a:moveTo>
                    <a:cubicBezTo>
                      <a:pt x="218" y="341"/>
                      <a:pt x="219" y="340"/>
                      <a:pt x="219" y="341"/>
                    </a:cubicBezTo>
                    <a:cubicBezTo>
                      <a:pt x="220" y="341"/>
                      <a:pt x="219" y="342"/>
                      <a:pt x="219" y="343"/>
                    </a:cubicBezTo>
                    <a:cubicBezTo>
                      <a:pt x="218" y="343"/>
                      <a:pt x="218" y="341"/>
                      <a:pt x="217" y="341"/>
                    </a:cubicBezTo>
                    <a:cubicBezTo>
                      <a:pt x="217" y="341"/>
                      <a:pt x="216" y="341"/>
                      <a:pt x="215" y="341"/>
                    </a:cubicBezTo>
                    <a:cubicBezTo>
                      <a:pt x="215" y="340"/>
                      <a:pt x="215" y="340"/>
                      <a:pt x="216" y="340"/>
                    </a:cubicBezTo>
                    <a:cubicBezTo>
                      <a:pt x="216" y="340"/>
                      <a:pt x="218" y="339"/>
                      <a:pt x="218" y="340"/>
                    </a:cubicBezTo>
                    <a:close/>
                    <a:moveTo>
                      <a:pt x="216" y="356"/>
                    </a:moveTo>
                    <a:cubicBezTo>
                      <a:pt x="217" y="356"/>
                      <a:pt x="218" y="356"/>
                      <a:pt x="218" y="356"/>
                    </a:cubicBezTo>
                    <a:cubicBezTo>
                      <a:pt x="218" y="357"/>
                      <a:pt x="217" y="357"/>
                      <a:pt x="217" y="357"/>
                    </a:cubicBezTo>
                    <a:cubicBezTo>
                      <a:pt x="216" y="357"/>
                      <a:pt x="216" y="357"/>
                      <a:pt x="215" y="357"/>
                    </a:cubicBezTo>
                    <a:cubicBezTo>
                      <a:pt x="215" y="357"/>
                      <a:pt x="215" y="357"/>
                      <a:pt x="214" y="357"/>
                    </a:cubicBezTo>
                    <a:cubicBezTo>
                      <a:pt x="213" y="357"/>
                      <a:pt x="214" y="356"/>
                      <a:pt x="214" y="356"/>
                    </a:cubicBezTo>
                    <a:cubicBezTo>
                      <a:pt x="215" y="356"/>
                      <a:pt x="215" y="356"/>
                      <a:pt x="216" y="356"/>
                    </a:cubicBezTo>
                    <a:close/>
                    <a:moveTo>
                      <a:pt x="237" y="369"/>
                    </a:moveTo>
                    <a:cubicBezTo>
                      <a:pt x="236" y="369"/>
                      <a:pt x="237" y="369"/>
                      <a:pt x="238" y="369"/>
                    </a:cubicBezTo>
                    <a:cubicBezTo>
                      <a:pt x="238" y="369"/>
                      <a:pt x="239" y="369"/>
                      <a:pt x="240" y="369"/>
                    </a:cubicBezTo>
                    <a:cubicBezTo>
                      <a:pt x="240" y="369"/>
                      <a:pt x="240" y="370"/>
                      <a:pt x="240" y="370"/>
                    </a:cubicBezTo>
                    <a:cubicBezTo>
                      <a:pt x="239" y="370"/>
                      <a:pt x="239" y="370"/>
                      <a:pt x="239" y="370"/>
                    </a:cubicBezTo>
                    <a:cubicBezTo>
                      <a:pt x="238" y="370"/>
                      <a:pt x="238" y="369"/>
                      <a:pt x="237" y="369"/>
                    </a:cubicBezTo>
                    <a:close/>
                    <a:moveTo>
                      <a:pt x="202" y="345"/>
                    </a:moveTo>
                    <a:cubicBezTo>
                      <a:pt x="202" y="346"/>
                      <a:pt x="201" y="345"/>
                      <a:pt x="201" y="345"/>
                    </a:cubicBezTo>
                    <a:cubicBezTo>
                      <a:pt x="200" y="345"/>
                      <a:pt x="202" y="344"/>
                      <a:pt x="202" y="345"/>
                    </a:cubicBezTo>
                    <a:close/>
                    <a:moveTo>
                      <a:pt x="238" y="350"/>
                    </a:moveTo>
                    <a:cubicBezTo>
                      <a:pt x="239" y="350"/>
                      <a:pt x="237" y="351"/>
                      <a:pt x="237" y="351"/>
                    </a:cubicBezTo>
                    <a:cubicBezTo>
                      <a:pt x="236" y="351"/>
                      <a:pt x="235" y="352"/>
                      <a:pt x="234" y="352"/>
                    </a:cubicBezTo>
                    <a:cubicBezTo>
                      <a:pt x="234" y="352"/>
                      <a:pt x="233" y="352"/>
                      <a:pt x="233" y="352"/>
                    </a:cubicBezTo>
                    <a:cubicBezTo>
                      <a:pt x="232" y="352"/>
                      <a:pt x="233" y="353"/>
                      <a:pt x="232" y="353"/>
                    </a:cubicBezTo>
                    <a:cubicBezTo>
                      <a:pt x="231" y="353"/>
                      <a:pt x="231" y="354"/>
                      <a:pt x="231" y="354"/>
                    </a:cubicBezTo>
                    <a:cubicBezTo>
                      <a:pt x="230" y="355"/>
                      <a:pt x="229" y="354"/>
                      <a:pt x="228" y="355"/>
                    </a:cubicBezTo>
                    <a:cubicBezTo>
                      <a:pt x="226" y="356"/>
                      <a:pt x="225" y="355"/>
                      <a:pt x="223" y="355"/>
                    </a:cubicBezTo>
                    <a:cubicBezTo>
                      <a:pt x="222" y="355"/>
                      <a:pt x="223" y="355"/>
                      <a:pt x="224" y="355"/>
                    </a:cubicBezTo>
                    <a:cubicBezTo>
                      <a:pt x="225" y="355"/>
                      <a:pt x="225" y="354"/>
                      <a:pt x="226" y="354"/>
                    </a:cubicBezTo>
                    <a:cubicBezTo>
                      <a:pt x="227" y="353"/>
                      <a:pt x="228" y="354"/>
                      <a:pt x="228" y="353"/>
                    </a:cubicBezTo>
                    <a:cubicBezTo>
                      <a:pt x="227" y="352"/>
                      <a:pt x="227" y="352"/>
                      <a:pt x="227" y="351"/>
                    </a:cubicBezTo>
                    <a:cubicBezTo>
                      <a:pt x="226" y="351"/>
                      <a:pt x="227" y="350"/>
                      <a:pt x="227" y="350"/>
                    </a:cubicBezTo>
                    <a:cubicBezTo>
                      <a:pt x="228" y="350"/>
                      <a:pt x="228" y="349"/>
                      <a:pt x="228" y="349"/>
                    </a:cubicBezTo>
                    <a:cubicBezTo>
                      <a:pt x="229" y="349"/>
                      <a:pt x="230" y="350"/>
                      <a:pt x="230" y="349"/>
                    </a:cubicBezTo>
                    <a:cubicBezTo>
                      <a:pt x="232" y="349"/>
                      <a:pt x="233" y="349"/>
                      <a:pt x="234" y="348"/>
                    </a:cubicBezTo>
                    <a:cubicBezTo>
                      <a:pt x="235" y="348"/>
                      <a:pt x="235" y="349"/>
                      <a:pt x="236" y="349"/>
                    </a:cubicBezTo>
                    <a:cubicBezTo>
                      <a:pt x="236" y="349"/>
                      <a:pt x="236" y="350"/>
                      <a:pt x="237" y="350"/>
                    </a:cubicBezTo>
                    <a:cubicBezTo>
                      <a:pt x="237" y="350"/>
                      <a:pt x="237" y="350"/>
                      <a:pt x="238" y="350"/>
                    </a:cubicBezTo>
                    <a:close/>
                    <a:moveTo>
                      <a:pt x="226" y="444"/>
                    </a:moveTo>
                    <a:cubicBezTo>
                      <a:pt x="226" y="444"/>
                      <a:pt x="227" y="443"/>
                      <a:pt x="227" y="444"/>
                    </a:cubicBezTo>
                    <a:cubicBezTo>
                      <a:pt x="227" y="444"/>
                      <a:pt x="226" y="444"/>
                      <a:pt x="226" y="444"/>
                    </a:cubicBezTo>
                    <a:close/>
                    <a:moveTo>
                      <a:pt x="206" y="344"/>
                    </a:moveTo>
                    <a:cubicBezTo>
                      <a:pt x="205" y="344"/>
                      <a:pt x="203" y="346"/>
                      <a:pt x="202" y="345"/>
                    </a:cubicBezTo>
                    <a:cubicBezTo>
                      <a:pt x="202" y="344"/>
                      <a:pt x="204" y="344"/>
                      <a:pt x="204" y="344"/>
                    </a:cubicBezTo>
                    <a:cubicBezTo>
                      <a:pt x="204" y="344"/>
                      <a:pt x="205" y="344"/>
                      <a:pt x="205" y="344"/>
                    </a:cubicBezTo>
                    <a:cubicBezTo>
                      <a:pt x="206" y="344"/>
                      <a:pt x="206" y="343"/>
                      <a:pt x="206" y="343"/>
                    </a:cubicBezTo>
                    <a:cubicBezTo>
                      <a:pt x="207" y="343"/>
                      <a:pt x="206" y="344"/>
                      <a:pt x="206" y="344"/>
                    </a:cubicBezTo>
                    <a:close/>
                    <a:moveTo>
                      <a:pt x="35" y="202"/>
                    </a:moveTo>
                    <a:cubicBezTo>
                      <a:pt x="34" y="202"/>
                      <a:pt x="34" y="202"/>
                      <a:pt x="33" y="200"/>
                    </a:cubicBezTo>
                    <a:cubicBezTo>
                      <a:pt x="34" y="200"/>
                      <a:pt x="34" y="200"/>
                      <a:pt x="34" y="200"/>
                    </a:cubicBezTo>
                    <a:cubicBezTo>
                      <a:pt x="36" y="199"/>
                      <a:pt x="38" y="199"/>
                      <a:pt x="40" y="199"/>
                    </a:cubicBezTo>
                    <a:cubicBezTo>
                      <a:pt x="40" y="200"/>
                      <a:pt x="39" y="201"/>
                      <a:pt x="39" y="201"/>
                    </a:cubicBezTo>
                    <a:cubicBezTo>
                      <a:pt x="38" y="201"/>
                      <a:pt x="38" y="201"/>
                      <a:pt x="37" y="202"/>
                    </a:cubicBezTo>
                    <a:cubicBezTo>
                      <a:pt x="37" y="203"/>
                      <a:pt x="36" y="202"/>
                      <a:pt x="35" y="202"/>
                    </a:cubicBezTo>
                    <a:close/>
                    <a:moveTo>
                      <a:pt x="230" y="447"/>
                    </a:moveTo>
                    <a:cubicBezTo>
                      <a:pt x="230" y="447"/>
                      <a:pt x="229" y="447"/>
                      <a:pt x="229" y="447"/>
                    </a:cubicBezTo>
                    <a:cubicBezTo>
                      <a:pt x="229" y="446"/>
                      <a:pt x="229" y="446"/>
                      <a:pt x="229" y="446"/>
                    </a:cubicBezTo>
                    <a:cubicBezTo>
                      <a:pt x="229" y="446"/>
                      <a:pt x="229" y="446"/>
                      <a:pt x="229" y="446"/>
                    </a:cubicBezTo>
                    <a:cubicBezTo>
                      <a:pt x="229" y="446"/>
                      <a:pt x="230" y="446"/>
                      <a:pt x="230" y="446"/>
                    </a:cubicBezTo>
                    <a:cubicBezTo>
                      <a:pt x="230" y="446"/>
                      <a:pt x="230" y="447"/>
                      <a:pt x="230" y="447"/>
                    </a:cubicBezTo>
                    <a:close/>
                    <a:moveTo>
                      <a:pt x="231" y="450"/>
                    </a:moveTo>
                    <a:cubicBezTo>
                      <a:pt x="231" y="450"/>
                      <a:pt x="230" y="449"/>
                      <a:pt x="230" y="449"/>
                    </a:cubicBezTo>
                    <a:cubicBezTo>
                      <a:pt x="230" y="449"/>
                      <a:pt x="230" y="449"/>
                      <a:pt x="230" y="449"/>
                    </a:cubicBezTo>
                    <a:cubicBezTo>
                      <a:pt x="231" y="448"/>
                      <a:pt x="231" y="449"/>
                      <a:pt x="231" y="450"/>
                    </a:cubicBezTo>
                    <a:close/>
                    <a:moveTo>
                      <a:pt x="242" y="449"/>
                    </a:moveTo>
                    <a:cubicBezTo>
                      <a:pt x="242" y="449"/>
                      <a:pt x="242" y="449"/>
                      <a:pt x="242" y="449"/>
                    </a:cubicBezTo>
                    <a:cubicBezTo>
                      <a:pt x="240" y="449"/>
                      <a:pt x="239" y="449"/>
                      <a:pt x="237" y="449"/>
                    </a:cubicBezTo>
                    <a:cubicBezTo>
                      <a:pt x="236" y="449"/>
                      <a:pt x="235" y="449"/>
                      <a:pt x="235" y="449"/>
                    </a:cubicBezTo>
                    <a:cubicBezTo>
                      <a:pt x="235" y="449"/>
                      <a:pt x="235" y="449"/>
                      <a:pt x="235" y="448"/>
                    </a:cubicBezTo>
                    <a:cubicBezTo>
                      <a:pt x="235" y="448"/>
                      <a:pt x="235" y="448"/>
                      <a:pt x="234" y="448"/>
                    </a:cubicBezTo>
                    <a:cubicBezTo>
                      <a:pt x="234" y="448"/>
                      <a:pt x="233" y="448"/>
                      <a:pt x="233" y="448"/>
                    </a:cubicBezTo>
                    <a:cubicBezTo>
                      <a:pt x="233" y="448"/>
                      <a:pt x="233" y="448"/>
                      <a:pt x="232" y="448"/>
                    </a:cubicBezTo>
                    <a:cubicBezTo>
                      <a:pt x="232" y="447"/>
                      <a:pt x="232" y="447"/>
                      <a:pt x="232" y="447"/>
                    </a:cubicBezTo>
                    <a:cubicBezTo>
                      <a:pt x="232" y="447"/>
                      <a:pt x="232" y="447"/>
                      <a:pt x="232" y="447"/>
                    </a:cubicBezTo>
                    <a:cubicBezTo>
                      <a:pt x="232" y="447"/>
                      <a:pt x="232" y="447"/>
                      <a:pt x="232" y="447"/>
                    </a:cubicBezTo>
                    <a:cubicBezTo>
                      <a:pt x="232" y="447"/>
                      <a:pt x="231" y="447"/>
                      <a:pt x="231" y="447"/>
                    </a:cubicBezTo>
                    <a:cubicBezTo>
                      <a:pt x="230" y="447"/>
                      <a:pt x="230" y="447"/>
                      <a:pt x="230" y="447"/>
                    </a:cubicBezTo>
                    <a:cubicBezTo>
                      <a:pt x="230" y="447"/>
                      <a:pt x="230" y="447"/>
                      <a:pt x="230" y="447"/>
                    </a:cubicBezTo>
                    <a:cubicBezTo>
                      <a:pt x="230" y="447"/>
                      <a:pt x="230" y="447"/>
                      <a:pt x="231" y="447"/>
                    </a:cubicBezTo>
                    <a:cubicBezTo>
                      <a:pt x="231" y="446"/>
                      <a:pt x="231" y="446"/>
                      <a:pt x="231" y="446"/>
                    </a:cubicBezTo>
                    <a:cubicBezTo>
                      <a:pt x="231" y="446"/>
                      <a:pt x="231" y="446"/>
                      <a:pt x="230" y="446"/>
                    </a:cubicBezTo>
                    <a:cubicBezTo>
                      <a:pt x="230" y="446"/>
                      <a:pt x="230" y="446"/>
                      <a:pt x="230" y="445"/>
                    </a:cubicBezTo>
                    <a:cubicBezTo>
                      <a:pt x="230" y="445"/>
                      <a:pt x="230" y="445"/>
                      <a:pt x="230" y="445"/>
                    </a:cubicBezTo>
                    <a:cubicBezTo>
                      <a:pt x="229" y="445"/>
                      <a:pt x="229" y="445"/>
                      <a:pt x="229" y="445"/>
                    </a:cubicBezTo>
                    <a:cubicBezTo>
                      <a:pt x="228" y="445"/>
                      <a:pt x="228" y="445"/>
                      <a:pt x="228" y="444"/>
                    </a:cubicBezTo>
                    <a:cubicBezTo>
                      <a:pt x="228" y="444"/>
                      <a:pt x="228" y="444"/>
                      <a:pt x="229" y="444"/>
                    </a:cubicBezTo>
                    <a:cubicBezTo>
                      <a:pt x="229" y="444"/>
                      <a:pt x="230" y="445"/>
                      <a:pt x="230" y="444"/>
                    </a:cubicBezTo>
                    <a:cubicBezTo>
                      <a:pt x="230" y="444"/>
                      <a:pt x="230" y="444"/>
                      <a:pt x="230" y="444"/>
                    </a:cubicBezTo>
                    <a:cubicBezTo>
                      <a:pt x="230" y="444"/>
                      <a:pt x="230" y="444"/>
                      <a:pt x="231" y="444"/>
                    </a:cubicBezTo>
                    <a:cubicBezTo>
                      <a:pt x="231" y="444"/>
                      <a:pt x="231" y="444"/>
                      <a:pt x="231" y="444"/>
                    </a:cubicBezTo>
                    <a:cubicBezTo>
                      <a:pt x="231" y="443"/>
                      <a:pt x="230" y="443"/>
                      <a:pt x="230" y="443"/>
                    </a:cubicBezTo>
                    <a:cubicBezTo>
                      <a:pt x="230" y="442"/>
                      <a:pt x="230" y="442"/>
                      <a:pt x="230" y="441"/>
                    </a:cubicBezTo>
                    <a:cubicBezTo>
                      <a:pt x="230" y="441"/>
                      <a:pt x="231" y="440"/>
                      <a:pt x="230" y="440"/>
                    </a:cubicBezTo>
                    <a:cubicBezTo>
                      <a:pt x="229" y="440"/>
                      <a:pt x="229" y="441"/>
                      <a:pt x="228" y="440"/>
                    </a:cubicBezTo>
                    <a:cubicBezTo>
                      <a:pt x="228" y="440"/>
                      <a:pt x="227" y="440"/>
                      <a:pt x="227" y="439"/>
                    </a:cubicBezTo>
                    <a:cubicBezTo>
                      <a:pt x="227" y="439"/>
                      <a:pt x="228" y="439"/>
                      <a:pt x="228" y="439"/>
                    </a:cubicBezTo>
                    <a:cubicBezTo>
                      <a:pt x="228" y="439"/>
                      <a:pt x="228" y="439"/>
                      <a:pt x="228" y="438"/>
                    </a:cubicBezTo>
                    <a:cubicBezTo>
                      <a:pt x="228" y="438"/>
                      <a:pt x="227" y="438"/>
                      <a:pt x="227" y="438"/>
                    </a:cubicBezTo>
                    <a:cubicBezTo>
                      <a:pt x="227" y="437"/>
                      <a:pt x="226" y="437"/>
                      <a:pt x="226" y="437"/>
                    </a:cubicBezTo>
                    <a:cubicBezTo>
                      <a:pt x="227" y="437"/>
                      <a:pt x="227" y="437"/>
                      <a:pt x="227" y="437"/>
                    </a:cubicBezTo>
                    <a:cubicBezTo>
                      <a:pt x="227" y="436"/>
                      <a:pt x="227" y="436"/>
                      <a:pt x="227" y="436"/>
                    </a:cubicBezTo>
                    <a:cubicBezTo>
                      <a:pt x="227" y="436"/>
                      <a:pt x="227" y="435"/>
                      <a:pt x="227" y="435"/>
                    </a:cubicBezTo>
                    <a:cubicBezTo>
                      <a:pt x="228" y="434"/>
                      <a:pt x="228" y="434"/>
                      <a:pt x="228" y="434"/>
                    </a:cubicBezTo>
                    <a:cubicBezTo>
                      <a:pt x="228" y="433"/>
                      <a:pt x="228" y="433"/>
                      <a:pt x="228" y="432"/>
                    </a:cubicBezTo>
                    <a:cubicBezTo>
                      <a:pt x="228" y="432"/>
                      <a:pt x="227" y="431"/>
                      <a:pt x="227" y="430"/>
                    </a:cubicBezTo>
                    <a:cubicBezTo>
                      <a:pt x="227" y="430"/>
                      <a:pt x="227" y="430"/>
                      <a:pt x="228" y="429"/>
                    </a:cubicBezTo>
                    <a:cubicBezTo>
                      <a:pt x="228" y="429"/>
                      <a:pt x="227" y="428"/>
                      <a:pt x="227" y="428"/>
                    </a:cubicBezTo>
                    <a:cubicBezTo>
                      <a:pt x="228" y="428"/>
                      <a:pt x="227" y="427"/>
                      <a:pt x="228" y="427"/>
                    </a:cubicBezTo>
                    <a:cubicBezTo>
                      <a:pt x="228" y="427"/>
                      <a:pt x="228" y="427"/>
                      <a:pt x="228" y="426"/>
                    </a:cubicBezTo>
                    <a:cubicBezTo>
                      <a:pt x="228" y="426"/>
                      <a:pt x="228" y="426"/>
                      <a:pt x="228" y="426"/>
                    </a:cubicBezTo>
                    <a:cubicBezTo>
                      <a:pt x="228" y="426"/>
                      <a:pt x="228" y="426"/>
                      <a:pt x="228" y="426"/>
                    </a:cubicBezTo>
                    <a:cubicBezTo>
                      <a:pt x="228" y="425"/>
                      <a:pt x="228" y="425"/>
                      <a:pt x="228" y="425"/>
                    </a:cubicBezTo>
                    <a:cubicBezTo>
                      <a:pt x="228" y="424"/>
                      <a:pt x="228" y="424"/>
                      <a:pt x="228" y="424"/>
                    </a:cubicBezTo>
                    <a:cubicBezTo>
                      <a:pt x="228" y="424"/>
                      <a:pt x="228" y="423"/>
                      <a:pt x="228" y="423"/>
                    </a:cubicBezTo>
                    <a:cubicBezTo>
                      <a:pt x="228" y="423"/>
                      <a:pt x="228" y="422"/>
                      <a:pt x="228" y="422"/>
                    </a:cubicBezTo>
                    <a:cubicBezTo>
                      <a:pt x="228" y="422"/>
                      <a:pt x="228" y="421"/>
                      <a:pt x="228" y="421"/>
                    </a:cubicBezTo>
                    <a:cubicBezTo>
                      <a:pt x="228" y="421"/>
                      <a:pt x="228" y="420"/>
                      <a:pt x="228" y="420"/>
                    </a:cubicBezTo>
                    <a:cubicBezTo>
                      <a:pt x="229" y="420"/>
                      <a:pt x="229" y="420"/>
                      <a:pt x="229" y="419"/>
                    </a:cubicBezTo>
                    <a:cubicBezTo>
                      <a:pt x="229" y="419"/>
                      <a:pt x="229" y="419"/>
                      <a:pt x="229" y="419"/>
                    </a:cubicBezTo>
                    <a:cubicBezTo>
                      <a:pt x="229" y="419"/>
                      <a:pt x="228" y="419"/>
                      <a:pt x="228" y="419"/>
                    </a:cubicBezTo>
                    <a:cubicBezTo>
                      <a:pt x="228" y="418"/>
                      <a:pt x="228" y="418"/>
                      <a:pt x="228" y="418"/>
                    </a:cubicBezTo>
                    <a:cubicBezTo>
                      <a:pt x="228" y="417"/>
                      <a:pt x="228" y="417"/>
                      <a:pt x="228" y="416"/>
                    </a:cubicBezTo>
                    <a:cubicBezTo>
                      <a:pt x="228" y="416"/>
                      <a:pt x="228" y="416"/>
                      <a:pt x="228" y="416"/>
                    </a:cubicBezTo>
                    <a:cubicBezTo>
                      <a:pt x="226" y="416"/>
                      <a:pt x="226" y="415"/>
                      <a:pt x="225" y="415"/>
                    </a:cubicBezTo>
                    <a:cubicBezTo>
                      <a:pt x="224" y="414"/>
                      <a:pt x="224" y="414"/>
                      <a:pt x="223" y="414"/>
                    </a:cubicBezTo>
                    <a:cubicBezTo>
                      <a:pt x="222" y="414"/>
                      <a:pt x="222" y="414"/>
                      <a:pt x="222" y="414"/>
                    </a:cubicBezTo>
                    <a:cubicBezTo>
                      <a:pt x="221" y="414"/>
                      <a:pt x="220" y="413"/>
                      <a:pt x="219" y="413"/>
                    </a:cubicBezTo>
                    <a:cubicBezTo>
                      <a:pt x="218" y="413"/>
                      <a:pt x="218" y="412"/>
                      <a:pt x="217" y="412"/>
                    </a:cubicBezTo>
                    <a:cubicBezTo>
                      <a:pt x="217" y="412"/>
                      <a:pt x="217" y="412"/>
                      <a:pt x="216" y="412"/>
                    </a:cubicBezTo>
                    <a:cubicBezTo>
                      <a:pt x="215" y="411"/>
                      <a:pt x="215" y="410"/>
                      <a:pt x="215" y="409"/>
                    </a:cubicBezTo>
                    <a:cubicBezTo>
                      <a:pt x="214" y="409"/>
                      <a:pt x="214" y="409"/>
                      <a:pt x="214" y="409"/>
                    </a:cubicBezTo>
                    <a:cubicBezTo>
                      <a:pt x="214" y="409"/>
                      <a:pt x="214" y="409"/>
                      <a:pt x="214" y="409"/>
                    </a:cubicBezTo>
                    <a:cubicBezTo>
                      <a:pt x="213" y="408"/>
                      <a:pt x="214" y="408"/>
                      <a:pt x="213" y="408"/>
                    </a:cubicBezTo>
                    <a:cubicBezTo>
                      <a:pt x="213" y="407"/>
                      <a:pt x="212" y="407"/>
                      <a:pt x="212" y="407"/>
                    </a:cubicBezTo>
                    <a:cubicBezTo>
                      <a:pt x="211" y="407"/>
                      <a:pt x="211" y="406"/>
                      <a:pt x="211" y="406"/>
                    </a:cubicBezTo>
                    <a:cubicBezTo>
                      <a:pt x="210" y="405"/>
                      <a:pt x="210" y="405"/>
                      <a:pt x="210" y="404"/>
                    </a:cubicBezTo>
                    <a:cubicBezTo>
                      <a:pt x="209" y="404"/>
                      <a:pt x="209" y="403"/>
                      <a:pt x="209" y="403"/>
                    </a:cubicBezTo>
                    <a:cubicBezTo>
                      <a:pt x="208" y="402"/>
                      <a:pt x="207" y="401"/>
                      <a:pt x="206" y="401"/>
                    </a:cubicBezTo>
                    <a:cubicBezTo>
                      <a:pt x="205" y="400"/>
                      <a:pt x="204" y="400"/>
                      <a:pt x="204" y="400"/>
                    </a:cubicBezTo>
                    <a:cubicBezTo>
                      <a:pt x="204" y="400"/>
                      <a:pt x="204" y="400"/>
                      <a:pt x="204" y="400"/>
                    </a:cubicBezTo>
                    <a:cubicBezTo>
                      <a:pt x="205" y="399"/>
                      <a:pt x="204" y="399"/>
                      <a:pt x="203" y="398"/>
                    </a:cubicBezTo>
                    <a:cubicBezTo>
                      <a:pt x="203" y="398"/>
                      <a:pt x="204" y="397"/>
                      <a:pt x="205" y="396"/>
                    </a:cubicBezTo>
                    <a:cubicBezTo>
                      <a:pt x="206" y="396"/>
                      <a:pt x="207" y="395"/>
                      <a:pt x="206" y="395"/>
                    </a:cubicBezTo>
                    <a:cubicBezTo>
                      <a:pt x="206" y="395"/>
                      <a:pt x="206" y="395"/>
                      <a:pt x="206" y="395"/>
                    </a:cubicBezTo>
                    <a:cubicBezTo>
                      <a:pt x="205" y="395"/>
                      <a:pt x="205" y="395"/>
                      <a:pt x="205" y="394"/>
                    </a:cubicBezTo>
                    <a:cubicBezTo>
                      <a:pt x="204" y="394"/>
                      <a:pt x="205" y="394"/>
                      <a:pt x="205" y="394"/>
                    </a:cubicBezTo>
                    <a:cubicBezTo>
                      <a:pt x="205" y="394"/>
                      <a:pt x="205" y="393"/>
                      <a:pt x="204" y="393"/>
                    </a:cubicBezTo>
                    <a:cubicBezTo>
                      <a:pt x="204" y="393"/>
                      <a:pt x="204" y="393"/>
                      <a:pt x="204" y="392"/>
                    </a:cubicBezTo>
                    <a:cubicBezTo>
                      <a:pt x="204" y="392"/>
                      <a:pt x="205" y="392"/>
                      <a:pt x="205" y="392"/>
                    </a:cubicBezTo>
                    <a:cubicBezTo>
                      <a:pt x="205" y="392"/>
                      <a:pt x="205" y="392"/>
                      <a:pt x="205" y="391"/>
                    </a:cubicBezTo>
                    <a:cubicBezTo>
                      <a:pt x="205" y="391"/>
                      <a:pt x="206" y="391"/>
                      <a:pt x="206" y="391"/>
                    </a:cubicBezTo>
                    <a:cubicBezTo>
                      <a:pt x="207" y="390"/>
                      <a:pt x="206" y="390"/>
                      <a:pt x="206" y="389"/>
                    </a:cubicBezTo>
                    <a:cubicBezTo>
                      <a:pt x="207" y="389"/>
                      <a:pt x="208" y="389"/>
                      <a:pt x="209" y="388"/>
                    </a:cubicBezTo>
                    <a:cubicBezTo>
                      <a:pt x="209" y="388"/>
                      <a:pt x="208" y="388"/>
                      <a:pt x="209" y="388"/>
                    </a:cubicBezTo>
                    <a:cubicBezTo>
                      <a:pt x="209" y="387"/>
                      <a:pt x="210" y="387"/>
                      <a:pt x="210" y="387"/>
                    </a:cubicBezTo>
                    <a:cubicBezTo>
                      <a:pt x="210" y="386"/>
                      <a:pt x="211" y="386"/>
                      <a:pt x="212" y="386"/>
                    </a:cubicBezTo>
                    <a:cubicBezTo>
                      <a:pt x="212" y="385"/>
                      <a:pt x="212" y="385"/>
                      <a:pt x="213" y="385"/>
                    </a:cubicBezTo>
                    <a:cubicBezTo>
                      <a:pt x="213" y="384"/>
                      <a:pt x="214" y="384"/>
                      <a:pt x="213" y="383"/>
                    </a:cubicBezTo>
                    <a:cubicBezTo>
                      <a:pt x="213" y="383"/>
                      <a:pt x="213" y="383"/>
                      <a:pt x="213" y="382"/>
                    </a:cubicBezTo>
                    <a:cubicBezTo>
                      <a:pt x="213" y="382"/>
                      <a:pt x="213" y="381"/>
                      <a:pt x="214" y="381"/>
                    </a:cubicBezTo>
                    <a:cubicBezTo>
                      <a:pt x="214" y="381"/>
                      <a:pt x="213" y="380"/>
                      <a:pt x="213" y="380"/>
                    </a:cubicBezTo>
                    <a:cubicBezTo>
                      <a:pt x="214" y="379"/>
                      <a:pt x="214" y="379"/>
                      <a:pt x="213" y="379"/>
                    </a:cubicBezTo>
                    <a:cubicBezTo>
                      <a:pt x="212" y="378"/>
                      <a:pt x="212" y="377"/>
                      <a:pt x="211" y="377"/>
                    </a:cubicBezTo>
                    <a:cubicBezTo>
                      <a:pt x="210" y="377"/>
                      <a:pt x="209" y="377"/>
                      <a:pt x="209" y="377"/>
                    </a:cubicBezTo>
                    <a:cubicBezTo>
                      <a:pt x="208" y="377"/>
                      <a:pt x="208" y="377"/>
                      <a:pt x="207" y="377"/>
                    </a:cubicBezTo>
                    <a:cubicBezTo>
                      <a:pt x="206" y="377"/>
                      <a:pt x="204" y="378"/>
                      <a:pt x="203" y="378"/>
                    </a:cubicBezTo>
                    <a:cubicBezTo>
                      <a:pt x="202" y="378"/>
                      <a:pt x="201" y="378"/>
                      <a:pt x="200" y="377"/>
                    </a:cubicBezTo>
                    <a:cubicBezTo>
                      <a:pt x="199" y="377"/>
                      <a:pt x="198" y="377"/>
                      <a:pt x="197" y="378"/>
                    </a:cubicBezTo>
                    <a:cubicBezTo>
                      <a:pt x="196" y="378"/>
                      <a:pt x="192" y="378"/>
                      <a:pt x="192" y="377"/>
                    </a:cubicBezTo>
                    <a:cubicBezTo>
                      <a:pt x="192" y="376"/>
                      <a:pt x="192" y="375"/>
                      <a:pt x="193" y="375"/>
                    </a:cubicBezTo>
                    <a:cubicBezTo>
                      <a:pt x="193" y="374"/>
                      <a:pt x="193" y="374"/>
                      <a:pt x="193" y="373"/>
                    </a:cubicBezTo>
                    <a:cubicBezTo>
                      <a:pt x="193" y="373"/>
                      <a:pt x="193" y="372"/>
                      <a:pt x="193" y="371"/>
                    </a:cubicBezTo>
                    <a:cubicBezTo>
                      <a:pt x="193" y="371"/>
                      <a:pt x="192" y="371"/>
                      <a:pt x="192" y="370"/>
                    </a:cubicBezTo>
                    <a:cubicBezTo>
                      <a:pt x="191" y="369"/>
                      <a:pt x="190" y="369"/>
                      <a:pt x="189" y="368"/>
                    </a:cubicBezTo>
                    <a:cubicBezTo>
                      <a:pt x="188" y="367"/>
                      <a:pt x="186" y="369"/>
                      <a:pt x="185" y="368"/>
                    </a:cubicBezTo>
                    <a:cubicBezTo>
                      <a:pt x="184" y="367"/>
                      <a:pt x="183" y="367"/>
                      <a:pt x="181" y="367"/>
                    </a:cubicBezTo>
                    <a:cubicBezTo>
                      <a:pt x="180" y="367"/>
                      <a:pt x="178" y="367"/>
                      <a:pt x="178" y="366"/>
                    </a:cubicBezTo>
                    <a:cubicBezTo>
                      <a:pt x="178" y="365"/>
                      <a:pt x="179" y="364"/>
                      <a:pt x="178" y="364"/>
                    </a:cubicBezTo>
                    <a:cubicBezTo>
                      <a:pt x="177" y="363"/>
                      <a:pt x="177" y="363"/>
                      <a:pt x="176" y="363"/>
                    </a:cubicBezTo>
                    <a:cubicBezTo>
                      <a:pt x="175" y="362"/>
                      <a:pt x="173" y="363"/>
                      <a:pt x="172" y="363"/>
                    </a:cubicBezTo>
                    <a:cubicBezTo>
                      <a:pt x="170" y="363"/>
                      <a:pt x="173" y="365"/>
                      <a:pt x="171" y="364"/>
                    </a:cubicBezTo>
                    <a:cubicBezTo>
                      <a:pt x="170" y="363"/>
                      <a:pt x="168" y="362"/>
                      <a:pt x="167" y="361"/>
                    </a:cubicBezTo>
                    <a:cubicBezTo>
                      <a:pt x="165" y="360"/>
                      <a:pt x="163" y="360"/>
                      <a:pt x="161" y="359"/>
                    </a:cubicBezTo>
                    <a:cubicBezTo>
                      <a:pt x="159" y="359"/>
                      <a:pt x="157" y="358"/>
                      <a:pt x="156" y="357"/>
                    </a:cubicBezTo>
                    <a:cubicBezTo>
                      <a:pt x="154" y="357"/>
                      <a:pt x="154" y="356"/>
                      <a:pt x="153" y="355"/>
                    </a:cubicBezTo>
                    <a:cubicBezTo>
                      <a:pt x="152" y="355"/>
                      <a:pt x="151" y="355"/>
                      <a:pt x="150" y="354"/>
                    </a:cubicBezTo>
                    <a:cubicBezTo>
                      <a:pt x="148" y="353"/>
                      <a:pt x="147" y="352"/>
                      <a:pt x="146" y="351"/>
                    </a:cubicBezTo>
                    <a:cubicBezTo>
                      <a:pt x="145" y="351"/>
                      <a:pt x="144" y="350"/>
                      <a:pt x="144" y="350"/>
                    </a:cubicBezTo>
                    <a:cubicBezTo>
                      <a:pt x="144" y="349"/>
                      <a:pt x="145" y="349"/>
                      <a:pt x="145" y="348"/>
                    </a:cubicBezTo>
                    <a:cubicBezTo>
                      <a:pt x="145" y="346"/>
                      <a:pt x="143" y="345"/>
                      <a:pt x="142" y="344"/>
                    </a:cubicBezTo>
                    <a:cubicBezTo>
                      <a:pt x="141" y="343"/>
                      <a:pt x="141" y="343"/>
                      <a:pt x="140" y="342"/>
                    </a:cubicBezTo>
                    <a:cubicBezTo>
                      <a:pt x="139" y="341"/>
                      <a:pt x="139" y="341"/>
                      <a:pt x="138" y="340"/>
                    </a:cubicBezTo>
                    <a:cubicBezTo>
                      <a:pt x="137" y="339"/>
                      <a:pt x="136" y="338"/>
                      <a:pt x="135" y="337"/>
                    </a:cubicBezTo>
                    <a:cubicBezTo>
                      <a:pt x="134" y="337"/>
                      <a:pt x="133" y="335"/>
                      <a:pt x="133" y="334"/>
                    </a:cubicBezTo>
                    <a:cubicBezTo>
                      <a:pt x="132" y="332"/>
                      <a:pt x="130" y="332"/>
                      <a:pt x="129" y="330"/>
                    </a:cubicBezTo>
                    <a:cubicBezTo>
                      <a:pt x="128" y="329"/>
                      <a:pt x="127" y="329"/>
                      <a:pt x="126" y="328"/>
                    </a:cubicBezTo>
                    <a:cubicBezTo>
                      <a:pt x="126" y="328"/>
                      <a:pt x="125" y="327"/>
                      <a:pt x="125" y="326"/>
                    </a:cubicBezTo>
                    <a:cubicBezTo>
                      <a:pt x="124" y="325"/>
                      <a:pt x="123" y="323"/>
                      <a:pt x="122" y="322"/>
                    </a:cubicBezTo>
                    <a:cubicBezTo>
                      <a:pt x="122" y="321"/>
                      <a:pt x="120" y="319"/>
                      <a:pt x="120" y="321"/>
                    </a:cubicBezTo>
                    <a:cubicBezTo>
                      <a:pt x="120" y="322"/>
                      <a:pt x="121" y="323"/>
                      <a:pt x="120" y="324"/>
                    </a:cubicBezTo>
                    <a:cubicBezTo>
                      <a:pt x="120" y="325"/>
                      <a:pt x="120" y="325"/>
                      <a:pt x="121" y="326"/>
                    </a:cubicBezTo>
                    <a:cubicBezTo>
                      <a:pt x="123" y="327"/>
                      <a:pt x="124" y="328"/>
                      <a:pt x="124" y="329"/>
                    </a:cubicBezTo>
                    <a:cubicBezTo>
                      <a:pt x="125" y="330"/>
                      <a:pt x="125" y="330"/>
                      <a:pt x="126" y="331"/>
                    </a:cubicBezTo>
                    <a:cubicBezTo>
                      <a:pt x="127" y="332"/>
                      <a:pt x="127" y="332"/>
                      <a:pt x="128" y="333"/>
                    </a:cubicBezTo>
                    <a:cubicBezTo>
                      <a:pt x="128" y="334"/>
                      <a:pt x="129" y="335"/>
                      <a:pt x="130" y="336"/>
                    </a:cubicBezTo>
                    <a:cubicBezTo>
                      <a:pt x="130" y="336"/>
                      <a:pt x="130" y="337"/>
                      <a:pt x="131" y="337"/>
                    </a:cubicBezTo>
                    <a:cubicBezTo>
                      <a:pt x="131" y="338"/>
                      <a:pt x="132" y="339"/>
                      <a:pt x="132" y="339"/>
                    </a:cubicBezTo>
                    <a:cubicBezTo>
                      <a:pt x="132" y="340"/>
                      <a:pt x="133" y="340"/>
                      <a:pt x="134" y="341"/>
                    </a:cubicBezTo>
                    <a:cubicBezTo>
                      <a:pt x="134" y="341"/>
                      <a:pt x="135" y="342"/>
                      <a:pt x="135" y="343"/>
                    </a:cubicBezTo>
                    <a:cubicBezTo>
                      <a:pt x="135" y="343"/>
                      <a:pt x="134" y="343"/>
                      <a:pt x="134" y="343"/>
                    </a:cubicBezTo>
                    <a:cubicBezTo>
                      <a:pt x="133" y="343"/>
                      <a:pt x="133" y="342"/>
                      <a:pt x="133" y="342"/>
                    </a:cubicBezTo>
                    <a:cubicBezTo>
                      <a:pt x="132" y="341"/>
                      <a:pt x="131" y="341"/>
                      <a:pt x="131" y="340"/>
                    </a:cubicBezTo>
                    <a:cubicBezTo>
                      <a:pt x="130" y="339"/>
                      <a:pt x="130" y="339"/>
                      <a:pt x="129" y="339"/>
                    </a:cubicBezTo>
                    <a:cubicBezTo>
                      <a:pt x="128" y="339"/>
                      <a:pt x="128" y="338"/>
                      <a:pt x="127" y="338"/>
                    </a:cubicBezTo>
                    <a:cubicBezTo>
                      <a:pt x="127" y="336"/>
                      <a:pt x="128" y="335"/>
                      <a:pt x="126" y="334"/>
                    </a:cubicBezTo>
                    <a:cubicBezTo>
                      <a:pt x="125" y="333"/>
                      <a:pt x="123" y="333"/>
                      <a:pt x="123" y="332"/>
                    </a:cubicBezTo>
                    <a:cubicBezTo>
                      <a:pt x="122" y="331"/>
                      <a:pt x="123" y="329"/>
                      <a:pt x="122" y="328"/>
                    </a:cubicBezTo>
                    <a:cubicBezTo>
                      <a:pt x="121" y="328"/>
                      <a:pt x="120" y="327"/>
                      <a:pt x="119" y="326"/>
                    </a:cubicBezTo>
                    <a:cubicBezTo>
                      <a:pt x="119" y="326"/>
                      <a:pt x="119" y="325"/>
                      <a:pt x="118" y="324"/>
                    </a:cubicBezTo>
                    <a:cubicBezTo>
                      <a:pt x="118" y="323"/>
                      <a:pt x="116" y="322"/>
                      <a:pt x="115" y="320"/>
                    </a:cubicBezTo>
                    <a:cubicBezTo>
                      <a:pt x="114" y="318"/>
                      <a:pt x="112" y="316"/>
                      <a:pt x="112" y="315"/>
                    </a:cubicBezTo>
                    <a:cubicBezTo>
                      <a:pt x="111" y="313"/>
                      <a:pt x="109" y="312"/>
                      <a:pt x="108" y="311"/>
                    </a:cubicBezTo>
                    <a:cubicBezTo>
                      <a:pt x="105" y="310"/>
                      <a:pt x="102" y="305"/>
                      <a:pt x="101" y="302"/>
                    </a:cubicBezTo>
                    <a:cubicBezTo>
                      <a:pt x="101" y="301"/>
                      <a:pt x="100" y="300"/>
                      <a:pt x="100" y="299"/>
                    </a:cubicBezTo>
                    <a:cubicBezTo>
                      <a:pt x="99" y="298"/>
                      <a:pt x="99" y="298"/>
                      <a:pt x="98" y="297"/>
                    </a:cubicBezTo>
                    <a:cubicBezTo>
                      <a:pt x="98" y="296"/>
                      <a:pt x="98" y="295"/>
                      <a:pt x="97" y="294"/>
                    </a:cubicBezTo>
                    <a:cubicBezTo>
                      <a:pt x="97" y="294"/>
                      <a:pt x="96" y="293"/>
                      <a:pt x="96" y="292"/>
                    </a:cubicBezTo>
                    <a:cubicBezTo>
                      <a:pt x="96" y="291"/>
                      <a:pt x="96" y="290"/>
                      <a:pt x="96" y="289"/>
                    </a:cubicBezTo>
                    <a:cubicBezTo>
                      <a:pt x="96" y="288"/>
                      <a:pt x="96" y="287"/>
                      <a:pt x="96" y="287"/>
                    </a:cubicBezTo>
                    <a:cubicBezTo>
                      <a:pt x="96" y="286"/>
                      <a:pt x="95" y="285"/>
                      <a:pt x="95" y="284"/>
                    </a:cubicBezTo>
                    <a:cubicBezTo>
                      <a:pt x="95" y="283"/>
                      <a:pt x="95" y="282"/>
                      <a:pt x="95" y="281"/>
                    </a:cubicBezTo>
                    <a:cubicBezTo>
                      <a:pt x="96" y="278"/>
                      <a:pt x="95" y="276"/>
                      <a:pt x="95" y="273"/>
                    </a:cubicBezTo>
                    <a:cubicBezTo>
                      <a:pt x="95" y="272"/>
                      <a:pt x="95" y="271"/>
                      <a:pt x="95" y="270"/>
                    </a:cubicBezTo>
                    <a:cubicBezTo>
                      <a:pt x="95" y="269"/>
                      <a:pt x="94" y="269"/>
                      <a:pt x="94" y="268"/>
                    </a:cubicBezTo>
                    <a:cubicBezTo>
                      <a:pt x="94" y="268"/>
                      <a:pt x="93" y="265"/>
                      <a:pt x="94" y="265"/>
                    </a:cubicBezTo>
                    <a:cubicBezTo>
                      <a:pt x="95" y="265"/>
                      <a:pt x="96" y="266"/>
                      <a:pt x="97" y="266"/>
                    </a:cubicBezTo>
                    <a:cubicBezTo>
                      <a:pt x="98" y="266"/>
                      <a:pt x="98" y="265"/>
                      <a:pt x="98" y="264"/>
                    </a:cubicBezTo>
                    <a:cubicBezTo>
                      <a:pt x="97" y="263"/>
                      <a:pt x="95" y="263"/>
                      <a:pt x="95" y="263"/>
                    </a:cubicBezTo>
                    <a:cubicBezTo>
                      <a:pt x="94" y="263"/>
                      <a:pt x="92" y="265"/>
                      <a:pt x="91" y="263"/>
                    </a:cubicBezTo>
                    <a:cubicBezTo>
                      <a:pt x="90" y="261"/>
                      <a:pt x="89" y="260"/>
                      <a:pt x="88" y="259"/>
                    </a:cubicBezTo>
                    <a:cubicBezTo>
                      <a:pt x="87" y="258"/>
                      <a:pt x="87" y="256"/>
                      <a:pt x="87" y="254"/>
                    </a:cubicBezTo>
                    <a:cubicBezTo>
                      <a:pt x="87" y="253"/>
                      <a:pt x="87" y="252"/>
                      <a:pt x="87" y="252"/>
                    </a:cubicBezTo>
                    <a:cubicBezTo>
                      <a:pt x="87" y="251"/>
                      <a:pt x="87" y="251"/>
                      <a:pt x="87" y="250"/>
                    </a:cubicBezTo>
                    <a:cubicBezTo>
                      <a:pt x="87" y="250"/>
                      <a:pt x="87" y="250"/>
                      <a:pt x="87" y="250"/>
                    </a:cubicBezTo>
                    <a:cubicBezTo>
                      <a:pt x="88" y="249"/>
                      <a:pt x="87" y="248"/>
                      <a:pt x="86" y="248"/>
                    </a:cubicBezTo>
                    <a:cubicBezTo>
                      <a:pt x="86" y="247"/>
                      <a:pt x="86" y="247"/>
                      <a:pt x="85" y="246"/>
                    </a:cubicBezTo>
                    <a:cubicBezTo>
                      <a:pt x="85" y="246"/>
                      <a:pt x="85" y="242"/>
                      <a:pt x="85" y="242"/>
                    </a:cubicBezTo>
                    <a:cubicBezTo>
                      <a:pt x="85" y="243"/>
                      <a:pt x="85" y="244"/>
                      <a:pt x="84" y="244"/>
                    </a:cubicBezTo>
                    <a:cubicBezTo>
                      <a:pt x="84" y="244"/>
                      <a:pt x="83" y="244"/>
                      <a:pt x="83" y="244"/>
                    </a:cubicBezTo>
                    <a:cubicBezTo>
                      <a:pt x="82" y="246"/>
                      <a:pt x="82" y="243"/>
                      <a:pt x="82" y="242"/>
                    </a:cubicBezTo>
                    <a:cubicBezTo>
                      <a:pt x="82" y="241"/>
                      <a:pt x="81" y="241"/>
                      <a:pt x="81" y="240"/>
                    </a:cubicBezTo>
                    <a:cubicBezTo>
                      <a:pt x="81" y="239"/>
                      <a:pt x="81" y="239"/>
                      <a:pt x="82" y="238"/>
                    </a:cubicBezTo>
                    <a:cubicBezTo>
                      <a:pt x="82" y="238"/>
                      <a:pt x="82" y="237"/>
                      <a:pt x="81" y="237"/>
                    </a:cubicBezTo>
                    <a:cubicBezTo>
                      <a:pt x="81" y="236"/>
                      <a:pt x="81" y="235"/>
                      <a:pt x="80" y="235"/>
                    </a:cubicBezTo>
                    <a:cubicBezTo>
                      <a:pt x="80" y="234"/>
                      <a:pt x="80" y="234"/>
                      <a:pt x="80" y="233"/>
                    </a:cubicBezTo>
                    <a:cubicBezTo>
                      <a:pt x="79" y="233"/>
                      <a:pt x="80" y="232"/>
                      <a:pt x="79" y="232"/>
                    </a:cubicBezTo>
                    <a:cubicBezTo>
                      <a:pt x="79" y="231"/>
                      <a:pt x="79" y="231"/>
                      <a:pt x="79" y="231"/>
                    </a:cubicBezTo>
                    <a:cubicBezTo>
                      <a:pt x="79" y="231"/>
                      <a:pt x="78" y="229"/>
                      <a:pt x="78" y="231"/>
                    </a:cubicBezTo>
                    <a:cubicBezTo>
                      <a:pt x="78" y="231"/>
                      <a:pt x="77" y="233"/>
                      <a:pt x="77" y="232"/>
                    </a:cubicBezTo>
                    <a:cubicBezTo>
                      <a:pt x="76" y="232"/>
                      <a:pt x="76" y="230"/>
                      <a:pt x="76" y="229"/>
                    </a:cubicBezTo>
                    <a:cubicBezTo>
                      <a:pt x="76" y="229"/>
                      <a:pt x="77" y="228"/>
                      <a:pt x="77" y="228"/>
                    </a:cubicBezTo>
                    <a:cubicBezTo>
                      <a:pt x="77" y="227"/>
                      <a:pt x="76" y="226"/>
                      <a:pt x="76" y="225"/>
                    </a:cubicBezTo>
                    <a:cubicBezTo>
                      <a:pt x="76" y="225"/>
                      <a:pt x="76" y="225"/>
                      <a:pt x="75" y="224"/>
                    </a:cubicBezTo>
                    <a:cubicBezTo>
                      <a:pt x="75" y="224"/>
                      <a:pt x="76" y="224"/>
                      <a:pt x="75" y="223"/>
                    </a:cubicBezTo>
                    <a:cubicBezTo>
                      <a:pt x="75" y="223"/>
                      <a:pt x="74" y="223"/>
                      <a:pt x="74" y="223"/>
                    </a:cubicBezTo>
                    <a:cubicBezTo>
                      <a:pt x="74" y="223"/>
                      <a:pt x="74" y="223"/>
                      <a:pt x="73" y="223"/>
                    </a:cubicBezTo>
                    <a:cubicBezTo>
                      <a:pt x="73" y="223"/>
                      <a:pt x="73" y="223"/>
                      <a:pt x="73" y="223"/>
                    </a:cubicBezTo>
                    <a:cubicBezTo>
                      <a:pt x="72" y="223"/>
                      <a:pt x="72" y="224"/>
                      <a:pt x="72" y="223"/>
                    </a:cubicBezTo>
                    <a:cubicBezTo>
                      <a:pt x="71" y="222"/>
                      <a:pt x="71" y="222"/>
                      <a:pt x="71" y="221"/>
                    </a:cubicBezTo>
                    <a:cubicBezTo>
                      <a:pt x="71" y="220"/>
                      <a:pt x="71" y="220"/>
                      <a:pt x="70" y="220"/>
                    </a:cubicBezTo>
                    <a:cubicBezTo>
                      <a:pt x="69" y="219"/>
                      <a:pt x="69" y="217"/>
                      <a:pt x="69" y="217"/>
                    </a:cubicBezTo>
                    <a:cubicBezTo>
                      <a:pt x="68" y="217"/>
                      <a:pt x="69" y="216"/>
                      <a:pt x="68" y="215"/>
                    </a:cubicBezTo>
                    <a:cubicBezTo>
                      <a:pt x="68" y="215"/>
                      <a:pt x="68" y="214"/>
                      <a:pt x="68" y="214"/>
                    </a:cubicBezTo>
                    <a:cubicBezTo>
                      <a:pt x="67" y="214"/>
                      <a:pt x="67" y="217"/>
                      <a:pt x="66" y="217"/>
                    </a:cubicBezTo>
                    <a:cubicBezTo>
                      <a:pt x="66" y="220"/>
                      <a:pt x="65" y="217"/>
                      <a:pt x="64" y="217"/>
                    </a:cubicBezTo>
                    <a:cubicBezTo>
                      <a:pt x="63" y="217"/>
                      <a:pt x="61" y="216"/>
                      <a:pt x="61" y="217"/>
                    </a:cubicBezTo>
                    <a:cubicBezTo>
                      <a:pt x="60" y="218"/>
                      <a:pt x="60" y="215"/>
                      <a:pt x="59" y="215"/>
                    </a:cubicBezTo>
                    <a:cubicBezTo>
                      <a:pt x="58" y="215"/>
                      <a:pt x="58" y="215"/>
                      <a:pt x="58" y="215"/>
                    </a:cubicBezTo>
                    <a:cubicBezTo>
                      <a:pt x="58" y="215"/>
                      <a:pt x="58" y="214"/>
                      <a:pt x="57" y="214"/>
                    </a:cubicBezTo>
                    <a:cubicBezTo>
                      <a:pt x="57" y="214"/>
                      <a:pt x="55" y="214"/>
                      <a:pt x="55" y="214"/>
                    </a:cubicBezTo>
                    <a:cubicBezTo>
                      <a:pt x="54" y="216"/>
                      <a:pt x="56" y="216"/>
                      <a:pt x="55" y="217"/>
                    </a:cubicBezTo>
                    <a:cubicBezTo>
                      <a:pt x="55" y="217"/>
                      <a:pt x="54" y="218"/>
                      <a:pt x="54" y="218"/>
                    </a:cubicBezTo>
                    <a:cubicBezTo>
                      <a:pt x="54" y="218"/>
                      <a:pt x="53" y="219"/>
                      <a:pt x="53" y="219"/>
                    </a:cubicBezTo>
                    <a:cubicBezTo>
                      <a:pt x="53" y="220"/>
                      <a:pt x="52" y="220"/>
                      <a:pt x="52" y="220"/>
                    </a:cubicBezTo>
                    <a:cubicBezTo>
                      <a:pt x="51" y="221"/>
                      <a:pt x="51" y="221"/>
                      <a:pt x="50" y="221"/>
                    </a:cubicBezTo>
                    <a:cubicBezTo>
                      <a:pt x="50" y="221"/>
                      <a:pt x="50" y="219"/>
                      <a:pt x="50" y="219"/>
                    </a:cubicBezTo>
                    <a:cubicBezTo>
                      <a:pt x="50" y="218"/>
                      <a:pt x="50" y="218"/>
                      <a:pt x="50" y="217"/>
                    </a:cubicBezTo>
                    <a:cubicBezTo>
                      <a:pt x="50" y="217"/>
                      <a:pt x="50" y="216"/>
                      <a:pt x="51" y="215"/>
                    </a:cubicBezTo>
                    <a:cubicBezTo>
                      <a:pt x="51" y="214"/>
                      <a:pt x="51" y="214"/>
                      <a:pt x="52" y="214"/>
                    </a:cubicBezTo>
                    <a:cubicBezTo>
                      <a:pt x="52" y="214"/>
                      <a:pt x="52" y="214"/>
                      <a:pt x="52" y="213"/>
                    </a:cubicBezTo>
                    <a:cubicBezTo>
                      <a:pt x="53" y="211"/>
                      <a:pt x="51" y="213"/>
                      <a:pt x="50" y="214"/>
                    </a:cubicBezTo>
                    <a:cubicBezTo>
                      <a:pt x="50" y="214"/>
                      <a:pt x="50" y="215"/>
                      <a:pt x="50" y="215"/>
                    </a:cubicBezTo>
                    <a:cubicBezTo>
                      <a:pt x="49" y="216"/>
                      <a:pt x="49" y="216"/>
                      <a:pt x="49" y="217"/>
                    </a:cubicBezTo>
                    <a:cubicBezTo>
                      <a:pt x="49" y="217"/>
                      <a:pt x="49" y="218"/>
                      <a:pt x="49" y="219"/>
                    </a:cubicBezTo>
                    <a:cubicBezTo>
                      <a:pt x="48" y="219"/>
                      <a:pt x="48" y="219"/>
                      <a:pt x="47" y="220"/>
                    </a:cubicBezTo>
                    <a:cubicBezTo>
                      <a:pt x="47" y="221"/>
                      <a:pt x="47" y="221"/>
                      <a:pt x="47" y="221"/>
                    </a:cubicBezTo>
                    <a:cubicBezTo>
                      <a:pt x="47" y="222"/>
                      <a:pt x="47" y="222"/>
                      <a:pt x="47" y="222"/>
                    </a:cubicBezTo>
                    <a:cubicBezTo>
                      <a:pt x="47" y="222"/>
                      <a:pt x="46" y="222"/>
                      <a:pt x="46" y="222"/>
                    </a:cubicBezTo>
                    <a:cubicBezTo>
                      <a:pt x="46" y="222"/>
                      <a:pt x="46" y="223"/>
                      <a:pt x="46" y="223"/>
                    </a:cubicBezTo>
                    <a:cubicBezTo>
                      <a:pt x="47" y="224"/>
                      <a:pt x="47" y="224"/>
                      <a:pt x="47" y="226"/>
                    </a:cubicBezTo>
                    <a:cubicBezTo>
                      <a:pt x="46" y="227"/>
                      <a:pt x="45" y="228"/>
                      <a:pt x="44" y="228"/>
                    </a:cubicBezTo>
                    <a:cubicBezTo>
                      <a:pt x="43" y="229"/>
                      <a:pt x="43" y="230"/>
                      <a:pt x="42" y="231"/>
                    </a:cubicBezTo>
                    <a:cubicBezTo>
                      <a:pt x="42" y="232"/>
                      <a:pt x="42" y="232"/>
                      <a:pt x="42" y="233"/>
                    </a:cubicBezTo>
                    <a:cubicBezTo>
                      <a:pt x="41" y="233"/>
                      <a:pt x="41" y="233"/>
                      <a:pt x="41" y="234"/>
                    </a:cubicBezTo>
                    <a:cubicBezTo>
                      <a:pt x="40" y="235"/>
                      <a:pt x="40" y="236"/>
                      <a:pt x="39" y="236"/>
                    </a:cubicBezTo>
                    <a:cubicBezTo>
                      <a:pt x="39" y="237"/>
                      <a:pt x="38" y="236"/>
                      <a:pt x="38" y="235"/>
                    </a:cubicBezTo>
                    <a:cubicBezTo>
                      <a:pt x="38" y="235"/>
                      <a:pt x="38" y="234"/>
                      <a:pt x="38" y="234"/>
                    </a:cubicBezTo>
                    <a:cubicBezTo>
                      <a:pt x="39" y="233"/>
                      <a:pt x="39" y="234"/>
                      <a:pt x="39" y="233"/>
                    </a:cubicBezTo>
                    <a:cubicBezTo>
                      <a:pt x="40" y="232"/>
                      <a:pt x="40" y="232"/>
                      <a:pt x="40" y="232"/>
                    </a:cubicBezTo>
                    <a:cubicBezTo>
                      <a:pt x="40" y="231"/>
                      <a:pt x="40" y="231"/>
                      <a:pt x="40" y="230"/>
                    </a:cubicBezTo>
                    <a:cubicBezTo>
                      <a:pt x="40" y="230"/>
                      <a:pt x="41" y="230"/>
                      <a:pt x="41" y="229"/>
                    </a:cubicBezTo>
                    <a:cubicBezTo>
                      <a:pt x="41" y="229"/>
                      <a:pt x="42" y="228"/>
                      <a:pt x="42" y="228"/>
                    </a:cubicBezTo>
                    <a:cubicBezTo>
                      <a:pt x="42" y="227"/>
                      <a:pt x="42" y="226"/>
                      <a:pt x="42" y="225"/>
                    </a:cubicBezTo>
                    <a:cubicBezTo>
                      <a:pt x="42" y="225"/>
                      <a:pt x="43" y="224"/>
                      <a:pt x="43" y="224"/>
                    </a:cubicBezTo>
                    <a:cubicBezTo>
                      <a:pt x="42" y="223"/>
                      <a:pt x="42" y="224"/>
                      <a:pt x="42" y="224"/>
                    </a:cubicBezTo>
                    <a:cubicBezTo>
                      <a:pt x="42" y="224"/>
                      <a:pt x="41" y="225"/>
                      <a:pt x="41" y="224"/>
                    </a:cubicBezTo>
                    <a:cubicBezTo>
                      <a:pt x="41" y="224"/>
                      <a:pt x="41" y="223"/>
                      <a:pt x="41" y="223"/>
                    </a:cubicBezTo>
                    <a:cubicBezTo>
                      <a:pt x="41" y="224"/>
                      <a:pt x="40" y="224"/>
                      <a:pt x="40" y="224"/>
                    </a:cubicBezTo>
                    <a:cubicBezTo>
                      <a:pt x="40" y="225"/>
                      <a:pt x="40" y="225"/>
                      <a:pt x="40" y="226"/>
                    </a:cubicBezTo>
                    <a:cubicBezTo>
                      <a:pt x="40" y="226"/>
                      <a:pt x="39" y="225"/>
                      <a:pt x="39" y="225"/>
                    </a:cubicBezTo>
                    <a:cubicBezTo>
                      <a:pt x="39" y="224"/>
                      <a:pt x="38" y="223"/>
                      <a:pt x="37" y="224"/>
                    </a:cubicBezTo>
                    <a:cubicBezTo>
                      <a:pt x="37" y="225"/>
                      <a:pt x="37" y="225"/>
                      <a:pt x="37" y="225"/>
                    </a:cubicBezTo>
                    <a:cubicBezTo>
                      <a:pt x="36" y="226"/>
                      <a:pt x="36" y="225"/>
                      <a:pt x="36" y="224"/>
                    </a:cubicBezTo>
                    <a:cubicBezTo>
                      <a:pt x="37" y="224"/>
                      <a:pt x="36" y="223"/>
                      <a:pt x="36" y="222"/>
                    </a:cubicBezTo>
                    <a:cubicBezTo>
                      <a:pt x="37" y="221"/>
                      <a:pt x="37" y="221"/>
                      <a:pt x="36" y="221"/>
                    </a:cubicBezTo>
                    <a:cubicBezTo>
                      <a:pt x="36" y="220"/>
                      <a:pt x="36" y="219"/>
                      <a:pt x="36" y="220"/>
                    </a:cubicBezTo>
                    <a:cubicBezTo>
                      <a:pt x="36" y="220"/>
                      <a:pt x="36" y="221"/>
                      <a:pt x="35" y="221"/>
                    </a:cubicBezTo>
                    <a:cubicBezTo>
                      <a:pt x="35" y="221"/>
                      <a:pt x="35" y="221"/>
                      <a:pt x="34" y="220"/>
                    </a:cubicBezTo>
                    <a:cubicBezTo>
                      <a:pt x="34" y="220"/>
                      <a:pt x="34" y="219"/>
                      <a:pt x="33" y="219"/>
                    </a:cubicBezTo>
                    <a:cubicBezTo>
                      <a:pt x="33" y="218"/>
                      <a:pt x="32" y="217"/>
                      <a:pt x="33" y="217"/>
                    </a:cubicBezTo>
                    <a:cubicBezTo>
                      <a:pt x="34" y="218"/>
                      <a:pt x="34" y="218"/>
                      <a:pt x="35" y="217"/>
                    </a:cubicBezTo>
                    <a:cubicBezTo>
                      <a:pt x="36" y="217"/>
                      <a:pt x="34" y="217"/>
                      <a:pt x="34" y="217"/>
                    </a:cubicBezTo>
                    <a:cubicBezTo>
                      <a:pt x="34" y="217"/>
                      <a:pt x="33" y="216"/>
                      <a:pt x="33" y="216"/>
                    </a:cubicBezTo>
                    <a:cubicBezTo>
                      <a:pt x="33" y="216"/>
                      <a:pt x="33" y="216"/>
                      <a:pt x="32" y="215"/>
                    </a:cubicBezTo>
                    <a:cubicBezTo>
                      <a:pt x="32" y="215"/>
                      <a:pt x="32" y="213"/>
                      <a:pt x="32" y="213"/>
                    </a:cubicBezTo>
                    <a:cubicBezTo>
                      <a:pt x="32" y="213"/>
                      <a:pt x="33" y="212"/>
                      <a:pt x="33" y="211"/>
                    </a:cubicBezTo>
                    <a:cubicBezTo>
                      <a:pt x="33" y="210"/>
                      <a:pt x="33" y="210"/>
                      <a:pt x="34" y="210"/>
                    </a:cubicBezTo>
                    <a:cubicBezTo>
                      <a:pt x="34" y="210"/>
                      <a:pt x="34" y="209"/>
                      <a:pt x="34" y="208"/>
                    </a:cubicBezTo>
                    <a:cubicBezTo>
                      <a:pt x="34" y="208"/>
                      <a:pt x="34" y="207"/>
                      <a:pt x="35" y="207"/>
                    </a:cubicBezTo>
                    <a:cubicBezTo>
                      <a:pt x="36" y="205"/>
                      <a:pt x="35" y="208"/>
                      <a:pt x="36" y="207"/>
                    </a:cubicBezTo>
                    <a:cubicBezTo>
                      <a:pt x="36" y="207"/>
                      <a:pt x="37" y="205"/>
                      <a:pt x="37" y="205"/>
                    </a:cubicBezTo>
                    <a:cubicBezTo>
                      <a:pt x="37" y="205"/>
                      <a:pt x="38" y="206"/>
                      <a:pt x="38" y="205"/>
                    </a:cubicBezTo>
                    <a:cubicBezTo>
                      <a:pt x="39" y="205"/>
                      <a:pt x="39" y="203"/>
                      <a:pt x="39" y="203"/>
                    </a:cubicBezTo>
                    <a:cubicBezTo>
                      <a:pt x="39" y="202"/>
                      <a:pt x="39" y="202"/>
                      <a:pt x="39" y="201"/>
                    </a:cubicBezTo>
                    <a:cubicBezTo>
                      <a:pt x="39" y="201"/>
                      <a:pt x="40" y="200"/>
                      <a:pt x="40" y="199"/>
                    </a:cubicBezTo>
                    <a:cubicBezTo>
                      <a:pt x="40" y="199"/>
                      <a:pt x="41" y="199"/>
                      <a:pt x="42" y="199"/>
                    </a:cubicBezTo>
                    <a:cubicBezTo>
                      <a:pt x="56" y="200"/>
                      <a:pt x="71" y="207"/>
                      <a:pt x="90" y="219"/>
                    </a:cubicBezTo>
                    <a:cubicBezTo>
                      <a:pt x="109" y="231"/>
                      <a:pt x="132" y="247"/>
                      <a:pt x="158" y="262"/>
                    </a:cubicBezTo>
                    <a:cubicBezTo>
                      <a:pt x="165" y="265"/>
                      <a:pt x="172" y="269"/>
                      <a:pt x="179" y="272"/>
                    </a:cubicBezTo>
                    <a:cubicBezTo>
                      <a:pt x="179" y="272"/>
                      <a:pt x="178" y="272"/>
                      <a:pt x="177" y="273"/>
                    </a:cubicBezTo>
                    <a:cubicBezTo>
                      <a:pt x="177" y="273"/>
                      <a:pt x="177" y="273"/>
                      <a:pt x="176" y="274"/>
                    </a:cubicBezTo>
                    <a:cubicBezTo>
                      <a:pt x="175" y="274"/>
                      <a:pt x="174" y="274"/>
                      <a:pt x="174" y="275"/>
                    </a:cubicBezTo>
                    <a:cubicBezTo>
                      <a:pt x="173" y="276"/>
                      <a:pt x="176" y="276"/>
                      <a:pt x="176" y="276"/>
                    </a:cubicBezTo>
                    <a:cubicBezTo>
                      <a:pt x="176" y="276"/>
                      <a:pt x="177" y="275"/>
                      <a:pt x="177" y="275"/>
                    </a:cubicBezTo>
                    <a:cubicBezTo>
                      <a:pt x="178" y="275"/>
                      <a:pt x="178" y="276"/>
                      <a:pt x="178" y="276"/>
                    </a:cubicBezTo>
                    <a:cubicBezTo>
                      <a:pt x="179" y="276"/>
                      <a:pt x="181" y="275"/>
                      <a:pt x="182" y="274"/>
                    </a:cubicBezTo>
                    <a:cubicBezTo>
                      <a:pt x="182" y="274"/>
                      <a:pt x="182" y="274"/>
                      <a:pt x="183" y="274"/>
                    </a:cubicBezTo>
                    <a:cubicBezTo>
                      <a:pt x="184" y="274"/>
                      <a:pt x="185" y="274"/>
                      <a:pt x="185" y="275"/>
                    </a:cubicBezTo>
                    <a:cubicBezTo>
                      <a:pt x="185" y="275"/>
                      <a:pt x="186" y="275"/>
                      <a:pt x="186" y="275"/>
                    </a:cubicBezTo>
                    <a:cubicBezTo>
                      <a:pt x="187" y="276"/>
                      <a:pt x="187" y="276"/>
                      <a:pt x="188" y="276"/>
                    </a:cubicBezTo>
                    <a:cubicBezTo>
                      <a:pt x="188" y="276"/>
                      <a:pt x="188" y="276"/>
                      <a:pt x="188" y="276"/>
                    </a:cubicBezTo>
                    <a:cubicBezTo>
                      <a:pt x="191" y="277"/>
                      <a:pt x="193" y="278"/>
                      <a:pt x="195" y="279"/>
                    </a:cubicBezTo>
                    <a:cubicBezTo>
                      <a:pt x="194" y="279"/>
                      <a:pt x="194" y="279"/>
                      <a:pt x="193" y="279"/>
                    </a:cubicBezTo>
                    <a:cubicBezTo>
                      <a:pt x="193" y="279"/>
                      <a:pt x="192" y="279"/>
                      <a:pt x="191" y="279"/>
                    </a:cubicBezTo>
                    <a:cubicBezTo>
                      <a:pt x="191" y="279"/>
                      <a:pt x="188" y="281"/>
                      <a:pt x="188" y="282"/>
                    </a:cubicBezTo>
                    <a:cubicBezTo>
                      <a:pt x="187" y="282"/>
                      <a:pt x="188" y="283"/>
                      <a:pt x="187" y="284"/>
                    </a:cubicBezTo>
                    <a:cubicBezTo>
                      <a:pt x="187" y="285"/>
                      <a:pt x="187" y="285"/>
                      <a:pt x="186" y="286"/>
                    </a:cubicBezTo>
                    <a:cubicBezTo>
                      <a:pt x="185" y="288"/>
                      <a:pt x="185" y="290"/>
                      <a:pt x="185" y="292"/>
                    </a:cubicBezTo>
                    <a:cubicBezTo>
                      <a:pt x="186" y="292"/>
                      <a:pt x="186" y="297"/>
                      <a:pt x="187" y="296"/>
                    </a:cubicBezTo>
                    <a:cubicBezTo>
                      <a:pt x="188" y="295"/>
                      <a:pt x="188" y="294"/>
                      <a:pt x="188" y="294"/>
                    </a:cubicBezTo>
                    <a:cubicBezTo>
                      <a:pt x="188" y="294"/>
                      <a:pt x="189" y="293"/>
                      <a:pt x="189" y="293"/>
                    </a:cubicBezTo>
                    <a:cubicBezTo>
                      <a:pt x="190" y="292"/>
                      <a:pt x="189" y="291"/>
                      <a:pt x="189" y="290"/>
                    </a:cubicBezTo>
                    <a:cubicBezTo>
                      <a:pt x="189" y="289"/>
                      <a:pt x="189" y="287"/>
                      <a:pt x="189" y="287"/>
                    </a:cubicBezTo>
                    <a:cubicBezTo>
                      <a:pt x="189" y="286"/>
                      <a:pt x="189" y="284"/>
                      <a:pt x="190" y="283"/>
                    </a:cubicBezTo>
                    <a:cubicBezTo>
                      <a:pt x="191" y="283"/>
                      <a:pt x="192" y="283"/>
                      <a:pt x="192" y="283"/>
                    </a:cubicBezTo>
                    <a:cubicBezTo>
                      <a:pt x="193" y="282"/>
                      <a:pt x="194" y="279"/>
                      <a:pt x="195" y="280"/>
                    </a:cubicBezTo>
                    <a:cubicBezTo>
                      <a:pt x="196" y="280"/>
                      <a:pt x="197" y="281"/>
                      <a:pt x="198" y="282"/>
                    </a:cubicBezTo>
                    <a:cubicBezTo>
                      <a:pt x="198" y="283"/>
                      <a:pt x="199" y="283"/>
                      <a:pt x="199" y="283"/>
                    </a:cubicBezTo>
                    <a:cubicBezTo>
                      <a:pt x="199" y="285"/>
                      <a:pt x="198" y="286"/>
                      <a:pt x="199" y="287"/>
                    </a:cubicBezTo>
                    <a:cubicBezTo>
                      <a:pt x="200" y="288"/>
                      <a:pt x="201" y="287"/>
                      <a:pt x="201" y="288"/>
                    </a:cubicBezTo>
                    <a:cubicBezTo>
                      <a:pt x="202" y="289"/>
                      <a:pt x="202" y="290"/>
                      <a:pt x="203" y="290"/>
                    </a:cubicBezTo>
                    <a:cubicBezTo>
                      <a:pt x="203" y="290"/>
                      <a:pt x="203" y="285"/>
                      <a:pt x="203" y="285"/>
                    </a:cubicBezTo>
                    <a:cubicBezTo>
                      <a:pt x="203" y="284"/>
                      <a:pt x="203" y="282"/>
                      <a:pt x="204" y="283"/>
                    </a:cubicBezTo>
                    <a:cubicBezTo>
                      <a:pt x="204" y="283"/>
                      <a:pt x="204" y="283"/>
                      <a:pt x="205" y="284"/>
                    </a:cubicBezTo>
                    <a:cubicBezTo>
                      <a:pt x="205" y="284"/>
                      <a:pt x="207" y="286"/>
                      <a:pt x="208" y="285"/>
                    </a:cubicBezTo>
                    <a:cubicBezTo>
                      <a:pt x="208" y="284"/>
                      <a:pt x="208" y="284"/>
                      <a:pt x="208" y="284"/>
                    </a:cubicBezTo>
                    <a:cubicBezTo>
                      <a:pt x="210" y="285"/>
                      <a:pt x="212" y="286"/>
                      <a:pt x="215" y="287"/>
                    </a:cubicBezTo>
                    <a:cubicBezTo>
                      <a:pt x="214" y="287"/>
                      <a:pt x="214" y="287"/>
                      <a:pt x="214" y="287"/>
                    </a:cubicBezTo>
                    <a:cubicBezTo>
                      <a:pt x="213" y="287"/>
                      <a:pt x="213" y="287"/>
                      <a:pt x="211" y="288"/>
                    </a:cubicBezTo>
                    <a:cubicBezTo>
                      <a:pt x="210" y="288"/>
                      <a:pt x="210" y="289"/>
                      <a:pt x="209" y="290"/>
                    </a:cubicBezTo>
                    <a:cubicBezTo>
                      <a:pt x="208" y="291"/>
                      <a:pt x="207" y="291"/>
                      <a:pt x="206" y="292"/>
                    </a:cubicBezTo>
                    <a:cubicBezTo>
                      <a:pt x="206" y="292"/>
                      <a:pt x="205" y="291"/>
                      <a:pt x="205" y="291"/>
                    </a:cubicBezTo>
                    <a:cubicBezTo>
                      <a:pt x="204" y="292"/>
                      <a:pt x="204" y="292"/>
                      <a:pt x="204" y="292"/>
                    </a:cubicBezTo>
                    <a:cubicBezTo>
                      <a:pt x="203" y="293"/>
                      <a:pt x="202" y="293"/>
                      <a:pt x="201" y="294"/>
                    </a:cubicBezTo>
                    <a:cubicBezTo>
                      <a:pt x="200" y="294"/>
                      <a:pt x="200" y="295"/>
                      <a:pt x="201" y="295"/>
                    </a:cubicBezTo>
                    <a:cubicBezTo>
                      <a:pt x="203" y="295"/>
                      <a:pt x="205" y="295"/>
                      <a:pt x="207" y="294"/>
                    </a:cubicBezTo>
                    <a:cubicBezTo>
                      <a:pt x="208" y="294"/>
                      <a:pt x="211" y="293"/>
                      <a:pt x="210" y="291"/>
                    </a:cubicBezTo>
                    <a:cubicBezTo>
                      <a:pt x="210" y="287"/>
                      <a:pt x="218" y="291"/>
                      <a:pt x="219" y="288"/>
                    </a:cubicBezTo>
                    <a:cubicBezTo>
                      <a:pt x="224" y="290"/>
                      <a:pt x="229" y="291"/>
                      <a:pt x="233" y="292"/>
                    </a:cubicBezTo>
                    <a:cubicBezTo>
                      <a:pt x="233" y="293"/>
                      <a:pt x="234" y="293"/>
                      <a:pt x="234" y="293"/>
                    </a:cubicBezTo>
                    <a:cubicBezTo>
                      <a:pt x="234" y="293"/>
                      <a:pt x="234" y="293"/>
                      <a:pt x="235" y="293"/>
                    </a:cubicBezTo>
                    <a:cubicBezTo>
                      <a:pt x="235" y="293"/>
                      <a:pt x="236" y="293"/>
                      <a:pt x="236" y="293"/>
                    </a:cubicBezTo>
                    <a:cubicBezTo>
                      <a:pt x="237" y="295"/>
                      <a:pt x="234" y="294"/>
                      <a:pt x="233" y="295"/>
                    </a:cubicBezTo>
                    <a:cubicBezTo>
                      <a:pt x="233" y="295"/>
                      <a:pt x="232" y="296"/>
                      <a:pt x="232" y="296"/>
                    </a:cubicBezTo>
                    <a:cubicBezTo>
                      <a:pt x="232" y="296"/>
                      <a:pt x="231" y="296"/>
                      <a:pt x="230" y="296"/>
                    </a:cubicBezTo>
                    <a:cubicBezTo>
                      <a:pt x="229" y="296"/>
                      <a:pt x="228" y="296"/>
                      <a:pt x="227" y="296"/>
                    </a:cubicBezTo>
                    <a:cubicBezTo>
                      <a:pt x="226" y="296"/>
                      <a:pt x="225" y="297"/>
                      <a:pt x="226" y="297"/>
                    </a:cubicBezTo>
                    <a:cubicBezTo>
                      <a:pt x="227" y="298"/>
                      <a:pt x="228" y="297"/>
                      <a:pt x="229" y="297"/>
                    </a:cubicBezTo>
                    <a:cubicBezTo>
                      <a:pt x="229" y="297"/>
                      <a:pt x="230" y="297"/>
                      <a:pt x="230" y="297"/>
                    </a:cubicBezTo>
                    <a:cubicBezTo>
                      <a:pt x="231" y="297"/>
                      <a:pt x="229" y="297"/>
                      <a:pt x="229" y="298"/>
                    </a:cubicBezTo>
                    <a:cubicBezTo>
                      <a:pt x="228" y="298"/>
                      <a:pt x="225" y="298"/>
                      <a:pt x="225" y="299"/>
                    </a:cubicBezTo>
                    <a:cubicBezTo>
                      <a:pt x="224" y="301"/>
                      <a:pt x="223" y="303"/>
                      <a:pt x="222" y="305"/>
                    </a:cubicBezTo>
                    <a:cubicBezTo>
                      <a:pt x="222" y="305"/>
                      <a:pt x="221" y="308"/>
                      <a:pt x="221" y="308"/>
                    </a:cubicBezTo>
                    <a:cubicBezTo>
                      <a:pt x="219" y="308"/>
                      <a:pt x="220" y="305"/>
                      <a:pt x="219" y="305"/>
                    </a:cubicBezTo>
                    <a:cubicBezTo>
                      <a:pt x="218" y="305"/>
                      <a:pt x="219" y="307"/>
                      <a:pt x="219" y="308"/>
                    </a:cubicBezTo>
                    <a:cubicBezTo>
                      <a:pt x="219" y="308"/>
                      <a:pt x="219" y="309"/>
                      <a:pt x="219" y="310"/>
                    </a:cubicBezTo>
                    <a:cubicBezTo>
                      <a:pt x="219" y="311"/>
                      <a:pt x="221" y="312"/>
                      <a:pt x="220" y="314"/>
                    </a:cubicBezTo>
                    <a:cubicBezTo>
                      <a:pt x="219" y="315"/>
                      <a:pt x="217" y="315"/>
                      <a:pt x="218" y="317"/>
                    </a:cubicBezTo>
                    <a:cubicBezTo>
                      <a:pt x="218" y="318"/>
                      <a:pt x="217" y="318"/>
                      <a:pt x="217" y="318"/>
                    </a:cubicBezTo>
                    <a:cubicBezTo>
                      <a:pt x="216" y="318"/>
                      <a:pt x="215" y="319"/>
                      <a:pt x="214" y="319"/>
                    </a:cubicBezTo>
                    <a:cubicBezTo>
                      <a:pt x="213" y="320"/>
                      <a:pt x="210" y="321"/>
                      <a:pt x="209" y="322"/>
                    </a:cubicBezTo>
                    <a:cubicBezTo>
                      <a:pt x="209" y="323"/>
                      <a:pt x="207" y="323"/>
                      <a:pt x="206" y="323"/>
                    </a:cubicBezTo>
                    <a:cubicBezTo>
                      <a:pt x="206" y="324"/>
                      <a:pt x="205" y="324"/>
                      <a:pt x="204" y="325"/>
                    </a:cubicBezTo>
                    <a:cubicBezTo>
                      <a:pt x="204" y="326"/>
                      <a:pt x="204" y="327"/>
                      <a:pt x="204" y="328"/>
                    </a:cubicBezTo>
                    <a:cubicBezTo>
                      <a:pt x="203" y="328"/>
                      <a:pt x="204" y="329"/>
                      <a:pt x="204" y="330"/>
                    </a:cubicBezTo>
                    <a:cubicBezTo>
                      <a:pt x="204" y="331"/>
                      <a:pt x="205" y="332"/>
                      <a:pt x="206" y="333"/>
                    </a:cubicBezTo>
                    <a:cubicBezTo>
                      <a:pt x="206" y="334"/>
                      <a:pt x="206" y="335"/>
                      <a:pt x="206" y="335"/>
                    </a:cubicBezTo>
                    <a:cubicBezTo>
                      <a:pt x="207" y="336"/>
                      <a:pt x="207" y="338"/>
                      <a:pt x="207" y="340"/>
                    </a:cubicBezTo>
                    <a:cubicBezTo>
                      <a:pt x="207" y="340"/>
                      <a:pt x="207" y="341"/>
                      <a:pt x="206" y="342"/>
                    </a:cubicBezTo>
                    <a:cubicBezTo>
                      <a:pt x="206" y="342"/>
                      <a:pt x="206" y="343"/>
                      <a:pt x="205" y="343"/>
                    </a:cubicBezTo>
                    <a:cubicBezTo>
                      <a:pt x="204" y="342"/>
                      <a:pt x="204" y="341"/>
                      <a:pt x="203" y="340"/>
                    </a:cubicBezTo>
                    <a:cubicBezTo>
                      <a:pt x="203" y="339"/>
                      <a:pt x="203" y="339"/>
                      <a:pt x="202" y="338"/>
                    </a:cubicBezTo>
                    <a:cubicBezTo>
                      <a:pt x="201" y="338"/>
                      <a:pt x="201" y="337"/>
                      <a:pt x="201" y="336"/>
                    </a:cubicBezTo>
                    <a:cubicBezTo>
                      <a:pt x="200" y="336"/>
                      <a:pt x="200" y="335"/>
                      <a:pt x="200" y="334"/>
                    </a:cubicBezTo>
                    <a:cubicBezTo>
                      <a:pt x="199" y="334"/>
                      <a:pt x="200" y="333"/>
                      <a:pt x="199" y="332"/>
                    </a:cubicBezTo>
                    <a:cubicBezTo>
                      <a:pt x="199" y="331"/>
                      <a:pt x="198" y="329"/>
                      <a:pt x="196" y="331"/>
                    </a:cubicBezTo>
                    <a:cubicBezTo>
                      <a:pt x="195" y="332"/>
                      <a:pt x="193" y="331"/>
                      <a:pt x="192" y="330"/>
                    </a:cubicBezTo>
                    <a:cubicBezTo>
                      <a:pt x="190" y="329"/>
                      <a:pt x="188" y="329"/>
                      <a:pt x="186" y="329"/>
                    </a:cubicBezTo>
                    <a:cubicBezTo>
                      <a:pt x="185" y="329"/>
                      <a:pt x="182" y="329"/>
                      <a:pt x="181" y="329"/>
                    </a:cubicBezTo>
                    <a:cubicBezTo>
                      <a:pt x="181" y="329"/>
                      <a:pt x="184" y="331"/>
                      <a:pt x="182" y="331"/>
                    </a:cubicBezTo>
                    <a:cubicBezTo>
                      <a:pt x="181" y="331"/>
                      <a:pt x="181" y="333"/>
                      <a:pt x="180" y="332"/>
                    </a:cubicBezTo>
                    <a:cubicBezTo>
                      <a:pt x="178" y="332"/>
                      <a:pt x="177" y="330"/>
                      <a:pt x="175" y="331"/>
                    </a:cubicBezTo>
                    <a:cubicBezTo>
                      <a:pt x="174" y="331"/>
                      <a:pt x="171" y="330"/>
                      <a:pt x="170" y="330"/>
                    </a:cubicBezTo>
                    <a:cubicBezTo>
                      <a:pt x="169" y="331"/>
                      <a:pt x="169" y="331"/>
                      <a:pt x="169" y="331"/>
                    </a:cubicBezTo>
                    <a:cubicBezTo>
                      <a:pt x="169" y="331"/>
                      <a:pt x="168" y="331"/>
                      <a:pt x="168" y="332"/>
                    </a:cubicBezTo>
                    <a:cubicBezTo>
                      <a:pt x="167" y="332"/>
                      <a:pt x="166" y="332"/>
                      <a:pt x="165" y="332"/>
                    </a:cubicBezTo>
                    <a:cubicBezTo>
                      <a:pt x="163" y="333"/>
                      <a:pt x="163" y="333"/>
                      <a:pt x="162" y="335"/>
                    </a:cubicBezTo>
                    <a:cubicBezTo>
                      <a:pt x="162" y="336"/>
                      <a:pt x="162" y="337"/>
                      <a:pt x="162" y="337"/>
                    </a:cubicBezTo>
                    <a:cubicBezTo>
                      <a:pt x="163" y="338"/>
                      <a:pt x="163" y="339"/>
                      <a:pt x="163" y="339"/>
                    </a:cubicBezTo>
                    <a:cubicBezTo>
                      <a:pt x="164" y="341"/>
                      <a:pt x="163" y="343"/>
                      <a:pt x="163" y="345"/>
                    </a:cubicBezTo>
                    <a:cubicBezTo>
                      <a:pt x="163" y="346"/>
                      <a:pt x="163" y="346"/>
                      <a:pt x="163" y="348"/>
                    </a:cubicBezTo>
                    <a:cubicBezTo>
                      <a:pt x="163" y="348"/>
                      <a:pt x="164" y="348"/>
                      <a:pt x="164" y="349"/>
                    </a:cubicBezTo>
                    <a:cubicBezTo>
                      <a:pt x="165" y="350"/>
                      <a:pt x="165" y="350"/>
                      <a:pt x="165" y="351"/>
                    </a:cubicBezTo>
                    <a:cubicBezTo>
                      <a:pt x="166" y="352"/>
                      <a:pt x="166" y="352"/>
                      <a:pt x="167" y="353"/>
                    </a:cubicBezTo>
                    <a:cubicBezTo>
                      <a:pt x="168" y="353"/>
                      <a:pt x="168" y="354"/>
                      <a:pt x="168" y="355"/>
                    </a:cubicBezTo>
                    <a:cubicBezTo>
                      <a:pt x="169" y="356"/>
                      <a:pt x="170" y="355"/>
                      <a:pt x="171" y="356"/>
                    </a:cubicBezTo>
                    <a:cubicBezTo>
                      <a:pt x="171" y="356"/>
                      <a:pt x="172" y="357"/>
                      <a:pt x="173" y="356"/>
                    </a:cubicBezTo>
                    <a:cubicBezTo>
                      <a:pt x="173" y="356"/>
                      <a:pt x="174" y="356"/>
                      <a:pt x="174" y="356"/>
                    </a:cubicBezTo>
                    <a:cubicBezTo>
                      <a:pt x="175" y="356"/>
                      <a:pt x="176" y="356"/>
                      <a:pt x="176" y="356"/>
                    </a:cubicBezTo>
                    <a:cubicBezTo>
                      <a:pt x="177" y="356"/>
                      <a:pt x="177" y="356"/>
                      <a:pt x="177" y="356"/>
                    </a:cubicBezTo>
                    <a:cubicBezTo>
                      <a:pt x="178" y="356"/>
                      <a:pt x="178" y="357"/>
                      <a:pt x="179" y="356"/>
                    </a:cubicBezTo>
                    <a:cubicBezTo>
                      <a:pt x="180" y="356"/>
                      <a:pt x="180" y="356"/>
                      <a:pt x="180" y="355"/>
                    </a:cubicBezTo>
                    <a:cubicBezTo>
                      <a:pt x="180" y="355"/>
                      <a:pt x="180" y="355"/>
                      <a:pt x="181" y="354"/>
                    </a:cubicBezTo>
                    <a:cubicBezTo>
                      <a:pt x="181" y="353"/>
                      <a:pt x="181" y="353"/>
                      <a:pt x="181" y="352"/>
                    </a:cubicBezTo>
                    <a:cubicBezTo>
                      <a:pt x="181" y="350"/>
                      <a:pt x="184" y="351"/>
                      <a:pt x="185" y="351"/>
                    </a:cubicBezTo>
                    <a:cubicBezTo>
                      <a:pt x="187" y="350"/>
                      <a:pt x="191" y="350"/>
                      <a:pt x="190" y="352"/>
                    </a:cubicBezTo>
                    <a:cubicBezTo>
                      <a:pt x="190" y="352"/>
                      <a:pt x="190" y="353"/>
                      <a:pt x="189" y="353"/>
                    </a:cubicBezTo>
                    <a:cubicBezTo>
                      <a:pt x="189" y="353"/>
                      <a:pt x="189" y="354"/>
                      <a:pt x="189" y="355"/>
                    </a:cubicBezTo>
                    <a:cubicBezTo>
                      <a:pt x="189" y="356"/>
                      <a:pt x="188" y="357"/>
                      <a:pt x="187" y="358"/>
                    </a:cubicBezTo>
                    <a:cubicBezTo>
                      <a:pt x="186" y="358"/>
                      <a:pt x="185" y="358"/>
                      <a:pt x="185" y="358"/>
                    </a:cubicBezTo>
                    <a:cubicBezTo>
                      <a:pt x="185" y="359"/>
                      <a:pt x="186" y="359"/>
                      <a:pt x="186" y="359"/>
                    </a:cubicBezTo>
                    <a:cubicBezTo>
                      <a:pt x="187" y="360"/>
                      <a:pt x="187" y="362"/>
                      <a:pt x="188" y="362"/>
                    </a:cubicBezTo>
                    <a:cubicBezTo>
                      <a:pt x="190" y="362"/>
                      <a:pt x="191" y="361"/>
                      <a:pt x="192" y="362"/>
                    </a:cubicBezTo>
                    <a:cubicBezTo>
                      <a:pt x="193" y="362"/>
                      <a:pt x="194" y="362"/>
                      <a:pt x="195" y="362"/>
                    </a:cubicBezTo>
                    <a:cubicBezTo>
                      <a:pt x="196" y="362"/>
                      <a:pt x="197" y="362"/>
                      <a:pt x="197" y="362"/>
                    </a:cubicBezTo>
                    <a:cubicBezTo>
                      <a:pt x="198" y="362"/>
                      <a:pt x="198" y="363"/>
                      <a:pt x="198" y="363"/>
                    </a:cubicBezTo>
                    <a:cubicBezTo>
                      <a:pt x="198" y="363"/>
                      <a:pt x="199" y="363"/>
                      <a:pt x="199" y="363"/>
                    </a:cubicBezTo>
                    <a:cubicBezTo>
                      <a:pt x="201" y="363"/>
                      <a:pt x="200" y="365"/>
                      <a:pt x="200" y="366"/>
                    </a:cubicBezTo>
                    <a:cubicBezTo>
                      <a:pt x="200" y="367"/>
                      <a:pt x="200" y="367"/>
                      <a:pt x="200" y="368"/>
                    </a:cubicBezTo>
                    <a:cubicBezTo>
                      <a:pt x="200" y="369"/>
                      <a:pt x="199" y="370"/>
                      <a:pt x="199" y="370"/>
                    </a:cubicBezTo>
                    <a:cubicBezTo>
                      <a:pt x="199" y="371"/>
                      <a:pt x="199" y="372"/>
                      <a:pt x="199" y="372"/>
                    </a:cubicBezTo>
                    <a:cubicBezTo>
                      <a:pt x="199" y="373"/>
                      <a:pt x="200" y="373"/>
                      <a:pt x="201" y="374"/>
                    </a:cubicBezTo>
                    <a:cubicBezTo>
                      <a:pt x="201" y="374"/>
                      <a:pt x="201" y="374"/>
                      <a:pt x="202" y="374"/>
                    </a:cubicBezTo>
                    <a:cubicBezTo>
                      <a:pt x="203" y="375"/>
                      <a:pt x="203" y="375"/>
                      <a:pt x="204" y="375"/>
                    </a:cubicBezTo>
                    <a:cubicBezTo>
                      <a:pt x="206" y="375"/>
                      <a:pt x="207" y="374"/>
                      <a:pt x="208" y="374"/>
                    </a:cubicBezTo>
                    <a:cubicBezTo>
                      <a:pt x="210" y="373"/>
                      <a:pt x="211" y="374"/>
                      <a:pt x="213" y="374"/>
                    </a:cubicBezTo>
                    <a:cubicBezTo>
                      <a:pt x="213" y="374"/>
                      <a:pt x="214" y="376"/>
                      <a:pt x="215" y="375"/>
                    </a:cubicBezTo>
                    <a:cubicBezTo>
                      <a:pt x="216" y="375"/>
                      <a:pt x="216" y="374"/>
                      <a:pt x="217" y="374"/>
                    </a:cubicBezTo>
                    <a:cubicBezTo>
                      <a:pt x="219" y="373"/>
                      <a:pt x="218" y="372"/>
                      <a:pt x="219" y="371"/>
                    </a:cubicBezTo>
                    <a:cubicBezTo>
                      <a:pt x="220" y="371"/>
                      <a:pt x="220" y="370"/>
                      <a:pt x="220" y="370"/>
                    </a:cubicBezTo>
                    <a:cubicBezTo>
                      <a:pt x="221" y="370"/>
                      <a:pt x="221" y="371"/>
                      <a:pt x="221" y="371"/>
                    </a:cubicBezTo>
                    <a:cubicBezTo>
                      <a:pt x="222" y="371"/>
                      <a:pt x="222" y="370"/>
                      <a:pt x="222" y="370"/>
                    </a:cubicBezTo>
                    <a:cubicBezTo>
                      <a:pt x="224" y="369"/>
                      <a:pt x="226" y="369"/>
                      <a:pt x="228" y="368"/>
                    </a:cubicBezTo>
                    <a:cubicBezTo>
                      <a:pt x="228" y="367"/>
                      <a:pt x="230" y="367"/>
                      <a:pt x="230" y="368"/>
                    </a:cubicBezTo>
                    <a:cubicBezTo>
                      <a:pt x="230" y="369"/>
                      <a:pt x="228" y="368"/>
                      <a:pt x="228" y="369"/>
                    </a:cubicBezTo>
                    <a:cubicBezTo>
                      <a:pt x="227" y="370"/>
                      <a:pt x="228" y="371"/>
                      <a:pt x="228" y="371"/>
                    </a:cubicBezTo>
                    <a:cubicBezTo>
                      <a:pt x="228" y="372"/>
                      <a:pt x="226" y="372"/>
                      <a:pt x="226" y="373"/>
                    </a:cubicBezTo>
                    <a:cubicBezTo>
                      <a:pt x="226" y="373"/>
                      <a:pt x="227" y="373"/>
                      <a:pt x="227" y="373"/>
                    </a:cubicBezTo>
                    <a:cubicBezTo>
                      <a:pt x="228" y="373"/>
                      <a:pt x="228" y="374"/>
                      <a:pt x="228" y="374"/>
                    </a:cubicBezTo>
                    <a:cubicBezTo>
                      <a:pt x="228" y="374"/>
                      <a:pt x="229" y="373"/>
                      <a:pt x="229" y="373"/>
                    </a:cubicBezTo>
                    <a:cubicBezTo>
                      <a:pt x="229" y="373"/>
                      <a:pt x="229" y="372"/>
                      <a:pt x="229" y="372"/>
                    </a:cubicBezTo>
                    <a:cubicBezTo>
                      <a:pt x="229" y="371"/>
                      <a:pt x="228" y="371"/>
                      <a:pt x="229" y="370"/>
                    </a:cubicBezTo>
                    <a:cubicBezTo>
                      <a:pt x="230" y="369"/>
                      <a:pt x="232" y="369"/>
                      <a:pt x="233" y="369"/>
                    </a:cubicBezTo>
                    <a:cubicBezTo>
                      <a:pt x="232" y="368"/>
                      <a:pt x="232" y="368"/>
                      <a:pt x="232" y="368"/>
                    </a:cubicBezTo>
                    <a:cubicBezTo>
                      <a:pt x="232" y="367"/>
                      <a:pt x="233" y="368"/>
                      <a:pt x="233" y="368"/>
                    </a:cubicBezTo>
                    <a:cubicBezTo>
                      <a:pt x="233" y="368"/>
                      <a:pt x="233" y="369"/>
                      <a:pt x="233" y="369"/>
                    </a:cubicBezTo>
                    <a:cubicBezTo>
                      <a:pt x="234" y="369"/>
                      <a:pt x="235" y="369"/>
                      <a:pt x="235" y="369"/>
                    </a:cubicBezTo>
                    <a:cubicBezTo>
                      <a:pt x="236" y="369"/>
                      <a:pt x="236" y="369"/>
                      <a:pt x="236" y="369"/>
                    </a:cubicBezTo>
                    <a:cubicBezTo>
                      <a:pt x="236" y="370"/>
                      <a:pt x="236" y="371"/>
                      <a:pt x="237" y="371"/>
                    </a:cubicBezTo>
                    <a:cubicBezTo>
                      <a:pt x="238" y="370"/>
                      <a:pt x="240" y="370"/>
                      <a:pt x="241" y="370"/>
                    </a:cubicBezTo>
                    <a:cubicBezTo>
                      <a:pt x="242" y="370"/>
                      <a:pt x="242" y="371"/>
                      <a:pt x="243" y="371"/>
                    </a:cubicBezTo>
                    <a:cubicBezTo>
                      <a:pt x="243" y="371"/>
                      <a:pt x="244" y="371"/>
                      <a:pt x="245" y="370"/>
                    </a:cubicBezTo>
                    <a:cubicBezTo>
                      <a:pt x="246" y="369"/>
                      <a:pt x="246" y="370"/>
                      <a:pt x="247" y="369"/>
                    </a:cubicBezTo>
                    <a:cubicBezTo>
                      <a:pt x="249" y="368"/>
                      <a:pt x="249" y="370"/>
                      <a:pt x="249" y="370"/>
                    </a:cubicBezTo>
                    <a:cubicBezTo>
                      <a:pt x="250" y="370"/>
                      <a:pt x="249" y="370"/>
                      <a:pt x="250" y="371"/>
                    </a:cubicBezTo>
                    <a:cubicBezTo>
                      <a:pt x="250" y="371"/>
                      <a:pt x="251" y="371"/>
                      <a:pt x="251" y="371"/>
                    </a:cubicBezTo>
                    <a:cubicBezTo>
                      <a:pt x="251" y="371"/>
                      <a:pt x="252" y="371"/>
                      <a:pt x="252" y="371"/>
                    </a:cubicBezTo>
                    <a:cubicBezTo>
                      <a:pt x="253" y="371"/>
                      <a:pt x="253" y="371"/>
                      <a:pt x="253" y="371"/>
                    </a:cubicBezTo>
                    <a:cubicBezTo>
                      <a:pt x="254" y="372"/>
                      <a:pt x="252" y="372"/>
                      <a:pt x="252" y="373"/>
                    </a:cubicBezTo>
                    <a:cubicBezTo>
                      <a:pt x="251" y="373"/>
                      <a:pt x="253" y="373"/>
                      <a:pt x="253" y="373"/>
                    </a:cubicBezTo>
                    <a:cubicBezTo>
                      <a:pt x="255" y="372"/>
                      <a:pt x="256" y="373"/>
                      <a:pt x="257" y="374"/>
                    </a:cubicBezTo>
                    <a:cubicBezTo>
                      <a:pt x="257" y="374"/>
                      <a:pt x="258" y="374"/>
                      <a:pt x="258" y="375"/>
                    </a:cubicBezTo>
                    <a:cubicBezTo>
                      <a:pt x="257" y="376"/>
                      <a:pt x="257" y="376"/>
                      <a:pt x="257" y="376"/>
                    </a:cubicBezTo>
                    <a:cubicBezTo>
                      <a:pt x="258" y="375"/>
                      <a:pt x="260" y="376"/>
                      <a:pt x="260" y="376"/>
                    </a:cubicBezTo>
                    <a:cubicBezTo>
                      <a:pt x="260" y="376"/>
                      <a:pt x="260" y="376"/>
                      <a:pt x="261" y="377"/>
                    </a:cubicBezTo>
                    <a:cubicBezTo>
                      <a:pt x="261" y="377"/>
                      <a:pt x="262" y="377"/>
                      <a:pt x="263" y="377"/>
                    </a:cubicBezTo>
                    <a:cubicBezTo>
                      <a:pt x="264" y="376"/>
                      <a:pt x="266" y="376"/>
                      <a:pt x="268" y="376"/>
                    </a:cubicBezTo>
                    <a:cubicBezTo>
                      <a:pt x="268" y="376"/>
                      <a:pt x="269" y="376"/>
                      <a:pt x="269" y="377"/>
                    </a:cubicBezTo>
                    <a:cubicBezTo>
                      <a:pt x="270" y="377"/>
                      <a:pt x="271" y="377"/>
                      <a:pt x="272" y="378"/>
                    </a:cubicBezTo>
                    <a:cubicBezTo>
                      <a:pt x="272" y="378"/>
                      <a:pt x="272" y="378"/>
                      <a:pt x="272" y="379"/>
                    </a:cubicBezTo>
                    <a:cubicBezTo>
                      <a:pt x="272" y="380"/>
                      <a:pt x="272" y="380"/>
                      <a:pt x="272" y="381"/>
                    </a:cubicBezTo>
                    <a:cubicBezTo>
                      <a:pt x="273" y="381"/>
                      <a:pt x="274" y="382"/>
                      <a:pt x="273" y="383"/>
                    </a:cubicBezTo>
                    <a:cubicBezTo>
                      <a:pt x="273" y="384"/>
                      <a:pt x="272" y="384"/>
                      <a:pt x="272" y="385"/>
                    </a:cubicBezTo>
                    <a:cubicBezTo>
                      <a:pt x="271" y="385"/>
                      <a:pt x="271" y="385"/>
                      <a:pt x="270" y="386"/>
                    </a:cubicBezTo>
                    <a:cubicBezTo>
                      <a:pt x="270" y="386"/>
                      <a:pt x="268" y="388"/>
                      <a:pt x="268" y="388"/>
                    </a:cubicBezTo>
                    <a:cubicBezTo>
                      <a:pt x="269" y="388"/>
                      <a:pt x="270" y="387"/>
                      <a:pt x="270" y="387"/>
                    </a:cubicBezTo>
                    <a:cubicBezTo>
                      <a:pt x="271" y="387"/>
                      <a:pt x="271" y="388"/>
                      <a:pt x="271" y="388"/>
                    </a:cubicBezTo>
                    <a:cubicBezTo>
                      <a:pt x="271" y="388"/>
                      <a:pt x="273" y="388"/>
                      <a:pt x="274" y="388"/>
                    </a:cubicBezTo>
                    <a:cubicBezTo>
                      <a:pt x="274" y="388"/>
                      <a:pt x="274" y="387"/>
                      <a:pt x="273" y="387"/>
                    </a:cubicBezTo>
                    <a:cubicBezTo>
                      <a:pt x="272" y="388"/>
                      <a:pt x="272" y="388"/>
                      <a:pt x="271" y="388"/>
                    </a:cubicBezTo>
                    <a:cubicBezTo>
                      <a:pt x="271" y="387"/>
                      <a:pt x="271" y="386"/>
                      <a:pt x="272" y="386"/>
                    </a:cubicBezTo>
                    <a:cubicBezTo>
                      <a:pt x="272" y="385"/>
                      <a:pt x="273" y="385"/>
                      <a:pt x="274" y="385"/>
                    </a:cubicBezTo>
                    <a:cubicBezTo>
                      <a:pt x="275" y="385"/>
                      <a:pt x="276" y="384"/>
                      <a:pt x="276" y="385"/>
                    </a:cubicBezTo>
                    <a:cubicBezTo>
                      <a:pt x="276" y="385"/>
                      <a:pt x="275" y="386"/>
                      <a:pt x="275" y="386"/>
                    </a:cubicBezTo>
                    <a:cubicBezTo>
                      <a:pt x="275" y="386"/>
                      <a:pt x="275" y="387"/>
                      <a:pt x="275" y="387"/>
                    </a:cubicBezTo>
                    <a:cubicBezTo>
                      <a:pt x="276" y="386"/>
                      <a:pt x="276" y="385"/>
                      <a:pt x="278" y="385"/>
                    </a:cubicBezTo>
                    <a:cubicBezTo>
                      <a:pt x="279" y="385"/>
                      <a:pt x="279" y="385"/>
                      <a:pt x="279" y="385"/>
                    </a:cubicBezTo>
                    <a:cubicBezTo>
                      <a:pt x="279" y="385"/>
                      <a:pt x="280" y="385"/>
                      <a:pt x="280" y="385"/>
                    </a:cubicBezTo>
                    <a:cubicBezTo>
                      <a:pt x="281" y="385"/>
                      <a:pt x="281" y="385"/>
                      <a:pt x="281" y="385"/>
                    </a:cubicBezTo>
                    <a:cubicBezTo>
                      <a:pt x="281" y="385"/>
                      <a:pt x="282" y="385"/>
                      <a:pt x="282" y="385"/>
                    </a:cubicBezTo>
                    <a:cubicBezTo>
                      <a:pt x="282" y="385"/>
                      <a:pt x="283" y="386"/>
                      <a:pt x="283" y="386"/>
                    </a:cubicBezTo>
                    <a:cubicBezTo>
                      <a:pt x="283" y="387"/>
                      <a:pt x="283" y="387"/>
                      <a:pt x="283" y="387"/>
                    </a:cubicBezTo>
                    <a:cubicBezTo>
                      <a:pt x="282" y="387"/>
                      <a:pt x="283" y="388"/>
                      <a:pt x="283" y="388"/>
                    </a:cubicBezTo>
                    <a:cubicBezTo>
                      <a:pt x="284" y="388"/>
                      <a:pt x="284" y="386"/>
                      <a:pt x="285" y="386"/>
                    </a:cubicBezTo>
                    <a:cubicBezTo>
                      <a:pt x="286" y="386"/>
                      <a:pt x="286" y="387"/>
                      <a:pt x="287" y="387"/>
                    </a:cubicBezTo>
                    <a:cubicBezTo>
                      <a:pt x="287" y="387"/>
                      <a:pt x="288" y="386"/>
                      <a:pt x="288" y="386"/>
                    </a:cubicBezTo>
                    <a:cubicBezTo>
                      <a:pt x="288" y="387"/>
                      <a:pt x="289" y="387"/>
                      <a:pt x="289" y="386"/>
                    </a:cubicBezTo>
                    <a:cubicBezTo>
                      <a:pt x="290" y="386"/>
                      <a:pt x="290" y="386"/>
                      <a:pt x="291" y="386"/>
                    </a:cubicBezTo>
                    <a:cubicBezTo>
                      <a:pt x="291" y="386"/>
                      <a:pt x="291" y="386"/>
                      <a:pt x="292" y="386"/>
                    </a:cubicBezTo>
                    <a:cubicBezTo>
                      <a:pt x="293" y="386"/>
                      <a:pt x="293" y="386"/>
                      <a:pt x="293" y="387"/>
                    </a:cubicBezTo>
                    <a:cubicBezTo>
                      <a:pt x="294" y="387"/>
                      <a:pt x="295" y="387"/>
                      <a:pt x="296" y="388"/>
                    </a:cubicBezTo>
                    <a:cubicBezTo>
                      <a:pt x="297" y="388"/>
                      <a:pt x="299" y="387"/>
                      <a:pt x="299" y="388"/>
                    </a:cubicBezTo>
                    <a:cubicBezTo>
                      <a:pt x="299" y="389"/>
                      <a:pt x="299" y="391"/>
                      <a:pt x="298" y="392"/>
                    </a:cubicBezTo>
                    <a:cubicBezTo>
                      <a:pt x="297" y="393"/>
                      <a:pt x="296" y="394"/>
                      <a:pt x="295" y="395"/>
                    </a:cubicBezTo>
                    <a:cubicBezTo>
                      <a:pt x="294" y="396"/>
                      <a:pt x="293" y="396"/>
                      <a:pt x="293" y="397"/>
                    </a:cubicBezTo>
                    <a:cubicBezTo>
                      <a:pt x="293" y="398"/>
                      <a:pt x="291" y="400"/>
                      <a:pt x="290" y="400"/>
                    </a:cubicBezTo>
                    <a:cubicBezTo>
                      <a:pt x="289" y="400"/>
                      <a:pt x="288" y="402"/>
                      <a:pt x="288" y="402"/>
                    </a:cubicBezTo>
                    <a:cubicBezTo>
                      <a:pt x="288" y="403"/>
                      <a:pt x="288" y="404"/>
                      <a:pt x="288" y="405"/>
                    </a:cubicBezTo>
                    <a:cubicBezTo>
                      <a:pt x="288" y="405"/>
                      <a:pt x="287" y="406"/>
                      <a:pt x="287" y="407"/>
                    </a:cubicBezTo>
                    <a:cubicBezTo>
                      <a:pt x="286" y="408"/>
                      <a:pt x="286" y="408"/>
                      <a:pt x="286" y="409"/>
                    </a:cubicBezTo>
                    <a:cubicBezTo>
                      <a:pt x="286" y="409"/>
                      <a:pt x="285" y="410"/>
                      <a:pt x="284" y="411"/>
                    </a:cubicBezTo>
                    <a:cubicBezTo>
                      <a:pt x="284" y="411"/>
                      <a:pt x="283" y="411"/>
                      <a:pt x="283" y="412"/>
                    </a:cubicBezTo>
                    <a:cubicBezTo>
                      <a:pt x="282" y="412"/>
                      <a:pt x="283" y="412"/>
                      <a:pt x="282" y="413"/>
                    </a:cubicBezTo>
                    <a:cubicBezTo>
                      <a:pt x="282" y="413"/>
                      <a:pt x="282" y="413"/>
                      <a:pt x="281" y="413"/>
                    </a:cubicBezTo>
                    <a:cubicBezTo>
                      <a:pt x="280" y="414"/>
                      <a:pt x="280" y="414"/>
                      <a:pt x="279" y="415"/>
                    </a:cubicBezTo>
                    <a:cubicBezTo>
                      <a:pt x="279" y="415"/>
                      <a:pt x="279" y="415"/>
                      <a:pt x="279" y="415"/>
                    </a:cubicBezTo>
                    <a:cubicBezTo>
                      <a:pt x="279" y="415"/>
                      <a:pt x="279" y="414"/>
                      <a:pt x="279" y="415"/>
                    </a:cubicBezTo>
                    <a:cubicBezTo>
                      <a:pt x="278" y="415"/>
                      <a:pt x="278" y="415"/>
                      <a:pt x="278" y="415"/>
                    </a:cubicBezTo>
                    <a:cubicBezTo>
                      <a:pt x="277" y="415"/>
                      <a:pt x="277" y="415"/>
                      <a:pt x="277" y="415"/>
                    </a:cubicBezTo>
                    <a:cubicBezTo>
                      <a:pt x="277" y="415"/>
                      <a:pt x="277" y="415"/>
                      <a:pt x="277" y="415"/>
                    </a:cubicBezTo>
                    <a:cubicBezTo>
                      <a:pt x="276" y="415"/>
                      <a:pt x="276" y="415"/>
                      <a:pt x="276" y="415"/>
                    </a:cubicBezTo>
                    <a:cubicBezTo>
                      <a:pt x="275" y="416"/>
                      <a:pt x="275" y="416"/>
                      <a:pt x="275" y="416"/>
                    </a:cubicBezTo>
                    <a:cubicBezTo>
                      <a:pt x="275" y="416"/>
                      <a:pt x="275" y="417"/>
                      <a:pt x="274" y="417"/>
                    </a:cubicBezTo>
                    <a:cubicBezTo>
                      <a:pt x="274" y="417"/>
                      <a:pt x="273" y="417"/>
                      <a:pt x="273" y="417"/>
                    </a:cubicBezTo>
                    <a:cubicBezTo>
                      <a:pt x="272" y="418"/>
                      <a:pt x="270" y="418"/>
                      <a:pt x="270" y="419"/>
                    </a:cubicBezTo>
                    <a:cubicBezTo>
                      <a:pt x="269" y="419"/>
                      <a:pt x="269" y="419"/>
                      <a:pt x="269" y="420"/>
                    </a:cubicBezTo>
                    <a:cubicBezTo>
                      <a:pt x="268" y="420"/>
                      <a:pt x="268" y="421"/>
                      <a:pt x="268" y="421"/>
                    </a:cubicBezTo>
                    <a:cubicBezTo>
                      <a:pt x="268" y="422"/>
                      <a:pt x="268" y="423"/>
                      <a:pt x="267" y="423"/>
                    </a:cubicBezTo>
                    <a:cubicBezTo>
                      <a:pt x="267" y="423"/>
                      <a:pt x="266" y="424"/>
                      <a:pt x="266" y="424"/>
                    </a:cubicBezTo>
                    <a:cubicBezTo>
                      <a:pt x="266" y="424"/>
                      <a:pt x="265" y="425"/>
                      <a:pt x="265" y="425"/>
                    </a:cubicBezTo>
                    <a:cubicBezTo>
                      <a:pt x="265" y="425"/>
                      <a:pt x="265" y="426"/>
                      <a:pt x="264" y="426"/>
                    </a:cubicBezTo>
                    <a:cubicBezTo>
                      <a:pt x="264" y="426"/>
                      <a:pt x="264" y="426"/>
                      <a:pt x="264" y="425"/>
                    </a:cubicBezTo>
                    <a:cubicBezTo>
                      <a:pt x="264" y="425"/>
                      <a:pt x="264" y="426"/>
                      <a:pt x="263" y="426"/>
                    </a:cubicBezTo>
                    <a:cubicBezTo>
                      <a:pt x="263" y="426"/>
                      <a:pt x="262" y="426"/>
                      <a:pt x="262" y="427"/>
                    </a:cubicBezTo>
                    <a:cubicBezTo>
                      <a:pt x="262" y="427"/>
                      <a:pt x="262" y="427"/>
                      <a:pt x="261" y="428"/>
                    </a:cubicBezTo>
                    <a:cubicBezTo>
                      <a:pt x="261" y="428"/>
                      <a:pt x="261" y="429"/>
                      <a:pt x="261" y="429"/>
                    </a:cubicBezTo>
                    <a:cubicBezTo>
                      <a:pt x="261" y="429"/>
                      <a:pt x="260" y="430"/>
                      <a:pt x="260" y="430"/>
                    </a:cubicBezTo>
                    <a:cubicBezTo>
                      <a:pt x="259" y="430"/>
                      <a:pt x="259" y="430"/>
                      <a:pt x="259" y="430"/>
                    </a:cubicBezTo>
                    <a:cubicBezTo>
                      <a:pt x="257" y="431"/>
                      <a:pt x="256" y="431"/>
                      <a:pt x="254" y="431"/>
                    </a:cubicBezTo>
                    <a:cubicBezTo>
                      <a:pt x="254" y="431"/>
                      <a:pt x="254" y="431"/>
                      <a:pt x="253" y="431"/>
                    </a:cubicBezTo>
                    <a:cubicBezTo>
                      <a:pt x="252" y="431"/>
                      <a:pt x="252" y="431"/>
                      <a:pt x="252" y="431"/>
                    </a:cubicBezTo>
                    <a:cubicBezTo>
                      <a:pt x="251" y="431"/>
                      <a:pt x="251" y="432"/>
                      <a:pt x="252" y="432"/>
                    </a:cubicBezTo>
                    <a:cubicBezTo>
                      <a:pt x="252" y="432"/>
                      <a:pt x="253" y="432"/>
                      <a:pt x="253" y="432"/>
                    </a:cubicBezTo>
                    <a:cubicBezTo>
                      <a:pt x="253" y="432"/>
                      <a:pt x="253" y="433"/>
                      <a:pt x="253" y="433"/>
                    </a:cubicBezTo>
                    <a:cubicBezTo>
                      <a:pt x="254" y="433"/>
                      <a:pt x="254" y="433"/>
                      <a:pt x="254" y="433"/>
                    </a:cubicBezTo>
                    <a:cubicBezTo>
                      <a:pt x="254" y="434"/>
                      <a:pt x="253" y="434"/>
                      <a:pt x="253" y="435"/>
                    </a:cubicBezTo>
                    <a:cubicBezTo>
                      <a:pt x="252" y="435"/>
                      <a:pt x="251" y="436"/>
                      <a:pt x="250" y="436"/>
                    </a:cubicBezTo>
                    <a:cubicBezTo>
                      <a:pt x="249" y="436"/>
                      <a:pt x="249" y="436"/>
                      <a:pt x="248" y="436"/>
                    </a:cubicBezTo>
                    <a:cubicBezTo>
                      <a:pt x="247" y="436"/>
                      <a:pt x="247" y="436"/>
                      <a:pt x="246" y="436"/>
                    </a:cubicBezTo>
                    <a:cubicBezTo>
                      <a:pt x="246" y="437"/>
                      <a:pt x="246" y="437"/>
                      <a:pt x="246" y="437"/>
                    </a:cubicBezTo>
                    <a:cubicBezTo>
                      <a:pt x="246" y="437"/>
                      <a:pt x="246" y="437"/>
                      <a:pt x="246" y="437"/>
                    </a:cubicBezTo>
                    <a:cubicBezTo>
                      <a:pt x="246" y="438"/>
                      <a:pt x="246" y="438"/>
                      <a:pt x="246" y="438"/>
                    </a:cubicBezTo>
                    <a:cubicBezTo>
                      <a:pt x="246" y="438"/>
                      <a:pt x="245" y="439"/>
                      <a:pt x="244" y="439"/>
                    </a:cubicBezTo>
                    <a:cubicBezTo>
                      <a:pt x="243" y="439"/>
                      <a:pt x="243" y="439"/>
                      <a:pt x="243" y="438"/>
                    </a:cubicBezTo>
                    <a:cubicBezTo>
                      <a:pt x="242" y="438"/>
                      <a:pt x="242" y="439"/>
                      <a:pt x="242" y="439"/>
                    </a:cubicBezTo>
                    <a:cubicBezTo>
                      <a:pt x="242" y="439"/>
                      <a:pt x="242" y="440"/>
                      <a:pt x="243" y="440"/>
                    </a:cubicBezTo>
                    <a:cubicBezTo>
                      <a:pt x="243" y="440"/>
                      <a:pt x="243" y="440"/>
                      <a:pt x="243" y="440"/>
                    </a:cubicBezTo>
                    <a:cubicBezTo>
                      <a:pt x="243" y="440"/>
                      <a:pt x="243" y="440"/>
                      <a:pt x="243" y="440"/>
                    </a:cubicBezTo>
                    <a:cubicBezTo>
                      <a:pt x="243" y="441"/>
                      <a:pt x="243" y="441"/>
                      <a:pt x="243" y="441"/>
                    </a:cubicBezTo>
                    <a:cubicBezTo>
                      <a:pt x="243" y="441"/>
                      <a:pt x="243" y="442"/>
                      <a:pt x="242" y="442"/>
                    </a:cubicBezTo>
                    <a:cubicBezTo>
                      <a:pt x="242" y="442"/>
                      <a:pt x="241" y="442"/>
                      <a:pt x="241" y="443"/>
                    </a:cubicBezTo>
                    <a:cubicBezTo>
                      <a:pt x="240" y="443"/>
                      <a:pt x="240" y="443"/>
                      <a:pt x="240" y="443"/>
                    </a:cubicBezTo>
                    <a:cubicBezTo>
                      <a:pt x="240" y="443"/>
                      <a:pt x="240" y="444"/>
                      <a:pt x="240" y="444"/>
                    </a:cubicBezTo>
                    <a:cubicBezTo>
                      <a:pt x="241" y="444"/>
                      <a:pt x="242" y="444"/>
                      <a:pt x="242" y="444"/>
                    </a:cubicBezTo>
                    <a:cubicBezTo>
                      <a:pt x="243" y="444"/>
                      <a:pt x="243" y="444"/>
                      <a:pt x="243" y="444"/>
                    </a:cubicBezTo>
                    <a:cubicBezTo>
                      <a:pt x="243" y="444"/>
                      <a:pt x="243" y="445"/>
                      <a:pt x="243" y="445"/>
                    </a:cubicBezTo>
                    <a:cubicBezTo>
                      <a:pt x="243" y="445"/>
                      <a:pt x="243" y="445"/>
                      <a:pt x="242" y="445"/>
                    </a:cubicBezTo>
                    <a:cubicBezTo>
                      <a:pt x="242" y="445"/>
                      <a:pt x="242" y="445"/>
                      <a:pt x="242" y="446"/>
                    </a:cubicBezTo>
                    <a:cubicBezTo>
                      <a:pt x="241" y="446"/>
                      <a:pt x="241" y="446"/>
                      <a:pt x="241" y="446"/>
                    </a:cubicBezTo>
                    <a:cubicBezTo>
                      <a:pt x="241" y="446"/>
                      <a:pt x="241" y="446"/>
                      <a:pt x="241" y="446"/>
                    </a:cubicBezTo>
                    <a:cubicBezTo>
                      <a:pt x="241" y="447"/>
                      <a:pt x="241" y="447"/>
                      <a:pt x="241" y="447"/>
                    </a:cubicBezTo>
                    <a:cubicBezTo>
                      <a:pt x="241" y="447"/>
                      <a:pt x="241" y="447"/>
                      <a:pt x="240" y="447"/>
                    </a:cubicBezTo>
                    <a:cubicBezTo>
                      <a:pt x="239" y="447"/>
                      <a:pt x="240" y="447"/>
                      <a:pt x="240" y="448"/>
                    </a:cubicBezTo>
                    <a:cubicBezTo>
                      <a:pt x="241" y="448"/>
                      <a:pt x="241" y="448"/>
                      <a:pt x="241" y="448"/>
                    </a:cubicBezTo>
                    <a:cubicBezTo>
                      <a:pt x="241" y="448"/>
                      <a:pt x="242" y="448"/>
                      <a:pt x="242" y="448"/>
                    </a:cubicBezTo>
                    <a:cubicBezTo>
                      <a:pt x="242" y="448"/>
                      <a:pt x="241" y="448"/>
                      <a:pt x="241" y="449"/>
                    </a:cubicBezTo>
                    <a:cubicBezTo>
                      <a:pt x="241" y="449"/>
                      <a:pt x="241" y="449"/>
                      <a:pt x="242" y="449"/>
                    </a:cubicBezTo>
                    <a:close/>
                    <a:moveTo>
                      <a:pt x="223" y="350"/>
                    </a:moveTo>
                    <a:cubicBezTo>
                      <a:pt x="224" y="350"/>
                      <a:pt x="224" y="350"/>
                      <a:pt x="223" y="351"/>
                    </a:cubicBezTo>
                    <a:cubicBezTo>
                      <a:pt x="221" y="352"/>
                      <a:pt x="219" y="353"/>
                      <a:pt x="217" y="352"/>
                    </a:cubicBezTo>
                    <a:cubicBezTo>
                      <a:pt x="216" y="352"/>
                      <a:pt x="216" y="352"/>
                      <a:pt x="215" y="352"/>
                    </a:cubicBezTo>
                    <a:cubicBezTo>
                      <a:pt x="215" y="353"/>
                      <a:pt x="215" y="353"/>
                      <a:pt x="214" y="353"/>
                    </a:cubicBezTo>
                    <a:cubicBezTo>
                      <a:pt x="214" y="353"/>
                      <a:pt x="214" y="351"/>
                      <a:pt x="213" y="351"/>
                    </a:cubicBezTo>
                    <a:cubicBezTo>
                      <a:pt x="213" y="351"/>
                      <a:pt x="212" y="351"/>
                      <a:pt x="212" y="351"/>
                    </a:cubicBezTo>
                    <a:cubicBezTo>
                      <a:pt x="211" y="350"/>
                      <a:pt x="210" y="349"/>
                      <a:pt x="209" y="349"/>
                    </a:cubicBezTo>
                    <a:cubicBezTo>
                      <a:pt x="208" y="348"/>
                      <a:pt x="208" y="349"/>
                      <a:pt x="208" y="349"/>
                    </a:cubicBezTo>
                    <a:cubicBezTo>
                      <a:pt x="207" y="350"/>
                      <a:pt x="207" y="349"/>
                      <a:pt x="206" y="349"/>
                    </a:cubicBezTo>
                    <a:cubicBezTo>
                      <a:pt x="205" y="349"/>
                      <a:pt x="205" y="350"/>
                      <a:pt x="204" y="349"/>
                    </a:cubicBezTo>
                    <a:cubicBezTo>
                      <a:pt x="204" y="349"/>
                      <a:pt x="203" y="349"/>
                      <a:pt x="203" y="349"/>
                    </a:cubicBezTo>
                    <a:cubicBezTo>
                      <a:pt x="202" y="349"/>
                      <a:pt x="201" y="349"/>
                      <a:pt x="201" y="349"/>
                    </a:cubicBezTo>
                    <a:cubicBezTo>
                      <a:pt x="200" y="350"/>
                      <a:pt x="200" y="350"/>
                      <a:pt x="199" y="350"/>
                    </a:cubicBezTo>
                    <a:cubicBezTo>
                      <a:pt x="199" y="351"/>
                      <a:pt x="198" y="351"/>
                      <a:pt x="196" y="351"/>
                    </a:cubicBezTo>
                    <a:cubicBezTo>
                      <a:pt x="196" y="351"/>
                      <a:pt x="195" y="351"/>
                      <a:pt x="196" y="350"/>
                    </a:cubicBezTo>
                    <a:cubicBezTo>
                      <a:pt x="196" y="350"/>
                      <a:pt x="197" y="350"/>
                      <a:pt x="197" y="349"/>
                    </a:cubicBezTo>
                    <a:cubicBezTo>
                      <a:pt x="198" y="349"/>
                      <a:pt x="198" y="347"/>
                      <a:pt x="200" y="347"/>
                    </a:cubicBezTo>
                    <a:cubicBezTo>
                      <a:pt x="201" y="347"/>
                      <a:pt x="203" y="348"/>
                      <a:pt x="204" y="347"/>
                    </a:cubicBezTo>
                    <a:cubicBezTo>
                      <a:pt x="205" y="347"/>
                      <a:pt x="205" y="346"/>
                      <a:pt x="206" y="346"/>
                    </a:cubicBezTo>
                    <a:cubicBezTo>
                      <a:pt x="206" y="346"/>
                      <a:pt x="207" y="346"/>
                      <a:pt x="207" y="346"/>
                    </a:cubicBezTo>
                    <a:cubicBezTo>
                      <a:pt x="208" y="346"/>
                      <a:pt x="208" y="346"/>
                      <a:pt x="209" y="346"/>
                    </a:cubicBezTo>
                    <a:cubicBezTo>
                      <a:pt x="210" y="346"/>
                      <a:pt x="210" y="346"/>
                      <a:pt x="211" y="347"/>
                    </a:cubicBezTo>
                    <a:cubicBezTo>
                      <a:pt x="212" y="347"/>
                      <a:pt x="212" y="347"/>
                      <a:pt x="213" y="347"/>
                    </a:cubicBezTo>
                    <a:cubicBezTo>
                      <a:pt x="214" y="347"/>
                      <a:pt x="214" y="348"/>
                      <a:pt x="215" y="348"/>
                    </a:cubicBezTo>
                    <a:cubicBezTo>
                      <a:pt x="216" y="348"/>
                      <a:pt x="216" y="348"/>
                      <a:pt x="217" y="348"/>
                    </a:cubicBezTo>
                    <a:cubicBezTo>
                      <a:pt x="218" y="349"/>
                      <a:pt x="220" y="349"/>
                      <a:pt x="220" y="349"/>
                    </a:cubicBezTo>
                    <a:cubicBezTo>
                      <a:pt x="221" y="350"/>
                      <a:pt x="222" y="350"/>
                      <a:pt x="223" y="350"/>
                    </a:cubicBezTo>
                    <a:close/>
                    <a:moveTo>
                      <a:pt x="30" y="208"/>
                    </a:moveTo>
                    <a:cubicBezTo>
                      <a:pt x="31" y="208"/>
                      <a:pt x="30" y="208"/>
                      <a:pt x="30" y="209"/>
                    </a:cubicBezTo>
                    <a:cubicBezTo>
                      <a:pt x="30" y="209"/>
                      <a:pt x="29" y="209"/>
                      <a:pt x="29" y="209"/>
                    </a:cubicBezTo>
                    <a:cubicBezTo>
                      <a:pt x="29" y="209"/>
                      <a:pt x="29" y="209"/>
                      <a:pt x="29" y="208"/>
                    </a:cubicBezTo>
                    <a:cubicBezTo>
                      <a:pt x="28" y="208"/>
                      <a:pt x="28" y="208"/>
                      <a:pt x="28" y="208"/>
                    </a:cubicBezTo>
                    <a:cubicBezTo>
                      <a:pt x="27" y="209"/>
                      <a:pt x="27" y="207"/>
                      <a:pt x="28" y="206"/>
                    </a:cubicBezTo>
                    <a:cubicBezTo>
                      <a:pt x="28" y="206"/>
                      <a:pt x="28" y="206"/>
                      <a:pt x="28" y="206"/>
                    </a:cubicBezTo>
                    <a:cubicBezTo>
                      <a:pt x="29" y="206"/>
                      <a:pt x="29" y="207"/>
                      <a:pt x="30" y="207"/>
                    </a:cubicBezTo>
                    <a:cubicBezTo>
                      <a:pt x="30" y="208"/>
                      <a:pt x="30" y="208"/>
                      <a:pt x="30" y="208"/>
                    </a:cubicBezTo>
                    <a:close/>
                    <a:moveTo>
                      <a:pt x="27" y="232"/>
                    </a:moveTo>
                    <a:cubicBezTo>
                      <a:pt x="27" y="231"/>
                      <a:pt x="28" y="231"/>
                      <a:pt x="28" y="232"/>
                    </a:cubicBezTo>
                    <a:cubicBezTo>
                      <a:pt x="28" y="232"/>
                      <a:pt x="28" y="232"/>
                      <a:pt x="28" y="232"/>
                    </a:cubicBezTo>
                    <a:cubicBezTo>
                      <a:pt x="28" y="233"/>
                      <a:pt x="27" y="232"/>
                      <a:pt x="27" y="232"/>
                    </a:cubicBezTo>
                    <a:close/>
                    <a:moveTo>
                      <a:pt x="33" y="241"/>
                    </a:moveTo>
                    <a:cubicBezTo>
                      <a:pt x="34" y="240"/>
                      <a:pt x="35" y="240"/>
                      <a:pt x="35" y="241"/>
                    </a:cubicBezTo>
                    <a:cubicBezTo>
                      <a:pt x="36" y="241"/>
                      <a:pt x="36" y="242"/>
                      <a:pt x="35" y="242"/>
                    </a:cubicBezTo>
                    <a:cubicBezTo>
                      <a:pt x="35" y="242"/>
                      <a:pt x="34" y="242"/>
                      <a:pt x="34" y="242"/>
                    </a:cubicBezTo>
                    <a:cubicBezTo>
                      <a:pt x="33" y="243"/>
                      <a:pt x="33" y="243"/>
                      <a:pt x="33" y="242"/>
                    </a:cubicBezTo>
                    <a:cubicBezTo>
                      <a:pt x="32" y="242"/>
                      <a:pt x="33" y="241"/>
                      <a:pt x="33" y="241"/>
                    </a:cubicBezTo>
                    <a:close/>
                    <a:moveTo>
                      <a:pt x="30" y="245"/>
                    </a:moveTo>
                    <a:cubicBezTo>
                      <a:pt x="30" y="244"/>
                      <a:pt x="30" y="245"/>
                      <a:pt x="30" y="246"/>
                    </a:cubicBezTo>
                    <a:cubicBezTo>
                      <a:pt x="31" y="246"/>
                      <a:pt x="30" y="247"/>
                      <a:pt x="30" y="245"/>
                    </a:cubicBezTo>
                    <a:close/>
                    <a:moveTo>
                      <a:pt x="37" y="239"/>
                    </a:moveTo>
                    <a:cubicBezTo>
                      <a:pt x="36" y="239"/>
                      <a:pt x="37" y="240"/>
                      <a:pt x="36" y="240"/>
                    </a:cubicBezTo>
                    <a:cubicBezTo>
                      <a:pt x="36" y="240"/>
                      <a:pt x="36" y="240"/>
                      <a:pt x="35" y="240"/>
                    </a:cubicBezTo>
                    <a:cubicBezTo>
                      <a:pt x="35" y="240"/>
                      <a:pt x="35" y="240"/>
                      <a:pt x="35" y="239"/>
                    </a:cubicBezTo>
                    <a:cubicBezTo>
                      <a:pt x="35" y="239"/>
                      <a:pt x="35" y="239"/>
                      <a:pt x="35" y="239"/>
                    </a:cubicBezTo>
                    <a:cubicBezTo>
                      <a:pt x="35" y="239"/>
                      <a:pt x="36" y="238"/>
                      <a:pt x="36" y="237"/>
                    </a:cubicBezTo>
                    <a:cubicBezTo>
                      <a:pt x="36" y="236"/>
                      <a:pt x="37" y="237"/>
                      <a:pt x="37" y="237"/>
                    </a:cubicBezTo>
                    <a:cubicBezTo>
                      <a:pt x="37" y="238"/>
                      <a:pt x="38" y="238"/>
                      <a:pt x="38" y="238"/>
                    </a:cubicBezTo>
                    <a:cubicBezTo>
                      <a:pt x="38" y="239"/>
                      <a:pt x="38" y="239"/>
                      <a:pt x="38" y="239"/>
                    </a:cubicBezTo>
                    <a:cubicBezTo>
                      <a:pt x="39" y="240"/>
                      <a:pt x="37" y="239"/>
                      <a:pt x="37" y="239"/>
                    </a:cubicBezTo>
                    <a:close/>
                    <a:moveTo>
                      <a:pt x="26" y="249"/>
                    </a:moveTo>
                    <a:cubicBezTo>
                      <a:pt x="26" y="249"/>
                      <a:pt x="27" y="248"/>
                      <a:pt x="27" y="248"/>
                    </a:cubicBezTo>
                    <a:cubicBezTo>
                      <a:pt x="27" y="248"/>
                      <a:pt x="28" y="248"/>
                      <a:pt x="28" y="248"/>
                    </a:cubicBezTo>
                    <a:cubicBezTo>
                      <a:pt x="28" y="248"/>
                      <a:pt x="28" y="248"/>
                      <a:pt x="27" y="248"/>
                    </a:cubicBezTo>
                    <a:cubicBezTo>
                      <a:pt x="27" y="248"/>
                      <a:pt x="27" y="249"/>
                      <a:pt x="26" y="249"/>
                    </a:cubicBezTo>
                    <a:close/>
                    <a:moveTo>
                      <a:pt x="33" y="222"/>
                    </a:moveTo>
                    <a:cubicBezTo>
                      <a:pt x="32" y="224"/>
                      <a:pt x="32" y="221"/>
                      <a:pt x="32" y="221"/>
                    </a:cubicBezTo>
                    <a:cubicBezTo>
                      <a:pt x="31" y="220"/>
                      <a:pt x="33" y="220"/>
                      <a:pt x="33" y="220"/>
                    </a:cubicBezTo>
                    <a:cubicBezTo>
                      <a:pt x="33" y="221"/>
                      <a:pt x="33" y="222"/>
                      <a:pt x="33" y="222"/>
                    </a:cubicBezTo>
                    <a:close/>
                    <a:moveTo>
                      <a:pt x="31" y="244"/>
                    </a:moveTo>
                    <a:cubicBezTo>
                      <a:pt x="31" y="244"/>
                      <a:pt x="31" y="244"/>
                      <a:pt x="32" y="244"/>
                    </a:cubicBezTo>
                    <a:cubicBezTo>
                      <a:pt x="32" y="244"/>
                      <a:pt x="33" y="244"/>
                      <a:pt x="32" y="244"/>
                    </a:cubicBezTo>
                    <a:cubicBezTo>
                      <a:pt x="32" y="243"/>
                      <a:pt x="32" y="243"/>
                      <a:pt x="33" y="243"/>
                    </a:cubicBezTo>
                    <a:cubicBezTo>
                      <a:pt x="33" y="243"/>
                      <a:pt x="33" y="243"/>
                      <a:pt x="33" y="243"/>
                    </a:cubicBezTo>
                    <a:cubicBezTo>
                      <a:pt x="33" y="244"/>
                      <a:pt x="32" y="245"/>
                      <a:pt x="32" y="244"/>
                    </a:cubicBezTo>
                    <a:cubicBezTo>
                      <a:pt x="32" y="244"/>
                      <a:pt x="32" y="245"/>
                      <a:pt x="31" y="245"/>
                    </a:cubicBezTo>
                    <a:cubicBezTo>
                      <a:pt x="31" y="245"/>
                      <a:pt x="31" y="244"/>
                      <a:pt x="31" y="244"/>
                    </a:cubicBezTo>
                    <a:close/>
                    <a:moveTo>
                      <a:pt x="116" y="328"/>
                    </a:moveTo>
                    <a:cubicBezTo>
                      <a:pt x="116" y="328"/>
                      <a:pt x="115" y="329"/>
                      <a:pt x="115" y="328"/>
                    </a:cubicBezTo>
                    <a:cubicBezTo>
                      <a:pt x="115" y="328"/>
                      <a:pt x="114" y="326"/>
                      <a:pt x="115" y="327"/>
                    </a:cubicBezTo>
                    <a:cubicBezTo>
                      <a:pt x="115" y="327"/>
                      <a:pt x="115" y="327"/>
                      <a:pt x="116" y="328"/>
                    </a:cubicBezTo>
                    <a:close/>
                    <a:moveTo>
                      <a:pt x="80" y="240"/>
                    </a:moveTo>
                    <a:cubicBezTo>
                      <a:pt x="80" y="240"/>
                      <a:pt x="81" y="241"/>
                      <a:pt x="81" y="242"/>
                    </a:cubicBezTo>
                    <a:cubicBezTo>
                      <a:pt x="81" y="243"/>
                      <a:pt x="80" y="243"/>
                      <a:pt x="80" y="243"/>
                    </a:cubicBezTo>
                    <a:cubicBezTo>
                      <a:pt x="80" y="244"/>
                      <a:pt x="79" y="244"/>
                      <a:pt x="79" y="244"/>
                    </a:cubicBezTo>
                    <a:cubicBezTo>
                      <a:pt x="79" y="244"/>
                      <a:pt x="79" y="243"/>
                      <a:pt x="79" y="243"/>
                    </a:cubicBezTo>
                    <a:cubicBezTo>
                      <a:pt x="79" y="242"/>
                      <a:pt x="78" y="242"/>
                      <a:pt x="79" y="241"/>
                    </a:cubicBezTo>
                    <a:cubicBezTo>
                      <a:pt x="79" y="241"/>
                      <a:pt x="79" y="240"/>
                      <a:pt x="80" y="240"/>
                    </a:cubicBezTo>
                    <a:close/>
                    <a:moveTo>
                      <a:pt x="80" y="236"/>
                    </a:moveTo>
                    <a:cubicBezTo>
                      <a:pt x="80" y="237"/>
                      <a:pt x="80" y="237"/>
                      <a:pt x="81" y="238"/>
                    </a:cubicBezTo>
                    <a:cubicBezTo>
                      <a:pt x="81" y="238"/>
                      <a:pt x="81" y="239"/>
                      <a:pt x="81" y="239"/>
                    </a:cubicBezTo>
                    <a:cubicBezTo>
                      <a:pt x="80" y="240"/>
                      <a:pt x="80" y="239"/>
                      <a:pt x="79" y="240"/>
                    </a:cubicBezTo>
                    <a:cubicBezTo>
                      <a:pt x="79" y="240"/>
                      <a:pt x="78" y="240"/>
                      <a:pt x="78" y="240"/>
                    </a:cubicBezTo>
                    <a:cubicBezTo>
                      <a:pt x="78" y="239"/>
                      <a:pt x="78" y="239"/>
                      <a:pt x="78" y="238"/>
                    </a:cubicBezTo>
                    <a:cubicBezTo>
                      <a:pt x="78" y="237"/>
                      <a:pt x="77" y="236"/>
                      <a:pt x="78" y="235"/>
                    </a:cubicBezTo>
                    <a:cubicBezTo>
                      <a:pt x="78" y="235"/>
                      <a:pt x="79" y="235"/>
                      <a:pt x="80" y="236"/>
                    </a:cubicBezTo>
                    <a:close/>
                    <a:moveTo>
                      <a:pt x="127" y="354"/>
                    </a:moveTo>
                    <a:cubicBezTo>
                      <a:pt x="127" y="354"/>
                      <a:pt x="126" y="354"/>
                      <a:pt x="125" y="353"/>
                    </a:cubicBezTo>
                    <a:cubicBezTo>
                      <a:pt x="125" y="353"/>
                      <a:pt x="125" y="352"/>
                      <a:pt x="125" y="352"/>
                    </a:cubicBezTo>
                    <a:cubicBezTo>
                      <a:pt x="125" y="352"/>
                      <a:pt x="126" y="352"/>
                      <a:pt x="126" y="352"/>
                    </a:cubicBezTo>
                    <a:cubicBezTo>
                      <a:pt x="126" y="353"/>
                      <a:pt x="127" y="353"/>
                      <a:pt x="127" y="354"/>
                    </a:cubicBezTo>
                    <a:close/>
                    <a:moveTo>
                      <a:pt x="122" y="353"/>
                    </a:moveTo>
                    <a:cubicBezTo>
                      <a:pt x="121" y="351"/>
                      <a:pt x="121" y="349"/>
                      <a:pt x="123" y="351"/>
                    </a:cubicBezTo>
                    <a:cubicBezTo>
                      <a:pt x="123" y="352"/>
                      <a:pt x="123" y="352"/>
                      <a:pt x="123" y="353"/>
                    </a:cubicBezTo>
                    <a:cubicBezTo>
                      <a:pt x="123" y="353"/>
                      <a:pt x="122" y="353"/>
                      <a:pt x="122" y="353"/>
                    </a:cubicBezTo>
                    <a:close/>
                    <a:moveTo>
                      <a:pt x="119" y="330"/>
                    </a:moveTo>
                    <a:cubicBezTo>
                      <a:pt x="118" y="329"/>
                      <a:pt x="121" y="330"/>
                      <a:pt x="121" y="330"/>
                    </a:cubicBezTo>
                    <a:cubicBezTo>
                      <a:pt x="122" y="331"/>
                      <a:pt x="121" y="331"/>
                      <a:pt x="121" y="331"/>
                    </a:cubicBezTo>
                    <a:cubicBezTo>
                      <a:pt x="120" y="331"/>
                      <a:pt x="119" y="331"/>
                      <a:pt x="119" y="330"/>
                    </a:cubicBezTo>
                    <a:close/>
                    <a:moveTo>
                      <a:pt x="50" y="225"/>
                    </a:moveTo>
                    <a:cubicBezTo>
                      <a:pt x="50" y="225"/>
                      <a:pt x="50" y="226"/>
                      <a:pt x="50" y="226"/>
                    </a:cubicBezTo>
                    <a:cubicBezTo>
                      <a:pt x="49" y="227"/>
                      <a:pt x="50" y="228"/>
                      <a:pt x="50" y="229"/>
                    </a:cubicBezTo>
                    <a:cubicBezTo>
                      <a:pt x="49" y="230"/>
                      <a:pt x="48" y="230"/>
                      <a:pt x="48" y="231"/>
                    </a:cubicBezTo>
                    <a:cubicBezTo>
                      <a:pt x="47" y="231"/>
                      <a:pt x="48" y="231"/>
                      <a:pt x="47" y="231"/>
                    </a:cubicBezTo>
                    <a:cubicBezTo>
                      <a:pt x="47" y="231"/>
                      <a:pt x="46" y="231"/>
                      <a:pt x="46" y="230"/>
                    </a:cubicBezTo>
                    <a:cubicBezTo>
                      <a:pt x="46" y="230"/>
                      <a:pt x="47" y="229"/>
                      <a:pt x="47" y="229"/>
                    </a:cubicBezTo>
                    <a:cubicBezTo>
                      <a:pt x="47" y="228"/>
                      <a:pt x="49" y="228"/>
                      <a:pt x="49" y="227"/>
                    </a:cubicBezTo>
                    <a:cubicBezTo>
                      <a:pt x="49" y="226"/>
                      <a:pt x="49" y="225"/>
                      <a:pt x="50" y="225"/>
                    </a:cubicBezTo>
                    <a:close/>
                    <a:moveTo>
                      <a:pt x="39" y="240"/>
                    </a:moveTo>
                    <a:cubicBezTo>
                      <a:pt x="40" y="240"/>
                      <a:pt x="40" y="241"/>
                      <a:pt x="39" y="241"/>
                    </a:cubicBezTo>
                    <a:cubicBezTo>
                      <a:pt x="39" y="241"/>
                      <a:pt x="39" y="241"/>
                      <a:pt x="39" y="241"/>
                    </a:cubicBezTo>
                    <a:cubicBezTo>
                      <a:pt x="39" y="241"/>
                      <a:pt x="39" y="240"/>
                      <a:pt x="39" y="240"/>
                    </a:cubicBezTo>
                    <a:close/>
                    <a:moveTo>
                      <a:pt x="81" y="246"/>
                    </a:moveTo>
                    <a:cubicBezTo>
                      <a:pt x="81" y="247"/>
                      <a:pt x="80" y="247"/>
                      <a:pt x="81" y="248"/>
                    </a:cubicBezTo>
                    <a:cubicBezTo>
                      <a:pt x="81" y="248"/>
                      <a:pt x="82" y="250"/>
                      <a:pt x="81" y="250"/>
                    </a:cubicBezTo>
                    <a:cubicBezTo>
                      <a:pt x="81" y="250"/>
                      <a:pt x="80" y="249"/>
                      <a:pt x="80" y="248"/>
                    </a:cubicBezTo>
                    <a:cubicBezTo>
                      <a:pt x="80" y="248"/>
                      <a:pt x="80" y="247"/>
                      <a:pt x="80" y="247"/>
                    </a:cubicBezTo>
                    <a:cubicBezTo>
                      <a:pt x="80" y="246"/>
                      <a:pt x="80" y="246"/>
                      <a:pt x="80" y="246"/>
                    </a:cubicBezTo>
                    <a:cubicBezTo>
                      <a:pt x="80" y="245"/>
                      <a:pt x="81" y="246"/>
                      <a:pt x="81" y="246"/>
                    </a:cubicBezTo>
                    <a:close/>
                    <a:moveTo>
                      <a:pt x="76" y="228"/>
                    </a:moveTo>
                    <a:cubicBezTo>
                      <a:pt x="76" y="230"/>
                      <a:pt x="75" y="229"/>
                      <a:pt x="75" y="229"/>
                    </a:cubicBezTo>
                    <a:cubicBezTo>
                      <a:pt x="74" y="228"/>
                      <a:pt x="74" y="228"/>
                      <a:pt x="74" y="228"/>
                    </a:cubicBezTo>
                    <a:cubicBezTo>
                      <a:pt x="74" y="228"/>
                      <a:pt x="73" y="228"/>
                      <a:pt x="73" y="227"/>
                    </a:cubicBezTo>
                    <a:cubicBezTo>
                      <a:pt x="73" y="226"/>
                      <a:pt x="74" y="225"/>
                      <a:pt x="75" y="226"/>
                    </a:cubicBezTo>
                    <a:cubicBezTo>
                      <a:pt x="75" y="226"/>
                      <a:pt x="75" y="227"/>
                      <a:pt x="75" y="227"/>
                    </a:cubicBezTo>
                    <a:cubicBezTo>
                      <a:pt x="75" y="228"/>
                      <a:pt x="76" y="228"/>
                      <a:pt x="76" y="228"/>
                    </a:cubicBezTo>
                    <a:close/>
                    <a:moveTo>
                      <a:pt x="75" y="232"/>
                    </a:moveTo>
                    <a:cubicBezTo>
                      <a:pt x="75" y="232"/>
                      <a:pt x="75" y="231"/>
                      <a:pt x="76" y="232"/>
                    </a:cubicBezTo>
                    <a:cubicBezTo>
                      <a:pt x="76" y="231"/>
                      <a:pt x="76" y="233"/>
                      <a:pt x="75" y="232"/>
                    </a:cubicBezTo>
                    <a:close/>
                    <a:moveTo>
                      <a:pt x="254" y="366"/>
                    </a:moveTo>
                    <a:cubicBezTo>
                      <a:pt x="253" y="366"/>
                      <a:pt x="253" y="366"/>
                      <a:pt x="253" y="366"/>
                    </a:cubicBezTo>
                    <a:cubicBezTo>
                      <a:pt x="253" y="366"/>
                      <a:pt x="253" y="365"/>
                      <a:pt x="253" y="365"/>
                    </a:cubicBezTo>
                    <a:cubicBezTo>
                      <a:pt x="254" y="365"/>
                      <a:pt x="254" y="365"/>
                      <a:pt x="254" y="366"/>
                    </a:cubicBezTo>
                    <a:close/>
                    <a:moveTo>
                      <a:pt x="429" y="324"/>
                    </a:moveTo>
                    <a:cubicBezTo>
                      <a:pt x="429" y="324"/>
                      <a:pt x="428" y="325"/>
                      <a:pt x="428" y="325"/>
                    </a:cubicBezTo>
                    <a:cubicBezTo>
                      <a:pt x="428" y="324"/>
                      <a:pt x="428" y="324"/>
                      <a:pt x="428" y="323"/>
                    </a:cubicBezTo>
                    <a:cubicBezTo>
                      <a:pt x="428" y="323"/>
                      <a:pt x="428" y="322"/>
                      <a:pt x="428" y="322"/>
                    </a:cubicBezTo>
                    <a:cubicBezTo>
                      <a:pt x="428" y="321"/>
                      <a:pt x="429" y="320"/>
                      <a:pt x="429" y="320"/>
                    </a:cubicBezTo>
                    <a:cubicBezTo>
                      <a:pt x="429" y="320"/>
                      <a:pt x="430" y="320"/>
                      <a:pt x="430" y="321"/>
                    </a:cubicBezTo>
                    <a:cubicBezTo>
                      <a:pt x="430" y="321"/>
                      <a:pt x="430" y="322"/>
                      <a:pt x="430" y="322"/>
                    </a:cubicBezTo>
                    <a:cubicBezTo>
                      <a:pt x="430" y="323"/>
                      <a:pt x="429" y="323"/>
                      <a:pt x="429" y="324"/>
                    </a:cubicBezTo>
                    <a:close/>
                    <a:moveTo>
                      <a:pt x="389" y="376"/>
                    </a:moveTo>
                    <a:cubicBezTo>
                      <a:pt x="388" y="376"/>
                      <a:pt x="388" y="375"/>
                      <a:pt x="388" y="374"/>
                    </a:cubicBezTo>
                    <a:cubicBezTo>
                      <a:pt x="389" y="374"/>
                      <a:pt x="388" y="374"/>
                      <a:pt x="388" y="373"/>
                    </a:cubicBezTo>
                    <a:cubicBezTo>
                      <a:pt x="388" y="373"/>
                      <a:pt x="389" y="372"/>
                      <a:pt x="389" y="372"/>
                    </a:cubicBezTo>
                    <a:cubicBezTo>
                      <a:pt x="389" y="371"/>
                      <a:pt x="390" y="371"/>
                      <a:pt x="390" y="370"/>
                    </a:cubicBezTo>
                    <a:cubicBezTo>
                      <a:pt x="390" y="369"/>
                      <a:pt x="391" y="369"/>
                      <a:pt x="391" y="368"/>
                    </a:cubicBezTo>
                    <a:cubicBezTo>
                      <a:pt x="391" y="367"/>
                      <a:pt x="391" y="366"/>
                      <a:pt x="392" y="366"/>
                    </a:cubicBezTo>
                    <a:cubicBezTo>
                      <a:pt x="392" y="365"/>
                      <a:pt x="392" y="365"/>
                      <a:pt x="392" y="365"/>
                    </a:cubicBezTo>
                    <a:cubicBezTo>
                      <a:pt x="392" y="364"/>
                      <a:pt x="393" y="364"/>
                      <a:pt x="393" y="363"/>
                    </a:cubicBezTo>
                    <a:cubicBezTo>
                      <a:pt x="393" y="363"/>
                      <a:pt x="394" y="363"/>
                      <a:pt x="394" y="362"/>
                    </a:cubicBezTo>
                    <a:cubicBezTo>
                      <a:pt x="394" y="362"/>
                      <a:pt x="395" y="362"/>
                      <a:pt x="395" y="361"/>
                    </a:cubicBezTo>
                    <a:cubicBezTo>
                      <a:pt x="395" y="361"/>
                      <a:pt x="396" y="360"/>
                      <a:pt x="396" y="360"/>
                    </a:cubicBezTo>
                    <a:cubicBezTo>
                      <a:pt x="396" y="360"/>
                      <a:pt x="396" y="360"/>
                      <a:pt x="396" y="360"/>
                    </a:cubicBezTo>
                    <a:cubicBezTo>
                      <a:pt x="396" y="359"/>
                      <a:pt x="396" y="359"/>
                      <a:pt x="396" y="359"/>
                    </a:cubicBezTo>
                    <a:cubicBezTo>
                      <a:pt x="396" y="358"/>
                      <a:pt x="397" y="358"/>
                      <a:pt x="397" y="358"/>
                    </a:cubicBezTo>
                    <a:cubicBezTo>
                      <a:pt x="397" y="358"/>
                      <a:pt x="398" y="357"/>
                      <a:pt x="398" y="357"/>
                    </a:cubicBezTo>
                    <a:cubicBezTo>
                      <a:pt x="398" y="356"/>
                      <a:pt x="398" y="358"/>
                      <a:pt x="398" y="359"/>
                    </a:cubicBezTo>
                    <a:cubicBezTo>
                      <a:pt x="398" y="359"/>
                      <a:pt x="398" y="359"/>
                      <a:pt x="398" y="360"/>
                    </a:cubicBezTo>
                    <a:cubicBezTo>
                      <a:pt x="398" y="360"/>
                      <a:pt x="398" y="361"/>
                      <a:pt x="397" y="361"/>
                    </a:cubicBezTo>
                    <a:cubicBezTo>
                      <a:pt x="397" y="361"/>
                      <a:pt x="397" y="362"/>
                      <a:pt x="397" y="363"/>
                    </a:cubicBezTo>
                    <a:cubicBezTo>
                      <a:pt x="396" y="363"/>
                      <a:pt x="396" y="364"/>
                      <a:pt x="396" y="364"/>
                    </a:cubicBezTo>
                    <a:cubicBezTo>
                      <a:pt x="396" y="365"/>
                      <a:pt x="395" y="365"/>
                      <a:pt x="395" y="365"/>
                    </a:cubicBezTo>
                    <a:cubicBezTo>
                      <a:pt x="395" y="367"/>
                      <a:pt x="394" y="368"/>
                      <a:pt x="394" y="369"/>
                    </a:cubicBezTo>
                    <a:cubicBezTo>
                      <a:pt x="393" y="370"/>
                      <a:pt x="393" y="371"/>
                      <a:pt x="392" y="372"/>
                    </a:cubicBezTo>
                    <a:cubicBezTo>
                      <a:pt x="392" y="373"/>
                      <a:pt x="392" y="374"/>
                      <a:pt x="391" y="374"/>
                    </a:cubicBezTo>
                    <a:cubicBezTo>
                      <a:pt x="391" y="374"/>
                      <a:pt x="391" y="375"/>
                      <a:pt x="391" y="375"/>
                    </a:cubicBezTo>
                    <a:cubicBezTo>
                      <a:pt x="390" y="376"/>
                      <a:pt x="389" y="376"/>
                      <a:pt x="389" y="376"/>
                    </a:cubicBezTo>
                    <a:close/>
                    <a:moveTo>
                      <a:pt x="361" y="295"/>
                    </a:moveTo>
                    <a:cubicBezTo>
                      <a:pt x="361" y="295"/>
                      <a:pt x="360" y="296"/>
                      <a:pt x="360" y="295"/>
                    </a:cubicBezTo>
                    <a:cubicBezTo>
                      <a:pt x="360" y="295"/>
                      <a:pt x="360" y="294"/>
                      <a:pt x="360" y="294"/>
                    </a:cubicBezTo>
                    <a:cubicBezTo>
                      <a:pt x="360" y="293"/>
                      <a:pt x="360" y="292"/>
                      <a:pt x="360" y="292"/>
                    </a:cubicBezTo>
                    <a:cubicBezTo>
                      <a:pt x="363" y="290"/>
                      <a:pt x="366" y="288"/>
                      <a:pt x="370" y="286"/>
                    </a:cubicBezTo>
                    <a:cubicBezTo>
                      <a:pt x="370" y="287"/>
                      <a:pt x="370" y="288"/>
                      <a:pt x="369" y="289"/>
                    </a:cubicBezTo>
                    <a:cubicBezTo>
                      <a:pt x="369" y="290"/>
                      <a:pt x="369" y="292"/>
                      <a:pt x="368" y="293"/>
                    </a:cubicBezTo>
                    <a:cubicBezTo>
                      <a:pt x="367" y="294"/>
                      <a:pt x="366" y="295"/>
                      <a:pt x="366" y="295"/>
                    </a:cubicBezTo>
                    <a:cubicBezTo>
                      <a:pt x="365" y="296"/>
                      <a:pt x="365" y="294"/>
                      <a:pt x="364" y="295"/>
                    </a:cubicBezTo>
                    <a:cubicBezTo>
                      <a:pt x="364" y="296"/>
                      <a:pt x="363" y="297"/>
                      <a:pt x="363" y="297"/>
                    </a:cubicBezTo>
                    <a:cubicBezTo>
                      <a:pt x="363" y="296"/>
                      <a:pt x="363" y="296"/>
                      <a:pt x="363" y="296"/>
                    </a:cubicBezTo>
                    <a:cubicBezTo>
                      <a:pt x="362" y="295"/>
                      <a:pt x="362" y="294"/>
                      <a:pt x="361" y="295"/>
                    </a:cubicBezTo>
                    <a:close/>
                    <a:moveTo>
                      <a:pt x="348" y="319"/>
                    </a:moveTo>
                    <a:cubicBezTo>
                      <a:pt x="347" y="319"/>
                      <a:pt x="348" y="316"/>
                      <a:pt x="349" y="315"/>
                    </a:cubicBezTo>
                    <a:cubicBezTo>
                      <a:pt x="349" y="315"/>
                      <a:pt x="349" y="315"/>
                      <a:pt x="349" y="315"/>
                    </a:cubicBezTo>
                    <a:cubicBezTo>
                      <a:pt x="349" y="316"/>
                      <a:pt x="348" y="318"/>
                      <a:pt x="348" y="319"/>
                    </a:cubicBezTo>
                    <a:close/>
                    <a:moveTo>
                      <a:pt x="348" y="306"/>
                    </a:moveTo>
                    <a:cubicBezTo>
                      <a:pt x="349" y="306"/>
                      <a:pt x="349" y="306"/>
                      <a:pt x="349" y="306"/>
                    </a:cubicBezTo>
                    <a:cubicBezTo>
                      <a:pt x="349" y="307"/>
                      <a:pt x="349" y="307"/>
                      <a:pt x="348" y="308"/>
                    </a:cubicBezTo>
                    <a:cubicBezTo>
                      <a:pt x="348" y="309"/>
                      <a:pt x="348" y="310"/>
                      <a:pt x="347" y="309"/>
                    </a:cubicBezTo>
                    <a:cubicBezTo>
                      <a:pt x="347" y="309"/>
                      <a:pt x="347" y="308"/>
                      <a:pt x="347" y="307"/>
                    </a:cubicBezTo>
                    <a:cubicBezTo>
                      <a:pt x="348" y="307"/>
                      <a:pt x="348" y="307"/>
                      <a:pt x="348" y="306"/>
                    </a:cubicBezTo>
                    <a:close/>
                    <a:moveTo>
                      <a:pt x="408" y="262"/>
                    </a:moveTo>
                    <a:cubicBezTo>
                      <a:pt x="408" y="263"/>
                      <a:pt x="408" y="263"/>
                      <a:pt x="408" y="264"/>
                    </a:cubicBezTo>
                    <a:cubicBezTo>
                      <a:pt x="408" y="264"/>
                      <a:pt x="408" y="265"/>
                      <a:pt x="407" y="265"/>
                    </a:cubicBezTo>
                    <a:cubicBezTo>
                      <a:pt x="407" y="265"/>
                      <a:pt x="407" y="266"/>
                      <a:pt x="407" y="266"/>
                    </a:cubicBezTo>
                    <a:cubicBezTo>
                      <a:pt x="407" y="267"/>
                      <a:pt x="407" y="267"/>
                      <a:pt x="408" y="267"/>
                    </a:cubicBezTo>
                    <a:cubicBezTo>
                      <a:pt x="408" y="267"/>
                      <a:pt x="408" y="268"/>
                      <a:pt x="408" y="268"/>
                    </a:cubicBezTo>
                    <a:cubicBezTo>
                      <a:pt x="408" y="268"/>
                      <a:pt x="408" y="269"/>
                      <a:pt x="408" y="269"/>
                    </a:cubicBezTo>
                    <a:cubicBezTo>
                      <a:pt x="409" y="269"/>
                      <a:pt x="409" y="270"/>
                      <a:pt x="409" y="270"/>
                    </a:cubicBezTo>
                    <a:cubicBezTo>
                      <a:pt x="409" y="271"/>
                      <a:pt x="410" y="271"/>
                      <a:pt x="410" y="271"/>
                    </a:cubicBezTo>
                    <a:cubicBezTo>
                      <a:pt x="410" y="271"/>
                      <a:pt x="409" y="272"/>
                      <a:pt x="409" y="272"/>
                    </a:cubicBezTo>
                    <a:cubicBezTo>
                      <a:pt x="409" y="272"/>
                      <a:pt x="409" y="272"/>
                      <a:pt x="410" y="272"/>
                    </a:cubicBezTo>
                    <a:cubicBezTo>
                      <a:pt x="410" y="273"/>
                      <a:pt x="410" y="273"/>
                      <a:pt x="410" y="274"/>
                    </a:cubicBezTo>
                    <a:cubicBezTo>
                      <a:pt x="409" y="275"/>
                      <a:pt x="409" y="275"/>
                      <a:pt x="408" y="275"/>
                    </a:cubicBezTo>
                    <a:cubicBezTo>
                      <a:pt x="408" y="276"/>
                      <a:pt x="407" y="276"/>
                      <a:pt x="407" y="275"/>
                    </a:cubicBezTo>
                    <a:cubicBezTo>
                      <a:pt x="406" y="274"/>
                      <a:pt x="405" y="273"/>
                      <a:pt x="404" y="274"/>
                    </a:cubicBezTo>
                    <a:cubicBezTo>
                      <a:pt x="403" y="274"/>
                      <a:pt x="403" y="274"/>
                      <a:pt x="403" y="274"/>
                    </a:cubicBezTo>
                    <a:cubicBezTo>
                      <a:pt x="402" y="275"/>
                      <a:pt x="402" y="275"/>
                      <a:pt x="402" y="275"/>
                    </a:cubicBezTo>
                    <a:cubicBezTo>
                      <a:pt x="402" y="275"/>
                      <a:pt x="401" y="276"/>
                      <a:pt x="401" y="276"/>
                    </a:cubicBezTo>
                    <a:cubicBezTo>
                      <a:pt x="401" y="277"/>
                      <a:pt x="401" y="277"/>
                      <a:pt x="401" y="277"/>
                    </a:cubicBezTo>
                    <a:cubicBezTo>
                      <a:pt x="400" y="277"/>
                      <a:pt x="400" y="277"/>
                      <a:pt x="400" y="278"/>
                    </a:cubicBezTo>
                    <a:cubicBezTo>
                      <a:pt x="400" y="278"/>
                      <a:pt x="399" y="278"/>
                      <a:pt x="399" y="278"/>
                    </a:cubicBezTo>
                    <a:cubicBezTo>
                      <a:pt x="398" y="278"/>
                      <a:pt x="398" y="277"/>
                      <a:pt x="397" y="279"/>
                    </a:cubicBezTo>
                    <a:cubicBezTo>
                      <a:pt x="397" y="279"/>
                      <a:pt x="397" y="279"/>
                      <a:pt x="397" y="280"/>
                    </a:cubicBezTo>
                    <a:cubicBezTo>
                      <a:pt x="397" y="280"/>
                      <a:pt x="397" y="281"/>
                      <a:pt x="397" y="282"/>
                    </a:cubicBezTo>
                    <a:cubicBezTo>
                      <a:pt x="397" y="282"/>
                      <a:pt x="397" y="283"/>
                      <a:pt x="397" y="283"/>
                    </a:cubicBezTo>
                    <a:cubicBezTo>
                      <a:pt x="397" y="284"/>
                      <a:pt x="397" y="284"/>
                      <a:pt x="397" y="285"/>
                    </a:cubicBezTo>
                    <a:cubicBezTo>
                      <a:pt x="397" y="286"/>
                      <a:pt x="398" y="286"/>
                      <a:pt x="398" y="286"/>
                    </a:cubicBezTo>
                    <a:cubicBezTo>
                      <a:pt x="398" y="287"/>
                      <a:pt x="399" y="286"/>
                      <a:pt x="399" y="286"/>
                    </a:cubicBezTo>
                    <a:cubicBezTo>
                      <a:pt x="399" y="286"/>
                      <a:pt x="400" y="286"/>
                      <a:pt x="400" y="286"/>
                    </a:cubicBezTo>
                    <a:cubicBezTo>
                      <a:pt x="400" y="286"/>
                      <a:pt x="401" y="286"/>
                      <a:pt x="401" y="286"/>
                    </a:cubicBezTo>
                    <a:cubicBezTo>
                      <a:pt x="401" y="286"/>
                      <a:pt x="401" y="287"/>
                      <a:pt x="402" y="287"/>
                    </a:cubicBezTo>
                    <a:cubicBezTo>
                      <a:pt x="402" y="287"/>
                      <a:pt x="402" y="287"/>
                      <a:pt x="402" y="286"/>
                    </a:cubicBezTo>
                    <a:cubicBezTo>
                      <a:pt x="402" y="286"/>
                      <a:pt x="403" y="286"/>
                      <a:pt x="403" y="286"/>
                    </a:cubicBezTo>
                    <a:cubicBezTo>
                      <a:pt x="403" y="285"/>
                      <a:pt x="404" y="284"/>
                      <a:pt x="404" y="286"/>
                    </a:cubicBezTo>
                    <a:cubicBezTo>
                      <a:pt x="404" y="286"/>
                      <a:pt x="404" y="288"/>
                      <a:pt x="404" y="289"/>
                    </a:cubicBezTo>
                    <a:cubicBezTo>
                      <a:pt x="404" y="289"/>
                      <a:pt x="404" y="290"/>
                      <a:pt x="403" y="291"/>
                    </a:cubicBezTo>
                    <a:cubicBezTo>
                      <a:pt x="403" y="291"/>
                      <a:pt x="403" y="292"/>
                      <a:pt x="403" y="292"/>
                    </a:cubicBezTo>
                    <a:cubicBezTo>
                      <a:pt x="402" y="293"/>
                      <a:pt x="401" y="293"/>
                      <a:pt x="402" y="293"/>
                    </a:cubicBezTo>
                    <a:cubicBezTo>
                      <a:pt x="402" y="295"/>
                      <a:pt x="401" y="294"/>
                      <a:pt x="401" y="294"/>
                    </a:cubicBezTo>
                    <a:cubicBezTo>
                      <a:pt x="401" y="294"/>
                      <a:pt x="400" y="295"/>
                      <a:pt x="400" y="295"/>
                    </a:cubicBezTo>
                    <a:cubicBezTo>
                      <a:pt x="400" y="295"/>
                      <a:pt x="400" y="295"/>
                      <a:pt x="399" y="295"/>
                    </a:cubicBezTo>
                    <a:cubicBezTo>
                      <a:pt x="399" y="295"/>
                      <a:pt x="398" y="296"/>
                      <a:pt x="398" y="297"/>
                    </a:cubicBezTo>
                    <a:cubicBezTo>
                      <a:pt x="397" y="297"/>
                      <a:pt x="397" y="297"/>
                      <a:pt x="397" y="297"/>
                    </a:cubicBezTo>
                    <a:cubicBezTo>
                      <a:pt x="397" y="298"/>
                      <a:pt x="397" y="298"/>
                      <a:pt x="397" y="298"/>
                    </a:cubicBezTo>
                    <a:cubicBezTo>
                      <a:pt x="396" y="297"/>
                      <a:pt x="396" y="297"/>
                      <a:pt x="395" y="297"/>
                    </a:cubicBezTo>
                    <a:cubicBezTo>
                      <a:pt x="395" y="297"/>
                      <a:pt x="395" y="298"/>
                      <a:pt x="395" y="298"/>
                    </a:cubicBezTo>
                    <a:cubicBezTo>
                      <a:pt x="395" y="298"/>
                      <a:pt x="394" y="298"/>
                      <a:pt x="394" y="298"/>
                    </a:cubicBezTo>
                    <a:cubicBezTo>
                      <a:pt x="393" y="298"/>
                      <a:pt x="393" y="298"/>
                      <a:pt x="393" y="297"/>
                    </a:cubicBezTo>
                    <a:cubicBezTo>
                      <a:pt x="392" y="296"/>
                      <a:pt x="392" y="296"/>
                      <a:pt x="391" y="296"/>
                    </a:cubicBezTo>
                    <a:cubicBezTo>
                      <a:pt x="391" y="297"/>
                      <a:pt x="390" y="297"/>
                      <a:pt x="390" y="298"/>
                    </a:cubicBezTo>
                    <a:cubicBezTo>
                      <a:pt x="390" y="298"/>
                      <a:pt x="389" y="298"/>
                      <a:pt x="389" y="299"/>
                    </a:cubicBezTo>
                    <a:cubicBezTo>
                      <a:pt x="389" y="300"/>
                      <a:pt x="389" y="301"/>
                      <a:pt x="389" y="301"/>
                    </a:cubicBezTo>
                    <a:cubicBezTo>
                      <a:pt x="388" y="302"/>
                      <a:pt x="388" y="303"/>
                      <a:pt x="387" y="302"/>
                    </a:cubicBezTo>
                    <a:cubicBezTo>
                      <a:pt x="387" y="302"/>
                      <a:pt x="387" y="302"/>
                      <a:pt x="386" y="302"/>
                    </a:cubicBezTo>
                    <a:cubicBezTo>
                      <a:pt x="386" y="302"/>
                      <a:pt x="386" y="302"/>
                      <a:pt x="386" y="301"/>
                    </a:cubicBezTo>
                    <a:cubicBezTo>
                      <a:pt x="385" y="301"/>
                      <a:pt x="385" y="301"/>
                      <a:pt x="385" y="301"/>
                    </a:cubicBezTo>
                    <a:cubicBezTo>
                      <a:pt x="385" y="301"/>
                      <a:pt x="385" y="300"/>
                      <a:pt x="384" y="300"/>
                    </a:cubicBezTo>
                    <a:cubicBezTo>
                      <a:pt x="384" y="300"/>
                      <a:pt x="384" y="299"/>
                      <a:pt x="384" y="299"/>
                    </a:cubicBezTo>
                    <a:cubicBezTo>
                      <a:pt x="383" y="299"/>
                      <a:pt x="383" y="300"/>
                      <a:pt x="383" y="300"/>
                    </a:cubicBezTo>
                    <a:cubicBezTo>
                      <a:pt x="382" y="300"/>
                      <a:pt x="382" y="299"/>
                      <a:pt x="382" y="299"/>
                    </a:cubicBezTo>
                    <a:cubicBezTo>
                      <a:pt x="382" y="299"/>
                      <a:pt x="381" y="299"/>
                      <a:pt x="381" y="299"/>
                    </a:cubicBezTo>
                    <a:cubicBezTo>
                      <a:pt x="381" y="298"/>
                      <a:pt x="381" y="297"/>
                      <a:pt x="381" y="297"/>
                    </a:cubicBezTo>
                    <a:cubicBezTo>
                      <a:pt x="381" y="297"/>
                      <a:pt x="380" y="297"/>
                      <a:pt x="381" y="296"/>
                    </a:cubicBezTo>
                    <a:cubicBezTo>
                      <a:pt x="381" y="296"/>
                      <a:pt x="382" y="295"/>
                      <a:pt x="382" y="294"/>
                    </a:cubicBezTo>
                    <a:cubicBezTo>
                      <a:pt x="382" y="293"/>
                      <a:pt x="381" y="292"/>
                      <a:pt x="381" y="291"/>
                    </a:cubicBezTo>
                    <a:cubicBezTo>
                      <a:pt x="381" y="291"/>
                      <a:pt x="381" y="290"/>
                      <a:pt x="381" y="290"/>
                    </a:cubicBezTo>
                    <a:cubicBezTo>
                      <a:pt x="381" y="289"/>
                      <a:pt x="381" y="289"/>
                      <a:pt x="380" y="290"/>
                    </a:cubicBezTo>
                    <a:cubicBezTo>
                      <a:pt x="380" y="290"/>
                      <a:pt x="379" y="291"/>
                      <a:pt x="379" y="291"/>
                    </a:cubicBezTo>
                    <a:cubicBezTo>
                      <a:pt x="378" y="291"/>
                      <a:pt x="378" y="290"/>
                      <a:pt x="377" y="290"/>
                    </a:cubicBezTo>
                    <a:cubicBezTo>
                      <a:pt x="377" y="290"/>
                      <a:pt x="377" y="291"/>
                      <a:pt x="377" y="291"/>
                    </a:cubicBezTo>
                    <a:cubicBezTo>
                      <a:pt x="376" y="292"/>
                      <a:pt x="376" y="292"/>
                      <a:pt x="375" y="292"/>
                    </a:cubicBezTo>
                    <a:cubicBezTo>
                      <a:pt x="374" y="292"/>
                      <a:pt x="374" y="293"/>
                      <a:pt x="373" y="293"/>
                    </a:cubicBezTo>
                    <a:cubicBezTo>
                      <a:pt x="373" y="293"/>
                      <a:pt x="373" y="292"/>
                      <a:pt x="372" y="293"/>
                    </a:cubicBezTo>
                    <a:cubicBezTo>
                      <a:pt x="372" y="293"/>
                      <a:pt x="372" y="293"/>
                      <a:pt x="372" y="294"/>
                    </a:cubicBezTo>
                    <a:cubicBezTo>
                      <a:pt x="371" y="294"/>
                      <a:pt x="371" y="294"/>
                      <a:pt x="371" y="294"/>
                    </a:cubicBezTo>
                    <a:cubicBezTo>
                      <a:pt x="370" y="294"/>
                      <a:pt x="370" y="294"/>
                      <a:pt x="370" y="295"/>
                    </a:cubicBezTo>
                    <a:cubicBezTo>
                      <a:pt x="369" y="296"/>
                      <a:pt x="368" y="296"/>
                      <a:pt x="367" y="297"/>
                    </a:cubicBezTo>
                    <a:cubicBezTo>
                      <a:pt x="367" y="297"/>
                      <a:pt x="367" y="298"/>
                      <a:pt x="366" y="298"/>
                    </a:cubicBezTo>
                    <a:cubicBezTo>
                      <a:pt x="366" y="298"/>
                      <a:pt x="365" y="298"/>
                      <a:pt x="365" y="298"/>
                    </a:cubicBezTo>
                    <a:cubicBezTo>
                      <a:pt x="364" y="298"/>
                      <a:pt x="364" y="298"/>
                      <a:pt x="363" y="298"/>
                    </a:cubicBezTo>
                    <a:cubicBezTo>
                      <a:pt x="363" y="297"/>
                      <a:pt x="363" y="297"/>
                      <a:pt x="363" y="298"/>
                    </a:cubicBezTo>
                    <a:cubicBezTo>
                      <a:pt x="362" y="298"/>
                      <a:pt x="362" y="300"/>
                      <a:pt x="361" y="301"/>
                    </a:cubicBezTo>
                    <a:cubicBezTo>
                      <a:pt x="360" y="302"/>
                      <a:pt x="360" y="303"/>
                      <a:pt x="359" y="303"/>
                    </a:cubicBezTo>
                    <a:cubicBezTo>
                      <a:pt x="358" y="304"/>
                      <a:pt x="357" y="306"/>
                      <a:pt x="357" y="307"/>
                    </a:cubicBezTo>
                    <a:cubicBezTo>
                      <a:pt x="356" y="308"/>
                      <a:pt x="356" y="309"/>
                      <a:pt x="356" y="309"/>
                    </a:cubicBezTo>
                    <a:cubicBezTo>
                      <a:pt x="356" y="310"/>
                      <a:pt x="356" y="311"/>
                      <a:pt x="356" y="312"/>
                    </a:cubicBezTo>
                    <a:cubicBezTo>
                      <a:pt x="355" y="313"/>
                      <a:pt x="354" y="314"/>
                      <a:pt x="353" y="315"/>
                    </a:cubicBezTo>
                    <a:cubicBezTo>
                      <a:pt x="352" y="316"/>
                      <a:pt x="352" y="316"/>
                      <a:pt x="351" y="317"/>
                    </a:cubicBezTo>
                    <a:cubicBezTo>
                      <a:pt x="351" y="317"/>
                      <a:pt x="351" y="317"/>
                      <a:pt x="350" y="318"/>
                    </a:cubicBezTo>
                    <a:cubicBezTo>
                      <a:pt x="350" y="318"/>
                      <a:pt x="349" y="319"/>
                      <a:pt x="349" y="319"/>
                    </a:cubicBezTo>
                    <a:cubicBezTo>
                      <a:pt x="348" y="320"/>
                      <a:pt x="348" y="320"/>
                      <a:pt x="348" y="321"/>
                    </a:cubicBezTo>
                    <a:cubicBezTo>
                      <a:pt x="347" y="323"/>
                      <a:pt x="346" y="324"/>
                      <a:pt x="345" y="326"/>
                    </a:cubicBezTo>
                    <a:cubicBezTo>
                      <a:pt x="344" y="327"/>
                      <a:pt x="344" y="329"/>
                      <a:pt x="342" y="330"/>
                    </a:cubicBezTo>
                    <a:cubicBezTo>
                      <a:pt x="341" y="331"/>
                      <a:pt x="341" y="333"/>
                      <a:pt x="341" y="334"/>
                    </a:cubicBezTo>
                    <a:cubicBezTo>
                      <a:pt x="341" y="335"/>
                      <a:pt x="341" y="336"/>
                      <a:pt x="341" y="337"/>
                    </a:cubicBezTo>
                    <a:cubicBezTo>
                      <a:pt x="341" y="337"/>
                      <a:pt x="341" y="338"/>
                      <a:pt x="341" y="339"/>
                    </a:cubicBezTo>
                    <a:cubicBezTo>
                      <a:pt x="341" y="340"/>
                      <a:pt x="340" y="341"/>
                      <a:pt x="339" y="343"/>
                    </a:cubicBezTo>
                    <a:cubicBezTo>
                      <a:pt x="338" y="344"/>
                      <a:pt x="338" y="345"/>
                      <a:pt x="338" y="347"/>
                    </a:cubicBezTo>
                    <a:cubicBezTo>
                      <a:pt x="337" y="347"/>
                      <a:pt x="337" y="349"/>
                      <a:pt x="337" y="350"/>
                    </a:cubicBezTo>
                    <a:cubicBezTo>
                      <a:pt x="337" y="350"/>
                      <a:pt x="337" y="350"/>
                      <a:pt x="338" y="350"/>
                    </a:cubicBezTo>
                    <a:cubicBezTo>
                      <a:pt x="339" y="350"/>
                      <a:pt x="339" y="350"/>
                      <a:pt x="339" y="351"/>
                    </a:cubicBezTo>
                    <a:cubicBezTo>
                      <a:pt x="340" y="351"/>
                      <a:pt x="340" y="351"/>
                      <a:pt x="340" y="352"/>
                    </a:cubicBezTo>
                    <a:cubicBezTo>
                      <a:pt x="340" y="352"/>
                      <a:pt x="340" y="353"/>
                      <a:pt x="340" y="353"/>
                    </a:cubicBezTo>
                    <a:cubicBezTo>
                      <a:pt x="340" y="354"/>
                      <a:pt x="340" y="354"/>
                      <a:pt x="340" y="355"/>
                    </a:cubicBezTo>
                    <a:cubicBezTo>
                      <a:pt x="340" y="355"/>
                      <a:pt x="340" y="356"/>
                      <a:pt x="341" y="356"/>
                    </a:cubicBezTo>
                    <a:cubicBezTo>
                      <a:pt x="341" y="356"/>
                      <a:pt x="342" y="355"/>
                      <a:pt x="342" y="356"/>
                    </a:cubicBezTo>
                    <a:cubicBezTo>
                      <a:pt x="342" y="356"/>
                      <a:pt x="342" y="356"/>
                      <a:pt x="342" y="357"/>
                    </a:cubicBezTo>
                    <a:cubicBezTo>
                      <a:pt x="343" y="357"/>
                      <a:pt x="343" y="357"/>
                      <a:pt x="343" y="357"/>
                    </a:cubicBezTo>
                    <a:cubicBezTo>
                      <a:pt x="344" y="357"/>
                      <a:pt x="344" y="357"/>
                      <a:pt x="344" y="358"/>
                    </a:cubicBezTo>
                    <a:cubicBezTo>
                      <a:pt x="344" y="358"/>
                      <a:pt x="345" y="359"/>
                      <a:pt x="346" y="358"/>
                    </a:cubicBezTo>
                    <a:cubicBezTo>
                      <a:pt x="347" y="358"/>
                      <a:pt x="348" y="357"/>
                      <a:pt x="349" y="356"/>
                    </a:cubicBezTo>
                    <a:cubicBezTo>
                      <a:pt x="351" y="355"/>
                      <a:pt x="352" y="355"/>
                      <a:pt x="352" y="356"/>
                    </a:cubicBezTo>
                    <a:cubicBezTo>
                      <a:pt x="352" y="357"/>
                      <a:pt x="354" y="356"/>
                      <a:pt x="355" y="355"/>
                    </a:cubicBezTo>
                    <a:cubicBezTo>
                      <a:pt x="355" y="355"/>
                      <a:pt x="355" y="354"/>
                      <a:pt x="356" y="354"/>
                    </a:cubicBezTo>
                    <a:cubicBezTo>
                      <a:pt x="356" y="354"/>
                      <a:pt x="356" y="354"/>
                      <a:pt x="356" y="354"/>
                    </a:cubicBezTo>
                    <a:cubicBezTo>
                      <a:pt x="357" y="354"/>
                      <a:pt x="358" y="353"/>
                      <a:pt x="359" y="352"/>
                    </a:cubicBezTo>
                    <a:cubicBezTo>
                      <a:pt x="359" y="352"/>
                      <a:pt x="359" y="351"/>
                      <a:pt x="359" y="351"/>
                    </a:cubicBezTo>
                    <a:cubicBezTo>
                      <a:pt x="359" y="351"/>
                      <a:pt x="360" y="351"/>
                      <a:pt x="360" y="351"/>
                    </a:cubicBezTo>
                    <a:cubicBezTo>
                      <a:pt x="360" y="351"/>
                      <a:pt x="361" y="351"/>
                      <a:pt x="361" y="351"/>
                    </a:cubicBezTo>
                    <a:cubicBezTo>
                      <a:pt x="361" y="351"/>
                      <a:pt x="362" y="350"/>
                      <a:pt x="362" y="350"/>
                    </a:cubicBezTo>
                    <a:cubicBezTo>
                      <a:pt x="363" y="350"/>
                      <a:pt x="363" y="351"/>
                      <a:pt x="363" y="352"/>
                    </a:cubicBezTo>
                    <a:cubicBezTo>
                      <a:pt x="363" y="353"/>
                      <a:pt x="363" y="352"/>
                      <a:pt x="364" y="352"/>
                    </a:cubicBezTo>
                    <a:cubicBezTo>
                      <a:pt x="365" y="351"/>
                      <a:pt x="366" y="350"/>
                      <a:pt x="367" y="351"/>
                    </a:cubicBezTo>
                    <a:cubicBezTo>
                      <a:pt x="367" y="351"/>
                      <a:pt x="367" y="351"/>
                      <a:pt x="367" y="351"/>
                    </a:cubicBezTo>
                    <a:cubicBezTo>
                      <a:pt x="367" y="351"/>
                      <a:pt x="367" y="351"/>
                      <a:pt x="367" y="352"/>
                    </a:cubicBezTo>
                    <a:cubicBezTo>
                      <a:pt x="367" y="352"/>
                      <a:pt x="367" y="353"/>
                      <a:pt x="367" y="353"/>
                    </a:cubicBezTo>
                    <a:cubicBezTo>
                      <a:pt x="367" y="354"/>
                      <a:pt x="366" y="354"/>
                      <a:pt x="366" y="355"/>
                    </a:cubicBezTo>
                    <a:cubicBezTo>
                      <a:pt x="365" y="356"/>
                      <a:pt x="365" y="357"/>
                      <a:pt x="364" y="358"/>
                    </a:cubicBezTo>
                    <a:cubicBezTo>
                      <a:pt x="363" y="360"/>
                      <a:pt x="364" y="360"/>
                      <a:pt x="364" y="360"/>
                    </a:cubicBezTo>
                    <a:cubicBezTo>
                      <a:pt x="365" y="361"/>
                      <a:pt x="365" y="362"/>
                      <a:pt x="366" y="362"/>
                    </a:cubicBezTo>
                    <a:cubicBezTo>
                      <a:pt x="366" y="363"/>
                      <a:pt x="366" y="363"/>
                      <a:pt x="366" y="365"/>
                    </a:cubicBezTo>
                    <a:cubicBezTo>
                      <a:pt x="365" y="365"/>
                      <a:pt x="365" y="365"/>
                      <a:pt x="365" y="366"/>
                    </a:cubicBezTo>
                    <a:cubicBezTo>
                      <a:pt x="365" y="366"/>
                      <a:pt x="365" y="366"/>
                      <a:pt x="365" y="367"/>
                    </a:cubicBezTo>
                    <a:cubicBezTo>
                      <a:pt x="365" y="368"/>
                      <a:pt x="365" y="368"/>
                      <a:pt x="365" y="368"/>
                    </a:cubicBezTo>
                    <a:cubicBezTo>
                      <a:pt x="365" y="369"/>
                      <a:pt x="365" y="369"/>
                      <a:pt x="365" y="370"/>
                    </a:cubicBezTo>
                    <a:cubicBezTo>
                      <a:pt x="365" y="370"/>
                      <a:pt x="365" y="370"/>
                      <a:pt x="365" y="370"/>
                    </a:cubicBezTo>
                    <a:cubicBezTo>
                      <a:pt x="365" y="371"/>
                      <a:pt x="365" y="371"/>
                      <a:pt x="364" y="372"/>
                    </a:cubicBezTo>
                    <a:cubicBezTo>
                      <a:pt x="364" y="373"/>
                      <a:pt x="363" y="373"/>
                      <a:pt x="362" y="374"/>
                    </a:cubicBezTo>
                    <a:cubicBezTo>
                      <a:pt x="362" y="375"/>
                      <a:pt x="362" y="375"/>
                      <a:pt x="362" y="375"/>
                    </a:cubicBezTo>
                    <a:cubicBezTo>
                      <a:pt x="361" y="376"/>
                      <a:pt x="361" y="376"/>
                      <a:pt x="360" y="377"/>
                    </a:cubicBezTo>
                    <a:cubicBezTo>
                      <a:pt x="360" y="377"/>
                      <a:pt x="360" y="378"/>
                      <a:pt x="360" y="378"/>
                    </a:cubicBezTo>
                    <a:cubicBezTo>
                      <a:pt x="360" y="379"/>
                      <a:pt x="359" y="379"/>
                      <a:pt x="359" y="380"/>
                    </a:cubicBezTo>
                    <a:cubicBezTo>
                      <a:pt x="359" y="381"/>
                      <a:pt x="359" y="382"/>
                      <a:pt x="359" y="382"/>
                    </a:cubicBezTo>
                    <a:cubicBezTo>
                      <a:pt x="359" y="383"/>
                      <a:pt x="360" y="385"/>
                      <a:pt x="359" y="387"/>
                    </a:cubicBezTo>
                    <a:cubicBezTo>
                      <a:pt x="359" y="387"/>
                      <a:pt x="359" y="388"/>
                      <a:pt x="359" y="388"/>
                    </a:cubicBezTo>
                    <a:cubicBezTo>
                      <a:pt x="359" y="389"/>
                      <a:pt x="358" y="389"/>
                      <a:pt x="358" y="389"/>
                    </a:cubicBezTo>
                    <a:cubicBezTo>
                      <a:pt x="358" y="390"/>
                      <a:pt x="358" y="390"/>
                      <a:pt x="358" y="391"/>
                    </a:cubicBezTo>
                    <a:cubicBezTo>
                      <a:pt x="358" y="391"/>
                      <a:pt x="358" y="392"/>
                      <a:pt x="358" y="392"/>
                    </a:cubicBezTo>
                    <a:cubicBezTo>
                      <a:pt x="358" y="392"/>
                      <a:pt x="359" y="393"/>
                      <a:pt x="359" y="393"/>
                    </a:cubicBezTo>
                    <a:cubicBezTo>
                      <a:pt x="359" y="393"/>
                      <a:pt x="359" y="394"/>
                      <a:pt x="359" y="394"/>
                    </a:cubicBezTo>
                    <a:cubicBezTo>
                      <a:pt x="358" y="395"/>
                      <a:pt x="359" y="395"/>
                      <a:pt x="359" y="395"/>
                    </a:cubicBezTo>
                    <a:cubicBezTo>
                      <a:pt x="359" y="395"/>
                      <a:pt x="359" y="396"/>
                      <a:pt x="359" y="396"/>
                    </a:cubicBezTo>
                    <a:cubicBezTo>
                      <a:pt x="359" y="397"/>
                      <a:pt x="358" y="397"/>
                      <a:pt x="358" y="398"/>
                    </a:cubicBezTo>
                    <a:cubicBezTo>
                      <a:pt x="358" y="398"/>
                      <a:pt x="358" y="398"/>
                      <a:pt x="358" y="399"/>
                    </a:cubicBezTo>
                    <a:cubicBezTo>
                      <a:pt x="358" y="399"/>
                      <a:pt x="358" y="399"/>
                      <a:pt x="358" y="399"/>
                    </a:cubicBezTo>
                    <a:cubicBezTo>
                      <a:pt x="359" y="399"/>
                      <a:pt x="359" y="399"/>
                      <a:pt x="359" y="399"/>
                    </a:cubicBezTo>
                    <a:cubicBezTo>
                      <a:pt x="359" y="399"/>
                      <a:pt x="361" y="399"/>
                      <a:pt x="361" y="398"/>
                    </a:cubicBezTo>
                    <a:cubicBezTo>
                      <a:pt x="362" y="398"/>
                      <a:pt x="362" y="398"/>
                      <a:pt x="362" y="397"/>
                    </a:cubicBezTo>
                    <a:cubicBezTo>
                      <a:pt x="363" y="397"/>
                      <a:pt x="363" y="397"/>
                      <a:pt x="364" y="397"/>
                    </a:cubicBezTo>
                    <a:cubicBezTo>
                      <a:pt x="364" y="397"/>
                      <a:pt x="365" y="396"/>
                      <a:pt x="365" y="396"/>
                    </a:cubicBezTo>
                    <a:cubicBezTo>
                      <a:pt x="366" y="396"/>
                      <a:pt x="366" y="396"/>
                      <a:pt x="367" y="395"/>
                    </a:cubicBezTo>
                    <a:cubicBezTo>
                      <a:pt x="367" y="395"/>
                      <a:pt x="367" y="395"/>
                      <a:pt x="368" y="394"/>
                    </a:cubicBezTo>
                    <a:cubicBezTo>
                      <a:pt x="368" y="394"/>
                      <a:pt x="369" y="394"/>
                      <a:pt x="369" y="393"/>
                    </a:cubicBezTo>
                    <a:cubicBezTo>
                      <a:pt x="370" y="393"/>
                      <a:pt x="370" y="392"/>
                      <a:pt x="370" y="392"/>
                    </a:cubicBezTo>
                    <a:cubicBezTo>
                      <a:pt x="371" y="392"/>
                      <a:pt x="371" y="391"/>
                      <a:pt x="372" y="391"/>
                    </a:cubicBezTo>
                    <a:cubicBezTo>
                      <a:pt x="373" y="390"/>
                      <a:pt x="373" y="389"/>
                      <a:pt x="374" y="388"/>
                    </a:cubicBezTo>
                    <a:cubicBezTo>
                      <a:pt x="374" y="387"/>
                      <a:pt x="375" y="386"/>
                      <a:pt x="376" y="385"/>
                    </a:cubicBezTo>
                    <a:cubicBezTo>
                      <a:pt x="376" y="385"/>
                      <a:pt x="377" y="384"/>
                      <a:pt x="377" y="383"/>
                    </a:cubicBezTo>
                    <a:cubicBezTo>
                      <a:pt x="378" y="382"/>
                      <a:pt x="378" y="381"/>
                      <a:pt x="379" y="380"/>
                    </a:cubicBezTo>
                    <a:cubicBezTo>
                      <a:pt x="380" y="380"/>
                      <a:pt x="381" y="379"/>
                      <a:pt x="381" y="378"/>
                    </a:cubicBezTo>
                    <a:cubicBezTo>
                      <a:pt x="382" y="378"/>
                      <a:pt x="382" y="377"/>
                      <a:pt x="382" y="377"/>
                    </a:cubicBezTo>
                    <a:cubicBezTo>
                      <a:pt x="382" y="376"/>
                      <a:pt x="382" y="375"/>
                      <a:pt x="382" y="375"/>
                    </a:cubicBezTo>
                    <a:cubicBezTo>
                      <a:pt x="382" y="374"/>
                      <a:pt x="382" y="374"/>
                      <a:pt x="383" y="373"/>
                    </a:cubicBezTo>
                    <a:cubicBezTo>
                      <a:pt x="383" y="372"/>
                      <a:pt x="384" y="371"/>
                      <a:pt x="385" y="370"/>
                    </a:cubicBezTo>
                    <a:cubicBezTo>
                      <a:pt x="385" y="370"/>
                      <a:pt x="386" y="369"/>
                      <a:pt x="386" y="369"/>
                    </a:cubicBezTo>
                    <a:cubicBezTo>
                      <a:pt x="386" y="369"/>
                      <a:pt x="386" y="368"/>
                      <a:pt x="387" y="368"/>
                    </a:cubicBezTo>
                    <a:cubicBezTo>
                      <a:pt x="387" y="368"/>
                      <a:pt x="387" y="368"/>
                      <a:pt x="388" y="367"/>
                    </a:cubicBezTo>
                    <a:cubicBezTo>
                      <a:pt x="388" y="367"/>
                      <a:pt x="389" y="366"/>
                      <a:pt x="389" y="366"/>
                    </a:cubicBezTo>
                    <a:cubicBezTo>
                      <a:pt x="390" y="365"/>
                      <a:pt x="390" y="365"/>
                      <a:pt x="390" y="364"/>
                    </a:cubicBezTo>
                    <a:cubicBezTo>
                      <a:pt x="391" y="363"/>
                      <a:pt x="391" y="362"/>
                      <a:pt x="391" y="361"/>
                    </a:cubicBezTo>
                    <a:cubicBezTo>
                      <a:pt x="392" y="360"/>
                      <a:pt x="392" y="359"/>
                      <a:pt x="392" y="358"/>
                    </a:cubicBezTo>
                    <a:cubicBezTo>
                      <a:pt x="392" y="358"/>
                      <a:pt x="392" y="357"/>
                      <a:pt x="392" y="356"/>
                    </a:cubicBezTo>
                    <a:cubicBezTo>
                      <a:pt x="392" y="354"/>
                      <a:pt x="393" y="354"/>
                      <a:pt x="393" y="353"/>
                    </a:cubicBezTo>
                    <a:cubicBezTo>
                      <a:pt x="393" y="352"/>
                      <a:pt x="393" y="352"/>
                      <a:pt x="393" y="351"/>
                    </a:cubicBezTo>
                    <a:cubicBezTo>
                      <a:pt x="393" y="351"/>
                      <a:pt x="394" y="350"/>
                      <a:pt x="394" y="350"/>
                    </a:cubicBezTo>
                    <a:cubicBezTo>
                      <a:pt x="395" y="347"/>
                      <a:pt x="396" y="346"/>
                      <a:pt x="398" y="344"/>
                    </a:cubicBezTo>
                    <a:cubicBezTo>
                      <a:pt x="398" y="344"/>
                      <a:pt x="398" y="344"/>
                      <a:pt x="398" y="343"/>
                    </a:cubicBezTo>
                    <a:cubicBezTo>
                      <a:pt x="399" y="343"/>
                      <a:pt x="399" y="343"/>
                      <a:pt x="399" y="342"/>
                    </a:cubicBezTo>
                    <a:cubicBezTo>
                      <a:pt x="399" y="342"/>
                      <a:pt x="399" y="341"/>
                      <a:pt x="400" y="341"/>
                    </a:cubicBezTo>
                    <a:cubicBezTo>
                      <a:pt x="400" y="341"/>
                      <a:pt x="400" y="340"/>
                      <a:pt x="401" y="340"/>
                    </a:cubicBezTo>
                    <a:cubicBezTo>
                      <a:pt x="401" y="340"/>
                      <a:pt x="401" y="340"/>
                      <a:pt x="401" y="339"/>
                    </a:cubicBezTo>
                    <a:cubicBezTo>
                      <a:pt x="402" y="339"/>
                      <a:pt x="402" y="338"/>
                      <a:pt x="402" y="338"/>
                    </a:cubicBezTo>
                    <a:cubicBezTo>
                      <a:pt x="403" y="337"/>
                      <a:pt x="404" y="336"/>
                      <a:pt x="404" y="335"/>
                    </a:cubicBezTo>
                    <a:cubicBezTo>
                      <a:pt x="405" y="334"/>
                      <a:pt x="405" y="332"/>
                      <a:pt x="406" y="331"/>
                    </a:cubicBezTo>
                    <a:cubicBezTo>
                      <a:pt x="407" y="330"/>
                      <a:pt x="407" y="328"/>
                      <a:pt x="408" y="327"/>
                    </a:cubicBezTo>
                    <a:cubicBezTo>
                      <a:pt x="408" y="327"/>
                      <a:pt x="409" y="324"/>
                      <a:pt x="408" y="324"/>
                    </a:cubicBezTo>
                    <a:cubicBezTo>
                      <a:pt x="408" y="324"/>
                      <a:pt x="408" y="324"/>
                      <a:pt x="408" y="325"/>
                    </a:cubicBezTo>
                    <a:cubicBezTo>
                      <a:pt x="408" y="325"/>
                      <a:pt x="407" y="325"/>
                      <a:pt x="407" y="325"/>
                    </a:cubicBezTo>
                    <a:cubicBezTo>
                      <a:pt x="407" y="325"/>
                      <a:pt x="406" y="326"/>
                      <a:pt x="406" y="326"/>
                    </a:cubicBezTo>
                    <a:cubicBezTo>
                      <a:pt x="406" y="327"/>
                      <a:pt x="405" y="327"/>
                      <a:pt x="405" y="327"/>
                    </a:cubicBezTo>
                    <a:cubicBezTo>
                      <a:pt x="405" y="327"/>
                      <a:pt x="405" y="327"/>
                      <a:pt x="405" y="327"/>
                    </a:cubicBezTo>
                    <a:cubicBezTo>
                      <a:pt x="404" y="328"/>
                      <a:pt x="404" y="328"/>
                      <a:pt x="404" y="328"/>
                    </a:cubicBezTo>
                    <a:cubicBezTo>
                      <a:pt x="403" y="328"/>
                      <a:pt x="403" y="327"/>
                      <a:pt x="403" y="327"/>
                    </a:cubicBezTo>
                    <a:cubicBezTo>
                      <a:pt x="403" y="326"/>
                      <a:pt x="403" y="326"/>
                      <a:pt x="403" y="325"/>
                    </a:cubicBezTo>
                    <a:cubicBezTo>
                      <a:pt x="403" y="325"/>
                      <a:pt x="403" y="324"/>
                      <a:pt x="403" y="324"/>
                    </a:cubicBezTo>
                    <a:cubicBezTo>
                      <a:pt x="403" y="324"/>
                      <a:pt x="402" y="324"/>
                      <a:pt x="402" y="323"/>
                    </a:cubicBezTo>
                    <a:cubicBezTo>
                      <a:pt x="402" y="323"/>
                      <a:pt x="402" y="323"/>
                      <a:pt x="401" y="323"/>
                    </a:cubicBezTo>
                    <a:cubicBezTo>
                      <a:pt x="401" y="323"/>
                      <a:pt x="401" y="323"/>
                      <a:pt x="401" y="322"/>
                    </a:cubicBezTo>
                    <a:cubicBezTo>
                      <a:pt x="401" y="320"/>
                      <a:pt x="401" y="319"/>
                      <a:pt x="401" y="318"/>
                    </a:cubicBezTo>
                    <a:cubicBezTo>
                      <a:pt x="401" y="318"/>
                      <a:pt x="401" y="318"/>
                      <a:pt x="401" y="317"/>
                    </a:cubicBezTo>
                    <a:cubicBezTo>
                      <a:pt x="401" y="317"/>
                      <a:pt x="400" y="317"/>
                      <a:pt x="400" y="317"/>
                    </a:cubicBezTo>
                    <a:cubicBezTo>
                      <a:pt x="400" y="317"/>
                      <a:pt x="401" y="315"/>
                      <a:pt x="401" y="314"/>
                    </a:cubicBezTo>
                    <a:cubicBezTo>
                      <a:pt x="401" y="313"/>
                      <a:pt x="401" y="313"/>
                      <a:pt x="401" y="312"/>
                    </a:cubicBezTo>
                    <a:cubicBezTo>
                      <a:pt x="401" y="312"/>
                      <a:pt x="400" y="311"/>
                      <a:pt x="400" y="311"/>
                    </a:cubicBezTo>
                    <a:cubicBezTo>
                      <a:pt x="400" y="310"/>
                      <a:pt x="400" y="310"/>
                      <a:pt x="401" y="309"/>
                    </a:cubicBezTo>
                    <a:cubicBezTo>
                      <a:pt x="401" y="309"/>
                      <a:pt x="400" y="308"/>
                      <a:pt x="400" y="308"/>
                    </a:cubicBezTo>
                    <a:cubicBezTo>
                      <a:pt x="400" y="306"/>
                      <a:pt x="400" y="305"/>
                      <a:pt x="400" y="304"/>
                    </a:cubicBezTo>
                    <a:cubicBezTo>
                      <a:pt x="400" y="303"/>
                      <a:pt x="400" y="303"/>
                      <a:pt x="400" y="303"/>
                    </a:cubicBezTo>
                    <a:cubicBezTo>
                      <a:pt x="400" y="303"/>
                      <a:pt x="401" y="303"/>
                      <a:pt x="401" y="303"/>
                    </a:cubicBezTo>
                    <a:cubicBezTo>
                      <a:pt x="401" y="302"/>
                      <a:pt x="401" y="302"/>
                      <a:pt x="401" y="303"/>
                    </a:cubicBezTo>
                    <a:cubicBezTo>
                      <a:pt x="401" y="303"/>
                      <a:pt x="401" y="303"/>
                      <a:pt x="401" y="304"/>
                    </a:cubicBezTo>
                    <a:cubicBezTo>
                      <a:pt x="401" y="305"/>
                      <a:pt x="401" y="306"/>
                      <a:pt x="402" y="307"/>
                    </a:cubicBezTo>
                    <a:cubicBezTo>
                      <a:pt x="402" y="307"/>
                      <a:pt x="402" y="308"/>
                      <a:pt x="403" y="309"/>
                    </a:cubicBezTo>
                    <a:cubicBezTo>
                      <a:pt x="403" y="310"/>
                      <a:pt x="403" y="310"/>
                      <a:pt x="403" y="310"/>
                    </a:cubicBezTo>
                    <a:cubicBezTo>
                      <a:pt x="403" y="311"/>
                      <a:pt x="403" y="311"/>
                      <a:pt x="403" y="312"/>
                    </a:cubicBezTo>
                    <a:cubicBezTo>
                      <a:pt x="403" y="313"/>
                      <a:pt x="402" y="313"/>
                      <a:pt x="402" y="314"/>
                    </a:cubicBezTo>
                    <a:cubicBezTo>
                      <a:pt x="402" y="314"/>
                      <a:pt x="403" y="314"/>
                      <a:pt x="403" y="314"/>
                    </a:cubicBezTo>
                    <a:cubicBezTo>
                      <a:pt x="403" y="315"/>
                      <a:pt x="403" y="316"/>
                      <a:pt x="403" y="317"/>
                    </a:cubicBezTo>
                    <a:cubicBezTo>
                      <a:pt x="403" y="318"/>
                      <a:pt x="404" y="318"/>
                      <a:pt x="404" y="320"/>
                    </a:cubicBezTo>
                    <a:cubicBezTo>
                      <a:pt x="404" y="321"/>
                      <a:pt x="404" y="321"/>
                      <a:pt x="403" y="323"/>
                    </a:cubicBezTo>
                    <a:cubicBezTo>
                      <a:pt x="403" y="323"/>
                      <a:pt x="404" y="324"/>
                      <a:pt x="404" y="324"/>
                    </a:cubicBezTo>
                    <a:cubicBezTo>
                      <a:pt x="404" y="324"/>
                      <a:pt x="404" y="324"/>
                      <a:pt x="405" y="324"/>
                    </a:cubicBezTo>
                    <a:cubicBezTo>
                      <a:pt x="405" y="323"/>
                      <a:pt x="405" y="323"/>
                      <a:pt x="405" y="323"/>
                    </a:cubicBezTo>
                    <a:cubicBezTo>
                      <a:pt x="406" y="323"/>
                      <a:pt x="406" y="323"/>
                      <a:pt x="407" y="322"/>
                    </a:cubicBezTo>
                    <a:cubicBezTo>
                      <a:pt x="407" y="322"/>
                      <a:pt x="407" y="322"/>
                      <a:pt x="408" y="321"/>
                    </a:cubicBezTo>
                    <a:cubicBezTo>
                      <a:pt x="408" y="321"/>
                      <a:pt x="408" y="320"/>
                      <a:pt x="408" y="320"/>
                    </a:cubicBezTo>
                    <a:cubicBezTo>
                      <a:pt x="408" y="320"/>
                      <a:pt x="409" y="320"/>
                      <a:pt x="409" y="320"/>
                    </a:cubicBezTo>
                    <a:cubicBezTo>
                      <a:pt x="410" y="319"/>
                      <a:pt x="410" y="319"/>
                      <a:pt x="411" y="318"/>
                    </a:cubicBezTo>
                    <a:cubicBezTo>
                      <a:pt x="411" y="317"/>
                      <a:pt x="412" y="317"/>
                      <a:pt x="412" y="316"/>
                    </a:cubicBezTo>
                    <a:cubicBezTo>
                      <a:pt x="412" y="316"/>
                      <a:pt x="412" y="316"/>
                      <a:pt x="412" y="316"/>
                    </a:cubicBezTo>
                    <a:cubicBezTo>
                      <a:pt x="413" y="316"/>
                      <a:pt x="413" y="315"/>
                      <a:pt x="413" y="314"/>
                    </a:cubicBezTo>
                    <a:cubicBezTo>
                      <a:pt x="414" y="314"/>
                      <a:pt x="414" y="313"/>
                      <a:pt x="415" y="313"/>
                    </a:cubicBezTo>
                    <a:cubicBezTo>
                      <a:pt x="415" y="312"/>
                      <a:pt x="415" y="312"/>
                      <a:pt x="416" y="312"/>
                    </a:cubicBezTo>
                    <a:cubicBezTo>
                      <a:pt x="416" y="312"/>
                      <a:pt x="416" y="311"/>
                      <a:pt x="416" y="310"/>
                    </a:cubicBezTo>
                    <a:cubicBezTo>
                      <a:pt x="416" y="310"/>
                      <a:pt x="416" y="310"/>
                      <a:pt x="417" y="309"/>
                    </a:cubicBezTo>
                    <a:cubicBezTo>
                      <a:pt x="417" y="309"/>
                      <a:pt x="417" y="308"/>
                      <a:pt x="417" y="308"/>
                    </a:cubicBezTo>
                    <a:cubicBezTo>
                      <a:pt x="418" y="307"/>
                      <a:pt x="419" y="306"/>
                      <a:pt x="418" y="305"/>
                    </a:cubicBezTo>
                    <a:cubicBezTo>
                      <a:pt x="418" y="305"/>
                      <a:pt x="418" y="304"/>
                      <a:pt x="418" y="304"/>
                    </a:cubicBezTo>
                    <a:cubicBezTo>
                      <a:pt x="418" y="303"/>
                      <a:pt x="418" y="304"/>
                      <a:pt x="418" y="304"/>
                    </a:cubicBezTo>
                    <a:cubicBezTo>
                      <a:pt x="417" y="303"/>
                      <a:pt x="417" y="303"/>
                      <a:pt x="416" y="303"/>
                    </a:cubicBezTo>
                    <a:cubicBezTo>
                      <a:pt x="416" y="302"/>
                      <a:pt x="417" y="300"/>
                      <a:pt x="417" y="300"/>
                    </a:cubicBezTo>
                    <a:cubicBezTo>
                      <a:pt x="417" y="300"/>
                      <a:pt x="416" y="302"/>
                      <a:pt x="416" y="302"/>
                    </a:cubicBezTo>
                    <a:cubicBezTo>
                      <a:pt x="416" y="302"/>
                      <a:pt x="416" y="303"/>
                      <a:pt x="415" y="303"/>
                    </a:cubicBezTo>
                    <a:cubicBezTo>
                      <a:pt x="415" y="303"/>
                      <a:pt x="415" y="304"/>
                      <a:pt x="414" y="304"/>
                    </a:cubicBezTo>
                    <a:cubicBezTo>
                      <a:pt x="414" y="305"/>
                      <a:pt x="413" y="305"/>
                      <a:pt x="413" y="305"/>
                    </a:cubicBezTo>
                    <a:cubicBezTo>
                      <a:pt x="413" y="305"/>
                      <a:pt x="413" y="304"/>
                      <a:pt x="413" y="304"/>
                    </a:cubicBezTo>
                    <a:cubicBezTo>
                      <a:pt x="413" y="303"/>
                      <a:pt x="413" y="303"/>
                      <a:pt x="413" y="303"/>
                    </a:cubicBezTo>
                    <a:cubicBezTo>
                      <a:pt x="412" y="301"/>
                      <a:pt x="412" y="301"/>
                      <a:pt x="412" y="300"/>
                    </a:cubicBezTo>
                    <a:cubicBezTo>
                      <a:pt x="412" y="299"/>
                      <a:pt x="412" y="298"/>
                      <a:pt x="412" y="297"/>
                    </a:cubicBezTo>
                    <a:cubicBezTo>
                      <a:pt x="412" y="296"/>
                      <a:pt x="412" y="295"/>
                      <a:pt x="412" y="295"/>
                    </a:cubicBezTo>
                    <a:cubicBezTo>
                      <a:pt x="413" y="295"/>
                      <a:pt x="413" y="295"/>
                      <a:pt x="413" y="296"/>
                    </a:cubicBezTo>
                    <a:cubicBezTo>
                      <a:pt x="413" y="296"/>
                      <a:pt x="413" y="296"/>
                      <a:pt x="414" y="297"/>
                    </a:cubicBezTo>
                    <a:cubicBezTo>
                      <a:pt x="414" y="297"/>
                      <a:pt x="414" y="297"/>
                      <a:pt x="414" y="298"/>
                    </a:cubicBezTo>
                    <a:cubicBezTo>
                      <a:pt x="414" y="299"/>
                      <a:pt x="414" y="299"/>
                      <a:pt x="415" y="300"/>
                    </a:cubicBezTo>
                    <a:cubicBezTo>
                      <a:pt x="415" y="301"/>
                      <a:pt x="416" y="300"/>
                      <a:pt x="416" y="300"/>
                    </a:cubicBezTo>
                    <a:cubicBezTo>
                      <a:pt x="416" y="300"/>
                      <a:pt x="416" y="300"/>
                      <a:pt x="417" y="299"/>
                    </a:cubicBezTo>
                    <a:cubicBezTo>
                      <a:pt x="417" y="299"/>
                      <a:pt x="417" y="298"/>
                      <a:pt x="417" y="298"/>
                    </a:cubicBezTo>
                    <a:cubicBezTo>
                      <a:pt x="418" y="298"/>
                      <a:pt x="418" y="300"/>
                      <a:pt x="418" y="300"/>
                    </a:cubicBezTo>
                    <a:cubicBezTo>
                      <a:pt x="418" y="301"/>
                      <a:pt x="418" y="301"/>
                      <a:pt x="419" y="301"/>
                    </a:cubicBezTo>
                    <a:cubicBezTo>
                      <a:pt x="419" y="301"/>
                      <a:pt x="419" y="300"/>
                      <a:pt x="420" y="300"/>
                    </a:cubicBezTo>
                    <a:cubicBezTo>
                      <a:pt x="420" y="300"/>
                      <a:pt x="420" y="300"/>
                      <a:pt x="421" y="300"/>
                    </a:cubicBezTo>
                    <a:cubicBezTo>
                      <a:pt x="421" y="300"/>
                      <a:pt x="421" y="300"/>
                      <a:pt x="422" y="300"/>
                    </a:cubicBezTo>
                    <a:cubicBezTo>
                      <a:pt x="422" y="300"/>
                      <a:pt x="422" y="300"/>
                      <a:pt x="423" y="300"/>
                    </a:cubicBezTo>
                    <a:cubicBezTo>
                      <a:pt x="423" y="300"/>
                      <a:pt x="423" y="299"/>
                      <a:pt x="423" y="299"/>
                    </a:cubicBezTo>
                    <a:cubicBezTo>
                      <a:pt x="424" y="299"/>
                      <a:pt x="424" y="300"/>
                      <a:pt x="424" y="300"/>
                    </a:cubicBezTo>
                    <a:cubicBezTo>
                      <a:pt x="424" y="300"/>
                      <a:pt x="424" y="301"/>
                      <a:pt x="424" y="301"/>
                    </a:cubicBezTo>
                    <a:cubicBezTo>
                      <a:pt x="424" y="301"/>
                      <a:pt x="424" y="302"/>
                      <a:pt x="424" y="302"/>
                    </a:cubicBezTo>
                    <a:cubicBezTo>
                      <a:pt x="425" y="302"/>
                      <a:pt x="425" y="302"/>
                      <a:pt x="425" y="303"/>
                    </a:cubicBezTo>
                    <a:cubicBezTo>
                      <a:pt x="425" y="303"/>
                      <a:pt x="425" y="303"/>
                      <a:pt x="425" y="304"/>
                    </a:cubicBezTo>
                    <a:cubicBezTo>
                      <a:pt x="425" y="305"/>
                      <a:pt x="425" y="306"/>
                      <a:pt x="425" y="306"/>
                    </a:cubicBezTo>
                    <a:cubicBezTo>
                      <a:pt x="426" y="306"/>
                      <a:pt x="426" y="305"/>
                      <a:pt x="427" y="304"/>
                    </a:cubicBezTo>
                    <a:cubicBezTo>
                      <a:pt x="427" y="303"/>
                      <a:pt x="427" y="304"/>
                      <a:pt x="427" y="304"/>
                    </a:cubicBezTo>
                    <a:cubicBezTo>
                      <a:pt x="427" y="305"/>
                      <a:pt x="427" y="306"/>
                      <a:pt x="427" y="307"/>
                    </a:cubicBezTo>
                    <a:cubicBezTo>
                      <a:pt x="427" y="307"/>
                      <a:pt x="427" y="308"/>
                      <a:pt x="427" y="308"/>
                    </a:cubicBezTo>
                    <a:cubicBezTo>
                      <a:pt x="427" y="309"/>
                      <a:pt x="427" y="310"/>
                      <a:pt x="427" y="310"/>
                    </a:cubicBezTo>
                    <a:cubicBezTo>
                      <a:pt x="426" y="311"/>
                      <a:pt x="427" y="313"/>
                      <a:pt x="427" y="313"/>
                    </a:cubicBezTo>
                    <a:cubicBezTo>
                      <a:pt x="427" y="315"/>
                      <a:pt x="427" y="316"/>
                      <a:pt x="427" y="317"/>
                    </a:cubicBezTo>
                    <a:cubicBezTo>
                      <a:pt x="427" y="317"/>
                      <a:pt x="427" y="319"/>
                      <a:pt x="427" y="320"/>
                    </a:cubicBezTo>
                    <a:cubicBezTo>
                      <a:pt x="427" y="320"/>
                      <a:pt x="427" y="320"/>
                      <a:pt x="427" y="321"/>
                    </a:cubicBezTo>
                    <a:cubicBezTo>
                      <a:pt x="427" y="321"/>
                      <a:pt x="427" y="322"/>
                      <a:pt x="427" y="322"/>
                    </a:cubicBezTo>
                    <a:cubicBezTo>
                      <a:pt x="427" y="323"/>
                      <a:pt x="428" y="320"/>
                      <a:pt x="428" y="320"/>
                    </a:cubicBezTo>
                    <a:cubicBezTo>
                      <a:pt x="429" y="319"/>
                      <a:pt x="429" y="319"/>
                      <a:pt x="429" y="318"/>
                    </a:cubicBezTo>
                    <a:cubicBezTo>
                      <a:pt x="429" y="318"/>
                      <a:pt x="429" y="318"/>
                      <a:pt x="430" y="317"/>
                    </a:cubicBezTo>
                    <a:cubicBezTo>
                      <a:pt x="430" y="317"/>
                      <a:pt x="430" y="316"/>
                      <a:pt x="430" y="316"/>
                    </a:cubicBezTo>
                    <a:cubicBezTo>
                      <a:pt x="430" y="315"/>
                      <a:pt x="431" y="314"/>
                      <a:pt x="431" y="314"/>
                    </a:cubicBezTo>
                    <a:cubicBezTo>
                      <a:pt x="431" y="314"/>
                      <a:pt x="431" y="314"/>
                      <a:pt x="431" y="313"/>
                    </a:cubicBezTo>
                    <a:cubicBezTo>
                      <a:pt x="431" y="313"/>
                      <a:pt x="431" y="313"/>
                      <a:pt x="431" y="312"/>
                    </a:cubicBezTo>
                    <a:cubicBezTo>
                      <a:pt x="431" y="311"/>
                      <a:pt x="432" y="310"/>
                      <a:pt x="432" y="310"/>
                    </a:cubicBezTo>
                    <a:cubicBezTo>
                      <a:pt x="433" y="310"/>
                      <a:pt x="433" y="308"/>
                      <a:pt x="434" y="307"/>
                    </a:cubicBezTo>
                    <a:cubicBezTo>
                      <a:pt x="434" y="307"/>
                      <a:pt x="434" y="307"/>
                      <a:pt x="434" y="306"/>
                    </a:cubicBezTo>
                    <a:cubicBezTo>
                      <a:pt x="435" y="306"/>
                      <a:pt x="435" y="306"/>
                      <a:pt x="435" y="305"/>
                    </a:cubicBezTo>
                    <a:cubicBezTo>
                      <a:pt x="435" y="305"/>
                      <a:pt x="435" y="304"/>
                      <a:pt x="436" y="304"/>
                    </a:cubicBezTo>
                    <a:cubicBezTo>
                      <a:pt x="436" y="304"/>
                      <a:pt x="436" y="303"/>
                      <a:pt x="437" y="303"/>
                    </a:cubicBezTo>
                    <a:cubicBezTo>
                      <a:pt x="437" y="302"/>
                      <a:pt x="438" y="301"/>
                      <a:pt x="438" y="301"/>
                    </a:cubicBezTo>
                    <a:cubicBezTo>
                      <a:pt x="439" y="301"/>
                      <a:pt x="439" y="300"/>
                      <a:pt x="440" y="300"/>
                    </a:cubicBezTo>
                    <a:cubicBezTo>
                      <a:pt x="440" y="299"/>
                      <a:pt x="440" y="299"/>
                      <a:pt x="440" y="299"/>
                    </a:cubicBezTo>
                    <a:cubicBezTo>
                      <a:pt x="440" y="299"/>
                      <a:pt x="440" y="299"/>
                      <a:pt x="440" y="299"/>
                    </a:cubicBezTo>
                    <a:cubicBezTo>
                      <a:pt x="446" y="282"/>
                      <a:pt x="449" y="265"/>
                      <a:pt x="450" y="247"/>
                    </a:cubicBezTo>
                    <a:cubicBezTo>
                      <a:pt x="450" y="244"/>
                      <a:pt x="450" y="241"/>
                      <a:pt x="450" y="238"/>
                    </a:cubicBezTo>
                    <a:cubicBezTo>
                      <a:pt x="450" y="235"/>
                      <a:pt x="450" y="232"/>
                      <a:pt x="450" y="230"/>
                    </a:cubicBezTo>
                    <a:cubicBezTo>
                      <a:pt x="448" y="231"/>
                      <a:pt x="447" y="231"/>
                      <a:pt x="446" y="232"/>
                    </a:cubicBezTo>
                    <a:cubicBezTo>
                      <a:pt x="434" y="240"/>
                      <a:pt x="422" y="251"/>
                      <a:pt x="408" y="262"/>
                    </a:cubicBezTo>
                    <a:close/>
                    <a:moveTo>
                      <a:pt x="377" y="334"/>
                    </a:moveTo>
                    <a:cubicBezTo>
                      <a:pt x="377" y="335"/>
                      <a:pt x="376" y="335"/>
                      <a:pt x="376" y="335"/>
                    </a:cubicBezTo>
                    <a:cubicBezTo>
                      <a:pt x="376" y="335"/>
                      <a:pt x="375" y="334"/>
                      <a:pt x="375" y="334"/>
                    </a:cubicBezTo>
                    <a:cubicBezTo>
                      <a:pt x="376" y="333"/>
                      <a:pt x="376" y="334"/>
                      <a:pt x="376" y="334"/>
                    </a:cubicBezTo>
                    <a:cubicBezTo>
                      <a:pt x="377" y="334"/>
                      <a:pt x="378" y="334"/>
                      <a:pt x="377" y="334"/>
                    </a:cubicBezTo>
                    <a:close/>
                    <a:moveTo>
                      <a:pt x="384" y="354"/>
                    </a:moveTo>
                    <a:cubicBezTo>
                      <a:pt x="384" y="355"/>
                      <a:pt x="384" y="355"/>
                      <a:pt x="384" y="355"/>
                    </a:cubicBezTo>
                    <a:cubicBezTo>
                      <a:pt x="384" y="356"/>
                      <a:pt x="384" y="356"/>
                      <a:pt x="384" y="357"/>
                    </a:cubicBezTo>
                    <a:cubicBezTo>
                      <a:pt x="384" y="357"/>
                      <a:pt x="384" y="358"/>
                      <a:pt x="384" y="358"/>
                    </a:cubicBezTo>
                    <a:cubicBezTo>
                      <a:pt x="384" y="358"/>
                      <a:pt x="384" y="358"/>
                      <a:pt x="384" y="358"/>
                    </a:cubicBezTo>
                    <a:cubicBezTo>
                      <a:pt x="383" y="358"/>
                      <a:pt x="383" y="358"/>
                      <a:pt x="383" y="356"/>
                    </a:cubicBezTo>
                    <a:cubicBezTo>
                      <a:pt x="384" y="356"/>
                      <a:pt x="384" y="355"/>
                      <a:pt x="384" y="355"/>
                    </a:cubicBezTo>
                    <a:cubicBezTo>
                      <a:pt x="384" y="354"/>
                      <a:pt x="384" y="354"/>
                      <a:pt x="384" y="354"/>
                    </a:cubicBezTo>
                    <a:close/>
                    <a:moveTo>
                      <a:pt x="386" y="361"/>
                    </a:moveTo>
                    <a:cubicBezTo>
                      <a:pt x="386" y="362"/>
                      <a:pt x="386" y="363"/>
                      <a:pt x="386" y="363"/>
                    </a:cubicBezTo>
                    <a:cubicBezTo>
                      <a:pt x="386" y="364"/>
                      <a:pt x="385" y="364"/>
                      <a:pt x="385" y="364"/>
                    </a:cubicBezTo>
                    <a:cubicBezTo>
                      <a:pt x="385" y="365"/>
                      <a:pt x="385" y="365"/>
                      <a:pt x="385" y="365"/>
                    </a:cubicBezTo>
                    <a:cubicBezTo>
                      <a:pt x="385" y="365"/>
                      <a:pt x="385" y="363"/>
                      <a:pt x="386" y="362"/>
                    </a:cubicBezTo>
                    <a:cubicBezTo>
                      <a:pt x="386" y="362"/>
                      <a:pt x="386" y="361"/>
                      <a:pt x="386" y="361"/>
                    </a:cubicBezTo>
                    <a:cubicBezTo>
                      <a:pt x="386" y="361"/>
                      <a:pt x="386" y="361"/>
                      <a:pt x="386" y="360"/>
                    </a:cubicBezTo>
                    <a:cubicBezTo>
                      <a:pt x="386" y="360"/>
                      <a:pt x="386" y="359"/>
                      <a:pt x="387" y="359"/>
                    </a:cubicBezTo>
                    <a:cubicBezTo>
                      <a:pt x="387" y="359"/>
                      <a:pt x="387" y="359"/>
                      <a:pt x="387" y="359"/>
                    </a:cubicBezTo>
                    <a:cubicBezTo>
                      <a:pt x="387" y="359"/>
                      <a:pt x="386" y="361"/>
                      <a:pt x="386" y="361"/>
                    </a:cubicBezTo>
                    <a:close/>
                    <a:moveTo>
                      <a:pt x="390" y="347"/>
                    </a:moveTo>
                    <a:cubicBezTo>
                      <a:pt x="390" y="348"/>
                      <a:pt x="390" y="348"/>
                      <a:pt x="389" y="349"/>
                    </a:cubicBezTo>
                    <a:cubicBezTo>
                      <a:pt x="389" y="349"/>
                      <a:pt x="389" y="349"/>
                      <a:pt x="389" y="349"/>
                    </a:cubicBezTo>
                    <a:cubicBezTo>
                      <a:pt x="389" y="350"/>
                      <a:pt x="389" y="350"/>
                      <a:pt x="388" y="350"/>
                    </a:cubicBezTo>
                    <a:cubicBezTo>
                      <a:pt x="388" y="350"/>
                      <a:pt x="388" y="350"/>
                      <a:pt x="387" y="350"/>
                    </a:cubicBezTo>
                    <a:cubicBezTo>
                      <a:pt x="387" y="350"/>
                      <a:pt x="388" y="348"/>
                      <a:pt x="388" y="347"/>
                    </a:cubicBezTo>
                    <a:cubicBezTo>
                      <a:pt x="389" y="347"/>
                      <a:pt x="389" y="347"/>
                      <a:pt x="389" y="347"/>
                    </a:cubicBezTo>
                    <a:cubicBezTo>
                      <a:pt x="389" y="346"/>
                      <a:pt x="390" y="346"/>
                      <a:pt x="390" y="346"/>
                    </a:cubicBezTo>
                    <a:cubicBezTo>
                      <a:pt x="391" y="346"/>
                      <a:pt x="390" y="347"/>
                      <a:pt x="390" y="347"/>
                    </a:cubicBezTo>
                    <a:close/>
                    <a:moveTo>
                      <a:pt x="419" y="263"/>
                    </a:moveTo>
                    <a:cubicBezTo>
                      <a:pt x="418" y="263"/>
                      <a:pt x="418" y="263"/>
                      <a:pt x="418" y="264"/>
                    </a:cubicBezTo>
                    <a:cubicBezTo>
                      <a:pt x="417" y="264"/>
                      <a:pt x="417" y="265"/>
                      <a:pt x="417" y="266"/>
                    </a:cubicBezTo>
                    <a:cubicBezTo>
                      <a:pt x="417" y="266"/>
                      <a:pt x="417" y="266"/>
                      <a:pt x="417" y="267"/>
                    </a:cubicBezTo>
                    <a:cubicBezTo>
                      <a:pt x="417" y="267"/>
                      <a:pt x="417" y="268"/>
                      <a:pt x="417" y="268"/>
                    </a:cubicBezTo>
                    <a:cubicBezTo>
                      <a:pt x="417" y="269"/>
                      <a:pt x="418" y="269"/>
                      <a:pt x="418" y="269"/>
                    </a:cubicBezTo>
                    <a:cubicBezTo>
                      <a:pt x="418" y="270"/>
                      <a:pt x="418" y="271"/>
                      <a:pt x="418" y="271"/>
                    </a:cubicBezTo>
                    <a:cubicBezTo>
                      <a:pt x="419" y="271"/>
                      <a:pt x="419" y="272"/>
                      <a:pt x="419" y="272"/>
                    </a:cubicBezTo>
                    <a:cubicBezTo>
                      <a:pt x="419" y="272"/>
                      <a:pt x="419" y="273"/>
                      <a:pt x="419" y="274"/>
                    </a:cubicBezTo>
                    <a:cubicBezTo>
                      <a:pt x="419" y="274"/>
                      <a:pt x="418" y="274"/>
                      <a:pt x="418" y="274"/>
                    </a:cubicBezTo>
                    <a:cubicBezTo>
                      <a:pt x="418" y="274"/>
                      <a:pt x="418" y="273"/>
                      <a:pt x="418" y="274"/>
                    </a:cubicBezTo>
                    <a:cubicBezTo>
                      <a:pt x="418" y="275"/>
                      <a:pt x="418" y="275"/>
                      <a:pt x="418" y="275"/>
                    </a:cubicBezTo>
                    <a:cubicBezTo>
                      <a:pt x="418" y="275"/>
                      <a:pt x="418" y="276"/>
                      <a:pt x="418" y="276"/>
                    </a:cubicBezTo>
                    <a:cubicBezTo>
                      <a:pt x="418" y="277"/>
                      <a:pt x="418" y="279"/>
                      <a:pt x="418" y="280"/>
                    </a:cubicBezTo>
                    <a:cubicBezTo>
                      <a:pt x="418" y="281"/>
                      <a:pt x="418" y="281"/>
                      <a:pt x="418" y="281"/>
                    </a:cubicBezTo>
                    <a:cubicBezTo>
                      <a:pt x="417" y="281"/>
                      <a:pt x="417" y="281"/>
                      <a:pt x="417" y="281"/>
                    </a:cubicBezTo>
                    <a:cubicBezTo>
                      <a:pt x="416" y="282"/>
                      <a:pt x="416" y="282"/>
                      <a:pt x="416" y="282"/>
                    </a:cubicBezTo>
                    <a:cubicBezTo>
                      <a:pt x="416" y="282"/>
                      <a:pt x="416" y="282"/>
                      <a:pt x="416" y="281"/>
                    </a:cubicBezTo>
                    <a:cubicBezTo>
                      <a:pt x="416" y="281"/>
                      <a:pt x="415" y="281"/>
                      <a:pt x="415" y="280"/>
                    </a:cubicBezTo>
                    <a:cubicBezTo>
                      <a:pt x="415" y="280"/>
                      <a:pt x="415" y="280"/>
                      <a:pt x="415" y="280"/>
                    </a:cubicBezTo>
                    <a:cubicBezTo>
                      <a:pt x="414" y="279"/>
                      <a:pt x="415" y="279"/>
                      <a:pt x="415" y="279"/>
                    </a:cubicBezTo>
                    <a:cubicBezTo>
                      <a:pt x="415" y="278"/>
                      <a:pt x="415" y="277"/>
                      <a:pt x="415" y="277"/>
                    </a:cubicBezTo>
                    <a:cubicBezTo>
                      <a:pt x="415" y="276"/>
                      <a:pt x="415" y="276"/>
                      <a:pt x="416" y="275"/>
                    </a:cubicBezTo>
                    <a:cubicBezTo>
                      <a:pt x="416" y="274"/>
                      <a:pt x="416" y="274"/>
                      <a:pt x="415" y="273"/>
                    </a:cubicBezTo>
                    <a:cubicBezTo>
                      <a:pt x="415" y="273"/>
                      <a:pt x="415" y="272"/>
                      <a:pt x="415" y="272"/>
                    </a:cubicBezTo>
                    <a:cubicBezTo>
                      <a:pt x="415" y="272"/>
                      <a:pt x="415" y="272"/>
                      <a:pt x="415" y="271"/>
                    </a:cubicBezTo>
                    <a:cubicBezTo>
                      <a:pt x="415" y="270"/>
                      <a:pt x="415" y="270"/>
                      <a:pt x="414" y="269"/>
                    </a:cubicBezTo>
                    <a:cubicBezTo>
                      <a:pt x="414" y="268"/>
                      <a:pt x="414" y="268"/>
                      <a:pt x="414" y="267"/>
                    </a:cubicBezTo>
                    <a:cubicBezTo>
                      <a:pt x="414" y="266"/>
                      <a:pt x="414" y="266"/>
                      <a:pt x="414" y="266"/>
                    </a:cubicBezTo>
                    <a:cubicBezTo>
                      <a:pt x="414" y="265"/>
                      <a:pt x="415" y="264"/>
                      <a:pt x="415" y="263"/>
                    </a:cubicBezTo>
                    <a:cubicBezTo>
                      <a:pt x="415" y="262"/>
                      <a:pt x="415" y="261"/>
                      <a:pt x="416" y="261"/>
                    </a:cubicBezTo>
                    <a:cubicBezTo>
                      <a:pt x="416" y="260"/>
                      <a:pt x="416" y="261"/>
                      <a:pt x="417" y="260"/>
                    </a:cubicBezTo>
                    <a:cubicBezTo>
                      <a:pt x="417" y="260"/>
                      <a:pt x="417" y="260"/>
                      <a:pt x="417" y="259"/>
                    </a:cubicBezTo>
                    <a:cubicBezTo>
                      <a:pt x="418" y="259"/>
                      <a:pt x="418" y="259"/>
                      <a:pt x="418" y="259"/>
                    </a:cubicBezTo>
                    <a:cubicBezTo>
                      <a:pt x="419" y="259"/>
                      <a:pt x="419" y="261"/>
                      <a:pt x="419" y="262"/>
                    </a:cubicBezTo>
                    <a:cubicBezTo>
                      <a:pt x="420" y="262"/>
                      <a:pt x="420" y="263"/>
                      <a:pt x="420" y="263"/>
                    </a:cubicBezTo>
                    <a:cubicBezTo>
                      <a:pt x="420" y="264"/>
                      <a:pt x="419" y="263"/>
                      <a:pt x="419" y="263"/>
                    </a:cubicBezTo>
                    <a:close/>
                    <a:moveTo>
                      <a:pt x="424" y="265"/>
                    </a:moveTo>
                    <a:cubicBezTo>
                      <a:pt x="424" y="265"/>
                      <a:pt x="423" y="266"/>
                      <a:pt x="423" y="266"/>
                    </a:cubicBezTo>
                    <a:cubicBezTo>
                      <a:pt x="423" y="267"/>
                      <a:pt x="423" y="266"/>
                      <a:pt x="423" y="267"/>
                    </a:cubicBezTo>
                    <a:cubicBezTo>
                      <a:pt x="422" y="267"/>
                      <a:pt x="422" y="267"/>
                      <a:pt x="422" y="267"/>
                    </a:cubicBezTo>
                    <a:cubicBezTo>
                      <a:pt x="422" y="266"/>
                      <a:pt x="422" y="265"/>
                      <a:pt x="422" y="265"/>
                    </a:cubicBezTo>
                    <a:cubicBezTo>
                      <a:pt x="422" y="264"/>
                      <a:pt x="422" y="263"/>
                      <a:pt x="422" y="263"/>
                    </a:cubicBezTo>
                    <a:cubicBezTo>
                      <a:pt x="423" y="262"/>
                      <a:pt x="423" y="262"/>
                      <a:pt x="423" y="261"/>
                    </a:cubicBezTo>
                    <a:cubicBezTo>
                      <a:pt x="423" y="261"/>
                      <a:pt x="424" y="260"/>
                      <a:pt x="424" y="261"/>
                    </a:cubicBezTo>
                    <a:cubicBezTo>
                      <a:pt x="424" y="261"/>
                      <a:pt x="424" y="262"/>
                      <a:pt x="424" y="262"/>
                    </a:cubicBezTo>
                    <a:cubicBezTo>
                      <a:pt x="424" y="262"/>
                      <a:pt x="424" y="263"/>
                      <a:pt x="424" y="263"/>
                    </a:cubicBezTo>
                    <a:cubicBezTo>
                      <a:pt x="424" y="264"/>
                      <a:pt x="424" y="264"/>
                      <a:pt x="424" y="265"/>
                    </a:cubicBezTo>
                    <a:close/>
                    <a:moveTo>
                      <a:pt x="435" y="259"/>
                    </a:moveTo>
                    <a:cubicBezTo>
                      <a:pt x="434" y="259"/>
                      <a:pt x="434" y="259"/>
                      <a:pt x="433" y="260"/>
                    </a:cubicBezTo>
                    <a:cubicBezTo>
                      <a:pt x="433" y="260"/>
                      <a:pt x="433" y="260"/>
                      <a:pt x="433" y="261"/>
                    </a:cubicBezTo>
                    <a:cubicBezTo>
                      <a:pt x="433" y="261"/>
                      <a:pt x="432" y="262"/>
                      <a:pt x="432" y="262"/>
                    </a:cubicBezTo>
                    <a:cubicBezTo>
                      <a:pt x="432" y="262"/>
                      <a:pt x="432" y="261"/>
                      <a:pt x="432" y="260"/>
                    </a:cubicBezTo>
                    <a:cubicBezTo>
                      <a:pt x="432" y="260"/>
                      <a:pt x="433" y="259"/>
                      <a:pt x="433" y="259"/>
                    </a:cubicBezTo>
                    <a:cubicBezTo>
                      <a:pt x="433" y="258"/>
                      <a:pt x="434" y="258"/>
                      <a:pt x="434" y="258"/>
                    </a:cubicBezTo>
                    <a:cubicBezTo>
                      <a:pt x="434" y="258"/>
                      <a:pt x="435" y="259"/>
                      <a:pt x="435" y="259"/>
                    </a:cubicBezTo>
                    <a:cubicBezTo>
                      <a:pt x="435" y="259"/>
                      <a:pt x="435" y="259"/>
                      <a:pt x="435" y="259"/>
                    </a:cubicBezTo>
                    <a:close/>
                    <a:moveTo>
                      <a:pt x="328" y="343"/>
                    </a:moveTo>
                    <a:cubicBezTo>
                      <a:pt x="328" y="343"/>
                      <a:pt x="329" y="345"/>
                      <a:pt x="328" y="346"/>
                    </a:cubicBezTo>
                    <a:cubicBezTo>
                      <a:pt x="328" y="347"/>
                      <a:pt x="326" y="346"/>
                      <a:pt x="326" y="346"/>
                    </a:cubicBezTo>
                    <a:cubicBezTo>
                      <a:pt x="325" y="345"/>
                      <a:pt x="327" y="344"/>
                      <a:pt x="328" y="343"/>
                    </a:cubicBezTo>
                    <a:close/>
                    <a:moveTo>
                      <a:pt x="327" y="349"/>
                    </a:moveTo>
                    <a:cubicBezTo>
                      <a:pt x="326" y="349"/>
                      <a:pt x="327" y="347"/>
                      <a:pt x="327" y="347"/>
                    </a:cubicBezTo>
                    <a:cubicBezTo>
                      <a:pt x="328" y="347"/>
                      <a:pt x="327" y="349"/>
                      <a:pt x="327" y="349"/>
                    </a:cubicBezTo>
                    <a:close/>
                    <a:moveTo>
                      <a:pt x="312" y="374"/>
                    </a:moveTo>
                    <a:cubicBezTo>
                      <a:pt x="312" y="374"/>
                      <a:pt x="311" y="375"/>
                      <a:pt x="311" y="375"/>
                    </a:cubicBezTo>
                    <a:cubicBezTo>
                      <a:pt x="311" y="375"/>
                      <a:pt x="311" y="374"/>
                      <a:pt x="312" y="374"/>
                    </a:cubicBezTo>
                    <a:close/>
                    <a:moveTo>
                      <a:pt x="330" y="343"/>
                    </a:moveTo>
                    <a:cubicBezTo>
                      <a:pt x="330" y="344"/>
                      <a:pt x="330" y="346"/>
                      <a:pt x="329" y="345"/>
                    </a:cubicBezTo>
                    <a:cubicBezTo>
                      <a:pt x="329" y="345"/>
                      <a:pt x="329" y="343"/>
                      <a:pt x="329" y="343"/>
                    </a:cubicBezTo>
                    <a:cubicBezTo>
                      <a:pt x="330" y="343"/>
                      <a:pt x="330" y="343"/>
                      <a:pt x="330" y="343"/>
                    </a:cubicBezTo>
                    <a:close/>
                    <a:moveTo>
                      <a:pt x="394" y="290"/>
                    </a:moveTo>
                    <a:cubicBezTo>
                      <a:pt x="394" y="290"/>
                      <a:pt x="396" y="289"/>
                      <a:pt x="396" y="290"/>
                    </a:cubicBezTo>
                    <a:cubicBezTo>
                      <a:pt x="395" y="290"/>
                      <a:pt x="395" y="290"/>
                      <a:pt x="395" y="290"/>
                    </a:cubicBezTo>
                    <a:cubicBezTo>
                      <a:pt x="395" y="290"/>
                      <a:pt x="395" y="290"/>
                      <a:pt x="395" y="290"/>
                    </a:cubicBezTo>
                    <a:cubicBezTo>
                      <a:pt x="394" y="290"/>
                      <a:pt x="394" y="290"/>
                      <a:pt x="394" y="290"/>
                    </a:cubicBezTo>
                    <a:cubicBezTo>
                      <a:pt x="394" y="290"/>
                      <a:pt x="393" y="290"/>
                      <a:pt x="393" y="290"/>
                    </a:cubicBezTo>
                    <a:cubicBezTo>
                      <a:pt x="394" y="289"/>
                      <a:pt x="394" y="290"/>
                      <a:pt x="394" y="290"/>
                    </a:cubicBezTo>
                    <a:close/>
                    <a:moveTo>
                      <a:pt x="399" y="268"/>
                    </a:moveTo>
                    <a:cubicBezTo>
                      <a:pt x="399" y="269"/>
                      <a:pt x="399" y="270"/>
                      <a:pt x="398" y="271"/>
                    </a:cubicBezTo>
                    <a:cubicBezTo>
                      <a:pt x="398" y="272"/>
                      <a:pt x="398" y="272"/>
                      <a:pt x="398" y="273"/>
                    </a:cubicBezTo>
                    <a:cubicBezTo>
                      <a:pt x="398" y="273"/>
                      <a:pt x="398" y="274"/>
                      <a:pt x="398" y="275"/>
                    </a:cubicBezTo>
                    <a:cubicBezTo>
                      <a:pt x="398" y="276"/>
                      <a:pt x="398" y="276"/>
                      <a:pt x="397" y="276"/>
                    </a:cubicBezTo>
                    <a:cubicBezTo>
                      <a:pt x="397" y="276"/>
                      <a:pt x="397" y="276"/>
                      <a:pt x="396" y="277"/>
                    </a:cubicBezTo>
                    <a:cubicBezTo>
                      <a:pt x="396" y="277"/>
                      <a:pt x="396" y="277"/>
                      <a:pt x="396" y="277"/>
                    </a:cubicBezTo>
                    <a:cubicBezTo>
                      <a:pt x="395" y="277"/>
                      <a:pt x="395" y="278"/>
                      <a:pt x="394" y="278"/>
                    </a:cubicBezTo>
                    <a:cubicBezTo>
                      <a:pt x="394" y="279"/>
                      <a:pt x="394" y="280"/>
                      <a:pt x="394" y="280"/>
                    </a:cubicBezTo>
                    <a:cubicBezTo>
                      <a:pt x="393" y="280"/>
                      <a:pt x="393" y="280"/>
                      <a:pt x="393" y="281"/>
                    </a:cubicBezTo>
                    <a:cubicBezTo>
                      <a:pt x="393" y="281"/>
                      <a:pt x="393" y="281"/>
                      <a:pt x="393" y="281"/>
                    </a:cubicBezTo>
                    <a:cubicBezTo>
                      <a:pt x="393" y="282"/>
                      <a:pt x="393" y="282"/>
                      <a:pt x="393" y="283"/>
                    </a:cubicBezTo>
                    <a:cubicBezTo>
                      <a:pt x="393" y="283"/>
                      <a:pt x="393" y="283"/>
                      <a:pt x="394" y="284"/>
                    </a:cubicBezTo>
                    <a:cubicBezTo>
                      <a:pt x="394" y="284"/>
                      <a:pt x="394" y="284"/>
                      <a:pt x="394" y="284"/>
                    </a:cubicBezTo>
                    <a:cubicBezTo>
                      <a:pt x="394" y="284"/>
                      <a:pt x="394" y="285"/>
                      <a:pt x="394" y="285"/>
                    </a:cubicBezTo>
                    <a:cubicBezTo>
                      <a:pt x="394" y="285"/>
                      <a:pt x="393" y="285"/>
                      <a:pt x="393" y="285"/>
                    </a:cubicBezTo>
                    <a:cubicBezTo>
                      <a:pt x="393" y="286"/>
                      <a:pt x="393" y="286"/>
                      <a:pt x="392" y="287"/>
                    </a:cubicBezTo>
                    <a:cubicBezTo>
                      <a:pt x="392" y="288"/>
                      <a:pt x="391" y="287"/>
                      <a:pt x="391" y="287"/>
                    </a:cubicBezTo>
                    <a:cubicBezTo>
                      <a:pt x="391" y="287"/>
                      <a:pt x="391" y="286"/>
                      <a:pt x="391" y="285"/>
                    </a:cubicBezTo>
                    <a:cubicBezTo>
                      <a:pt x="391" y="285"/>
                      <a:pt x="391" y="284"/>
                      <a:pt x="391" y="284"/>
                    </a:cubicBezTo>
                    <a:cubicBezTo>
                      <a:pt x="390" y="284"/>
                      <a:pt x="390" y="284"/>
                      <a:pt x="390" y="284"/>
                    </a:cubicBezTo>
                    <a:cubicBezTo>
                      <a:pt x="389" y="283"/>
                      <a:pt x="390" y="281"/>
                      <a:pt x="390" y="280"/>
                    </a:cubicBezTo>
                    <a:cubicBezTo>
                      <a:pt x="390" y="279"/>
                      <a:pt x="390" y="278"/>
                      <a:pt x="390" y="278"/>
                    </a:cubicBezTo>
                    <a:cubicBezTo>
                      <a:pt x="390" y="277"/>
                      <a:pt x="391" y="277"/>
                      <a:pt x="390" y="276"/>
                    </a:cubicBezTo>
                    <a:cubicBezTo>
                      <a:pt x="390" y="275"/>
                      <a:pt x="390" y="275"/>
                      <a:pt x="389" y="274"/>
                    </a:cubicBezTo>
                    <a:cubicBezTo>
                      <a:pt x="389" y="274"/>
                      <a:pt x="389" y="274"/>
                      <a:pt x="389" y="274"/>
                    </a:cubicBezTo>
                    <a:cubicBezTo>
                      <a:pt x="393" y="272"/>
                      <a:pt x="396" y="270"/>
                      <a:pt x="399" y="267"/>
                    </a:cubicBezTo>
                    <a:cubicBezTo>
                      <a:pt x="399" y="267"/>
                      <a:pt x="399" y="268"/>
                      <a:pt x="399" y="268"/>
                    </a:cubicBezTo>
                    <a:close/>
                    <a:moveTo>
                      <a:pt x="24" y="249"/>
                    </a:moveTo>
                    <a:cubicBezTo>
                      <a:pt x="26" y="249"/>
                      <a:pt x="24" y="250"/>
                      <a:pt x="24" y="250"/>
                    </a:cubicBezTo>
                    <a:cubicBezTo>
                      <a:pt x="24" y="250"/>
                      <a:pt x="24" y="250"/>
                      <a:pt x="24" y="249"/>
                    </a:cubicBezTo>
                    <a:cubicBezTo>
                      <a:pt x="24" y="249"/>
                      <a:pt x="24" y="249"/>
                      <a:pt x="24" y="249"/>
                    </a:cubicBezTo>
                    <a:close/>
                    <a:moveTo>
                      <a:pt x="404" y="265"/>
                    </a:moveTo>
                    <a:cubicBezTo>
                      <a:pt x="404" y="265"/>
                      <a:pt x="404" y="265"/>
                      <a:pt x="404" y="265"/>
                    </a:cubicBezTo>
                    <a:cubicBezTo>
                      <a:pt x="404" y="266"/>
                      <a:pt x="405" y="266"/>
                      <a:pt x="404" y="267"/>
                    </a:cubicBezTo>
                    <a:cubicBezTo>
                      <a:pt x="404" y="267"/>
                      <a:pt x="403" y="268"/>
                      <a:pt x="403" y="268"/>
                    </a:cubicBezTo>
                    <a:cubicBezTo>
                      <a:pt x="403" y="268"/>
                      <a:pt x="403" y="268"/>
                      <a:pt x="403" y="268"/>
                    </a:cubicBezTo>
                    <a:cubicBezTo>
                      <a:pt x="403" y="268"/>
                      <a:pt x="403" y="267"/>
                      <a:pt x="403" y="267"/>
                    </a:cubicBezTo>
                    <a:cubicBezTo>
                      <a:pt x="403" y="267"/>
                      <a:pt x="402" y="267"/>
                      <a:pt x="402" y="267"/>
                    </a:cubicBezTo>
                    <a:cubicBezTo>
                      <a:pt x="402" y="266"/>
                      <a:pt x="402" y="266"/>
                      <a:pt x="402" y="266"/>
                    </a:cubicBezTo>
                    <a:cubicBezTo>
                      <a:pt x="403" y="265"/>
                      <a:pt x="404" y="265"/>
                      <a:pt x="404" y="265"/>
                    </a:cubicBezTo>
                    <a:close/>
                    <a:moveTo>
                      <a:pt x="383" y="287"/>
                    </a:moveTo>
                    <a:cubicBezTo>
                      <a:pt x="383" y="286"/>
                      <a:pt x="383" y="286"/>
                      <a:pt x="384" y="286"/>
                    </a:cubicBezTo>
                    <a:cubicBezTo>
                      <a:pt x="384" y="286"/>
                      <a:pt x="384" y="287"/>
                      <a:pt x="384" y="287"/>
                    </a:cubicBezTo>
                    <a:cubicBezTo>
                      <a:pt x="385" y="287"/>
                      <a:pt x="385" y="287"/>
                      <a:pt x="385" y="287"/>
                    </a:cubicBezTo>
                    <a:cubicBezTo>
                      <a:pt x="385" y="288"/>
                      <a:pt x="385" y="288"/>
                      <a:pt x="385" y="288"/>
                    </a:cubicBezTo>
                    <a:cubicBezTo>
                      <a:pt x="385" y="288"/>
                      <a:pt x="385" y="289"/>
                      <a:pt x="385" y="289"/>
                    </a:cubicBezTo>
                    <a:cubicBezTo>
                      <a:pt x="384" y="289"/>
                      <a:pt x="384" y="289"/>
                      <a:pt x="384" y="289"/>
                    </a:cubicBezTo>
                    <a:cubicBezTo>
                      <a:pt x="384" y="289"/>
                      <a:pt x="384" y="288"/>
                      <a:pt x="383" y="288"/>
                    </a:cubicBezTo>
                    <a:cubicBezTo>
                      <a:pt x="383" y="288"/>
                      <a:pt x="383" y="287"/>
                      <a:pt x="383" y="287"/>
                    </a:cubicBezTo>
                    <a:close/>
                    <a:moveTo>
                      <a:pt x="388" y="280"/>
                    </a:moveTo>
                    <a:cubicBezTo>
                      <a:pt x="388" y="279"/>
                      <a:pt x="388" y="280"/>
                      <a:pt x="388" y="281"/>
                    </a:cubicBezTo>
                    <a:cubicBezTo>
                      <a:pt x="387" y="281"/>
                      <a:pt x="387" y="282"/>
                      <a:pt x="388" y="282"/>
                    </a:cubicBezTo>
                    <a:cubicBezTo>
                      <a:pt x="388" y="283"/>
                      <a:pt x="387" y="284"/>
                      <a:pt x="387" y="285"/>
                    </a:cubicBezTo>
                    <a:cubicBezTo>
                      <a:pt x="387" y="286"/>
                      <a:pt x="386" y="286"/>
                      <a:pt x="386" y="285"/>
                    </a:cubicBezTo>
                    <a:cubicBezTo>
                      <a:pt x="386" y="285"/>
                      <a:pt x="387" y="284"/>
                      <a:pt x="387" y="284"/>
                    </a:cubicBezTo>
                    <a:cubicBezTo>
                      <a:pt x="387" y="283"/>
                      <a:pt x="387" y="282"/>
                      <a:pt x="387" y="282"/>
                    </a:cubicBezTo>
                    <a:cubicBezTo>
                      <a:pt x="387" y="281"/>
                      <a:pt x="386" y="280"/>
                      <a:pt x="386" y="280"/>
                    </a:cubicBezTo>
                    <a:cubicBezTo>
                      <a:pt x="385" y="279"/>
                      <a:pt x="385" y="279"/>
                      <a:pt x="385" y="278"/>
                    </a:cubicBezTo>
                    <a:cubicBezTo>
                      <a:pt x="385" y="278"/>
                      <a:pt x="384" y="278"/>
                      <a:pt x="384" y="278"/>
                    </a:cubicBezTo>
                    <a:cubicBezTo>
                      <a:pt x="384" y="278"/>
                      <a:pt x="384" y="278"/>
                      <a:pt x="384" y="278"/>
                    </a:cubicBezTo>
                    <a:cubicBezTo>
                      <a:pt x="385" y="277"/>
                      <a:pt x="386" y="276"/>
                      <a:pt x="387" y="276"/>
                    </a:cubicBezTo>
                    <a:cubicBezTo>
                      <a:pt x="387" y="276"/>
                      <a:pt x="387" y="276"/>
                      <a:pt x="387" y="276"/>
                    </a:cubicBezTo>
                    <a:cubicBezTo>
                      <a:pt x="387" y="276"/>
                      <a:pt x="388" y="277"/>
                      <a:pt x="388" y="277"/>
                    </a:cubicBezTo>
                    <a:cubicBezTo>
                      <a:pt x="388" y="278"/>
                      <a:pt x="388" y="278"/>
                      <a:pt x="389" y="278"/>
                    </a:cubicBezTo>
                    <a:cubicBezTo>
                      <a:pt x="389" y="278"/>
                      <a:pt x="389" y="280"/>
                      <a:pt x="389" y="281"/>
                    </a:cubicBezTo>
                    <a:cubicBezTo>
                      <a:pt x="389" y="281"/>
                      <a:pt x="389" y="280"/>
                      <a:pt x="388" y="280"/>
                    </a:cubicBezTo>
                    <a:close/>
                    <a:moveTo>
                      <a:pt x="373" y="286"/>
                    </a:moveTo>
                    <a:cubicBezTo>
                      <a:pt x="373" y="286"/>
                      <a:pt x="373" y="286"/>
                      <a:pt x="373" y="286"/>
                    </a:cubicBezTo>
                    <a:cubicBezTo>
                      <a:pt x="372" y="285"/>
                      <a:pt x="373" y="285"/>
                      <a:pt x="373" y="284"/>
                    </a:cubicBezTo>
                    <a:cubicBezTo>
                      <a:pt x="373" y="284"/>
                      <a:pt x="373" y="284"/>
                      <a:pt x="373" y="284"/>
                    </a:cubicBezTo>
                    <a:cubicBezTo>
                      <a:pt x="374" y="284"/>
                      <a:pt x="374" y="286"/>
                      <a:pt x="373" y="286"/>
                    </a:cubicBezTo>
                    <a:close/>
                    <a:moveTo>
                      <a:pt x="372" y="286"/>
                    </a:moveTo>
                    <a:cubicBezTo>
                      <a:pt x="372" y="286"/>
                      <a:pt x="372" y="287"/>
                      <a:pt x="372" y="287"/>
                    </a:cubicBezTo>
                    <a:cubicBezTo>
                      <a:pt x="371" y="288"/>
                      <a:pt x="371" y="286"/>
                      <a:pt x="372" y="286"/>
                    </a:cubicBezTo>
                    <a:close/>
                    <a:moveTo>
                      <a:pt x="375" y="284"/>
                    </a:moveTo>
                    <a:cubicBezTo>
                      <a:pt x="375" y="284"/>
                      <a:pt x="374" y="285"/>
                      <a:pt x="374" y="285"/>
                    </a:cubicBezTo>
                    <a:cubicBezTo>
                      <a:pt x="374" y="284"/>
                      <a:pt x="374" y="284"/>
                      <a:pt x="374" y="284"/>
                    </a:cubicBezTo>
                    <a:cubicBezTo>
                      <a:pt x="374" y="284"/>
                      <a:pt x="375" y="284"/>
                      <a:pt x="375" y="284"/>
                    </a:cubicBezTo>
                    <a:cubicBezTo>
                      <a:pt x="375" y="284"/>
                      <a:pt x="375" y="284"/>
                      <a:pt x="375" y="284"/>
                    </a:cubicBezTo>
                    <a:close/>
                    <a:moveTo>
                      <a:pt x="379" y="286"/>
                    </a:moveTo>
                    <a:cubicBezTo>
                      <a:pt x="379" y="285"/>
                      <a:pt x="379" y="284"/>
                      <a:pt x="379" y="284"/>
                    </a:cubicBezTo>
                    <a:cubicBezTo>
                      <a:pt x="380" y="283"/>
                      <a:pt x="380" y="282"/>
                      <a:pt x="379" y="282"/>
                    </a:cubicBezTo>
                    <a:cubicBezTo>
                      <a:pt x="379" y="282"/>
                      <a:pt x="379" y="281"/>
                      <a:pt x="379" y="281"/>
                    </a:cubicBezTo>
                    <a:cubicBezTo>
                      <a:pt x="380" y="281"/>
                      <a:pt x="380" y="280"/>
                      <a:pt x="381" y="280"/>
                    </a:cubicBezTo>
                    <a:cubicBezTo>
                      <a:pt x="381" y="280"/>
                      <a:pt x="381" y="281"/>
                      <a:pt x="381" y="281"/>
                    </a:cubicBezTo>
                    <a:cubicBezTo>
                      <a:pt x="381" y="281"/>
                      <a:pt x="381" y="282"/>
                      <a:pt x="381" y="282"/>
                    </a:cubicBezTo>
                    <a:cubicBezTo>
                      <a:pt x="381" y="282"/>
                      <a:pt x="381" y="283"/>
                      <a:pt x="381" y="283"/>
                    </a:cubicBezTo>
                    <a:cubicBezTo>
                      <a:pt x="381" y="284"/>
                      <a:pt x="380" y="285"/>
                      <a:pt x="380" y="285"/>
                    </a:cubicBezTo>
                    <a:cubicBezTo>
                      <a:pt x="380" y="286"/>
                      <a:pt x="379" y="286"/>
                      <a:pt x="379" y="286"/>
                    </a:cubicBezTo>
                    <a:close/>
                    <a:moveTo>
                      <a:pt x="214" y="338"/>
                    </a:moveTo>
                    <a:cubicBezTo>
                      <a:pt x="214" y="338"/>
                      <a:pt x="216" y="339"/>
                      <a:pt x="215" y="340"/>
                    </a:cubicBezTo>
                    <a:cubicBezTo>
                      <a:pt x="214" y="340"/>
                      <a:pt x="213" y="339"/>
                      <a:pt x="214" y="338"/>
                    </a:cubicBezTo>
                    <a:close/>
                    <a:moveTo>
                      <a:pt x="247" y="348"/>
                    </a:moveTo>
                    <a:cubicBezTo>
                      <a:pt x="247" y="348"/>
                      <a:pt x="243" y="349"/>
                      <a:pt x="243" y="348"/>
                    </a:cubicBezTo>
                    <a:cubicBezTo>
                      <a:pt x="243" y="347"/>
                      <a:pt x="243" y="347"/>
                      <a:pt x="243" y="348"/>
                    </a:cubicBezTo>
                    <a:cubicBezTo>
                      <a:pt x="244" y="348"/>
                      <a:pt x="244" y="347"/>
                      <a:pt x="245" y="347"/>
                    </a:cubicBezTo>
                    <a:cubicBezTo>
                      <a:pt x="245" y="347"/>
                      <a:pt x="247" y="347"/>
                      <a:pt x="247" y="348"/>
                    </a:cubicBezTo>
                    <a:close/>
                    <a:moveTo>
                      <a:pt x="253" y="349"/>
                    </a:moveTo>
                    <a:cubicBezTo>
                      <a:pt x="253" y="349"/>
                      <a:pt x="252" y="351"/>
                      <a:pt x="252" y="350"/>
                    </a:cubicBezTo>
                    <a:cubicBezTo>
                      <a:pt x="252" y="350"/>
                      <a:pt x="252" y="349"/>
                      <a:pt x="253" y="349"/>
                    </a:cubicBezTo>
                    <a:close/>
                    <a:moveTo>
                      <a:pt x="241" y="370"/>
                    </a:moveTo>
                    <a:cubicBezTo>
                      <a:pt x="241" y="370"/>
                      <a:pt x="242" y="370"/>
                      <a:pt x="243" y="370"/>
                    </a:cubicBezTo>
                    <a:cubicBezTo>
                      <a:pt x="244" y="370"/>
                      <a:pt x="241" y="371"/>
                      <a:pt x="241" y="370"/>
                    </a:cubicBezTo>
                    <a:close/>
                    <a:moveTo>
                      <a:pt x="226" y="345"/>
                    </a:moveTo>
                    <a:cubicBezTo>
                      <a:pt x="225" y="346"/>
                      <a:pt x="225" y="343"/>
                      <a:pt x="226" y="344"/>
                    </a:cubicBezTo>
                    <a:cubicBezTo>
                      <a:pt x="226" y="345"/>
                      <a:pt x="226" y="345"/>
                      <a:pt x="226" y="345"/>
                    </a:cubicBezTo>
                    <a:close/>
                    <a:moveTo>
                      <a:pt x="219" y="343"/>
                    </a:moveTo>
                    <a:cubicBezTo>
                      <a:pt x="218" y="343"/>
                      <a:pt x="220" y="343"/>
                      <a:pt x="220" y="343"/>
                    </a:cubicBezTo>
                    <a:cubicBezTo>
                      <a:pt x="221" y="343"/>
                      <a:pt x="221" y="344"/>
                      <a:pt x="221" y="345"/>
                    </a:cubicBezTo>
                    <a:cubicBezTo>
                      <a:pt x="221" y="347"/>
                      <a:pt x="219" y="344"/>
                      <a:pt x="219" y="343"/>
                    </a:cubicBezTo>
                    <a:close/>
                    <a:moveTo>
                      <a:pt x="225" y="347"/>
                    </a:moveTo>
                    <a:cubicBezTo>
                      <a:pt x="225" y="348"/>
                      <a:pt x="224" y="348"/>
                      <a:pt x="224" y="348"/>
                    </a:cubicBezTo>
                    <a:cubicBezTo>
                      <a:pt x="224" y="347"/>
                      <a:pt x="225" y="347"/>
                      <a:pt x="225" y="347"/>
                    </a:cubicBezTo>
                    <a:close/>
                    <a:moveTo>
                      <a:pt x="230" y="345"/>
                    </a:moveTo>
                    <a:cubicBezTo>
                      <a:pt x="230" y="346"/>
                      <a:pt x="229" y="346"/>
                      <a:pt x="229" y="345"/>
                    </a:cubicBezTo>
                    <a:cubicBezTo>
                      <a:pt x="229" y="344"/>
                      <a:pt x="230" y="345"/>
                      <a:pt x="230" y="345"/>
                    </a:cubicBezTo>
                    <a:close/>
                    <a:moveTo>
                      <a:pt x="250" y="360"/>
                    </a:moveTo>
                    <a:cubicBezTo>
                      <a:pt x="249" y="360"/>
                      <a:pt x="250" y="358"/>
                      <a:pt x="252" y="359"/>
                    </a:cubicBezTo>
                    <a:cubicBezTo>
                      <a:pt x="253" y="359"/>
                      <a:pt x="253" y="360"/>
                      <a:pt x="253" y="360"/>
                    </a:cubicBezTo>
                    <a:cubicBezTo>
                      <a:pt x="253" y="361"/>
                      <a:pt x="253" y="360"/>
                      <a:pt x="254" y="361"/>
                    </a:cubicBezTo>
                    <a:cubicBezTo>
                      <a:pt x="254" y="361"/>
                      <a:pt x="253" y="362"/>
                      <a:pt x="252" y="362"/>
                    </a:cubicBezTo>
                    <a:cubicBezTo>
                      <a:pt x="252" y="361"/>
                      <a:pt x="252" y="361"/>
                      <a:pt x="252" y="361"/>
                    </a:cubicBezTo>
                    <a:cubicBezTo>
                      <a:pt x="252" y="360"/>
                      <a:pt x="251" y="361"/>
                      <a:pt x="251" y="360"/>
                    </a:cubicBezTo>
                    <a:cubicBezTo>
                      <a:pt x="252" y="360"/>
                      <a:pt x="251" y="360"/>
                      <a:pt x="250" y="360"/>
                    </a:cubicBezTo>
                    <a:close/>
                    <a:moveTo>
                      <a:pt x="250" y="358"/>
                    </a:moveTo>
                    <a:cubicBezTo>
                      <a:pt x="250" y="358"/>
                      <a:pt x="249" y="357"/>
                      <a:pt x="250" y="357"/>
                    </a:cubicBezTo>
                    <a:cubicBezTo>
                      <a:pt x="251" y="357"/>
                      <a:pt x="252" y="358"/>
                      <a:pt x="250" y="358"/>
                    </a:cubicBezTo>
                    <a:close/>
                    <a:moveTo>
                      <a:pt x="247" y="322"/>
                    </a:moveTo>
                    <a:cubicBezTo>
                      <a:pt x="248" y="321"/>
                      <a:pt x="249" y="322"/>
                      <a:pt x="249" y="323"/>
                    </a:cubicBezTo>
                    <a:cubicBezTo>
                      <a:pt x="248" y="325"/>
                      <a:pt x="247" y="323"/>
                      <a:pt x="247" y="322"/>
                    </a:cubicBezTo>
                    <a:close/>
                    <a:moveTo>
                      <a:pt x="256" y="353"/>
                    </a:moveTo>
                    <a:cubicBezTo>
                      <a:pt x="256" y="353"/>
                      <a:pt x="254" y="353"/>
                      <a:pt x="254" y="353"/>
                    </a:cubicBezTo>
                    <a:cubicBezTo>
                      <a:pt x="255" y="352"/>
                      <a:pt x="256" y="353"/>
                      <a:pt x="256" y="353"/>
                    </a:cubicBezTo>
                    <a:close/>
                    <a:moveTo>
                      <a:pt x="258" y="323"/>
                    </a:moveTo>
                    <a:cubicBezTo>
                      <a:pt x="259" y="323"/>
                      <a:pt x="257" y="325"/>
                      <a:pt x="256" y="324"/>
                    </a:cubicBezTo>
                    <a:cubicBezTo>
                      <a:pt x="256" y="323"/>
                      <a:pt x="257" y="322"/>
                      <a:pt x="258" y="323"/>
                    </a:cubicBezTo>
                    <a:close/>
                    <a:moveTo>
                      <a:pt x="252" y="448"/>
                    </a:moveTo>
                    <a:cubicBezTo>
                      <a:pt x="253" y="447"/>
                      <a:pt x="252" y="447"/>
                      <a:pt x="252" y="447"/>
                    </a:cubicBezTo>
                    <a:cubicBezTo>
                      <a:pt x="253" y="447"/>
                      <a:pt x="253" y="446"/>
                      <a:pt x="253" y="447"/>
                    </a:cubicBezTo>
                    <a:cubicBezTo>
                      <a:pt x="254" y="447"/>
                      <a:pt x="255" y="446"/>
                      <a:pt x="255" y="447"/>
                    </a:cubicBezTo>
                    <a:cubicBezTo>
                      <a:pt x="255" y="447"/>
                      <a:pt x="256" y="447"/>
                      <a:pt x="255" y="447"/>
                    </a:cubicBezTo>
                    <a:cubicBezTo>
                      <a:pt x="255" y="447"/>
                      <a:pt x="255" y="447"/>
                      <a:pt x="255" y="447"/>
                    </a:cubicBezTo>
                    <a:cubicBezTo>
                      <a:pt x="255" y="448"/>
                      <a:pt x="254" y="448"/>
                      <a:pt x="254" y="448"/>
                    </a:cubicBezTo>
                    <a:cubicBezTo>
                      <a:pt x="254" y="448"/>
                      <a:pt x="254" y="448"/>
                      <a:pt x="254" y="447"/>
                    </a:cubicBezTo>
                    <a:cubicBezTo>
                      <a:pt x="253" y="447"/>
                      <a:pt x="253" y="448"/>
                      <a:pt x="252" y="448"/>
                    </a:cubicBezTo>
                    <a:cubicBezTo>
                      <a:pt x="252" y="448"/>
                      <a:pt x="252" y="448"/>
                      <a:pt x="252" y="448"/>
                    </a:cubicBezTo>
                    <a:close/>
                    <a:moveTo>
                      <a:pt x="302" y="383"/>
                    </a:moveTo>
                    <a:cubicBezTo>
                      <a:pt x="301" y="384"/>
                      <a:pt x="301" y="384"/>
                      <a:pt x="301" y="383"/>
                    </a:cubicBezTo>
                    <a:cubicBezTo>
                      <a:pt x="301" y="383"/>
                      <a:pt x="302" y="383"/>
                      <a:pt x="302" y="383"/>
                    </a:cubicBezTo>
                    <a:close/>
                    <a:moveTo>
                      <a:pt x="254" y="364"/>
                    </a:moveTo>
                    <a:cubicBezTo>
                      <a:pt x="253" y="365"/>
                      <a:pt x="253" y="365"/>
                      <a:pt x="253" y="364"/>
                    </a:cubicBezTo>
                    <a:cubicBezTo>
                      <a:pt x="254" y="363"/>
                      <a:pt x="253" y="363"/>
                      <a:pt x="253" y="363"/>
                    </a:cubicBezTo>
                    <a:cubicBezTo>
                      <a:pt x="253" y="363"/>
                      <a:pt x="253" y="362"/>
                      <a:pt x="253" y="363"/>
                    </a:cubicBezTo>
                    <a:cubicBezTo>
                      <a:pt x="253" y="363"/>
                      <a:pt x="254" y="363"/>
                      <a:pt x="254" y="363"/>
                    </a:cubicBezTo>
                    <a:cubicBezTo>
                      <a:pt x="254" y="363"/>
                      <a:pt x="254" y="364"/>
                      <a:pt x="254" y="364"/>
                    </a:cubicBezTo>
                    <a:close/>
                    <a:moveTo>
                      <a:pt x="250" y="356"/>
                    </a:moveTo>
                    <a:cubicBezTo>
                      <a:pt x="250" y="356"/>
                      <a:pt x="250" y="356"/>
                      <a:pt x="250" y="357"/>
                    </a:cubicBezTo>
                    <a:cubicBezTo>
                      <a:pt x="249" y="357"/>
                      <a:pt x="249" y="356"/>
                      <a:pt x="249" y="356"/>
                    </a:cubicBezTo>
                    <a:cubicBezTo>
                      <a:pt x="249" y="356"/>
                      <a:pt x="250" y="356"/>
                      <a:pt x="250" y="356"/>
                    </a:cubicBezTo>
                    <a:close/>
                    <a:moveTo>
                      <a:pt x="253" y="368"/>
                    </a:moveTo>
                    <a:cubicBezTo>
                      <a:pt x="253" y="367"/>
                      <a:pt x="254" y="368"/>
                      <a:pt x="254" y="368"/>
                    </a:cubicBezTo>
                    <a:cubicBezTo>
                      <a:pt x="253" y="369"/>
                      <a:pt x="252" y="368"/>
                      <a:pt x="253" y="36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15426" name="Group 35"/>
              <p:cNvGrpSpPr>
                <a:grpSpLocks/>
              </p:cNvGrpSpPr>
              <p:nvPr/>
            </p:nvGrpSpPr>
            <p:grpSpPr bwMode="auto">
              <a:xfrm>
                <a:off x="438126" y="0"/>
                <a:ext cx="906017" cy="669499"/>
                <a:chOff x="0" y="0"/>
                <a:chExt cx="950" cy="702"/>
              </a:xfrm>
            </p:grpSpPr>
            <p:sp>
              <p:nvSpPr>
                <p:cNvPr id="15427" name="Rectangle 36"/>
                <p:cNvSpPr>
                  <a:spLocks noChangeArrowheads="1"/>
                </p:cNvSpPr>
                <p:nvPr/>
              </p:nvSpPr>
              <p:spPr bwMode="auto">
                <a:xfrm>
                  <a:off x="0" y="0"/>
                  <a:ext cx="950" cy="702"/>
                </a:xfrm>
                <a:prstGeom prst="rect">
                  <a:avLst/>
                </a:prstGeom>
                <a:noFill/>
                <a:ln w="317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428" name="Freeform 37"/>
                <p:cNvSpPr>
                  <a:spLocks noEditPoints="1" noChangeArrowheads="1"/>
                </p:cNvSpPr>
                <p:nvPr/>
              </p:nvSpPr>
              <p:spPr bwMode="auto">
                <a:xfrm>
                  <a:off x="0" y="112"/>
                  <a:ext cx="950" cy="477"/>
                </a:xfrm>
                <a:custGeom>
                  <a:avLst/>
                  <a:gdLst>
                    <a:gd name="T0" fmla="*/ 0 w 950"/>
                    <a:gd name="T1" fmla="*/ 102 h 477"/>
                    <a:gd name="T2" fmla="*/ 950 w 950"/>
                    <a:gd name="T3" fmla="*/ 102 h 477"/>
                    <a:gd name="T4" fmla="*/ 950 w 950"/>
                    <a:gd name="T5" fmla="*/ 225 h 477"/>
                    <a:gd name="T6" fmla="*/ 0 w 950"/>
                    <a:gd name="T7" fmla="*/ 225 h 477"/>
                    <a:gd name="T8" fmla="*/ 0 w 950"/>
                    <a:gd name="T9" fmla="*/ 354 h 477"/>
                    <a:gd name="T10" fmla="*/ 950 w 950"/>
                    <a:gd name="T11" fmla="*/ 354 h 477"/>
                    <a:gd name="T12" fmla="*/ 0 w 950"/>
                    <a:gd name="T13" fmla="*/ 477 h 477"/>
                    <a:gd name="T14" fmla="*/ 950 w 950"/>
                    <a:gd name="T15" fmla="*/ 477 h 477"/>
                    <a:gd name="T16" fmla="*/ 0 w 950"/>
                    <a:gd name="T17" fmla="*/ 0 h 477"/>
                    <a:gd name="T18" fmla="*/ 950 w 950"/>
                    <a:gd name="T19" fmla="*/ 0 h 4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50"/>
                    <a:gd name="T31" fmla="*/ 0 h 477"/>
                    <a:gd name="T32" fmla="*/ 950 w 950"/>
                    <a:gd name="T33" fmla="*/ 477 h 4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50" h="477">
                      <a:moveTo>
                        <a:pt x="0" y="102"/>
                      </a:moveTo>
                      <a:lnTo>
                        <a:pt x="950" y="102"/>
                      </a:lnTo>
                      <a:moveTo>
                        <a:pt x="950" y="225"/>
                      </a:moveTo>
                      <a:lnTo>
                        <a:pt x="0" y="225"/>
                      </a:lnTo>
                      <a:moveTo>
                        <a:pt x="0" y="354"/>
                      </a:moveTo>
                      <a:lnTo>
                        <a:pt x="950" y="354"/>
                      </a:lnTo>
                      <a:moveTo>
                        <a:pt x="0" y="477"/>
                      </a:moveTo>
                      <a:lnTo>
                        <a:pt x="950" y="477"/>
                      </a:lnTo>
                      <a:moveTo>
                        <a:pt x="0" y="0"/>
                      </a:moveTo>
                      <a:lnTo>
                        <a:pt x="950" y="0"/>
                      </a:lnTo>
                    </a:path>
                  </a:pathLst>
                </a:custGeom>
                <a:noFill/>
                <a:ln w="2222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429" name="Freeform 38"/>
                <p:cNvSpPr>
                  <a:spLocks noChangeArrowheads="1"/>
                </p:cNvSpPr>
                <p:nvPr/>
              </p:nvSpPr>
              <p:spPr bwMode="auto">
                <a:xfrm>
                  <a:off x="9" y="48"/>
                  <a:ext cx="890" cy="606"/>
                </a:xfrm>
                <a:custGeom>
                  <a:avLst/>
                  <a:gdLst>
                    <a:gd name="T0" fmla="*/ 0 w 1777"/>
                    <a:gd name="T1" fmla="*/ 1150 h 1150"/>
                    <a:gd name="T2" fmla="*/ 195 w 1777"/>
                    <a:gd name="T3" fmla="*/ 1111 h 1150"/>
                    <a:gd name="T4" fmla="*/ 306 w 1777"/>
                    <a:gd name="T5" fmla="*/ 1088 h 1150"/>
                    <a:gd name="T6" fmla="*/ 367 w 1777"/>
                    <a:gd name="T7" fmla="*/ 1075 h 1150"/>
                    <a:gd name="T8" fmla="*/ 398 w 1777"/>
                    <a:gd name="T9" fmla="*/ 1068 h 1150"/>
                    <a:gd name="T10" fmla="*/ 405 w 1777"/>
                    <a:gd name="T11" fmla="*/ 1067 h 1150"/>
                    <a:gd name="T12" fmla="*/ 409 w 1777"/>
                    <a:gd name="T13" fmla="*/ 1066 h 1150"/>
                    <a:gd name="T14" fmla="*/ 411 w 1777"/>
                    <a:gd name="T15" fmla="*/ 1065 h 1150"/>
                    <a:gd name="T16" fmla="*/ 412 w 1777"/>
                    <a:gd name="T17" fmla="*/ 1063 h 1150"/>
                    <a:gd name="T18" fmla="*/ 420 w 1777"/>
                    <a:gd name="T19" fmla="*/ 1050 h 1150"/>
                    <a:gd name="T20" fmla="*/ 548 w 1777"/>
                    <a:gd name="T21" fmla="*/ 854 h 1150"/>
                    <a:gd name="T22" fmla="*/ 608 w 1777"/>
                    <a:gd name="T23" fmla="*/ 761 h 1150"/>
                    <a:gd name="T24" fmla="*/ 635 w 1777"/>
                    <a:gd name="T25" fmla="*/ 720 h 1150"/>
                    <a:gd name="T26" fmla="*/ 677 w 1777"/>
                    <a:gd name="T27" fmla="*/ 696 h 1150"/>
                    <a:gd name="T28" fmla="*/ 1021 w 1777"/>
                    <a:gd name="T29" fmla="*/ 653 h 1150"/>
                    <a:gd name="T30" fmla="*/ 1385 w 1777"/>
                    <a:gd name="T31" fmla="*/ 282 h 1150"/>
                    <a:gd name="T32" fmla="*/ 1394 w 1777"/>
                    <a:gd name="T33" fmla="*/ 277 h 1150"/>
                    <a:gd name="T34" fmla="*/ 1518 w 1777"/>
                    <a:gd name="T35" fmla="*/ 481 h 1150"/>
                    <a:gd name="T36" fmla="*/ 1777 w 1777"/>
                    <a:gd name="T37" fmla="*/ 0 h 1150"/>
                    <a:gd name="T38" fmla="*/ 1237 w 1777"/>
                    <a:gd name="T39" fmla="*/ 16 h 1150"/>
                    <a:gd name="T40" fmla="*/ 1360 w 1777"/>
                    <a:gd name="T41" fmla="*/ 220 h 1150"/>
                    <a:gd name="T42" fmla="*/ 1351 w 1777"/>
                    <a:gd name="T43" fmla="*/ 226 h 1150"/>
                    <a:gd name="T44" fmla="*/ 974 w 1777"/>
                    <a:gd name="T45" fmla="*/ 604 h 1150"/>
                    <a:gd name="T46" fmla="*/ 642 w 1777"/>
                    <a:gd name="T47" fmla="*/ 640 h 1150"/>
                    <a:gd name="T48" fmla="*/ 588 w 1777"/>
                    <a:gd name="T49" fmla="*/ 672 h 1150"/>
                    <a:gd name="T50" fmla="*/ 554 w 1777"/>
                    <a:gd name="T51" fmla="*/ 724 h 1150"/>
                    <a:gd name="T52" fmla="*/ 493 w 1777"/>
                    <a:gd name="T53" fmla="*/ 818 h 1150"/>
                    <a:gd name="T54" fmla="*/ 378 w 1777"/>
                    <a:gd name="T55" fmla="*/ 995 h 1150"/>
                    <a:gd name="T56" fmla="*/ 371 w 1777"/>
                    <a:gd name="T57" fmla="*/ 1005 h 1150"/>
                    <a:gd name="T58" fmla="*/ 369 w 1777"/>
                    <a:gd name="T59" fmla="*/ 1007 h 1150"/>
                    <a:gd name="T60" fmla="*/ 366 w 1777"/>
                    <a:gd name="T61" fmla="*/ 1008 h 1150"/>
                    <a:gd name="T62" fmla="*/ 360 w 1777"/>
                    <a:gd name="T63" fmla="*/ 1009 h 1150"/>
                    <a:gd name="T64" fmla="*/ 336 w 1777"/>
                    <a:gd name="T65" fmla="*/ 1014 h 1150"/>
                    <a:gd name="T66" fmla="*/ 288 w 1777"/>
                    <a:gd name="T67" fmla="*/ 1024 h 1150"/>
                    <a:gd name="T68" fmla="*/ 182 w 1777"/>
                    <a:gd name="T69" fmla="*/ 1046 h 1150"/>
                    <a:gd name="T70" fmla="*/ 1 w 1777"/>
                    <a:gd name="T71" fmla="*/ 1085 h 1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77"/>
                    <a:gd name="T109" fmla="*/ 0 h 1150"/>
                    <a:gd name="T110" fmla="*/ 1777 w 1777"/>
                    <a:gd name="T111" fmla="*/ 1150 h 1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77" h="1150">
                      <a:moveTo>
                        <a:pt x="0" y="1150"/>
                      </a:moveTo>
                      <a:cubicBezTo>
                        <a:pt x="195" y="1111"/>
                        <a:pt x="195" y="1111"/>
                        <a:pt x="195" y="1111"/>
                      </a:cubicBezTo>
                      <a:cubicBezTo>
                        <a:pt x="306" y="1088"/>
                        <a:pt x="306" y="1088"/>
                        <a:pt x="306" y="1088"/>
                      </a:cubicBezTo>
                      <a:cubicBezTo>
                        <a:pt x="367" y="1075"/>
                        <a:pt x="367" y="1075"/>
                        <a:pt x="367" y="1075"/>
                      </a:cubicBezTo>
                      <a:cubicBezTo>
                        <a:pt x="398" y="1068"/>
                        <a:pt x="398" y="1068"/>
                        <a:pt x="398" y="1068"/>
                      </a:cubicBezTo>
                      <a:cubicBezTo>
                        <a:pt x="405" y="1067"/>
                        <a:pt x="405" y="1067"/>
                        <a:pt x="405" y="1067"/>
                      </a:cubicBezTo>
                      <a:cubicBezTo>
                        <a:pt x="409" y="1066"/>
                        <a:pt x="409" y="1066"/>
                        <a:pt x="409" y="1066"/>
                      </a:cubicBezTo>
                      <a:cubicBezTo>
                        <a:pt x="410" y="1066"/>
                        <a:pt x="410" y="1066"/>
                        <a:pt x="411" y="1065"/>
                      </a:cubicBezTo>
                      <a:cubicBezTo>
                        <a:pt x="412" y="1063"/>
                        <a:pt x="412" y="1063"/>
                        <a:pt x="412" y="1063"/>
                      </a:cubicBezTo>
                      <a:cubicBezTo>
                        <a:pt x="420" y="1050"/>
                        <a:pt x="420" y="1050"/>
                        <a:pt x="420" y="1050"/>
                      </a:cubicBezTo>
                      <a:cubicBezTo>
                        <a:pt x="548" y="854"/>
                        <a:pt x="548" y="854"/>
                        <a:pt x="548" y="854"/>
                      </a:cubicBezTo>
                      <a:cubicBezTo>
                        <a:pt x="608" y="761"/>
                        <a:pt x="608" y="761"/>
                        <a:pt x="608" y="761"/>
                      </a:cubicBezTo>
                      <a:cubicBezTo>
                        <a:pt x="617" y="748"/>
                        <a:pt x="625" y="734"/>
                        <a:pt x="635" y="720"/>
                      </a:cubicBezTo>
                      <a:cubicBezTo>
                        <a:pt x="677" y="696"/>
                        <a:pt x="677" y="696"/>
                        <a:pt x="677" y="696"/>
                      </a:cubicBezTo>
                      <a:cubicBezTo>
                        <a:pt x="1021" y="653"/>
                        <a:pt x="1021" y="653"/>
                        <a:pt x="1021" y="653"/>
                      </a:cubicBezTo>
                      <a:cubicBezTo>
                        <a:pt x="1385" y="282"/>
                        <a:pt x="1385" y="282"/>
                        <a:pt x="1385" y="282"/>
                      </a:cubicBezTo>
                      <a:cubicBezTo>
                        <a:pt x="1394" y="277"/>
                        <a:pt x="1394" y="277"/>
                        <a:pt x="1394" y="277"/>
                      </a:cubicBezTo>
                      <a:cubicBezTo>
                        <a:pt x="1518" y="481"/>
                        <a:pt x="1518" y="481"/>
                        <a:pt x="1518" y="481"/>
                      </a:cubicBezTo>
                      <a:cubicBezTo>
                        <a:pt x="1605" y="320"/>
                        <a:pt x="1692" y="160"/>
                        <a:pt x="1777" y="0"/>
                      </a:cubicBezTo>
                      <a:cubicBezTo>
                        <a:pt x="1596" y="6"/>
                        <a:pt x="1416" y="11"/>
                        <a:pt x="1237" y="16"/>
                      </a:cubicBezTo>
                      <a:cubicBezTo>
                        <a:pt x="1360" y="220"/>
                        <a:pt x="1360" y="220"/>
                        <a:pt x="1360" y="220"/>
                      </a:cubicBezTo>
                      <a:cubicBezTo>
                        <a:pt x="1351" y="226"/>
                        <a:pt x="1351" y="226"/>
                        <a:pt x="1351" y="226"/>
                      </a:cubicBezTo>
                      <a:cubicBezTo>
                        <a:pt x="974" y="604"/>
                        <a:pt x="974" y="604"/>
                        <a:pt x="974" y="604"/>
                      </a:cubicBezTo>
                      <a:cubicBezTo>
                        <a:pt x="642" y="640"/>
                        <a:pt x="642" y="640"/>
                        <a:pt x="642" y="640"/>
                      </a:cubicBezTo>
                      <a:cubicBezTo>
                        <a:pt x="588" y="672"/>
                        <a:pt x="588" y="672"/>
                        <a:pt x="588" y="672"/>
                      </a:cubicBezTo>
                      <a:cubicBezTo>
                        <a:pt x="576" y="689"/>
                        <a:pt x="565" y="706"/>
                        <a:pt x="554" y="724"/>
                      </a:cubicBezTo>
                      <a:cubicBezTo>
                        <a:pt x="493" y="818"/>
                        <a:pt x="493" y="818"/>
                        <a:pt x="493" y="818"/>
                      </a:cubicBezTo>
                      <a:cubicBezTo>
                        <a:pt x="378" y="995"/>
                        <a:pt x="378" y="995"/>
                        <a:pt x="378" y="995"/>
                      </a:cubicBezTo>
                      <a:cubicBezTo>
                        <a:pt x="371" y="1005"/>
                        <a:pt x="371" y="1005"/>
                        <a:pt x="371" y="1005"/>
                      </a:cubicBezTo>
                      <a:cubicBezTo>
                        <a:pt x="371" y="1006"/>
                        <a:pt x="370" y="1007"/>
                        <a:pt x="369" y="1007"/>
                      </a:cubicBezTo>
                      <a:cubicBezTo>
                        <a:pt x="366" y="1008"/>
                        <a:pt x="366" y="1008"/>
                        <a:pt x="366" y="1008"/>
                      </a:cubicBezTo>
                      <a:cubicBezTo>
                        <a:pt x="360" y="1009"/>
                        <a:pt x="360" y="1009"/>
                        <a:pt x="360" y="1009"/>
                      </a:cubicBezTo>
                      <a:cubicBezTo>
                        <a:pt x="336" y="1014"/>
                        <a:pt x="336" y="1014"/>
                        <a:pt x="336" y="1014"/>
                      </a:cubicBezTo>
                      <a:cubicBezTo>
                        <a:pt x="288" y="1024"/>
                        <a:pt x="288" y="1024"/>
                        <a:pt x="288" y="1024"/>
                      </a:cubicBezTo>
                      <a:cubicBezTo>
                        <a:pt x="182" y="1046"/>
                        <a:pt x="182" y="1046"/>
                        <a:pt x="182" y="1046"/>
                      </a:cubicBezTo>
                      <a:cubicBezTo>
                        <a:pt x="1" y="1085"/>
                        <a:pt x="1" y="1085"/>
                        <a:pt x="1" y="1085"/>
                      </a:cubicBezTo>
                    </a:path>
                  </a:pathLst>
                </a:custGeom>
                <a:solidFill>
                  <a:srgbClr val="FFFFFF"/>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5430" name="Group 8"/>
            <p:cNvGrpSpPr>
              <a:grpSpLocks/>
            </p:cNvGrpSpPr>
            <p:nvPr/>
          </p:nvGrpSpPr>
          <p:grpSpPr bwMode="auto">
            <a:xfrm>
              <a:off x="0" y="0"/>
              <a:ext cx="588561" cy="825339"/>
              <a:chOff x="0" y="0"/>
              <a:chExt cx="738496" cy="1035592"/>
            </a:xfrm>
          </p:grpSpPr>
          <p:sp>
            <p:nvSpPr>
              <p:cNvPr id="15431" name="Freeform 730"/>
              <p:cNvSpPr>
                <a:spLocks noEditPoints="1" noChangeArrowheads="1"/>
              </p:cNvSpPr>
              <p:nvPr/>
            </p:nvSpPr>
            <p:spPr bwMode="auto">
              <a:xfrm>
                <a:off x="209600" y="0"/>
                <a:ext cx="528896" cy="1035592"/>
              </a:xfrm>
              <a:custGeom>
                <a:avLst/>
                <a:gdLst>
                  <a:gd name="T0" fmla="*/ 2121 w 2429"/>
                  <a:gd name="T1" fmla="*/ 4239 h 4758"/>
                  <a:gd name="T2" fmla="*/ 268 w 2429"/>
                  <a:gd name="T3" fmla="*/ 4074 h 4758"/>
                  <a:gd name="T4" fmla="*/ 268 w 2429"/>
                  <a:gd name="T5" fmla="*/ 4278 h 4758"/>
                  <a:gd name="T6" fmla="*/ 307 w 2429"/>
                  <a:gd name="T7" fmla="*/ 3875 h 4758"/>
                  <a:gd name="T8" fmla="*/ 307 w 2429"/>
                  <a:gd name="T9" fmla="*/ 3749 h 4758"/>
                  <a:gd name="T10" fmla="*/ 677 w 2429"/>
                  <a:gd name="T11" fmla="*/ 3914 h 4758"/>
                  <a:gd name="T12" fmla="*/ 307 w 2429"/>
                  <a:gd name="T13" fmla="*/ 3386 h 4758"/>
                  <a:gd name="T14" fmla="*/ 638 w 2429"/>
                  <a:gd name="T15" fmla="*/ 3386 h 4758"/>
                  <a:gd name="T16" fmla="*/ 677 w 2429"/>
                  <a:gd name="T17" fmla="*/ 3347 h 4758"/>
                  <a:gd name="T18" fmla="*/ 268 w 2429"/>
                  <a:gd name="T19" fmla="*/ 3347 h 4758"/>
                  <a:gd name="T20" fmla="*/ 2160 w 2429"/>
                  <a:gd name="T21" fmla="*/ 1162 h 4758"/>
                  <a:gd name="T22" fmla="*/ 2121 w 2429"/>
                  <a:gd name="T23" fmla="*/ 1123 h 4758"/>
                  <a:gd name="T24" fmla="*/ 307 w 2429"/>
                  <a:gd name="T25" fmla="*/ 1123 h 4758"/>
                  <a:gd name="T26" fmla="*/ 268 w 2429"/>
                  <a:gd name="T27" fmla="*/ 1162 h 4758"/>
                  <a:gd name="T28" fmla="*/ 307 w 2429"/>
                  <a:gd name="T29" fmla="*/ 707 h 4758"/>
                  <a:gd name="T30" fmla="*/ 307 w 2429"/>
                  <a:gd name="T31" fmla="*/ 522 h 4758"/>
                  <a:gd name="T32" fmla="*/ 2160 w 2429"/>
                  <a:gd name="T33" fmla="*/ 746 h 4758"/>
                  <a:gd name="T34" fmla="*/ 336 w 2429"/>
                  <a:gd name="T35" fmla="*/ 0 h 4758"/>
                  <a:gd name="T36" fmla="*/ 2198 w 2429"/>
                  <a:gd name="T37" fmla="*/ 15 h 4758"/>
                  <a:gd name="T38" fmla="*/ 2329 w 2429"/>
                  <a:gd name="T39" fmla="*/ 88 h 4758"/>
                  <a:gd name="T40" fmla="*/ 2412 w 2429"/>
                  <a:gd name="T41" fmla="*/ 206 h 4758"/>
                  <a:gd name="T42" fmla="*/ 2429 w 2429"/>
                  <a:gd name="T43" fmla="*/ 4456 h 4758"/>
                  <a:gd name="T44" fmla="*/ 2391 w 2429"/>
                  <a:gd name="T45" fmla="*/ 4595 h 4758"/>
                  <a:gd name="T46" fmla="*/ 2290 w 2429"/>
                  <a:gd name="T47" fmla="*/ 4700 h 4758"/>
                  <a:gd name="T48" fmla="*/ 2146 w 2429"/>
                  <a:gd name="T49" fmla="*/ 4754 h 4758"/>
                  <a:gd name="T50" fmla="*/ 283 w 2429"/>
                  <a:gd name="T51" fmla="*/ 4754 h 4758"/>
                  <a:gd name="T52" fmla="*/ 138 w 2429"/>
                  <a:gd name="T53" fmla="*/ 4700 h 4758"/>
                  <a:gd name="T54" fmla="*/ 37 w 2429"/>
                  <a:gd name="T55" fmla="*/ 4595 h 4758"/>
                  <a:gd name="T56" fmla="*/ 0 w 2429"/>
                  <a:gd name="T57" fmla="*/ 4456 h 4758"/>
                  <a:gd name="T58" fmla="*/ 39 w 2429"/>
                  <a:gd name="T59" fmla="*/ 4456 h 4758"/>
                  <a:gd name="T60" fmla="*/ 72 w 2429"/>
                  <a:gd name="T61" fmla="*/ 4577 h 4758"/>
                  <a:gd name="T62" fmla="*/ 161 w 2429"/>
                  <a:gd name="T63" fmla="*/ 4668 h 4758"/>
                  <a:gd name="T64" fmla="*/ 289 w 2429"/>
                  <a:gd name="T65" fmla="*/ 4716 h 4758"/>
                  <a:gd name="T66" fmla="*/ 2140 w 2429"/>
                  <a:gd name="T67" fmla="*/ 4716 h 4758"/>
                  <a:gd name="T68" fmla="*/ 2267 w 2429"/>
                  <a:gd name="T69" fmla="*/ 4668 h 4758"/>
                  <a:gd name="T70" fmla="*/ 2357 w 2429"/>
                  <a:gd name="T71" fmla="*/ 4577 h 4758"/>
                  <a:gd name="T72" fmla="*/ 2390 w 2429"/>
                  <a:gd name="T73" fmla="*/ 4456 h 4758"/>
                  <a:gd name="T74" fmla="*/ 2374 w 2429"/>
                  <a:gd name="T75" fmla="*/ 218 h 4758"/>
                  <a:gd name="T76" fmla="*/ 2302 w 2429"/>
                  <a:gd name="T77" fmla="*/ 115 h 4758"/>
                  <a:gd name="T78" fmla="*/ 2186 w 2429"/>
                  <a:gd name="T79" fmla="*/ 52 h 4758"/>
                  <a:gd name="T80" fmla="*/ 336 w 2429"/>
                  <a:gd name="T81" fmla="*/ 39 h 4758"/>
                  <a:gd name="T82" fmla="*/ 200 w 2429"/>
                  <a:gd name="T83" fmla="*/ 68 h 4758"/>
                  <a:gd name="T84" fmla="*/ 96 w 2429"/>
                  <a:gd name="T85" fmla="*/ 147 h 4758"/>
                  <a:gd name="T86" fmla="*/ 43 w 2429"/>
                  <a:gd name="T87" fmla="*/ 258 h 4758"/>
                  <a:gd name="T88" fmla="*/ 0 w 2429"/>
                  <a:gd name="T89" fmla="*/ 1318 h 4758"/>
                  <a:gd name="T90" fmla="*/ 17 w 2429"/>
                  <a:gd name="T91" fmla="*/ 206 h 4758"/>
                  <a:gd name="T92" fmla="*/ 98 w 2429"/>
                  <a:gd name="T93" fmla="*/ 88 h 4758"/>
                  <a:gd name="T94" fmla="*/ 231 w 2429"/>
                  <a:gd name="T95" fmla="*/ 15 h 47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29"/>
                  <a:gd name="T145" fmla="*/ 0 h 4758"/>
                  <a:gd name="T146" fmla="*/ 2429 w 2429"/>
                  <a:gd name="T147" fmla="*/ 4758 h 47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29" h="4758">
                    <a:moveTo>
                      <a:pt x="307" y="4113"/>
                    </a:moveTo>
                    <a:lnTo>
                      <a:pt x="307" y="4239"/>
                    </a:lnTo>
                    <a:lnTo>
                      <a:pt x="2121" y="4239"/>
                    </a:lnTo>
                    <a:lnTo>
                      <a:pt x="2121" y="4113"/>
                    </a:lnTo>
                    <a:lnTo>
                      <a:pt x="307" y="4113"/>
                    </a:lnTo>
                    <a:close/>
                    <a:moveTo>
                      <a:pt x="268" y="4074"/>
                    </a:moveTo>
                    <a:lnTo>
                      <a:pt x="2160" y="4074"/>
                    </a:lnTo>
                    <a:lnTo>
                      <a:pt x="2160" y="4278"/>
                    </a:lnTo>
                    <a:lnTo>
                      <a:pt x="268" y="4278"/>
                    </a:lnTo>
                    <a:lnTo>
                      <a:pt x="268" y="4074"/>
                    </a:lnTo>
                    <a:close/>
                    <a:moveTo>
                      <a:pt x="307" y="3749"/>
                    </a:moveTo>
                    <a:lnTo>
                      <a:pt x="307" y="3875"/>
                    </a:lnTo>
                    <a:lnTo>
                      <a:pt x="638" y="3875"/>
                    </a:lnTo>
                    <a:lnTo>
                      <a:pt x="638" y="3749"/>
                    </a:lnTo>
                    <a:lnTo>
                      <a:pt x="307" y="3749"/>
                    </a:lnTo>
                    <a:close/>
                    <a:moveTo>
                      <a:pt x="268" y="3710"/>
                    </a:moveTo>
                    <a:lnTo>
                      <a:pt x="677" y="3710"/>
                    </a:lnTo>
                    <a:lnTo>
                      <a:pt x="677" y="3914"/>
                    </a:lnTo>
                    <a:lnTo>
                      <a:pt x="268" y="3914"/>
                    </a:lnTo>
                    <a:lnTo>
                      <a:pt x="268" y="3710"/>
                    </a:lnTo>
                    <a:close/>
                    <a:moveTo>
                      <a:pt x="307" y="3386"/>
                    </a:moveTo>
                    <a:lnTo>
                      <a:pt x="307" y="3510"/>
                    </a:lnTo>
                    <a:lnTo>
                      <a:pt x="638" y="3510"/>
                    </a:lnTo>
                    <a:lnTo>
                      <a:pt x="638" y="3386"/>
                    </a:lnTo>
                    <a:lnTo>
                      <a:pt x="307" y="3386"/>
                    </a:lnTo>
                    <a:close/>
                    <a:moveTo>
                      <a:pt x="268" y="3347"/>
                    </a:moveTo>
                    <a:lnTo>
                      <a:pt x="677" y="3347"/>
                    </a:lnTo>
                    <a:lnTo>
                      <a:pt x="677" y="3549"/>
                    </a:lnTo>
                    <a:lnTo>
                      <a:pt x="268" y="3549"/>
                    </a:lnTo>
                    <a:lnTo>
                      <a:pt x="268" y="3347"/>
                    </a:lnTo>
                    <a:close/>
                    <a:moveTo>
                      <a:pt x="268" y="877"/>
                    </a:moveTo>
                    <a:lnTo>
                      <a:pt x="2160" y="877"/>
                    </a:lnTo>
                    <a:lnTo>
                      <a:pt x="2160" y="1162"/>
                    </a:lnTo>
                    <a:lnTo>
                      <a:pt x="1737" y="1162"/>
                    </a:lnTo>
                    <a:lnTo>
                      <a:pt x="1737" y="1123"/>
                    </a:lnTo>
                    <a:lnTo>
                      <a:pt x="2121" y="1123"/>
                    </a:lnTo>
                    <a:lnTo>
                      <a:pt x="2121" y="916"/>
                    </a:lnTo>
                    <a:lnTo>
                      <a:pt x="307" y="916"/>
                    </a:lnTo>
                    <a:lnTo>
                      <a:pt x="307" y="1123"/>
                    </a:lnTo>
                    <a:lnTo>
                      <a:pt x="404" y="1123"/>
                    </a:lnTo>
                    <a:lnTo>
                      <a:pt x="404" y="1162"/>
                    </a:lnTo>
                    <a:lnTo>
                      <a:pt x="268" y="1162"/>
                    </a:lnTo>
                    <a:lnTo>
                      <a:pt x="268" y="877"/>
                    </a:lnTo>
                    <a:close/>
                    <a:moveTo>
                      <a:pt x="307" y="522"/>
                    </a:moveTo>
                    <a:lnTo>
                      <a:pt x="307" y="707"/>
                    </a:lnTo>
                    <a:lnTo>
                      <a:pt x="2121" y="707"/>
                    </a:lnTo>
                    <a:lnTo>
                      <a:pt x="2121" y="522"/>
                    </a:lnTo>
                    <a:lnTo>
                      <a:pt x="307" y="522"/>
                    </a:lnTo>
                    <a:close/>
                    <a:moveTo>
                      <a:pt x="268" y="482"/>
                    </a:moveTo>
                    <a:lnTo>
                      <a:pt x="2160" y="482"/>
                    </a:lnTo>
                    <a:lnTo>
                      <a:pt x="2160" y="746"/>
                    </a:lnTo>
                    <a:lnTo>
                      <a:pt x="268" y="746"/>
                    </a:lnTo>
                    <a:lnTo>
                      <a:pt x="268" y="482"/>
                    </a:lnTo>
                    <a:close/>
                    <a:moveTo>
                      <a:pt x="336" y="0"/>
                    </a:moveTo>
                    <a:lnTo>
                      <a:pt x="2091" y="0"/>
                    </a:lnTo>
                    <a:lnTo>
                      <a:pt x="2146" y="4"/>
                    </a:lnTo>
                    <a:lnTo>
                      <a:pt x="2198" y="15"/>
                    </a:lnTo>
                    <a:lnTo>
                      <a:pt x="2247" y="33"/>
                    </a:lnTo>
                    <a:lnTo>
                      <a:pt x="2290" y="57"/>
                    </a:lnTo>
                    <a:lnTo>
                      <a:pt x="2329" y="88"/>
                    </a:lnTo>
                    <a:lnTo>
                      <a:pt x="2364" y="124"/>
                    </a:lnTo>
                    <a:lnTo>
                      <a:pt x="2391" y="163"/>
                    </a:lnTo>
                    <a:lnTo>
                      <a:pt x="2412" y="206"/>
                    </a:lnTo>
                    <a:lnTo>
                      <a:pt x="2425" y="253"/>
                    </a:lnTo>
                    <a:lnTo>
                      <a:pt x="2429" y="302"/>
                    </a:lnTo>
                    <a:lnTo>
                      <a:pt x="2429" y="4456"/>
                    </a:lnTo>
                    <a:lnTo>
                      <a:pt x="2425" y="4505"/>
                    </a:lnTo>
                    <a:lnTo>
                      <a:pt x="2412" y="4551"/>
                    </a:lnTo>
                    <a:lnTo>
                      <a:pt x="2391" y="4595"/>
                    </a:lnTo>
                    <a:lnTo>
                      <a:pt x="2364" y="4634"/>
                    </a:lnTo>
                    <a:lnTo>
                      <a:pt x="2329" y="4670"/>
                    </a:lnTo>
                    <a:lnTo>
                      <a:pt x="2290" y="4700"/>
                    </a:lnTo>
                    <a:lnTo>
                      <a:pt x="2247" y="4725"/>
                    </a:lnTo>
                    <a:lnTo>
                      <a:pt x="2198" y="4742"/>
                    </a:lnTo>
                    <a:lnTo>
                      <a:pt x="2146" y="4754"/>
                    </a:lnTo>
                    <a:lnTo>
                      <a:pt x="2091" y="4758"/>
                    </a:lnTo>
                    <a:lnTo>
                      <a:pt x="336" y="4758"/>
                    </a:lnTo>
                    <a:lnTo>
                      <a:pt x="283" y="4754"/>
                    </a:lnTo>
                    <a:lnTo>
                      <a:pt x="231" y="4742"/>
                    </a:lnTo>
                    <a:lnTo>
                      <a:pt x="182" y="4725"/>
                    </a:lnTo>
                    <a:lnTo>
                      <a:pt x="138" y="4700"/>
                    </a:lnTo>
                    <a:lnTo>
                      <a:pt x="98" y="4670"/>
                    </a:lnTo>
                    <a:lnTo>
                      <a:pt x="65" y="4634"/>
                    </a:lnTo>
                    <a:lnTo>
                      <a:pt x="37" y="4595"/>
                    </a:lnTo>
                    <a:lnTo>
                      <a:pt x="17" y="4551"/>
                    </a:lnTo>
                    <a:lnTo>
                      <a:pt x="4" y="4505"/>
                    </a:lnTo>
                    <a:lnTo>
                      <a:pt x="0" y="4456"/>
                    </a:lnTo>
                    <a:lnTo>
                      <a:pt x="0" y="3351"/>
                    </a:lnTo>
                    <a:lnTo>
                      <a:pt x="39" y="3351"/>
                    </a:lnTo>
                    <a:lnTo>
                      <a:pt x="39" y="4456"/>
                    </a:lnTo>
                    <a:lnTo>
                      <a:pt x="43" y="4499"/>
                    </a:lnTo>
                    <a:lnTo>
                      <a:pt x="53" y="4540"/>
                    </a:lnTo>
                    <a:lnTo>
                      <a:pt x="72" y="4577"/>
                    </a:lnTo>
                    <a:lnTo>
                      <a:pt x="96" y="4612"/>
                    </a:lnTo>
                    <a:lnTo>
                      <a:pt x="125" y="4642"/>
                    </a:lnTo>
                    <a:lnTo>
                      <a:pt x="161" y="4668"/>
                    </a:lnTo>
                    <a:lnTo>
                      <a:pt x="200" y="4690"/>
                    </a:lnTo>
                    <a:lnTo>
                      <a:pt x="242" y="4706"/>
                    </a:lnTo>
                    <a:lnTo>
                      <a:pt x="289" y="4716"/>
                    </a:lnTo>
                    <a:lnTo>
                      <a:pt x="336" y="4719"/>
                    </a:lnTo>
                    <a:lnTo>
                      <a:pt x="2091" y="4719"/>
                    </a:lnTo>
                    <a:lnTo>
                      <a:pt x="2140" y="4716"/>
                    </a:lnTo>
                    <a:lnTo>
                      <a:pt x="2186" y="4706"/>
                    </a:lnTo>
                    <a:lnTo>
                      <a:pt x="2228" y="4690"/>
                    </a:lnTo>
                    <a:lnTo>
                      <a:pt x="2267" y="4668"/>
                    </a:lnTo>
                    <a:lnTo>
                      <a:pt x="2302" y="4642"/>
                    </a:lnTo>
                    <a:lnTo>
                      <a:pt x="2332" y="4612"/>
                    </a:lnTo>
                    <a:lnTo>
                      <a:pt x="2357" y="4577"/>
                    </a:lnTo>
                    <a:lnTo>
                      <a:pt x="2374" y="4540"/>
                    </a:lnTo>
                    <a:lnTo>
                      <a:pt x="2386" y="4499"/>
                    </a:lnTo>
                    <a:lnTo>
                      <a:pt x="2390" y="4456"/>
                    </a:lnTo>
                    <a:lnTo>
                      <a:pt x="2390" y="302"/>
                    </a:lnTo>
                    <a:lnTo>
                      <a:pt x="2386" y="258"/>
                    </a:lnTo>
                    <a:lnTo>
                      <a:pt x="2374" y="218"/>
                    </a:lnTo>
                    <a:lnTo>
                      <a:pt x="2357" y="180"/>
                    </a:lnTo>
                    <a:lnTo>
                      <a:pt x="2332" y="147"/>
                    </a:lnTo>
                    <a:lnTo>
                      <a:pt x="2302" y="115"/>
                    </a:lnTo>
                    <a:lnTo>
                      <a:pt x="2267" y="89"/>
                    </a:lnTo>
                    <a:lnTo>
                      <a:pt x="2228" y="68"/>
                    </a:lnTo>
                    <a:lnTo>
                      <a:pt x="2186" y="52"/>
                    </a:lnTo>
                    <a:lnTo>
                      <a:pt x="2140" y="41"/>
                    </a:lnTo>
                    <a:lnTo>
                      <a:pt x="2091" y="39"/>
                    </a:lnTo>
                    <a:lnTo>
                      <a:pt x="336" y="39"/>
                    </a:lnTo>
                    <a:lnTo>
                      <a:pt x="289" y="41"/>
                    </a:lnTo>
                    <a:lnTo>
                      <a:pt x="242" y="52"/>
                    </a:lnTo>
                    <a:lnTo>
                      <a:pt x="200" y="68"/>
                    </a:lnTo>
                    <a:lnTo>
                      <a:pt x="161" y="89"/>
                    </a:lnTo>
                    <a:lnTo>
                      <a:pt x="125" y="115"/>
                    </a:lnTo>
                    <a:lnTo>
                      <a:pt x="96" y="147"/>
                    </a:lnTo>
                    <a:lnTo>
                      <a:pt x="72" y="180"/>
                    </a:lnTo>
                    <a:lnTo>
                      <a:pt x="53" y="218"/>
                    </a:lnTo>
                    <a:lnTo>
                      <a:pt x="43" y="258"/>
                    </a:lnTo>
                    <a:lnTo>
                      <a:pt x="39" y="302"/>
                    </a:lnTo>
                    <a:lnTo>
                      <a:pt x="39" y="1318"/>
                    </a:lnTo>
                    <a:lnTo>
                      <a:pt x="0" y="1318"/>
                    </a:lnTo>
                    <a:lnTo>
                      <a:pt x="0" y="302"/>
                    </a:lnTo>
                    <a:lnTo>
                      <a:pt x="4" y="253"/>
                    </a:lnTo>
                    <a:lnTo>
                      <a:pt x="17" y="206"/>
                    </a:lnTo>
                    <a:lnTo>
                      <a:pt x="37" y="163"/>
                    </a:lnTo>
                    <a:lnTo>
                      <a:pt x="65" y="124"/>
                    </a:lnTo>
                    <a:lnTo>
                      <a:pt x="98" y="88"/>
                    </a:lnTo>
                    <a:lnTo>
                      <a:pt x="138" y="57"/>
                    </a:lnTo>
                    <a:lnTo>
                      <a:pt x="182" y="33"/>
                    </a:lnTo>
                    <a:lnTo>
                      <a:pt x="231" y="15"/>
                    </a:lnTo>
                    <a:lnTo>
                      <a:pt x="283" y="4"/>
                    </a:lnTo>
                    <a:lnTo>
                      <a:pt x="336" y="0"/>
                    </a:lnTo>
                    <a:close/>
                  </a:path>
                </a:pathLst>
              </a:custGeom>
              <a:solidFill>
                <a:srgbClr val="50505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5432" name="Freeform 731"/>
              <p:cNvSpPr>
                <a:spLocks noEditPoints="1" noChangeArrowheads="1"/>
              </p:cNvSpPr>
              <p:nvPr/>
            </p:nvSpPr>
            <p:spPr bwMode="auto">
              <a:xfrm>
                <a:off x="0" y="210253"/>
                <a:ext cx="619005" cy="530202"/>
              </a:xfrm>
              <a:custGeom>
                <a:avLst/>
                <a:gdLst>
                  <a:gd name="T0" fmla="*/ 263 w 2844"/>
                  <a:gd name="T1" fmla="*/ 611 h 2438"/>
                  <a:gd name="T2" fmla="*/ 250 w 2844"/>
                  <a:gd name="T3" fmla="*/ 747 h 2438"/>
                  <a:gd name="T4" fmla="*/ 231 w 2844"/>
                  <a:gd name="T5" fmla="*/ 1425 h 2438"/>
                  <a:gd name="T6" fmla="*/ 2588 w 2844"/>
                  <a:gd name="T7" fmla="*/ 2321 h 2438"/>
                  <a:gd name="T8" fmla="*/ 2665 w 2844"/>
                  <a:gd name="T9" fmla="*/ 2292 h 2438"/>
                  <a:gd name="T10" fmla="*/ 2718 w 2844"/>
                  <a:gd name="T11" fmla="*/ 1401 h 2438"/>
                  <a:gd name="T12" fmla="*/ 2730 w 2844"/>
                  <a:gd name="T13" fmla="*/ 1253 h 2438"/>
                  <a:gd name="T14" fmla="*/ 2746 w 2844"/>
                  <a:gd name="T15" fmla="*/ 1008 h 2438"/>
                  <a:gd name="T16" fmla="*/ 2749 w 2844"/>
                  <a:gd name="T17" fmla="*/ 780 h 2438"/>
                  <a:gd name="T18" fmla="*/ 2721 w 2844"/>
                  <a:gd name="T19" fmla="*/ 679 h 2438"/>
                  <a:gd name="T20" fmla="*/ 2444 w 2844"/>
                  <a:gd name="T21" fmla="*/ 77 h 2438"/>
                  <a:gd name="T22" fmla="*/ 1506 w 2844"/>
                  <a:gd name="T23" fmla="*/ 81 h 2438"/>
                  <a:gd name="T24" fmla="*/ 1450 w 2844"/>
                  <a:gd name="T25" fmla="*/ 149 h 2438"/>
                  <a:gd name="T26" fmla="*/ 1438 w 2844"/>
                  <a:gd name="T27" fmla="*/ 251 h 2438"/>
                  <a:gd name="T28" fmla="*/ 1344 w 2844"/>
                  <a:gd name="T29" fmla="*/ 376 h 2438"/>
                  <a:gd name="T30" fmla="*/ 124 w 2844"/>
                  <a:gd name="T31" fmla="*/ 405 h 2438"/>
                  <a:gd name="T32" fmla="*/ 79 w 2844"/>
                  <a:gd name="T33" fmla="*/ 517 h 2438"/>
                  <a:gd name="T34" fmla="*/ 78 w 2844"/>
                  <a:gd name="T35" fmla="*/ 661 h 2438"/>
                  <a:gd name="T36" fmla="*/ 79 w 2844"/>
                  <a:gd name="T37" fmla="*/ 2022 h 2438"/>
                  <a:gd name="T38" fmla="*/ 72 w 2844"/>
                  <a:gd name="T39" fmla="*/ 2179 h 2438"/>
                  <a:gd name="T40" fmla="*/ 104 w 2844"/>
                  <a:gd name="T41" fmla="*/ 2328 h 2438"/>
                  <a:gd name="T42" fmla="*/ 179 w 2844"/>
                  <a:gd name="T43" fmla="*/ 655 h 2438"/>
                  <a:gd name="T44" fmla="*/ 214 w 2844"/>
                  <a:gd name="T45" fmla="*/ 527 h 2438"/>
                  <a:gd name="T46" fmla="*/ 344 w 2844"/>
                  <a:gd name="T47" fmla="*/ 478 h 2438"/>
                  <a:gd name="T48" fmla="*/ 2294 w 2844"/>
                  <a:gd name="T49" fmla="*/ 579 h 2438"/>
                  <a:gd name="T50" fmla="*/ 2731 w 2844"/>
                  <a:gd name="T51" fmla="*/ 598 h 2438"/>
                  <a:gd name="T52" fmla="*/ 2756 w 2844"/>
                  <a:gd name="T53" fmla="*/ 482 h 2438"/>
                  <a:gd name="T54" fmla="*/ 2710 w 2844"/>
                  <a:gd name="T55" fmla="*/ 382 h 2438"/>
                  <a:gd name="T56" fmla="*/ 2642 w 2844"/>
                  <a:gd name="T57" fmla="*/ 323 h 2438"/>
                  <a:gd name="T58" fmla="*/ 2620 w 2844"/>
                  <a:gd name="T59" fmla="*/ 168 h 2438"/>
                  <a:gd name="T60" fmla="*/ 2557 w 2844"/>
                  <a:gd name="T61" fmla="*/ 89 h 2438"/>
                  <a:gd name="T62" fmla="*/ 1630 w 2844"/>
                  <a:gd name="T63" fmla="*/ 0 h 2438"/>
                  <a:gd name="T64" fmla="*/ 2632 w 2844"/>
                  <a:gd name="T65" fmla="*/ 37 h 2438"/>
                  <a:gd name="T66" fmla="*/ 2700 w 2844"/>
                  <a:gd name="T67" fmla="*/ 200 h 2438"/>
                  <a:gd name="T68" fmla="*/ 2733 w 2844"/>
                  <a:gd name="T69" fmla="*/ 310 h 2438"/>
                  <a:gd name="T70" fmla="*/ 2792 w 2844"/>
                  <a:gd name="T71" fmla="*/ 349 h 2438"/>
                  <a:gd name="T72" fmla="*/ 2843 w 2844"/>
                  <a:gd name="T73" fmla="*/ 535 h 2438"/>
                  <a:gd name="T74" fmla="*/ 2834 w 2844"/>
                  <a:gd name="T75" fmla="*/ 762 h 2438"/>
                  <a:gd name="T76" fmla="*/ 2760 w 2844"/>
                  <a:gd name="T77" fmla="*/ 2077 h 2438"/>
                  <a:gd name="T78" fmla="*/ 2756 w 2844"/>
                  <a:gd name="T79" fmla="*/ 2218 h 2438"/>
                  <a:gd name="T80" fmla="*/ 2716 w 2844"/>
                  <a:gd name="T81" fmla="*/ 2353 h 2438"/>
                  <a:gd name="T82" fmla="*/ 2570 w 2844"/>
                  <a:gd name="T83" fmla="*/ 2402 h 2438"/>
                  <a:gd name="T84" fmla="*/ 117 w 2844"/>
                  <a:gd name="T85" fmla="*/ 2438 h 2438"/>
                  <a:gd name="T86" fmla="*/ 32 w 2844"/>
                  <a:gd name="T87" fmla="*/ 2351 h 2438"/>
                  <a:gd name="T88" fmla="*/ 3 w 2844"/>
                  <a:gd name="T89" fmla="*/ 768 h 2438"/>
                  <a:gd name="T90" fmla="*/ 0 w 2844"/>
                  <a:gd name="T91" fmla="*/ 603 h 2438"/>
                  <a:gd name="T92" fmla="*/ 20 w 2844"/>
                  <a:gd name="T93" fmla="*/ 443 h 2438"/>
                  <a:gd name="T94" fmla="*/ 110 w 2844"/>
                  <a:gd name="T95" fmla="*/ 334 h 2438"/>
                  <a:gd name="T96" fmla="*/ 1293 w 2844"/>
                  <a:gd name="T97" fmla="*/ 311 h 2438"/>
                  <a:gd name="T98" fmla="*/ 1354 w 2844"/>
                  <a:gd name="T99" fmla="*/ 242 h 2438"/>
                  <a:gd name="T100" fmla="*/ 1373 w 2844"/>
                  <a:gd name="T101" fmla="*/ 120 h 2438"/>
                  <a:gd name="T102" fmla="*/ 1463 w 2844"/>
                  <a:gd name="T103" fmla="*/ 21 h 2438"/>
                  <a:gd name="T104" fmla="*/ 1600 w 2844"/>
                  <a:gd name="T105" fmla="*/ 0 h 2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44"/>
                  <a:gd name="T160" fmla="*/ 0 h 2438"/>
                  <a:gd name="T161" fmla="*/ 2844 w 2844"/>
                  <a:gd name="T162" fmla="*/ 2438 h 2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44" h="2438">
                    <a:moveTo>
                      <a:pt x="314" y="557"/>
                    </a:moveTo>
                    <a:lnTo>
                      <a:pt x="296" y="561"/>
                    </a:lnTo>
                    <a:lnTo>
                      <a:pt x="282" y="573"/>
                    </a:lnTo>
                    <a:lnTo>
                      <a:pt x="270" y="590"/>
                    </a:lnTo>
                    <a:lnTo>
                      <a:pt x="263" y="611"/>
                    </a:lnTo>
                    <a:lnTo>
                      <a:pt x="257" y="635"/>
                    </a:lnTo>
                    <a:lnTo>
                      <a:pt x="253" y="663"/>
                    </a:lnTo>
                    <a:lnTo>
                      <a:pt x="250" y="690"/>
                    </a:lnTo>
                    <a:lnTo>
                      <a:pt x="250" y="719"/>
                    </a:lnTo>
                    <a:lnTo>
                      <a:pt x="250" y="747"/>
                    </a:lnTo>
                    <a:lnTo>
                      <a:pt x="250" y="773"/>
                    </a:lnTo>
                    <a:lnTo>
                      <a:pt x="251" y="796"/>
                    </a:lnTo>
                    <a:lnTo>
                      <a:pt x="251" y="816"/>
                    </a:lnTo>
                    <a:lnTo>
                      <a:pt x="251" y="830"/>
                    </a:lnTo>
                    <a:lnTo>
                      <a:pt x="231" y="1425"/>
                    </a:lnTo>
                    <a:lnTo>
                      <a:pt x="198" y="2359"/>
                    </a:lnTo>
                    <a:lnTo>
                      <a:pt x="1765" y="2334"/>
                    </a:lnTo>
                    <a:lnTo>
                      <a:pt x="2551" y="2321"/>
                    </a:lnTo>
                    <a:lnTo>
                      <a:pt x="2570" y="2321"/>
                    </a:lnTo>
                    <a:lnTo>
                      <a:pt x="2588" y="2321"/>
                    </a:lnTo>
                    <a:lnTo>
                      <a:pt x="2607" y="2321"/>
                    </a:lnTo>
                    <a:lnTo>
                      <a:pt x="2624" y="2318"/>
                    </a:lnTo>
                    <a:lnTo>
                      <a:pt x="2640" y="2314"/>
                    </a:lnTo>
                    <a:lnTo>
                      <a:pt x="2653" y="2305"/>
                    </a:lnTo>
                    <a:lnTo>
                      <a:pt x="2665" y="2292"/>
                    </a:lnTo>
                    <a:lnTo>
                      <a:pt x="2671" y="2275"/>
                    </a:lnTo>
                    <a:lnTo>
                      <a:pt x="2674" y="2252"/>
                    </a:lnTo>
                    <a:lnTo>
                      <a:pt x="2677" y="2191"/>
                    </a:lnTo>
                    <a:lnTo>
                      <a:pt x="2697" y="1796"/>
                    </a:lnTo>
                    <a:lnTo>
                      <a:pt x="2718" y="1401"/>
                    </a:lnTo>
                    <a:lnTo>
                      <a:pt x="2718" y="1384"/>
                    </a:lnTo>
                    <a:lnTo>
                      <a:pt x="2721" y="1360"/>
                    </a:lnTo>
                    <a:lnTo>
                      <a:pt x="2723" y="1329"/>
                    </a:lnTo>
                    <a:lnTo>
                      <a:pt x="2726" y="1293"/>
                    </a:lnTo>
                    <a:lnTo>
                      <a:pt x="2730" y="1253"/>
                    </a:lnTo>
                    <a:lnTo>
                      <a:pt x="2733" y="1208"/>
                    </a:lnTo>
                    <a:lnTo>
                      <a:pt x="2737" y="1160"/>
                    </a:lnTo>
                    <a:lnTo>
                      <a:pt x="2740" y="1111"/>
                    </a:lnTo>
                    <a:lnTo>
                      <a:pt x="2743" y="1060"/>
                    </a:lnTo>
                    <a:lnTo>
                      <a:pt x="2746" y="1008"/>
                    </a:lnTo>
                    <a:lnTo>
                      <a:pt x="2749" y="958"/>
                    </a:lnTo>
                    <a:lnTo>
                      <a:pt x="2750" y="910"/>
                    </a:lnTo>
                    <a:lnTo>
                      <a:pt x="2750" y="862"/>
                    </a:lnTo>
                    <a:lnTo>
                      <a:pt x="2750" y="819"/>
                    </a:lnTo>
                    <a:lnTo>
                      <a:pt x="2749" y="780"/>
                    </a:lnTo>
                    <a:lnTo>
                      <a:pt x="2747" y="747"/>
                    </a:lnTo>
                    <a:lnTo>
                      <a:pt x="2743" y="718"/>
                    </a:lnTo>
                    <a:lnTo>
                      <a:pt x="2737" y="696"/>
                    </a:lnTo>
                    <a:lnTo>
                      <a:pt x="2730" y="683"/>
                    </a:lnTo>
                    <a:lnTo>
                      <a:pt x="2721" y="679"/>
                    </a:lnTo>
                    <a:lnTo>
                      <a:pt x="2531" y="668"/>
                    </a:lnTo>
                    <a:lnTo>
                      <a:pt x="620" y="573"/>
                    </a:lnTo>
                    <a:lnTo>
                      <a:pt x="314" y="557"/>
                    </a:lnTo>
                    <a:close/>
                    <a:moveTo>
                      <a:pt x="2467" y="77"/>
                    </a:moveTo>
                    <a:lnTo>
                      <a:pt x="2444" y="77"/>
                    </a:lnTo>
                    <a:lnTo>
                      <a:pt x="2419" y="79"/>
                    </a:lnTo>
                    <a:lnTo>
                      <a:pt x="2396" y="79"/>
                    </a:lnTo>
                    <a:lnTo>
                      <a:pt x="2373" y="80"/>
                    </a:lnTo>
                    <a:lnTo>
                      <a:pt x="1529" y="80"/>
                    </a:lnTo>
                    <a:lnTo>
                      <a:pt x="1506" y="81"/>
                    </a:lnTo>
                    <a:lnTo>
                      <a:pt x="1487" y="89"/>
                    </a:lnTo>
                    <a:lnTo>
                      <a:pt x="1473" y="100"/>
                    </a:lnTo>
                    <a:lnTo>
                      <a:pt x="1463" y="113"/>
                    </a:lnTo>
                    <a:lnTo>
                      <a:pt x="1455" y="131"/>
                    </a:lnTo>
                    <a:lnTo>
                      <a:pt x="1450" y="149"/>
                    </a:lnTo>
                    <a:lnTo>
                      <a:pt x="1447" y="170"/>
                    </a:lnTo>
                    <a:lnTo>
                      <a:pt x="1444" y="190"/>
                    </a:lnTo>
                    <a:lnTo>
                      <a:pt x="1442" y="212"/>
                    </a:lnTo>
                    <a:lnTo>
                      <a:pt x="1441" y="232"/>
                    </a:lnTo>
                    <a:lnTo>
                      <a:pt x="1438" y="251"/>
                    </a:lnTo>
                    <a:lnTo>
                      <a:pt x="1434" y="268"/>
                    </a:lnTo>
                    <a:lnTo>
                      <a:pt x="1419" y="303"/>
                    </a:lnTo>
                    <a:lnTo>
                      <a:pt x="1399" y="333"/>
                    </a:lnTo>
                    <a:lnTo>
                      <a:pt x="1374" y="358"/>
                    </a:lnTo>
                    <a:lnTo>
                      <a:pt x="1344" y="376"/>
                    </a:lnTo>
                    <a:lnTo>
                      <a:pt x="1311" y="388"/>
                    </a:lnTo>
                    <a:lnTo>
                      <a:pt x="1273" y="392"/>
                    </a:lnTo>
                    <a:lnTo>
                      <a:pt x="163" y="392"/>
                    </a:lnTo>
                    <a:lnTo>
                      <a:pt x="142" y="395"/>
                    </a:lnTo>
                    <a:lnTo>
                      <a:pt x="124" y="405"/>
                    </a:lnTo>
                    <a:lnTo>
                      <a:pt x="110" y="420"/>
                    </a:lnTo>
                    <a:lnTo>
                      <a:pt x="98" y="439"/>
                    </a:lnTo>
                    <a:lnTo>
                      <a:pt x="90" y="462"/>
                    </a:lnTo>
                    <a:lnTo>
                      <a:pt x="84" y="488"/>
                    </a:lnTo>
                    <a:lnTo>
                      <a:pt x="79" y="517"/>
                    </a:lnTo>
                    <a:lnTo>
                      <a:pt x="77" y="546"/>
                    </a:lnTo>
                    <a:lnTo>
                      <a:pt x="77" y="576"/>
                    </a:lnTo>
                    <a:lnTo>
                      <a:pt x="77" y="605"/>
                    </a:lnTo>
                    <a:lnTo>
                      <a:pt x="77" y="634"/>
                    </a:lnTo>
                    <a:lnTo>
                      <a:pt x="78" y="661"/>
                    </a:lnTo>
                    <a:lnTo>
                      <a:pt x="79" y="684"/>
                    </a:lnTo>
                    <a:lnTo>
                      <a:pt x="81" y="705"/>
                    </a:lnTo>
                    <a:lnTo>
                      <a:pt x="81" y="722"/>
                    </a:lnTo>
                    <a:lnTo>
                      <a:pt x="81" y="1999"/>
                    </a:lnTo>
                    <a:lnTo>
                      <a:pt x="79" y="2022"/>
                    </a:lnTo>
                    <a:lnTo>
                      <a:pt x="78" y="2049"/>
                    </a:lnTo>
                    <a:lnTo>
                      <a:pt x="77" y="2078"/>
                    </a:lnTo>
                    <a:lnTo>
                      <a:pt x="75" y="2111"/>
                    </a:lnTo>
                    <a:lnTo>
                      <a:pt x="74" y="2146"/>
                    </a:lnTo>
                    <a:lnTo>
                      <a:pt x="72" y="2179"/>
                    </a:lnTo>
                    <a:lnTo>
                      <a:pt x="74" y="2214"/>
                    </a:lnTo>
                    <a:lnTo>
                      <a:pt x="77" y="2247"/>
                    </a:lnTo>
                    <a:lnTo>
                      <a:pt x="82" y="2278"/>
                    </a:lnTo>
                    <a:lnTo>
                      <a:pt x="92" y="2305"/>
                    </a:lnTo>
                    <a:lnTo>
                      <a:pt x="104" y="2328"/>
                    </a:lnTo>
                    <a:lnTo>
                      <a:pt x="121" y="2346"/>
                    </a:lnTo>
                    <a:lnTo>
                      <a:pt x="176" y="736"/>
                    </a:lnTo>
                    <a:lnTo>
                      <a:pt x="178" y="710"/>
                    </a:lnTo>
                    <a:lnTo>
                      <a:pt x="178" y="683"/>
                    </a:lnTo>
                    <a:lnTo>
                      <a:pt x="179" y="655"/>
                    </a:lnTo>
                    <a:lnTo>
                      <a:pt x="181" y="628"/>
                    </a:lnTo>
                    <a:lnTo>
                      <a:pt x="185" y="600"/>
                    </a:lnTo>
                    <a:lnTo>
                      <a:pt x="191" y="573"/>
                    </a:lnTo>
                    <a:lnTo>
                      <a:pt x="201" y="550"/>
                    </a:lnTo>
                    <a:lnTo>
                      <a:pt x="214" y="527"/>
                    </a:lnTo>
                    <a:lnTo>
                      <a:pt x="231" y="508"/>
                    </a:lnTo>
                    <a:lnTo>
                      <a:pt x="253" y="493"/>
                    </a:lnTo>
                    <a:lnTo>
                      <a:pt x="282" y="482"/>
                    </a:lnTo>
                    <a:lnTo>
                      <a:pt x="312" y="478"/>
                    </a:lnTo>
                    <a:lnTo>
                      <a:pt x="344" y="478"/>
                    </a:lnTo>
                    <a:lnTo>
                      <a:pt x="379" y="479"/>
                    </a:lnTo>
                    <a:lnTo>
                      <a:pt x="410" y="483"/>
                    </a:lnTo>
                    <a:lnTo>
                      <a:pt x="441" y="485"/>
                    </a:lnTo>
                    <a:lnTo>
                      <a:pt x="1302" y="528"/>
                    </a:lnTo>
                    <a:lnTo>
                      <a:pt x="2294" y="579"/>
                    </a:lnTo>
                    <a:lnTo>
                      <a:pt x="2630" y="595"/>
                    </a:lnTo>
                    <a:lnTo>
                      <a:pt x="2653" y="595"/>
                    </a:lnTo>
                    <a:lnTo>
                      <a:pt x="2679" y="595"/>
                    </a:lnTo>
                    <a:lnTo>
                      <a:pt x="2707" y="595"/>
                    </a:lnTo>
                    <a:lnTo>
                      <a:pt x="2731" y="598"/>
                    </a:lnTo>
                    <a:lnTo>
                      <a:pt x="2755" y="605"/>
                    </a:lnTo>
                    <a:lnTo>
                      <a:pt x="2755" y="576"/>
                    </a:lnTo>
                    <a:lnTo>
                      <a:pt x="2756" y="546"/>
                    </a:lnTo>
                    <a:lnTo>
                      <a:pt x="2757" y="514"/>
                    </a:lnTo>
                    <a:lnTo>
                      <a:pt x="2756" y="482"/>
                    </a:lnTo>
                    <a:lnTo>
                      <a:pt x="2752" y="452"/>
                    </a:lnTo>
                    <a:lnTo>
                      <a:pt x="2744" y="423"/>
                    </a:lnTo>
                    <a:lnTo>
                      <a:pt x="2731" y="398"/>
                    </a:lnTo>
                    <a:lnTo>
                      <a:pt x="2721" y="389"/>
                    </a:lnTo>
                    <a:lnTo>
                      <a:pt x="2710" y="382"/>
                    </a:lnTo>
                    <a:lnTo>
                      <a:pt x="2695" y="376"/>
                    </a:lnTo>
                    <a:lnTo>
                      <a:pt x="2682" y="371"/>
                    </a:lnTo>
                    <a:lnTo>
                      <a:pt x="2669" y="362"/>
                    </a:lnTo>
                    <a:lnTo>
                      <a:pt x="2658" y="350"/>
                    </a:lnTo>
                    <a:lnTo>
                      <a:pt x="2642" y="323"/>
                    </a:lnTo>
                    <a:lnTo>
                      <a:pt x="2632" y="292"/>
                    </a:lnTo>
                    <a:lnTo>
                      <a:pt x="2626" y="261"/>
                    </a:lnTo>
                    <a:lnTo>
                      <a:pt x="2623" y="230"/>
                    </a:lnTo>
                    <a:lnTo>
                      <a:pt x="2622" y="199"/>
                    </a:lnTo>
                    <a:lnTo>
                      <a:pt x="2620" y="168"/>
                    </a:lnTo>
                    <a:lnTo>
                      <a:pt x="2613" y="144"/>
                    </a:lnTo>
                    <a:lnTo>
                      <a:pt x="2604" y="125"/>
                    </a:lnTo>
                    <a:lnTo>
                      <a:pt x="2591" y="109"/>
                    </a:lnTo>
                    <a:lnTo>
                      <a:pt x="2575" y="97"/>
                    </a:lnTo>
                    <a:lnTo>
                      <a:pt x="2557" y="89"/>
                    </a:lnTo>
                    <a:lnTo>
                      <a:pt x="2536" y="83"/>
                    </a:lnTo>
                    <a:lnTo>
                      <a:pt x="2515" y="79"/>
                    </a:lnTo>
                    <a:lnTo>
                      <a:pt x="2492" y="77"/>
                    </a:lnTo>
                    <a:lnTo>
                      <a:pt x="2467" y="77"/>
                    </a:lnTo>
                    <a:close/>
                    <a:moveTo>
                      <a:pt x="1630" y="0"/>
                    </a:moveTo>
                    <a:lnTo>
                      <a:pt x="1659" y="2"/>
                    </a:lnTo>
                    <a:lnTo>
                      <a:pt x="2531" y="2"/>
                    </a:lnTo>
                    <a:lnTo>
                      <a:pt x="2568" y="5"/>
                    </a:lnTo>
                    <a:lnTo>
                      <a:pt x="2603" y="18"/>
                    </a:lnTo>
                    <a:lnTo>
                      <a:pt x="2632" y="37"/>
                    </a:lnTo>
                    <a:lnTo>
                      <a:pt x="2658" y="61"/>
                    </a:lnTo>
                    <a:lnTo>
                      <a:pt x="2678" y="92"/>
                    </a:lnTo>
                    <a:lnTo>
                      <a:pt x="2692" y="128"/>
                    </a:lnTo>
                    <a:lnTo>
                      <a:pt x="2698" y="164"/>
                    </a:lnTo>
                    <a:lnTo>
                      <a:pt x="2700" y="200"/>
                    </a:lnTo>
                    <a:lnTo>
                      <a:pt x="2701" y="238"/>
                    </a:lnTo>
                    <a:lnTo>
                      <a:pt x="2708" y="274"/>
                    </a:lnTo>
                    <a:lnTo>
                      <a:pt x="2714" y="291"/>
                    </a:lnTo>
                    <a:lnTo>
                      <a:pt x="2723" y="303"/>
                    </a:lnTo>
                    <a:lnTo>
                      <a:pt x="2733" y="310"/>
                    </a:lnTo>
                    <a:lnTo>
                      <a:pt x="2743" y="316"/>
                    </a:lnTo>
                    <a:lnTo>
                      <a:pt x="2755" y="321"/>
                    </a:lnTo>
                    <a:lnTo>
                      <a:pt x="2768" y="327"/>
                    </a:lnTo>
                    <a:lnTo>
                      <a:pt x="2779" y="336"/>
                    </a:lnTo>
                    <a:lnTo>
                      <a:pt x="2792" y="349"/>
                    </a:lnTo>
                    <a:lnTo>
                      <a:pt x="2809" y="378"/>
                    </a:lnTo>
                    <a:lnTo>
                      <a:pt x="2824" y="413"/>
                    </a:lnTo>
                    <a:lnTo>
                      <a:pt x="2833" y="450"/>
                    </a:lnTo>
                    <a:lnTo>
                      <a:pt x="2840" y="492"/>
                    </a:lnTo>
                    <a:lnTo>
                      <a:pt x="2843" y="535"/>
                    </a:lnTo>
                    <a:lnTo>
                      <a:pt x="2844" y="580"/>
                    </a:lnTo>
                    <a:lnTo>
                      <a:pt x="2844" y="626"/>
                    </a:lnTo>
                    <a:lnTo>
                      <a:pt x="2841" y="673"/>
                    </a:lnTo>
                    <a:lnTo>
                      <a:pt x="2838" y="719"/>
                    </a:lnTo>
                    <a:lnTo>
                      <a:pt x="2834" y="762"/>
                    </a:lnTo>
                    <a:lnTo>
                      <a:pt x="2831" y="803"/>
                    </a:lnTo>
                    <a:lnTo>
                      <a:pt x="2828" y="840"/>
                    </a:lnTo>
                    <a:lnTo>
                      <a:pt x="2825" y="875"/>
                    </a:lnTo>
                    <a:lnTo>
                      <a:pt x="2792" y="1475"/>
                    </a:lnTo>
                    <a:lnTo>
                      <a:pt x="2760" y="2077"/>
                    </a:lnTo>
                    <a:lnTo>
                      <a:pt x="2759" y="2101"/>
                    </a:lnTo>
                    <a:lnTo>
                      <a:pt x="2759" y="2129"/>
                    </a:lnTo>
                    <a:lnTo>
                      <a:pt x="2759" y="2158"/>
                    </a:lnTo>
                    <a:lnTo>
                      <a:pt x="2757" y="2188"/>
                    </a:lnTo>
                    <a:lnTo>
                      <a:pt x="2756" y="2218"/>
                    </a:lnTo>
                    <a:lnTo>
                      <a:pt x="2753" y="2249"/>
                    </a:lnTo>
                    <a:lnTo>
                      <a:pt x="2747" y="2278"/>
                    </a:lnTo>
                    <a:lnTo>
                      <a:pt x="2740" y="2305"/>
                    </a:lnTo>
                    <a:lnTo>
                      <a:pt x="2729" y="2331"/>
                    </a:lnTo>
                    <a:lnTo>
                      <a:pt x="2716" y="2353"/>
                    </a:lnTo>
                    <a:lnTo>
                      <a:pt x="2697" y="2372"/>
                    </a:lnTo>
                    <a:lnTo>
                      <a:pt x="2675" y="2386"/>
                    </a:lnTo>
                    <a:lnTo>
                      <a:pt x="2649" y="2396"/>
                    </a:lnTo>
                    <a:lnTo>
                      <a:pt x="2610" y="2401"/>
                    </a:lnTo>
                    <a:lnTo>
                      <a:pt x="2570" y="2402"/>
                    </a:lnTo>
                    <a:lnTo>
                      <a:pt x="2529" y="2402"/>
                    </a:lnTo>
                    <a:lnTo>
                      <a:pt x="2489" y="2401"/>
                    </a:lnTo>
                    <a:lnTo>
                      <a:pt x="2127" y="2406"/>
                    </a:lnTo>
                    <a:lnTo>
                      <a:pt x="240" y="2437"/>
                    </a:lnTo>
                    <a:lnTo>
                      <a:pt x="117" y="2438"/>
                    </a:lnTo>
                    <a:lnTo>
                      <a:pt x="98" y="2419"/>
                    </a:lnTo>
                    <a:lnTo>
                      <a:pt x="81" y="2403"/>
                    </a:lnTo>
                    <a:lnTo>
                      <a:pt x="62" y="2386"/>
                    </a:lnTo>
                    <a:lnTo>
                      <a:pt x="46" y="2369"/>
                    </a:lnTo>
                    <a:lnTo>
                      <a:pt x="32" y="2351"/>
                    </a:lnTo>
                    <a:lnTo>
                      <a:pt x="20" y="2331"/>
                    </a:lnTo>
                    <a:lnTo>
                      <a:pt x="10" y="2308"/>
                    </a:lnTo>
                    <a:lnTo>
                      <a:pt x="4" y="2281"/>
                    </a:lnTo>
                    <a:lnTo>
                      <a:pt x="3" y="2250"/>
                    </a:lnTo>
                    <a:lnTo>
                      <a:pt x="3" y="768"/>
                    </a:lnTo>
                    <a:lnTo>
                      <a:pt x="3" y="736"/>
                    </a:lnTo>
                    <a:lnTo>
                      <a:pt x="1" y="705"/>
                    </a:lnTo>
                    <a:lnTo>
                      <a:pt x="0" y="671"/>
                    </a:lnTo>
                    <a:lnTo>
                      <a:pt x="0" y="637"/>
                    </a:lnTo>
                    <a:lnTo>
                      <a:pt x="0" y="603"/>
                    </a:lnTo>
                    <a:lnTo>
                      <a:pt x="0" y="569"/>
                    </a:lnTo>
                    <a:lnTo>
                      <a:pt x="3" y="535"/>
                    </a:lnTo>
                    <a:lnTo>
                      <a:pt x="6" y="504"/>
                    </a:lnTo>
                    <a:lnTo>
                      <a:pt x="12" y="472"/>
                    </a:lnTo>
                    <a:lnTo>
                      <a:pt x="20" y="443"/>
                    </a:lnTo>
                    <a:lnTo>
                      <a:pt x="30" y="415"/>
                    </a:lnTo>
                    <a:lnTo>
                      <a:pt x="45" y="391"/>
                    </a:lnTo>
                    <a:lnTo>
                      <a:pt x="62" y="369"/>
                    </a:lnTo>
                    <a:lnTo>
                      <a:pt x="84" y="350"/>
                    </a:lnTo>
                    <a:lnTo>
                      <a:pt x="110" y="334"/>
                    </a:lnTo>
                    <a:lnTo>
                      <a:pt x="139" y="323"/>
                    </a:lnTo>
                    <a:lnTo>
                      <a:pt x="175" y="316"/>
                    </a:lnTo>
                    <a:lnTo>
                      <a:pt x="214" y="314"/>
                    </a:lnTo>
                    <a:lnTo>
                      <a:pt x="1269" y="314"/>
                    </a:lnTo>
                    <a:lnTo>
                      <a:pt x="1293" y="311"/>
                    </a:lnTo>
                    <a:lnTo>
                      <a:pt x="1314" y="304"/>
                    </a:lnTo>
                    <a:lnTo>
                      <a:pt x="1330" y="292"/>
                    </a:lnTo>
                    <a:lnTo>
                      <a:pt x="1341" y="278"/>
                    </a:lnTo>
                    <a:lnTo>
                      <a:pt x="1348" y="261"/>
                    </a:lnTo>
                    <a:lnTo>
                      <a:pt x="1354" y="242"/>
                    </a:lnTo>
                    <a:lnTo>
                      <a:pt x="1358" y="220"/>
                    </a:lnTo>
                    <a:lnTo>
                      <a:pt x="1361" y="199"/>
                    </a:lnTo>
                    <a:lnTo>
                      <a:pt x="1363" y="177"/>
                    </a:lnTo>
                    <a:lnTo>
                      <a:pt x="1366" y="155"/>
                    </a:lnTo>
                    <a:lnTo>
                      <a:pt x="1373" y="120"/>
                    </a:lnTo>
                    <a:lnTo>
                      <a:pt x="1385" y="92"/>
                    </a:lnTo>
                    <a:lnTo>
                      <a:pt x="1400" y="67"/>
                    </a:lnTo>
                    <a:lnTo>
                      <a:pt x="1418" y="48"/>
                    </a:lnTo>
                    <a:lnTo>
                      <a:pt x="1439" y="32"/>
                    </a:lnTo>
                    <a:lnTo>
                      <a:pt x="1463" y="21"/>
                    </a:lnTo>
                    <a:lnTo>
                      <a:pt x="1487" y="12"/>
                    </a:lnTo>
                    <a:lnTo>
                      <a:pt x="1515" y="8"/>
                    </a:lnTo>
                    <a:lnTo>
                      <a:pt x="1542" y="3"/>
                    </a:lnTo>
                    <a:lnTo>
                      <a:pt x="1571" y="2"/>
                    </a:lnTo>
                    <a:lnTo>
                      <a:pt x="1600" y="0"/>
                    </a:lnTo>
                    <a:lnTo>
                      <a:pt x="163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15433" name="TextBox 73"/>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85"/>
                                        </p:tgtEl>
                                        <p:attrNameLst>
                                          <p:attrName>style.visibility</p:attrName>
                                        </p:attrNameLst>
                                      </p:cBhvr>
                                      <p:to>
                                        <p:strVal val="visible"/>
                                      </p:to>
                                    </p:set>
                                    <p:animEffect>
                                      <p:cBhvr>
                                        <p:cTn id="7" dur="500"/>
                                        <p:tgtEl>
                                          <p:spTgt spid="1538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395"/>
                                        </p:tgtEl>
                                        <p:attrNameLst>
                                          <p:attrName>style.visibility</p:attrName>
                                        </p:attrNameLst>
                                      </p:cBhvr>
                                      <p:to>
                                        <p:strVal val="visible"/>
                                      </p:to>
                                    </p:set>
                                    <p:animEffect>
                                      <p:cBhvr>
                                        <p:cTn id="10" dur="500"/>
                                        <p:tgtEl>
                                          <p:spTgt spid="15395"/>
                                        </p:tgtEl>
                                      </p:cBhvr>
                                    </p:animEffect>
                                  </p:childTnLst>
                                </p:cTn>
                              </p:par>
                            </p:childTnLst>
                          </p:cTn>
                        </p:par>
                        <p:par>
                          <p:cTn id="11" fill="hold" nodeType="afterGroup">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5384"/>
                                        </p:tgtEl>
                                        <p:attrNameLst>
                                          <p:attrName>style.visibility</p:attrName>
                                        </p:attrNameLst>
                                      </p:cBhvr>
                                      <p:to>
                                        <p:strVal val="visible"/>
                                      </p:to>
                                    </p:set>
                                    <p:animEffect>
                                      <p:cBhvr>
                                        <p:cTn id="14" dur="500"/>
                                        <p:tgtEl>
                                          <p:spTgt spid="15384"/>
                                        </p:tgtEl>
                                      </p:cBhvr>
                                    </p:animEffect>
                                  </p:childTnLst>
                                </p:cTn>
                              </p:par>
                            </p:childTnLst>
                          </p:cTn>
                        </p:par>
                        <p:par>
                          <p:cTn id="15" fill="hold" nodeType="afterGroup">
                            <p:stCondLst>
                              <p:cond delay="1000"/>
                            </p:stCondLst>
                            <p:childTnLst>
                              <p:par>
                                <p:cTn id="16" presetID="10" presetClass="entr" presetSubtype="0" fill="hold" nodeType="afterEffect">
                                  <p:stCondLst>
                                    <p:cond delay="0"/>
                                  </p:stCondLst>
                                  <p:childTnLst>
                                    <p:set>
                                      <p:cBhvr>
                                        <p:cTn id="17" dur="1" fill="hold">
                                          <p:stCondLst>
                                            <p:cond delay="0"/>
                                          </p:stCondLst>
                                        </p:cTn>
                                        <p:tgtEl>
                                          <p:spTgt spid="15378"/>
                                        </p:tgtEl>
                                        <p:attrNameLst>
                                          <p:attrName>style.visibility</p:attrName>
                                        </p:attrNameLst>
                                      </p:cBhvr>
                                      <p:to>
                                        <p:strVal val="visible"/>
                                      </p:to>
                                    </p:set>
                                    <p:animEffect>
                                      <p:cBhvr>
                                        <p:cTn id="18" dur="500"/>
                                        <p:tgtEl>
                                          <p:spTgt spid="1537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5365"/>
                                        </p:tgtEl>
                                        <p:attrNameLst>
                                          <p:attrName>style.visibility</p:attrName>
                                        </p:attrNameLst>
                                      </p:cBhvr>
                                      <p:to>
                                        <p:strVal val="visible"/>
                                      </p:to>
                                    </p:set>
                                    <p:animEffect>
                                      <p:cBhvr>
                                        <p:cTn id="21" dur="500"/>
                                        <p:tgtEl>
                                          <p:spTgt spid="1536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372"/>
                                        </p:tgtEl>
                                        <p:attrNameLst>
                                          <p:attrName>style.visibility</p:attrName>
                                        </p:attrNameLst>
                                      </p:cBhvr>
                                      <p:to>
                                        <p:strVal val="visible"/>
                                      </p:to>
                                    </p:set>
                                    <p:animEffect>
                                      <p:cBhvr>
                                        <p:cTn id="24" dur="500"/>
                                        <p:tgtEl>
                                          <p:spTgt spid="1537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373"/>
                                        </p:tgtEl>
                                        <p:attrNameLst>
                                          <p:attrName>style.visibility</p:attrName>
                                        </p:attrNameLst>
                                      </p:cBhvr>
                                      <p:to>
                                        <p:strVal val="visible"/>
                                      </p:to>
                                    </p:set>
                                    <p:animEffect>
                                      <p:cBhvr>
                                        <p:cTn id="27" dur="500"/>
                                        <p:tgtEl>
                                          <p:spTgt spid="1537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366"/>
                                        </p:tgtEl>
                                        <p:attrNameLst>
                                          <p:attrName>style.visibility</p:attrName>
                                        </p:attrNameLst>
                                      </p:cBhvr>
                                      <p:to>
                                        <p:strVal val="visible"/>
                                      </p:to>
                                    </p:set>
                                    <p:animEffect>
                                      <p:cBhvr>
                                        <p:cTn id="30" dur="500"/>
                                        <p:tgtEl>
                                          <p:spTgt spid="15366"/>
                                        </p:tgtEl>
                                      </p:cBhvr>
                                    </p:animEffect>
                                  </p:childTnLst>
                                </p:cTn>
                              </p:par>
                            </p:childTnLst>
                          </p:cTn>
                        </p:par>
                        <p:par>
                          <p:cTn id="31" fill="hold" nodeType="afterGroup">
                            <p:stCondLst>
                              <p:cond delay="1500"/>
                            </p:stCondLst>
                            <p:childTnLst>
                              <p:par>
                                <p:cTn id="32" presetID="10" presetClass="entr" presetSubtype="0" fill="hold" nodeType="afterEffect">
                                  <p:stCondLst>
                                    <p:cond delay="0"/>
                                  </p:stCondLst>
                                  <p:childTnLst>
                                    <p:set>
                                      <p:cBhvr>
                                        <p:cTn id="33" dur="1" fill="hold">
                                          <p:stCondLst>
                                            <p:cond delay="0"/>
                                          </p:stCondLst>
                                        </p:cTn>
                                        <p:tgtEl>
                                          <p:spTgt spid="15396"/>
                                        </p:tgtEl>
                                        <p:attrNameLst>
                                          <p:attrName>style.visibility</p:attrName>
                                        </p:attrNameLst>
                                      </p:cBhvr>
                                      <p:to>
                                        <p:strVal val="visible"/>
                                      </p:to>
                                    </p:set>
                                    <p:animEffect>
                                      <p:cBhvr>
                                        <p:cTn id="34" dur="500"/>
                                        <p:tgtEl>
                                          <p:spTgt spid="15396"/>
                                        </p:tgtEl>
                                      </p:cBhvr>
                                    </p:animEffect>
                                  </p:childTnLst>
                                </p:cTn>
                              </p:par>
                            </p:childTnLst>
                          </p:cTn>
                        </p:par>
                        <p:par>
                          <p:cTn id="35" fill="hold" nodeType="afterGroup">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15391"/>
                                        </p:tgtEl>
                                        <p:attrNameLst>
                                          <p:attrName>style.visibility</p:attrName>
                                        </p:attrNameLst>
                                      </p:cBhvr>
                                      <p:to>
                                        <p:strVal val="visible"/>
                                      </p:to>
                                    </p:set>
                                    <p:animEffect>
                                      <p:cBhvr>
                                        <p:cTn id="38" dur="500"/>
                                        <p:tgtEl>
                                          <p:spTgt spid="15391"/>
                                        </p:tgtEl>
                                      </p:cBhvr>
                                    </p:animEffect>
                                  </p:childTnLst>
                                </p:cTn>
                              </p:par>
                            </p:childTnLst>
                          </p:cTn>
                        </p:par>
                        <p:par>
                          <p:cTn id="39" fill="hold" nodeType="afterGroup">
                            <p:stCondLst>
                              <p:cond delay="2500"/>
                            </p:stCondLst>
                            <p:childTnLst>
                              <p:par>
                                <p:cTn id="40" presetID="10" presetClass="entr" presetSubtype="0" fill="hold" nodeType="afterEffect">
                                  <p:stCondLst>
                                    <p:cond delay="0"/>
                                  </p:stCondLst>
                                  <p:childTnLst>
                                    <p:set>
                                      <p:cBhvr>
                                        <p:cTn id="41" dur="1" fill="hold">
                                          <p:stCondLst>
                                            <p:cond delay="0"/>
                                          </p:stCondLst>
                                        </p:cTn>
                                        <p:tgtEl>
                                          <p:spTgt spid="15399"/>
                                        </p:tgtEl>
                                        <p:attrNameLst>
                                          <p:attrName>style.visibility</p:attrName>
                                        </p:attrNameLst>
                                      </p:cBhvr>
                                      <p:to>
                                        <p:strVal val="visible"/>
                                      </p:to>
                                    </p:set>
                                    <p:animEffect>
                                      <p:cBhvr>
                                        <p:cTn id="42" dur="500"/>
                                        <p:tgtEl>
                                          <p:spTgt spid="1539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5386"/>
                                        </p:tgtEl>
                                        <p:attrNameLst>
                                          <p:attrName>style.visibility</p:attrName>
                                        </p:attrNameLst>
                                      </p:cBhvr>
                                      <p:to>
                                        <p:strVal val="visible"/>
                                      </p:to>
                                    </p:set>
                                    <p:animEffect>
                                      <p:cBhvr>
                                        <p:cTn id="47" dur="500"/>
                                        <p:tgtEl>
                                          <p:spTgt spid="1538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5394"/>
                                        </p:tgtEl>
                                        <p:attrNameLst>
                                          <p:attrName>style.visibility</p:attrName>
                                        </p:attrNameLst>
                                      </p:cBhvr>
                                      <p:to>
                                        <p:strVal val="visible"/>
                                      </p:to>
                                    </p:set>
                                    <p:animEffect>
                                      <p:cBhvr>
                                        <p:cTn id="50" dur="500"/>
                                        <p:tgtEl>
                                          <p:spTgt spid="15394"/>
                                        </p:tgtEl>
                                      </p:cBhvr>
                                    </p:animEffect>
                                  </p:childTnLst>
                                </p:cTn>
                              </p:par>
                            </p:childTnLst>
                          </p:cTn>
                        </p:par>
                        <p:par>
                          <p:cTn id="51" fill="hold" nodeType="afterGroup">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15383"/>
                                        </p:tgtEl>
                                        <p:attrNameLst>
                                          <p:attrName>style.visibility</p:attrName>
                                        </p:attrNameLst>
                                      </p:cBhvr>
                                      <p:to>
                                        <p:strVal val="visible"/>
                                      </p:to>
                                    </p:set>
                                    <p:animEffect>
                                      <p:cBhvr>
                                        <p:cTn id="54" dur="500"/>
                                        <p:tgtEl>
                                          <p:spTgt spid="15383"/>
                                        </p:tgtEl>
                                      </p:cBhvr>
                                    </p:animEffect>
                                  </p:childTnLst>
                                </p:cTn>
                              </p:par>
                            </p:childTnLst>
                          </p:cTn>
                        </p:par>
                        <p:par>
                          <p:cTn id="55" fill="hold" nodeType="afterGroup">
                            <p:stCondLst>
                              <p:cond delay="1000"/>
                            </p:stCondLst>
                            <p:childTnLst>
                              <p:par>
                                <p:cTn id="56" presetID="10" presetClass="entr" presetSubtype="0" fill="hold" nodeType="afterEffect">
                                  <p:stCondLst>
                                    <p:cond delay="0"/>
                                  </p:stCondLst>
                                  <p:childTnLst>
                                    <p:set>
                                      <p:cBhvr>
                                        <p:cTn id="57" dur="1" fill="hold">
                                          <p:stCondLst>
                                            <p:cond delay="0"/>
                                          </p:stCondLst>
                                        </p:cTn>
                                        <p:tgtEl>
                                          <p:spTgt spid="15375"/>
                                        </p:tgtEl>
                                        <p:attrNameLst>
                                          <p:attrName>style.visibility</p:attrName>
                                        </p:attrNameLst>
                                      </p:cBhvr>
                                      <p:to>
                                        <p:strVal val="visible"/>
                                      </p:to>
                                    </p:set>
                                    <p:animEffect>
                                      <p:cBhvr>
                                        <p:cTn id="58" dur="500"/>
                                        <p:tgtEl>
                                          <p:spTgt spid="15375"/>
                                        </p:tgtEl>
                                      </p:cBhvr>
                                    </p:animEffect>
                                  </p:childTnLst>
                                </p:cTn>
                              </p:par>
                            </p:childTnLst>
                          </p:cTn>
                        </p:par>
                        <p:par>
                          <p:cTn id="59" fill="hold" nodeType="afterGroup">
                            <p:stCondLst>
                              <p:cond delay="1500"/>
                            </p:stCondLst>
                            <p:childTnLst>
                              <p:par>
                                <p:cTn id="60" presetID="10" presetClass="entr" presetSubtype="0" fill="hold" grpId="0" nodeType="afterEffect">
                                  <p:stCondLst>
                                    <p:cond delay="0"/>
                                  </p:stCondLst>
                                  <p:childTnLst>
                                    <p:set>
                                      <p:cBhvr>
                                        <p:cTn id="61" dur="1" fill="hold">
                                          <p:stCondLst>
                                            <p:cond delay="0"/>
                                          </p:stCondLst>
                                        </p:cTn>
                                        <p:tgtEl>
                                          <p:spTgt spid="15374"/>
                                        </p:tgtEl>
                                        <p:attrNameLst>
                                          <p:attrName>style.visibility</p:attrName>
                                        </p:attrNameLst>
                                      </p:cBhvr>
                                      <p:to>
                                        <p:strVal val="visible"/>
                                      </p:to>
                                    </p:set>
                                    <p:animEffect>
                                      <p:cBhvr>
                                        <p:cTn id="62" dur="500"/>
                                        <p:tgtEl>
                                          <p:spTgt spid="15374"/>
                                        </p:tgtEl>
                                      </p:cBhvr>
                                    </p:animEffect>
                                  </p:childTnLst>
                                </p:cTn>
                              </p:par>
                              <p:par>
                                <p:cTn id="63" presetID="10" presetClass="entr" presetSubtype="0" fill="hold" nodeType="withEffect">
                                  <p:stCondLst>
                                    <p:cond delay="0"/>
                                  </p:stCondLst>
                                  <p:childTnLst>
                                    <p:set>
                                      <p:cBhvr>
                                        <p:cTn id="64" dur="1" fill="hold">
                                          <p:stCondLst>
                                            <p:cond delay="0"/>
                                          </p:stCondLst>
                                        </p:cTn>
                                        <p:tgtEl>
                                          <p:spTgt spid="15367"/>
                                        </p:tgtEl>
                                        <p:attrNameLst>
                                          <p:attrName>style.visibility</p:attrName>
                                        </p:attrNameLst>
                                      </p:cBhvr>
                                      <p:to>
                                        <p:strVal val="visible"/>
                                      </p:to>
                                    </p:set>
                                    <p:animEffect>
                                      <p:cBhvr>
                                        <p:cTn id="65" dur="500"/>
                                        <p:tgtEl>
                                          <p:spTgt spid="1536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364"/>
                                        </p:tgtEl>
                                        <p:attrNameLst>
                                          <p:attrName>style.visibility</p:attrName>
                                        </p:attrNameLst>
                                      </p:cBhvr>
                                      <p:to>
                                        <p:strVal val="visible"/>
                                      </p:to>
                                    </p:set>
                                    <p:animEffect>
                                      <p:cBhvr>
                                        <p:cTn id="68" dur="500"/>
                                        <p:tgtEl>
                                          <p:spTgt spid="15364"/>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15387"/>
                                        </p:tgtEl>
                                        <p:attrNameLst>
                                          <p:attrName>style.visibility</p:attrName>
                                        </p:attrNameLst>
                                      </p:cBhvr>
                                      <p:to>
                                        <p:strVal val="visible"/>
                                      </p:to>
                                    </p:set>
                                    <p:animEffect>
                                      <p:cBhvr>
                                        <p:cTn id="73" dur="500"/>
                                        <p:tgtEl>
                                          <p:spTgt spid="15387"/>
                                        </p:tgtEl>
                                      </p:cBhvr>
                                    </p:animEffect>
                                  </p:childTnLst>
                                </p:cTn>
                              </p:par>
                            </p:childTnLst>
                          </p:cTn>
                        </p:par>
                        <p:par>
                          <p:cTn id="74" fill="hold" nodeType="afterGroup">
                            <p:stCondLst>
                              <p:cond delay="500"/>
                            </p:stCondLst>
                            <p:childTnLst>
                              <p:par>
                                <p:cTn id="75" presetID="10" presetClass="entr" presetSubtype="0" fill="hold" nodeType="afterEffect">
                                  <p:stCondLst>
                                    <p:cond delay="0"/>
                                  </p:stCondLst>
                                  <p:childTnLst>
                                    <p:set>
                                      <p:cBhvr>
                                        <p:cTn id="76" dur="1" fill="hold">
                                          <p:stCondLst>
                                            <p:cond delay="0"/>
                                          </p:stCondLst>
                                        </p:cTn>
                                        <p:tgtEl>
                                          <p:spTgt spid="15423"/>
                                        </p:tgtEl>
                                        <p:attrNameLst>
                                          <p:attrName>style.visibility</p:attrName>
                                        </p:attrNameLst>
                                      </p:cBhvr>
                                      <p:to>
                                        <p:strVal val="visible"/>
                                      </p:to>
                                    </p:set>
                                    <p:animEffect>
                                      <p:cBhvr>
                                        <p:cTn id="77" dur="500"/>
                                        <p:tgtEl>
                                          <p:spTgt spid="15423"/>
                                        </p:tgtEl>
                                      </p:cBhvr>
                                    </p:animEffect>
                                  </p:childTnLst>
                                </p:cTn>
                              </p:par>
                            </p:childTnLst>
                          </p:cTn>
                        </p:par>
                        <p:par>
                          <p:cTn id="78" fill="hold" nodeType="afterGroup">
                            <p:stCondLst>
                              <p:cond delay="1000"/>
                            </p:stCondLst>
                            <p:childTnLst>
                              <p:par>
                                <p:cTn id="79" presetID="22" presetClass="entr" presetSubtype="8" fill="hold" grpId="0" nodeType="afterEffect">
                                  <p:stCondLst>
                                    <p:cond delay="0"/>
                                  </p:stCondLst>
                                  <p:childTnLst>
                                    <p:set>
                                      <p:cBhvr>
                                        <p:cTn id="80" dur="1" fill="hold">
                                          <p:stCondLst>
                                            <p:cond delay="0"/>
                                          </p:stCondLst>
                                        </p:cTn>
                                        <p:tgtEl>
                                          <p:spTgt spid="15382"/>
                                        </p:tgtEl>
                                        <p:attrNameLst>
                                          <p:attrName>style.visibility</p:attrName>
                                        </p:attrNameLst>
                                      </p:cBhvr>
                                      <p:to>
                                        <p:strVal val="visible"/>
                                      </p:to>
                                    </p:set>
                                    <p:animEffect>
                                      <p:cBhvr>
                                        <p:cTn id="81" dur="500"/>
                                        <p:tgtEl>
                                          <p:spTgt spid="153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4" grpId="0" animBg="1"/>
      <p:bldP spid="15365" grpId="0" bldLvl="0" autoUpdateAnimBg="0"/>
      <p:bldP spid="15366" grpId="0" bldLvl="0" autoUpdateAnimBg="0"/>
      <p:bldP spid="15372" grpId="0" animBg="1"/>
      <p:bldP spid="15373" grpId="0" animBg="1"/>
      <p:bldP spid="15374" grpId="0" bldLvl="0" autoUpdateAnimBg="0"/>
      <p:bldP spid="15382" grpId="0" animBg="1"/>
      <p:bldP spid="15383" grpId="0" animBg="1"/>
      <p:bldP spid="15384" grpId="0" animBg="1"/>
      <p:bldP spid="15385" grpId="0" bldLvl="0" autoUpdateAnimBg="0"/>
      <p:bldP spid="15386" grpId="0" bldLvl="0" autoUpdateAnimBg="0"/>
      <p:bldP spid="15387" grpId="0" bldLvl="0" autoUpdateAnimBg="0"/>
      <p:bldP spid="15391" grpId="0" animBg="1"/>
      <p:bldP spid="15394" grpId="0" bldLvl="0" animBg="1" autoUpdateAnimBg="0"/>
      <p:bldP spid="15395" grpId="0" bldLvl="0" animBg="1"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38"/>
          <p:cNvSpPr>
            <a:spLocks/>
          </p:cNvSpPr>
          <p:nvPr/>
        </p:nvSpPr>
        <p:spPr bwMode="auto">
          <a:xfrm>
            <a:off x="215900" y="293688"/>
            <a:ext cx="8015288" cy="1135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795" cap="flat" cmpd="sng">
                <a:solidFill>
                  <a:srgbClr val="005390"/>
                </a:solidFill>
                <a:bevel/>
                <a:headEnd/>
                <a:tailEnd/>
              </a14:hiddenLine>
            </a:ext>
          </a:extLst>
        </p:spPr>
        <p:txBody>
          <a:bodyPr lIns="182854" tIns="146283" rIns="182854" bIns="146283"/>
          <a:lstStyle/>
          <a:p>
            <a:pPr>
              <a:lnSpc>
                <a:spcPct val="90000"/>
              </a:lnSpc>
            </a:pPr>
            <a:r>
              <a:rPr lang="en-US" sz="6900" b="1">
                <a:solidFill>
                  <a:srgbClr val="FFFFFF"/>
                </a:solidFill>
                <a:latin typeface="方正兰亭粗黑_GBK" charset="-122"/>
                <a:sym typeface="方正兰亭粗黑_GBK" charset="-122"/>
              </a:rPr>
              <a:t>Unify your </a:t>
            </a:r>
            <a:endParaRPr lang="zh-CN" altLang="en-US" sz="6900" b="1">
              <a:solidFill>
                <a:srgbClr val="FFFFFF"/>
              </a:solidFill>
              <a:latin typeface="方正兰亭粗黑_GBK" charset="-122"/>
              <a:sym typeface="方正兰亭粗黑_GBK" charset="-122"/>
            </a:endParaRPr>
          </a:p>
          <a:p>
            <a:pPr>
              <a:lnSpc>
                <a:spcPct val="90000"/>
              </a:lnSpc>
            </a:pPr>
            <a:r>
              <a:rPr lang="en-US" sz="6900" b="1">
                <a:solidFill>
                  <a:srgbClr val="FFFFFF"/>
                </a:solidFill>
                <a:latin typeface="方正兰亭粗黑_GBK" charset="-122"/>
                <a:sym typeface="方正兰亭粗黑_GBK" charset="-122"/>
              </a:rPr>
              <a:t>environment</a:t>
            </a:r>
          </a:p>
        </p:txBody>
      </p:sp>
      <p:sp>
        <p:nvSpPr>
          <p:cNvPr id="16387" name="Rectangle 458"/>
          <p:cNvSpPr>
            <a:spLocks noChangeArrowheads="1"/>
          </p:cNvSpPr>
          <p:nvPr/>
        </p:nvSpPr>
        <p:spPr bwMode="auto">
          <a:xfrm>
            <a:off x="1130300" y="3676650"/>
            <a:ext cx="2266950" cy="32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2400" b="1">
                <a:solidFill>
                  <a:srgbClr val="FFFFFF"/>
                </a:solidFill>
                <a:latin typeface="方正兰亭细黑_GBK" charset="-122"/>
                <a:ea typeface="方正兰亭细黑_GBK" charset="-122"/>
                <a:sym typeface="方正兰亭细黑_GBK" charset="-122"/>
              </a:rPr>
              <a:t>Challenges</a:t>
            </a:r>
          </a:p>
        </p:txBody>
      </p:sp>
      <p:sp>
        <p:nvSpPr>
          <p:cNvPr id="16388" name="Rectangle 347"/>
          <p:cNvSpPr>
            <a:spLocks noChangeArrowheads="1"/>
          </p:cNvSpPr>
          <p:nvPr/>
        </p:nvSpPr>
        <p:spPr bwMode="auto">
          <a:xfrm>
            <a:off x="6677025" y="3676650"/>
            <a:ext cx="2268538" cy="32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2400" b="1">
                <a:solidFill>
                  <a:srgbClr val="FFFFFF"/>
                </a:solidFill>
                <a:latin typeface="方正兰亭细黑_GBK" charset="-122"/>
                <a:ea typeface="方正兰亭细黑_GBK" charset="-122"/>
                <a:sym typeface="方正兰亭细黑_GBK" charset="-122"/>
              </a:rPr>
              <a:t>Solutions</a:t>
            </a:r>
          </a:p>
        </p:txBody>
      </p:sp>
      <p:sp>
        <p:nvSpPr>
          <p:cNvPr id="16389" name="Rectangle 348"/>
          <p:cNvSpPr>
            <a:spLocks noChangeArrowheads="1"/>
          </p:cNvSpPr>
          <p:nvPr/>
        </p:nvSpPr>
        <p:spPr bwMode="auto">
          <a:xfrm>
            <a:off x="1130300" y="4284663"/>
            <a:ext cx="4687888" cy="1681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Providing </a:t>
            </a:r>
            <a:r>
              <a:rPr lang="en-US" sz="1500" b="1">
                <a:solidFill>
                  <a:srgbClr val="FFFFFF"/>
                </a:solidFill>
                <a:latin typeface="方正兰亭细黑_GBK" charset="-122"/>
                <a:ea typeface="方正兰亭细黑_GBK" charset="-122"/>
                <a:sym typeface="方正兰亭细黑_GBK" charset="-122"/>
              </a:rPr>
              <a:t>users</a:t>
            </a:r>
            <a:r>
              <a:rPr lang="en-US" sz="1500">
                <a:solidFill>
                  <a:srgbClr val="FFFFFF"/>
                </a:solidFill>
                <a:latin typeface="方正兰亭细黑_GBK" charset="-122"/>
                <a:ea typeface="方正兰亭细黑_GBK" charset="-122"/>
                <a:sym typeface="方正兰亭细黑_GBK" charset="-122"/>
              </a:rPr>
              <a:t> with a </a:t>
            </a:r>
            <a:r>
              <a:rPr lang="en-US" sz="1500" b="1">
                <a:solidFill>
                  <a:srgbClr val="FFFFFF"/>
                </a:solidFill>
                <a:latin typeface="方正兰亭细黑_GBK" charset="-122"/>
                <a:ea typeface="方正兰亭细黑_GBK" charset="-122"/>
                <a:sym typeface="方正兰亭细黑_GBK" charset="-122"/>
              </a:rPr>
              <a:t>common identity </a:t>
            </a:r>
            <a:r>
              <a:rPr lang="en-US" sz="1500">
                <a:solidFill>
                  <a:srgbClr val="FFFFFF"/>
                </a:solidFill>
                <a:latin typeface="方正兰亭细黑_GBK" charset="-122"/>
                <a:ea typeface="方正兰亭细黑_GBK" charset="-122"/>
                <a:sym typeface="方正兰亭细黑_GBK" charset="-122"/>
              </a:rPr>
              <a:t>when they are accessing resources that are located both on-premises in a corporate environment, and in cloud-based platforms.</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Managing multiple identities </a:t>
            </a:r>
            <a:r>
              <a:rPr lang="en-US" sz="1500">
                <a:solidFill>
                  <a:srgbClr val="FFFFFF"/>
                </a:solidFill>
                <a:latin typeface="方正兰亭细黑_GBK" charset="-122"/>
                <a:ea typeface="方正兰亭细黑_GBK" charset="-122"/>
                <a:sym typeface="方正兰亭细黑_GBK" charset="-122"/>
              </a:rPr>
              <a:t>and keeping the information in sync across environments is a </a:t>
            </a:r>
            <a:r>
              <a:rPr lang="en-US" sz="1500" b="1">
                <a:solidFill>
                  <a:srgbClr val="FFFFFF"/>
                </a:solidFill>
                <a:latin typeface="方正兰亭细黑_GBK" charset="-122"/>
                <a:ea typeface="方正兰亭细黑_GBK" charset="-122"/>
                <a:sym typeface="方正兰亭细黑_GBK" charset="-122"/>
              </a:rPr>
              <a:t>drain on IT </a:t>
            </a:r>
            <a:r>
              <a:rPr lang="en-US" sz="1500">
                <a:solidFill>
                  <a:srgbClr val="FFFFFF"/>
                </a:solidFill>
                <a:latin typeface="方正兰亭细黑_GBK" charset="-122"/>
                <a:ea typeface="方正兰亭细黑_GBK" charset="-122"/>
                <a:sym typeface="方正兰亭细黑_GBK" charset="-122"/>
              </a:rPr>
              <a:t>resources.</a:t>
            </a:r>
            <a:endParaRPr lang="zh-CN" altLang="en-US">
              <a:latin typeface="方正兰亭细黑_GBK" charset="-122"/>
              <a:ea typeface="方正兰亭细黑_GBK" charset="-122"/>
              <a:sym typeface="方正兰亭细黑_GBK" charset="-122"/>
            </a:endParaRPr>
          </a:p>
        </p:txBody>
      </p:sp>
      <p:sp>
        <p:nvSpPr>
          <p:cNvPr id="16390" name="Rectangle 349"/>
          <p:cNvSpPr>
            <a:spLocks noChangeArrowheads="1"/>
          </p:cNvSpPr>
          <p:nvPr/>
        </p:nvSpPr>
        <p:spPr bwMode="auto">
          <a:xfrm>
            <a:off x="6677025" y="4284663"/>
            <a:ext cx="4689475" cy="183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a:t>
            </a:r>
            <a:r>
              <a:rPr lang="en-US" sz="1500">
                <a:solidFill>
                  <a:srgbClr val="FFFFFF"/>
                </a:solidFill>
                <a:latin typeface="方正兰亭细黑_GBK" charset="-122"/>
                <a:ea typeface="方正兰亭细黑_GBK" charset="-122"/>
                <a:sym typeface="方正兰亭细黑_GBK" charset="-122"/>
              </a:rPr>
              <a:t> have a </a:t>
            </a:r>
            <a:r>
              <a:rPr lang="en-US" sz="1500" b="1">
                <a:solidFill>
                  <a:srgbClr val="FFFFFF"/>
                </a:solidFill>
                <a:latin typeface="方正兰亭细黑_GBK" charset="-122"/>
                <a:ea typeface="方正兰亭细黑_GBK" charset="-122"/>
                <a:sym typeface="方正兰亭细黑_GBK" charset="-122"/>
              </a:rPr>
              <a:t>single sign-on experience </a:t>
            </a:r>
            <a:r>
              <a:rPr lang="en-US" sz="1500">
                <a:solidFill>
                  <a:srgbClr val="FFFFFF"/>
                </a:solidFill>
                <a:latin typeface="方正兰亭细黑_GBK" charset="-122"/>
                <a:ea typeface="方正兰亭细黑_GBK" charset="-122"/>
                <a:sym typeface="方正兰亭细黑_GBK" charset="-122"/>
              </a:rPr>
              <a:t>when accessing all resources, regardless of location.</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 and IT </a:t>
            </a:r>
            <a:r>
              <a:rPr lang="en-US" sz="1500">
                <a:solidFill>
                  <a:srgbClr val="FFFFFF"/>
                </a:solidFill>
                <a:latin typeface="方正兰亭细黑_GBK" charset="-122"/>
                <a:ea typeface="方正兰亭细黑_GBK" charset="-122"/>
                <a:sym typeface="方正兰亭细黑_GBK" charset="-122"/>
              </a:rPr>
              <a:t>can leverage their common identity for access to </a:t>
            </a:r>
            <a:r>
              <a:rPr lang="en-US" sz="1500" b="1">
                <a:solidFill>
                  <a:srgbClr val="FFFFFF"/>
                </a:solidFill>
                <a:latin typeface="方正兰亭细黑_GBK" charset="-122"/>
                <a:ea typeface="方正兰亭细黑_GBK" charset="-122"/>
                <a:sym typeface="方正兰亭细黑_GBK" charset="-122"/>
              </a:rPr>
              <a:t>external resources through federation</a:t>
            </a:r>
            <a:r>
              <a:rPr lang="en-US" sz="1500">
                <a:solidFill>
                  <a:srgbClr val="FFFFFF"/>
                </a:solidFill>
                <a:latin typeface="方正兰亭细黑_GBK" charset="-122"/>
                <a:ea typeface="方正兰亭细黑_GBK" charset="-122"/>
                <a:sym typeface="方正兰亭细黑_GBK" charset="-122"/>
              </a:rPr>
              <a:t>.</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IT</a:t>
            </a:r>
            <a:r>
              <a:rPr lang="en-US" sz="1500">
                <a:solidFill>
                  <a:srgbClr val="FFFFFF"/>
                </a:solidFill>
                <a:latin typeface="方正兰亭细黑_GBK" charset="-122"/>
                <a:ea typeface="方正兰亭细黑_GBK" charset="-122"/>
                <a:sym typeface="方正兰亭细黑_GBK" charset="-122"/>
              </a:rPr>
              <a:t> can </a:t>
            </a:r>
            <a:r>
              <a:rPr lang="en-US" sz="1500" b="1">
                <a:solidFill>
                  <a:srgbClr val="FFFFFF"/>
                </a:solidFill>
                <a:latin typeface="方正兰亭细黑_GBK" charset="-122"/>
                <a:ea typeface="方正兰亭细黑_GBK" charset="-122"/>
                <a:sym typeface="方正兰亭细黑_GBK" charset="-122"/>
              </a:rPr>
              <a:t>consistently manage identities </a:t>
            </a:r>
            <a:r>
              <a:rPr lang="en-US" sz="1500">
                <a:solidFill>
                  <a:srgbClr val="FFFFFF"/>
                </a:solidFill>
                <a:latin typeface="方正兰亭细黑_GBK" charset="-122"/>
                <a:ea typeface="方正兰亭细黑_GBK" charset="-122"/>
                <a:sym typeface="方正兰亭细黑_GBK" charset="-122"/>
              </a:rPr>
              <a:t>across on-premises and cloud-based identity domains.</a:t>
            </a:r>
            <a:endParaRPr lang="zh-CN" altLang="en-US">
              <a:latin typeface="方正兰亭细黑_GBK" charset="-122"/>
              <a:ea typeface="方正兰亭细黑_GBK" charset="-122"/>
              <a:sym typeface="方正兰亭细黑_GBK" charset="-122"/>
            </a:endParaRPr>
          </a:p>
        </p:txBody>
      </p:sp>
      <p:sp>
        <p:nvSpPr>
          <p:cNvPr id="16391" name="Straight Connector 40"/>
          <p:cNvSpPr>
            <a:spLocks noChangeShapeType="1"/>
          </p:cNvSpPr>
          <p:nvPr/>
        </p:nvSpPr>
        <p:spPr bwMode="auto">
          <a:xfrm flipH="1">
            <a:off x="266700" y="3205163"/>
            <a:ext cx="11893550" cy="0"/>
          </a:xfrm>
          <a:prstGeom prst="line">
            <a:avLst/>
          </a:prstGeom>
          <a:noFill/>
          <a:ln w="25400" cap="flat" cmpd="sng">
            <a:solidFill>
              <a:srgbClr val="FFFFFF"/>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16392" name="Group 37"/>
          <p:cNvGrpSpPr>
            <a:grpSpLocks/>
          </p:cNvGrpSpPr>
          <p:nvPr/>
        </p:nvGrpSpPr>
        <p:grpSpPr bwMode="auto">
          <a:xfrm>
            <a:off x="6870700" y="415925"/>
            <a:ext cx="5170488" cy="2332038"/>
            <a:chOff x="0" y="0"/>
            <a:chExt cx="4435926" cy="2000202"/>
          </a:xfrm>
        </p:grpSpPr>
        <p:grpSp>
          <p:nvGrpSpPr>
            <p:cNvPr id="16393" name="Group 39"/>
            <p:cNvGrpSpPr>
              <a:grpSpLocks/>
            </p:cNvGrpSpPr>
            <p:nvPr/>
          </p:nvGrpSpPr>
          <p:grpSpPr bwMode="auto">
            <a:xfrm>
              <a:off x="1052008" y="0"/>
              <a:ext cx="3383918" cy="2000202"/>
              <a:chOff x="0" y="0"/>
              <a:chExt cx="3383918" cy="2000202"/>
            </a:xfrm>
          </p:grpSpPr>
          <p:grpSp>
            <p:nvGrpSpPr>
              <p:cNvPr id="16394" name="Group 68"/>
              <p:cNvGrpSpPr>
                <a:grpSpLocks/>
              </p:cNvGrpSpPr>
              <p:nvPr/>
            </p:nvGrpSpPr>
            <p:grpSpPr bwMode="auto">
              <a:xfrm>
                <a:off x="0" y="0"/>
                <a:ext cx="3383918" cy="2000202"/>
                <a:chOff x="0" y="0"/>
                <a:chExt cx="3383918" cy="2000202"/>
              </a:xfrm>
            </p:grpSpPr>
            <p:sp>
              <p:nvSpPr>
                <p:cNvPr id="16395" name="Freeform 70"/>
                <p:cNvSpPr>
                  <a:spLocks/>
                </p:cNvSpPr>
                <p:nvPr/>
              </p:nvSpPr>
              <p:spPr bwMode="auto">
                <a:xfrm>
                  <a:off x="2299809" y="721109"/>
                  <a:ext cx="1084109" cy="557985"/>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2540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2026" tIns="0" rIns="112026" bIns="56012" anchor="ctr"/>
                <a:lstStyle/>
                <a:p>
                  <a:endParaRPr lang="zh-CN" altLang="zh-CN" sz="1900" b="1">
                    <a:solidFill>
                      <a:srgbClr val="FFFFFF"/>
                    </a:solidFill>
                    <a:latin typeface="方正兰亭细黑_GBK" charset="-122"/>
                    <a:ea typeface="方正兰亭细黑_GBK" charset="-122"/>
                    <a:sym typeface="方正兰亭细黑_GBK" charset="-122"/>
                  </a:endParaRPr>
                </a:p>
              </p:txBody>
            </p:sp>
            <p:grpSp>
              <p:nvGrpSpPr>
                <p:cNvPr id="16396" name="Group 71"/>
                <p:cNvGrpSpPr>
                  <a:grpSpLocks/>
                </p:cNvGrpSpPr>
                <p:nvPr/>
              </p:nvGrpSpPr>
              <p:grpSpPr bwMode="auto">
                <a:xfrm>
                  <a:off x="0" y="0"/>
                  <a:ext cx="2232875" cy="2000202"/>
                  <a:chOff x="0" y="0"/>
                  <a:chExt cx="2232875" cy="2000202"/>
                </a:xfrm>
              </p:grpSpPr>
              <p:grpSp>
                <p:nvGrpSpPr>
                  <p:cNvPr id="16397" name="Group 75"/>
                  <p:cNvGrpSpPr>
                    <a:grpSpLocks/>
                  </p:cNvGrpSpPr>
                  <p:nvPr/>
                </p:nvGrpSpPr>
                <p:grpSpPr bwMode="auto">
                  <a:xfrm>
                    <a:off x="974746" y="1913041"/>
                    <a:ext cx="10018" cy="1"/>
                    <a:chOff x="0" y="0"/>
                    <a:chExt cx="20637" cy="1"/>
                  </a:xfrm>
                </p:grpSpPr>
                <p:sp>
                  <p:nvSpPr>
                    <p:cNvPr id="16398" name="Freeform 11"/>
                    <p:cNvSpPr>
                      <a:spLocks noChangeArrowheads="1"/>
                    </p:cNvSpPr>
                    <p:nvPr/>
                  </p:nvSpPr>
                  <p:spPr bwMode="auto">
                    <a:xfrm>
                      <a:off x="0" y="0"/>
                      <a:ext cx="9525" cy="1"/>
                    </a:xfrm>
                    <a:custGeom>
                      <a:avLst/>
                      <a:gdLst>
                        <a:gd name="T0" fmla="*/ 6 w 6"/>
                        <a:gd name="T1" fmla="*/ 0 h 1"/>
                        <a:gd name="T2" fmla="*/ 0 w 6"/>
                        <a:gd name="T3" fmla="*/ 0 h 1"/>
                        <a:gd name="T4" fmla="*/ 6 w 6"/>
                        <a:gd name="T5" fmla="*/ 0 h 1"/>
                        <a:gd name="T6" fmla="*/ 6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0"/>
                          </a:moveTo>
                          <a:lnTo>
                            <a:pt x="0" y="0"/>
                          </a:lnTo>
                          <a:lnTo>
                            <a:pt x="6" y="0"/>
                          </a:lnTo>
                          <a:lnTo>
                            <a:pt x="6" y="0"/>
                          </a:lnTo>
                          <a:close/>
                        </a:path>
                      </a:pathLst>
                    </a:custGeom>
                    <a:solidFill>
                      <a:srgbClr val="0070C0"/>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6399" name="Freeform 12"/>
                    <p:cNvSpPr>
                      <a:spLocks noChangeArrowheads="1"/>
                    </p:cNvSpPr>
                    <p:nvPr/>
                  </p:nvSpPr>
                  <p:spPr bwMode="auto">
                    <a:xfrm>
                      <a:off x="9525" y="0"/>
                      <a:ext cx="11112" cy="1"/>
                    </a:xfrm>
                    <a:custGeom>
                      <a:avLst/>
                      <a:gdLst>
                        <a:gd name="T0" fmla="*/ 0 w 7"/>
                        <a:gd name="T1" fmla="*/ 0 h 1"/>
                        <a:gd name="T2" fmla="*/ 0 w 7"/>
                        <a:gd name="T3" fmla="*/ 0 h 1"/>
                        <a:gd name="T4" fmla="*/ 7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0" y="0"/>
                          </a:moveTo>
                          <a:lnTo>
                            <a:pt x="0" y="0"/>
                          </a:lnTo>
                          <a:lnTo>
                            <a:pt x="7" y="0"/>
                          </a:lnTo>
                          <a:lnTo>
                            <a:pt x="0" y="0"/>
                          </a:lnTo>
                          <a:close/>
                        </a:path>
                      </a:pathLst>
                    </a:custGeom>
                    <a:solidFill>
                      <a:srgbClr val="0070C0"/>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16401" name="Freeform 7"/>
                  <p:cNvSpPr>
                    <a:spLocks noChangeArrowheads="1"/>
                  </p:cNvSpPr>
                  <p:nvPr/>
                </p:nvSpPr>
                <p:spPr bwMode="auto">
                  <a:xfrm rot="8551807">
                    <a:off x="1747426" y="1647149"/>
                    <a:ext cx="219610" cy="255884"/>
                  </a:xfrm>
                  <a:custGeom>
                    <a:avLst/>
                    <a:gdLst>
                      <a:gd name="T0" fmla="*/ 0 w 425"/>
                      <a:gd name="T1" fmla="*/ 0 h 495"/>
                      <a:gd name="T2" fmla="*/ 265 w 425"/>
                      <a:gd name="T3" fmla="*/ 247 h 495"/>
                      <a:gd name="T4" fmla="*/ 265 w 425"/>
                      <a:gd name="T5" fmla="*/ 247 h 495"/>
                      <a:gd name="T6" fmla="*/ 0 w 425"/>
                      <a:gd name="T7" fmla="*/ 495 h 495"/>
                      <a:gd name="T8" fmla="*/ 160 w 425"/>
                      <a:gd name="T9" fmla="*/ 495 h 495"/>
                      <a:gd name="T10" fmla="*/ 425 w 425"/>
                      <a:gd name="T11" fmla="*/ 247 h 495"/>
                      <a:gd name="T12" fmla="*/ 160 w 425"/>
                      <a:gd name="T13" fmla="*/ 0 h 495"/>
                      <a:gd name="T14" fmla="*/ 0 w 425"/>
                      <a:gd name="T15" fmla="*/ 0 h 495"/>
                      <a:gd name="T16" fmla="*/ 0 60000 65536"/>
                      <a:gd name="T17" fmla="*/ 0 60000 65536"/>
                      <a:gd name="T18" fmla="*/ 0 60000 65536"/>
                      <a:gd name="T19" fmla="*/ 0 60000 65536"/>
                      <a:gd name="T20" fmla="*/ 0 60000 65536"/>
                      <a:gd name="T21" fmla="*/ 0 60000 65536"/>
                      <a:gd name="T22" fmla="*/ 0 60000 65536"/>
                      <a:gd name="T23" fmla="*/ 0 60000 65536"/>
                      <a:gd name="T24" fmla="*/ 0 w 425"/>
                      <a:gd name="T25" fmla="*/ 0 h 495"/>
                      <a:gd name="T26" fmla="*/ 425 w 425"/>
                      <a:gd name="T27" fmla="*/ 495 h 4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5" h="495">
                        <a:moveTo>
                          <a:pt x="0" y="0"/>
                        </a:moveTo>
                        <a:cubicBezTo>
                          <a:pt x="0" y="0"/>
                          <a:pt x="0" y="0"/>
                          <a:pt x="265" y="247"/>
                        </a:cubicBezTo>
                        <a:cubicBezTo>
                          <a:pt x="265" y="247"/>
                          <a:pt x="265" y="247"/>
                          <a:pt x="265" y="247"/>
                        </a:cubicBezTo>
                        <a:cubicBezTo>
                          <a:pt x="0" y="495"/>
                          <a:pt x="0" y="495"/>
                          <a:pt x="0" y="495"/>
                        </a:cubicBezTo>
                        <a:cubicBezTo>
                          <a:pt x="0" y="495"/>
                          <a:pt x="0" y="495"/>
                          <a:pt x="160" y="495"/>
                        </a:cubicBezTo>
                        <a:cubicBezTo>
                          <a:pt x="160" y="495"/>
                          <a:pt x="160" y="495"/>
                          <a:pt x="425" y="247"/>
                        </a:cubicBezTo>
                        <a:cubicBezTo>
                          <a:pt x="425" y="247"/>
                          <a:pt x="425" y="247"/>
                          <a:pt x="160" y="0"/>
                        </a:cubicBezTo>
                        <a:cubicBezTo>
                          <a:pt x="160" y="0"/>
                          <a:pt x="160" y="0"/>
                          <a:pt x="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16402" name="Group 78"/>
                  <p:cNvGrpSpPr>
                    <a:grpSpLocks/>
                  </p:cNvGrpSpPr>
                  <p:nvPr/>
                </p:nvGrpSpPr>
                <p:grpSpPr bwMode="auto">
                  <a:xfrm>
                    <a:off x="0" y="0"/>
                    <a:ext cx="2000483" cy="2000202"/>
                    <a:chOff x="0" y="0"/>
                    <a:chExt cx="2000483" cy="2000202"/>
                  </a:xfrm>
                </p:grpSpPr>
                <p:sp>
                  <p:nvSpPr>
                    <p:cNvPr id="16404" name="Freeform 7"/>
                    <p:cNvSpPr>
                      <a:spLocks noChangeArrowheads="1"/>
                    </p:cNvSpPr>
                    <p:nvPr/>
                  </p:nvSpPr>
                  <p:spPr bwMode="auto">
                    <a:xfrm rot="8551807" flipH="1" flipV="1">
                      <a:off x="263724" y="97729"/>
                      <a:ext cx="211513" cy="255884"/>
                    </a:xfrm>
                    <a:custGeom>
                      <a:avLst/>
                      <a:gdLst>
                        <a:gd name="T0" fmla="*/ 0 w 425"/>
                        <a:gd name="T1" fmla="*/ 0 h 495"/>
                        <a:gd name="T2" fmla="*/ 265 w 425"/>
                        <a:gd name="T3" fmla="*/ 247 h 495"/>
                        <a:gd name="T4" fmla="*/ 265 w 425"/>
                        <a:gd name="T5" fmla="*/ 247 h 495"/>
                        <a:gd name="T6" fmla="*/ 0 w 425"/>
                        <a:gd name="T7" fmla="*/ 495 h 495"/>
                        <a:gd name="T8" fmla="*/ 160 w 425"/>
                        <a:gd name="T9" fmla="*/ 495 h 495"/>
                        <a:gd name="T10" fmla="*/ 425 w 425"/>
                        <a:gd name="T11" fmla="*/ 247 h 495"/>
                        <a:gd name="T12" fmla="*/ 160 w 425"/>
                        <a:gd name="T13" fmla="*/ 0 h 495"/>
                        <a:gd name="T14" fmla="*/ 0 w 425"/>
                        <a:gd name="T15" fmla="*/ 0 h 495"/>
                        <a:gd name="T16" fmla="*/ 0 60000 65536"/>
                        <a:gd name="T17" fmla="*/ 0 60000 65536"/>
                        <a:gd name="T18" fmla="*/ 0 60000 65536"/>
                        <a:gd name="T19" fmla="*/ 0 60000 65536"/>
                        <a:gd name="T20" fmla="*/ 0 60000 65536"/>
                        <a:gd name="T21" fmla="*/ 0 60000 65536"/>
                        <a:gd name="T22" fmla="*/ 0 60000 65536"/>
                        <a:gd name="T23" fmla="*/ 0 60000 65536"/>
                        <a:gd name="T24" fmla="*/ 0 w 425"/>
                        <a:gd name="T25" fmla="*/ 0 h 495"/>
                        <a:gd name="T26" fmla="*/ 425 w 425"/>
                        <a:gd name="T27" fmla="*/ 495 h 4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5" h="495">
                          <a:moveTo>
                            <a:pt x="0" y="0"/>
                          </a:moveTo>
                          <a:cubicBezTo>
                            <a:pt x="0" y="0"/>
                            <a:pt x="0" y="0"/>
                            <a:pt x="265" y="247"/>
                          </a:cubicBezTo>
                          <a:cubicBezTo>
                            <a:pt x="265" y="247"/>
                            <a:pt x="265" y="247"/>
                            <a:pt x="265" y="247"/>
                          </a:cubicBezTo>
                          <a:cubicBezTo>
                            <a:pt x="0" y="495"/>
                            <a:pt x="0" y="495"/>
                            <a:pt x="0" y="495"/>
                          </a:cubicBezTo>
                          <a:cubicBezTo>
                            <a:pt x="0" y="495"/>
                            <a:pt x="0" y="495"/>
                            <a:pt x="160" y="495"/>
                          </a:cubicBezTo>
                          <a:cubicBezTo>
                            <a:pt x="160" y="495"/>
                            <a:pt x="160" y="495"/>
                            <a:pt x="425" y="247"/>
                          </a:cubicBezTo>
                          <a:cubicBezTo>
                            <a:pt x="425" y="247"/>
                            <a:pt x="425" y="247"/>
                            <a:pt x="160" y="0"/>
                          </a:cubicBezTo>
                          <a:cubicBezTo>
                            <a:pt x="160" y="0"/>
                            <a:pt x="160" y="0"/>
                            <a:pt x="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6405" name="Group 79"/>
                  <p:cNvGrpSpPr>
                    <a:grpSpLocks/>
                  </p:cNvGrpSpPr>
                  <p:nvPr/>
                </p:nvGrpSpPr>
                <p:grpSpPr bwMode="auto">
                  <a:xfrm>
                    <a:off x="215507" y="498857"/>
                    <a:ext cx="586535" cy="534052"/>
                    <a:chOff x="0" y="0"/>
                    <a:chExt cx="1280479" cy="1166066"/>
                  </a:xfrm>
                </p:grpSpPr>
                <p:sp>
                  <p:nvSpPr>
                    <p:cNvPr id="16406" name="Freeform 43"/>
                    <p:cNvSpPr>
                      <a:spLocks noEditPoints="1" noChangeArrowheads="1"/>
                    </p:cNvSpPr>
                    <p:nvPr/>
                  </p:nvSpPr>
                  <p:spPr bwMode="auto">
                    <a:xfrm>
                      <a:off x="0" y="0"/>
                      <a:ext cx="414578" cy="835439"/>
                    </a:xfrm>
                    <a:custGeom>
                      <a:avLst/>
                      <a:gdLst>
                        <a:gd name="T0" fmla="*/ 187 w 391"/>
                        <a:gd name="T1" fmla="*/ 274 h 788"/>
                        <a:gd name="T2" fmla="*/ 236 w 391"/>
                        <a:gd name="T3" fmla="*/ 218 h 788"/>
                        <a:gd name="T4" fmla="*/ 391 w 391"/>
                        <a:gd name="T5" fmla="*/ 218 h 788"/>
                        <a:gd name="T6" fmla="*/ 391 w 391"/>
                        <a:gd name="T7" fmla="*/ 175 h 788"/>
                        <a:gd name="T8" fmla="*/ 391 w 391"/>
                        <a:gd name="T9" fmla="*/ 166 h 788"/>
                        <a:gd name="T10" fmla="*/ 391 w 391"/>
                        <a:gd name="T11" fmla="*/ 164 h 788"/>
                        <a:gd name="T12" fmla="*/ 391 w 391"/>
                        <a:gd name="T13" fmla="*/ 40 h 788"/>
                        <a:gd name="T14" fmla="*/ 358 w 391"/>
                        <a:gd name="T15" fmla="*/ 0 h 788"/>
                        <a:gd name="T16" fmla="*/ 34 w 391"/>
                        <a:gd name="T17" fmla="*/ 0 h 788"/>
                        <a:gd name="T18" fmla="*/ 0 w 391"/>
                        <a:gd name="T19" fmla="*/ 38 h 788"/>
                        <a:gd name="T20" fmla="*/ 0 w 391"/>
                        <a:gd name="T21" fmla="*/ 164 h 788"/>
                        <a:gd name="T22" fmla="*/ 0 w 391"/>
                        <a:gd name="T23" fmla="*/ 174 h 788"/>
                        <a:gd name="T24" fmla="*/ 0 w 391"/>
                        <a:gd name="T25" fmla="*/ 175 h 788"/>
                        <a:gd name="T26" fmla="*/ 0 w 391"/>
                        <a:gd name="T27" fmla="*/ 753 h 788"/>
                        <a:gd name="T28" fmla="*/ 35 w 391"/>
                        <a:gd name="T29" fmla="*/ 788 h 788"/>
                        <a:gd name="T30" fmla="*/ 187 w 391"/>
                        <a:gd name="T31" fmla="*/ 788 h 788"/>
                        <a:gd name="T32" fmla="*/ 187 w 391"/>
                        <a:gd name="T33" fmla="*/ 274 h 788"/>
                        <a:gd name="T34" fmla="*/ 47 w 391"/>
                        <a:gd name="T35" fmla="*/ 83 h 788"/>
                        <a:gd name="T36" fmla="*/ 57 w 391"/>
                        <a:gd name="T37" fmla="*/ 73 h 788"/>
                        <a:gd name="T38" fmla="*/ 334 w 391"/>
                        <a:gd name="T39" fmla="*/ 73 h 788"/>
                        <a:gd name="T40" fmla="*/ 344 w 391"/>
                        <a:gd name="T41" fmla="*/ 83 h 788"/>
                        <a:gd name="T42" fmla="*/ 344 w 391"/>
                        <a:gd name="T43" fmla="*/ 120 h 788"/>
                        <a:gd name="T44" fmla="*/ 334 w 391"/>
                        <a:gd name="T45" fmla="*/ 130 h 788"/>
                        <a:gd name="T46" fmla="*/ 57 w 391"/>
                        <a:gd name="T47" fmla="*/ 130 h 788"/>
                        <a:gd name="T48" fmla="*/ 47 w 391"/>
                        <a:gd name="T49" fmla="*/ 120 h 788"/>
                        <a:gd name="T50" fmla="*/ 47 w 391"/>
                        <a:gd name="T51" fmla="*/ 83 h 788"/>
                        <a:gd name="T52" fmla="*/ 80 w 391"/>
                        <a:gd name="T53" fmla="*/ 214 h 788"/>
                        <a:gd name="T54" fmla="*/ 115 w 391"/>
                        <a:gd name="T55" fmla="*/ 249 h 788"/>
                        <a:gd name="T56" fmla="*/ 80 w 391"/>
                        <a:gd name="T57" fmla="*/ 284 h 788"/>
                        <a:gd name="T58" fmla="*/ 43 w 391"/>
                        <a:gd name="T59" fmla="*/ 249 h 788"/>
                        <a:gd name="T60" fmla="*/ 80 w 391"/>
                        <a:gd name="T61" fmla="*/ 214 h 788"/>
                        <a:gd name="T62" fmla="*/ 80 w 391"/>
                        <a:gd name="T63" fmla="*/ 372 h 788"/>
                        <a:gd name="T64" fmla="*/ 51 w 391"/>
                        <a:gd name="T65" fmla="*/ 346 h 788"/>
                        <a:gd name="T66" fmla="*/ 80 w 391"/>
                        <a:gd name="T67" fmla="*/ 319 h 788"/>
                        <a:gd name="T68" fmla="*/ 105 w 391"/>
                        <a:gd name="T69" fmla="*/ 346 h 788"/>
                        <a:gd name="T70" fmla="*/ 80 w 391"/>
                        <a:gd name="T71" fmla="*/ 372 h 7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1"/>
                        <a:gd name="T109" fmla="*/ 0 h 788"/>
                        <a:gd name="T110" fmla="*/ 391 w 391"/>
                        <a:gd name="T111" fmla="*/ 788 h 7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1" h="788">
                          <a:moveTo>
                            <a:pt x="187" y="274"/>
                          </a:moveTo>
                          <a:cubicBezTo>
                            <a:pt x="185" y="246"/>
                            <a:pt x="210" y="219"/>
                            <a:pt x="236" y="218"/>
                          </a:cubicBezTo>
                          <a:cubicBezTo>
                            <a:pt x="391" y="218"/>
                            <a:pt x="391" y="218"/>
                            <a:pt x="391" y="218"/>
                          </a:cubicBezTo>
                          <a:cubicBezTo>
                            <a:pt x="391" y="203"/>
                            <a:pt x="391" y="191"/>
                            <a:pt x="391" y="175"/>
                          </a:cubicBezTo>
                          <a:cubicBezTo>
                            <a:pt x="391" y="175"/>
                            <a:pt x="391" y="175"/>
                            <a:pt x="391" y="166"/>
                          </a:cubicBezTo>
                          <a:cubicBezTo>
                            <a:pt x="391" y="166"/>
                            <a:pt x="391" y="165"/>
                            <a:pt x="391" y="164"/>
                          </a:cubicBezTo>
                          <a:cubicBezTo>
                            <a:pt x="391" y="157"/>
                            <a:pt x="391" y="129"/>
                            <a:pt x="391" y="40"/>
                          </a:cubicBezTo>
                          <a:cubicBezTo>
                            <a:pt x="391" y="0"/>
                            <a:pt x="363" y="0"/>
                            <a:pt x="358" y="0"/>
                          </a:cubicBezTo>
                          <a:cubicBezTo>
                            <a:pt x="347" y="0"/>
                            <a:pt x="290" y="0"/>
                            <a:pt x="34" y="0"/>
                          </a:cubicBezTo>
                          <a:cubicBezTo>
                            <a:pt x="5" y="0"/>
                            <a:pt x="0" y="22"/>
                            <a:pt x="0" y="38"/>
                          </a:cubicBezTo>
                          <a:cubicBezTo>
                            <a:pt x="0" y="44"/>
                            <a:pt x="0" y="71"/>
                            <a:pt x="0" y="164"/>
                          </a:cubicBezTo>
                          <a:cubicBezTo>
                            <a:pt x="0" y="164"/>
                            <a:pt x="0" y="164"/>
                            <a:pt x="0" y="174"/>
                          </a:cubicBezTo>
                          <a:cubicBezTo>
                            <a:pt x="0" y="174"/>
                            <a:pt x="0" y="174"/>
                            <a:pt x="0" y="175"/>
                          </a:cubicBezTo>
                          <a:cubicBezTo>
                            <a:pt x="0" y="177"/>
                            <a:pt x="0" y="218"/>
                            <a:pt x="0" y="753"/>
                          </a:cubicBezTo>
                          <a:cubicBezTo>
                            <a:pt x="0" y="788"/>
                            <a:pt x="29" y="788"/>
                            <a:pt x="35" y="788"/>
                          </a:cubicBezTo>
                          <a:cubicBezTo>
                            <a:pt x="40" y="788"/>
                            <a:pt x="66" y="788"/>
                            <a:pt x="187" y="788"/>
                          </a:cubicBezTo>
                          <a:lnTo>
                            <a:pt x="187" y="274"/>
                          </a:lnTo>
                          <a:close/>
                          <a:moveTo>
                            <a:pt x="47" y="83"/>
                          </a:moveTo>
                          <a:cubicBezTo>
                            <a:pt x="47" y="77"/>
                            <a:pt x="51" y="73"/>
                            <a:pt x="57" y="73"/>
                          </a:cubicBezTo>
                          <a:cubicBezTo>
                            <a:pt x="57" y="73"/>
                            <a:pt x="57" y="73"/>
                            <a:pt x="334" y="73"/>
                          </a:cubicBezTo>
                          <a:cubicBezTo>
                            <a:pt x="340" y="73"/>
                            <a:pt x="344" y="77"/>
                            <a:pt x="344" y="83"/>
                          </a:cubicBezTo>
                          <a:cubicBezTo>
                            <a:pt x="344" y="83"/>
                            <a:pt x="344" y="83"/>
                            <a:pt x="344" y="120"/>
                          </a:cubicBezTo>
                          <a:cubicBezTo>
                            <a:pt x="344" y="126"/>
                            <a:pt x="340" y="130"/>
                            <a:pt x="334" y="130"/>
                          </a:cubicBezTo>
                          <a:cubicBezTo>
                            <a:pt x="334" y="130"/>
                            <a:pt x="334" y="130"/>
                            <a:pt x="57" y="130"/>
                          </a:cubicBezTo>
                          <a:cubicBezTo>
                            <a:pt x="51" y="130"/>
                            <a:pt x="47" y="126"/>
                            <a:pt x="47" y="120"/>
                          </a:cubicBezTo>
                          <a:cubicBezTo>
                            <a:pt x="47" y="120"/>
                            <a:pt x="47" y="120"/>
                            <a:pt x="47" y="83"/>
                          </a:cubicBezTo>
                          <a:close/>
                          <a:moveTo>
                            <a:pt x="80" y="214"/>
                          </a:moveTo>
                          <a:cubicBezTo>
                            <a:pt x="98" y="214"/>
                            <a:pt x="115" y="229"/>
                            <a:pt x="115" y="249"/>
                          </a:cubicBezTo>
                          <a:cubicBezTo>
                            <a:pt x="115" y="268"/>
                            <a:pt x="98" y="284"/>
                            <a:pt x="80" y="284"/>
                          </a:cubicBezTo>
                          <a:cubicBezTo>
                            <a:pt x="59" y="284"/>
                            <a:pt x="43" y="268"/>
                            <a:pt x="43" y="249"/>
                          </a:cubicBezTo>
                          <a:cubicBezTo>
                            <a:pt x="43" y="229"/>
                            <a:pt x="59" y="214"/>
                            <a:pt x="80" y="214"/>
                          </a:cubicBezTo>
                          <a:close/>
                          <a:moveTo>
                            <a:pt x="80" y="372"/>
                          </a:moveTo>
                          <a:cubicBezTo>
                            <a:pt x="64" y="372"/>
                            <a:pt x="51" y="360"/>
                            <a:pt x="51" y="346"/>
                          </a:cubicBezTo>
                          <a:cubicBezTo>
                            <a:pt x="51" y="331"/>
                            <a:pt x="64" y="319"/>
                            <a:pt x="80" y="319"/>
                          </a:cubicBezTo>
                          <a:cubicBezTo>
                            <a:pt x="94" y="319"/>
                            <a:pt x="105" y="331"/>
                            <a:pt x="105" y="346"/>
                          </a:cubicBezTo>
                          <a:cubicBezTo>
                            <a:pt x="105" y="360"/>
                            <a:pt x="94" y="372"/>
                            <a:pt x="80" y="37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6407" name="Freeform 44"/>
                    <p:cNvSpPr>
                      <a:spLocks noEditPoints="1" noChangeArrowheads="1"/>
                    </p:cNvSpPr>
                    <p:nvPr/>
                  </p:nvSpPr>
                  <p:spPr bwMode="auto">
                    <a:xfrm>
                      <a:off x="248071" y="280824"/>
                      <a:ext cx="1032408" cy="885242"/>
                    </a:xfrm>
                    <a:custGeom>
                      <a:avLst/>
                      <a:gdLst>
                        <a:gd name="T0" fmla="*/ 943 w 974"/>
                        <a:gd name="T1" fmla="*/ 0 h 835"/>
                        <a:gd name="T2" fmla="*/ 33 w 974"/>
                        <a:gd name="T3" fmla="*/ 0 h 835"/>
                        <a:gd name="T4" fmla="*/ 0 w 974"/>
                        <a:gd name="T5" fmla="*/ 30 h 835"/>
                        <a:gd name="T6" fmla="*/ 0 w 974"/>
                        <a:gd name="T7" fmla="*/ 683 h 835"/>
                        <a:gd name="T8" fmla="*/ 33 w 974"/>
                        <a:gd name="T9" fmla="*/ 714 h 835"/>
                        <a:gd name="T10" fmla="*/ 332 w 974"/>
                        <a:gd name="T11" fmla="*/ 714 h 835"/>
                        <a:gd name="T12" fmla="*/ 323 w 974"/>
                        <a:gd name="T13" fmla="*/ 761 h 835"/>
                        <a:gd name="T14" fmla="*/ 272 w 974"/>
                        <a:gd name="T15" fmla="*/ 779 h 835"/>
                        <a:gd name="T16" fmla="*/ 267 w 974"/>
                        <a:gd name="T17" fmla="*/ 779 h 835"/>
                        <a:gd name="T18" fmla="*/ 246 w 974"/>
                        <a:gd name="T19" fmla="*/ 801 h 835"/>
                        <a:gd name="T20" fmla="*/ 246 w 974"/>
                        <a:gd name="T21" fmla="*/ 813 h 835"/>
                        <a:gd name="T22" fmla="*/ 267 w 974"/>
                        <a:gd name="T23" fmla="*/ 835 h 835"/>
                        <a:gd name="T24" fmla="*/ 719 w 974"/>
                        <a:gd name="T25" fmla="*/ 835 h 835"/>
                        <a:gd name="T26" fmla="*/ 740 w 974"/>
                        <a:gd name="T27" fmla="*/ 813 h 835"/>
                        <a:gd name="T28" fmla="*/ 740 w 974"/>
                        <a:gd name="T29" fmla="*/ 801 h 835"/>
                        <a:gd name="T30" fmla="*/ 719 w 974"/>
                        <a:gd name="T31" fmla="*/ 779 h 835"/>
                        <a:gd name="T32" fmla="*/ 717 w 974"/>
                        <a:gd name="T33" fmla="*/ 779 h 835"/>
                        <a:gd name="T34" fmla="*/ 669 w 974"/>
                        <a:gd name="T35" fmla="*/ 761 h 835"/>
                        <a:gd name="T36" fmla="*/ 661 w 974"/>
                        <a:gd name="T37" fmla="*/ 714 h 835"/>
                        <a:gd name="T38" fmla="*/ 943 w 974"/>
                        <a:gd name="T39" fmla="*/ 714 h 835"/>
                        <a:gd name="T40" fmla="*/ 974 w 974"/>
                        <a:gd name="T41" fmla="*/ 683 h 835"/>
                        <a:gd name="T42" fmla="*/ 974 w 974"/>
                        <a:gd name="T43" fmla="*/ 30 h 835"/>
                        <a:gd name="T44" fmla="*/ 943 w 974"/>
                        <a:gd name="T45" fmla="*/ 0 h 835"/>
                        <a:gd name="T46" fmla="*/ 918 w 974"/>
                        <a:gd name="T47" fmla="*/ 634 h 835"/>
                        <a:gd name="T48" fmla="*/ 892 w 974"/>
                        <a:gd name="T49" fmla="*/ 660 h 835"/>
                        <a:gd name="T50" fmla="*/ 84 w 974"/>
                        <a:gd name="T51" fmla="*/ 660 h 835"/>
                        <a:gd name="T52" fmla="*/ 57 w 974"/>
                        <a:gd name="T53" fmla="*/ 634 h 835"/>
                        <a:gd name="T54" fmla="*/ 57 w 974"/>
                        <a:gd name="T55" fmla="*/ 79 h 835"/>
                        <a:gd name="T56" fmla="*/ 84 w 974"/>
                        <a:gd name="T57" fmla="*/ 53 h 835"/>
                        <a:gd name="T58" fmla="*/ 892 w 974"/>
                        <a:gd name="T59" fmla="*/ 53 h 835"/>
                        <a:gd name="T60" fmla="*/ 918 w 974"/>
                        <a:gd name="T61" fmla="*/ 79 h 835"/>
                        <a:gd name="T62" fmla="*/ 918 w 974"/>
                        <a:gd name="T63" fmla="*/ 634 h 8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4"/>
                        <a:gd name="T97" fmla="*/ 0 h 835"/>
                        <a:gd name="T98" fmla="*/ 974 w 974"/>
                        <a:gd name="T99" fmla="*/ 835 h 8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4" h="835">
                          <a:moveTo>
                            <a:pt x="943" y="0"/>
                          </a:moveTo>
                          <a:cubicBezTo>
                            <a:pt x="33" y="0"/>
                            <a:pt x="33" y="0"/>
                            <a:pt x="33" y="0"/>
                          </a:cubicBezTo>
                          <a:cubicBezTo>
                            <a:pt x="15" y="0"/>
                            <a:pt x="0" y="13"/>
                            <a:pt x="0" y="30"/>
                          </a:cubicBezTo>
                          <a:cubicBezTo>
                            <a:pt x="0" y="683"/>
                            <a:pt x="0" y="683"/>
                            <a:pt x="0" y="683"/>
                          </a:cubicBezTo>
                          <a:cubicBezTo>
                            <a:pt x="0" y="700"/>
                            <a:pt x="15" y="714"/>
                            <a:pt x="33" y="714"/>
                          </a:cubicBezTo>
                          <a:cubicBezTo>
                            <a:pt x="332" y="714"/>
                            <a:pt x="332" y="714"/>
                            <a:pt x="332" y="714"/>
                          </a:cubicBezTo>
                          <a:cubicBezTo>
                            <a:pt x="332" y="714"/>
                            <a:pt x="330" y="751"/>
                            <a:pt x="323" y="761"/>
                          </a:cubicBezTo>
                          <a:cubicBezTo>
                            <a:pt x="311" y="779"/>
                            <a:pt x="288" y="774"/>
                            <a:pt x="272" y="779"/>
                          </a:cubicBezTo>
                          <a:cubicBezTo>
                            <a:pt x="267" y="779"/>
                            <a:pt x="267" y="779"/>
                            <a:pt x="267" y="779"/>
                          </a:cubicBezTo>
                          <a:cubicBezTo>
                            <a:pt x="255" y="779"/>
                            <a:pt x="246" y="789"/>
                            <a:pt x="246" y="801"/>
                          </a:cubicBezTo>
                          <a:cubicBezTo>
                            <a:pt x="246" y="813"/>
                            <a:pt x="246" y="813"/>
                            <a:pt x="246" y="813"/>
                          </a:cubicBezTo>
                          <a:cubicBezTo>
                            <a:pt x="246" y="825"/>
                            <a:pt x="255" y="835"/>
                            <a:pt x="267" y="835"/>
                          </a:cubicBezTo>
                          <a:cubicBezTo>
                            <a:pt x="719" y="835"/>
                            <a:pt x="719" y="835"/>
                            <a:pt x="719" y="835"/>
                          </a:cubicBezTo>
                          <a:cubicBezTo>
                            <a:pt x="730" y="835"/>
                            <a:pt x="740" y="825"/>
                            <a:pt x="740" y="813"/>
                          </a:cubicBezTo>
                          <a:cubicBezTo>
                            <a:pt x="740" y="801"/>
                            <a:pt x="740" y="801"/>
                            <a:pt x="740" y="801"/>
                          </a:cubicBezTo>
                          <a:cubicBezTo>
                            <a:pt x="740" y="789"/>
                            <a:pt x="730" y="779"/>
                            <a:pt x="719" y="779"/>
                          </a:cubicBezTo>
                          <a:cubicBezTo>
                            <a:pt x="717" y="779"/>
                            <a:pt x="717" y="779"/>
                            <a:pt x="717" y="779"/>
                          </a:cubicBezTo>
                          <a:cubicBezTo>
                            <a:pt x="708" y="778"/>
                            <a:pt x="681" y="780"/>
                            <a:pt x="669" y="761"/>
                          </a:cubicBezTo>
                          <a:cubicBezTo>
                            <a:pt x="663" y="751"/>
                            <a:pt x="661" y="714"/>
                            <a:pt x="661" y="714"/>
                          </a:cubicBezTo>
                          <a:cubicBezTo>
                            <a:pt x="943" y="714"/>
                            <a:pt x="943" y="714"/>
                            <a:pt x="943" y="714"/>
                          </a:cubicBezTo>
                          <a:cubicBezTo>
                            <a:pt x="960" y="714"/>
                            <a:pt x="974" y="700"/>
                            <a:pt x="974" y="683"/>
                          </a:cubicBezTo>
                          <a:cubicBezTo>
                            <a:pt x="974" y="30"/>
                            <a:pt x="974" y="30"/>
                            <a:pt x="974" y="30"/>
                          </a:cubicBezTo>
                          <a:cubicBezTo>
                            <a:pt x="974" y="13"/>
                            <a:pt x="960" y="0"/>
                            <a:pt x="943" y="0"/>
                          </a:cubicBezTo>
                          <a:close/>
                          <a:moveTo>
                            <a:pt x="918" y="634"/>
                          </a:moveTo>
                          <a:cubicBezTo>
                            <a:pt x="918" y="649"/>
                            <a:pt x="906" y="660"/>
                            <a:pt x="892" y="660"/>
                          </a:cubicBezTo>
                          <a:cubicBezTo>
                            <a:pt x="84" y="660"/>
                            <a:pt x="84" y="660"/>
                            <a:pt x="84" y="660"/>
                          </a:cubicBezTo>
                          <a:cubicBezTo>
                            <a:pt x="69" y="660"/>
                            <a:pt x="57" y="649"/>
                            <a:pt x="57" y="634"/>
                          </a:cubicBezTo>
                          <a:cubicBezTo>
                            <a:pt x="57" y="79"/>
                            <a:pt x="57" y="79"/>
                            <a:pt x="57" y="79"/>
                          </a:cubicBezTo>
                          <a:cubicBezTo>
                            <a:pt x="57" y="64"/>
                            <a:pt x="69" y="53"/>
                            <a:pt x="84" y="53"/>
                          </a:cubicBezTo>
                          <a:cubicBezTo>
                            <a:pt x="892" y="53"/>
                            <a:pt x="892" y="53"/>
                            <a:pt x="892" y="53"/>
                          </a:cubicBezTo>
                          <a:cubicBezTo>
                            <a:pt x="906" y="53"/>
                            <a:pt x="918" y="64"/>
                            <a:pt x="918" y="79"/>
                          </a:cubicBezTo>
                          <a:cubicBezTo>
                            <a:pt x="918" y="634"/>
                            <a:pt x="918" y="634"/>
                            <a:pt x="918" y="63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6408" name="Group 80"/>
                  <p:cNvGrpSpPr>
                    <a:grpSpLocks/>
                  </p:cNvGrpSpPr>
                  <p:nvPr/>
                </p:nvGrpSpPr>
                <p:grpSpPr bwMode="auto">
                  <a:xfrm>
                    <a:off x="1366041" y="372068"/>
                    <a:ext cx="370886" cy="500571"/>
                    <a:chOff x="0" y="0"/>
                    <a:chExt cx="751535" cy="1014460"/>
                  </a:xfrm>
                </p:grpSpPr>
                <p:sp>
                  <p:nvSpPr>
                    <p:cNvPr id="16409" name="Freeform 41"/>
                    <p:cNvSpPr>
                      <a:spLocks noChangeArrowheads="1"/>
                    </p:cNvSpPr>
                    <p:nvPr/>
                  </p:nvSpPr>
                  <p:spPr bwMode="auto">
                    <a:xfrm>
                      <a:off x="121592" y="0"/>
                      <a:ext cx="629943" cy="817492"/>
                    </a:xfrm>
                    <a:custGeom>
                      <a:avLst/>
                      <a:gdLst>
                        <a:gd name="T0" fmla="*/ 533 w 594"/>
                        <a:gd name="T1" fmla="*/ 0 h 771"/>
                        <a:gd name="T2" fmla="*/ 63 w 594"/>
                        <a:gd name="T3" fmla="*/ 0 h 771"/>
                        <a:gd name="T4" fmla="*/ 0 w 594"/>
                        <a:gd name="T5" fmla="*/ 61 h 771"/>
                        <a:gd name="T6" fmla="*/ 0 w 594"/>
                        <a:gd name="T7" fmla="*/ 554 h 771"/>
                        <a:gd name="T8" fmla="*/ 10 w 594"/>
                        <a:gd name="T9" fmla="*/ 536 h 771"/>
                        <a:gd name="T10" fmla="*/ 57 w 594"/>
                        <a:gd name="T11" fmla="*/ 445 h 771"/>
                        <a:gd name="T12" fmla="*/ 57 w 594"/>
                        <a:gd name="T13" fmla="*/ 61 h 771"/>
                        <a:gd name="T14" fmla="*/ 63 w 594"/>
                        <a:gd name="T15" fmla="*/ 56 h 771"/>
                        <a:gd name="T16" fmla="*/ 533 w 594"/>
                        <a:gd name="T17" fmla="*/ 56 h 771"/>
                        <a:gd name="T18" fmla="*/ 537 w 594"/>
                        <a:gd name="T19" fmla="*/ 61 h 771"/>
                        <a:gd name="T20" fmla="*/ 537 w 594"/>
                        <a:gd name="T21" fmla="*/ 708 h 771"/>
                        <a:gd name="T22" fmla="*/ 533 w 594"/>
                        <a:gd name="T23" fmla="*/ 714 h 771"/>
                        <a:gd name="T24" fmla="*/ 255 w 594"/>
                        <a:gd name="T25" fmla="*/ 714 h 771"/>
                        <a:gd name="T26" fmla="*/ 258 w 594"/>
                        <a:gd name="T27" fmla="*/ 771 h 771"/>
                        <a:gd name="T28" fmla="*/ 533 w 594"/>
                        <a:gd name="T29" fmla="*/ 771 h 771"/>
                        <a:gd name="T30" fmla="*/ 594 w 594"/>
                        <a:gd name="T31" fmla="*/ 708 h 771"/>
                        <a:gd name="T32" fmla="*/ 594 w 594"/>
                        <a:gd name="T33" fmla="*/ 61 h 771"/>
                        <a:gd name="T34" fmla="*/ 533 w 594"/>
                        <a:gd name="T35" fmla="*/ 0 h 7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4"/>
                        <a:gd name="T55" fmla="*/ 0 h 771"/>
                        <a:gd name="T56" fmla="*/ 594 w 594"/>
                        <a:gd name="T57" fmla="*/ 771 h 7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4" h="771">
                          <a:moveTo>
                            <a:pt x="533" y="0"/>
                          </a:moveTo>
                          <a:cubicBezTo>
                            <a:pt x="63" y="0"/>
                            <a:pt x="63" y="0"/>
                            <a:pt x="63" y="0"/>
                          </a:cubicBezTo>
                          <a:cubicBezTo>
                            <a:pt x="28" y="0"/>
                            <a:pt x="0" y="28"/>
                            <a:pt x="0" y="61"/>
                          </a:cubicBezTo>
                          <a:cubicBezTo>
                            <a:pt x="0" y="554"/>
                            <a:pt x="0" y="554"/>
                            <a:pt x="0" y="554"/>
                          </a:cubicBezTo>
                          <a:cubicBezTo>
                            <a:pt x="10" y="536"/>
                            <a:pt x="10" y="536"/>
                            <a:pt x="10" y="536"/>
                          </a:cubicBezTo>
                          <a:cubicBezTo>
                            <a:pt x="57" y="445"/>
                            <a:pt x="57" y="445"/>
                            <a:pt x="57" y="445"/>
                          </a:cubicBezTo>
                          <a:cubicBezTo>
                            <a:pt x="57" y="61"/>
                            <a:pt x="57" y="61"/>
                            <a:pt x="57" y="61"/>
                          </a:cubicBezTo>
                          <a:cubicBezTo>
                            <a:pt x="57" y="58"/>
                            <a:pt x="59" y="56"/>
                            <a:pt x="63" y="56"/>
                          </a:cubicBezTo>
                          <a:cubicBezTo>
                            <a:pt x="533" y="56"/>
                            <a:pt x="533" y="56"/>
                            <a:pt x="533" y="56"/>
                          </a:cubicBezTo>
                          <a:cubicBezTo>
                            <a:pt x="535" y="56"/>
                            <a:pt x="537" y="58"/>
                            <a:pt x="537" y="61"/>
                          </a:cubicBezTo>
                          <a:cubicBezTo>
                            <a:pt x="537" y="708"/>
                            <a:pt x="537" y="708"/>
                            <a:pt x="537" y="708"/>
                          </a:cubicBezTo>
                          <a:cubicBezTo>
                            <a:pt x="537" y="712"/>
                            <a:pt x="535" y="714"/>
                            <a:pt x="533" y="714"/>
                          </a:cubicBezTo>
                          <a:cubicBezTo>
                            <a:pt x="255" y="714"/>
                            <a:pt x="255" y="714"/>
                            <a:pt x="255" y="714"/>
                          </a:cubicBezTo>
                          <a:cubicBezTo>
                            <a:pt x="266" y="734"/>
                            <a:pt x="266" y="755"/>
                            <a:pt x="258" y="771"/>
                          </a:cubicBezTo>
                          <a:cubicBezTo>
                            <a:pt x="533" y="771"/>
                            <a:pt x="533" y="771"/>
                            <a:pt x="533" y="771"/>
                          </a:cubicBezTo>
                          <a:cubicBezTo>
                            <a:pt x="568" y="771"/>
                            <a:pt x="594" y="742"/>
                            <a:pt x="594" y="708"/>
                          </a:cubicBezTo>
                          <a:cubicBezTo>
                            <a:pt x="594" y="61"/>
                            <a:pt x="594" y="61"/>
                            <a:pt x="594" y="61"/>
                          </a:cubicBezTo>
                          <a:cubicBezTo>
                            <a:pt x="594" y="28"/>
                            <a:pt x="568" y="0"/>
                            <a:pt x="533"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6410" name="Freeform 42"/>
                    <p:cNvSpPr>
                      <a:spLocks noChangeArrowheads="1"/>
                    </p:cNvSpPr>
                    <p:nvPr/>
                  </p:nvSpPr>
                  <p:spPr bwMode="auto">
                    <a:xfrm>
                      <a:off x="0" y="428487"/>
                      <a:ext cx="362531" cy="585973"/>
                    </a:xfrm>
                    <a:custGeom>
                      <a:avLst/>
                      <a:gdLst>
                        <a:gd name="T0" fmla="*/ 306 w 342"/>
                        <a:gd name="T1" fmla="*/ 296 h 553"/>
                        <a:gd name="T2" fmla="*/ 196 w 342"/>
                        <a:gd name="T3" fmla="*/ 225 h 553"/>
                        <a:gd name="T4" fmla="*/ 277 w 342"/>
                        <a:gd name="T5" fmla="*/ 56 h 553"/>
                        <a:gd name="T6" fmla="*/ 263 w 342"/>
                        <a:gd name="T7" fmla="*/ 10 h 553"/>
                        <a:gd name="T8" fmla="*/ 223 w 342"/>
                        <a:gd name="T9" fmla="*/ 29 h 553"/>
                        <a:gd name="T10" fmla="*/ 102 w 342"/>
                        <a:gd name="T11" fmla="*/ 261 h 553"/>
                        <a:gd name="T12" fmla="*/ 85 w 342"/>
                        <a:gd name="T13" fmla="*/ 186 h 553"/>
                        <a:gd name="T14" fmla="*/ 20 w 342"/>
                        <a:gd name="T15" fmla="*/ 135 h 553"/>
                        <a:gd name="T16" fmla="*/ 20 w 342"/>
                        <a:gd name="T17" fmla="*/ 196 h 553"/>
                        <a:gd name="T18" fmla="*/ 50 w 342"/>
                        <a:gd name="T19" fmla="*/ 434 h 553"/>
                        <a:gd name="T20" fmla="*/ 56 w 342"/>
                        <a:gd name="T21" fmla="*/ 471 h 553"/>
                        <a:gd name="T22" fmla="*/ 64 w 342"/>
                        <a:gd name="T23" fmla="*/ 488 h 553"/>
                        <a:gd name="T24" fmla="*/ 106 w 342"/>
                        <a:gd name="T25" fmla="*/ 528 h 553"/>
                        <a:gd name="T26" fmla="*/ 244 w 342"/>
                        <a:gd name="T27" fmla="*/ 490 h 553"/>
                        <a:gd name="T28" fmla="*/ 246 w 342"/>
                        <a:gd name="T29" fmla="*/ 486 h 553"/>
                        <a:gd name="T30" fmla="*/ 335 w 342"/>
                        <a:gd name="T31" fmla="*/ 357 h 553"/>
                        <a:gd name="T32" fmla="*/ 306 w 342"/>
                        <a:gd name="T33" fmla="*/ 296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2"/>
                        <a:gd name="T52" fmla="*/ 0 h 553"/>
                        <a:gd name="T53" fmla="*/ 342 w 342"/>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2" h="553">
                          <a:moveTo>
                            <a:pt x="306" y="296"/>
                          </a:moveTo>
                          <a:cubicBezTo>
                            <a:pt x="196" y="225"/>
                            <a:pt x="196" y="225"/>
                            <a:pt x="196" y="225"/>
                          </a:cubicBezTo>
                          <a:cubicBezTo>
                            <a:pt x="225" y="169"/>
                            <a:pt x="248" y="111"/>
                            <a:pt x="277" y="56"/>
                          </a:cubicBezTo>
                          <a:cubicBezTo>
                            <a:pt x="287" y="40"/>
                            <a:pt x="279" y="17"/>
                            <a:pt x="263" y="10"/>
                          </a:cubicBezTo>
                          <a:cubicBezTo>
                            <a:pt x="246" y="0"/>
                            <a:pt x="233" y="12"/>
                            <a:pt x="223" y="29"/>
                          </a:cubicBezTo>
                          <a:cubicBezTo>
                            <a:pt x="187" y="102"/>
                            <a:pt x="141" y="188"/>
                            <a:pt x="102" y="261"/>
                          </a:cubicBezTo>
                          <a:cubicBezTo>
                            <a:pt x="100" y="244"/>
                            <a:pt x="85" y="186"/>
                            <a:pt x="85" y="186"/>
                          </a:cubicBezTo>
                          <a:cubicBezTo>
                            <a:pt x="81" y="165"/>
                            <a:pt x="45" y="133"/>
                            <a:pt x="20" y="135"/>
                          </a:cubicBezTo>
                          <a:cubicBezTo>
                            <a:pt x="0" y="135"/>
                            <a:pt x="16" y="173"/>
                            <a:pt x="20" y="196"/>
                          </a:cubicBezTo>
                          <a:cubicBezTo>
                            <a:pt x="33" y="277"/>
                            <a:pt x="37" y="354"/>
                            <a:pt x="50" y="434"/>
                          </a:cubicBezTo>
                          <a:cubicBezTo>
                            <a:pt x="50" y="448"/>
                            <a:pt x="52" y="459"/>
                            <a:pt x="56" y="471"/>
                          </a:cubicBezTo>
                          <a:cubicBezTo>
                            <a:pt x="58" y="477"/>
                            <a:pt x="62" y="484"/>
                            <a:pt x="64" y="488"/>
                          </a:cubicBezTo>
                          <a:cubicBezTo>
                            <a:pt x="75" y="503"/>
                            <a:pt x="89" y="519"/>
                            <a:pt x="106" y="528"/>
                          </a:cubicBezTo>
                          <a:cubicBezTo>
                            <a:pt x="156" y="553"/>
                            <a:pt x="216" y="536"/>
                            <a:pt x="244" y="490"/>
                          </a:cubicBezTo>
                          <a:cubicBezTo>
                            <a:pt x="244" y="490"/>
                            <a:pt x="246" y="488"/>
                            <a:pt x="246" y="486"/>
                          </a:cubicBezTo>
                          <a:cubicBezTo>
                            <a:pt x="335" y="357"/>
                            <a:pt x="335" y="357"/>
                            <a:pt x="335" y="357"/>
                          </a:cubicBezTo>
                          <a:cubicBezTo>
                            <a:pt x="342" y="340"/>
                            <a:pt x="323" y="306"/>
                            <a:pt x="306" y="29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16411" name="Freeform 45"/>
                  <p:cNvSpPr>
                    <a:spLocks noEditPoints="1" noChangeArrowheads="1"/>
                  </p:cNvSpPr>
                  <p:nvPr/>
                </p:nvSpPr>
                <p:spPr bwMode="auto">
                  <a:xfrm>
                    <a:off x="318433" y="1155101"/>
                    <a:ext cx="270209" cy="450943"/>
                  </a:xfrm>
                  <a:custGeom>
                    <a:avLst/>
                    <a:gdLst>
                      <a:gd name="T0" fmla="*/ 427 w 463"/>
                      <a:gd name="T1" fmla="*/ 0 h 773"/>
                      <a:gd name="T2" fmla="*/ 42 w 463"/>
                      <a:gd name="T3" fmla="*/ 0 h 773"/>
                      <a:gd name="T4" fmla="*/ 0 w 463"/>
                      <a:gd name="T5" fmla="*/ 35 h 773"/>
                      <a:gd name="T6" fmla="*/ 0 w 463"/>
                      <a:gd name="T7" fmla="*/ 733 h 773"/>
                      <a:gd name="T8" fmla="*/ 42 w 463"/>
                      <a:gd name="T9" fmla="*/ 773 h 773"/>
                      <a:gd name="T10" fmla="*/ 427 w 463"/>
                      <a:gd name="T11" fmla="*/ 773 h 773"/>
                      <a:gd name="T12" fmla="*/ 463 w 463"/>
                      <a:gd name="T13" fmla="*/ 733 h 773"/>
                      <a:gd name="T14" fmla="*/ 463 w 463"/>
                      <a:gd name="T15" fmla="*/ 35 h 773"/>
                      <a:gd name="T16" fmla="*/ 427 w 463"/>
                      <a:gd name="T17" fmla="*/ 0 h 773"/>
                      <a:gd name="T18" fmla="*/ 152 w 463"/>
                      <a:gd name="T19" fmla="*/ 730 h 773"/>
                      <a:gd name="T20" fmla="*/ 139 w 463"/>
                      <a:gd name="T21" fmla="*/ 743 h 773"/>
                      <a:gd name="T22" fmla="*/ 112 w 463"/>
                      <a:gd name="T23" fmla="*/ 743 h 773"/>
                      <a:gd name="T24" fmla="*/ 99 w 463"/>
                      <a:gd name="T25" fmla="*/ 730 h 773"/>
                      <a:gd name="T26" fmla="*/ 99 w 463"/>
                      <a:gd name="T27" fmla="*/ 722 h 773"/>
                      <a:gd name="T28" fmla="*/ 112 w 463"/>
                      <a:gd name="T29" fmla="*/ 709 h 773"/>
                      <a:gd name="T30" fmla="*/ 139 w 463"/>
                      <a:gd name="T31" fmla="*/ 709 h 773"/>
                      <a:gd name="T32" fmla="*/ 152 w 463"/>
                      <a:gd name="T33" fmla="*/ 722 h 773"/>
                      <a:gd name="T34" fmla="*/ 152 w 463"/>
                      <a:gd name="T35" fmla="*/ 730 h 773"/>
                      <a:gd name="T36" fmla="*/ 263 w 463"/>
                      <a:gd name="T37" fmla="*/ 724 h 773"/>
                      <a:gd name="T38" fmla="*/ 247 w 463"/>
                      <a:gd name="T39" fmla="*/ 743 h 773"/>
                      <a:gd name="T40" fmla="*/ 219 w 463"/>
                      <a:gd name="T41" fmla="*/ 743 h 773"/>
                      <a:gd name="T42" fmla="*/ 202 w 463"/>
                      <a:gd name="T43" fmla="*/ 724 h 773"/>
                      <a:gd name="T44" fmla="*/ 202 w 463"/>
                      <a:gd name="T45" fmla="*/ 716 h 773"/>
                      <a:gd name="T46" fmla="*/ 219 w 463"/>
                      <a:gd name="T47" fmla="*/ 699 h 773"/>
                      <a:gd name="T48" fmla="*/ 247 w 463"/>
                      <a:gd name="T49" fmla="*/ 699 h 773"/>
                      <a:gd name="T50" fmla="*/ 263 w 463"/>
                      <a:gd name="T51" fmla="*/ 716 h 773"/>
                      <a:gd name="T52" fmla="*/ 263 w 463"/>
                      <a:gd name="T53" fmla="*/ 724 h 773"/>
                      <a:gd name="T54" fmla="*/ 366 w 463"/>
                      <a:gd name="T55" fmla="*/ 730 h 773"/>
                      <a:gd name="T56" fmla="*/ 354 w 463"/>
                      <a:gd name="T57" fmla="*/ 743 h 773"/>
                      <a:gd name="T58" fmla="*/ 326 w 463"/>
                      <a:gd name="T59" fmla="*/ 743 h 773"/>
                      <a:gd name="T60" fmla="*/ 314 w 463"/>
                      <a:gd name="T61" fmla="*/ 730 h 773"/>
                      <a:gd name="T62" fmla="*/ 314 w 463"/>
                      <a:gd name="T63" fmla="*/ 722 h 773"/>
                      <a:gd name="T64" fmla="*/ 326 w 463"/>
                      <a:gd name="T65" fmla="*/ 709 h 773"/>
                      <a:gd name="T66" fmla="*/ 354 w 463"/>
                      <a:gd name="T67" fmla="*/ 709 h 773"/>
                      <a:gd name="T68" fmla="*/ 366 w 463"/>
                      <a:gd name="T69" fmla="*/ 722 h 773"/>
                      <a:gd name="T70" fmla="*/ 366 w 463"/>
                      <a:gd name="T71" fmla="*/ 730 h 773"/>
                      <a:gd name="T72" fmla="*/ 417 w 463"/>
                      <a:gd name="T73" fmla="*/ 644 h 773"/>
                      <a:gd name="T74" fmla="*/ 394 w 463"/>
                      <a:gd name="T75" fmla="*/ 671 h 773"/>
                      <a:gd name="T76" fmla="*/ 74 w 463"/>
                      <a:gd name="T77" fmla="*/ 671 h 773"/>
                      <a:gd name="T78" fmla="*/ 49 w 463"/>
                      <a:gd name="T79" fmla="*/ 644 h 773"/>
                      <a:gd name="T80" fmla="*/ 49 w 463"/>
                      <a:gd name="T81" fmla="*/ 67 h 773"/>
                      <a:gd name="T82" fmla="*/ 74 w 463"/>
                      <a:gd name="T83" fmla="*/ 46 h 773"/>
                      <a:gd name="T84" fmla="*/ 394 w 463"/>
                      <a:gd name="T85" fmla="*/ 46 h 773"/>
                      <a:gd name="T86" fmla="*/ 417 w 463"/>
                      <a:gd name="T87" fmla="*/ 67 h 773"/>
                      <a:gd name="T88" fmla="*/ 417 w 463"/>
                      <a:gd name="T89" fmla="*/ 644 h 7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3"/>
                      <a:gd name="T136" fmla="*/ 0 h 773"/>
                      <a:gd name="T137" fmla="*/ 463 w 463"/>
                      <a:gd name="T138" fmla="*/ 773 h 7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3" h="773">
                        <a:moveTo>
                          <a:pt x="427" y="0"/>
                        </a:moveTo>
                        <a:cubicBezTo>
                          <a:pt x="42" y="0"/>
                          <a:pt x="42" y="0"/>
                          <a:pt x="42" y="0"/>
                        </a:cubicBezTo>
                        <a:cubicBezTo>
                          <a:pt x="19" y="0"/>
                          <a:pt x="0" y="17"/>
                          <a:pt x="0" y="35"/>
                        </a:cubicBezTo>
                        <a:cubicBezTo>
                          <a:pt x="0" y="733"/>
                          <a:pt x="0" y="733"/>
                          <a:pt x="0" y="733"/>
                        </a:cubicBezTo>
                        <a:cubicBezTo>
                          <a:pt x="0" y="756"/>
                          <a:pt x="17" y="773"/>
                          <a:pt x="42" y="773"/>
                        </a:cubicBezTo>
                        <a:cubicBezTo>
                          <a:pt x="427" y="773"/>
                          <a:pt x="427" y="773"/>
                          <a:pt x="427" y="773"/>
                        </a:cubicBezTo>
                        <a:cubicBezTo>
                          <a:pt x="448" y="773"/>
                          <a:pt x="463" y="756"/>
                          <a:pt x="463" y="733"/>
                        </a:cubicBezTo>
                        <a:cubicBezTo>
                          <a:pt x="463" y="35"/>
                          <a:pt x="463" y="35"/>
                          <a:pt x="463" y="35"/>
                        </a:cubicBezTo>
                        <a:cubicBezTo>
                          <a:pt x="463" y="19"/>
                          <a:pt x="451" y="0"/>
                          <a:pt x="427" y="0"/>
                        </a:cubicBezTo>
                        <a:close/>
                        <a:moveTo>
                          <a:pt x="152" y="730"/>
                        </a:moveTo>
                        <a:cubicBezTo>
                          <a:pt x="152" y="737"/>
                          <a:pt x="146" y="743"/>
                          <a:pt x="139" y="743"/>
                        </a:cubicBezTo>
                        <a:cubicBezTo>
                          <a:pt x="112" y="743"/>
                          <a:pt x="112" y="743"/>
                          <a:pt x="112" y="743"/>
                        </a:cubicBezTo>
                        <a:cubicBezTo>
                          <a:pt x="106" y="743"/>
                          <a:pt x="99" y="737"/>
                          <a:pt x="99" y="730"/>
                        </a:cubicBezTo>
                        <a:cubicBezTo>
                          <a:pt x="99" y="722"/>
                          <a:pt x="99" y="722"/>
                          <a:pt x="99" y="722"/>
                        </a:cubicBezTo>
                        <a:cubicBezTo>
                          <a:pt x="99" y="714"/>
                          <a:pt x="106" y="709"/>
                          <a:pt x="112" y="709"/>
                        </a:cubicBezTo>
                        <a:cubicBezTo>
                          <a:pt x="139" y="709"/>
                          <a:pt x="139" y="709"/>
                          <a:pt x="139" y="709"/>
                        </a:cubicBezTo>
                        <a:cubicBezTo>
                          <a:pt x="146" y="709"/>
                          <a:pt x="152" y="714"/>
                          <a:pt x="152" y="722"/>
                        </a:cubicBezTo>
                        <a:cubicBezTo>
                          <a:pt x="152" y="730"/>
                          <a:pt x="152" y="730"/>
                          <a:pt x="152" y="730"/>
                        </a:cubicBezTo>
                        <a:close/>
                        <a:moveTo>
                          <a:pt x="263" y="724"/>
                        </a:moveTo>
                        <a:cubicBezTo>
                          <a:pt x="263" y="735"/>
                          <a:pt x="255" y="743"/>
                          <a:pt x="247" y="743"/>
                        </a:cubicBezTo>
                        <a:cubicBezTo>
                          <a:pt x="219" y="743"/>
                          <a:pt x="219" y="743"/>
                          <a:pt x="219" y="743"/>
                        </a:cubicBezTo>
                        <a:cubicBezTo>
                          <a:pt x="211" y="743"/>
                          <a:pt x="202" y="735"/>
                          <a:pt x="202" y="724"/>
                        </a:cubicBezTo>
                        <a:cubicBezTo>
                          <a:pt x="202" y="716"/>
                          <a:pt x="202" y="716"/>
                          <a:pt x="202" y="716"/>
                        </a:cubicBezTo>
                        <a:cubicBezTo>
                          <a:pt x="202" y="705"/>
                          <a:pt x="209" y="699"/>
                          <a:pt x="219" y="699"/>
                        </a:cubicBezTo>
                        <a:cubicBezTo>
                          <a:pt x="247" y="699"/>
                          <a:pt x="247" y="699"/>
                          <a:pt x="247" y="699"/>
                        </a:cubicBezTo>
                        <a:cubicBezTo>
                          <a:pt x="255" y="699"/>
                          <a:pt x="263" y="705"/>
                          <a:pt x="263" y="716"/>
                        </a:cubicBezTo>
                        <a:cubicBezTo>
                          <a:pt x="263" y="724"/>
                          <a:pt x="263" y="724"/>
                          <a:pt x="263" y="724"/>
                        </a:cubicBezTo>
                        <a:close/>
                        <a:moveTo>
                          <a:pt x="366" y="730"/>
                        </a:moveTo>
                        <a:cubicBezTo>
                          <a:pt x="366" y="737"/>
                          <a:pt x="360" y="743"/>
                          <a:pt x="354" y="743"/>
                        </a:cubicBezTo>
                        <a:cubicBezTo>
                          <a:pt x="326" y="743"/>
                          <a:pt x="326" y="743"/>
                          <a:pt x="326" y="743"/>
                        </a:cubicBezTo>
                        <a:cubicBezTo>
                          <a:pt x="320" y="743"/>
                          <a:pt x="314" y="737"/>
                          <a:pt x="314" y="730"/>
                        </a:cubicBezTo>
                        <a:cubicBezTo>
                          <a:pt x="314" y="722"/>
                          <a:pt x="314" y="722"/>
                          <a:pt x="314" y="722"/>
                        </a:cubicBezTo>
                        <a:cubicBezTo>
                          <a:pt x="314" y="714"/>
                          <a:pt x="320" y="709"/>
                          <a:pt x="326" y="709"/>
                        </a:cubicBezTo>
                        <a:cubicBezTo>
                          <a:pt x="354" y="709"/>
                          <a:pt x="354" y="709"/>
                          <a:pt x="354" y="709"/>
                        </a:cubicBezTo>
                        <a:cubicBezTo>
                          <a:pt x="360" y="709"/>
                          <a:pt x="366" y="714"/>
                          <a:pt x="366" y="722"/>
                        </a:cubicBezTo>
                        <a:cubicBezTo>
                          <a:pt x="366" y="730"/>
                          <a:pt x="366" y="730"/>
                          <a:pt x="366" y="730"/>
                        </a:cubicBezTo>
                        <a:close/>
                        <a:moveTo>
                          <a:pt x="417" y="644"/>
                        </a:moveTo>
                        <a:cubicBezTo>
                          <a:pt x="417" y="657"/>
                          <a:pt x="409" y="671"/>
                          <a:pt x="394" y="671"/>
                        </a:cubicBezTo>
                        <a:cubicBezTo>
                          <a:pt x="74" y="671"/>
                          <a:pt x="74" y="671"/>
                          <a:pt x="74" y="671"/>
                        </a:cubicBezTo>
                        <a:cubicBezTo>
                          <a:pt x="59" y="671"/>
                          <a:pt x="49" y="659"/>
                          <a:pt x="49" y="644"/>
                        </a:cubicBezTo>
                        <a:cubicBezTo>
                          <a:pt x="49" y="67"/>
                          <a:pt x="49" y="67"/>
                          <a:pt x="49" y="67"/>
                        </a:cubicBezTo>
                        <a:cubicBezTo>
                          <a:pt x="49" y="50"/>
                          <a:pt x="61" y="46"/>
                          <a:pt x="74" y="46"/>
                        </a:cubicBezTo>
                        <a:cubicBezTo>
                          <a:pt x="394" y="46"/>
                          <a:pt x="394" y="46"/>
                          <a:pt x="394" y="46"/>
                        </a:cubicBezTo>
                        <a:cubicBezTo>
                          <a:pt x="404" y="46"/>
                          <a:pt x="417" y="48"/>
                          <a:pt x="417" y="67"/>
                        </a:cubicBezTo>
                        <a:cubicBezTo>
                          <a:pt x="417" y="644"/>
                          <a:pt x="417" y="644"/>
                          <a:pt x="417" y="64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56" tIns="46627" rIns="93256" bIns="46627"/>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6412" name="Group 8"/>
                <p:cNvGrpSpPr>
                  <a:grpSpLocks/>
                </p:cNvGrpSpPr>
                <p:nvPr/>
              </p:nvGrpSpPr>
              <p:grpSpPr bwMode="auto">
                <a:xfrm>
                  <a:off x="776567" y="546651"/>
                  <a:ext cx="609600" cy="922338"/>
                  <a:chOff x="0" y="0"/>
                  <a:chExt cx="384" cy="581"/>
                </a:xfrm>
              </p:grpSpPr>
              <p:sp>
                <p:nvSpPr>
                  <p:cNvPr id="16413" name="AutoShape 7"/>
                  <p:cNvSpPr>
                    <a:spLocks noChangeAspect="1" noChangeArrowheads="1" noTextEdit="1"/>
                  </p:cNvSpPr>
                  <p:nvPr/>
                </p:nvSpPr>
                <p:spPr bwMode="auto">
                  <a:xfrm>
                    <a:off x="0" y="0"/>
                    <a:ext cx="384" cy="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6414" name="Freeform 9"/>
                  <p:cNvSpPr>
                    <a:spLocks noEditPoints="1" noChangeArrowheads="1"/>
                  </p:cNvSpPr>
                  <p:nvPr/>
                </p:nvSpPr>
                <p:spPr bwMode="auto">
                  <a:xfrm>
                    <a:off x="-2" y="0"/>
                    <a:ext cx="387" cy="581"/>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16415" name="Freeform 10"/>
              <p:cNvSpPr>
                <a:spLocks noEditPoints="1" noChangeArrowheads="1"/>
              </p:cNvSpPr>
              <p:nvPr/>
            </p:nvSpPr>
            <p:spPr bwMode="auto">
              <a:xfrm>
                <a:off x="1407600" y="1116943"/>
                <a:ext cx="671764" cy="424644"/>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6416" name="Group 12"/>
            <p:cNvGrpSpPr>
              <a:grpSpLocks/>
            </p:cNvGrpSpPr>
            <p:nvPr/>
          </p:nvGrpSpPr>
          <p:grpSpPr bwMode="auto">
            <a:xfrm>
              <a:off x="0" y="588062"/>
              <a:ext cx="978530" cy="942686"/>
              <a:chOff x="0" y="0"/>
              <a:chExt cx="1092" cy="1052"/>
            </a:xfrm>
          </p:grpSpPr>
          <p:sp>
            <p:nvSpPr>
              <p:cNvPr id="16417" name="Freeform 15"/>
              <p:cNvSpPr>
                <a:spLocks noEditPoints="1" noChangeArrowheads="1"/>
              </p:cNvSpPr>
              <p:nvPr/>
            </p:nvSpPr>
            <p:spPr bwMode="auto">
              <a:xfrm>
                <a:off x="0" y="176"/>
                <a:ext cx="467" cy="876"/>
              </a:xfrm>
              <a:custGeom>
                <a:avLst/>
                <a:gdLst>
                  <a:gd name="T0" fmla="*/ 1631 w 1868"/>
                  <a:gd name="T1" fmla="*/ 3121 h 3503"/>
                  <a:gd name="T2" fmla="*/ 206 w 1868"/>
                  <a:gd name="T3" fmla="*/ 3000 h 3503"/>
                  <a:gd name="T4" fmla="*/ 206 w 1868"/>
                  <a:gd name="T5" fmla="*/ 3150 h 3503"/>
                  <a:gd name="T6" fmla="*/ 236 w 1868"/>
                  <a:gd name="T7" fmla="*/ 2852 h 3503"/>
                  <a:gd name="T8" fmla="*/ 236 w 1868"/>
                  <a:gd name="T9" fmla="*/ 2761 h 3503"/>
                  <a:gd name="T10" fmla="*/ 521 w 1868"/>
                  <a:gd name="T11" fmla="*/ 2882 h 3503"/>
                  <a:gd name="T12" fmla="*/ 236 w 1868"/>
                  <a:gd name="T13" fmla="*/ 2493 h 3503"/>
                  <a:gd name="T14" fmla="*/ 491 w 1868"/>
                  <a:gd name="T15" fmla="*/ 2493 h 3503"/>
                  <a:gd name="T16" fmla="*/ 521 w 1868"/>
                  <a:gd name="T17" fmla="*/ 2465 h 3503"/>
                  <a:gd name="T18" fmla="*/ 206 w 1868"/>
                  <a:gd name="T19" fmla="*/ 2465 h 3503"/>
                  <a:gd name="T20" fmla="*/ 1662 w 1868"/>
                  <a:gd name="T21" fmla="*/ 855 h 3503"/>
                  <a:gd name="T22" fmla="*/ 1631 w 1868"/>
                  <a:gd name="T23" fmla="*/ 826 h 3503"/>
                  <a:gd name="T24" fmla="*/ 236 w 1868"/>
                  <a:gd name="T25" fmla="*/ 826 h 3503"/>
                  <a:gd name="T26" fmla="*/ 206 w 1868"/>
                  <a:gd name="T27" fmla="*/ 855 h 3503"/>
                  <a:gd name="T28" fmla="*/ 236 w 1868"/>
                  <a:gd name="T29" fmla="*/ 521 h 3503"/>
                  <a:gd name="T30" fmla="*/ 236 w 1868"/>
                  <a:gd name="T31" fmla="*/ 384 h 3503"/>
                  <a:gd name="T32" fmla="*/ 1662 w 1868"/>
                  <a:gd name="T33" fmla="*/ 549 h 3503"/>
                  <a:gd name="T34" fmla="*/ 259 w 1868"/>
                  <a:gd name="T35" fmla="*/ 28 h 3503"/>
                  <a:gd name="T36" fmla="*/ 154 w 1868"/>
                  <a:gd name="T37" fmla="*/ 49 h 3503"/>
                  <a:gd name="T38" fmla="*/ 74 w 1868"/>
                  <a:gd name="T39" fmla="*/ 108 h 3503"/>
                  <a:gd name="T40" fmla="*/ 33 w 1868"/>
                  <a:gd name="T41" fmla="*/ 190 h 3503"/>
                  <a:gd name="T42" fmla="*/ 33 w 1868"/>
                  <a:gd name="T43" fmla="*/ 3312 h 3503"/>
                  <a:gd name="T44" fmla="*/ 74 w 1868"/>
                  <a:gd name="T45" fmla="*/ 3395 h 3503"/>
                  <a:gd name="T46" fmla="*/ 154 w 1868"/>
                  <a:gd name="T47" fmla="*/ 3453 h 3503"/>
                  <a:gd name="T48" fmla="*/ 259 w 1868"/>
                  <a:gd name="T49" fmla="*/ 3474 h 3503"/>
                  <a:gd name="T50" fmla="*/ 1681 w 1868"/>
                  <a:gd name="T51" fmla="*/ 3464 h 3503"/>
                  <a:gd name="T52" fmla="*/ 1770 w 1868"/>
                  <a:gd name="T53" fmla="*/ 3418 h 3503"/>
                  <a:gd name="T54" fmla="*/ 1826 w 1868"/>
                  <a:gd name="T55" fmla="*/ 3342 h 3503"/>
                  <a:gd name="T56" fmla="*/ 1838 w 1868"/>
                  <a:gd name="T57" fmla="*/ 222 h 3503"/>
                  <a:gd name="T58" fmla="*/ 1807 w 1868"/>
                  <a:gd name="T59" fmla="*/ 132 h 3503"/>
                  <a:gd name="T60" fmla="*/ 1744 w 1868"/>
                  <a:gd name="T61" fmla="*/ 65 h 3503"/>
                  <a:gd name="T62" fmla="*/ 1646 w 1868"/>
                  <a:gd name="T63" fmla="*/ 29 h 3503"/>
                  <a:gd name="T64" fmla="*/ 259 w 1868"/>
                  <a:gd name="T65" fmla="*/ 0 h 3503"/>
                  <a:gd name="T66" fmla="*/ 1691 w 1868"/>
                  <a:gd name="T67" fmla="*/ 11 h 3503"/>
                  <a:gd name="T68" fmla="*/ 1792 w 1868"/>
                  <a:gd name="T69" fmla="*/ 64 h 3503"/>
                  <a:gd name="T70" fmla="*/ 1855 w 1868"/>
                  <a:gd name="T71" fmla="*/ 152 h 3503"/>
                  <a:gd name="T72" fmla="*/ 1868 w 1868"/>
                  <a:gd name="T73" fmla="*/ 3281 h 3503"/>
                  <a:gd name="T74" fmla="*/ 1839 w 1868"/>
                  <a:gd name="T75" fmla="*/ 3383 h 3503"/>
                  <a:gd name="T76" fmla="*/ 1761 w 1868"/>
                  <a:gd name="T77" fmla="*/ 3461 h 3503"/>
                  <a:gd name="T78" fmla="*/ 1651 w 1868"/>
                  <a:gd name="T79" fmla="*/ 3500 h 3503"/>
                  <a:gd name="T80" fmla="*/ 217 w 1868"/>
                  <a:gd name="T81" fmla="*/ 3500 h 3503"/>
                  <a:gd name="T82" fmla="*/ 106 w 1868"/>
                  <a:gd name="T83" fmla="*/ 3461 h 3503"/>
                  <a:gd name="T84" fmla="*/ 28 w 1868"/>
                  <a:gd name="T85" fmla="*/ 3383 h 3503"/>
                  <a:gd name="T86" fmla="*/ 0 w 1868"/>
                  <a:gd name="T87" fmla="*/ 3281 h 3503"/>
                  <a:gd name="T88" fmla="*/ 13 w 1868"/>
                  <a:gd name="T89" fmla="*/ 152 h 3503"/>
                  <a:gd name="T90" fmla="*/ 76 w 1868"/>
                  <a:gd name="T91" fmla="*/ 64 h 3503"/>
                  <a:gd name="T92" fmla="*/ 178 w 1868"/>
                  <a:gd name="T93" fmla="*/ 11 h 35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8"/>
                  <a:gd name="T142" fmla="*/ 0 h 3503"/>
                  <a:gd name="T143" fmla="*/ 1868 w 1868"/>
                  <a:gd name="T144" fmla="*/ 3503 h 350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8" h="3503">
                    <a:moveTo>
                      <a:pt x="236" y="3028"/>
                    </a:moveTo>
                    <a:lnTo>
                      <a:pt x="236" y="3121"/>
                    </a:lnTo>
                    <a:lnTo>
                      <a:pt x="1631" y="3121"/>
                    </a:lnTo>
                    <a:lnTo>
                      <a:pt x="1631" y="3028"/>
                    </a:lnTo>
                    <a:lnTo>
                      <a:pt x="236" y="3028"/>
                    </a:lnTo>
                    <a:close/>
                    <a:moveTo>
                      <a:pt x="206" y="3000"/>
                    </a:moveTo>
                    <a:lnTo>
                      <a:pt x="1662" y="3000"/>
                    </a:lnTo>
                    <a:lnTo>
                      <a:pt x="1662" y="3150"/>
                    </a:lnTo>
                    <a:lnTo>
                      <a:pt x="206" y="3150"/>
                    </a:lnTo>
                    <a:lnTo>
                      <a:pt x="206" y="3000"/>
                    </a:lnTo>
                    <a:close/>
                    <a:moveTo>
                      <a:pt x="236" y="2761"/>
                    </a:moveTo>
                    <a:lnTo>
                      <a:pt x="236" y="2852"/>
                    </a:lnTo>
                    <a:lnTo>
                      <a:pt x="491" y="2852"/>
                    </a:lnTo>
                    <a:lnTo>
                      <a:pt x="491" y="2761"/>
                    </a:lnTo>
                    <a:lnTo>
                      <a:pt x="236" y="2761"/>
                    </a:lnTo>
                    <a:close/>
                    <a:moveTo>
                      <a:pt x="206" y="2732"/>
                    </a:moveTo>
                    <a:lnTo>
                      <a:pt x="521" y="2732"/>
                    </a:lnTo>
                    <a:lnTo>
                      <a:pt x="521" y="2882"/>
                    </a:lnTo>
                    <a:lnTo>
                      <a:pt x="206" y="2882"/>
                    </a:lnTo>
                    <a:lnTo>
                      <a:pt x="206" y="2732"/>
                    </a:lnTo>
                    <a:close/>
                    <a:moveTo>
                      <a:pt x="236" y="2493"/>
                    </a:moveTo>
                    <a:lnTo>
                      <a:pt x="236" y="2584"/>
                    </a:lnTo>
                    <a:lnTo>
                      <a:pt x="491" y="2584"/>
                    </a:lnTo>
                    <a:lnTo>
                      <a:pt x="491" y="2493"/>
                    </a:lnTo>
                    <a:lnTo>
                      <a:pt x="236" y="2493"/>
                    </a:lnTo>
                    <a:close/>
                    <a:moveTo>
                      <a:pt x="206" y="2465"/>
                    </a:moveTo>
                    <a:lnTo>
                      <a:pt x="521" y="2465"/>
                    </a:lnTo>
                    <a:lnTo>
                      <a:pt x="521" y="2613"/>
                    </a:lnTo>
                    <a:lnTo>
                      <a:pt x="206" y="2613"/>
                    </a:lnTo>
                    <a:lnTo>
                      <a:pt x="206" y="2465"/>
                    </a:lnTo>
                    <a:close/>
                    <a:moveTo>
                      <a:pt x="206" y="645"/>
                    </a:moveTo>
                    <a:lnTo>
                      <a:pt x="1662" y="645"/>
                    </a:lnTo>
                    <a:lnTo>
                      <a:pt x="1662" y="855"/>
                    </a:lnTo>
                    <a:lnTo>
                      <a:pt x="1335" y="855"/>
                    </a:lnTo>
                    <a:lnTo>
                      <a:pt x="1335" y="826"/>
                    </a:lnTo>
                    <a:lnTo>
                      <a:pt x="1631" y="826"/>
                    </a:lnTo>
                    <a:lnTo>
                      <a:pt x="1631" y="675"/>
                    </a:lnTo>
                    <a:lnTo>
                      <a:pt x="236" y="675"/>
                    </a:lnTo>
                    <a:lnTo>
                      <a:pt x="236" y="826"/>
                    </a:lnTo>
                    <a:lnTo>
                      <a:pt x="1335" y="826"/>
                    </a:lnTo>
                    <a:lnTo>
                      <a:pt x="1335" y="855"/>
                    </a:lnTo>
                    <a:lnTo>
                      <a:pt x="206" y="855"/>
                    </a:lnTo>
                    <a:lnTo>
                      <a:pt x="206" y="645"/>
                    </a:lnTo>
                    <a:close/>
                    <a:moveTo>
                      <a:pt x="236" y="384"/>
                    </a:moveTo>
                    <a:lnTo>
                      <a:pt x="236" y="521"/>
                    </a:lnTo>
                    <a:lnTo>
                      <a:pt x="1631" y="521"/>
                    </a:lnTo>
                    <a:lnTo>
                      <a:pt x="1631" y="384"/>
                    </a:lnTo>
                    <a:lnTo>
                      <a:pt x="236" y="384"/>
                    </a:lnTo>
                    <a:close/>
                    <a:moveTo>
                      <a:pt x="206" y="355"/>
                    </a:moveTo>
                    <a:lnTo>
                      <a:pt x="1662" y="355"/>
                    </a:lnTo>
                    <a:lnTo>
                      <a:pt x="1662" y="549"/>
                    </a:lnTo>
                    <a:lnTo>
                      <a:pt x="206" y="549"/>
                    </a:lnTo>
                    <a:lnTo>
                      <a:pt x="206" y="355"/>
                    </a:lnTo>
                    <a:close/>
                    <a:moveTo>
                      <a:pt x="259" y="28"/>
                    </a:moveTo>
                    <a:lnTo>
                      <a:pt x="223" y="29"/>
                    </a:lnTo>
                    <a:lnTo>
                      <a:pt x="186" y="37"/>
                    </a:lnTo>
                    <a:lnTo>
                      <a:pt x="154" y="49"/>
                    </a:lnTo>
                    <a:lnTo>
                      <a:pt x="123" y="65"/>
                    </a:lnTo>
                    <a:lnTo>
                      <a:pt x="95" y="84"/>
                    </a:lnTo>
                    <a:lnTo>
                      <a:pt x="74" y="108"/>
                    </a:lnTo>
                    <a:lnTo>
                      <a:pt x="56" y="132"/>
                    </a:lnTo>
                    <a:lnTo>
                      <a:pt x="41" y="160"/>
                    </a:lnTo>
                    <a:lnTo>
                      <a:pt x="33" y="190"/>
                    </a:lnTo>
                    <a:lnTo>
                      <a:pt x="30" y="222"/>
                    </a:lnTo>
                    <a:lnTo>
                      <a:pt x="30" y="3281"/>
                    </a:lnTo>
                    <a:lnTo>
                      <a:pt x="33" y="3312"/>
                    </a:lnTo>
                    <a:lnTo>
                      <a:pt x="41" y="3342"/>
                    </a:lnTo>
                    <a:lnTo>
                      <a:pt x="56" y="3370"/>
                    </a:lnTo>
                    <a:lnTo>
                      <a:pt x="74" y="3395"/>
                    </a:lnTo>
                    <a:lnTo>
                      <a:pt x="95" y="3418"/>
                    </a:lnTo>
                    <a:lnTo>
                      <a:pt x="123" y="3437"/>
                    </a:lnTo>
                    <a:lnTo>
                      <a:pt x="154" y="3453"/>
                    </a:lnTo>
                    <a:lnTo>
                      <a:pt x="186" y="3464"/>
                    </a:lnTo>
                    <a:lnTo>
                      <a:pt x="223" y="3472"/>
                    </a:lnTo>
                    <a:lnTo>
                      <a:pt x="259" y="3474"/>
                    </a:lnTo>
                    <a:lnTo>
                      <a:pt x="1609" y="3474"/>
                    </a:lnTo>
                    <a:lnTo>
                      <a:pt x="1646" y="3472"/>
                    </a:lnTo>
                    <a:lnTo>
                      <a:pt x="1681" y="3464"/>
                    </a:lnTo>
                    <a:lnTo>
                      <a:pt x="1713" y="3453"/>
                    </a:lnTo>
                    <a:lnTo>
                      <a:pt x="1744" y="3437"/>
                    </a:lnTo>
                    <a:lnTo>
                      <a:pt x="1770" y="3418"/>
                    </a:lnTo>
                    <a:lnTo>
                      <a:pt x="1793" y="3395"/>
                    </a:lnTo>
                    <a:lnTo>
                      <a:pt x="1813" y="3370"/>
                    </a:lnTo>
                    <a:lnTo>
                      <a:pt x="1826" y="3342"/>
                    </a:lnTo>
                    <a:lnTo>
                      <a:pt x="1835" y="3312"/>
                    </a:lnTo>
                    <a:lnTo>
                      <a:pt x="1838" y="3281"/>
                    </a:lnTo>
                    <a:lnTo>
                      <a:pt x="1838" y="222"/>
                    </a:lnTo>
                    <a:lnTo>
                      <a:pt x="1835" y="190"/>
                    </a:lnTo>
                    <a:lnTo>
                      <a:pt x="1821" y="160"/>
                    </a:lnTo>
                    <a:lnTo>
                      <a:pt x="1807" y="132"/>
                    </a:lnTo>
                    <a:lnTo>
                      <a:pt x="1793" y="108"/>
                    </a:lnTo>
                    <a:lnTo>
                      <a:pt x="1770" y="84"/>
                    </a:lnTo>
                    <a:lnTo>
                      <a:pt x="1744" y="65"/>
                    </a:lnTo>
                    <a:lnTo>
                      <a:pt x="1713" y="49"/>
                    </a:lnTo>
                    <a:lnTo>
                      <a:pt x="1681" y="37"/>
                    </a:lnTo>
                    <a:lnTo>
                      <a:pt x="1646" y="29"/>
                    </a:lnTo>
                    <a:lnTo>
                      <a:pt x="1609" y="28"/>
                    </a:lnTo>
                    <a:lnTo>
                      <a:pt x="259" y="28"/>
                    </a:lnTo>
                    <a:close/>
                    <a:moveTo>
                      <a:pt x="259" y="0"/>
                    </a:moveTo>
                    <a:lnTo>
                      <a:pt x="1609" y="0"/>
                    </a:lnTo>
                    <a:lnTo>
                      <a:pt x="1651" y="3"/>
                    </a:lnTo>
                    <a:lnTo>
                      <a:pt x="1691" y="11"/>
                    </a:lnTo>
                    <a:lnTo>
                      <a:pt x="1728" y="24"/>
                    </a:lnTo>
                    <a:lnTo>
                      <a:pt x="1761" y="41"/>
                    </a:lnTo>
                    <a:lnTo>
                      <a:pt x="1792" y="64"/>
                    </a:lnTo>
                    <a:lnTo>
                      <a:pt x="1818" y="90"/>
                    </a:lnTo>
                    <a:lnTo>
                      <a:pt x="1839" y="120"/>
                    </a:lnTo>
                    <a:lnTo>
                      <a:pt x="1855" y="152"/>
                    </a:lnTo>
                    <a:lnTo>
                      <a:pt x="1864" y="186"/>
                    </a:lnTo>
                    <a:lnTo>
                      <a:pt x="1868" y="222"/>
                    </a:lnTo>
                    <a:lnTo>
                      <a:pt x="1868" y="3281"/>
                    </a:lnTo>
                    <a:lnTo>
                      <a:pt x="1864" y="3317"/>
                    </a:lnTo>
                    <a:lnTo>
                      <a:pt x="1855" y="3350"/>
                    </a:lnTo>
                    <a:lnTo>
                      <a:pt x="1839" y="3383"/>
                    </a:lnTo>
                    <a:lnTo>
                      <a:pt x="1818" y="3411"/>
                    </a:lnTo>
                    <a:lnTo>
                      <a:pt x="1792" y="3438"/>
                    </a:lnTo>
                    <a:lnTo>
                      <a:pt x="1761" y="3461"/>
                    </a:lnTo>
                    <a:lnTo>
                      <a:pt x="1728" y="3479"/>
                    </a:lnTo>
                    <a:lnTo>
                      <a:pt x="1691" y="3491"/>
                    </a:lnTo>
                    <a:lnTo>
                      <a:pt x="1651" y="3500"/>
                    </a:lnTo>
                    <a:lnTo>
                      <a:pt x="1609" y="3503"/>
                    </a:lnTo>
                    <a:lnTo>
                      <a:pt x="259" y="3503"/>
                    </a:lnTo>
                    <a:lnTo>
                      <a:pt x="217" y="3500"/>
                    </a:lnTo>
                    <a:lnTo>
                      <a:pt x="178" y="3491"/>
                    </a:lnTo>
                    <a:lnTo>
                      <a:pt x="141" y="3479"/>
                    </a:lnTo>
                    <a:lnTo>
                      <a:pt x="106" y="3461"/>
                    </a:lnTo>
                    <a:lnTo>
                      <a:pt x="76" y="3438"/>
                    </a:lnTo>
                    <a:lnTo>
                      <a:pt x="50" y="3411"/>
                    </a:lnTo>
                    <a:lnTo>
                      <a:pt x="28" y="3383"/>
                    </a:lnTo>
                    <a:lnTo>
                      <a:pt x="13" y="3350"/>
                    </a:lnTo>
                    <a:lnTo>
                      <a:pt x="3" y="3317"/>
                    </a:lnTo>
                    <a:lnTo>
                      <a:pt x="0" y="3281"/>
                    </a:lnTo>
                    <a:lnTo>
                      <a:pt x="0" y="222"/>
                    </a:lnTo>
                    <a:lnTo>
                      <a:pt x="3" y="186"/>
                    </a:lnTo>
                    <a:lnTo>
                      <a:pt x="13" y="152"/>
                    </a:lnTo>
                    <a:lnTo>
                      <a:pt x="28" y="120"/>
                    </a:lnTo>
                    <a:lnTo>
                      <a:pt x="50" y="90"/>
                    </a:lnTo>
                    <a:lnTo>
                      <a:pt x="76" y="64"/>
                    </a:lnTo>
                    <a:lnTo>
                      <a:pt x="106" y="41"/>
                    </a:lnTo>
                    <a:lnTo>
                      <a:pt x="141" y="24"/>
                    </a:lnTo>
                    <a:lnTo>
                      <a:pt x="178" y="11"/>
                    </a:lnTo>
                    <a:lnTo>
                      <a:pt x="217" y="3"/>
                    </a:lnTo>
                    <a:lnTo>
                      <a:pt x="2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6418" name="Freeform 16"/>
              <p:cNvSpPr>
                <a:spLocks noEditPoints="1" noChangeArrowheads="1"/>
              </p:cNvSpPr>
              <p:nvPr/>
            </p:nvSpPr>
            <p:spPr bwMode="auto">
              <a:xfrm>
                <a:off x="311" y="85"/>
                <a:ext cx="467" cy="876"/>
              </a:xfrm>
              <a:custGeom>
                <a:avLst/>
                <a:gdLst>
                  <a:gd name="T0" fmla="*/ 628 w 1867"/>
                  <a:gd name="T1" fmla="*/ 3122 h 3504"/>
                  <a:gd name="T2" fmla="*/ 1631 w 1867"/>
                  <a:gd name="T3" fmla="*/ 3029 h 3504"/>
                  <a:gd name="T4" fmla="*/ 590 w 1867"/>
                  <a:gd name="T5" fmla="*/ 3001 h 3504"/>
                  <a:gd name="T6" fmla="*/ 1660 w 1867"/>
                  <a:gd name="T7" fmla="*/ 3151 h 3504"/>
                  <a:gd name="T8" fmla="*/ 590 w 1867"/>
                  <a:gd name="T9" fmla="*/ 3001 h 3504"/>
                  <a:gd name="T10" fmla="*/ 1660 w 1867"/>
                  <a:gd name="T11" fmla="*/ 647 h 3504"/>
                  <a:gd name="T12" fmla="*/ 608 w 1867"/>
                  <a:gd name="T13" fmla="*/ 857 h 3504"/>
                  <a:gd name="T14" fmla="*/ 1631 w 1867"/>
                  <a:gd name="T15" fmla="*/ 827 h 3504"/>
                  <a:gd name="T16" fmla="*/ 603 w 1867"/>
                  <a:gd name="T17" fmla="*/ 675 h 3504"/>
                  <a:gd name="T18" fmla="*/ 302 w 1867"/>
                  <a:gd name="T19" fmla="*/ 340 h 3504"/>
                  <a:gd name="T20" fmla="*/ 1651 w 1867"/>
                  <a:gd name="T21" fmla="*/ 550 h 3504"/>
                  <a:gd name="T22" fmla="*/ 605 w 1867"/>
                  <a:gd name="T23" fmla="*/ 522 h 3504"/>
                  <a:gd name="T24" fmla="*/ 1622 w 1867"/>
                  <a:gd name="T25" fmla="*/ 369 h 3504"/>
                  <a:gd name="T26" fmla="*/ 302 w 1867"/>
                  <a:gd name="T27" fmla="*/ 340 h 3504"/>
                  <a:gd name="T28" fmla="*/ 29 w 1867"/>
                  <a:gd name="T29" fmla="*/ 352 h 3504"/>
                  <a:gd name="T30" fmla="*/ 0 w 1867"/>
                  <a:gd name="T31" fmla="*/ 183 h 3504"/>
                  <a:gd name="T32" fmla="*/ 13 w 1867"/>
                  <a:gd name="T33" fmla="*/ 153 h 3504"/>
                  <a:gd name="T34" fmla="*/ 29 w 1867"/>
                  <a:gd name="T35" fmla="*/ 118 h 3504"/>
                  <a:gd name="T36" fmla="*/ 30 w 1867"/>
                  <a:gd name="T37" fmla="*/ 118 h 3504"/>
                  <a:gd name="T38" fmla="*/ 29 w 1867"/>
                  <a:gd name="T39" fmla="*/ 106 h 3504"/>
                  <a:gd name="T40" fmla="*/ 1607 w 1867"/>
                  <a:gd name="T41" fmla="*/ 0 h 3504"/>
                  <a:gd name="T42" fmla="*/ 1691 w 1867"/>
                  <a:gd name="T43" fmla="*/ 12 h 3504"/>
                  <a:gd name="T44" fmla="*/ 1761 w 1867"/>
                  <a:gd name="T45" fmla="*/ 43 h 3504"/>
                  <a:gd name="T46" fmla="*/ 1818 w 1867"/>
                  <a:gd name="T47" fmla="*/ 92 h 3504"/>
                  <a:gd name="T48" fmla="*/ 1855 w 1867"/>
                  <a:gd name="T49" fmla="*/ 153 h 3504"/>
                  <a:gd name="T50" fmla="*/ 1867 w 1867"/>
                  <a:gd name="T51" fmla="*/ 223 h 3504"/>
                  <a:gd name="T52" fmla="*/ 1864 w 1867"/>
                  <a:gd name="T53" fmla="*/ 3319 h 3504"/>
                  <a:gd name="T54" fmla="*/ 1838 w 1867"/>
                  <a:gd name="T55" fmla="*/ 3385 h 3504"/>
                  <a:gd name="T56" fmla="*/ 1790 w 1867"/>
                  <a:gd name="T57" fmla="*/ 3439 h 3504"/>
                  <a:gd name="T58" fmla="*/ 1728 w 1867"/>
                  <a:gd name="T59" fmla="*/ 3481 h 3504"/>
                  <a:gd name="T60" fmla="*/ 1649 w 1867"/>
                  <a:gd name="T61" fmla="*/ 3502 h 3504"/>
                  <a:gd name="T62" fmla="*/ 608 w 1867"/>
                  <a:gd name="T63" fmla="*/ 3504 h 3504"/>
                  <a:gd name="T64" fmla="*/ 1607 w 1867"/>
                  <a:gd name="T65" fmla="*/ 3475 h 3504"/>
                  <a:gd name="T66" fmla="*/ 1681 w 1867"/>
                  <a:gd name="T67" fmla="*/ 3466 h 3504"/>
                  <a:gd name="T68" fmla="*/ 1744 w 1867"/>
                  <a:gd name="T69" fmla="*/ 3438 h 3504"/>
                  <a:gd name="T70" fmla="*/ 1793 w 1867"/>
                  <a:gd name="T71" fmla="*/ 3397 h 3504"/>
                  <a:gd name="T72" fmla="*/ 1826 w 1867"/>
                  <a:gd name="T73" fmla="*/ 3344 h 3504"/>
                  <a:gd name="T74" fmla="*/ 1838 w 1867"/>
                  <a:gd name="T75" fmla="*/ 3281 h 3504"/>
                  <a:gd name="T76" fmla="*/ 1835 w 1867"/>
                  <a:gd name="T77" fmla="*/ 190 h 3504"/>
                  <a:gd name="T78" fmla="*/ 1813 w 1867"/>
                  <a:gd name="T79" fmla="*/ 133 h 3504"/>
                  <a:gd name="T80" fmla="*/ 1770 w 1867"/>
                  <a:gd name="T81" fmla="*/ 85 h 3504"/>
                  <a:gd name="T82" fmla="*/ 1713 w 1867"/>
                  <a:gd name="T83" fmla="*/ 51 h 3504"/>
                  <a:gd name="T84" fmla="*/ 1645 w 1867"/>
                  <a:gd name="T85" fmla="*/ 31 h 3504"/>
                  <a:gd name="T86" fmla="*/ 258 w 1867"/>
                  <a:gd name="T87" fmla="*/ 29 h 3504"/>
                  <a:gd name="T88" fmla="*/ 185 w 1867"/>
                  <a:gd name="T89" fmla="*/ 39 h 3504"/>
                  <a:gd name="T90" fmla="*/ 123 w 1867"/>
                  <a:gd name="T91" fmla="*/ 67 h 3504"/>
                  <a:gd name="T92" fmla="*/ 73 w 1867"/>
                  <a:gd name="T93" fmla="*/ 109 h 3504"/>
                  <a:gd name="T94" fmla="*/ 40 w 1867"/>
                  <a:gd name="T95" fmla="*/ 161 h 3504"/>
                  <a:gd name="T96" fmla="*/ 30 w 1867"/>
                  <a:gd name="T97" fmla="*/ 118 h 3504"/>
                  <a:gd name="T98" fmla="*/ 75 w 1867"/>
                  <a:gd name="T99" fmla="*/ 65 h 3504"/>
                  <a:gd name="T100" fmla="*/ 139 w 1867"/>
                  <a:gd name="T101" fmla="*/ 25 h 3504"/>
                  <a:gd name="T102" fmla="*/ 217 w 1867"/>
                  <a:gd name="T103" fmla="*/ 4 h 35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7"/>
                  <a:gd name="T157" fmla="*/ 0 h 3504"/>
                  <a:gd name="T158" fmla="*/ 1867 w 1867"/>
                  <a:gd name="T159" fmla="*/ 3504 h 35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7" h="3504">
                    <a:moveTo>
                      <a:pt x="628" y="3029"/>
                    </a:moveTo>
                    <a:lnTo>
                      <a:pt x="628" y="3122"/>
                    </a:lnTo>
                    <a:lnTo>
                      <a:pt x="1631" y="3122"/>
                    </a:lnTo>
                    <a:lnTo>
                      <a:pt x="1631" y="3029"/>
                    </a:lnTo>
                    <a:lnTo>
                      <a:pt x="628" y="3029"/>
                    </a:lnTo>
                    <a:close/>
                    <a:moveTo>
                      <a:pt x="590" y="3001"/>
                    </a:moveTo>
                    <a:lnTo>
                      <a:pt x="1660" y="3001"/>
                    </a:lnTo>
                    <a:lnTo>
                      <a:pt x="1660" y="3151"/>
                    </a:lnTo>
                    <a:lnTo>
                      <a:pt x="590" y="3151"/>
                    </a:lnTo>
                    <a:lnTo>
                      <a:pt x="590" y="3001"/>
                    </a:lnTo>
                    <a:close/>
                    <a:moveTo>
                      <a:pt x="602" y="647"/>
                    </a:moveTo>
                    <a:lnTo>
                      <a:pt x="1660" y="647"/>
                    </a:lnTo>
                    <a:lnTo>
                      <a:pt x="1660" y="857"/>
                    </a:lnTo>
                    <a:lnTo>
                      <a:pt x="608" y="857"/>
                    </a:lnTo>
                    <a:lnTo>
                      <a:pt x="608" y="827"/>
                    </a:lnTo>
                    <a:lnTo>
                      <a:pt x="1631" y="827"/>
                    </a:lnTo>
                    <a:lnTo>
                      <a:pt x="1631" y="675"/>
                    </a:lnTo>
                    <a:lnTo>
                      <a:pt x="603" y="675"/>
                    </a:lnTo>
                    <a:lnTo>
                      <a:pt x="602" y="647"/>
                    </a:lnTo>
                    <a:close/>
                    <a:moveTo>
                      <a:pt x="302" y="340"/>
                    </a:moveTo>
                    <a:lnTo>
                      <a:pt x="1651" y="340"/>
                    </a:lnTo>
                    <a:lnTo>
                      <a:pt x="1651" y="550"/>
                    </a:lnTo>
                    <a:lnTo>
                      <a:pt x="605" y="550"/>
                    </a:lnTo>
                    <a:lnTo>
                      <a:pt x="605" y="522"/>
                    </a:lnTo>
                    <a:lnTo>
                      <a:pt x="1622" y="522"/>
                    </a:lnTo>
                    <a:lnTo>
                      <a:pt x="1622" y="369"/>
                    </a:lnTo>
                    <a:lnTo>
                      <a:pt x="303" y="369"/>
                    </a:lnTo>
                    <a:lnTo>
                      <a:pt x="302" y="340"/>
                    </a:lnTo>
                    <a:close/>
                    <a:moveTo>
                      <a:pt x="29" y="118"/>
                    </a:moveTo>
                    <a:lnTo>
                      <a:pt x="29" y="352"/>
                    </a:lnTo>
                    <a:lnTo>
                      <a:pt x="0" y="352"/>
                    </a:lnTo>
                    <a:lnTo>
                      <a:pt x="0" y="183"/>
                    </a:lnTo>
                    <a:lnTo>
                      <a:pt x="2" y="187"/>
                    </a:lnTo>
                    <a:lnTo>
                      <a:pt x="13" y="153"/>
                    </a:lnTo>
                    <a:lnTo>
                      <a:pt x="28" y="121"/>
                    </a:lnTo>
                    <a:lnTo>
                      <a:pt x="29" y="118"/>
                    </a:lnTo>
                    <a:close/>
                    <a:moveTo>
                      <a:pt x="29" y="106"/>
                    </a:moveTo>
                    <a:lnTo>
                      <a:pt x="30" y="118"/>
                    </a:lnTo>
                    <a:lnTo>
                      <a:pt x="29" y="118"/>
                    </a:lnTo>
                    <a:lnTo>
                      <a:pt x="29" y="106"/>
                    </a:lnTo>
                    <a:close/>
                    <a:moveTo>
                      <a:pt x="258" y="0"/>
                    </a:moveTo>
                    <a:lnTo>
                      <a:pt x="1607" y="0"/>
                    </a:lnTo>
                    <a:lnTo>
                      <a:pt x="1649" y="4"/>
                    </a:lnTo>
                    <a:lnTo>
                      <a:pt x="1691" y="12"/>
                    </a:lnTo>
                    <a:lnTo>
                      <a:pt x="1728" y="25"/>
                    </a:lnTo>
                    <a:lnTo>
                      <a:pt x="1761" y="43"/>
                    </a:lnTo>
                    <a:lnTo>
                      <a:pt x="1790" y="65"/>
                    </a:lnTo>
                    <a:lnTo>
                      <a:pt x="1818" y="92"/>
                    </a:lnTo>
                    <a:lnTo>
                      <a:pt x="1838" y="121"/>
                    </a:lnTo>
                    <a:lnTo>
                      <a:pt x="1855" y="153"/>
                    </a:lnTo>
                    <a:lnTo>
                      <a:pt x="1864" y="187"/>
                    </a:lnTo>
                    <a:lnTo>
                      <a:pt x="1867" y="223"/>
                    </a:lnTo>
                    <a:lnTo>
                      <a:pt x="1867" y="3281"/>
                    </a:lnTo>
                    <a:lnTo>
                      <a:pt x="1864" y="3319"/>
                    </a:lnTo>
                    <a:lnTo>
                      <a:pt x="1855" y="3352"/>
                    </a:lnTo>
                    <a:lnTo>
                      <a:pt x="1838" y="3385"/>
                    </a:lnTo>
                    <a:lnTo>
                      <a:pt x="1818" y="3413"/>
                    </a:lnTo>
                    <a:lnTo>
                      <a:pt x="1790" y="3439"/>
                    </a:lnTo>
                    <a:lnTo>
                      <a:pt x="1761" y="3462"/>
                    </a:lnTo>
                    <a:lnTo>
                      <a:pt x="1728" y="3481"/>
                    </a:lnTo>
                    <a:lnTo>
                      <a:pt x="1691" y="3492"/>
                    </a:lnTo>
                    <a:lnTo>
                      <a:pt x="1649" y="3502"/>
                    </a:lnTo>
                    <a:lnTo>
                      <a:pt x="1607" y="3504"/>
                    </a:lnTo>
                    <a:lnTo>
                      <a:pt x="608" y="3504"/>
                    </a:lnTo>
                    <a:lnTo>
                      <a:pt x="608" y="3475"/>
                    </a:lnTo>
                    <a:lnTo>
                      <a:pt x="1607" y="3475"/>
                    </a:lnTo>
                    <a:lnTo>
                      <a:pt x="1645" y="3474"/>
                    </a:lnTo>
                    <a:lnTo>
                      <a:pt x="1681" y="3466"/>
                    </a:lnTo>
                    <a:lnTo>
                      <a:pt x="1713" y="3454"/>
                    </a:lnTo>
                    <a:lnTo>
                      <a:pt x="1744" y="3438"/>
                    </a:lnTo>
                    <a:lnTo>
                      <a:pt x="1770" y="3419"/>
                    </a:lnTo>
                    <a:lnTo>
                      <a:pt x="1793" y="3397"/>
                    </a:lnTo>
                    <a:lnTo>
                      <a:pt x="1813" y="3372"/>
                    </a:lnTo>
                    <a:lnTo>
                      <a:pt x="1826" y="3344"/>
                    </a:lnTo>
                    <a:lnTo>
                      <a:pt x="1835" y="3313"/>
                    </a:lnTo>
                    <a:lnTo>
                      <a:pt x="1838" y="3281"/>
                    </a:lnTo>
                    <a:lnTo>
                      <a:pt x="1838" y="223"/>
                    </a:lnTo>
                    <a:lnTo>
                      <a:pt x="1835" y="190"/>
                    </a:lnTo>
                    <a:lnTo>
                      <a:pt x="1826" y="161"/>
                    </a:lnTo>
                    <a:lnTo>
                      <a:pt x="1813" y="133"/>
                    </a:lnTo>
                    <a:lnTo>
                      <a:pt x="1793" y="109"/>
                    </a:lnTo>
                    <a:lnTo>
                      <a:pt x="1770" y="85"/>
                    </a:lnTo>
                    <a:lnTo>
                      <a:pt x="1744" y="67"/>
                    </a:lnTo>
                    <a:lnTo>
                      <a:pt x="1713" y="51"/>
                    </a:lnTo>
                    <a:lnTo>
                      <a:pt x="1681" y="39"/>
                    </a:lnTo>
                    <a:lnTo>
                      <a:pt x="1645" y="31"/>
                    </a:lnTo>
                    <a:lnTo>
                      <a:pt x="1607" y="29"/>
                    </a:lnTo>
                    <a:lnTo>
                      <a:pt x="258" y="29"/>
                    </a:lnTo>
                    <a:lnTo>
                      <a:pt x="221" y="31"/>
                    </a:lnTo>
                    <a:lnTo>
                      <a:pt x="185" y="39"/>
                    </a:lnTo>
                    <a:lnTo>
                      <a:pt x="154" y="51"/>
                    </a:lnTo>
                    <a:lnTo>
                      <a:pt x="123" y="67"/>
                    </a:lnTo>
                    <a:lnTo>
                      <a:pt x="95" y="85"/>
                    </a:lnTo>
                    <a:lnTo>
                      <a:pt x="73" y="109"/>
                    </a:lnTo>
                    <a:lnTo>
                      <a:pt x="54" y="133"/>
                    </a:lnTo>
                    <a:lnTo>
                      <a:pt x="40" y="161"/>
                    </a:lnTo>
                    <a:lnTo>
                      <a:pt x="33" y="190"/>
                    </a:lnTo>
                    <a:lnTo>
                      <a:pt x="30" y="118"/>
                    </a:lnTo>
                    <a:lnTo>
                      <a:pt x="49" y="92"/>
                    </a:lnTo>
                    <a:lnTo>
                      <a:pt x="75" y="65"/>
                    </a:lnTo>
                    <a:lnTo>
                      <a:pt x="106" y="43"/>
                    </a:lnTo>
                    <a:lnTo>
                      <a:pt x="139" y="25"/>
                    </a:lnTo>
                    <a:lnTo>
                      <a:pt x="178" y="12"/>
                    </a:lnTo>
                    <a:lnTo>
                      <a:pt x="217" y="4"/>
                    </a:lnTo>
                    <a:lnTo>
                      <a:pt x="25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6419" name="Freeform 17"/>
              <p:cNvSpPr>
                <a:spLocks noEditPoints="1" noChangeArrowheads="1"/>
              </p:cNvSpPr>
              <p:nvPr/>
            </p:nvSpPr>
            <p:spPr bwMode="auto">
              <a:xfrm>
                <a:off x="625" y="0"/>
                <a:ext cx="467" cy="875"/>
              </a:xfrm>
              <a:custGeom>
                <a:avLst/>
                <a:gdLst>
                  <a:gd name="T0" fmla="*/ 628 w 1868"/>
                  <a:gd name="T1" fmla="*/ 3120 h 3502"/>
                  <a:gd name="T2" fmla="*/ 1631 w 1868"/>
                  <a:gd name="T3" fmla="*/ 3027 h 3502"/>
                  <a:gd name="T4" fmla="*/ 590 w 1868"/>
                  <a:gd name="T5" fmla="*/ 2999 h 3502"/>
                  <a:gd name="T6" fmla="*/ 1661 w 1868"/>
                  <a:gd name="T7" fmla="*/ 3149 h 3502"/>
                  <a:gd name="T8" fmla="*/ 590 w 1868"/>
                  <a:gd name="T9" fmla="*/ 2999 h 3502"/>
                  <a:gd name="T10" fmla="*/ 1661 w 1868"/>
                  <a:gd name="T11" fmla="*/ 645 h 3502"/>
                  <a:gd name="T12" fmla="*/ 610 w 1868"/>
                  <a:gd name="T13" fmla="*/ 855 h 3502"/>
                  <a:gd name="T14" fmla="*/ 1631 w 1868"/>
                  <a:gd name="T15" fmla="*/ 826 h 3502"/>
                  <a:gd name="T16" fmla="*/ 603 w 1868"/>
                  <a:gd name="T17" fmla="*/ 674 h 3502"/>
                  <a:gd name="T18" fmla="*/ 302 w 1868"/>
                  <a:gd name="T19" fmla="*/ 340 h 3502"/>
                  <a:gd name="T20" fmla="*/ 1651 w 1868"/>
                  <a:gd name="T21" fmla="*/ 549 h 3502"/>
                  <a:gd name="T22" fmla="*/ 606 w 1868"/>
                  <a:gd name="T23" fmla="*/ 520 h 3502"/>
                  <a:gd name="T24" fmla="*/ 1622 w 1868"/>
                  <a:gd name="T25" fmla="*/ 367 h 3502"/>
                  <a:gd name="T26" fmla="*/ 302 w 1868"/>
                  <a:gd name="T27" fmla="*/ 340 h 3502"/>
                  <a:gd name="T28" fmla="*/ 30 w 1868"/>
                  <a:gd name="T29" fmla="*/ 350 h 3502"/>
                  <a:gd name="T30" fmla="*/ 3 w 1868"/>
                  <a:gd name="T31" fmla="*/ 186 h 3502"/>
                  <a:gd name="T32" fmla="*/ 28 w 1868"/>
                  <a:gd name="T33" fmla="*/ 119 h 3502"/>
                  <a:gd name="T34" fmla="*/ 30 w 1868"/>
                  <a:gd name="T35" fmla="*/ 105 h 3502"/>
                  <a:gd name="T36" fmla="*/ 30 w 1868"/>
                  <a:gd name="T37" fmla="*/ 117 h 3502"/>
                  <a:gd name="T38" fmla="*/ 259 w 1868"/>
                  <a:gd name="T39" fmla="*/ 0 h 3502"/>
                  <a:gd name="T40" fmla="*/ 1651 w 1868"/>
                  <a:gd name="T41" fmla="*/ 2 h 3502"/>
                  <a:gd name="T42" fmla="*/ 1728 w 1868"/>
                  <a:gd name="T43" fmla="*/ 24 h 3502"/>
                  <a:gd name="T44" fmla="*/ 1791 w 1868"/>
                  <a:gd name="T45" fmla="*/ 63 h 3502"/>
                  <a:gd name="T46" fmla="*/ 1839 w 1868"/>
                  <a:gd name="T47" fmla="*/ 119 h 3502"/>
                  <a:gd name="T48" fmla="*/ 1864 w 1868"/>
                  <a:gd name="T49" fmla="*/ 186 h 3502"/>
                  <a:gd name="T50" fmla="*/ 1868 w 1868"/>
                  <a:gd name="T51" fmla="*/ 3281 h 3502"/>
                  <a:gd name="T52" fmla="*/ 1855 w 1868"/>
                  <a:gd name="T53" fmla="*/ 3350 h 3502"/>
                  <a:gd name="T54" fmla="*/ 1818 w 1868"/>
                  <a:gd name="T55" fmla="*/ 3411 h 3502"/>
                  <a:gd name="T56" fmla="*/ 1761 w 1868"/>
                  <a:gd name="T57" fmla="*/ 3460 h 3502"/>
                  <a:gd name="T58" fmla="*/ 1691 w 1868"/>
                  <a:gd name="T59" fmla="*/ 3491 h 3502"/>
                  <a:gd name="T60" fmla="*/ 1608 w 1868"/>
                  <a:gd name="T61" fmla="*/ 3502 h 3502"/>
                  <a:gd name="T62" fmla="*/ 610 w 1868"/>
                  <a:gd name="T63" fmla="*/ 3475 h 3502"/>
                  <a:gd name="T64" fmla="*/ 1646 w 1868"/>
                  <a:gd name="T65" fmla="*/ 3472 h 3502"/>
                  <a:gd name="T66" fmla="*/ 1713 w 1868"/>
                  <a:gd name="T67" fmla="*/ 3452 h 3502"/>
                  <a:gd name="T68" fmla="*/ 1770 w 1868"/>
                  <a:gd name="T69" fmla="*/ 3418 h 3502"/>
                  <a:gd name="T70" fmla="*/ 1813 w 1868"/>
                  <a:gd name="T71" fmla="*/ 3370 h 3502"/>
                  <a:gd name="T72" fmla="*/ 1835 w 1868"/>
                  <a:gd name="T73" fmla="*/ 3313 h 3502"/>
                  <a:gd name="T74" fmla="*/ 1838 w 1868"/>
                  <a:gd name="T75" fmla="*/ 221 h 3502"/>
                  <a:gd name="T76" fmla="*/ 1826 w 1868"/>
                  <a:gd name="T77" fmla="*/ 160 h 3502"/>
                  <a:gd name="T78" fmla="*/ 1793 w 1868"/>
                  <a:gd name="T79" fmla="*/ 107 h 3502"/>
                  <a:gd name="T80" fmla="*/ 1744 w 1868"/>
                  <a:gd name="T81" fmla="*/ 65 h 3502"/>
                  <a:gd name="T82" fmla="*/ 1681 w 1868"/>
                  <a:gd name="T83" fmla="*/ 38 h 3502"/>
                  <a:gd name="T84" fmla="*/ 1608 w 1868"/>
                  <a:gd name="T85" fmla="*/ 28 h 3502"/>
                  <a:gd name="T86" fmla="*/ 223 w 1868"/>
                  <a:gd name="T87" fmla="*/ 29 h 3502"/>
                  <a:gd name="T88" fmla="*/ 154 w 1868"/>
                  <a:gd name="T89" fmla="*/ 49 h 3502"/>
                  <a:gd name="T90" fmla="*/ 95 w 1868"/>
                  <a:gd name="T91" fmla="*/ 83 h 3502"/>
                  <a:gd name="T92" fmla="*/ 56 w 1868"/>
                  <a:gd name="T93" fmla="*/ 131 h 3502"/>
                  <a:gd name="T94" fmla="*/ 33 w 1868"/>
                  <a:gd name="T95" fmla="*/ 190 h 3502"/>
                  <a:gd name="T96" fmla="*/ 50 w 1868"/>
                  <a:gd name="T97" fmla="*/ 90 h 3502"/>
                  <a:gd name="T98" fmla="*/ 106 w 1868"/>
                  <a:gd name="T99" fmla="*/ 41 h 3502"/>
                  <a:gd name="T100" fmla="*/ 178 w 1868"/>
                  <a:gd name="T101" fmla="*/ 10 h 3502"/>
                  <a:gd name="T102" fmla="*/ 259 w 1868"/>
                  <a:gd name="T103" fmla="*/ 0 h 35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8"/>
                  <a:gd name="T157" fmla="*/ 0 h 3502"/>
                  <a:gd name="T158" fmla="*/ 1868 w 1868"/>
                  <a:gd name="T159" fmla="*/ 3502 h 35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8" h="3502">
                    <a:moveTo>
                      <a:pt x="628" y="3027"/>
                    </a:moveTo>
                    <a:lnTo>
                      <a:pt x="628" y="3120"/>
                    </a:lnTo>
                    <a:lnTo>
                      <a:pt x="1631" y="3120"/>
                    </a:lnTo>
                    <a:lnTo>
                      <a:pt x="1631" y="3027"/>
                    </a:lnTo>
                    <a:lnTo>
                      <a:pt x="628" y="3027"/>
                    </a:lnTo>
                    <a:close/>
                    <a:moveTo>
                      <a:pt x="590" y="2999"/>
                    </a:moveTo>
                    <a:lnTo>
                      <a:pt x="1661" y="2999"/>
                    </a:lnTo>
                    <a:lnTo>
                      <a:pt x="1661" y="3149"/>
                    </a:lnTo>
                    <a:lnTo>
                      <a:pt x="590" y="3149"/>
                    </a:lnTo>
                    <a:lnTo>
                      <a:pt x="590" y="2999"/>
                    </a:lnTo>
                    <a:close/>
                    <a:moveTo>
                      <a:pt x="602" y="645"/>
                    </a:moveTo>
                    <a:lnTo>
                      <a:pt x="1661" y="645"/>
                    </a:lnTo>
                    <a:lnTo>
                      <a:pt x="1661" y="855"/>
                    </a:lnTo>
                    <a:lnTo>
                      <a:pt x="610" y="855"/>
                    </a:lnTo>
                    <a:lnTo>
                      <a:pt x="610" y="826"/>
                    </a:lnTo>
                    <a:lnTo>
                      <a:pt x="1631" y="826"/>
                    </a:lnTo>
                    <a:lnTo>
                      <a:pt x="1631" y="674"/>
                    </a:lnTo>
                    <a:lnTo>
                      <a:pt x="603" y="674"/>
                    </a:lnTo>
                    <a:lnTo>
                      <a:pt x="602" y="645"/>
                    </a:lnTo>
                    <a:close/>
                    <a:moveTo>
                      <a:pt x="302" y="340"/>
                    </a:moveTo>
                    <a:lnTo>
                      <a:pt x="1651" y="340"/>
                    </a:lnTo>
                    <a:lnTo>
                      <a:pt x="1651" y="549"/>
                    </a:lnTo>
                    <a:lnTo>
                      <a:pt x="606" y="549"/>
                    </a:lnTo>
                    <a:lnTo>
                      <a:pt x="606" y="520"/>
                    </a:lnTo>
                    <a:lnTo>
                      <a:pt x="1622" y="520"/>
                    </a:lnTo>
                    <a:lnTo>
                      <a:pt x="1622" y="367"/>
                    </a:lnTo>
                    <a:lnTo>
                      <a:pt x="305" y="367"/>
                    </a:lnTo>
                    <a:lnTo>
                      <a:pt x="302" y="340"/>
                    </a:lnTo>
                    <a:close/>
                    <a:moveTo>
                      <a:pt x="30" y="117"/>
                    </a:moveTo>
                    <a:lnTo>
                      <a:pt x="30" y="350"/>
                    </a:lnTo>
                    <a:lnTo>
                      <a:pt x="0" y="350"/>
                    </a:lnTo>
                    <a:lnTo>
                      <a:pt x="3" y="186"/>
                    </a:lnTo>
                    <a:lnTo>
                      <a:pt x="13" y="151"/>
                    </a:lnTo>
                    <a:lnTo>
                      <a:pt x="28" y="119"/>
                    </a:lnTo>
                    <a:lnTo>
                      <a:pt x="30" y="117"/>
                    </a:lnTo>
                    <a:close/>
                    <a:moveTo>
                      <a:pt x="30" y="105"/>
                    </a:moveTo>
                    <a:lnTo>
                      <a:pt x="30" y="117"/>
                    </a:lnTo>
                    <a:lnTo>
                      <a:pt x="30" y="117"/>
                    </a:lnTo>
                    <a:lnTo>
                      <a:pt x="30" y="105"/>
                    </a:lnTo>
                    <a:close/>
                    <a:moveTo>
                      <a:pt x="259" y="0"/>
                    </a:moveTo>
                    <a:lnTo>
                      <a:pt x="1608" y="0"/>
                    </a:lnTo>
                    <a:lnTo>
                      <a:pt x="1651" y="2"/>
                    </a:lnTo>
                    <a:lnTo>
                      <a:pt x="1691" y="10"/>
                    </a:lnTo>
                    <a:lnTo>
                      <a:pt x="1728" y="24"/>
                    </a:lnTo>
                    <a:lnTo>
                      <a:pt x="1761" y="41"/>
                    </a:lnTo>
                    <a:lnTo>
                      <a:pt x="1791" y="63"/>
                    </a:lnTo>
                    <a:lnTo>
                      <a:pt x="1818" y="90"/>
                    </a:lnTo>
                    <a:lnTo>
                      <a:pt x="1839" y="119"/>
                    </a:lnTo>
                    <a:lnTo>
                      <a:pt x="1855" y="151"/>
                    </a:lnTo>
                    <a:lnTo>
                      <a:pt x="1864" y="186"/>
                    </a:lnTo>
                    <a:lnTo>
                      <a:pt x="1868" y="221"/>
                    </a:lnTo>
                    <a:lnTo>
                      <a:pt x="1868" y="3281"/>
                    </a:lnTo>
                    <a:lnTo>
                      <a:pt x="1864" y="3317"/>
                    </a:lnTo>
                    <a:lnTo>
                      <a:pt x="1855" y="3350"/>
                    </a:lnTo>
                    <a:lnTo>
                      <a:pt x="1839" y="3383"/>
                    </a:lnTo>
                    <a:lnTo>
                      <a:pt x="1818" y="3411"/>
                    </a:lnTo>
                    <a:lnTo>
                      <a:pt x="1791" y="3437"/>
                    </a:lnTo>
                    <a:lnTo>
                      <a:pt x="1761" y="3460"/>
                    </a:lnTo>
                    <a:lnTo>
                      <a:pt x="1728" y="3479"/>
                    </a:lnTo>
                    <a:lnTo>
                      <a:pt x="1691" y="3491"/>
                    </a:lnTo>
                    <a:lnTo>
                      <a:pt x="1651" y="3500"/>
                    </a:lnTo>
                    <a:lnTo>
                      <a:pt x="1608" y="3502"/>
                    </a:lnTo>
                    <a:lnTo>
                      <a:pt x="610" y="3502"/>
                    </a:lnTo>
                    <a:lnTo>
                      <a:pt x="610" y="3475"/>
                    </a:lnTo>
                    <a:lnTo>
                      <a:pt x="1608" y="3475"/>
                    </a:lnTo>
                    <a:lnTo>
                      <a:pt x="1646" y="3472"/>
                    </a:lnTo>
                    <a:lnTo>
                      <a:pt x="1681" y="3464"/>
                    </a:lnTo>
                    <a:lnTo>
                      <a:pt x="1713" y="3452"/>
                    </a:lnTo>
                    <a:lnTo>
                      <a:pt x="1744" y="3436"/>
                    </a:lnTo>
                    <a:lnTo>
                      <a:pt x="1770" y="3418"/>
                    </a:lnTo>
                    <a:lnTo>
                      <a:pt x="1793" y="3395"/>
                    </a:lnTo>
                    <a:lnTo>
                      <a:pt x="1813" y="3370"/>
                    </a:lnTo>
                    <a:lnTo>
                      <a:pt x="1826" y="3342"/>
                    </a:lnTo>
                    <a:lnTo>
                      <a:pt x="1835" y="3313"/>
                    </a:lnTo>
                    <a:lnTo>
                      <a:pt x="1838" y="3281"/>
                    </a:lnTo>
                    <a:lnTo>
                      <a:pt x="1838" y="221"/>
                    </a:lnTo>
                    <a:lnTo>
                      <a:pt x="1835" y="190"/>
                    </a:lnTo>
                    <a:lnTo>
                      <a:pt x="1826" y="160"/>
                    </a:lnTo>
                    <a:lnTo>
                      <a:pt x="1813" y="131"/>
                    </a:lnTo>
                    <a:lnTo>
                      <a:pt x="1793" y="107"/>
                    </a:lnTo>
                    <a:lnTo>
                      <a:pt x="1770" y="83"/>
                    </a:lnTo>
                    <a:lnTo>
                      <a:pt x="1744" y="65"/>
                    </a:lnTo>
                    <a:lnTo>
                      <a:pt x="1713" y="49"/>
                    </a:lnTo>
                    <a:lnTo>
                      <a:pt x="1681" y="38"/>
                    </a:lnTo>
                    <a:lnTo>
                      <a:pt x="1646" y="29"/>
                    </a:lnTo>
                    <a:lnTo>
                      <a:pt x="1608" y="28"/>
                    </a:lnTo>
                    <a:lnTo>
                      <a:pt x="259" y="28"/>
                    </a:lnTo>
                    <a:lnTo>
                      <a:pt x="223" y="29"/>
                    </a:lnTo>
                    <a:lnTo>
                      <a:pt x="186" y="38"/>
                    </a:lnTo>
                    <a:lnTo>
                      <a:pt x="154" y="49"/>
                    </a:lnTo>
                    <a:lnTo>
                      <a:pt x="123" y="65"/>
                    </a:lnTo>
                    <a:lnTo>
                      <a:pt x="95" y="83"/>
                    </a:lnTo>
                    <a:lnTo>
                      <a:pt x="74" y="107"/>
                    </a:lnTo>
                    <a:lnTo>
                      <a:pt x="56" y="131"/>
                    </a:lnTo>
                    <a:lnTo>
                      <a:pt x="41" y="160"/>
                    </a:lnTo>
                    <a:lnTo>
                      <a:pt x="33" y="190"/>
                    </a:lnTo>
                    <a:lnTo>
                      <a:pt x="30" y="117"/>
                    </a:lnTo>
                    <a:lnTo>
                      <a:pt x="50" y="90"/>
                    </a:lnTo>
                    <a:lnTo>
                      <a:pt x="76" y="63"/>
                    </a:lnTo>
                    <a:lnTo>
                      <a:pt x="106" y="41"/>
                    </a:lnTo>
                    <a:lnTo>
                      <a:pt x="140" y="24"/>
                    </a:lnTo>
                    <a:lnTo>
                      <a:pt x="178" y="10"/>
                    </a:lnTo>
                    <a:lnTo>
                      <a:pt x="217" y="2"/>
                    </a:lnTo>
                    <a:lnTo>
                      <a:pt x="2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sp>
        <p:nvSpPr>
          <p:cNvPr id="16420" name="TextBox 41"/>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387"/>
                                        </p:tgtEl>
                                        <p:attrNameLst>
                                          <p:attrName>style.visibility</p:attrName>
                                        </p:attrNameLst>
                                      </p:cBhvr>
                                      <p:to>
                                        <p:strVal val="visible"/>
                                      </p:to>
                                    </p:set>
                                    <p:animEffect>
                                      <p:cBhvr>
                                        <p:cTn id="7" dur="500"/>
                                        <p:tgtEl>
                                          <p:spTgt spid="1638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389"/>
                                        </p:tgtEl>
                                        <p:attrNameLst>
                                          <p:attrName>style.visibility</p:attrName>
                                        </p:attrNameLst>
                                      </p:cBhvr>
                                      <p:to>
                                        <p:strVal val="visible"/>
                                      </p:to>
                                    </p:set>
                                    <p:animEffect>
                                      <p:cBhvr>
                                        <p:cTn id="10" dur="500"/>
                                        <p:tgtEl>
                                          <p:spTgt spid="1638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6388"/>
                                        </p:tgtEl>
                                        <p:attrNameLst>
                                          <p:attrName>style.visibility</p:attrName>
                                        </p:attrNameLst>
                                      </p:cBhvr>
                                      <p:to>
                                        <p:strVal val="visible"/>
                                      </p:to>
                                    </p:set>
                                    <p:animEffect>
                                      <p:cBhvr>
                                        <p:cTn id="15" dur="500"/>
                                        <p:tgtEl>
                                          <p:spTgt spid="1638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6390"/>
                                        </p:tgtEl>
                                        <p:attrNameLst>
                                          <p:attrName>style.visibility</p:attrName>
                                        </p:attrNameLst>
                                      </p:cBhvr>
                                      <p:to>
                                        <p:strVal val="visible"/>
                                      </p:to>
                                    </p:set>
                                    <p:animEffect>
                                      <p:cBhvr>
                                        <p:cTn id="18" dur="500"/>
                                        <p:tgtEl>
                                          <p:spTgt spid="163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ldLvl="0" autoUpdateAnimBg="0"/>
      <p:bldP spid="16388" grpId="0" bldLvl="0" autoUpdateAnimBg="0"/>
      <p:bldP spid="16389" grpId="0" bldLvl="0" autoUpdateAnimBg="0"/>
      <p:bldP spid="16390" grpId="0" bldLvl="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noChangeArrowheads="1"/>
          </p:cNvSpPr>
          <p:nvPr>
            <p:ph type="title" idx="4294967295"/>
          </p:nvPr>
        </p:nvSpPr>
        <p:spPr>
          <a:xfrm>
            <a:off x="257175" y="282575"/>
            <a:ext cx="11372850" cy="739775"/>
          </a:xfrm>
          <a:ln/>
        </p:spPr>
        <p:txBody>
          <a:bodyPr/>
          <a:lstStyle/>
          <a:p>
            <a:r>
              <a:rPr lang="zh-CN" altLang="zh-CN" sz="3900"/>
              <a:t>Expanded domain join capabilities</a:t>
            </a:r>
            <a:endParaRPr lang="zh-CN" altLang="zh-CN"/>
          </a:p>
        </p:txBody>
      </p:sp>
      <p:sp>
        <p:nvSpPr>
          <p:cNvPr id="17411" name="TextBox 17"/>
          <p:cNvSpPr>
            <a:spLocks noChangeArrowheads="1"/>
          </p:cNvSpPr>
          <p:nvPr/>
        </p:nvSpPr>
        <p:spPr bwMode="auto">
          <a:xfrm>
            <a:off x="3463925" y="1136650"/>
            <a:ext cx="1841500" cy="94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54" tIns="146283" rIns="182854" bIns="146283">
            <a:spAutoFit/>
          </a:bodyPr>
          <a:lstStyle/>
          <a:p>
            <a:pPr>
              <a:lnSpc>
                <a:spcPct val="90000"/>
              </a:lnSpc>
              <a:spcAft>
                <a:spcPts val="600"/>
              </a:spcAft>
            </a:pPr>
            <a:r>
              <a:rPr lang="en-US" sz="2400">
                <a:solidFill>
                  <a:srgbClr val="FFFFFF"/>
                </a:solidFill>
                <a:latin typeface="方正兰亭细黑_GBK" charset="-122"/>
                <a:ea typeface="方正兰亭细黑_GBK" charset="-122"/>
                <a:sym typeface="方正兰亭细黑_GBK" charset="-122"/>
              </a:rPr>
              <a:t>Not Joined</a:t>
            </a:r>
          </a:p>
        </p:txBody>
      </p:sp>
      <p:sp>
        <p:nvSpPr>
          <p:cNvPr id="17412" name="TextBox 18"/>
          <p:cNvSpPr>
            <a:spLocks noChangeArrowheads="1"/>
          </p:cNvSpPr>
          <p:nvPr/>
        </p:nvSpPr>
        <p:spPr bwMode="auto">
          <a:xfrm>
            <a:off x="6362700" y="1136650"/>
            <a:ext cx="2776538" cy="94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54" tIns="146283" rIns="182854" bIns="146283">
            <a:spAutoFit/>
          </a:bodyPr>
          <a:lstStyle/>
          <a:p>
            <a:pPr>
              <a:lnSpc>
                <a:spcPct val="90000"/>
              </a:lnSpc>
              <a:spcAft>
                <a:spcPts val="600"/>
              </a:spcAft>
            </a:pPr>
            <a:r>
              <a:rPr lang="en-US" sz="2400">
                <a:solidFill>
                  <a:srgbClr val="FFFFFF"/>
                </a:solidFill>
                <a:latin typeface="方正兰亭细黑_GBK" charset="-122"/>
                <a:ea typeface="方正兰亭细黑_GBK" charset="-122"/>
                <a:sym typeface="方正兰亭细黑_GBK" charset="-122"/>
              </a:rPr>
              <a:t>Workplace Joined</a:t>
            </a:r>
          </a:p>
        </p:txBody>
      </p:sp>
      <p:sp>
        <p:nvSpPr>
          <p:cNvPr id="17413" name="TextBox 19"/>
          <p:cNvSpPr>
            <a:spLocks noChangeArrowheads="1"/>
          </p:cNvSpPr>
          <p:nvPr/>
        </p:nvSpPr>
        <p:spPr bwMode="auto">
          <a:xfrm>
            <a:off x="9663113" y="1136650"/>
            <a:ext cx="2455862" cy="94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54" tIns="146283" rIns="182854" bIns="146283">
            <a:spAutoFit/>
          </a:bodyPr>
          <a:lstStyle/>
          <a:p>
            <a:pPr>
              <a:lnSpc>
                <a:spcPct val="90000"/>
              </a:lnSpc>
              <a:spcAft>
                <a:spcPts val="600"/>
              </a:spcAft>
            </a:pPr>
            <a:r>
              <a:rPr lang="en-US" sz="2400">
                <a:solidFill>
                  <a:srgbClr val="FFFFFF"/>
                </a:solidFill>
                <a:latin typeface="方正兰亭细黑_GBK" charset="-122"/>
                <a:ea typeface="方正兰亭细黑_GBK" charset="-122"/>
                <a:sym typeface="方正兰亭细黑_GBK" charset="-122"/>
              </a:rPr>
              <a:t>Domain Joined</a:t>
            </a:r>
          </a:p>
        </p:txBody>
      </p:sp>
      <p:sp>
        <p:nvSpPr>
          <p:cNvPr id="17414" name="Freeform 89"/>
          <p:cNvSpPr>
            <a:spLocks noChangeAspect="1" noEditPoints="1" noChangeArrowheads="1"/>
          </p:cNvSpPr>
          <p:nvPr/>
        </p:nvSpPr>
        <p:spPr bwMode="auto">
          <a:xfrm>
            <a:off x="10126663" y="1766888"/>
            <a:ext cx="1468437" cy="944562"/>
          </a:xfrm>
          <a:custGeom>
            <a:avLst/>
            <a:gdLst>
              <a:gd name="T0" fmla="*/ 350 w 3153"/>
              <a:gd name="T1" fmla="*/ 935 h 2031"/>
              <a:gd name="T2" fmla="*/ 788 w 3153"/>
              <a:gd name="T3" fmla="*/ 0 h 2031"/>
              <a:gd name="T4" fmla="*/ 2918 w 3153"/>
              <a:gd name="T5" fmla="*/ 1882 h 2031"/>
              <a:gd name="T6" fmla="*/ 2403 w 3153"/>
              <a:gd name="T7" fmla="*/ 1493 h 2031"/>
              <a:gd name="T8" fmla="*/ 2244 w 3153"/>
              <a:gd name="T9" fmla="*/ 1424 h 2031"/>
              <a:gd name="T10" fmla="*/ 2391 w 3153"/>
              <a:gd name="T11" fmla="*/ 1458 h 2031"/>
              <a:gd name="T12" fmla="*/ 1437 w 3153"/>
              <a:gd name="T13" fmla="*/ 1486 h 2031"/>
              <a:gd name="T14" fmla="*/ 1460 w 3153"/>
              <a:gd name="T15" fmla="*/ 1427 h 2031"/>
              <a:gd name="T16" fmla="*/ 1588 w 3153"/>
              <a:gd name="T17" fmla="*/ 1440 h 2031"/>
              <a:gd name="T18" fmla="*/ 1563 w 3153"/>
              <a:gd name="T19" fmla="*/ 1636 h 2031"/>
              <a:gd name="T20" fmla="*/ 1421 w 3153"/>
              <a:gd name="T21" fmla="*/ 1612 h 2031"/>
              <a:gd name="T22" fmla="*/ 1170 w 3153"/>
              <a:gd name="T23" fmla="*/ 1604 h 2031"/>
              <a:gd name="T24" fmla="*/ 1340 w 3153"/>
              <a:gd name="T25" fmla="*/ 1589 h 2031"/>
              <a:gd name="T26" fmla="*/ 1175 w 3153"/>
              <a:gd name="T27" fmla="*/ 1631 h 2031"/>
              <a:gd name="T28" fmla="*/ 1228 w 3153"/>
              <a:gd name="T29" fmla="*/ 1433 h 2031"/>
              <a:gd name="T30" fmla="*/ 1366 w 3153"/>
              <a:gd name="T31" fmla="*/ 1441 h 2031"/>
              <a:gd name="T32" fmla="*/ 916 w 3153"/>
              <a:gd name="T33" fmla="*/ 1607 h 2031"/>
              <a:gd name="T34" fmla="*/ 1099 w 3153"/>
              <a:gd name="T35" fmla="*/ 1564 h 2031"/>
              <a:gd name="T36" fmla="*/ 911 w 3153"/>
              <a:gd name="T37" fmla="*/ 1624 h 2031"/>
              <a:gd name="T38" fmla="*/ 832 w 3153"/>
              <a:gd name="T39" fmla="*/ 1503 h 2031"/>
              <a:gd name="T40" fmla="*/ 922 w 3153"/>
              <a:gd name="T41" fmla="*/ 1437 h 2031"/>
              <a:gd name="T42" fmla="*/ 999 w 3153"/>
              <a:gd name="T43" fmla="*/ 1440 h 2031"/>
              <a:gd name="T44" fmla="*/ 1143 w 3153"/>
              <a:gd name="T45" fmla="*/ 1436 h 2031"/>
              <a:gd name="T46" fmla="*/ 1113 w 3153"/>
              <a:gd name="T47" fmla="*/ 1496 h 2031"/>
              <a:gd name="T48" fmla="*/ 692 w 3153"/>
              <a:gd name="T49" fmla="*/ 1804 h 2031"/>
              <a:gd name="T50" fmla="*/ 574 w 3153"/>
              <a:gd name="T51" fmla="*/ 1739 h 2031"/>
              <a:gd name="T52" fmla="*/ 656 w 3153"/>
              <a:gd name="T53" fmla="*/ 1687 h 2031"/>
              <a:gd name="T54" fmla="*/ 823 w 3153"/>
              <a:gd name="T55" fmla="*/ 1619 h 2031"/>
              <a:gd name="T56" fmla="*/ 669 w 3153"/>
              <a:gd name="T57" fmla="*/ 1638 h 2031"/>
              <a:gd name="T58" fmla="*/ 713 w 3153"/>
              <a:gd name="T59" fmla="*/ 1551 h 2031"/>
              <a:gd name="T60" fmla="*/ 828 w 3153"/>
              <a:gd name="T61" fmla="*/ 1613 h 2031"/>
              <a:gd name="T62" fmla="*/ 1570 w 3153"/>
              <a:gd name="T63" fmla="*/ 1798 h 2031"/>
              <a:gd name="T64" fmla="*/ 850 w 3153"/>
              <a:gd name="T65" fmla="*/ 1803 h 2031"/>
              <a:gd name="T66" fmla="*/ 882 w 3153"/>
              <a:gd name="T67" fmla="*/ 1698 h 2031"/>
              <a:gd name="T68" fmla="*/ 1563 w 3153"/>
              <a:gd name="T69" fmla="*/ 1687 h 2031"/>
              <a:gd name="T70" fmla="*/ 1670 w 3153"/>
              <a:gd name="T71" fmla="*/ 1489 h 2031"/>
              <a:gd name="T72" fmla="*/ 1693 w 3153"/>
              <a:gd name="T73" fmla="*/ 1424 h 2031"/>
              <a:gd name="T74" fmla="*/ 1793 w 3153"/>
              <a:gd name="T75" fmla="*/ 1500 h 2031"/>
              <a:gd name="T76" fmla="*/ 1675 w 3153"/>
              <a:gd name="T77" fmla="*/ 1612 h 2031"/>
              <a:gd name="T78" fmla="*/ 1843 w 3153"/>
              <a:gd name="T79" fmla="*/ 1621 h 2031"/>
              <a:gd name="T80" fmla="*/ 1804 w 3153"/>
              <a:gd name="T81" fmla="*/ 1637 h 2031"/>
              <a:gd name="T82" fmla="*/ 1866 w 3153"/>
              <a:gd name="T83" fmla="*/ 1793 h 2031"/>
              <a:gd name="T84" fmla="*/ 1690 w 3153"/>
              <a:gd name="T85" fmla="*/ 1778 h 2031"/>
              <a:gd name="T86" fmla="*/ 1686 w 3153"/>
              <a:gd name="T87" fmla="*/ 1702 h 2031"/>
              <a:gd name="T88" fmla="*/ 1724 w 3153"/>
              <a:gd name="T89" fmla="*/ 1685 h 2031"/>
              <a:gd name="T90" fmla="*/ 1843 w 3153"/>
              <a:gd name="T91" fmla="*/ 1691 h 2031"/>
              <a:gd name="T92" fmla="*/ 2009 w 3153"/>
              <a:gd name="T93" fmla="*/ 1439 h 2031"/>
              <a:gd name="T94" fmla="*/ 2140 w 3153"/>
              <a:gd name="T95" fmla="*/ 1428 h 2031"/>
              <a:gd name="T96" fmla="*/ 2161 w 3153"/>
              <a:gd name="T97" fmla="*/ 1499 h 2031"/>
              <a:gd name="T98" fmla="*/ 2064 w 3153"/>
              <a:gd name="T99" fmla="*/ 1588 h 2031"/>
              <a:gd name="T100" fmla="*/ 2218 w 3153"/>
              <a:gd name="T101" fmla="*/ 1565 h 2031"/>
              <a:gd name="T102" fmla="*/ 2225 w 3153"/>
              <a:gd name="T103" fmla="*/ 1634 h 2031"/>
              <a:gd name="T104" fmla="*/ 2319 w 3153"/>
              <a:gd name="T105" fmla="*/ 1790 h 2031"/>
              <a:gd name="T106" fmla="*/ 2131 w 3153"/>
              <a:gd name="T107" fmla="*/ 1770 h 2031"/>
              <a:gd name="T108" fmla="*/ 2145 w 3153"/>
              <a:gd name="T109" fmla="*/ 1683 h 2031"/>
              <a:gd name="T110" fmla="*/ 2340 w 3153"/>
              <a:gd name="T111" fmla="*/ 1624 h 2031"/>
              <a:gd name="T112" fmla="*/ 2463 w 3153"/>
              <a:gd name="T113" fmla="*/ 1564 h 2031"/>
              <a:gd name="T114" fmla="*/ 2434 w 3153"/>
              <a:gd name="T115" fmla="*/ 1636 h 2031"/>
              <a:gd name="T116" fmla="*/ 2415 w 3153"/>
              <a:gd name="T117" fmla="*/ 1769 h 2031"/>
              <a:gd name="T118" fmla="*/ 2500 w 3153"/>
              <a:gd name="T119" fmla="*/ 1683 h 2031"/>
              <a:gd name="T120" fmla="*/ 2605 w 3153"/>
              <a:gd name="T121" fmla="*/ 1791 h 20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53"/>
              <a:gd name="T184" fmla="*/ 0 h 2031"/>
              <a:gd name="T185" fmla="*/ 3153 w 3153"/>
              <a:gd name="T186" fmla="*/ 2031 h 20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53" h="2031">
                <a:moveTo>
                  <a:pt x="448" y="830"/>
                </a:moveTo>
                <a:cubicBezTo>
                  <a:pt x="368" y="755"/>
                  <a:pt x="368" y="615"/>
                  <a:pt x="448" y="539"/>
                </a:cubicBezTo>
                <a:cubicBezTo>
                  <a:pt x="393" y="549"/>
                  <a:pt x="339" y="610"/>
                  <a:pt x="339" y="685"/>
                </a:cubicBezTo>
                <a:cubicBezTo>
                  <a:pt x="339" y="759"/>
                  <a:pt x="393" y="820"/>
                  <a:pt x="448" y="830"/>
                </a:cubicBezTo>
                <a:close/>
                <a:moveTo>
                  <a:pt x="2814" y="685"/>
                </a:moveTo>
                <a:cubicBezTo>
                  <a:pt x="2815" y="610"/>
                  <a:pt x="2761" y="549"/>
                  <a:pt x="2706" y="539"/>
                </a:cubicBezTo>
                <a:cubicBezTo>
                  <a:pt x="2786" y="615"/>
                  <a:pt x="2786" y="755"/>
                  <a:pt x="2706" y="830"/>
                </a:cubicBezTo>
                <a:cubicBezTo>
                  <a:pt x="2761" y="820"/>
                  <a:pt x="2815" y="759"/>
                  <a:pt x="2814" y="685"/>
                </a:cubicBezTo>
                <a:close/>
                <a:moveTo>
                  <a:pt x="2804" y="935"/>
                </a:moveTo>
                <a:cubicBezTo>
                  <a:pt x="2886" y="904"/>
                  <a:pt x="2970" y="808"/>
                  <a:pt x="2969" y="685"/>
                </a:cubicBezTo>
                <a:cubicBezTo>
                  <a:pt x="2970" y="561"/>
                  <a:pt x="2886" y="465"/>
                  <a:pt x="2804" y="434"/>
                </a:cubicBezTo>
                <a:cubicBezTo>
                  <a:pt x="2871" y="501"/>
                  <a:pt x="2915" y="591"/>
                  <a:pt x="2914" y="685"/>
                </a:cubicBezTo>
                <a:cubicBezTo>
                  <a:pt x="2915" y="778"/>
                  <a:pt x="2871" y="868"/>
                  <a:pt x="2804" y="935"/>
                </a:cubicBezTo>
                <a:close/>
                <a:moveTo>
                  <a:pt x="350" y="935"/>
                </a:moveTo>
                <a:cubicBezTo>
                  <a:pt x="282" y="868"/>
                  <a:pt x="239" y="778"/>
                  <a:pt x="239" y="685"/>
                </a:cubicBezTo>
                <a:cubicBezTo>
                  <a:pt x="239" y="591"/>
                  <a:pt x="282" y="501"/>
                  <a:pt x="350" y="434"/>
                </a:cubicBezTo>
                <a:cubicBezTo>
                  <a:pt x="267" y="465"/>
                  <a:pt x="183" y="561"/>
                  <a:pt x="184" y="685"/>
                </a:cubicBezTo>
                <a:cubicBezTo>
                  <a:pt x="183" y="808"/>
                  <a:pt x="267" y="904"/>
                  <a:pt x="350" y="935"/>
                </a:cubicBezTo>
                <a:close/>
                <a:moveTo>
                  <a:pt x="2877" y="1804"/>
                </a:moveTo>
                <a:cubicBezTo>
                  <a:pt x="2844" y="1765"/>
                  <a:pt x="2811" y="1726"/>
                  <a:pt x="2778" y="1687"/>
                </a:cubicBezTo>
                <a:cubicBezTo>
                  <a:pt x="2705" y="1601"/>
                  <a:pt x="2633" y="1516"/>
                  <a:pt x="2560" y="1430"/>
                </a:cubicBezTo>
                <a:cubicBezTo>
                  <a:pt x="2557" y="1426"/>
                  <a:pt x="2553" y="1421"/>
                  <a:pt x="2549" y="1417"/>
                </a:cubicBezTo>
                <a:cubicBezTo>
                  <a:pt x="2534" y="1399"/>
                  <a:pt x="2511" y="1389"/>
                  <a:pt x="2489" y="1381"/>
                </a:cubicBezTo>
                <a:cubicBezTo>
                  <a:pt x="2466" y="1373"/>
                  <a:pt x="2441" y="1368"/>
                  <a:pt x="2416" y="1367"/>
                </a:cubicBezTo>
                <a:cubicBezTo>
                  <a:pt x="2503" y="1344"/>
                  <a:pt x="2567" y="1266"/>
                  <a:pt x="2567" y="1172"/>
                </a:cubicBezTo>
                <a:cubicBezTo>
                  <a:pt x="2567" y="202"/>
                  <a:pt x="2567" y="202"/>
                  <a:pt x="2567" y="202"/>
                </a:cubicBezTo>
                <a:cubicBezTo>
                  <a:pt x="2567" y="90"/>
                  <a:pt x="2476" y="0"/>
                  <a:pt x="2365" y="0"/>
                </a:cubicBezTo>
                <a:cubicBezTo>
                  <a:pt x="788" y="0"/>
                  <a:pt x="788" y="0"/>
                  <a:pt x="788" y="0"/>
                </a:cubicBezTo>
                <a:cubicBezTo>
                  <a:pt x="677" y="0"/>
                  <a:pt x="586" y="90"/>
                  <a:pt x="586" y="202"/>
                </a:cubicBezTo>
                <a:cubicBezTo>
                  <a:pt x="586" y="1172"/>
                  <a:pt x="586" y="1172"/>
                  <a:pt x="586" y="1172"/>
                </a:cubicBezTo>
                <a:cubicBezTo>
                  <a:pt x="586" y="1266"/>
                  <a:pt x="651" y="1345"/>
                  <a:pt x="738" y="1368"/>
                </a:cubicBezTo>
                <a:cubicBezTo>
                  <a:pt x="689" y="1370"/>
                  <a:pt x="633" y="1388"/>
                  <a:pt x="600" y="1426"/>
                </a:cubicBezTo>
                <a:cubicBezTo>
                  <a:pt x="575" y="1457"/>
                  <a:pt x="549" y="1487"/>
                  <a:pt x="524" y="1518"/>
                </a:cubicBezTo>
                <a:cubicBezTo>
                  <a:pt x="446" y="1610"/>
                  <a:pt x="368" y="1703"/>
                  <a:pt x="290" y="1796"/>
                </a:cubicBezTo>
                <a:cubicBezTo>
                  <a:pt x="271" y="1819"/>
                  <a:pt x="235" y="1852"/>
                  <a:pt x="235" y="1884"/>
                </a:cubicBezTo>
                <a:cubicBezTo>
                  <a:pt x="235" y="1971"/>
                  <a:pt x="235" y="1971"/>
                  <a:pt x="235" y="1971"/>
                </a:cubicBezTo>
                <a:cubicBezTo>
                  <a:pt x="236" y="1982"/>
                  <a:pt x="238" y="1993"/>
                  <a:pt x="244" y="2002"/>
                </a:cubicBezTo>
                <a:cubicBezTo>
                  <a:pt x="264" y="2030"/>
                  <a:pt x="304" y="2031"/>
                  <a:pt x="336" y="2031"/>
                </a:cubicBezTo>
                <a:cubicBezTo>
                  <a:pt x="380" y="2031"/>
                  <a:pt x="2688" y="2031"/>
                  <a:pt x="2758" y="2031"/>
                </a:cubicBezTo>
                <a:cubicBezTo>
                  <a:pt x="2792" y="2031"/>
                  <a:pt x="2831" y="2027"/>
                  <a:pt x="2865" y="2020"/>
                </a:cubicBezTo>
                <a:cubicBezTo>
                  <a:pt x="2888" y="2016"/>
                  <a:pt x="2915" y="2003"/>
                  <a:pt x="2918" y="1976"/>
                </a:cubicBezTo>
                <a:cubicBezTo>
                  <a:pt x="2918" y="1882"/>
                  <a:pt x="2918" y="1882"/>
                  <a:pt x="2918" y="1882"/>
                </a:cubicBezTo>
                <a:cubicBezTo>
                  <a:pt x="2921" y="1861"/>
                  <a:pt x="2909" y="1841"/>
                  <a:pt x="2896" y="1826"/>
                </a:cubicBezTo>
                <a:cubicBezTo>
                  <a:pt x="2889" y="1818"/>
                  <a:pt x="2883" y="1811"/>
                  <a:pt x="2877" y="1804"/>
                </a:cubicBezTo>
                <a:close/>
                <a:moveTo>
                  <a:pt x="705" y="1159"/>
                </a:moveTo>
                <a:cubicBezTo>
                  <a:pt x="705" y="215"/>
                  <a:pt x="705" y="215"/>
                  <a:pt x="705" y="215"/>
                </a:cubicBezTo>
                <a:cubicBezTo>
                  <a:pt x="705" y="157"/>
                  <a:pt x="752" y="111"/>
                  <a:pt x="809" y="111"/>
                </a:cubicBezTo>
                <a:cubicBezTo>
                  <a:pt x="2344" y="111"/>
                  <a:pt x="2344" y="111"/>
                  <a:pt x="2344" y="111"/>
                </a:cubicBezTo>
                <a:cubicBezTo>
                  <a:pt x="2401" y="111"/>
                  <a:pt x="2448" y="157"/>
                  <a:pt x="2448" y="215"/>
                </a:cubicBezTo>
                <a:cubicBezTo>
                  <a:pt x="2448" y="1159"/>
                  <a:pt x="2448" y="1159"/>
                  <a:pt x="2448" y="1159"/>
                </a:cubicBezTo>
                <a:cubicBezTo>
                  <a:pt x="2448" y="1216"/>
                  <a:pt x="2401" y="1263"/>
                  <a:pt x="2344" y="1263"/>
                </a:cubicBezTo>
                <a:cubicBezTo>
                  <a:pt x="809" y="1263"/>
                  <a:pt x="809" y="1263"/>
                  <a:pt x="809" y="1263"/>
                </a:cubicBezTo>
                <a:cubicBezTo>
                  <a:pt x="752" y="1263"/>
                  <a:pt x="705" y="1216"/>
                  <a:pt x="705" y="1159"/>
                </a:cubicBezTo>
                <a:close/>
                <a:moveTo>
                  <a:pt x="2407" y="1487"/>
                </a:moveTo>
                <a:cubicBezTo>
                  <a:pt x="2407" y="1489"/>
                  <a:pt x="2406" y="1491"/>
                  <a:pt x="2404" y="1493"/>
                </a:cubicBezTo>
                <a:cubicBezTo>
                  <a:pt x="2404" y="1493"/>
                  <a:pt x="2403" y="1493"/>
                  <a:pt x="2403" y="1493"/>
                </a:cubicBezTo>
                <a:cubicBezTo>
                  <a:pt x="2403" y="1493"/>
                  <a:pt x="2403" y="1493"/>
                  <a:pt x="2403" y="1493"/>
                </a:cubicBezTo>
                <a:cubicBezTo>
                  <a:pt x="2403" y="1494"/>
                  <a:pt x="2403" y="1494"/>
                  <a:pt x="2402" y="1494"/>
                </a:cubicBezTo>
                <a:cubicBezTo>
                  <a:pt x="2402" y="1494"/>
                  <a:pt x="2402" y="1494"/>
                  <a:pt x="2401" y="1495"/>
                </a:cubicBezTo>
                <a:cubicBezTo>
                  <a:pt x="2401" y="1495"/>
                  <a:pt x="2400" y="1495"/>
                  <a:pt x="2400" y="1496"/>
                </a:cubicBezTo>
                <a:cubicBezTo>
                  <a:pt x="2399" y="1496"/>
                  <a:pt x="2399" y="1496"/>
                  <a:pt x="2398" y="1496"/>
                </a:cubicBezTo>
                <a:cubicBezTo>
                  <a:pt x="2388" y="1501"/>
                  <a:pt x="2374" y="1500"/>
                  <a:pt x="2362" y="1500"/>
                </a:cubicBezTo>
                <a:cubicBezTo>
                  <a:pt x="2304" y="1500"/>
                  <a:pt x="2304" y="1500"/>
                  <a:pt x="2304" y="1500"/>
                </a:cubicBezTo>
                <a:cubicBezTo>
                  <a:pt x="2293" y="1500"/>
                  <a:pt x="2281" y="1498"/>
                  <a:pt x="2271" y="1493"/>
                </a:cubicBezTo>
                <a:cubicBezTo>
                  <a:pt x="2267" y="1491"/>
                  <a:pt x="2263" y="1489"/>
                  <a:pt x="2260" y="1487"/>
                </a:cubicBezTo>
                <a:cubicBezTo>
                  <a:pt x="2257" y="1484"/>
                  <a:pt x="2254" y="1482"/>
                  <a:pt x="2252" y="1479"/>
                </a:cubicBezTo>
                <a:cubicBezTo>
                  <a:pt x="2250" y="1474"/>
                  <a:pt x="2250" y="1474"/>
                  <a:pt x="2250" y="1474"/>
                </a:cubicBezTo>
                <a:cubicBezTo>
                  <a:pt x="2244" y="1463"/>
                  <a:pt x="2236" y="1453"/>
                  <a:pt x="2231" y="1441"/>
                </a:cubicBezTo>
                <a:cubicBezTo>
                  <a:pt x="2227" y="1433"/>
                  <a:pt x="2231" y="1429"/>
                  <a:pt x="2238" y="1426"/>
                </a:cubicBezTo>
                <a:cubicBezTo>
                  <a:pt x="2240" y="1425"/>
                  <a:pt x="2242" y="1424"/>
                  <a:pt x="2244" y="1424"/>
                </a:cubicBezTo>
                <a:cubicBezTo>
                  <a:pt x="2248" y="1423"/>
                  <a:pt x="2253" y="1422"/>
                  <a:pt x="2258" y="1422"/>
                </a:cubicBezTo>
                <a:cubicBezTo>
                  <a:pt x="2266" y="1422"/>
                  <a:pt x="2266" y="1422"/>
                  <a:pt x="2266" y="1422"/>
                </a:cubicBezTo>
                <a:cubicBezTo>
                  <a:pt x="2266" y="1422"/>
                  <a:pt x="2266" y="1422"/>
                  <a:pt x="2266" y="1422"/>
                </a:cubicBezTo>
                <a:cubicBezTo>
                  <a:pt x="2282" y="1422"/>
                  <a:pt x="2297" y="1422"/>
                  <a:pt x="2312" y="1422"/>
                </a:cubicBezTo>
                <a:cubicBezTo>
                  <a:pt x="2313" y="1422"/>
                  <a:pt x="2313" y="1422"/>
                  <a:pt x="2313" y="1422"/>
                </a:cubicBezTo>
                <a:cubicBezTo>
                  <a:pt x="2328" y="1422"/>
                  <a:pt x="2328" y="1422"/>
                  <a:pt x="2328" y="1422"/>
                </a:cubicBezTo>
                <a:cubicBezTo>
                  <a:pt x="2333" y="1422"/>
                  <a:pt x="2339" y="1422"/>
                  <a:pt x="2344" y="1423"/>
                </a:cubicBezTo>
                <a:cubicBezTo>
                  <a:pt x="2347" y="1424"/>
                  <a:pt x="2351" y="1425"/>
                  <a:pt x="2354" y="1426"/>
                </a:cubicBezTo>
                <a:cubicBezTo>
                  <a:pt x="2355" y="1426"/>
                  <a:pt x="2355" y="1426"/>
                  <a:pt x="2356" y="1426"/>
                </a:cubicBezTo>
                <a:cubicBezTo>
                  <a:pt x="2356" y="1427"/>
                  <a:pt x="2356" y="1427"/>
                  <a:pt x="2357" y="1427"/>
                </a:cubicBezTo>
                <a:cubicBezTo>
                  <a:pt x="2357" y="1427"/>
                  <a:pt x="2358" y="1427"/>
                  <a:pt x="2358" y="1427"/>
                </a:cubicBezTo>
                <a:cubicBezTo>
                  <a:pt x="2363" y="1429"/>
                  <a:pt x="2367" y="1431"/>
                  <a:pt x="2371" y="1433"/>
                </a:cubicBezTo>
                <a:cubicBezTo>
                  <a:pt x="2374" y="1436"/>
                  <a:pt x="2377" y="1438"/>
                  <a:pt x="2379" y="1441"/>
                </a:cubicBezTo>
                <a:cubicBezTo>
                  <a:pt x="2391" y="1458"/>
                  <a:pt x="2391" y="1458"/>
                  <a:pt x="2391" y="1458"/>
                </a:cubicBezTo>
                <a:cubicBezTo>
                  <a:pt x="2394" y="1463"/>
                  <a:pt x="2401" y="1471"/>
                  <a:pt x="2404" y="1478"/>
                </a:cubicBezTo>
                <a:cubicBezTo>
                  <a:pt x="2404" y="1478"/>
                  <a:pt x="2404" y="1478"/>
                  <a:pt x="2404" y="1478"/>
                </a:cubicBezTo>
                <a:cubicBezTo>
                  <a:pt x="2406" y="1481"/>
                  <a:pt x="2407" y="1484"/>
                  <a:pt x="2407" y="1487"/>
                </a:cubicBezTo>
                <a:close/>
                <a:moveTo>
                  <a:pt x="1589" y="1480"/>
                </a:moveTo>
                <a:cubicBezTo>
                  <a:pt x="1589" y="1483"/>
                  <a:pt x="1588" y="1485"/>
                  <a:pt x="1587" y="1487"/>
                </a:cubicBezTo>
                <a:cubicBezTo>
                  <a:pt x="1576" y="1507"/>
                  <a:pt x="1525" y="1502"/>
                  <a:pt x="1507" y="1502"/>
                </a:cubicBezTo>
                <a:cubicBezTo>
                  <a:pt x="1496" y="1502"/>
                  <a:pt x="1485" y="1502"/>
                  <a:pt x="1474" y="1502"/>
                </a:cubicBezTo>
                <a:cubicBezTo>
                  <a:pt x="1464" y="1502"/>
                  <a:pt x="1451" y="1500"/>
                  <a:pt x="1442" y="1493"/>
                </a:cubicBezTo>
                <a:cubicBezTo>
                  <a:pt x="1442" y="1493"/>
                  <a:pt x="1441" y="1492"/>
                  <a:pt x="1441" y="1492"/>
                </a:cubicBezTo>
                <a:cubicBezTo>
                  <a:pt x="1441" y="1492"/>
                  <a:pt x="1440" y="1491"/>
                  <a:pt x="1440" y="1491"/>
                </a:cubicBezTo>
                <a:cubicBezTo>
                  <a:pt x="1439" y="1490"/>
                  <a:pt x="1439" y="1490"/>
                  <a:pt x="1439" y="1489"/>
                </a:cubicBezTo>
                <a:cubicBezTo>
                  <a:pt x="1439" y="1489"/>
                  <a:pt x="1439" y="1489"/>
                  <a:pt x="1438" y="1489"/>
                </a:cubicBezTo>
                <a:cubicBezTo>
                  <a:pt x="1438" y="1489"/>
                  <a:pt x="1438" y="1489"/>
                  <a:pt x="1438" y="1489"/>
                </a:cubicBezTo>
                <a:cubicBezTo>
                  <a:pt x="1438" y="1488"/>
                  <a:pt x="1437" y="1487"/>
                  <a:pt x="1437" y="1486"/>
                </a:cubicBezTo>
                <a:cubicBezTo>
                  <a:pt x="1436" y="1484"/>
                  <a:pt x="1436" y="1483"/>
                  <a:pt x="1436" y="1481"/>
                </a:cubicBezTo>
                <a:cubicBezTo>
                  <a:pt x="1436" y="1479"/>
                  <a:pt x="1436" y="1479"/>
                  <a:pt x="1436" y="1479"/>
                </a:cubicBezTo>
                <a:cubicBezTo>
                  <a:pt x="1437" y="1477"/>
                  <a:pt x="1437" y="1474"/>
                  <a:pt x="1437" y="1472"/>
                </a:cubicBezTo>
                <a:cubicBezTo>
                  <a:pt x="1437" y="1471"/>
                  <a:pt x="1437" y="1471"/>
                  <a:pt x="1437" y="1471"/>
                </a:cubicBezTo>
                <a:cubicBezTo>
                  <a:pt x="1438" y="1463"/>
                  <a:pt x="1438" y="1454"/>
                  <a:pt x="1440" y="1446"/>
                </a:cubicBezTo>
                <a:cubicBezTo>
                  <a:pt x="1440" y="1443"/>
                  <a:pt x="1440" y="1443"/>
                  <a:pt x="1440" y="1443"/>
                </a:cubicBezTo>
                <a:cubicBezTo>
                  <a:pt x="1441" y="1441"/>
                  <a:pt x="1442" y="1438"/>
                  <a:pt x="1444" y="1436"/>
                </a:cubicBezTo>
                <a:cubicBezTo>
                  <a:pt x="1446" y="1434"/>
                  <a:pt x="1448" y="1433"/>
                  <a:pt x="1450" y="1431"/>
                </a:cubicBezTo>
                <a:cubicBezTo>
                  <a:pt x="1450" y="1431"/>
                  <a:pt x="1450" y="1431"/>
                  <a:pt x="1450" y="1431"/>
                </a:cubicBezTo>
                <a:cubicBezTo>
                  <a:pt x="1451" y="1431"/>
                  <a:pt x="1451" y="1430"/>
                  <a:pt x="1452" y="1430"/>
                </a:cubicBezTo>
                <a:cubicBezTo>
                  <a:pt x="1452" y="1430"/>
                  <a:pt x="1453" y="1430"/>
                  <a:pt x="1453" y="1429"/>
                </a:cubicBezTo>
                <a:cubicBezTo>
                  <a:pt x="1453" y="1429"/>
                  <a:pt x="1454" y="1429"/>
                  <a:pt x="1454" y="1429"/>
                </a:cubicBezTo>
                <a:cubicBezTo>
                  <a:pt x="1455" y="1428"/>
                  <a:pt x="1457" y="1428"/>
                  <a:pt x="1458" y="1427"/>
                </a:cubicBezTo>
                <a:cubicBezTo>
                  <a:pt x="1459" y="1427"/>
                  <a:pt x="1459" y="1427"/>
                  <a:pt x="1460" y="1427"/>
                </a:cubicBezTo>
                <a:cubicBezTo>
                  <a:pt x="1461" y="1426"/>
                  <a:pt x="1463" y="1426"/>
                  <a:pt x="1464" y="1426"/>
                </a:cubicBezTo>
                <a:cubicBezTo>
                  <a:pt x="1465" y="1426"/>
                  <a:pt x="1465" y="1425"/>
                  <a:pt x="1466" y="1425"/>
                </a:cubicBezTo>
                <a:cubicBezTo>
                  <a:pt x="1466" y="1425"/>
                  <a:pt x="1466" y="1425"/>
                  <a:pt x="1466" y="1425"/>
                </a:cubicBezTo>
                <a:cubicBezTo>
                  <a:pt x="1467" y="1425"/>
                  <a:pt x="1468" y="1425"/>
                  <a:pt x="1468" y="1425"/>
                </a:cubicBezTo>
                <a:cubicBezTo>
                  <a:pt x="1472" y="1424"/>
                  <a:pt x="1476" y="1424"/>
                  <a:pt x="1480" y="1424"/>
                </a:cubicBezTo>
                <a:cubicBezTo>
                  <a:pt x="1483" y="1424"/>
                  <a:pt x="1483" y="1424"/>
                  <a:pt x="1483" y="1424"/>
                </a:cubicBezTo>
                <a:cubicBezTo>
                  <a:pt x="1487" y="1424"/>
                  <a:pt x="1492" y="1424"/>
                  <a:pt x="1496" y="1424"/>
                </a:cubicBezTo>
                <a:cubicBezTo>
                  <a:pt x="1550" y="1424"/>
                  <a:pt x="1550" y="1424"/>
                  <a:pt x="1550" y="1424"/>
                </a:cubicBezTo>
                <a:cubicBezTo>
                  <a:pt x="1551" y="1424"/>
                  <a:pt x="1552" y="1424"/>
                  <a:pt x="1554" y="1424"/>
                </a:cubicBezTo>
                <a:cubicBezTo>
                  <a:pt x="1554" y="1424"/>
                  <a:pt x="1555" y="1424"/>
                  <a:pt x="1555" y="1424"/>
                </a:cubicBezTo>
                <a:cubicBezTo>
                  <a:pt x="1556" y="1424"/>
                  <a:pt x="1558" y="1424"/>
                  <a:pt x="1559" y="1424"/>
                </a:cubicBezTo>
                <a:cubicBezTo>
                  <a:pt x="1570" y="1425"/>
                  <a:pt x="1582" y="1428"/>
                  <a:pt x="1586" y="1438"/>
                </a:cubicBezTo>
                <a:cubicBezTo>
                  <a:pt x="1587" y="1438"/>
                  <a:pt x="1587" y="1439"/>
                  <a:pt x="1587" y="1440"/>
                </a:cubicBezTo>
                <a:cubicBezTo>
                  <a:pt x="1588" y="1440"/>
                  <a:pt x="1588" y="1440"/>
                  <a:pt x="1588" y="1440"/>
                </a:cubicBezTo>
                <a:cubicBezTo>
                  <a:pt x="1591" y="1452"/>
                  <a:pt x="1588" y="1466"/>
                  <a:pt x="1589" y="1478"/>
                </a:cubicBezTo>
                <a:lnTo>
                  <a:pt x="1589" y="1480"/>
                </a:lnTo>
                <a:close/>
                <a:moveTo>
                  <a:pt x="1511" y="1543"/>
                </a:moveTo>
                <a:cubicBezTo>
                  <a:pt x="1531" y="1543"/>
                  <a:pt x="1577" y="1537"/>
                  <a:pt x="1588" y="1559"/>
                </a:cubicBezTo>
                <a:cubicBezTo>
                  <a:pt x="1589" y="1561"/>
                  <a:pt x="1590" y="1563"/>
                  <a:pt x="1590" y="1566"/>
                </a:cubicBezTo>
                <a:cubicBezTo>
                  <a:pt x="1590" y="1589"/>
                  <a:pt x="1590" y="1589"/>
                  <a:pt x="1590" y="1589"/>
                </a:cubicBezTo>
                <a:cubicBezTo>
                  <a:pt x="1590" y="1595"/>
                  <a:pt x="1590" y="1602"/>
                  <a:pt x="1590" y="1609"/>
                </a:cubicBezTo>
                <a:cubicBezTo>
                  <a:pt x="1590" y="1609"/>
                  <a:pt x="1590" y="1609"/>
                  <a:pt x="1590" y="1609"/>
                </a:cubicBezTo>
                <a:cubicBezTo>
                  <a:pt x="1590" y="1612"/>
                  <a:pt x="1590" y="1612"/>
                  <a:pt x="1590" y="1612"/>
                </a:cubicBezTo>
                <a:cubicBezTo>
                  <a:pt x="1590" y="1615"/>
                  <a:pt x="1589" y="1619"/>
                  <a:pt x="1587" y="1622"/>
                </a:cubicBezTo>
                <a:cubicBezTo>
                  <a:pt x="1587" y="1622"/>
                  <a:pt x="1586" y="1623"/>
                  <a:pt x="1586" y="1623"/>
                </a:cubicBezTo>
                <a:cubicBezTo>
                  <a:pt x="1585" y="1624"/>
                  <a:pt x="1584" y="1625"/>
                  <a:pt x="1583" y="1626"/>
                </a:cubicBezTo>
                <a:cubicBezTo>
                  <a:pt x="1583" y="1626"/>
                  <a:pt x="1583" y="1626"/>
                  <a:pt x="1583" y="1626"/>
                </a:cubicBezTo>
                <a:cubicBezTo>
                  <a:pt x="1578" y="1631"/>
                  <a:pt x="1571" y="1634"/>
                  <a:pt x="1563" y="1636"/>
                </a:cubicBezTo>
                <a:cubicBezTo>
                  <a:pt x="1563" y="1636"/>
                  <a:pt x="1563" y="1636"/>
                  <a:pt x="1563" y="1636"/>
                </a:cubicBezTo>
                <a:cubicBezTo>
                  <a:pt x="1563" y="1636"/>
                  <a:pt x="1563" y="1636"/>
                  <a:pt x="1563" y="1636"/>
                </a:cubicBezTo>
                <a:cubicBezTo>
                  <a:pt x="1560" y="1637"/>
                  <a:pt x="1558" y="1637"/>
                  <a:pt x="1556" y="1637"/>
                </a:cubicBezTo>
                <a:cubicBezTo>
                  <a:pt x="1555" y="1637"/>
                  <a:pt x="1554" y="1637"/>
                  <a:pt x="1554" y="1638"/>
                </a:cubicBezTo>
                <a:cubicBezTo>
                  <a:pt x="1551" y="1638"/>
                  <a:pt x="1548" y="1638"/>
                  <a:pt x="1546" y="1638"/>
                </a:cubicBezTo>
                <a:cubicBezTo>
                  <a:pt x="1546" y="1638"/>
                  <a:pt x="1546" y="1638"/>
                  <a:pt x="1546" y="1638"/>
                </a:cubicBezTo>
                <a:cubicBezTo>
                  <a:pt x="1463" y="1638"/>
                  <a:pt x="1463" y="1638"/>
                  <a:pt x="1463" y="1638"/>
                </a:cubicBezTo>
                <a:cubicBezTo>
                  <a:pt x="1453" y="1638"/>
                  <a:pt x="1441" y="1636"/>
                  <a:pt x="1432" y="1631"/>
                </a:cubicBezTo>
                <a:cubicBezTo>
                  <a:pt x="1432" y="1631"/>
                  <a:pt x="1432" y="1631"/>
                  <a:pt x="1432" y="1631"/>
                </a:cubicBezTo>
                <a:cubicBezTo>
                  <a:pt x="1432" y="1631"/>
                  <a:pt x="1432" y="1630"/>
                  <a:pt x="1432" y="1630"/>
                </a:cubicBezTo>
                <a:cubicBezTo>
                  <a:pt x="1431" y="1629"/>
                  <a:pt x="1429" y="1628"/>
                  <a:pt x="1427" y="1627"/>
                </a:cubicBezTo>
                <a:cubicBezTo>
                  <a:pt x="1426" y="1626"/>
                  <a:pt x="1425" y="1624"/>
                  <a:pt x="1424" y="1623"/>
                </a:cubicBezTo>
                <a:cubicBezTo>
                  <a:pt x="1424" y="1623"/>
                  <a:pt x="1424" y="1623"/>
                  <a:pt x="1424" y="1622"/>
                </a:cubicBezTo>
                <a:cubicBezTo>
                  <a:pt x="1422" y="1619"/>
                  <a:pt x="1421" y="1616"/>
                  <a:pt x="1421" y="1612"/>
                </a:cubicBezTo>
                <a:cubicBezTo>
                  <a:pt x="1422" y="1606"/>
                  <a:pt x="1422" y="1606"/>
                  <a:pt x="1422" y="1606"/>
                </a:cubicBezTo>
                <a:cubicBezTo>
                  <a:pt x="1422" y="1606"/>
                  <a:pt x="1422" y="1606"/>
                  <a:pt x="1422" y="1606"/>
                </a:cubicBezTo>
                <a:cubicBezTo>
                  <a:pt x="1424" y="1593"/>
                  <a:pt x="1425" y="1580"/>
                  <a:pt x="1427" y="1567"/>
                </a:cubicBezTo>
                <a:cubicBezTo>
                  <a:pt x="1427" y="1566"/>
                  <a:pt x="1427" y="1566"/>
                  <a:pt x="1427" y="1566"/>
                </a:cubicBezTo>
                <a:cubicBezTo>
                  <a:pt x="1427" y="1566"/>
                  <a:pt x="1427" y="1566"/>
                  <a:pt x="1427" y="1565"/>
                </a:cubicBezTo>
                <a:cubicBezTo>
                  <a:pt x="1432" y="1536"/>
                  <a:pt x="1490" y="1543"/>
                  <a:pt x="1511" y="1543"/>
                </a:cubicBezTo>
                <a:close/>
                <a:moveTo>
                  <a:pt x="1175" y="1631"/>
                </a:moveTo>
                <a:cubicBezTo>
                  <a:pt x="1173" y="1630"/>
                  <a:pt x="1172" y="1629"/>
                  <a:pt x="1170" y="1627"/>
                </a:cubicBezTo>
                <a:cubicBezTo>
                  <a:pt x="1169" y="1626"/>
                  <a:pt x="1169" y="1625"/>
                  <a:pt x="1168" y="1624"/>
                </a:cubicBezTo>
                <a:cubicBezTo>
                  <a:pt x="1168" y="1623"/>
                  <a:pt x="1168" y="1623"/>
                  <a:pt x="1168" y="1623"/>
                </a:cubicBezTo>
                <a:cubicBezTo>
                  <a:pt x="1166" y="1620"/>
                  <a:pt x="1166" y="1616"/>
                  <a:pt x="1167" y="1613"/>
                </a:cubicBezTo>
                <a:cubicBezTo>
                  <a:pt x="1169" y="1607"/>
                  <a:pt x="1169" y="1607"/>
                  <a:pt x="1169" y="1607"/>
                </a:cubicBezTo>
                <a:cubicBezTo>
                  <a:pt x="1169" y="1607"/>
                  <a:pt x="1169" y="1607"/>
                  <a:pt x="1169" y="1607"/>
                </a:cubicBezTo>
                <a:cubicBezTo>
                  <a:pt x="1169" y="1606"/>
                  <a:pt x="1169" y="1605"/>
                  <a:pt x="1170" y="1604"/>
                </a:cubicBezTo>
                <a:cubicBezTo>
                  <a:pt x="1181" y="1567"/>
                  <a:pt x="1181" y="1567"/>
                  <a:pt x="1181" y="1567"/>
                </a:cubicBezTo>
                <a:cubicBezTo>
                  <a:pt x="1181" y="1566"/>
                  <a:pt x="1181" y="1566"/>
                  <a:pt x="1182" y="1565"/>
                </a:cubicBezTo>
                <a:cubicBezTo>
                  <a:pt x="1193" y="1537"/>
                  <a:pt x="1244" y="1543"/>
                  <a:pt x="1268" y="1543"/>
                </a:cubicBezTo>
                <a:cubicBezTo>
                  <a:pt x="1278" y="1543"/>
                  <a:pt x="1297" y="1542"/>
                  <a:pt x="1314" y="1543"/>
                </a:cubicBezTo>
                <a:cubicBezTo>
                  <a:pt x="1317" y="1544"/>
                  <a:pt x="1320" y="1544"/>
                  <a:pt x="1323" y="1545"/>
                </a:cubicBezTo>
                <a:cubicBezTo>
                  <a:pt x="1323" y="1545"/>
                  <a:pt x="1323" y="1545"/>
                  <a:pt x="1324" y="1545"/>
                </a:cubicBezTo>
                <a:cubicBezTo>
                  <a:pt x="1332" y="1547"/>
                  <a:pt x="1339" y="1551"/>
                  <a:pt x="1342" y="1556"/>
                </a:cubicBezTo>
                <a:cubicBezTo>
                  <a:pt x="1342" y="1557"/>
                  <a:pt x="1342" y="1557"/>
                  <a:pt x="1343" y="1557"/>
                </a:cubicBezTo>
                <a:cubicBezTo>
                  <a:pt x="1343" y="1558"/>
                  <a:pt x="1343" y="1558"/>
                  <a:pt x="1343" y="1558"/>
                </a:cubicBezTo>
                <a:cubicBezTo>
                  <a:pt x="1343" y="1558"/>
                  <a:pt x="1343" y="1559"/>
                  <a:pt x="1343" y="1559"/>
                </a:cubicBezTo>
                <a:cubicBezTo>
                  <a:pt x="1344" y="1561"/>
                  <a:pt x="1345" y="1564"/>
                  <a:pt x="1344" y="1567"/>
                </a:cubicBezTo>
                <a:cubicBezTo>
                  <a:pt x="1344" y="1569"/>
                  <a:pt x="1344" y="1569"/>
                  <a:pt x="1344" y="1569"/>
                </a:cubicBezTo>
                <a:cubicBezTo>
                  <a:pt x="1344" y="1569"/>
                  <a:pt x="1344" y="1569"/>
                  <a:pt x="1344" y="1569"/>
                </a:cubicBezTo>
                <a:cubicBezTo>
                  <a:pt x="1343" y="1576"/>
                  <a:pt x="1341" y="1583"/>
                  <a:pt x="1340" y="1589"/>
                </a:cubicBezTo>
                <a:cubicBezTo>
                  <a:pt x="1336" y="1612"/>
                  <a:pt x="1336" y="1612"/>
                  <a:pt x="1336" y="1612"/>
                </a:cubicBezTo>
                <a:cubicBezTo>
                  <a:pt x="1336" y="1616"/>
                  <a:pt x="1334" y="1619"/>
                  <a:pt x="1331" y="1622"/>
                </a:cubicBezTo>
                <a:cubicBezTo>
                  <a:pt x="1331" y="1623"/>
                  <a:pt x="1330" y="1623"/>
                  <a:pt x="1330" y="1623"/>
                </a:cubicBezTo>
                <a:cubicBezTo>
                  <a:pt x="1330" y="1624"/>
                  <a:pt x="1329" y="1624"/>
                  <a:pt x="1329" y="1624"/>
                </a:cubicBezTo>
                <a:cubicBezTo>
                  <a:pt x="1328" y="1625"/>
                  <a:pt x="1327" y="1626"/>
                  <a:pt x="1326" y="1627"/>
                </a:cubicBezTo>
                <a:cubicBezTo>
                  <a:pt x="1320" y="1632"/>
                  <a:pt x="1312" y="1635"/>
                  <a:pt x="1305" y="1636"/>
                </a:cubicBezTo>
                <a:cubicBezTo>
                  <a:pt x="1305" y="1637"/>
                  <a:pt x="1305" y="1637"/>
                  <a:pt x="1305" y="1637"/>
                </a:cubicBezTo>
                <a:cubicBezTo>
                  <a:pt x="1304" y="1637"/>
                  <a:pt x="1304" y="1637"/>
                  <a:pt x="1304" y="1637"/>
                </a:cubicBezTo>
                <a:cubicBezTo>
                  <a:pt x="1302" y="1637"/>
                  <a:pt x="1300" y="1638"/>
                  <a:pt x="1297" y="1638"/>
                </a:cubicBezTo>
                <a:cubicBezTo>
                  <a:pt x="1297" y="1638"/>
                  <a:pt x="1296" y="1638"/>
                  <a:pt x="1295" y="1638"/>
                </a:cubicBezTo>
                <a:cubicBezTo>
                  <a:pt x="1292" y="1638"/>
                  <a:pt x="1290" y="1639"/>
                  <a:pt x="1287" y="1639"/>
                </a:cubicBezTo>
                <a:cubicBezTo>
                  <a:pt x="1287" y="1639"/>
                  <a:pt x="1287" y="1639"/>
                  <a:pt x="1287" y="1639"/>
                </a:cubicBezTo>
                <a:cubicBezTo>
                  <a:pt x="1204" y="1639"/>
                  <a:pt x="1204" y="1639"/>
                  <a:pt x="1204" y="1639"/>
                </a:cubicBezTo>
                <a:cubicBezTo>
                  <a:pt x="1194" y="1639"/>
                  <a:pt x="1183" y="1637"/>
                  <a:pt x="1175" y="1631"/>
                </a:cubicBezTo>
                <a:cubicBezTo>
                  <a:pt x="1175" y="1631"/>
                  <a:pt x="1175" y="1631"/>
                  <a:pt x="1175" y="1631"/>
                </a:cubicBezTo>
                <a:close/>
                <a:moveTo>
                  <a:pt x="1278" y="1502"/>
                </a:moveTo>
                <a:cubicBezTo>
                  <a:pt x="1266" y="1502"/>
                  <a:pt x="1253" y="1502"/>
                  <a:pt x="1241" y="1502"/>
                </a:cubicBezTo>
                <a:cubicBezTo>
                  <a:pt x="1230" y="1502"/>
                  <a:pt x="1213" y="1500"/>
                  <a:pt x="1207" y="1489"/>
                </a:cubicBezTo>
                <a:cubicBezTo>
                  <a:pt x="1207" y="1488"/>
                  <a:pt x="1207" y="1487"/>
                  <a:pt x="1207" y="1486"/>
                </a:cubicBezTo>
                <a:cubicBezTo>
                  <a:pt x="1206" y="1486"/>
                  <a:pt x="1206" y="1485"/>
                  <a:pt x="1206" y="1484"/>
                </a:cubicBezTo>
                <a:cubicBezTo>
                  <a:pt x="1206" y="1483"/>
                  <a:pt x="1207" y="1482"/>
                  <a:pt x="1207" y="1481"/>
                </a:cubicBezTo>
                <a:cubicBezTo>
                  <a:pt x="1207" y="1481"/>
                  <a:pt x="1207" y="1481"/>
                  <a:pt x="1207" y="1481"/>
                </a:cubicBezTo>
                <a:cubicBezTo>
                  <a:pt x="1207" y="1481"/>
                  <a:pt x="1207" y="1481"/>
                  <a:pt x="1207" y="1481"/>
                </a:cubicBezTo>
                <a:cubicBezTo>
                  <a:pt x="1207" y="1478"/>
                  <a:pt x="1209" y="1474"/>
                  <a:pt x="1210" y="1472"/>
                </a:cubicBezTo>
                <a:cubicBezTo>
                  <a:pt x="1212" y="1463"/>
                  <a:pt x="1214" y="1453"/>
                  <a:pt x="1218" y="1445"/>
                </a:cubicBezTo>
                <a:cubicBezTo>
                  <a:pt x="1218" y="1444"/>
                  <a:pt x="1218" y="1444"/>
                  <a:pt x="1218" y="1444"/>
                </a:cubicBezTo>
                <a:cubicBezTo>
                  <a:pt x="1219" y="1441"/>
                  <a:pt x="1221" y="1438"/>
                  <a:pt x="1223" y="1436"/>
                </a:cubicBezTo>
                <a:cubicBezTo>
                  <a:pt x="1225" y="1435"/>
                  <a:pt x="1226" y="1434"/>
                  <a:pt x="1228" y="1433"/>
                </a:cubicBezTo>
                <a:cubicBezTo>
                  <a:pt x="1233" y="1429"/>
                  <a:pt x="1239" y="1427"/>
                  <a:pt x="1245" y="1426"/>
                </a:cubicBezTo>
                <a:cubicBezTo>
                  <a:pt x="1246" y="1426"/>
                  <a:pt x="1246" y="1426"/>
                  <a:pt x="1247" y="1426"/>
                </a:cubicBezTo>
                <a:cubicBezTo>
                  <a:pt x="1251" y="1425"/>
                  <a:pt x="1257" y="1424"/>
                  <a:pt x="1262" y="1424"/>
                </a:cubicBezTo>
                <a:cubicBezTo>
                  <a:pt x="1269" y="1424"/>
                  <a:pt x="1269" y="1424"/>
                  <a:pt x="1269" y="1424"/>
                </a:cubicBezTo>
                <a:cubicBezTo>
                  <a:pt x="1271" y="1424"/>
                  <a:pt x="1274" y="1424"/>
                  <a:pt x="1276" y="1424"/>
                </a:cubicBezTo>
                <a:cubicBezTo>
                  <a:pt x="1291" y="1424"/>
                  <a:pt x="1307" y="1424"/>
                  <a:pt x="1322" y="1424"/>
                </a:cubicBezTo>
                <a:cubicBezTo>
                  <a:pt x="1324" y="1424"/>
                  <a:pt x="1326" y="1424"/>
                  <a:pt x="1329" y="1424"/>
                </a:cubicBezTo>
                <a:cubicBezTo>
                  <a:pt x="1331" y="1424"/>
                  <a:pt x="1331" y="1424"/>
                  <a:pt x="1331" y="1424"/>
                </a:cubicBezTo>
                <a:cubicBezTo>
                  <a:pt x="1332" y="1424"/>
                  <a:pt x="1332" y="1424"/>
                  <a:pt x="1333" y="1424"/>
                </a:cubicBezTo>
                <a:cubicBezTo>
                  <a:pt x="1335" y="1424"/>
                  <a:pt x="1337" y="1424"/>
                  <a:pt x="1339" y="1425"/>
                </a:cubicBezTo>
                <a:cubicBezTo>
                  <a:pt x="1339" y="1425"/>
                  <a:pt x="1339" y="1425"/>
                  <a:pt x="1339" y="1425"/>
                </a:cubicBezTo>
                <a:cubicBezTo>
                  <a:pt x="1351" y="1426"/>
                  <a:pt x="1364" y="1429"/>
                  <a:pt x="1366" y="1439"/>
                </a:cubicBezTo>
                <a:cubicBezTo>
                  <a:pt x="1366" y="1439"/>
                  <a:pt x="1366" y="1440"/>
                  <a:pt x="1366" y="1440"/>
                </a:cubicBezTo>
                <a:cubicBezTo>
                  <a:pt x="1366" y="1440"/>
                  <a:pt x="1366" y="1440"/>
                  <a:pt x="1366" y="1441"/>
                </a:cubicBezTo>
                <a:cubicBezTo>
                  <a:pt x="1367" y="1452"/>
                  <a:pt x="1362" y="1467"/>
                  <a:pt x="1360" y="1478"/>
                </a:cubicBezTo>
                <a:cubicBezTo>
                  <a:pt x="1360" y="1478"/>
                  <a:pt x="1360" y="1478"/>
                  <a:pt x="1360" y="1478"/>
                </a:cubicBezTo>
                <a:cubicBezTo>
                  <a:pt x="1359" y="1481"/>
                  <a:pt x="1359" y="1481"/>
                  <a:pt x="1359" y="1481"/>
                </a:cubicBezTo>
                <a:cubicBezTo>
                  <a:pt x="1359" y="1483"/>
                  <a:pt x="1358" y="1485"/>
                  <a:pt x="1356" y="1487"/>
                </a:cubicBezTo>
                <a:cubicBezTo>
                  <a:pt x="1356" y="1488"/>
                  <a:pt x="1355" y="1488"/>
                  <a:pt x="1355" y="1489"/>
                </a:cubicBezTo>
                <a:cubicBezTo>
                  <a:pt x="1355" y="1489"/>
                  <a:pt x="1355" y="1489"/>
                  <a:pt x="1355" y="1489"/>
                </a:cubicBezTo>
                <a:cubicBezTo>
                  <a:pt x="1355" y="1489"/>
                  <a:pt x="1355" y="1489"/>
                  <a:pt x="1354" y="1489"/>
                </a:cubicBezTo>
                <a:cubicBezTo>
                  <a:pt x="1339" y="1507"/>
                  <a:pt x="1298" y="1502"/>
                  <a:pt x="1278" y="1502"/>
                </a:cubicBezTo>
                <a:close/>
                <a:moveTo>
                  <a:pt x="911" y="1620"/>
                </a:moveTo>
                <a:cubicBezTo>
                  <a:pt x="911" y="1619"/>
                  <a:pt x="911" y="1618"/>
                  <a:pt x="911" y="1618"/>
                </a:cubicBezTo>
                <a:cubicBezTo>
                  <a:pt x="912" y="1616"/>
                  <a:pt x="912" y="1615"/>
                  <a:pt x="913" y="1614"/>
                </a:cubicBezTo>
                <a:cubicBezTo>
                  <a:pt x="913" y="1614"/>
                  <a:pt x="913" y="1614"/>
                  <a:pt x="913" y="1613"/>
                </a:cubicBezTo>
                <a:cubicBezTo>
                  <a:pt x="913" y="1612"/>
                  <a:pt x="913" y="1612"/>
                  <a:pt x="913" y="1612"/>
                </a:cubicBezTo>
                <a:cubicBezTo>
                  <a:pt x="914" y="1611"/>
                  <a:pt x="915" y="1609"/>
                  <a:pt x="916" y="1607"/>
                </a:cubicBezTo>
                <a:cubicBezTo>
                  <a:pt x="922" y="1594"/>
                  <a:pt x="928" y="1582"/>
                  <a:pt x="935" y="1569"/>
                </a:cubicBezTo>
                <a:cubicBezTo>
                  <a:pt x="935" y="1569"/>
                  <a:pt x="935" y="1569"/>
                  <a:pt x="935" y="1569"/>
                </a:cubicBezTo>
                <a:cubicBezTo>
                  <a:pt x="935" y="1568"/>
                  <a:pt x="935" y="1568"/>
                  <a:pt x="935" y="1568"/>
                </a:cubicBezTo>
                <a:cubicBezTo>
                  <a:pt x="936" y="1567"/>
                  <a:pt x="936" y="1566"/>
                  <a:pt x="937" y="1566"/>
                </a:cubicBezTo>
                <a:cubicBezTo>
                  <a:pt x="937" y="1565"/>
                  <a:pt x="938" y="1564"/>
                  <a:pt x="938" y="1563"/>
                </a:cubicBezTo>
                <a:cubicBezTo>
                  <a:pt x="938" y="1563"/>
                  <a:pt x="938" y="1563"/>
                  <a:pt x="939" y="1563"/>
                </a:cubicBezTo>
                <a:cubicBezTo>
                  <a:pt x="956" y="1539"/>
                  <a:pt x="997" y="1544"/>
                  <a:pt x="1023" y="1544"/>
                </a:cubicBezTo>
                <a:cubicBezTo>
                  <a:pt x="1023" y="1544"/>
                  <a:pt x="1023" y="1544"/>
                  <a:pt x="1023" y="1544"/>
                </a:cubicBezTo>
                <a:cubicBezTo>
                  <a:pt x="1030" y="1544"/>
                  <a:pt x="1049" y="1542"/>
                  <a:pt x="1066" y="1544"/>
                </a:cubicBezTo>
                <a:cubicBezTo>
                  <a:pt x="1071" y="1544"/>
                  <a:pt x="1077" y="1544"/>
                  <a:pt x="1081" y="1545"/>
                </a:cubicBezTo>
                <a:cubicBezTo>
                  <a:pt x="1084" y="1546"/>
                  <a:pt x="1087" y="1547"/>
                  <a:pt x="1089" y="1548"/>
                </a:cubicBezTo>
                <a:cubicBezTo>
                  <a:pt x="1095" y="1551"/>
                  <a:pt x="1099" y="1556"/>
                  <a:pt x="1099" y="1562"/>
                </a:cubicBezTo>
                <a:cubicBezTo>
                  <a:pt x="1099" y="1562"/>
                  <a:pt x="1099" y="1562"/>
                  <a:pt x="1099" y="1562"/>
                </a:cubicBezTo>
                <a:cubicBezTo>
                  <a:pt x="1099" y="1563"/>
                  <a:pt x="1099" y="1563"/>
                  <a:pt x="1099" y="1564"/>
                </a:cubicBezTo>
                <a:cubicBezTo>
                  <a:pt x="1099" y="1565"/>
                  <a:pt x="1099" y="1566"/>
                  <a:pt x="1099" y="1567"/>
                </a:cubicBezTo>
                <a:cubicBezTo>
                  <a:pt x="1082" y="1613"/>
                  <a:pt x="1082" y="1613"/>
                  <a:pt x="1082" y="1613"/>
                </a:cubicBezTo>
                <a:cubicBezTo>
                  <a:pt x="1081" y="1617"/>
                  <a:pt x="1078" y="1620"/>
                  <a:pt x="1075" y="1623"/>
                </a:cubicBezTo>
                <a:cubicBezTo>
                  <a:pt x="1071" y="1626"/>
                  <a:pt x="1067" y="1629"/>
                  <a:pt x="1062" y="1631"/>
                </a:cubicBezTo>
                <a:cubicBezTo>
                  <a:pt x="1062" y="1632"/>
                  <a:pt x="1061" y="1632"/>
                  <a:pt x="1061" y="1632"/>
                </a:cubicBezTo>
                <a:cubicBezTo>
                  <a:pt x="1054" y="1635"/>
                  <a:pt x="1047" y="1637"/>
                  <a:pt x="1039" y="1639"/>
                </a:cubicBezTo>
                <a:cubicBezTo>
                  <a:pt x="1038" y="1639"/>
                  <a:pt x="1038" y="1639"/>
                  <a:pt x="1038" y="1639"/>
                </a:cubicBezTo>
                <a:cubicBezTo>
                  <a:pt x="1036" y="1639"/>
                  <a:pt x="1035" y="1639"/>
                  <a:pt x="1034" y="1639"/>
                </a:cubicBezTo>
                <a:cubicBezTo>
                  <a:pt x="1020" y="1640"/>
                  <a:pt x="1005" y="1639"/>
                  <a:pt x="990" y="1639"/>
                </a:cubicBezTo>
                <a:cubicBezTo>
                  <a:pt x="975" y="1639"/>
                  <a:pt x="960" y="1640"/>
                  <a:pt x="945" y="1640"/>
                </a:cubicBezTo>
                <a:cubicBezTo>
                  <a:pt x="935" y="1640"/>
                  <a:pt x="920" y="1638"/>
                  <a:pt x="914" y="1628"/>
                </a:cubicBezTo>
                <a:cubicBezTo>
                  <a:pt x="913" y="1628"/>
                  <a:pt x="913" y="1628"/>
                  <a:pt x="913" y="1627"/>
                </a:cubicBezTo>
                <a:cubicBezTo>
                  <a:pt x="913" y="1627"/>
                  <a:pt x="912" y="1626"/>
                  <a:pt x="912" y="1626"/>
                </a:cubicBezTo>
                <a:cubicBezTo>
                  <a:pt x="912" y="1625"/>
                  <a:pt x="912" y="1624"/>
                  <a:pt x="911" y="1624"/>
                </a:cubicBezTo>
                <a:cubicBezTo>
                  <a:pt x="911" y="1624"/>
                  <a:pt x="911" y="1624"/>
                  <a:pt x="911" y="1624"/>
                </a:cubicBezTo>
                <a:cubicBezTo>
                  <a:pt x="911" y="1623"/>
                  <a:pt x="911" y="1623"/>
                  <a:pt x="911" y="1623"/>
                </a:cubicBezTo>
                <a:cubicBezTo>
                  <a:pt x="911" y="1622"/>
                  <a:pt x="911" y="1621"/>
                  <a:pt x="911" y="1620"/>
                </a:cubicBezTo>
                <a:close/>
                <a:moveTo>
                  <a:pt x="910" y="1465"/>
                </a:moveTo>
                <a:cubicBezTo>
                  <a:pt x="910" y="1465"/>
                  <a:pt x="910" y="1465"/>
                  <a:pt x="910" y="1465"/>
                </a:cubicBezTo>
                <a:cubicBezTo>
                  <a:pt x="900" y="1482"/>
                  <a:pt x="900" y="1482"/>
                  <a:pt x="900" y="1482"/>
                </a:cubicBezTo>
                <a:cubicBezTo>
                  <a:pt x="899" y="1485"/>
                  <a:pt x="896" y="1488"/>
                  <a:pt x="893" y="1490"/>
                </a:cubicBezTo>
                <a:cubicBezTo>
                  <a:pt x="889" y="1493"/>
                  <a:pt x="885" y="1495"/>
                  <a:pt x="880" y="1497"/>
                </a:cubicBezTo>
                <a:cubicBezTo>
                  <a:pt x="879" y="1497"/>
                  <a:pt x="878" y="1498"/>
                  <a:pt x="876" y="1498"/>
                </a:cubicBezTo>
                <a:cubicBezTo>
                  <a:pt x="876" y="1499"/>
                  <a:pt x="875" y="1499"/>
                  <a:pt x="874" y="1499"/>
                </a:cubicBezTo>
                <a:cubicBezTo>
                  <a:pt x="874" y="1499"/>
                  <a:pt x="874" y="1499"/>
                  <a:pt x="874" y="1499"/>
                </a:cubicBezTo>
                <a:cubicBezTo>
                  <a:pt x="871" y="1500"/>
                  <a:pt x="868" y="1501"/>
                  <a:pt x="865" y="1502"/>
                </a:cubicBezTo>
                <a:cubicBezTo>
                  <a:pt x="859" y="1503"/>
                  <a:pt x="854" y="1503"/>
                  <a:pt x="848" y="1503"/>
                </a:cubicBezTo>
                <a:cubicBezTo>
                  <a:pt x="832" y="1503"/>
                  <a:pt x="832" y="1503"/>
                  <a:pt x="832" y="1503"/>
                </a:cubicBezTo>
                <a:cubicBezTo>
                  <a:pt x="832" y="1503"/>
                  <a:pt x="832" y="1503"/>
                  <a:pt x="832" y="1503"/>
                </a:cubicBezTo>
                <a:cubicBezTo>
                  <a:pt x="812" y="1503"/>
                  <a:pt x="793" y="1504"/>
                  <a:pt x="774" y="1504"/>
                </a:cubicBezTo>
                <a:cubicBezTo>
                  <a:pt x="765" y="1504"/>
                  <a:pt x="747" y="1502"/>
                  <a:pt x="745" y="1491"/>
                </a:cubicBezTo>
                <a:cubicBezTo>
                  <a:pt x="745" y="1489"/>
                  <a:pt x="745" y="1488"/>
                  <a:pt x="746" y="1486"/>
                </a:cubicBezTo>
                <a:cubicBezTo>
                  <a:pt x="747" y="1482"/>
                  <a:pt x="751" y="1478"/>
                  <a:pt x="753" y="1475"/>
                </a:cubicBezTo>
                <a:cubicBezTo>
                  <a:pt x="760" y="1464"/>
                  <a:pt x="766" y="1452"/>
                  <a:pt x="775" y="1443"/>
                </a:cubicBezTo>
                <a:cubicBezTo>
                  <a:pt x="775" y="1442"/>
                  <a:pt x="776" y="1442"/>
                  <a:pt x="776" y="1441"/>
                </a:cubicBezTo>
                <a:cubicBezTo>
                  <a:pt x="776" y="1441"/>
                  <a:pt x="777" y="1441"/>
                  <a:pt x="777" y="1441"/>
                </a:cubicBezTo>
                <a:cubicBezTo>
                  <a:pt x="799" y="1419"/>
                  <a:pt x="845" y="1425"/>
                  <a:pt x="873" y="1425"/>
                </a:cubicBezTo>
                <a:cubicBezTo>
                  <a:pt x="886" y="1425"/>
                  <a:pt x="901" y="1423"/>
                  <a:pt x="913" y="1428"/>
                </a:cubicBezTo>
                <a:cubicBezTo>
                  <a:pt x="913" y="1428"/>
                  <a:pt x="913" y="1428"/>
                  <a:pt x="913" y="1428"/>
                </a:cubicBezTo>
                <a:cubicBezTo>
                  <a:pt x="915" y="1429"/>
                  <a:pt x="916" y="1430"/>
                  <a:pt x="917" y="1430"/>
                </a:cubicBezTo>
                <a:cubicBezTo>
                  <a:pt x="917" y="1430"/>
                  <a:pt x="917" y="1431"/>
                  <a:pt x="918" y="1431"/>
                </a:cubicBezTo>
                <a:cubicBezTo>
                  <a:pt x="920" y="1432"/>
                  <a:pt x="922" y="1435"/>
                  <a:pt x="922" y="1437"/>
                </a:cubicBezTo>
                <a:cubicBezTo>
                  <a:pt x="923" y="1439"/>
                  <a:pt x="923" y="1442"/>
                  <a:pt x="921" y="1444"/>
                </a:cubicBezTo>
                <a:cubicBezTo>
                  <a:pt x="920" y="1446"/>
                  <a:pt x="920" y="1446"/>
                  <a:pt x="920" y="1446"/>
                </a:cubicBezTo>
                <a:cubicBezTo>
                  <a:pt x="918" y="1452"/>
                  <a:pt x="913" y="1460"/>
                  <a:pt x="910" y="1465"/>
                </a:cubicBezTo>
                <a:close/>
                <a:moveTo>
                  <a:pt x="1095" y="1502"/>
                </a:moveTo>
                <a:cubicBezTo>
                  <a:pt x="1093" y="1502"/>
                  <a:pt x="1091" y="1502"/>
                  <a:pt x="1089" y="1502"/>
                </a:cubicBezTo>
                <a:cubicBezTo>
                  <a:pt x="1089" y="1502"/>
                  <a:pt x="1089" y="1503"/>
                  <a:pt x="1088" y="1503"/>
                </a:cubicBezTo>
                <a:cubicBezTo>
                  <a:pt x="1077" y="1504"/>
                  <a:pt x="1066" y="1503"/>
                  <a:pt x="1054" y="1503"/>
                </a:cubicBezTo>
                <a:cubicBezTo>
                  <a:pt x="1007" y="1503"/>
                  <a:pt x="1007" y="1503"/>
                  <a:pt x="1007" y="1503"/>
                </a:cubicBezTo>
                <a:cubicBezTo>
                  <a:pt x="997" y="1503"/>
                  <a:pt x="980" y="1501"/>
                  <a:pt x="976" y="1490"/>
                </a:cubicBezTo>
                <a:cubicBezTo>
                  <a:pt x="976" y="1489"/>
                  <a:pt x="976" y="1488"/>
                  <a:pt x="976" y="1487"/>
                </a:cubicBezTo>
                <a:cubicBezTo>
                  <a:pt x="976" y="1486"/>
                  <a:pt x="976" y="1486"/>
                  <a:pt x="976" y="1485"/>
                </a:cubicBezTo>
                <a:cubicBezTo>
                  <a:pt x="977" y="1481"/>
                  <a:pt x="980" y="1477"/>
                  <a:pt x="982" y="1473"/>
                </a:cubicBezTo>
                <a:cubicBezTo>
                  <a:pt x="986" y="1463"/>
                  <a:pt x="990" y="1449"/>
                  <a:pt x="998" y="1441"/>
                </a:cubicBezTo>
                <a:cubicBezTo>
                  <a:pt x="998" y="1440"/>
                  <a:pt x="999" y="1440"/>
                  <a:pt x="999" y="1440"/>
                </a:cubicBezTo>
                <a:cubicBezTo>
                  <a:pt x="1000" y="1439"/>
                  <a:pt x="1000" y="1439"/>
                  <a:pt x="1000" y="1438"/>
                </a:cubicBezTo>
                <a:cubicBezTo>
                  <a:pt x="1001" y="1438"/>
                  <a:pt x="1001" y="1438"/>
                  <a:pt x="1001" y="1438"/>
                </a:cubicBezTo>
                <a:cubicBezTo>
                  <a:pt x="1002" y="1437"/>
                  <a:pt x="1002" y="1437"/>
                  <a:pt x="1002" y="1437"/>
                </a:cubicBezTo>
                <a:cubicBezTo>
                  <a:pt x="1003" y="1436"/>
                  <a:pt x="1003" y="1436"/>
                  <a:pt x="1003" y="1436"/>
                </a:cubicBezTo>
                <a:cubicBezTo>
                  <a:pt x="1010" y="1431"/>
                  <a:pt x="1018" y="1428"/>
                  <a:pt x="1027" y="1427"/>
                </a:cubicBezTo>
                <a:cubicBezTo>
                  <a:pt x="1027" y="1427"/>
                  <a:pt x="1027" y="1426"/>
                  <a:pt x="1028" y="1426"/>
                </a:cubicBezTo>
                <a:cubicBezTo>
                  <a:pt x="1033" y="1425"/>
                  <a:pt x="1038" y="1425"/>
                  <a:pt x="1043" y="1425"/>
                </a:cubicBezTo>
                <a:cubicBezTo>
                  <a:pt x="1072" y="1425"/>
                  <a:pt x="1072" y="1425"/>
                  <a:pt x="1072" y="1425"/>
                </a:cubicBezTo>
                <a:cubicBezTo>
                  <a:pt x="1081" y="1425"/>
                  <a:pt x="1090" y="1425"/>
                  <a:pt x="1099" y="1425"/>
                </a:cubicBezTo>
                <a:cubicBezTo>
                  <a:pt x="1112" y="1425"/>
                  <a:pt x="1130" y="1423"/>
                  <a:pt x="1140" y="1432"/>
                </a:cubicBezTo>
                <a:cubicBezTo>
                  <a:pt x="1140" y="1433"/>
                  <a:pt x="1141" y="1433"/>
                  <a:pt x="1141" y="1434"/>
                </a:cubicBezTo>
                <a:cubicBezTo>
                  <a:pt x="1142" y="1434"/>
                  <a:pt x="1142" y="1434"/>
                  <a:pt x="1142" y="1434"/>
                </a:cubicBezTo>
                <a:cubicBezTo>
                  <a:pt x="1142" y="1434"/>
                  <a:pt x="1142" y="1435"/>
                  <a:pt x="1142" y="1435"/>
                </a:cubicBezTo>
                <a:cubicBezTo>
                  <a:pt x="1143" y="1435"/>
                  <a:pt x="1143" y="1436"/>
                  <a:pt x="1143" y="1436"/>
                </a:cubicBezTo>
                <a:cubicBezTo>
                  <a:pt x="1144" y="1438"/>
                  <a:pt x="1144" y="1440"/>
                  <a:pt x="1144" y="1442"/>
                </a:cubicBezTo>
                <a:cubicBezTo>
                  <a:pt x="1143" y="1452"/>
                  <a:pt x="1135" y="1467"/>
                  <a:pt x="1133" y="1473"/>
                </a:cubicBezTo>
                <a:cubicBezTo>
                  <a:pt x="1133" y="1474"/>
                  <a:pt x="1133" y="1474"/>
                  <a:pt x="1133" y="1474"/>
                </a:cubicBezTo>
                <a:cubicBezTo>
                  <a:pt x="1132" y="1476"/>
                  <a:pt x="1131" y="1478"/>
                  <a:pt x="1130" y="1480"/>
                </a:cubicBezTo>
                <a:cubicBezTo>
                  <a:pt x="1130" y="1481"/>
                  <a:pt x="1130" y="1481"/>
                  <a:pt x="1130" y="1481"/>
                </a:cubicBezTo>
                <a:cubicBezTo>
                  <a:pt x="1130" y="1482"/>
                  <a:pt x="1129" y="1483"/>
                  <a:pt x="1129" y="1483"/>
                </a:cubicBezTo>
                <a:cubicBezTo>
                  <a:pt x="1129" y="1484"/>
                  <a:pt x="1128" y="1484"/>
                  <a:pt x="1128" y="1485"/>
                </a:cubicBezTo>
                <a:cubicBezTo>
                  <a:pt x="1128" y="1485"/>
                  <a:pt x="1127" y="1486"/>
                  <a:pt x="1127" y="1487"/>
                </a:cubicBezTo>
                <a:cubicBezTo>
                  <a:pt x="1126" y="1487"/>
                  <a:pt x="1126" y="1487"/>
                  <a:pt x="1126" y="1488"/>
                </a:cubicBezTo>
                <a:cubicBezTo>
                  <a:pt x="1125" y="1488"/>
                  <a:pt x="1125" y="1488"/>
                  <a:pt x="1125" y="1488"/>
                </a:cubicBezTo>
                <a:cubicBezTo>
                  <a:pt x="1124" y="1489"/>
                  <a:pt x="1124" y="1489"/>
                  <a:pt x="1124" y="1490"/>
                </a:cubicBezTo>
                <a:cubicBezTo>
                  <a:pt x="1122" y="1491"/>
                  <a:pt x="1121" y="1492"/>
                  <a:pt x="1119" y="1493"/>
                </a:cubicBezTo>
                <a:cubicBezTo>
                  <a:pt x="1117" y="1494"/>
                  <a:pt x="1115" y="1495"/>
                  <a:pt x="1114" y="1496"/>
                </a:cubicBezTo>
                <a:cubicBezTo>
                  <a:pt x="1113" y="1496"/>
                  <a:pt x="1113" y="1496"/>
                  <a:pt x="1113" y="1496"/>
                </a:cubicBezTo>
                <a:cubicBezTo>
                  <a:pt x="1112" y="1497"/>
                  <a:pt x="1112" y="1497"/>
                  <a:pt x="1112" y="1497"/>
                </a:cubicBezTo>
                <a:cubicBezTo>
                  <a:pt x="1106" y="1499"/>
                  <a:pt x="1100" y="1501"/>
                  <a:pt x="1095" y="1502"/>
                </a:cubicBezTo>
                <a:close/>
                <a:moveTo>
                  <a:pt x="773" y="1710"/>
                </a:moveTo>
                <a:cubicBezTo>
                  <a:pt x="773" y="1710"/>
                  <a:pt x="773" y="1710"/>
                  <a:pt x="773" y="1710"/>
                </a:cubicBezTo>
                <a:cubicBezTo>
                  <a:pt x="771" y="1721"/>
                  <a:pt x="762" y="1732"/>
                  <a:pt x="756" y="1742"/>
                </a:cubicBezTo>
                <a:cubicBezTo>
                  <a:pt x="756" y="1742"/>
                  <a:pt x="756" y="1742"/>
                  <a:pt x="756" y="1742"/>
                </a:cubicBezTo>
                <a:cubicBezTo>
                  <a:pt x="750" y="1753"/>
                  <a:pt x="744" y="1767"/>
                  <a:pt x="736" y="1777"/>
                </a:cubicBezTo>
                <a:cubicBezTo>
                  <a:pt x="735" y="1778"/>
                  <a:pt x="735" y="1779"/>
                  <a:pt x="734" y="1781"/>
                </a:cubicBezTo>
                <a:cubicBezTo>
                  <a:pt x="734" y="1781"/>
                  <a:pt x="733" y="1781"/>
                  <a:pt x="733" y="1781"/>
                </a:cubicBezTo>
                <a:cubicBezTo>
                  <a:pt x="732" y="1782"/>
                  <a:pt x="731" y="1783"/>
                  <a:pt x="730" y="1784"/>
                </a:cubicBezTo>
                <a:cubicBezTo>
                  <a:pt x="729" y="1785"/>
                  <a:pt x="729" y="1785"/>
                  <a:pt x="728" y="1786"/>
                </a:cubicBezTo>
                <a:cubicBezTo>
                  <a:pt x="728" y="1786"/>
                  <a:pt x="728" y="1786"/>
                  <a:pt x="728" y="1786"/>
                </a:cubicBezTo>
                <a:cubicBezTo>
                  <a:pt x="719" y="1794"/>
                  <a:pt x="708" y="1799"/>
                  <a:pt x="696" y="1802"/>
                </a:cubicBezTo>
                <a:cubicBezTo>
                  <a:pt x="695" y="1803"/>
                  <a:pt x="693" y="1803"/>
                  <a:pt x="692" y="1804"/>
                </a:cubicBezTo>
                <a:cubicBezTo>
                  <a:pt x="685" y="1805"/>
                  <a:pt x="678" y="1806"/>
                  <a:pt x="671" y="1806"/>
                </a:cubicBezTo>
                <a:cubicBezTo>
                  <a:pt x="665" y="1806"/>
                  <a:pt x="665" y="1806"/>
                  <a:pt x="665" y="1806"/>
                </a:cubicBezTo>
                <a:cubicBezTo>
                  <a:pt x="665" y="1806"/>
                  <a:pt x="665" y="1806"/>
                  <a:pt x="665" y="1806"/>
                </a:cubicBezTo>
                <a:cubicBezTo>
                  <a:pt x="636" y="1806"/>
                  <a:pt x="607" y="1807"/>
                  <a:pt x="578" y="1807"/>
                </a:cubicBezTo>
                <a:cubicBezTo>
                  <a:pt x="575" y="1807"/>
                  <a:pt x="573" y="1806"/>
                  <a:pt x="571" y="1806"/>
                </a:cubicBezTo>
                <a:cubicBezTo>
                  <a:pt x="567" y="1806"/>
                  <a:pt x="563" y="1805"/>
                  <a:pt x="560" y="1804"/>
                </a:cubicBezTo>
                <a:cubicBezTo>
                  <a:pt x="555" y="1802"/>
                  <a:pt x="551" y="1800"/>
                  <a:pt x="549" y="1797"/>
                </a:cubicBezTo>
                <a:cubicBezTo>
                  <a:pt x="546" y="1794"/>
                  <a:pt x="545" y="1790"/>
                  <a:pt x="545" y="1786"/>
                </a:cubicBezTo>
                <a:cubicBezTo>
                  <a:pt x="545" y="1783"/>
                  <a:pt x="546" y="1780"/>
                  <a:pt x="548" y="1777"/>
                </a:cubicBezTo>
                <a:cubicBezTo>
                  <a:pt x="548" y="1776"/>
                  <a:pt x="549" y="1776"/>
                  <a:pt x="549" y="1776"/>
                </a:cubicBezTo>
                <a:cubicBezTo>
                  <a:pt x="549" y="1775"/>
                  <a:pt x="549" y="1774"/>
                  <a:pt x="550" y="1774"/>
                </a:cubicBezTo>
                <a:cubicBezTo>
                  <a:pt x="551" y="1772"/>
                  <a:pt x="551" y="1772"/>
                  <a:pt x="551" y="1772"/>
                </a:cubicBezTo>
                <a:cubicBezTo>
                  <a:pt x="551" y="1772"/>
                  <a:pt x="551" y="1772"/>
                  <a:pt x="551" y="1772"/>
                </a:cubicBezTo>
                <a:cubicBezTo>
                  <a:pt x="558" y="1761"/>
                  <a:pt x="566" y="1750"/>
                  <a:pt x="574" y="1739"/>
                </a:cubicBezTo>
                <a:cubicBezTo>
                  <a:pt x="579" y="1730"/>
                  <a:pt x="585" y="1720"/>
                  <a:pt x="592" y="1713"/>
                </a:cubicBezTo>
                <a:cubicBezTo>
                  <a:pt x="593" y="1712"/>
                  <a:pt x="593" y="1711"/>
                  <a:pt x="594" y="1710"/>
                </a:cubicBezTo>
                <a:cubicBezTo>
                  <a:pt x="594" y="1710"/>
                  <a:pt x="595" y="1710"/>
                  <a:pt x="595" y="1710"/>
                </a:cubicBezTo>
                <a:cubicBezTo>
                  <a:pt x="596" y="1708"/>
                  <a:pt x="598" y="1707"/>
                  <a:pt x="600" y="1705"/>
                </a:cubicBezTo>
                <a:cubicBezTo>
                  <a:pt x="600" y="1705"/>
                  <a:pt x="600" y="1705"/>
                  <a:pt x="600" y="1705"/>
                </a:cubicBezTo>
                <a:cubicBezTo>
                  <a:pt x="600" y="1705"/>
                  <a:pt x="600" y="1705"/>
                  <a:pt x="600" y="1705"/>
                </a:cubicBezTo>
                <a:cubicBezTo>
                  <a:pt x="610" y="1697"/>
                  <a:pt x="622" y="1692"/>
                  <a:pt x="635" y="1690"/>
                </a:cubicBezTo>
                <a:cubicBezTo>
                  <a:pt x="635" y="1690"/>
                  <a:pt x="635" y="1690"/>
                  <a:pt x="635" y="1690"/>
                </a:cubicBezTo>
                <a:cubicBezTo>
                  <a:pt x="636" y="1690"/>
                  <a:pt x="636" y="1690"/>
                  <a:pt x="636" y="1690"/>
                </a:cubicBezTo>
                <a:cubicBezTo>
                  <a:pt x="638" y="1689"/>
                  <a:pt x="640" y="1689"/>
                  <a:pt x="643" y="1688"/>
                </a:cubicBezTo>
                <a:cubicBezTo>
                  <a:pt x="644" y="1688"/>
                  <a:pt x="646" y="1688"/>
                  <a:pt x="647" y="1688"/>
                </a:cubicBezTo>
                <a:cubicBezTo>
                  <a:pt x="649" y="1688"/>
                  <a:pt x="650" y="1688"/>
                  <a:pt x="652" y="1688"/>
                </a:cubicBezTo>
                <a:cubicBezTo>
                  <a:pt x="653" y="1687"/>
                  <a:pt x="654" y="1687"/>
                  <a:pt x="655" y="1687"/>
                </a:cubicBezTo>
                <a:cubicBezTo>
                  <a:pt x="656" y="1687"/>
                  <a:pt x="656" y="1687"/>
                  <a:pt x="656" y="1687"/>
                </a:cubicBezTo>
                <a:cubicBezTo>
                  <a:pt x="656" y="1687"/>
                  <a:pt x="656" y="1687"/>
                  <a:pt x="656" y="1687"/>
                </a:cubicBezTo>
                <a:cubicBezTo>
                  <a:pt x="683" y="1687"/>
                  <a:pt x="709" y="1687"/>
                  <a:pt x="736" y="1687"/>
                </a:cubicBezTo>
                <a:cubicBezTo>
                  <a:pt x="736" y="1687"/>
                  <a:pt x="736" y="1687"/>
                  <a:pt x="736" y="1687"/>
                </a:cubicBezTo>
                <a:cubicBezTo>
                  <a:pt x="740" y="1687"/>
                  <a:pt x="740" y="1687"/>
                  <a:pt x="740" y="1687"/>
                </a:cubicBezTo>
                <a:cubicBezTo>
                  <a:pt x="747" y="1687"/>
                  <a:pt x="753" y="1688"/>
                  <a:pt x="757" y="1689"/>
                </a:cubicBezTo>
                <a:cubicBezTo>
                  <a:pt x="759" y="1690"/>
                  <a:pt x="760" y="1690"/>
                  <a:pt x="761" y="1691"/>
                </a:cubicBezTo>
                <a:cubicBezTo>
                  <a:pt x="761" y="1691"/>
                  <a:pt x="762" y="1691"/>
                  <a:pt x="763" y="1691"/>
                </a:cubicBezTo>
                <a:cubicBezTo>
                  <a:pt x="763" y="1692"/>
                  <a:pt x="763" y="1692"/>
                  <a:pt x="764" y="1692"/>
                </a:cubicBezTo>
                <a:cubicBezTo>
                  <a:pt x="771" y="1695"/>
                  <a:pt x="775" y="1701"/>
                  <a:pt x="773" y="1710"/>
                </a:cubicBezTo>
                <a:close/>
                <a:moveTo>
                  <a:pt x="828" y="1613"/>
                </a:moveTo>
                <a:cubicBezTo>
                  <a:pt x="827" y="1614"/>
                  <a:pt x="827" y="1614"/>
                  <a:pt x="827" y="1614"/>
                </a:cubicBezTo>
                <a:cubicBezTo>
                  <a:pt x="827" y="1614"/>
                  <a:pt x="827" y="1614"/>
                  <a:pt x="827" y="1614"/>
                </a:cubicBezTo>
                <a:cubicBezTo>
                  <a:pt x="826" y="1616"/>
                  <a:pt x="825" y="1617"/>
                  <a:pt x="824" y="1619"/>
                </a:cubicBezTo>
                <a:cubicBezTo>
                  <a:pt x="824" y="1619"/>
                  <a:pt x="824" y="1619"/>
                  <a:pt x="823" y="1619"/>
                </a:cubicBezTo>
                <a:cubicBezTo>
                  <a:pt x="817" y="1627"/>
                  <a:pt x="807" y="1632"/>
                  <a:pt x="797" y="1635"/>
                </a:cubicBezTo>
                <a:cubicBezTo>
                  <a:pt x="797" y="1635"/>
                  <a:pt x="797" y="1635"/>
                  <a:pt x="797" y="1635"/>
                </a:cubicBezTo>
                <a:cubicBezTo>
                  <a:pt x="795" y="1636"/>
                  <a:pt x="794" y="1636"/>
                  <a:pt x="792" y="1636"/>
                </a:cubicBezTo>
                <a:cubicBezTo>
                  <a:pt x="791" y="1637"/>
                  <a:pt x="790" y="1637"/>
                  <a:pt x="789" y="1637"/>
                </a:cubicBezTo>
                <a:cubicBezTo>
                  <a:pt x="788" y="1637"/>
                  <a:pt x="788" y="1638"/>
                  <a:pt x="787" y="1638"/>
                </a:cubicBezTo>
                <a:cubicBezTo>
                  <a:pt x="781" y="1639"/>
                  <a:pt x="774" y="1640"/>
                  <a:pt x="768" y="1640"/>
                </a:cubicBezTo>
                <a:cubicBezTo>
                  <a:pt x="767" y="1640"/>
                  <a:pt x="767" y="1640"/>
                  <a:pt x="767" y="1640"/>
                </a:cubicBezTo>
                <a:cubicBezTo>
                  <a:pt x="756" y="1641"/>
                  <a:pt x="745" y="1640"/>
                  <a:pt x="735" y="1640"/>
                </a:cubicBezTo>
                <a:cubicBezTo>
                  <a:pt x="718" y="1640"/>
                  <a:pt x="702" y="1640"/>
                  <a:pt x="685" y="1640"/>
                </a:cubicBezTo>
                <a:cubicBezTo>
                  <a:pt x="683" y="1640"/>
                  <a:pt x="680" y="1640"/>
                  <a:pt x="677" y="1640"/>
                </a:cubicBezTo>
                <a:cubicBezTo>
                  <a:pt x="677" y="1640"/>
                  <a:pt x="677" y="1640"/>
                  <a:pt x="676" y="1640"/>
                </a:cubicBezTo>
                <a:cubicBezTo>
                  <a:pt x="674" y="1639"/>
                  <a:pt x="672" y="1639"/>
                  <a:pt x="669" y="1638"/>
                </a:cubicBezTo>
                <a:cubicBezTo>
                  <a:pt x="669" y="1638"/>
                  <a:pt x="669" y="1638"/>
                  <a:pt x="669" y="1638"/>
                </a:cubicBezTo>
                <a:cubicBezTo>
                  <a:pt x="669" y="1638"/>
                  <a:pt x="669" y="1638"/>
                  <a:pt x="669" y="1638"/>
                </a:cubicBezTo>
                <a:cubicBezTo>
                  <a:pt x="662" y="1636"/>
                  <a:pt x="655" y="1632"/>
                  <a:pt x="655" y="1624"/>
                </a:cubicBezTo>
                <a:cubicBezTo>
                  <a:pt x="655" y="1623"/>
                  <a:pt x="655" y="1621"/>
                  <a:pt x="656" y="1620"/>
                </a:cubicBezTo>
                <a:cubicBezTo>
                  <a:pt x="656" y="1619"/>
                  <a:pt x="656" y="1619"/>
                  <a:pt x="656" y="1618"/>
                </a:cubicBezTo>
                <a:cubicBezTo>
                  <a:pt x="657" y="1617"/>
                  <a:pt x="657" y="1616"/>
                  <a:pt x="658" y="1614"/>
                </a:cubicBezTo>
                <a:cubicBezTo>
                  <a:pt x="658" y="1614"/>
                  <a:pt x="658" y="1614"/>
                  <a:pt x="658" y="1614"/>
                </a:cubicBezTo>
                <a:cubicBezTo>
                  <a:pt x="659" y="1613"/>
                  <a:pt x="659" y="1613"/>
                  <a:pt x="659" y="1613"/>
                </a:cubicBezTo>
                <a:cubicBezTo>
                  <a:pt x="660" y="1612"/>
                  <a:pt x="661" y="1610"/>
                  <a:pt x="662" y="1609"/>
                </a:cubicBezTo>
                <a:cubicBezTo>
                  <a:pt x="670" y="1597"/>
                  <a:pt x="678" y="1585"/>
                  <a:pt x="686" y="1572"/>
                </a:cubicBezTo>
                <a:cubicBezTo>
                  <a:pt x="687" y="1572"/>
                  <a:pt x="687" y="1572"/>
                  <a:pt x="687" y="1572"/>
                </a:cubicBezTo>
                <a:cubicBezTo>
                  <a:pt x="689" y="1568"/>
                  <a:pt x="689" y="1568"/>
                  <a:pt x="689" y="1568"/>
                </a:cubicBezTo>
                <a:cubicBezTo>
                  <a:pt x="692" y="1565"/>
                  <a:pt x="695" y="1562"/>
                  <a:pt x="699" y="1559"/>
                </a:cubicBezTo>
                <a:cubicBezTo>
                  <a:pt x="702" y="1557"/>
                  <a:pt x="705" y="1555"/>
                  <a:pt x="708" y="1554"/>
                </a:cubicBezTo>
                <a:cubicBezTo>
                  <a:pt x="709" y="1553"/>
                  <a:pt x="710" y="1553"/>
                  <a:pt x="711" y="1552"/>
                </a:cubicBezTo>
                <a:cubicBezTo>
                  <a:pt x="712" y="1552"/>
                  <a:pt x="712" y="1552"/>
                  <a:pt x="713" y="1551"/>
                </a:cubicBezTo>
                <a:cubicBezTo>
                  <a:pt x="713" y="1551"/>
                  <a:pt x="714" y="1551"/>
                  <a:pt x="714" y="1551"/>
                </a:cubicBezTo>
                <a:cubicBezTo>
                  <a:pt x="715" y="1551"/>
                  <a:pt x="715" y="1551"/>
                  <a:pt x="716" y="1550"/>
                </a:cubicBezTo>
                <a:cubicBezTo>
                  <a:pt x="720" y="1549"/>
                  <a:pt x="725" y="1547"/>
                  <a:pt x="730" y="1546"/>
                </a:cubicBezTo>
                <a:cubicBezTo>
                  <a:pt x="735" y="1545"/>
                  <a:pt x="741" y="1544"/>
                  <a:pt x="747" y="1544"/>
                </a:cubicBezTo>
                <a:cubicBezTo>
                  <a:pt x="763" y="1544"/>
                  <a:pt x="763" y="1544"/>
                  <a:pt x="763" y="1544"/>
                </a:cubicBezTo>
                <a:cubicBezTo>
                  <a:pt x="767" y="1544"/>
                  <a:pt x="770" y="1544"/>
                  <a:pt x="774" y="1544"/>
                </a:cubicBezTo>
                <a:cubicBezTo>
                  <a:pt x="789" y="1544"/>
                  <a:pt x="803" y="1544"/>
                  <a:pt x="818" y="1544"/>
                </a:cubicBezTo>
                <a:cubicBezTo>
                  <a:pt x="818" y="1544"/>
                  <a:pt x="818" y="1544"/>
                  <a:pt x="818" y="1544"/>
                </a:cubicBezTo>
                <a:cubicBezTo>
                  <a:pt x="824" y="1544"/>
                  <a:pt x="824" y="1544"/>
                  <a:pt x="824" y="1544"/>
                </a:cubicBezTo>
                <a:cubicBezTo>
                  <a:pt x="830" y="1544"/>
                  <a:pt x="835" y="1545"/>
                  <a:pt x="839" y="1546"/>
                </a:cubicBezTo>
                <a:cubicBezTo>
                  <a:pt x="843" y="1547"/>
                  <a:pt x="845" y="1548"/>
                  <a:pt x="847" y="1549"/>
                </a:cubicBezTo>
                <a:cubicBezTo>
                  <a:pt x="854" y="1553"/>
                  <a:pt x="858" y="1559"/>
                  <a:pt x="853" y="1568"/>
                </a:cubicBezTo>
                <a:cubicBezTo>
                  <a:pt x="848" y="1579"/>
                  <a:pt x="841" y="1590"/>
                  <a:pt x="835" y="1600"/>
                </a:cubicBezTo>
                <a:cubicBezTo>
                  <a:pt x="828" y="1613"/>
                  <a:pt x="828" y="1613"/>
                  <a:pt x="828" y="1613"/>
                </a:cubicBezTo>
                <a:cubicBezTo>
                  <a:pt x="828" y="1613"/>
                  <a:pt x="828" y="1613"/>
                  <a:pt x="828" y="1613"/>
                </a:cubicBezTo>
                <a:close/>
                <a:moveTo>
                  <a:pt x="1592" y="1771"/>
                </a:moveTo>
                <a:cubicBezTo>
                  <a:pt x="1592" y="1773"/>
                  <a:pt x="1592" y="1775"/>
                  <a:pt x="1591" y="1777"/>
                </a:cubicBezTo>
                <a:cubicBezTo>
                  <a:pt x="1591" y="1778"/>
                  <a:pt x="1591" y="1778"/>
                  <a:pt x="1591" y="1778"/>
                </a:cubicBezTo>
                <a:cubicBezTo>
                  <a:pt x="1590" y="1780"/>
                  <a:pt x="1590" y="1782"/>
                  <a:pt x="1589" y="1783"/>
                </a:cubicBezTo>
                <a:cubicBezTo>
                  <a:pt x="1589" y="1783"/>
                  <a:pt x="1589" y="1783"/>
                  <a:pt x="1589" y="1784"/>
                </a:cubicBezTo>
                <a:cubicBezTo>
                  <a:pt x="1588" y="1784"/>
                  <a:pt x="1588" y="1784"/>
                  <a:pt x="1588" y="1784"/>
                </a:cubicBezTo>
                <a:cubicBezTo>
                  <a:pt x="1587" y="1786"/>
                  <a:pt x="1586" y="1788"/>
                  <a:pt x="1584" y="1789"/>
                </a:cubicBezTo>
                <a:cubicBezTo>
                  <a:pt x="1584" y="1789"/>
                  <a:pt x="1584" y="1789"/>
                  <a:pt x="1584" y="1789"/>
                </a:cubicBezTo>
                <a:cubicBezTo>
                  <a:pt x="1582" y="1791"/>
                  <a:pt x="1581" y="1792"/>
                  <a:pt x="1579" y="1794"/>
                </a:cubicBezTo>
                <a:cubicBezTo>
                  <a:pt x="1578" y="1794"/>
                  <a:pt x="1578" y="1794"/>
                  <a:pt x="1578" y="1794"/>
                </a:cubicBezTo>
                <a:cubicBezTo>
                  <a:pt x="1578" y="1794"/>
                  <a:pt x="1577" y="1795"/>
                  <a:pt x="1577" y="1795"/>
                </a:cubicBezTo>
                <a:cubicBezTo>
                  <a:pt x="1575" y="1796"/>
                  <a:pt x="1573" y="1797"/>
                  <a:pt x="1571" y="1798"/>
                </a:cubicBezTo>
                <a:cubicBezTo>
                  <a:pt x="1571" y="1798"/>
                  <a:pt x="1571" y="1798"/>
                  <a:pt x="1570" y="1798"/>
                </a:cubicBezTo>
                <a:cubicBezTo>
                  <a:pt x="1569" y="1799"/>
                  <a:pt x="1567" y="1800"/>
                  <a:pt x="1566" y="1800"/>
                </a:cubicBezTo>
                <a:cubicBezTo>
                  <a:pt x="1565" y="1800"/>
                  <a:pt x="1564" y="1801"/>
                  <a:pt x="1563" y="1801"/>
                </a:cubicBezTo>
                <a:cubicBezTo>
                  <a:pt x="1563" y="1801"/>
                  <a:pt x="1563" y="1801"/>
                  <a:pt x="1562" y="1801"/>
                </a:cubicBezTo>
                <a:cubicBezTo>
                  <a:pt x="1562" y="1801"/>
                  <a:pt x="1561" y="1801"/>
                  <a:pt x="1561" y="1802"/>
                </a:cubicBezTo>
                <a:cubicBezTo>
                  <a:pt x="1559" y="1802"/>
                  <a:pt x="1557" y="1802"/>
                  <a:pt x="1555" y="1803"/>
                </a:cubicBezTo>
                <a:cubicBezTo>
                  <a:pt x="1553" y="1803"/>
                  <a:pt x="1551" y="1803"/>
                  <a:pt x="1550" y="1803"/>
                </a:cubicBezTo>
                <a:cubicBezTo>
                  <a:pt x="1548" y="1804"/>
                  <a:pt x="1546" y="1804"/>
                  <a:pt x="1544" y="1804"/>
                </a:cubicBezTo>
                <a:cubicBezTo>
                  <a:pt x="1544" y="1804"/>
                  <a:pt x="1543" y="1804"/>
                  <a:pt x="1542" y="1804"/>
                </a:cubicBezTo>
                <a:cubicBezTo>
                  <a:pt x="1540" y="1804"/>
                  <a:pt x="1540" y="1804"/>
                  <a:pt x="1540" y="1804"/>
                </a:cubicBezTo>
                <a:cubicBezTo>
                  <a:pt x="1540" y="1804"/>
                  <a:pt x="1540" y="1804"/>
                  <a:pt x="1540" y="1804"/>
                </a:cubicBezTo>
                <a:cubicBezTo>
                  <a:pt x="1530" y="1804"/>
                  <a:pt x="1519" y="1804"/>
                  <a:pt x="1509" y="1804"/>
                </a:cubicBezTo>
                <a:cubicBezTo>
                  <a:pt x="1461" y="1804"/>
                  <a:pt x="908" y="1806"/>
                  <a:pt x="869" y="1806"/>
                </a:cubicBezTo>
                <a:cubicBezTo>
                  <a:pt x="866" y="1806"/>
                  <a:pt x="863" y="1806"/>
                  <a:pt x="861" y="1805"/>
                </a:cubicBezTo>
                <a:cubicBezTo>
                  <a:pt x="857" y="1805"/>
                  <a:pt x="853" y="1804"/>
                  <a:pt x="850" y="1803"/>
                </a:cubicBezTo>
                <a:cubicBezTo>
                  <a:pt x="845" y="1802"/>
                  <a:pt x="841" y="1799"/>
                  <a:pt x="838" y="1796"/>
                </a:cubicBezTo>
                <a:cubicBezTo>
                  <a:pt x="835" y="1793"/>
                  <a:pt x="833" y="1790"/>
                  <a:pt x="832" y="1786"/>
                </a:cubicBezTo>
                <a:cubicBezTo>
                  <a:pt x="832" y="1782"/>
                  <a:pt x="832" y="1778"/>
                  <a:pt x="834" y="1773"/>
                </a:cubicBezTo>
                <a:cubicBezTo>
                  <a:pt x="836" y="1771"/>
                  <a:pt x="836" y="1771"/>
                  <a:pt x="836" y="1771"/>
                </a:cubicBezTo>
                <a:cubicBezTo>
                  <a:pt x="836" y="1771"/>
                  <a:pt x="836" y="1771"/>
                  <a:pt x="836" y="1771"/>
                </a:cubicBezTo>
                <a:cubicBezTo>
                  <a:pt x="842" y="1758"/>
                  <a:pt x="848" y="1745"/>
                  <a:pt x="854" y="1732"/>
                </a:cubicBezTo>
                <a:cubicBezTo>
                  <a:pt x="856" y="1730"/>
                  <a:pt x="857" y="1728"/>
                  <a:pt x="858" y="1726"/>
                </a:cubicBezTo>
                <a:cubicBezTo>
                  <a:pt x="862" y="1716"/>
                  <a:pt x="862" y="1716"/>
                  <a:pt x="862" y="1716"/>
                </a:cubicBezTo>
                <a:cubicBezTo>
                  <a:pt x="864" y="1712"/>
                  <a:pt x="868" y="1708"/>
                  <a:pt x="872" y="1704"/>
                </a:cubicBezTo>
                <a:cubicBezTo>
                  <a:pt x="873" y="1704"/>
                  <a:pt x="874" y="1703"/>
                  <a:pt x="875" y="1702"/>
                </a:cubicBezTo>
                <a:cubicBezTo>
                  <a:pt x="875" y="1702"/>
                  <a:pt x="876" y="1701"/>
                  <a:pt x="877" y="1701"/>
                </a:cubicBezTo>
                <a:cubicBezTo>
                  <a:pt x="878" y="1700"/>
                  <a:pt x="878" y="1700"/>
                  <a:pt x="879" y="1699"/>
                </a:cubicBezTo>
                <a:cubicBezTo>
                  <a:pt x="880" y="1699"/>
                  <a:pt x="880" y="1699"/>
                  <a:pt x="880" y="1699"/>
                </a:cubicBezTo>
                <a:cubicBezTo>
                  <a:pt x="881" y="1698"/>
                  <a:pt x="881" y="1698"/>
                  <a:pt x="882" y="1698"/>
                </a:cubicBezTo>
                <a:cubicBezTo>
                  <a:pt x="883" y="1697"/>
                  <a:pt x="885" y="1696"/>
                  <a:pt x="886" y="1695"/>
                </a:cubicBezTo>
                <a:cubicBezTo>
                  <a:pt x="887" y="1695"/>
                  <a:pt x="888" y="1695"/>
                  <a:pt x="889" y="1694"/>
                </a:cubicBezTo>
                <a:cubicBezTo>
                  <a:pt x="890" y="1694"/>
                  <a:pt x="891" y="1693"/>
                  <a:pt x="893" y="1693"/>
                </a:cubicBezTo>
                <a:cubicBezTo>
                  <a:pt x="895" y="1692"/>
                  <a:pt x="897" y="1691"/>
                  <a:pt x="899" y="1690"/>
                </a:cubicBezTo>
                <a:cubicBezTo>
                  <a:pt x="900" y="1690"/>
                  <a:pt x="901" y="1690"/>
                  <a:pt x="903" y="1689"/>
                </a:cubicBezTo>
                <a:cubicBezTo>
                  <a:pt x="903" y="1689"/>
                  <a:pt x="904" y="1689"/>
                  <a:pt x="904" y="1689"/>
                </a:cubicBezTo>
                <a:cubicBezTo>
                  <a:pt x="910" y="1687"/>
                  <a:pt x="917" y="1687"/>
                  <a:pt x="923" y="1687"/>
                </a:cubicBezTo>
                <a:cubicBezTo>
                  <a:pt x="923" y="1687"/>
                  <a:pt x="1503" y="1685"/>
                  <a:pt x="1525" y="1685"/>
                </a:cubicBezTo>
                <a:cubicBezTo>
                  <a:pt x="1531" y="1685"/>
                  <a:pt x="1538" y="1685"/>
                  <a:pt x="1545" y="1685"/>
                </a:cubicBezTo>
                <a:cubicBezTo>
                  <a:pt x="1548" y="1685"/>
                  <a:pt x="1551" y="1685"/>
                  <a:pt x="1554" y="1686"/>
                </a:cubicBezTo>
                <a:cubicBezTo>
                  <a:pt x="1554" y="1686"/>
                  <a:pt x="1555" y="1686"/>
                  <a:pt x="1555" y="1686"/>
                </a:cubicBezTo>
                <a:cubicBezTo>
                  <a:pt x="1557" y="1686"/>
                  <a:pt x="1560" y="1686"/>
                  <a:pt x="1562" y="1687"/>
                </a:cubicBezTo>
                <a:cubicBezTo>
                  <a:pt x="1562" y="1687"/>
                  <a:pt x="1563" y="1687"/>
                  <a:pt x="1563" y="1687"/>
                </a:cubicBezTo>
                <a:cubicBezTo>
                  <a:pt x="1563" y="1687"/>
                  <a:pt x="1563" y="1687"/>
                  <a:pt x="1563" y="1687"/>
                </a:cubicBezTo>
                <a:cubicBezTo>
                  <a:pt x="1566" y="1688"/>
                  <a:pt x="1568" y="1689"/>
                  <a:pt x="1570" y="1690"/>
                </a:cubicBezTo>
                <a:cubicBezTo>
                  <a:pt x="1570" y="1690"/>
                  <a:pt x="1571" y="1690"/>
                  <a:pt x="1571" y="1690"/>
                </a:cubicBezTo>
                <a:cubicBezTo>
                  <a:pt x="1573" y="1691"/>
                  <a:pt x="1575" y="1692"/>
                  <a:pt x="1577" y="1693"/>
                </a:cubicBezTo>
                <a:cubicBezTo>
                  <a:pt x="1577" y="1693"/>
                  <a:pt x="1577" y="1693"/>
                  <a:pt x="1578" y="1693"/>
                </a:cubicBezTo>
                <a:cubicBezTo>
                  <a:pt x="1578" y="1694"/>
                  <a:pt x="1578" y="1694"/>
                  <a:pt x="1578" y="1694"/>
                </a:cubicBezTo>
                <a:cubicBezTo>
                  <a:pt x="1580" y="1695"/>
                  <a:pt x="1581" y="1696"/>
                  <a:pt x="1582" y="1697"/>
                </a:cubicBezTo>
                <a:cubicBezTo>
                  <a:pt x="1584" y="1698"/>
                  <a:pt x="1586" y="1700"/>
                  <a:pt x="1588" y="1703"/>
                </a:cubicBezTo>
                <a:cubicBezTo>
                  <a:pt x="1590" y="1706"/>
                  <a:pt x="1592" y="1710"/>
                  <a:pt x="1592" y="1714"/>
                </a:cubicBezTo>
                <a:cubicBezTo>
                  <a:pt x="1592" y="1717"/>
                  <a:pt x="1592" y="1717"/>
                  <a:pt x="1592" y="1717"/>
                </a:cubicBezTo>
                <a:cubicBezTo>
                  <a:pt x="1592" y="1717"/>
                  <a:pt x="1592" y="1717"/>
                  <a:pt x="1592" y="1717"/>
                </a:cubicBezTo>
                <a:cubicBezTo>
                  <a:pt x="1592" y="1731"/>
                  <a:pt x="1592" y="1746"/>
                  <a:pt x="1592" y="1760"/>
                </a:cubicBezTo>
                <a:cubicBezTo>
                  <a:pt x="1592" y="1764"/>
                  <a:pt x="1593" y="1767"/>
                  <a:pt x="1592" y="1771"/>
                </a:cubicBezTo>
                <a:close/>
                <a:moveTo>
                  <a:pt x="1671" y="1490"/>
                </a:moveTo>
                <a:cubicBezTo>
                  <a:pt x="1671" y="1490"/>
                  <a:pt x="1670" y="1489"/>
                  <a:pt x="1670" y="1489"/>
                </a:cubicBezTo>
                <a:cubicBezTo>
                  <a:pt x="1670" y="1489"/>
                  <a:pt x="1669" y="1489"/>
                  <a:pt x="1669" y="1488"/>
                </a:cubicBezTo>
                <a:cubicBezTo>
                  <a:pt x="1667" y="1486"/>
                  <a:pt x="1666" y="1483"/>
                  <a:pt x="1665" y="1480"/>
                </a:cubicBezTo>
                <a:cubicBezTo>
                  <a:pt x="1665" y="1477"/>
                  <a:pt x="1665" y="1477"/>
                  <a:pt x="1665" y="1477"/>
                </a:cubicBezTo>
                <a:cubicBezTo>
                  <a:pt x="1665" y="1475"/>
                  <a:pt x="1665" y="1473"/>
                  <a:pt x="1665" y="1471"/>
                </a:cubicBezTo>
                <a:cubicBezTo>
                  <a:pt x="1665" y="1471"/>
                  <a:pt x="1665" y="1471"/>
                  <a:pt x="1665" y="1471"/>
                </a:cubicBezTo>
                <a:cubicBezTo>
                  <a:pt x="1664" y="1463"/>
                  <a:pt x="1662" y="1454"/>
                  <a:pt x="1663" y="1445"/>
                </a:cubicBezTo>
                <a:cubicBezTo>
                  <a:pt x="1663" y="1443"/>
                  <a:pt x="1663" y="1443"/>
                  <a:pt x="1663" y="1443"/>
                </a:cubicBezTo>
                <a:cubicBezTo>
                  <a:pt x="1662" y="1440"/>
                  <a:pt x="1663" y="1437"/>
                  <a:pt x="1665" y="1435"/>
                </a:cubicBezTo>
                <a:cubicBezTo>
                  <a:pt x="1667" y="1433"/>
                  <a:pt x="1669" y="1431"/>
                  <a:pt x="1673" y="1429"/>
                </a:cubicBezTo>
                <a:cubicBezTo>
                  <a:pt x="1676" y="1427"/>
                  <a:pt x="1680" y="1426"/>
                  <a:pt x="1684" y="1425"/>
                </a:cubicBezTo>
                <a:cubicBezTo>
                  <a:pt x="1684" y="1425"/>
                  <a:pt x="1684" y="1425"/>
                  <a:pt x="1684" y="1425"/>
                </a:cubicBezTo>
                <a:cubicBezTo>
                  <a:pt x="1685" y="1425"/>
                  <a:pt x="1685" y="1425"/>
                  <a:pt x="1685" y="1425"/>
                </a:cubicBezTo>
                <a:cubicBezTo>
                  <a:pt x="1687" y="1424"/>
                  <a:pt x="1689" y="1424"/>
                  <a:pt x="1690" y="1424"/>
                </a:cubicBezTo>
                <a:cubicBezTo>
                  <a:pt x="1691" y="1424"/>
                  <a:pt x="1692" y="1424"/>
                  <a:pt x="1693" y="1424"/>
                </a:cubicBezTo>
                <a:cubicBezTo>
                  <a:pt x="1700" y="1423"/>
                  <a:pt x="1708" y="1423"/>
                  <a:pt x="1716" y="1423"/>
                </a:cubicBezTo>
                <a:cubicBezTo>
                  <a:pt x="1769" y="1423"/>
                  <a:pt x="1769" y="1423"/>
                  <a:pt x="1769" y="1423"/>
                </a:cubicBezTo>
                <a:cubicBezTo>
                  <a:pt x="1772" y="1423"/>
                  <a:pt x="1775" y="1423"/>
                  <a:pt x="1778" y="1424"/>
                </a:cubicBezTo>
                <a:cubicBezTo>
                  <a:pt x="1792" y="1425"/>
                  <a:pt x="1808" y="1429"/>
                  <a:pt x="1810" y="1442"/>
                </a:cubicBezTo>
                <a:cubicBezTo>
                  <a:pt x="1814" y="1454"/>
                  <a:pt x="1815" y="1466"/>
                  <a:pt x="1817" y="1478"/>
                </a:cubicBezTo>
                <a:cubicBezTo>
                  <a:pt x="1818" y="1480"/>
                  <a:pt x="1818" y="1480"/>
                  <a:pt x="1818" y="1480"/>
                </a:cubicBezTo>
                <a:cubicBezTo>
                  <a:pt x="1818" y="1482"/>
                  <a:pt x="1818" y="1485"/>
                  <a:pt x="1817" y="1487"/>
                </a:cubicBezTo>
                <a:cubicBezTo>
                  <a:pt x="1817" y="1487"/>
                  <a:pt x="1817" y="1488"/>
                  <a:pt x="1816" y="1488"/>
                </a:cubicBezTo>
                <a:cubicBezTo>
                  <a:pt x="1816" y="1488"/>
                  <a:pt x="1816" y="1488"/>
                  <a:pt x="1816" y="1488"/>
                </a:cubicBezTo>
                <a:cubicBezTo>
                  <a:pt x="1816" y="1488"/>
                  <a:pt x="1816" y="1488"/>
                  <a:pt x="1816" y="1488"/>
                </a:cubicBezTo>
                <a:cubicBezTo>
                  <a:pt x="1813" y="1494"/>
                  <a:pt x="1807" y="1497"/>
                  <a:pt x="1799" y="1499"/>
                </a:cubicBezTo>
                <a:cubicBezTo>
                  <a:pt x="1798" y="1499"/>
                  <a:pt x="1798" y="1499"/>
                  <a:pt x="1797" y="1499"/>
                </a:cubicBezTo>
                <a:cubicBezTo>
                  <a:pt x="1796" y="1500"/>
                  <a:pt x="1796" y="1500"/>
                  <a:pt x="1795" y="1500"/>
                </a:cubicBezTo>
                <a:cubicBezTo>
                  <a:pt x="1794" y="1500"/>
                  <a:pt x="1794" y="1500"/>
                  <a:pt x="1793" y="1500"/>
                </a:cubicBezTo>
                <a:cubicBezTo>
                  <a:pt x="1792" y="1500"/>
                  <a:pt x="1790" y="1501"/>
                  <a:pt x="1789" y="1501"/>
                </a:cubicBezTo>
                <a:cubicBezTo>
                  <a:pt x="1771" y="1503"/>
                  <a:pt x="1750" y="1501"/>
                  <a:pt x="1741" y="1501"/>
                </a:cubicBezTo>
                <a:cubicBezTo>
                  <a:pt x="1707" y="1501"/>
                  <a:pt x="1707" y="1501"/>
                  <a:pt x="1707" y="1501"/>
                </a:cubicBezTo>
                <a:cubicBezTo>
                  <a:pt x="1704" y="1501"/>
                  <a:pt x="1702" y="1501"/>
                  <a:pt x="1699" y="1501"/>
                </a:cubicBezTo>
                <a:cubicBezTo>
                  <a:pt x="1697" y="1501"/>
                  <a:pt x="1695" y="1500"/>
                  <a:pt x="1693" y="1500"/>
                </a:cubicBezTo>
                <a:cubicBezTo>
                  <a:pt x="1693" y="1500"/>
                  <a:pt x="1692" y="1500"/>
                  <a:pt x="1692" y="1500"/>
                </a:cubicBezTo>
                <a:cubicBezTo>
                  <a:pt x="1691" y="1500"/>
                  <a:pt x="1691" y="1500"/>
                  <a:pt x="1691" y="1500"/>
                </a:cubicBezTo>
                <a:cubicBezTo>
                  <a:pt x="1689" y="1499"/>
                  <a:pt x="1687" y="1499"/>
                  <a:pt x="1685" y="1498"/>
                </a:cubicBezTo>
                <a:cubicBezTo>
                  <a:pt x="1684" y="1498"/>
                  <a:pt x="1684" y="1497"/>
                  <a:pt x="1683" y="1497"/>
                </a:cubicBezTo>
                <a:cubicBezTo>
                  <a:pt x="1681" y="1496"/>
                  <a:pt x="1680" y="1496"/>
                  <a:pt x="1678" y="1495"/>
                </a:cubicBezTo>
                <a:cubicBezTo>
                  <a:pt x="1676" y="1494"/>
                  <a:pt x="1674" y="1492"/>
                  <a:pt x="1672" y="1491"/>
                </a:cubicBezTo>
                <a:cubicBezTo>
                  <a:pt x="1672" y="1491"/>
                  <a:pt x="1671" y="1490"/>
                  <a:pt x="1671" y="1490"/>
                </a:cubicBezTo>
                <a:close/>
                <a:moveTo>
                  <a:pt x="1680" y="1622"/>
                </a:moveTo>
                <a:cubicBezTo>
                  <a:pt x="1677" y="1618"/>
                  <a:pt x="1676" y="1615"/>
                  <a:pt x="1675" y="1612"/>
                </a:cubicBezTo>
                <a:cubicBezTo>
                  <a:pt x="1675" y="1607"/>
                  <a:pt x="1675" y="1607"/>
                  <a:pt x="1675" y="1607"/>
                </a:cubicBezTo>
                <a:cubicBezTo>
                  <a:pt x="1675" y="1607"/>
                  <a:pt x="1675" y="1607"/>
                  <a:pt x="1675" y="1607"/>
                </a:cubicBezTo>
                <a:cubicBezTo>
                  <a:pt x="1674" y="1593"/>
                  <a:pt x="1673" y="1580"/>
                  <a:pt x="1672" y="1567"/>
                </a:cubicBezTo>
                <a:cubicBezTo>
                  <a:pt x="1672" y="1567"/>
                  <a:pt x="1672" y="1567"/>
                  <a:pt x="1672" y="1567"/>
                </a:cubicBezTo>
                <a:cubicBezTo>
                  <a:pt x="1672" y="1566"/>
                  <a:pt x="1672" y="1566"/>
                  <a:pt x="1672" y="1566"/>
                </a:cubicBezTo>
                <a:cubicBezTo>
                  <a:pt x="1672" y="1565"/>
                  <a:pt x="1672" y="1564"/>
                  <a:pt x="1672" y="1563"/>
                </a:cubicBezTo>
                <a:cubicBezTo>
                  <a:pt x="1675" y="1535"/>
                  <a:pt x="1735" y="1542"/>
                  <a:pt x="1754" y="1542"/>
                </a:cubicBezTo>
                <a:cubicBezTo>
                  <a:pt x="1776" y="1542"/>
                  <a:pt x="1819" y="1537"/>
                  <a:pt x="1832" y="1559"/>
                </a:cubicBezTo>
                <a:cubicBezTo>
                  <a:pt x="1833" y="1561"/>
                  <a:pt x="1835" y="1563"/>
                  <a:pt x="1835" y="1565"/>
                </a:cubicBezTo>
                <a:cubicBezTo>
                  <a:pt x="1836" y="1568"/>
                  <a:pt x="1836" y="1568"/>
                  <a:pt x="1836" y="1568"/>
                </a:cubicBezTo>
                <a:cubicBezTo>
                  <a:pt x="1836" y="1568"/>
                  <a:pt x="1836" y="1568"/>
                  <a:pt x="1836" y="1568"/>
                </a:cubicBezTo>
                <a:cubicBezTo>
                  <a:pt x="1837" y="1575"/>
                  <a:pt x="1838" y="1581"/>
                  <a:pt x="1840" y="1588"/>
                </a:cubicBezTo>
                <a:cubicBezTo>
                  <a:pt x="1844" y="1611"/>
                  <a:pt x="1844" y="1611"/>
                  <a:pt x="1844" y="1611"/>
                </a:cubicBezTo>
                <a:cubicBezTo>
                  <a:pt x="1845" y="1615"/>
                  <a:pt x="1844" y="1618"/>
                  <a:pt x="1843" y="1621"/>
                </a:cubicBezTo>
                <a:cubicBezTo>
                  <a:pt x="1842" y="1623"/>
                  <a:pt x="1840" y="1625"/>
                  <a:pt x="1838" y="1627"/>
                </a:cubicBezTo>
                <a:cubicBezTo>
                  <a:pt x="1838" y="1627"/>
                  <a:pt x="1837" y="1628"/>
                  <a:pt x="1836" y="1629"/>
                </a:cubicBezTo>
                <a:cubicBezTo>
                  <a:pt x="1836" y="1629"/>
                  <a:pt x="1835" y="1629"/>
                  <a:pt x="1835" y="1630"/>
                </a:cubicBezTo>
                <a:cubicBezTo>
                  <a:pt x="1835" y="1630"/>
                  <a:pt x="1834" y="1630"/>
                  <a:pt x="1834" y="1630"/>
                </a:cubicBezTo>
                <a:cubicBezTo>
                  <a:pt x="1833" y="1631"/>
                  <a:pt x="1832" y="1631"/>
                  <a:pt x="1830" y="1632"/>
                </a:cubicBezTo>
                <a:cubicBezTo>
                  <a:pt x="1829" y="1633"/>
                  <a:pt x="1828" y="1633"/>
                  <a:pt x="1827" y="1634"/>
                </a:cubicBezTo>
                <a:cubicBezTo>
                  <a:pt x="1826" y="1634"/>
                  <a:pt x="1825" y="1634"/>
                  <a:pt x="1825" y="1634"/>
                </a:cubicBezTo>
                <a:cubicBezTo>
                  <a:pt x="1824" y="1635"/>
                  <a:pt x="1823" y="1635"/>
                  <a:pt x="1822" y="1635"/>
                </a:cubicBezTo>
                <a:cubicBezTo>
                  <a:pt x="1821" y="1635"/>
                  <a:pt x="1820" y="1636"/>
                  <a:pt x="1819" y="1636"/>
                </a:cubicBezTo>
                <a:cubicBezTo>
                  <a:pt x="1818" y="1636"/>
                  <a:pt x="1818" y="1636"/>
                  <a:pt x="1818" y="1636"/>
                </a:cubicBezTo>
                <a:cubicBezTo>
                  <a:pt x="1816" y="1636"/>
                  <a:pt x="1814" y="1637"/>
                  <a:pt x="1812" y="1637"/>
                </a:cubicBezTo>
                <a:cubicBezTo>
                  <a:pt x="1809" y="1637"/>
                  <a:pt x="1807" y="1637"/>
                  <a:pt x="1805" y="1637"/>
                </a:cubicBezTo>
                <a:cubicBezTo>
                  <a:pt x="1805" y="1637"/>
                  <a:pt x="1805" y="1637"/>
                  <a:pt x="1805" y="1637"/>
                </a:cubicBezTo>
                <a:cubicBezTo>
                  <a:pt x="1804" y="1637"/>
                  <a:pt x="1804" y="1637"/>
                  <a:pt x="1804" y="1637"/>
                </a:cubicBezTo>
                <a:cubicBezTo>
                  <a:pt x="1804" y="1637"/>
                  <a:pt x="1804" y="1637"/>
                  <a:pt x="1804" y="1637"/>
                </a:cubicBezTo>
                <a:cubicBezTo>
                  <a:pt x="1777" y="1637"/>
                  <a:pt x="1750" y="1637"/>
                  <a:pt x="1722" y="1638"/>
                </a:cubicBezTo>
                <a:cubicBezTo>
                  <a:pt x="1719" y="1638"/>
                  <a:pt x="1716" y="1637"/>
                  <a:pt x="1714" y="1637"/>
                </a:cubicBezTo>
                <a:cubicBezTo>
                  <a:pt x="1713" y="1637"/>
                  <a:pt x="1712" y="1637"/>
                  <a:pt x="1712" y="1637"/>
                </a:cubicBezTo>
                <a:cubicBezTo>
                  <a:pt x="1709" y="1636"/>
                  <a:pt x="1707" y="1636"/>
                  <a:pt x="1705" y="1636"/>
                </a:cubicBezTo>
                <a:cubicBezTo>
                  <a:pt x="1705" y="1636"/>
                  <a:pt x="1705" y="1636"/>
                  <a:pt x="1705" y="1636"/>
                </a:cubicBezTo>
                <a:cubicBezTo>
                  <a:pt x="1704" y="1635"/>
                  <a:pt x="1704" y="1635"/>
                  <a:pt x="1704" y="1635"/>
                </a:cubicBezTo>
                <a:cubicBezTo>
                  <a:pt x="1701" y="1635"/>
                  <a:pt x="1699" y="1634"/>
                  <a:pt x="1697" y="1633"/>
                </a:cubicBezTo>
                <a:cubicBezTo>
                  <a:pt x="1696" y="1633"/>
                  <a:pt x="1695" y="1632"/>
                  <a:pt x="1695" y="1632"/>
                </a:cubicBezTo>
                <a:cubicBezTo>
                  <a:pt x="1693" y="1632"/>
                  <a:pt x="1692" y="1631"/>
                  <a:pt x="1691" y="1630"/>
                </a:cubicBezTo>
                <a:cubicBezTo>
                  <a:pt x="1691" y="1630"/>
                  <a:pt x="1690" y="1630"/>
                  <a:pt x="1690" y="1630"/>
                </a:cubicBezTo>
                <a:cubicBezTo>
                  <a:pt x="1686" y="1628"/>
                  <a:pt x="1682" y="1625"/>
                  <a:pt x="1680" y="1622"/>
                </a:cubicBezTo>
                <a:close/>
                <a:moveTo>
                  <a:pt x="1875" y="1783"/>
                </a:moveTo>
                <a:cubicBezTo>
                  <a:pt x="1873" y="1787"/>
                  <a:pt x="1870" y="1790"/>
                  <a:pt x="1866" y="1793"/>
                </a:cubicBezTo>
                <a:cubicBezTo>
                  <a:pt x="1862" y="1796"/>
                  <a:pt x="1858" y="1799"/>
                  <a:pt x="1852" y="1800"/>
                </a:cubicBezTo>
                <a:cubicBezTo>
                  <a:pt x="1846" y="1802"/>
                  <a:pt x="1840" y="1803"/>
                  <a:pt x="1833" y="1803"/>
                </a:cubicBezTo>
                <a:cubicBezTo>
                  <a:pt x="1815" y="1803"/>
                  <a:pt x="1815" y="1803"/>
                  <a:pt x="1815" y="1803"/>
                </a:cubicBezTo>
                <a:cubicBezTo>
                  <a:pt x="1814" y="1803"/>
                  <a:pt x="1814" y="1803"/>
                  <a:pt x="1814" y="1803"/>
                </a:cubicBezTo>
                <a:cubicBezTo>
                  <a:pt x="1789" y="1803"/>
                  <a:pt x="1765" y="1803"/>
                  <a:pt x="1740" y="1803"/>
                </a:cubicBezTo>
                <a:cubicBezTo>
                  <a:pt x="1737" y="1803"/>
                  <a:pt x="1734" y="1803"/>
                  <a:pt x="1731" y="1803"/>
                </a:cubicBezTo>
                <a:cubicBezTo>
                  <a:pt x="1730" y="1803"/>
                  <a:pt x="1730" y="1803"/>
                  <a:pt x="1729" y="1803"/>
                </a:cubicBezTo>
                <a:cubicBezTo>
                  <a:pt x="1726" y="1802"/>
                  <a:pt x="1724" y="1802"/>
                  <a:pt x="1721" y="1801"/>
                </a:cubicBezTo>
                <a:cubicBezTo>
                  <a:pt x="1721" y="1801"/>
                  <a:pt x="1721" y="1801"/>
                  <a:pt x="1720" y="1801"/>
                </a:cubicBezTo>
                <a:cubicBezTo>
                  <a:pt x="1720" y="1801"/>
                  <a:pt x="1720" y="1801"/>
                  <a:pt x="1720" y="1801"/>
                </a:cubicBezTo>
                <a:cubicBezTo>
                  <a:pt x="1709" y="1798"/>
                  <a:pt x="1698" y="1792"/>
                  <a:pt x="1692" y="1783"/>
                </a:cubicBezTo>
                <a:cubicBezTo>
                  <a:pt x="1692" y="1783"/>
                  <a:pt x="1692" y="1783"/>
                  <a:pt x="1692" y="1783"/>
                </a:cubicBezTo>
                <a:cubicBezTo>
                  <a:pt x="1692" y="1783"/>
                  <a:pt x="1692" y="1783"/>
                  <a:pt x="1692" y="1783"/>
                </a:cubicBezTo>
                <a:cubicBezTo>
                  <a:pt x="1691" y="1782"/>
                  <a:pt x="1690" y="1780"/>
                  <a:pt x="1690" y="1778"/>
                </a:cubicBezTo>
                <a:cubicBezTo>
                  <a:pt x="1689" y="1777"/>
                  <a:pt x="1689" y="1776"/>
                  <a:pt x="1689" y="1775"/>
                </a:cubicBezTo>
                <a:cubicBezTo>
                  <a:pt x="1688" y="1774"/>
                  <a:pt x="1688" y="1773"/>
                  <a:pt x="1688" y="1772"/>
                </a:cubicBezTo>
                <a:cubicBezTo>
                  <a:pt x="1688" y="1772"/>
                  <a:pt x="1688" y="1771"/>
                  <a:pt x="1688" y="1771"/>
                </a:cubicBezTo>
                <a:cubicBezTo>
                  <a:pt x="1687" y="1769"/>
                  <a:pt x="1687" y="1769"/>
                  <a:pt x="1687" y="1769"/>
                </a:cubicBezTo>
                <a:cubicBezTo>
                  <a:pt x="1687" y="1769"/>
                  <a:pt x="1687" y="1769"/>
                  <a:pt x="1687" y="1769"/>
                </a:cubicBezTo>
                <a:cubicBezTo>
                  <a:pt x="1686" y="1756"/>
                  <a:pt x="1685" y="1742"/>
                  <a:pt x="1684" y="1728"/>
                </a:cubicBezTo>
                <a:cubicBezTo>
                  <a:pt x="1684" y="1725"/>
                  <a:pt x="1684" y="1723"/>
                  <a:pt x="1684" y="1721"/>
                </a:cubicBezTo>
                <a:cubicBezTo>
                  <a:pt x="1683" y="1714"/>
                  <a:pt x="1683" y="1714"/>
                  <a:pt x="1683" y="1714"/>
                </a:cubicBezTo>
                <a:cubicBezTo>
                  <a:pt x="1683" y="1713"/>
                  <a:pt x="1683" y="1713"/>
                  <a:pt x="1683" y="1713"/>
                </a:cubicBezTo>
                <a:cubicBezTo>
                  <a:pt x="1683" y="1711"/>
                  <a:pt x="1683" y="1710"/>
                  <a:pt x="1684" y="1709"/>
                </a:cubicBezTo>
                <a:cubicBezTo>
                  <a:pt x="1684" y="1708"/>
                  <a:pt x="1684" y="1707"/>
                  <a:pt x="1684" y="1707"/>
                </a:cubicBezTo>
                <a:cubicBezTo>
                  <a:pt x="1685" y="1706"/>
                  <a:pt x="1685" y="1705"/>
                  <a:pt x="1685" y="1704"/>
                </a:cubicBezTo>
                <a:cubicBezTo>
                  <a:pt x="1686" y="1703"/>
                  <a:pt x="1686" y="1703"/>
                  <a:pt x="1686" y="1702"/>
                </a:cubicBezTo>
                <a:cubicBezTo>
                  <a:pt x="1686" y="1702"/>
                  <a:pt x="1686" y="1702"/>
                  <a:pt x="1686" y="1702"/>
                </a:cubicBezTo>
                <a:cubicBezTo>
                  <a:pt x="1687" y="1700"/>
                  <a:pt x="1688" y="1699"/>
                  <a:pt x="1689" y="1698"/>
                </a:cubicBezTo>
                <a:cubicBezTo>
                  <a:pt x="1690" y="1697"/>
                  <a:pt x="1691" y="1697"/>
                  <a:pt x="1691" y="1696"/>
                </a:cubicBezTo>
                <a:cubicBezTo>
                  <a:pt x="1692" y="1695"/>
                  <a:pt x="1693" y="1695"/>
                  <a:pt x="1694" y="1694"/>
                </a:cubicBezTo>
                <a:cubicBezTo>
                  <a:pt x="1695" y="1694"/>
                  <a:pt x="1695" y="1693"/>
                  <a:pt x="1695" y="1693"/>
                </a:cubicBezTo>
                <a:cubicBezTo>
                  <a:pt x="1695" y="1693"/>
                  <a:pt x="1696" y="1693"/>
                  <a:pt x="1696" y="1693"/>
                </a:cubicBezTo>
                <a:cubicBezTo>
                  <a:pt x="1698" y="1692"/>
                  <a:pt x="1699" y="1691"/>
                  <a:pt x="1701" y="1690"/>
                </a:cubicBezTo>
                <a:cubicBezTo>
                  <a:pt x="1702" y="1690"/>
                  <a:pt x="1702" y="1689"/>
                  <a:pt x="1702" y="1689"/>
                </a:cubicBezTo>
                <a:cubicBezTo>
                  <a:pt x="1703" y="1689"/>
                  <a:pt x="1703" y="1689"/>
                  <a:pt x="1703" y="1689"/>
                </a:cubicBezTo>
                <a:cubicBezTo>
                  <a:pt x="1704" y="1689"/>
                  <a:pt x="1704" y="1689"/>
                  <a:pt x="1705" y="1688"/>
                </a:cubicBezTo>
                <a:cubicBezTo>
                  <a:pt x="1706" y="1688"/>
                  <a:pt x="1708" y="1687"/>
                  <a:pt x="1709" y="1687"/>
                </a:cubicBezTo>
                <a:cubicBezTo>
                  <a:pt x="1710" y="1687"/>
                  <a:pt x="1711" y="1686"/>
                  <a:pt x="1712" y="1686"/>
                </a:cubicBezTo>
                <a:cubicBezTo>
                  <a:pt x="1713" y="1686"/>
                  <a:pt x="1714" y="1686"/>
                  <a:pt x="1714" y="1686"/>
                </a:cubicBezTo>
                <a:cubicBezTo>
                  <a:pt x="1717" y="1685"/>
                  <a:pt x="1720" y="1685"/>
                  <a:pt x="1723" y="1685"/>
                </a:cubicBezTo>
                <a:cubicBezTo>
                  <a:pt x="1723" y="1685"/>
                  <a:pt x="1724" y="1685"/>
                  <a:pt x="1724" y="1685"/>
                </a:cubicBezTo>
                <a:cubicBezTo>
                  <a:pt x="1725" y="1685"/>
                  <a:pt x="1726" y="1685"/>
                  <a:pt x="1727" y="1685"/>
                </a:cubicBezTo>
                <a:cubicBezTo>
                  <a:pt x="1731" y="1685"/>
                  <a:pt x="1731" y="1685"/>
                  <a:pt x="1731" y="1685"/>
                </a:cubicBezTo>
                <a:cubicBezTo>
                  <a:pt x="1736" y="1684"/>
                  <a:pt x="1740" y="1684"/>
                  <a:pt x="1744" y="1684"/>
                </a:cubicBezTo>
                <a:cubicBezTo>
                  <a:pt x="1748" y="1684"/>
                  <a:pt x="1752" y="1684"/>
                  <a:pt x="1755" y="1684"/>
                </a:cubicBezTo>
                <a:cubicBezTo>
                  <a:pt x="1791" y="1684"/>
                  <a:pt x="1791" y="1684"/>
                  <a:pt x="1791" y="1684"/>
                </a:cubicBezTo>
                <a:cubicBezTo>
                  <a:pt x="1801" y="1684"/>
                  <a:pt x="1811" y="1684"/>
                  <a:pt x="1820" y="1685"/>
                </a:cubicBezTo>
                <a:cubicBezTo>
                  <a:pt x="1822" y="1685"/>
                  <a:pt x="1823" y="1685"/>
                  <a:pt x="1825" y="1685"/>
                </a:cubicBezTo>
                <a:cubicBezTo>
                  <a:pt x="1826" y="1686"/>
                  <a:pt x="1827" y="1686"/>
                  <a:pt x="1828" y="1686"/>
                </a:cubicBezTo>
                <a:cubicBezTo>
                  <a:pt x="1828" y="1686"/>
                  <a:pt x="1829" y="1686"/>
                  <a:pt x="1830" y="1686"/>
                </a:cubicBezTo>
                <a:cubicBezTo>
                  <a:pt x="1830" y="1686"/>
                  <a:pt x="1831" y="1686"/>
                  <a:pt x="1831" y="1687"/>
                </a:cubicBezTo>
                <a:cubicBezTo>
                  <a:pt x="1832" y="1687"/>
                  <a:pt x="1832" y="1687"/>
                  <a:pt x="1833" y="1687"/>
                </a:cubicBezTo>
                <a:cubicBezTo>
                  <a:pt x="1834" y="1687"/>
                  <a:pt x="1836" y="1688"/>
                  <a:pt x="1838" y="1689"/>
                </a:cubicBezTo>
                <a:cubicBezTo>
                  <a:pt x="1839" y="1689"/>
                  <a:pt x="1840" y="1689"/>
                  <a:pt x="1841" y="1690"/>
                </a:cubicBezTo>
                <a:cubicBezTo>
                  <a:pt x="1842" y="1690"/>
                  <a:pt x="1842" y="1690"/>
                  <a:pt x="1843" y="1691"/>
                </a:cubicBezTo>
                <a:cubicBezTo>
                  <a:pt x="1845" y="1691"/>
                  <a:pt x="1846" y="1692"/>
                  <a:pt x="1847" y="1693"/>
                </a:cubicBezTo>
                <a:cubicBezTo>
                  <a:pt x="1852" y="1695"/>
                  <a:pt x="1856" y="1698"/>
                  <a:pt x="1859" y="1702"/>
                </a:cubicBezTo>
                <a:cubicBezTo>
                  <a:pt x="1862" y="1705"/>
                  <a:pt x="1864" y="1709"/>
                  <a:pt x="1865" y="1713"/>
                </a:cubicBezTo>
                <a:cubicBezTo>
                  <a:pt x="1870" y="1736"/>
                  <a:pt x="1870" y="1736"/>
                  <a:pt x="1870" y="1736"/>
                </a:cubicBezTo>
                <a:cubicBezTo>
                  <a:pt x="1871" y="1746"/>
                  <a:pt x="1873" y="1755"/>
                  <a:pt x="1875" y="1764"/>
                </a:cubicBezTo>
                <a:cubicBezTo>
                  <a:pt x="1875" y="1764"/>
                  <a:pt x="1875" y="1764"/>
                  <a:pt x="1875" y="1764"/>
                </a:cubicBezTo>
                <a:cubicBezTo>
                  <a:pt x="1876" y="1770"/>
                  <a:pt x="1876" y="1770"/>
                  <a:pt x="1876" y="1770"/>
                </a:cubicBezTo>
                <a:cubicBezTo>
                  <a:pt x="1877" y="1775"/>
                  <a:pt x="1877" y="1779"/>
                  <a:pt x="1875" y="1783"/>
                </a:cubicBezTo>
                <a:close/>
                <a:moveTo>
                  <a:pt x="2041" y="1494"/>
                </a:moveTo>
                <a:cubicBezTo>
                  <a:pt x="2036" y="1492"/>
                  <a:pt x="2032" y="1490"/>
                  <a:pt x="2030" y="1487"/>
                </a:cubicBezTo>
                <a:cubicBezTo>
                  <a:pt x="2027" y="1485"/>
                  <a:pt x="2024" y="1482"/>
                  <a:pt x="2023" y="1479"/>
                </a:cubicBezTo>
                <a:cubicBezTo>
                  <a:pt x="2021" y="1474"/>
                  <a:pt x="2021" y="1474"/>
                  <a:pt x="2021" y="1474"/>
                </a:cubicBezTo>
                <a:cubicBezTo>
                  <a:pt x="2019" y="1467"/>
                  <a:pt x="2016" y="1460"/>
                  <a:pt x="2014" y="1453"/>
                </a:cubicBezTo>
                <a:cubicBezTo>
                  <a:pt x="2012" y="1449"/>
                  <a:pt x="2009" y="1444"/>
                  <a:pt x="2009" y="1439"/>
                </a:cubicBezTo>
                <a:cubicBezTo>
                  <a:pt x="2009" y="1439"/>
                  <a:pt x="2009" y="1438"/>
                  <a:pt x="2009" y="1437"/>
                </a:cubicBezTo>
                <a:cubicBezTo>
                  <a:pt x="2009" y="1437"/>
                  <a:pt x="2009" y="1437"/>
                  <a:pt x="2009" y="1437"/>
                </a:cubicBezTo>
                <a:cubicBezTo>
                  <a:pt x="2009" y="1436"/>
                  <a:pt x="2009" y="1436"/>
                  <a:pt x="2009" y="1436"/>
                </a:cubicBezTo>
                <a:cubicBezTo>
                  <a:pt x="2010" y="1435"/>
                  <a:pt x="2009" y="1435"/>
                  <a:pt x="2010" y="1434"/>
                </a:cubicBezTo>
                <a:cubicBezTo>
                  <a:pt x="2010" y="1434"/>
                  <a:pt x="2010" y="1434"/>
                  <a:pt x="2010" y="1434"/>
                </a:cubicBezTo>
                <a:cubicBezTo>
                  <a:pt x="2016" y="1421"/>
                  <a:pt x="2039" y="1423"/>
                  <a:pt x="2051" y="1423"/>
                </a:cubicBezTo>
                <a:cubicBezTo>
                  <a:pt x="2110" y="1422"/>
                  <a:pt x="2110" y="1422"/>
                  <a:pt x="2110" y="1422"/>
                </a:cubicBezTo>
                <a:cubicBezTo>
                  <a:pt x="2115" y="1422"/>
                  <a:pt x="2120" y="1423"/>
                  <a:pt x="2125" y="1424"/>
                </a:cubicBezTo>
                <a:cubicBezTo>
                  <a:pt x="2126" y="1424"/>
                  <a:pt x="2128" y="1424"/>
                  <a:pt x="2129" y="1425"/>
                </a:cubicBezTo>
                <a:cubicBezTo>
                  <a:pt x="2129" y="1425"/>
                  <a:pt x="2130" y="1425"/>
                  <a:pt x="2131" y="1425"/>
                </a:cubicBezTo>
                <a:cubicBezTo>
                  <a:pt x="2132" y="1425"/>
                  <a:pt x="2133" y="1426"/>
                  <a:pt x="2133" y="1426"/>
                </a:cubicBezTo>
                <a:cubicBezTo>
                  <a:pt x="2135" y="1426"/>
                  <a:pt x="2137" y="1427"/>
                  <a:pt x="2138" y="1428"/>
                </a:cubicBezTo>
                <a:cubicBezTo>
                  <a:pt x="2139" y="1428"/>
                  <a:pt x="2139" y="1428"/>
                  <a:pt x="2139" y="1428"/>
                </a:cubicBezTo>
                <a:cubicBezTo>
                  <a:pt x="2139" y="1428"/>
                  <a:pt x="2139" y="1428"/>
                  <a:pt x="2140" y="1428"/>
                </a:cubicBezTo>
                <a:cubicBezTo>
                  <a:pt x="2141" y="1429"/>
                  <a:pt x="2142" y="1429"/>
                  <a:pt x="2144" y="1430"/>
                </a:cubicBezTo>
                <a:cubicBezTo>
                  <a:pt x="2145" y="1431"/>
                  <a:pt x="2146" y="1431"/>
                  <a:pt x="2146" y="1431"/>
                </a:cubicBezTo>
                <a:cubicBezTo>
                  <a:pt x="2147" y="1432"/>
                  <a:pt x="2147" y="1432"/>
                  <a:pt x="2148" y="1432"/>
                </a:cubicBezTo>
                <a:cubicBezTo>
                  <a:pt x="2148" y="1433"/>
                  <a:pt x="2148" y="1433"/>
                  <a:pt x="2149" y="1433"/>
                </a:cubicBezTo>
                <a:cubicBezTo>
                  <a:pt x="2149" y="1433"/>
                  <a:pt x="2150" y="1434"/>
                  <a:pt x="2150" y="1434"/>
                </a:cubicBezTo>
                <a:cubicBezTo>
                  <a:pt x="2153" y="1436"/>
                  <a:pt x="2156" y="1439"/>
                  <a:pt x="2157" y="1442"/>
                </a:cubicBezTo>
                <a:cubicBezTo>
                  <a:pt x="2157" y="1442"/>
                  <a:pt x="2157" y="1442"/>
                  <a:pt x="2157" y="1442"/>
                </a:cubicBezTo>
                <a:cubicBezTo>
                  <a:pt x="2163" y="1450"/>
                  <a:pt x="2166" y="1460"/>
                  <a:pt x="2170" y="1468"/>
                </a:cubicBezTo>
                <a:cubicBezTo>
                  <a:pt x="2170" y="1468"/>
                  <a:pt x="2170" y="1468"/>
                  <a:pt x="2170" y="1468"/>
                </a:cubicBezTo>
                <a:cubicBezTo>
                  <a:pt x="2172" y="1473"/>
                  <a:pt x="2176" y="1477"/>
                  <a:pt x="2177" y="1482"/>
                </a:cubicBezTo>
                <a:cubicBezTo>
                  <a:pt x="2177" y="1482"/>
                  <a:pt x="2177" y="1483"/>
                  <a:pt x="2177" y="1483"/>
                </a:cubicBezTo>
                <a:cubicBezTo>
                  <a:pt x="2177" y="1483"/>
                  <a:pt x="2177" y="1483"/>
                  <a:pt x="2177" y="1483"/>
                </a:cubicBezTo>
                <a:cubicBezTo>
                  <a:pt x="2178" y="1492"/>
                  <a:pt x="2170" y="1496"/>
                  <a:pt x="2162" y="1498"/>
                </a:cubicBezTo>
                <a:cubicBezTo>
                  <a:pt x="2161" y="1498"/>
                  <a:pt x="2161" y="1498"/>
                  <a:pt x="2161" y="1499"/>
                </a:cubicBezTo>
                <a:cubicBezTo>
                  <a:pt x="2160" y="1499"/>
                  <a:pt x="2160" y="1499"/>
                  <a:pt x="2159" y="1499"/>
                </a:cubicBezTo>
                <a:cubicBezTo>
                  <a:pt x="2158" y="1499"/>
                  <a:pt x="2156" y="1499"/>
                  <a:pt x="2155" y="1500"/>
                </a:cubicBezTo>
                <a:cubicBezTo>
                  <a:pt x="2154" y="1500"/>
                  <a:pt x="2154" y="1500"/>
                  <a:pt x="2153" y="1500"/>
                </a:cubicBezTo>
                <a:cubicBezTo>
                  <a:pt x="2152" y="1500"/>
                  <a:pt x="2150" y="1500"/>
                  <a:pt x="2149" y="1500"/>
                </a:cubicBezTo>
                <a:cubicBezTo>
                  <a:pt x="2148" y="1500"/>
                  <a:pt x="2147" y="1500"/>
                  <a:pt x="2146" y="1500"/>
                </a:cubicBezTo>
                <a:cubicBezTo>
                  <a:pt x="2146" y="1500"/>
                  <a:pt x="2146" y="1500"/>
                  <a:pt x="2146" y="1500"/>
                </a:cubicBezTo>
                <a:cubicBezTo>
                  <a:pt x="2144" y="1500"/>
                  <a:pt x="2144" y="1500"/>
                  <a:pt x="2144" y="1500"/>
                </a:cubicBezTo>
                <a:cubicBezTo>
                  <a:pt x="2135" y="1500"/>
                  <a:pt x="2126" y="1500"/>
                  <a:pt x="2117" y="1500"/>
                </a:cubicBezTo>
                <a:cubicBezTo>
                  <a:pt x="2102" y="1500"/>
                  <a:pt x="2087" y="1500"/>
                  <a:pt x="2072" y="1500"/>
                </a:cubicBezTo>
                <a:cubicBezTo>
                  <a:pt x="2061" y="1500"/>
                  <a:pt x="2050" y="1499"/>
                  <a:pt x="2041" y="1494"/>
                </a:cubicBezTo>
                <a:cubicBezTo>
                  <a:pt x="2041" y="1494"/>
                  <a:pt x="2041" y="1494"/>
                  <a:pt x="2041" y="1494"/>
                </a:cubicBezTo>
                <a:close/>
                <a:moveTo>
                  <a:pt x="2079" y="1621"/>
                </a:moveTo>
                <a:cubicBezTo>
                  <a:pt x="2076" y="1617"/>
                  <a:pt x="2073" y="1614"/>
                  <a:pt x="2072" y="1611"/>
                </a:cubicBezTo>
                <a:cubicBezTo>
                  <a:pt x="2064" y="1588"/>
                  <a:pt x="2064" y="1588"/>
                  <a:pt x="2064" y="1588"/>
                </a:cubicBezTo>
                <a:cubicBezTo>
                  <a:pt x="2061" y="1581"/>
                  <a:pt x="2059" y="1575"/>
                  <a:pt x="2056" y="1568"/>
                </a:cubicBezTo>
                <a:cubicBezTo>
                  <a:pt x="2056" y="1568"/>
                  <a:pt x="2056" y="1568"/>
                  <a:pt x="2056" y="1568"/>
                </a:cubicBezTo>
                <a:cubicBezTo>
                  <a:pt x="2055" y="1565"/>
                  <a:pt x="2055" y="1565"/>
                  <a:pt x="2055" y="1565"/>
                </a:cubicBezTo>
                <a:cubicBezTo>
                  <a:pt x="2054" y="1561"/>
                  <a:pt x="2054" y="1558"/>
                  <a:pt x="2055" y="1555"/>
                </a:cubicBezTo>
                <a:cubicBezTo>
                  <a:pt x="2056" y="1553"/>
                  <a:pt x="2057" y="1552"/>
                  <a:pt x="2059" y="1550"/>
                </a:cubicBezTo>
                <a:cubicBezTo>
                  <a:pt x="2059" y="1550"/>
                  <a:pt x="2059" y="1550"/>
                  <a:pt x="2060" y="1549"/>
                </a:cubicBezTo>
                <a:cubicBezTo>
                  <a:pt x="2060" y="1549"/>
                  <a:pt x="2061" y="1548"/>
                  <a:pt x="2061" y="1548"/>
                </a:cubicBezTo>
                <a:cubicBezTo>
                  <a:pt x="2064" y="1546"/>
                  <a:pt x="2068" y="1544"/>
                  <a:pt x="2072" y="1543"/>
                </a:cubicBezTo>
                <a:cubicBezTo>
                  <a:pt x="2076" y="1542"/>
                  <a:pt x="2080" y="1542"/>
                  <a:pt x="2084" y="1541"/>
                </a:cubicBezTo>
                <a:cubicBezTo>
                  <a:pt x="2100" y="1540"/>
                  <a:pt x="2117" y="1541"/>
                  <a:pt x="2125" y="1541"/>
                </a:cubicBezTo>
                <a:cubicBezTo>
                  <a:pt x="2153" y="1541"/>
                  <a:pt x="2202" y="1535"/>
                  <a:pt x="2218" y="1564"/>
                </a:cubicBezTo>
                <a:cubicBezTo>
                  <a:pt x="2218" y="1564"/>
                  <a:pt x="2218" y="1564"/>
                  <a:pt x="2218" y="1564"/>
                </a:cubicBezTo>
                <a:cubicBezTo>
                  <a:pt x="2218" y="1565"/>
                  <a:pt x="2218" y="1565"/>
                  <a:pt x="2218" y="1565"/>
                </a:cubicBezTo>
                <a:cubicBezTo>
                  <a:pt x="2218" y="1565"/>
                  <a:pt x="2218" y="1565"/>
                  <a:pt x="2218" y="1565"/>
                </a:cubicBezTo>
                <a:cubicBezTo>
                  <a:pt x="2224" y="1577"/>
                  <a:pt x="2230" y="1589"/>
                  <a:pt x="2236" y="1601"/>
                </a:cubicBezTo>
                <a:cubicBezTo>
                  <a:pt x="2238" y="1605"/>
                  <a:pt x="2241" y="1609"/>
                  <a:pt x="2242" y="1614"/>
                </a:cubicBezTo>
                <a:cubicBezTo>
                  <a:pt x="2242" y="1614"/>
                  <a:pt x="2242" y="1614"/>
                  <a:pt x="2242" y="1614"/>
                </a:cubicBezTo>
                <a:cubicBezTo>
                  <a:pt x="2242" y="1615"/>
                  <a:pt x="2242" y="1616"/>
                  <a:pt x="2242" y="1617"/>
                </a:cubicBezTo>
                <a:cubicBezTo>
                  <a:pt x="2242" y="1618"/>
                  <a:pt x="2242" y="1619"/>
                  <a:pt x="2242" y="1620"/>
                </a:cubicBezTo>
                <a:cubicBezTo>
                  <a:pt x="2242" y="1620"/>
                  <a:pt x="2242" y="1620"/>
                  <a:pt x="2242" y="1620"/>
                </a:cubicBezTo>
                <a:cubicBezTo>
                  <a:pt x="2242" y="1620"/>
                  <a:pt x="2242" y="1621"/>
                  <a:pt x="2242" y="1621"/>
                </a:cubicBezTo>
                <a:cubicBezTo>
                  <a:pt x="2242" y="1622"/>
                  <a:pt x="2241" y="1623"/>
                  <a:pt x="2240" y="1624"/>
                </a:cubicBezTo>
                <a:cubicBezTo>
                  <a:pt x="2240" y="1625"/>
                  <a:pt x="2240" y="1625"/>
                  <a:pt x="2240" y="1625"/>
                </a:cubicBezTo>
                <a:cubicBezTo>
                  <a:pt x="2239" y="1626"/>
                  <a:pt x="2238" y="1627"/>
                  <a:pt x="2237" y="1628"/>
                </a:cubicBezTo>
                <a:cubicBezTo>
                  <a:pt x="2237" y="1628"/>
                  <a:pt x="2237" y="1628"/>
                  <a:pt x="2237" y="1628"/>
                </a:cubicBezTo>
                <a:cubicBezTo>
                  <a:pt x="2236" y="1629"/>
                  <a:pt x="2236" y="1629"/>
                  <a:pt x="2236" y="1629"/>
                </a:cubicBezTo>
                <a:cubicBezTo>
                  <a:pt x="2235" y="1630"/>
                  <a:pt x="2234" y="1630"/>
                  <a:pt x="2234" y="1630"/>
                </a:cubicBezTo>
                <a:cubicBezTo>
                  <a:pt x="2231" y="1632"/>
                  <a:pt x="2229" y="1633"/>
                  <a:pt x="2225" y="1634"/>
                </a:cubicBezTo>
                <a:cubicBezTo>
                  <a:pt x="2225" y="1634"/>
                  <a:pt x="2224" y="1635"/>
                  <a:pt x="2223" y="1635"/>
                </a:cubicBezTo>
                <a:cubicBezTo>
                  <a:pt x="2221" y="1635"/>
                  <a:pt x="2220" y="1635"/>
                  <a:pt x="2219" y="1636"/>
                </a:cubicBezTo>
                <a:cubicBezTo>
                  <a:pt x="2218" y="1636"/>
                  <a:pt x="2218" y="1636"/>
                  <a:pt x="2217" y="1636"/>
                </a:cubicBezTo>
                <a:cubicBezTo>
                  <a:pt x="2217" y="1636"/>
                  <a:pt x="2216" y="1636"/>
                  <a:pt x="2216" y="1636"/>
                </a:cubicBezTo>
                <a:cubicBezTo>
                  <a:pt x="2187" y="1639"/>
                  <a:pt x="2156" y="1636"/>
                  <a:pt x="2126" y="1637"/>
                </a:cubicBezTo>
                <a:cubicBezTo>
                  <a:pt x="2123" y="1637"/>
                  <a:pt x="2120" y="1636"/>
                  <a:pt x="2117" y="1636"/>
                </a:cubicBezTo>
                <a:cubicBezTo>
                  <a:pt x="2117" y="1636"/>
                  <a:pt x="2117" y="1636"/>
                  <a:pt x="2117" y="1636"/>
                </a:cubicBezTo>
                <a:cubicBezTo>
                  <a:pt x="2106" y="1635"/>
                  <a:pt x="2095" y="1631"/>
                  <a:pt x="2086" y="1625"/>
                </a:cubicBezTo>
                <a:cubicBezTo>
                  <a:pt x="2083" y="1624"/>
                  <a:pt x="2081" y="1622"/>
                  <a:pt x="2079" y="1621"/>
                </a:cubicBezTo>
                <a:close/>
                <a:moveTo>
                  <a:pt x="2322" y="1782"/>
                </a:moveTo>
                <a:cubicBezTo>
                  <a:pt x="2322" y="1783"/>
                  <a:pt x="2321" y="1783"/>
                  <a:pt x="2321" y="1784"/>
                </a:cubicBezTo>
                <a:cubicBezTo>
                  <a:pt x="2321" y="1785"/>
                  <a:pt x="2321" y="1785"/>
                  <a:pt x="2321" y="1786"/>
                </a:cubicBezTo>
                <a:cubicBezTo>
                  <a:pt x="2320" y="1787"/>
                  <a:pt x="2320" y="1788"/>
                  <a:pt x="2319" y="1789"/>
                </a:cubicBezTo>
                <a:cubicBezTo>
                  <a:pt x="2319" y="1789"/>
                  <a:pt x="2319" y="1789"/>
                  <a:pt x="2319" y="1790"/>
                </a:cubicBezTo>
                <a:cubicBezTo>
                  <a:pt x="2318" y="1790"/>
                  <a:pt x="2318" y="1791"/>
                  <a:pt x="2317" y="1791"/>
                </a:cubicBezTo>
                <a:cubicBezTo>
                  <a:pt x="2317" y="1791"/>
                  <a:pt x="2317" y="1792"/>
                  <a:pt x="2316" y="1792"/>
                </a:cubicBezTo>
                <a:cubicBezTo>
                  <a:pt x="2316" y="1792"/>
                  <a:pt x="2316" y="1792"/>
                  <a:pt x="2316" y="1793"/>
                </a:cubicBezTo>
                <a:cubicBezTo>
                  <a:pt x="2310" y="1798"/>
                  <a:pt x="2303" y="1800"/>
                  <a:pt x="2296" y="1801"/>
                </a:cubicBezTo>
                <a:cubicBezTo>
                  <a:pt x="2296" y="1801"/>
                  <a:pt x="2295" y="1801"/>
                  <a:pt x="2295" y="1801"/>
                </a:cubicBezTo>
                <a:cubicBezTo>
                  <a:pt x="2292" y="1802"/>
                  <a:pt x="2289" y="1802"/>
                  <a:pt x="2286" y="1802"/>
                </a:cubicBezTo>
                <a:cubicBezTo>
                  <a:pt x="2286" y="1802"/>
                  <a:pt x="2286" y="1802"/>
                  <a:pt x="2286" y="1802"/>
                </a:cubicBezTo>
                <a:cubicBezTo>
                  <a:pt x="2283" y="1802"/>
                  <a:pt x="2283" y="1802"/>
                  <a:pt x="2283" y="1802"/>
                </a:cubicBezTo>
                <a:cubicBezTo>
                  <a:pt x="2280" y="1802"/>
                  <a:pt x="2277" y="1802"/>
                  <a:pt x="2275" y="1802"/>
                </a:cubicBezTo>
                <a:cubicBezTo>
                  <a:pt x="2193" y="1802"/>
                  <a:pt x="2193" y="1802"/>
                  <a:pt x="2193" y="1802"/>
                </a:cubicBezTo>
                <a:cubicBezTo>
                  <a:pt x="2190" y="1802"/>
                  <a:pt x="2187" y="1802"/>
                  <a:pt x="2184" y="1802"/>
                </a:cubicBezTo>
                <a:cubicBezTo>
                  <a:pt x="2183" y="1801"/>
                  <a:pt x="2182" y="1801"/>
                  <a:pt x="2181" y="1801"/>
                </a:cubicBezTo>
                <a:cubicBezTo>
                  <a:pt x="2164" y="1799"/>
                  <a:pt x="2144" y="1791"/>
                  <a:pt x="2135" y="1776"/>
                </a:cubicBezTo>
                <a:cubicBezTo>
                  <a:pt x="2133" y="1774"/>
                  <a:pt x="2132" y="1772"/>
                  <a:pt x="2131" y="1770"/>
                </a:cubicBezTo>
                <a:cubicBezTo>
                  <a:pt x="2131" y="1769"/>
                  <a:pt x="2131" y="1769"/>
                  <a:pt x="2131" y="1769"/>
                </a:cubicBezTo>
                <a:cubicBezTo>
                  <a:pt x="2131" y="1769"/>
                  <a:pt x="2131" y="1769"/>
                  <a:pt x="2131" y="1769"/>
                </a:cubicBezTo>
                <a:cubicBezTo>
                  <a:pt x="2127" y="1757"/>
                  <a:pt x="2122" y="1746"/>
                  <a:pt x="2118" y="1734"/>
                </a:cubicBezTo>
                <a:cubicBezTo>
                  <a:pt x="2116" y="1728"/>
                  <a:pt x="2112" y="1720"/>
                  <a:pt x="2110" y="1713"/>
                </a:cubicBezTo>
                <a:cubicBezTo>
                  <a:pt x="2110" y="1713"/>
                  <a:pt x="2110" y="1713"/>
                  <a:pt x="2110" y="1713"/>
                </a:cubicBezTo>
                <a:cubicBezTo>
                  <a:pt x="2110" y="1713"/>
                  <a:pt x="2110" y="1712"/>
                  <a:pt x="2110" y="1712"/>
                </a:cubicBezTo>
                <a:cubicBezTo>
                  <a:pt x="2110" y="1712"/>
                  <a:pt x="2109" y="1711"/>
                  <a:pt x="2109" y="1710"/>
                </a:cubicBezTo>
                <a:cubicBezTo>
                  <a:pt x="2109" y="1707"/>
                  <a:pt x="2109" y="1704"/>
                  <a:pt x="2109" y="1701"/>
                </a:cubicBezTo>
                <a:cubicBezTo>
                  <a:pt x="2110" y="1699"/>
                  <a:pt x="2111" y="1698"/>
                  <a:pt x="2112" y="1696"/>
                </a:cubicBezTo>
                <a:cubicBezTo>
                  <a:pt x="2112" y="1696"/>
                  <a:pt x="2112" y="1696"/>
                  <a:pt x="2112" y="1696"/>
                </a:cubicBezTo>
                <a:cubicBezTo>
                  <a:pt x="2117" y="1688"/>
                  <a:pt x="2126" y="1685"/>
                  <a:pt x="2136" y="1684"/>
                </a:cubicBezTo>
                <a:cubicBezTo>
                  <a:pt x="2136" y="1684"/>
                  <a:pt x="2136" y="1684"/>
                  <a:pt x="2137" y="1684"/>
                </a:cubicBezTo>
                <a:cubicBezTo>
                  <a:pt x="2139" y="1684"/>
                  <a:pt x="2141" y="1684"/>
                  <a:pt x="2144" y="1684"/>
                </a:cubicBezTo>
                <a:cubicBezTo>
                  <a:pt x="2144" y="1684"/>
                  <a:pt x="2145" y="1683"/>
                  <a:pt x="2145" y="1683"/>
                </a:cubicBezTo>
                <a:cubicBezTo>
                  <a:pt x="2151" y="1683"/>
                  <a:pt x="2151" y="1683"/>
                  <a:pt x="2151" y="1683"/>
                </a:cubicBezTo>
                <a:cubicBezTo>
                  <a:pt x="2152" y="1683"/>
                  <a:pt x="2153" y="1683"/>
                  <a:pt x="2155" y="1683"/>
                </a:cubicBezTo>
                <a:cubicBezTo>
                  <a:pt x="2180" y="1683"/>
                  <a:pt x="2205" y="1683"/>
                  <a:pt x="2231" y="1683"/>
                </a:cubicBezTo>
                <a:cubicBezTo>
                  <a:pt x="2231" y="1683"/>
                  <a:pt x="2231" y="1683"/>
                  <a:pt x="2231" y="1683"/>
                </a:cubicBezTo>
                <a:cubicBezTo>
                  <a:pt x="2231" y="1683"/>
                  <a:pt x="2231" y="1683"/>
                  <a:pt x="2231" y="1683"/>
                </a:cubicBezTo>
                <a:cubicBezTo>
                  <a:pt x="2234" y="1683"/>
                  <a:pt x="2237" y="1683"/>
                  <a:pt x="2240" y="1684"/>
                </a:cubicBezTo>
                <a:cubicBezTo>
                  <a:pt x="2240" y="1684"/>
                  <a:pt x="2241" y="1684"/>
                  <a:pt x="2241" y="1684"/>
                </a:cubicBezTo>
                <a:cubicBezTo>
                  <a:pt x="2258" y="1686"/>
                  <a:pt x="2277" y="1693"/>
                  <a:pt x="2287" y="1706"/>
                </a:cubicBezTo>
                <a:cubicBezTo>
                  <a:pt x="2289" y="1708"/>
                  <a:pt x="2290" y="1710"/>
                  <a:pt x="2291" y="1712"/>
                </a:cubicBezTo>
                <a:cubicBezTo>
                  <a:pt x="2294" y="1717"/>
                  <a:pt x="2294" y="1717"/>
                  <a:pt x="2294" y="1717"/>
                </a:cubicBezTo>
                <a:cubicBezTo>
                  <a:pt x="2299" y="1727"/>
                  <a:pt x="2304" y="1737"/>
                  <a:pt x="2309" y="1748"/>
                </a:cubicBezTo>
                <a:cubicBezTo>
                  <a:pt x="2312" y="1754"/>
                  <a:pt x="2318" y="1762"/>
                  <a:pt x="2320" y="1771"/>
                </a:cubicBezTo>
                <a:cubicBezTo>
                  <a:pt x="2322" y="1775"/>
                  <a:pt x="2323" y="1778"/>
                  <a:pt x="2322" y="1782"/>
                </a:cubicBezTo>
                <a:close/>
                <a:moveTo>
                  <a:pt x="2340" y="1624"/>
                </a:moveTo>
                <a:cubicBezTo>
                  <a:pt x="2338" y="1622"/>
                  <a:pt x="2337" y="1621"/>
                  <a:pt x="2335" y="1620"/>
                </a:cubicBezTo>
                <a:cubicBezTo>
                  <a:pt x="2331" y="1617"/>
                  <a:pt x="2328" y="1613"/>
                  <a:pt x="2326" y="1610"/>
                </a:cubicBezTo>
                <a:cubicBezTo>
                  <a:pt x="2324" y="1607"/>
                  <a:pt x="2324" y="1607"/>
                  <a:pt x="2324" y="1607"/>
                </a:cubicBezTo>
                <a:cubicBezTo>
                  <a:pt x="2324" y="1607"/>
                  <a:pt x="2324" y="1607"/>
                  <a:pt x="2324" y="1607"/>
                </a:cubicBezTo>
                <a:cubicBezTo>
                  <a:pt x="2317" y="1594"/>
                  <a:pt x="2310" y="1582"/>
                  <a:pt x="2303" y="1569"/>
                </a:cubicBezTo>
                <a:cubicBezTo>
                  <a:pt x="2303" y="1569"/>
                  <a:pt x="2303" y="1569"/>
                  <a:pt x="2303" y="1569"/>
                </a:cubicBezTo>
                <a:cubicBezTo>
                  <a:pt x="2300" y="1564"/>
                  <a:pt x="2300" y="1564"/>
                  <a:pt x="2300" y="1564"/>
                </a:cubicBezTo>
                <a:cubicBezTo>
                  <a:pt x="2298" y="1561"/>
                  <a:pt x="2298" y="1558"/>
                  <a:pt x="2298" y="1555"/>
                </a:cubicBezTo>
                <a:cubicBezTo>
                  <a:pt x="2299" y="1552"/>
                  <a:pt x="2300" y="1550"/>
                  <a:pt x="2303" y="1547"/>
                </a:cubicBezTo>
                <a:cubicBezTo>
                  <a:pt x="2306" y="1545"/>
                  <a:pt x="2309" y="1544"/>
                  <a:pt x="2313" y="1542"/>
                </a:cubicBezTo>
                <a:cubicBezTo>
                  <a:pt x="2318" y="1541"/>
                  <a:pt x="2323" y="1541"/>
                  <a:pt x="2329" y="1541"/>
                </a:cubicBezTo>
                <a:cubicBezTo>
                  <a:pt x="2330" y="1541"/>
                  <a:pt x="2330" y="1541"/>
                  <a:pt x="2330" y="1541"/>
                </a:cubicBezTo>
                <a:cubicBezTo>
                  <a:pt x="2342" y="1540"/>
                  <a:pt x="2356" y="1540"/>
                  <a:pt x="2363" y="1540"/>
                </a:cubicBezTo>
                <a:cubicBezTo>
                  <a:pt x="2394" y="1540"/>
                  <a:pt x="2443" y="1534"/>
                  <a:pt x="2463" y="1564"/>
                </a:cubicBezTo>
                <a:cubicBezTo>
                  <a:pt x="2470" y="1573"/>
                  <a:pt x="2476" y="1583"/>
                  <a:pt x="2483" y="1593"/>
                </a:cubicBezTo>
                <a:cubicBezTo>
                  <a:pt x="2486" y="1598"/>
                  <a:pt x="2492" y="1605"/>
                  <a:pt x="2495" y="1611"/>
                </a:cubicBezTo>
                <a:cubicBezTo>
                  <a:pt x="2497" y="1614"/>
                  <a:pt x="2498" y="1617"/>
                  <a:pt x="2498" y="1620"/>
                </a:cubicBezTo>
                <a:cubicBezTo>
                  <a:pt x="2498" y="1621"/>
                  <a:pt x="2497" y="1623"/>
                  <a:pt x="2496" y="1625"/>
                </a:cubicBezTo>
                <a:cubicBezTo>
                  <a:pt x="2496" y="1626"/>
                  <a:pt x="2495" y="1627"/>
                  <a:pt x="2494" y="1628"/>
                </a:cubicBezTo>
                <a:cubicBezTo>
                  <a:pt x="2494" y="1628"/>
                  <a:pt x="2494" y="1628"/>
                  <a:pt x="2494" y="1628"/>
                </a:cubicBezTo>
                <a:cubicBezTo>
                  <a:pt x="2494" y="1628"/>
                  <a:pt x="2494" y="1628"/>
                  <a:pt x="2494" y="1628"/>
                </a:cubicBezTo>
                <a:cubicBezTo>
                  <a:pt x="2493" y="1629"/>
                  <a:pt x="2493" y="1629"/>
                  <a:pt x="2492" y="1630"/>
                </a:cubicBezTo>
                <a:cubicBezTo>
                  <a:pt x="2492" y="1630"/>
                  <a:pt x="2491" y="1630"/>
                  <a:pt x="2491" y="1630"/>
                </a:cubicBezTo>
                <a:cubicBezTo>
                  <a:pt x="2490" y="1631"/>
                  <a:pt x="2489" y="1631"/>
                  <a:pt x="2488" y="1632"/>
                </a:cubicBezTo>
                <a:cubicBezTo>
                  <a:pt x="2487" y="1632"/>
                  <a:pt x="2485" y="1633"/>
                  <a:pt x="2484" y="1633"/>
                </a:cubicBezTo>
                <a:cubicBezTo>
                  <a:pt x="2484" y="1633"/>
                  <a:pt x="2484" y="1634"/>
                  <a:pt x="2484" y="1634"/>
                </a:cubicBezTo>
                <a:cubicBezTo>
                  <a:pt x="2484" y="1634"/>
                  <a:pt x="2483" y="1634"/>
                  <a:pt x="2483" y="1634"/>
                </a:cubicBezTo>
                <a:cubicBezTo>
                  <a:pt x="2469" y="1638"/>
                  <a:pt x="2448" y="1636"/>
                  <a:pt x="2434" y="1636"/>
                </a:cubicBezTo>
                <a:cubicBezTo>
                  <a:pt x="2418" y="1636"/>
                  <a:pt x="2401" y="1636"/>
                  <a:pt x="2385" y="1636"/>
                </a:cubicBezTo>
                <a:cubicBezTo>
                  <a:pt x="2370" y="1636"/>
                  <a:pt x="2353" y="1632"/>
                  <a:pt x="2340" y="1624"/>
                </a:cubicBezTo>
                <a:close/>
                <a:moveTo>
                  <a:pt x="2605" y="1791"/>
                </a:moveTo>
                <a:cubicBezTo>
                  <a:pt x="2605" y="1791"/>
                  <a:pt x="2605" y="1791"/>
                  <a:pt x="2604" y="1791"/>
                </a:cubicBezTo>
                <a:cubicBezTo>
                  <a:pt x="2602" y="1794"/>
                  <a:pt x="2598" y="1797"/>
                  <a:pt x="2593" y="1798"/>
                </a:cubicBezTo>
                <a:cubicBezTo>
                  <a:pt x="2589" y="1800"/>
                  <a:pt x="2583" y="1801"/>
                  <a:pt x="2576" y="1801"/>
                </a:cubicBezTo>
                <a:cubicBezTo>
                  <a:pt x="2569" y="1801"/>
                  <a:pt x="2569" y="1801"/>
                  <a:pt x="2569" y="1801"/>
                </a:cubicBezTo>
                <a:cubicBezTo>
                  <a:pt x="2569" y="1801"/>
                  <a:pt x="2569" y="1801"/>
                  <a:pt x="2569" y="1801"/>
                </a:cubicBezTo>
                <a:cubicBezTo>
                  <a:pt x="2541" y="1801"/>
                  <a:pt x="2512" y="1801"/>
                  <a:pt x="2483" y="1801"/>
                </a:cubicBezTo>
                <a:cubicBezTo>
                  <a:pt x="2480" y="1801"/>
                  <a:pt x="2476" y="1801"/>
                  <a:pt x="2473" y="1801"/>
                </a:cubicBezTo>
                <a:cubicBezTo>
                  <a:pt x="2473" y="1801"/>
                  <a:pt x="2473" y="1801"/>
                  <a:pt x="2473" y="1801"/>
                </a:cubicBezTo>
                <a:cubicBezTo>
                  <a:pt x="2453" y="1799"/>
                  <a:pt x="2432" y="1790"/>
                  <a:pt x="2419" y="1775"/>
                </a:cubicBezTo>
                <a:cubicBezTo>
                  <a:pt x="2418" y="1773"/>
                  <a:pt x="2416" y="1771"/>
                  <a:pt x="2415" y="1769"/>
                </a:cubicBezTo>
                <a:cubicBezTo>
                  <a:pt x="2415" y="1769"/>
                  <a:pt x="2415" y="1769"/>
                  <a:pt x="2415" y="1769"/>
                </a:cubicBezTo>
                <a:cubicBezTo>
                  <a:pt x="2415" y="1769"/>
                  <a:pt x="2415" y="1769"/>
                  <a:pt x="2415" y="1769"/>
                </a:cubicBezTo>
                <a:cubicBezTo>
                  <a:pt x="2409" y="1758"/>
                  <a:pt x="2402" y="1747"/>
                  <a:pt x="2396" y="1736"/>
                </a:cubicBezTo>
                <a:cubicBezTo>
                  <a:pt x="2392" y="1728"/>
                  <a:pt x="2383" y="1716"/>
                  <a:pt x="2381" y="1706"/>
                </a:cubicBezTo>
                <a:cubicBezTo>
                  <a:pt x="2381" y="1706"/>
                  <a:pt x="2381" y="1706"/>
                  <a:pt x="2381" y="1706"/>
                </a:cubicBezTo>
                <a:cubicBezTo>
                  <a:pt x="2380" y="1705"/>
                  <a:pt x="2380" y="1704"/>
                  <a:pt x="2380" y="1703"/>
                </a:cubicBezTo>
                <a:cubicBezTo>
                  <a:pt x="2379" y="1693"/>
                  <a:pt x="2387" y="1688"/>
                  <a:pt x="2396" y="1685"/>
                </a:cubicBezTo>
                <a:cubicBezTo>
                  <a:pt x="2396" y="1685"/>
                  <a:pt x="2396" y="1685"/>
                  <a:pt x="2396" y="1685"/>
                </a:cubicBezTo>
                <a:cubicBezTo>
                  <a:pt x="2396" y="1685"/>
                  <a:pt x="2397" y="1685"/>
                  <a:pt x="2397" y="1685"/>
                </a:cubicBezTo>
                <a:cubicBezTo>
                  <a:pt x="2398" y="1685"/>
                  <a:pt x="2398" y="1685"/>
                  <a:pt x="2399" y="1684"/>
                </a:cubicBezTo>
                <a:cubicBezTo>
                  <a:pt x="2403" y="1683"/>
                  <a:pt x="2408" y="1683"/>
                  <a:pt x="2413" y="1683"/>
                </a:cubicBezTo>
                <a:cubicBezTo>
                  <a:pt x="2470" y="1683"/>
                  <a:pt x="2470" y="1683"/>
                  <a:pt x="2470" y="1683"/>
                </a:cubicBezTo>
                <a:cubicBezTo>
                  <a:pt x="2479" y="1683"/>
                  <a:pt x="2489" y="1683"/>
                  <a:pt x="2498" y="1683"/>
                </a:cubicBezTo>
                <a:cubicBezTo>
                  <a:pt x="2498" y="1683"/>
                  <a:pt x="2498" y="1683"/>
                  <a:pt x="2498" y="1683"/>
                </a:cubicBezTo>
                <a:cubicBezTo>
                  <a:pt x="2499" y="1683"/>
                  <a:pt x="2499" y="1683"/>
                  <a:pt x="2500" y="1683"/>
                </a:cubicBezTo>
                <a:cubicBezTo>
                  <a:pt x="2502" y="1683"/>
                  <a:pt x="2505" y="1683"/>
                  <a:pt x="2507" y="1683"/>
                </a:cubicBezTo>
                <a:cubicBezTo>
                  <a:pt x="2508" y="1683"/>
                  <a:pt x="2508" y="1683"/>
                  <a:pt x="2509" y="1683"/>
                </a:cubicBezTo>
                <a:cubicBezTo>
                  <a:pt x="2527" y="1685"/>
                  <a:pt x="2546" y="1692"/>
                  <a:pt x="2558" y="1705"/>
                </a:cubicBezTo>
                <a:cubicBezTo>
                  <a:pt x="2559" y="1705"/>
                  <a:pt x="2560" y="1706"/>
                  <a:pt x="2561" y="1707"/>
                </a:cubicBezTo>
                <a:cubicBezTo>
                  <a:pt x="2561" y="1708"/>
                  <a:pt x="2562" y="1708"/>
                  <a:pt x="2562" y="1709"/>
                </a:cubicBezTo>
                <a:cubicBezTo>
                  <a:pt x="2563" y="1710"/>
                  <a:pt x="2563" y="1710"/>
                  <a:pt x="2564" y="1711"/>
                </a:cubicBezTo>
                <a:cubicBezTo>
                  <a:pt x="2564" y="1711"/>
                  <a:pt x="2564" y="1711"/>
                  <a:pt x="2564" y="1711"/>
                </a:cubicBezTo>
                <a:cubicBezTo>
                  <a:pt x="2566" y="1713"/>
                  <a:pt x="2566" y="1713"/>
                  <a:pt x="2566" y="1713"/>
                </a:cubicBezTo>
                <a:cubicBezTo>
                  <a:pt x="2571" y="1721"/>
                  <a:pt x="2576" y="1729"/>
                  <a:pt x="2582" y="1737"/>
                </a:cubicBezTo>
                <a:cubicBezTo>
                  <a:pt x="2582" y="1737"/>
                  <a:pt x="2582" y="1737"/>
                  <a:pt x="2582" y="1737"/>
                </a:cubicBezTo>
                <a:cubicBezTo>
                  <a:pt x="2589" y="1748"/>
                  <a:pt x="2599" y="1759"/>
                  <a:pt x="2605" y="1772"/>
                </a:cubicBezTo>
                <a:cubicBezTo>
                  <a:pt x="2606" y="1773"/>
                  <a:pt x="2606" y="1773"/>
                  <a:pt x="2606" y="1774"/>
                </a:cubicBezTo>
                <a:cubicBezTo>
                  <a:pt x="2607" y="1775"/>
                  <a:pt x="2607" y="1775"/>
                  <a:pt x="2607" y="1775"/>
                </a:cubicBezTo>
                <a:cubicBezTo>
                  <a:pt x="2609" y="1782"/>
                  <a:pt x="2608" y="1787"/>
                  <a:pt x="2605" y="1791"/>
                </a:cubicBezTo>
                <a:close/>
                <a:moveTo>
                  <a:pt x="2937" y="318"/>
                </a:moveTo>
                <a:cubicBezTo>
                  <a:pt x="3034" y="414"/>
                  <a:pt x="3089" y="549"/>
                  <a:pt x="3089" y="685"/>
                </a:cubicBezTo>
                <a:cubicBezTo>
                  <a:pt x="3089" y="821"/>
                  <a:pt x="3034" y="955"/>
                  <a:pt x="2937" y="1051"/>
                </a:cubicBezTo>
                <a:cubicBezTo>
                  <a:pt x="3050" y="999"/>
                  <a:pt x="3153" y="855"/>
                  <a:pt x="3152" y="685"/>
                </a:cubicBezTo>
                <a:cubicBezTo>
                  <a:pt x="3153" y="514"/>
                  <a:pt x="3050" y="371"/>
                  <a:pt x="2937" y="318"/>
                </a:cubicBezTo>
                <a:close/>
                <a:moveTo>
                  <a:pt x="216" y="318"/>
                </a:moveTo>
                <a:cubicBezTo>
                  <a:pt x="104" y="371"/>
                  <a:pt x="0" y="514"/>
                  <a:pt x="2" y="685"/>
                </a:cubicBezTo>
                <a:cubicBezTo>
                  <a:pt x="0" y="855"/>
                  <a:pt x="104" y="999"/>
                  <a:pt x="216" y="1051"/>
                </a:cubicBezTo>
                <a:cubicBezTo>
                  <a:pt x="120" y="955"/>
                  <a:pt x="64" y="821"/>
                  <a:pt x="65" y="685"/>
                </a:cubicBezTo>
                <a:cubicBezTo>
                  <a:pt x="64" y="549"/>
                  <a:pt x="120" y="414"/>
                  <a:pt x="216" y="31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82293" tIns="41147" rIns="82293" bIns="41147"/>
          <a:lstStyle/>
          <a:p>
            <a:endParaRPr lang="zh-CN" altLang="zh-CN" sz="1500">
              <a:solidFill>
                <a:srgbClr val="FFFFFF"/>
              </a:solidFill>
              <a:latin typeface="方正兰亭细黑_GBK" charset="-122"/>
              <a:ea typeface="方正兰亭细黑_GBK" charset="-122"/>
              <a:sym typeface="方正兰亭细黑_GBK" charset="-122"/>
            </a:endParaRPr>
          </a:p>
        </p:txBody>
      </p:sp>
      <p:sp>
        <p:nvSpPr>
          <p:cNvPr id="17415" name="Rectangle 32"/>
          <p:cNvSpPr>
            <a:spLocks noChangeArrowheads="1"/>
          </p:cNvSpPr>
          <p:nvPr/>
        </p:nvSpPr>
        <p:spPr bwMode="auto">
          <a:xfrm>
            <a:off x="3173413" y="3240088"/>
            <a:ext cx="3071812"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 provided devices are “unknown” and IT has no control.  Partial access may be provided to corporate information.</a:t>
            </a:r>
          </a:p>
        </p:txBody>
      </p:sp>
      <p:sp>
        <p:nvSpPr>
          <p:cNvPr id="17416" name="Rectangle 33"/>
          <p:cNvSpPr>
            <a:spLocks noChangeArrowheads="1"/>
          </p:cNvSpPr>
          <p:nvPr/>
        </p:nvSpPr>
        <p:spPr bwMode="auto">
          <a:xfrm>
            <a:off x="6530975" y="3240088"/>
            <a:ext cx="2747963"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Registered devices are “known” and device authentication allows IT to provide conditional access to corporate information</a:t>
            </a:r>
          </a:p>
        </p:txBody>
      </p:sp>
      <p:sp>
        <p:nvSpPr>
          <p:cNvPr id="17417" name="Rectangle 34"/>
          <p:cNvSpPr>
            <a:spLocks noChangeArrowheads="1"/>
          </p:cNvSpPr>
          <p:nvPr/>
        </p:nvSpPr>
        <p:spPr bwMode="auto">
          <a:xfrm>
            <a:off x="9612313" y="3240088"/>
            <a:ext cx="2555875"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Domain joined computers are under the full control of IT  and can be provided with complete access to corporate information</a:t>
            </a:r>
          </a:p>
        </p:txBody>
      </p:sp>
      <p:pic>
        <p:nvPicPr>
          <p:cNvPr id="17418" name="Picture 5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1350" y="6407150"/>
            <a:ext cx="330200" cy="33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9" name="Picture 5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1350" y="5129213"/>
            <a:ext cx="330200" cy="33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0" name="Picture 5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9288" y="5743575"/>
            <a:ext cx="331787" cy="33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1" name="Picture 5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9288" y="4514850"/>
            <a:ext cx="331787" cy="33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2" name="Picture 5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35875" y="5129213"/>
            <a:ext cx="331788" cy="33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3" name="Picture 5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16825" y="5743575"/>
            <a:ext cx="330200" cy="33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4" name="Picture 5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22750" y="4514850"/>
            <a:ext cx="331788" cy="33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5" name="Picture 5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42225" y="4514850"/>
            <a:ext cx="331788" cy="33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6" name="Picture 5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0638" y="6407150"/>
            <a:ext cx="28257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7" name="Picture 6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43388" y="6407150"/>
            <a:ext cx="28257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8" name="Picture 6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38625" y="5178425"/>
            <a:ext cx="28257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29" name="Picture 6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43388" y="5792788"/>
            <a:ext cx="282575"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30" name="Rectangle 35"/>
          <p:cNvSpPr>
            <a:spLocks noChangeArrowheads="1"/>
          </p:cNvSpPr>
          <p:nvPr/>
        </p:nvSpPr>
        <p:spPr bwMode="auto">
          <a:xfrm>
            <a:off x="288925" y="4551363"/>
            <a:ext cx="2386013"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r>
              <a:rPr lang="en-US" sz="1500">
                <a:solidFill>
                  <a:srgbClr val="FFFFFF"/>
                </a:solidFill>
                <a:latin typeface="方正兰亭细黑_GBK" charset="-122"/>
                <a:ea typeface="方正兰亭细黑_GBK" charset="-122"/>
                <a:sym typeface="方正兰亭细黑_GBK" charset="-122"/>
              </a:rPr>
              <a:t>Browser session single sign-on</a:t>
            </a:r>
          </a:p>
        </p:txBody>
      </p:sp>
      <p:sp>
        <p:nvSpPr>
          <p:cNvPr id="17431" name="Rectangle 36"/>
          <p:cNvSpPr>
            <a:spLocks noChangeArrowheads="1"/>
          </p:cNvSpPr>
          <p:nvPr/>
        </p:nvSpPr>
        <p:spPr bwMode="auto">
          <a:xfrm>
            <a:off x="288925" y="5162550"/>
            <a:ext cx="2676525"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r>
              <a:rPr lang="en-US" sz="1500">
                <a:solidFill>
                  <a:srgbClr val="FFFFFF"/>
                </a:solidFill>
                <a:latin typeface="方正兰亭细黑_GBK" charset="-122"/>
                <a:ea typeface="方正兰亭细黑_GBK" charset="-122"/>
                <a:sym typeface="方正兰亭细黑_GBK" charset="-122"/>
              </a:rPr>
              <a:t>Seamless 2-Factor Auth </a:t>
            </a:r>
            <a:endParaRPr lang="zh-CN" altLang="en-US" sz="1500">
              <a:solidFill>
                <a:srgbClr val="FFFFFF"/>
              </a:solidFill>
              <a:latin typeface="方正兰亭细黑_GBK" charset="-122"/>
              <a:ea typeface="方正兰亭细黑_GBK" charset="-122"/>
              <a:sym typeface="方正兰亭细黑_GBK" charset="-122"/>
            </a:endParaRPr>
          </a:p>
          <a:p>
            <a:r>
              <a:rPr lang="en-US" sz="1500">
                <a:solidFill>
                  <a:srgbClr val="FFFFFF"/>
                </a:solidFill>
                <a:latin typeface="方正兰亭细黑_GBK" charset="-122"/>
                <a:ea typeface="方正兰亭细黑_GBK" charset="-122"/>
                <a:sym typeface="方正兰亭细黑_GBK" charset="-122"/>
              </a:rPr>
              <a:t>for web apps</a:t>
            </a:r>
            <a:endParaRPr lang="en-US" sz="2000">
              <a:solidFill>
                <a:srgbClr val="FFFFFF"/>
              </a:solidFill>
              <a:latin typeface="方正兰亭细黑_GBK" charset="-122"/>
              <a:ea typeface="方正兰亭细黑_GBK" charset="-122"/>
              <a:sym typeface="方正兰亭细黑_GBK" charset="-122"/>
            </a:endParaRPr>
          </a:p>
        </p:txBody>
      </p:sp>
      <p:sp>
        <p:nvSpPr>
          <p:cNvPr id="17432" name="Rectangle 37"/>
          <p:cNvSpPr>
            <a:spLocks noChangeArrowheads="1"/>
          </p:cNvSpPr>
          <p:nvPr/>
        </p:nvSpPr>
        <p:spPr bwMode="auto">
          <a:xfrm>
            <a:off x="288925" y="5748338"/>
            <a:ext cx="2386013"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r>
              <a:rPr lang="en-US" sz="1500">
                <a:solidFill>
                  <a:srgbClr val="FFFFFF"/>
                </a:solidFill>
                <a:latin typeface="方正兰亭细黑_GBK" charset="-122"/>
                <a:ea typeface="方正兰亭细黑_GBK" charset="-122"/>
                <a:sym typeface="方正兰亭细黑_GBK" charset="-122"/>
              </a:rPr>
              <a:t>Enterprise apps single sign-on</a:t>
            </a:r>
          </a:p>
        </p:txBody>
      </p:sp>
      <p:sp>
        <p:nvSpPr>
          <p:cNvPr id="17433" name="Rectangle 38"/>
          <p:cNvSpPr>
            <a:spLocks noChangeArrowheads="1"/>
          </p:cNvSpPr>
          <p:nvPr/>
        </p:nvSpPr>
        <p:spPr bwMode="auto">
          <a:xfrm>
            <a:off x="274638" y="6424613"/>
            <a:ext cx="2386012"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r>
              <a:rPr lang="en-US" sz="1500">
                <a:solidFill>
                  <a:srgbClr val="FFFFFF"/>
                </a:solidFill>
                <a:latin typeface="方正兰亭细黑_GBK" charset="-122"/>
                <a:ea typeface="方正兰亭细黑_GBK" charset="-122"/>
                <a:sym typeface="方正兰亭细黑_GBK" charset="-122"/>
              </a:rPr>
              <a:t>Desktop Single Sign-On</a:t>
            </a:r>
          </a:p>
        </p:txBody>
      </p:sp>
      <p:grpSp>
        <p:nvGrpSpPr>
          <p:cNvPr id="17434" name="Group 5"/>
          <p:cNvGrpSpPr>
            <a:grpSpLocks noChangeAspect="1"/>
          </p:cNvGrpSpPr>
          <p:nvPr/>
        </p:nvGrpSpPr>
        <p:grpSpPr bwMode="auto">
          <a:xfrm>
            <a:off x="3425825" y="1668463"/>
            <a:ext cx="1738313" cy="1503362"/>
            <a:chOff x="0" y="0"/>
            <a:chExt cx="1738992" cy="1504725"/>
          </a:xfrm>
        </p:grpSpPr>
        <p:grpSp>
          <p:nvGrpSpPr>
            <p:cNvPr id="17435" name="Group 40"/>
            <p:cNvGrpSpPr>
              <a:grpSpLocks noChangeAspect="1"/>
            </p:cNvGrpSpPr>
            <p:nvPr/>
          </p:nvGrpSpPr>
          <p:grpSpPr bwMode="auto">
            <a:xfrm>
              <a:off x="0" y="0"/>
              <a:ext cx="1738992" cy="1504725"/>
              <a:chOff x="0" y="0"/>
              <a:chExt cx="1660345" cy="1436671"/>
            </a:xfrm>
          </p:grpSpPr>
          <p:pic>
            <p:nvPicPr>
              <p:cNvPr id="17436" name="Picture 4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794761"/>
                <a:ext cx="1061011" cy="641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37" name="Picture 4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62811" y="781992"/>
                <a:ext cx="351008" cy="64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38" name="Picture 4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15929" y="0"/>
                <a:ext cx="444416" cy="664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439" name="Picture 4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3384" y="10541"/>
              <a:ext cx="787699" cy="674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440" name="Group 4"/>
          <p:cNvGrpSpPr>
            <a:grpSpLocks noChangeAspect="1"/>
          </p:cNvGrpSpPr>
          <p:nvPr/>
        </p:nvGrpSpPr>
        <p:grpSpPr bwMode="auto">
          <a:xfrm>
            <a:off x="7031038" y="1666875"/>
            <a:ext cx="1171575" cy="1503363"/>
            <a:chOff x="0" y="0"/>
            <a:chExt cx="1171844" cy="1503487"/>
          </a:xfrm>
        </p:grpSpPr>
        <p:pic>
          <p:nvPicPr>
            <p:cNvPr id="17441" name="Picture 2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794522"/>
              <a:ext cx="1171844" cy="7089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42" name="Picture 5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2072" y="0"/>
              <a:ext cx="787699" cy="674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443" name="TextBox 41"/>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411"/>
                                        </p:tgtEl>
                                        <p:attrNameLst>
                                          <p:attrName>style.visibility</p:attrName>
                                        </p:attrNameLst>
                                      </p:cBhvr>
                                      <p:to>
                                        <p:strVal val="visible"/>
                                      </p:to>
                                    </p:set>
                                    <p:animEffect>
                                      <p:cBhvr>
                                        <p:cTn id="7" dur="500"/>
                                        <p:tgtEl>
                                          <p:spTgt spid="174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415"/>
                                        </p:tgtEl>
                                        <p:attrNameLst>
                                          <p:attrName>style.visibility</p:attrName>
                                        </p:attrNameLst>
                                      </p:cBhvr>
                                      <p:to>
                                        <p:strVal val="visible"/>
                                      </p:to>
                                    </p:set>
                                    <p:animEffect>
                                      <p:cBhvr>
                                        <p:cTn id="10" dur="500"/>
                                        <p:tgtEl>
                                          <p:spTgt spid="17415"/>
                                        </p:tgtEl>
                                      </p:cBhvr>
                                    </p:animEffect>
                                  </p:childTnLst>
                                </p:cTn>
                              </p:par>
                              <p:par>
                                <p:cTn id="11" presetID="10" presetClass="entr" presetSubtype="0" fill="hold" nodeType="withEffect">
                                  <p:stCondLst>
                                    <p:cond delay="0"/>
                                  </p:stCondLst>
                                  <p:childTnLst>
                                    <p:set>
                                      <p:cBhvr>
                                        <p:cTn id="12" dur="1" fill="hold">
                                          <p:stCondLst>
                                            <p:cond delay="0"/>
                                          </p:stCondLst>
                                        </p:cTn>
                                        <p:tgtEl>
                                          <p:spTgt spid="17434"/>
                                        </p:tgtEl>
                                        <p:attrNameLst>
                                          <p:attrName>style.visibility</p:attrName>
                                        </p:attrNameLst>
                                      </p:cBhvr>
                                      <p:to>
                                        <p:strVal val="visible"/>
                                      </p:to>
                                    </p:set>
                                    <p:animEffect>
                                      <p:cBhvr>
                                        <p:cTn id="13" dur="500"/>
                                        <p:tgtEl>
                                          <p:spTgt spid="1743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7412"/>
                                        </p:tgtEl>
                                        <p:attrNameLst>
                                          <p:attrName>style.visibility</p:attrName>
                                        </p:attrNameLst>
                                      </p:cBhvr>
                                      <p:to>
                                        <p:strVal val="visible"/>
                                      </p:to>
                                    </p:set>
                                    <p:animEffect>
                                      <p:cBhvr>
                                        <p:cTn id="18" dur="500"/>
                                        <p:tgtEl>
                                          <p:spTgt spid="17412"/>
                                        </p:tgtEl>
                                      </p:cBhvr>
                                    </p:animEffect>
                                  </p:childTnLst>
                                </p:cTn>
                              </p:par>
                              <p:par>
                                <p:cTn id="19" presetID="10" presetClass="entr" presetSubtype="0" fill="hold" nodeType="withEffect">
                                  <p:stCondLst>
                                    <p:cond delay="0"/>
                                  </p:stCondLst>
                                  <p:childTnLst>
                                    <p:set>
                                      <p:cBhvr>
                                        <p:cTn id="20" dur="1" fill="hold">
                                          <p:stCondLst>
                                            <p:cond delay="0"/>
                                          </p:stCondLst>
                                        </p:cTn>
                                        <p:tgtEl>
                                          <p:spTgt spid="17440"/>
                                        </p:tgtEl>
                                        <p:attrNameLst>
                                          <p:attrName>style.visibility</p:attrName>
                                        </p:attrNameLst>
                                      </p:cBhvr>
                                      <p:to>
                                        <p:strVal val="visible"/>
                                      </p:to>
                                    </p:set>
                                    <p:animEffect>
                                      <p:cBhvr>
                                        <p:cTn id="21" dur="500"/>
                                        <p:tgtEl>
                                          <p:spTgt spid="1744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416"/>
                                        </p:tgtEl>
                                        <p:attrNameLst>
                                          <p:attrName>style.visibility</p:attrName>
                                        </p:attrNameLst>
                                      </p:cBhvr>
                                      <p:to>
                                        <p:strVal val="visible"/>
                                      </p:to>
                                    </p:set>
                                    <p:animEffect>
                                      <p:cBhvr>
                                        <p:cTn id="24" dur="500"/>
                                        <p:tgtEl>
                                          <p:spTgt spid="17416"/>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7413"/>
                                        </p:tgtEl>
                                        <p:attrNameLst>
                                          <p:attrName>style.visibility</p:attrName>
                                        </p:attrNameLst>
                                      </p:cBhvr>
                                      <p:to>
                                        <p:strVal val="visible"/>
                                      </p:to>
                                    </p:set>
                                    <p:animEffect>
                                      <p:cBhvr>
                                        <p:cTn id="29" dur="500"/>
                                        <p:tgtEl>
                                          <p:spTgt spid="174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7414"/>
                                        </p:tgtEl>
                                        <p:attrNameLst>
                                          <p:attrName>style.visibility</p:attrName>
                                        </p:attrNameLst>
                                      </p:cBhvr>
                                      <p:to>
                                        <p:strVal val="visible"/>
                                      </p:to>
                                    </p:set>
                                    <p:animEffect>
                                      <p:cBhvr>
                                        <p:cTn id="32" dur="500"/>
                                        <p:tgtEl>
                                          <p:spTgt spid="1741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7417"/>
                                        </p:tgtEl>
                                        <p:attrNameLst>
                                          <p:attrName>style.visibility</p:attrName>
                                        </p:attrNameLst>
                                      </p:cBhvr>
                                      <p:to>
                                        <p:strVal val="visible"/>
                                      </p:to>
                                    </p:set>
                                    <p:animEffect>
                                      <p:cBhvr>
                                        <p:cTn id="35" dur="500"/>
                                        <p:tgtEl>
                                          <p:spTgt spid="1741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7430"/>
                                        </p:tgtEl>
                                        <p:attrNameLst>
                                          <p:attrName>style.visibility</p:attrName>
                                        </p:attrNameLst>
                                      </p:cBhvr>
                                      <p:to>
                                        <p:strVal val="visible"/>
                                      </p:to>
                                    </p:set>
                                    <p:animEffect>
                                      <p:cBhvr>
                                        <p:cTn id="40" dur="500"/>
                                        <p:tgtEl>
                                          <p:spTgt spid="174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7431"/>
                                        </p:tgtEl>
                                        <p:attrNameLst>
                                          <p:attrName>style.visibility</p:attrName>
                                        </p:attrNameLst>
                                      </p:cBhvr>
                                      <p:to>
                                        <p:strVal val="visible"/>
                                      </p:to>
                                    </p:set>
                                    <p:animEffect>
                                      <p:cBhvr>
                                        <p:cTn id="43" dur="500"/>
                                        <p:tgtEl>
                                          <p:spTgt spid="1743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7432"/>
                                        </p:tgtEl>
                                        <p:attrNameLst>
                                          <p:attrName>style.visibility</p:attrName>
                                        </p:attrNameLst>
                                      </p:cBhvr>
                                      <p:to>
                                        <p:strVal val="visible"/>
                                      </p:to>
                                    </p:set>
                                    <p:animEffect>
                                      <p:cBhvr>
                                        <p:cTn id="46" dur="500"/>
                                        <p:tgtEl>
                                          <p:spTgt spid="1743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7433"/>
                                        </p:tgtEl>
                                        <p:attrNameLst>
                                          <p:attrName>style.visibility</p:attrName>
                                        </p:attrNameLst>
                                      </p:cBhvr>
                                      <p:to>
                                        <p:strVal val="visible"/>
                                      </p:to>
                                    </p:set>
                                    <p:animEffect>
                                      <p:cBhvr>
                                        <p:cTn id="49" dur="500"/>
                                        <p:tgtEl>
                                          <p:spTgt spid="17433"/>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nodeType="clickEffect">
                                  <p:stCondLst>
                                    <p:cond delay="0"/>
                                  </p:stCondLst>
                                  <p:childTnLst>
                                    <p:set>
                                      <p:cBhvr>
                                        <p:cTn id="53" dur="1" fill="hold">
                                          <p:stCondLst>
                                            <p:cond delay="0"/>
                                          </p:stCondLst>
                                        </p:cTn>
                                        <p:tgtEl>
                                          <p:spTgt spid="17424"/>
                                        </p:tgtEl>
                                        <p:attrNameLst>
                                          <p:attrName>style.visibility</p:attrName>
                                        </p:attrNameLst>
                                      </p:cBhvr>
                                      <p:to>
                                        <p:strVal val="visible"/>
                                      </p:to>
                                    </p:set>
                                    <p:animEffect>
                                      <p:cBhvr>
                                        <p:cTn id="54" dur="500"/>
                                        <p:tgtEl>
                                          <p:spTgt spid="17424"/>
                                        </p:tgtEl>
                                      </p:cBhvr>
                                    </p:animEffect>
                                  </p:childTnLst>
                                </p:cTn>
                              </p:par>
                              <p:par>
                                <p:cTn id="55" presetID="10" presetClass="entr" presetSubtype="0" fill="hold" nodeType="withEffect">
                                  <p:stCondLst>
                                    <p:cond delay="0"/>
                                  </p:stCondLst>
                                  <p:childTnLst>
                                    <p:set>
                                      <p:cBhvr>
                                        <p:cTn id="56" dur="1" fill="hold">
                                          <p:stCondLst>
                                            <p:cond delay="0"/>
                                          </p:stCondLst>
                                        </p:cTn>
                                        <p:tgtEl>
                                          <p:spTgt spid="17428"/>
                                        </p:tgtEl>
                                        <p:attrNameLst>
                                          <p:attrName>style.visibility</p:attrName>
                                        </p:attrNameLst>
                                      </p:cBhvr>
                                      <p:to>
                                        <p:strVal val="visible"/>
                                      </p:to>
                                    </p:set>
                                    <p:animEffect>
                                      <p:cBhvr>
                                        <p:cTn id="57" dur="500"/>
                                        <p:tgtEl>
                                          <p:spTgt spid="17428"/>
                                        </p:tgtEl>
                                      </p:cBhvr>
                                    </p:animEffect>
                                  </p:childTnLst>
                                </p:cTn>
                              </p:par>
                              <p:par>
                                <p:cTn id="58" presetID="10" presetClass="entr" presetSubtype="0" fill="hold" nodeType="withEffect">
                                  <p:stCondLst>
                                    <p:cond delay="0"/>
                                  </p:stCondLst>
                                  <p:childTnLst>
                                    <p:set>
                                      <p:cBhvr>
                                        <p:cTn id="59" dur="1" fill="hold">
                                          <p:stCondLst>
                                            <p:cond delay="0"/>
                                          </p:stCondLst>
                                        </p:cTn>
                                        <p:tgtEl>
                                          <p:spTgt spid="17429"/>
                                        </p:tgtEl>
                                        <p:attrNameLst>
                                          <p:attrName>style.visibility</p:attrName>
                                        </p:attrNameLst>
                                      </p:cBhvr>
                                      <p:to>
                                        <p:strVal val="visible"/>
                                      </p:to>
                                    </p:set>
                                    <p:animEffect>
                                      <p:cBhvr>
                                        <p:cTn id="60" dur="500"/>
                                        <p:tgtEl>
                                          <p:spTgt spid="17429"/>
                                        </p:tgtEl>
                                      </p:cBhvr>
                                    </p:animEffect>
                                  </p:childTnLst>
                                </p:cTn>
                              </p:par>
                              <p:par>
                                <p:cTn id="61" presetID="10" presetClass="entr" presetSubtype="0" fill="hold" nodeType="withEffect">
                                  <p:stCondLst>
                                    <p:cond delay="0"/>
                                  </p:stCondLst>
                                  <p:childTnLst>
                                    <p:set>
                                      <p:cBhvr>
                                        <p:cTn id="62" dur="1" fill="hold">
                                          <p:stCondLst>
                                            <p:cond delay="0"/>
                                          </p:stCondLst>
                                        </p:cTn>
                                        <p:tgtEl>
                                          <p:spTgt spid="17427"/>
                                        </p:tgtEl>
                                        <p:attrNameLst>
                                          <p:attrName>style.visibility</p:attrName>
                                        </p:attrNameLst>
                                      </p:cBhvr>
                                      <p:to>
                                        <p:strVal val="visible"/>
                                      </p:to>
                                    </p:set>
                                    <p:animEffect>
                                      <p:cBhvr>
                                        <p:cTn id="63" dur="500"/>
                                        <p:tgtEl>
                                          <p:spTgt spid="17427"/>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nodeType="clickEffect">
                                  <p:stCondLst>
                                    <p:cond delay="0"/>
                                  </p:stCondLst>
                                  <p:childTnLst>
                                    <p:set>
                                      <p:cBhvr>
                                        <p:cTn id="67" dur="1" fill="hold">
                                          <p:stCondLst>
                                            <p:cond delay="0"/>
                                          </p:stCondLst>
                                        </p:cTn>
                                        <p:tgtEl>
                                          <p:spTgt spid="17425"/>
                                        </p:tgtEl>
                                        <p:attrNameLst>
                                          <p:attrName>style.visibility</p:attrName>
                                        </p:attrNameLst>
                                      </p:cBhvr>
                                      <p:to>
                                        <p:strVal val="visible"/>
                                      </p:to>
                                    </p:set>
                                    <p:animEffect>
                                      <p:cBhvr>
                                        <p:cTn id="68" dur="500"/>
                                        <p:tgtEl>
                                          <p:spTgt spid="17425"/>
                                        </p:tgtEl>
                                      </p:cBhvr>
                                    </p:animEffect>
                                  </p:childTnLst>
                                </p:cTn>
                              </p:par>
                              <p:par>
                                <p:cTn id="69" presetID="10" presetClass="entr" presetSubtype="0" fill="hold" nodeType="withEffect">
                                  <p:stCondLst>
                                    <p:cond delay="0"/>
                                  </p:stCondLst>
                                  <p:childTnLst>
                                    <p:set>
                                      <p:cBhvr>
                                        <p:cTn id="70" dur="1" fill="hold">
                                          <p:stCondLst>
                                            <p:cond delay="0"/>
                                          </p:stCondLst>
                                        </p:cTn>
                                        <p:tgtEl>
                                          <p:spTgt spid="17422"/>
                                        </p:tgtEl>
                                        <p:attrNameLst>
                                          <p:attrName>style.visibility</p:attrName>
                                        </p:attrNameLst>
                                      </p:cBhvr>
                                      <p:to>
                                        <p:strVal val="visible"/>
                                      </p:to>
                                    </p:set>
                                    <p:animEffect>
                                      <p:cBhvr>
                                        <p:cTn id="71" dur="500"/>
                                        <p:tgtEl>
                                          <p:spTgt spid="17422"/>
                                        </p:tgtEl>
                                      </p:cBhvr>
                                    </p:animEffect>
                                  </p:childTnLst>
                                </p:cTn>
                              </p:par>
                              <p:par>
                                <p:cTn id="72" presetID="10" presetClass="entr" presetSubtype="0" fill="hold" nodeType="withEffect">
                                  <p:stCondLst>
                                    <p:cond delay="0"/>
                                  </p:stCondLst>
                                  <p:childTnLst>
                                    <p:set>
                                      <p:cBhvr>
                                        <p:cTn id="73" dur="1" fill="hold">
                                          <p:stCondLst>
                                            <p:cond delay="0"/>
                                          </p:stCondLst>
                                        </p:cTn>
                                        <p:tgtEl>
                                          <p:spTgt spid="17423"/>
                                        </p:tgtEl>
                                        <p:attrNameLst>
                                          <p:attrName>style.visibility</p:attrName>
                                        </p:attrNameLst>
                                      </p:cBhvr>
                                      <p:to>
                                        <p:strVal val="visible"/>
                                      </p:to>
                                    </p:set>
                                    <p:animEffect>
                                      <p:cBhvr>
                                        <p:cTn id="74" dur="500"/>
                                        <p:tgtEl>
                                          <p:spTgt spid="17423"/>
                                        </p:tgtEl>
                                      </p:cBhvr>
                                    </p:animEffect>
                                  </p:childTnLst>
                                </p:cTn>
                              </p:par>
                              <p:par>
                                <p:cTn id="75" presetID="10" presetClass="entr" presetSubtype="0" fill="hold" nodeType="withEffect">
                                  <p:stCondLst>
                                    <p:cond delay="0"/>
                                  </p:stCondLst>
                                  <p:childTnLst>
                                    <p:set>
                                      <p:cBhvr>
                                        <p:cTn id="76" dur="1" fill="hold">
                                          <p:stCondLst>
                                            <p:cond delay="0"/>
                                          </p:stCondLst>
                                        </p:cTn>
                                        <p:tgtEl>
                                          <p:spTgt spid="17426"/>
                                        </p:tgtEl>
                                        <p:attrNameLst>
                                          <p:attrName>style.visibility</p:attrName>
                                        </p:attrNameLst>
                                      </p:cBhvr>
                                      <p:to>
                                        <p:strVal val="visible"/>
                                      </p:to>
                                    </p:set>
                                    <p:animEffect>
                                      <p:cBhvr>
                                        <p:cTn id="77" dur="500"/>
                                        <p:tgtEl>
                                          <p:spTgt spid="17426"/>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7421"/>
                                        </p:tgtEl>
                                        <p:attrNameLst>
                                          <p:attrName>style.visibility</p:attrName>
                                        </p:attrNameLst>
                                      </p:cBhvr>
                                      <p:to>
                                        <p:strVal val="visible"/>
                                      </p:to>
                                    </p:set>
                                    <p:animEffect>
                                      <p:cBhvr>
                                        <p:cTn id="82" dur="500"/>
                                        <p:tgtEl>
                                          <p:spTgt spid="17421"/>
                                        </p:tgtEl>
                                      </p:cBhvr>
                                    </p:animEffect>
                                  </p:childTnLst>
                                </p:cTn>
                              </p:par>
                              <p:par>
                                <p:cTn id="83" presetID="10" presetClass="entr" presetSubtype="0" fill="hold" nodeType="withEffect">
                                  <p:stCondLst>
                                    <p:cond delay="0"/>
                                  </p:stCondLst>
                                  <p:childTnLst>
                                    <p:set>
                                      <p:cBhvr>
                                        <p:cTn id="84" dur="1" fill="hold">
                                          <p:stCondLst>
                                            <p:cond delay="0"/>
                                          </p:stCondLst>
                                        </p:cTn>
                                        <p:tgtEl>
                                          <p:spTgt spid="17419"/>
                                        </p:tgtEl>
                                        <p:attrNameLst>
                                          <p:attrName>style.visibility</p:attrName>
                                        </p:attrNameLst>
                                      </p:cBhvr>
                                      <p:to>
                                        <p:strVal val="visible"/>
                                      </p:to>
                                    </p:set>
                                    <p:animEffect>
                                      <p:cBhvr>
                                        <p:cTn id="85" dur="500"/>
                                        <p:tgtEl>
                                          <p:spTgt spid="17419"/>
                                        </p:tgtEl>
                                      </p:cBhvr>
                                    </p:animEffect>
                                  </p:childTnLst>
                                </p:cTn>
                              </p:par>
                              <p:par>
                                <p:cTn id="86" presetID="10" presetClass="entr" presetSubtype="0" fill="hold" nodeType="withEffect">
                                  <p:stCondLst>
                                    <p:cond delay="0"/>
                                  </p:stCondLst>
                                  <p:childTnLst>
                                    <p:set>
                                      <p:cBhvr>
                                        <p:cTn id="87" dur="1" fill="hold">
                                          <p:stCondLst>
                                            <p:cond delay="0"/>
                                          </p:stCondLst>
                                        </p:cTn>
                                        <p:tgtEl>
                                          <p:spTgt spid="17420"/>
                                        </p:tgtEl>
                                        <p:attrNameLst>
                                          <p:attrName>style.visibility</p:attrName>
                                        </p:attrNameLst>
                                      </p:cBhvr>
                                      <p:to>
                                        <p:strVal val="visible"/>
                                      </p:to>
                                    </p:set>
                                    <p:animEffect>
                                      <p:cBhvr>
                                        <p:cTn id="88" dur="500"/>
                                        <p:tgtEl>
                                          <p:spTgt spid="17420"/>
                                        </p:tgtEl>
                                      </p:cBhvr>
                                    </p:animEffect>
                                  </p:childTnLst>
                                </p:cTn>
                              </p:par>
                              <p:par>
                                <p:cTn id="89" presetID="10" presetClass="entr" presetSubtype="0" fill="hold" nodeType="withEffect">
                                  <p:stCondLst>
                                    <p:cond delay="0"/>
                                  </p:stCondLst>
                                  <p:childTnLst>
                                    <p:set>
                                      <p:cBhvr>
                                        <p:cTn id="90" dur="1" fill="hold">
                                          <p:stCondLst>
                                            <p:cond delay="0"/>
                                          </p:stCondLst>
                                        </p:cTn>
                                        <p:tgtEl>
                                          <p:spTgt spid="17418"/>
                                        </p:tgtEl>
                                        <p:attrNameLst>
                                          <p:attrName>style.visibility</p:attrName>
                                        </p:attrNameLst>
                                      </p:cBhvr>
                                      <p:to>
                                        <p:strVal val="visible"/>
                                      </p:to>
                                    </p:set>
                                    <p:animEffect>
                                      <p:cBhvr>
                                        <p:cTn id="91" dur="500"/>
                                        <p:tgtEl>
                                          <p:spTgt spid="17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ldLvl="0" autoUpdateAnimBg="0"/>
      <p:bldP spid="17412" grpId="0" bldLvl="0" autoUpdateAnimBg="0"/>
      <p:bldP spid="17413" grpId="0" bldLvl="0" autoUpdateAnimBg="0"/>
      <p:bldP spid="17414" grpId="0" bldLvl="0" animBg="1" autoUpdateAnimBg="0"/>
      <p:bldP spid="17415" grpId="0" bldLvl="0" autoUpdateAnimBg="0"/>
      <p:bldP spid="17416" grpId="0" bldLvl="0" autoUpdateAnimBg="0"/>
      <p:bldP spid="17417" grpId="0" bldLvl="0" autoUpdateAnimBg="0"/>
      <p:bldP spid="17430" grpId="0" bldLvl="0" autoUpdateAnimBg="0"/>
      <p:bldP spid="17431" grpId="0" bldLvl="0" autoUpdateAnimBg="0"/>
      <p:bldP spid="17432" grpId="0" bldLvl="0" autoUpdateAnimBg="0"/>
      <p:bldP spid="17433" grpId="0" bldLvl="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noChangeArrowheads="1"/>
          </p:cNvSpPr>
          <p:nvPr>
            <p:ph type="title" idx="4294967295"/>
          </p:nvPr>
        </p:nvSpPr>
        <p:spPr>
          <a:xfrm>
            <a:off x="276225" y="292100"/>
            <a:ext cx="11372850" cy="739775"/>
          </a:xfrm>
          <a:ln/>
        </p:spPr>
        <p:txBody>
          <a:bodyPr/>
          <a:lstStyle/>
          <a:p>
            <a:r>
              <a:rPr lang="zh-CN" altLang="zh-CN" sz="3900"/>
              <a:t>Active Directory for the cloud</a:t>
            </a:r>
            <a:endParaRPr lang="zh-CN" altLang="zh-CN"/>
          </a:p>
        </p:txBody>
      </p:sp>
      <p:sp>
        <p:nvSpPr>
          <p:cNvPr id="18435" name="Rectangle 814"/>
          <p:cNvSpPr>
            <a:spLocks noChangeArrowheads="1"/>
          </p:cNvSpPr>
          <p:nvPr/>
        </p:nvSpPr>
        <p:spPr bwMode="auto">
          <a:xfrm>
            <a:off x="498475" y="5130800"/>
            <a:ext cx="23749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Run </a:t>
            </a:r>
            <a:r>
              <a:rPr lang="en-US" sz="1500" b="1">
                <a:solidFill>
                  <a:srgbClr val="FFFFFF"/>
                </a:solidFill>
                <a:latin typeface="方正兰亭细黑_GBK" charset="-122"/>
                <a:ea typeface="方正兰亭细黑_GBK" charset="-122"/>
                <a:sym typeface="方正兰亭细黑_GBK" charset="-122"/>
              </a:rPr>
              <a:t>Active Directory </a:t>
            </a:r>
            <a:r>
              <a:rPr lang="en-US" sz="1500">
                <a:solidFill>
                  <a:srgbClr val="FFFFFF"/>
                </a:solidFill>
                <a:latin typeface="方正兰亭细黑_GBK" charset="-122"/>
                <a:ea typeface="方正兰亭细黑_GBK" charset="-122"/>
                <a:sym typeface="方正兰亭细黑_GBK" charset="-122"/>
              </a:rPr>
              <a:t>at scale with support for </a:t>
            </a:r>
            <a:r>
              <a:rPr lang="en-US" sz="1500" b="1">
                <a:solidFill>
                  <a:srgbClr val="FFFFFF"/>
                </a:solidFill>
                <a:latin typeface="方正兰亭细黑_GBK" charset="-122"/>
                <a:ea typeface="方正兰亭细黑_GBK" charset="-122"/>
                <a:sym typeface="方正兰亭细黑_GBK" charset="-122"/>
              </a:rPr>
              <a:t>virtualization</a:t>
            </a:r>
            <a:r>
              <a:rPr lang="en-US" sz="1500">
                <a:solidFill>
                  <a:srgbClr val="FFFFFF"/>
                </a:solidFill>
                <a:latin typeface="方正兰亭细黑_GBK" charset="-122"/>
                <a:ea typeface="方正兰亭细黑_GBK" charset="-122"/>
                <a:sym typeface="方正兰亭细黑_GBK" charset="-122"/>
              </a:rPr>
              <a:t> and rapid deployment through </a:t>
            </a:r>
            <a:r>
              <a:rPr lang="en-US" sz="1500" b="1">
                <a:solidFill>
                  <a:srgbClr val="FFFFFF"/>
                </a:solidFill>
                <a:latin typeface="方正兰亭细黑_GBK" charset="-122"/>
                <a:ea typeface="方正兰亭细黑_GBK" charset="-122"/>
                <a:sym typeface="方正兰亭细黑_GBK" charset="-122"/>
              </a:rPr>
              <a:t>domain controller cloning</a:t>
            </a:r>
            <a:r>
              <a:rPr lang="en-US" sz="1500">
                <a:solidFill>
                  <a:srgbClr val="FFFFFF"/>
                </a:solidFill>
                <a:latin typeface="方正兰亭细黑_GBK" charset="-122"/>
                <a:ea typeface="方正兰亭细黑_GBK" charset="-122"/>
                <a:sym typeface="方正兰亭细黑_GBK" charset="-122"/>
              </a:rPr>
              <a:t>.</a:t>
            </a:r>
            <a:endParaRPr lang="zh-CN" altLang="en-US">
              <a:latin typeface="方正兰亭细黑_GBK" charset="-122"/>
              <a:ea typeface="方正兰亭细黑_GBK" charset="-122"/>
              <a:sym typeface="方正兰亭细黑_GBK" charset="-122"/>
            </a:endParaRPr>
          </a:p>
        </p:txBody>
      </p:sp>
      <p:sp>
        <p:nvSpPr>
          <p:cNvPr id="18436" name="Rectangle 1207"/>
          <p:cNvSpPr>
            <a:spLocks noChangeArrowheads="1"/>
          </p:cNvSpPr>
          <p:nvPr/>
        </p:nvSpPr>
        <p:spPr bwMode="auto">
          <a:xfrm>
            <a:off x="9940925" y="2481263"/>
            <a:ext cx="2163763" cy="1309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Developers</a:t>
            </a:r>
            <a:r>
              <a:rPr lang="en-US" sz="1500">
                <a:solidFill>
                  <a:srgbClr val="FFFFFF"/>
                </a:solidFill>
                <a:latin typeface="方正兰亭细黑_GBK" charset="-122"/>
                <a:ea typeface="方正兰亭细黑_GBK" charset="-122"/>
                <a:sym typeface="方正兰亭细黑_GBK" charset="-122"/>
              </a:rPr>
              <a:t> can integrate applications for </a:t>
            </a:r>
            <a:r>
              <a:rPr lang="en-US" sz="1500" b="1">
                <a:solidFill>
                  <a:srgbClr val="FFFFFF"/>
                </a:solidFill>
                <a:latin typeface="方正兰亭细黑_GBK" charset="-122"/>
                <a:ea typeface="方正兰亭细黑_GBK" charset="-122"/>
                <a:sym typeface="方正兰亭细黑_GBK" charset="-122"/>
              </a:rPr>
              <a:t>single sign-on </a:t>
            </a:r>
            <a:r>
              <a:rPr lang="en-US" sz="1500">
                <a:solidFill>
                  <a:srgbClr val="FFFFFF"/>
                </a:solidFill>
                <a:latin typeface="方正兰亭细黑_GBK" charset="-122"/>
                <a:ea typeface="方正兰亭细黑_GBK" charset="-122"/>
                <a:sym typeface="方正兰亭细黑_GBK" charset="-122"/>
              </a:rPr>
              <a:t>across on-premises and cloud-based applications.</a:t>
            </a:r>
            <a:endParaRPr lang="zh-CN" altLang="en-US">
              <a:latin typeface="方正兰亭细黑_GBK" charset="-122"/>
              <a:ea typeface="方正兰亭细黑_GBK" charset="-122"/>
              <a:sym typeface="方正兰亭细黑_GBK" charset="-122"/>
            </a:endParaRPr>
          </a:p>
        </p:txBody>
      </p:sp>
      <p:sp>
        <p:nvSpPr>
          <p:cNvPr id="18437" name="Rectangle 301"/>
          <p:cNvSpPr>
            <a:spLocks noChangeArrowheads="1"/>
          </p:cNvSpPr>
          <p:nvPr/>
        </p:nvSpPr>
        <p:spPr bwMode="auto">
          <a:xfrm>
            <a:off x="4546600" y="1150938"/>
            <a:ext cx="3470275"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Leverage </a:t>
            </a:r>
            <a:r>
              <a:rPr lang="en-US" sz="1500" b="1">
                <a:solidFill>
                  <a:srgbClr val="FFFFFF"/>
                </a:solidFill>
                <a:latin typeface="方正兰亭细黑_GBK" charset="-122"/>
                <a:ea typeface="方正兰亭细黑_GBK" charset="-122"/>
                <a:sym typeface="方正兰亭细黑_GBK" charset="-122"/>
              </a:rPr>
              <a:t>cloud platforms </a:t>
            </a:r>
            <a:r>
              <a:rPr lang="en-US" sz="1500">
                <a:solidFill>
                  <a:srgbClr val="FFFFFF"/>
                </a:solidFill>
                <a:latin typeface="方正兰亭细黑_GBK" charset="-122"/>
                <a:ea typeface="方正兰亭细黑_GBK" charset="-122"/>
                <a:sym typeface="方正兰亭细黑_GBK" charset="-122"/>
              </a:rPr>
              <a:t>to run </a:t>
            </a:r>
            <a:r>
              <a:rPr lang="en-US" sz="1500" b="1">
                <a:solidFill>
                  <a:srgbClr val="FFFFFF"/>
                </a:solidFill>
                <a:latin typeface="方正兰亭细黑_GBK" charset="-122"/>
                <a:ea typeface="方正兰亭细黑_GBK" charset="-122"/>
                <a:sym typeface="方正兰亭细黑_GBK" charset="-122"/>
              </a:rPr>
              <a:t>Windows Server Active Directory </a:t>
            </a:r>
            <a:r>
              <a:rPr lang="en-US" sz="1500">
                <a:solidFill>
                  <a:srgbClr val="FFFFFF"/>
                </a:solidFill>
                <a:latin typeface="方正兰亭细黑_GBK" charset="-122"/>
                <a:ea typeface="方正兰亭细黑_GBK" charset="-122"/>
                <a:sym typeface="方正兰亭细黑_GBK" charset="-122"/>
              </a:rPr>
              <a:t>and </a:t>
            </a:r>
            <a:r>
              <a:rPr lang="en-US" sz="1500" b="1">
                <a:solidFill>
                  <a:srgbClr val="FFFFFF"/>
                </a:solidFill>
                <a:latin typeface="方正兰亭细黑_GBK" charset="-122"/>
                <a:ea typeface="方正兰亭细黑_GBK" charset="-122"/>
                <a:sym typeface="方正兰亭细黑_GBK" charset="-122"/>
              </a:rPr>
              <a:t>Active Directory Federation Services</a:t>
            </a:r>
            <a:r>
              <a:rPr lang="en-US" sz="1500">
                <a:solidFill>
                  <a:srgbClr val="FFFFFF"/>
                </a:solidFill>
                <a:latin typeface="方正兰亭细黑_GBK" charset="-122"/>
                <a:ea typeface="方正兰亭细黑_GBK" charset="-122"/>
                <a:sym typeface="方正兰亭细黑_GBK" charset="-122"/>
              </a:rPr>
              <a:t> to reduce infrastructure on-premises.</a:t>
            </a:r>
            <a:endParaRPr lang="en-US" sz="1500" b="1">
              <a:solidFill>
                <a:srgbClr val="FFFFFF"/>
              </a:solidFill>
              <a:latin typeface="方正兰亭细黑_GBK" charset="-122"/>
              <a:ea typeface="方正兰亭细黑_GBK" charset="-122"/>
              <a:sym typeface="方正兰亭细黑_GBK" charset="-122"/>
            </a:endParaRPr>
          </a:p>
        </p:txBody>
      </p:sp>
      <p:sp>
        <p:nvSpPr>
          <p:cNvPr id="18438" name="Rectangle 416"/>
          <p:cNvSpPr>
            <a:spLocks noChangeArrowheads="1"/>
          </p:cNvSpPr>
          <p:nvPr/>
        </p:nvSpPr>
        <p:spPr bwMode="auto">
          <a:xfrm>
            <a:off x="431800" y="2570163"/>
            <a:ext cx="2595563" cy="174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Manage Active Directory using </a:t>
            </a:r>
            <a:r>
              <a:rPr lang="en-US" sz="1500" b="1">
                <a:solidFill>
                  <a:srgbClr val="FFFFFF"/>
                </a:solidFill>
                <a:latin typeface="方正兰亭细黑_GBK" charset="-122"/>
                <a:ea typeface="方正兰亭细黑_GBK" charset="-122"/>
                <a:sym typeface="方正兰亭细黑_GBK" charset="-122"/>
              </a:rPr>
              <a:t>Windows PowerShell</a:t>
            </a:r>
            <a:r>
              <a:rPr lang="en-US" sz="1500">
                <a:solidFill>
                  <a:srgbClr val="FFFFFF"/>
                </a:solidFill>
                <a:latin typeface="方正兰亭细黑_GBK" charset="-122"/>
                <a:ea typeface="方正兰亭细黑_GBK" charset="-122"/>
                <a:sym typeface="方正兰亭细黑_GBK" charset="-122"/>
              </a:rPr>
              <a:t>, use the </a:t>
            </a:r>
            <a:r>
              <a:rPr lang="en-US" sz="1500" b="1">
                <a:solidFill>
                  <a:srgbClr val="FFFFFF"/>
                </a:solidFill>
                <a:latin typeface="方正兰亭细黑_GBK" charset="-122"/>
                <a:ea typeface="方正兰亭细黑_GBK" charset="-122"/>
                <a:sym typeface="方正兰亭细黑_GBK" charset="-122"/>
              </a:rPr>
              <a:t>improved deployment experience </a:t>
            </a:r>
            <a:r>
              <a:rPr lang="en-US" sz="1500">
                <a:solidFill>
                  <a:srgbClr val="FFFFFF"/>
                </a:solidFill>
                <a:latin typeface="方正兰亭细黑_GBK" charset="-122"/>
                <a:ea typeface="方正兰亭细黑_GBK" charset="-122"/>
                <a:sym typeface="方正兰亭细黑_GBK" charset="-122"/>
              </a:rPr>
              <a:t>and leverage the Active Directory Administrative Center for </a:t>
            </a:r>
            <a:r>
              <a:rPr lang="en-US" sz="1500" b="1">
                <a:solidFill>
                  <a:srgbClr val="FFFFFF"/>
                </a:solidFill>
                <a:latin typeface="方正兰亭细黑_GBK" charset="-122"/>
                <a:ea typeface="方正兰亭细黑_GBK" charset="-122"/>
                <a:sym typeface="方正兰亭细黑_GBK" charset="-122"/>
              </a:rPr>
              <a:t>centralized management</a:t>
            </a:r>
            <a:endParaRPr lang="zh-CN" altLang="en-US">
              <a:latin typeface="方正兰亭细黑_GBK" charset="-122"/>
              <a:ea typeface="方正兰亭细黑_GBK" charset="-122"/>
              <a:sym typeface="方正兰亭细黑_GBK" charset="-122"/>
            </a:endParaRPr>
          </a:p>
        </p:txBody>
      </p:sp>
      <p:sp>
        <p:nvSpPr>
          <p:cNvPr id="18439" name="Rectangle 305"/>
          <p:cNvSpPr>
            <a:spLocks noChangeArrowheads="1"/>
          </p:cNvSpPr>
          <p:nvPr/>
        </p:nvSpPr>
        <p:spPr bwMode="auto">
          <a:xfrm>
            <a:off x="10052050" y="4975225"/>
            <a:ext cx="2062163" cy="174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Activate</a:t>
            </a:r>
            <a:r>
              <a:rPr lang="en-US" sz="1500">
                <a:solidFill>
                  <a:srgbClr val="FFFFFF"/>
                </a:solidFill>
                <a:latin typeface="方正兰亭细黑_GBK" charset="-122"/>
                <a:ea typeface="方正兰亭细黑_GBK" charset="-122"/>
                <a:sym typeface="方正兰亭细黑_GBK" charset="-122"/>
              </a:rPr>
              <a:t> </a:t>
            </a:r>
            <a:r>
              <a:rPr lang="en-US" sz="1500" b="1">
                <a:solidFill>
                  <a:srgbClr val="FFFFFF"/>
                </a:solidFill>
                <a:latin typeface="方正兰亭细黑_GBK" charset="-122"/>
                <a:ea typeface="方正兰亭细黑_GBK" charset="-122"/>
                <a:sym typeface="方正兰亭细黑_GBK" charset="-122"/>
              </a:rPr>
              <a:t>clients</a:t>
            </a:r>
            <a:r>
              <a:rPr lang="en-US" sz="1500">
                <a:solidFill>
                  <a:srgbClr val="FFFFFF"/>
                </a:solidFill>
                <a:latin typeface="方正兰亭细黑_GBK" charset="-122"/>
                <a:ea typeface="方正兰亭细黑_GBK" charset="-122"/>
                <a:sym typeface="方正兰亭细黑_GBK" charset="-122"/>
              </a:rPr>
              <a:t> running Office on at least Windows 8 or Windows Server 2012 </a:t>
            </a:r>
            <a:r>
              <a:rPr lang="en-US" sz="1500" b="1">
                <a:solidFill>
                  <a:srgbClr val="FFFFFF"/>
                </a:solidFill>
                <a:latin typeface="方正兰亭细黑_GBK" charset="-122"/>
                <a:ea typeface="方正兰亭细黑_GBK" charset="-122"/>
                <a:sym typeface="方正兰亭细黑_GBK" charset="-122"/>
              </a:rPr>
              <a:t>automatically</a:t>
            </a:r>
            <a:r>
              <a:rPr lang="en-US" sz="1500">
                <a:solidFill>
                  <a:srgbClr val="FFFFFF"/>
                </a:solidFill>
                <a:latin typeface="方正兰亭细黑_GBK" charset="-122"/>
                <a:ea typeface="方正兰亭细黑_GBK" charset="-122"/>
                <a:sym typeface="方正兰亭细黑_GBK" charset="-122"/>
              </a:rPr>
              <a:t> using existing Active Directory infrastructure.</a:t>
            </a:r>
            <a:endParaRPr lang="zh-CN" altLang="en-US">
              <a:latin typeface="方正兰亭细黑_GBK" charset="-122"/>
              <a:ea typeface="方正兰亭细黑_GBK" charset="-122"/>
              <a:sym typeface="方正兰亭细黑_GBK" charset="-122"/>
            </a:endParaRPr>
          </a:p>
        </p:txBody>
      </p:sp>
      <p:grpSp>
        <p:nvGrpSpPr>
          <p:cNvPr id="18440" name="Group 5"/>
          <p:cNvGrpSpPr>
            <a:grpSpLocks noChangeAspect="1"/>
          </p:cNvGrpSpPr>
          <p:nvPr/>
        </p:nvGrpSpPr>
        <p:grpSpPr bwMode="auto">
          <a:xfrm>
            <a:off x="8032750" y="5019675"/>
            <a:ext cx="2078038" cy="1190625"/>
            <a:chOff x="0" y="0"/>
            <a:chExt cx="2078339" cy="1191626"/>
          </a:xfrm>
        </p:grpSpPr>
        <p:pic>
          <p:nvPicPr>
            <p:cNvPr id="1844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49" y="0"/>
              <a:ext cx="1616996" cy="747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42"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84566"/>
              <a:ext cx="2078339" cy="707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443" name="Straight Connector 315"/>
          <p:cNvSpPr>
            <a:spLocks noChangeShapeType="1"/>
          </p:cNvSpPr>
          <p:nvPr/>
        </p:nvSpPr>
        <p:spPr bwMode="auto">
          <a:xfrm flipH="1" flipV="1">
            <a:off x="4391025" y="3937000"/>
            <a:ext cx="636588" cy="69850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8444" name="Straight Connector 316"/>
          <p:cNvSpPr>
            <a:spLocks noChangeShapeType="1"/>
          </p:cNvSpPr>
          <p:nvPr/>
        </p:nvSpPr>
        <p:spPr bwMode="auto">
          <a:xfrm flipH="1">
            <a:off x="7313613" y="4000500"/>
            <a:ext cx="544512" cy="484188"/>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8445" name="Straight Connector 317"/>
          <p:cNvSpPr>
            <a:spLocks noChangeShapeType="1"/>
          </p:cNvSpPr>
          <p:nvPr/>
        </p:nvSpPr>
        <p:spPr bwMode="auto">
          <a:xfrm>
            <a:off x="7589838" y="5603875"/>
            <a:ext cx="442912" cy="1588"/>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8446" name="Straight Connector 318"/>
          <p:cNvSpPr>
            <a:spLocks noChangeShapeType="1"/>
          </p:cNvSpPr>
          <p:nvPr/>
        </p:nvSpPr>
        <p:spPr bwMode="auto">
          <a:xfrm>
            <a:off x="4298950" y="5603875"/>
            <a:ext cx="611188" cy="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8447" name="Straight Connector 319"/>
          <p:cNvSpPr>
            <a:spLocks noChangeShapeType="1"/>
          </p:cNvSpPr>
          <p:nvPr/>
        </p:nvSpPr>
        <p:spPr bwMode="auto">
          <a:xfrm flipH="1" flipV="1">
            <a:off x="6245225" y="3521075"/>
            <a:ext cx="0" cy="481013"/>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18448" name="Group 14"/>
          <p:cNvGrpSpPr>
            <a:grpSpLocks/>
          </p:cNvGrpSpPr>
          <p:nvPr/>
        </p:nvGrpSpPr>
        <p:grpSpPr bwMode="auto">
          <a:xfrm>
            <a:off x="5027613" y="4140200"/>
            <a:ext cx="2451100" cy="2363788"/>
            <a:chOff x="0" y="0"/>
            <a:chExt cx="2452017" cy="2364515"/>
          </a:xfrm>
        </p:grpSpPr>
        <p:grpSp>
          <p:nvGrpSpPr>
            <p:cNvPr id="18449" name="Group 15"/>
            <p:cNvGrpSpPr>
              <a:grpSpLocks/>
            </p:cNvGrpSpPr>
            <p:nvPr/>
          </p:nvGrpSpPr>
          <p:grpSpPr bwMode="auto">
            <a:xfrm>
              <a:off x="0" y="0"/>
              <a:ext cx="2452017" cy="2364515"/>
              <a:chOff x="0" y="0"/>
              <a:chExt cx="2659114" cy="2564221"/>
            </a:xfrm>
          </p:grpSpPr>
          <p:grpSp>
            <p:nvGrpSpPr>
              <p:cNvPr id="18450" name="Group 11"/>
              <p:cNvGrpSpPr>
                <a:grpSpLocks/>
              </p:cNvGrpSpPr>
              <p:nvPr/>
            </p:nvGrpSpPr>
            <p:grpSpPr bwMode="auto">
              <a:xfrm>
                <a:off x="78338" y="1295678"/>
                <a:ext cx="2497859" cy="644650"/>
                <a:chOff x="0" y="0"/>
                <a:chExt cx="2497859" cy="644650"/>
              </a:xfrm>
            </p:grpSpPr>
            <p:sp>
              <p:nvSpPr>
                <p:cNvPr id="18451" name="Rectangle 113"/>
                <p:cNvSpPr>
                  <a:spLocks noChangeArrowheads="1"/>
                </p:cNvSpPr>
                <p:nvPr/>
              </p:nvSpPr>
              <p:spPr bwMode="auto">
                <a:xfrm>
                  <a:off x="465855" y="372420"/>
                  <a:ext cx="1670910" cy="272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500">
                      <a:solidFill>
                        <a:srgbClr val="FFFFFF"/>
                      </a:solidFill>
                      <a:latin typeface="方正兰亭细黑_GBK" charset="-122"/>
                      <a:ea typeface="方正兰亭细黑_GBK" charset="-122"/>
                      <a:sym typeface="方正兰亭细黑_GBK" charset="-122"/>
                    </a:rPr>
                    <a:t>Active Directory</a:t>
                  </a:r>
                </a:p>
              </p:txBody>
            </p:sp>
            <p:pic>
              <p:nvPicPr>
                <p:cNvPr id="18452"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497859" cy="587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8453" name="Oval 313"/>
              <p:cNvSpPr>
                <a:spLocks/>
              </p:cNvSpPr>
              <p:nvPr/>
            </p:nvSpPr>
            <p:spPr bwMode="auto">
              <a:xfrm>
                <a:off x="0" y="0"/>
                <a:ext cx="2659114" cy="2564221"/>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09723" tIns="54861" rIns="109723" bIns="54861" anchor="ctr"/>
              <a:lstStyle/>
              <a:p>
                <a:pPr algn="ctr"/>
                <a:endParaRPr lang="zh-CN" altLang="zh-CN" sz="2700">
                  <a:solidFill>
                    <a:srgbClr val="FFFFFF"/>
                  </a:solidFill>
                  <a:latin typeface="方正兰亭细黑_GBK" charset="-122"/>
                  <a:ea typeface="方正兰亭细黑_GBK" charset="-122"/>
                  <a:sym typeface="方正兰亭细黑_GBK" charset="-122"/>
                </a:endParaRPr>
              </a:p>
            </p:txBody>
          </p:sp>
        </p:grpSp>
        <p:grpSp>
          <p:nvGrpSpPr>
            <p:cNvPr id="18454" name="Group 10"/>
            <p:cNvGrpSpPr>
              <a:grpSpLocks/>
            </p:cNvGrpSpPr>
            <p:nvPr/>
          </p:nvGrpSpPr>
          <p:grpSpPr bwMode="auto">
            <a:xfrm>
              <a:off x="487205" y="222259"/>
              <a:ext cx="1460501" cy="973138"/>
              <a:chOff x="0" y="0"/>
              <a:chExt cx="920" cy="613"/>
            </a:xfrm>
          </p:grpSpPr>
          <p:sp>
            <p:nvSpPr>
              <p:cNvPr id="18455" name="AutoShape 9"/>
              <p:cNvSpPr>
                <a:spLocks noChangeAspect="1" noChangeArrowheads="1" noTextEdit="1"/>
              </p:cNvSpPr>
              <p:nvPr/>
            </p:nvSpPr>
            <p:spPr bwMode="auto">
              <a:xfrm>
                <a:off x="1" y="7"/>
                <a:ext cx="919" cy="6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56" name="Freeform 11"/>
              <p:cNvSpPr>
                <a:spLocks noEditPoints="1" noChangeArrowheads="1"/>
              </p:cNvSpPr>
              <p:nvPr/>
            </p:nvSpPr>
            <p:spPr bwMode="auto">
              <a:xfrm>
                <a:off x="0" y="0"/>
                <a:ext cx="911" cy="599"/>
              </a:xfrm>
              <a:custGeom>
                <a:avLst/>
                <a:gdLst>
                  <a:gd name="T0" fmla="*/ 454 w 911"/>
                  <a:gd name="T1" fmla="*/ 0 h 599"/>
                  <a:gd name="T2" fmla="*/ 454 w 911"/>
                  <a:gd name="T3" fmla="*/ 0 h 599"/>
                  <a:gd name="T4" fmla="*/ 453 w 911"/>
                  <a:gd name="T5" fmla="*/ 599 h 599"/>
                  <a:gd name="T6" fmla="*/ 0 w 911"/>
                  <a:gd name="T7" fmla="*/ 525 h 599"/>
                  <a:gd name="T8" fmla="*/ 454 w 911"/>
                  <a:gd name="T9" fmla="*/ 0 h 599"/>
                  <a:gd name="T10" fmla="*/ 454 w 911"/>
                  <a:gd name="T11" fmla="*/ 0 h 599"/>
                  <a:gd name="T12" fmla="*/ 456 w 911"/>
                  <a:gd name="T13" fmla="*/ 0 h 599"/>
                  <a:gd name="T14" fmla="*/ 456 w 911"/>
                  <a:gd name="T15" fmla="*/ 0 h 599"/>
                  <a:gd name="T16" fmla="*/ 457 w 911"/>
                  <a:gd name="T17" fmla="*/ 599 h 599"/>
                  <a:gd name="T18" fmla="*/ 911 w 911"/>
                  <a:gd name="T19" fmla="*/ 525 h 599"/>
                  <a:gd name="T20" fmla="*/ 456 w 911"/>
                  <a:gd name="T21" fmla="*/ 0 h 599"/>
                  <a:gd name="T22" fmla="*/ 456 w 911"/>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1"/>
                  <a:gd name="T37" fmla="*/ 0 h 599"/>
                  <a:gd name="T38" fmla="*/ 911 w 911"/>
                  <a:gd name="T39" fmla="*/ 599 h 5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1" h="599">
                    <a:moveTo>
                      <a:pt x="454" y="0"/>
                    </a:moveTo>
                    <a:lnTo>
                      <a:pt x="454" y="0"/>
                    </a:lnTo>
                    <a:lnTo>
                      <a:pt x="453" y="599"/>
                    </a:lnTo>
                    <a:lnTo>
                      <a:pt x="0" y="525"/>
                    </a:lnTo>
                    <a:lnTo>
                      <a:pt x="454" y="0"/>
                    </a:lnTo>
                    <a:lnTo>
                      <a:pt x="454" y="0"/>
                    </a:lnTo>
                    <a:close/>
                    <a:moveTo>
                      <a:pt x="456" y="0"/>
                    </a:moveTo>
                    <a:lnTo>
                      <a:pt x="456" y="0"/>
                    </a:lnTo>
                    <a:lnTo>
                      <a:pt x="457" y="599"/>
                    </a:lnTo>
                    <a:lnTo>
                      <a:pt x="911" y="525"/>
                    </a:lnTo>
                    <a:lnTo>
                      <a:pt x="456" y="0"/>
                    </a:lnTo>
                    <a:lnTo>
                      <a:pt x="456" y="0"/>
                    </a:ln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57" name="Freeform 12"/>
              <p:cNvSpPr>
                <a:spLocks noEditPoints="1" noChangeArrowheads="1"/>
              </p:cNvSpPr>
              <p:nvPr/>
            </p:nvSpPr>
            <p:spPr bwMode="auto">
              <a:xfrm>
                <a:off x="111" y="157"/>
                <a:ext cx="700" cy="366"/>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0"/>
                  <a:gd name="T181" fmla="*/ 0 h 319"/>
                  <a:gd name="T182" fmla="*/ 610 w 610"/>
                  <a:gd name="T183" fmla="*/ 319 h 3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58" name="Freeform 13"/>
              <p:cNvSpPr>
                <a:spLocks noEditPoints="1" noChangeArrowheads="1"/>
              </p:cNvSpPr>
              <p:nvPr/>
            </p:nvSpPr>
            <p:spPr bwMode="auto">
              <a:xfrm>
                <a:off x="179" y="201"/>
                <a:ext cx="559" cy="269"/>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7"/>
                  <a:gd name="T61" fmla="*/ 0 h 234"/>
                  <a:gd name="T62" fmla="*/ 487 w 487"/>
                  <a:gd name="T63" fmla="*/ 234 h 2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8459" name="Group 6"/>
          <p:cNvGrpSpPr>
            <a:grpSpLocks/>
          </p:cNvGrpSpPr>
          <p:nvPr/>
        </p:nvGrpSpPr>
        <p:grpSpPr bwMode="auto">
          <a:xfrm>
            <a:off x="2984500" y="2922588"/>
            <a:ext cx="1603375" cy="1397000"/>
            <a:chOff x="0" y="0"/>
            <a:chExt cx="1603908" cy="1397248"/>
          </a:xfrm>
        </p:grpSpPr>
        <p:sp>
          <p:nvSpPr>
            <p:cNvPr id="18460" name="Freeform 6"/>
            <p:cNvSpPr>
              <a:spLocks noChangeArrowheads="1"/>
            </p:cNvSpPr>
            <p:nvPr/>
          </p:nvSpPr>
          <p:spPr bwMode="auto">
            <a:xfrm>
              <a:off x="570804" y="15626"/>
              <a:ext cx="1033104" cy="886206"/>
            </a:xfrm>
            <a:custGeom>
              <a:avLst/>
              <a:gdLst>
                <a:gd name="T0" fmla="*/ 117 w 2574"/>
                <a:gd name="T1" fmla="*/ 0 h 2209"/>
                <a:gd name="T2" fmla="*/ 347 w 2574"/>
                <a:gd name="T3" fmla="*/ 0 h 2209"/>
                <a:gd name="T4" fmla="*/ 749 w 2574"/>
                <a:gd name="T5" fmla="*/ 0 h 2209"/>
                <a:gd name="T6" fmla="*/ 1565 w 2574"/>
                <a:gd name="T7" fmla="*/ 0 h 2209"/>
                <a:gd name="T8" fmla="*/ 2514 w 2574"/>
                <a:gd name="T9" fmla="*/ 3 h 2209"/>
                <a:gd name="T10" fmla="*/ 2574 w 2574"/>
                <a:gd name="T11" fmla="*/ 79 h 2209"/>
                <a:gd name="T12" fmla="*/ 2574 w 2574"/>
                <a:gd name="T13" fmla="*/ 123 h 2209"/>
                <a:gd name="T14" fmla="*/ 2574 w 2574"/>
                <a:gd name="T15" fmla="*/ 1575 h 2209"/>
                <a:gd name="T16" fmla="*/ 2550 w 2574"/>
                <a:gd name="T17" fmla="*/ 1865 h 2209"/>
                <a:gd name="T18" fmla="*/ 2357 w 2574"/>
                <a:gd name="T19" fmla="*/ 1889 h 2209"/>
                <a:gd name="T20" fmla="*/ 2072 w 2574"/>
                <a:gd name="T21" fmla="*/ 1889 h 2209"/>
                <a:gd name="T22" fmla="*/ 1751 w 2574"/>
                <a:gd name="T23" fmla="*/ 1933 h 2209"/>
                <a:gd name="T24" fmla="*/ 1768 w 2574"/>
                <a:gd name="T25" fmla="*/ 2014 h 2209"/>
                <a:gd name="T26" fmla="*/ 1853 w 2574"/>
                <a:gd name="T27" fmla="*/ 2058 h 2209"/>
                <a:gd name="T28" fmla="*/ 1918 w 2574"/>
                <a:gd name="T29" fmla="*/ 2065 h 2209"/>
                <a:gd name="T30" fmla="*/ 1956 w 2574"/>
                <a:gd name="T31" fmla="*/ 2120 h 2209"/>
                <a:gd name="T32" fmla="*/ 1953 w 2574"/>
                <a:gd name="T33" fmla="*/ 2169 h 2209"/>
                <a:gd name="T34" fmla="*/ 1901 w 2574"/>
                <a:gd name="T35" fmla="*/ 2209 h 2209"/>
                <a:gd name="T36" fmla="*/ 1700 w 2574"/>
                <a:gd name="T37" fmla="*/ 2209 h 2209"/>
                <a:gd name="T38" fmla="*/ 1305 w 2574"/>
                <a:gd name="T39" fmla="*/ 2209 h 2209"/>
                <a:gd name="T40" fmla="*/ 689 w 2574"/>
                <a:gd name="T41" fmla="*/ 2205 h 2209"/>
                <a:gd name="T42" fmla="*/ 651 w 2574"/>
                <a:gd name="T43" fmla="*/ 2120 h 2209"/>
                <a:gd name="T44" fmla="*/ 706 w 2574"/>
                <a:gd name="T45" fmla="*/ 2061 h 2209"/>
                <a:gd name="T46" fmla="*/ 791 w 2574"/>
                <a:gd name="T47" fmla="*/ 2050 h 2209"/>
                <a:gd name="T48" fmla="*/ 860 w 2574"/>
                <a:gd name="T49" fmla="*/ 2003 h 2209"/>
                <a:gd name="T50" fmla="*/ 877 w 2574"/>
                <a:gd name="T51" fmla="*/ 1916 h 2209"/>
                <a:gd name="T52" fmla="*/ 737 w 2574"/>
                <a:gd name="T53" fmla="*/ 1889 h 2209"/>
                <a:gd name="T54" fmla="*/ 433 w 2574"/>
                <a:gd name="T55" fmla="*/ 1889 h 2209"/>
                <a:gd name="T56" fmla="*/ 13 w 2574"/>
                <a:gd name="T57" fmla="*/ 1848 h 2209"/>
                <a:gd name="T58" fmla="*/ 0 w 2574"/>
                <a:gd name="T59" fmla="*/ 1795 h 2209"/>
                <a:gd name="T60" fmla="*/ 5 w 2574"/>
                <a:gd name="T61" fmla="*/ 1545 h 2209"/>
                <a:gd name="T62" fmla="*/ 97 w 2574"/>
                <a:gd name="T63" fmla="*/ 1544 h 2209"/>
                <a:gd name="T64" fmla="*/ 151 w 2574"/>
                <a:gd name="T65" fmla="*/ 1678 h 2209"/>
                <a:gd name="T66" fmla="*/ 203 w 2574"/>
                <a:gd name="T67" fmla="*/ 1743 h 2209"/>
                <a:gd name="T68" fmla="*/ 489 w 2574"/>
                <a:gd name="T69" fmla="*/ 1746 h 2209"/>
                <a:gd name="T70" fmla="*/ 1273 w 2574"/>
                <a:gd name="T71" fmla="*/ 1746 h 2209"/>
                <a:gd name="T72" fmla="*/ 2039 w 2574"/>
                <a:gd name="T73" fmla="*/ 1746 h 2209"/>
                <a:gd name="T74" fmla="*/ 2406 w 2574"/>
                <a:gd name="T75" fmla="*/ 1727 h 2209"/>
                <a:gd name="T76" fmla="*/ 2423 w 2574"/>
                <a:gd name="T77" fmla="*/ 188 h 2209"/>
                <a:gd name="T78" fmla="*/ 2358 w 2574"/>
                <a:gd name="T79" fmla="*/ 139 h 2209"/>
                <a:gd name="T80" fmla="*/ 2329 w 2574"/>
                <a:gd name="T81" fmla="*/ 139 h 2209"/>
                <a:gd name="T82" fmla="*/ 1885 w 2574"/>
                <a:gd name="T83" fmla="*/ 139 h 2209"/>
                <a:gd name="T84" fmla="*/ 829 w 2574"/>
                <a:gd name="T85" fmla="*/ 139 h 2209"/>
                <a:gd name="T86" fmla="*/ 203 w 2574"/>
                <a:gd name="T87" fmla="*/ 142 h 2209"/>
                <a:gd name="T88" fmla="*/ 151 w 2574"/>
                <a:gd name="T89" fmla="*/ 208 h 2209"/>
                <a:gd name="T90" fmla="*/ 151 w 2574"/>
                <a:gd name="T91" fmla="*/ 215 h 2209"/>
                <a:gd name="T92" fmla="*/ 151 w 2574"/>
                <a:gd name="T93" fmla="*/ 265 h 2209"/>
                <a:gd name="T94" fmla="*/ 151 w 2574"/>
                <a:gd name="T95" fmla="*/ 399 h 2209"/>
                <a:gd name="T96" fmla="*/ 151 w 2574"/>
                <a:gd name="T97" fmla="*/ 663 h 2209"/>
                <a:gd name="T98" fmla="*/ 151 w 2574"/>
                <a:gd name="T99" fmla="*/ 1097 h 2209"/>
                <a:gd name="T100" fmla="*/ 27 w 2574"/>
                <a:gd name="T101" fmla="*/ 23 h 22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574"/>
                <a:gd name="T154" fmla="*/ 0 h 2209"/>
                <a:gd name="T155" fmla="*/ 2574 w 2574"/>
                <a:gd name="T156" fmla="*/ 2209 h 22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574" h="2209">
                  <a:moveTo>
                    <a:pt x="89" y="0"/>
                  </a:moveTo>
                  <a:lnTo>
                    <a:pt x="89" y="0"/>
                  </a:lnTo>
                  <a:lnTo>
                    <a:pt x="102" y="0"/>
                  </a:lnTo>
                  <a:lnTo>
                    <a:pt x="109" y="0"/>
                  </a:lnTo>
                  <a:lnTo>
                    <a:pt x="117" y="0"/>
                  </a:lnTo>
                  <a:lnTo>
                    <a:pt x="171" y="0"/>
                  </a:lnTo>
                  <a:lnTo>
                    <a:pt x="192" y="0"/>
                  </a:lnTo>
                  <a:lnTo>
                    <a:pt x="216" y="0"/>
                  </a:lnTo>
                  <a:lnTo>
                    <a:pt x="308" y="0"/>
                  </a:lnTo>
                  <a:lnTo>
                    <a:pt x="347" y="0"/>
                  </a:lnTo>
                  <a:lnTo>
                    <a:pt x="389" y="0"/>
                  </a:lnTo>
                  <a:lnTo>
                    <a:pt x="437" y="0"/>
                  </a:lnTo>
                  <a:lnTo>
                    <a:pt x="489" y="0"/>
                  </a:lnTo>
                  <a:lnTo>
                    <a:pt x="676" y="0"/>
                  </a:lnTo>
                  <a:lnTo>
                    <a:pt x="749" y="0"/>
                  </a:lnTo>
                  <a:lnTo>
                    <a:pt x="828" y="0"/>
                  </a:lnTo>
                  <a:lnTo>
                    <a:pt x="1207" y="0"/>
                  </a:lnTo>
                  <a:lnTo>
                    <a:pt x="1319" y="0"/>
                  </a:lnTo>
                  <a:lnTo>
                    <a:pt x="1438" y="0"/>
                  </a:lnTo>
                  <a:lnTo>
                    <a:pt x="1565" y="0"/>
                  </a:lnTo>
                  <a:lnTo>
                    <a:pt x="1698" y="0"/>
                  </a:lnTo>
                  <a:lnTo>
                    <a:pt x="2149" y="0"/>
                  </a:lnTo>
                  <a:lnTo>
                    <a:pt x="2316" y="0"/>
                  </a:lnTo>
                  <a:lnTo>
                    <a:pt x="2491" y="0"/>
                  </a:lnTo>
                  <a:lnTo>
                    <a:pt x="2514" y="3"/>
                  </a:lnTo>
                  <a:lnTo>
                    <a:pt x="2533" y="11"/>
                  </a:lnTo>
                  <a:lnTo>
                    <a:pt x="2550" y="23"/>
                  </a:lnTo>
                  <a:lnTo>
                    <a:pt x="2563" y="39"/>
                  </a:lnTo>
                  <a:lnTo>
                    <a:pt x="2571" y="57"/>
                  </a:lnTo>
                  <a:lnTo>
                    <a:pt x="2574" y="79"/>
                  </a:lnTo>
                  <a:lnTo>
                    <a:pt x="2574" y="79"/>
                  </a:lnTo>
                  <a:lnTo>
                    <a:pt x="2574" y="80"/>
                  </a:lnTo>
                  <a:lnTo>
                    <a:pt x="2574" y="102"/>
                  </a:lnTo>
                  <a:lnTo>
                    <a:pt x="2574" y="111"/>
                  </a:lnTo>
                  <a:lnTo>
                    <a:pt x="2574" y="123"/>
                  </a:lnTo>
                  <a:lnTo>
                    <a:pt x="2574" y="614"/>
                  </a:lnTo>
                  <a:lnTo>
                    <a:pt x="2574" y="687"/>
                  </a:lnTo>
                  <a:lnTo>
                    <a:pt x="2574" y="766"/>
                  </a:lnTo>
                  <a:lnTo>
                    <a:pt x="2574" y="852"/>
                  </a:lnTo>
                  <a:lnTo>
                    <a:pt x="2574" y="1575"/>
                  </a:lnTo>
                  <a:lnTo>
                    <a:pt x="2574" y="1659"/>
                  </a:lnTo>
                  <a:lnTo>
                    <a:pt x="2574" y="1806"/>
                  </a:lnTo>
                  <a:lnTo>
                    <a:pt x="2571" y="1829"/>
                  </a:lnTo>
                  <a:lnTo>
                    <a:pt x="2563" y="1848"/>
                  </a:lnTo>
                  <a:lnTo>
                    <a:pt x="2550" y="1865"/>
                  </a:lnTo>
                  <a:lnTo>
                    <a:pt x="2533" y="1878"/>
                  </a:lnTo>
                  <a:lnTo>
                    <a:pt x="2514" y="1887"/>
                  </a:lnTo>
                  <a:lnTo>
                    <a:pt x="2491" y="1889"/>
                  </a:lnTo>
                  <a:lnTo>
                    <a:pt x="2386" y="1889"/>
                  </a:lnTo>
                  <a:lnTo>
                    <a:pt x="2357" y="1889"/>
                  </a:lnTo>
                  <a:lnTo>
                    <a:pt x="2285" y="1889"/>
                  </a:lnTo>
                  <a:lnTo>
                    <a:pt x="2240" y="1889"/>
                  </a:lnTo>
                  <a:lnTo>
                    <a:pt x="2191" y="1889"/>
                  </a:lnTo>
                  <a:lnTo>
                    <a:pt x="2135" y="1889"/>
                  </a:lnTo>
                  <a:lnTo>
                    <a:pt x="2072" y="1889"/>
                  </a:lnTo>
                  <a:lnTo>
                    <a:pt x="1747" y="1889"/>
                  </a:lnTo>
                  <a:lnTo>
                    <a:pt x="1747" y="1893"/>
                  </a:lnTo>
                  <a:lnTo>
                    <a:pt x="1748" y="1902"/>
                  </a:lnTo>
                  <a:lnTo>
                    <a:pt x="1749" y="1916"/>
                  </a:lnTo>
                  <a:lnTo>
                    <a:pt x="1751" y="1933"/>
                  </a:lnTo>
                  <a:lnTo>
                    <a:pt x="1753" y="1951"/>
                  </a:lnTo>
                  <a:lnTo>
                    <a:pt x="1756" y="1970"/>
                  </a:lnTo>
                  <a:lnTo>
                    <a:pt x="1760" y="1987"/>
                  </a:lnTo>
                  <a:lnTo>
                    <a:pt x="1763" y="2003"/>
                  </a:lnTo>
                  <a:lnTo>
                    <a:pt x="1768" y="2014"/>
                  </a:lnTo>
                  <a:lnTo>
                    <a:pt x="1781" y="2030"/>
                  </a:lnTo>
                  <a:lnTo>
                    <a:pt x="1797" y="2042"/>
                  </a:lnTo>
                  <a:lnTo>
                    <a:pt x="1815" y="2050"/>
                  </a:lnTo>
                  <a:lnTo>
                    <a:pt x="1835" y="2055"/>
                  </a:lnTo>
                  <a:lnTo>
                    <a:pt x="1853" y="2058"/>
                  </a:lnTo>
                  <a:lnTo>
                    <a:pt x="1870" y="2059"/>
                  </a:lnTo>
                  <a:lnTo>
                    <a:pt x="1885" y="2060"/>
                  </a:lnTo>
                  <a:lnTo>
                    <a:pt x="1895" y="2061"/>
                  </a:lnTo>
                  <a:lnTo>
                    <a:pt x="1901" y="2061"/>
                  </a:lnTo>
                  <a:lnTo>
                    <a:pt x="1918" y="2065"/>
                  </a:lnTo>
                  <a:lnTo>
                    <a:pt x="1933" y="2073"/>
                  </a:lnTo>
                  <a:lnTo>
                    <a:pt x="1944" y="2085"/>
                  </a:lnTo>
                  <a:lnTo>
                    <a:pt x="1953" y="2101"/>
                  </a:lnTo>
                  <a:lnTo>
                    <a:pt x="1956" y="2120"/>
                  </a:lnTo>
                  <a:lnTo>
                    <a:pt x="1956" y="2120"/>
                  </a:lnTo>
                  <a:lnTo>
                    <a:pt x="1956" y="2122"/>
                  </a:lnTo>
                  <a:lnTo>
                    <a:pt x="1956" y="2126"/>
                  </a:lnTo>
                  <a:lnTo>
                    <a:pt x="1956" y="2136"/>
                  </a:lnTo>
                  <a:lnTo>
                    <a:pt x="1956" y="2150"/>
                  </a:lnTo>
                  <a:lnTo>
                    <a:pt x="1953" y="2169"/>
                  </a:lnTo>
                  <a:lnTo>
                    <a:pt x="1944" y="2185"/>
                  </a:lnTo>
                  <a:lnTo>
                    <a:pt x="1933" y="2197"/>
                  </a:lnTo>
                  <a:lnTo>
                    <a:pt x="1918" y="2205"/>
                  </a:lnTo>
                  <a:lnTo>
                    <a:pt x="1901" y="2209"/>
                  </a:lnTo>
                  <a:lnTo>
                    <a:pt x="1901" y="2209"/>
                  </a:lnTo>
                  <a:lnTo>
                    <a:pt x="1901" y="2209"/>
                  </a:lnTo>
                  <a:lnTo>
                    <a:pt x="1899" y="2209"/>
                  </a:lnTo>
                  <a:lnTo>
                    <a:pt x="1895" y="2209"/>
                  </a:lnTo>
                  <a:lnTo>
                    <a:pt x="1891" y="2209"/>
                  </a:lnTo>
                  <a:lnTo>
                    <a:pt x="1700" y="2209"/>
                  </a:lnTo>
                  <a:lnTo>
                    <a:pt x="1661" y="2209"/>
                  </a:lnTo>
                  <a:lnTo>
                    <a:pt x="1615" y="2209"/>
                  </a:lnTo>
                  <a:lnTo>
                    <a:pt x="1565" y="2209"/>
                  </a:lnTo>
                  <a:lnTo>
                    <a:pt x="1379" y="2209"/>
                  </a:lnTo>
                  <a:lnTo>
                    <a:pt x="1305" y="2209"/>
                  </a:lnTo>
                  <a:lnTo>
                    <a:pt x="1223" y="2209"/>
                  </a:lnTo>
                  <a:lnTo>
                    <a:pt x="936" y="2209"/>
                  </a:lnTo>
                  <a:lnTo>
                    <a:pt x="825" y="2209"/>
                  </a:lnTo>
                  <a:lnTo>
                    <a:pt x="706" y="2209"/>
                  </a:lnTo>
                  <a:lnTo>
                    <a:pt x="689" y="2205"/>
                  </a:lnTo>
                  <a:lnTo>
                    <a:pt x="674" y="2197"/>
                  </a:lnTo>
                  <a:lnTo>
                    <a:pt x="661" y="2185"/>
                  </a:lnTo>
                  <a:lnTo>
                    <a:pt x="654" y="2169"/>
                  </a:lnTo>
                  <a:lnTo>
                    <a:pt x="651" y="2150"/>
                  </a:lnTo>
                  <a:lnTo>
                    <a:pt x="651" y="2120"/>
                  </a:lnTo>
                  <a:lnTo>
                    <a:pt x="654" y="2101"/>
                  </a:lnTo>
                  <a:lnTo>
                    <a:pt x="661" y="2085"/>
                  </a:lnTo>
                  <a:lnTo>
                    <a:pt x="674" y="2073"/>
                  </a:lnTo>
                  <a:lnTo>
                    <a:pt x="689" y="2065"/>
                  </a:lnTo>
                  <a:lnTo>
                    <a:pt x="706" y="2061"/>
                  </a:lnTo>
                  <a:lnTo>
                    <a:pt x="718" y="2061"/>
                  </a:lnTo>
                  <a:lnTo>
                    <a:pt x="735" y="2057"/>
                  </a:lnTo>
                  <a:lnTo>
                    <a:pt x="754" y="2055"/>
                  </a:lnTo>
                  <a:lnTo>
                    <a:pt x="772" y="2054"/>
                  </a:lnTo>
                  <a:lnTo>
                    <a:pt x="791" y="2050"/>
                  </a:lnTo>
                  <a:lnTo>
                    <a:pt x="808" y="2047"/>
                  </a:lnTo>
                  <a:lnTo>
                    <a:pt x="825" y="2040"/>
                  </a:lnTo>
                  <a:lnTo>
                    <a:pt x="841" y="2030"/>
                  </a:lnTo>
                  <a:lnTo>
                    <a:pt x="854" y="2014"/>
                  </a:lnTo>
                  <a:lnTo>
                    <a:pt x="860" y="2003"/>
                  </a:lnTo>
                  <a:lnTo>
                    <a:pt x="865" y="1987"/>
                  </a:lnTo>
                  <a:lnTo>
                    <a:pt x="869" y="1970"/>
                  </a:lnTo>
                  <a:lnTo>
                    <a:pt x="872" y="1951"/>
                  </a:lnTo>
                  <a:lnTo>
                    <a:pt x="874" y="1933"/>
                  </a:lnTo>
                  <a:lnTo>
                    <a:pt x="877" y="1916"/>
                  </a:lnTo>
                  <a:lnTo>
                    <a:pt x="878" y="1902"/>
                  </a:lnTo>
                  <a:lnTo>
                    <a:pt x="879" y="1893"/>
                  </a:lnTo>
                  <a:lnTo>
                    <a:pt x="879" y="1889"/>
                  </a:lnTo>
                  <a:lnTo>
                    <a:pt x="766" y="1889"/>
                  </a:lnTo>
                  <a:lnTo>
                    <a:pt x="737" y="1889"/>
                  </a:lnTo>
                  <a:lnTo>
                    <a:pt x="659" y="1889"/>
                  </a:lnTo>
                  <a:lnTo>
                    <a:pt x="612" y="1889"/>
                  </a:lnTo>
                  <a:lnTo>
                    <a:pt x="560" y="1889"/>
                  </a:lnTo>
                  <a:lnTo>
                    <a:pt x="501" y="1889"/>
                  </a:lnTo>
                  <a:lnTo>
                    <a:pt x="433" y="1889"/>
                  </a:lnTo>
                  <a:lnTo>
                    <a:pt x="89" y="1889"/>
                  </a:lnTo>
                  <a:lnTo>
                    <a:pt x="65" y="1887"/>
                  </a:lnTo>
                  <a:lnTo>
                    <a:pt x="45" y="1878"/>
                  </a:lnTo>
                  <a:lnTo>
                    <a:pt x="27" y="1865"/>
                  </a:lnTo>
                  <a:lnTo>
                    <a:pt x="13" y="1848"/>
                  </a:lnTo>
                  <a:lnTo>
                    <a:pt x="4" y="1829"/>
                  </a:lnTo>
                  <a:lnTo>
                    <a:pt x="0" y="1806"/>
                  </a:lnTo>
                  <a:lnTo>
                    <a:pt x="0" y="1804"/>
                  </a:lnTo>
                  <a:lnTo>
                    <a:pt x="0" y="1800"/>
                  </a:lnTo>
                  <a:lnTo>
                    <a:pt x="0" y="1795"/>
                  </a:lnTo>
                  <a:lnTo>
                    <a:pt x="0" y="1712"/>
                  </a:lnTo>
                  <a:lnTo>
                    <a:pt x="0" y="1680"/>
                  </a:lnTo>
                  <a:lnTo>
                    <a:pt x="0" y="1642"/>
                  </a:lnTo>
                  <a:lnTo>
                    <a:pt x="0" y="1545"/>
                  </a:lnTo>
                  <a:lnTo>
                    <a:pt x="5" y="1545"/>
                  </a:lnTo>
                  <a:lnTo>
                    <a:pt x="16" y="1545"/>
                  </a:lnTo>
                  <a:lnTo>
                    <a:pt x="32" y="1545"/>
                  </a:lnTo>
                  <a:lnTo>
                    <a:pt x="53" y="1544"/>
                  </a:lnTo>
                  <a:lnTo>
                    <a:pt x="75" y="1544"/>
                  </a:lnTo>
                  <a:lnTo>
                    <a:pt x="97" y="1544"/>
                  </a:lnTo>
                  <a:lnTo>
                    <a:pt x="118" y="1543"/>
                  </a:lnTo>
                  <a:lnTo>
                    <a:pt x="134" y="1543"/>
                  </a:lnTo>
                  <a:lnTo>
                    <a:pt x="146" y="1542"/>
                  </a:lnTo>
                  <a:lnTo>
                    <a:pt x="151" y="1541"/>
                  </a:lnTo>
                  <a:lnTo>
                    <a:pt x="151" y="1678"/>
                  </a:lnTo>
                  <a:lnTo>
                    <a:pt x="153" y="1697"/>
                  </a:lnTo>
                  <a:lnTo>
                    <a:pt x="161" y="1714"/>
                  </a:lnTo>
                  <a:lnTo>
                    <a:pt x="173" y="1727"/>
                  </a:lnTo>
                  <a:lnTo>
                    <a:pt x="186" y="1738"/>
                  </a:lnTo>
                  <a:lnTo>
                    <a:pt x="203" y="1743"/>
                  </a:lnTo>
                  <a:lnTo>
                    <a:pt x="223" y="1746"/>
                  </a:lnTo>
                  <a:lnTo>
                    <a:pt x="223" y="1746"/>
                  </a:lnTo>
                  <a:lnTo>
                    <a:pt x="223" y="1746"/>
                  </a:lnTo>
                  <a:lnTo>
                    <a:pt x="224" y="1746"/>
                  </a:lnTo>
                  <a:lnTo>
                    <a:pt x="489" y="1746"/>
                  </a:lnTo>
                  <a:lnTo>
                    <a:pt x="534" y="1746"/>
                  </a:lnTo>
                  <a:lnTo>
                    <a:pt x="583" y="1746"/>
                  </a:lnTo>
                  <a:lnTo>
                    <a:pt x="1077" y="1746"/>
                  </a:lnTo>
                  <a:lnTo>
                    <a:pt x="1172" y="1746"/>
                  </a:lnTo>
                  <a:lnTo>
                    <a:pt x="1273" y="1746"/>
                  </a:lnTo>
                  <a:lnTo>
                    <a:pt x="1498" y="1746"/>
                  </a:lnTo>
                  <a:lnTo>
                    <a:pt x="1621" y="1746"/>
                  </a:lnTo>
                  <a:lnTo>
                    <a:pt x="1752" y="1746"/>
                  </a:lnTo>
                  <a:lnTo>
                    <a:pt x="1891" y="1746"/>
                  </a:lnTo>
                  <a:lnTo>
                    <a:pt x="2039" y="1746"/>
                  </a:lnTo>
                  <a:lnTo>
                    <a:pt x="2194" y="1746"/>
                  </a:lnTo>
                  <a:lnTo>
                    <a:pt x="2358" y="1746"/>
                  </a:lnTo>
                  <a:lnTo>
                    <a:pt x="2376" y="1743"/>
                  </a:lnTo>
                  <a:lnTo>
                    <a:pt x="2392" y="1738"/>
                  </a:lnTo>
                  <a:lnTo>
                    <a:pt x="2406" y="1727"/>
                  </a:lnTo>
                  <a:lnTo>
                    <a:pt x="2416" y="1714"/>
                  </a:lnTo>
                  <a:lnTo>
                    <a:pt x="2423" y="1697"/>
                  </a:lnTo>
                  <a:lnTo>
                    <a:pt x="2426" y="1678"/>
                  </a:lnTo>
                  <a:lnTo>
                    <a:pt x="2426" y="208"/>
                  </a:lnTo>
                  <a:lnTo>
                    <a:pt x="2423" y="188"/>
                  </a:lnTo>
                  <a:lnTo>
                    <a:pt x="2416" y="173"/>
                  </a:lnTo>
                  <a:lnTo>
                    <a:pt x="2406" y="159"/>
                  </a:lnTo>
                  <a:lnTo>
                    <a:pt x="2392" y="149"/>
                  </a:lnTo>
                  <a:lnTo>
                    <a:pt x="2376" y="142"/>
                  </a:lnTo>
                  <a:lnTo>
                    <a:pt x="2358" y="139"/>
                  </a:lnTo>
                  <a:lnTo>
                    <a:pt x="2358" y="139"/>
                  </a:lnTo>
                  <a:lnTo>
                    <a:pt x="2358" y="139"/>
                  </a:lnTo>
                  <a:lnTo>
                    <a:pt x="2345" y="139"/>
                  </a:lnTo>
                  <a:lnTo>
                    <a:pt x="2338" y="139"/>
                  </a:lnTo>
                  <a:lnTo>
                    <a:pt x="2329" y="139"/>
                  </a:lnTo>
                  <a:lnTo>
                    <a:pt x="2091" y="139"/>
                  </a:lnTo>
                  <a:lnTo>
                    <a:pt x="2047" y="139"/>
                  </a:lnTo>
                  <a:lnTo>
                    <a:pt x="1998" y="139"/>
                  </a:lnTo>
                  <a:lnTo>
                    <a:pt x="1944" y="139"/>
                  </a:lnTo>
                  <a:lnTo>
                    <a:pt x="1885" y="139"/>
                  </a:lnTo>
                  <a:lnTo>
                    <a:pt x="1820" y="139"/>
                  </a:lnTo>
                  <a:lnTo>
                    <a:pt x="1751" y="139"/>
                  </a:lnTo>
                  <a:lnTo>
                    <a:pt x="1083" y="139"/>
                  </a:lnTo>
                  <a:lnTo>
                    <a:pt x="960" y="139"/>
                  </a:lnTo>
                  <a:lnTo>
                    <a:pt x="829" y="139"/>
                  </a:lnTo>
                  <a:lnTo>
                    <a:pt x="690" y="139"/>
                  </a:lnTo>
                  <a:lnTo>
                    <a:pt x="543" y="139"/>
                  </a:lnTo>
                  <a:lnTo>
                    <a:pt x="387" y="139"/>
                  </a:lnTo>
                  <a:lnTo>
                    <a:pt x="223" y="139"/>
                  </a:lnTo>
                  <a:lnTo>
                    <a:pt x="203" y="142"/>
                  </a:lnTo>
                  <a:lnTo>
                    <a:pt x="186" y="149"/>
                  </a:lnTo>
                  <a:lnTo>
                    <a:pt x="173" y="159"/>
                  </a:lnTo>
                  <a:lnTo>
                    <a:pt x="161" y="173"/>
                  </a:lnTo>
                  <a:lnTo>
                    <a:pt x="153" y="188"/>
                  </a:lnTo>
                  <a:lnTo>
                    <a:pt x="151" y="208"/>
                  </a:lnTo>
                  <a:lnTo>
                    <a:pt x="151" y="208"/>
                  </a:lnTo>
                  <a:lnTo>
                    <a:pt x="151" y="208"/>
                  </a:lnTo>
                  <a:lnTo>
                    <a:pt x="151" y="209"/>
                  </a:lnTo>
                  <a:lnTo>
                    <a:pt x="151" y="211"/>
                  </a:lnTo>
                  <a:lnTo>
                    <a:pt x="151" y="215"/>
                  </a:lnTo>
                  <a:lnTo>
                    <a:pt x="151" y="220"/>
                  </a:lnTo>
                  <a:lnTo>
                    <a:pt x="151" y="227"/>
                  </a:lnTo>
                  <a:lnTo>
                    <a:pt x="151" y="237"/>
                  </a:lnTo>
                  <a:lnTo>
                    <a:pt x="151" y="249"/>
                  </a:lnTo>
                  <a:lnTo>
                    <a:pt x="151" y="265"/>
                  </a:lnTo>
                  <a:lnTo>
                    <a:pt x="151" y="283"/>
                  </a:lnTo>
                  <a:lnTo>
                    <a:pt x="151" y="306"/>
                  </a:lnTo>
                  <a:lnTo>
                    <a:pt x="151" y="333"/>
                  </a:lnTo>
                  <a:lnTo>
                    <a:pt x="151" y="364"/>
                  </a:lnTo>
                  <a:lnTo>
                    <a:pt x="151" y="399"/>
                  </a:lnTo>
                  <a:lnTo>
                    <a:pt x="151" y="440"/>
                  </a:lnTo>
                  <a:lnTo>
                    <a:pt x="151" y="487"/>
                  </a:lnTo>
                  <a:lnTo>
                    <a:pt x="151" y="540"/>
                  </a:lnTo>
                  <a:lnTo>
                    <a:pt x="151" y="598"/>
                  </a:lnTo>
                  <a:lnTo>
                    <a:pt x="151" y="663"/>
                  </a:lnTo>
                  <a:lnTo>
                    <a:pt x="151" y="735"/>
                  </a:lnTo>
                  <a:lnTo>
                    <a:pt x="151" y="813"/>
                  </a:lnTo>
                  <a:lnTo>
                    <a:pt x="151" y="900"/>
                  </a:lnTo>
                  <a:lnTo>
                    <a:pt x="151" y="994"/>
                  </a:lnTo>
                  <a:lnTo>
                    <a:pt x="151" y="1097"/>
                  </a:lnTo>
                  <a:lnTo>
                    <a:pt x="0" y="1097"/>
                  </a:lnTo>
                  <a:lnTo>
                    <a:pt x="0" y="79"/>
                  </a:lnTo>
                  <a:lnTo>
                    <a:pt x="4" y="57"/>
                  </a:lnTo>
                  <a:lnTo>
                    <a:pt x="13" y="39"/>
                  </a:lnTo>
                  <a:lnTo>
                    <a:pt x="27" y="23"/>
                  </a:lnTo>
                  <a:lnTo>
                    <a:pt x="45" y="11"/>
                  </a:lnTo>
                  <a:lnTo>
                    <a:pt x="65" y="3"/>
                  </a:lnTo>
                  <a:lnTo>
                    <a:pt x="89" y="0"/>
                  </a:lnTo>
                  <a:lnTo>
                    <a:pt x="8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nvGrpSpPr>
            <p:cNvPr id="18461" name="Group 75"/>
            <p:cNvGrpSpPr>
              <a:grpSpLocks/>
            </p:cNvGrpSpPr>
            <p:nvPr/>
          </p:nvGrpSpPr>
          <p:grpSpPr bwMode="auto">
            <a:xfrm>
              <a:off x="0" y="0"/>
              <a:ext cx="1473890" cy="1397248"/>
              <a:chOff x="0" y="0"/>
              <a:chExt cx="1629014" cy="1544305"/>
            </a:xfrm>
          </p:grpSpPr>
          <p:grpSp>
            <p:nvGrpSpPr>
              <p:cNvPr id="18462" name="Group 77"/>
              <p:cNvGrpSpPr>
                <a:grpSpLocks/>
              </p:cNvGrpSpPr>
              <p:nvPr/>
            </p:nvGrpSpPr>
            <p:grpSpPr bwMode="auto">
              <a:xfrm>
                <a:off x="816693" y="147416"/>
                <a:ext cx="812321" cy="534932"/>
                <a:chOff x="0" y="0"/>
                <a:chExt cx="1134712" cy="747235"/>
              </a:xfrm>
            </p:grpSpPr>
            <p:sp>
              <p:nvSpPr>
                <p:cNvPr id="18463" name="Freeform 82"/>
                <p:cNvSpPr>
                  <a:spLocks noEditPoints="1" noChangeArrowheads="1"/>
                </p:cNvSpPr>
                <p:nvPr/>
              </p:nvSpPr>
              <p:spPr bwMode="auto">
                <a:xfrm>
                  <a:off x="0" y="0"/>
                  <a:ext cx="1134712" cy="747235"/>
                </a:xfrm>
                <a:custGeom>
                  <a:avLst/>
                  <a:gdLst>
                    <a:gd name="T0" fmla="*/ 939 w 1883"/>
                    <a:gd name="T1" fmla="*/ 0 h 1240"/>
                    <a:gd name="T2" fmla="*/ 939 w 1883"/>
                    <a:gd name="T3" fmla="*/ 0 h 1240"/>
                    <a:gd name="T4" fmla="*/ 937 w 1883"/>
                    <a:gd name="T5" fmla="*/ 1240 h 1240"/>
                    <a:gd name="T6" fmla="*/ 0 w 1883"/>
                    <a:gd name="T7" fmla="*/ 1088 h 1240"/>
                    <a:gd name="T8" fmla="*/ 939 w 1883"/>
                    <a:gd name="T9" fmla="*/ 0 h 1240"/>
                    <a:gd name="T10" fmla="*/ 939 w 1883"/>
                    <a:gd name="T11" fmla="*/ 0 h 1240"/>
                    <a:gd name="T12" fmla="*/ 946 w 1883"/>
                    <a:gd name="T13" fmla="*/ 1240 h 1240"/>
                    <a:gd name="T14" fmla="*/ 1883 w 1883"/>
                    <a:gd name="T15" fmla="*/ 1088 h 1240"/>
                    <a:gd name="T16" fmla="*/ 946 w 1883"/>
                    <a:gd name="T17" fmla="*/ 0 h 1240"/>
                    <a:gd name="T18" fmla="*/ 946 w 1883"/>
                    <a:gd name="T19" fmla="*/ 124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83"/>
                    <a:gd name="T31" fmla="*/ 0 h 1240"/>
                    <a:gd name="T32" fmla="*/ 1883 w 1883"/>
                    <a:gd name="T33" fmla="*/ 1240 h 12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83" h="1240">
                      <a:moveTo>
                        <a:pt x="939" y="0"/>
                      </a:moveTo>
                      <a:lnTo>
                        <a:pt x="939" y="0"/>
                      </a:lnTo>
                      <a:lnTo>
                        <a:pt x="937" y="1240"/>
                      </a:lnTo>
                      <a:lnTo>
                        <a:pt x="0" y="1088"/>
                      </a:lnTo>
                      <a:lnTo>
                        <a:pt x="939" y="0"/>
                      </a:lnTo>
                      <a:lnTo>
                        <a:pt x="939" y="0"/>
                      </a:lnTo>
                      <a:close/>
                      <a:moveTo>
                        <a:pt x="946" y="1240"/>
                      </a:moveTo>
                      <a:lnTo>
                        <a:pt x="1883" y="1088"/>
                      </a:lnTo>
                      <a:lnTo>
                        <a:pt x="946" y="0"/>
                      </a:lnTo>
                      <a:lnTo>
                        <a:pt x="946" y="1240"/>
                      </a:ln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64" name="Freeform 83"/>
                <p:cNvSpPr>
                  <a:spLocks noEditPoints="1" noChangeArrowheads="1"/>
                </p:cNvSpPr>
                <p:nvPr/>
              </p:nvSpPr>
              <p:spPr bwMode="auto">
                <a:xfrm>
                  <a:off x="135590" y="206694"/>
                  <a:ext cx="871373" cy="456779"/>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0"/>
                    <a:gd name="T181" fmla="*/ 0 h 319"/>
                    <a:gd name="T182" fmla="*/ 610 w 610"/>
                    <a:gd name="T183" fmla="*/ 319 h 3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65" name="Freeform 84"/>
                <p:cNvSpPr>
                  <a:spLocks noEditPoints="1" noChangeArrowheads="1"/>
                </p:cNvSpPr>
                <p:nvPr/>
              </p:nvSpPr>
              <p:spPr bwMode="auto">
                <a:xfrm>
                  <a:off x="222971" y="260928"/>
                  <a:ext cx="696014" cy="335052"/>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7"/>
                    <a:gd name="T61" fmla="*/ 0 h 234"/>
                    <a:gd name="T62" fmla="*/ 487 w 487"/>
                    <a:gd name="T63" fmla="*/ 234 h 2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270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8466" name="Group 78"/>
              <p:cNvGrpSpPr>
                <a:grpSpLocks/>
              </p:cNvGrpSpPr>
              <p:nvPr/>
            </p:nvGrpSpPr>
            <p:grpSpPr bwMode="auto">
              <a:xfrm>
                <a:off x="0" y="0"/>
                <a:ext cx="1021860" cy="1544305"/>
                <a:chOff x="0" y="0"/>
                <a:chExt cx="919137" cy="1389063"/>
              </a:xfrm>
            </p:grpSpPr>
            <p:sp>
              <p:nvSpPr>
                <p:cNvPr id="18467" name="Freeform 6"/>
                <p:cNvSpPr>
                  <a:spLocks noChangeArrowheads="1"/>
                </p:cNvSpPr>
                <p:nvPr/>
              </p:nvSpPr>
              <p:spPr bwMode="auto">
                <a:xfrm>
                  <a:off x="189612" y="0"/>
                  <a:ext cx="536342" cy="536343"/>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02"/>
                    <a:gd name="T103" fmla="*/ 0 h 1502"/>
                    <a:gd name="T104" fmla="*/ 1502 w 1502"/>
                    <a:gd name="T105" fmla="*/ 1502 h 15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FFFFFF"/>
                </a:solidFill>
                <a:ln w="1905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68" name="Freeform 7"/>
                <p:cNvSpPr>
                  <a:spLocks noChangeArrowheads="1"/>
                </p:cNvSpPr>
                <p:nvPr/>
              </p:nvSpPr>
              <p:spPr bwMode="auto">
                <a:xfrm>
                  <a:off x="0" y="476709"/>
                  <a:ext cx="919137" cy="912354"/>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74"/>
                    <a:gd name="T127" fmla="*/ 0 h 2555"/>
                    <a:gd name="T128" fmla="*/ 2574 w 2574"/>
                    <a:gd name="T129" fmla="*/ 2555 h 255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FFFFFF"/>
                </a:solidFill>
                <a:ln w="1587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grpSp>
        <p:nvGrpSpPr>
          <p:cNvPr id="18469" name="Group 8"/>
          <p:cNvGrpSpPr>
            <a:grpSpLocks/>
          </p:cNvGrpSpPr>
          <p:nvPr/>
        </p:nvGrpSpPr>
        <p:grpSpPr bwMode="auto">
          <a:xfrm>
            <a:off x="7978775" y="1846263"/>
            <a:ext cx="1846263" cy="2178050"/>
            <a:chOff x="0" y="0"/>
            <a:chExt cx="1845601" cy="2178276"/>
          </a:xfrm>
        </p:grpSpPr>
        <p:grpSp>
          <p:nvGrpSpPr>
            <p:cNvPr id="18470" name="Group 18"/>
            <p:cNvGrpSpPr>
              <a:grpSpLocks/>
            </p:cNvGrpSpPr>
            <p:nvPr/>
          </p:nvGrpSpPr>
          <p:grpSpPr bwMode="auto">
            <a:xfrm>
              <a:off x="0" y="1066963"/>
              <a:ext cx="1845601" cy="1111313"/>
              <a:chOff x="0" y="0"/>
              <a:chExt cx="1845601" cy="1111313"/>
            </a:xfrm>
          </p:grpSpPr>
          <p:grpSp>
            <p:nvGrpSpPr>
              <p:cNvPr id="18471" name="Group 16"/>
              <p:cNvGrpSpPr>
                <a:grpSpLocks/>
              </p:cNvGrpSpPr>
              <p:nvPr/>
            </p:nvGrpSpPr>
            <p:grpSpPr bwMode="auto">
              <a:xfrm>
                <a:off x="0" y="0"/>
                <a:ext cx="1833834" cy="1111313"/>
                <a:chOff x="0" y="0"/>
                <a:chExt cx="1833834" cy="1111313"/>
              </a:xfrm>
            </p:grpSpPr>
            <p:sp>
              <p:nvSpPr>
                <p:cNvPr id="18472" name="Rectangle 270"/>
                <p:cNvSpPr>
                  <a:spLocks noChangeArrowheads="1"/>
                </p:cNvSpPr>
                <p:nvPr/>
              </p:nvSpPr>
              <p:spPr bwMode="auto">
                <a:xfrm>
                  <a:off x="660836" y="0"/>
                  <a:ext cx="488474" cy="1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Files</a:t>
                  </a:r>
                </a:p>
              </p:txBody>
            </p:sp>
            <p:sp>
              <p:nvSpPr>
                <p:cNvPr id="18473" name="Rectangle 57"/>
                <p:cNvSpPr>
                  <a:spLocks noChangeArrowheads="1"/>
                </p:cNvSpPr>
                <p:nvPr/>
              </p:nvSpPr>
              <p:spPr bwMode="auto">
                <a:xfrm>
                  <a:off x="1026323" y="919150"/>
                  <a:ext cx="807511" cy="1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LOB Apps</a:t>
                  </a:r>
                </a:p>
              </p:txBody>
            </p:sp>
            <p:grpSp>
              <p:nvGrpSpPr>
                <p:cNvPr id="18474" name="Group 9"/>
                <p:cNvGrpSpPr>
                  <a:grpSpLocks/>
                </p:cNvGrpSpPr>
                <p:nvPr/>
              </p:nvGrpSpPr>
              <p:grpSpPr bwMode="auto">
                <a:xfrm>
                  <a:off x="0" y="281642"/>
                  <a:ext cx="846027" cy="796384"/>
                  <a:chOff x="0" y="0"/>
                  <a:chExt cx="846027" cy="796384"/>
                </a:xfrm>
              </p:grpSpPr>
              <p:sp>
                <p:nvSpPr>
                  <p:cNvPr id="18475" name="Rectangle 289"/>
                  <p:cNvSpPr>
                    <a:spLocks noChangeAspect="1" noChangeArrowheads="1"/>
                  </p:cNvSpPr>
                  <p:nvPr/>
                </p:nvSpPr>
                <p:spPr bwMode="auto">
                  <a:xfrm>
                    <a:off x="0" y="604221"/>
                    <a:ext cx="846027" cy="1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Web Apps</a:t>
                    </a:r>
                  </a:p>
                </p:txBody>
              </p:sp>
              <p:sp>
                <p:nvSpPr>
                  <p:cNvPr id="18476" name="Freeform 31"/>
                  <p:cNvSpPr>
                    <a:spLocks noEditPoints="1" noChangeArrowheads="1"/>
                  </p:cNvSpPr>
                  <p:nvPr/>
                </p:nvSpPr>
                <p:spPr bwMode="auto">
                  <a:xfrm>
                    <a:off x="104697" y="0"/>
                    <a:ext cx="602381" cy="602382"/>
                  </a:xfrm>
                  <a:custGeom>
                    <a:avLst/>
                    <a:gdLst>
                      <a:gd name="T0" fmla="*/ 168 w 474"/>
                      <a:gd name="T1" fmla="*/ 27 h 474"/>
                      <a:gd name="T2" fmla="*/ 210 w 474"/>
                      <a:gd name="T3" fmla="*/ 158 h 474"/>
                      <a:gd name="T4" fmla="*/ 207 w 474"/>
                      <a:gd name="T5" fmla="*/ 112 h 474"/>
                      <a:gd name="T6" fmla="*/ 160 w 474"/>
                      <a:gd name="T7" fmla="*/ 98 h 474"/>
                      <a:gd name="T8" fmla="*/ 173 w 474"/>
                      <a:gd name="T9" fmla="*/ 82 h 474"/>
                      <a:gd name="T10" fmla="*/ 195 w 474"/>
                      <a:gd name="T11" fmla="*/ 73 h 474"/>
                      <a:gd name="T12" fmla="*/ 228 w 474"/>
                      <a:gd name="T13" fmla="*/ 62 h 474"/>
                      <a:gd name="T14" fmla="*/ 202 w 474"/>
                      <a:gd name="T15" fmla="*/ 101 h 474"/>
                      <a:gd name="T16" fmla="*/ 193 w 474"/>
                      <a:gd name="T17" fmla="*/ 100 h 474"/>
                      <a:gd name="T18" fmla="*/ 161 w 474"/>
                      <a:gd name="T19" fmla="*/ 107 h 474"/>
                      <a:gd name="T20" fmla="*/ 279 w 474"/>
                      <a:gd name="T21" fmla="*/ 68 h 474"/>
                      <a:gd name="T22" fmla="*/ 311 w 474"/>
                      <a:gd name="T23" fmla="*/ 92 h 474"/>
                      <a:gd name="T24" fmla="*/ 326 w 474"/>
                      <a:gd name="T25" fmla="*/ 121 h 474"/>
                      <a:gd name="T26" fmla="*/ 323 w 474"/>
                      <a:gd name="T27" fmla="*/ 172 h 474"/>
                      <a:gd name="T28" fmla="*/ 281 w 474"/>
                      <a:gd name="T29" fmla="*/ 158 h 474"/>
                      <a:gd name="T30" fmla="*/ 222 w 474"/>
                      <a:gd name="T31" fmla="*/ 94 h 474"/>
                      <a:gd name="T32" fmla="*/ 34 w 474"/>
                      <a:gd name="T33" fmla="*/ 199 h 474"/>
                      <a:gd name="T34" fmla="*/ 265 w 474"/>
                      <a:gd name="T35" fmla="*/ 267 h 474"/>
                      <a:gd name="T36" fmla="*/ 214 w 474"/>
                      <a:gd name="T37" fmla="*/ 195 h 474"/>
                      <a:gd name="T38" fmla="*/ 203 w 474"/>
                      <a:gd name="T39" fmla="*/ 156 h 474"/>
                      <a:gd name="T40" fmla="*/ 118 w 474"/>
                      <a:gd name="T41" fmla="*/ 167 h 474"/>
                      <a:gd name="T42" fmla="*/ 40 w 474"/>
                      <a:gd name="T43" fmla="*/ 191 h 474"/>
                      <a:gd name="T44" fmla="*/ 100 w 474"/>
                      <a:gd name="T45" fmla="*/ 181 h 474"/>
                      <a:gd name="T46" fmla="*/ 251 w 474"/>
                      <a:gd name="T47" fmla="*/ 191 h 474"/>
                      <a:gd name="T48" fmla="*/ 185 w 474"/>
                      <a:gd name="T49" fmla="*/ 128 h 474"/>
                      <a:gd name="T50" fmla="*/ 243 w 474"/>
                      <a:gd name="T51" fmla="*/ 163 h 474"/>
                      <a:gd name="T52" fmla="*/ 340 w 474"/>
                      <a:gd name="T53" fmla="*/ 191 h 474"/>
                      <a:gd name="T54" fmla="*/ 400 w 474"/>
                      <a:gd name="T55" fmla="*/ 124 h 474"/>
                      <a:gd name="T56" fmla="*/ 397 w 474"/>
                      <a:gd name="T57" fmla="*/ 122 h 474"/>
                      <a:gd name="T58" fmla="*/ 412 w 474"/>
                      <a:gd name="T59" fmla="*/ 165 h 474"/>
                      <a:gd name="T60" fmla="*/ 132 w 474"/>
                      <a:gd name="T61" fmla="*/ 105 h 474"/>
                      <a:gd name="T62" fmla="*/ 151 w 474"/>
                      <a:gd name="T63" fmla="*/ 154 h 474"/>
                      <a:gd name="T64" fmla="*/ 145 w 474"/>
                      <a:gd name="T65" fmla="*/ 139 h 474"/>
                      <a:gd name="T66" fmla="*/ 369 w 474"/>
                      <a:gd name="T67" fmla="*/ 229 h 474"/>
                      <a:gd name="T68" fmla="*/ 360 w 474"/>
                      <a:gd name="T69" fmla="*/ 243 h 474"/>
                      <a:gd name="T70" fmla="*/ 429 w 474"/>
                      <a:gd name="T71" fmla="*/ 192 h 474"/>
                      <a:gd name="T72" fmla="*/ 414 w 474"/>
                      <a:gd name="T73" fmla="*/ 195 h 474"/>
                      <a:gd name="T74" fmla="*/ 394 w 474"/>
                      <a:gd name="T75" fmla="*/ 176 h 474"/>
                      <a:gd name="T76" fmla="*/ 386 w 474"/>
                      <a:gd name="T77" fmla="*/ 227 h 474"/>
                      <a:gd name="T78" fmla="*/ 396 w 474"/>
                      <a:gd name="T79" fmla="*/ 225 h 474"/>
                      <a:gd name="T80" fmla="*/ 372 w 474"/>
                      <a:gd name="T81" fmla="*/ 272 h 474"/>
                      <a:gd name="T82" fmla="*/ 405 w 474"/>
                      <a:gd name="T83" fmla="*/ 216 h 474"/>
                      <a:gd name="T84" fmla="*/ 181 w 474"/>
                      <a:gd name="T85" fmla="*/ 390 h 474"/>
                      <a:gd name="T86" fmla="*/ 226 w 474"/>
                      <a:gd name="T87" fmla="*/ 354 h 474"/>
                      <a:gd name="T88" fmla="*/ 227 w 474"/>
                      <a:gd name="T89" fmla="*/ 436 h 474"/>
                      <a:gd name="T90" fmla="*/ 192 w 474"/>
                      <a:gd name="T91" fmla="*/ 370 h 474"/>
                      <a:gd name="T92" fmla="*/ 86 w 474"/>
                      <a:gd name="T93" fmla="*/ 248 h 474"/>
                      <a:gd name="T94" fmla="*/ 41 w 474"/>
                      <a:gd name="T95" fmla="*/ 223 h 474"/>
                      <a:gd name="T96" fmla="*/ 211 w 474"/>
                      <a:gd name="T97" fmla="*/ 288 h 474"/>
                      <a:gd name="T98" fmla="*/ 179 w 474"/>
                      <a:gd name="T99" fmla="*/ 356 h 474"/>
                      <a:gd name="T100" fmla="*/ 272 w 474"/>
                      <a:gd name="T101" fmla="*/ 385 h 474"/>
                      <a:gd name="T102" fmla="*/ 254 w 474"/>
                      <a:gd name="T103" fmla="*/ 433 h 474"/>
                      <a:gd name="T104" fmla="*/ 28 w 474"/>
                      <a:gd name="T105" fmla="*/ 232 h 474"/>
                      <a:gd name="T106" fmla="*/ 50 w 474"/>
                      <a:gd name="T107" fmla="*/ 229 h 474"/>
                      <a:gd name="T108" fmla="*/ 369 w 474"/>
                      <a:gd name="T109" fmla="*/ 289 h 474"/>
                      <a:gd name="T110" fmla="*/ 385 w 474"/>
                      <a:gd name="T111" fmla="*/ 301 h 474"/>
                      <a:gd name="T112" fmla="*/ 364 w 474"/>
                      <a:gd name="T113" fmla="*/ 358 h 474"/>
                      <a:gd name="T114" fmla="*/ 405 w 474"/>
                      <a:gd name="T115" fmla="*/ 327 h 474"/>
                      <a:gd name="T116" fmla="*/ 422 w 474"/>
                      <a:gd name="T117" fmla="*/ 300 h 474"/>
                      <a:gd name="T118" fmla="*/ 390 w 474"/>
                      <a:gd name="T119" fmla="*/ 347 h 474"/>
                      <a:gd name="T120" fmla="*/ 394 w 474"/>
                      <a:gd name="T121" fmla="*/ 290 h 474"/>
                      <a:gd name="T122" fmla="*/ 389 w 474"/>
                      <a:gd name="T123" fmla="*/ 281 h 474"/>
                      <a:gd name="T124" fmla="*/ 252 w 474"/>
                      <a:gd name="T125" fmla="*/ 448 h 4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4"/>
                      <a:gd name="T190" fmla="*/ 0 h 474"/>
                      <a:gd name="T191" fmla="*/ 474 w 474"/>
                      <a:gd name="T192" fmla="*/ 474 h 4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4" h="474">
                        <a:moveTo>
                          <a:pt x="237" y="0"/>
                        </a:moveTo>
                        <a:cubicBezTo>
                          <a:pt x="106" y="0"/>
                          <a:pt x="0" y="106"/>
                          <a:pt x="0" y="237"/>
                        </a:cubicBezTo>
                        <a:cubicBezTo>
                          <a:pt x="0" y="368"/>
                          <a:pt x="106" y="474"/>
                          <a:pt x="237" y="474"/>
                        </a:cubicBezTo>
                        <a:cubicBezTo>
                          <a:pt x="368" y="474"/>
                          <a:pt x="474" y="368"/>
                          <a:pt x="474" y="237"/>
                        </a:cubicBezTo>
                        <a:cubicBezTo>
                          <a:pt x="474" y="106"/>
                          <a:pt x="368" y="0"/>
                          <a:pt x="237" y="0"/>
                        </a:cubicBezTo>
                        <a:close/>
                        <a:moveTo>
                          <a:pt x="453" y="281"/>
                        </a:moveTo>
                        <a:cubicBezTo>
                          <a:pt x="447" y="311"/>
                          <a:pt x="434" y="340"/>
                          <a:pt x="417" y="364"/>
                        </a:cubicBezTo>
                        <a:cubicBezTo>
                          <a:pt x="413" y="370"/>
                          <a:pt x="408" y="376"/>
                          <a:pt x="404" y="381"/>
                        </a:cubicBezTo>
                        <a:cubicBezTo>
                          <a:pt x="404" y="381"/>
                          <a:pt x="404" y="381"/>
                          <a:pt x="404" y="381"/>
                        </a:cubicBezTo>
                        <a:cubicBezTo>
                          <a:pt x="404" y="381"/>
                          <a:pt x="404" y="381"/>
                          <a:pt x="404" y="381"/>
                        </a:cubicBezTo>
                        <a:cubicBezTo>
                          <a:pt x="399" y="386"/>
                          <a:pt x="394" y="391"/>
                          <a:pt x="389" y="396"/>
                        </a:cubicBezTo>
                        <a:cubicBezTo>
                          <a:pt x="389" y="396"/>
                          <a:pt x="389" y="396"/>
                          <a:pt x="389" y="396"/>
                        </a:cubicBezTo>
                        <a:cubicBezTo>
                          <a:pt x="389" y="396"/>
                          <a:pt x="389" y="396"/>
                          <a:pt x="389" y="396"/>
                        </a:cubicBezTo>
                        <a:cubicBezTo>
                          <a:pt x="389" y="396"/>
                          <a:pt x="389" y="396"/>
                          <a:pt x="389" y="396"/>
                        </a:cubicBezTo>
                        <a:cubicBezTo>
                          <a:pt x="379" y="406"/>
                          <a:pt x="368" y="414"/>
                          <a:pt x="357" y="422"/>
                        </a:cubicBezTo>
                        <a:cubicBezTo>
                          <a:pt x="355" y="423"/>
                          <a:pt x="355" y="423"/>
                          <a:pt x="355" y="423"/>
                        </a:cubicBezTo>
                        <a:cubicBezTo>
                          <a:pt x="355" y="423"/>
                          <a:pt x="355" y="423"/>
                          <a:pt x="355" y="423"/>
                        </a:cubicBezTo>
                        <a:cubicBezTo>
                          <a:pt x="340" y="432"/>
                          <a:pt x="325" y="440"/>
                          <a:pt x="308" y="446"/>
                        </a:cubicBezTo>
                        <a:cubicBezTo>
                          <a:pt x="308" y="446"/>
                          <a:pt x="308" y="446"/>
                          <a:pt x="308" y="446"/>
                        </a:cubicBezTo>
                        <a:cubicBezTo>
                          <a:pt x="308" y="446"/>
                          <a:pt x="308" y="446"/>
                          <a:pt x="308" y="446"/>
                        </a:cubicBezTo>
                        <a:cubicBezTo>
                          <a:pt x="308" y="446"/>
                          <a:pt x="308" y="446"/>
                          <a:pt x="308" y="446"/>
                        </a:cubicBezTo>
                        <a:cubicBezTo>
                          <a:pt x="295" y="450"/>
                          <a:pt x="282" y="453"/>
                          <a:pt x="268" y="455"/>
                        </a:cubicBezTo>
                        <a:cubicBezTo>
                          <a:pt x="268" y="455"/>
                          <a:pt x="268" y="455"/>
                          <a:pt x="268" y="455"/>
                        </a:cubicBezTo>
                        <a:cubicBezTo>
                          <a:pt x="266" y="455"/>
                          <a:pt x="264" y="456"/>
                          <a:pt x="262" y="456"/>
                        </a:cubicBezTo>
                        <a:cubicBezTo>
                          <a:pt x="262" y="456"/>
                          <a:pt x="262" y="456"/>
                          <a:pt x="262" y="456"/>
                        </a:cubicBezTo>
                        <a:cubicBezTo>
                          <a:pt x="261" y="456"/>
                          <a:pt x="261" y="456"/>
                          <a:pt x="261" y="456"/>
                        </a:cubicBezTo>
                        <a:cubicBezTo>
                          <a:pt x="261" y="456"/>
                          <a:pt x="261" y="456"/>
                          <a:pt x="261" y="456"/>
                        </a:cubicBezTo>
                        <a:cubicBezTo>
                          <a:pt x="253" y="457"/>
                          <a:pt x="245" y="457"/>
                          <a:pt x="237" y="457"/>
                        </a:cubicBezTo>
                        <a:cubicBezTo>
                          <a:pt x="229" y="457"/>
                          <a:pt x="221" y="457"/>
                          <a:pt x="214" y="456"/>
                        </a:cubicBezTo>
                        <a:cubicBezTo>
                          <a:pt x="213" y="456"/>
                          <a:pt x="213" y="456"/>
                          <a:pt x="213" y="456"/>
                        </a:cubicBezTo>
                        <a:cubicBezTo>
                          <a:pt x="197" y="454"/>
                          <a:pt x="181" y="451"/>
                          <a:pt x="167" y="446"/>
                        </a:cubicBezTo>
                        <a:cubicBezTo>
                          <a:pt x="166" y="446"/>
                          <a:pt x="166" y="446"/>
                          <a:pt x="166" y="446"/>
                        </a:cubicBezTo>
                        <a:cubicBezTo>
                          <a:pt x="166" y="446"/>
                          <a:pt x="166" y="446"/>
                          <a:pt x="166" y="446"/>
                        </a:cubicBezTo>
                        <a:cubicBezTo>
                          <a:pt x="149" y="440"/>
                          <a:pt x="134" y="432"/>
                          <a:pt x="119" y="423"/>
                        </a:cubicBezTo>
                        <a:cubicBezTo>
                          <a:pt x="119" y="423"/>
                          <a:pt x="119" y="423"/>
                          <a:pt x="119" y="423"/>
                        </a:cubicBezTo>
                        <a:cubicBezTo>
                          <a:pt x="117" y="422"/>
                          <a:pt x="117" y="422"/>
                          <a:pt x="117" y="422"/>
                        </a:cubicBezTo>
                        <a:cubicBezTo>
                          <a:pt x="117" y="422"/>
                          <a:pt x="117" y="422"/>
                          <a:pt x="117" y="421"/>
                        </a:cubicBezTo>
                        <a:cubicBezTo>
                          <a:pt x="114" y="420"/>
                          <a:pt x="111" y="418"/>
                          <a:pt x="108" y="416"/>
                        </a:cubicBezTo>
                        <a:cubicBezTo>
                          <a:pt x="108" y="416"/>
                          <a:pt x="108" y="416"/>
                          <a:pt x="108" y="416"/>
                        </a:cubicBezTo>
                        <a:cubicBezTo>
                          <a:pt x="105" y="414"/>
                          <a:pt x="103" y="412"/>
                          <a:pt x="100" y="410"/>
                        </a:cubicBezTo>
                        <a:cubicBezTo>
                          <a:pt x="100" y="410"/>
                          <a:pt x="100" y="410"/>
                          <a:pt x="100" y="410"/>
                        </a:cubicBezTo>
                        <a:cubicBezTo>
                          <a:pt x="97" y="407"/>
                          <a:pt x="95" y="405"/>
                          <a:pt x="92" y="403"/>
                        </a:cubicBezTo>
                        <a:cubicBezTo>
                          <a:pt x="92" y="403"/>
                          <a:pt x="92" y="403"/>
                          <a:pt x="92" y="403"/>
                        </a:cubicBezTo>
                        <a:cubicBezTo>
                          <a:pt x="90" y="401"/>
                          <a:pt x="87" y="399"/>
                          <a:pt x="85" y="396"/>
                        </a:cubicBezTo>
                        <a:cubicBezTo>
                          <a:pt x="85" y="396"/>
                          <a:pt x="85" y="396"/>
                          <a:pt x="85" y="396"/>
                        </a:cubicBezTo>
                        <a:cubicBezTo>
                          <a:pt x="85" y="396"/>
                          <a:pt x="85" y="396"/>
                          <a:pt x="85" y="396"/>
                        </a:cubicBezTo>
                        <a:cubicBezTo>
                          <a:pt x="85" y="396"/>
                          <a:pt x="85" y="396"/>
                          <a:pt x="85" y="396"/>
                        </a:cubicBezTo>
                        <a:cubicBezTo>
                          <a:pt x="45" y="358"/>
                          <a:pt x="19" y="305"/>
                          <a:pt x="17" y="246"/>
                        </a:cubicBezTo>
                        <a:cubicBezTo>
                          <a:pt x="17" y="246"/>
                          <a:pt x="17" y="246"/>
                          <a:pt x="17" y="246"/>
                        </a:cubicBezTo>
                        <a:cubicBezTo>
                          <a:pt x="17" y="243"/>
                          <a:pt x="17" y="240"/>
                          <a:pt x="17" y="237"/>
                        </a:cubicBezTo>
                        <a:cubicBezTo>
                          <a:pt x="17" y="205"/>
                          <a:pt x="23" y="176"/>
                          <a:pt x="35" y="148"/>
                        </a:cubicBezTo>
                        <a:cubicBezTo>
                          <a:pt x="35" y="148"/>
                          <a:pt x="35" y="148"/>
                          <a:pt x="35" y="148"/>
                        </a:cubicBezTo>
                        <a:cubicBezTo>
                          <a:pt x="35" y="148"/>
                          <a:pt x="35" y="148"/>
                          <a:pt x="35" y="148"/>
                        </a:cubicBezTo>
                        <a:cubicBezTo>
                          <a:pt x="35" y="148"/>
                          <a:pt x="35" y="148"/>
                          <a:pt x="35" y="148"/>
                        </a:cubicBezTo>
                        <a:cubicBezTo>
                          <a:pt x="38" y="141"/>
                          <a:pt x="42" y="134"/>
                          <a:pt x="46" y="127"/>
                        </a:cubicBezTo>
                        <a:cubicBezTo>
                          <a:pt x="57" y="108"/>
                          <a:pt x="70" y="91"/>
                          <a:pt x="86" y="77"/>
                        </a:cubicBezTo>
                        <a:cubicBezTo>
                          <a:pt x="86" y="77"/>
                          <a:pt x="86" y="77"/>
                          <a:pt x="86" y="77"/>
                        </a:cubicBezTo>
                        <a:cubicBezTo>
                          <a:pt x="86" y="76"/>
                          <a:pt x="86" y="76"/>
                          <a:pt x="86" y="76"/>
                        </a:cubicBezTo>
                        <a:cubicBezTo>
                          <a:pt x="89" y="74"/>
                          <a:pt x="91" y="71"/>
                          <a:pt x="94" y="69"/>
                        </a:cubicBezTo>
                        <a:cubicBezTo>
                          <a:pt x="94" y="69"/>
                          <a:pt x="94" y="69"/>
                          <a:pt x="95" y="69"/>
                        </a:cubicBezTo>
                        <a:cubicBezTo>
                          <a:pt x="97" y="67"/>
                          <a:pt x="100" y="64"/>
                          <a:pt x="103" y="62"/>
                        </a:cubicBezTo>
                        <a:cubicBezTo>
                          <a:pt x="103" y="62"/>
                          <a:pt x="103" y="62"/>
                          <a:pt x="103" y="62"/>
                        </a:cubicBezTo>
                        <a:cubicBezTo>
                          <a:pt x="106" y="60"/>
                          <a:pt x="109" y="58"/>
                          <a:pt x="112" y="56"/>
                        </a:cubicBezTo>
                        <a:cubicBezTo>
                          <a:pt x="112" y="56"/>
                          <a:pt x="112" y="56"/>
                          <a:pt x="112" y="56"/>
                        </a:cubicBezTo>
                        <a:cubicBezTo>
                          <a:pt x="115" y="53"/>
                          <a:pt x="118" y="51"/>
                          <a:pt x="121" y="50"/>
                        </a:cubicBezTo>
                        <a:cubicBezTo>
                          <a:pt x="121" y="50"/>
                          <a:pt x="121" y="50"/>
                          <a:pt x="121" y="50"/>
                        </a:cubicBezTo>
                        <a:cubicBezTo>
                          <a:pt x="121" y="50"/>
                          <a:pt x="121" y="50"/>
                          <a:pt x="121" y="50"/>
                        </a:cubicBezTo>
                        <a:cubicBezTo>
                          <a:pt x="133" y="43"/>
                          <a:pt x="144" y="36"/>
                          <a:pt x="157" y="32"/>
                        </a:cubicBezTo>
                        <a:cubicBezTo>
                          <a:pt x="157" y="32"/>
                          <a:pt x="157" y="32"/>
                          <a:pt x="157" y="32"/>
                        </a:cubicBezTo>
                        <a:cubicBezTo>
                          <a:pt x="157" y="32"/>
                          <a:pt x="157" y="32"/>
                          <a:pt x="157" y="32"/>
                        </a:cubicBezTo>
                        <a:cubicBezTo>
                          <a:pt x="157" y="32"/>
                          <a:pt x="157" y="32"/>
                          <a:pt x="157" y="32"/>
                        </a:cubicBezTo>
                        <a:cubicBezTo>
                          <a:pt x="161" y="30"/>
                          <a:pt x="165" y="29"/>
                          <a:pt x="168" y="27"/>
                        </a:cubicBezTo>
                        <a:cubicBezTo>
                          <a:pt x="171" y="26"/>
                          <a:pt x="174" y="26"/>
                          <a:pt x="177" y="25"/>
                        </a:cubicBezTo>
                        <a:cubicBezTo>
                          <a:pt x="178" y="25"/>
                          <a:pt x="178" y="25"/>
                          <a:pt x="178" y="25"/>
                        </a:cubicBezTo>
                        <a:cubicBezTo>
                          <a:pt x="180" y="24"/>
                          <a:pt x="181" y="24"/>
                          <a:pt x="183" y="23"/>
                        </a:cubicBezTo>
                        <a:cubicBezTo>
                          <a:pt x="184" y="23"/>
                          <a:pt x="184" y="23"/>
                          <a:pt x="184" y="23"/>
                        </a:cubicBezTo>
                        <a:cubicBezTo>
                          <a:pt x="188" y="22"/>
                          <a:pt x="193" y="21"/>
                          <a:pt x="197" y="20"/>
                        </a:cubicBezTo>
                        <a:cubicBezTo>
                          <a:pt x="197" y="20"/>
                          <a:pt x="197" y="20"/>
                          <a:pt x="197" y="20"/>
                        </a:cubicBezTo>
                        <a:cubicBezTo>
                          <a:pt x="202" y="19"/>
                          <a:pt x="207" y="19"/>
                          <a:pt x="212" y="18"/>
                        </a:cubicBezTo>
                        <a:cubicBezTo>
                          <a:pt x="212" y="18"/>
                          <a:pt x="212" y="18"/>
                          <a:pt x="212" y="18"/>
                        </a:cubicBezTo>
                        <a:cubicBezTo>
                          <a:pt x="214" y="18"/>
                          <a:pt x="214" y="18"/>
                          <a:pt x="214" y="18"/>
                        </a:cubicBezTo>
                        <a:cubicBezTo>
                          <a:pt x="218" y="17"/>
                          <a:pt x="222" y="17"/>
                          <a:pt x="227" y="17"/>
                        </a:cubicBezTo>
                        <a:cubicBezTo>
                          <a:pt x="228" y="17"/>
                          <a:pt x="228" y="17"/>
                          <a:pt x="228" y="17"/>
                        </a:cubicBezTo>
                        <a:cubicBezTo>
                          <a:pt x="228" y="17"/>
                          <a:pt x="228" y="17"/>
                          <a:pt x="228" y="17"/>
                        </a:cubicBezTo>
                        <a:cubicBezTo>
                          <a:pt x="231" y="17"/>
                          <a:pt x="234" y="17"/>
                          <a:pt x="237" y="17"/>
                        </a:cubicBezTo>
                        <a:cubicBezTo>
                          <a:pt x="237" y="17"/>
                          <a:pt x="237" y="17"/>
                          <a:pt x="237" y="17"/>
                        </a:cubicBezTo>
                        <a:cubicBezTo>
                          <a:pt x="238" y="17"/>
                          <a:pt x="238" y="17"/>
                          <a:pt x="238" y="17"/>
                        </a:cubicBezTo>
                        <a:cubicBezTo>
                          <a:pt x="238" y="17"/>
                          <a:pt x="238" y="17"/>
                          <a:pt x="238" y="17"/>
                        </a:cubicBezTo>
                        <a:cubicBezTo>
                          <a:pt x="241" y="17"/>
                          <a:pt x="244" y="17"/>
                          <a:pt x="246" y="17"/>
                        </a:cubicBezTo>
                        <a:cubicBezTo>
                          <a:pt x="246" y="17"/>
                          <a:pt x="246" y="17"/>
                          <a:pt x="246" y="17"/>
                        </a:cubicBezTo>
                        <a:cubicBezTo>
                          <a:pt x="247" y="17"/>
                          <a:pt x="247" y="17"/>
                          <a:pt x="247" y="17"/>
                        </a:cubicBezTo>
                        <a:cubicBezTo>
                          <a:pt x="252" y="17"/>
                          <a:pt x="256" y="17"/>
                          <a:pt x="260" y="18"/>
                        </a:cubicBezTo>
                        <a:cubicBezTo>
                          <a:pt x="262" y="18"/>
                          <a:pt x="262" y="18"/>
                          <a:pt x="262" y="18"/>
                        </a:cubicBezTo>
                        <a:cubicBezTo>
                          <a:pt x="262" y="18"/>
                          <a:pt x="262" y="18"/>
                          <a:pt x="262" y="18"/>
                        </a:cubicBezTo>
                        <a:cubicBezTo>
                          <a:pt x="267" y="19"/>
                          <a:pt x="272" y="19"/>
                          <a:pt x="277" y="20"/>
                        </a:cubicBezTo>
                        <a:cubicBezTo>
                          <a:pt x="277" y="20"/>
                          <a:pt x="277" y="20"/>
                          <a:pt x="277" y="20"/>
                        </a:cubicBezTo>
                        <a:cubicBezTo>
                          <a:pt x="277" y="20"/>
                          <a:pt x="277" y="20"/>
                          <a:pt x="277" y="20"/>
                        </a:cubicBezTo>
                        <a:cubicBezTo>
                          <a:pt x="281" y="21"/>
                          <a:pt x="286" y="22"/>
                          <a:pt x="290" y="23"/>
                        </a:cubicBezTo>
                        <a:cubicBezTo>
                          <a:pt x="290" y="23"/>
                          <a:pt x="290" y="23"/>
                          <a:pt x="291" y="23"/>
                        </a:cubicBezTo>
                        <a:cubicBezTo>
                          <a:pt x="293" y="24"/>
                          <a:pt x="294" y="24"/>
                          <a:pt x="296" y="25"/>
                        </a:cubicBezTo>
                        <a:cubicBezTo>
                          <a:pt x="296" y="25"/>
                          <a:pt x="296" y="25"/>
                          <a:pt x="297" y="25"/>
                        </a:cubicBezTo>
                        <a:cubicBezTo>
                          <a:pt x="304" y="27"/>
                          <a:pt x="310" y="29"/>
                          <a:pt x="317" y="32"/>
                        </a:cubicBezTo>
                        <a:cubicBezTo>
                          <a:pt x="330" y="36"/>
                          <a:pt x="341" y="43"/>
                          <a:pt x="353" y="50"/>
                        </a:cubicBezTo>
                        <a:cubicBezTo>
                          <a:pt x="353" y="50"/>
                          <a:pt x="353" y="50"/>
                          <a:pt x="353" y="50"/>
                        </a:cubicBezTo>
                        <a:cubicBezTo>
                          <a:pt x="353" y="50"/>
                          <a:pt x="353" y="50"/>
                          <a:pt x="353" y="50"/>
                        </a:cubicBezTo>
                        <a:cubicBezTo>
                          <a:pt x="356" y="51"/>
                          <a:pt x="359" y="53"/>
                          <a:pt x="362" y="56"/>
                        </a:cubicBezTo>
                        <a:cubicBezTo>
                          <a:pt x="362" y="56"/>
                          <a:pt x="362" y="56"/>
                          <a:pt x="362" y="56"/>
                        </a:cubicBezTo>
                        <a:cubicBezTo>
                          <a:pt x="365" y="58"/>
                          <a:pt x="368" y="60"/>
                          <a:pt x="371" y="62"/>
                        </a:cubicBezTo>
                        <a:cubicBezTo>
                          <a:pt x="371" y="62"/>
                          <a:pt x="371" y="62"/>
                          <a:pt x="371" y="62"/>
                        </a:cubicBezTo>
                        <a:cubicBezTo>
                          <a:pt x="374" y="64"/>
                          <a:pt x="377" y="67"/>
                          <a:pt x="380" y="69"/>
                        </a:cubicBezTo>
                        <a:cubicBezTo>
                          <a:pt x="380" y="69"/>
                          <a:pt x="380" y="69"/>
                          <a:pt x="380" y="69"/>
                        </a:cubicBezTo>
                        <a:cubicBezTo>
                          <a:pt x="383" y="71"/>
                          <a:pt x="385" y="74"/>
                          <a:pt x="388" y="76"/>
                        </a:cubicBezTo>
                        <a:cubicBezTo>
                          <a:pt x="388" y="77"/>
                          <a:pt x="388" y="77"/>
                          <a:pt x="388" y="77"/>
                        </a:cubicBezTo>
                        <a:cubicBezTo>
                          <a:pt x="388" y="77"/>
                          <a:pt x="388" y="77"/>
                          <a:pt x="388" y="77"/>
                        </a:cubicBezTo>
                        <a:cubicBezTo>
                          <a:pt x="390" y="78"/>
                          <a:pt x="391" y="80"/>
                          <a:pt x="393" y="81"/>
                        </a:cubicBezTo>
                        <a:cubicBezTo>
                          <a:pt x="393" y="81"/>
                          <a:pt x="393" y="81"/>
                          <a:pt x="393" y="81"/>
                        </a:cubicBezTo>
                        <a:cubicBezTo>
                          <a:pt x="394" y="83"/>
                          <a:pt x="396" y="84"/>
                          <a:pt x="397" y="86"/>
                        </a:cubicBezTo>
                        <a:cubicBezTo>
                          <a:pt x="406" y="95"/>
                          <a:pt x="413" y="104"/>
                          <a:pt x="420" y="114"/>
                        </a:cubicBezTo>
                        <a:cubicBezTo>
                          <a:pt x="427" y="125"/>
                          <a:pt x="434" y="136"/>
                          <a:pt x="439" y="148"/>
                        </a:cubicBezTo>
                        <a:cubicBezTo>
                          <a:pt x="439" y="148"/>
                          <a:pt x="439" y="148"/>
                          <a:pt x="439" y="148"/>
                        </a:cubicBezTo>
                        <a:cubicBezTo>
                          <a:pt x="439" y="148"/>
                          <a:pt x="439" y="148"/>
                          <a:pt x="439" y="148"/>
                        </a:cubicBezTo>
                        <a:cubicBezTo>
                          <a:pt x="439" y="148"/>
                          <a:pt x="439" y="148"/>
                          <a:pt x="439" y="148"/>
                        </a:cubicBezTo>
                        <a:cubicBezTo>
                          <a:pt x="451" y="176"/>
                          <a:pt x="458" y="205"/>
                          <a:pt x="458" y="237"/>
                        </a:cubicBezTo>
                        <a:cubicBezTo>
                          <a:pt x="458" y="240"/>
                          <a:pt x="457" y="243"/>
                          <a:pt x="457" y="246"/>
                        </a:cubicBezTo>
                        <a:cubicBezTo>
                          <a:pt x="457" y="258"/>
                          <a:pt x="455" y="269"/>
                          <a:pt x="453" y="281"/>
                        </a:cubicBezTo>
                        <a:close/>
                        <a:moveTo>
                          <a:pt x="209" y="161"/>
                        </a:moveTo>
                        <a:cubicBezTo>
                          <a:pt x="209" y="161"/>
                          <a:pt x="210" y="161"/>
                          <a:pt x="211" y="161"/>
                        </a:cubicBezTo>
                        <a:cubicBezTo>
                          <a:pt x="211" y="162"/>
                          <a:pt x="209" y="162"/>
                          <a:pt x="209" y="161"/>
                        </a:cubicBezTo>
                        <a:close/>
                        <a:moveTo>
                          <a:pt x="201" y="194"/>
                        </a:moveTo>
                        <a:cubicBezTo>
                          <a:pt x="201" y="194"/>
                          <a:pt x="202" y="194"/>
                          <a:pt x="202" y="194"/>
                        </a:cubicBezTo>
                        <a:cubicBezTo>
                          <a:pt x="203" y="196"/>
                          <a:pt x="200" y="197"/>
                          <a:pt x="199" y="197"/>
                        </a:cubicBezTo>
                        <a:cubicBezTo>
                          <a:pt x="199" y="198"/>
                          <a:pt x="198" y="199"/>
                          <a:pt x="198" y="199"/>
                        </a:cubicBezTo>
                        <a:cubicBezTo>
                          <a:pt x="197" y="199"/>
                          <a:pt x="197" y="198"/>
                          <a:pt x="197" y="197"/>
                        </a:cubicBezTo>
                        <a:cubicBezTo>
                          <a:pt x="197" y="196"/>
                          <a:pt x="197" y="196"/>
                          <a:pt x="197" y="195"/>
                        </a:cubicBezTo>
                        <a:cubicBezTo>
                          <a:pt x="198" y="195"/>
                          <a:pt x="198" y="194"/>
                          <a:pt x="198" y="194"/>
                        </a:cubicBezTo>
                        <a:cubicBezTo>
                          <a:pt x="199" y="194"/>
                          <a:pt x="200" y="194"/>
                          <a:pt x="201" y="194"/>
                        </a:cubicBezTo>
                        <a:close/>
                        <a:moveTo>
                          <a:pt x="205" y="217"/>
                        </a:moveTo>
                        <a:cubicBezTo>
                          <a:pt x="204" y="217"/>
                          <a:pt x="206" y="214"/>
                          <a:pt x="206" y="213"/>
                        </a:cubicBezTo>
                        <a:cubicBezTo>
                          <a:pt x="206" y="213"/>
                          <a:pt x="207" y="213"/>
                          <a:pt x="207" y="212"/>
                        </a:cubicBezTo>
                        <a:cubicBezTo>
                          <a:pt x="208" y="211"/>
                          <a:pt x="206" y="211"/>
                          <a:pt x="208" y="211"/>
                        </a:cubicBezTo>
                        <a:cubicBezTo>
                          <a:pt x="209" y="211"/>
                          <a:pt x="208" y="213"/>
                          <a:pt x="207" y="213"/>
                        </a:cubicBezTo>
                        <a:cubicBezTo>
                          <a:pt x="206" y="214"/>
                          <a:pt x="205" y="215"/>
                          <a:pt x="205" y="217"/>
                        </a:cubicBezTo>
                        <a:close/>
                        <a:moveTo>
                          <a:pt x="210" y="159"/>
                        </a:moveTo>
                        <a:cubicBezTo>
                          <a:pt x="210" y="159"/>
                          <a:pt x="209" y="158"/>
                          <a:pt x="210" y="158"/>
                        </a:cubicBezTo>
                        <a:cubicBezTo>
                          <a:pt x="210" y="158"/>
                          <a:pt x="210" y="158"/>
                          <a:pt x="211" y="158"/>
                        </a:cubicBezTo>
                        <a:cubicBezTo>
                          <a:pt x="211" y="158"/>
                          <a:pt x="211" y="159"/>
                          <a:pt x="210" y="159"/>
                        </a:cubicBezTo>
                        <a:close/>
                        <a:moveTo>
                          <a:pt x="211" y="152"/>
                        </a:moveTo>
                        <a:cubicBezTo>
                          <a:pt x="211" y="152"/>
                          <a:pt x="212" y="152"/>
                          <a:pt x="212" y="152"/>
                        </a:cubicBezTo>
                        <a:cubicBezTo>
                          <a:pt x="211" y="153"/>
                          <a:pt x="211" y="153"/>
                          <a:pt x="211" y="153"/>
                        </a:cubicBezTo>
                        <a:cubicBezTo>
                          <a:pt x="212" y="154"/>
                          <a:pt x="211" y="156"/>
                          <a:pt x="210" y="156"/>
                        </a:cubicBezTo>
                        <a:cubicBezTo>
                          <a:pt x="209" y="157"/>
                          <a:pt x="208" y="156"/>
                          <a:pt x="209" y="155"/>
                        </a:cubicBezTo>
                        <a:cubicBezTo>
                          <a:pt x="209" y="155"/>
                          <a:pt x="211" y="155"/>
                          <a:pt x="211" y="154"/>
                        </a:cubicBezTo>
                        <a:cubicBezTo>
                          <a:pt x="211" y="153"/>
                          <a:pt x="210" y="152"/>
                          <a:pt x="211" y="152"/>
                        </a:cubicBezTo>
                        <a:close/>
                        <a:moveTo>
                          <a:pt x="217" y="168"/>
                        </a:moveTo>
                        <a:cubicBezTo>
                          <a:pt x="216" y="167"/>
                          <a:pt x="215" y="167"/>
                          <a:pt x="215" y="166"/>
                        </a:cubicBezTo>
                        <a:cubicBezTo>
                          <a:pt x="215" y="165"/>
                          <a:pt x="215" y="164"/>
                          <a:pt x="216" y="163"/>
                        </a:cubicBezTo>
                        <a:cubicBezTo>
                          <a:pt x="216" y="161"/>
                          <a:pt x="218" y="161"/>
                          <a:pt x="221" y="162"/>
                        </a:cubicBezTo>
                        <a:cubicBezTo>
                          <a:pt x="222" y="162"/>
                          <a:pt x="222" y="165"/>
                          <a:pt x="222" y="166"/>
                        </a:cubicBezTo>
                        <a:cubicBezTo>
                          <a:pt x="221" y="168"/>
                          <a:pt x="219" y="168"/>
                          <a:pt x="217" y="168"/>
                        </a:cubicBezTo>
                        <a:close/>
                        <a:moveTo>
                          <a:pt x="202" y="189"/>
                        </a:moveTo>
                        <a:cubicBezTo>
                          <a:pt x="202" y="189"/>
                          <a:pt x="202" y="189"/>
                          <a:pt x="201" y="189"/>
                        </a:cubicBezTo>
                        <a:cubicBezTo>
                          <a:pt x="201" y="189"/>
                          <a:pt x="201" y="189"/>
                          <a:pt x="200" y="189"/>
                        </a:cubicBezTo>
                        <a:cubicBezTo>
                          <a:pt x="200" y="188"/>
                          <a:pt x="200" y="187"/>
                          <a:pt x="199" y="187"/>
                        </a:cubicBezTo>
                        <a:cubicBezTo>
                          <a:pt x="198" y="186"/>
                          <a:pt x="197" y="188"/>
                          <a:pt x="197" y="189"/>
                        </a:cubicBezTo>
                        <a:cubicBezTo>
                          <a:pt x="198" y="190"/>
                          <a:pt x="195" y="189"/>
                          <a:pt x="195" y="190"/>
                        </a:cubicBezTo>
                        <a:cubicBezTo>
                          <a:pt x="194" y="191"/>
                          <a:pt x="193" y="193"/>
                          <a:pt x="191" y="192"/>
                        </a:cubicBezTo>
                        <a:cubicBezTo>
                          <a:pt x="191" y="192"/>
                          <a:pt x="191" y="192"/>
                          <a:pt x="191" y="191"/>
                        </a:cubicBezTo>
                        <a:cubicBezTo>
                          <a:pt x="191" y="190"/>
                          <a:pt x="190" y="190"/>
                          <a:pt x="190" y="190"/>
                        </a:cubicBezTo>
                        <a:cubicBezTo>
                          <a:pt x="189" y="190"/>
                          <a:pt x="186" y="190"/>
                          <a:pt x="187" y="188"/>
                        </a:cubicBezTo>
                        <a:cubicBezTo>
                          <a:pt x="187" y="188"/>
                          <a:pt x="189" y="188"/>
                          <a:pt x="189" y="187"/>
                        </a:cubicBezTo>
                        <a:cubicBezTo>
                          <a:pt x="190" y="186"/>
                          <a:pt x="190" y="186"/>
                          <a:pt x="190" y="185"/>
                        </a:cubicBezTo>
                        <a:cubicBezTo>
                          <a:pt x="192" y="184"/>
                          <a:pt x="192" y="184"/>
                          <a:pt x="191" y="183"/>
                        </a:cubicBezTo>
                        <a:cubicBezTo>
                          <a:pt x="190" y="183"/>
                          <a:pt x="189" y="183"/>
                          <a:pt x="190" y="182"/>
                        </a:cubicBezTo>
                        <a:cubicBezTo>
                          <a:pt x="190" y="181"/>
                          <a:pt x="190" y="180"/>
                          <a:pt x="190" y="180"/>
                        </a:cubicBezTo>
                        <a:cubicBezTo>
                          <a:pt x="190" y="179"/>
                          <a:pt x="190" y="176"/>
                          <a:pt x="192" y="176"/>
                        </a:cubicBezTo>
                        <a:cubicBezTo>
                          <a:pt x="193" y="177"/>
                          <a:pt x="193" y="178"/>
                          <a:pt x="194" y="179"/>
                        </a:cubicBezTo>
                        <a:cubicBezTo>
                          <a:pt x="194" y="180"/>
                          <a:pt x="195" y="179"/>
                          <a:pt x="196" y="180"/>
                        </a:cubicBezTo>
                        <a:cubicBezTo>
                          <a:pt x="196" y="180"/>
                          <a:pt x="197" y="180"/>
                          <a:pt x="197" y="181"/>
                        </a:cubicBezTo>
                        <a:cubicBezTo>
                          <a:pt x="197" y="182"/>
                          <a:pt x="199" y="182"/>
                          <a:pt x="200" y="182"/>
                        </a:cubicBezTo>
                        <a:cubicBezTo>
                          <a:pt x="201" y="183"/>
                          <a:pt x="202" y="184"/>
                          <a:pt x="203" y="185"/>
                        </a:cubicBezTo>
                        <a:cubicBezTo>
                          <a:pt x="205" y="186"/>
                          <a:pt x="206" y="188"/>
                          <a:pt x="205" y="189"/>
                        </a:cubicBezTo>
                        <a:cubicBezTo>
                          <a:pt x="205" y="191"/>
                          <a:pt x="203" y="190"/>
                          <a:pt x="202" y="189"/>
                        </a:cubicBezTo>
                        <a:close/>
                        <a:moveTo>
                          <a:pt x="212" y="192"/>
                        </a:moveTo>
                        <a:cubicBezTo>
                          <a:pt x="212" y="192"/>
                          <a:pt x="212" y="190"/>
                          <a:pt x="213" y="191"/>
                        </a:cubicBezTo>
                        <a:cubicBezTo>
                          <a:pt x="213" y="191"/>
                          <a:pt x="213" y="190"/>
                          <a:pt x="214" y="191"/>
                        </a:cubicBezTo>
                        <a:cubicBezTo>
                          <a:pt x="216" y="192"/>
                          <a:pt x="213" y="194"/>
                          <a:pt x="212" y="192"/>
                        </a:cubicBezTo>
                        <a:close/>
                        <a:moveTo>
                          <a:pt x="224" y="162"/>
                        </a:moveTo>
                        <a:cubicBezTo>
                          <a:pt x="226" y="163"/>
                          <a:pt x="225" y="164"/>
                          <a:pt x="223" y="163"/>
                        </a:cubicBezTo>
                        <a:cubicBezTo>
                          <a:pt x="222" y="163"/>
                          <a:pt x="223" y="162"/>
                          <a:pt x="224" y="162"/>
                        </a:cubicBezTo>
                        <a:close/>
                        <a:moveTo>
                          <a:pt x="184" y="101"/>
                        </a:moveTo>
                        <a:cubicBezTo>
                          <a:pt x="185" y="101"/>
                          <a:pt x="183" y="103"/>
                          <a:pt x="182" y="103"/>
                        </a:cubicBezTo>
                        <a:cubicBezTo>
                          <a:pt x="181" y="102"/>
                          <a:pt x="181" y="102"/>
                          <a:pt x="182" y="101"/>
                        </a:cubicBezTo>
                        <a:cubicBezTo>
                          <a:pt x="182" y="101"/>
                          <a:pt x="183" y="101"/>
                          <a:pt x="183" y="101"/>
                        </a:cubicBezTo>
                        <a:cubicBezTo>
                          <a:pt x="183" y="100"/>
                          <a:pt x="184" y="100"/>
                          <a:pt x="184" y="101"/>
                        </a:cubicBezTo>
                        <a:close/>
                        <a:moveTo>
                          <a:pt x="207" y="196"/>
                        </a:moveTo>
                        <a:cubicBezTo>
                          <a:pt x="209" y="195"/>
                          <a:pt x="211" y="198"/>
                          <a:pt x="210" y="198"/>
                        </a:cubicBezTo>
                        <a:cubicBezTo>
                          <a:pt x="210" y="199"/>
                          <a:pt x="209" y="202"/>
                          <a:pt x="208" y="202"/>
                        </a:cubicBezTo>
                        <a:cubicBezTo>
                          <a:pt x="206" y="201"/>
                          <a:pt x="206" y="197"/>
                          <a:pt x="207" y="196"/>
                        </a:cubicBezTo>
                        <a:close/>
                        <a:moveTo>
                          <a:pt x="170" y="100"/>
                        </a:moveTo>
                        <a:cubicBezTo>
                          <a:pt x="171" y="99"/>
                          <a:pt x="171" y="100"/>
                          <a:pt x="172" y="99"/>
                        </a:cubicBezTo>
                        <a:cubicBezTo>
                          <a:pt x="172" y="99"/>
                          <a:pt x="172" y="99"/>
                          <a:pt x="172" y="99"/>
                        </a:cubicBezTo>
                        <a:cubicBezTo>
                          <a:pt x="172" y="99"/>
                          <a:pt x="172" y="99"/>
                          <a:pt x="172" y="99"/>
                        </a:cubicBezTo>
                        <a:cubicBezTo>
                          <a:pt x="173" y="99"/>
                          <a:pt x="175" y="99"/>
                          <a:pt x="176" y="99"/>
                        </a:cubicBezTo>
                        <a:cubicBezTo>
                          <a:pt x="177" y="99"/>
                          <a:pt x="176" y="101"/>
                          <a:pt x="175" y="101"/>
                        </a:cubicBezTo>
                        <a:cubicBezTo>
                          <a:pt x="174" y="102"/>
                          <a:pt x="173" y="101"/>
                          <a:pt x="172" y="101"/>
                        </a:cubicBezTo>
                        <a:cubicBezTo>
                          <a:pt x="172" y="102"/>
                          <a:pt x="171" y="102"/>
                          <a:pt x="170" y="101"/>
                        </a:cubicBezTo>
                        <a:cubicBezTo>
                          <a:pt x="170" y="101"/>
                          <a:pt x="170" y="100"/>
                          <a:pt x="170" y="100"/>
                        </a:cubicBezTo>
                        <a:close/>
                        <a:moveTo>
                          <a:pt x="167" y="84"/>
                        </a:moveTo>
                        <a:cubicBezTo>
                          <a:pt x="169" y="84"/>
                          <a:pt x="170" y="85"/>
                          <a:pt x="169" y="85"/>
                        </a:cubicBezTo>
                        <a:cubicBezTo>
                          <a:pt x="168" y="86"/>
                          <a:pt x="167" y="86"/>
                          <a:pt x="167" y="86"/>
                        </a:cubicBezTo>
                        <a:cubicBezTo>
                          <a:pt x="166" y="85"/>
                          <a:pt x="166" y="85"/>
                          <a:pt x="166" y="85"/>
                        </a:cubicBezTo>
                        <a:cubicBezTo>
                          <a:pt x="166" y="85"/>
                          <a:pt x="165" y="85"/>
                          <a:pt x="165" y="85"/>
                        </a:cubicBezTo>
                        <a:cubicBezTo>
                          <a:pt x="163" y="85"/>
                          <a:pt x="166" y="84"/>
                          <a:pt x="167" y="84"/>
                        </a:cubicBezTo>
                        <a:close/>
                        <a:moveTo>
                          <a:pt x="207" y="110"/>
                        </a:moveTo>
                        <a:cubicBezTo>
                          <a:pt x="207" y="110"/>
                          <a:pt x="208" y="110"/>
                          <a:pt x="208" y="110"/>
                        </a:cubicBezTo>
                        <a:cubicBezTo>
                          <a:pt x="209" y="109"/>
                          <a:pt x="209" y="112"/>
                          <a:pt x="207" y="112"/>
                        </a:cubicBezTo>
                        <a:cubicBezTo>
                          <a:pt x="206" y="112"/>
                          <a:pt x="206" y="111"/>
                          <a:pt x="207" y="110"/>
                        </a:cubicBezTo>
                        <a:close/>
                        <a:moveTo>
                          <a:pt x="171" y="93"/>
                        </a:moveTo>
                        <a:cubicBezTo>
                          <a:pt x="172" y="93"/>
                          <a:pt x="172" y="93"/>
                          <a:pt x="173" y="93"/>
                        </a:cubicBezTo>
                        <a:cubicBezTo>
                          <a:pt x="173" y="94"/>
                          <a:pt x="173" y="95"/>
                          <a:pt x="173" y="95"/>
                        </a:cubicBezTo>
                        <a:cubicBezTo>
                          <a:pt x="174" y="95"/>
                          <a:pt x="175" y="96"/>
                          <a:pt x="174" y="96"/>
                        </a:cubicBezTo>
                        <a:cubicBezTo>
                          <a:pt x="174" y="96"/>
                          <a:pt x="173" y="96"/>
                          <a:pt x="173" y="96"/>
                        </a:cubicBezTo>
                        <a:cubicBezTo>
                          <a:pt x="173" y="96"/>
                          <a:pt x="173" y="97"/>
                          <a:pt x="173" y="97"/>
                        </a:cubicBezTo>
                        <a:cubicBezTo>
                          <a:pt x="173" y="98"/>
                          <a:pt x="172" y="98"/>
                          <a:pt x="172" y="98"/>
                        </a:cubicBezTo>
                        <a:cubicBezTo>
                          <a:pt x="171" y="98"/>
                          <a:pt x="170" y="99"/>
                          <a:pt x="169" y="99"/>
                        </a:cubicBezTo>
                        <a:cubicBezTo>
                          <a:pt x="168" y="99"/>
                          <a:pt x="168" y="99"/>
                          <a:pt x="167" y="98"/>
                        </a:cubicBezTo>
                        <a:cubicBezTo>
                          <a:pt x="167" y="98"/>
                          <a:pt x="166" y="97"/>
                          <a:pt x="166" y="97"/>
                        </a:cubicBezTo>
                        <a:cubicBezTo>
                          <a:pt x="167" y="97"/>
                          <a:pt x="168" y="97"/>
                          <a:pt x="168" y="97"/>
                        </a:cubicBezTo>
                        <a:cubicBezTo>
                          <a:pt x="169" y="97"/>
                          <a:pt x="169" y="96"/>
                          <a:pt x="168" y="96"/>
                        </a:cubicBezTo>
                        <a:cubicBezTo>
                          <a:pt x="168" y="96"/>
                          <a:pt x="167" y="96"/>
                          <a:pt x="167" y="96"/>
                        </a:cubicBezTo>
                        <a:cubicBezTo>
                          <a:pt x="167" y="95"/>
                          <a:pt x="167" y="95"/>
                          <a:pt x="167" y="95"/>
                        </a:cubicBezTo>
                        <a:cubicBezTo>
                          <a:pt x="167" y="95"/>
                          <a:pt x="167" y="94"/>
                          <a:pt x="166" y="94"/>
                        </a:cubicBezTo>
                        <a:cubicBezTo>
                          <a:pt x="166" y="94"/>
                          <a:pt x="167" y="93"/>
                          <a:pt x="167" y="93"/>
                        </a:cubicBezTo>
                        <a:cubicBezTo>
                          <a:pt x="167" y="92"/>
                          <a:pt x="166" y="92"/>
                          <a:pt x="167" y="92"/>
                        </a:cubicBezTo>
                        <a:cubicBezTo>
                          <a:pt x="168" y="91"/>
                          <a:pt x="169" y="92"/>
                          <a:pt x="170" y="92"/>
                        </a:cubicBezTo>
                        <a:cubicBezTo>
                          <a:pt x="170" y="92"/>
                          <a:pt x="170" y="93"/>
                          <a:pt x="171" y="93"/>
                        </a:cubicBezTo>
                        <a:close/>
                        <a:moveTo>
                          <a:pt x="171" y="104"/>
                        </a:moveTo>
                        <a:cubicBezTo>
                          <a:pt x="171" y="103"/>
                          <a:pt x="172" y="103"/>
                          <a:pt x="172" y="103"/>
                        </a:cubicBezTo>
                        <a:cubicBezTo>
                          <a:pt x="172" y="103"/>
                          <a:pt x="172" y="104"/>
                          <a:pt x="172" y="104"/>
                        </a:cubicBezTo>
                        <a:cubicBezTo>
                          <a:pt x="171" y="104"/>
                          <a:pt x="171" y="104"/>
                          <a:pt x="171" y="104"/>
                        </a:cubicBezTo>
                        <a:close/>
                        <a:moveTo>
                          <a:pt x="173" y="112"/>
                        </a:moveTo>
                        <a:cubicBezTo>
                          <a:pt x="173" y="113"/>
                          <a:pt x="171" y="113"/>
                          <a:pt x="171" y="112"/>
                        </a:cubicBezTo>
                        <a:cubicBezTo>
                          <a:pt x="171" y="112"/>
                          <a:pt x="173" y="112"/>
                          <a:pt x="173" y="112"/>
                        </a:cubicBezTo>
                        <a:close/>
                        <a:moveTo>
                          <a:pt x="209" y="225"/>
                        </a:moveTo>
                        <a:cubicBezTo>
                          <a:pt x="208" y="224"/>
                          <a:pt x="208" y="224"/>
                          <a:pt x="209" y="224"/>
                        </a:cubicBezTo>
                        <a:cubicBezTo>
                          <a:pt x="209" y="224"/>
                          <a:pt x="209" y="224"/>
                          <a:pt x="209" y="224"/>
                        </a:cubicBezTo>
                        <a:cubicBezTo>
                          <a:pt x="209" y="225"/>
                          <a:pt x="209" y="225"/>
                          <a:pt x="209" y="225"/>
                        </a:cubicBezTo>
                        <a:close/>
                        <a:moveTo>
                          <a:pt x="208" y="234"/>
                        </a:moveTo>
                        <a:cubicBezTo>
                          <a:pt x="207" y="233"/>
                          <a:pt x="209" y="230"/>
                          <a:pt x="209" y="229"/>
                        </a:cubicBezTo>
                        <a:cubicBezTo>
                          <a:pt x="209" y="229"/>
                          <a:pt x="208" y="228"/>
                          <a:pt x="209" y="228"/>
                        </a:cubicBezTo>
                        <a:cubicBezTo>
                          <a:pt x="210" y="227"/>
                          <a:pt x="210" y="228"/>
                          <a:pt x="210" y="228"/>
                        </a:cubicBezTo>
                        <a:cubicBezTo>
                          <a:pt x="210" y="230"/>
                          <a:pt x="212" y="231"/>
                          <a:pt x="212" y="232"/>
                        </a:cubicBezTo>
                        <a:cubicBezTo>
                          <a:pt x="212" y="233"/>
                          <a:pt x="209" y="234"/>
                          <a:pt x="208" y="234"/>
                        </a:cubicBezTo>
                        <a:close/>
                        <a:moveTo>
                          <a:pt x="180" y="127"/>
                        </a:moveTo>
                        <a:cubicBezTo>
                          <a:pt x="179" y="127"/>
                          <a:pt x="179" y="127"/>
                          <a:pt x="179" y="128"/>
                        </a:cubicBezTo>
                        <a:cubicBezTo>
                          <a:pt x="179" y="128"/>
                          <a:pt x="179" y="129"/>
                          <a:pt x="179" y="129"/>
                        </a:cubicBezTo>
                        <a:cubicBezTo>
                          <a:pt x="178" y="130"/>
                          <a:pt x="177" y="130"/>
                          <a:pt x="177" y="131"/>
                        </a:cubicBezTo>
                        <a:cubicBezTo>
                          <a:pt x="177" y="131"/>
                          <a:pt x="177" y="132"/>
                          <a:pt x="177" y="132"/>
                        </a:cubicBezTo>
                        <a:cubicBezTo>
                          <a:pt x="176" y="134"/>
                          <a:pt x="174" y="132"/>
                          <a:pt x="173" y="132"/>
                        </a:cubicBezTo>
                        <a:cubicBezTo>
                          <a:pt x="171" y="132"/>
                          <a:pt x="173" y="133"/>
                          <a:pt x="173" y="133"/>
                        </a:cubicBezTo>
                        <a:cubicBezTo>
                          <a:pt x="173" y="134"/>
                          <a:pt x="173" y="135"/>
                          <a:pt x="172" y="136"/>
                        </a:cubicBezTo>
                        <a:cubicBezTo>
                          <a:pt x="172" y="136"/>
                          <a:pt x="170" y="137"/>
                          <a:pt x="169" y="137"/>
                        </a:cubicBezTo>
                        <a:cubicBezTo>
                          <a:pt x="168" y="137"/>
                          <a:pt x="168" y="136"/>
                          <a:pt x="167" y="135"/>
                        </a:cubicBezTo>
                        <a:cubicBezTo>
                          <a:pt x="167" y="134"/>
                          <a:pt x="168" y="132"/>
                          <a:pt x="168" y="131"/>
                        </a:cubicBezTo>
                        <a:cubicBezTo>
                          <a:pt x="168" y="130"/>
                          <a:pt x="168" y="128"/>
                          <a:pt x="169" y="128"/>
                        </a:cubicBezTo>
                        <a:cubicBezTo>
                          <a:pt x="171" y="127"/>
                          <a:pt x="169" y="127"/>
                          <a:pt x="169" y="126"/>
                        </a:cubicBezTo>
                        <a:cubicBezTo>
                          <a:pt x="169" y="125"/>
                          <a:pt x="170" y="125"/>
                          <a:pt x="171" y="125"/>
                        </a:cubicBezTo>
                        <a:cubicBezTo>
                          <a:pt x="172" y="124"/>
                          <a:pt x="174" y="123"/>
                          <a:pt x="175" y="124"/>
                        </a:cubicBezTo>
                        <a:cubicBezTo>
                          <a:pt x="176" y="124"/>
                          <a:pt x="177" y="124"/>
                          <a:pt x="177" y="124"/>
                        </a:cubicBezTo>
                        <a:cubicBezTo>
                          <a:pt x="178" y="124"/>
                          <a:pt x="179" y="124"/>
                          <a:pt x="180" y="124"/>
                        </a:cubicBezTo>
                        <a:cubicBezTo>
                          <a:pt x="181" y="124"/>
                          <a:pt x="182" y="124"/>
                          <a:pt x="182" y="125"/>
                        </a:cubicBezTo>
                        <a:cubicBezTo>
                          <a:pt x="182" y="126"/>
                          <a:pt x="181" y="127"/>
                          <a:pt x="180" y="127"/>
                        </a:cubicBezTo>
                        <a:close/>
                        <a:moveTo>
                          <a:pt x="169" y="116"/>
                        </a:moveTo>
                        <a:cubicBezTo>
                          <a:pt x="169" y="114"/>
                          <a:pt x="172" y="115"/>
                          <a:pt x="173" y="116"/>
                        </a:cubicBezTo>
                        <a:cubicBezTo>
                          <a:pt x="174" y="117"/>
                          <a:pt x="176" y="118"/>
                          <a:pt x="174" y="120"/>
                        </a:cubicBezTo>
                        <a:cubicBezTo>
                          <a:pt x="173" y="122"/>
                          <a:pt x="170" y="121"/>
                          <a:pt x="168" y="121"/>
                        </a:cubicBezTo>
                        <a:cubicBezTo>
                          <a:pt x="166" y="120"/>
                          <a:pt x="168" y="117"/>
                          <a:pt x="169" y="116"/>
                        </a:cubicBezTo>
                        <a:close/>
                        <a:moveTo>
                          <a:pt x="330" y="118"/>
                        </a:moveTo>
                        <a:cubicBezTo>
                          <a:pt x="330" y="118"/>
                          <a:pt x="329" y="118"/>
                          <a:pt x="329" y="118"/>
                        </a:cubicBezTo>
                        <a:cubicBezTo>
                          <a:pt x="329" y="117"/>
                          <a:pt x="329" y="116"/>
                          <a:pt x="329" y="116"/>
                        </a:cubicBezTo>
                        <a:cubicBezTo>
                          <a:pt x="329" y="116"/>
                          <a:pt x="330" y="116"/>
                          <a:pt x="330" y="117"/>
                        </a:cubicBezTo>
                        <a:cubicBezTo>
                          <a:pt x="330" y="117"/>
                          <a:pt x="330" y="118"/>
                          <a:pt x="330" y="118"/>
                        </a:cubicBezTo>
                        <a:close/>
                        <a:moveTo>
                          <a:pt x="160" y="94"/>
                        </a:moveTo>
                        <a:cubicBezTo>
                          <a:pt x="161" y="94"/>
                          <a:pt x="162" y="95"/>
                          <a:pt x="162" y="96"/>
                        </a:cubicBezTo>
                        <a:cubicBezTo>
                          <a:pt x="162" y="96"/>
                          <a:pt x="161" y="97"/>
                          <a:pt x="162" y="98"/>
                        </a:cubicBezTo>
                        <a:cubicBezTo>
                          <a:pt x="162" y="98"/>
                          <a:pt x="162" y="98"/>
                          <a:pt x="163" y="98"/>
                        </a:cubicBezTo>
                        <a:cubicBezTo>
                          <a:pt x="163" y="99"/>
                          <a:pt x="163" y="100"/>
                          <a:pt x="161" y="100"/>
                        </a:cubicBezTo>
                        <a:cubicBezTo>
                          <a:pt x="160" y="100"/>
                          <a:pt x="160" y="99"/>
                          <a:pt x="160" y="98"/>
                        </a:cubicBezTo>
                        <a:cubicBezTo>
                          <a:pt x="160" y="98"/>
                          <a:pt x="159" y="98"/>
                          <a:pt x="159" y="98"/>
                        </a:cubicBezTo>
                        <a:cubicBezTo>
                          <a:pt x="158" y="98"/>
                          <a:pt x="158" y="98"/>
                          <a:pt x="158" y="98"/>
                        </a:cubicBezTo>
                        <a:cubicBezTo>
                          <a:pt x="157" y="97"/>
                          <a:pt x="157" y="97"/>
                          <a:pt x="157" y="98"/>
                        </a:cubicBezTo>
                        <a:cubicBezTo>
                          <a:pt x="156" y="98"/>
                          <a:pt x="156" y="98"/>
                          <a:pt x="156" y="98"/>
                        </a:cubicBezTo>
                        <a:cubicBezTo>
                          <a:pt x="155" y="99"/>
                          <a:pt x="152" y="98"/>
                          <a:pt x="152" y="97"/>
                        </a:cubicBezTo>
                        <a:cubicBezTo>
                          <a:pt x="152" y="97"/>
                          <a:pt x="152" y="96"/>
                          <a:pt x="153" y="96"/>
                        </a:cubicBezTo>
                        <a:cubicBezTo>
                          <a:pt x="153" y="96"/>
                          <a:pt x="154" y="96"/>
                          <a:pt x="154" y="96"/>
                        </a:cubicBezTo>
                        <a:cubicBezTo>
                          <a:pt x="156" y="95"/>
                          <a:pt x="154" y="94"/>
                          <a:pt x="153" y="94"/>
                        </a:cubicBezTo>
                        <a:cubicBezTo>
                          <a:pt x="152" y="93"/>
                          <a:pt x="152" y="94"/>
                          <a:pt x="152" y="93"/>
                        </a:cubicBezTo>
                        <a:cubicBezTo>
                          <a:pt x="152" y="92"/>
                          <a:pt x="152" y="91"/>
                          <a:pt x="153" y="91"/>
                        </a:cubicBezTo>
                        <a:cubicBezTo>
                          <a:pt x="154" y="90"/>
                          <a:pt x="155" y="90"/>
                          <a:pt x="155" y="90"/>
                        </a:cubicBezTo>
                        <a:cubicBezTo>
                          <a:pt x="156" y="90"/>
                          <a:pt x="156" y="91"/>
                          <a:pt x="156" y="91"/>
                        </a:cubicBezTo>
                        <a:cubicBezTo>
                          <a:pt x="157" y="91"/>
                          <a:pt x="157" y="92"/>
                          <a:pt x="157" y="92"/>
                        </a:cubicBezTo>
                        <a:cubicBezTo>
                          <a:pt x="157" y="93"/>
                          <a:pt x="158" y="93"/>
                          <a:pt x="158" y="92"/>
                        </a:cubicBezTo>
                        <a:cubicBezTo>
                          <a:pt x="158" y="92"/>
                          <a:pt x="159" y="92"/>
                          <a:pt x="159" y="92"/>
                        </a:cubicBezTo>
                        <a:cubicBezTo>
                          <a:pt x="160" y="92"/>
                          <a:pt x="159" y="93"/>
                          <a:pt x="160" y="94"/>
                        </a:cubicBezTo>
                        <a:close/>
                        <a:moveTo>
                          <a:pt x="132" y="114"/>
                        </a:moveTo>
                        <a:cubicBezTo>
                          <a:pt x="132" y="114"/>
                          <a:pt x="133" y="114"/>
                          <a:pt x="134" y="115"/>
                        </a:cubicBezTo>
                        <a:cubicBezTo>
                          <a:pt x="134" y="115"/>
                          <a:pt x="134" y="116"/>
                          <a:pt x="134" y="116"/>
                        </a:cubicBezTo>
                        <a:cubicBezTo>
                          <a:pt x="134" y="117"/>
                          <a:pt x="135" y="116"/>
                          <a:pt x="135" y="117"/>
                        </a:cubicBezTo>
                        <a:cubicBezTo>
                          <a:pt x="135" y="117"/>
                          <a:pt x="134" y="118"/>
                          <a:pt x="135" y="118"/>
                        </a:cubicBezTo>
                        <a:cubicBezTo>
                          <a:pt x="135" y="118"/>
                          <a:pt x="136" y="118"/>
                          <a:pt x="136" y="118"/>
                        </a:cubicBezTo>
                        <a:cubicBezTo>
                          <a:pt x="137" y="118"/>
                          <a:pt x="139" y="119"/>
                          <a:pt x="139" y="118"/>
                        </a:cubicBezTo>
                        <a:cubicBezTo>
                          <a:pt x="140" y="117"/>
                          <a:pt x="139" y="116"/>
                          <a:pt x="138" y="115"/>
                        </a:cubicBezTo>
                        <a:cubicBezTo>
                          <a:pt x="138" y="115"/>
                          <a:pt x="139" y="114"/>
                          <a:pt x="138" y="114"/>
                        </a:cubicBezTo>
                        <a:cubicBezTo>
                          <a:pt x="138" y="114"/>
                          <a:pt x="138" y="114"/>
                          <a:pt x="137" y="114"/>
                        </a:cubicBezTo>
                        <a:cubicBezTo>
                          <a:pt x="136" y="113"/>
                          <a:pt x="137" y="112"/>
                          <a:pt x="138" y="111"/>
                        </a:cubicBezTo>
                        <a:cubicBezTo>
                          <a:pt x="139" y="111"/>
                          <a:pt x="139" y="110"/>
                          <a:pt x="140" y="109"/>
                        </a:cubicBezTo>
                        <a:cubicBezTo>
                          <a:pt x="140" y="109"/>
                          <a:pt x="141" y="108"/>
                          <a:pt x="141" y="109"/>
                        </a:cubicBezTo>
                        <a:cubicBezTo>
                          <a:pt x="142" y="109"/>
                          <a:pt x="141" y="110"/>
                          <a:pt x="141" y="111"/>
                        </a:cubicBezTo>
                        <a:cubicBezTo>
                          <a:pt x="141" y="112"/>
                          <a:pt x="141" y="112"/>
                          <a:pt x="141" y="113"/>
                        </a:cubicBezTo>
                        <a:cubicBezTo>
                          <a:pt x="141" y="114"/>
                          <a:pt x="141" y="114"/>
                          <a:pt x="142" y="114"/>
                        </a:cubicBezTo>
                        <a:cubicBezTo>
                          <a:pt x="143" y="114"/>
                          <a:pt x="143" y="115"/>
                          <a:pt x="143" y="115"/>
                        </a:cubicBezTo>
                        <a:cubicBezTo>
                          <a:pt x="144" y="115"/>
                          <a:pt x="144" y="114"/>
                          <a:pt x="145" y="114"/>
                        </a:cubicBezTo>
                        <a:cubicBezTo>
                          <a:pt x="149" y="113"/>
                          <a:pt x="146" y="118"/>
                          <a:pt x="145" y="120"/>
                        </a:cubicBezTo>
                        <a:cubicBezTo>
                          <a:pt x="144" y="121"/>
                          <a:pt x="143" y="122"/>
                          <a:pt x="141" y="122"/>
                        </a:cubicBezTo>
                        <a:cubicBezTo>
                          <a:pt x="140" y="121"/>
                          <a:pt x="140" y="123"/>
                          <a:pt x="139" y="123"/>
                        </a:cubicBezTo>
                        <a:cubicBezTo>
                          <a:pt x="138" y="122"/>
                          <a:pt x="137" y="122"/>
                          <a:pt x="136" y="123"/>
                        </a:cubicBezTo>
                        <a:cubicBezTo>
                          <a:pt x="135" y="124"/>
                          <a:pt x="135" y="124"/>
                          <a:pt x="135" y="124"/>
                        </a:cubicBezTo>
                        <a:cubicBezTo>
                          <a:pt x="134" y="125"/>
                          <a:pt x="133" y="125"/>
                          <a:pt x="132" y="126"/>
                        </a:cubicBezTo>
                        <a:cubicBezTo>
                          <a:pt x="132" y="127"/>
                          <a:pt x="132" y="127"/>
                          <a:pt x="131" y="128"/>
                        </a:cubicBezTo>
                        <a:cubicBezTo>
                          <a:pt x="130" y="128"/>
                          <a:pt x="129" y="128"/>
                          <a:pt x="129" y="128"/>
                        </a:cubicBezTo>
                        <a:cubicBezTo>
                          <a:pt x="127" y="128"/>
                          <a:pt x="126" y="128"/>
                          <a:pt x="126" y="127"/>
                        </a:cubicBezTo>
                        <a:cubicBezTo>
                          <a:pt x="126" y="125"/>
                          <a:pt x="128" y="125"/>
                          <a:pt x="128" y="124"/>
                        </a:cubicBezTo>
                        <a:cubicBezTo>
                          <a:pt x="129" y="123"/>
                          <a:pt x="131" y="124"/>
                          <a:pt x="132" y="123"/>
                        </a:cubicBezTo>
                        <a:cubicBezTo>
                          <a:pt x="132" y="122"/>
                          <a:pt x="130" y="123"/>
                          <a:pt x="130" y="123"/>
                        </a:cubicBezTo>
                        <a:cubicBezTo>
                          <a:pt x="129" y="123"/>
                          <a:pt x="129" y="123"/>
                          <a:pt x="128" y="123"/>
                        </a:cubicBezTo>
                        <a:cubicBezTo>
                          <a:pt x="128" y="123"/>
                          <a:pt x="127" y="123"/>
                          <a:pt x="127" y="123"/>
                        </a:cubicBezTo>
                        <a:cubicBezTo>
                          <a:pt x="126" y="123"/>
                          <a:pt x="126" y="123"/>
                          <a:pt x="126" y="124"/>
                        </a:cubicBezTo>
                        <a:cubicBezTo>
                          <a:pt x="125" y="124"/>
                          <a:pt x="124" y="125"/>
                          <a:pt x="123" y="125"/>
                        </a:cubicBezTo>
                        <a:cubicBezTo>
                          <a:pt x="123" y="125"/>
                          <a:pt x="123" y="124"/>
                          <a:pt x="123" y="124"/>
                        </a:cubicBezTo>
                        <a:cubicBezTo>
                          <a:pt x="123" y="124"/>
                          <a:pt x="122" y="124"/>
                          <a:pt x="122" y="124"/>
                        </a:cubicBezTo>
                        <a:cubicBezTo>
                          <a:pt x="121" y="124"/>
                          <a:pt x="120" y="123"/>
                          <a:pt x="121" y="122"/>
                        </a:cubicBezTo>
                        <a:cubicBezTo>
                          <a:pt x="122" y="121"/>
                          <a:pt x="123" y="121"/>
                          <a:pt x="125" y="121"/>
                        </a:cubicBezTo>
                        <a:cubicBezTo>
                          <a:pt x="126" y="120"/>
                          <a:pt x="123" y="120"/>
                          <a:pt x="123" y="120"/>
                        </a:cubicBezTo>
                        <a:cubicBezTo>
                          <a:pt x="123" y="119"/>
                          <a:pt x="125" y="119"/>
                          <a:pt x="125" y="119"/>
                        </a:cubicBezTo>
                        <a:cubicBezTo>
                          <a:pt x="125" y="118"/>
                          <a:pt x="123" y="119"/>
                          <a:pt x="123" y="118"/>
                        </a:cubicBezTo>
                        <a:cubicBezTo>
                          <a:pt x="123" y="117"/>
                          <a:pt x="125" y="116"/>
                          <a:pt x="126" y="116"/>
                        </a:cubicBezTo>
                        <a:cubicBezTo>
                          <a:pt x="127" y="115"/>
                          <a:pt x="127" y="114"/>
                          <a:pt x="128" y="114"/>
                        </a:cubicBezTo>
                        <a:cubicBezTo>
                          <a:pt x="129" y="113"/>
                          <a:pt x="129" y="114"/>
                          <a:pt x="129" y="114"/>
                        </a:cubicBezTo>
                        <a:cubicBezTo>
                          <a:pt x="129" y="115"/>
                          <a:pt x="131" y="115"/>
                          <a:pt x="132" y="114"/>
                        </a:cubicBezTo>
                        <a:close/>
                        <a:moveTo>
                          <a:pt x="148" y="106"/>
                        </a:moveTo>
                        <a:cubicBezTo>
                          <a:pt x="148" y="105"/>
                          <a:pt x="148" y="104"/>
                          <a:pt x="148" y="104"/>
                        </a:cubicBezTo>
                        <a:cubicBezTo>
                          <a:pt x="148" y="103"/>
                          <a:pt x="148" y="103"/>
                          <a:pt x="148" y="103"/>
                        </a:cubicBezTo>
                        <a:cubicBezTo>
                          <a:pt x="148" y="102"/>
                          <a:pt x="150" y="102"/>
                          <a:pt x="150" y="103"/>
                        </a:cubicBezTo>
                        <a:cubicBezTo>
                          <a:pt x="150" y="103"/>
                          <a:pt x="151" y="104"/>
                          <a:pt x="151" y="104"/>
                        </a:cubicBezTo>
                        <a:cubicBezTo>
                          <a:pt x="151" y="104"/>
                          <a:pt x="152" y="105"/>
                          <a:pt x="151" y="105"/>
                        </a:cubicBezTo>
                        <a:cubicBezTo>
                          <a:pt x="151" y="107"/>
                          <a:pt x="149" y="106"/>
                          <a:pt x="148" y="106"/>
                        </a:cubicBezTo>
                        <a:close/>
                        <a:moveTo>
                          <a:pt x="173" y="85"/>
                        </a:moveTo>
                        <a:cubicBezTo>
                          <a:pt x="172" y="85"/>
                          <a:pt x="172" y="85"/>
                          <a:pt x="172" y="84"/>
                        </a:cubicBezTo>
                        <a:cubicBezTo>
                          <a:pt x="171" y="84"/>
                          <a:pt x="172" y="84"/>
                          <a:pt x="172" y="83"/>
                        </a:cubicBezTo>
                        <a:cubicBezTo>
                          <a:pt x="172" y="83"/>
                          <a:pt x="172" y="82"/>
                          <a:pt x="173" y="82"/>
                        </a:cubicBezTo>
                        <a:cubicBezTo>
                          <a:pt x="173" y="82"/>
                          <a:pt x="174" y="82"/>
                          <a:pt x="174" y="81"/>
                        </a:cubicBezTo>
                        <a:cubicBezTo>
                          <a:pt x="175" y="81"/>
                          <a:pt x="174" y="81"/>
                          <a:pt x="173" y="81"/>
                        </a:cubicBezTo>
                        <a:cubicBezTo>
                          <a:pt x="172" y="80"/>
                          <a:pt x="173" y="80"/>
                          <a:pt x="173" y="80"/>
                        </a:cubicBezTo>
                        <a:cubicBezTo>
                          <a:pt x="173" y="79"/>
                          <a:pt x="173" y="78"/>
                          <a:pt x="174" y="78"/>
                        </a:cubicBezTo>
                        <a:cubicBezTo>
                          <a:pt x="174" y="78"/>
                          <a:pt x="175" y="79"/>
                          <a:pt x="175" y="78"/>
                        </a:cubicBezTo>
                        <a:cubicBezTo>
                          <a:pt x="176" y="78"/>
                          <a:pt x="175" y="78"/>
                          <a:pt x="175" y="78"/>
                        </a:cubicBezTo>
                        <a:cubicBezTo>
                          <a:pt x="174" y="77"/>
                          <a:pt x="175" y="75"/>
                          <a:pt x="177" y="76"/>
                        </a:cubicBezTo>
                        <a:cubicBezTo>
                          <a:pt x="178" y="76"/>
                          <a:pt x="178" y="75"/>
                          <a:pt x="178" y="75"/>
                        </a:cubicBezTo>
                        <a:cubicBezTo>
                          <a:pt x="178" y="75"/>
                          <a:pt x="179" y="75"/>
                          <a:pt x="179" y="75"/>
                        </a:cubicBezTo>
                        <a:cubicBezTo>
                          <a:pt x="180" y="74"/>
                          <a:pt x="176" y="74"/>
                          <a:pt x="176" y="74"/>
                        </a:cubicBezTo>
                        <a:cubicBezTo>
                          <a:pt x="175" y="74"/>
                          <a:pt x="175" y="73"/>
                          <a:pt x="176" y="73"/>
                        </a:cubicBezTo>
                        <a:cubicBezTo>
                          <a:pt x="176" y="73"/>
                          <a:pt x="177" y="73"/>
                          <a:pt x="178" y="73"/>
                        </a:cubicBezTo>
                        <a:cubicBezTo>
                          <a:pt x="179" y="73"/>
                          <a:pt x="180" y="73"/>
                          <a:pt x="181" y="73"/>
                        </a:cubicBezTo>
                        <a:cubicBezTo>
                          <a:pt x="182" y="74"/>
                          <a:pt x="181" y="74"/>
                          <a:pt x="181" y="75"/>
                        </a:cubicBezTo>
                        <a:cubicBezTo>
                          <a:pt x="182" y="76"/>
                          <a:pt x="182" y="76"/>
                          <a:pt x="183" y="77"/>
                        </a:cubicBezTo>
                        <a:cubicBezTo>
                          <a:pt x="183" y="77"/>
                          <a:pt x="183" y="78"/>
                          <a:pt x="184" y="78"/>
                        </a:cubicBezTo>
                        <a:cubicBezTo>
                          <a:pt x="184" y="78"/>
                          <a:pt x="185" y="78"/>
                          <a:pt x="185" y="78"/>
                        </a:cubicBezTo>
                        <a:cubicBezTo>
                          <a:pt x="186" y="78"/>
                          <a:pt x="186" y="78"/>
                          <a:pt x="186" y="78"/>
                        </a:cubicBezTo>
                        <a:cubicBezTo>
                          <a:pt x="187" y="78"/>
                          <a:pt x="187" y="79"/>
                          <a:pt x="187" y="79"/>
                        </a:cubicBezTo>
                        <a:cubicBezTo>
                          <a:pt x="187" y="80"/>
                          <a:pt x="186" y="80"/>
                          <a:pt x="186" y="80"/>
                        </a:cubicBezTo>
                        <a:cubicBezTo>
                          <a:pt x="186" y="81"/>
                          <a:pt x="187" y="81"/>
                          <a:pt x="187" y="81"/>
                        </a:cubicBezTo>
                        <a:cubicBezTo>
                          <a:pt x="188" y="82"/>
                          <a:pt x="189" y="81"/>
                          <a:pt x="188" y="81"/>
                        </a:cubicBezTo>
                        <a:cubicBezTo>
                          <a:pt x="188" y="80"/>
                          <a:pt x="187" y="80"/>
                          <a:pt x="188" y="79"/>
                        </a:cubicBezTo>
                        <a:cubicBezTo>
                          <a:pt x="189" y="78"/>
                          <a:pt x="190" y="79"/>
                          <a:pt x="190" y="80"/>
                        </a:cubicBezTo>
                        <a:cubicBezTo>
                          <a:pt x="190" y="80"/>
                          <a:pt x="190" y="80"/>
                          <a:pt x="190" y="81"/>
                        </a:cubicBezTo>
                        <a:cubicBezTo>
                          <a:pt x="189" y="81"/>
                          <a:pt x="190" y="81"/>
                          <a:pt x="190" y="82"/>
                        </a:cubicBezTo>
                        <a:cubicBezTo>
                          <a:pt x="190" y="82"/>
                          <a:pt x="189" y="84"/>
                          <a:pt x="190" y="84"/>
                        </a:cubicBezTo>
                        <a:cubicBezTo>
                          <a:pt x="191" y="85"/>
                          <a:pt x="192" y="84"/>
                          <a:pt x="193" y="85"/>
                        </a:cubicBezTo>
                        <a:cubicBezTo>
                          <a:pt x="194" y="85"/>
                          <a:pt x="196" y="86"/>
                          <a:pt x="195" y="85"/>
                        </a:cubicBezTo>
                        <a:cubicBezTo>
                          <a:pt x="194" y="85"/>
                          <a:pt x="194" y="84"/>
                          <a:pt x="194" y="84"/>
                        </a:cubicBezTo>
                        <a:cubicBezTo>
                          <a:pt x="193" y="84"/>
                          <a:pt x="193" y="83"/>
                          <a:pt x="192" y="83"/>
                        </a:cubicBezTo>
                        <a:cubicBezTo>
                          <a:pt x="191" y="83"/>
                          <a:pt x="192" y="82"/>
                          <a:pt x="192" y="81"/>
                        </a:cubicBezTo>
                        <a:cubicBezTo>
                          <a:pt x="192" y="81"/>
                          <a:pt x="191" y="79"/>
                          <a:pt x="192" y="80"/>
                        </a:cubicBezTo>
                        <a:cubicBezTo>
                          <a:pt x="194" y="80"/>
                          <a:pt x="196" y="80"/>
                          <a:pt x="197" y="80"/>
                        </a:cubicBezTo>
                        <a:cubicBezTo>
                          <a:pt x="199" y="81"/>
                          <a:pt x="199" y="82"/>
                          <a:pt x="200" y="82"/>
                        </a:cubicBezTo>
                        <a:cubicBezTo>
                          <a:pt x="200" y="83"/>
                          <a:pt x="200" y="83"/>
                          <a:pt x="201" y="84"/>
                        </a:cubicBezTo>
                        <a:cubicBezTo>
                          <a:pt x="202" y="84"/>
                          <a:pt x="202" y="84"/>
                          <a:pt x="202" y="84"/>
                        </a:cubicBezTo>
                        <a:cubicBezTo>
                          <a:pt x="204" y="85"/>
                          <a:pt x="203" y="84"/>
                          <a:pt x="202" y="84"/>
                        </a:cubicBezTo>
                        <a:cubicBezTo>
                          <a:pt x="202" y="84"/>
                          <a:pt x="202" y="83"/>
                          <a:pt x="201" y="83"/>
                        </a:cubicBezTo>
                        <a:cubicBezTo>
                          <a:pt x="201" y="82"/>
                          <a:pt x="200" y="82"/>
                          <a:pt x="200" y="81"/>
                        </a:cubicBezTo>
                        <a:cubicBezTo>
                          <a:pt x="199" y="80"/>
                          <a:pt x="198" y="80"/>
                          <a:pt x="200" y="79"/>
                        </a:cubicBezTo>
                        <a:cubicBezTo>
                          <a:pt x="201" y="79"/>
                          <a:pt x="201" y="79"/>
                          <a:pt x="202" y="78"/>
                        </a:cubicBezTo>
                        <a:cubicBezTo>
                          <a:pt x="203" y="78"/>
                          <a:pt x="204" y="78"/>
                          <a:pt x="204" y="78"/>
                        </a:cubicBezTo>
                        <a:cubicBezTo>
                          <a:pt x="205" y="78"/>
                          <a:pt x="205" y="77"/>
                          <a:pt x="206" y="77"/>
                        </a:cubicBezTo>
                        <a:cubicBezTo>
                          <a:pt x="206" y="77"/>
                          <a:pt x="206" y="77"/>
                          <a:pt x="207" y="76"/>
                        </a:cubicBezTo>
                        <a:cubicBezTo>
                          <a:pt x="208" y="76"/>
                          <a:pt x="209" y="76"/>
                          <a:pt x="211" y="76"/>
                        </a:cubicBezTo>
                        <a:cubicBezTo>
                          <a:pt x="211" y="76"/>
                          <a:pt x="213" y="76"/>
                          <a:pt x="212" y="75"/>
                        </a:cubicBezTo>
                        <a:cubicBezTo>
                          <a:pt x="212" y="75"/>
                          <a:pt x="210" y="75"/>
                          <a:pt x="209" y="75"/>
                        </a:cubicBezTo>
                        <a:cubicBezTo>
                          <a:pt x="209" y="75"/>
                          <a:pt x="208" y="75"/>
                          <a:pt x="207" y="75"/>
                        </a:cubicBezTo>
                        <a:cubicBezTo>
                          <a:pt x="206" y="75"/>
                          <a:pt x="208" y="73"/>
                          <a:pt x="209" y="72"/>
                        </a:cubicBezTo>
                        <a:cubicBezTo>
                          <a:pt x="209" y="72"/>
                          <a:pt x="210" y="72"/>
                          <a:pt x="210" y="71"/>
                        </a:cubicBezTo>
                        <a:cubicBezTo>
                          <a:pt x="210" y="71"/>
                          <a:pt x="210" y="71"/>
                          <a:pt x="210" y="71"/>
                        </a:cubicBezTo>
                        <a:cubicBezTo>
                          <a:pt x="209" y="71"/>
                          <a:pt x="208" y="72"/>
                          <a:pt x="207" y="72"/>
                        </a:cubicBezTo>
                        <a:cubicBezTo>
                          <a:pt x="206" y="73"/>
                          <a:pt x="206" y="73"/>
                          <a:pt x="206" y="74"/>
                        </a:cubicBezTo>
                        <a:cubicBezTo>
                          <a:pt x="206" y="75"/>
                          <a:pt x="206" y="75"/>
                          <a:pt x="206" y="75"/>
                        </a:cubicBezTo>
                        <a:cubicBezTo>
                          <a:pt x="205" y="76"/>
                          <a:pt x="205" y="76"/>
                          <a:pt x="205" y="76"/>
                        </a:cubicBezTo>
                        <a:cubicBezTo>
                          <a:pt x="204" y="77"/>
                          <a:pt x="202" y="77"/>
                          <a:pt x="201" y="77"/>
                        </a:cubicBezTo>
                        <a:cubicBezTo>
                          <a:pt x="200" y="78"/>
                          <a:pt x="199" y="78"/>
                          <a:pt x="199" y="78"/>
                        </a:cubicBezTo>
                        <a:cubicBezTo>
                          <a:pt x="198" y="78"/>
                          <a:pt x="199" y="77"/>
                          <a:pt x="198" y="77"/>
                        </a:cubicBezTo>
                        <a:cubicBezTo>
                          <a:pt x="198" y="76"/>
                          <a:pt x="196" y="78"/>
                          <a:pt x="196" y="78"/>
                        </a:cubicBezTo>
                        <a:cubicBezTo>
                          <a:pt x="196" y="78"/>
                          <a:pt x="193" y="79"/>
                          <a:pt x="193" y="78"/>
                        </a:cubicBezTo>
                        <a:cubicBezTo>
                          <a:pt x="192" y="78"/>
                          <a:pt x="193" y="77"/>
                          <a:pt x="193" y="77"/>
                        </a:cubicBezTo>
                        <a:cubicBezTo>
                          <a:pt x="193" y="76"/>
                          <a:pt x="193" y="76"/>
                          <a:pt x="194" y="76"/>
                        </a:cubicBezTo>
                        <a:cubicBezTo>
                          <a:pt x="195" y="75"/>
                          <a:pt x="197" y="75"/>
                          <a:pt x="198" y="74"/>
                        </a:cubicBezTo>
                        <a:cubicBezTo>
                          <a:pt x="200" y="74"/>
                          <a:pt x="198" y="74"/>
                          <a:pt x="197" y="74"/>
                        </a:cubicBezTo>
                        <a:cubicBezTo>
                          <a:pt x="195" y="74"/>
                          <a:pt x="194" y="75"/>
                          <a:pt x="192" y="75"/>
                        </a:cubicBezTo>
                        <a:cubicBezTo>
                          <a:pt x="192" y="76"/>
                          <a:pt x="191" y="76"/>
                          <a:pt x="191" y="77"/>
                        </a:cubicBezTo>
                        <a:cubicBezTo>
                          <a:pt x="190" y="77"/>
                          <a:pt x="188" y="76"/>
                          <a:pt x="187" y="76"/>
                        </a:cubicBezTo>
                        <a:cubicBezTo>
                          <a:pt x="186" y="76"/>
                          <a:pt x="186" y="76"/>
                          <a:pt x="188" y="75"/>
                        </a:cubicBezTo>
                        <a:cubicBezTo>
                          <a:pt x="189" y="75"/>
                          <a:pt x="191" y="75"/>
                          <a:pt x="192" y="75"/>
                        </a:cubicBezTo>
                        <a:cubicBezTo>
                          <a:pt x="193" y="74"/>
                          <a:pt x="194" y="73"/>
                          <a:pt x="195" y="73"/>
                        </a:cubicBezTo>
                        <a:cubicBezTo>
                          <a:pt x="196" y="73"/>
                          <a:pt x="196" y="73"/>
                          <a:pt x="195" y="73"/>
                        </a:cubicBezTo>
                        <a:cubicBezTo>
                          <a:pt x="195" y="73"/>
                          <a:pt x="194" y="73"/>
                          <a:pt x="194" y="73"/>
                        </a:cubicBezTo>
                        <a:cubicBezTo>
                          <a:pt x="193" y="73"/>
                          <a:pt x="192" y="74"/>
                          <a:pt x="192" y="74"/>
                        </a:cubicBezTo>
                        <a:cubicBezTo>
                          <a:pt x="191" y="74"/>
                          <a:pt x="190" y="74"/>
                          <a:pt x="189" y="75"/>
                        </a:cubicBezTo>
                        <a:cubicBezTo>
                          <a:pt x="188" y="75"/>
                          <a:pt x="187" y="75"/>
                          <a:pt x="186" y="75"/>
                        </a:cubicBezTo>
                        <a:cubicBezTo>
                          <a:pt x="185" y="75"/>
                          <a:pt x="184" y="75"/>
                          <a:pt x="185" y="74"/>
                        </a:cubicBezTo>
                        <a:cubicBezTo>
                          <a:pt x="185" y="74"/>
                          <a:pt x="185" y="74"/>
                          <a:pt x="186" y="73"/>
                        </a:cubicBezTo>
                        <a:cubicBezTo>
                          <a:pt x="186" y="73"/>
                          <a:pt x="186" y="73"/>
                          <a:pt x="186" y="73"/>
                        </a:cubicBezTo>
                        <a:cubicBezTo>
                          <a:pt x="186" y="73"/>
                          <a:pt x="186" y="73"/>
                          <a:pt x="186" y="73"/>
                        </a:cubicBezTo>
                        <a:cubicBezTo>
                          <a:pt x="186" y="72"/>
                          <a:pt x="186" y="72"/>
                          <a:pt x="186" y="72"/>
                        </a:cubicBezTo>
                        <a:cubicBezTo>
                          <a:pt x="187" y="72"/>
                          <a:pt x="188" y="71"/>
                          <a:pt x="189" y="71"/>
                        </a:cubicBezTo>
                        <a:cubicBezTo>
                          <a:pt x="188" y="71"/>
                          <a:pt x="187" y="71"/>
                          <a:pt x="186" y="71"/>
                        </a:cubicBezTo>
                        <a:cubicBezTo>
                          <a:pt x="186" y="72"/>
                          <a:pt x="185" y="72"/>
                          <a:pt x="185" y="72"/>
                        </a:cubicBezTo>
                        <a:cubicBezTo>
                          <a:pt x="184" y="72"/>
                          <a:pt x="184" y="71"/>
                          <a:pt x="184" y="71"/>
                        </a:cubicBezTo>
                        <a:cubicBezTo>
                          <a:pt x="185" y="71"/>
                          <a:pt x="186" y="70"/>
                          <a:pt x="185" y="70"/>
                        </a:cubicBezTo>
                        <a:cubicBezTo>
                          <a:pt x="184" y="70"/>
                          <a:pt x="183" y="71"/>
                          <a:pt x="182" y="71"/>
                        </a:cubicBezTo>
                        <a:cubicBezTo>
                          <a:pt x="182" y="71"/>
                          <a:pt x="182" y="70"/>
                          <a:pt x="182" y="70"/>
                        </a:cubicBezTo>
                        <a:cubicBezTo>
                          <a:pt x="182" y="70"/>
                          <a:pt x="183" y="69"/>
                          <a:pt x="183" y="69"/>
                        </a:cubicBezTo>
                        <a:cubicBezTo>
                          <a:pt x="183" y="69"/>
                          <a:pt x="184" y="68"/>
                          <a:pt x="185" y="68"/>
                        </a:cubicBezTo>
                        <a:cubicBezTo>
                          <a:pt x="186" y="69"/>
                          <a:pt x="186" y="68"/>
                          <a:pt x="186" y="68"/>
                        </a:cubicBezTo>
                        <a:cubicBezTo>
                          <a:pt x="186" y="67"/>
                          <a:pt x="187" y="67"/>
                          <a:pt x="188" y="67"/>
                        </a:cubicBezTo>
                        <a:cubicBezTo>
                          <a:pt x="188" y="67"/>
                          <a:pt x="189" y="66"/>
                          <a:pt x="189" y="66"/>
                        </a:cubicBezTo>
                        <a:cubicBezTo>
                          <a:pt x="190" y="66"/>
                          <a:pt x="190" y="67"/>
                          <a:pt x="190" y="67"/>
                        </a:cubicBezTo>
                        <a:cubicBezTo>
                          <a:pt x="191" y="67"/>
                          <a:pt x="191" y="67"/>
                          <a:pt x="192" y="67"/>
                        </a:cubicBezTo>
                        <a:cubicBezTo>
                          <a:pt x="192" y="67"/>
                          <a:pt x="192" y="67"/>
                          <a:pt x="192" y="67"/>
                        </a:cubicBezTo>
                        <a:cubicBezTo>
                          <a:pt x="193" y="67"/>
                          <a:pt x="194" y="67"/>
                          <a:pt x="193" y="67"/>
                        </a:cubicBezTo>
                        <a:cubicBezTo>
                          <a:pt x="193" y="66"/>
                          <a:pt x="191" y="66"/>
                          <a:pt x="192" y="65"/>
                        </a:cubicBezTo>
                        <a:cubicBezTo>
                          <a:pt x="192" y="65"/>
                          <a:pt x="192" y="65"/>
                          <a:pt x="192" y="65"/>
                        </a:cubicBezTo>
                        <a:cubicBezTo>
                          <a:pt x="193" y="65"/>
                          <a:pt x="193" y="65"/>
                          <a:pt x="193" y="65"/>
                        </a:cubicBezTo>
                        <a:cubicBezTo>
                          <a:pt x="192" y="64"/>
                          <a:pt x="191" y="64"/>
                          <a:pt x="193" y="63"/>
                        </a:cubicBezTo>
                        <a:cubicBezTo>
                          <a:pt x="193" y="63"/>
                          <a:pt x="194" y="63"/>
                          <a:pt x="195" y="64"/>
                        </a:cubicBezTo>
                        <a:cubicBezTo>
                          <a:pt x="195" y="64"/>
                          <a:pt x="196" y="64"/>
                          <a:pt x="196" y="64"/>
                        </a:cubicBezTo>
                        <a:cubicBezTo>
                          <a:pt x="196" y="65"/>
                          <a:pt x="197" y="65"/>
                          <a:pt x="197" y="65"/>
                        </a:cubicBezTo>
                        <a:cubicBezTo>
                          <a:pt x="198" y="65"/>
                          <a:pt x="198" y="65"/>
                          <a:pt x="198" y="65"/>
                        </a:cubicBezTo>
                        <a:cubicBezTo>
                          <a:pt x="199" y="65"/>
                          <a:pt x="199" y="65"/>
                          <a:pt x="199" y="66"/>
                        </a:cubicBezTo>
                        <a:cubicBezTo>
                          <a:pt x="200" y="66"/>
                          <a:pt x="201" y="66"/>
                          <a:pt x="202" y="66"/>
                        </a:cubicBezTo>
                        <a:cubicBezTo>
                          <a:pt x="203" y="66"/>
                          <a:pt x="202" y="66"/>
                          <a:pt x="201" y="66"/>
                        </a:cubicBezTo>
                        <a:cubicBezTo>
                          <a:pt x="201" y="65"/>
                          <a:pt x="200" y="65"/>
                          <a:pt x="200" y="65"/>
                        </a:cubicBezTo>
                        <a:cubicBezTo>
                          <a:pt x="199" y="65"/>
                          <a:pt x="199" y="64"/>
                          <a:pt x="199" y="63"/>
                        </a:cubicBezTo>
                        <a:cubicBezTo>
                          <a:pt x="199" y="63"/>
                          <a:pt x="199" y="63"/>
                          <a:pt x="199" y="63"/>
                        </a:cubicBezTo>
                        <a:cubicBezTo>
                          <a:pt x="199" y="62"/>
                          <a:pt x="199" y="62"/>
                          <a:pt x="199" y="62"/>
                        </a:cubicBezTo>
                        <a:cubicBezTo>
                          <a:pt x="199" y="62"/>
                          <a:pt x="199" y="62"/>
                          <a:pt x="200" y="62"/>
                        </a:cubicBezTo>
                        <a:cubicBezTo>
                          <a:pt x="200" y="62"/>
                          <a:pt x="201" y="63"/>
                          <a:pt x="202" y="63"/>
                        </a:cubicBezTo>
                        <a:cubicBezTo>
                          <a:pt x="202" y="63"/>
                          <a:pt x="201" y="61"/>
                          <a:pt x="201" y="61"/>
                        </a:cubicBezTo>
                        <a:cubicBezTo>
                          <a:pt x="201" y="61"/>
                          <a:pt x="200" y="60"/>
                          <a:pt x="202" y="60"/>
                        </a:cubicBezTo>
                        <a:cubicBezTo>
                          <a:pt x="202" y="60"/>
                          <a:pt x="203" y="61"/>
                          <a:pt x="203" y="61"/>
                        </a:cubicBezTo>
                        <a:cubicBezTo>
                          <a:pt x="203" y="60"/>
                          <a:pt x="202" y="60"/>
                          <a:pt x="203" y="60"/>
                        </a:cubicBezTo>
                        <a:cubicBezTo>
                          <a:pt x="203" y="59"/>
                          <a:pt x="204" y="59"/>
                          <a:pt x="205" y="59"/>
                        </a:cubicBezTo>
                        <a:cubicBezTo>
                          <a:pt x="206" y="60"/>
                          <a:pt x="206" y="60"/>
                          <a:pt x="207" y="60"/>
                        </a:cubicBezTo>
                        <a:cubicBezTo>
                          <a:pt x="207" y="60"/>
                          <a:pt x="207" y="60"/>
                          <a:pt x="208" y="60"/>
                        </a:cubicBezTo>
                        <a:cubicBezTo>
                          <a:pt x="208" y="60"/>
                          <a:pt x="208" y="60"/>
                          <a:pt x="208" y="60"/>
                        </a:cubicBezTo>
                        <a:cubicBezTo>
                          <a:pt x="209" y="60"/>
                          <a:pt x="209" y="60"/>
                          <a:pt x="209" y="60"/>
                        </a:cubicBezTo>
                        <a:cubicBezTo>
                          <a:pt x="210" y="61"/>
                          <a:pt x="211" y="62"/>
                          <a:pt x="211" y="62"/>
                        </a:cubicBezTo>
                        <a:cubicBezTo>
                          <a:pt x="212" y="63"/>
                          <a:pt x="212" y="63"/>
                          <a:pt x="212" y="63"/>
                        </a:cubicBezTo>
                        <a:cubicBezTo>
                          <a:pt x="213" y="63"/>
                          <a:pt x="212" y="63"/>
                          <a:pt x="212" y="62"/>
                        </a:cubicBezTo>
                        <a:cubicBezTo>
                          <a:pt x="212" y="62"/>
                          <a:pt x="212" y="62"/>
                          <a:pt x="212" y="61"/>
                        </a:cubicBezTo>
                        <a:cubicBezTo>
                          <a:pt x="211" y="61"/>
                          <a:pt x="211" y="61"/>
                          <a:pt x="210" y="61"/>
                        </a:cubicBezTo>
                        <a:cubicBezTo>
                          <a:pt x="209" y="60"/>
                          <a:pt x="209" y="60"/>
                          <a:pt x="209" y="60"/>
                        </a:cubicBezTo>
                        <a:cubicBezTo>
                          <a:pt x="209" y="60"/>
                          <a:pt x="208" y="59"/>
                          <a:pt x="208" y="59"/>
                        </a:cubicBezTo>
                        <a:cubicBezTo>
                          <a:pt x="209" y="59"/>
                          <a:pt x="209" y="59"/>
                          <a:pt x="210" y="59"/>
                        </a:cubicBezTo>
                        <a:cubicBezTo>
                          <a:pt x="210" y="59"/>
                          <a:pt x="211" y="59"/>
                          <a:pt x="212" y="59"/>
                        </a:cubicBezTo>
                        <a:cubicBezTo>
                          <a:pt x="213" y="59"/>
                          <a:pt x="214" y="59"/>
                          <a:pt x="215" y="60"/>
                        </a:cubicBezTo>
                        <a:cubicBezTo>
                          <a:pt x="215" y="60"/>
                          <a:pt x="217" y="61"/>
                          <a:pt x="217" y="61"/>
                        </a:cubicBezTo>
                        <a:cubicBezTo>
                          <a:pt x="216" y="60"/>
                          <a:pt x="216" y="60"/>
                          <a:pt x="216" y="60"/>
                        </a:cubicBezTo>
                        <a:cubicBezTo>
                          <a:pt x="216" y="59"/>
                          <a:pt x="216" y="59"/>
                          <a:pt x="217" y="59"/>
                        </a:cubicBezTo>
                        <a:cubicBezTo>
                          <a:pt x="218" y="58"/>
                          <a:pt x="219" y="58"/>
                          <a:pt x="219" y="59"/>
                        </a:cubicBezTo>
                        <a:cubicBezTo>
                          <a:pt x="219" y="59"/>
                          <a:pt x="220" y="59"/>
                          <a:pt x="220" y="59"/>
                        </a:cubicBezTo>
                        <a:cubicBezTo>
                          <a:pt x="220" y="59"/>
                          <a:pt x="220" y="58"/>
                          <a:pt x="220" y="58"/>
                        </a:cubicBezTo>
                        <a:cubicBezTo>
                          <a:pt x="220" y="58"/>
                          <a:pt x="222" y="59"/>
                          <a:pt x="223" y="59"/>
                        </a:cubicBezTo>
                        <a:cubicBezTo>
                          <a:pt x="223" y="59"/>
                          <a:pt x="224" y="59"/>
                          <a:pt x="225" y="59"/>
                        </a:cubicBezTo>
                        <a:cubicBezTo>
                          <a:pt x="226" y="59"/>
                          <a:pt x="226" y="60"/>
                          <a:pt x="227" y="60"/>
                        </a:cubicBezTo>
                        <a:cubicBezTo>
                          <a:pt x="228" y="60"/>
                          <a:pt x="229" y="60"/>
                          <a:pt x="229" y="60"/>
                        </a:cubicBezTo>
                        <a:cubicBezTo>
                          <a:pt x="230" y="61"/>
                          <a:pt x="229" y="61"/>
                          <a:pt x="228" y="62"/>
                        </a:cubicBezTo>
                        <a:cubicBezTo>
                          <a:pt x="228" y="62"/>
                          <a:pt x="228" y="62"/>
                          <a:pt x="227" y="62"/>
                        </a:cubicBezTo>
                        <a:cubicBezTo>
                          <a:pt x="227" y="62"/>
                          <a:pt x="227" y="62"/>
                          <a:pt x="227" y="62"/>
                        </a:cubicBezTo>
                        <a:cubicBezTo>
                          <a:pt x="227" y="63"/>
                          <a:pt x="228" y="62"/>
                          <a:pt x="228" y="62"/>
                        </a:cubicBezTo>
                        <a:cubicBezTo>
                          <a:pt x="229" y="62"/>
                          <a:pt x="228" y="62"/>
                          <a:pt x="229" y="62"/>
                        </a:cubicBezTo>
                        <a:cubicBezTo>
                          <a:pt x="229" y="62"/>
                          <a:pt x="230" y="62"/>
                          <a:pt x="230" y="62"/>
                        </a:cubicBezTo>
                        <a:cubicBezTo>
                          <a:pt x="231" y="61"/>
                          <a:pt x="231" y="61"/>
                          <a:pt x="232" y="62"/>
                        </a:cubicBezTo>
                        <a:cubicBezTo>
                          <a:pt x="233" y="62"/>
                          <a:pt x="232" y="61"/>
                          <a:pt x="232" y="61"/>
                        </a:cubicBezTo>
                        <a:cubicBezTo>
                          <a:pt x="232" y="60"/>
                          <a:pt x="234" y="61"/>
                          <a:pt x="234" y="61"/>
                        </a:cubicBezTo>
                        <a:cubicBezTo>
                          <a:pt x="234" y="61"/>
                          <a:pt x="234" y="62"/>
                          <a:pt x="235" y="62"/>
                        </a:cubicBezTo>
                        <a:cubicBezTo>
                          <a:pt x="235" y="61"/>
                          <a:pt x="235" y="61"/>
                          <a:pt x="236" y="61"/>
                        </a:cubicBezTo>
                        <a:cubicBezTo>
                          <a:pt x="237" y="62"/>
                          <a:pt x="235" y="62"/>
                          <a:pt x="236" y="62"/>
                        </a:cubicBezTo>
                        <a:cubicBezTo>
                          <a:pt x="237" y="63"/>
                          <a:pt x="237" y="63"/>
                          <a:pt x="237" y="64"/>
                        </a:cubicBezTo>
                        <a:cubicBezTo>
                          <a:pt x="237" y="64"/>
                          <a:pt x="237" y="64"/>
                          <a:pt x="238" y="64"/>
                        </a:cubicBezTo>
                        <a:cubicBezTo>
                          <a:pt x="238" y="65"/>
                          <a:pt x="239" y="65"/>
                          <a:pt x="239" y="65"/>
                        </a:cubicBezTo>
                        <a:cubicBezTo>
                          <a:pt x="240" y="65"/>
                          <a:pt x="240" y="65"/>
                          <a:pt x="241" y="65"/>
                        </a:cubicBezTo>
                        <a:cubicBezTo>
                          <a:pt x="241" y="65"/>
                          <a:pt x="242" y="65"/>
                          <a:pt x="242" y="66"/>
                        </a:cubicBezTo>
                        <a:cubicBezTo>
                          <a:pt x="242" y="66"/>
                          <a:pt x="243" y="67"/>
                          <a:pt x="242" y="67"/>
                        </a:cubicBezTo>
                        <a:cubicBezTo>
                          <a:pt x="242" y="67"/>
                          <a:pt x="242" y="67"/>
                          <a:pt x="241" y="68"/>
                        </a:cubicBezTo>
                        <a:cubicBezTo>
                          <a:pt x="241" y="68"/>
                          <a:pt x="241" y="68"/>
                          <a:pt x="241" y="68"/>
                        </a:cubicBezTo>
                        <a:cubicBezTo>
                          <a:pt x="240" y="68"/>
                          <a:pt x="240" y="68"/>
                          <a:pt x="240" y="68"/>
                        </a:cubicBezTo>
                        <a:cubicBezTo>
                          <a:pt x="240" y="68"/>
                          <a:pt x="239" y="69"/>
                          <a:pt x="239" y="69"/>
                        </a:cubicBezTo>
                        <a:cubicBezTo>
                          <a:pt x="239" y="69"/>
                          <a:pt x="238" y="69"/>
                          <a:pt x="238" y="69"/>
                        </a:cubicBezTo>
                        <a:cubicBezTo>
                          <a:pt x="237" y="69"/>
                          <a:pt x="237" y="70"/>
                          <a:pt x="236" y="70"/>
                        </a:cubicBezTo>
                        <a:cubicBezTo>
                          <a:pt x="236" y="70"/>
                          <a:pt x="235" y="70"/>
                          <a:pt x="235" y="70"/>
                        </a:cubicBezTo>
                        <a:cubicBezTo>
                          <a:pt x="235" y="70"/>
                          <a:pt x="235" y="70"/>
                          <a:pt x="235" y="71"/>
                        </a:cubicBezTo>
                        <a:cubicBezTo>
                          <a:pt x="234" y="71"/>
                          <a:pt x="233" y="71"/>
                          <a:pt x="233" y="71"/>
                        </a:cubicBezTo>
                        <a:cubicBezTo>
                          <a:pt x="232" y="71"/>
                          <a:pt x="231" y="71"/>
                          <a:pt x="230" y="71"/>
                        </a:cubicBezTo>
                        <a:cubicBezTo>
                          <a:pt x="230" y="71"/>
                          <a:pt x="228" y="71"/>
                          <a:pt x="228" y="71"/>
                        </a:cubicBezTo>
                        <a:cubicBezTo>
                          <a:pt x="229" y="71"/>
                          <a:pt x="229" y="71"/>
                          <a:pt x="229" y="71"/>
                        </a:cubicBezTo>
                        <a:cubicBezTo>
                          <a:pt x="230" y="71"/>
                          <a:pt x="231" y="71"/>
                          <a:pt x="231" y="72"/>
                        </a:cubicBezTo>
                        <a:cubicBezTo>
                          <a:pt x="231" y="72"/>
                          <a:pt x="230" y="72"/>
                          <a:pt x="230" y="72"/>
                        </a:cubicBezTo>
                        <a:cubicBezTo>
                          <a:pt x="230" y="73"/>
                          <a:pt x="230" y="73"/>
                          <a:pt x="230" y="73"/>
                        </a:cubicBezTo>
                        <a:cubicBezTo>
                          <a:pt x="232" y="73"/>
                          <a:pt x="233" y="73"/>
                          <a:pt x="234" y="72"/>
                        </a:cubicBezTo>
                        <a:cubicBezTo>
                          <a:pt x="234" y="72"/>
                          <a:pt x="235" y="71"/>
                          <a:pt x="236" y="71"/>
                        </a:cubicBezTo>
                        <a:cubicBezTo>
                          <a:pt x="237" y="72"/>
                          <a:pt x="237" y="72"/>
                          <a:pt x="237" y="72"/>
                        </a:cubicBezTo>
                        <a:cubicBezTo>
                          <a:pt x="236" y="73"/>
                          <a:pt x="236" y="73"/>
                          <a:pt x="235" y="73"/>
                        </a:cubicBezTo>
                        <a:cubicBezTo>
                          <a:pt x="233" y="74"/>
                          <a:pt x="232" y="75"/>
                          <a:pt x="232" y="76"/>
                        </a:cubicBezTo>
                        <a:cubicBezTo>
                          <a:pt x="231" y="76"/>
                          <a:pt x="229" y="77"/>
                          <a:pt x="228" y="77"/>
                        </a:cubicBezTo>
                        <a:cubicBezTo>
                          <a:pt x="228" y="78"/>
                          <a:pt x="227" y="78"/>
                          <a:pt x="227" y="79"/>
                        </a:cubicBezTo>
                        <a:cubicBezTo>
                          <a:pt x="227" y="79"/>
                          <a:pt x="227" y="80"/>
                          <a:pt x="227" y="80"/>
                        </a:cubicBezTo>
                        <a:cubicBezTo>
                          <a:pt x="226" y="80"/>
                          <a:pt x="226" y="79"/>
                          <a:pt x="226" y="79"/>
                        </a:cubicBezTo>
                        <a:cubicBezTo>
                          <a:pt x="226" y="79"/>
                          <a:pt x="225" y="79"/>
                          <a:pt x="225" y="80"/>
                        </a:cubicBezTo>
                        <a:cubicBezTo>
                          <a:pt x="225" y="80"/>
                          <a:pt x="226" y="80"/>
                          <a:pt x="226" y="80"/>
                        </a:cubicBezTo>
                        <a:cubicBezTo>
                          <a:pt x="227" y="81"/>
                          <a:pt x="226" y="81"/>
                          <a:pt x="226" y="81"/>
                        </a:cubicBezTo>
                        <a:cubicBezTo>
                          <a:pt x="225" y="82"/>
                          <a:pt x="226" y="82"/>
                          <a:pt x="225" y="82"/>
                        </a:cubicBezTo>
                        <a:cubicBezTo>
                          <a:pt x="225" y="82"/>
                          <a:pt x="224" y="83"/>
                          <a:pt x="224" y="83"/>
                        </a:cubicBezTo>
                        <a:cubicBezTo>
                          <a:pt x="223" y="83"/>
                          <a:pt x="223" y="83"/>
                          <a:pt x="223" y="84"/>
                        </a:cubicBezTo>
                        <a:cubicBezTo>
                          <a:pt x="223" y="84"/>
                          <a:pt x="223" y="84"/>
                          <a:pt x="223" y="84"/>
                        </a:cubicBezTo>
                        <a:cubicBezTo>
                          <a:pt x="222" y="84"/>
                          <a:pt x="222" y="84"/>
                          <a:pt x="221" y="84"/>
                        </a:cubicBezTo>
                        <a:cubicBezTo>
                          <a:pt x="221" y="85"/>
                          <a:pt x="220" y="85"/>
                          <a:pt x="220" y="85"/>
                        </a:cubicBezTo>
                        <a:cubicBezTo>
                          <a:pt x="219" y="85"/>
                          <a:pt x="218" y="86"/>
                          <a:pt x="217" y="86"/>
                        </a:cubicBezTo>
                        <a:cubicBezTo>
                          <a:pt x="215" y="85"/>
                          <a:pt x="216" y="87"/>
                          <a:pt x="214" y="87"/>
                        </a:cubicBezTo>
                        <a:cubicBezTo>
                          <a:pt x="213" y="87"/>
                          <a:pt x="213" y="86"/>
                          <a:pt x="212" y="87"/>
                        </a:cubicBezTo>
                        <a:cubicBezTo>
                          <a:pt x="212" y="87"/>
                          <a:pt x="212" y="87"/>
                          <a:pt x="213" y="87"/>
                        </a:cubicBezTo>
                        <a:cubicBezTo>
                          <a:pt x="214" y="87"/>
                          <a:pt x="215" y="87"/>
                          <a:pt x="216" y="87"/>
                        </a:cubicBezTo>
                        <a:cubicBezTo>
                          <a:pt x="218" y="87"/>
                          <a:pt x="218" y="89"/>
                          <a:pt x="216" y="89"/>
                        </a:cubicBezTo>
                        <a:cubicBezTo>
                          <a:pt x="216" y="89"/>
                          <a:pt x="215" y="88"/>
                          <a:pt x="215" y="88"/>
                        </a:cubicBezTo>
                        <a:cubicBezTo>
                          <a:pt x="214" y="88"/>
                          <a:pt x="214" y="89"/>
                          <a:pt x="215" y="89"/>
                        </a:cubicBezTo>
                        <a:cubicBezTo>
                          <a:pt x="216" y="89"/>
                          <a:pt x="216" y="89"/>
                          <a:pt x="216" y="90"/>
                        </a:cubicBezTo>
                        <a:cubicBezTo>
                          <a:pt x="217" y="90"/>
                          <a:pt x="217" y="90"/>
                          <a:pt x="217" y="91"/>
                        </a:cubicBezTo>
                        <a:cubicBezTo>
                          <a:pt x="217" y="91"/>
                          <a:pt x="217" y="93"/>
                          <a:pt x="216" y="93"/>
                        </a:cubicBezTo>
                        <a:cubicBezTo>
                          <a:pt x="216" y="93"/>
                          <a:pt x="218" y="93"/>
                          <a:pt x="217" y="94"/>
                        </a:cubicBezTo>
                        <a:cubicBezTo>
                          <a:pt x="217" y="94"/>
                          <a:pt x="216" y="94"/>
                          <a:pt x="216" y="95"/>
                        </a:cubicBezTo>
                        <a:cubicBezTo>
                          <a:pt x="216" y="95"/>
                          <a:pt x="216" y="95"/>
                          <a:pt x="216" y="95"/>
                        </a:cubicBezTo>
                        <a:cubicBezTo>
                          <a:pt x="215" y="96"/>
                          <a:pt x="214" y="96"/>
                          <a:pt x="213" y="96"/>
                        </a:cubicBezTo>
                        <a:cubicBezTo>
                          <a:pt x="213" y="96"/>
                          <a:pt x="212" y="96"/>
                          <a:pt x="211" y="96"/>
                        </a:cubicBezTo>
                        <a:cubicBezTo>
                          <a:pt x="211" y="96"/>
                          <a:pt x="210" y="96"/>
                          <a:pt x="209" y="96"/>
                        </a:cubicBezTo>
                        <a:cubicBezTo>
                          <a:pt x="209" y="97"/>
                          <a:pt x="209" y="97"/>
                          <a:pt x="210" y="98"/>
                        </a:cubicBezTo>
                        <a:cubicBezTo>
                          <a:pt x="211" y="98"/>
                          <a:pt x="211" y="99"/>
                          <a:pt x="210" y="100"/>
                        </a:cubicBezTo>
                        <a:cubicBezTo>
                          <a:pt x="209" y="101"/>
                          <a:pt x="208" y="101"/>
                          <a:pt x="206" y="101"/>
                        </a:cubicBezTo>
                        <a:cubicBezTo>
                          <a:pt x="205" y="101"/>
                          <a:pt x="204" y="101"/>
                          <a:pt x="203" y="101"/>
                        </a:cubicBezTo>
                        <a:cubicBezTo>
                          <a:pt x="202" y="101"/>
                          <a:pt x="202" y="101"/>
                          <a:pt x="202" y="101"/>
                        </a:cubicBezTo>
                        <a:cubicBezTo>
                          <a:pt x="202" y="102"/>
                          <a:pt x="203" y="102"/>
                          <a:pt x="203" y="101"/>
                        </a:cubicBezTo>
                        <a:cubicBezTo>
                          <a:pt x="205" y="101"/>
                          <a:pt x="207" y="101"/>
                          <a:pt x="208" y="102"/>
                        </a:cubicBezTo>
                        <a:cubicBezTo>
                          <a:pt x="209" y="102"/>
                          <a:pt x="208" y="104"/>
                          <a:pt x="209" y="104"/>
                        </a:cubicBezTo>
                        <a:cubicBezTo>
                          <a:pt x="209" y="105"/>
                          <a:pt x="209" y="103"/>
                          <a:pt x="209" y="103"/>
                        </a:cubicBezTo>
                        <a:cubicBezTo>
                          <a:pt x="210" y="103"/>
                          <a:pt x="210" y="103"/>
                          <a:pt x="211" y="103"/>
                        </a:cubicBezTo>
                        <a:cubicBezTo>
                          <a:pt x="212" y="103"/>
                          <a:pt x="212" y="105"/>
                          <a:pt x="212" y="106"/>
                        </a:cubicBezTo>
                        <a:cubicBezTo>
                          <a:pt x="211" y="106"/>
                          <a:pt x="208" y="106"/>
                          <a:pt x="207" y="107"/>
                        </a:cubicBezTo>
                        <a:cubicBezTo>
                          <a:pt x="207" y="108"/>
                          <a:pt x="205" y="109"/>
                          <a:pt x="204" y="109"/>
                        </a:cubicBezTo>
                        <a:cubicBezTo>
                          <a:pt x="203" y="109"/>
                          <a:pt x="205" y="107"/>
                          <a:pt x="204" y="107"/>
                        </a:cubicBezTo>
                        <a:cubicBezTo>
                          <a:pt x="203" y="107"/>
                          <a:pt x="202" y="107"/>
                          <a:pt x="202" y="106"/>
                        </a:cubicBezTo>
                        <a:cubicBezTo>
                          <a:pt x="202" y="106"/>
                          <a:pt x="201" y="106"/>
                          <a:pt x="201" y="106"/>
                        </a:cubicBezTo>
                        <a:cubicBezTo>
                          <a:pt x="200" y="107"/>
                          <a:pt x="199" y="106"/>
                          <a:pt x="198" y="107"/>
                        </a:cubicBezTo>
                        <a:cubicBezTo>
                          <a:pt x="198" y="108"/>
                          <a:pt x="196" y="107"/>
                          <a:pt x="197" y="106"/>
                        </a:cubicBezTo>
                        <a:cubicBezTo>
                          <a:pt x="196" y="106"/>
                          <a:pt x="196" y="106"/>
                          <a:pt x="196" y="106"/>
                        </a:cubicBezTo>
                        <a:cubicBezTo>
                          <a:pt x="195" y="107"/>
                          <a:pt x="195" y="107"/>
                          <a:pt x="195" y="108"/>
                        </a:cubicBezTo>
                        <a:cubicBezTo>
                          <a:pt x="195" y="109"/>
                          <a:pt x="193" y="108"/>
                          <a:pt x="192" y="108"/>
                        </a:cubicBezTo>
                        <a:cubicBezTo>
                          <a:pt x="192" y="108"/>
                          <a:pt x="191" y="107"/>
                          <a:pt x="190" y="107"/>
                        </a:cubicBezTo>
                        <a:cubicBezTo>
                          <a:pt x="189" y="107"/>
                          <a:pt x="189" y="108"/>
                          <a:pt x="188" y="108"/>
                        </a:cubicBezTo>
                        <a:cubicBezTo>
                          <a:pt x="187" y="108"/>
                          <a:pt x="187" y="106"/>
                          <a:pt x="185" y="107"/>
                        </a:cubicBezTo>
                        <a:cubicBezTo>
                          <a:pt x="184" y="108"/>
                          <a:pt x="184" y="109"/>
                          <a:pt x="183" y="109"/>
                        </a:cubicBezTo>
                        <a:cubicBezTo>
                          <a:pt x="182" y="110"/>
                          <a:pt x="182" y="109"/>
                          <a:pt x="181" y="110"/>
                        </a:cubicBezTo>
                        <a:cubicBezTo>
                          <a:pt x="180" y="111"/>
                          <a:pt x="180" y="111"/>
                          <a:pt x="182" y="111"/>
                        </a:cubicBezTo>
                        <a:cubicBezTo>
                          <a:pt x="182" y="112"/>
                          <a:pt x="185" y="112"/>
                          <a:pt x="184" y="113"/>
                        </a:cubicBezTo>
                        <a:cubicBezTo>
                          <a:pt x="183" y="113"/>
                          <a:pt x="183" y="113"/>
                          <a:pt x="184" y="113"/>
                        </a:cubicBezTo>
                        <a:cubicBezTo>
                          <a:pt x="185" y="113"/>
                          <a:pt x="185" y="114"/>
                          <a:pt x="186" y="114"/>
                        </a:cubicBezTo>
                        <a:cubicBezTo>
                          <a:pt x="186" y="114"/>
                          <a:pt x="187" y="113"/>
                          <a:pt x="188" y="113"/>
                        </a:cubicBezTo>
                        <a:cubicBezTo>
                          <a:pt x="188" y="113"/>
                          <a:pt x="189" y="113"/>
                          <a:pt x="189" y="113"/>
                        </a:cubicBezTo>
                        <a:cubicBezTo>
                          <a:pt x="190" y="114"/>
                          <a:pt x="190" y="114"/>
                          <a:pt x="191" y="114"/>
                        </a:cubicBezTo>
                        <a:cubicBezTo>
                          <a:pt x="192" y="114"/>
                          <a:pt x="192" y="114"/>
                          <a:pt x="193" y="113"/>
                        </a:cubicBezTo>
                        <a:cubicBezTo>
                          <a:pt x="194" y="113"/>
                          <a:pt x="196" y="112"/>
                          <a:pt x="197" y="111"/>
                        </a:cubicBezTo>
                        <a:cubicBezTo>
                          <a:pt x="199" y="111"/>
                          <a:pt x="200" y="111"/>
                          <a:pt x="202" y="112"/>
                        </a:cubicBezTo>
                        <a:cubicBezTo>
                          <a:pt x="203" y="112"/>
                          <a:pt x="205" y="112"/>
                          <a:pt x="206" y="112"/>
                        </a:cubicBezTo>
                        <a:cubicBezTo>
                          <a:pt x="206" y="113"/>
                          <a:pt x="207" y="114"/>
                          <a:pt x="207" y="114"/>
                        </a:cubicBezTo>
                        <a:cubicBezTo>
                          <a:pt x="206" y="115"/>
                          <a:pt x="206" y="115"/>
                          <a:pt x="206" y="116"/>
                        </a:cubicBezTo>
                        <a:cubicBezTo>
                          <a:pt x="206" y="116"/>
                          <a:pt x="207" y="116"/>
                          <a:pt x="207" y="116"/>
                        </a:cubicBezTo>
                        <a:cubicBezTo>
                          <a:pt x="207" y="117"/>
                          <a:pt x="208" y="117"/>
                          <a:pt x="208" y="117"/>
                        </a:cubicBezTo>
                        <a:cubicBezTo>
                          <a:pt x="208" y="119"/>
                          <a:pt x="206" y="119"/>
                          <a:pt x="204" y="119"/>
                        </a:cubicBezTo>
                        <a:cubicBezTo>
                          <a:pt x="203" y="120"/>
                          <a:pt x="201" y="120"/>
                          <a:pt x="199" y="119"/>
                        </a:cubicBezTo>
                        <a:cubicBezTo>
                          <a:pt x="199" y="119"/>
                          <a:pt x="199" y="118"/>
                          <a:pt x="199" y="119"/>
                        </a:cubicBezTo>
                        <a:cubicBezTo>
                          <a:pt x="199" y="120"/>
                          <a:pt x="197" y="120"/>
                          <a:pt x="196" y="120"/>
                        </a:cubicBezTo>
                        <a:cubicBezTo>
                          <a:pt x="194" y="120"/>
                          <a:pt x="193" y="120"/>
                          <a:pt x="192" y="120"/>
                        </a:cubicBezTo>
                        <a:cubicBezTo>
                          <a:pt x="189" y="120"/>
                          <a:pt x="188" y="121"/>
                          <a:pt x="186" y="120"/>
                        </a:cubicBezTo>
                        <a:cubicBezTo>
                          <a:pt x="184" y="120"/>
                          <a:pt x="186" y="120"/>
                          <a:pt x="185" y="119"/>
                        </a:cubicBezTo>
                        <a:cubicBezTo>
                          <a:pt x="184" y="119"/>
                          <a:pt x="184" y="119"/>
                          <a:pt x="183" y="119"/>
                        </a:cubicBezTo>
                        <a:cubicBezTo>
                          <a:pt x="182" y="119"/>
                          <a:pt x="182" y="120"/>
                          <a:pt x="181" y="120"/>
                        </a:cubicBezTo>
                        <a:cubicBezTo>
                          <a:pt x="181" y="121"/>
                          <a:pt x="180" y="120"/>
                          <a:pt x="180" y="120"/>
                        </a:cubicBezTo>
                        <a:cubicBezTo>
                          <a:pt x="179" y="120"/>
                          <a:pt x="179" y="120"/>
                          <a:pt x="178" y="120"/>
                        </a:cubicBezTo>
                        <a:cubicBezTo>
                          <a:pt x="178" y="119"/>
                          <a:pt x="178" y="119"/>
                          <a:pt x="177" y="118"/>
                        </a:cubicBezTo>
                        <a:cubicBezTo>
                          <a:pt x="177" y="117"/>
                          <a:pt x="177" y="116"/>
                          <a:pt x="177" y="115"/>
                        </a:cubicBezTo>
                        <a:cubicBezTo>
                          <a:pt x="177" y="113"/>
                          <a:pt x="178" y="112"/>
                          <a:pt x="177" y="111"/>
                        </a:cubicBezTo>
                        <a:cubicBezTo>
                          <a:pt x="176" y="111"/>
                          <a:pt x="176" y="110"/>
                          <a:pt x="176" y="109"/>
                        </a:cubicBezTo>
                        <a:cubicBezTo>
                          <a:pt x="175" y="108"/>
                          <a:pt x="174" y="109"/>
                          <a:pt x="173" y="110"/>
                        </a:cubicBezTo>
                        <a:cubicBezTo>
                          <a:pt x="172" y="110"/>
                          <a:pt x="171" y="110"/>
                          <a:pt x="171" y="109"/>
                        </a:cubicBezTo>
                        <a:cubicBezTo>
                          <a:pt x="170" y="109"/>
                          <a:pt x="170" y="109"/>
                          <a:pt x="169" y="109"/>
                        </a:cubicBezTo>
                        <a:cubicBezTo>
                          <a:pt x="169" y="108"/>
                          <a:pt x="169" y="107"/>
                          <a:pt x="168" y="107"/>
                        </a:cubicBezTo>
                        <a:cubicBezTo>
                          <a:pt x="168" y="106"/>
                          <a:pt x="168" y="106"/>
                          <a:pt x="167" y="106"/>
                        </a:cubicBezTo>
                        <a:cubicBezTo>
                          <a:pt x="167" y="105"/>
                          <a:pt x="168" y="104"/>
                          <a:pt x="169" y="104"/>
                        </a:cubicBezTo>
                        <a:cubicBezTo>
                          <a:pt x="170" y="104"/>
                          <a:pt x="171" y="105"/>
                          <a:pt x="172" y="104"/>
                        </a:cubicBezTo>
                        <a:cubicBezTo>
                          <a:pt x="172" y="104"/>
                          <a:pt x="173" y="104"/>
                          <a:pt x="173" y="104"/>
                        </a:cubicBezTo>
                        <a:cubicBezTo>
                          <a:pt x="175" y="105"/>
                          <a:pt x="175" y="106"/>
                          <a:pt x="175" y="106"/>
                        </a:cubicBezTo>
                        <a:cubicBezTo>
                          <a:pt x="174" y="107"/>
                          <a:pt x="175" y="107"/>
                          <a:pt x="176" y="107"/>
                        </a:cubicBezTo>
                        <a:cubicBezTo>
                          <a:pt x="177" y="106"/>
                          <a:pt x="178" y="106"/>
                          <a:pt x="178" y="106"/>
                        </a:cubicBezTo>
                        <a:cubicBezTo>
                          <a:pt x="179" y="106"/>
                          <a:pt x="180" y="105"/>
                          <a:pt x="181" y="106"/>
                        </a:cubicBezTo>
                        <a:cubicBezTo>
                          <a:pt x="181" y="106"/>
                          <a:pt x="182" y="106"/>
                          <a:pt x="182" y="106"/>
                        </a:cubicBezTo>
                        <a:cubicBezTo>
                          <a:pt x="183" y="106"/>
                          <a:pt x="183" y="106"/>
                          <a:pt x="184" y="106"/>
                        </a:cubicBezTo>
                        <a:cubicBezTo>
                          <a:pt x="184" y="105"/>
                          <a:pt x="184" y="105"/>
                          <a:pt x="184" y="104"/>
                        </a:cubicBezTo>
                        <a:cubicBezTo>
                          <a:pt x="185" y="104"/>
                          <a:pt x="186" y="104"/>
                          <a:pt x="186" y="103"/>
                        </a:cubicBezTo>
                        <a:cubicBezTo>
                          <a:pt x="186" y="103"/>
                          <a:pt x="186" y="103"/>
                          <a:pt x="187" y="102"/>
                        </a:cubicBezTo>
                        <a:cubicBezTo>
                          <a:pt x="188" y="102"/>
                          <a:pt x="189" y="101"/>
                          <a:pt x="188" y="100"/>
                        </a:cubicBezTo>
                        <a:cubicBezTo>
                          <a:pt x="187" y="100"/>
                          <a:pt x="186" y="99"/>
                          <a:pt x="187" y="98"/>
                        </a:cubicBezTo>
                        <a:cubicBezTo>
                          <a:pt x="188" y="98"/>
                          <a:pt x="190" y="97"/>
                          <a:pt x="191" y="98"/>
                        </a:cubicBezTo>
                        <a:cubicBezTo>
                          <a:pt x="192" y="98"/>
                          <a:pt x="192" y="99"/>
                          <a:pt x="193" y="100"/>
                        </a:cubicBezTo>
                        <a:cubicBezTo>
                          <a:pt x="193" y="101"/>
                          <a:pt x="195" y="102"/>
                          <a:pt x="196" y="101"/>
                        </a:cubicBezTo>
                        <a:cubicBezTo>
                          <a:pt x="197" y="101"/>
                          <a:pt x="199" y="100"/>
                          <a:pt x="197" y="99"/>
                        </a:cubicBezTo>
                        <a:cubicBezTo>
                          <a:pt x="196" y="99"/>
                          <a:pt x="196" y="99"/>
                          <a:pt x="195" y="99"/>
                        </a:cubicBezTo>
                        <a:cubicBezTo>
                          <a:pt x="195" y="98"/>
                          <a:pt x="195" y="98"/>
                          <a:pt x="194" y="98"/>
                        </a:cubicBezTo>
                        <a:cubicBezTo>
                          <a:pt x="193" y="97"/>
                          <a:pt x="195" y="96"/>
                          <a:pt x="195" y="95"/>
                        </a:cubicBezTo>
                        <a:cubicBezTo>
                          <a:pt x="196" y="95"/>
                          <a:pt x="195" y="95"/>
                          <a:pt x="193" y="95"/>
                        </a:cubicBezTo>
                        <a:cubicBezTo>
                          <a:pt x="193" y="95"/>
                          <a:pt x="192" y="95"/>
                          <a:pt x="192" y="95"/>
                        </a:cubicBezTo>
                        <a:cubicBezTo>
                          <a:pt x="192" y="95"/>
                          <a:pt x="191" y="95"/>
                          <a:pt x="191" y="95"/>
                        </a:cubicBezTo>
                        <a:cubicBezTo>
                          <a:pt x="190" y="95"/>
                          <a:pt x="189" y="95"/>
                          <a:pt x="189" y="94"/>
                        </a:cubicBezTo>
                        <a:cubicBezTo>
                          <a:pt x="189" y="94"/>
                          <a:pt x="189" y="93"/>
                          <a:pt x="189" y="93"/>
                        </a:cubicBezTo>
                        <a:cubicBezTo>
                          <a:pt x="189" y="92"/>
                          <a:pt x="189" y="92"/>
                          <a:pt x="189" y="91"/>
                        </a:cubicBezTo>
                        <a:cubicBezTo>
                          <a:pt x="189" y="91"/>
                          <a:pt x="190" y="91"/>
                          <a:pt x="191" y="91"/>
                        </a:cubicBezTo>
                        <a:cubicBezTo>
                          <a:pt x="192" y="91"/>
                          <a:pt x="191" y="90"/>
                          <a:pt x="191" y="90"/>
                        </a:cubicBezTo>
                        <a:cubicBezTo>
                          <a:pt x="192" y="89"/>
                          <a:pt x="192" y="89"/>
                          <a:pt x="193" y="90"/>
                        </a:cubicBezTo>
                        <a:cubicBezTo>
                          <a:pt x="193" y="90"/>
                          <a:pt x="193" y="90"/>
                          <a:pt x="194" y="90"/>
                        </a:cubicBezTo>
                        <a:cubicBezTo>
                          <a:pt x="195" y="91"/>
                          <a:pt x="196" y="91"/>
                          <a:pt x="196" y="91"/>
                        </a:cubicBezTo>
                        <a:cubicBezTo>
                          <a:pt x="197" y="91"/>
                          <a:pt x="198" y="91"/>
                          <a:pt x="199" y="91"/>
                        </a:cubicBezTo>
                        <a:cubicBezTo>
                          <a:pt x="200" y="91"/>
                          <a:pt x="200" y="90"/>
                          <a:pt x="199" y="90"/>
                        </a:cubicBezTo>
                        <a:cubicBezTo>
                          <a:pt x="198" y="89"/>
                          <a:pt x="196" y="90"/>
                          <a:pt x="195" y="90"/>
                        </a:cubicBezTo>
                        <a:cubicBezTo>
                          <a:pt x="195" y="90"/>
                          <a:pt x="194" y="90"/>
                          <a:pt x="194" y="90"/>
                        </a:cubicBezTo>
                        <a:cubicBezTo>
                          <a:pt x="195" y="89"/>
                          <a:pt x="195" y="89"/>
                          <a:pt x="195" y="88"/>
                        </a:cubicBezTo>
                        <a:cubicBezTo>
                          <a:pt x="194" y="88"/>
                          <a:pt x="194" y="88"/>
                          <a:pt x="193" y="89"/>
                        </a:cubicBezTo>
                        <a:cubicBezTo>
                          <a:pt x="193" y="89"/>
                          <a:pt x="192" y="89"/>
                          <a:pt x="192" y="89"/>
                        </a:cubicBezTo>
                        <a:cubicBezTo>
                          <a:pt x="190" y="89"/>
                          <a:pt x="190" y="90"/>
                          <a:pt x="190" y="91"/>
                        </a:cubicBezTo>
                        <a:cubicBezTo>
                          <a:pt x="189" y="90"/>
                          <a:pt x="190" y="90"/>
                          <a:pt x="189" y="89"/>
                        </a:cubicBezTo>
                        <a:cubicBezTo>
                          <a:pt x="188" y="89"/>
                          <a:pt x="188" y="91"/>
                          <a:pt x="188" y="92"/>
                        </a:cubicBezTo>
                        <a:cubicBezTo>
                          <a:pt x="189" y="92"/>
                          <a:pt x="189" y="93"/>
                          <a:pt x="188" y="93"/>
                        </a:cubicBezTo>
                        <a:cubicBezTo>
                          <a:pt x="188" y="94"/>
                          <a:pt x="187" y="94"/>
                          <a:pt x="186" y="94"/>
                        </a:cubicBezTo>
                        <a:cubicBezTo>
                          <a:pt x="186" y="95"/>
                          <a:pt x="186" y="93"/>
                          <a:pt x="185" y="93"/>
                        </a:cubicBezTo>
                        <a:cubicBezTo>
                          <a:pt x="185" y="94"/>
                          <a:pt x="185" y="94"/>
                          <a:pt x="185" y="95"/>
                        </a:cubicBezTo>
                        <a:cubicBezTo>
                          <a:pt x="184" y="95"/>
                          <a:pt x="183" y="94"/>
                          <a:pt x="183" y="94"/>
                        </a:cubicBezTo>
                        <a:cubicBezTo>
                          <a:pt x="183" y="93"/>
                          <a:pt x="182" y="94"/>
                          <a:pt x="182" y="95"/>
                        </a:cubicBezTo>
                        <a:cubicBezTo>
                          <a:pt x="182" y="95"/>
                          <a:pt x="182" y="95"/>
                          <a:pt x="181" y="95"/>
                        </a:cubicBezTo>
                        <a:cubicBezTo>
                          <a:pt x="180" y="95"/>
                          <a:pt x="176" y="95"/>
                          <a:pt x="177" y="94"/>
                        </a:cubicBezTo>
                        <a:cubicBezTo>
                          <a:pt x="177" y="94"/>
                          <a:pt x="179" y="93"/>
                          <a:pt x="179" y="92"/>
                        </a:cubicBezTo>
                        <a:cubicBezTo>
                          <a:pt x="179" y="92"/>
                          <a:pt x="179" y="93"/>
                          <a:pt x="178" y="93"/>
                        </a:cubicBezTo>
                        <a:cubicBezTo>
                          <a:pt x="178" y="93"/>
                          <a:pt x="178" y="93"/>
                          <a:pt x="177" y="92"/>
                        </a:cubicBezTo>
                        <a:cubicBezTo>
                          <a:pt x="177" y="92"/>
                          <a:pt x="176" y="92"/>
                          <a:pt x="176" y="92"/>
                        </a:cubicBezTo>
                        <a:cubicBezTo>
                          <a:pt x="175" y="92"/>
                          <a:pt x="177" y="91"/>
                          <a:pt x="176" y="90"/>
                        </a:cubicBezTo>
                        <a:cubicBezTo>
                          <a:pt x="175" y="90"/>
                          <a:pt x="176" y="89"/>
                          <a:pt x="176" y="89"/>
                        </a:cubicBezTo>
                        <a:cubicBezTo>
                          <a:pt x="177" y="88"/>
                          <a:pt x="178" y="88"/>
                          <a:pt x="179" y="88"/>
                        </a:cubicBezTo>
                        <a:cubicBezTo>
                          <a:pt x="181" y="87"/>
                          <a:pt x="180" y="87"/>
                          <a:pt x="179" y="86"/>
                        </a:cubicBezTo>
                        <a:cubicBezTo>
                          <a:pt x="178" y="86"/>
                          <a:pt x="177" y="86"/>
                          <a:pt x="175" y="87"/>
                        </a:cubicBezTo>
                        <a:cubicBezTo>
                          <a:pt x="174" y="87"/>
                          <a:pt x="174" y="87"/>
                          <a:pt x="173" y="87"/>
                        </a:cubicBezTo>
                        <a:cubicBezTo>
                          <a:pt x="173" y="87"/>
                          <a:pt x="172" y="87"/>
                          <a:pt x="173" y="86"/>
                        </a:cubicBezTo>
                        <a:cubicBezTo>
                          <a:pt x="173" y="86"/>
                          <a:pt x="174" y="86"/>
                          <a:pt x="175" y="86"/>
                        </a:cubicBezTo>
                        <a:cubicBezTo>
                          <a:pt x="175" y="85"/>
                          <a:pt x="175" y="85"/>
                          <a:pt x="175" y="85"/>
                        </a:cubicBezTo>
                        <a:cubicBezTo>
                          <a:pt x="175" y="85"/>
                          <a:pt x="174" y="85"/>
                          <a:pt x="173" y="85"/>
                        </a:cubicBezTo>
                        <a:close/>
                        <a:moveTo>
                          <a:pt x="325" y="106"/>
                        </a:moveTo>
                        <a:cubicBezTo>
                          <a:pt x="325" y="105"/>
                          <a:pt x="326" y="106"/>
                          <a:pt x="326" y="106"/>
                        </a:cubicBezTo>
                        <a:cubicBezTo>
                          <a:pt x="327" y="107"/>
                          <a:pt x="328" y="109"/>
                          <a:pt x="326" y="108"/>
                        </a:cubicBezTo>
                        <a:cubicBezTo>
                          <a:pt x="325" y="107"/>
                          <a:pt x="325" y="107"/>
                          <a:pt x="325" y="106"/>
                        </a:cubicBezTo>
                        <a:close/>
                        <a:moveTo>
                          <a:pt x="161" y="107"/>
                        </a:moveTo>
                        <a:cubicBezTo>
                          <a:pt x="162" y="107"/>
                          <a:pt x="163" y="107"/>
                          <a:pt x="163" y="107"/>
                        </a:cubicBezTo>
                        <a:cubicBezTo>
                          <a:pt x="164" y="108"/>
                          <a:pt x="165" y="108"/>
                          <a:pt x="165" y="108"/>
                        </a:cubicBezTo>
                        <a:cubicBezTo>
                          <a:pt x="166" y="109"/>
                          <a:pt x="165" y="110"/>
                          <a:pt x="165" y="111"/>
                        </a:cubicBezTo>
                        <a:cubicBezTo>
                          <a:pt x="165" y="112"/>
                          <a:pt x="166" y="113"/>
                          <a:pt x="167" y="114"/>
                        </a:cubicBezTo>
                        <a:cubicBezTo>
                          <a:pt x="167" y="115"/>
                          <a:pt x="165" y="115"/>
                          <a:pt x="165" y="115"/>
                        </a:cubicBezTo>
                        <a:cubicBezTo>
                          <a:pt x="164" y="116"/>
                          <a:pt x="164" y="116"/>
                          <a:pt x="164" y="117"/>
                        </a:cubicBezTo>
                        <a:cubicBezTo>
                          <a:pt x="164" y="117"/>
                          <a:pt x="163" y="118"/>
                          <a:pt x="163" y="118"/>
                        </a:cubicBezTo>
                        <a:cubicBezTo>
                          <a:pt x="162" y="119"/>
                          <a:pt x="160" y="119"/>
                          <a:pt x="159" y="119"/>
                        </a:cubicBezTo>
                        <a:cubicBezTo>
                          <a:pt x="158" y="119"/>
                          <a:pt x="158" y="118"/>
                          <a:pt x="157" y="118"/>
                        </a:cubicBezTo>
                        <a:cubicBezTo>
                          <a:pt x="157" y="117"/>
                          <a:pt x="157" y="117"/>
                          <a:pt x="157" y="116"/>
                        </a:cubicBezTo>
                        <a:cubicBezTo>
                          <a:pt x="158" y="116"/>
                          <a:pt x="160" y="115"/>
                          <a:pt x="160" y="114"/>
                        </a:cubicBezTo>
                        <a:cubicBezTo>
                          <a:pt x="159" y="114"/>
                          <a:pt x="158" y="115"/>
                          <a:pt x="157" y="115"/>
                        </a:cubicBezTo>
                        <a:cubicBezTo>
                          <a:pt x="156" y="116"/>
                          <a:pt x="154" y="116"/>
                          <a:pt x="154" y="116"/>
                        </a:cubicBezTo>
                        <a:cubicBezTo>
                          <a:pt x="154" y="115"/>
                          <a:pt x="154" y="114"/>
                          <a:pt x="155" y="113"/>
                        </a:cubicBezTo>
                        <a:cubicBezTo>
                          <a:pt x="155" y="112"/>
                          <a:pt x="157" y="112"/>
                          <a:pt x="157" y="111"/>
                        </a:cubicBezTo>
                        <a:cubicBezTo>
                          <a:pt x="157" y="111"/>
                          <a:pt x="155" y="111"/>
                          <a:pt x="156" y="110"/>
                        </a:cubicBezTo>
                        <a:cubicBezTo>
                          <a:pt x="156" y="110"/>
                          <a:pt x="160" y="109"/>
                          <a:pt x="159" y="108"/>
                        </a:cubicBezTo>
                        <a:cubicBezTo>
                          <a:pt x="158" y="108"/>
                          <a:pt x="156" y="108"/>
                          <a:pt x="157" y="108"/>
                        </a:cubicBezTo>
                        <a:cubicBezTo>
                          <a:pt x="159" y="107"/>
                          <a:pt x="160" y="107"/>
                          <a:pt x="161" y="107"/>
                        </a:cubicBezTo>
                        <a:close/>
                        <a:moveTo>
                          <a:pt x="250" y="74"/>
                        </a:moveTo>
                        <a:cubicBezTo>
                          <a:pt x="250" y="74"/>
                          <a:pt x="251" y="75"/>
                          <a:pt x="251" y="74"/>
                        </a:cubicBezTo>
                        <a:cubicBezTo>
                          <a:pt x="250" y="73"/>
                          <a:pt x="250" y="73"/>
                          <a:pt x="249" y="73"/>
                        </a:cubicBezTo>
                        <a:cubicBezTo>
                          <a:pt x="248" y="72"/>
                          <a:pt x="247" y="71"/>
                          <a:pt x="246" y="71"/>
                        </a:cubicBezTo>
                        <a:cubicBezTo>
                          <a:pt x="246" y="70"/>
                          <a:pt x="245" y="70"/>
                          <a:pt x="245" y="69"/>
                        </a:cubicBezTo>
                        <a:cubicBezTo>
                          <a:pt x="245" y="69"/>
                          <a:pt x="246" y="69"/>
                          <a:pt x="247" y="69"/>
                        </a:cubicBezTo>
                        <a:cubicBezTo>
                          <a:pt x="247" y="69"/>
                          <a:pt x="248" y="69"/>
                          <a:pt x="249" y="69"/>
                        </a:cubicBezTo>
                        <a:cubicBezTo>
                          <a:pt x="249" y="69"/>
                          <a:pt x="250" y="69"/>
                          <a:pt x="250" y="69"/>
                        </a:cubicBezTo>
                        <a:cubicBezTo>
                          <a:pt x="251" y="69"/>
                          <a:pt x="251" y="69"/>
                          <a:pt x="252" y="68"/>
                        </a:cubicBezTo>
                        <a:cubicBezTo>
                          <a:pt x="252" y="68"/>
                          <a:pt x="252" y="68"/>
                          <a:pt x="253" y="68"/>
                        </a:cubicBezTo>
                        <a:cubicBezTo>
                          <a:pt x="254" y="68"/>
                          <a:pt x="254" y="69"/>
                          <a:pt x="255" y="69"/>
                        </a:cubicBezTo>
                        <a:cubicBezTo>
                          <a:pt x="255" y="70"/>
                          <a:pt x="256" y="70"/>
                          <a:pt x="256" y="70"/>
                        </a:cubicBezTo>
                        <a:cubicBezTo>
                          <a:pt x="256" y="70"/>
                          <a:pt x="256" y="71"/>
                          <a:pt x="256" y="71"/>
                        </a:cubicBezTo>
                        <a:cubicBezTo>
                          <a:pt x="256" y="72"/>
                          <a:pt x="256" y="72"/>
                          <a:pt x="256" y="73"/>
                        </a:cubicBezTo>
                        <a:cubicBezTo>
                          <a:pt x="256" y="73"/>
                          <a:pt x="256" y="74"/>
                          <a:pt x="257" y="74"/>
                        </a:cubicBezTo>
                        <a:cubicBezTo>
                          <a:pt x="257" y="74"/>
                          <a:pt x="257" y="74"/>
                          <a:pt x="257" y="74"/>
                        </a:cubicBezTo>
                        <a:cubicBezTo>
                          <a:pt x="257" y="73"/>
                          <a:pt x="257" y="72"/>
                          <a:pt x="257" y="71"/>
                        </a:cubicBezTo>
                        <a:cubicBezTo>
                          <a:pt x="257" y="71"/>
                          <a:pt x="257" y="71"/>
                          <a:pt x="257" y="70"/>
                        </a:cubicBezTo>
                        <a:cubicBezTo>
                          <a:pt x="257" y="70"/>
                          <a:pt x="256" y="70"/>
                          <a:pt x="256" y="69"/>
                        </a:cubicBezTo>
                        <a:cubicBezTo>
                          <a:pt x="256" y="68"/>
                          <a:pt x="257" y="69"/>
                          <a:pt x="257" y="70"/>
                        </a:cubicBezTo>
                        <a:cubicBezTo>
                          <a:pt x="258" y="70"/>
                          <a:pt x="258" y="71"/>
                          <a:pt x="259" y="71"/>
                        </a:cubicBezTo>
                        <a:cubicBezTo>
                          <a:pt x="259" y="71"/>
                          <a:pt x="259" y="71"/>
                          <a:pt x="259" y="71"/>
                        </a:cubicBezTo>
                        <a:cubicBezTo>
                          <a:pt x="259" y="72"/>
                          <a:pt x="260" y="73"/>
                          <a:pt x="260" y="73"/>
                        </a:cubicBezTo>
                        <a:cubicBezTo>
                          <a:pt x="261" y="73"/>
                          <a:pt x="261" y="74"/>
                          <a:pt x="261" y="74"/>
                        </a:cubicBezTo>
                        <a:cubicBezTo>
                          <a:pt x="262" y="74"/>
                          <a:pt x="261" y="73"/>
                          <a:pt x="261" y="73"/>
                        </a:cubicBezTo>
                        <a:cubicBezTo>
                          <a:pt x="260" y="72"/>
                          <a:pt x="262" y="72"/>
                          <a:pt x="263" y="73"/>
                        </a:cubicBezTo>
                        <a:cubicBezTo>
                          <a:pt x="263" y="73"/>
                          <a:pt x="264" y="73"/>
                          <a:pt x="264" y="73"/>
                        </a:cubicBezTo>
                        <a:cubicBezTo>
                          <a:pt x="264" y="72"/>
                          <a:pt x="263" y="72"/>
                          <a:pt x="262" y="72"/>
                        </a:cubicBezTo>
                        <a:cubicBezTo>
                          <a:pt x="261" y="71"/>
                          <a:pt x="261" y="70"/>
                          <a:pt x="260" y="69"/>
                        </a:cubicBezTo>
                        <a:cubicBezTo>
                          <a:pt x="260" y="69"/>
                          <a:pt x="258" y="68"/>
                          <a:pt x="260" y="68"/>
                        </a:cubicBezTo>
                        <a:cubicBezTo>
                          <a:pt x="260" y="68"/>
                          <a:pt x="262" y="68"/>
                          <a:pt x="262" y="68"/>
                        </a:cubicBezTo>
                        <a:cubicBezTo>
                          <a:pt x="263" y="69"/>
                          <a:pt x="263" y="69"/>
                          <a:pt x="264" y="70"/>
                        </a:cubicBezTo>
                        <a:cubicBezTo>
                          <a:pt x="264" y="70"/>
                          <a:pt x="265" y="70"/>
                          <a:pt x="266" y="71"/>
                        </a:cubicBezTo>
                        <a:cubicBezTo>
                          <a:pt x="267" y="71"/>
                          <a:pt x="268" y="72"/>
                          <a:pt x="269" y="73"/>
                        </a:cubicBezTo>
                        <a:cubicBezTo>
                          <a:pt x="270" y="73"/>
                          <a:pt x="270" y="74"/>
                          <a:pt x="271" y="74"/>
                        </a:cubicBezTo>
                        <a:cubicBezTo>
                          <a:pt x="271" y="75"/>
                          <a:pt x="271" y="75"/>
                          <a:pt x="272" y="75"/>
                        </a:cubicBezTo>
                        <a:cubicBezTo>
                          <a:pt x="273" y="75"/>
                          <a:pt x="272" y="75"/>
                          <a:pt x="272" y="75"/>
                        </a:cubicBezTo>
                        <a:cubicBezTo>
                          <a:pt x="272" y="75"/>
                          <a:pt x="272" y="74"/>
                          <a:pt x="271" y="74"/>
                        </a:cubicBezTo>
                        <a:cubicBezTo>
                          <a:pt x="271" y="74"/>
                          <a:pt x="271" y="73"/>
                          <a:pt x="271" y="73"/>
                        </a:cubicBezTo>
                        <a:cubicBezTo>
                          <a:pt x="271" y="72"/>
                          <a:pt x="271" y="72"/>
                          <a:pt x="271" y="71"/>
                        </a:cubicBezTo>
                        <a:cubicBezTo>
                          <a:pt x="270" y="71"/>
                          <a:pt x="271" y="71"/>
                          <a:pt x="271" y="71"/>
                        </a:cubicBezTo>
                        <a:cubicBezTo>
                          <a:pt x="271" y="71"/>
                          <a:pt x="272" y="71"/>
                          <a:pt x="272" y="71"/>
                        </a:cubicBezTo>
                        <a:cubicBezTo>
                          <a:pt x="272" y="70"/>
                          <a:pt x="271" y="70"/>
                          <a:pt x="270" y="69"/>
                        </a:cubicBezTo>
                        <a:cubicBezTo>
                          <a:pt x="269" y="68"/>
                          <a:pt x="268" y="68"/>
                          <a:pt x="268" y="67"/>
                        </a:cubicBezTo>
                        <a:cubicBezTo>
                          <a:pt x="269" y="67"/>
                          <a:pt x="270" y="68"/>
                          <a:pt x="271" y="68"/>
                        </a:cubicBezTo>
                        <a:cubicBezTo>
                          <a:pt x="272" y="68"/>
                          <a:pt x="273" y="68"/>
                          <a:pt x="274" y="69"/>
                        </a:cubicBezTo>
                        <a:cubicBezTo>
                          <a:pt x="275" y="69"/>
                          <a:pt x="276" y="69"/>
                          <a:pt x="276" y="70"/>
                        </a:cubicBezTo>
                        <a:cubicBezTo>
                          <a:pt x="277" y="70"/>
                          <a:pt x="278" y="71"/>
                          <a:pt x="278" y="71"/>
                        </a:cubicBezTo>
                        <a:cubicBezTo>
                          <a:pt x="278" y="70"/>
                          <a:pt x="278" y="70"/>
                          <a:pt x="277" y="69"/>
                        </a:cubicBezTo>
                        <a:cubicBezTo>
                          <a:pt x="276" y="69"/>
                          <a:pt x="275" y="68"/>
                          <a:pt x="274" y="68"/>
                        </a:cubicBezTo>
                        <a:cubicBezTo>
                          <a:pt x="274" y="68"/>
                          <a:pt x="273" y="68"/>
                          <a:pt x="272" y="67"/>
                        </a:cubicBezTo>
                        <a:cubicBezTo>
                          <a:pt x="271" y="67"/>
                          <a:pt x="270" y="67"/>
                          <a:pt x="269" y="67"/>
                        </a:cubicBezTo>
                        <a:cubicBezTo>
                          <a:pt x="268" y="67"/>
                          <a:pt x="268" y="66"/>
                          <a:pt x="267" y="66"/>
                        </a:cubicBezTo>
                        <a:cubicBezTo>
                          <a:pt x="267" y="66"/>
                          <a:pt x="266" y="67"/>
                          <a:pt x="266" y="66"/>
                        </a:cubicBezTo>
                        <a:cubicBezTo>
                          <a:pt x="266" y="66"/>
                          <a:pt x="266" y="66"/>
                          <a:pt x="266" y="65"/>
                        </a:cubicBezTo>
                        <a:cubicBezTo>
                          <a:pt x="266" y="65"/>
                          <a:pt x="265" y="65"/>
                          <a:pt x="265" y="65"/>
                        </a:cubicBezTo>
                        <a:cubicBezTo>
                          <a:pt x="265" y="64"/>
                          <a:pt x="266" y="64"/>
                          <a:pt x="266" y="65"/>
                        </a:cubicBezTo>
                        <a:cubicBezTo>
                          <a:pt x="267" y="65"/>
                          <a:pt x="267" y="65"/>
                          <a:pt x="267" y="65"/>
                        </a:cubicBezTo>
                        <a:cubicBezTo>
                          <a:pt x="268" y="65"/>
                          <a:pt x="268" y="65"/>
                          <a:pt x="267" y="65"/>
                        </a:cubicBezTo>
                        <a:cubicBezTo>
                          <a:pt x="266" y="64"/>
                          <a:pt x="270" y="65"/>
                          <a:pt x="270" y="65"/>
                        </a:cubicBezTo>
                        <a:cubicBezTo>
                          <a:pt x="270" y="65"/>
                          <a:pt x="271" y="65"/>
                          <a:pt x="271" y="65"/>
                        </a:cubicBezTo>
                        <a:cubicBezTo>
                          <a:pt x="271" y="65"/>
                          <a:pt x="271" y="65"/>
                          <a:pt x="270" y="65"/>
                        </a:cubicBezTo>
                        <a:cubicBezTo>
                          <a:pt x="270" y="64"/>
                          <a:pt x="270" y="64"/>
                          <a:pt x="270" y="64"/>
                        </a:cubicBezTo>
                        <a:cubicBezTo>
                          <a:pt x="270" y="64"/>
                          <a:pt x="271" y="65"/>
                          <a:pt x="271" y="65"/>
                        </a:cubicBezTo>
                        <a:cubicBezTo>
                          <a:pt x="271" y="65"/>
                          <a:pt x="271" y="64"/>
                          <a:pt x="271" y="64"/>
                        </a:cubicBezTo>
                        <a:cubicBezTo>
                          <a:pt x="271" y="64"/>
                          <a:pt x="271" y="64"/>
                          <a:pt x="272" y="64"/>
                        </a:cubicBezTo>
                        <a:cubicBezTo>
                          <a:pt x="272" y="64"/>
                          <a:pt x="273" y="64"/>
                          <a:pt x="273" y="65"/>
                        </a:cubicBezTo>
                        <a:cubicBezTo>
                          <a:pt x="273" y="65"/>
                          <a:pt x="273" y="65"/>
                          <a:pt x="274" y="66"/>
                        </a:cubicBezTo>
                        <a:cubicBezTo>
                          <a:pt x="274" y="66"/>
                          <a:pt x="275" y="66"/>
                          <a:pt x="276" y="67"/>
                        </a:cubicBezTo>
                        <a:cubicBezTo>
                          <a:pt x="277" y="67"/>
                          <a:pt x="278" y="67"/>
                          <a:pt x="278" y="68"/>
                        </a:cubicBezTo>
                        <a:cubicBezTo>
                          <a:pt x="279" y="68"/>
                          <a:pt x="279" y="68"/>
                          <a:pt x="279" y="69"/>
                        </a:cubicBezTo>
                        <a:cubicBezTo>
                          <a:pt x="280" y="69"/>
                          <a:pt x="279" y="68"/>
                          <a:pt x="279" y="68"/>
                        </a:cubicBezTo>
                        <a:cubicBezTo>
                          <a:pt x="279" y="68"/>
                          <a:pt x="278" y="68"/>
                          <a:pt x="278" y="67"/>
                        </a:cubicBezTo>
                        <a:cubicBezTo>
                          <a:pt x="279" y="67"/>
                          <a:pt x="281" y="68"/>
                          <a:pt x="279" y="67"/>
                        </a:cubicBezTo>
                        <a:cubicBezTo>
                          <a:pt x="278" y="66"/>
                          <a:pt x="281" y="67"/>
                          <a:pt x="280" y="66"/>
                        </a:cubicBezTo>
                        <a:cubicBezTo>
                          <a:pt x="280" y="65"/>
                          <a:pt x="279" y="65"/>
                          <a:pt x="278" y="65"/>
                        </a:cubicBezTo>
                        <a:cubicBezTo>
                          <a:pt x="278" y="65"/>
                          <a:pt x="278" y="65"/>
                          <a:pt x="278" y="64"/>
                        </a:cubicBezTo>
                        <a:cubicBezTo>
                          <a:pt x="277" y="63"/>
                          <a:pt x="278" y="64"/>
                          <a:pt x="278" y="63"/>
                        </a:cubicBezTo>
                        <a:cubicBezTo>
                          <a:pt x="279" y="63"/>
                          <a:pt x="279" y="63"/>
                          <a:pt x="280" y="64"/>
                        </a:cubicBezTo>
                        <a:cubicBezTo>
                          <a:pt x="280" y="64"/>
                          <a:pt x="281" y="65"/>
                          <a:pt x="281" y="65"/>
                        </a:cubicBezTo>
                        <a:cubicBezTo>
                          <a:pt x="281" y="64"/>
                          <a:pt x="281" y="63"/>
                          <a:pt x="281" y="63"/>
                        </a:cubicBezTo>
                        <a:cubicBezTo>
                          <a:pt x="281" y="63"/>
                          <a:pt x="282" y="64"/>
                          <a:pt x="282" y="64"/>
                        </a:cubicBezTo>
                        <a:cubicBezTo>
                          <a:pt x="283" y="64"/>
                          <a:pt x="283" y="63"/>
                          <a:pt x="283" y="63"/>
                        </a:cubicBezTo>
                        <a:cubicBezTo>
                          <a:pt x="284" y="64"/>
                          <a:pt x="285" y="64"/>
                          <a:pt x="286" y="64"/>
                        </a:cubicBezTo>
                        <a:cubicBezTo>
                          <a:pt x="286" y="64"/>
                          <a:pt x="286" y="64"/>
                          <a:pt x="287" y="64"/>
                        </a:cubicBezTo>
                        <a:cubicBezTo>
                          <a:pt x="288" y="65"/>
                          <a:pt x="288" y="65"/>
                          <a:pt x="289" y="65"/>
                        </a:cubicBezTo>
                        <a:cubicBezTo>
                          <a:pt x="290" y="65"/>
                          <a:pt x="291" y="65"/>
                          <a:pt x="293" y="66"/>
                        </a:cubicBezTo>
                        <a:cubicBezTo>
                          <a:pt x="293" y="66"/>
                          <a:pt x="293" y="67"/>
                          <a:pt x="294" y="67"/>
                        </a:cubicBezTo>
                        <a:cubicBezTo>
                          <a:pt x="295" y="67"/>
                          <a:pt x="295" y="67"/>
                          <a:pt x="295" y="67"/>
                        </a:cubicBezTo>
                        <a:cubicBezTo>
                          <a:pt x="296" y="68"/>
                          <a:pt x="297" y="68"/>
                          <a:pt x="298" y="68"/>
                        </a:cubicBezTo>
                        <a:cubicBezTo>
                          <a:pt x="299" y="69"/>
                          <a:pt x="299" y="70"/>
                          <a:pt x="298" y="70"/>
                        </a:cubicBezTo>
                        <a:cubicBezTo>
                          <a:pt x="298" y="70"/>
                          <a:pt x="298" y="70"/>
                          <a:pt x="298" y="70"/>
                        </a:cubicBezTo>
                        <a:cubicBezTo>
                          <a:pt x="297" y="70"/>
                          <a:pt x="297" y="70"/>
                          <a:pt x="296" y="70"/>
                        </a:cubicBezTo>
                        <a:cubicBezTo>
                          <a:pt x="295" y="70"/>
                          <a:pt x="293" y="69"/>
                          <a:pt x="292" y="69"/>
                        </a:cubicBezTo>
                        <a:cubicBezTo>
                          <a:pt x="291" y="69"/>
                          <a:pt x="291" y="69"/>
                          <a:pt x="291" y="69"/>
                        </a:cubicBezTo>
                        <a:cubicBezTo>
                          <a:pt x="290" y="69"/>
                          <a:pt x="290" y="69"/>
                          <a:pt x="289" y="69"/>
                        </a:cubicBezTo>
                        <a:cubicBezTo>
                          <a:pt x="289" y="69"/>
                          <a:pt x="288" y="69"/>
                          <a:pt x="288" y="69"/>
                        </a:cubicBezTo>
                        <a:cubicBezTo>
                          <a:pt x="287" y="69"/>
                          <a:pt x="287" y="69"/>
                          <a:pt x="286" y="69"/>
                        </a:cubicBezTo>
                        <a:cubicBezTo>
                          <a:pt x="286" y="69"/>
                          <a:pt x="285" y="69"/>
                          <a:pt x="285" y="69"/>
                        </a:cubicBezTo>
                        <a:cubicBezTo>
                          <a:pt x="285" y="70"/>
                          <a:pt x="286" y="69"/>
                          <a:pt x="286" y="69"/>
                        </a:cubicBezTo>
                        <a:cubicBezTo>
                          <a:pt x="287" y="69"/>
                          <a:pt x="288" y="70"/>
                          <a:pt x="289" y="70"/>
                        </a:cubicBezTo>
                        <a:cubicBezTo>
                          <a:pt x="290" y="70"/>
                          <a:pt x="291" y="70"/>
                          <a:pt x="292" y="70"/>
                        </a:cubicBezTo>
                        <a:cubicBezTo>
                          <a:pt x="293" y="69"/>
                          <a:pt x="294" y="70"/>
                          <a:pt x="295" y="70"/>
                        </a:cubicBezTo>
                        <a:cubicBezTo>
                          <a:pt x="296" y="71"/>
                          <a:pt x="297" y="71"/>
                          <a:pt x="298" y="71"/>
                        </a:cubicBezTo>
                        <a:cubicBezTo>
                          <a:pt x="298" y="71"/>
                          <a:pt x="298" y="71"/>
                          <a:pt x="299" y="71"/>
                        </a:cubicBezTo>
                        <a:cubicBezTo>
                          <a:pt x="299" y="71"/>
                          <a:pt x="300" y="71"/>
                          <a:pt x="300" y="71"/>
                        </a:cubicBezTo>
                        <a:cubicBezTo>
                          <a:pt x="301" y="71"/>
                          <a:pt x="301" y="72"/>
                          <a:pt x="302" y="72"/>
                        </a:cubicBezTo>
                        <a:cubicBezTo>
                          <a:pt x="302" y="73"/>
                          <a:pt x="301" y="73"/>
                          <a:pt x="302" y="74"/>
                        </a:cubicBezTo>
                        <a:cubicBezTo>
                          <a:pt x="302" y="74"/>
                          <a:pt x="303" y="74"/>
                          <a:pt x="303" y="74"/>
                        </a:cubicBezTo>
                        <a:cubicBezTo>
                          <a:pt x="303" y="74"/>
                          <a:pt x="303" y="74"/>
                          <a:pt x="304" y="74"/>
                        </a:cubicBezTo>
                        <a:cubicBezTo>
                          <a:pt x="305" y="75"/>
                          <a:pt x="305" y="75"/>
                          <a:pt x="306" y="75"/>
                        </a:cubicBezTo>
                        <a:cubicBezTo>
                          <a:pt x="306" y="75"/>
                          <a:pt x="307" y="76"/>
                          <a:pt x="307" y="76"/>
                        </a:cubicBezTo>
                        <a:cubicBezTo>
                          <a:pt x="308" y="77"/>
                          <a:pt x="309" y="78"/>
                          <a:pt x="309" y="78"/>
                        </a:cubicBezTo>
                        <a:cubicBezTo>
                          <a:pt x="309" y="78"/>
                          <a:pt x="308" y="78"/>
                          <a:pt x="308" y="78"/>
                        </a:cubicBezTo>
                        <a:cubicBezTo>
                          <a:pt x="308" y="78"/>
                          <a:pt x="308" y="79"/>
                          <a:pt x="308" y="79"/>
                        </a:cubicBezTo>
                        <a:cubicBezTo>
                          <a:pt x="307" y="79"/>
                          <a:pt x="307" y="79"/>
                          <a:pt x="307" y="79"/>
                        </a:cubicBezTo>
                        <a:cubicBezTo>
                          <a:pt x="307" y="79"/>
                          <a:pt x="306" y="79"/>
                          <a:pt x="306" y="79"/>
                        </a:cubicBezTo>
                        <a:cubicBezTo>
                          <a:pt x="305" y="79"/>
                          <a:pt x="305" y="80"/>
                          <a:pt x="305" y="80"/>
                        </a:cubicBezTo>
                        <a:cubicBezTo>
                          <a:pt x="303" y="80"/>
                          <a:pt x="303" y="80"/>
                          <a:pt x="301" y="79"/>
                        </a:cubicBezTo>
                        <a:cubicBezTo>
                          <a:pt x="301" y="79"/>
                          <a:pt x="300" y="79"/>
                          <a:pt x="299" y="78"/>
                        </a:cubicBezTo>
                        <a:cubicBezTo>
                          <a:pt x="298" y="78"/>
                          <a:pt x="298" y="78"/>
                          <a:pt x="298" y="78"/>
                        </a:cubicBezTo>
                        <a:cubicBezTo>
                          <a:pt x="296" y="78"/>
                          <a:pt x="296" y="79"/>
                          <a:pt x="295" y="78"/>
                        </a:cubicBezTo>
                        <a:cubicBezTo>
                          <a:pt x="294" y="78"/>
                          <a:pt x="294" y="78"/>
                          <a:pt x="293" y="78"/>
                        </a:cubicBezTo>
                        <a:cubicBezTo>
                          <a:pt x="293" y="78"/>
                          <a:pt x="292" y="78"/>
                          <a:pt x="292" y="79"/>
                        </a:cubicBezTo>
                        <a:cubicBezTo>
                          <a:pt x="292" y="79"/>
                          <a:pt x="292" y="80"/>
                          <a:pt x="293" y="80"/>
                        </a:cubicBezTo>
                        <a:cubicBezTo>
                          <a:pt x="294" y="81"/>
                          <a:pt x="294" y="80"/>
                          <a:pt x="294" y="80"/>
                        </a:cubicBezTo>
                        <a:cubicBezTo>
                          <a:pt x="294" y="79"/>
                          <a:pt x="295" y="80"/>
                          <a:pt x="296" y="80"/>
                        </a:cubicBezTo>
                        <a:cubicBezTo>
                          <a:pt x="296" y="80"/>
                          <a:pt x="297" y="80"/>
                          <a:pt x="297" y="80"/>
                        </a:cubicBezTo>
                        <a:cubicBezTo>
                          <a:pt x="298" y="79"/>
                          <a:pt x="299" y="79"/>
                          <a:pt x="300" y="80"/>
                        </a:cubicBezTo>
                        <a:cubicBezTo>
                          <a:pt x="302" y="80"/>
                          <a:pt x="302" y="81"/>
                          <a:pt x="304" y="81"/>
                        </a:cubicBezTo>
                        <a:cubicBezTo>
                          <a:pt x="305" y="81"/>
                          <a:pt x="305" y="81"/>
                          <a:pt x="305" y="82"/>
                        </a:cubicBezTo>
                        <a:cubicBezTo>
                          <a:pt x="305" y="83"/>
                          <a:pt x="305" y="83"/>
                          <a:pt x="304" y="83"/>
                        </a:cubicBezTo>
                        <a:cubicBezTo>
                          <a:pt x="303" y="83"/>
                          <a:pt x="302" y="84"/>
                          <a:pt x="303" y="85"/>
                        </a:cubicBezTo>
                        <a:cubicBezTo>
                          <a:pt x="303" y="85"/>
                          <a:pt x="305" y="84"/>
                          <a:pt x="305" y="84"/>
                        </a:cubicBezTo>
                        <a:cubicBezTo>
                          <a:pt x="305" y="84"/>
                          <a:pt x="306" y="84"/>
                          <a:pt x="307" y="84"/>
                        </a:cubicBezTo>
                        <a:cubicBezTo>
                          <a:pt x="308" y="84"/>
                          <a:pt x="307" y="83"/>
                          <a:pt x="307" y="82"/>
                        </a:cubicBezTo>
                        <a:cubicBezTo>
                          <a:pt x="307" y="81"/>
                          <a:pt x="309" y="81"/>
                          <a:pt x="309" y="82"/>
                        </a:cubicBezTo>
                        <a:cubicBezTo>
                          <a:pt x="310" y="83"/>
                          <a:pt x="310" y="84"/>
                          <a:pt x="310" y="84"/>
                        </a:cubicBezTo>
                        <a:cubicBezTo>
                          <a:pt x="311" y="85"/>
                          <a:pt x="311" y="86"/>
                          <a:pt x="312" y="87"/>
                        </a:cubicBezTo>
                        <a:cubicBezTo>
                          <a:pt x="312" y="88"/>
                          <a:pt x="312" y="88"/>
                          <a:pt x="312" y="88"/>
                        </a:cubicBezTo>
                        <a:cubicBezTo>
                          <a:pt x="311" y="88"/>
                          <a:pt x="312" y="89"/>
                          <a:pt x="312" y="89"/>
                        </a:cubicBezTo>
                        <a:cubicBezTo>
                          <a:pt x="312" y="90"/>
                          <a:pt x="312" y="90"/>
                          <a:pt x="311" y="90"/>
                        </a:cubicBezTo>
                        <a:cubicBezTo>
                          <a:pt x="311" y="91"/>
                          <a:pt x="311" y="91"/>
                          <a:pt x="311" y="91"/>
                        </a:cubicBezTo>
                        <a:cubicBezTo>
                          <a:pt x="311" y="92"/>
                          <a:pt x="311" y="92"/>
                          <a:pt x="311" y="92"/>
                        </a:cubicBezTo>
                        <a:cubicBezTo>
                          <a:pt x="312" y="92"/>
                          <a:pt x="312" y="91"/>
                          <a:pt x="312" y="91"/>
                        </a:cubicBezTo>
                        <a:cubicBezTo>
                          <a:pt x="312" y="91"/>
                          <a:pt x="312" y="91"/>
                          <a:pt x="312" y="91"/>
                        </a:cubicBezTo>
                        <a:cubicBezTo>
                          <a:pt x="313" y="90"/>
                          <a:pt x="313" y="90"/>
                          <a:pt x="313" y="90"/>
                        </a:cubicBezTo>
                        <a:cubicBezTo>
                          <a:pt x="313" y="89"/>
                          <a:pt x="313" y="89"/>
                          <a:pt x="313" y="89"/>
                        </a:cubicBezTo>
                        <a:cubicBezTo>
                          <a:pt x="313" y="88"/>
                          <a:pt x="313" y="88"/>
                          <a:pt x="313" y="88"/>
                        </a:cubicBezTo>
                        <a:cubicBezTo>
                          <a:pt x="314" y="87"/>
                          <a:pt x="314" y="87"/>
                          <a:pt x="313" y="86"/>
                        </a:cubicBezTo>
                        <a:cubicBezTo>
                          <a:pt x="312" y="85"/>
                          <a:pt x="313" y="85"/>
                          <a:pt x="314" y="86"/>
                        </a:cubicBezTo>
                        <a:cubicBezTo>
                          <a:pt x="314" y="86"/>
                          <a:pt x="314" y="86"/>
                          <a:pt x="315" y="87"/>
                        </a:cubicBezTo>
                        <a:cubicBezTo>
                          <a:pt x="315" y="87"/>
                          <a:pt x="315" y="87"/>
                          <a:pt x="316" y="87"/>
                        </a:cubicBezTo>
                        <a:cubicBezTo>
                          <a:pt x="316" y="87"/>
                          <a:pt x="316" y="88"/>
                          <a:pt x="317" y="88"/>
                        </a:cubicBezTo>
                        <a:cubicBezTo>
                          <a:pt x="318" y="89"/>
                          <a:pt x="319" y="89"/>
                          <a:pt x="318" y="88"/>
                        </a:cubicBezTo>
                        <a:cubicBezTo>
                          <a:pt x="318" y="88"/>
                          <a:pt x="317" y="87"/>
                          <a:pt x="317" y="87"/>
                        </a:cubicBezTo>
                        <a:cubicBezTo>
                          <a:pt x="316" y="86"/>
                          <a:pt x="316" y="86"/>
                          <a:pt x="315" y="86"/>
                        </a:cubicBezTo>
                        <a:cubicBezTo>
                          <a:pt x="315" y="85"/>
                          <a:pt x="314" y="85"/>
                          <a:pt x="315" y="85"/>
                        </a:cubicBezTo>
                        <a:cubicBezTo>
                          <a:pt x="315" y="85"/>
                          <a:pt x="315" y="85"/>
                          <a:pt x="316" y="85"/>
                        </a:cubicBezTo>
                        <a:cubicBezTo>
                          <a:pt x="316" y="86"/>
                          <a:pt x="318" y="88"/>
                          <a:pt x="318" y="87"/>
                        </a:cubicBezTo>
                        <a:cubicBezTo>
                          <a:pt x="318" y="87"/>
                          <a:pt x="318" y="87"/>
                          <a:pt x="318" y="86"/>
                        </a:cubicBezTo>
                        <a:cubicBezTo>
                          <a:pt x="318" y="86"/>
                          <a:pt x="318" y="86"/>
                          <a:pt x="318" y="86"/>
                        </a:cubicBezTo>
                        <a:cubicBezTo>
                          <a:pt x="319" y="86"/>
                          <a:pt x="319" y="86"/>
                          <a:pt x="319" y="86"/>
                        </a:cubicBezTo>
                        <a:cubicBezTo>
                          <a:pt x="319" y="86"/>
                          <a:pt x="319" y="86"/>
                          <a:pt x="319" y="86"/>
                        </a:cubicBezTo>
                        <a:cubicBezTo>
                          <a:pt x="320" y="86"/>
                          <a:pt x="320" y="86"/>
                          <a:pt x="321" y="86"/>
                        </a:cubicBezTo>
                        <a:cubicBezTo>
                          <a:pt x="321" y="86"/>
                          <a:pt x="322" y="87"/>
                          <a:pt x="322" y="87"/>
                        </a:cubicBezTo>
                        <a:cubicBezTo>
                          <a:pt x="323" y="88"/>
                          <a:pt x="323" y="88"/>
                          <a:pt x="324" y="89"/>
                        </a:cubicBezTo>
                        <a:cubicBezTo>
                          <a:pt x="325" y="89"/>
                          <a:pt x="327" y="91"/>
                          <a:pt x="326" y="91"/>
                        </a:cubicBezTo>
                        <a:cubicBezTo>
                          <a:pt x="326" y="92"/>
                          <a:pt x="325" y="92"/>
                          <a:pt x="325" y="93"/>
                        </a:cubicBezTo>
                        <a:cubicBezTo>
                          <a:pt x="325" y="93"/>
                          <a:pt x="325" y="93"/>
                          <a:pt x="325" y="93"/>
                        </a:cubicBezTo>
                        <a:cubicBezTo>
                          <a:pt x="324" y="93"/>
                          <a:pt x="324" y="93"/>
                          <a:pt x="324" y="93"/>
                        </a:cubicBezTo>
                        <a:cubicBezTo>
                          <a:pt x="324" y="94"/>
                          <a:pt x="325" y="94"/>
                          <a:pt x="325" y="95"/>
                        </a:cubicBezTo>
                        <a:cubicBezTo>
                          <a:pt x="324" y="95"/>
                          <a:pt x="324" y="95"/>
                          <a:pt x="324" y="95"/>
                        </a:cubicBezTo>
                        <a:cubicBezTo>
                          <a:pt x="324" y="95"/>
                          <a:pt x="324" y="95"/>
                          <a:pt x="324" y="95"/>
                        </a:cubicBezTo>
                        <a:cubicBezTo>
                          <a:pt x="323" y="96"/>
                          <a:pt x="323" y="95"/>
                          <a:pt x="322" y="95"/>
                        </a:cubicBezTo>
                        <a:cubicBezTo>
                          <a:pt x="322" y="95"/>
                          <a:pt x="322" y="95"/>
                          <a:pt x="321" y="95"/>
                        </a:cubicBezTo>
                        <a:cubicBezTo>
                          <a:pt x="321" y="94"/>
                          <a:pt x="320" y="94"/>
                          <a:pt x="320" y="94"/>
                        </a:cubicBezTo>
                        <a:cubicBezTo>
                          <a:pt x="319" y="94"/>
                          <a:pt x="320" y="95"/>
                          <a:pt x="320" y="95"/>
                        </a:cubicBezTo>
                        <a:cubicBezTo>
                          <a:pt x="319" y="95"/>
                          <a:pt x="318" y="94"/>
                          <a:pt x="319" y="95"/>
                        </a:cubicBezTo>
                        <a:cubicBezTo>
                          <a:pt x="319" y="95"/>
                          <a:pt x="319" y="95"/>
                          <a:pt x="320" y="96"/>
                        </a:cubicBezTo>
                        <a:cubicBezTo>
                          <a:pt x="320" y="96"/>
                          <a:pt x="320" y="95"/>
                          <a:pt x="321" y="95"/>
                        </a:cubicBezTo>
                        <a:cubicBezTo>
                          <a:pt x="322" y="96"/>
                          <a:pt x="323" y="96"/>
                          <a:pt x="324" y="98"/>
                        </a:cubicBezTo>
                        <a:cubicBezTo>
                          <a:pt x="324" y="98"/>
                          <a:pt x="324" y="99"/>
                          <a:pt x="323" y="99"/>
                        </a:cubicBezTo>
                        <a:cubicBezTo>
                          <a:pt x="323" y="99"/>
                          <a:pt x="321" y="98"/>
                          <a:pt x="320" y="98"/>
                        </a:cubicBezTo>
                        <a:cubicBezTo>
                          <a:pt x="319" y="97"/>
                          <a:pt x="319" y="98"/>
                          <a:pt x="319" y="98"/>
                        </a:cubicBezTo>
                        <a:cubicBezTo>
                          <a:pt x="319" y="99"/>
                          <a:pt x="319" y="100"/>
                          <a:pt x="320" y="101"/>
                        </a:cubicBezTo>
                        <a:cubicBezTo>
                          <a:pt x="321" y="101"/>
                          <a:pt x="320" y="99"/>
                          <a:pt x="320" y="99"/>
                        </a:cubicBezTo>
                        <a:cubicBezTo>
                          <a:pt x="320" y="99"/>
                          <a:pt x="321" y="99"/>
                          <a:pt x="321" y="99"/>
                        </a:cubicBezTo>
                        <a:cubicBezTo>
                          <a:pt x="322" y="99"/>
                          <a:pt x="322" y="99"/>
                          <a:pt x="323" y="99"/>
                        </a:cubicBezTo>
                        <a:cubicBezTo>
                          <a:pt x="324" y="100"/>
                          <a:pt x="323" y="101"/>
                          <a:pt x="323" y="101"/>
                        </a:cubicBezTo>
                        <a:cubicBezTo>
                          <a:pt x="323" y="101"/>
                          <a:pt x="323" y="102"/>
                          <a:pt x="323" y="102"/>
                        </a:cubicBezTo>
                        <a:cubicBezTo>
                          <a:pt x="322" y="102"/>
                          <a:pt x="322" y="102"/>
                          <a:pt x="322" y="102"/>
                        </a:cubicBezTo>
                        <a:cubicBezTo>
                          <a:pt x="321" y="101"/>
                          <a:pt x="322" y="103"/>
                          <a:pt x="322" y="104"/>
                        </a:cubicBezTo>
                        <a:cubicBezTo>
                          <a:pt x="322" y="104"/>
                          <a:pt x="322" y="105"/>
                          <a:pt x="323" y="105"/>
                        </a:cubicBezTo>
                        <a:cubicBezTo>
                          <a:pt x="323" y="105"/>
                          <a:pt x="323" y="105"/>
                          <a:pt x="323" y="105"/>
                        </a:cubicBezTo>
                        <a:cubicBezTo>
                          <a:pt x="324" y="106"/>
                          <a:pt x="323" y="106"/>
                          <a:pt x="323" y="106"/>
                        </a:cubicBezTo>
                        <a:cubicBezTo>
                          <a:pt x="323" y="106"/>
                          <a:pt x="322" y="106"/>
                          <a:pt x="322" y="106"/>
                        </a:cubicBezTo>
                        <a:cubicBezTo>
                          <a:pt x="322" y="107"/>
                          <a:pt x="323" y="107"/>
                          <a:pt x="323" y="108"/>
                        </a:cubicBezTo>
                        <a:cubicBezTo>
                          <a:pt x="323" y="108"/>
                          <a:pt x="323" y="108"/>
                          <a:pt x="322" y="108"/>
                        </a:cubicBezTo>
                        <a:cubicBezTo>
                          <a:pt x="322" y="108"/>
                          <a:pt x="322" y="108"/>
                          <a:pt x="322" y="109"/>
                        </a:cubicBezTo>
                        <a:cubicBezTo>
                          <a:pt x="322" y="110"/>
                          <a:pt x="322" y="111"/>
                          <a:pt x="322" y="112"/>
                        </a:cubicBezTo>
                        <a:cubicBezTo>
                          <a:pt x="323" y="112"/>
                          <a:pt x="322" y="113"/>
                          <a:pt x="322" y="113"/>
                        </a:cubicBezTo>
                        <a:cubicBezTo>
                          <a:pt x="322" y="114"/>
                          <a:pt x="322" y="114"/>
                          <a:pt x="323" y="115"/>
                        </a:cubicBezTo>
                        <a:cubicBezTo>
                          <a:pt x="324" y="116"/>
                          <a:pt x="323" y="114"/>
                          <a:pt x="324" y="114"/>
                        </a:cubicBezTo>
                        <a:cubicBezTo>
                          <a:pt x="325" y="114"/>
                          <a:pt x="325" y="115"/>
                          <a:pt x="326" y="115"/>
                        </a:cubicBezTo>
                        <a:cubicBezTo>
                          <a:pt x="326" y="116"/>
                          <a:pt x="326" y="116"/>
                          <a:pt x="326" y="116"/>
                        </a:cubicBezTo>
                        <a:cubicBezTo>
                          <a:pt x="327" y="118"/>
                          <a:pt x="325" y="117"/>
                          <a:pt x="325" y="117"/>
                        </a:cubicBezTo>
                        <a:cubicBezTo>
                          <a:pt x="325" y="118"/>
                          <a:pt x="326" y="118"/>
                          <a:pt x="326" y="118"/>
                        </a:cubicBezTo>
                        <a:cubicBezTo>
                          <a:pt x="326" y="118"/>
                          <a:pt x="327" y="119"/>
                          <a:pt x="327" y="119"/>
                        </a:cubicBezTo>
                        <a:cubicBezTo>
                          <a:pt x="327" y="119"/>
                          <a:pt x="327" y="119"/>
                          <a:pt x="328" y="119"/>
                        </a:cubicBezTo>
                        <a:cubicBezTo>
                          <a:pt x="328" y="120"/>
                          <a:pt x="328" y="119"/>
                          <a:pt x="329" y="120"/>
                        </a:cubicBezTo>
                        <a:cubicBezTo>
                          <a:pt x="329" y="120"/>
                          <a:pt x="330" y="121"/>
                          <a:pt x="330" y="121"/>
                        </a:cubicBezTo>
                        <a:cubicBezTo>
                          <a:pt x="330" y="122"/>
                          <a:pt x="330" y="123"/>
                          <a:pt x="330" y="123"/>
                        </a:cubicBezTo>
                        <a:cubicBezTo>
                          <a:pt x="330" y="123"/>
                          <a:pt x="329" y="123"/>
                          <a:pt x="329" y="123"/>
                        </a:cubicBezTo>
                        <a:cubicBezTo>
                          <a:pt x="329" y="123"/>
                          <a:pt x="328" y="122"/>
                          <a:pt x="328" y="122"/>
                        </a:cubicBezTo>
                        <a:cubicBezTo>
                          <a:pt x="327" y="121"/>
                          <a:pt x="326" y="121"/>
                          <a:pt x="326" y="121"/>
                        </a:cubicBezTo>
                        <a:cubicBezTo>
                          <a:pt x="326" y="121"/>
                          <a:pt x="326" y="122"/>
                          <a:pt x="326" y="122"/>
                        </a:cubicBezTo>
                        <a:cubicBezTo>
                          <a:pt x="326" y="123"/>
                          <a:pt x="326" y="122"/>
                          <a:pt x="325" y="122"/>
                        </a:cubicBezTo>
                        <a:cubicBezTo>
                          <a:pt x="324" y="121"/>
                          <a:pt x="324" y="122"/>
                          <a:pt x="325" y="123"/>
                        </a:cubicBezTo>
                        <a:cubicBezTo>
                          <a:pt x="325" y="123"/>
                          <a:pt x="325" y="123"/>
                          <a:pt x="326" y="124"/>
                        </a:cubicBezTo>
                        <a:cubicBezTo>
                          <a:pt x="326" y="124"/>
                          <a:pt x="326" y="124"/>
                          <a:pt x="326" y="125"/>
                        </a:cubicBezTo>
                        <a:cubicBezTo>
                          <a:pt x="327" y="125"/>
                          <a:pt x="328" y="125"/>
                          <a:pt x="329" y="126"/>
                        </a:cubicBezTo>
                        <a:cubicBezTo>
                          <a:pt x="329" y="127"/>
                          <a:pt x="329" y="127"/>
                          <a:pt x="329" y="127"/>
                        </a:cubicBezTo>
                        <a:cubicBezTo>
                          <a:pt x="329" y="128"/>
                          <a:pt x="329" y="128"/>
                          <a:pt x="329" y="128"/>
                        </a:cubicBezTo>
                        <a:cubicBezTo>
                          <a:pt x="329" y="128"/>
                          <a:pt x="330" y="129"/>
                          <a:pt x="330" y="129"/>
                        </a:cubicBezTo>
                        <a:cubicBezTo>
                          <a:pt x="331" y="130"/>
                          <a:pt x="331" y="131"/>
                          <a:pt x="331" y="132"/>
                        </a:cubicBezTo>
                        <a:cubicBezTo>
                          <a:pt x="331" y="132"/>
                          <a:pt x="332" y="134"/>
                          <a:pt x="331" y="133"/>
                        </a:cubicBezTo>
                        <a:cubicBezTo>
                          <a:pt x="330" y="133"/>
                          <a:pt x="329" y="132"/>
                          <a:pt x="329" y="131"/>
                        </a:cubicBezTo>
                        <a:cubicBezTo>
                          <a:pt x="329" y="131"/>
                          <a:pt x="328" y="131"/>
                          <a:pt x="328" y="131"/>
                        </a:cubicBezTo>
                        <a:cubicBezTo>
                          <a:pt x="329" y="132"/>
                          <a:pt x="330" y="132"/>
                          <a:pt x="330" y="133"/>
                        </a:cubicBezTo>
                        <a:cubicBezTo>
                          <a:pt x="331" y="135"/>
                          <a:pt x="329" y="133"/>
                          <a:pt x="330" y="135"/>
                        </a:cubicBezTo>
                        <a:cubicBezTo>
                          <a:pt x="330" y="135"/>
                          <a:pt x="330" y="135"/>
                          <a:pt x="330" y="136"/>
                        </a:cubicBezTo>
                        <a:cubicBezTo>
                          <a:pt x="331" y="137"/>
                          <a:pt x="331" y="137"/>
                          <a:pt x="332" y="137"/>
                        </a:cubicBezTo>
                        <a:cubicBezTo>
                          <a:pt x="333" y="137"/>
                          <a:pt x="333" y="138"/>
                          <a:pt x="333" y="139"/>
                        </a:cubicBezTo>
                        <a:cubicBezTo>
                          <a:pt x="333" y="139"/>
                          <a:pt x="333" y="139"/>
                          <a:pt x="332" y="139"/>
                        </a:cubicBezTo>
                        <a:cubicBezTo>
                          <a:pt x="331" y="138"/>
                          <a:pt x="331" y="138"/>
                          <a:pt x="330" y="138"/>
                        </a:cubicBezTo>
                        <a:cubicBezTo>
                          <a:pt x="330" y="138"/>
                          <a:pt x="329" y="138"/>
                          <a:pt x="329" y="138"/>
                        </a:cubicBezTo>
                        <a:cubicBezTo>
                          <a:pt x="329" y="139"/>
                          <a:pt x="329" y="139"/>
                          <a:pt x="329" y="140"/>
                        </a:cubicBezTo>
                        <a:cubicBezTo>
                          <a:pt x="330" y="140"/>
                          <a:pt x="331" y="141"/>
                          <a:pt x="331" y="141"/>
                        </a:cubicBezTo>
                        <a:cubicBezTo>
                          <a:pt x="332" y="141"/>
                          <a:pt x="332" y="142"/>
                          <a:pt x="333" y="142"/>
                        </a:cubicBezTo>
                        <a:cubicBezTo>
                          <a:pt x="333" y="143"/>
                          <a:pt x="333" y="143"/>
                          <a:pt x="332" y="144"/>
                        </a:cubicBezTo>
                        <a:cubicBezTo>
                          <a:pt x="332" y="144"/>
                          <a:pt x="332" y="145"/>
                          <a:pt x="332" y="145"/>
                        </a:cubicBezTo>
                        <a:cubicBezTo>
                          <a:pt x="331" y="145"/>
                          <a:pt x="329" y="145"/>
                          <a:pt x="329" y="144"/>
                        </a:cubicBezTo>
                        <a:cubicBezTo>
                          <a:pt x="328" y="143"/>
                          <a:pt x="327" y="142"/>
                          <a:pt x="326" y="142"/>
                        </a:cubicBezTo>
                        <a:cubicBezTo>
                          <a:pt x="326" y="141"/>
                          <a:pt x="326" y="142"/>
                          <a:pt x="326" y="142"/>
                        </a:cubicBezTo>
                        <a:cubicBezTo>
                          <a:pt x="326" y="143"/>
                          <a:pt x="325" y="143"/>
                          <a:pt x="325" y="144"/>
                        </a:cubicBezTo>
                        <a:cubicBezTo>
                          <a:pt x="325" y="144"/>
                          <a:pt x="327" y="145"/>
                          <a:pt x="326" y="145"/>
                        </a:cubicBezTo>
                        <a:cubicBezTo>
                          <a:pt x="326" y="146"/>
                          <a:pt x="326" y="146"/>
                          <a:pt x="326" y="146"/>
                        </a:cubicBezTo>
                        <a:cubicBezTo>
                          <a:pt x="325" y="146"/>
                          <a:pt x="325" y="147"/>
                          <a:pt x="326" y="147"/>
                        </a:cubicBezTo>
                        <a:cubicBezTo>
                          <a:pt x="326" y="147"/>
                          <a:pt x="327" y="147"/>
                          <a:pt x="327" y="148"/>
                        </a:cubicBezTo>
                        <a:cubicBezTo>
                          <a:pt x="327" y="148"/>
                          <a:pt x="328" y="149"/>
                          <a:pt x="328" y="149"/>
                        </a:cubicBezTo>
                        <a:cubicBezTo>
                          <a:pt x="329" y="150"/>
                          <a:pt x="329" y="150"/>
                          <a:pt x="329" y="151"/>
                        </a:cubicBezTo>
                        <a:cubicBezTo>
                          <a:pt x="330" y="151"/>
                          <a:pt x="331" y="152"/>
                          <a:pt x="331" y="152"/>
                        </a:cubicBezTo>
                        <a:cubicBezTo>
                          <a:pt x="333" y="154"/>
                          <a:pt x="333" y="154"/>
                          <a:pt x="334" y="156"/>
                        </a:cubicBezTo>
                        <a:cubicBezTo>
                          <a:pt x="334" y="157"/>
                          <a:pt x="334" y="157"/>
                          <a:pt x="334" y="158"/>
                        </a:cubicBezTo>
                        <a:cubicBezTo>
                          <a:pt x="335" y="159"/>
                          <a:pt x="335" y="159"/>
                          <a:pt x="335" y="160"/>
                        </a:cubicBezTo>
                        <a:cubicBezTo>
                          <a:pt x="335" y="161"/>
                          <a:pt x="335" y="162"/>
                          <a:pt x="335" y="163"/>
                        </a:cubicBezTo>
                        <a:cubicBezTo>
                          <a:pt x="335" y="163"/>
                          <a:pt x="335" y="162"/>
                          <a:pt x="335" y="162"/>
                        </a:cubicBezTo>
                        <a:cubicBezTo>
                          <a:pt x="334" y="162"/>
                          <a:pt x="334" y="161"/>
                          <a:pt x="334" y="161"/>
                        </a:cubicBezTo>
                        <a:cubicBezTo>
                          <a:pt x="333" y="160"/>
                          <a:pt x="333" y="161"/>
                          <a:pt x="333" y="161"/>
                        </a:cubicBezTo>
                        <a:cubicBezTo>
                          <a:pt x="333" y="163"/>
                          <a:pt x="330" y="159"/>
                          <a:pt x="330" y="158"/>
                        </a:cubicBezTo>
                        <a:cubicBezTo>
                          <a:pt x="330" y="158"/>
                          <a:pt x="329" y="155"/>
                          <a:pt x="328" y="155"/>
                        </a:cubicBezTo>
                        <a:cubicBezTo>
                          <a:pt x="328" y="155"/>
                          <a:pt x="327" y="155"/>
                          <a:pt x="326" y="154"/>
                        </a:cubicBezTo>
                        <a:cubicBezTo>
                          <a:pt x="326" y="154"/>
                          <a:pt x="326" y="153"/>
                          <a:pt x="325" y="152"/>
                        </a:cubicBezTo>
                        <a:cubicBezTo>
                          <a:pt x="324" y="152"/>
                          <a:pt x="324" y="151"/>
                          <a:pt x="323" y="151"/>
                        </a:cubicBezTo>
                        <a:cubicBezTo>
                          <a:pt x="323" y="151"/>
                          <a:pt x="322" y="151"/>
                          <a:pt x="322" y="151"/>
                        </a:cubicBezTo>
                        <a:cubicBezTo>
                          <a:pt x="322" y="150"/>
                          <a:pt x="322" y="150"/>
                          <a:pt x="322" y="150"/>
                        </a:cubicBezTo>
                        <a:cubicBezTo>
                          <a:pt x="322" y="151"/>
                          <a:pt x="323" y="152"/>
                          <a:pt x="324" y="152"/>
                        </a:cubicBezTo>
                        <a:cubicBezTo>
                          <a:pt x="324" y="153"/>
                          <a:pt x="325" y="154"/>
                          <a:pt x="326" y="154"/>
                        </a:cubicBezTo>
                        <a:cubicBezTo>
                          <a:pt x="326" y="155"/>
                          <a:pt x="327" y="155"/>
                          <a:pt x="328" y="155"/>
                        </a:cubicBezTo>
                        <a:cubicBezTo>
                          <a:pt x="329" y="156"/>
                          <a:pt x="328" y="156"/>
                          <a:pt x="327" y="157"/>
                        </a:cubicBezTo>
                        <a:cubicBezTo>
                          <a:pt x="327" y="157"/>
                          <a:pt x="327" y="157"/>
                          <a:pt x="326" y="157"/>
                        </a:cubicBezTo>
                        <a:cubicBezTo>
                          <a:pt x="326" y="157"/>
                          <a:pt x="326" y="156"/>
                          <a:pt x="326" y="157"/>
                        </a:cubicBezTo>
                        <a:cubicBezTo>
                          <a:pt x="326" y="157"/>
                          <a:pt x="327" y="158"/>
                          <a:pt x="327" y="158"/>
                        </a:cubicBezTo>
                        <a:cubicBezTo>
                          <a:pt x="329" y="159"/>
                          <a:pt x="327" y="159"/>
                          <a:pt x="327" y="159"/>
                        </a:cubicBezTo>
                        <a:cubicBezTo>
                          <a:pt x="326" y="159"/>
                          <a:pt x="327" y="160"/>
                          <a:pt x="327" y="160"/>
                        </a:cubicBezTo>
                        <a:cubicBezTo>
                          <a:pt x="328" y="160"/>
                          <a:pt x="328" y="160"/>
                          <a:pt x="328" y="161"/>
                        </a:cubicBezTo>
                        <a:cubicBezTo>
                          <a:pt x="329" y="161"/>
                          <a:pt x="329" y="161"/>
                          <a:pt x="330" y="161"/>
                        </a:cubicBezTo>
                        <a:cubicBezTo>
                          <a:pt x="331" y="161"/>
                          <a:pt x="331" y="162"/>
                          <a:pt x="332" y="162"/>
                        </a:cubicBezTo>
                        <a:cubicBezTo>
                          <a:pt x="332" y="162"/>
                          <a:pt x="333" y="162"/>
                          <a:pt x="333" y="163"/>
                        </a:cubicBezTo>
                        <a:cubicBezTo>
                          <a:pt x="334" y="163"/>
                          <a:pt x="335" y="164"/>
                          <a:pt x="335" y="165"/>
                        </a:cubicBezTo>
                        <a:cubicBezTo>
                          <a:pt x="335" y="165"/>
                          <a:pt x="334" y="165"/>
                          <a:pt x="333" y="166"/>
                        </a:cubicBezTo>
                        <a:cubicBezTo>
                          <a:pt x="333" y="166"/>
                          <a:pt x="333" y="166"/>
                          <a:pt x="333" y="167"/>
                        </a:cubicBezTo>
                        <a:cubicBezTo>
                          <a:pt x="332" y="168"/>
                          <a:pt x="331" y="168"/>
                          <a:pt x="331" y="168"/>
                        </a:cubicBezTo>
                        <a:cubicBezTo>
                          <a:pt x="330" y="169"/>
                          <a:pt x="330" y="171"/>
                          <a:pt x="328" y="171"/>
                        </a:cubicBezTo>
                        <a:cubicBezTo>
                          <a:pt x="327" y="171"/>
                          <a:pt x="326" y="171"/>
                          <a:pt x="325" y="171"/>
                        </a:cubicBezTo>
                        <a:cubicBezTo>
                          <a:pt x="325" y="171"/>
                          <a:pt x="324" y="171"/>
                          <a:pt x="324" y="171"/>
                        </a:cubicBezTo>
                        <a:cubicBezTo>
                          <a:pt x="324" y="171"/>
                          <a:pt x="323" y="172"/>
                          <a:pt x="323" y="172"/>
                        </a:cubicBezTo>
                        <a:cubicBezTo>
                          <a:pt x="322" y="172"/>
                          <a:pt x="322" y="172"/>
                          <a:pt x="321" y="171"/>
                        </a:cubicBezTo>
                        <a:cubicBezTo>
                          <a:pt x="320" y="171"/>
                          <a:pt x="320" y="170"/>
                          <a:pt x="319" y="170"/>
                        </a:cubicBezTo>
                        <a:cubicBezTo>
                          <a:pt x="319" y="171"/>
                          <a:pt x="319" y="171"/>
                          <a:pt x="320" y="172"/>
                        </a:cubicBezTo>
                        <a:cubicBezTo>
                          <a:pt x="320" y="173"/>
                          <a:pt x="320" y="173"/>
                          <a:pt x="319" y="173"/>
                        </a:cubicBezTo>
                        <a:cubicBezTo>
                          <a:pt x="319" y="174"/>
                          <a:pt x="319" y="174"/>
                          <a:pt x="318" y="174"/>
                        </a:cubicBezTo>
                        <a:cubicBezTo>
                          <a:pt x="317" y="174"/>
                          <a:pt x="317" y="175"/>
                          <a:pt x="317" y="175"/>
                        </a:cubicBezTo>
                        <a:cubicBezTo>
                          <a:pt x="318" y="177"/>
                          <a:pt x="317" y="178"/>
                          <a:pt x="317" y="179"/>
                        </a:cubicBezTo>
                        <a:cubicBezTo>
                          <a:pt x="317" y="180"/>
                          <a:pt x="316" y="180"/>
                          <a:pt x="316" y="180"/>
                        </a:cubicBezTo>
                        <a:cubicBezTo>
                          <a:pt x="315" y="180"/>
                          <a:pt x="315" y="181"/>
                          <a:pt x="315" y="181"/>
                        </a:cubicBezTo>
                        <a:cubicBezTo>
                          <a:pt x="315" y="182"/>
                          <a:pt x="315" y="182"/>
                          <a:pt x="314" y="182"/>
                        </a:cubicBezTo>
                        <a:cubicBezTo>
                          <a:pt x="314" y="183"/>
                          <a:pt x="313" y="182"/>
                          <a:pt x="313" y="182"/>
                        </a:cubicBezTo>
                        <a:cubicBezTo>
                          <a:pt x="312" y="182"/>
                          <a:pt x="312" y="183"/>
                          <a:pt x="312" y="183"/>
                        </a:cubicBezTo>
                        <a:cubicBezTo>
                          <a:pt x="311" y="183"/>
                          <a:pt x="310" y="182"/>
                          <a:pt x="311" y="182"/>
                        </a:cubicBezTo>
                        <a:cubicBezTo>
                          <a:pt x="311" y="181"/>
                          <a:pt x="311" y="181"/>
                          <a:pt x="311" y="181"/>
                        </a:cubicBezTo>
                        <a:cubicBezTo>
                          <a:pt x="311" y="180"/>
                          <a:pt x="310" y="180"/>
                          <a:pt x="310" y="181"/>
                        </a:cubicBezTo>
                        <a:cubicBezTo>
                          <a:pt x="310" y="182"/>
                          <a:pt x="310" y="182"/>
                          <a:pt x="309" y="183"/>
                        </a:cubicBezTo>
                        <a:cubicBezTo>
                          <a:pt x="309" y="183"/>
                          <a:pt x="309" y="183"/>
                          <a:pt x="308" y="183"/>
                        </a:cubicBezTo>
                        <a:cubicBezTo>
                          <a:pt x="308" y="183"/>
                          <a:pt x="307" y="183"/>
                          <a:pt x="307" y="184"/>
                        </a:cubicBezTo>
                        <a:cubicBezTo>
                          <a:pt x="306" y="184"/>
                          <a:pt x="307" y="185"/>
                          <a:pt x="306" y="185"/>
                        </a:cubicBezTo>
                        <a:cubicBezTo>
                          <a:pt x="306" y="185"/>
                          <a:pt x="305" y="185"/>
                          <a:pt x="306" y="186"/>
                        </a:cubicBezTo>
                        <a:cubicBezTo>
                          <a:pt x="306" y="186"/>
                          <a:pt x="307" y="186"/>
                          <a:pt x="307" y="187"/>
                        </a:cubicBezTo>
                        <a:cubicBezTo>
                          <a:pt x="306" y="187"/>
                          <a:pt x="306" y="187"/>
                          <a:pt x="305" y="187"/>
                        </a:cubicBezTo>
                        <a:cubicBezTo>
                          <a:pt x="305" y="187"/>
                          <a:pt x="304" y="187"/>
                          <a:pt x="305" y="188"/>
                        </a:cubicBezTo>
                        <a:cubicBezTo>
                          <a:pt x="305" y="189"/>
                          <a:pt x="307" y="190"/>
                          <a:pt x="305" y="190"/>
                        </a:cubicBezTo>
                        <a:cubicBezTo>
                          <a:pt x="305" y="190"/>
                          <a:pt x="305" y="191"/>
                          <a:pt x="305" y="192"/>
                        </a:cubicBezTo>
                        <a:cubicBezTo>
                          <a:pt x="306" y="192"/>
                          <a:pt x="306" y="193"/>
                          <a:pt x="306" y="194"/>
                        </a:cubicBezTo>
                        <a:cubicBezTo>
                          <a:pt x="306" y="195"/>
                          <a:pt x="305" y="196"/>
                          <a:pt x="305" y="196"/>
                        </a:cubicBezTo>
                        <a:cubicBezTo>
                          <a:pt x="305" y="196"/>
                          <a:pt x="305" y="197"/>
                          <a:pt x="305" y="198"/>
                        </a:cubicBezTo>
                        <a:cubicBezTo>
                          <a:pt x="305" y="199"/>
                          <a:pt x="303" y="198"/>
                          <a:pt x="303" y="199"/>
                        </a:cubicBezTo>
                        <a:cubicBezTo>
                          <a:pt x="302" y="200"/>
                          <a:pt x="303" y="201"/>
                          <a:pt x="303" y="202"/>
                        </a:cubicBezTo>
                        <a:cubicBezTo>
                          <a:pt x="304" y="203"/>
                          <a:pt x="304" y="204"/>
                          <a:pt x="304" y="205"/>
                        </a:cubicBezTo>
                        <a:cubicBezTo>
                          <a:pt x="304" y="205"/>
                          <a:pt x="304" y="206"/>
                          <a:pt x="303" y="207"/>
                        </a:cubicBezTo>
                        <a:cubicBezTo>
                          <a:pt x="303" y="207"/>
                          <a:pt x="303" y="208"/>
                          <a:pt x="303" y="209"/>
                        </a:cubicBezTo>
                        <a:cubicBezTo>
                          <a:pt x="303" y="210"/>
                          <a:pt x="303" y="215"/>
                          <a:pt x="302" y="213"/>
                        </a:cubicBezTo>
                        <a:cubicBezTo>
                          <a:pt x="301" y="212"/>
                          <a:pt x="301" y="212"/>
                          <a:pt x="300" y="213"/>
                        </a:cubicBezTo>
                        <a:cubicBezTo>
                          <a:pt x="300" y="213"/>
                          <a:pt x="299" y="214"/>
                          <a:pt x="299" y="213"/>
                        </a:cubicBezTo>
                        <a:cubicBezTo>
                          <a:pt x="298" y="213"/>
                          <a:pt x="298" y="212"/>
                          <a:pt x="298" y="211"/>
                        </a:cubicBezTo>
                        <a:cubicBezTo>
                          <a:pt x="298" y="211"/>
                          <a:pt x="297" y="211"/>
                          <a:pt x="297" y="210"/>
                        </a:cubicBezTo>
                        <a:cubicBezTo>
                          <a:pt x="296" y="210"/>
                          <a:pt x="296" y="210"/>
                          <a:pt x="296" y="209"/>
                        </a:cubicBezTo>
                        <a:cubicBezTo>
                          <a:pt x="295" y="208"/>
                          <a:pt x="295" y="208"/>
                          <a:pt x="294" y="208"/>
                        </a:cubicBezTo>
                        <a:cubicBezTo>
                          <a:pt x="293" y="208"/>
                          <a:pt x="293" y="209"/>
                          <a:pt x="292" y="209"/>
                        </a:cubicBezTo>
                        <a:cubicBezTo>
                          <a:pt x="292" y="210"/>
                          <a:pt x="292" y="208"/>
                          <a:pt x="292" y="208"/>
                        </a:cubicBezTo>
                        <a:cubicBezTo>
                          <a:pt x="292" y="207"/>
                          <a:pt x="291" y="207"/>
                          <a:pt x="291" y="206"/>
                        </a:cubicBezTo>
                        <a:cubicBezTo>
                          <a:pt x="290" y="206"/>
                          <a:pt x="289" y="205"/>
                          <a:pt x="289" y="205"/>
                        </a:cubicBezTo>
                        <a:cubicBezTo>
                          <a:pt x="289" y="203"/>
                          <a:pt x="288" y="202"/>
                          <a:pt x="287" y="201"/>
                        </a:cubicBezTo>
                        <a:cubicBezTo>
                          <a:pt x="286" y="199"/>
                          <a:pt x="286" y="198"/>
                          <a:pt x="285" y="196"/>
                        </a:cubicBezTo>
                        <a:cubicBezTo>
                          <a:pt x="285" y="194"/>
                          <a:pt x="283" y="193"/>
                          <a:pt x="283" y="190"/>
                        </a:cubicBezTo>
                        <a:cubicBezTo>
                          <a:pt x="283" y="189"/>
                          <a:pt x="285" y="187"/>
                          <a:pt x="284" y="186"/>
                        </a:cubicBezTo>
                        <a:cubicBezTo>
                          <a:pt x="283" y="186"/>
                          <a:pt x="282" y="187"/>
                          <a:pt x="282" y="188"/>
                        </a:cubicBezTo>
                        <a:cubicBezTo>
                          <a:pt x="282" y="188"/>
                          <a:pt x="281" y="189"/>
                          <a:pt x="281" y="188"/>
                        </a:cubicBezTo>
                        <a:cubicBezTo>
                          <a:pt x="281" y="188"/>
                          <a:pt x="281" y="187"/>
                          <a:pt x="281" y="186"/>
                        </a:cubicBezTo>
                        <a:cubicBezTo>
                          <a:pt x="281" y="185"/>
                          <a:pt x="280" y="183"/>
                          <a:pt x="280" y="182"/>
                        </a:cubicBezTo>
                        <a:cubicBezTo>
                          <a:pt x="280" y="181"/>
                          <a:pt x="280" y="181"/>
                          <a:pt x="279" y="180"/>
                        </a:cubicBezTo>
                        <a:cubicBezTo>
                          <a:pt x="278" y="179"/>
                          <a:pt x="278" y="178"/>
                          <a:pt x="277" y="177"/>
                        </a:cubicBezTo>
                        <a:cubicBezTo>
                          <a:pt x="276" y="176"/>
                          <a:pt x="277" y="175"/>
                          <a:pt x="277" y="175"/>
                        </a:cubicBezTo>
                        <a:cubicBezTo>
                          <a:pt x="277" y="174"/>
                          <a:pt x="278" y="174"/>
                          <a:pt x="278" y="173"/>
                        </a:cubicBezTo>
                        <a:cubicBezTo>
                          <a:pt x="277" y="173"/>
                          <a:pt x="276" y="172"/>
                          <a:pt x="275" y="172"/>
                        </a:cubicBezTo>
                        <a:cubicBezTo>
                          <a:pt x="275" y="171"/>
                          <a:pt x="275" y="171"/>
                          <a:pt x="275" y="171"/>
                        </a:cubicBezTo>
                        <a:cubicBezTo>
                          <a:pt x="276" y="171"/>
                          <a:pt x="276" y="171"/>
                          <a:pt x="276" y="170"/>
                        </a:cubicBezTo>
                        <a:cubicBezTo>
                          <a:pt x="275" y="170"/>
                          <a:pt x="276" y="169"/>
                          <a:pt x="275" y="168"/>
                        </a:cubicBezTo>
                        <a:cubicBezTo>
                          <a:pt x="275" y="168"/>
                          <a:pt x="274" y="167"/>
                          <a:pt x="275" y="167"/>
                        </a:cubicBezTo>
                        <a:cubicBezTo>
                          <a:pt x="275" y="166"/>
                          <a:pt x="276" y="166"/>
                          <a:pt x="276" y="166"/>
                        </a:cubicBezTo>
                        <a:cubicBezTo>
                          <a:pt x="277" y="165"/>
                          <a:pt x="277" y="165"/>
                          <a:pt x="278" y="166"/>
                        </a:cubicBezTo>
                        <a:cubicBezTo>
                          <a:pt x="279" y="166"/>
                          <a:pt x="280" y="166"/>
                          <a:pt x="281" y="166"/>
                        </a:cubicBezTo>
                        <a:cubicBezTo>
                          <a:pt x="281" y="166"/>
                          <a:pt x="281" y="167"/>
                          <a:pt x="282" y="167"/>
                        </a:cubicBezTo>
                        <a:cubicBezTo>
                          <a:pt x="283" y="167"/>
                          <a:pt x="282" y="167"/>
                          <a:pt x="282" y="166"/>
                        </a:cubicBezTo>
                        <a:cubicBezTo>
                          <a:pt x="282" y="166"/>
                          <a:pt x="281" y="166"/>
                          <a:pt x="281" y="166"/>
                        </a:cubicBezTo>
                        <a:cubicBezTo>
                          <a:pt x="281" y="165"/>
                          <a:pt x="281" y="165"/>
                          <a:pt x="280" y="164"/>
                        </a:cubicBezTo>
                        <a:cubicBezTo>
                          <a:pt x="279" y="164"/>
                          <a:pt x="278" y="165"/>
                          <a:pt x="277" y="165"/>
                        </a:cubicBezTo>
                        <a:cubicBezTo>
                          <a:pt x="276" y="163"/>
                          <a:pt x="278" y="163"/>
                          <a:pt x="279" y="163"/>
                        </a:cubicBezTo>
                        <a:cubicBezTo>
                          <a:pt x="281" y="163"/>
                          <a:pt x="279" y="161"/>
                          <a:pt x="280" y="161"/>
                        </a:cubicBezTo>
                        <a:cubicBezTo>
                          <a:pt x="281" y="160"/>
                          <a:pt x="281" y="159"/>
                          <a:pt x="281" y="158"/>
                        </a:cubicBezTo>
                        <a:cubicBezTo>
                          <a:pt x="281" y="158"/>
                          <a:pt x="281" y="157"/>
                          <a:pt x="281" y="156"/>
                        </a:cubicBezTo>
                        <a:cubicBezTo>
                          <a:pt x="281" y="155"/>
                          <a:pt x="280" y="153"/>
                          <a:pt x="278" y="154"/>
                        </a:cubicBezTo>
                        <a:cubicBezTo>
                          <a:pt x="278" y="154"/>
                          <a:pt x="275" y="154"/>
                          <a:pt x="277" y="155"/>
                        </a:cubicBezTo>
                        <a:cubicBezTo>
                          <a:pt x="278" y="156"/>
                          <a:pt x="279" y="158"/>
                          <a:pt x="277" y="158"/>
                        </a:cubicBezTo>
                        <a:cubicBezTo>
                          <a:pt x="276" y="158"/>
                          <a:pt x="275" y="158"/>
                          <a:pt x="275" y="158"/>
                        </a:cubicBezTo>
                        <a:cubicBezTo>
                          <a:pt x="274" y="158"/>
                          <a:pt x="274" y="158"/>
                          <a:pt x="273" y="158"/>
                        </a:cubicBezTo>
                        <a:cubicBezTo>
                          <a:pt x="272" y="157"/>
                          <a:pt x="273" y="156"/>
                          <a:pt x="272" y="156"/>
                        </a:cubicBezTo>
                        <a:cubicBezTo>
                          <a:pt x="271" y="156"/>
                          <a:pt x="271" y="155"/>
                          <a:pt x="271" y="154"/>
                        </a:cubicBezTo>
                        <a:cubicBezTo>
                          <a:pt x="271" y="154"/>
                          <a:pt x="271" y="153"/>
                          <a:pt x="271" y="152"/>
                        </a:cubicBezTo>
                        <a:cubicBezTo>
                          <a:pt x="271" y="152"/>
                          <a:pt x="272" y="151"/>
                          <a:pt x="272" y="151"/>
                        </a:cubicBezTo>
                        <a:cubicBezTo>
                          <a:pt x="272" y="150"/>
                          <a:pt x="270" y="147"/>
                          <a:pt x="272" y="148"/>
                        </a:cubicBezTo>
                        <a:cubicBezTo>
                          <a:pt x="273" y="148"/>
                          <a:pt x="273" y="148"/>
                          <a:pt x="274" y="148"/>
                        </a:cubicBezTo>
                        <a:cubicBezTo>
                          <a:pt x="275" y="149"/>
                          <a:pt x="275" y="149"/>
                          <a:pt x="276" y="149"/>
                        </a:cubicBezTo>
                        <a:cubicBezTo>
                          <a:pt x="278" y="150"/>
                          <a:pt x="279" y="151"/>
                          <a:pt x="279" y="149"/>
                        </a:cubicBezTo>
                        <a:cubicBezTo>
                          <a:pt x="278" y="148"/>
                          <a:pt x="278" y="148"/>
                          <a:pt x="278" y="147"/>
                        </a:cubicBezTo>
                        <a:cubicBezTo>
                          <a:pt x="277" y="147"/>
                          <a:pt x="276" y="147"/>
                          <a:pt x="276" y="146"/>
                        </a:cubicBezTo>
                        <a:cubicBezTo>
                          <a:pt x="276" y="145"/>
                          <a:pt x="276" y="145"/>
                          <a:pt x="275" y="145"/>
                        </a:cubicBezTo>
                        <a:cubicBezTo>
                          <a:pt x="275" y="145"/>
                          <a:pt x="274" y="145"/>
                          <a:pt x="274" y="144"/>
                        </a:cubicBezTo>
                        <a:cubicBezTo>
                          <a:pt x="273" y="144"/>
                          <a:pt x="274" y="143"/>
                          <a:pt x="273" y="142"/>
                        </a:cubicBezTo>
                        <a:cubicBezTo>
                          <a:pt x="273" y="142"/>
                          <a:pt x="272" y="142"/>
                          <a:pt x="271" y="142"/>
                        </a:cubicBezTo>
                        <a:cubicBezTo>
                          <a:pt x="271" y="142"/>
                          <a:pt x="271" y="143"/>
                          <a:pt x="271" y="144"/>
                        </a:cubicBezTo>
                        <a:cubicBezTo>
                          <a:pt x="271" y="145"/>
                          <a:pt x="270" y="145"/>
                          <a:pt x="269" y="144"/>
                        </a:cubicBezTo>
                        <a:cubicBezTo>
                          <a:pt x="268" y="143"/>
                          <a:pt x="268" y="142"/>
                          <a:pt x="268" y="142"/>
                        </a:cubicBezTo>
                        <a:cubicBezTo>
                          <a:pt x="268" y="141"/>
                          <a:pt x="267" y="141"/>
                          <a:pt x="267" y="140"/>
                        </a:cubicBezTo>
                        <a:cubicBezTo>
                          <a:pt x="267" y="138"/>
                          <a:pt x="269" y="139"/>
                          <a:pt x="268" y="138"/>
                        </a:cubicBezTo>
                        <a:cubicBezTo>
                          <a:pt x="268" y="137"/>
                          <a:pt x="267" y="136"/>
                          <a:pt x="267" y="136"/>
                        </a:cubicBezTo>
                        <a:cubicBezTo>
                          <a:pt x="267" y="135"/>
                          <a:pt x="268" y="135"/>
                          <a:pt x="268" y="135"/>
                        </a:cubicBezTo>
                        <a:cubicBezTo>
                          <a:pt x="269" y="134"/>
                          <a:pt x="268" y="134"/>
                          <a:pt x="267" y="134"/>
                        </a:cubicBezTo>
                        <a:cubicBezTo>
                          <a:pt x="266" y="133"/>
                          <a:pt x="267" y="132"/>
                          <a:pt x="267" y="131"/>
                        </a:cubicBezTo>
                        <a:cubicBezTo>
                          <a:pt x="266" y="131"/>
                          <a:pt x="265" y="130"/>
                          <a:pt x="265" y="130"/>
                        </a:cubicBezTo>
                        <a:cubicBezTo>
                          <a:pt x="264" y="129"/>
                          <a:pt x="264" y="129"/>
                          <a:pt x="264" y="128"/>
                        </a:cubicBezTo>
                        <a:cubicBezTo>
                          <a:pt x="264" y="128"/>
                          <a:pt x="264" y="127"/>
                          <a:pt x="264" y="126"/>
                        </a:cubicBezTo>
                        <a:cubicBezTo>
                          <a:pt x="264" y="125"/>
                          <a:pt x="264" y="125"/>
                          <a:pt x="263" y="124"/>
                        </a:cubicBezTo>
                        <a:cubicBezTo>
                          <a:pt x="263" y="123"/>
                          <a:pt x="263" y="123"/>
                          <a:pt x="262" y="123"/>
                        </a:cubicBezTo>
                        <a:cubicBezTo>
                          <a:pt x="261" y="122"/>
                          <a:pt x="261" y="121"/>
                          <a:pt x="261" y="121"/>
                        </a:cubicBezTo>
                        <a:cubicBezTo>
                          <a:pt x="260" y="121"/>
                          <a:pt x="259" y="120"/>
                          <a:pt x="259" y="119"/>
                        </a:cubicBezTo>
                        <a:cubicBezTo>
                          <a:pt x="258" y="119"/>
                          <a:pt x="258" y="118"/>
                          <a:pt x="258" y="118"/>
                        </a:cubicBezTo>
                        <a:cubicBezTo>
                          <a:pt x="257" y="116"/>
                          <a:pt x="257" y="115"/>
                          <a:pt x="255" y="114"/>
                        </a:cubicBezTo>
                        <a:cubicBezTo>
                          <a:pt x="254" y="113"/>
                          <a:pt x="253" y="113"/>
                          <a:pt x="252" y="112"/>
                        </a:cubicBezTo>
                        <a:cubicBezTo>
                          <a:pt x="251" y="112"/>
                          <a:pt x="250" y="112"/>
                          <a:pt x="249" y="111"/>
                        </a:cubicBezTo>
                        <a:cubicBezTo>
                          <a:pt x="249" y="111"/>
                          <a:pt x="248" y="111"/>
                          <a:pt x="247" y="110"/>
                        </a:cubicBezTo>
                        <a:cubicBezTo>
                          <a:pt x="247" y="110"/>
                          <a:pt x="245" y="110"/>
                          <a:pt x="245" y="110"/>
                        </a:cubicBezTo>
                        <a:cubicBezTo>
                          <a:pt x="245" y="110"/>
                          <a:pt x="245" y="111"/>
                          <a:pt x="246" y="111"/>
                        </a:cubicBezTo>
                        <a:cubicBezTo>
                          <a:pt x="246" y="111"/>
                          <a:pt x="244" y="111"/>
                          <a:pt x="244" y="111"/>
                        </a:cubicBezTo>
                        <a:cubicBezTo>
                          <a:pt x="242" y="110"/>
                          <a:pt x="241" y="110"/>
                          <a:pt x="241" y="111"/>
                        </a:cubicBezTo>
                        <a:cubicBezTo>
                          <a:pt x="240" y="111"/>
                          <a:pt x="240" y="111"/>
                          <a:pt x="239" y="110"/>
                        </a:cubicBezTo>
                        <a:cubicBezTo>
                          <a:pt x="238" y="110"/>
                          <a:pt x="239" y="111"/>
                          <a:pt x="239" y="112"/>
                        </a:cubicBezTo>
                        <a:cubicBezTo>
                          <a:pt x="238" y="112"/>
                          <a:pt x="237" y="111"/>
                          <a:pt x="236" y="111"/>
                        </a:cubicBezTo>
                        <a:cubicBezTo>
                          <a:pt x="236" y="111"/>
                          <a:pt x="235" y="111"/>
                          <a:pt x="234" y="111"/>
                        </a:cubicBezTo>
                        <a:cubicBezTo>
                          <a:pt x="233" y="110"/>
                          <a:pt x="233" y="110"/>
                          <a:pt x="233" y="109"/>
                        </a:cubicBezTo>
                        <a:cubicBezTo>
                          <a:pt x="232" y="109"/>
                          <a:pt x="231" y="109"/>
                          <a:pt x="230" y="109"/>
                        </a:cubicBezTo>
                        <a:cubicBezTo>
                          <a:pt x="229" y="108"/>
                          <a:pt x="231" y="108"/>
                          <a:pt x="232" y="108"/>
                        </a:cubicBezTo>
                        <a:cubicBezTo>
                          <a:pt x="233" y="108"/>
                          <a:pt x="235" y="108"/>
                          <a:pt x="234" y="107"/>
                        </a:cubicBezTo>
                        <a:cubicBezTo>
                          <a:pt x="234" y="106"/>
                          <a:pt x="232" y="106"/>
                          <a:pt x="232" y="106"/>
                        </a:cubicBezTo>
                        <a:cubicBezTo>
                          <a:pt x="231" y="106"/>
                          <a:pt x="230" y="106"/>
                          <a:pt x="230" y="105"/>
                        </a:cubicBezTo>
                        <a:cubicBezTo>
                          <a:pt x="229" y="105"/>
                          <a:pt x="228" y="105"/>
                          <a:pt x="227" y="105"/>
                        </a:cubicBezTo>
                        <a:cubicBezTo>
                          <a:pt x="226" y="104"/>
                          <a:pt x="226" y="103"/>
                          <a:pt x="228" y="102"/>
                        </a:cubicBezTo>
                        <a:cubicBezTo>
                          <a:pt x="228" y="102"/>
                          <a:pt x="229" y="102"/>
                          <a:pt x="230" y="102"/>
                        </a:cubicBezTo>
                        <a:cubicBezTo>
                          <a:pt x="230" y="102"/>
                          <a:pt x="231" y="102"/>
                          <a:pt x="231" y="103"/>
                        </a:cubicBezTo>
                        <a:cubicBezTo>
                          <a:pt x="232" y="103"/>
                          <a:pt x="233" y="102"/>
                          <a:pt x="233" y="102"/>
                        </a:cubicBezTo>
                        <a:cubicBezTo>
                          <a:pt x="234" y="101"/>
                          <a:pt x="237" y="103"/>
                          <a:pt x="237" y="102"/>
                        </a:cubicBezTo>
                        <a:cubicBezTo>
                          <a:pt x="237" y="101"/>
                          <a:pt x="239" y="102"/>
                          <a:pt x="238" y="101"/>
                        </a:cubicBezTo>
                        <a:cubicBezTo>
                          <a:pt x="238" y="100"/>
                          <a:pt x="236" y="99"/>
                          <a:pt x="236" y="99"/>
                        </a:cubicBezTo>
                        <a:cubicBezTo>
                          <a:pt x="235" y="100"/>
                          <a:pt x="235" y="101"/>
                          <a:pt x="234" y="100"/>
                        </a:cubicBezTo>
                        <a:cubicBezTo>
                          <a:pt x="234" y="100"/>
                          <a:pt x="233" y="100"/>
                          <a:pt x="233" y="100"/>
                        </a:cubicBezTo>
                        <a:cubicBezTo>
                          <a:pt x="233" y="100"/>
                          <a:pt x="232" y="100"/>
                          <a:pt x="232" y="101"/>
                        </a:cubicBezTo>
                        <a:cubicBezTo>
                          <a:pt x="232" y="101"/>
                          <a:pt x="231" y="101"/>
                          <a:pt x="231" y="101"/>
                        </a:cubicBezTo>
                        <a:cubicBezTo>
                          <a:pt x="230" y="101"/>
                          <a:pt x="229" y="101"/>
                          <a:pt x="229" y="100"/>
                        </a:cubicBezTo>
                        <a:cubicBezTo>
                          <a:pt x="229" y="100"/>
                          <a:pt x="229" y="99"/>
                          <a:pt x="229" y="99"/>
                        </a:cubicBezTo>
                        <a:cubicBezTo>
                          <a:pt x="229" y="98"/>
                          <a:pt x="226" y="98"/>
                          <a:pt x="225" y="98"/>
                        </a:cubicBezTo>
                        <a:cubicBezTo>
                          <a:pt x="224" y="97"/>
                          <a:pt x="223" y="97"/>
                          <a:pt x="223" y="96"/>
                        </a:cubicBezTo>
                        <a:cubicBezTo>
                          <a:pt x="223" y="95"/>
                          <a:pt x="222" y="95"/>
                          <a:pt x="222" y="94"/>
                        </a:cubicBezTo>
                        <a:cubicBezTo>
                          <a:pt x="222" y="94"/>
                          <a:pt x="222" y="93"/>
                          <a:pt x="223" y="93"/>
                        </a:cubicBezTo>
                        <a:cubicBezTo>
                          <a:pt x="224" y="92"/>
                          <a:pt x="225" y="92"/>
                          <a:pt x="226" y="91"/>
                        </a:cubicBezTo>
                        <a:cubicBezTo>
                          <a:pt x="227" y="91"/>
                          <a:pt x="228" y="91"/>
                          <a:pt x="229" y="91"/>
                        </a:cubicBezTo>
                        <a:cubicBezTo>
                          <a:pt x="229" y="91"/>
                          <a:pt x="229" y="91"/>
                          <a:pt x="230" y="90"/>
                        </a:cubicBezTo>
                        <a:cubicBezTo>
                          <a:pt x="230" y="90"/>
                          <a:pt x="230" y="89"/>
                          <a:pt x="231" y="89"/>
                        </a:cubicBezTo>
                        <a:cubicBezTo>
                          <a:pt x="232" y="89"/>
                          <a:pt x="233" y="90"/>
                          <a:pt x="233" y="89"/>
                        </a:cubicBezTo>
                        <a:cubicBezTo>
                          <a:pt x="233" y="89"/>
                          <a:pt x="233" y="89"/>
                          <a:pt x="234" y="89"/>
                        </a:cubicBezTo>
                        <a:cubicBezTo>
                          <a:pt x="234" y="89"/>
                          <a:pt x="234" y="89"/>
                          <a:pt x="234" y="89"/>
                        </a:cubicBezTo>
                        <a:cubicBezTo>
                          <a:pt x="235" y="89"/>
                          <a:pt x="235" y="89"/>
                          <a:pt x="235" y="89"/>
                        </a:cubicBezTo>
                        <a:cubicBezTo>
                          <a:pt x="237" y="89"/>
                          <a:pt x="237" y="88"/>
                          <a:pt x="238" y="88"/>
                        </a:cubicBezTo>
                        <a:cubicBezTo>
                          <a:pt x="239" y="88"/>
                          <a:pt x="239" y="87"/>
                          <a:pt x="238" y="86"/>
                        </a:cubicBezTo>
                        <a:cubicBezTo>
                          <a:pt x="238" y="85"/>
                          <a:pt x="236" y="85"/>
                          <a:pt x="238" y="85"/>
                        </a:cubicBezTo>
                        <a:cubicBezTo>
                          <a:pt x="238" y="85"/>
                          <a:pt x="239" y="85"/>
                          <a:pt x="238" y="84"/>
                        </a:cubicBezTo>
                        <a:cubicBezTo>
                          <a:pt x="238" y="84"/>
                          <a:pt x="238" y="84"/>
                          <a:pt x="238" y="84"/>
                        </a:cubicBezTo>
                        <a:cubicBezTo>
                          <a:pt x="238" y="84"/>
                          <a:pt x="238" y="83"/>
                          <a:pt x="238" y="83"/>
                        </a:cubicBezTo>
                        <a:cubicBezTo>
                          <a:pt x="238" y="83"/>
                          <a:pt x="237" y="83"/>
                          <a:pt x="237" y="83"/>
                        </a:cubicBezTo>
                        <a:cubicBezTo>
                          <a:pt x="236" y="83"/>
                          <a:pt x="237" y="83"/>
                          <a:pt x="236" y="83"/>
                        </a:cubicBezTo>
                        <a:cubicBezTo>
                          <a:pt x="236" y="83"/>
                          <a:pt x="235" y="83"/>
                          <a:pt x="234" y="83"/>
                        </a:cubicBezTo>
                        <a:cubicBezTo>
                          <a:pt x="234" y="82"/>
                          <a:pt x="233" y="83"/>
                          <a:pt x="233" y="82"/>
                        </a:cubicBezTo>
                        <a:cubicBezTo>
                          <a:pt x="232" y="82"/>
                          <a:pt x="232" y="81"/>
                          <a:pt x="232" y="81"/>
                        </a:cubicBezTo>
                        <a:cubicBezTo>
                          <a:pt x="232" y="81"/>
                          <a:pt x="232" y="80"/>
                          <a:pt x="233" y="80"/>
                        </a:cubicBezTo>
                        <a:cubicBezTo>
                          <a:pt x="233" y="80"/>
                          <a:pt x="234" y="79"/>
                          <a:pt x="234" y="79"/>
                        </a:cubicBezTo>
                        <a:cubicBezTo>
                          <a:pt x="234" y="79"/>
                          <a:pt x="233" y="78"/>
                          <a:pt x="234" y="78"/>
                        </a:cubicBezTo>
                        <a:cubicBezTo>
                          <a:pt x="234" y="78"/>
                          <a:pt x="235" y="78"/>
                          <a:pt x="235" y="78"/>
                        </a:cubicBezTo>
                        <a:cubicBezTo>
                          <a:pt x="236" y="78"/>
                          <a:pt x="236" y="77"/>
                          <a:pt x="237" y="77"/>
                        </a:cubicBezTo>
                        <a:cubicBezTo>
                          <a:pt x="237" y="76"/>
                          <a:pt x="237" y="76"/>
                          <a:pt x="238" y="76"/>
                        </a:cubicBezTo>
                        <a:cubicBezTo>
                          <a:pt x="238" y="75"/>
                          <a:pt x="238" y="75"/>
                          <a:pt x="239" y="75"/>
                        </a:cubicBezTo>
                        <a:cubicBezTo>
                          <a:pt x="240" y="75"/>
                          <a:pt x="241" y="76"/>
                          <a:pt x="242" y="76"/>
                        </a:cubicBezTo>
                        <a:cubicBezTo>
                          <a:pt x="244" y="76"/>
                          <a:pt x="243" y="75"/>
                          <a:pt x="243" y="74"/>
                        </a:cubicBezTo>
                        <a:cubicBezTo>
                          <a:pt x="243" y="74"/>
                          <a:pt x="244" y="73"/>
                          <a:pt x="243" y="72"/>
                        </a:cubicBezTo>
                        <a:cubicBezTo>
                          <a:pt x="242" y="72"/>
                          <a:pt x="241" y="71"/>
                          <a:pt x="242" y="70"/>
                        </a:cubicBezTo>
                        <a:cubicBezTo>
                          <a:pt x="242" y="70"/>
                          <a:pt x="243" y="70"/>
                          <a:pt x="244" y="70"/>
                        </a:cubicBezTo>
                        <a:cubicBezTo>
                          <a:pt x="245" y="71"/>
                          <a:pt x="245" y="71"/>
                          <a:pt x="247" y="72"/>
                        </a:cubicBezTo>
                        <a:cubicBezTo>
                          <a:pt x="247" y="72"/>
                          <a:pt x="248" y="72"/>
                          <a:pt x="248" y="73"/>
                        </a:cubicBezTo>
                        <a:cubicBezTo>
                          <a:pt x="249" y="73"/>
                          <a:pt x="249" y="74"/>
                          <a:pt x="250" y="74"/>
                        </a:cubicBezTo>
                        <a:close/>
                        <a:moveTo>
                          <a:pt x="100" y="147"/>
                        </a:moveTo>
                        <a:cubicBezTo>
                          <a:pt x="101" y="146"/>
                          <a:pt x="101" y="145"/>
                          <a:pt x="102" y="144"/>
                        </a:cubicBezTo>
                        <a:cubicBezTo>
                          <a:pt x="102" y="142"/>
                          <a:pt x="103" y="141"/>
                          <a:pt x="103" y="140"/>
                        </a:cubicBezTo>
                        <a:cubicBezTo>
                          <a:pt x="103" y="139"/>
                          <a:pt x="103" y="138"/>
                          <a:pt x="103" y="137"/>
                        </a:cubicBezTo>
                        <a:cubicBezTo>
                          <a:pt x="104" y="137"/>
                          <a:pt x="104" y="138"/>
                          <a:pt x="105" y="137"/>
                        </a:cubicBezTo>
                        <a:cubicBezTo>
                          <a:pt x="105" y="137"/>
                          <a:pt x="106" y="136"/>
                          <a:pt x="106" y="136"/>
                        </a:cubicBezTo>
                        <a:cubicBezTo>
                          <a:pt x="105" y="135"/>
                          <a:pt x="104" y="135"/>
                          <a:pt x="105" y="134"/>
                        </a:cubicBezTo>
                        <a:cubicBezTo>
                          <a:pt x="105" y="133"/>
                          <a:pt x="105" y="133"/>
                          <a:pt x="105" y="133"/>
                        </a:cubicBezTo>
                        <a:cubicBezTo>
                          <a:pt x="106" y="132"/>
                          <a:pt x="106" y="132"/>
                          <a:pt x="107" y="132"/>
                        </a:cubicBezTo>
                        <a:cubicBezTo>
                          <a:pt x="107" y="131"/>
                          <a:pt x="108" y="131"/>
                          <a:pt x="109" y="131"/>
                        </a:cubicBezTo>
                        <a:cubicBezTo>
                          <a:pt x="109" y="131"/>
                          <a:pt x="110" y="131"/>
                          <a:pt x="111" y="130"/>
                        </a:cubicBezTo>
                        <a:cubicBezTo>
                          <a:pt x="111" y="129"/>
                          <a:pt x="111" y="129"/>
                          <a:pt x="112" y="129"/>
                        </a:cubicBezTo>
                        <a:cubicBezTo>
                          <a:pt x="113" y="129"/>
                          <a:pt x="113" y="130"/>
                          <a:pt x="113" y="130"/>
                        </a:cubicBezTo>
                        <a:cubicBezTo>
                          <a:pt x="114" y="131"/>
                          <a:pt x="114" y="131"/>
                          <a:pt x="115" y="131"/>
                        </a:cubicBezTo>
                        <a:cubicBezTo>
                          <a:pt x="115" y="131"/>
                          <a:pt x="116" y="132"/>
                          <a:pt x="116" y="132"/>
                        </a:cubicBezTo>
                        <a:cubicBezTo>
                          <a:pt x="117" y="132"/>
                          <a:pt x="117" y="131"/>
                          <a:pt x="117" y="131"/>
                        </a:cubicBezTo>
                        <a:cubicBezTo>
                          <a:pt x="120" y="128"/>
                          <a:pt x="121" y="132"/>
                          <a:pt x="122" y="132"/>
                        </a:cubicBezTo>
                        <a:cubicBezTo>
                          <a:pt x="122" y="133"/>
                          <a:pt x="123" y="133"/>
                          <a:pt x="123" y="134"/>
                        </a:cubicBezTo>
                        <a:cubicBezTo>
                          <a:pt x="123" y="135"/>
                          <a:pt x="122" y="135"/>
                          <a:pt x="121" y="136"/>
                        </a:cubicBezTo>
                        <a:cubicBezTo>
                          <a:pt x="120" y="136"/>
                          <a:pt x="119" y="137"/>
                          <a:pt x="118" y="137"/>
                        </a:cubicBezTo>
                        <a:cubicBezTo>
                          <a:pt x="118" y="138"/>
                          <a:pt x="117" y="138"/>
                          <a:pt x="117" y="139"/>
                        </a:cubicBezTo>
                        <a:cubicBezTo>
                          <a:pt x="116" y="139"/>
                          <a:pt x="116" y="140"/>
                          <a:pt x="115" y="141"/>
                        </a:cubicBezTo>
                        <a:cubicBezTo>
                          <a:pt x="114" y="141"/>
                          <a:pt x="114" y="142"/>
                          <a:pt x="113" y="143"/>
                        </a:cubicBezTo>
                        <a:cubicBezTo>
                          <a:pt x="113" y="143"/>
                          <a:pt x="112" y="144"/>
                          <a:pt x="112" y="144"/>
                        </a:cubicBezTo>
                        <a:cubicBezTo>
                          <a:pt x="110" y="145"/>
                          <a:pt x="111" y="147"/>
                          <a:pt x="110" y="149"/>
                        </a:cubicBezTo>
                        <a:cubicBezTo>
                          <a:pt x="109" y="150"/>
                          <a:pt x="108" y="150"/>
                          <a:pt x="106" y="151"/>
                        </a:cubicBezTo>
                        <a:cubicBezTo>
                          <a:pt x="105" y="152"/>
                          <a:pt x="105" y="153"/>
                          <a:pt x="104" y="154"/>
                        </a:cubicBezTo>
                        <a:cubicBezTo>
                          <a:pt x="103" y="154"/>
                          <a:pt x="103" y="153"/>
                          <a:pt x="103" y="153"/>
                        </a:cubicBezTo>
                        <a:cubicBezTo>
                          <a:pt x="103" y="152"/>
                          <a:pt x="103" y="152"/>
                          <a:pt x="102" y="151"/>
                        </a:cubicBezTo>
                        <a:cubicBezTo>
                          <a:pt x="101" y="150"/>
                          <a:pt x="101" y="149"/>
                          <a:pt x="100" y="149"/>
                        </a:cubicBezTo>
                        <a:cubicBezTo>
                          <a:pt x="99" y="149"/>
                          <a:pt x="100" y="147"/>
                          <a:pt x="100" y="147"/>
                        </a:cubicBezTo>
                        <a:close/>
                        <a:moveTo>
                          <a:pt x="38" y="191"/>
                        </a:moveTo>
                        <a:cubicBezTo>
                          <a:pt x="38" y="190"/>
                          <a:pt x="36" y="192"/>
                          <a:pt x="36" y="193"/>
                        </a:cubicBezTo>
                        <a:cubicBezTo>
                          <a:pt x="35" y="194"/>
                          <a:pt x="35" y="194"/>
                          <a:pt x="34" y="195"/>
                        </a:cubicBezTo>
                        <a:cubicBezTo>
                          <a:pt x="34" y="195"/>
                          <a:pt x="33" y="195"/>
                          <a:pt x="33" y="195"/>
                        </a:cubicBezTo>
                        <a:cubicBezTo>
                          <a:pt x="32" y="197"/>
                          <a:pt x="33" y="198"/>
                          <a:pt x="34" y="198"/>
                        </a:cubicBezTo>
                        <a:cubicBezTo>
                          <a:pt x="34" y="198"/>
                          <a:pt x="34" y="198"/>
                          <a:pt x="34" y="199"/>
                        </a:cubicBezTo>
                        <a:cubicBezTo>
                          <a:pt x="34" y="199"/>
                          <a:pt x="34" y="199"/>
                          <a:pt x="34" y="199"/>
                        </a:cubicBezTo>
                        <a:cubicBezTo>
                          <a:pt x="36" y="199"/>
                          <a:pt x="38" y="199"/>
                          <a:pt x="40" y="199"/>
                        </a:cubicBezTo>
                        <a:cubicBezTo>
                          <a:pt x="40" y="199"/>
                          <a:pt x="40" y="199"/>
                          <a:pt x="40" y="199"/>
                        </a:cubicBezTo>
                        <a:cubicBezTo>
                          <a:pt x="40" y="198"/>
                          <a:pt x="40" y="199"/>
                          <a:pt x="40" y="199"/>
                        </a:cubicBezTo>
                        <a:cubicBezTo>
                          <a:pt x="41" y="199"/>
                          <a:pt x="42" y="199"/>
                          <a:pt x="43" y="199"/>
                        </a:cubicBezTo>
                        <a:cubicBezTo>
                          <a:pt x="57" y="200"/>
                          <a:pt x="72" y="207"/>
                          <a:pt x="90" y="219"/>
                        </a:cubicBezTo>
                        <a:cubicBezTo>
                          <a:pt x="109" y="231"/>
                          <a:pt x="132" y="248"/>
                          <a:pt x="158" y="262"/>
                        </a:cubicBezTo>
                        <a:cubicBezTo>
                          <a:pt x="165" y="266"/>
                          <a:pt x="172" y="269"/>
                          <a:pt x="179" y="272"/>
                        </a:cubicBezTo>
                        <a:cubicBezTo>
                          <a:pt x="179" y="272"/>
                          <a:pt x="179" y="272"/>
                          <a:pt x="179" y="272"/>
                        </a:cubicBezTo>
                        <a:cubicBezTo>
                          <a:pt x="180" y="272"/>
                          <a:pt x="181" y="271"/>
                          <a:pt x="182" y="271"/>
                        </a:cubicBezTo>
                        <a:cubicBezTo>
                          <a:pt x="182" y="271"/>
                          <a:pt x="183" y="270"/>
                          <a:pt x="184" y="270"/>
                        </a:cubicBezTo>
                        <a:cubicBezTo>
                          <a:pt x="185" y="269"/>
                          <a:pt x="184" y="267"/>
                          <a:pt x="186" y="267"/>
                        </a:cubicBezTo>
                        <a:cubicBezTo>
                          <a:pt x="187" y="267"/>
                          <a:pt x="187" y="268"/>
                          <a:pt x="188" y="268"/>
                        </a:cubicBezTo>
                        <a:cubicBezTo>
                          <a:pt x="188" y="269"/>
                          <a:pt x="188" y="269"/>
                          <a:pt x="188" y="268"/>
                        </a:cubicBezTo>
                        <a:cubicBezTo>
                          <a:pt x="189" y="267"/>
                          <a:pt x="190" y="269"/>
                          <a:pt x="190" y="270"/>
                        </a:cubicBezTo>
                        <a:cubicBezTo>
                          <a:pt x="191" y="271"/>
                          <a:pt x="191" y="271"/>
                          <a:pt x="192" y="271"/>
                        </a:cubicBezTo>
                        <a:cubicBezTo>
                          <a:pt x="194" y="271"/>
                          <a:pt x="195" y="272"/>
                          <a:pt x="195" y="274"/>
                        </a:cubicBezTo>
                        <a:cubicBezTo>
                          <a:pt x="196" y="277"/>
                          <a:pt x="192" y="276"/>
                          <a:pt x="191" y="276"/>
                        </a:cubicBezTo>
                        <a:cubicBezTo>
                          <a:pt x="190" y="276"/>
                          <a:pt x="189" y="276"/>
                          <a:pt x="189" y="277"/>
                        </a:cubicBezTo>
                        <a:cubicBezTo>
                          <a:pt x="191" y="278"/>
                          <a:pt x="193" y="279"/>
                          <a:pt x="195" y="279"/>
                        </a:cubicBezTo>
                        <a:cubicBezTo>
                          <a:pt x="195" y="279"/>
                          <a:pt x="196" y="279"/>
                          <a:pt x="196" y="279"/>
                        </a:cubicBezTo>
                        <a:cubicBezTo>
                          <a:pt x="196" y="279"/>
                          <a:pt x="198" y="279"/>
                          <a:pt x="199" y="280"/>
                        </a:cubicBezTo>
                        <a:cubicBezTo>
                          <a:pt x="199" y="280"/>
                          <a:pt x="200" y="281"/>
                          <a:pt x="201" y="282"/>
                        </a:cubicBezTo>
                        <a:cubicBezTo>
                          <a:pt x="203" y="282"/>
                          <a:pt x="202" y="281"/>
                          <a:pt x="203" y="280"/>
                        </a:cubicBezTo>
                        <a:cubicBezTo>
                          <a:pt x="204" y="279"/>
                          <a:pt x="206" y="279"/>
                          <a:pt x="207" y="280"/>
                        </a:cubicBezTo>
                        <a:cubicBezTo>
                          <a:pt x="208" y="281"/>
                          <a:pt x="209" y="283"/>
                          <a:pt x="208" y="285"/>
                        </a:cubicBezTo>
                        <a:cubicBezTo>
                          <a:pt x="210" y="286"/>
                          <a:pt x="212" y="286"/>
                          <a:pt x="215" y="287"/>
                        </a:cubicBezTo>
                        <a:cubicBezTo>
                          <a:pt x="216" y="286"/>
                          <a:pt x="219" y="285"/>
                          <a:pt x="219" y="288"/>
                        </a:cubicBezTo>
                        <a:cubicBezTo>
                          <a:pt x="219" y="288"/>
                          <a:pt x="219" y="288"/>
                          <a:pt x="219" y="289"/>
                        </a:cubicBezTo>
                        <a:cubicBezTo>
                          <a:pt x="224" y="290"/>
                          <a:pt x="229" y="292"/>
                          <a:pt x="233" y="293"/>
                        </a:cubicBezTo>
                        <a:cubicBezTo>
                          <a:pt x="233" y="293"/>
                          <a:pt x="234" y="292"/>
                          <a:pt x="234" y="291"/>
                        </a:cubicBezTo>
                        <a:cubicBezTo>
                          <a:pt x="234" y="291"/>
                          <a:pt x="234" y="291"/>
                          <a:pt x="235" y="291"/>
                        </a:cubicBezTo>
                        <a:cubicBezTo>
                          <a:pt x="236" y="291"/>
                          <a:pt x="235" y="290"/>
                          <a:pt x="236" y="289"/>
                        </a:cubicBezTo>
                        <a:cubicBezTo>
                          <a:pt x="236" y="289"/>
                          <a:pt x="236" y="288"/>
                          <a:pt x="237" y="287"/>
                        </a:cubicBezTo>
                        <a:cubicBezTo>
                          <a:pt x="237" y="286"/>
                          <a:pt x="237" y="287"/>
                          <a:pt x="238" y="287"/>
                        </a:cubicBezTo>
                        <a:cubicBezTo>
                          <a:pt x="239" y="288"/>
                          <a:pt x="240" y="285"/>
                          <a:pt x="241" y="285"/>
                        </a:cubicBezTo>
                        <a:cubicBezTo>
                          <a:pt x="242" y="285"/>
                          <a:pt x="247" y="284"/>
                          <a:pt x="247" y="283"/>
                        </a:cubicBezTo>
                        <a:cubicBezTo>
                          <a:pt x="246" y="282"/>
                          <a:pt x="248" y="282"/>
                          <a:pt x="249" y="281"/>
                        </a:cubicBezTo>
                        <a:cubicBezTo>
                          <a:pt x="250" y="280"/>
                          <a:pt x="251" y="280"/>
                          <a:pt x="251" y="279"/>
                        </a:cubicBezTo>
                        <a:cubicBezTo>
                          <a:pt x="252" y="279"/>
                          <a:pt x="253" y="281"/>
                          <a:pt x="253" y="281"/>
                        </a:cubicBezTo>
                        <a:cubicBezTo>
                          <a:pt x="252" y="282"/>
                          <a:pt x="251" y="282"/>
                          <a:pt x="251" y="282"/>
                        </a:cubicBezTo>
                        <a:cubicBezTo>
                          <a:pt x="250" y="283"/>
                          <a:pt x="249" y="283"/>
                          <a:pt x="249" y="284"/>
                        </a:cubicBezTo>
                        <a:cubicBezTo>
                          <a:pt x="248" y="285"/>
                          <a:pt x="248" y="286"/>
                          <a:pt x="249" y="287"/>
                        </a:cubicBezTo>
                        <a:cubicBezTo>
                          <a:pt x="249" y="287"/>
                          <a:pt x="249" y="288"/>
                          <a:pt x="250" y="288"/>
                        </a:cubicBezTo>
                        <a:cubicBezTo>
                          <a:pt x="251" y="289"/>
                          <a:pt x="252" y="286"/>
                          <a:pt x="253" y="285"/>
                        </a:cubicBezTo>
                        <a:cubicBezTo>
                          <a:pt x="253" y="285"/>
                          <a:pt x="254" y="284"/>
                          <a:pt x="254" y="283"/>
                        </a:cubicBezTo>
                        <a:cubicBezTo>
                          <a:pt x="255" y="282"/>
                          <a:pt x="257" y="283"/>
                          <a:pt x="258" y="282"/>
                        </a:cubicBezTo>
                        <a:cubicBezTo>
                          <a:pt x="258" y="282"/>
                          <a:pt x="262" y="281"/>
                          <a:pt x="262" y="279"/>
                        </a:cubicBezTo>
                        <a:cubicBezTo>
                          <a:pt x="261" y="279"/>
                          <a:pt x="260" y="279"/>
                          <a:pt x="259" y="278"/>
                        </a:cubicBezTo>
                        <a:cubicBezTo>
                          <a:pt x="259" y="277"/>
                          <a:pt x="258" y="277"/>
                          <a:pt x="257" y="277"/>
                        </a:cubicBezTo>
                        <a:cubicBezTo>
                          <a:pt x="256" y="277"/>
                          <a:pt x="255" y="276"/>
                          <a:pt x="254" y="275"/>
                        </a:cubicBezTo>
                        <a:cubicBezTo>
                          <a:pt x="252" y="275"/>
                          <a:pt x="252" y="273"/>
                          <a:pt x="252" y="271"/>
                        </a:cubicBezTo>
                        <a:cubicBezTo>
                          <a:pt x="253" y="269"/>
                          <a:pt x="256" y="266"/>
                          <a:pt x="253" y="264"/>
                        </a:cubicBezTo>
                        <a:cubicBezTo>
                          <a:pt x="251" y="264"/>
                          <a:pt x="250" y="263"/>
                          <a:pt x="248" y="264"/>
                        </a:cubicBezTo>
                        <a:cubicBezTo>
                          <a:pt x="247" y="264"/>
                          <a:pt x="246" y="265"/>
                          <a:pt x="244" y="265"/>
                        </a:cubicBezTo>
                        <a:cubicBezTo>
                          <a:pt x="244" y="266"/>
                          <a:pt x="243" y="266"/>
                          <a:pt x="243" y="267"/>
                        </a:cubicBezTo>
                        <a:cubicBezTo>
                          <a:pt x="242" y="268"/>
                          <a:pt x="241" y="268"/>
                          <a:pt x="241" y="269"/>
                        </a:cubicBezTo>
                        <a:cubicBezTo>
                          <a:pt x="240" y="269"/>
                          <a:pt x="240" y="272"/>
                          <a:pt x="240" y="272"/>
                        </a:cubicBezTo>
                        <a:cubicBezTo>
                          <a:pt x="240" y="271"/>
                          <a:pt x="239" y="271"/>
                          <a:pt x="239" y="270"/>
                        </a:cubicBezTo>
                        <a:cubicBezTo>
                          <a:pt x="239" y="269"/>
                          <a:pt x="240" y="268"/>
                          <a:pt x="240" y="268"/>
                        </a:cubicBezTo>
                        <a:cubicBezTo>
                          <a:pt x="241" y="266"/>
                          <a:pt x="242" y="265"/>
                          <a:pt x="244" y="264"/>
                        </a:cubicBezTo>
                        <a:cubicBezTo>
                          <a:pt x="245" y="264"/>
                          <a:pt x="246" y="263"/>
                          <a:pt x="246" y="262"/>
                        </a:cubicBezTo>
                        <a:cubicBezTo>
                          <a:pt x="247" y="262"/>
                          <a:pt x="247" y="261"/>
                          <a:pt x="248" y="260"/>
                        </a:cubicBezTo>
                        <a:cubicBezTo>
                          <a:pt x="249" y="260"/>
                          <a:pt x="250" y="260"/>
                          <a:pt x="251" y="260"/>
                        </a:cubicBezTo>
                        <a:cubicBezTo>
                          <a:pt x="252" y="260"/>
                          <a:pt x="252" y="260"/>
                          <a:pt x="253" y="261"/>
                        </a:cubicBezTo>
                        <a:cubicBezTo>
                          <a:pt x="253" y="263"/>
                          <a:pt x="254" y="264"/>
                          <a:pt x="255" y="265"/>
                        </a:cubicBezTo>
                        <a:cubicBezTo>
                          <a:pt x="256" y="265"/>
                          <a:pt x="258" y="264"/>
                          <a:pt x="260" y="264"/>
                        </a:cubicBezTo>
                        <a:cubicBezTo>
                          <a:pt x="260" y="264"/>
                          <a:pt x="261" y="264"/>
                          <a:pt x="261" y="263"/>
                        </a:cubicBezTo>
                        <a:cubicBezTo>
                          <a:pt x="262" y="262"/>
                          <a:pt x="262" y="261"/>
                          <a:pt x="263" y="261"/>
                        </a:cubicBezTo>
                        <a:cubicBezTo>
                          <a:pt x="265" y="260"/>
                          <a:pt x="267" y="261"/>
                          <a:pt x="268" y="262"/>
                        </a:cubicBezTo>
                        <a:cubicBezTo>
                          <a:pt x="267" y="263"/>
                          <a:pt x="268" y="265"/>
                          <a:pt x="267" y="265"/>
                        </a:cubicBezTo>
                        <a:cubicBezTo>
                          <a:pt x="267" y="266"/>
                          <a:pt x="264" y="266"/>
                          <a:pt x="265" y="267"/>
                        </a:cubicBezTo>
                        <a:cubicBezTo>
                          <a:pt x="265" y="267"/>
                          <a:pt x="266" y="267"/>
                          <a:pt x="266" y="268"/>
                        </a:cubicBezTo>
                        <a:cubicBezTo>
                          <a:pt x="266" y="268"/>
                          <a:pt x="266" y="268"/>
                          <a:pt x="265" y="269"/>
                        </a:cubicBezTo>
                        <a:cubicBezTo>
                          <a:pt x="265" y="270"/>
                          <a:pt x="264" y="271"/>
                          <a:pt x="266" y="271"/>
                        </a:cubicBezTo>
                        <a:cubicBezTo>
                          <a:pt x="267" y="271"/>
                          <a:pt x="267" y="270"/>
                          <a:pt x="268" y="270"/>
                        </a:cubicBezTo>
                        <a:cubicBezTo>
                          <a:pt x="269" y="270"/>
                          <a:pt x="270" y="270"/>
                          <a:pt x="271" y="270"/>
                        </a:cubicBezTo>
                        <a:cubicBezTo>
                          <a:pt x="272" y="270"/>
                          <a:pt x="272" y="269"/>
                          <a:pt x="273" y="270"/>
                        </a:cubicBezTo>
                        <a:cubicBezTo>
                          <a:pt x="273" y="271"/>
                          <a:pt x="274" y="271"/>
                          <a:pt x="274" y="272"/>
                        </a:cubicBezTo>
                        <a:cubicBezTo>
                          <a:pt x="273" y="273"/>
                          <a:pt x="272" y="272"/>
                          <a:pt x="272" y="272"/>
                        </a:cubicBezTo>
                        <a:cubicBezTo>
                          <a:pt x="271" y="273"/>
                          <a:pt x="272" y="274"/>
                          <a:pt x="272" y="274"/>
                        </a:cubicBezTo>
                        <a:cubicBezTo>
                          <a:pt x="273" y="274"/>
                          <a:pt x="274" y="274"/>
                          <a:pt x="274" y="273"/>
                        </a:cubicBezTo>
                        <a:cubicBezTo>
                          <a:pt x="275" y="272"/>
                          <a:pt x="275" y="271"/>
                          <a:pt x="276" y="271"/>
                        </a:cubicBezTo>
                        <a:cubicBezTo>
                          <a:pt x="277" y="271"/>
                          <a:pt x="278" y="271"/>
                          <a:pt x="278" y="270"/>
                        </a:cubicBezTo>
                        <a:cubicBezTo>
                          <a:pt x="278" y="269"/>
                          <a:pt x="278" y="268"/>
                          <a:pt x="278" y="269"/>
                        </a:cubicBezTo>
                        <a:cubicBezTo>
                          <a:pt x="279" y="269"/>
                          <a:pt x="277" y="272"/>
                          <a:pt x="278" y="273"/>
                        </a:cubicBezTo>
                        <a:cubicBezTo>
                          <a:pt x="278" y="274"/>
                          <a:pt x="279" y="275"/>
                          <a:pt x="279" y="274"/>
                        </a:cubicBezTo>
                        <a:cubicBezTo>
                          <a:pt x="280" y="274"/>
                          <a:pt x="280" y="272"/>
                          <a:pt x="280" y="271"/>
                        </a:cubicBezTo>
                        <a:cubicBezTo>
                          <a:pt x="281" y="271"/>
                          <a:pt x="281" y="270"/>
                          <a:pt x="281" y="269"/>
                        </a:cubicBezTo>
                        <a:cubicBezTo>
                          <a:pt x="280" y="268"/>
                          <a:pt x="280" y="268"/>
                          <a:pt x="280" y="266"/>
                        </a:cubicBezTo>
                        <a:cubicBezTo>
                          <a:pt x="280" y="265"/>
                          <a:pt x="280" y="262"/>
                          <a:pt x="279" y="262"/>
                        </a:cubicBezTo>
                        <a:cubicBezTo>
                          <a:pt x="277" y="262"/>
                          <a:pt x="279" y="264"/>
                          <a:pt x="278" y="265"/>
                        </a:cubicBezTo>
                        <a:cubicBezTo>
                          <a:pt x="276" y="266"/>
                          <a:pt x="276" y="264"/>
                          <a:pt x="275" y="263"/>
                        </a:cubicBezTo>
                        <a:cubicBezTo>
                          <a:pt x="275" y="262"/>
                          <a:pt x="274" y="263"/>
                          <a:pt x="274" y="263"/>
                        </a:cubicBezTo>
                        <a:cubicBezTo>
                          <a:pt x="272" y="264"/>
                          <a:pt x="272" y="263"/>
                          <a:pt x="272" y="262"/>
                        </a:cubicBezTo>
                        <a:cubicBezTo>
                          <a:pt x="271" y="261"/>
                          <a:pt x="272" y="260"/>
                          <a:pt x="272" y="259"/>
                        </a:cubicBezTo>
                        <a:cubicBezTo>
                          <a:pt x="272" y="258"/>
                          <a:pt x="273" y="259"/>
                          <a:pt x="273" y="259"/>
                        </a:cubicBezTo>
                        <a:cubicBezTo>
                          <a:pt x="273" y="257"/>
                          <a:pt x="276" y="257"/>
                          <a:pt x="276" y="255"/>
                        </a:cubicBezTo>
                        <a:cubicBezTo>
                          <a:pt x="275" y="254"/>
                          <a:pt x="275" y="253"/>
                          <a:pt x="275" y="252"/>
                        </a:cubicBezTo>
                        <a:cubicBezTo>
                          <a:pt x="274" y="251"/>
                          <a:pt x="273" y="250"/>
                          <a:pt x="274" y="250"/>
                        </a:cubicBezTo>
                        <a:cubicBezTo>
                          <a:pt x="275" y="249"/>
                          <a:pt x="275" y="249"/>
                          <a:pt x="275" y="248"/>
                        </a:cubicBezTo>
                        <a:cubicBezTo>
                          <a:pt x="275" y="247"/>
                          <a:pt x="275" y="246"/>
                          <a:pt x="275" y="246"/>
                        </a:cubicBezTo>
                        <a:cubicBezTo>
                          <a:pt x="274" y="245"/>
                          <a:pt x="272" y="244"/>
                          <a:pt x="271" y="244"/>
                        </a:cubicBezTo>
                        <a:cubicBezTo>
                          <a:pt x="269" y="243"/>
                          <a:pt x="272" y="242"/>
                          <a:pt x="271" y="241"/>
                        </a:cubicBezTo>
                        <a:cubicBezTo>
                          <a:pt x="271" y="240"/>
                          <a:pt x="270" y="239"/>
                          <a:pt x="270" y="239"/>
                        </a:cubicBezTo>
                        <a:cubicBezTo>
                          <a:pt x="269" y="239"/>
                          <a:pt x="269" y="239"/>
                          <a:pt x="268" y="238"/>
                        </a:cubicBezTo>
                        <a:cubicBezTo>
                          <a:pt x="268" y="238"/>
                          <a:pt x="267" y="237"/>
                          <a:pt x="267" y="237"/>
                        </a:cubicBezTo>
                        <a:cubicBezTo>
                          <a:pt x="267" y="236"/>
                          <a:pt x="266" y="236"/>
                          <a:pt x="265" y="236"/>
                        </a:cubicBezTo>
                        <a:cubicBezTo>
                          <a:pt x="265" y="235"/>
                          <a:pt x="265" y="235"/>
                          <a:pt x="264" y="235"/>
                        </a:cubicBezTo>
                        <a:cubicBezTo>
                          <a:pt x="263" y="235"/>
                          <a:pt x="262" y="234"/>
                          <a:pt x="262" y="234"/>
                        </a:cubicBezTo>
                        <a:cubicBezTo>
                          <a:pt x="261" y="232"/>
                          <a:pt x="260" y="230"/>
                          <a:pt x="259" y="229"/>
                        </a:cubicBezTo>
                        <a:cubicBezTo>
                          <a:pt x="259" y="228"/>
                          <a:pt x="260" y="227"/>
                          <a:pt x="260" y="226"/>
                        </a:cubicBezTo>
                        <a:cubicBezTo>
                          <a:pt x="260" y="225"/>
                          <a:pt x="259" y="224"/>
                          <a:pt x="259" y="224"/>
                        </a:cubicBezTo>
                        <a:cubicBezTo>
                          <a:pt x="258" y="222"/>
                          <a:pt x="258" y="221"/>
                          <a:pt x="257" y="220"/>
                        </a:cubicBezTo>
                        <a:cubicBezTo>
                          <a:pt x="256" y="219"/>
                          <a:pt x="256" y="218"/>
                          <a:pt x="255" y="217"/>
                        </a:cubicBezTo>
                        <a:cubicBezTo>
                          <a:pt x="255" y="214"/>
                          <a:pt x="253" y="213"/>
                          <a:pt x="252" y="210"/>
                        </a:cubicBezTo>
                        <a:cubicBezTo>
                          <a:pt x="251" y="209"/>
                          <a:pt x="252" y="208"/>
                          <a:pt x="252" y="206"/>
                        </a:cubicBezTo>
                        <a:cubicBezTo>
                          <a:pt x="252" y="205"/>
                          <a:pt x="251" y="205"/>
                          <a:pt x="251" y="207"/>
                        </a:cubicBezTo>
                        <a:cubicBezTo>
                          <a:pt x="252" y="209"/>
                          <a:pt x="251" y="209"/>
                          <a:pt x="250" y="210"/>
                        </a:cubicBezTo>
                        <a:cubicBezTo>
                          <a:pt x="248" y="211"/>
                          <a:pt x="250" y="212"/>
                          <a:pt x="249" y="213"/>
                        </a:cubicBezTo>
                        <a:cubicBezTo>
                          <a:pt x="249" y="214"/>
                          <a:pt x="249" y="216"/>
                          <a:pt x="248" y="217"/>
                        </a:cubicBezTo>
                        <a:cubicBezTo>
                          <a:pt x="248" y="217"/>
                          <a:pt x="248" y="217"/>
                          <a:pt x="247" y="218"/>
                        </a:cubicBezTo>
                        <a:cubicBezTo>
                          <a:pt x="247" y="218"/>
                          <a:pt x="247" y="219"/>
                          <a:pt x="246" y="219"/>
                        </a:cubicBezTo>
                        <a:cubicBezTo>
                          <a:pt x="246" y="220"/>
                          <a:pt x="245" y="221"/>
                          <a:pt x="244" y="220"/>
                        </a:cubicBezTo>
                        <a:cubicBezTo>
                          <a:pt x="243" y="219"/>
                          <a:pt x="243" y="217"/>
                          <a:pt x="242" y="217"/>
                        </a:cubicBezTo>
                        <a:cubicBezTo>
                          <a:pt x="241" y="217"/>
                          <a:pt x="240" y="218"/>
                          <a:pt x="240" y="217"/>
                        </a:cubicBezTo>
                        <a:cubicBezTo>
                          <a:pt x="239" y="217"/>
                          <a:pt x="240" y="216"/>
                          <a:pt x="239" y="216"/>
                        </a:cubicBezTo>
                        <a:cubicBezTo>
                          <a:pt x="239" y="215"/>
                          <a:pt x="239" y="214"/>
                          <a:pt x="238" y="214"/>
                        </a:cubicBezTo>
                        <a:cubicBezTo>
                          <a:pt x="238" y="214"/>
                          <a:pt x="238" y="213"/>
                          <a:pt x="238" y="213"/>
                        </a:cubicBezTo>
                        <a:cubicBezTo>
                          <a:pt x="238" y="212"/>
                          <a:pt x="238" y="211"/>
                          <a:pt x="238" y="210"/>
                        </a:cubicBezTo>
                        <a:cubicBezTo>
                          <a:pt x="238" y="209"/>
                          <a:pt x="237" y="209"/>
                          <a:pt x="237" y="208"/>
                        </a:cubicBezTo>
                        <a:cubicBezTo>
                          <a:pt x="237" y="207"/>
                          <a:pt x="240" y="205"/>
                          <a:pt x="238" y="204"/>
                        </a:cubicBezTo>
                        <a:cubicBezTo>
                          <a:pt x="237" y="204"/>
                          <a:pt x="238" y="205"/>
                          <a:pt x="237" y="205"/>
                        </a:cubicBezTo>
                        <a:cubicBezTo>
                          <a:pt x="236" y="205"/>
                          <a:pt x="235" y="205"/>
                          <a:pt x="235" y="204"/>
                        </a:cubicBezTo>
                        <a:cubicBezTo>
                          <a:pt x="234" y="204"/>
                          <a:pt x="234" y="203"/>
                          <a:pt x="234" y="203"/>
                        </a:cubicBezTo>
                        <a:cubicBezTo>
                          <a:pt x="233" y="203"/>
                          <a:pt x="233" y="203"/>
                          <a:pt x="232" y="203"/>
                        </a:cubicBezTo>
                        <a:cubicBezTo>
                          <a:pt x="232" y="203"/>
                          <a:pt x="231" y="202"/>
                          <a:pt x="231" y="201"/>
                        </a:cubicBezTo>
                        <a:cubicBezTo>
                          <a:pt x="230" y="200"/>
                          <a:pt x="229" y="200"/>
                          <a:pt x="228" y="199"/>
                        </a:cubicBezTo>
                        <a:cubicBezTo>
                          <a:pt x="228" y="199"/>
                          <a:pt x="226" y="196"/>
                          <a:pt x="225" y="196"/>
                        </a:cubicBezTo>
                        <a:cubicBezTo>
                          <a:pt x="225" y="196"/>
                          <a:pt x="224" y="197"/>
                          <a:pt x="224" y="197"/>
                        </a:cubicBezTo>
                        <a:cubicBezTo>
                          <a:pt x="224" y="197"/>
                          <a:pt x="222" y="197"/>
                          <a:pt x="222" y="197"/>
                        </a:cubicBezTo>
                        <a:cubicBezTo>
                          <a:pt x="220" y="197"/>
                          <a:pt x="219" y="196"/>
                          <a:pt x="217" y="196"/>
                        </a:cubicBezTo>
                        <a:cubicBezTo>
                          <a:pt x="217" y="196"/>
                          <a:pt x="216" y="196"/>
                          <a:pt x="216" y="195"/>
                        </a:cubicBezTo>
                        <a:cubicBezTo>
                          <a:pt x="215" y="195"/>
                          <a:pt x="215" y="194"/>
                          <a:pt x="214" y="195"/>
                        </a:cubicBezTo>
                        <a:cubicBezTo>
                          <a:pt x="213" y="195"/>
                          <a:pt x="213" y="196"/>
                          <a:pt x="213" y="197"/>
                        </a:cubicBezTo>
                        <a:cubicBezTo>
                          <a:pt x="213" y="198"/>
                          <a:pt x="212" y="199"/>
                          <a:pt x="213" y="199"/>
                        </a:cubicBezTo>
                        <a:cubicBezTo>
                          <a:pt x="214" y="201"/>
                          <a:pt x="214" y="203"/>
                          <a:pt x="213" y="205"/>
                        </a:cubicBezTo>
                        <a:cubicBezTo>
                          <a:pt x="211" y="206"/>
                          <a:pt x="213" y="206"/>
                          <a:pt x="214" y="206"/>
                        </a:cubicBezTo>
                        <a:cubicBezTo>
                          <a:pt x="215" y="207"/>
                          <a:pt x="214" y="208"/>
                          <a:pt x="215" y="209"/>
                        </a:cubicBezTo>
                        <a:cubicBezTo>
                          <a:pt x="215" y="210"/>
                          <a:pt x="216" y="210"/>
                          <a:pt x="215" y="211"/>
                        </a:cubicBezTo>
                        <a:cubicBezTo>
                          <a:pt x="215" y="212"/>
                          <a:pt x="214" y="213"/>
                          <a:pt x="213" y="213"/>
                        </a:cubicBezTo>
                        <a:cubicBezTo>
                          <a:pt x="213" y="214"/>
                          <a:pt x="212" y="215"/>
                          <a:pt x="212" y="216"/>
                        </a:cubicBezTo>
                        <a:cubicBezTo>
                          <a:pt x="212" y="218"/>
                          <a:pt x="214" y="219"/>
                          <a:pt x="216" y="221"/>
                        </a:cubicBezTo>
                        <a:cubicBezTo>
                          <a:pt x="217" y="223"/>
                          <a:pt x="217" y="225"/>
                          <a:pt x="217" y="227"/>
                        </a:cubicBezTo>
                        <a:cubicBezTo>
                          <a:pt x="218" y="229"/>
                          <a:pt x="218" y="231"/>
                          <a:pt x="218" y="232"/>
                        </a:cubicBezTo>
                        <a:cubicBezTo>
                          <a:pt x="218" y="233"/>
                          <a:pt x="217" y="234"/>
                          <a:pt x="217" y="234"/>
                        </a:cubicBezTo>
                        <a:cubicBezTo>
                          <a:pt x="216" y="235"/>
                          <a:pt x="215" y="236"/>
                          <a:pt x="214" y="236"/>
                        </a:cubicBezTo>
                        <a:cubicBezTo>
                          <a:pt x="213" y="237"/>
                          <a:pt x="212" y="237"/>
                          <a:pt x="211" y="238"/>
                        </a:cubicBezTo>
                        <a:cubicBezTo>
                          <a:pt x="210" y="238"/>
                          <a:pt x="208" y="238"/>
                          <a:pt x="210" y="239"/>
                        </a:cubicBezTo>
                        <a:cubicBezTo>
                          <a:pt x="211" y="241"/>
                          <a:pt x="211" y="243"/>
                          <a:pt x="211" y="245"/>
                        </a:cubicBezTo>
                        <a:cubicBezTo>
                          <a:pt x="212" y="247"/>
                          <a:pt x="213" y="250"/>
                          <a:pt x="212" y="252"/>
                        </a:cubicBezTo>
                        <a:cubicBezTo>
                          <a:pt x="211" y="253"/>
                          <a:pt x="210" y="251"/>
                          <a:pt x="210" y="253"/>
                        </a:cubicBezTo>
                        <a:cubicBezTo>
                          <a:pt x="210" y="256"/>
                          <a:pt x="209" y="256"/>
                          <a:pt x="207" y="255"/>
                        </a:cubicBezTo>
                        <a:cubicBezTo>
                          <a:pt x="205" y="254"/>
                          <a:pt x="207" y="251"/>
                          <a:pt x="207" y="250"/>
                        </a:cubicBezTo>
                        <a:cubicBezTo>
                          <a:pt x="207" y="248"/>
                          <a:pt x="206" y="246"/>
                          <a:pt x="204" y="246"/>
                        </a:cubicBezTo>
                        <a:cubicBezTo>
                          <a:pt x="204" y="247"/>
                          <a:pt x="205" y="247"/>
                          <a:pt x="205" y="248"/>
                        </a:cubicBezTo>
                        <a:cubicBezTo>
                          <a:pt x="204" y="248"/>
                          <a:pt x="203" y="248"/>
                          <a:pt x="203" y="248"/>
                        </a:cubicBezTo>
                        <a:cubicBezTo>
                          <a:pt x="200" y="247"/>
                          <a:pt x="201" y="245"/>
                          <a:pt x="201" y="244"/>
                        </a:cubicBezTo>
                        <a:cubicBezTo>
                          <a:pt x="201" y="243"/>
                          <a:pt x="200" y="242"/>
                          <a:pt x="200" y="242"/>
                        </a:cubicBezTo>
                        <a:cubicBezTo>
                          <a:pt x="200" y="241"/>
                          <a:pt x="201" y="240"/>
                          <a:pt x="202" y="239"/>
                        </a:cubicBezTo>
                        <a:cubicBezTo>
                          <a:pt x="202" y="239"/>
                          <a:pt x="201" y="237"/>
                          <a:pt x="201" y="236"/>
                        </a:cubicBezTo>
                        <a:cubicBezTo>
                          <a:pt x="200" y="236"/>
                          <a:pt x="199" y="236"/>
                          <a:pt x="198" y="236"/>
                        </a:cubicBezTo>
                        <a:cubicBezTo>
                          <a:pt x="196" y="236"/>
                          <a:pt x="194" y="236"/>
                          <a:pt x="191" y="234"/>
                        </a:cubicBezTo>
                        <a:cubicBezTo>
                          <a:pt x="190" y="234"/>
                          <a:pt x="189" y="233"/>
                          <a:pt x="188" y="232"/>
                        </a:cubicBezTo>
                        <a:cubicBezTo>
                          <a:pt x="187" y="232"/>
                          <a:pt x="186" y="231"/>
                          <a:pt x="185" y="230"/>
                        </a:cubicBezTo>
                        <a:cubicBezTo>
                          <a:pt x="184" y="229"/>
                          <a:pt x="184" y="227"/>
                          <a:pt x="182" y="227"/>
                        </a:cubicBezTo>
                        <a:cubicBezTo>
                          <a:pt x="181" y="228"/>
                          <a:pt x="180" y="228"/>
                          <a:pt x="179" y="228"/>
                        </a:cubicBezTo>
                        <a:cubicBezTo>
                          <a:pt x="178" y="228"/>
                          <a:pt x="177" y="227"/>
                          <a:pt x="176" y="226"/>
                        </a:cubicBezTo>
                        <a:cubicBezTo>
                          <a:pt x="175" y="225"/>
                          <a:pt x="174" y="227"/>
                          <a:pt x="173" y="227"/>
                        </a:cubicBezTo>
                        <a:cubicBezTo>
                          <a:pt x="172" y="228"/>
                          <a:pt x="172" y="227"/>
                          <a:pt x="172" y="226"/>
                        </a:cubicBezTo>
                        <a:cubicBezTo>
                          <a:pt x="172" y="225"/>
                          <a:pt x="171" y="224"/>
                          <a:pt x="171" y="223"/>
                        </a:cubicBezTo>
                        <a:cubicBezTo>
                          <a:pt x="170" y="222"/>
                          <a:pt x="171" y="220"/>
                          <a:pt x="170" y="218"/>
                        </a:cubicBezTo>
                        <a:cubicBezTo>
                          <a:pt x="169" y="217"/>
                          <a:pt x="167" y="218"/>
                          <a:pt x="166" y="217"/>
                        </a:cubicBezTo>
                        <a:cubicBezTo>
                          <a:pt x="165" y="216"/>
                          <a:pt x="166" y="212"/>
                          <a:pt x="166" y="210"/>
                        </a:cubicBezTo>
                        <a:cubicBezTo>
                          <a:pt x="166" y="208"/>
                          <a:pt x="167" y="206"/>
                          <a:pt x="168" y="204"/>
                        </a:cubicBezTo>
                        <a:cubicBezTo>
                          <a:pt x="169" y="202"/>
                          <a:pt x="170" y="200"/>
                          <a:pt x="171" y="199"/>
                        </a:cubicBezTo>
                        <a:cubicBezTo>
                          <a:pt x="172" y="198"/>
                          <a:pt x="172" y="198"/>
                          <a:pt x="173" y="197"/>
                        </a:cubicBezTo>
                        <a:cubicBezTo>
                          <a:pt x="173" y="196"/>
                          <a:pt x="173" y="195"/>
                          <a:pt x="173" y="195"/>
                        </a:cubicBezTo>
                        <a:cubicBezTo>
                          <a:pt x="174" y="195"/>
                          <a:pt x="176" y="194"/>
                          <a:pt x="177" y="194"/>
                        </a:cubicBezTo>
                        <a:cubicBezTo>
                          <a:pt x="178" y="193"/>
                          <a:pt x="177" y="192"/>
                          <a:pt x="176" y="191"/>
                        </a:cubicBezTo>
                        <a:cubicBezTo>
                          <a:pt x="175" y="191"/>
                          <a:pt x="172" y="190"/>
                          <a:pt x="173" y="190"/>
                        </a:cubicBezTo>
                        <a:cubicBezTo>
                          <a:pt x="174" y="189"/>
                          <a:pt x="176" y="190"/>
                          <a:pt x="178" y="190"/>
                        </a:cubicBezTo>
                        <a:cubicBezTo>
                          <a:pt x="180" y="190"/>
                          <a:pt x="178" y="188"/>
                          <a:pt x="179" y="187"/>
                        </a:cubicBezTo>
                        <a:cubicBezTo>
                          <a:pt x="179" y="186"/>
                          <a:pt x="182" y="188"/>
                          <a:pt x="183" y="187"/>
                        </a:cubicBezTo>
                        <a:cubicBezTo>
                          <a:pt x="185" y="185"/>
                          <a:pt x="185" y="183"/>
                          <a:pt x="187" y="181"/>
                        </a:cubicBezTo>
                        <a:cubicBezTo>
                          <a:pt x="187" y="181"/>
                          <a:pt x="188" y="181"/>
                          <a:pt x="187" y="180"/>
                        </a:cubicBezTo>
                        <a:cubicBezTo>
                          <a:pt x="187" y="178"/>
                          <a:pt x="185" y="179"/>
                          <a:pt x="185" y="179"/>
                        </a:cubicBezTo>
                        <a:cubicBezTo>
                          <a:pt x="183" y="179"/>
                          <a:pt x="182" y="179"/>
                          <a:pt x="182" y="178"/>
                        </a:cubicBezTo>
                        <a:cubicBezTo>
                          <a:pt x="182" y="178"/>
                          <a:pt x="182" y="177"/>
                          <a:pt x="180" y="177"/>
                        </a:cubicBezTo>
                        <a:cubicBezTo>
                          <a:pt x="178" y="177"/>
                          <a:pt x="180" y="174"/>
                          <a:pt x="182" y="175"/>
                        </a:cubicBezTo>
                        <a:cubicBezTo>
                          <a:pt x="183" y="175"/>
                          <a:pt x="184" y="177"/>
                          <a:pt x="186" y="178"/>
                        </a:cubicBezTo>
                        <a:cubicBezTo>
                          <a:pt x="187" y="178"/>
                          <a:pt x="188" y="178"/>
                          <a:pt x="188" y="177"/>
                        </a:cubicBezTo>
                        <a:cubicBezTo>
                          <a:pt x="189" y="177"/>
                          <a:pt x="190" y="176"/>
                          <a:pt x="190" y="175"/>
                        </a:cubicBezTo>
                        <a:cubicBezTo>
                          <a:pt x="191" y="174"/>
                          <a:pt x="189" y="172"/>
                          <a:pt x="190" y="172"/>
                        </a:cubicBezTo>
                        <a:cubicBezTo>
                          <a:pt x="192" y="171"/>
                          <a:pt x="192" y="173"/>
                          <a:pt x="194" y="174"/>
                        </a:cubicBezTo>
                        <a:cubicBezTo>
                          <a:pt x="195" y="174"/>
                          <a:pt x="194" y="172"/>
                          <a:pt x="194" y="171"/>
                        </a:cubicBezTo>
                        <a:cubicBezTo>
                          <a:pt x="194" y="171"/>
                          <a:pt x="193" y="170"/>
                          <a:pt x="193" y="170"/>
                        </a:cubicBezTo>
                        <a:cubicBezTo>
                          <a:pt x="193" y="169"/>
                          <a:pt x="194" y="168"/>
                          <a:pt x="195" y="169"/>
                        </a:cubicBezTo>
                        <a:cubicBezTo>
                          <a:pt x="196" y="170"/>
                          <a:pt x="196" y="171"/>
                          <a:pt x="197" y="172"/>
                        </a:cubicBezTo>
                        <a:cubicBezTo>
                          <a:pt x="198" y="173"/>
                          <a:pt x="200" y="170"/>
                          <a:pt x="201" y="170"/>
                        </a:cubicBezTo>
                        <a:cubicBezTo>
                          <a:pt x="202" y="168"/>
                          <a:pt x="204" y="166"/>
                          <a:pt x="203" y="164"/>
                        </a:cubicBezTo>
                        <a:cubicBezTo>
                          <a:pt x="203" y="164"/>
                          <a:pt x="202" y="163"/>
                          <a:pt x="202" y="163"/>
                        </a:cubicBezTo>
                        <a:cubicBezTo>
                          <a:pt x="202" y="162"/>
                          <a:pt x="203" y="161"/>
                          <a:pt x="202" y="161"/>
                        </a:cubicBezTo>
                        <a:cubicBezTo>
                          <a:pt x="201" y="160"/>
                          <a:pt x="200" y="159"/>
                          <a:pt x="202" y="159"/>
                        </a:cubicBezTo>
                        <a:cubicBezTo>
                          <a:pt x="203" y="159"/>
                          <a:pt x="204" y="158"/>
                          <a:pt x="204" y="158"/>
                        </a:cubicBezTo>
                        <a:cubicBezTo>
                          <a:pt x="204" y="157"/>
                          <a:pt x="203" y="156"/>
                          <a:pt x="203" y="156"/>
                        </a:cubicBezTo>
                        <a:cubicBezTo>
                          <a:pt x="202" y="155"/>
                          <a:pt x="204" y="155"/>
                          <a:pt x="204" y="155"/>
                        </a:cubicBezTo>
                        <a:cubicBezTo>
                          <a:pt x="205" y="155"/>
                          <a:pt x="204" y="154"/>
                          <a:pt x="204" y="154"/>
                        </a:cubicBezTo>
                        <a:cubicBezTo>
                          <a:pt x="204" y="154"/>
                          <a:pt x="203" y="154"/>
                          <a:pt x="203" y="153"/>
                        </a:cubicBezTo>
                        <a:cubicBezTo>
                          <a:pt x="203" y="153"/>
                          <a:pt x="203" y="153"/>
                          <a:pt x="202" y="152"/>
                        </a:cubicBezTo>
                        <a:cubicBezTo>
                          <a:pt x="202" y="152"/>
                          <a:pt x="201" y="152"/>
                          <a:pt x="201" y="152"/>
                        </a:cubicBezTo>
                        <a:cubicBezTo>
                          <a:pt x="201" y="152"/>
                          <a:pt x="201" y="151"/>
                          <a:pt x="200" y="151"/>
                        </a:cubicBezTo>
                        <a:cubicBezTo>
                          <a:pt x="200" y="151"/>
                          <a:pt x="199" y="151"/>
                          <a:pt x="198" y="151"/>
                        </a:cubicBezTo>
                        <a:cubicBezTo>
                          <a:pt x="197" y="150"/>
                          <a:pt x="194" y="150"/>
                          <a:pt x="193" y="150"/>
                        </a:cubicBezTo>
                        <a:cubicBezTo>
                          <a:pt x="192" y="151"/>
                          <a:pt x="192" y="152"/>
                          <a:pt x="193" y="152"/>
                        </a:cubicBezTo>
                        <a:cubicBezTo>
                          <a:pt x="193" y="153"/>
                          <a:pt x="194" y="154"/>
                          <a:pt x="194" y="154"/>
                        </a:cubicBezTo>
                        <a:cubicBezTo>
                          <a:pt x="195" y="155"/>
                          <a:pt x="194" y="156"/>
                          <a:pt x="193" y="156"/>
                        </a:cubicBezTo>
                        <a:cubicBezTo>
                          <a:pt x="192" y="156"/>
                          <a:pt x="192" y="157"/>
                          <a:pt x="192" y="158"/>
                        </a:cubicBezTo>
                        <a:cubicBezTo>
                          <a:pt x="192" y="159"/>
                          <a:pt x="193" y="161"/>
                          <a:pt x="191" y="161"/>
                        </a:cubicBezTo>
                        <a:cubicBezTo>
                          <a:pt x="190" y="161"/>
                          <a:pt x="188" y="161"/>
                          <a:pt x="188" y="163"/>
                        </a:cubicBezTo>
                        <a:cubicBezTo>
                          <a:pt x="188" y="164"/>
                          <a:pt x="189" y="164"/>
                          <a:pt x="189" y="166"/>
                        </a:cubicBezTo>
                        <a:cubicBezTo>
                          <a:pt x="189" y="166"/>
                          <a:pt x="188" y="166"/>
                          <a:pt x="188" y="166"/>
                        </a:cubicBezTo>
                        <a:cubicBezTo>
                          <a:pt x="187" y="166"/>
                          <a:pt x="187" y="166"/>
                          <a:pt x="187" y="166"/>
                        </a:cubicBezTo>
                        <a:cubicBezTo>
                          <a:pt x="187" y="165"/>
                          <a:pt x="186" y="165"/>
                          <a:pt x="186" y="165"/>
                        </a:cubicBezTo>
                        <a:cubicBezTo>
                          <a:pt x="185" y="164"/>
                          <a:pt x="184" y="162"/>
                          <a:pt x="185" y="160"/>
                        </a:cubicBezTo>
                        <a:cubicBezTo>
                          <a:pt x="186" y="160"/>
                          <a:pt x="187" y="160"/>
                          <a:pt x="187" y="159"/>
                        </a:cubicBezTo>
                        <a:cubicBezTo>
                          <a:pt x="187" y="158"/>
                          <a:pt x="187" y="157"/>
                          <a:pt x="186" y="157"/>
                        </a:cubicBezTo>
                        <a:cubicBezTo>
                          <a:pt x="185" y="156"/>
                          <a:pt x="185" y="155"/>
                          <a:pt x="184" y="154"/>
                        </a:cubicBezTo>
                        <a:cubicBezTo>
                          <a:pt x="184" y="154"/>
                          <a:pt x="182" y="154"/>
                          <a:pt x="182" y="155"/>
                        </a:cubicBezTo>
                        <a:cubicBezTo>
                          <a:pt x="180" y="156"/>
                          <a:pt x="180" y="158"/>
                          <a:pt x="180" y="160"/>
                        </a:cubicBezTo>
                        <a:cubicBezTo>
                          <a:pt x="179" y="160"/>
                          <a:pt x="178" y="158"/>
                          <a:pt x="178" y="157"/>
                        </a:cubicBezTo>
                        <a:cubicBezTo>
                          <a:pt x="178" y="157"/>
                          <a:pt x="178" y="156"/>
                          <a:pt x="178" y="156"/>
                        </a:cubicBezTo>
                        <a:cubicBezTo>
                          <a:pt x="178" y="155"/>
                          <a:pt x="179" y="154"/>
                          <a:pt x="179" y="153"/>
                        </a:cubicBezTo>
                        <a:cubicBezTo>
                          <a:pt x="178" y="153"/>
                          <a:pt x="178" y="153"/>
                          <a:pt x="177" y="152"/>
                        </a:cubicBezTo>
                        <a:cubicBezTo>
                          <a:pt x="176" y="152"/>
                          <a:pt x="176" y="152"/>
                          <a:pt x="175" y="152"/>
                        </a:cubicBezTo>
                        <a:cubicBezTo>
                          <a:pt x="175" y="153"/>
                          <a:pt x="174" y="152"/>
                          <a:pt x="174" y="151"/>
                        </a:cubicBezTo>
                        <a:cubicBezTo>
                          <a:pt x="174" y="151"/>
                          <a:pt x="175" y="151"/>
                          <a:pt x="175" y="150"/>
                        </a:cubicBezTo>
                        <a:cubicBezTo>
                          <a:pt x="175" y="150"/>
                          <a:pt x="174" y="149"/>
                          <a:pt x="174" y="149"/>
                        </a:cubicBezTo>
                        <a:cubicBezTo>
                          <a:pt x="175" y="148"/>
                          <a:pt x="177" y="149"/>
                          <a:pt x="176" y="148"/>
                        </a:cubicBezTo>
                        <a:cubicBezTo>
                          <a:pt x="176" y="147"/>
                          <a:pt x="175" y="146"/>
                          <a:pt x="175" y="146"/>
                        </a:cubicBezTo>
                        <a:cubicBezTo>
                          <a:pt x="174" y="145"/>
                          <a:pt x="174" y="145"/>
                          <a:pt x="174" y="144"/>
                        </a:cubicBezTo>
                        <a:cubicBezTo>
                          <a:pt x="174" y="143"/>
                          <a:pt x="173" y="142"/>
                          <a:pt x="173" y="141"/>
                        </a:cubicBezTo>
                        <a:cubicBezTo>
                          <a:pt x="172" y="139"/>
                          <a:pt x="172" y="139"/>
                          <a:pt x="170" y="139"/>
                        </a:cubicBezTo>
                        <a:cubicBezTo>
                          <a:pt x="169" y="139"/>
                          <a:pt x="170" y="138"/>
                          <a:pt x="169" y="138"/>
                        </a:cubicBezTo>
                        <a:cubicBezTo>
                          <a:pt x="169" y="137"/>
                          <a:pt x="168" y="138"/>
                          <a:pt x="168" y="139"/>
                        </a:cubicBezTo>
                        <a:cubicBezTo>
                          <a:pt x="167" y="139"/>
                          <a:pt x="167" y="141"/>
                          <a:pt x="166" y="141"/>
                        </a:cubicBezTo>
                        <a:cubicBezTo>
                          <a:pt x="166" y="142"/>
                          <a:pt x="165" y="142"/>
                          <a:pt x="165" y="142"/>
                        </a:cubicBezTo>
                        <a:cubicBezTo>
                          <a:pt x="164" y="143"/>
                          <a:pt x="164" y="144"/>
                          <a:pt x="165" y="145"/>
                        </a:cubicBezTo>
                        <a:cubicBezTo>
                          <a:pt x="165" y="145"/>
                          <a:pt x="166" y="146"/>
                          <a:pt x="165" y="146"/>
                        </a:cubicBezTo>
                        <a:cubicBezTo>
                          <a:pt x="165" y="147"/>
                          <a:pt x="164" y="147"/>
                          <a:pt x="164" y="148"/>
                        </a:cubicBezTo>
                        <a:cubicBezTo>
                          <a:pt x="163" y="149"/>
                          <a:pt x="165" y="150"/>
                          <a:pt x="165" y="151"/>
                        </a:cubicBezTo>
                        <a:cubicBezTo>
                          <a:pt x="166" y="152"/>
                          <a:pt x="168" y="153"/>
                          <a:pt x="170" y="153"/>
                        </a:cubicBezTo>
                        <a:cubicBezTo>
                          <a:pt x="170" y="153"/>
                          <a:pt x="171" y="154"/>
                          <a:pt x="171" y="154"/>
                        </a:cubicBezTo>
                        <a:cubicBezTo>
                          <a:pt x="171" y="155"/>
                          <a:pt x="170" y="155"/>
                          <a:pt x="169" y="155"/>
                        </a:cubicBezTo>
                        <a:cubicBezTo>
                          <a:pt x="168" y="156"/>
                          <a:pt x="168" y="156"/>
                          <a:pt x="168" y="157"/>
                        </a:cubicBezTo>
                        <a:cubicBezTo>
                          <a:pt x="168" y="158"/>
                          <a:pt x="169" y="158"/>
                          <a:pt x="170" y="158"/>
                        </a:cubicBezTo>
                        <a:cubicBezTo>
                          <a:pt x="173" y="159"/>
                          <a:pt x="166" y="163"/>
                          <a:pt x="166" y="163"/>
                        </a:cubicBezTo>
                        <a:cubicBezTo>
                          <a:pt x="165" y="165"/>
                          <a:pt x="167" y="166"/>
                          <a:pt x="166" y="168"/>
                        </a:cubicBezTo>
                        <a:cubicBezTo>
                          <a:pt x="165" y="169"/>
                          <a:pt x="163" y="167"/>
                          <a:pt x="164" y="166"/>
                        </a:cubicBezTo>
                        <a:cubicBezTo>
                          <a:pt x="164" y="165"/>
                          <a:pt x="164" y="164"/>
                          <a:pt x="164" y="164"/>
                        </a:cubicBezTo>
                        <a:cubicBezTo>
                          <a:pt x="164" y="163"/>
                          <a:pt x="164" y="163"/>
                          <a:pt x="163" y="162"/>
                        </a:cubicBezTo>
                        <a:cubicBezTo>
                          <a:pt x="163" y="161"/>
                          <a:pt x="162" y="162"/>
                          <a:pt x="161" y="162"/>
                        </a:cubicBezTo>
                        <a:cubicBezTo>
                          <a:pt x="160" y="162"/>
                          <a:pt x="159" y="162"/>
                          <a:pt x="158" y="163"/>
                        </a:cubicBezTo>
                        <a:cubicBezTo>
                          <a:pt x="158" y="164"/>
                          <a:pt x="158" y="165"/>
                          <a:pt x="157" y="165"/>
                        </a:cubicBezTo>
                        <a:cubicBezTo>
                          <a:pt x="157" y="165"/>
                          <a:pt x="156" y="165"/>
                          <a:pt x="155" y="165"/>
                        </a:cubicBezTo>
                        <a:cubicBezTo>
                          <a:pt x="153" y="164"/>
                          <a:pt x="151" y="166"/>
                          <a:pt x="149" y="166"/>
                        </a:cubicBezTo>
                        <a:cubicBezTo>
                          <a:pt x="148" y="166"/>
                          <a:pt x="147" y="166"/>
                          <a:pt x="147" y="165"/>
                        </a:cubicBezTo>
                        <a:cubicBezTo>
                          <a:pt x="147" y="165"/>
                          <a:pt x="147" y="164"/>
                          <a:pt x="146" y="163"/>
                        </a:cubicBezTo>
                        <a:cubicBezTo>
                          <a:pt x="146" y="163"/>
                          <a:pt x="144" y="165"/>
                          <a:pt x="144" y="164"/>
                        </a:cubicBezTo>
                        <a:cubicBezTo>
                          <a:pt x="143" y="164"/>
                          <a:pt x="143" y="163"/>
                          <a:pt x="141" y="163"/>
                        </a:cubicBezTo>
                        <a:cubicBezTo>
                          <a:pt x="141" y="162"/>
                          <a:pt x="138" y="163"/>
                          <a:pt x="138" y="164"/>
                        </a:cubicBezTo>
                        <a:cubicBezTo>
                          <a:pt x="137" y="165"/>
                          <a:pt x="137" y="165"/>
                          <a:pt x="136" y="166"/>
                        </a:cubicBezTo>
                        <a:cubicBezTo>
                          <a:pt x="136" y="166"/>
                          <a:pt x="135" y="166"/>
                          <a:pt x="134" y="167"/>
                        </a:cubicBezTo>
                        <a:cubicBezTo>
                          <a:pt x="134" y="168"/>
                          <a:pt x="135" y="170"/>
                          <a:pt x="133" y="169"/>
                        </a:cubicBezTo>
                        <a:cubicBezTo>
                          <a:pt x="132" y="168"/>
                          <a:pt x="131" y="167"/>
                          <a:pt x="130" y="167"/>
                        </a:cubicBezTo>
                        <a:cubicBezTo>
                          <a:pt x="127" y="167"/>
                          <a:pt x="126" y="168"/>
                          <a:pt x="124" y="169"/>
                        </a:cubicBezTo>
                        <a:cubicBezTo>
                          <a:pt x="122" y="170"/>
                          <a:pt x="122" y="168"/>
                          <a:pt x="120" y="169"/>
                        </a:cubicBezTo>
                        <a:cubicBezTo>
                          <a:pt x="119" y="169"/>
                          <a:pt x="118" y="169"/>
                          <a:pt x="118" y="167"/>
                        </a:cubicBezTo>
                        <a:cubicBezTo>
                          <a:pt x="119" y="166"/>
                          <a:pt x="120" y="166"/>
                          <a:pt x="121" y="166"/>
                        </a:cubicBezTo>
                        <a:cubicBezTo>
                          <a:pt x="123" y="165"/>
                          <a:pt x="120" y="163"/>
                          <a:pt x="120" y="163"/>
                        </a:cubicBezTo>
                        <a:cubicBezTo>
                          <a:pt x="119" y="163"/>
                          <a:pt x="119" y="162"/>
                          <a:pt x="118" y="162"/>
                        </a:cubicBezTo>
                        <a:cubicBezTo>
                          <a:pt x="117" y="162"/>
                          <a:pt x="116" y="163"/>
                          <a:pt x="116" y="163"/>
                        </a:cubicBezTo>
                        <a:cubicBezTo>
                          <a:pt x="114" y="163"/>
                          <a:pt x="113" y="162"/>
                          <a:pt x="112" y="161"/>
                        </a:cubicBezTo>
                        <a:cubicBezTo>
                          <a:pt x="111" y="161"/>
                          <a:pt x="111" y="160"/>
                          <a:pt x="110" y="160"/>
                        </a:cubicBezTo>
                        <a:cubicBezTo>
                          <a:pt x="109" y="160"/>
                          <a:pt x="109" y="160"/>
                          <a:pt x="109" y="160"/>
                        </a:cubicBezTo>
                        <a:cubicBezTo>
                          <a:pt x="108" y="160"/>
                          <a:pt x="107" y="159"/>
                          <a:pt x="107" y="159"/>
                        </a:cubicBezTo>
                        <a:cubicBezTo>
                          <a:pt x="106" y="159"/>
                          <a:pt x="105" y="159"/>
                          <a:pt x="104" y="159"/>
                        </a:cubicBezTo>
                        <a:cubicBezTo>
                          <a:pt x="104" y="159"/>
                          <a:pt x="103" y="160"/>
                          <a:pt x="103" y="160"/>
                        </a:cubicBezTo>
                        <a:cubicBezTo>
                          <a:pt x="103" y="161"/>
                          <a:pt x="102" y="161"/>
                          <a:pt x="102" y="162"/>
                        </a:cubicBezTo>
                        <a:cubicBezTo>
                          <a:pt x="101" y="163"/>
                          <a:pt x="100" y="163"/>
                          <a:pt x="100" y="161"/>
                        </a:cubicBezTo>
                        <a:cubicBezTo>
                          <a:pt x="101" y="160"/>
                          <a:pt x="102" y="159"/>
                          <a:pt x="101" y="159"/>
                        </a:cubicBezTo>
                        <a:cubicBezTo>
                          <a:pt x="99" y="158"/>
                          <a:pt x="99" y="160"/>
                          <a:pt x="98" y="160"/>
                        </a:cubicBezTo>
                        <a:cubicBezTo>
                          <a:pt x="99" y="161"/>
                          <a:pt x="98" y="163"/>
                          <a:pt x="97" y="163"/>
                        </a:cubicBezTo>
                        <a:cubicBezTo>
                          <a:pt x="97" y="163"/>
                          <a:pt x="96" y="161"/>
                          <a:pt x="96" y="160"/>
                        </a:cubicBezTo>
                        <a:cubicBezTo>
                          <a:pt x="95" y="159"/>
                          <a:pt x="95" y="157"/>
                          <a:pt x="95" y="156"/>
                        </a:cubicBezTo>
                        <a:cubicBezTo>
                          <a:pt x="93" y="155"/>
                          <a:pt x="94" y="159"/>
                          <a:pt x="93" y="159"/>
                        </a:cubicBezTo>
                        <a:cubicBezTo>
                          <a:pt x="93" y="160"/>
                          <a:pt x="91" y="163"/>
                          <a:pt x="91" y="162"/>
                        </a:cubicBezTo>
                        <a:cubicBezTo>
                          <a:pt x="91" y="161"/>
                          <a:pt x="91" y="160"/>
                          <a:pt x="90" y="160"/>
                        </a:cubicBezTo>
                        <a:cubicBezTo>
                          <a:pt x="90" y="160"/>
                          <a:pt x="89" y="160"/>
                          <a:pt x="89" y="161"/>
                        </a:cubicBezTo>
                        <a:cubicBezTo>
                          <a:pt x="88" y="162"/>
                          <a:pt x="88" y="163"/>
                          <a:pt x="87" y="163"/>
                        </a:cubicBezTo>
                        <a:cubicBezTo>
                          <a:pt x="86" y="163"/>
                          <a:pt x="86" y="163"/>
                          <a:pt x="85" y="163"/>
                        </a:cubicBezTo>
                        <a:cubicBezTo>
                          <a:pt x="85" y="164"/>
                          <a:pt x="85" y="164"/>
                          <a:pt x="85" y="165"/>
                        </a:cubicBezTo>
                        <a:cubicBezTo>
                          <a:pt x="84" y="165"/>
                          <a:pt x="84" y="166"/>
                          <a:pt x="84" y="166"/>
                        </a:cubicBezTo>
                        <a:cubicBezTo>
                          <a:pt x="83" y="166"/>
                          <a:pt x="83" y="165"/>
                          <a:pt x="83" y="165"/>
                        </a:cubicBezTo>
                        <a:cubicBezTo>
                          <a:pt x="83" y="163"/>
                          <a:pt x="82" y="165"/>
                          <a:pt x="81" y="166"/>
                        </a:cubicBezTo>
                        <a:cubicBezTo>
                          <a:pt x="81" y="166"/>
                          <a:pt x="78" y="168"/>
                          <a:pt x="79" y="168"/>
                        </a:cubicBezTo>
                        <a:cubicBezTo>
                          <a:pt x="79" y="169"/>
                          <a:pt x="80" y="169"/>
                          <a:pt x="80" y="169"/>
                        </a:cubicBezTo>
                        <a:cubicBezTo>
                          <a:pt x="79" y="170"/>
                          <a:pt x="79" y="170"/>
                          <a:pt x="79" y="170"/>
                        </a:cubicBezTo>
                        <a:cubicBezTo>
                          <a:pt x="78" y="170"/>
                          <a:pt x="78" y="170"/>
                          <a:pt x="77" y="170"/>
                        </a:cubicBezTo>
                        <a:cubicBezTo>
                          <a:pt x="77" y="170"/>
                          <a:pt x="76" y="170"/>
                          <a:pt x="76" y="169"/>
                        </a:cubicBezTo>
                        <a:cubicBezTo>
                          <a:pt x="76" y="169"/>
                          <a:pt x="75" y="168"/>
                          <a:pt x="74" y="168"/>
                        </a:cubicBezTo>
                        <a:cubicBezTo>
                          <a:pt x="74" y="168"/>
                          <a:pt x="73" y="167"/>
                          <a:pt x="73" y="167"/>
                        </a:cubicBezTo>
                        <a:cubicBezTo>
                          <a:pt x="72" y="167"/>
                          <a:pt x="72" y="167"/>
                          <a:pt x="71" y="167"/>
                        </a:cubicBezTo>
                        <a:cubicBezTo>
                          <a:pt x="71" y="167"/>
                          <a:pt x="70" y="167"/>
                          <a:pt x="70" y="166"/>
                        </a:cubicBezTo>
                        <a:cubicBezTo>
                          <a:pt x="70" y="166"/>
                          <a:pt x="69" y="166"/>
                          <a:pt x="68" y="166"/>
                        </a:cubicBezTo>
                        <a:cubicBezTo>
                          <a:pt x="67" y="166"/>
                          <a:pt x="66" y="167"/>
                          <a:pt x="65" y="167"/>
                        </a:cubicBezTo>
                        <a:cubicBezTo>
                          <a:pt x="64" y="167"/>
                          <a:pt x="64" y="166"/>
                          <a:pt x="63" y="166"/>
                        </a:cubicBezTo>
                        <a:cubicBezTo>
                          <a:pt x="62" y="167"/>
                          <a:pt x="61" y="166"/>
                          <a:pt x="60" y="166"/>
                        </a:cubicBezTo>
                        <a:cubicBezTo>
                          <a:pt x="60" y="166"/>
                          <a:pt x="59" y="165"/>
                          <a:pt x="58" y="166"/>
                        </a:cubicBezTo>
                        <a:cubicBezTo>
                          <a:pt x="58" y="167"/>
                          <a:pt x="57" y="168"/>
                          <a:pt x="57" y="167"/>
                        </a:cubicBezTo>
                        <a:cubicBezTo>
                          <a:pt x="57" y="167"/>
                          <a:pt x="57" y="166"/>
                          <a:pt x="56" y="166"/>
                        </a:cubicBezTo>
                        <a:cubicBezTo>
                          <a:pt x="56" y="167"/>
                          <a:pt x="56" y="166"/>
                          <a:pt x="56" y="166"/>
                        </a:cubicBezTo>
                        <a:cubicBezTo>
                          <a:pt x="56" y="166"/>
                          <a:pt x="56" y="166"/>
                          <a:pt x="56" y="166"/>
                        </a:cubicBezTo>
                        <a:cubicBezTo>
                          <a:pt x="56" y="165"/>
                          <a:pt x="55" y="165"/>
                          <a:pt x="55" y="165"/>
                        </a:cubicBezTo>
                        <a:cubicBezTo>
                          <a:pt x="54" y="166"/>
                          <a:pt x="53" y="167"/>
                          <a:pt x="53" y="165"/>
                        </a:cubicBezTo>
                        <a:cubicBezTo>
                          <a:pt x="53" y="165"/>
                          <a:pt x="53" y="164"/>
                          <a:pt x="52" y="165"/>
                        </a:cubicBezTo>
                        <a:cubicBezTo>
                          <a:pt x="52" y="166"/>
                          <a:pt x="52" y="166"/>
                          <a:pt x="52" y="166"/>
                        </a:cubicBezTo>
                        <a:cubicBezTo>
                          <a:pt x="52" y="167"/>
                          <a:pt x="52" y="167"/>
                          <a:pt x="52" y="167"/>
                        </a:cubicBezTo>
                        <a:cubicBezTo>
                          <a:pt x="52" y="168"/>
                          <a:pt x="52" y="168"/>
                          <a:pt x="52" y="168"/>
                        </a:cubicBezTo>
                        <a:cubicBezTo>
                          <a:pt x="51" y="167"/>
                          <a:pt x="51" y="167"/>
                          <a:pt x="51" y="167"/>
                        </a:cubicBezTo>
                        <a:cubicBezTo>
                          <a:pt x="51" y="166"/>
                          <a:pt x="52" y="164"/>
                          <a:pt x="51" y="164"/>
                        </a:cubicBezTo>
                        <a:cubicBezTo>
                          <a:pt x="50" y="164"/>
                          <a:pt x="50" y="166"/>
                          <a:pt x="49" y="167"/>
                        </a:cubicBezTo>
                        <a:cubicBezTo>
                          <a:pt x="48" y="167"/>
                          <a:pt x="48" y="167"/>
                          <a:pt x="48" y="168"/>
                        </a:cubicBezTo>
                        <a:cubicBezTo>
                          <a:pt x="47" y="168"/>
                          <a:pt x="47" y="168"/>
                          <a:pt x="47" y="167"/>
                        </a:cubicBezTo>
                        <a:cubicBezTo>
                          <a:pt x="46" y="167"/>
                          <a:pt x="46" y="169"/>
                          <a:pt x="45" y="170"/>
                        </a:cubicBezTo>
                        <a:cubicBezTo>
                          <a:pt x="45" y="170"/>
                          <a:pt x="45" y="170"/>
                          <a:pt x="44" y="170"/>
                        </a:cubicBezTo>
                        <a:cubicBezTo>
                          <a:pt x="44" y="171"/>
                          <a:pt x="44" y="171"/>
                          <a:pt x="43" y="171"/>
                        </a:cubicBezTo>
                        <a:cubicBezTo>
                          <a:pt x="43" y="171"/>
                          <a:pt x="43" y="173"/>
                          <a:pt x="43" y="173"/>
                        </a:cubicBezTo>
                        <a:cubicBezTo>
                          <a:pt x="42" y="174"/>
                          <a:pt x="42" y="174"/>
                          <a:pt x="42" y="174"/>
                        </a:cubicBezTo>
                        <a:cubicBezTo>
                          <a:pt x="41" y="175"/>
                          <a:pt x="42" y="175"/>
                          <a:pt x="41" y="176"/>
                        </a:cubicBezTo>
                        <a:cubicBezTo>
                          <a:pt x="41" y="177"/>
                          <a:pt x="40" y="178"/>
                          <a:pt x="39" y="179"/>
                        </a:cubicBezTo>
                        <a:cubicBezTo>
                          <a:pt x="39" y="180"/>
                          <a:pt x="38" y="179"/>
                          <a:pt x="37" y="180"/>
                        </a:cubicBezTo>
                        <a:cubicBezTo>
                          <a:pt x="37" y="181"/>
                          <a:pt x="37" y="181"/>
                          <a:pt x="37" y="181"/>
                        </a:cubicBezTo>
                        <a:cubicBezTo>
                          <a:pt x="36" y="182"/>
                          <a:pt x="36" y="183"/>
                          <a:pt x="36" y="183"/>
                        </a:cubicBezTo>
                        <a:cubicBezTo>
                          <a:pt x="36" y="183"/>
                          <a:pt x="36" y="183"/>
                          <a:pt x="36" y="183"/>
                        </a:cubicBezTo>
                        <a:cubicBezTo>
                          <a:pt x="36" y="184"/>
                          <a:pt x="37" y="184"/>
                          <a:pt x="37" y="184"/>
                        </a:cubicBezTo>
                        <a:cubicBezTo>
                          <a:pt x="37" y="184"/>
                          <a:pt x="38" y="184"/>
                          <a:pt x="38" y="185"/>
                        </a:cubicBezTo>
                        <a:cubicBezTo>
                          <a:pt x="38" y="185"/>
                          <a:pt x="39" y="186"/>
                          <a:pt x="39" y="187"/>
                        </a:cubicBezTo>
                        <a:cubicBezTo>
                          <a:pt x="38" y="188"/>
                          <a:pt x="38" y="189"/>
                          <a:pt x="39" y="189"/>
                        </a:cubicBezTo>
                        <a:cubicBezTo>
                          <a:pt x="39" y="189"/>
                          <a:pt x="41" y="190"/>
                          <a:pt x="40" y="191"/>
                        </a:cubicBezTo>
                        <a:cubicBezTo>
                          <a:pt x="39" y="192"/>
                          <a:pt x="41" y="191"/>
                          <a:pt x="41" y="192"/>
                        </a:cubicBezTo>
                        <a:cubicBezTo>
                          <a:pt x="40" y="193"/>
                          <a:pt x="39" y="193"/>
                          <a:pt x="39" y="193"/>
                        </a:cubicBezTo>
                        <a:cubicBezTo>
                          <a:pt x="39" y="193"/>
                          <a:pt x="38" y="193"/>
                          <a:pt x="38" y="192"/>
                        </a:cubicBezTo>
                        <a:cubicBezTo>
                          <a:pt x="38" y="192"/>
                          <a:pt x="38" y="192"/>
                          <a:pt x="38" y="191"/>
                        </a:cubicBezTo>
                        <a:close/>
                        <a:moveTo>
                          <a:pt x="184" y="261"/>
                        </a:moveTo>
                        <a:cubicBezTo>
                          <a:pt x="185" y="261"/>
                          <a:pt x="185" y="263"/>
                          <a:pt x="185" y="264"/>
                        </a:cubicBezTo>
                        <a:cubicBezTo>
                          <a:pt x="184" y="264"/>
                          <a:pt x="182" y="264"/>
                          <a:pt x="182" y="263"/>
                        </a:cubicBezTo>
                        <a:cubicBezTo>
                          <a:pt x="182" y="262"/>
                          <a:pt x="184" y="261"/>
                          <a:pt x="184" y="261"/>
                        </a:cubicBezTo>
                        <a:close/>
                        <a:moveTo>
                          <a:pt x="157" y="244"/>
                        </a:moveTo>
                        <a:cubicBezTo>
                          <a:pt x="160" y="245"/>
                          <a:pt x="159" y="249"/>
                          <a:pt x="159" y="251"/>
                        </a:cubicBezTo>
                        <a:cubicBezTo>
                          <a:pt x="160" y="252"/>
                          <a:pt x="161" y="254"/>
                          <a:pt x="160" y="254"/>
                        </a:cubicBezTo>
                        <a:cubicBezTo>
                          <a:pt x="160" y="255"/>
                          <a:pt x="157" y="252"/>
                          <a:pt x="157" y="252"/>
                        </a:cubicBezTo>
                        <a:cubicBezTo>
                          <a:pt x="156" y="251"/>
                          <a:pt x="155" y="250"/>
                          <a:pt x="155" y="249"/>
                        </a:cubicBezTo>
                        <a:cubicBezTo>
                          <a:pt x="155" y="247"/>
                          <a:pt x="155" y="248"/>
                          <a:pt x="154" y="247"/>
                        </a:cubicBezTo>
                        <a:cubicBezTo>
                          <a:pt x="154" y="247"/>
                          <a:pt x="154" y="246"/>
                          <a:pt x="154" y="246"/>
                        </a:cubicBezTo>
                        <a:cubicBezTo>
                          <a:pt x="153" y="243"/>
                          <a:pt x="156" y="244"/>
                          <a:pt x="157" y="244"/>
                        </a:cubicBezTo>
                        <a:close/>
                        <a:moveTo>
                          <a:pt x="153" y="249"/>
                        </a:moveTo>
                        <a:cubicBezTo>
                          <a:pt x="153" y="250"/>
                          <a:pt x="153" y="251"/>
                          <a:pt x="153" y="252"/>
                        </a:cubicBezTo>
                        <a:cubicBezTo>
                          <a:pt x="153" y="252"/>
                          <a:pt x="153" y="253"/>
                          <a:pt x="153" y="254"/>
                        </a:cubicBezTo>
                        <a:cubicBezTo>
                          <a:pt x="152" y="255"/>
                          <a:pt x="152" y="252"/>
                          <a:pt x="152" y="252"/>
                        </a:cubicBezTo>
                        <a:cubicBezTo>
                          <a:pt x="151" y="251"/>
                          <a:pt x="151" y="250"/>
                          <a:pt x="151" y="250"/>
                        </a:cubicBezTo>
                        <a:cubicBezTo>
                          <a:pt x="150" y="249"/>
                          <a:pt x="149" y="249"/>
                          <a:pt x="149" y="248"/>
                        </a:cubicBezTo>
                        <a:cubicBezTo>
                          <a:pt x="149" y="246"/>
                          <a:pt x="152" y="248"/>
                          <a:pt x="153" y="249"/>
                        </a:cubicBezTo>
                        <a:close/>
                        <a:moveTo>
                          <a:pt x="129" y="217"/>
                        </a:moveTo>
                        <a:cubicBezTo>
                          <a:pt x="129" y="218"/>
                          <a:pt x="127" y="217"/>
                          <a:pt x="126" y="219"/>
                        </a:cubicBezTo>
                        <a:cubicBezTo>
                          <a:pt x="126" y="219"/>
                          <a:pt x="124" y="221"/>
                          <a:pt x="125" y="219"/>
                        </a:cubicBezTo>
                        <a:cubicBezTo>
                          <a:pt x="125" y="217"/>
                          <a:pt x="127" y="217"/>
                          <a:pt x="128" y="215"/>
                        </a:cubicBezTo>
                        <a:cubicBezTo>
                          <a:pt x="129" y="213"/>
                          <a:pt x="130" y="216"/>
                          <a:pt x="129" y="217"/>
                        </a:cubicBezTo>
                        <a:close/>
                        <a:moveTo>
                          <a:pt x="113" y="207"/>
                        </a:moveTo>
                        <a:cubicBezTo>
                          <a:pt x="114" y="207"/>
                          <a:pt x="114" y="206"/>
                          <a:pt x="115" y="206"/>
                        </a:cubicBezTo>
                        <a:cubicBezTo>
                          <a:pt x="115" y="205"/>
                          <a:pt x="116" y="204"/>
                          <a:pt x="116" y="204"/>
                        </a:cubicBezTo>
                        <a:cubicBezTo>
                          <a:pt x="117" y="203"/>
                          <a:pt x="117" y="203"/>
                          <a:pt x="117" y="202"/>
                        </a:cubicBezTo>
                        <a:cubicBezTo>
                          <a:pt x="116" y="200"/>
                          <a:pt x="117" y="200"/>
                          <a:pt x="118" y="200"/>
                        </a:cubicBezTo>
                        <a:cubicBezTo>
                          <a:pt x="119" y="201"/>
                          <a:pt x="119" y="202"/>
                          <a:pt x="120" y="203"/>
                        </a:cubicBezTo>
                        <a:cubicBezTo>
                          <a:pt x="121" y="203"/>
                          <a:pt x="122" y="201"/>
                          <a:pt x="123" y="200"/>
                        </a:cubicBezTo>
                        <a:cubicBezTo>
                          <a:pt x="123" y="199"/>
                          <a:pt x="124" y="199"/>
                          <a:pt x="126" y="198"/>
                        </a:cubicBezTo>
                        <a:cubicBezTo>
                          <a:pt x="126" y="198"/>
                          <a:pt x="130" y="196"/>
                          <a:pt x="130" y="197"/>
                        </a:cubicBezTo>
                        <a:cubicBezTo>
                          <a:pt x="130" y="198"/>
                          <a:pt x="128" y="199"/>
                          <a:pt x="127" y="199"/>
                        </a:cubicBezTo>
                        <a:cubicBezTo>
                          <a:pt x="126" y="199"/>
                          <a:pt x="126" y="200"/>
                          <a:pt x="125" y="200"/>
                        </a:cubicBezTo>
                        <a:cubicBezTo>
                          <a:pt x="125" y="201"/>
                          <a:pt x="124" y="201"/>
                          <a:pt x="124" y="202"/>
                        </a:cubicBezTo>
                        <a:cubicBezTo>
                          <a:pt x="123" y="202"/>
                          <a:pt x="123" y="202"/>
                          <a:pt x="123" y="203"/>
                        </a:cubicBezTo>
                        <a:cubicBezTo>
                          <a:pt x="123" y="204"/>
                          <a:pt x="122" y="204"/>
                          <a:pt x="122" y="204"/>
                        </a:cubicBezTo>
                        <a:cubicBezTo>
                          <a:pt x="120" y="206"/>
                          <a:pt x="119" y="206"/>
                          <a:pt x="118" y="207"/>
                        </a:cubicBezTo>
                        <a:cubicBezTo>
                          <a:pt x="117" y="208"/>
                          <a:pt x="116" y="209"/>
                          <a:pt x="114" y="209"/>
                        </a:cubicBezTo>
                        <a:cubicBezTo>
                          <a:pt x="113" y="209"/>
                          <a:pt x="112" y="208"/>
                          <a:pt x="111" y="207"/>
                        </a:cubicBezTo>
                        <a:cubicBezTo>
                          <a:pt x="110" y="207"/>
                          <a:pt x="110" y="207"/>
                          <a:pt x="109" y="207"/>
                        </a:cubicBezTo>
                        <a:cubicBezTo>
                          <a:pt x="109" y="207"/>
                          <a:pt x="108" y="208"/>
                          <a:pt x="107" y="207"/>
                        </a:cubicBezTo>
                        <a:cubicBezTo>
                          <a:pt x="106" y="206"/>
                          <a:pt x="109" y="206"/>
                          <a:pt x="109" y="206"/>
                        </a:cubicBezTo>
                        <a:cubicBezTo>
                          <a:pt x="110" y="207"/>
                          <a:pt x="112" y="208"/>
                          <a:pt x="113" y="207"/>
                        </a:cubicBezTo>
                        <a:close/>
                        <a:moveTo>
                          <a:pt x="99" y="180"/>
                        </a:moveTo>
                        <a:cubicBezTo>
                          <a:pt x="100" y="179"/>
                          <a:pt x="102" y="179"/>
                          <a:pt x="103" y="179"/>
                        </a:cubicBezTo>
                        <a:cubicBezTo>
                          <a:pt x="103" y="178"/>
                          <a:pt x="104" y="178"/>
                          <a:pt x="105" y="177"/>
                        </a:cubicBezTo>
                        <a:cubicBezTo>
                          <a:pt x="105" y="177"/>
                          <a:pt x="106" y="176"/>
                          <a:pt x="107" y="176"/>
                        </a:cubicBezTo>
                        <a:cubicBezTo>
                          <a:pt x="108" y="175"/>
                          <a:pt x="108" y="175"/>
                          <a:pt x="109" y="175"/>
                        </a:cubicBezTo>
                        <a:cubicBezTo>
                          <a:pt x="109" y="175"/>
                          <a:pt x="108" y="176"/>
                          <a:pt x="108" y="176"/>
                        </a:cubicBezTo>
                        <a:cubicBezTo>
                          <a:pt x="106" y="177"/>
                          <a:pt x="106" y="179"/>
                          <a:pt x="108" y="179"/>
                        </a:cubicBezTo>
                        <a:cubicBezTo>
                          <a:pt x="109" y="179"/>
                          <a:pt x="109" y="179"/>
                          <a:pt x="110" y="178"/>
                        </a:cubicBezTo>
                        <a:cubicBezTo>
                          <a:pt x="110" y="178"/>
                          <a:pt x="110" y="177"/>
                          <a:pt x="111" y="177"/>
                        </a:cubicBezTo>
                        <a:cubicBezTo>
                          <a:pt x="111" y="177"/>
                          <a:pt x="112" y="177"/>
                          <a:pt x="112" y="177"/>
                        </a:cubicBezTo>
                        <a:cubicBezTo>
                          <a:pt x="112" y="178"/>
                          <a:pt x="111" y="178"/>
                          <a:pt x="111" y="179"/>
                        </a:cubicBezTo>
                        <a:cubicBezTo>
                          <a:pt x="111" y="181"/>
                          <a:pt x="110" y="182"/>
                          <a:pt x="109" y="182"/>
                        </a:cubicBezTo>
                        <a:cubicBezTo>
                          <a:pt x="108" y="181"/>
                          <a:pt x="108" y="182"/>
                          <a:pt x="108" y="182"/>
                        </a:cubicBezTo>
                        <a:cubicBezTo>
                          <a:pt x="108" y="183"/>
                          <a:pt x="107" y="184"/>
                          <a:pt x="107" y="185"/>
                        </a:cubicBezTo>
                        <a:cubicBezTo>
                          <a:pt x="106" y="185"/>
                          <a:pt x="104" y="188"/>
                          <a:pt x="104" y="186"/>
                        </a:cubicBezTo>
                        <a:cubicBezTo>
                          <a:pt x="104" y="186"/>
                          <a:pt x="105" y="185"/>
                          <a:pt x="105" y="184"/>
                        </a:cubicBezTo>
                        <a:cubicBezTo>
                          <a:pt x="105" y="184"/>
                          <a:pt x="105" y="184"/>
                          <a:pt x="105" y="184"/>
                        </a:cubicBezTo>
                        <a:cubicBezTo>
                          <a:pt x="104" y="184"/>
                          <a:pt x="104" y="185"/>
                          <a:pt x="103" y="185"/>
                        </a:cubicBezTo>
                        <a:cubicBezTo>
                          <a:pt x="103" y="186"/>
                          <a:pt x="101" y="188"/>
                          <a:pt x="100" y="187"/>
                        </a:cubicBezTo>
                        <a:cubicBezTo>
                          <a:pt x="99" y="186"/>
                          <a:pt x="101" y="184"/>
                          <a:pt x="102" y="184"/>
                        </a:cubicBezTo>
                        <a:cubicBezTo>
                          <a:pt x="103" y="183"/>
                          <a:pt x="104" y="182"/>
                          <a:pt x="103" y="181"/>
                        </a:cubicBezTo>
                        <a:cubicBezTo>
                          <a:pt x="103" y="180"/>
                          <a:pt x="102" y="180"/>
                          <a:pt x="102" y="180"/>
                        </a:cubicBezTo>
                        <a:cubicBezTo>
                          <a:pt x="102" y="180"/>
                          <a:pt x="101" y="181"/>
                          <a:pt x="100" y="181"/>
                        </a:cubicBezTo>
                        <a:cubicBezTo>
                          <a:pt x="99" y="181"/>
                          <a:pt x="98" y="181"/>
                          <a:pt x="98" y="182"/>
                        </a:cubicBezTo>
                        <a:cubicBezTo>
                          <a:pt x="97" y="182"/>
                          <a:pt x="96" y="182"/>
                          <a:pt x="96" y="182"/>
                        </a:cubicBezTo>
                        <a:cubicBezTo>
                          <a:pt x="96" y="180"/>
                          <a:pt x="99" y="181"/>
                          <a:pt x="99" y="180"/>
                        </a:cubicBezTo>
                        <a:close/>
                        <a:moveTo>
                          <a:pt x="136" y="100"/>
                        </a:moveTo>
                        <a:cubicBezTo>
                          <a:pt x="135" y="101"/>
                          <a:pt x="134" y="102"/>
                          <a:pt x="134" y="100"/>
                        </a:cubicBezTo>
                        <a:cubicBezTo>
                          <a:pt x="135" y="100"/>
                          <a:pt x="136" y="99"/>
                          <a:pt x="137" y="99"/>
                        </a:cubicBezTo>
                        <a:cubicBezTo>
                          <a:pt x="138" y="98"/>
                          <a:pt x="141" y="96"/>
                          <a:pt x="141" y="98"/>
                        </a:cubicBezTo>
                        <a:cubicBezTo>
                          <a:pt x="142" y="98"/>
                          <a:pt x="143" y="99"/>
                          <a:pt x="142" y="100"/>
                        </a:cubicBezTo>
                        <a:cubicBezTo>
                          <a:pt x="141" y="100"/>
                          <a:pt x="140" y="100"/>
                          <a:pt x="140" y="100"/>
                        </a:cubicBezTo>
                        <a:cubicBezTo>
                          <a:pt x="139" y="100"/>
                          <a:pt x="139" y="100"/>
                          <a:pt x="139" y="100"/>
                        </a:cubicBezTo>
                        <a:cubicBezTo>
                          <a:pt x="138" y="100"/>
                          <a:pt x="138" y="100"/>
                          <a:pt x="138" y="100"/>
                        </a:cubicBezTo>
                        <a:cubicBezTo>
                          <a:pt x="138" y="100"/>
                          <a:pt x="137" y="100"/>
                          <a:pt x="136" y="100"/>
                        </a:cubicBezTo>
                        <a:close/>
                        <a:moveTo>
                          <a:pt x="138" y="107"/>
                        </a:moveTo>
                        <a:cubicBezTo>
                          <a:pt x="135" y="108"/>
                          <a:pt x="134" y="107"/>
                          <a:pt x="134" y="105"/>
                        </a:cubicBezTo>
                        <a:cubicBezTo>
                          <a:pt x="134" y="104"/>
                          <a:pt x="135" y="103"/>
                          <a:pt x="136" y="102"/>
                        </a:cubicBezTo>
                        <a:cubicBezTo>
                          <a:pt x="137" y="102"/>
                          <a:pt x="137" y="102"/>
                          <a:pt x="138" y="102"/>
                        </a:cubicBezTo>
                        <a:cubicBezTo>
                          <a:pt x="138" y="101"/>
                          <a:pt x="139" y="102"/>
                          <a:pt x="139" y="101"/>
                        </a:cubicBezTo>
                        <a:cubicBezTo>
                          <a:pt x="140" y="101"/>
                          <a:pt x="141" y="100"/>
                          <a:pt x="141" y="101"/>
                        </a:cubicBezTo>
                        <a:cubicBezTo>
                          <a:pt x="141" y="101"/>
                          <a:pt x="141" y="102"/>
                          <a:pt x="141" y="102"/>
                        </a:cubicBezTo>
                        <a:cubicBezTo>
                          <a:pt x="140" y="103"/>
                          <a:pt x="140" y="102"/>
                          <a:pt x="139" y="103"/>
                        </a:cubicBezTo>
                        <a:cubicBezTo>
                          <a:pt x="138" y="103"/>
                          <a:pt x="139" y="104"/>
                          <a:pt x="139" y="104"/>
                        </a:cubicBezTo>
                        <a:cubicBezTo>
                          <a:pt x="139" y="105"/>
                          <a:pt x="139" y="106"/>
                          <a:pt x="138" y="107"/>
                        </a:cubicBezTo>
                        <a:close/>
                        <a:moveTo>
                          <a:pt x="112" y="121"/>
                        </a:moveTo>
                        <a:cubicBezTo>
                          <a:pt x="112" y="121"/>
                          <a:pt x="112" y="120"/>
                          <a:pt x="112" y="120"/>
                        </a:cubicBezTo>
                        <a:cubicBezTo>
                          <a:pt x="113" y="119"/>
                          <a:pt x="113" y="119"/>
                          <a:pt x="113" y="119"/>
                        </a:cubicBezTo>
                        <a:cubicBezTo>
                          <a:pt x="113" y="119"/>
                          <a:pt x="112" y="118"/>
                          <a:pt x="112" y="118"/>
                        </a:cubicBezTo>
                        <a:cubicBezTo>
                          <a:pt x="113" y="117"/>
                          <a:pt x="114" y="117"/>
                          <a:pt x="115" y="117"/>
                        </a:cubicBezTo>
                        <a:cubicBezTo>
                          <a:pt x="116" y="116"/>
                          <a:pt x="116" y="116"/>
                          <a:pt x="117" y="115"/>
                        </a:cubicBezTo>
                        <a:cubicBezTo>
                          <a:pt x="118" y="114"/>
                          <a:pt x="118" y="113"/>
                          <a:pt x="119" y="112"/>
                        </a:cubicBezTo>
                        <a:cubicBezTo>
                          <a:pt x="120" y="112"/>
                          <a:pt x="122" y="111"/>
                          <a:pt x="122" y="110"/>
                        </a:cubicBezTo>
                        <a:cubicBezTo>
                          <a:pt x="123" y="110"/>
                          <a:pt x="125" y="110"/>
                          <a:pt x="126" y="109"/>
                        </a:cubicBezTo>
                        <a:cubicBezTo>
                          <a:pt x="126" y="109"/>
                          <a:pt x="127" y="108"/>
                          <a:pt x="127" y="108"/>
                        </a:cubicBezTo>
                        <a:cubicBezTo>
                          <a:pt x="128" y="108"/>
                          <a:pt x="129" y="107"/>
                          <a:pt x="129" y="107"/>
                        </a:cubicBezTo>
                        <a:cubicBezTo>
                          <a:pt x="130" y="107"/>
                          <a:pt x="129" y="108"/>
                          <a:pt x="129" y="108"/>
                        </a:cubicBezTo>
                        <a:cubicBezTo>
                          <a:pt x="128" y="108"/>
                          <a:pt x="129" y="108"/>
                          <a:pt x="129" y="109"/>
                        </a:cubicBezTo>
                        <a:cubicBezTo>
                          <a:pt x="129" y="109"/>
                          <a:pt x="129" y="109"/>
                          <a:pt x="128" y="110"/>
                        </a:cubicBezTo>
                        <a:cubicBezTo>
                          <a:pt x="127" y="110"/>
                          <a:pt x="127" y="111"/>
                          <a:pt x="127" y="112"/>
                        </a:cubicBezTo>
                        <a:cubicBezTo>
                          <a:pt x="127" y="112"/>
                          <a:pt x="127" y="113"/>
                          <a:pt x="126" y="113"/>
                        </a:cubicBezTo>
                        <a:cubicBezTo>
                          <a:pt x="126" y="114"/>
                          <a:pt x="125" y="114"/>
                          <a:pt x="125" y="115"/>
                        </a:cubicBezTo>
                        <a:cubicBezTo>
                          <a:pt x="125" y="116"/>
                          <a:pt x="124" y="116"/>
                          <a:pt x="124" y="116"/>
                        </a:cubicBezTo>
                        <a:cubicBezTo>
                          <a:pt x="123" y="117"/>
                          <a:pt x="122" y="116"/>
                          <a:pt x="122" y="115"/>
                        </a:cubicBezTo>
                        <a:cubicBezTo>
                          <a:pt x="122" y="114"/>
                          <a:pt x="121" y="116"/>
                          <a:pt x="121" y="116"/>
                        </a:cubicBezTo>
                        <a:cubicBezTo>
                          <a:pt x="120" y="117"/>
                          <a:pt x="120" y="117"/>
                          <a:pt x="119" y="118"/>
                        </a:cubicBezTo>
                        <a:cubicBezTo>
                          <a:pt x="119" y="119"/>
                          <a:pt x="118" y="120"/>
                          <a:pt x="117" y="120"/>
                        </a:cubicBezTo>
                        <a:cubicBezTo>
                          <a:pt x="117" y="121"/>
                          <a:pt x="116" y="120"/>
                          <a:pt x="116" y="120"/>
                        </a:cubicBezTo>
                        <a:cubicBezTo>
                          <a:pt x="115" y="119"/>
                          <a:pt x="115" y="121"/>
                          <a:pt x="114" y="121"/>
                        </a:cubicBezTo>
                        <a:cubicBezTo>
                          <a:pt x="114" y="120"/>
                          <a:pt x="113" y="120"/>
                          <a:pt x="112" y="121"/>
                        </a:cubicBezTo>
                        <a:close/>
                        <a:moveTo>
                          <a:pt x="215" y="187"/>
                        </a:moveTo>
                        <a:cubicBezTo>
                          <a:pt x="216" y="187"/>
                          <a:pt x="214" y="188"/>
                          <a:pt x="214" y="188"/>
                        </a:cubicBezTo>
                        <a:cubicBezTo>
                          <a:pt x="212" y="187"/>
                          <a:pt x="213" y="186"/>
                          <a:pt x="215" y="187"/>
                        </a:cubicBezTo>
                        <a:close/>
                        <a:moveTo>
                          <a:pt x="248" y="202"/>
                        </a:moveTo>
                        <a:cubicBezTo>
                          <a:pt x="248" y="201"/>
                          <a:pt x="249" y="200"/>
                          <a:pt x="250" y="201"/>
                        </a:cubicBezTo>
                        <a:cubicBezTo>
                          <a:pt x="250" y="202"/>
                          <a:pt x="249" y="203"/>
                          <a:pt x="248" y="202"/>
                        </a:cubicBezTo>
                        <a:close/>
                        <a:moveTo>
                          <a:pt x="250" y="197"/>
                        </a:moveTo>
                        <a:cubicBezTo>
                          <a:pt x="250" y="197"/>
                          <a:pt x="250" y="197"/>
                          <a:pt x="250" y="197"/>
                        </a:cubicBezTo>
                        <a:cubicBezTo>
                          <a:pt x="251" y="197"/>
                          <a:pt x="251" y="197"/>
                          <a:pt x="251" y="197"/>
                        </a:cubicBezTo>
                        <a:cubicBezTo>
                          <a:pt x="252" y="197"/>
                          <a:pt x="252" y="199"/>
                          <a:pt x="251" y="199"/>
                        </a:cubicBezTo>
                        <a:cubicBezTo>
                          <a:pt x="250" y="199"/>
                          <a:pt x="249" y="197"/>
                          <a:pt x="250" y="197"/>
                        </a:cubicBezTo>
                        <a:close/>
                        <a:moveTo>
                          <a:pt x="254" y="179"/>
                        </a:moveTo>
                        <a:cubicBezTo>
                          <a:pt x="252" y="178"/>
                          <a:pt x="252" y="178"/>
                          <a:pt x="252" y="180"/>
                        </a:cubicBezTo>
                        <a:cubicBezTo>
                          <a:pt x="252" y="181"/>
                          <a:pt x="252" y="183"/>
                          <a:pt x="251" y="181"/>
                        </a:cubicBezTo>
                        <a:cubicBezTo>
                          <a:pt x="250" y="181"/>
                          <a:pt x="248" y="180"/>
                          <a:pt x="247" y="179"/>
                        </a:cubicBezTo>
                        <a:cubicBezTo>
                          <a:pt x="247" y="177"/>
                          <a:pt x="249" y="176"/>
                          <a:pt x="249" y="175"/>
                        </a:cubicBezTo>
                        <a:cubicBezTo>
                          <a:pt x="249" y="174"/>
                          <a:pt x="246" y="176"/>
                          <a:pt x="245" y="175"/>
                        </a:cubicBezTo>
                        <a:cubicBezTo>
                          <a:pt x="245" y="175"/>
                          <a:pt x="244" y="173"/>
                          <a:pt x="243" y="173"/>
                        </a:cubicBezTo>
                        <a:cubicBezTo>
                          <a:pt x="242" y="173"/>
                          <a:pt x="243" y="175"/>
                          <a:pt x="242" y="176"/>
                        </a:cubicBezTo>
                        <a:cubicBezTo>
                          <a:pt x="242" y="177"/>
                          <a:pt x="240" y="174"/>
                          <a:pt x="239" y="175"/>
                        </a:cubicBezTo>
                        <a:cubicBezTo>
                          <a:pt x="240" y="176"/>
                          <a:pt x="240" y="178"/>
                          <a:pt x="242" y="179"/>
                        </a:cubicBezTo>
                        <a:cubicBezTo>
                          <a:pt x="243" y="180"/>
                          <a:pt x="244" y="182"/>
                          <a:pt x="245" y="183"/>
                        </a:cubicBezTo>
                        <a:cubicBezTo>
                          <a:pt x="246" y="183"/>
                          <a:pt x="246" y="183"/>
                          <a:pt x="247" y="184"/>
                        </a:cubicBezTo>
                        <a:cubicBezTo>
                          <a:pt x="248" y="185"/>
                          <a:pt x="248" y="185"/>
                          <a:pt x="248" y="186"/>
                        </a:cubicBezTo>
                        <a:cubicBezTo>
                          <a:pt x="249" y="188"/>
                          <a:pt x="251" y="189"/>
                          <a:pt x="251" y="191"/>
                        </a:cubicBezTo>
                        <a:cubicBezTo>
                          <a:pt x="251" y="192"/>
                          <a:pt x="250" y="192"/>
                          <a:pt x="251" y="193"/>
                        </a:cubicBezTo>
                        <a:cubicBezTo>
                          <a:pt x="251" y="194"/>
                          <a:pt x="251" y="195"/>
                          <a:pt x="250" y="196"/>
                        </a:cubicBezTo>
                        <a:cubicBezTo>
                          <a:pt x="249" y="196"/>
                          <a:pt x="246" y="195"/>
                          <a:pt x="245" y="194"/>
                        </a:cubicBezTo>
                        <a:cubicBezTo>
                          <a:pt x="245" y="193"/>
                          <a:pt x="240" y="189"/>
                          <a:pt x="239" y="189"/>
                        </a:cubicBezTo>
                        <a:cubicBezTo>
                          <a:pt x="239" y="192"/>
                          <a:pt x="240" y="193"/>
                          <a:pt x="242" y="194"/>
                        </a:cubicBezTo>
                        <a:cubicBezTo>
                          <a:pt x="243" y="195"/>
                          <a:pt x="245" y="196"/>
                          <a:pt x="246" y="198"/>
                        </a:cubicBezTo>
                        <a:cubicBezTo>
                          <a:pt x="246" y="199"/>
                          <a:pt x="246" y="199"/>
                          <a:pt x="246" y="200"/>
                        </a:cubicBezTo>
                        <a:cubicBezTo>
                          <a:pt x="245" y="200"/>
                          <a:pt x="243" y="199"/>
                          <a:pt x="243" y="199"/>
                        </a:cubicBezTo>
                        <a:cubicBezTo>
                          <a:pt x="242" y="199"/>
                          <a:pt x="240" y="198"/>
                          <a:pt x="240" y="197"/>
                        </a:cubicBezTo>
                        <a:cubicBezTo>
                          <a:pt x="239" y="197"/>
                          <a:pt x="238" y="196"/>
                          <a:pt x="238" y="196"/>
                        </a:cubicBezTo>
                        <a:cubicBezTo>
                          <a:pt x="237" y="195"/>
                          <a:pt x="236" y="195"/>
                          <a:pt x="235" y="195"/>
                        </a:cubicBezTo>
                        <a:cubicBezTo>
                          <a:pt x="234" y="194"/>
                          <a:pt x="234" y="193"/>
                          <a:pt x="233" y="193"/>
                        </a:cubicBezTo>
                        <a:cubicBezTo>
                          <a:pt x="231" y="193"/>
                          <a:pt x="231" y="191"/>
                          <a:pt x="231" y="190"/>
                        </a:cubicBezTo>
                        <a:cubicBezTo>
                          <a:pt x="231" y="189"/>
                          <a:pt x="230" y="189"/>
                          <a:pt x="229" y="189"/>
                        </a:cubicBezTo>
                        <a:cubicBezTo>
                          <a:pt x="228" y="189"/>
                          <a:pt x="228" y="187"/>
                          <a:pt x="227" y="186"/>
                        </a:cubicBezTo>
                        <a:cubicBezTo>
                          <a:pt x="227" y="186"/>
                          <a:pt x="226" y="185"/>
                          <a:pt x="225" y="185"/>
                        </a:cubicBezTo>
                        <a:cubicBezTo>
                          <a:pt x="224" y="184"/>
                          <a:pt x="224" y="184"/>
                          <a:pt x="224" y="185"/>
                        </a:cubicBezTo>
                        <a:cubicBezTo>
                          <a:pt x="223" y="185"/>
                          <a:pt x="220" y="183"/>
                          <a:pt x="220" y="184"/>
                        </a:cubicBezTo>
                        <a:cubicBezTo>
                          <a:pt x="220" y="185"/>
                          <a:pt x="220" y="185"/>
                          <a:pt x="219" y="185"/>
                        </a:cubicBezTo>
                        <a:cubicBezTo>
                          <a:pt x="218" y="186"/>
                          <a:pt x="218" y="185"/>
                          <a:pt x="217" y="186"/>
                        </a:cubicBezTo>
                        <a:cubicBezTo>
                          <a:pt x="216" y="187"/>
                          <a:pt x="214" y="185"/>
                          <a:pt x="213" y="184"/>
                        </a:cubicBezTo>
                        <a:cubicBezTo>
                          <a:pt x="213" y="183"/>
                          <a:pt x="213" y="182"/>
                          <a:pt x="213" y="182"/>
                        </a:cubicBezTo>
                        <a:cubicBezTo>
                          <a:pt x="214" y="181"/>
                          <a:pt x="214" y="180"/>
                          <a:pt x="214" y="179"/>
                        </a:cubicBezTo>
                        <a:cubicBezTo>
                          <a:pt x="215" y="177"/>
                          <a:pt x="217" y="179"/>
                          <a:pt x="218" y="179"/>
                        </a:cubicBezTo>
                        <a:cubicBezTo>
                          <a:pt x="220" y="179"/>
                          <a:pt x="223" y="179"/>
                          <a:pt x="224" y="178"/>
                        </a:cubicBezTo>
                        <a:cubicBezTo>
                          <a:pt x="225" y="178"/>
                          <a:pt x="225" y="177"/>
                          <a:pt x="225" y="177"/>
                        </a:cubicBezTo>
                        <a:cubicBezTo>
                          <a:pt x="225" y="176"/>
                          <a:pt x="224" y="176"/>
                          <a:pt x="224" y="175"/>
                        </a:cubicBezTo>
                        <a:cubicBezTo>
                          <a:pt x="222" y="174"/>
                          <a:pt x="224" y="173"/>
                          <a:pt x="225" y="172"/>
                        </a:cubicBezTo>
                        <a:cubicBezTo>
                          <a:pt x="226" y="171"/>
                          <a:pt x="227" y="172"/>
                          <a:pt x="228" y="172"/>
                        </a:cubicBezTo>
                        <a:cubicBezTo>
                          <a:pt x="229" y="172"/>
                          <a:pt x="230" y="172"/>
                          <a:pt x="231" y="172"/>
                        </a:cubicBezTo>
                        <a:cubicBezTo>
                          <a:pt x="231" y="173"/>
                          <a:pt x="232" y="176"/>
                          <a:pt x="233" y="176"/>
                        </a:cubicBezTo>
                        <a:cubicBezTo>
                          <a:pt x="234" y="175"/>
                          <a:pt x="237" y="174"/>
                          <a:pt x="236" y="173"/>
                        </a:cubicBezTo>
                        <a:cubicBezTo>
                          <a:pt x="236" y="172"/>
                          <a:pt x="235" y="172"/>
                          <a:pt x="235" y="171"/>
                        </a:cubicBezTo>
                        <a:cubicBezTo>
                          <a:pt x="234" y="170"/>
                          <a:pt x="234" y="169"/>
                          <a:pt x="233" y="169"/>
                        </a:cubicBezTo>
                        <a:cubicBezTo>
                          <a:pt x="233" y="169"/>
                          <a:pt x="231" y="169"/>
                          <a:pt x="231" y="170"/>
                        </a:cubicBezTo>
                        <a:cubicBezTo>
                          <a:pt x="231" y="170"/>
                          <a:pt x="231" y="171"/>
                          <a:pt x="230" y="171"/>
                        </a:cubicBezTo>
                        <a:cubicBezTo>
                          <a:pt x="229" y="171"/>
                          <a:pt x="227" y="172"/>
                          <a:pt x="227" y="171"/>
                        </a:cubicBezTo>
                        <a:cubicBezTo>
                          <a:pt x="226" y="170"/>
                          <a:pt x="227" y="169"/>
                          <a:pt x="227" y="168"/>
                        </a:cubicBezTo>
                        <a:cubicBezTo>
                          <a:pt x="228" y="166"/>
                          <a:pt x="227" y="165"/>
                          <a:pt x="227" y="164"/>
                        </a:cubicBezTo>
                        <a:cubicBezTo>
                          <a:pt x="227" y="163"/>
                          <a:pt x="226" y="162"/>
                          <a:pt x="225" y="162"/>
                        </a:cubicBezTo>
                        <a:cubicBezTo>
                          <a:pt x="225" y="161"/>
                          <a:pt x="224" y="160"/>
                          <a:pt x="223" y="159"/>
                        </a:cubicBezTo>
                        <a:cubicBezTo>
                          <a:pt x="223" y="159"/>
                          <a:pt x="222" y="157"/>
                          <a:pt x="221" y="157"/>
                        </a:cubicBezTo>
                        <a:cubicBezTo>
                          <a:pt x="220" y="158"/>
                          <a:pt x="219" y="158"/>
                          <a:pt x="218" y="158"/>
                        </a:cubicBezTo>
                        <a:cubicBezTo>
                          <a:pt x="218" y="158"/>
                          <a:pt x="216" y="157"/>
                          <a:pt x="217" y="156"/>
                        </a:cubicBezTo>
                        <a:cubicBezTo>
                          <a:pt x="218" y="156"/>
                          <a:pt x="218" y="156"/>
                          <a:pt x="219" y="156"/>
                        </a:cubicBezTo>
                        <a:cubicBezTo>
                          <a:pt x="219" y="156"/>
                          <a:pt x="219" y="155"/>
                          <a:pt x="218" y="154"/>
                        </a:cubicBezTo>
                        <a:cubicBezTo>
                          <a:pt x="217" y="154"/>
                          <a:pt x="217" y="154"/>
                          <a:pt x="216" y="155"/>
                        </a:cubicBezTo>
                        <a:cubicBezTo>
                          <a:pt x="216" y="155"/>
                          <a:pt x="215" y="154"/>
                          <a:pt x="215" y="153"/>
                        </a:cubicBezTo>
                        <a:cubicBezTo>
                          <a:pt x="215" y="153"/>
                          <a:pt x="216" y="152"/>
                          <a:pt x="216" y="152"/>
                        </a:cubicBezTo>
                        <a:cubicBezTo>
                          <a:pt x="216" y="152"/>
                          <a:pt x="215" y="152"/>
                          <a:pt x="215" y="152"/>
                        </a:cubicBezTo>
                        <a:cubicBezTo>
                          <a:pt x="214" y="152"/>
                          <a:pt x="214" y="151"/>
                          <a:pt x="214" y="151"/>
                        </a:cubicBezTo>
                        <a:cubicBezTo>
                          <a:pt x="213" y="151"/>
                          <a:pt x="213" y="150"/>
                          <a:pt x="213" y="149"/>
                        </a:cubicBezTo>
                        <a:cubicBezTo>
                          <a:pt x="213" y="149"/>
                          <a:pt x="213" y="147"/>
                          <a:pt x="212" y="147"/>
                        </a:cubicBezTo>
                        <a:cubicBezTo>
                          <a:pt x="212" y="146"/>
                          <a:pt x="210" y="146"/>
                          <a:pt x="209" y="146"/>
                        </a:cubicBezTo>
                        <a:cubicBezTo>
                          <a:pt x="209" y="147"/>
                          <a:pt x="211" y="149"/>
                          <a:pt x="211" y="149"/>
                        </a:cubicBezTo>
                        <a:cubicBezTo>
                          <a:pt x="212" y="150"/>
                          <a:pt x="210" y="150"/>
                          <a:pt x="209" y="150"/>
                        </a:cubicBezTo>
                        <a:cubicBezTo>
                          <a:pt x="208" y="150"/>
                          <a:pt x="206" y="149"/>
                          <a:pt x="205" y="149"/>
                        </a:cubicBezTo>
                        <a:cubicBezTo>
                          <a:pt x="204" y="150"/>
                          <a:pt x="204" y="150"/>
                          <a:pt x="203" y="150"/>
                        </a:cubicBezTo>
                        <a:cubicBezTo>
                          <a:pt x="202" y="150"/>
                          <a:pt x="200" y="150"/>
                          <a:pt x="199" y="150"/>
                        </a:cubicBezTo>
                        <a:cubicBezTo>
                          <a:pt x="198" y="150"/>
                          <a:pt x="196" y="150"/>
                          <a:pt x="196" y="150"/>
                        </a:cubicBezTo>
                        <a:cubicBezTo>
                          <a:pt x="193" y="150"/>
                          <a:pt x="192" y="149"/>
                          <a:pt x="190" y="149"/>
                        </a:cubicBezTo>
                        <a:cubicBezTo>
                          <a:pt x="189" y="149"/>
                          <a:pt x="188" y="149"/>
                          <a:pt x="187" y="148"/>
                        </a:cubicBezTo>
                        <a:cubicBezTo>
                          <a:pt x="186" y="148"/>
                          <a:pt x="186" y="147"/>
                          <a:pt x="185" y="146"/>
                        </a:cubicBezTo>
                        <a:cubicBezTo>
                          <a:pt x="184" y="146"/>
                          <a:pt x="183" y="145"/>
                          <a:pt x="183" y="144"/>
                        </a:cubicBezTo>
                        <a:cubicBezTo>
                          <a:pt x="183" y="143"/>
                          <a:pt x="183" y="143"/>
                          <a:pt x="184" y="143"/>
                        </a:cubicBezTo>
                        <a:cubicBezTo>
                          <a:pt x="185" y="143"/>
                          <a:pt x="186" y="144"/>
                          <a:pt x="187" y="144"/>
                        </a:cubicBezTo>
                        <a:cubicBezTo>
                          <a:pt x="188" y="144"/>
                          <a:pt x="187" y="143"/>
                          <a:pt x="186" y="143"/>
                        </a:cubicBezTo>
                        <a:cubicBezTo>
                          <a:pt x="185" y="142"/>
                          <a:pt x="182" y="142"/>
                          <a:pt x="181" y="141"/>
                        </a:cubicBezTo>
                        <a:cubicBezTo>
                          <a:pt x="181" y="140"/>
                          <a:pt x="181" y="139"/>
                          <a:pt x="181" y="138"/>
                        </a:cubicBezTo>
                        <a:cubicBezTo>
                          <a:pt x="181" y="137"/>
                          <a:pt x="181" y="136"/>
                          <a:pt x="181" y="136"/>
                        </a:cubicBezTo>
                        <a:cubicBezTo>
                          <a:pt x="182" y="133"/>
                          <a:pt x="183" y="132"/>
                          <a:pt x="184" y="130"/>
                        </a:cubicBezTo>
                        <a:cubicBezTo>
                          <a:pt x="184" y="129"/>
                          <a:pt x="185" y="128"/>
                          <a:pt x="185" y="128"/>
                        </a:cubicBezTo>
                        <a:cubicBezTo>
                          <a:pt x="186" y="127"/>
                          <a:pt x="187" y="127"/>
                          <a:pt x="188" y="126"/>
                        </a:cubicBezTo>
                        <a:cubicBezTo>
                          <a:pt x="189" y="125"/>
                          <a:pt x="191" y="125"/>
                          <a:pt x="193" y="125"/>
                        </a:cubicBezTo>
                        <a:cubicBezTo>
                          <a:pt x="195" y="125"/>
                          <a:pt x="196" y="126"/>
                          <a:pt x="194" y="127"/>
                        </a:cubicBezTo>
                        <a:cubicBezTo>
                          <a:pt x="194" y="127"/>
                          <a:pt x="194" y="128"/>
                          <a:pt x="193" y="129"/>
                        </a:cubicBezTo>
                        <a:cubicBezTo>
                          <a:pt x="192" y="129"/>
                          <a:pt x="192" y="129"/>
                          <a:pt x="191" y="130"/>
                        </a:cubicBezTo>
                        <a:cubicBezTo>
                          <a:pt x="191" y="130"/>
                          <a:pt x="190" y="131"/>
                          <a:pt x="190" y="132"/>
                        </a:cubicBezTo>
                        <a:cubicBezTo>
                          <a:pt x="190" y="133"/>
                          <a:pt x="191" y="133"/>
                          <a:pt x="191" y="133"/>
                        </a:cubicBezTo>
                        <a:cubicBezTo>
                          <a:pt x="191" y="134"/>
                          <a:pt x="191" y="135"/>
                          <a:pt x="191" y="136"/>
                        </a:cubicBezTo>
                        <a:cubicBezTo>
                          <a:pt x="191" y="137"/>
                          <a:pt x="191" y="137"/>
                          <a:pt x="192" y="138"/>
                        </a:cubicBezTo>
                        <a:cubicBezTo>
                          <a:pt x="192" y="139"/>
                          <a:pt x="192" y="140"/>
                          <a:pt x="194" y="140"/>
                        </a:cubicBezTo>
                        <a:cubicBezTo>
                          <a:pt x="196" y="141"/>
                          <a:pt x="194" y="139"/>
                          <a:pt x="194" y="138"/>
                        </a:cubicBezTo>
                        <a:cubicBezTo>
                          <a:pt x="193" y="138"/>
                          <a:pt x="192" y="136"/>
                          <a:pt x="193" y="135"/>
                        </a:cubicBezTo>
                        <a:cubicBezTo>
                          <a:pt x="195" y="134"/>
                          <a:pt x="195" y="134"/>
                          <a:pt x="194" y="133"/>
                        </a:cubicBezTo>
                        <a:cubicBezTo>
                          <a:pt x="193" y="133"/>
                          <a:pt x="192" y="131"/>
                          <a:pt x="193" y="131"/>
                        </a:cubicBezTo>
                        <a:cubicBezTo>
                          <a:pt x="193" y="130"/>
                          <a:pt x="194" y="130"/>
                          <a:pt x="194" y="130"/>
                        </a:cubicBezTo>
                        <a:cubicBezTo>
                          <a:pt x="195" y="130"/>
                          <a:pt x="194" y="129"/>
                          <a:pt x="195" y="129"/>
                        </a:cubicBezTo>
                        <a:cubicBezTo>
                          <a:pt x="195" y="129"/>
                          <a:pt x="195" y="128"/>
                          <a:pt x="195" y="127"/>
                        </a:cubicBezTo>
                        <a:cubicBezTo>
                          <a:pt x="196" y="127"/>
                          <a:pt x="196" y="127"/>
                          <a:pt x="196" y="127"/>
                        </a:cubicBezTo>
                        <a:cubicBezTo>
                          <a:pt x="197" y="127"/>
                          <a:pt x="197" y="126"/>
                          <a:pt x="198" y="126"/>
                        </a:cubicBezTo>
                        <a:cubicBezTo>
                          <a:pt x="199" y="126"/>
                          <a:pt x="199" y="126"/>
                          <a:pt x="200" y="126"/>
                        </a:cubicBezTo>
                        <a:cubicBezTo>
                          <a:pt x="201" y="125"/>
                          <a:pt x="203" y="126"/>
                          <a:pt x="203" y="126"/>
                        </a:cubicBezTo>
                        <a:cubicBezTo>
                          <a:pt x="205" y="128"/>
                          <a:pt x="206" y="132"/>
                          <a:pt x="204" y="134"/>
                        </a:cubicBezTo>
                        <a:cubicBezTo>
                          <a:pt x="204" y="135"/>
                          <a:pt x="203" y="135"/>
                          <a:pt x="204" y="136"/>
                        </a:cubicBezTo>
                        <a:cubicBezTo>
                          <a:pt x="204" y="136"/>
                          <a:pt x="204" y="137"/>
                          <a:pt x="205" y="136"/>
                        </a:cubicBezTo>
                        <a:cubicBezTo>
                          <a:pt x="205" y="136"/>
                          <a:pt x="206" y="135"/>
                          <a:pt x="206" y="135"/>
                        </a:cubicBezTo>
                        <a:cubicBezTo>
                          <a:pt x="207" y="134"/>
                          <a:pt x="207" y="135"/>
                          <a:pt x="208" y="136"/>
                        </a:cubicBezTo>
                        <a:cubicBezTo>
                          <a:pt x="208" y="136"/>
                          <a:pt x="209" y="136"/>
                          <a:pt x="209" y="136"/>
                        </a:cubicBezTo>
                        <a:cubicBezTo>
                          <a:pt x="209" y="136"/>
                          <a:pt x="209" y="136"/>
                          <a:pt x="209" y="136"/>
                        </a:cubicBezTo>
                        <a:cubicBezTo>
                          <a:pt x="209" y="135"/>
                          <a:pt x="211" y="135"/>
                          <a:pt x="211" y="135"/>
                        </a:cubicBezTo>
                        <a:cubicBezTo>
                          <a:pt x="212" y="135"/>
                          <a:pt x="211" y="134"/>
                          <a:pt x="211" y="134"/>
                        </a:cubicBezTo>
                        <a:cubicBezTo>
                          <a:pt x="211" y="133"/>
                          <a:pt x="210" y="133"/>
                          <a:pt x="210" y="132"/>
                        </a:cubicBezTo>
                        <a:cubicBezTo>
                          <a:pt x="211" y="132"/>
                          <a:pt x="212" y="132"/>
                          <a:pt x="212" y="132"/>
                        </a:cubicBezTo>
                        <a:cubicBezTo>
                          <a:pt x="213" y="132"/>
                          <a:pt x="212" y="131"/>
                          <a:pt x="211" y="131"/>
                        </a:cubicBezTo>
                        <a:cubicBezTo>
                          <a:pt x="210" y="131"/>
                          <a:pt x="210" y="131"/>
                          <a:pt x="209" y="131"/>
                        </a:cubicBezTo>
                        <a:cubicBezTo>
                          <a:pt x="208" y="131"/>
                          <a:pt x="206" y="129"/>
                          <a:pt x="206" y="128"/>
                        </a:cubicBezTo>
                        <a:cubicBezTo>
                          <a:pt x="205" y="128"/>
                          <a:pt x="204" y="125"/>
                          <a:pt x="206" y="126"/>
                        </a:cubicBezTo>
                        <a:cubicBezTo>
                          <a:pt x="207" y="126"/>
                          <a:pt x="208" y="126"/>
                          <a:pt x="209" y="126"/>
                        </a:cubicBezTo>
                        <a:cubicBezTo>
                          <a:pt x="210" y="126"/>
                          <a:pt x="211" y="126"/>
                          <a:pt x="212" y="126"/>
                        </a:cubicBezTo>
                        <a:cubicBezTo>
                          <a:pt x="214" y="126"/>
                          <a:pt x="215" y="128"/>
                          <a:pt x="216" y="129"/>
                        </a:cubicBezTo>
                        <a:cubicBezTo>
                          <a:pt x="217" y="130"/>
                          <a:pt x="217" y="132"/>
                          <a:pt x="215" y="131"/>
                        </a:cubicBezTo>
                        <a:cubicBezTo>
                          <a:pt x="215" y="132"/>
                          <a:pt x="216" y="133"/>
                          <a:pt x="217" y="133"/>
                        </a:cubicBezTo>
                        <a:cubicBezTo>
                          <a:pt x="218" y="133"/>
                          <a:pt x="218" y="133"/>
                          <a:pt x="219" y="133"/>
                        </a:cubicBezTo>
                        <a:cubicBezTo>
                          <a:pt x="219" y="133"/>
                          <a:pt x="219" y="133"/>
                          <a:pt x="219" y="134"/>
                        </a:cubicBezTo>
                        <a:cubicBezTo>
                          <a:pt x="220" y="135"/>
                          <a:pt x="218" y="136"/>
                          <a:pt x="220" y="136"/>
                        </a:cubicBezTo>
                        <a:cubicBezTo>
                          <a:pt x="221" y="136"/>
                          <a:pt x="221" y="137"/>
                          <a:pt x="220" y="138"/>
                        </a:cubicBezTo>
                        <a:cubicBezTo>
                          <a:pt x="220" y="138"/>
                          <a:pt x="220" y="140"/>
                          <a:pt x="221" y="139"/>
                        </a:cubicBezTo>
                        <a:cubicBezTo>
                          <a:pt x="221" y="139"/>
                          <a:pt x="222" y="139"/>
                          <a:pt x="223" y="138"/>
                        </a:cubicBezTo>
                        <a:cubicBezTo>
                          <a:pt x="225" y="138"/>
                          <a:pt x="222" y="141"/>
                          <a:pt x="224" y="141"/>
                        </a:cubicBezTo>
                        <a:cubicBezTo>
                          <a:pt x="224" y="140"/>
                          <a:pt x="224" y="140"/>
                          <a:pt x="225" y="139"/>
                        </a:cubicBezTo>
                        <a:cubicBezTo>
                          <a:pt x="226" y="139"/>
                          <a:pt x="227" y="139"/>
                          <a:pt x="228" y="140"/>
                        </a:cubicBezTo>
                        <a:cubicBezTo>
                          <a:pt x="229" y="140"/>
                          <a:pt x="230" y="141"/>
                          <a:pt x="230" y="142"/>
                        </a:cubicBezTo>
                        <a:cubicBezTo>
                          <a:pt x="230" y="143"/>
                          <a:pt x="229" y="143"/>
                          <a:pt x="228" y="143"/>
                        </a:cubicBezTo>
                        <a:cubicBezTo>
                          <a:pt x="228" y="143"/>
                          <a:pt x="227" y="143"/>
                          <a:pt x="227" y="143"/>
                        </a:cubicBezTo>
                        <a:cubicBezTo>
                          <a:pt x="227" y="143"/>
                          <a:pt x="227" y="144"/>
                          <a:pt x="227" y="144"/>
                        </a:cubicBezTo>
                        <a:cubicBezTo>
                          <a:pt x="227" y="145"/>
                          <a:pt x="228" y="144"/>
                          <a:pt x="228" y="144"/>
                        </a:cubicBezTo>
                        <a:cubicBezTo>
                          <a:pt x="229" y="144"/>
                          <a:pt x="231" y="143"/>
                          <a:pt x="231" y="144"/>
                        </a:cubicBezTo>
                        <a:cubicBezTo>
                          <a:pt x="231" y="145"/>
                          <a:pt x="231" y="146"/>
                          <a:pt x="233" y="145"/>
                        </a:cubicBezTo>
                        <a:cubicBezTo>
                          <a:pt x="234" y="145"/>
                          <a:pt x="235" y="145"/>
                          <a:pt x="237" y="146"/>
                        </a:cubicBezTo>
                        <a:cubicBezTo>
                          <a:pt x="237" y="147"/>
                          <a:pt x="236" y="148"/>
                          <a:pt x="235" y="149"/>
                        </a:cubicBezTo>
                        <a:cubicBezTo>
                          <a:pt x="234" y="149"/>
                          <a:pt x="233" y="149"/>
                          <a:pt x="233" y="150"/>
                        </a:cubicBezTo>
                        <a:cubicBezTo>
                          <a:pt x="233" y="151"/>
                          <a:pt x="233" y="151"/>
                          <a:pt x="234" y="151"/>
                        </a:cubicBezTo>
                        <a:cubicBezTo>
                          <a:pt x="235" y="152"/>
                          <a:pt x="236" y="149"/>
                          <a:pt x="237" y="149"/>
                        </a:cubicBezTo>
                        <a:cubicBezTo>
                          <a:pt x="238" y="148"/>
                          <a:pt x="240" y="149"/>
                          <a:pt x="240" y="150"/>
                        </a:cubicBezTo>
                        <a:cubicBezTo>
                          <a:pt x="240" y="151"/>
                          <a:pt x="240" y="151"/>
                          <a:pt x="240" y="151"/>
                        </a:cubicBezTo>
                        <a:cubicBezTo>
                          <a:pt x="239" y="152"/>
                          <a:pt x="239" y="152"/>
                          <a:pt x="240" y="153"/>
                        </a:cubicBezTo>
                        <a:cubicBezTo>
                          <a:pt x="240" y="153"/>
                          <a:pt x="243" y="153"/>
                          <a:pt x="242" y="155"/>
                        </a:cubicBezTo>
                        <a:cubicBezTo>
                          <a:pt x="242" y="155"/>
                          <a:pt x="240" y="154"/>
                          <a:pt x="239" y="154"/>
                        </a:cubicBezTo>
                        <a:cubicBezTo>
                          <a:pt x="239" y="154"/>
                          <a:pt x="237" y="154"/>
                          <a:pt x="237" y="155"/>
                        </a:cubicBezTo>
                        <a:cubicBezTo>
                          <a:pt x="238" y="156"/>
                          <a:pt x="239" y="156"/>
                          <a:pt x="239" y="158"/>
                        </a:cubicBezTo>
                        <a:cubicBezTo>
                          <a:pt x="239" y="158"/>
                          <a:pt x="239" y="159"/>
                          <a:pt x="240" y="160"/>
                        </a:cubicBezTo>
                        <a:cubicBezTo>
                          <a:pt x="240" y="160"/>
                          <a:pt x="241" y="160"/>
                          <a:pt x="241" y="161"/>
                        </a:cubicBezTo>
                        <a:cubicBezTo>
                          <a:pt x="242" y="161"/>
                          <a:pt x="243" y="162"/>
                          <a:pt x="243" y="163"/>
                        </a:cubicBezTo>
                        <a:cubicBezTo>
                          <a:pt x="245" y="164"/>
                          <a:pt x="247" y="164"/>
                          <a:pt x="249" y="165"/>
                        </a:cubicBezTo>
                        <a:cubicBezTo>
                          <a:pt x="250" y="166"/>
                          <a:pt x="249" y="168"/>
                          <a:pt x="251" y="168"/>
                        </a:cubicBezTo>
                        <a:cubicBezTo>
                          <a:pt x="252" y="168"/>
                          <a:pt x="252" y="170"/>
                          <a:pt x="253" y="170"/>
                        </a:cubicBezTo>
                        <a:cubicBezTo>
                          <a:pt x="255" y="170"/>
                          <a:pt x="256" y="169"/>
                          <a:pt x="257" y="171"/>
                        </a:cubicBezTo>
                        <a:cubicBezTo>
                          <a:pt x="258" y="173"/>
                          <a:pt x="256" y="174"/>
                          <a:pt x="255" y="175"/>
                        </a:cubicBezTo>
                        <a:cubicBezTo>
                          <a:pt x="255" y="176"/>
                          <a:pt x="255" y="177"/>
                          <a:pt x="255" y="178"/>
                        </a:cubicBezTo>
                        <a:cubicBezTo>
                          <a:pt x="255" y="178"/>
                          <a:pt x="255" y="179"/>
                          <a:pt x="254" y="179"/>
                        </a:cubicBezTo>
                        <a:close/>
                        <a:moveTo>
                          <a:pt x="216" y="189"/>
                        </a:moveTo>
                        <a:cubicBezTo>
                          <a:pt x="217" y="189"/>
                          <a:pt x="218" y="190"/>
                          <a:pt x="218" y="191"/>
                        </a:cubicBezTo>
                        <a:cubicBezTo>
                          <a:pt x="217" y="191"/>
                          <a:pt x="216" y="191"/>
                          <a:pt x="216" y="190"/>
                        </a:cubicBezTo>
                        <a:cubicBezTo>
                          <a:pt x="216" y="190"/>
                          <a:pt x="215" y="189"/>
                          <a:pt x="216" y="189"/>
                        </a:cubicBezTo>
                        <a:close/>
                        <a:moveTo>
                          <a:pt x="240" y="209"/>
                        </a:moveTo>
                        <a:cubicBezTo>
                          <a:pt x="240" y="209"/>
                          <a:pt x="240" y="208"/>
                          <a:pt x="241" y="208"/>
                        </a:cubicBezTo>
                        <a:cubicBezTo>
                          <a:pt x="241" y="208"/>
                          <a:pt x="241" y="208"/>
                          <a:pt x="243" y="208"/>
                        </a:cubicBezTo>
                        <a:cubicBezTo>
                          <a:pt x="243" y="209"/>
                          <a:pt x="242" y="209"/>
                          <a:pt x="241" y="209"/>
                        </a:cubicBezTo>
                        <a:cubicBezTo>
                          <a:pt x="241" y="209"/>
                          <a:pt x="240" y="209"/>
                          <a:pt x="240" y="209"/>
                        </a:cubicBezTo>
                        <a:close/>
                        <a:moveTo>
                          <a:pt x="329" y="299"/>
                        </a:moveTo>
                        <a:cubicBezTo>
                          <a:pt x="329" y="298"/>
                          <a:pt x="330" y="298"/>
                          <a:pt x="330" y="298"/>
                        </a:cubicBezTo>
                        <a:cubicBezTo>
                          <a:pt x="330" y="298"/>
                          <a:pt x="330" y="301"/>
                          <a:pt x="329" y="300"/>
                        </a:cubicBezTo>
                        <a:cubicBezTo>
                          <a:pt x="329" y="300"/>
                          <a:pt x="329" y="299"/>
                          <a:pt x="329" y="299"/>
                        </a:cubicBezTo>
                        <a:close/>
                        <a:moveTo>
                          <a:pt x="332" y="294"/>
                        </a:moveTo>
                        <a:cubicBezTo>
                          <a:pt x="333" y="296"/>
                          <a:pt x="331" y="296"/>
                          <a:pt x="330" y="297"/>
                        </a:cubicBezTo>
                        <a:cubicBezTo>
                          <a:pt x="330" y="298"/>
                          <a:pt x="328" y="297"/>
                          <a:pt x="328" y="296"/>
                        </a:cubicBezTo>
                        <a:cubicBezTo>
                          <a:pt x="328" y="296"/>
                          <a:pt x="329" y="296"/>
                          <a:pt x="329" y="296"/>
                        </a:cubicBezTo>
                        <a:cubicBezTo>
                          <a:pt x="329" y="295"/>
                          <a:pt x="330" y="294"/>
                          <a:pt x="330" y="294"/>
                        </a:cubicBezTo>
                        <a:cubicBezTo>
                          <a:pt x="331" y="293"/>
                          <a:pt x="332" y="293"/>
                          <a:pt x="332" y="294"/>
                        </a:cubicBezTo>
                        <a:close/>
                        <a:moveTo>
                          <a:pt x="336" y="136"/>
                        </a:moveTo>
                        <a:cubicBezTo>
                          <a:pt x="336" y="136"/>
                          <a:pt x="334" y="135"/>
                          <a:pt x="333" y="134"/>
                        </a:cubicBezTo>
                        <a:cubicBezTo>
                          <a:pt x="333" y="133"/>
                          <a:pt x="333" y="132"/>
                          <a:pt x="333" y="132"/>
                        </a:cubicBezTo>
                        <a:cubicBezTo>
                          <a:pt x="333" y="131"/>
                          <a:pt x="333" y="131"/>
                          <a:pt x="334" y="131"/>
                        </a:cubicBezTo>
                        <a:cubicBezTo>
                          <a:pt x="334" y="132"/>
                          <a:pt x="335" y="133"/>
                          <a:pt x="336" y="134"/>
                        </a:cubicBezTo>
                        <a:cubicBezTo>
                          <a:pt x="336" y="134"/>
                          <a:pt x="337" y="135"/>
                          <a:pt x="336" y="136"/>
                        </a:cubicBezTo>
                        <a:close/>
                        <a:moveTo>
                          <a:pt x="336" y="189"/>
                        </a:moveTo>
                        <a:cubicBezTo>
                          <a:pt x="335" y="188"/>
                          <a:pt x="336" y="188"/>
                          <a:pt x="336" y="188"/>
                        </a:cubicBezTo>
                        <a:cubicBezTo>
                          <a:pt x="337" y="187"/>
                          <a:pt x="337" y="186"/>
                          <a:pt x="337" y="186"/>
                        </a:cubicBezTo>
                        <a:cubicBezTo>
                          <a:pt x="337" y="185"/>
                          <a:pt x="337" y="185"/>
                          <a:pt x="337" y="186"/>
                        </a:cubicBezTo>
                        <a:cubicBezTo>
                          <a:pt x="338" y="186"/>
                          <a:pt x="338" y="187"/>
                          <a:pt x="338" y="186"/>
                        </a:cubicBezTo>
                        <a:cubicBezTo>
                          <a:pt x="338" y="186"/>
                          <a:pt x="337" y="184"/>
                          <a:pt x="338" y="184"/>
                        </a:cubicBezTo>
                        <a:cubicBezTo>
                          <a:pt x="339" y="185"/>
                          <a:pt x="340" y="186"/>
                          <a:pt x="340" y="186"/>
                        </a:cubicBezTo>
                        <a:cubicBezTo>
                          <a:pt x="341" y="187"/>
                          <a:pt x="341" y="187"/>
                          <a:pt x="341" y="188"/>
                        </a:cubicBezTo>
                        <a:cubicBezTo>
                          <a:pt x="341" y="188"/>
                          <a:pt x="341" y="189"/>
                          <a:pt x="341" y="189"/>
                        </a:cubicBezTo>
                        <a:cubicBezTo>
                          <a:pt x="341" y="189"/>
                          <a:pt x="342" y="189"/>
                          <a:pt x="342" y="189"/>
                        </a:cubicBezTo>
                        <a:cubicBezTo>
                          <a:pt x="342" y="188"/>
                          <a:pt x="342" y="187"/>
                          <a:pt x="342" y="187"/>
                        </a:cubicBezTo>
                        <a:cubicBezTo>
                          <a:pt x="342" y="187"/>
                          <a:pt x="343" y="189"/>
                          <a:pt x="343" y="188"/>
                        </a:cubicBezTo>
                        <a:cubicBezTo>
                          <a:pt x="343" y="187"/>
                          <a:pt x="343" y="186"/>
                          <a:pt x="344" y="186"/>
                        </a:cubicBezTo>
                        <a:cubicBezTo>
                          <a:pt x="344" y="186"/>
                          <a:pt x="345" y="187"/>
                          <a:pt x="345" y="188"/>
                        </a:cubicBezTo>
                        <a:cubicBezTo>
                          <a:pt x="346" y="188"/>
                          <a:pt x="346" y="187"/>
                          <a:pt x="346" y="187"/>
                        </a:cubicBezTo>
                        <a:cubicBezTo>
                          <a:pt x="347" y="187"/>
                          <a:pt x="347" y="187"/>
                          <a:pt x="348" y="187"/>
                        </a:cubicBezTo>
                        <a:cubicBezTo>
                          <a:pt x="348" y="187"/>
                          <a:pt x="348" y="186"/>
                          <a:pt x="348" y="186"/>
                        </a:cubicBezTo>
                        <a:cubicBezTo>
                          <a:pt x="348" y="186"/>
                          <a:pt x="349" y="186"/>
                          <a:pt x="349" y="186"/>
                        </a:cubicBezTo>
                        <a:cubicBezTo>
                          <a:pt x="350" y="188"/>
                          <a:pt x="350" y="187"/>
                          <a:pt x="350" y="187"/>
                        </a:cubicBezTo>
                        <a:cubicBezTo>
                          <a:pt x="351" y="186"/>
                          <a:pt x="351" y="188"/>
                          <a:pt x="351" y="188"/>
                        </a:cubicBezTo>
                        <a:cubicBezTo>
                          <a:pt x="350" y="188"/>
                          <a:pt x="350" y="189"/>
                          <a:pt x="351" y="189"/>
                        </a:cubicBezTo>
                        <a:cubicBezTo>
                          <a:pt x="351" y="190"/>
                          <a:pt x="352" y="191"/>
                          <a:pt x="352" y="192"/>
                        </a:cubicBezTo>
                        <a:cubicBezTo>
                          <a:pt x="353" y="192"/>
                          <a:pt x="353" y="193"/>
                          <a:pt x="353" y="193"/>
                        </a:cubicBezTo>
                        <a:cubicBezTo>
                          <a:pt x="353" y="194"/>
                          <a:pt x="353" y="194"/>
                          <a:pt x="353" y="195"/>
                        </a:cubicBezTo>
                        <a:cubicBezTo>
                          <a:pt x="353" y="195"/>
                          <a:pt x="353" y="196"/>
                          <a:pt x="352" y="197"/>
                        </a:cubicBezTo>
                        <a:cubicBezTo>
                          <a:pt x="352" y="197"/>
                          <a:pt x="351" y="197"/>
                          <a:pt x="351" y="197"/>
                        </a:cubicBezTo>
                        <a:cubicBezTo>
                          <a:pt x="350" y="197"/>
                          <a:pt x="350" y="198"/>
                          <a:pt x="350" y="198"/>
                        </a:cubicBezTo>
                        <a:cubicBezTo>
                          <a:pt x="350" y="198"/>
                          <a:pt x="349" y="198"/>
                          <a:pt x="349" y="199"/>
                        </a:cubicBezTo>
                        <a:cubicBezTo>
                          <a:pt x="348" y="199"/>
                          <a:pt x="348" y="199"/>
                          <a:pt x="347" y="200"/>
                        </a:cubicBezTo>
                        <a:cubicBezTo>
                          <a:pt x="347" y="202"/>
                          <a:pt x="346" y="202"/>
                          <a:pt x="344" y="200"/>
                        </a:cubicBezTo>
                        <a:cubicBezTo>
                          <a:pt x="344" y="200"/>
                          <a:pt x="343" y="199"/>
                          <a:pt x="342" y="198"/>
                        </a:cubicBezTo>
                        <a:cubicBezTo>
                          <a:pt x="342" y="198"/>
                          <a:pt x="341" y="199"/>
                          <a:pt x="341" y="199"/>
                        </a:cubicBezTo>
                        <a:cubicBezTo>
                          <a:pt x="340" y="199"/>
                          <a:pt x="339" y="198"/>
                          <a:pt x="339" y="197"/>
                        </a:cubicBezTo>
                        <a:cubicBezTo>
                          <a:pt x="339" y="197"/>
                          <a:pt x="339" y="196"/>
                          <a:pt x="339" y="196"/>
                        </a:cubicBezTo>
                        <a:cubicBezTo>
                          <a:pt x="340" y="196"/>
                          <a:pt x="341" y="197"/>
                          <a:pt x="341" y="196"/>
                        </a:cubicBezTo>
                        <a:cubicBezTo>
                          <a:pt x="341" y="195"/>
                          <a:pt x="340" y="194"/>
                          <a:pt x="339" y="194"/>
                        </a:cubicBezTo>
                        <a:cubicBezTo>
                          <a:pt x="339" y="193"/>
                          <a:pt x="338" y="193"/>
                          <a:pt x="337" y="193"/>
                        </a:cubicBezTo>
                        <a:cubicBezTo>
                          <a:pt x="337" y="193"/>
                          <a:pt x="337" y="193"/>
                          <a:pt x="337" y="192"/>
                        </a:cubicBezTo>
                        <a:cubicBezTo>
                          <a:pt x="337" y="191"/>
                          <a:pt x="338" y="192"/>
                          <a:pt x="339" y="192"/>
                        </a:cubicBezTo>
                        <a:cubicBezTo>
                          <a:pt x="339" y="192"/>
                          <a:pt x="340" y="191"/>
                          <a:pt x="340" y="191"/>
                        </a:cubicBezTo>
                        <a:cubicBezTo>
                          <a:pt x="340" y="189"/>
                          <a:pt x="338" y="189"/>
                          <a:pt x="338" y="189"/>
                        </a:cubicBezTo>
                        <a:cubicBezTo>
                          <a:pt x="337" y="189"/>
                          <a:pt x="336" y="190"/>
                          <a:pt x="336" y="189"/>
                        </a:cubicBezTo>
                        <a:close/>
                        <a:moveTo>
                          <a:pt x="329" y="125"/>
                        </a:moveTo>
                        <a:cubicBezTo>
                          <a:pt x="329" y="124"/>
                          <a:pt x="329" y="123"/>
                          <a:pt x="330" y="124"/>
                        </a:cubicBezTo>
                        <a:cubicBezTo>
                          <a:pt x="330" y="125"/>
                          <a:pt x="330" y="126"/>
                          <a:pt x="331" y="126"/>
                        </a:cubicBezTo>
                        <a:cubicBezTo>
                          <a:pt x="331" y="127"/>
                          <a:pt x="331" y="128"/>
                          <a:pt x="331" y="128"/>
                        </a:cubicBezTo>
                        <a:cubicBezTo>
                          <a:pt x="331" y="129"/>
                          <a:pt x="331" y="130"/>
                          <a:pt x="331" y="129"/>
                        </a:cubicBezTo>
                        <a:cubicBezTo>
                          <a:pt x="330" y="127"/>
                          <a:pt x="329" y="126"/>
                          <a:pt x="329" y="125"/>
                        </a:cubicBezTo>
                        <a:close/>
                        <a:moveTo>
                          <a:pt x="333" y="298"/>
                        </a:moveTo>
                        <a:cubicBezTo>
                          <a:pt x="333" y="297"/>
                          <a:pt x="333" y="295"/>
                          <a:pt x="334" y="295"/>
                        </a:cubicBezTo>
                        <a:cubicBezTo>
                          <a:pt x="333" y="296"/>
                          <a:pt x="335" y="297"/>
                          <a:pt x="335" y="297"/>
                        </a:cubicBezTo>
                        <a:cubicBezTo>
                          <a:pt x="335" y="298"/>
                          <a:pt x="335" y="299"/>
                          <a:pt x="335" y="299"/>
                        </a:cubicBezTo>
                        <a:cubicBezTo>
                          <a:pt x="334" y="299"/>
                          <a:pt x="333" y="299"/>
                          <a:pt x="333" y="298"/>
                        </a:cubicBezTo>
                        <a:close/>
                        <a:moveTo>
                          <a:pt x="331" y="146"/>
                        </a:moveTo>
                        <a:cubicBezTo>
                          <a:pt x="332" y="147"/>
                          <a:pt x="332" y="148"/>
                          <a:pt x="332" y="149"/>
                        </a:cubicBezTo>
                        <a:cubicBezTo>
                          <a:pt x="332" y="149"/>
                          <a:pt x="333" y="150"/>
                          <a:pt x="332" y="151"/>
                        </a:cubicBezTo>
                        <a:cubicBezTo>
                          <a:pt x="332" y="152"/>
                          <a:pt x="331" y="150"/>
                          <a:pt x="331" y="150"/>
                        </a:cubicBezTo>
                        <a:cubicBezTo>
                          <a:pt x="330" y="150"/>
                          <a:pt x="329" y="149"/>
                          <a:pt x="329" y="149"/>
                        </a:cubicBezTo>
                        <a:cubicBezTo>
                          <a:pt x="328" y="147"/>
                          <a:pt x="328" y="145"/>
                          <a:pt x="328" y="145"/>
                        </a:cubicBezTo>
                        <a:cubicBezTo>
                          <a:pt x="328" y="144"/>
                          <a:pt x="330" y="145"/>
                          <a:pt x="331" y="146"/>
                        </a:cubicBezTo>
                        <a:close/>
                        <a:moveTo>
                          <a:pt x="365" y="125"/>
                        </a:moveTo>
                        <a:cubicBezTo>
                          <a:pt x="365" y="126"/>
                          <a:pt x="366" y="127"/>
                          <a:pt x="365" y="126"/>
                        </a:cubicBezTo>
                        <a:cubicBezTo>
                          <a:pt x="365" y="126"/>
                          <a:pt x="364" y="125"/>
                          <a:pt x="363" y="124"/>
                        </a:cubicBezTo>
                        <a:cubicBezTo>
                          <a:pt x="363" y="124"/>
                          <a:pt x="362" y="123"/>
                          <a:pt x="362" y="123"/>
                        </a:cubicBezTo>
                        <a:cubicBezTo>
                          <a:pt x="362" y="122"/>
                          <a:pt x="362" y="122"/>
                          <a:pt x="363" y="123"/>
                        </a:cubicBezTo>
                        <a:cubicBezTo>
                          <a:pt x="363" y="123"/>
                          <a:pt x="363" y="123"/>
                          <a:pt x="364" y="124"/>
                        </a:cubicBezTo>
                        <a:cubicBezTo>
                          <a:pt x="364" y="124"/>
                          <a:pt x="365" y="125"/>
                          <a:pt x="365" y="125"/>
                        </a:cubicBezTo>
                        <a:close/>
                        <a:moveTo>
                          <a:pt x="402" y="121"/>
                        </a:moveTo>
                        <a:cubicBezTo>
                          <a:pt x="402" y="120"/>
                          <a:pt x="402" y="120"/>
                          <a:pt x="402" y="120"/>
                        </a:cubicBezTo>
                        <a:cubicBezTo>
                          <a:pt x="401" y="120"/>
                          <a:pt x="401" y="120"/>
                          <a:pt x="401" y="119"/>
                        </a:cubicBezTo>
                        <a:cubicBezTo>
                          <a:pt x="401" y="119"/>
                          <a:pt x="401" y="118"/>
                          <a:pt x="401" y="119"/>
                        </a:cubicBezTo>
                        <a:cubicBezTo>
                          <a:pt x="403" y="119"/>
                          <a:pt x="403" y="120"/>
                          <a:pt x="402" y="121"/>
                        </a:cubicBezTo>
                        <a:close/>
                        <a:moveTo>
                          <a:pt x="398" y="129"/>
                        </a:moveTo>
                        <a:cubicBezTo>
                          <a:pt x="398" y="128"/>
                          <a:pt x="399" y="128"/>
                          <a:pt x="399" y="129"/>
                        </a:cubicBezTo>
                        <a:cubicBezTo>
                          <a:pt x="399" y="129"/>
                          <a:pt x="399" y="130"/>
                          <a:pt x="400" y="130"/>
                        </a:cubicBezTo>
                        <a:cubicBezTo>
                          <a:pt x="400" y="130"/>
                          <a:pt x="400" y="130"/>
                          <a:pt x="400" y="130"/>
                        </a:cubicBezTo>
                        <a:cubicBezTo>
                          <a:pt x="400" y="130"/>
                          <a:pt x="400" y="130"/>
                          <a:pt x="400" y="130"/>
                        </a:cubicBezTo>
                        <a:cubicBezTo>
                          <a:pt x="400" y="130"/>
                          <a:pt x="401" y="131"/>
                          <a:pt x="401" y="131"/>
                        </a:cubicBezTo>
                        <a:cubicBezTo>
                          <a:pt x="400" y="131"/>
                          <a:pt x="400" y="131"/>
                          <a:pt x="400" y="131"/>
                        </a:cubicBezTo>
                        <a:cubicBezTo>
                          <a:pt x="399" y="130"/>
                          <a:pt x="399" y="130"/>
                          <a:pt x="399" y="130"/>
                        </a:cubicBezTo>
                        <a:cubicBezTo>
                          <a:pt x="399" y="130"/>
                          <a:pt x="398" y="130"/>
                          <a:pt x="398" y="130"/>
                        </a:cubicBezTo>
                        <a:cubicBezTo>
                          <a:pt x="398" y="129"/>
                          <a:pt x="398" y="129"/>
                          <a:pt x="398" y="129"/>
                        </a:cubicBezTo>
                        <a:close/>
                        <a:moveTo>
                          <a:pt x="401" y="123"/>
                        </a:moveTo>
                        <a:cubicBezTo>
                          <a:pt x="401" y="124"/>
                          <a:pt x="401" y="124"/>
                          <a:pt x="402" y="124"/>
                        </a:cubicBezTo>
                        <a:cubicBezTo>
                          <a:pt x="402" y="124"/>
                          <a:pt x="402" y="123"/>
                          <a:pt x="402" y="123"/>
                        </a:cubicBezTo>
                        <a:cubicBezTo>
                          <a:pt x="401" y="123"/>
                          <a:pt x="401" y="122"/>
                          <a:pt x="401" y="122"/>
                        </a:cubicBezTo>
                        <a:cubicBezTo>
                          <a:pt x="400" y="122"/>
                          <a:pt x="400" y="121"/>
                          <a:pt x="401" y="122"/>
                        </a:cubicBezTo>
                        <a:cubicBezTo>
                          <a:pt x="401" y="122"/>
                          <a:pt x="401" y="122"/>
                          <a:pt x="401" y="121"/>
                        </a:cubicBezTo>
                        <a:cubicBezTo>
                          <a:pt x="401" y="121"/>
                          <a:pt x="401" y="121"/>
                          <a:pt x="401" y="121"/>
                        </a:cubicBezTo>
                        <a:cubicBezTo>
                          <a:pt x="402" y="121"/>
                          <a:pt x="402" y="122"/>
                          <a:pt x="402" y="122"/>
                        </a:cubicBezTo>
                        <a:cubicBezTo>
                          <a:pt x="403" y="122"/>
                          <a:pt x="403" y="121"/>
                          <a:pt x="403" y="122"/>
                        </a:cubicBezTo>
                        <a:cubicBezTo>
                          <a:pt x="403" y="122"/>
                          <a:pt x="404" y="122"/>
                          <a:pt x="404" y="122"/>
                        </a:cubicBezTo>
                        <a:cubicBezTo>
                          <a:pt x="404" y="123"/>
                          <a:pt x="404" y="123"/>
                          <a:pt x="403" y="123"/>
                        </a:cubicBezTo>
                        <a:cubicBezTo>
                          <a:pt x="403" y="123"/>
                          <a:pt x="402" y="122"/>
                          <a:pt x="402" y="123"/>
                        </a:cubicBezTo>
                        <a:cubicBezTo>
                          <a:pt x="403" y="123"/>
                          <a:pt x="404" y="124"/>
                          <a:pt x="404" y="124"/>
                        </a:cubicBezTo>
                        <a:cubicBezTo>
                          <a:pt x="404" y="125"/>
                          <a:pt x="404" y="125"/>
                          <a:pt x="404" y="125"/>
                        </a:cubicBezTo>
                        <a:cubicBezTo>
                          <a:pt x="404" y="126"/>
                          <a:pt x="404" y="126"/>
                          <a:pt x="404" y="126"/>
                        </a:cubicBezTo>
                        <a:cubicBezTo>
                          <a:pt x="405" y="127"/>
                          <a:pt x="404" y="126"/>
                          <a:pt x="404" y="126"/>
                        </a:cubicBezTo>
                        <a:cubicBezTo>
                          <a:pt x="403" y="126"/>
                          <a:pt x="404" y="127"/>
                          <a:pt x="404" y="127"/>
                        </a:cubicBezTo>
                        <a:cubicBezTo>
                          <a:pt x="404" y="128"/>
                          <a:pt x="404" y="128"/>
                          <a:pt x="404" y="128"/>
                        </a:cubicBezTo>
                        <a:cubicBezTo>
                          <a:pt x="405" y="128"/>
                          <a:pt x="405" y="128"/>
                          <a:pt x="405" y="128"/>
                        </a:cubicBezTo>
                        <a:cubicBezTo>
                          <a:pt x="405" y="129"/>
                          <a:pt x="405" y="129"/>
                          <a:pt x="406" y="129"/>
                        </a:cubicBezTo>
                        <a:cubicBezTo>
                          <a:pt x="406" y="130"/>
                          <a:pt x="405" y="130"/>
                          <a:pt x="405" y="130"/>
                        </a:cubicBezTo>
                        <a:cubicBezTo>
                          <a:pt x="405" y="131"/>
                          <a:pt x="405" y="131"/>
                          <a:pt x="405" y="131"/>
                        </a:cubicBezTo>
                        <a:cubicBezTo>
                          <a:pt x="405" y="131"/>
                          <a:pt x="405" y="131"/>
                          <a:pt x="404" y="130"/>
                        </a:cubicBezTo>
                        <a:cubicBezTo>
                          <a:pt x="404" y="130"/>
                          <a:pt x="404" y="131"/>
                          <a:pt x="404" y="130"/>
                        </a:cubicBezTo>
                        <a:cubicBezTo>
                          <a:pt x="403" y="130"/>
                          <a:pt x="403" y="130"/>
                          <a:pt x="403" y="130"/>
                        </a:cubicBezTo>
                        <a:cubicBezTo>
                          <a:pt x="403" y="129"/>
                          <a:pt x="403" y="129"/>
                          <a:pt x="402" y="129"/>
                        </a:cubicBezTo>
                        <a:cubicBezTo>
                          <a:pt x="402" y="129"/>
                          <a:pt x="402" y="128"/>
                          <a:pt x="402" y="128"/>
                        </a:cubicBezTo>
                        <a:cubicBezTo>
                          <a:pt x="402" y="128"/>
                          <a:pt x="401" y="127"/>
                          <a:pt x="400" y="127"/>
                        </a:cubicBezTo>
                        <a:cubicBezTo>
                          <a:pt x="400" y="126"/>
                          <a:pt x="400" y="126"/>
                          <a:pt x="400" y="125"/>
                        </a:cubicBezTo>
                        <a:cubicBezTo>
                          <a:pt x="400" y="125"/>
                          <a:pt x="400" y="124"/>
                          <a:pt x="400" y="124"/>
                        </a:cubicBezTo>
                        <a:cubicBezTo>
                          <a:pt x="400" y="124"/>
                          <a:pt x="401" y="125"/>
                          <a:pt x="401" y="126"/>
                        </a:cubicBezTo>
                        <a:cubicBezTo>
                          <a:pt x="401" y="126"/>
                          <a:pt x="401" y="126"/>
                          <a:pt x="402" y="126"/>
                        </a:cubicBezTo>
                        <a:cubicBezTo>
                          <a:pt x="402" y="126"/>
                          <a:pt x="401" y="125"/>
                          <a:pt x="401" y="125"/>
                        </a:cubicBezTo>
                        <a:cubicBezTo>
                          <a:pt x="401" y="125"/>
                          <a:pt x="401" y="125"/>
                          <a:pt x="400" y="124"/>
                        </a:cubicBezTo>
                        <a:cubicBezTo>
                          <a:pt x="400" y="124"/>
                          <a:pt x="400" y="124"/>
                          <a:pt x="400" y="123"/>
                        </a:cubicBezTo>
                        <a:cubicBezTo>
                          <a:pt x="399" y="122"/>
                          <a:pt x="400" y="123"/>
                          <a:pt x="401" y="123"/>
                        </a:cubicBezTo>
                        <a:close/>
                        <a:moveTo>
                          <a:pt x="409" y="129"/>
                        </a:moveTo>
                        <a:cubicBezTo>
                          <a:pt x="410" y="129"/>
                          <a:pt x="409" y="128"/>
                          <a:pt x="409" y="129"/>
                        </a:cubicBezTo>
                        <a:cubicBezTo>
                          <a:pt x="409" y="129"/>
                          <a:pt x="409" y="129"/>
                          <a:pt x="409" y="130"/>
                        </a:cubicBezTo>
                        <a:cubicBezTo>
                          <a:pt x="409" y="130"/>
                          <a:pt x="409" y="129"/>
                          <a:pt x="408" y="129"/>
                        </a:cubicBezTo>
                        <a:cubicBezTo>
                          <a:pt x="408" y="129"/>
                          <a:pt x="408" y="129"/>
                          <a:pt x="408" y="128"/>
                        </a:cubicBezTo>
                        <a:cubicBezTo>
                          <a:pt x="407" y="128"/>
                          <a:pt x="407" y="128"/>
                          <a:pt x="407" y="128"/>
                        </a:cubicBezTo>
                        <a:cubicBezTo>
                          <a:pt x="408" y="127"/>
                          <a:pt x="407" y="126"/>
                          <a:pt x="407" y="126"/>
                        </a:cubicBezTo>
                        <a:cubicBezTo>
                          <a:pt x="407" y="126"/>
                          <a:pt x="408" y="123"/>
                          <a:pt x="409" y="126"/>
                        </a:cubicBezTo>
                        <a:cubicBezTo>
                          <a:pt x="409" y="126"/>
                          <a:pt x="409" y="127"/>
                          <a:pt x="409" y="127"/>
                        </a:cubicBezTo>
                        <a:cubicBezTo>
                          <a:pt x="409" y="128"/>
                          <a:pt x="409" y="128"/>
                          <a:pt x="409" y="129"/>
                        </a:cubicBezTo>
                        <a:close/>
                        <a:moveTo>
                          <a:pt x="163" y="152"/>
                        </a:moveTo>
                        <a:cubicBezTo>
                          <a:pt x="163" y="152"/>
                          <a:pt x="162" y="153"/>
                          <a:pt x="163" y="154"/>
                        </a:cubicBezTo>
                        <a:cubicBezTo>
                          <a:pt x="164" y="154"/>
                          <a:pt x="164" y="155"/>
                          <a:pt x="165" y="155"/>
                        </a:cubicBezTo>
                        <a:cubicBezTo>
                          <a:pt x="165" y="156"/>
                          <a:pt x="166" y="157"/>
                          <a:pt x="167" y="159"/>
                        </a:cubicBezTo>
                        <a:cubicBezTo>
                          <a:pt x="167" y="160"/>
                          <a:pt x="165" y="162"/>
                          <a:pt x="164" y="162"/>
                        </a:cubicBezTo>
                        <a:cubicBezTo>
                          <a:pt x="162" y="162"/>
                          <a:pt x="161" y="162"/>
                          <a:pt x="160" y="161"/>
                        </a:cubicBezTo>
                        <a:cubicBezTo>
                          <a:pt x="159" y="161"/>
                          <a:pt x="159" y="158"/>
                          <a:pt x="158" y="159"/>
                        </a:cubicBezTo>
                        <a:cubicBezTo>
                          <a:pt x="158" y="159"/>
                          <a:pt x="157" y="159"/>
                          <a:pt x="157" y="158"/>
                        </a:cubicBezTo>
                        <a:cubicBezTo>
                          <a:pt x="157" y="157"/>
                          <a:pt x="157" y="157"/>
                          <a:pt x="158" y="156"/>
                        </a:cubicBezTo>
                        <a:cubicBezTo>
                          <a:pt x="159" y="155"/>
                          <a:pt x="159" y="153"/>
                          <a:pt x="161" y="151"/>
                        </a:cubicBezTo>
                        <a:cubicBezTo>
                          <a:pt x="162" y="150"/>
                          <a:pt x="162" y="150"/>
                          <a:pt x="163" y="152"/>
                        </a:cubicBezTo>
                        <a:close/>
                        <a:moveTo>
                          <a:pt x="388" y="125"/>
                        </a:moveTo>
                        <a:cubicBezTo>
                          <a:pt x="388" y="125"/>
                          <a:pt x="387" y="124"/>
                          <a:pt x="387" y="124"/>
                        </a:cubicBezTo>
                        <a:cubicBezTo>
                          <a:pt x="387" y="124"/>
                          <a:pt x="387" y="123"/>
                          <a:pt x="387" y="124"/>
                        </a:cubicBezTo>
                        <a:cubicBezTo>
                          <a:pt x="387" y="124"/>
                          <a:pt x="388" y="124"/>
                          <a:pt x="388" y="124"/>
                        </a:cubicBezTo>
                        <a:cubicBezTo>
                          <a:pt x="388" y="124"/>
                          <a:pt x="388" y="125"/>
                          <a:pt x="388" y="125"/>
                        </a:cubicBezTo>
                        <a:close/>
                        <a:moveTo>
                          <a:pt x="406" y="131"/>
                        </a:moveTo>
                        <a:cubicBezTo>
                          <a:pt x="406" y="131"/>
                          <a:pt x="406" y="132"/>
                          <a:pt x="407" y="132"/>
                        </a:cubicBezTo>
                        <a:cubicBezTo>
                          <a:pt x="407" y="132"/>
                          <a:pt x="407" y="133"/>
                          <a:pt x="407" y="134"/>
                        </a:cubicBezTo>
                        <a:cubicBezTo>
                          <a:pt x="407" y="133"/>
                          <a:pt x="407" y="133"/>
                          <a:pt x="407" y="133"/>
                        </a:cubicBezTo>
                        <a:cubicBezTo>
                          <a:pt x="407" y="133"/>
                          <a:pt x="406" y="133"/>
                          <a:pt x="406" y="132"/>
                        </a:cubicBezTo>
                        <a:cubicBezTo>
                          <a:pt x="406" y="132"/>
                          <a:pt x="406" y="131"/>
                          <a:pt x="406" y="131"/>
                        </a:cubicBezTo>
                        <a:close/>
                        <a:moveTo>
                          <a:pt x="383" y="123"/>
                        </a:moveTo>
                        <a:cubicBezTo>
                          <a:pt x="383" y="123"/>
                          <a:pt x="383" y="123"/>
                          <a:pt x="382" y="123"/>
                        </a:cubicBezTo>
                        <a:cubicBezTo>
                          <a:pt x="381" y="122"/>
                          <a:pt x="381" y="122"/>
                          <a:pt x="381" y="122"/>
                        </a:cubicBezTo>
                        <a:cubicBezTo>
                          <a:pt x="381" y="121"/>
                          <a:pt x="383" y="122"/>
                          <a:pt x="383" y="122"/>
                        </a:cubicBezTo>
                        <a:cubicBezTo>
                          <a:pt x="383" y="122"/>
                          <a:pt x="383" y="121"/>
                          <a:pt x="384" y="122"/>
                        </a:cubicBezTo>
                        <a:cubicBezTo>
                          <a:pt x="384" y="122"/>
                          <a:pt x="384" y="123"/>
                          <a:pt x="383" y="123"/>
                        </a:cubicBezTo>
                        <a:close/>
                        <a:moveTo>
                          <a:pt x="397" y="124"/>
                        </a:moveTo>
                        <a:cubicBezTo>
                          <a:pt x="397" y="124"/>
                          <a:pt x="397" y="124"/>
                          <a:pt x="397" y="124"/>
                        </a:cubicBezTo>
                        <a:cubicBezTo>
                          <a:pt x="397" y="124"/>
                          <a:pt x="397" y="123"/>
                          <a:pt x="397" y="123"/>
                        </a:cubicBezTo>
                        <a:cubicBezTo>
                          <a:pt x="397" y="123"/>
                          <a:pt x="398" y="124"/>
                          <a:pt x="398" y="124"/>
                        </a:cubicBezTo>
                        <a:cubicBezTo>
                          <a:pt x="398" y="124"/>
                          <a:pt x="398" y="125"/>
                          <a:pt x="398" y="125"/>
                        </a:cubicBezTo>
                        <a:cubicBezTo>
                          <a:pt x="398" y="125"/>
                          <a:pt x="399" y="125"/>
                          <a:pt x="399" y="126"/>
                        </a:cubicBezTo>
                        <a:cubicBezTo>
                          <a:pt x="399" y="127"/>
                          <a:pt x="399" y="127"/>
                          <a:pt x="399" y="127"/>
                        </a:cubicBezTo>
                        <a:cubicBezTo>
                          <a:pt x="398" y="127"/>
                          <a:pt x="398" y="127"/>
                          <a:pt x="399" y="128"/>
                        </a:cubicBezTo>
                        <a:cubicBezTo>
                          <a:pt x="399" y="129"/>
                          <a:pt x="399" y="128"/>
                          <a:pt x="398" y="128"/>
                        </a:cubicBezTo>
                        <a:cubicBezTo>
                          <a:pt x="398" y="127"/>
                          <a:pt x="397" y="127"/>
                          <a:pt x="398" y="128"/>
                        </a:cubicBezTo>
                        <a:cubicBezTo>
                          <a:pt x="398" y="128"/>
                          <a:pt x="398" y="129"/>
                          <a:pt x="398" y="129"/>
                        </a:cubicBezTo>
                        <a:cubicBezTo>
                          <a:pt x="398" y="129"/>
                          <a:pt x="398" y="129"/>
                          <a:pt x="398" y="129"/>
                        </a:cubicBezTo>
                        <a:cubicBezTo>
                          <a:pt x="398" y="129"/>
                          <a:pt x="398" y="129"/>
                          <a:pt x="398" y="129"/>
                        </a:cubicBezTo>
                        <a:cubicBezTo>
                          <a:pt x="398" y="130"/>
                          <a:pt x="398" y="129"/>
                          <a:pt x="397" y="129"/>
                        </a:cubicBezTo>
                        <a:cubicBezTo>
                          <a:pt x="397" y="129"/>
                          <a:pt x="397" y="128"/>
                          <a:pt x="397" y="128"/>
                        </a:cubicBezTo>
                        <a:cubicBezTo>
                          <a:pt x="396" y="127"/>
                          <a:pt x="396" y="127"/>
                          <a:pt x="396" y="126"/>
                        </a:cubicBezTo>
                        <a:cubicBezTo>
                          <a:pt x="396" y="126"/>
                          <a:pt x="396" y="126"/>
                          <a:pt x="395" y="125"/>
                        </a:cubicBezTo>
                        <a:cubicBezTo>
                          <a:pt x="395" y="125"/>
                          <a:pt x="395" y="125"/>
                          <a:pt x="395" y="125"/>
                        </a:cubicBezTo>
                        <a:cubicBezTo>
                          <a:pt x="395" y="124"/>
                          <a:pt x="395" y="124"/>
                          <a:pt x="395" y="125"/>
                        </a:cubicBezTo>
                        <a:cubicBezTo>
                          <a:pt x="395" y="125"/>
                          <a:pt x="395" y="125"/>
                          <a:pt x="395" y="125"/>
                        </a:cubicBezTo>
                        <a:cubicBezTo>
                          <a:pt x="395" y="126"/>
                          <a:pt x="394" y="125"/>
                          <a:pt x="394" y="125"/>
                        </a:cubicBezTo>
                        <a:cubicBezTo>
                          <a:pt x="393" y="124"/>
                          <a:pt x="393" y="123"/>
                          <a:pt x="393" y="123"/>
                        </a:cubicBezTo>
                        <a:cubicBezTo>
                          <a:pt x="394" y="122"/>
                          <a:pt x="394" y="122"/>
                          <a:pt x="394" y="122"/>
                        </a:cubicBezTo>
                        <a:cubicBezTo>
                          <a:pt x="394" y="122"/>
                          <a:pt x="395" y="123"/>
                          <a:pt x="395" y="123"/>
                        </a:cubicBezTo>
                        <a:cubicBezTo>
                          <a:pt x="396" y="123"/>
                          <a:pt x="396" y="124"/>
                          <a:pt x="397" y="124"/>
                        </a:cubicBezTo>
                        <a:close/>
                        <a:moveTo>
                          <a:pt x="398" y="123"/>
                        </a:moveTo>
                        <a:cubicBezTo>
                          <a:pt x="398" y="123"/>
                          <a:pt x="398" y="123"/>
                          <a:pt x="398" y="123"/>
                        </a:cubicBezTo>
                        <a:cubicBezTo>
                          <a:pt x="397" y="123"/>
                          <a:pt x="397" y="122"/>
                          <a:pt x="397" y="122"/>
                        </a:cubicBezTo>
                        <a:cubicBezTo>
                          <a:pt x="398" y="122"/>
                          <a:pt x="398" y="122"/>
                          <a:pt x="398" y="123"/>
                        </a:cubicBezTo>
                        <a:cubicBezTo>
                          <a:pt x="398" y="123"/>
                          <a:pt x="398" y="123"/>
                          <a:pt x="398" y="123"/>
                        </a:cubicBezTo>
                        <a:close/>
                        <a:moveTo>
                          <a:pt x="411" y="163"/>
                        </a:moveTo>
                        <a:cubicBezTo>
                          <a:pt x="411" y="163"/>
                          <a:pt x="412" y="163"/>
                          <a:pt x="412" y="163"/>
                        </a:cubicBezTo>
                        <a:cubicBezTo>
                          <a:pt x="412" y="163"/>
                          <a:pt x="412" y="162"/>
                          <a:pt x="412" y="162"/>
                        </a:cubicBezTo>
                        <a:cubicBezTo>
                          <a:pt x="412" y="163"/>
                          <a:pt x="412" y="163"/>
                          <a:pt x="413" y="163"/>
                        </a:cubicBezTo>
                        <a:cubicBezTo>
                          <a:pt x="413" y="162"/>
                          <a:pt x="412" y="161"/>
                          <a:pt x="413" y="161"/>
                        </a:cubicBezTo>
                        <a:cubicBezTo>
                          <a:pt x="413" y="161"/>
                          <a:pt x="413" y="160"/>
                          <a:pt x="413" y="160"/>
                        </a:cubicBezTo>
                        <a:cubicBezTo>
                          <a:pt x="413" y="159"/>
                          <a:pt x="414" y="160"/>
                          <a:pt x="414" y="159"/>
                        </a:cubicBezTo>
                        <a:cubicBezTo>
                          <a:pt x="414" y="159"/>
                          <a:pt x="414" y="159"/>
                          <a:pt x="414" y="159"/>
                        </a:cubicBezTo>
                        <a:cubicBezTo>
                          <a:pt x="414" y="159"/>
                          <a:pt x="414" y="160"/>
                          <a:pt x="414" y="159"/>
                        </a:cubicBezTo>
                        <a:cubicBezTo>
                          <a:pt x="414" y="159"/>
                          <a:pt x="414" y="158"/>
                          <a:pt x="415" y="158"/>
                        </a:cubicBezTo>
                        <a:cubicBezTo>
                          <a:pt x="415" y="158"/>
                          <a:pt x="415" y="159"/>
                          <a:pt x="415" y="159"/>
                        </a:cubicBezTo>
                        <a:cubicBezTo>
                          <a:pt x="416" y="159"/>
                          <a:pt x="416" y="159"/>
                          <a:pt x="416" y="159"/>
                        </a:cubicBezTo>
                        <a:cubicBezTo>
                          <a:pt x="416" y="159"/>
                          <a:pt x="416" y="159"/>
                          <a:pt x="417" y="159"/>
                        </a:cubicBezTo>
                        <a:cubicBezTo>
                          <a:pt x="417" y="158"/>
                          <a:pt x="417" y="158"/>
                          <a:pt x="417" y="158"/>
                        </a:cubicBezTo>
                        <a:cubicBezTo>
                          <a:pt x="417" y="158"/>
                          <a:pt x="418" y="158"/>
                          <a:pt x="417" y="157"/>
                        </a:cubicBezTo>
                        <a:cubicBezTo>
                          <a:pt x="417" y="157"/>
                          <a:pt x="417" y="156"/>
                          <a:pt x="418" y="156"/>
                        </a:cubicBezTo>
                        <a:cubicBezTo>
                          <a:pt x="418" y="156"/>
                          <a:pt x="418" y="155"/>
                          <a:pt x="419" y="156"/>
                        </a:cubicBezTo>
                        <a:cubicBezTo>
                          <a:pt x="419" y="156"/>
                          <a:pt x="420" y="157"/>
                          <a:pt x="420" y="157"/>
                        </a:cubicBezTo>
                        <a:cubicBezTo>
                          <a:pt x="420" y="158"/>
                          <a:pt x="420" y="159"/>
                          <a:pt x="420" y="159"/>
                        </a:cubicBezTo>
                        <a:cubicBezTo>
                          <a:pt x="420" y="160"/>
                          <a:pt x="420" y="161"/>
                          <a:pt x="419" y="161"/>
                        </a:cubicBezTo>
                        <a:cubicBezTo>
                          <a:pt x="419" y="161"/>
                          <a:pt x="419" y="161"/>
                          <a:pt x="419" y="161"/>
                        </a:cubicBezTo>
                        <a:cubicBezTo>
                          <a:pt x="418" y="161"/>
                          <a:pt x="418" y="161"/>
                          <a:pt x="418" y="161"/>
                        </a:cubicBezTo>
                        <a:cubicBezTo>
                          <a:pt x="418" y="162"/>
                          <a:pt x="418" y="162"/>
                          <a:pt x="417" y="162"/>
                        </a:cubicBezTo>
                        <a:cubicBezTo>
                          <a:pt x="417" y="162"/>
                          <a:pt x="417" y="163"/>
                          <a:pt x="417" y="163"/>
                        </a:cubicBezTo>
                        <a:cubicBezTo>
                          <a:pt x="417" y="163"/>
                          <a:pt x="416" y="164"/>
                          <a:pt x="416" y="164"/>
                        </a:cubicBezTo>
                        <a:cubicBezTo>
                          <a:pt x="416" y="164"/>
                          <a:pt x="416" y="165"/>
                          <a:pt x="416" y="165"/>
                        </a:cubicBezTo>
                        <a:cubicBezTo>
                          <a:pt x="416" y="165"/>
                          <a:pt x="416" y="165"/>
                          <a:pt x="415" y="166"/>
                        </a:cubicBezTo>
                        <a:cubicBezTo>
                          <a:pt x="415" y="166"/>
                          <a:pt x="415" y="166"/>
                          <a:pt x="415" y="167"/>
                        </a:cubicBezTo>
                        <a:cubicBezTo>
                          <a:pt x="415" y="167"/>
                          <a:pt x="415" y="167"/>
                          <a:pt x="415" y="167"/>
                        </a:cubicBezTo>
                        <a:cubicBezTo>
                          <a:pt x="415" y="167"/>
                          <a:pt x="415" y="167"/>
                          <a:pt x="415" y="167"/>
                        </a:cubicBezTo>
                        <a:cubicBezTo>
                          <a:pt x="415" y="167"/>
                          <a:pt x="415" y="168"/>
                          <a:pt x="415" y="168"/>
                        </a:cubicBezTo>
                        <a:cubicBezTo>
                          <a:pt x="415" y="168"/>
                          <a:pt x="414" y="168"/>
                          <a:pt x="415" y="168"/>
                        </a:cubicBezTo>
                        <a:cubicBezTo>
                          <a:pt x="415" y="169"/>
                          <a:pt x="415" y="170"/>
                          <a:pt x="415" y="170"/>
                        </a:cubicBezTo>
                        <a:cubicBezTo>
                          <a:pt x="414" y="169"/>
                          <a:pt x="414" y="169"/>
                          <a:pt x="414" y="169"/>
                        </a:cubicBezTo>
                        <a:cubicBezTo>
                          <a:pt x="413" y="168"/>
                          <a:pt x="413" y="169"/>
                          <a:pt x="414" y="169"/>
                        </a:cubicBezTo>
                        <a:cubicBezTo>
                          <a:pt x="414" y="170"/>
                          <a:pt x="415" y="171"/>
                          <a:pt x="414" y="171"/>
                        </a:cubicBezTo>
                        <a:cubicBezTo>
                          <a:pt x="414" y="171"/>
                          <a:pt x="414" y="171"/>
                          <a:pt x="414" y="171"/>
                        </a:cubicBezTo>
                        <a:cubicBezTo>
                          <a:pt x="414" y="172"/>
                          <a:pt x="414" y="171"/>
                          <a:pt x="414" y="171"/>
                        </a:cubicBezTo>
                        <a:cubicBezTo>
                          <a:pt x="414" y="171"/>
                          <a:pt x="414" y="172"/>
                          <a:pt x="414" y="172"/>
                        </a:cubicBezTo>
                        <a:cubicBezTo>
                          <a:pt x="414" y="172"/>
                          <a:pt x="414" y="172"/>
                          <a:pt x="414" y="173"/>
                        </a:cubicBezTo>
                        <a:cubicBezTo>
                          <a:pt x="414" y="173"/>
                          <a:pt x="414" y="173"/>
                          <a:pt x="414" y="173"/>
                        </a:cubicBezTo>
                        <a:cubicBezTo>
                          <a:pt x="414" y="173"/>
                          <a:pt x="414" y="174"/>
                          <a:pt x="414" y="174"/>
                        </a:cubicBezTo>
                        <a:cubicBezTo>
                          <a:pt x="414" y="174"/>
                          <a:pt x="414" y="175"/>
                          <a:pt x="414" y="176"/>
                        </a:cubicBezTo>
                        <a:cubicBezTo>
                          <a:pt x="414" y="177"/>
                          <a:pt x="414" y="178"/>
                          <a:pt x="414" y="179"/>
                        </a:cubicBezTo>
                        <a:cubicBezTo>
                          <a:pt x="414" y="180"/>
                          <a:pt x="415" y="181"/>
                          <a:pt x="415" y="182"/>
                        </a:cubicBezTo>
                        <a:cubicBezTo>
                          <a:pt x="415" y="183"/>
                          <a:pt x="416" y="183"/>
                          <a:pt x="416" y="184"/>
                        </a:cubicBezTo>
                        <a:cubicBezTo>
                          <a:pt x="416" y="184"/>
                          <a:pt x="416" y="184"/>
                          <a:pt x="416" y="184"/>
                        </a:cubicBezTo>
                        <a:cubicBezTo>
                          <a:pt x="416" y="185"/>
                          <a:pt x="417" y="186"/>
                          <a:pt x="417" y="186"/>
                        </a:cubicBezTo>
                        <a:cubicBezTo>
                          <a:pt x="417" y="186"/>
                          <a:pt x="416" y="186"/>
                          <a:pt x="416" y="185"/>
                        </a:cubicBezTo>
                        <a:cubicBezTo>
                          <a:pt x="416" y="185"/>
                          <a:pt x="416" y="185"/>
                          <a:pt x="416" y="186"/>
                        </a:cubicBezTo>
                        <a:cubicBezTo>
                          <a:pt x="416" y="186"/>
                          <a:pt x="415" y="186"/>
                          <a:pt x="415" y="186"/>
                        </a:cubicBezTo>
                        <a:cubicBezTo>
                          <a:pt x="415" y="185"/>
                          <a:pt x="415" y="185"/>
                          <a:pt x="415" y="185"/>
                        </a:cubicBezTo>
                        <a:cubicBezTo>
                          <a:pt x="414" y="185"/>
                          <a:pt x="414" y="185"/>
                          <a:pt x="414" y="184"/>
                        </a:cubicBezTo>
                        <a:cubicBezTo>
                          <a:pt x="414" y="184"/>
                          <a:pt x="414" y="184"/>
                          <a:pt x="414" y="183"/>
                        </a:cubicBezTo>
                        <a:cubicBezTo>
                          <a:pt x="414" y="183"/>
                          <a:pt x="413" y="181"/>
                          <a:pt x="413" y="181"/>
                        </a:cubicBezTo>
                        <a:cubicBezTo>
                          <a:pt x="412" y="181"/>
                          <a:pt x="412" y="181"/>
                          <a:pt x="411" y="180"/>
                        </a:cubicBezTo>
                        <a:cubicBezTo>
                          <a:pt x="411" y="179"/>
                          <a:pt x="411" y="178"/>
                          <a:pt x="411" y="178"/>
                        </a:cubicBezTo>
                        <a:cubicBezTo>
                          <a:pt x="412" y="178"/>
                          <a:pt x="412" y="177"/>
                          <a:pt x="412" y="176"/>
                        </a:cubicBezTo>
                        <a:cubicBezTo>
                          <a:pt x="412" y="176"/>
                          <a:pt x="412" y="176"/>
                          <a:pt x="412" y="175"/>
                        </a:cubicBezTo>
                        <a:cubicBezTo>
                          <a:pt x="411" y="175"/>
                          <a:pt x="411" y="175"/>
                          <a:pt x="411" y="175"/>
                        </a:cubicBezTo>
                        <a:cubicBezTo>
                          <a:pt x="411" y="175"/>
                          <a:pt x="411" y="174"/>
                          <a:pt x="411" y="174"/>
                        </a:cubicBezTo>
                        <a:cubicBezTo>
                          <a:pt x="411" y="174"/>
                          <a:pt x="412" y="174"/>
                          <a:pt x="412" y="174"/>
                        </a:cubicBezTo>
                        <a:cubicBezTo>
                          <a:pt x="411" y="173"/>
                          <a:pt x="411" y="172"/>
                          <a:pt x="412" y="172"/>
                        </a:cubicBezTo>
                        <a:cubicBezTo>
                          <a:pt x="412" y="172"/>
                          <a:pt x="412" y="172"/>
                          <a:pt x="412" y="172"/>
                        </a:cubicBezTo>
                        <a:cubicBezTo>
                          <a:pt x="412" y="171"/>
                          <a:pt x="412" y="171"/>
                          <a:pt x="412" y="171"/>
                        </a:cubicBezTo>
                        <a:cubicBezTo>
                          <a:pt x="411" y="170"/>
                          <a:pt x="412" y="169"/>
                          <a:pt x="412" y="169"/>
                        </a:cubicBezTo>
                        <a:cubicBezTo>
                          <a:pt x="412" y="168"/>
                          <a:pt x="412" y="168"/>
                          <a:pt x="412" y="167"/>
                        </a:cubicBezTo>
                        <a:cubicBezTo>
                          <a:pt x="412" y="167"/>
                          <a:pt x="412" y="167"/>
                          <a:pt x="412" y="167"/>
                        </a:cubicBezTo>
                        <a:cubicBezTo>
                          <a:pt x="412" y="166"/>
                          <a:pt x="412" y="166"/>
                          <a:pt x="412" y="165"/>
                        </a:cubicBezTo>
                        <a:cubicBezTo>
                          <a:pt x="412" y="165"/>
                          <a:pt x="412" y="165"/>
                          <a:pt x="412" y="165"/>
                        </a:cubicBezTo>
                        <a:cubicBezTo>
                          <a:pt x="411" y="164"/>
                          <a:pt x="411" y="163"/>
                          <a:pt x="411" y="163"/>
                        </a:cubicBezTo>
                        <a:close/>
                        <a:moveTo>
                          <a:pt x="431" y="181"/>
                        </a:moveTo>
                        <a:cubicBezTo>
                          <a:pt x="431" y="180"/>
                          <a:pt x="430" y="179"/>
                          <a:pt x="431" y="179"/>
                        </a:cubicBezTo>
                        <a:cubicBezTo>
                          <a:pt x="432" y="179"/>
                          <a:pt x="431" y="181"/>
                          <a:pt x="431" y="181"/>
                        </a:cubicBezTo>
                        <a:close/>
                        <a:moveTo>
                          <a:pt x="422" y="134"/>
                        </a:moveTo>
                        <a:cubicBezTo>
                          <a:pt x="423" y="134"/>
                          <a:pt x="423" y="135"/>
                          <a:pt x="422" y="135"/>
                        </a:cubicBezTo>
                        <a:cubicBezTo>
                          <a:pt x="422" y="134"/>
                          <a:pt x="422" y="134"/>
                          <a:pt x="421" y="134"/>
                        </a:cubicBezTo>
                        <a:cubicBezTo>
                          <a:pt x="421" y="133"/>
                          <a:pt x="421" y="133"/>
                          <a:pt x="422" y="133"/>
                        </a:cubicBezTo>
                        <a:cubicBezTo>
                          <a:pt x="422" y="132"/>
                          <a:pt x="422" y="134"/>
                          <a:pt x="422" y="134"/>
                        </a:cubicBezTo>
                        <a:close/>
                        <a:moveTo>
                          <a:pt x="422" y="142"/>
                        </a:moveTo>
                        <a:cubicBezTo>
                          <a:pt x="421" y="142"/>
                          <a:pt x="421" y="141"/>
                          <a:pt x="422" y="142"/>
                        </a:cubicBezTo>
                        <a:cubicBezTo>
                          <a:pt x="422" y="142"/>
                          <a:pt x="422" y="142"/>
                          <a:pt x="422" y="142"/>
                        </a:cubicBezTo>
                        <a:cubicBezTo>
                          <a:pt x="423" y="142"/>
                          <a:pt x="423" y="143"/>
                          <a:pt x="422" y="142"/>
                        </a:cubicBezTo>
                        <a:cubicBezTo>
                          <a:pt x="422" y="142"/>
                          <a:pt x="422" y="142"/>
                          <a:pt x="422" y="142"/>
                        </a:cubicBezTo>
                        <a:close/>
                        <a:moveTo>
                          <a:pt x="425" y="177"/>
                        </a:moveTo>
                        <a:cubicBezTo>
                          <a:pt x="425" y="177"/>
                          <a:pt x="424" y="177"/>
                          <a:pt x="424" y="177"/>
                        </a:cubicBezTo>
                        <a:cubicBezTo>
                          <a:pt x="424" y="177"/>
                          <a:pt x="424" y="176"/>
                          <a:pt x="424" y="175"/>
                        </a:cubicBezTo>
                        <a:cubicBezTo>
                          <a:pt x="424" y="175"/>
                          <a:pt x="424" y="175"/>
                          <a:pt x="424" y="175"/>
                        </a:cubicBezTo>
                        <a:cubicBezTo>
                          <a:pt x="425" y="176"/>
                          <a:pt x="425" y="177"/>
                          <a:pt x="425" y="177"/>
                        </a:cubicBezTo>
                        <a:close/>
                        <a:moveTo>
                          <a:pt x="431" y="167"/>
                        </a:moveTo>
                        <a:cubicBezTo>
                          <a:pt x="431" y="168"/>
                          <a:pt x="432" y="170"/>
                          <a:pt x="431" y="169"/>
                        </a:cubicBezTo>
                        <a:cubicBezTo>
                          <a:pt x="430" y="168"/>
                          <a:pt x="430" y="168"/>
                          <a:pt x="430" y="167"/>
                        </a:cubicBezTo>
                        <a:cubicBezTo>
                          <a:pt x="430" y="167"/>
                          <a:pt x="431" y="167"/>
                          <a:pt x="431" y="167"/>
                        </a:cubicBezTo>
                        <a:close/>
                        <a:moveTo>
                          <a:pt x="405" y="122"/>
                        </a:moveTo>
                        <a:cubicBezTo>
                          <a:pt x="405" y="122"/>
                          <a:pt x="405" y="121"/>
                          <a:pt x="405" y="121"/>
                        </a:cubicBezTo>
                        <a:cubicBezTo>
                          <a:pt x="405" y="121"/>
                          <a:pt x="405" y="121"/>
                          <a:pt x="406" y="121"/>
                        </a:cubicBezTo>
                        <a:cubicBezTo>
                          <a:pt x="406" y="122"/>
                          <a:pt x="406" y="122"/>
                          <a:pt x="405" y="122"/>
                        </a:cubicBezTo>
                        <a:close/>
                        <a:moveTo>
                          <a:pt x="411" y="188"/>
                        </a:moveTo>
                        <a:cubicBezTo>
                          <a:pt x="411" y="188"/>
                          <a:pt x="413" y="190"/>
                          <a:pt x="413" y="190"/>
                        </a:cubicBezTo>
                        <a:cubicBezTo>
                          <a:pt x="413" y="190"/>
                          <a:pt x="413" y="190"/>
                          <a:pt x="413" y="190"/>
                        </a:cubicBezTo>
                        <a:cubicBezTo>
                          <a:pt x="413" y="191"/>
                          <a:pt x="414" y="191"/>
                          <a:pt x="413" y="191"/>
                        </a:cubicBezTo>
                        <a:cubicBezTo>
                          <a:pt x="413" y="192"/>
                          <a:pt x="413" y="192"/>
                          <a:pt x="412" y="192"/>
                        </a:cubicBezTo>
                        <a:cubicBezTo>
                          <a:pt x="412" y="193"/>
                          <a:pt x="411" y="192"/>
                          <a:pt x="411" y="191"/>
                        </a:cubicBezTo>
                        <a:cubicBezTo>
                          <a:pt x="411" y="190"/>
                          <a:pt x="411" y="189"/>
                          <a:pt x="411" y="188"/>
                        </a:cubicBezTo>
                        <a:close/>
                        <a:moveTo>
                          <a:pt x="404" y="124"/>
                        </a:moveTo>
                        <a:cubicBezTo>
                          <a:pt x="404" y="123"/>
                          <a:pt x="405" y="124"/>
                          <a:pt x="404" y="125"/>
                        </a:cubicBezTo>
                        <a:cubicBezTo>
                          <a:pt x="404" y="125"/>
                          <a:pt x="403" y="124"/>
                          <a:pt x="404" y="124"/>
                        </a:cubicBezTo>
                        <a:close/>
                        <a:moveTo>
                          <a:pt x="405" y="120"/>
                        </a:moveTo>
                        <a:cubicBezTo>
                          <a:pt x="405" y="119"/>
                          <a:pt x="407" y="121"/>
                          <a:pt x="407" y="122"/>
                        </a:cubicBezTo>
                        <a:cubicBezTo>
                          <a:pt x="407" y="122"/>
                          <a:pt x="405" y="121"/>
                          <a:pt x="405" y="120"/>
                        </a:cubicBezTo>
                        <a:close/>
                        <a:moveTo>
                          <a:pt x="400" y="129"/>
                        </a:moveTo>
                        <a:cubicBezTo>
                          <a:pt x="399" y="129"/>
                          <a:pt x="399" y="129"/>
                          <a:pt x="399" y="129"/>
                        </a:cubicBezTo>
                        <a:cubicBezTo>
                          <a:pt x="399" y="128"/>
                          <a:pt x="400" y="129"/>
                          <a:pt x="400" y="129"/>
                        </a:cubicBezTo>
                        <a:cubicBezTo>
                          <a:pt x="401" y="129"/>
                          <a:pt x="402" y="129"/>
                          <a:pt x="402" y="129"/>
                        </a:cubicBezTo>
                        <a:cubicBezTo>
                          <a:pt x="402" y="130"/>
                          <a:pt x="400" y="129"/>
                          <a:pt x="400" y="129"/>
                        </a:cubicBezTo>
                        <a:close/>
                        <a:moveTo>
                          <a:pt x="393" y="231"/>
                        </a:moveTo>
                        <a:cubicBezTo>
                          <a:pt x="393" y="231"/>
                          <a:pt x="392" y="233"/>
                          <a:pt x="392" y="232"/>
                        </a:cubicBezTo>
                        <a:cubicBezTo>
                          <a:pt x="392" y="231"/>
                          <a:pt x="392" y="230"/>
                          <a:pt x="392" y="230"/>
                        </a:cubicBezTo>
                        <a:cubicBezTo>
                          <a:pt x="392" y="229"/>
                          <a:pt x="392" y="229"/>
                          <a:pt x="393" y="229"/>
                        </a:cubicBezTo>
                        <a:cubicBezTo>
                          <a:pt x="393" y="230"/>
                          <a:pt x="393" y="230"/>
                          <a:pt x="393" y="231"/>
                        </a:cubicBezTo>
                        <a:close/>
                        <a:moveTo>
                          <a:pt x="406" y="127"/>
                        </a:moveTo>
                        <a:cubicBezTo>
                          <a:pt x="406" y="127"/>
                          <a:pt x="407" y="128"/>
                          <a:pt x="407" y="128"/>
                        </a:cubicBezTo>
                        <a:cubicBezTo>
                          <a:pt x="407" y="128"/>
                          <a:pt x="408" y="129"/>
                          <a:pt x="408" y="129"/>
                        </a:cubicBezTo>
                        <a:cubicBezTo>
                          <a:pt x="407" y="129"/>
                          <a:pt x="407" y="129"/>
                          <a:pt x="407" y="129"/>
                        </a:cubicBezTo>
                        <a:cubicBezTo>
                          <a:pt x="407" y="129"/>
                          <a:pt x="407" y="129"/>
                          <a:pt x="408" y="129"/>
                        </a:cubicBezTo>
                        <a:cubicBezTo>
                          <a:pt x="408" y="130"/>
                          <a:pt x="408" y="130"/>
                          <a:pt x="408" y="130"/>
                        </a:cubicBezTo>
                        <a:cubicBezTo>
                          <a:pt x="408" y="131"/>
                          <a:pt x="406" y="129"/>
                          <a:pt x="407" y="130"/>
                        </a:cubicBezTo>
                        <a:cubicBezTo>
                          <a:pt x="406" y="130"/>
                          <a:pt x="406" y="130"/>
                          <a:pt x="405" y="129"/>
                        </a:cubicBezTo>
                        <a:cubicBezTo>
                          <a:pt x="405" y="129"/>
                          <a:pt x="405" y="129"/>
                          <a:pt x="405" y="128"/>
                        </a:cubicBezTo>
                        <a:cubicBezTo>
                          <a:pt x="405" y="128"/>
                          <a:pt x="405" y="128"/>
                          <a:pt x="405" y="127"/>
                        </a:cubicBezTo>
                        <a:cubicBezTo>
                          <a:pt x="406" y="127"/>
                          <a:pt x="405" y="127"/>
                          <a:pt x="405" y="127"/>
                        </a:cubicBezTo>
                        <a:cubicBezTo>
                          <a:pt x="405" y="127"/>
                          <a:pt x="405" y="126"/>
                          <a:pt x="405" y="126"/>
                        </a:cubicBezTo>
                        <a:cubicBezTo>
                          <a:pt x="405" y="126"/>
                          <a:pt x="406" y="127"/>
                          <a:pt x="406" y="127"/>
                        </a:cubicBezTo>
                        <a:cubicBezTo>
                          <a:pt x="406" y="127"/>
                          <a:pt x="406" y="127"/>
                          <a:pt x="406" y="127"/>
                        </a:cubicBezTo>
                        <a:close/>
                        <a:moveTo>
                          <a:pt x="129" y="113"/>
                        </a:moveTo>
                        <a:cubicBezTo>
                          <a:pt x="128" y="113"/>
                          <a:pt x="128" y="112"/>
                          <a:pt x="129" y="111"/>
                        </a:cubicBezTo>
                        <a:cubicBezTo>
                          <a:pt x="130" y="111"/>
                          <a:pt x="131" y="111"/>
                          <a:pt x="131" y="111"/>
                        </a:cubicBezTo>
                        <a:cubicBezTo>
                          <a:pt x="131" y="111"/>
                          <a:pt x="131" y="113"/>
                          <a:pt x="131" y="113"/>
                        </a:cubicBezTo>
                        <a:cubicBezTo>
                          <a:pt x="130" y="113"/>
                          <a:pt x="130" y="113"/>
                          <a:pt x="129" y="113"/>
                        </a:cubicBezTo>
                        <a:close/>
                        <a:moveTo>
                          <a:pt x="131" y="103"/>
                        </a:moveTo>
                        <a:cubicBezTo>
                          <a:pt x="132" y="103"/>
                          <a:pt x="132" y="103"/>
                          <a:pt x="132" y="104"/>
                        </a:cubicBezTo>
                        <a:cubicBezTo>
                          <a:pt x="132" y="104"/>
                          <a:pt x="132" y="104"/>
                          <a:pt x="132" y="105"/>
                        </a:cubicBezTo>
                        <a:cubicBezTo>
                          <a:pt x="131" y="105"/>
                          <a:pt x="130" y="104"/>
                          <a:pt x="131" y="103"/>
                        </a:cubicBezTo>
                        <a:close/>
                        <a:moveTo>
                          <a:pt x="182" y="274"/>
                        </a:moveTo>
                        <a:cubicBezTo>
                          <a:pt x="183" y="273"/>
                          <a:pt x="185" y="272"/>
                          <a:pt x="185" y="274"/>
                        </a:cubicBezTo>
                        <a:cubicBezTo>
                          <a:pt x="185" y="275"/>
                          <a:pt x="185" y="275"/>
                          <a:pt x="185" y="275"/>
                        </a:cubicBezTo>
                        <a:cubicBezTo>
                          <a:pt x="184" y="275"/>
                          <a:pt x="183" y="274"/>
                          <a:pt x="182" y="274"/>
                        </a:cubicBezTo>
                        <a:close/>
                        <a:moveTo>
                          <a:pt x="234" y="294"/>
                        </a:moveTo>
                        <a:cubicBezTo>
                          <a:pt x="234" y="293"/>
                          <a:pt x="235" y="293"/>
                          <a:pt x="235" y="294"/>
                        </a:cubicBezTo>
                        <a:cubicBezTo>
                          <a:pt x="235" y="294"/>
                          <a:pt x="235" y="294"/>
                          <a:pt x="235" y="294"/>
                        </a:cubicBezTo>
                        <a:cubicBezTo>
                          <a:pt x="235" y="294"/>
                          <a:pt x="234" y="294"/>
                          <a:pt x="234" y="294"/>
                        </a:cubicBezTo>
                        <a:close/>
                        <a:moveTo>
                          <a:pt x="123" y="119"/>
                        </a:moveTo>
                        <a:cubicBezTo>
                          <a:pt x="123" y="119"/>
                          <a:pt x="122" y="119"/>
                          <a:pt x="122" y="120"/>
                        </a:cubicBezTo>
                        <a:cubicBezTo>
                          <a:pt x="122" y="120"/>
                          <a:pt x="121" y="121"/>
                          <a:pt x="121" y="121"/>
                        </a:cubicBezTo>
                        <a:cubicBezTo>
                          <a:pt x="120" y="122"/>
                          <a:pt x="119" y="123"/>
                          <a:pt x="118" y="123"/>
                        </a:cubicBezTo>
                        <a:cubicBezTo>
                          <a:pt x="117" y="122"/>
                          <a:pt x="119" y="120"/>
                          <a:pt x="120" y="120"/>
                        </a:cubicBezTo>
                        <a:cubicBezTo>
                          <a:pt x="120" y="119"/>
                          <a:pt x="121" y="119"/>
                          <a:pt x="121" y="119"/>
                        </a:cubicBezTo>
                        <a:cubicBezTo>
                          <a:pt x="121" y="119"/>
                          <a:pt x="121" y="119"/>
                          <a:pt x="122" y="119"/>
                        </a:cubicBezTo>
                        <a:cubicBezTo>
                          <a:pt x="122" y="119"/>
                          <a:pt x="123" y="118"/>
                          <a:pt x="123" y="119"/>
                        </a:cubicBezTo>
                        <a:close/>
                        <a:moveTo>
                          <a:pt x="154" y="111"/>
                        </a:moveTo>
                        <a:cubicBezTo>
                          <a:pt x="154" y="111"/>
                          <a:pt x="153" y="112"/>
                          <a:pt x="152" y="112"/>
                        </a:cubicBezTo>
                        <a:cubicBezTo>
                          <a:pt x="152" y="112"/>
                          <a:pt x="150" y="111"/>
                          <a:pt x="150" y="111"/>
                        </a:cubicBezTo>
                        <a:cubicBezTo>
                          <a:pt x="150" y="110"/>
                          <a:pt x="151" y="110"/>
                          <a:pt x="151" y="109"/>
                        </a:cubicBezTo>
                        <a:cubicBezTo>
                          <a:pt x="151" y="109"/>
                          <a:pt x="151" y="110"/>
                          <a:pt x="152" y="109"/>
                        </a:cubicBezTo>
                        <a:cubicBezTo>
                          <a:pt x="152" y="110"/>
                          <a:pt x="152" y="110"/>
                          <a:pt x="153" y="110"/>
                        </a:cubicBezTo>
                        <a:cubicBezTo>
                          <a:pt x="153" y="110"/>
                          <a:pt x="154" y="110"/>
                          <a:pt x="154" y="111"/>
                        </a:cubicBezTo>
                        <a:close/>
                        <a:moveTo>
                          <a:pt x="149" y="119"/>
                        </a:moveTo>
                        <a:cubicBezTo>
                          <a:pt x="149" y="118"/>
                          <a:pt x="149" y="117"/>
                          <a:pt x="150" y="117"/>
                        </a:cubicBezTo>
                        <a:cubicBezTo>
                          <a:pt x="150" y="116"/>
                          <a:pt x="151" y="116"/>
                          <a:pt x="152" y="116"/>
                        </a:cubicBezTo>
                        <a:cubicBezTo>
                          <a:pt x="152" y="117"/>
                          <a:pt x="152" y="118"/>
                          <a:pt x="151" y="119"/>
                        </a:cubicBezTo>
                        <a:cubicBezTo>
                          <a:pt x="150" y="119"/>
                          <a:pt x="149" y="119"/>
                          <a:pt x="149" y="119"/>
                        </a:cubicBezTo>
                        <a:close/>
                        <a:moveTo>
                          <a:pt x="373" y="284"/>
                        </a:moveTo>
                        <a:cubicBezTo>
                          <a:pt x="374" y="284"/>
                          <a:pt x="374" y="284"/>
                          <a:pt x="374" y="284"/>
                        </a:cubicBezTo>
                        <a:cubicBezTo>
                          <a:pt x="374" y="285"/>
                          <a:pt x="373" y="285"/>
                          <a:pt x="372" y="285"/>
                        </a:cubicBezTo>
                        <a:cubicBezTo>
                          <a:pt x="373" y="285"/>
                          <a:pt x="373" y="285"/>
                          <a:pt x="373" y="284"/>
                        </a:cubicBezTo>
                        <a:close/>
                        <a:moveTo>
                          <a:pt x="165" y="138"/>
                        </a:moveTo>
                        <a:cubicBezTo>
                          <a:pt x="165" y="139"/>
                          <a:pt x="164" y="141"/>
                          <a:pt x="163" y="141"/>
                        </a:cubicBezTo>
                        <a:cubicBezTo>
                          <a:pt x="162" y="141"/>
                          <a:pt x="162" y="141"/>
                          <a:pt x="161" y="142"/>
                        </a:cubicBezTo>
                        <a:cubicBezTo>
                          <a:pt x="161" y="142"/>
                          <a:pt x="161" y="142"/>
                          <a:pt x="161" y="143"/>
                        </a:cubicBezTo>
                        <a:cubicBezTo>
                          <a:pt x="160" y="144"/>
                          <a:pt x="159" y="144"/>
                          <a:pt x="159" y="143"/>
                        </a:cubicBezTo>
                        <a:cubicBezTo>
                          <a:pt x="158" y="143"/>
                          <a:pt x="158" y="142"/>
                          <a:pt x="157" y="141"/>
                        </a:cubicBezTo>
                        <a:cubicBezTo>
                          <a:pt x="157" y="140"/>
                          <a:pt x="156" y="140"/>
                          <a:pt x="155" y="140"/>
                        </a:cubicBezTo>
                        <a:cubicBezTo>
                          <a:pt x="154" y="139"/>
                          <a:pt x="154" y="139"/>
                          <a:pt x="154" y="138"/>
                        </a:cubicBezTo>
                        <a:cubicBezTo>
                          <a:pt x="153" y="138"/>
                          <a:pt x="153" y="138"/>
                          <a:pt x="153" y="137"/>
                        </a:cubicBezTo>
                        <a:cubicBezTo>
                          <a:pt x="152" y="137"/>
                          <a:pt x="152" y="136"/>
                          <a:pt x="152" y="135"/>
                        </a:cubicBezTo>
                        <a:cubicBezTo>
                          <a:pt x="152" y="134"/>
                          <a:pt x="153" y="133"/>
                          <a:pt x="153" y="134"/>
                        </a:cubicBezTo>
                        <a:cubicBezTo>
                          <a:pt x="154" y="134"/>
                          <a:pt x="155" y="135"/>
                          <a:pt x="156" y="135"/>
                        </a:cubicBezTo>
                        <a:cubicBezTo>
                          <a:pt x="156" y="134"/>
                          <a:pt x="157" y="133"/>
                          <a:pt x="156" y="132"/>
                        </a:cubicBezTo>
                        <a:cubicBezTo>
                          <a:pt x="156" y="132"/>
                          <a:pt x="155" y="131"/>
                          <a:pt x="156" y="130"/>
                        </a:cubicBezTo>
                        <a:cubicBezTo>
                          <a:pt x="156" y="130"/>
                          <a:pt x="156" y="130"/>
                          <a:pt x="156" y="130"/>
                        </a:cubicBezTo>
                        <a:cubicBezTo>
                          <a:pt x="155" y="129"/>
                          <a:pt x="155" y="128"/>
                          <a:pt x="156" y="128"/>
                        </a:cubicBezTo>
                        <a:cubicBezTo>
                          <a:pt x="157" y="127"/>
                          <a:pt x="158" y="127"/>
                          <a:pt x="159" y="127"/>
                        </a:cubicBezTo>
                        <a:cubicBezTo>
                          <a:pt x="159" y="127"/>
                          <a:pt x="159" y="128"/>
                          <a:pt x="160" y="128"/>
                        </a:cubicBezTo>
                        <a:cubicBezTo>
                          <a:pt x="160" y="128"/>
                          <a:pt x="162" y="128"/>
                          <a:pt x="162" y="127"/>
                        </a:cubicBezTo>
                        <a:cubicBezTo>
                          <a:pt x="163" y="127"/>
                          <a:pt x="163" y="126"/>
                          <a:pt x="165" y="126"/>
                        </a:cubicBezTo>
                        <a:cubicBezTo>
                          <a:pt x="165" y="127"/>
                          <a:pt x="166" y="127"/>
                          <a:pt x="165" y="128"/>
                        </a:cubicBezTo>
                        <a:cubicBezTo>
                          <a:pt x="165" y="129"/>
                          <a:pt x="161" y="131"/>
                          <a:pt x="163" y="132"/>
                        </a:cubicBezTo>
                        <a:cubicBezTo>
                          <a:pt x="164" y="133"/>
                          <a:pt x="165" y="130"/>
                          <a:pt x="165" y="132"/>
                        </a:cubicBezTo>
                        <a:cubicBezTo>
                          <a:pt x="165" y="133"/>
                          <a:pt x="165" y="133"/>
                          <a:pt x="165" y="134"/>
                        </a:cubicBezTo>
                        <a:cubicBezTo>
                          <a:pt x="165" y="134"/>
                          <a:pt x="165" y="135"/>
                          <a:pt x="165" y="135"/>
                        </a:cubicBezTo>
                        <a:cubicBezTo>
                          <a:pt x="166" y="136"/>
                          <a:pt x="166" y="137"/>
                          <a:pt x="165" y="138"/>
                        </a:cubicBezTo>
                        <a:close/>
                        <a:moveTo>
                          <a:pt x="157" y="102"/>
                        </a:moveTo>
                        <a:cubicBezTo>
                          <a:pt x="156" y="102"/>
                          <a:pt x="155" y="101"/>
                          <a:pt x="156" y="101"/>
                        </a:cubicBezTo>
                        <a:cubicBezTo>
                          <a:pt x="156" y="100"/>
                          <a:pt x="157" y="100"/>
                          <a:pt x="158" y="100"/>
                        </a:cubicBezTo>
                        <a:cubicBezTo>
                          <a:pt x="158" y="100"/>
                          <a:pt x="159" y="100"/>
                          <a:pt x="159" y="101"/>
                        </a:cubicBezTo>
                        <a:cubicBezTo>
                          <a:pt x="158" y="101"/>
                          <a:pt x="158" y="102"/>
                          <a:pt x="157" y="102"/>
                        </a:cubicBezTo>
                        <a:close/>
                        <a:moveTo>
                          <a:pt x="140" y="130"/>
                        </a:moveTo>
                        <a:cubicBezTo>
                          <a:pt x="141" y="130"/>
                          <a:pt x="139" y="132"/>
                          <a:pt x="139" y="132"/>
                        </a:cubicBezTo>
                        <a:cubicBezTo>
                          <a:pt x="137" y="131"/>
                          <a:pt x="140" y="130"/>
                          <a:pt x="140" y="130"/>
                        </a:cubicBezTo>
                        <a:close/>
                        <a:moveTo>
                          <a:pt x="147" y="148"/>
                        </a:moveTo>
                        <a:cubicBezTo>
                          <a:pt x="147" y="149"/>
                          <a:pt x="148" y="149"/>
                          <a:pt x="150" y="149"/>
                        </a:cubicBezTo>
                        <a:cubicBezTo>
                          <a:pt x="151" y="149"/>
                          <a:pt x="151" y="150"/>
                          <a:pt x="152" y="151"/>
                        </a:cubicBezTo>
                        <a:cubicBezTo>
                          <a:pt x="152" y="152"/>
                          <a:pt x="153" y="152"/>
                          <a:pt x="152" y="153"/>
                        </a:cubicBezTo>
                        <a:cubicBezTo>
                          <a:pt x="152" y="154"/>
                          <a:pt x="152" y="154"/>
                          <a:pt x="151" y="154"/>
                        </a:cubicBezTo>
                        <a:cubicBezTo>
                          <a:pt x="151" y="155"/>
                          <a:pt x="150" y="153"/>
                          <a:pt x="150" y="154"/>
                        </a:cubicBezTo>
                        <a:cubicBezTo>
                          <a:pt x="149" y="154"/>
                          <a:pt x="149" y="155"/>
                          <a:pt x="148" y="155"/>
                        </a:cubicBezTo>
                        <a:cubicBezTo>
                          <a:pt x="147" y="155"/>
                          <a:pt x="147" y="156"/>
                          <a:pt x="148" y="156"/>
                        </a:cubicBezTo>
                        <a:cubicBezTo>
                          <a:pt x="148" y="156"/>
                          <a:pt x="149" y="156"/>
                          <a:pt x="149" y="156"/>
                        </a:cubicBezTo>
                        <a:cubicBezTo>
                          <a:pt x="150" y="156"/>
                          <a:pt x="150" y="158"/>
                          <a:pt x="150" y="159"/>
                        </a:cubicBezTo>
                        <a:cubicBezTo>
                          <a:pt x="149" y="159"/>
                          <a:pt x="148" y="160"/>
                          <a:pt x="146" y="160"/>
                        </a:cubicBezTo>
                        <a:cubicBezTo>
                          <a:pt x="145" y="160"/>
                          <a:pt x="143" y="161"/>
                          <a:pt x="143" y="160"/>
                        </a:cubicBezTo>
                        <a:cubicBezTo>
                          <a:pt x="142" y="159"/>
                          <a:pt x="142" y="159"/>
                          <a:pt x="142" y="159"/>
                        </a:cubicBezTo>
                        <a:cubicBezTo>
                          <a:pt x="141" y="159"/>
                          <a:pt x="141" y="159"/>
                          <a:pt x="140" y="159"/>
                        </a:cubicBezTo>
                        <a:cubicBezTo>
                          <a:pt x="139" y="159"/>
                          <a:pt x="139" y="158"/>
                          <a:pt x="139" y="158"/>
                        </a:cubicBezTo>
                        <a:cubicBezTo>
                          <a:pt x="138" y="156"/>
                          <a:pt x="138" y="158"/>
                          <a:pt x="138" y="159"/>
                        </a:cubicBezTo>
                        <a:cubicBezTo>
                          <a:pt x="137" y="160"/>
                          <a:pt x="137" y="161"/>
                          <a:pt x="135" y="161"/>
                        </a:cubicBezTo>
                        <a:cubicBezTo>
                          <a:pt x="134" y="161"/>
                          <a:pt x="134" y="162"/>
                          <a:pt x="133" y="162"/>
                        </a:cubicBezTo>
                        <a:cubicBezTo>
                          <a:pt x="132" y="162"/>
                          <a:pt x="131" y="163"/>
                          <a:pt x="131" y="163"/>
                        </a:cubicBezTo>
                        <a:cubicBezTo>
                          <a:pt x="129" y="164"/>
                          <a:pt x="127" y="164"/>
                          <a:pt x="125" y="165"/>
                        </a:cubicBezTo>
                        <a:cubicBezTo>
                          <a:pt x="123" y="166"/>
                          <a:pt x="122" y="164"/>
                          <a:pt x="122" y="163"/>
                        </a:cubicBezTo>
                        <a:cubicBezTo>
                          <a:pt x="122" y="161"/>
                          <a:pt x="122" y="160"/>
                          <a:pt x="120" y="161"/>
                        </a:cubicBezTo>
                        <a:cubicBezTo>
                          <a:pt x="119" y="161"/>
                          <a:pt x="117" y="161"/>
                          <a:pt x="117" y="160"/>
                        </a:cubicBezTo>
                        <a:cubicBezTo>
                          <a:pt x="116" y="159"/>
                          <a:pt x="115" y="159"/>
                          <a:pt x="115" y="159"/>
                        </a:cubicBezTo>
                        <a:cubicBezTo>
                          <a:pt x="113" y="156"/>
                          <a:pt x="119" y="155"/>
                          <a:pt x="121" y="155"/>
                        </a:cubicBezTo>
                        <a:cubicBezTo>
                          <a:pt x="122" y="155"/>
                          <a:pt x="123" y="154"/>
                          <a:pt x="124" y="154"/>
                        </a:cubicBezTo>
                        <a:cubicBezTo>
                          <a:pt x="125" y="154"/>
                          <a:pt x="126" y="154"/>
                          <a:pt x="126" y="154"/>
                        </a:cubicBezTo>
                        <a:cubicBezTo>
                          <a:pt x="128" y="153"/>
                          <a:pt x="125" y="153"/>
                          <a:pt x="125" y="153"/>
                        </a:cubicBezTo>
                        <a:cubicBezTo>
                          <a:pt x="123" y="153"/>
                          <a:pt x="121" y="152"/>
                          <a:pt x="119" y="153"/>
                        </a:cubicBezTo>
                        <a:cubicBezTo>
                          <a:pt x="118" y="153"/>
                          <a:pt x="116" y="155"/>
                          <a:pt x="115" y="154"/>
                        </a:cubicBezTo>
                        <a:cubicBezTo>
                          <a:pt x="115" y="153"/>
                          <a:pt x="114" y="152"/>
                          <a:pt x="114" y="151"/>
                        </a:cubicBezTo>
                        <a:cubicBezTo>
                          <a:pt x="115" y="150"/>
                          <a:pt x="117" y="149"/>
                          <a:pt x="118" y="149"/>
                        </a:cubicBezTo>
                        <a:cubicBezTo>
                          <a:pt x="119" y="149"/>
                          <a:pt x="120" y="147"/>
                          <a:pt x="119" y="148"/>
                        </a:cubicBezTo>
                        <a:cubicBezTo>
                          <a:pt x="118" y="148"/>
                          <a:pt x="118" y="148"/>
                          <a:pt x="117" y="148"/>
                        </a:cubicBezTo>
                        <a:cubicBezTo>
                          <a:pt x="116" y="149"/>
                          <a:pt x="115" y="148"/>
                          <a:pt x="114" y="148"/>
                        </a:cubicBezTo>
                        <a:cubicBezTo>
                          <a:pt x="113" y="147"/>
                          <a:pt x="113" y="146"/>
                          <a:pt x="114" y="145"/>
                        </a:cubicBezTo>
                        <a:cubicBezTo>
                          <a:pt x="115" y="145"/>
                          <a:pt x="117" y="143"/>
                          <a:pt x="115" y="143"/>
                        </a:cubicBezTo>
                        <a:cubicBezTo>
                          <a:pt x="115" y="143"/>
                          <a:pt x="114" y="144"/>
                          <a:pt x="115" y="143"/>
                        </a:cubicBezTo>
                        <a:cubicBezTo>
                          <a:pt x="115" y="142"/>
                          <a:pt x="116" y="141"/>
                          <a:pt x="117" y="141"/>
                        </a:cubicBezTo>
                        <a:cubicBezTo>
                          <a:pt x="118" y="140"/>
                          <a:pt x="119" y="138"/>
                          <a:pt x="121" y="138"/>
                        </a:cubicBezTo>
                        <a:cubicBezTo>
                          <a:pt x="122" y="137"/>
                          <a:pt x="123" y="137"/>
                          <a:pt x="124" y="136"/>
                        </a:cubicBezTo>
                        <a:cubicBezTo>
                          <a:pt x="124" y="136"/>
                          <a:pt x="125" y="135"/>
                          <a:pt x="125" y="135"/>
                        </a:cubicBezTo>
                        <a:cubicBezTo>
                          <a:pt x="126" y="135"/>
                          <a:pt x="126" y="135"/>
                          <a:pt x="126" y="136"/>
                        </a:cubicBezTo>
                        <a:cubicBezTo>
                          <a:pt x="126" y="136"/>
                          <a:pt x="126" y="137"/>
                          <a:pt x="126" y="137"/>
                        </a:cubicBezTo>
                        <a:cubicBezTo>
                          <a:pt x="125" y="138"/>
                          <a:pt x="122" y="140"/>
                          <a:pt x="124" y="140"/>
                        </a:cubicBezTo>
                        <a:cubicBezTo>
                          <a:pt x="125" y="140"/>
                          <a:pt x="125" y="139"/>
                          <a:pt x="126" y="139"/>
                        </a:cubicBezTo>
                        <a:cubicBezTo>
                          <a:pt x="126" y="138"/>
                          <a:pt x="126" y="138"/>
                          <a:pt x="127" y="138"/>
                        </a:cubicBezTo>
                        <a:cubicBezTo>
                          <a:pt x="127" y="136"/>
                          <a:pt x="129" y="137"/>
                          <a:pt x="130" y="137"/>
                        </a:cubicBezTo>
                        <a:cubicBezTo>
                          <a:pt x="131" y="137"/>
                          <a:pt x="131" y="138"/>
                          <a:pt x="131" y="139"/>
                        </a:cubicBezTo>
                        <a:cubicBezTo>
                          <a:pt x="130" y="140"/>
                          <a:pt x="130" y="141"/>
                          <a:pt x="131" y="140"/>
                        </a:cubicBezTo>
                        <a:cubicBezTo>
                          <a:pt x="131" y="139"/>
                          <a:pt x="132" y="139"/>
                          <a:pt x="132" y="139"/>
                        </a:cubicBezTo>
                        <a:cubicBezTo>
                          <a:pt x="133" y="139"/>
                          <a:pt x="134" y="138"/>
                          <a:pt x="134" y="138"/>
                        </a:cubicBezTo>
                        <a:cubicBezTo>
                          <a:pt x="134" y="137"/>
                          <a:pt x="133" y="137"/>
                          <a:pt x="133" y="136"/>
                        </a:cubicBezTo>
                        <a:cubicBezTo>
                          <a:pt x="133" y="135"/>
                          <a:pt x="135" y="136"/>
                          <a:pt x="135" y="136"/>
                        </a:cubicBezTo>
                        <a:cubicBezTo>
                          <a:pt x="136" y="136"/>
                          <a:pt x="137" y="138"/>
                          <a:pt x="137" y="139"/>
                        </a:cubicBezTo>
                        <a:cubicBezTo>
                          <a:pt x="137" y="140"/>
                          <a:pt x="137" y="141"/>
                          <a:pt x="137" y="142"/>
                        </a:cubicBezTo>
                        <a:cubicBezTo>
                          <a:pt x="137" y="142"/>
                          <a:pt x="137" y="142"/>
                          <a:pt x="137" y="143"/>
                        </a:cubicBezTo>
                        <a:cubicBezTo>
                          <a:pt x="137" y="143"/>
                          <a:pt x="137" y="143"/>
                          <a:pt x="137" y="144"/>
                        </a:cubicBezTo>
                        <a:cubicBezTo>
                          <a:pt x="138" y="144"/>
                          <a:pt x="138" y="143"/>
                          <a:pt x="138" y="143"/>
                        </a:cubicBezTo>
                        <a:cubicBezTo>
                          <a:pt x="139" y="142"/>
                          <a:pt x="139" y="141"/>
                          <a:pt x="139" y="141"/>
                        </a:cubicBezTo>
                        <a:cubicBezTo>
                          <a:pt x="138" y="140"/>
                          <a:pt x="139" y="139"/>
                          <a:pt x="138" y="138"/>
                        </a:cubicBezTo>
                        <a:cubicBezTo>
                          <a:pt x="138" y="138"/>
                          <a:pt x="138" y="136"/>
                          <a:pt x="138" y="135"/>
                        </a:cubicBezTo>
                        <a:cubicBezTo>
                          <a:pt x="138" y="135"/>
                          <a:pt x="138" y="134"/>
                          <a:pt x="139" y="134"/>
                        </a:cubicBezTo>
                        <a:cubicBezTo>
                          <a:pt x="140" y="133"/>
                          <a:pt x="140" y="134"/>
                          <a:pt x="141" y="134"/>
                        </a:cubicBezTo>
                        <a:cubicBezTo>
                          <a:pt x="141" y="134"/>
                          <a:pt x="142" y="134"/>
                          <a:pt x="143" y="134"/>
                        </a:cubicBezTo>
                        <a:cubicBezTo>
                          <a:pt x="143" y="135"/>
                          <a:pt x="143" y="135"/>
                          <a:pt x="144" y="135"/>
                        </a:cubicBezTo>
                        <a:cubicBezTo>
                          <a:pt x="145" y="135"/>
                          <a:pt x="144" y="134"/>
                          <a:pt x="144" y="134"/>
                        </a:cubicBezTo>
                        <a:cubicBezTo>
                          <a:pt x="144" y="133"/>
                          <a:pt x="143" y="133"/>
                          <a:pt x="143" y="132"/>
                        </a:cubicBezTo>
                        <a:cubicBezTo>
                          <a:pt x="142" y="132"/>
                          <a:pt x="141" y="132"/>
                          <a:pt x="142" y="132"/>
                        </a:cubicBezTo>
                        <a:cubicBezTo>
                          <a:pt x="142" y="131"/>
                          <a:pt x="142" y="130"/>
                          <a:pt x="143" y="130"/>
                        </a:cubicBezTo>
                        <a:cubicBezTo>
                          <a:pt x="144" y="130"/>
                          <a:pt x="146" y="130"/>
                          <a:pt x="147" y="130"/>
                        </a:cubicBezTo>
                        <a:cubicBezTo>
                          <a:pt x="147" y="130"/>
                          <a:pt x="147" y="132"/>
                          <a:pt x="147" y="133"/>
                        </a:cubicBezTo>
                        <a:cubicBezTo>
                          <a:pt x="147" y="133"/>
                          <a:pt x="146" y="133"/>
                          <a:pt x="146" y="134"/>
                        </a:cubicBezTo>
                        <a:cubicBezTo>
                          <a:pt x="146" y="134"/>
                          <a:pt x="146" y="134"/>
                          <a:pt x="145" y="135"/>
                        </a:cubicBezTo>
                        <a:cubicBezTo>
                          <a:pt x="145" y="135"/>
                          <a:pt x="145" y="135"/>
                          <a:pt x="145" y="135"/>
                        </a:cubicBezTo>
                        <a:cubicBezTo>
                          <a:pt x="144" y="136"/>
                          <a:pt x="145" y="136"/>
                          <a:pt x="145" y="137"/>
                        </a:cubicBezTo>
                        <a:cubicBezTo>
                          <a:pt x="145" y="138"/>
                          <a:pt x="145" y="138"/>
                          <a:pt x="145" y="139"/>
                        </a:cubicBezTo>
                        <a:cubicBezTo>
                          <a:pt x="145" y="140"/>
                          <a:pt x="145" y="140"/>
                          <a:pt x="145" y="141"/>
                        </a:cubicBezTo>
                        <a:cubicBezTo>
                          <a:pt x="145" y="141"/>
                          <a:pt x="145" y="141"/>
                          <a:pt x="145" y="142"/>
                        </a:cubicBezTo>
                        <a:cubicBezTo>
                          <a:pt x="145" y="143"/>
                          <a:pt x="146" y="143"/>
                          <a:pt x="146" y="144"/>
                        </a:cubicBezTo>
                        <a:cubicBezTo>
                          <a:pt x="146" y="144"/>
                          <a:pt x="145" y="145"/>
                          <a:pt x="146" y="146"/>
                        </a:cubicBezTo>
                        <a:cubicBezTo>
                          <a:pt x="146" y="147"/>
                          <a:pt x="146" y="147"/>
                          <a:pt x="147" y="148"/>
                        </a:cubicBezTo>
                        <a:close/>
                        <a:moveTo>
                          <a:pt x="380" y="281"/>
                        </a:moveTo>
                        <a:cubicBezTo>
                          <a:pt x="380" y="280"/>
                          <a:pt x="380" y="280"/>
                          <a:pt x="380" y="280"/>
                        </a:cubicBezTo>
                        <a:cubicBezTo>
                          <a:pt x="380" y="280"/>
                          <a:pt x="380" y="280"/>
                          <a:pt x="380" y="280"/>
                        </a:cubicBezTo>
                        <a:cubicBezTo>
                          <a:pt x="380" y="281"/>
                          <a:pt x="379" y="281"/>
                          <a:pt x="379" y="281"/>
                        </a:cubicBezTo>
                        <a:cubicBezTo>
                          <a:pt x="379" y="281"/>
                          <a:pt x="379" y="281"/>
                          <a:pt x="379" y="281"/>
                        </a:cubicBezTo>
                        <a:cubicBezTo>
                          <a:pt x="379" y="281"/>
                          <a:pt x="379" y="281"/>
                          <a:pt x="380" y="281"/>
                        </a:cubicBezTo>
                        <a:close/>
                        <a:moveTo>
                          <a:pt x="381" y="130"/>
                        </a:moveTo>
                        <a:cubicBezTo>
                          <a:pt x="381" y="131"/>
                          <a:pt x="381" y="131"/>
                          <a:pt x="381" y="131"/>
                        </a:cubicBezTo>
                        <a:cubicBezTo>
                          <a:pt x="380" y="130"/>
                          <a:pt x="380" y="130"/>
                          <a:pt x="380" y="130"/>
                        </a:cubicBezTo>
                        <a:cubicBezTo>
                          <a:pt x="380" y="130"/>
                          <a:pt x="381" y="130"/>
                          <a:pt x="381" y="130"/>
                        </a:cubicBezTo>
                        <a:close/>
                        <a:moveTo>
                          <a:pt x="378" y="134"/>
                        </a:moveTo>
                        <a:cubicBezTo>
                          <a:pt x="378" y="134"/>
                          <a:pt x="380" y="135"/>
                          <a:pt x="380" y="136"/>
                        </a:cubicBezTo>
                        <a:cubicBezTo>
                          <a:pt x="380" y="136"/>
                          <a:pt x="380" y="136"/>
                          <a:pt x="380" y="137"/>
                        </a:cubicBezTo>
                        <a:cubicBezTo>
                          <a:pt x="379" y="137"/>
                          <a:pt x="380" y="137"/>
                          <a:pt x="380" y="138"/>
                        </a:cubicBezTo>
                        <a:cubicBezTo>
                          <a:pt x="380" y="138"/>
                          <a:pt x="380" y="138"/>
                          <a:pt x="380" y="138"/>
                        </a:cubicBezTo>
                        <a:cubicBezTo>
                          <a:pt x="380" y="139"/>
                          <a:pt x="379" y="139"/>
                          <a:pt x="379" y="138"/>
                        </a:cubicBezTo>
                        <a:cubicBezTo>
                          <a:pt x="379" y="138"/>
                          <a:pt x="379" y="137"/>
                          <a:pt x="378" y="136"/>
                        </a:cubicBezTo>
                        <a:cubicBezTo>
                          <a:pt x="378" y="136"/>
                          <a:pt x="378" y="136"/>
                          <a:pt x="377" y="136"/>
                        </a:cubicBezTo>
                        <a:cubicBezTo>
                          <a:pt x="377" y="136"/>
                          <a:pt x="377" y="135"/>
                          <a:pt x="377" y="134"/>
                        </a:cubicBezTo>
                        <a:cubicBezTo>
                          <a:pt x="377" y="134"/>
                          <a:pt x="377" y="133"/>
                          <a:pt x="376" y="132"/>
                        </a:cubicBezTo>
                        <a:cubicBezTo>
                          <a:pt x="376" y="132"/>
                          <a:pt x="376" y="132"/>
                          <a:pt x="376" y="131"/>
                        </a:cubicBezTo>
                        <a:cubicBezTo>
                          <a:pt x="376" y="131"/>
                          <a:pt x="376" y="131"/>
                          <a:pt x="376" y="131"/>
                        </a:cubicBezTo>
                        <a:cubicBezTo>
                          <a:pt x="376" y="130"/>
                          <a:pt x="375" y="130"/>
                          <a:pt x="375" y="130"/>
                        </a:cubicBezTo>
                        <a:cubicBezTo>
                          <a:pt x="375" y="129"/>
                          <a:pt x="376" y="129"/>
                          <a:pt x="376" y="129"/>
                        </a:cubicBezTo>
                        <a:cubicBezTo>
                          <a:pt x="376" y="128"/>
                          <a:pt x="376" y="129"/>
                          <a:pt x="376" y="129"/>
                        </a:cubicBezTo>
                        <a:cubicBezTo>
                          <a:pt x="377" y="130"/>
                          <a:pt x="377" y="130"/>
                          <a:pt x="377" y="131"/>
                        </a:cubicBezTo>
                        <a:cubicBezTo>
                          <a:pt x="377" y="131"/>
                          <a:pt x="377" y="131"/>
                          <a:pt x="377" y="132"/>
                        </a:cubicBezTo>
                        <a:cubicBezTo>
                          <a:pt x="377" y="132"/>
                          <a:pt x="378" y="132"/>
                          <a:pt x="378" y="132"/>
                        </a:cubicBezTo>
                        <a:cubicBezTo>
                          <a:pt x="378" y="133"/>
                          <a:pt x="378" y="133"/>
                          <a:pt x="378" y="134"/>
                        </a:cubicBezTo>
                        <a:close/>
                        <a:moveTo>
                          <a:pt x="367" y="113"/>
                        </a:moveTo>
                        <a:cubicBezTo>
                          <a:pt x="367" y="113"/>
                          <a:pt x="368" y="113"/>
                          <a:pt x="368" y="114"/>
                        </a:cubicBezTo>
                        <a:cubicBezTo>
                          <a:pt x="369" y="114"/>
                          <a:pt x="369" y="114"/>
                          <a:pt x="369" y="114"/>
                        </a:cubicBezTo>
                        <a:cubicBezTo>
                          <a:pt x="369" y="114"/>
                          <a:pt x="368" y="114"/>
                          <a:pt x="368" y="114"/>
                        </a:cubicBezTo>
                        <a:cubicBezTo>
                          <a:pt x="367" y="114"/>
                          <a:pt x="367" y="113"/>
                          <a:pt x="367" y="113"/>
                        </a:cubicBezTo>
                        <a:close/>
                        <a:moveTo>
                          <a:pt x="368" y="224"/>
                        </a:moveTo>
                        <a:cubicBezTo>
                          <a:pt x="368" y="225"/>
                          <a:pt x="367" y="223"/>
                          <a:pt x="368" y="223"/>
                        </a:cubicBezTo>
                        <a:cubicBezTo>
                          <a:pt x="368" y="222"/>
                          <a:pt x="368" y="222"/>
                          <a:pt x="368" y="223"/>
                        </a:cubicBezTo>
                        <a:cubicBezTo>
                          <a:pt x="369" y="223"/>
                          <a:pt x="369" y="224"/>
                          <a:pt x="368" y="224"/>
                        </a:cubicBezTo>
                        <a:close/>
                        <a:moveTo>
                          <a:pt x="366" y="256"/>
                        </a:moveTo>
                        <a:cubicBezTo>
                          <a:pt x="365" y="255"/>
                          <a:pt x="367" y="254"/>
                          <a:pt x="368" y="253"/>
                        </a:cubicBezTo>
                        <a:cubicBezTo>
                          <a:pt x="368" y="253"/>
                          <a:pt x="369" y="252"/>
                          <a:pt x="368" y="251"/>
                        </a:cubicBezTo>
                        <a:cubicBezTo>
                          <a:pt x="368" y="251"/>
                          <a:pt x="368" y="251"/>
                          <a:pt x="368" y="251"/>
                        </a:cubicBezTo>
                        <a:cubicBezTo>
                          <a:pt x="368" y="250"/>
                          <a:pt x="368" y="250"/>
                          <a:pt x="368" y="250"/>
                        </a:cubicBezTo>
                        <a:cubicBezTo>
                          <a:pt x="367" y="249"/>
                          <a:pt x="367" y="249"/>
                          <a:pt x="367" y="249"/>
                        </a:cubicBezTo>
                        <a:cubicBezTo>
                          <a:pt x="367" y="248"/>
                          <a:pt x="367" y="248"/>
                          <a:pt x="367" y="247"/>
                        </a:cubicBezTo>
                        <a:cubicBezTo>
                          <a:pt x="367" y="246"/>
                          <a:pt x="367" y="245"/>
                          <a:pt x="367" y="245"/>
                        </a:cubicBezTo>
                        <a:cubicBezTo>
                          <a:pt x="367" y="245"/>
                          <a:pt x="368" y="247"/>
                          <a:pt x="368" y="246"/>
                        </a:cubicBezTo>
                        <a:cubicBezTo>
                          <a:pt x="369" y="245"/>
                          <a:pt x="368" y="245"/>
                          <a:pt x="368" y="244"/>
                        </a:cubicBezTo>
                        <a:cubicBezTo>
                          <a:pt x="369" y="243"/>
                          <a:pt x="369" y="243"/>
                          <a:pt x="368" y="243"/>
                        </a:cubicBezTo>
                        <a:cubicBezTo>
                          <a:pt x="368" y="242"/>
                          <a:pt x="368" y="242"/>
                          <a:pt x="368" y="241"/>
                        </a:cubicBezTo>
                        <a:cubicBezTo>
                          <a:pt x="368" y="241"/>
                          <a:pt x="368" y="240"/>
                          <a:pt x="367" y="240"/>
                        </a:cubicBezTo>
                        <a:cubicBezTo>
                          <a:pt x="367" y="240"/>
                          <a:pt x="367" y="241"/>
                          <a:pt x="367" y="240"/>
                        </a:cubicBezTo>
                        <a:cubicBezTo>
                          <a:pt x="366" y="240"/>
                          <a:pt x="366" y="240"/>
                          <a:pt x="366" y="239"/>
                        </a:cubicBezTo>
                        <a:cubicBezTo>
                          <a:pt x="367" y="239"/>
                          <a:pt x="367" y="239"/>
                          <a:pt x="367" y="238"/>
                        </a:cubicBezTo>
                        <a:cubicBezTo>
                          <a:pt x="367" y="238"/>
                          <a:pt x="367" y="237"/>
                          <a:pt x="367" y="237"/>
                        </a:cubicBezTo>
                        <a:cubicBezTo>
                          <a:pt x="367" y="236"/>
                          <a:pt x="366" y="237"/>
                          <a:pt x="366" y="235"/>
                        </a:cubicBezTo>
                        <a:cubicBezTo>
                          <a:pt x="366" y="235"/>
                          <a:pt x="366" y="234"/>
                          <a:pt x="366" y="234"/>
                        </a:cubicBezTo>
                        <a:cubicBezTo>
                          <a:pt x="366" y="234"/>
                          <a:pt x="365" y="234"/>
                          <a:pt x="365" y="234"/>
                        </a:cubicBezTo>
                        <a:cubicBezTo>
                          <a:pt x="365" y="233"/>
                          <a:pt x="365" y="232"/>
                          <a:pt x="365" y="232"/>
                        </a:cubicBezTo>
                        <a:cubicBezTo>
                          <a:pt x="365" y="231"/>
                          <a:pt x="365" y="231"/>
                          <a:pt x="365" y="231"/>
                        </a:cubicBezTo>
                        <a:cubicBezTo>
                          <a:pt x="365" y="231"/>
                          <a:pt x="365" y="230"/>
                          <a:pt x="365" y="229"/>
                        </a:cubicBezTo>
                        <a:cubicBezTo>
                          <a:pt x="365" y="229"/>
                          <a:pt x="366" y="228"/>
                          <a:pt x="366" y="227"/>
                        </a:cubicBezTo>
                        <a:cubicBezTo>
                          <a:pt x="366" y="227"/>
                          <a:pt x="366" y="225"/>
                          <a:pt x="366" y="225"/>
                        </a:cubicBezTo>
                        <a:cubicBezTo>
                          <a:pt x="367" y="227"/>
                          <a:pt x="368" y="224"/>
                          <a:pt x="368" y="225"/>
                        </a:cubicBezTo>
                        <a:cubicBezTo>
                          <a:pt x="369" y="226"/>
                          <a:pt x="367" y="228"/>
                          <a:pt x="368" y="229"/>
                        </a:cubicBezTo>
                        <a:cubicBezTo>
                          <a:pt x="368" y="229"/>
                          <a:pt x="368" y="229"/>
                          <a:pt x="369" y="229"/>
                        </a:cubicBezTo>
                        <a:cubicBezTo>
                          <a:pt x="369" y="229"/>
                          <a:pt x="369" y="229"/>
                          <a:pt x="369" y="229"/>
                        </a:cubicBezTo>
                        <a:cubicBezTo>
                          <a:pt x="370" y="229"/>
                          <a:pt x="370" y="230"/>
                          <a:pt x="370" y="230"/>
                        </a:cubicBezTo>
                        <a:cubicBezTo>
                          <a:pt x="370" y="231"/>
                          <a:pt x="370" y="231"/>
                          <a:pt x="369" y="232"/>
                        </a:cubicBezTo>
                        <a:cubicBezTo>
                          <a:pt x="369" y="232"/>
                          <a:pt x="369" y="233"/>
                          <a:pt x="369" y="234"/>
                        </a:cubicBezTo>
                        <a:cubicBezTo>
                          <a:pt x="369" y="235"/>
                          <a:pt x="369" y="235"/>
                          <a:pt x="369" y="235"/>
                        </a:cubicBezTo>
                        <a:cubicBezTo>
                          <a:pt x="369" y="236"/>
                          <a:pt x="369" y="236"/>
                          <a:pt x="370" y="236"/>
                        </a:cubicBezTo>
                        <a:cubicBezTo>
                          <a:pt x="370" y="236"/>
                          <a:pt x="370" y="236"/>
                          <a:pt x="370" y="237"/>
                        </a:cubicBezTo>
                        <a:cubicBezTo>
                          <a:pt x="370" y="238"/>
                          <a:pt x="370" y="238"/>
                          <a:pt x="370" y="239"/>
                        </a:cubicBezTo>
                        <a:cubicBezTo>
                          <a:pt x="371" y="239"/>
                          <a:pt x="370" y="240"/>
                          <a:pt x="371" y="240"/>
                        </a:cubicBezTo>
                        <a:cubicBezTo>
                          <a:pt x="371" y="241"/>
                          <a:pt x="371" y="241"/>
                          <a:pt x="371" y="241"/>
                        </a:cubicBezTo>
                        <a:cubicBezTo>
                          <a:pt x="371" y="242"/>
                          <a:pt x="371" y="243"/>
                          <a:pt x="372" y="243"/>
                        </a:cubicBezTo>
                        <a:cubicBezTo>
                          <a:pt x="372" y="244"/>
                          <a:pt x="372" y="245"/>
                          <a:pt x="372" y="246"/>
                        </a:cubicBezTo>
                        <a:cubicBezTo>
                          <a:pt x="373" y="246"/>
                          <a:pt x="373" y="247"/>
                          <a:pt x="373" y="247"/>
                        </a:cubicBezTo>
                        <a:cubicBezTo>
                          <a:pt x="374" y="248"/>
                          <a:pt x="374" y="249"/>
                          <a:pt x="373" y="251"/>
                        </a:cubicBezTo>
                        <a:cubicBezTo>
                          <a:pt x="373" y="251"/>
                          <a:pt x="373" y="252"/>
                          <a:pt x="373" y="253"/>
                        </a:cubicBezTo>
                        <a:cubicBezTo>
                          <a:pt x="373" y="254"/>
                          <a:pt x="373" y="254"/>
                          <a:pt x="372" y="254"/>
                        </a:cubicBezTo>
                        <a:cubicBezTo>
                          <a:pt x="372" y="255"/>
                          <a:pt x="372" y="254"/>
                          <a:pt x="371" y="254"/>
                        </a:cubicBezTo>
                        <a:cubicBezTo>
                          <a:pt x="371" y="254"/>
                          <a:pt x="371" y="254"/>
                          <a:pt x="371" y="254"/>
                        </a:cubicBezTo>
                        <a:cubicBezTo>
                          <a:pt x="371" y="254"/>
                          <a:pt x="371" y="254"/>
                          <a:pt x="371" y="254"/>
                        </a:cubicBezTo>
                        <a:cubicBezTo>
                          <a:pt x="370" y="255"/>
                          <a:pt x="370" y="255"/>
                          <a:pt x="369" y="255"/>
                        </a:cubicBezTo>
                        <a:cubicBezTo>
                          <a:pt x="369" y="255"/>
                          <a:pt x="369" y="255"/>
                          <a:pt x="368" y="256"/>
                        </a:cubicBezTo>
                        <a:cubicBezTo>
                          <a:pt x="368" y="256"/>
                          <a:pt x="367" y="257"/>
                          <a:pt x="366" y="256"/>
                        </a:cubicBezTo>
                        <a:close/>
                        <a:moveTo>
                          <a:pt x="369" y="116"/>
                        </a:moveTo>
                        <a:cubicBezTo>
                          <a:pt x="369" y="117"/>
                          <a:pt x="369" y="116"/>
                          <a:pt x="369" y="116"/>
                        </a:cubicBezTo>
                        <a:cubicBezTo>
                          <a:pt x="369" y="116"/>
                          <a:pt x="369" y="116"/>
                          <a:pt x="369" y="115"/>
                        </a:cubicBezTo>
                        <a:cubicBezTo>
                          <a:pt x="369" y="114"/>
                          <a:pt x="369" y="115"/>
                          <a:pt x="370" y="116"/>
                        </a:cubicBezTo>
                        <a:cubicBezTo>
                          <a:pt x="370" y="116"/>
                          <a:pt x="370" y="116"/>
                          <a:pt x="371" y="117"/>
                        </a:cubicBezTo>
                        <a:cubicBezTo>
                          <a:pt x="372" y="118"/>
                          <a:pt x="371" y="116"/>
                          <a:pt x="372" y="117"/>
                        </a:cubicBezTo>
                        <a:cubicBezTo>
                          <a:pt x="372" y="117"/>
                          <a:pt x="372" y="117"/>
                          <a:pt x="372" y="117"/>
                        </a:cubicBezTo>
                        <a:cubicBezTo>
                          <a:pt x="372" y="117"/>
                          <a:pt x="372" y="117"/>
                          <a:pt x="372" y="117"/>
                        </a:cubicBezTo>
                        <a:cubicBezTo>
                          <a:pt x="372" y="116"/>
                          <a:pt x="372" y="116"/>
                          <a:pt x="372" y="116"/>
                        </a:cubicBezTo>
                        <a:cubicBezTo>
                          <a:pt x="372" y="116"/>
                          <a:pt x="373" y="116"/>
                          <a:pt x="373" y="117"/>
                        </a:cubicBezTo>
                        <a:cubicBezTo>
                          <a:pt x="373" y="117"/>
                          <a:pt x="373" y="118"/>
                          <a:pt x="373" y="118"/>
                        </a:cubicBezTo>
                        <a:cubicBezTo>
                          <a:pt x="373" y="118"/>
                          <a:pt x="373" y="119"/>
                          <a:pt x="374" y="119"/>
                        </a:cubicBezTo>
                        <a:cubicBezTo>
                          <a:pt x="374" y="119"/>
                          <a:pt x="374" y="118"/>
                          <a:pt x="374" y="118"/>
                        </a:cubicBezTo>
                        <a:cubicBezTo>
                          <a:pt x="374" y="118"/>
                          <a:pt x="374" y="118"/>
                          <a:pt x="374" y="118"/>
                        </a:cubicBezTo>
                        <a:cubicBezTo>
                          <a:pt x="375" y="118"/>
                          <a:pt x="375" y="118"/>
                          <a:pt x="375" y="119"/>
                        </a:cubicBezTo>
                        <a:cubicBezTo>
                          <a:pt x="376" y="119"/>
                          <a:pt x="376" y="119"/>
                          <a:pt x="376" y="120"/>
                        </a:cubicBezTo>
                        <a:cubicBezTo>
                          <a:pt x="377" y="120"/>
                          <a:pt x="378" y="120"/>
                          <a:pt x="378" y="120"/>
                        </a:cubicBezTo>
                        <a:cubicBezTo>
                          <a:pt x="379" y="121"/>
                          <a:pt x="379" y="121"/>
                          <a:pt x="378" y="121"/>
                        </a:cubicBezTo>
                        <a:cubicBezTo>
                          <a:pt x="378" y="122"/>
                          <a:pt x="378" y="122"/>
                          <a:pt x="379" y="122"/>
                        </a:cubicBezTo>
                        <a:cubicBezTo>
                          <a:pt x="379" y="123"/>
                          <a:pt x="379" y="123"/>
                          <a:pt x="379" y="123"/>
                        </a:cubicBezTo>
                        <a:cubicBezTo>
                          <a:pt x="378" y="123"/>
                          <a:pt x="378" y="124"/>
                          <a:pt x="378" y="124"/>
                        </a:cubicBezTo>
                        <a:cubicBezTo>
                          <a:pt x="378" y="125"/>
                          <a:pt x="378" y="126"/>
                          <a:pt x="377" y="126"/>
                        </a:cubicBezTo>
                        <a:cubicBezTo>
                          <a:pt x="377" y="126"/>
                          <a:pt x="376" y="125"/>
                          <a:pt x="376" y="125"/>
                        </a:cubicBezTo>
                        <a:cubicBezTo>
                          <a:pt x="376" y="124"/>
                          <a:pt x="375" y="124"/>
                          <a:pt x="375" y="124"/>
                        </a:cubicBezTo>
                        <a:cubicBezTo>
                          <a:pt x="374" y="123"/>
                          <a:pt x="373" y="124"/>
                          <a:pt x="372" y="123"/>
                        </a:cubicBezTo>
                        <a:cubicBezTo>
                          <a:pt x="372" y="122"/>
                          <a:pt x="371" y="122"/>
                          <a:pt x="372" y="121"/>
                        </a:cubicBezTo>
                        <a:cubicBezTo>
                          <a:pt x="372" y="122"/>
                          <a:pt x="372" y="122"/>
                          <a:pt x="372" y="122"/>
                        </a:cubicBezTo>
                        <a:cubicBezTo>
                          <a:pt x="372" y="122"/>
                          <a:pt x="372" y="121"/>
                          <a:pt x="372" y="121"/>
                        </a:cubicBezTo>
                        <a:cubicBezTo>
                          <a:pt x="372" y="121"/>
                          <a:pt x="373" y="121"/>
                          <a:pt x="372" y="121"/>
                        </a:cubicBezTo>
                        <a:cubicBezTo>
                          <a:pt x="372" y="120"/>
                          <a:pt x="372" y="120"/>
                          <a:pt x="371" y="120"/>
                        </a:cubicBezTo>
                        <a:cubicBezTo>
                          <a:pt x="371" y="120"/>
                          <a:pt x="371" y="120"/>
                          <a:pt x="370" y="120"/>
                        </a:cubicBezTo>
                        <a:cubicBezTo>
                          <a:pt x="370" y="120"/>
                          <a:pt x="370" y="120"/>
                          <a:pt x="370" y="120"/>
                        </a:cubicBezTo>
                        <a:cubicBezTo>
                          <a:pt x="369" y="119"/>
                          <a:pt x="369" y="119"/>
                          <a:pt x="369" y="119"/>
                        </a:cubicBezTo>
                        <a:cubicBezTo>
                          <a:pt x="369" y="118"/>
                          <a:pt x="369" y="118"/>
                          <a:pt x="369" y="118"/>
                        </a:cubicBezTo>
                        <a:cubicBezTo>
                          <a:pt x="369" y="118"/>
                          <a:pt x="369" y="117"/>
                          <a:pt x="368" y="117"/>
                        </a:cubicBezTo>
                        <a:cubicBezTo>
                          <a:pt x="368" y="117"/>
                          <a:pt x="367" y="116"/>
                          <a:pt x="368" y="116"/>
                        </a:cubicBezTo>
                        <a:cubicBezTo>
                          <a:pt x="368" y="116"/>
                          <a:pt x="368" y="116"/>
                          <a:pt x="369" y="116"/>
                        </a:cubicBezTo>
                        <a:close/>
                        <a:moveTo>
                          <a:pt x="381" y="278"/>
                        </a:moveTo>
                        <a:cubicBezTo>
                          <a:pt x="380" y="278"/>
                          <a:pt x="380" y="278"/>
                          <a:pt x="380" y="277"/>
                        </a:cubicBezTo>
                        <a:cubicBezTo>
                          <a:pt x="380" y="277"/>
                          <a:pt x="380" y="277"/>
                          <a:pt x="380" y="277"/>
                        </a:cubicBezTo>
                        <a:cubicBezTo>
                          <a:pt x="380" y="276"/>
                          <a:pt x="381" y="276"/>
                          <a:pt x="381" y="275"/>
                        </a:cubicBezTo>
                        <a:cubicBezTo>
                          <a:pt x="381" y="275"/>
                          <a:pt x="381" y="277"/>
                          <a:pt x="381" y="277"/>
                        </a:cubicBezTo>
                        <a:cubicBezTo>
                          <a:pt x="381" y="278"/>
                          <a:pt x="381" y="279"/>
                          <a:pt x="381" y="278"/>
                        </a:cubicBezTo>
                        <a:close/>
                        <a:moveTo>
                          <a:pt x="371" y="219"/>
                        </a:moveTo>
                        <a:cubicBezTo>
                          <a:pt x="370" y="220"/>
                          <a:pt x="370" y="217"/>
                          <a:pt x="370" y="217"/>
                        </a:cubicBezTo>
                        <a:cubicBezTo>
                          <a:pt x="371" y="217"/>
                          <a:pt x="371" y="217"/>
                          <a:pt x="371" y="218"/>
                        </a:cubicBezTo>
                        <a:cubicBezTo>
                          <a:pt x="371" y="218"/>
                          <a:pt x="371" y="219"/>
                          <a:pt x="371" y="219"/>
                        </a:cubicBezTo>
                        <a:close/>
                        <a:moveTo>
                          <a:pt x="360" y="248"/>
                        </a:moveTo>
                        <a:cubicBezTo>
                          <a:pt x="361" y="248"/>
                          <a:pt x="361" y="247"/>
                          <a:pt x="361" y="246"/>
                        </a:cubicBezTo>
                        <a:cubicBezTo>
                          <a:pt x="361" y="246"/>
                          <a:pt x="361" y="245"/>
                          <a:pt x="361" y="245"/>
                        </a:cubicBezTo>
                        <a:cubicBezTo>
                          <a:pt x="361" y="245"/>
                          <a:pt x="360" y="244"/>
                          <a:pt x="360" y="243"/>
                        </a:cubicBezTo>
                        <a:cubicBezTo>
                          <a:pt x="360" y="243"/>
                          <a:pt x="360" y="241"/>
                          <a:pt x="361" y="241"/>
                        </a:cubicBezTo>
                        <a:cubicBezTo>
                          <a:pt x="361" y="241"/>
                          <a:pt x="362" y="240"/>
                          <a:pt x="362" y="241"/>
                        </a:cubicBezTo>
                        <a:cubicBezTo>
                          <a:pt x="362" y="241"/>
                          <a:pt x="363" y="242"/>
                          <a:pt x="363" y="242"/>
                        </a:cubicBezTo>
                        <a:cubicBezTo>
                          <a:pt x="363" y="243"/>
                          <a:pt x="363" y="241"/>
                          <a:pt x="363" y="241"/>
                        </a:cubicBezTo>
                        <a:cubicBezTo>
                          <a:pt x="363" y="241"/>
                          <a:pt x="363" y="241"/>
                          <a:pt x="363" y="240"/>
                        </a:cubicBezTo>
                        <a:cubicBezTo>
                          <a:pt x="363" y="240"/>
                          <a:pt x="363" y="239"/>
                          <a:pt x="362" y="239"/>
                        </a:cubicBezTo>
                        <a:cubicBezTo>
                          <a:pt x="362" y="239"/>
                          <a:pt x="363" y="238"/>
                          <a:pt x="363" y="238"/>
                        </a:cubicBezTo>
                        <a:cubicBezTo>
                          <a:pt x="363" y="238"/>
                          <a:pt x="363" y="238"/>
                          <a:pt x="364" y="238"/>
                        </a:cubicBezTo>
                        <a:cubicBezTo>
                          <a:pt x="364" y="238"/>
                          <a:pt x="364" y="238"/>
                          <a:pt x="364" y="238"/>
                        </a:cubicBezTo>
                        <a:cubicBezTo>
                          <a:pt x="365" y="238"/>
                          <a:pt x="365" y="240"/>
                          <a:pt x="365" y="241"/>
                        </a:cubicBezTo>
                        <a:cubicBezTo>
                          <a:pt x="366" y="242"/>
                          <a:pt x="365" y="243"/>
                          <a:pt x="365" y="244"/>
                        </a:cubicBezTo>
                        <a:cubicBezTo>
                          <a:pt x="365" y="245"/>
                          <a:pt x="365" y="245"/>
                          <a:pt x="365" y="247"/>
                        </a:cubicBezTo>
                        <a:cubicBezTo>
                          <a:pt x="365" y="247"/>
                          <a:pt x="365" y="248"/>
                          <a:pt x="364" y="248"/>
                        </a:cubicBezTo>
                        <a:cubicBezTo>
                          <a:pt x="364" y="250"/>
                          <a:pt x="364" y="253"/>
                          <a:pt x="363" y="252"/>
                        </a:cubicBezTo>
                        <a:cubicBezTo>
                          <a:pt x="362" y="251"/>
                          <a:pt x="362" y="250"/>
                          <a:pt x="362" y="251"/>
                        </a:cubicBezTo>
                        <a:cubicBezTo>
                          <a:pt x="362" y="251"/>
                          <a:pt x="361" y="252"/>
                          <a:pt x="361" y="251"/>
                        </a:cubicBezTo>
                        <a:cubicBezTo>
                          <a:pt x="360" y="251"/>
                          <a:pt x="360" y="249"/>
                          <a:pt x="360" y="248"/>
                        </a:cubicBezTo>
                        <a:close/>
                        <a:moveTo>
                          <a:pt x="438" y="169"/>
                        </a:moveTo>
                        <a:cubicBezTo>
                          <a:pt x="437" y="169"/>
                          <a:pt x="437" y="169"/>
                          <a:pt x="437" y="169"/>
                        </a:cubicBezTo>
                        <a:cubicBezTo>
                          <a:pt x="437" y="169"/>
                          <a:pt x="437" y="169"/>
                          <a:pt x="436" y="170"/>
                        </a:cubicBezTo>
                        <a:cubicBezTo>
                          <a:pt x="436" y="170"/>
                          <a:pt x="436" y="170"/>
                          <a:pt x="436" y="171"/>
                        </a:cubicBezTo>
                        <a:cubicBezTo>
                          <a:pt x="435" y="171"/>
                          <a:pt x="435" y="171"/>
                          <a:pt x="435" y="172"/>
                        </a:cubicBezTo>
                        <a:cubicBezTo>
                          <a:pt x="435" y="172"/>
                          <a:pt x="435" y="172"/>
                          <a:pt x="435" y="173"/>
                        </a:cubicBezTo>
                        <a:cubicBezTo>
                          <a:pt x="435" y="173"/>
                          <a:pt x="436" y="173"/>
                          <a:pt x="435" y="173"/>
                        </a:cubicBezTo>
                        <a:cubicBezTo>
                          <a:pt x="435" y="174"/>
                          <a:pt x="436" y="175"/>
                          <a:pt x="436" y="176"/>
                        </a:cubicBezTo>
                        <a:cubicBezTo>
                          <a:pt x="436" y="177"/>
                          <a:pt x="434" y="177"/>
                          <a:pt x="433" y="176"/>
                        </a:cubicBezTo>
                        <a:cubicBezTo>
                          <a:pt x="433" y="176"/>
                          <a:pt x="433" y="176"/>
                          <a:pt x="432" y="177"/>
                        </a:cubicBezTo>
                        <a:cubicBezTo>
                          <a:pt x="432" y="177"/>
                          <a:pt x="432" y="177"/>
                          <a:pt x="432" y="178"/>
                        </a:cubicBezTo>
                        <a:cubicBezTo>
                          <a:pt x="432" y="179"/>
                          <a:pt x="433" y="179"/>
                          <a:pt x="433" y="180"/>
                        </a:cubicBezTo>
                        <a:cubicBezTo>
                          <a:pt x="433" y="181"/>
                          <a:pt x="433" y="182"/>
                          <a:pt x="433" y="183"/>
                        </a:cubicBezTo>
                        <a:cubicBezTo>
                          <a:pt x="433" y="183"/>
                          <a:pt x="433" y="183"/>
                          <a:pt x="434" y="183"/>
                        </a:cubicBezTo>
                        <a:cubicBezTo>
                          <a:pt x="434" y="183"/>
                          <a:pt x="434" y="184"/>
                          <a:pt x="434" y="184"/>
                        </a:cubicBezTo>
                        <a:cubicBezTo>
                          <a:pt x="435" y="184"/>
                          <a:pt x="435" y="185"/>
                          <a:pt x="435" y="185"/>
                        </a:cubicBezTo>
                        <a:cubicBezTo>
                          <a:pt x="435" y="186"/>
                          <a:pt x="435" y="186"/>
                          <a:pt x="435" y="187"/>
                        </a:cubicBezTo>
                        <a:cubicBezTo>
                          <a:pt x="435" y="187"/>
                          <a:pt x="435" y="188"/>
                          <a:pt x="435" y="188"/>
                        </a:cubicBezTo>
                        <a:cubicBezTo>
                          <a:pt x="436" y="189"/>
                          <a:pt x="436" y="190"/>
                          <a:pt x="436" y="191"/>
                        </a:cubicBezTo>
                        <a:cubicBezTo>
                          <a:pt x="436" y="191"/>
                          <a:pt x="436" y="191"/>
                          <a:pt x="436" y="192"/>
                        </a:cubicBezTo>
                        <a:cubicBezTo>
                          <a:pt x="436" y="192"/>
                          <a:pt x="436" y="192"/>
                          <a:pt x="436" y="192"/>
                        </a:cubicBezTo>
                        <a:cubicBezTo>
                          <a:pt x="436" y="192"/>
                          <a:pt x="436" y="192"/>
                          <a:pt x="436" y="192"/>
                        </a:cubicBezTo>
                        <a:cubicBezTo>
                          <a:pt x="435" y="192"/>
                          <a:pt x="435" y="193"/>
                          <a:pt x="435" y="192"/>
                        </a:cubicBezTo>
                        <a:cubicBezTo>
                          <a:pt x="435" y="191"/>
                          <a:pt x="435" y="191"/>
                          <a:pt x="435" y="190"/>
                        </a:cubicBezTo>
                        <a:cubicBezTo>
                          <a:pt x="435" y="190"/>
                          <a:pt x="435" y="189"/>
                          <a:pt x="435" y="189"/>
                        </a:cubicBezTo>
                        <a:cubicBezTo>
                          <a:pt x="435" y="188"/>
                          <a:pt x="435" y="188"/>
                          <a:pt x="435" y="187"/>
                        </a:cubicBezTo>
                        <a:cubicBezTo>
                          <a:pt x="435" y="187"/>
                          <a:pt x="435" y="186"/>
                          <a:pt x="434" y="186"/>
                        </a:cubicBezTo>
                        <a:cubicBezTo>
                          <a:pt x="434" y="186"/>
                          <a:pt x="434" y="185"/>
                          <a:pt x="434" y="185"/>
                        </a:cubicBezTo>
                        <a:cubicBezTo>
                          <a:pt x="433" y="185"/>
                          <a:pt x="433" y="184"/>
                          <a:pt x="433" y="184"/>
                        </a:cubicBezTo>
                        <a:cubicBezTo>
                          <a:pt x="433" y="183"/>
                          <a:pt x="433" y="183"/>
                          <a:pt x="432" y="183"/>
                        </a:cubicBezTo>
                        <a:cubicBezTo>
                          <a:pt x="432" y="182"/>
                          <a:pt x="432" y="182"/>
                          <a:pt x="431" y="182"/>
                        </a:cubicBezTo>
                        <a:cubicBezTo>
                          <a:pt x="431" y="182"/>
                          <a:pt x="431" y="182"/>
                          <a:pt x="431" y="182"/>
                        </a:cubicBezTo>
                        <a:cubicBezTo>
                          <a:pt x="431" y="181"/>
                          <a:pt x="431" y="181"/>
                          <a:pt x="431" y="181"/>
                        </a:cubicBezTo>
                        <a:cubicBezTo>
                          <a:pt x="430" y="181"/>
                          <a:pt x="430" y="181"/>
                          <a:pt x="430" y="182"/>
                        </a:cubicBezTo>
                        <a:cubicBezTo>
                          <a:pt x="430" y="182"/>
                          <a:pt x="431" y="182"/>
                          <a:pt x="431" y="183"/>
                        </a:cubicBezTo>
                        <a:cubicBezTo>
                          <a:pt x="431" y="183"/>
                          <a:pt x="431" y="183"/>
                          <a:pt x="431" y="183"/>
                        </a:cubicBezTo>
                        <a:cubicBezTo>
                          <a:pt x="432" y="184"/>
                          <a:pt x="431" y="185"/>
                          <a:pt x="431" y="184"/>
                        </a:cubicBezTo>
                        <a:cubicBezTo>
                          <a:pt x="430" y="184"/>
                          <a:pt x="430" y="183"/>
                          <a:pt x="430" y="183"/>
                        </a:cubicBezTo>
                        <a:cubicBezTo>
                          <a:pt x="430" y="183"/>
                          <a:pt x="430" y="183"/>
                          <a:pt x="430" y="183"/>
                        </a:cubicBezTo>
                        <a:cubicBezTo>
                          <a:pt x="430" y="184"/>
                          <a:pt x="431" y="186"/>
                          <a:pt x="431" y="186"/>
                        </a:cubicBezTo>
                        <a:cubicBezTo>
                          <a:pt x="431" y="187"/>
                          <a:pt x="432" y="186"/>
                          <a:pt x="432" y="187"/>
                        </a:cubicBezTo>
                        <a:cubicBezTo>
                          <a:pt x="433" y="188"/>
                          <a:pt x="431" y="187"/>
                          <a:pt x="431" y="187"/>
                        </a:cubicBezTo>
                        <a:cubicBezTo>
                          <a:pt x="430" y="187"/>
                          <a:pt x="430" y="187"/>
                          <a:pt x="430" y="186"/>
                        </a:cubicBezTo>
                        <a:cubicBezTo>
                          <a:pt x="430" y="185"/>
                          <a:pt x="429" y="184"/>
                          <a:pt x="429" y="184"/>
                        </a:cubicBezTo>
                        <a:cubicBezTo>
                          <a:pt x="429" y="183"/>
                          <a:pt x="429" y="183"/>
                          <a:pt x="429" y="182"/>
                        </a:cubicBezTo>
                        <a:cubicBezTo>
                          <a:pt x="429" y="181"/>
                          <a:pt x="429" y="181"/>
                          <a:pt x="429" y="180"/>
                        </a:cubicBezTo>
                        <a:cubicBezTo>
                          <a:pt x="429" y="180"/>
                          <a:pt x="429" y="179"/>
                          <a:pt x="429" y="179"/>
                        </a:cubicBezTo>
                        <a:cubicBezTo>
                          <a:pt x="429" y="179"/>
                          <a:pt x="428" y="178"/>
                          <a:pt x="428" y="178"/>
                        </a:cubicBezTo>
                        <a:cubicBezTo>
                          <a:pt x="428" y="178"/>
                          <a:pt x="428" y="179"/>
                          <a:pt x="429" y="179"/>
                        </a:cubicBezTo>
                        <a:cubicBezTo>
                          <a:pt x="429" y="180"/>
                          <a:pt x="429" y="180"/>
                          <a:pt x="429" y="181"/>
                        </a:cubicBezTo>
                        <a:cubicBezTo>
                          <a:pt x="429" y="181"/>
                          <a:pt x="429" y="182"/>
                          <a:pt x="429" y="182"/>
                        </a:cubicBezTo>
                        <a:cubicBezTo>
                          <a:pt x="429" y="183"/>
                          <a:pt x="428" y="182"/>
                          <a:pt x="428" y="182"/>
                        </a:cubicBezTo>
                        <a:cubicBezTo>
                          <a:pt x="428" y="183"/>
                          <a:pt x="428" y="184"/>
                          <a:pt x="428" y="185"/>
                        </a:cubicBezTo>
                        <a:cubicBezTo>
                          <a:pt x="429" y="186"/>
                          <a:pt x="429" y="187"/>
                          <a:pt x="429" y="189"/>
                        </a:cubicBezTo>
                        <a:cubicBezTo>
                          <a:pt x="430" y="190"/>
                          <a:pt x="429" y="190"/>
                          <a:pt x="429" y="192"/>
                        </a:cubicBezTo>
                        <a:cubicBezTo>
                          <a:pt x="429" y="192"/>
                          <a:pt x="429" y="193"/>
                          <a:pt x="430" y="193"/>
                        </a:cubicBezTo>
                        <a:cubicBezTo>
                          <a:pt x="430" y="194"/>
                          <a:pt x="430" y="194"/>
                          <a:pt x="430" y="195"/>
                        </a:cubicBezTo>
                        <a:cubicBezTo>
                          <a:pt x="430" y="195"/>
                          <a:pt x="431" y="194"/>
                          <a:pt x="431" y="194"/>
                        </a:cubicBezTo>
                        <a:cubicBezTo>
                          <a:pt x="432" y="194"/>
                          <a:pt x="432" y="195"/>
                          <a:pt x="432" y="196"/>
                        </a:cubicBezTo>
                        <a:cubicBezTo>
                          <a:pt x="433" y="196"/>
                          <a:pt x="433" y="197"/>
                          <a:pt x="433" y="198"/>
                        </a:cubicBezTo>
                        <a:cubicBezTo>
                          <a:pt x="433" y="199"/>
                          <a:pt x="433" y="198"/>
                          <a:pt x="433" y="199"/>
                        </a:cubicBezTo>
                        <a:cubicBezTo>
                          <a:pt x="433" y="200"/>
                          <a:pt x="433" y="201"/>
                          <a:pt x="433" y="201"/>
                        </a:cubicBezTo>
                        <a:cubicBezTo>
                          <a:pt x="434" y="201"/>
                          <a:pt x="434" y="201"/>
                          <a:pt x="433" y="201"/>
                        </a:cubicBezTo>
                        <a:cubicBezTo>
                          <a:pt x="433" y="201"/>
                          <a:pt x="433" y="201"/>
                          <a:pt x="433" y="201"/>
                        </a:cubicBezTo>
                        <a:cubicBezTo>
                          <a:pt x="433" y="200"/>
                          <a:pt x="433" y="200"/>
                          <a:pt x="433" y="199"/>
                        </a:cubicBezTo>
                        <a:cubicBezTo>
                          <a:pt x="433" y="198"/>
                          <a:pt x="432" y="197"/>
                          <a:pt x="432" y="196"/>
                        </a:cubicBezTo>
                        <a:cubicBezTo>
                          <a:pt x="432" y="195"/>
                          <a:pt x="431" y="196"/>
                          <a:pt x="431" y="196"/>
                        </a:cubicBezTo>
                        <a:cubicBezTo>
                          <a:pt x="430" y="196"/>
                          <a:pt x="430" y="197"/>
                          <a:pt x="431" y="198"/>
                        </a:cubicBezTo>
                        <a:cubicBezTo>
                          <a:pt x="431" y="199"/>
                          <a:pt x="431" y="200"/>
                          <a:pt x="431" y="200"/>
                        </a:cubicBezTo>
                        <a:cubicBezTo>
                          <a:pt x="431" y="201"/>
                          <a:pt x="431" y="203"/>
                          <a:pt x="431" y="203"/>
                        </a:cubicBezTo>
                        <a:cubicBezTo>
                          <a:pt x="431" y="204"/>
                          <a:pt x="430" y="204"/>
                          <a:pt x="430" y="204"/>
                        </a:cubicBezTo>
                        <a:cubicBezTo>
                          <a:pt x="430" y="206"/>
                          <a:pt x="429" y="204"/>
                          <a:pt x="429" y="204"/>
                        </a:cubicBezTo>
                        <a:cubicBezTo>
                          <a:pt x="429" y="204"/>
                          <a:pt x="429" y="203"/>
                          <a:pt x="429" y="203"/>
                        </a:cubicBezTo>
                        <a:cubicBezTo>
                          <a:pt x="429" y="203"/>
                          <a:pt x="430" y="202"/>
                          <a:pt x="430" y="202"/>
                        </a:cubicBezTo>
                        <a:cubicBezTo>
                          <a:pt x="430" y="201"/>
                          <a:pt x="430" y="201"/>
                          <a:pt x="430" y="201"/>
                        </a:cubicBezTo>
                        <a:cubicBezTo>
                          <a:pt x="430" y="200"/>
                          <a:pt x="430" y="200"/>
                          <a:pt x="430" y="199"/>
                        </a:cubicBezTo>
                        <a:cubicBezTo>
                          <a:pt x="430" y="199"/>
                          <a:pt x="430" y="198"/>
                          <a:pt x="430" y="198"/>
                        </a:cubicBezTo>
                        <a:cubicBezTo>
                          <a:pt x="430" y="197"/>
                          <a:pt x="429" y="197"/>
                          <a:pt x="429" y="196"/>
                        </a:cubicBezTo>
                        <a:cubicBezTo>
                          <a:pt x="429" y="195"/>
                          <a:pt x="429" y="194"/>
                          <a:pt x="429" y="193"/>
                        </a:cubicBezTo>
                        <a:cubicBezTo>
                          <a:pt x="429" y="192"/>
                          <a:pt x="429" y="191"/>
                          <a:pt x="429" y="190"/>
                        </a:cubicBezTo>
                        <a:cubicBezTo>
                          <a:pt x="428" y="189"/>
                          <a:pt x="429" y="189"/>
                          <a:pt x="429" y="188"/>
                        </a:cubicBezTo>
                        <a:cubicBezTo>
                          <a:pt x="429" y="188"/>
                          <a:pt x="428" y="187"/>
                          <a:pt x="428" y="187"/>
                        </a:cubicBezTo>
                        <a:cubicBezTo>
                          <a:pt x="428" y="186"/>
                          <a:pt x="427" y="185"/>
                          <a:pt x="427" y="184"/>
                        </a:cubicBezTo>
                        <a:cubicBezTo>
                          <a:pt x="427" y="183"/>
                          <a:pt x="427" y="182"/>
                          <a:pt x="427" y="181"/>
                        </a:cubicBezTo>
                        <a:cubicBezTo>
                          <a:pt x="427" y="180"/>
                          <a:pt x="427" y="179"/>
                          <a:pt x="426" y="178"/>
                        </a:cubicBezTo>
                        <a:cubicBezTo>
                          <a:pt x="426" y="178"/>
                          <a:pt x="426" y="178"/>
                          <a:pt x="426" y="178"/>
                        </a:cubicBezTo>
                        <a:cubicBezTo>
                          <a:pt x="426" y="178"/>
                          <a:pt x="426" y="178"/>
                          <a:pt x="425" y="178"/>
                        </a:cubicBezTo>
                        <a:cubicBezTo>
                          <a:pt x="425" y="177"/>
                          <a:pt x="425" y="177"/>
                          <a:pt x="425" y="178"/>
                        </a:cubicBezTo>
                        <a:cubicBezTo>
                          <a:pt x="425" y="178"/>
                          <a:pt x="425" y="178"/>
                          <a:pt x="425" y="179"/>
                        </a:cubicBezTo>
                        <a:cubicBezTo>
                          <a:pt x="425" y="179"/>
                          <a:pt x="425" y="179"/>
                          <a:pt x="425" y="180"/>
                        </a:cubicBezTo>
                        <a:cubicBezTo>
                          <a:pt x="424" y="180"/>
                          <a:pt x="425" y="181"/>
                          <a:pt x="425" y="181"/>
                        </a:cubicBezTo>
                        <a:cubicBezTo>
                          <a:pt x="425" y="182"/>
                          <a:pt x="425" y="182"/>
                          <a:pt x="425" y="183"/>
                        </a:cubicBezTo>
                        <a:cubicBezTo>
                          <a:pt x="425" y="183"/>
                          <a:pt x="425" y="183"/>
                          <a:pt x="424" y="184"/>
                        </a:cubicBezTo>
                        <a:cubicBezTo>
                          <a:pt x="424" y="184"/>
                          <a:pt x="424" y="184"/>
                          <a:pt x="424" y="184"/>
                        </a:cubicBezTo>
                        <a:cubicBezTo>
                          <a:pt x="424" y="184"/>
                          <a:pt x="424" y="184"/>
                          <a:pt x="424" y="185"/>
                        </a:cubicBezTo>
                        <a:cubicBezTo>
                          <a:pt x="424" y="185"/>
                          <a:pt x="424" y="186"/>
                          <a:pt x="424" y="186"/>
                        </a:cubicBezTo>
                        <a:cubicBezTo>
                          <a:pt x="424" y="186"/>
                          <a:pt x="425" y="187"/>
                          <a:pt x="425" y="187"/>
                        </a:cubicBezTo>
                        <a:cubicBezTo>
                          <a:pt x="425" y="188"/>
                          <a:pt x="425" y="188"/>
                          <a:pt x="425" y="189"/>
                        </a:cubicBezTo>
                        <a:cubicBezTo>
                          <a:pt x="425" y="189"/>
                          <a:pt x="425" y="190"/>
                          <a:pt x="425" y="190"/>
                        </a:cubicBezTo>
                        <a:cubicBezTo>
                          <a:pt x="425" y="190"/>
                          <a:pt x="425" y="191"/>
                          <a:pt x="425" y="191"/>
                        </a:cubicBezTo>
                        <a:cubicBezTo>
                          <a:pt x="425" y="192"/>
                          <a:pt x="426" y="191"/>
                          <a:pt x="426" y="193"/>
                        </a:cubicBezTo>
                        <a:cubicBezTo>
                          <a:pt x="426" y="193"/>
                          <a:pt x="426" y="194"/>
                          <a:pt x="426" y="194"/>
                        </a:cubicBezTo>
                        <a:cubicBezTo>
                          <a:pt x="427" y="195"/>
                          <a:pt x="427" y="195"/>
                          <a:pt x="427" y="196"/>
                        </a:cubicBezTo>
                        <a:cubicBezTo>
                          <a:pt x="427" y="197"/>
                          <a:pt x="426" y="196"/>
                          <a:pt x="426" y="196"/>
                        </a:cubicBezTo>
                        <a:cubicBezTo>
                          <a:pt x="426" y="195"/>
                          <a:pt x="425" y="194"/>
                          <a:pt x="424" y="193"/>
                        </a:cubicBezTo>
                        <a:cubicBezTo>
                          <a:pt x="424" y="192"/>
                          <a:pt x="423" y="191"/>
                          <a:pt x="423" y="190"/>
                        </a:cubicBezTo>
                        <a:cubicBezTo>
                          <a:pt x="422" y="190"/>
                          <a:pt x="421" y="190"/>
                          <a:pt x="421" y="190"/>
                        </a:cubicBezTo>
                        <a:cubicBezTo>
                          <a:pt x="421" y="190"/>
                          <a:pt x="421" y="190"/>
                          <a:pt x="421" y="189"/>
                        </a:cubicBezTo>
                        <a:cubicBezTo>
                          <a:pt x="420" y="189"/>
                          <a:pt x="420" y="188"/>
                          <a:pt x="420" y="188"/>
                        </a:cubicBezTo>
                        <a:cubicBezTo>
                          <a:pt x="420" y="188"/>
                          <a:pt x="419" y="186"/>
                          <a:pt x="419" y="187"/>
                        </a:cubicBezTo>
                        <a:cubicBezTo>
                          <a:pt x="419" y="187"/>
                          <a:pt x="419" y="188"/>
                          <a:pt x="419" y="189"/>
                        </a:cubicBezTo>
                        <a:cubicBezTo>
                          <a:pt x="420" y="189"/>
                          <a:pt x="420" y="190"/>
                          <a:pt x="420" y="190"/>
                        </a:cubicBezTo>
                        <a:cubicBezTo>
                          <a:pt x="420" y="190"/>
                          <a:pt x="421" y="190"/>
                          <a:pt x="421" y="190"/>
                        </a:cubicBezTo>
                        <a:cubicBezTo>
                          <a:pt x="421" y="191"/>
                          <a:pt x="421" y="192"/>
                          <a:pt x="421" y="193"/>
                        </a:cubicBezTo>
                        <a:cubicBezTo>
                          <a:pt x="422" y="194"/>
                          <a:pt x="421" y="193"/>
                          <a:pt x="421" y="194"/>
                        </a:cubicBezTo>
                        <a:cubicBezTo>
                          <a:pt x="421" y="195"/>
                          <a:pt x="421" y="196"/>
                          <a:pt x="420" y="195"/>
                        </a:cubicBezTo>
                        <a:cubicBezTo>
                          <a:pt x="420" y="194"/>
                          <a:pt x="420" y="193"/>
                          <a:pt x="420" y="192"/>
                        </a:cubicBezTo>
                        <a:cubicBezTo>
                          <a:pt x="420" y="191"/>
                          <a:pt x="419" y="193"/>
                          <a:pt x="419" y="193"/>
                        </a:cubicBezTo>
                        <a:cubicBezTo>
                          <a:pt x="419" y="194"/>
                          <a:pt x="419" y="194"/>
                          <a:pt x="419" y="194"/>
                        </a:cubicBezTo>
                        <a:cubicBezTo>
                          <a:pt x="419" y="193"/>
                          <a:pt x="418" y="193"/>
                          <a:pt x="418" y="193"/>
                        </a:cubicBezTo>
                        <a:cubicBezTo>
                          <a:pt x="418" y="193"/>
                          <a:pt x="418" y="194"/>
                          <a:pt x="418" y="194"/>
                        </a:cubicBezTo>
                        <a:cubicBezTo>
                          <a:pt x="418" y="194"/>
                          <a:pt x="418" y="194"/>
                          <a:pt x="418" y="195"/>
                        </a:cubicBezTo>
                        <a:cubicBezTo>
                          <a:pt x="417" y="195"/>
                          <a:pt x="417" y="195"/>
                          <a:pt x="417" y="194"/>
                        </a:cubicBezTo>
                        <a:cubicBezTo>
                          <a:pt x="417" y="194"/>
                          <a:pt x="417" y="193"/>
                          <a:pt x="417" y="193"/>
                        </a:cubicBezTo>
                        <a:cubicBezTo>
                          <a:pt x="417" y="193"/>
                          <a:pt x="417" y="192"/>
                          <a:pt x="416" y="192"/>
                        </a:cubicBezTo>
                        <a:cubicBezTo>
                          <a:pt x="416" y="192"/>
                          <a:pt x="416" y="193"/>
                          <a:pt x="415" y="193"/>
                        </a:cubicBezTo>
                        <a:cubicBezTo>
                          <a:pt x="415" y="194"/>
                          <a:pt x="414" y="194"/>
                          <a:pt x="414" y="195"/>
                        </a:cubicBezTo>
                        <a:cubicBezTo>
                          <a:pt x="414" y="195"/>
                          <a:pt x="413" y="196"/>
                          <a:pt x="413" y="196"/>
                        </a:cubicBezTo>
                        <a:cubicBezTo>
                          <a:pt x="413" y="197"/>
                          <a:pt x="413" y="198"/>
                          <a:pt x="413" y="199"/>
                        </a:cubicBezTo>
                        <a:cubicBezTo>
                          <a:pt x="413" y="199"/>
                          <a:pt x="412" y="200"/>
                          <a:pt x="412" y="199"/>
                        </a:cubicBezTo>
                        <a:cubicBezTo>
                          <a:pt x="412" y="198"/>
                          <a:pt x="411" y="197"/>
                          <a:pt x="411" y="196"/>
                        </a:cubicBezTo>
                        <a:cubicBezTo>
                          <a:pt x="411" y="195"/>
                          <a:pt x="412" y="196"/>
                          <a:pt x="412" y="194"/>
                        </a:cubicBezTo>
                        <a:cubicBezTo>
                          <a:pt x="412" y="194"/>
                          <a:pt x="411" y="193"/>
                          <a:pt x="411" y="193"/>
                        </a:cubicBezTo>
                        <a:cubicBezTo>
                          <a:pt x="411" y="192"/>
                          <a:pt x="411" y="192"/>
                          <a:pt x="410" y="192"/>
                        </a:cubicBezTo>
                        <a:cubicBezTo>
                          <a:pt x="410" y="192"/>
                          <a:pt x="410" y="192"/>
                          <a:pt x="409" y="191"/>
                        </a:cubicBezTo>
                        <a:cubicBezTo>
                          <a:pt x="409" y="191"/>
                          <a:pt x="409" y="191"/>
                          <a:pt x="409" y="191"/>
                        </a:cubicBezTo>
                        <a:cubicBezTo>
                          <a:pt x="409" y="192"/>
                          <a:pt x="409" y="192"/>
                          <a:pt x="409" y="192"/>
                        </a:cubicBezTo>
                        <a:cubicBezTo>
                          <a:pt x="410" y="192"/>
                          <a:pt x="410" y="193"/>
                          <a:pt x="410" y="193"/>
                        </a:cubicBezTo>
                        <a:cubicBezTo>
                          <a:pt x="410" y="194"/>
                          <a:pt x="410" y="194"/>
                          <a:pt x="410" y="195"/>
                        </a:cubicBezTo>
                        <a:cubicBezTo>
                          <a:pt x="410" y="196"/>
                          <a:pt x="410" y="197"/>
                          <a:pt x="410" y="197"/>
                        </a:cubicBezTo>
                        <a:cubicBezTo>
                          <a:pt x="410" y="198"/>
                          <a:pt x="411" y="199"/>
                          <a:pt x="411" y="200"/>
                        </a:cubicBezTo>
                        <a:cubicBezTo>
                          <a:pt x="411" y="200"/>
                          <a:pt x="411" y="200"/>
                          <a:pt x="411" y="201"/>
                        </a:cubicBezTo>
                        <a:cubicBezTo>
                          <a:pt x="411" y="201"/>
                          <a:pt x="411" y="201"/>
                          <a:pt x="411" y="201"/>
                        </a:cubicBezTo>
                        <a:cubicBezTo>
                          <a:pt x="410" y="201"/>
                          <a:pt x="410" y="201"/>
                          <a:pt x="410" y="200"/>
                        </a:cubicBezTo>
                        <a:cubicBezTo>
                          <a:pt x="410" y="200"/>
                          <a:pt x="409" y="200"/>
                          <a:pt x="409" y="199"/>
                        </a:cubicBezTo>
                        <a:cubicBezTo>
                          <a:pt x="409" y="199"/>
                          <a:pt x="409" y="199"/>
                          <a:pt x="409" y="200"/>
                        </a:cubicBezTo>
                        <a:cubicBezTo>
                          <a:pt x="409" y="200"/>
                          <a:pt x="409" y="200"/>
                          <a:pt x="409" y="201"/>
                        </a:cubicBezTo>
                        <a:cubicBezTo>
                          <a:pt x="409" y="201"/>
                          <a:pt x="409" y="202"/>
                          <a:pt x="409" y="202"/>
                        </a:cubicBezTo>
                        <a:cubicBezTo>
                          <a:pt x="408" y="202"/>
                          <a:pt x="408" y="202"/>
                          <a:pt x="408" y="203"/>
                        </a:cubicBezTo>
                        <a:cubicBezTo>
                          <a:pt x="408" y="203"/>
                          <a:pt x="408" y="204"/>
                          <a:pt x="409" y="205"/>
                        </a:cubicBezTo>
                        <a:cubicBezTo>
                          <a:pt x="409" y="206"/>
                          <a:pt x="409" y="206"/>
                          <a:pt x="409" y="207"/>
                        </a:cubicBezTo>
                        <a:cubicBezTo>
                          <a:pt x="409" y="208"/>
                          <a:pt x="408" y="207"/>
                          <a:pt x="408" y="207"/>
                        </a:cubicBezTo>
                        <a:cubicBezTo>
                          <a:pt x="407" y="206"/>
                          <a:pt x="407" y="206"/>
                          <a:pt x="407" y="205"/>
                        </a:cubicBezTo>
                        <a:cubicBezTo>
                          <a:pt x="406" y="204"/>
                          <a:pt x="405" y="204"/>
                          <a:pt x="405" y="205"/>
                        </a:cubicBezTo>
                        <a:cubicBezTo>
                          <a:pt x="405" y="205"/>
                          <a:pt x="406" y="206"/>
                          <a:pt x="406" y="206"/>
                        </a:cubicBezTo>
                        <a:cubicBezTo>
                          <a:pt x="406" y="207"/>
                          <a:pt x="406" y="207"/>
                          <a:pt x="406" y="207"/>
                        </a:cubicBezTo>
                        <a:cubicBezTo>
                          <a:pt x="407" y="207"/>
                          <a:pt x="407" y="207"/>
                          <a:pt x="407" y="208"/>
                        </a:cubicBezTo>
                        <a:cubicBezTo>
                          <a:pt x="407" y="208"/>
                          <a:pt x="407" y="209"/>
                          <a:pt x="407" y="209"/>
                        </a:cubicBezTo>
                        <a:cubicBezTo>
                          <a:pt x="407" y="210"/>
                          <a:pt x="406" y="209"/>
                          <a:pt x="406" y="208"/>
                        </a:cubicBezTo>
                        <a:cubicBezTo>
                          <a:pt x="406" y="208"/>
                          <a:pt x="405" y="208"/>
                          <a:pt x="405" y="207"/>
                        </a:cubicBezTo>
                        <a:cubicBezTo>
                          <a:pt x="405" y="207"/>
                          <a:pt x="405" y="207"/>
                          <a:pt x="405" y="207"/>
                        </a:cubicBezTo>
                        <a:cubicBezTo>
                          <a:pt x="405" y="205"/>
                          <a:pt x="404" y="204"/>
                          <a:pt x="404" y="203"/>
                        </a:cubicBezTo>
                        <a:cubicBezTo>
                          <a:pt x="404" y="202"/>
                          <a:pt x="404" y="201"/>
                          <a:pt x="404" y="201"/>
                        </a:cubicBezTo>
                        <a:cubicBezTo>
                          <a:pt x="403" y="200"/>
                          <a:pt x="403" y="200"/>
                          <a:pt x="403" y="199"/>
                        </a:cubicBezTo>
                        <a:cubicBezTo>
                          <a:pt x="403" y="199"/>
                          <a:pt x="402" y="199"/>
                          <a:pt x="402" y="198"/>
                        </a:cubicBezTo>
                        <a:cubicBezTo>
                          <a:pt x="402" y="198"/>
                          <a:pt x="402" y="197"/>
                          <a:pt x="402" y="197"/>
                        </a:cubicBezTo>
                        <a:cubicBezTo>
                          <a:pt x="402" y="197"/>
                          <a:pt x="402" y="197"/>
                          <a:pt x="401" y="196"/>
                        </a:cubicBezTo>
                        <a:cubicBezTo>
                          <a:pt x="401" y="196"/>
                          <a:pt x="401" y="195"/>
                          <a:pt x="402" y="196"/>
                        </a:cubicBezTo>
                        <a:cubicBezTo>
                          <a:pt x="402" y="196"/>
                          <a:pt x="403" y="197"/>
                          <a:pt x="403" y="198"/>
                        </a:cubicBezTo>
                        <a:cubicBezTo>
                          <a:pt x="404" y="198"/>
                          <a:pt x="404" y="199"/>
                          <a:pt x="404" y="199"/>
                        </a:cubicBezTo>
                        <a:cubicBezTo>
                          <a:pt x="405" y="199"/>
                          <a:pt x="405" y="200"/>
                          <a:pt x="405" y="200"/>
                        </a:cubicBezTo>
                        <a:cubicBezTo>
                          <a:pt x="406" y="200"/>
                          <a:pt x="406" y="200"/>
                          <a:pt x="406" y="200"/>
                        </a:cubicBezTo>
                        <a:cubicBezTo>
                          <a:pt x="407" y="201"/>
                          <a:pt x="407" y="200"/>
                          <a:pt x="407" y="200"/>
                        </a:cubicBezTo>
                        <a:cubicBezTo>
                          <a:pt x="407" y="200"/>
                          <a:pt x="408" y="200"/>
                          <a:pt x="408" y="200"/>
                        </a:cubicBezTo>
                        <a:cubicBezTo>
                          <a:pt x="408" y="200"/>
                          <a:pt x="408" y="199"/>
                          <a:pt x="408" y="199"/>
                        </a:cubicBezTo>
                        <a:cubicBezTo>
                          <a:pt x="409" y="197"/>
                          <a:pt x="407" y="194"/>
                          <a:pt x="406" y="193"/>
                        </a:cubicBezTo>
                        <a:cubicBezTo>
                          <a:pt x="406" y="192"/>
                          <a:pt x="406" y="192"/>
                          <a:pt x="405" y="191"/>
                        </a:cubicBezTo>
                        <a:cubicBezTo>
                          <a:pt x="405" y="191"/>
                          <a:pt x="405" y="190"/>
                          <a:pt x="405" y="190"/>
                        </a:cubicBezTo>
                        <a:cubicBezTo>
                          <a:pt x="404" y="189"/>
                          <a:pt x="404" y="188"/>
                          <a:pt x="403" y="187"/>
                        </a:cubicBezTo>
                        <a:cubicBezTo>
                          <a:pt x="403" y="187"/>
                          <a:pt x="403" y="187"/>
                          <a:pt x="403" y="187"/>
                        </a:cubicBezTo>
                        <a:cubicBezTo>
                          <a:pt x="403" y="186"/>
                          <a:pt x="402" y="187"/>
                          <a:pt x="402" y="187"/>
                        </a:cubicBezTo>
                        <a:cubicBezTo>
                          <a:pt x="402" y="186"/>
                          <a:pt x="402" y="186"/>
                          <a:pt x="401" y="186"/>
                        </a:cubicBezTo>
                        <a:cubicBezTo>
                          <a:pt x="401" y="186"/>
                          <a:pt x="401" y="186"/>
                          <a:pt x="401" y="186"/>
                        </a:cubicBezTo>
                        <a:cubicBezTo>
                          <a:pt x="401" y="185"/>
                          <a:pt x="401" y="185"/>
                          <a:pt x="400" y="185"/>
                        </a:cubicBezTo>
                        <a:cubicBezTo>
                          <a:pt x="400" y="185"/>
                          <a:pt x="400" y="186"/>
                          <a:pt x="400" y="186"/>
                        </a:cubicBezTo>
                        <a:cubicBezTo>
                          <a:pt x="400" y="186"/>
                          <a:pt x="400" y="185"/>
                          <a:pt x="399" y="185"/>
                        </a:cubicBezTo>
                        <a:cubicBezTo>
                          <a:pt x="399" y="184"/>
                          <a:pt x="399" y="184"/>
                          <a:pt x="399" y="184"/>
                        </a:cubicBezTo>
                        <a:cubicBezTo>
                          <a:pt x="399" y="184"/>
                          <a:pt x="398" y="184"/>
                          <a:pt x="398" y="183"/>
                        </a:cubicBezTo>
                        <a:cubicBezTo>
                          <a:pt x="398" y="183"/>
                          <a:pt x="397" y="181"/>
                          <a:pt x="397" y="181"/>
                        </a:cubicBezTo>
                        <a:cubicBezTo>
                          <a:pt x="398" y="181"/>
                          <a:pt x="398" y="181"/>
                          <a:pt x="398" y="181"/>
                        </a:cubicBezTo>
                        <a:cubicBezTo>
                          <a:pt x="398" y="181"/>
                          <a:pt x="398" y="180"/>
                          <a:pt x="398" y="180"/>
                        </a:cubicBezTo>
                        <a:cubicBezTo>
                          <a:pt x="398" y="180"/>
                          <a:pt x="397" y="179"/>
                          <a:pt x="397" y="179"/>
                        </a:cubicBezTo>
                        <a:cubicBezTo>
                          <a:pt x="397" y="179"/>
                          <a:pt x="397" y="179"/>
                          <a:pt x="396" y="178"/>
                        </a:cubicBezTo>
                        <a:cubicBezTo>
                          <a:pt x="396" y="178"/>
                          <a:pt x="396" y="178"/>
                          <a:pt x="396" y="178"/>
                        </a:cubicBezTo>
                        <a:cubicBezTo>
                          <a:pt x="396" y="177"/>
                          <a:pt x="396" y="177"/>
                          <a:pt x="395" y="177"/>
                        </a:cubicBezTo>
                        <a:cubicBezTo>
                          <a:pt x="395" y="177"/>
                          <a:pt x="395" y="177"/>
                          <a:pt x="395" y="176"/>
                        </a:cubicBezTo>
                        <a:cubicBezTo>
                          <a:pt x="395" y="176"/>
                          <a:pt x="395" y="176"/>
                          <a:pt x="394" y="176"/>
                        </a:cubicBezTo>
                        <a:cubicBezTo>
                          <a:pt x="394" y="176"/>
                          <a:pt x="395" y="176"/>
                          <a:pt x="394" y="176"/>
                        </a:cubicBezTo>
                        <a:cubicBezTo>
                          <a:pt x="394" y="176"/>
                          <a:pt x="394" y="176"/>
                          <a:pt x="394" y="176"/>
                        </a:cubicBezTo>
                        <a:cubicBezTo>
                          <a:pt x="394" y="176"/>
                          <a:pt x="394" y="176"/>
                          <a:pt x="394" y="176"/>
                        </a:cubicBezTo>
                        <a:cubicBezTo>
                          <a:pt x="394" y="176"/>
                          <a:pt x="393" y="176"/>
                          <a:pt x="393" y="176"/>
                        </a:cubicBezTo>
                        <a:cubicBezTo>
                          <a:pt x="393" y="176"/>
                          <a:pt x="393" y="176"/>
                          <a:pt x="393" y="176"/>
                        </a:cubicBezTo>
                        <a:cubicBezTo>
                          <a:pt x="392" y="176"/>
                          <a:pt x="392" y="176"/>
                          <a:pt x="392" y="176"/>
                        </a:cubicBezTo>
                        <a:cubicBezTo>
                          <a:pt x="392" y="177"/>
                          <a:pt x="392" y="176"/>
                          <a:pt x="392" y="176"/>
                        </a:cubicBezTo>
                        <a:cubicBezTo>
                          <a:pt x="392" y="175"/>
                          <a:pt x="392" y="176"/>
                          <a:pt x="392" y="176"/>
                        </a:cubicBezTo>
                        <a:cubicBezTo>
                          <a:pt x="392" y="176"/>
                          <a:pt x="392" y="176"/>
                          <a:pt x="392" y="177"/>
                        </a:cubicBezTo>
                        <a:cubicBezTo>
                          <a:pt x="392" y="178"/>
                          <a:pt x="391" y="178"/>
                          <a:pt x="391" y="177"/>
                        </a:cubicBezTo>
                        <a:cubicBezTo>
                          <a:pt x="391" y="177"/>
                          <a:pt x="391" y="177"/>
                          <a:pt x="391" y="177"/>
                        </a:cubicBezTo>
                        <a:cubicBezTo>
                          <a:pt x="391" y="178"/>
                          <a:pt x="391" y="178"/>
                          <a:pt x="391" y="178"/>
                        </a:cubicBezTo>
                        <a:cubicBezTo>
                          <a:pt x="390" y="178"/>
                          <a:pt x="391" y="179"/>
                          <a:pt x="390" y="179"/>
                        </a:cubicBezTo>
                        <a:cubicBezTo>
                          <a:pt x="390" y="179"/>
                          <a:pt x="390" y="179"/>
                          <a:pt x="390" y="178"/>
                        </a:cubicBezTo>
                        <a:cubicBezTo>
                          <a:pt x="389" y="178"/>
                          <a:pt x="389" y="178"/>
                          <a:pt x="389" y="179"/>
                        </a:cubicBezTo>
                        <a:cubicBezTo>
                          <a:pt x="389" y="179"/>
                          <a:pt x="389" y="178"/>
                          <a:pt x="389" y="178"/>
                        </a:cubicBezTo>
                        <a:cubicBezTo>
                          <a:pt x="388" y="178"/>
                          <a:pt x="389" y="180"/>
                          <a:pt x="388" y="179"/>
                        </a:cubicBezTo>
                        <a:cubicBezTo>
                          <a:pt x="388" y="179"/>
                          <a:pt x="388" y="178"/>
                          <a:pt x="388" y="179"/>
                        </a:cubicBezTo>
                        <a:cubicBezTo>
                          <a:pt x="388" y="179"/>
                          <a:pt x="388" y="180"/>
                          <a:pt x="387" y="179"/>
                        </a:cubicBezTo>
                        <a:cubicBezTo>
                          <a:pt x="387" y="179"/>
                          <a:pt x="387" y="178"/>
                          <a:pt x="387" y="178"/>
                        </a:cubicBezTo>
                        <a:cubicBezTo>
                          <a:pt x="387" y="179"/>
                          <a:pt x="387" y="179"/>
                          <a:pt x="387" y="180"/>
                        </a:cubicBezTo>
                        <a:cubicBezTo>
                          <a:pt x="387" y="180"/>
                          <a:pt x="387" y="181"/>
                          <a:pt x="387" y="181"/>
                        </a:cubicBezTo>
                        <a:cubicBezTo>
                          <a:pt x="387" y="182"/>
                          <a:pt x="387" y="181"/>
                          <a:pt x="387" y="181"/>
                        </a:cubicBezTo>
                        <a:cubicBezTo>
                          <a:pt x="386" y="181"/>
                          <a:pt x="387" y="182"/>
                          <a:pt x="387" y="182"/>
                        </a:cubicBezTo>
                        <a:cubicBezTo>
                          <a:pt x="387" y="183"/>
                          <a:pt x="386" y="182"/>
                          <a:pt x="386" y="182"/>
                        </a:cubicBezTo>
                        <a:cubicBezTo>
                          <a:pt x="386" y="182"/>
                          <a:pt x="386" y="184"/>
                          <a:pt x="386" y="184"/>
                        </a:cubicBezTo>
                        <a:cubicBezTo>
                          <a:pt x="386" y="184"/>
                          <a:pt x="386" y="183"/>
                          <a:pt x="386" y="184"/>
                        </a:cubicBezTo>
                        <a:cubicBezTo>
                          <a:pt x="386" y="184"/>
                          <a:pt x="386" y="185"/>
                          <a:pt x="386" y="185"/>
                        </a:cubicBezTo>
                        <a:cubicBezTo>
                          <a:pt x="386" y="185"/>
                          <a:pt x="385" y="185"/>
                          <a:pt x="385" y="185"/>
                        </a:cubicBezTo>
                        <a:cubicBezTo>
                          <a:pt x="385" y="184"/>
                          <a:pt x="385" y="183"/>
                          <a:pt x="385" y="184"/>
                        </a:cubicBezTo>
                        <a:cubicBezTo>
                          <a:pt x="385" y="185"/>
                          <a:pt x="385" y="184"/>
                          <a:pt x="385" y="184"/>
                        </a:cubicBezTo>
                        <a:cubicBezTo>
                          <a:pt x="385" y="185"/>
                          <a:pt x="385" y="186"/>
                          <a:pt x="385" y="187"/>
                        </a:cubicBezTo>
                        <a:cubicBezTo>
                          <a:pt x="385" y="187"/>
                          <a:pt x="385" y="187"/>
                          <a:pt x="385" y="187"/>
                        </a:cubicBezTo>
                        <a:cubicBezTo>
                          <a:pt x="385" y="188"/>
                          <a:pt x="385" y="188"/>
                          <a:pt x="385" y="188"/>
                        </a:cubicBezTo>
                        <a:cubicBezTo>
                          <a:pt x="385" y="189"/>
                          <a:pt x="385" y="189"/>
                          <a:pt x="385" y="190"/>
                        </a:cubicBezTo>
                        <a:cubicBezTo>
                          <a:pt x="385" y="190"/>
                          <a:pt x="385" y="190"/>
                          <a:pt x="385" y="191"/>
                        </a:cubicBezTo>
                        <a:cubicBezTo>
                          <a:pt x="385" y="191"/>
                          <a:pt x="385" y="191"/>
                          <a:pt x="385" y="191"/>
                        </a:cubicBezTo>
                        <a:cubicBezTo>
                          <a:pt x="385" y="192"/>
                          <a:pt x="385" y="192"/>
                          <a:pt x="385" y="193"/>
                        </a:cubicBezTo>
                        <a:cubicBezTo>
                          <a:pt x="385" y="193"/>
                          <a:pt x="384" y="193"/>
                          <a:pt x="384" y="193"/>
                        </a:cubicBezTo>
                        <a:cubicBezTo>
                          <a:pt x="384" y="193"/>
                          <a:pt x="384" y="193"/>
                          <a:pt x="384" y="194"/>
                        </a:cubicBezTo>
                        <a:cubicBezTo>
                          <a:pt x="384" y="194"/>
                          <a:pt x="384" y="194"/>
                          <a:pt x="384" y="195"/>
                        </a:cubicBezTo>
                        <a:cubicBezTo>
                          <a:pt x="384" y="195"/>
                          <a:pt x="385" y="196"/>
                          <a:pt x="384" y="196"/>
                        </a:cubicBezTo>
                        <a:cubicBezTo>
                          <a:pt x="384" y="197"/>
                          <a:pt x="384" y="197"/>
                          <a:pt x="384" y="197"/>
                        </a:cubicBezTo>
                        <a:cubicBezTo>
                          <a:pt x="384" y="198"/>
                          <a:pt x="384" y="198"/>
                          <a:pt x="384" y="199"/>
                        </a:cubicBezTo>
                        <a:cubicBezTo>
                          <a:pt x="384" y="200"/>
                          <a:pt x="384" y="201"/>
                          <a:pt x="383" y="202"/>
                        </a:cubicBezTo>
                        <a:cubicBezTo>
                          <a:pt x="383" y="202"/>
                          <a:pt x="383" y="202"/>
                          <a:pt x="383" y="203"/>
                        </a:cubicBezTo>
                        <a:cubicBezTo>
                          <a:pt x="382" y="203"/>
                          <a:pt x="382" y="204"/>
                          <a:pt x="382" y="204"/>
                        </a:cubicBezTo>
                        <a:cubicBezTo>
                          <a:pt x="382" y="205"/>
                          <a:pt x="382" y="205"/>
                          <a:pt x="382" y="206"/>
                        </a:cubicBezTo>
                        <a:cubicBezTo>
                          <a:pt x="381" y="207"/>
                          <a:pt x="381" y="207"/>
                          <a:pt x="381" y="207"/>
                        </a:cubicBezTo>
                        <a:cubicBezTo>
                          <a:pt x="381" y="207"/>
                          <a:pt x="381" y="207"/>
                          <a:pt x="380" y="207"/>
                        </a:cubicBezTo>
                        <a:cubicBezTo>
                          <a:pt x="380" y="208"/>
                          <a:pt x="379" y="209"/>
                          <a:pt x="379" y="210"/>
                        </a:cubicBezTo>
                        <a:cubicBezTo>
                          <a:pt x="379" y="210"/>
                          <a:pt x="379" y="211"/>
                          <a:pt x="378" y="211"/>
                        </a:cubicBezTo>
                        <a:cubicBezTo>
                          <a:pt x="378" y="211"/>
                          <a:pt x="378" y="211"/>
                          <a:pt x="378" y="211"/>
                        </a:cubicBezTo>
                        <a:cubicBezTo>
                          <a:pt x="378" y="212"/>
                          <a:pt x="378" y="212"/>
                          <a:pt x="378" y="213"/>
                        </a:cubicBezTo>
                        <a:cubicBezTo>
                          <a:pt x="378" y="214"/>
                          <a:pt x="378" y="214"/>
                          <a:pt x="378" y="215"/>
                        </a:cubicBezTo>
                        <a:cubicBezTo>
                          <a:pt x="378" y="216"/>
                          <a:pt x="379" y="217"/>
                          <a:pt x="378" y="217"/>
                        </a:cubicBezTo>
                        <a:cubicBezTo>
                          <a:pt x="378" y="218"/>
                          <a:pt x="377" y="217"/>
                          <a:pt x="377" y="217"/>
                        </a:cubicBezTo>
                        <a:cubicBezTo>
                          <a:pt x="377" y="218"/>
                          <a:pt x="378" y="218"/>
                          <a:pt x="378" y="219"/>
                        </a:cubicBezTo>
                        <a:cubicBezTo>
                          <a:pt x="378" y="219"/>
                          <a:pt x="378" y="218"/>
                          <a:pt x="379" y="219"/>
                        </a:cubicBezTo>
                        <a:cubicBezTo>
                          <a:pt x="379" y="219"/>
                          <a:pt x="379" y="220"/>
                          <a:pt x="379" y="221"/>
                        </a:cubicBezTo>
                        <a:cubicBezTo>
                          <a:pt x="379" y="222"/>
                          <a:pt x="380" y="222"/>
                          <a:pt x="380" y="223"/>
                        </a:cubicBezTo>
                        <a:cubicBezTo>
                          <a:pt x="380" y="224"/>
                          <a:pt x="379" y="225"/>
                          <a:pt x="379" y="226"/>
                        </a:cubicBezTo>
                        <a:cubicBezTo>
                          <a:pt x="380" y="227"/>
                          <a:pt x="380" y="227"/>
                          <a:pt x="380" y="227"/>
                        </a:cubicBezTo>
                        <a:cubicBezTo>
                          <a:pt x="380" y="227"/>
                          <a:pt x="381" y="227"/>
                          <a:pt x="381" y="228"/>
                        </a:cubicBezTo>
                        <a:cubicBezTo>
                          <a:pt x="382" y="228"/>
                          <a:pt x="382" y="228"/>
                          <a:pt x="382" y="228"/>
                        </a:cubicBezTo>
                        <a:cubicBezTo>
                          <a:pt x="382" y="227"/>
                          <a:pt x="382" y="227"/>
                          <a:pt x="382" y="227"/>
                        </a:cubicBezTo>
                        <a:cubicBezTo>
                          <a:pt x="383" y="227"/>
                          <a:pt x="383" y="227"/>
                          <a:pt x="383" y="227"/>
                        </a:cubicBezTo>
                        <a:cubicBezTo>
                          <a:pt x="383" y="227"/>
                          <a:pt x="384" y="226"/>
                          <a:pt x="384" y="225"/>
                        </a:cubicBezTo>
                        <a:cubicBezTo>
                          <a:pt x="384" y="225"/>
                          <a:pt x="384" y="224"/>
                          <a:pt x="384" y="224"/>
                        </a:cubicBezTo>
                        <a:cubicBezTo>
                          <a:pt x="385" y="224"/>
                          <a:pt x="385" y="224"/>
                          <a:pt x="385" y="223"/>
                        </a:cubicBezTo>
                        <a:cubicBezTo>
                          <a:pt x="385" y="223"/>
                          <a:pt x="384" y="222"/>
                          <a:pt x="385" y="222"/>
                        </a:cubicBezTo>
                        <a:cubicBezTo>
                          <a:pt x="385" y="222"/>
                          <a:pt x="385" y="224"/>
                          <a:pt x="385" y="225"/>
                        </a:cubicBezTo>
                        <a:cubicBezTo>
                          <a:pt x="385" y="226"/>
                          <a:pt x="385" y="227"/>
                          <a:pt x="385" y="227"/>
                        </a:cubicBezTo>
                        <a:cubicBezTo>
                          <a:pt x="385" y="228"/>
                          <a:pt x="386" y="228"/>
                          <a:pt x="386" y="227"/>
                        </a:cubicBezTo>
                        <a:cubicBezTo>
                          <a:pt x="386" y="227"/>
                          <a:pt x="387" y="226"/>
                          <a:pt x="387" y="225"/>
                        </a:cubicBezTo>
                        <a:cubicBezTo>
                          <a:pt x="387" y="225"/>
                          <a:pt x="387" y="225"/>
                          <a:pt x="387" y="225"/>
                        </a:cubicBezTo>
                        <a:cubicBezTo>
                          <a:pt x="388" y="225"/>
                          <a:pt x="388" y="225"/>
                          <a:pt x="388" y="226"/>
                        </a:cubicBezTo>
                        <a:cubicBezTo>
                          <a:pt x="387" y="227"/>
                          <a:pt x="387" y="227"/>
                          <a:pt x="386" y="228"/>
                        </a:cubicBezTo>
                        <a:cubicBezTo>
                          <a:pt x="386" y="228"/>
                          <a:pt x="386" y="229"/>
                          <a:pt x="386" y="229"/>
                        </a:cubicBezTo>
                        <a:cubicBezTo>
                          <a:pt x="386" y="230"/>
                          <a:pt x="386" y="231"/>
                          <a:pt x="386" y="231"/>
                        </a:cubicBezTo>
                        <a:cubicBezTo>
                          <a:pt x="387" y="231"/>
                          <a:pt x="387" y="234"/>
                          <a:pt x="387" y="234"/>
                        </a:cubicBezTo>
                        <a:cubicBezTo>
                          <a:pt x="387" y="234"/>
                          <a:pt x="387" y="235"/>
                          <a:pt x="386" y="235"/>
                        </a:cubicBezTo>
                        <a:cubicBezTo>
                          <a:pt x="386" y="235"/>
                          <a:pt x="386" y="235"/>
                          <a:pt x="386" y="236"/>
                        </a:cubicBezTo>
                        <a:cubicBezTo>
                          <a:pt x="386" y="236"/>
                          <a:pt x="386" y="237"/>
                          <a:pt x="386" y="237"/>
                        </a:cubicBezTo>
                        <a:cubicBezTo>
                          <a:pt x="386" y="238"/>
                          <a:pt x="385" y="238"/>
                          <a:pt x="385" y="238"/>
                        </a:cubicBezTo>
                        <a:cubicBezTo>
                          <a:pt x="385" y="240"/>
                          <a:pt x="386" y="240"/>
                          <a:pt x="387" y="240"/>
                        </a:cubicBezTo>
                        <a:cubicBezTo>
                          <a:pt x="387" y="239"/>
                          <a:pt x="387" y="238"/>
                          <a:pt x="388" y="237"/>
                        </a:cubicBezTo>
                        <a:cubicBezTo>
                          <a:pt x="388" y="237"/>
                          <a:pt x="388" y="237"/>
                          <a:pt x="388" y="237"/>
                        </a:cubicBezTo>
                        <a:cubicBezTo>
                          <a:pt x="389" y="237"/>
                          <a:pt x="389" y="236"/>
                          <a:pt x="389" y="235"/>
                        </a:cubicBezTo>
                        <a:cubicBezTo>
                          <a:pt x="389" y="235"/>
                          <a:pt x="390" y="236"/>
                          <a:pt x="390" y="235"/>
                        </a:cubicBezTo>
                        <a:cubicBezTo>
                          <a:pt x="391" y="234"/>
                          <a:pt x="391" y="234"/>
                          <a:pt x="391" y="233"/>
                        </a:cubicBezTo>
                        <a:cubicBezTo>
                          <a:pt x="391" y="233"/>
                          <a:pt x="391" y="232"/>
                          <a:pt x="391" y="231"/>
                        </a:cubicBezTo>
                        <a:cubicBezTo>
                          <a:pt x="391" y="231"/>
                          <a:pt x="391" y="231"/>
                          <a:pt x="391" y="230"/>
                        </a:cubicBezTo>
                        <a:cubicBezTo>
                          <a:pt x="391" y="230"/>
                          <a:pt x="391" y="229"/>
                          <a:pt x="391" y="228"/>
                        </a:cubicBezTo>
                        <a:cubicBezTo>
                          <a:pt x="390" y="227"/>
                          <a:pt x="391" y="226"/>
                          <a:pt x="392" y="225"/>
                        </a:cubicBezTo>
                        <a:cubicBezTo>
                          <a:pt x="392" y="225"/>
                          <a:pt x="392" y="223"/>
                          <a:pt x="392" y="222"/>
                        </a:cubicBezTo>
                        <a:cubicBezTo>
                          <a:pt x="392" y="222"/>
                          <a:pt x="392" y="221"/>
                          <a:pt x="392" y="221"/>
                        </a:cubicBezTo>
                        <a:cubicBezTo>
                          <a:pt x="392" y="220"/>
                          <a:pt x="392" y="220"/>
                          <a:pt x="392" y="220"/>
                        </a:cubicBezTo>
                        <a:cubicBezTo>
                          <a:pt x="391" y="220"/>
                          <a:pt x="391" y="220"/>
                          <a:pt x="391" y="219"/>
                        </a:cubicBezTo>
                        <a:cubicBezTo>
                          <a:pt x="391" y="219"/>
                          <a:pt x="391" y="219"/>
                          <a:pt x="391" y="218"/>
                        </a:cubicBezTo>
                        <a:cubicBezTo>
                          <a:pt x="390" y="217"/>
                          <a:pt x="390" y="217"/>
                          <a:pt x="390" y="216"/>
                        </a:cubicBezTo>
                        <a:cubicBezTo>
                          <a:pt x="390" y="216"/>
                          <a:pt x="390" y="215"/>
                          <a:pt x="390" y="215"/>
                        </a:cubicBezTo>
                        <a:cubicBezTo>
                          <a:pt x="391" y="214"/>
                          <a:pt x="390" y="213"/>
                          <a:pt x="390" y="212"/>
                        </a:cubicBezTo>
                        <a:cubicBezTo>
                          <a:pt x="390" y="211"/>
                          <a:pt x="391" y="210"/>
                          <a:pt x="391" y="209"/>
                        </a:cubicBezTo>
                        <a:cubicBezTo>
                          <a:pt x="391" y="209"/>
                          <a:pt x="392" y="208"/>
                          <a:pt x="392" y="208"/>
                        </a:cubicBezTo>
                        <a:cubicBezTo>
                          <a:pt x="392" y="208"/>
                          <a:pt x="392" y="207"/>
                          <a:pt x="392" y="207"/>
                        </a:cubicBezTo>
                        <a:cubicBezTo>
                          <a:pt x="393" y="206"/>
                          <a:pt x="393" y="205"/>
                          <a:pt x="393" y="204"/>
                        </a:cubicBezTo>
                        <a:cubicBezTo>
                          <a:pt x="393" y="203"/>
                          <a:pt x="392" y="201"/>
                          <a:pt x="393" y="200"/>
                        </a:cubicBezTo>
                        <a:cubicBezTo>
                          <a:pt x="393" y="200"/>
                          <a:pt x="393" y="200"/>
                          <a:pt x="393" y="200"/>
                        </a:cubicBezTo>
                        <a:cubicBezTo>
                          <a:pt x="393" y="199"/>
                          <a:pt x="393" y="198"/>
                          <a:pt x="394" y="199"/>
                        </a:cubicBezTo>
                        <a:cubicBezTo>
                          <a:pt x="394" y="199"/>
                          <a:pt x="394" y="198"/>
                          <a:pt x="395" y="199"/>
                        </a:cubicBezTo>
                        <a:cubicBezTo>
                          <a:pt x="395" y="199"/>
                          <a:pt x="395" y="199"/>
                          <a:pt x="395" y="199"/>
                        </a:cubicBezTo>
                        <a:cubicBezTo>
                          <a:pt x="396" y="200"/>
                          <a:pt x="397" y="201"/>
                          <a:pt x="396" y="203"/>
                        </a:cubicBezTo>
                        <a:cubicBezTo>
                          <a:pt x="396" y="203"/>
                          <a:pt x="396" y="203"/>
                          <a:pt x="396" y="204"/>
                        </a:cubicBezTo>
                        <a:cubicBezTo>
                          <a:pt x="396" y="204"/>
                          <a:pt x="396" y="205"/>
                          <a:pt x="395" y="205"/>
                        </a:cubicBezTo>
                        <a:cubicBezTo>
                          <a:pt x="395" y="206"/>
                          <a:pt x="395" y="207"/>
                          <a:pt x="395" y="207"/>
                        </a:cubicBezTo>
                        <a:cubicBezTo>
                          <a:pt x="395" y="208"/>
                          <a:pt x="395" y="209"/>
                          <a:pt x="395" y="209"/>
                        </a:cubicBezTo>
                        <a:cubicBezTo>
                          <a:pt x="394" y="209"/>
                          <a:pt x="394" y="210"/>
                          <a:pt x="394" y="210"/>
                        </a:cubicBezTo>
                        <a:cubicBezTo>
                          <a:pt x="394" y="211"/>
                          <a:pt x="394" y="212"/>
                          <a:pt x="394" y="213"/>
                        </a:cubicBezTo>
                        <a:cubicBezTo>
                          <a:pt x="394" y="214"/>
                          <a:pt x="394" y="214"/>
                          <a:pt x="394" y="215"/>
                        </a:cubicBezTo>
                        <a:cubicBezTo>
                          <a:pt x="394" y="216"/>
                          <a:pt x="394" y="217"/>
                          <a:pt x="394" y="217"/>
                        </a:cubicBezTo>
                        <a:cubicBezTo>
                          <a:pt x="394" y="218"/>
                          <a:pt x="394" y="218"/>
                          <a:pt x="394" y="219"/>
                        </a:cubicBezTo>
                        <a:cubicBezTo>
                          <a:pt x="394" y="219"/>
                          <a:pt x="395" y="220"/>
                          <a:pt x="395" y="220"/>
                        </a:cubicBezTo>
                        <a:cubicBezTo>
                          <a:pt x="395" y="220"/>
                          <a:pt x="395" y="220"/>
                          <a:pt x="395" y="220"/>
                        </a:cubicBezTo>
                        <a:cubicBezTo>
                          <a:pt x="395" y="220"/>
                          <a:pt x="395" y="221"/>
                          <a:pt x="395" y="221"/>
                        </a:cubicBezTo>
                        <a:cubicBezTo>
                          <a:pt x="396" y="222"/>
                          <a:pt x="396" y="222"/>
                          <a:pt x="395" y="222"/>
                        </a:cubicBezTo>
                        <a:cubicBezTo>
                          <a:pt x="395" y="223"/>
                          <a:pt x="395" y="223"/>
                          <a:pt x="395" y="223"/>
                        </a:cubicBezTo>
                        <a:cubicBezTo>
                          <a:pt x="395" y="223"/>
                          <a:pt x="395" y="223"/>
                          <a:pt x="395" y="223"/>
                        </a:cubicBezTo>
                        <a:cubicBezTo>
                          <a:pt x="395" y="223"/>
                          <a:pt x="396" y="223"/>
                          <a:pt x="396" y="223"/>
                        </a:cubicBezTo>
                        <a:cubicBezTo>
                          <a:pt x="396" y="223"/>
                          <a:pt x="396" y="223"/>
                          <a:pt x="397" y="222"/>
                        </a:cubicBezTo>
                        <a:cubicBezTo>
                          <a:pt x="397" y="222"/>
                          <a:pt x="397" y="221"/>
                          <a:pt x="397" y="221"/>
                        </a:cubicBezTo>
                        <a:cubicBezTo>
                          <a:pt x="398" y="221"/>
                          <a:pt x="398" y="222"/>
                          <a:pt x="398" y="222"/>
                        </a:cubicBezTo>
                        <a:cubicBezTo>
                          <a:pt x="398" y="222"/>
                          <a:pt x="399" y="222"/>
                          <a:pt x="399" y="222"/>
                        </a:cubicBezTo>
                        <a:cubicBezTo>
                          <a:pt x="399" y="222"/>
                          <a:pt x="400" y="222"/>
                          <a:pt x="400" y="222"/>
                        </a:cubicBezTo>
                        <a:cubicBezTo>
                          <a:pt x="400" y="222"/>
                          <a:pt x="400" y="222"/>
                          <a:pt x="401" y="222"/>
                        </a:cubicBezTo>
                        <a:cubicBezTo>
                          <a:pt x="401" y="221"/>
                          <a:pt x="401" y="221"/>
                          <a:pt x="401" y="221"/>
                        </a:cubicBezTo>
                        <a:cubicBezTo>
                          <a:pt x="401" y="221"/>
                          <a:pt x="401" y="222"/>
                          <a:pt x="402" y="222"/>
                        </a:cubicBezTo>
                        <a:cubicBezTo>
                          <a:pt x="402" y="222"/>
                          <a:pt x="402" y="222"/>
                          <a:pt x="402" y="222"/>
                        </a:cubicBezTo>
                        <a:cubicBezTo>
                          <a:pt x="402" y="223"/>
                          <a:pt x="402" y="223"/>
                          <a:pt x="402" y="223"/>
                        </a:cubicBezTo>
                        <a:cubicBezTo>
                          <a:pt x="401" y="223"/>
                          <a:pt x="401" y="222"/>
                          <a:pt x="401" y="223"/>
                        </a:cubicBezTo>
                        <a:cubicBezTo>
                          <a:pt x="400" y="223"/>
                          <a:pt x="400" y="223"/>
                          <a:pt x="400" y="224"/>
                        </a:cubicBezTo>
                        <a:cubicBezTo>
                          <a:pt x="400" y="224"/>
                          <a:pt x="400" y="224"/>
                          <a:pt x="399" y="224"/>
                        </a:cubicBezTo>
                        <a:cubicBezTo>
                          <a:pt x="399" y="224"/>
                          <a:pt x="399" y="224"/>
                          <a:pt x="399" y="223"/>
                        </a:cubicBezTo>
                        <a:cubicBezTo>
                          <a:pt x="399" y="223"/>
                          <a:pt x="398" y="224"/>
                          <a:pt x="398" y="224"/>
                        </a:cubicBezTo>
                        <a:cubicBezTo>
                          <a:pt x="397" y="224"/>
                          <a:pt x="397" y="224"/>
                          <a:pt x="397" y="224"/>
                        </a:cubicBezTo>
                        <a:cubicBezTo>
                          <a:pt x="397" y="224"/>
                          <a:pt x="397" y="225"/>
                          <a:pt x="396" y="225"/>
                        </a:cubicBezTo>
                        <a:cubicBezTo>
                          <a:pt x="396" y="224"/>
                          <a:pt x="396" y="224"/>
                          <a:pt x="396" y="225"/>
                        </a:cubicBezTo>
                        <a:cubicBezTo>
                          <a:pt x="395" y="225"/>
                          <a:pt x="396" y="226"/>
                          <a:pt x="396" y="226"/>
                        </a:cubicBezTo>
                        <a:cubicBezTo>
                          <a:pt x="395" y="227"/>
                          <a:pt x="395" y="228"/>
                          <a:pt x="396" y="228"/>
                        </a:cubicBezTo>
                        <a:cubicBezTo>
                          <a:pt x="396" y="229"/>
                          <a:pt x="397" y="229"/>
                          <a:pt x="397" y="228"/>
                        </a:cubicBezTo>
                        <a:cubicBezTo>
                          <a:pt x="397" y="228"/>
                          <a:pt x="397" y="228"/>
                          <a:pt x="398" y="228"/>
                        </a:cubicBezTo>
                        <a:cubicBezTo>
                          <a:pt x="398" y="230"/>
                          <a:pt x="398" y="231"/>
                          <a:pt x="398" y="231"/>
                        </a:cubicBezTo>
                        <a:cubicBezTo>
                          <a:pt x="398" y="233"/>
                          <a:pt x="397" y="232"/>
                          <a:pt x="397" y="231"/>
                        </a:cubicBezTo>
                        <a:cubicBezTo>
                          <a:pt x="396" y="231"/>
                          <a:pt x="396" y="230"/>
                          <a:pt x="395" y="230"/>
                        </a:cubicBezTo>
                        <a:cubicBezTo>
                          <a:pt x="395" y="231"/>
                          <a:pt x="395" y="231"/>
                          <a:pt x="395" y="231"/>
                        </a:cubicBezTo>
                        <a:cubicBezTo>
                          <a:pt x="395" y="232"/>
                          <a:pt x="395" y="233"/>
                          <a:pt x="395" y="233"/>
                        </a:cubicBezTo>
                        <a:cubicBezTo>
                          <a:pt x="395" y="234"/>
                          <a:pt x="395" y="234"/>
                          <a:pt x="395" y="235"/>
                        </a:cubicBezTo>
                        <a:cubicBezTo>
                          <a:pt x="395" y="236"/>
                          <a:pt x="395" y="236"/>
                          <a:pt x="395" y="237"/>
                        </a:cubicBezTo>
                        <a:cubicBezTo>
                          <a:pt x="395" y="238"/>
                          <a:pt x="395" y="239"/>
                          <a:pt x="394" y="239"/>
                        </a:cubicBezTo>
                        <a:cubicBezTo>
                          <a:pt x="394" y="239"/>
                          <a:pt x="394" y="241"/>
                          <a:pt x="393" y="241"/>
                        </a:cubicBezTo>
                        <a:cubicBezTo>
                          <a:pt x="393" y="241"/>
                          <a:pt x="393" y="240"/>
                          <a:pt x="393" y="240"/>
                        </a:cubicBezTo>
                        <a:cubicBezTo>
                          <a:pt x="393" y="240"/>
                          <a:pt x="392" y="239"/>
                          <a:pt x="392" y="239"/>
                        </a:cubicBezTo>
                        <a:cubicBezTo>
                          <a:pt x="392" y="239"/>
                          <a:pt x="392" y="239"/>
                          <a:pt x="392" y="239"/>
                        </a:cubicBezTo>
                        <a:cubicBezTo>
                          <a:pt x="392" y="239"/>
                          <a:pt x="392" y="240"/>
                          <a:pt x="391" y="240"/>
                        </a:cubicBezTo>
                        <a:cubicBezTo>
                          <a:pt x="391" y="241"/>
                          <a:pt x="391" y="241"/>
                          <a:pt x="391" y="241"/>
                        </a:cubicBezTo>
                        <a:cubicBezTo>
                          <a:pt x="390" y="241"/>
                          <a:pt x="390" y="241"/>
                          <a:pt x="390" y="242"/>
                        </a:cubicBezTo>
                        <a:cubicBezTo>
                          <a:pt x="390" y="243"/>
                          <a:pt x="389" y="242"/>
                          <a:pt x="389" y="242"/>
                        </a:cubicBezTo>
                        <a:cubicBezTo>
                          <a:pt x="389" y="242"/>
                          <a:pt x="389" y="244"/>
                          <a:pt x="388" y="243"/>
                        </a:cubicBezTo>
                        <a:cubicBezTo>
                          <a:pt x="388" y="242"/>
                          <a:pt x="388" y="242"/>
                          <a:pt x="388" y="241"/>
                        </a:cubicBezTo>
                        <a:cubicBezTo>
                          <a:pt x="388" y="241"/>
                          <a:pt x="388" y="241"/>
                          <a:pt x="388" y="241"/>
                        </a:cubicBezTo>
                        <a:cubicBezTo>
                          <a:pt x="388" y="240"/>
                          <a:pt x="388" y="241"/>
                          <a:pt x="388" y="241"/>
                        </a:cubicBezTo>
                        <a:cubicBezTo>
                          <a:pt x="387" y="241"/>
                          <a:pt x="387" y="241"/>
                          <a:pt x="387" y="241"/>
                        </a:cubicBezTo>
                        <a:cubicBezTo>
                          <a:pt x="387" y="242"/>
                          <a:pt x="386" y="242"/>
                          <a:pt x="386" y="242"/>
                        </a:cubicBezTo>
                        <a:cubicBezTo>
                          <a:pt x="385" y="243"/>
                          <a:pt x="385" y="242"/>
                          <a:pt x="385" y="241"/>
                        </a:cubicBezTo>
                        <a:cubicBezTo>
                          <a:pt x="385" y="240"/>
                          <a:pt x="385" y="240"/>
                          <a:pt x="385" y="239"/>
                        </a:cubicBezTo>
                        <a:cubicBezTo>
                          <a:pt x="384" y="238"/>
                          <a:pt x="385" y="238"/>
                          <a:pt x="385" y="237"/>
                        </a:cubicBezTo>
                        <a:cubicBezTo>
                          <a:pt x="385" y="236"/>
                          <a:pt x="385" y="236"/>
                          <a:pt x="385" y="235"/>
                        </a:cubicBezTo>
                        <a:cubicBezTo>
                          <a:pt x="385" y="235"/>
                          <a:pt x="385" y="234"/>
                          <a:pt x="385" y="234"/>
                        </a:cubicBezTo>
                        <a:cubicBezTo>
                          <a:pt x="385" y="234"/>
                          <a:pt x="385" y="234"/>
                          <a:pt x="385" y="233"/>
                        </a:cubicBezTo>
                        <a:cubicBezTo>
                          <a:pt x="385" y="232"/>
                          <a:pt x="385" y="231"/>
                          <a:pt x="385" y="231"/>
                        </a:cubicBezTo>
                        <a:cubicBezTo>
                          <a:pt x="385" y="231"/>
                          <a:pt x="385" y="229"/>
                          <a:pt x="385" y="230"/>
                        </a:cubicBezTo>
                        <a:cubicBezTo>
                          <a:pt x="384" y="230"/>
                          <a:pt x="384" y="230"/>
                          <a:pt x="384" y="231"/>
                        </a:cubicBezTo>
                        <a:cubicBezTo>
                          <a:pt x="384" y="231"/>
                          <a:pt x="383" y="230"/>
                          <a:pt x="383" y="231"/>
                        </a:cubicBezTo>
                        <a:cubicBezTo>
                          <a:pt x="383" y="232"/>
                          <a:pt x="382" y="233"/>
                          <a:pt x="382" y="234"/>
                        </a:cubicBezTo>
                        <a:cubicBezTo>
                          <a:pt x="382" y="234"/>
                          <a:pt x="382" y="235"/>
                          <a:pt x="383" y="235"/>
                        </a:cubicBezTo>
                        <a:cubicBezTo>
                          <a:pt x="383" y="236"/>
                          <a:pt x="383" y="236"/>
                          <a:pt x="383" y="236"/>
                        </a:cubicBezTo>
                        <a:cubicBezTo>
                          <a:pt x="383" y="237"/>
                          <a:pt x="383" y="238"/>
                          <a:pt x="383" y="238"/>
                        </a:cubicBezTo>
                        <a:cubicBezTo>
                          <a:pt x="383" y="238"/>
                          <a:pt x="383" y="239"/>
                          <a:pt x="383" y="239"/>
                        </a:cubicBezTo>
                        <a:cubicBezTo>
                          <a:pt x="383" y="240"/>
                          <a:pt x="383" y="240"/>
                          <a:pt x="383" y="241"/>
                        </a:cubicBezTo>
                        <a:cubicBezTo>
                          <a:pt x="383" y="242"/>
                          <a:pt x="383" y="242"/>
                          <a:pt x="383" y="243"/>
                        </a:cubicBezTo>
                        <a:cubicBezTo>
                          <a:pt x="383" y="244"/>
                          <a:pt x="383" y="243"/>
                          <a:pt x="382" y="243"/>
                        </a:cubicBezTo>
                        <a:cubicBezTo>
                          <a:pt x="382" y="243"/>
                          <a:pt x="382" y="243"/>
                          <a:pt x="382" y="244"/>
                        </a:cubicBezTo>
                        <a:cubicBezTo>
                          <a:pt x="381" y="245"/>
                          <a:pt x="381" y="244"/>
                          <a:pt x="381" y="245"/>
                        </a:cubicBezTo>
                        <a:cubicBezTo>
                          <a:pt x="380" y="245"/>
                          <a:pt x="380" y="245"/>
                          <a:pt x="379" y="245"/>
                        </a:cubicBezTo>
                        <a:cubicBezTo>
                          <a:pt x="379" y="246"/>
                          <a:pt x="379" y="246"/>
                          <a:pt x="379" y="247"/>
                        </a:cubicBezTo>
                        <a:cubicBezTo>
                          <a:pt x="379" y="248"/>
                          <a:pt x="379" y="248"/>
                          <a:pt x="378" y="249"/>
                        </a:cubicBezTo>
                        <a:cubicBezTo>
                          <a:pt x="378" y="249"/>
                          <a:pt x="379" y="250"/>
                          <a:pt x="378" y="250"/>
                        </a:cubicBezTo>
                        <a:cubicBezTo>
                          <a:pt x="378" y="251"/>
                          <a:pt x="378" y="251"/>
                          <a:pt x="378" y="251"/>
                        </a:cubicBezTo>
                        <a:cubicBezTo>
                          <a:pt x="378" y="251"/>
                          <a:pt x="377" y="252"/>
                          <a:pt x="377" y="252"/>
                        </a:cubicBezTo>
                        <a:cubicBezTo>
                          <a:pt x="377" y="252"/>
                          <a:pt x="377" y="252"/>
                          <a:pt x="377" y="252"/>
                        </a:cubicBezTo>
                        <a:cubicBezTo>
                          <a:pt x="376" y="252"/>
                          <a:pt x="376" y="251"/>
                          <a:pt x="376" y="252"/>
                        </a:cubicBezTo>
                        <a:cubicBezTo>
                          <a:pt x="376" y="253"/>
                          <a:pt x="376" y="253"/>
                          <a:pt x="376" y="254"/>
                        </a:cubicBezTo>
                        <a:cubicBezTo>
                          <a:pt x="375" y="254"/>
                          <a:pt x="376" y="255"/>
                          <a:pt x="375" y="255"/>
                        </a:cubicBezTo>
                        <a:cubicBezTo>
                          <a:pt x="375" y="255"/>
                          <a:pt x="375" y="256"/>
                          <a:pt x="375" y="257"/>
                        </a:cubicBezTo>
                        <a:cubicBezTo>
                          <a:pt x="375" y="257"/>
                          <a:pt x="374" y="257"/>
                          <a:pt x="374" y="258"/>
                        </a:cubicBezTo>
                        <a:cubicBezTo>
                          <a:pt x="374" y="258"/>
                          <a:pt x="373" y="258"/>
                          <a:pt x="373" y="257"/>
                        </a:cubicBezTo>
                        <a:cubicBezTo>
                          <a:pt x="373" y="257"/>
                          <a:pt x="373" y="257"/>
                          <a:pt x="373" y="257"/>
                        </a:cubicBezTo>
                        <a:cubicBezTo>
                          <a:pt x="372" y="257"/>
                          <a:pt x="372" y="256"/>
                          <a:pt x="372" y="257"/>
                        </a:cubicBezTo>
                        <a:cubicBezTo>
                          <a:pt x="371" y="258"/>
                          <a:pt x="372" y="258"/>
                          <a:pt x="372" y="259"/>
                        </a:cubicBezTo>
                        <a:cubicBezTo>
                          <a:pt x="372" y="262"/>
                          <a:pt x="370" y="260"/>
                          <a:pt x="370" y="260"/>
                        </a:cubicBezTo>
                        <a:cubicBezTo>
                          <a:pt x="369" y="260"/>
                          <a:pt x="369" y="260"/>
                          <a:pt x="369" y="261"/>
                        </a:cubicBezTo>
                        <a:cubicBezTo>
                          <a:pt x="368" y="261"/>
                          <a:pt x="368" y="261"/>
                          <a:pt x="368" y="262"/>
                        </a:cubicBezTo>
                        <a:cubicBezTo>
                          <a:pt x="368" y="263"/>
                          <a:pt x="369" y="263"/>
                          <a:pt x="370" y="264"/>
                        </a:cubicBezTo>
                        <a:cubicBezTo>
                          <a:pt x="370" y="264"/>
                          <a:pt x="371" y="264"/>
                          <a:pt x="371" y="265"/>
                        </a:cubicBezTo>
                        <a:cubicBezTo>
                          <a:pt x="371" y="265"/>
                          <a:pt x="371" y="265"/>
                          <a:pt x="371" y="266"/>
                        </a:cubicBezTo>
                        <a:cubicBezTo>
                          <a:pt x="371" y="266"/>
                          <a:pt x="371" y="267"/>
                          <a:pt x="371" y="267"/>
                        </a:cubicBezTo>
                        <a:cubicBezTo>
                          <a:pt x="372" y="267"/>
                          <a:pt x="372" y="268"/>
                          <a:pt x="372" y="269"/>
                        </a:cubicBezTo>
                        <a:cubicBezTo>
                          <a:pt x="372" y="270"/>
                          <a:pt x="372" y="271"/>
                          <a:pt x="372" y="272"/>
                        </a:cubicBezTo>
                        <a:cubicBezTo>
                          <a:pt x="372" y="272"/>
                          <a:pt x="371" y="273"/>
                          <a:pt x="371" y="273"/>
                        </a:cubicBezTo>
                        <a:cubicBezTo>
                          <a:pt x="371" y="273"/>
                          <a:pt x="371" y="274"/>
                          <a:pt x="371" y="274"/>
                        </a:cubicBezTo>
                        <a:cubicBezTo>
                          <a:pt x="371" y="275"/>
                          <a:pt x="371" y="275"/>
                          <a:pt x="371" y="276"/>
                        </a:cubicBezTo>
                        <a:cubicBezTo>
                          <a:pt x="370" y="277"/>
                          <a:pt x="369" y="276"/>
                          <a:pt x="368" y="276"/>
                        </a:cubicBezTo>
                        <a:cubicBezTo>
                          <a:pt x="368" y="276"/>
                          <a:pt x="367" y="276"/>
                          <a:pt x="367" y="276"/>
                        </a:cubicBezTo>
                        <a:cubicBezTo>
                          <a:pt x="366" y="276"/>
                          <a:pt x="366" y="276"/>
                          <a:pt x="365" y="276"/>
                        </a:cubicBezTo>
                        <a:cubicBezTo>
                          <a:pt x="364" y="277"/>
                          <a:pt x="364" y="277"/>
                          <a:pt x="364" y="277"/>
                        </a:cubicBezTo>
                        <a:cubicBezTo>
                          <a:pt x="363" y="277"/>
                          <a:pt x="363" y="276"/>
                          <a:pt x="362" y="276"/>
                        </a:cubicBezTo>
                        <a:cubicBezTo>
                          <a:pt x="362" y="276"/>
                          <a:pt x="361" y="279"/>
                          <a:pt x="361" y="279"/>
                        </a:cubicBezTo>
                        <a:cubicBezTo>
                          <a:pt x="361" y="280"/>
                          <a:pt x="362" y="281"/>
                          <a:pt x="362" y="281"/>
                        </a:cubicBezTo>
                        <a:cubicBezTo>
                          <a:pt x="362" y="282"/>
                          <a:pt x="361" y="283"/>
                          <a:pt x="361" y="284"/>
                        </a:cubicBezTo>
                        <a:cubicBezTo>
                          <a:pt x="361" y="286"/>
                          <a:pt x="361" y="288"/>
                          <a:pt x="360" y="289"/>
                        </a:cubicBezTo>
                        <a:cubicBezTo>
                          <a:pt x="360" y="290"/>
                          <a:pt x="360" y="291"/>
                          <a:pt x="360" y="291"/>
                        </a:cubicBezTo>
                        <a:cubicBezTo>
                          <a:pt x="360" y="291"/>
                          <a:pt x="360" y="291"/>
                          <a:pt x="360" y="292"/>
                        </a:cubicBezTo>
                        <a:cubicBezTo>
                          <a:pt x="364" y="290"/>
                          <a:pt x="368" y="288"/>
                          <a:pt x="371" y="286"/>
                        </a:cubicBezTo>
                        <a:cubicBezTo>
                          <a:pt x="371" y="286"/>
                          <a:pt x="371" y="286"/>
                          <a:pt x="371" y="286"/>
                        </a:cubicBezTo>
                        <a:cubicBezTo>
                          <a:pt x="371" y="285"/>
                          <a:pt x="372" y="285"/>
                          <a:pt x="372" y="284"/>
                        </a:cubicBezTo>
                        <a:cubicBezTo>
                          <a:pt x="372" y="282"/>
                          <a:pt x="374" y="282"/>
                          <a:pt x="374" y="281"/>
                        </a:cubicBezTo>
                        <a:cubicBezTo>
                          <a:pt x="375" y="281"/>
                          <a:pt x="375" y="281"/>
                          <a:pt x="375" y="281"/>
                        </a:cubicBezTo>
                        <a:cubicBezTo>
                          <a:pt x="375" y="280"/>
                          <a:pt x="376" y="280"/>
                          <a:pt x="376" y="279"/>
                        </a:cubicBezTo>
                        <a:cubicBezTo>
                          <a:pt x="376" y="278"/>
                          <a:pt x="375" y="277"/>
                          <a:pt x="376" y="276"/>
                        </a:cubicBezTo>
                        <a:cubicBezTo>
                          <a:pt x="377" y="275"/>
                          <a:pt x="378" y="275"/>
                          <a:pt x="378" y="275"/>
                        </a:cubicBezTo>
                        <a:cubicBezTo>
                          <a:pt x="378" y="275"/>
                          <a:pt x="378" y="276"/>
                          <a:pt x="379" y="276"/>
                        </a:cubicBezTo>
                        <a:cubicBezTo>
                          <a:pt x="379" y="275"/>
                          <a:pt x="380" y="275"/>
                          <a:pt x="380" y="275"/>
                        </a:cubicBezTo>
                        <a:cubicBezTo>
                          <a:pt x="380" y="274"/>
                          <a:pt x="381" y="273"/>
                          <a:pt x="381" y="273"/>
                        </a:cubicBezTo>
                        <a:cubicBezTo>
                          <a:pt x="381" y="272"/>
                          <a:pt x="382" y="272"/>
                          <a:pt x="382" y="272"/>
                        </a:cubicBezTo>
                        <a:cubicBezTo>
                          <a:pt x="382" y="271"/>
                          <a:pt x="383" y="271"/>
                          <a:pt x="384" y="272"/>
                        </a:cubicBezTo>
                        <a:cubicBezTo>
                          <a:pt x="384" y="273"/>
                          <a:pt x="384" y="275"/>
                          <a:pt x="384" y="276"/>
                        </a:cubicBezTo>
                        <a:cubicBezTo>
                          <a:pt x="384" y="277"/>
                          <a:pt x="385" y="278"/>
                          <a:pt x="385" y="278"/>
                        </a:cubicBezTo>
                        <a:cubicBezTo>
                          <a:pt x="386" y="278"/>
                          <a:pt x="387" y="277"/>
                          <a:pt x="388" y="277"/>
                        </a:cubicBezTo>
                        <a:cubicBezTo>
                          <a:pt x="387" y="276"/>
                          <a:pt x="387" y="276"/>
                          <a:pt x="387" y="275"/>
                        </a:cubicBezTo>
                        <a:cubicBezTo>
                          <a:pt x="387" y="273"/>
                          <a:pt x="386" y="272"/>
                          <a:pt x="386" y="271"/>
                        </a:cubicBezTo>
                        <a:cubicBezTo>
                          <a:pt x="386" y="271"/>
                          <a:pt x="386" y="270"/>
                          <a:pt x="385" y="270"/>
                        </a:cubicBezTo>
                        <a:cubicBezTo>
                          <a:pt x="385" y="270"/>
                          <a:pt x="385" y="269"/>
                          <a:pt x="386" y="269"/>
                        </a:cubicBezTo>
                        <a:cubicBezTo>
                          <a:pt x="386" y="269"/>
                          <a:pt x="386" y="269"/>
                          <a:pt x="386" y="269"/>
                        </a:cubicBezTo>
                        <a:cubicBezTo>
                          <a:pt x="387" y="270"/>
                          <a:pt x="387" y="270"/>
                          <a:pt x="387" y="270"/>
                        </a:cubicBezTo>
                        <a:cubicBezTo>
                          <a:pt x="388" y="270"/>
                          <a:pt x="388" y="269"/>
                          <a:pt x="389" y="270"/>
                        </a:cubicBezTo>
                        <a:cubicBezTo>
                          <a:pt x="389" y="271"/>
                          <a:pt x="389" y="271"/>
                          <a:pt x="389" y="272"/>
                        </a:cubicBezTo>
                        <a:cubicBezTo>
                          <a:pt x="389" y="272"/>
                          <a:pt x="390" y="272"/>
                          <a:pt x="390" y="272"/>
                        </a:cubicBezTo>
                        <a:cubicBezTo>
                          <a:pt x="390" y="273"/>
                          <a:pt x="390" y="273"/>
                          <a:pt x="390" y="274"/>
                        </a:cubicBezTo>
                        <a:cubicBezTo>
                          <a:pt x="391" y="274"/>
                          <a:pt x="391" y="274"/>
                          <a:pt x="391" y="275"/>
                        </a:cubicBezTo>
                        <a:cubicBezTo>
                          <a:pt x="394" y="272"/>
                          <a:pt x="398" y="270"/>
                          <a:pt x="401" y="267"/>
                        </a:cubicBezTo>
                        <a:cubicBezTo>
                          <a:pt x="401" y="267"/>
                          <a:pt x="401" y="266"/>
                          <a:pt x="402" y="265"/>
                        </a:cubicBezTo>
                        <a:cubicBezTo>
                          <a:pt x="402" y="264"/>
                          <a:pt x="402" y="263"/>
                          <a:pt x="403" y="263"/>
                        </a:cubicBezTo>
                        <a:cubicBezTo>
                          <a:pt x="403" y="262"/>
                          <a:pt x="403" y="263"/>
                          <a:pt x="404" y="264"/>
                        </a:cubicBezTo>
                        <a:cubicBezTo>
                          <a:pt x="404" y="264"/>
                          <a:pt x="404" y="265"/>
                          <a:pt x="404" y="265"/>
                        </a:cubicBezTo>
                        <a:cubicBezTo>
                          <a:pt x="404" y="265"/>
                          <a:pt x="404" y="265"/>
                          <a:pt x="404" y="265"/>
                        </a:cubicBezTo>
                        <a:cubicBezTo>
                          <a:pt x="404" y="265"/>
                          <a:pt x="405" y="264"/>
                          <a:pt x="406" y="264"/>
                        </a:cubicBezTo>
                        <a:cubicBezTo>
                          <a:pt x="406" y="263"/>
                          <a:pt x="406" y="263"/>
                          <a:pt x="406" y="263"/>
                        </a:cubicBezTo>
                        <a:cubicBezTo>
                          <a:pt x="407" y="262"/>
                          <a:pt x="407" y="262"/>
                          <a:pt x="408" y="261"/>
                        </a:cubicBezTo>
                        <a:cubicBezTo>
                          <a:pt x="408" y="261"/>
                          <a:pt x="409" y="260"/>
                          <a:pt x="409" y="261"/>
                        </a:cubicBezTo>
                        <a:cubicBezTo>
                          <a:pt x="409" y="261"/>
                          <a:pt x="408" y="261"/>
                          <a:pt x="408" y="261"/>
                        </a:cubicBezTo>
                        <a:cubicBezTo>
                          <a:pt x="408" y="262"/>
                          <a:pt x="408" y="262"/>
                          <a:pt x="408" y="262"/>
                        </a:cubicBezTo>
                        <a:cubicBezTo>
                          <a:pt x="422" y="251"/>
                          <a:pt x="434" y="239"/>
                          <a:pt x="446" y="232"/>
                        </a:cubicBezTo>
                        <a:cubicBezTo>
                          <a:pt x="447" y="231"/>
                          <a:pt x="448" y="230"/>
                          <a:pt x="450" y="230"/>
                        </a:cubicBezTo>
                        <a:cubicBezTo>
                          <a:pt x="449" y="208"/>
                          <a:pt x="445" y="188"/>
                          <a:pt x="438" y="168"/>
                        </a:cubicBezTo>
                        <a:cubicBezTo>
                          <a:pt x="438" y="168"/>
                          <a:pt x="438" y="169"/>
                          <a:pt x="438" y="169"/>
                        </a:cubicBezTo>
                        <a:close/>
                        <a:moveTo>
                          <a:pt x="404" y="220"/>
                        </a:moveTo>
                        <a:cubicBezTo>
                          <a:pt x="404" y="220"/>
                          <a:pt x="404" y="221"/>
                          <a:pt x="404" y="221"/>
                        </a:cubicBezTo>
                        <a:cubicBezTo>
                          <a:pt x="404" y="221"/>
                          <a:pt x="404" y="222"/>
                          <a:pt x="404" y="222"/>
                        </a:cubicBezTo>
                        <a:cubicBezTo>
                          <a:pt x="404" y="222"/>
                          <a:pt x="403" y="223"/>
                          <a:pt x="403" y="222"/>
                        </a:cubicBezTo>
                        <a:cubicBezTo>
                          <a:pt x="402" y="222"/>
                          <a:pt x="403" y="221"/>
                          <a:pt x="402" y="221"/>
                        </a:cubicBezTo>
                        <a:cubicBezTo>
                          <a:pt x="402" y="220"/>
                          <a:pt x="402" y="219"/>
                          <a:pt x="402" y="219"/>
                        </a:cubicBezTo>
                        <a:cubicBezTo>
                          <a:pt x="402" y="218"/>
                          <a:pt x="401" y="216"/>
                          <a:pt x="402" y="216"/>
                        </a:cubicBezTo>
                        <a:cubicBezTo>
                          <a:pt x="402" y="216"/>
                          <a:pt x="402" y="216"/>
                          <a:pt x="403" y="216"/>
                        </a:cubicBezTo>
                        <a:cubicBezTo>
                          <a:pt x="403" y="217"/>
                          <a:pt x="403" y="217"/>
                          <a:pt x="403" y="217"/>
                        </a:cubicBezTo>
                        <a:cubicBezTo>
                          <a:pt x="403" y="218"/>
                          <a:pt x="404" y="218"/>
                          <a:pt x="404" y="218"/>
                        </a:cubicBezTo>
                        <a:cubicBezTo>
                          <a:pt x="404" y="219"/>
                          <a:pt x="404" y="220"/>
                          <a:pt x="404" y="220"/>
                        </a:cubicBezTo>
                        <a:close/>
                        <a:moveTo>
                          <a:pt x="407" y="219"/>
                        </a:moveTo>
                        <a:cubicBezTo>
                          <a:pt x="406" y="219"/>
                          <a:pt x="406" y="219"/>
                          <a:pt x="406" y="219"/>
                        </a:cubicBezTo>
                        <a:cubicBezTo>
                          <a:pt x="406" y="219"/>
                          <a:pt x="406" y="218"/>
                          <a:pt x="406" y="218"/>
                        </a:cubicBezTo>
                        <a:cubicBezTo>
                          <a:pt x="405" y="217"/>
                          <a:pt x="405" y="217"/>
                          <a:pt x="405" y="216"/>
                        </a:cubicBezTo>
                        <a:cubicBezTo>
                          <a:pt x="405" y="216"/>
                          <a:pt x="405" y="215"/>
                          <a:pt x="405" y="215"/>
                        </a:cubicBezTo>
                        <a:cubicBezTo>
                          <a:pt x="405" y="214"/>
                          <a:pt x="405" y="214"/>
                          <a:pt x="405" y="213"/>
                        </a:cubicBezTo>
                        <a:cubicBezTo>
                          <a:pt x="405" y="212"/>
                          <a:pt x="406" y="215"/>
                          <a:pt x="406" y="215"/>
                        </a:cubicBezTo>
                        <a:cubicBezTo>
                          <a:pt x="406" y="216"/>
                          <a:pt x="406" y="217"/>
                          <a:pt x="406" y="217"/>
                        </a:cubicBezTo>
                        <a:cubicBezTo>
                          <a:pt x="406" y="218"/>
                          <a:pt x="407" y="218"/>
                          <a:pt x="407" y="219"/>
                        </a:cubicBezTo>
                        <a:close/>
                        <a:moveTo>
                          <a:pt x="409" y="229"/>
                        </a:moveTo>
                        <a:cubicBezTo>
                          <a:pt x="409" y="229"/>
                          <a:pt x="409" y="229"/>
                          <a:pt x="409" y="229"/>
                        </a:cubicBezTo>
                        <a:cubicBezTo>
                          <a:pt x="409" y="228"/>
                          <a:pt x="409" y="228"/>
                          <a:pt x="408" y="228"/>
                        </a:cubicBezTo>
                        <a:cubicBezTo>
                          <a:pt x="408" y="228"/>
                          <a:pt x="408" y="228"/>
                          <a:pt x="408" y="227"/>
                        </a:cubicBezTo>
                        <a:cubicBezTo>
                          <a:pt x="408" y="226"/>
                          <a:pt x="408" y="227"/>
                          <a:pt x="409" y="227"/>
                        </a:cubicBezTo>
                        <a:cubicBezTo>
                          <a:pt x="409" y="227"/>
                          <a:pt x="409" y="227"/>
                          <a:pt x="409" y="228"/>
                        </a:cubicBezTo>
                        <a:cubicBezTo>
                          <a:pt x="409" y="228"/>
                          <a:pt x="409" y="228"/>
                          <a:pt x="409" y="229"/>
                        </a:cubicBezTo>
                        <a:close/>
                        <a:moveTo>
                          <a:pt x="364" y="117"/>
                        </a:moveTo>
                        <a:cubicBezTo>
                          <a:pt x="364" y="116"/>
                          <a:pt x="365" y="117"/>
                          <a:pt x="365" y="117"/>
                        </a:cubicBezTo>
                        <a:cubicBezTo>
                          <a:pt x="365" y="118"/>
                          <a:pt x="365" y="118"/>
                          <a:pt x="365" y="118"/>
                        </a:cubicBezTo>
                        <a:cubicBezTo>
                          <a:pt x="365" y="119"/>
                          <a:pt x="366" y="119"/>
                          <a:pt x="366" y="119"/>
                        </a:cubicBezTo>
                        <a:cubicBezTo>
                          <a:pt x="366" y="119"/>
                          <a:pt x="366" y="118"/>
                          <a:pt x="366" y="118"/>
                        </a:cubicBezTo>
                        <a:cubicBezTo>
                          <a:pt x="366" y="118"/>
                          <a:pt x="368" y="121"/>
                          <a:pt x="368" y="120"/>
                        </a:cubicBezTo>
                        <a:cubicBezTo>
                          <a:pt x="368" y="119"/>
                          <a:pt x="368" y="118"/>
                          <a:pt x="367" y="117"/>
                        </a:cubicBezTo>
                        <a:cubicBezTo>
                          <a:pt x="367" y="117"/>
                          <a:pt x="367" y="117"/>
                          <a:pt x="367" y="117"/>
                        </a:cubicBezTo>
                        <a:cubicBezTo>
                          <a:pt x="368" y="117"/>
                          <a:pt x="368" y="117"/>
                          <a:pt x="368" y="118"/>
                        </a:cubicBezTo>
                        <a:cubicBezTo>
                          <a:pt x="369" y="118"/>
                          <a:pt x="369" y="119"/>
                          <a:pt x="369" y="119"/>
                        </a:cubicBezTo>
                        <a:cubicBezTo>
                          <a:pt x="369" y="119"/>
                          <a:pt x="369" y="119"/>
                          <a:pt x="369" y="120"/>
                        </a:cubicBezTo>
                        <a:cubicBezTo>
                          <a:pt x="369" y="120"/>
                          <a:pt x="370" y="120"/>
                          <a:pt x="370" y="121"/>
                        </a:cubicBezTo>
                        <a:cubicBezTo>
                          <a:pt x="370" y="121"/>
                          <a:pt x="370" y="121"/>
                          <a:pt x="370" y="120"/>
                        </a:cubicBezTo>
                        <a:cubicBezTo>
                          <a:pt x="371" y="121"/>
                          <a:pt x="371" y="122"/>
                          <a:pt x="371" y="122"/>
                        </a:cubicBezTo>
                        <a:cubicBezTo>
                          <a:pt x="371" y="123"/>
                          <a:pt x="371" y="123"/>
                          <a:pt x="372" y="123"/>
                        </a:cubicBezTo>
                        <a:cubicBezTo>
                          <a:pt x="372" y="124"/>
                          <a:pt x="372" y="124"/>
                          <a:pt x="373" y="124"/>
                        </a:cubicBezTo>
                        <a:cubicBezTo>
                          <a:pt x="373" y="124"/>
                          <a:pt x="373" y="124"/>
                          <a:pt x="373" y="125"/>
                        </a:cubicBezTo>
                        <a:cubicBezTo>
                          <a:pt x="373" y="125"/>
                          <a:pt x="373" y="125"/>
                          <a:pt x="374" y="125"/>
                        </a:cubicBezTo>
                        <a:cubicBezTo>
                          <a:pt x="374" y="126"/>
                          <a:pt x="374" y="126"/>
                          <a:pt x="374" y="126"/>
                        </a:cubicBezTo>
                        <a:cubicBezTo>
                          <a:pt x="374" y="127"/>
                          <a:pt x="375" y="127"/>
                          <a:pt x="375" y="127"/>
                        </a:cubicBezTo>
                        <a:cubicBezTo>
                          <a:pt x="375" y="128"/>
                          <a:pt x="374" y="128"/>
                          <a:pt x="374" y="128"/>
                        </a:cubicBezTo>
                        <a:cubicBezTo>
                          <a:pt x="374" y="127"/>
                          <a:pt x="374" y="128"/>
                          <a:pt x="374" y="128"/>
                        </a:cubicBezTo>
                        <a:cubicBezTo>
                          <a:pt x="373" y="129"/>
                          <a:pt x="373" y="129"/>
                          <a:pt x="374" y="130"/>
                        </a:cubicBezTo>
                        <a:cubicBezTo>
                          <a:pt x="374" y="130"/>
                          <a:pt x="374" y="131"/>
                          <a:pt x="374" y="131"/>
                        </a:cubicBezTo>
                        <a:cubicBezTo>
                          <a:pt x="374" y="131"/>
                          <a:pt x="374" y="132"/>
                          <a:pt x="374" y="132"/>
                        </a:cubicBezTo>
                        <a:cubicBezTo>
                          <a:pt x="374" y="133"/>
                          <a:pt x="374" y="134"/>
                          <a:pt x="374" y="134"/>
                        </a:cubicBezTo>
                        <a:cubicBezTo>
                          <a:pt x="374" y="135"/>
                          <a:pt x="374" y="135"/>
                          <a:pt x="374" y="136"/>
                        </a:cubicBezTo>
                        <a:cubicBezTo>
                          <a:pt x="374" y="137"/>
                          <a:pt x="374" y="139"/>
                          <a:pt x="374" y="140"/>
                        </a:cubicBezTo>
                        <a:cubicBezTo>
                          <a:pt x="374" y="139"/>
                          <a:pt x="373" y="138"/>
                          <a:pt x="373" y="138"/>
                        </a:cubicBezTo>
                        <a:cubicBezTo>
                          <a:pt x="373" y="137"/>
                          <a:pt x="373" y="137"/>
                          <a:pt x="373" y="137"/>
                        </a:cubicBezTo>
                        <a:cubicBezTo>
                          <a:pt x="373" y="137"/>
                          <a:pt x="373" y="137"/>
                          <a:pt x="373" y="137"/>
                        </a:cubicBezTo>
                        <a:cubicBezTo>
                          <a:pt x="372" y="136"/>
                          <a:pt x="372" y="136"/>
                          <a:pt x="372" y="136"/>
                        </a:cubicBezTo>
                        <a:cubicBezTo>
                          <a:pt x="371" y="135"/>
                          <a:pt x="371" y="135"/>
                          <a:pt x="371" y="134"/>
                        </a:cubicBezTo>
                        <a:cubicBezTo>
                          <a:pt x="371" y="134"/>
                          <a:pt x="370" y="134"/>
                          <a:pt x="370" y="133"/>
                        </a:cubicBezTo>
                        <a:cubicBezTo>
                          <a:pt x="370" y="133"/>
                          <a:pt x="371" y="133"/>
                          <a:pt x="371" y="133"/>
                        </a:cubicBezTo>
                        <a:cubicBezTo>
                          <a:pt x="371" y="133"/>
                          <a:pt x="371" y="133"/>
                          <a:pt x="371" y="133"/>
                        </a:cubicBezTo>
                        <a:cubicBezTo>
                          <a:pt x="371" y="132"/>
                          <a:pt x="371" y="132"/>
                          <a:pt x="370" y="132"/>
                        </a:cubicBezTo>
                        <a:cubicBezTo>
                          <a:pt x="370" y="132"/>
                          <a:pt x="370" y="132"/>
                          <a:pt x="369" y="131"/>
                        </a:cubicBezTo>
                        <a:cubicBezTo>
                          <a:pt x="369" y="131"/>
                          <a:pt x="369" y="130"/>
                          <a:pt x="369" y="130"/>
                        </a:cubicBezTo>
                        <a:cubicBezTo>
                          <a:pt x="368" y="129"/>
                          <a:pt x="369" y="129"/>
                          <a:pt x="369" y="129"/>
                        </a:cubicBezTo>
                        <a:cubicBezTo>
                          <a:pt x="369" y="129"/>
                          <a:pt x="369" y="128"/>
                          <a:pt x="369" y="128"/>
                        </a:cubicBezTo>
                        <a:cubicBezTo>
                          <a:pt x="370" y="128"/>
                          <a:pt x="370" y="128"/>
                          <a:pt x="370" y="128"/>
                        </a:cubicBezTo>
                        <a:cubicBezTo>
                          <a:pt x="371" y="128"/>
                          <a:pt x="371" y="127"/>
                          <a:pt x="371" y="126"/>
                        </a:cubicBezTo>
                        <a:cubicBezTo>
                          <a:pt x="370" y="126"/>
                          <a:pt x="370" y="126"/>
                          <a:pt x="370" y="126"/>
                        </a:cubicBezTo>
                        <a:cubicBezTo>
                          <a:pt x="370" y="126"/>
                          <a:pt x="370" y="127"/>
                          <a:pt x="370" y="127"/>
                        </a:cubicBezTo>
                        <a:cubicBezTo>
                          <a:pt x="369" y="127"/>
                          <a:pt x="369" y="126"/>
                          <a:pt x="369" y="126"/>
                        </a:cubicBezTo>
                        <a:cubicBezTo>
                          <a:pt x="369" y="126"/>
                          <a:pt x="369" y="126"/>
                          <a:pt x="369" y="126"/>
                        </a:cubicBezTo>
                        <a:cubicBezTo>
                          <a:pt x="369" y="127"/>
                          <a:pt x="369" y="127"/>
                          <a:pt x="369" y="127"/>
                        </a:cubicBezTo>
                        <a:cubicBezTo>
                          <a:pt x="369" y="128"/>
                          <a:pt x="369" y="128"/>
                          <a:pt x="368" y="128"/>
                        </a:cubicBezTo>
                        <a:cubicBezTo>
                          <a:pt x="368" y="128"/>
                          <a:pt x="368" y="128"/>
                          <a:pt x="368" y="127"/>
                        </a:cubicBezTo>
                        <a:cubicBezTo>
                          <a:pt x="367" y="127"/>
                          <a:pt x="367" y="127"/>
                          <a:pt x="367" y="126"/>
                        </a:cubicBezTo>
                        <a:cubicBezTo>
                          <a:pt x="366" y="125"/>
                          <a:pt x="366" y="124"/>
                          <a:pt x="365" y="123"/>
                        </a:cubicBezTo>
                        <a:cubicBezTo>
                          <a:pt x="364" y="123"/>
                          <a:pt x="365" y="122"/>
                          <a:pt x="365" y="121"/>
                        </a:cubicBezTo>
                        <a:cubicBezTo>
                          <a:pt x="364" y="121"/>
                          <a:pt x="364" y="121"/>
                          <a:pt x="364" y="120"/>
                        </a:cubicBezTo>
                        <a:cubicBezTo>
                          <a:pt x="363" y="120"/>
                          <a:pt x="363" y="119"/>
                          <a:pt x="363" y="119"/>
                        </a:cubicBezTo>
                        <a:cubicBezTo>
                          <a:pt x="363" y="118"/>
                          <a:pt x="362" y="117"/>
                          <a:pt x="362" y="117"/>
                        </a:cubicBezTo>
                        <a:cubicBezTo>
                          <a:pt x="362" y="116"/>
                          <a:pt x="362" y="116"/>
                          <a:pt x="363" y="116"/>
                        </a:cubicBezTo>
                        <a:cubicBezTo>
                          <a:pt x="363" y="116"/>
                          <a:pt x="363" y="116"/>
                          <a:pt x="363" y="117"/>
                        </a:cubicBezTo>
                        <a:cubicBezTo>
                          <a:pt x="364" y="117"/>
                          <a:pt x="364" y="117"/>
                          <a:pt x="364" y="117"/>
                        </a:cubicBezTo>
                        <a:close/>
                        <a:moveTo>
                          <a:pt x="181" y="390"/>
                        </a:moveTo>
                        <a:cubicBezTo>
                          <a:pt x="180" y="390"/>
                          <a:pt x="180" y="388"/>
                          <a:pt x="181" y="388"/>
                        </a:cubicBezTo>
                        <a:cubicBezTo>
                          <a:pt x="183" y="388"/>
                          <a:pt x="183" y="390"/>
                          <a:pt x="184" y="390"/>
                        </a:cubicBezTo>
                        <a:cubicBezTo>
                          <a:pt x="185" y="390"/>
                          <a:pt x="187" y="390"/>
                          <a:pt x="187" y="391"/>
                        </a:cubicBezTo>
                        <a:cubicBezTo>
                          <a:pt x="188" y="392"/>
                          <a:pt x="186" y="392"/>
                          <a:pt x="186" y="392"/>
                        </a:cubicBezTo>
                        <a:cubicBezTo>
                          <a:pt x="185" y="392"/>
                          <a:pt x="184" y="391"/>
                          <a:pt x="183" y="391"/>
                        </a:cubicBezTo>
                        <a:cubicBezTo>
                          <a:pt x="182" y="391"/>
                          <a:pt x="181" y="391"/>
                          <a:pt x="181" y="390"/>
                        </a:cubicBezTo>
                        <a:close/>
                        <a:moveTo>
                          <a:pt x="188" y="383"/>
                        </a:moveTo>
                        <a:cubicBezTo>
                          <a:pt x="187" y="384"/>
                          <a:pt x="186" y="383"/>
                          <a:pt x="186" y="383"/>
                        </a:cubicBezTo>
                        <a:cubicBezTo>
                          <a:pt x="185" y="381"/>
                          <a:pt x="186" y="381"/>
                          <a:pt x="188" y="382"/>
                        </a:cubicBezTo>
                        <a:cubicBezTo>
                          <a:pt x="188" y="383"/>
                          <a:pt x="188" y="383"/>
                          <a:pt x="188" y="383"/>
                        </a:cubicBezTo>
                        <a:close/>
                        <a:moveTo>
                          <a:pt x="183" y="387"/>
                        </a:moveTo>
                        <a:cubicBezTo>
                          <a:pt x="182" y="387"/>
                          <a:pt x="186" y="387"/>
                          <a:pt x="186" y="388"/>
                        </a:cubicBezTo>
                        <a:cubicBezTo>
                          <a:pt x="185" y="389"/>
                          <a:pt x="183" y="388"/>
                          <a:pt x="183" y="387"/>
                        </a:cubicBezTo>
                        <a:close/>
                        <a:moveTo>
                          <a:pt x="229" y="443"/>
                        </a:moveTo>
                        <a:cubicBezTo>
                          <a:pt x="229" y="443"/>
                          <a:pt x="229" y="444"/>
                          <a:pt x="229" y="444"/>
                        </a:cubicBezTo>
                        <a:cubicBezTo>
                          <a:pt x="230" y="444"/>
                          <a:pt x="230" y="444"/>
                          <a:pt x="230" y="444"/>
                        </a:cubicBezTo>
                        <a:cubicBezTo>
                          <a:pt x="230" y="444"/>
                          <a:pt x="229" y="444"/>
                          <a:pt x="229" y="444"/>
                        </a:cubicBezTo>
                        <a:cubicBezTo>
                          <a:pt x="229" y="444"/>
                          <a:pt x="229" y="444"/>
                          <a:pt x="229" y="443"/>
                        </a:cubicBezTo>
                        <a:close/>
                        <a:moveTo>
                          <a:pt x="183" y="383"/>
                        </a:moveTo>
                        <a:cubicBezTo>
                          <a:pt x="183" y="383"/>
                          <a:pt x="183" y="383"/>
                          <a:pt x="183" y="383"/>
                        </a:cubicBezTo>
                        <a:cubicBezTo>
                          <a:pt x="183" y="383"/>
                          <a:pt x="184" y="384"/>
                          <a:pt x="183" y="384"/>
                        </a:cubicBezTo>
                        <a:cubicBezTo>
                          <a:pt x="182" y="384"/>
                          <a:pt x="181" y="383"/>
                          <a:pt x="183" y="383"/>
                        </a:cubicBezTo>
                        <a:close/>
                        <a:moveTo>
                          <a:pt x="201" y="386"/>
                        </a:moveTo>
                        <a:cubicBezTo>
                          <a:pt x="201" y="387"/>
                          <a:pt x="201" y="387"/>
                          <a:pt x="201" y="386"/>
                        </a:cubicBezTo>
                        <a:cubicBezTo>
                          <a:pt x="200" y="386"/>
                          <a:pt x="200" y="384"/>
                          <a:pt x="201" y="384"/>
                        </a:cubicBezTo>
                        <a:cubicBezTo>
                          <a:pt x="201" y="384"/>
                          <a:pt x="201" y="384"/>
                          <a:pt x="201" y="384"/>
                        </a:cubicBezTo>
                        <a:cubicBezTo>
                          <a:pt x="201" y="385"/>
                          <a:pt x="202" y="385"/>
                          <a:pt x="201" y="386"/>
                        </a:cubicBezTo>
                        <a:close/>
                        <a:moveTo>
                          <a:pt x="179" y="387"/>
                        </a:moveTo>
                        <a:cubicBezTo>
                          <a:pt x="180" y="387"/>
                          <a:pt x="180" y="387"/>
                          <a:pt x="181" y="387"/>
                        </a:cubicBezTo>
                        <a:cubicBezTo>
                          <a:pt x="181" y="387"/>
                          <a:pt x="181" y="388"/>
                          <a:pt x="181" y="388"/>
                        </a:cubicBezTo>
                        <a:cubicBezTo>
                          <a:pt x="180" y="388"/>
                          <a:pt x="179" y="388"/>
                          <a:pt x="179" y="387"/>
                        </a:cubicBezTo>
                        <a:cubicBezTo>
                          <a:pt x="179" y="387"/>
                          <a:pt x="179" y="387"/>
                          <a:pt x="179" y="387"/>
                        </a:cubicBezTo>
                        <a:close/>
                        <a:moveTo>
                          <a:pt x="228" y="441"/>
                        </a:moveTo>
                        <a:cubicBezTo>
                          <a:pt x="228" y="441"/>
                          <a:pt x="228" y="441"/>
                          <a:pt x="228" y="442"/>
                        </a:cubicBezTo>
                        <a:cubicBezTo>
                          <a:pt x="228" y="442"/>
                          <a:pt x="228" y="442"/>
                          <a:pt x="228" y="442"/>
                        </a:cubicBezTo>
                        <a:cubicBezTo>
                          <a:pt x="228" y="442"/>
                          <a:pt x="229" y="443"/>
                          <a:pt x="228" y="443"/>
                        </a:cubicBezTo>
                        <a:cubicBezTo>
                          <a:pt x="228" y="443"/>
                          <a:pt x="227" y="443"/>
                          <a:pt x="227" y="443"/>
                        </a:cubicBezTo>
                        <a:cubicBezTo>
                          <a:pt x="227" y="443"/>
                          <a:pt x="228" y="442"/>
                          <a:pt x="227" y="442"/>
                        </a:cubicBezTo>
                        <a:cubicBezTo>
                          <a:pt x="226" y="442"/>
                          <a:pt x="227" y="441"/>
                          <a:pt x="228" y="441"/>
                        </a:cubicBezTo>
                        <a:close/>
                        <a:moveTo>
                          <a:pt x="218" y="340"/>
                        </a:moveTo>
                        <a:cubicBezTo>
                          <a:pt x="218" y="341"/>
                          <a:pt x="219" y="340"/>
                          <a:pt x="219" y="341"/>
                        </a:cubicBezTo>
                        <a:cubicBezTo>
                          <a:pt x="220" y="341"/>
                          <a:pt x="219" y="342"/>
                          <a:pt x="219" y="343"/>
                        </a:cubicBezTo>
                        <a:cubicBezTo>
                          <a:pt x="218" y="343"/>
                          <a:pt x="218" y="341"/>
                          <a:pt x="217" y="341"/>
                        </a:cubicBezTo>
                        <a:cubicBezTo>
                          <a:pt x="217" y="341"/>
                          <a:pt x="216" y="341"/>
                          <a:pt x="215" y="341"/>
                        </a:cubicBezTo>
                        <a:cubicBezTo>
                          <a:pt x="215" y="340"/>
                          <a:pt x="215" y="340"/>
                          <a:pt x="216" y="340"/>
                        </a:cubicBezTo>
                        <a:cubicBezTo>
                          <a:pt x="216" y="340"/>
                          <a:pt x="218" y="339"/>
                          <a:pt x="218" y="340"/>
                        </a:cubicBezTo>
                        <a:close/>
                        <a:moveTo>
                          <a:pt x="216" y="356"/>
                        </a:moveTo>
                        <a:cubicBezTo>
                          <a:pt x="217" y="356"/>
                          <a:pt x="218" y="356"/>
                          <a:pt x="218" y="356"/>
                        </a:cubicBezTo>
                        <a:cubicBezTo>
                          <a:pt x="218" y="357"/>
                          <a:pt x="217" y="357"/>
                          <a:pt x="217" y="357"/>
                        </a:cubicBezTo>
                        <a:cubicBezTo>
                          <a:pt x="216" y="357"/>
                          <a:pt x="216" y="357"/>
                          <a:pt x="215" y="357"/>
                        </a:cubicBezTo>
                        <a:cubicBezTo>
                          <a:pt x="215" y="357"/>
                          <a:pt x="215" y="357"/>
                          <a:pt x="214" y="357"/>
                        </a:cubicBezTo>
                        <a:cubicBezTo>
                          <a:pt x="213" y="357"/>
                          <a:pt x="214" y="356"/>
                          <a:pt x="214" y="356"/>
                        </a:cubicBezTo>
                        <a:cubicBezTo>
                          <a:pt x="215" y="356"/>
                          <a:pt x="215" y="356"/>
                          <a:pt x="216" y="356"/>
                        </a:cubicBezTo>
                        <a:close/>
                        <a:moveTo>
                          <a:pt x="237" y="369"/>
                        </a:moveTo>
                        <a:cubicBezTo>
                          <a:pt x="236" y="369"/>
                          <a:pt x="237" y="369"/>
                          <a:pt x="238" y="369"/>
                        </a:cubicBezTo>
                        <a:cubicBezTo>
                          <a:pt x="238" y="369"/>
                          <a:pt x="239" y="369"/>
                          <a:pt x="240" y="369"/>
                        </a:cubicBezTo>
                        <a:cubicBezTo>
                          <a:pt x="240" y="369"/>
                          <a:pt x="240" y="370"/>
                          <a:pt x="240" y="370"/>
                        </a:cubicBezTo>
                        <a:cubicBezTo>
                          <a:pt x="239" y="370"/>
                          <a:pt x="239" y="370"/>
                          <a:pt x="239" y="370"/>
                        </a:cubicBezTo>
                        <a:cubicBezTo>
                          <a:pt x="238" y="370"/>
                          <a:pt x="238" y="369"/>
                          <a:pt x="237" y="369"/>
                        </a:cubicBezTo>
                        <a:close/>
                        <a:moveTo>
                          <a:pt x="202" y="345"/>
                        </a:moveTo>
                        <a:cubicBezTo>
                          <a:pt x="202" y="346"/>
                          <a:pt x="201" y="345"/>
                          <a:pt x="201" y="345"/>
                        </a:cubicBezTo>
                        <a:cubicBezTo>
                          <a:pt x="200" y="345"/>
                          <a:pt x="202" y="344"/>
                          <a:pt x="202" y="345"/>
                        </a:cubicBezTo>
                        <a:close/>
                        <a:moveTo>
                          <a:pt x="238" y="350"/>
                        </a:moveTo>
                        <a:cubicBezTo>
                          <a:pt x="239" y="350"/>
                          <a:pt x="237" y="351"/>
                          <a:pt x="237" y="351"/>
                        </a:cubicBezTo>
                        <a:cubicBezTo>
                          <a:pt x="236" y="351"/>
                          <a:pt x="235" y="352"/>
                          <a:pt x="234" y="352"/>
                        </a:cubicBezTo>
                        <a:cubicBezTo>
                          <a:pt x="234" y="352"/>
                          <a:pt x="233" y="352"/>
                          <a:pt x="233" y="352"/>
                        </a:cubicBezTo>
                        <a:cubicBezTo>
                          <a:pt x="232" y="352"/>
                          <a:pt x="233" y="353"/>
                          <a:pt x="232" y="353"/>
                        </a:cubicBezTo>
                        <a:cubicBezTo>
                          <a:pt x="231" y="353"/>
                          <a:pt x="231" y="354"/>
                          <a:pt x="231" y="354"/>
                        </a:cubicBezTo>
                        <a:cubicBezTo>
                          <a:pt x="230" y="355"/>
                          <a:pt x="229" y="354"/>
                          <a:pt x="228" y="355"/>
                        </a:cubicBezTo>
                        <a:cubicBezTo>
                          <a:pt x="226" y="356"/>
                          <a:pt x="225" y="355"/>
                          <a:pt x="223" y="355"/>
                        </a:cubicBezTo>
                        <a:cubicBezTo>
                          <a:pt x="222" y="355"/>
                          <a:pt x="223" y="355"/>
                          <a:pt x="224" y="355"/>
                        </a:cubicBezTo>
                        <a:cubicBezTo>
                          <a:pt x="225" y="355"/>
                          <a:pt x="225" y="354"/>
                          <a:pt x="226" y="354"/>
                        </a:cubicBezTo>
                        <a:cubicBezTo>
                          <a:pt x="227" y="353"/>
                          <a:pt x="228" y="354"/>
                          <a:pt x="228" y="353"/>
                        </a:cubicBezTo>
                        <a:cubicBezTo>
                          <a:pt x="227" y="352"/>
                          <a:pt x="227" y="352"/>
                          <a:pt x="227" y="351"/>
                        </a:cubicBezTo>
                        <a:cubicBezTo>
                          <a:pt x="226" y="351"/>
                          <a:pt x="227" y="350"/>
                          <a:pt x="227" y="350"/>
                        </a:cubicBezTo>
                        <a:cubicBezTo>
                          <a:pt x="228" y="350"/>
                          <a:pt x="228" y="349"/>
                          <a:pt x="228" y="349"/>
                        </a:cubicBezTo>
                        <a:cubicBezTo>
                          <a:pt x="229" y="349"/>
                          <a:pt x="230" y="350"/>
                          <a:pt x="230" y="349"/>
                        </a:cubicBezTo>
                        <a:cubicBezTo>
                          <a:pt x="232" y="349"/>
                          <a:pt x="233" y="349"/>
                          <a:pt x="234" y="348"/>
                        </a:cubicBezTo>
                        <a:cubicBezTo>
                          <a:pt x="235" y="348"/>
                          <a:pt x="235" y="349"/>
                          <a:pt x="236" y="349"/>
                        </a:cubicBezTo>
                        <a:cubicBezTo>
                          <a:pt x="236" y="349"/>
                          <a:pt x="236" y="350"/>
                          <a:pt x="237" y="350"/>
                        </a:cubicBezTo>
                        <a:cubicBezTo>
                          <a:pt x="237" y="350"/>
                          <a:pt x="237" y="350"/>
                          <a:pt x="238" y="350"/>
                        </a:cubicBezTo>
                        <a:close/>
                        <a:moveTo>
                          <a:pt x="226" y="444"/>
                        </a:moveTo>
                        <a:cubicBezTo>
                          <a:pt x="226" y="444"/>
                          <a:pt x="227" y="443"/>
                          <a:pt x="227" y="444"/>
                        </a:cubicBezTo>
                        <a:cubicBezTo>
                          <a:pt x="227" y="444"/>
                          <a:pt x="226" y="444"/>
                          <a:pt x="226" y="444"/>
                        </a:cubicBezTo>
                        <a:close/>
                        <a:moveTo>
                          <a:pt x="206" y="344"/>
                        </a:moveTo>
                        <a:cubicBezTo>
                          <a:pt x="205" y="344"/>
                          <a:pt x="203" y="346"/>
                          <a:pt x="202" y="345"/>
                        </a:cubicBezTo>
                        <a:cubicBezTo>
                          <a:pt x="202" y="344"/>
                          <a:pt x="204" y="344"/>
                          <a:pt x="204" y="344"/>
                        </a:cubicBezTo>
                        <a:cubicBezTo>
                          <a:pt x="204" y="344"/>
                          <a:pt x="205" y="344"/>
                          <a:pt x="205" y="344"/>
                        </a:cubicBezTo>
                        <a:cubicBezTo>
                          <a:pt x="206" y="344"/>
                          <a:pt x="206" y="343"/>
                          <a:pt x="206" y="343"/>
                        </a:cubicBezTo>
                        <a:cubicBezTo>
                          <a:pt x="207" y="343"/>
                          <a:pt x="206" y="344"/>
                          <a:pt x="206" y="344"/>
                        </a:cubicBezTo>
                        <a:close/>
                        <a:moveTo>
                          <a:pt x="35" y="202"/>
                        </a:moveTo>
                        <a:cubicBezTo>
                          <a:pt x="34" y="202"/>
                          <a:pt x="34" y="202"/>
                          <a:pt x="33" y="200"/>
                        </a:cubicBezTo>
                        <a:cubicBezTo>
                          <a:pt x="34" y="200"/>
                          <a:pt x="34" y="200"/>
                          <a:pt x="34" y="200"/>
                        </a:cubicBezTo>
                        <a:cubicBezTo>
                          <a:pt x="36" y="199"/>
                          <a:pt x="38" y="199"/>
                          <a:pt x="40" y="199"/>
                        </a:cubicBezTo>
                        <a:cubicBezTo>
                          <a:pt x="40" y="200"/>
                          <a:pt x="39" y="201"/>
                          <a:pt x="39" y="201"/>
                        </a:cubicBezTo>
                        <a:cubicBezTo>
                          <a:pt x="38" y="201"/>
                          <a:pt x="38" y="201"/>
                          <a:pt x="37" y="202"/>
                        </a:cubicBezTo>
                        <a:cubicBezTo>
                          <a:pt x="37" y="203"/>
                          <a:pt x="36" y="202"/>
                          <a:pt x="35" y="202"/>
                        </a:cubicBezTo>
                        <a:close/>
                        <a:moveTo>
                          <a:pt x="230" y="447"/>
                        </a:moveTo>
                        <a:cubicBezTo>
                          <a:pt x="230" y="447"/>
                          <a:pt x="229" y="447"/>
                          <a:pt x="229" y="447"/>
                        </a:cubicBezTo>
                        <a:cubicBezTo>
                          <a:pt x="229" y="446"/>
                          <a:pt x="229" y="446"/>
                          <a:pt x="229" y="446"/>
                        </a:cubicBezTo>
                        <a:cubicBezTo>
                          <a:pt x="229" y="446"/>
                          <a:pt x="229" y="446"/>
                          <a:pt x="229" y="446"/>
                        </a:cubicBezTo>
                        <a:cubicBezTo>
                          <a:pt x="229" y="446"/>
                          <a:pt x="230" y="446"/>
                          <a:pt x="230" y="446"/>
                        </a:cubicBezTo>
                        <a:cubicBezTo>
                          <a:pt x="230" y="446"/>
                          <a:pt x="230" y="447"/>
                          <a:pt x="230" y="447"/>
                        </a:cubicBezTo>
                        <a:close/>
                        <a:moveTo>
                          <a:pt x="231" y="450"/>
                        </a:moveTo>
                        <a:cubicBezTo>
                          <a:pt x="231" y="450"/>
                          <a:pt x="230" y="449"/>
                          <a:pt x="230" y="449"/>
                        </a:cubicBezTo>
                        <a:cubicBezTo>
                          <a:pt x="230" y="449"/>
                          <a:pt x="230" y="449"/>
                          <a:pt x="230" y="449"/>
                        </a:cubicBezTo>
                        <a:cubicBezTo>
                          <a:pt x="231" y="448"/>
                          <a:pt x="231" y="449"/>
                          <a:pt x="231" y="450"/>
                        </a:cubicBezTo>
                        <a:close/>
                        <a:moveTo>
                          <a:pt x="242" y="449"/>
                        </a:moveTo>
                        <a:cubicBezTo>
                          <a:pt x="242" y="449"/>
                          <a:pt x="242" y="449"/>
                          <a:pt x="242" y="449"/>
                        </a:cubicBezTo>
                        <a:cubicBezTo>
                          <a:pt x="240" y="449"/>
                          <a:pt x="239" y="449"/>
                          <a:pt x="237" y="449"/>
                        </a:cubicBezTo>
                        <a:cubicBezTo>
                          <a:pt x="236" y="449"/>
                          <a:pt x="235" y="449"/>
                          <a:pt x="235" y="449"/>
                        </a:cubicBezTo>
                        <a:cubicBezTo>
                          <a:pt x="235" y="449"/>
                          <a:pt x="235" y="449"/>
                          <a:pt x="235" y="448"/>
                        </a:cubicBezTo>
                        <a:cubicBezTo>
                          <a:pt x="235" y="448"/>
                          <a:pt x="235" y="448"/>
                          <a:pt x="234" y="448"/>
                        </a:cubicBezTo>
                        <a:cubicBezTo>
                          <a:pt x="234" y="448"/>
                          <a:pt x="233" y="448"/>
                          <a:pt x="233" y="448"/>
                        </a:cubicBezTo>
                        <a:cubicBezTo>
                          <a:pt x="233" y="448"/>
                          <a:pt x="233" y="448"/>
                          <a:pt x="232" y="448"/>
                        </a:cubicBezTo>
                        <a:cubicBezTo>
                          <a:pt x="232" y="447"/>
                          <a:pt x="232" y="447"/>
                          <a:pt x="232" y="447"/>
                        </a:cubicBezTo>
                        <a:cubicBezTo>
                          <a:pt x="232" y="447"/>
                          <a:pt x="232" y="447"/>
                          <a:pt x="232" y="447"/>
                        </a:cubicBezTo>
                        <a:cubicBezTo>
                          <a:pt x="232" y="447"/>
                          <a:pt x="232" y="447"/>
                          <a:pt x="232" y="447"/>
                        </a:cubicBezTo>
                        <a:cubicBezTo>
                          <a:pt x="232" y="447"/>
                          <a:pt x="231" y="447"/>
                          <a:pt x="231" y="447"/>
                        </a:cubicBezTo>
                        <a:cubicBezTo>
                          <a:pt x="230" y="447"/>
                          <a:pt x="230" y="447"/>
                          <a:pt x="230" y="447"/>
                        </a:cubicBezTo>
                        <a:cubicBezTo>
                          <a:pt x="230" y="447"/>
                          <a:pt x="230" y="447"/>
                          <a:pt x="230" y="447"/>
                        </a:cubicBezTo>
                        <a:cubicBezTo>
                          <a:pt x="230" y="447"/>
                          <a:pt x="230" y="447"/>
                          <a:pt x="231" y="447"/>
                        </a:cubicBezTo>
                        <a:cubicBezTo>
                          <a:pt x="231" y="446"/>
                          <a:pt x="231" y="446"/>
                          <a:pt x="231" y="446"/>
                        </a:cubicBezTo>
                        <a:cubicBezTo>
                          <a:pt x="231" y="446"/>
                          <a:pt x="231" y="446"/>
                          <a:pt x="230" y="446"/>
                        </a:cubicBezTo>
                        <a:cubicBezTo>
                          <a:pt x="230" y="446"/>
                          <a:pt x="230" y="446"/>
                          <a:pt x="230" y="445"/>
                        </a:cubicBezTo>
                        <a:cubicBezTo>
                          <a:pt x="230" y="445"/>
                          <a:pt x="230" y="445"/>
                          <a:pt x="230" y="445"/>
                        </a:cubicBezTo>
                        <a:cubicBezTo>
                          <a:pt x="229" y="445"/>
                          <a:pt x="229" y="445"/>
                          <a:pt x="229" y="445"/>
                        </a:cubicBezTo>
                        <a:cubicBezTo>
                          <a:pt x="228" y="445"/>
                          <a:pt x="228" y="445"/>
                          <a:pt x="228" y="444"/>
                        </a:cubicBezTo>
                        <a:cubicBezTo>
                          <a:pt x="228" y="444"/>
                          <a:pt x="228" y="444"/>
                          <a:pt x="229" y="444"/>
                        </a:cubicBezTo>
                        <a:cubicBezTo>
                          <a:pt x="229" y="444"/>
                          <a:pt x="230" y="445"/>
                          <a:pt x="230" y="444"/>
                        </a:cubicBezTo>
                        <a:cubicBezTo>
                          <a:pt x="230" y="444"/>
                          <a:pt x="230" y="444"/>
                          <a:pt x="230" y="444"/>
                        </a:cubicBezTo>
                        <a:cubicBezTo>
                          <a:pt x="230" y="444"/>
                          <a:pt x="230" y="444"/>
                          <a:pt x="231" y="444"/>
                        </a:cubicBezTo>
                        <a:cubicBezTo>
                          <a:pt x="231" y="444"/>
                          <a:pt x="231" y="444"/>
                          <a:pt x="231" y="444"/>
                        </a:cubicBezTo>
                        <a:cubicBezTo>
                          <a:pt x="231" y="443"/>
                          <a:pt x="230" y="443"/>
                          <a:pt x="230" y="443"/>
                        </a:cubicBezTo>
                        <a:cubicBezTo>
                          <a:pt x="230" y="442"/>
                          <a:pt x="230" y="442"/>
                          <a:pt x="230" y="441"/>
                        </a:cubicBezTo>
                        <a:cubicBezTo>
                          <a:pt x="230" y="441"/>
                          <a:pt x="231" y="440"/>
                          <a:pt x="230" y="440"/>
                        </a:cubicBezTo>
                        <a:cubicBezTo>
                          <a:pt x="229" y="440"/>
                          <a:pt x="229" y="441"/>
                          <a:pt x="228" y="440"/>
                        </a:cubicBezTo>
                        <a:cubicBezTo>
                          <a:pt x="228" y="440"/>
                          <a:pt x="227" y="440"/>
                          <a:pt x="227" y="439"/>
                        </a:cubicBezTo>
                        <a:cubicBezTo>
                          <a:pt x="227" y="439"/>
                          <a:pt x="228" y="439"/>
                          <a:pt x="228" y="439"/>
                        </a:cubicBezTo>
                        <a:cubicBezTo>
                          <a:pt x="228" y="439"/>
                          <a:pt x="228" y="439"/>
                          <a:pt x="228" y="438"/>
                        </a:cubicBezTo>
                        <a:cubicBezTo>
                          <a:pt x="228" y="438"/>
                          <a:pt x="227" y="438"/>
                          <a:pt x="227" y="438"/>
                        </a:cubicBezTo>
                        <a:cubicBezTo>
                          <a:pt x="227" y="437"/>
                          <a:pt x="226" y="437"/>
                          <a:pt x="226" y="437"/>
                        </a:cubicBezTo>
                        <a:cubicBezTo>
                          <a:pt x="227" y="437"/>
                          <a:pt x="227" y="437"/>
                          <a:pt x="227" y="437"/>
                        </a:cubicBezTo>
                        <a:cubicBezTo>
                          <a:pt x="227" y="436"/>
                          <a:pt x="227" y="436"/>
                          <a:pt x="227" y="436"/>
                        </a:cubicBezTo>
                        <a:cubicBezTo>
                          <a:pt x="227" y="436"/>
                          <a:pt x="227" y="435"/>
                          <a:pt x="227" y="435"/>
                        </a:cubicBezTo>
                        <a:cubicBezTo>
                          <a:pt x="228" y="434"/>
                          <a:pt x="228" y="434"/>
                          <a:pt x="228" y="434"/>
                        </a:cubicBezTo>
                        <a:cubicBezTo>
                          <a:pt x="228" y="433"/>
                          <a:pt x="228" y="433"/>
                          <a:pt x="228" y="432"/>
                        </a:cubicBezTo>
                        <a:cubicBezTo>
                          <a:pt x="228" y="432"/>
                          <a:pt x="227" y="431"/>
                          <a:pt x="227" y="430"/>
                        </a:cubicBezTo>
                        <a:cubicBezTo>
                          <a:pt x="227" y="430"/>
                          <a:pt x="227" y="430"/>
                          <a:pt x="228" y="429"/>
                        </a:cubicBezTo>
                        <a:cubicBezTo>
                          <a:pt x="228" y="429"/>
                          <a:pt x="227" y="428"/>
                          <a:pt x="227" y="428"/>
                        </a:cubicBezTo>
                        <a:cubicBezTo>
                          <a:pt x="228" y="428"/>
                          <a:pt x="227" y="427"/>
                          <a:pt x="228" y="427"/>
                        </a:cubicBezTo>
                        <a:cubicBezTo>
                          <a:pt x="228" y="427"/>
                          <a:pt x="228" y="427"/>
                          <a:pt x="228" y="426"/>
                        </a:cubicBezTo>
                        <a:cubicBezTo>
                          <a:pt x="228" y="426"/>
                          <a:pt x="228" y="426"/>
                          <a:pt x="228" y="426"/>
                        </a:cubicBezTo>
                        <a:cubicBezTo>
                          <a:pt x="228" y="426"/>
                          <a:pt x="228" y="426"/>
                          <a:pt x="228" y="426"/>
                        </a:cubicBezTo>
                        <a:cubicBezTo>
                          <a:pt x="228" y="425"/>
                          <a:pt x="228" y="425"/>
                          <a:pt x="228" y="425"/>
                        </a:cubicBezTo>
                        <a:cubicBezTo>
                          <a:pt x="228" y="424"/>
                          <a:pt x="228" y="424"/>
                          <a:pt x="228" y="424"/>
                        </a:cubicBezTo>
                        <a:cubicBezTo>
                          <a:pt x="228" y="424"/>
                          <a:pt x="228" y="423"/>
                          <a:pt x="228" y="423"/>
                        </a:cubicBezTo>
                        <a:cubicBezTo>
                          <a:pt x="228" y="423"/>
                          <a:pt x="228" y="422"/>
                          <a:pt x="228" y="422"/>
                        </a:cubicBezTo>
                        <a:cubicBezTo>
                          <a:pt x="228" y="422"/>
                          <a:pt x="228" y="421"/>
                          <a:pt x="228" y="421"/>
                        </a:cubicBezTo>
                        <a:cubicBezTo>
                          <a:pt x="228" y="421"/>
                          <a:pt x="228" y="420"/>
                          <a:pt x="228" y="420"/>
                        </a:cubicBezTo>
                        <a:cubicBezTo>
                          <a:pt x="229" y="420"/>
                          <a:pt x="229" y="420"/>
                          <a:pt x="229" y="419"/>
                        </a:cubicBezTo>
                        <a:cubicBezTo>
                          <a:pt x="229" y="419"/>
                          <a:pt x="229" y="419"/>
                          <a:pt x="229" y="419"/>
                        </a:cubicBezTo>
                        <a:cubicBezTo>
                          <a:pt x="229" y="419"/>
                          <a:pt x="228" y="419"/>
                          <a:pt x="228" y="419"/>
                        </a:cubicBezTo>
                        <a:cubicBezTo>
                          <a:pt x="228" y="418"/>
                          <a:pt x="228" y="418"/>
                          <a:pt x="228" y="418"/>
                        </a:cubicBezTo>
                        <a:cubicBezTo>
                          <a:pt x="228" y="417"/>
                          <a:pt x="228" y="417"/>
                          <a:pt x="228" y="416"/>
                        </a:cubicBezTo>
                        <a:cubicBezTo>
                          <a:pt x="228" y="416"/>
                          <a:pt x="228" y="416"/>
                          <a:pt x="228" y="416"/>
                        </a:cubicBezTo>
                        <a:cubicBezTo>
                          <a:pt x="226" y="416"/>
                          <a:pt x="226" y="415"/>
                          <a:pt x="225" y="415"/>
                        </a:cubicBezTo>
                        <a:cubicBezTo>
                          <a:pt x="224" y="414"/>
                          <a:pt x="224" y="414"/>
                          <a:pt x="223" y="414"/>
                        </a:cubicBezTo>
                        <a:cubicBezTo>
                          <a:pt x="222" y="414"/>
                          <a:pt x="222" y="414"/>
                          <a:pt x="222" y="414"/>
                        </a:cubicBezTo>
                        <a:cubicBezTo>
                          <a:pt x="221" y="414"/>
                          <a:pt x="220" y="413"/>
                          <a:pt x="219" y="413"/>
                        </a:cubicBezTo>
                        <a:cubicBezTo>
                          <a:pt x="218" y="413"/>
                          <a:pt x="218" y="412"/>
                          <a:pt x="217" y="412"/>
                        </a:cubicBezTo>
                        <a:cubicBezTo>
                          <a:pt x="217" y="412"/>
                          <a:pt x="217" y="412"/>
                          <a:pt x="216" y="412"/>
                        </a:cubicBezTo>
                        <a:cubicBezTo>
                          <a:pt x="215" y="411"/>
                          <a:pt x="215" y="410"/>
                          <a:pt x="215" y="409"/>
                        </a:cubicBezTo>
                        <a:cubicBezTo>
                          <a:pt x="214" y="409"/>
                          <a:pt x="214" y="409"/>
                          <a:pt x="214" y="409"/>
                        </a:cubicBezTo>
                        <a:cubicBezTo>
                          <a:pt x="214" y="409"/>
                          <a:pt x="214" y="409"/>
                          <a:pt x="214" y="409"/>
                        </a:cubicBezTo>
                        <a:cubicBezTo>
                          <a:pt x="213" y="408"/>
                          <a:pt x="214" y="408"/>
                          <a:pt x="213" y="408"/>
                        </a:cubicBezTo>
                        <a:cubicBezTo>
                          <a:pt x="213" y="407"/>
                          <a:pt x="212" y="407"/>
                          <a:pt x="212" y="407"/>
                        </a:cubicBezTo>
                        <a:cubicBezTo>
                          <a:pt x="211" y="407"/>
                          <a:pt x="211" y="406"/>
                          <a:pt x="211" y="406"/>
                        </a:cubicBezTo>
                        <a:cubicBezTo>
                          <a:pt x="210" y="405"/>
                          <a:pt x="210" y="405"/>
                          <a:pt x="210" y="404"/>
                        </a:cubicBezTo>
                        <a:cubicBezTo>
                          <a:pt x="209" y="404"/>
                          <a:pt x="209" y="403"/>
                          <a:pt x="209" y="403"/>
                        </a:cubicBezTo>
                        <a:cubicBezTo>
                          <a:pt x="208" y="402"/>
                          <a:pt x="207" y="401"/>
                          <a:pt x="206" y="401"/>
                        </a:cubicBezTo>
                        <a:cubicBezTo>
                          <a:pt x="205" y="400"/>
                          <a:pt x="204" y="400"/>
                          <a:pt x="204" y="400"/>
                        </a:cubicBezTo>
                        <a:cubicBezTo>
                          <a:pt x="204" y="400"/>
                          <a:pt x="204" y="400"/>
                          <a:pt x="204" y="400"/>
                        </a:cubicBezTo>
                        <a:cubicBezTo>
                          <a:pt x="205" y="399"/>
                          <a:pt x="204" y="399"/>
                          <a:pt x="203" y="398"/>
                        </a:cubicBezTo>
                        <a:cubicBezTo>
                          <a:pt x="203" y="398"/>
                          <a:pt x="204" y="397"/>
                          <a:pt x="205" y="396"/>
                        </a:cubicBezTo>
                        <a:cubicBezTo>
                          <a:pt x="206" y="396"/>
                          <a:pt x="207" y="395"/>
                          <a:pt x="206" y="395"/>
                        </a:cubicBezTo>
                        <a:cubicBezTo>
                          <a:pt x="206" y="395"/>
                          <a:pt x="206" y="395"/>
                          <a:pt x="206" y="395"/>
                        </a:cubicBezTo>
                        <a:cubicBezTo>
                          <a:pt x="205" y="395"/>
                          <a:pt x="205" y="395"/>
                          <a:pt x="205" y="394"/>
                        </a:cubicBezTo>
                        <a:cubicBezTo>
                          <a:pt x="204" y="394"/>
                          <a:pt x="205" y="394"/>
                          <a:pt x="205" y="394"/>
                        </a:cubicBezTo>
                        <a:cubicBezTo>
                          <a:pt x="205" y="394"/>
                          <a:pt x="205" y="393"/>
                          <a:pt x="204" y="393"/>
                        </a:cubicBezTo>
                        <a:cubicBezTo>
                          <a:pt x="204" y="393"/>
                          <a:pt x="204" y="393"/>
                          <a:pt x="204" y="392"/>
                        </a:cubicBezTo>
                        <a:cubicBezTo>
                          <a:pt x="204" y="392"/>
                          <a:pt x="205" y="392"/>
                          <a:pt x="205" y="392"/>
                        </a:cubicBezTo>
                        <a:cubicBezTo>
                          <a:pt x="205" y="392"/>
                          <a:pt x="205" y="392"/>
                          <a:pt x="205" y="391"/>
                        </a:cubicBezTo>
                        <a:cubicBezTo>
                          <a:pt x="205" y="391"/>
                          <a:pt x="206" y="391"/>
                          <a:pt x="206" y="391"/>
                        </a:cubicBezTo>
                        <a:cubicBezTo>
                          <a:pt x="207" y="390"/>
                          <a:pt x="206" y="390"/>
                          <a:pt x="206" y="389"/>
                        </a:cubicBezTo>
                        <a:cubicBezTo>
                          <a:pt x="207" y="389"/>
                          <a:pt x="208" y="389"/>
                          <a:pt x="209" y="388"/>
                        </a:cubicBezTo>
                        <a:cubicBezTo>
                          <a:pt x="209" y="388"/>
                          <a:pt x="208" y="388"/>
                          <a:pt x="209" y="388"/>
                        </a:cubicBezTo>
                        <a:cubicBezTo>
                          <a:pt x="209" y="387"/>
                          <a:pt x="210" y="387"/>
                          <a:pt x="210" y="387"/>
                        </a:cubicBezTo>
                        <a:cubicBezTo>
                          <a:pt x="210" y="386"/>
                          <a:pt x="211" y="386"/>
                          <a:pt x="212" y="386"/>
                        </a:cubicBezTo>
                        <a:cubicBezTo>
                          <a:pt x="212" y="385"/>
                          <a:pt x="212" y="385"/>
                          <a:pt x="213" y="385"/>
                        </a:cubicBezTo>
                        <a:cubicBezTo>
                          <a:pt x="213" y="384"/>
                          <a:pt x="214" y="384"/>
                          <a:pt x="213" y="383"/>
                        </a:cubicBezTo>
                        <a:cubicBezTo>
                          <a:pt x="213" y="383"/>
                          <a:pt x="213" y="383"/>
                          <a:pt x="213" y="382"/>
                        </a:cubicBezTo>
                        <a:cubicBezTo>
                          <a:pt x="213" y="382"/>
                          <a:pt x="213" y="381"/>
                          <a:pt x="214" y="381"/>
                        </a:cubicBezTo>
                        <a:cubicBezTo>
                          <a:pt x="214" y="381"/>
                          <a:pt x="213" y="380"/>
                          <a:pt x="213" y="380"/>
                        </a:cubicBezTo>
                        <a:cubicBezTo>
                          <a:pt x="214" y="379"/>
                          <a:pt x="214" y="379"/>
                          <a:pt x="213" y="379"/>
                        </a:cubicBezTo>
                        <a:cubicBezTo>
                          <a:pt x="212" y="378"/>
                          <a:pt x="212" y="377"/>
                          <a:pt x="211" y="377"/>
                        </a:cubicBezTo>
                        <a:cubicBezTo>
                          <a:pt x="210" y="377"/>
                          <a:pt x="209" y="377"/>
                          <a:pt x="209" y="377"/>
                        </a:cubicBezTo>
                        <a:cubicBezTo>
                          <a:pt x="208" y="377"/>
                          <a:pt x="208" y="377"/>
                          <a:pt x="207" y="377"/>
                        </a:cubicBezTo>
                        <a:cubicBezTo>
                          <a:pt x="206" y="377"/>
                          <a:pt x="204" y="378"/>
                          <a:pt x="203" y="378"/>
                        </a:cubicBezTo>
                        <a:cubicBezTo>
                          <a:pt x="202" y="378"/>
                          <a:pt x="201" y="378"/>
                          <a:pt x="200" y="377"/>
                        </a:cubicBezTo>
                        <a:cubicBezTo>
                          <a:pt x="199" y="377"/>
                          <a:pt x="198" y="377"/>
                          <a:pt x="197" y="378"/>
                        </a:cubicBezTo>
                        <a:cubicBezTo>
                          <a:pt x="196" y="378"/>
                          <a:pt x="192" y="378"/>
                          <a:pt x="192" y="377"/>
                        </a:cubicBezTo>
                        <a:cubicBezTo>
                          <a:pt x="192" y="376"/>
                          <a:pt x="192" y="375"/>
                          <a:pt x="193" y="375"/>
                        </a:cubicBezTo>
                        <a:cubicBezTo>
                          <a:pt x="193" y="374"/>
                          <a:pt x="193" y="374"/>
                          <a:pt x="193" y="373"/>
                        </a:cubicBezTo>
                        <a:cubicBezTo>
                          <a:pt x="193" y="373"/>
                          <a:pt x="193" y="372"/>
                          <a:pt x="193" y="371"/>
                        </a:cubicBezTo>
                        <a:cubicBezTo>
                          <a:pt x="193" y="371"/>
                          <a:pt x="192" y="371"/>
                          <a:pt x="192" y="370"/>
                        </a:cubicBezTo>
                        <a:cubicBezTo>
                          <a:pt x="191" y="369"/>
                          <a:pt x="190" y="369"/>
                          <a:pt x="189" y="368"/>
                        </a:cubicBezTo>
                        <a:cubicBezTo>
                          <a:pt x="188" y="367"/>
                          <a:pt x="186" y="369"/>
                          <a:pt x="185" y="368"/>
                        </a:cubicBezTo>
                        <a:cubicBezTo>
                          <a:pt x="184" y="367"/>
                          <a:pt x="183" y="367"/>
                          <a:pt x="181" y="367"/>
                        </a:cubicBezTo>
                        <a:cubicBezTo>
                          <a:pt x="180" y="367"/>
                          <a:pt x="178" y="367"/>
                          <a:pt x="178" y="366"/>
                        </a:cubicBezTo>
                        <a:cubicBezTo>
                          <a:pt x="178" y="365"/>
                          <a:pt x="179" y="364"/>
                          <a:pt x="178" y="364"/>
                        </a:cubicBezTo>
                        <a:cubicBezTo>
                          <a:pt x="177" y="363"/>
                          <a:pt x="177" y="363"/>
                          <a:pt x="176" y="363"/>
                        </a:cubicBezTo>
                        <a:cubicBezTo>
                          <a:pt x="175" y="362"/>
                          <a:pt x="173" y="363"/>
                          <a:pt x="172" y="363"/>
                        </a:cubicBezTo>
                        <a:cubicBezTo>
                          <a:pt x="170" y="363"/>
                          <a:pt x="173" y="365"/>
                          <a:pt x="171" y="364"/>
                        </a:cubicBezTo>
                        <a:cubicBezTo>
                          <a:pt x="170" y="363"/>
                          <a:pt x="168" y="362"/>
                          <a:pt x="167" y="361"/>
                        </a:cubicBezTo>
                        <a:cubicBezTo>
                          <a:pt x="165" y="360"/>
                          <a:pt x="163" y="360"/>
                          <a:pt x="161" y="359"/>
                        </a:cubicBezTo>
                        <a:cubicBezTo>
                          <a:pt x="159" y="359"/>
                          <a:pt x="157" y="358"/>
                          <a:pt x="156" y="357"/>
                        </a:cubicBezTo>
                        <a:cubicBezTo>
                          <a:pt x="154" y="357"/>
                          <a:pt x="154" y="356"/>
                          <a:pt x="153" y="355"/>
                        </a:cubicBezTo>
                        <a:cubicBezTo>
                          <a:pt x="152" y="355"/>
                          <a:pt x="151" y="355"/>
                          <a:pt x="150" y="354"/>
                        </a:cubicBezTo>
                        <a:cubicBezTo>
                          <a:pt x="148" y="353"/>
                          <a:pt x="147" y="352"/>
                          <a:pt x="146" y="351"/>
                        </a:cubicBezTo>
                        <a:cubicBezTo>
                          <a:pt x="145" y="351"/>
                          <a:pt x="144" y="350"/>
                          <a:pt x="144" y="350"/>
                        </a:cubicBezTo>
                        <a:cubicBezTo>
                          <a:pt x="144" y="349"/>
                          <a:pt x="145" y="349"/>
                          <a:pt x="145" y="348"/>
                        </a:cubicBezTo>
                        <a:cubicBezTo>
                          <a:pt x="145" y="346"/>
                          <a:pt x="143" y="345"/>
                          <a:pt x="142" y="344"/>
                        </a:cubicBezTo>
                        <a:cubicBezTo>
                          <a:pt x="141" y="343"/>
                          <a:pt x="141" y="343"/>
                          <a:pt x="140" y="342"/>
                        </a:cubicBezTo>
                        <a:cubicBezTo>
                          <a:pt x="139" y="341"/>
                          <a:pt x="139" y="341"/>
                          <a:pt x="138" y="340"/>
                        </a:cubicBezTo>
                        <a:cubicBezTo>
                          <a:pt x="137" y="339"/>
                          <a:pt x="136" y="338"/>
                          <a:pt x="135" y="337"/>
                        </a:cubicBezTo>
                        <a:cubicBezTo>
                          <a:pt x="134" y="337"/>
                          <a:pt x="133" y="335"/>
                          <a:pt x="133" y="334"/>
                        </a:cubicBezTo>
                        <a:cubicBezTo>
                          <a:pt x="132" y="332"/>
                          <a:pt x="130" y="332"/>
                          <a:pt x="129" y="330"/>
                        </a:cubicBezTo>
                        <a:cubicBezTo>
                          <a:pt x="128" y="329"/>
                          <a:pt x="127" y="329"/>
                          <a:pt x="126" y="328"/>
                        </a:cubicBezTo>
                        <a:cubicBezTo>
                          <a:pt x="126" y="328"/>
                          <a:pt x="125" y="327"/>
                          <a:pt x="125" y="326"/>
                        </a:cubicBezTo>
                        <a:cubicBezTo>
                          <a:pt x="124" y="325"/>
                          <a:pt x="123" y="323"/>
                          <a:pt x="122" y="322"/>
                        </a:cubicBezTo>
                        <a:cubicBezTo>
                          <a:pt x="122" y="321"/>
                          <a:pt x="120" y="319"/>
                          <a:pt x="120" y="321"/>
                        </a:cubicBezTo>
                        <a:cubicBezTo>
                          <a:pt x="120" y="322"/>
                          <a:pt x="121" y="323"/>
                          <a:pt x="120" y="324"/>
                        </a:cubicBezTo>
                        <a:cubicBezTo>
                          <a:pt x="120" y="325"/>
                          <a:pt x="120" y="325"/>
                          <a:pt x="121" y="326"/>
                        </a:cubicBezTo>
                        <a:cubicBezTo>
                          <a:pt x="123" y="327"/>
                          <a:pt x="124" y="328"/>
                          <a:pt x="124" y="329"/>
                        </a:cubicBezTo>
                        <a:cubicBezTo>
                          <a:pt x="125" y="330"/>
                          <a:pt x="125" y="330"/>
                          <a:pt x="126" y="331"/>
                        </a:cubicBezTo>
                        <a:cubicBezTo>
                          <a:pt x="127" y="332"/>
                          <a:pt x="127" y="332"/>
                          <a:pt x="128" y="333"/>
                        </a:cubicBezTo>
                        <a:cubicBezTo>
                          <a:pt x="128" y="334"/>
                          <a:pt x="129" y="335"/>
                          <a:pt x="130" y="336"/>
                        </a:cubicBezTo>
                        <a:cubicBezTo>
                          <a:pt x="130" y="336"/>
                          <a:pt x="130" y="337"/>
                          <a:pt x="131" y="337"/>
                        </a:cubicBezTo>
                        <a:cubicBezTo>
                          <a:pt x="131" y="338"/>
                          <a:pt x="132" y="339"/>
                          <a:pt x="132" y="339"/>
                        </a:cubicBezTo>
                        <a:cubicBezTo>
                          <a:pt x="132" y="340"/>
                          <a:pt x="133" y="340"/>
                          <a:pt x="134" y="341"/>
                        </a:cubicBezTo>
                        <a:cubicBezTo>
                          <a:pt x="134" y="341"/>
                          <a:pt x="135" y="342"/>
                          <a:pt x="135" y="343"/>
                        </a:cubicBezTo>
                        <a:cubicBezTo>
                          <a:pt x="135" y="343"/>
                          <a:pt x="134" y="343"/>
                          <a:pt x="134" y="343"/>
                        </a:cubicBezTo>
                        <a:cubicBezTo>
                          <a:pt x="133" y="343"/>
                          <a:pt x="133" y="342"/>
                          <a:pt x="133" y="342"/>
                        </a:cubicBezTo>
                        <a:cubicBezTo>
                          <a:pt x="132" y="341"/>
                          <a:pt x="131" y="341"/>
                          <a:pt x="131" y="340"/>
                        </a:cubicBezTo>
                        <a:cubicBezTo>
                          <a:pt x="130" y="339"/>
                          <a:pt x="130" y="339"/>
                          <a:pt x="129" y="339"/>
                        </a:cubicBezTo>
                        <a:cubicBezTo>
                          <a:pt x="128" y="339"/>
                          <a:pt x="128" y="338"/>
                          <a:pt x="127" y="338"/>
                        </a:cubicBezTo>
                        <a:cubicBezTo>
                          <a:pt x="127" y="336"/>
                          <a:pt x="128" y="335"/>
                          <a:pt x="126" y="334"/>
                        </a:cubicBezTo>
                        <a:cubicBezTo>
                          <a:pt x="125" y="333"/>
                          <a:pt x="123" y="333"/>
                          <a:pt x="123" y="332"/>
                        </a:cubicBezTo>
                        <a:cubicBezTo>
                          <a:pt x="122" y="331"/>
                          <a:pt x="123" y="329"/>
                          <a:pt x="122" y="328"/>
                        </a:cubicBezTo>
                        <a:cubicBezTo>
                          <a:pt x="121" y="328"/>
                          <a:pt x="120" y="327"/>
                          <a:pt x="119" y="326"/>
                        </a:cubicBezTo>
                        <a:cubicBezTo>
                          <a:pt x="119" y="326"/>
                          <a:pt x="119" y="325"/>
                          <a:pt x="118" y="324"/>
                        </a:cubicBezTo>
                        <a:cubicBezTo>
                          <a:pt x="118" y="323"/>
                          <a:pt x="116" y="322"/>
                          <a:pt x="115" y="320"/>
                        </a:cubicBezTo>
                        <a:cubicBezTo>
                          <a:pt x="114" y="318"/>
                          <a:pt x="112" y="316"/>
                          <a:pt x="112" y="315"/>
                        </a:cubicBezTo>
                        <a:cubicBezTo>
                          <a:pt x="111" y="313"/>
                          <a:pt x="109" y="312"/>
                          <a:pt x="108" y="311"/>
                        </a:cubicBezTo>
                        <a:cubicBezTo>
                          <a:pt x="105" y="310"/>
                          <a:pt x="102" y="305"/>
                          <a:pt x="101" y="302"/>
                        </a:cubicBezTo>
                        <a:cubicBezTo>
                          <a:pt x="101" y="301"/>
                          <a:pt x="100" y="300"/>
                          <a:pt x="100" y="299"/>
                        </a:cubicBezTo>
                        <a:cubicBezTo>
                          <a:pt x="99" y="298"/>
                          <a:pt x="99" y="298"/>
                          <a:pt x="98" y="297"/>
                        </a:cubicBezTo>
                        <a:cubicBezTo>
                          <a:pt x="98" y="296"/>
                          <a:pt x="98" y="295"/>
                          <a:pt x="97" y="294"/>
                        </a:cubicBezTo>
                        <a:cubicBezTo>
                          <a:pt x="97" y="294"/>
                          <a:pt x="96" y="293"/>
                          <a:pt x="96" y="292"/>
                        </a:cubicBezTo>
                        <a:cubicBezTo>
                          <a:pt x="96" y="291"/>
                          <a:pt x="96" y="290"/>
                          <a:pt x="96" y="289"/>
                        </a:cubicBezTo>
                        <a:cubicBezTo>
                          <a:pt x="96" y="288"/>
                          <a:pt x="96" y="287"/>
                          <a:pt x="96" y="287"/>
                        </a:cubicBezTo>
                        <a:cubicBezTo>
                          <a:pt x="96" y="286"/>
                          <a:pt x="95" y="285"/>
                          <a:pt x="95" y="284"/>
                        </a:cubicBezTo>
                        <a:cubicBezTo>
                          <a:pt x="95" y="283"/>
                          <a:pt x="95" y="282"/>
                          <a:pt x="95" y="281"/>
                        </a:cubicBezTo>
                        <a:cubicBezTo>
                          <a:pt x="96" y="278"/>
                          <a:pt x="95" y="276"/>
                          <a:pt x="95" y="273"/>
                        </a:cubicBezTo>
                        <a:cubicBezTo>
                          <a:pt x="95" y="272"/>
                          <a:pt x="95" y="271"/>
                          <a:pt x="95" y="270"/>
                        </a:cubicBezTo>
                        <a:cubicBezTo>
                          <a:pt x="95" y="269"/>
                          <a:pt x="94" y="269"/>
                          <a:pt x="94" y="268"/>
                        </a:cubicBezTo>
                        <a:cubicBezTo>
                          <a:pt x="94" y="268"/>
                          <a:pt x="93" y="265"/>
                          <a:pt x="94" y="265"/>
                        </a:cubicBezTo>
                        <a:cubicBezTo>
                          <a:pt x="95" y="265"/>
                          <a:pt x="96" y="266"/>
                          <a:pt x="97" y="266"/>
                        </a:cubicBezTo>
                        <a:cubicBezTo>
                          <a:pt x="98" y="266"/>
                          <a:pt x="98" y="265"/>
                          <a:pt x="98" y="264"/>
                        </a:cubicBezTo>
                        <a:cubicBezTo>
                          <a:pt x="97" y="263"/>
                          <a:pt x="95" y="263"/>
                          <a:pt x="95" y="263"/>
                        </a:cubicBezTo>
                        <a:cubicBezTo>
                          <a:pt x="94" y="263"/>
                          <a:pt x="92" y="265"/>
                          <a:pt x="91" y="263"/>
                        </a:cubicBezTo>
                        <a:cubicBezTo>
                          <a:pt x="90" y="261"/>
                          <a:pt x="89" y="260"/>
                          <a:pt x="88" y="259"/>
                        </a:cubicBezTo>
                        <a:cubicBezTo>
                          <a:pt x="87" y="258"/>
                          <a:pt x="87" y="256"/>
                          <a:pt x="87" y="254"/>
                        </a:cubicBezTo>
                        <a:cubicBezTo>
                          <a:pt x="87" y="253"/>
                          <a:pt x="87" y="252"/>
                          <a:pt x="87" y="252"/>
                        </a:cubicBezTo>
                        <a:cubicBezTo>
                          <a:pt x="87" y="251"/>
                          <a:pt x="87" y="251"/>
                          <a:pt x="87" y="250"/>
                        </a:cubicBezTo>
                        <a:cubicBezTo>
                          <a:pt x="87" y="250"/>
                          <a:pt x="87" y="250"/>
                          <a:pt x="87" y="250"/>
                        </a:cubicBezTo>
                        <a:cubicBezTo>
                          <a:pt x="88" y="249"/>
                          <a:pt x="87" y="248"/>
                          <a:pt x="86" y="248"/>
                        </a:cubicBezTo>
                        <a:cubicBezTo>
                          <a:pt x="86" y="247"/>
                          <a:pt x="86" y="247"/>
                          <a:pt x="85" y="246"/>
                        </a:cubicBezTo>
                        <a:cubicBezTo>
                          <a:pt x="85" y="246"/>
                          <a:pt x="85" y="242"/>
                          <a:pt x="85" y="242"/>
                        </a:cubicBezTo>
                        <a:cubicBezTo>
                          <a:pt x="85" y="243"/>
                          <a:pt x="85" y="244"/>
                          <a:pt x="84" y="244"/>
                        </a:cubicBezTo>
                        <a:cubicBezTo>
                          <a:pt x="84" y="244"/>
                          <a:pt x="83" y="244"/>
                          <a:pt x="83" y="244"/>
                        </a:cubicBezTo>
                        <a:cubicBezTo>
                          <a:pt x="82" y="246"/>
                          <a:pt x="82" y="243"/>
                          <a:pt x="82" y="242"/>
                        </a:cubicBezTo>
                        <a:cubicBezTo>
                          <a:pt x="82" y="241"/>
                          <a:pt x="81" y="241"/>
                          <a:pt x="81" y="240"/>
                        </a:cubicBezTo>
                        <a:cubicBezTo>
                          <a:pt x="81" y="239"/>
                          <a:pt x="81" y="239"/>
                          <a:pt x="82" y="238"/>
                        </a:cubicBezTo>
                        <a:cubicBezTo>
                          <a:pt x="82" y="238"/>
                          <a:pt x="82" y="237"/>
                          <a:pt x="81" y="237"/>
                        </a:cubicBezTo>
                        <a:cubicBezTo>
                          <a:pt x="81" y="236"/>
                          <a:pt x="81" y="235"/>
                          <a:pt x="80" y="235"/>
                        </a:cubicBezTo>
                        <a:cubicBezTo>
                          <a:pt x="80" y="234"/>
                          <a:pt x="80" y="234"/>
                          <a:pt x="80" y="233"/>
                        </a:cubicBezTo>
                        <a:cubicBezTo>
                          <a:pt x="79" y="233"/>
                          <a:pt x="80" y="232"/>
                          <a:pt x="79" y="232"/>
                        </a:cubicBezTo>
                        <a:cubicBezTo>
                          <a:pt x="79" y="231"/>
                          <a:pt x="79" y="231"/>
                          <a:pt x="79" y="231"/>
                        </a:cubicBezTo>
                        <a:cubicBezTo>
                          <a:pt x="79" y="231"/>
                          <a:pt x="78" y="229"/>
                          <a:pt x="78" y="231"/>
                        </a:cubicBezTo>
                        <a:cubicBezTo>
                          <a:pt x="78" y="231"/>
                          <a:pt x="77" y="233"/>
                          <a:pt x="77" y="232"/>
                        </a:cubicBezTo>
                        <a:cubicBezTo>
                          <a:pt x="76" y="232"/>
                          <a:pt x="76" y="230"/>
                          <a:pt x="76" y="229"/>
                        </a:cubicBezTo>
                        <a:cubicBezTo>
                          <a:pt x="76" y="229"/>
                          <a:pt x="77" y="228"/>
                          <a:pt x="77" y="228"/>
                        </a:cubicBezTo>
                        <a:cubicBezTo>
                          <a:pt x="77" y="227"/>
                          <a:pt x="76" y="226"/>
                          <a:pt x="76" y="225"/>
                        </a:cubicBezTo>
                        <a:cubicBezTo>
                          <a:pt x="76" y="225"/>
                          <a:pt x="76" y="225"/>
                          <a:pt x="75" y="224"/>
                        </a:cubicBezTo>
                        <a:cubicBezTo>
                          <a:pt x="75" y="224"/>
                          <a:pt x="76" y="224"/>
                          <a:pt x="75" y="223"/>
                        </a:cubicBezTo>
                        <a:cubicBezTo>
                          <a:pt x="75" y="223"/>
                          <a:pt x="74" y="223"/>
                          <a:pt x="74" y="223"/>
                        </a:cubicBezTo>
                        <a:cubicBezTo>
                          <a:pt x="74" y="223"/>
                          <a:pt x="74" y="223"/>
                          <a:pt x="73" y="223"/>
                        </a:cubicBezTo>
                        <a:cubicBezTo>
                          <a:pt x="73" y="223"/>
                          <a:pt x="73" y="223"/>
                          <a:pt x="73" y="223"/>
                        </a:cubicBezTo>
                        <a:cubicBezTo>
                          <a:pt x="72" y="223"/>
                          <a:pt x="72" y="224"/>
                          <a:pt x="72" y="223"/>
                        </a:cubicBezTo>
                        <a:cubicBezTo>
                          <a:pt x="71" y="222"/>
                          <a:pt x="71" y="222"/>
                          <a:pt x="71" y="221"/>
                        </a:cubicBezTo>
                        <a:cubicBezTo>
                          <a:pt x="71" y="220"/>
                          <a:pt x="71" y="220"/>
                          <a:pt x="70" y="220"/>
                        </a:cubicBezTo>
                        <a:cubicBezTo>
                          <a:pt x="69" y="219"/>
                          <a:pt x="69" y="217"/>
                          <a:pt x="69" y="217"/>
                        </a:cubicBezTo>
                        <a:cubicBezTo>
                          <a:pt x="68" y="217"/>
                          <a:pt x="69" y="216"/>
                          <a:pt x="68" y="215"/>
                        </a:cubicBezTo>
                        <a:cubicBezTo>
                          <a:pt x="68" y="215"/>
                          <a:pt x="68" y="214"/>
                          <a:pt x="68" y="214"/>
                        </a:cubicBezTo>
                        <a:cubicBezTo>
                          <a:pt x="67" y="214"/>
                          <a:pt x="67" y="217"/>
                          <a:pt x="66" y="217"/>
                        </a:cubicBezTo>
                        <a:cubicBezTo>
                          <a:pt x="66" y="220"/>
                          <a:pt x="65" y="217"/>
                          <a:pt x="64" y="217"/>
                        </a:cubicBezTo>
                        <a:cubicBezTo>
                          <a:pt x="63" y="217"/>
                          <a:pt x="61" y="216"/>
                          <a:pt x="61" y="217"/>
                        </a:cubicBezTo>
                        <a:cubicBezTo>
                          <a:pt x="60" y="218"/>
                          <a:pt x="60" y="215"/>
                          <a:pt x="59" y="215"/>
                        </a:cubicBezTo>
                        <a:cubicBezTo>
                          <a:pt x="58" y="215"/>
                          <a:pt x="58" y="215"/>
                          <a:pt x="58" y="215"/>
                        </a:cubicBezTo>
                        <a:cubicBezTo>
                          <a:pt x="58" y="215"/>
                          <a:pt x="58" y="214"/>
                          <a:pt x="57" y="214"/>
                        </a:cubicBezTo>
                        <a:cubicBezTo>
                          <a:pt x="57" y="214"/>
                          <a:pt x="55" y="214"/>
                          <a:pt x="55" y="214"/>
                        </a:cubicBezTo>
                        <a:cubicBezTo>
                          <a:pt x="54" y="216"/>
                          <a:pt x="56" y="216"/>
                          <a:pt x="55" y="217"/>
                        </a:cubicBezTo>
                        <a:cubicBezTo>
                          <a:pt x="55" y="217"/>
                          <a:pt x="54" y="218"/>
                          <a:pt x="54" y="218"/>
                        </a:cubicBezTo>
                        <a:cubicBezTo>
                          <a:pt x="54" y="218"/>
                          <a:pt x="53" y="219"/>
                          <a:pt x="53" y="219"/>
                        </a:cubicBezTo>
                        <a:cubicBezTo>
                          <a:pt x="53" y="220"/>
                          <a:pt x="52" y="220"/>
                          <a:pt x="52" y="220"/>
                        </a:cubicBezTo>
                        <a:cubicBezTo>
                          <a:pt x="51" y="221"/>
                          <a:pt x="51" y="221"/>
                          <a:pt x="50" y="221"/>
                        </a:cubicBezTo>
                        <a:cubicBezTo>
                          <a:pt x="50" y="221"/>
                          <a:pt x="50" y="219"/>
                          <a:pt x="50" y="219"/>
                        </a:cubicBezTo>
                        <a:cubicBezTo>
                          <a:pt x="50" y="218"/>
                          <a:pt x="50" y="218"/>
                          <a:pt x="50" y="217"/>
                        </a:cubicBezTo>
                        <a:cubicBezTo>
                          <a:pt x="50" y="217"/>
                          <a:pt x="50" y="216"/>
                          <a:pt x="51" y="215"/>
                        </a:cubicBezTo>
                        <a:cubicBezTo>
                          <a:pt x="51" y="214"/>
                          <a:pt x="51" y="214"/>
                          <a:pt x="52" y="214"/>
                        </a:cubicBezTo>
                        <a:cubicBezTo>
                          <a:pt x="52" y="214"/>
                          <a:pt x="52" y="214"/>
                          <a:pt x="52" y="213"/>
                        </a:cubicBezTo>
                        <a:cubicBezTo>
                          <a:pt x="53" y="211"/>
                          <a:pt x="51" y="213"/>
                          <a:pt x="50" y="214"/>
                        </a:cubicBezTo>
                        <a:cubicBezTo>
                          <a:pt x="50" y="214"/>
                          <a:pt x="50" y="215"/>
                          <a:pt x="50" y="215"/>
                        </a:cubicBezTo>
                        <a:cubicBezTo>
                          <a:pt x="49" y="216"/>
                          <a:pt x="49" y="216"/>
                          <a:pt x="49" y="217"/>
                        </a:cubicBezTo>
                        <a:cubicBezTo>
                          <a:pt x="49" y="217"/>
                          <a:pt x="49" y="218"/>
                          <a:pt x="49" y="219"/>
                        </a:cubicBezTo>
                        <a:cubicBezTo>
                          <a:pt x="48" y="219"/>
                          <a:pt x="48" y="219"/>
                          <a:pt x="47" y="220"/>
                        </a:cubicBezTo>
                        <a:cubicBezTo>
                          <a:pt x="47" y="221"/>
                          <a:pt x="47" y="221"/>
                          <a:pt x="47" y="221"/>
                        </a:cubicBezTo>
                        <a:cubicBezTo>
                          <a:pt x="47" y="222"/>
                          <a:pt x="47" y="222"/>
                          <a:pt x="47" y="222"/>
                        </a:cubicBezTo>
                        <a:cubicBezTo>
                          <a:pt x="47" y="222"/>
                          <a:pt x="46" y="222"/>
                          <a:pt x="46" y="222"/>
                        </a:cubicBezTo>
                        <a:cubicBezTo>
                          <a:pt x="46" y="222"/>
                          <a:pt x="46" y="223"/>
                          <a:pt x="46" y="223"/>
                        </a:cubicBezTo>
                        <a:cubicBezTo>
                          <a:pt x="47" y="224"/>
                          <a:pt x="47" y="224"/>
                          <a:pt x="47" y="226"/>
                        </a:cubicBezTo>
                        <a:cubicBezTo>
                          <a:pt x="46" y="227"/>
                          <a:pt x="45" y="228"/>
                          <a:pt x="44" y="228"/>
                        </a:cubicBezTo>
                        <a:cubicBezTo>
                          <a:pt x="43" y="229"/>
                          <a:pt x="43" y="230"/>
                          <a:pt x="42" y="231"/>
                        </a:cubicBezTo>
                        <a:cubicBezTo>
                          <a:pt x="42" y="232"/>
                          <a:pt x="42" y="232"/>
                          <a:pt x="42" y="233"/>
                        </a:cubicBezTo>
                        <a:cubicBezTo>
                          <a:pt x="41" y="233"/>
                          <a:pt x="41" y="233"/>
                          <a:pt x="41" y="234"/>
                        </a:cubicBezTo>
                        <a:cubicBezTo>
                          <a:pt x="40" y="235"/>
                          <a:pt x="40" y="236"/>
                          <a:pt x="39" y="236"/>
                        </a:cubicBezTo>
                        <a:cubicBezTo>
                          <a:pt x="39" y="237"/>
                          <a:pt x="38" y="236"/>
                          <a:pt x="38" y="235"/>
                        </a:cubicBezTo>
                        <a:cubicBezTo>
                          <a:pt x="38" y="235"/>
                          <a:pt x="38" y="234"/>
                          <a:pt x="38" y="234"/>
                        </a:cubicBezTo>
                        <a:cubicBezTo>
                          <a:pt x="39" y="233"/>
                          <a:pt x="39" y="234"/>
                          <a:pt x="39" y="233"/>
                        </a:cubicBezTo>
                        <a:cubicBezTo>
                          <a:pt x="40" y="232"/>
                          <a:pt x="40" y="232"/>
                          <a:pt x="40" y="232"/>
                        </a:cubicBezTo>
                        <a:cubicBezTo>
                          <a:pt x="40" y="231"/>
                          <a:pt x="40" y="231"/>
                          <a:pt x="40" y="230"/>
                        </a:cubicBezTo>
                        <a:cubicBezTo>
                          <a:pt x="40" y="230"/>
                          <a:pt x="41" y="230"/>
                          <a:pt x="41" y="229"/>
                        </a:cubicBezTo>
                        <a:cubicBezTo>
                          <a:pt x="41" y="229"/>
                          <a:pt x="42" y="228"/>
                          <a:pt x="42" y="228"/>
                        </a:cubicBezTo>
                        <a:cubicBezTo>
                          <a:pt x="42" y="227"/>
                          <a:pt x="42" y="226"/>
                          <a:pt x="42" y="225"/>
                        </a:cubicBezTo>
                        <a:cubicBezTo>
                          <a:pt x="42" y="225"/>
                          <a:pt x="43" y="224"/>
                          <a:pt x="43" y="224"/>
                        </a:cubicBezTo>
                        <a:cubicBezTo>
                          <a:pt x="42" y="223"/>
                          <a:pt x="42" y="224"/>
                          <a:pt x="42" y="224"/>
                        </a:cubicBezTo>
                        <a:cubicBezTo>
                          <a:pt x="42" y="224"/>
                          <a:pt x="41" y="225"/>
                          <a:pt x="41" y="224"/>
                        </a:cubicBezTo>
                        <a:cubicBezTo>
                          <a:pt x="41" y="224"/>
                          <a:pt x="41" y="223"/>
                          <a:pt x="41" y="223"/>
                        </a:cubicBezTo>
                        <a:cubicBezTo>
                          <a:pt x="41" y="224"/>
                          <a:pt x="40" y="224"/>
                          <a:pt x="40" y="224"/>
                        </a:cubicBezTo>
                        <a:cubicBezTo>
                          <a:pt x="40" y="225"/>
                          <a:pt x="40" y="225"/>
                          <a:pt x="40" y="226"/>
                        </a:cubicBezTo>
                        <a:cubicBezTo>
                          <a:pt x="40" y="226"/>
                          <a:pt x="39" y="225"/>
                          <a:pt x="39" y="225"/>
                        </a:cubicBezTo>
                        <a:cubicBezTo>
                          <a:pt x="39" y="224"/>
                          <a:pt x="38" y="223"/>
                          <a:pt x="37" y="224"/>
                        </a:cubicBezTo>
                        <a:cubicBezTo>
                          <a:pt x="37" y="225"/>
                          <a:pt x="37" y="225"/>
                          <a:pt x="37" y="225"/>
                        </a:cubicBezTo>
                        <a:cubicBezTo>
                          <a:pt x="36" y="226"/>
                          <a:pt x="36" y="225"/>
                          <a:pt x="36" y="224"/>
                        </a:cubicBezTo>
                        <a:cubicBezTo>
                          <a:pt x="37" y="224"/>
                          <a:pt x="36" y="223"/>
                          <a:pt x="36" y="222"/>
                        </a:cubicBezTo>
                        <a:cubicBezTo>
                          <a:pt x="37" y="221"/>
                          <a:pt x="37" y="221"/>
                          <a:pt x="36" y="221"/>
                        </a:cubicBezTo>
                        <a:cubicBezTo>
                          <a:pt x="36" y="220"/>
                          <a:pt x="36" y="219"/>
                          <a:pt x="36" y="220"/>
                        </a:cubicBezTo>
                        <a:cubicBezTo>
                          <a:pt x="36" y="220"/>
                          <a:pt x="36" y="221"/>
                          <a:pt x="35" y="221"/>
                        </a:cubicBezTo>
                        <a:cubicBezTo>
                          <a:pt x="35" y="221"/>
                          <a:pt x="35" y="221"/>
                          <a:pt x="34" y="220"/>
                        </a:cubicBezTo>
                        <a:cubicBezTo>
                          <a:pt x="34" y="220"/>
                          <a:pt x="34" y="219"/>
                          <a:pt x="33" y="219"/>
                        </a:cubicBezTo>
                        <a:cubicBezTo>
                          <a:pt x="33" y="218"/>
                          <a:pt x="32" y="217"/>
                          <a:pt x="33" y="217"/>
                        </a:cubicBezTo>
                        <a:cubicBezTo>
                          <a:pt x="34" y="218"/>
                          <a:pt x="34" y="218"/>
                          <a:pt x="35" y="217"/>
                        </a:cubicBezTo>
                        <a:cubicBezTo>
                          <a:pt x="36" y="217"/>
                          <a:pt x="34" y="217"/>
                          <a:pt x="34" y="217"/>
                        </a:cubicBezTo>
                        <a:cubicBezTo>
                          <a:pt x="34" y="217"/>
                          <a:pt x="33" y="216"/>
                          <a:pt x="33" y="216"/>
                        </a:cubicBezTo>
                        <a:cubicBezTo>
                          <a:pt x="33" y="216"/>
                          <a:pt x="33" y="216"/>
                          <a:pt x="32" y="215"/>
                        </a:cubicBezTo>
                        <a:cubicBezTo>
                          <a:pt x="32" y="215"/>
                          <a:pt x="32" y="213"/>
                          <a:pt x="32" y="213"/>
                        </a:cubicBezTo>
                        <a:cubicBezTo>
                          <a:pt x="32" y="213"/>
                          <a:pt x="33" y="212"/>
                          <a:pt x="33" y="211"/>
                        </a:cubicBezTo>
                        <a:cubicBezTo>
                          <a:pt x="33" y="210"/>
                          <a:pt x="33" y="210"/>
                          <a:pt x="34" y="210"/>
                        </a:cubicBezTo>
                        <a:cubicBezTo>
                          <a:pt x="34" y="210"/>
                          <a:pt x="34" y="209"/>
                          <a:pt x="34" y="208"/>
                        </a:cubicBezTo>
                        <a:cubicBezTo>
                          <a:pt x="34" y="208"/>
                          <a:pt x="34" y="207"/>
                          <a:pt x="35" y="207"/>
                        </a:cubicBezTo>
                        <a:cubicBezTo>
                          <a:pt x="36" y="205"/>
                          <a:pt x="35" y="208"/>
                          <a:pt x="36" y="207"/>
                        </a:cubicBezTo>
                        <a:cubicBezTo>
                          <a:pt x="36" y="207"/>
                          <a:pt x="37" y="205"/>
                          <a:pt x="37" y="205"/>
                        </a:cubicBezTo>
                        <a:cubicBezTo>
                          <a:pt x="37" y="205"/>
                          <a:pt x="38" y="206"/>
                          <a:pt x="38" y="205"/>
                        </a:cubicBezTo>
                        <a:cubicBezTo>
                          <a:pt x="39" y="205"/>
                          <a:pt x="39" y="203"/>
                          <a:pt x="39" y="203"/>
                        </a:cubicBezTo>
                        <a:cubicBezTo>
                          <a:pt x="39" y="202"/>
                          <a:pt x="39" y="202"/>
                          <a:pt x="39" y="201"/>
                        </a:cubicBezTo>
                        <a:cubicBezTo>
                          <a:pt x="39" y="201"/>
                          <a:pt x="40" y="200"/>
                          <a:pt x="40" y="199"/>
                        </a:cubicBezTo>
                        <a:cubicBezTo>
                          <a:pt x="40" y="199"/>
                          <a:pt x="41" y="199"/>
                          <a:pt x="42" y="199"/>
                        </a:cubicBezTo>
                        <a:cubicBezTo>
                          <a:pt x="56" y="200"/>
                          <a:pt x="71" y="207"/>
                          <a:pt x="90" y="219"/>
                        </a:cubicBezTo>
                        <a:cubicBezTo>
                          <a:pt x="109" y="231"/>
                          <a:pt x="132" y="247"/>
                          <a:pt x="158" y="262"/>
                        </a:cubicBezTo>
                        <a:cubicBezTo>
                          <a:pt x="165" y="265"/>
                          <a:pt x="172" y="269"/>
                          <a:pt x="179" y="272"/>
                        </a:cubicBezTo>
                        <a:cubicBezTo>
                          <a:pt x="179" y="272"/>
                          <a:pt x="178" y="272"/>
                          <a:pt x="177" y="273"/>
                        </a:cubicBezTo>
                        <a:cubicBezTo>
                          <a:pt x="177" y="273"/>
                          <a:pt x="177" y="273"/>
                          <a:pt x="176" y="274"/>
                        </a:cubicBezTo>
                        <a:cubicBezTo>
                          <a:pt x="175" y="274"/>
                          <a:pt x="174" y="274"/>
                          <a:pt x="174" y="275"/>
                        </a:cubicBezTo>
                        <a:cubicBezTo>
                          <a:pt x="173" y="276"/>
                          <a:pt x="176" y="276"/>
                          <a:pt x="176" y="276"/>
                        </a:cubicBezTo>
                        <a:cubicBezTo>
                          <a:pt x="176" y="276"/>
                          <a:pt x="177" y="275"/>
                          <a:pt x="177" y="275"/>
                        </a:cubicBezTo>
                        <a:cubicBezTo>
                          <a:pt x="178" y="275"/>
                          <a:pt x="178" y="276"/>
                          <a:pt x="178" y="276"/>
                        </a:cubicBezTo>
                        <a:cubicBezTo>
                          <a:pt x="179" y="276"/>
                          <a:pt x="181" y="275"/>
                          <a:pt x="182" y="274"/>
                        </a:cubicBezTo>
                        <a:cubicBezTo>
                          <a:pt x="182" y="274"/>
                          <a:pt x="182" y="274"/>
                          <a:pt x="183" y="274"/>
                        </a:cubicBezTo>
                        <a:cubicBezTo>
                          <a:pt x="184" y="274"/>
                          <a:pt x="185" y="274"/>
                          <a:pt x="185" y="275"/>
                        </a:cubicBezTo>
                        <a:cubicBezTo>
                          <a:pt x="185" y="275"/>
                          <a:pt x="186" y="275"/>
                          <a:pt x="186" y="275"/>
                        </a:cubicBezTo>
                        <a:cubicBezTo>
                          <a:pt x="187" y="276"/>
                          <a:pt x="187" y="276"/>
                          <a:pt x="188" y="276"/>
                        </a:cubicBezTo>
                        <a:cubicBezTo>
                          <a:pt x="188" y="276"/>
                          <a:pt x="188" y="276"/>
                          <a:pt x="188" y="276"/>
                        </a:cubicBezTo>
                        <a:cubicBezTo>
                          <a:pt x="191" y="277"/>
                          <a:pt x="193" y="278"/>
                          <a:pt x="195" y="279"/>
                        </a:cubicBezTo>
                        <a:cubicBezTo>
                          <a:pt x="194" y="279"/>
                          <a:pt x="194" y="279"/>
                          <a:pt x="193" y="279"/>
                        </a:cubicBezTo>
                        <a:cubicBezTo>
                          <a:pt x="193" y="279"/>
                          <a:pt x="192" y="279"/>
                          <a:pt x="191" y="279"/>
                        </a:cubicBezTo>
                        <a:cubicBezTo>
                          <a:pt x="191" y="279"/>
                          <a:pt x="188" y="281"/>
                          <a:pt x="188" y="282"/>
                        </a:cubicBezTo>
                        <a:cubicBezTo>
                          <a:pt x="187" y="282"/>
                          <a:pt x="188" y="283"/>
                          <a:pt x="187" y="284"/>
                        </a:cubicBezTo>
                        <a:cubicBezTo>
                          <a:pt x="187" y="285"/>
                          <a:pt x="187" y="285"/>
                          <a:pt x="186" y="286"/>
                        </a:cubicBezTo>
                        <a:cubicBezTo>
                          <a:pt x="185" y="288"/>
                          <a:pt x="185" y="290"/>
                          <a:pt x="185" y="292"/>
                        </a:cubicBezTo>
                        <a:cubicBezTo>
                          <a:pt x="186" y="292"/>
                          <a:pt x="186" y="297"/>
                          <a:pt x="187" y="296"/>
                        </a:cubicBezTo>
                        <a:cubicBezTo>
                          <a:pt x="188" y="295"/>
                          <a:pt x="188" y="294"/>
                          <a:pt x="188" y="294"/>
                        </a:cubicBezTo>
                        <a:cubicBezTo>
                          <a:pt x="188" y="294"/>
                          <a:pt x="189" y="293"/>
                          <a:pt x="189" y="293"/>
                        </a:cubicBezTo>
                        <a:cubicBezTo>
                          <a:pt x="190" y="292"/>
                          <a:pt x="189" y="291"/>
                          <a:pt x="189" y="290"/>
                        </a:cubicBezTo>
                        <a:cubicBezTo>
                          <a:pt x="189" y="289"/>
                          <a:pt x="189" y="287"/>
                          <a:pt x="189" y="287"/>
                        </a:cubicBezTo>
                        <a:cubicBezTo>
                          <a:pt x="189" y="286"/>
                          <a:pt x="189" y="284"/>
                          <a:pt x="190" y="283"/>
                        </a:cubicBezTo>
                        <a:cubicBezTo>
                          <a:pt x="191" y="283"/>
                          <a:pt x="192" y="283"/>
                          <a:pt x="192" y="283"/>
                        </a:cubicBezTo>
                        <a:cubicBezTo>
                          <a:pt x="193" y="282"/>
                          <a:pt x="194" y="279"/>
                          <a:pt x="195" y="280"/>
                        </a:cubicBezTo>
                        <a:cubicBezTo>
                          <a:pt x="196" y="280"/>
                          <a:pt x="197" y="281"/>
                          <a:pt x="198" y="282"/>
                        </a:cubicBezTo>
                        <a:cubicBezTo>
                          <a:pt x="198" y="283"/>
                          <a:pt x="199" y="283"/>
                          <a:pt x="199" y="283"/>
                        </a:cubicBezTo>
                        <a:cubicBezTo>
                          <a:pt x="199" y="285"/>
                          <a:pt x="198" y="286"/>
                          <a:pt x="199" y="287"/>
                        </a:cubicBezTo>
                        <a:cubicBezTo>
                          <a:pt x="200" y="288"/>
                          <a:pt x="201" y="287"/>
                          <a:pt x="201" y="288"/>
                        </a:cubicBezTo>
                        <a:cubicBezTo>
                          <a:pt x="202" y="289"/>
                          <a:pt x="202" y="290"/>
                          <a:pt x="203" y="290"/>
                        </a:cubicBezTo>
                        <a:cubicBezTo>
                          <a:pt x="203" y="290"/>
                          <a:pt x="203" y="285"/>
                          <a:pt x="203" y="285"/>
                        </a:cubicBezTo>
                        <a:cubicBezTo>
                          <a:pt x="203" y="284"/>
                          <a:pt x="203" y="282"/>
                          <a:pt x="204" y="283"/>
                        </a:cubicBezTo>
                        <a:cubicBezTo>
                          <a:pt x="204" y="283"/>
                          <a:pt x="204" y="283"/>
                          <a:pt x="205" y="284"/>
                        </a:cubicBezTo>
                        <a:cubicBezTo>
                          <a:pt x="205" y="284"/>
                          <a:pt x="207" y="286"/>
                          <a:pt x="208" y="285"/>
                        </a:cubicBezTo>
                        <a:cubicBezTo>
                          <a:pt x="208" y="284"/>
                          <a:pt x="208" y="284"/>
                          <a:pt x="208" y="284"/>
                        </a:cubicBezTo>
                        <a:cubicBezTo>
                          <a:pt x="210" y="285"/>
                          <a:pt x="212" y="286"/>
                          <a:pt x="215" y="287"/>
                        </a:cubicBezTo>
                        <a:cubicBezTo>
                          <a:pt x="214" y="287"/>
                          <a:pt x="214" y="287"/>
                          <a:pt x="214" y="287"/>
                        </a:cubicBezTo>
                        <a:cubicBezTo>
                          <a:pt x="213" y="287"/>
                          <a:pt x="213" y="287"/>
                          <a:pt x="211" y="288"/>
                        </a:cubicBezTo>
                        <a:cubicBezTo>
                          <a:pt x="210" y="288"/>
                          <a:pt x="210" y="289"/>
                          <a:pt x="209" y="290"/>
                        </a:cubicBezTo>
                        <a:cubicBezTo>
                          <a:pt x="208" y="291"/>
                          <a:pt x="207" y="291"/>
                          <a:pt x="206" y="292"/>
                        </a:cubicBezTo>
                        <a:cubicBezTo>
                          <a:pt x="206" y="292"/>
                          <a:pt x="205" y="291"/>
                          <a:pt x="205" y="291"/>
                        </a:cubicBezTo>
                        <a:cubicBezTo>
                          <a:pt x="204" y="292"/>
                          <a:pt x="204" y="292"/>
                          <a:pt x="204" y="292"/>
                        </a:cubicBezTo>
                        <a:cubicBezTo>
                          <a:pt x="203" y="293"/>
                          <a:pt x="202" y="293"/>
                          <a:pt x="201" y="294"/>
                        </a:cubicBezTo>
                        <a:cubicBezTo>
                          <a:pt x="200" y="294"/>
                          <a:pt x="200" y="295"/>
                          <a:pt x="201" y="295"/>
                        </a:cubicBezTo>
                        <a:cubicBezTo>
                          <a:pt x="203" y="295"/>
                          <a:pt x="205" y="295"/>
                          <a:pt x="207" y="294"/>
                        </a:cubicBezTo>
                        <a:cubicBezTo>
                          <a:pt x="208" y="294"/>
                          <a:pt x="211" y="293"/>
                          <a:pt x="210" y="291"/>
                        </a:cubicBezTo>
                        <a:cubicBezTo>
                          <a:pt x="210" y="287"/>
                          <a:pt x="218" y="291"/>
                          <a:pt x="219" y="288"/>
                        </a:cubicBezTo>
                        <a:cubicBezTo>
                          <a:pt x="224" y="290"/>
                          <a:pt x="229" y="291"/>
                          <a:pt x="233" y="292"/>
                        </a:cubicBezTo>
                        <a:cubicBezTo>
                          <a:pt x="233" y="293"/>
                          <a:pt x="234" y="293"/>
                          <a:pt x="234" y="293"/>
                        </a:cubicBezTo>
                        <a:cubicBezTo>
                          <a:pt x="234" y="293"/>
                          <a:pt x="234" y="293"/>
                          <a:pt x="235" y="293"/>
                        </a:cubicBezTo>
                        <a:cubicBezTo>
                          <a:pt x="235" y="293"/>
                          <a:pt x="236" y="293"/>
                          <a:pt x="236" y="293"/>
                        </a:cubicBezTo>
                        <a:cubicBezTo>
                          <a:pt x="237" y="295"/>
                          <a:pt x="234" y="294"/>
                          <a:pt x="233" y="295"/>
                        </a:cubicBezTo>
                        <a:cubicBezTo>
                          <a:pt x="233" y="295"/>
                          <a:pt x="232" y="296"/>
                          <a:pt x="232" y="296"/>
                        </a:cubicBezTo>
                        <a:cubicBezTo>
                          <a:pt x="232" y="296"/>
                          <a:pt x="231" y="296"/>
                          <a:pt x="230" y="296"/>
                        </a:cubicBezTo>
                        <a:cubicBezTo>
                          <a:pt x="229" y="296"/>
                          <a:pt x="228" y="296"/>
                          <a:pt x="227" y="296"/>
                        </a:cubicBezTo>
                        <a:cubicBezTo>
                          <a:pt x="226" y="296"/>
                          <a:pt x="225" y="297"/>
                          <a:pt x="226" y="297"/>
                        </a:cubicBezTo>
                        <a:cubicBezTo>
                          <a:pt x="227" y="298"/>
                          <a:pt x="228" y="297"/>
                          <a:pt x="229" y="297"/>
                        </a:cubicBezTo>
                        <a:cubicBezTo>
                          <a:pt x="229" y="297"/>
                          <a:pt x="230" y="297"/>
                          <a:pt x="230" y="297"/>
                        </a:cubicBezTo>
                        <a:cubicBezTo>
                          <a:pt x="231" y="297"/>
                          <a:pt x="229" y="297"/>
                          <a:pt x="229" y="298"/>
                        </a:cubicBezTo>
                        <a:cubicBezTo>
                          <a:pt x="228" y="298"/>
                          <a:pt x="225" y="298"/>
                          <a:pt x="225" y="299"/>
                        </a:cubicBezTo>
                        <a:cubicBezTo>
                          <a:pt x="224" y="301"/>
                          <a:pt x="223" y="303"/>
                          <a:pt x="222" y="305"/>
                        </a:cubicBezTo>
                        <a:cubicBezTo>
                          <a:pt x="222" y="305"/>
                          <a:pt x="221" y="308"/>
                          <a:pt x="221" y="308"/>
                        </a:cubicBezTo>
                        <a:cubicBezTo>
                          <a:pt x="219" y="308"/>
                          <a:pt x="220" y="305"/>
                          <a:pt x="219" y="305"/>
                        </a:cubicBezTo>
                        <a:cubicBezTo>
                          <a:pt x="218" y="305"/>
                          <a:pt x="219" y="307"/>
                          <a:pt x="219" y="308"/>
                        </a:cubicBezTo>
                        <a:cubicBezTo>
                          <a:pt x="219" y="308"/>
                          <a:pt x="219" y="309"/>
                          <a:pt x="219" y="310"/>
                        </a:cubicBezTo>
                        <a:cubicBezTo>
                          <a:pt x="219" y="311"/>
                          <a:pt x="221" y="312"/>
                          <a:pt x="220" y="314"/>
                        </a:cubicBezTo>
                        <a:cubicBezTo>
                          <a:pt x="219" y="315"/>
                          <a:pt x="217" y="315"/>
                          <a:pt x="218" y="317"/>
                        </a:cubicBezTo>
                        <a:cubicBezTo>
                          <a:pt x="218" y="318"/>
                          <a:pt x="217" y="318"/>
                          <a:pt x="217" y="318"/>
                        </a:cubicBezTo>
                        <a:cubicBezTo>
                          <a:pt x="216" y="318"/>
                          <a:pt x="215" y="319"/>
                          <a:pt x="214" y="319"/>
                        </a:cubicBezTo>
                        <a:cubicBezTo>
                          <a:pt x="213" y="320"/>
                          <a:pt x="210" y="321"/>
                          <a:pt x="209" y="322"/>
                        </a:cubicBezTo>
                        <a:cubicBezTo>
                          <a:pt x="209" y="323"/>
                          <a:pt x="207" y="323"/>
                          <a:pt x="206" y="323"/>
                        </a:cubicBezTo>
                        <a:cubicBezTo>
                          <a:pt x="206" y="324"/>
                          <a:pt x="205" y="324"/>
                          <a:pt x="204" y="325"/>
                        </a:cubicBezTo>
                        <a:cubicBezTo>
                          <a:pt x="204" y="326"/>
                          <a:pt x="204" y="327"/>
                          <a:pt x="204" y="328"/>
                        </a:cubicBezTo>
                        <a:cubicBezTo>
                          <a:pt x="203" y="328"/>
                          <a:pt x="204" y="329"/>
                          <a:pt x="204" y="330"/>
                        </a:cubicBezTo>
                        <a:cubicBezTo>
                          <a:pt x="204" y="331"/>
                          <a:pt x="205" y="332"/>
                          <a:pt x="206" y="333"/>
                        </a:cubicBezTo>
                        <a:cubicBezTo>
                          <a:pt x="206" y="334"/>
                          <a:pt x="206" y="335"/>
                          <a:pt x="206" y="335"/>
                        </a:cubicBezTo>
                        <a:cubicBezTo>
                          <a:pt x="207" y="336"/>
                          <a:pt x="207" y="338"/>
                          <a:pt x="207" y="340"/>
                        </a:cubicBezTo>
                        <a:cubicBezTo>
                          <a:pt x="207" y="340"/>
                          <a:pt x="207" y="341"/>
                          <a:pt x="206" y="342"/>
                        </a:cubicBezTo>
                        <a:cubicBezTo>
                          <a:pt x="206" y="342"/>
                          <a:pt x="206" y="343"/>
                          <a:pt x="205" y="343"/>
                        </a:cubicBezTo>
                        <a:cubicBezTo>
                          <a:pt x="204" y="342"/>
                          <a:pt x="204" y="341"/>
                          <a:pt x="203" y="340"/>
                        </a:cubicBezTo>
                        <a:cubicBezTo>
                          <a:pt x="203" y="339"/>
                          <a:pt x="203" y="339"/>
                          <a:pt x="202" y="338"/>
                        </a:cubicBezTo>
                        <a:cubicBezTo>
                          <a:pt x="201" y="338"/>
                          <a:pt x="201" y="337"/>
                          <a:pt x="201" y="336"/>
                        </a:cubicBezTo>
                        <a:cubicBezTo>
                          <a:pt x="200" y="336"/>
                          <a:pt x="200" y="335"/>
                          <a:pt x="200" y="334"/>
                        </a:cubicBezTo>
                        <a:cubicBezTo>
                          <a:pt x="199" y="334"/>
                          <a:pt x="200" y="333"/>
                          <a:pt x="199" y="332"/>
                        </a:cubicBezTo>
                        <a:cubicBezTo>
                          <a:pt x="199" y="331"/>
                          <a:pt x="198" y="329"/>
                          <a:pt x="196" y="331"/>
                        </a:cubicBezTo>
                        <a:cubicBezTo>
                          <a:pt x="195" y="332"/>
                          <a:pt x="193" y="331"/>
                          <a:pt x="192" y="330"/>
                        </a:cubicBezTo>
                        <a:cubicBezTo>
                          <a:pt x="190" y="329"/>
                          <a:pt x="188" y="329"/>
                          <a:pt x="186" y="329"/>
                        </a:cubicBezTo>
                        <a:cubicBezTo>
                          <a:pt x="185" y="329"/>
                          <a:pt x="182" y="329"/>
                          <a:pt x="181" y="329"/>
                        </a:cubicBezTo>
                        <a:cubicBezTo>
                          <a:pt x="181" y="329"/>
                          <a:pt x="184" y="331"/>
                          <a:pt x="182" y="331"/>
                        </a:cubicBezTo>
                        <a:cubicBezTo>
                          <a:pt x="181" y="331"/>
                          <a:pt x="181" y="333"/>
                          <a:pt x="180" y="332"/>
                        </a:cubicBezTo>
                        <a:cubicBezTo>
                          <a:pt x="178" y="332"/>
                          <a:pt x="177" y="330"/>
                          <a:pt x="175" y="331"/>
                        </a:cubicBezTo>
                        <a:cubicBezTo>
                          <a:pt x="174" y="331"/>
                          <a:pt x="171" y="330"/>
                          <a:pt x="170" y="330"/>
                        </a:cubicBezTo>
                        <a:cubicBezTo>
                          <a:pt x="169" y="331"/>
                          <a:pt x="169" y="331"/>
                          <a:pt x="169" y="331"/>
                        </a:cubicBezTo>
                        <a:cubicBezTo>
                          <a:pt x="169" y="331"/>
                          <a:pt x="168" y="331"/>
                          <a:pt x="168" y="332"/>
                        </a:cubicBezTo>
                        <a:cubicBezTo>
                          <a:pt x="167" y="332"/>
                          <a:pt x="166" y="332"/>
                          <a:pt x="165" y="332"/>
                        </a:cubicBezTo>
                        <a:cubicBezTo>
                          <a:pt x="163" y="333"/>
                          <a:pt x="163" y="333"/>
                          <a:pt x="162" y="335"/>
                        </a:cubicBezTo>
                        <a:cubicBezTo>
                          <a:pt x="162" y="336"/>
                          <a:pt x="162" y="337"/>
                          <a:pt x="162" y="337"/>
                        </a:cubicBezTo>
                        <a:cubicBezTo>
                          <a:pt x="163" y="338"/>
                          <a:pt x="163" y="339"/>
                          <a:pt x="163" y="339"/>
                        </a:cubicBezTo>
                        <a:cubicBezTo>
                          <a:pt x="164" y="341"/>
                          <a:pt x="163" y="343"/>
                          <a:pt x="163" y="345"/>
                        </a:cubicBezTo>
                        <a:cubicBezTo>
                          <a:pt x="163" y="346"/>
                          <a:pt x="163" y="346"/>
                          <a:pt x="163" y="348"/>
                        </a:cubicBezTo>
                        <a:cubicBezTo>
                          <a:pt x="163" y="348"/>
                          <a:pt x="164" y="348"/>
                          <a:pt x="164" y="349"/>
                        </a:cubicBezTo>
                        <a:cubicBezTo>
                          <a:pt x="165" y="350"/>
                          <a:pt x="165" y="350"/>
                          <a:pt x="165" y="351"/>
                        </a:cubicBezTo>
                        <a:cubicBezTo>
                          <a:pt x="166" y="352"/>
                          <a:pt x="166" y="352"/>
                          <a:pt x="167" y="353"/>
                        </a:cubicBezTo>
                        <a:cubicBezTo>
                          <a:pt x="168" y="353"/>
                          <a:pt x="168" y="354"/>
                          <a:pt x="168" y="355"/>
                        </a:cubicBezTo>
                        <a:cubicBezTo>
                          <a:pt x="169" y="356"/>
                          <a:pt x="170" y="355"/>
                          <a:pt x="171" y="356"/>
                        </a:cubicBezTo>
                        <a:cubicBezTo>
                          <a:pt x="171" y="356"/>
                          <a:pt x="172" y="357"/>
                          <a:pt x="173" y="356"/>
                        </a:cubicBezTo>
                        <a:cubicBezTo>
                          <a:pt x="173" y="356"/>
                          <a:pt x="174" y="356"/>
                          <a:pt x="174" y="356"/>
                        </a:cubicBezTo>
                        <a:cubicBezTo>
                          <a:pt x="175" y="356"/>
                          <a:pt x="176" y="356"/>
                          <a:pt x="176" y="356"/>
                        </a:cubicBezTo>
                        <a:cubicBezTo>
                          <a:pt x="177" y="356"/>
                          <a:pt x="177" y="356"/>
                          <a:pt x="177" y="356"/>
                        </a:cubicBezTo>
                        <a:cubicBezTo>
                          <a:pt x="178" y="356"/>
                          <a:pt x="178" y="357"/>
                          <a:pt x="179" y="356"/>
                        </a:cubicBezTo>
                        <a:cubicBezTo>
                          <a:pt x="180" y="356"/>
                          <a:pt x="180" y="356"/>
                          <a:pt x="180" y="355"/>
                        </a:cubicBezTo>
                        <a:cubicBezTo>
                          <a:pt x="180" y="355"/>
                          <a:pt x="180" y="355"/>
                          <a:pt x="181" y="354"/>
                        </a:cubicBezTo>
                        <a:cubicBezTo>
                          <a:pt x="181" y="353"/>
                          <a:pt x="181" y="353"/>
                          <a:pt x="181" y="352"/>
                        </a:cubicBezTo>
                        <a:cubicBezTo>
                          <a:pt x="181" y="350"/>
                          <a:pt x="184" y="351"/>
                          <a:pt x="185" y="351"/>
                        </a:cubicBezTo>
                        <a:cubicBezTo>
                          <a:pt x="187" y="350"/>
                          <a:pt x="191" y="350"/>
                          <a:pt x="190" y="352"/>
                        </a:cubicBezTo>
                        <a:cubicBezTo>
                          <a:pt x="190" y="352"/>
                          <a:pt x="190" y="353"/>
                          <a:pt x="189" y="353"/>
                        </a:cubicBezTo>
                        <a:cubicBezTo>
                          <a:pt x="189" y="353"/>
                          <a:pt x="189" y="354"/>
                          <a:pt x="189" y="355"/>
                        </a:cubicBezTo>
                        <a:cubicBezTo>
                          <a:pt x="189" y="356"/>
                          <a:pt x="188" y="357"/>
                          <a:pt x="187" y="358"/>
                        </a:cubicBezTo>
                        <a:cubicBezTo>
                          <a:pt x="186" y="358"/>
                          <a:pt x="185" y="358"/>
                          <a:pt x="185" y="358"/>
                        </a:cubicBezTo>
                        <a:cubicBezTo>
                          <a:pt x="185" y="359"/>
                          <a:pt x="186" y="359"/>
                          <a:pt x="186" y="359"/>
                        </a:cubicBezTo>
                        <a:cubicBezTo>
                          <a:pt x="187" y="360"/>
                          <a:pt x="187" y="362"/>
                          <a:pt x="188" y="362"/>
                        </a:cubicBezTo>
                        <a:cubicBezTo>
                          <a:pt x="190" y="362"/>
                          <a:pt x="191" y="361"/>
                          <a:pt x="192" y="362"/>
                        </a:cubicBezTo>
                        <a:cubicBezTo>
                          <a:pt x="193" y="362"/>
                          <a:pt x="194" y="362"/>
                          <a:pt x="195" y="362"/>
                        </a:cubicBezTo>
                        <a:cubicBezTo>
                          <a:pt x="196" y="362"/>
                          <a:pt x="197" y="362"/>
                          <a:pt x="197" y="362"/>
                        </a:cubicBezTo>
                        <a:cubicBezTo>
                          <a:pt x="198" y="362"/>
                          <a:pt x="198" y="363"/>
                          <a:pt x="198" y="363"/>
                        </a:cubicBezTo>
                        <a:cubicBezTo>
                          <a:pt x="198" y="363"/>
                          <a:pt x="199" y="363"/>
                          <a:pt x="199" y="363"/>
                        </a:cubicBezTo>
                        <a:cubicBezTo>
                          <a:pt x="201" y="363"/>
                          <a:pt x="200" y="365"/>
                          <a:pt x="200" y="366"/>
                        </a:cubicBezTo>
                        <a:cubicBezTo>
                          <a:pt x="200" y="367"/>
                          <a:pt x="200" y="367"/>
                          <a:pt x="200" y="368"/>
                        </a:cubicBezTo>
                        <a:cubicBezTo>
                          <a:pt x="200" y="369"/>
                          <a:pt x="199" y="370"/>
                          <a:pt x="199" y="370"/>
                        </a:cubicBezTo>
                        <a:cubicBezTo>
                          <a:pt x="199" y="371"/>
                          <a:pt x="199" y="372"/>
                          <a:pt x="199" y="372"/>
                        </a:cubicBezTo>
                        <a:cubicBezTo>
                          <a:pt x="199" y="373"/>
                          <a:pt x="200" y="373"/>
                          <a:pt x="201" y="374"/>
                        </a:cubicBezTo>
                        <a:cubicBezTo>
                          <a:pt x="201" y="374"/>
                          <a:pt x="201" y="374"/>
                          <a:pt x="202" y="374"/>
                        </a:cubicBezTo>
                        <a:cubicBezTo>
                          <a:pt x="203" y="375"/>
                          <a:pt x="203" y="375"/>
                          <a:pt x="204" y="375"/>
                        </a:cubicBezTo>
                        <a:cubicBezTo>
                          <a:pt x="206" y="375"/>
                          <a:pt x="207" y="374"/>
                          <a:pt x="208" y="374"/>
                        </a:cubicBezTo>
                        <a:cubicBezTo>
                          <a:pt x="210" y="373"/>
                          <a:pt x="211" y="374"/>
                          <a:pt x="213" y="374"/>
                        </a:cubicBezTo>
                        <a:cubicBezTo>
                          <a:pt x="213" y="374"/>
                          <a:pt x="214" y="376"/>
                          <a:pt x="215" y="375"/>
                        </a:cubicBezTo>
                        <a:cubicBezTo>
                          <a:pt x="216" y="375"/>
                          <a:pt x="216" y="374"/>
                          <a:pt x="217" y="374"/>
                        </a:cubicBezTo>
                        <a:cubicBezTo>
                          <a:pt x="219" y="373"/>
                          <a:pt x="218" y="372"/>
                          <a:pt x="219" y="371"/>
                        </a:cubicBezTo>
                        <a:cubicBezTo>
                          <a:pt x="220" y="371"/>
                          <a:pt x="220" y="370"/>
                          <a:pt x="220" y="370"/>
                        </a:cubicBezTo>
                        <a:cubicBezTo>
                          <a:pt x="221" y="370"/>
                          <a:pt x="221" y="371"/>
                          <a:pt x="221" y="371"/>
                        </a:cubicBezTo>
                        <a:cubicBezTo>
                          <a:pt x="222" y="371"/>
                          <a:pt x="222" y="370"/>
                          <a:pt x="222" y="370"/>
                        </a:cubicBezTo>
                        <a:cubicBezTo>
                          <a:pt x="224" y="369"/>
                          <a:pt x="226" y="369"/>
                          <a:pt x="228" y="368"/>
                        </a:cubicBezTo>
                        <a:cubicBezTo>
                          <a:pt x="228" y="367"/>
                          <a:pt x="230" y="367"/>
                          <a:pt x="230" y="368"/>
                        </a:cubicBezTo>
                        <a:cubicBezTo>
                          <a:pt x="230" y="369"/>
                          <a:pt x="228" y="368"/>
                          <a:pt x="228" y="369"/>
                        </a:cubicBezTo>
                        <a:cubicBezTo>
                          <a:pt x="227" y="370"/>
                          <a:pt x="228" y="371"/>
                          <a:pt x="228" y="371"/>
                        </a:cubicBezTo>
                        <a:cubicBezTo>
                          <a:pt x="228" y="372"/>
                          <a:pt x="226" y="372"/>
                          <a:pt x="226" y="373"/>
                        </a:cubicBezTo>
                        <a:cubicBezTo>
                          <a:pt x="226" y="373"/>
                          <a:pt x="227" y="373"/>
                          <a:pt x="227" y="373"/>
                        </a:cubicBezTo>
                        <a:cubicBezTo>
                          <a:pt x="228" y="373"/>
                          <a:pt x="228" y="374"/>
                          <a:pt x="228" y="374"/>
                        </a:cubicBezTo>
                        <a:cubicBezTo>
                          <a:pt x="228" y="374"/>
                          <a:pt x="229" y="373"/>
                          <a:pt x="229" y="373"/>
                        </a:cubicBezTo>
                        <a:cubicBezTo>
                          <a:pt x="229" y="373"/>
                          <a:pt x="229" y="372"/>
                          <a:pt x="229" y="372"/>
                        </a:cubicBezTo>
                        <a:cubicBezTo>
                          <a:pt x="229" y="371"/>
                          <a:pt x="228" y="371"/>
                          <a:pt x="229" y="370"/>
                        </a:cubicBezTo>
                        <a:cubicBezTo>
                          <a:pt x="230" y="369"/>
                          <a:pt x="232" y="369"/>
                          <a:pt x="233" y="369"/>
                        </a:cubicBezTo>
                        <a:cubicBezTo>
                          <a:pt x="232" y="368"/>
                          <a:pt x="232" y="368"/>
                          <a:pt x="232" y="368"/>
                        </a:cubicBezTo>
                        <a:cubicBezTo>
                          <a:pt x="232" y="367"/>
                          <a:pt x="233" y="368"/>
                          <a:pt x="233" y="368"/>
                        </a:cubicBezTo>
                        <a:cubicBezTo>
                          <a:pt x="233" y="368"/>
                          <a:pt x="233" y="369"/>
                          <a:pt x="233" y="369"/>
                        </a:cubicBezTo>
                        <a:cubicBezTo>
                          <a:pt x="234" y="369"/>
                          <a:pt x="235" y="369"/>
                          <a:pt x="235" y="369"/>
                        </a:cubicBezTo>
                        <a:cubicBezTo>
                          <a:pt x="236" y="369"/>
                          <a:pt x="236" y="369"/>
                          <a:pt x="236" y="369"/>
                        </a:cubicBezTo>
                        <a:cubicBezTo>
                          <a:pt x="236" y="370"/>
                          <a:pt x="236" y="371"/>
                          <a:pt x="237" y="371"/>
                        </a:cubicBezTo>
                        <a:cubicBezTo>
                          <a:pt x="238" y="370"/>
                          <a:pt x="240" y="370"/>
                          <a:pt x="241" y="370"/>
                        </a:cubicBezTo>
                        <a:cubicBezTo>
                          <a:pt x="242" y="370"/>
                          <a:pt x="242" y="371"/>
                          <a:pt x="243" y="371"/>
                        </a:cubicBezTo>
                        <a:cubicBezTo>
                          <a:pt x="243" y="371"/>
                          <a:pt x="244" y="371"/>
                          <a:pt x="245" y="370"/>
                        </a:cubicBezTo>
                        <a:cubicBezTo>
                          <a:pt x="246" y="369"/>
                          <a:pt x="246" y="370"/>
                          <a:pt x="247" y="369"/>
                        </a:cubicBezTo>
                        <a:cubicBezTo>
                          <a:pt x="249" y="368"/>
                          <a:pt x="249" y="370"/>
                          <a:pt x="249" y="370"/>
                        </a:cubicBezTo>
                        <a:cubicBezTo>
                          <a:pt x="250" y="370"/>
                          <a:pt x="249" y="370"/>
                          <a:pt x="250" y="371"/>
                        </a:cubicBezTo>
                        <a:cubicBezTo>
                          <a:pt x="250" y="371"/>
                          <a:pt x="251" y="371"/>
                          <a:pt x="251" y="371"/>
                        </a:cubicBezTo>
                        <a:cubicBezTo>
                          <a:pt x="251" y="371"/>
                          <a:pt x="252" y="371"/>
                          <a:pt x="252" y="371"/>
                        </a:cubicBezTo>
                        <a:cubicBezTo>
                          <a:pt x="253" y="371"/>
                          <a:pt x="253" y="371"/>
                          <a:pt x="253" y="371"/>
                        </a:cubicBezTo>
                        <a:cubicBezTo>
                          <a:pt x="254" y="372"/>
                          <a:pt x="252" y="372"/>
                          <a:pt x="252" y="373"/>
                        </a:cubicBezTo>
                        <a:cubicBezTo>
                          <a:pt x="251" y="373"/>
                          <a:pt x="253" y="373"/>
                          <a:pt x="253" y="373"/>
                        </a:cubicBezTo>
                        <a:cubicBezTo>
                          <a:pt x="255" y="372"/>
                          <a:pt x="256" y="373"/>
                          <a:pt x="257" y="374"/>
                        </a:cubicBezTo>
                        <a:cubicBezTo>
                          <a:pt x="257" y="374"/>
                          <a:pt x="258" y="374"/>
                          <a:pt x="258" y="375"/>
                        </a:cubicBezTo>
                        <a:cubicBezTo>
                          <a:pt x="257" y="376"/>
                          <a:pt x="257" y="376"/>
                          <a:pt x="257" y="376"/>
                        </a:cubicBezTo>
                        <a:cubicBezTo>
                          <a:pt x="258" y="375"/>
                          <a:pt x="260" y="376"/>
                          <a:pt x="260" y="376"/>
                        </a:cubicBezTo>
                        <a:cubicBezTo>
                          <a:pt x="260" y="376"/>
                          <a:pt x="260" y="376"/>
                          <a:pt x="261" y="377"/>
                        </a:cubicBezTo>
                        <a:cubicBezTo>
                          <a:pt x="261" y="377"/>
                          <a:pt x="262" y="377"/>
                          <a:pt x="263" y="377"/>
                        </a:cubicBezTo>
                        <a:cubicBezTo>
                          <a:pt x="264" y="376"/>
                          <a:pt x="266" y="376"/>
                          <a:pt x="268" y="376"/>
                        </a:cubicBezTo>
                        <a:cubicBezTo>
                          <a:pt x="268" y="376"/>
                          <a:pt x="269" y="376"/>
                          <a:pt x="269" y="377"/>
                        </a:cubicBezTo>
                        <a:cubicBezTo>
                          <a:pt x="270" y="377"/>
                          <a:pt x="271" y="377"/>
                          <a:pt x="272" y="378"/>
                        </a:cubicBezTo>
                        <a:cubicBezTo>
                          <a:pt x="272" y="378"/>
                          <a:pt x="272" y="378"/>
                          <a:pt x="272" y="379"/>
                        </a:cubicBezTo>
                        <a:cubicBezTo>
                          <a:pt x="272" y="380"/>
                          <a:pt x="272" y="380"/>
                          <a:pt x="272" y="381"/>
                        </a:cubicBezTo>
                        <a:cubicBezTo>
                          <a:pt x="273" y="381"/>
                          <a:pt x="274" y="382"/>
                          <a:pt x="273" y="383"/>
                        </a:cubicBezTo>
                        <a:cubicBezTo>
                          <a:pt x="273" y="384"/>
                          <a:pt x="272" y="384"/>
                          <a:pt x="272" y="385"/>
                        </a:cubicBezTo>
                        <a:cubicBezTo>
                          <a:pt x="271" y="385"/>
                          <a:pt x="271" y="385"/>
                          <a:pt x="270" y="386"/>
                        </a:cubicBezTo>
                        <a:cubicBezTo>
                          <a:pt x="270" y="386"/>
                          <a:pt x="268" y="388"/>
                          <a:pt x="268" y="388"/>
                        </a:cubicBezTo>
                        <a:cubicBezTo>
                          <a:pt x="269" y="388"/>
                          <a:pt x="270" y="387"/>
                          <a:pt x="270" y="387"/>
                        </a:cubicBezTo>
                        <a:cubicBezTo>
                          <a:pt x="271" y="387"/>
                          <a:pt x="271" y="388"/>
                          <a:pt x="271" y="388"/>
                        </a:cubicBezTo>
                        <a:cubicBezTo>
                          <a:pt x="271" y="388"/>
                          <a:pt x="273" y="388"/>
                          <a:pt x="274" y="388"/>
                        </a:cubicBezTo>
                        <a:cubicBezTo>
                          <a:pt x="274" y="388"/>
                          <a:pt x="274" y="387"/>
                          <a:pt x="273" y="387"/>
                        </a:cubicBezTo>
                        <a:cubicBezTo>
                          <a:pt x="272" y="388"/>
                          <a:pt x="272" y="388"/>
                          <a:pt x="271" y="388"/>
                        </a:cubicBezTo>
                        <a:cubicBezTo>
                          <a:pt x="271" y="387"/>
                          <a:pt x="271" y="386"/>
                          <a:pt x="272" y="386"/>
                        </a:cubicBezTo>
                        <a:cubicBezTo>
                          <a:pt x="272" y="385"/>
                          <a:pt x="273" y="385"/>
                          <a:pt x="274" y="385"/>
                        </a:cubicBezTo>
                        <a:cubicBezTo>
                          <a:pt x="275" y="385"/>
                          <a:pt x="276" y="384"/>
                          <a:pt x="276" y="385"/>
                        </a:cubicBezTo>
                        <a:cubicBezTo>
                          <a:pt x="276" y="385"/>
                          <a:pt x="275" y="386"/>
                          <a:pt x="275" y="386"/>
                        </a:cubicBezTo>
                        <a:cubicBezTo>
                          <a:pt x="275" y="386"/>
                          <a:pt x="275" y="387"/>
                          <a:pt x="275" y="387"/>
                        </a:cubicBezTo>
                        <a:cubicBezTo>
                          <a:pt x="276" y="386"/>
                          <a:pt x="276" y="385"/>
                          <a:pt x="278" y="385"/>
                        </a:cubicBezTo>
                        <a:cubicBezTo>
                          <a:pt x="279" y="385"/>
                          <a:pt x="279" y="385"/>
                          <a:pt x="279" y="385"/>
                        </a:cubicBezTo>
                        <a:cubicBezTo>
                          <a:pt x="279" y="385"/>
                          <a:pt x="280" y="385"/>
                          <a:pt x="280" y="385"/>
                        </a:cubicBezTo>
                        <a:cubicBezTo>
                          <a:pt x="281" y="385"/>
                          <a:pt x="281" y="385"/>
                          <a:pt x="281" y="385"/>
                        </a:cubicBezTo>
                        <a:cubicBezTo>
                          <a:pt x="281" y="385"/>
                          <a:pt x="282" y="385"/>
                          <a:pt x="282" y="385"/>
                        </a:cubicBezTo>
                        <a:cubicBezTo>
                          <a:pt x="282" y="385"/>
                          <a:pt x="283" y="386"/>
                          <a:pt x="283" y="386"/>
                        </a:cubicBezTo>
                        <a:cubicBezTo>
                          <a:pt x="283" y="387"/>
                          <a:pt x="283" y="387"/>
                          <a:pt x="283" y="387"/>
                        </a:cubicBezTo>
                        <a:cubicBezTo>
                          <a:pt x="282" y="387"/>
                          <a:pt x="283" y="388"/>
                          <a:pt x="283" y="388"/>
                        </a:cubicBezTo>
                        <a:cubicBezTo>
                          <a:pt x="284" y="388"/>
                          <a:pt x="284" y="386"/>
                          <a:pt x="285" y="386"/>
                        </a:cubicBezTo>
                        <a:cubicBezTo>
                          <a:pt x="286" y="386"/>
                          <a:pt x="286" y="387"/>
                          <a:pt x="287" y="387"/>
                        </a:cubicBezTo>
                        <a:cubicBezTo>
                          <a:pt x="287" y="387"/>
                          <a:pt x="288" y="386"/>
                          <a:pt x="288" y="386"/>
                        </a:cubicBezTo>
                        <a:cubicBezTo>
                          <a:pt x="288" y="387"/>
                          <a:pt x="289" y="387"/>
                          <a:pt x="289" y="386"/>
                        </a:cubicBezTo>
                        <a:cubicBezTo>
                          <a:pt x="290" y="386"/>
                          <a:pt x="290" y="386"/>
                          <a:pt x="291" y="386"/>
                        </a:cubicBezTo>
                        <a:cubicBezTo>
                          <a:pt x="291" y="386"/>
                          <a:pt x="291" y="386"/>
                          <a:pt x="292" y="386"/>
                        </a:cubicBezTo>
                        <a:cubicBezTo>
                          <a:pt x="293" y="386"/>
                          <a:pt x="293" y="386"/>
                          <a:pt x="293" y="387"/>
                        </a:cubicBezTo>
                        <a:cubicBezTo>
                          <a:pt x="294" y="387"/>
                          <a:pt x="295" y="387"/>
                          <a:pt x="296" y="388"/>
                        </a:cubicBezTo>
                        <a:cubicBezTo>
                          <a:pt x="297" y="388"/>
                          <a:pt x="299" y="387"/>
                          <a:pt x="299" y="388"/>
                        </a:cubicBezTo>
                        <a:cubicBezTo>
                          <a:pt x="299" y="389"/>
                          <a:pt x="299" y="391"/>
                          <a:pt x="298" y="392"/>
                        </a:cubicBezTo>
                        <a:cubicBezTo>
                          <a:pt x="297" y="393"/>
                          <a:pt x="296" y="394"/>
                          <a:pt x="295" y="395"/>
                        </a:cubicBezTo>
                        <a:cubicBezTo>
                          <a:pt x="294" y="396"/>
                          <a:pt x="293" y="396"/>
                          <a:pt x="293" y="397"/>
                        </a:cubicBezTo>
                        <a:cubicBezTo>
                          <a:pt x="293" y="398"/>
                          <a:pt x="291" y="400"/>
                          <a:pt x="290" y="400"/>
                        </a:cubicBezTo>
                        <a:cubicBezTo>
                          <a:pt x="289" y="400"/>
                          <a:pt x="288" y="402"/>
                          <a:pt x="288" y="402"/>
                        </a:cubicBezTo>
                        <a:cubicBezTo>
                          <a:pt x="288" y="403"/>
                          <a:pt x="288" y="404"/>
                          <a:pt x="288" y="405"/>
                        </a:cubicBezTo>
                        <a:cubicBezTo>
                          <a:pt x="288" y="405"/>
                          <a:pt x="287" y="406"/>
                          <a:pt x="287" y="407"/>
                        </a:cubicBezTo>
                        <a:cubicBezTo>
                          <a:pt x="286" y="408"/>
                          <a:pt x="286" y="408"/>
                          <a:pt x="286" y="409"/>
                        </a:cubicBezTo>
                        <a:cubicBezTo>
                          <a:pt x="286" y="409"/>
                          <a:pt x="285" y="410"/>
                          <a:pt x="284" y="411"/>
                        </a:cubicBezTo>
                        <a:cubicBezTo>
                          <a:pt x="284" y="411"/>
                          <a:pt x="283" y="411"/>
                          <a:pt x="283" y="412"/>
                        </a:cubicBezTo>
                        <a:cubicBezTo>
                          <a:pt x="282" y="412"/>
                          <a:pt x="283" y="412"/>
                          <a:pt x="282" y="413"/>
                        </a:cubicBezTo>
                        <a:cubicBezTo>
                          <a:pt x="282" y="413"/>
                          <a:pt x="282" y="413"/>
                          <a:pt x="281" y="413"/>
                        </a:cubicBezTo>
                        <a:cubicBezTo>
                          <a:pt x="280" y="414"/>
                          <a:pt x="280" y="414"/>
                          <a:pt x="279" y="415"/>
                        </a:cubicBezTo>
                        <a:cubicBezTo>
                          <a:pt x="279" y="415"/>
                          <a:pt x="279" y="415"/>
                          <a:pt x="279" y="415"/>
                        </a:cubicBezTo>
                        <a:cubicBezTo>
                          <a:pt x="279" y="415"/>
                          <a:pt x="279" y="414"/>
                          <a:pt x="279" y="415"/>
                        </a:cubicBezTo>
                        <a:cubicBezTo>
                          <a:pt x="278" y="415"/>
                          <a:pt x="278" y="415"/>
                          <a:pt x="278" y="415"/>
                        </a:cubicBezTo>
                        <a:cubicBezTo>
                          <a:pt x="277" y="415"/>
                          <a:pt x="277" y="415"/>
                          <a:pt x="277" y="415"/>
                        </a:cubicBezTo>
                        <a:cubicBezTo>
                          <a:pt x="277" y="415"/>
                          <a:pt x="277" y="415"/>
                          <a:pt x="277" y="415"/>
                        </a:cubicBezTo>
                        <a:cubicBezTo>
                          <a:pt x="276" y="415"/>
                          <a:pt x="276" y="415"/>
                          <a:pt x="276" y="415"/>
                        </a:cubicBezTo>
                        <a:cubicBezTo>
                          <a:pt x="275" y="416"/>
                          <a:pt x="275" y="416"/>
                          <a:pt x="275" y="416"/>
                        </a:cubicBezTo>
                        <a:cubicBezTo>
                          <a:pt x="275" y="416"/>
                          <a:pt x="275" y="417"/>
                          <a:pt x="274" y="417"/>
                        </a:cubicBezTo>
                        <a:cubicBezTo>
                          <a:pt x="274" y="417"/>
                          <a:pt x="273" y="417"/>
                          <a:pt x="273" y="417"/>
                        </a:cubicBezTo>
                        <a:cubicBezTo>
                          <a:pt x="272" y="418"/>
                          <a:pt x="270" y="418"/>
                          <a:pt x="270" y="419"/>
                        </a:cubicBezTo>
                        <a:cubicBezTo>
                          <a:pt x="269" y="419"/>
                          <a:pt x="269" y="419"/>
                          <a:pt x="269" y="420"/>
                        </a:cubicBezTo>
                        <a:cubicBezTo>
                          <a:pt x="268" y="420"/>
                          <a:pt x="268" y="421"/>
                          <a:pt x="268" y="421"/>
                        </a:cubicBezTo>
                        <a:cubicBezTo>
                          <a:pt x="268" y="422"/>
                          <a:pt x="268" y="423"/>
                          <a:pt x="267" y="423"/>
                        </a:cubicBezTo>
                        <a:cubicBezTo>
                          <a:pt x="267" y="423"/>
                          <a:pt x="266" y="424"/>
                          <a:pt x="266" y="424"/>
                        </a:cubicBezTo>
                        <a:cubicBezTo>
                          <a:pt x="266" y="424"/>
                          <a:pt x="265" y="425"/>
                          <a:pt x="265" y="425"/>
                        </a:cubicBezTo>
                        <a:cubicBezTo>
                          <a:pt x="265" y="425"/>
                          <a:pt x="265" y="426"/>
                          <a:pt x="264" y="426"/>
                        </a:cubicBezTo>
                        <a:cubicBezTo>
                          <a:pt x="264" y="426"/>
                          <a:pt x="264" y="426"/>
                          <a:pt x="264" y="425"/>
                        </a:cubicBezTo>
                        <a:cubicBezTo>
                          <a:pt x="264" y="425"/>
                          <a:pt x="264" y="426"/>
                          <a:pt x="263" y="426"/>
                        </a:cubicBezTo>
                        <a:cubicBezTo>
                          <a:pt x="263" y="426"/>
                          <a:pt x="262" y="426"/>
                          <a:pt x="262" y="427"/>
                        </a:cubicBezTo>
                        <a:cubicBezTo>
                          <a:pt x="262" y="427"/>
                          <a:pt x="262" y="427"/>
                          <a:pt x="261" y="428"/>
                        </a:cubicBezTo>
                        <a:cubicBezTo>
                          <a:pt x="261" y="428"/>
                          <a:pt x="261" y="429"/>
                          <a:pt x="261" y="429"/>
                        </a:cubicBezTo>
                        <a:cubicBezTo>
                          <a:pt x="261" y="429"/>
                          <a:pt x="260" y="430"/>
                          <a:pt x="260" y="430"/>
                        </a:cubicBezTo>
                        <a:cubicBezTo>
                          <a:pt x="259" y="430"/>
                          <a:pt x="259" y="430"/>
                          <a:pt x="259" y="430"/>
                        </a:cubicBezTo>
                        <a:cubicBezTo>
                          <a:pt x="257" y="431"/>
                          <a:pt x="256" y="431"/>
                          <a:pt x="254" y="431"/>
                        </a:cubicBezTo>
                        <a:cubicBezTo>
                          <a:pt x="254" y="431"/>
                          <a:pt x="254" y="431"/>
                          <a:pt x="253" y="431"/>
                        </a:cubicBezTo>
                        <a:cubicBezTo>
                          <a:pt x="252" y="431"/>
                          <a:pt x="252" y="431"/>
                          <a:pt x="252" y="431"/>
                        </a:cubicBezTo>
                        <a:cubicBezTo>
                          <a:pt x="251" y="431"/>
                          <a:pt x="251" y="432"/>
                          <a:pt x="252" y="432"/>
                        </a:cubicBezTo>
                        <a:cubicBezTo>
                          <a:pt x="252" y="432"/>
                          <a:pt x="253" y="432"/>
                          <a:pt x="253" y="432"/>
                        </a:cubicBezTo>
                        <a:cubicBezTo>
                          <a:pt x="253" y="432"/>
                          <a:pt x="253" y="433"/>
                          <a:pt x="253" y="433"/>
                        </a:cubicBezTo>
                        <a:cubicBezTo>
                          <a:pt x="254" y="433"/>
                          <a:pt x="254" y="433"/>
                          <a:pt x="254" y="433"/>
                        </a:cubicBezTo>
                        <a:cubicBezTo>
                          <a:pt x="254" y="434"/>
                          <a:pt x="253" y="434"/>
                          <a:pt x="253" y="435"/>
                        </a:cubicBezTo>
                        <a:cubicBezTo>
                          <a:pt x="252" y="435"/>
                          <a:pt x="251" y="436"/>
                          <a:pt x="250" y="436"/>
                        </a:cubicBezTo>
                        <a:cubicBezTo>
                          <a:pt x="249" y="436"/>
                          <a:pt x="249" y="436"/>
                          <a:pt x="248" y="436"/>
                        </a:cubicBezTo>
                        <a:cubicBezTo>
                          <a:pt x="247" y="436"/>
                          <a:pt x="247" y="436"/>
                          <a:pt x="246" y="436"/>
                        </a:cubicBezTo>
                        <a:cubicBezTo>
                          <a:pt x="246" y="437"/>
                          <a:pt x="246" y="437"/>
                          <a:pt x="246" y="437"/>
                        </a:cubicBezTo>
                        <a:cubicBezTo>
                          <a:pt x="246" y="437"/>
                          <a:pt x="246" y="437"/>
                          <a:pt x="246" y="437"/>
                        </a:cubicBezTo>
                        <a:cubicBezTo>
                          <a:pt x="246" y="438"/>
                          <a:pt x="246" y="438"/>
                          <a:pt x="246" y="438"/>
                        </a:cubicBezTo>
                        <a:cubicBezTo>
                          <a:pt x="246" y="438"/>
                          <a:pt x="245" y="439"/>
                          <a:pt x="244" y="439"/>
                        </a:cubicBezTo>
                        <a:cubicBezTo>
                          <a:pt x="243" y="439"/>
                          <a:pt x="243" y="439"/>
                          <a:pt x="243" y="438"/>
                        </a:cubicBezTo>
                        <a:cubicBezTo>
                          <a:pt x="242" y="438"/>
                          <a:pt x="242" y="439"/>
                          <a:pt x="242" y="439"/>
                        </a:cubicBezTo>
                        <a:cubicBezTo>
                          <a:pt x="242" y="439"/>
                          <a:pt x="242" y="440"/>
                          <a:pt x="243" y="440"/>
                        </a:cubicBezTo>
                        <a:cubicBezTo>
                          <a:pt x="243" y="440"/>
                          <a:pt x="243" y="440"/>
                          <a:pt x="243" y="440"/>
                        </a:cubicBezTo>
                        <a:cubicBezTo>
                          <a:pt x="243" y="440"/>
                          <a:pt x="243" y="440"/>
                          <a:pt x="243" y="440"/>
                        </a:cubicBezTo>
                        <a:cubicBezTo>
                          <a:pt x="243" y="441"/>
                          <a:pt x="243" y="441"/>
                          <a:pt x="243" y="441"/>
                        </a:cubicBezTo>
                        <a:cubicBezTo>
                          <a:pt x="243" y="441"/>
                          <a:pt x="243" y="442"/>
                          <a:pt x="242" y="442"/>
                        </a:cubicBezTo>
                        <a:cubicBezTo>
                          <a:pt x="242" y="442"/>
                          <a:pt x="241" y="442"/>
                          <a:pt x="241" y="443"/>
                        </a:cubicBezTo>
                        <a:cubicBezTo>
                          <a:pt x="240" y="443"/>
                          <a:pt x="240" y="443"/>
                          <a:pt x="240" y="443"/>
                        </a:cubicBezTo>
                        <a:cubicBezTo>
                          <a:pt x="240" y="443"/>
                          <a:pt x="240" y="444"/>
                          <a:pt x="240" y="444"/>
                        </a:cubicBezTo>
                        <a:cubicBezTo>
                          <a:pt x="241" y="444"/>
                          <a:pt x="242" y="444"/>
                          <a:pt x="242" y="444"/>
                        </a:cubicBezTo>
                        <a:cubicBezTo>
                          <a:pt x="243" y="444"/>
                          <a:pt x="243" y="444"/>
                          <a:pt x="243" y="444"/>
                        </a:cubicBezTo>
                        <a:cubicBezTo>
                          <a:pt x="243" y="444"/>
                          <a:pt x="243" y="445"/>
                          <a:pt x="243" y="445"/>
                        </a:cubicBezTo>
                        <a:cubicBezTo>
                          <a:pt x="243" y="445"/>
                          <a:pt x="243" y="445"/>
                          <a:pt x="242" y="445"/>
                        </a:cubicBezTo>
                        <a:cubicBezTo>
                          <a:pt x="242" y="445"/>
                          <a:pt x="242" y="445"/>
                          <a:pt x="242" y="446"/>
                        </a:cubicBezTo>
                        <a:cubicBezTo>
                          <a:pt x="241" y="446"/>
                          <a:pt x="241" y="446"/>
                          <a:pt x="241" y="446"/>
                        </a:cubicBezTo>
                        <a:cubicBezTo>
                          <a:pt x="241" y="446"/>
                          <a:pt x="241" y="446"/>
                          <a:pt x="241" y="446"/>
                        </a:cubicBezTo>
                        <a:cubicBezTo>
                          <a:pt x="241" y="447"/>
                          <a:pt x="241" y="447"/>
                          <a:pt x="241" y="447"/>
                        </a:cubicBezTo>
                        <a:cubicBezTo>
                          <a:pt x="241" y="447"/>
                          <a:pt x="241" y="447"/>
                          <a:pt x="240" y="447"/>
                        </a:cubicBezTo>
                        <a:cubicBezTo>
                          <a:pt x="239" y="447"/>
                          <a:pt x="240" y="447"/>
                          <a:pt x="240" y="448"/>
                        </a:cubicBezTo>
                        <a:cubicBezTo>
                          <a:pt x="241" y="448"/>
                          <a:pt x="241" y="448"/>
                          <a:pt x="241" y="448"/>
                        </a:cubicBezTo>
                        <a:cubicBezTo>
                          <a:pt x="241" y="448"/>
                          <a:pt x="242" y="448"/>
                          <a:pt x="242" y="448"/>
                        </a:cubicBezTo>
                        <a:cubicBezTo>
                          <a:pt x="242" y="448"/>
                          <a:pt x="241" y="448"/>
                          <a:pt x="241" y="449"/>
                        </a:cubicBezTo>
                        <a:cubicBezTo>
                          <a:pt x="241" y="449"/>
                          <a:pt x="241" y="449"/>
                          <a:pt x="242" y="449"/>
                        </a:cubicBezTo>
                        <a:close/>
                        <a:moveTo>
                          <a:pt x="223" y="350"/>
                        </a:moveTo>
                        <a:cubicBezTo>
                          <a:pt x="224" y="350"/>
                          <a:pt x="224" y="350"/>
                          <a:pt x="223" y="351"/>
                        </a:cubicBezTo>
                        <a:cubicBezTo>
                          <a:pt x="221" y="352"/>
                          <a:pt x="219" y="353"/>
                          <a:pt x="217" y="352"/>
                        </a:cubicBezTo>
                        <a:cubicBezTo>
                          <a:pt x="216" y="352"/>
                          <a:pt x="216" y="352"/>
                          <a:pt x="215" y="352"/>
                        </a:cubicBezTo>
                        <a:cubicBezTo>
                          <a:pt x="215" y="353"/>
                          <a:pt x="215" y="353"/>
                          <a:pt x="214" y="353"/>
                        </a:cubicBezTo>
                        <a:cubicBezTo>
                          <a:pt x="214" y="353"/>
                          <a:pt x="214" y="351"/>
                          <a:pt x="213" y="351"/>
                        </a:cubicBezTo>
                        <a:cubicBezTo>
                          <a:pt x="213" y="351"/>
                          <a:pt x="212" y="351"/>
                          <a:pt x="212" y="351"/>
                        </a:cubicBezTo>
                        <a:cubicBezTo>
                          <a:pt x="211" y="350"/>
                          <a:pt x="210" y="349"/>
                          <a:pt x="209" y="349"/>
                        </a:cubicBezTo>
                        <a:cubicBezTo>
                          <a:pt x="208" y="348"/>
                          <a:pt x="208" y="349"/>
                          <a:pt x="208" y="349"/>
                        </a:cubicBezTo>
                        <a:cubicBezTo>
                          <a:pt x="207" y="350"/>
                          <a:pt x="207" y="349"/>
                          <a:pt x="206" y="349"/>
                        </a:cubicBezTo>
                        <a:cubicBezTo>
                          <a:pt x="205" y="349"/>
                          <a:pt x="205" y="350"/>
                          <a:pt x="204" y="349"/>
                        </a:cubicBezTo>
                        <a:cubicBezTo>
                          <a:pt x="204" y="349"/>
                          <a:pt x="203" y="349"/>
                          <a:pt x="203" y="349"/>
                        </a:cubicBezTo>
                        <a:cubicBezTo>
                          <a:pt x="202" y="349"/>
                          <a:pt x="201" y="349"/>
                          <a:pt x="201" y="349"/>
                        </a:cubicBezTo>
                        <a:cubicBezTo>
                          <a:pt x="200" y="350"/>
                          <a:pt x="200" y="350"/>
                          <a:pt x="199" y="350"/>
                        </a:cubicBezTo>
                        <a:cubicBezTo>
                          <a:pt x="199" y="351"/>
                          <a:pt x="198" y="351"/>
                          <a:pt x="196" y="351"/>
                        </a:cubicBezTo>
                        <a:cubicBezTo>
                          <a:pt x="196" y="351"/>
                          <a:pt x="195" y="351"/>
                          <a:pt x="196" y="350"/>
                        </a:cubicBezTo>
                        <a:cubicBezTo>
                          <a:pt x="196" y="350"/>
                          <a:pt x="197" y="350"/>
                          <a:pt x="197" y="349"/>
                        </a:cubicBezTo>
                        <a:cubicBezTo>
                          <a:pt x="198" y="349"/>
                          <a:pt x="198" y="347"/>
                          <a:pt x="200" y="347"/>
                        </a:cubicBezTo>
                        <a:cubicBezTo>
                          <a:pt x="201" y="347"/>
                          <a:pt x="203" y="348"/>
                          <a:pt x="204" y="347"/>
                        </a:cubicBezTo>
                        <a:cubicBezTo>
                          <a:pt x="205" y="347"/>
                          <a:pt x="205" y="346"/>
                          <a:pt x="206" y="346"/>
                        </a:cubicBezTo>
                        <a:cubicBezTo>
                          <a:pt x="206" y="346"/>
                          <a:pt x="207" y="346"/>
                          <a:pt x="207" y="346"/>
                        </a:cubicBezTo>
                        <a:cubicBezTo>
                          <a:pt x="208" y="346"/>
                          <a:pt x="208" y="346"/>
                          <a:pt x="209" y="346"/>
                        </a:cubicBezTo>
                        <a:cubicBezTo>
                          <a:pt x="210" y="346"/>
                          <a:pt x="210" y="346"/>
                          <a:pt x="211" y="347"/>
                        </a:cubicBezTo>
                        <a:cubicBezTo>
                          <a:pt x="212" y="347"/>
                          <a:pt x="212" y="347"/>
                          <a:pt x="213" y="347"/>
                        </a:cubicBezTo>
                        <a:cubicBezTo>
                          <a:pt x="214" y="347"/>
                          <a:pt x="214" y="348"/>
                          <a:pt x="215" y="348"/>
                        </a:cubicBezTo>
                        <a:cubicBezTo>
                          <a:pt x="216" y="348"/>
                          <a:pt x="216" y="348"/>
                          <a:pt x="217" y="348"/>
                        </a:cubicBezTo>
                        <a:cubicBezTo>
                          <a:pt x="218" y="349"/>
                          <a:pt x="220" y="349"/>
                          <a:pt x="220" y="349"/>
                        </a:cubicBezTo>
                        <a:cubicBezTo>
                          <a:pt x="221" y="350"/>
                          <a:pt x="222" y="350"/>
                          <a:pt x="223" y="350"/>
                        </a:cubicBezTo>
                        <a:close/>
                        <a:moveTo>
                          <a:pt x="30" y="208"/>
                        </a:moveTo>
                        <a:cubicBezTo>
                          <a:pt x="31" y="208"/>
                          <a:pt x="30" y="208"/>
                          <a:pt x="30" y="209"/>
                        </a:cubicBezTo>
                        <a:cubicBezTo>
                          <a:pt x="30" y="209"/>
                          <a:pt x="29" y="209"/>
                          <a:pt x="29" y="209"/>
                        </a:cubicBezTo>
                        <a:cubicBezTo>
                          <a:pt x="29" y="209"/>
                          <a:pt x="29" y="209"/>
                          <a:pt x="29" y="208"/>
                        </a:cubicBezTo>
                        <a:cubicBezTo>
                          <a:pt x="28" y="208"/>
                          <a:pt x="28" y="208"/>
                          <a:pt x="28" y="208"/>
                        </a:cubicBezTo>
                        <a:cubicBezTo>
                          <a:pt x="27" y="209"/>
                          <a:pt x="27" y="207"/>
                          <a:pt x="28" y="206"/>
                        </a:cubicBezTo>
                        <a:cubicBezTo>
                          <a:pt x="28" y="206"/>
                          <a:pt x="28" y="206"/>
                          <a:pt x="28" y="206"/>
                        </a:cubicBezTo>
                        <a:cubicBezTo>
                          <a:pt x="29" y="206"/>
                          <a:pt x="29" y="207"/>
                          <a:pt x="30" y="207"/>
                        </a:cubicBezTo>
                        <a:cubicBezTo>
                          <a:pt x="30" y="208"/>
                          <a:pt x="30" y="208"/>
                          <a:pt x="30" y="208"/>
                        </a:cubicBezTo>
                        <a:close/>
                        <a:moveTo>
                          <a:pt x="27" y="232"/>
                        </a:moveTo>
                        <a:cubicBezTo>
                          <a:pt x="27" y="231"/>
                          <a:pt x="28" y="231"/>
                          <a:pt x="28" y="232"/>
                        </a:cubicBezTo>
                        <a:cubicBezTo>
                          <a:pt x="28" y="232"/>
                          <a:pt x="28" y="232"/>
                          <a:pt x="28" y="232"/>
                        </a:cubicBezTo>
                        <a:cubicBezTo>
                          <a:pt x="28" y="233"/>
                          <a:pt x="27" y="232"/>
                          <a:pt x="27" y="232"/>
                        </a:cubicBezTo>
                        <a:close/>
                        <a:moveTo>
                          <a:pt x="33" y="241"/>
                        </a:moveTo>
                        <a:cubicBezTo>
                          <a:pt x="34" y="240"/>
                          <a:pt x="35" y="240"/>
                          <a:pt x="35" y="241"/>
                        </a:cubicBezTo>
                        <a:cubicBezTo>
                          <a:pt x="36" y="241"/>
                          <a:pt x="36" y="242"/>
                          <a:pt x="35" y="242"/>
                        </a:cubicBezTo>
                        <a:cubicBezTo>
                          <a:pt x="35" y="242"/>
                          <a:pt x="34" y="242"/>
                          <a:pt x="34" y="242"/>
                        </a:cubicBezTo>
                        <a:cubicBezTo>
                          <a:pt x="33" y="243"/>
                          <a:pt x="33" y="243"/>
                          <a:pt x="33" y="242"/>
                        </a:cubicBezTo>
                        <a:cubicBezTo>
                          <a:pt x="32" y="242"/>
                          <a:pt x="33" y="241"/>
                          <a:pt x="33" y="241"/>
                        </a:cubicBezTo>
                        <a:close/>
                        <a:moveTo>
                          <a:pt x="30" y="245"/>
                        </a:moveTo>
                        <a:cubicBezTo>
                          <a:pt x="30" y="244"/>
                          <a:pt x="30" y="245"/>
                          <a:pt x="30" y="246"/>
                        </a:cubicBezTo>
                        <a:cubicBezTo>
                          <a:pt x="31" y="246"/>
                          <a:pt x="30" y="247"/>
                          <a:pt x="30" y="245"/>
                        </a:cubicBezTo>
                        <a:close/>
                        <a:moveTo>
                          <a:pt x="37" y="239"/>
                        </a:moveTo>
                        <a:cubicBezTo>
                          <a:pt x="36" y="239"/>
                          <a:pt x="37" y="240"/>
                          <a:pt x="36" y="240"/>
                        </a:cubicBezTo>
                        <a:cubicBezTo>
                          <a:pt x="36" y="240"/>
                          <a:pt x="36" y="240"/>
                          <a:pt x="35" y="240"/>
                        </a:cubicBezTo>
                        <a:cubicBezTo>
                          <a:pt x="35" y="240"/>
                          <a:pt x="35" y="240"/>
                          <a:pt x="35" y="239"/>
                        </a:cubicBezTo>
                        <a:cubicBezTo>
                          <a:pt x="35" y="239"/>
                          <a:pt x="35" y="239"/>
                          <a:pt x="35" y="239"/>
                        </a:cubicBezTo>
                        <a:cubicBezTo>
                          <a:pt x="35" y="239"/>
                          <a:pt x="36" y="238"/>
                          <a:pt x="36" y="237"/>
                        </a:cubicBezTo>
                        <a:cubicBezTo>
                          <a:pt x="36" y="236"/>
                          <a:pt x="37" y="237"/>
                          <a:pt x="37" y="237"/>
                        </a:cubicBezTo>
                        <a:cubicBezTo>
                          <a:pt x="37" y="238"/>
                          <a:pt x="38" y="238"/>
                          <a:pt x="38" y="238"/>
                        </a:cubicBezTo>
                        <a:cubicBezTo>
                          <a:pt x="38" y="239"/>
                          <a:pt x="38" y="239"/>
                          <a:pt x="38" y="239"/>
                        </a:cubicBezTo>
                        <a:cubicBezTo>
                          <a:pt x="39" y="240"/>
                          <a:pt x="37" y="239"/>
                          <a:pt x="37" y="239"/>
                        </a:cubicBezTo>
                        <a:close/>
                        <a:moveTo>
                          <a:pt x="26" y="249"/>
                        </a:moveTo>
                        <a:cubicBezTo>
                          <a:pt x="26" y="249"/>
                          <a:pt x="27" y="248"/>
                          <a:pt x="27" y="248"/>
                        </a:cubicBezTo>
                        <a:cubicBezTo>
                          <a:pt x="27" y="248"/>
                          <a:pt x="28" y="248"/>
                          <a:pt x="28" y="248"/>
                        </a:cubicBezTo>
                        <a:cubicBezTo>
                          <a:pt x="28" y="248"/>
                          <a:pt x="28" y="248"/>
                          <a:pt x="27" y="248"/>
                        </a:cubicBezTo>
                        <a:cubicBezTo>
                          <a:pt x="27" y="248"/>
                          <a:pt x="27" y="249"/>
                          <a:pt x="26" y="249"/>
                        </a:cubicBezTo>
                        <a:close/>
                        <a:moveTo>
                          <a:pt x="33" y="222"/>
                        </a:moveTo>
                        <a:cubicBezTo>
                          <a:pt x="32" y="224"/>
                          <a:pt x="32" y="221"/>
                          <a:pt x="32" y="221"/>
                        </a:cubicBezTo>
                        <a:cubicBezTo>
                          <a:pt x="31" y="220"/>
                          <a:pt x="33" y="220"/>
                          <a:pt x="33" y="220"/>
                        </a:cubicBezTo>
                        <a:cubicBezTo>
                          <a:pt x="33" y="221"/>
                          <a:pt x="33" y="222"/>
                          <a:pt x="33" y="222"/>
                        </a:cubicBezTo>
                        <a:close/>
                        <a:moveTo>
                          <a:pt x="31" y="244"/>
                        </a:moveTo>
                        <a:cubicBezTo>
                          <a:pt x="31" y="244"/>
                          <a:pt x="31" y="244"/>
                          <a:pt x="32" y="244"/>
                        </a:cubicBezTo>
                        <a:cubicBezTo>
                          <a:pt x="32" y="244"/>
                          <a:pt x="33" y="244"/>
                          <a:pt x="32" y="244"/>
                        </a:cubicBezTo>
                        <a:cubicBezTo>
                          <a:pt x="32" y="243"/>
                          <a:pt x="32" y="243"/>
                          <a:pt x="33" y="243"/>
                        </a:cubicBezTo>
                        <a:cubicBezTo>
                          <a:pt x="33" y="243"/>
                          <a:pt x="33" y="243"/>
                          <a:pt x="33" y="243"/>
                        </a:cubicBezTo>
                        <a:cubicBezTo>
                          <a:pt x="33" y="244"/>
                          <a:pt x="32" y="245"/>
                          <a:pt x="32" y="244"/>
                        </a:cubicBezTo>
                        <a:cubicBezTo>
                          <a:pt x="32" y="244"/>
                          <a:pt x="32" y="245"/>
                          <a:pt x="31" y="245"/>
                        </a:cubicBezTo>
                        <a:cubicBezTo>
                          <a:pt x="31" y="245"/>
                          <a:pt x="31" y="244"/>
                          <a:pt x="31" y="244"/>
                        </a:cubicBezTo>
                        <a:close/>
                        <a:moveTo>
                          <a:pt x="116" y="328"/>
                        </a:moveTo>
                        <a:cubicBezTo>
                          <a:pt x="116" y="328"/>
                          <a:pt x="115" y="329"/>
                          <a:pt x="115" y="328"/>
                        </a:cubicBezTo>
                        <a:cubicBezTo>
                          <a:pt x="115" y="328"/>
                          <a:pt x="114" y="326"/>
                          <a:pt x="115" y="327"/>
                        </a:cubicBezTo>
                        <a:cubicBezTo>
                          <a:pt x="115" y="327"/>
                          <a:pt x="115" y="327"/>
                          <a:pt x="116" y="328"/>
                        </a:cubicBezTo>
                        <a:close/>
                        <a:moveTo>
                          <a:pt x="80" y="240"/>
                        </a:moveTo>
                        <a:cubicBezTo>
                          <a:pt x="80" y="240"/>
                          <a:pt x="81" y="241"/>
                          <a:pt x="81" y="242"/>
                        </a:cubicBezTo>
                        <a:cubicBezTo>
                          <a:pt x="81" y="243"/>
                          <a:pt x="80" y="243"/>
                          <a:pt x="80" y="243"/>
                        </a:cubicBezTo>
                        <a:cubicBezTo>
                          <a:pt x="80" y="244"/>
                          <a:pt x="79" y="244"/>
                          <a:pt x="79" y="244"/>
                        </a:cubicBezTo>
                        <a:cubicBezTo>
                          <a:pt x="79" y="244"/>
                          <a:pt x="79" y="243"/>
                          <a:pt x="79" y="243"/>
                        </a:cubicBezTo>
                        <a:cubicBezTo>
                          <a:pt x="79" y="242"/>
                          <a:pt x="78" y="242"/>
                          <a:pt x="79" y="241"/>
                        </a:cubicBezTo>
                        <a:cubicBezTo>
                          <a:pt x="79" y="241"/>
                          <a:pt x="79" y="240"/>
                          <a:pt x="80" y="240"/>
                        </a:cubicBezTo>
                        <a:close/>
                        <a:moveTo>
                          <a:pt x="80" y="236"/>
                        </a:moveTo>
                        <a:cubicBezTo>
                          <a:pt x="80" y="237"/>
                          <a:pt x="80" y="237"/>
                          <a:pt x="81" y="238"/>
                        </a:cubicBezTo>
                        <a:cubicBezTo>
                          <a:pt x="81" y="238"/>
                          <a:pt x="81" y="239"/>
                          <a:pt x="81" y="239"/>
                        </a:cubicBezTo>
                        <a:cubicBezTo>
                          <a:pt x="80" y="240"/>
                          <a:pt x="80" y="239"/>
                          <a:pt x="79" y="240"/>
                        </a:cubicBezTo>
                        <a:cubicBezTo>
                          <a:pt x="79" y="240"/>
                          <a:pt x="78" y="240"/>
                          <a:pt x="78" y="240"/>
                        </a:cubicBezTo>
                        <a:cubicBezTo>
                          <a:pt x="78" y="239"/>
                          <a:pt x="78" y="239"/>
                          <a:pt x="78" y="238"/>
                        </a:cubicBezTo>
                        <a:cubicBezTo>
                          <a:pt x="78" y="237"/>
                          <a:pt x="77" y="236"/>
                          <a:pt x="78" y="235"/>
                        </a:cubicBezTo>
                        <a:cubicBezTo>
                          <a:pt x="78" y="235"/>
                          <a:pt x="79" y="235"/>
                          <a:pt x="80" y="236"/>
                        </a:cubicBezTo>
                        <a:close/>
                        <a:moveTo>
                          <a:pt x="127" y="354"/>
                        </a:moveTo>
                        <a:cubicBezTo>
                          <a:pt x="127" y="354"/>
                          <a:pt x="126" y="354"/>
                          <a:pt x="125" y="353"/>
                        </a:cubicBezTo>
                        <a:cubicBezTo>
                          <a:pt x="125" y="353"/>
                          <a:pt x="125" y="352"/>
                          <a:pt x="125" y="352"/>
                        </a:cubicBezTo>
                        <a:cubicBezTo>
                          <a:pt x="125" y="352"/>
                          <a:pt x="126" y="352"/>
                          <a:pt x="126" y="352"/>
                        </a:cubicBezTo>
                        <a:cubicBezTo>
                          <a:pt x="126" y="353"/>
                          <a:pt x="127" y="353"/>
                          <a:pt x="127" y="354"/>
                        </a:cubicBezTo>
                        <a:close/>
                        <a:moveTo>
                          <a:pt x="122" y="353"/>
                        </a:moveTo>
                        <a:cubicBezTo>
                          <a:pt x="121" y="351"/>
                          <a:pt x="121" y="349"/>
                          <a:pt x="123" y="351"/>
                        </a:cubicBezTo>
                        <a:cubicBezTo>
                          <a:pt x="123" y="352"/>
                          <a:pt x="123" y="352"/>
                          <a:pt x="123" y="353"/>
                        </a:cubicBezTo>
                        <a:cubicBezTo>
                          <a:pt x="123" y="353"/>
                          <a:pt x="122" y="353"/>
                          <a:pt x="122" y="353"/>
                        </a:cubicBezTo>
                        <a:close/>
                        <a:moveTo>
                          <a:pt x="119" y="330"/>
                        </a:moveTo>
                        <a:cubicBezTo>
                          <a:pt x="118" y="329"/>
                          <a:pt x="121" y="330"/>
                          <a:pt x="121" y="330"/>
                        </a:cubicBezTo>
                        <a:cubicBezTo>
                          <a:pt x="122" y="331"/>
                          <a:pt x="121" y="331"/>
                          <a:pt x="121" y="331"/>
                        </a:cubicBezTo>
                        <a:cubicBezTo>
                          <a:pt x="120" y="331"/>
                          <a:pt x="119" y="331"/>
                          <a:pt x="119" y="330"/>
                        </a:cubicBezTo>
                        <a:close/>
                        <a:moveTo>
                          <a:pt x="50" y="225"/>
                        </a:moveTo>
                        <a:cubicBezTo>
                          <a:pt x="50" y="225"/>
                          <a:pt x="50" y="226"/>
                          <a:pt x="50" y="226"/>
                        </a:cubicBezTo>
                        <a:cubicBezTo>
                          <a:pt x="49" y="227"/>
                          <a:pt x="50" y="228"/>
                          <a:pt x="50" y="229"/>
                        </a:cubicBezTo>
                        <a:cubicBezTo>
                          <a:pt x="49" y="230"/>
                          <a:pt x="48" y="230"/>
                          <a:pt x="48" y="231"/>
                        </a:cubicBezTo>
                        <a:cubicBezTo>
                          <a:pt x="47" y="231"/>
                          <a:pt x="48" y="231"/>
                          <a:pt x="47" y="231"/>
                        </a:cubicBezTo>
                        <a:cubicBezTo>
                          <a:pt x="47" y="231"/>
                          <a:pt x="46" y="231"/>
                          <a:pt x="46" y="230"/>
                        </a:cubicBezTo>
                        <a:cubicBezTo>
                          <a:pt x="46" y="230"/>
                          <a:pt x="47" y="229"/>
                          <a:pt x="47" y="229"/>
                        </a:cubicBezTo>
                        <a:cubicBezTo>
                          <a:pt x="47" y="228"/>
                          <a:pt x="49" y="228"/>
                          <a:pt x="49" y="227"/>
                        </a:cubicBezTo>
                        <a:cubicBezTo>
                          <a:pt x="49" y="226"/>
                          <a:pt x="49" y="225"/>
                          <a:pt x="50" y="225"/>
                        </a:cubicBezTo>
                        <a:close/>
                        <a:moveTo>
                          <a:pt x="39" y="240"/>
                        </a:moveTo>
                        <a:cubicBezTo>
                          <a:pt x="40" y="240"/>
                          <a:pt x="40" y="241"/>
                          <a:pt x="39" y="241"/>
                        </a:cubicBezTo>
                        <a:cubicBezTo>
                          <a:pt x="39" y="241"/>
                          <a:pt x="39" y="241"/>
                          <a:pt x="39" y="241"/>
                        </a:cubicBezTo>
                        <a:cubicBezTo>
                          <a:pt x="39" y="241"/>
                          <a:pt x="39" y="240"/>
                          <a:pt x="39" y="240"/>
                        </a:cubicBezTo>
                        <a:close/>
                        <a:moveTo>
                          <a:pt x="81" y="246"/>
                        </a:moveTo>
                        <a:cubicBezTo>
                          <a:pt x="81" y="247"/>
                          <a:pt x="80" y="247"/>
                          <a:pt x="81" y="248"/>
                        </a:cubicBezTo>
                        <a:cubicBezTo>
                          <a:pt x="81" y="248"/>
                          <a:pt x="82" y="250"/>
                          <a:pt x="81" y="250"/>
                        </a:cubicBezTo>
                        <a:cubicBezTo>
                          <a:pt x="81" y="250"/>
                          <a:pt x="80" y="249"/>
                          <a:pt x="80" y="248"/>
                        </a:cubicBezTo>
                        <a:cubicBezTo>
                          <a:pt x="80" y="248"/>
                          <a:pt x="80" y="247"/>
                          <a:pt x="80" y="247"/>
                        </a:cubicBezTo>
                        <a:cubicBezTo>
                          <a:pt x="80" y="246"/>
                          <a:pt x="80" y="246"/>
                          <a:pt x="80" y="246"/>
                        </a:cubicBezTo>
                        <a:cubicBezTo>
                          <a:pt x="80" y="245"/>
                          <a:pt x="81" y="246"/>
                          <a:pt x="81" y="246"/>
                        </a:cubicBezTo>
                        <a:close/>
                        <a:moveTo>
                          <a:pt x="76" y="228"/>
                        </a:moveTo>
                        <a:cubicBezTo>
                          <a:pt x="76" y="230"/>
                          <a:pt x="75" y="229"/>
                          <a:pt x="75" y="229"/>
                        </a:cubicBezTo>
                        <a:cubicBezTo>
                          <a:pt x="74" y="228"/>
                          <a:pt x="74" y="228"/>
                          <a:pt x="74" y="228"/>
                        </a:cubicBezTo>
                        <a:cubicBezTo>
                          <a:pt x="74" y="228"/>
                          <a:pt x="73" y="228"/>
                          <a:pt x="73" y="227"/>
                        </a:cubicBezTo>
                        <a:cubicBezTo>
                          <a:pt x="73" y="226"/>
                          <a:pt x="74" y="225"/>
                          <a:pt x="75" y="226"/>
                        </a:cubicBezTo>
                        <a:cubicBezTo>
                          <a:pt x="75" y="226"/>
                          <a:pt x="75" y="227"/>
                          <a:pt x="75" y="227"/>
                        </a:cubicBezTo>
                        <a:cubicBezTo>
                          <a:pt x="75" y="228"/>
                          <a:pt x="76" y="228"/>
                          <a:pt x="76" y="228"/>
                        </a:cubicBezTo>
                        <a:close/>
                        <a:moveTo>
                          <a:pt x="75" y="232"/>
                        </a:moveTo>
                        <a:cubicBezTo>
                          <a:pt x="75" y="232"/>
                          <a:pt x="75" y="231"/>
                          <a:pt x="76" y="232"/>
                        </a:cubicBezTo>
                        <a:cubicBezTo>
                          <a:pt x="76" y="231"/>
                          <a:pt x="76" y="233"/>
                          <a:pt x="75" y="232"/>
                        </a:cubicBezTo>
                        <a:close/>
                        <a:moveTo>
                          <a:pt x="254" y="366"/>
                        </a:moveTo>
                        <a:cubicBezTo>
                          <a:pt x="253" y="366"/>
                          <a:pt x="253" y="366"/>
                          <a:pt x="253" y="366"/>
                        </a:cubicBezTo>
                        <a:cubicBezTo>
                          <a:pt x="253" y="366"/>
                          <a:pt x="253" y="365"/>
                          <a:pt x="253" y="365"/>
                        </a:cubicBezTo>
                        <a:cubicBezTo>
                          <a:pt x="254" y="365"/>
                          <a:pt x="254" y="365"/>
                          <a:pt x="254" y="366"/>
                        </a:cubicBezTo>
                        <a:close/>
                        <a:moveTo>
                          <a:pt x="429" y="324"/>
                        </a:moveTo>
                        <a:cubicBezTo>
                          <a:pt x="429" y="324"/>
                          <a:pt x="428" y="325"/>
                          <a:pt x="428" y="325"/>
                        </a:cubicBezTo>
                        <a:cubicBezTo>
                          <a:pt x="428" y="324"/>
                          <a:pt x="428" y="324"/>
                          <a:pt x="428" y="323"/>
                        </a:cubicBezTo>
                        <a:cubicBezTo>
                          <a:pt x="428" y="323"/>
                          <a:pt x="428" y="322"/>
                          <a:pt x="428" y="322"/>
                        </a:cubicBezTo>
                        <a:cubicBezTo>
                          <a:pt x="428" y="321"/>
                          <a:pt x="429" y="320"/>
                          <a:pt x="429" y="320"/>
                        </a:cubicBezTo>
                        <a:cubicBezTo>
                          <a:pt x="429" y="320"/>
                          <a:pt x="430" y="320"/>
                          <a:pt x="430" y="321"/>
                        </a:cubicBezTo>
                        <a:cubicBezTo>
                          <a:pt x="430" y="321"/>
                          <a:pt x="430" y="322"/>
                          <a:pt x="430" y="322"/>
                        </a:cubicBezTo>
                        <a:cubicBezTo>
                          <a:pt x="430" y="323"/>
                          <a:pt x="429" y="323"/>
                          <a:pt x="429" y="324"/>
                        </a:cubicBezTo>
                        <a:close/>
                        <a:moveTo>
                          <a:pt x="389" y="376"/>
                        </a:moveTo>
                        <a:cubicBezTo>
                          <a:pt x="388" y="376"/>
                          <a:pt x="388" y="375"/>
                          <a:pt x="388" y="374"/>
                        </a:cubicBezTo>
                        <a:cubicBezTo>
                          <a:pt x="389" y="374"/>
                          <a:pt x="388" y="374"/>
                          <a:pt x="388" y="373"/>
                        </a:cubicBezTo>
                        <a:cubicBezTo>
                          <a:pt x="388" y="373"/>
                          <a:pt x="389" y="372"/>
                          <a:pt x="389" y="372"/>
                        </a:cubicBezTo>
                        <a:cubicBezTo>
                          <a:pt x="389" y="371"/>
                          <a:pt x="390" y="371"/>
                          <a:pt x="390" y="370"/>
                        </a:cubicBezTo>
                        <a:cubicBezTo>
                          <a:pt x="390" y="369"/>
                          <a:pt x="391" y="369"/>
                          <a:pt x="391" y="368"/>
                        </a:cubicBezTo>
                        <a:cubicBezTo>
                          <a:pt x="391" y="367"/>
                          <a:pt x="391" y="366"/>
                          <a:pt x="392" y="366"/>
                        </a:cubicBezTo>
                        <a:cubicBezTo>
                          <a:pt x="392" y="365"/>
                          <a:pt x="392" y="365"/>
                          <a:pt x="392" y="365"/>
                        </a:cubicBezTo>
                        <a:cubicBezTo>
                          <a:pt x="392" y="364"/>
                          <a:pt x="393" y="364"/>
                          <a:pt x="393" y="363"/>
                        </a:cubicBezTo>
                        <a:cubicBezTo>
                          <a:pt x="393" y="363"/>
                          <a:pt x="394" y="363"/>
                          <a:pt x="394" y="362"/>
                        </a:cubicBezTo>
                        <a:cubicBezTo>
                          <a:pt x="394" y="362"/>
                          <a:pt x="395" y="362"/>
                          <a:pt x="395" y="361"/>
                        </a:cubicBezTo>
                        <a:cubicBezTo>
                          <a:pt x="395" y="361"/>
                          <a:pt x="396" y="360"/>
                          <a:pt x="396" y="360"/>
                        </a:cubicBezTo>
                        <a:cubicBezTo>
                          <a:pt x="396" y="360"/>
                          <a:pt x="396" y="360"/>
                          <a:pt x="396" y="360"/>
                        </a:cubicBezTo>
                        <a:cubicBezTo>
                          <a:pt x="396" y="359"/>
                          <a:pt x="396" y="359"/>
                          <a:pt x="396" y="359"/>
                        </a:cubicBezTo>
                        <a:cubicBezTo>
                          <a:pt x="396" y="358"/>
                          <a:pt x="397" y="358"/>
                          <a:pt x="397" y="358"/>
                        </a:cubicBezTo>
                        <a:cubicBezTo>
                          <a:pt x="397" y="358"/>
                          <a:pt x="398" y="357"/>
                          <a:pt x="398" y="357"/>
                        </a:cubicBezTo>
                        <a:cubicBezTo>
                          <a:pt x="398" y="356"/>
                          <a:pt x="398" y="358"/>
                          <a:pt x="398" y="359"/>
                        </a:cubicBezTo>
                        <a:cubicBezTo>
                          <a:pt x="398" y="359"/>
                          <a:pt x="398" y="359"/>
                          <a:pt x="398" y="360"/>
                        </a:cubicBezTo>
                        <a:cubicBezTo>
                          <a:pt x="398" y="360"/>
                          <a:pt x="398" y="361"/>
                          <a:pt x="397" y="361"/>
                        </a:cubicBezTo>
                        <a:cubicBezTo>
                          <a:pt x="397" y="361"/>
                          <a:pt x="397" y="362"/>
                          <a:pt x="397" y="363"/>
                        </a:cubicBezTo>
                        <a:cubicBezTo>
                          <a:pt x="396" y="363"/>
                          <a:pt x="396" y="364"/>
                          <a:pt x="396" y="364"/>
                        </a:cubicBezTo>
                        <a:cubicBezTo>
                          <a:pt x="396" y="365"/>
                          <a:pt x="395" y="365"/>
                          <a:pt x="395" y="365"/>
                        </a:cubicBezTo>
                        <a:cubicBezTo>
                          <a:pt x="395" y="367"/>
                          <a:pt x="394" y="368"/>
                          <a:pt x="394" y="369"/>
                        </a:cubicBezTo>
                        <a:cubicBezTo>
                          <a:pt x="393" y="370"/>
                          <a:pt x="393" y="371"/>
                          <a:pt x="392" y="372"/>
                        </a:cubicBezTo>
                        <a:cubicBezTo>
                          <a:pt x="392" y="373"/>
                          <a:pt x="392" y="374"/>
                          <a:pt x="391" y="374"/>
                        </a:cubicBezTo>
                        <a:cubicBezTo>
                          <a:pt x="391" y="374"/>
                          <a:pt x="391" y="375"/>
                          <a:pt x="391" y="375"/>
                        </a:cubicBezTo>
                        <a:cubicBezTo>
                          <a:pt x="390" y="376"/>
                          <a:pt x="389" y="376"/>
                          <a:pt x="389" y="376"/>
                        </a:cubicBezTo>
                        <a:close/>
                        <a:moveTo>
                          <a:pt x="361" y="295"/>
                        </a:moveTo>
                        <a:cubicBezTo>
                          <a:pt x="361" y="295"/>
                          <a:pt x="360" y="296"/>
                          <a:pt x="360" y="295"/>
                        </a:cubicBezTo>
                        <a:cubicBezTo>
                          <a:pt x="360" y="295"/>
                          <a:pt x="360" y="294"/>
                          <a:pt x="360" y="294"/>
                        </a:cubicBezTo>
                        <a:cubicBezTo>
                          <a:pt x="360" y="293"/>
                          <a:pt x="360" y="292"/>
                          <a:pt x="360" y="292"/>
                        </a:cubicBezTo>
                        <a:cubicBezTo>
                          <a:pt x="363" y="290"/>
                          <a:pt x="366" y="288"/>
                          <a:pt x="370" y="286"/>
                        </a:cubicBezTo>
                        <a:cubicBezTo>
                          <a:pt x="370" y="287"/>
                          <a:pt x="370" y="288"/>
                          <a:pt x="369" y="289"/>
                        </a:cubicBezTo>
                        <a:cubicBezTo>
                          <a:pt x="369" y="290"/>
                          <a:pt x="369" y="292"/>
                          <a:pt x="368" y="293"/>
                        </a:cubicBezTo>
                        <a:cubicBezTo>
                          <a:pt x="367" y="294"/>
                          <a:pt x="366" y="295"/>
                          <a:pt x="366" y="295"/>
                        </a:cubicBezTo>
                        <a:cubicBezTo>
                          <a:pt x="365" y="296"/>
                          <a:pt x="365" y="294"/>
                          <a:pt x="364" y="295"/>
                        </a:cubicBezTo>
                        <a:cubicBezTo>
                          <a:pt x="364" y="296"/>
                          <a:pt x="363" y="297"/>
                          <a:pt x="363" y="297"/>
                        </a:cubicBezTo>
                        <a:cubicBezTo>
                          <a:pt x="363" y="296"/>
                          <a:pt x="363" y="296"/>
                          <a:pt x="363" y="296"/>
                        </a:cubicBezTo>
                        <a:cubicBezTo>
                          <a:pt x="362" y="295"/>
                          <a:pt x="362" y="294"/>
                          <a:pt x="361" y="295"/>
                        </a:cubicBezTo>
                        <a:close/>
                        <a:moveTo>
                          <a:pt x="348" y="319"/>
                        </a:moveTo>
                        <a:cubicBezTo>
                          <a:pt x="347" y="319"/>
                          <a:pt x="348" y="316"/>
                          <a:pt x="349" y="315"/>
                        </a:cubicBezTo>
                        <a:cubicBezTo>
                          <a:pt x="349" y="315"/>
                          <a:pt x="349" y="315"/>
                          <a:pt x="349" y="315"/>
                        </a:cubicBezTo>
                        <a:cubicBezTo>
                          <a:pt x="349" y="316"/>
                          <a:pt x="348" y="318"/>
                          <a:pt x="348" y="319"/>
                        </a:cubicBezTo>
                        <a:close/>
                        <a:moveTo>
                          <a:pt x="348" y="306"/>
                        </a:moveTo>
                        <a:cubicBezTo>
                          <a:pt x="349" y="306"/>
                          <a:pt x="349" y="306"/>
                          <a:pt x="349" y="306"/>
                        </a:cubicBezTo>
                        <a:cubicBezTo>
                          <a:pt x="349" y="307"/>
                          <a:pt x="349" y="307"/>
                          <a:pt x="348" y="308"/>
                        </a:cubicBezTo>
                        <a:cubicBezTo>
                          <a:pt x="348" y="309"/>
                          <a:pt x="348" y="310"/>
                          <a:pt x="347" y="309"/>
                        </a:cubicBezTo>
                        <a:cubicBezTo>
                          <a:pt x="347" y="309"/>
                          <a:pt x="347" y="308"/>
                          <a:pt x="347" y="307"/>
                        </a:cubicBezTo>
                        <a:cubicBezTo>
                          <a:pt x="348" y="307"/>
                          <a:pt x="348" y="307"/>
                          <a:pt x="348" y="306"/>
                        </a:cubicBezTo>
                        <a:close/>
                        <a:moveTo>
                          <a:pt x="408" y="262"/>
                        </a:moveTo>
                        <a:cubicBezTo>
                          <a:pt x="408" y="263"/>
                          <a:pt x="408" y="263"/>
                          <a:pt x="408" y="264"/>
                        </a:cubicBezTo>
                        <a:cubicBezTo>
                          <a:pt x="408" y="264"/>
                          <a:pt x="408" y="265"/>
                          <a:pt x="407" y="265"/>
                        </a:cubicBezTo>
                        <a:cubicBezTo>
                          <a:pt x="407" y="265"/>
                          <a:pt x="407" y="266"/>
                          <a:pt x="407" y="266"/>
                        </a:cubicBezTo>
                        <a:cubicBezTo>
                          <a:pt x="407" y="267"/>
                          <a:pt x="407" y="267"/>
                          <a:pt x="408" y="267"/>
                        </a:cubicBezTo>
                        <a:cubicBezTo>
                          <a:pt x="408" y="267"/>
                          <a:pt x="408" y="268"/>
                          <a:pt x="408" y="268"/>
                        </a:cubicBezTo>
                        <a:cubicBezTo>
                          <a:pt x="408" y="268"/>
                          <a:pt x="408" y="269"/>
                          <a:pt x="408" y="269"/>
                        </a:cubicBezTo>
                        <a:cubicBezTo>
                          <a:pt x="409" y="269"/>
                          <a:pt x="409" y="270"/>
                          <a:pt x="409" y="270"/>
                        </a:cubicBezTo>
                        <a:cubicBezTo>
                          <a:pt x="409" y="271"/>
                          <a:pt x="410" y="271"/>
                          <a:pt x="410" y="271"/>
                        </a:cubicBezTo>
                        <a:cubicBezTo>
                          <a:pt x="410" y="271"/>
                          <a:pt x="409" y="272"/>
                          <a:pt x="409" y="272"/>
                        </a:cubicBezTo>
                        <a:cubicBezTo>
                          <a:pt x="409" y="272"/>
                          <a:pt x="409" y="272"/>
                          <a:pt x="410" y="272"/>
                        </a:cubicBezTo>
                        <a:cubicBezTo>
                          <a:pt x="410" y="273"/>
                          <a:pt x="410" y="273"/>
                          <a:pt x="410" y="274"/>
                        </a:cubicBezTo>
                        <a:cubicBezTo>
                          <a:pt x="409" y="275"/>
                          <a:pt x="409" y="275"/>
                          <a:pt x="408" y="275"/>
                        </a:cubicBezTo>
                        <a:cubicBezTo>
                          <a:pt x="408" y="276"/>
                          <a:pt x="407" y="276"/>
                          <a:pt x="407" y="275"/>
                        </a:cubicBezTo>
                        <a:cubicBezTo>
                          <a:pt x="406" y="274"/>
                          <a:pt x="405" y="273"/>
                          <a:pt x="404" y="274"/>
                        </a:cubicBezTo>
                        <a:cubicBezTo>
                          <a:pt x="403" y="274"/>
                          <a:pt x="403" y="274"/>
                          <a:pt x="403" y="274"/>
                        </a:cubicBezTo>
                        <a:cubicBezTo>
                          <a:pt x="402" y="275"/>
                          <a:pt x="402" y="275"/>
                          <a:pt x="402" y="275"/>
                        </a:cubicBezTo>
                        <a:cubicBezTo>
                          <a:pt x="402" y="275"/>
                          <a:pt x="401" y="276"/>
                          <a:pt x="401" y="276"/>
                        </a:cubicBezTo>
                        <a:cubicBezTo>
                          <a:pt x="401" y="277"/>
                          <a:pt x="401" y="277"/>
                          <a:pt x="401" y="277"/>
                        </a:cubicBezTo>
                        <a:cubicBezTo>
                          <a:pt x="400" y="277"/>
                          <a:pt x="400" y="277"/>
                          <a:pt x="400" y="278"/>
                        </a:cubicBezTo>
                        <a:cubicBezTo>
                          <a:pt x="400" y="278"/>
                          <a:pt x="399" y="278"/>
                          <a:pt x="399" y="278"/>
                        </a:cubicBezTo>
                        <a:cubicBezTo>
                          <a:pt x="398" y="278"/>
                          <a:pt x="398" y="277"/>
                          <a:pt x="397" y="279"/>
                        </a:cubicBezTo>
                        <a:cubicBezTo>
                          <a:pt x="397" y="279"/>
                          <a:pt x="397" y="279"/>
                          <a:pt x="397" y="280"/>
                        </a:cubicBezTo>
                        <a:cubicBezTo>
                          <a:pt x="397" y="280"/>
                          <a:pt x="397" y="281"/>
                          <a:pt x="397" y="282"/>
                        </a:cubicBezTo>
                        <a:cubicBezTo>
                          <a:pt x="397" y="282"/>
                          <a:pt x="397" y="283"/>
                          <a:pt x="397" y="283"/>
                        </a:cubicBezTo>
                        <a:cubicBezTo>
                          <a:pt x="397" y="284"/>
                          <a:pt x="397" y="284"/>
                          <a:pt x="397" y="285"/>
                        </a:cubicBezTo>
                        <a:cubicBezTo>
                          <a:pt x="397" y="286"/>
                          <a:pt x="398" y="286"/>
                          <a:pt x="398" y="286"/>
                        </a:cubicBezTo>
                        <a:cubicBezTo>
                          <a:pt x="398" y="287"/>
                          <a:pt x="399" y="286"/>
                          <a:pt x="399" y="286"/>
                        </a:cubicBezTo>
                        <a:cubicBezTo>
                          <a:pt x="399" y="286"/>
                          <a:pt x="400" y="286"/>
                          <a:pt x="400" y="286"/>
                        </a:cubicBezTo>
                        <a:cubicBezTo>
                          <a:pt x="400" y="286"/>
                          <a:pt x="401" y="286"/>
                          <a:pt x="401" y="286"/>
                        </a:cubicBezTo>
                        <a:cubicBezTo>
                          <a:pt x="401" y="286"/>
                          <a:pt x="401" y="287"/>
                          <a:pt x="402" y="287"/>
                        </a:cubicBezTo>
                        <a:cubicBezTo>
                          <a:pt x="402" y="287"/>
                          <a:pt x="402" y="287"/>
                          <a:pt x="402" y="286"/>
                        </a:cubicBezTo>
                        <a:cubicBezTo>
                          <a:pt x="402" y="286"/>
                          <a:pt x="403" y="286"/>
                          <a:pt x="403" y="286"/>
                        </a:cubicBezTo>
                        <a:cubicBezTo>
                          <a:pt x="403" y="285"/>
                          <a:pt x="404" y="284"/>
                          <a:pt x="404" y="286"/>
                        </a:cubicBezTo>
                        <a:cubicBezTo>
                          <a:pt x="404" y="286"/>
                          <a:pt x="404" y="288"/>
                          <a:pt x="404" y="289"/>
                        </a:cubicBezTo>
                        <a:cubicBezTo>
                          <a:pt x="404" y="289"/>
                          <a:pt x="404" y="290"/>
                          <a:pt x="403" y="291"/>
                        </a:cubicBezTo>
                        <a:cubicBezTo>
                          <a:pt x="403" y="291"/>
                          <a:pt x="403" y="292"/>
                          <a:pt x="403" y="292"/>
                        </a:cubicBezTo>
                        <a:cubicBezTo>
                          <a:pt x="402" y="293"/>
                          <a:pt x="401" y="293"/>
                          <a:pt x="402" y="293"/>
                        </a:cubicBezTo>
                        <a:cubicBezTo>
                          <a:pt x="402" y="295"/>
                          <a:pt x="401" y="294"/>
                          <a:pt x="401" y="294"/>
                        </a:cubicBezTo>
                        <a:cubicBezTo>
                          <a:pt x="401" y="294"/>
                          <a:pt x="400" y="295"/>
                          <a:pt x="400" y="295"/>
                        </a:cubicBezTo>
                        <a:cubicBezTo>
                          <a:pt x="400" y="295"/>
                          <a:pt x="400" y="295"/>
                          <a:pt x="399" y="295"/>
                        </a:cubicBezTo>
                        <a:cubicBezTo>
                          <a:pt x="399" y="295"/>
                          <a:pt x="398" y="296"/>
                          <a:pt x="398" y="297"/>
                        </a:cubicBezTo>
                        <a:cubicBezTo>
                          <a:pt x="397" y="297"/>
                          <a:pt x="397" y="297"/>
                          <a:pt x="397" y="297"/>
                        </a:cubicBezTo>
                        <a:cubicBezTo>
                          <a:pt x="397" y="298"/>
                          <a:pt x="397" y="298"/>
                          <a:pt x="397" y="298"/>
                        </a:cubicBezTo>
                        <a:cubicBezTo>
                          <a:pt x="396" y="297"/>
                          <a:pt x="396" y="297"/>
                          <a:pt x="395" y="297"/>
                        </a:cubicBezTo>
                        <a:cubicBezTo>
                          <a:pt x="395" y="297"/>
                          <a:pt x="395" y="298"/>
                          <a:pt x="395" y="298"/>
                        </a:cubicBezTo>
                        <a:cubicBezTo>
                          <a:pt x="395" y="298"/>
                          <a:pt x="394" y="298"/>
                          <a:pt x="394" y="298"/>
                        </a:cubicBezTo>
                        <a:cubicBezTo>
                          <a:pt x="393" y="298"/>
                          <a:pt x="393" y="298"/>
                          <a:pt x="393" y="297"/>
                        </a:cubicBezTo>
                        <a:cubicBezTo>
                          <a:pt x="392" y="296"/>
                          <a:pt x="392" y="296"/>
                          <a:pt x="391" y="296"/>
                        </a:cubicBezTo>
                        <a:cubicBezTo>
                          <a:pt x="391" y="297"/>
                          <a:pt x="390" y="297"/>
                          <a:pt x="390" y="298"/>
                        </a:cubicBezTo>
                        <a:cubicBezTo>
                          <a:pt x="390" y="298"/>
                          <a:pt x="389" y="298"/>
                          <a:pt x="389" y="299"/>
                        </a:cubicBezTo>
                        <a:cubicBezTo>
                          <a:pt x="389" y="300"/>
                          <a:pt x="389" y="301"/>
                          <a:pt x="389" y="301"/>
                        </a:cubicBezTo>
                        <a:cubicBezTo>
                          <a:pt x="388" y="302"/>
                          <a:pt x="388" y="303"/>
                          <a:pt x="387" y="302"/>
                        </a:cubicBezTo>
                        <a:cubicBezTo>
                          <a:pt x="387" y="302"/>
                          <a:pt x="387" y="302"/>
                          <a:pt x="386" y="302"/>
                        </a:cubicBezTo>
                        <a:cubicBezTo>
                          <a:pt x="386" y="302"/>
                          <a:pt x="386" y="302"/>
                          <a:pt x="386" y="301"/>
                        </a:cubicBezTo>
                        <a:cubicBezTo>
                          <a:pt x="385" y="301"/>
                          <a:pt x="385" y="301"/>
                          <a:pt x="385" y="301"/>
                        </a:cubicBezTo>
                        <a:cubicBezTo>
                          <a:pt x="385" y="301"/>
                          <a:pt x="385" y="300"/>
                          <a:pt x="384" y="300"/>
                        </a:cubicBezTo>
                        <a:cubicBezTo>
                          <a:pt x="384" y="300"/>
                          <a:pt x="384" y="299"/>
                          <a:pt x="384" y="299"/>
                        </a:cubicBezTo>
                        <a:cubicBezTo>
                          <a:pt x="383" y="299"/>
                          <a:pt x="383" y="300"/>
                          <a:pt x="383" y="300"/>
                        </a:cubicBezTo>
                        <a:cubicBezTo>
                          <a:pt x="382" y="300"/>
                          <a:pt x="382" y="299"/>
                          <a:pt x="382" y="299"/>
                        </a:cubicBezTo>
                        <a:cubicBezTo>
                          <a:pt x="382" y="299"/>
                          <a:pt x="381" y="299"/>
                          <a:pt x="381" y="299"/>
                        </a:cubicBezTo>
                        <a:cubicBezTo>
                          <a:pt x="381" y="298"/>
                          <a:pt x="381" y="297"/>
                          <a:pt x="381" y="297"/>
                        </a:cubicBezTo>
                        <a:cubicBezTo>
                          <a:pt x="381" y="297"/>
                          <a:pt x="380" y="297"/>
                          <a:pt x="381" y="296"/>
                        </a:cubicBezTo>
                        <a:cubicBezTo>
                          <a:pt x="381" y="296"/>
                          <a:pt x="382" y="295"/>
                          <a:pt x="382" y="294"/>
                        </a:cubicBezTo>
                        <a:cubicBezTo>
                          <a:pt x="382" y="293"/>
                          <a:pt x="381" y="292"/>
                          <a:pt x="381" y="291"/>
                        </a:cubicBezTo>
                        <a:cubicBezTo>
                          <a:pt x="381" y="291"/>
                          <a:pt x="381" y="290"/>
                          <a:pt x="381" y="290"/>
                        </a:cubicBezTo>
                        <a:cubicBezTo>
                          <a:pt x="381" y="289"/>
                          <a:pt x="381" y="289"/>
                          <a:pt x="380" y="290"/>
                        </a:cubicBezTo>
                        <a:cubicBezTo>
                          <a:pt x="380" y="290"/>
                          <a:pt x="379" y="291"/>
                          <a:pt x="379" y="291"/>
                        </a:cubicBezTo>
                        <a:cubicBezTo>
                          <a:pt x="378" y="291"/>
                          <a:pt x="378" y="290"/>
                          <a:pt x="377" y="290"/>
                        </a:cubicBezTo>
                        <a:cubicBezTo>
                          <a:pt x="377" y="290"/>
                          <a:pt x="377" y="291"/>
                          <a:pt x="377" y="291"/>
                        </a:cubicBezTo>
                        <a:cubicBezTo>
                          <a:pt x="376" y="292"/>
                          <a:pt x="376" y="292"/>
                          <a:pt x="375" y="292"/>
                        </a:cubicBezTo>
                        <a:cubicBezTo>
                          <a:pt x="374" y="292"/>
                          <a:pt x="374" y="293"/>
                          <a:pt x="373" y="293"/>
                        </a:cubicBezTo>
                        <a:cubicBezTo>
                          <a:pt x="373" y="293"/>
                          <a:pt x="373" y="292"/>
                          <a:pt x="372" y="293"/>
                        </a:cubicBezTo>
                        <a:cubicBezTo>
                          <a:pt x="372" y="293"/>
                          <a:pt x="372" y="293"/>
                          <a:pt x="372" y="294"/>
                        </a:cubicBezTo>
                        <a:cubicBezTo>
                          <a:pt x="371" y="294"/>
                          <a:pt x="371" y="294"/>
                          <a:pt x="371" y="294"/>
                        </a:cubicBezTo>
                        <a:cubicBezTo>
                          <a:pt x="370" y="294"/>
                          <a:pt x="370" y="294"/>
                          <a:pt x="370" y="295"/>
                        </a:cubicBezTo>
                        <a:cubicBezTo>
                          <a:pt x="369" y="296"/>
                          <a:pt x="368" y="296"/>
                          <a:pt x="367" y="297"/>
                        </a:cubicBezTo>
                        <a:cubicBezTo>
                          <a:pt x="367" y="297"/>
                          <a:pt x="367" y="298"/>
                          <a:pt x="366" y="298"/>
                        </a:cubicBezTo>
                        <a:cubicBezTo>
                          <a:pt x="366" y="298"/>
                          <a:pt x="365" y="298"/>
                          <a:pt x="365" y="298"/>
                        </a:cubicBezTo>
                        <a:cubicBezTo>
                          <a:pt x="364" y="298"/>
                          <a:pt x="364" y="298"/>
                          <a:pt x="363" y="298"/>
                        </a:cubicBezTo>
                        <a:cubicBezTo>
                          <a:pt x="363" y="297"/>
                          <a:pt x="363" y="297"/>
                          <a:pt x="363" y="298"/>
                        </a:cubicBezTo>
                        <a:cubicBezTo>
                          <a:pt x="362" y="298"/>
                          <a:pt x="362" y="300"/>
                          <a:pt x="361" y="301"/>
                        </a:cubicBezTo>
                        <a:cubicBezTo>
                          <a:pt x="360" y="302"/>
                          <a:pt x="360" y="303"/>
                          <a:pt x="359" y="303"/>
                        </a:cubicBezTo>
                        <a:cubicBezTo>
                          <a:pt x="358" y="304"/>
                          <a:pt x="357" y="306"/>
                          <a:pt x="357" y="307"/>
                        </a:cubicBezTo>
                        <a:cubicBezTo>
                          <a:pt x="356" y="308"/>
                          <a:pt x="356" y="309"/>
                          <a:pt x="356" y="309"/>
                        </a:cubicBezTo>
                        <a:cubicBezTo>
                          <a:pt x="356" y="310"/>
                          <a:pt x="356" y="311"/>
                          <a:pt x="356" y="312"/>
                        </a:cubicBezTo>
                        <a:cubicBezTo>
                          <a:pt x="355" y="313"/>
                          <a:pt x="354" y="314"/>
                          <a:pt x="353" y="315"/>
                        </a:cubicBezTo>
                        <a:cubicBezTo>
                          <a:pt x="352" y="316"/>
                          <a:pt x="352" y="316"/>
                          <a:pt x="351" y="317"/>
                        </a:cubicBezTo>
                        <a:cubicBezTo>
                          <a:pt x="351" y="317"/>
                          <a:pt x="351" y="317"/>
                          <a:pt x="350" y="318"/>
                        </a:cubicBezTo>
                        <a:cubicBezTo>
                          <a:pt x="350" y="318"/>
                          <a:pt x="349" y="319"/>
                          <a:pt x="349" y="319"/>
                        </a:cubicBezTo>
                        <a:cubicBezTo>
                          <a:pt x="348" y="320"/>
                          <a:pt x="348" y="320"/>
                          <a:pt x="348" y="321"/>
                        </a:cubicBezTo>
                        <a:cubicBezTo>
                          <a:pt x="347" y="323"/>
                          <a:pt x="346" y="324"/>
                          <a:pt x="345" y="326"/>
                        </a:cubicBezTo>
                        <a:cubicBezTo>
                          <a:pt x="344" y="327"/>
                          <a:pt x="344" y="329"/>
                          <a:pt x="342" y="330"/>
                        </a:cubicBezTo>
                        <a:cubicBezTo>
                          <a:pt x="341" y="331"/>
                          <a:pt x="341" y="333"/>
                          <a:pt x="341" y="334"/>
                        </a:cubicBezTo>
                        <a:cubicBezTo>
                          <a:pt x="341" y="335"/>
                          <a:pt x="341" y="336"/>
                          <a:pt x="341" y="337"/>
                        </a:cubicBezTo>
                        <a:cubicBezTo>
                          <a:pt x="341" y="337"/>
                          <a:pt x="341" y="338"/>
                          <a:pt x="341" y="339"/>
                        </a:cubicBezTo>
                        <a:cubicBezTo>
                          <a:pt x="341" y="340"/>
                          <a:pt x="340" y="341"/>
                          <a:pt x="339" y="343"/>
                        </a:cubicBezTo>
                        <a:cubicBezTo>
                          <a:pt x="338" y="344"/>
                          <a:pt x="338" y="345"/>
                          <a:pt x="338" y="347"/>
                        </a:cubicBezTo>
                        <a:cubicBezTo>
                          <a:pt x="337" y="347"/>
                          <a:pt x="337" y="349"/>
                          <a:pt x="337" y="350"/>
                        </a:cubicBezTo>
                        <a:cubicBezTo>
                          <a:pt x="337" y="350"/>
                          <a:pt x="337" y="350"/>
                          <a:pt x="338" y="350"/>
                        </a:cubicBezTo>
                        <a:cubicBezTo>
                          <a:pt x="339" y="350"/>
                          <a:pt x="339" y="350"/>
                          <a:pt x="339" y="351"/>
                        </a:cubicBezTo>
                        <a:cubicBezTo>
                          <a:pt x="340" y="351"/>
                          <a:pt x="340" y="351"/>
                          <a:pt x="340" y="352"/>
                        </a:cubicBezTo>
                        <a:cubicBezTo>
                          <a:pt x="340" y="352"/>
                          <a:pt x="340" y="353"/>
                          <a:pt x="340" y="353"/>
                        </a:cubicBezTo>
                        <a:cubicBezTo>
                          <a:pt x="340" y="354"/>
                          <a:pt x="340" y="354"/>
                          <a:pt x="340" y="355"/>
                        </a:cubicBezTo>
                        <a:cubicBezTo>
                          <a:pt x="340" y="355"/>
                          <a:pt x="340" y="356"/>
                          <a:pt x="341" y="356"/>
                        </a:cubicBezTo>
                        <a:cubicBezTo>
                          <a:pt x="341" y="356"/>
                          <a:pt x="342" y="355"/>
                          <a:pt x="342" y="356"/>
                        </a:cubicBezTo>
                        <a:cubicBezTo>
                          <a:pt x="342" y="356"/>
                          <a:pt x="342" y="356"/>
                          <a:pt x="342" y="357"/>
                        </a:cubicBezTo>
                        <a:cubicBezTo>
                          <a:pt x="343" y="357"/>
                          <a:pt x="343" y="357"/>
                          <a:pt x="343" y="357"/>
                        </a:cubicBezTo>
                        <a:cubicBezTo>
                          <a:pt x="344" y="357"/>
                          <a:pt x="344" y="357"/>
                          <a:pt x="344" y="358"/>
                        </a:cubicBezTo>
                        <a:cubicBezTo>
                          <a:pt x="344" y="358"/>
                          <a:pt x="345" y="359"/>
                          <a:pt x="346" y="358"/>
                        </a:cubicBezTo>
                        <a:cubicBezTo>
                          <a:pt x="347" y="358"/>
                          <a:pt x="348" y="357"/>
                          <a:pt x="349" y="356"/>
                        </a:cubicBezTo>
                        <a:cubicBezTo>
                          <a:pt x="351" y="355"/>
                          <a:pt x="352" y="355"/>
                          <a:pt x="352" y="356"/>
                        </a:cubicBezTo>
                        <a:cubicBezTo>
                          <a:pt x="352" y="357"/>
                          <a:pt x="354" y="356"/>
                          <a:pt x="355" y="355"/>
                        </a:cubicBezTo>
                        <a:cubicBezTo>
                          <a:pt x="355" y="355"/>
                          <a:pt x="355" y="354"/>
                          <a:pt x="356" y="354"/>
                        </a:cubicBezTo>
                        <a:cubicBezTo>
                          <a:pt x="356" y="354"/>
                          <a:pt x="356" y="354"/>
                          <a:pt x="356" y="354"/>
                        </a:cubicBezTo>
                        <a:cubicBezTo>
                          <a:pt x="357" y="354"/>
                          <a:pt x="358" y="353"/>
                          <a:pt x="359" y="352"/>
                        </a:cubicBezTo>
                        <a:cubicBezTo>
                          <a:pt x="359" y="352"/>
                          <a:pt x="359" y="351"/>
                          <a:pt x="359" y="351"/>
                        </a:cubicBezTo>
                        <a:cubicBezTo>
                          <a:pt x="359" y="351"/>
                          <a:pt x="360" y="351"/>
                          <a:pt x="360" y="351"/>
                        </a:cubicBezTo>
                        <a:cubicBezTo>
                          <a:pt x="360" y="351"/>
                          <a:pt x="361" y="351"/>
                          <a:pt x="361" y="351"/>
                        </a:cubicBezTo>
                        <a:cubicBezTo>
                          <a:pt x="361" y="351"/>
                          <a:pt x="362" y="350"/>
                          <a:pt x="362" y="350"/>
                        </a:cubicBezTo>
                        <a:cubicBezTo>
                          <a:pt x="363" y="350"/>
                          <a:pt x="363" y="351"/>
                          <a:pt x="363" y="352"/>
                        </a:cubicBezTo>
                        <a:cubicBezTo>
                          <a:pt x="363" y="353"/>
                          <a:pt x="363" y="352"/>
                          <a:pt x="364" y="352"/>
                        </a:cubicBezTo>
                        <a:cubicBezTo>
                          <a:pt x="365" y="351"/>
                          <a:pt x="366" y="350"/>
                          <a:pt x="367" y="351"/>
                        </a:cubicBezTo>
                        <a:cubicBezTo>
                          <a:pt x="367" y="351"/>
                          <a:pt x="367" y="351"/>
                          <a:pt x="367" y="351"/>
                        </a:cubicBezTo>
                        <a:cubicBezTo>
                          <a:pt x="367" y="351"/>
                          <a:pt x="367" y="351"/>
                          <a:pt x="367" y="352"/>
                        </a:cubicBezTo>
                        <a:cubicBezTo>
                          <a:pt x="367" y="352"/>
                          <a:pt x="367" y="353"/>
                          <a:pt x="367" y="353"/>
                        </a:cubicBezTo>
                        <a:cubicBezTo>
                          <a:pt x="367" y="354"/>
                          <a:pt x="366" y="354"/>
                          <a:pt x="366" y="355"/>
                        </a:cubicBezTo>
                        <a:cubicBezTo>
                          <a:pt x="365" y="356"/>
                          <a:pt x="365" y="357"/>
                          <a:pt x="364" y="358"/>
                        </a:cubicBezTo>
                        <a:cubicBezTo>
                          <a:pt x="363" y="360"/>
                          <a:pt x="364" y="360"/>
                          <a:pt x="364" y="360"/>
                        </a:cubicBezTo>
                        <a:cubicBezTo>
                          <a:pt x="365" y="361"/>
                          <a:pt x="365" y="362"/>
                          <a:pt x="366" y="362"/>
                        </a:cubicBezTo>
                        <a:cubicBezTo>
                          <a:pt x="366" y="363"/>
                          <a:pt x="366" y="363"/>
                          <a:pt x="366" y="365"/>
                        </a:cubicBezTo>
                        <a:cubicBezTo>
                          <a:pt x="365" y="365"/>
                          <a:pt x="365" y="365"/>
                          <a:pt x="365" y="366"/>
                        </a:cubicBezTo>
                        <a:cubicBezTo>
                          <a:pt x="365" y="366"/>
                          <a:pt x="365" y="366"/>
                          <a:pt x="365" y="367"/>
                        </a:cubicBezTo>
                        <a:cubicBezTo>
                          <a:pt x="365" y="368"/>
                          <a:pt x="365" y="368"/>
                          <a:pt x="365" y="368"/>
                        </a:cubicBezTo>
                        <a:cubicBezTo>
                          <a:pt x="365" y="369"/>
                          <a:pt x="365" y="369"/>
                          <a:pt x="365" y="370"/>
                        </a:cubicBezTo>
                        <a:cubicBezTo>
                          <a:pt x="365" y="370"/>
                          <a:pt x="365" y="370"/>
                          <a:pt x="365" y="370"/>
                        </a:cubicBezTo>
                        <a:cubicBezTo>
                          <a:pt x="365" y="371"/>
                          <a:pt x="365" y="371"/>
                          <a:pt x="364" y="372"/>
                        </a:cubicBezTo>
                        <a:cubicBezTo>
                          <a:pt x="364" y="373"/>
                          <a:pt x="363" y="373"/>
                          <a:pt x="362" y="374"/>
                        </a:cubicBezTo>
                        <a:cubicBezTo>
                          <a:pt x="362" y="375"/>
                          <a:pt x="362" y="375"/>
                          <a:pt x="362" y="375"/>
                        </a:cubicBezTo>
                        <a:cubicBezTo>
                          <a:pt x="361" y="376"/>
                          <a:pt x="361" y="376"/>
                          <a:pt x="360" y="377"/>
                        </a:cubicBezTo>
                        <a:cubicBezTo>
                          <a:pt x="360" y="377"/>
                          <a:pt x="360" y="378"/>
                          <a:pt x="360" y="378"/>
                        </a:cubicBezTo>
                        <a:cubicBezTo>
                          <a:pt x="360" y="379"/>
                          <a:pt x="359" y="379"/>
                          <a:pt x="359" y="380"/>
                        </a:cubicBezTo>
                        <a:cubicBezTo>
                          <a:pt x="359" y="381"/>
                          <a:pt x="359" y="382"/>
                          <a:pt x="359" y="382"/>
                        </a:cubicBezTo>
                        <a:cubicBezTo>
                          <a:pt x="359" y="383"/>
                          <a:pt x="360" y="385"/>
                          <a:pt x="359" y="387"/>
                        </a:cubicBezTo>
                        <a:cubicBezTo>
                          <a:pt x="359" y="387"/>
                          <a:pt x="359" y="388"/>
                          <a:pt x="359" y="388"/>
                        </a:cubicBezTo>
                        <a:cubicBezTo>
                          <a:pt x="359" y="389"/>
                          <a:pt x="358" y="389"/>
                          <a:pt x="358" y="389"/>
                        </a:cubicBezTo>
                        <a:cubicBezTo>
                          <a:pt x="358" y="390"/>
                          <a:pt x="358" y="390"/>
                          <a:pt x="358" y="391"/>
                        </a:cubicBezTo>
                        <a:cubicBezTo>
                          <a:pt x="358" y="391"/>
                          <a:pt x="358" y="392"/>
                          <a:pt x="358" y="392"/>
                        </a:cubicBezTo>
                        <a:cubicBezTo>
                          <a:pt x="358" y="392"/>
                          <a:pt x="359" y="393"/>
                          <a:pt x="359" y="393"/>
                        </a:cubicBezTo>
                        <a:cubicBezTo>
                          <a:pt x="359" y="393"/>
                          <a:pt x="359" y="394"/>
                          <a:pt x="359" y="394"/>
                        </a:cubicBezTo>
                        <a:cubicBezTo>
                          <a:pt x="358" y="395"/>
                          <a:pt x="359" y="395"/>
                          <a:pt x="359" y="395"/>
                        </a:cubicBezTo>
                        <a:cubicBezTo>
                          <a:pt x="359" y="395"/>
                          <a:pt x="359" y="396"/>
                          <a:pt x="359" y="396"/>
                        </a:cubicBezTo>
                        <a:cubicBezTo>
                          <a:pt x="359" y="397"/>
                          <a:pt x="358" y="397"/>
                          <a:pt x="358" y="398"/>
                        </a:cubicBezTo>
                        <a:cubicBezTo>
                          <a:pt x="358" y="398"/>
                          <a:pt x="358" y="398"/>
                          <a:pt x="358" y="399"/>
                        </a:cubicBezTo>
                        <a:cubicBezTo>
                          <a:pt x="358" y="399"/>
                          <a:pt x="358" y="399"/>
                          <a:pt x="358" y="399"/>
                        </a:cubicBezTo>
                        <a:cubicBezTo>
                          <a:pt x="359" y="399"/>
                          <a:pt x="359" y="399"/>
                          <a:pt x="359" y="399"/>
                        </a:cubicBezTo>
                        <a:cubicBezTo>
                          <a:pt x="359" y="399"/>
                          <a:pt x="361" y="399"/>
                          <a:pt x="361" y="398"/>
                        </a:cubicBezTo>
                        <a:cubicBezTo>
                          <a:pt x="362" y="398"/>
                          <a:pt x="362" y="398"/>
                          <a:pt x="362" y="397"/>
                        </a:cubicBezTo>
                        <a:cubicBezTo>
                          <a:pt x="363" y="397"/>
                          <a:pt x="363" y="397"/>
                          <a:pt x="364" y="397"/>
                        </a:cubicBezTo>
                        <a:cubicBezTo>
                          <a:pt x="364" y="397"/>
                          <a:pt x="365" y="396"/>
                          <a:pt x="365" y="396"/>
                        </a:cubicBezTo>
                        <a:cubicBezTo>
                          <a:pt x="366" y="396"/>
                          <a:pt x="366" y="396"/>
                          <a:pt x="367" y="395"/>
                        </a:cubicBezTo>
                        <a:cubicBezTo>
                          <a:pt x="367" y="395"/>
                          <a:pt x="367" y="395"/>
                          <a:pt x="368" y="394"/>
                        </a:cubicBezTo>
                        <a:cubicBezTo>
                          <a:pt x="368" y="394"/>
                          <a:pt x="369" y="394"/>
                          <a:pt x="369" y="393"/>
                        </a:cubicBezTo>
                        <a:cubicBezTo>
                          <a:pt x="370" y="393"/>
                          <a:pt x="370" y="392"/>
                          <a:pt x="370" y="392"/>
                        </a:cubicBezTo>
                        <a:cubicBezTo>
                          <a:pt x="371" y="392"/>
                          <a:pt x="371" y="391"/>
                          <a:pt x="372" y="391"/>
                        </a:cubicBezTo>
                        <a:cubicBezTo>
                          <a:pt x="373" y="390"/>
                          <a:pt x="373" y="389"/>
                          <a:pt x="374" y="388"/>
                        </a:cubicBezTo>
                        <a:cubicBezTo>
                          <a:pt x="374" y="387"/>
                          <a:pt x="375" y="386"/>
                          <a:pt x="376" y="385"/>
                        </a:cubicBezTo>
                        <a:cubicBezTo>
                          <a:pt x="376" y="385"/>
                          <a:pt x="377" y="384"/>
                          <a:pt x="377" y="383"/>
                        </a:cubicBezTo>
                        <a:cubicBezTo>
                          <a:pt x="378" y="382"/>
                          <a:pt x="378" y="381"/>
                          <a:pt x="379" y="380"/>
                        </a:cubicBezTo>
                        <a:cubicBezTo>
                          <a:pt x="380" y="380"/>
                          <a:pt x="381" y="379"/>
                          <a:pt x="381" y="378"/>
                        </a:cubicBezTo>
                        <a:cubicBezTo>
                          <a:pt x="382" y="378"/>
                          <a:pt x="382" y="377"/>
                          <a:pt x="382" y="377"/>
                        </a:cubicBezTo>
                        <a:cubicBezTo>
                          <a:pt x="382" y="376"/>
                          <a:pt x="382" y="375"/>
                          <a:pt x="382" y="375"/>
                        </a:cubicBezTo>
                        <a:cubicBezTo>
                          <a:pt x="382" y="374"/>
                          <a:pt x="382" y="374"/>
                          <a:pt x="383" y="373"/>
                        </a:cubicBezTo>
                        <a:cubicBezTo>
                          <a:pt x="383" y="372"/>
                          <a:pt x="384" y="371"/>
                          <a:pt x="385" y="370"/>
                        </a:cubicBezTo>
                        <a:cubicBezTo>
                          <a:pt x="385" y="370"/>
                          <a:pt x="386" y="369"/>
                          <a:pt x="386" y="369"/>
                        </a:cubicBezTo>
                        <a:cubicBezTo>
                          <a:pt x="386" y="369"/>
                          <a:pt x="386" y="368"/>
                          <a:pt x="387" y="368"/>
                        </a:cubicBezTo>
                        <a:cubicBezTo>
                          <a:pt x="387" y="368"/>
                          <a:pt x="387" y="368"/>
                          <a:pt x="388" y="367"/>
                        </a:cubicBezTo>
                        <a:cubicBezTo>
                          <a:pt x="388" y="367"/>
                          <a:pt x="389" y="366"/>
                          <a:pt x="389" y="366"/>
                        </a:cubicBezTo>
                        <a:cubicBezTo>
                          <a:pt x="390" y="365"/>
                          <a:pt x="390" y="365"/>
                          <a:pt x="390" y="364"/>
                        </a:cubicBezTo>
                        <a:cubicBezTo>
                          <a:pt x="391" y="363"/>
                          <a:pt x="391" y="362"/>
                          <a:pt x="391" y="361"/>
                        </a:cubicBezTo>
                        <a:cubicBezTo>
                          <a:pt x="392" y="360"/>
                          <a:pt x="392" y="359"/>
                          <a:pt x="392" y="358"/>
                        </a:cubicBezTo>
                        <a:cubicBezTo>
                          <a:pt x="392" y="358"/>
                          <a:pt x="392" y="357"/>
                          <a:pt x="392" y="356"/>
                        </a:cubicBezTo>
                        <a:cubicBezTo>
                          <a:pt x="392" y="354"/>
                          <a:pt x="393" y="354"/>
                          <a:pt x="393" y="353"/>
                        </a:cubicBezTo>
                        <a:cubicBezTo>
                          <a:pt x="393" y="352"/>
                          <a:pt x="393" y="352"/>
                          <a:pt x="393" y="351"/>
                        </a:cubicBezTo>
                        <a:cubicBezTo>
                          <a:pt x="393" y="351"/>
                          <a:pt x="394" y="350"/>
                          <a:pt x="394" y="350"/>
                        </a:cubicBezTo>
                        <a:cubicBezTo>
                          <a:pt x="395" y="347"/>
                          <a:pt x="396" y="346"/>
                          <a:pt x="398" y="344"/>
                        </a:cubicBezTo>
                        <a:cubicBezTo>
                          <a:pt x="398" y="344"/>
                          <a:pt x="398" y="344"/>
                          <a:pt x="398" y="343"/>
                        </a:cubicBezTo>
                        <a:cubicBezTo>
                          <a:pt x="399" y="343"/>
                          <a:pt x="399" y="343"/>
                          <a:pt x="399" y="342"/>
                        </a:cubicBezTo>
                        <a:cubicBezTo>
                          <a:pt x="399" y="342"/>
                          <a:pt x="399" y="341"/>
                          <a:pt x="400" y="341"/>
                        </a:cubicBezTo>
                        <a:cubicBezTo>
                          <a:pt x="400" y="341"/>
                          <a:pt x="400" y="340"/>
                          <a:pt x="401" y="340"/>
                        </a:cubicBezTo>
                        <a:cubicBezTo>
                          <a:pt x="401" y="340"/>
                          <a:pt x="401" y="340"/>
                          <a:pt x="401" y="339"/>
                        </a:cubicBezTo>
                        <a:cubicBezTo>
                          <a:pt x="402" y="339"/>
                          <a:pt x="402" y="338"/>
                          <a:pt x="402" y="338"/>
                        </a:cubicBezTo>
                        <a:cubicBezTo>
                          <a:pt x="403" y="337"/>
                          <a:pt x="404" y="336"/>
                          <a:pt x="404" y="335"/>
                        </a:cubicBezTo>
                        <a:cubicBezTo>
                          <a:pt x="405" y="334"/>
                          <a:pt x="405" y="332"/>
                          <a:pt x="406" y="331"/>
                        </a:cubicBezTo>
                        <a:cubicBezTo>
                          <a:pt x="407" y="330"/>
                          <a:pt x="407" y="328"/>
                          <a:pt x="408" y="327"/>
                        </a:cubicBezTo>
                        <a:cubicBezTo>
                          <a:pt x="408" y="327"/>
                          <a:pt x="409" y="324"/>
                          <a:pt x="408" y="324"/>
                        </a:cubicBezTo>
                        <a:cubicBezTo>
                          <a:pt x="408" y="324"/>
                          <a:pt x="408" y="324"/>
                          <a:pt x="408" y="325"/>
                        </a:cubicBezTo>
                        <a:cubicBezTo>
                          <a:pt x="408" y="325"/>
                          <a:pt x="407" y="325"/>
                          <a:pt x="407" y="325"/>
                        </a:cubicBezTo>
                        <a:cubicBezTo>
                          <a:pt x="407" y="325"/>
                          <a:pt x="406" y="326"/>
                          <a:pt x="406" y="326"/>
                        </a:cubicBezTo>
                        <a:cubicBezTo>
                          <a:pt x="406" y="327"/>
                          <a:pt x="405" y="327"/>
                          <a:pt x="405" y="327"/>
                        </a:cubicBezTo>
                        <a:cubicBezTo>
                          <a:pt x="405" y="327"/>
                          <a:pt x="405" y="327"/>
                          <a:pt x="405" y="327"/>
                        </a:cubicBezTo>
                        <a:cubicBezTo>
                          <a:pt x="404" y="328"/>
                          <a:pt x="404" y="328"/>
                          <a:pt x="404" y="328"/>
                        </a:cubicBezTo>
                        <a:cubicBezTo>
                          <a:pt x="403" y="328"/>
                          <a:pt x="403" y="327"/>
                          <a:pt x="403" y="327"/>
                        </a:cubicBezTo>
                        <a:cubicBezTo>
                          <a:pt x="403" y="326"/>
                          <a:pt x="403" y="326"/>
                          <a:pt x="403" y="325"/>
                        </a:cubicBezTo>
                        <a:cubicBezTo>
                          <a:pt x="403" y="325"/>
                          <a:pt x="403" y="324"/>
                          <a:pt x="403" y="324"/>
                        </a:cubicBezTo>
                        <a:cubicBezTo>
                          <a:pt x="403" y="324"/>
                          <a:pt x="402" y="324"/>
                          <a:pt x="402" y="323"/>
                        </a:cubicBezTo>
                        <a:cubicBezTo>
                          <a:pt x="402" y="323"/>
                          <a:pt x="402" y="323"/>
                          <a:pt x="401" y="323"/>
                        </a:cubicBezTo>
                        <a:cubicBezTo>
                          <a:pt x="401" y="323"/>
                          <a:pt x="401" y="323"/>
                          <a:pt x="401" y="322"/>
                        </a:cubicBezTo>
                        <a:cubicBezTo>
                          <a:pt x="401" y="320"/>
                          <a:pt x="401" y="319"/>
                          <a:pt x="401" y="318"/>
                        </a:cubicBezTo>
                        <a:cubicBezTo>
                          <a:pt x="401" y="318"/>
                          <a:pt x="401" y="318"/>
                          <a:pt x="401" y="317"/>
                        </a:cubicBezTo>
                        <a:cubicBezTo>
                          <a:pt x="401" y="317"/>
                          <a:pt x="400" y="317"/>
                          <a:pt x="400" y="317"/>
                        </a:cubicBezTo>
                        <a:cubicBezTo>
                          <a:pt x="400" y="317"/>
                          <a:pt x="401" y="315"/>
                          <a:pt x="401" y="314"/>
                        </a:cubicBezTo>
                        <a:cubicBezTo>
                          <a:pt x="401" y="313"/>
                          <a:pt x="401" y="313"/>
                          <a:pt x="401" y="312"/>
                        </a:cubicBezTo>
                        <a:cubicBezTo>
                          <a:pt x="401" y="312"/>
                          <a:pt x="400" y="311"/>
                          <a:pt x="400" y="311"/>
                        </a:cubicBezTo>
                        <a:cubicBezTo>
                          <a:pt x="400" y="310"/>
                          <a:pt x="400" y="310"/>
                          <a:pt x="401" y="309"/>
                        </a:cubicBezTo>
                        <a:cubicBezTo>
                          <a:pt x="401" y="309"/>
                          <a:pt x="400" y="308"/>
                          <a:pt x="400" y="308"/>
                        </a:cubicBezTo>
                        <a:cubicBezTo>
                          <a:pt x="400" y="306"/>
                          <a:pt x="400" y="305"/>
                          <a:pt x="400" y="304"/>
                        </a:cubicBezTo>
                        <a:cubicBezTo>
                          <a:pt x="400" y="303"/>
                          <a:pt x="400" y="303"/>
                          <a:pt x="400" y="303"/>
                        </a:cubicBezTo>
                        <a:cubicBezTo>
                          <a:pt x="400" y="303"/>
                          <a:pt x="401" y="303"/>
                          <a:pt x="401" y="303"/>
                        </a:cubicBezTo>
                        <a:cubicBezTo>
                          <a:pt x="401" y="302"/>
                          <a:pt x="401" y="302"/>
                          <a:pt x="401" y="303"/>
                        </a:cubicBezTo>
                        <a:cubicBezTo>
                          <a:pt x="401" y="303"/>
                          <a:pt x="401" y="303"/>
                          <a:pt x="401" y="304"/>
                        </a:cubicBezTo>
                        <a:cubicBezTo>
                          <a:pt x="401" y="305"/>
                          <a:pt x="401" y="306"/>
                          <a:pt x="402" y="307"/>
                        </a:cubicBezTo>
                        <a:cubicBezTo>
                          <a:pt x="402" y="307"/>
                          <a:pt x="402" y="308"/>
                          <a:pt x="403" y="309"/>
                        </a:cubicBezTo>
                        <a:cubicBezTo>
                          <a:pt x="403" y="310"/>
                          <a:pt x="403" y="310"/>
                          <a:pt x="403" y="310"/>
                        </a:cubicBezTo>
                        <a:cubicBezTo>
                          <a:pt x="403" y="311"/>
                          <a:pt x="403" y="311"/>
                          <a:pt x="403" y="312"/>
                        </a:cubicBezTo>
                        <a:cubicBezTo>
                          <a:pt x="403" y="313"/>
                          <a:pt x="402" y="313"/>
                          <a:pt x="402" y="314"/>
                        </a:cubicBezTo>
                        <a:cubicBezTo>
                          <a:pt x="402" y="314"/>
                          <a:pt x="403" y="314"/>
                          <a:pt x="403" y="314"/>
                        </a:cubicBezTo>
                        <a:cubicBezTo>
                          <a:pt x="403" y="315"/>
                          <a:pt x="403" y="316"/>
                          <a:pt x="403" y="317"/>
                        </a:cubicBezTo>
                        <a:cubicBezTo>
                          <a:pt x="403" y="318"/>
                          <a:pt x="404" y="318"/>
                          <a:pt x="404" y="320"/>
                        </a:cubicBezTo>
                        <a:cubicBezTo>
                          <a:pt x="404" y="321"/>
                          <a:pt x="404" y="321"/>
                          <a:pt x="403" y="323"/>
                        </a:cubicBezTo>
                        <a:cubicBezTo>
                          <a:pt x="403" y="323"/>
                          <a:pt x="404" y="324"/>
                          <a:pt x="404" y="324"/>
                        </a:cubicBezTo>
                        <a:cubicBezTo>
                          <a:pt x="404" y="324"/>
                          <a:pt x="404" y="324"/>
                          <a:pt x="405" y="324"/>
                        </a:cubicBezTo>
                        <a:cubicBezTo>
                          <a:pt x="405" y="323"/>
                          <a:pt x="405" y="323"/>
                          <a:pt x="405" y="323"/>
                        </a:cubicBezTo>
                        <a:cubicBezTo>
                          <a:pt x="406" y="323"/>
                          <a:pt x="406" y="323"/>
                          <a:pt x="407" y="322"/>
                        </a:cubicBezTo>
                        <a:cubicBezTo>
                          <a:pt x="407" y="322"/>
                          <a:pt x="407" y="322"/>
                          <a:pt x="408" y="321"/>
                        </a:cubicBezTo>
                        <a:cubicBezTo>
                          <a:pt x="408" y="321"/>
                          <a:pt x="408" y="320"/>
                          <a:pt x="408" y="320"/>
                        </a:cubicBezTo>
                        <a:cubicBezTo>
                          <a:pt x="408" y="320"/>
                          <a:pt x="409" y="320"/>
                          <a:pt x="409" y="320"/>
                        </a:cubicBezTo>
                        <a:cubicBezTo>
                          <a:pt x="410" y="319"/>
                          <a:pt x="410" y="319"/>
                          <a:pt x="411" y="318"/>
                        </a:cubicBezTo>
                        <a:cubicBezTo>
                          <a:pt x="411" y="317"/>
                          <a:pt x="412" y="317"/>
                          <a:pt x="412" y="316"/>
                        </a:cubicBezTo>
                        <a:cubicBezTo>
                          <a:pt x="412" y="316"/>
                          <a:pt x="412" y="316"/>
                          <a:pt x="412" y="316"/>
                        </a:cubicBezTo>
                        <a:cubicBezTo>
                          <a:pt x="413" y="316"/>
                          <a:pt x="413" y="315"/>
                          <a:pt x="413" y="314"/>
                        </a:cubicBezTo>
                        <a:cubicBezTo>
                          <a:pt x="414" y="314"/>
                          <a:pt x="414" y="313"/>
                          <a:pt x="415" y="313"/>
                        </a:cubicBezTo>
                        <a:cubicBezTo>
                          <a:pt x="415" y="312"/>
                          <a:pt x="415" y="312"/>
                          <a:pt x="416" y="312"/>
                        </a:cubicBezTo>
                        <a:cubicBezTo>
                          <a:pt x="416" y="312"/>
                          <a:pt x="416" y="311"/>
                          <a:pt x="416" y="310"/>
                        </a:cubicBezTo>
                        <a:cubicBezTo>
                          <a:pt x="416" y="310"/>
                          <a:pt x="416" y="310"/>
                          <a:pt x="417" y="309"/>
                        </a:cubicBezTo>
                        <a:cubicBezTo>
                          <a:pt x="417" y="309"/>
                          <a:pt x="417" y="308"/>
                          <a:pt x="417" y="308"/>
                        </a:cubicBezTo>
                        <a:cubicBezTo>
                          <a:pt x="418" y="307"/>
                          <a:pt x="419" y="306"/>
                          <a:pt x="418" y="305"/>
                        </a:cubicBezTo>
                        <a:cubicBezTo>
                          <a:pt x="418" y="305"/>
                          <a:pt x="418" y="304"/>
                          <a:pt x="418" y="304"/>
                        </a:cubicBezTo>
                        <a:cubicBezTo>
                          <a:pt x="418" y="303"/>
                          <a:pt x="418" y="304"/>
                          <a:pt x="418" y="304"/>
                        </a:cubicBezTo>
                        <a:cubicBezTo>
                          <a:pt x="417" y="303"/>
                          <a:pt x="417" y="303"/>
                          <a:pt x="416" y="303"/>
                        </a:cubicBezTo>
                        <a:cubicBezTo>
                          <a:pt x="416" y="302"/>
                          <a:pt x="417" y="300"/>
                          <a:pt x="417" y="300"/>
                        </a:cubicBezTo>
                        <a:cubicBezTo>
                          <a:pt x="417" y="300"/>
                          <a:pt x="416" y="302"/>
                          <a:pt x="416" y="302"/>
                        </a:cubicBezTo>
                        <a:cubicBezTo>
                          <a:pt x="416" y="302"/>
                          <a:pt x="416" y="303"/>
                          <a:pt x="415" y="303"/>
                        </a:cubicBezTo>
                        <a:cubicBezTo>
                          <a:pt x="415" y="303"/>
                          <a:pt x="415" y="304"/>
                          <a:pt x="414" y="304"/>
                        </a:cubicBezTo>
                        <a:cubicBezTo>
                          <a:pt x="414" y="305"/>
                          <a:pt x="413" y="305"/>
                          <a:pt x="413" y="305"/>
                        </a:cubicBezTo>
                        <a:cubicBezTo>
                          <a:pt x="413" y="305"/>
                          <a:pt x="413" y="304"/>
                          <a:pt x="413" y="304"/>
                        </a:cubicBezTo>
                        <a:cubicBezTo>
                          <a:pt x="413" y="303"/>
                          <a:pt x="413" y="303"/>
                          <a:pt x="413" y="303"/>
                        </a:cubicBezTo>
                        <a:cubicBezTo>
                          <a:pt x="412" y="301"/>
                          <a:pt x="412" y="301"/>
                          <a:pt x="412" y="300"/>
                        </a:cubicBezTo>
                        <a:cubicBezTo>
                          <a:pt x="412" y="299"/>
                          <a:pt x="412" y="298"/>
                          <a:pt x="412" y="297"/>
                        </a:cubicBezTo>
                        <a:cubicBezTo>
                          <a:pt x="412" y="296"/>
                          <a:pt x="412" y="295"/>
                          <a:pt x="412" y="295"/>
                        </a:cubicBezTo>
                        <a:cubicBezTo>
                          <a:pt x="413" y="295"/>
                          <a:pt x="413" y="295"/>
                          <a:pt x="413" y="296"/>
                        </a:cubicBezTo>
                        <a:cubicBezTo>
                          <a:pt x="413" y="296"/>
                          <a:pt x="413" y="296"/>
                          <a:pt x="414" y="297"/>
                        </a:cubicBezTo>
                        <a:cubicBezTo>
                          <a:pt x="414" y="297"/>
                          <a:pt x="414" y="297"/>
                          <a:pt x="414" y="298"/>
                        </a:cubicBezTo>
                        <a:cubicBezTo>
                          <a:pt x="414" y="299"/>
                          <a:pt x="414" y="299"/>
                          <a:pt x="415" y="300"/>
                        </a:cubicBezTo>
                        <a:cubicBezTo>
                          <a:pt x="415" y="301"/>
                          <a:pt x="416" y="300"/>
                          <a:pt x="416" y="300"/>
                        </a:cubicBezTo>
                        <a:cubicBezTo>
                          <a:pt x="416" y="300"/>
                          <a:pt x="416" y="300"/>
                          <a:pt x="417" y="299"/>
                        </a:cubicBezTo>
                        <a:cubicBezTo>
                          <a:pt x="417" y="299"/>
                          <a:pt x="417" y="298"/>
                          <a:pt x="417" y="298"/>
                        </a:cubicBezTo>
                        <a:cubicBezTo>
                          <a:pt x="418" y="298"/>
                          <a:pt x="418" y="300"/>
                          <a:pt x="418" y="300"/>
                        </a:cubicBezTo>
                        <a:cubicBezTo>
                          <a:pt x="418" y="301"/>
                          <a:pt x="418" y="301"/>
                          <a:pt x="419" y="301"/>
                        </a:cubicBezTo>
                        <a:cubicBezTo>
                          <a:pt x="419" y="301"/>
                          <a:pt x="419" y="300"/>
                          <a:pt x="420" y="300"/>
                        </a:cubicBezTo>
                        <a:cubicBezTo>
                          <a:pt x="420" y="300"/>
                          <a:pt x="420" y="300"/>
                          <a:pt x="421" y="300"/>
                        </a:cubicBezTo>
                        <a:cubicBezTo>
                          <a:pt x="421" y="300"/>
                          <a:pt x="421" y="300"/>
                          <a:pt x="422" y="300"/>
                        </a:cubicBezTo>
                        <a:cubicBezTo>
                          <a:pt x="422" y="300"/>
                          <a:pt x="422" y="300"/>
                          <a:pt x="423" y="300"/>
                        </a:cubicBezTo>
                        <a:cubicBezTo>
                          <a:pt x="423" y="300"/>
                          <a:pt x="423" y="299"/>
                          <a:pt x="423" y="299"/>
                        </a:cubicBezTo>
                        <a:cubicBezTo>
                          <a:pt x="424" y="299"/>
                          <a:pt x="424" y="300"/>
                          <a:pt x="424" y="300"/>
                        </a:cubicBezTo>
                        <a:cubicBezTo>
                          <a:pt x="424" y="300"/>
                          <a:pt x="424" y="301"/>
                          <a:pt x="424" y="301"/>
                        </a:cubicBezTo>
                        <a:cubicBezTo>
                          <a:pt x="424" y="301"/>
                          <a:pt x="424" y="302"/>
                          <a:pt x="424" y="302"/>
                        </a:cubicBezTo>
                        <a:cubicBezTo>
                          <a:pt x="425" y="302"/>
                          <a:pt x="425" y="302"/>
                          <a:pt x="425" y="303"/>
                        </a:cubicBezTo>
                        <a:cubicBezTo>
                          <a:pt x="425" y="303"/>
                          <a:pt x="425" y="303"/>
                          <a:pt x="425" y="304"/>
                        </a:cubicBezTo>
                        <a:cubicBezTo>
                          <a:pt x="425" y="305"/>
                          <a:pt x="425" y="306"/>
                          <a:pt x="425" y="306"/>
                        </a:cubicBezTo>
                        <a:cubicBezTo>
                          <a:pt x="426" y="306"/>
                          <a:pt x="426" y="305"/>
                          <a:pt x="427" y="304"/>
                        </a:cubicBezTo>
                        <a:cubicBezTo>
                          <a:pt x="427" y="303"/>
                          <a:pt x="427" y="304"/>
                          <a:pt x="427" y="304"/>
                        </a:cubicBezTo>
                        <a:cubicBezTo>
                          <a:pt x="427" y="305"/>
                          <a:pt x="427" y="306"/>
                          <a:pt x="427" y="307"/>
                        </a:cubicBezTo>
                        <a:cubicBezTo>
                          <a:pt x="427" y="307"/>
                          <a:pt x="427" y="308"/>
                          <a:pt x="427" y="308"/>
                        </a:cubicBezTo>
                        <a:cubicBezTo>
                          <a:pt x="427" y="309"/>
                          <a:pt x="427" y="310"/>
                          <a:pt x="427" y="310"/>
                        </a:cubicBezTo>
                        <a:cubicBezTo>
                          <a:pt x="426" y="311"/>
                          <a:pt x="427" y="313"/>
                          <a:pt x="427" y="313"/>
                        </a:cubicBezTo>
                        <a:cubicBezTo>
                          <a:pt x="427" y="315"/>
                          <a:pt x="427" y="316"/>
                          <a:pt x="427" y="317"/>
                        </a:cubicBezTo>
                        <a:cubicBezTo>
                          <a:pt x="427" y="317"/>
                          <a:pt x="427" y="319"/>
                          <a:pt x="427" y="320"/>
                        </a:cubicBezTo>
                        <a:cubicBezTo>
                          <a:pt x="427" y="320"/>
                          <a:pt x="427" y="320"/>
                          <a:pt x="427" y="321"/>
                        </a:cubicBezTo>
                        <a:cubicBezTo>
                          <a:pt x="427" y="321"/>
                          <a:pt x="427" y="322"/>
                          <a:pt x="427" y="322"/>
                        </a:cubicBezTo>
                        <a:cubicBezTo>
                          <a:pt x="427" y="323"/>
                          <a:pt x="428" y="320"/>
                          <a:pt x="428" y="320"/>
                        </a:cubicBezTo>
                        <a:cubicBezTo>
                          <a:pt x="429" y="319"/>
                          <a:pt x="429" y="319"/>
                          <a:pt x="429" y="318"/>
                        </a:cubicBezTo>
                        <a:cubicBezTo>
                          <a:pt x="429" y="318"/>
                          <a:pt x="429" y="318"/>
                          <a:pt x="430" y="317"/>
                        </a:cubicBezTo>
                        <a:cubicBezTo>
                          <a:pt x="430" y="317"/>
                          <a:pt x="430" y="316"/>
                          <a:pt x="430" y="316"/>
                        </a:cubicBezTo>
                        <a:cubicBezTo>
                          <a:pt x="430" y="315"/>
                          <a:pt x="431" y="314"/>
                          <a:pt x="431" y="314"/>
                        </a:cubicBezTo>
                        <a:cubicBezTo>
                          <a:pt x="431" y="314"/>
                          <a:pt x="431" y="314"/>
                          <a:pt x="431" y="313"/>
                        </a:cubicBezTo>
                        <a:cubicBezTo>
                          <a:pt x="431" y="313"/>
                          <a:pt x="431" y="313"/>
                          <a:pt x="431" y="312"/>
                        </a:cubicBezTo>
                        <a:cubicBezTo>
                          <a:pt x="431" y="311"/>
                          <a:pt x="432" y="310"/>
                          <a:pt x="432" y="310"/>
                        </a:cubicBezTo>
                        <a:cubicBezTo>
                          <a:pt x="433" y="310"/>
                          <a:pt x="433" y="308"/>
                          <a:pt x="434" y="307"/>
                        </a:cubicBezTo>
                        <a:cubicBezTo>
                          <a:pt x="434" y="307"/>
                          <a:pt x="434" y="307"/>
                          <a:pt x="434" y="306"/>
                        </a:cubicBezTo>
                        <a:cubicBezTo>
                          <a:pt x="435" y="306"/>
                          <a:pt x="435" y="306"/>
                          <a:pt x="435" y="305"/>
                        </a:cubicBezTo>
                        <a:cubicBezTo>
                          <a:pt x="435" y="305"/>
                          <a:pt x="435" y="304"/>
                          <a:pt x="436" y="304"/>
                        </a:cubicBezTo>
                        <a:cubicBezTo>
                          <a:pt x="436" y="304"/>
                          <a:pt x="436" y="303"/>
                          <a:pt x="437" y="303"/>
                        </a:cubicBezTo>
                        <a:cubicBezTo>
                          <a:pt x="437" y="302"/>
                          <a:pt x="438" y="301"/>
                          <a:pt x="438" y="301"/>
                        </a:cubicBezTo>
                        <a:cubicBezTo>
                          <a:pt x="439" y="301"/>
                          <a:pt x="439" y="300"/>
                          <a:pt x="440" y="300"/>
                        </a:cubicBezTo>
                        <a:cubicBezTo>
                          <a:pt x="440" y="299"/>
                          <a:pt x="440" y="299"/>
                          <a:pt x="440" y="299"/>
                        </a:cubicBezTo>
                        <a:cubicBezTo>
                          <a:pt x="440" y="299"/>
                          <a:pt x="440" y="299"/>
                          <a:pt x="440" y="299"/>
                        </a:cubicBezTo>
                        <a:cubicBezTo>
                          <a:pt x="446" y="282"/>
                          <a:pt x="449" y="265"/>
                          <a:pt x="450" y="247"/>
                        </a:cubicBezTo>
                        <a:cubicBezTo>
                          <a:pt x="450" y="244"/>
                          <a:pt x="450" y="241"/>
                          <a:pt x="450" y="238"/>
                        </a:cubicBezTo>
                        <a:cubicBezTo>
                          <a:pt x="450" y="235"/>
                          <a:pt x="450" y="232"/>
                          <a:pt x="450" y="230"/>
                        </a:cubicBezTo>
                        <a:cubicBezTo>
                          <a:pt x="448" y="231"/>
                          <a:pt x="447" y="231"/>
                          <a:pt x="446" y="232"/>
                        </a:cubicBezTo>
                        <a:cubicBezTo>
                          <a:pt x="434" y="240"/>
                          <a:pt x="422" y="251"/>
                          <a:pt x="408" y="262"/>
                        </a:cubicBezTo>
                        <a:close/>
                        <a:moveTo>
                          <a:pt x="377" y="334"/>
                        </a:moveTo>
                        <a:cubicBezTo>
                          <a:pt x="377" y="335"/>
                          <a:pt x="376" y="335"/>
                          <a:pt x="376" y="335"/>
                        </a:cubicBezTo>
                        <a:cubicBezTo>
                          <a:pt x="376" y="335"/>
                          <a:pt x="375" y="334"/>
                          <a:pt x="375" y="334"/>
                        </a:cubicBezTo>
                        <a:cubicBezTo>
                          <a:pt x="376" y="333"/>
                          <a:pt x="376" y="334"/>
                          <a:pt x="376" y="334"/>
                        </a:cubicBezTo>
                        <a:cubicBezTo>
                          <a:pt x="377" y="334"/>
                          <a:pt x="378" y="334"/>
                          <a:pt x="377" y="334"/>
                        </a:cubicBezTo>
                        <a:close/>
                        <a:moveTo>
                          <a:pt x="384" y="354"/>
                        </a:moveTo>
                        <a:cubicBezTo>
                          <a:pt x="384" y="355"/>
                          <a:pt x="384" y="355"/>
                          <a:pt x="384" y="355"/>
                        </a:cubicBezTo>
                        <a:cubicBezTo>
                          <a:pt x="384" y="356"/>
                          <a:pt x="384" y="356"/>
                          <a:pt x="384" y="357"/>
                        </a:cubicBezTo>
                        <a:cubicBezTo>
                          <a:pt x="384" y="357"/>
                          <a:pt x="384" y="358"/>
                          <a:pt x="384" y="358"/>
                        </a:cubicBezTo>
                        <a:cubicBezTo>
                          <a:pt x="384" y="358"/>
                          <a:pt x="384" y="358"/>
                          <a:pt x="384" y="358"/>
                        </a:cubicBezTo>
                        <a:cubicBezTo>
                          <a:pt x="383" y="358"/>
                          <a:pt x="383" y="358"/>
                          <a:pt x="383" y="356"/>
                        </a:cubicBezTo>
                        <a:cubicBezTo>
                          <a:pt x="384" y="356"/>
                          <a:pt x="384" y="355"/>
                          <a:pt x="384" y="355"/>
                        </a:cubicBezTo>
                        <a:cubicBezTo>
                          <a:pt x="384" y="354"/>
                          <a:pt x="384" y="354"/>
                          <a:pt x="384" y="354"/>
                        </a:cubicBezTo>
                        <a:close/>
                        <a:moveTo>
                          <a:pt x="386" y="361"/>
                        </a:moveTo>
                        <a:cubicBezTo>
                          <a:pt x="386" y="362"/>
                          <a:pt x="386" y="363"/>
                          <a:pt x="386" y="363"/>
                        </a:cubicBezTo>
                        <a:cubicBezTo>
                          <a:pt x="386" y="364"/>
                          <a:pt x="385" y="364"/>
                          <a:pt x="385" y="364"/>
                        </a:cubicBezTo>
                        <a:cubicBezTo>
                          <a:pt x="385" y="365"/>
                          <a:pt x="385" y="365"/>
                          <a:pt x="385" y="365"/>
                        </a:cubicBezTo>
                        <a:cubicBezTo>
                          <a:pt x="385" y="365"/>
                          <a:pt x="385" y="363"/>
                          <a:pt x="386" y="362"/>
                        </a:cubicBezTo>
                        <a:cubicBezTo>
                          <a:pt x="386" y="362"/>
                          <a:pt x="386" y="361"/>
                          <a:pt x="386" y="361"/>
                        </a:cubicBezTo>
                        <a:cubicBezTo>
                          <a:pt x="386" y="361"/>
                          <a:pt x="386" y="361"/>
                          <a:pt x="386" y="360"/>
                        </a:cubicBezTo>
                        <a:cubicBezTo>
                          <a:pt x="386" y="360"/>
                          <a:pt x="386" y="359"/>
                          <a:pt x="387" y="359"/>
                        </a:cubicBezTo>
                        <a:cubicBezTo>
                          <a:pt x="387" y="359"/>
                          <a:pt x="387" y="359"/>
                          <a:pt x="387" y="359"/>
                        </a:cubicBezTo>
                        <a:cubicBezTo>
                          <a:pt x="387" y="359"/>
                          <a:pt x="386" y="361"/>
                          <a:pt x="386" y="361"/>
                        </a:cubicBezTo>
                        <a:close/>
                        <a:moveTo>
                          <a:pt x="390" y="347"/>
                        </a:moveTo>
                        <a:cubicBezTo>
                          <a:pt x="390" y="348"/>
                          <a:pt x="390" y="348"/>
                          <a:pt x="389" y="349"/>
                        </a:cubicBezTo>
                        <a:cubicBezTo>
                          <a:pt x="389" y="349"/>
                          <a:pt x="389" y="349"/>
                          <a:pt x="389" y="349"/>
                        </a:cubicBezTo>
                        <a:cubicBezTo>
                          <a:pt x="389" y="350"/>
                          <a:pt x="389" y="350"/>
                          <a:pt x="388" y="350"/>
                        </a:cubicBezTo>
                        <a:cubicBezTo>
                          <a:pt x="388" y="350"/>
                          <a:pt x="388" y="350"/>
                          <a:pt x="387" y="350"/>
                        </a:cubicBezTo>
                        <a:cubicBezTo>
                          <a:pt x="387" y="350"/>
                          <a:pt x="388" y="348"/>
                          <a:pt x="388" y="347"/>
                        </a:cubicBezTo>
                        <a:cubicBezTo>
                          <a:pt x="389" y="347"/>
                          <a:pt x="389" y="347"/>
                          <a:pt x="389" y="347"/>
                        </a:cubicBezTo>
                        <a:cubicBezTo>
                          <a:pt x="389" y="346"/>
                          <a:pt x="390" y="346"/>
                          <a:pt x="390" y="346"/>
                        </a:cubicBezTo>
                        <a:cubicBezTo>
                          <a:pt x="391" y="346"/>
                          <a:pt x="390" y="347"/>
                          <a:pt x="390" y="347"/>
                        </a:cubicBezTo>
                        <a:close/>
                        <a:moveTo>
                          <a:pt x="419" y="263"/>
                        </a:moveTo>
                        <a:cubicBezTo>
                          <a:pt x="418" y="263"/>
                          <a:pt x="418" y="263"/>
                          <a:pt x="418" y="264"/>
                        </a:cubicBezTo>
                        <a:cubicBezTo>
                          <a:pt x="417" y="264"/>
                          <a:pt x="417" y="265"/>
                          <a:pt x="417" y="266"/>
                        </a:cubicBezTo>
                        <a:cubicBezTo>
                          <a:pt x="417" y="266"/>
                          <a:pt x="417" y="266"/>
                          <a:pt x="417" y="267"/>
                        </a:cubicBezTo>
                        <a:cubicBezTo>
                          <a:pt x="417" y="267"/>
                          <a:pt x="417" y="268"/>
                          <a:pt x="417" y="268"/>
                        </a:cubicBezTo>
                        <a:cubicBezTo>
                          <a:pt x="417" y="269"/>
                          <a:pt x="418" y="269"/>
                          <a:pt x="418" y="269"/>
                        </a:cubicBezTo>
                        <a:cubicBezTo>
                          <a:pt x="418" y="270"/>
                          <a:pt x="418" y="271"/>
                          <a:pt x="418" y="271"/>
                        </a:cubicBezTo>
                        <a:cubicBezTo>
                          <a:pt x="419" y="271"/>
                          <a:pt x="419" y="272"/>
                          <a:pt x="419" y="272"/>
                        </a:cubicBezTo>
                        <a:cubicBezTo>
                          <a:pt x="419" y="272"/>
                          <a:pt x="419" y="273"/>
                          <a:pt x="419" y="274"/>
                        </a:cubicBezTo>
                        <a:cubicBezTo>
                          <a:pt x="419" y="274"/>
                          <a:pt x="418" y="274"/>
                          <a:pt x="418" y="274"/>
                        </a:cubicBezTo>
                        <a:cubicBezTo>
                          <a:pt x="418" y="274"/>
                          <a:pt x="418" y="273"/>
                          <a:pt x="418" y="274"/>
                        </a:cubicBezTo>
                        <a:cubicBezTo>
                          <a:pt x="418" y="275"/>
                          <a:pt x="418" y="275"/>
                          <a:pt x="418" y="275"/>
                        </a:cubicBezTo>
                        <a:cubicBezTo>
                          <a:pt x="418" y="275"/>
                          <a:pt x="418" y="276"/>
                          <a:pt x="418" y="276"/>
                        </a:cubicBezTo>
                        <a:cubicBezTo>
                          <a:pt x="418" y="277"/>
                          <a:pt x="418" y="279"/>
                          <a:pt x="418" y="280"/>
                        </a:cubicBezTo>
                        <a:cubicBezTo>
                          <a:pt x="418" y="281"/>
                          <a:pt x="418" y="281"/>
                          <a:pt x="418" y="281"/>
                        </a:cubicBezTo>
                        <a:cubicBezTo>
                          <a:pt x="417" y="281"/>
                          <a:pt x="417" y="281"/>
                          <a:pt x="417" y="281"/>
                        </a:cubicBezTo>
                        <a:cubicBezTo>
                          <a:pt x="416" y="282"/>
                          <a:pt x="416" y="282"/>
                          <a:pt x="416" y="282"/>
                        </a:cubicBezTo>
                        <a:cubicBezTo>
                          <a:pt x="416" y="282"/>
                          <a:pt x="416" y="282"/>
                          <a:pt x="416" y="281"/>
                        </a:cubicBezTo>
                        <a:cubicBezTo>
                          <a:pt x="416" y="281"/>
                          <a:pt x="415" y="281"/>
                          <a:pt x="415" y="280"/>
                        </a:cubicBezTo>
                        <a:cubicBezTo>
                          <a:pt x="415" y="280"/>
                          <a:pt x="415" y="280"/>
                          <a:pt x="415" y="280"/>
                        </a:cubicBezTo>
                        <a:cubicBezTo>
                          <a:pt x="414" y="279"/>
                          <a:pt x="415" y="279"/>
                          <a:pt x="415" y="279"/>
                        </a:cubicBezTo>
                        <a:cubicBezTo>
                          <a:pt x="415" y="278"/>
                          <a:pt x="415" y="277"/>
                          <a:pt x="415" y="277"/>
                        </a:cubicBezTo>
                        <a:cubicBezTo>
                          <a:pt x="415" y="276"/>
                          <a:pt x="415" y="276"/>
                          <a:pt x="416" y="275"/>
                        </a:cubicBezTo>
                        <a:cubicBezTo>
                          <a:pt x="416" y="274"/>
                          <a:pt x="416" y="274"/>
                          <a:pt x="415" y="273"/>
                        </a:cubicBezTo>
                        <a:cubicBezTo>
                          <a:pt x="415" y="273"/>
                          <a:pt x="415" y="272"/>
                          <a:pt x="415" y="272"/>
                        </a:cubicBezTo>
                        <a:cubicBezTo>
                          <a:pt x="415" y="272"/>
                          <a:pt x="415" y="272"/>
                          <a:pt x="415" y="271"/>
                        </a:cubicBezTo>
                        <a:cubicBezTo>
                          <a:pt x="415" y="270"/>
                          <a:pt x="415" y="270"/>
                          <a:pt x="414" y="269"/>
                        </a:cubicBezTo>
                        <a:cubicBezTo>
                          <a:pt x="414" y="268"/>
                          <a:pt x="414" y="268"/>
                          <a:pt x="414" y="267"/>
                        </a:cubicBezTo>
                        <a:cubicBezTo>
                          <a:pt x="414" y="266"/>
                          <a:pt x="414" y="266"/>
                          <a:pt x="414" y="266"/>
                        </a:cubicBezTo>
                        <a:cubicBezTo>
                          <a:pt x="414" y="265"/>
                          <a:pt x="415" y="264"/>
                          <a:pt x="415" y="263"/>
                        </a:cubicBezTo>
                        <a:cubicBezTo>
                          <a:pt x="415" y="262"/>
                          <a:pt x="415" y="261"/>
                          <a:pt x="416" y="261"/>
                        </a:cubicBezTo>
                        <a:cubicBezTo>
                          <a:pt x="416" y="260"/>
                          <a:pt x="416" y="261"/>
                          <a:pt x="417" y="260"/>
                        </a:cubicBezTo>
                        <a:cubicBezTo>
                          <a:pt x="417" y="260"/>
                          <a:pt x="417" y="260"/>
                          <a:pt x="417" y="259"/>
                        </a:cubicBezTo>
                        <a:cubicBezTo>
                          <a:pt x="418" y="259"/>
                          <a:pt x="418" y="259"/>
                          <a:pt x="418" y="259"/>
                        </a:cubicBezTo>
                        <a:cubicBezTo>
                          <a:pt x="419" y="259"/>
                          <a:pt x="419" y="261"/>
                          <a:pt x="419" y="262"/>
                        </a:cubicBezTo>
                        <a:cubicBezTo>
                          <a:pt x="420" y="262"/>
                          <a:pt x="420" y="263"/>
                          <a:pt x="420" y="263"/>
                        </a:cubicBezTo>
                        <a:cubicBezTo>
                          <a:pt x="420" y="264"/>
                          <a:pt x="419" y="263"/>
                          <a:pt x="419" y="263"/>
                        </a:cubicBezTo>
                        <a:close/>
                        <a:moveTo>
                          <a:pt x="424" y="265"/>
                        </a:moveTo>
                        <a:cubicBezTo>
                          <a:pt x="424" y="265"/>
                          <a:pt x="423" y="266"/>
                          <a:pt x="423" y="266"/>
                        </a:cubicBezTo>
                        <a:cubicBezTo>
                          <a:pt x="423" y="267"/>
                          <a:pt x="423" y="266"/>
                          <a:pt x="423" y="267"/>
                        </a:cubicBezTo>
                        <a:cubicBezTo>
                          <a:pt x="422" y="267"/>
                          <a:pt x="422" y="267"/>
                          <a:pt x="422" y="267"/>
                        </a:cubicBezTo>
                        <a:cubicBezTo>
                          <a:pt x="422" y="266"/>
                          <a:pt x="422" y="265"/>
                          <a:pt x="422" y="265"/>
                        </a:cubicBezTo>
                        <a:cubicBezTo>
                          <a:pt x="422" y="264"/>
                          <a:pt x="422" y="263"/>
                          <a:pt x="422" y="263"/>
                        </a:cubicBezTo>
                        <a:cubicBezTo>
                          <a:pt x="423" y="262"/>
                          <a:pt x="423" y="262"/>
                          <a:pt x="423" y="261"/>
                        </a:cubicBezTo>
                        <a:cubicBezTo>
                          <a:pt x="423" y="261"/>
                          <a:pt x="424" y="260"/>
                          <a:pt x="424" y="261"/>
                        </a:cubicBezTo>
                        <a:cubicBezTo>
                          <a:pt x="424" y="261"/>
                          <a:pt x="424" y="262"/>
                          <a:pt x="424" y="262"/>
                        </a:cubicBezTo>
                        <a:cubicBezTo>
                          <a:pt x="424" y="262"/>
                          <a:pt x="424" y="263"/>
                          <a:pt x="424" y="263"/>
                        </a:cubicBezTo>
                        <a:cubicBezTo>
                          <a:pt x="424" y="264"/>
                          <a:pt x="424" y="264"/>
                          <a:pt x="424" y="265"/>
                        </a:cubicBezTo>
                        <a:close/>
                        <a:moveTo>
                          <a:pt x="435" y="259"/>
                        </a:moveTo>
                        <a:cubicBezTo>
                          <a:pt x="434" y="259"/>
                          <a:pt x="434" y="259"/>
                          <a:pt x="433" y="260"/>
                        </a:cubicBezTo>
                        <a:cubicBezTo>
                          <a:pt x="433" y="260"/>
                          <a:pt x="433" y="260"/>
                          <a:pt x="433" y="261"/>
                        </a:cubicBezTo>
                        <a:cubicBezTo>
                          <a:pt x="433" y="261"/>
                          <a:pt x="432" y="262"/>
                          <a:pt x="432" y="262"/>
                        </a:cubicBezTo>
                        <a:cubicBezTo>
                          <a:pt x="432" y="262"/>
                          <a:pt x="432" y="261"/>
                          <a:pt x="432" y="260"/>
                        </a:cubicBezTo>
                        <a:cubicBezTo>
                          <a:pt x="432" y="260"/>
                          <a:pt x="433" y="259"/>
                          <a:pt x="433" y="259"/>
                        </a:cubicBezTo>
                        <a:cubicBezTo>
                          <a:pt x="433" y="258"/>
                          <a:pt x="434" y="258"/>
                          <a:pt x="434" y="258"/>
                        </a:cubicBezTo>
                        <a:cubicBezTo>
                          <a:pt x="434" y="258"/>
                          <a:pt x="435" y="259"/>
                          <a:pt x="435" y="259"/>
                        </a:cubicBezTo>
                        <a:cubicBezTo>
                          <a:pt x="435" y="259"/>
                          <a:pt x="435" y="259"/>
                          <a:pt x="435" y="259"/>
                        </a:cubicBezTo>
                        <a:close/>
                        <a:moveTo>
                          <a:pt x="328" y="343"/>
                        </a:moveTo>
                        <a:cubicBezTo>
                          <a:pt x="328" y="343"/>
                          <a:pt x="329" y="345"/>
                          <a:pt x="328" y="346"/>
                        </a:cubicBezTo>
                        <a:cubicBezTo>
                          <a:pt x="328" y="347"/>
                          <a:pt x="326" y="346"/>
                          <a:pt x="326" y="346"/>
                        </a:cubicBezTo>
                        <a:cubicBezTo>
                          <a:pt x="325" y="345"/>
                          <a:pt x="327" y="344"/>
                          <a:pt x="328" y="343"/>
                        </a:cubicBezTo>
                        <a:close/>
                        <a:moveTo>
                          <a:pt x="327" y="349"/>
                        </a:moveTo>
                        <a:cubicBezTo>
                          <a:pt x="326" y="349"/>
                          <a:pt x="327" y="347"/>
                          <a:pt x="327" y="347"/>
                        </a:cubicBezTo>
                        <a:cubicBezTo>
                          <a:pt x="328" y="347"/>
                          <a:pt x="327" y="349"/>
                          <a:pt x="327" y="349"/>
                        </a:cubicBezTo>
                        <a:close/>
                        <a:moveTo>
                          <a:pt x="312" y="374"/>
                        </a:moveTo>
                        <a:cubicBezTo>
                          <a:pt x="312" y="374"/>
                          <a:pt x="311" y="375"/>
                          <a:pt x="311" y="375"/>
                        </a:cubicBezTo>
                        <a:cubicBezTo>
                          <a:pt x="311" y="375"/>
                          <a:pt x="311" y="374"/>
                          <a:pt x="312" y="374"/>
                        </a:cubicBezTo>
                        <a:close/>
                        <a:moveTo>
                          <a:pt x="330" y="343"/>
                        </a:moveTo>
                        <a:cubicBezTo>
                          <a:pt x="330" y="344"/>
                          <a:pt x="330" y="346"/>
                          <a:pt x="329" y="345"/>
                        </a:cubicBezTo>
                        <a:cubicBezTo>
                          <a:pt x="329" y="345"/>
                          <a:pt x="329" y="343"/>
                          <a:pt x="329" y="343"/>
                        </a:cubicBezTo>
                        <a:cubicBezTo>
                          <a:pt x="330" y="343"/>
                          <a:pt x="330" y="343"/>
                          <a:pt x="330" y="343"/>
                        </a:cubicBezTo>
                        <a:close/>
                        <a:moveTo>
                          <a:pt x="394" y="290"/>
                        </a:moveTo>
                        <a:cubicBezTo>
                          <a:pt x="394" y="290"/>
                          <a:pt x="396" y="289"/>
                          <a:pt x="396" y="290"/>
                        </a:cubicBezTo>
                        <a:cubicBezTo>
                          <a:pt x="395" y="290"/>
                          <a:pt x="395" y="290"/>
                          <a:pt x="395" y="290"/>
                        </a:cubicBezTo>
                        <a:cubicBezTo>
                          <a:pt x="395" y="290"/>
                          <a:pt x="395" y="290"/>
                          <a:pt x="395" y="290"/>
                        </a:cubicBezTo>
                        <a:cubicBezTo>
                          <a:pt x="394" y="290"/>
                          <a:pt x="394" y="290"/>
                          <a:pt x="394" y="290"/>
                        </a:cubicBezTo>
                        <a:cubicBezTo>
                          <a:pt x="394" y="290"/>
                          <a:pt x="393" y="290"/>
                          <a:pt x="393" y="290"/>
                        </a:cubicBezTo>
                        <a:cubicBezTo>
                          <a:pt x="394" y="289"/>
                          <a:pt x="394" y="290"/>
                          <a:pt x="394" y="290"/>
                        </a:cubicBezTo>
                        <a:close/>
                        <a:moveTo>
                          <a:pt x="399" y="268"/>
                        </a:moveTo>
                        <a:cubicBezTo>
                          <a:pt x="399" y="269"/>
                          <a:pt x="399" y="270"/>
                          <a:pt x="398" y="271"/>
                        </a:cubicBezTo>
                        <a:cubicBezTo>
                          <a:pt x="398" y="272"/>
                          <a:pt x="398" y="272"/>
                          <a:pt x="398" y="273"/>
                        </a:cubicBezTo>
                        <a:cubicBezTo>
                          <a:pt x="398" y="273"/>
                          <a:pt x="398" y="274"/>
                          <a:pt x="398" y="275"/>
                        </a:cubicBezTo>
                        <a:cubicBezTo>
                          <a:pt x="398" y="276"/>
                          <a:pt x="398" y="276"/>
                          <a:pt x="397" y="276"/>
                        </a:cubicBezTo>
                        <a:cubicBezTo>
                          <a:pt x="397" y="276"/>
                          <a:pt x="397" y="276"/>
                          <a:pt x="396" y="277"/>
                        </a:cubicBezTo>
                        <a:cubicBezTo>
                          <a:pt x="396" y="277"/>
                          <a:pt x="396" y="277"/>
                          <a:pt x="396" y="277"/>
                        </a:cubicBezTo>
                        <a:cubicBezTo>
                          <a:pt x="395" y="277"/>
                          <a:pt x="395" y="278"/>
                          <a:pt x="394" y="278"/>
                        </a:cubicBezTo>
                        <a:cubicBezTo>
                          <a:pt x="394" y="279"/>
                          <a:pt x="394" y="280"/>
                          <a:pt x="394" y="280"/>
                        </a:cubicBezTo>
                        <a:cubicBezTo>
                          <a:pt x="393" y="280"/>
                          <a:pt x="393" y="280"/>
                          <a:pt x="393" y="281"/>
                        </a:cubicBezTo>
                        <a:cubicBezTo>
                          <a:pt x="393" y="281"/>
                          <a:pt x="393" y="281"/>
                          <a:pt x="393" y="281"/>
                        </a:cubicBezTo>
                        <a:cubicBezTo>
                          <a:pt x="393" y="282"/>
                          <a:pt x="393" y="282"/>
                          <a:pt x="393" y="283"/>
                        </a:cubicBezTo>
                        <a:cubicBezTo>
                          <a:pt x="393" y="283"/>
                          <a:pt x="393" y="283"/>
                          <a:pt x="394" y="284"/>
                        </a:cubicBezTo>
                        <a:cubicBezTo>
                          <a:pt x="394" y="284"/>
                          <a:pt x="394" y="284"/>
                          <a:pt x="394" y="284"/>
                        </a:cubicBezTo>
                        <a:cubicBezTo>
                          <a:pt x="394" y="284"/>
                          <a:pt x="394" y="285"/>
                          <a:pt x="394" y="285"/>
                        </a:cubicBezTo>
                        <a:cubicBezTo>
                          <a:pt x="394" y="285"/>
                          <a:pt x="393" y="285"/>
                          <a:pt x="393" y="285"/>
                        </a:cubicBezTo>
                        <a:cubicBezTo>
                          <a:pt x="393" y="286"/>
                          <a:pt x="393" y="286"/>
                          <a:pt x="392" y="287"/>
                        </a:cubicBezTo>
                        <a:cubicBezTo>
                          <a:pt x="392" y="288"/>
                          <a:pt x="391" y="287"/>
                          <a:pt x="391" y="287"/>
                        </a:cubicBezTo>
                        <a:cubicBezTo>
                          <a:pt x="391" y="287"/>
                          <a:pt x="391" y="286"/>
                          <a:pt x="391" y="285"/>
                        </a:cubicBezTo>
                        <a:cubicBezTo>
                          <a:pt x="391" y="285"/>
                          <a:pt x="391" y="284"/>
                          <a:pt x="391" y="284"/>
                        </a:cubicBezTo>
                        <a:cubicBezTo>
                          <a:pt x="390" y="284"/>
                          <a:pt x="390" y="284"/>
                          <a:pt x="390" y="284"/>
                        </a:cubicBezTo>
                        <a:cubicBezTo>
                          <a:pt x="389" y="283"/>
                          <a:pt x="390" y="281"/>
                          <a:pt x="390" y="280"/>
                        </a:cubicBezTo>
                        <a:cubicBezTo>
                          <a:pt x="390" y="279"/>
                          <a:pt x="390" y="278"/>
                          <a:pt x="390" y="278"/>
                        </a:cubicBezTo>
                        <a:cubicBezTo>
                          <a:pt x="390" y="277"/>
                          <a:pt x="391" y="277"/>
                          <a:pt x="390" y="276"/>
                        </a:cubicBezTo>
                        <a:cubicBezTo>
                          <a:pt x="390" y="275"/>
                          <a:pt x="390" y="275"/>
                          <a:pt x="389" y="274"/>
                        </a:cubicBezTo>
                        <a:cubicBezTo>
                          <a:pt x="389" y="274"/>
                          <a:pt x="389" y="274"/>
                          <a:pt x="389" y="274"/>
                        </a:cubicBezTo>
                        <a:cubicBezTo>
                          <a:pt x="393" y="272"/>
                          <a:pt x="396" y="270"/>
                          <a:pt x="399" y="267"/>
                        </a:cubicBezTo>
                        <a:cubicBezTo>
                          <a:pt x="399" y="267"/>
                          <a:pt x="399" y="268"/>
                          <a:pt x="399" y="268"/>
                        </a:cubicBezTo>
                        <a:close/>
                        <a:moveTo>
                          <a:pt x="24" y="249"/>
                        </a:moveTo>
                        <a:cubicBezTo>
                          <a:pt x="26" y="249"/>
                          <a:pt x="24" y="250"/>
                          <a:pt x="24" y="250"/>
                        </a:cubicBezTo>
                        <a:cubicBezTo>
                          <a:pt x="24" y="250"/>
                          <a:pt x="24" y="250"/>
                          <a:pt x="24" y="249"/>
                        </a:cubicBezTo>
                        <a:cubicBezTo>
                          <a:pt x="24" y="249"/>
                          <a:pt x="24" y="249"/>
                          <a:pt x="24" y="249"/>
                        </a:cubicBezTo>
                        <a:close/>
                        <a:moveTo>
                          <a:pt x="404" y="265"/>
                        </a:moveTo>
                        <a:cubicBezTo>
                          <a:pt x="404" y="265"/>
                          <a:pt x="404" y="265"/>
                          <a:pt x="404" y="265"/>
                        </a:cubicBezTo>
                        <a:cubicBezTo>
                          <a:pt x="404" y="266"/>
                          <a:pt x="405" y="266"/>
                          <a:pt x="404" y="267"/>
                        </a:cubicBezTo>
                        <a:cubicBezTo>
                          <a:pt x="404" y="267"/>
                          <a:pt x="403" y="268"/>
                          <a:pt x="403" y="268"/>
                        </a:cubicBezTo>
                        <a:cubicBezTo>
                          <a:pt x="403" y="268"/>
                          <a:pt x="403" y="268"/>
                          <a:pt x="403" y="268"/>
                        </a:cubicBezTo>
                        <a:cubicBezTo>
                          <a:pt x="403" y="268"/>
                          <a:pt x="403" y="267"/>
                          <a:pt x="403" y="267"/>
                        </a:cubicBezTo>
                        <a:cubicBezTo>
                          <a:pt x="403" y="267"/>
                          <a:pt x="402" y="267"/>
                          <a:pt x="402" y="267"/>
                        </a:cubicBezTo>
                        <a:cubicBezTo>
                          <a:pt x="402" y="266"/>
                          <a:pt x="402" y="266"/>
                          <a:pt x="402" y="266"/>
                        </a:cubicBezTo>
                        <a:cubicBezTo>
                          <a:pt x="403" y="265"/>
                          <a:pt x="404" y="265"/>
                          <a:pt x="404" y="265"/>
                        </a:cubicBezTo>
                        <a:close/>
                        <a:moveTo>
                          <a:pt x="383" y="287"/>
                        </a:moveTo>
                        <a:cubicBezTo>
                          <a:pt x="383" y="286"/>
                          <a:pt x="383" y="286"/>
                          <a:pt x="384" y="286"/>
                        </a:cubicBezTo>
                        <a:cubicBezTo>
                          <a:pt x="384" y="286"/>
                          <a:pt x="384" y="287"/>
                          <a:pt x="384" y="287"/>
                        </a:cubicBezTo>
                        <a:cubicBezTo>
                          <a:pt x="385" y="287"/>
                          <a:pt x="385" y="287"/>
                          <a:pt x="385" y="287"/>
                        </a:cubicBezTo>
                        <a:cubicBezTo>
                          <a:pt x="385" y="288"/>
                          <a:pt x="385" y="288"/>
                          <a:pt x="385" y="288"/>
                        </a:cubicBezTo>
                        <a:cubicBezTo>
                          <a:pt x="385" y="288"/>
                          <a:pt x="385" y="289"/>
                          <a:pt x="385" y="289"/>
                        </a:cubicBezTo>
                        <a:cubicBezTo>
                          <a:pt x="384" y="289"/>
                          <a:pt x="384" y="289"/>
                          <a:pt x="384" y="289"/>
                        </a:cubicBezTo>
                        <a:cubicBezTo>
                          <a:pt x="384" y="289"/>
                          <a:pt x="384" y="288"/>
                          <a:pt x="383" y="288"/>
                        </a:cubicBezTo>
                        <a:cubicBezTo>
                          <a:pt x="383" y="288"/>
                          <a:pt x="383" y="287"/>
                          <a:pt x="383" y="287"/>
                        </a:cubicBezTo>
                        <a:close/>
                        <a:moveTo>
                          <a:pt x="388" y="280"/>
                        </a:moveTo>
                        <a:cubicBezTo>
                          <a:pt x="388" y="279"/>
                          <a:pt x="388" y="280"/>
                          <a:pt x="388" y="281"/>
                        </a:cubicBezTo>
                        <a:cubicBezTo>
                          <a:pt x="387" y="281"/>
                          <a:pt x="387" y="282"/>
                          <a:pt x="388" y="282"/>
                        </a:cubicBezTo>
                        <a:cubicBezTo>
                          <a:pt x="388" y="283"/>
                          <a:pt x="387" y="284"/>
                          <a:pt x="387" y="285"/>
                        </a:cubicBezTo>
                        <a:cubicBezTo>
                          <a:pt x="387" y="286"/>
                          <a:pt x="386" y="286"/>
                          <a:pt x="386" y="285"/>
                        </a:cubicBezTo>
                        <a:cubicBezTo>
                          <a:pt x="386" y="285"/>
                          <a:pt x="387" y="284"/>
                          <a:pt x="387" y="284"/>
                        </a:cubicBezTo>
                        <a:cubicBezTo>
                          <a:pt x="387" y="283"/>
                          <a:pt x="387" y="282"/>
                          <a:pt x="387" y="282"/>
                        </a:cubicBezTo>
                        <a:cubicBezTo>
                          <a:pt x="387" y="281"/>
                          <a:pt x="386" y="280"/>
                          <a:pt x="386" y="280"/>
                        </a:cubicBezTo>
                        <a:cubicBezTo>
                          <a:pt x="385" y="279"/>
                          <a:pt x="385" y="279"/>
                          <a:pt x="385" y="278"/>
                        </a:cubicBezTo>
                        <a:cubicBezTo>
                          <a:pt x="385" y="278"/>
                          <a:pt x="384" y="278"/>
                          <a:pt x="384" y="278"/>
                        </a:cubicBezTo>
                        <a:cubicBezTo>
                          <a:pt x="384" y="278"/>
                          <a:pt x="384" y="278"/>
                          <a:pt x="384" y="278"/>
                        </a:cubicBezTo>
                        <a:cubicBezTo>
                          <a:pt x="385" y="277"/>
                          <a:pt x="386" y="276"/>
                          <a:pt x="387" y="276"/>
                        </a:cubicBezTo>
                        <a:cubicBezTo>
                          <a:pt x="387" y="276"/>
                          <a:pt x="387" y="276"/>
                          <a:pt x="387" y="276"/>
                        </a:cubicBezTo>
                        <a:cubicBezTo>
                          <a:pt x="387" y="276"/>
                          <a:pt x="388" y="277"/>
                          <a:pt x="388" y="277"/>
                        </a:cubicBezTo>
                        <a:cubicBezTo>
                          <a:pt x="388" y="278"/>
                          <a:pt x="388" y="278"/>
                          <a:pt x="389" y="278"/>
                        </a:cubicBezTo>
                        <a:cubicBezTo>
                          <a:pt x="389" y="278"/>
                          <a:pt x="389" y="280"/>
                          <a:pt x="389" y="281"/>
                        </a:cubicBezTo>
                        <a:cubicBezTo>
                          <a:pt x="389" y="281"/>
                          <a:pt x="389" y="280"/>
                          <a:pt x="388" y="280"/>
                        </a:cubicBezTo>
                        <a:close/>
                        <a:moveTo>
                          <a:pt x="373" y="286"/>
                        </a:moveTo>
                        <a:cubicBezTo>
                          <a:pt x="373" y="286"/>
                          <a:pt x="373" y="286"/>
                          <a:pt x="373" y="286"/>
                        </a:cubicBezTo>
                        <a:cubicBezTo>
                          <a:pt x="372" y="285"/>
                          <a:pt x="373" y="285"/>
                          <a:pt x="373" y="284"/>
                        </a:cubicBezTo>
                        <a:cubicBezTo>
                          <a:pt x="373" y="284"/>
                          <a:pt x="373" y="284"/>
                          <a:pt x="373" y="284"/>
                        </a:cubicBezTo>
                        <a:cubicBezTo>
                          <a:pt x="374" y="284"/>
                          <a:pt x="374" y="286"/>
                          <a:pt x="373" y="286"/>
                        </a:cubicBezTo>
                        <a:close/>
                        <a:moveTo>
                          <a:pt x="372" y="286"/>
                        </a:moveTo>
                        <a:cubicBezTo>
                          <a:pt x="372" y="286"/>
                          <a:pt x="372" y="287"/>
                          <a:pt x="372" y="287"/>
                        </a:cubicBezTo>
                        <a:cubicBezTo>
                          <a:pt x="371" y="288"/>
                          <a:pt x="371" y="286"/>
                          <a:pt x="372" y="286"/>
                        </a:cubicBezTo>
                        <a:close/>
                        <a:moveTo>
                          <a:pt x="375" y="284"/>
                        </a:moveTo>
                        <a:cubicBezTo>
                          <a:pt x="375" y="284"/>
                          <a:pt x="374" y="285"/>
                          <a:pt x="374" y="285"/>
                        </a:cubicBezTo>
                        <a:cubicBezTo>
                          <a:pt x="374" y="284"/>
                          <a:pt x="374" y="284"/>
                          <a:pt x="374" y="284"/>
                        </a:cubicBezTo>
                        <a:cubicBezTo>
                          <a:pt x="374" y="284"/>
                          <a:pt x="375" y="284"/>
                          <a:pt x="375" y="284"/>
                        </a:cubicBezTo>
                        <a:cubicBezTo>
                          <a:pt x="375" y="284"/>
                          <a:pt x="375" y="284"/>
                          <a:pt x="375" y="284"/>
                        </a:cubicBezTo>
                        <a:close/>
                        <a:moveTo>
                          <a:pt x="379" y="286"/>
                        </a:moveTo>
                        <a:cubicBezTo>
                          <a:pt x="379" y="285"/>
                          <a:pt x="379" y="284"/>
                          <a:pt x="379" y="284"/>
                        </a:cubicBezTo>
                        <a:cubicBezTo>
                          <a:pt x="380" y="283"/>
                          <a:pt x="380" y="282"/>
                          <a:pt x="379" y="282"/>
                        </a:cubicBezTo>
                        <a:cubicBezTo>
                          <a:pt x="379" y="282"/>
                          <a:pt x="379" y="281"/>
                          <a:pt x="379" y="281"/>
                        </a:cubicBezTo>
                        <a:cubicBezTo>
                          <a:pt x="380" y="281"/>
                          <a:pt x="380" y="280"/>
                          <a:pt x="381" y="280"/>
                        </a:cubicBezTo>
                        <a:cubicBezTo>
                          <a:pt x="381" y="280"/>
                          <a:pt x="381" y="281"/>
                          <a:pt x="381" y="281"/>
                        </a:cubicBezTo>
                        <a:cubicBezTo>
                          <a:pt x="381" y="281"/>
                          <a:pt x="381" y="282"/>
                          <a:pt x="381" y="282"/>
                        </a:cubicBezTo>
                        <a:cubicBezTo>
                          <a:pt x="381" y="282"/>
                          <a:pt x="381" y="283"/>
                          <a:pt x="381" y="283"/>
                        </a:cubicBezTo>
                        <a:cubicBezTo>
                          <a:pt x="381" y="284"/>
                          <a:pt x="380" y="285"/>
                          <a:pt x="380" y="285"/>
                        </a:cubicBezTo>
                        <a:cubicBezTo>
                          <a:pt x="380" y="286"/>
                          <a:pt x="379" y="286"/>
                          <a:pt x="379" y="286"/>
                        </a:cubicBezTo>
                        <a:close/>
                        <a:moveTo>
                          <a:pt x="214" y="338"/>
                        </a:moveTo>
                        <a:cubicBezTo>
                          <a:pt x="214" y="338"/>
                          <a:pt x="216" y="339"/>
                          <a:pt x="215" y="340"/>
                        </a:cubicBezTo>
                        <a:cubicBezTo>
                          <a:pt x="214" y="340"/>
                          <a:pt x="213" y="339"/>
                          <a:pt x="214" y="338"/>
                        </a:cubicBezTo>
                        <a:close/>
                        <a:moveTo>
                          <a:pt x="247" y="348"/>
                        </a:moveTo>
                        <a:cubicBezTo>
                          <a:pt x="247" y="348"/>
                          <a:pt x="243" y="349"/>
                          <a:pt x="243" y="348"/>
                        </a:cubicBezTo>
                        <a:cubicBezTo>
                          <a:pt x="243" y="347"/>
                          <a:pt x="243" y="347"/>
                          <a:pt x="243" y="348"/>
                        </a:cubicBezTo>
                        <a:cubicBezTo>
                          <a:pt x="244" y="348"/>
                          <a:pt x="244" y="347"/>
                          <a:pt x="245" y="347"/>
                        </a:cubicBezTo>
                        <a:cubicBezTo>
                          <a:pt x="245" y="347"/>
                          <a:pt x="247" y="347"/>
                          <a:pt x="247" y="348"/>
                        </a:cubicBezTo>
                        <a:close/>
                        <a:moveTo>
                          <a:pt x="253" y="349"/>
                        </a:moveTo>
                        <a:cubicBezTo>
                          <a:pt x="253" y="349"/>
                          <a:pt x="252" y="351"/>
                          <a:pt x="252" y="350"/>
                        </a:cubicBezTo>
                        <a:cubicBezTo>
                          <a:pt x="252" y="350"/>
                          <a:pt x="252" y="349"/>
                          <a:pt x="253" y="349"/>
                        </a:cubicBezTo>
                        <a:close/>
                        <a:moveTo>
                          <a:pt x="241" y="370"/>
                        </a:moveTo>
                        <a:cubicBezTo>
                          <a:pt x="241" y="370"/>
                          <a:pt x="242" y="370"/>
                          <a:pt x="243" y="370"/>
                        </a:cubicBezTo>
                        <a:cubicBezTo>
                          <a:pt x="244" y="370"/>
                          <a:pt x="241" y="371"/>
                          <a:pt x="241" y="370"/>
                        </a:cubicBezTo>
                        <a:close/>
                        <a:moveTo>
                          <a:pt x="226" y="345"/>
                        </a:moveTo>
                        <a:cubicBezTo>
                          <a:pt x="225" y="346"/>
                          <a:pt x="225" y="343"/>
                          <a:pt x="226" y="344"/>
                        </a:cubicBezTo>
                        <a:cubicBezTo>
                          <a:pt x="226" y="345"/>
                          <a:pt x="226" y="345"/>
                          <a:pt x="226" y="345"/>
                        </a:cubicBezTo>
                        <a:close/>
                        <a:moveTo>
                          <a:pt x="219" y="343"/>
                        </a:moveTo>
                        <a:cubicBezTo>
                          <a:pt x="218" y="343"/>
                          <a:pt x="220" y="343"/>
                          <a:pt x="220" y="343"/>
                        </a:cubicBezTo>
                        <a:cubicBezTo>
                          <a:pt x="221" y="343"/>
                          <a:pt x="221" y="344"/>
                          <a:pt x="221" y="345"/>
                        </a:cubicBezTo>
                        <a:cubicBezTo>
                          <a:pt x="221" y="347"/>
                          <a:pt x="219" y="344"/>
                          <a:pt x="219" y="343"/>
                        </a:cubicBezTo>
                        <a:close/>
                        <a:moveTo>
                          <a:pt x="225" y="347"/>
                        </a:moveTo>
                        <a:cubicBezTo>
                          <a:pt x="225" y="348"/>
                          <a:pt x="224" y="348"/>
                          <a:pt x="224" y="348"/>
                        </a:cubicBezTo>
                        <a:cubicBezTo>
                          <a:pt x="224" y="347"/>
                          <a:pt x="225" y="347"/>
                          <a:pt x="225" y="347"/>
                        </a:cubicBezTo>
                        <a:close/>
                        <a:moveTo>
                          <a:pt x="230" y="345"/>
                        </a:moveTo>
                        <a:cubicBezTo>
                          <a:pt x="230" y="346"/>
                          <a:pt x="229" y="346"/>
                          <a:pt x="229" y="345"/>
                        </a:cubicBezTo>
                        <a:cubicBezTo>
                          <a:pt x="229" y="344"/>
                          <a:pt x="230" y="345"/>
                          <a:pt x="230" y="345"/>
                        </a:cubicBezTo>
                        <a:close/>
                        <a:moveTo>
                          <a:pt x="250" y="360"/>
                        </a:moveTo>
                        <a:cubicBezTo>
                          <a:pt x="249" y="360"/>
                          <a:pt x="250" y="358"/>
                          <a:pt x="252" y="359"/>
                        </a:cubicBezTo>
                        <a:cubicBezTo>
                          <a:pt x="253" y="359"/>
                          <a:pt x="253" y="360"/>
                          <a:pt x="253" y="360"/>
                        </a:cubicBezTo>
                        <a:cubicBezTo>
                          <a:pt x="253" y="361"/>
                          <a:pt x="253" y="360"/>
                          <a:pt x="254" y="361"/>
                        </a:cubicBezTo>
                        <a:cubicBezTo>
                          <a:pt x="254" y="361"/>
                          <a:pt x="253" y="362"/>
                          <a:pt x="252" y="362"/>
                        </a:cubicBezTo>
                        <a:cubicBezTo>
                          <a:pt x="252" y="361"/>
                          <a:pt x="252" y="361"/>
                          <a:pt x="252" y="361"/>
                        </a:cubicBezTo>
                        <a:cubicBezTo>
                          <a:pt x="252" y="360"/>
                          <a:pt x="251" y="361"/>
                          <a:pt x="251" y="360"/>
                        </a:cubicBezTo>
                        <a:cubicBezTo>
                          <a:pt x="252" y="360"/>
                          <a:pt x="251" y="360"/>
                          <a:pt x="250" y="360"/>
                        </a:cubicBezTo>
                        <a:close/>
                        <a:moveTo>
                          <a:pt x="250" y="358"/>
                        </a:moveTo>
                        <a:cubicBezTo>
                          <a:pt x="250" y="358"/>
                          <a:pt x="249" y="357"/>
                          <a:pt x="250" y="357"/>
                        </a:cubicBezTo>
                        <a:cubicBezTo>
                          <a:pt x="251" y="357"/>
                          <a:pt x="252" y="358"/>
                          <a:pt x="250" y="358"/>
                        </a:cubicBezTo>
                        <a:close/>
                        <a:moveTo>
                          <a:pt x="247" y="322"/>
                        </a:moveTo>
                        <a:cubicBezTo>
                          <a:pt x="248" y="321"/>
                          <a:pt x="249" y="322"/>
                          <a:pt x="249" y="323"/>
                        </a:cubicBezTo>
                        <a:cubicBezTo>
                          <a:pt x="248" y="325"/>
                          <a:pt x="247" y="323"/>
                          <a:pt x="247" y="322"/>
                        </a:cubicBezTo>
                        <a:close/>
                        <a:moveTo>
                          <a:pt x="256" y="353"/>
                        </a:moveTo>
                        <a:cubicBezTo>
                          <a:pt x="256" y="353"/>
                          <a:pt x="254" y="353"/>
                          <a:pt x="254" y="353"/>
                        </a:cubicBezTo>
                        <a:cubicBezTo>
                          <a:pt x="255" y="352"/>
                          <a:pt x="256" y="353"/>
                          <a:pt x="256" y="353"/>
                        </a:cubicBezTo>
                        <a:close/>
                        <a:moveTo>
                          <a:pt x="258" y="323"/>
                        </a:moveTo>
                        <a:cubicBezTo>
                          <a:pt x="259" y="323"/>
                          <a:pt x="257" y="325"/>
                          <a:pt x="256" y="324"/>
                        </a:cubicBezTo>
                        <a:cubicBezTo>
                          <a:pt x="256" y="323"/>
                          <a:pt x="257" y="322"/>
                          <a:pt x="258" y="323"/>
                        </a:cubicBezTo>
                        <a:close/>
                        <a:moveTo>
                          <a:pt x="252" y="448"/>
                        </a:moveTo>
                        <a:cubicBezTo>
                          <a:pt x="253" y="447"/>
                          <a:pt x="252" y="447"/>
                          <a:pt x="252" y="447"/>
                        </a:cubicBezTo>
                        <a:cubicBezTo>
                          <a:pt x="253" y="447"/>
                          <a:pt x="253" y="446"/>
                          <a:pt x="253" y="447"/>
                        </a:cubicBezTo>
                        <a:cubicBezTo>
                          <a:pt x="254" y="447"/>
                          <a:pt x="255" y="446"/>
                          <a:pt x="255" y="447"/>
                        </a:cubicBezTo>
                        <a:cubicBezTo>
                          <a:pt x="255" y="447"/>
                          <a:pt x="256" y="447"/>
                          <a:pt x="255" y="447"/>
                        </a:cubicBezTo>
                        <a:cubicBezTo>
                          <a:pt x="255" y="447"/>
                          <a:pt x="255" y="447"/>
                          <a:pt x="255" y="447"/>
                        </a:cubicBezTo>
                        <a:cubicBezTo>
                          <a:pt x="255" y="448"/>
                          <a:pt x="254" y="448"/>
                          <a:pt x="254" y="448"/>
                        </a:cubicBezTo>
                        <a:cubicBezTo>
                          <a:pt x="254" y="448"/>
                          <a:pt x="254" y="448"/>
                          <a:pt x="254" y="447"/>
                        </a:cubicBezTo>
                        <a:cubicBezTo>
                          <a:pt x="253" y="447"/>
                          <a:pt x="253" y="448"/>
                          <a:pt x="252" y="448"/>
                        </a:cubicBezTo>
                        <a:cubicBezTo>
                          <a:pt x="252" y="448"/>
                          <a:pt x="252" y="448"/>
                          <a:pt x="252" y="448"/>
                        </a:cubicBezTo>
                        <a:close/>
                        <a:moveTo>
                          <a:pt x="302" y="383"/>
                        </a:moveTo>
                        <a:cubicBezTo>
                          <a:pt x="301" y="384"/>
                          <a:pt x="301" y="384"/>
                          <a:pt x="301" y="383"/>
                        </a:cubicBezTo>
                        <a:cubicBezTo>
                          <a:pt x="301" y="383"/>
                          <a:pt x="302" y="383"/>
                          <a:pt x="302" y="383"/>
                        </a:cubicBezTo>
                        <a:close/>
                        <a:moveTo>
                          <a:pt x="254" y="364"/>
                        </a:moveTo>
                        <a:cubicBezTo>
                          <a:pt x="253" y="365"/>
                          <a:pt x="253" y="365"/>
                          <a:pt x="253" y="364"/>
                        </a:cubicBezTo>
                        <a:cubicBezTo>
                          <a:pt x="254" y="363"/>
                          <a:pt x="253" y="363"/>
                          <a:pt x="253" y="363"/>
                        </a:cubicBezTo>
                        <a:cubicBezTo>
                          <a:pt x="253" y="363"/>
                          <a:pt x="253" y="362"/>
                          <a:pt x="253" y="363"/>
                        </a:cubicBezTo>
                        <a:cubicBezTo>
                          <a:pt x="253" y="363"/>
                          <a:pt x="254" y="363"/>
                          <a:pt x="254" y="363"/>
                        </a:cubicBezTo>
                        <a:cubicBezTo>
                          <a:pt x="254" y="363"/>
                          <a:pt x="254" y="364"/>
                          <a:pt x="254" y="364"/>
                        </a:cubicBezTo>
                        <a:close/>
                        <a:moveTo>
                          <a:pt x="250" y="356"/>
                        </a:moveTo>
                        <a:cubicBezTo>
                          <a:pt x="250" y="356"/>
                          <a:pt x="250" y="356"/>
                          <a:pt x="250" y="357"/>
                        </a:cubicBezTo>
                        <a:cubicBezTo>
                          <a:pt x="249" y="357"/>
                          <a:pt x="249" y="356"/>
                          <a:pt x="249" y="356"/>
                        </a:cubicBezTo>
                        <a:cubicBezTo>
                          <a:pt x="249" y="356"/>
                          <a:pt x="250" y="356"/>
                          <a:pt x="250" y="356"/>
                        </a:cubicBezTo>
                        <a:close/>
                        <a:moveTo>
                          <a:pt x="253" y="368"/>
                        </a:moveTo>
                        <a:cubicBezTo>
                          <a:pt x="253" y="367"/>
                          <a:pt x="254" y="368"/>
                          <a:pt x="254" y="368"/>
                        </a:cubicBezTo>
                        <a:cubicBezTo>
                          <a:pt x="253" y="369"/>
                          <a:pt x="252" y="368"/>
                          <a:pt x="253" y="36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8477" name="Group 91"/>
              <p:cNvGrpSpPr>
                <a:grpSpLocks/>
              </p:cNvGrpSpPr>
              <p:nvPr/>
            </p:nvGrpSpPr>
            <p:grpSpPr bwMode="auto">
              <a:xfrm>
                <a:off x="988223" y="278431"/>
                <a:ext cx="857378" cy="633557"/>
                <a:chOff x="0" y="0"/>
                <a:chExt cx="906017" cy="669499"/>
              </a:xfrm>
            </p:grpSpPr>
            <p:sp>
              <p:nvSpPr>
                <p:cNvPr id="18478" name="Rectangle 36"/>
                <p:cNvSpPr>
                  <a:spLocks noChangeArrowheads="1"/>
                </p:cNvSpPr>
                <p:nvPr/>
              </p:nvSpPr>
              <p:spPr bwMode="auto">
                <a:xfrm>
                  <a:off x="0" y="0"/>
                  <a:ext cx="906017" cy="669499"/>
                </a:xfrm>
                <a:prstGeom prst="rect">
                  <a:avLst/>
                </a:prstGeom>
                <a:noFill/>
                <a:ln w="2540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79" name="Freeform 37"/>
                <p:cNvSpPr>
                  <a:spLocks noEditPoints="1" noChangeArrowheads="1"/>
                </p:cNvSpPr>
                <p:nvPr/>
              </p:nvSpPr>
              <p:spPr bwMode="auto">
                <a:xfrm>
                  <a:off x="0" y="106815"/>
                  <a:ext cx="906017" cy="454916"/>
                </a:xfrm>
                <a:custGeom>
                  <a:avLst/>
                  <a:gdLst>
                    <a:gd name="T0" fmla="*/ 0 w 950"/>
                    <a:gd name="T1" fmla="*/ 102 h 477"/>
                    <a:gd name="T2" fmla="*/ 950 w 950"/>
                    <a:gd name="T3" fmla="*/ 102 h 477"/>
                    <a:gd name="T4" fmla="*/ 950 w 950"/>
                    <a:gd name="T5" fmla="*/ 225 h 477"/>
                    <a:gd name="T6" fmla="*/ 0 w 950"/>
                    <a:gd name="T7" fmla="*/ 225 h 477"/>
                    <a:gd name="T8" fmla="*/ 0 w 950"/>
                    <a:gd name="T9" fmla="*/ 354 h 477"/>
                    <a:gd name="T10" fmla="*/ 950 w 950"/>
                    <a:gd name="T11" fmla="*/ 354 h 477"/>
                    <a:gd name="T12" fmla="*/ 0 w 950"/>
                    <a:gd name="T13" fmla="*/ 477 h 477"/>
                    <a:gd name="T14" fmla="*/ 950 w 950"/>
                    <a:gd name="T15" fmla="*/ 477 h 477"/>
                    <a:gd name="T16" fmla="*/ 0 w 950"/>
                    <a:gd name="T17" fmla="*/ 0 h 477"/>
                    <a:gd name="T18" fmla="*/ 950 w 950"/>
                    <a:gd name="T19" fmla="*/ 0 h 4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50"/>
                    <a:gd name="T31" fmla="*/ 0 h 477"/>
                    <a:gd name="T32" fmla="*/ 950 w 950"/>
                    <a:gd name="T33" fmla="*/ 477 h 4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50" h="477">
                      <a:moveTo>
                        <a:pt x="0" y="102"/>
                      </a:moveTo>
                      <a:lnTo>
                        <a:pt x="950" y="102"/>
                      </a:lnTo>
                      <a:moveTo>
                        <a:pt x="950" y="225"/>
                      </a:moveTo>
                      <a:lnTo>
                        <a:pt x="0" y="225"/>
                      </a:lnTo>
                      <a:moveTo>
                        <a:pt x="0" y="354"/>
                      </a:moveTo>
                      <a:lnTo>
                        <a:pt x="950" y="354"/>
                      </a:lnTo>
                      <a:moveTo>
                        <a:pt x="0" y="477"/>
                      </a:moveTo>
                      <a:lnTo>
                        <a:pt x="950" y="477"/>
                      </a:lnTo>
                      <a:moveTo>
                        <a:pt x="0" y="0"/>
                      </a:moveTo>
                      <a:lnTo>
                        <a:pt x="950" y="0"/>
                      </a:lnTo>
                    </a:path>
                  </a:pathLst>
                </a:custGeom>
                <a:noFill/>
                <a:ln w="2222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80" name="Freeform 38"/>
                <p:cNvSpPr>
                  <a:spLocks noChangeArrowheads="1"/>
                </p:cNvSpPr>
                <p:nvPr/>
              </p:nvSpPr>
              <p:spPr bwMode="auto">
                <a:xfrm>
                  <a:off x="8583" y="45778"/>
                  <a:ext cx="848795" cy="577944"/>
                </a:xfrm>
                <a:custGeom>
                  <a:avLst/>
                  <a:gdLst>
                    <a:gd name="T0" fmla="*/ 0 w 1777"/>
                    <a:gd name="T1" fmla="*/ 1150 h 1150"/>
                    <a:gd name="T2" fmla="*/ 195 w 1777"/>
                    <a:gd name="T3" fmla="*/ 1111 h 1150"/>
                    <a:gd name="T4" fmla="*/ 306 w 1777"/>
                    <a:gd name="T5" fmla="*/ 1088 h 1150"/>
                    <a:gd name="T6" fmla="*/ 367 w 1777"/>
                    <a:gd name="T7" fmla="*/ 1075 h 1150"/>
                    <a:gd name="T8" fmla="*/ 398 w 1777"/>
                    <a:gd name="T9" fmla="*/ 1068 h 1150"/>
                    <a:gd name="T10" fmla="*/ 405 w 1777"/>
                    <a:gd name="T11" fmla="*/ 1067 h 1150"/>
                    <a:gd name="T12" fmla="*/ 409 w 1777"/>
                    <a:gd name="T13" fmla="*/ 1066 h 1150"/>
                    <a:gd name="T14" fmla="*/ 411 w 1777"/>
                    <a:gd name="T15" fmla="*/ 1065 h 1150"/>
                    <a:gd name="T16" fmla="*/ 412 w 1777"/>
                    <a:gd name="T17" fmla="*/ 1063 h 1150"/>
                    <a:gd name="T18" fmla="*/ 420 w 1777"/>
                    <a:gd name="T19" fmla="*/ 1050 h 1150"/>
                    <a:gd name="T20" fmla="*/ 548 w 1777"/>
                    <a:gd name="T21" fmla="*/ 854 h 1150"/>
                    <a:gd name="T22" fmla="*/ 608 w 1777"/>
                    <a:gd name="T23" fmla="*/ 761 h 1150"/>
                    <a:gd name="T24" fmla="*/ 635 w 1777"/>
                    <a:gd name="T25" fmla="*/ 720 h 1150"/>
                    <a:gd name="T26" fmla="*/ 677 w 1777"/>
                    <a:gd name="T27" fmla="*/ 696 h 1150"/>
                    <a:gd name="T28" fmla="*/ 1021 w 1777"/>
                    <a:gd name="T29" fmla="*/ 653 h 1150"/>
                    <a:gd name="T30" fmla="*/ 1385 w 1777"/>
                    <a:gd name="T31" fmla="*/ 282 h 1150"/>
                    <a:gd name="T32" fmla="*/ 1394 w 1777"/>
                    <a:gd name="T33" fmla="*/ 277 h 1150"/>
                    <a:gd name="T34" fmla="*/ 1518 w 1777"/>
                    <a:gd name="T35" fmla="*/ 481 h 1150"/>
                    <a:gd name="T36" fmla="*/ 1777 w 1777"/>
                    <a:gd name="T37" fmla="*/ 0 h 1150"/>
                    <a:gd name="T38" fmla="*/ 1237 w 1777"/>
                    <a:gd name="T39" fmla="*/ 16 h 1150"/>
                    <a:gd name="T40" fmla="*/ 1360 w 1777"/>
                    <a:gd name="T41" fmla="*/ 220 h 1150"/>
                    <a:gd name="T42" fmla="*/ 1351 w 1777"/>
                    <a:gd name="T43" fmla="*/ 226 h 1150"/>
                    <a:gd name="T44" fmla="*/ 974 w 1777"/>
                    <a:gd name="T45" fmla="*/ 604 h 1150"/>
                    <a:gd name="T46" fmla="*/ 642 w 1777"/>
                    <a:gd name="T47" fmla="*/ 640 h 1150"/>
                    <a:gd name="T48" fmla="*/ 588 w 1777"/>
                    <a:gd name="T49" fmla="*/ 672 h 1150"/>
                    <a:gd name="T50" fmla="*/ 554 w 1777"/>
                    <a:gd name="T51" fmla="*/ 724 h 1150"/>
                    <a:gd name="T52" fmla="*/ 493 w 1777"/>
                    <a:gd name="T53" fmla="*/ 818 h 1150"/>
                    <a:gd name="T54" fmla="*/ 378 w 1777"/>
                    <a:gd name="T55" fmla="*/ 995 h 1150"/>
                    <a:gd name="T56" fmla="*/ 371 w 1777"/>
                    <a:gd name="T57" fmla="*/ 1005 h 1150"/>
                    <a:gd name="T58" fmla="*/ 369 w 1777"/>
                    <a:gd name="T59" fmla="*/ 1007 h 1150"/>
                    <a:gd name="T60" fmla="*/ 366 w 1777"/>
                    <a:gd name="T61" fmla="*/ 1008 h 1150"/>
                    <a:gd name="T62" fmla="*/ 360 w 1777"/>
                    <a:gd name="T63" fmla="*/ 1009 h 1150"/>
                    <a:gd name="T64" fmla="*/ 336 w 1777"/>
                    <a:gd name="T65" fmla="*/ 1014 h 1150"/>
                    <a:gd name="T66" fmla="*/ 288 w 1777"/>
                    <a:gd name="T67" fmla="*/ 1024 h 1150"/>
                    <a:gd name="T68" fmla="*/ 182 w 1777"/>
                    <a:gd name="T69" fmla="*/ 1046 h 1150"/>
                    <a:gd name="T70" fmla="*/ 1 w 1777"/>
                    <a:gd name="T71" fmla="*/ 1085 h 1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77"/>
                    <a:gd name="T109" fmla="*/ 0 h 1150"/>
                    <a:gd name="T110" fmla="*/ 1777 w 1777"/>
                    <a:gd name="T111" fmla="*/ 1150 h 1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77" h="1150">
                      <a:moveTo>
                        <a:pt x="0" y="1150"/>
                      </a:moveTo>
                      <a:cubicBezTo>
                        <a:pt x="195" y="1111"/>
                        <a:pt x="195" y="1111"/>
                        <a:pt x="195" y="1111"/>
                      </a:cubicBezTo>
                      <a:cubicBezTo>
                        <a:pt x="306" y="1088"/>
                        <a:pt x="306" y="1088"/>
                        <a:pt x="306" y="1088"/>
                      </a:cubicBezTo>
                      <a:cubicBezTo>
                        <a:pt x="367" y="1075"/>
                        <a:pt x="367" y="1075"/>
                        <a:pt x="367" y="1075"/>
                      </a:cubicBezTo>
                      <a:cubicBezTo>
                        <a:pt x="398" y="1068"/>
                        <a:pt x="398" y="1068"/>
                        <a:pt x="398" y="1068"/>
                      </a:cubicBezTo>
                      <a:cubicBezTo>
                        <a:pt x="405" y="1067"/>
                        <a:pt x="405" y="1067"/>
                        <a:pt x="405" y="1067"/>
                      </a:cubicBezTo>
                      <a:cubicBezTo>
                        <a:pt x="409" y="1066"/>
                        <a:pt x="409" y="1066"/>
                        <a:pt x="409" y="1066"/>
                      </a:cubicBezTo>
                      <a:cubicBezTo>
                        <a:pt x="410" y="1066"/>
                        <a:pt x="410" y="1066"/>
                        <a:pt x="411" y="1065"/>
                      </a:cubicBezTo>
                      <a:cubicBezTo>
                        <a:pt x="412" y="1063"/>
                        <a:pt x="412" y="1063"/>
                        <a:pt x="412" y="1063"/>
                      </a:cubicBezTo>
                      <a:cubicBezTo>
                        <a:pt x="420" y="1050"/>
                        <a:pt x="420" y="1050"/>
                        <a:pt x="420" y="1050"/>
                      </a:cubicBezTo>
                      <a:cubicBezTo>
                        <a:pt x="548" y="854"/>
                        <a:pt x="548" y="854"/>
                        <a:pt x="548" y="854"/>
                      </a:cubicBezTo>
                      <a:cubicBezTo>
                        <a:pt x="608" y="761"/>
                        <a:pt x="608" y="761"/>
                        <a:pt x="608" y="761"/>
                      </a:cubicBezTo>
                      <a:cubicBezTo>
                        <a:pt x="617" y="748"/>
                        <a:pt x="625" y="734"/>
                        <a:pt x="635" y="720"/>
                      </a:cubicBezTo>
                      <a:cubicBezTo>
                        <a:pt x="677" y="696"/>
                        <a:pt x="677" y="696"/>
                        <a:pt x="677" y="696"/>
                      </a:cubicBezTo>
                      <a:cubicBezTo>
                        <a:pt x="1021" y="653"/>
                        <a:pt x="1021" y="653"/>
                        <a:pt x="1021" y="653"/>
                      </a:cubicBezTo>
                      <a:cubicBezTo>
                        <a:pt x="1385" y="282"/>
                        <a:pt x="1385" y="282"/>
                        <a:pt x="1385" y="282"/>
                      </a:cubicBezTo>
                      <a:cubicBezTo>
                        <a:pt x="1394" y="277"/>
                        <a:pt x="1394" y="277"/>
                        <a:pt x="1394" y="277"/>
                      </a:cubicBezTo>
                      <a:cubicBezTo>
                        <a:pt x="1518" y="481"/>
                        <a:pt x="1518" y="481"/>
                        <a:pt x="1518" y="481"/>
                      </a:cubicBezTo>
                      <a:cubicBezTo>
                        <a:pt x="1605" y="320"/>
                        <a:pt x="1692" y="160"/>
                        <a:pt x="1777" y="0"/>
                      </a:cubicBezTo>
                      <a:cubicBezTo>
                        <a:pt x="1596" y="6"/>
                        <a:pt x="1416" y="11"/>
                        <a:pt x="1237" y="16"/>
                      </a:cubicBezTo>
                      <a:cubicBezTo>
                        <a:pt x="1360" y="220"/>
                        <a:pt x="1360" y="220"/>
                        <a:pt x="1360" y="220"/>
                      </a:cubicBezTo>
                      <a:cubicBezTo>
                        <a:pt x="1351" y="226"/>
                        <a:pt x="1351" y="226"/>
                        <a:pt x="1351" y="226"/>
                      </a:cubicBezTo>
                      <a:cubicBezTo>
                        <a:pt x="974" y="604"/>
                        <a:pt x="974" y="604"/>
                        <a:pt x="974" y="604"/>
                      </a:cubicBezTo>
                      <a:cubicBezTo>
                        <a:pt x="642" y="640"/>
                        <a:pt x="642" y="640"/>
                        <a:pt x="642" y="640"/>
                      </a:cubicBezTo>
                      <a:cubicBezTo>
                        <a:pt x="588" y="672"/>
                        <a:pt x="588" y="672"/>
                        <a:pt x="588" y="672"/>
                      </a:cubicBezTo>
                      <a:cubicBezTo>
                        <a:pt x="576" y="689"/>
                        <a:pt x="565" y="706"/>
                        <a:pt x="554" y="724"/>
                      </a:cubicBezTo>
                      <a:cubicBezTo>
                        <a:pt x="493" y="818"/>
                        <a:pt x="493" y="818"/>
                        <a:pt x="493" y="818"/>
                      </a:cubicBezTo>
                      <a:cubicBezTo>
                        <a:pt x="378" y="995"/>
                        <a:pt x="378" y="995"/>
                        <a:pt x="378" y="995"/>
                      </a:cubicBezTo>
                      <a:cubicBezTo>
                        <a:pt x="371" y="1005"/>
                        <a:pt x="371" y="1005"/>
                        <a:pt x="371" y="1005"/>
                      </a:cubicBezTo>
                      <a:cubicBezTo>
                        <a:pt x="371" y="1006"/>
                        <a:pt x="370" y="1007"/>
                        <a:pt x="369" y="1007"/>
                      </a:cubicBezTo>
                      <a:cubicBezTo>
                        <a:pt x="366" y="1008"/>
                        <a:pt x="366" y="1008"/>
                        <a:pt x="366" y="1008"/>
                      </a:cubicBezTo>
                      <a:cubicBezTo>
                        <a:pt x="360" y="1009"/>
                        <a:pt x="360" y="1009"/>
                        <a:pt x="360" y="1009"/>
                      </a:cubicBezTo>
                      <a:cubicBezTo>
                        <a:pt x="336" y="1014"/>
                        <a:pt x="336" y="1014"/>
                        <a:pt x="336" y="1014"/>
                      </a:cubicBezTo>
                      <a:cubicBezTo>
                        <a:pt x="288" y="1024"/>
                        <a:pt x="288" y="1024"/>
                        <a:pt x="288" y="1024"/>
                      </a:cubicBezTo>
                      <a:cubicBezTo>
                        <a:pt x="182" y="1046"/>
                        <a:pt x="182" y="1046"/>
                        <a:pt x="182" y="1046"/>
                      </a:cubicBezTo>
                      <a:cubicBezTo>
                        <a:pt x="1" y="1085"/>
                        <a:pt x="1" y="1085"/>
                        <a:pt x="1" y="1085"/>
                      </a:cubicBezTo>
                    </a:path>
                  </a:pathLst>
                </a:custGeom>
                <a:solidFill>
                  <a:srgbClr val="FFFFFF"/>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8481" name="Group 7"/>
            <p:cNvGrpSpPr>
              <a:grpSpLocks/>
            </p:cNvGrpSpPr>
            <p:nvPr/>
          </p:nvGrpSpPr>
          <p:grpSpPr bwMode="auto">
            <a:xfrm>
              <a:off x="405887" y="0"/>
              <a:ext cx="768899" cy="1031798"/>
              <a:chOff x="0" y="0"/>
              <a:chExt cx="872285" cy="1170533"/>
            </a:xfrm>
          </p:grpSpPr>
          <p:sp>
            <p:nvSpPr>
              <p:cNvPr id="18482" name="Freeform 18"/>
              <p:cNvSpPr>
                <a:spLocks noEditPoints="1" noChangeArrowheads="1"/>
              </p:cNvSpPr>
              <p:nvPr/>
            </p:nvSpPr>
            <p:spPr bwMode="auto">
              <a:xfrm>
                <a:off x="247085" y="0"/>
                <a:ext cx="625200" cy="1170533"/>
              </a:xfrm>
              <a:custGeom>
                <a:avLst/>
                <a:gdLst>
                  <a:gd name="T0" fmla="*/ 1312 w 1503"/>
                  <a:gd name="T1" fmla="*/ 2506 h 2814"/>
                  <a:gd name="T2" fmla="*/ 166 w 1503"/>
                  <a:gd name="T3" fmla="*/ 2409 h 2814"/>
                  <a:gd name="T4" fmla="*/ 166 w 1503"/>
                  <a:gd name="T5" fmla="*/ 2530 h 2814"/>
                  <a:gd name="T6" fmla="*/ 191 w 1503"/>
                  <a:gd name="T7" fmla="*/ 2292 h 2814"/>
                  <a:gd name="T8" fmla="*/ 191 w 1503"/>
                  <a:gd name="T9" fmla="*/ 2217 h 2814"/>
                  <a:gd name="T10" fmla="*/ 419 w 1503"/>
                  <a:gd name="T11" fmla="*/ 2314 h 2814"/>
                  <a:gd name="T12" fmla="*/ 191 w 1503"/>
                  <a:gd name="T13" fmla="*/ 2003 h 2814"/>
                  <a:gd name="T14" fmla="*/ 395 w 1503"/>
                  <a:gd name="T15" fmla="*/ 2003 h 2814"/>
                  <a:gd name="T16" fmla="*/ 419 w 1503"/>
                  <a:gd name="T17" fmla="*/ 1979 h 2814"/>
                  <a:gd name="T18" fmla="*/ 166 w 1503"/>
                  <a:gd name="T19" fmla="*/ 1979 h 2814"/>
                  <a:gd name="T20" fmla="*/ 1336 w 1503"/>
                  <a:gd name="T21" fmla="*/ 687 h 2814"/>
                  <a:gd name="T22" fmla="*/ 1312 w 1503"/>
                  <a:gd name="T23" fmla="*/ 665 h 2814"/>
                  <a:gd name="T24" fmla="*/ 191 w 1503"/>
                  <a:gd name="T25" fmla="*/ 665 h 2814"/>
                  <a:gd name="T26" fmla="*/ 166 w 1503"/>
                  <a:gd name="T27" fmla="*/ 687 h 2814"/>
                  <a:gd name="T28" fmla="*/ 191 w 1503"/>
                  <a:gd name="T29" fmla="*/ 418 h 2814"/>
                  <a:gd name="T30" fmla="*/ 191 w 1503"/>
                  <a:gd name="T31" fmla="*/ 308 h 2814"/>
                  <a:gd name="T32" fmla="*/ 1336 w 1503"/>
                  <a:gd name="T33" fmla="*/ 442 h 2814"/>
                  <a:gd name="T34" fmla="*/ 208 w 1503"/>
                  <a:gd name="T35" fmla="*/ 0 h 2814"/>
                  <a:gd name="T36" fmla="*/ 1359 w 1503"/>
                  <a:gd name="T37" fmla="*/ 9 h 2814"/>
                  <a:gd name="T38" fmla="*/ 1440 w 1503"/>
                  <a:gd name="T39" fmla="*/ 52 h 2814"/>
                  <a:gd name="T40" fmla="*/ 1493 w 1503"/>
                  <a:gd name="T41" fmla="*/ 121 h 2814"/>
                  <a:gd name="T42" fmla="*/ 1503 w 1503"/>
                  <a:gd name="T43" fmla="*/ 2635 h 2814"/>
                  <a:gd name="T44" fmla="*/ 1479 w 1503"/>
                  <a:gd name="T45" fmla="*/ 2717 h 2814"/>
                  <a:gd name="T46" fmla="*/ 1417 w 1503"/>
                  <a:gd name="T47" fmla="*/ 2779 h 2814"/>
                  <a:gd name="T48" fmla="*/ 1327 w 1503"/>
                  <a:gd name="T49" fmla="*/ 2812 h 2814"/>
                  <a:gd name="T50" fmla="*/ 176 w 1503"/>
                  <a:gd name="T51" fmla="*/ 2812 h 2814"/>
                  <a:gd name="T52" fmla="*/ 86 w 1503"/>
                  <a:gd name="T53" fmla="*/ 2779 h 2814"/>
                  <a:gd name="T54" fmla="*/ 24 w 1503"/>
                  <a:gd name="T55" fmla="*/ 2717 h 2814"/>
                  <a:gd name="T56" fmla="*/ 0 w 1503"/>
                  <a:gd name="T57" fmla="*/ 2635 h 2814"/>
                  <a:gd name="T58" fmla="*/ 25 w 1503"/>
                  <a:gd name="T59" fmla="*/ 2635 h 2814"/>
                  <a:gd name="T60" fmla="*/ 45 w 1503"/>
                  <a:gd name="T61" fmla="*/ 2707 h 2814"/>
                  <a:gd name="T62" fmla="*/ 100 w 1503"/>
                  <a:gd name="T63" fmla="*/ 2760 h 2814"/>
                  <a:gd name="T64" fmla="*/ 180 w 1503"/>
                  <a:gd name="T65" fmla="*/ 2789 h 2814"/>
                  <a:gd name="T66" fmla="*/ 1323 w 1503"/>
                  <a:gd name="T67" fmla="*/ 2789 h 2814"/>
                  <a:gd name="T68" fmla="*/ 1403 w 1503"/>
                  <a:gd name="T69" fmla="*/ 2760 h 2814"/>
                  <a:gd name="T70" fmla="*/ 1458 w 1503"/>
                  <a:gd name="T71" fmla="*/ 2707 h 2814"/>
                  <a:gd name="T72" fmla="*/ 1479 w 1503"/>
                  <a:gd name="T73" fmla="*/ 2635 h 2814"/>
                  <a:gd name="T74" fmla="*/ 1464 w 1503"/>
                  <a:gd name="T75" fmla="*/ 129 h 2814"/>
                  <a:gd name="T76" fmla="*/ 1424 w 1503"/>
                  <a:gd name="T77" fmla="*/ 68 h 2814"/>
                  <a:gd name="T78" fmla="*/ 1352 w 1503"/>
                  <a:gd name="T79" fmla="*/ 30 h 2814"/>
                  <a:gd name="T80" fmla="*/ 208 w 1503"/>
                  <a:gd name="T81" fmla="*/ 23 h 2814"/>
                  <a:gd name="T82" fmla="*/ 125 w 1503"/>
                  <a:gd name="T83" fmla="*/ 40 h 2814"/>
                  <a:gd name="T84" fmla="*/ 60 w 1503"/>
                  <a:gd name="T85" fmla="*/ 86 h 2814"/>
                  <a:gd name="T86" fmla="*/ 28 w 1503"/>
                  <a:gd name="T87" fmla="*/ 153 h 2814"/>
                  <a:gd name="T88" fmla="*/ 0 w 1503"/>
                  <a:gd name="T89" fmla="*/ 779 h 2814"/>
                  <a:gd name="T90" fmla="*/ 11 w 1503"/>
                  <a:gd name="T91" fmla="*/ 121 h 2814"/>
                  <a:gd name="T92" fmla="*/ 61 w 1503"/>
                  <a:gd name="T93" fmla="*/ 52 h 2814"/>
                  <a:gd name="T94" fmla="*/ 144 w 1503"/>
                  <a:gd name="T95" fmla="*/ 9 h 28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03"/>
                  <a:gd name="T145" fmla="*/ 0 h 2814"/>
                  <a:gd name="T146" fmla="*/ 1503 w 1503"/>
                  <a:gd name="T147" fmla="*/ 2814 h 28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03" h="2814">
                    <a:moveTo>
                      <a:pt x="191" y="2433"/>
                    </a:moveTo>
                    <a:lnTo>
                      <a:pt x="191" y="2506"/>
                    </a:lnTo>
                    <a:lnTo>
                      <a:pt x="1312" y="2506"/>
                    </a:lnTo>
                    <a:lnTo>
                      <a:pt x="1312" y="2433"/>
                    </a:lnTo>
                    <a:lnTo>
                      <a:pt x="191" y="2433"/>
                    </a:lnTo>
                    <a:close/>
                    <a:moveTo>
                      <a:pt x="166" y="2409"/>
                    </a:moveTo>
                    <a:lnTo>
                      <a:pt x="1336" y="2409"/>
                    </a:lnTo>
                    <a:lnTo>
                      <a:pt x="1336" y="2530"/>
                    </a:lnTo>
                    <a:lnTo>
                      <a:pt x="166" y="2530"/>
                    </a:lnTo>
                    <a:lnTo>
                      <a:pt x="166" y="2409"/>
                    </a:lnTo>
                    <a:close/>
                    <a:moveTo>
                      <a:pt x="191" y="2217"/>
                    </a:moveTo>
                    <a:lnTo>
                      <a:pt x="191" y="2292"/>
                    </a:lnTo>
                    <a:lnTo>
                      <a:pt x="395" y="2292"/>
                    </a:lnTo>
                    <a:lnTo>
                      <a:pt x="395" y="2217"/>
                    </a:lnTo>
                    <a:lnTo>
                      <a:pt x="191" y="2217"/>
                    </a:lnTo>
                    <a:close/>
                    <a:moveTo>
                      <a:pt x="166" y="2193"/>
                    </a:moveTo>
                    <a:lnTo>
                      <a:pt x="419" y="2193"/>
                    </a:lnTo>
                    <a:lnTo>
                      <a:pt x="419" y="2314"/>
                    </a:lnTo>
                    <a:lnTo>
                      <a:pt x="166" y="2314"/>
                    </a:lnTo>
                    <a:lnTo>
                      <a:pt x="166" y="2193"/>
                    </a:lnTo>
                    <a:close/>
                    <a:moveTo>
                      <a:pt x="191" y="2003"/>
                    </a:moveTo>
                    <a:lnTo>
                      <a:pt x="191" y="2075"/>
                    </a:lnTo>
                    <a:lnTo>
                      <a:pt x="395" y="2075"/>
                    </a:lnTo>
                    <a:lnTo>
                      <a:pt x="395" y="2003"/>
                    </a:lnTo>
                    <a:lnTo>
                      <a:pt x="191" y="2003"/>
                    </a:lnTo>
                    <a:close/>
                    <a:moveTo>
                      <a:pt x="166" y="1979"/>
                    </a:moveTo>
                    <a:lnTo>
                      <a:pt x="419" y="1979"/>
                    </a:lnTo>
                    <a:lnTo>
                      <a:pt x="419" y="2099"/>
                    </a:lnTo>
                    <a:lnTo>
                      <a:pt x="166" y="2099"/>
                    </a:lnTo>
                    <a:lnTo>
                      <a:pt x="166" y="1979"/>
                    </a:lnTo>
                    <a:close/>
                    <a:moveTo>
                      <a:pt x="166" y="519"/>
                    </a:moveTo>
                    <a:lnTo>
                      <a:pt x="1336" y="519"/>
                    </a:lnTo>
                    <a:lnTo>
                      <a:pt x="1336" y="687"/>
                    </a:lnTo>
                    <a:lnTo>
                      <a:pt x="1074" y="687"/>
                    </a:lnTo>
                    <a:lnTo>
                      <a:pt x="1074" y="665"/>
                    </a:lnTo>
                    <a:lnTo>
                      <a:pt x="1312" y="665"/>
                    </a:lnTo>
                    <a:lnTo>
                      <a:pt x="1312" y="541"/>
                    </a:lnTo>
                    <a:lnTo>
                      <a:pt x="191" y="541"/>
                    </a:lnTo>
                    <a:lnTo>
                      <a:pt x="191" y="665"/>
                    </a:lnTo>
                    <a:lnTo>
                      <a:pt x="251" y="665"/>
                    </a:lnTo>
                    <a:lnTo>
                      <a:pt x="251" y="687"/>
                    </a:lnTo>
                    <a:lnTo>
                      <a:pt x="166" y="687"/>
                    </a:lnTo>
                    <a:lnTo>
                      <a:pt x="166" y="519"/>
                    </a:lnTo>
                    <a:close/>
                    <a:moveTo>
                      <a:pt x="191" y="308"/>
                    </a:moveTo>
                    <a:lnTo>
                      <a:pt x="191" y="418"/>
                    </a:lnTo>
                    <a:lnTo>
                      <a:pt x="1312" y="418"/>
                    </a:lnTo>
                    <a:lnTo>
                      <a:pt x="1312" y="308"/>
                    </a:lnTo>
                    <a:lnTo>
                      <a:pt x="191" y="308"/>
                    </a:lnTo>
                    <a:close/>
                    <a:moveTo>
                      <a:pt x="166" y="285"/>
                    </a:moveTo>
                    <a:lnTo>
                      <a:pt x="1336" y="285"/>
                    </a:lnTo>
                    <a:lnTo>
                      <a:pt x="1336" y="442"/>
                    </a:lnTo>
                    <a:lnTo>
                      <a:pt x="166" y="442"/>
                    </a:lnTo>
                    <a:lnTo>
                      <a:pt x="166" y="285"/>
                    </a:lnTo>
                    <a:close/>
                    <a:moveTo>
                      <a:pt x="208" y="0"/>
                    </a:moveTo>
                    <a:lnTo>
                      <a:pt x="1293" y="0"/>
                    </a:lnTo>
                    <a:lnTo>
                      <a:pt x="1327" y="3"/>
                    </a:lnTo>
                    <a:lnTo>
                      <a:pt x="1359" y="9"/>
                    </a:lnTo>
                    <a:lnTo>
                      <a:pt x="1391" y="19"/>
                    </a:lnTo>
                    <a:lnTo>
                      <a:pt x="1417" y="34"/>
                    </a:lnTo>
                    <a:lnTo>
                      <a:pt x="1440" y="52"/>
                    </a:lnTo>
                    <a:lnTo>
                      <a:pt x="1463" y="73"/>
                    </a:lnTo>
                    <a:lnTo>
                      <a:pt x="1479" y="96"/>
                    </a:lnTo>
                    <a:lnTo>
                      <a:pt x="1493" y="121"/>
                    </a:lnTo>
                    <a:lnTo>
                      <a:pt x="1500" y="150"/>
                    </a:lnTo>
                    <a:lnTo>
                      <a:pt x="1503" y="179"/>
                    </a:lnTo>
                    <a:lnTo>
                      <a:pt x="1503" y="2635"/>
                    </a:lnTo>
                    <a:lnTo>
                      <a:pt x="1500" y="2664"/>
                    </a:lnTo>
                    <a:lnTo>
                      <a:pt x="1493" y="2691"/>
                    </a:lnTo>
                    <a:lnTo>
                      <a:pt x="1479" y="2717"/>
                    </a:lnTo>
                    <a:lnTo>
                      <a:pt x="1463" y="2740"/>
                    </a:lnTo>
                    <a:lnTo>
                      <a:pt x="1440" y="2762"/>
                    </a:lnTo>
                    <a:lnTo>
                      <a:pt x="1417" y="2779"/>
                    </a:lnTo>
                    <a:lnTo>
                      <a:pt x="1391" y="2794"/>
                    </a:lnTo>
                    <a:lnTo>
                      <a:pt x="1359" y="2804"/>
                    </a:lnTo>
                    <a:lnTo>
                      <a:pt x="1327" y="2812"/>
                    </a:lnTo>
                    <a:lnTo>
                      <a:pt x="1293" y="2814"/>
                    </a:lnTo>
                    <a:lnTo>
                      <a:pt x="208" y="2814"/>
                    </a:lnTo>
                    <a:lnTo>
                      <a:pt x="176" y="2812"/>
                    </a:lnTo>
                    <a:lnTo>
                      <a:pt x="144" y="2804"/>
                    </a:lnTo>
                    <a:lnTo>
                      <a:pt x="114" y="2794"/>
                    </a:lnTo>
                    <a:lnTo>
                      <a:pt x="86" y="2779"/>
                    </a:lnTo>
                    <a:lnTo>
                      <a:pt x="61" y="2762"/>
                    </a:lnTo>
                    <a:lnTo>
                      <a:pt x="41" y="2740"/>
                    </a:lnTo>
                    <a:lnTo>
                      <a:pt x="24" y="2717"/>
                    </a:lnTo>
                    <a:lnTo>
                      <a:pt x="11" y="2691"/>
                    </a:lnTo>
                    <a:lnTo>
                      <a:pt x="3" y="2664"/>
                    </a:lnTo>
                    <a:lnTo>
                      <a:pt x="0" y="2635"/>
                    </a:lnTo>
                    <a:lnTo>
                      <a:pt x="0" y="1982"/>
                    </a:lnTo>
                    <a:lnTo>
                      <a:pt x="25" y="1982"/>
                    </a:lnTo>
                    <a:lnTo>
                      <a:pt x="25" y="2635"/>
                    </a:lnTo>
                    <a:lnTo>
                      <a:pt x="28" y="2661"/>
                    </a:lnTo>
                    <a:lnTo>
                      <a:pt x="34" y="2684"/>
                    </a:lnTo>
                    <a:lnTo>
                      <a:pt x="45" y="2707"/>
                    </a:lnTo>
                    <a:lnTo>
                      <a:pt x="60" y="2727"/>
                    </a:lnTo>
                    <a:lnTo>
                      <a:pt x="78" y="2745"/>
                    </a:lnTo>
                    <a:lnTo>
                      <a:pt x="100" y="2760"/>
                    </a:lnTo>
                    <a:lnTo>
                      <a:pt x="125" y="2773"/>
                    </a:lnTo>
                    <a:lnTo>
                      <a:pt x="150" y="2783"/>
                    </a:lnTo>
                    <a:lnTo>
                      <a:pt x="180" y="2789"/>
                    </a:lnTo>
                    <a:lnTo>
                      <a:pt x="208" y="2790"/>
                    </a:lnTo>
                    <a:lnTo>
                      <a:pt x="1293" y="2790"/>
                    </a:lnTo>
                    <a:lnTo>
                      <a:pt x="1323" y="2789"/>
                    </a:lnTo>
                    <a:lnTo>
                      <a:pt x="1352" y="2783"/>
                    </a:lnTo>
                    <a:lnTo>
                      <a:pt x="1378" y="2773"/>
                    </a:lnTo>
                    <a:lnTo>
                      <a:pt x="1403" y="2760"/>
                    </a:lnTo>
                    <a:lnTo>
                      <a:pt x="1424" y="2745"/>
                    </a:lnTo>
                    <a:lnTo>
                      <a:pt x="1443" y="2727"/>
                    </a:lnTo>
                    <a:lnTo>
                      <a:pt x="1458" y="2707"/>
                    </a:lnTo>
                    <a:lnTo>
                      <a:pt x="1469" y="2684"/>
                    </a:lnTo>
                    <a:lnTo>
                      <a:pt x="1477" y="2661"/>
                    </a:lnTo>
                    <a:lnTo>
                      <a:pt x="1479" y="2635"/>
                    </a:lnTo>
                    <a:lnTo>
                      <a:pt x="1479" y="179"/>
                    </a:lnTo>
                    <a:lnTo>
                      <a:pt x="1477" y="153"/>
                    </a:lnTo>
                    <a:lnTo>
                      <a:pt x="1464" y="129"/>
                    </a:lnTo>
                    <a:lnTo>
                      <a:pt x="1454" y="106"/>
                    </a:lnTo>
                    <a:lnTo>
                      <a:pt x="1443" y="86"/>
                    </a:lnTo>
                    <a:lnTo>
                      <a:pt x="1424" y="68"/>
                    </a:lnTo>
                    <a:lnTo>
                      <a:pt x="1403" y="53"/>
                    </a:lnTo>
                    <a:lnTo>
                      <a:pt x="1378" y="40"/>
                    </a:lnTo>
                    <a:lnTo>
                      <a:pt x="1352" y="30"/>
                    </a:lnTo>
                    <a:lnTo>
                      <a:pt x="1323" y="24"/>
                    </a:lnTo>
                    <a:lnTo>
                      <a:pt x="1293" y="23"/>
                    </a:lnTo>
                    <a:lnTo>
                      <a:pt x="208" y="23"/>
                    </a:lnTo>
                    <a:lnTo>
                      <a:pt x="180" y="24"/>
                    </a:lnTo>
                    <a:lnTo>
                      <a:pt x="150" y="30"/>
                    </a:lnTo>
                    <a:lnTo>
                      <a:pt x="125" y="40"/>
                    </a:lnTo>
                    <a:lnTo>
                      <a:pt x="100" y="53"/>
                    </a:lnTo>
                    <a:lnTo>
                      <a:pt x="78" y="68"/>
                    </a:lnTo>
                    <a:lnTo>
                      <a:pt x="60" y="86"/>
                    </a:lnTo>
                    <a:lnTo>
                      <a:pt x="45" y="106"/>
                    </a:lnTo>
                    <a:lnTo>
                      <a:pt x="34" y="129"/>
                    </a:lnTo>
                    <a:lnTo>
                      <a:pt x="28" y="153"/>
                    </a:lnTo>
                    <a:lnTo>
                      <a:pt x="25" y="179"/>
                    </a:lnTo>
                    <a:lnTo>
                      <a:pt x="25" y="779"/>
                    </a:lnTo>
                    <a:lnTo>
                      <a:pt x="0" y="779"/>
                    </a:lnTo>
                    <a:lnTo>
                      <a:pt x="0" y="179"/>
                    </a:lnTo>
                    <a:lnTo>
                      <a:pt x="3" y="150"/>
                    </a:lnTo>
                    <a:lnTo>
                      <a:pt x="11" y="121"/>
                    </a:lnTo>
                    <a:lnTo>
                      <a:pt x="24" y="96"/>
                    </a:lnTo>
                    <a:lnTo>
                      <a:pt x="41" y="73"/>
                    </a:lnTo>
                    <a:lnTo>
                      <a:pt x="61" y="52"/>
                    </a:lnTo>
                    <a:lnTo>
                      <a:pt x="86" y="34"/>
                    </a:lnTo>
                    <a:lnTo>
                      <a:pt x="114" y="19"/>
                    </a:lnTo>
                    <a:lnTo>
                      <a:pt x="144" y="9"/>
                    </a:lnTo>
                    <a:lnTo>
                      <a:pt x="176" y="3"/>
                    </a:lnTo>
                    <a:lnTo>
                      <a:pt x="20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83" name="Freeform 19"/>
              <p:cNvSpPr>
                <a:spLocks noEditPoints="1" noChangeArrowheads="1"/>
              </p:cNvSpPr>
              <p:nvPr/>
            </p:nvSpPr>
            <p:spPr bwMode="auto">
              <a:xfrm>
                <a:off x="0" y="235853"/>
                <a:ext cx="730024" cy="601489"/>
              </a:xfrm>
              <a:custGeom>
                <a:avLst/>
                <a:gdLst>
                  <a:gd name="T0" fmla="*/ 167 w 1754"/>
                  <a:gd name="T1" fmla="*/ 350 h 1446"/>
                  <a:gd name="T2" fmla="*/ 154 w 1754"/>
                  <a:gd name="T3" fmla="*/ 409 h 1446"/>
                  <a:gd name="T4" fmla="*/ 142 w 1754"/>
                  <a:gd name="T5" fmla="*/ 845 h 1446"/>
                  <a:gd name="T6" fmla="*/ 1607 w 1754"/>
                  <a:gd name="T7" fmla="*/ 1376 h 1446"/>
                  <a:gd name="T8" fmla="*/ 1643 w 1754"/>
                  <a:gd name="T9" fmla="*/ 1360 h 1446"/>
                  <a:gd name="T10" fmla="*/ 1663 w 1754"/>
                  <a:gd name="T11" fmla="*/ 1066 h 1446"/>
                  <a:gd name="T12" fmla="*/ 1679 w 1754"/>
                  <a:gd name="T13" fmla="*/ 788 h 1446"/>
                  <a:gd name="T14" fmla="*/ 1688 w 1754"/>
                  <a:gd name="T15" fmla="*/ 688 h 1446"/>
                  <a:gd name="T16" fmla="*/ 1696 w 1754"/>
                  <a:gd name="T17" fmla="*/ 568 h 1446"/>
                  <a:gd name="T18" fmla="*/ 1694 w 1754"/>
                  <a:gd name="T19" fmla="*/ 444 h 1446"/>
                  <a:gd name="T20" fmla="*/ 1678 w 1754"/>
                  <a:gd name="T21" fmla="*/ 403 h 1446"/>
                  <a:gd name="T22" fmla="*/ 1507 w 1754"/>
                  <a:gd name="T23" fmla="*/ 46 h 1446"/>
                  <a:gd name="T24" fmla="*/ 943 w 1754"/>
                  <a:gd name="T25" fmla="*/ 48 h 1446"/>
                  <a:gd name="T26" fmla="*/ 902 w 1754"/>
                  <a:gd name="T27" fmla="*/ 67 h 1446"/>
                  <a:gd name="T28" fmla="*/ 891 w 1754"/>
                  <a:gd name="T29" fmla="*/ 114 h 1446"/>
                  <a:gd name="T30" fmla="*/ 885 w 1754"/>
                  <a:gd name="T31" fmla="*/ 160 h 1446"/>
                  <a:gd name="T32" fmla="*/ 828 w 1754"/>
                  <a:gd name="T33" fmla="*/ 223 h 1446"/>
                  <a:gd name="T34" fmla="*/ 87 w 1754"/>
                  <a:gd name="T35" fmla="*/ 234 h 1446"/>
                  <a:gd name="T36" fmla="*/ 56 w 1754"/>
                  <a:gd name="T37" fmla="*/ 274 h 1446"/>
                  <a:gd name="T38" fmla="*/ 47 w 1754"/>
                  <a:gd name="T39" fmla="*/ 376 h 1446"/>
                  <a:gd name="T40" fmla="*/ 50 w 1754"/>
                  <a:gd name="T41" fmla="*/ 1185 h 1446"/>
                  <a:gd name="T42" fmla="*/ 46 w 1754"/>
                  <a:gd name="T43" fmla="*/ 1252 h 1446"/>
                  <a:gd name="T44" fmla="*/ 47 w 1754"/>
                  <a:gd name="T45" fmla="*/ 1332 h 1446"/>
                  <a:gd name="T46" fmla="*/ 75 w 1754"/>
                  <a:gd name="T47" fmla="*/ 1391 h 1446"/>
                  <a:gd name="T48" fmla="*/ 111 w 1754"/>
                  <a:gd name="T49" fmla="*/ 389 h 1446"/>
                  <a:gd name="T50" fmla="*/ 123 w 1754"/>
                  <a:gd name="T51" fmla="*/ 327 h 1446"/>
                  <a:gd name="T52" fmla="*/ 174 w 1754"/>
                  <a:gd name="T53" fmla="*/ 286 h 1446"/>
                  <a:gd name="T54" fmla="*/ 253 w 1754"/>
                  <a:gd name="T55" fmla="*/ 287 h 1446"/>
                  <a:gd name="T56" fmla="*/ 1622 w 1754"/>
                  <a:gd name="T57" fmla="*/ 353 h 1446"/>
                  <a:gd name="T58" fmla="*/ 1699 w 1754"/>
                  <a:gd name="T59" fmla="*/ 342 h 1446"/>
                  <a:gd name="T60" fmla="*/ 1697 w 1754"/>
                  <a:gd name="T61" fmla="*/ 268 h 1446"/>
                  <a:gd name="T62" fmla="*/ 1671 w 1754"/>
                  <a:gd name="T63" fmla="*/ 227 h 1446"/>
                  <a:gd name="T64" fmla="*/ 1640 w 1754"/>
                  <a:gd name="T65" fmla="*/ 208 h 1446"/>
                  <a:gd name="T66" fmla="*/ 1617 w 1754"/>
                  <a:gd name="T67" fmla="*/ 137 h 1446"/>
                  <a:gd name="T68" fmla="*/ 1606 w 1754"/>
                  <a:gd name="T69" fmla="*/ 75 h 1446"/>
                  <a:gd name="T70" fmla="*/ 1564 w 1754"/>
                  <a:gd name="T71" fmla="*/ 50 h 1446"/>
                  <a:gd name="T72" fmla="*/ 987 w 1754"/>
                  <a:gd name="T73" fmla="*/ 0 h 1446"/>
                  <a:gd name="T74" fmla="*/ 1583 w 1754"/>
                  <a:gd name="T75" fmla="*/ 4 h 1446"/>
                  <a:gd name="T76" fmla="*/ 1651 w 1754"/>
                  <a:gd name="T77" fmla="*/ 55 h 1446"/>
                  <a:gd name="T78" fmla="*/ 1666 w 1754"/>
                  <a:gd name="T79" fmla="*/ 141 h 1446"/>
                  <a:gd name="T80" fmla="*/ 1686 w 1754"/>
                  <a:gd name="T81" fmla="*/ 185 h 1446"/>
                  <a:gd name="T82" fmla="*/ 1713 w 1754"/>
                  <a:gd name="T83" fmla="*/ 200 h 1446"/>
                  <a:gd name="T84" fmla="*/ 1747 w 1754"/>
                  <a:gd name="T85" fmla="*/ 267 h 1446"/>
                  <a:gd name="T86" fmla="*/ 1754 w 1754"/>
                  <a:gd name="T87" fmla="*/ 371 h 1446"/>
                  <a:gd name="T88" fmla="*/ 1745 w 1754"/>
                  <a:gd name="T89" fmla="*/ 476 h 1446"/>
                  <a:gd name="T90" fmla="*/ 1702 w 1754"/>
                  <a:gd name="T91" fmla="*/ 1231 h 1446"/>
                  <a:gd name="T92" fmla="*/ 1699 w 1754"/>
                  <a:gd name="T93" fmla="*/ 1315 h 1446"/>
                  <a:gd name="T94" fmla="*/ 1683 w 1754"/>
                  <a:gd name="T95" fmla="*/ 1382 h 1446"/>
                  <a:gd name="T96" fmla="*/ 1633 w 1754"/>
                  <a:gd name="T97" fmla="*/ 1421 h 1446"/>
                  <a:gd name="T98" fmla="*/ 1535 w 1754"/>
                  <a:gd name="T99" fmla="*/ 1424 h 1446"/>
                  <a:gd name="T100" fmla="*/ 60 w 1754"/>
                  <a:gd name="T101" fmla="*/ 1434 h 1446"/>
                  <a:gd name="T102" fmla="*/ 20 w 1754"/>
                  <a:gd name="T103" fmla="*/ 1394 h 1446"/>
                  <a:gd name="T104" fmla="*/ 1 w 1754"/>
                  <a:gd name="T105" fmla="*/ 1335 h 1446"/>
                  <a:gd name="T106" fmla="*/ 0 w 1754"/>
                  <a:gd name="T107" fmla="*/ 338 h 1446"/>
                  <a:gd name="T108" fmla="*/ 12 w 1754"/>
                  <a:gd name="T109" fmla="*/ 263 h 1446"/>
                  <a:gd name="T110" fmla="*/ 52 w 1754"/>
                  <a:gd name="T111" fmla="*/ 208 h 1446"/>
                  <a:gd name="T112" fmla="*/ 132 w 1754"/>
                  <a:gd name="T113" fmla="*/ 187 h 1446"/>
                  <a:gd name="T114" fmla="*/ 820 w 1754"/>
                  <a:gd name="T115" fmla="*/ 173 h 1446"/>
                  <a:gd name="T116" fmla="*/ 837 w 1754"/>
                  <a:gd name="T117" fmla="*/ 131 h 1446"/>
                  <a:gd name="T118" fmla="*/ 847 w 1754"/>
                  <a:gd name="T119" fmla="*/ 71 h 1446"/>
                  <a:gd name="T120" fmla="*/ 887 w 1754"/>
                  <a:gd name="T121" fmla="*/ 19 h 1446"/>
                  <a:gd name="T122" fmla="*/ 951 w 1754"/>
                  <a:gd name="T123" fmla="*/ 3 h 14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4"/>
                  <a:gd name="T187" fmla="*/ 0 h 1446"/>
                  <a:gd name="T188" fmla="*/ 1754 w 1754"/>
                  <a:gd name="T189" fmla="*/ 1446 h 14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4" h="1446">
                    <a:moveTo>
                      <a:pt x="193" y="330"/>
                    </a:moveTo>
                    <a:lnTo>
                      <a:pt x="183" y="333"/>
                    </a:lnTo>
                    <a:lnTo>
                      <a:pt x="174" y="340"/>
                    </a:lnTo>
                    <a:lnTo>
                      <a:pt x="167" y="350"/>
                    </a:lnTo>
                    <a:lnTo>
                      <a:pt x="162" y="363"/>
                    </a:lnTo>
                    <a:lnTo>
                      <a:pt x="158" y="376"/>
                    </a:lnTo>
                    <a:lnTo>
                      <a:pt x="156" y="394"/>
                    </a:lnTo>
                    <a:lnTo>
                      <a:pt x="154" y="409"/>
                    </a:lnTo>
                    <a:lnTo>
                      <a:pt x="154" y="459"/>
                    </a:lnTo>
                    <a:lnTo>
                      <a:pt x="154" y="472"/>
                    </a:lnTo>
                    <a:lnTo>
                      <a:pt x="154" y="492"/>
                    </a:lnTo>
                    <a:lnTo>
                      <a:pt x="142" y="845"/>
                    </a:lnTo>
                    <a:lnTo>
                      <a:pt x="122" y="1399"/>
                    </a:lnTo>
                    <a:lnTo>
                      <a:pt x="1089" y="1385"/>
                    </a:lnTo>
                    <a:lnTo>
                      <a:pt x="1573" y="1376"/>
                    </a:lnTo>
                    <a:lnTo>
                      <a:pt x="1607" y="1376"/>
                    </a:lnTo>
                    <a:lnTo>
                      <a:pt x="1618" y="1375"/>
                    </a:lnTo>
                    <a:lnTo>
                      <a:pt x="1628" y="1372"/>
                    </a:lnTo>
                    <a:lnTo>
                      <a:pt x="1636" y="1367"/>
                    </a:lnTo>
                    <a:lnTo>
                      <a:pt x="1643" y="1360"/>
                    </a:lnTo>
                    <a:lnTo>
                      <a:pt x="1647" y="1350"/>
                    </a:lnTo>
                    <a:lnTo>
                      <a:pt x="1648" y="1336"/>
                    </a:lnTo>
                    <a:lnTo>
                      <a:pt x="1651" y="1300"/>
                    </a:lnTo>
                    <a:lnTo>
                      <a:pt x="1663" y="1066"/>
                    </a:lnTo>
                    <a:lnTo>
                      <a:pt x="1676" y="831"/>
                    </a:lnTo>
                    <a:lnTo>
                      <a:pt x="1676" y="821"/>
                    </a:lnTo>
                    <a:lnTo>
                      <a:pt x="1678" y="806"/>
                    </a:lnTo>
                    <a:lnTo>
                      <a:pt x="1679" y="788"/>
                    </a:lnTo>
                    <a:lnTo>
                      <a:pt x="1681" y="766"/>
                    </a:lnTo>
                    <a:lnTo>
                      <a:pt x="1683" y="743"/>
                    </a:lnTo>
                    <a:lnTo>
                      <a:pt x="1686" y="717"/>
                    </a:lnTo>
                    <a:lnTo>
                      <a:pt x="1688" y="688"/>
                    </a:lnTo>
                    <a:lnTo>
                      <a:pt x="1689" y="659"/>
                    </a:lnTo>
                    <a:lnTo>
                      <a:pt x="1692" y="628"/>
                    </a:lnTo>
                    <a:lnTo>
                      <a:pt x="1693" y="598"/>
                    </a:lnTo>
                    <a:lnTo>
                      <a:pt x="1696" y="568"/>
                    </a:lnTo>
                    <a:lnTo>
                      <a:pt x="1696" y="540"/>
                    </a:lnTo>
                    <a:lnTo>
                      <a:pt x="1696" y="486"/>
                    </a:lnTo>
                    <a:lnTo>
                      <a:pt x="1696" y="462"/>
                    </a:lnTo>
                    <a:lnTo>
                      <a:pt x="1694" y="444"/>
                    </a:lnTo>
                    <a:lnTo>
                      <a:pt x="1692" y="426"/>
                    </a:lnTo>
                    <a:lnTo>
                      <a:pt x="1688" y="413"/>
                    </a:lnTo>
                    <a:lnTo>
                      <a:pt x="1683" y="405"/>
                    </a:lnTo>
                    <a:lnTo>
                      <a:pt x="1678" y="403"/>
                    </a:lnTo>
                    <a:lnTo>
                      <a:pt x="1561" y="396"/>
                    </a:lnTo>
                    <a:lnTo>
                      <a:pt x="382" y="340"/>
                    </a:lnTo>
                    <a:lnTo>
                      <a:pt x="193" y="330"/>
                    </a:lnTo>
                    <a:close/>
                    <a:moveTo>
                      <a:pt x="1507" y="46"/>
                    </a:moveTo>
                    <a:lnTo>
                      <a:pt x="1491" y="48"/>
                    </a:lnTo>
                    <a:lnTo>
                      <a:pt x="1478" y="48"/>
                    </a:lnTo>
                    <a:lnTo>
                      <a:pt x="1463" y="48"/>
                    </a:lnTo>
                    <a:lnTo>
                      <a:pt x="943" y="48"/>
                    </a:lnTo>
                    <a:lnTo>
                      <a:pt x="928" y="49"/>
                    </a:lnTo>
                    <a:lnTo>
                      <a:pt x="917" y="54"/>
                    </a:lnTo>
                    <a:lnTo>
                      <a:pt x="908" y="60"/>
                    </a:lnTo>
                    <a:lnTo>
                      <a:pt x="902" y="67"/>
                    </a:lnTo>
                    <a:lnTo>
                      <a:pt x="897" y="77"/>
                    </a:lnTo>
                    <a:lnTo>
                      <a:pt x="895" y="89"/>
                    </a:lnTo>
                    <a:lnTo>
                      <a:pt x="892" y="101"/>
                    </a:lnTo>
                    <a:lnTo>
                      <a:pt x="891" y="114"/>
                    </a:lnTo>
                    <a:lnTo>
                      <a:pt x="890" y="126"/>
                    </a:lnTo>
                    <a:lnTo>
                      <a:pt x="888" y="138"/>
                    </a:lnTo>
                    <a:lnTo>
                      <a:pt x="887" y="150"/>
                    </a:lnTo>
                    <a:lnTo>
                      <a:pt x="885" y="160"/>
                    </a:lnTo>
                    <a:lnTo>
                      <a:pt x="875" y="180"/>
                    </a:lnTo>
                    <a:lnTo>
                      <a:pt x="862" y="198"/>
                    </a:lnTo>
                    <a:lnTo>
                      <a:pt x="847" y="212"/>
                    </a:lnTo>
                    <a:lnTo>
                      <a:pt x="828" y="223"/>
                    </a:lnTo>
                    <a:lnTo>
                      <a:pt x="809" y="231"/>
                    </a:lnTo>
                    <a:lnTo>
                      <a:pt x="785" y="233"/>
                    </a:lnTo>
                    <a:lnTo>
                      <a:pt x="101" y="233"/>
                    </a:lnTo>
                    <a:lnTo>
                      <a:pt x="87" y="234"/>
                    </a:lnTo>
                    <a:lnTo>
                      <a:pt x="76" y="241"/>
                    </a:lnTo>
                    <a:lnTo>
                      <a:pt x="67" y="249"/>
                    </a:lnTo>
                    <a:lnTo>
                      <a:pt x="60" y="261"/>
                    </a:lnTo>
                    <a:lnTo>
                      <a:pt x="56" y="274"/>
                    </a:lnTo>
                    <a:lnTo>
                      <a:pt x="52" y="289"/>
                    </a:lnTo>
                    <a:lnTo>
                      <a:pt x="49" y="307"/>
                    </a:lnTo>
                    <a:lnTo>
                      <a:pt x="47" y="324"/>
                    </a:lnTo>
                    <a:lnTo>
                      <a:pt x="47" y="376"/>
                    </a:lnTo>
                    <a:lnTo>
                      <a:pt x="49" y="393"/>
                    </a:lnTo>
                    <a:lnTo>
                      <a:pt x="49" y="406"/>
                    </a:lnTo>
                    <a:lnTo>
                      <a:pt x="50" y="419"/>
                    </a:lnTo>
                    <a:lnTo>
                      <a:pt x="50" y="1185"/>
                    </a:lnTo>
                    <a:lnTo>
                      <a:pt x="49" y="1199"/>
                    </a:lnTo>
                    <a:lnTo>
                      <a:pt x="49" y="1215"/>
                    </a:lnTo>
                    <a:lnTo>
                      <a:pt x="47" y="1232"/>
                    </a:lnTo>
                    <a:lnTo>
                      <a:pt x="46" y="1252"/>
                    </a:lnTo>
                    <a:lnTo>
                      <a:pt x="46" y="1272"/>
                    </a:lnTo>
                    <a:lnTo>
                      <a:pt x="45" y="1292"/>
                    </a:lnTo>
                    <a:lnTo>
                      <a:pt x="46" y="1313"/>
                    </a:lnTo>
                    <a:lnTo>
                      <a:pt x="47" y="1332"/>
                    </a:lnTo>
                    <a:lnTo>
                      <a:pt x="51" y="1351"/>
                    </a:lnTo>
                    <a:lnTo>
                      <a:pt x="57" y="1367"/>
                    </a:lnTo>
                    <a:lnTo>
                      <a:pt x="64" y="1381"/>
                    </a:lnTo>
                    <a:lnTo>
                      <a:pt x="75" y="1391"/>
                    </a:lnTo>
                    <a:lnTo>
                      <a:pt x="108" y="436"/>
                    </a:lnTo>
                    <a:lnTo>
                      <a:pt x="110" y="421"/>
                    </a:lnTo>
                    <a:lnTo>
                      <a:pt x="110" y="405"/>
                    </a:lnTo>
                    <a:lnTo>
                      <a:pt x="111" y="389"/>
                    </a:lnTo>
                    <a:lnTo>
                      <a:pt x="112" y="373"/>
                    </a:lnTo>
                    <a:lnTo>
                      <a:pt x="115" y="357"/>
                    </a:lnTo>
                    <a:lnTo>
                      <a:pt x="118" y="340"/>
                    </a:lnTo>
                    <a:lnTo>
                      <a:pt x="123" y="327"/>
                    </a:lnTo>
                    <a:lnTo>
                      <a:pt x="132" y="313"/>
                    </a:lnTo>
                    <a:lnTo>
                      <a:pt x="142" y="302"/>
                    </a:lnTo>
                    <a:lnTo>
                      <a:pt x="156" y="293"/>
                    </a:lnTo>
                    <a:lnTo>
                      <a:pt x="174" y="286"/>
                    </a:lnTo>
                    <a:lnTo>
                      <a:pt x="192" y="284"/>
                    </a:lnTo>
                    <a:lnTo>
                      <a:pt x="212" y="284"/>
                    </a:lnTo>
                    <a:lnTo>
                      <a:pt x="234" y="284"/>
                    </a:lnTo>
                    <a:lnTo>
                      <a:pt x="253" y="287"/>
                    </a:lnTo>
                    <a:lnTo>
                      <a:pt x="272" y="288"/>
                    </a:lnTo>
                    <a:lnTo>
                      <a:pt x="802" y="313"/>
                    </a:lnTo>
                    <a:lnTo>
                      <a:pt x="1414" y="344"/>
                    </a:lnTo>
                    <a:lnTo>
                      <a:pt x="1622" y="353"/>
                    </a:lnTo>
                    <a:lnTo>
                      <a:pt x="1669" y="353"/>
                    </a:lnTo>
                    <a:lnTo>
                      <a:pt x="1684" y="355"/>
                    </a:lnTo>
                    <a:lnTo>
                      <a:pt x="1699" y="359"/>
                    </a:lnTo>
                    <a:lnTo>
                      <a:pt x="1699" y="342"/>
                    </a:lnTo>
                    <a:lnTo>
                      <a:pt x="1699" y="324"/>
                    </a:lnTo>
                    <a:lnTo>
                      <a:pt x="1701" y="305"/>
                    </a:lnTo>
                    <a:lnTo>
                      <a:pt x="1699" y="286"/>
                    </a:lnTo>
                    <a:lnTo>
                      <a:pt x="1697" y="268"/>
                    </a:lnTo>
                    <a:lnTo>
                      <a:pt x="1692" y="251"/>
                    </a:lnTo>
                    <a:lnTo>
                      <a:pt x="1684" y="237"/>
                    </a:lnTo>
                    <a:lnTo>
                      <a:pt x="1678" y="231"/>
                    </a:lnTo>
                    <a:lnTo>
                      <a:pt x="1671" y="227"/>
                    </a:lnTo>
                    <a:lnTo>
                      <a:pt x="1662" y="223"/>
                    </a:lnTo>
                    <a:lnTo>
                      <a:pt x="1653" y="221"/>
                    </a:lnTo>
                    <a:lnTo>
                      <a:pt x="1646" y="215"/>
                    </a:lnTo>
                    <a:lnTo>
                      <a:pt x="1640" y="208"/>
                    </a:lnTo>
                    <a:lnTo>
                      <a:pt x="1630" y="192"/>
                    </a:lnTo>
                    <a:lnTo>
                      <a:pt x="1623" y="173"/>
                    </a:lnTo>
                    <a:lnTo>
                      <a:pt x="1620" y="155"/>
                    </a:lnTo>
                    <a:lnTo>
                      <a:pt x="1617" y="137"/>
                    </a:lnTo>
                    <a:lnTo>
                      <a:pt x="1617" y="119"/>
                    </a:lnTo>
                    <a:lnTo>
                      <a:pt x="1616" y="100"/>
                    </a:lnTo>
                    <a:lnTo>
                      <a:pt x="1611" y="86"/>
                    </a:lnTo>
                    <a:lnTo>
                      <a:pt x="1606" y="75"/>
                    </a:lnTo>
                    <a:lnTo>
                      <a:pt x="1597" y="65"/>
                    </a:lnTo>
                    <a:lnTo>
                      <a:pt x="1587" y="58"/>
                    </a:lnTo>
                    <a:lnTo>
                      <a:pt x="1577" y="54"/>
                    </a:lnTo>
                    <a:lnTo>
                      <a:pt x="1564" y="50"/>
                    </a:lnTo>
                    <a:lnTo>
                      <a:pt x="1551" y="48"/>
                    </a:lnTo>
                    <a:lnTo>
                      <a:pt x="1536" y="46"/>
                    </a:lnTo>
                    <a:lnTo>
                      <a:pt x="1507" y="46"/>
                    </a:lnTo>
                    <a:close/>
                    <a:moveTo>
                      <a:pt x="987" y="0"/>
                    </a:moveTo>
                    <a:lnTo>
                      <a:pt x="1005" y="0"/>
                    </a:lnTo>
                    <a:lnTo>
                      <a:pt x="1023" y="1"/>
                    </a:lnTo>
                    <a:lnTo>
                      <a:pt x="1561" y="1"/>
                    </a:lnTo>
                    <a:lnTo>
                      <a:pt x="1583" y="4"/>
                    </a:lnTo>
                    <a:lnTo>
                      <a:pt x="1605" y="11"/>
                    </a:lnTo>
                    <a:lnTo>
                      <a:pt x="1623" y="23"/>
                    </a:lnTo>
                    <a:lnTo>
                      <a:pt x="1640" y="36"/>
                    </a:lnTo>
                    <a:lnTo>
                      <a:pt x="1651" y="55"/>
                    </a:lnTo>
                    <a:lnTo>
                      <a:pt x="1659" y="76"/>
                    </a:lnTo>
                    <a:lnTo>
                      <a:pt x="1663" y="97"/>
                    </a:lnTo>
                    <a:lnTo>
                      <a:pt x="1664" y="119"/>
                    </a:lnTo>
                    <a:lnTo>
                      <a:pt x="1666" y="141"/>
                    </a:lnTo>
                    <a:lnTo>
                      <a:pt x="1669" y="163"/>
                    </a:lnTo>
                    <a:lnTo>
                      <a:pt x="1673" y="173"/>
                    </a:lnTo>
                    <a:lnTo>
                      <a:pt x="1679" y="180"/>
                    </a:lnTo>
                    <a:lnTo>
                      <a:pt x="1686" y="185"/>
                    </a:lnTo>
                    <a:lnTo>
                      <a:pt x="1692" y="188"/>
                    </a:lnTo>
                    <a:lnTo>
                      <a:pt x="1699" y="191"/>
                    </a:lnTo>
                    <a:lnTo>
                      <a:pt x="1707" y="195"/>
                    </a:lnTo>
                    <a:lnTo>
                      <a:pt x="1713" y="200"/>
                    </a:lnTo>
                    <a:lnTo>
                      <a:pt x="1722" y="207"/>
                    </a:lnTo>
                    <a:lnTo>
                      <a:pt x="1732" y="224"/>
                    </a:lnTo>
                    <a:lnTo>
                      <a:pt x="1742" y="246"/>
                    </a:lnTo>
                    <a:lnTo>
                      <a:pt x="1747" y="267"/>
                    </a:lnTo>
                    <a:lnTo>
                      <a:pt x="1752" y="292"/>
                    </a:lnTo>
                    <a:lnTo>
                      <a:pt x="1753" y="318"/>
                    </a:lnTo>
                    <a:lnTo>
                      <a:pt x="1754" y="344"/>
                    </a:lnTo>
                    <a:lnTo>
                      <a:pt x="1754" y="371"/>
                    </a:lnTo>
                    <a:lnTo>
                      <a:pt x="1752" y="399"/>
                    </a:lnTo>
                    <a:lnTo>
                      <a:pt x="1750" y="426"/>
                    </a:lnTo>
                    <a:lnTo>
                      <a:pt x="1748" y="452"/>
                    </a:lnTo>
                    <a:lnTo>
                      <a:pt x="1745" y="476"/>
                    </a:lnTo>
                    <a:lnTo>
                      <a:pt x="1744" y="499"/>
                    </a:lnTo>
                    <a:lnTo>
                      <a:pt x="1742" y="519"/>
                    </a:lnTo>
                    <a:lnTo>
                      <a:pt x="1722" y="875"/>
                    </a:lnTo>
                    <a:lnTo>
                      <a:pt x="1702" y="1231"/>
                    </a:lnTo>
                    <a:lnTo>
                      <a:pt x="1702" y="1246"/>
                    </a:lnTo>
                    <a:lnTo>
                      <a:pt x="1702" y="1280"/>
                    </a:lnTo>
                    <a:lnTo>
                      <a:pt x="1701" y="1297"/>
                    </a:lnTo>
                    <a:lnTo>
                      <a:pt x="1699" y="1315"/>
                    </a:lnTo>
                    <a:lnTo>
                      <a:pt x="1698" y="1333"/>
                    </a:lnTo>
                    <a:lnTo>
                      <a:pt x="1694" y="1351"/>
                    </a:lnTo>
                    <a:lnTo>
                      <a:pt x="1689" y="1367"/>
                    </a:lnTo>
                    <a:lnTo>
                      <a:pt x="1683" y="1382"/>
                    </a:lnTo>
                    <a:lnTo>
                      <a:pt x="1674" y="1396"/>
                    </a:lnTo>
                    <a:lnTo>
                      <a:pt x="1663" y="1407"/>
                    </a:lnTo>
                    <a:lnTo>
                      <a:pt x="1649" y="1414"/>
                    </a:lnTo>
                    <a:lnTo>
                      <a:pt x="1633" y="1421"/>
                    </a:lnTo>
                    <a:lnTo>
                      <a:pt x="1610" y="1424"/>
                    </a:lnTo>
                    <a:lnTo>
                      <a:pt x="1585" y="1424"/>
                    </a:lnTo>
                    <a:lnTo>
                      <a:pt x="1560" y="1424"/>
                    </a:lnTo>
                    <a:lnTo>
                      <a:pt x="1535" y="1424"/>
                    </a:lnTo>
                    <a:lnTo>
                      <a:pt x="1312" y="1427"/>
                    </a:lnTo>
                    <a:lnTo>
                      <a:pt x="148" y="1446"/>
                    </a:lnTo>
                    <a:lnTo>
                      <a:pt x="72" y="1446"/>
                    </a:lnTo>
                    <a:lnTo>
                      <a:pt x="60" y="1434"/>
                    </a:lnTo>
                    <a:lnTo>
                      <a:pt x="50" y="1424"/>
                    </a:lnTo>
                    <a:lnTo>
                      <a:pt x="39" y="1414"/>
                    </a:lnTo>
                    <a:lnTo>
                      <a:pt x="29" y="1404"/>
                    </a:lnTo>
                    <a:lnTo>
                      <a:pt x="20" y="1394"/>
                    </a:lnTo>
                    <a:lnTo>
                      <a:pt x="12" y="1382"/>
                    </a:lnTo>
                    <a:lnTo>
                      <a:pt x="6" y="1368"/>
                    </a:lnTo>
                    <a:lnTo>
                      <a:pt x="2" y="1352"/>
                    </a:lnTo>
                    <a:lnTo>
                      <a:pt x="1" y="1335"/>
                    </a:lnTo>
                    <a:lnTo>
                      <a:pt x="1" y="436"/>
                    </a:lnTo>
                    <a:lnTo>
                      <a:pt x="0" y="419"/>
                    </a:lnTo>
                    <a:lnTo>
                      <a:pt x="0" y="398"/>
                    </a:lnTo>
                    <a:lnTo>
                      <a:pt x="0" y="338"/>
                    </a:lnTo>
                    <a:lnTo>
                      <a:pt x="1" y="318"/>
                    </a:lnTo>
                    <a:lnTo>
                      <a:pt x="4" y="299"/>
                    </a:lnTo>
                    <a:lnTo>
                      <a:pt x="7" y="281"/>
                    </a:lnTo>
                    <a:lnTo>
                      <a:pt x="12" y="263"/>
                    </a:lnTo>
                    <a:lnTo>
                      <a:pt x="19" y="247"/>
                    </a:lnTo>
                    <a:lnTo>
                      <a:pt x="27" y="232"/>
                    </a:lnTo>
                    <a:lnTo>
                      <a:pt x="39" y="219"/>
                    </a:lnTo>
                    <a:lnTo>
                      <a:pt x="52" y="208"/>
                    </a:lnTo>
                    <a:lnTo>
                      <a:pt x="67" y="198"/>
                    </a:lnTo>
                    <a:lnTo>
                      <a:pt x="86" y="192"/>
                    </a:lnTo>
                    <a:lnTo>
                      <a:pt x="108" y="188"/>
                    </a:lnTo>
                    <a:lnTo>
                      <a:pt x="132" y="187"/>
                    </a:lnTo>
                    <a:lnTo>
                      <a:pt x="782" y="187"/>
                    </a:lnTo>
                    <a:lnTo>
                      <a:pt x="797" y="185"/>
                    </a:lnTo>
                    <a:lnTo>
                      <a:pt x="810" y="181"/>
                    </a:lnTo>
                    <a:lnTo>
                      <a:pt x="820" y="173"/>
                    </a:lnTo>
                    <a:lnTo>
                      <a:pt x="827" y="165"/>
                    </a:lnTo>
                    <a:lnTo>
                      <a:pt x="831" y="155"/>
                    </a:lnTo>
                    <a:lnTo>
                      <a:pt x="835" y="143"/>
                    </a:lnTo>
                    <a:lnTo>
                      <a:pt x="837" y="131"/>
                    </a:lnTo>
                    <a:lnTo>
                      <a:pt x="840" y="119"/>
                    </a:lnTo>
                    <a:lnTo>
                      <a:pt x="841" y="105"/>
                    </a:lnTo>
                    <a:lnTo>
                      <a:pt x="842" y="92"/>
                    </a:lnTo>
                    <a:lnTo>
                      <a:pt x="847" y="71"/>
                    </a:lnTo>
                    <a:lnTo>
                      <a:pt x="853" y="55"/>
                    </a:lnTo>
                    <a:lnTo>
                      <a:pt x="863" y="40"/>
                    </a:lnTo>
                    <a:lnTo>
                      <a:pt x="875" y="29"/>
                    </a:lnTo>
                    <a:lnTo>
                      <a:pt x="887" y="19"/>
                    </a:lnTo>
                    <a:lnTo>
                      <a:pt x="902" y="13"/>
                    </a:lnTo>
                    <a:lnTo>
                      <a:pt x="917" y="8"/>
                    </a:lnTo>
                    <a:lnTo>
                      <a:pt x="934" y="5"/>
                    </a:lnTo>
                    <a:lnTo>
                      <a:pt x="951" y="3"/>
                    </a:lnTo>
                    <a:lnTo>
                      <a:pt x="969" y="1"/>
                    </a:lnTo>
                    <a:lnTo>
                      <a:pt x="98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8484" name="Group 12"/>
          <p:cNvGrpSpPr>
            <a:grpSpLocks/>
          </p:cNvGrpSpPr>
          <p:nvPr/>
        </p:nvGrpSpPr>
        <p:grpSpPr bwMode="auto">
          <a:xfrm>
            <a:off x="2671763" y="5068888"/>
            <a:ext cx="1560512" cy="1503362"/>
            <a:chOff x="0" y="0"/>
            <a:chExt cx="1092" cy="1052"/>
          </a:xfrm>
        </p:grpSpPr>
        <p:sp>
          <p:nvSpPr>
            <p:cNvPr id="18485" name="Freeform 15"/>
            <p:cNvSpPr>
              <a:spLocks noEditPoints="1" noChangeArrowheads="1"/>
            </p:cNvSpPr>
            <p:nvPr/>
          </p:nvSpPr>
          <p:spPr bwMode="auto">
            <a:xfrm>
              <a:off x="0" y="176"/>
              <a:ext cx="467" cy="876"/>
            </a:xfrm>
            <a:custGeom>
              <a:avLst/>
              <a:gdLst>
                <a:gd name="T0" fmla="*/ 1631 w 1868"/>
                <a:gd name="T1" fmla="*/ 3121 h 3503"/>
                <a:gd name="T2" fmla="*/ 206 w 1868"/>
                <a:gd name="T3" fmla="*/ 3000 h 3503"/>
                <a:gd name="T4" fmla="*/ 206 w 1868"/>
                <a:gd name="T5" fmla="*/ 3150 h 3503"/>
                <a:gd name="T6" fmla="*/ 236 w 1868"/>
                <a:gd name="T7" fmla="*/ 2852 h 3503"/>
                <a:gd name="T8" fmla="*/ 236 w 1868"/>
                <a:gd name="T9" fmla="*/ 2761 h 3503"/>
                <a:gd name="T10" fmla="*/ 521 w 1868"/>
                <a:gd name="T11" fmla="*/ 2882 h 3503"/>
                <a:gd name="T12" fmla="*/ 236 w 1868"/>
                <a:gd name="T13" fmla="*/ 2493 h 3503"/>
                <a:gd name="T14" fmla="*/ 491 w 1868"/>
                <a:gd name="T15" fmla="*/ 2493 h 3503"/>
                <a:gd name="T16" fmla="*/ 521 w 1868"/>
                <a:gd name="T17" fmla="*/ 2465 h 3503"/>
                <a:gd name="T18" fmla="*/ 206 w 1868"/>
                <a:gd name="T19" fmla="*/ 2465 h 3503"/>
                <a:gd name="T20" fmla="*/ 1662 w 1868"/>
                <a:gd name="T21" fmla="*/ 855 h 3503"/>
                <a:gd name="T22" fmla="*/ 1631 w 1868"/>
                <a:gd name="T23" fmla="*/ 826 h 3503"/>
                <a:gd name="T24" fmla="*/ 236 w 1868"/>
                <a:gd name="T25" fmla="*/ 826 h 3503"/>
                <a:gd name="T26" fmla="*/ 206 w 1868"/>
                <a:gd name="T27" fmla="*/ 855 h 3503"/>
                <a:gd name="T28" fmla="*/ 236 w 1868"/>
                <a:gd name="T29" fmla="*/ 521 h 3503"/>
                <a:gd name="T30" fmla="*/ 236 w 1868"/>
                <a:gd name="T31" fmla="*/ 384 h 3503"/>
                <a:gd name="T32" fmla="*/ 1662 w 1868"/>
                <a:gd name="T33" fmla="*/ 549 h 3503"/>
                <a:gd name="T34" fmla="*/ 259 w 1868"/>
                <a:gd name="T35" fmla="*/ 28 h 3503"/>
                <a:gd name="T36" fmla="*/ 154 w 1868"/>
                <a:gd name="T37" fmla="*/ 49 h 3503"/>
                <a:gd name="T38" fmla="*/ 74 w 1868"/>
                <a:gd name="T39" fmla="*/ 108 h 3503"/>
                <a:gd name="T40" fmla="*/ 33 w 1868"/>
                <a:gd name="T41" fmla="*/ 190 h 3503"/>
                <a:gd name="T42" fmla="*/ 33 w 1868"/>
                <a:gd name="T43" fmla="*/ 3312 h 3503"/>
                <a:gd name="T44" fmla="*/ 74 w 1868"/>
                <a:gd name="T45" fmla="*/ 3395 h 3503"/>
                <a:gd name="T46" fmla="*/ 154 w 1868"/>
                <a:gd name="T47" fmla="*/ 3453 h 3503"/>
                <a:gd name="T48" fmla="*/ 259 w 1868"/>
                <a:gd name="T49" fmla="*/ 3474 h 3503"/>
                <a:gd name="T50" fmla="*/ 1681 w 1868"/>
                <a:gd name="T51" fmla="*/ 3464 h 3503"/>
                <a:gd name="T52" fmla="*/ 1770 w 1868"/>
                <a:gd name="T53" fmla="*/ 3418 h 3503"/>
                <a:gd name="T54" fmla="*/ 1826 w 1868"/>
                <a:gd name="T55" fmla="*/ 3342 h 3503"/>
                <a:gd name="T56" fmla="*/ 1838 w 1868"/>
                <a:gd name="T57" fmla="*/ 222 h 3503"/>
                <a:gd name="T58" fmla="*/ 1807 w 1868"/>
                <a:gd name="T59" fmla="*/ 132 h 3503"/>
                <a:gd name="T60" fmla="*/ 1744 w 1868"/>
                <a:gd name="T61" fmla="*/ 65 h 3503"/>
                <a:gd name="T62" fmla="*/ 1646 w 1868"/>
                <a:gd name="T63" fmla="*/ 29 h 3503"/>
                <a:gd name="T64" fmla="*/ 259 w 1868"/>
                <a:gd name="T65" fmla="*/ 0 h 3503"/>
                <a:gd name="T66" fmla="*/ 1691 w 1868"/>
                <a:gd name="T67" fmla="*/ 11 h 3503"/>
                <a:gd name="T68" fmla="*/ 1792 w 1868"/>
                <a:gd name="T69" fmla="*/ 64 h 3503"/>
                <a:gd name="T70" fmla="*/ 1855 w 1868"/>
                <a:gd name="T71" fmla="*/ 152 h 3503"/>
                <a:gd name="T72" fmla="*/ 1868 w 1868"/>
                <a:gd name="T73" fmla="*/ 3281 h 3503"/>
                <a:gd name="T74" fmla="*/ 1839 w 1868"/>
                <a:gd name="T75" fmla="*/ 3383 h 3503"/>
                <a:gd name="T76" fmla="*/ 1761 w 1868"/>
                <a:gd name="T77" fmla="*/ 3461 h 3503"/>
                <a:gd name="T78" fmla="*/ 1651 w 1868"/>
                <a:gd name="T79" fmla="*/ 3500 h 3503"/>
                <a:gd name="T80" fmla="*/ 217 w 1868"/>
                <a:gd name="T81" fmla="*/ 3500 h 3503"/>
                <a:gd name="T82" fmla="*/ 106 w 1868"/>
                <a:gd name="T83" fmla="*/ 3461 h 3503"/>
                <a:gd name="T84" fmla="*/ 28 w 1868"/>
                <a:gd name="T85" fmla="*/ 3383 h 3503"/>
                <a:gd name="T86" fmla="*/ 0 w 1868"/>
                <a:gd name="T87" fmla="*/ 3281 h 3503"/>
                <a:gd name="T88" fmla="*/ 13 w 1868"/>
                <a:gd name="T89" fmla="*/ 152 h 3503"/>
                <a:gd name="T90" fmla="*/ 76 w 1868"/>
                <a:gd name="T91" fmla="*/ 64 h 3503"/>
                <a:gd name="T92" fmla="*/ 178 w 1868"/>
                <a:gd name="T93" fmla="*/ 11 h 35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8"/>
                <a:gd name="T142" fmla="*/ 0 h 3503"/>
                <a:gd name="T143" fmla="*/ 1868 w 1868"/>
                <a:gd name="T144" fmla="*/ 3503 h 350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8" h="3503">
                  <a:moveTo>
                    <a:pt x="236" y="3028"/>
                  </a:moveTo>
                  <a:lnTo>
                    <a:pt x="236" y="3121"/>
                  </a:lnTo>
                  <a:lnTo>
                    <a:pt x="1631" y="3121"/>
                  </a:lnTo>
                  <a:lnTo>
                    <a:pt x="1631" y="3028"/>
                  </a:lnTo>
                  <a:lnTo>
                    <a:pt x="236" y="3028"/>
                  </a:lnTo>
                  <a:close/>
                  <a:moveTo>
                    <a:pt x="206" y="3000"/>
                  </a:moveTo>
                  <a:lnTo>
                    <a:pt x="1662" y="3000"/>
                  </a:lnTo>
                  <a:lnTo>
                    <a:pt x="1662" y="3150"/>
                  </a:lnTo>
                  <a:lnTo>
                    <a:pt x="206" y="3150"/>
                  </a:lnTo>
                  <a:lnTo>
                    <a:pt x="206" y="3000"/>
                  </a:lnTo>
                  <a:close/>
                  <a:moveTo>
                    <a:pt x="236" y="2761"/>
                  </a:moveTo>
                  <a:lnTo>
                    <a:pt x="236" y="2852"/>
                  </a:lnTo>
                  <a:lnTo>
                    <a:pt x="491" y="2852"/>
                  </a:lnTo>
                  <a:lnTo>
                    <a:pt x="491" y="2761"/>
                  </a:lnTo>
                  <a:lnTo>
                    <a:pt x="236" y="2761"/>
                  </a:lnTo>
                  <a:close/>
                  <a:moveTo>
                    <a:pt x="206" y="2732"/>
                  </a:moveTo>
                  <a:lnTo>
                    <a:pt x="521" y="2732"/>
                  </a:lnTo>
                  <a:lnTo>
                    <a:pt x="521" y="2882"/>
                  </a:lnTo>
                  <a:lnTo>
                    <a:pt x="206" y="2882"/>
                  </a:lnTo>
                  <a:lnTo>
                    <a:pt x="206" y="2732"/>
                  </a:lnTo>
                  <a:close/>
                  <a:moveTo>
                    <a:pt x="236" y="2493"/>
                  </a:moveTo>
                  <a:lnTo>
                    <a:pt x="236" y="2584"/>
                  </a:lnTo>
                  <a:lnTo>
                    <a:pt x="491" y="2584"/>
                  </a:lnTo>
                  <a:lnTo>
                    <a:pt x="491" y="2493"/>
                  </a:lnTo>
                  <a:lnTo>
                    <a:pt x="236" y="2493"/>
                  </a:lnTo>
                  <a:close/>
                  <a:moveTo>
                    <a:pt x="206" y="2465"/>
                  </a:moveTo>
                  <a:lnTo>
                    <a:pt x="521" y="2465"/>
                  </a:lnTo>
                  <a:lnTo>
                    <a:pt x="521" y="2613"/>
                  </a:lnTo>
                  <a:lnTo>
                    <a:pt x="206" y="2613"/>
                  </a:lnTo>
                  <a:lnTo>
                    <a:pt x="206" y="2465"/>
                  </a:lnTo>
                  <a:close/>
                  <a:moveTo>
                    <a:pt x="206" y="645"/>
                  </a:moveTo>
                  <a:lnTo>
                    <a:pt x="1662" y="645"/>
                  </a:lnTo>
                  <a:lnTo>
                    <a:pt x="1662" y="855"/>
                  </a:lnTo>
                  <a:lnTo>
                    <a:pt x="1335" y="855"/>
                  </a:lnTo>
                  <a:lnTo>
                    <a:pt x="1335" y="826"/>
                  </a:lnTo>
                  <a:lnTo>
                    <a:pt x="1631" y="826"/>
                  </a:lnTo>
                  <a:lnTo>
                    <a:pt x="1631" y="675"/>
                  </a:lnTo>
                  <a:lnTo>
                    <a:pt x="236" y="675"/>
                  </a:lnTo>
                  <a:lnTo>
                    <a:pt x="236" y="826"/>
                  </a:lnTo>
                  <a:lnTo>
                    <a:pt x="1335" y="826"/>
                  </a:lnTo>
                  <a:lnTo>
                    <a:pt x="1335" y="855"/>
                  </a:lnTo>
                  <a:lnTo>
                    <a:pt x="206" y="855"/>
                  </a:lnTo>
                  <a:lnTo>
                    <a:pt x="206" y="645"/>
                  </a:lnTo>
                  <a:close/>
                  <a:moveTo>
                    <a:pt x="236" y="384"/>
                  </a:moveTo>
                  <a:lnTo>
                    <a:pt x="236" y="521"/>
                  </a:lnTo>
                  <a:lnTo>
                    <a:pt x="1631" y="521"/>
                  </a:lnTo>
                  <a:lnTo>
                    <a:pt x="1631" y="384"/>
                  </a:lnTo>
                  <a:lnTo>
                    <a:pt x="236" y="384"/>
                  </a:lnTo>
                  <a:close/>
                  <a:moveTo>
                    <a:pt x="206" y="355"/>
                  </a:moveTo>
                  <a:lnTo>
                    <a:pt x="1662" y="355"/>
                  </a:lnTo>
                  <a:lnTo>
                    <a:pt x="1662" y="549"/>
                  </a:lnTo>
                  <a:lnTo>
                    <a:pt x="206" y="549"/>
                  </a:lnTo>
                  <a:lnTo>
                    <a:pt x="206" y="355"/>
                  </a:lnTo>
                  <a:close/>
                  <a:moveTo>
                    <a:pt x="259" y="28"/>
                  </a:moveTo>
                  <a:lnTo>
                    <a:pt x="223" y="29"/>
                  </a:lnTo>
                  <a:lnTo>
                    <a:pt x="186" y="37"/>
                  </a:lnTo>
                  <a:lnTo>
                    <a:pt x="154" y="49"/>
                  </a:lnTo>
                  <a:lnTo>
                    <a:pt x="123" y="65"/>
                  </a:lnTo>
                  <a:lnTo>
                    <a:pt x="95" y="84"/>
                  </a:lnTo>
                  <a:lnTo>
                    <a:pt x="74" y="108"/>
                  </a:lnTo>
                  <a:lnTo>
                    <a:pt x="56" y="132"/>
                  </a:lnTo>
                  <a:lnTo>
                    <a:pt x="41" y="160"/>
                  </a:lnTo>
                  <a:lnTo>
                    <a:pt x="33" y="190"/>
                  </a:lnTo>
                  <a:lnTo>
                    <a:pt x="30" y="222"/>
                  </a:lnTo>
                  <a:lnTo>
                    <a:pt x="30" y="3281"/>
                  </a:lnTo>
                  <a:lnTo>
                    <a:pt x="33" y="3312"/>
                  </a:lnTo>
                  <a:lnTo>
                    <a:pt x="41" y="3342"/>
                  </a:lnTo>
                  <a:lnTo>
                    <a:pt x="56" y="3370"/>
                  </a:lnTo>
                  <a:lnTo>
                    <a:pt x="74" y="3395"/>
                  </a:lnTo>
                  <a:lnTo>
                    <a:pt x="95" y="3418"/>
                  </a:lnTo>
                  <a:lnTo>
                    <a:pt x="123" y="3437"/>
                  </a:lnTo>
                  <a:lnTo>
                    <a:pt x="154" y="3453"/>
                  </a:lnTo>
                  <a:lnTo>
                    <a:pt x="186" y="3464"/>
                  </a:lnTo>
                  <a:lnTo>
                    <a:pt x="223" y="3472"/>
                  </a:lnTo>
                  <a:lnTo>
                    <a:pt x="259" y="3474"/>
                  </a:lnTo>
                  <a:lnTo>
                    <a:pt x="1609" y="3474"/>
                  </a:lnTo>
                  <a:lnTo>
                    <a:pt x="1646" y="3472"/>
                  </a:lnTo>
                  <a:lnTo>
                    <a:pt x="1681" y="3464"/>
                  </a:lnTo>
                  <a:lnTo>
                    <a:pt x="1713" y="3453"/>
                  </a:lnTo>
                  <a:lnTo>
                    <a:pt x="1744" y="3437"/>
                  </a:lnTo>
                  <a:lnTo>
                    <a:pt x="1770" y="3418"/>
                  </a:lnTo>
                  <a:lnTo>
                    <a:pt x="1793" y="3395"/>
                  </a:lnTo>
                  <a:lnTo>
                    <a:pt x="1813" y="3370"/>
                  </a:lnTo>
                  <a:lnTo>
                    <a:pt x="1826" y="3342"/>
                  </a:lnTo>
                  <a:lnTo>
                    <a:pt x="1835" y="3312"/>
                  </a:lnTo>
                  <a:lnTo>
                    <a:pt x="1838" y="3281"/>
                  </a:lnTo>
                  <a:lnTo>
                    <a:pt x="1838" y="222"/>
                  </a:lnTo>
                  <a:lnTo>
                    <a:pt x="1835" y="190"/>
                  </a:lnTo>
                  <a:lnTo>
                    <a:pt x="1821" y="160"/>
                  </a:lnTo>
                  <a:lnTo>
                    <a:pt x="1807" y="132"/>
                  </a:lnTo>
                  <a:lnTo>
                    <a:pt x="1793" y="108"/>
                  </a:lnTo>
                  <a:lnTo>
                    <a:pt x="1770" y="84"/>
                  </a:lnTo>
                  <a:lnTo>
                    <a:pt x="1744" y="65"/>
                  </a:lnTo>
                  <a:lnTo>
                    <a:pt x="1713" y="49"/>
                  </a:lnTo>
                  <a:lnTo>
                    <a:pt x="1681" y="37"/>
                  </a:lnTo>
                  <a:lnTo>
                    <a:pt x="1646" y="29"/>
                  </a:lnTo>
                  <a:lnTo>
                    <a:pt x="1609" y="28"/>
                  </a:lnTo>
                  <a:lnTo>
                    <a:pt x="259" y="28"/>
                  </a:lnTo>
                  <a:close/>
                  <a:moveTo>
                    <a:pt x="259" y="0"/>
                  </a:moveTo>
                  <a:lnTo>
                    <a:pt x="1609" y="0"/>
                  </a:lnTo>
                  <a:lnTo>
                    <a:pt x="1651" y="3"/>
                  </a:lnTo>
                  <a:lnTo>
                    <a:pt x="1691" y="11"/>
                  </a:lnTo>
                  <a:lnTo>
                    <a:pt x="1728" y="24"/>
                  </a:lnTo>
                  <a:lnTo>
                    <a:pt x="1761" y="41"/>
                  </a:lnTo>
                  <a:lnTo>
                    <a:pt x="1792" y="64"/>
                  </a:lnTo>
                  <a:lnTo>
                    <a:pt x="1818" y="90"/>
                  </a:lnTo>
                  <a:lnTo>
                    <a:pt x="1839" y="120"/>
                  </a:lnTo>
                  <a:lnTo>
                    <a:pt x="1855" y="152"/>
                  </a:lnTo>
                  <a:lnTo>
                    <a:pt x="1864" y="186"/>
                  </a:lnTo>
                  <a:lnTo>
                    <a:pt x="1868" y="222"/>
                  </a:lnTo>
                  <a:lnTo>
                    <a:pt x="1868" y="3281"/>
                  </a:lnTo>
                  <a:lnTo>
                    <a:pt x="1864" y="3317"/>
                  </a:lnTo>
                  <a:lnTo>
                    <a:pt x="1855" y="3350"/>
                  </a:lnTo>
                  <a:lnTo>
                    <a:pt x="1839" y="3383"/>
                  </a:lnTo>
                  <a:lnTo>
                    <a:pt x="1818" y="3411"/>
                  </a:lnTo>
                  <a:lnTo>
                    <a:pt x="1792" y="3438"/>
                  </a:lnTo>
                  <a:lnTo>
                    <a:pt x="1761" y="3461"/>
                  </a:lnTo>
                  <a:lnTo>
                    <a:pt x="1728" y="3479"/>
                  </a:lnTo>
                  <a:lnTo>
                    <a:pt x="1691" y="3491"/>
                  </a:lnTo>
                  <a:lnTo>
                    <a:pt x="1651" y="3500"/>
                  </a:lnTo>
                  <a:lnTo>
                    <a:pt x="1609" y="3503"/>
                  </a:lnTo>
                  <a:lnTo>
                    <a:pt x="259" y="3503"/>
                  </a:lnTo>
                  <a:lnTo>
                    <a:pt x="217" y="3500"/>
                  </a:lnTo>
                  <a:lnTo>
                    <a:pt x="178" y="3491"/>
                  </a:lnTo>
                  <a:lnTo>
                    <a:pt x="141" y="3479"/>
                  </a:lnTo>
                  <a:lnTo>
                    <a:pt x="106" y="3461"/>
                  </a:lnTo>
                  <a:lnTo>
                    <a:pt x="76" y="3438"/>
                  </a:lnTo>
                  <a:lnTo>
                    <a:pt x="50" y="3411"/>
                  </a:lnTo>
                  <a:lnTo>
                    <a:pt x="28" y="3383"/>
                  </a:lnTo>
                  <a:lnTo>
                    <a:pt x="13" y="3350"/>
                  </a:lnTo>
                  <a:lnTo>
                    <a:pt x="3" y="3317"/>
                  </a:lnTo>
                  <a:lnTo>
                    <a:pt x="0" y="3281"/>
                  </a:lnTo>
                  <a:lnTo>
                    <a:pt x="0" y="222"/>
                  </a:lnTo>
                  <a:lnTo>
                    <a:pt x="3" y="186"/>
                  </a:lnTo>
                  <a:lnTo>
                    <a:pt x="13" y="152"/>
                  </a:lnTo>
                  <a:lnTo>
                    <a:pt x="28" y="120"/>
                  </a:lnTo>
                  <a:lnTo>
                    <a:pt x="50" y="90"/>
                  </a:lnTo>
                  <a:lnTo>
                    <a:pt x="76" y="64"/>
                  </a:lnTo>
                  <a:lnTo>
                    <a:pt x="106" y="41"/>
                  </a:lnTo>
                  <a:lnTo>
                    <a:pt x="141" y="24"/>
                  </a:lnTo>
                  <a:lnTo>
                    <a:pt x="178" y="11"/>
                  </a:lnTo>
                  <a:lnTo>
                    <a:pt x="217" y="3"/>
                  </a:lnTo>
                  <a:lnTo>
                    <a:pt x="2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86" name="Freeform 16"/>
            <p:cNvSpPr>
              <a:spLocks noEditPoints="1" noChangeArrowheads="1"/>
            </p:cNvSpPr>
            <p:nvPr/>
          </p:nvSpPr>
          <p:spPr bwMode="auto">
            <a:xfrm>
              <a:off x="311" y="85"/>
              <a:ext cx="467" cy="876"/>
            </a:xfrm>
            <a:custGeom>
              <a:avLst/>
              <a:gdLst>
                <a:gd name="T0" fmla="*/ 628 w 1867"/>
                <a:gd name="T1" fmla="*/ 3122 h 3504"/>
                <a:gd name="T2" fmla="*/ 1631 w 1867"/>
                <a:gd name="T3" fmla="*/ 3029 h 3504"/>
                <a:gd name="T4" fmla="*/ 590 w 1867"/>
                <a:gd name="T5" fmla="*/ 3001 h 3504"/>
                <a:gd name="T6" fmla="*/ 1660 w 1867"/>
                <a:gd name="T7" fmla="*/ 3151 h 3504"/>
                <a:gd name="T8" fmla="*/ 590 w 1867"/>
                <a:gd name="T9" fmla="*/ 3001 h 3504"/>
                <a:gd name="T10" fmla="*/ 1660 w 1867"/>
                <a:gd name="T11" fmla="*/ 647 h 3504"/>
                <a:gd name="T12" fmla="*/ 608 w 1867"/>
                <a:gd name="T13" fmla="*/ 857 h 3504"/>
                <a:gd name="T14" fmla="*/ 1631 w 1867"/>
                <a:gd name="T15" fmla="*/ 827 h 3504"/>
                <a:gd name="T16" fmla="*/ 603 w 1867"/>
                <a:gd name="T17" fmla="*/ 675 h 3504"/>
                <a:gd name="T18" fmla="*/ 302 w 1867"/>
                <a:gd name="T19" fmla="*/ 340 h 3504"/>
                <a:gd name="T20" fmla="*/ 1651 w 1867"/>
                <a:gd name="T21" fmla="*/ 550 h 3504"/>
                <a:gd name="T22" fmla="*/ 605 w 1867"/>
                <a:gd name="T23" fmla="*/ 522 h 3504"/>
                <a:gd name="T24" fmla="*/ 1622 w 1867"/>
                <a:gd name="T25" fmla="*/ 369 h 3504"/>
                <a:gd name="T26" fmla="*/ 302 w 1867"/>
                <a:gd name="T27" fmla="*/ 340 h 3504"/>
                <a:gd name="T28" fmla="*/ 29 w 1867"/>
                <a:gd name="T29" fmla="*/ 352 h 3504"/>
                <a:gd name="T30" fmla="*/ 0 w 1867"/>
                <a:gd name="T31" fmla="*/ 183 h 3504"/>
                <a:gd name="T32" fmla="*/ 13 w 1867"/>
                <a:gd name="T33" fmla="*/ 153 h 3504"/>
                <a:gd name="T34" fmla="*/ 29 w 1867"/>
                <a:gd name="T35" fmla="*/ 118 h 3504"/>
                <a:gd name="T36" fmla="*/ 30 w 1867"/>
                <a:gd name="T37" fmla="*/ 118 h 3504"/>
                <a:gd name="T38" fmla="*/ 29 w 1867"/>
                <a:gd name="T39" fmla="*/ 106 h 3504"/>
                <a:gd name="T40" fmla="*/ 1607 w 1867"/>
                <a:gd name="T41" fmla="*/ 0 h 3504"/>
                <a:gd name="T42" fmla="*/ 1691 w 1867"/>
                <a:gd name="T43" fmla="*/ 12 h 3504"/>
                <a:gd name="T44" fmla="*/ 1761 w 1867"/>
                <a:gd name="T45" fmla="*/ 43 h 3504"/>
                <a:gd name="T46" fmla="*/ 1818 w 1867"/>
                <a:gd name="T47" fmla="*/ 92 h 3504"/>
                <a:gd name="T48" fmla="*/ 1855 w 1867"/>
                <a:gd name="T49" fmla="*/ 153 h 3504"/>
                <a:gd name="T50" fmla="*/ 1867 w 1867"/>
                <a:gd name="T51" fmla="*/ 223 h 3504"/>
                <a:gd name="T52" fmla="*/ 1864 w 1867"/>
                <a:gd name="T53" fmla="*/ 3319 h 3504"/>
                <a:gd name="T54" fmla="*/ 1838 w 1867"/>
                <a:gd name="T55" fmla="*/ 3385 h 3504"/>
                <a:gd name="T56" fmla="*/ 1790 w 1867"/>
                <a:gd name="T57" fmla="*/ 3439 h 3504"/>
                <a:gd name="T58" fmla="*/ 1728 w 1867"/>
                <a:gd name="T59" fmla="*/ 3481 h 3504"/>
                <a:gd name="T60" fmla="*/ 1649 w 1867"/>
                <a:gd name="T61" fmla="*/ 3502 h 3504"/>
                <a:gd name="T62" fmla="*/ 608 w 1867"/>
                <a:gd name="T63" fmla="*/ 3504 h 3504"/>
                <a:gd name="T64" fmla="*/ 1607 w 1867"/>
                <a:gd name="T65" fmla="*/ 3475 h 3504"/>
                <a:gd name="T66" fmla="*/ 1681 w 1867"/>
                <a:gd name="T67" fmla="*/ 3466 h 3504"/>
                <a:gd name="T68" fmla="*/ 1744 w 1867"/>
                <a:gd name="T69" fmla="*/ 3438 h 3504"/>
                <a:gd name="T70" fmla="*/ 1793 w 1867"/>
                <a:gd name="T71" fmla="*/ 3397 h 3504"/>
                <a:gd name="T72" fmla="*/ 1826 w 1867"/>
                <a:gd name="T73" fmla="*/ 3344 h 3504"/>
                <a:gd name="T74" fmla="*/ 1838 w 1867"/>
                <a:gd name="T75" fmla="*/ 3281 h 3504"/>
                <a:gd name="T76" fmla="*/ 1835 w 1867"/>
                <a:gd name="T77" fmla="*/ 190 h 3504"/>
                <a:gd name="T78" fmla="*/ 1813 w 1867"/>
                <a:gd name="T79" fmla="*/ 133 h 3504"/>
                <a:gd name="T80" fmla="*/ 1770 w 1867"/>
                <a:gd name="T81" fmla="*/ 85 h 3504"/>
                <a:gd name="T82" fmla="*/ 1713 w 1867"/>
                <a:gd name="T83" fmla="*/ 51 h 3504"/>
                <a:gd name="T84" fmla="*/ 1645 w 1867"/>
                <a:gd name="T85" fmla="*/ 31 h 3504"/>
                <a:gd name="T86" fmla="*/ 258 w 1867"/>
                <a:gd name="T87" fmla="*/ 29 h 3504"/>
                <a:gd name="T88" fmla="*/ 185 w 1867"/>
                <a:gd name="T89" fmla="*/ 39 h 3504"/>
                <a:gd name="T90" fmla="*/ 123 w 1867"/>
                <a:gd name="T91" fmla="*/ 67 h 3504"/>
                <a:gd name="T92" fmla="*/ 73 w 1867"/>
                <a:gd name="T93" fmla="*/ 109 h 3504"/>
                <a:gd name="T94" fmla="*/ 40 w 1867"/>
                <a:gd name="T95" fmla="*/ 161 h 3504"/>
                <a:gd name="T96" fmla="*/ 30 w 1867"/>
                <a:gd name="T97" fmla="*/ 118 h 3504"/>
                <a:gd name="T98" fmla="*/ 75 w 1867"/>
                <a:gd name="T99" fmla="*/ 65 h 3504"/>
                <a:gd name="T100" fmla="*/ 139 w 1867"/>
                <a:gd name="T101" fmla="*/ 25 h 3504"/>
                <a:gd name="T102" fmla="*/ 217 w 1867"/>
                <a:gd name="T103" fmla="*/ 4 h 35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7"/>
                <a:gd name="T157" fmla="*/ 0 h 3504"/>
                <a:gd name="T158" fmla="*/ 1867 w 1867"/>
                <a:gd name="T159" fmla="*/ 3504 h 35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7" h="3504">
                  <a:moveTo>
                    <a:pt x="628" y="3029"/>
                  </a:moveTo>
                  <a:lnTo>
                    <a:pt x="628" y="3122"/>
                  </a:lnTo>
                  <a:lnTo>
                    <a:pt x="1631" y="3122"/>
                  </a:lnTo>
                  <a:lnTo>
                    <a:pt x="1631" y="3029"/>
                  </a:lnTo>
                  <a:lnTo>
                    <a:pt x="628" y="3029"/>
                  </a:lnTo>
                  <a:close/>
                  <a:moveTo>
                    <a:pt x="590" y="3001"/>
                  </a:moveTo>
                  <a:lnTo>
                    <a:pt x="1660" y="3001"/>
                  </a:lnTo>
                  <a:lnTo>
                    <a:pt x="1660" y="3151"/>
                  </a:lnTo>
                  <a:lnTo>
                    <a:pt x="590" y="3151"/>
                  </a:lnTo>
                  <a:lnTo>
                    <a:pt x="590" y="3001"/>
                  </a:lnTo>
                  <a:close/>
                  <a:moveTo>
                    <a:pt x="602" y="647"/>
                  </a:moveTo>
                  <a:lnTo>
                    <a:pt x="1660" y="647"/>
                  </a:lnTo>
                  <a:lnTo>
                    <a:pt x="1660" y="857"/>
                  </a:lnTo>
                  <a:lnTo>
                    <a:pt x="608" y="857"/>
                  </a:lnTo>
                  <a:lnTo>
                    <a:pt x="608" y="827"/>
                  </a:lnTo>
                  <a:lnTo>
                    <a:pt x="1631" y="827"/>
                  </a:lnTo>
                  <a:lnTo>
                    <a:pt x="1631" y="675"/>
                  </a:lnTo>
                  <a:lnTo>
                    <a:pt x="603" y="675"/>
                  </a:lnTo>
                  <a:lnTo>
                    <a:pt x="602" y="647"/>
                  </a:lnTo>
                  <a:close/>
                  <a:moveTo>
                    <a:pt x="302" y="340"/>
                  </a:moveTo>
                  <a:lnTo>
                    <a:pt x="1651" y="340"/>
                  </a:lnTo>
                  <a:lnTo>
                    <a:pt x="1651" y="550"/>
                  </a:lnTo>
                  <a:lnTo>
                    <a:pt x="605" y="550"/>
                  </a:lnTo>
                  <a:lnTo>
                    <a:pt x="605" y="522"/>
                  </a:lnTo>
                  <a:lnTo>
                    <a:pt x="1622" y="522"/>
                  </a:lnTo>
                  <a:lnTo>
                    <a:pt x="1622" y="369"/>
                  </a:lnTo>
                  <a:lnTo>
                    <a:pt x="303" y="369"/>
                  </a:lnTo>
                  <a:lnTo>
                    <a:pt x="302" y="340"/>
                  </a:lnTo>
                  <a:close/>
                  <a:moveTo>
                    <a:pt x="29" y="118"/>
                  </a:moveTo>
                  <a:lnTo>
                    <a:pt x="29" y="352"/>
                  </a:lnTo>
                  <a:lnTo>
                    <a:pt x="0" y="352"/>
                  </a:lnTo>
                  <a:lnTo>
                    <a:pt x="0" y="183"/>
                  </a:lnTo>
                  <a:lnTo>
                    <a:pt x="2" y="187"/>
                  </a:lnTo>
                  <a:lnTo>
                    <a:pt x="13" y="153"/>
                  </a:lnTo>
                  <a:lnTo>
                    <a:pt x="28" y="121"/>
                  </a:lnTo>
                  <a:lnTo>
                    <a:pt x="29" y="118"/>
                  </a:lnTo>
                  <a:close/>
                  <a:moveTo>
                    <a:pt x="29" y="106"/>
                  </a:moveTo>
                  <a:lnTo>
                    <a:pt x="30" y="118"/>
                  </a:lnTo>
                  <a:lnTo>
                    <a:pt x="29" y="118"/>
                  </a:lnTo>
                  <a:lnTo>
                    <a:pt x="29" y="106"/>
                  </a:lnTo>
                  <a:close/>
                  <a:moveTo>
                    <a:pt x="258" y="0"/>
                  </a:moveTo>
                  <a:lnTo>
                    <a:pt x="1607" y="0"/>
                  </a:lnTo>
                  <a:lnTo>
                    <a:pt x="1649" y="4"/>
                  </a:lnTo>
                  <a:lnTo>
                    <a:pt x="1691" y="12"/>
                  </a:lnTo>
                  <a:lnTo>
                    <a:pt x="1728" y="25"/>
                  </a:lnTo>
                  <a:lnTo>
                    <a:pt x="1761" y="43"/>
                  </a:lnTo>
                  <a:lnTo>
                    <a:pt x="1790" y="65"/>
                  </a:lnTo>
                  <a:lnTo>
                    <a:pt x="1818" y="92"/>
                  </a:lnTo>
                  <a:lnTo>
                    <a:pt x="1838" y="121"/>
                  </a:lnTo>
                  <a:lnTo>
                    <a:pt x="1855" y="153"/>
                  </a:lnTo>
                  <a:lnTo>
                    <a:pt x="1864" y="187"/>
                  </a:lnTo>
                  <a:lnTo>
                    <a:pt x="1867" y="223"/>
                  </a:lnTo>
                  <a:lnTo>
                    <a:pt x="1867" y="3281"/>
                  </a:lnTo>
                  <a:lnTo>
                    <a:pt x="1864" y="3319"/>
                  </a:lnTo>
                  <a:lnTo>
                    <a:pt x="1855" y="3352"/>
                  </a:lnTo>
                  <a:lnTo>
                    <a:pt x="1838" y="3385"/>
                  </a:lnTo>
                  <a:lnTo>
                    <a:pt x="1818" y="3413"/>
                  </a:lnTo>
                  <a:lnTo>
                    <a:pt x="1790" y="3439"/>
                  </a:lnTo>
                  <a:lnTo>
                    <a:pt x="1761" y="3462"/>
                  </a:lnTo>
                  <a:lnTo>
                    <a:pt x="1728" y="3481"/>
                  </a:lnTo>
                  <a:lnTo>
                    <a:pt x="1691" y="3492"/>
                  </a:lnTo>
                  <a:lnTo>
                    <a:pt x="1649" y="3502"/>
                  </a:lnTo>
                  <a:lnTo>
                    <a:pt x="1607" y="3504"/>
                  </a:lnTo>
                  <a:lnTo>
                    <a:pt x="608" y="3504"/>
                  </a:lnTo>
                  <a:lnTo>
                    <a:pt x="608" y="3475"/>
                  </a:lnTo>
                  <a:lnTo>
                    <a:pt x="1607" y="3475"/>
                  </a:lnTo>
                  <a:lnTo>
                    <a:pt x="1645" y="3474"/>
                  </a:lnTo>
                  <a:lnTo>
                    <a:pt x="1681" y="3466"/>
                  </a:lnTo>
                  <a:lnTo>
                    <a:pt x="1713" y="3454"/>
                  </a:lnTo>
                  <a:lnTo>
                    <a:pt x="1744" y="3438"/>
                  </a:lnTo>
                  <a:lnTo>
                    <a:pt x="1770" y="3419"/>
                  </a:lnTo>
                  <a:lnTo>
                    <a:pt x="1793" y="3397"/>
                  </a:lnTo>
                  <a:lnTo>
                    <a:pt x="1813" y="3372"/>
                  </a:lnTo>
                  <a:lnTo>
                    <a:pt x="1826" y="3344"/>
                  </a:lnTo>
                  <a:lnTo>
                    <a:pt x="1835" y="3313"/>
                  </a:lnTo>
                  <a:lnTo>
                    <a:pt x="1838" y="3281"/>
                  </a:lnTo>
                  <a:lnTo>
                    <a:pt x="1838" y="223"/>
                  </a:lnTo>
                  <a:lnTo>
                    <a:pt x="1835" y="190"/>
                  </a:lnTo>
                  <a:lnTo>
                    <a:pt x="1826" y="161"/>
                  </a:lnTo>
                  <a:lnTo>
                    <a:pt x="1813" y="133"/>
                  </a:lnTo>
                  <a:lnTo>
                    <a:pt x="1793" y="109"/>
                  </a:lnTo>
                  <a:lnTo>
                    <a:pt x="1770" y="85"/>
                  </a:lnTo>
                  <a:lnTo>
                    <a:pt x="1744" y="67"/>
                  </a:lnTo>
                  <a:lnTo>
                    <a:pt x="1713" y="51"/>
                  </a:lnTo>
                  <a:lnTo>
                    <a:pt x="1681" y="39"/>
                  </a:lnTo>
                  <a:lnTo>
                    <a:pt x="1645" y="31"/>
                  </a:lnTo>
                  <a:lnTo>
                    <a:pt x="1607" y="29"/>
                  </a:lnTo>
                  <a:lnTo>
                    <a:pt x="258" y="29"/>
                  </a:lnTo>
                  <a:lnTo>
                    <a:pt x="221" y="31"/>
                  </a:lnTo>
                  <a:lnTo>
                    <a:pt x="185" y="39"/>
                  </a:lnTo>
                  <a:lnTo>
                    <a:pt x="154" y="51"/>
                  </a:lnTo>
                  <a:lnTo>
                    <a:pt x="123" y="67"/>
                  </a:lnTo>
                  <a:lnTo>
                    <a:pt x="95" y="85"/>
                  </a:lnTo>
                  <a:lnTo>
                    <a:pt x="73" y="109"/>
                  </a:lnTo>
                  <a:lnTo>
                    <a:pt x="54" y="133"/>
                  </a:lnTo>
                  <a:lnTo>
                    <a:pt x="40" y="161"/>
                  </a:lnTo>
                  <a:lnTo>
                    <a:pt x="33" y="190"/>
                  </a:lnTo>
                  <a:lnTo>
                    <a:pt x="30" y="118"/>
                  </a:lnTo>
                  <a:lnTo>
                    <a:pt x="49" y="92"/>
                  </a:lnTo>
                  <a:lnTo>
                    <a:pt x="75" y="65"/>
                  </a:lnTo>
                  <a:lnTo>
                    <a:pt x="106" y="43"/>
                  </a:lnTo>
                  <a:lnTo>
                    <a:pt x="139" y="25"/>
                  </a:lnTo>
                  <a:lnTo>
                    <a:pt x="178" y="12"/>
                  </a:lnTo>
                  <a:lnTo>
                    <a:pt x="217" y="4"/>
                  </a:lnTo>
                  <a:lnTo>
                    <a:pt x="25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8487" name="Freeform 17"/>
            <p:cNvSpPr>
              <a:spLocks noEditPoints="1" noChangeArrowheads="1"/>
            </p:cNvSpPr>
            <p:nvPr/>
          </p:nvSpPr>
          <p:spPr bwMode="auto">
            <a:xfrm>
              <a:off x="625" y="0"/>
              <a:ext cx="467" cy="875"/>
            </a:xfrm>
            <a:custGeom>
              <a:avLst/>
              <a:gdLst>
                <a:gd name="T0" fmla="*/ 628 w 1868"/>
                <a:gd name="T1" fmla="*/ 3120 h 3502"/>
                <a:gd name="T2" fmla="*/ 1631 w 1868"/>
                <a:gd name="T3" fmla="*/ 3027 h 3502"/>
                <a:gd name="T4" fmla="*/ 590 w 1868"/>
                <a:gd name="T5" fmla="*/ 2999 h 3502"/>
                <a:gd name="T6" fmla="*/ 1661 w 1868"/>
                <a:gd name="T7" fmla="*/ 3149 h 3502"/>
                <a:gd name="T8" fmla="*/ 590 w 1868"/>
                <a:gd name="T9" fmla="*/ 2999 h 3502"/>
                <a:gd name="T10" fmla="*/ 1661 w 1868"/>
                <a:gd name="T11" fmla="*/ 645 h 3502"/>
                <a:gd name="T12" fmla="*/ 610 w 1868"/>
                <a:gd name="T13" fmla="*/ 855 h 3502"/>
                <a:gd name="T14" fmla="*/ 1631 w 1868"/>
                <a:gd name="T15" fmla="*/ 826 h 3502"/>
                <a:gd name="T16" fmla="*/ 603 w 1868"/>
                <a:gd name="T17" fmla="*/ 674 h 3502"/>
                <a:gd name="T18" fmla="*/ 302 w 1868"/>
                <a:gd name="T19" fmla="*/ 340 h 3502"/>
                <a:gd name="T20" fmla="*/ 1651 w 1868"/>
                <a:gd name="T21" fmla="*/ 549 h 3502"/>
                <a:gd name="T22" fmla="*/ 606 w 1868"/>
                <a:gd name="T23" fmla="*/ 520 h 3502"/>
                <a:gd name="T24" fmla="*/ 1622 w 1868"/>
                <a:gd name="T25" fmla="*/ 367 h 3502"/>
                <a:gd name="T26" fmla="*/ 302 w 1868"/>
                <a:gd name="T27" fmla="*/ 340 h 3502"/>
                <a:gd name="T28" fmla="*/ 30 w 1868"/>
                <a:gd name="T29" fmla="*/ 350 h 3502"/>
                <a:gd name="T30" fmla="*/ 3 w 1868"/>
                <a:gd name="T31" fmla="*/ 186 h 3502"/>
                <a:gd name="T32" fmla="*/ 28 w 1868"/>
                <a:gd name="T33" fmla="*/ 119 h 3502"/>
                <a:gd name="T34" fmla="*/ 30 w 1868"/>
                <a:gd name="T35" fmla="*/ 105 h 3502"/>
                <a:gd name="T36" fmla="*/ 30 w 1868"/>
                <a:gd name="T37" fmla="*/ 117 h 3502"/>
                <a:gd name="T38" fmla="*/ 259 w 1868"/>
                <a:gd name="T39" fmla="*/ 0 h 3502"/>
                <a:gd name="T40" fmla="*/ 1651 w 1868"/>
                <a:gd name="T41" fmla="*/ 2 h 3502"/>
                <a:gd name="T42" fmla="*/ 1728 w 1868"/>
                <a:gd name="T43" fmla="*/ 24 h 3502"/>
                <a:gd name="T44" fmla="*/ 1791 w 1868"/>
                <a:gd name="T45" fmla="*/ 63 h 3502"/>
                <a:gd name="T46" fmla="*/ 1839 w 1868"/>
                <a:gd name="T47" fmla="*/ 119 h 3502"/>
                <a:gd name="T48" fmla="*/ 1864 w 1868"/>
                <a:gd name="T49" fmla="*/ 186 h 3502"/>
                <a:gd name="T50" fmla="*/ 1868 w 1868"/>
                <a:gd name="T51" fmla="*/ 3281 h 3502"/>
                <a:gd name="T52" fmla="*/ 1855 w 1868"/>
                <a:gd name="T53" fmla="*/ 3350 h 3502"/>
                <a:gd name="T54" fmla="*/ 1818 w 1868"/>
                <a:gd name="T55" fmla="*/ 3411 h 3502"/>
                <a:gd name="T56" fmla="*/ 1761 w 1868"/>
                <a:gd name="T57" fmla="*/ 3460 h 3502"/>
                <a:gd name="T58" fmla="*/ 1691 w 1868"/>
                <a:gd name="T59" fmla="*/ 3491 h 3502"/>
                <a:gd name="T60" fmla="*/ 1608 w 1868"/>
                <a:gd name="T61" fmla="*/ 3502 h 3502"/>
                <a:gd name="T62" fmla="*/ 610 w 1868"/>
                <a:gd name="T63" fmla="*/ 3475 h 3502"/>
                <a:gd name="T64" fmla="*/ 1646 w 1868"/>
                <a:gd name="T65" fmla="*/ 3472 h 3502"/>
                <a:gd name="T66" fmla="*/ 1713 w 1868"/>
                <a:gd name="T67" fmla="*/ 3452 h 3502"/>
                <a:gd name="T68" fmla="*/ 1770 w 1868"/>
                <a:gd name="T69" fmla="*/ 3418 h 3502"/>
                <a:gd name="T70" fmla="*/ 1813 w 1868"/>
                <a:gd name="T71" fmla="*/ 3370 h 3502"/>
                <a:gd name="T72" fmla="*/ 1835 w 1868"/>
                <a:gd name="T73" fmla="*/ 3313 h 3502"/>
                <a:gd name="T74" fmla="*/ 1838 w 1868"/>
                <a:gd name="T75" fmla="*/ 221 h 3502"/>
                <a:gd name="T76" fmla="*/ 1826 w 1868"/>
                <a:gd name="T77" fmla="*/ 160 h 3502"/>
                <a:gd name="T78" fmla="*/ 1793 w 1868"/>
                <a:gd name="T79" fmla="*/ 107 h 3502"/>
                <a:gd name="T80" fmla="*/ 1744 w 1868"/>
                <a:gd name="T81" fmla="*/ 65 h 3502"/>
                <a:gd name="T82" fmla="*/ 1681 w 1868"/>
                <a:gd name="T83" fmla="*/ 38 h 3502"/>
                <a:gd name="T84" fmla="*/ 1608 w 1868"/>
                <a:gd name="T85" fmla="*/ 28 h 3502"/>
                <a:gd name="T86" fmla="*/ 223 w 1868"/>
                <a:gd name="T87" fmla="*/ 29 h 3502"/>
                <a:gd name="T88" fmla="*/ 154 w 1868"/>
                <a:gd name="T89" fmla="*/ 49 h 3502"/>
                <a:gd name="T90" fmla="*/ 95 w 1868"/>
                <a:gd name="T91" fmla="*/ 83 h 3502"/>
                <a:gd name="T92" fmla="*/ 56 w 1868"/>
                <a:gd name="T93" fmla="*/ 131 h 3502"/>
                <a:gd name="T94" fmla="*/ 33 w 1868"/>
                <a:gd name="T95" fmla="*/ 190 h 3502"/>
                <a:gd name="T96" fmla="*/ 50 w 1868"/>
                <a:gd name="T97" fmla="*/ 90 h 3502"/>
                <a:gd name="T98" fmla="*/ 106 w 1868"/>
                <a:gd name="T99" fmla="*/ 41 h 3502"/>
                <a:gd name="T100" fmla="*/ 178 w 1868"/>
                <a:gd name="T101" fmla="*/ 10 h 3502"/>
                <a:gd name="T102" fmla="*/ 259 w 1868"/>
                <a:gd name="T103" fmla="*/ 0 h 35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8"/>
                <a:gd name="T157" fmla="*/ 0 h 3502"/>
                <a:gd name="T158" fmla="*/ 1868 w 1868"/>
                <a:gd name="T159" fmla="*/ 3502 h 35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8" h="3502">
                  <a:moveTo>
                    <a:pt x="628" y="3027"/>
                  </a:moveTo>
                  <a:lnTo>
                    <a:pt x="628" y="3120"/>
                  </a:lnTo>
                  <a:lnTo>
                    <a:pt x="1631" y="3120"/>
                  </a:lnTo>
                  <a:lnTo>
                    <a:pt x="1631" y="3027"/>
                  </a:lnTo>
                  <a:lnTo>
                    <a:pt x="628" y="3027"/>
                  </a:lnTo>
                  <a:close/>
                  <a:moveTo>
                    <a:pt x="590" y="2999"/>
                  </a:moveTo>
                  <a:lnTo>
                    <a:pt x="1661" y="2999"/>
                  </a:lnTo>
                  <a:lnTo>
                    <a:pt x="1661" y="3149"/>
                  </a:lnTo>
                  <a:lnTo>
                    <a:pt x="590" y="3149"/>
                  </a:lnTo>
                  <a:lnTo>
                    <a:pt x="590" y="2999"/>
                  </a:lnTo>
                  <a:close/>
                  <a:moveTo>
                    <a:pt x="602" y="645"/>
                  </a:moveTo>
                  <a:lnTo>
                    <a:pt x="1661" y="645"/>
                  </a:lnTo>
                  <a:lnTo>
                    <a:pt x="1661" y="855"/>
                  </a:lnTo>
                  <a:lnTo>
                    <a:pt x="610" y="855"/>
                  </a:lnTo>
                  <a:lnTo>
                    <a:pt x="610" y="826"/>
                  </a:lnTo>
                  <a:lnTo>
                    <a:pt x="1631" y="826"/>
                  </a:lnTo>
                  <a:lnTo>
                    <a:pt x="1631" y="674"/>
                  </a:lnTo>
                  <a:lnTo>
                    <a:pt x="603" y="674"/>
                  </a:lnTo>
                  <a:lnTo>
                    <a:pt x="602" y="645"/>
                  </a:lnTo>
                  <a:close/>
                  <a:moveTo>
                    <a:pt x="302" y="340"/>
                  </a:moveTo>
                  <a:lnTo>
                    <a:pt x="1651" y="340"/>
                  </a:lnTo>
                  <a:lnTo>
                    <a:pt x="1651" y="549"/>
                  </a:lnTo>
                  <a:lnTo>
                    <a:pt x="606" y="549"/>
                  </a:lnTo>
                  <a:lnTo>
                    <a:pt x="606" y="520"/>
                  </a:lnTo>
                  <a:lnTo>
                    <a:pt x="1622" y="520"/>
                  </a:lnTo>
                  <a:lnTo>
                    <a:pt x="1622" y="367"/>
                  </a:lnTo>
                  <a:lnTo>
                    <a:pt x="305" y="367"/>
                  </a:lnTo>
                  <a:lnTo>
                    <a:pt x="302" y="340"/>
                  </a:lnTo>
                  <a:close/>
                  <a:moveTo>
                    <a:pt x="30" y="117"/>
                  </a:moveTo>
                  <a:lnTo>
                    <a:pt x="30" y="350"/>
                  </a:lnTo>
                  <a:lnTo>
                    <a:pt x="0" y="350"/>
                  </a:lnTo>
                  <a:lnTo>
                    <a:pt x="3" y="186"/>
                  </a:lnTo>
                  <a:lnTo>
                    <a:pt x="13" y="151"/>
                  </a:lnTo>
                  <a:lnTo>
                    <a:pt x="28" y="119"/>
                  </a:lnTo>
                  <a:lnTo>
                    <a:pt x="30" y="117"/>
                  </a:lnTo>
                  <a:close/>
                  <a:moveTo>
                    <a:pt x="30" y="105"/>
                  </a:moveTo>
                  <a:lnTo>
                    <a:pt x="30" y="117"/>
                  </a:lnTo>
                  <a:lnTo>
                    <a:pt x="30" y="117"/>
                  </a:lnTo>
                  <a:lnTo>
                    <a:pt x="30" y="105"/>
                  </a:lnTo>
                  <a:close/>
                  <a:moveTo>
                    <a:pt x="259" y="0"/>
                  </a:moveTo>
                  <a:lnTo>
                    <a:pt x="1608" y="0"/>
                  </a:lnTo>
                  <a:lnTo>
                    <a:pt x="1651" y="2"/>
                  </a:lnTo>
                  <a:lnTo>
                    <a:pt x="1691" y="10"/>
                  </a:lnTo>
                  <a:lnTo>
                    <a:pt x="1728" y="24"/>
                  </a:lnTo>
                  <a:lnTo>
                    <a:pt x="1761" y="41"/>
                  </a:lnTo>
                  <a:lnTo>
                    <a:pt x="1791" y="63"/>
                  </a:lnTo>
                  <a:lnTo>
                    <a:pt x="1818" y="90"/>
                  </a:lnTo>
                  <a:lnTo>
                    <a:pt x="1839" y="119"/>
                  </a:lnTo>
                  <a:lnTo>
                    <a:pt x="1855" y="151"/>
                  </a:lnTo>
                  <a:lnTo>
                    <a:pt x="1864" y="186"/>
                  </a:lnTo>
                  <a:lnTo>
                    <a:pt x="1868" y="221"/>
                  </a:lnTo>
                  <a:lnTo>
                    <a:pt x="1868" y="3281"/>
                  </a:lnTo>
                  <a:lnTo>
                    <a:pt x="1864" y="3317"/>
                  </a:lnTo>
                  <a:lnTo>
                    <a:pt x="1855" y="3350"/>
                  </a:lnTo>
                  <a:lnTo>
                    <a:pt x="1839" y="3383"/>
                  </a:lnTo>
                  <a:lnTo>
                    <a:pt x="1818" y="3411"/>
                  </a:lnTo>
                  <a:lnTo>
                    <a:pt x="1791" y="3437"/>
                  </a:lnTo>
                  <a:lnTo>
                    <a:pt x="1761" y="3460"/>
                  </a:lnTo>
                  <a:lnTo>
                    <a:pt x="1728" y="3479"/>
                  </a:lnTo>
                  <a:lnTo>
                    <a:pt x="1691" y="3491"/>
                  </a:lnTo>
                  <a:lnTo>
                    <a:pt x="1651" y="3500"/>
                  </a:lnTo>
                  <a:lnTo>
                    <a:pt x="1608" y="3502"/>
                  </a:lnTo>
                  <a:lnTo>
                    <a:pt x="610" y="3502"/>
                  </a:lnTo>
                  <a:lnTo>
                    <a:pt x="610" y="3475"/>
                  </a:lnTo>
                  <a:lnTo>
                    <a:pt x="1608" y="3475"/>
                  </a:lnTo>
                  <a:lnTo>
                    <a:pt x="1646" y="3472"/>
                  </a:lnTo>
                  <a:lnTo>
                    <a:pt x="1681" y="3464"/>
                  </a:lnTo>
                  <a:lnTo>
                    <a:pt x="1713" y="3452"/>
                  </a:lnTo>
                  <a:lnTo>
                    <a:pt x="1744" y="3436"/>
                  </a:lnTo>
                  <a:lnTo>
                    <a:pt x="1770" y="3418"/>
                  </a:lnTo>
                  <a:lnTo>
                    <a:pt x="1793" y="3395"/>
                  </a:lnTo>
                  <a:lnTo>
                    <a:pt x="1813" y="3370"/>
                  </a:lnTo>
                  <a:lnTo>
                    <a:pt x="1826" y="3342"/>
                  </a:lnTo>
                  <a:lnTo>
                    <a:pt x="1835" y="3313"/>
                  </a:lnTo>
                  <a:lnTo>
                    <a:pt x="1838" y="3281"/>
                  </a:lnTo>
                  <a:lnTo>
                    <a:pt x="1838" y="221"/>
                  </a:lnTo>
                  <a:lnTo>
                    <a:pt x="1835" y="190"/>
                  </a:lnTo>
                  <a:lnTo>
                    <a:pt x="1826" y="160"/>
                  </a:lnTo>
                  <a:lnTo>
                    <a:pt x="1813" y="131"/>
                  </a:lnTo>
                  <a:lnTo>
                    <a:pt x="1793" y="107"/>
                  </a:lnTo>
                  <a:lnTo>
                    <a:pt x="1770" y="83"/>
                  </a:lnTo>
                  <a:lnTo>
                    <a:pt x="1744" y="65"/>
                  </a:lnTo>
                  <a:lnTo>
                    <a:pt x="1713" y="49"/>
                  </a:lnTo>
                  <a:lnTo>
                    <a:pt x="1681" y="38"/>
                  </a:lnTo>
                  <a:lnTo>
                    <a:pt x="1646" y="29"/>
                  </a:lnTo>
                  <a:lnTo>
                    <a:pt x="1608" y="28"/>
                  </a:lnTo>
                  <a:lnTo>
                    <a:pt x="259" y="28"/>
                  </a:lnTo>
                  <a:lnTo>
                    <a:pt x="223" y="29"/>
                  </a:lnTo>
                  <a:lnTo>
                    <a:pt x="186" y="38"/>
                  </a:lnTo>
                  <a:lnTo>
                    <a:pt x="154" y="49"/>
                  </a:lnTo>
                  <a:lnTo>
                    <a:pt x="123" y="65"/>
                  </a:lnTo>
                  <a:lnTo>
                    <a:pt x="95" y="83"/>
                  </a:lnTo>
                  <a:lnTo>
                    <a:pt x="74" y="107"/>
                  </a:lnTo>
                  <a:lnTo>
                    <a:pt x="56" y="131"/>
                  </a:lnTo>
                  <a:lnTo>
                    <a:pt x="41" y="160"/>
                  </a:lnTo>
                  <a:lnTo>
                    <a:pt x="33" y="190"/>
                  </a:lnTo>
                  <a:lnTo>
                    <a:pt x="30" y="117"/>
                  </a:lnTo>
                  <a:lnTo>
                    <a:pt x="50" y="90"/>
                  </a:lnTo>
                  <a:lnTo>
                    <a:pt x="76" y="63"/>
                  </a:lnTo>
                  <a:lnTo>
                    <a:pt x="106" y="41"/>
                  </a:lnTo>
                  <a:lnTo>
                    <a:pt x="140" y="24"/>
                  </a:lnTo>
                  <a:lnTo>
                    <a:pt x="178" y="10"/>
                  </a:lnTo>
                  <a:lnTo>
                    <a:pt x="217" y="2"/>
                  </a:lnTo>
                  <a:lnTo>
                    <a:pt x="2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8488" name="Group 13"/>
          <p:cNvGrpSpPr>
            <a:grpSpLocks/>
          </p:cNvGrpSpPr>
          <p:nvPr/>
        </p:nvGrpSpPr>
        <p:grpSpPr bwMode="auto">
          <a:xfrm>
            <a:off x="4797425" y="2051050"/>
            <a:ext cx="2749550" cy="1409700"/>
            <a:chOff x="0" y="0"/>
            <a:chExt cx="2750801" cy="1410011"/>
          </a:xfrm>
        </p:grpSpPr>
        <p:grpSp>
          <p:nvGrpSpPr>
            <p:cNvPr id="18489" name="Group 12"/>
            <p:cNvGrpSpPr>
              <a:grpSpLocks/>
            </p:cNvGrpSpPr>
            <p:nvPr/>
          </p:nvGrpSpPr>
          <p:grpSpPr bwMode="auto">
            <a:xfrm>
              <a:off x="0" y="0"/>
              <a:ext cx="2750801" cy="1410011"/>
              <a:chOff x="0" y="0"/>
              <a:chExt cx="3011863" cy="1543827"/>
            </a:xfrm>
          </p:grpSpPr>
          <p:sp>
            <p:nvSpPr>
              <p:cNvPr id="18490" name="Freeform 1212"/>
              <p:cNvSpPr>
                <a:spLocks noChangeAspect="1"/>
              </p:cNvSpPr>
              <p:nvPr/>
            </p:nvSpPr>
            <p:spPr bwMode="auto">
              <a:xfrm>
                <a:off x="0" y="0"/>
                <a:ext cx="3011863" cy="1543827"/>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19050" cap="flat" cmpd="sng">
                <a:solidFill>
                  <a:schemeClr val="tx1"/>
                </a:solidFill>
                <a:bevel/>
                <a:headEnd/>
                <a:tailEnd/>
              </a:ln>
              <a:extLst>
                <a:ext uri="{909E8E84-426E-40DD-AFC4-6F175D3DCCD1}">
                  <a14:hiddenFill xmlns:a14="http://schemas.microsoft.com/office/drawing/2010/main">
                    <a:solidFill>
                      <a:srgbClr val="FFFFFF"/>
                    </a:solidFill>
                  </a14:hiddenFill>
                </a:ext>
              </a:extLst>
            </p:spPr>
            <p:txBody>
              <a:bodyPr lIns="114247" tIns="0" rIns="114247" bIns="57123" anchor="ctr"/>
              <a:lstStyle/>
              <a:p>
                <a:endParaRPr lang="zh-CN" altLang="zh-CN" sz="1900" b="1">
                  <a:solidFill>
                    <a:srgbClr val="FFFFFF"/>
                  </a:solidFill>
                  <a:latin typeface="方正兰亭细黑_GBK" charset="-122"/>
                  <a:ea typeface="方正兰亭细黑_GBK" charset="-122"/>
                  <a:sym typeface="方正兰亭细黑_GBK" charset="-122"/>
                </a:endParaRPr>
              </a:p>
            </p:txBody>
          </p:sp>
          <p:grpSp>
            <p:nvGrpSpPr>
              <p:cNvPr id="18491" name="Group 4"/>
              <p:cNvGrpSpPr>
                <a:grpSpLocks/>
              </p:cNvGrpSpPr>
              <p:nvPr/>
            </p:nvGrpSpPr>
            <p:grpSpPr bwMode="auto">
              <a:xfrm>
                <a:off x="776046" y="539482"/>
                <a:ext cx="2053195" cy="570947"/>
                <a:chOff x="0" y="0"/>
                <a:chExt cx="2181185" cy="606546"/>
              </a:xfrm>
            </p:grpSpPr>
            <p:pic>
              <p:nvPicPr>
                <p:cNvPr id="18492" name="Picture 12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2181185" cy="583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93" name="Rectangle 1214"/>
                <p:cNvSpPr>
                  <a:spLocks noChangeArrowheads="1"/>
                </p:cNvSpPr>
                <p:nvPr/>
              </p:nvSpPr>
              <p:spPr bwMode="auto">
                <a:xfrm>
                  <a:off x="510011" y="405851"/>
                  <a:ext cx="1669897" cy="2006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lIns="0" tIns="0" rIns="0" bIns="0" anchor="ctr">
                  <a:spAutoFit/>
                </a:bodyPr>
                <a:lstStyle/>
                <a:p>
                  <a:pPr algn="ctr"/>
                  <a:r>
                    <a:rPr lang="en-US" sz="1000">
                      <a:solidFill>
                        <a:srgbClr val="FFFFFF"/>
                      </a:solidFill>
                      <a:latin typeface="方正兰亭细黑_GBK" charset="-122"/>
                      <a:sym typeface="方正兰亭细黑_GBK" charset="-122"/>
                    </a:rPr>
                    <a:t>Infrastructure Services</a:t>
                  </a:r>
                </a:p>
              </p:txBody>
            </p:sp>
          </p:grpSp>
        </p:grpSp>
        <p:grpSp>
          <p:nvGrpSpPr>
            <p:cNvPr id="18494" name="Group 32"/>
            <p:cNvGrpSpPr>
              <a:grpSpLocks/>
            </p:cNvGrpSpPr>
            <p:nvPr/>
          </p:nvGrpSpPr>
          <p:grpSpPr bwMode="auto">
            <a:xfrm>
              <a:off x="115069" y="647012"/>
              <a:ext cx="617417" cy="693738"/>
              <a:chOff x="0" y="0"/>
              <a:chExt cx="542" cy="609"/>
            </a:xfrm>
          </p:grpSpPr>
          <p:sp>
            <p:nvSpPr>
              <p:cNvPr id="18495" name="Freeform 34"/>
              <p:cNvSpPr>
                <a:spLocks noEditPoints="1" noChangeArrowheads="1"/>
              </p:cNvSpPr>
              <p:nvPr/>
            </p:nvSpPr>
            <p:spPr bwMode="auto">
              <a:xfrm>
                <a:off x="231" y="0"/>
                <a:ext cx="311" cy="609"/>
              </a:xfrm>
              <a:custGeom>
                <a:avLst/>
                <a:gdLst>
                  <a:gd name="T0" fmla="*/ 1633 w 1864"/>
                  <a:gd name="T1" fmla="*/ 3401 h 3656"/>
                  <a:gd name="T2" fmla="*/ 207 w 1864"/>
                  <a:gd name="T3" fmla="*/ 3228 h 3656"/>
                  <a:gd name="T4" fmla="*/ 207 w 1864"/>
                  <a:gd name="T5" fmla="*/ 3425 h 3656"/>
                  <a:gd name="T6" fmla="*/ 230 w 1864"/>
                  <a:gd name="T7" fmla="*/ 3075 h 3656"/>
                  <a:gd name="T8" fmla="*/ 230 w 1864"/>
                  <a:gd name="T9" fmla="*/ 2880 h 3656"/>
                  <a:gd name="T10" fmla="*/ 516 w 1864"/>
                  <a:gd name="T11" fmla="*/ 3099 h 3656"/>
                  <a:gd name="T12" fmla="*/ 230 w 1864"/>
                  <a:gd name="T13" fmla="*/ 654 h 3656"/>
                  <a:gd name="T14" fmla="*/ 1633 w 1864"/>
                  <a:gd name="T15" fmla="*/ 654 h 3656"/>
                  <a:gd name="T16" fmla="*/ 1658 w 1864"/>
                  <a:gd name="T17" fmla="*/ 629 h 3656"/>
                  <a:gd name="T18" fmla="*/ 207 w 1864"/>
                  <a:gd name="T19" fmla="*/ 629 h 3656"/>
                  <a:gd name="T20" fmla="*/ 1633 w 1864"/>
                  <a:gd name="T21" fmla="*/ 453 h 3656"/>
                  <a:gd name="T22" fmla="*/ 207 w 1864"/>
                  <a:gd name="T23" fmla="*/ 281 h 3656"/>
                  <a:gd name="T24" fmla="*/ 207 w 1864"/>
                  <a:gd name="T25" fmla="*/ 477 h 3656"/>
                  <a:gd name="T26" fmla="*/ 1608 w 1864"/>
                  <a:gd name="T27" fmla="*/ 0 h 3656"/>
                  <a:gd name="T28" fmla="*/ 1725 w 1864"/>
                  <a:gd name="T29" fmla="*/ 27 h 3656"/>
                  <a:gd name="T30" fmla="*/ 1814 w 1864"/>
                  <a:gd name="T31" fmla="*/ 95 h 3656"/>
                  <a:gd name="T32" fmla="*/ 1861 w 1864"/>
                  <a:gd name="T33" fmla="*/ 193 h 3656"/>
                  <a:gd name="T34" fmla="*/ 1861 w 1864"/>
                  <a:gd name="T35" fmla="*/ 3464 h 3656"/>
                  <a:gd name="T36" fmla="*/ 1814 w 1864"/>
                  <a:gd name="T37" fmla="*/ 3562 h 3656"/>
                  <a:gd name="T38" fmla="*/ 1725 w 1864"/>
                  <a:gd name="T39" fmla="*/ 3630 h 3656"/>
                  <a:gd name="T40" fmla="*/ 1608 w 1864"/>
                  <a:gd name="T41" fmla="*/ 3656 h 3656"/>
                  <a:gd name="T42" fmla="*/ 176 w 1864"/>
                  <a:gd name="T43" fmla="*/ 3644 h 3656"/>
                  <a:gd name="T44" fmla="*/ 75 w 1864"/>
                  <a:gd name="T45" fmla="*/ 3588 h 3656"/>
                  <a:gd name="T46" fmla="*/ 13 w 1864"/>
                  <a:gd name="T47" fmla="*/ 3500 h 3656"/>
                  <a:gd name="T48" fmla="*/ 0 w 1864"/>
                  <a:gd name="T49" fmla="*/ 2875 h 3656"/>
                  <a:gd name="T50" fmla="*/ 27 w 1864"/>
                  <a:gd name="T51" fmla="*/ 3460 h 3656"/>
                  <a:gd name="T52" fmla="*/ 69 w 1864"/>
                  <a:gd name="T53" fmla="*/ 3547 h 3656"/>
                  <a:gd name="T54" fmla="*/ 150 w 1864"/>
                  <a:gd name="T55" fmla="*/ 3609 h 3656"/>
                  <a:gd name="T56" fmla="*/ 257 w 1864"/>
                  <a:gd name="T57" fmla="*/ 3632 h 3656"/>
                  <a:gd name="T58" fmla="*/ 1681 w 1864"/>
                  <a:gd name="T59" fmla="*/ 3622 h 3656"/>
                  <a:gd name="T60" fmla="*/ 1772 w 1864"/>
                  <a:gd name="T61" fmla="*/ 3572 h 3656"/>
                  <a:gd name="T62" fmla="*/ 1829 w 1864"/>
                  <a:gd name="T63" fmla="*/ 3492 h 3656"/>
                  <a:gd name="T64" fmla="*/ 1840 w 1864"/>
                  <a:gd name="T65" fmla="*/ 230 h 3656"/>
                  <a:gd name="T66" fmla="*/ 1814 w 1864"/>
                  <a:gd name="T67" fmla="*/ 136 h 3656"/>
                  <a:gd name="T68" fmla="*/ 1744 w 1864"/>
                  <a:gd name="T69" fmla="*/ 65 h 3656"/>
                  <a:gd name="T70" fmla="*/ 1645 w 1864"/>
                  <a:gd name="T71" fmla="*/ 28 h 3656"/>
                  <a:gd name="T72" fmla="*/ 219 w 1864"/>
                  <a:gd name="T73" fmla="*/ 28 h 3656"/>
                  <a:gd name="T74" fmla="*/ 119 w 1864"/>
                  <a:gd name="T75" fmla="*/ 65 h 3656"/>
                  <a:gd name="T76" fmla="*/ 49 w 1864"/>
                  <a:gd name="T77" fmla="*/ 136 h 3656"/>
                  <a:gd name="T78" fmla="*/ 24 w 1864"/>
                  <a:gd name="T79" fmla="*/ 230 h 3656"/>
                  <a:gd name="T80" fmla="*/ 0 w 1864"/>
                  <a:gd name="T81" fmla="*/ 230 h 3656"/>
                  <a:gd name="T82" fmla="*/ 28 w 1864"/>
                  <a:gd name="T83" fmla="*/ 125 h 3656"/>
                  <a:gd name="T84" fmla="*/ 105 w 1864"/>
                  <a:gd name="T85" fmla="*/ 45 h 3656"/>
                  <a:gd name="T86" fmla="*/ 215 w 1864"/>
                  <a:gd name="T87" fmla="*/ 4 h 36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64"/>
                  <a:gd name="T133" fmla="*/ 0 h 3656"/>
                  <a:gd name="T134" fmla="*/ 1864 w 1864"/>
                  <a:gd name="T135" fmla="*/ 3656 h 36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64" h="3656">
                    <a:moveTo>
                      <a:pt x="230" y="3252"/>
                    </a:moveTo>
                    <a:lnTo>
                      <a:pt x="230" y="3401"/>
                    </a:lnTo>
                    <a:lnTo>
                      <a:pt x="1633" y="3401"/>
                    </a:lnTo>
                    <a:lnTo>
                      <a:pt x="1633" y="3252"/>
                    </a:lnTo>
                    <a:lnTo>
                      <a:pt x="230" y="3252"/>
                    </a:lnTo>
                    <a:close/>
                    <a:moveTo>
                      <a:pt x="207" y="3228"/>
                    </a:moveTo>
                    <a:lnTo>
                      <a:pt x="1658" y="3228"/>
                    </a:lnTo>
                    <a:lnTo>
                      <a:pt x="1658" y="3425"/>
                    </a:lnTo>
                    <a:lnTo>
                      <a:pt x="207" y="3425"/>
                    </a:lnTo>
                    <a:lnTo>
                      <a:pt x="207" y="3228"/>
                    </a:lnTo>
                    <a:close/>
                    <a:moveTo>
                      <a:pt x="230" y="2880"/>
                    </a:moveTo>
                    <a:lnTo>
                      <a:pt x="230" y="3075"/>
                    </a:lnTo>
                    <a:lnTo>
                      <a:pt x="492" y="3075"/>
                    </a:lnTo>
                    <a:lnTo>
                      <a:pt x="492" y="2880"/>
                    </a:lnTo>
                    <a:lnTo>
                      <a:pt x="230" y="2880"/>
                    </a:lnTo>
                    <a:close/>
                    <a:moveTo>
                      <a:pt x="207" y="2856"/>
                    </a:moveTo>
                    <a:lnTo>
                      <a:pt x="516" y="2856"/>
                    </a:lnTo>
                    <a:lnTo>
                      <a:pt x="516" y="3099"/>
                    </a:lnTo>
                    <a:lnTo>
                      <a:pt x="207" y="3099"/>
                    </a:lnTo>
                    <a:lnTo>
                      <a:pt x="207" y="2856"/>
                    </a:lnTo>
                    <a:close/>
                    <a:moveTo>
                      <a:pt x="230" y="654"/>
                    </a:moveTo>
                    <a:lnTo>
                      <a:pt x="230" y="819"/>
                    </a:lnTo>
                    <a:lnTo>
                      <a:pt x="1633" y="819"/>
                    </a:lnTo>
                    <a:lnTo>
                      <a:pt x="1633" y="654"/>
                    </a:lnTo>
                    <a:lnTo>
                      <a:pt x="230" y="654"/>
                    </a:lnTo>
                    <a:close/>
                    <a:moveTo>
                      <a:pt x="207" y="629"/>
                    </a:moveTo>
                    <a:lnTo>
                      <a:pt x="1658" y="629"/>
                    </a:lnTo>
                    <a:lnTo>
                      <a:pt x="1658" y="843"/>
                    </a:lnTo>
                    <a:lnTo>
                      <a:pt x="207" y="843"/>
                    </a:lnTo>
                    <a:lnTo>
                      <a:pt x="207" y="629"/>
                    </a:lnTo>
                    <a:close/>
                    <a:moveTo>
                      <a:pt x="230" y="304"/>
                    </a:moveTo>
                    <a:lnTo>
                      <a:pt x="230" y="453"/>
                    </a:lnTo>
                    <a:lnTo>
                      <a:pt x="1633" y="453"/>
                    </a:lnTo>
                    <a:lnTo>
                      <a:pt x="1633" y="304"/>
                    </a:lnTo>
                    <a:lnTo>
                      <a:pt x="230" y="304"/>
                    </a:lnTo>
                    <a:close/>
                    <a:moveTo>
                      <a:pt x="207" y="281"/>
                    </a:moveTo>
                    <a:lnTo>
                      <a:pt x="1658" y="281"/>
                    </a:lnTo>
                    <a:lnTo>
                      <a:pt x="1658" y="477"/>
                    </a:lnTo>
                    <a:lnTo>
                      <a:pt x="207" y="477"/>
                    </a:lnTo>
                    <a:lnTo>
                      <a:pt x="207" y="281"/>
                    </a:lnTo>
                    <a:close/>
                    <a:moveTo>
                      <a:pt x="257" y="0"/>
                    </a:moveTo>
                    <a:lnTo>
                      <a:pt x="1608" y="0"/>
                    </a:lnTo>
                    <a:lnTo>
                      <a:pt x="1649" y="4"/>
                    </a:lnTo>
                    <a:lnTo>
                      <a:pt x="1689" y="13"/>
                    </a:lnTo>
                    <a:lnTo>
                      <a:pt x="1725" y="27"/>
                    </a:lnTo>
                    <a:lnTo>
                      <a:pt x="1759" y="45"/>
                    </a:lnTo>
                    <a:lnTo>
                      <a:pt x="1789" y="68"/>
                    </a:lnTo>
                    <a:lnTo>
                      <a:pt x="1814" y="95"/>
                    </a:lnTo>
                    <a:lnTo>
                      <a:pt x="1835" y="125"/>
                    </a:lnTo>
                    <a:lnTo>
                      <a:pt x="1851" y="158"/>
                    </a:lnTo>
                    <a:lnTo>
                      <a:pt x="1861" y="193"/>
                    </a:lnTo>
                    <a:lnTo>
                      <a:pt x="1864" y="230"/>
                    </a:lnTo>
                    <a:lnTo>
                      <a:pt x="1864" y="3426"/>
                    </a:lnTo>
                    <a:lnTo>
                      <a:pt x="1861" y="3464"/>
                    </a:lnTo>
                    <a:lnTo>
                      <a:pt x="1851" y="3500"/>
                    </a:lnTo>
                    <a:lnTo>
                      <a:pt x="1835" y="3532"/>
                    </a:lnTo>
                    <a:lnTo>
                      <a:pt x="1814" y="3562"/>
                    </a:lnTo>
                    <a:lnTo>
                      <a:pt x="1789" y="3588"/>
                    </a:lnTo>
                    <a:lnTo>
                      <a:pt x="1759" y="3612"/>
                    </a:lnTo>
                    <a:lnTo>
                      <a:pt x="1725" y="3630"/>
                    </a:lnTo>
                    <a:lnTo>
                      <a:pt x="1689" y="3644"/>
                    </a:lnTo>
                    <a:lnTo>
                      <a:pt x="1649" y="3653"/>
                    </a:lnTo>
                    <a:lnTo>
                      <a:pt x="1608" y="3656"/>
                    </a:lnTo>
                    <a:lnTo>
                      <a:pt x="257" y="3656"/>
                    </a:lnTo>
                    <a:lnTo>
                      <a:pt x="215" y="3653"/>
                    </a:lnTo>
                    <a:lnTo>
                      <a:pt x="176" y="3644"/>
                    </a:lnTo>
                    <a:lnTo>
                      <a:pt x="139" y="3630"/>
                    </a:lnTo>
                    <a:lnTo>
                      <a:pt x="105" y="3612"/>
                    </a:lnTo>
                    <a:lnTo>
                      <a:pt x="75" y="3588"/>
                    </a:lnTo>
                    <a:lnTo>
                      <a:pt x="49" y="3562"/>
                    </a:lnTo>
                    <a:lnTo>
                      <a:pt x="28" y="3532"/>
                    </a:lnTo>
                    <a:lnTo>
                      <a:pt x="13" y="3500"/>
                    </a:lnTo>
                    <a:lnTo>
                      <a:pt x="3" y="3464"/>
                    </a:lnTo>
                    <a:lnTo>
                      <a:pt x="0" y="3426"/>
                    </a:lnTo>
                    <a:lnTo>
                      <a:pt x="0" y="2875"/>
                    </a:lnTo>
                    <a:lnTo>
                      <a:pt x="24" y="2875"/>
                    </a:lnTo>
                    <a:lnTo>
                      <a:pt x="24" y="3426"/>
                    </a:lnTo>
                    <a:lnTo>
                      <a:pt x="27" y="3460"/>
                    </a:lnTo>
                    <a:lnTo>
                      <a:pt x="36" y="3492"/>
                    </a:lnTo>
                    <a:lnTo>
                      <a:pt x="49" y="3521"/>
                    </a:lnTo>
                    <a:lnTo>
                      <a:pt x="69" y="3547"/>
                    </a:lnTo>
                    <a:lnTo>
                      <a:pt x="93" y="3572"/>
                    </a:lnTo>
                    <a:lnTo>
                      <a:pt x="119" y="3593"/>
                    </a:lnTo>
                    <a:lnTo>
                      <a:pt x="150" y="3609"/>
                    </a:lnTo>
                    <a:lnTo>
                      <a:pt x="184" y="3622"/>
                    </a:lnTo>
                    <a:lnTo>
                      <a:pt x="219" y="3629"/>
                    </a:lnTo>
                    <a:lnTo>
                      <a:pt x="257" y="3632"/>
                    </a:lnTo>
                    <a:lnTo>
                      <a:pt x="1608" y="3632"/>
                    </a:lnTo>
                    <a:lnTo>
                      <a:pt x="1645" y="3629"/>
                    </a:lnTo>
                    <a:lnTo>
                      <a:pt x="1681" y="3622"/>
                    </a:lnTo>
                    <a:lnTo>
                      <a:pt x="1714" y="3609"/>
                    </a:lnTo>
                    <a:lnTo>
                      <a:pt x="1744" y="3593"/>
                    </a:lnTo>
                    <a:lnTo>
                      <a:pt x="1772" y="3572"/>
                    </a:lnTo>
                    <a:lnTo>
                      <a:pt x="1795" y="3547"/>
                    </a:lnTo>
                    <a:lnTo>
                      <a:pt x="1814" y="3521"/>
                    </a:lnTo>
                    <a:lnTo>
                      <a:pt x="1829" y="3492"/>
                    </a:lnTo>
                    <a:lnTo>
                      <a:pt x="1837" y="3460"/>
                    </a:lnTo>
                    <a:lnTo>
                      <a:pt x="1840" y="3426"/>
                    </a:lnTo>
                    <a:lnTo>
                      <a:pt x="1840" y="230"/>
                    </a:lnTo>
                    <a:lnTo>
                      <a:pt x="1837" y="197"/>
                    </a:lnTo>
                    <a:lnTo>
                      <a:pt x="1829" y="166"/>
                    </a:lnTo>
                    <a:lnTo>
                      <a:pt x="1814" y="136"/>
                    </a:lnTo>
                    <a:lnTo>
                      <a:pt x="1795" y="109"/>
                    </a:lnTo>
                    <a:lnTo>
                      <a:pt x="1772" y="85"/>
                    </a:lnTo>
                    <a:lnTo>
                      <a:pt x="1744" y="65"/>
                    </a:lnTo>
                    <a:lnTo>
                      <a:pt x="1714" y="48"/>
                    </a:lnTo>
                    <a:lnTo>
                      <a:pt x="1681" y="36"/>
                    </a:lnTo>
                    <a:lnTo>
                      <a:pt x="1645" y="28"/>
                    </a:lnTo>
                    <a:lnTo>
                      <a:pt x="1608" y="25"/>
                    </a:lnTo>
                    <a:lnTo>
                      <a:pt x="257" y="25"/>
                    </a:lnTo>
                    <a:lnTo>
                      <a:pt x="219" y="28"/>
                    </a:lnTo>
                    <a:lnTo>
                      <a:pt x="184" y="36"/>
                    </a:lnTo>
                    <a:lnTo>
                      <a:pt x="150" y="48"/>
                    </a:lnTo>
                    <a:lnTo>
                      <a:pt x="119" y="65"/>
                    </a:lnTo>
                    <a:lnTo>
                      <a:pt x="93" y="85"/>
                    </a:lnTo>
                    <a:lnTo>
                      <a:pt x="69" y="109"/>
                    </a:lnTo>
                    <a:lnTo>
                      <a:pt x="49" y="136"/>
                    </a:lnTo>
                    <a:lnTo>
                      <a:pt x="36" y="166"/>
                    </a:lnTo>
                    <a:lnTo>
                      <a:pt x="27" y="197"/>
                    </a:lnTo>
                    <a:lnTo>
                      <a:pt x="24" y="230"/>
                    </a:lnTo>
                    <a:lnTo>
                      <a:pt x="24" y="1070"/>
                    </a:lnTo>
                    <a:lnTo>
                      <a:pt x="0" y="1070"/>
                    </a:lnTo>
                    <a:lnTo>
                      <a:pt x="0" y="230"/>
                    </a:lnTo>
                    <a:lnTo>
                      <a:pt x="3" y="193"/>
                    </a:lnTo>
                    <a:lnTo>
                      <a:pt x="13" y="158"/>
                    </a:lnTo>
                    <a:lnTo>
                      <a:pt x="28" y="125"/>
                    </a:lnTo>
                    <a:lnTo>
                      <a:pt x="49" y="95"/>
                    </a:lnTo>
                    <a:lnTo>
                      <a:pt x="75" y="68"/>
                    </a:lnTo>
                    <a:lnTo>
                      <a:pt x="105" y="45"/>
                    </a:lnTo>
                    <a:lnTo>
                      <a:pt x="139" y="27"/>
                    </a:lnTo>
                    <a:lnTo>
                      <a:pt x="176" y="13"/>
                    </a:lnTo>
                    <a:lnTo>
                      <a:pt x="215" y="4"/>
                    </a:lnTo>
                    <a:lnTo>
                      <a:pt x="257" y="0"/>
                    </a:lnTo>
                    <a:close/>
                  </a:path>
                </a:pathLst>
              </a:custGeom>
              <a:solidFill>
                <a:srgbClr val="FFFFFF"/>
              </a:solidFill>
              <a:ln w="635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8496" name="Freeform 35"/>
              <p:cNvSpPr>
                <a:spLocks noEditPoints="1" noChangeArrowheads="1"/>
              </p:cNvSpPr>
              <p:nvPr/>
            </p:nvSpPr>
            <p:spPr bwMode="auto">
              <a:xfrm>
                <a:off x="0" y="172"/>
                <a:ext cx="233" cy="309"/>
              </a:xfrm>
              <a:custGeom>
                <a:avLst/>
                <a:gdLst>
                  <a:gd name="T0" fmla="*/ 1383 w 1401"/>
                  <a:gd name="T1" fmla="*/ 47 h 1851"/>
                  <a:gd name="T2" fmla="*/ 33 w 1401"/>
                  <a:gd name="T3" fmla="*/ 1612 h 1851"/>
                  <a:gd name="T4" fmla="*/ 1381 w 1401"/>
                  <a:gd name="T5" fmla="*/ 1831 h 1851"/>
                  <a:gd name="T6" fmla="*/ 1383 w 1401"/>
                  <a:gd name="T7" fmla="*/ 47 h 1851"/>
                  <a:gd name="T8" fmla="*/ 1401 w 1401"/>
                  <a:gd name="T9" fmla="*/ 0 h 1851"/>
                  <a:gd name="T10" fmla="*/ 1401 w 1401"/>
                  <a:gd name="T11" fmla="*/ 23 h 1851"/>
                  <a:gd name="T12" fmla="*/ 1399 w 1401"/>
                  <a:gd name="T13" fmla="*/ 1841 h 1851"/>
                  <a:gd name="T14" fmla="*/ 1399 w 1401"/>
                  <a:gd name="T15" fmla="*/ 1851 h 1851"/>
                  <a:gd name="T16" fmla="*/ 1389 w 1401"/>
                  <a:gd name="T17" fmla="*/ 1850 h 1851"/>
                  <a:gd name="T18" fmla="*/ 16 w 1401"/>
                  <a:gd name="T19" fmla="*/ 1627 h 1851"/>
                  <a:gd name="T20" fmla="*/ 0 w 1401"/>
                  <a:gd name="T21" fmla="*/ 1625 h 1851"/>
                  <a:gd name="T22" fmla="*/ 10 w 1401"/>
                  <a:gd name="T23" fmla="*/ 1613 h 1851"/>
                  <a:gd name="T24" fmla="*/ 1385 w 1401"/>
                  <a:gd name="T25" fmla="*/ 18 h 1851"/>
                  <a:gd name="T26" fmla="*/ 1401 w 1401"/>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1"/>
                  <a:gd name="T43" fmla="*/ 0 h 1851"/>
                  <a:gd name="T44" fmla="*/ 1401 w 1401"/>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1" h="1851">
                    <a:moveTo>
                      <a:pt x="1383" y="47"/>
                    </a:moveTo>
                    <a:lnTo>
                      <a:pt x="33" y="1612"/>
                    </a:lnTo>
                    <a:lnTo>
                      <a:pt x="1381" y="1831"/>
                    </a:lnTo>
                    <a:lnTo>
                      <a:pt x="1383" y="47"/>
                    </a:lnTo>
                    <a:close/>
                    <a:moveTo>
                      <a:pt x="1401" y="0"/>
                    </a:moveTo>
                    <a:lnTo>
                      <a:pt x="1401" y="23"/>
                    </a:lnTo>
                    <a:lnTo>
                      <a:pt x="1399" y="1841"/>
                    </a:lnTo>
                    <a:lnTo>
                      <a:pt x="1399" y="1851"/>
                    </a:lnTo>
                    <a:lnTo>
                      <a:pt x="1389" y="1850"/>
                    </a:lnTo>
                    <a:lnTo>
                      <a:pt x="16" y="1627"/>
                    </a:lnTo>
                    <a:lnTo>
                      <a:pt x="0" y="1625"/>
                    </a:lnTo>
                    <a:lnTo>
                      <a:pt x="10" y="1613"/>
                    </a:lnTo>
                    <a:lnTo>
                      <a:pt x="1385" y="18"/>
                    </a:lnTo>
                    <a:lnTo>
                      <a:pt x="1401" y="0"/>
                    </a:lnTo>
                    <a:close/>
                  </a:path>
                </a:pathLst>
              </a:custGeom>
              <a:solidFill>
                <a:srgbClr val="FFFFFF"/>
              </a:solidFill>
              <a:ln w="635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8497" name="Freeform 36"/>
              <p:cNvSpPr>
                <a:spLocks noEditPoints="1" noChangeArrowheads="1"/>
              </p:cNvSpPr>
              <p:nvPr/>
            </p:nvSpPr>
            <p:spPr bwMode="auto">
              <a:xfrm>
                <a:off x="233" y="172"/>
                <a:ext cx="233" cy="309"/>
              </a:xfrm>
              <a:custGeom>
                <a:avLst/>
                <a:gdLst>
                  <a:gd name="T0" fmla="*/ 18 w 1402"/>
                  <a:gd name="T1" fmla="*/ 47 h 1851"/>
                  <a:gd name="T2" fmla="*/ 20 w 1402"/>
                  <a:gd name="T3" fmla="*/ 1831 h 1851"/>
                  <a:gd name="T4" fmla="*/ 1369 w 1402"/>
                  <a:gd name="T5" fmla="*/ 1612 h 1851"/>
                  <a:gd name="T6" fmla="*/ 18 w 1402"/>
                  <a:gd name="T7" fmla="*/ 47 h 1851"/>
                  <a:gd name="T8" fmla="*/ 0 w 1402"/>
                  <a:gd name="T9" fmla="*/ 0 h 1851"/>
                  <a:gd name="T10" fmla="*/ 16 w 1402"/>
                  <a:gd name="T11" fmla="*/ 18 h 1851"/>
                  <a:gd name="T12" fmla="*/ 1392 w 1402"/>
                  <a:gd name="T13" fmla="*/ 1613 h 1851"/>
                  <a:gd name="T14" fmla="*/ 1402 w 1402"/>
                  <a:gd name="T15" fmla="*/ 1625 h 1851"/>
                  <a:gd name="T16" fmla="*/ 1387 w 1402"/>
                  <a:gd name="T17" fmla="*/ 1627 h 1851"/>
                  <a:gd name="T18" fmla="*/ 13 w 1402"/>
                  <a:gd name="T19" fmla="*/ 1850 h 1851"/>
                  <a:gd name="T20" fmla="*/ 3 w 1402"/>
                  <a:gd name="T21" fmla="*/ 1851 h 1851"/>
                  <a:gd name="T22" fmla="*/ 3 w 1402"/>
                  <a:gd name="T23" fmla="*/ 1841 h 1851"/>
                  <a:gd name="T24" fmla="*/ 0 w 1402"/>
                  <a:gd name="T25" fmla="*/ 23 h 1851"/>
                  <a:gd name="T26" fmla="*/ 0 w 1402"/>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2"/>
                  <a:gd name="T43" fmla="*/ 0 h 1851"/>
                  <a:gd name="T44" fmla="*/ 1402 w 1402"/>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2" h="1851">
                    <a:moveTo>
                      <a:pt x="18" y="47"/>
                    </a:moveTo>
                    <a:lnTo>
                      <a:pt x="20" y="1831"/>
                    </a:lnTo>
                    <a:lnTo>
                      <a:pt x="1369" y="1612"/>
                    </a:lnTo>
                    <a:lnTo>
                      <a:pt x="18" y="47"/>
                    </a:lnTo>
                    <a:close/>
                    <a:moveTo>
                      <a:pt x="0" y="0"/>
                    </a:moveTo>
                    <a:lnTo>
                      <a:pt x="16" y="18"/>
                    </a:lnTo>
                    <a:lnTo>
                      <a:pt x="1392" y="1613"/>
                    </a:lnTo>
                    <a:lnTo>
                      <a:pt x="1402" y="1625"/>
                    </a:lnTo>
                    <a:lnTo>
                      <a:pt x="1387" y="1627"/>
                    </a:lnTo>
                    <a:lnTo>
                      <a:pt x="13" y="1850"/>
                    </a:lnTo>
                    <a:lnTo>
                      <a:pt x="3" y="1851"/>
                    </a:lnTo>
                    <a:lnTo>
                      <a:pt x="3" y="1841"/>
                    </a:lnTo>
                    <a:lnTo>
                      <a:pt x="0" y="23"/>
                    </a:lnTo>
                    <a:lnTo>
                      <a:pt x="0" y="0"/>
                    </a:lnTo>
                    <a:close/>
                  </a:path>
                </a:pathLst>
              </a:custGeom>
              <a:solidFill>
                <a:srgbClr val="FFFFFF"/>
              </a:solidFill>
              <a:ln w="635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8498" name="Freeform 37"/>
              <p:cNvSpPr>
                <a:spLocks noEditPoints="1" noChangeArrowheads="1"/>
              </p:cNvSpPr>
              <p:nvPr/>
            </p:nvSpPr>
            <p:spPr bwMode="auto">
              <a:xfrm>
                <a:off x="68" y="267"/>
                <a:ext cx="331" cy="174"/>
              </a:xfrm>
              <a:custGeom>
                <a:avLst/>
                <a:gdLst>
                  <a:gd name="T0" fmla="*/ 1388 w 2121"/>
                  <a:gd name="T1" fmla="*/ 938 h 1111"/>
                  <a:gd name="T2" fmla="*/ 1351 w 2121"/>
                  <a:gd name="T3" fmla="*/ 1085 h 1111"/>
                  <a:gd name="T4" fmla="*/ 1186 w 2121"/>
                  <a:gd name="T5" fmla="*/ 1085 h 1111"/>
                  <a:gd name="T6" fmla="*/ 1149 w 2121"/>
                  <a:gd name="T7" fmla="*/ 938 h 1111"/>
                  <a:gd name="T8" fmla="*/ 842 w 2121"/>
                  <a:gd name="T9" fmla="*/ 870 h 1111"/>
                  <a:gd name="T10" fmla="*/ 968 w 2121"/>
                  <a:gd name="T11" fmla="*/ 964 h 1111"/>
                  <a:gd name="T12" fmla="*/ 900 w 2121"/>
                  <a:gd name="T13" fmla="*/ 1099 h 1111"/>
                  <a:gd name="T14" fmla="*/ 741 w 2121"/>
                  <a:gd name="T15" fmla="*/ 1066 h 1111"/>
                  <a:gd name="T16" fmla="*/ 741 w 2121"/>
                  <a:gd name="T17" fmla="*/ 916 h 1111"/>
                  <a:gd name="T18" fmla="*/ 1658 w 2121"/>
                  <a:gd name="T19" fmla="*/ 811 h 1111"/>
                  <a:gd name="T20" fmla="*/ 1760 w 2121"/>
                  <a:gd name="T21" fmla="*/ 928 h 1111"/>
                  <a:gd name="T22" fmla="*/ 1658 w 2121"/>
                  <a:gd name="T23" fmla="*/ 1045 h 1111"/>
                  <a:gd name="T24" fmla="*/ 1510 w 2121"/>
                  <a:gd name="T25" fmla="*/ 980 h 1111"/>
                  <a:gd name="T26" fmla="*/ 1545 w 2121"/>
                  <a:gd name="T27" fmla="*/ 834 h 1111"/>
                  <a:gd name="T28" fmla="*/ 546 w 2121"/>
                  <a:gd name="T29" fmla="*/ 819 h 1111"/>
                  <a:gd name="T30" fmla="*/ 615 w 2121"/>
                  <a:gd name="T31" fmla="*/ 955 h 1111"/>
                  <a:gd name="T32" fmla="*/ 489 w 2121"/>
                  <a:gd name="T33" fmla="*/ 1048 h 1111"/>
                  <a:gd name="T34" fmla="*/ 363 w 2121"/>
                  <a:gd name="T35" fmla="*/ 955 h 1111"/>
                  <a:gd name="T36" fmla="*/ 432 w 2121"/>
                  <a:gd name="T37" fmla="*/ 819 h 1111"/>
                  <a:gd name="T38" fmla="*/ 2071 w 2121"/>
                  <a:gd name="T39" fmla="*/ 791 h 1111"/>
                  <a:gd name="T40" fmla="*/ 2108 w 2121"/>
                  <a:gd name="T41" fmla="*/ 940 h 1111"/>
                  <a:gd name="T42" fmla="*/ 1958 w 2121"/>
                  <a:gd name="T43" fmla="*/ 1007 h 1111"/>
                  <a:gd name="T44" fmla="*/ 1856 w 2121"/>
                  <a:gd name="T45" fmla="*/ 887 h 1111"/>
                  <a:gd name="T46" fmla="*/ 1958 w 2121"/>
                  <a:gd name="T47" fmla="*/ 767 h 1111"/>
                  <a:gd name="T48" fmla="*/ 235 w 2121"/>
                  <a:gd name="T49" fmla="*/ 809 h 1111"/>
                  <a:gd name="T50" fmla="*/ 235 w 2121"/>
                  <a:gd name="T51" fmla="*/ 964 h 1111"/>
                  <a:gd name="T52" fmla="*/ 74 w 2121"/>
                  <a:gd name="T53" fmla="*/ 997 h 1111"/>
                  <a:gd name="T54" fmla="*/ 4 w 2121"/>
                  <a:gd name="T55" fmla="*/ 858 h 1111"/>
                  <a:gd name="T56" fmla="*/ 132 w 2121"/>
                  <a:gd name="T57" fmla="*/ 764 h 1111"/>
                  <a:gd name="T58" fmla="*/ 1388 w 2121"/>
                  <a:gd name="T59" fmla="*/ 471 h 1111"/>
                  <a:gd name="T60" fmla="*/ 1351 w 2121"/>
                  <a:gd name="T61" fmla="*/ 618 h 1111"/>
                  <a:gd name="T62" fmla="*/ 1186 w 2121"/>
                  <a:gd name="T63" fmla="*/ 618 h 1111"/>
                  <a:gd name="T64" fmla="*/ 1149 w 2121"/>
                  <a:gd name="T65" fmla="*/ 471 h 1111"/>
                  <a:gd name="T66" fmla="*/ 842 w 2121"/>
                  <a:gd name="T67" fmla="*/ 404 h 1111"/>
                  <a:gd name="T68" fmla="*/ 968 w 2121"/>
                  <a:gd name="T69" fmla="*/ 497 h 1111"/>
                  <a:gd name="T70" fmla="*/ 900 w 2121"/>
                  <a:gd name="T71" fmla="*/ 631 h 1111"/>
                  <a:gd name="T72" fmla="*/ 741 w 2121"/>
                  <a:gd name="T73" fmla="*/ 599 h 1111"/>
                  <a:gd name="T74" fmla="*/ 741 w 2121"/>
                  <a:gd name="T75" fmla="*/ 449 h 1111"/>
                  <a:gd name="T76" fmla="*/ 1658 w 2121"/>
                  <a:gd name="T77" fmla="*/ 388 h 1111"/>
                  <a:gd name="T78" fmla="*/ 1760 w 2121"/>
                  <a:gd name="T79" fmla="*/ 504 h 1111"/>
                  <a:gd name="T80" fmla="*/ 1658 w 2121"/>
                  <a:gd name="T81" fmla="*/ 622 h 1111"/>
                  <a:gd name="T82" fmla="*/ 1510 w 2121"/>
                  <a:gd name="T83" fmla="*/ 558 h 1111"/>
                  <a:gd name="T84" fmla="*/ 1545 w 2121"/>
                  <a:gd name="T85" fmla="*/ 411 h 1111"/>
                  <a:gd name="T86" fmla="*/ 558 w 2121"/>
                  <a:gd name="T87" fmla="*/ 397 h 1111"/>
                  <a:gd name="T88" fmla="*/ 628 w 2121"/>
                  <a:gd name="T89" fmla="*/ 532 h 1111"/>
                  <a:gd name="T90" fmla="*/ 502 w 2121"/>
                  <a:gd name="T91" fmla="*/ 624 h 1111"/>
                  <a:gd name="T92" fmla="*/ 376 w 2121"/>
                  <a:gd name="T93" fmla="*/ 532 h 1111"/>
                  <a:gd name="T94" fmla="*/ 445 w 2121"/>
                  <a:gd name="T95" fmla="*/ 397 h 1111"/>
                  <a:gd name="T96" fmla="*/ 1351 w 2121"/>
                  <a:gd name="T97" fmla="*/ 26 h 1111"/>
                  <a:gd name="T98" fmla="*/ 1388 w 2121"/>
                  <a:gd name="T99" fmla="*/ 173 h 1111"/>
                  <a:gd name="T100" fmla="*/ 1238 w 2121"/>
                  <a:gd name="T101" fmla="*/ 236 h 1111"/>
                  <a:gd name="T102" fmla="*/ 1136 w 2121"/>
                  <a:gd name="T103" fmla="*/ 120 h 1111"/>
                  <a:gd name="T104" fmla="*/ 1238 w 2121"/>
                  <a:gd name="T105" fmla="*/ 3 h 1111"/>
                  <a:gd name="T106" fmla="*/ 943 w 2121"/>
                  <a:gd name="T107" fmla="*/ 44 h 1111"/>
                  <a:gd name="T108" fmla="*/ 943 w 2121"/>
                  <a:gd name="T109" fmla="*/ 195 h 1111"/>
                  <a:gd name="T110" fmla="*/ 785 w 2121"/>
                  <a:gd name="T111" fmla="*/ 227 h 1111"/>
                  <a:gd name="T112" fmla="*/ 717 w 2121"/>
                  <a:gd name="T113" fmla="*/ 92 h 1111"/>
                  <a:gd name="T114" fmla="*/ 842 w 2121"/>
                  <a:gd name="T115" fmla="*/ 0 h 11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21"/>
                  <a:gd name="T175" fmla="*/ 0 h 1111"/>
                  <a:gd name="T176" fmla="*/ 2121 w 2121"/>
                  <a:gd name="T177" fmla="*/ 1111 h 11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21" h="1111">
                    <a:moveTo>
                      <a:pt x="1269" y="870"/>
                    </a:moveTo>
                    <a:lnTo>
                      <a:pt x="1299" y="874"/>
                    </a:lnTo>
                    <a:lnTo>
                      <a:pt x="1327" y="883"/>
                    </a:lnTo>
                    <a:lnTo>
                      <a:pt x="1351" y="897"/>
                    </a:lnTo>
                    <a:lnTo>
                      <a:pt x="1372" y="916"/>
                    </a:lnTo>
                    <a:lnTo>
                      <a:pt x="1388" y="938"/>
                    </a:lnTo>
                    <a:lnTo>
                      <a:pt x="1398" y="964"/>
                    </a:lnTo>
                    <a:lnTo>
                      <a:pt x="1401" y="991"/>
                    </a:lnTo>
                    <a:lnTo>
                      <a:pt x="1398" y="1018"/>
                    </a:lnTo>
                    <a:lnTo>
                      <a:pt x="1388" y="1043"/>
                    </a:lnTo>
                    <a:lnTo>
                      <a:pt x="1372" y="1066"/>
                    </a:lnTo>
                    <a:lnTo>
                      <a:pt x="1351" y="1085"/>
                    </a:lnTo>
                    <a:lnTo>
                      <a:pt x="1327" y="1099"/>
                    </a:lnTo>
                    <a:lnTo>
                      <a:pt x="1299" y="1108"/>
                    </a:lnTo>
                    <a:lnTo>
                      <a:pt x="1269" y="1111"/>
                    </a:lnTo>
                    <a:lnTo>
                      <a:pt x="1238" y="1108"/>
                    </a:lnTo>
                    <a:lnTo>
                      <a:pt x="1210" y="1099"/>
                    </a:lnTo>
                    <a:lnTo>
                      <a:pt x="1186" y="1085"/>
                    </a:lnTo>
                    <a:lnTo>
                      <a:pt x="1165" y="1066"/>
                    </a:lnTo>
                    <a:lnTo>
                      <a:pt x="1149" y="1043"/>
                    </a:lnTo>
                    <a:lnTo>
                      <a:pt x="1139" y="1018"/>
                    </a:lnTo>
                    <a:lnTo>
                      <a:pt x="1136" y="991"/>
                    </a:lnTo>
                    <a:lnTo>
                      <a:pt x="1139" y="964"/>
                    </a:lnTo>
                    <a:lnTo>
                      <a:pt x="1149" y="938"/>
                    </a:lnTo>
                    <a:lnTo>
                      <a:pt x="1165" y="916"/>
                    </a:lnTo>
                    <a:lnTo>
                      <a:pt x="1186" y="897"/>
                    </a:lnTo>
                    <a:lnTo>
                      <a:pt x="1210" y="883"/>
                    </a:lnTo>
                    <a:lnTo>
                      <a:pt x="1238" y="874"/>
                    </a:lnTo>
                    <a:lnTo>
                      <a:pt x="1269" y="870"/>
                    </a:lnTo>
                    <a:close/>
                    <a:moveTo>
                      <a:pt x="842" y="870"/>
                    </a:moveTo>
                    <a:lnTo>
                      <a:pt x="872" y="874"/>
                    </a:lnTo>
                    <a:lnTo>
                      <a:pt x="900" y="883"/>
                    </a:lnTo>
                    <a:lnTo>
                      <a:pt x="923" y="897"/>
                    </a:lnTo>
                    <a:lnTo>
                      <a:pt x="943" y="916"/>
                    </a:lnTo>
                    <a:lnTo>
                      <a:pt x="958" y="938"/>
                    </a:lnTo>
                    <a:lnTo>
                      <a:pt x="968" y="964"/>
                    </a:lnTo>
                    <a:lnTo>
                      <a:pt x="972" y="991"/>
                    </a:lnTo>
                    <a:lnTo>
                      <a:pt x="968" y="1018"/>
                    </a:lnTo>
                    <a:lnTo>
                      <a:pt x="958" y="1043"/>
                    </a:lnTo>
                    <a:lnTo>
                      <a:pt x="943" y="1066"/>
                    </a:lnTo>
                    <a:lnTo>
                      <a:pt x="923" y="1085"/>
                    </a:lnTo>
                    <a:lnTo>
                      <a:pt x="900" y="1099"/>
                    </a:lnTo>
                    <a:lnTo>
                      <a:pt x="872" y="1108"/>
                    </a:lnTo>
                    <a:lnTo>
                      <a:pt x="842" y="1111"/>
                    </a:lnTo>
                    <a:lnTo>
                      <a:pt x="813" y="1108"/>
                    </a:lnTo>
                    <a:lnTo>
                      <a:pt x="785" y="1099"/>
                    </a:lnTo>
                    <a:lnTo>
                      <a:pt x="761" y="1085"/>
                    </a:lnTo>
                    <a:lnTo>
                      <a:pt x="741" y="1066"/>
                    </a:lnTo>
                    <a:lnTo>
                      <a:pt x="727" y="1043"/>
                    </a:lnTo>
                    <a:lnTo>
                      <a:pt x="717" y="1018"/>
                    </a:lnTo>
                    <a:lnTo>
                      <a:pt x="713" y="991"/>
                    </a:lnTo>
                    <a:lnTo>
                      <a:pt x="717" y="964"/>
                    </a:lnTo>
                    <a:lnTo>
                      <a:pt x="727" y="938"/>
                    </a:lnTo>
                    <a:lnTo>
                      <a:pt x="741" y="916"/>
                    </a:lnTo>
                    <a:lnTo>
                      <a:pt x="761" y="897"/>
                    </a:lnTo>
                    <a:lnTo>
                      <a:pt x="785" y="883"/>
                    </a:lnTo>
                    <a:lnTo>
                      <a:pt x="813" y="874"/>
                    </a:lnTo>
                    <a:lnTo>
                      <a:pt x="842" y="870"/>
                    </a:lnTo>
                    <a:close/>
                    <a:moveTo>
                      <a:pt x="1628" y="807"/>
                    </a:moveTo>
                    <a:lnTo>
                      <a:pt x="1658" y="811"/>
                    </a:lnTo>
                    <a:lnTo>
                      <a:pt x="1686" y="819"/>
                    </a:lnTo>
                    <a:lnTo>
                      <a:pt x="1712" y="834"/>
                    </a:lnTo>
                    <a:lnTo>
                      <a:pt x="1732" y="853"/>
                    </a:lnTo>
                    <a:lnTo>
                      <a:pt x="1747" y="875"/>
                    </a:lnTo>
                    <a:lnTo>
                      <a:pt x="1757" y="900"/>
                    </a:lnTo>
                    <a:lnTo>
                      <a:pt x="1760" y="928"/>
                    </a:lnTo>
                    <a:lnTo>
                      <a:pt x="1757" y="955"/>
                    </a:lnTo>
                    <a:lnTo>
                      <a:pt x="1747" y="980"/>
                    </a:lnTo>
                    <a:lnTo>
                      <a:pt x="1732" y="1002"/>
                    </a:lnTo>
                    <a:lnTo>
                      <a:pt x="1712" y="1021"/>
                    </a:lnTo>
                    <a:lnTo>
                      <a:pt x="1686" y="1036"/>
                    </a:lnTo>
                    <a:lnTo>
                      <a:pt x="1658" y="1045"/>
                    </a:lnTo>
                    <a:lnTo>
                      <a:pt x="1628" y="1048"/>
                    </a:lnTo>
                    <a:lnTo>
                      <a:pt x="1598" y="1045"/>
                    </a:lnTo>
                    <a:lnTo>
                      <a:pt x="1570" y="1036"/>
                    </a:lnTo>
                    <a:lnTo>
                      <a:pt x="1545" y="1021"/>
                    </a:lnTo>
                    <a:lnTo>
                      <a:pt x="1525" y="1002"/>
                    </a:lnTo>
                    <a:lnTo>
                      <a:pt x="1510" y="980"/>
                    </a:lnTo>
                    <a:lnTo>
                      <a:pt x="1500" y="955"/>
                    </a:lnTo>
                    <a:lnTo>
                      <a:pt x="1495" y="928"/>
                    </a:lnTo>
                    <a:lnTo>
                      <a:pt x="1500" y="900"/>
                    </a:lnTo>
                    <a:lnTo>
                      <a:pt x="1510" y="875"/>
                    </a:lnTo>
                    <a:lnTo>
                      <a:pt x="1525" y="853"/>
                    </a:lnTo>
                    <a:lnTo>
                      <a:pt x="1545" y="834"/>
                    </a:lnTo>
                    <a:lnTo>
                      <a:pt x="1570" y="819"/>
                    </a:lnTo>
                    <a:lnTo>
                      <a:pt x="1598" y="811"/>
                    </a:lnTo>
                    <a:lnTo>
                      <a:pt x="1628" y="807"/>
                    </a:lnTo>
                    <a:close/>
                    <a:moveTo>
                      <a:pt x="489" y="807"/>
                    </a:moveTo>
                    <a:lnTo>
                      <a:pt x="518" y="811"/>
                    </a:lnTo>
                    <a:lnTo>
                      <a:pt x="546" y="819"/>
                    </a:lnTo>
                    <a:lnTo>
                      <a:pt x="570" y="834"/>
                    </a:lnTo>
                    <a:lnTo>
                      <a:pt x="590" y="853"/>
                    </a:lnTo>
                    <a:lnTo>
                      <a:pt x="606" y="875"/>
                    </a:lnTo>
                    <a:lnTo>
                      <a:pt x="615" y="900"/>
                    </a:lnTo>
                    <a:lnTo>
                      <a:pt x="618" y="928"/>
                    </a:lnTo>
                    <a:lnTo>
                      <a:pt x="615" y="955"/>
                    </a:lnTo>
                    <a:lnTo>
                      <a:pt x="606" y="980"/>
                    </a:lnTo>
                    <a:lnTo>
                      <a:pt x="590" y="1002"/>
                    </a:lnTo>
                    <a:lnTo>
                      <a:pt x="570" y="1021"/>
                    </a:lnTo>
                    <a:lnTo>
                      <a:pt x="546" y="1036"/>
                    </a:lnTo>
                    <a:lnTo>
                      <a:pt x="518" y="1045"/>
                    </a:lnTo>
                    <a:lnTo>
                      <a:pt x="489" y="1048"/>
                    </a:lnTo>
                    <a:lnTo>
                      <a:pt x="459" y="1045"/>
                    </a:lnTo>
                    <a:lnTo>
                      <a:pt x="432" y="1036"/>
                    </a:lnTo>
                    <a:lnTo>
                      <a:pt x="408" y="1021"/>
                    </a:lnTo>
                    <a:lnTo>
                      <a:pt x="388" y="1002"/>
                    </a:lnTo>
                    <a:lnTo>
                      <a:pt x="373" y="980"/>
                    </a:lnTo>
                    <a:lnTo>
                      <a:pt x="363" y="955"/>
                    </a:lnTo>
                    <a:lnTo>
                      <a:pt x="360" y="928"/>
                    </a:lnTo>
                    <a:lnTo>
                      <a:pt x="363" y="900"/>
                    </a:lnTo>
                    <a:lnTo>
                      <a:pt x="373" y="875"/>
                    </a:lnTo>
                    <a:lnTo>
                      <a:pt x="388" y="853"/>
                    </a:lnTo>
                    <a:lnTo>
                      <a:pt x="408" y="834"/>
                    </a:lnTo>
                    <a:lnTo>
                      <a:pt x="432" y="819"/>
                    </a:lnTo>
                    <a:lnTo>
                      <a:pt x="459" y="811"/>
                    </a:lnTo>
                    <a:lnTo>
                      <a:pt x="489" y="807"/>
                    </a:lnTo>
                    <a:close/>
                    <a:moveTo>
                      <a:pt x="1988" y="764"/>
                    </a:moveTo>
                    <a:lnTo>
                      <a:pt x="2019" y="767"/>
                    </a:lnTo>
                    <a:lnTo>
                      <a:pt x="2047" y="776"/>
                    </a:lnTo>
                    <a:lnTo>
                      <a:pt x="2071" y="791"/>
                    </a:lnTo>
                    <a:lnTo>
                      <a:pt x="2092" y="809"/>
                    </a:lnTo>
                    <a:lnTo>
                      <a:pt x="2108" y="833"/>
                    </a:lnTo>
                    <a:lnTo>
                      <a:pt x="2118" y="858"/>
                    </a:lnTo>
                    <a:lnTo>
                      <a:pt x="2121" y="887"/>
                    </a:lnTo>
                    <a:lnTo>
                      <a:pt x="2118" y="915"/>
                    </a:lnTo>
                    <a:lnTo>
                      <a:pt x="2108" y="940"/>
                    </a:lnTo>
                    <a:lnTo>
                      <a:pt x="2092" y="964"/>
                    </a:lnTo>
                    <a:lnTo>
                      <a:pt x="2071" y="982"/>
                    </a:lnTo>
                    <a:lnTo>
                      <a:pt x="2047" y="997"/>
                    </a:lnTo>
                    <a:lnTo>
                      <a:pt x="2019" y="1007"/>
                    </a:lnTo>
                    <a:lnTo>
                      <a:pt x="1988" y="1010"/>
                    </a:lnTo>
                    <a:lnTo>
                      <a:pt x="1958" y="1007"/>
                    </a:lnTo>
                    <a:lnTo>
                      <a:pt x="1930" y="997"/>
                    </a:lnTo>
                    <a:lnTo>
                      <a:pt x="1906" y="982"/>
                    </a:lnTo>
                    <a:lnTo>
                      <a:pt x="1885" y="964"/>
                    </a:lnTo>
                    <a:lnTo>
                      <a:pt x="1869" y="940"/>
                    </a:lnTo>
                    <a:lnTo>
                      <a:pt x="1859" y="915"/>
                    </a:lnTo>
                    <a:lnTo>
                      <a:pt x="1856" y="887"/>
                    </a:lnTo>
                    <a:lnTo>
                      <a:pt x="1859" y="858"/>
                    </a:lnTo>
                    <a:lnTo>
                      <a:pt x="1869" y="833"/>
                    </a:lnTo>
                    <a:lnTo>
                      <a:pt x="1885" y="809"/>
                    </a:lnTo>
                    <a:lnTo>
                      <a:pt x="1906" y="791"/>
                    </a:lnTo>
                    <a:lnTo>
                      <a:pt x="1930" y="776"/>
                    </a:lnTo>
                    <a:lnTo>
                      <a:pt x="1958" y="767"/>
                    </a:lnTo>
                    <a:lnTo>
                      <a:pt x="1988" y="764"/>
                    </a:lnTo>
                    <a:close/>
                    <a:moveTo>
                      <a:pt x="132" y="764"/>
                    </a:moveTo>
                    <a:lnTo>
                      <a:pt x="163" y="767"/>
                    </a:lnTo>
                    <a:lnTo>
                      <a:pt x="191" y="776"/>
                    </a:lnTo>
                    <a:lnTo>
                      <a:pt x="215" y="791"/>
                    </a:lnTo>
                    <a:lnTo>
                      <a:pt x="235" y="809"/>
                    </a:lnTo>
                    <a:lnTo>
                      <a:pt x="252" y="833"/>
                    </a:lnTo>
                    <a:lnTo>
                      <a:pt x="261" y="858"/>
                    </a:lnTo>
                    <a:lnTo>
                      <a:pt x="265" y="887"/>
                    </a:lnTo>
                    <a:lnTo>
                      <a:pt x="261" y="915"/>
                    </a:lnTo>
                    <a:lnTo>
                      <a:pt x="252" y="940"/>
                    </a:lnTo>
                    <a:lnTo>
                      <a:pt x="235" y="964"/>
                    </a:lnTo>
                    <a:lnTo>
                      <a:pt x="215" y="982"/>
                    </a:lnTo>
                    <a:lnTo>
                      <a:pt x="191" y="997"/>
                    </a:lnTo>
                    <a:lnTo>
                      <a:pt x="163" y="1007"/>
                    </a:lnTo>
                    <a:lnTo>
                      <a:pt x="132" y="1010"/>
                    </a:lnTo>
                    <a:lnTo>
                      <a:pt x="102" y="1007"/>
                    </a:lnTo>
                    <a:lnTo>
                      <a:pt x="74" y="997"/>
                    </a:lnTo>
                    <a:lnTo>
                      <a:pt x="49" y="982"/>
                    </a:lnTo>
                    <a:lnTo>
                      <a:pt x="29" y="964"/>
                    </a:lnTo>
                    <a:lnTo>
                      <a:pt x="13" y="940"/>
                    </a:lnTo>
                    <a:lnTo>
                      <a:pt x="4" y="915"/>
                    </a:lnTo>
                    <a:lnTo>
                      <a:pt x="0" y="887"/>
                    </a:lnTo>
                    <a:lnTo>
                      <a:pt x="4" y="858"/>
                    </a:lnTo>
                    <a:lnTo>
                      <a:pt x="13" y="833"/>
                    </a:lnTo>
                    <a:lnTo>
                      <a:pt x="29" y="809"/>
                    </a:lnTo>
                    <a:lnTo>
                      <a:pt x="49" y="791"/>
                    </a:lnTo>
                    <a:lnTo>
                      <a:pt x="74" y="776"/>
                    </a:lnTo>
                    <a:lnTo>
                      <a:pt x="102" y="767"/>
                    </a:lnTo>
                    <a:lnTo>
                      <a:pt x="132" y="764"/>
                    </a:lnTo>
                    <a:close/>
                    <a:moveTo>
                      <a:pt x="1269" y="404"/>
                    </a:moveTo>
                    <a:lnTo>
                      <a:pt x="1299" y="407"/>
                    </a:lnTo>
                    <a:lnTo>
                      <a:pt x="1327" y="416"/>
                    </a:lnTo>
                    <a:lnTo>
                      <a:pt x="1351" y="430"/>
                    </a:lnTo>
                    <a:lnTo>
                      <a:pt x="1372" y="449"/>
                    </a:lnTo>
                    <a:lnTo>
                      <a:pt x="1388" y="471"/>
                    </a:lnTo>
                    <a:lnTo>
                      <a:pt x="1398" y="497"/>
                    </a:lnTo>
                    <a:lnTo>
                      <a:pt x="1401" y="523"/>
                    </a:lnTo>
                    <a:lnTo>
                      <a:pt x="1398" y="551"/>
                    </a:lnTo>
                    <a:lnTo>
                      <a:pt x="1388" y="577"/>
                    </a:lnTo>
                    <a:lnTo>
                      <a:pt x="1372" y="599"/>
                    </a:lnTo>
                    <a:lnTo>
                      <a:pt x="1351" y="618"/>
                    </a:lnTo>
                    <a:lnTo>
                      <a:pt x="1327" y="631"/>
                    </a:lnTo>
                    <a:lnTo>
                      <a:pt x="1299" y="641"/>
                    </a:lnTo>
                    <a:lnTo>
                      <a:pt x="1269" y="643"/>
                    </a:lnTo>
                    <a:lnTo>
                      <a:pt x="1238" y="641"/>
                    </a:lnTo>
                    <a:lnTo>
                      <a:pt x="1210" y="631"/>
                    </a:lnTo>
                    <a:lnTo>
                      <a:pt x="1186" y="618"/>
                    </a:lnTo>
                    <a:lnTo>
                      <a:pt x="1165" y="599"/>
                    </a:lnTo>
                    <a:lnTo>
                      <a:pt x="1149" y="577"/>
                    </a:lnTo>
                    <a:lnTo>
                      <a:pt x="1139" y="551"/>
                    </a:lnTo>
                    <a:lnTo>
                      <a:pt x="1136" y="523"/>
                    </a:lnTo>
                    <a:lnTo>
                      <a:pt x="1139" y="497"/>
                    </a:lnTo>
                    <a:lnTo>
                      <a:pt x="1149" y="471"/>
                    </a:lnTo>
                    <a:lnTo>
                      <a:pt x="1165" y="449"/>
                    </a:lnTo>
                    <a:lnTo>
                      <a:pt x="1186" y="430"/>
                    </a:lnTo>
                    <a:lnTo>
                      <a:pt x="1210" y="416"/>
                    </a:lnTo>
                    <a:lnTo>
                      <a:pt x="1238" y="407"/>
                    </a:lnTo>
                    <a:lnTo>
                      <a:pt x="1269" y="404"/>
                    </a:lnTo>
                    <a:close/>
                    <a:moveTo>
                      <a:pt x="842" y="404"/>
                    </a:moveTo>
                    <a:lnTo>
                      <a:pt x="872" y="407"/>
                    </a:lnTo>
                    <a:lnTo>
                      <a:pt x="900" y="416"/>
                    </a:lnTo>
                    <a:lnTo>
                      <a:pt x="923" y="430"/>
                    </a:lnTo>
                    <a:lnTo>
                      <a:pt x="943" y="449"/>
                    </a:lnTo>
                    <a:lnTo>
                      <a:pt x="958" y="471"/>
                    </a:lnTo>
                    <a:lnTo>
                      <a:pt x="968" y="497"/>
                    </a:lnTo>
                    <a:lnTo>
                      <a:pt x="972" y="523"/>
                    </a:lnTo>
                    <a:lnTo>
                      <a:pt x="968" y="551"/>
                    </a:lnTo>
                    <a:lnTo>
                      <a:pt x="958" y="577"/>
                    </a:lnTo>
                    <a:lnTo>
                      <a:pt x="943" y="599"/>
                    </a:lnTo>
                    <a:lnTo>
                      <a:pt x="923" y="618"/>
                    </a:lnTo>
                    <a:lnTo>
                      <a:pt x="900" y="631"/>
                    </a:lnTo>
                    <a:lnTo>
                      <a:pt x="872" y="641"/>
                    </a:lnTo>
                    <a:lnTo>
                      <a:pt x="842" y="643"/>
                    </a:lnTo>
                    <a:lnTo>
                      <a:pt x="813" y="641"/>
                    </a:lnTo>
                    <a:lnTo>
                      <a:pt x="785" y="631"/>
                    </a:lnTo>
                    <a:lnTo>
                      <a:pt x="761" y="618"/>
                    </a:lnTo>
                    <a:lnTo>
                      <a:pt x="741" y="599"/>
                    </a:lnTo>
                    <a:lnTo>
                      <a:pt x="727" y="577"/>
                    </a:lnTo>
                    <a:lnTo>
                      <a:pt x="717" y="551"/>
                    </a:lnTo>
                    <a:lnTo>
                      <a:pt x="713" y="523"/>
                    </a:lnTo>
                    <a:lnTo>
                      <a:pt x="717" y="497"/>
                    </a:lnTo>
                    <a:lnTo>
                      <a:pt x="727" y="471"/>
                    </a:lnTo>
                    <a:lnTo>
                      <a:pt x="741" y="449"/>
                    </a:lnTo>
                    <a:lnTo>
                      <a:pt x="761" y="430"/>
                    </a:lnTo>
                    <a:lnTo>
                      <a:pt x="785" y="416"/>
                    </a:lnTo>
                    <a:lnTo>
                      <a:pt x="813" y="407"/>
                    </a:lnTo>
                    <a:lnTo>
                      <a:pt x="842" y="404"/>
                    </a:lnTo>
                    <a:close/>
                    <a:moveTo>
                      <a:pt x="1628" y="385"/>
                    </a:moveTo>
                    <a:lnTo>
                      <a:pt x="1658" y="388"/>
                    </a:lnTo>
                    <a:lnTo>
                      <a:pt x="1686" y="397"/>
                    </a:lnTo>
                    <a:lnTo>
                      <a:pt x="1712" y="411"/>
                    </a:lnTo>
                    <a:lnTo>
                      <a:pt x="1732" y="430"/>
                    </a:lnTo>
                    <a:lnTo>
                      <a:pt x="1747" y="452"/>
                    </a:lnTo>
                    <a:lnTo>
                      <a:pt x="1757" y="477"/>
                    </a:lnTo>
                    <a:lnTo>
                      <a:pt x="1760" y="504"/>
                    </a:lnTo>
                    <a:lnTo>
                      <a:pt x="1757" y="532"/>
                    </a:lnTo>
                    <a:lnTo>
                      <a:pt x="1747" y="558"/>
                    </a:lnTo>
                    <a:lnTo>
                      <a:pt x="1732" y="580"/>
                    </a:lnTo>
                    <a:lnTo>
                      <a:pt x="1712" y="599"/>
                    </a:lnTo>
                    <a:lnTo>
                      <a:pt x="1686" y="612"/>
                    </a:lnTo>
                    <a:lnTo>
                      <a:pt x="1658" y="622"/>
                    </a:lnTo>
                    <a:lnTo>
                      <a:pt x="1628" y="624"/>
                    </a:lnTo>
                    <a:lnTo>
                      <a:pt x="1598" y="622"/>
                    </a:lnTo>
                    <a:lnTo>
                      <a:pt x="1570" y="612"/>
                    </a:lnTo>
                    <a:lnTo>
                      <a:pt x="1545" y="599"/>
                    </a:lnTo>
                    <a:lnTo>
                      <a:pt x="1525" y="580"/>
                    </a:lnTo>
                    <a:lnTo>
                      <a:pt x="1510" y="558"/>
                    </a:lnTo>
                    <a:lnTo>
                      <a:pt x="1500" y="532"/>
                    </a:lnTo>
                    <a:lnTo>
                      <a:pt x="1495" y="504"/>
                    </a:lnTo>
                    <a:lnTo>
                      <a:pt x="1500" y="477"/>
                    </a:lnTo>
                    <a:lnTo>
                      <a:pt x="1510" y="452"/>
                    </a:lnTo>
                    <a:lnTo>
                      <a:pt x="1525" y="430"/>
                    </a:lnTo>
                    <a:lnTo>
                      <a:pt x="1545" y="411"/>
                    </a:lnTo>
                    <a:lnTo>
                      <a:pt x="1570" y="397"/>
                    </a:lnTo>
                    <a:lnTo>
                      <a:pt x="1598" y="388"/>
                    </a:lnTo>
                    <a:lnTo>
                      <a:pt x="1628" y="385"/>
                    </a:lnTo>
                    <a:close/>
                    <a:moveTo>
                      <a:pt x="502" y="385"/>
                    </a:moveTo>
                    <a:lnTo>
                      <a:pt x="531" y="388"/>
                    </a:lnTo>
                    <a:lnTo>
                      <a:pt x="558" y="397"/>
                    </a:lnTo>
                    <a:lnTo>
                      <a:pt x="582" y="411"/>
                    </a:lnTo>
                    <a:lnTo>
                      <a:pt x="602" y="430"/>
                    </a:lnTo>
                    <a:lnTo>
                      <a:pt x="618" y="452"/>
                    </a:lnTo>
                    <a:lnTo>
                      <a:pt x="628" y="477"/>
                    </a:lnTo>
                    <a:lnTo>
                      <a:pt x="631" y="504"/>
                    </a:lnTo>
                    <a:lnTo>
                      <a:pt x="628" y="532"/>
                    </a:lnTo>
                    <a:lnTo>
                      <a:pt x="618" y="558"/>
                    </a:lnTo>
                    <a:lnTo>
                      <a:pt x="602" y="580"/>
                    </a:lnTo>
                    <a:lnTo>
                      <a:pt x="582" y="599"/>
                    </a:lnTo>
                    <a:lnTo>
                      <a:pt x="558" y="612"/>
                    </a:lnTo>
                    <a:lnTo>
                      <a:pt x="531" y="622"/>
                    </a:lnTo>
                    <a:lnTo>
                      <a:pt x="502" y="624"/>
                    </a:lnTo>
                    <a:lnTo>
                      <a:pt x="472" y="622"/>
                    </a:lnTo>
                    <a:lnTo>
                      <a:pt x="445" y="612"/>
                    </a:lnTo>
                    <a:lnTo>
                      <a:pt x="421" y="599"/>
                    </a:lnTo>
                    <a:lnTo>
                      <a:pt x="401" y="580"/>
                    </a:lnTo>
                    <a:lnTo>
                      <a:pt x="385" y="558"/>
                    </a:lnTo>
                    <a:lnTo>
                      <a:pt x="376" y="532"/>
                    </a:lnTo>
                    <a:lnTo>
                      <a:pt x="372" y="504"/>
                    </a:lnTo>
                    <a:lnTo>
                      <a:pt x="376" y="477"/>
                    </a:lnTo>
                    <a:lnTo>
                      <a:pt x="385" y="452"/>
                    </a:lnTo>
                    <a:lnTo>
                      <a:pt x="401" y="430"/>
                    </a:lnTo>
                    <a:lnTo>
                      <a:pt x="421" y="411"/>
                    </a:lnTo>
                    <a:lnTo>
                      <a:pt x="445" y="397"/>
                    </a:lnTo>
                    <a:lnTo>
                      <a:pt x="472" y="388"/>
                    </a:lnTo>
                    <a:lnTo>
                      <a:pt x="502" y="385"/>
                    </a:lnTo>
                    <a:close/>
                    <a:moveTo>
                      <a:pt x="1269" y="0"/>
                    </a:moveTo>
                    <a:lnTo>
                      <a:pt x="1299" y="3"/>
                    </a:lnTo>
                    <a:lnTo>
                      <a:pt x="1327" y="12"/>
                    </a:lnTo>
                    <a:lnTo>
                      <a:pt x="1351" y="26"/>
                    </a:lnTo>
                    <a:lnTo>
                      <a:pt x="1372" y="44"/>
                    </a:lnTo>
                    <a:lnTo>
                      <a:pt x="1388" y="67"/>
                    </a:lnTo>
                    <a:lnTo>
                      <a:pt x="1398" y="92"/>
                    </a:lnTo>
                    <a:lnTo>
                      <a:pt x="1401" y="120"/>
                    </a:lnTo>
                    <a:lnTo>
                      <a:pt x="1398" y="147"/>
                    </a:lnTo>
                    <a:lnTo>
                      <a:pt x="1388" y="173"/>
                    </a:lnTo>
                    <a:lnTo>
                      <a:pt x="1372" y="195"/>
                    </a:lnTo>
                    <a:lnTo>
                      <a:pt x="1351" y="214"/>
                    </a:lnTo>
                    <a:lnTo>
                      <a:pt x="1327" y="227"/>
                    </a:lnTo>
                    <a:lnTo>
                      <a:pt x="1299" y="236"/>
                    </a:lnTo>
                    <a:lnTo>
                      <a:pt x="1269" y="239"/>
                    </a:lnTo>
                    <a:lnTo>
                      <a:pt x="1238" y="236"/>
                    </a:lnTo>
                    <a:lnTo>
                      <a:pt x="1210" y="227"/>
                    </a:lnTo>
                    <a:lnTo>
                      <a:pt x="1186" y="214"/>
                    </a:lnTo>
                    <a:lnTo>
                      <a:pt x="1165" y="195"/>
                    </a:lnTo>
                    <a:lnTo>
                      <a:pt x="1149" y="173"/>
                    </a:lnTo>
                    <a:lnTo>
                      <a:pt x="1139" y="147"/>
                    </a:lnTo>
                    <a:lnTo>
                      <a:pt x="1136" y="120"/>
                    </a:lnTo>
                    <a:lnTo>
                      <a:pt x="1139" y="92"/>
                    </a:lnTo>
                    <a:lnTo>
                      <a:pt x="1149" y="67"/>
                    </a:lnTo>
                    <a:lnTo>
                      <a:pt x="1165" y="44"/>
                    </a:lnTo>
                    <a:lnTo>
                      <a:pt x="1186" y="26"/>
                    </a:lnTo>
                    <a:lnTo>
                      <a:pt x="1210" y="12"/>
                    </a:lnTo>
                    <a:lnTo>
                      <a:pt x="1238" y="3"/>
                    </a:lnTo>
                    <a:lnTo>
                      <a:pt x="1269" y="0"/>
                    </a:lnTo>
                    <a:close/>
                    <a:moveTo>
                      <a:pt x="842" y="0"/>
                    </a:moveTo>
                    <a:lnTo>
                      <a:pt x="872" y="3"/>
                    </a:lnTo>
                    <a:lnTo>
                      <a:pt x="900" y="12"/>
                    </a:lnTo>
                    <a:lnTo>
                      <a:pt x="923" y="26"/>
                    </a:lnTo>
                    <a:lnTo>
                      <a:pt x="943" y="44"/>
                    </a:lnTo>
                    <a:lnTo>
                      <a:pt x="958" y="67"/>
                    </a:lnTo>
                    <a:lnTo>
                      <a:pt x="968" y="92"/>
                    </a:lnTo>
                    <a:lnTo>
                      <a:pt x="972" y="120"/>
                    </a:lnTo>
                    <a:lnTo>
                      <a:pt x="968" y="147"/>
                    </a:lnTo>
                    <a:lnTo>
                      <a:pt x="958" y="173"/>
                    </a:lnTo>
                    <a:lnTo>
                      <a:pt x="943" y="195"/>
                    </a:lnTo>
                    <a:lnTo>
                      <a:pt x="923" y="214"/>
                    </a:lnTo>
                    <a:lnTo>
                      <a:pt x="900" y="227"/>
                    </a:lnTo>
                    <a:lnTo>
                      <a:pt x="872" y="236"/>
                    </a:lnTo>
                    <a:lnTo>
                      <a:pt x="842" y="239"/>
                    </a:lnTo>
                    <a:lnTo>
                      <a:pt x="813" y="236"/>
                    </a:lnTo>
                    <a:lnTo>
                      <a:pt x="785" y="227"/>
                    </a:lnTo>
                    <a:lnTo>
                      <a:pt x="761" y="214"/>
                    </a:lnTo>
                    <a:lnTo>
                      <a:pt x="741" y="195"/>
                    </a:lnTo>
                    <a:lnTo>
                      <a:pt x="727" y="173"/>
                    </a:lnTo>
                    <a:lnTo>
                      <a:pt x="717" y="147"/>
                    </a:lnTo>
                    <a:lnTo>
                      <a:pt x="713" y="120"/>
                    </a:lnTo>
                    <a:lnTo>
                      <a:pt x="717" y="92"/>
                    </a:lnTo>
                    <a:lnTo>
                      <a:pt x="727" y="67"/>
                    </a:lnTo>
                    <a:lnTo>
                      <a:pt x="741" y="44"/>
                    </a:lnTo>
                    <a:lnTo>
                      <a:pt x="761" y="26"/>
                    </a:lnTo>
                    <a:lnTo>
                      <a:pt x="785" y="12"/>
                    </a:lnTo>
                    <a:lnTo>
                      <a:pt x="813" y="3"/>
                    </a:lnTo>
                    <a:lnTo>
                      <a:pt x="842" y="0"/>
                    </a:lnTo>
                    <a:close/>
                  </a:path>
                </a:pathLst>
              </a:custGeom>
              <a:solidFill>
                <a:srgbClr val="FFFFFF"/>
              </a:solidFill>
              <a:ln w="635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8499" name="Freeform 38"/>
              <p:cNvSpPr>
                <a:spLocks noEditPoints="1" noChangeArrowheads="1"/>
              </p:cNvSpPr>
              <p:nvPr/>
            </p:nvSpPr>
            <p:spPr bwMode="auto">
              <a:xfrm>
                <a:off x="106" y="290"/>
                <a:ext cx="267" cy="132"/>
              </a:xfrm>
              <a:custGeom>
                <a:avLst/>
                <a:gdLst>
                  <a:gd name="T0" fmla="*/ 1003 w 1716"/>
                  <a:gd name="T1" fmla="*/ 510 h 845"/>
                  <a:gd name="T2" fmla="*/ 981 w 1716"/>
                  <a:gd name="T3" fmla="*/ 594 h 845"/>
                  <a:gd name="T4" fmla="*/ 920 w 1716"/>
                  <a:gd name="T5" fmla="*/ 688 h 845"/>
                  <a:gd name="T6" fmla="*/ 876 w 1716"/>
                  <a:gd name="T7" fmla="*/ 764 h 845"/>
                  <a:gd name="T8" fmla="*/ 960 w 1716"/>
                  <a:gd name="T9" fmla="*/ 797 h 845"/>
                  <a:gd name="T10" fmla="*/ 975 w 1716"/>
                  <a:gd name="T11" fmla="*/ 786 h 845"/>
                  <a:gd name="T12" fmla="*/ 970 w 1716"/>
                  <a:gd name="T13" fmla="*/ 771 h 845"/>
                  <a:gd name="T14" fmla="*/ 982 w 1716"/>
                  <a:gd name="T15" fmla="*/ 773 h 845"/>
                  <a:gd name="T16" fmla="*/ 981 w 1716"/>
                  <a:gd name="T17" fmla="*/ 774 h 845"/>
                  <a:gd name="T18" fmla="*/ 988 w 1716"/>
                  <a:gd name="T19" fmla="*/ 786 h 845"/>
                  <a:gd name="T20" fmla="*/ 1000 w 1716"/>
                  <a:gd name="T21" fmla="*/ 806 h 845"/>
                  <a:gd name="T22" fmla="*/ 988 w 1716"/>
                  <a:gd name="T23" fmla="*/ 813 h 845"/>
                  <a:gd name="T24" fmla="*/ 869 w 1716"/>
                  <a:gd name="T25" fmla="*/ 772 h 845"/>
                  <a:gd name="T26" fmla="*/ 770 w 1716"/>
                  <a:gd name="T27" fmla="*/ 800 h 845"/>
                  <a:gd name="T28" fmla="*/ 662 w 1716"/>
                  <a:gd name="T29" fmla="*/ 837 h 845"/>
                  <a:gd name="T30" fmla="*/ 622 w 1716"/>
                  <a:gd name="T31" fmla="*/ 845 h 845"/>
                  <a:gd name="T32" fmla="*/ 614 w 1716"/>
                  <a:gd name="T33" fmla="*/ 835 h 845"/>
                  <a:gd name="T34" fmla="*/ 619 w 1716"/>
                  <a:gd name="T35" fmla="*/ 831 h 845"/>
                  <a:gd name="T36" fmla="*/ 697 w 1716"/>
                  <a:gd name="T37" fmla="*/ 817 h 845"/>
                  <a:gd name="T38" fmla="*/ 795 w 1716"/>
                  <a:gd name="T39" fmla="*/ 774 h 845"/>
                  <a:gd name="T40" fmla="*/ 788 w 1716"/>
                  <a:gd name="T41" fmla="*/ 714 h 845"/>
                  <a:gd name="T42" fmla="*/ 703 w 1716"/>
                  <a:gd name="T43" fmla="*/ 612 h 845"/>
                  <a:gd name="T44" fmla="*/ 669 w 1716"/>
                  <a:gd name="T45" fmla="*/ 522 h 845"/>
                  <a:gd name="T46" fmla="*/ 678 w 1716"/>
                  <a:gd name="T47" fmla="*/ 466 h 845"/>
                  <a:gd name="T48" fmla="*/ 688 w 1716"/>
                  <a:gd name="T49" fmla="*/ 551 h 845"/>
                  <a:gd name="T50" fmla="*/ 729 w 1716"/>
                  <a:gd name="T51" fmla="*/ 632 h 845"/>
                  <a:gd name="T52" fmla="*/ 821 w 1716"/>
                  <a:gd name="T53" fmla="*/ 728 h 845"/>
                  <a:gd name="T54" fmla="*/ 912 w 1716"/>
                  <a:gd name="T55" fmla="*/ 680 h 845"/>
                  <a:gd name="T56" fmla="*/ 971 w 1716"/>
                  <a:gd name="T57" fmla="*/ 590 h 845"/>
                  <a:gd name="T58" fmla="*/ 992 w 1716"/>
                  <a:gd name="T59" fmla="*/ 510 h 845"/>
                  <a:gd name="T60" fmla="*/ 1003 w 1716"/>
                  <a:gd name="T61" fmla="*/ 458 h 845"/>
                  <a:gd name="T62" fmla="*/ 1116 w 1716"/>
                  <a:gd name="T63" fmla="*/ 441 h 845"/>
                  <a:gd name="T64" fmla="*/ 361 w 1716"/>
                  <a:gd name="T65" fmla="*/ 694 h 845"/>
                  <a:gd name="T66" fmla="*/ 1052 w 1716"/>
                  <a:gd name="T67" fmla="*/ 65 h 845"/>
                  <a:gd name="T68" fmla="*/ 524 w 1716"/>
                  <a:gd name="T69" fmla="*/ 44 h 845"/>
                  <a:gd name="T70" fmla="*/ 524 w 1716"/>
                  <a:gd name="T71" fmla="*/ 44 h 845"/>
                  <a:gd name="T72" fmla="*/ 610 w 1716"/>
                  <a:gd name="T73" fmla="*/ 733 h 845"/>
                  <a:gd name="T74" fmla="*/ 1708 w 1716"/>
                  <a:gd name="T75" fmla="*/ 687 h 845"/>
                  <a:gd name="T76" fmla="*/ 975 w 1716"/>
                  <a:gd name="T77" fmla="*/ 6 h 845"/>
                  <a:gd name="T78" fmla="*/ 916 w 1716"/>
                  <a:gd name="T79" fmla="*/ 61 h 845"/>
                  <a:gd name="T80" fmla="*/ 855 w 1716"/>
                  <a:gd name="T81" fmla="*/ 83 h 845"/>
                  <a:gd name="T82" fmla="*/ 770 w 1716"/>
                  <a:gd name="T83" fmla="*/ 82 h 845"/>
                  <a:gd name="T84" fmla="*/ 699 w 1716"/>
                  <a:gd name="T85" fmla="*/ 59 h 845"/>
                  <a:gd name="T86" fmla="*/ 686 w 1716"/>
                  <a:gd name="T87" fmla="*/ 40 h 845"/>
                  <a:gd name="T88" fmla="*/ 770 w 1716"/>
                  <a:gd name="T89" fmla="*/ 71 h 845"/>
                  <a:gd name="T90" fmla="*/ 855 w 1716"/>
                  <a:gd name="T91" fmla="*/ 72 h 845"/>
                  <a:gd name="T92" fmla="*/ 909 w 1716"/>
                  <a:gd name="T93" fmla="*/ 53 h 845"/>
                  <a:gd name="T94" fmla="*/ 966 w 1716"/>
                  <a:gd name="T95" fmla="*/ 0 h 8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16"/>
                  <a:gd name="T145" fmla="*/ 0 h 845"/>
                  <a:gd name="T146" fmla="*/ 1716 w 1716"/>
                  <a:gd name="T147" fmla="*/ 845 h 8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16" h="845">
                    <a:moveTo>
                      <a:pt x="1003" y="458"/>
                    </a:moveTo>
                    <a:lnTo>
                      <a:pt x="1004" y="476"/>
                    </a:lnTo>
                    <a:lnTo>
                      <a:pt x="1004" y="494"/>
                    </a:lnTo>
                    <a:lnTo>
                      <a:pt x="1003" y="510"/>
                    </a:lnTo>
                    <a:lnTo>
                      <a:pt x="1001" y="528"/>
                    </a:lnTo>
                    <a:lnTo>
                      <a:pt x="997" y="545"/>
                    </a:lnTo>
                    <a:lnTo>
                      <a:pt x="993" y="561"/>
                    </a:lnTo>
                    <a:lnTo>
                      <a:pt x="981" y="594"/>
                    </a:lnTo>
                    <a:lnTo>
                      <a:pt x="978" y="598"/>
                    </a:lnTo>
                    <a:lnTo>
                      <a:pt x="963" y="629"/>
                    </a:lnTo>
                    <a:lnTo>
                      <a:pt x="943" y="659"/>
                    </a:lnTo>
                    <a:lnTo>
                      <a:pt x="920" y="688"/>
                    </a:lnTo>
                    <a:lnTo>
                      <a:pt x="894" y="714"/>
                    </a:lnTo>
                    <a:lnTo>
                      <a:pt x="865" y="739"/>
                    </a:lnTo>
                    <a:lnTo>
                      <a:pt x="852" y="750"/>
                    </a:lnTo>
                    <a:lnTo>
                      <a:pt x="876" y="764"/>
                    </a:lnTo>
                    <a:lnTo>
                      <a:pt x="905" y="779"/>
                    </a:lnTo>
                    <a:lnTo>
                      <a:pt x="905" y="779"/>
                    </a:lnTo>
                    <a:lnTo>
                      <a:pt x="931" y="789"/>
                    </a:lnTo>
                    <a:lnTo>
                      <a:pt x="960" y="797"/>
                    </a:lnTo>
                    <a:lnTo>
                      <a:pt x="986" y="802"/>
                    </a:lnTo>
                    <a:lnTo>
                      <a:pt x="986" y="801"/>
                    </a:lnTo>
                    <a:lnTo>
                      <a:pt x="981" y="794"/>
                    </a:lnTo>
                    <a:lnTo>
                      <a:pt x="975" y="786"/>
                    </a:lnTo>
                    <a:lnTo>
                      <a:pt x="972" y="781"/>
                    </a:lnTo>
                    <a:lnTo>
                      <a:pt x="971" y="776"/>
                    </a:lnTo>
                    <a:lnTo>
                      <a:pt x="970" y="774"/>
                    </a:lnTo>
                    <a:lnTo>
                      <a:pt x="970" y="771"/>
                    </a:lnTo>
                    <a:lnTo>
                      <a:pt x="972" y="767"/>
                    </a:lnTo>
                    <a:lnTo>
                      <a:pt x="974" y="765"/>
                    </a:lnTo>
                    <a:lnTo>
                      <a:pt x="981" y="763"/>
                    </a:lnTo>
                    <a:lnTo>
                      <a:pt x="982" y="773"/>
                    </a:lnTo>
                    <a:lnTo>
                      <a:pt x="982" y="773"/>
                    </a:lnTo>
                    <a:lnTo>
                      <a:pt x="982" y="773"/>
                    </a:lnTo>
                    <a:lnTo>
                      <a:pt x="982" y="774"/>
                    </a:lnTo>
                    <a:lnTo>
                      <a:pt x="981" y="774"/>
                    </a:lnTo>
                    <a:lnTo>
                      <a:pt x="982" y="776"/>
                    </a:lnTo>
                    <a:lnTo>
                      <a:pt x="982" y="776"/>
                    </a:lnTo>
                    <a:lnTo>
                      <a:pt x="983" y="779"/>
                    </a:lnTo>
                    <a:lnTo>
                      <a:pt x="988" y="786"/>
                    </a:lnTo>
                    <a:lnTo>
                      <a:pt x="994" y="793"/>
                    </a:lnTo>
                    <a:lnTo>
                      <a:pt x="997" y="799"/>
                    </a:lnTo>
                    <a:lnTo>
                      <a:pt x="1000" y="803"/>
                    </a:lnTo>
                    <a:lnTo>
                      <a:pt x="1000" y="806"/>
                    </a:lnTo>
                    <a:lnTo>
                      <a:pt x="997" y="811"/>
                    </a:lnTo>
                    <a:lnTo>
                      <a:pt x="996" y="812"/>
                    </a:lnTo>
                    <a:lnTo>
                      <a:pt x="992" y="813"/>
                    </a:lnTo>
                    <a:lnTo>
                      <a:pt x="988" y="813"/>
                    </a:lnTo>
                    <a:lnTo>
                      <a:pt x="960" y="809"/>
                    </a:lnTo>
                    <a:lnTo>
                      <a:pt x="931" y="800"/>
                    </a:lnTo>
                    <a:lnTo>
                      <a:pt x="902" y="789"/>
                    </a:lnTo>
                    <a:lnTo>
                      <a:pt x="869" y="772"/>
                    </a:lnTo>
                    <a:lnTo>
                      <a:pt x="843" y="756"/>
                    </a:lnTo>
                    <a:lnTo>
                      <a:pt x="835" y="762"/>
                    </a:lnTo>
                    <a:lnTo>
                      <a:pt x="803" y="782"/>
                    </a:lnTo>
                    <a:lnTo>
                      <a:pt x="770" y="800"/>
                    </a:lnTo>
                    <a:lnTo>
                      <a:pt x="736" y="814"/>
                    </a:lnTo>
                    <a:lnTo>
                      <a:pt x="732" y="816"/>
                    </a:lnTo>
                    <a:lnTo>
                      <a:pt x="697" y="828"/>
                    </a:lnTo>
                    <a:lnTo>
                      <a:pt x="662" y="837"/>
                    </a:lnTo>
                    <a:lnTo>
                      <a:pt x="629" y="843"/>
                    </a:lnTo>
                    <a:lnTo>
                      <a:pt x="627" y="844"/>
                    </a:lnTo>
                    <a:lnTo>
                      <a:pt x="626" y="844"/>
                    </a:lnTo>
                    <a:lnTo>
                      <a:pt x="622" y="845"/>
                    </a:lnTo>
                    <a:lnTo>
                      <a:pt x="618" y="845"/>
                    </a:lnTo>
                    <a:lnTo>
                      <a:pt x="614" y="843"/>
                    </a:lnTo>
                    <a:lnTo>
                      <a:pt x="612" y="840"/>
                    </a:lnTo>
                    <a:lnTo>
                      <a:pt x="614" y="835"/>
                    </a:lnTo>
                    <a:lnTo>
                      <a:pt x="615" y="835"/>
                    </a:lnTo>
                    <a:lnTo>
                      <a:pt x="618" y="833"/>
                    </a:lnTo>
                    <a:lnTo>
                      <a:pt x="619" y="833"/>
                    </a:lnTo>
                    <a:lnTo>
                      <a:pt x="619" y="831"/>
                    </a:lnTo>
                    <a:lnTo>
                      <a:pt x="622" y="832"/>
                    </a:lnTo>
                    <a:lnTo>
                      <a:pt x="627" y="832"/>
                    </a:lnTo>
                    <a:lnTo>
                      <a:pt x="662" y="826"/>
                    </a:lnTo>
                    <a:lnTo>
                      <a:pt x="697" y="817"/>
                    </a:lnTo>
                    <a:lnTo>
                      <a:pt x="728" y="806"/>
                    </a:lnTo>
                    <a:lnTo>
                      <a:pt x="728" y="806"/>
                    </a:lnTo>
                    <a:lnTo>
                      <a:pt x="762" y="792"/>
                    </a:lnTo>
                    <a:lnTo>
                      <a:pt x="795" y="774"/>
                    </a:lnTo>
                    <a:lnTo>
                      <a:pt x="828" y="754"/>
                    </a:lnTo>
                    <a:lnTo>
                      <a:pt x="833" y="750"/>
                    </a:lnTo>
                    <a:lnTo>
                      <a:pt x="813" y="735"/>
                    </a:lnTo>
                    <a:lnTo>
                      <a:pt x="788" y="714"/>
                    </a:lnTo>
                    <a:lnTo>
                      <a:pt x="763" y="691"/>
                    </a:lnTo>
                    <a:lnTo>
                      <a:pt x="741" y="665"/>
                    </a:lnTo>
                    <a:lnTo>
                      <a:pt x="721" y="640"/>
                    </a:lnTo>
                    <a:lnTo>
                      <a:pt x="703" y="612"/>
                    </a:lnTo>
                    <a:lnTo>
                      <a:pt x="689" y="584"/>
                    </a:lnTo>
                    <a:lnTo>
                      <a:pt x="688" y="580"/>
                    </a:lnTo>
                    <a:lnTo>
                      <a:pt x="677" y="551"/>
                    </a:lnTo>
                    <a:lnTo>
                      <a:pt x="669" y="522"/>
                    </a:lnTo>
                    <a:lnTo>
                      <a:pt x="666" y="494"/>
                    </a:lnTo>
                    <a:lnTo>
                      <a:pt x="666" y="479"/>
                    </a:lnTo>
                    <a:lnTo>
                      <a:pt x="667" y="465"/>
                    </a:lnTo>
                    <a:lnTo>
                      <a:pt x="678" y="466"/>
                    </a:lnTo>
                    <a:lnTo>
                      <a:pt x="677" y="479"/>
                    </a:lnTo>
                    <a:lnTo>
                      <a:pt x="677" y="494"/>
                    </a:lnTo>
                    <a:lnTo>
                      <a:pt x="680" y="522"/>
                    </a:lnTo>
                    <a:lnTo>
                      <a:pt x="688" y="551"/>
                    </a:lnTo>
                    <a:lnTo>
                      <a:pt x="699" y="580"/>
                    </a:lnTo>
                    <a:lnTo>
                      <a:pt x="699" y="580"/>
                    </a:lnTo>
                    <a:lnTo>
                      <a:pt x="711" y="604"/>
                    </a:lnTo>
                    <a:lnTo>
                      <a:pt x="729" y="632"/>
                    </a:lnTo>
                    <a:lnTo>
                      <a:pt x="749" y="658"/>
                    </a:lnTo>
                    <a:lnTo>
                      <a:pt x="771" y="683"/>
                    </a:lnTo>
                    <a:lnTo>
                      <a:pt x="795" y="706"/>
                    </a:lnTo>
                    <a:lnTo>
                      <a:pt x="821" y="728"/>
                    </a:lnTo>
                    <a:lnTo>
                      <a:pt x="842" y="743"/>
                    </a:lnTo>
                    <a:lnTo>
                      <a:pt x="858" y="731"/>
                    </a:lnTo>
                    <a:lnTo>
                      <a:pt x="886" y="706"/>
                    </a:lnTo>
                    <a:lnTo>
                      <a:pt x="912" y="680"/>
                    </a:lnTo>
                    <a:lnTo>
                      <a:pt x="935" y="651"/>
                    </a:lnTo>
                    <a:lnTo>
                      <a:pt x="955" y="621"/>
                    </a:lnTo>
                    <a:lnTo>
                      <a:pt x="971" y="590"/>
                    </a:lnTo>
                    <a:lnTo>
                      <a:pt x="971" y="590"/>
                    </a:lnTo>
                    <a:lnTo>
                      <a:pt x="982" y="561"/>
                    </a:lnTo>
                    <a:lnTo>
                      <a:pt x="986" y="545"/>
                    </a:lnTo>
                    <a:lnTo>
                      <a:pt x="990" y="528"/>
                    </a:lnTo>
                    <a:lnTo>
                      <a:pt x="992" y="510"/>
                    </a:lnTo>
                    <a:lnTo>
                      <a:pt x="993" y="494"/>
                    </a:lnTo>
                    <a:lnTo>
                      <a:pt x="993" y="476"/>
                    </a:lnTo>
                    <a:lnTo>
                      <a:pt x="992" y="459"/>
                    </a:lnTo>
                    <a:lnTo>
                      <a:pt x="1003" y="458"/>
                    </a:lnTo>
                    <a:close/>
                    <a:moveTo>
                      <a:pt x="1125" y="435"/>
                    </a:moveTo>
                    <a:lnTo>
                      <a:pt x="1319" y="688"/>
                    </a:lnTo>
                    <a:lnTo>
                      <a:pt x="1310" y="694"/>
                    </a:lnTo>
                    <a:lnTo>
                      <a:pt x="1116" y="441"/>
                    </a:lnTo>
                    <a:lnTo>
                      <a:pt x="1125" y="435"/>
                    </a:lnTo>
                    <a:close/>
                    <a:moveTo>
                      <a:pt x="536" y="435"/>
                    </a:moveTo>
                    <a:lnTo>
                      <a:pt x="545" y="441"/>
                    </a:lnTo>
                    <a:lnTo>
                      <a:pt x="361" y="694"/>
                    </a:lnTo>
                    <a:lnTo>
                      <a:pt x="352" y="688"/>
                    </a:lnTo>
                    <a:lnTo>
                      <a:pt x="536" y="435"/>
                    </a:lnTo>
                    <a:close/>
                    <a:moveTo>
                      <a:pt x="1041" y="65"/>
                    </a:moveTo>
                    <a:lnTo>
                      <a:pt x="1052" y="65"/>
                    </a:lnTo>
                    <a:lnTo>
                      <a:pt x="1052" y="755"/>
                    </a:lnTo>
                    <a:lnTo>
                      <a:pt x="1041" y="755"/>
                    </a:lnTo>
                    <a:lnTo>
                      <a:pt x="1041" y="65"/>
                    </a:lnTo>
                    <a:close/>
                    <a:moveTo>
                      <a:pt x="524" y="44"/>
                    </a:moveTo>
                    <a:lnTo>
                      <a:pt x="532" y="52"/>
                    </a:lnTo>
                    <a:lnTo>
                      <a:pt x="8" y="650"/>
                    </a:lnTo>
                    <a:lnTo>
                      <a:pt x="0" y="642"/>
                    </a:lnTo>
                    <a:lnTo>
                      <a:pt x="524" y="44"/>
                    </a:lnTo>
                    <a:close/>
                    <a:moveTo>
                      <a:pt x="610" y="11"/>
                    </a:moveTo>
                    <a:lnTo>
                      <a:pt x="621" y="11"/>
                    </a:lnTo>
                    <a:lnTo>
                      <a:pt x="621" y="733"/>
                    </a:lnTo>
                    <a:lnTo>
                      <a:pt x="610" y="733"/>
                    </a:lnTo>
                    <a:lnTo>
                      <a:pt x="610" y="11"/>
                    </a:lnTo>
                    <a:close/>
                    <a:moveTo>
                      <a:pt x="1106" y="7"/>
                    </a:moveTo>
                    <a:lnTo>
                      <a:pt x="1716" y="679"/>
                    </a:lnTo>
                    <a:lnTo>
                      <a:pt x="1708" y="687"/>
                    </a:lnTo>
                    <a:lnTo>
                      <a:pt x="1098" y="14"/>
                    </a:lnTo>
                    <a:lnTo>
                      <a:pt x="1106" y="7"/>
                    </a:lnTo>
                    <a:close/>
                    <a:moveTo>
                      <a:pt x="966" y="0"/>
                    </a:moveTo>
                    <a:lnTo>
                      <a:pt x="975" y="6"/>
                    </a:lnTo>
                    <a:lnTo>
                      <a:pt x="962" y="22"/>
                    </a:lnTo>
                    <a:lnTo>
                      <a:pt x="949" y="38"/>
                    </a:lnTo>
                    <a:lnTo>
                      <a:pt x="933" y="50"/>
                    </a:lnTo>
                    <a:lnTo>
                      <a:pt x="916" y="61"/>
                    </a:lnTo>
                    <a:lnTo>
                      <a:pt x="899" y="70"/>
                    </a:lnTo>
                    <a:lnTo>
                      <a:pt x="894" y="71"/>
                    </a:lnTo>
                    <a:lnTo>
                      <a:pt x="875" y="78"/>
                    </a:lnTo>
                    <a:lnTo>
                      <a:pt x="855" y="83"/>
                    </a:lnTo>
                    <a:lnTo>
                      <a:pt x="834" y="85"/>
                    </a:lnTo>
                    <a:lnTo>
                      <a:pt x="813" y="86"/>
                    </a:lnTo>
                    <a:lnTo>
                      <a:pt x="792" y="85"/>
                    </a:lnTo>
                    <a:lnTo>
                      <a:pt x="770" y="82"/>
                    </a:lnTo>
                    <a:lnTo>
                      <a:pt x="748" y="77"/>
                    </a:lnTo>
                    <a:lnTo>
                      <a:pt x="726" y="70"/>
                    </a:lnTo>
                    <a:lnTo>
                      <a:pt x="721" y="68"/>
                    </a:lnTo>
                    <a:lnTo>
                      <a:pt x="699" y="59"/>
                    </a:lnTo>
                    <a:lnTo>
                      <a:pt x="678" y="48"/>
                    </a:lnTo>
                    <a:lnTo>
                      <a:pt x="657" y="34"/>
                    </a:lnTo>
                    <a:lnTo>
                      <a:pt x="663" y="25"/>
                    </a:lnTo>
                    <a:lnTo>
                      <a:pt x="686" y="40"/>
                    </a:lnTo>
                    <a:lnTo>
                      <a:pt x="707" y="51"/>
                    </a:lnTo>
                    <a:lnTo>
                      <a:pt x="728" y="60"/>
                    </a:lnTo>
                    <a:lnTo>
                      <a:pt x="748" y="65"/>
                    </a:lnTo>
                    <a:lnTo>
                      <a:pt x="770" y="71"/>
                    </a:lnTo>
                    <a:lnTo>
                      <a:pt x="792" y="74"/>
                    </a:lnTo>
                    <a:lnTo>
                      <a:pt x="813" y="75"/>
                    </a:lnTo>
                    <a:lnTo>
                      <a:pt x="834" y="74"/>
                    </a:lnTo>
                    <a:lnTo>
                      <a:pt x="855" y="72"/>
                    </a:lnTo>
                    <a:lnTo>
                      <a:pt x="875" y="67"/>
                    </a:lnTo>
                    <a:lnTo>
                      <a:pt x="894" y="60"/>
                    </a:lnTo>
                    <a:lnTo>
                      <a:pt x="894" y="61"/>
                    </a:lnTo>
                    <a:lnTo>
                      <a:pt x="909" y="53"/>
                    </a:lnTo>
                    <a:lnTo>
                      <a:pt x="925" y="42"/>
                    </a:lnTo>
                    <a:lnTo>
                      <a:pt x="941" y="30"/>
                    </a:lnTo>
                    <a:lnTo>
                      <a:pt x="954" y="14"/>
                    </a:lnTo>
                    <a:lnTo>
                      <a:pt x="966" y="0"/>
                    </a:lnTo>
                    <a:close/>
                  </a:path>
                </a:pathLst>
              </a:custGeom>
              <a:solidFill>
                <a:srgbClr val="FFFFFF"/>
              </a:solidFill>
              <a:ln w="635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sp>
        <p:nvSpPr>
          <p:cNvPr id="18500" name="TextBox 69"/>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8446"/>
                                        </p:tgtEl>
                                        <p:attrNameLst>
                                          <p:attrName>style.visibility</p:attrName>
                                        </p:attrNameLst>
                                      </p:cBhvr>
                                      <p:to>
                                        <p:strVal val="visible"/>
                                      </p:to>
                                    </p:set>
                                    <p:animEffect>
                                      <p:cBhvr>
                                        <p:cTn id="7" dur="500"/>
                                        <p:tgtEl>
                                          <p:spTgt spid="18446"/>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18484"/>
                                        </p:tgtEl>
                                        <p:attrNameLst>
                                          <p:attrName>style.visibility</p:attrName>
                                        </p:attrNameLst>
                                      </p:cBhvr>
                                      <p:to>
                                        <p:strVal val="visible"/>
                                      </p:to>
                                    </p:set>
                                    <p:animEffect>
                                      <p:cBhvr>
                                        <p:cTn id="11" dur="500"/>
                                        <p:tgtEl>
                                          <p:spTgt spid="1848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8435"/>
                                        </p:tgtEl>
                                        <p:attrNameLst>
                                          <p:attrName>style.visibility</p:attrName>
                                        </p:attrNameLst>
                                      </p:cBhvr>
                                      <p:to>
                                        <p:strVal val="visible"/>
                                      </p:to>
                                    </p:set>
                                    <p:animEffect>
                                      <p:cBhvr>
                                        <p:cTn id="14" dur="500"/>
                                        <p:tgtEl>
                                          <p:spTgt spid="18435"/>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8443"/>
                                        </p:tgtEl>
                                        <p:attrNameLst>
                                          <p:attrName>style.visibility</p:attrName>
                                        </p:attrNameLst>
                                      </p:cBhvr>
                                      <p:to>
                                        <p:strVal val="visible"/>
                                      </p:to>
                                    </p:set>
                                    <p:animEffect>
                                      <p:cBhvr>
                                        <p:cTn id="19" dur="500"/>
                                        <p:tgtEl>
                                          <p:spTgt spid="18443"/>
                                        </p:tgtEl>
                                      </p:cBhvr>
                                    </p:animEffect>
                                  </p:childTnLst>
                                </p:cTn>
                              </p:par>
                            </p:childTnLst>
                          </p:cTn>
                        </p:par>
                        <p:par>
                          <p:cTn id="20" fill="hold" nodeType="afterGroup">
                            <p:stCondLst>
                              <p:cond delay="500"/>
                            </p:stCondLst>
                            <p:childTnLst>
                              <p:par>
                                <p:cTn id="21" presetID="10" presetClass="entr" presetSubtype="0" fill="hold" nodeType="afterEffect">
                                  <p:stCondLst>
                                    <p:cond delay="0"/>
                                  </p:stCondLst>
                                  <p:childTnLst>
                                    <p:set>
                                      <p:cBhvr>
                                        <p:cTn id="22" dur="1" fill="hold">
                                          <p:stCondLst>
                                            <p:cond delay="0"/>
                                          </p:stCondLst>
                                        </p:cTn>
                                        <p:tgtEl>
                                          <p:spTgt spid="18459"/>
                                        </p:tgtEl>
                                        <p:attrNameLst>
                                          <p:attrName>style.visibility</p:attrName>
                                        </p:attrNameLst>
                                      </p:cBhvr>
                                      <p:to>
                                        <p:strVal val="visible"/>
                                      </p:to>
                                    </p:set>
                                    <p:animEffect>
                                      <p:cBhvr>
                                        <p:cTn id="23" dur="500"/>
                                        <p:tgtEl>
                                          <p:spTgt spid="1845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8438"/>
                                        </p:tgtEl>
                                        <p:attrNameLst>
                                          <p:attrName>style.visibility</p:attrName>
                                        </p:attrNameLst>
                                      </p:cBhvr>
                                      <p:to>
                                        <p:strVal val="visible"/>
                                      </p:to>
                                    </p:set>
                                    <p:animEffect>
                                      <p:cBhvr>
                                        <p:cTn id="26" dur="500"/>
                                        <p:tgtEl>
                                          <p:spTgt spid="18438"/>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8447"/>
                                        </p:tgtEl>
                                        <p:attrNameLst>
                                          <p:attrName>style.visibility</p:attrName>
                                        </p:attrNameLst>
                                      </p:cBhvr>
                                      <p:to>
                                        <p:strVal val="visible"/>
                                      </p:to>
                                    </p:set>
                                    <p:animEffect>
                                      <p:cBhvr>
                                        <p:cTn id="31" dur="500"/>
                                        <p:tgtEl>
                                          <p:spTgt spid="18447"/>
                                        </p:tgtEl>
                                      </p:cBhvr>
                                    </p:animEffect>
                                  </p:childTnLst>
                                </p:cTn>
                              </p:par>
                            </p:childTnLst>
                          </p:cTn>
                        </p:par>
                        <p:par>
                          <p:cTn id="32" fill="hold" nodeType="afterGroup">
                            <p:stCondLst>
                              <p:cond delay="500"/>
                            </p:stCondLst>
                            <p:childTnLst>
                              <p:par>
                                <p:cTn id="33" presetID="10" presetClass="entr" presetSubtype="0" fill="hold" nodeType="afterEffect">
                                  <p:stCondLst>
                                    <p:cond delay="0"/>
                                  </p:stCondLst>
                                  <p:childTnLst>
                                    <p:set>
                                      <p:cBhvr>
                                        <p:cTn id="34" dur="1" fill="hold">
                                          <p:stCondLst>
                                            <p:cond delay="0"/>
                                          </p:stCondLst>
                                        </p:cTn>
                                        <p:tgtEl>
                                          <p:spTgt spid="18488"/>
                                        </p:tgtEl>
                                        <p:attrNameLst>
                                          <p:attrName>style.visibility</p:attrName>
                                        </p:attrNameLst>
                                      </p:cBhvr>
                                      <p:to>
                                        <p:strVal val="visible"/>
                                      </p:to>
                                    </p:set>
                                    <p:animEffect>
                                      <p:cBhvr>
                                        <p:cTn id="35" dur="500"/>
                                        <p:tgtEl>
                                          <p:spTgt spid="18488"/>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8437"/>
                                        </p:tgtEl>
                                        <p:attrNameLst>
                                          <p:attrName>style.visibility</p:attrName>
                                        </p:attrNameLst>
                                      </p:cBhvr>
                                      <p:to>
                                        <p:strVal val="visible"/>
                                      </p:to>
                                    </p:set>
                                    <p:animEffect>
                                      <p:cBhvr>
                                        <p:cTn id="38" dur="500"/>
                                        <p:tgtEl>
                                          <p:spTgt spid="18437"/>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8444"/>
                                        </p:tgtEl>
                                        <p:attrNameLst>
                                          <p:attrName>style.visibility</p:attrName>
                                        </p:attrNameLst>
                                      </p:cBhvr>
                                      <p:to>
                                        <p:strVal val="visible"/>
                                      </p:to>
                                    </p:set>
                                    <p:animEffect>
                                      <p:cBhvr>
                                        <p:cTn id="43" dur="500"/>
                                        <p:tgtEl>
                                          <p:spTgt spid="18444"/>
                                        </p:tgtEl>
                                      </p:cBhvr>
                                    </p:animEffect>
                                  </p:childTnLst>
                                </p:cTn>
                              </p:par>
                            </p:childTnLst>
                          </p:cTn>
                        </p:par>
                        <p:par>
                          <p:cTn id="44" fill="hold" nodeType="afterGroup">
                            <p:stCondLst>
                              <p:cond delay="500"/>
                            </p:stCondLst>
                            <p:childTnLst>
                              <p:par>
                                <p:cTn id="45" presetID="10" presetClass="entr" presetSubtype="0" fill="hold" nodeType="afterEffect">
                                  <p:stCondLst>
                                    <p:cond delay="0"/>
                                  </p:stCondLst>
                                  <p:childTnLst>
                                    <p:set>
                                      <p:cBhvr>
                                        <p:cTn id="46" dur="1" fill="hold">
                                          <p:stCondLst>
                                            <p:cond delay="0"/>
                                          </p:stCondLst>
                                        </p:cTn>
                                        <p:tgtEl>
                                          <p:spTgt spid="18469"/>
                                        </p:tgtEl>
                                        <p:attrNameLst>
                                          <p:attrName>style.visibility</p:attrName>
                                        </p:attrNameLst>
                                      </p:cBhvr>
                                      <p:to>
                                        <p:strVal val="visible"/>
                                      </p:to>
                                    </p:set>
                                    <p:animEffect>
                                      <p:cBhvr>
                                        <p:cTn id="47" dur="500"/>
                                        <p:tgtEl>
                                          <p:spTgt spid="1846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8436"/>
                                        </p:tgtEl>
                                        <p:attrNameLst>
                                          <p:attrName>style.visibility</p:attrName>
                                        </p:attrNameLst>
                                      </p:cBhvr>
                                      <p:to>
                                        <p:strVal val="visible"/>
                                      </p:to>
                                    </p:set>
                                    <p:animEffect>
                                      <p:cBhvr>
                                        <p:cTn id="50" dur="500"/>
                                        <p:tgtEl>
                                          <p:spTgt spid="18436"/>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18445"/>
                                        </p:tgtEl>
                                        <p:attrNameLst>
                                          <p:attrName>style.visibility</p:attrName>
                                        </p:attrNameLst>
                                      </p:cBhvr>
                                      <p:to>
                                        <p:strVal val="visible"/>
                                      </p:to>
                                    </p:set>
                                    <p:animEffect>
                                      <p:cBhvr>
                                        <p:cTn id="55" dur="500"/>
                                        <p:tgtEl>
                                          <p:spTgt spid="18445"/>
                                        </p:tgtEl>
                                      </p:cBhvr>
                                    </p:animEffect>
                                  </p:childTnLst>
                                </p:cTn>
                              </p:par>
                            </p:childTnLst>
                          </p:cTn>
                        </p:par>
                        <p:par>
                          <p:cTn id="56" fill="hold" nodeType="afterGroup">
                            <p:stCondLst>
                              <p:cond delay="500"/>
                            </p:stCondLst>
                            <p:childTnLst>
                              <p:par>
                                <p:cTn id="57" presetID="10" presetClass="entr" presetSubtype="0" fill="hold" nodeType="afterEffect">
                                  <p:stCondLst>
                                    <p:cond delay="0"/>
                                  </p:stCondLst>
                                  <p:childTnLst>
                                    <p:set>
                                      <p:cBhvr>
                                        <p:cTn id="58" dur="1" fill="hold">
                                          <p:stCondLst>
                                            <p:cond delay="0"/>
                                          </p:stCondLst>
                                        </p:cTn>
                                        <p:tgtEl>
                                          <p:spTgt spid="18440"/>
                                        </p:tgtEl>
                                        <p:attrNameLst>
                                          <p:attrName>style.visibility</p:attrName>
                                        </p:attrNameLst>
                                      </p:cBhvr>
                                      <p:to>
                                        <p:strVal val="visible"/>
                                      </p:to>
                                    </p:set>
                                    <p:animEffect>
                                      <p:cBhvr>
                                        <p:cTn id="59" dur="500"/>
                                        <p:tgtEl>
                                          <p:spTgt spid="1844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439"/>
                                        </p:tgtEl>
                                        <p:attrNameLst>
                                          <p:attrName>style.visibility</p:attrName>
                                        </p:attrNameLst>
                                      </p:cBhvr>
                                      <p:to>
                                        <p:strVal val="visible"/>
                                      </p:to>
                                    </p:set>
                                    <p:animEffect>
                                      <p:cBhvr>
                                        <p:cTn id="62" dur="500"/>
                                        <p:tgtEl>
                                          <p:spTgt spid="184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bldLvl="0" autoUpdateAnimBg="0"/>
      <p:bldP spid="18436" grpId="0" bldLvl="0" autoUpdateAnimBg="0"/>
      <p:bldP spid="18437" grpId="0" bldLvl="0" autoUpdateAnimBg="0"/>
      <p:bldP spid="18438" grpId="0" bldLvl="0" autoUpdateAnimBg="0"/>
      <p:bldP spid="18439" grpId="0" bldLvl="0" autoUpdateAnimBg="0"/>
      <p:bldP spid="18443" grpId="0" animBg="1"/>
      <p:bldP spid="18444" grpId="0" animBg="1"/>
      <p:bldP spid="18445" grpId="0" animBg="1"/>
      <p:bldP spid="18446" grpId="0" animBg="1"/>
      <p:bldP spid="1844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817"/>
          <p:cNvSpPr>
            <a:spLocks noChangeArrowheads="1"/>
          </p:cNvSpPr>
          <p:nvPr/>
        </p:nvSpPr>
        <p:spPr bwMode="auto">
          <a:xfrm>
            <a:off x="8801100" y="2103438"/>
            <a:ext cx="3190875"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Users get access through accounts in </a:t>
            </a:r>
            <a:r>
              <a:rPr lang="en-US" sz="1500" b="1">
                <a:solidFill>
                  <a:srgbClr val="FFFFFF"/>
                </a:solidFill>
                <a:latin typeface="方正兰亭细黑_GBK" charset="-122"/>
                <a:ea typeface="方正兰亭细黑_GBK" charset="-122"/>
                <a:sym typeface="方正兰亭细黑_GBK" charset="-122"/>
              </a:rPr>
              <a:t>Windows Azure Active Directory </a:t>
            </a:r>
            <a:r>
              <a:rPr lang="en-US" sz="1500">
                <a:solidFill>
                  <a:srgbClr val="FFFFFF"/>
                </a:solidFill>
                <a:latin typeface="方正兰亭细黑_GBK" charset="-122"/>
                <a:ea typeface="方正兰亭细黑_GBK" charset="-122"/>
                <a:sym typeface="方正兰亭细黑_GBK" charset="-122"/>
              </a:rPr>
              <a:t>to Windows Azure, </a:t>
            </a:r>
            <a:r>
              <a:rPr lang="en-US" sz="1500" b="1">
                <a:solidFill>
                  <a:srgbClr val="FFFFFF"/>
                </a:solidFill>
                <a:latin typeface="方正兰亭细黑_GBK" charset="-122"/>
                <a:ea typeface="方正兰亭细黑_GBK" charset="-122"/>
                <a:sym typeface="方正兰亭细黑_GBK" charset="-122"/>
              </a:rPr>
              <a:t>Office 365 </a:t>
            </a:r>
            <a:r>
              <a:rPr lang="en-US" sz="1500">
                <a:solidFill>
                  <a:srgbClr val="FFFFFF"/>
                </a:solidFill>
                <a:latin typeface="方正兰亭细黑_GBK" charset="-122"/>
                <a:ea typeface="方正兰亭细黑_GBK" charset="-122"/>
                <a:sym typeface="方正兰亭细黑_GBK" charset="-122"/>
              </a:rPr>
              <a:t>and </a:t>
            </a:r>
            <a:r>
              <a:rPr lang="en-US" sz="1500" b="1">
                <a:solidFill>
                  <a:srgbClr val="FFFFFF"/>
                </a:solidFill>
                <a:latin typeface="方正兰亭细黑_GBK" charset="-122"/>
                <a:ea typeface="方正兰亭细黑_GBK" charset="-122"/>
                <a:sym typeface="方正兰亭细黑_GBK" charset="-122"/>
              </a:rPr>
              <a:t>3rd party applications</a:t>
            </a:r>
            <a:endParaRPr lang="zh-CN" altLang="en-US">
              <a:latin typeface="方正兰亭细黑_GBK" charset="-122"/>
              <a:ea typeface="方正兰亭细黑_GBK" charset="-122"/>
              <a:sym typeface="方正兰亭细黑_GBK" charset="-122"/>
            </a:endParaRPr>
          </a:p>
        </p:txBody>
      </p:sp>
      <p:sp>
        <p:nvSpPr>
          <p:cNvPr id="19459" name="Title 1"/>
          <p:cNvSpPr>
            <a:spLocks noGrp="1" noChangeArrowheads="1"/>
          </p:cNvSpPr>
          <p:nvPr>
            <p:ph type="title" idx="4294967295"/>
          </p:nvPr>
        </p:nvSpPr>
        <p:spPr>
          <a:xfrm>
            <a:off x="260350" y="274638"/>
            <a:ext cx="11372850" cy="738187"/>
          </a:xfrm>
          <a:ln/>
        </p:spPr>
        <p:txBody>
          <a:bodyPr/>
          <a:lstStyle/>
          <a:p>
            <a:r>
              <a:rPr lang="zh-CN" altLang="zh-CN" sz="3900"/>
              <a:t>Managing cloud identities</a:t>
            </a:r>
            <a:endParaRPr lang="zh-CN" altLang="zh-CN"/>
          </a:p>
        </p:txBody>
      </p:sp>
      <p:sp>
        <p:nvSpPr>
          <p:cNvPr id="19460" name="Straight Arrow Connector 575"/>
          <p:cNvSpPr>
            <a:spLocks noChangeShapeType="1"/>
          </p:cNvSpPr>
          <p:nvPr/>
        </p:nvSpPr>
        <p:spPr bwMode="auto">
          <a:xfrm>
            <a:off x="10382250" y="3082925"/>
            <a:ext cx="0" cy="568325"/>
          </a:xfrm>
          <a:prstGeom prst="straightConnector1">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461" name="Straight Arrow Connector 576"/>
          <p:cNvSpPr>
            <a:spLocks noChangeShapeType="1"/>
          </p:cNvSpPr>
          <p:nvPr/>
        </p:nvSpPr>
        <p:spPr bwMode="auto">
          <a:xfrm flipH="1" flipV="1">
            <a:off x="5691188" y="4333875"/>
            <a:ext cx="738187" cy="195263"/>
          </a:xfrm>
          <a:prstGeom prst="straightConnector1">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462" name="Straight Arrow Connector 577"/>
          <p:cNvSpPr>
            <a:spLocks noChangeShapeType="1"/>
          </p:cNvSpPr>
          <p:nvPr/>
        </p:nvSpPr>
        <p:spPr bwMode="auto">
          <a:xfrm>
            <a:off x="2103438" y="3563938"/>
            <a:ext cx="635000" cy="0"/>
          </a:xfrm>
          <a:prstGeom prst="straightConnector1">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463" name="Rectangle 814"/>
          <p:cNvSpPr>
            <a:spLocks noChangeArrowheads="1"/>
          </p:cNvSpPr>
          <p:nvPr/>
        </p:nvSpPr>
        <p:spPr bwMode="auto">
          <a:xfrm>
            <a:off x="2709863" y="5473700"/>
            <a:ext cx="3221037"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IT can provide users with a common identity across on-premises or cloud-based services leveraging </a:t>
            </a:r>
            <a:r>
              <a:rPr lang="en-US" sz="1500" b="1">
                <a:solidFill>
                  <a:srgbClr val="FFFFFF"/>
                </a:solidFill>
                <a:latin typeface="方正兰亭细黑_GBK" charset="-122"/>
                <a:ea typeface="方正兰亭细黑_GBK" charset="-122"/>
                <a:sym typeface="方正兰亭细黑_GBK" charset="-122"/>
              </a:rPr>
              <a:t>Windows Server Active Directory</a:t>
            </a:r>
            <a:r>
              <a:rPr lang="en-US" sz="1500">
                <a:solidFill>
                  <a:srgbClr val="FFFFFF"/>
                </a:solidFill>
                <a:latin typeface="方正兰亭细黑_GBK" charset="-122"/>
                <a:ea typeface="方正兰亭细黑_GBK" charset="-122"/>
                <a:sym typeface="方正兰亭细黑_GBK" charset="-122"/>
              </a:rPr>
              <a:t> and </a:t>
            </a:r>
            <a:r>
              <a:rPr lang="en-US" sz="1500" b="1">
                <a:solidFill>
                  <a:srgbClr val="FFFFFF"/>
                </a:solidFill>
                <a:latin typeface="方正兰亭细黑_GBK" charset="-122"/>
                <a:ea typeface="方正兰亭细黑_GBK" charset="-122"/>
                <a:sym typeface="方正兰亭细黑_GBK" charset="-122"/>
              </a:rPr>
              <a:t>Windows Azure Active Directory</a:t>
            </a:r>
            <a:endParaRPr lang="zh-CN" altLang="en-US">
              <a:latin typeface="方正兰亭细黑_GBK" charset="-122"/>
              <a:ea typeface="方正兰亭细黑_GBK" charset="-122"/>
              <a:sym typeface="方正兰亭细黑_GBK" charset="-122"/>
            </a:endParaRPr>
          </a:p>
        </p:txBody>
      </p:sp>
      <p:sp>
        <p:nvSpPr>
          <p:cNvPr id="19464" name="Rectangle 815"/>
          <p:cNvSpPr>
            <a:spLocks noChangeArrowheads="1"/>
          </p:cNvSpPr>
          <p:nvPr/>
        </p:nvSpPr>
        <p:spPr bwMode="auto">
          <a:xfrm>
            <a:off x="441325" y="4514850"/>
            <a:ext cx="1892300"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a:t>
            </a:r>
            <a:r>
              <a:rPr lang="en-US" sz="1500">
                <a:solidFill>
                  <a:srgbClr val="FFFFFF"/>
                </a:solidFill>
                <a:latin typeface="方正兰亭细黑_GBK" charset="-122"/>
                <a:ea typeface="方正兰亭细黑_GBK" charset="-122"/>
                <a:sym typeface="方正兰亭细黑_GBK" charset="-122"/>
              </a:rPr>
              <a:t> are more productive by having a </a:t>
            </a:r>
            <a:r>
              <a:rPr lang="en-US" sz="1500" b="1">
                <a:solidFill>
                  <a:srgbClr val="FFFFFF"/>
                </a:solidFill>
                <a:latin typeface="方正兰亭细黑_GBK" charset="-122"/>
                <a:ea typeface="方正兰亭细黑_GBK" charset="-122"/>
                <a:sym typeface="方正兰亭细黑_GBK" charset="-122"/>
              </a:rPr>
              <a:t>single sign-on </a:t>
            </a:r>
            <a:r>
              <a:rPr lang="en-US" sz="1500">
                <a:solidFill>
                  <a:srgbClr val="FFFFFF"/>
                </a:solidFill>
                <a:latin typeface="方正兰亭细黑_GBK" charset="-122"/>
                <a:ea typeface="方正兰亭细黑_GBK" charset="-122"/>
                <a:sym typeface="方正兰亭细黑_GBK" charset="-122"/>
              </a:rPr>
              <a:t>to all their resources</a:t>
            </a:r>
            <a:endParaRPr lang="zh-CN" altLang="en-US">
              <a:latin typeface="方正兰亭细黑_GBK" charset="-122"/>
              <a:ea typeface="方正兰亭细黑_GBK" charset="-122"/>
              <a:sym typeface="方正兰亭细黑_GBK" charset="-122"/>
            </a:endParaRPr>
          </a:p>
        </p:txBody>
      </p:sp>
      <p:sp>
        <p:nvSpPr>
          <p:cNvPr id="19465" name="Rectangle 816"/>
          <p:cNvSpPr>
            <a:spLocks noChangeArrowheads="1"/>
          </p:cNvSpPr>
          <p:nvPr/>
        </p:nvSpPr>
        <p:spPr bwMode="auto">
          <a:xfrm>
            <a:off x="8804275" y="5165725"/>
            <a:ext cx="3175000"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IT can use </a:t>
            </a:r>
            <a:r>
              <a:rPr lang="en-US" sz="1500" b="1">
                <a:solidFill>
                  <a:srgbClr val="FFFFFF"/>
                </a:solidFill>
                <a:latin typeface="方正兰亭细黑_GBK" charset="-122"/>
                <a:ea typeface="方正兰亭细黑_GBK" charset="-122"/>
                <a:sym typeface="方正兰亭细黑_GBK" charset="-122"/>
              </a:rPr>
              <a:t>Active Directory Federation Services</a:t>
            </a:r>
            <a:r>
              <a:rPr lang="en-US" sz="1500">
                <a:solidFill>
                  <a:srgbClr val="FFFFFF"/>
                </a:solidFill>
                <a:latin typeface="方正兰亭细黑_GBK" charset="-122"/>
                <a:ea typeface="方正兰亭细黑_GBK" charset="-122"/>
                <a:sym typeface="方正兰亭细黑_GBK" charset="-122"/>
              </a:rPr>
              <a:t> to connect with Windows Azure for a consistent cloud based identity. </a:t>
            </a:r>
            <a:endParaRPr lang="zh-CN" altLang="en-US">
              <a:latin typeface="方正兰亭细黑_GBK" charset="-122"/>
              <a:ea typeface="方正兰亭细黑_GBK" charset="-122"/>
              <a:sym typeface="方正兰亭细黑_GBK" charset="-122"/>
            </a:endParaRPr>
          </a:p>
        </p:txBody>
      </p:sp>
      <p:sp>
        <p:nvSpPr>
          <p:cNvPr id="19466" name="Rectangle 819"/>
          <p:cNvSpPr>
            <a:spLocks noChangeArrowheads="1"/>
          </p:cNvSpPr>
          <p:nvPr/>
        </p:nvSpPr>
        <p:spPr bwMode="auto">
          <a:xfrm>
            <a:off x="3009900" y="1208088"/>
            <a:ext cx="243522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Developers</a:t>
            </a:r>
            <a:r>
              <a:rPr lang="en-US" sz="1500">
                <a:solidFill>
                  <a:srgbClr val="FFFFFF"/>
                </a:solidFill>
                <a:latin typeface="方正兰亭细黑_GBK" charset="-122"/>
                <a:ea typeface="方正兰亭细黑_GBK" charset="-122"/>
                <a:sym typeface="方正兰亭细黑_GBK" charset="-122"/>
              </a:rPr>
              <a:t> can build applications that leverage the common identity model </a:t>
            </a:r>
            <a:endParaRPr lang="zh-CN" altLang="en-US">
              <a:latin typeface="方正兰亭细黑_GBK" charset="-122"/>
              <a:ea typeface="方正兰亭细黑_GBK" charset="-122"/>
              <a:sym typeface="方正兰亭细黑_GBK" charset="-122"/>
            </a:endParaRPr>
          </a:p>
        </p:txBody>
      </p:sp>
      <p:pic>
        <p:nvPicPr>
          <p:cNvPr id="19467" name="Picture 3"/>
          <p:cNvPicPr>
            <a:picLocks noChangeAspect="1"/>
          </p:cNvPicPr>
          <p:nvPr/>
        </p:nvPicPr>
        <p:blipFill>
          <a:blip r:embed="rId2" cstate="print">
            <a:grayscl/>
            <a:biLevel thresh="50000"/>
            <a:extLst>
              <a:ext uri="{28A0092B-C50C-407E-A947-70E740481C1C}">
                <a14:useLocalDpi xmlns:a14="http://schemas.microsoft.com/office/drawing/2010/main" val="0"/>
              </a:ext>
            </a:extLst>
          </a:blip>
          <a:srcRect/>
          <a:stretch>
            <a:fillRect/>
          </a:stretch>
        </p:blipFill>
        <p:spPr bwMode="auto">
          <a:xfrm>
            <a:off x="719138" y="2470150"/>
            <a:ext cx="1260475" cy="1906588"/>
          </a:xfrm>
          <a:prstGeom prst="rect">
            <a:avLst/>
          </a:prstGeom>
          <a:blipFill dpi="0" rotWithShape="1">
            <a:blip r:embed="rId3">
              <a:grayscl/>
              <a:biLevel thresh="50000"/>
              <a:alphaModFix amt="95000"/>
            </a:blip>
            <a:srcRect/>
            <a:stretch>
              <a:fillRect/>
            </a:stretch>
          </a:blipFill>
          <a:ln>
            <a:noFill/>
          </a:ln>
          <a:extLst>
            <a:ext uri="{91240B29-F687-4F45-9708-019B960494DF}">
              <a14:hiddenLine xmlns:a14="http://schemas.microsoft.com/office/drawing/2010/main" w="55000" cap="flat" cmpd="thickThin">
                <a:solidFill>
                  <a:srgbClr val="000000"/>
                </a:solidFill>
                <a:bevel/>
                <a:headEnd/>
                <a:tailEnd/>
              </a14:hiddenLine>
            </a:ext>
          </a:extLst>
        </p:spPr>
      </p:pic>
      <p:sp>
        <p:nvSpPr>
          <p:cNvPr id="19468" name="Straight Arrow Connector 511"/>
          <p:cNvSpPr>
            <a:spLocks noChangeShapeType="1"/>
          </p:cNvSpPr>
          <p:nvPr/>
        </p:nvSpPr>
        <p:spPr bwMode="auto">
          <a:xfrm flipH="1">
            <a:off x="7477125" y="4632325"/>
            <a:ext cx="1190625" cy="1588"/>
          </a:xfrm>
          <a:prstGeom prst="straightConnector1">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469" name="Straight Arrow Connector 513"/>
          <p:cNvSpPr>
            <a:spLocks noChangeShapeType="1"/>
          </p:cNvSpPr>
          <p:nvPr/>
        </p:nvSpPr>
        <p:spPr bwMode="auto">
          <a:xfrm flipH="1" flipV="1">
            <a:off x="7743825" y="3348038"/>
            <a:ext cx="1057275" cy="769937"/>
          </a:xfrm>
          <a:prstGeom prst="straightConnector1">
            <a:avLst/>
          </a:prstGeom>
          <a:noFill/>
          <a:ln w="25400" cap="rnd" cmpd="sng">
            <a:solidFill>
              <a:srgbClr val="FFFFFF"/>
            </a:solidFill>
            <a:prstDash val="sysDot"/>
            <a:bevel/>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19470" name="Straight Arrow Connector 518"/>
          <p:cNvSpPr>
            <a:spLocks noChangeShapeType="1"/>
          </p:cNvSpPr>
          <p:nvPr/>
        </p:nvSpPr>
        <p:spPr bwMode="auto">
          <a:xfrm flipV="1">
            <a:off x="5754688" y="3152775"/>
            <a:ext cx="609600" cy="88900"/>
          </a:xfrm>
          <a:prstGeom prst="straightConnector1">
            <a:avLst/>
          </a:prstGeom>
          <a:noFill/>
          <a:ln w="25400" cap="rnd" cmpd="sng">
            <a:solidFill>
              <a:srgbClr val="FFFFFF"/>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9471" name="Rectangle 491"/>
          <p:cNvSpPr>
            <a:spLocks noChangeArrowheads="1"/>
          </p:cNvSpPr>
          <p:nvPr/>
        </p:nvSpPr>
        <p:spPr bwMode="auto">
          <a:xfrm>
            <a:off x="8804275" y="6127750"/>
            <a:ext cx="3175000"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Dirsync</a:t>
            </a:r>
            <a:r>
              <a:rPr lang="en-US" sz="1500">
                <a:solidFill>
                  <a:srgbClr val="FFFFFF"/>
                </a:solidFill>
                <a:latin typeface="方正兰亭细黑_GBK" charset="-122"/>
                <a:ea typeface="方正兰亭细黑_GBK" charset="-122"/>
                <a:sym typeface="方正兰亭细黑_GBK" charset="-122"/>
              </a:rPr>
              <a:t> keeps user attributes in sync across directories.</a:t>
            </a:r>
            <a:endParaRPr lang="zh-CN" altLang="en-US">
              <a:latin typeface="方正兰亭细黑_GBK" charset="-122"/>
              <a:ea typeface="方正兰亭细黑_GBK" charset="-122"/>
              <a:sym typeface="方正兰亭细黑_GBK" charset="-122"/>
            </a:endParaRPr>
          </a:p>
        </p:txBody>
      </p:sp>
      <p:grpSp>
        <p:nvGrpSpPr>
          <p:cNvPr id="19472" name="Group 475"/>
          <p:cNvGrpSpPr>
            <a:grpSpLocks/>
          </p:cNvGrpSpPr>
          <p:nvPr/>
        </p:nvGrpSpPr>
        <p:grpSpPr bwMode="auto">
          <a:xfrm>
            <a:off x="6507163" y="4059238"/>
            <a:ext cx="860425" cy="1233487"/>
            <a:chOff x="0" y="0"/>
            <a:chExt cx="860428" cy="1233657"/>
          </a:xfrm>
        </p:grpSpPr>
        <p:sp>
          <p:nvSpPr>
            <p:cNvPr id="19473" name="Rectangle 476"/>
            <p:cNvSpPr>
              <a:spLocks noChangeArrowheads="1"/>
            </p:cNvSpPr>
            <p:nvPr/>
          </p:nvSpPr>
          <p:spPr bwMode="auto">
            <a:xfrm>
              <a:off x="161078" y="1045614"/>
              <a:ext cx="684233"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ADFS</a:t>
              </a:r>
            </a:p>
          </p:txBody>
        </p:sp>
        <p:grpSp>
          <p:nvGrpSpPr>
            <p:cNvPr id="19474" name="Group 32"/>
            <p:cNvGrpSpPr>
              <a:grpSpLocks/>
            </p:cNvGrpSpPr>
            <p:nvPr/>
          </p:nvGrpSpPr>
          <p:grpSpPr bwMode="auto">
            <a:xfrm>
              <a:off x="0" y="0"/>
              <a:ext cx="860428" cy="966788"/>
              <a:chOff x="0" y="0"/>
              <a:chExt cx="542" cy="609"/>
            </a:xfrm>
          </p:grpSpPr>
          <p:sp>
            <p:nvSpPr>
              <p:cNvPr id="19475" name="Freeform 34"/>
              <p:cNvSpPr>
                <a:spLocks noEditPoints="1" noChangeArrowheads="1"/>
              </p:cNvSpPr>
              <p:nvPr/>
            </p:nvSpPr>
            <p:spPr bwMode="auto">
              <a:xfrm>
                <a:off x="231" y="0"/>
                <a:ext cx="311" cy="609"/>
              </a:xfrm>
              <a:custGeom>
                <a:avLst/>
                <a:gdLst>
                  <a:gd name="T0" fmla="*/ 1633 w 1864"/>
                  <a:gd name="T1" fmla="*/ 3401 h 3656"/>
                  <a:gd name="T2" fmla="*/ 207 w 1864"/>
                  <a:gd name="T3" fmla="*/ 3228 h 3656"/>
                  <a:gd name="T4" fmla="*/ 207 w 1864"/>
                  <a:gd name="T5" fmla="*/ 3425 h 3656"/>
                  <a:gd name="T6" fmla="*/ 230 w 1864"/>
                  <a:gd name="T7" fmla="*/ 3075 h 3656"/>
                  <a:gd name="T8" fmla="*/ 230 w 1864"/>
                  <a:gd name="T9" fmla="*/ 2880 h 3656"/>
                  <a:gd name="T10" fmla="*/ 516 w 1864"/>
                  <a:gd name="T11" fmla="*/ 3099 h 3656"/>
                  <a:gd name="T12" fmla="*/ 230 w 1864"/>
                  <a:gd name="T13" fmla="*/ 654 h 3656"/>
                  <a:gd name="T14" fmla="*/ 1633 w 1864"/>
                  <a:gd name="T15" fmla="*/ 654 h 3656"/>
                  <a:gd name="T16" fmla="*/ 1658 w 1864"/>
                  <a:gd name="T17" fmla="*/ 629 h 3656"/>
                  <a:gd name="T18" fmla="*/ 207 w 1864"/>
                  <a:gd name="T19" fmla="*/ 629 h 3656"/>
                  <a:gd name="T20" fmla="*/ 1633 w 1864"/>
                  <a:gd name="T21" fmla="*/ 453 h 3656"/>
                  <a:gd name="T22" fmla="*/ 207 w 1864"/>
                  <a:gd name="T23" fmla="*/ 281 h 3656"/>
                  <a:gd name="T24" fmla="*/ 207 w 1864"/>
                  <a:gd name="T25" fmla="*/ 477 h 3656"/>
                  <a:gd name="T26" fmla="*/ 1608 w 1864"/>
                  <a:gd name="T27" fmla="*/ 0 h 3656"/>
                  <a:gd name="T28" fmla="*/ 1725 w 1864"/>
                  <a:gd name="T29" fmla="*/ 27 h 3656"/>
                  <a:gd name="T30" fmla="*/ 1814 w 1864"/>
                  <a:gd name="T31" fmla="*/ 95 h 3656"/>
                  <a:gd name="T32" fmla="*/ 1861 w 1864"/>
                  <a:gd name="T33" fmla="*/ 193 h 3656"/>
                  <a:gd name="T34" fmla="*/ 1861 w 1864"/>
                  <a:gd name="T35" fmla="*/ 3464 h 3656"/>
                  <a:gd name="T36" fmla="*/ 1814 w 1864"/>
                  <a:gd name="T37" fmla="*/ 3562 h 3656"/>
                  <a:gd name="T38" fmla="*/ 1725 w 1864"/>
                  <a:gd name="T39" fmla="*/ 3630 h 3656"/>
                  <a:gd name="T40" fmla="*/ 1608 w 1864"/>
                  <a:gd name="T41" fmla="*/ 3656 h 3656"/>
                  <a:gd name="T42" fmla="*/ 176 w 1864"/>
                  <a:gd name="T43" fmla="*/ 3644 h 3656"/>
                  <a:gd name="T44" fmla="*/ 75 w 1864"/>
                  <a:gd name="T45" fmla="*/ 3588 h 3656"/>
                  <a:gd name="T46" fmla="*/ 13 w 1864"/>
                  <a:gd name="T47" fmla="*/ 3500 h 3656"/>
                  <a:gd name="T48" fmla="*/ 0 w 1864"/>
                  <a:gd name="T49" fmla="*/ 2875 h 3656"/>
                  <a:gd name="T50" fmla="*/ 27 w 1864"/>
                  <a:gd name="T51" fmla="*/ 3460 h 3656"/>
                  <a:gd name="T52" fmla="*/ 69 w 1864"/>
                  <a:gd name="T53" fmla="*/ 3547 h 3656"/>
                  <a:gd name="T54" fmla="*/ 150 w 1864"/>
                  <a:gd name="T55" fmla="*/ 3609 h 3656"/>
                  <a:gd name="T56" fmla="*/ 257 w 1864"/>
                  <a:gd name="T57" fmla="*/ 3632 h 3656"/>
                  <a:gd name="T58" fmla="*/ 1681 w 1864"/>
                  <a:gd name="T59" fmla="*/ 3622 h 3656"/>
                  <a:gd name="T60" fmla="*/ 1772 w 1864"/>
                  <a:gd name="T61" fmla="*/ 3572 h 3656"/>
                  <a:gd name="T62" fmla="*/ 1829 w 1864"/>
                  <a:gd name="T63" fmla="*/ 3492 h 3656"/>
                  <a:gd name="T64" fmla="*/ 1840 w 1864"/>
                  <a:gd name="T65" fmla="*/ 230 h 3656"/>
                  <a:gd name="T66" fmla="*/ 1814 w 1864"/>
                  <a:gd name="T67" fmla="*/ 136 h 3656"/>
                  <a:gd name="T68" fmla="*/ 1744 w 1864"/>
                  <a:gd name="T69" fmla="*/ 65 h 3656"/>
                  <a:gd name="T70" fmla="*/ 1645 w 1864"/>
                  <a:gd name="T71" fmla="*/ 28 h 3656"/>
                  <a:gd name="T72" fmla="*/ 219 w 1864"/>
                  <a:gd name="T73" fmla="*/ 28 h 3656"/>
                  <a:gd name="T74" fmla="*/ 119 w 1864"/>
                  <a:gd name="T75" fmla="*/ 65 h 3656"/>
                  <a:gd name="T76" fmla="*/ 49 w 1864"/>
                  <a:gd name="T77" fmla="*/ 136 h 3656"/>
                  <a:gd name="T78" fmla="*/ 24 w 1864"/>
                  <a:gd name="T79" fmla="*/ 230 h 3656"/>
                  <a:gd name="T80" fmla="*/ 0 w 1864"/>
                  <a:gd name="T81" fmla="*/ 230 h 3656"/>
                  <a:gd name="T82" fmla="*/ 28 w 1864"/>
                  <a:gd name="T83" fmla="*/ 125 h 3656"/>
                  <a:gd name="T84" fmla="*/ 105 w 1864"/>
                  <a:gd name="T85" fmla="*/ 45 h 3656"/>
                  <a:gd name="T86" fmla="*/ 215 w 1864"/>
                  <a:gd name="T87" fmla="*/ 4 h 36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64"/>
                  <a:gd name="T133" fmla="*/ 0 h 3656"/>
                  <a:gd name="T134" fmla="*/ 1864 w 1864"/>
                  <a:gd name="T135" fmla="*/ 3656 h 36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64" h="3656">
                    <a:moveTo>
                      <a:pt x="230" y="3252"/>
                    </a:moveTo>
                    <a:lnTo>
                      <a:pt x="230" y="3401"/>
                    </a:lnTo>
                    <a:lnTo>
                      <a:pt x="1633" y="3401"/>
                    </a:lnTo>
                    <a:lnTo>
                      <a:pt x="1633" y="3252"/>
                    </a:lnTo>
                    <a:lnTo>
                      <a:pt x="230" y="3252"/>
                    </a:lnTo>
                    <a:close/>
                    <a:moveTo>
                      <a:pt x="207" y="3228"/>
                    </a:moveTo>
                    <a:lnTo>
                      <a:pt x="1658" y="3228"/>
                    </a:lnTo>
                    <a:lnTo>
                      <a:pt x="1658" y="3425"/>
                    </a:lnTo>
                    <a:lnTo>
                      <a:pt x="207" y="3425"/>
                    </a:lnTo>
                    <a:lnTo>
                      <a:pt x="207" y="3228"/>
                    </a:lnTo>
                    <a:close/>
                    <a:moveTo>
                      <a:pt x="230" y="2880"/>
                    </a:moveTo>
                    <a:lnTo>
                      <a:pt x="230" y="3075"/>
                    </a:lnTo>
                    <a:lnTo>
                      <a:pt x="492" y="3075"/>
                    </a:lnTo>
                    <a:lnTo>
                      <a:pt x="492" y="2880"/>
                    </a:lnTo>
                    <a:lnTo>
                      <a:pt x="230" y="2880"/>
                    </a:lnTo>
                    <a:close/>
                    <a:moveTo>
                      <a:pt x="207" y="2856"/>
                    </a:moveTo>
                    <a:lnTo>
                      <a:pt x="516" y="2856"/>
                    </a:lnTo>
                    <a:lnTo>
                      <a:pt x="516" y="3099"/>
                    </a:lnTo>
                    <a:lnTo>
                      <a:pt x="207" y="3099"/>
                    </a:lnTo>
                    <a:lnTo>
                      <a:pt x="207" y="2856"/>
                    </a:lnTo>
                    <a:close/>
                    <a:moveTo>
                      <a:pt x="230" y="654"/>
                    </a:moveTo>
                    <a:lnTo>
                      <a:pt x="230" y="819"/>
                    </a:lnTo>
                    <a:lnTo>
                      <a:pt x="1633" y="819"/>
                    </a:lnTo>
                    <a:lnTo>
                      <a:pt x="1633" y="654"/>
                    </a:lnTo>
                    <a:lnTo>
                      <a:pt x="230" y="654"/>
                    </a:lnTo>
                    <a:close/>
                    <a:moveTo>
                      <a:pt x="207" y="629"/>
                    </a:moveTo>
                    <a:lnTo>
                      <a:pt x="1658" y="629"/>
                    </a:lnTo>
                    <a:lnTo>
                      <a:pt x="1658" y="843"/>
                    </a:lnTo>
                    <a:lnTo>
                      <a:pt x="207" y="843"/>
                    </a:lnTo>
                    <a:lnTo>
                      <a:pt x="207" y="629"/>
                    </a:lnTo>
                    <a:close/>
                    <a:moveTo>
                      <a:pt x="230" y="304"/>
                    </a:moveTo>
                    <a:lnTo>
                      <a:pt x="230" y="453"/>
                    </a:lnTo>
                    <a:lnTo>
                      <a:pt x="1633" y="453"/>
                    </a:lnTo>
                    <a:lnTo>
                      <a:pt x="1633" y="304"/>
                    </a:lnTo>
                    <a:lnTo>
                      <a:pt x="230" y="304"/>
                    </a:lnTo>
                    <a:close/>
                    <a:moveTo>
                      <a:pt x="207" y="281"/>
                    </a:moveTo>
                    <a:lnTo>
                      <a:pt x="1658" y="281"/>
                    </a:lnTo>
                    <a:lnTo>
                      <a:pt x="1658" y="477"/>
                    </a:lnTo>
                    <a:lnTo>
                      <a:pt x="207" y="477"/>
                    </a:lnTo>
                    <a:lnTo>
                      <a:pt x="207" y="281"/>
                    </a:lnTo>
                    <a:close/>
                    <a:moveTo>
                      <a:pt x="257" y="0"/>
                    </a:moveTo>
                    <a:lnTo>
                      <a:pt x="1608" y="0"/>
                    </a:lnTo>
                    <a:lnTo>
                      <a:pt x="1649" y="4"/>
                    </a:lnTo>
                    <a:lnTo>
                      <a:pt x="1689" y="13"/>
                    </a:lnTo>
                    <a:lnTo>
                      <a:pt x="1725" y="27"/>
                    </a:lnTo>
                    <a:lnTo>
                      <a:pt x="1759" y="45"/>
                    </a:lnTo>
                    <a:lnTo>
                      <a:pt x="1789" y="68"/>
                    </a:lnTo>
                    <a:lnTo>
                      <a:pt x="1814" y="95"/>
                    </a:lnTo>
                    <a:lnTo>
                      <a:pt x="1835" y="125"/>
                    </a:lnTo>
                    <a:lnTo>
                      <a:pt x="1851" y="158"/>
                    </a:lnTo>
                    <a:lnTo>
                      <a:pt x="1861" y="193"/>
                    </a:lnTo>
                    <a:lnTo>
                      <a:pt x="1864" y="230"/>
                    </a:lnTo>
                    <a:lnTo>
                      <a:pt x="1864" y="3426"/>
                    </a:lnTo>
                    <a:lnTo>
                      <a:pt x="1861" y="3464"/>
                    </a:lnTo>
                    <a:lnTo>
                      <a:pt x="1851" y="3500"/>
                    </a:lnTo>
                    <a:lnTo>
                      <a:pt x="1835" y="3532"/>
                    </a:lnTo>
                    <a:lnTo>
                      <a:pt x="1814" y="3562"/>
                    </a:lnTo>
                    <a:lnTo>
                      <a:pt x="1789" y="3588"/>
                    </a:lnTo>
                    <a:lnTo>
                      <a:pt x="1759" y="3612"/>
                    </a:lnTo>
                    <a:lnTo>
                      <a:pt x="1725" y="3630"/>
                    </a:lnTo>
                    <a:lnTo>
                      <a:pt x="1689" y="3644"/>
                    </a:lnTo>
                    <a:lnTo>
                      <a:pt x="1649" y="3653"/>
                    </a:lnTo>
                    <a:lnTo>
                      <a:pt x="1608" y="3656"/>
                    </a:lnTo>
                    <a:lnTo>
                      <a:pt x="257" y="3656"/>
                    </a:lnTo>
                    <a:lnTo>
                      <a:pt x="215" y="3653"/>
                    </a:lnTo>
                    <a:lnTo>
                      <a:pt x="176" y="3644"/>
                    </a:lnTo>
                    <a:lnTo>
                      <a:pt x="139" y="3630"/>
                    </a:lnTo>
                    <a:lnTo>
                      <a:pt x="105" y="3612"/>
                    </a:lnTo>
                    <a:lnTo>
                      <a:pt x="75" y="3588"/>
                    </a:lnTo>
                    <a:lnTo>
                      <a:pt x="49" y="3562"/>
                    </a:lnTo>
                    <a:lnTo>
                      <a:pt x="28" y="3532"/>
                    </a:lnTo>
                    <a:lnTo>
                      <a:pt x="13" y="3500"/>
                    </a:lnTo>
                    <a:lnTo>
                      <a:pt x="3" y="3464"/>
                    </a:lnTo>
                    <a:lnTo>
                      <a:pt x="0" y="3426"/>
                    </a:lnTo>
                    <a:lnTo>
                      <a:pt x="0" y="2875"/>
                    </a:lnTo>
                    <a:lnTo>
                      <a:pt x="24" y="2875"/>
                    </a:lnTo>
                    <a:lnTo>
                      <a:pt x="24" y="3426"/>
                    </a:lnTo>
                    <a:lnTo>
                      <a:pt x="27" y="3460"/>
                    </a:lnTo>
                    <a:lnTo>
                      <a:pt x="36" y="3492"/>
                    </a:lnTo>
                    <a:lnTo>
                      <a:pt x="49" y="3521"/>
                    </a:lnTo>
                    <a:lnTo>
                      <a:pt x="69" y="3547"/>
                    </a:lnTo>
                    <a:lnTo>
                      <a:pt x="93" y="3572"/>
                    </a:lnTo>
                    <a:lnTo>
                      <a:pt x="119" y="3593"/>
                    </a:lnTo>
                    <a:lnTo>
                      <a:pt x="150" y="3609"/>
                    </a:lnTo>
                    <a:lnTo>
                      <a:pt x="184" y="3622"/>
                    </a:lnTo>
                    <a:lnTo>
                      <a:pt x="219" y="3629"/>
                    </a:lnTo>
                    <a:lnTo>
                      <a:pt x="257" y="3632"/>
                    </a:lnTo>
                    <a:lnTo>
                      <a:pt x="1608" y="3632"/>
                    </a:lnTo>
                    <a:lnTo>
                      <a:pt x="1645" y="3629"/>
                    </a:lnTo>
                    <a:lnTo>
                      <a:pt x="1681" y="3622"/>
                    </a:lnTo>
                    <a:lnTo>
                      <a:pt x="1714" y="3609"/>
                    </a:lnTo>
                    <a:lnTo>
                      <a:pt x="1744" y="3593"/>
                    </a:lnTo>
                    <a:lnTo>
                      <a:pt x="1772" y="3572"/>
                    </a:lnTo>
                    <a:lnTo>
                      <a:pt x="1795" y="3547"/>
                    </a:lnTo>
                    <a:lnTo>
                      <a:pt x="1814" y="3521"/>
                    </a:lnTo>
                    <a:lnTo>
                      <a:pt x="1829" y="3492"/>
                    </a:lnTo>
                    <a:lnTo>
                      <a:pt x="1837" y="3460"/>
                    </a:lnTo>
                    <a:lnTo>
                      <a:pt x="1840" y="3426"/>
                    </a:lnTo>
                    <a:lnTo>
                      <a:pt x="1840" y="230"/>
                    </a:lnTo>
                    <a:lnTo>
                      <a:pt x="1837" y="197"/>
                    </a:lnTo>
                    <a:lnTo>
                      <a:pt x="1829" y="166"/>
                    </a:lnTo>
                    <a:lnTo>
                      <a:pt x="1814" y="136"/>
                    </a:lnTo>
                    <a:lnTo>
                      <a:pt x="1795" y="109"/>
                    </a:lnTo>
                    <a:lnTo>
                      <a:pt x="1772" y="85"/>
                    </a:lnTo>
                    <a:lnTo>
                      <a:pt x="1744" y="65"/>
                    </a:lnTo>
                    <a:lnTo>
                      <a:pt x="1714" y="48"/>
                    </a:lnTo>
                    <a:lnTo>
                      <a:pt x="1681" y="36"/>
                    </a:lnTo>
                    <a:lnTo>
                      <a:pt x="1645" y="28"/>
                    </a:lnTo>
                    <a:lnTo>
                      <a:pt x="1608" y="25"/>
                    </a:lnTo>
                    <a:lnTo>
                      <a:pt x="257" y="25"/>
                    </a:lnTo>
                    <a:lnTo>
                      <a:pt x="219" y="28"/>
                    </a:lnTo>
                    <a:lnTo>
                      <a:pt x="184" y="36"/>
                    </a:lnTo>
                    <a:lnTo>
                      <a:pt x="150" y="48"/>
                    </a:lnTo>
                    <a:lnTo>
                      <a:pt x="119" y="65"/>
                    </a:lnTo>
                    <a:lnTo>
                      <a:pt x="93" y="85"/>
                    </a:lnTo>
                    <a:lnTo>
                      <a:pt x="69" y="109"/>
                    </a:lnTo>
                    <a:lnTo>
                      <a:pt x="49" y="136"/>
                    </a:lnTo>
                    <a:lnTo>
                      <a:pt x="36" y="166"/>
                    </a:lnTo>
                    <a:lnTo>
                      <a:pt x="27" y="197"/>
                    </a:lnTo>
                    <a:lnTo>
                      <a:pt x="24" y="230"/>
                    </a:lnTo>
                    <a:lnTo>
                      <a:pt x="24" y="1070"/>
                    </a:lnTo>
                    <a:lnTo>
                      <a:pt x="0" y="1070"/>
                    </a:lnTo>
                    <a:lnTo>
                      <a:pt x="0" y="230"/>
                    </a:lnTo>
                    <a:lnTo>
                      <a:pt x="3" y="193"/>
                    </a:lnTo>
                    <a:lnTo>
                      <a:pt x="13" y="158"/>
                    </a:lnTo>
                    <a:lnTo>
                      <a:pt x="28" y="125"/>
                    </a:lnTo>
                    <a:lnTo>
                      <a:pt x="49" y="95"/>
                    </a:lnTo>
                    <a:lnTo>
                      <a:pt x="75" y="68"/>
                    </a:lnTo>
                    <a:lnTo>
                      <a:pt x="105" y="45"/>
                    </a:lnTo>
                    <a:lnTo>
                      <a:pt x="139" y="27"/>
                    </a:lnTo>
                    <a:lnTo>
                      <a:pt x="176" y="13"/>
                    </a:lnTo>
                    <a:lnTo>
                      <a:pt x="215" y="4"/>
                    </a:lnTo>
                    <a:lnTo>
                      <a:pt x="257"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76" name="Freeform 35"/>
              <p:cNvSpPr>
                <a:spLocks noEditPoints="1" noChangeArrowheads="1"/>
              </p:cNvSpPr>
              <p:nvPr/>
            </p:nvSpPr>
            <p:spPr bwMode="auto">
              <a:xfrm>
                <a:off x="0" y="172"/>
                <a:ext cx="233" cy="309"/>
              </a:xfrm>
              <a:custGeom>
                <a:avLst/>
                <a:gdLst>
                  <a:gd name="T0" fmla="*/ 1383 w 1401"/>
                  <a:gd name="T1" fmla="*/ 47 h 1851"/>
                  <a:gd name="T2" fmla="*/ 33 w 1401"/>
                  <a:gd name="T3" fmla="*/ 1612 h 1851"/>
                  <a:gd name="T4" fmla="*/ 1381 w 1401"/>
                  <a:gd name="T5" fmla="*/ 1831 h 1851"/>
                  <a:gd name="T6" fmla="*/ 1383 w 1401"/>
                  <a:gd name="T7" fmla="*/ 47 h 1851"/>
                  <a:gd name="T8" fmla="*/ 1401 w 1401"/>
                  <a:gd name="T9" fmla="*/ 0 h 1851"/>
                  <a:gd name="T10" fmla="*/ 1401 w 1401"/>
                  <a:gd name="T11" fmla="*/ 23 h 1851"/>
                  <a:gd name="T12" fmla="*/ 1399 w 1401"/>
                  <a:gd name="T13" fmla="*/ 1841 h 1851"/>
                  <a:gd name="T14" fmla="*/ 1399 w 1401"/>
                  <a:gd name="T15" fmla="*/ 1851 h 1851"/>
                  <a:gd name="T16" fmla="*/ 1389 w 1401"/>
                  <a:gd name="T17" fmla="*/ 1850 h 1851"/>
                  <a:gd name="T18" fmla="*/ 16 w 1401"/>
                  <a:gd name="T19" fmla="*/ 1627 h 1851"/>
                  <a:gd name="T20" fmla="*/ 0 w 1401"/>
                  <a:gd name="T21" fmla="*/ 1625 h 1851"/>
                  <a:gd name="T22" fmla="*/ 10 w 1401"/>
                  <a:gd name="T23" fmla="*/ 1613 h 1851"/>
                  <a:gd name="T24" fmla="*/ 1385 w 1401"/>
                  <a:gd name="T25" fmla="*/ 18 h 1851"/>
                  <a:gd name="T26" fmla="*/ 1401 w 1401"/>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1"/>
                  <a:gd name="T43" fmla="*/ 0 h 1851"/>
                  <a:gd name="T44" fmla="*/ 1401 w 1401"/>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1" h="1851">
                    <a:moveTo>
                      <a:pt x="1383" y="47"/>
                    </a:moveTo>
                    <a:lnTo>
                      <a:pt x="33" y="1612"/>
                    </a:lnTo>
                    <a:lnTo>
                      <a:pt x="1381" y="1831"/>
                    </a:lnTo>
                    <a:lnTo>
                      <a:pt x="1383" y="47"/>
                    </a:lnTo>
                    <a:close/>
                    <a:moveTo>
                      <a:pt x="1401" y="0"/>
                    </a:moveTo>
                    <a:lnTo>
                      <a:pt x="1401" y="23"/>
                    </a:lnTo>
                    <a:lnTo>
                      <a:pt x="1399" y="1841"/>
                    </a:lnTo>
                    <a:lnTo>
                      <a:pt x="1399" y="1851"/>
                    </a:lnTo>
                    <a:lnTo>
                      <a:pt x="1389" y="1850"/>
                    </a:lnTo>
                    <a:lnTo>
                      <a:pt x="16" y="1627"/>
                    </a:lnTo>
                    <a:lnTo>
                      <a:pt x="0" y="1625"/>
                    </a:lnTo>
                    <a:lnTo>
                      <a:pt x="10" y="1613"/>
                    </a:lnTo>
                    <a:lnTo>
                      <a:pt x="1385" y="18"/>
                    </a:lnTo>
                    <a:lnTo>
                      <a:pt x="1401"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77" name="Freeform 36"/>
              <p:cNvSpPr>
                <a:spLocks noEditPoints="1" noChangeArrowheads="1"/>
              </p:cNvSpPr>
              <p:nvPr/>
            </p:nvSpPr>
            <p:spPr bwMode="auto">
              <a:xfrm>
                <a:off x="233" y="172"/>
                <a:ext cx="233" cy="309"/>
              </a:xfrm>
              <a:custGeom>
                <a:avLst/>
                <a:gdLst>
                  <a:gd name="T0" fmla="*/ 18 w 1402"/>
                  <a:gd name="T1" fmla="*/ 47 h 1851"/>
                  <a:gd name="T2" fmla="*/ 20 w 1402"/>
                  <a:gd name="T3" fmla="*/ 1831 h 1851"/>
                  <a:gd name="T4" fmla="*/ 1369 w 1402"/>
                  <a:gd name="T5" fmla="*/ 1612 h 1851"/>
                  <a:gd name="T6" fmla="*/ 18 w 1402"/>
                  <a:gd name="T7" fmla="*/ 47 h 1851"/>
                  <a:gd name="T8" fmla="*/ 0 w 1402"/>
                  <a:gd name="T9" fmla="*/ 0 h 1851"/>
                  <a:gd name="T10" fmla="*/ 16 w 1402"/>
                  <a:gd name="T11" fmla="*/ 18 h 1851"/>
                  <a:gd name="T12" fmla="*/ 1392 w 1402"/>
                  <a:gd name="T13" fmla="*/ 1613 h 1851"/>
                  <a:gd name="T14" fmla="*/ 1402 w 1402"/>
                  <a:gd name="T15" fmla="*/ 1625 h 1851"/>
                  <a:gd name="T16" fmla="*/ 1387 w 1402"/>
                  <a:gd name="T17" fmla="*/ 1627 h 1851"/>
                  <a:gd name="T18" fmla="*/ 13 w 1402"/>
                  <a:gd name="T19" fmla="*/ 1850 h 1851"/>
                  <a:gd name="T20" fmla="*/ 3 w 1402"/>
                  <a:gd name="T21" fmla="*/ 1851 h 1851"/>
                  <a:gd name="T22" fmla="*/ 3 w 1402"/>
                  <a:gd name="T23" fmla="*/ 1841 h 1851"/>
                  <a:gd name="T24" fmla="*/ 0 w 1402"/>
                  <a:gd name="T25" fmla="*/ 23 h 1851"/>
                  <a:gd name="T26" fmla="*/ 0 w 1402"/>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2"/>
                  <a:gd name="T43" fmla="*/ 0 h 1851"/>
                  <a:gd name="T44" fmla="*/ 1402 w 1402"/>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2" h="1851">
                    <a:moveTo>
                      <a:pt x="18" y="47"/>
                    </a:moveTo>
                    <a:lnTo>
                      <a:pt x="20" y="1831"/>
                    </a:lnTo>
                    <a:lnTo>
                      <a:pt x="1369" y="1612"/>
                    </a:lnTo>
                    <a:lnTo>
                      <a:pt x="18" y="47"/>
                    </a:lnTo>
                    <a:close/>
                    <a:moveTo>
                      <a:pt x="0" y="0"/>
                    </a:moveTo>
                    <a:lnTo>
                      <a:pt x="16" y="18"/>
                    </a:lnTo>
                    <a:lnTo>
                      <a:pt x="1392" y="1613"/>
                    </a:lnTo>
                    <a:lnTo>
                      <a:pt x="1402" y="1625"/>
                    </a:lnTo>
                    <a:lnTo>
                      <a:pt x="1387" y="1627"/>
                    </a:lnTo>
                    <a:lnTo>
                      <a:pt x="13" y="1850"/>
                    </a:lnTo>
                    <a:lnTo>
                      <a:pt x="3" y="1851"/>
                    </a:lnTo>
                    <a:lnTo>
                      <a:pt x="3" y="1841"/>
                    </a:lnTo>
                    <a:lnTo>
                      <a:pt x="0" y="23"/>
                    </a:lnTo>
                    <a:lnTo>
                      <a:pt x="0"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78" name="Freeform 37"/>
              <p:cNvSpPr>
                <a:spLocks noEditPoints="1" noChangeArrowheads="1"/>
              </p:cNvSpPr>
              <p:nvPr/>
            </p:nvSpPr>
            <p:spPr bwMode="auto">
              <a:xfrm>
                <a:off x="56" y="259"/>
                <a:ext cx="354" cy="186"/>
              </a:xfrm>
              <a:custGeom>
                <a:avLst/>
                <a:gdLst>
                  <a:gd name="T0" fmla="*/ 1388 w 2121"/>
                  <a:gd name="T1" fmla="*/ 938 h 1111"/>
                  <a:gd name="T2" fmla="*/ 1351 w 2121"/>
                  <a:gd name="T3" fmla="*/ 1085 h 1111"/>
                  <a:gd name="T4" fmla="*/ 1186 w 2121"/>
                  <a:gd name="T5" fmla="*/ 1085 h 1111"/>
                  <a:gd name="T6" fmla="*/ 1149 w 2121"/>
                  <a:gd name="T7" fmla="*/ 938 h 1111"/>
                  <a:gd name="T8" fmla="*/ 842 w 2121"/>
                  <a:gd name="T9" fmla="*/ 870 h 1111"/>
                  <a:gd name="T10" fmla="*/ 968 w 2121"/>
                  <a:gd name="T11" fmla="*/ 964 h 1111"/>
                  <a:gd name="T12" fmla="*/ 900 w 2121"/>
                  <a:gd name="T13" fmla="*/ 1099 h 1111"/>
                  <a:gd name="T14" fmla="*/ 741 w 2121"/>
                  <a:gd name="T15" fmla="*/ 1066 h 1111"/>
                  <a:gd name="T16" fmla="*/ 741 w 2121"/>
                  <a:gd name="T17" fmla="*/ 916 h 1111"/>
                  <a:gd name="T18" fmla="*/ 1658 w 2121"/>
                  <a:gd name="T19" fmla="*/ 811 h 1111"/>
                  <a:gd name="T20" fmla="*/ 1760 w 2121"/>
                  <a:gd name="T21" fmla="*/ 928 h 1111"/>
                  <a:gd name="T22" fmla="*/ 1658 w 2121"/>
                  <a:gd name="T23" fmla="*/ 1045 h 1111"/>
                  <a:gd name="T24" fmla="*/ 1510 w 2121"/>
                  <a:gd name="T25" fmla="*/ 980 h 1111"/>
                  <a:gd name="T26" fmla="*/ 1545 w 2121"/>
                  <a:gd name="T27" fmla="*/ 834 h 1111"/>
                  <a:gd name="T28" fmla="*/ 546 w 2121"/>
                  <a:gd name="T29" fmla="*/ 819 h 1111"/>
                  <a:gd name="T30" fmla="*/ 615 w 2121"/>
                  <a:gd name="T31" fmla="*/ 955 h 1111"/>
                  <a:gd name="T32" fmla="*/ 489 w 2121"/>
                  <a:gd name="T33" fmla="*/ 1048 h 1111"/>
                  <a:gd name="T34" fmla="*/ 363 w 2121"/>
                  <a:gd name="T35" fmla="*/ 955 h 1111"/>
                  <a:gd name="T36" fmla="*/ 432 w 2121"/>
                  <a:gd name="T37" fmla="*/ 819 h 1111"/>
                  <a:gd name="T38" fmla="*/ 2071 w 2121"/>
                  <a:gd name="T39" fmla="*/ 791 h 1111"/>
                  <a:gd name="T40" fmla="*/ 2108 w 2121"/>
                  <a:gd name="T41" fmla="*/ 940 h 1111"/>
                  <a:gd name="T42" fmla="*/ 1958 w 2121"/>
                  <a:gd name="T43" fmla="*/ 1007 h 1111"/>
                  <a:gd name="T44" fmla="*/ 1856 w 2121"/>
                  <a:gd name="T45" fmla="*/ 887 h 1111"/>
                  <a:gd name="T46" fmla="*/ 1958 w 2121"/>
                  <a:gd name="T47" fmla="*/ 767 h 1111"/>
                  <a:gd name="T48" fmla="*/ 235 w 2121"/>
                  <a:gd name="T49" fmla="*/ 809 h 1111"/>
                  <a:gd name="T50" fmla="*/ 235 w 2121"/>
                  <a:gd name="T51" fmla="*/ 964 h 1111"/>
                  <a:gd name="T52" fmla="*/ 74 w 2121"/>
                  <a:gd name="T53" fmla="*/ 997 h 1111"/>
                  <a:gd name="T54" fmla="*/ 4 w 2121"/>
                  <a:gd name="T55" fmla="*/ 858 h 1111"/>
                  <a:gd name="T56" fmla="*/ 132 w 2121"/>
                  <a:gd name="T57" fmla="*/ 764 h 1111"/>
                  <a:gd name="T58" fmla="*/ 1388 w 2121"/>
                  <a:gd name="T59" fmla="*/ 471 h 1111"/>
                  <a:gd name="T60" fmla="*/ 1351 w 2121"/>
                  <a:gd name="T61" fmla="*/ 618 h 1111"/>
                  <a:gd name="T62" fmla="*/ 1186 w 2121"/>
                  <a:gd name="T63" fmla="*/ 618 h 1111"/>
                  <a:gd name="T64" fmla="*/ 1149 w 2121"/>
                  <a:gd name="T65" fmla="*/ 471 h 1111"/>
                  <a:gd name="T66" fmla="*/ 842 w 2121"/>
                  <a:gd name="T67" fmla="*/ 404 h 1111"/>
                  <a:gd name="T68" fmla="*/ 968 w 2121"/>
                  <a:gd name="T69" fmla="*/ 497 h 1111"/>
                  <a:gd name="T70" fmla="*/ 900 w 2121"/>
                  <a:gd name="T71" fmla="*/ 631 h 1111"/>
                  <a:gd name="T72" fmla="*/ 741 w 2121"/>
                  <a:gd name="T73" fmla="*/ 599 h 1111"/>
                  <a:gd name="T74" fmla="*/ 741 w 2121"/>
                  <a:gd name="T75" fmla="*/ 449 h 1111"/>
                  <a:gd name="T76" fmla="*/ 1658 w 2121"/>
                  <a:gd name="T77" fmla="*/ 388 h 1111"/>
                  <a:gd name="T78" fmla="*/ 1760 w 2121"/>
                  <a:gd name="T79" fmla="*/ 504 h 1111"/>
                  <a:gd name="T80" fmla="*/ 1658 w 2121"/>
                  <a:gd name="T81" fmla="*/ 622 h 1111"/>
                  <a:gd name="T82" fmla="*/ 1510 w 2121"/>
                  <a:gd name="T83" fmla="*/ 558 h 1111"/>
                  <a:gd name="T84" fmla="*/ 1545 w 2121"/>
                  <a:gd name="T85" fmla="*/ 411 h 1111"/>
                  <a:gd name="T86" fmla="*/ 558 w 2121"/>
                  <a:gd name="T87" fmla="*/ 397 h 1111"/>
                  <a:gd name="T88" fmla="*/ 628 w 2121"/>
                  <a:gd name="T89" fmla="*/ 532 h 1111"/>
                  <a:gd name="T90" fmla="*/ 502 w 2121"/>
                  <a:gd name="T91" fmla="*/ 624 h 1111"/>
                  <a:gd name="T92" fmla="*/ 376 w 2121"/>
                  <a:gd name="T93" fmla="*/ 532 h 1111"/>
                  <a:gd name="T94" fmla="*/ 445 w 2121"/>
                  <a:gd name="T95" fmla="*/ 397 h 1111"/>
                  <a:gd name="T96" fmla="*/ 1351 w 2121"/>
                  <a:gd name="T97" fmla="*/ 26 h 1111"/>
                  <a:gd name="T98" fmla="*/ 1388 w 2121"/>
                  <a:gd name="T99" fmla="*/ 173 h 1111"/>
                  <a:gd name="T100" fmla="*/ 1238 w 2121"/>
                  <a:gd name="T101" fmla="*/ 236 h 1111"/>
                  <a:gd name="T102" fmla="*/ 1136 w 2121"/>
                  <a:gd name="T103" fmla="*/ 120 h 1111"/>
                  <a:gd name="T104" fmla="*/ 1238 w 2121"/>
                  <a:gd name="T105" fmla="*/ 3 h 1111"/>
                  <a:gd name="T106" fmla="*/ 943 w 2121"/>
                  <a:gd name="T107" fmla="*/ 44 h 1111"/>
                  <a:gd name="T108" fmla="*/ 943 w 2121"/>
                  <a:gd name="T109" fmla="*/ 195 h 1111"/>
                  <a:gd name="T110" fmla="*/ 785 w 2121"/>
                  <a:gd name="T111" fmla="*/ 227 h 1111"/>
                  <a:gd name="T112" fmla="*/ 717 w 2121"/>
                  <a:gd name="T113" fmla="*/ 92 h 1111"/>
                  <a:gd name="T114" fmla="*/ 842 w 2121"/>
                  <a:gd name="T115" fmla="*/ 0 h 11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21"/>
                  <a:gd name="T175" fmla="*/ 0 h 1111"/>
                  <a:gd name="T176" fmla="*/ 2121 w 2121"/>
                  <a:gd name="T177" fmla="*/ 1111 h 11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21" h="1111">
                    <a:moveTo>
                      <a:pt x="1269" y="870"/>
                    </a:moveTo>
                    <a:lnTo>
                      <a:pt x="1299" y="874"/>
                    </a:lnTo>
                    <a:lnTo>
                      <a:pt x="1327" y="883"/>
                    </a:lnTo>
                    <a:lnTo>
                      <a:pt x="1351" y="897"/>
                    </a:lnTo>
                    <a:lnTo>
                      <a:pt x="1372" y="916"/>
                    </a:lnTo>
                    <a:lnTo>
                      <a:pt x="1388" y="938"/>
                    </a:lnTo>
                    <a:lnTo>
                      <a:pt x="1398" y="964"/>
                    </a:lnTo>
                    <a:lnTo>
                      <a:pt x="1401" y="991"/>
                    </a:lnTo>
                    <a:lnTo>
                      <a:pt x="1398" y="1018"/>
                    </a:lnTo>
                    <a:lnTo>
                      <a:pt x="1388" y="1043"/>
                    </a:lnTo>
                    <a:lnTo>
                      <a:pt x="1372" y="1066"/>
                    </a:lnTo>
                    <a:lnTo>
                      <a:pt x="1351" y="1085"/>
                    </a:lnTo>
                    <a:lnTo>
                      <a:pt x="1327" y="1099"/>
                    </a:lnTo>
                    <a:lnTo>
                      <a:pt x="1299" y="1108"/>
                    </a:lnTo>
                    <a:lnTo>
                      <a:pt x="1269" y="1111"/>
                    </a:lnTo>
                    <a:lnTo>
                      <a:pt x="1238" y="1108"/>
                    </a:lnTo>
                    <a:lnTo>
                      <a:pt x="1210" y="1099"/>
                    </a:lnTo>
                    <a:lnTo>
                      <a:pt x="1186" y="1085"/>
                    </a:lnTo>
                    <a:lnTo>
                      <a:pt x="1165" y="1066"/>
                    </a:lnTo>
                    <a:lnTo>
                      <a:pt x="1149" y="1043"/>
                    </a:lnTo>
                    <a:lnTo>
                      <a:pt x="1139" y="1018"/>
                    </a:lnTo>
                    <a:lnTo>
                      <a:pt x="1136" y="991"/>
                    </a:lnTo>
                    <a:lnTo>
                      <a:pt x="1139" y="964"/>
                    </a:lnTo>
                    <a:lnTo>
                      <a:pt x="1149" y="938"/>
                    </a:lnTo>
                    <a:lnTo>
                      <a:pt x="1165" y="916"/>
                    </a:lnTo>
                    <a:lnTo>
                      <a:pt x="1186" y="897"/>
                    </a:lnTo>
                    <a:lnTo>
                      <a:pt x="1210" y="883"/>
                    </a:lnTo>
                    <a:lnTo>
                      <a:pt x="1238" y="874"/>
                    </a:lnTo>
                    <a:lnTo>
                      <a:pt x="1269" y="870"/>
                    </a:lnTo>
                    <a:close/>
                    <a:moveTo>
                      <a:pt x="842" y="870"/>
                    </a:moveTo>
                    <a:lnTo>
                      <a:pt x="872" y="874"/>
                    </a:lnTo>
                    <a:lnTo>
                      <a:pt x="900" y="883"/>
                    </a:lnTo>
                    <a:lnTo>
                      <a:pt x="923" y="897"/>
                    </a:lnTo>
                    <a:lnTo>
                      <a:pt x="943" y="916"/>
                    </a:lnTo>
                    <a:lnTo>
                      <a:pt x="958" y="938"/>
                    </a:lnTo>
                    <a:lnTo>
                      <a:pt x="968" y="964"/>
                    </a:lnTo>
                    <a:lnTo>
                      <a:pt x="972" y="991"/>
                    </a:lnTo>
                    <a:lnTo>
                      <a:pt x="968" y="1018"/>
                    </a:lnTo>
                    <a:lnTo>
                      <a:pt x="958" y="1043"/>
                    </a:lnTo>
                    <a:lnTo>
                      <a:pt x="943" y="1066"/>
                    </a:lnTo>
                    <a:lnTo>
                      <a:pt x="923" y="1085"/>
                    </a:lnTo>
                    <a:lnTo>
                      <a:pt x="900" y="1099"/>
                    </a:lnTo>
                    <a:lnTo>
                      <a:pt x="872" y="1108"/>
                    </a:lnTo>
                    <a:lnTo>
                      <a:pt x="842" y="1111"/>
                    </a:lnTo>
                    <a:lnTo>
                      <a:pt x="813" y="1108"/>
                    </a:lnTo>
                    <a:lnTo>
                      <a:pt x="785" y="1099"/>
                    </a:lnTo>
                    <a:lnTo>
                      <a:pt x="761" y="1085"/>
                    </a:lnTo>
                    <a:lnTo>
                      <a:pt x="741" y="1066"/>
                    </a:lnTo>
                    <a:lnTo>
                      <a:pt x="727" y="1043"/>
                    </a:lnTo>
                    <a:lnTo>
                      <a:pt x="717" y="1018"/>
                    </a:lnTo>
                    <a:lnTo>
                      <a:pt x="713" y="991"/>
                    </a:lnTo>
                    <a:lnTo>
                      <a:pt x="717" y="964"/>
                    </a:lnTo>
                    <a:lnTo>
                      <a:pt x="727" y="938"/>
                    </a:lnTo>
                    <a:lnTo>
                      <a:pt x="741" y="916"/>
                    </a:lnTo>
                    <a:lnTo>
                      <a:pt x="761" y="897"/>
                    </a:lnTo>
                    <a:lnTo>
                      <a:pt x="785" y="883"/>
                    </a:lnTo>
                    <a:lnTo>
                      <a:pt x="813" y="874"/>
                    </a:lnTo>
                    <a:lnTo>
                      <a:pt x="842" y="870"/>
                    </a:lnTo>
                    <a:close/>
                    <a:moveTo>
                      <a:pt x="1628" y="807"/>
                    </a:moveTo>
                    <a:lnTo>
                      <a:pt x="1658" y="811"/>
                    </a:lnTo>
                    <a:lnTo>
                      <a:pt x="1686" y="819"/>
                    </a:lnTo>
                    <a:lnTo>
                      <a:pt x="1712" y="834"/>
                    </a:lnTo>
                    <a:lnTo>
                      <a:pt x="1732" y="853"/>
                    </a:lnTo>
                    <a:lnTo>
                      <a:pt x="1747" y="875"/>
                    </a:lnTo>
                    <a:lnTo>
                      <a:pt x="1757" y="900"/>
                    </a:lnTo>
                    <a:lnTo>
                      <a:pt x="1760" y="928"/>
                    </a:lnTo>
                    <a:lnTo>
                      <a:pt x="1757" y="955"/>
                    </a:lnTo>
                    <a:lnTo>
                      <a:pt x="1747" y="980"/>
                    </a:lnTo>
                    <a:lnTo>
                      <a:pt x="1732" y="1002"/>
                    </a:lnTo>
                    <a:lnTo>
                      <a:pt x="1712" y="1021"/>
                    </a:lnTo>
                    <a:lnTo>
                      <a:pt x="1686" y="1036"/>
                    </a:lnTo>
                    <a:lnTo>
                      <a:pt x="1658" y="1045"/>
                    </a:lnTo>
                    <a:lnTo>
                      <a:pt x="1628" y="1048"/>
                    </a:lnTo>
                    <a:lnTo>
                      <a:pt x="1598" y="1045"/>
                    </a:lnTo>
                    <a:lnTo>
                      <a:pt x="1570" y="1036"/>
                    </a:lnTo>
                    <a:lnTo>
                      <a:pt x="1545" y="1021"/>
                    </a:lnTo>
                    <a:lnTo>
                      <a:pt x="1525" y="1002"/>
                    </a:lnTo>
                    <a:lnTo>
                      <a:pt x="1510" y="980"/>
                    </a:lnTo>
                    <a:lnTo>
                      <a:pt x="1500" y="955"/>
                    </a:lnTo>
                    <a:lnTo>
                      <a:pt x="1495" y="928"/>
                    </a:lnTo>
                    <a:lnTo>
                      <a:pt x="1500" y="900"/>
                    </a:lnTo>
                    <a:lnTo>
                      <a:pt x="1510" y="875"/>
                    </a:lnTo>
                    <a:lnTo>
                      <a:pt x="1525" y="853"/>
                    </a:lnTo>
                    <a:lnTo>
                      <a:pt x="1545" y="834"/>
                    </a:lnTo>
                    <a:lnTo>
                      <a:pt x="1570" y="819"/>
                    </a:lnTo>
                    <a:lnTo>
                      <a:pt x="1598" y="811"/>
                    </a:lnTo>
                    <a:lnTo>
                      <a:pt x="1628" y="807"/>
                    </a:lnTo>
                    <a:close/>
                    <a:moveTo>
                      <a:pt x="489" y="807"/>
                    </a:moveTo>
                    <a:lnTo>
                      <a:pt x="518" y="811"/>
                    </a:lnTo>
                    <a:lnTo>
                      <a:pt x="546" y="819"/>
                    </a:lnTo>
                    <a:lnTo>
                      <a:pt x="570" y="834"/>
                    </a:lnTo>
                    <a:lnTo>
                      <a:pt x="590" y="853"/>
                    </a:lnTo>
                    <a:lnTo>
                      <a:pt x="606" y="875"/>
                    </a:lnTo>
                    <a:lnTo>
                      <a:pt x="615" y="900"/>
                    </a:lnTo>
                    <a:lnTo>
                      <a:pt x="618" y="928"/>
                    </a:lnTo>
                    <a:lnTo>
                      <a:pt x="615" y="955"/>
                    </a:lnTo>
                    <a:lnTo>
                      <a:pt x="606" y="980"/>
                    </a:lnTo>
                    <a:lnTo>
                      <a:pt x="590" y="1002"/>
                    </a:lnTo>
                    <a:lnTo>
                      <a:pt x="570" y="1021"/>
                    </a:lnTo>
                    <a:lnTo>
                      <a:pt x="546" y="1036"/>
                    </a:lnTo>
                    <a:lnTo>
                      <a:pt x="518" y="1045"/>
                    </a:lnTo>
                    <a:lnTo>
                      <a:pt x="489" y="1048"/>
                    </a:lnTo>
                    <a:lnTo>
                      <a:pt x="459" y="1045"/>
                    </a:lnTo>
                    <a:lnTo>
                      <a:pt x="432" y="1036"/>
                    </a:lnTo>
                    <a:lnTo>
                      <a:pt x="408" y="1021"/>
                    </a:lnTo>
                    <a:lnTo>
                      <a:pt x="388" y="1002"/>
                    </a:lnTo>
                    <a:lnTo>
                      <a:pt x="373" y="980"/>
                    </a:lnTo>
                    <a:lnTo>
                      <a:pt x="363" y="955"/>
                    </a:lnTo>
                    <a:lnTo>
                      <a:pt x="360" y="928"/>
                    </a:lnTo>
                    <a:lnTo>
                      <a:pt x="363" y="900"/>
                    </a:lnTo>
                    <a:lnTo>
                      <a:pt x="373" y="875"/>
                    </a:lnTo>
                    <a:lnTo>
                      <a:pt x="388" y="853"/>
                    </a:lnTo>
                    <a:lnTo>
                      <a:pt x="408" y="834"/>
                    </a:lnTo>
                    <a:lnTo>
                      <a:pt x="432" y="819"/>
                    </a:lnTo>
                    <a:lnTo>
                      <a:pt x="459" y="811"/>
                    </a:lnTo>
                    <a:lnTo>
                      <a:pt x="489" y="807"/>
                    </a:lnTo>
                    <a:close/>
                    <a:moveTo>
                      <a:pt x="1988" y="764"/>
                    </a:moveTo>
                    <a:lnTo>
                      <a:pt x="2019" y="767"/>
                    </a:lnTo>
                    <a:lnTo>
                      <a:pt x="2047" y="776"/>
                    </a:lnTo>
                    <a:lnTo>
                      <a:pt x="2071" y="791"/>
                    </a:lnTo>
                    <a:lnTo>
                      <a:pt x="2092" y="809"/>
                    </a:lnTo>
                    <a:lnTo>
                      <a:pt x="2108" y="833"/>
                    </a:lnTo>
                    <a:lnTo>
                      <a:pt x="2118" y="858"/>
                    </a:lnTo>
                    <a:lnTo>
                      <a:pt x="2121" y="887"/>
                    </a:lnTo>
                    <a:lnTo>
                      <a:pt x="2118" y="915"/>
                    </a:lnTo>
                    <a:lnTo>
                      <a:pt x="2108" y="940"/>
                    </a:lnTo>
                    <a:lnTo>
                      <a:pt x="2092" y="964"/>
                    </a:lnTo>
                    <a:lnTo>
                      <a:pt x="2071" y="982"/>
                    </a:lnTo>
                    <a:lnTo>
                      <a:pt x="2047" y="997"/>
                    </a:lnTo>
                    <a:lnTo>
                      <a:pt x="2019" y="1007"/>
                    </a:lnTo>
                    <a:lnTo>
                      <a:pt x="1988" y="1010"/>
                    </a:lnTo>
                    <a:lnTo>
                      <a:pt x="1958" y="1007"/>
                    </a:lnTo>
                    <a:lnTo>
                      <a:pt x="1930" y="997"/>
                    </a:lnTo>
                    <a:lnTo>
                      <a:pt x="1906" y="982"/>
                    </a:lnTo>
                    <a:lnTo>
                      <a:pt x="1885" y="964"/>
                    </a:lnTo>
                    <a:lnTo>
                      <a:pt x="1869" y="940"/>
                    </a:lnTo>
                    <a:lnTo>
                      <a:pt x="1859" y="915"/>
                    </a:lnTo>
                    <a:lnTo>
                      <a:pt x="1856" y="887"/>
                    </a:lnTo>
                    <a:lnTo>
                      <a:pt x="1859" y="858"/>
                    </a:lnTo>
                    <a:lnTo>
                      <a:pt x="1869" y="833"/>
                    </a:lnTo>
                    <a:lnTo>
                      <a:pt x="1885" y="809"/>
                    </a:lnTo>
                    <a:lnTo>
                      <a:pt x="1906" y="791"/>
                    </a:lnTo>
                    <a:lnTo>
                      <a:pt x="1930" y="776"/>
                    </a:lnTo>
                    <a:lnTo>
                      <a:pt x="1958" y="767"/>
                    </a:lnTo>
                    <a:lnTo>
                      <a:pt x="1988" y="764"/>
                    </a:lnTo>
                    <a:close/>
                    <a:moveTo>
                      <a:pt x="132" y="764"/>
                    </a:moveTo>
                    <a:lnTo>
                      <a:pt x="163" y="767"/>
                    </a:lnTo>
                    <a:lnTo>
                      <a:pt x="191" y="776"/>
                    </a:lnTo>
                    <a:lnTo>
                      <a:pt x="215" y="791"/>
                    </a:lnTo>
                    <a:lnTo>
                      <a:pt x="235" y="809"/>
                    </a:lnTo>
                    <a:lnTo>
                      <a:pt x="252" y="833"/>
                    </a:lnTo>
                    <a:lnTo>
                      <a:pt x="261" y="858"/>
                    </a:lnTo>
                    <a:lnTo>
                      <a:pt x="265" y="887"/>
                    </a:lnTo>
                    <a:lnTo>
                      <a:pt x="261" y="915"/>
                    </a:lnTo>
                    <a:lnTo>
                      <a:pt x="252" y="940"/>
                    </a:lnTo>
                    <a:lnTo>
                      <a:pt x="235" y="964"/>
                    </a:lnTo>
                    <a:lnTo>
                      <a:pt x="215" y="982"/>
                    </a:lnTo>
                    <a:lnTo>
                      <a:pt x="191" y="997"/>
                    </a:lnTo>
                    <a:lnTo>
                      <a:pt x="163" y="1007"/>
                    </a:lnTo>
                    <a:lnTo>
                      <a:pt x="132" y="1010"/>
                    </a:lnTo>
                    <a:lnTo>
                      <a:pt x="102" y="1007"/>
                    </a:lnTo>
                    <a:lnTo>
                      <a:pt x="74" y="997"/>
                    </a:lnTo>
                    <a:lnTo>
                      <a:pt x="49" y="982"/>
                    </a:lnTo>
                    <a:lnTo>
                      <a:pt x="29" y="964"/>
                    </a:lnTo>
                    <a:lnTo>
                      <a:pt x="13" y="940"/>
                    </a:lnTo>
                    <a:lnTo>
                      <a:pt x="4" y="915"/>
                    </a:lnTo>
                    <a:lnTo>
                      <a:pt x="0" y="887"/>
                    </a:lnTo>
                    <a:lnTo>
                      <a:pt x="4" y="858"/>
                    </a:lnTo>
                    <a:lnTo>
                      <a:pt x="13" y="833"/>
                    </a:lnTo>
                    <a:lnTo>
                      <a:pt x="29" y="809"/>
                    </a:lnTo>
                    <a:lnTo>
                      <a:pt x="49" y="791"/>
                    </a:lnTo>
                    <a:lnTo>
                      <a:pt x="74" y="776"/>
                    </a:lnTo>
                    <a:lnTo>
                      <a:pt x="102" y="767"/>
                    </a:lnTo>
                    <a:lnTo>
                      <a:pt x="132" y="764"/>
                    </a:lnTo>
                    <a:close/>
                    <a:moveTo>
                      <a:pt x="1269" y="404"/>
                    </a:moveTo>
                    <a:lnTo>
                      <a:pt x="1299" y="407"/>
                    </a:lnTo>
                    <a:lnTo>
                      <a:pt x="1327" y="416"/>
                    </a:lnTo>
                    <a:lnTo>
                      <a:pt x="1351" y="430"/>
                    </a:lnTo>
                    <a:lnTo>
                      <a:pt x="1372" y="449"/>
                    </a:lnTo>
                    <a:lnTo>
                      <a:pt x="1388" y="471"/>
                    </a:lnTo>
                    <a:lnTo>
                      <a:pt x="1398" y="497"/>
                    </a:lnTo>
                    <a:lnTo>
                      <a:pt x="1401" y="523"/>
                    </a:lnTo>
                    <a:lnTo>
                      <a:pt x="1398" y="551"/>
                    </a:lnTo>
                    <a:lnTo>
                      <a:pt x="1388" y="577"/>
                    </a:lnTo>
                    <a:lnTo>
                      <a:pt x="1372" y="599"/>
                    </a:lnTo>
                    <a:lnTo>
                      <a:pt x="1351" y="618"/>
                    </a:lnTo>
                    <a:lnTo>
                      <a:pt x="1327" y="631"/>
                    </a:lnTo>
                    <a:lnTo>
                      <a:pt x="1299" y="641"/>
                    </a:lnTo>
                    <a:lnTo>
                      <a:pt x="1269" y="643"/>
                    </a:lnTo>
                    <a:lnTo>
                      <a:pt x="1238" y="641"/>
                    </a:lnTo>
                    <a:lnTo>
                      <a:pt x="1210" y="631"/>
                    </a:lnTo>
                    <a:lnTo>
                      <a:pt x="1186" y="618"/>
                    </a:lnTo>
                    <a:lnTo>
                      <a:pt x="1165" y="599"/>
                    </a:lnTo>
                    <a:lnTo>
                      <a:pt x="1149" y="577"/>
                    </a:lnTo>
                    <a:lnTo>
                      <a:pt x="1139" y="551"/>
                    </a:lnTo>
                    <a:lnTo>
                      <a:pt x="1136" y="523"/>
                    </a:lnTo>
                    <a:lnTo>
                      <a:pt x="1139" y="497"/>
                    </a:lnTo>
                    <a:lnTo>
                      <a:pt x="1149" y="471"/>
                    </a:lnTo>
                    <a:lnTo>
                      <a:pt x="1165" y="449"/>
                    </a:lnTo>
                    <a:lnTo>
                      <a:pt x="1186" y="430"/>
                    </a:lnTo>
                    <a:lnTo>
                      <a:pt x="1210" y="416"/>
                    </a:lnTo>
                    <a:lnTo>
                      <a:pt x="1238" y="407"/>
                    </a:lnTo>
                    <a:lnTo>
                      <a:pt x="1269" y="404"/>
                    </a:lnTo>
                    <a:close/>
                    <a:moveTo>
                      <a:pt x="842" y="404"/>
                    </a:moveTo>
                    <a:lnTo>
                      <a:pt x="872" y="407"/>
                    </a:lnTo>
                    <a:lnTo>
                      <a:pt x="900" y="416"/>
                    </a:lnTo>
                    <a:lnTo>
                      <a:pt x="923" y="430"/>
                    </a:lnTo>
                    <a:lnTo>
                      <a:pt x="943" y="449"/>
                    </a:lnTo>
                    <a:lnTo>
                      <a:pt x="958" y="471"/>
                    </a:lnTo>
                    <a:lnTo>
                      <a:pt x="968" y="497"/>
                    </a:lnTo>
                    <a:lnTo>
                      <a:pt x="972" y="523"/>
                    </a:lnTo>
                    <a:lnTo>
                      <a:pt x="968" y="551"/>
                    </a:lnTo>
                    <a:lnTo>
                      <a:pt x="958" y="577"/>
                    </a:lnTo>
                    <a:lnTo>
                      <a:pt x="943" y="599"/>
                    </a:lnTo>
                    <a:lnTo>
                      <a:pt x="923" y="618"/>
                    </a:lnTo>
                    <a:lnTo>
                      <a:pt x="900" y="631"/>
                    </a:lnTo>
                    <a:lnTo>
                      <a:pt x="872" y="641"/>
                    </a:lnTo>
                    <a:lnTo>
                      <a:pt x="842" y="643"/>
                    </a:lnTo>
                    <a:lnTo>
                      <a:pt x="813" y="641"/>
                    </a:lnTo>
                    <a:lnTo>
                      <a:pt x="785" y="631"/>
                    </a:lnTo>
                    <a:lnTo>
                      <a:pt x="761" y="618"/>
                    </a:lnTo>
                    <a:lnTo>
                      <a:pt x="741" y="599"/>
                    </a:lnTo>
                    <a:lnTo>
                      <a:pt x="727" y="577"/>
                    </a:lnTo>
                    <a:lnTo>
                      <a:pt x="717" y="551"/>
                    </a:lnTo>
                    <a:lnTo>
                      <a:pt x="713" y="523"/>
                    </a:lnTo>
                    <a:lnTo>
                      <a:pt x="717" y="497"/>
                    </a:lnTo>
                    <a:lnTo>
                      <a:pt x="727" y="471"/>
                    </a:lnTo>
                    <a:lnTo>
                      <a:pt x="741" y="449"/>
                    </a:lnTo>
                    <a:lnTo>
                      <a:pt x="761" y="430"/>
                    </a:lnTo>
                    <a:lnTo>
                      <a:pt x="785" y="416"/>
                    </a:lnTo>
                    <a:lnTo>
                      <a:pt x="813" y="407"/>
                    </a:lnTo>
                    <a:lnTo>
                      <a:pt x="842" y="404"/>
                    </a:lnTo>
                    <a:close/>
                    <a:moveTo>
                      <a:pt x="1628" y="385"/>
                    </a:moveTo>
                    <a:lnTo>
                      <a:pt x="1658" y="388"/>
                    </a:lnTo>
                    <a:lnTo>
                      <a:pt x="1686" y="397"/>
                    </a:lnTo>
                    <a:lnTo>
                      <a:pt x="1712" y="411"/>
                    </a:lnTo>
                    <a:lnTo>
                      <a:pt x="1732" y="430"/>
                    </a:lnTo>
                    <a:lnTo>
                      <a:pt x="1747" y="452"/>
                    </a:lnTo>
                    <a:lnTo>
                      <a:pt x="1757" y="477"/>
                    </a:lnTo>
                    <a:lnTo>
                      <a:pt x="1760" y="504"/>
                    </a:lnTo>
                    <a:lnTo>
                      <a:pt x="1757" y="532"/>
                    </a:lnTo>
                    <a:lnTo>
                      <a:pt x="1747" y="558"/>
                    </a:lnTo>
                    <a:lnTo>
                      <a:pt x="1732" y="580"/>
                    </a:lnTo>
                    <a:lnTo>
                      <a:pt x="1712" y="599"/>
                    </a:lnTo>
                    <a:lnTo>
                      <a:pt x="1686" y="612"/>
                    </a:lnTo>
                    <a:lnTo>
                      <a:pt x="1658" y="622"/>
                    </a:lnTo>
                    <a:lnTo>
                      <a:pt x="1628" y="624"/>
                    </a:lnTo>
                    <a:lnTo>
                      <a:pt x="1598" y="622"/>
                    </a:lnTo>
                    <a:lnTo>
                      <a:pt x="1570" y="612"/>
                    </a:lnTo>
                    <a:lnTo>
                      <a:pt x="1545" y="599"/>
                    </a:lnTo>
                    <a:lnTo>
                      <a:pt x="1525" y="580"/>
                    </a:lnTo>
                    <a:lnTo>
                      <a:pt x="1510" y="558"/>
                    </a:lnTo>
                    <a:lnTo>
                      <a:pt x="1500" y="532"/>
                    </a:lnTo>
                    <a:lnTo>
                      <a:pt x="1495" y="504"/>
                    </a:lnTo>
                    <a:lnTo>
                      <a:pt x="1500" y="477"/>
                    </a:lnTo>
                    <a:lnTo>
                      <a:pt x="1510" y="452"/>
                    </a:lnTo>
                    <a:lnTo>
                      <a:pt x="1525" y="430"/>
                    </a:lnTo>
                    <a:lnTo>
                      <a:pt x="1545" y="411"/>
                    </a:lnTo>
                    <a:lnTo>
                      <a:pt x="1570" y="397"/>
                    </a:lnTo>
                    <a:lnTo>
                      <a:pt x="1598" y="388"/>
                    </a:lnTo>
                    <a:lnTo>
                      <a:pt x="1628" y="385"/>
                    </a:lnTo>
                    <a:close/>
                    <a:moveTo>
                      <a:pt x="502" y="385"/>
                    </a:moveTo>
                    <a:lnTo>
                      <a:pt x="531" y="388"/>
                    </a:lnTo>
                    <a:lnTo>
                      <a:pt x="558" y="397"/>
                    </a:lnTo>
                    <a:lnTo>
                      <a:pt x="582" y="411"/>
                    </a:lnTo>
                    <a:lnTo>
                      <a:pt x="602" y="430"/>
                    </a:lnTo>
                    <a:lnTo>
                      <a:pt x="618" y="452"/>
                    </a:lnTo>
                    <a:lnTo>
                      <a:pt x="628" y="477"/>
                    </a:lnTo>
                    <a:lnTo>
                      <a:pt x="631" y="504"/>
                    </a:lnTo>
                    <a:lnTo>
                      <a:pt x="628" y="532"/>
                    </a:lnTo>
                    <a:lnTo>
                      <a:pt x="618" y="558"/>
                    </a:lnTo>
                    <a:lnTo>
                      <a:pt x="602" y="580"/>
                    </a:lnTo>
                    <a:lnTo>
                      <a:pt x="582" y="599"/>
                    </a:lnTo>
                    <a:lnTo>
                      <a:pt x="558" y="612"/>
                    </a:lnTo>
                    <a:lnTo>
                      <a:pt x="531" y="622"/>
                    </a:lnTo>
                    <a:lnTo>
                      <a:pt x="502" y="624"/>
                    </a:lnTo>
                    <a:lnTo>
                      <a:pt x="472" y="622"/>
                    </a:lnTo>
                    <a:lnTo>
                      <a:pt x="445" y="612"/>
                    </a:lnTo>
                    <a:lnTo>
                      <a:pt x="421" y="599"/>
                    </a:lnTo>
                    <a:lnTo>
                      <a:pt x="401" y="580"/>
                    </a:lnTo>
                    <a:lnTo>
                      <a:pt x="385" y="558"/>
                    </a:lnTo>
                    <a:lnTo>
                      <a:pt x="376" y="532"/>
                    </a:lnTo>
                    <a:lnTo>
                      <a:pt x="372" y="504"/>
                    </a:lnTo>
                    <a:lnTo>
                      <a:pt x="376" y="477"/>
                    </a:lnTo>
                    <a:lnTo>
                      <a:pt x="385" y="452"/>
                    </a:lnTo>
                    <a:lnTo>
                      <a:pt x="401" y="430"/>
                    </a:lnTo>
                    <a:lnTo>
                      <a:pt x="421" y="411"/>
                    </a:lnTo>
                    <a:lnTo>
                      <a:pt x="445" y="397"/>
                    </a:lnTo>
                    <a:lnTo>
                      <a:pt x="472" y="388"/>
                    </a:lnTo>
                    <a:lnTo>
                      <a:pt x="502" y="385"/>
                    </a:lnTo>
                    <a:close/>
                    <a:moveTo>
                      <a:pt x="1269" y="0"/>
                    </a:moveTo>
                    <a:lnTo>
                      <a:pt x="1299" y="3"/>
                    </a:lnTo>
                    <a:lnTo>
                      <a:pt x="1327" y="12"/>
                    </a:lnTo>
                    <a:lnTo>
                      <a:pt x="1351" y="26"/>
                    </a:lnTo>
                    <a:lnTo>
                      <a:pt x="1372" y="44"/>
                    </a:lnTo>
                    <a:lnTo>
                      <a:pt x="1388" y="67"/>
                    </a:lnTo>
                    <a:lnTo>
                      <a:pt x="1398" y="92"/>
                    </a:lnTo>
                    <a:lnTo>
                      <a:pt x="1401" y="120"/>
                    </a:lnTo>
                    <a:lnTo>
                      <a:pt x="1398" y="147"/>
                    </a:lnTo>
                    <a:lnTo>
                      <a:pt x="1388" y="173"/>
                    </a:lnTo>
                    <a:lnTo>
                      <a:pt x="1372" y="195"/>
                    </a:lnTo>
                    <a:lnTo>
                      <a:pt x="1351" y="214"/>
                    </a:lnTo>
                    <a:lnTo>
                      <a:pt x="1327" y="227"/>
                    </a:lnTo>
                    <a:lnTo>
                      <a:pt x="1299" y="236"/>
                    </a:lnTo>
                    <a:lnTo>
                      <a:pt x="1269" y="239"/>
                    </a:lnTo>
                    <a:lnTo>
                      <a:pt x="1238" y="236"/>
                    </a:lnTo>
                    <a:lnTo>
                      <a:pt x="1210" y="227"/>
                    </a:lnTo>
                    <a:lnTo>
                      <a:pt x="1186" y="214"/>
                    </a:lnTo>
                    <a:lnTo>
                      <a:pt x="1165" y="195"/>
                    </a:lnTo>
                    <a:lnTo>
                      <a:pt x="1149" y="173"/>
                    </a:lnTo>
                    <a:lnTo>
                      <a:pt x="1139" y="147"/>
                    </a:lnTo>
                    <a:lnTo>
                      <a:pt x="1136" y="120"/>
                    </a:lnTo>
                    <a:lnTo>
                      <a:pt x="1139" y="92"/>
                    </a:lnTo>
                    <a:lnTo>
                      <a:pt x="1149" y="67"/>
                    </a:lnTo>
                    <a:lnTo>
                      <a:pt x="1165" y="44"/>
                    </a:lnTo>
                    <a:lnTo>
                      <a:pt x="1186" y="26"/>
                    </a:lnTo>
                    <a:lnTo>
                      <a:pt x="1210" y="12"/>
                    </a:lnTo>
                    <a:lnTo>
                      <a:pt x="1238" y="3"/>
                    </a:lnTo>
                    <a:lnTo>
                      <a:pt x="1269" y="0"/>
                    </a:lnTo>
                    <a:close/>
                    <a:moveTo>
                      <a:pt x="842" y="0"/>
                    </a:moveTo>
                    <a:lnTo>
                      <a:pt x="872" y="3"/>
                    </a:lnTo>
                    <a:lnTo>
                      <a:pt x="900" y="12"/>
                    </a:lnTo>
                    <a:lnTo>
                      <a:pt x="923" y="26"/>
                    </a:lnTo>
                    <a:lnTo>
                      <a:pt x="943" y="44"/>
                    </a:lnTo>
                    <a:lnTo>
                      <a:pt x="958" y="67"/>
                    </a:lnTo>
                    <a:lnTo>
                      <a:pt x="968" y="92"/>
                    </a:lnTo>
                    <a:lnTo>
                      <a:pt x="972" y="120"/>
                    </a:lnTo>
                    <a:lnTo>
                      <a:pt x="968" y="147"/>
                    </a:lnTo>
                    <a:lnTo>
                      <a:pt x="958" y="173"/>
                    </a:lnTo>
                    <a:lnTo>
                      <a:pt x="943" y="195"/>
                    </a:lnTo>
                    <a:lnTo>
                      <a:pt x="923" y="214"/>
                    </a:lnTo>
                    <a:lnTo>
                      <a:pt x="900" y="227"/>
                    </a:lnTo>
                    <a:lnTo>
                      <a:pt x="872" y="236"/>
                    </a:lnTo>
                    <a:lnTo>
                      <a:pt x="842" y="239"/>
                    </a:lnTo>
                    <a:lnTo>
                      <a:pt x="813" y="236"/>
                    </a:lnTo>
                    <a:lnTo>
                      <a:pt x="785" y="227"/>
                    </a:lnTo>
                    <a:lnTo>
                      <a:pt x="761" y="214"/>
                    </a:lnTo>
                    <a:lnTo>
                      <a:pt x="741" y="195"/>
                    </a:lnTo>
                    <a:lnTo>
                      <a:pt x="727" y="173"/>
                    </a:lnTo>
                    <a:lnTo>
                      <a:pt x="717" y="147"/>
                    </a:lnTo>
                    <a:lnTo>
                      <a:pt x="713" y="120"/>
                    </a:lnTo>
                    <a:lnTo>
                      <a:pt x="717" y="92"/>
                    </a:lnTo>
                    <a:lnTo>
                      <a:pt x="727" y="67"/>
                    </a:lnTo>
                    <a:lnTo>
                      <a:pt x="741" y="44"/>
                    </a:lnTo>
                    <a:lnTo>
                      <a:pt x="761" y="26"/>
                    </a:lnTo>
                    <a:lnTo>
                      <a:pt x="785" y="12"/>
                    </a:lnTo>
                    <a:lnTo>
                      <a:pt x="813" y="3"/>
                    </a:lnTo>
                    <a:lnTo>
                      <a:pt x="84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79" name="Freeform 38"/>
              <p:cNvSpPr>
                <a:spLocks noEditPoints="1" noChangeArrowheads="1"/>
              </p:cNvSpPr>
              <p:nvPr/>
            </p:nvSpPr>
            <p:spPr bwMode="auto">
              <a:xfrm>
                <a:off x="94" y="285"/>
                <a:ext cx="286" cy="141"/>
              </a:xfrm>
              <a:custGeom>
                <a:avLst/>
                <a:gdLst>
                  <a:gd name="T0" fmla="*/ 1003 w 1716"/>
                  <a:gd name="T1" fmla="*/ 510 h 845"/>
                  <a:gd name="T2" fmla="*/ 981 w 1716"/>
                  <a:gd name="T3" fmla="*/ 594 h 845"/>
                  <a:gd name="T4" fmla="*/ 920 w 1716"/>
                  <a:gd name="T5" fmla="*/ 688 h 845"/>
                  <a:gd name="T6" fmla="*/ 876 w 1716"/>
                  <a:gd name="T7" fmla="*/ 764 h 845"/>
                  <a:gd name="T8" fmla="*/ 960 w 1716"/>
                  <a:gd name="T9" fmla="*/ 797 h 845"/>
                  <a:gd name="T10" fmla="*/ 975 w 1716"/>
                  <a:gd name="T11" fmla="*/ 786 h 845"/>
                  <a:gd name="T12" fmla="*/ 970 w 1716"/>
                  <a:gd name="T13" fmla="*/ 771 h 845"/>
                  <a:gd name="T14" fmla="*/ 982 w 1716"/>
                  <a:gd name="T15" fmla="*/ 773 h 845"/>
                  <a:gd name="T16" fmla="*/ 981 w 1716"/>
                  <a:gd name="T17" fmla="*/ 774 h 845"/>
                  <a:gd name="T18" fmla="*/ 988 w 1716"/>
                  <a:gd name="T19" fmla="*/ 786 h 845"/>
                  <a:gd name="T20" fmla="*/ 1000 w 1716"/>
                  <a:gd name="T21" fmla="*/ 806 h 845"/>
                  <a:gd name="T22" fmla="*/ 988 w 1716"/>
                  <a:gd name="T23" fmla="*/ 813 h 845"/>
                  <a:gd name="T24" fmla="*/ 869 w 1716"/>
                  <a:gd name="T25" fmla="*/ 772 h 845"/>
                  <a:gd name="T26" fmla="*/ 770 w 1716"/>
                  <a:gd name="T27" fmla="*/ 800 h 845"/>
                  <a:gd name="T28" fmla="*/ 662 w 1716"/>
                  <a:gd name="T29" fmla="*/ 837 h 845"/>
                  <a:gd name="T30" fmla="*/ 622 w 1716"/>
                  <a:gd name="T31" fmla="*/ 845 h 845"/>
                  <a:gd name="T32" fmla="*/ 614 w 1716"/>
                  <a:gd name="T33" fmla="*/ 835 h 845"/>
                  <a:gd name="T34" fmla="*/ 619 w 1716"/>
                  <a:gd name="T35" fmla="*/ 831 h 845"/>
                  <a:gd name="T36" fmla="*/ 697 w 1716"/>
                  <a:gd name="T37" fmla="*/ 817 h 845"/>
                  <a:gd name="T38" fmla="*/ 795 w 1716"/>
                  <a:gd name="T39" fmla="*/ 774 h 845"/>
                  <a:gd name="T40" fmla="*/ 788 w 1716"/>
                  <a:gd name="T41" fmla="*/ 714 h 845"/>
                  <a:gd name="T42" fmla="*/ 703 w 1716"/>
                  <a:gd name="T43" fmla="*/ 612 h 845"/>
                  <a:gd name="T44" fmla="*/ 669 w 1716"/>
                  <a:gd name="T45" fmla="*/ 522 h 845"/>
                  <a:gd name="T46" fmla="*/ 678 w 1716"/>
                  <a:gd name="T47" fmla="*/ 466 h 845"/>
                  <a:gd name="T48" fmla="*/ 688 w 1716"/>
                  <a:gd name="T49" fmla="*/ 551 h 845"/>
                  <a:gd name="T50" fmla="*/ 729 w 1716"/>
                  <a:gd name="T51" fmla="*/ 632 h 845"/>
                  <a:gd name="T52" fmla="*/ 821 w 1716"/>
                  <a:gd name="T53" fmla="*/ 728 h 845"/>
                  <a:gd name="T54" fmla="*/ 912 w 1716"/>
                  <a:gd name="T55" fmla="*/ 680 h 845"/>
                  <a:gd name="T56" fmla="*/ 971 w 1716"/>
                  <a:gd name="T57" fmla="*/ 590 h 845"/>
                  <a:gd name="T58" fmla="*/ 992 w 1716"/>
                  <a:gd name="T59" fmla="*/ 510 h 845"/>
                  <a:gd name="T60" fmla="*/ 1003 w 1716"/>
                  <a:gd name="T61" fmla="*/ 458 h 845"/>
                  <a:gd name="T62" fmla="*/ 1116 w 1716"/>
                  <a:gd name="T63" fmla="*/ 441 h 845"/>
                  <a:gd name="T64" fmla="*/ 361 w 1716"/>
                  <a:gd name="T65" fmla="*/ 694 h 845"/>
                  <a:gd name="T66" fmla="*/ 1052 w 1716"/>
                  <a:gd name="T67" fmla="*/ 65 h 845"/>
                  <a:gd name="T68" fmla="*/ 524 w 1716"/>
                  <a:gd name="T69" fmla="*/ 44 h 845"/>
                  <a:gd name="T70" fmla="*/ 524 w 1716"/>
                  <a:gd name="T71" fmla="*/ 44 h 845"/>
                  <a:gd name="T72" fmla="*/ 610 w 1716"/>
                  <a:gd name="T73" fmla="*/ 733 h 845"/>
                  <a:gd name="T74" fmla="*/ 1708 w 1716"/>
                  <a:gd name="T75" fmla="*/ 687 h 845"/>
                  <a:gd name="T76" fmla="*/ 975 w 1716"/>
                  <a:gd name="T77" fmla="*/ 6 h 845"/>
                  <a:gd name="T78" fmla="*/ 916 w 1716"/>
                  <a:gd name="T79" fmla="*/ 61 h 845"/>
                  <a:gd name="T80" fmla="*/ 855 w 1716"/>
                  <a:gd name="T81" fmla="*/ 83 h 845"/>
                  <a:gd name="T82" fmla="*/ 770 w 1716"/>
                  <a:gd name="T83" fmla="*/ 82 h 845"/>
                  <a:gd name="T84" fmla="*/ 699 w 1716"/>
                  <a:gd name="T85" fmla="*/ 59 h 845"/>
                  <a:gd name="T86" fmla="*/ 686 w 1716"/>
                  <a:gd name="T87" fmla="*/ 40 h 845"/>
                  <a:gd name="T88" fmla="*/ 770 w 1716"/>
                  <a:gd name="T89" fmla="*/ 71 h 845"/>
                  <a:gd name="T90" fmla="*/ 855 w 1716"/>
                  <a:gd name="T91" fmla="*/ 72 h 845"/>
                  <a:gd name="T92" fmla="*/ 909 w 1716"/>
                  <a:gd name="T93" fmla="*/ 53 h 845"/>
                  <a:gd name="T94" fmla="*/ 966 w 1716"/>
                  <a:gd name="T95" fmla="*/ 0 h 8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16"/>
                  <a:gd name="T145" fmla="*/ 0 h 845"/>
                  <a:gd name="T146" fmla="*/ 1716 w 1716"/>
                  <a:gd name="T147" fmla="*/ 845 h 8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16" h="845">
                    <a:moveTo>
                      <a:pt x="1003" y="458"/>
                    </a:moveTo>
                    <a:lnTo>
                      <a:pt x="1004" y="476"/>
                    </a:lnTo>
                    <a:lnTo>
                      <a:pt x="1004" y="494"/>
                    </a:lnTo>
                    <a:lnTo>
                      <a:pt x="1003" y="510"/>
                    </a:lnTo>
                    <a:lnTo>
                      <a:pt x="1001" y="528"/>
                    </a:lnTo>
                    <a:lnTo>
                      <a:pt x="997" y="545"/>
                    </a:lnTo>
                    <a:lnTo>
                      <a:pt x="993" y="561"/>
                    </a:lnTo>
                    <a:lnTo>
                      <a:pt x="981" y="594"/>
                    </a:lnTo>
                    <a:lnTo>
                      <a:pt x="978" y="598"/>
                    </a:lnTo>
                    <a:lnTo>
                      <a:pt x="963" y="629"/>
                    </a:lnTo>
                    <a:lnTo>
                      <a:pt x="943" y="659"/>
                    </a:lnTo>
                    <a:lnTo>
                      <a:pt x="920" y="688"/>
                    </a:lnTo>
                    <a:lnTo>
                      <a:pt x="894" y="714"/>
                    </a:lnTo>
                    <a:lnTo>
                      <a:pt x="865" y="739"/>
                    </a:lnTo>
                    <a:lnTo>
                      <a:pt x="852" y="750"/>
                    </a:lnTo>
                    <a:lnTo>
                      <a:pt x="876" y="764"/>
                    </a:lnTo>
                    <a:lnTo>
                      <a:pt x="905" y="779"/>
                    </a:lnTo>
                    <a:lnTo>
                      <a:pt x="905" y="779"/>
                    </a:lnTo>
                    <a:lnTo>
                      <a:pt x="931" y="789"/>
                    </a:lnTo>
                    <a:lnTo>
                      <a:pt x="960" y="797"/>
                    </a:lnTo>
                    <a:lnTo>
                      <a:pt x="986" y="802"/>
                    </a:lnTo>
                    <a:lnTo>
                      <a:pt x="986" y="801"/>
                    </a:lnTo>
                    <a:lnTo>
                      <a:pt x="981" y="794"/>
                    </a:lnTo>
                    <a:lnTo>
                      <a:pt x="975" y="786"/>
                    </a:lnTo>
                    <a:lnTo>
                      <a:pt x="972" y="781"/>
                    </a:lnTo>
                    <a:lnTo>
                      <a:pt x="971" y="776"/>
                    </a:lnTo>
                    <a:lnTo>
                      <a:pt x="970" y="774"/>
                    </a:lnTo>
                    <a:lnTo>
                      <a:pt x="970" y="771"/>
                    </a:lnTo>
                    <a:lnTo>
                      <a:pt x="972" y="767"/>
                    </a:lnTo>
                    <a:lnTo>
                      <a:pt x="974" y="765"/>
                    </a:lnTo>
                    <a:lnTo>
                      <a:pt x="981" y="763"/>
                    </a:lnTo>
                    <a:lnTo>
                      <a:pt x="982" y="773"/>
                    </a:lnTo>
                    <a:lnTo>
                      <a:pt x="982" y="773"/>
                    </a:lnTo>
                    <a:lnTo>
                      <a:pt x="982" y="773"/>
                    </a:lnTo>
                    <a:lnTo>
                      <a:pt x="982" y="774"/>
                    </a:lnTo>
                    <a:lnTo>
                      <a:pt x="981" y="774"/>
                    </a:lnTo>
                    <a:lnTo>
                      <a:pt x="982" y="776"/>
                    </a:lnTo>
                    <a:lnTo>
                      <a:pt x="982" y="776"/>
                    </a:lnTo>
                    <a:lnTo>
                      <a:pt x="983" y="779"/>
                    </a:lnTo>
                    <a:lnTo>
                      <a:pt x="988" y="786"/>
                    </a:lnTo>
                    <a:lnTo>
                      <a:pt x="994" y="793"/>
                    </a:lnTo>
                    <a:lnTo>
                      <a:pt x="997" y="799"/>
                    </a:lnTo>
                    <a:lnTo>
                      <a:pt x="1000" y="803"/>
                    </a:lnTo>
                    <a:lnTo>
                      <a:pt x="1000" y="806"/>
                    </a:lnTo>
                    <a:lnTo>
                      <a:pt x="997" y="811"/>
                    </a:lnTo>
                    <a:lnTo>
                      <a:pt x="996" y="812"/>
                    </a:lnTo>
                    <a:lnTo>
                      <a:pt x="992" y="813"/>
                    </a:lnTo>
                    <a:lnTo>
                      <a:pt x="988" y="813"/>
                    </a:lnTo>
                    <a:lnTo>
                      <a:pt x="960" y="809"/>
                    </a:lnTo>
                    <a:lnTo>
                      <a:pt x="931" y="800"/>
                    </a:lnTo>
                    <a:lnTo>
                      <a:pt x="902" y="789"/>
                    </a:lnTo>
                    <a:lnTo>
                      <a:pt x="869" y="772"/>
                    </a:lnTo>
                    <a:lnTo>
                      <a:pt x="843" y="756"/>
                    </a:lnTo>
                    <a:lnTo>
                      <a:pt x="835" y="762"/>
                    </a:lnTo>
                    <a:lnTo>
                      <a:pt x="803" y="782"/>
                    </a:lnTo>
                    <a:lnTo>
                      <a:pt x="770" y="800"/>
                    </a:lnTo>
                    <a:lnTo>
                      <a:pt x="736" y="814"/>
                    </a:lnTo>
                    <a:lnTo>
                      <a:pt x="732" y="816"/>
                    </a:lnTo>
                    <a:lnTo>
                      <a:pt x="697" y="828"/>
                    </a:lnTo>
                    <a:lnTo>
                      <a:pt x="662" y="837"/>
                    </a:lnTo>
                    <a:lnTo>
                      <a:pt x="629" y="843"/>
                    </a:lnTo>
                    <a:lnTo>
                      <a:pt x="627" y="844"/>
                    </a:lnTo>
                    <a:lnTo>
                      <a:pt x="626" y="844"/>
                    </a:lnTo>
                    <a:lnTo>
                      <a:pt x="622" y="845"/>
                    </a:lnTo>
                    <a:lnTo>
                      <a:pt x="618" y="845"/>
                    </a:lnTo>
                    <a:lnTo>
                      <a:pt x="614" y="843"/>
                    </a:lnTo>
                    <a:lnTo>
                      <a:pt x="612" y="840"/>
                    </a:lnTo>
                    <a:lnTo>
                      <a:pt x="614" y="835"/>
                    </a:lnTo>
                    <a:lnTo>
                      <a:pt x="615" y="835"/>
                    </a:lnTo>
                    <a:lnTo>
                      <a:pt x="618" y="833"/>
                    </a:lnTo>
                    <a:lnTo>
                      <a:pt x="619" y="833"/>
                    </a:lnTo>
                    <a:lnTo>
                      <a:pt x="619" y="831"/>
                    </a:lnTo>
                    <a:lnTo>
                      <a:pt x="622" y="832"/>
                    </a:lnTo>
                    <a:lnTo>
                      <a:pt x="627" y="832"/>
                    </a:lnTo>
                    <a:lnTo>
                      <a:pt x="662" y="826"/>
                    </a:lnTo>
                    <a:lnTo>
                      <a:pt x="697" y="817"/>
                    </a:lnTo>
                    <a:lnTo>
                      <a:pt x="728" y="806"/>
                    </a:lnTo>
                    <a:lnTo>
                      <a:pt x="728" y="806"/>
                    </a:lnTo>
                    <a:lnTo>
                      <a:pt x="762" y="792"/>
                    </a:lnTo>
                    <a:lnTo>
                      <a:pt x="795" y="774"/>
                    </a:lnTo>
                    <a:lnTo>
                      <a:pt x="828" y="754"/>
                    </a:lnTo>
                    <a:lnTo>
                      <a:pt x="833" y="750"/>
                    </a:lnTo>
                    <a:lnTo>
                      <a:pt x="813" y="735"/>
                    </a:lnTo>
                    <a:lnTo>
                      <a:pt x="788" y="714"/>
                    </a:lnTo>
                    <a:lnTo>
                      <a:pt x="763" y="691"/>
                    </a:lnTo>
                    <a:lnTo>
                      <a:pt x="741" y="665"/>
                    </a:lnTo>
                    <a:lnTo>
                      <a:pt x="721" y="640"/>
                    </a:lnTo>
                    <a:lnTo>
                      <a:pt x="703" y="612"/>
                    </a:lnTo>
                    <a:lnTo>
                      <a:pt x="689" y="584"/>
                    </a:lnTo>
                    <a:lnTo>
                      <a:pt x="688" y="580"/>
                    </a:lnTo>
                    <a:lnTo>
                      <a:pt x="677" y="551"/>
                    </a:lnTo>
                    <a:lnTo>
                      <a:pt x="669" y="522"/>
                    </a:lnTo>
                    <a:lnTo>
                      <a:pt x="666" y="494"/>
                    </a:lnTo>
                    <a:lnTo>
                      <a:pt x="666" y="479"/>
                    </a:lnTo>
                    <a:lnTo>
                      <a:pt x="667" y="465"/>
                    </a:lnTo>
                    <a:lnTo>
                      <a:pt x="678" y="466"/>
                    </a:lnTo>
                    <a:lnTo>
                      <a:pt x="677" y="479"/>
                    </a:lnTo>
                    <a:lnTo>
                      <a:pt x="677" y="494"/>
                    </a:lnTo>
                    <a:lnTo>
                      <a:pt x="680" y="522"/>
                    </a:lnTo>
                    <a:lnTo>
                      <a:pt x="688" y="551"/>
                    </a:lnTo>
                    <a:lnTo>
                      <a:pt x="699" y="580"/>
                    </a:lnTo>
                    <a:lnTo>
                      <a:pt x="699" y="580"/>
                    </a:lnTo>
                    <a:lnTo>
                      <a:pt x="711" y="604"/>
                    </a:lnTo>
                    <a:lnTo>
                      <a:pt x="729" y="632"/>
                    </a:lnTo>
                    <a:lnTo>
                      <a:pt x="749" y="658"/>
                    </a:lnTo>
                    <a:lnTo>
                      <a:pt x="771" y="683"/>
                    </a:lnTo>
                    <a:lnTo>
                      <a:pt x="795" y="706"/>
                    </a:lnTo>
                    <a:lnTo>
                      <a:pt x="821" y="728"/>
                    </a:lnTo>
                    <a:lnTo>
                      <a:pt x="842" y="743"/>
                    </a:lnTo>
                    <a:lnTo>
                      <a:pt x="858" y="731"/>
                    </a:lnTo>
                    <a:lnTo>
                      <a:pt x="886" y="706"/>
                    </a:lnTo>
                    <a:lnTo>
                      <a:pt x="912" y="680"/>
                    </a:lnTo>
                    <a:lnTo>
                      <a:pt x="935" y="651"/>
                    </a:lnTo>
                    <a:lnTo>
                      <a:pt x="955" y="621"/>
                    </a:lnTo>
                    <a:lnTo>
                      <a:pt x="971" y="590"/>
                    </a:lnTo>
                    <a:lnTo>
                      <a:pt x="971" y="590"/>
                    </a:lnTo>
                    <a:lnTo>
                      <a:pt x="982" y="561"/>
                    </a:lnTo>
                    <a:lnTo>
                      <a:pt x="986" y="545"/>
                    </a:lnTo>
                    <a:lnTo>
                      <a:pt x="990" y="528"/>
                    </a:lnTo>
                    <a:lnTo>
                      <a:pt x="992" y="510"/>
                    </a:lnTo>
                    <a:lnTo>
                      <a:pt x="993" y="494"/>
                    </a:lnTo>
                    <a:lnTo>
                      <a:pt x="993" y="476"/>
                    </a:lnTo>
                    <a:lnTo>
                      <a:pt x="992" y="459"/>
                    </a:lnTo>
                    <a:lnTo>
                      <a:pt x="1003" y="458"/>
                    </a:lnTo>
                    <a:close/>
                    <a:moveTo>
                      <a:pt x="1125" y="435"/>
                    </a:moveTo>
                    <a:lnTo>
                      <a:pt x="1319" y="688"/>
                    </a:lnTo>
                    <a:lnTo>
                      <a:pt x="1310" y="694"/>
                    </a:lnTo>
                    <a:lnTo>
                      <a:pt x="1116" y="441"/>
                    </a:lnTo>
                    <a:lnTo>
                      <a:pt x="1125" y="435"/>
                    </a:lnTo>
                    <a:close/>
                    <a:moveTo>
                      <a:pt x="536" y="435"/>
                    </a:moveTo>
                    <a:lnTo>
                      <a:pt x="545" y="441"/>
                    </a:lnTo>
                    <a:lnTo>
                      <a:pt x="361" y="694"/>
                    </a:lnTo>
                    <a:lnTo>
                      <a:pt x="352" y="688"/>
                    </a:lnTo>
                    <a:lnTo>
                      <a:pt x="536" y="435"/>
                    </a:lnTo>
                    <a:close/>
                    <a:moveTo>
                      <a:pt x="1041" y="65"/>
                    </a:moveTo>
                    <a:lnTo>
                      <a:pt x="1052" y="65"/>
                    </a:lnTo>
                    <a:lnTo>
                      <a:pt x="1052" y="755"/>
                    </a:lnTo>
                    <a:lnTo>
                      <a:pt x="1041" y="755"/>
                    </a:lnTo>
                    <a:lnTo>
                      <a:pt x="1041" y="65"/>
                    </a:lnTo>
                    <a:close/>
                    <a:moveTo>
                      <a:pt x="524" y="44"/>
                    </a:moveTo>
                    <a:lnTo>
                      <a:pt x="532" y="52"/>
                    </a:lnTo>
                    <a:lnTo>
                      <a:pt x="8" y="650"/>
                    </a:lnTo>
                    <a:lnTo>
                      <a:pt x="0" y="642"/>
                    </a:lnTo>
                    <a:lnTo>
                      <a:pt x="524" y="44"/>
                    </a:lnTo>
                    <a:close/>
                    <a:moveTo>
                      <a:pt x="610" y="11"/>
                    </a:moveTo>
                    <a:lnTo>
                      <a:pt x="621" y="11"/>
                    </a:lnTo>
                    <a:lnTo>
                      <a:pt x="621" y="733"/>
                    </a:lnTo>
                    <a:lnTo>
                      <a:pt x="610" y="733"/>
                    </a:lnTo>
                    <a:lnTo>
                      <a:pt x="610" y="11"/>
                    </a:lnTo>
                    <a:close/>
                    <a:moveTo>
                      <a:pt x="1106" y="7"/>
                    </a:moveTo>
                    <a:lnTo>
                      <a:pt x="1716" y="679"/>
                    </a:lnTo>
                    <a:lnTo>
                      <a:pt x="1708" y="687"/>
                    </a:lnTo>
                    <a:lnTo>
                      <a:pt x="1098" y="14"/>
                    </a:lnTo>
                    <a:lnTo>
                      <a:pt x="1106" y="7"/>
                    </a:lnTo>
                    <a:close/>
                    <a:moveTo>
                      <a:pt x="966" y="0"/>
                    </a:moveTo>
                    <a:lnTo>
                      <a:pt x="975" y="6"/>
                    </a:lnTo>
                    <a:lnTo>
                      <a:pt x="962" y="22"/>
                    </a:lnTo>
                    <a:lnTo>
                      <a:pt x="949" y="38"/>
                    </a:lnTo>
                    <a:lnTo>
                      <a:pt x="933" y="50"/>
                    </a:lnTo>
                    <a:lnTo>
                      <a:pt x="916" y="61"/>
                    </a:lnTo>
                    <a:lnTo>
                      <a:pt x="899" y="70"/>
                    </a:lnTo>
                    <a:lnTo>
                      <a:pt x="894" y="71"/>
                    </a:lnTo>
                    <a:lnTo>
                      <a:pt x="875" y="78"/>
                    </a:lnTo>
                    <a:lnTo>
                      <a:pt x="855" y="83"/>
                    </a:lnTo>
                    <a:lnTo>
                      <a:pt x="834" y="85"/>
                    </a:lnTo>
                    <a:lnTo>
                      <a:pt x="813" y="86"/>
                    </a:lnTo>
                    <a:lnTo>
                      <a:pt x="792" y="85"/>
                    </a:lnTo>
                    <a:lnTo>
                      <a:pt x="770" y="82"/>
                    </a:lnTo>
                    <a:lnTo>
                      <a:pt x="748" y="77"/>
                    </a:lnTo>
                    <a:lnTo>
                      <a:pt x="726" y="70"/>
                    </a:lnTo>
                    <a:lnTo>
                      <a:pt x="721" y="68"/>
                    </a:lnTo>
                    <a:lnTo>
                      <a:pt x="699" y="59"/>
                    </a:lnTo>
                    <a:lnTo>
                      <a:pt x="678" y="48"/>
                    </a:lnTo>
                    <a:lnTo>
                      <a:pt x="657" y="34"/>
                    </a:lnTo>
                    <a:lnTo>
                      <a:pt x="663" y="25"/>
                    </a:lnTo>
                    <a:lnTo>
                      <a:pt x="686" y="40"/>
                    </a:lnTo>
                    <a:lnTo>
                      <a:pt x="707" y="51"/>
                    </a:lnTo>
                    <a:lnTo>
                      <a:pt x="728" y="60"/>
                    </a:lnTo>
                    <a:lnTo>
                      <a:pt x="748" y="65"/>
                    </a:lnTo>
                    <a:lnTo>
                      <a:pt x="770" y="71"/>
                    </a:lnTo>
                    <a:lnTo>
                      <a:pt x="792" y="74"/>
                    </a:lnTo>
                    <a:lnTo>
                      <a:pt x="813" y="75"/>
                    </a:lnTo>
                    <a:lnTo>
                      <a:pt x="834" y="74"/>
                    </a:lnTo>
                    <a:lnTo>
                      <a:pt x="855" y="72"/>
                    </a:lnTo>
                    <a:lnTo>
                      <a:pt x="875" y="67"/>
                    </a:lnTo>
                    <a:lnTo>
                      <a:pt x="894" y="60"/>
                    </a:lnTo>
                    <a:lnTo>
                      <a:pt x="894" y="61"/>
                    </a:lnTo>
                    <a:lnTo>
                      <a:pt x="909" y="53"/>
                    </a:lnTo>
                    <a:lnTo>
                      <a:pt x="925" y="42"/>
                    </a:lnTo>
                    <a:lnTo>
                      <a:pt x="941" y="30"/>
                    </a:lnTo>
                    <a:lnTo>
                      <a:pt x="954" y="14"/>
                    </a:lnTo>
                    <a:lnTo>
                      <a:pt x="966" y="0"/>
                    </a:lnTo>
                    <a:close/>
                  </a:path>
                </a:pathLst>
              </a:custGeom>
              <a:solidFill>
                <a:srgbClr val="237E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9480" name="Group 27"/>
          <p:cNvGrpSpPr>
            <a:grpSpLocks/>
          </p:cNvGrpSpPr>
          <p:nvPr/>
        </p:nvGrpSpPr>
        <p:grpSpPr bwMode="auto">
          <a:xfrm>
            <a:off x="6300788" y="2238375"/>
            <a:ext cx="1616075" cy="1289050"/>
            <a:chOff x="0" y="0"/>
            <a:chExt cx="1616075" cy="1289785"/>
          </a:xfrm>
        </p:grpSpPr>
        <p:grpSp>
          <p:nvGrpSpPr>
            <p:cNvPr id="19481" name="Group 4"/>
            <p:cNvGrpSpPr>
              <a:grpSpLocks/>
            </p:cNvGrpSpPr>
            <p:nvPr/>
          </p:nvGrpSpPr>
          <p:grpSpPr bwMode="auto">
            <a:xfrm>
              <a:off x="0" y="0"/>
              <a:ext cx="1616075" cy="1060450"/>
              <a:chOff x="0" y="0"/>
              <a:chExt cx="1018" cy="668"/>
            </a:xfrm>
          </p:grpSpPr>
          <p:sp>
            <p:nvSpPr>
              <p:cNvPr id="19482" name="Freeform 6"/>
              <p:cNvSpPr>
                <a:spLocks noEditPoints="1" noChangeArrowheads="1"/>
              </p:cNvSpPr>
              <p:nvPr/>
            </p:nvSpPr>
            <p:spPr bwMode="auto">
              <a:xfrm>
                <a:off x="311" y="0"/>
                <a:ext cx="340" cy="668"/>
              </a:xfrm>
              <a:custGeom>
                <a:avLst/>
                <a:gdLst>
                  <a:gd name="T0" fmla="*/ 169 w 1361"/>
                  <a:gd name="T1" fmla="*/ 2487 h 2674"/>
                  <a:gd name="T2" fmla="*/ 1193 w 1361"/>
                  <a:gd name="T3" fmla="*/ 2378 h 2674"/>
                  <a:gd name="T4" fmla="*/ 152 w 1361"/>
                  <a:gd name="T5" fmla="*/ 2361 h 2674"/>
                  <a:gd name="T6" fmla="*/ 1210 w 1361"/>
                  <a:gd name="T7" fmla="*/ 2505 h 2674"/>
                  <a:gd name="T8" fmla="*/ 152 w 1361"/>
                  <a:gd name="T9" fmla="*/ 2361 h 2674"/>
                  <a:gd name="T10" fmla="*/ 169 w 1361"/>
                  <a:gd name="T11" fmla="*/ 2248 h 2674"/>
                  <a:gd name="T12" fmla="*/ 359 w 1361"/>
                  <a:gd name="T13" fmla="*/ 2106 h 2674"/>
                  <a:gd name="T14" fmla="*/ 152 w 1361"/>
                  <a:gd name="T15" fmla="*/ 2089 h 2674"/>
                  <a:gd name="T16" fmla="*/ 377 w 1361"/>
                  <a:gd name="T17" fmla="*/ 2266 h 2674"/>
                  <a:gd name="T18" fmla="*/ 152 w 1361"/>
                  <a:gd name="T19" fmla="*/ 2089 h 2674"/>
                  <a:gd name="T20" fmla="*/ 1361 w 1361"/>
                  <a:gd name="T21" fmla="*/ 2026 h 2674"/>
                  <a:gd name="T22" fmla="*/ 1357 w 1361"/>
                  <a:gd name="T23" fmla="*/ 2540 h 2674"/>
                  <a:gd name="T24" fmla="*/ 1329 w 1361"/>
                  <a:gd name="T25" fmla="*/ 2600 h 2674"/>
                  <a:gd name="T26" fmla="*/ 1278 w 1361"/>
                  <a:gd name="T27" fmla="*/ 2646 h 2674"/>
                  <a:gd name="T28" fmla="*/ 1211 w 1361"/>
                  <a:gd name="T29" fmla="*/ 2670 h 2674"/>
                  <a:gd name="T30" fmla="*/ 188 w 1361"/>
                  <a:gd name="T31" fmla="*/ 2674 h 2674"/>
                  <a:gd name="T32" fmla="*/ 115 w 1361"/>
                  <a:gd name="T33" fmla="*/ 2660 h 2674"/>
                  <a:gd name="T34" fmla="*/ 55 w 1361"/>
                  <a:gd name="T35" fmla="*/ 2625 h 2674"/>
                  <a:gd name="T36" fmla="*/ 15 w 1361"/>
                  <a:gd name="T37" fmla="*/ 2571 h 2674"/>
                  <a:gd name="T38" fmla="*/ 0 w 1361"/>
                  <a:gd name="T39" fmla="*/ 2506 h 2674"/>
                  <a:gd name="T40" fmla="*/ 18 w 1361"/>
                  <a:gd name="T41" fmla="*/ 2069 h 2674"/>
                  <a:gd name="T42" fmla="*/ 21 w 1361"/>
                  <a:gd name="T43" fmla="*/ 2537 h 2674"/>
                  <a:gd name="T44" fmla="*/ 47 w 1361"/>
                  <a:gd name="T45" fmla="*/ 2590 h 2674"/>
                  <a:gd name="T46" fmla="*/ 92 w 1361"/>
                  <a:gd name="T47" fmla="*/ 2631 h 2674"/>
                  <a:gd name="T48" fmla="*/ 153 w 1361"/>
                  <a:gd name="T49" fmla="*/ 2653 h 2674"/>
                  <a:gd name="T50" fmla="*/ 1174 w 1361"/>
                  <a:gd name="T51" fmla="*/ 2657 h 2674"/>
                  <a:gd name="T52" fmla="*/ 1240 w 1361"/>
                  <a:gd name="T53" fmla="*/ 2644 h 2674"/>
                  <a:gd name="T54" fmla="*/ 1294 w 1361"/>
                  <a:gd name="T55" fmla="*/ 2612 h 2674"/>
                  <a:gd name="T56" fmla="*/ 1330 w 1361"/>
                  <a:gd name="T57" fmla="*/ 2565 h 2674"/>
                  <a:gd name="T58" fmla="*/ 1344 w 1361"/>
                  <a:gd name="T59" fmla="*/ 2506 h 2674"/>
                  <a:gd name="T60" fmla="*/ 169 w 1361"/>
                  <a:gd name="T61" fmla="*/ 478 h 2674"/>
                  <a:gd name="T62" fmla="*/ 1193 w 1361"/>
                  <a:gd name="T63" fmla="*/ 599 h 2674"/>
                  <a:gd name="T64" fmla="*/ 169 w 1361"/>
                  <a:gd name="T65" fmla="*/ 478 h 2674"/>
                  <a:gd name="T66" fmla="*/ 1210 w 1361"/>
                  <a:gd name="T67" fmla="*/ 461 h 2674"/>
                  <a:gd name="T68" fmla="*/ 152 w 1361"/>
                  <a:gd name="T69" fmla="*/ 617 h 2674"/>
                  <a:gd name="T70" fmla="*/ 169 w 1361"/>
                  <a:gd name="T71" fmla="*/ 223 h 2674"/>
                  <a:gd name="T72" fmla="*/ 1193 w 1361"/>
                  <a:gd name="T73" fmla="*/ 331 h 2674"/>
                  <a:gd name="T74" fmla="*/ 169 w 1361"/>
                  <a:gd name="T75" fmla="*/ 223 h 2674"/>
                  <a:gd name="T76" fmla="*/ 1210 w 1361"/>
                  <a:gd name="T77" fmla="*/ 205 h 2674"/>
                  <a:gd name="T78" fmla="*/ 152 w 1361"/>
                  <a:gd name="T79" fmla="*/ 349 h 2674"/>
                  <a:gd name="T80" fmla="*/ 188 w 1361"/>
                  <a:gd name="T81" fmla="*/ 0 h 2674"/>
                  <a:gd name="T82" fmla="*/ 1211 w 1361"/>
                  <a:gd name="T83" fmla="*/ 4 h 2674"/>
                  <a:gd name="T84" fmla="*/ 1278 w 1361"/>
                  <a:gd name="T85" fmla="*/ 29 h 2674"/>
                  <a:gd name="T86" fmla="*/ 1329 w 1361"/>
                  <a:gd name="T87" fmla="*/ 75 h 2674"/>
                  <a:gd name="T88" fmla="*/ 1357 w 1361"/>
                  <a:gd name="T89" fmla="*/ 134 h 2674"/>
                  <a:gd name="T90" fmla="*/ 1361 w 1361"/>
                  <a:gd name="T91" fmla="*/ 1278 h 2674"/>
                  <a:gd name="T92" fmla="*/ 1344 w 1361"/>
                  <a:gd name="T93" fmla="*/ 169 h 2674"/>
                  <a:gd name="T94" fmla="*/ 1330 w 1361"/>
                  <a:gd name="T95" fmla="*/ 109 h 2674"/>
                  <a:gd name="T96" fmla="*/ 1294 w 1361"/>
                  <a:gd name="T97" fmla="*/ 62 h 2674"/>
                  <a:gd name="T98" fmla="*/ 1240 w 1361"/>
                  <a:gd name="T99" fmla="*/ 30 h 2674"/>
                  <a:gd name="T100" fmla="*/ 1174 w 1361"/>
                  <a:gd name="T101" fmla="*/ 18 h 2674"/>
                  <a:gd name="T102" fmla="*/ 153 w 1361"/>
                  <a:gd name="T103" fmla="*/ 22 h 2674"/>
                  <a:gd name="T104" fmla="*/ 92 w 1361"/>
                  <a:gd name="T105" fmla="*/ 44 h 2674"/>
                  <a:gd name="T106" fmla="*/ 47 w 1361"/>
                  <a:gd name="T107" fmla="*/ 85 h 2674"/>
                  <a:gd name="T108" fmla="*/ 21 w 1361"/>
                  <a:gd name="T109" fmla="*/ 138 h 2674"/>
                  <a:gd name="T110" fmla="*/ 18 w 1361"/>
                  <a:gd name="T111" fmla="*/ 1037 h 2674"/>
                  <a:gd name="T112" fmla="*/ 0 w 1361"/>
                  <a:gd name="T113" fmla="*/ 169 h 2674"/>
                  <a:gd name="T114" fmla="*/ 15 w 1361"/>
                  <a:gd name="T115" fmla="*/ 103 h 2674"/>
                  <a:gd name="T116" fmla="*/ 55 w 1361"/>
                  <a:gd name="T117" fmla="*/ 50 h 2674"/>
                  <a:gd name="T118" fmla="*/ 115 w 1361"/>
                  <a:gd name="T119" fmla="*/ 14 h 2674"/>
                  <a:gd name="T120" fmla="*/ 188 w 1361"/>
                  <a:gd name="T121" fmla="*/ 0 h 26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61"/>
                  <a:gd name="T184" fmla="*/ 0 h 2674"/>
                  <a:gd name="T185" fmla="*/ 1361 w 1361"/>
                  <a:gd name="T186" fmla="*/ 2674 h 26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61" h="2674">
                    <a:moveTo>
                      <a:pt x="169" y="2378"/>
                    </a:moveTo>
                    <a:lnTo>
                      <a:pt x="169" y="2487"/>
                    </a:lnTo>
                    <a:lnTo>
                      <a:pt x="1193" y="2487"/>
                    </a:lnTo>
                    <a:lnTo>
                      <a:pt x="1193" y="2378"/>
                    </a:lnTo>
                    <a:lnTo>
                      <a:pt x="169" y="2378"/>
                    </a:lnTo>
                    <a:close/>
                    <a:moveTo>
                      <a:pt x="152" y="2361"/>
                    </a:moveTo>
                    <a:lnTo>
                      <a:pt x="1210" y="2361"/>
                    </a:lnTo>
                    <a:lnTo>
                      <a:pt x="1210" y="2505"/>
                    </a:lnTo>
                    <a:lnTo>
                      <a:pt x="152" y="2505"/>
                    </a:lnTo>
                    <a:lnTo>
                      <a:pt x="152" y="2361"/>
                    </a:lnTo>
                    <a:close/>
                    <a:moveTo>
                      <a:pt x="169" y="2106"/>
                    </a:moveTo>
                    <a:lnTo>
                      <a:pt x="169" y="2248"/>
                    </a:lnTo>
                    <a:lnTo>
                      <a:pt x="359" y="2248"/>
                    </a:lnTo>
                    <a:lnTo>
                      <a:pt x="359" y="2106"/>
                    </a:lnTo>
                    <a:lnTo>
                      <a:pt x="169" y="2106"/>
                    </a:lnTo>
                    <a:close/>
                    <a:moveTo>
                      <a:pt x="152" y="2089"/>
                    </a:moveTo>
                    <a:lnTo>
                      <a:pt x="377" y="2089"/>
                    </a:lnTo>
                    <a:lnTo>
                      <a:pt x="377" y="2266"/>
                    </a:lnTo>
                    <a:lnTo>
                      <a:pt x="152" y="2266"/>
                    </a:lnTo>
                    <a:lnTo>
                      <a:pt x="152" y="2089"/>
                    </a:lnTo>
                    <a:close/>
                    <a:moveTo>
                      <a:pt x="1344" y="2026"/>
                    </a:moveTo>
                    <a:lnTo>
                      <a:pt x="1361" y="2026"/>
                    </a:lnTo>
                    <a:lnTo>
                      <a:pt x="1361" y="2506"/>
                    </a:lnTo>
                    <a:lnTo>
                      <a:pt x="1357" y="2540"/>
                    </a:lnTo>
                    <a:lnTo>
                      <a:pt x="1346" y="2571"/>
                    </a:lnTo>
                    <a:lnTo>
                      <a:pt x="1329" y="2600"/>
                    </a:lnTo>
                    <a:lnTo>
                      <a:pt x="1307" y="2625"/>
                    </a:lnTo>
                    <a:lnTo>
                      <a:pt x="1278" y="2646"/>
                    </a:lnTo>
                    <a:lnTo>
                      <a:pt x="1247" y="2660"/>
                    </a:lnTo>
                    <a:lnTo>
                      <a:pt x="1211" y="2670"/>
                    </a:lnTo>
                    <a:lnTo>
                      <a:pt x="1174" y="2674"/>
                    </a:lnTo>
                    <a:lnTo>
                      <a:pt x="188" y="2674"/>
                    </a:lnTo>
                    <a:lnTo>
                      <a:pt x="150" y="2670"/>
                    </a:lnTo>
                    <a:lnTo>
                      <a:pt x="115" y="2660"/>
                    </a:lnTo>
                    <a:lnTo>
                      <a:pt x="83" y="2646"/>
                    </a:lnTo>
                    <a:lnTo>
                      <a:pt x="55" y="2625"/>
                    </a:lnTo>
                    <a:lnTo>
                      <a:pt x="32" y="2600"/>
                    </a:lnTo>
                    <a:lnTo>
                      <a:pt x="15" y="2571"/>
                    </a:lnTo>
                    <a:lnTo>
                      <a:pt x="4" y="2540"/>
                    </a:lnTo>
                    <a:lnTo>
                      <a:pt x="0" y="2506"/>
                    </a:lnTo>
                    <a:lnTo>
                      <a:pt x="0" y="2074"/>
                    </a:lnTo>
                    <a:lnTo>
                      <a:pt x="18" y="2069"/>
                    </a:lnTo>
                    <a:lnTo>
                      <a:pt x="18" y="2506"/>
                    </a:lnTo>
                    <a:lnTo>
                      <a:pt x="21" y="2537"/>
                    </a:lnTo>
                    <a:lnTo>
                      <a:pt x="31" y="2565"/>
                    </a:lnTo>
                    <a:lnTo>
                      <a:pt x="47" y="2590"/>
                    </a:lnTo>
                    <a:lnTo>
                      <a:pt x="68" y="2612"/>
                    </a:lnTo>
                    <a:lnTo>
                      <a:pt x="92" y="2631"/>
                    </a:lnTo>
                    <a:lnTo>
                      <a:pt x="122" y="2644"/>
                    </a:lnTo>
                    <a:lnTo>
                      <a:pt x="153" y="2653"/>
                    </a:lnTo>
                    <a:lnTo>
                      <a:pt x="188" y="2657"/>
                    </a:lnTo>
                    <a:lnTo>
                      <a:pt x="1174" y="2657"/>
                    </a:lnTo>
                    <a:lnTo>
                      <a:pt x="1208" y="2653"/>
                    </a:lnTo>
                    <a:lnTo>
                      <a:pt x="1240" y="2644"/>
                    </a:lnTo>
                    <a:lnTo>
                      <a:pt x="1268" y="2631"/>
                    </a:lnTo>
                    <a:lnTo>
                      <a:pt x="1294" y="2612"/>
                    </a:lnTo>
                    <a:lnTo>
                      <a:pt x="1315" y="2590"/>
                    </a:lnTo>
                    <a:lnTo>
                      <a:pt x="1330" y="2565"/>
                    </a:lnTo>
                    <a:lnTo>
                      <a:pt x="1340" y="2537"/>
                    </a:lnTo>
                    <a:lnTo>
                      <a:pt x="1344" y="2506"/>
                    </a:lnTo>
                    <a:lnTo>
                      <a:pt x="1344" y="2026"/>
                    </a:lnTo>
                    <a:close/>
                    <a:moveTo>
                      <a:pt x="169" y="478"/>
                    </a:moveTo>
                    <a:lnTo>
                      <a:pt x="169" y="599"/>
                    </a:lnTo>
                    <a:lnTo>
                      <a:pt x="1193" y="599"/>
                    </a:lnTo>
                    <a:lnTo>
                      <a:pt x="1193" y="478"/>
                    </a:lnTo>
                    <a:lnTo>
                      <a:pt x="169" y="478"/>
                    </a:lnTo>
                    <a:close/>
                    <a:moveTo>
                      <a:pt x="152" y="461"/>
                    </a:moveTo>
                    <a:lnTo>
                      <a:pt x="1210" y="461"/>
                    </a:lnTo>
                    <a:lnTo>
                      <a:pt x="1210" y="617"/>
                    </a:lnTo>
                    <a:lnTo>
                      <a:pt x="152" y="617"/>
                    </a:lnTo>
                    <a:lnTo>
                      <a:pt x="152" y="461"/>
                    </a:lnTo>
                    <a:close/>
                    <a:moveTo>
                      <a:pt x="169" y="223"/>
                    </a:moveTo>
                    <a:lnTo>
                      <a:pt x="169" y="331"/>
                    </a:lnTo>
                    <a:lnTo>
                      <a:pt x="1193" y="331"/>
                    </a:lnTo>
                    <a:lnTo>
                      <a:pt x="1193" y="223"/>
                    </a:lnTo>
                    <a:lnTo>
                      <a:pt x="169" y="223"/>
                    </a:lnTo>
                    <a:close/>
                    <a:moveTo>
                      <a:pt x="152" y="205"/>
                    </a:moveTo>
                    <a:lnTo>
                      <a:pt x="1210" y="205"/>
                    </a:lnTo>
                    <a:lnTo>
                      <a:pt x="1210" y="349"/>
                    </a:lnTo>
                    <a:lnTo>
                      <a:pt x="152" y="349"/>
                    </a:lnTo>
                    <a:lnTo>
                      <a:pt x="152" y="205"/>
                    </a:lnTo>
                    <a:close/>
                    <a:moveTo>
                      <a:pt x="188" y="0"/>
                    </a:moveTo>
                    <a:lnTo>
                      <a:pt x="1174" y="0"/>
                    </a:lnTo>
                    <a:lnTo>
                      <a:pt x="1211" y="4"/>
                    </a:lnTo>
                    <a:lnTo>
                      <a:pt x="1247" y="14"/>
                    </a:lnTo>
                    <a:lnTo>
                      <a:pt x="1278" y="29"/>
                    </a:lnTo>
                    <a:lnTo>
                      <a:pt x="1307" y="50"/>
                    </a:lnTo>
                    <a:lnTo>
                      <a:pt x="1329" y="75"/>
                    </a:lnTo>
                    <a:lnTo>
                      <a:pt x="1346" y="103"/>
                    </a:lnTo>
                    <a:lnTo>
                      <a:pt x="1357" y="134"/>
                    </a:lnTo>
                    <a:lnTo>
                      <a:pt x="1361" y="169"/>
                    </a:lnTo>
                    <a:lnTo>
                      <a:pt x="1361" y="1278"/>
                    </a:lnTo>
                    <a:lnTo>
                      <a:pt x="1344" y="1296"/>
                    </a:lnTo>
                    <a:lnTo>
                      <a:pt x="1344" y="169"/>
                    </a:lnTo>
                    <a:lnTo>
                      <a:pt x="1340" y="138"/>
                    </a:lnTo>
                    <a:lnTo>
                      <a:pt x="1330" y="109"/>
                    </a:lnTo>
                    <a:lnTo>
                      <a:pt x="1315" y="85"/>
                    </a:lnTo>
                    <a:lnTo>
                      <a:pt x="1294" y="62"/>
                    </a:lnTo>
                    <a:lnTo>
                      <a:pt x="1268" y="44"/>
                    </a:lnTo>
                    <a:lnTo>
                      <a:pt x="1240" y="30"/>
                    </a:lnTo>
                    <a:lnTo>
                      <a:pt x="1208" y="22"/>
                    </a:lnTo>
                    <a:lnTo>
                      <a:pt x="1174" y="18"/>
                    </a:lnTo>
                    <a:lnTo>
                      <a:pt x="188" y="18"/>
                    </a:lnTo>
                    <a:lnTo>
                      <a:pt x="153" y="22"/>
                    </a:lnTo>
                    <a:lnTo>
                      <a:pt x="122" y="30"/>
                    </a:lnTo>
                    <a:lnTo>
                      <a:pt x="92" y="44"/>
                    </a:lnTo>
                    <a:lnTo>
                      <a:pt x="68" y="62"/>
                    </a:lnTo>
                    <a:lnTo>
                      <a:pt x="47" y="85"/>
                    </a:lnTo>
                    <a:lnTo>
                      <a:pt x="31" y="109"/>
                    </a:lnTo>
                    <a:lnTo>
                      <a:pt x="21" y="138"/>
                    </a:lnTo>
                    <a:lnTo>
                      <a:pt x="18" y="169"/>
                    </a:lnTo>
                    <a:lnTo>
                      <a:pt x="18" y="1037"/>
                    </a:lnTo>
                    <a:lnTo>
                      <a:pt x="0" y="1021"/>
                    </a:lnTo>
                    <a:lnTo>
                      <a:pt x="0" y="169"/>
                    </a:lnTo>
                    <a:lnTo>
                      <a:pt x="4" y="134"/>
                    </a:lnTo>
                    <a:lnTo>
                      <a:pt x="15" y="103"/>
                    </a:lnTo>
                    <a:lnTo>
                      <a:pt x="32" y="75"/>
                    </a:lnTo>
                    <a:lnTo>
                      <a:pt x="55" y="50"/>
                    </a:lnTo>
                    <a:lnTo>
                      <a:pt x="83" y="29"/>
                    </a:lnTo>
                    <a:lnTo>
                      <a:pt x="115" y="14"/>
                    </a:lnTo>
                    <a:lnTo>
                      <a:pt x="150" y="4"/>
                    </a:lnTo>
                    <a:lnTo>
                      <a:pt x="188"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83" name="Freeform 7"/>
              <p:cNvSpPr>
                <a:spLocks noEditPoints="1" noChangeArrowheads="1"/>
              </p:cNvSpPr>
              <p:nvPr/>
            </p:nvSpPr>
            <p:spPr bwMode="auto">
              <a:xfrm>
                <a:off x="0" y="189"/>
                <a:ext cx="256" cy="338"/>
              </a:xfrm>
              <a:custGeom>
                <a:avLst/>
                <a:gdLst>
                  <a:gd name="T0" fmla="*/ 1009 w 1022"/>
                  <a:gd name="T1" fmla="*/ 33 h 1353"/>
                  <a:gd name="T2" fmla="*/ 22 w 1022"/>
                  <a:gd name="T3" fmla="*/ 1179 h 1353"/>
                  <a:gd name="T4" fmla="*/ 1008 w 1022"/>
                  <a:gd name="T5" fmla="*/ 1340 h 1353"/>
                  <a:gd name="T6" fmla="*/ 1009 w 1022"/>
                  <a:gd name="T7" fmla="*/ 33 h 1353"/>
                  <a:gd name="T8" fmla="*/ 1022 w 1022"/>
                  <a:gd name="T9" fmla="*/ 0 h 1353"/>
                  <a:gd name="T10" fmla="*/ 1022 w 1022"/>
                  <a:gd name="T11" fmla="*/ 16 h 1353"/>
                  <a:gd name="T12" fmla="*/ 1020 w 1022"/>
                  <a:gd name="T13" fmla="*/ 1346 h 1353"/>
                  <a:gd name="T14" fmla="*/ 1020 w 1022"/>
                  <a:gd name="T15" fmla="*/ 1353 h 1353"/>
                  <a:gd name="T16" fmla="*/ 1014 w 1022"/>
                  <a:gd name="T17" fmla="*/ 1353 h 1353"/>
                  <a:gd name="T18" fmla="*/ 11 w 1022"/>
                  <a:gd name="T19" fmla="*/ 1189 h 1353"/>
                  <a:gd name="T20" fmla="*/ 0 w 1022"/>
                  <a:gd name="T21" fmla="*/ 1187 h 1353"/>
                  <a:gd name="T22" fmla="*/ 8 w 1022"/>
                  <a:gd name="T23" fmla="*/ 1179 h 1353"/>
                  <a:gd name="T24" fmla="*/ 1012 w 1022"/>
                  <a:gd name="T25" fmla="*/ 13 h 1353"/>
                  <a:gd name="T26" fmla="*/ 1022 w 1022"/>
                  <a:gd name="T27" fmla="*/ 0 h 1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2"/>
                  <a:gd name="T43" fmla="*/ 0 h 1353"/>
                  <a:gd name="T44" fmla="*/ 1022 w 1022"/>
                  <a:gd name="T45" fmla="*/ 1353 h 1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2" h="1353">
                    <a:moveTo>
                      <a:pt x="1009" y="33"/>
                    </a:moveTo>
                    <a:lnTo>
                      <a:pt x="22" y="1179"/>
                    </a:lnTo>
                    <a:lnTo>
                      <a:pt x="1008" y="1340"/>
                    </a:lnTo>
                    <a:lnTo>
                      <a:pt x="1009" y="33"/>
                    </a:lnTo>
                    <a:close/>
                    <a:moveTo>
                      <a:pt x="1022" y="0"/>
                    </a:moveTo>
                    <a:lnTo>
                      <a:pt x="1022" y="16"/>
                    </a:lnTo>
                    <a:lnTo>
                      <a:pt x="1020" y="1346"/>
                    </a:lnTo>
                    <a:lnTo>
                      <a:pt x="1020" y="1353"/>
                    </a:lnTo>
                    <a:lnTo>
                      <a:pt x="1014" y="1353"/>
                    </a:lnTo>
                    <a:lnTo>
                      <a:pt x="11" y="1189"/>
                    </a:lnTo>
                    <a:lnTo>
                      <a:pt x="0" y="1187"/>
                    </a:lnTo>
                    <a:lnTo>
                      <a:pt x="8" y="1179"/>
                    </a:lnTo>
                    <a:lnTo>
                      <a:pt x="1012" y="13"/>
                    </a:lnTo>
                    <a:lnTo>
                      <a:pt x="1022"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84" name="Freeform 8"/>
              <p:cNvSpPr>
                <a:spLocks noEditPoints="1" noChangeArrowheads="1"/>
              </p:cNvSpPr>
              <p:nvPr/>
            </p:nvSpPr>
            <p:spPr bwMode="auto">
              <a:xfrm>
                <a:off x="255" y="189"/>
                <a:ext cx="256" cy="338"/>
              </a:xfrm>
              <a:custGeom>
                <a:avLst/>
                <a:gdLst>
                  <a:gd name="T0" fmla="*/ 13 w 1023"/>
                  <a:gd name="T1" fmla="*/ 31 h 1353"/>
                  <a:gd name="T2" fmla="*/ 14 w 1023"/>
                  <a:gd name="T3" fmla="*/ 1340 h 1353"/>
                  <a:gd name="T4" fmla="*/ 1002 w 1023"/>
                  <a:gd name="T5" fmla="*/ 1179 h 1353"/>
                  <a:gd name="T6" fmla="*/ 13 w 1023"/>
                  <a:gd name="T7" fmla="*/ 31 h 1353"/>
                  <a:gd name="T8" fmla="*/ 0 w 1023"/>
                  <a:gd name="T9" fmla="*/ 0 h 1353"/>
                  <a:gd name="T10" fmla="*/ 11 w 1023"/>
                  <a:gd name="T11" fmla="*/ 13 h 1353"/>
                  <a:gd name="T12" fmla="*/ 1017 w 1023"/>
                  <a:gd name="T13" fmla="*/ 1179 h 1353"/>
                  <a:gd name="T14" fmla="*/ 1023 w 1023"/>
                  <a:gd name="T15" fmla="*/ 1187 h 1353"/>
                  <a:gd name="T16" fmla="*/ 1013 w 1023"/>
                  <a:gd name="T17" fmla="*/ 1189 h 1353"/>
                  <a:gd name="T18" fmla="*/ 9 w 1023"/>
                  <a:gd name="T19" fmla="*/ 1353 h 1353"/>
                  <a:gd name="T20" fmla="*/ 1 w 1023"/>
                  <a:gd name="T21" fmla="*/ 1353 h 1353"/>
                  <a:gd name="T22" fmla="*/ 1 w 1023"/>
                  <a:gd name="T23" fmla="*/ 1346 h 1353"/>
                  <a:gd name="T24" fmla="*/ 0 w 1023"/>
                  <a:gd name="T25" fmla="*/ 16 h 1353"/>
                  <a:gd name="T26" fmla="*/ 0 w 1023"/>
                  <a:gd name="T27" fmla="*/ 0 h 13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3"/>
                  <a:gd name="T43" fmla="*/ 0 h 1353"/>
                  <a:gd name="T44" fmla="*/ 1023 w 1023"/>
                  <a:gd name="T45" fmla="*/ 1353 h 13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3" h="1353">
                    <a:moveTo>
                      <a:pt x="13" y="31"/>
                    </a:moveTo>
                    <a:lnTo>
                      <a:pt x="14" y="1340"/>
                    </a:lnTo>
                    <a:lnTo>
                      <a:pt x="1002" y="1179"/>
                    </a:lnTo>
                    <a:lnTo>
                      <a:pt x="13" y="31"/>
                    </a:lnTo>
                    <a:close/>
                    <a:moveTo>
                      <a:pt x="0" y="0"/>
                    </a:moveTo>
                    <a:lnTo>
                      <a:pt x="11" y="13"/>
                    </a:lnTo>
                    <a:lnTo>
                      <a:pt x="1017" y="1179"/>
                    </a:lnTo>
                    <a:lnTo>
                      <a:pt x="1023" y="1187"/>
                    </a:lnTo>
                    <a:lnTo>
                      <a:pt x="1013" y="1189"/>
                    </a:lnTo>
                    <a:lnTo>
                      <a:pt x="9" y="1353"/>
                    </a:lnTo>
                    <a:lnTo>
                      <a:pt x="1" y="1353"/>
                    </a:lnTo>
                    <a:lnTo>
                      <a:pt x="1" y="1346"/>
                    </a:lnTo>
                    <a:lnTo>
                      <a:pt x="0" y="16"/>
                    </a:lnTo>
                    <a:lnTo>
                      <a:pt x="0"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85" name="Freeform 9"/>
              <p:cNvSpPr>
                <a:spLocks noEditPoints="1" noChangeArrowheads="1"/>
              </p:cNvSpPr>
              <p:nvPr/>
            </p:nvSpPr>
            <p:spPr bwMode="auto">
              <a:xfrm>
                <a:off x="61" y="274"/>
                <a:ext cx="388" cy="203"/>
              </a:xfrm>
              <a:custGeom>
                <a:avLst/>
                <a:gdLst>
                  <a:gd name="T0" fmla="*/ 1010 w 1549"/>
                  <a:gd name="T1" fmla="*/ 680 h 811"/>
                  <a:gd name="T2" fmla="*/ 995 w 1549"/>
                  <a:gd name="T3" fmla="*/ 786 h 811"/>
                  <a:gd name="T4" fmla="*/ 878 w 1549"/>
                  <a:gd name="T5" fmla="*/ 800 h 811"/>
                  <a:gd name="T6" fmla="*/ 834 w 1549"/>
                  <a:gd name="T7" fmla="*/ 701 h 811"/>
                  <a:gd name="T8" fmla="*/ 926 w 1549"/>
                  <a:gd name="T9" fmla="*/ 637 h 811"/>
                  <a:gd name="T10" fmla="*/ 698 w 1549"/>
                  <a:gd name="T11" fmla="*/ 680 h 811"/>
                  <a:gd name="T12" fmla="*/ 683 w 1549"/>
                  <a:gd name="T13" fmla="*/ 786 h 811"/>
                  <a:gd name="T14" fmla="*/ 568 w 1549"/>
                  <a:gd name="T15" fmla="*/ 800 h 811"/>
                  <a:gd name="T16" fmla="*/ 525 w 1549"/>
                  <a:gd name="T17" fmla="*/ 701 h 811"/>
                  <a:gd name="T18" fmla="*/ 616 w 1549"/>
                  <a:gd name="T19" fmla="*/ 637 h 811"/>
                  <a:gd name="T20" fmla="*/ 1273 w 1549"/>
                  <a:gd name="T21" fmla="*/ 633 h 811"/>
                  <a:gd name="T22" fmla="*/ 1258 w 1549"/>
                  <a:gd name="T23" fmla="*/ 739 h 811"/>
                  <a:gd name="T24" fmla="*/ 1141 w 1549"/>
                  <a:gd name="T25" fmla="*/ 753 h 811"/>
                  <a:gd name="T26" fmla="*/ 1097 w 1549"/>
                  <a:gd name="T27" fmla="*/ 654 h 811"/>
                  <a:gd name="T28" fmla="*/ 1189 w 1549"/>
                  <a:gd name="T29" fmla="*/ 590 h 811"/>
                  <a:gd name="T30" fmla="*/ 440 w 1549"/>
                  <a:gd name="T31" fmla="*/ 633 h 811"/>
                  <a:gd name="T32" fmla="*/ 425 w 1549"/>
                  <a:gd name="T33" fmla="*/ 739 h 811"/>
                  <a:gd name="T34" fmla="*/ 310 w 1549"/>
                  <a:gd name="T35" fmla="*/ 753 h 811"/>
                  <a:gd name="T36" fmla="*/ 267 w 1549"/>
                  <a:gd name="T37" fmla="*/ 654 h 811"/>
                  <a:gd name="T38" fmla="*/ 358 w 1549"/>
                  <a:gd name="T39" fmla="*/ 590 h 811"/>
                  <a:gd name="T40" fmla="*/ 1535 w 1549"/>
                  <a:gd name="T41" fmla="*/ 602 h 811"/>
                  <a:gd name="T42" fmla="*/ 1520 w 1549"/>
                  <a:gd name="T43" fmla="*/ 711 h 811"/>
                  <a:gd name="T44" fmla="*/ 1403 w 1549"/>
                  <a:gd name="T45" fmla="*/ 726 h 811"/>
                  <a:gd name="T46" fmla="*/ 1358 w 1549"/>
                  <a:gd name="T47" fmla="*/ 624 h 811"/>
                  <a:gd name="T48" fmla="*/ 1452 w 1549"/>
                  <a:gd name="T49" fmla="*/ 558 h 811"/>
                  <a:gd name="T50" fmla="*/ 180 w 1549"/>
                  <a:gd name="T51" fmla="*/ 602 h 811"/>
                  <a:gd name="T52" fmla="*/ 165 w 1549"/>
                  <a:gd name="T53" fmla="*/ 711 h 811"/>
                  <a:gd name="T54" fmla="*/ 48 w 1549"/>
                  <a:gd name="T55" fmla="*/ 726 h 811"/>
                  <a:gd name="T56" fmla="*/ 4 w 1549"/>
                  <a:gd name="T57" fmla="*/ 624 h 811"/>
                  <a:gd name="T58" fmla="*/ 97 w 1549"/>
                  <a:gd name="T59" fmla="*/ 558 h 811"/>
                  <a:gd name="T60" fmla="*/ 1010 w 1549"/>
                  <a:gd name="T61" fmla="*/ 339 h 811"/>
                  <a:gd name="T62" fmla="*/ 995 w 1549"/>
                  <a:gd name="T63" fmla="*/ 444 h 811"/>
                  <a:gd name="T64" fmla="*/ 878 w 1549"/>
                  <a:gd name="T65" fmla="*/ 459 h 811"/>
                  <a:gd name="T66" fmla="*/ 834 w 1549"/>
                  <a:gd name="T67" fmla="*/ 358 h 811"/>
                  <a:gd name="T68" fmla="*/ 926 w 1549"/>
                  <a:gd name="T69" fmla="*/ 294 h 811"/>
                  <a:gd name="T70" fmla="*/ 698 w 1549"/>
                  <a:gd name="T71" fmla="*/ 339 h 811"/>
                  <a:gd name="T72" fmla="*/ 683 w 1549"/>
                  <a:gd name="T73" fmla="*/ 444 h 811"/>
                  <a:gd name="T74" fmla="*/ 568 w 1549"/>
                  <a:gd name="T75" fmla="*/ 459 h 811"/>
                  <a:gd name="T76" fmla="*/ 525 w 1549"/>
                  <a:gd name="T77" fmla="*/ 358 h 811"/>
                  <a:gd name="T78" fmla="*/ 616 w 1549"/>
                  <a:gd name="T79" fmla="*/ 294 h 811"/>
                  <a:gd name="T80" fmla="*/ 1273 w 1549"/>
                  <a:gd name="T81" fmla="*/ 324 h 811"/>
                  <a:gd name="T82" fmla="*/ 1258 w 1549"/>
                  <a:gd name="T83" fmla="*/ 430 h 811"/>
                  <a:gd name="T84" fmla="*/ 1141 w 1549"/>
                  <a:gd name="T85" fmla="*/ 444 h 811"/>
                  <a:gd name="T86" fmla="*/ 1097 w 1549"/>
                  <a:gd name="T87" fmla="*/ 345 h 811"/>
                  <a:gd name="T88" fmla="*/ 1189 w 1549"/>
                  <a:gd name="T89" fmla="*/ 280 h 811"/>
                  <a:gd name="T90" fmla="*/ 448 w 1549"/>
                  <a:gd name="T91" fmla="*/ 324 h 811"/>
                  <a:gd name="T92" fmla="*/ 433 w 1549"/>
                  <a:gd name="T93" fmla="*/ 430 h 811"/>
                  <a:gd name="T94" fmla="*/ 318 w 1549"/>
                  <a:gd name="T95" fmla="*/ 444 h 811"/>
                  <a:gd name="T96" fmla="*/ 275 w 1549"/>
                  <a:gd name="T97" fmla="*/ 345 h 811"/>
                  <a:gd name="T98" fmla="*/ 367 w 1549"/>
                  <a:gd name="T99" fmla="*/ 280 h 811"/>
                  <a:gd name="T100" fmla="*/ 1010 w 1549"/>
                  <a:gd name="T101" fmla="*/ 43 h 811"/>
                  <a:gd name="T102" fmla="*/ 995 w 1549"/>
                  <a:gd name="T103" fmla="*/ 149 h 811"/>
                  <a:gd name="T104" fmla="*/ 878 w 1549"/>
                  <a:gd name="T105" fmla="*/ 163 h 811"/>
                  <a:gd name="T106" fmla="*/ 834 w 1549"/>
                  <a:gd name="T107" fmla="*/ 64 h 811"/>
                  <a:gd name="T108" fmla="*/ 926 w 1549"/>
                  <a:gd name="T109" fmla="*/ 0 h 811"/>
                  <a:gd name="T110" fmla="*/ 698 w 1549"/>
                  <a:gd name="T111" fmla="*/ 43 h 811"/>
                  <a:gd name="T112" fmla="*/ 683 w 1549"/>
                  <a:gd name="T113" fmla="*/ 149 h 811"/>
                  <a:gd name="T114" fmla="*/ 568 w 1549"/>
                  <a:gd name="T115" fmla="*/ 163 h 811"/>
                  <a:gd name="T116" fmla="*/ 525 w 1549"/>
                  <a:gd name="T117" fmla="*/ 64 h 811"/>
                  <a:gd name="T118" fmla="*/ 616 w 1549"/>
                  <a:gd name="T119" fmla="*/ 0 h 8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49"/>
                  <a:gd name="T181" fmla="*/ 0 h 811"/>
                  <a:gd name="T182" fmla="*/ 1549 w 1549"/>
                  <a:gd name="T183" fmla="*/ 811 h 8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49" h="811">
                    <a:moveTo>
                      <a:pt x="926" y="637"/>
                    </a:moveTo>
                    <a:lnTo>
                      <a:pt x="952" y="639"/>
                    </a:lnTo>
                    <a:lnTo>
                      <a:pt x="976" y="648"/>
                    </a:lnTo>
                    <a:lnTo>
                      <a:pt x="995" y="661"/>
                    </a:lnTo>
                    <a:lnTo>
                      <a:pt x="1010" y="680"/>
                    </a:lnTo>
                    <a:lnTo>
                      <a:pt x="1020" y="701"/>
                    </a:lnTo>
                    <a:lnTo>
                      <a:pt x="1024" y="723"/>
                    </a:lnTo>
                    <a:lnTo>
                      <a:pt x="1020" y="747"/>
                    </a:lnTo>
                    <a:lnTo>
                      <a:pt x="1010" y="768"/>
                    </a:lnTo>
                    <a:lnTo>
                      <a:pt x="995" y="786"/>
                    </a:lnTo>
                    <a:lnTo>
                      <a:pt x="976" y="800"/>
                    </a:lnTo>
                    <a:lnTo>
                      <a:pt x="952" y="809"/>
                    </a:lnTo>
                    <a:lnTo>
                      <a:pt x="926" y="811"/>
                    </a:lnTo>
                    <a:lnTo>
                      <a:pt x="901" y="809"/>
                    </a:lnTo>
                    <a:lnTo>
                      <a:pt x="878" y="800"/>
                    </a:lnTo>
                    <a:lnTo>
                      <a:pt x="858" y="786"/>
                    </a:lnTo>
                    <a:lnTo>
                      <a:pt x="843" y="768"/>
                    </a:lnTo>
                    <a:lnTo>
                      <a:pt x="834" y="747"/>
                    </a:lnTo>
                    <a:lnTo>
                      <a:pt x="830" y="723"/>
                    </a:lnTo>
                    <a:lnTo>
                      <a:pt x="834" y="701"/>
                    </a:lnTo>
                    <a:lnTo>
                      <a:pt x="843" y="680"/>
                    </a:lnTo>
                    <a:lnTo>
                      <a:pt x="858" y="661"/>
                    </a:lnTo>
                    <a:lnTo>
                      <a:pt x="878" y="648"/>
                    </a:lnTo>
                    <a:lnTo>
                      <a:pt x="901" y="639"/>
                    </a:lnTo>
                    <a:lnTo>
                      <a:pt x="926" y="637"/>
                    </a:lnTo>
                    <a:close/>
                    <a:moveTo>
                      <a:pt x="616" y="637"/>
                    </a:moveTo>
                    <a:lnTo>
                      <a:pt x="641" y="639"/>
                    </a:lnTo>
                    <a:lnTo>
                      <a:pt x="663" y="648"/>
                    </a:lnTo>
                    <a:lnTo>
                      <a:pt x="683" y="661"/>
                    </a:lnTo>
                    <a:lnTo>
                      <a:pt x="698" y="680"/>
                    </a:lnTo>
                    <a:lnTo>
                      <a:pt x="706" y="701"/>
                    </a:lnTo>
                    <a:lnTo>
                      <a:pt x="710" y="723"/>
                    </a:lnTo>
                    <a:lnTo>
                      <a:pt x="706" y="747"/>
                    </a:lnTo>
                    <a:lnTo>
                      <a:pt x="698" y="768"/>
                    </a:lnTo>
                    <a:lnTo>
                      <a:pt x="683" y="786"/>
                    </a:lnTo>
                    <a:lnTo>
                      <a:pt x="663" y="800"/>
                    </a:lnTo>
                    <a:lnTo>
                      <a:pt x="641" y="809"/>
                    </a:lnTo>
                    <a:lnTo>
                      <a:pt x="616" y="811"/>
                    </a:lnTo>
                    <a:lnTo>
                      <a:pt x="590" y="809"/>
                    </a:lnTo>
                    <a:lnTo>
                      <a:pt x="568" y="800"/>
                    </a:lnTo>
                    <a:lnTo>
                      <a:pt x="548" y="786"/>
                    </a:lnTo>
                    <a:lnTo>
                      <a:pt x="533" y="768"/>
                    </a:lnTo>
                    <a:lnTo>
                      <a:pt x="525" y="747"/>
                    </a:lnTo>
                    <a:lnTo>
                      <a:pt x="521" y="723"/>
                    </a:lnTo>
                    <a:lnTo>
                      <a:pt x="525" y="701"/>
                    </a:lnTo>
                    <a:lnTo>
                      <a:pt x="533" y="680"/>
                    </a:lnTo>
                    <a:lnTo>
                      <a:pt x="548" y="661"/>
                    </a:lnTo>
                    <a:lnTo>
                      <a:pt x="568" y="648"/>
                    </a:lnTo>
                    <a:lnTo>
                      <a:pt x="590" y="639"/>
                    </a:lnTo>
                    <a:lnTo>
                      <a:pt x="616" y="637"/>
                    </a:lnTo>
                    <a:close/>
                    <a:moveTo>
                      <a:pt x="1189" y="590"/>
                    </a:moveTo>
                    <a:lnTo>
                      <a:pt x="1215" y="593"/>
                    </a:lnTo>
                    <a:lnTo>
                      <a:pt x="1239" y="602"/>
                    </a:lnTo>
                    <a:lnTo>
                      <a:pt x="1258" y="616"/>
                    </a:lnTo>
                    <a:lnTo>
                      <a:pt x="1273" y="633"/>
                    </a:lnTo>
                    <a:lnTo>
                      <a:pt x="1283" y="654"/>
                    </a:lnTo>
                    <a:lnTo>
                      <a:pt x="1286" y="678"/>
                    </a:lnTo>
                    <a:lnTo>
                      <a:pt x="1283" y="701"/>
                    </a:lnTo>
                    <a:lnTo>
                      <a:pt x="1273" y="722"/>
                    </a:lnTo>
                    <a:lnTo>
                      <a:pt x="1258" y="739"/>
                    </a:lnTo>
                    <a:lnTo>
                      <a:pt x="1239" y="753"/>
                    </a:lnTo>
                    <a:lnTo>
                      <a:pt x="1215" y="762"/>
                    </a:lnTo>
                    <a:lnTo>
                      <a:pt x="1189" y="765"/>
                    </a:lnTo>
                    <a:lnTo>
                      <a:pt x="1163" y="762"/>
                    </a:lnTo>
                    <a:lnTo>
                      <a:pt x="1141" y="753"/>
                    </a:lnTo>
                    <a:lnTo>
                      <a:pt x="1121" y="739"/>
                    </a:lnTo>
                    <a:lnTo>
                      <a:pt x="1105" y="722"/>
                    </a:lnTo>
                    <a:lnTo>
                      <a:pt x="1097" y="701"/>
                    </a:lnTo>
                    <a:lnTo>
                      <a:pt x="1093" y="678"/>
                    </a:lnTo>
                    <a:lnTo>
                      <a:pt x="1097" y="654"/>
                    </a:lnTo>
                    <a:lnTo>
                      <a:pt x="1105" y="633"/>
                    </a:lnTo>
                    <a:lnTo>
                      <a:pt x="1121" y="616"/>
                    </a:lnTo>
                    <a:lnTo>
                      <a:pt x="1141" y="602"/>
                    </a:lnTo>
                    <a:lnTo>
                      <a:pt x="1163" y="593"/>
                    </a:lnTo>
                    <a:lnTo>
                      <a:pt x="1189" y="590"/>
                    </a:lnTo>
                    <a:close/>
                    <a:moveTo>
                      <a:pt x="358" y="590"/>
                    </a:moveTo>
                    <a:lnTo>
                      <a:pt x="383" y="593"/>
                    </a:lnTo>
                    <a:lnTo>
                      <a:pt x="405" y="602"/>
                    </a:lnTo>
                    <a:lnTo>
                      <a:pt x="425" y="616"/>
                    </a:lnTo>
                    <a:lnTo>
                      <a:pt x="440" y="633"/>
                    </a:lnTo>
                    <a:lnTo>
                      <a:pt x="448" y="654"/>
                    </a:lnTo>
                    <a:lnTo>
                      <a:pt x="452" y="678"/>
                    </a:lnTo>
                    <a:lnTo>
                      <a:pt x="448" y="701"/>
                    </a:lnTo>
                    <a:lnTo>
                      <a:pt x="440" y="722"/>
                    </a:lnTo>
                    <a:lnTo>
                      <a:pt x="425" y="739"/>
                    </a:lnTo>
                    <a:lnTo>
                      <a:pt x="405" y="753"/>
                    </a:lnTo>
                    <a:lnTo>
                      <a:pt x="383" y="762"/>
                    </a:lnTo>
                    <a:lnTo>
                      <a:pt x="358" y="765"/>
                    </a:lnTo>
                    <a:lnTo>
                      <a:pt x="332" y="762"/>
                    </a:lnTo>
                    <a:lnTo>
                      <a:pt x="310" y="753"/>
                    </a:lnTo>
                    <a:lnTo>
                      <a:pt x="290" y="739"/>
                    </a:lnTo>
                    <a:lnTo>
                      <a:pt x="275" y="722"/>
                    </a:lnTo>
                    <a:lnTo>
                      <a:pt x="267" y="701"/>
                    </a:lnTo>
                    <a:lnTo>
                      <a:pt x="263" y="678"/>
                    </a:lnTo>
                    <a:lnTo>
                      <a:pt x="267" y="654"/>
                    </a:lnTo>
                    <a:lnTo>
                      <a:pt x="275" y="633"/>
                    </a:lnTo>
                    <a:lnTo>
                      <a:pt x="290" y="616"/>
                    </a:lnTo>
                    <a:lnTo>
                      <a:pt x="310" y="602"/>
                    </a:lnTo>
                    <a:lnTo>
                      <a:pt x="332" y="593"/>
                    </a:lnTo>
                    <a:lnTo>
                      <a:pt x="358" y="590"/>
                    </a:lnTo>
                    <a:close/>
                    <a:moveTo>
                      <a:pt x="1452" y="558"/>
                    </a:moveTo>
                    <a:lnTo>
                      <a:pt x="1478" y="561"/>
                    </a:lnTo>
                    <a:lnTo>
                      <a:pt x="1501" y="570"/>
                    </a:lnTo>
                    <a:lnTo>
                      <a:pt x="1520" y="584"/>
                    </a:lnTo>
                    <a:lnTo>
                      <a:pt x="1535" y="602"/>
                    </a:lnTo>
                    <a:lnTo>
                      <a:pt x="1545" y="624"/>
                    </a:lnTo>
                    <a:lnTo>
                      <a:pt x="1549" y="648"/>
                    </a:lnTo>
                    <a:lnTo>
                      <a:pt x="1545" y="671"/>
                    </a:lnTo>
                    <a:lnTo>
                      <a:pt x="1535" y="694"/>
                    </a:lnTo>
                    <a:lnTo>
                      <a:pt x="1520" y="711"/>
                    </a:lnTo>
                    <a:lnTo>
                      <a:pt x="1501" y="726"/>
                    </a:lnTo>
                    <a:lnTo>
                      <a:pt x="1478" y="734"/>
                    </a:lnTo>
                    <a:lnTo>
                      <a:pt x="1452" y="738"/>
                    </a:lnTo>
                    <a:lnTo>
                      <a:pt x="1426" y="734"/>
                    </a:lnTo>
                    <a:lnTo>
                      <a:pt x="1403" y="726"/>
                    </a:lnTo>
                    <a:lnTo>
                      <a:pt x="1383" y="711"/>
                    </a:lnTo>
                    <a:lnTo>
                      <a:pt x="1368" y="694"/>
                    </a:lnTo>
                    <a:lnTo>
                      <a:pt x="1358" y="671"/>
                    </a:lnTo>
                    <a:lnTo>
                      <a:pt x="1355" y="648"/>
                    </a:lnTo>
                    <a:lnTo>
                      <a:pt x="1358" y="624"/>
                    </a:lnTo>
                    <a:lnTo>
                      <a:pt x="1368" y="602"/>
                    </a:lnTo>
                    <a:lnTo>
                      <a:pt x="1383" y="584"/>
                    </a:lnTo>
                    <a:lnTo>
                      <a:pt x="1403" y="570"/>
                    </a:lnTo>
                    <a:lnTo>
                      <a:pt x="1426" y="561"/>
                    </a:lnTo>
                    <a:lnTo>
                      <a:pt x="1452" y="558"/>
                    </a:lnTo>
                    <a:close/>
                    <a:moveTo>
                      <a:pt x="97" y="558"/>
                    </a:moveTo>
                    <a:lnTo>
                      <a:pt x="123" y="561"/>
                    </a:lnTo>
                    <a:lnTo>
                      <a:pt x="146" y="570"/>
                    </a:lnTo>
                    <a:lnTo>
                      <a:pt x="165" y="584"/>
                    </a:lnTo>
                    <a:lnTo>
                      <a:pt x="180" y="602"/>
                    </a:lnTo>
                    <a:lnTo>
                      <a:pt x="190" y="624"/>
                    </a:lnTo>
                    <a:lnTo>
                      <a:pt x="194" y="648"/>
                    </a:lnTo>
                    <a:lnTo>
                      <a:pt x="190" y="671"/>
                    </a:lnTo>
                    <a:lnTo>
                      <a:pt x="180" y="694"/>
                    </a:lnTo>
                    <a:lnTo>
                      <a:pt x="165" y="711"/>
                    </a:lnTo>
                    <a:lnTo>
                      <a:pt x="146" y="726"/>
                    </a:lnTo>
                    <a:lnTo>
                      <a:pt x="123" y="734"/>
                    </a:lnTo>
                    <a:lnTo>
                      <a:pt x="97" y="738"/>
                    </a:lnTo>
                    <a:lnTo>
                      <a:pt x="71" y="734"/>
                    </a:lnTo>
                    <a:lnTo>
                      <a:pt x="48" y="726"/>
                    </a:lnTo>
                    <a:lnTo>
                      <a:pt x="28" y="711"/>
                    </a:lnTo>
                    <a:lnTo>
                      <a:pt x="13" y="694"/>
                    </a:lnTo>
                    <a:lnTo>
                      <a:pt x="4" y="671"/>
                    </a:lnTo>
                    <a:lnTo>
                      <a:pt x="0" y="648"/>
                    </a:lnTo>
                    <a:lnTo>
                      <a:pt x="4" y="624"/>
                    </a:lnTo>
                    <a:lnTo>
                      <a:pt x="13" y="602"/>
                    </a:lnTo>
                    <a:lnTo>
                      <a:pt x="28" y="584"/>
                    </a:lnTo>
                    <a:lnTo>
                      <a:pt x="48" y="570"/>
                    </a:lnTo>
                    <a:lnTo>
                      <a:pt x="71" y="561"/>
                    </a:lnTo>
                    <a:lnTo>
                      <a:pt x="97" y="558"/>
                    </a:lnTo>
                    <a:close/>
                    <a:moveTo>
                      <a:pt x="926" y="294"/>
                    </a:moveTo>
                    <a:lnTo>
                      <a:pt x="952" y="298"/>
                    </a:lnTo>
                    <a:lnTo>
                      <a:pt x="976" y="306"/>
                    </a:lnTo>
                    <a:lnTo>
                      <a:pt x="995" y="320"/>
                    </a:lnTo>
                    <a:lnTo>
                      <a:pt x="1010" y="339"/>
                    </a:lnTo>
                    <a:lnTo>
                      <a:pt x="1020" y="358"/>
                    </a:lnTo>
                    <a:lnTo>
                      <a:pt x="1024" y="382"/>
                    </a:lnTo>
                    <a:lnTo>
                      <a:pt x="1020" y="405"/>
                    </a:lnTo>
                    <a:lnTo>
                      <a:pt x="1010" y="426"/>
                    </a:lnTo>
                    <a:lnTo>
                      <a:pt x="995" y="444"/>
                    </a:lnTo>
                    <a:lnTo>
                      <a:pt x="976" y="459"/>
                    </a:lnTo>
                    <a:lnTo>
                      <a:pt x="952" y="467"/>
                    </a:lnTo>
                    <a:lnTo>
                      <a:pt x="926" y="470"/>
                    </a:lnTo>
                    <a:lnTo>
                      <a:pt x="901" y="467"/>
                    </a:lnTo>
                    <a:lnTo>
                      <a:pt x="878" y="459"/>
                    </a:lnTo>
                    <a:lnTo>
                      <a:pt x="858" y="444"/>
                    </a:lnTo>
                    <a:lnTo>
                      <a:pt x="843" y="426"/>
                    </a:lnTo>
                    <a:lnTo>
                      <a:pt x="834" y="405"/>
                    </a:lnTo>
                    <a:lnTo>
                      <a:pt x="830" y="382"/>
                    </a:lnTo>
                    <a:lnTo>
                      <a:pt x="834" y="358"/>
                    </a:lnTo>
                    <a:lnTo>
                      <a:pt x="843" y="339"/>
                    </a:lnTo>
                    <a:lnTo>
                      <a:pt x="858" y="320"/>
                    </a:lnTo>
                    <a:lnTo>
                      <a:pt x="878" y="306"/>
                    </a:lnTo>
                    <a:lnTo>
                      <a:pt x="901" y="298"/>
                    </a:lnTo>
                    <a:lnTo>
                      <a:pt x="926" y="294"/>
                    </a:lnTo>
                    <a:close/>
                    <a:moveTo>
                      <a:pt x="616" y="294"/>
                    </a:moveTo>
                    <a:lnTo>
                      <a:pt x="641" y="298"/>
                    </a:lnTo>
                    <a:lnTo>
                      <a:pt x="663" y="306"/>
                    </a:lnTo>
                    <a:lnTo>
                      <a:pt x="683" y="320"/>
                    </a:lnTo>
                    <a:lnTo>
                      <a:pt x="698" y="339"/>
                    </a:lnTo>
                    <a:lnTo>
                      <a:pt x="706" y="358"/>
                    </a:lnTo>
                    <a:lnTo>
                      <a:pt x="710" y="382"/>
                    </a:lnTo>
                    <a:lnTo>
                      <a:pt x="706" y="405"/>
                    </a:lnTo>
                    <a:lnTo>
                      <a:pt x="698" y="426"/>
                    </a:lnTo>
                    <a:lnTo>
                      <a:pt x="683" y="444"/>
                    </a:lnTo>
                    <a:lnTo>
                      <a:pt x="663" y="459"/>
                    </a:lnTo>
                    <a:lnTo>
                      <a:pt x="641" y="467"/>
                    </a:lnTo>
                    <a:lnTo>
                      <a:pt x="616" y="470"/>
                    </a:lnTo>
                    <a:lnTo>
                      <a:pt x="590" y="467"/>
                    </a:lnTo>
                    <a:lnTo>
                      <a:pt x="568" y="459"/>
                    </a:lnTo>
                    <a:lnTo>
                      <a:pt x="548" y="444"/>
                    </a:lnTo>
                    <a:lnTo>
                      <a:pt x="533" y="426"/>
                    </a:lnTo>
                    <a:lnTo>
                      <a:pt x="525" y="405"/>
                    </a:lnTo>
                    <a:lnTo>
                      <a:pt x="521" y="382"/>
                    </a:lnTo>
                    <a:lnTo>
                      <a:pt x="525" y="358"/>
                    </a:lnTo>
                    <a:lnTo>
                      <a:pt x="533" y="339"/>
                    </a:lnTo>
                    <a:lnTo>
                      <a:pt x="548" y="320"/>
                    </a:lnTo>
                    <a:lnTo>
                      <a:pt x="568" y="306"/>
                    </a:lnTo>
                    <a:lnTo>
                      <a:pt x="590" y="298"/>
                    </a:lnTo>
                    <a:lnTo>
                      <a:pt x="616" y="294"/>
                    </a:lnTo>
                    <a:close/>
                    <a:moveTo>
                      <a:pt x="1189" y="280"/>
                    </a:moveTo>
                    <a:lnTo>
                      <a:pt x="1215" y="284"/>
                    </a:lnTo>
                    <a:lnTo>
                      <a:pt x="1239" y="293"/>
                    </a:lnTo>
                    <a:lnTo>
                      <a:pt x="1258" y="306"/>
                    </a:lnTo>
                    <a:lnTo>
                      <a:pt x="1273" y="324"/>
                    </a:lnTo>
                    <a:lnTo>
                      <a:pt x="1283" y="345"/>
                    </a:lnTo>
                    <a:lnTo>
                      <a:pt x="1286" y="368"/>
                    </a:lnTo>
                    <a:lnTo>
                      <a:pt x="1283" y="392"/>
                    </a:lnTo>
                    <a:lnTo>
                      <a:pt x="1273" y="413"/>
                    </a:lnTo>
                    <a:lnTo>
                      <a:pt x="1258" y="430"/>
                    </a:lnTo>
                    <a:lnTo>
                      <a:pt x="1239" y="444"/>
                    </a:lnTo>
                    <a:lnTo>
                      <a:pt x="1215" y="452"/>
                    </a:lnTo>
                    <a:lnTo>
                      <a:pt x="1189" y="456"/>
                    </a:lnTo>
                    <a:lnTo>
                      <a:pt x="1163" y="452"/>
                    </a:lnTo>
                    <a:lnTo>
                      <a:pt x="1141" y="444"/>
                    </a:lnTo>
                    <a:lnTo>
                      <a:pt x="1121" y="430"/>
                    </a:lnTo>
                    <a:lnTo>
                      <a:pt x="1105" y="413"/>
                    </a:lnTo>
                    <a:lnTo>
                      <a:pt x="1097" y="392"/>
                    </a:lnTo>
                    <a:lnTo>
                      <a:pt x="1093" y="368"/>
                    </a:lnTo>
                    <a:lnTo>
                      <a:pt x="1097" y="345"/>
                    </a:lnTo>
                    <a:lnTo>
                      <a:pt x="1105" y="324"/>
                    </a:lnTo>
                    <a:lnTo>
                      <a:pt x="1121" y="306"/>
                    </a:lnTo>
                    <a:lnTo>
                      <a:pt x="1141" y="293"/>
                    </a:lnTo>
                    <a:lnTo>
                      <a:pt x="1163" y="284"/>
                    </a:lnTo>
                    <a:lnTo>
                      <a:pt x="1189" y="280"/>
                    </a:lnTo>
                    <a:close/>
                    <a:moveTo>
                      <a:pt x="367" y="280"/>
                    </a:moveTo>
                    <a:lnTo>
                      <a:pt x="391" y="284"/>
                    </a:lnTo>
                    <a:lnTo>
                      <a:pt x="415" y="293"/>
                    </a:lnTo>
                    <a:lnTo>
                      <a:pt x="433" y="306"/>
                    </a:lnTo>
                    <a:lnTo>
                      <a:pt x="448" y="324"/>
                    </a:lnTo>
                    <a:lnTo>
                      <a:pt x="458" y="345"/>
                    </a:lnTo>
                    <a:lnTo>
                      <a:pt x="461" y="368"/>
                    </a:lnTo>
                    <a:lnTo>
                      <a:pt x="458" y="392"/>
                    </a:lnTo>
                    <a:lnTo>
                      <a:pt x="448" y="413"/>
                    </a:lnTo>
                    <a:lnTo>
                      <a:pt x="433" y="430"/>
                    </a:lnTo>
                    <a:lnTo>
                      <a:pt x="415" y="444"/>
                    </a:lnTo>
                    <a:lnTo>
                      <a:pt x="391" y="452"/>
                    </a:lnTo>
                    <a:lnTo>
                      <a:pt x="367" y="456"/>
                    </a:lnTo>
                    <a:lnTo>
                      <a:pt x="342" y="452"/>
                    </a:lnTo>
                    <a:lnTo>
                      <a:pt x="318" y="444"/>
                    </a:lnTo>
                    <a:lnTo>
                      <a:pt x="300" y="430"/>
                    </a:lnTo>
                    <a:lnTo>
                      <a:pt x="285" y="413"/>
                    </a:lnTo>
                    <a:lnTo>
                      <a:pt x="275" y="392"/>
                    </a:lnTo>
                    <a:lnTo>
                      <a:pt x="273" y="368"/>
                    </a:lnTo>
                    <a:lnTo>
                      <a:pt x="275" y="345"/>
                    </a:lnTo>
                    <a:lnTo>
                      <a:pt x="285" y="324"/>
                    </a:lnTo>
                    <a:lnTo>
                      <a:pt x="300" y="306"/>
                    </a:lnTo>
                    <a:lnTo>
                      <a:pt x="318" y="293"/>
                    </a:lnTo>
                    <a:lnTo>
                      <a:pt x="342" y="284"/>
                    </a:lnTo>
                    <a:lnTo>
                      <a:pt x="367" y="280"/>
                    </a:lnTo>
                    <a:close/>
                    <a:moveTo>
                      <a:pt x="926" y="0"/>
                    </a:moveTo>
                    <a:lnTo>
                      <a:pt x="952" y="2"/>
                    </a:lnTo>
                    <a:lnTo>
                      <a:pt x="976" y="11"/>
                    </a:lnTo>
                    <a:lnTo>
                      <a:pt x="995" y="24"/>
                    </a:lnTo>
                    <a:lnTo>
                      <a:pt x="1010" y="43"/>
                    </a:lnTo>
                    <a:lnTo>
                      <a:pt x="1020" y="64"/>
                    </a:lnTo>
                    <a:lnTo>
                      <a:pt x="1024" y="86"/>
                    </a:lnTo>
                    <a:lnTo>
                      <a:pt x="1020" y="110"/>
                    </a:lnTo>
                    <a:lnTo>
                      <a:pt x="1010" y="131"/>
                    </a:lnTo>
                    <a:lnTo>
                      <a:pt x="995" y="149"/>
                    </a:lnTo>
                    <a:lnTo>
                      <a:pt x="976" y="163"/>
                    </a:lnTo>
                    <a:lnTo>
                      <a:pt x="952" y="172"/>
                    </a:lnTo>
                    <a:lnTo>
                      <a:pt x="926" y="174"/>
                    </a:lnTo>
                    <a:lnTo>
                      <a:pt x="901" y="172"/>
                    </a:lnTo>
                    <a:lnTo>
                      <a:pt x="878" y="163"/>
                    </a:lnTo>
                    <a:lnTo>
                      <a:pt x="858" y="149"/>
                    </a:lnTo>
                    <a:lnTo>
                      <a:pt x="843" y="131"/>
                    </a:lnTo>
                    <a:lnTo>
                      <a:pt x="834" y="110"/>
                    </a:lnTo>
                    <a:lnTo>
                      <a:pt x="830" y="86"/>
                    </a:lnTo>
                    <a:lnTo>
                      <a:pt x="834" y="64"/>
                    </a:lnTo>
                    <a:lnTo>
                      <a:pt x="843" y="43"/>
                    </a:lnTo>
                    <a:lnTo>
                      <a:pt x="858" y="24"/>
                    </a:lnTo>
                    <a:lnTo>
                      <a:pt x="878" y="11"/>
                    </a:lnTo>
                    <a:lnTo>
                      <a:pt x="901" y="2"/>
                    </a:lnTo>
                    <a:lnTo>
                      <a:pt x="926" y="0"/>
                    </a:lnTo>
                    <a:close/>
                    <a:moveTo>
                      <a:pt x="616" y="0"/>
                    </a:moveTo>
                    <a:lnTo>
                      <a:pt x="641" y="2"/>
                    </a:lnTo>
                    <a:lnTo>
                      <a:pt x="663" y="11"/>
                    </a:lnTo>
                    <a:lnTo>
                      <a:pt x="683" y="24"/>
                    </a:lnTo>
                    <a:lnTo>
                      <a:pt x="698" y="43"/>
                    </a:lnTo>
                    <a:lnTo>
                      <a:pt x="706" y="64"/>
                    </a:lnTo>
                    <a:lnTo>
                      <a:pt x="710" y="86"/>
                    </a:lnTo>
                    <a:lnTo>
                      <a:pt x="706" y="110"/>
                    </a:lnTo>
                    <a:lnTo>
                      <a:pt x="698" y="131"/>
                    </a:lnTo>
                    <a:lnTo>
                      <a:pt x="683" y="149"/>
                    </a:lnTo>
                    <a:lnTo>
                      <a:pt x="663" y="163"/>
                    </a:lnTo>
                    <a:lnTo>
                      <a:pt x="641" y="172"/>
                    </a:lnTo>
                    <a:lnTo>
                      <a:pt x="616" y="174"/>
                    </a:lnTo>
                    <a:lnTo>
                      <a:pt x="590" y="172"/>
                    </a:lnTo>
                    <a:lnTo>
                      <a:pt x="568" y="163"/>
                    </a:lnTo>
                    <a:lnTo>
                      <a:pt x="548" y="149"/>
                    </a:lnTo>
                    <a:lnTo>
                      <a:pt x="533" y="131"/>
                    </a:lnTo>
                    <a:lnTo>
                      <a:pt x="525" y="110"/>
                    </a:lnTo>
                    <a:lnTo>
                      <a:pt x="521" y="86"/>
                    </a:lnTo>
                    <a:lnTo>
                      <a:pt x="525" y="64"/>
                    </a:lnTo>
                    <a:lnTo>
                      <a:pt x="533" y="43"/>
                    </a:lnTo>
                    <a:lnTo>
                      <a:pt x="548" y="24"/>
                    </a:lnTo>
                    <a:lnTo>
                      <a:pt x="568" y="11"/>
                    </a:lnTo>
                    <a:lnTo>
                      <a:pt x="590" y="2"/>
                    </a:lnTo>
                    <a:lnTo>
                      <a:pt x="616"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86" name="Freeform 10"/>
              <p:cNvSpPr>
                <a:spLocks noEditPoints="1" noChangeArrowheads="1"/>
              </p:cNvSpPr>
              <p:nvPr/>
            </p:nvSpPr>
            <p:spPr bwMode="auto">
              <a:xfrm>
                <a:off x="103" y="301"/>
                <a:ext cx="313" cy="155"/>
              </a:xfrm>
              <a:custGeom>
                <a:avLst/>
                <a:gdLst>
                  <a:gd name="T0" fmla="*/ 731 w 1254"/>
                  <a:gd name="T1" fmla="*/ 387 h 620"/>
                  <a:gd name="T2" fmla="*/ 715 w 1254"/>
                  <a:gd name="T3" fmla="*/ 439 h 620"/>
                  <a:gd name="T4" fmla="*/ 672 w 1254"/>
                  <a:gd name="T5" fmla="*/ 505 h 620"/>
                  <a:gd name="T6" fmla="*/ 624 w 1254"/>
                  <a:gd name="T7" fmla="*/ 549 h 620"/>
                  <a:gd name="T8" fmla="*/ 679 w 1254"/>
                  <a:gd name="T9" fmla="*/ 578 h 620"/>
                  <a:gd name="T10" fmla="*/ 719 w 1254"/>
                  <a:gd name="T11" fmla="*/ 586 h 620"/>
                  <a:gd name="T12" fmla="*/ 708 w 1254"/>
                  <a:gd name="T13" fmla="*/ 565 h 620"/>
                  <a:gd name="T14" fmla="*/ 714 w 1254"/>
                  <a:gd name="T15" fmla="*/ 559 h 620"/>
                  <a:gd name="T16" fmla="*/ 716 w 1254"/>
                  <a:gd name="T17" fmla="*/ 568 h 620"/>
                  <a:gd name="T18" fmla="*/ 730 w 1254"/>
                  <a:gd name="T19" fmla="*/ 590 h 620"/>
                  <a:gd name="T20" fmla="*/ 721 w 1254"/>
                  <a:gd name="T21" fmla="*/ 596 h 620"/>
                  <a:gd name="T22" fmla="*/ 658 w 1254"/>
                  <a:gd name="T23" fmla="*/ 578 h 620"/>
                  <a:gd name="T24" fmla="*/ 616 w 1254"/>
                  <a:gd name="T25" fmla="*/ 554 h 620"/>
                  <a:gd name="T26" fmla="*/ 562 w 1254"/>
                  <a:gd name="T27" fmla="*/ 586 h 620"/>
                  <a:gd name="T28" fmla="*/ 509 w 1254"/>
                  <a:gd name="T29" fmla="*/ 607 h 620"/>
                  <a:gd name="T30" fmla="*/ 457 w 1254"/>
                  <a:gd name="T31" fmla="*/ 619 h 620"/>
                  <a:gd name="T32" fmla="*/ 447 w 1254"/>
                  <a:gd name="T33" fmla="*/ 617 h 620"/>
                  <a:gd name="T34" fmla="*/ 451 w 1254"/>
                  <a:gd name="T35" fmla="*/ 611 h 620"/>
                  <a:gd name="T36" fmla="*/ 453 w 1254"/>
                  <a:gd name="T37" fmla="*/ 609 h 620"/>
                  <a:gd name="T38" fmla="*/ 483 w 1254"/>
                  <a:gd name="T39" fmla="*/ 605 h 620"/>
                  <a:gd name="T40" fmla="*/ 534 w 1254"/>
                  <a:gd name="T41" fmla="*/ 590 h 620"/>
                  <a:gd name="T42" fmla="*/ 604 w 1254"/>
                  <a:gd name="T43" fmla="*/ 553 h 620"/>
                  <a:gd name="T44" fmla="*/ 574 w 1254"/>
                  <a:gd name="T45" fmla="*/ 523 h 620"/>
                  <a:gd name="T46" fmla="*/ 526 w 1254"/>
                  <a:gd name="T47" fmla="*/ 469 h 620"/>
                  <a:gd name="T48" fmla="*/ 502 w 1254"/>
                  <a:gd name="T49" fmla="*/ 424 h 620"/>
                  <a:gd name="T50" fmla="*/ 485 w 1254"/>
                  <a:gd name="T51" fmla="*/ 361 h 620"/>
                  <a:gd name="T52" fmla="*/ 494 w 1254"/>
                  <a:gd name="T53" fmla="*/ 361 h 620"/>
                  <a:gd name="T54" fmla="*/ 510 w 1254"/>
                  <a:gd name="T55" fmla="*/ 423 h 620"/>
                  <a:gd name="T56" fmla="*/ 547 w 1254"/>
                  <a:gd name="T57" fmla="*/ 481 h 620"/>
                  <a:gd name="T58" fmla="*/ 600 w 1254"/>
                  <a:gd name="T59" fmla="*/ 533 h 620"/>
                  <a:gd name="T60" fmla="*/ 647 w 1254"/>
                  <a:gd name="T61" fmla="*/ 518 h 620"/>
                  <a:gd name="T62" fmla="*/ 697 w 1254"/>
                  <a:gd name="T63" fmla="*/ 455 h 620"/>
                  <a:gd name="T64" fmla="*/ 723 w 1254"/>
                  <a:gd name="T65" fmla="*/ 387 h 620"/>
                  <a:gd name="T66" fmla="*/ 734 w 1254"/>
                  <a:gd name="T67" fmla="*/ 336 h 620"/>
                  <a:gd name="T68" fmla="*/ 957 w 1254"/>
                  <a:gd name="T69" fmla="*/ 508 h 620"/>
                  <a:gd name="T70" fmla="*/ 393 w 1254"/>
                  <a:gd name="T71" fmla="*/ 319 h 620"/>
                  <a:gd name="T72" fmla="*/ 258 w 1254"/>
                  <a:gd name="T73" fmla="*/ 503 h 620"/>
                  <a:gd name="T74" fmla="*/ 768 w 1254"/>
                  <a:gd name="T75" fmla="*/ 49 h 620"/>
                  <a:gd name="T76" fmla="*/ 760 w 1254"/>
                  <a:gd name="T77" fmla="*/ 49 h 620"/>
                  <a:gd name="T78" fmla="*/ 6 w 1254"/>
                  <a:gd name="T79" fmla="*/ 475 h 620"/>
                  <a:gd name="T80" fmla="*/ 446 w 1254"/>
                  <a:gd name="T81" fmla="*/ 9 h 620"/>
                  <a:gd name="T82" fmla="*/ 446 w 1254"/>
                  <a:gd name="T83" fmla="*/ 537 h 620"/>
                  <a:gd name="T84" fmla="*/ 1254 w 1254"/>
                  <a:gd name="T85" fmla="*/ 497 h 620"/>
                  <a:gd name="T86" fmla="*/ 808 w 1254"/>
                  <a:gd name="T87" fmla="*/ 6 h 620"/>
                  <a:gd name="T88" fmla="*/ 703 w 1254"/>
                  <a:gd name="T89" fmla="*/ 17 h 620"/>
                  <a:gd name="T90" fmla="*/ 670 w 1254"/>
                  <a:gd name="T91" fmla="*/ 46 h 620"/>
                  <a:gd name="T92" fmla="*/ 640 w 1254"/>
                  <a:gd name="T93" fmla="*/ 58 h 620"/>
                  <a:gd name="T94" fmla="*/ 594 w 1254"/>
                  <a:gd name="T95" fmla="*/ 64 h 620"/>
                  <a:gd name="T96" fmla="*/ 546 w 1254"/>
                  <a:gd name="T97" fmla="*/ 57 h 620"/>
                  <a:gd name="T98" fmla="*/ 494 w 1254"/>
                  <a:gd name="T99" fmla="*/ 36 h 620"/>
                  <a:gd name="T100" fmla="*/ 500 w 1254"/>
                  <a:gd name="T101" fmla="*/ 30 h 620"/>
                  <a:gd name="T102" fmla="*/ 546 w 1254"/>
                  <a:gd name="T103" fmla="*/ 48 h 620"/>
                  <a:gd name="T104" fmla="*/ 594 w 1254"/>
                  <a:gd name="T105" fmla="*/ 56 h 620"/>
                  <a:gd name="T106" fmla="*/ 640 w 1254"/>
                  <a:gd name="T107" fmla="*/ 49 h 620"/>
                  <a:gd name="T108" fmla="*/ 663 w 1254"/>
                  <a:gd name="T109" fmla="*/ 40 h 620"/>
                  <a:gd name="T110" fmla="*/ 707 w 1254"/>
                  <a:gd name="T111" fmla="*/ 0 h 6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54"/>
                  <a:gd name="T169" fmla="*/ 0 h 620"/>
                  <a:gd name="T170" fmla="*/ 1254 w 1254"/>
                  <a:gd name="T171" fmla="*/ 620 h 6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54" h="620">
                    <a:moveTo>
                      <a:pt x="734" y="336"/>
                    </a:moveTo>
                    <a:lnTo>
                      <a:pt x="734" y="362"/>
                    </a:lnTo>
                    <a:lnTo>
                      <a:pt x="731" y="387"/>
                    </a:lnTo>
                    <a:lnTo>
                      <a:pt x="725" y="412"/>
                    </a:lnTo>
                    <a:lnTo>
                      <a:pt x="716" y="435"/>
                    </a:lnTo>
                    <a:lnTo>
                      <a:pt x="715" y="439"/>
                    </a:lnTo>
                    <a:lnTo>
                      <a:pt x="703" y="461"/>
                    </a:lnTo>
                    <a:lnTo>
                      <a:pt x="689" y="484"/>
                    </a:lnTo>
                    <a:lnTo>
                      <a:pt x="672" y="505"/>
                    </a:lnTo>
                    <a:lnTo>
                      <a:pt x="653" y="525"/>
                    </a:lnTo>
                    <a:lnTo>
                      <a:pt x="632" y="542"/>
                    </a:lnTo>
                    <a:lnTo>
                      <a:pt x="624" y="549"/>
                    </a:lnTo>
                    <a:lnTo>
                      <a:pt x="640" y="559"/>
                    </a:lnTo>
                    <a:lnTo>
                      <a:pt x="658" y="569"/>
                    </a:lnTo>
                    <a:lnTo>
                      <a:pt x="679" y="578"/>
                    </a:lnTo>
                    <a:lnTo>
                      <a:pt x="700" y="584"/>
                    </a:lnTo>
                    <a:lnTo>
                      <a:pt x="719" y="588"/>
                    </a:lnTo>
                    <a:lnTo>
                      <a:pt x="719" y="586"/>
                    </a:lnTo>
                    <a:lnTo>
                      <a:pt x="712" y="576"/>
                    </a:lnTo>
                    <a:lnTo>
                      <a:pt x="708" y="569"/>
                    </a:lnTo>
                    <a:lnTo>
                      <a:pt x="708" y="565"/>
                    </a:lnTo>
                    <a:lnTo>
                      <a:pt x="709" y="562"/>
                    </a:lnTo>
                    <a:lnTo>
                      <a:pt x="710" y="560"/>
                    </a:lnTo>
                    <a:lnTo>
                      <a:pt x="714" y="559"/>
                    </a:lnTo>
                    <a:lnTo>
                      <a:pt x="716" y="559"/>
                    </a:lnTo>
                    <a:lnTo>
                      <a:pt x="718" y="568"/>
                    </a:lnTo>
                    <a:lnTo>
                      <a:pt x="716" y="568"/>
                    </a:lnTo>
                    <a:lnTo>
                      <a:pt x="718" y="570"/>
                    </a:lnTo>
                    <a:lnTo>
                      <a:pt x="725" y="580"/>
                    </a:lnTo>
                    <a:lnTo>
                      <a:pt x="730" y="590"/>
                    </a:lnTo>
                    <a:lnTo>
                      <a:pt x="729" y="594"/>
                    </a:lnTo>
                    <a:lnTo>
                      <a:pt x="726" y="594"/>
                    </a:lnTo>
                    <a:lnTo>
                      <a:pt x="721" y="596"/>
                    </a:lnTo>
                    <a:lnTo>
                      <a:pt x="700" y="593"/>
                    </a:lnTo>
                    <a:lnTo>
                      <a:pt x="679" y="586"/>
                    </a:lnTo>
                    <a:lnTo>
                      <a:pt x="658" y="578"/>
                    </a:lnTo>
                    <a:lnTo>
                      <a:pt x="655" y="576"/>
                    </a:lnTo>
                    <a:lnTo>
                      <a:pt x="634" y="565"/>
                    </a:lnTo>
                    <a:lnTo>
                      <a:pt x="616" y="554"/>
                    </a:lnTo>
                    <a:lnTo>
                      <a:pt x="610" y="559"/>
                    </a:lnTo>
                    <a:lnTo>
                      <a:pt x="587" y="574"/>
                    </a:lnTo>
                    <a:lnTo>
                      <a:pt x="562" y="586"/>
                    </a:lnTo>
                    <a:lnTo>
                      <a:pt x="537" y="598"/>
                    </a:lnTo>
                    <a:lnTo>
                      <a:pt x="534" y="599"/>
                    </a:lnTo>
                    <a:lnTo>
                      <a:pt x="509" y="607"/>
                    </a:lnTo>
                    <a:lnTo>
                      <a:pt x="483" y="614"/>
                    </a:lnTo>
                    <a:lnTo>
                      <a:pt x="458" y="619"/>
                    </a:lnTo>
                    <a:lnTo>
                      <a:pt x="457" y="619"/>
                    </a:lnTo>
                    <a:lnTo>
                      <a:pt x="455" y="620"/>
                    </a:lnTo>
                    <a:lnTo>
                      <a:pt x="451" y="620"/>
                    </a:lnTo>
                    <a:lnTo>
                      <a:pt x="447" y="617"/>
                    </a:lnTo>
                    <a:lnTo>
                      <a:pt x="446" y="615"/>
                    </a:lnTo>
                    <a:lnTo>
                      <a:pt x="447" y="612"/>
                    </a:lnTo>
                    <a:lnTo>
                      <a:pt x="451" y="611"/>
                    </a:lnTo>
                    <a:lnTo>
                      <a:pt x="452" y="610"/>
                    </a:lnTo>
                    <a:lnTo>
                      <a:pt x="453" y="610"/>
                    </a:lnTo>
                    <a:lnTo>
                      <a:pt x="453" y="609"/>
                    </a:lnTo>
                    <a:lnTo>
                      <a:pt x="457" y="609"/>
                    </a:lnTo>
                    <a:lnTo>
                      <a:pt x="460" y="610"/>
                    </a:lnTo>
                    <a:lnTo>
                      <a:pt x="483" y="605"/>
                    </a:lnTo>
                    <a:lnTo>
                      <a:pt x="509" y="599"/>
                    </a:lnTo>
                    <a:lnTo>
                      <a:pt x="534" y="590"/>
                    </a:lnTo>
                    <a:lnTo>
                      <a:pt x="534" y="590"/>
                    </a:lnTo>
                    <a:lnTo>
                      <a:pt x="556" y="580"/>
                    </a:lnTo>
                    <a:lnTo>
                      <a:pt x="581" y="568"/>
                    </a:lnTo>
                    <a:lnTo>
                      <a:pt x="604" y="553"/>
                    </a:lnTo>
                    <a:lnTo>
                      <a:pt x="609" y="549"/>
                    </a:lnTo>
                    <a:lnTo>
                      <a:pt x="594" y="539"/>
                    </a:lnTo>
                    <a:lnTo>
                      <a:pt x="574" y="523"/>
                    </a:lnTo>
                    <a:lnTo>
                      <a:pt x="557" y="506"/>
                    </a:lnTo>
                    <a:lnTo>
                      <a:pt x="541" y="487"/>
                    </a:lnTo>
                    <a:lnTo>
                      <a:pt x="526" y="469"/>
                    </a:lnTo>
                    <a:lnTo>
                      <a:pt x="514" y="448"/>
                    </a:lnTo>
                    <a:lnTo>
                      <a:pt x="503" y="428"/>
                    </a:lnTo>
                    <a:lnTo>
                      <a:pt x="502" y="424"/>
                    </a:lnTo>
                    <a:lnTo>
                      <a:pt x="493" y="403"/>
                    </a:lnTo>
                    <a:lnTo>
                      <a:pt x="488" y="382"/>
                    </a:lnTo>
                    <a:lnTo>
                      <a:pt x="485" y="361"/>
                    </a:lnTo>
                    <a:lnTo>
                      <a:pt x="487" y="340"/>
                    </a:lnTo>
                    <a:lnTo>
                      <a:pt x="495" y="341"/>
                    </a:lnTo>
                    <a:lnTo>
                      <a:pt x="494" y="361"/>
                    </a:lnTo>
                    <a:lnTo>
                      <a:pt x="497" y="382"/>
                    </a:lnTo>
                    <a:lnTo>
                      <a:pt x="502" y="403"/>
                    </a:lnTo>
                    <a:lnTo>
                      <a:pt x="510" y="423"/>
                    </a:lnTo>
                    <a:lnTo>
                      <a:pt x="520" y="442"/>
                    </a:lnTo>
                    <a:lnTo>
                      <a:pt x="532" y="463"/>
                    </a:lnTo>
                    <a:lnTo>
                      <a:pt x="547" y="481"/>
                    </a:lnTo>
                    <a:lnTo>
                      <a:pt x="563" y="500"/>
                    </a:lnTo>
                    <a:lnTo>
                      <a:pt x="581" y="517"/>
                    </a:lnTo>
                    <a:lnTo>
                      <a:pt x="600" y="533"/>
                    </a:lnTo>
                    <a:lnTo>
                      <a:pt x="616" y="544"/>
                    </a:lnTo>
                    <a:lnTo>
                      <a:pt x="626" y="536"/>
                    </a:lnTo>
                    <a:lnTo>
                      <a:pt x="647" y="518"/>
                    </a:lnTo>
                    <a:lnTo>
                      <a:pt x="666" y="499"/>
                    </a:lnTo>
                    <a:lnTo>
                      <a:pt x="683" y="478"/>
                    </a:lnTo>
                    <a:lnTo>
                      <a:pt x="697" y="455"/>
                    </a:lnTo>
                    <a:lnTo>
                      <a:pt x="708" y="434"/>
                    </a:lnTo>
                    <a:lnTo>
                      <a:pt x="716" y="412"/>
                    </a:lnTo>
                    <a:lnTo>
                      <a:pt x="723" y="387"/>
                    </a:lnTo>
                    <a:lnTo>
                      <a:pt x="725" y="362"/>
                    </a:lnTo>
                    <a:lnTo>
                      <a:pt x="725" y="338"/>
                    </a:lnTo>
                    <a:lnTo>
                      <a:pt x="734" y="336"/>
                    </a:lnTo>
                    <a:close/>
                    <a:moveTo>
                      <a:pt x="821" y="319"/>
                    </a:moveTo>
                    <a:lnTo>
                      <a:pt x="963" y="503"/>
                    </a:lnTo>
                    <a:lnTo>
                      <a:pt x="957" y="508"/>
                    </a:lnTo>
                    <a:lnTo>
                      <a:pt x="815" y="324"/>
                    </a:lnTo>
                    <a:lnTo>
                      <a:pt x="821" y="319"/>
                    </a:lnTo>
                    <a:close/>
                    <a:moveTo>
                      <a:pt x="393" y="319"/>
                    </a:moveTo>
                    <a:lnTo>
                      <a:pt x="399" y="324"/>
                    </a:lnTo>
                    <a:lnTo>
                      <a:pt x="264" y="508"/>
                    </a:lnTo>
                    <a:lnTo>
                      <a:pt x="258" y="503"/>
                    </a:lnTo>
                    <a:lnTo>
                      <a:pt x="393" y="319"/>
                    </a:lnTo>
                    <a:close/>
                    <a:moveTo>
                      <a:pt x="760" y="49"/>
                    </a:moveTo>
                    <a:lnTo>
                      <a:pt x="768" y="49"/>
                    </a:lnTo>
                    <a:lnTo>
                      <a:pt x="768" y="553"/>
                    </a:lnTo>
                    <a:lnTo>
                      <a:pt x="760" y="553"/>
                    </a:lnTo>
                    <a:lnTo>
                      <a:pt x="760" y="49"/>
                    </a:lnTo>
                    <a:close/>
                    <a:moveTo>
                      <a:pt x="383" y="33"/>
                    </a:moveTo>
                    <a:lnTo>
                      <a:pt x="389" y="38"/>
                    </a:lnTo>
                    <a:lnTo>
                      <a:pt x="6" y="475"/>
                    </a:lnTo>
                    <a:lnTo>
                      <a:pt x="0" y="470"/>
                    </a:lnTo>
                    <a:lnTo>
                      <a:pt x="383" y="33"/>
                    </a:lnTo>
                    <a:close/>
                    <a:moveTo>
                      <a:pt x="446" y="9"/>
                    </a:moveTo>
                    <a:lnTo>
                      <a:pt x="455" y="9"/>
                    </a:lnTo>
                    <a:lnTo>
                      <a:pt x="455" y="537"/>
                    </a:lnTo>
                    <a:lnTo>
                      <a:pt x="446" y="537"/>
                    </a:lnTo>
                    <a:lnTo>
                      <a:pt x="446" y="9"/>
                    </a:lnTo>
                    <a:close/>
                    <a:moveTo>
                      <a:pt x="808" y="6"/>
                    </a:moveTo>
                    <a:lnTo>
                      <a:pt x="1254" y="497"/>
                    </a:lnTo>
                    <a:lnTo>
                      <a:pt x="1248" y="503"/>
                    </a:lnTo>
                    <a:lnTo>
                      <a:pt x="802" y="12"/>
                    </a:lnTo>
                    <a:lnTo>
                      <a:pt x="808" y="6"/>
                    </a:lnTo>
                    <a:close/>
                    <a:moveTo>
                      <a:pt x="707" y="0"/>
                    </a:moveTo>
                    <a:lnTo>
                      <a:pt x="713" y="5"/>
                    </a:lnTo>
                    <a:lnTo>
                      <a:pt x="703" y="17"/>
                    </a:lnTo>
                    <a:lnTo>
                      <a:pt x="693" y="28"/>
                    </a:lnTo>
                    <a:lnTo>
                      <a:pt x="682" y="37"/>
                    </a:lnTo>
                    <a:lnTo>
                      <a:pt x="670" y="46"/>
                    </a:lnTo>
                    <a:lnTo>
                      <a:pt x="656" y="52"/>
                    </a:lnTo>
                    <a:lnTo>
                      <a:pt x="653" y="53"/>
                    </a:lnTo>
                    <a:lnTo>
                      <a:pt x="640" y="58"/>
                    </a:lnTo>
                    <a:lnTo>
                      <a:pt x="625" y="62"/>
                    </a:lnTo>
                    <a:lnTo>
                      <a:pt x="610" y="63"/>
                    </a:lnTo>
                    <a:lnTo>
                      <a:pt x="594" y="64"/>
                    </a:lnTo>
                    <a:lnTo>
                      <a:pt x="578" y="63"/>
                    </a:lnTo>
                    <a:lnTo>
                      <a:pt x="562" y="61"/>
                    </a:lnTo>
                    <a:lnTo>
                      <a:pt x="546" y="57"/>
                    </a:lnTo>
                    <a:lnTo>
                      <a:pt x="530" y="52"/>
                    </a:lnTo>
                    <a:lnTo>
                      <a:pt x="526" y="51"/>
                    </a:lnTo>
                    <a:lnTo>
                      <a:pt x="494" y="36"/>
                    </a:lnTo>
                    <a:lnTo>
                      <a:pt x="479" y="26"/>
                    </a:lnTo>
                    <a:lnTo>
                      <a:pt x="484" y="20"/>
                    </a:lnTo>
                    <a:lnTo>
                      <a:pt x="500" y="30"/>
                    </a:lnTo>
                    <a:lnTo>
                      <a:pt x="530" y="43"/>
                    </a:lnTo>
                    <a:lnTo>
                      <a:pt x="530" y="43"/>
                    </a:lnTo>
                    <a:lnTo>
                      <a:pt x="546" y="48"/>
                    </a:lnTo>
                    <a:lnTo>
                      <a:pt x="562" y="52"/>
                    </a:lnTo>
                    <a:lnTo>
                      <a:pt x="578" y="54"/>
                    </a:lnTo>
                    <a:lnTo>
                      <a:pt x="594" y="56"/>
                    </a:lnTo>
                    <a:lnTo>
                      <a:pt x="610" y="54"/>
                    </a:lnTo>
                    <a:lnTo>
                      <a:pt x="625" y="53"/>
                    </a:lnTo>
                    <a:lnTo>
                      <a:pt x="640" y="49"/>
                    </a:lnTo>
                    <a:lnTo>
                      <a:pt x="650" y="46"/>
                    </a:lnTo>
                    <a:lnTo>
                      <a:pt x="650" y="46"/>
                    </a:lnTo>
                    <a:lnTo>
                      <a:pt x="663" y="40"/>
                    </a:lnTo>
                    <a:lnTo>
                      <a:pt x="676" y="31"/>
                    </a:lnTo>
                    <a:lnTo>
                      <a:pt x="687" y="22"/>
                    </a:lnTo>
                    <a:lnTo>
                      <a:pt x="707"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87" name="Freeform 11"/>
              <p:cNvSpPr>
                <a:spLocks noEditPoints="1" noChangeArrowheads="1"/>
              </p:cNvSpPr>
              <p:nvPr/>
            </p:nvSpPr>
            <p:spPr bwMode="auto">
              <a:xfrm>
                <a:off x="508" y="188"/>
                <a:ext cx="255" cy="338"/>
              </a:xfrm>
              <a:custGeom>
                <a:avLst/>
                <a:gdLst>
                  <a:gd name="T0" fmla="*/ 1010 w 1022"/>
                  <a:gd name="T1" fmla="*/ 32 h 1352"/>
                  <a:gd name="T2" fmla="*/ 22 w 1022"/>
                  <a:gd name="T3" fmla="*/ 1179 h 1352"/>
                  <a:gd name="T4" fmla="*/ 1007 w 1022"/>
                  <a:gd name="T5" fmla="*/ 1340 h 1352"/>
                  <a:gd name="T6" fmla="*/ 1010 w 1022"/>
                  <a:gd name="T7" fmla="*/ 32 h 1352"/>
                  <a:gd name="T8" fmla="*/ 1022 w 1022"/>
                  <a:gd name="T9" fmla="*/ 0 h 1352"/>
                  <a:gd name="T10" fmla="*/ 1022 w 1022"/>
                  <a:gd name="T11" fmla="*/ 16 h 1352"/>
                  <a:gd name="T12" fmla="*/ 1020 w 1022"/>
                  <a:gd name="T13" fmla="*/ 1346 h 1352"/>
                  <a:gd name="T14" fmla="*/ 1020 w 1022"/>
                  <a:gd name="T15" fmla="*/ 1352 h 1352"/>
                  <a:gd name="T16" fmla="*/ 1014 w 1022"/>
                  <a:gd name="T17" fmla="*/ 1352 h 1352"/>
                  <a:gd name="T18" fmla="*/ 11 w 1022"/>
                  <a:gd name="T19" fmla="*/ 1189 h 1352"/>
                  <a:gd name="T20" fmla="*/ 0 w 1022"/>
                  <a:gd name="T21" fmla="*/ 1186 h 1352"/>
                  <a:gd name="T22" fmla="*/ 7 w 1022"/>
                  <a:gd name="T23" fmla="*/ 1179 h 1352"/>
                  <a:gd name="T24" fmla="*/ 1012 w 1022"/>
                  <a:gd name="T25" fmla="*/ 12 h 1352"/>
                  <a:gd name="T26" fmla="*/ 1022 w 1022"/>
                  <a:gd name="T27" fmla="*/ 0 h 13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2"/>
                  <a:gd name="T43" fmla="*/ 0 h 1352"/>
                  <a:gd name="T44" fmla="*/ 1022 w 1022"/>
                  <a:gd name="T45" fmla="*/ 1352 h 13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2" h="1352">
                    <a:moveTo>
                      <a:pt x="1010" y="32"/>
                    </a:moveTo>
                    <a:lnTo>
                      <a:pt x="22" y="1179"/>
                    </a:lnTo>
                    <a:lnTo>
                      <a:pt x="1007" y="1340"/>
                    </a:lnTo>
                    <a:lnTo>
                      <a:pt x="1010" y="32"/>
                    </a:lnTo>
                    <a:close/>
                    <a:moveTo>
                      <a:pt x="1022" y="0"/>
                    </a:moveTo>
                    <a:lnTo>
                      <a:pt x="1022" y="16"/>
                    </a:lnTo>
                    <a:lnTo>
                      <a:pt x="1020" y="1346"/>
                    </a:lnTo>
                    <a:lnTo>
                      <a:pt x="1020" y="1352"/>
                    </a:lnTo>
                    <a:lnTo>
                      <a:pt x="1014" y="1352"/>
                    </a:lnTo>
                    <a:lnTo>
                      <a:pt x="11" y="1189"/>
                    </a:lnTo>
                    <a:lnTo>
                      <a:pt x="0" y="1186"/>
                    </a:lnTo>
                    <a:lnTo>
                      <a:pt x="7" y="1179"/>
                    </a:lnTo>
                    <a:lnTo>
                      <a:pt x="1012" y="12"/>
                    </a:lnTo>
                    <a:lnTo>
                      <a:pt x="1022" y="0"/>
                    </a:lnTo>
                    <a:close/>
                  </a:path>
                </a:pathLst>
              </a:custGeom>
              <a:solidFill>
                <a:srgbClr val="2281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88" name="Freeform 12"/>
              <p:cNvSpPr>
                <a:spLocks noEditPoints="1" noChangeArrowheads="1"/>
              </p:cNvSpPr>
              <p:nvPr/>
            </p:nvSpPr>
            <p:spPr bwMode="auto">
              <a:xfrm>
                <a:off x="762" y="188"/>
                <a:ext cx="256" cy="338"/>
              </a:xfrm>
              <a:custGeom>
                <a:avLst/>
                <a:gdLst>
                  <a:gd name="T0" fmla="*/ 12 w 1022"/>
                  <a:gd name="T1" fmla="*/ 31 h 1352"/>
                  <a:gd name="T2" fmla="*/ 13 w 1022"/>
                  <a:gd name="T3" fmla="*/ 1340 h 1352"/>
                  <a:gd name="T4" fmla="*/ 1001 w 1022"/>
                  <a:gd name="T5" fmla="*/ 1179 h 1352"/>
                  <a:gd name="T6" fmla="*/ 12 w 1022"/>
                  <a:gd name="T7" fmla="*/ 31 h 1352"/>
                  <a:gd name="T8" fmla="*/ 0 w 1022"/>
                  <a:gd name="T9" fmla="*/ 0 h 1352"/>
                  <a:gd name="T10" fmla="*/ 11 w 1022"/>
                  <a:gd name="T11" fmla="*/ 12 h 1352"/>
                  <a:gd name="T12" fmla="*/ 1016 w 1022"/>
                  <a:gd name="T13" fmla="*/ 1179 h 1352"/>
                  <a:gd name="T14" fmla="*/ 1022 w 1022"/>
                  <a:gd name="T15" fmla="*/ 1186 h 1352"/>
                  <a:gd name="T16" fmla="*/ 1012 w 1022"/>
                  <a:gd name="T17" fmla="*/ 1189 h 1352"/>
                  <a:gd name="T18" fmla="*/ 8 w 1022"/>
                  <a:gd name="T19" fmla="*/ 1352 h 1352"/>
                  <a:gd name="T20" fmla="*/ 1 w 1022"/>
                  <a:gd name="T21" fmla="*/ 1352 h 1352"/>
                  <a:gd name="T22" fmla="*/ 1 w 1022"/>
                  <a:gd name="T23" fmla="*/ 1346 h 1352"/>
                  <a:gd name="T24" fmla="*/ 0 w 1022"/>
                  <a:gd name="T25" fmla="*/ 16 h 1352"/>
                  <a:gd name="T26" fmla="*/ 0 w 1022"/>
                  <a:gd name="T27" fmla="*/ 0 h 13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22"/>
                  <a:gd name="T43" fmla="*/ 0 h 1352"/>
                  <a:gd name="T44" fmla="*/ 1022 w 1022"/>
                  <a:gd name="T45" fmla="*/ 1352 h 135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22" h="1352">
                    <a:moveTo>
                      <a:pt x="12" y="31"/>
                    </a:moveTo>
                    <a:lnTo>
                      <a:pt x="13" y="1340"/>
                    </a:lnTo>
                    <a:lnTo>
                      <a:pt x="1001" y="1179"/>
                    </a:lnTo>
                    <a:lnTo>
                      <a:pt x="12" y="31"/>
                    </a:lnTo>
                    <a:close/>
                    <a:moveTo>
                      <a:pt x="0" y="0"/>
                    </a:moveTo>
                    <a:lnTo>
                      <a:pt x="11" y="12"/>
                    </a:lnTo>
                    <a:lnTo>
                      <a:pt x="1016" y="1179"/>
                    </a:lnTo>
                    <a:lnTo>
                      <a:pt x="1022" y="1186"/>
                    </a:lnTo>
                    <a:lnTo>
                      <a:pt x="1012" y="1189"/>
                    </a:lnTo>
                    <a:lnTo>
                      <a:pt x="8" y="1352"/>
                    </a:lnTo>
                    <a:lnTo>
                      <a:pt x="1" y="1352"/>
                    </a:lnTo>
                    <a:lnTo>
                      <a:pt x="1" y="1346"/>
                    </a:lnTo>
                    <a:lnTo>
                      <a:pt x="0" y="16"/>
                    </a:lnTo>
                    <a:lnTo>
                      <a:pt x="0" y="0"/>
                    </a:lnTo>
                    <a:close/>
                  </a:path>
                </a:pathLst>
              </a:custGeom>
              <a:solidFill>
                <a:srgbClr val="2281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89" name="Freeform 13"/>
              <p:cNvSpPr>
                <a:spLocks noEditPoints="1" noChangeArrowheads="1"/>
              </p:cNvSpPr>
              <p:nvPr/>
            </p:nvSpPr>
            <p:spPr bwMode="auto">
              <a:xfrm>
                <a:off x="569" y="272"/>
                <a:ext cx="387" cy="204"/>
              </a:xfrm>
              <a:custGeom>
                <a:avLst/>
                <a:gdLst>
                  <a:gd name="T0" fmla="*/ 1010 w 1548"/>
                  <a:gd name="T1" fmla="*/ 681 h 812"/>
                  <a:gd name="T2" fmla="*/ 995 w 1548"/>
                  <a:gd name="T3" fmla="*/ 786 h 812"/>
                  <a:gd name="T4" fmla="*/ 877 w 1548"/>
                  <a:gd name="T5" fmla="*/ 801 h 812"/>
                  <a:gd name="T6" fmla="*/ 833 w 1548"/>
                  <a:gd name="T7" fmla="*/ 701 h 812"/>
                  <a:gd name="T8" fmla="*/ 927 w 1548"/>
                  <a:gd name="T9" fmla="*/ 637 h 812"/>
                  <a:gd name="T10" fmla="*/ 697 w 1548"/>
                  <a:gd name="T11" fmla="*/ 681 h 812"/>
                  <a:gd name="T12" fmla="*/ 682 w 1548"/>
                  <a:gd name="T13" fmla="*/ 786 h 812"/>
                  <a:gd name="T14" fmla="*/ 567 w 1548"/>
                  <a:gd name="T15" fmla="*/ 801 h 812"/>
                  <a:gd name="T16" fmla="*/ 524 w 1548"/>
                  <a:gd name="T17" fmla="*/ 701 h 812"/>
                  <a:gd name="T18" fmla="*/ 615 w 1548"/>
                  <a:gd name="T19" fmla="*/ 637 h 812"/>
                  <a:gd name="T20" fmla="*/ 1273 w 1548"/>
                  <a:gd name="T21" fmla="*/ 634 h 812"/>
                  <a:gd name="T22" fmla="*/ 1258 w 1548"/>
                  <a:gd name="T23" fmla="*/ 741 h 812"/>
                  <a:gd name="T24" fmla="*/ 1140 w 1548"/>
                  <a:gd name="T25" fmla="*/ 754 h 812"/>
                  <a:gd name="T26" fmla="*/ 1096 w 1548"/>
                  <a:gd name="T27" fmla="*/ 655 h 812"/>
                  <a:gd name="T28" fmla="*/ 1189 w 1548"/>
                  <a:gd name="T29" fmla="*/ 591 h 812"/>
                  <a:gd name="T30" fmla="*/ 439 w 1548"/>
                  <a:gd name="T31" fmla="*/ 634 h 812"/>
                  <a:gd name="T32" fmla="*/ 424 w 1548"/>
                  <a:gd name="T33" fmla="*/ 741 h 812"/>
                  <a:gd name="T34" fmla="*/ 309 w 1548"/>
                  <a:gd name="T35" fmla="*/ 754 h 812"/>
                  <a:gd name="T36" fmla="*/ 266 w 1548"/>
                  <a:gd name="T37" fmla="*/ 655 h 812"/>
                  <a:gd name="T38" fmla="*/ 357 w 1548"/>
                  <a:gd name="T39" fmla="*/ 591 h 812"/>
                  <a:gd name="T40" fmla="*/ 1536 w 1548"/>
                  <a:gd name="T41" fmla="*/ 603 h 812"/>
                  <a:gd name="T42" fmla="*/ 1520 w 1548"/>
                  <a:gd name="T43" fmla="*/ 712 h 812"/>
                  <a:gd name="T44" fmla="*/ 1402 w 1548"/>
                  <a:gd name="T45" fmla="*/ 727 h 812"/>
                  <a:gd name="T46" fmla="*/ 1358 w 1548"/>
                  <a:gd name="T47" fmla="*/ 624 h 812"/>
                  <a:gd name="T48" fmla="*/ 1452 w 1548"/>
                  <a:gd name="T49" fmla="*/ 559 h 812"/>
                  <a:gd name="T50" fmla="*/ 181 w 1548"/>
                  <a:gd name="T51" fmla="*/ 603 h 812"/>
                  <a:gd name="T52" fmla="*/ 165 w 1548"/>
                  <a:gd name="T53" fmla="*/ 712 h 812"/>
                  <a:gd name="T54" fmla="*/ 47 w 1548"/>
                  <a:gd name="T55" fmla="*/ 727 h 812"/>
                  <a:gd name="T56" fmla="*/ 3 w 1548"/>
                  <a:gd name="T57" fmla="*/ 624 h 812"/>
                  <a:gd name="T58" fmla="*/ 97 w 1548"/>
                  <a:gd name="T59" fmla="*/ 559 h 812"/>
                  <a:gd name="T60" fmla="*/ 1010 w 1548"/>
                  <a:gd name="T61" fmla="*/ 339 h 812"/>
                  <a:gd name="T62" fmla="*/ 995 w 1548"/>
                  <a:gd name="T63" fmla="*/ 445 h 812"/>
                  <a:gd name="T64" fmla="*/ 877 w 1548"/>
                  <a:gd name="T65" fmla="*/ 459 h 812"/>
                  <a:gd name="T66" fmla="*/ 833 w 1548"/>
                  <a:gd name="T67" fmla="*/ 360 h 812"/>
                  <a:gd name="T68" fmla="*/ 927 w 1548"/>
                  <a:gd name="T69" fmla="*/ 295 h 812"/>
                  <a:gd name="T70" fmla="*/ 697 w 1548"/>
                  <a:gd name="T71" fmla="*/ 339 h 812"/>
                  <a:gd name="T72" fmla="*/ 682 w 1548"/>
                  <a:gd name="T73" fmla="*/ 445 h 812"/>
                  <a:gd name="T74" fmla="*/ 567 w 1548"/>
                  <a:gd name="T75" fmla="*/ 459 h 812"/>
                  <a:gd name="T76" fmla="*/ 524 w 1548"/>
                  <a:gd name="T77" fmla="*/ 360 h 812"/>
                  <a:gd name="T78" fmla="*/ 615 w 1548"/>
                  <a:gd name="T79" fmla="*/ 295 h 812"/>
                  <a:gd name="T80" fmla="*/ 1273 w 1548"/>
                  <a:gd name="T81" fmla="*/ 325 h 812"/>
                  <a:gd name="T82" fmla="*/ 1258 w 1548"/>
                  <a:gd name="T83" fmla="*/ 431 h 812"/>
                  <a:gd name="T84" fmla="*/ 1140 w 1548"/>
                  <a:gd name="T85" fmla="*/ 445 h 812"/>
                  <a:gd name="T86" fmla="*/ 1096 w 1548"/>
                  <a:gd name="T87" fmla="*/ 346 h 812"/>
                  <a:gd name="T88" fmla="*/ 1189 w 1548"/>
                  <a:gd name="T89" fmla="*/ 282 h 812"/>
                  <a:gd name="T90" fmla="*/ 448 w 1548"/>
                  <a:gd name="T91" fmla="*/ 325 h 812"/>
                  <a:gd name="T92" fmla="*/ 433 w 1548"/>
                  <a:gd name="T93" fmla="*/ 431 h 812"/>
                  <a:gd name="T94" fmla="*/ 319 w 1548"/>
                  <a:gd name="T95" fmla="*/ 445 h 812"/>
                  <a:gd name="T96" fmla="*/ 275 w 1548"/>
                  <a:gd name="T97" fmla="*/ 346 h 812"/>
                  <a:gd name="T98" fmla="*/ 366 w 1548"/>
                  <a:gd name="T99" fmla="*/ 282 h 812"/>
                  <a:gd name="T100" fmla="*/ 1010 w 1548"/>
                  <a:gd name="T101" fmla="*/ 44 h 812"/>
                  <a:gd name="T102" fmla="*/ 995 w 1548"/>
                  <a:gd name="T103" fmla="*/ 149 h 812"/>
                  <a:gd name="T104" fmla="*/ 877 w 1548"/>
                  <a:gd name="T105" fmla="*/ 164 h 812"/>
                  <a:gd name="T106" fmla="*/ 833 w 1548"/>
                  <a:gd name="T107" fmla="*/ 64 h 812"/>
                  <a:gd name="T108" fmla="*/ 927 w 1548"/>
                  <a:gd name="T109" fmla="*/ 0 h 812"/>
                  <a:gd name="T110" fmla="*/ 697 w 1548"/>
                  <a:gd name="T111" fmla="*/ 44 h 812"/>
                  <a:gd name="T112" fmla="*/ 682 w 1548"/>
                  <a:gd name="T113" fmla="*/ 149 h 812"/>
                  <a:gd name="T114" fmla="*/ 567 w 1548"/>
                  <a:gd name="T115" fmla="*/ 164 h 812"/>
                  <a:gd name="T116" fmla="*/ 524 w 1548"/>
                  <a:gd name="T117" fmla="*/ 64 h 812"/>
                  <a:gd name="T118" fmla="*/ 615 w 1548"/>
                  <a:gd name="T119" fmla="*/ 0 h 8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48"/>
                  <a:gd name="T181" fmla="*/ 0 h 812"/>
                  <a:gd name="T182" fmla="*/ 1548 w 1548"/>
                  <a:gd name="T183" fmla="*/ 812 h 81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48" h="812">
                    <a:moveTo>
                      <a:pt x="927" y="637"/>
                    </a:moveTo>
                    <a:lnTo>
                      <a:pt x="951" y="641"/>
                    </a:lnTo>
                    <a:lnTo>
                      <a:pt x="975" y="649"/>
                    </a:lnTo>
                    <a:lnTo>
                      <a:pt x="995" y="663"/>
                    </a:lnTo>
                    <a:lnTo>
                      <a:pt x="1010" y="681"/>
                    </a:lnTo>
                    <a:lnTo>
                      <a:pt x="1019" y="701"/>
                    </a:lnTo>
                    <a:lnTo>
                      <a:pt x="1023" y="725"/>
                    </a:lnTo>
                    <a:lnTo>
                      <a:pt x="1019" y="748"/>
                    </a:lnTo>
                    <a:lnTo>
                      <a:pt x="1010" y="769"/>
                    </a:lnTo>
                    <a:lnTo>
                      <a:pt x="995" y="786"/>
                    </a:lnTo>
                    <a:lnTo>
                      <a:pt x="975" y="801"/>
                    </a:lnTo>
                    <a:lnTo>
                      <a:pt x="951" y="810"/>
                    </a:lnTo>
                    <a:lnTo>
                      <a:pt x="927" y="812"/>
                    </a:lnTo>
                    <a:lnTo>
                      <a:pt x="901" y="810"/>
                    </a:lnTo>
                    <a:lnTo>
                      <a:pt x="877" y="801"/>
                    </a:lnTo>
                    <a:lnTo>
                      <a:pt x="858" y="786"/>
                    </a:lnTo>
                    <a:lnTo>
                      <a:pt x="843" y="769"/>
                    </a:lnTo>
                    <a:lnTo>
                      <a:pt x="833" y="748"/>
                    </a:lnTo>
                    <a:lnTo>
                      <a:pt x="829" y="725"/>
                    </a:lnTo>
                    <a:lnTo>
                      <a:pt x="833" y="701"/>
                    </a:lnTo>
                    <a:lnTo>
                      <a:pt x="843" y="681"/>
                    </a:lnTo>
                    <a:lnTo>
                      <a:pt x="858" y="663"/>
                    </a:lnTo>
                    <a:lnTo>
                      <a:pt x="877" y="649"/>
                    </a:lnTo>
                    <a:lnTo>
                      <a:pt x="901" y="641"/>
                    </a:lnTo>
                    <a:lnTo>
                      <a:pt x="927" y="637"/>
                    </a:lnTo>
                    <a:close/>
                    <a:moveTo>
                      <a:pt x="615" y="637"/>
                    </a:moveTo>
                    <a:lnTo>
                      <a:pt x="640" y="641"/>
                    </a:lnTo>
                    <a:lnTo>
                      <a:pt x="662" y="649"/>
                    </a:lnTo>
                    <a:lnTo>
                      <a:pt x="682" y="663"/>
                    </a:lnTo>
                    <a:lnTo>
                      <a:pt x="697" y="681"/>
                    </a:lnTo>
                    <a:lnTo>
                      <a:pt x="706" y="701"/>
                    </a:lnTo>
                    <a:lnTo>
                      <a:pt x="709" y="725"/>
                    </a:lnTo>
                    <a:lnTo>
                      <a:pt x="706" y="748"/>
                    </a:lnTo>
                    <a:lnTo>
                      <a:pt x="697" y="769"/>
                    </a:lnTo>
                    <a:lnTo>
                      <a:pt x="682" y="786"/>
                    </a:lnTo>
                    <a:lnTo>
                      <a:pt x="662" y="801"/>
                    </a:lnTo>
                    <a:lnTo>
                      <a:pt x="640" y="810"/>
                    </a:lnTo>
                    <a:lnTo>
                      <a:pt x="615" y="812"/>
                    </a:lnTo>
                    <a:lnTo>
                      <a:pt x="590" y="810"/>
                    </a:lnTo>
                    <a:lnTo>
                      <a:pt x="567" y="801"/>
                    </a:lnTo>
                    <a:lnTo>
                      <a:pt x="549" y="786"/>
                    </a:lnTo>
                    <a:lnTo>
                      <a:pt x="534" y="769"/>
                    </a:lnTo>
                    <a:lnTo>
                      <a:pt x="524" y="748"/>
                    </a:lnTo>
                    <a:lnTo>
                      <a:pt x="520" y="725"/>
                    </a:lnTo>
                    <a:lnTo>
                      <a:pt x="524" y="701"/>
                    </a:lnTo>
                    <a:lnTo>
                      <a:pt x="534" y="681"/>
                    </a:lnTo>
                    <a:lnTo>
                      <a:pt x="549" y="663"/>
                    </a:lnTo>
                    <a:lnTo>
                      <a:pt x="567" y="649"/>
                    </a:lnTo>
                    <a:lnTo>
                      <a:pt x="590" y="641"/>
                    </a:lnTo>
                    <a:lnTo>
                      <a:pt x="615" y="637"/>
                    </a:lnTo>
                    <a:close/>
                    <a:moveTo>
                      <a:pt x="1189" y="591"/>
                    </a:moveTo>
                    <a:lnTo>
                      <a:pt x="1215" y="595"/>
                    </a:lnTo>
                    <a:lnTo>
                      <a:pt x="1238" y="603"/>
                    </a:lnTo>
                    <a:lnTo>
                      <a:pt x="1258" y="617"/>
                    </a:lnTo>
                    <a:lnTo>
                      <a:pt x="1273" y="634"/>
                    </a:lnTo>
                    <a:lnTo>
                      <a:pt x="1282" y="655"/>
                    </a:lnTo>
                    <a:lnTo>
                      <a:pt x="1286" y="679"/>
                    </a:lnTo>
                    <a:lnTo>
                      <a:pt x="1282" y="702"/>
                    </a:lnTo>
                    <a:lnTo>
                      <a:pt x="1273" y="723"/>
                    </a:lnTo>
                    <a:lnTo>
                      <a:pt x="1258" y="741"/>
                    </a:lnTo>
                    <a:lnTo>
                      <a:pt x="1238" y="754"/>
                    </a:lnTo>
                    <a:lnTo>
                      <a:pt x="1215" y="763"/>
                    </a:lnTo>
                    <a:lnTo>
                      <a:pt x="1189" y="767"/>
                    </a:lnTo>
                    <a:lnTo>
                      <a:pt x="1163" y="763"/>
                    </a:lnTo>
                    <a:lnTo>
                      <a:pt x="1140" y="754"/>
                    </a:lnTo>
                    <a:lnTo>
                      <a:pt x="1121" y="741"/>
                    </a:lnTo>
                    <a:lnTo>
                      <a:pt x="1106" y="723"/>
                    </a:lnTo>
                    <a:lnTo>
                      <a:pt x="1096" y="702"/>
                    </a:lnTo>
                    <a:lnTo>
                      <a:pt x="1092" y="679"/>
                    </a:lnTo>
                    <a:lnTo>
                      <a:pt x="1096" y="655"/>
                    </a:lnTo>
                    <a:lnTo>
                      <a:pt x="1106" y="634"/>
                    </a:lnTo>
                    <a:lnTo>
                      <a:pt x="1121" y="617"/>
                    </a:lnTo>
                    <a:lnTo>
                      <a:pt x="1140" y="603"/>
                    </a:lnTo>
                    <a:lnTo>
                      <a:pt x="1163" y="595"/>
                    </a:lnTo>
                    <a:lnTo>
                      <a:pt x="1189" y="591"/>
                    </a:lnTo>
                    <a:close/>
                    <a:moveTo>
                      <a:pt x="357" y="591"/>
                    </a:moveTo>
                    <a:lnTo>
                      <a:pt x="382" y="595"/>
                    </a:lnTo>
                    <a:lnTo>
                      <a:pt x="404" y="603"/>
                    </a:lnTo>
                    <a:lnTo>
                      <a:pt x="424" y="617"/>
                    </a:lnTo>
                    <a:lnTo>
                      <a:pt x="439" y="634"/>
                    </a:lnTo>
                    <a:lnTo>
                      <a:pt x="449" y="655"/>
                    </a:lnTo>
                    <a:lnTo>
                      <a:pt x="451" y="679"/>
                    </a:lnTo>
                    <a:lnTo>
                      <a:pt x="449" y="702"/>
                    </a:lnTo>
                    <a:lnTo>
                      <a:pt x="439" y="723"/>
                    </a:lnTo>
                    <a:lnTo>
                      <a:pt x="424" y="741"/>
                    </a:lnTo>
                    <a:lnTo>
                      <a:pt x="404" y="754"/>
                    </a:lnTo>
                    <a:lnTo>
                      <a:pt x="382" y="763"/>
                    </a:lnTo>
                    <a:lnTo>
                      <a:pt x="357" y="767"/>
                    </a:lnTo>
                    <a:lnTo>
                      <a:pt x="331" y="763"/>
                    </a:lnTo>
                    <a:lnTo>
                      <a:pt x="309" y="754"/>
                    </a:lnTo>
                    <a:lnTo>
                      <a:pt x="291" y="741"/>
                    </a:lnTo>
                    <a:lnTo>
                      <a:pt x="276" y="723"/>
                    </a:lnTo>
                    <a:lnTo>
                      <a:pt x="266" y="702"/>
                    </a:lnTo>
                    <a:lnTo>
                      <a:pt x="262" y="679"/>
                    </a:lnTo>
                    <a:lnTo>
                      <a:pt x="266" y="655"/>
                    </a:lnTo>
                    <a:lnTo>
                      <a:pt x="276" y="634"/>
                    </a:lnTo>
                    <a:lnTo>
                      <a:pt x="291" y="617"/>
                    </a:lnTo>
                    <a:lnTo>
                      <a:pt x="309" y="603"/>
                    </a:lnTo>
                    <a:lnTo>
                      <a:pt x="331" y="595"/>
                    </a:lnTo>
                    <a:lnTo>
                      <a:pt x="357" y="591"/>
                    </a:lnTo>
                    <a:close/>
                    <a:moveTo>
                      <a:pt x="1452" y="559"/>
                    </a:moveTo>
                    <a:lnTo>
                      <a:pt x="1478" y="563"/>
                    </a:lnTo>
                    <a:lnTo>
                      <a:pt x="1501" y="571"/>
                    </a:lnTo>
                    <a:lnTo>
                      <a:pt x="1520" y="585"/>
                    </a:lnTo>
                    <a:lnTo>
                      <a:pt x="1536" y="603"/>
                    </a:lnTo>
                    <a:lnTo>
                      <a:pt x="1546" y="624"/>
                    </a:lnTo>
                    <a:lnTo>
                      <a:pt x="1548" y="649"/>
                    </a:lnTo>
                    <a:lnTo>
                      <a:pt x="1546" y="673"/>
                    </a:lnTo>
                    <a:lnTo>
                      <a:pt x="1536" y="694"/>
                    </a:lnTo>
                    <a:lnTo>
                      <a:pt x="1520" y="712"/>
                    </a:lnTo>
                    <a:lnTo>
                      <a:pt x="1501" y="727"/>
                    </a:lnTo>
                    <a:lnTo>
                      <a:pt x="1478" y="736"/>
                    </a:lnTo>
                    <a:lnTo>
                      <a:pt x="1452" y="738"/>
                    </a:lnTo>
                    <a:lnTo>
                      <a:pt x="1426" y="736"/>
                    </a:lnTo>
                    <a:lnTo>
                      <a:pt x="1402" y="727"/>
                    </a:lnTo>
                    <a:lnTo>
                      <a:pt x="1384" y="712"/>
                    </a:lnTo>
                    <a:lnTo>
                      <a:pt x="1368" y="694"/>
                    </a:lnTo>
                    <a:lnTo>
                      <a:pt x="1358" y="673"/>
                    </a:lnTo>
                    <a:lnTo>
                      <a:pt x="1355" y="649"/>
                    </a:lnTo>
                    <a:lnTo>
                      <a:pt x="1358" y="624"/>
                    </a:lnTo>
                    <a:lnTo>
                      <a:pt x="1368" y="603"/>
                    </a:lnTo>
                    <a:lnTo>
                      <a:pt x="1384" y="585"/>
                    </a:lnTo>
                    <a:lnTo>
                      <a:pt x="1402" y="571"/>
                    </a:lnTo>
                    <a:lnTo>
                      <a:pt x="1426" y="563"/>
                    </a:lnTo>
                    <a:lnTo>
                      <a:pt x="1452" y="559"/>
                    </a:lnTo>
                    <a:close/>
                    <a:moveTo>
                      <a:pt x="97" y="559"/>
                    </a:moveTo>
                    <a:lnTo>
                      <a:pt x="123" y="563"/>
                    </a:lnTo>
                    <a:lnTo>
                      <a:pt x="145" y="571"/>
                    </a:lnTo>
                    <a:lnTo>
                      <a:pt x="165" y="585"/>
                    </a:lnTo>
                    <a:lnTo>
                      <a:pt x="181" y="603"/>
                    </a:lnTo>
                    <a:lnTo>
                      <a:pt x="189" y="624"/>
                    </a:lnTo>
                    <a:lnTo>
                      <a:pt x="193" y="649"/>
                    </a:lnTo>
                    <a:lnTo>
                      <a:pt x="189" y="673"/>
                    </a:lnTo>
                    <a:lnTo>
                      <a:pt x="181" y="694"/>
                    </a:lnTo>
                    <a:lnTo>
                      <a:pt x="165" y="712"/>
                    </a:lnTo>
                    <a:lnTo>
                      <a:pt x="145" y="727"/>
                    </a:lnTo>
                    <a:lnTo>
                      <a:pt x="123" y="736"/>
                    </a:lnTo>
                    <a:lnTo>
                      <a:pt x="97" y="738"/>
                    </a:lnTo>
                    <a:lnTo>
                      <a:pt x="71" y="736"/>
                    </a:lnTo>
                    <a:lnTo>
                      <a:pt x="47" y="727"/>
                    </a:lnTo>
                    <a:lnTo>
                      <a:pt x="28" y="712"/>
                    </a:lnTo>
                    <a:lnTo>
                      <a:pt x="13" y="694"/>
                    </a:lnTo>
                    <a:lnTo>
                      <a:pt x="3" y="673"/>
                    </a:lnTo>
                    <a:lnTo>
                      <a:pt x="0" y="649"/>
                    </a:lnTo>
                    <a:lnTo>
                      <a:pt x="3" y="624"/>
                    </a:lnTo>
                    <a:lnTo>
                      <a:pt x="13" y="603"/>
                    </a:lnTo>
                    <a:lnTo>
                      <a:pt x="28" y="585"/>
                    </a:lnTo>
                    <a:lnTo>
                      <a:pt x="47" y="571"/>
                    </a:lnTo>
                    <a:lnTo>
                      <a:pt x="71" y="563"/>
                    </a:lnTo>
                    <a:lnTo>
                      <a:pt x="97" y="559"/>
                    </a:lnTo>
                    <a:close/>
                    <a:moveTo>
                      <a:pt x="927" y="295"/>
                    </a:moveTo>
                    <a:lnTo>
                      <a:pt x="951" y="299"/>
                    </a:lnTo>
                    <a:lnTo>
                      <a:pt x="975" y="308"/>
                    </a:lnTo>
                    <a:lnTo>
                      <a:pt x="995" y="321"/>
                    </a:lnTo>
                    <a:lnTo>
                      <a:pt x="1010" y="339"/>
                    </a:lnTo>
                    <a:lnTo>
                      <a:pt x="1019" y="360"/>
                    </a:lnTo>
                    <a:lnTo>
                      <a:pt x="1023" y="383"/>
                    </a:lnTo>
                    <a:lnTo>
                      <a:pt x="1019" y="407"/>
                    </a:lnTo>
                    <a:lnTo>
                      <a:pt x="1010" y="428"/>
                    </a:lnTo>
                    <a:lnTo>
                      <a:pt x="995" y="445"/>
                    </a:lnTo>
                    <a:lnTo>
                      <a:pt x="975" y="459"/>
                    </a:lnTo>
                    <a:lnTo>
                      <a:pt x="951" y="469"/>
                    </a:lnTo>
                    <a:lnTo>
                      <a:pt x="927" y="471"/>
                    </a:lnTo>
                    <a:lnTo>
                      <a:pt x="901" y="469"/>
                    </a:lnTo>
                    <a:lnTo>
                      <a:pt x="877" y="459"/>
                    </a:lnTo>
                    <a:lnTo>
                      <a:pt x="858" y="445"/>
                    </a:lnTo>
                    <a:lnTo>
                      <a:pt x="843" y="428"/>
                    </a:lnTo>
                    <a:lnTo>
                      <a:pt x="833" y="407"/>
                    </a:lnTo>
                    <a:lnTo>
                      <a:pt x="829" y="383"/>
                    </a:lnTo>
                    <a:lnTo>
                      <a:pt x="833" y="360"/>
                    </a:lnTo>
                    <a:lnTo>
                      <a:pt x="843" y="339"/>
                    </a:lnTo>
                    <a:lnTo>
                      <a:pt x="858" y="321"/>
                    </a:lnTo>
                    <a:lnTo>
                      <a:pt x="877" y="308"/>
                    </a:lnTo>
                    <a:lnTo>
                      <a:pt x="901" y="299"/>
                    </a:lnTo>
                    <a:lnTo>
                      <a:pt x="927" y="295"/>
                    </a:lnTo>
                    <a:close/>
                    <a:moveTo>
                      <a:pt x="615" y="295"/>
                    </a:moveTo>
                    <a:lnTo>
                      <a:pt x="640" y="299"/>
                    </a:lnTo>
                    <a:lnTo>
                      <a:pt x="662" y="308"/>
                    </a:lnTo>
                    <a:lnTo>
                      <a:pt x="682" y="321"/>
                    </a:lnTo>
                    <a:lnTo>
                      <a:pt x="697" y="339"/>
                    </a:lnTo>
                    <a:lnTo>
                      <a:pt x="706" y="360"/>
                    </a:lnTo>
                    <a:lnTo>
                      <a:pt x="709" y="383"/>
                    </a:lnTo>
                    <a:lnTo>
                      <a:pt x="706" y="407"/>
                    </a:lnTo>
                    <a:lnTo>
                      <a:pt x="697" y="428"/>
                    </a:lnTo>
                    <a:lnTo>
                      <a:pt x="682" y="445"/>
                    </a:lnTo>
                    <a:lnTo>
                      <a:pt x="662" y="459"/>
                    </a:lnTo>
                    <a:lnTo>
                      <a:pt x="640" y="469"/>
                    </a:lnTo>
                    <a:lnTo>
                      <a:pt x="615" y="471"/>
                    </a:lnTo>
                    <a:lnTo>
                      <a:pt x="590" y="469"/>
                    </a:lnTo>
                    <a:lnTo>
                      <a:pt x="567" y="459"/>
                    </a:lnTo>
                    <a:lnTo>
                      <a:pt x="549" y="445"/>
                    </a:lnTo>
                    <a:lnTo>
                      <a:pt x="534" y="428"/>
                    </a:lnTo>
                    <a:lnTo>
                      <a:pt x="524" y="407"/>
                    </a:lnTo>
                    <a:lnTo>
                      <a:pt x="520" y="383"/>
                    </a:lnTo>
                    <a:lnTo>
                      <a:pt x="524" y="360"/>
                    </a:lnTo>
                    <a:lnTo>
                      <a:pt x="534" y="339"/>
                    </a:lnTo>
                    <a:lnTo>
                      <a:pt x="549" y="321"/>
                    </a:lnTo>
                    <a:lnTo>
                      <a:pt x="567" y="308"/>
                    </a:lnTo>
                    <a:lnTo>
                      <a:pt x="590" y="299"/>
                    </a:lnTo>
                    <a:lnTo>
                      <a:pt x="615" y="295"/>
                    </a:lnTo>
                    <a:close/>
                    <a:moveTo>
                      <a:pt x="1189" y="282"/>
                    </a:moveTo>
                    <a:lnTo>
                      <a:pt x="1215" y="285"/>
                    </a:lnTo>
                    <a:lnTo>
                      <a:pt x="1238" y="294"/>
                    </a:lnTo>
                    <a:lnTo>
                      <a:pt x="1258" y="308"/>
                    </a:lnTo>
                    <a:lnTo>
                      <a:pt x="1273" y="325"/>
                    </a:lnTo>
                    <a:lnTo>
                      <a:pt x="1282" y="346"/>
                    </a:lnTo>
                    <a:lnTo>
                      <a:pt x="1286" y="370"/>
                    </a:lnTo>
                    <a:lnTo>
                      <a:pt x="1282" y="393"/>
                    </a:lnTo>
                    <a:lnTo>
                      <a:pt x="1273" y="414"/>
                    </a:lnTo>
                    <a:lnTo>
                      <a:pt x="1258" y="431"/>
                    </a:lnTo>
                    <a:lnTo>
                      <a:pt x="1238" y="445"/>
                    </a:lnTo>
                    <a:lnTo>
                      <a:pt x="1215" y="454"/>
                    </a:lnTo>
                    <a:lnTo>
                      <a:pt x="1189" y="457"/>
                    </a:lnTo>
                    <a:lnTo>
                      <a:pt x="1163" y="454"/>
                    </a:lnTo>
                    <a:lnTo>
                      <a:pt x="1140" y="445"/>
                    </a:lnTo>
                    <a:lnTo>
                      <a:pt x="1121" y="431"/>
                    </a:lnTo>
                    <a:lnTo>
                      <a:pt x="1106" y="414"/>
                    </a:lnTo>
                    <a:lnTo>
                      <a:pt x="1096" y="393"/>
                    </a:lnTo>
                    <a:lnTo>
                      <a:pt x="1092" y="370"/>
                    </a:lnTo>
                    <a:lnTo>
                      <a:pt x="1096" y="346"/>
                    </a:lnTo>
                    <a:lnTo>
                      <a:pt x="1106" y="325"/>
                    </a:lnTo>
                    <a:lnTo>
                      <a:pt x="1121" y="308"/>
                    </a:lnTo>
                    <a:lnTo>
                      <a:pt x="1140" y="294"/>
                    </a:lnTo>
                    <a:lnTo>
                      <a:pt x="1163" y="285"/>
                    </a:lnTo>
                    <a:lnTo>
                      <a:pt x="1189" y="282"/>
                    </a:lnTo>
                    <a:close/>
                    <a:moveTo>
                      <a:pt x="366" y="282"/>
                    </a:moveTo>
                    <a:lnTo>
                      <a:pt x="392" y="285"/>
                    </a:lnTo>
                    <a:lnTo>
                      <a:pt x="414" y="294"/>
                    </a:lnTo>
                    <a:lnTo>
                      <a:pt x="433" y="308"/>
                    </a:lnTo>
                    <a:lnTo>
                      <a:pt x="448" y="325"/>
                    </a:lnTo>
                    <a:lnTo>
                      <a:pt x="457" y="346"/>
                    </a:lnTo>
                    <a:lnTo>
                      <a:pt x="461" y="370"/>
                    </a:lnTo>
                    <a:lnTo>
                      <a:pt x="457" y="393"/>
                    </a:lnTo>
                    <a:lnTo>
                      <a:pt x="448" y="414"/>
                    </a:lnTo>
                    <a:lnTo>
                      <a:pt x="433" y="431"/>
                    </a:lnTo>
                    <a:lnTo>
                      <a:pt x="414" y="445"/>
                    </a:lnTo>
                    <a:lnTo>
                      <a:pt x="392" y="454"/>
                    </a:lnTo>
                    <a:lnTo>
                      <a:pt x="366" y="457"/>
                    </a:lnTo>
                    <a:lnTo>
                      <a:pt x="341" y="454"/>
                    </a:lnTo>
                    <a:lnTo>
                      <a:pt x="319" y="445"/>
                    </a:lnTo>
                    <a:lnTo>
                      <a:pt x="299" y="431"/>
                    </a:lnTo>
                    <a:lnTo>
                      <a:pt x="284" y="414"/>
                    </a:lnTo>
                    <a:lnTo>
                      <a:pt x="275" y="393"/>
                    </a:lnTo>
                    <a:lnTo>
                      <a:pt x="272" y="370"/>
                    </a:lnTo>
                    <a:lnTo>
                      <a:pt x="275" y="346"/>
                    </a:lnTo>
                    <a:lnTo>
                      <a:pt x="284" y="325"/>
                    </a:lnTo>
                    <a:lnTo>
                      <a:pt x="299" y="308"/>
                    </a:lnTo>
                    <a:lnTo>
                      <a:pt x="319" y="294"/>
                    </a:lnTo>
                    <a:lnTo>
                      <a:pt x="341" y="285"/>
                    </a:lnTo>
                    <a:lnTo>
                      <a:pt x="366" y="282"/>
                    </a:lnTo>
                    <a:close/>
                    <a:moveTo>
                      <a:pt x="927" y="0"/>
                    </a:moveTo>
                    <a:lnTo>
                      <a:pt x="951" y="3"/>
                    </a:lnTo>
                    <a:lnTo>
                      <a:pt x="975" y="12"/>
                    </a:lnTo>
                    <a:lnTo>
                      <a:pt x="995" y="26"/>
                    </a:lnTo>
                    <a:lnTo>
                      <a:pt x="1010" y="44"/>
                    </a:lnTo>
                    <a:lnTo>
                      <a:pt x="1019" y="64"/>
                    </a:lnTo>
                    <a:lnTo>
                      <a:pt x="1023" y="87"/>
                    </a:lnTo>
                    <a:lnTo>
                      <a:pt x="1019" y="111"/>
                    </a:lnTo>
                    <a:lnTo>
                      <a:pt x="1010" y="132"/>
                    </a:lnTo>
                    <a:lnTo>
                      <a:pt x="995" y="149"/>
                    </a:lnTo>
                    <a:lnTo>
                      <a:pt x="975" y="164"/>
                    </a:lnTo>
                    <a:lnTo>
                      <a:pt x="951" y="173"/>
                    </a:lnTo>
                    <a:lnTo>
                      <a:pt x="927" y="175"/>
                    </a:lnTo>
                    <a:lnTo>
                      <a:pt x="901" y="173"/>
                    </a:lnTo>
                    <a:lnTo>
                      <a:pt x="877" y="164"/>
                    </a:lnTo>
                    <a:lnTo>
                      <a:pt x="858" y="149"/>
                    </a:lnTo>
                    <a:lnTo>
                      <a:pt x="843" y="132"/>
                    </a:lnTo>
                    <a:lnTo>
                      <a:pt x="833" y="111"/>
                    </a:lnTo>
                    <a:lnTo>
                      <a:pt x="829" y="87"/>
                    </a:lnTo>
                    <a:lnTo>
                      <a:pt x="833" y="64"/>
                    </a:lnTo>
                    <a:lnTo>
                      <a:pt x="843" y="44"/>
                    </a:lnTo>
                    <a:lnTo>
                      <a:pt x="858" y="26"/>
                    </a:lnTo>
                    <a:lnTo>
                      <a:pt x="877" y="12"/>
                    </a:lnTo>
                    <a:lnTo>
                      <a:pt x="901" y="3"/>
                    </a:lnTo>
                    <a:lnTo>
                      <a:pt x="927" y="0"/>
                    </a:lnTo>
                    <a:close/>
                    <a:moveTo>
                      <a:pt x="615" y="0"/>
                    </a:moveTo>
                    <a:lnTo>
                      <a:pt x="640" y="3"/>
                    </a:lnTo>
                    <a:lnTo>
                      <a:pt x="662" y="12"/>
                    </a:lnTo>
                    <a:lnTo>
                      <a:pt x="682" y="26"/>
                    </a:lnTo>
                    <a:lnTo>
                      <a:pt x="697" y="44"/>
                    </a:lnTo>
                    <a:lnTo>
                      <a:pt x="706" y="64"/>
                    </a:lnTo>
                    <a:lnTo>
                      <a:pt x="709" y="87"/>
                    </a:lnTo>
                    <a:lnTo>
                      <a:pt x="706" y="111"/>
                    </a:lnTo>
                    <a:lnTo>
                      <a:pt x="697" y="132"/>
                    </a:lnTo>
                    <a:lnTo>
                      <a:pt x="682" y="149"/>
                    </a:lnTo>
                    <a:lnTo>
                      <a:pt x="662" y="164"/>
                    </a:lnTo>
                    <a:lnTo>
                      <a:pt x="640" y="173"/>
                    </a:lnTo>
                    <a:lnTo>
                      <a:pt x="615" y="175"/>
                    </a:lnTo>
                    <a:lnTo>
                      <a:pt x="590" y="173"/>
                    </a:lnTo>
                    <a:lnTo>
                      <a:pt x="567" y="164"/>
                    </a:lnTo>
                    <a:lnTo>
                      <a:pt x="549" y="149"/>
                    </a:lnTo>
                    <a:lnTo>
                      <a:pt x="534" y="132"/>
                    </a:lnTo>
                    <a:lnTo>
                      <a:pt x="524" y="111"/>
                    </a:lnTo>
                    <a:lnTo>
                      <a:pt x="520" y="87"/>
                    </a:lnTo>
                    <a:lnTo>
                      <a:pt x="524" y="64"/>
                    </a:lnTo>
                    <a:lnTo>
                      <a:pt x="534" y="44"/>
                    </a:lnTo>
                    <a:lnTo>
                      <a:pt x="549" y="26"/>
                    </a:lnTo>
                    <a:lnTo>
                      <a:pt x="567" y="12"/>
                    </a:lnTo>
                    <a:lnTo>
                      <a:pt x="590" y="3"/>
                    </a:lnTo>
                    <a:lnTo>
                      <a:pt x="615"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90" name="Freeform 14"/>
              <p:cNvSpPr>
                <a:spLocks noEditPoints="1" noChangeArrowheads="1"/>
              </p:cNvSpPr>
              <p:nvPr/>
            </p:nvSpPr>
            <p:spPr bwMode="auto">
              <a:xfrm>
                <a:off x="610" y="301"/>
                <a:ext cx="313" cy="154"/>
              </a:xfrm>
              <a:custGeom>
                <a:avLst/>
                <a:gdLst>
                  <a:gd name="T0" fmla="*/ 732 w 1254"/>
                  <a:gd name="T1" fmla="*/ 386 h 619"/>
                  <a:gd name="T2" fmla="*/ 716 w 1254"/>
                  <a:gd name="T3" fmla="*/ 438 h 619"/>
                  <a:gd name="T4" fmla="*/ 672 w 1254"/>
                  <a:gd name="T5" fmla="*/ 505 h 619"/>
                  <a:gd name="T6" fmla="*/ 624 w 1254"/>
                  <a:gd name="T7" fmla="*/ 550 h 619"/>
                  <a:gd name="T8" fmla="*/ 680 w 1254"/>
                  <a:gd name="T9" fmla="*/ 578 h 619"/>
                  <a:gd name="T10" fmla="*/ 721 w 1254"/>
                  <a:gd name="T11" fmla="*/ 587 h 619"/>
                  <a:gd name="T12" fmla="*/ 709 w 1254"/>
                  <a:gd name="T13" fmla="*/ 566 h 619"/>
                  <a:gd name="T14" fmla="*/ 714 w 1254"/>
                  <a:gd name="T15" fmla="*/ 559 h 619"/>
                  <a:gd name="T16" fmla="*/ 718 w 1254"/>
                  <a:gd name="T17" fmla="*/ 566 h 619"/>
                  <a:gd name="T18" fmla="*/ 727 w 1254"/>
                  <a:gd name="T19" fmla="*/ 580 h 619"/>
                  <a:gd name="T20" fmla="*/ 729 w 1254"/>
                  <a:gd name="T21" fmla="*/ 594 h 619"/>
                  <a:gd name="T22" fmla="*/ 722 w 1254"/>
                  <a:gd name="T23" fmla="*/ 597 h 619"/>
                  <a:gd name="T24" fmla="*/ 659 w 1254"/>
                  <a:gd name="T25" fmla="*/ 578 h 619"/>
                  <a:gd name="T26" fmla="*/ 617 w 1254"/>
                  <a:gd name="T27" fmla="*/ 554 h 619"/>
                  <a:gd name="T28" fmla="*/ 564 w 1254"/>
                  <a:gd name="T29" fmla="*/ 587 h 619"/>
                  <a:gd name="T30" fmla="*/ 509 w 1254"/>
                  <a:gd name="T31" fmla="*/ 608 h 619"/>
                  <a:gd name="T32" fmla="*/ 451 w 1254"/>
                  <a:gd name="T33" fmla="*/ 619 h 619"/>
                  <a:gd name="T34" fmla="*/ 449 w 1254"/>
                  <a:gd name="T35" fmla="*/ 611 h 619"/>
                  <a:gd name="T36" fmla="*/ 454 w 1254"/>
                  <a:gd name="T37" fmla="*/ 609 h 619"/>
                  <a:gd name="T38" fmla="*/ 485 w 1254"/>
                  <a:gd name="T39" fmla="*/ 605 h 619"/>
                  <a:gd name="T40" fmla="*/ 557 w 1254"/>
                  <a:gd name="T41" fmla="*/ 580 h 619"/>
                  <a:gd name="T42" fmla="*/ 609 w 1254"/>
                  <a:gd name="T43" fmla="*/ 550 h 619"/>
                  <a:gd name="T44" fmla="*/ 557 w 1254"/>
                  <a:gd name="T45" fmla="*/ 506 h 619"/>
                  <a:gd name="T46" fmla="*/ 514 w 1254"/>
                  <a:gd name="T47" fmla="*/ 448 h 619"/>
                  <a:gd name="T48" fmla="*/ 494 w 1254"/>
                  <a:gd name="T49" fmla="*/ 404 h 619"/>
                  <a:gd name="T50" fmla="*/ 488 w 1254"/>
                  <a:gd name="T51" fmla="*/ 340 h 619"/>
                  <a:gd name="T52" fmla="*/ 498 w 1254"/>
                  <a:gd name="T53" fmla="*/ 383 h 619"/>
                  <a:gd name="T54" fmla="*/ 520 w 1254"/>
                  <a:gd name="T55" fmla="*/ 442 h 619"/>
                  <a:gd name="T56" fmla="*/ 564 w 1254"/>
                  <a:gd name="T57" fmla="*/ 500 h 619"/>
                  <a:gd name="T58" fmla="*/ 617 w 1254"/>
                  <a:gd name="T59" fmla="*/ 545 h 619"/>
                  <a:gd name="T60" fmla="*/ 666 w 1254"/>
                  <a:gd name="T61" fmla="*/ 499 h 619"/>
                  <a:gd name="T62" fmla="*/ 709 w 1254"/>
                  <a:gd name="T63" fmla="*/ 432 h 619"/>
                  <a:gd name="T64" fmla="*/ 723 w 1254"/>
                  <a:gd name="T65" fmla="*/ 386 h 619"/>
                  <a:gd name="T66" fmla="*/ 734 w 1254"/>
                  <a:gd name="T67" fmla="*/ 336 h 619"/>
                  <a:gd name="T68" fmla="*/ 958 w 1254"/>
                  <a:gd name="T69" fmla="*/ 509 h 619"/>
                  <a:gd name="T70" fmla="*/ 393 w 1254"/>
                  <a:gd name="T71" fmla="*/ 319 h 619"/>
                  <a:gd name="T72" fmla="*/ 259 w 1254"/>
                  <a:gd name="T73" fmla="*/ 504 h 619"/>
                  <a:gd name="T74" fmla="*/ 769 w 1254"/>
                  <a:gd name="T75" fmla="*/ 48 h 619"/>
                  <a:gd name="T76" fmla="*/ 760 w 1254"/>
                  <a:gd name="T77" fmla="*/ 48 h 619"/>
                  <a:gd name="T78" fmla="*/ 7 w 1254"/>
                  <a:gd name="T79" fmla="*/ 475 h 619"/>
                  <a:gd name="T80" fmla="*/ 446 w 1254"/>
                  <a:gd name="T81" fmla="*/ 9 h 619"/>
                  <a:gd name="T82" fmla="*/ 446 w 1254"/>
                  <a:gd name="T83" fmla="*/ 537 h 619"/>
                  <a:gd name="T84" fmla="*/ 1254 w 1254"/>
                  <a:gd name="T85" fmla="*/ 498 h 619"/>
                  <a:gd name="T86" fmla="*/ 808 w 1254"/>
                  <a:gd name="T87" fmla="*/ 6 h 619"/>
                  <a:gd name="T88" fmla="*/ 703 w 1254"/>
                  <a:gd name="T89" fmla="*/ 18 h 619"/>
                  <a:gd name="T90" fmla="*/ 670 w 1254"/>
                  <a:gd name="T91" fmla="*/ 46 h 619"/>
                  <a:gd name="T92" fmla="*/ 640 w 1254"/>
                  <a:gd name="T93" fmla="*/ 58 h 619"/>
                  <a:gd name="T94" fmla="*/ 595 w 1254"/>
                  <a:gd name="T95" fmla="*/ 65 h 619"/>
                  <a:gd name="T96" fmla="*/ 546 w 1254"/>
                  <a:gd name="T97" fmla="*/ 57 h 619"/>
                  <a:gd name="T98" fmla="*/ 494 w 1254"/>
                  <a:gd name="T99" fmla="*/ 36 h 619"/>
                  <a:gd name="T100" fmla="*/ 501 w 1254"/>
                  <a:gd name="T101" fmla="*/ 30 h 619"/>
                  <a:gd name="T102" fmla="*/ 546 w 1254"/>
                  <a:gd name="T103" fmla="*/ 48 h 619"/>
                  <a:gd name="T104" fmla="*/ 595 w 1254"/>
                  <a:gd name="T105" fmla="*/ 56 h 619"/>
                  <a:gd name="T106" fmla="*/ 640 w 1254"/>
                  <a:gd name="T107" fmla="*/ 50 h 619"/>
                  <a:gd name="T108" fmla="*/ 664 w 1254"/>
                  <a:gd name="T109" fmla="*/ 40 h 619"/>
                  <a:gd name="T110" fmla="*/ 707 w 1254"/>
                  <a:gd name="T111" fmla="*/ 0 h 6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54"/>
                  <a:gd name="T169" fmla="*/ 0 h 619"/>
                  <a:gd name="T170" fmla="*/ 1254 w 1254"/>
                  <a:gd name="T171" fmla="*/ 619 h 6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54" h="619">
                    <a:moveTo>
                      <a:pt x="734" y="336"/>
                    </a:moveTo>
                    <a:lnTo>
                      <a:pt x="734" y="361"/>
                    </a:lnTo>
                    <a:lnTo>
                      <a:pt x="732" y="386"/>
                    </a:lnTo>
                    <a:lnTo>
                      <a:pt x="725" y="411"/>
                    </a:lnTo>
                    <a:lnTo>
                      <a:pt x="717" y="436"/>
                    </a:lnTo>
                    <a:lnTo>
                      <a:pt x="716" y="438"/>
                    </a:lnTo>
                    <a:lnTo>
                      <a:pt x="703" y="462"/>
                    </a:lnTo>
                    <a:lnTo>
                      <a:pt x="690" y="484"/>
                    </a:lnTo>
                    <a:lnTo>
                      <a:pt x="672" y="505"/>
                    </a:lnTo>
                    <a:lnTo>
                      <a:pt x="654" y="525"/>
                    </a:lnTo>
                    <a:lnTo>
                      <a:pt x="633" y="542"/>
                    </a:lnTo>
                    <a:lnTo>
                      <a:pt x="624" y="550"/>
                    </a:lnTo>
                    <a:lnTo>
                      <a:pt x="640" y="559"/>
                    </a:lnTo>
                    <a:lnTo>
                      <a:pt x="660" y="569"/>
                    </a:lnTo>
                    <a:lnTo>
                      <a:pt x="680" y="578"/>
                    </a:lnTo>
                    <a:lnTo>
                      <a:pt x="701" y="584"/>
                    </a:lnTo>
                    <a:lnTo>
                      <a:pt x="721" y="588"/>
                    </a:lnTo>
                    <a:lnTo>
                      <a:pt x="721" y="587"/>
                    </a:lnTo>
                    <a:lnTo>
                      <a:pt x="713" y="577"/>
                    </a:lnTo>
                    <a:lnTo>
                      <a:pt x="709" y="569"/>
                    </a:lnTo>
                    <a:lnTo>
                      <a:pt x="709" y="566"/>
                    </a:lnTo>
                    <a:lnTo>
                      <a:pt x="711" y="562"/>
                    </a:lnTo>
                    <a:lnTo>
                      <a:pt x="712" y="561"/>
                    </a:lnTo>
                    <a:lnTo>
                      <a:pt x="714" y="559"/>
                    </a:lnTo>
                    <a:lnTo>
                      <a:pt x="717" y="559"/>
                    </a:lnTo>
                    <a:lnTo>
                      <a:pt x="718" y="566"/>
                    </a:lnTo>
                    <a:lnTo>
                      <a:pt x="718" y="566"/>
                    </a:lnTo>
                    <a:lnTo>
                      <a:pt x="718" y="568"/>
                    </a:lnTo>
                    <a:lnTo>
                      <a:pt x="719" y="571"/>
                    </a:lnTo>
                    <a:lnTo>
                      <a:pt x="727" y="580"/>
                    </a:lnTo>
                    <a:lnTo>
                      <a:pt x="730" y="588"/>
                    </a:lnTo>
                    <a:lnTo>
                      <a:pt x="730" y="590"/>
                    </a:lnTo>
                    <a:lnTo>
                      <a:pt x="729" y="594"/>
                    </a:lnTo>
                    <a:lnTo>
                      <a:pt x="728" y="594"/>
                    </a:lnTo>
                    <a:lnTo>
                      <a:pt x="724" y="595"/>
                    </a:lnTo>
                    <a:lnTo>
                      <a:pt x="722" y="597"/>
                    </a:lnTo>
                    <a:lnTo>
                      <a:pt x="701" y="593"/>
                    </a:lnTo>
                    <a:lnTo>
                      <a:pt x="680" y="587"/>
                    </a:lnTo>
                    <a:lnTo>
                      <a:pt x="659" y="578"/>
                    </a:lnTo>
                    <a:lnTo>
                      <a:pt x="655" y="577"/>
                    </a:lnTo>
                    <a:lnTo>
                      <a:pt x="634" y="566"/>
                    </a:lnTo>
                    <a:lnTo>
                      <a:pt x="617" y="554"/>
                    </a:lnTo>
                    <a:lnTo>
                      <a:pt x="611" y="559"/>
                    </a:lnTo>
                    <a:lnTo>
                      <a:pt x="587" y="574"/>
                    </a:lnTo>
                    <a:lnTo>
                      <a:pt x="564" y="587"/>
                    </a:lnTo>
                    <a:lnTo>
                      <a:pt x="538" y="598"/>
                    </a:lnTo>
                    <a:lnTo>
                      <a:pt x="535" y="599"/>
                    </a:lnTo>
                    <a:lnTo>
                      <a:pt x="509" y="608"/>
                    </a:lnTo>
                    <a:lnTo>
                      <a:pt x="485" y="614"/>
                    </a:lnTo>
                    <a:lnTo>
                      <a:pt x="460" y="619"/>
                    </a:lnTo>
                    <a:lnTo>
                      <a:pt x="451" y="619"/>
                    </a:lnTo>
                    <a:lnTo>
                      <a:pt x="449" y="618"/>
                    </a:lnTo>
                    <a:lnTo>
                      <a:pt x="448" y="615"/>
                    </a:lnTo>
                    <a:lnTo>
                      <a:pt x="449" y="611"/>
                    </a:lnTo>
                    <a:lnTo>
                      <a:pt x="451" y="610"/>
                    </a:lnTo>
                    <a:lnTo>
                      <a:pt x="454" y="610"/>
                    </a:lnTo>
                    <a:lnTo>
                      <a:pt x="454" y="609"/>
                    </a:lnTo>
                    <a:lnTo>
                      <a:pt x="457" y="609"/>
                    </a:lnTo>
                    <a:lnTo>
                      <a:pt x="460" y="610"/>
                    </a:lnTo>
                    <a:lnTo>
                      <a:pt x="485" y="605"/>
                    </a:lnTo>
                    <a:lnTo>
                      <a:pt x="509" y="599"/>
                    </a:lnTo>
                    <a:lnTo>
                      <a:pt x="532" y="592"/>
                    </a:lnTo>
                    <a:lnTo>
                      <a:pt x="557" y="580"/>
                    </a:lnTo>
                    <a:lnTo>
                      <a:pt x="581" y="568"/>
                    </a:lnTo>
                    <a:lnTo>
                      <a:pt x="604" y="553"/>
                    </a:lnTo>
                    <a:lnTo>
                      <a:pt x="609" y="550"/>
                    </a:lnTo>
                    <a:lnTo>
                      <a:pt x="595" y="540"/>
                    </a:lnTo>
                    <a:lnTo>
                      <a:pt x="575" y="524"/>
                    </a:lnTo>
                    <a:lnTo>
                      <a:pt x="557" y="506"/>
                    </a:lnTo>
                    <a:lnTo>
                      <a:pt x="541" y="488"/>
                    </a:lnTo>
                    <a:lnTo>
                      <a:pt x="527" y="469"/>
                    </a:lnTo>
                    <a:lnTo>
                      <a:pt x="514" y="448"/>
                    </a:lnTo>
                    <a:lnTo>
                      <a:pt x="503" y="428"/>
                    </a:lnTo>
                    <a:lnTo>
                      <a:pt x="502" y="425"/>
                    </a:lnTo>
                    <a:lnTo>
                      <a:pt x="494" y="404"/>
                    </a:lnTo>
                    <a:lnTo>
                      <a:pt x="490" y="383"/>
                    </a:lnTo>
                    <a:lnTo>
                      <a:pt x="487" y="361"/>
                    </a:lnTo>
                    <a:lnTo>
                      <a:pt x="488" y="340"/>
                    </a:lnTo>
                    <a:lnTo>
                      <a:pt x="497" y="342"/>
                    </a:lnTo>
                    <a:lnTo>
                      <a:pt x="496" y="361"/>
                    </a:lnTo>
                    <a:lnTo>
                      <a:pt x="498" y="383"/>
                    </a:lnTo>
                    <a:lnTo>
                      <a:pt x="503" y="404"/>
                    </a:lnTo>
                    <a:lnTo>
                      <a:pt x="511" y="423"/>
                    </a:lnTo>
                    <a:lnTo>
                      <a:pt x="520" y="442"/>
                    </a:lnTo>
                    <a:lnTo>
                      <a:pt x="533" y="463"/>
                    </a:lnTo>
                    <a:lnTo>
                      <a:pt x="548" y="482"/>
                    </a:lnTo>
                    <a:lnTo>
                      <a:pt x="564" y="500"/>
                    </a:lnTo>
                    <a:lnTo>
                      <a:pt x="581" y="517"/>
                    </a:lnTo>
                    <a:lnTo>
                      <a:pt x="601" y="533"/>
                    </a:lnTo>
                    <a:lnTo>
                      <a:pt x="617" y="545"/>
                    </a:lnTo>
                    <a:lnTo>
                      <a:pt x="627" y="536"/>
                    </a:lnTo>
                    <a:lnTo>
                      <a:pt x="648" y="519"/>
                    </a:lnTo>
                    <a:lnTo>
                      <a:pt x="666" y="499"/>
                    </a:lnTo>
                    <a:lnTo>
                      <a:pt x="683" y="478"/>
                    </a:lnTo>
                    <a:lnTo>
                      <a:pt x="697" y="456"/>
                    </a:lnTo>
                    <a:lnTo>
                      <a:pt x="709" y="432"/>
                    </a:lnTo>
                    <a:lnTo>
                      <a:pt x="709" y="432"/>
                    </a:lnTo>
                    <a:lnTo>
                      <a:pt x="717" y="411"/>
                    </a:lnTo>
                    <a:lnTo>
                      <a:pt x="723" y="386"/>
                    </a:lnTo>
                    <a:lnTo>
                      <a:pt x="725" y="361"/>
                    </a:lnTo>
                    <a:lnTo>
                      <a:pt x="725" y="337"/>
                    </a:lnTo>
                    <a:lnTo>
                      <a:pt x="734" y="336"/>
                    </a:lnTo>
                    <a:close/>
                    <a:moveTo>
                      <a:pt x="822" y="319"/>
                    </a:moveTo>
                    <a:lnTo>
                      <a:pt x="964" y="504"/>
                    </a:lnTo>
                    <a:lnTo>
                      <a:pt x="958" y="509"/>
                    </a:lnTo>
                    <a:lnTo>
                      <a:pt x="816" y="324"/>
                    </a:lnTo>
                    <a:lnTo>
                      <a:pt x="822" y="319"/>
                    </a:lnTo>
                    <a:close/>
                    <a:moveTo>
                      <a:pt x="393" y="319"/>
                    </a:moveTo>
                    <a:lnTo>
                      <a:pt x="399" y="324"/>
                    </a:lnTo>
                    <a:lnTo>
                      <a:pt x="265" y="509"/>
                    </a:lnTo>
                    <a:lnTo>
                      <a:pt x="259" y="504"/>
                    </a:lnTo>
                    <a:lnTo>
                      <a:pt x="393" y="319"/>
                    </a:lnTo>
                    <a:close/>
                    <a:moveTo>
                      <a:pt x="760" y="48"/>
                    </a:moveTo>
                    <a:lnTo>
                      <a:pt x="769" y="48"/>
                    </a:lnTo>
                    <a:lnTo>
                      <a:pt x="769" y="553"/>
                    </a:lnTo>
                    <a:lnTo>
                      <a:pt x="760" y="553"/>
                    </a:lnTo>
                    <a:lnTo>
                      <a:pt x="760" y="48"/>
                    </a:lnTo>
                    <a:close/>
                    <a:moveTo>
                      <a:pt x="383" y="34"/>
                    </a:moveTo>
                    <a:lnTo>
                      <a:pt x="389" y="39"/>
                    </a:lnTo>
                    <a:lnTo>
                      <a:pt x="7" y="475"/>
                    </a:lnTo>
                    <a:lnTo>
                      <a:pt x="0" y="470"/>
                    </a:lnTo>
                    <a:lnTo>
                      <a:pt x="383" y="34"/>
                    </a:lnTo>
                    <a:close/>
                    <a:moveTo>
                      <a:pt x="446" y="9"/>
                    </a:moveTo>
                    <a:lnTo>
                      <a:pt x="455" y="9"/>
                    </a:lnTo>
                    <a:lnTo>
                      <a:pt x="455" y="537"/>
                    </a:lnTo>
                    <a:lnTo>
                      <a:pt x="446" y="537"/>
                    </a:lnTo>
                    <a:lnTo>
                      <a:pt x="446" y="9"/>
                    </a:lnTo>
                    <a:close/>
                    <a:moveTo>
                      <a:pt x="808" y="6"/>
                    </a:moveTo>
                    <a:lnTo>
                      <a:pt x="1254" y="498"/>
                    </a:lnTo>
                    <a:lnTo>
                      <a:pt x="1248" y="504"/>
                    </a:lnTo>
                    <a:lnTo>
                      <a:pt x="802" y="13"/>
                    </a:lnTo>
                    <a:lnTo>
                      <a:pt x="808" y="6"/>
                    </a:lnTo>
                    <a:close/>
                    <a:moveTo>
                      <a:pt x="707" y="0"/>
                    </a:moveTo>
                    <a:lnTo>
                      <a:pt x="713" y="5"/>
                    </a:lnTo>
                    <a:lnTo>
                      <a:pt x="703" y="18"/>
                    </a:lnTo>
                    <a:lnTo>
                      <a:pt x="693" y="29"/>
                    </a:lnTo>
                    <a:lnTo>
                      <a:pt x="682" y="37"/>
                    </a:lnTo>
                    <a:lnTo>
                      <a:pt x="670" y="46"/>
                    </a:lnTo>
                    <a:lnTo>
                      <a:pt x="656" y="52"/>
                    </a:lnTo>
                    <a:lnTo>
                      <a:pt x="654" y="53"/>
                    </a:lnTo>
                    <a:lnTo>
                      <a:pt x="640" y="58"/>
                    </a:lnTo>
                    <a:lnTo>
                      <a:pt x="625" y="62"/>
                    </a:lnTo>
                    <a:lnTo>
                      <a:pt x="611" y="63"/>
                    </a:lnTo>
                    <a:lnTo>
                      <a:pt x="595" y="65"/>
                    </a:lnTo>
                    <a:lnTo>
                      <a:pt x="578" y="63"/>
                    </a:lnTo>
                    <a:lnTo>
                      <a:pt x="562" y="61"/>
                    </a:lnTo>
                    <a:lnTo>
                      <a:pt x="546" y="57"/>
                    </a:lnTo>
                    <a:lnTo>
                      <a:pt x="530" y="52"/>
                    </a:lnTo>
                    <a:lnTo>
                      <a:pt x="527" y="51"/>
                    </a:lnTo>
                    <a:lnTo>
                      <a:pt x="494" y="36"/>
                    </a:lnTo>
                    <a:lnTo>
                      <a:pt x="480" y="26"/>
                    </a:lnTo>
                    <a:lnTo>
                      <a:pt x="485" y="20"/>
                    </a:lnTo>
                    <a:lnTo>
                      <a:pt x="501" y="30"/>
                    </a:lnTo>
                    <a:lnTo>
                      <a:pt x="530" y="44"/>
                    </a:lnTo>
                    <a:lnTo>
                      <a:pt x="530" y="44"/>
                    </a:lnTo>
                    <a:lnTo>
                      <a:pt x="546" y="48"/>
                    </a:lnTo>
                    <a:lnTo>
                      <a:pt x="562" y="52"/>
                    </a:lnTo>
                    <a:lnTo>
                      <a:pt x="578" y="55"/>
                    </a:lnTo>
                    <a:lnTo>
                      <a:pt x="595" y="56"/>
                    </a:lnTo>
                    <a:lnTo>
                      <a:pt x="611" y="55"/>
                    </a:lnTo>
                    <a:lnTo>
                      <a:pt x="625" y="53"/>
                    </a:lnTo>
                    <a:lnTo>
                      <a:pt x="640" y="50"/>
                    </a:lnTo>
                    <a:lnTo>
                      <a:pt x="650" y="46"/>
                    </a:lnTo>
                    <a:lnTo>
                      <a:pt x="650" y="46"/>
                    </a:lnTo>
                    <a:lnTo>
                      <a:pt x="664" y="40"/>
                    </a:lnTo>
                    <a:lnTo>
                      <a:pt x="676" y="31"/>
                    </a:lnTo>
                    <a:lnTo>
                      <a:pt x="687" y="23"/>
                    </a:lnTo>
                    <a:lnTo>
                      <a:pt x="707" y="0"/>
                    </a:lnTo>
                    <a:close/>
                  </a:path>
                </a:pathLst>
              </a:custGeom>
              <a:solidFill>
                <a:srgbClr val="237E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19491" name="Rectangle 522"/>
            <p:cNvSpPr>
              <a:spLocks noChangeArrowheads="1"/>
            </p:cNvSpPr>
            <p:nvPr/>
          </p:nvSpPr>
          <p:spPr bwMode="auto">
            <a:xfrm>
              <a:off x="418893" y="1101742"/>
              <a:ext cx="684233"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DirSync</a:t>
              </a:r>
            </a:p>
          </p:txBody>
        </p:sp>
      </p:grpSp>
      <p:grpSp>
        <p:nvGrpSpPr>
          <p:cNvPr id="19492" name="Group 10"/>
          <p:cNvGrpSpPr>
            <a:grpSpLocks/>
          </p:cNvGrpSpPr>
          <p:nvPr/>
        </p:nvGrpSpPr>
        <p:grpSpPr bwMode="auto">
          <a:xfrm>
            <a:off x="8804275" y="3473450"/>
            <a:ext cx="3197225" cy="1638300"/>
            <a:chOff x="0" y="0"/>
            <a:chExt cx="3197874" cy="1639173"/>
          </a:xfrm>
        </p:grpSpPr>
        <p:grpSp>
          <p:nvGrpSpPr>
            <p:cNvPr id="19493" name="Group 11"/>
            <p:cNvGrpSpPr>
              <a:grpSpLocks/>
            </p:cNvGrpSpPr>
            <p:nvPr/>
          </p:nvGrpSpPr>
          <p:grpSpPr bwMode="auto">
            <a:xfrm>
              <a:off x="0" y="0"/>
              <a:ext cx="3197874" cy="1639173"/>
              <a:chOff x="0" y="0"/>
              <a:chExt cx="3197874" cy="1639173"/>
            </a:xfrm>
          </p:grpSpPr>
          <p:sp>
            <p:nvSpPr>
              <p:cNvPr id="19494" name="Freeform 111"/>
              <p:cNvSpPr>
                <a:spLocks noChangeAspect="1"/>
              </p:cNvSpPr>
              <p:nvPr/>
            </p:nvSpPr>
            <p:spPr bwMode="auto">
              <a:xfrm>
                <a:off x="0" y="0"/>
                <a:ext cx="3197874" cy="1639173"/>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4247" tIns="0" rIns="114247" bIns="57123" anchor="ctr"/>
              <a:lstStyle/>
              <a:p>
                <a:endParaRPr lang="zh-CN" altLang="zh-CN" sz="1900" b="1">
                  <a:solidFill>
                    <a:srgbClr val="FFFFFF"/>
                  </a:solidFill>
                  <a:latin typeface="方正兰亭细黑_GBK" charset="-122"/>
                  <a:ea typeface="方正兰亭细黑_GBK" charset="-122"/>
                  <a:sym typeface="方正兰亭细黑_GBK" charset="-122"/>
                </a:endParaRPr>
              </a:p>
            </p:txBody>
          </p:sp>
          <p:sp>
            <p:nvSpPr>
              <p:cNvPr id="19495" name="Rectangle 578"/>
              <p:cNvSpPr>
                <a:spLocks noChangeArrowheads="1"/>
              </p:cNvSpPr>
              <p:nvPr/>
            </p:nvSpPr>
            <p:spPr bwMode="auto">
              <a:xfrm>
                <a:off x="1593750" y="1013386"/>
                <a:ext cx="1280320" cy="219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lIns="0" tIns="0" rIns="0" bIns="0" anchor="ctr">
                <a:spAutoFit/>
              </a:bodyPr>
              <a:lstStyle/>
              <a:p>
                <a:pPr algn="ctr"/>
                <a:r>
                  <a:rPr lang="en-US" sz="1300">
                    <a:solidFill>
                      <a:srgbClr val="FFFFFF"/>
                    </a:solidFill>
                    <a:latin typeface="方正兰亭细黑_GBK" charset="-122"/>
                    <a:sym typeface="方正兰亭细黑_GBK" charset="-122"/>
                  </a:rPr>
                  <a:t>Active Directory</a:t>
                </a:r>
              </a:p>
            </p:txBody>
          </p:sp>
          <p:pic>
            <p:nvPicPr>
              <p:cNvPr id="19496" name="Picture 57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1578" y="645387"/>
                <a:ext cx="2105883" cy="50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9497" name="Group 2"/>
            <p:cNvGrpSpPr>
              <a:grpSpLocks/>
            </p:cNvGrpSpPr>
            <p:nvPr/>
          </p:nvGrpSpPr>
          <p:grpSpPr bwMode="auto">
            <a:xfrm>
              <a:off x="209770" y="801804"/>
              <a:ext cx="971551" cy="640051"/>
              <a:chOff x="0" y="0"/>
              <a:chExt cx="1209675" cy="796925"/>
            </a:xfrm>
          </p:grpSpPr>
          <p:sp>
            <p:nvSpPr>
              <p:cNvPr id="19498" name="Freeform 11"/>
              <p:cNvSpPr>
                <a:spLocks noEditPoints="1" noChangeArrowheads="1"/>
              </p:cNvSpPr>
              <p:nvPr/>
            </p:nvSpPr>
            <p:spPr bwMode="auto">
              <a:xfrm>
                <a:off x="0" y="0"/>
                <a:ext cx="1209675" cy="796925"/>
              </a:xfrm>
              <a:custGeom>
                <a:avLst/>
                <a:gdLst>
                  <a:gd name="T0" fmla="*/ 380 w 762"/>
                  <a:gd name="T1" fmla="*/ 0 h 502"/>
                  <a:gd name="T2" fmla="*/ 380 w 762"/>
                  <a:gd name="T3" fmla="*/ 0 h 502"/>
                  <a:gd name="T4" fmla="*/ 379 w 762"/>
                  <a:gd name="T5" fmla="*/ 502 h 502"/>
                  <a:gd name="T6" fmla="*/ 0 w 762"/>
                  <a:gd name="T7" fmla="*/ 440 h 502"/>
                  <a:gd name="T8" fmla="*/ 380 w 762"/>
                  <a:gd name="T9" fmla="*/ 0 h 502"/>
                  <a:gd name="T10" fmla="*/ 380 w 762"/>
                  <a:gd name="T11" fmla="*/ 0 h 502"/>
                  <a:gd name="T12" fmla="*/ 383 w 762"/>
                  <a:gd name="T13" fmla="*/ 502 h 502"/>
                  <a:gd name="T14" fmla="*/ 762 w 762"/>
                  <a:gd name="T15" fmla="*/ 440 h 502"/>
                  <a:gd name="T16" fmla="*/ 383 w 762"/>
                  <a:gd name="T17" fmla="*/ 0 h 502"/>
                  <a:gd name="T18" fmla="*/ 383 w 762"/>
                  <a:gd name="T19" fmla="*/ 502 h 5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2"/>
                  <a:gd name="T31" fmla="*/ 0 h 502"/>
                  <a:gd name="T32" fmla="*/ 762 w 762"/>
                  <a:gd name="T33" fmla="*/ 502 h 5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2" h="502">
                    <a:moveTo>
                      <a:pt x="380" y="0"/>
                    </a:moveTo>
                    <a:lnTo>
                      <a:pt x="380" y="0"/>
                    </a:lnTo>
                    <a:lnTo>
                      <a:pt x="379" y="502"/>
                    </a:lnTo>
                    <a:lnTo>
                      <a:pt x="0" y="440"/>
                    </a:lnTo>
                    <a:lnTo>
                      <a:pt x="380" y="0"/>
                    </a:lnTo>
                    <a:lnTo>
                      <a:pt x="380" y="0"/>
                    </a:lnTo>
                    <a:close/>
                    <a:moveTo>
                      <a:pt x="383" y="502"/>
                    </a:moveTo>
                    <a:lnTo>
                      <a:pt x="762" y="440"/>
                    </a:lnTo>
                    <a:lnTo>
                      <a:pt x="383" y="0"/>
                    </a:lnTo>
                    <a:lnTo>
                      <a:pt x="383" y="502"/>
                    </a:ln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499" name="Freeform 12"/>
              <p:cNvSpPr>
                <a:spLocks noEditPoints="1" noChangeArrowheads="1"/>
              </p:cNvSpPr>
              <p:nvPr/>
            </p:nvSpPr>
            <p:spPr bwMode="auto">
              <a:xfrm>
                <a:off x="139700" y="223838"/>
                <a:ext cx="930275" cy="487363"/>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0"/>
                  <a:gd name="T181" fmla="*/ 0 h 319"/>
                  <a:gd name="T182" fmla="*/ 610 w 610"/>
                  <a:gd name="T183" fmla="*/ 319 h 3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500" name="Freeform 13"/>
              <p:cNvSpPr>
                <a:spLocks noEditPoints="1" noChangeArrowheads="1"/>
              </p:cNvSpPr>
              <p:nvPr/>
            </p:nvSpPr>
            <p:spPr bwMode="auto">
              <a:xfrm>
                <a:off x="230188" y="282575"/>
                <a:ext cx="741363" cy="357188"/>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7"/>
                  <a:gd name="T61" fmla="*/ 0 h 234"/>
                  <a:gd name="T62" fmla="*/ 487 w 487"/>
                  <a:gd name="T63" fmla="*/ 234 h 2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9501" name="Group 12"/>
          <p:cNvGrpSpPr>
            <a:grpSpLocks/>
          </p:cNvGrpSpPr>
          <p:nvPr/>
        </p:nvGrpSpPr>
        <p:grpSpPr bwMode="auto">
          <a:xfrm>
            <a:off x="2911475" y="2073275"/>
            <a:ext cx="2605088" cy="3236913"/>
            <a:chOff x="0" y="0"/>
            <a:chExt cx="2606091" cy="3237768"/>
          </a:xfrm>
        </p:grpSpPr>
        <p:grpSp>
          <p:nvGrpSpPr>
            <p:cNvPr id="19502" name="Group 28"/>
            <p:cNvGrpSpPr>
              <a:grpSpLocks/>
            </p:cNvGrpSpPr>
            <p:nvPr/>
          </p:nvGrpSpPr>
          <p:grpSpPr bwMode="auto">
            <a:xfrm>
              <a:off x="0" y="0"/>
              <a:ext cx="2606091" cy="3237768"/>
              <a:chOff x="0" y="0"/>
              <a:chExt cx="2606091" cy="3237768"/>
            </a:xfrm>
          </p:grpSpPr>
          <p:grpSp>
            <p:nvGrpSpPr>
              <p:cNvPr id="19503" name="Group 18"/>
              <p:cNvGrpSpPr>
                <a:grpSpLocks/>
              </p:cNvGrpSpPr>
              <p:nvPr/>
            </p:nvGrpSpPr>
            <p:grpSpPr bwMode="auto">
              <a:xfrm>
                <a:off x="0" y="0"/>
                <a:ext cx="2606091" cy="3237768"/>
                <a:chOff x="0" y="0"/>
                <a:chExt cx="2606091" cy="3237768"/>
              </a:xfrm>
            </p:grpSpPr>
            <p:grpSp>
              <p:nvGrpSpPr>
                <p:cNvPr id="19504" name="Group 13"/>
                <p:cNvGrpSpPr>
                  <a:grpSpLocks/>
                </p:cNvGrpSpPr>
                <p:nvPr/>
              </p:nvGrpSpPr>
              <p:grpSpPr bwMode="auto">
                <a:xfrm>
                  <a:off x="0" y="0"/>
                  <a:ext cx="2606091" cy="3237768"/>
                  <a:chOff x="0" y="0"/>
                  <a:chExt cx="2606091" cy="3237768"/>
                </a:xfrm>
              </p:grpSpPr>
              <p:sp>
                <p:nvSpPr>
                  <p:cNvPr id="19505" name="Oval 4"/>
                  <p:cNvSpPr>
                    <a:spLocks/>
                  </p:cNvSpPr>
                  <p:nvPr/>
                </p:nvSpPr>
                <p:spPr bwMode="auto">
                  <a:xfrm>
                    <a:off x="0" y="0"/>
                    <a:ext cx="2606091" cy="3237768"/>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09723" tIns="54861" rIns="109723" bIns="54861" anchor="ctr"/>
                  <a:lstStyle/>
                  <a:p>
                    <a:pPr algn="ctr"/>
                    <a:endParaRPr lang="zh-CN" altLang="zh-CN" sz="2700">
                      <a:solidFill>
                        <a:srgbClr val="FFFFFF"/>
                      </a:solidFill>
                      <a:latin typeface="方正兰亭细黑_GBK" charset="-122"/>
                      <a:ea typeface="方正兰亭细黑_GBK" charset="-122"/>
                      <a:sym typeface="方正兰亭细黑_GBK" charset="-122"/>
                    </a:endParaRPr>
                  </a:p>
                </p:txBody>
              </p:sp>
              <p:grpSp>
                <p:nvGrpSpPr>
                  <p:cNvPr id="19506" name="Group 5"/>
                  <p:cNvGrpSpPr>
                    <a:grpSpLocks/>
                  </p:cNvGrpSpPr>
                  <p:nvPr/>
                </p:nvGrpSpPr>
                <p:grpSpPr bwMode="auto">
                  <a:xfrm>
                    <a:off x="428056" y="732252"/>
                    <a:ext cx="1695153" cy="452379"/>
                    <a:chOff x="0" y="0"/>
                    <a:chExt cx="1695153" cy="452379"/>
                  </a:xfrm>
                </p:grpSpPr>
                <p:sp>
                  <p:nvSpPr>
                    <p:cNvPr id="19507" name="Rectangle 113"/>
                    <p:cNvSpPr>
                      <a:spLocks noChangeArrowheads="1"/>
                    </p:cNvSpPr>
                    <p:nvPr/>
                  </p:nvSpPr>
                  <p:spPr bwMode="auto">
                    <a:xfrm>
                      <a:off x="348398" y="264141"/>
                      <a:ext cx="1156250" cy="18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Active Directory</a:t>
                      </a:r>
                    </a:p>
                  </p:txBody>
                </p:sp>
                <p:pic>
                  <p:nvPicPr>
                    <p:cNvPr id="19508"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695153" cy="398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19509" name="Group 484"/>
                <p:cNvGrpSpPr>
                  <a:grpSpLocks/>
                </p:cNvGrpSpPr>
                <p:nvPr/>
              </p:nvGrpSpPr>
              <p:grpSpPr bwMode="auto">
                <a:xfrm>
                  <a:off x="283007" y="1589200"/>
                  <a:ext cx="741330" cy="692284"/>
                  <a:chOff x="0" y="0"/>
                  <a:chExt cx="846027" cy="813160"/>
                </a:xfrm>
              </p:grpSpPr>
              <p:sp>
                <p:nvSpPr>
                  <p:cNvPr id="19510" name="Rectangle 485"/>
                  <p:cNvSpPr>
                    <a:spLocks noChangeAspect="1" noChangeArrowheads="1"/>
                  </p:cNvSpPr>
                  <p:nvPr/>
                </p:nvSpPr>
                <p:spPr bwMode="auto">
                  <a:xfrm>
                    <a:off x="0" y="587445"/>
                    <a:ext cx="846027" cy="2257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Web Apps</a:t>
                    </a:r>
                  </a:p>
                </p:txBody>
              </p:sp>
              <p:sp>
                <p:nvSpPr>
                  <p:cNvPr id="19511" name="Freeform 31"/>
                  <p:cNvSpPr>
                    <a:spLocks noEditPoints="1" noChangeArrowheads="1"/>
                  </p:cNvSpPr>
                  <p:nvPr/>
                </p:nvSpPr>
                <p:spPr bwMode="auto">
                  <a:xfrm>
                    <a:off x="104697" y="0"/>
                    <a:ext cx="602381" cy="602382"/>
                  </a:xfrm>
                  <a:custGeom>
                    <a:avLst/>
                    <a:gdLst>
                      <a:gd name="T0" fmla="*/ 168 w 474"/>
                      <a:gd name="T1" fmla="*/ 27 h 474"/>
                      <a:gd name="T2" fmla="*/ 210 w 474"/>
                      <a:gd name="T3" fmla="*/ 158 h 474"/>
                      <a:gd name="T4" fmla="*/ 207 w 474"/>
                      <a:gd name="T5" fmla="*/ 112 h 474"/>
                      <a:gd name="T6" fmla="*/ 160 w 474"/>
                      <a:gd name="T7" fmla="*/ 98 h 474"/>
                      <a:gd name="T8" fmla="*/ 173 w 474"/>
                      <a:gd name="T9" fmla="*/ 82 h 474"/>
                      <a:gd name="T10" fmla="*/ 195 w 474"/>
                      <a:gd name="T11" fmla="*/ 73 h 474"/>
                      <a:gd name="T12" fmla="*/ 228 w 474"/>
                      <a:gd name="T13" fmla="*/ 62 h 474"/>
                      <a:gd name="T14" fmla="*/ 202 w 474"/>
                      <a:gd name="T15" fmla="*/ 101 h 474"/>
                      <a:gd name="T16" fmla="*/ 193 w 474"/>
                      <a:gd name="T17" fmla="*/ 100 h 474"/>
                      <a:gd name="T18" fmla="*/ 161 w 474"/>
                      <a:gd name="T19" fmla="*/ 107 h 474"/>
                      <a:gd name="T20" fmla="*/ 279 w 474"/>
                      <a:gd name="T21" fmla="*/ 68 h 474"/>
                      <a:gd name="T22" fmla="*/ 311 w 474"/>
                      <a:gd name="T23" fmla="*/ 92 h 474"/>
                      <a:gd name="T24" fmla="*/ 326 w 474"/>
                      <a:gd name="T25" fmla="*/ 121 h 474"/>
                      <a:gd name="T26" fmla="*/ 323 w 474"/>
                      <a:gd name="T27" fmla="*/ 172 h 474"/>
                      <a:gd name="T28" fmla="*/ 281 w 474"/>
                      <a:gd name="T29" fmla="*/ 158 h 474"/>
                      <a:gd name="T30" fmla="*/ 222 w 474"/>
                      <a:gd name="T31" fmla="*/ 94 h 474"/>
                      <a:gd name="T32" fmla="*/ 34 w 474"/>
                      <a:gd name="T33" fmla="*/ 199 h 474"/>
                      <a:gd name="T34" fmla="*/ 265 w 474"/>
                      <a:gd name="T35" fmla="*/ 267 h 474"/>
                      <a:gd name="T36" fmla="*/ 214 w 474"/>
                      <a:gd name="T37" fmla="*/ 195 h 474"/>
                      <a:gd name="T38" fmla="*/ 203 w 474"/>
                      <a:gd name="T39" fmla="*/ 156 h 474"/>
                      <a:gd name="T40" fmla="*/ 118 w 474"/>
                      <a:gd name="T41" fmla="*/ 167 h 474"/>
                      <a:gd name="T42" fmla="*/ 40 w 474"/>
                      <a:gd name="T43" fmla="*/ 191 h 474"/>
                      <a:gd name="T44" fmla="*/ 100 w 474"/>
                      <a:gd name="T45" fmla="*/ 181 h 474"/>
                      <a:gd name="T46" fmla="*/ 251 w 474"/>
                      <a:gd name="T47" fmla="*/ 191 h 474"/>
                      <a:gd name="T48" fmla="*/ 185 w 474"/>
                      <a:gd name="T49" fmla="*/ 128 h 474"/>
                      <a:gd name="T50" fmla="*/ 243 w 474"/>
                      <a:gd name="T51" fmla="*/ 163 h 474"/>
                      <a:gd name="T52" fmla="*/ 340 w 474"/>
                      <a:gd name="T53" fmla="*/ 191 h 474"/>
                      <a:gd name="T54" fmla="*/ 400 w 474"/>
                      <a:gd name="T55" fmla="*/ 124 h 474"/>
                      <a:gd name="T56" fmla="*/ 397 w 474"/>
                      <a:gd name="T57" fmla="*/ 122 h 474"/>
                      <a:gd name="T58" fmla="*/ 412 w 474"/>
                      <a:gd name="T59" fmla="*/ 165 h 474"/>
                      <a:gd name="T60" fmla="*/ 132 w 474"/>
                      <a:gd name="T61" fmla="*/ 105 h 474"/>
                      <a:gd name="T62" fmla="*/ 151 w 474"/>
                      <a:gd name="T63" fmla="*/ 154 h 474"/>
                      <a:gd name="T64" fmla="*/ 145 w 474"/>
                      <a:gd name="T65" fmla="*/ 139 h 474"/>
                      <a:gd name="T66" fmla="*/ 369 w 474"/>
                      <a:gd name="T67" fmla="*/ 229 h 474"/>
                      <a:gd name="T68" fmla="*/ 360 w 474"/>
                      <a:gd name="T69" fmla="*/ 243 h 474"/>
                      <a:gd name="T70" fmla="*/ 429 w 474"/>
                      <a:gd name="T71" fmla="*/ 192 h 474"/>
                      <a:gd name="T72" fmla="*/ 414 w 474"/>
                      <a:gd name="T73" fmla="*/ 195 h 474"/>
                      <a:gd name="T74" fmla="*/ 394 w 474"/>
                      <a:gd name="T75" fmla="*/ 176 h 474"/>
                      <a:gd name="T76" fmla="*/ 386 w 474"/>
                      <a:gd name="T77" fmla="*/ 227 h 474"/>
                      <a:gd name="T78" fmla="*/ 396 w 474"/>
                      <a:gd name="T79" fmla="*/ 225 h 474"/>
                      <a:gd name="T80" fmla="*/ 372 w 474"/>
                      <a:gd name="T81" fmla="*/ 272 h 474"/>
                      <a:gd name="T82" fmla="*/ 405 w 474"/>
                      <a:gd name="T83" fmla="*/ 216 h 474"/>
                      <a:gd name="T84" fmla="*/ 181 w 474"/>
                      <a:gd name="T85" fmla="*/ 390 h 474"/>
                      <a:gd name="T86" fmla="*/ 226 w 474"/>
                      <a:gd name="T87" fmla="*/ 354 h 474"/>
                      <a:gd name="T88" fmla="*/ 227 w 474"/>
                      <a:gd name="T89" fmla="*/ 436 h 474"/>
                      <a:gd name="T90" fmla="*/ 192 w 474"/>
                      <a:gd name="T91" fmla="*/ 370 h 474"/>
                      <a:gd name="T92" fmla="*/ 86 w 474"/>
                      <a:gd name="T93" fmla="*/ 248 h 474"/>
                      <a:gd name="T94" fmla="*/ 41 w 474"/>
                      <a:gd name="T95" fmla="*/ 223 h 474"/>
                      <a:gd name="T96" fmla="*/ 211 w 474"/>
                      <a:gd name="T97" fmla="*/ 288 h 474"/>
                      <a:gd name="T98" fmla="*/ 179 w 474"/>
                      <a:gd name="T99" fmla="*/ 356 h 474"/>
                      <a:gd name="T100" fmla="*/ 272 w 474"/>
                      <a:gd name="T101" fmla="*/ 385 h 474"/>
                      <a:gd name="T102" fmla="*/ 254 w 474"/>
                      <a:gd name="T103" fmla="*/ 433 h 474"/>
                      <a:gd name="T104" fmla="*/ 28 w 474"/>
                      <a:gd name="T105" fmla="*/ 232 h 474"/>
                      <a:gd name="T106" fmla="*/ 50 w 474"/>
                      <a:gd name="T107" fmla="*/ 229 h 474"/>
                      <a:gd name="T108" fmla="*/ 369 w 474"/>
                      <a:gd name="T109" fmla="*/ 289 h 474"/>
                      <a:gd name="T110" fmla="*/ 385 w 474"/>
                      <a:gd name="T111" fmla="*/ 301 h 474"/>
                      <a:gd name="T112" fmla="*/ 364 w 474"/>
                      <a:gd name="T113" fmla="*/ 358 h 474"/>
                      <a:gd name="T114" fmla="*/ 405 w 474"/>
                      <a:gd name="T115" fmla="*/ 327 h 474"/>
                      <a:gd name="T116" fmla="*/ 422 w 474"/>
                      <a:gd name="T117" fmla="*/ 300 h 474"/>
                      <a:gd name="T118" fmla="*/ 390 w 474"/>
                      <a:gd name="T119" fmla="*/ 347 h 474"/>
                      <a:gd name="T120" fmla="*/ 394 w 474"/>
                      <a:gd name="T121" fmla="*/ 290 h 474"/>
                      <a:gd name="T122" fmla="*/ 389 w 474"/>
                      <a:gd name="T123" fmla="*/ 281 h 474"/>
                      <a:gd name="T124" fmla="*/ 252 w 474"/>
                      <a:gd name="T125" fmla="*/ 448 h 4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4"/>
                      <a:gd name="T190" fmla="*/ 0 h 474"/>
                      <a:gd name="T191" fmla="*/ 474 w 474"/>
                      <a:gd name="T192" fmla="*/ 474 h 4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4" h="474">
                        <a:moveTo>
                          <a:pt x="237" y="0"/>
                        </a:moveTo>
                        <a:cubicBezTo>
                          <a:pt x="106" y="0"/>
                          <a:pt x="0" y="106"/>
                          <a:pt x="0" y="237"/>
                        </a:cubicBezTo>
                        <a:cubicBezTo>
                          <a:pt x="0" y="368"/>
                          <a:pt x="106" y="474"/>
                          <a:pt x="237" y="474"/>
                        </a:cubicBezTo>
                        <a:cubicBezTo>
                          <a:pt x="368" y="474"/>
                          <a:pt x="474" y="368"/>
                          <a:pt x="474" y="237"/>
                        </a:cubicBezTo>
                        <a:cubicBezTo>
                          <a:pt x="474" y="106"/>
                          <a:pt x="368" y="0"/>
                          <a:pt x="237" y="0"/>
                        </a:cubicBezTo>
                        <a:close/>
                        <a:moveTo>
                          <a:pt x="453" y="281"/>
                        </a:moveTo>
                        <a:cubicBezTo>
                          <a:pt x="447" y="311"/>
                          <a:pt x="434" y="340"/>
                          <a:pt x="417" y="364"/>
                        </a:cubicBezTo>
                        <a:cubicBezTo>
                          <a:pt x="413" y="370"/>
                          <a:pt x="408" y="376"/>
                          <a:pt x="404" y="381"/>
                        </a:cubicBezTo>
                        <a:cubicBezTo>
                          <a:pt x="404" y="381"/>
                          <a:pt x="404" y="381"/>
                          <a:pt x="404" y="381"/>
                        </a:cubicBezTo>
                        <a:cubicBezTo>
                          <a:pt x="404" y="381"/>
                          <a:pt x="404" y="381"/>
                          <a:pt x="404" y="381"/>
                        </a:cubicBezTo>
                        <a:cubicBezTo>
                          <a:pt x="399" y="386"/>
                          <a:pt x="394" y="391"/>
                          <a:pt x="389" y="396"/>
                        </a:cubicBezTo>
                        <a:cubicBezTo>
                          <a:pt x="389" y="396"/>
                          <a:pt x="389" y="396"/>
                          <a:pt x="389" y="396"/>
                        </a:cubicBezTo>
                        <a:cubicBezTo>
                          <a:pt x="389" y="396"/>
                          <a:pt x="389" y="396"/>
                          <a:pt x="389" y="396"/>
                        </a:cubicBezTo>
                        <a:cubicBezTo>
                          <a:pt x="389" y="396"/>
                          <a:pt x="389" y="396"/>
                          <a:pt x="389" y="396"/>
                        </a:cubicBezTo>
                        <a:cubicBezTo>
                          <a:pt x="379" y="406"/>
                          <a:pt x="368" y="414"/>
                          <a:pt x="357" y="422"/>
                        </a:cubicBezTo>
                        <a:cubicBezTo>
                          <a:pt x="355" y="423"/>
                          <a:pt x="355" y="423"/>
                          <a:pt x="355" y="423"/>
                        </a:cubicBezTo>
                        <a:cubicBezTo>
                          <a:pt x="355" y="423"/>
                          <a:pt x="355" y="423"/>
                          <a:pt x="355" y="423"/>
                        </a:cubicBezTo>
                        <a:cubicBezTo>
                          <a:pt x="340" y="432"/>
                          <a:pt x="325" y="440"/>
                          <a:pt x="308" y="446"/>
                        </a:cubicBezTo>
                        <a:cubicBezTo>
                          <a:pt x="308" y="446"/>
                          <a:pt x="308" y="446"/>
                          <a:pt x="308" y="446"/>
                        </a:cubicBezTo>
                        <a:cubicBezTo>
                          <a:pt x="308" y="446"/>
                          <a:pt x="308" y="446"/>
                          <a:pt x="308" y="446"/>
                        </a:cubicBezTo>
                        <a:cubicBezTo>
                          <a:pt x="308" y="446"/>
                          <a:pt x="308" y="446"/>
                          <a:pt x="308" y="446"/>
                        </a:cubicBezTo>
                        <a:cubicBezTo>
                          <a:pt x="295" y="450"/>
                          <a:pt x="282" y="453"/>
                          <a:pt x="268" y="455"/>
                        </a:cubicBezTo>
                        <a:cubicBezTo>
                          <a:pt x="268" y="455"/>
                          <a:pt x="268" y="455"/>
                          <a:pt x="268" y="455"/>
                        </a:cubicBezTo>
                        <a:cubicBezTo>
                          <a:pt x="266" y="455"/>
                          <a:pt x="264" y="456"/>
                          <a:pt x="262" y="456"/>
                        </a:cubicBezTo>
                        <a:cubicBezTo>
                          <a:pt x="262" y="456"/>
                          <a:pt x="262" y="456"/>
                          <a:pt x="262" y="456"/>
                        </a:cubicBezTo>
                        <a:cubicBezTo>
                          <a:pt x="261" y="456"/>
                          <a:pt x="261" y="456"/>
                          <a:pt x="261" y="456"/>
                        </a:cubicBezTo>
                        <a:cubicBezTo>
                          <a:pt x="261" y="456"/>
                          <a:pt x="261" y="456"/>
                          <a:pt x="261" y="456"/>
                        </a:cubicBezTo>
                        <a:cubicBezTo>
                          <a:pt x="253" y="457"/>
                          <a:pt x="245" y="457"/>
                          <a:pt x="237" y="457"/>
                        </a:cubicBezTo>
                        <a:cubicBezTo>
                          <a:pt x="229" y="457"/>
                          <a:pt x="221" y="457"/>
                          <a:pt x="214" y="456"/>
                        </a:cubicBezTo>
                        <a:cubicBezTo>
                          <a:pt x="213" y="456"/>
                          <a:pt x="213" y="456"/>
                          <a:pt x="213" y="456"/>
                        </a:cubicBezTo>
                        <a:cubicBezTo>
                          <a:pt x="197" y="454"/>
                          <a:pt x="181" y="451"/>
                          <a:pt x="167" y="446"/>
                        </a:cubicBezTo>
                        <a:cubicBezTo>
                          <a:pt x="166" y="446"/>
                          <a:pt x="166" y="446"/>
                          <a:pt x="166" y="446"/>
                        </a:cubicBezTo>
                        <a:cubicBezTo>
                          <a:pt x="166" y="446"/>
                          <a:pt x="166" y="446"/>
                          <a:pt x="166" y="446"/>
                        </a:cubicBezTo>
                        <a:cubicBezTo>
                          <a:pt x="149" y="440"/>
                          <a:pt x="134" y="432"/>
                          <a:pt x="119" y="423"/>
                        </a:cubicBezTo>
                        <a:cubicBezTo>
                          <a:pt x="119" y="423"/>
                          <a:pt x="119" y="423"/>
                          <a:pt x="119" y="423"/>
                        </a:cubicBezTo>
                        <a:cubicBezTo>
                          <a:pt x="117" y="422"/>
                          <a:pt x="117" y="422"/>
                          <a:pt x="117" y="422"/>
                        </a:cubicBezTo>
                        <a:cubicBezTo>
                          <a:pt x="117" y="422"/>
                          <a:pt x="117" y="422"/>
                          <a:pt x="117" y="421"/>
                        </a:cubicBezTo>
                        <a:cubicBezTo>
                          <a:pt x="114" y="420"/>
                          <a:pt x="111" y="418"/>
                          <a:pt x="108" y="416"/>
                        </a:cubicBezTo>
                        <a:cubicBezTo>
                          <a:pt x="108" y="416"/>
                          <a:pt x="108" y="416"/>
                          <a:pt x="108" y="416"/>
                        </a:cubicBezTo>
                        <a:cubicBezTo>
                          <a:pt x="105" y="414"/>
                          <a:pt x="103" y="412"/>
                          <a:pt x="100" y="410"/>
                        </a:cubicBezTo>
                        <a:cubicBezTo>
                          <a:pt x="100" y="410"/>
                          <a:pt x="100" y="410"/>
                          <a:pt x="100" y="410"/>
                        </a:cubicBezTo>
                        <a:cubicBezTo>
                          <a:pt x="97" y="407"/>
                          <a:pt x="95" y="405"/>
                          <a:pt x="92" y="403"/>
                        </a:cubicBezTo>
                        <a:cubicBezTo>
                          <a:pt x="92" y="403"/>
                          <a:pt x="92" y="403"/>
                          <a:pt x="92" y="403"/>
                        </a:cubicBezTo>
                        <a:cubicBezTo>
                          <a:pt x="90" y="401"/>
                          <a:pt x="87" y="399"/>
                          <a:pt x="85" y="396"/>
                        </a:cubicBezTo>
                        <a:cubicBezTo>
                          <a:pt x="85" y="396"/>
                          <a:pt x="85" y="396"/>
                          <a:pt x="85" y="396"/>
                        </a:cubicBezTo>
                        <a:cubicBezTo>
                          <a:pt x="85" y="396"/>
                          <a:pt x="85" y="396"/>
                          <a:pt x="85" y="396"/>
                        </a:cubicBezTo>
                        <a:cubicBezTo>
                          <a:pt x="85" y="396"/>
                          <a:pt x="85" y="396"/>
                          <a:pt x="85" y="396"/>
                        </a:cubicBezTo>
                        <a:cubicBezTo>
                          <a:pt x="45" y="358"/>
                          <a:pt x="19" y="305"/>
                          <a:pt x="17" y="246"/>
                        </a:cubicBezTo>
                        <a:cubicBezTo>
                          <a:pt x="17" y="246"/>
                          <a:pt x="17" y="246"/>
                          <a:pt x="17" y="246"/>
                        </a:cubicBezTo>
                        <a:cubicBezTo>
                          <a:pt x="17" y="243"/>
                          <a:pt x="17" y="240"/>
                          <a:pt x="17" y="237"/>
                        </a:cubicBezTo>
                        <a:cubicBezTo>
                          <a:pt x="17" y="205"/>
                          <a:pt x="23" y="176"/>
                          <a:pt x="35" y="148"/>
                        </a:cubicBezTo>
                        <a:cubicBezTo>
                          <a:pt x="35" y="148"/>
                          <a:pt x="35" y="148"/>
                          <a:pt x="35" y="148"/>
                        </a:cubicBezTo>
                        <a:cubicBezTo>
                          <a:pt x="35" y="148"/>
                          <a:pt x="35" y="148"/>
                          <a:pt x="35" y="148"/>
                        </a:cubicBezTo>
                        <a:cubicBezTo>
                          <a:pt x="35" y="148"/>
                          <a:pt x="35" y="148"/>
                          <a:pt x="35" y="148"/>
                        </a:cubicBezTo>
                        <a:cubicBezTo>
                          <a:pt x="38" y="141"/>
                          <a:pt x="42" y="134"/>
                          <a:pt x="46" y="127"/>
                        </a:cubicBezTo>
                        <a:cubicBezTo>
                          <a:pt x="57" y="108"/>
                          <a:pt x="70" y="91"/>
                          <a:pt x="86" y="77"/>
                        </a:cubicBezTo>
                        <a:cubicBezTo>
                          <a:pt x="86" y="77"/>
                          <a:pt x="86" y="77"/>
                          <a:pt x="86" y="77"/>
                        </a:cubicBezTo>
                        <a:cubicBezTo>
                          <a:pt x="86" y="76"/>
                          <a:pt x="86" y="76"/>
                          <a:pt x="86" y="76"/>
                        </a:cubicBezTo>
                        <a:cubicBezTo>
                          <a:pt x="89" y="74"/>
                          <a:pt x="91" y="71"/>
                          <a:pt x="94" y="69"/>
                        </a:cubicBezTo>
                        <a:cubicBezTo>
                          <a:pt x="94" y="69"/>
                          <a:pt x="94" y="69"/>
                          <a:pt x="95" y="69"/>
                        </a:cubicBezTo>
                        <a:cubicBezTo>
                          <a:pt x="97" y="67"/>
                          <a:pt x="100" y="64"/>
                          <a:pt x="103" y="62"/>
                        </a:cubicBezTo>
                        <a:cubicBezTo>
                          <a:pt x="103" y="62"/>
                          <a:pt x="103" y="62"/>
                          <a:pt x="103" y="62"/>
                        </a:cubicBezTo>
                        <a:cubicBezTo>
                          <a:pt x="106" y="60"/>
                          <a:pt x="109" y="58"/>
                          <a:pt x="112" y="56"/>
                        </a:cubicBezTo>
                        <a:cubicBezTo>
                          <a:pt x="112" y="56"/>
                          <a:pt x="112" y="56"/>
                          <a:pt x="112" y="56"/>
                        </a:cubicBezTo>
                        <a:cubicBezTo>
                          <a:pt x="115" y="53"/>
                          <a:pt x="118" y="51"/>
                          <a:pt x="121" y="50"/>
                        </a:cubicBezTo>
                        <a:cubicBezTo>
                          <a:pt x="121" y="50"/>
                          <a:pt x="121" y="50"/>
                          <a:pt x="121" y="50"/>
                        </a:cubicBezTo>
                        <a:cubicBezTo>
                          <a:pt x="121" y="50"/>
                          <a:pt x="121" y="50"/>
                          <a:pt x="121" y="50"/>
                        </a:cubicBezTo>
                        <a:cubicBezTo>
                          <a:pt x="133" y="43"/>
                          <a:pt x="144" y="36"/>
                          <a:pt x="157" y="32"/>
                        </a:cubicBezTo>
                        <a:cubicBezTo>
                          <a:pt x="157" y="32"/>
                          <a:pt x="157" y="32"/>
                          <a:pt x="157" y="32"/>
                        </a:cubicBezTo>
                        <a:cubicBezTo>
                          <a:pt x="157" y="32"/>
                          <a:pt x="157" y="32"/>
                          <a:pt x="157" y="32"/>
                        </a:cubicBezTo>
                        <a:cubicBezTo>
                          <a:pt x="157" y="32"/>
                          <a:pt x="157" y="32"/>
                          <a:pt x="157" y="32"/>
                        </a:cubicBezTo>
                        <a:cubicBezTo>
                          <a:pt x="161" y="30"/>
                          <a:pt x="165" y="29"/>
                          <a:pt x="168" y="27"/>
                        </a:cubicBezTo>
                        <a:cubicBezTo>
                          <a:pt x="171" y="26"/>
                          <a:pt x="174" y="26"/>
                          <a:pt x="177" y="25"/>
                        </a:cubicBezTo>
                        <a:cubicBezTo>
                          <a:pt x="178" y="25"/>
                          <a:pt x="178" y="25"/>
                          <a:pt x="178" y="25"/>
                        </a:cubicBezTo>
                        <a:cubicBezTo>
                          <a:pt x="180" y="24"/>
                          <a:pt x="181" y="24"/>
                          <a:pt x="183" y="23"/>
                        </a:cubicBezTo>
                        <a:cubicBezTo>
                          <a:pt x="184" y="23"/>
                          <a:pt x="184" y="23"/>
                          <a:pt x="184" y="23"/>
                        </a:cubicBezTo>
                        <a:cubicBezTo>
                          <a:pt x="188" y="22"/>
                          <a:pt x="193" y="21"/>
                          <a:pt x="197" y="20"/>
                        </a:cubicBezTo>
                        <a:cubicBezTo>
                          <a:pt x="197" y="20"/>
                          <a:pt x="197" y="20"/>
                          <a:pt x="197" y="20"/>
                        </a:cubicBezTo>
                        <a:cubicBezTo>
                          <a:pt x="202" y="19"/>
                          <a:pt x="207" y="19"/>
                          <a:pt x="212" y="18"/>
                        </a:cubicBezTo>
                        <a:cubicBezTo>
                          <a:pt x="212" y="18"/>
                          <a:pt x="212" y="18"/>
                          <a:pt x="212" y="18"/>
                        </a:cubicBezTo>
                        <a:cubicBezTo>
                          <a:pt x="214" y="18"/>
                          <a:pt x="214" y="18"/>
                          <a:pt x="214" y="18"/>
                        </a:cubicBezTo>
                        <a:cubicBezTo>
                          <a:pt x="218" y="17"/>
                          <a:pt x="222" y="17"/>
                          <a:pt x="227" y="17"/>
                        </a:cubicBezTo>
                        <a:cubicBezTo>
                          <a:pt x="228" y="17"/>
                          <a:pt x="228" y="17"/>
                          <a:pt x="228" y="17"/>
                        </a:cubicBezTo>
                        <a:cubicBezTo>
                          <a:pt x="228" y="17"/>
                          <a:pt x="228" y="17"/>
                          <a:pt x="228" y="17"/>
                        </a:cubicBezTo>
                        <a:cubicBezTo>
                          <a:pt x="231" y="17"/>
                          <a:pt x="234" y="17"/>
                          <a:pt x="237" y="17"/>
                        </a:cubicBezTo>
                        <a:cubicBezTo>
                          <a:pt x="237" y="17"/>
                          <a:pt x="237" y="17"/>
                          <a:pt x="237" y="17"/>
                        </a:cubicBezTo>
                        <a:cubicBezTo>
                          <a:pt x="238" y="17"/>
                          <a:pt x="238" y="17"/>
                          <a:pt x="238" y="17"/>
                        </a:cubicBezTo>
                        <a:cubicBezTo>
                          <a:pt x="238" y="17"/>
                          <a:pt x="238" y="17"/>
                          <a:pt x="238" y="17"/>
                        </a:cubicBezTo>
                        <a:cubicBezTo>
                          <a:pt x="241" y="17"/>
                          <a:pt x="244" y="17"/>
                          <a:pt x="246" y="17"/>
                        </a:cubicBezTo>
                        <a:cubicBezTo>
                          <a:pt x="246" y="17"/>
                          <a:pt x="246" y="17"/>
                          <a:pt x="246" y="17"/>
                        </a:cubicBezTo>
                        <a:cubicBezTo>
                          <a:pt x="247" y="17"/>
                          <a:pt x="247" y="17"/>
                          <a:pt x="247" y="17"/>
                        </a:cubicBezTo>
                        <a:cubicBezTo>
                          <a:pt x="252" y="17"/>
                          <a:pt x="256" y="17"/>
                          <a:pt x="260" y="18"/>
                        </a:cubicBezTo>
                        <a:cubicBezTo>
                          <a:pt x="262" y="18"/>
                          <a:pt x="262" y="18"/>
                          <a:pt x="262" y="18"/>
                        </a:cubicBezTo>
                        <a:cubicBezTo>
                          <a:pt x="262" y="18"/>
                          <a:pt x="262" y="18"/>
                          <a:pt x="262" y="18"/>
                        </a:cubicBezTo>
                        <a:cubicBezTo>
                          <a:pt x="267" y="19"/>
                          <a:pt x="272" y="19"/>
                          <a:pt x="277" y="20"/>
                        </a:cubicBezTo>
                        <a:cubicBezTo>
                          <a:pt x="277" y="20"/>
                          <a:pt x="277" y="20"/>
                          <a:pt x="277" y="20"/>
                        </a:cubicBezTo>
                        <a:cubicBezTo>
                          <a:pt x="277" y="20"/>
                          <a:pt x="277" y="20"/>
                          <a:pt x="277" y="20"/>
                        </a:cubicBezTo>
                        <a:cubicBezTo>
                          <a:pt x="281" y="21"/>
                          <a:pt x="286" y="22"/>
                          <a:pt x="290" y="23"/>
                        </a:cubicBezTo>
                        <a:cubicBezTo>
                          <a:pt x="290" y="23"/>
                          <a:pt x="290" y="23"/>
                          <a:pt x="291" y="23"/>
                        </a:cubicBezTo>
                        <a:cubicBezTo>
                          <a:pt x="293" y="24"/>
                          <a:pt x="294" y="24"/>
                          <a:pt x="296" y="25"/>
                        </a:cubicBezTo>
                        <a:cubicBezTo>
                          <a:pt x="296" y="25"/>
                          <a:pt x="296" y="25"/>
                          <a:pt x="297" y="25"/>
                        </a:cubicBezTo>
                        <a:cubicBezTo>
                          <a:pt x="304" y="27"/>
                          <a:pt x="310" y="29"/>
                          <a:pt x="317" y="32"/>
                        </a:cubicBezTo>
                        <a:cubicBezTo>
                          <a:pt x="330" y="36"/>
                          <a:pt x="341" y="43"/>
                          <a:pt x="353" y="50"/>
                        </a:cubicBezTo>
                        <a:cubicBezTo>
                          <a:pt x="353" y="50"/>
                          <a:pt x="353" y="50"/>
                          <a:pt x="353" y="50"/>
                        </a:cubicBezTo>
                        <a:cubicBezTo>
                          <a:pt x="353" y="50"/>
                          <a:pt x="353" y="50"/>
                          <a:pt x="353" y="50"/>
                        </a:cubicBezTo>
                        <a:cubicBezTo>
                          <a:pt x="356" y="51"/>
                          <a:pt x="359" y="53"/>
                          <a:pt x="362" y="56"/>
                        </a:cubicBezTo>
                        <a:cubicBezTo>
                          <a:pt x="362" y="56"/>
                          <a:pt x="362" y="56"/>
                          <a:pt x="362" y="56"/>
                        </a:cubicBezTo>
                        <a:cubicBezTo>
                          <a:pt x="365" y="58"/>
                          <a:pt x="368" y="60"/>
                          <a:pt x="371" y="62"/>
                        </a:cubicBezTo>
                        <a:cubicBezTo>
                          <a:pt x="371" y="62"/>
                          <a:pt x="371" y="62"/>
                          <a:pt x="371" y="62"/>
                        </a:cubicBezTo>
                        <a:cubicBezTo>
                          <a:pt x="374" y="64"/>
                          <a:pt x="377" y="67"/>
                          <a:pt x="380" y="69"/>
                        </a:cubicBezTo>
                        <a:cubicBezTo>
                          <a:pt x="380" y="69"/>
                          <a:pt x="380" y="69"/>
                          <a:pt x="380" y="69"/>
                        </a:cubicBezTo>
                        <a:cubicBezTo>
                          <a:pt x="383" y="71"/>
                          <a:pt x="385" y="74"/>
                          <a:pt x="388" y="76"/>
                        </a:cubicBezTo>
                        <a:cubicBezTo>
                          <a:pt x="388" y="77"/>
                          <a:pt x="388" y="77"/>
                          <a:pt x="388" y="77"/>
                        </a:cubicBezTo>
                        <a:cubicBezTo>
                          <a:pt x="388" y="77"/>
                          <a:pt x="388" y="77"/>
                          <a:pt x="388" y="77"/>
                        </a:cubicBezTo>
                        <a:cubicBezTo>
                          <a:pt x="390" y="78"/>
                          <a:pt x="391" y="80"/>
                          <a:pt x="393" y="81"/>
                        </a:cubicBezTo>
                        <a:cubicBezTo>
                          <a:pt x="393" y="81"/>
                          <a:pt x="393" y="81"/>
                          <a:pt x="393" y="81"/>
                        </a:cubicBezTo>
                        <a:cubicBezTo>
                          <a:pt x="394" y="83"/>
                          <a:pt x="396" y="84"/>
                          <a:pt x="397" y="86"/>
                        </a:cubicBezTo>
                        <a:cubicBezTo>
                          <a:pt x="406" y="95"/>
                          <a:pt x="413" y="104"/>
                          <a:pt x="420" y="114"/>
                        </a:cubicBezTo>
                        <a:cubicBezTo>
                          <a:pt x="427" y="125"/>
                          <a:pt x="434" y="136"/>
                          <a:pt x="439" y="148"/>
                        </a:cubicBezTo>
                        <a:cubicBezTo>
                          <a:pt x="439" y="148"/>
                          <a:pt x="439" y="148"/>
                          <a:pt x="439" y="148"/>
                        </a:cubicBezTo>
                        <a:cubicBezTo>
                          <a:pt x="439" y="148"/>
                          <a:pt x="439" y="148"/>
                          <a:pt x="439" y="148"/>
                        </a:cubicBezTo>
                        <a:cubicBezTo>
                          <a:pt x="439" y="148"/>
                          <a:pt x="439" y="148"/>
                          <a:pt x="439" y="148"/>
                        </a:cubicBezTo>
                        <a:cubicBezTo>
                          <a:pt x="451" y="176"/>
                          <a:pt x="458" y="205"/>
                          <a:pt x="458" y="237"/>
                        </a:cubicBezTo>
                        <a:cubicBezTo>
                          <a:pt x="458" y="240"/>
                          <a:pt x="457" y="243"/>
                          <a:pt x="457" y="246"/>
                        </a:cubicBezTo>
                        <a:cubicBezTo>
                          <a:pt x="457" y="258"/>
                          <a:pt x="455" y="269"/>
                          <a:pt x="453" y="281"/>
                        </a:cubicBezTo>
                        <a:close/>
                        <a:moveTo>
                          <a:pt x="209" y="161"/>
                        </a:moveTo>
                        <a:cubicBezTo>
                          <a:pt x="209" y="161"/>
                          <a:pt x="210" y="161"/>
                          <a:pt x="211" y="161"/>
                        </a:cubicBezTo>
                        <a:cubicBezTo>
                          <a:pt x="211" y="162"/>
                          <a:pt x="209" y="162"/>
                          <a:pt x="209" y="161"/>
                        </a:cubicBezTo>
                        <a:close/>
                        <a:moveTo>
                          <a:pt x="201" y="194"/>
                        </a:moveTo>
                        <a:cubicBezTo>
                          <a:pt x="201" y="194"/>
                          <a:pt x="202" y="194"/>
                          <a:pt x="202" y="194"/>
                        </a:cubicBezTo>
                        <a:cubicBezTo>
                          <a:pt x="203" y="196"/>
                          <a:pt x="200" y="197"/>
                          <a:pt x="199" y="197"/>
                        </a:cubicBezTo>
                        <a:cubicBezTo>
                          <a:pt x="199" y="198"/>
                          <a:pt x="198" y="199"/>
                          <a:pt x="198" y="199"/>
                        </a:cubicBezTo>
                        <a:cubicBezTo>
                          <a:pt x="197" y="199"/>
                          <a:pt x="197" y="198"/>
                          <a:pt x="197" y="197"/>
                        </a:cubicBezTo>
                        <a:cubicBezTo>
                          <a:pt x="197" y="196"/>
                          <a:pt x="197" y="196"/>
                          <a:pt x="197" y="195"/>
                        </a:cubicBezTo>
                        <a:cubicBezTo>
                          <a:pt x="198" y="195"/>
                          <a:pt x="198" y="194"/>
                          <a:pt x="198" y="194"/>
                        </a:cubicBezTo>
                        <a:cubicBezTo>
                          <a:pt x="199" y="194"/>
                          <a:pt x="200" y="194"/>
                          <a:pt x="201" y="194"/>
                        </a:cubicBezTo>
                        <a:close/>
                        <a:moveTo>
                          <a:pt x="205" y="217"/>
                        </a:moveTo>
                        <a:cubicBezTo>
                          <a:pt x="204" y="217"/>
                          <a:pt x="206" y="214"/>
                          <a:pt x="206" y="213"/>
                        </a:cubicBezTo>
                        <a:cubicBezTo>
                          <a:pt x="206" y="213"/>
                          <a:pt x="207" y="213"/>
                          <a:pt x="207" y="212"/>
                        </a:cubicBezTo>
                        <a:cubicBezTo>
                          <a:pt x="208" y="211"/>
                          <a:pt x="206" y="211"/>
                          <a:pt x="208" y="211"/>
                        </a:cubicBezTo>
                        <a:cubicBezTo>
                          <a:pt x="209" y="211"/>
                          <a:pt x="208" y="213"/>
                          <a:pt x="207" y="213"/>
                        </a:cubicBezTo>
                        <a:cubicBezTo>
                          <a:pt x="206" y="214"/>
                          <a:pt x="205" y="215"/>
                          <a:pt x="205" y="217"/>
                        </a:cubicBezTo>
                        <a:close/>
                        <a:moveTo>
                          <a:pt x="210" y="159"/>
                        </a:moveTo>
                        <a:cubicBezTo>
                          <a:pt x="210" y="159"/>
                          <a:pt x="209" y="158"/>
                          <a:pt x="210" y="158"/>
                        </a:cubicBezTo>
                        <a:cubicBezTo>
                          <a:pt x="210" y="158"/>
                          <a:pt x="210" y="158"/>
                          <a:pt x="211" y="158"/>
                        </a:cubicBezTo>
                        <a:cubicBezTo>
                          <a:pt x="211" y="158"/>
                          <a:pt x="211" y="159"/>
                          <a:pt x="210" y="159"/>
                        </a:cubicBezTo>
                        <a:close/>
                        <a:moveTo>
                          <a:pt x="211" y="152"/>
                        </a:moveTo>
                        <a:cubicBezTo>
                          <a:pt x="211" y="152"/>
                          <a:pt x="212" y="152"/>
                          <a:pt x="212" y="152"/>
                        </a:cubicBezTo>
                        <a:cubicBezTo>
                          <a:pt x="211" y="153"/>
                          <a:pt x="211" y="153"/>
                          <a:pt x="211" y="153"/>
                        </a:cubicBezTo>
                        <a:cubicBezTo>
                          <a:pt x="212" y="154"/>
                          <a:pt x="211" y="156"/>
                          <a:pt x="210" y="156"/>
                        </a:cubicBezTo>
                        <a:cubicBezTo>
                          <a:pt x="209" y="157"/>
                          <a:pt x="208" y="156"/>
                          <a:pt x="209" y="155"/>
                        </a:cubicBezTo>
                        <a:cubicBezTo>
                          <a:pt x="209" y="155"/>
                          <a:pt x="211" y="155"/>
                          <a:pt x="211" y="154"/>
                        </a:cubicBezTo>
                        <a:cubicBezTo>
                          <a:pt x="211" y="153"/>
                          <a:pt x="210" y="152"/>
                          <a:pt x="211" y="152"/>
                        </a:cubicBezTo>
                        <a:close/>
                        <a:moveTo>
                          <a:pt x="217" y="168"/>
                        </a:moveTo>
                        <a:cubicBezTo>
                          <a:pt x="216" y="167"/>
                          <a:pt x="215" y="167"/>
                          <a:pt x="215" y="166"/>
                        </a:cubicBezTo>
                        <a:cubicBezTo>
                          <a:pt x="215" y="165"/>
                          <a:pt x="215" y="164"/>
                          <a:pt x="216" y="163"/>
                        </a:cubicBezTo>
                        <a:cubicBezTo>
                          <a:pt x="216" y="161"/>
                          <a:pt x="218" y="161"/>
                          <a:pt x="221" y="162"/>
                        </a:cubicBezTo>
                        <a:cubicBezTo>
                          <a:pt x="222" y="162"/>
                          <a:pt x="222" y="165"/>
                          <a:pt x="222" y="166"/>
                        </a:cubicBezTo>
                        <a:cubicBezTo>
                          <a:pt x="221" y="168"/>
                          <a:pt x="219" y="168"/>
                          <a:pt x="217" y="168"/>
                        </a:cubicBezTo>
                        <a:close/>
                        <a:moveTo>
                          <a:pt x="202" y="189"/>
                        </a:moveTo>
                        <a:cubicBezTo>
                          <a:pt x="202" y="189"/>
                          <a:pt x="202" y="189"/>
                          <a:pt x="201" y="189"/>
                        </a:cubicBezTo>
                        <a:cubicBezTo>
                          <a:pt x="201" y="189"/>
                          <a:pt x="201" y="189"/>
                          <a:pt x="200" y="189"/>
                        </a:cubicBezTo>
                        <a:cubicBezTo>
                          <a:pt x="200" y="188"/>
                          <a:pt x="200" y="187"/>
                          <a:pt x="199" y="187"/>
                        </a:cubicBezTo>
                        <a:cubicBezTo>
                          <a:pt x="198" y="186"/>
                          <a:pt x="197" y="188"/>
                          <a:pt x="197" y="189"/>
                        </a:cubicBezTo>
                        <a:cubicBezTo>
                          <a:pt x="198" y="190"/>
                          <a:pt x="195" y="189"/>
                          <a:pt x="195" y="190"/>
                        </a:cubicBezTo>
                        <a:cubicBezTo>
                          <a:pt x="194" y="191"/>
                          <a:pt x="193" y="193"/>
                          <a:pt x="191" y="192"/>
                        </a:cubicBezTo>
                        <a:cubicBezTo>
                          <a:pt x="191" y="192"/>
                          <a:pt x="191" y="192"/>
                          <a:pt x="191" y="191"/>
                        </a:cubicBezTo>
                        <a:cubicBezTo>
                          <a:pt x="191" y="190"/>
                          <a:pt x="190" y="190"/>
                          <a:pt x="190" y="190"/>
                        </a:cubicBezTo>
                        <a:cubicBezTo>
                          <a:pt x="189" y="190"/>
                          <a:pt x="186" y="190"/>
                          <a:pt x="187" y="188"/>
                        </a:cubicBezTo>
                        <a:cubicBezTo>
                          <a:pt x="187" y="188"/>
                          <a:pt x="189" y="188"/>
                          <a:pt x="189" y="187"/>
                        </a:cubicBezTo>
                        <a:cubicBezTo>
                          <a:pt x="190" y="186"/>
                          <a:pt x="190" y="186"/>
                          <a:pt x="190" y="185"/>
                        </a:cubicBezTo>
                        <a:cubicBezTo>
                          <a:pt x="192" y="184"/>
                          <a:pt x="192" y="184"/>
                          <a:pt x="191" y="183"/>
                        </a:cubicBezTo>
                        <a:cubicBezTo>
                          <a:pt x="190" y="183"/>
                          <a:pt x="189" y="183"/>
                          <a:pt x="190" y="182"/>
                        </a:cubicBezTo>
                        <a:cubicBezTo>
                          <a:pt x="190" y="181"/>
                          <a:pt x="190" y="180"/>
                          <a:pt x="190" y="180"/>
                        </a:cubicBezTo>
                        <a:cubicBezTo>
                          <a:pt x="190" y="179"/>
                          <a:pt x="190" y="176"/>
                          <a:pt x="192" y="176"/>
                        </a:cubicBezTo>
                        <a:cubicBezTo>
                          <a:pt x="193" y="177"/>
                          <a:pt x="193" y="178"/>
                          <a:pt x="194" y="179"/>
                        </a:cubicBezTo>
                        <a:cubicBezTo>
                          <a:pt x="194" y="180"/>
                          <a:pt x="195" y="179"/>
                          <a:pt x="196" y="180"/>
                        </a:cubicBezTo>
                        <a:cubicBezTo>
                          <a:pt x="196" y="180"/>
                          <a:pt x="197" y="180"/>
                          <a:pt x="197" y="181"/>
                        </a:cubicBezTo>
                        <a:cubicBezTo>
                          <a:pt x="197" y="182"/>
                          <a:pt x="199" y="182"/>
                          <a:pt x="200" y="182"/>
                        </a:cubicBezTo>
                        <a:cubicBezTo>
                          <a:pt x="201" y="183"/>
                          <a:pt x="202" y="184"/>
                          <a:pt x="203" y="185"/>
                        </a:cubicBezTo>
                        <a:cubicBezTo>
                          <a:pt x="205" y="186"/>
                          <a:pt x="206" y="188"/>
                          <a:pt x="205" y="189"/>
                        </a:cubicBezTo>
                        <a:cubicBezTo>
                          <a:pt x="205" y="191"/>
                          <a:pt x="203" y="190"/>
                          <a:pt x="202" y="189"/>
                        </a:cubicBezTo>
                        <a:close/>
                        <a:moveTo>
                          <a:pt x="212" y="192"/>
                        </a:moveTo>
                        <a:cubicBezTo>
                          <a:pt x="212" y="192"/>
                          <a:pt x="212" y="190"/>
                          <a:pt x="213" y="191"/>
                        </a:cubicBezTo>
                        <a:cubicBezTo>
                          <a:pt x="213" y="191"/>
                          <a:pt x="213" y="190"/>
                          <a:pt x="214" y="191"/>
                        </a:cubicBezTo>
                        <a:cubicBezTo>
                          <a:pt x="216" y="192"/>
                          <a:pt x="213" y="194"/>
                          <a:pt x="212" y="192"/>
                        </a:cubicBezTo>
                        <a:close/>
                        <a:moveTo>
                          <a:pt x="224" y="162"/>
                        </a:moveTo>
                        <a:cubicBezTo>
                          <a:pt x="226" y="163"/>
                          <a:pt x="225" y="164"/>
                          <a:pt x="223" y="163"/>
                        </a:cubicBezTo>
                        <a:cubicBezTo>
                          <a:pt x="222" y="163"/>
                          <a:pt x="223" y="162"/>
                          <a:pt x="224" y="162"/>
                        </a:cubicBezTo>
                        <a:close/>
                        <a:moveTo>
                          <a:pt x="184" y="101"/>
                        </a:moveTo>
                        <a:cubicBezTo>
                          <a:pt x="185" y="101"/>
                          <a:pt x="183" y="103"/>
                          <a:pt x="182" y="103"/>
                        </a:cubicBezTo>
                        <a:cubicBezTo>
                          <a:pt x="181" y="102"/>
                          <a:pt x="181" y="102"/>
                          <a:pt x="182" y="101"/>
                        </a:cubicBezTo>
                        <a:cubicBezTo>
                          <a:pt x="182" y="101"/>
                          <a:pt x="183" y="101"/>
                          <a:pt x="183" y="101"/>
                        </a:cubicBezTo>
                        <a:cubicBezTo>
                          <a:pt x="183" y="100"/>
                          <a:pt x="184" y="100"/>
                          <a:pt x="184" y="101"/>
                        </a:cubicBezTo>
                        <a:close/>
                        <a:moveTo>
                          <a:pt x="207" y="196"/>
                        </a:moveTo>
                        <a:cubicBezTo>
                          <a:pt x="209" y="195"/>
                          <a:pt x="211" y="198"/>
                          <a:pt x="210" y="198"/>
                        </a:cubicBezTo>
                        <a:cubicBezTo>
                          <a:pt x="210" y="199"/>
                          <a:pt x="209" y="202"/>
                          <a:pt x="208" y="202"/>
                        </a:cubicBezTo>
                        <a:cubicBezTo>
                          <a:pt x="206" y="201"/>
                          <a:pt x="206" y="197"/>
                          <a:pt x="207" y="196"/>
                        </a:cubicBezTo>
                        <a:close/>
                        <a:moveTo>
                          <a:pt x="170" y="100"/>
                        </a:moveTo>
                        <a:cubicBezTo>
                          <a:pt x="171" y="99"/>
                          <a:pt x="171" y="100"/>
                          <a:pt x="172" y="99"/>
                        </a:cubicBezTo>
                        <a:cubicBezTo>
                          <a:pt x="172" y="99"/>
                          <a:pt x="172" y="99"/>
                          <a:pt x="172" y="99"/>
                        </a:cubicBezTo>
                        <a:cubicBezTo>
                          <a:pt x="172" y="99"/>
                          <a:pt x="172" y="99"/>
                          <a:pt x="172" y="99"/>
                        </a:cubicBezTo>
                        <a:cubicBezTo>
                          <a:pt x="173" y="99"/>
                          <a:pt x="175" y="99"/>
                          <a:pt x="176" y="99"/>
                        </a:cubicBezTo>
                        <a:cubicBezTo>
                          <a:pt x="177" y="99"/>
                          <a:pt x="176" y="101"/>
                          <a:pt x="175" y="101"/>
                        </a:cubicBezTo>
                        <a:cubicBezTo>
                          <a:pt x="174" y="102"/>
                          <a:pt x="173" y="101"/>
                          <a:pt x="172" y="101"/>
                        </a:cubicBezTo>
                        <a:cubicBezTo>
                          <a:pt x="172" y="102"/>
                          <a:pt x="171" y="102"/>
                          <a:pt x="170" y="101"/>
                        </a:cubicBezTo>
                        <a:cubicBezTo>
                          <a:pt x="170" y="101"/>
                          <a:pt x="170" y="100"/>
                          <a:pt x="170" y="100"/>
                        </a:cubicBezTo>
                        <a:close/>
                        <a:moveTo>
                          <a:pt x="167" y="84"/>
                        </a:moveTo>
                        <a:cubicBezTo>
                          <a:pt x="169" y="84"/>
                          <a:pt x="170" y="85"/>
                          <a:pt x="169" y="85"/>
                        </a:cubicBezTo>
                        <a:cubicBezTo>
                          <a:pt x="168" y="86"/>
                          <a:pt x="167" y="86"/>
                          <a:pt x="167" y="86"/>
                        </a:cubicBezTo>
                        <a:cubicBezTo>
                          <a:pt x="166" y="85"/>
                          <a:pt x="166" y="85"/>
                          <a:pt x="166" y="85"/>
                        </a:cubicBezTo>
                        <a:cubicBezTo>
                          <a:pt x="166" y="85"/>
                          <a:pt x="165" y="85"/>
                          <a:pt x="165" y="85"/>
                        </a:cubicBezTo>
                        <a:cubicBezTo>
                          <a:pt x="163" y="85"/>
                          <a:pt x="166" y="84"/>
                          <a:pt x="167" y="84"/>
                        </a:cubicBezTo>
                        <a:close/>
                        <a:moveTo>
                          <a:pt x="207" y="110"/>
                        </a:moveTo>
                        <a:cubicBezTo>
                          <a:pt x="207" y="110"/>
                          <a:pt x="208" y="110"/>
                          <a:pt x="208" y="110"/>
                        </a:cubicBezTo>
                        <a:cubicBezTo>
                          <a:pt x="209" y="109"/>
                          <a:pt x="209" y="112"/>
                          <a:pt x="207" y="112"/>
                        </a:cubicBezTo>
                        <a:cubicBezTo>
                          <a:pt x="206" y="112"/>
                          <a:pt x="206" y="111"/>
                          <a:pt x="207" y="110"/>
                        </a:cubicBezTo>
                        <a:close/>
                        <a:moveTo>
                          <a:pt x="171" y="93"/>
                        </a:moveTo>
                        <a:cubicBezTo>
                          <a:pt x="172" y="93"/>
                          <a:pt x="172" y="93"/>
                          <a:pt x="173" y="93"/>
                        </a:cubicBezTo>
                        <a:cubicBezTo>
                          <a:pt x="173" y="94"/>
                          <a:pt x="173" y="95"/>
                          <a:pt x="173" y="95"/>
                        </a:cubicBezTo>
                        <a:cubicBezTo>
                          <a:pt x="174" y="95"/>
                          <a:pt x="175" y="96"/>
                          <a:pt x="174" y="96"/>
                        </a:cubicBezTo>
                        <a:cubicBezTo>
                          <a:pt x="174" y="96"/>
                          <a:pt x="173" y="96"/>
                          <a:pt x="173" y="96"/>
                        </a:cubicBezTo>
                        <a:cubicBezTo>
                          <a:pt x="173" y="96"/>
                          <a:pt x="173" y="97"/>
                          <a:pt x="173" y="97"/>
                        </a:cubicBezTo>
                        <a:cubicBezTo>
                          <a:pt x="173" y="98"/>
                          <a:pt x="172" y="98"/>
                          <a:pt x="172" y="98"/>
                        </a:cubicBezTo>
                        <a:cubicBezTo>
                          <a:pt x="171" y="98"/>
                          <a:pt x="170" y="99"/>
                          <a:pt x="169" y="99"/>
                        </a:cubicBezTo>
                        <a:cubicBezTo>
                          <a:pt x="168" y="99"/>
                          <a:pt x="168" y="99"/>
                          <a:pt x="167" y="98"/>
                        </a:cubicBezTo>
                        <a:cubicBezTo>
                          <a:pt x="167" y="98"/>
                          <a:pt x="166" y="97"/>
                          <a:pt x="166" y="97"/>
                        </a:cubicBezTo>
                        <a:cubicBezTo>
                          <a:pt x="167" y="97"/>
                          <a:pt x="168" y="97"/>
                          <a:pt x="168" y="97"/>
                        </a:cubicBezTo>
                        <a:cubicBezTo>
                          <a:pt x="169" y="97"/>
                          <a:pt x="169" y="96"/>
                          <a:pt x="168" y="96"/>
                        </a:cubicBezTo>
                        <a:cubicBezTo>
                          <a:pt x="168" y="96"/>
                          <a:pt x="167" y="96"/>
                          <a:pt x="167" y="96"/>
                        </a:cubicBezTo>
                        <a:cubicBezTo>
                          <a:pt x="167" y="95"/>
                          <a:pt x="167" y="95"/>
                          <a:pt x="167" y="95"/>
                        </a:cubicBezTo>
                        <a:cubicBezTo>
                          <a:pt x="167" y="95"/>
                          <a:pt x="167" y="94"/>
                          <a:pt x="166" y="94"/>
                        </a:cubicBezTo>
                        <a:cubicBezTo>
                          <a:pt x="166" y="94"/>
                          <a:pt x="167" y="93"/>
                          <a:pt x="167" y="93"/>
                        </a:cubicBezTo>
                        <a:cubicBezTo>
                          <a:pt x="167" y="92"/>
                          <a:pt x="166" y="92"/>
                          <a:pt x="167" y="92"/>
                        </a:cubicBezTo>
                        <a:cubicBezTo>
                          <a:pt x="168" y="91"/>
                          <a:pt x="169" y="92"/>
                          <a:pt x="170" y="92"/>
                        </a:cubicBezTo>
                        <a:cubicBezTo>
                          <a:pt x="170" y="92"/>
                          <a:pt x="170" y="93"/>
                          <a:pt x="171" y="93"/>
                        </a:cubicBezTo>
                        <a:close/>
                        <a:moveTo>
                          <a:pt x="171" y="104"/>
                        </a:moveTo>
                        <a:cubicBezTo>
                          <a:pt x="171" y="103"/>
                          <a:pt x="172" y="103"/>
                          <a:pt x="172" y="103"/>
                        </a:cubicBezTo>
                        <a:cubicBezTo>
                          <a:pt x="172" y="103"/>
                          <a:pt x="172" y="104"/>
                          <a:pt x="172" y="104"/>
                        </a:cubicBezTo>
                        <a:cubicBezTo>
                          <a:pt x="171" y="104"/>
                          <a:pt x="171" y="104"/>
                          <a:pt x="171" y="104"/>
                        </a:cubicBezTo>
                        <a:close/>
                        <a:moveTo>
                          <a:pt x="173" y="112"/>
                        </a:moveTo>
                        <a:cubicBezTo>
                          <a:pt x="173" y="113"/>
                          <a:pt x="171" y="113"/>
                          <a:pt x="171" y="112"/>
                        </a:cubicBezTo>
                        <a:cubicBezTo>
                          <a:pt x="171" y="112"/>
                          <a:pt x="173" y="112"/>
                          <a:pt x="173" y="112"/>
                        </a:cubicBezTo>
                        <a:close/>
                        <a:moveTo>
                          <a:pt x="209" y="225"/>
                        </a:moveTo>
                        <a:cubicBezTo>
                          <a:pt x="208" y="224"/>
                          <a:pt x="208" y="224"/>
                          <a:pt x="209" y="224"/>
                        </a:cubicBezTo>
                        <a:cubicBezTo>
                          <a:pt x="209" y="224"/>
                          <a:pt x="209" y="224"/>
                          <a:pt x="209" y="224"/>
                        </a:cubicBezTo>
                        <a:cubicBezTo>
                          <a:pt x="209" y="225"/>
                          <a:pt x="209" y="225"/>
                          <a:pt x="209" y="225"/>
                        </a:cubicBezTo>
                        <a:close/>
                        <a:moveTo>
                          <a:pt x="208" y="234"/>
                        </a:moveTo>
                        <a:cubicBezTo>
                          <a:pt x="207" y="233"/>
                          <a:pt x="209" y="230"/>
                          <a:pt x="209" y="229"/>
                        </a:cubicBezTo>
                        <a:cubicBezTo>
                          <a:pt x="209" y="229"/>
                          <a:pt x="208" y="228"/>
                          <a:pt x="209" y="228"/>
                        </a:cubicBezTo>
                        <a:cubicBezTo>
                          <a:pt x="210" y="227"/>
                          <a:pt x="210" y="228"/>
                          <a:pt x="210" y="228"/>
                        </a:cubicBezTo>
                        <a:cubicBezTo>
                          <a:pt x="210" y="230"/>
                          <a:pt x="212" y="231"/>
                          <a:pt x="212" y="232"/>
                        </a:cubicBezTo>
                        <a:cubicBezTo>
                          <a:pt x="212" y="233"/>
                          <a:pt x="209" y="234"/>
                          <a:pt x="208" y="234"/>
                        </a:cubicBezTo>
                        <a:close/>
                        <a:moveTo>
                          <a:pt x="180" y="127"/>
                        </a:moveTo>
                        <a:cubicBezTo>
                          <a:pt x="179" y="127"/>
                          <a:pt x="179" y="127"/>
                          <a:pt x="179" y="128"/>
                        </a:cubicBezTo>
                        <a:cubicBezTo>
                          <a:pt x="179" y="128"/>
                          <a:pt x="179" y="129"/>
                          <a:pt x="179" y="129"/>
                        </a:cubicBezTo>
                        <a:cubicBezTo>
                          <a:pt x="178" y="130"/>
                          <a:pt x="177" y="130"/>
                          <a:pt x="177" y="131"/>
                        </a:cubicBezTo>
                        <a:cubicBezTo>
                          <a:pt x="177" y="131"/>
                          <a:pt x="177" y="132"/>
                          <a:pt x="177" y="132"/>
                        </a:cubicBezTo>
                        <a:cubicBezTo>
                          <a:pt x="176" y="134"/>
                          <a:pt x="174" y="132"/>
                          <a:pt x="173" y="132"/>
                        </a:cubicBezTo>
                        <a:cubicBezTo>
                          <a:pt x="171" y="132"/>
                          <a:pt x="173" y="133"/>
                          <a:pt x="173" y="133"/>
                        </a:cubicBezTo>
                        <a:cubicBezTo>
                          <a:pt x="173" y="134"/>
                          <a:pt x="173" y="135"/>
                          <a:pt x="172" y="136"/>
                        </a:cubicBezTo>
                        <a:cubicBezTo>
                          <a:pt x="172" y="136"/>
                          <a:pt x="170" y="137"/>
                          <a:pt x="169" y="137"/>
                        </a:cubicBezTo>
                        <a:cubicBezTo>
                          <a:pt x="168" y="137"/>
                          <a:pt x="168" y="136"/>
                          <a:pt x="167" y="135"/>
                        </a:cubicBezTo>
                        <a:cubicBezTo>
                          <a:pt x="167" y="134"/>
                          <a:pt x="168" y="132"/>
                          <a:pt x="168" y="131"/>
                        </a:cubicBezTo>
                        <a:cubicBezTo>
                          <a:pt x="168" y="130"/>
                          <a:pt x="168" y="128"/>
                          <a:pt x="169" y="128"/>
                        </a:cubicBezTo>
                        <a:cubicBezTo>
                          <a:pt x="171" y="127"/>
                          <a:pt x="169" y="127"/>
                          <a:pt x="169" y="126"/>
                        </a:cubicBezTo>
                        <a:cubicBezTo>
                          <a:pt x="169" y="125"/>
                          <a:pt x="170" y="125"/>
                          <a:pt x="171" y="125"/>
                        </a:cubicBezTo>
                        <a:cubicBezTo>
                          <a:pt x="172" y="124"/>
                          <a:pt x="174" y="123"/>
                          <a:pt x="175" y="124"/>
                        </a:cubicBezTo>
                        <a:cubicBezTo>
                          <a:pt x="176" y="124"/>
                          <a:pt x="177" y="124"/>
                          <a:pt x="177" y="124"/>
                        </a:cubicBezTo>
                        <a:cubicBezTo>
                          <a:pt x="178" y="124"/>
                          <a:pt x="179" y="124"/>
                          <a:pt x="180" y="124"/>
                        </a:cubicBezTo>
                        <a:cubicBezTo>
                          <a:pt x="181" y="124"/>
                          <a:pt x="182" y="124"/>
                          <a:pt x="182" y="125"/>
                        </a:cubicBezTo>
                        <a:cubicBezTo>
                          <a:pt x="182" y="126"/>
                          <a:pt x="181" y="127"/>
                          <a:pt x="180" y="127"/>
                        </a:cubicBezTo>
                        <a:close/>
                        <a:moveTo>
                          <a:pt x="169" y="116"/>
                        </a:moveTo>
                        <a:cubicBezTo>
                          <a:pt x="169" y="114"/>
                          <a:pt x="172" y="115"/>
                          <a:pt x="173" y="116"/>
                        </a:cubicBezTo>
                        <a:cubicBezTo>
                          <a:pt x="174" y="117"/>
                          <a:pt x="176" y="118"/>
                          <a:pt x="174" y="120"/>
                        </a:cubicBezTo>
                        <a:cubicBezTo>
                          <a:pt x="173" y="122"/>
                          <a:pt x="170" y="121"/>
                          <a:pt x="168" y="121"/>
                        </a:cubicBezTo>
                        <a:cubicBezTo>
                          <a:pt x="166" y="120"/>
                          <a:pt x="168" y="117"/>
                          <a:pt x="169" y="116"/>
                        </a:cubicBezTo>
                        <a:close/>
                        <a:moveTo>
                          <a:pt x="330" y="118"/>
                        </a:moveTo>
                        <a:cubicBezTo>
                          <a:pt x="330" y="118"/>
                          <a:pt x="329" y="118"/>
                          <a:pt x="329" y="118"/>
                        </a:cubicBezTo>
                        <a:cubicBezTo>
                          <a:pt x="329" y="117"/>
                          <a:pt x="329" y="116"/>
                          <a:pt x="329" y="116"/>
                        </a:cubicBezTo>
                        <a:cubicBezTo>
                          <a:pt x="329" y="116"/>
                          <a:pt x="330" y="116"/>
                          <a:pt x="330" y="117"/>
                        </a:cubicBezTo>
                        <a:cubicBezTo>
                          <a:pt x="330" y="117"/>
                          <a:pt x="330" y="118"/>
                          <a:pt x="330" y="118"/>
                        </a:cubicBezTo>
                        <a:close/>
                        <a:moveTo>
                          <a:pt x="160" y="94"/>
                        </a:moveTo>
                        <a:cubicBezTo>
                          <a:pt x="161" y="94"/>
                          <a:pt x="162" y="95"/>
                          <a:pt x="162" y="96"/>
                        </a:cubicBezTo>
                        <a:cubicBezTo>
                          <a:pt x="162" y="96"/>
                          <a:pt x="161" y="97"/>
                          <a:pt x="162" y="98"/>
                        </a:cubicBezTo>
                        <a:cubicBezTo>
                          <a:pt x="162" y="98"/>
                          <a:pt x="162" y="98"/>
                          <a:pt x="163" y="98"/>
                        </a:cubicBezTo>
                        <a:cubicBezTo>
                          <a:pt x="163" y="99"/>
                          <a:pt x="163" y="100"/>
                          <a:pt x="161" y="100"/>
                        </a:cubicBezTo>
                        <a:cubicBezTo>
                          <a:pt x="160" y="100"/>
                          <a:pt x="160" y="99"/>
                          <a:pt x="160" y="98"/>
                        </a:cubicBezTo>
                        <a:cubicBezTo>
                          <a:pt x="160" y="98"/>
                          <a:pt x="159" y="98"/>
                          <a:pt x="159" y="98"/>
                        </a:cubicBezTo>
                        <a:cubicBezTo>
                          <a:pt x="158" y="98"/>
                          <a:pt x="158" y="98"/>
                          <a:pt x="158" y="98"/>
                        </a:cubicBezTo>
                        <a:cubicBezTo>
                          <a:pt x="157" y="97"/>
                          <a:pt x="157" y="97"/>
                          <a:pt x="157" y="98"/>
                        </a:cubicBezTo>
                        <a:cubicBezTo>
                          <a:pt x="156" y="98"/>
                          <a:pt x="156" y="98"/>
                          <a:pt x="156" y="98"/>
                        </a:cubicBezTo>
                        <a:cubicBezTo>
                          <a:pt x="155" y="99"/>
                          <a:pt x="152" y="98"/>
                          <a:pt x="152" y="97"/>
                        </a:cubicBezTo>
                        <a:cubicBezTo>
                          <a:pt x="152" y="97"/>
                          <a:pt x="152" y="96"/>
                          <a:pt x="153" y="96"/>
                        </a:cubicBezTo>
                        <a:cubicBezTo>
                          <a:pt x="153" y="96"/>
                          <a:pt x="154" y="96"/>
                          <a:pt x="154" y="96"/>
                        </a:cubicBezTo>
                        <a:cubicBezTo>
                          <a:pt x="156" y="95"/>
                          <a:pt x="154" y="94"/>
                          <a:pt x="153" y="94"/>
                        </a:cubicBezTo>
                        <a:cubicBezTo>
                          <a:pt x="152" y="93"/>
                          <a:pt x="152" y="94"/>
                          <a:pt x="152" y="93"/>
                        </a:cubicBezTo>
                        <a:cubicBezTo>
                          <a:pt x="152" y="92"/>
                          <a:pt x="152" y="91"/>
                          <a:pt x="153" y="91"/>
                        </a:cubicBezTo>
                        <a:cubicBezTo>
                          <a:pt x="154" y="90"/>
                          <a:pt x="155" y="90"/>
                          <a:pt x="155" y="90"/>
                        </a:cubicBezTo>
                        <a:cubicBezTo>
                          <a:pt x="156" y="90"/>
                          <a:pt x="156" y="91"/>
                          <a:pt x="156" y="91"/>
                        </a:cubicBezTo>
                        <a:cubicBezTo>
                          <a:pt x="157" y="91"/>
                          <a:pt x="157" y="92"/>
                          <a:pt x="157" y="92"/>
                        </a:cubicBezTo>
                        <a:cubicBezTo>
                          <a:pt x="157" y="93"/>
                          <a:pt x="158" y="93"/>
                          <a:pt x="158" y="92"/>
                        </a:cubicBezTo>
                        <a:cubicBezTo>
                          <a:pt x="158" y="92"/>
                          <a:pt x="159" y="92"/>
                          <a:pt x="159" y="92"/>
                        </a:cubicBezTo>
                        <a:cubicBezTo>
                          <a:pt x="160" y="92"/>
                          <a:pt x="159" y="93"/>
                          <a:pt x="160" y="94"/>
                        </a:cubicBezTo>
                        <a:close/>
                        <a:moveTo>
                          <a:pt x="132" y="114"/>
                        </a:moveTo>
                        <a:cubicBezTo>
                          <a:pt x="132" y="114"/>
                          <a:pt x="133" y="114"/>
                          <a:pt x="134" y="115"/>
                        </a:cubicBezTo>
                        <a:cubicBezTo>
                          <a:pt x="134" y="115"/>
                          <a:pt x="134" y="116"/>
                          <a:pt x="134" y="116"/>
                        </a:cubicBezTo>
                        <a:cubicBezTo>
                          <a:pt x="134" y="117"/>
                          <a:pt x="135" y="116"/>
                          <a:pt x="135" y="117"/>
                        </a:cubicBezTo>
                        <a:cubicBezTo>
                          <a:pt x="135" y="117"/>
                          <a:pt x="134" y="118"/>
                          <a:pt x="135" y="118"/>
                        </a:cubicBezTo>
                        <a:cubicBezTo>
                          <a:pt x="135" y="118"/>
                          <a:pt x="136" y="118"/>
                          <a:pt x="136" y="118"/>
                        </a:cubicBezTo>
                        <a:cubicBezTo>
                          <a:pt x="137" y="118"/>
                          <a:pt x="139" y="119"/>
                          <a:pt x="139" y="118"/>
                        </a:cubicBezTo>
                        <a:cubicBezTo>
                          <a:pt x="140" y="117"/>
                          <a:pt x="139" y="116"/>
                          <a:pt x="138" y="115"/>
                        </a:cubicBezTo>
                        <a:cubicBezTo>
                          <a:pt x="138" y="115"/>
                          <a:pt x="139" y="114"/>
                          <a:pt x="138" y="114"/>
                        </a:cubicBezTo>
                        <a:cubicBezTo>
                          <a:pt x="138" y="114"/>
                          <a:pt x="138" y="114"/>
                          <a:pt x="137" y="114"/>
                        </a:cubicBezTo>
                        <a:cubicBezTo>
                          <a:pt x="136" y="113"/>
                          <a:pt x="137" y="112"/>
                          <a:pt x="138" y="111"/>
                        </a:cubicBezTo>
                        <a:cubicBezTo>
                          <a:pt x="139" y="111"/>
                          <a:pt x="139" y="110"/>
                          <a:pt x="140" y="109"/>
                        </a:cubicBezTo>
                        <a:cubicBezTo>
                          <a:pt x="140" y="109"/>
                          <a:pt x="141" y="108"/>
                          <a:pt x="141" y="109"/>
                        </a:cubicBezTo>
                        <a:cubicBezTo>
                          <a:pt x="142" y="109"/>
                          <a:pt x="141" y="110"/>
                          <a:pt x="141" y="111"/>
                        </a:cubicBezTo>
                        <a:cubicBezTo>
                          <a:pt x="141" y="112"/>
                          <a:pt x="141" y="112"/>
                          <a:pt x="141" y="113"/>
                        </a:cubicBezTo>
                        <a:cubicBezTo>
                          <a:pt x="141" y="114"/>
                          <a:pt x="141" y="114"/>
                          <a:pt x="142" y="114"/>
                        </a:cubicBezTo>
                        <a:cubicBezTo>
                          <a:pt x="143" y="114"/>
                          <a:pt x="143" y="115"/>
                          <a:pt x="143" y="115"/>
                        </a:cubicBezTo>
                        <a:cubicBezTo>
                          <a:pt x="144" y="115"/>
                          <a:pt x="144" y="114"/>
                          <a:pt x="145" y="114"/>
                        </a:cubicBezTo>
                        <a:cubicBezTo>
                          <a:pt x="149" y="113"/>
                          <a:pt x="146" y="118"/>
                          <a:pt x="145" y="120"/>
                        </a:cubicBezTo>
                        <a:cubicBezTo>
                          <a:pt x="144" y="121"/>
                          <a:pt x="143" y="122"/>
                          <a:pt x="141" y="122"/>
                        </a:cubicBezTo>
                        <a:cubicBezTo>
                          <a:pt x="140" y="121"/>
                          <a:pt x="140" y="123"/>
                          <a:pt x="139" y="123"/>
                        </a:cubicBezTo>
                        <a:cubicBezTo>
                          <a:pt x="138" y="122"/>
                          <a:pt x="137" y="122"/>
                          <a:pt x="136" y="123"/>
                        </a:cubicBezTo>
                        <a:cubicBezTo>
                          <a:pt x="135" y="124"/>
                          <a:pt x="135" y="124"/>
                          <a:pt x="135" y="124"/>
                        </a:cubicBezTo>
                        <a:cubicBezTo>
                          <a:pt x="134" y="125"/>
                          <a:pt x="133" y="125"/>
                          <a:pt x="132" y="126"/>
                        </a:cubicBezTo>
                        <a:cubicBezTo>
                          <a:pt x="132" y="127"/>
                          <a:pt x="132" y="127"/>
                          <a:pt x="131" y="128"/>
                        </a:cubicBezTo>
                        <a:cubicBezTo>
                          <a:pt x="130" y="128"/>
                          <a:pt x="129" y="128"/>
                          <a:pt x="129" y="128"/>
                        </a:cubicBezTo>
                        <a:cubicBezTo>
                          <a:pt x="127" y="128"/>
                          <a:pt x="126" y="128"/>
                          <a:pt x="126" y="127"/>
                        </a:cubicBezTo>
                        <a:cubicBezTo>
                          <a:pt x="126" y="125"/>
                          <a:pt x="128" y="125"/>
                          <a:pt x="128" y="124"/>
                        </a:cubicBezTo>
                        <a:cubicBezTo>
                          <a:pt x="129" y="123"/>
                          <a:pt x="131" y="124"/>
                          <a:pt x="132" y="123"/>
                        </a:cubicBezTo>
                        <a:cubicBezTo>
                          <a:pt x="132" y="122"/>
                          <a:pt x="130" y="123"/>
                          <a:pt x="130" y="123"/>
                        </a:cubicBezTo>
                        <a:cubicBezTo>
                          <a:pt x="129" y="123"/>
                          <a:pt x="129" y="123"/>
                          <a:pt x="128" y="123"/>
                        </a:cubicBezTo>
                        <a:cubicBezTo>
                          <a:pt x="128" y="123"/>
                          <a:pt x="127" y="123"/>
                          <a:pt x="127" y="123"/>
                        </a:cubicBezTo>
                        <a:cubicBezTo>
                          <a:pt x="126" y="123"/>
                          <a:pt x="126" y="123"/>
                          <a:pt x="126" y="124"/>
                        </a:cubicBezTo>
                        <a:cubicBezTo>
                          <a:pt x="125" y="124"/>
                          <a:pt x="124" y="125"/>
                          <a:pt x="123" y="125"/>
                        </a:cubicBezTo>
                        <a:cubicBezTo>
                          <a:pt x="123" y="125"/>
                          <a:pt x="123" y="124"/>
                          <a:pt x="123" y="124"/>
                        </a:cubicBezTo>
                        <a:cubicBezTo>
                          <a:pt x="123" y="124"/>
                          <a:pt x="122" y="124"/>
                          <a:pt x="122" y="124"/>
                        </a:cubicBezTo>
                        <a:cubicBezTo>
                          <a:pt x="121" y="124"/>
                          <a:pt x="120" y="123"/>
                          <a:pt x="121" y="122"/>
                        </a:cubicBezTo>
                        <a:cubicBezTo>
                          <a:pt x="122" y="121"/>
                          <a:pt x="123" y="121"/>
                          <a:pt x="125" y="121"/>
                        </a:cubicBezTo>
                        <a:cubicBezTo>
                          <a:pt x="126" y="120"/>
                          <a:pt x="123" y="120"/>
                          <a:pt x="123" y="120"/>
                        </a:cubicBezTo>
                        <a:cubicBezTo>
                          <a:pt x="123" y="119"/>
                          <a:pt x="125" y="119"/>
                          <a:pt x="125" y="119"/>
                        </a:cubicBezTo>
                        <a:cubicBezTo>
                          <a:pt x="125" y="118"/>
                          <a:pt x="123" y="119"/>
                          <a:pt x="123" y="118"/>
                        </a:cubicBezTo>
                        <a:cubicBezTo>
                          <a:pt x="123" y="117"/>
                          <a:pt x="125" y="116"/>
                          <a:pt x="126" y="116"/>
                        </a:cubicBezTo>
                        <a:cubicBezTo>
                          <a:pt x="127" y="115"/>
                          <a:pt x="127" y="114"/>
                          <a:pt x="128" y="114"/>
                        </a:cubicBezTo>
                        <a:cubicBezTo>
                          <a:pt x="129" y="113"/>
                          <a:pt x="129" y="114"/>
                          <a:pt x="129" y="114"/>
                        </a:cubicBezTo>
                        <a:cubicBezTo>
                          <a:pt x="129" y="115"/>
                          <a:pt x="131" y="115"/>
                          <a:pt x="132" y="114"/>
                        </a:cubicBezTo>
                        <a:close/>
                        <a:moveTo>
                          <a:pt x="148" y="106"/>
                        </a:moveTo>
                        <a:cubicBezTo>
                          <a:pt x="148" y="105"/>
                          <a:pt x="148" y="104"/>
                          <a:pt x="148" y="104"/>
                        </a:cubicBezTo>
                        <a:cubicBezTo>
                          <a:pt x="148" y="103"/>
                          <a:pt x="148" y="103"/>
                          <a:pt x="148" y="103"/>
                        </a:cubicBezTo>
                        <a:cubicBezTo>
                          <a:pt x="148" y="102"/>
                          <a:pt x="150" y="102"/>
                          <a:pt x="150" y="103"/>
                        </a:cubicBezTo>
                        <a:cubicBezTo>
                          <a:pt x="150" y="103"/>
                          <a:pt x="151" y="104"/>
                          <a:pt x="151" y="104"/>
                        </a:cubicBezTo>
                        <a:cubicBezTo>
                          <a:pt x="151" y="104"/>
                          <a:pt x="152" y="105"/>
                          <a:pt x="151" y="105"/>
                        </a:cubicBezTo>
                        <a:cubicBezTo>
                          <a:pt x="151" y="107"/>
                          <a:pt x="149" y="106"/>
                          <a:pt x="148" y="106"/>
                        </a:cubicBezTo>
                        <a:close/>
                        <a:moveTo>
                          <a:pt x="173" y="85"/>
                        </a:moveTo>
                        <a:cubicBezTo>
                          <a:pt x="172" y="85"/>
                          <a:pt x="172" y="85"/>
                          <a:pt x="172" y="84"/>
                        </a:cubicBezTo>
                        <a:cubicBezTo>
                          <a:pt x="171" y="84"/>
                          <a:pt x="172" y="84"/>
                          <a:pt x="172" y="83"/>
                        </a:cubicBezTo>
                        <a:cubicBezTo>
                          <a:pt x="172" y="83"/>
                          <a:pt x="172" y="82"/>
                          <a:pt x="173" y="82"/>
                        </a:cubicBezTo>
                        <a:cubicBezTo>
                          <a:pt x="173" y="82"/>
                          <a:pt x="174" y="82"/>
                          <a:pt x="174" y="81"/>
                        </a:cubicBezTo>
                        <a:cubicBezTo>
                          <a:pt x="175" y="81"/>
                          <a:pt x="174" y="81"/>
                          <a:pt x="173" y="81"/>
                        </a:cubicBezTo>
                        <a:cubicBezTo>
                          <a:pt x="172" y="80"/>
                          <a:pt x="173" y="80"/>
                          <a:pt x="173" y="80"/>
                        </a:cubicBezTo>
                        <a:cubicBezTo>
                          <a:pt x="173" y="79"/>
                          <a:pt x="173" y="78"/>
                          <a:pt x="174" y="78"/>
                        </a:cubicBezTo>
                        <a:cubicBezTo>
                          <a:pt x="174" y="78"/>
                          <a:pt x="175" y="79"/>
                          <a:pt x="175" y="78"/>
                        </a:cubicBezTo>
                        <a:cubicBezTo>
                          <a:pt x="176" y="78"/>
                          <a:pt x="175" y="78"/>
                          <a:pt x="175" y="78"/>
                        </a:cubicBezTo>
                        <a:cubicBezTo>
                          <a:pt x="174" y="77"/>
                          <a:pt x="175" y="75"/>
                          <a:pt x="177" y="76"/>
                        </a:cubicBezTo>
                        <a:cubicBezTo>
                          <a:pt x="178" y="76"/>
                          <a:pt x="178" y="75"/>
                          <a:pt x="178" y="75"/>
                        </a:cubicBezTo>
                        <a:cubicBezTo>
                          <a:pt x="178" y="75"/>
                          <a:pt x="179" y="75"/>
                          <a:pt x="179" y="75"/>
                        </a:cubicBezTo>
                        <a:cubicBezTo>
                          <a:pt x="180" y="74"/>
                          <a:pt x="176" y="74"/>
                          <a:pt x="176" y="74"/>
                        </a:cubicBezTo>
                        <a:cubicBezTo>
                          <a:pt x="175" y="74"/>
                          <a:pt x="175" y="73"/>
                          <a:pt x="176" y="73"/>
                        </a:cubicBezTo>
                        <a:cubicBezTo>
                          <a:pt x="176" y="73"/>
                          <a:pt x="177" y="73"/>
                          <a:pt x="178" y="73"/>
                        </a:cubicBezTo>
                        <a:cubicBezTo>
                          <a:pt x="179" y="73"/>
                          <a:pt x="180" y="73"/>
                          <a:pt x="181" y="73"/>
                        </a:cubicBezTo>
                        <a:cubicBezTo>
                          <a:pt x="182" y="74"/>
                          <a:pt x="181" y="74"/>
                          <a:pt x="181" y="75"/>
                        </a:cubicBezTo>
                        <a:cubicBezTo>
                          <a:pt x="182" y="76"/>
                          <a:pt x="182" y="76"/>
                          <a:pt x="183" y="77"/>
                        </a:cubicBezTo>
                        <a:cubicBezTo>
                          <a:pt x="183" y="77"/>
                          <a:pt x="183" y="78"/>
                          <a:pt x="184" y="78"/>
                        </a:cubicBezTo>
                        <a:cubicBezTo>
                          <a:pt x="184" y="78"/>
                          <a:pt x="185" y="78"/>
                          <a:pt x="185" y="78"/>
                        </a:cubicBezTo>
                        <a:cubicBezTo>
                          <a:pt x="186" y="78"/>
                          <a:pt x="186" y="78"/>
                          <a:pt x="186" y="78"/>
                        </a:cubicBezTo>
                        <a:cubicBezTo>
                          <a:pt x="187" y="78"/>
                          <a:pt x="187" y="79"/>
                          <a:pt x="187" y="79"/>
                        </a:cubicBezTo>
                        <a:cubicBezTo>
                          <a:pt x="187" y="80"/>
                          <a:pt x="186" y="80"/>
                          <a:pt x="186" y="80"/>
                        </a:cubicBezTo>
                        <a:cubicBezTo>
                          <a:pt x="186" y="81"/>
                          <a:pt x="187" y="81"/>
                          <a:pt x="187" y="81"/>
                        </a:cubicBezTo>
                        <a:cubicBezTo>
                          <a:pt x="188" y="82"/>
                          <a:pt x="189" y="81"/>
                          <a:pt x="188" y="81"/>
                        </a:cubicBezTo>
                        <a:cubicBezTo>
                          <a:pt x="188" y="80"/>
                          <a:pt x="187" y="80"/>
                          <a:pt x="188" y="79"/>
                        </a:cubicBezTo>
                        <a:cubicBezTo>
                          <a:pt x="189" y="78"/>
                          <a:pt x="190" y="79"/>
                          <a:pt x="190" y="80"/>
                        </a:cubicBezTo>
                        <a:cubicBezTo>
                          <a:pt x="190" y="80"/>
                          <a:pt x="190" y="80"/>
                          <a:pt x="190" y="81"/>
                        </a:cubicBezTo>
                        <a:cubicBezTo>
                          <a:pt x="189" y="81"/>
                          <a:pt x="190" y="81"/>
                          <a:pt x="190" y="82"/>
                        </a:cubicBezTo>
                        <a:cubicBezTo>
                          <a:pt x="190" y="82"/>
                          <a:pt x="189" y="84"/>
                          <a:pt x="190" y="84"/>
                        </a:cubicBezTo>
                        <a:cubicBezTo>
                          <a:pt x="191" y="85"/>
                          <a:pt x="192" y="84"/>
                          <a:pt x="193" y="85"/>
                        </a:cubicBezTo>
                        <a:cubicBezTo>
                          <a:pt x="194" y="85"/>
                          <a:pt x="196" y="86"/>
                          <a:pt x="195" y="85"/>
                        </a:cubicBezTo>
                        <a:cubicBezTo>
                          <a:pt x="194" y="85"/>
                          <a:pt x="194" y="84"/>
                          <a:pt x="194" y="84"/>
                        </a:cubicBezTo>
                        <a:cubicBezTo>
                          <a:pt x="193" y="84"/>
                          <a:pt x="193" y="83"/>
                          <a:pt x="192" y="83"/>
                        </a:cubicBezTo>
                        <a:cubicBezTo>
                          <a:pt x="191" y="83"/>
                          <a:pt x="192" y="82"/>
                          <a:pt x="192" y="81"/>
                        </a:cubicBezTo>
                        <a:cubicBezTo>
                          <a:pt x="192" y="81"/>
                          <a:pt x="191" y="79"/>
                          <a:pt x="192" y="80"/>
                        </a:cubicBezTo>
                        <a:cubicBezTo>
                          <a:pt x="194" y="80"/>
                          <a:pt x="196" y="80"/>
                          <a:pt x="197" y="80"/>
                        </a:cubicBezTo>
                        <a:cubicBezTo>
                          <a:pt x="199" y="81"/>
                          <a:pt x="199" y="82"/>
                          <a:pt x="200" y="82"/>
                        </a:cubicBezTo>
                        <a:cubicBezTo>
                          <a:pt x="200" y="83"/>
                          <a:pt x="200" y="83"/>
                          <a:pt x="201" y="84"/>
                        </a:cubicBezTo>
                        <a:cubicBezTo>
                          <a:pt x="202" y="84"/>
                          <a:pt x="202" y="84"/>
                          <a:pt x="202" y="84"/>
                        </a:cubicBezTo>
                        <a:cubicBezTo>
                          <a:pt x="204" y="85"/>
                          <a:pt x="203" y="84"/>
                          <a:pt x="202" y="84"/>
                        </a:cubicBezTo>
                        <a:cubicBezTo>
                          <a:pt x="202" y="84"/>
                          <a:pt x="202" y="83"/>
                          <a:pt x="201" y="83"/>
                        </a:cubicBezTo>
                        <a:cubicBezTo>
                          <a:pt x="201" y="82"/>
                          <a:pt x="200" y="82"/>
                          <a:pt x="200" y="81"/>
                        </a:cubicBezTo>
                        <a:cubicBezTo>
                          <a:pt x="199" y="80"/>
                          <a:pt x="198" y="80"/>
                          <a:pt x="200" y="79"/>
                        </a:cubicBezTo>
                        <a:cubicBezTo>
                          <a:pt x="201" y="79"/>
                          <a:pt x="201" y="79"/>
                          <a:pt x="202" y="78"/>
                        </a:cubicBezTo>
                        <a:cubicBezTo>
                          <a:pt x="203" y="78"/>
                          <a:pt x="204" y="78"/>
                          <a:pt x="204" y="78"/>
                        </a:cubicBezTo>
                        <a:cubicBezTo>
                          <a:pt x="205" y="78"/>
                          <a:pt x="205" y="77"/>
                          <a:pt x="206" y="77"/>
                        </a:cubicBezTo>
                        <a:cubicBezTo>
                          <a:pt x="206" y="77"/>
                          <a:pt x="206" y="77"/>
                          <a:pt x="207" y="76"/>
                        </a:cubicBezTo>
                        <a:cubicBezTo>
                          <a:pt x="208" y="76"/>
                          <a:pt x="209" y="76"/>
                          <a:pt x="211" y="76"/>
                        </a:cubicBezTo>
                        <a:cubicBezTo>
                          <a:pt x="211" y="76"/>
                          <a:pt x="213" y="76"/>
                          <a:pt x="212" y="75"/>
                        </a:cubicBezTo>
                        <a:cubicBezTo>
                          <a:pt x="212" y="75"/>
                          <a:pt x="210" y="75"/>
                          <a:pt x="209" y="75"/>
                        </a:cubicBezTo>
                        <a:cubicBezTo>
                          <a:pt x="209" y="75"/>
                          <a:pt x="208" y="75"/>
                          <a:pt x="207" y="75"/>
                        </a:cubicBezTo>
                        <a:cubicBezTo>
                          <a:pt x="206" y="75"/>
                          <a:pt x="208" y="73"/>
                          <a:pt x="209" y="72"/>
                        </a:cubicBezTo>
                        <a:cubicBezTo>
                          <a:pt x="209" y="72"/>
                          <a:pt x="210" y="72"/>
                          <a:pt x="210" y="71"/>
                        </a:cubicBezTo>
                        <a:cubicBezTo>
                          <a:pt x="210" y="71"/>
                          <a:pt x="210" y="71"/>
                          <a:pt x="210" y="71"/>
                        </a:cubicBezTo>
                        <a:cubicBezTo>
                          <a:pt x="209" y="71"/>
                          <a:pt x="208" y="72"/>
                          <a:pt x="207" y="72"/>
                        </a:cubicBezTo>
                        <a:cubicBezTo>
                          <a:pt x="206" y="73"/>
                          <a:pt x="206" y="73"/>
                          <a:pt x="206" y="74"/>
                        </a:cubicBezTo>
                        <a:cubicBezTo>
                          <a:pt x="206" y="75"/>
                          <a:pt x="206" y="75"/>
                          <a:pt x="206" y="75"/>
                        </a:cubicBezTo>
                        <a:cubicBezTo>
                          <a:pt x="205" y="76"/>
                          <a:pt x="205" y="76"/>
                          <a:pt x="205" y="76"/>
                        </a:cubicBezTo>
                        <a:cubicBezTo>
                          <a:pt x="204" y="77"/>
                          <a:pt x="202" y="77"/>
                          <a:pt x="201" y="77"/>
                        </a:cubicBezTo>
                        <a:cubicBezTo>
                          <a:pt x="200" y="78"/>
                          <a:pt x="199" y="78"/>
                          <a:pt x="199" y="78"/>
                        </a:cubicBezTo>
                        <a:cubicBezTo>
                          <a:pt x="198" y="78"/>
                          <a:pt x="199" y="77"/>
                          <a:pt x="198" y="77"/>
                        </a:cubicBezTo>
                        <a:cubicBezTo>
                          <a:pt x="198" y="76"/>
                          <a:pt x="196" y="78"/>
                          <a:pt x="196" y="78"/>
                        </a:cubicBezTo>
                        <a:cubicBezTo>
                          <a:pt x="196" y="78"/>
                          <a:pt x="193" y="79"/>
                          <a:pt x="193" y="78"/>
                        </a:cubicBezTo>
                        <a:cubicBezTo>
                          <a:pt x="192" y="78"/>
                          <a:pt x="193" y="77"/>
                          <a:pt x="193" y="77"/>
                        </a:cubicBezTo>
                        <a:cubicBezTo>
                          <a:pt x="193" y="76"/>
                          <a:pt x="193" y="76"/>
                          <a:pt x="194" y="76"/>
                        </a:cubicBezTo>
                        <a:cubicBezTo>
                          <a:pt x="195" y="75"/>
                          <a:pt x="197" y="75"/>
                          <a:pt x="198" y="74"/>
                        </a:cubicBezTo>
                        <a:cubicBezTo>
                          <a:pt x="200" y="74"/>
                          <a:pt x="198" y="74"/>
                          <a:pt x="197" y="74"/>
                        </a:cubicBezTo>
                        <a:cubicBezTo>
                          <a:pt x="195" y="74"/>
                          <a:pt x="194" y="75"/>
                          <a:pt x="192" y="75"/>
                        </a:cubicBezTo>
                        <a:cubicBezTo>
                          <a:pt x="192" y="76"/>
                          <a:pt x="191" y="76"/>
                          <a:pt x="191" y="77"/>
                        </a:cubicBezTo>
                        <a:cubicBezTo>
                          <a:pt x="190" y="77"/>
                          <a:pt x="188" y="76"/>
                          <a:pt x="187" y="76"/>
                        </a:cubicBezTo>
                        <a:cubicBezTo>
                          <a:pt x="186" y="76"/>
                          <a:pt x="186" y="76"/>
                          <a:pt x="188" y="75"/>
                        </a:cubicBezTo>
                        <a:cubicBezTo>
                          <a:pt x="189" y="75"/>
                          <a:pt x="191" y="75"/>
                          <a:pt x="192" y="75"/>
                        </a:cubicBezTo>
                        <a:cubicBezTo>
                          <a:pt x="193" y="74"/>
                          <a:pt x="194" y="73"/>
                          <a:pt x="195" y="73"/>
                        </a:cubicBezTo>
                        <a:cubicBezTo>
                          <a:pt x="196" y="73"/>
                          <a:pt x="196" y="73"/>
                          <a:pt x="195" y="73"/>
                        </a:cubicBezTo>
                        <a:cubicBezTo>
                          <a:pt x="195" y="73"/>
                          <a:pt x="194" y="73"/>
                          <a:pt x="194" y="73"/>
                        </a:cubicBezTo>
                        <a:cubicBezTo>
                          <a:pt x="193" y="73"/>
                          <a:pt x="192" y="74"/>
                          <a:pt x="192" y="74"/>
                        </a:cubicBezTo>
                        <a:cubicBezTo>
                          <a:pt x="191" y="74"/>
                          <a:pt x="190" y="74"/>
                          <a:pt x="189" y="75"/>
                        </a:cubicBezTo>
                        <a:cubicBezTo>
                          <a:pt x="188" y="75"/>
                          <a:pt x="187" y="75"/>
                          <a:pt x="186" y="75"/>
                        </a:cubicBezTo>
                        <a:cubicBezTo>
                          <a:pt x="185" y="75"/>
                          <a:pt x="184" y="75"/>
                          <a:pt x="185" y="74"/>
                        </a:cubicBezTo>
                        <a:cubicBezTo>
                          <a:pt x="185" y="74"/>
                          <a:pt x="185" y="74"/>
                          <a:pt x="186" y="73"/>
                        </a:cubicBezTo>
                        <a:cubicBezTo>
                          <a:pt x="186" y="73"/>
                          <a:pt x="186" y="73"/>
                          <a:pt x="186" y="73"/>
                        </a:cubicBezTo>
                        <a:cubicBezTo>
                          <a:pt x="186" y="73"/>
                          <a:pt x="186" y="73"/>
                          <a:pt x="186" y="73"/>
                        </a:cubicBezTo>
                        <a:cubicBezTo>
                          <a:pt x="186" y="72"/>
                          <a:pt x="186" y="72"/>
                          <a:pt x="186" y="72"/>
                        </a:cubicBezTo>
                        <a:cubicBezTo>
                          <a:pt x="187" y="72"/>
                          <a:pt x="188" y="71"/>
                          <a:pt x="189" y="71"/>
                        </a:cubicBezTo>
                        <a:cubicBezTo>
                          <a:pt x="188" y="71"/>
                          <a:pt x="187" y="71"/>
                          <a:pt x="186" y="71"/>
                        </a:cubicBezTo>
                        <a:cubicBezTo>
                          <a:pt x="186" y="72"/>
                          <a:pt x="185" y="72"/>
                          <a:pt x="185" y="72"/>
                        </a:cubicBezTo>
                        <a:cubicBezTo>
                          <a:pt x="184" y="72"/>
                          <a:pt x="184" y="71"/>
                          <a:pt x="184" y="71"/>
                        </a:cubicBezTo>
                        <a:cubicBezTo>
                          <a:pt x="185" y="71"/>
                          <a:pt x="186" y="70"/>
                          <a:pt x="185" y="70"/>
                        </a:cubicBezTo>
                        <a:cubicBezTo>
                          <a:pt x="184" y="70"/>
                          <a:pt x="183" y="71"/>
                          <a:pt x="182" y="71"/>
                        </a:cubicBezTo>
                        <a:cubicBezTo>
                          <a:pt x="182" y="71"/>
                          <a:pt x="182" y="70"/>
                          <a:pt x="182" y="70"/>
                        </a:cubicBezTo>
                        <a:cubicBezTo>
                          <a:pt x="182" y="70"/>
                          <a:pt x="183" y="69"/>
                          <a:pt x="183" y="69"/>
                        </a:cubicBezTo>
                        <a:cubicBezTo>
                          <a:pt x="183" y="69"/>
                          <a:pt x="184" y="68"/>
                          <a:pt x="185" y="68"/>
                        </a:cubicBezTo>
                        <a:cubicBezTo>
                          <a:pt x="186" y="69"/>
                          <a:pt x="186" y="68"/>
                          <a:pt x="186" y="68"/>
                        </a:cubicBezTo>
                        <a:cubicBezTo>
                          <a:pt x="186" y="67"/>
                          <a:pt x="187" y="67"/>
                          <a:pt x="188" y="67"/>
                        </a:cubicBezTo>
                        <a:cubicBezTo>
                          <a:pt x="188" y="67"/>
                          <a:pt x="189" y="66"/>
                          <a:pt x="189" y="66"/>
                        </a:cubicBezTo>
                        <a:cubicBezTo>
                          <a:pt x="190" y="66"/>
                          <a:pt x="190" y="67"/>
                          <a:pt x="190" y="67"/>
                        </a:cubicBezTo>
                        <a:cubicBezTo>
                          <a:pt x="191" y="67"/>
                          <a:pt x="191" y="67"/>
                          <a:pt x="192" y="67"/>
                        </a:cubicBezTo>
                        <a:cubicBezTo>
                          <a:pt x="192" y="67"/>
                          <a:pt x="192" y="67"/>
                          <a:pt x="192" y="67"/>
                        </a:cubicBezTo>
                        <a:cubicBezTo>
                          <a:pt x="193" y="67"/>
                          <a:pt x="194" y="67"/>
                          <a:pt x="193" y="67"/>
                        </a:cubicBezTo>
                        <a:cubicBezTo>
                          <a:pt x="193" y="66"/>
                          <a:pt x="191" y="66"/>
                          <a:pt x="192" y="65"/>
                        </a:cubicBezTo>
                        <a:cubicBezTo>
                          <a:pt x="192" y="65"/>
                          <a:pt x="192" y="65"/>
                          <a:pt x="192" y="65"/>
                        </a:cubicBezTo>
                        <a:cubicBezTo>
                          <a:pt x="193" y="65"/>
                          <a:pt x="193" y="65"/>
                          <a:pt x="193" y="65"/>
                        </a:cubicBezTo>
                        <a:cubicBezTo>
                          <a:pt x="192" y="64"/>
                          <a:pt x="191" y="64"/>
                          <a:pt x="193" y="63"/>
                        </a:cubicBezTo>
                        <a:cubicBezTo>
                          <a:pt x="193" y="63"/>
                          <a:pt x="194" y="63"/>
                          <a:pt x="195" y="64"/>
                        </a:cubicBezTo>
                        <a:cubicBezTo>
                          <a:pt x="195" y="64"/>
                          <a:pt x="196" y="64"/>
                          <a:pt x="196" y="64"/>
                        </a:cubicBezTo>
                        <a:cubicBezTo>
                          <a:pt x="196" y="65"/>
                          <a:pt x="197" y="65"/>
                          <a:pt x="197" y="65"/>
                        </a:cubicBezTo>
                        <a:cubicBezTo>
                          <a:pt x="198" y="65"/>
                          <a:pt x="198" y="65"/>
                          <a:pt x="198" y="65"/>
                        </a:cubicBezTo>
                        <a:cubicBezTo>
                          <a:pt x="199" y="65"/>
                          <a:pt x="199" y="65"/>
                          <a:pt x="199" y="66"/>
                        </a:cubicBezTo>
                        <a:cubicBezTo>
                          <a:pt x="200" y="66"/>
                          <a:pt x="201" y="66"/>
                          <a:pt x="202" y="66"/>
                        </a:cubicBezTo>
                        <a:cubicBezTo>
                          <a:pt x="203" y="66"/>
                          <a:pt x="202" y="66"/>
                          <a:pt x="201" y="66"/>
                        </a:cubicBezTo>
                        <a:cubicBezTo>
                          <a:pt x="201" y="65"/>
                          <a:pt x="200" y="65"/>
                          <a:pt x="200" y="65"/>
                        </a:cubicBezTo>
                        <a:cubicBezTo>
                          <a:pt x="199" y="65"/>
                          <a:pt x="199" y="64"/>
                          <a:pt x="199" y="63"/>
                        </a:cubicBezTo>
                        <a:cubicBezTo>
                          <a:pt x="199" y="63"/>
                          <a:pt x="199" y="63"/>
                          <a:pt x="199" y="63"/>
                        </a:cubicBezTo>
                        <a:cubicBezTo>
                          <a:pt x="199" y="62"/>
                          <a:pt x="199" y="62"/>
                          <a:pt x="199" y="62"/>
                        </a:cubicBezTo>
                        <a:cubicBezTo>
                          <a:pt x="199" y="62"/>
                          <a:pt x="199" y="62"/>
                          <a:pt x="200" y="62"/>
                        </a:cubicBezTo>
                        <a:cubicBezTo>
                          <a:pt x="200" y="62"/>
                          <a:pt x="201" y="63"/>
                          <a:pt x="202" y="63"/>
                        </a:cubicBezTo>
                        <a:cubicBezTo>
                          <a:pt x="202" y="63"/>
                          <a:pt x="201" y="61"/>
                          <a:pt x="201" y="61"/>
                        </a:cubicBezTo>
                        <a:cubicBezTo>
                          <a:pt x="201" y="61"/>
                          <a:pt x="200" y="60"/>
                          <a:pt x="202" y="60"/>
                        </a:cubicBezTo>
                        <a:cubicBezTo>
                          <a:pt x="202" y="60"/>
                          <a:pt x="203" y="61"/>
                          <a:pt x="203" y="61"/>
                        </a:cubicBezTo>
                        <a:cubicBezTo>
                          <a:pt x="203" y="60"/>
                          <a:pt x="202" y="60"/>
                          <a:pt x="203" y="60"/>
                        </a:cubicBezTo>
                        <a:cubicBezTo>
                          <a:pt x="203" y="59"/>
                          <a:pt x="204" y="59"/>
                          <a:pt x="205" y="59"/>
                        </a:cubicBezTo>
                        <a:cubicBezTo>
                          <a:pt x="206" y="60"/>
                          <a:pt x="206" y="60"/>
                          <a:pt x="207" y="60"/>
                        </a:cubicBezTo>
                        <a:cubicBezTo>
                          <a:pt x="207" y="60"/>
                          <a:pt x="207" y="60"/>
                          <a:pt x="208" y="60"/>
                        </a:cubicBezTo>
                        <a:cubicBezTo>
                          <a:pt x="208" y="60"/>
                          <a:pt x="208" y="60"/>
                          <a:pt x="208" y="60"/>
                        </a:cubicBezTo>
                        <a:cubicBezTo>
                          <a:pt x="209" y="60"/>
                          <a:pt x="209" y="60"/>
                          <a:pt x="209" y="60"/>
                        </a:cubicBezTo>
                        <a:cubicBezTo>
                          <a:pt x="210" y="61"/>
                          <a:pt x="211" y="62"/>
                          <a:pt x="211" y="62"/>
                        </a:cubicBezTo>
                        <a:cubicBezTo>
                          <a:pt x="212" y="63"/>
                          <a:pt x="212" y="63"/>
                          <a:pt x="212" y="63"/>
                        </a:cubicBezTo>
                        <a:cubicBezTo>
                          <a:pt x="213" y="63"/>
                          <a:pt x="212" y="63"/>
                          <a:pt x="212" y="62"/>
                        </a:cubicBezTo>
                        <a:cubicBezTo>
                          <a:pt x="212" y="62"/>
                          <a:pt x="212" y="62"/>
                          <a:pt x="212" y="61"/>
                        </a:cubicBezTo>
                        <a:cubicBezTo>
                          <a:pt x="211" y="61"/>
                          <a:pt x="211" y="61"/>
                          <a:pt x="210" y="61"/>
                        </a:cubicBezTo>
                        <a:cubicBezTo>
                          <a:pt x="209" y="60"/>
                          <a:pt x="209" y="60"/>
                          <a:pt x="209" y="60"/>
                        </a:cubicBezTo>
                        <a:cubicBezTo>
                          <a:pt x="209" y="60"/>
                          <a:pt x="208" y="59"/>
                          <a:pt x="208" y="59"/>
                        </a:cubicBezTo>
                        <a:cubicBezTo>
                          <a:pt x="209" y="59"/>
                          <a:pt x="209" y="59"/>
                          <a:pt x="210" y="59"/>
                        </a:cubicBezTo>
                        <a:cubicBezTo>
                          <a:pt x="210" y="59"/>
                          <a:pt x="211" y="59"/>
                          <a:pt x="212" y="59"/>
                        </a:cubicBezTo>
                        <a:cubicBezTo>
                          <a:pt x="213" y="59"/>
                          <a:pt x="214" y="59"/>
                          <a:pt x="215" y="60"/>
                        </a:cubicBezTo>
                        <a:cubicBezTo>
                          <a:pt x="215" y="60"/>
                          <a:pt x="217" y="61"/>
                          <a:pt x="217" y="61"/>
                        </a:cubicBezTo>
                        <a:cubicBezTo>
                          <a:pt x="216" y="60"/>
                          <a:pt x="216" y="60"/>
                          <a:pt x="216" y="60"/>
                        </a:cubicBezTo>
                        <a:cubicBezTo>
                          <a:pt x="216" y="59"/>
                          <a:pt x="216" y="59"/>
                          <a:pt x="217" y="59"/>
                        </a:cubicBezTo>
                        <a:cubicBezTo>
                          <a:pt x="218" y="58"/>
                          <a:pt x="219" y="58"/>
                          <a:pt x="219" y="59"/>
                        </a:cubicBezTo>
                        <a:cubicBezTo>
                          <a:pt x="219" y="59"/>
                          <a:pt x="220" y="59"/>
                          <a:pt x="220" y="59"/>
                        </a:cubicBezTo>
                        <a:cubicBezTo>
                          <a:pt x="220" y="59"/>
                          <a:pt x="220" y="58"/>
                          <a:pt x="220" y="58"/>
                        </a:cubicBezTo>
                        <a:cubicBezTo>
                          <a:pt x="220" y="58"/>
                          <a:pt x="222" y="59"/>
                          <a:pt x="223" y="59"/>
                        </a:cubicBezTo>
                        <a:cubicBezTo>
                          <a:pt x="223" y="59"/>
                          <a:pt x="224" y="59"/>
                          <a:pt x="225" y="59"/>
                        </a:cubicBezTo>
                        <a:cubicBezTo>
                          <a:pt x="226" y="59"/>
                          <a:pt x="226" y="60"/>
                          <a:pt x="227" y="60"/>
                        </a:cubicBezTo>
                        <a:cubicBezTo>
                          <a:pt x="228" y="60"/>
                          <a:pt x="229" y="60"/>
                          <a:pt x="229" y="60"/>
                        </a:cubicBezTo>
                        <a:cubicBezTo>
                          <a:pt x="230" y="61"/>
                          <a:pt x="229" y="61"/>
                          <a:pt x="228" y="62"/>
                        </a:cubicBezTo>
                        <a:cubicBezTo>
                          <a:pt x="228" y="62"/>
                          <a:pt x="228" y="62"/>
                          <a:pt x="227" y="62"/>
                        </a:cubicBezTo>
                        <a:cubicBezTo>
                          <a:pt x="227" y="62"/>
                          <a:pt x="227" y="62"/>
                          <a:pt x="227" y="62"/>
                        </a:cubicBezTo>
                        <a:cubicBezTo>
                          <a:pt x="227" y="63"/>
                          <a:pt x="228" y="62"/>
                          <a:pt x="228" y="62"/>
                        </a:cubicBezTo>
                        <a:cubicBezTo>
                          <a:pt x="229" y="62"/>
                          <a:pt x="228" y="62"/>
                          <a:pt x="229" y="62"/>
                        </a:cubicBezTo>
                        <a:cubicBezTo>
                          <a:pt x="229" y="62"/>
                          <a:pt x="230" y="62"/>
                          <a:pt x="230" y="62"/>
                        </a:cubicBezTo>
                        <a:cubicBezTo>
                          <a:pt x="231" y="61"/>
                          <a:pt x="231" y="61"/>
                          <a:pt x="232" y="62"/>
                        </a:cubicBezTo>
                        <a:cubicBezTo>
                          <a:pt x="233" y="62"/>
                          <a:pt x="232" y="61"/>
                          <a:pt x="232" y="61"/>
                        </a:cubicBezTo>
                        <a:cubicBezTo>
                          <a:pt x="232" y="60"/>
                          <a:pt x="234" y="61"/>
                          <a:pt x="234" y="61"/>
                        </a:cubicBezTo>
                        <a:cubicBezTo>
                          <a:pt x="234" y="61"/>
                          <a:pt x="234" y="62"/>
                          <a:pt x="235" y="62"/>
                        </a:cubicBezTo>
                        <a:cubicBezTo>
                          <a:pt x="235" y="61"/>
                          <a:pt x="235" y="61"/>
                          <a:pt x="236" y="61"/>
                        </a:cubicBezTo>
                        <a:cubicBezTo>
                          <a:pt x="237" y="62"/>
                          <a:pt x="235" y="62"/>
                          <a:pt x="236" y="62"/>
                        </a:cubicBezTo>
                        <a:cubicBezTo>
                          <a:pt x="237" y="63"/>
                          <a:pt x="237" y="63"/>
                          <a:pt x="237" y="64"/>
                        </a:cubicBezTo>
                        <a:cubicBezTo>
                          <a:pt x="237" y="64"/>
                          <a:pt x="237" y="64"/>
                          <a:pt x="238" y="64"/>
                        </a:cubicBezTo>
                        <a:cubicBezTo>
                          <a:pt x="238" y="65"/>
                          <a:pt x="239" y="65"/>
                          <a:pt x="239" y="65"/>
                        </a:cubicBezTo>
                        <a:cubicBezTo>
                          <a:pt x="240" y="65"/>
                          <a:pt x="240" y="65"/>
                          <a:pt x="241" y="65"/>
                        </a:cubicBezTo>
                        <a:cubicBezTo>
                          <a:pt x="241" y="65"/>
                          <a:pt x="242" y="65"/>
                          <a:pt x="242" y="66"/>
                        </a:cubicBezTo>
                        <a:cubicBezTo>
                          <a:pt x="242" y="66"/>
                          <a:pt x="243" y="67"/>
                          <a:pt x="242" y="67"/>
                        </a:cubicBezTo>
                        <a:cubicBezTo>
                          <a:pt x="242" y="67"/>
                          <a:pt x="242" y="67"/>
                          <a:pt x="241" y="68"/>
                        </a:cubicBezTo>
                        <a:cubicBezTo>
                          <a:pt x="241" y="68"/>
                          <a:pt x="241" y="68"/>
                          <a:pt x="241" y="68"/>
                        </a:cubicBezTo>
                        <a:cubicBezTo>
                          <a:pt x="240" y="68"/>
                          <a:pt x="240" y="68"/>
                          <a:pt x="240" y="68"/>
                        </a:cubicBezTo>
                        <a:cubicBezTo>
                          <a:pt x="240" y="68"/>
                          <a:pt x="239" y="69"/>
                          <a:pt x="239" y="69"/>
                        </a:cubicBezTo>
                        <a:cubicBezTo>
                          <a:pt x="239" y="69"/>
                          <a:pt x="238" y="69"/>
                          <a:pt x="238" y="69"/>
                        </a:cubicBezTo>
                        <a:cubicBezTo>
                          <a:pt x="237" y="69"/>
                          <a:pt x="237" y="70"/>
                          <a:pt x="236" y="70"/>
                        </a:cubicBezTo>
                        <a:cubicBezTo>
                          <a:pt x="236" y="70"/>
                          <a:pt x="235" y="70"/>
                          <a:pt x="235" y="70"/>
                        </a:cubicBezTo>
                        <a:cubicBezTo>
                          <a:pt x="235" y="70"/>
                          <a:pt x="235" y="70"/>
                          <a:pt x="235" y="71"/>
                        </a:cubicBezTo>
                        <a:cubicBezTo>
                          <a:pt x="234" y="71"/>
                          <a:pt x="233" y="71"/>
                          <a:pt x="233" y="71"/>
                        </a:cubicBezTo>
                        <a:cubicBezTo>
                          <a:pt x="232" y="71"/>
                          <a:pt x="231" y="71"/>
                          <a:pt x="230" y="71"/>
                        </a:cubicBezTo>
                        <a:cubicBezTo>
                          <a:pt x="230" y="71"/>
                          <a:pt x="228" y="71"/>
                          <a:pt x="228" y="71"/>
                        </a:cubicBezTo>
                        <a:cubicBezTo>
                          <a:pt x="229" y="71"/>
                          <a:pt x="229" y="71"/>
                          <a:pt x="229" y="71"/>
                        </a:cubicBezTo>
                        <a:cubicBezTo>
                          <a:pt x="230" y="71"/>
                          <a:pt x="231" y="71"/>
                          <a:pt x="231" y="72"/>
                        </a:cubicBezTo>
                        <a:cubicBezTo>
                          <a:pt x="231" y="72"/>
                          <a:pt x="230" y="72"/>
                          <a:pt x="230" y="72"/>
                        </a:cubicBezTo>
                        <a:cubicBezTo>
                          <a:pt x="230" y="73"/>
                          <a:pt x="230" y="73"/>
                          <a:pt x="230" y="73"/>
                        </a:cubicBezTo>
                        <a:cubicBezTo>
                          <a:pt x="232" y="73"/>
                          <a:pt x="233" y="73"/>
                          <a:pt x="234" y="72"/>
                        </a:cubicBezTo>
                        <a:cubicBezTo>
                          <a:pt x="234" y="72"/>
                          <a:pt x="235" y="71"/>
                          <a:pt x="236" y="71"/>
                        </a:cubicBezTo>
                        <a:cubicBezTo>
                          <a:pt x="237" y="72"/>
                          <a:pt x="237" y="72"/>
                          <a:pt x="237" y="72"/>
                        </a:cubicBezTo>
                        <a:cubicBezTo>
                          <a:pt x="236" y="73"/>
                          <a:pt x="236" y="73"/>
                          <a:pt x="235" y="73"/>
                        </a:cubicBezTo>
                        <a:cubicBezTo>
                          <a:pt x="233" y="74"/>
                          <a:pt x="232" y="75"/>
                          <a:pt x="232" y="76"/>
                        </a:cubicBezTo>
                        <a:cubicBezTo>
                          <a:pt x="231" y="76"/>
                          <a:pt x="229" y="77"/>
                          <a:pt x="228" y="77"/>
                        </a:cubicBezTo>
                        <a:cubicBezTo>
                          <a:pt x="228" y="78"/>
                          <a:pt x="227" y="78"/>
                          <a:pt x="227" y="79"/>
                        </a:cubicBezTo>
                        <a:cubicBezTo>
                          <a:pt x="227" y="79"/>
                          <a:pt x="227" y="80"/>
                          <a:pt x="227" y="80"/>
                        </a:cubicBezTo>
                        <a:cubicBezTo>
                          <a:pt x="226" y="80"/>
                          <a:pt x="226" y="79"/>
                          <a:pt x="226" y="79"/>
                        </a:cubicBezTo>
                        <a:cubicBezTo>
                          <a:pt x="226" y="79"/>
                          <a:pt x="225" y="79"/>
                          <a:pt x="225" y="80"/>
                        </a:cubicBezTo>
                        <a:cubicBezTo>
                          <a:pt x="225" y="80"/>
                          <a:pt x="226" y="80"/>
                          <a:pt x="226" y="80"/>
                        </a:cubicBezTo>
                        <a:cubicBezTo>
                          <a:pt x="227" y="81"/>
                          <a:pt x="226" y="81"/>
                          <a:pt x="226" y="81"/>
                        </a:cubicBezTo>
                        <a:cubicBezTo>
                          <a:pt x="225" y="82"/>
                          <a:pt x="226" y="82"/>
                          <a:pt x="225" y="82"/>
                        </a:cubicBezTo>
                        <a:cubicBezTo>
                          <a:pt x="225" y="82"/>
                          <a:pt x="224" y="83"/>
                          <a:pt x="224" y="83"/>
                        </a:cubicBezTo>
                        <a:cubicBezTo>
                          <a:pt x="223" y="83"/>
                          <a:pt x="223" y="83"/>
                          <a:pt x="223" y="84"/>
                        </a:cubicBezTo>
                        <a:cubicBezTo>
                          <a:pt x="223" y="84"/>
                          <a:pt x="223" y="84"/>
                          <a:pt x="223" y="84"/>
                        </a:cubicBezTo>
                        <a:cubicBezTo>
                          <a:pt x="222" y="84"/>
                          <a:pt x="222" y="84"/>
                          <a:pt x="221" y="84"/>
                        </a:cubicBezTo>
                        <a:cubicBezTo>
                          <a:pt x="221" y="85"/>
                          <a:pt x="220" y="85"/>
                          <a:pt x="220" y="85"/>
                        </a:cubicBezTo>
                        <a:cubicBezTo>
                          <a:pt x="219" y="85"/>
                          <a:pt x="218" y="86"/>
                          <a:pt x="217" y="86"/>
                        </a:cubicBezTo>
                        <a:cubicBezTo>
                          <a:pt x="215" y="85"/>
                          <a:pt x="216" y="87"/>
                          <a:pt x="214" y="87"/>
                        </a:cubicBezTo>
                        <a:cubicBezTo>
                          <a:pt x="213" y="87"/>
                          <a:pt x="213" y="86"/>
                          <a:pt x="212" y="87"/>
                        </a:cubicBezTo>
                        <a:cubicBezTo>
                          <a:pt x="212" y="87"/>
                          <a:pt x="212" y="87"/>
                          <a:pt x="213" y="87"/>
                        </a:cubicBezTo>
                        <a:cubicBezTo>
                          <a:pt x="214" y="87"/>
                          <a:pt x="215" y="87"/>
                          <a:pt x="216" y="87"/>
                        </a:cubicBezTo>
                        <a:cubicBezTo>
                          <a:pt x="218" y="87"/>
                          <a:pt x="218" y="89"/>
                          <a:pt x="216" y="89"/>
                        </a:cubicBezTo>
                        <a:cubicBezTo>
                          <a:pt x="216" y="89"/>
                          <a:pt x="215" y="88"/>
                          <a:pt x="215" y="88"/>
                        </a:cubicBezTo>
                        <a:cubicBezTo>
                          <a:pt x="214" y="88"/>
                          <a:pt x="214" y="89"/>
                          <a:pt x="215" y="89"/>
                        </a:cubicBezTo>
                        <a:cubicBezTo>
                          <a:pt x="216" y="89"/>
                          <a:pt x="216" y="89"/>
                          <a:pt x="216" y="90"/>
                        </a:cubicBezTo>
                        <a:cubicBezTo>
                          <a:pt x="217" y="90"/>
                          <a:pt x="217" y="90"/>
                          <a:pt x="217" y="91"/>
                        </a:cubicBezTo>
                        <a:cubicBezTo>
                          <a:pt x="217" y="91"/>
                          <a:pt x="217" y="93"/>
                          <a:pt x="216" y="93"/>
                        </a:cubicBezTo>
                        <a:cubicBezTo>
                          <a:pt x="216" y="93"/>
                          <a:pt x="218" y="93"/>
                          <a:pt x="217" y="94"/>
                        </a:cubicBezTo>
                        <a:cubicBezTo>
                          <a:pt x="217" y="94"/>
                          <a:pt x="216" y="94"/>
                          <a:pt x="216" y="95"/>
                        </a:cubicBezTo>
                        <a:cubicBezTo>
                          <a:pt x="216" y="95"/>
                          <a:pt x="216" y="95"/>
                          <a:pt x="216" y="95"/>
                        </a:cubicBezTo>
                        <a:cubicBezTo>
                          <a:pt x="215" y="96"/>
                          <a:pt x="214" y="96"/>
                          <a:pt x="213" y="96"/>
                        </a:cubicBezTo>
                        <a:cubicBezTo>
                          <a:pt x="213" y="96"/>
                          <a:pt x="212" y="96"/>
                          <a:pt x="211" y="96"/>
                        </a:cubicBezTo>
                        <a:cubicBezTo>
                          <a:pt x="211" y="96"/>
                          <a:pt x="210" y="96"/>
                          <a:pt x="209" y="96"/>
                        </a:cubicBezTo>
                        <a:cubicBezTo>
                          <a:pt x="209" y="97"/>
                          <a:pt x="209" y="97"/>
                          <a:pt x="210" y="98"/>
                        </a:cubicBezTo>
                        <a:cubicBezTo>
                          <a:pt x="211" y="98"/>
                          <a:pt x="211" y="99"/>
                          <a:pt x="210" y="100"/>
                        </a:cubicBezTo>
                        <a:cubicBezTo>
                          <a:pt x="209" y="101"/>
                          <a:pt x="208" y="101"/>
                          <a:pt x="206" y="101"/>
                        </a:cubicBezTo>
                        <a:cubicBezTo>
                          <a:pt x="205" y="101"/>
                          <a:pt x="204" y="101"/>
                          <a:pt x="203" y="101"/>
                        </a:cubicBezTo>
                        <a:cubicBezTo>
                          <a:pt x="202" y="101"/>
                          <a:pt x="202" y="101"/>
                          <a:pt x="202" y="101"/>
                        </a:cubicBezTo>
                        <a:cubicBezTo>
                          <a:pt x="202" y="102"/>
                          <a:pt x="203" y="102"/>
                          <a:pt x="203" y="101"/>
                        </a:cubicBezTo>
                        <a:cubicBezTo>
                          <a:pt x="205" y="101"/>
                          <a:pt x="207" y="101"/>
                          <a:pt x="208" y="102"/>
                        </a:cubicBezTo>
                        <a:cubicBezTo>
                          <a:pt x="209" y="102"/>
                          <a:pt x="208" y="104"/>
                          <a:pt x="209" y="104"/>
                        </a:cubicBezTo>
                        <a:cubicBezTo>
                          <a:pt x="209" y="105"/>
                          <a:pt x="209" y="103"/>
                          <a:pt x="209" y="103"/>
                        </a:cubicBezTo>
                        <a:cubicBezTo>
                          <a:pt x="210" y="103"/>
                          <a:pt x="210" y="103"/>
                          <a:pt x="211" y="103"/>
                        </a:cubicBezTo>
                        <a:cubicBezTo>
                          <a:pt x="212" y="103"/>
                          <a:pt x="212" y="105"/>
                          <a:pt x="212" y="106"/>
                        </a:cubicBezTo>
                        <a:cubicBezTo>
                          <a:pt x="211" y="106"/>
                          <a:pt x="208" y="106"/>
                          <a:pt x="207" y="107"/>
                        </a:cubicBezTo>
                        <a:cubicBezTo>
                          <a:pt x="207" y="108"/>
                          <a:pt x="205" y="109"/>
                          <a:pt x="204" y="109"/>
                        </a:cubicBezTo>
                        <a:cubicBezTo>
                          <a:pt x="203" y="109"/>
                          <a:pt x="205" y="107"/>
                          <a:pt x="204" y="107"/>
                        </a:cubicBezTo>
                        <a:cubicBezTo>
                          <a:pt x="203" y="107"/>
                          <a:pt x="202" y="107"/>
                          <a:pt x="202" y="106"/>
                        </a:cubicBezTo>
                        <a:cubicBezTo>
                          <a:pt x="202" y="106"/>
                          <a:pt x="201" y="106"/>
                          <a:pt x="201" y="106"/>
                        </a:cubicBezTo>
                        <a:cubicBezTo>
                          <a:pt x="200" y="107"/>
                          <a:pt x="199" y="106"/>
                          <a:pt x="198" y="107"/>
                        </a:cubicBezTo>
                        <a:cubicBezTo>
                          <a:pt x="198" y="108"/>
                          <a:pt x="196" y="107"/>
                          <a:pt x="197" y="106"/>
                        </a:cubicBezTo>
                        <a:cubicBezTo>
                          <a:pt x="196" y="106"/>
                          <a:pt x="196" y="106"/>
                          <a:pt x="196" y="106"/>
                        </a:cubicBezTo>
                        <a:cubicBezTo>
                          <a:pt x="195" y="107"/>
                          <a:pt x="195" y="107"/>
                          <a:pt x="195" y="108"/>
                        </a:cubicBezTo>
                        <a:cubicBezTo>
                          <a:pt x="195" y="109"/>
                          <a:pt x="193" y="108"/>
                          <a:pt x="192" y="108"/>
                        </a:cubicBezTo>
                        <a:cubicBezTo>
                          <a:pt x="192" y="108"/>
                          <a:pt x="191" y="107"/>
                          <a:pt x="190" y="107"/>
                        </a:cubicBezTo>
                        <a:cubicBezTo>
                          <a:pt x="189" y="107"/>
                          <a:pt x="189" y="108"/>
                          <a:pt x="188" y="108"/>
                        </a:cubicBezTo>
                        <a:cubicBezTo>
                          <a:pt x="187" y="108"/>
                          <a:pt x="187" y="106"/>
                          <a:pt x="185" y="107"/>
                        </a:cubicBezTo>
                        <a:cubicBezTo>
                          <a:pt x="184" y="108"/>
                          <a:pt x="184" y="109"/>
                          <a:pt x="183" y="109"/>
                        </a:cubicBezTo>
                        <a:cubicBezTo>
                          <a:pt x="182" y="110"/>
                          <a:pt x="182" y="109"/>
                          <a:pt x="181" y="110"/>
                        </a:cubicBezTo>
                        <a:cubicBezTo>
                          <a:pt x="180" y="111"/>
                          <a:pt x="180" y="111"/>
                          <a:pt x="182" y="111"/>
                        </a:cubicBezTo>
                        <a:cubicBezTo>
                          <a:pt x="182" y="112"/>
                          <a:pt x="185" y="112"/>
                          <a:pt x="184" y="113"/>
                        </a:cubicBezTo>
                        <a:cubicBezTo>
                          <a:pt x="183" y="113"/>
                          <a:pt x="183" y="113"/>
                          <a:pt x="184" y="113"/>
                        </a:cubicBezTo>
                        <a:cubicBezTo>
                          <a:pt x="185" y="113"/>
                          <a:pt x="185" y="114"/>
                          <a:pt x="186" y="114"/>
                        </a:cubicBezTo>
                        <a:cubicBezTo>
                          <a:pt x="186" y="114"/>
                          <a:pt x="187" y="113"/>
                          <a:pt x="188" y="113"/>
                        </a:cubicBezTo>
                        <a:cubicBezTo>
                          <a:pt x="188" y="113"/>
                          <a:pt x="189" y="113"/>
                          <a:pt x="189" y="113"/>
                        </a:cubicBezTo>
                        <a:cubicBezTo>
                          <a:pt x="190" y="114"/>
                          <a:pt x="190" y="114"/>
                          <a:pt x="191" y="114"/>
                        </a:cubicBezTo>
                        <a:cubicBezTo>
                          <a:pt x="192" y="114"/>
                          <a:pt x="192" y="114"/>
                          <a:pt x="193" y="113"/>
                        </a:cubicBezTo>
                        <a:cubicBezTo>
                          <a:pt x="194" y="113"/>
                          <a:pt x="196" y="112"/>
                          <a:pt x="197" y="111"/>
                        </a:cubicBezTo>
                        <a:cubicBezTo>
                          <a:pt x="199" y="111"/>
                          <a:pt x="200" y="111"/>
                          <a:pt x="202" y="112"/>
                        </a:cubicBezTo>
                        <a:cubicBezTo>
                          <a:pt x="203" y="112"/>
                          <a:pt x="205" y="112"/>
                          <a:pt x="206" y="112"/>
                        </a:cubicBezTo>
                        <a:cubicBezTo>
                          <a:pt x="206" y="113"/>
                          <a:pt x="207" y="114"/>
                          <a:pt x="207" y="114"/>
                        </a:cubicBezTo>
                        <a:cubicBezTo>
                          <a:pt x="206" y="115"/>
                          <a:pt x="206" y="115"/>
                          <a:pt x="206" y="116"/>
                        </a:cubicBezTo>
                        <a:cubicBezTo>
                          <a:pt x="206" y="116"/>
                          <a:pt x="207" y="116"/>
                          <a:pt x="207" y="116"/>
                        </a:cubicBezTo>
                        <a:cubicBezTo>
                          <a:pt x="207" y="117"/>
                          <a:pt x="208" y="117"/>
                          <a:pt x="208" y="117"/>
                        </a:cubicBezTo>
                        <a:cubicBezTo>
                          <a:pt x="208" y="119"/>
                          <a:pt x="206" y="119"/>
                          <a:pt x="204" y="119"/>
                        </a:cubicBezTo>
                        <a:cubicBezTo>
                          <a:pt x="203" y="120"/>
                          <a:pt x="201" y="120"/>
                          <a:pt x="199" y="119"/>
                        </a:cubicBezTo>
                        <a:cubicBezTo>
                          <a:pt x="199" y="119"/>
                          <a:pt x="199" y="118"/>
                          <a:pt x="199" y="119"/>
                        </a:cubicBezTo>
                        <a:cubicBezTo>
                          <a:pt x="199" y="120"/>
                          <a:pt x="197" y="120"/>
                          <a:pt x="196" y="120"/>
                        </a:cubicBezTo>
                        <a:cubicBezTo>
                          <a:pt x="194" y="120"/>
                          <a:pt x="193" y="120"/>
                          <a:pt x="192" y="120"/>
                        </a:cubicBezTo>
                        <a:cubicBezTo>
                          <a:pt x="189" y="120"/>
                          <a:pt x="188" y="121"/>
                          <a:pt x="186" y="120"/>
                        </a:cubicBezTo>
                        <a:cubicBezTo>
                          <a:pt x="184" y="120"/>
                          <a:pt x="186" y="120"/>
                          <a:pt x="185" y="119"/>
                        </a:cubicBezTo>
                        <a:cubicBezTo>
                          <a:pt x="184" y="119"/>
                          <a:pt x="184" y="119"/>
                          <a:pt x="183" y="119"/>
                        </a:cubicBezTo>
                        <a:cubicBezTo>
                          <a:pt x="182" y="119"/>
                          <a:pt x="182" y="120"/>
                          <a:pt x="181" y="120"/>
                        </a:cubicBezTo>
                        <a:cubicBezTo>
                          <a:pt x="181" y="121"/>
                          <a:pt x="180" y="120"/>
                          <a:pt x="180" y="120"/>
                        </a:cubicBezTo>
                        <a:cubicBezTo>
                          <a:pt x="179" y="120"/>
                          <a:pt x="179" y="120"/>
                          <a:pt x="178" y="120"/>
                        </a:cubicBezTo>
                        <a:cubicBezTo>
                          <a:pt x="178" y="119"/>
                          <a:pt x="178" y="119"/>
                          <a:pt x="177" y="118"/>
                        </a:cubicBezTo>
                        <a:cubicBezTo>
                          <a:pt x="177" y="117"/>
                          <a:pt x="177" y="116"/>
                          <a:pt x="177" y="115"/>
                        </a:cubicBezTo>
                        <a:cubicBezTo>
                          <a:pt x="177" y="113"/>
                          <a:pt x="178" y="112"/>
                          <a:pt x="177" y="111"/>
                        </a:cubicBezTo>
                        <a:cubicBezTo>
                          <a:pt x="176" y="111"/>
                          <a:pt x="176" y="110"/>
                          <a:pt x="176" y="109"/>
                        </a:cubicBezTo>
                        <a:cubicBezTo>
                          <a:pt x="175" y="108"/>
                          <a:pt x="174" y="109"/>
                          <a:pt x="173" y="110"/>
                        </a:cubicBezTo>
                        <a:cubicBezTo>
                          <a:pt x="172" y="110"/>
                          <a:pt x="171" y="110"/>
                          <a:pt x="171" y="109"/>
                        </a:cubicBezTo>
                        <a:cubicBezTo>
                          <a:pt x="170" y="109"/>
                          <a:pt x="170" y="109"/>
                          <a:pt x="169" y="109"/>
                        </a:cubicBezTo>
                        <a:cubicBezTo>
                          <a:pt x="169" y="108"/>
                          <a:pt x="169" y="107"/>
                          <a:pt x="168" y="107"/>
                        </a:cubicBezTo>
                        <a:cubicBezTo>
                          <a:pt x="168" y="106"/>
                          <a:pt x="168" y="106"/>
                          <a:pt x="167" y="106"/>
                        </a:cubicBezTo>
                        <a:cubicBezTo>
                          <a:pt x="167" y="105"/>
                          <a:pt x="168" y="104"/>
                          <a:pt x="169" y="104"/>
                        </a:cubicBezTo>
                        <a:cubicBezTo>
                          <a:pt x="170" y="104"/>
                          <a:pt x="171" y="105"/>
                          <a:pt x="172" y="104"/>
                        </a:cubicBezTo>
                        <a:cubicBezTo>
                          <a:pt x="172" y="104"/>
                          <a:pt x="173" y="104"/>
                          <a:pt x="173" y="104"/>
                        </a:cubicBezTo>
                        <a:cubicBezTo>
                          <a:pt x="175" y="105"/>
                          <a:pt x="175" y="106"/>
                          <a:pt x="175" y="106"/>
                        </a:cubicBezTo>
                        <a:cubicBezTo>
                          <a:pt x="174" y="107"/>
                          <a:pt x="175" y="107"/>
                          <a:pt x="176" y="107"/>
                        </a:cubicBezTo>
                        <a:cubicBezTo>
                          <a:pt x="177" y="106"/>
                          <a:pt x="178" y="106"/>
                          <a:pt x="178" y="106"/>
                        </a:cubicBezTo>
                        <a:cubicBezTo>
                          <a:pt x="179" y="106"/>
                          <a:pt x="180" y="105"/>
                          <a:pt x="181" y="106"/>
                        </a:cubicBezTo>
                        <a:cubicBezTo>
                          <a:pt x="181" y="106"/>
                          <a:pt x="182" y="106"/>
                          <a:pt x="182" y="106"/>
                        </a:cubicBezTo>
                        <a:cubicBezTo>
                          <a:pt x="183" y="106"/>
                          <a:pt x="183" y="106"/>
                          <a:pt x="184" y="106"/>
                        </a:cubicBezTo>
                        <a:cubicBezTo>
                          <a:pt x="184" y="105"/>
                          <a:pt x="184" y="105"/>
                          <a:pt x="184" y="104"/>
                        </a:cubicBezTo>
                        <a:cubicBezTo>
                          <a:pt x="185" y="104"/>
                          <a:pt x="186" y="104"/>
                          <a:pt x="186" y="103"/>
                        </a:cubicBezTo>
                        <a:cubicBezTo>
                          <a:pt x="186" y="103"/>
                          <a:pt x="186" y="103"/>
                          <a:pt x="187" y="102"/>
                        </a:cubicBezTo>
                        <a:cubicBezTo>
                          <a:pt x="188" y="102"/>
                          <a:pt x="189" y="101"/>
                          <a:pt x="188" y="100"/>
                        </a:cubicBezTo>
                        <a:cubicBezTo>
                          <a:pt x="187" y="100"/>
                          <a:pt x="186" y="99"/>
                          <a:pt x="187" y="98"/>
                        </a:cubicBezTo>
                        <a:cubicBezTo>
                          <a:pt x="188" y="98"/>
                          <a:pt x="190" y="97"/>
                          <a:pt x="191" y="98"/>
                        </a:cubicBezTo>
                        <a:cubicBezTo>
                          <a:pt x="192" y="98"/>
                          <a:pt x="192" y="99"/>
                          <a:pt x="193" y="100"/>
                        </a:cubicBezTo>
                        <a:cubicBezTo>
                          <a:pt x="193" y="101"/>
                          <a:pt x="195" y="102"/>
                          <a:pt x="196" y="101"/>
                        </a:cubicBezTo>
                        <a:cubicBezTo>
                          <a:pt x="197" y="101"/>
                          <a:pt x="199" y="100"/>
                          <a:pt x="197" y="99"/>
                        </a:cubicBezTo>
                        <a:cubicBezTo>
                          <a:pt x="196" y="99"/>
                          <a:pt x="196" y="99"/>
                          <a:pt x="195" y="99"/>
                        </a:cubicBezTo>
                        <a:cubicBezTo>
                          <a:pt x="195" y="98"/>
                          <a:pt x="195" y="98"/>
                          <a:pt x="194" y="98"/>
                        </a:cubicBezTo>
                        <a:cubicBezTo>
                          <a:pt x="193" y="97"/>
                          <a:pt x="195" y="96"/>
                          <a:pt x="195" y="95"/>
                        </a:cubicBezTo>
                        <a:cubicBezTo>
                          <a:pt x="196" y="95"/>
                          <a:pt x="195" y="95"/>
                          <a:pt x="193" y="95"/>
                        </a:cubicBezTo>
                        <a:cubicBezTo>
                          <a:pt x="193" y="95"/>
                          <a:pt x="192" y="95"/>
                          <a:pt x="192" y="95"/>
                        </a:cubicBezTo>
                        <a:cubicBezTo>
                          <a:pt x="192" y="95"/>
                          <a:pt x="191" y="95"/>
                          <a:pt x="191" y="95"/>
                        </a:cubicBezTo>
                        <a:cubicBezTo>
                          <a:pt x="190" y="95"/>
                          <a:pt x="189" y="95"/>
                          <a:pt x="189" y="94"/>
                        </a:cubicBezTo>
                        <a:cubicBezTo>
                          <a:pt x="189" y="94"/>
                          <a:pt x="189" y="93"/>
                          <a:pt x="189" y="93"/>
                        </a:cubicBezTo>
                        <a:cubicBezTo>
                          <a:pt x="189" y="92"/>
                          <a:pt x="189" y="92"/>
                          <a:pt x="189" y="91"/>
                        </a:cubicBezTo>
                        <a:cubicBezTo>
                          <a:pt x="189" y="91"/>
                          <a:pt x="190" y="91"/>
                          <a:pt x="191" y="91"/>
                        </a:cubicBezTo>
                        <a:cubicBezTo>
                          <a:pt x="192" y="91"/>
                          <a:pt x="191" y="90"/>
                          <a:pt x="191" y="90"/>
                        </a:cubicBezTo>
                        <a:cubicBezTo>
                          <a:pt x="192" y="89"/>
                          <a:pt x="192" y="89"/>
                          <a:pt x="193" y="90"/>
                        </a:cubicBezTo>
                        <a:cubicBezTo>
                          <a:pt x="193" y="90"/>
                          <a:pt x="193" y="90"/>
                          <a:pt x="194" y="90"/>
                        </a:cubicBezTo>
                        <a:cubicBezTo>
                          <a:pt x="195" y="91"/>
                          <a:pt x="196" y="91"/>
                          <a:pt x="196" y="91"/>
                        </a:cubicBezTo>
                        <a:cubicBezTo>
                          <a:pt x="197" y="91"/>
                          <a:pt x="198" y="91"/>
                          <a:pt x="199" y="91"/>
                        </a:cubicBezTo>
                        <a:cubicBezTo>
                          <a:pt x="200" y="91"/>
                          <a:pt x="200" y="90"/>
                          <a:pt x="199" y="90"/>
                        </a:cubicBezTo>
                        <a:cubicBezTo>
                          <a:pt x="198" y="89"/>
                          <a:pt x="196" y="90"/>
                          <a:pt x="195" y="90"/>
                        </a:cubicBezTo>
                        <a:cubicBezTo>
                          <a:pt x="195" y="90"/>
                          <a:pt x="194" y="90"/>
                          <a:pt x="194" y="90"/>
                        </a:cubicBezTo>
                        <a:cubicBezTo>
                          <a:pt x="195" y="89"/>
                          <a:pt x="195" y="89"/>
                          <a:pt x="195" y="88"/>
                        </a:cubicBezTo>
                        <a:cubicBezTo>
                          <a:pt x="194" y="88"/>
                          <a:pt x="194" y="88"/>
                          <a:pt x="193" y="89"/>
                        </a:cubicBezTo>
                        <a:cubicBezTo>
                          <a:pt x="193" y="89"/>
                          <a:pt x="192" y="89"/>
                          <a:pt x="192" y="89"/>
                        </a:cubicBezTo>
                        <a:cubicBezTo>
                          <a:pt x="190" y="89"/>
                          <a:pt x="190" y="90"/>
                          <a:pt x="190" y="91"/>
                        </a:cubicBezTo>
                        <a:cubicBezTo>
                          <a:pt x="189" y="90"/>
                          <a:pt x="190" y="90"/>
                          <a:pt x="189" y="89"/>
                        </a:cubicBezTo>
                        <a:cubicBezTo>
                          <a:pt x="188" y="89"/>
                          <a:pt x="188" y="91"/>
                          <a:pt x="188" y="92"/>
                        </a:cubicBezTo>
                        <a:cubicBezTo>
                          <a:pt x="189" y="92"/>
                          <a:pt x="189" y="93"/>
                          <a:pt x="188" y="93"/>
                        </a:cubicBezTo>
                        <a:cubicBezTo>
                          <a:pt x="188" y="94"/>
                          <a:pt x="187" y="94"/>
                          <a:pt x="186" y="94"/>
                        </a:cubicBezTo>
                        <a:cubicBezTo>
                          <a:pt x="186" y="95"/>
                          <a:pt x="186" y="93"/>
                          <a:pt x="185" y="93"/>
                        </a:cubicBezTo>
                        <a:cubicBezTo>
                          <a:pt x="185" y="94"/>
                          <a:pt x="185" y="94"/>
                          <a:pt x="185" y="95"/>
                        </a:cubicBezTo>
                        <a:cubicBezTo>
                          <a:pt x="184" y="95"/>
                          <a:pt x="183" y="94"/>
                          <a:pt x="183" y="94"/>
                        </a:cubicBezTo>
                        <a:cubicBezTo>
                          <a:pt x="183" y="93"/>
                          <a:pt x="182" y="94"/>
                          <a:pt x="182" y="95"/>
                        </a:cubicBezTo>
                        <a:cubicBezTo>
                          <a:pt x="182" y="95"/>
                          <a:pt x="182" y="95"/>
                          <a:pt x="181" y="95"/>
                        </a:cubicBezTo>
                        <a:cubicBezTo>
                          <a:pt x="180" y="95"/>
                          <a:pt x="176" y="95"/>
                          <a:pt x="177" y="94"/>
                        </a:cubicBezTo>
                        <a:cubicBezTo>
                          <a:pt x="177" y="94"/>
                          <a:pt x="179" y="93"/>
                          <a:pt x="179" y="92"/>
                        </a:cubicBezTo>
                        <a:cubicBezTo>
                          <a:pt x="179" y="92"/>
                          <a:pt x="179" y="93"/>
                          <a:pt x="178" y="93"/>
                        </a:cubicBezTo>
                        <a:cubicBezTo>
                          <a:pt x="178" y="93"/>
                          <a:pt x="178" y="93"/>
                          <a:pt x="177" y="92"/>
                        </a:cubicBezTo>
                        <a:cubicBezTo>
                          <a:pt x="177" y="92"/>
                          <a:pt x="176" y="92"/>
                          <a:pt x="176" y="92"/>
                        </a:cubicBezTo>
                        <a:cubicBezTo>
                          <a:pt x="175" y="92"/>
                          <a:pt x="177" y="91"/>
                          <a:pt x="176" y="90"/>
                        </a:cubicBezTo>
                        <a:cubicBezTo>
                          <a:pt x="175" y="90"/>
                          <a:pt x="176" y="89"/>
                          <a:pt x="176" y="89"/>
                        </a:cubicBezTo>
                        <a:cubicBezTo>
                          <a:pt x="177" y="88"/>
                          <a:pt x="178" y="88"/>
                          <a:pt x="179" y="88"/>
                        </a:cubicBezTo>
                        <a:cubicBezTo>
                          <a:pt x="181" y="87"/>
                          <a:pt x="180" y="87"/>
                          <a:pt x="179" y="86"/>
                        </a:cubicBezTo>
                        <a:cubicBezTo>
                          <a:pt x="178" y="86"/>
                          <a:pt x="177" y="86"/>
                          <a:pt x="175" y="87"/>
                        </a:cubicBezTo>
                        <a:cubicBezTo>
                          <a:pt x="174" y="87"/>
                          <a:pt x="174" y="87"/>
                          <a:pt x="173" y="87"/>
                        </a:cubicBezTo>
                        <a:cubicBezTo>
                          <a:pt x="173" y="87"/>
                          <a:pt x="172" y="87"/>
                          <a:pt x="173" y="86"/>
                        </a:cubicBezTo>
                        <a:cubicBezTo>
                          <a:pt x="173" y="86"/>
                          <a:pt x="174" y="86"/>
                          <a:pt x="175" y="86"/>
                        </a:cubicBezTo>
                        <a:cubicBezTo>
                          <a:pt x="175" y="85"/>
                          <a:pt x="175" y="85"/>
                          <a:pt x="175" y="85"/>
                        </a:cubicBezTo>
                        <a:cubicBezTo>
                          <a:pt x="175" y="85"/>
                          <a:pt x="174" y="85"/>
                          <a:pt x="173" y="85"/>
                        </a:cubicBezTo>
                        <a:close/>
                        <a:moveTo>
                          <a:pt x="325" y="106"/>
                        </a:moveTo>
                        <a:cubicBezTo>
                          <a:pt x="325" y="105"/>
                          <a:pt x="326" y="106"/>
                          <a:pt x="326" y="106"/>
                        </a:cubicBezTo>
                        <a:cubicBezTo>
                          <a:pt x="327" y="107"/>
                          <a:pt x="328" y="109"/>
                          <a:pt x="326" y="108"/>
                        </a:cubicBezTo>
                        <a:cubicBezTo>
                          <a:pt x="325" y="107"/>
                          <a:pt x="325" y="107"/>
                          <a:pt x="325" y="106"/>
                        </a:cubicBezTo>
                        <a:close/>
                        <a:moveTo>
                          <a:pt x="161" y="107"/>
                        </a:moveTo>
                        <a:cubicBezTo>
                          <a:pt x="162" y="107"/>
                          <a:pt x="163" y="107"/>
                          <a:pt x="163" y="107"/>
                        </a:cubicBezTo>
                        <a:cubicBezTo>
                          <a:pt x="164" y="108"/>
                          <a:pt x="165" y="108"/>
                          <a:pt x="165" y="108"/>
                        </a:cubicBezTo>
                        <a:cubicBezTo>
                          <a:pt x="166" y="109"/>
                          <a:pt x="165" y="110"/>
                          <a:pt x="165" y="111"/>
                        </a:cubicBezTo>
                        <a:cubicBezTo>
                          <a:pt x="165" y="112"/>
                          <a:pt x="166" y="113"/>
                          <a:pt x="167" y="114"/>
                        </a:cubicBezTo>
                        <a:cubicBezTo>
                          <a:pt x="167" y="115"/>
                          <a:pt x="165" y="115"/>
                          <a:pt x="165" y="115"/>
                        </a:cubicBezTo>
                        <a:cubicBezTo>
                          <a:pt x="164" y="116"/>
                          <a:pt x="164" y="116"/>
                          <a:pt x="164" y="117"/>
                        </a:cubicBezTo>
                        <a:cubicBezTo>
                          <a:pt x="164" y="117"/>
                          <a:pt x="163" y="118"/>
                          <a:pt x="163" y="118"/>
                        </a:cubicBezTo>
                        <a:cubicBezTo>
                          <a:pt x="162" y="119"/>
                          <a:pt x="160" y="119"/>
                          <a:pt x="159" y="119"/>
                        </a:cubicBezTo>
                        <a:cubicBezTo>
                          <a:pt x="158" y="119"/>
                          <a:pt x="158" y="118"/>
                          <a:pt x="157" y="118"/>
                        </a:cubicBezTo>
                        <a:cubicBezTo>
                          <a:pt x="157" y="117"/>
                          <a:pt x="157" y="117"/>
                          <a:pt x="157" y="116"/>
                        </a:cubicBezTo>
                        <a:cubicBezTo>
                          <a:pt x="158" y="116"/>
                          <a:pt x="160" y="115"/>
                          <a:pt x="160" y="114"/>
                        </a:cubicBezTo>
                        <a:cubicBezTo>
                          <a:pt x="159" y="114"/>
                          <a:pt x="158" y="115"/>
                          <a:pt x="157" y="115"/>
                        </a:cubicBezTo>
                        <a:cubicBezTo>
                          <a:pt x="156" y="116"/>
                          <a:pt x="154" y="116"/>
                          <a:pt x="154" y="116"/>
                        </a:cubicBezTo>
                        <a:cubicBezTo>
                          <a:pt x="154" y="115"/>
                          <a:pt x="154" y="114"/>
                          <a:pt x="155" y="113"/>
                        </a:cubicBezTo>
                        <a:cubicBezTo>
                          <a:pt x="155" y="112"/>
                          <a:pt x="157" y="112"/>
                          <a:pt x="157" y="111"/>
                        </a:cubicBezTo>
                        <a:cubicBezTo>
                          <a:pt x="157" y="111"/>
                          <a:pt x="155" y="111"/>
                          <a:pt x="156" y="110"/>
                        </a:cubicBezTo>
                        <a:cubicBezTo>
                          <a:pt x="156" y="110"/>
                          <a:pt x="160" y="109"/>
                          <a:pt x="159" y="108"/>
                        </a:cubicBezTo>
                        <a:cubicBezTo>
                          <a:pt x="158" y="108"/>
                          <a:pt x="156" y="108"/>
                          <a:pt x="157" y="108"/>
                        </a:cubicBezTo>
                        <a:cubicBezTo>
                          <a:pt x="159" y="107"/>
                          <a:pt x="160" y="107"/>
                          <a:pt x="161" y="107"/>
                        </a:cubicBezTo>
                        <a:close/>
                        <a:moveTo>
                          <a:pt x="250" y="74"/>
                        </a:moveTo>
                        <a:cubicBezTo>
                          <a:pt x="250" y="74"/>
                          <a:pt x="251" y="75"/>
                          <a:pt x="251" y="74"/>
                        </a:cubicBezTo>
                        <a:cubicBezTo>
                          <a:pt x="250" y="73"/>
                          <a:pt x="250" y="73"/>
                          <a:pt x="249" y="73"/>
                        </a:cubicBezTo>
                        <a:cubicBezTo>
                          <a:pt x="248" y="72"/>
                          <a:pt x="247" y="71"/>
                          <a:pt x="246" y="71"/>
                        </a:cubicBezTo>
                        <a:cubicBezTo>
                          <a:pt x="246" y="70"/>
                          <a:pt x="245" y="70"/>
                          <a:pt x="245" y="69"/>
                        </a:cubicBezTo>
                        <a:cubicBezTo>
                          <a:pt x="245" y="69"/>
                          <a:pt x="246" y="69"/>
                          <a:pt x="247" y="69"/>
                        </a:cubicBezTo>
                        <a:cubicBezTo>
                          <a:pt x="247" y="69"/>
                          <a:pt x="248" y="69"/>
                          <a:pt x="249" y="69"/>
                        </a:cubicBezTo>
                        <a:cubicBezTo>
                          <a:pt x="249" y="69"/>
                          <a:pt x="250" y="69"/>
                          <a:pt x="250" y="69"/>
                        </a:cubicBezTo>
                        <a:cubicBezTo>
                          <a:pt x="251" y="69"/>
                          <a:pt x="251" y="69"/>
                          <a:pt x="252" y="68"/>
                        </a:cubicBezTo>
                        <a:cubicBezTo>
                          <a:pt x="252" y="68"/>
                          <a:pt x="252" y="68"/>
                          <a:pt x="253" y="68"/>
                        </a:cubicBezTo>
                        <a:cubicBezTo>
                          <a:pt x="254" y="68"/>
                          <a:pt x="254" y="69"/>
                          <a:pt x="255" y="69"/>
                        </a:cubicBezTo>
                        <a:cubicBezTo>
                          <a:pt x="255" y="70"/>
                          <a:pt x="256" y="70"/>
                          <a:pt x="256" y="70"/>
                        </a:cubicBezTo>
                        <a:cubicBezTo>
                          <a:pt x="256" y="70"/>
                          <a:pt x="256" y="71"/>
                          <a:pt x="256" y="71"/>
                        </a:cubicBezTo>
                        <a:cubicBezTo>
                          <a:pt x="256" y="72"/>
                          <a:pt x="256" y="72"/>
                          <a:pt x="256" y="73"/>
                        </a:cubicBezTo>
                        <a:cubicBezTo>
                          <a:pt x="256" y="73"/>
                          <a:pt x="256" y="74"/>
                          <a:pt x="257" y="74"/>
                        </a:cubicBezTo>
                        <a:cubicBezTo>
                          <a:pt x="257" y="74"/>
                          <a:pt x="257" y="74"/>
                          <a:pt x="257" y="74"/>
                        </a:cubicBezTo>
                        <a:cubicBezTo>
                          <a:pt x="257" y="73"/>
                          <a:pt x="257" y="72"/>
                          <a:pt x="257" y="71"/>
                        </a:cubicBezTo>
                        <a:cubicBezTo>
                          <a:pt x="257" y="71"/>
                          <a:pt x="257" y="71"/>
                          <a:pt x="257" y="70"/>
                        </a:cubicBezTo>
                        <a:cubicBezTo>
                          <a:pt x="257" y="70"/>
                          <a:pt x="256" y="70"/>
                          <a:pt x="256" y="69"/>
                        </a:cubicBezTo>
                        <a:cubicBezTo>
                          <a:pt x="256" y="68"/>
                          <a:pt x="257" y="69"/>
                          <a:pt x="257" y="70"/>
                        </a:cubicBezTo>
                        <a:cubicBezTo>
                          <a:pt x="258" y="70"/>
                          <a:pt x="258" y="71"/>
                          <a:pt x="259" y="71"/>
                        </a:cubicBezTo>
                        <a:cubicBezTo>
                          <a:pt x="259" y="71"/>
                          <a:pt x="259" y="71"/>
                          <a:pt x="259" y="71"/>
                        </a:cubicBezTo>
                        <a:cubicBezTo>
                          <a:pt x="259" y="72"/>
                          <a:pt x="260" y="73"/>
                          <a:pt x="260" y="73"/>
                        </a:cubicBezTo>
                        <a:cubicBezTo>
                          <a:pt x="261" y="73"/>
                          <a:pt x="261" y="74"/>
                          <a:pt x="261" y="74"/>
                        </a:cubicBezTo>
                        <a:cubicBezTo>
                          <a:pt x="262" y="74"/>
                          <a:pt x="261" y="73"/>
                          <a:pt x="261" y="73"/>
                        </a:cubicBezTo>
                        <a:cubicBezTo>
                          <a:pt x="260" y="72"/>
                          <a:pt x="262" y="72"/>
                          <a:pt x="263" y="73"/>
                        </a:cubicBezTo>
                        <a:cubicBezTo>
                          <a:pt x="263" y="73"/>
                          <a:pt x="264" y="73"/>
                          <a:pt x="264" y="73"/>
                        </a:cubicBezTo>
                        <a:cubicBezTo>
                          <a:pt x="264" y="72"/>
                          <a:pt x="263" y="72"/>
                          <a:pt x="262" y="72"/>
                        </a:cubicBezTo>
                        <a:cubicBezTo>
                          <a:pt x="261" y="71"/>
                          <a:pt x="261" y="70"/>
                          <a:pt x="260" y="69"/>
                        </a:cubicBezTo>
                        <a:cubicBezTo>
                          <a:pt x="260" y="69"/>
                          <a:pt x="258" y="68"/>
                          <a:pt x="260" y="68"/>
                        </a:cubicBezTo>
                        <a:cubicBezTo>
                          <a:pt x="260" y="68"/>
                          <a:pt x="262" y="68"/>
                          <a:pt x="262" y="68"/>
                        </a:cubicBezTo>
                        <a:cubicBezTo>
                          <a:pt x="263" y="69"/>
                          <a:pt x="263" y="69"/>
                          <a:pt x="264" y="70"/>
                        </a:cubicBezTo>
                        <a:cubicBezTo>
                          <a:pt x="264" y="70"/>
                          <a:pt x="265" y="70"/>
                          <a:pt x="266" y="71"/>
                        </a:cubicBezTo>
                        <a:cubicBezTo>
                          <a:pt x="267" y="71"/>
                          <a:pt x="268" y="72"/>
                          <a:pt x="269" y="73"/>
                        </a:cubicBezTo>
                        <a:cubicBezTo>
                          <a:pt x="270" y="73"/>
                          <a:pt x="270" y="74"/>
                          <a:pt x="271" y="74"/>
                        </a:cubicBezTo>
                        <a:cubicBezTo>
                          <a:pt x="271" y="75"/>
                          <a:pt x="271" y="75"/>
                          <a:pt x="272" y="75"/>
                        </a:cubicBezTo>
                        <a:cubicBezTo>
                          <a:pt x="273" y="75"/>
                          <a:pt x="272" y="75"/>
                          <a:pt x="272" y="75"/>
                        </a:cubicBezTo>
                        <a:cubicBezTo>
                          <a:pt x="272" y="75"/>
                          <a:pt x="272" y="74"/>
                          <a:pt x="271" y="74"/>
                        </a:cubicBezTo>
                        <a:cubicBezTo>
                          <a:pt x="271" y="74"/>
                          <a:pt x="271" y="73"/>
                          <a:pt x="271" y="73"/>
                        </a:cubicBezTo>
                        <a:cubicBezTo>
                          <a:pt x="271" y="72"/>
                          <a:pt x="271" y="72"/>
                          <a:pt x="271" y="71"/>
                        </a:cubicBezTo>
                        <a:cubicBezTo>
                          <a:pt x="270" y="71"/>
                          <a:pt x="271" y="71"/>
                          <a:pt x="271" y="71"/>
                        </a:cubicBezTo>
                        <a:cubicBezTo>
                          <a:pt x="271" y="71"/>
                          <a:pt x="272" y="71"/>
                          <a:pt x="272" y="71"/>
                        </a:cubicBezTo>
                        <a:cubicBezTo>
                          <a:pt x="272" y="70"/>
                          <a:pt x="271" y="70"/>
                          <a:pt x="270" y="69"/>
                        </a:cubicBezTo>
                        <a:cubicBezTo>
                          <a:pt x="269" y="68"/>
                          <a:pt x="268" y="68"/>
                          <a:pt x="268" y="67"/>
                        </a:cubicBezTo>
                        <a:cubicBezTo>
                          <a:pt x="269" y="67"/>
                          <a:pt x="270" y="68"/>
                          <a:pt x="271" y="68"/>
                        </a:cubicBezTo>
                        <a:cubicBezTo>
                          <a:pt x="272" y="68"/>
                          <a:pt x="273" y="68"/>
                          <a:pt x="274" y="69"/>
                        </a:cubicBezTo>
                        <a:cubicBezTo>
                          <a:pt x="275" y="69"/>
                          <a:pt x="276" y="69"/>
                          <a:pt x="276" y="70"/>
                        </a:cubicBezTo>
                        <a:cubicBezTo>
                          <a:pt x="277" y="70"/>
                          <a:pt x="278" y="71"/>
                          <a:pt x="278" y="71"/>
                        </a:cubicBezTo>
                        <a:cubicBezTo>
                          <a:pt x="278" y="70"/>
                          <a:pt x="278" y="70"/>
                          <a:pt x="277" y="69"/>
                        </a:cubicBezTo>
                        <a:cubicBezTo>
                          <a:pt x="276" y="69"/>
                          <a:pt x="275" y="68"/>
                          <a:pt x="274" y="68"/>
                        </a:cubicBezTo>
                        <a:cubicBezTo>
                          <a:pt x="274" y="68"/>
                          <a:pt x="273" y="68"/>
                          <a:pt x="272" y="67"/>
                        </a:cubicBezTo>
                        <a:cubicBezTo>
                          <a:pt x="271" y="67"/>
                          <a:pt x="270" y="67"/>
                          <a:pt x="269" y="67"/>
                        </a:cubicBezTo>
                        <a:cubicBezTo>
                          <a:pt x="268" y="67"/>
                          <a:pt x="268" y="66"/>
                          <a:pt x="267" y="66"/>
                        </a:cubicBezTo>
                        <a:cubicBezTo>
                          <a:pt x="267" y="66"/>
                          <a:pt x="266" y="67"/>
                          <a:pt x="266" y="66"/>
                        </a:cubicBezTo>
                        <a:cubicBezTo>
                          <a:pt x="266" y="66"/>
                          <a:pt x="266" y="66"/>
                          <a:pt x="266" y="65"/>
                        </a:cubicBezTo>
                        <a:cubicBezTo>
                          <a:pt x="266" y="65"/>
                          <a:pt x="265" y="65"/>
                          <a:pt x="265" y="65"/>
                        </a:cubicBezTo>
                        <a:cubicBezTo>
                          <a:pt x="265" y="64"/>
                          <a:pt x="266" y="64"/>
                          <a:pt x="266" y="65"/>
                        </a:cubicBezTo>
                        <a:cubicBezTo>
                          <a:pt x="267" y="65"/>
                          <a:pt x="267" y="65"/>
                          <a:pt x="267" y="65"/>
                        </a:cubicBezTo>
                        <a:cubicBezTo>
                          <a:pt x="268" y="65"/>
                          <a:pt x="268" y="65"/>
                          <a:pt x="267" y="65"/>
                        </a:cubicBezTo>
                        <a:cubicBezTo>
                          <a:pt x="266" y="64"/>
                          <a:pt x="270" y="65"/>
                          <a:pt x="270" y="65"/>
                        </a:cubicBezTo>
                        <a:cubicBezTo>
                          <a:pt x="270" y="65"/>
                          <a:pt x="271" y="65"/>
                          <a:pt x="271" y="65"/>
                        </a:cubicBezTo>
                        <a:cubicBezTo>
                          <a:pt x="271" y="65"/>
                          <a:pt x="271" y="65"/>
                          <a:pt x="270" y="65"/>
                        </a:cubicBezTo>
                        <a:cubicBezTo>
                          <a:pt x="270" y="64"/>
                          <a:pt x="270" y="64"/>
                          <a:pt x="270" y="64"/>
                        </a:cubicBezTo>
                        <a:cubicBezTo>
                          <a:pt x="270" y="64"/>
                          <a:pt x="271" y="65"/>
                          <a:pt x="271" y="65"/>
                        </a:cubicBezTo>
                        <a:cubicBezTo>
                          <a:pt x="271" y="65"/>
                          <a:pt x="271" y="64"/>
                          <a:pt x="271" y="64"/>
                        </a:cubicBezTo>
                        <a:cubicBezTo>
                          <a:pt x="271" y="64"/>
                          <a:pt x="271" y="64"/>
                          <a:pt x="272" y="64"/>
                        </a:cubicBezTo>
                        <a:cubicBezTo>
                          <a:pt x="272" y="64"/>
                          <a:pt x="273" y="64"/>
                          <a:pt x="273" y="65"/>
                        </a:cubicBezTo>
                        <a:cubicBezTo>
                          <a:pt x="273" y="65"/>
                          <a:pt x="273" y="65"/>
                          <a:pt x="274" y="66"/>
                        </a:cubicBezTo>
                        <a:cubicBezTo>
                          <a:pt x="274" y="66"/>
                          <a:pt x="275" y="66"/>
                          <a:pt x="276" y="67"/>
                        </a:cubicBezTo>
                        <a:cubicBezTo>
                          <a:pt x="277" y="67"/>
                          <a:pt x="278" y="67"/>
                          <a:pt x="278" y="68"/>
                        </a:cubicBezTo>
                        <a:cubicBezTo>
                          <a:pt x="279" y="68"/>
                          <a:pt x="279" y="68"/>
                          <a:pt x="279" y="69"/>
                        </a:cubicBezTo>
                        <a:cubicBezTo>
                          <a:pt x="280" y="69"/>
                          <a:pt x="279" y="68"/>
                          <a:pt x="279" y="68"/>
                        </a:cubicBezTo>
                        <a:cubicBezTo>
                          <a:pt x="279" y="68"/>
                          <a:pt x="278" y="68"/>
                          <a:pt x="278" y="67"/>
                        </a:cubicBezTo>
                        <a:cubicBezTo>
                          <a:pt x="279" y="67"/>
                          <a:pt x="281" y="68"/>
                          <a:pt x="279" y="67"/>
                        </a:cubicBezTo>
                        <a:cubicBezTo>
                          <a:pt x="278" y="66"/>
                          <a:pt x="281" y="67"/>
                          <a:pt x="280" y="66"/>
                        </a:cubicBezTo>
                        <a:cubicBezTo>
                          <a:pt x="280" y="65"/>
                          <a:pt x="279" y="65"/>
                          <a:pt x="278" y="65"/>
                        </a:cubicBezTo>
                        <a:cubicBezTo>
                          <a:pt x="278" y="65"/>
                          <a:pt x="278" y="65"/>
                          <a:pt x="278" y="64"/>
                        </a:cubicBezTo>
                        <a:cubicBezTo>
                          <a:pt x="277" y="63"/>
                          <a:pt x="278" y="64"/>
                          <a:pt x="278" y="63"/>
                        </a:cubicBezTo>
                        <a:cubicBezTo>
                          <a:pt x="279" y="63"/>
                          <a:pt x="279" y="63"/>
                          <a:pt x="280" y="64"/>
                        </a:cubicBezTo>
                        <a:cubicBezTo>
                          <a:pt x="280" y="64"/>
                          <a:pt x="281" y="65"/>
                          <a:pt x="281" y="65"/>
                        </a:cubicBezTo>
                        <a:cubicBezTo>
                          <a:pt x="281" y="64"/>
                          <a:pt x="281" y="63"/>
                          <a:pt x="281" y="63"/>
                        </a:cubicBezTo>
                        <a:cubicBezTo>
                          <a:pt x="281" y="63"/>
                          <a:pt x="282" y="64"/>
                          <a:pt x="282" y="64"/>
                        </a:cubicBezTo>
                        <a:cubicBezTo>
                          <a:pt x="283" y="64"/>
                          <a:pt x="283" y="63"/>
                          <a:pt x="283" y="63"/>
                        </a:cubicBezTo>
                        <a:cubicBezTo>
                          <a:pt x="284" y="64"/>
                          <a:pt x="285" y="64"/>
                          <a:pt x="286" y="64"/>
                        </a:cubicBezTo>
                        <a:cubicBezTo>
                          <a:pt x="286" y="64"/>
                          <a:pt x="286" y="64"/>
                          <a:pt x="287" y="64"/>
                        </a:cubicBezTo>
                        <a:cubicBezTo>
                          <a:pt x="288" y="65"/>
                          <a:pt x="288" y="65"/>
                          <a:pt x="289" y="65"/>
                        </a:cubicBezTo>
                        <a:cubicBezTo>
                          <a:pt x="290" y="65"/>
                          <a:pt x="291" y="65"/>
                          <a:pt x="293" y="66"/>
                        </a:cubicBezTo>
                        <a:cubicBezTo>
                          <a:pt x="293" y="66"/>
                          <a:pt x="293" y="67"/>
                          <a:pt x="294" y="67"/>
                        </a:cubicBezTo>
                        <a:cubicBezTo>
                          <a:pt x="295" y="67"/>
                          <a:pt x="295" y="67"/>
                          <a:pt x="295" y="67"/>
                        </a:cubicBezTo>
                        <a:cubicBezTo>
                          <a:pt x="296" y="68"/>
                          <a:pt x="297" y="68"/>
                          <a:pt x="298" y="68"/>
                        </a:cubicBezTo>
                        <a:cubicBezTo>
                          <a:pt x="299" y="69"/>
                          <a:pt x="299" y="70"/>
                          <a:pt x="298" y="70"/>
                        </a:cubicBezTo>
                        <a:cubicBezTo>
                          <a:pt x="298" y="70"/>
                          <a:pt x="298" y="70"/>
                          <a:pt x="298" y="70"/>
                        </a:cubicBezTo>
                        <a:cubicBezTo>
                          <a:pt x="297" y="70"/>
                          <a:pt x="297" y="70"/>
                          <a:pt x="296" y="70"/>
                        </a:cubicBezTo>
                        <a:cubicBezTo>
                          <a:pt x="295" y="70"/>
                          <a:pt x="293" y="69"/>
                          <a:pt x="292" y="69"/>
                        </a:cubicBezTo>
                        <a:cubicBezTo>
                          <a:pt x="291" y="69"/>
                          <a:pt x="291" y="69"/>
                          <a:pt x="291" y="69"/>
                        </a:cubicBezTo>
                        <a:cubicBezTo>
                          <a:pt x="290" y="69"/>
                          <a:pt x="290" y="69"/>
                          <a:pt x="289" y="69"/>
                        </a:cubicBezTo>
                        <a:cubicBezTo>
                          <a:pt x="289" y="69"/>
                          <a:pt x="288" y="69"/>
                          <a:pt x="288" y="69"/>
                        </a:cubicBezTo>
                        <a:cubicBezTo>
                          <a:pt x="287" y="69"/>
                          <a:pt x="287" y="69"/>
                          <a:pt x="286" y="69"/>
                        </a:cubicBezTo>
                        <a:cubicBezTo>
                          <a:pt x="286" y="69"/>
                          <a:pt x="285" y="69"/>
                          <a:pt x="285" y="69"/>
                        </a:cubicBezTo>
                        <a:cubicBezTo>
                          <a:pt x="285" y="70"/>
                          <a:pt x="286" y="69"/>
                          <a:pt x="286" y="69"/>
                        </a:cubicBezTo>
                        <a:cubicBezTo>
                          <a:pt x="287" y="69"/>
                          <a:pt x="288" y="70"/>
                          <a:pt x="289" y="70"/>
                        </a:cubicBezTo>
                        <a:cubicBezTo>
                          <a:pt x="290" y="70"/>
                          <a:pt x="291" y="70"/>
                          <a:pt x="292" y="70"/>
                        </a:cubicBezTo>
                        <a:cubicBezTo>
                          <a:pt x="293" y="69"/>
                          <a:pt x="294" y="70"/>
                          <a:pt x="295" y="70"/>
                        </a:cubicBezTo>
                        <a:cubicBezTo>
                          <a:pt x="296" y="71"/>
                          <a:pt x="297" y="71"/>
                          <a:pt x="298" y="71"/>
                        </a:cubicBezTo>
                        <a:cubicBezTo>
                          <a:pt x="298" y="71"/>
                          <a:pt x="298" y="71"/>
                          <a:pt x="299" y="71"/>
                        </a:cubicBezTo>
                        <a:cubicBezTo>
                          <a:pt x="299" y="71"/>
                          <a:pt x="300" y="71"/>
                          <a:pt x="300" y="71"/>
                        </a:cubicBezTo>
                        <a:cubicBezTo>
                          <a:pt x="301" y="71"/>
                          <a:pt x="301" y="72"/>
                          <a:pt x="302" y="72"/>
                        </a:cubicBezTo>
                        <a:cubicBezTo>
                          <a:pt x="302" y="73"/>
                          <a:pt x="301" y="73"/>
                          <a:pt x="302" y="74"/>
                        </a:cubicBezTo>
                        <a:cubicBezTo>
                          <a:pt x="302" y="74"/>
                          <a:pt x="303" y="74"/>
                          <a:pt x="303" y="74"/>
                        </a:cubicBezTo>
                        <a:cubicBezTo>
                          <a:pt x="303" y="74"/>
                          <a:pt x="303" y="74"/>
                          <a:pt x="304" y="74"/>
                        </a:cubicBezTo>
                        <a:cubicBezTo>
                          <a:pt x="305" y="75"/>
                          <a:pt x="305" y="75"/>
                          <a:pt x="306" y="75"/>
                        </a:cubicBezTo>
                        <a:cubicBezTo>
                          <a:pt x="306" y="75"/>
                          <a:pt x="307" y="76"/>
                          <a:pt x="307" y="76"/>
                        </a:cubicBezTo>
                        <a:cubicBezTo>
                          <a:pt x="308" y="77"/>
                          <a:pt x="309" y="78"/>
                          <a:pt x="309" y="78"/>
                        </a:cubicBezTo>
                        <a:cubicBezTo>
                          <a:pt x="309" y="78"/>
                          <a:pt x="308" y="78"/>
                          <a:pt x="308" y="78"/>
                        </a:cubicBezTo>
                        <a:cubicBezTo>
                          <a:pt x="308" y="78"/>
                          <a:pt x="308" y="79"/>
                          <a:pt x="308" y="79"/>
                        </a:cubicBezTo>
                        <a:cubicBezTo>
                          <a:pt x="307" y="79"/>
                          <a:pt x="307" y="79"/>
                          <a:pt x="307" y="79"/>
                        </a:cubicBezTo>
                        <a:cubicBezTo>
                          <a:pt x="307" y="79"/>
                          <a:pt x="306" y="79"/>
                          <a:pt x="306" y="79"/>
                        </a:cubicBezTo>
                        <a:cubicBezTo>
                          <a:pt x="305" y="79"/>
                          <a:pt x="305" y="80"/>
                          <a:pt x="305" y="80"/>
                        </a:cubicBezTo>
                        <a:cubicBezTo>
                          <a:pt x="303" y="80"/>
                          <a:pt x="303" y="80"/>
                          <a:pt x="301" y="79"/>
                        </a:cubicBezTo>
                        <a:cubicBezTo>
                          <a:pt x="301" y="79"/>
                          <a:pt x="300" y="79"/>
                          <a:pt x="299" y="78"/>
                        </a:cubicBezTo>
                        <a:cubicBezTo>
                          <a:pt x="298" y="78"/>
                          <a:pt x="298" y="78"/>
                          <a:pt x="298" y="78"/>
                        </a:cubicBezTo>
                        <a:cubicBezTo>
                          <a:pt x="296" y="78"/>
                          <a:pt x="296" y="79"/>
                          <a:pt x="295" y="78"/>
                        </a:cubicBezTo>
                        <a:cubicBezTo>
                          <a:pt x="294" y="78"/>
                          <a:pt x="294" y="78"/>
                          <a:pt x="293" y="78"/>
                        </a:cubicBezTo>
                        <a:cubicBezTo>
                          <a:pt x="293" y="78"/>
                          <a:pt x="292" y="78"/>
                          <a:pt x="292" y="79"/>
                        </a:cubicBezTo>
                        <a:cubicBezTo>
                          <a:pt x="292" y="79"/>
                          <a:pt x="292" y="80"/>
                          <a:pt x="293" y="80"/>
                        </a:cubicBezTo>
                        <a:cubicBezTo>
                          <a:pt x="294" y="81"/>
                          <a:pt x="294" y="80"/>
                          <a:pt x="294" y="80"/>
                        </a:cubicBezTo>
                        <a:cubicBezTo>
                          <a:pt x="294" y="79"/>
                          <a:pt x="295" y="80"/>
                          <a:pt x="296" y="80"/>
                        </a:cubicBezTo>
                        <a:cubicBezTo>
                          <a:pt x="296" y="80"/>
                          <a:pt x="297" y="80"/>
                          <a:pt x="297" y="80"/>
                        </a:cubicBezTo>
                        <a:cubicBezTo>
                          <a:pt x="298" y="79"/>
                          <a:pt x="299" y="79"/>
                          <a:pt x="300" y="80"/>
                        </a:cubicBezTo>
                        <a:cubicBezTo>
                          <a:pt x="302" y="80"/>
                          <a:pt x="302" y="81"/>
                          <a:pt x="304" y="81"/>
                        </a:cubicBezTo>
                        <a:cubicBezTo>
                          <a:pt x="305" y="81"/>
                          <a:pt x="305" y="81"/>
                          <a:pt x="305" y="82"/>
                        </a:cubicBezTo>
                        <a:cubicBezTo>
                          <a:pt x="305" y="83"/>
                          <a:pt x="305" y="83"/>
                          <a:pt x="304" y="83"/>
                        </a:cubicBezTo>
                        <a:cubicBezTo>
                          <a:pt x="303" y="83"/>
                          <a:pt x="302" y="84"/>
                          <a:pt x="303" y="85"/>
                        </a:cubicBezTo>
                        <a:cubicBezTo>
                          <a:pt x="303" y="85"/>
                          <a:pt x="305" y="84"/>
                          <a:pt x="305" y="84"/>
                        </a:cubicBezTo>
                        <a:cubicBezTo>
                          <a:pt x="305" y="84"/>
                          <a:pt x="306" y="84"/>
                          <a:pt x="307" y="84"/>
                        </a:cubicBezTo>
                        <a:cubicBezTo>
                          <a:pt x="308" y="84"/>
                          <a:pt x="307" y="83"/>
                          <a:pt x="307" y="82"/>
                        </a:cubicBezTo>
                        <a:cubicBezTo>
                          <a:pt x="307" y="81"/>
                          <a:pt x="309" y="81"/>
                          <a:pt x="309" y="82"/>
                        </a:cubicBezTo>
                        <a:cubicBezTo>
                          <a:pt x="310" y="83"/>
                          <a:pt x="310" y="84"/>
                          <a:pt x="310" y="84"/>
                        </a:cubicBezTo>
                        <a:cubicBezTo>
                          <a:pt x="311" y="85"/>
                          <a:pt x="311" y="86"/>
                          <a:pt x="312" y="87"/>
                        </a:cubicBezTo>
                        <a:cubicBezTo>
                          <a:pt x="312" y="88"/>
                          <a:pt x="312" y="88"/>
                          <a:pt x="312" y="88"/>
                        </a:cubicBezTo>
                        <a:cubicBezTo>
                          <a:pt x="311" y="88"/>
                          <a:pt x="312" y="89"/>
                          <a:pt x="312" y="89"/>
                        </a:cubicBezTo>
                        <a:cubicBezTo>
                          <a:pt x="312" y="90"/>
                          <a:pt x="312" y="90"/>
                          <a:pt x="311" y="90"/>
                        </a:cubicBezTo>
                        <a:cubicBezTo>
                          <a:pt x="311" y="91"/>
                          <a:pt x="311" y="91"/>
                          <a:pt x="311" y="91"/>
                        </a:cubicBezTo>
                        <a:cubicBezTo>
                          <a:pt x="311" y="92"/>
                          <a:pt x="311" y="92"/>
                          <a:pt x="311" y="92"/>
                        </a:cubicBezTo>
                        <a:cubicBezTo>
                          <a:pt x="312" y="92"/>
                          <a:pt x="312" y="91"/>
                          <a:pt x="312" y="91"/>
                        </a:cubicBezTo>
                        <a:cubicBezTo>
                          <a:pt x="312" y="91"/>
                          <a:pt x="312" y="91"/>
                          <a:pt x="312" y="91"/>
                        </a:cubicBezTo>
                        <a:cubicBezTo>
                          <a:pt x="313" y="90"/>
                          <a:pt x="313" y="90"/>
                          <a:pt x="313" y="90"/>
                        </a:cubicBezTo>
                        <a:cubicBezTo>
                          <a:pt x="313" y="89"/>
                          <a:pt x="313" y="89"/>
                          <a:pt x="313" y="89"/>
                        </a:cubicBezTo>
                        <a:cubicBezTo>
                          <a:pt x="313" y="88"/>
                          <a:pt x="313" y="88"/>
                          <a:pt x="313" y="88"/>
                        </a:cubicBezTo>
                        <a:cubicBezTo>
                          <a:pt x="314" y="87"/>
                          <a:pt x="314" y="87"/>
                          <a:pt x="313" y="86"/>
                        </a:cubicBezTo>
                        <a:cubicBezTo>
                          <a:pt x="312" y="85"/>
                          <a:pt x="313" y="85"/>
                          <a:pt x="314" y="86"/>
                        </a:cubicBezTo>
                        <a:cubicBezTo>
                          <a:pt x="314" y="86"/>
                          <a:pt x="314" y="86"/>
                          <a:pt x="315" y="87"/>
                        </a:cubicBezTo>
                        <a:cubicBezTo>
                          <a:pt x="315" y="87"/>
                          <a:pt x="315" y="87"/>
                          <a:pt x="316" y="87"/>
                        </a:cubicBezTo>
                        <a:cubicBezTo>
                          <a:pt x="316" y="87"/>
                          <a:pt x="316" y="88"/>
                          <a:pt x="317" y="88"/>
                        </a:cubicBezTo>
                        <a:cubicBezTo>
                          <a:pt x="318" y="89"/>
                          <a:pt x="319" y="89"/>
                          <a:pt x="318" y="88"/>
                        </a:cubicBezTo>
                        <a:cubicBezTo>
                          <a:pt x="318" y="88"/>
                          <a:pt x="317" y="87"/>
                          <a:pt x="317" y="87"/>
                        </a:cubicBezTo>
                        <a:cubicBezTo>
                          <a:pt x="316" y="86"/>
                          <a:pt x="316" y="86"/>
                          <a:pt x="315" y="86"/>
                        </a:cubicBezTo>
                        <a:cubicBezTo>
                          <a:pt x="315" y="85"/>
                          <a:pt x="314" y="85"/>
                          <a:pt x="315" y="85"/>
                        </a:cubicBezTo>
                        <a:cubicBezTo>
                          <a:pt x="315" y="85"/>
                          <a:pt x="315" y="85"/>
                          <a:pt x="316" y="85"/>
                        </a:cubicBezTo>
                        <a:cubicBezTo>
                          <a:pt x="316" y="86"/>
                          <a:pt x="318" y="88"/>
                          <a:pt x="318" y="87"/>
                        </a:cubicBezTo>
                        <a:cubicBezTo>
                          <a:pt x="318" y="87"/>
                          <a:pt x="318" y="87"/>
                          <a:pt x="318" y="86"/>
                        </a:cubicBezTo>
                        <a:cubicBezTo>
                          <a:pt x="318" y="86"/>
                          <a:pt x="318" y="86"/>
                          <a:pt x="318" y="86"/>
                        </a:cubicBezTo>
                        <a:cubicBezTo>
                          <a:pt x="319" y="86"/>
                          <a:pt x="319" y="86"/>
                          <a:pt x="319" y="86"/>
                        </a:cubicBezTo>
                        <a:cubicBezTo>
                          <a:pt x="319" y="86"/>
                          <a:pt x="319" y="86"/>
                          <a:pt x="319" y="86"/>
                        </a:cubicBezTo>
                        <a:cubicBezTo>
                          <a:pt x="320" y="86"/>
                          <a:pt x="320" y="86"/>
                          <a:pt x="321" y="86"/>
                        </a:cubicBezTo>
                        <a:cubicBezTo>
                          <a:pt x="321" y="86"/>
                          <a:pt x="322" y="87"/>
                          <a:pt x="322" y="87"/>
                        </a:cubicBezTo>
                        <a:cubicBezTo>
                          <a:pt x="323" y="88"/>
                          <a:pt x="323" y="88"/>
                          <a:pt x="324" y="89"/>
                        </a:cubicBezTo>
                        <a:cubicBezTo>
                          <a:pt x="325" y="89"/>
                          <a:pt x="327" y="91"/>
                          <a:pt x="326" y="91"/>
                        </a:cubicBezTo>
                        <a:cubicBezTo>
                          <a:pt x="326" y="92"/>
                          <a:pt x="325" y="92"/>
                          <a:pt x="325" y="93"/>
                        </a:cubicBezTo>
                        <a:cubicBezTo>
                          <a:pt x="325" y="93"/>
                          <a:pt x="325" y="93"/>
                          <a:pt x="325" y="93"/>
                        </a:cubicBezTo>
                        <a:cubicBezTo>
                          <a:pt x="324" y="93"/>
                          <a:pt x="324" y="93"/>
                          <a:pt x="324" y="93"/>
                        </a:cubicBezTo>
                        <a:cubicBezTo>
                          <a:pt x="324" y="94"/>
                          <a:pt x="325" y="94"/>
                          <a:pt x="325" y="95"/>
                        </a:cubicBezTo>
                        <a:cubicBezTo>
                          <a:pt x="324" y="95"/>
                          <a:pt x="324" y="95"/>
                          <a:pt x="324" y="95"/>
                        </a:cubicBezTo>
                        <a:cubicBezTo>
                          <a:pt x="324" y="95"/>
                          <a:pt x="324" y="95"/>
                          <a:pt x="324" y="95"/>
                        </a:cubicBezTo>
                        <a:cubicBezTo>
                          <a:pt x="323" y="96"/>
                          <a:pt x="323" y="95"/>
                          <a:pt x="322" y="95"/>
                        </a:cubicBezTo>
                        <a:cubicBezTo>
                          <a:pt x="322" y="95"/>
                          <a:pt x="322" y="95"/>
                          <a:pt x="321" y="95"/>
                        </a:cubicBezTo>
                        <a:cubicBezTo>
                          <a:pt x="321" y="94"/>
                          <a:pt x="320" y="94"/>
                          <a:pt x="320" y="94"/>
                        </a:cubicBezTo>
                        <a:cubicBezTo>
                          <a:pt x="319" y="94"/>
                          <a:pt x="320" y="95"/>
                          <a:pt x="320" y="95"/>
                        </a:cubicBezTo>
                        <a:cubicBezTo>
                          <a:pt x="319" y="95"/>
                          <a:pt x="318" y="94"/>
                          <a:pt x="319" y="95"/>
                        </a:cubicBezTo>
                        <a:cubicBezTo>
                          <a:pt x="319" y="95"/>
                          <a:pt x="319" y="95"/>
                          <a:pt x="320" y="96"/>
                        </a:cubicBezTo>
                        <a:cubicBezTo>
                          <a:pt x="320" y="96"/>
                          <a:pt x="320" y="95"/>
                          <a:pt x="321" y="95"/>
                        </a:cubicBezTo>
                        <a:cubicBezTo>
                          <a:pt x="322" y="96"/>
                          <a:pt x="323" y="96"/>
                          <a:pt x="324" y="98"/>
                        </a:cubicBezTo>
                        <a:cubicBezTo>
                          <a:pt x="324" y="98"/>
                          <a:pt x="324" y="99"/>
                          <a:pt x="323" y="99"/>
                        </a:cubicBezTo>
                        <a:cubicBezTo>
                          <a:pt x="323" y="99"/>
                          <a:pt x="321" y="98"/>
                          <a:pt x="320" y="98"/>
                        </a:cubicBezTo>
                        <a:cubicBezTo>
                          <a:pt x="319" y="97"/>
                          <a:pt x="319" y="98"/>
                          <a:pt x="319" y="98"/>
                        </a:cubicBezTo>
                        <a:cubicBezTo>
                          <a:pt x="319" y="99"/>
                          <a:pt x="319" y="100"/>
                          <a:pt x="320" y="101"/>
                        </a:cubicBezTo>
                        <a:cubicBezTo>
                          <a:pt x="321" y="101"/>
                          <a:pt x="320" y="99"/>
                          <a:pt x="320" y="99"/>
                        </a:cubicBezTo>
                        <a:cubicBezTo>
                          <a:pt x="320" y="99"/>
                          <a:pt x="321" y="99"/>
                          <a:pt x="321" y="99"/>
                        </a:cubicBezTo>
                        <a:cubicBezTo>
                          <a:pt x="322" y="99"/>
                          <a:pt x="322" y="99"/>
                          <a:pt x="323" y="99"/>
                        </a:cubicBezTo>
                        <a:cubicBezTo>
                          <a:pt x="324" y="100"/>
                          <a:pt x="323" y="101"/>
                          <a:pt x="323" y="101"/>
                        </a:cubicBezTo>
                        <a:cubicBezTo>
                          <a:pt x="323" y="101"/>
                          <a:pt x="323" y="102"/>
                          <a:pt x="323" y="102"/>
                        </a:cubicBezTo>
                        <a:cubicBezTo>
                          <a:pt x="322" y="102"/>
                          <a:pt x="322" y="102"/>
                          <a:pt x="322" y="102"/>
                        </a:cubicBezTo>
                        <a:cubicBezTo>
                          <a:pt x="321" y="101"/>
                          <a:pt x="322" y="103"/>
                          <a:pt x="322" y="104"/>
                        </a:cubicBezTo>
                        <a:cubicBezTo>
                          <a:pt x="322" y="104"/>
                          <a:pt x="322" y="105"/>
                          <a:pt x="323" y="105"/>
                        </a:cubicBezTo>
                        <a:cubicBezTo>
                          <a:pt x="323" y="105"/>
                          <a:pt x="323" y="105"/>
                          <a:pt x="323" y="105"/>
                        </a:cubicBezTo>
                        <a:cubicBezTo>
                          <a:pt x="324" y="106"/>
                          <a:pt x="323" y="106"/>
                          <a:pt x="323" y="106"/>
                        </a:cubicBezTo>
                        <a:cubicBezTo>
                          <a:pt x="323" y="106"/>
                          <a:pt x="322" y="106"/>
                          <a:pt x="322" y="106"/>
                        </a:cubicBezTo>
                        <a:cubicBezTo>
                          <a:pt x="322" y="107"/>
                          <a:pt x="323" y="107"/>
                          <a:pt x="323" y="108"/>
                        </a:cubicBezTo>
                        <a:cubicBezTo>
                          <a:pt x="323" y="108"/>
                          <a:pt x="323" y="108"/>
                          <a:pt x="322" y="108"/>
                        </a:cubicBezTo>
                        <a:cubicBezTo>
                          <a:pt x="322" y="108"/>
                          <a:pt x="322" y="108"/>
                          <a:pt x="322" y="109"/>
                        </a:cubicBezTo>
                        <a:cubicBezTo>
                          <a:pt x="322" y="110"/>
                          <a:pt x="322" y="111"/>
                          <a:pt x="322" y="112"/>
                        </a:cubicBezTo>
                        <a:cubicBezTo>
                          <a:pt x="323" y="112"/>
                          <a:pt x="322" y="113"/>
                          <a:pt x="322" y="113"/>
                        </a:cubicBezTo>
                        <a:cubicBezTo>
                          <a:pt x="322" y="114"/>
                          <a:pt x="322" y="114"/>
                          <a:pt x="323" y="115"/>
                        </a:cubicBezTo>
                        <a:cubicBezTo>
                          <a:pt x="324" y="116"/>
                          <a:pt x="323" y="114"/>
                          <a:pt x="324" y="114"/>
                        </a:cubicBezTo>
                        <a:cubicBezTo>
                          <a:pt x="325" y="114"/>
                          <a:pt x="325" y="115"/>
                          <a:pt x="326" y="115"/>
                        </a:cubicBezTo>
                        <a:cubicBezTo>
                          <a:pt x="326" y="116"/>
                          <a:pt x="326" y="116"/>
                          <a:pt x="326" y="116"/>
                        </a:cubicBezTo>
                        <a:cubicBezTo>
                          <a:pt x="327" y="118"/>
                          <a:pt x="325" y="117"/>
                          <a:pt x="325" y="117"/>
                        </a:cubicBezTo>
                        <a:cubicBezTo>
                          <a:pt x="325" y="118"/>
                          <a:pt x="326" y="118"/>
                          <a:pt x="326" y="118"/>
                        </a:cubicBezTo>
                        <a:cubicBezTo>
                          <a:pt x="326" y="118"/>
                          <a:pt x="327" y="119"/>
                          <a:pt x="327" y="119"/>
                        </a:cubicBezTo>
                        <a:cubicBezTo>
                          <a:pt x="327" y="119"/>
                          <a:pt x="327" y="119"/>
                          <a:pt x="328" y="119"/>
                        </a:cubicBezTo>
                        <a:cubicBezTo>
                          <a:pt x="328" y="120"/>
                          <a:pt x="328" y="119"/>
                          <a:pt x="329" y="120"/>
                        </a:cubicBezTo>
                        <a:cubicBezTo>
                          <a:pt x="329" y="120"/>
                          <a:pt x="330" y="121"/>
                          <a:pt x="330" y="121"/>
                        </a:cubicBezTo>
                        <a:cubicBezTo>
                          <a:pt x="330" y="122"/>
                          <a:pt x="330" y="123"/>
                          <a:pt x="330" y="123"/>
                        </a:cubicBezTo>
                        <a:cubicBezTo>
                          <a:pt x="330" y="123"/>
                          <a:pt x="329" y="123"/>
                          <a:pt x="329" y="123"/>
                        </a:cubicBezTo>
                        <a:cubicBezTo>
                          <a:pt x="329" y="123"/>
                          <a:pt x="328" y="122"/>
                          <a:pt x="328" y="122"/>
                        </a:cubicBezTo>
                        <a:cubicBezTo>
                          <a:pt x="327" y="121"/>
                          <a:pt x="326" y="121"/>
                          <a:pt x="326" y="121"/>
                        </a:cubicBezTo>
                        <a:cubicBezTo>
                          <a:pt x="326" y="121"/>
                          <a:pt x="326" y="122"/>
                          <a:pt x="326" y="122"/>
                        </a:cubicBezTo>
                        <a:cubicBezTo>
                          <a:pt x="326" y="123"/>
                          <a:pt x="326" y="122"/>
                          <a:pt x="325" y="122"/>
                        </a:cubicBezTo>
                        <a:cubicBezTo>
                          <a:pt x="324" y="121"/>
                          <a:pt x="324" y="122"/>
                          <a:pt x="325" y="123"/>
                        </a:cubicBezTo>
                        <a:cubicBezTo>
                          <a:pt x="325" y="123"/>
                          <a:pt x="325" y="123"/>
                          <a:pt x="326" y="124"/>
                        </a:cubicBezTo>
                        <a:cubicBezTo>
                          <a:pt x="326" y="124"/>
                          <a:pt x="326" y="124"/>
                          <a:pt x="326" y="125"/>
                        </a:cubicBezTo>
                        <a:cubicBezTo>
                          <a:pt x="327" y="125"/>
                          <a:pt x="328" y="125"/>
                          <a:pt x="329" y="126"/>
                        </a:cubicBezTo>
                        <a:cubicBezTo>
                          <a:pt x="329" y="127"/>
                          <a:pt x="329" y="127"/>
                          <a:pt x="329" y="127"/>
                        </a:cubicBezTo>
                        <a:cubicBezTo>
                          <a:pt x="329" y="128"/>
                          <a:pt x="329" y="128"/>
                          <a:pt x="329" y="128"/>
                        </a:cubicBezTo>
                        <a:cubicBezTo>
                          <a:pt x="329" y="128"/>
                          <a:pt x="330" y="129"/>
                          <a:pt x="330" y="129"/>
                        </a:cubicBezTo>
                        <a:cubicBezTo>
                          <a:pt x="331" y="130"/>
                          <a:pt x="331" y="131"/>
                          <a:pt x="331" y="132"/>
                        </a:cubicBezTo>
                        <a:cubicBezTo>
                          <a:pt x="331" y="132"/>
                          <a:pt x="332" y="134"/>
                          <a:pt x="331" y="133"/>
                        </a:cubicBezTo>
                        <a:cubicBezTo>
                          <a:pt x="330" y="133"/>
                          <a:pt x="329" y="132"/>
                          <a:pt x="329" y="131"/>
                        </a:cubicBezTo>
                        <a:cubicBezTo>
                          <a:pt x="329" y="131"/>
                          <a:pt x="328" y="131"/>
                          <a:pt x="328" y="131"/>
                        </a:cubicBezTo>
                        <a:cubicBezTo>
                          <a:pt x="329" y="132"/>
                          <a:pt x="330" y="132"/>
                          <a:pt x="330" y="133"/>
                        </a:cubicBezTo>
                        <a:cubicBezTo>
                          <a:pt x="331" y="135"/>
                          <a:pt x="329" y="133"/>
                          <a:pt x="330" y="135"/>
                        </a:cubicBezTo>
                        <a:cubicBezTo>
                          <a:pt x="330" y="135"/>
                          <a:pt x="330" y="135"/>
                          <a:pt x="330" y="136"/>
                        </a:cubicBezTo>
                        <a:cubicBezTo>
                          <a:pt x="331" y="137"/>
                          <a:pt x="331" y="137"/>
                          <a:pt x="332" y="137"/>
                        </a:cubicBezTo>
                        <a:cubicBezTo>
                          <a:pt x="333" y="137"/>
                          <a:pt x="333" y="138"/>
                          <a:pt x="333" y="139"/>
                        </a:cubicBezTo>
                        <a:cubicBezTo>
                          <a:pt x="333" y="139"/>
                          <a:pt x="333" y="139"/>
                          <a:pt x="332" y="139"/>
                        </a:cubicBezTo>
                        <a:cubicBezTo>
                          <a:pt x="331" y="138"/>
                          <a:pt x="331" y="138"/>
                          <a:pt x="330" y="138"/>
                        </a:cubicBezTo>
                        <a:cubicBezTo>
                          <a:pt x="330" y="138"/>
                          <a:pt x="329" y="138"/>
                          <a:pt x="329" y="138"/>
                        </a:cubicBezTo>
                        <a:cubicBezTo>
                          <a:pt x="329" y="139"/>
                          <a:pt x="329" y="139"/>
                          <a:pt x="329" y="140"/>
                        </a:cubicBezTo>
                        <a:cubicBezTo>
                          <a:pt x="330" y="140"/>
                          <a:pt x="331" y="141"/>
                          <a:pt x="331" y="141"/>
                        </a:cubicBezTo>
                        <a:cubicBezTo>
                          <a:pt x="332" y="141"/>
                          <a:pt x="332" y="142"/>
                          <a:pt x="333" y="142"/>
                        </a:cubicBezTo>
                        <a:cubicBezTo>
                          <a:pt x="333" y="143"/>
                          <a:pt x="333" y="143"/>
                          <a:pt x="332" y="144"/>
                        </a:cubicBezTo>
                        <a:cubicBezTo>
                          <a:pt x="332" y="144"/>
                          <a:pt x="332" y="145"/>
                          <a:pt x="332" y="145"/>
                        </a:cubicBezTo>
                        <a:cubicBezTo>
                          <a:pt x="331" y="145"/>
                          <a:pt x="329" y="145"/>
                          <a:pt x="329" y="144"/>
                        </a:cubicBezTo>
                        <a:cubicBezTo>
                          <a:pt x="328" y="143"/>
                          <a:pt x="327" y="142"/>
                          <a:pt x="326" y="142"/>
                        </a:cubicBezTo>
                        <a:cubicBezTo>
                          <a:pt x="326" y="141"/>
                          <a:pt x="326" y="142"/>
                          <a:pt x="326" y="142"/>
                        </a:cubicBezTo>
                        <a:cubicBezTo>
                          <a:pt x="326" y="143"/>
                          <a:pt x="325" y="143"/>
                          <a:pt x="325" y="144"/>
                        </a:cubicBezTo>
                        <a:cubicBezTo>
                          <a:pt x="325" y="144"/>
                          <a:pt x="327" y="145"/>
                          <a:pt x="326" y="145"/>
                        </a:cubicBezTo>
                        <a:cubicBezTo>
                          <a:pt x="326" y="146"/>
                          <a:pt x="326" y="146"/>
                          <a:pt x="326" y="146"/>
                        </a:cubicBezTo>
                        <a:cubicBezTo>
                          <a:pt x="325" y="146"/>
                          <a:pt x="325" y="147"/>
                          <a:pt x="326" y="147"/>
                        </a:cubicBezTo>
                        <a:cubicBezTo>
                          <a:pt x="326" y="147"/>
                          <a:pt x="327" y="147"/>
                          <a:pt x="327" y="148"/>
                        </a:cubicBezTo>
                        <a:cubicBezTo>
                          <a:pt x="327" y="148"/>
                          <a:pt x="328" y="149"/>
                          <a:pt x="328" y="149"/>
                        </a:cubicBezTo>
                        <a:cubicBezTo>
                          <a:pt x="329" y="150"/>
                          <a:pt x="329" y="150"/>
                          <a:pt x="329" y="151"/>
                        </a:cubicBezTo>
                        <a:cubicBezTo>
                          <a:pt x="330" y="151"/>
                          <a:pt x="331" y="152"/>
                          <a:pt x="331" y="152"/>
                        </a:cubicBezTo>
                        <a:cubicBezTo>
                          <a:pt x="333" y="154"/>
                          <a:pt x="333" y="154"/>
                          <a:pt x="334" y="156"/>
                        </a:cubicBezTo>
                        <a:cubicBezTo>
                          <a:pt x="334" y="157"/>
                          <a:pt x="334" y="157"/>
                          <a:pt x="334" y="158"/>
                        </a:cubicBezTo>
                        <a:cubicBezTo>
                          <a:pt x="335" y="159"/>
                          <a:pt x="335" y="159"/>
                          <a:pt x="335" y="160"/>
                        </a:cubicBezTo>
                        <a:cubicBezTo>
                          <a:pt x="335" y="161"/>
                          <a:pt x="335" y="162"/>
                          <a:pt x="335" y="163"/>
                        </a:cubicBezTo>
                        <a:cubicBezTo>
                          <a:pt x="335" y="163"/>
                          <a:pt x="335" y="162"/>
                          <a:pt x="335" y="162"/>
                        </a:cubicBezTo>
                        <a:cubicBezTo>
                          <a:pt x="334" y="162"/>
                          <a:pt x="334" y="161"/>
                          <a:pt x="334" y="161"/>
                        </a:cubicBezTo>
                        <a:cubicBezTo>
                          <a:pt x="333" y="160"/>
                          <a:pt x="333" y="161"/>
                          <a:pt x="333" y="161"/>
                        </a:cubicBezTo>
                        <a:cubicBezTo>
                          <a:pt x="333" y="163"/>
                          <a:pt x="330" y="159"/>
                          <a:pt x="330" y="158"/>
                        </a:cubicBezTo>
                        <a:cubicBezTo>
                          <a:pt x="330" y="158"/>
                          <a:pt x="329" y="155"/>
                          <a:pt x="328" y="155"/>
                        </a:cubicBezTo>
                        <a:cubicBezTo>
                          <a:pt x="328" y="155"/>
                          <a:pt x="327" y="155"/>
                          <a:pt x="326" y="154"/>
                        </a:cubicBezTo>
                        <a:cubicBezTo>
                          <a:pt x="326" y="154"/>
                          <a:pt x="326" y="153"/>
                          <a:pt x="325" y="152"/>
                        </a:cubicBezTo>
                        <a:cubicBezTo>
                          <a:pt x="324" y="152"/>
                          <a:pt x="324" y="151"/>
                          <a:pt x="323" y="151"/>
                        </a:cubicBezTo>
                        <a:cubicBezTo>
                          <a:pt x="323" y="151"/>
                          <a:pt x="322" y="151"/>
                          <a:pt x="322" y="151"/>
                        </a:cubicBezTo>
                        <a:cubicBezTo>
                          <a:pt x="322" y="150"/>
                          <a:pt x="322" y="150"/>
                          <a:pt x="322" y="150"/>
                        </a:cubicBezTo>
                        <a:cubicBezTo>
                          <a:pt x="322" y="151"/>
                          <a:pt x="323" y="152"/>
                          <a:pt x="324" y="152"/>
                        </a:cubicBezTo>
                        <a:cubicBezTo>
                          <a:pt x="324" y="153"/>
                          <a:pt x="325" y="154"/>
                          <a:pt x="326" y="154"/>
                        </a:cubicBezTo>
                        <a:cubicBezTo>
                          <a:pt x="326" y="155"/>
                          <a:pt x="327" y="155"/>
                          <a:pt x="328" y="155"/>
                        </a:cubicBezTo>
                        <a:cubicBezTo>
                          <a:pt x="329" y="156"/>
                          <a:pt x="328" y="156"/>
                          <a:pt x="327" y="157"/>
                        </a:cubicBezTo>
                        <a:cubicBezTo>
                          <a:pt x="327" y="157"/>
                          <a:pt x="327" y="157"/>
                          <a:pt x="326" y="157"/>
                        </a:cubicBezTo>
                        <a:cubicBezTo>
                          <a:pt x="326" y="157"/>
                          <a:pt x="326" y="156"/>
                          <a:pt x="326" y="157"/>
                        </a:cubicBezTo>
                        <a:cubicBezTo>
                          <a:pt x="326" y="157"/>
                          <a:pt x="327" y="158"/>
                          <a:pt x="327" y="158"/>
                        </a:cubicBezTo>
                        <a:cubicBezTo>
                          <a:pt x="329" y="159"/>
                          <a:pt x="327" y="159"/>
                          <a:pt x="327" y="159"/>
                        </a:cubicBezTo>
                        <a:cubicBezTo>
                          <a:pt x="326" y="159"/>
                          <a:pt x="327" y="160"/>
                          <a:pt x="327" y="160"/>
                        </a:cubicBezTo>
                        <a:cubicBezTo>
                          <a:pt x="328" y="160"/>
                          <a:pt x="328" y="160"/>
                          <a:pt x="328" y="161"/>
                        </a:cubicBezTo>
                        <a:cubicBezTo>
                          <a:pt x="329" y="161"/>
                          <a:pt x="329" y="161"/>
                          <a:pt x="330" y="161"/>
                        </a:cubicBezTo>
                        <a:cubicBezTo>
                          <a:pt x="331" y="161"/>
                          <a:pt x="331" y="162"/>
                          <a:pt x="332" y="162"/>
                        </a:cubicBezTo>
                        <a:cubicBezTo>
                          <a:pt x="332" y="162"/>
                          <a:pt x="333" y="162"/>
                          <a:pt x="333" y="163"/>
                        </a:cubicBezTo>
                        <a:cubicBezTo>
                          <a:pt x="334" y="163"/>
                          <a:pt x="335" y="164"/>
                          <a:pt x="335" y="165"/>
                        </a:cubicBezTo>
                        <a:cubicBezTo>
                          <a:pt x="335" y="165"/>
                          <a:pt x="334" y="165"/>
                          <a:pt x="333" y="166"/>
                        </a:cubicBezTo>
                        <a:cubicBezTo>
                          <a:pt x="333" y="166"/>
                          <a:pt x="333" y="166"/>
                          <a:pt x="333" y="167"/>
                        </a:cubicBezTo>
                        <a:cubicBezTo>
                          <a:pt x="332" y="168"/>
                          <a:pt x="331" y="168"/>
                          <a:pt x="331" y="168"/>
                        </a:cubicBezTo>
                        <a:cubicBezTo>
                          <a:pt x="330" y="169"/>
                          <a:pt x="330" y="171"/>
                          <a:pt x="328" y="171"/>
                        </a:cubicBezTo>
                        <a:cubicBezTo>
                          <a:pt x="327" y="171"/>
                          <a:pt x="326" y="171"/>
                          <a:pt x="325" y="171"/>
                        </a:cubicBezTo>
                        <a:cubicBezTo>
                          <a:pt x="325" y="171"/>
                          <a:pt x="324" y="171"/>
                          <a:pt x="324" y="171"/>
                        </a:cubicBezTo>
                        <a:cubicBezTo>
                          <a:pt x="324" y="171"/>
                          <a:pt x="323" y="172"/>
                          <a:pt x="323" y="172"/>
                        </a:cubicBezTo>
                        <a:cubicBezTo>
                          <a:pt x="322" y="172"/>
                          <a:pt x="322" y="172"/>
                          <a:pt x="321" y="171"/>
                        </a:cubicBezTo>
                        <a:cubicBezTo>
                          <a:pt x="320" y="171"/>
                          <a:pt x="320" y="170"/>
                          <a:pt x="319" y="170"/>
                        </a:cubicBezTo>
                        <a:cubicBezTo>
                          <a:pt x="319" y="171"/>
                          <a:pt x="319" y="171"/>
                          <a:pt x="320" y="172"/>
                        </a:cubicBezTo>
                        <a:cubicBezTo>
                          <a:pt x="320" y="173"/>
                          <a:pt x="320" y="173"/>
                          <a:pt x="319" y="173"/>
                        </a:cubicBezTo>
                        <a:cubicBezTo>
                          <a:pt x="319" y="174"/>
                          <a:pt x="319" y="174"/>
                          <a:pt x="318" y="174"/>
                        </a:cubicBezTo>
                        <a:cubicBezTo>
                          <a:pt x="317" y="174"/>
                          <a:pt x="317" y="175"/>
                          <a:pt x="317" y="175"/>
                        </a:cubicBezTo>
                        <a:cubicBezTo>
                          <a:pt x="318" y="177"/>
                          <a:pt x="317" y="178"/>
                          <a:pt x="317" y="179"/>
                        </a:cubicBezTo>
                        <a:cubicBezTo>
                          <a:pt x="317" y="180"/>
                          <a:pt x="316" y="180"/>
                          <a:pt x="316" y="180"/>
                        </a:cubicBezTo>
                        <a:cubicBezTo>
                          <a:pt x="315" y="180"/>
                          <a:pt x="315" y="181"/>
                          <a:pt x="315" y="181"/>
                        </a:cubicBezTo>
                        <a:cubicBezTo>
                          <a:pt x="315" y="182"/>
                          <a:pt x="315" y="182"/>
                          <a:pt x="314" y="182"/>
                        </a:cubicBezTo>
                        <a:cubicBezTo>
                          <a:pt x="314" y="183"/>
                          <a:pt x="313" y="182"/>
                          <a:pt x="313" y="182"/>
                        </a:cubicBezTo>
                        <a:cubicBezTo>
                          <a:pt x="312" y="182"/>
                          <a:pt x="312" y="183"/>
                          <a:pt x="312" y="183"/>
                        </a:cubicBezTo>
                        <a:cubicBezTo>
                          <a:pt x="311" y="183"/>
                          <a:pt x="310" y="182"/>
                          <a:pt x="311" y="182"/>
                        </a:cubicBezTo>
                        <a:cubicBezTo>
                          <a:pt x="311" y="181"/>
                          <a:pt x="311" y="181"/>
                          <a:pt x="311" y="181"/>
                        </a:cubicBezTo>
                        <a:cubicBezTo>
                          <a:pt x="311" y="180"/>
                          <a:pt x="310" y="180"/>
                          <a:pt x="310" y="181"/>
                        </a:cubicBezTo>
                        <a:cubicBezTo>
                          <a:pt x="310" y="182"/>
                          <a:pt x="310" y="182"/>
                          <a:pt x="309" y="183"/>
                        </a:cubicBezTo>
                        <a:cubicBezTo>
                          <a:pt x="309" y="183"/>
                          <a:pt x="309" y="183"/>
                          <a:pt x="308" y="183"/>
                        </a:cubicBezTo>
                        <a:cubicBezTo>
                          <a:pt x="308" y="183"/>
                          <a:pt x="307" y="183"/>
                          <a:pt x="307" y="184"/>
                        </a:cubicBezTo>
                        <a:cubicBezTo>
                          <a:pt x="306" y="184"/>
                          <a:pt x="307" y="185"/>
                          <a:pt x="306" y="185"/>
                        </a:cubicBezTo>
                        <a:cubicBezTo>
                          <a:pt x="306" y="185"/>
                          <a:pt x="305" y="185"/>
                          <a:pt x="306" y="186"/>
                        </a:cubicBezTo>
                        <a:cubicBezTo>
                          <a:pt x="306" y="186"/>
                          <a:pt x="307" y="186"/>
                          <a:pt x="307" y="187"/>
                        </a:cubicBezTo>
                        <a:cubicBezTo>
                          <a:pt x="306" y="187"/>
                          <a:pt x="306" y="187"/>
                          <a:pt x="305" y="187"/>
                        </a:cubicBezTo>
                        <a:cubicBezTo>
                          <a:pt x="305" y="187"/>
                          <a:pt x="304" y="187"/>
                          <a:pt x="305" y="188"/>
                        </a:cubicBezTo>
                        <a:cubicBezTo>
                          <a:pt x="305" y="189"/>
                          <a:pt x="307" y="190"/>
                          <a:pt x="305" y="190"/>
                        </a:cubicBezTo>
                        <a:cubicBezTo>
                          <a:pt x="305" y="190"/>
                          <a:pt x="305" y="191"/>
                          <a:pt x="305" y="192"/>
                        </a:cubicBezTo>
                        <a:cubicBezTo>
                          <a:pt x="306" y="192"/>
                          <a:pt x="306" y="193"/>
                          <a:pt x="306" y="194"/>
                        </a:cubicBezTo>
                        <a:cubicBezTo>
                          <a:pt x="306" y="195"/>
                          <a:pt x="305" y="196"/>
                          <a:pt x="305" y="196"/>
                        </a:cubicBezTo>
                        <a:cubicBezTo>
                          <a:pt x="305" y="196"/>
                          <a:pt x="305" y="197"/>
                          <a:pt x="305" y="198"/>
                        </a:cubicBezTo>
                        <a:cubicBezTo>
                          <a:pt x="305" y="199"/>
                          <a:pt x="303" y="198"/>
                          <a:pt x="303" y="199"/>
                        </a:cubicBezTo>
                        <a:cubicBezTo>
                          <a:pt x="302" y="200"/>
                          <a:pt x="303" y="201"/>
                          <a:pt x="303" y="202"/>
                        </a:cubicBezTo>
                        <a:cubicBezTo>
                          <a:pt x="304" y="203"/>
                          <a:pt x="304" y="204"/>
                          <a:pt x="304" y="205"/>
                        </a:cubicBezTo>
                        <a:cubicBezTo>
                          <a:pt x="304" y="205"/>
                          <a:pt x="304" y="206"/>
                          <a:pt x="303" y="207"/>
                        </a:cubicBezTo>
                        <a:cubicBezTo>
                          <a:pt x="303" y="207"/>
                          <a:pt x="303" y="208"/>
                          <a:pt x="303" y="209"/>
                        </a:cubicBezTo>
                        <a:cubicBezTo>
                          <a:pt x="303" y="210"/>
                          <a:pt x="303" y="215"/>
                          <a:pt x="302" y="213"/>
                        </a:cubicBezTo>
                        <a:cubicBezTo>
                          <a:pt x="301" y="212"/>
                          <a:pt x="301" y="212"/>
                          <a:pt x="300" y="213"/>
                        </a:cubicBezTo>
                        <a:cubicBezTo>
                          <a:pt x="300" y="213"/>
                          <a:pt x="299" y="214"/>
                          <a:pt x="299" y="213"/>
                        </a:cubicBezTo>
                        <a:cubicBezTo>
                          <a:pt x="298" y="213"/>
                          <a:pt x="298" y="212"/>
                          <a:pt x="298" y="211"/>
                        </a:cubicBezTo>
                        <a:cubicBezTo>
                          <a:pt x="298" y="211"/>
                          <a:pt x="297" y="211"/>
                          <a:pt x="297" y="210"/>
                        </a:cubicBezTo>
                        <a:cubicBezTo>
                          <a:pt x="296" y="210"/>
                          <a:pt x="296" y="210"/>
                          <a:pt x="296" y="209"/>
                        </a:cubicBezTo>
                        <a:cubicBezTo>
                          <a:pt x="295" y="208"/>
                          <a:pt x="295" y="208"/>
                          <a:pt x="294" y="208"/>
                        </a:cubicBezTo>
                        <a:cubicBezTo>
                          <a:pt x="293" y="208"/>
                          <a:pt x="293" y="209"/>
                          <a:pt x="292" y="209"/>
                        </a:cubicBezTo>
                        <a:cubicBezTo>
                          <a:pt x="292" y="210"/>
                          <a:pt x="292" y="208"/>
                          <a:pt x="292" y="208"/>
                        </a:cubicBezTo>
                        <a:cubicBezTo>
                          <a:pt x="292" y="207"/>
                          <a:pt x="291" y="207"/>
                          <a:pt x="291" y="206"/>
                        </a:cubicBezTo>
                        <a:cubicBezTo>
                          <a:pt x="290" y="206"/>
                          <a:pt x="289" y="205"/>
                          <a:pt x="289" y="205"/>
                        </a:cubicBezTo>
                        <a:cubicBezTo>
                          <a:pt x="289" y="203"/>
                          <a:pt x="288" y="202"/>
                          <a:pt x="287" y="201"/>
                        </a:cubicBezTo>
                        <a:cubicBezTo>
                          <a:pt x="286" y="199"/>
                          <a:pt x="286" y="198"/>
                          <a:pt x="285" y="196"/>
                        </a:cubicBezTo>
                        <a:cubicBezTo>
                          <a:pt x="285" y="194"/>
                          <a:pt x="283" y="193"/>
                          <a:pt x="283" y="190"/>
                        </a:cubicBezTo>
                        <a:cubicBezTo>
                          <a:pt x="283" y="189"/>
                          <a:pt x="285" y="187"/>
                          <a:pt x="284" y="186"/>
                        </a:cubicBezTo>
                        <a:cubicBezTo>
                          <a:pt x="283" y="186"/>
                          <a:pt x="282" y="187"/>
                          <a:pt x="282" y="188"/>
                        </a:cubicBezTo>
                        <a:cubicBezTo>
                          <a:pt x="282" y="188"/>
                          <a:pt x="281" y="189"/>
                          <a:pt x="281" y="188"/>
                        </a:cubicBezTo>
                        <a:cubicBezTo>
                          <a:pt x="281" y="188"/>
                          <a:pt x="281" y="187"/>
                          <a:pt x="281" y="186"/>
                        </a:cubicBezTo>
                        <a:cubicBezTo>
                          <a:pt x="281" y="185"/>
                          <a:pt x="280" y="183"/>
                          <a:pt x="280" y="182"/>
                        </a:cubicBezTo>
                        <a:cubicBezTo>
                          <a:pt x="280" y="181"/>
                          <a:pt x="280" y="181"/>
                          <a:pt x="279" y="180"/>
                        </a:cubicBezTo>
                        <a:cubicBezTo>
                          <a:pt x="278" y="179"/>
                          <a:pt x="278" y="178"/>
                          <a:pt x="277" y="177"/>
                        </a:cubicBezTo>
                        <a:cubicBezTo>
                          <a:pt x="276" y="176"/>
                          <a:pt x="277" y="175"/>
                          <a:pt x="277" y="175"/>
                        </a:cubicBezTo>
                        <a:cubicBezTo>
                          <a:pt x="277" y="174"/>
                          <a:pt x="278" y="174"/>
                          <a:pt x="278" y="173"/>
                        </a:cubicBezTo>
                        <a:cubicBezTo>
                          <a:pt x="277" y="173"/>
                          <a:pt x="276" y="172"/>
                          <a:pt x="275" y="172"/>
                        </a:cubicBezTo>
                        <a:cubicBezTo>
                          <a:pt x="275" y="171"/>
                          <a:pt x="275" y="171"/>
                          <a:pt x="275" y="171"/>
                        </a:cubicBezTo>
                        <a:cubicBezTo>
                          <a:pt x="276" y="171"/>
                          <a:pt x="276" y="171"/>
                          <a:pt x="276" y="170"/>
                        </a:cubicBezTo>
                        <a:cubicBezTo>
                          <a:pt x="275" y="170"/>
                          <a:pt x="276" y="169"/>
                          <a:pt x="275" y="168"/>
                        </a:cubicBezTo>
                        <a:cubicBezTo>
                          <a:pt x="275" y="168"/>
                          <a:pt x="274" y="167"/>
                          <a:pt x="275" y="167"/>
                        </a:cubicBezTo>
                        <a:cubicBezTo>
                          <a:pt x="275" y="166"/>
                          <a:pt x="276" y="166"/>
                          <a:pt x="276" y="166"/>
                        </a:cubicBezTo>
                        <a:cubicBezTo>
                          <a:pt x="277" y="165"/>
                          <a:pt x="277" y="165"/>
                          <a:pt x="278" y="166"/>
                        </a:cubicBezTo>
                        <a:cubicBezTo>
                          <a:pt x="279" y="166"/>
                          <a:pt x="280" y="166"/>
                          <a:pt x="281" y="166"/>
                        </a:cubicBezTo>
                        <a:cubicBezTo>
                          <a:pt x="281" y="166"/>
                          <a:pt x="281" y="167"/>
                          <a:pt x="282" y="167"/>
                        </a:cubicBezTo>
                        <a:cubicBezTo>
                          <a:pt x="283" y="167"/>
                          <a:pt x="282" y="167"/>
                          <a:pt x="282" y="166"/>
                        </a:cubicBezTo>
                        <a:cubicBezTo>
                          <a:pt x="282" y="166"/>
                          <a:pt x="281" y="166"/>
                          <a:pt x="281" y="166"/>
                        </a:cubicBezTo>
                        <a:cubicBezTo>
                          <a:pt x="281" y="165"/>
                          <a:pt x="281" y="165"/>
                          <a:pt x="280" y="164"/>
                        </a:cubicBezTo>
                        <a:cubicBezTo>
                          <a:pt x="279" y="164"/>
                          <a:pt x="278" y="165"/>
                          <a:pt x="277" y="165"/>
                        </a:cubicBezTo>
                        <a:cubicBezTo>
                          <a:pt x="276" y="163"/>
                          <a:pt x="278" y="163"/>
                          <a:pt x="279" y="163"/>
                        </a:cubicBezTo>
                        <a:cubicBezTo>
                          <a:pt x="281" y="163"/>
                          <a:pt x="279" y="161"/>
                          <a:pt x="280" y="161"/>
                        </a:cubicBezTo>
                        <a:cubicBezTo>
                          <a:pt x="281" y="160"/>
                          <a:pt x="281" y="159"/>
                          <a:pt x="281" y="158"/>
                        </a:cubicBezTo>
                        <a:cubicBezTo>
                          <a:pt x="281" y="158"/>
                          <a:pt x="281" y="157"/>
                          <a:pt x="281" y="156"/>
                        </a:cubicBezTo>
                        <a:cubicBezTo>
                          <a:pt x="281" y="155"/>
                          <a:pt x="280" y="153"/>
                          <a:pt x="278" y="154"/>
                        </a:cubicBezTo>
                        <a:cubicBezTo>
                          <a:pt x="278" y="154"/>
                          <a:pt x="275" y="154"/>
                          <a:pt x="277" y="155"/>
                        </a:cubicBezTo>
                        <a:cubicBezTo>
                          <a:pt x="278" y="156"/>
                          <a:pt x="279" y="158"/>
                          <a:pt x="277" y="158"/>
                        </a:cubicBezTo>
                        <a:cubicBezTo>
                          <a:pt x="276" y="158"/>
                          <a:pt x="275" y="158"/>
                          <a:pt x="275" y="158"/>
                        </a:cubicBezTo>
                        <a:cubicBezTo>
                          <a:pt x="274" y="158"/>
                          <a:pt x="274" y="158"/>
                          <a:pt x="273" y="158"/>
                        </a:cubicBezTo>
                        <a:cubicBezTo>
                          <a:pt x="272" y="157"/>
                          <a:pt x="273" y="156"/>
                          <a:pt x="272" y="156"/>
                        </a:cubicBezTo>
                        <a:cubicBezTo>
                          <a:pt x="271" y="156"/>
                          <a:pt x="271" y="155"/>
                          <a:pt x="271" y="154"/>
                        </a:cubicBezTo>
                        <a:cubicBezTo>
                          <a:pt x="271" y="154"/>
                          <a:pt x="271" y="153"/>
                          <a:pt x="271" y="152"/>
                        </a:cubicBezTo>
                        <a:cubicBezTo>
                          <a:pt x="271" y="152"/>
                          <a:pt x="272" y="151"/>
                          <a:pt x="272" y="151"/>
                        </a:cubicBezTo>
                        <a:cubicBezTo>
                          <a:pt x="272" y="150"/>
                          <a:pt x="270" y="147"/>
                          <a:pt x="272" y="148"/>
                        </a:cubicBezTo>
                        <a:cubicBezTo>
                          <a:pt x="273" y="148"/>
                          <a:pt x="273" y="148"/>
                          <a:pt x="274" y="148"/>
                        </a:cubicBezTo>
                        <a:cubicBezTo>
                          <a:pt x="275" y="149"/>
                          <a:pt x="275" y="149"/>
                          <a:pt x="276" y="149"/>
                        </a:cubicBezTo>
                        <a:cubicBezTo>
                          <a:pt x="278" y="150"/>
                          <a:pt x="279" y="151"/>
                          <a:pt x="279" y="149"/>
                        </a:cubicBezTo>
                        <a:cubicBezTo>
                          <a:pt x="278" y="148"/>
                          <a:pt x="278" y="148"/>
                          <a:pt x="278" y="147"/>
                        </a:cubicBezTo>
                        <a:cubicBezTo>
                          <a:pt x="277" y="147"/>
                          <a:pt x="276" y="147"/>
                          <a:pt x="276" y="146"/>
                        </a:cubicBezTo>
                        <a:cubicBezTo>
                          <a:pt x="276" y="145"/>
                          <a:pt x="276" y="145"/>
                          <a:pt x="275" y="145"/>
                        </a:cubicBezTo>
                        <a:cubicBezTo>
                          <a:pt x="275" y="145"/>
                          <a:pt x="274" y="145"/>
                          <a:pt x="274" y="144"/>
                        </a:cubicBezTo>
                        <a:cubicBezTo>
                          <a:pt x="273" y="144"/>
                          <a:pt x="274" y="143"/>
                          <a:pt x="273" y="142"/>
                        </a:cubicBezTo>
                        <a:cubicBezTo>
                          <a:pt x="273" y="142"/>
                          <a:pt x="272" y="142"/>
                          <a:pt x="271" y="142"/>
                        </a:cubicBezTo>
                        <a:cubicBezTo>
                          <a:pt x="271" y="142"/>
                          <a:pt x="271" y="143"/>
                          <a:pt x="271" y="144"/>
                        </a:cubicBezTo>
                        <a:cubicBezTo>
                          <a:pt x="271" y="145"/>
                          <a:pt x="270" y="145"/>
                          <a:pt x="269" y="144"/>
                        </a:cubicBezTo>
                        <a:cubicBezTo>
                          <a:pt x="268" y="143"/>
                          <a:pt x="268" y="142"/>
                          <a:pt x="268" y="142"/>
                        </a:cubicBezTo>
                        <a:cubicBezTo>
                          <a:pt x="268" y="141"/>
                          <a:pt x="267" y="141"/>
                          <a:pt x="267" y="140"/>
                        </a:cubicBezTo>
                        <a:cubicBezTo>
                          <a:pt x="267" y="138"/>
                          <a:pt x="269" y="139"/>
                          <a:pt x="268" y="138"/>
                        </a:cubicBezTo>
                        <a:cubicBezTo>
                          <a:pt x="268" y="137"/>
                          <a:pt x="267" y="136"/>
                          <a:pt x="267" y="136"/>
                        </a:cubicBezTo>
                        <a:cubicBezTo>
                          <a:pt x="267" y="135"/>
                          <a:pt x="268" y="135"/>
                          <a:pt x="268" y="135"/>
                        </a:cubicBezTo>
                        <a:cubicBezTo>
                          <a:pt x="269" y="134"/>
                          <a:pt x="268" y="134"/>
                          <a:pt x="267" y="134"/>
                        </a:cubicBezTo>
                        <a:cubicBezTo>
                          <a:pt x="266" y="133"/>
                          <a:pt x="267" y="132"/>
                          <a:pt x="267" y="131"/>
                        </a:cubicBezTo>
                        <a:cubicBezTo>
                          <a:pt x="266" y="131"/>
                          <a:pt x="265" y="130"/>
                          <a:pt x="265" y="130"/>
                        </a:cubicBezTo>
                        <a:cubicBezTo>
                          <a:pt x="264" y="129"/>
                          <a:pt x="264" y="129"/>
                          <a:pt x="264" y="128"/>
                        </a:cubicBezTo>
                        <a:cubicBezTo>
                          <a:pt x="264" y="128"/>
                          <a:pt x="264" y="127"/>
                          <a:pt x="264" y="126"/>
                        </a:cubicBezTo>
                        <a:cubicBezTo>
                          <a:pt x="264" y="125"/>
                          <a:pt x="264" y="125"/>
                          <a:pt x="263" y="124"/>
                        </a:cubicBezTo>
                        <a:cubicBezTo>
                          <a:pt x="263" y="123"/>
                          <a:pt x="263" y="123"/>
                          <a:pt x="262" y="123"/>
                        </a:cubicBezTo>
                        <a:cubicBezTo>
                          <a:pt x="261" y="122"/>
                          <a:pt x="261" y="121"/>
                          <a:pt x="261" y="121"/>
                        </a:cubicBezTo>
                        <a:cubicBezTo>
                          <a:pt x="260" y="121"/>
                          <a:pt x="259" y="120"/>
                          <a:pt x="259" y="119"/>
                        </a:cubicBezTo>
                        <a:cubicBezTo>
                          <a:pt x="258" y="119"/>
                          <a:pt x="258" y="118"/>
                          <a:pt x="258" y="118"/>
                        </a:cubicBezTo>
                        <a:cubicBezTo>
                          <a:pt x="257" y="116"/>
                          <a:pt x="257" y="115"/>
                          <a:pt x="255" y="114"/>
                        </a:cubicBezTo>
                        <a:cubicBezTo>
                          <a:pt x="254" y="113"/>
                          <a:pt x="253" y="113"/>
                          <a:pt x="252" y="112"/>
                        </a:cubicBezTo>
                        <a:cubicBezTo>
                          <a:pt x="251" y="112"/>
                          <a:pt x="250" y="112"/>
                          <a:pt x="249" y="111"/>
                        </a:cubicBezTo>
                        <a:cubicBezTo>
                          <a:pt x="249" y="111"/>
                          <a:pt x="248" y="111"/>
                          <a:pt x="247" y="110"/>
                        </a:cubicBezTo>
                        <a:cubicBezTo>
                          <a:pt x="247" y="110"/>
                          <a:pt x="245" y="110"/>
                          <a:pt x="245" y="110"/>
                        </a:cubicBezTo>
                        <a:cubicBezTo>
                          <a:pt x="245" y="110"/>
                          <a:pt x="245" y="111"/>
                          <a:pt x="246" y="111"/>
                        </a:cubicBezTo>
                        <a:cubicBezTo>
                          <a:pt x="246" y="111"/>
                          <a:pt x="244" y="111"/>
                          <a:pt x="244" y="111"/>
                        </a:cubicBezTo>
                        <a:cubicBezTo>
                          <a:pt x="242" y="110"/>
                          <a:pt x="241" y="110"/>
                          <a:pt x="241" y="111"/>
                        </a:cubicBezTo>
                        <a:cubicBezTo>
                          <a:pt x="240" y="111"/>
                          <a:pt x="240" y="111"/>
                          <a:pt x="239" y="110"/>
                        </a:cubicBezTo>
                        <a:cubicBezTo>
                          <a:pt x="238" y="110"/>
                          <a:pt x="239" y="111"/>
                          <a:pt x="239" y="112"/>
                        </a:cubicBezTo>
                        <a:cubicBezTo>
                          <a:pt x="238" y="112"/>
                          <a:pt x="237" y="111"/>
                          <a:pt x="236" y="111"/>
                        </a:cubicBezTo>
                        <a:cubicBezTo>
                          <a:pt x="236" y="111"/>
                          <a:pt x="235" y="111"/>
                          <a:pt x="234" y="111"/>
                        </a:cubicBezTo>
                        <a:cubicBezTo>
                          <a:pt x="233" y="110"/>
                          <a:pt x="233" y="110"/>
                          <a:pt x="233" y="109"/>
                        </a:cubicBezTo>
                        <a:cubicBezTo>
                          <a:pt x="232" y="109"/>
                          <a:pt x="231" y="109"/>
                          <a:pt x="230" y="109"/>
                        </a:cubicBezTo>
                        <a:cubicBezTo>
                          <a:pt x="229" y="108"/>
                          <a:pt x="231" y="108"/>
                          <a:pt x="232" y="108"/>
                        </a:cubicBezTo>
                        <a:cubicBezTo>
                          <a:pt x="233" y="108"/>
                          <a:pt x="235" y="108"/>
                          <a:pt x="234" y="107"/>
                        </a:cubicBezTo>
                        <a:cubicBezTo>
                          <a:pt x="234" y="106"/>
                          <a:pt x="232" y="106"/>
                          <a:pt x="232" y="106"/>
                        </a:cubicBezTo>
                        <a:cubicBezTo>
                          <a:pt x="231" y="106"/>
                          <a:pt x="230" y="106"/>
                          <a:pt x="230" y="105"/>
                        </a:cubicBezTo>
                        <a:cubicBezTo>
                          <a:pt x="229" y="105"/>
                          <a:pt x="228" y="105"/>
                          <a:pt x="227" y="105"/>
                        </a:cubicBezTo>
                        <a:cubicBezTo>
                          <a:pt x="226" y="104"/>
                          <a:pt x="226" y="103"/>
                          <a:pt x="228" y="102"/>
                        </a:cubicBezTo>
                        <a:cubicBezTo>
                          <a:pt x="228" y="102"/>
                          <a:pt x="229" y="102"/>
                          <a:pt x="230" y="102"/>
                        </a:cubicBezTo>
                        <a:cubicBezTo>
                          <a:pt x="230" y="102"/>
                          <a:pt x="231" y="102"/>
                          <a:pt x="231" y="103"/>
                        </a:cubicBezTo>
                        <a:cubicBezTo>
                          <a:pt x="232" y="103"/>
                          <a:pt x="233" y="102"/>
                          <a:pt x="233" y="102"/>
                        </a:cubicBezTo>
                        <a:cubicBezTo>
                          <a:pt x="234" y="101"/>
                          <a:pt x="237" y="103"/>
                          <a:pt x="237" y="102"/>
                        </a:cubicBezTo>
                        <a:cubicBezTo>
                          <a:pt x="237" y="101"/>
                          <a:pt x="239" y="102"/>
                          <a:pt x="238" y="101"/>
                        </a:cubicBezTo>
                        <a:cubicBezTo>
                          <a:pt x="238" y="100"/>
                          <a:pt x="236" y="99"/>
                          <a:pt x="236" y="99"/>
                        </a:cubicBezTo>
                        <a:cubicBezTo>
                          <a:pt x="235" y="100"/>
                          <a:pt x="235" y="101"/>
                          <a:pt x="234" y="100"/>
                        </a:cubicBezTo>
                        <a:cubicBezTo>
                          <a:pt x="234" y="100"/>
                          <a:pt x="233" y="100"/>
                          <a:pt x="233" y="100"/>
                        </a:cubicBezTo>
                        <a:cubicBezTo>
                          <a:pt x="233" y="100"/>
                          <a:pt x="232" y="100"/>
                          <a:pt x="232" y="101"/>
                        </a:cubicBezTo>
                        <a:cubicBezTo>
                          <a:pt x="232" y="101"/>
                          <a:pt x="231" y="101"/>
                          <a:pt x="231" y="101"/>
                        </a:cubicBezTo>
                        <a:cubicBezTo>
                          <a:pt x="230" y="101"/>
                          <a:pt x="229" y="101"/>
                          <a:pt x="229" y="100"/>
                        </a:cubicBezTo>
                        <a:cubicBezTo>
                          <a:pt x="229" y="100"/>
                          <a:pt x="229" y="99"/>
                          <a:pt x="229" y="99"/>
                        </a:cubicBezTo>
                        <a:cubicBezTo>
                          <a:pt x="229" y="98"/>
                          <a:pt x="226" y="98"/>
                          <a:pt x="225" y="98"/>
                        </a:cubicBezTo>
                        <a:cubicBezTo>
                          <a:pt x="224" y="97"/>
                          <a:pt x="223" y="97"/>
                          <a:pt x="223" y="96"/>
                        </a:cubicBezTo>
                        <a:cubicBezTo>
                          <a:pt x="223" y="95"/>
                          <a:pt x="222" y="95"/>
                          <a:pt x="222" y="94"/>
                        </a:cubicBezTo>
                        <a:cubicBezTo>
                          <a:pt x="222" y="94"/>
                          <a:pt x="222" y="93"/>
                          <a:pt x="223" y="93"/>
                        </a:cubicBezTo>
                        <a:cubicBezTo>
                          <a:pt x="224" y="92"/>
                          <a:pt x="225" y="92"/>
                          <a:pt x="226" y="91"/>
                        </a:cubicBezTo>
                        <a:cubicBezTo>
                          <a:pt x="227" y="91"/>
                          <a:pt x="228" y="91"/>
                          <a:pt x="229" y="91"/>
                        </a:cubicBezTo>
                        <a:cubicBezTo>
                          <a:pt x="229" y="91"/>
                          <a:pt x="229" y="91"/>
                          <a:pt x="230" y="90"/>
                        </a:cubicBezTo>
                        <a:cubicBezTo>
                          <a:pt x="230" y="90"/>
                          <a:pt x="230" y="89"/>
                          <a:pt x="231" y="89"/>
                        </a:cubicBezTo>
                        <a:cubicBezTo>
                          <a:pt x="232" y="89"/>
                          <a:pt x="233" y="90"/>
                          <a:pt x="233" y="89"/>
                        </a:cubicBezTo>
                        <a:cubicBezTo>
                          <a:pt x="233" y="89"/>
                          <a:pt x="233" y="89"/>
                          <a:pt x="234" y="89"/>
                        </a:cubicBezTo>
                        <a:cubicBezTo>
                          <a:pt x="234" y="89"/>
                          <a:pt x="234" y="89"/>
                          <a:pt x="234" y="89"/>
                        </a:cubicBezTo>
                        <a:cubicBezTo>
                          <a:pt x="235" y="89"/>
                          <a:pt x="235" y="89"/>
                          <a:pt x="235" y="89"/>
                        </a:cubicBezTo>
                        <a:cubicBezTo>
                          <a:pt x="237" y="89"/>
                          <a:pt x="237" y="88"/>
                          <a:pt x="238" y="88"/>
                        </a:cubicBezTo>
                        <a:cubicBezTo>
                          <a:pt x="239" y="88"/>
                          <a:pt x="239" y="87"/>
                          <a:pt x="238" y="86"/>
                        </a:cubicBezTo>
                        <a:cubicBezTo>
                          <a:pt x="238" y="85"/>
                          <a:pt x="236" y="85"/>
                          <a:pt x="238" y="85"/>
                        </a:cubicBezTo>
                        <a:cubicBezTo>
                          <a:pt x="238" y="85"/>
                          <a:pt x="239" y="85"/>
                          <a:pt x="238" y="84"/>
                        </a:cubicBezTo>
                        <a:cubicBezTo>
                          <a:pt x="238" y="84"/>
                          <a:pt x="238" y="84"/>
                          <a:pt x="238" y="84"/>
                        </a:cubicBezTo>
                        <a:cubicBezTo>
                          <a:pt x="238" y="84"/>
                          <a:pt x="238" y="83"/>
                          <a:pt x="238" y="83"/>
                        </a:cubicBezTo>
                        <a:cubicBezTo>
                          <a:pt x="238" y="83"/>
                          <a:pt x="237" y="83"/>
                          <a:pt x="237" y="83"/>
                        </a:cubicBezTo>
                        <a:cubicBezTo>
                          <a:pt x="236" y="83"/>
                          <a:pt x="237" y="83"/>
                          <a:pt x="236" y="83"/>
                        </a:cubicBezTo>
                        <a:cubicBezTo>
                          <a:pt x="236" y="83"/>
                          <a:pt x="235" y="83"/>
                          <a:pt x="234" y="83"/>
                        </a:cubicBezTo>
                        <a:cubicBezTo>
                          <a:pt x="234" y="82"/>
                          <a:pt x="233" y="83"/>
                          <a:pt x="233" y="82"/>
                        </a:cubicBezTo>
                        <a:cubicBezTo>
                          <a:pt x="232" y="82"/>
                          <a:pt x="232" y="81"/>
                          <a:pt x="232" y="81"/>
                        </a:cubicBezTo>
                        <a:cubicBezTo>
                          <a:pt x="232" y="81"/>
                          <a:pt x="232" y="80"/>
                          <a:pt x="233" y="80"/>
                        </a:cubicBezTo>
                        <a:cubicBezTo>
                          <a:pt x="233" y="80"/>
                          <a:pt x="234" y="79"/>
                          <a:pt x="234" y="79"/>
                        </a:cubicBezTo>
                        <a:cubicBezTo>
                          <a:pt x="234" y="79"/>
                          <a:pt x="233" y="78"/>
                          <a:pt x="234" y="78"/>
                        </a:cubicBezTo>
                        <a:cubicBezTo>
                          <a:pt x="234" y="78"/>
                          <a:pt x="235" y="78"/>
                          <a:pt x="235" y="78"/>
                        </a:cubicBezTo>
                        <a:cubicBezTo>
                          <a:pt x="236" y="78"/>
                          <a:pt x="236" y="77"/>
                          <a:pt x="237" y="77"/>
                        </a:cubicBezTo>
                        <a:cubicBezTo>
                          <a:pt x="237" y="76"/>
                          <a:pt x="237" y="76"/>
                          <a:pt x="238" y="76"/>
                        </a:cubicBezTo>
                        <a:cubicBezTo>
                          <a:pt x="238" y="75"/>
                          <a:pt x="238" y="75"/>
                          <a:pt x="239" y="75"/>
                        </a:cubicBezTo>
                        <a:cubicBezTo>
                          <a:pt x="240" y="75"/>
                          <a:pt x="241" y="76"/>
                          <a:pt x="242" y="76"/>
                        </a:cubicBezTo>
                        <a:cubicBezTo>
                          <a:pt x="244" y="76"/>
                          <a:pt x="243" y="75"/>
                          <a:pt x="243" y="74"/>
                        </a:cubicBezTo>
                        <a:cubicBezTo>
                          <a:pt x="243" y="74"/>
                          <a:pt x="244" y="73"/>
                          <a:pt x="243" y="72"/>
                        </a:cubicBezTo>
                        <a:cubicBezTo>
                          <a:pt x="242" y="72"/>
                          <a:pt x="241" y="71"/>
                          <a:pt x="242" y="70"/>
                        </a:cubicBezTo>
                        <a:cubicBezTo>
                          <a:pt x="242" y="70"/>
                          <a:pt x="243" y="70"/>
                          <a:pt x="244" y="70"/>
                        </a:cubicBezTo>
                        <a:cubicBezTo>
                          <a:pt x="245" y="71"/>
                          <a:pt x="245" y="71"/>
                          <a:pt x="247" y="72"/>
                        </a:cubicBezTo>
                        <a:cubicBezTo>
                          <a:pt x="247" y="72"/>
                          <a:pt x="248" y="72"/>
                          <a:pt x="248" y="73"/>
                        </a:cubicBezTo>
                        <a:cubicBezTo>
                          <a:pt x="249" y="73"/>
                          <a:pt x="249" y="74"/>
                          <a:pt x="250" y="74"/>
                        </a:cubicBezTo>
                        <a:close/>
                        <a:moveTo>
                          <a:pt x="100" y="147"/>
                        </a:moveTo>
                        <a:cubicBezTo>
                          <a:pt x="101" y="146"/>
                          <a:pt x="101" y="145"/>
                          <a:pt x="102" y="144"/>
                        </a:cubicBezTo>
                        <a:cubicBezTo>
                          <a:pt x="102" y="142"/>
                          <a:pt x="103" y="141"/>
                          <a:pt x="103" y="140"/>
                        </a:cubicBezTo>
                        <a:cubicBezTo>
                          <a:pt x="103" y="139"/>
                          <a:pt x="103" y="138"/>
                          <a:pt x="103" y="137"/>
                        </a:cubicBezTo>
                        <a:cubicBezTo>
                          <a:pt x="104" y="137"/>
                          <a:pt x="104" y="138"/>
                          <a:pt x="105" y="137"/>
                        </a:cubicBezTo>
                        <a:cubicBezTo>
                          <a:pt x="105" y="137"/>
                          <a:pt x="106" y="136"/>
                          <a:pt x="106" y="136"/>
                        </a:cubicBezTo>
                        <a:cubicBezTo>
                          <a:pt x="105" y="135"/>
                          <a:pt x="104" y="135"/>
                          <a:pt x="105" y="134"/>
                        </a:cubicBezTo>
                        <a:cubicBezTo>
                          <a:pt x="105" y="133"/>
                          <a:pt x="105" y="133"/>
                          <a:pt x="105" y="133"/>
                        </a:cubicBezTo>
                        <a:cubicBezTo>
                          <a:pt x="106" y="132"/>
                          <a:pt x="106" y="132"/>
                          <a:pt x="107" y="132"/>
                        </a:cubicBezTo>
                        <a:cubicBezTo>
                          <a:pt x="107" y="131"/>
                          <a:pt x="108" y="131"/>
                          <a:pt x="109" y="131"/>
                        </a:cubicBezTo>
                        <a:cubicBezTo>
                          <a:pt x="109" y="131"/>
                          <a:pt x="110" y="131"/>
                          <a:pt x="111" y="130"/>
                        </a:cubicBezTo>
                        <a:cubicBezTo>
                          <a:pt x="111" y="129"/>
                          <a:pt x="111" y="129"/>
                          <a:pt x="112" y="129"/>
                        </a:cubicBezTo>
                        <a:cubicBezTo>
                          <a:pt x="113" y="129"/>
                          <a:pt x="113" y="130"/>
                          <a:pt x="113" y="130"/>
                        </a:cubicBezTo>
                        <a:cubicBezTo>
                          <a:pt x="114" y="131"/>
                          <a:pt x="114" y="131"/>
                          <a:pt x="115" y="131"/>
                        </a:cubicBezTo>
                        <a:cubicBezTo>
                          <a:pt x="115" y="131"/>
                          <a:pt x="116" y="132"/>
                          <a:pt x="116" y="132"/>
                        </a:cubicBezTo>
                        <a:cubicBezTo>
                          <a:pt x="117" y="132"/>
                          <a:pt x="117" y="131"/>
                          <a:pt x="117" y="131"/>
                        </a:cubicBezTo>
                        <a:cubicBezTo>
                          <a:pt x="120" y="128"/>
                          <a:pt x="121" y="132"/>
                          <a:pt x="122" y="132"/>
                        </a:cubicBezTo>
                        <a:cubicBezTo>
                          <a:pt x="122" y="133"/>
                          <a:pt x="123" y="133"/>
                          <a:pt x="123" y="134"/>
                        </a:cubicBezTo>
                        <a:cubicBezTo>
                          <a:pt x="123" y="135"/>
                          <a:pt x="122" y="135"/>
                          <a:pt x="121" y="136"/>
                        </a:cubicBezTo>
                        <a:cubicBezTo>
                          <a:pt x="120" y="136"/>
                          <a:pt x="119" y="137"/>
                          <a:pt x="118" y="137"/>
                        </a:cubicBezTo>
                        <a:cubicBezTo>
                          <a:pt x="118" y="138"/>
                          <a:pt x="117" y="138"/>
                          <a:pt x="117" y="139"/>
                        </a:cubicBezTo>
                        <a:cubicBezTo>
                          <a:pt x="116" y="139"/>
                          <a:pt x="116" y="140"/>
                          <a:pt x="115" y="141"/>
                        </a:cubicBezTo>
                        <a:cubicBezTo>
                          <a:pt x="114" y="141"/>
                          <a:pt x="114" y="142"/>
                          <a:pt x="113" y="143"/>
                        </a:cubicBezTo>
                        <a:cubicBezTo>
                          <a:pt x="113" y="143"/>
                          <a:pt x="112" y="144"/>
                          <a:pt x="112" y="144"/>
                        </a:cubicBezTo>
                        <a:cubicBezTo>
                          <a:pt x="110" y="145"/>
                          <a:pt x="111" y="147"/>
                          <a:pt x="110" y="149"/>
                        </a:cubicBezTo>
                        <a:cubicBezTo>
                          <a:pt x="109" y="150"/>
                          <a:pt x="108" y="150"/>
                          <a:pt x="106" y="151"/>
                        </a:cubicBezTo>
                        <a:cubicBezTo>
                          <a:pt x="105" y="152"/>
                          <a:pt x="105" y="153"/>
                          <a:pt x="104" y="154"/>
                        </a:cubicBezTo>
                        <a:cubicBezTo>
                          <a:pt x="103" y="154"/>
                          <a:pt x="103" y="153"/>
                          <a:pt x="103" y="153"/>
                        </a:cubicBezTo>
                        <a:cubicBezTo>
                          <a:pt x="103" y="152"/>
                          <a:pt x="103" y="152"/>
                          <a:pt x="102" y="151"/>
                        </a:cubicBezTo>
                        <a:cubicBezTo>
                          <a:pt x="101" y="150"/>
                          <a:pt x="101" y="149"/>
                          <a:pt x="100" y="149"/>
                        </a:cubicBezTo>
                        <a:cubicBezTo>
                          <a:pt x="99" y="149"/>
                          <a:pt x="100" y="147"/>
                          <a:pt x="100" y="147"/>
                        </a:cubicBezTo>
                        <a:close/>
                        <a:moveTo>
                          <a:pt x="38" y="191"/>
                        </a:moveTo>
                        <a:cubicBezTo>
                          <a:pt x="38" y="190"/>
                          <a:pt x="36" y="192"/>
                          <a:pt x="36" y="193"/>
                        </a:cubicBezTo>
                        <a:cubicBezTo>
                          <a:pt x="35" y="194"/>
                          <a:pt x="35" y="194"/>
                          <a:pt x="34" y="195"/>
                        </a:cubicBezTo>
                        <a:cubicBezTo>
                          <a:pt x="34" y="195"/>
                          <a:pt x="33" y="195"/>
                          <a:pt x="33" y="195"/>
                        </a:cubicBezTo>
                        <a:cubicBezTo>
                          <a:pt x="32" y="197"/>
                          <a:pt x="33" y="198"/>
                          <a:pt x="34" y="198"/>
                        </a:cubicBezTo>
                        <a:cubicBezTo>
                          <a:pt x="34" y="198"/>
                          <a:pt x="34" y="198"/>
                          <a:pt x="34" y="199"/>
                        </a:cubicBezTo>
                        <a:cubicBezTo>
                          <a:pt x="34" y="199"/>
                          <a:pt x="34" y="199"/>
                          <a:pt x="34" y="199"/>
                        </a:cubicBezTo>
                        <a:cubicBezTo>
                          <a:pt x="36" y="199"/>
                          <a:pt x="38" y="199"/>
                          <a:pt x="40" y="199"/>
                        </a:cubicBezTo>
                        <a:cubicBezTo>
                          <a:pt x="40" y="199"/>
                          <a:pt x="40" y="199"/>
                          <a:pt x="40" y="199"/>
                        </a:cubicBezTo>
                        <a:cubicBezTo>
                          <a:pt x="40" y="198"/>
                          <a:pt x="40" y="199"/>
                          <a:pt x="40" y="199"/>
                        </a:cubicBezTo>
                        <a:cubicBezTo>
                          <a:pt x="41" y="199"/>
                          <a:pt x="42" y="199"/>
                          <a:pt x="43" y="199"/>
                        </a:cubicBezTo>
                        <a:cubicBezTo>
                          <a:pt x="57" y="200"/>
                          <a:pt x="72" y="207"/>
                          <a:pt x="90" y="219"/>
                        </a:cubicBezTo>
                        <a:cubicBezTo>
                          <a:pt x="109" y="231"/>
                          <a:pt x="132" y="248"/>
                          <a:pt x="158" y="262"/>
                        </a:cubicBezTo>
                        <a:cubicBezTo>
                          <a:pt x="165" y="266"/>
                          <a:pt x="172" y="269"/>
                          <a:pt x="179" y="272"/>
                        </a:cubicBezTo>
                        <a:cubicBezTo>
                          <a:pt x="179" y="272"/>
                          <a:pt x="179" y="272"/>
                          <a:pt x="179" y="272"/>
                        </a:cubicBezTo>
                        <a:cubicBezTo>
                          <a:pt x="180" y="272"/>
                          <a:pt x="181" y="271"/>
                          <a:pt x="182" y="271"/>
                        </a:cubicBezTo>
                        <a:cubicBezTo>
                          <a:pt x="182" y="271"/>
                          <a:pt x="183" y="270"/>
                          <a:pt x="184" y="270"/>
                        </a:cubicBezTo>
                        <a:cubicBezTo>
                          <a:pt x="185" y="269"/>
                          <a:pt x="184" y="267"/>
                          <a:pt x="186" y="267"/>
                        </a:cubicBezTo>
                        <a:cubicBezTo>
                          <a:pt x="187" y="267"/>
                          <a:pt x="187" y="268"/>
                          <a:pt x="188" y="268"/>
                        </a:cubicBezTo>
                        <a:cubicBezTo>
                          <a:pt x="188" y="269"/>
                          <a:pt x="188" y="269"/>
                          <a:pt x="188" y="268"/>
                        </a:cubicBezTo>
                        <a:cubicBezTo>
                          <a:pt x="189" y="267"/>
                          <a:pt x="190" y="269"/>
                          <a:pt x="190" y="270"/>
                        </a:cubicBezTo>
                        <a:cubicBezTo>
                          <a:pt x="191" y="271"/>
                          <a:pt x="191" y="271"/>
                          <a:pt x="192" y="271"/>
                        </a:cubicBezTo>
                        <a:cubicBezTo>
                          <a:pt x="194" y="271"/>
                          <a:pt x="195" y="272"/>
                          <a:pt x="195" y="274"/>
                        </a:cubicBezTo>
                        <a:cubicBezTo>
                          <a:pt x="196" y="277"/>
                          <a:pt x="192" y="276"/>
                          <a:pt x="191" y="276"/>
                        </a:cubicBezTo>
                        <a:cubicBezTo>
                          <a:pt x="190" y="276"/>
                          <a:pt x="189" y="276"/>
                          <a:pt x="189" y="277"/>
                        </a:cubicBezTo>
                        <a:cubicBezTo>
                          <a:pt x="191" y="278"/>
                          <a:pt x="193" y="279"/>
                          <a:pt x="195" y="279"/>
                        </a:cubicBezTo>
                        <a:cubicBezTo>
                          <a:pt x="195" y="279"/>
                          <a:pt x="196" y="279"/>
                          <a:pt x="196" y="279"/>
                        </a:cubicBezTo>
                        <a:cubicBezTo>
                          <a:pt x="196" y="279"/>
                          <a:pt x="198" y="279"/>
                          <a:pt x="199" y="280"/>
                        </a:cubicBezTo>
                        <a:cubicBezTo>
                          <a:pt x="199" y="280"/>
                          <a:pt x="200" y="281"/>
                          <a:pt x="201" y="282"/>
                        </a:cubicBezTo>
                        <a:cubicBezTo>
                          <a:pt x="203" y="282"/>
                          <a:pt x="202" y="281"/>
                          <a:pt x="203" y="280"/>
                        </a:cubicBezTo>
                        <a:cubicBezTo>
                          <a:pt x="204" y="279"/>
                          <a:pt x="206" y="279"/>
                          <a:pt x="207" y="280"/>
                        </a:cubicBezTo>
                        <a:cubicBezTo>
                          <a:pt x="208" y="281"/>
                          <a:pt x="209" y="283"/>
                          <a:pt x="208" y="285"/>
                        </a:cubicBezTo>
                        <a:cubicBezTo>
                          <a:pt x="210" y="286"/>
                          <a:pt x="212" y="286"/>
                          <a:pt x="215" y="287"/>
                        </a:cubicBezTo>
                        <a:cubicBezTo>
                          <a:pt x="216" y="286"/>
                          <a:pt x="219" y="285"/>
                          <a:pt x="219" y="288"/>
                        </a:cubicBezTo>
                        <a:cubicBezTo>
                          <a:pt x="219" y="288"/>
                          <a:pt x="219" y="288"/>
                          <a:pt x="219" y="289"/>
                        </a:cubicBezTo>
                        <a:cubicBezTo>
                          <a:pt x="224" y="290"/>
                          <a:pt x="229" y="292"/>
                          <a:pt x="233" y="293"/>
                        </a:cubicBezTo>
                        <a:cubicBezTo>
                          <a:pt x="233" y="293"/>
                          <a:pt x="234" y="292"/>
                          <a:pt x="234" y="291"/>
                        </a:cubicBezTo>
                        <a:cubicBezTo>
                          <a:pt x="234" y="291"/>
                          <a:pt x="234" y="291"/>
                          <a:pt x="235" y="291"/>
                        </a:cubicBezTo>
                        <a:cubicBezTo>
                          <a:pt x="236" y="291"/>
                          <a:pt x="235" y="290"/>
                          <a:pt x="236" y="289"/>
                        </a:cubicBezTo>
                        <a:cubicBezTo>
                          <a:pt x="236" y="289"/>
                          <a:pt x="236" y="288"/>
                          <a:pt x="237" y="287"/>
                        </a:cubicBezTo>
                        <a:cubicBezTo>
                          <a:pt x="237" y="286"/>
                          <a:pt x="237" y="287"/>
                          <a:pt x="238" y="287"/>
                        </a:cubicBezTo>
                        <a:cubicBezTo>
                          <a:pt x="239" y="288"/>
                          <a:pt x="240" y="285"/>
                          <a:pt x="241" y="285"/>
                        </a:cubicBezTo>
                        <a:cubicBezTo>
                          <a:pt x="242" y="285"/>
                          <a:pt x="247" y="284"/>
                          <a:pt x="247" y="283"/>
                        </a:cubicBezTo>
                        <a:cubicBezTo>
                          <a:pt x="246" y="282"/>
                          <a:pt x="248" y="282"/>
                          <a:pt x="249" y="281"/>
                        </a:cubicBezTo>
                        <a:cubicBezTo>
                          <a:pt x="250" y="280"/>
                          <a:pt x="251" y="280"/>
                          <a:pt x="251" y="279"/>
                        </a:cubicBezTo>
                        <a:cubicBezTo>
                          <a:pt x="252" y="279"/>
                          <a:pt x="253" y="281"/>
                          <a:pt x="253" y="281"/>
                        </a:cubicBezTo>
                        <a:cubicBezTo>
                          <a:pt x="252" y="282"/>
                          <a:pt x="251" y="282"/>
                          <a:pt x="251" y="282"/>
                        </a:cubicBezTo>
                        <a:cubicBezTo>
                          <a:pt x="250" y="283"/>
                          <a:pt x="249" y="283"/>
                          <a:pt x="249" y="284"/>
                        </a:cubicBezTo>
                        <a:cubicBezTo>
                          <a:pt x="248" y="285"/>
                          <a:pt x="248" y="286"/>
                          <a:pt x="249" y="287"/>
                        </a:cubicBezTo>
                        <a:cubicBezTo>
                          <a:pt x="249" y="287"/>
                          <a:pt x="249" y="288"/>
                          <a:pt x="250" y="288"/>
                        </a:cubicBezTo>
                        <a:cubicBezTo>
                          <a:pt x="251" y="289"/>
                          <a:pt x="252" y="286"/>
                          <a:pt x="253" y="285"/>
                        </a:cubicBezTo>
                        <a:cubicBezTo>
                          <a:pt x="253" y="285"/>
                          <a:pt x="254" y="284"/>
                          <a:pt x="254" y="283"/>
                        </a:cubicBezTo>
                        <a:cubicBezTo>
                          <a:pt x="255" y="282"/>
                          <a:pt x="257" y="283"/>
                          <a:pt x="258" y="282"/>
                        </a:cubicBezTo>
                        <a:cubicBezTo>
                          <a:pt x="258" y="282"/>
                          <a:pt x="262" y="281"/>
                          <a:pt x="262" y="279"/>
                        </a:cubicBezTo>
                        <a:cubicBezTo>
                          <a:pt x="261" y="279"/>
                          <a:pt x="260" y="279"/>
                          <a:pt x="259" y="278"/>
                        </a:cubicBezTo>
                        <a:cubicBezTo>
                          <a:pt x="259" y="277"/>
                          <a:pt x="258" y="277"/>
                          <a:pt x="257" y="277"/>
                        </a:cubicBezTo>
                        <a:cubicBezTo>
                          <a:pt x="256" y="277"/>
                          <a:pt x="255" y="276"/>
                          <a:pt x="254" y="275"/>
                        </a:cubicBezTo>
                        <a:cubicBezTo>
                          <a:pt x="252" y="275"/>
                          <a:pt x="252" y="273"/>
                          <a:pt x="252" y="271"/>
                        </a:cubicBezTo>
                        <a:cubicBezTo>
                          <a:pt x="253" y="269"/>
                          <a:pt x="256" y="266"/>
                          <a:pt x="253" y="264"/>
                        </a:cubicBezTo>
                        <a:cubicBezTo>
                          <a:pt x="251" y="264"/>
                          <a:pt x="250" y="263"/>
                          <a:pt x="248" y="264"/>
                        </a:cubicBezTo>
                        <a:cubicBezTo>
                          <a:pt x="247" y="264"/>
                          <a:pt x="246" y="265"/>
                          <a:pt x="244" y="265"/>
                        </a:cubicBezTo>
                        <a:cubicBezTo>
                          <a:pt x="244" y="266"/>
                          <a:pt x="243" y="266"/>
                          <a:pt x="243" y="267"/>
                        </a:cubicBezTo>
                        <a:cubicBezTo>
                          <a:pt x="242" y="268"/>
                          <a:pt x="241" y="268"/>
                          <a:pt x="241" y="269"/>
                        </a:cubicBezTo>
                        <a:cubicBezTo>
                          <a:pt x="240" y="269"/>
                          <a:pt x="240" y="272"/>
                          <a:pt x="240" y="272"/>
                        </a:cubicBezTo>
                        <a:cubicBezTo>
                          <a:pt x="240" y="271"/>
                          <a:pt x="239" y="271"/>
                          <a:pt x="239" y="270"/>
                        </a:cubicBezTo>
                        <a:cubicBezTo>
                          <a:pt x="239" y="269"/>
                          <a:pt x="240" y="268"/>
                          <a:pt x="240" y="268"/>
                        </a:cubicBezTo>
                        <a:cubicBezTo>
                          <a:pt x="241" y="266"/>
                          <a:pt x="242" y="265"/>
                          <a:pt x="244" y="264"/>
                        </a:cubicBezTo>
                        <a:cubicBezTo>
                          <a:pt x="245" y="264"/>
                          <a:pt x="246" y="263"/>
                          <a:pt x="246" y="262"/>
                        </a:cubicBezTo>
                        <a:cubicBezTo>
                          <a:pt x="247" y="262"/>
                          <a:pt x="247" y="261"/>
                          <a:pt x="248" y="260"/>
                        </a:cubicBezTo>
                        <a:cubicBezTo>
                          <a:pt x="249" y="260"/>
                          <a:pt x="250" y="260"/>
                          <a:pt x="251" y="260"/>
                        </a:cubicBezTo>
                        <a:cubicBezTo>
                          <a:pt x="252" y="260"/>
                          <a:pt x="252" y="260"/>
                          <a:pt x="253" y="261"/>
                        </a:cubicBezTo>
                        <a:cubicBezTo>
                          <a:pt x="253" y="263"/>
                          <a:pt x="254" y="264"/>
                          <a:pt x="255" y="265"/>
                        </a:cubicBezTo>
                        <a:cubicBezTo>
                          <a:pt x="256" y="265"/>
                          <a:pt x="258" y="264"/>
                          <a:pt x="260" y="264"/>
                        </a:cubicBezTo>
                        <a:cubicBezTo>
                          <a:pt x="260" y="264"/>
                          <a:pt x="261" y="264"/>
                          <a:pt x="261" y="263"/>
                        </a:cubicBezTo>
                        <a:cubicBezTo>
                          <a:pt x="262" y="262"/>
                          <a:pt x="262" y="261"/>
                          <a:pt x="263" y="261"/>
                        </a:cubicBezTo>
                        <a:cubicBezTo>
                          <a:pt x="265" y="260"/>
                          <a:pt x="267" y="261"/>
                          <a:pt x="268" y="262"/>
                        </a:cubicBezTo>
                        <a:cubicBezTo>
                          <a:pt x="267" y="263"/>
                          <a:pt x="268" y="265"/>
                          <a:pt x="267" y="265"/>
                        </a:cubicBezTo>
                        <a:cubicBezTo>
                          <a:pt x="267" y="266"/>
                          <a:pt x="264" y="266"/>
                          <a:pt x="265" y="267"/>
                        </a:cubicBezTo>
                        <a:cubicBezTo>
                          <a:pt x="265" y="267"/>
                          <a:pt x="266" y="267"/>
                          <a:pt x="266" y="268"/>
                        </a:cubicBezTo>
                        <a:cubicBezTo>
                          <a:pt x="266" y="268"/>
                          <a:pt x="266" y="268"/>
                          <a:pt x="265" y="269"/>
                        </a:cubicBezTo>
                        <a:cubicBezTo>
                          <a:pt x="265" y="270"/>
                          <a:pt x="264" y="271"/>
                          <a:pt x="266" y="271"/>
                        </a:cubicBezTo>
                        <a:cubicBezTo>
                          <a:pt x="267" y="271"/>
                          <a:pt x="267" y="270"/>
                          <a:pt x="268" y="270"/>
                        </a:cubicBezTo>
                        <a:cubicBezTo>
                          <a:pt x="269" y="270"/>
                          <a:pt x="270" y="270"/>
                          <a:pt x="271" y="270"/>
                        </a:cubicBezTo>
                        <a:cubicBezTo>
                          <a:pt x="272" y="270"/>
                          <a:pt x="272" y="269"/>
                          <a:pt x="273" y="270"/>
                        </a:cubicBezTo>
                        <a:cubicBezTo>
                          <a:pt x="273" y="271"/>
                          <a:pt x="274" y="271"/>
                          <a:pt x="274" y="272"/>
                        </a:cubicBezTo>
                        <a:cubicBezTo>
                          <a:pt x="273" y="273"/>
                          <a:pt x="272" y="272"/>
                          <a:pt x="272" y="272"/>
                        </a:cubicBezTo>
                        <a:cubicBezTo>
                          <a:pt x="271" y="273"/>
                          <a:pt x="272" y="274"/>
                          <a:pt x="272" y="274"/>
                        </a:cubicBezTo>
                        <a:cubicBezTo>
                          <a:pt x="273" y="274"/>
                          <a:pt x="274" y="274"/>
                          <a:pt x="274" y="273"/>
                        </a:cubicBezTo>
                        <a:cubicBezTo>
                          <a:pt x="275" y="272"/>
                          <a:pt x="275" y="271"/>
                          <a:pt x="276" y="271"/>
                        </a:cubicBezTo>
                        <a:cubicBezTo>
                          <a:pt x="277" y="271"/>
                          <a:pt x="278" y="271"/>
                          <a:pt x="278" y="270"/>
                        </a:cubicBezTo>
                        <a:cubicBezTo>
                          <a:pt x="278" y="269"/>
                          <a:pt x="278" y="268"/>
                          <a:pt x="278" y="269"/>
                        </a:cubicBezTo>
                        <a:cubicBezTo>
                          <a:pt x="279" y="269"/>
                          <a:pt x="277" y="272"/>
                          <a:pt x="278" y="273"/>
                        </a:cubicBezTo>
                        <a:cubicBezTo>
                          <a:pt x="278" y="274"/>
                          <a:pt x="279" y="275"/>
                          <a:pt x="279" y="274"/>
                        </a:cubicBezTo>
                        <a:cubicBezTo>
                          <a:pt x="280" y="274"/>
                          <a:pt x="280" y="272"/>
                          <a:pt x="280" y="271"/>
                        </a:cubicBezTo>
                        <a:cubicBezTo>
                          <a:pt x="281" y="271"/>
                          <a:pt x="281" y="270"/>
                          <a:pt x="281" y="269"/>
                        </a:cubicBezTo>
                        <a:cubicBezTo>
                          <a:pt x="280" y="268"/>
                          <a:pt x="280" y="268"/>
                          <a:pt x="280" y="266"/>
                        </a:cubicBezTo>
                        <a:cubicBezTo>
                          <a:pt x="280" y="265"/>
                          <a:pt x="280" y="262"/>
                          <a:pt x="279" y="262"/>
                        </a:cubicBezTo>
                        <a:cubicBezTo>
                          <a:pt x="277" y="262"/>
                          <a:pt x="279" y="264"/>
                          <a:pt x="278" y="265"/>
                        </a:cubicBezTo>
                        <a:cubicBezTo>
                          <a:pt x="276" y="266"/>
                          <a:pt x="276" y="264"/>
                          <a:pt x="275" y="263"/>
                        </a:cubicBezTo>
                        <a:cubicBezTo>
                          <a:pt x="275" y="262"/>
                          <a:pt x="274" y="263"/>
                          <a:pt x="274" y="263"/>
                        </a:cubicBezTo>
                        <a:cubicBezTo>
                          <a:pt x="272" y="264"/>
                          <a:pt x="272" y="263"/>
                          <a:pt x="272" y="262"/>
                        </a:cubicBezTo>
                        <a:cubicBezTo>
                          <a:pt x="271" y="261"/>
                          <a:pt x="272" y="260"/>
                          <a:pt x="272" y="259"/>
                        </a:cubicBezTo>
                        <a:cubicBezTo>
                          <a:pt x="272" y="258"/>
                          <a:pt x="273" y="259"/>
                          <a:pt x="273" y="259"/>
                        </a:cubicBezTo>
                        <a:cubicBezTo>
                          <a:pt x="273" y="257"/>
                          <a:pt x="276" y="257"/>
                          <a:pt x="276" y="255"/>
                        </a:cubicBezTo>
                        <a:cubicBezTo>
                          <a:pt x="275" y="254"/>
                          <a:pt x="275" y="253"/>
                          <a:pt x="275" y="252"/>
                        </a:cubicBezTo>
                        <a:cubicBezTo>
                          <a:pt x="274" y="251"/>
                          <a:pt x="273" y="250"/>
                          <a:pt x="274" y="250"/>
                        </a:cubicBezTo>
                        <a:cubicBezTo>
                          <a:pt x="275" y="249"/>
                          <a:pt x="275" y="249"/>
                          <a:pt x="275" y="248"/>
                        </a:cubicBezTo>
                        <a:cubicBezTo>
                          <a:pt x="275" y="247"/>
                          <a:pt x="275" y="246"/>
                          <a:pt x="275" y="246"/>
                        </a:cubicBezTo>
                        <a:cubicBezTo>
                          <a:pt x="274" y="245"/>
                          <a:pt x="272" y="244"/>
                          <a:pt x="271" y="244"/>
                        </a:cubicBezTo>
                        <a:cubicBezTo>
                          <a:pt x="269" y="243"/>
                          <a:pt x="272" y="242"/>
                          <a:pt x="271" y="241"/>
                        </a:cubicBezTo>
                        <a:cubicBezTo>
                          <a:pt x="271" y="240"/>
                          <a:pt x="270" y="239"/>
                          <a:pt x="270" y="239"/>
                        </a:cubicBezTo>
                        <a:cubicBezTo>
                          <a:pt x="269" y="239"/>
                          <a:pt x="269" y="239"/>
                          <a:pt x="268" y="238"/>
                        </a:cubicBezTo>
                        <a:cubicBezTo>
                          <a:pt x="268" y="238"/>
                          <a:pt x="267" y="237"/>
                          <a:pt x="267" y="237"/>
                        </a:cubicBezTo>
                        <a:cubicBezTo>
                          <a:pt x="267" y="236"/>
                          <a:pt x="266" y="236"/>
                          <a:pt x="265" y="236"/>
                        </a:cubicBezTo>
                        <a:cubicBezTo>
                          <a:pt x="265" y="235"/>
                          <a:pt x="265" y="235"/>
                          <a:pt x="264" y="235"/>
                        </a:cubicBezTo>
                        <a:cubicBezTo>
                          <a:pt x="263" y="235"/>
                          <a:pt x="262" y="234"/>
                          <a:pt x="262" y="234"/>
                        </a:cubicBezTo>
                        <a:cubicBezTo>
                          <a:pt x="261" y="232"/>
                          <a:pt x="260" y="230"/>
                          <a:pt x="259" y="229"/>
                        </a:cubicBezTo>
                        <a:cubicBezTo>
                          <a:pt x="259" y="228"/>
                          <a:pt x="260" y="227"/>
                          <a:pt x="260" y="226"/>
                        </a:cubicBezTo>
                        <a:cubicBezTo>
                          <a:pt x="260" y="225"/>
                          <a:pt x="259" y="224"/>
                          <a:pt x="259" y="224"/>
                        </a:cubicBezTo>
                        <a:cubicBezTo>
                          <a:pt x="258" y="222"/>
                          <a:pt x="258" y="221"/>
                          <a:pt x="257" y="220"/>
                        </a:cubicBezTo>
                        <a:cubicBezTo>
                          <a:pt x="256" y="219"/>
                          <a:pt x="256" y="218"/>
                          <a:pt x="255" y="217"/>
                        </a:cubicBezTo>
                        <a:cubicBezTo>
                          <a:pt x="255" y="214"/>
                          <a:pt x="253" y="213"/>
                          <a:pt x="252" y="210"/>
                        </a:cubicBezTo>
                        <a:cubicBezTo>
                          <a:pt x="251" y="209"/>
                          <a:pt x="252" y="208"/>
                          <a:pt x="252" y="206"/>
                        </a:cubicBezTo>
                        <a:cubicBezTo>
                          <a:pt x="252" y="205"/>
                          <a:pt x="251" y="205"/>
                          <a:pt x="251" y="207"/>
                        </a:cubicBezTo>
                        <a:cubicBezTo>
                          <a:pt x="252" y="209"/>
                          <a:pt x="251" y="209"/>
                          <a:pt x="250" y="210"/>
                        </a:cubicBezTo>
                        <a:cubicBezTo>
                          <a:pt x="248" y="211"/>
                          <a:pt x="250" y="212"/>
                          <a:pt x="249" y="213"/>
                        </a:cubicBezTo>
                        <a:cubicBezTo>
                          <a:pt x="249" y="214"/>
                          <a:pt x="249" y="216"/>
                          <a:pt x="248" y="217"/>
                        </a:cubicBezTo>
                        <a:cubicBezTo>
                          <a:pt x="248" y="217"/>
                          <a:pt x="248" y="217"/>
                          <a:pt x="247" y="218"/>
                        </a:cubicBezTo>
                        <a:cubicBezTo>
                          <a:pt x="247" y="218"/>
                          <a:pt x="247" y="219"/>
                          <a:pt x="246" y="219"/>
                        </a:cubicBezTo>
                        <a:cubicBezTo>
                          <a:pt x="246" y="220"/>
                          <a:pt x="245" y="221"/>
                          <a:pt x="244" y="220"/>
                        </a:cubicBezTo>
                        <a:cubicBezTo>
                          <a:pt x="243" y="219"/>
                          <a:pt x="243" y="217"/>
                          <a:pt x="242" y="217"/>
                        </a:cubicBezTo>
                        <a:cubicBezTo>
                          <a:pt x="241" y="217"/>
                          <a:pt x="240" y="218"/>
                          <a:pt x="240" y="217"/>
                        </a:cubicBezTo>
                        <a:cubicBezTo>
                          <a:pt x="239" y="217"/>
                          <a:pt x="240" y="216"/>
                          <a:pt x="239" y="216"/>
                        </a:cubicBezTo>
                        <a:cubicBezTo>
                          <a:pt x="239" y="215"/>
                          <a:pt x="239" y="214"/>
                          <a:pt x="238" y="214"/>
                        </a:cubicBezTo>
                        <a:cubicBezTo>
                          <a:pt x="238" y="214"/>
                          <a:pt x="238" y="213"/>
                          <a:pt x="238" y="213"/>
                        </a:cubicBezTo>
                        <a:cubicBezTo>
                          <a:pt x="238" y="212"/>
                          <a:pt x="238" y="211"/>
                          <a:pt x="238" y="210"/>
                        </a:cubicBezTo>
                        <a:cubicBezTo>
                          <a:pt x="238" y="209"/>
                          <a:pt x="237" y="209"/>
                          <a:pt x="237" y="208"/>
                        </a:cubicBezTo>
                        <a:cubicBezTo>
                          <a:pt x="237" y="207"/>
                          <a:pt x="240" y="205"/>
                          <a:pt x="238" y="204"/>
                        </a:cubicBezTo>
                        <a:cubicBezTo>
                          <a:pt x="237" y="204"/>
                          <a:pt x="238" y="205"/>
                          <a:pt x="237" y="205"/>
                        </a:cubicBezTo>
                        <a:cubicBezTo>
                          <a:pt x="236" y="205"/>
                          <a:pt x="235" y="205"/>
                          <a:pt x="235" y="204"/>
                        </a:cubicBezTo>
                        <a:cubicBezTo>
                          <a:pt x="234" y="204"/>
                          <a:pt x="234" y="203"/>
                          <a:pt x="234" y="203"/>
                        </a:cubicBezTo>
                        <a:cubicBezTo>
                          <a:pt x="233" y="203"/>
                          <a:pt x="233" y="203"/>
                          <a:pt x="232" y="203"/>
                        </a:cubicBezTo>
                        <a:cubicBezTo>
                          <a:pt x="232" y="203"/>
                          <a:pt x="231" y="202"/>
                          <a:pt x="231" y="201"/>
                        </a:cubicBezTo>
                        <a:cubicBezTo>
                          <a:pt x="230" y="200"/>
                          <a:pt x="229" y="200"/>
                          <a:pt x="228" y="199"/>
                        </a:cubicBezTo>
                        <a:cubicBezTo>
                          <a:pt x="228" y="199"/>
                          <a:pt x="226" y="196"/>
                          <a:pt x="225" y="196"/>
                        </a:cubicBezTo>
                        <a:cubicBezTo>
                          <a:pt x="225" y="196"/>
                          <a:pt x="224" y="197"/>
                          <a:pt x="224" y="197"/>
                        </a:cubicBezTo>
                        <a:cubicBezTo>
                          <a:pt x="224" y="197"/>
                          <a:pt x="222" y="197"/>
                          <a:pt x="222" y="197"/>
                        </a:cubicBezTo>
                        <a:cubicBezTo>
                          <a:pt x="220" y="197"/>
                          <a:pt x="219" y="196"/>
                          <a:pt x="217" y="196"/>
                        </a:cubicBezTo>
                        <a:cubicBezTo>
                          <a:pt x="217" y="196"/>
                          <a:pt x="216" y="196"/>
                          <a:pt x="216" y="195"/>
                        </a:cubicBezTo>
                        <a:cubicBezTo>
                          <a:pt x="215" y="195"/>
                          <a:pt x="215" y="194"/>
                          <a:pt x="214" y="195"/>
                        </a:cubicBezTo>
                        <a:cubicBezTo>
                          <a:pt x="213" y="195"/>
                          <a:pt x="213" y="196"/>
                          <a:pt x="213" y="197"/>
                        </a:cubicBezTo>
                        <a:cubicBezTo>
                          <a:pt x="213" y="198"/>
                          <a:pt x="212" y="199"/>
                          <a:pt x="213" y="199"/>
                        </a:cubicBezTo>
                        <a:cubicBezTo>
                          <a:pt x="214" y="201"/>
                          <a:pt x="214" y="203"/>
                          <a:pt x="213" y="205"/>
                        </a:cubicBezTo>
                        <a:cubicBezTo>
                          <a:pt x="211" y="206"/>
                          <a:pt x="213" y="206"/>
                          <a:pt x="214" y="206"/>
                        </a:cubicBezTo>
                        <a:cubicBezTo>
                          <a:pt x="215" y="207"/>
                          <a:pt x="214" y="208"/>
                          <a:pt x="215" y="209"/>
                        </a:cubicBezTo>
                        <a:cubicBezTo>
                          <a:pt x="215" y="210"/>
                          <a:pt x="216" y="210"/>
                          <a:pt x="215" y="211"/>
                        </a:cubicBezTo>
                        <a:cubicBezTo>
                          <a:pt x="215" y="212"/>
                          <a:pt x="214" y="213"/>
                          <a:pt x="213" y="213"/>
                        </a:cubicBezTo>
                        <a:cubicBezTo>
                          <a:pt x="213" y="214"/>
                          <a:pt x="212" y="215"/>
                          <a:pt x="212" y="216"/>
                        </a:cubicBezTo>
                        <a:cubicBezTo>
                          <a:pt x="212" y="218"/>
                          <a:pt x="214" y="219"/>
                          <a:pt x="216" y="221"/>
                        </a:cubicBezTo>
                        <a:cubicBezTo>
                          <a:pt x="217" y="223"/>
                          <a:pt x="217" y="225"/>
                          <a:pt x="217" y="227"/>
                        </a:cubicBezTo>
                        <a:cubicBezTo>
                          <a:pt x="218" y="229"/>
                          <a:pt x="218" y="231"/>
                          <a:pt x="218" y="232"/>
                        </a:cubicBezTo>
                        <a:cubicBezTo>
                          <a:pt x="218" y="233"/>
                          <a:pt x="217" y="234"/>
                          <a:pt x="217" y="234"/>
                        </a:cubicBezTo>
                        <a:cubicBezTo>
                          <a:pt x="216" y="235"/>
                          <a:pt x="215" y="236"/>
                          <a:pt x="214" y="236"/>
                        </a:cubicBezTo>
                        <a:cubicBezTo>
                          <a:pt x="213" y="237"/>
                          <a:pt x="212" y="237"/>
                          <a:pt x="211" y="238"/>
                        </a:cubicBezTo>
                        <a:cubicBezTo>
                          <a:pt x="210" y="238"/>
                          <a:pt x="208" y="238"/>
                          <a:pt x="210" y="239"/>
                        </a:cubicBezTo>
                        <a:cubicBezTo>
                          <a:pt x="211" y="241"/>
                          <a:pt x="211" y="243"/>
                          <a:pt x="211" y="245"/>
                        </a:cubicBezTo>
                        <a:cubicBezTo>
                          <a:pt x="212" y="247"/>
                          <a:pt x="213" y="250"/>
                          <a:pt x="212" y="252"/>
                        </a:cubicBezTo>
                        <a:cubicBezTo>
                          <a:pt x="211" y="253"/>
                          <a:pt x="210" y="251"/>
                          <a:pt x="210" y="253"/>
                        </a:cubicBezTo>
                        <a:cubicBezTo>
                          <a:pt x="210" y="256"/>
                          <a:pt x="209" y="256"/>
                          <a:pt x="207" y="255"/>
                        </a:cubicBezTo>
                        <a:cubicBezTo>
                          <a:pt x="205" y="254"/>
                          <a:pt x="207" y="251"/>
                          <a:pt x="207" y="250"/>
                        </a:cubicBezTo>
                        <a:cubicBezTo>
                          <a:pt x="207" y="248"/>
                          <a:pt x="206" y="246"/>
                          <a:pt x="204" y="246"/>
                        </a:cubicBezTo>
                        <a:cubicBezTo>
                          <a:pt x="204" y="247"/>
                          <a:pt x="205" y="247"/>
                          <a:pt x="205" y="248"/>
                        </a:cubicBezTo>
                        <a:cubicBezTo>
                          <a:pt x="204" y="248"/>
                          <a:pt x="203" y="248"/>
                          <a:pt x="203" y="248"/>
                        </a:cubicBezTo>
                        <a:cubicBezTo>
                          <a:pt x="200" y="247"/>
                          <a:pt x="201" y="245"/>
                          <a:pt x="201" y="244"/>
                        </a:cubicBezTo>
                        <a:cubicBezTo>
                          <a:pt x="201" y="243"/>
                          <a:pt x="200" y="242"/>
                          <a:pt x="200" y="242"/>
                        </a:cubicBezTo>
                        <a:cubicBezTo>
                          <a:pt x="200" y="241"/>
                          <a:pt x="201" y="240"/>
                          <a:pt x="202" y="239"/>
                        </a:cubicBezTo>
                        <a:cubicBezTo>
                          <a:pt x="202" y="239"/>
                          <a:pt x="201" y="237"/>
                          <a:pt x="201" y="236"/>
                        </a:cubicBezTo>
                        <a:cubicBezTo>
                          <a:pt x="200" y="236"/>
                          <a:pt x="199" y="236"/>
                          <a:pt x="198" y="236"/>
                        </a:cubicBezTo>
                        <a:cubicBezTo>
                          <a:pt x="196" y="236"/>
                          <a:pt x="194" y="236"/>
                          <a:pt x="191" y="234"/>
                        </a:cubicBezTo>
                        <a:cubicBezTo>
                          <a:pt x="190" y="234"/>
                          <a:pt x="189" y="233"/>
                          <a:pt x="188" y="232"/>
                        </a:cubicBezTo>
                        <a:cubicBezTo>
                          <a:pt x="187" y="232"/>
                          <a:pt x="186" y="231"/>
                          <a:pt x="185" y="230"/>
                        </a:cubicBezTo>
                        <a:cubicBezTo>
                          <a:pt x="184" y="229"/>
                          <a:pt x="184" y="227"/>
                          <a:pt x="182" y="227"/>
                        </a:cubicBezTo>
                        <a:cubicBezTo>
                          <a:pt x="181" y="228"/>
                          <a:pt x="180" y="228"/>
                          <a:pt x="179" y="228"/>
                        </a:cubicBezTo>
                        <a:cubicBezTo>
                          <a:pt x="178" y="228"/>
                          <a:pt x="177" y="227"/>
                          <a:pt x="176" y="226"/>
                        </a:cubicBezTo>
                        <a:cubicBezTo>
                          <a:pt x="175" y="225"/>
                          <a:pt x="174" y="227"/>
                          <a:pt x="173" y="227"/>
                        </a:cubicBezTo>
                        <a:cubicBezTo>
                          <a:pt x="172" y="228"/>
                          <a:pt x="172" y="227"/>
                          <a:pt x="172" y="226"/>
                        </a:cubicBezTo>
                        <a:cubicBezTo>
                          <a:pt x="172" y="225"/>
                          <a:pt x="171" y="224"/>
                          <a:pt x="171" y="223"/>
                        </a:cubicBezTo>
                        <a:cubicBezTo>
                          <a:pt x="170" y="222"/>
                          <a:pt x="171" y="220"/>
                          <a:pt x="170" y="218"/>
                        </a:cubicBezTo>
                        <a:cubicBezTo>
                          <a:pt x="169" y="217"/>
                          <a:pt x="167" y="218"/>
                          <a:pt x="166" y="217"/>
                        </a:cubicBezTo>
                        <a:cubicBezTo>
                          <a:pt x="165" y="216"/>
                          <a:pt x="166" y="212"/>
                          <a:pt x="166" y="210"/>
                        </a:cubicBezTo>
                        <a:cubicBezTo>
                          <a:pt x="166" y="208"/>
                          <a:pt x="167" y="206"/>
                          <a:pt x="168" y="204"/>
                        </a:cubicBezTo>
                        <a:cubicBezTo>
                          <a:pt x="169" y="202"/>
                          <a:pt x="170" y="200"/>
                          <a:pt x="171" y="199"/>
                        </a:cubicBezTo>
                        <a:cubicBezTo>
                          <a:pt x="172" y="198"/>
                          <a:pt x="172" y="198"/>
                          <a:pt x="173" y="197"/>
                        </a:cubicBezTo>
                        <a:cubicBezTo>
                          <a:pt x="173" y="196"/>
                          <a:pt x="173" y="195"/>
                          <a:pt x="173" y="195"/>
                        </a:cubicBezTo>
                        <a:cubicBezTo>
                          <a:pt x="174" y="195"/>
                          <a:pt x="176" y="194"/>
                          <a:pt x="177" y="194"/>
                        </a:cubicBezTo>
                        <a:cubicBezTo>
                          <a:pt x="178" y="193"/>
                          <a:pt x="177" y="192"/>
                          <a:pt x="176" y="191"/>
                        </a:cubicBezTo>
                        <a:cubicBezTo>
                          <a:pt x="175" y="191"/>
                          <a:pt x="172" y="190"/>
                          <a:pt x="173" y="190"/>
                        </a:cubicBezTo>
                        <a:cubicBezTo>
                          <a:pt x="174" y="189"/>
                          <a:pt x="176" y="190"/>
                          <a:pt x="178" y="190"/>
                        </a:cubicBezTo>
                        <a:cubicBezTo>
                          <a:pt x="180" y="190"/>
                          <a:pt x="178" y="188"/>
                          <a:pt x="179" y="187"/>
                        </a:cubicBezTo>
                        <a:cubicBezTo>
                          <a:pt x="179" y="186"/>
                          <a:pt x="182" y="188"/>
                          <a:pt x="183" y="187"/>
                        </a:cubicBezTo>
                        <a:cubicBezTo>
                          <a:pt x="185" y="185"/>
                          <a:pt x="185" y="183"/>
                          <a:pt x="187" y="181"/>
                        </a:cubicBezTo>
                        <a:cubicBezTo>
                          <a:pt x="187" y="181"/>
                          <a:pt x="188" y="181"/>
                          <a:pt x="187" y="180"/>
                        </a:cubicBezTo>
                        <a:cubicBezTo>
                          <a:pt x="187" y="178"/>
                          <a:pt x="185" y="179"/>
                          <a:pt x="185" y="179"/>
                        </a:cubicBezTo>
                        <a:cubicBezTo>
                          <a:pt x="183" y="179"/>
                          <a:pt x="182" y="179"/>
                          <a:pt x="182" y="178"/>
                        </a:cubicBezTo>
                        <a:cubicBezTo>
                          <a:pt x="182" y="178"/>
                          <a:pt x="182" y="177"/>
                          <a:pt x="180" y="177"/>
                        </a:cubicBezTo>
                        <a:cubicBezTo>
                          <a:pt x="178" y="177"/>
                          <a:pt x="180" y="174"/>
                          <a:pt x="182" y="175"/>
                        </a:cubicBezTo>
                        <a:cubicBezTo>
                          <a:pt x="183" y="175"/>
                          <a:pt x="184" y="177"/>
                          <a:pt x="186" y="178"/>
                        </a:cubicBezTo>
                        <a:cubicBezTo>
                          <a:pt x="187" y="178"/>
                          <a:pt x="188" y="178"/>
                          <a:pt x="188" y="177"/>
                        </a:cubicBezTo>
                        <a:cubicBezTo>
                          <a:pt x="189" y="177"/>
                          <a:pt x="190" y="176"/>
                          <a:pt x="190" y="175"/>
                        </a:cubicBezTo>
                        <a:cubicBezTo>
                          <a:pt x="191" y="174"/>
                          <a:pt x="189" y="172"/>
                          <a:pt x="190" y="172"/>
                        </a:cubicBezTo>
                        <a:cubicBezTo>
                          <a:pt x="192" y="171"/>
                          <a:pt x="192" y="173"/>
                          <a:pt x="194" y="174"/>
                        </a:cubicBezTo>
                        <a:cubicBezTo>
                          <a:pt x="195" y="174"/>
                          <a:pt x="194" y="172"/>
                          <a:pt x="194" y="171"/>
                        </a:cubicBezTo>
                        <a:cubicBezTo>
                          <a:pt x="194" y="171"/>
                          <a:pt x="193" y="170"/>
                          <a:pt x="193" y="170"/>
                        </a:cubicBezTo>
                        <a:cubicBezTo>
                          <a:pt x="193" y="169"/>
                          <a:pt x="194" y="168"/>
                          <a:pt x="195" y="169"/>
                        </a:cubicBezTo>
                        <a:cubicBezTo>
                          <a:pt x="196" y="170"/>
                          <a:pt x="196" y="171"/>
                          <a:pt x="197" y="172"/>
                        </a:cubicBezTo>
                        <a:cubicBezTo>
                          <a:pt x="198" y="173"/>
                          <a:pt x="200" y="170"/>
                          <a:pt x="201" y="170"/>
                        </a:cubicBezTo>
                        <a:cubicBezTo>
                          <a:pt x="202" y="168"/>
                          <a:pt x="204" y="166"/>
                          <a:pt x="203" y="164"/>
                        </a:cubicBezTo>
                        <a:cubicBezTo>
                          <a:pt x="203" y="164"/>
                          <a:pt x="202" y="163"/>
                          <a:pt x="202" y="163"/>
                        </a:cubicBezTo>
                        <a:cubicBezTo>
                          <a:pt x="202" y="162"/>
                          <a:pt x="203" y="161"/>
                          <a:pt x="202" y="161"/>
                        </a:cubicBezTo>
                        <a:cubicBezTo>
                          <a:pt x="201" y="160"/>
                          <a:pt x="200" y="159"/>
                          <a:pt x="202" y="159"/>
                        </a:cubicBezTo>
                        <a:cubicBezTo>
                          <a:pt x="203" y="159"/>
                          <a:pt x="204" y="158"/>
                          <a:pt x="204" y="158"/>
                        </a:cubicBezTo>
                        <a:cubicBezTo>
                          <a:pt x="204" y="157"/>
                          <a:pt x="203" y="156"/>
                          <a:pt x="203" y="156"/>
                        </a:cubicBezTo>
                        <a:cubicBezTo>
                          <a:pt x="202" y="155"/>
                          <a:pt x="204" y="155"/>
                          <a:pt x="204" y="155"/>
                        </a:cubicBezTo>
                        <a:cubicBezTo>
                          <a:pt x="205" y="155"/>
                          <a:pt x="204" y="154"/>
                          <a:pt x="204" y="154"/>
                        </a:cubicBezTo>
                        <a:cubicBezTo>
                          <a:pt x="204" y="154"/>
                          <a:pt x="203" y="154"/>
                          <a:pt x="203" y="153"/>
                        </a:cubicBezTo>
                        <a:cubicBezTo>
                          <a:pt x="203" y="153"/>
                          <a:pt x="203" y="153"/>
                          <a:pt x="202" y="152"/>
                        </a:cubicBezTo>
                        <a:cubicBezTo>
                          <a:pt x="202" y="152"/>
                          <a:pt x="201" y="152"/>
                          <a:pt x="201" y="152"/>
                        </a:cubicBezTo>
                        <a:cubicBezTo>
                          <a:pt x="201" y="152"/>
                          <a:pt x="201" y="151"/>
                          <a:pt x="200" y="151"/>
                        </a:cubicBezTo>
                        <a:cubicBezTo>
                          <a:pt x="200" y="151"/>
                          <a:pt x="199" y="151"/>
                          <a:pt x="198" y="151"/>
                        </a:cubicBezTo>
                        <a:cubicBezTo>
                          <a:pt x="197" y="150"/>
                          <a:pt x="194" y="150"/>
                          <a:pt x="193" y="150"/>
                        </a:cubicBezTo>
                        <a:cubicBezTo>
                          <a:pt x="192" y="151"/>
                          <a:pt x="192" y="152"/>
                          <a:pt x="193" y="152"/>
                        </a:cubicBezTo>
                        <a:cubicBezTo>
                          <a:pt x="193" y="153"/>
                          <a:pt x="194" y="154"/>
                          <a:pt x="194" y="154"/>
                        </a:cubicBezTo>
                        <a:cubicBezTo>
                          <a:pt x="195" y="155"/>
                          <a:pt x="194" y="156"/>
                          <a:pt x="193" y="156"/>
                        </a:cubicBezTo>
                        <a:cubicBezTo>
                          <a:pt x="192" y="156"/>
                          <a:pt x="192" y="157"/>
                          <a:pt x="192" y="158"/>
                        </a:cubicBezTo>
                        <a:cubicBezTo>
                          <a:pt x="192" y="159"/>
                          <a:pt x="193" y="161"/>
                          <a:pt x="191" y="161"/>
                        </a:cubicBezTo>
                        <a:cubicBezTo>
                          <a:pt x="190" y="161"/>
                          <a:pt x="188" y="161"/>
                          <a:pt x="188" y="163"/>
                        </a:cubicBezTo>
                        <a:cubicBezTo>
                          <a:pt x="188" y="164"/>
                          <a:pt x="189" y="164"/>
                          <a:pt x="189" y="166"/>
                        </a:cubicBezTo>
                        <a:cubicBezTo>
                          <a:pt x="189" y="166"/>
                          <a:pt x="188" y="166"/>
                          <a:pt x="188" y="166"/>
                        </a:cubicBezTo>
                        <a:cubicBezTo>
                          <a:pt x="187" y="166"/>
                          <a:pt x="187" y="166"/>
                          <a:pt x="187" y="166"/>
                        </a:cubicBezTo>
                        <a:cubicBezTo>
                          <a:pt x="187" y="165"/>
                          <a:pt x="186" y="165"/>
                          <a:pt x="186" y="165"/>
                        </a:cubicBezTo>
                        <a:cubicBezTo>
                          <a:pt x="185" y="164"/>
                          <a:pt x="184" y="162"/>
                          <a:pt x="185" y="160"/>
                        </a:cubicBezTo>
                        <a:cubicBezTo>
                          <a:pt x="186" y="160"/>
                          <a:pt x="187" y="160"/>
                          <a:pt x="187" y="159"/>
                        </a:cubicBezTo>
                        <a:cubicBezTo>
                          <a:pt x="187" y="158"/>
                          <a:pt x="187" y="157"/>
                          <a:pt x="186" y="157"/>
                        </a:cubicBezTo>
                        <a:cubicBezTo>
                          <a:pt x="185" y="156"/>
                          <a:pt x="185" y="155"/>
                          <a:pt x="184" y="154"/>
                        </a:cubicBezTo>
                        <a:cubicBezTo>
                          <a:pt x="184" y="154"/>
                          <a:pt x="182" y="154"/>
                          <a:pt x="182" y="155"/>
                        </a:cubicBezTo>
                        <a:cubicBezTo>
                          <a:pt x="180" y="156"/>
                          <a:pt x="180" y="158"/>
                          <a:pt x="180" y="160"/>
                        </a:cubicBezTo>
                        <a:cubicBezTo>
                          <a:pt x="179" y="160"/>
                          <a:pt x="178" y="158"/>
                          <a:pt x="178" y="157"/>
                        </a:cubicBezTo>
                        <a:cubicBezTo>
                          <a:pt x="178" y="157"/>
                          <a:pt x="178" y="156"/>
                          <a:pt x="178" y="156"/>
                        </a:cubicBezTo>
                        <a:cubicBezTo>
                          <a:pt x="178" y="155"/>
                          <a:pt x="179" y="154"/>
                          <a:pt x="179" y="153"/>
                        </a:cubicBezTo>
                        <a:cubicBezTo>
                          <a:pt x="178" y="153"/>
                          <a:pt x="178" y="153"/>
                          <a:pt x="177" y="152"/>
                        </a:cubicBezTo>
                        <a:cubicBezTo>
                          <a:pt x="176" y="152"/>
                          <a:pt x="176" y="152"/>
                          <a:pt x="175" y="152"/>
                        </a:cubicBezTo>
                        <a:cubicBezTo>
                          <a:pt x="175" y="153"/>
                          <a:pt x="174" y="152"/>
                          <a:pt x="174" y="151"/>
                        </a:cubicBezTo>
                        <a:cubicBezTo>
                          <a:pt x="174" y="151"/>
                          <a:pt x="175" y="151"/>
                          <a:pt x="175" y="150"/>
                        </a:cubicBezTo>
                        <a:cubicBezTo>
                          <a:pt x="175" y="150"/>
                          <a:pt x="174" y="149"/>
                          <a:pt x="174" y="149"/>
                        </a:cubicBezTo>
                        <a:cubicBezTo>
                          <a:pt x="175" y="148"/>
                          <a:pt x="177" y="149"/>
                          <a:pt x="176" y="148"/>
                        </a:cubicBezTo>
                        <a:cubicBezTo>
                          <a:pt x="176" y="147"/>
                          <a:pt x="175" y="146"/>
                          <a:pt x="175" y="146"/>
                        </a:cubicBezTo>
                        <a:cubicBezTo>
                          <a:pt x="174" y="145"/>
                          <a:pt x="174" y="145"/>
                          <a:pt x="174" y="144"/>
                        </a:cubicBezTo>
                        <a:cubicBezTo>
                          <a:pt x="174" y="143"/>
                          <a:pt x="173" y="142"/>
                          <a:pt x="173" y="141"/>
                        </a:cubicBezTo>
                        <a:cubicBezTo>
                          <a:pt x="172" y="139"/>
                          <a:pt x="172" y="139"/>
                          <a:pt x="170" y="139"/>
                        </a:cubicBezTo>
                        <a:cubicBezTo>
                          <a:pt x="169" y="139"/>
                          <a:pt x="170" y="138"/>
                          <a:pt x="169" y="138"/>
                        </a:cubicBezTo>
                        <a:cubicBezTo>
                          <a:pt x="169" y="137"/>
                          <a:pt x="168" y="138"/>
                          <a:pt x="168" y="139"/>
                        </a:cubicBezTo>
                        <a:cubicBezTo>
                          <a:pt x="167" y="139"/>
                          <a:pt x="167" y="141"/>
                          <a:pt x="166" y="141"/>
                        </a:cubicBezTo>
                        <a:cubicBezTo>
                          <a:pt x="166" y="142"/>
                          <a:pt x="165" y="142"/>
                          <a:pt x="165" y="142"/>
                        </a:cubicBezTo>
                        <a:cubicBezTo>
                          <a:pt x="164" y="143"/>
                          <a:pt x="164" y="144"/>
                          <a:pt x="165" y="145"/>
                        </a:cubicBezTo>
                        <a:cubicBezTo>
                          <a:pt x="165" y="145"/>
                          <a:pt x="166" y="146"/>
                          <a:pt x="165" y="146"/>
                        </a:cubicBezTo>
                        <a:cubicBezTo>
                          <a:pt x="165" y="147"/>
                          <a:pt x="164" y="147"/>
                          <a:pt x="164" y="148"/>
                        </a:cubicBezTo>
                        <a:cubicBezTo>
                          <a:pt x="163" y="149"/>
                          <a:pt x="165" y="150"/>
                          <a:pt x="165" y="151"/>
                        </a:cubicBezTo>
                        <a:cubicBezTo>
                          <a:pt x="166" y="152"/>
                          <a:pt x="168" y="153"/>
                          <a:pt x="170" y="153"/>
                        </a:cubicBezTo>
                        <a:cubicBezTo>
                          <a:pt x="170" y="153"/>
                          <a:pt x="171" y="154"/>
                          <a:pt x="171" y="154"/>
                        </a:cubicBezTo>
                        <a:cubicBezTo>
                          <a:pt x="171" y="155"/>
                          <a:pt x="170" y="155"/>
                          <a:pt x="169" y="155"/>
                        </a:cubicBezTo>
                        <a:cubicBezTo>
                          <a:pt x="168" y="156"/>
                          <a:pt x="168" y="156"/>
                          <a:pt x="168" y="157"/>
                        </a:cubicBezTo>
                        <a:cubicBezTo>
                          <a:pt x="168" y="158"/>
                          <a:pt x="169" y="158"/>
                          <a:pt x="170" y="158"/>
                        </a:cubicBezTo>
                        <a:cubicBezTo>
                          <a:pt x="173" y="159"/>
                          <a:pt x="166" y="163"/>
                          <a:pt x="166" y="163"/>
                        </a:cubicBezTo>
                        <a:cubicBezTo>
                          <a:pt x="165" y="165"/>
                          <a:pt x="167" y="166"/>
                          <a:pt x="166" y="168"/>
                        </a:cubicBezTo>
                        <a:cubicBezTo>
                          <a:pt x="165" y="169"/>
                          <a:pt x="163" y="167"/>
                          <a:pt x="164" y="166"/>
                        </a:cubicBezTo>
                        <a:cubicBezTo>
                          <a:pt x="164" y="165"/>
                          <a:pt x="164" y="164"/>
                          <a:pt x="164" y="164"/>
                        </a:cubicBezTo>
                        <a:cubicBezTo>
                          <a:pt x="164" y="163"/>
                          <a:pt x="164" y="163"/>
                          <a:pt x="163" y="162"/>
                        </a:cubicBezTo>
                        <a:cubicBezTo>
                          <a:pt x="163" y="161"/>
                          <a:pt x="162" y="162"/>
                          <a:pt x="161" y="162"/>
                        </a:cubicBezTo>
                        <a:cubicBezTo>
                          <a:pt x="160" y="162"/>
                          <a:pt x="159" y="162"/>
                          <a:pt x="158" y="163"/>
                        </a:cubicBezTo>
                        <a:cubicBezTo>
                          <a:pt x="158" y="164"/>
                          <a:pt x="158" y="165"/>
                          <a:pt x="157" y="165"/>
                        </a:cubicBezTo>
                        <a:cubicBezTo>
                          <a:pt x="157" y="165"/>
                          <a:pt x="156" y="165"/>
                          <a:pt x="155" y="165"/>
                        </a:cubicBezTo>
                        <a:cubicBezTo>
                          <a:pt x="153" y="164"/>
                          <a:pt x="151" y="166"/>
                          <a:pt x="149" y="166"/>
                        </a:cubicBezTo>
                        <a:cubicBezTo>
                          <a:pt x="148" y="166"/>
                          <a:pt x="147" y="166"/>
                          <a:pt x="147" y="165"/>
                        </a:cubicBezTo>
                        <a:cubicBezTo>
                          <a:pt x="147" y="165"/>
                          <a:pt x="147" y="164"/>
                          <a:pt x="146" y="163"/>
                        </a:cubicBezTo>
                        <a:cubicBezTo>
                          <a:pt x="146" y="163"/>
                          <a:pt x="144" y="165"/>
                          <a:pt x="144" y="164"/>
                        </a:cubicBezTo>
                        <a:cubicBezTo>
                          <a:pt x="143" y="164"/>
                          <a:pt x="143" y="163"/>
                          <a:pt x="141" y="163"/>
                        </a:cubicBezTo>
                        <a:cubicBezTo>
                          <a:pt x="141" y="162"/>
                          <a:pt x="138" y="163"/>
                          <a:pt x="138" y="164"/>
                        </a:cubicBezTo>
                        <a:cubicBezTo>
                          <a:pt x="137" y="165"/>
                          <a:pt x="137" y="165"/>
                          <a:pt x="136" y="166"/>
                        </a:cubicBezTo>
                        <a:cubicBezTo>
                          <a:pt x="136" y="166"/>
                          <a:pt x="135" y="166"/>
                          <a:pt x="134" y="167"/>
                        </a:cubicBezTo>
                        <a:cubicBezTo>
                          <a:pt x="134" y="168"/>
                          <a:pt x="135" y="170"/>
                          <a:pt x="133" y="169"/>
                        </a:cubicBezTo>
                        <a:cubicBezTo>
                          <a:pt x="132" y="168"/>
                          <a:pt x="131" y="167"/>
                          <a:pt x="130" y="167"/>
                        </a:cubicBezTo>
                        <a:cubicBezTo>
                          <a:pt x="127" y="167"/>
                          <a:pt x="126" y="168"/>
                          <a:pt x="124" y="169"/>
                        </a:cubicBezTo>
                        <a:cubicBezTo>
                          <a:pt x="122" y="170"/>
                          <a:pt x="122" y="168"/>
                          <a:pt x="120" y="169"/>
                        </a:cubicBezTo>
                        <a:cubicBezTo>
                          <a:pt x="119" y="169"/>
                          <a:pt x="118" y="169"/>
                          <a:pt x="118" y="167"/>
                        </a:cubicBezTo>
                        <a:cubicBezTo>
                          <a:pt x="119" y="166"/>
                          <a:pt x="120" y="166"/>
                          <a:pt x="121" y="166"/>
                        </a:cubicBezTo>
                        <a:cubicBezTo>
                          <a:pt x="123" y="165"/>
                          <a:pt x="120" y="163"/>
                          <a:pt x="120" y="163"/>
                        </a:cubicBezTo>
                        <a:cubicBezTo>
                          <a:pt x="119" y="163"/>
                          <a:pt x="119" y="162"/>
                          <a:pt x="118" y="162"/>
                        </a:cubicBezTo>
                        <a:cubicBezTo>
                          <a:pt x="117" y="162"/>
                          <a:pt x="116" y="163"/>
                          <a:pt x="116" y="163"/>
                        </a:cubicBezTo>
                        <a:cubicBezTo>
                          <a:pt x="114" y="163"/>
                          <a:pt x="113" y="162"/>
                          <a:pt x="112" y="161"/>
                        </a:cubicBezTo>
                        <a:cubicBezTo>
                          <a:pt x="111" y="161"/>
                          <a:pt x="111" y="160"/>
                          <a:pt x="110" y="160"/>
                        </a:cubicBezTo>
                        <a:cubicBezTo>
                          <a:pt x="109" y="160"/>
                          <a:pt x="109" y="160"/>
                          <a:pt x="109" y="160"/>
                        </a:cubicBezTo>
                        <a:cubicBezTo>
                          <a:pt x="108" y="160"/>
                          <a:pt x="107" y="159"/>
                          <a:pt x="107" y="159"/>
                        </a:cubicBezTo>
                        <a:cubicBezTo>
                          <a:pt x="106" y="159"/>
                          <a:pt x="105" y="159"/>
                          <a:pt x="104" y="159"/>
                        </a:cubicBezTo>
                        <a:cubicBezTo>
                          <a:pt x="104" y="159"/>
                          <a:pt x="103" y="160"/>
                          <a:pt x="103" y="160"/>
                        </a:cubicBezTo>
                        <a:cubicBezTo>
                          <a:pt x="103" y="161"/>
                          <a:pt x="102" y="161"/>
                          <a:pt x="102" y="162"/>
                        </a:cubicBezTo>
                        <a:cubicBezTo>
                          <a:pt x="101" y="163"/>
                          <a:pt x="100" y="163"/>
                          <a:pt x="100" y="161"/>
                        </a:cubicBezTo>
                        <a:cubicBezTo>
                          <a:pt x="101" y="160"/>
                          <a:pt x="102" y="159"/>
                          <a:pt x="101" y="159"/>
                        </a:cubicBezTo>
                        <a:cubicBezTo>
                          <a:pt x="99" y="158"/>
                          <a:pt x="99" y="160"/>
                          <a:pt x="98" y="160"/>
                        </a:cubicBezTo>
                        <a:cubicBezTo>
                          <a:pt x="99" y="161"/>
                          <a:pt x="98" y="163"/>
                          <a:pt x="97" y="163"/>
                        </a:cubicBezTo>
                        <a:cubicBezTo>
                          <a:pt x="97" y="163"/>
                          <a:pt x="96" y="161"/>
                          <a:pt x="96" y="160"/>
                        </a:cubicBezTo>
                        <a:cubicBezTo>
                          <a:pt x="95" y="159"/>
                          <a:pt x="95" y="157"/>
                          <a:pt x="95" y="156"/>
                        </a:cubicBezTo>
                        <a:cubicBezTo>
                          <a:pt x="93" y="155"/>
                          <a:pt x="94" y="159"/>
                          <a:pt x="93" y="159"/>
                        </a:cubicBezTo>
                        <a:cubicBezTo>
                          <a:pt x="93" y="160"/>
                          <a:pt x="91" y="163"/>
                          <a:pt x="91" y="162"/>
                        </a:cubicBezTo>
                        <a:cubicBezTo>
                          <a:pt x="91" y="161"/>
                          <a:pt x="91" y="160"/>
                          <a:pt x="90" y="160"/>
                        </a:cubicBezTo>
                        <a:cubicBezTo>
                          <a:pt x="90" y="160"/>
                          <a:pt x="89" y="160"/>
                          <a:pt x="89" y="161"/>
                        </a:cubicBezTo>
                        <a:cubicBezTo>
                          <a:pt x="88" y="162"/>
                          <a:pt x="88" y="163"/>
                          <a:pt x="87" y="163"/>
                        </a:cubicBezTo>
                        <a:cubicBezTo>
                          <a:pt x="86" y="163"/>
                          <a:pt x="86" y="163"/>
                          <a:pt x="85" y="163"/>
                        </a:cubicBezTo>
                        <a:cubicBezTo>
                          <a:pt x="85" y="164"/>
                          <a:pt x="85" y="164"/>
                          <a:pt x="85" y="165"/>
                        </a:cubicBezTo>
                        <a:cubicBezTo>
                          <a:pt x="84" y="165"/>
                          <a:pt x="84" y="166"/>
                          <a:pt x="84" y="166"/>
                        </a:cubicBezTo>
                        <a:cubicBezTo>
                          <a:pt x="83" y="166"/>
                          <a:pt x="83" y="165"/>
                          <a:pt x="83" y="165"/>
                        </a:cubicBezTo>
                        <a:cubicBezTo>
                          <a:pt x="83" y="163"/>
                          <a:pt x="82" y="165"/>
                          <a:pt x="81" y="166"/>
                        </a:cubicBezTo>
                        <a:cubicBezTo>
                          <a:pt x="81" y="166"/>
                          <a:pt x="78" y="168"/>
                          <a:pt x="79" y="168"/>
                        </a:cubicBezTo>
                        <a:cubicBezTo>
                          <a:pt x="79" y="169"/>
                          <a:pt x="80" y="169"/>
                          <a:pt x="80" y="169"/>
                        </a:cubicBezTo>
                        <a:cubicBezTo>
                          <a:pt x="79" y="170"/>
                          <a:pt x="79" y="170"/>
                          <a:pt x="79" y="170"/>
                        </a:cubicBezTo>
                        <a:cubicBezTo>
                          <a:pt x="78" y="170"/>
                          <a:pt x="78" y="170"/>
                          <a:pt x="77" y="170"/>
                        </a:cubicBezTo>
                        <a:cubicBezTo>
                          <a:pt x="77" y="170"/>
                          <a:pt x="76" y="170"/>
                          <a:pt x="76" y="169"/>
                        </a:cubicBezTo>
                        <a:cubicBezTo>
                          <a:pt x="76" y="169"/>
                          <a:pt x="75" y="168"/>
                          <a:pt x="74" y="168"/>
                        </a:cubicBezTo>
                        <a:cubicBezTo>
                          <a:pt x="74" y="168"/>
                          <a:pt x="73" y="167"/>
                          <a:pt x="73" y="167"/>
                        </a:cubicBezTo>
                        <a:cubicBezTo>
                          <a:pt x="72" y="167"/>
                          <a:pt x="72" y="167"/>
                          <a:pt x="71" y="167"/>
                        </a:cubicBezTo>
                        <a:cubicBezTo>
                          <a:pt x="71" y="167"/>
                          <a:pt x="70" y="167"/>
                          <a:pt x="70" y="166"/>
                        </a:cubicBezTo>
                        <a:cubicBezTo>
                          <a:pt x="70" y="166"/>
                          <a:pt x="69" y="166"/>
                          <a:pt x="68" y="166"/>
                        </a:cubicBezTo>
                        <a:cubicBezTo>
                          <a:pt x="67" y="166"/>
                          <a:pt x="66" y="167"/>
                          <a:pt x="65" y="167"/>
                        </a:cubicBezTo>
                        <a:cubicBezTo>
                          <a:pt x="64" y="167"/>
                          <a:pt x="64" y="166"/>
                          <a:pt x="63" y="166"/>
                        </a:cubicBezTo>
                        <a:cubicBezTo>
                          <a:pt x="62" y="167"/>
                          <a:pt x="61" y="166"/>
                          <a:pt x="60" y="166"/>
                        </a:cubicBezTo>
                        <a:cubicBezTo>
                          <a:pt x="60" y="166"/>
                          <a:pt x="59" y="165"/>
                          <a:pt x="58" y="166"/>
                        </a:cubicBezTo>
                        <a:cubicBezTo>
                          <a:pt x="58" y="167"/>
                          <a:pt x="57" y="168"/>
                          <a:pt x="57" y="167"/>
                        </a:cubicBezTo>
                        <a:cubicBezTo>
                          <a:pt x="57" y="167"/>
                          <a:pt x="57" y="166"/>
                          <a:pt x="56" y="166"/>
                        </a:cubicBezTo>
                        <a:cubicBezTo>
                          <a:pt x="56" y="167"/>
                          <a:pt x="56" y="166"/>
                          <a:pt x="56" y="166"/>
                        </a:cubicBezTo>
                        <a:cubicBezTo>
                          <a:pt x="56" y="166"/>
                          <a:pt x="56" y="166"/>
                          <a:pt x="56" y="166"/>
                        </a:cubicBezTo>
                        <a:cubicBezTo>
                          <a:pt x="56" y="165"/>
                          <a:pt x="55" y="165"/>
                          <a:pt x="55" y="165"/>
                        </a:cubicBezTo>
                        <a:cubicBezTo>
                          <a:pt x="54" y="166"/>
                          <a:pt x="53" y="167"/>
                          <a:pt x="53" y="165"/>
                        </a:cubicBezTo>
                        <a:cubicBezTo>
                          <a:pt x="53" y="165"/>
                          <a:pt x="53" y="164"/>
                          <a:pt x="52" y="165"/>
                        </a:cubicBezTo>
                        <a:cubicBezTo>
                          <a:pt x="52" y="166"/>
                          <a:pt x="52" y="166"/>
                          <a:pt x="52" y="166"/>
                        </a:cubicBezTo>
                        <a:cubicBezTo>
                          <a:pt x="52" y="167"/>
                          <a:pt x="52" y="167"/>
                          <a:pt x="52" y="167"/>
                        </a:cubicBezTo>
                        <a:cubicBezTo>
                          <a:pt x="52" y="168"/>
                          <a:pt x="52" y="168"/>
                          <a:pt x="52" y="168"/>
                        </a:cubicBezTo>
                        <a:cubicBezTo>
                          <a:pt x="51" y="167"/>
                          <a:pt x="51" y="167"/>
                          <a:pt x="51" y="167"/>
                        </a:cubicBezTo>
                        <a:cubicBezTo>
                          <a:pt x="51" y="166"/>
                          <a:pt x="52" y="164"/>
                          <a:pt x="51" y="164"/>
                        </a:cubicBezTo>
                        <a:cubicBezTo>
                          <a:pt x="50" y="164"/>
                          <a:pt x="50" y="166"/>
                          <a:pt x="49" y="167"/>
                        </a:cubicBezTo>
                        <a:cubicBezTo>
                          <a:pt x="48" y="167"/>
                          <a:pt x="48" y="167"/>
                          <a:pt x="48" y="168"/>
                        </a:cubicBezTo>
                        <a:cubicBezTo>
                          <a:pt x="47" y="168"/>
                          <a:pt x="47" y="168"/>
                          <a:pt x="47" y="167"/>
                        </a:cubicBezTo>
                        <a:cubicBezTo>
                          <a:pt x="46" y="167"/>
                          <a:pt x="46" y="169"/>
                          <a:pt x="45" y="170"/>
                        </a:cubicBezTo>
                        <a:cubicBezTo>
                          <a:pt x="45" y="170"/>
                          <a:pt x="45" y="170"/>
                          <a:pt x="44" y="170"/>
                        </a:cubicBezTo>
                        <a:cubicBezTo>
                          <a:pt x="44" y="171"/>
                          <a:pt x="44" y="171"/>
                          <a:pt x="43" y="171"/>
                        </a:cubicBezTo>
                        <a:cubicBezTo>
                          <a:pt x="43" y="171"/>
                          <a:pt x="43" y="173"/>
                          <a:pt x="43" y="173"/>
                        </a:cubicBezTo>
                        <a:cubicBezTo>
                          <a:pt x="42" y="174"/>
                          <a:pt x="42" y="174"/>
                          <a:pt x="42" y="174"/>
                        </a:cubicBezTo>
                        <a:cubicBezTo>
                          <a:pt x="41" y="175"/>
                          <a:pt x="42" y="175"/>
                          <a:pt x="41" y="176"/>
                        </a:cubicBezTo>
                        <a:cubicBezTo>
                          <a:pt x="41" y="177"/>
                          <a:pt x="40" y="178"/>
                          <a:pt x="39" y="179"/>
                        </a:cubicBezTo>
                        <a:cubicBezTo>
                          <a:pt x="39" y="180"/>
                          <a:pt x="38" y="179"/>
                          <a:pt x="37" y="180"/>
                        </a:cubicBezTo>
                        <a:cubicBezTo>
                          <a:pt x="37" y="181"/>
                          <a:pt x="37" y="181"/>
                          <a:pt x="37" y="181"/>
                        </a:cubicBezTo>
                        <a:cubicBezTo>
                          <a:pt x="36" y="182"/>
                          <a:pt x="36" y="183"/>
                          <a:pt x="36" y="183"/>
                        </a:cubicBezTo>
                        <a:cubicBezTo>
                          <a:pt x="36" y="183"/>
                          <a:pt x="36" y="183"/>
                          <a:pt x="36" y="183"/>
                        </a:cubicBezTo>
                        <a:cubicBezTo>
                          <a:pt x="36" y="184"/>
                          <a:pt x="37" y="184"/>
                          <a:pt x="37" y="184"/>
                        </a:cubicBezTo>
                        <a:cubicBezTo>
                          <a:pt x="37" y="184"/>
                          <a:pt x="38" y="184"/>
                          <a:pt x="38" y="185"/>
                        </a:cubicBezTo>
                        <a:cubicBezTo>
                          <a:pt x="38" y="185"/>
                          <a:pt x="39" y="186"/>
                          <a:pt x="39" y="187"/>
                        </a:cubicBezTo>
                        <a:cubicBezTo>
                          <a:pt x="38" y="188"/>
                          <a:pt x="38" y="189"/>
                          <a:pt x="39" y="189"/>
                        </a:cubicBezTo>
                        <a:cubicBezTo>
                          <a:pt x="39" y="189"/>
                          <a:pt x="41" y="190"/>
                          <a:pt x="40" y="191"/>
                        </a:cubicBezTo>
                        <a:cubicBezTo>
                          <a:pt x="39" y="192"/>
                          <a:pt x="41" y="191"/>
                          <a:pt x="41" y="192"/>
                        </a:cubicBezTo>
                        <a:cubicBezTo>
                          <a:pt x="40" y="193"/>
                          <a:pt x="39" y="193"/>
                          <a:pt x="39" y="193"/>
                        </a:cubicBezTo>
                        <a:cubicBezTo>
                          <a:pt x="39" y="193"/>
                          <a:pt x="38" y="193"/>
                          <a:pt x="38" y="192"/>
                        </a:cubicBezTo>
                        <a:cubicBezTo>
                          <a:pt x="38" y="192"/>
                          <a:pt x="38" y="192"/>
                          <a:pt x="38" y="191"/>
                        </a:cubicBezTo>
                        <a:close/>
                        <a:moveTo>
                          <a:pt x="184" y="261"/>
                        </a:moveTo>
                        <a:cubicBezTo>
                          <a:pt x="185" y="261"/>
                          <a:pt x="185" y="263"/>
                          <a:pt x="185" y="264"/>
                        </a:cubicBezTo>
                        <a:cubicBezTo>
                          <a:pt x="184" y="264"/>
                          <a:pt x="182" y="264"/>
                          <a:pt x="182" y="263"/>
                        </a:cubicBezTo>
                        <a:cubicBezTo>
                          <a:pt x="182" y="262"/>
                          <a:pt x="184" y="261"/>
                          <a:pt x="184" y="261"/>
                        </a:cubicBezTo>
                        <a:close/>
                        <a:moveTo>
                          <a:pt x="157" y="244"/>
                        </a:moveTo>
                        <a:cubicBezTo>
                          <a:pt x="160" y="245"/>
                          <a:pt x="159" y="249"/>
                          <a:pt x="159" y="251"/>
                        </a:cubicBezTo>
                        <a:cubicBezTo>
                          <a:pt x="160" y="252"/>
                          <a:pt x="161" y="254"/>
                          <a:pt x="160" y="254"/>
                        </a:cubicBezTo>
                        <a:cubicBezTo>
                          <a:pt x="160" y="255"/>
                          <a:pt x="157" y="252"/>
                          <a:pt x="157" y="252"/>
                        </a:cubicBezTo>
                        <a:cubicBezTo>
                          <a:pt x="156" y="251"/>
                          <a:pt x="155" y="250"/>
                          <a:pt x="155" y="249"/>
                        </a:cubicBezTo>
                        <a:cubicBezTo>
                          <a:pt x="155" y="247"/>
                          <a:pt x="155" y="248"/>
                          <a:pt x="154" y="247"/>
                        </a:cubicBezTo>
                        <a:cubicBezTo>
                          <a:pt x="154" y="247"/>
                          <a:pt x="154" y="246"/>
                          <a:pt x="154" y="246"/>
                        </a:cubicBezTo>
                        <a:cubicBezTo>
                          <a:pt x="153" y="243"/>
                          <a:pt x="156" y="244"/>
                          <a:pt x="157" y="244"/>
                        </a:cubicBezTo>
                        <a:close/>
                        <a:moveTo>
                          <a:pt x="153" y="249"/>
                        </a:moveTo>
                        <a:cubicBezTo>
                          <a:pt x="153" y="250"/>
                          <a:pt x="153" y="251"/>
                          <a:pt x="153" y="252"/>
                        </a:cubicBezTo>
                        <a:cubicBezTo>
                          <a:pt x="153" y="252"/>
                          <a:pt x="153" y="253"/>
                          <a:pt x="153" y="254"/>
                        </a:cubicBezTo>
                        <a:cubicBezTo>
                          <a:pt x="152" y="255"/>
                          <a:pt x="152" y="252"/>
                          <a:pt x="152" y="252"/>
                        </a:cubicBezTo>
                        <a:cubicBezTo>
                          <a:pt x="151" y="251"/>
                          <a:pt x="151" y="250"/>
                          <a:pt x="151" y="250"/>
                        </a:cubicBezTo>
                        <a:cubicBezTo>
                          <a:pt x="150" y="249"/>
                          <a:pt x="149" y="249"/>
                          <a:pt x="149" y="248"/>
                        </a:cubicBezTo>
                        <a:cubicBezTo>
                          <a:pt x="149" y="246"/>
                          <a:pt x="152" y="248"/>
                          <a:pt x="153" y="249"/>
                        </a:cubicBezTo>
                        <a:close/>
                        <a:moveTo>
                          <a:pt x="129" y="217"/>
                        </a:moveTo>
                        <a:cubicBezTo>
                          <a:pt x="129" y="218"/>
                          <a:pt x="127" y="217"/>
                          <a:pt x="126" y="219"/>
                        </a:cubicBezTo>
                        <a:cubicBezTo>
                          <a:pt x="126" y="219"/>
                          <a:pt x="124" y="221"/>
                          <a:pt x="125" y="219"/>
                        </a:cubicBezTo>
                        <a:cubicBezTo>
                          <a:pt x="125" y="217"/>
                          <a:pt x="127" y="217"/>
                          <a:pt x="128" y="215"/>
                        </a:cubicBezTo>
                        <a:cubicBezTo>
                          <a:pt x="129" y="213"/>
                          <a:pt x="130" y="216"/>
                          <a:pt x="129" y="217"/>
                        </a:cubicBezTo>
                        <a:close/>
                        <a:moveTo>
                          <a:pt x="113" y="207"/>
                        </a:moveTo>
                        <a:cubicBezTo>
                          <a:pt x="114" y="207"/>
                          <a:pt x="114" y="206"/>
                          <a:pt x="115" y="206"/>
                        </a:cubicBezTo>
                        <a:cubicBezTo>
                          <a:pt x="115" y="205"/>
                          <a:pt x="116" y="204"/>
                          <a:pt x="116" y="204"/>
                        </a:cubicBezTo>
                        <a:cubicBezTo>
                          <a:pt x="117" y="203"/>
                          <a:pt x="117" y="203"/>
                          <a:pt x="117" y="202"/>
                        </a:cubicBezTo>
                        <a:cubicBezTo>
                          <a:pt x="116" y="200"/>
                          <a:pt x="117" y="200"/>
                          <a:pt x="118" y="200"/>
                        </a:cubicBezTo>
                        <a:cubicBezTo>
                          <a:pt x="119" y="201"/>
                          <a:pt x="119" y="202"/>
                          <a:pt x="120" y="203"/>
                        </a:cubicBezTo>
                        <a:cubicBezTo>
                          <a:pt x="121" y="203"/>
                          <a:pt x="122" y="201"/>
                          <a:pt x="123" y="200"/>
                        </a:cubicBezTo>
                        <a:cubicBezTo>
                          <a:pt x="123" y="199"/>
                          <a:pt x="124" y="199"/>
                          <a:pt x="126" y="198"/>
                        </a:cubicBezTo>
                        <a:cubicBezTo>
                          <a:pt x="126" y="198"/>
                          <a:pt x="130" y="196"/>
                          <a:pt x="130" y="197"/>
                        </a:cubicBezTo>
                        <a:cubicBezTo>
                          <a:pt x="130" y="198"/>
                          <a:pt x="128" y="199"/>
                          <a:pt x="127" y="199"/>
                        </a:cubicBezTo>
                        <a:cubicBezTo>
                          <a:pt x="126" y="199"/>
                          <a:pt x="126" y="200"/>
                          <a:pt x="125" y="200"/>
                        </a:cubicBezTo>
                        <a:cubicBezTo>
                          <a:pt x="125" y="201"/>
                          <a:pt x="124" y="201"/>
                          <a:pt x="124" y="202"/>
                        </a:cubicBezTo>
                        <a:cubicBezTo>
                          <a:pt x="123" y="202"/>
                          <a:pt x="123" y="202"/>
                          <a:pt x="123" y="203"/>
                        </a:cubicBezTo>
                        <a:cubicBezTo>
                          <a:pt x="123" y="204"/>
                          <a:pt x="122" y="204"/>
                          <a:pt x="122" y="204"/>
                        </a:cubicBezTo>
                        <a:cubicBezTo>
                          <a:pt x="120" y="206"/>
                          <a:pt x="119" y="206"/>
                          <a:pt x="118" y="207"/>
                        </a:cubicBezTo>
                        <a:cubicBezTo>
                          <a:pt x="117" y="208"/>
                          <a:pt x="116" y="209"/>
                          <a:pt x="114" y="209"/>
                        </a:cubicBezTo>
                        <a:cubicBezTo>
                          <a:pt x="113" y="209"/>
                          <a:pt x="112" y="208"/>
                          <a:pt x="111" y="207"/>
                        </a:cubicBezTo>
                        <a:cubicBezTo>
                          <a:pt x="110" y="207"/>
                          <a:pt x="110" y="207"/>
                          <a:pt x="109" y="207"/>
                        </a:cubicBezTo>
                        <a:cubicBezTo>
                          <a:pt x="109" y="207"/>
                          <a:pt x="108" y="208"/>
                          <a:pt x="107" y="207"/>
                        </a:cubicBezTo>
                        <a:cubicBezTo>
                          <a:pt x="106" y="206"/>
                          <a:pt x="109" y="206"/>
                          <a:pt x="109" y="206"/>
                        </a:cubicBezTo>
                        <a:cubicBezTo>
                          <a:pt x="110" y="207"/>
                          <a:pt x="112" y="208"/>
                          <a:pt x="113" y="207"/>
                        </a:cubicBezTo>
                        <a:close/>
                        <a:moveTo>
                          <a:pt x="99" y="180"/>
                        </a:moveTo>
                        <a:cubicBezTo>
                          <a:pt x="100" y="179"/>
                          <a:pt x="102" y="179"/>
                          <a:pt x="103" y="179"/>
                        </a:cubicBezTo>
                        <a:cubicBezTo>
                          <a:pt x="103" y="178"/>
                          <a:pt x="104" y="178"/>
                          <a:pt x="105" y="177"/>
                        </a:cubicBezTo>
                        <a:cubicBezTo>
                          <a:pt x="105" y="177"/>
                          <a:pt x="106" y="176"/>
                          <a:pt x="107" y="176"/>
                        </a:cubicBezTo>
                        <a:cubicBezTo>
                          <a:pt x="108" y="175"/>
                          <a:pt x="108" y="175"/>
                          <a:pt x="109" y="175"/>
                        </a:cubicBezTo>
                        <a:cubicBezTo>
                          <a:pt x="109" y="175"/>
                          <a:pt x="108" y="176"/>
                          <a:pt x="108" y="176"/>
                        </a:cubicBezTo>
                        <a:cubicBezTo>
                          <a:pt x="106" y="177"/>
                          <a:pt x="106" y="179"/>
                          <a:pt x="108" y="179"/>
                        </a:cubicBezTo>
                        <a:cubicBezTo>
                          <a:pt x="109" y="179"/>
                          <a:pt x="109" y="179"/>
                          <a:pt x="110" y="178"/>
                        </a:cubicBezTo>
                        <a:cubicBezTo>
                          <a:pt x="110" y="178"/>
                          <a:pt x="110" y="177"/>
                          <a:pt x="111" y="177"/>
                        </a:cubicBezTo>
                        <a:cubicBezTo>
                          <a:pt x="111" y="177"/>
                          <a:pt x="112" y="177"/>
                          <a:pt x="112" y="177"/>
                        </a:cubicBezTo>
                        <a:cubicBezTo>
                          <a:pt x="112" y="178"/>
                          <a:pt x="111" y="178"/>
                          <a:pt x="111" y="179"/>
                        </a:cubicBezTo>
                        <a:cubicBezTo>
                          <a:pt x="111" y="181"/>
                          <a:pt x="110" y="182"/>
                          <a:pt x="109" y="182"/>
                        </a:cubicBezTo>
                        <a:cubicBezTo>
                          <a:pt x="108" y="181"/>
                          <a:pt x="108" y="182"/>
                          <a:pt x="108" y="182"/>
                        </a:cubicBezTo>
                        <a:cubicBezTo>
                          <a:pt x="108" y="183"/>
                          <a:pt x="107" y="184"/>
                          <a:pt x="107" y="185"/>
                        </a:cubicBezTo>
                        <a:cubicBezTo>
                          <a:pt x="106" y="185"/>
                          <a:pt x="104" y="188"/>
                          <a:pt x="104" y="186"/>
                        </a:cubicBezTo>
                        <a:cubicBezTo>
                          <a:pt x="104" y="186"/>
                          <a:pt x="105" y="185"/>
                          <a:pt x="105" y="184"/>
                        </a:cubicBezTo>
                        <a:cubicBezTo>
                          <a:pt x="105" y="184"/>
                          <a:pt x="105" y="184"/>
                          <a:pt x="105" y="184"/>
                        </a:cubicBezTo>
                        <a:cubicBezTo>
                          <a:pt x="104" y="184"/>
                          <a:pt x="104" y="185"/>
                          <a:pt x="103" y="185"/>
                        </a:cubicBezTo>
                        <a:cubicBezTo>
                          <a:pt x="103" y="186"/>
                          <a:pt x="101" y="188"/>
                          <a:pt x="100" y="187"/>
                        </a:cubicBezTo>
                        <a:cubicBezTo>
                          <a:pt x="99" y="186"/>
                          <a:pt x="101" y="184"/>
                          <a:pt x="102" y="184"/>
                        </a:cubicBezTo>
                        <a:cubicBezTo>
                          <a:pt x="103" y="183"/>
                          <a:pt x="104" y="182"/>
                          <a:pt x="103" y="181"/>
                        </a:cubicBezTo>
                        <a:cubicBezTo>
                          <a:pt x="103" y="180"/>
                          <a:pt x="102" y="180"/>
                          <a:pt x="102" y="180"/>
                        </a:cubicBezTo>
                        <a:cubicBezTo>
                          <a:pt x="102" y="180"/>
                          <a:pt x="101" y="181"/>
                          <a:pt x="100" y="181"/>
                        </a:cubicBezTo>
                        <a:cubicBezTo>
                          <a:pt x="99" y="181"/>
                          <a:pt x="98" y="181"/>
                          <a:pt x="98" y="182"/>
                        </a:cubicBezTo>
                        <a:cubicBezTo>
                          <a:pt x="97" y="182"/>
                          <a:pt x="96" y="182"/>
                          <a:pt x="96" y="182"/>
                        </a:cubicBezTo>
                        <a:cubicBezTo>
                          <a:pt x="96" y="180"/>
                          <a:pt x="99" y="181"/>
                          <a:pt x="99" y="180"/>
                        </a:cubicBezTo>
                        <a:close/>
                        <a:moveTo>
                          <a:pt x="136" y="100"/>
                        </a:moveTo>
                        <a:cubicBezTo>
                          <a:pt x="135" y="101"/>
                          <a:pt x="134" y="102"/>
                          <a:pt x="134" y="100"/>
                        </a:cubicBezTo>
                        <a:cubicBezTo>
                          <a:pt x="135" y="100"/>
                          <a:pt x="136" y="99"/>
                          <a:pt x="137" y="99"/>
                        </a:cubicBezTo>
                        <a:cubicBezTo>
                          <a:pt x="138" y="98"/>
                          <a:pt x="141" y="96"/>
                          <a:pt x="141" y="98"/>
                        </a:cubicBezTo>
                        <a:cubicBezTo>
                          <a:pt x="142" y="98"/>
                          <a:pt x="143" y="99"/>
                          <a:pt x="142" y="100"/>
                        </a:cubicBezTo>
                        <a:cubicBezTo>
                          <a:pt x="141" y="100"/>
                          <a:pt x="140" y="100"/>
                          <a:pt x="140" y="100"/>
                        </a:cubicBezTo>
                        <a:cubicBezTo>
                          <a:pt x="139" y="100"/>
                          <a:pt x="139" y="100"/>
                          <a:pt x="139" y="100"/>
                        </a:cubicBezTo>
                        <a:cubicBezTo>
                          <a:pt x="138" y="100"/>
                          <a:pt x="138" y="100"/>
                          <a:pt x="138" y="100"/>
                        </a:cubicBezTo>
                        <a:cubicBezTo>
                          <a:pt x="138" y="100"/>
                          <a:pt x="137" y="100"/>
                          <a:pt x="136" y="100"/>
                        </a:cubicBezTo>
                        <a:close/>
                        <a:moveTo>
                          <a:pt x="138" y="107"/>
                        </a:moveTo>
                        <a:cubicBezTo>
                          <a:pt x="135" y="108"/>
                          <a:pt x="134" y="107"/>
                          <a:pt x="134" y="105"/>
                        </a:cubicBezTo>
                        <a:cubicBezTo>
                          <a:pt x="134" y="104"/>
                          <a:pt x="135" y="103"/>
                          <a:pt x="136" y="102"/>
                        </a:cubicBezTo>
                        <a:cubicBezTo>
                          <a:pt x="137" y="102"/>
                          <a:pt x="137" y="102"/>
                          <a:pt x="138" y="102"/>
                        </a:cubicBezTo>
                        <a:cubicBezTo>
                          <a:pt x="138" y="101"/>
                          <a:pt x="139" y="102"/>
                          <a:pt x="139" y="101"/>
                        </a:cubicBezTo>
                        <a:cubicBezTo>
                          <a:pt x="140" y="101"/>
                          <a:pt x="141" y="100"/>
                          <a:pt x="141" y="101"/>
                        </a:cubicBezTo>
                        <a:cubicBezTo>
                          <a:pt x="141" y="101"/>
                          <a:pt x="141" y="102"/>
                          <a:pt x="141" y="102"/>
                        </a:cubicBezTo>
                        <a:cubicBezTo>
                          <a:pt x="140" y="103"/>
                          <a:pt x="140" y="102"/>
                          <a:pt x="139" y="103"/>
                        </a:cubicBezTo>
                        <a:cubicBezTo>
                          <a:pt x="138" y="103"/>
                          <a:pt x="139" y="104"/>
                          <a:pt x="139" y="104"/>
                        </a:cubicBezTo>
                        <a:cubicBezTo>
                          <a:pt x="139" y="105"/>
                          <a:pt x="139" y="106"/>
                          <a:pt x="138" y="107"/>
                        </a:cubicBezTo>
                        <a:close/>
                        <a:moveTo>
                          <a:pt x="112" y="121"/>
                        </a:moveTo>
                        <a:cubicBezTo>
                          <a:pt x="112" y="121"/>
                          <a:pt x="112" y="120"/>
                          <a:pt x="112" y="120"/>
                        </a:cubicBezTo>
                        <a:cubicBezTo>
                          <a:pt x="113" y="119"/>
                          <a:pt x="113" y="119"/>
                          <a:pt x="113" y="119"/>
                        </a:cubicBezTo>
                        <a:cubicBezTo>
                          <a:pt x="113" y="119"/>
                          <a:pt x="112" y="118"/>
                          <a:pt x="112" y="118"/>
                        </a:cubicBezTo>
                        <a:cubicBezTo>
                          <a:pt x="113" y="117"/>
                          <a:pt x="114" y="117"/>
                          <a:pt x="115" y="117"/>
                        </a:cubicBezTo>
                        <a:cubicBezTo>
                          <a:pt x="116" y="116"/>
                          <a:pt x="116" y="116"/>
                          <a:pt x="117" y="115"/>
                        </a:cubicBezTo>
                        <a:cubicBezTo>
                          <a:pt x="118" y="114"/>
                          <a:pt x="118" y="113"/>
                          <a:pt x="119" y="112"/>
                        </a:cubicBezTo>
                        <a:cubicBezTo>
                          <a:pt x="120" y="112"/>
                          <a:pt x="122" y="111"/>
                          <a:pt x="122" y="110"/>
                        </a:cubicBezTo>
                        <a:cubicBezTo>
                          <a:pt x="123" y="110"/>
                          <a:pt x="125" y="110"/>
                          <a:pt x="126" y="109"/>
                        </a:cubicBezTo>
                        <a:cubicBezTo>
                          <a:pt x="126" y="109"/>
                          <a:pt x="127" y="108"/>
                          <a:pt x="127" y="108"/>
                        </a:cubicBezTo>
                        <a:cubicBezTo>
                          <a:pt x="128" y="108"/>
                          <a:pt x="129" y="107"/>
                          <a:pt x="129" y="107"/>
                        </a:cubicBezTo>
                        <a:cubicBezTo>
                          <a:pt x="130" y="107"/>
                          <a:pt x="129" y="108"/>
                          <a:pt x="129" y="108"/>
                        </a:cubicBezTo>
                        <a:cubicBezTo>
                          <a:pt x="128" y="108"/>
                          <a:pt x="129" y="108"/>
                          <a:pt x="129" y="109"/>
                        </a:cubicBezTo>
                        <a:cubicBezTo>
                          <a:pt x="129" y="109"/>
                          <a:pt x="129" y="109"/>
                          <a:pt x="128" y="110"/>
                        </a:cubicBezTo>
                        <a:cubicBezTo>
                          <a:pt x="127" y="110"/>
                          <a:pt x="127" y="111"/>
                          <a:pt x="127" y="112"/>
                        </a:cubicBezTo>
                        <a:cubicBezTo>
                          <a:pt x="127" y="112"/>
                          <a:pt x="127" y="113"/>
                          <a:pt x="126" y="113"/>
                        </a:cubicBezTo>
                        <a:cubicBezTo>
                          <a:pt x="126" y="114"/>
                          <a:pt x="125" y="114"/>
                          <a:pt x="125" y="115"/>
                        </a:cubicBezTo>
                        <a:cubicBezTo>
                          <a:pt x="125" y="116"/>
                          <a:pt x="124" y="116"/>
                          <a:pt x="124" y="116"/>
                        </a:cubicBezTo>
                        <a:cubicBezTo>
                          <a:pt x="123" y="117"/>
                          <a:pt x="122" y="116"/>
                          <a:pt x="122" y="115"/>
                        </a:cubicBezTo>
                        <a:cubicBezTo>
                          <a:pt x="122" y="114"/>
                          <a:pt x="121" y="116"/>
                          <a:pt x="121" y="116"/>
                        </a:cubicBezTo>
                        <a:cubicBezTo>
                          <a:pt x="120" y="117"/>
                          <a:pt x="120" y="117"/>
                          <a:pt x="119" y="118"/>
                        </a:cubicBezTo>
                        <a:cubicBezTo>
                          <a:pt x="119" y="119"/>
                          <a:pt x="118" y="120"/>
                          <a:pt x="117" y="120"/>
                        </a:cubicBezTo>
                        <a:cubicBezTo>
                          <a:pt x="117" y="121"/>
                          <a:pt x="116" y="120"/>
                          <a:pt x="116" y="120"/>
                        </a:cubicBezTo>
                        <a:cubicBezTo>
                          <a:pt x="115" y="119"/>
                          <a:pt x="115" y="121"/>
                          <a:pt x="114" y="121"/>
                        </a:cubicBezTo>
                        <a:cubicBezTo>
                          <a:pt x="114" y="120"/>
                          <a:pt x="113" y="120"/>
                          <a:pt x="112" y="121"/>
                        </a:cubicBezTo>
                        <a:close/>
                        <a:moveTo>
                          <a:pt x="215" y="187"/>
                        </a:moveTo>
                        <a:cubicBezTo>
                          <a:pt x="216" y="187"/>
                          <a:pt x="214" y="188"/>
                          <a:pt x="214" y="188"/>
                        </a:cubicBezTo>
                        <a:cubicBezTo>
                          <a:pt x="212" y="187"/>
                          <a:pt x="213" y="186"/>
                          <a:pt x="215" y="187"/>
                        </a:cubicBezTo>
                        <a:close/>
                        <a:moveTo>
                          <a:pt x="248" y="202"/>
                        </a:moveTo>
                        <a:cubicBezTo>
                          <a:pt x="248" y="201"/>
                          <a:pt x="249" y="200"/>
                          <a:pt x="250" y="201"/>
                        </a:cubicBezTo>
                        <a:cubicBezTo>
                          <a:pt x="250" y="202"/>
                          <a:pt x="249" y="203"/>
                          <a:pt x="248" y="202"/>
                        </a:cubicBezTo>
                        <a:close/>
                        <a:moveTo>
                          <a:pt x="250" y="197"/>
                        </a:moveTo>
                        <a:cubicBezTo>
                          <a:pt x="250" y="197"/>
                          <a:pt x="250" y="197"/>
                          <a:pt x="250" y="197"/>
                        </a:cubicBezTo>
                        <a:cubicBezTo>
                          <a:pt x="251" y="197"/>
                          <a:pt x="251" y="197"/>
                          <a:pt x="251" y="197"/>
                        </a:cubicBezTo>
                        <a:cubicBezTo>
                          <a:pt x="252" y="197"/>
                          <a:pt x="252" y="199"/>
                          <a:pt x="251" y="199"/>
                        </a:cubicBezTo>
                        <a:cubicBezTo>
                          <a:pt x="250" y="199"/>
                          <a:pt x="249" y="197"/>
                          <a:pt x="250" y="197"/>
                        </a:cubicBezTo>
                        <a:close/>
                        <a:moveTo>
                          <a:pt x="254" y="179"/>
                        </a:moveTo>
                        <a:cubicBezTo>
                          <a:pt x="252" y="178"/>
                          <a:pt x="252" y="178"/>
                          <a:pt x="252" y="180"/>
                        </a:cubicBezTo>
                        <a:cubicBezTo>
                          <a:pt x="252" y="181"/>
                          <a:pt x="252" y="183"/>
                          <a:pt x="251" y="181"/>
                        </a:cubicBezTo>
                        <a:cubicBezTo>
                          <a:pt x="250" y="181"/>
                          <a:pt x="248" y="180"/>
                          <a:pt x="247" y="179"/>
                        </a:cubicBezTo>
                        <a:cubicBezTo>
                          <a:pt x="247" y="177"/>
                          <a:pt x="249" y="176"/>
                          <a:pt x="249" y="175"/>
                        </a:cubicBezTo>
                        <a:cubicBezTo>
                          <a:pt x="249" y="174"/>
                          <a:pt x="246" y="176"/>
                          <a:pt x="245" y="175"/>
                        </a:cubicBezTo>
                        <a:cubicBezTo>
                          <a:pt x="245" y="175"/>
                          <a:pt x="244" y="173"/>
                          <a:pt x="243" y="173"/>
                        </a:cubicBezTo>
                        <a:cubicBezTo>
                          <a:pt x="242" y="173"/>
                          <a:pt x="243" y="175"/>
                          <a:pt x="242" y="176"/>
                        </a:cubicBezTo>
                        <a:cubicBezTo>
                          <a:pt x="242" y="177"/>
                          <a:pt x="240" y="174"/>
                          <a:pt x="239" y="175"/>
                        </a:cubicBezTo>
                        <a:cubicBezTo>
                          <a:pt x="240" y="176"/>
                          <a:pt x="240" y="178"/>
                          <a:pt x="242" y="179"/>
                        </a:cubicBezTo>
                        <a:cubicBezTo>
                          <a:pt x="243" y="180"/>
                          <a:pt x="244" y="182"/>
                          <a:pt x="245" y="183"/>
                        </a:cubicBezTo>
                        <a:cubicBezTo>
                          <a:pt x="246" y="183"/>
                          <a:pt x="246" y="183"/>
                          <a:pt x="247" y="184"/>
                        </a:cubicBezTo>
                        <a:cubicBezTo>
                          <a:pt x="248" y="185"/>
                          <a:pt x="248" y="185"/>
                          <a:pt x="248" y="186"/>
                        </a:cubicBezTo>
                        <a:cubicBezTo>
                          <a:pt x="249" y="188"/>
                          <a:pt x="251" y="189"/>
                          <a:pt x="251" y="191"/>
                        </a:cubicBezTo>
                        <a:cubicBezTo>
                          <a:pt x="251" y="192"/>
                          <a:pt x="250" y="192"/>
                          <a:pt x="251" y="193"/>
                        </a:cubicBezTo>
                        <a:cubicBezTo>
                          <a:pt x="251" y="194"/>
                          <a:pt x="251" y="195"/>
                          <a:pt x="250" y="196"/>
                        </a:cubicBezTo>
                        <a:cubicBezTo>
                          <a:pt x="249" y="196"/>
                          <a:pt x="246" y="195"/>
                          <a:pt x="245" y="194"/>
                        </a:cubicBezTo>
                        <a:cubicBezTo>
                          <a:pt x="245" y="193"/>
                          <a:pt x="240" y="189"/>
                          <a:pt x="239" y="189"/>
                        </a:cubicBezTo>
                        <a:cubicBezTo>
                          <a:pt x="239" y="192"/>
                          <a:pt x="240" y="193"/>
                          <a:pt x="242" y="194"/>
                        </a:cubicBezTo>
                        <a:cubicBezTo>
                          <a:pt x="243" y="195"/>
                          <a:pt x="245" y="196"/>
                          <a:pt x="246" y="198"/>
                        </a:cubicBezTo>
                        <a:cubicBezTo>
                          <a:pt x="246" y="199"/>
                          <a:pt x="246" y="199"/>
                          <a:pt x="246" y="200"/>
                        </a:cubicBezTo>
                        <a:cubicBezTo>
                          <a:pt x="245" y="200"/>
                          <a:pt x="243" y="199"/>
                          <a:pt x="243" y="199"/>
                        </a:cubicBezTo>
                        <a:cubicBezTo>
                          <a:pt x="242" y="199"/>
                          <a:pt x="240" y="198"/>
                          <a:pt x="240" y="197"/>
                        </a:cubicBezTo>
                        <a:cubicBezTo>
                          <a:pt x="239" y="197"/>
                          <a:pt x="238" y="196"/>
                          <a:pt x="238" y="196"/>
                        </a:cubicBezTo>
                        <a:cubicBezTo>
                          <a:pt x="237" y="195"/>
                          <a:pt x="236" y="195"/>
                          <a:pt x="235" y="195"/>
                        </a:cubicBezTo>
                        <a:cubicBezTo>
                          <a:pt x="234" y="194"/>
                          <a:pt x="234" y="193"/>
                          <a:pt x="233" y="193"/>
                        </a:cubicBezTo>
                        <a:cubicBezTo>
                          <a:pt x="231" y="193"/>
                          <a:pt x="231" y="191"/>
                          <a:pt x="231" y="190"/>
                        </a:cubicBezTo>
                        <a:cubicBezTo>
                          <a:pt x="231" y="189"/>
                          <a:pt x="230" y="189"/>
                          <a:pt x="229" y="189"/>
                        </a:cubicBezTo>
                        <a:cubicBezTo>
                          <a:pt x="228" y="189"/>
                          <a:pt x="228" y="187"/>
                          <a:pt x="227" y="186"/>
                        </a:cubicBezTo>
                        <a:cubicBezTo>
                          <a:pt x="227" y="186"/>
                          <a:pt x="226" y="185"/>
                          <a:pt x="225" y="185"/>
                        </a:cubicBezTo>
                        <a:cubicBezTo>
                          <a:pt x="224" y="184"/>
                          <a:pt x="224" y="184"/>
                          <a:pt x="224" y="185"/>
                        </a:cubicBezTo>
                        <a:cubicBezTo>
                          <a:pt x="223" y="185"/>
                          <a:pt x="220" y="183"/>
                          <a:pt x="220" y="184"/>
                        </a:cubicBezTo>
                        <a:cubicBezTo>
                          <a:pt x="220" y="185"/>
                          <a:pt x="220" y="185"/>
                          <a:pt x="219" y="185"/>
                        </a:cubicBezTo>
                        <a:cubicBezTo>
                          <a:pt x="218" y="186"/>
                          <a:pt x="218" y="185"/>
                          <a:pt x="217" y="186"/>
                        </a:cubicBezTo>
                        <a:cubicBezTo>
                          <a:pt x="216" y="187"/>
                          <a:pt x="214" y="185"/>
                          <a:pt x="213" y="184"/>
                        </a:cubicBezTo>
                        <a:cubicBezTo>
                          <a:pt x="213" y="183"/>
                          <a:pt x="213" y="182"/>
                          <a:pt x="213" y="182"/>
                        </a:cubicBezTo>
                        <a:cubicBezTo>
                          <a:pt x="214" y="181"/>
                          <a:pt x="214" y="180"/>
                          <a:pt x="214" y="179"/>
                        </a:cubicBezTo>
                        <a:cubicBezTo>
                          <a:pt x="215" y="177"/>
                          <a:pt x="217" y="179"/>
                          <a:pt x="218" y="179"/>
                        </a:cubicBezTo>
                        <a:cubicBezTo>
                          <a:pt x="220" y="179"/>
                          <a:pt x="223" y="179"/>
                          <a:pt x="224" y="178"/>
                        </a:cubicBezTo>
                        <a:cubicBezTo>
                          <a:pt x="225" y="178"/>
                          <a:pt x="225" y="177"/>
                          <a:pt x="225" y="177"/>
                        </a:cubicBezTo>
                        <a:cubicBezTo>
                          <a:pt x="225" y="176"/>
                          <a:pt x="224" y="176"/>
                          <a:pt x="224" y="175"/>
                        </a:cubicBezTo>
                        <a:cubicBezTo>
                          <a:pt x="222" y="174"/>
                          <a:pt x="224" y="173"/>
                          <a:pt x="225" y="172"/>
                        </a:cubicBezTo>
                        <a:cubicBezTo>
                          <a:pt x="226" y="171"/>
                          <a:pt x="227" y="172"/>
                          <a:pt x="228" y="172"/>
                        </a:cubicBezTo>
                        <a:cubicBezTo>
                          <a:pt x="229" y="172"/>
                          <a:pt x="230" y="172"/>
                          <a:pt x="231" y="172"/>
                        </a:cubicBezTo>
                        <a:cubicBezTo>
                          <a:pt x="231" y="173"/>
                          <a:pt x="232" y="176"/>
                          <a:pt x="233" y="176"/>
                        </a:cubicBezTo>
                        <a:cubicBezTo>
                          <a:pt x="234" y="175"/>
                          <a:pt x="237" y="174"/>
                          <a:pt x="236" y="173"/>
                        </a:cubicBezTo>
                        <a:cubicBezTo>
                          <a:pt x="236" y="172"/>
                          <a:pt x="235" y="172"/>
                          <a:pt x="235" y="171"/>
                        </a:cubicBezTo>
                        <a:cubicBezTo>
                          <a:pt x="234" y="170"/>
                          <a:pt x="234" y="169"/>
                          <a:pt x="233" y="169"/>
                        </a:cubicBezTo>
                        <a:cubicBezTo>
                          <a:pt x="233" y="169"/>
                          <a:pt x="231" y="169"/>
                          <a:pt x="231" y="170"/>
                        </a:cubicBezTo>
                        <a:cubicBezTo>
                          <a:pt x="231" y="170"/>
                          <a:pt x="231" y="171"/>
                          <a:pt x="230" y="171"/>
                        </a:cubicBezTo>
                        <a:cubicBezTo>
                          <a:pt x="229" y="171"/>
                          <a:pt x="227" y="172"/>
                          <a:pt x="227" y="171"/>
                        </a:cubicBezTo>
                        <a:cubicBezTo>
                          <a:pt x="226" y="170"/>
                          <a:pt x="227" y="169"/>
                          <a:pt x="227" y="168"/>
                        </a:cubicBezTo>
                        <a:cubicBezTo>
                          <a:pt x="228" y="166"/>
                          <a:pt x="227" y="165"/>
                          <a:pt x="227" y="164"/>
                        </a:cubicBezTo>
                        <a:cubicBezTo>
                          <a:pt x="227" y="163"/>
                          <a:pt x="226" y="162"/>
                          <a:pt x="225" y="162"/>
                        </a:cubicBezTo>
                        <a:cubicBezTo>
                          <a:pt x="225" y="161"/>
                          <a:pt x="224" y="160"/>
                          <a:pt x="223" y="159"/>
                        </a:cubicBezTo>
                        <a:cubicBezTo>
                          <a:pt x="223" y="159"/>
                          <a:pt x="222" y="157"/>
                          <a:pt x="221" y="157"/>
                        </a:cubicBezTo>
                        <a:cubicBezTo>
                          <a:pt x="220" y="158"/>
                          <a:pt x="219" y="158"/>
                          <a:pt x="218" y="158"/>
                        </a:cubicBezTo>
                        <a:cubicBezTo>
                          <a:pt x="218" y="158"/>
                          <a:pt x="216" y="157"/>
                          <a:pt x="217" y="156"/>
                        </a:cubicBezTo>
                        <a:cubicBezTo>
                          <a:pt x="218" y="156"/>
                          <a:pt x="218" y="156"/>
                          <a:pt x="219" y="156"/>
                        </a:cubicBezTo>
                        <a:cubicBezTo>
                          <a:pt x="219" y="156"/>
                          <a:pt x="219" y="155"/>
                          <a:pt x="218" y="154"/>
                        </a:cubicBezTo>
                        <a:cubicBezTo>
                          <a:pt x="217" y="154"/>
                          <a:pt x="217" y="154"/>
                          <a:pt x="216" y="155"/>
                        </a:cubicBezTo>
                        <a:cubicBezTo>
                          <a:pt x="216" y="155"/>
                          <a:pt x="215" y="154"/>
                          <a:pt x="215" y="153"/>
                        </a:cubicBezTo>
                        <a:cubicBezTo>
                          <a:pt x="215" y="153"/>
                          <a:pt x="216" y="152"/>
                          <a:pt x="216" y="152"/>
                        </a:cubicBezTo>
                        <a:cubicBezTo>
                          <a:pt x="216" y="152"/>
                          <a:pt x="215" y="152"/>
                          <a:pt x="215" y="152"/>
                        </a:cubicBezTo>
                        <a:cubicBezTo>
                          <a:pt x="214" y="152"/>
                          <a:pt x="214" y="151"/>
                          <a:pt x="214" y="151"/>
                        </a:cubicBezTo>
                        <a:cubicBezTo>
                          <a:pt x="213" y="151"/>
                          <a:pt x="213" y="150"/>
                          <a:pt x="213" y="149"/>
                        </a:cubicBezTo>
                        <a:cubicBezTo>
                          <a:pt x="213" y="149"/>
                          <a:pt x="213" y="147"/>
                          <a:pt x="212" y="147"/>
                        </a:cubicBezTo>
                        <a:cubicBezTo>
                          <a:pt x="212" y="146"/>
                          <a:pt x="210" y="146"/>
                          <a:pt x="209" y="146"/>
                        </a:cubicBezTo>
                        <a:cubicBezTo>
                          <a:pt x="209" y="147"/>
                          <a:pt x="211" y="149"/>
                          <a:pt x="211" y="149"/>
                        </a:cubicBezTo>
                        <a:cubicBezTo>
                          <a:pt x="212" y="150"/>
                          <a:pt x="210" y="150"/>
                          <a:pt x="209" y="150"/>
                        </a:cubicBezTo>
                        <a:cubicBezTo>
                          <a:pt x="208" y="150"/>
                          <a:pt x="206" y="149"/>
                          <a:pt x="205" y="149"/>
                        </a:cubicBezTo>
                        <a:cubicBezTo>
                          <a:pt x="204" y="150"/>
                          <a:pt x="204" y="150"/>
                          <a:pt x="203" y="150"/>
                        </a:cubicBezTo>
                        <a:cubicBezTo>
                          <a:pt x="202" y="150"/>
                          <a:pt x="200" y="150"/>
                          <a:pt x="199" y="150"/>
                        </a:cubicBezTo>
                        <a:cubicBezTo>
                          <a:pt x="198" y="150"/>
                          <a:pt x="196" y="150"/>
                          <a:pt x="196" y="150"/>
                        </a:cubicBezTo>
                        <a:cubicBezTo>
                          <a:pt x="193" y="150"/>
                          <a:pt x="192" y="149"/>
                          <a:pt x="190" y="149"/>
                        </a:cubicBezTo>
                        <a:cubicBezTo>
                          <a:pt x="189" y="149"/>
                          <a:pt x="188" y="149"/>
                          <a:pt x="187" y="148"/>
                        </a:cubicBezTo>
                        <a:cubicBezTo>
                          <a:pt x="186" y="148"/>
                          <a:pt x="186" y="147"/>
                          <a:pt x="185" y="146"/>
                        </a:cubicBezTo>
                        <a:cubicBezTo>
                          <a:pt x="184" y="146"/>
                          <a:pt x="183" y="145"/>
                          <a:pt x="183" y="144"/>
                        </a:cubicBezTo>
                        <a:cubicBezTo>
                          <a:pt x="183" y="143"/>
                          <a:pt x="183" y="143"/>
                          <a:pt x="184" y="143"/>
                        </a:cubicBezTo>
                        <a:cubicBezTo>
                          <a:pt x="185" y="143"/>
                          <a:pt x="186" y="144"/>
                          <a:pt x="187" y="144"/>
                        </a:cubicBezTo>
                        <a:cubicBezTo>
                          <a:pt x="188" y="144"/>
                          <a:pt x="187" y="143"/>
                          <a:pt x="186" y="143"/>
                        </a:cubicBezTo>
                        <a:cubicBezTo>
                          <a:pt x="185" y="142"/>
                          <a:pt x="182" y="142"/>
                          <a:pt x="181" y="141"/>
                        </a:cubicBezTo>
                        <a:cubicBezTo>
                          <a:pt x="181" y="140"/>
                          <a:pt x="181" y="139"/>
                          <a:pt x="181" y="138"/>
                        </a:cubicBezTo>
                        <a:cubicBezTo>
                          <a:pt x="181" y="137"/>
                          <a:pt x="181" y="136"/>
                          <a:pt x="181" y="136"/>
                        </a:cubicBezTo>
                        <a:cubicBezTo>
                          <a:pt x="182" y="133"/>
                          <a:pt x="183" y="132"/>
                          <a:pt x="184" y="130"/>
                        </a:cubicBezTo>
                        <a:cubicBezTo>
                          <a:pt x="184" y="129"/>
                          <a:pt x="185" y="128"/>
                          <a:pt x="185" y="128"/>
                        </a:cubicBezTo>
                        <a:cubicBezTo>
                          <a:pt x="186" y="127"/>
                          <a:pt x="187" y="127"/>
                          <a:pt x="188" y="126"/>
                        </a:cubicBezTo>
                        <a:cubicBezTo>
                          <a:pt x="189" y="125"/>
                          <a:pt x="191" y="125"/>
                          <a:pt x="193" y="125"/>
                        </a:cubicBezTo>
                        <a:cubicBezTo>
                          <a:pt x="195" y="125"/>
                          <a:pt x="196" y="126"/>
                          <a:pt x="194" y="127"/>
                        </a:cubicBezTo>
                        <a:cubicBezTo>
                          <a:pt x="194" y="127"/>
                          <a:pt x="194" y="128"/>
                          <a:pt x="193" y="129"/>
                        </a:cubicBezTo>
                        <a:cubicBezTo>
                          <a:pt x="192" y="129"/>
                          <a:pt x="192" y="129"/>
                          <a:pt x="191" y="130"/>
                        </a:cubicBezTo>
                        <a:cubicBezTo>
                          <a:pt x="191" y="130"/>
                          <a:pt x="190" y="131"/>
                          <a:pt x="190" y="132"/>
                        </a:cubicBezTo>
                        <a:cubicBezTo>
                          <a:pt x="190" y="133"/>
                          <a:pt x="191" y="133"/>
                          <a:pt x="191" y="133"/>
                        </a:cubicBezTo>
                        <a:cubicBezTo>
                          <a:pt x="191" y="134"/>
                          <a:pt x="191" y="135"/>
                          <a:pt x="191" y="136"/>
                        </a:cubicBezTo>
                        <a:cubicBezTo>
                          <a:pt x="191" y="137"/>
                          <a:pt x="191" y="137"/>
                          <a:pt x="192" y="138"/>
                        </a:cubicBezTo>
                        <a:cubicBezTo>
                          <a:pt x="192" y="139"/>
                          <a:pt x="192" y="140"/>
                          <a:pt x="194" y="140"/>
                        </a:cubicBezTo>
                        <a:cubicBezTo>
                          <a:pt x="196" y="141"/>
                          <a:pt x="194" y="139"/>
                          <a:pt x="194" y="138"/>
                        </a:cubicBezTo>
                        <a:cubicBezTo>
                          <a:pt x="193" y="138"/>
                          <a:pt x="192" y="136"/>
                          <a:pt x="193" y="135"/>
                        </a:cubicBezTo>
                        <a:cubicBezTo>
                          <a:pt x="195" y="134"/>
                          <a:pt x="195" y="134"/>
                          <a:pt x="194" y="133"/>
                        </a:cubicBezTo>
                        <a:cubicBezTo>
                          <a:pt x="193" y="133"/>
                          <a:pt x="192" y="131"/>
                          <a:pt x="193" y="131"/>
                        </a:cubicBezTo>
                        <a:cubicBezTo>
                          <a:pt x="193" y="130"/>
                          <a:pt x="194" y="130"/>
                          <a:pt x="194" y="130"/>
                        </a:cubicBezTo>
                        <a:cubicBezTo>
                          <a:pt x="195" y="130"/>
                          <a:pt x="194" y="129"/>
                          <a:pt x="195" y="129"/>
                        </a:cubicBezTo>
                        <a:cubicBezTo>
                          <a:pt x="195" y="129"/>
                          <a:pt x="195" y="128"/>
                          <a:pt x="195" y="127"/>
                        </a:cubicBezTo>
                        <a:cubicBezTo>
                          <a:pt x="196" y="127"/>
                          <a:pt x="196" y="127"/>
                          <a:pt x="196" y="127"/>
                        </a:cubicBezTo>
                        <a:cubicBezTo>
                          <a:pt x="197" y="127"/>
                          <a:pt x="197" y="126"/>
                          <a:pt x="198" y="126"/>
                        </a:cubicBezTo>
                        <a:cubicBezTo>
                          <a:pt x="199" y="126"/>
                          <a:pt x="199" y="126"/>
                          <a:pt x="200" y="126"/>
                        </a:cubicBezTo>
                        <a:cubicBezTo>
                          <a:pt x="201" y="125"/>
                          <a:pt x="203" y="126"/>
                          <a:pt x="203" y="126"/>
                        </a:cubicBezTo>
                        <a:cubicBezTo>
                          <a:pt x="205" y="128"/>
                          <a:pt x="206" y="132"/>
                          <a:pt x="204" y="134"/>
                        </a:cubicBezTo>
                        <a:cubicBezTo>
                          <a:pt x="204" y="135"/>
                          <a:pt x="203" y="135"/>
                          <a:pt x="204" y="136"/>
                        </a:cubicBezTo>
                        <a:cubicBezTo>
                          <a:pt x="204" y="136"/>
                          <a:pt x="204" y="137"/>
                          <a:pt x="205" y="136"/>
                        </a:cubicBezTo>
                        <a:cubicBezTo>
                          <a:pt x="205" y="136"/>
                          <a:pt x="206" y="135"/>
                          <a:pt x="206" y="135"/>
                        </a:cubicBezTo>
                        <a:cubicBezTo>
                          <a:pt x="207" y="134"/>
                          <a:pt x="207" y="135"/>
                          <a:pt x="208" y="136"/>
                        </a:cubicBezTo>
                        <a:cubicBezTo>
                          <a:pt x="208" y="136"/>
                          <a:pt x="209" y="136"/>
                          <a:pt x="209" y="136"/>
                        </a:cubicBezTo>
                        <a:cubicBezTo>
                          <a:pt x="209" y="136"/>
                          <a:pt x="209" y="136"/>
                          <a:pt x="209" y="136"/>
                        </a:cubicBezTo>
                        <a:cubicBezTo>
                          <a:pt x="209" y="135"/>
                          <a:pt x="211" y="135"/>
                          <a:pt x="211" y="135"/>
                        </a:cubicBezTo>
                        <a:cubicBezTo>
                          <a:pt x="212" y="135"/>
                          <a:pt x="211" y="134"/>
                          <a:pt x="211" y="134"/>
                        </a:cubicBezTo>
                        <a:cubicBezTo>
                          <a:pt x="211" y="133"/>
                          <a:pt x="210" y="133"/>
                          <a:pt x="210" y="132"/>
                        </a:cubicBezTo>
                        <a:cubicBezTo>
                          <a:pt x="211" y="132"/>
                          <a:pt x="212" y="132"/>
                          <a:pt x="212" y="132"/>
                        </a:cubicBezTo>
                        <a:cubicBezTo>
                          <a:pt x="213" y="132"/>
                          <a:pt x="212" y="131"/>
                          <a:pt x="211" y="131"/>
                        </a:cubicBezTo>
                        <a:cubicBezTo>
                          <a:pt x="210" y="131"/>
                          <a:pt x="210" y="131"/>
                          <a:pt x="209" y="131"/>
                        </a:cubicBezTo>
                        <a:cubicBezTo>
                          <a:pt x="208" y="131"/>
                          <a:pt x="206" y="129"/>
                          <a:pt x="206" y="128"/>
                        </a:cubicBezTo>
                        <a:cubicBezTo>
                          <a:pt x="205" y="128"/>
                          <a:pt x="204" y="125"/>
                          <a:pt x="206" y="126"/>
                        </a:cubicBezTo>
                        <a:cubicBezTo>
                          <a:pt x="207" y="126"/>
                          <a:pt x="208" y="126"/>
                          <a:pt x="209" y="126"/>
                        </a:cubicBezTo>
                        <a:cubicBezTo>
                          <a:pt x="210" y="126"/>
                          <a:pt x="211" y="126"/>
                          <a:pt x="212" y="126"/>
                        </a:cubicBezTo>
                        <a:cubicBezTo>
                          <a:pt x="214" y="126"/>
                          <a:pt x="215" y="128"/>
                          <a:pt x="216" y="129"/>
                        </a:cubicBezTo>
                        <a:cubicBezTo>
                          <a:pt x="217" y="130"/>
                          <a:pt x="217" y="132"/>
                          <a:pt x="215" y="131"/>
                        </a:cubicBezTo>
                        <a:cubicBezTo>
                          <a:pt x="215" y="132"/>
                          <a:pt x="216" y="133"/>
                          <a:pt x="217" y="133"/>
                        </a:cubicBezTo>
                        <a:cubicBezTo>
                          <a:pt x="218" y="133"/>
                          <a:pt x="218" y="133"/>
                          <a:pt x="219" y="133"/>
                        </a:cubicBezTo>
                        <a:cubicBezTo>
                          <a:pt x="219" y="133"/>
                          <a:pt x="219" y="133"/>
                          <a:pt x="219" y="134"/>
                        </a:cubicBezTo>
                        <a:cubicBezTo>
                          <a:pt x="220" y="135"/>
                          <a:pt x="218" y="136"/>
                          <a:pt x="220" y="136"/>
                        </a:cubicBezTo>
                        <a:cubicBezTo>
                          <a:pt x="221" y="136"/>
                          <a:pt x="221" y="137"/>
                          <a:pt x="220" y="138"/>
                        </a:cubicBezTo>
                        <a:cubicBezTo>
                          <a:pt x="220" y="138"/>
                          <a:pt x="220" y="140"/>
                          <a:pt x="221" y="139"/>
                        </a:cubicBezTo>
                        <a:cubicBezTo>
                          <a:pt x="221" y="139"/>
                          <a:pt x="222" y="139"/>
                          <a:pt x="223" y="138"/>
                        </a:cubicBezTo>
                        <a:cubicBezTo>
                          <a:pt x="225" y="138"/>
                          <a:pt x="222" y="141"/>
                          <a:pt x="224" y="141"/>
                        </a:cubicBezTo>
                        <a:cubicBezTo>
                          <a:pt x="224" y="140"/>
                          <a:pt x="224" y="140"/>
                          <a:pt x="225" y="139"/>
                        </a:cubicBezTo>
                        <a:cubicBezTo>
                          <a:pt x="226" y="139"/>
                          <a:pt x="227" y="139"/>
                          <a:pt x="228" y="140"/>
                        </a:cubicBezTo>
                        <a:cubicBezTo>
                          <a:pt x="229" y="140"/>
                          <a:pt x="230" y="141"/>
                          <a:pt x="230" y="142"/>
                        </a:cubicBezTo>
                        <a:cubicBezTo>
                          <a:pt x="230" y="143"/>
                          <a:pt x="229" y="143"/>
                          <a:pt x="228" y="143"/>
                        </a:cubicBezTo>
                        <a:cubicBezTo>
                          <a:pt x="228" y="143"/>
                          <a:pt x="227" y="143"/>
                          <a:pt x="227" y="143"/>
                        </a:cubicBezTo>
                        <a:cubicBezTo>
                          <a:pt x="227" y="143"/>
                          <a:pt x="227" y="144"/>
                          <a:pt x="227" y="144"/>
                        </a:cubicBezTo>
                        <a:cubicBezTo>
                          <a:pt x="227" y="145"/>
                          <a:pt x="228" y="144"/>
                          <a:pt x="228" y="144"/>
                        </a:cubicBezTo>
                        <a:cubicBezTo>
                          <a:pt x="229" y="144"/>
                          <a:pt x="231" y="143"/>
                          <a:pt x="231" y="144"/>
                        </a:cubicBezTo>
                        <a:cubicBezTo>
                          <a:pt x="231" y="145"/>
                          <a:pt x="231" y="146"/>
                          <a:pt x="233" y="145"/>
                        </a:cubicBezTo>
                        <a:cubicBezTo>
                          <a:pt x="234" y="145"/>
                          <a:pt x="235" y="145"/>
                          <a:pt x="237" y="146"/>
                        </a:cubicBezTo>
                        <a:cubicBezTo>
                          <a:pt x="237" y="147"/>
                          <a:pt x="236" y="148"/>
                          <a:pt x="235" y="149"/>
                        </a:cubicBezTo>
                        <a:cubicBezTo>
                          <a:pt x="234" y="149"/>
                          <a:pt x="233" y="149"/>
                          <a:pt x="233" y="150"/>
                        </a:cubicBezTo>
                        <a:cubicBezTo>
                          <a:pt x="233" y="151"/>
                          <a:pt x="233" y="151"/>
                          <a:pt x="234" y="151"/>
                        </a:cubicBezTo>
                        <a:cubicBezTo>
                          <a:pt x="235" y="152"/>
                          <a:pt x="236" y="149"/>
                          <a:pt x="237" y="149"/>
                        </a:cubicBezTo>
                        <a:cubicBezTo>
                          <a:pt x="238" y="148"/>
                          <a:pt x="240" y="149"/>
                          <a:pt x="240" y="150"/>
                        </a:cubicBezTo>
                        <a:cubicBezTo>
                          <a:pt x="240" y="151"/>
                          <a:pt x="240" y="151"/>
                          <a:pt x="240" y="151"/>
                        </a:cubicBezTo>
                        <a:cubicBezTo>
                          <a:pt x="239" y="152"/>
                          <a:pt x="239" y="152"/>
                          <a:pt x="240" y="153"/>
                        </a:cubicBezTo>
                        <a:cubicBezTo>
                          <a:pt x="240" y="153"/>
                          <a:pt x="243" y="153"/>
                          <a:pt x="242" y="155"/>
                        </a:cubicBezTo>
                        <a:cubicBezTo>
                          <a:pt x="242" y="155"/>
                          <a:pt x="240" y="154"/>
                          <a:pt x="239" y="154"/>
                        </a:cubicBezTo>
                        <a:cubicBezTo>
                          <a:pt x="239" y="154"/>
                          <a:pt x="237" y="154"/>
                          <a:pt x="237" y="155"/>
                        </a:cubicBezTo>
                        <a:cubicBezTo>
                          <a:pt x="238" y="156"/>
                          <a:pt x="239" y="156"/>
                          <a:pt x="239" y="158"/>
                        </a:cubicBezTo>
                        <a:cubicBezTo>
                          <a:pt x="239" y="158"/>
                          <a:pt x="239" y="159"/>
                          <a:pt x="240" y="160"/>
                        </a:cubicBezTo>
                        <a:cubicBezTo>
                          <a:pt x="240" y="160"/>
                          <a:pt x="241" y="160"/>
                          <a:pt x="241" y="161"/>
                        </a:cubicBezTo>
                        <a:cubicBezTo>
                          <a:pt x="242" y="161"/>
                          <a:pt x="243" y="162"/>
                          <a:pt x="243" y="163"/>
                        </a:cubicBezTo>
                        <a:cubicBezTo>
                          <a:pt x="245" y="164"/>
                          <a:pt x="247" y="164"/>
                          <a:pt x="249" y="165"/>
                        </a:cubicBezTo>
                        <a:cubicBezTo>
                          <a:pt x="250" y="166"/>
                          <a:pt x="249" y="168"/>
                          <a:pt x="251" y="168"/>
                        </a:cubicBezTo>
                        <a:cubicBezTo>
                          <a:pt x="252" y="168"/>
                          <a:pt x="252" y="170"/>
                          <a:pt x="253" y="170"/>
                        </a:cubicBezTo>
                        <a:cubicBezTo>
                          <a:pt x="255" y="170"/>
                          <a:pt x="256" y="169"/>
                          <a:pt x="257" y="171"/>
                        </a:cubicBezTo>
                        <a:cubicBezTo>
                          <a:pt x="258" y="173"/>
                          <a:pt x="256" y="174"/>
                          <a:pt x="255" y="175"/>
                        </a:cubicBezTo>
                        <a:cubicBezTo>
                          <a:pt x="255" y="176"/>
                          <a:pt x="255" y="177"/>
                          <a:pt x="255" y="178"/>
                        </a:cubicBezTo>
                        <a:cubicBezTo>
                          <a:pt x="255" y="178"/>
                          <a:pt x="255" y="179"/>
                          <a:pt x="254" y="179"/>
                        </a:cubicBezTo>
                        <a:close/>
                        <a:moveTo>
                          <a:pt x="216" y="189"/>
                        </a:moveTo>
                        <a:cubicBezTo>
                          <a:pt x="217" y="189"/>
                          <a:pt x="218" y="190"/>
                          <a:pt x="218" y="191"/>
                        </a:cubicBezTo>
                        <a:cubicBezTo>
                          <a:pt x="217" y="191"/>
                          <a:pt x="216" y="191"/>
                          <a:pt x="216" y="190"/>
                        </a:cubicBezTo>
                        <a:cubicBezTo>
                          <a:pt x="216" y="190"/>
                          <a:pt x="215" y="189"/>
                          <a:pt x="216" y="189"/>
                        </a:cubicBezTo>
                        <a:close/>
                        <a:moveTo>
                          <a:pt x="240" y="209"/>
                        </a:moveTo>
                        <a:cubicBezTo>
                          <a:pt x="240" y="209"/>
                          <a:pt x="240" y="208"/>
                          <a:pt x="241" y="208"/>
                        </a:cubicBezTo>
                        <a:cubicBezTo>
                          <a:pt x="241" y="208"/>
                          <a:pt x="241" y="208"/>
                          <a:pt x="243" y="208"/>
                        </a:cubicBezTo>
                        <a:cubicBezTo>
                          <a:pt x="243" y="209"/>
                          <a:pt x="242" y="209"/>
                          <a:pt x="241" y="209"/>
                        </a:cubicBezTo>
                        <a:cubicBezTo>
                          <a:pt x="241" y="209"/>
                          <a:pt x="240" y="209"/>
                          <a:pt x="240" y="209"/>
                        </a:cubicBezTo>
                        <a:close/>
                        <a:moveTo>
                          <a:pt x="329" y="299"/>
                        </a:moveTo>
                        <a:cubicBezTo>
                          <a:pt x="329" y="298"/>
                          <a:pt x="330" y="298"/>
                          <a:pt x="330" y="298"/>
                        </a:cubicBezTo>
                        <a:cubicBezTo>
                          <a:pt x="330" y="298"/>
                          <a:pt x="330" y="301"/>
                          <a:pt x="329" y="300"/>
                        </a:cubicBezTo>
                        <a:cubicBezTo>
                          <a:pt x="329" y="300"/>
                          <a:pt x="329" y="299"/>
                          <a:pt x="329" y="299"/>
                        </a:cubicBezTo>
                        <a:close/>
                        <a:moveTo>
                          <a:pt x="332" y="294"/>
                        </a:moveTo>
                        <a:cubicBezTo>
                          <a:pt x="333" y="296"/>
                          <a:pt x="331" y="296"/>
                          <a:pt x="330" y="297"/>
                        </a:cubicBezTo>
                        <a:cubicBezTo>
                          <a:pt x="330" y="298"/>
                          <a:pt x="328" y="297"/>
                          <a:pt x="328" y="296"/>
                        </a:cubicBezTo>
                        <a:cubicBezTo>
                          <a:pt x="328" y="296"/>
                          <a:pt x="329" y="296"/>
                          <a:pt x="329" y="296"/>
                        </a:cubicBezTo>
                        <a:cubicBezTo>
                          <a:pt x="329" y="295"/>
                          <a:pt x="330" y="294"/>
                          <a:pt x="330" y="294"/>
                        </a:cubicBezTo>
                        <a:cubicBezTo>
                          <a:pt x="331" y="293"/>
                          <a:pt x="332" y="293"/>
                          <a:pt x="332" y="294"/>
                        </a:cubicBezTo>
                        <a:close/>
                        <a:moveTo>
                          <a:pt x="336" y="136"/>
                        </a:moveTo>
                        <a:cubicBezTo>
                          <a:pt x="336" y="136"/>
                          <a:pt x="334" y="135"/>
                          <a:pt x="333" y="134"/>
                        </a:cubicBezTo>
                        <a:cubicBezTo>
                          <a:pt x="333" y="133"/>
                          <a:pt x="333" y="132"/>
                          <a:pt x="333" y="132"/>
                        </a:cubicBezTo>
                        <a:cubicBezTo>
                          <a:pt x="333" y="131"/>
                          <a:pt x="333" y="131"/>
                          <a:pt x="334" y="131"/>
                        </a:cubicBezTo>
                        <a:cubicBezTo>
                          <a:pt x="334" y="132"/>
                          <a:pt x="335" y="133"/>
                          <a:pt x="336" y="134"/>
                        </a:cubicBezTo>
                        <a:cubicBezTo>
                          <a:pt x="336" y="134"/>
                          <a:pt x="337" y="135"/>
                          <a:pt x="336" y="136"/>
                        </a:cubicBezTo>
                        <a:close/>
                        <a:moveTo>
                          <a:pt x="336" y="189"/>
                        </a:moveTo>
                        <a:cubicBezTo>
                          <a:pt x="335" y="188"/>
                          <a:pt x="336" y="188"/>
                          <a:pt x="336" y="188"/>
                        </a:cubicBezTo>
                        <a:cubicBezTo>
                          <a:pt x="337" y="187"/>
                          <a:pt x="337" y="186"/>
                          <a:pt x="337" y="186"/>
                        </a:cubicBezTo>
                        <a:cubicBezTo>
                          <a:pt x="337" y="185"/>
                          <a:pt x="337" y="185"/>
                          <a:pt x="337" y="186"/>
                        </a:cubicBezTo>
                        <a:cubicBezTo>
                          <a:pt x="338" y="186"/>
                          <a:pt x="338" y="187"/>
                          <a:pt x="338" y="186"/>
                        </a:cubicBezTo>
                        <a:cubicBezTo>
                          <a:pt x="338" y="186"/>
                          <a:pt x="337" y="184"/>
                          <a:pt x="338" y="184"/>
                        </a:cubicBezTo>
                        <a:cubicBezTo>
                          <a:pt x="339" y="185"/>
                          <a:pt x="340" y="186"/>
                          <a:pt x="340" y="186"/>
                        </a:cubicBezTo>
                        <a:cubicBezTo>
                          <a:pt x="341" y="187"/>
                          <a:pt x="341" y="187"/>
                          <a:pt x="341" y="188"/>
                        </a:cubicBezTo>
                        <a:cubicBezTo>
                          <a:pt x="341" y="188"/>
                          <a:pt x="341" y="189"/>
                          <a:pt x="341" y="189"/>
                        </a:cubicBezTo>
                        <a:cubicBezTo>
                          <a:pt x="341" y="189"/>
                          <a:pt x="342" y="189"/>
                          <a:pt x="342" y="189"/>
                        </a:cubicBezTo>
                        <a:cubicBezTo>
                          <a:pt x="342" y="188"/>
                          <a:pt x="342" y="187"/>
                          <a:pt x="342" y="187"/>
                        </a:cubicBezTo>
                        <a:cubicBezTo>
                          <a:pt x="342" y="187"/>
                          <a:pt x="343" y="189"/>
                          <a:pt x="343" y="188"/>
                        </a:cubicBezTo>
                        <a:cubicBezTo>
                          <a:pt x="343" y="187"/>
                          <a:pt x="343" y="186"/>
                          <a:pt x="344" y="186"/>
                        </a:cubicBezTo>
                        <a:cubicBezTo>
                          <a:pt x="344" y="186"/>
                          <a:pt x="345" y="187"/>
                          <a:pt x="345" y="188"/>
                        </a:cubicBezTo>
                        <a:cubicBezTo>
                          <a:pt x="346" y="188"/>
                          <a:pt x="346" y="187"/>
                          <a:pt x="346" y="187"/>
                        </a:cubicBezTo>
                        <a:cubicBezTo>
                          <a:pt x="347" y="187"/>
                          <a:pt x="347" y="187"/>
                          <a:pt x="348" y="187"/>
                        </a:cubicBezTo>
                        <a:cubicBezTo>
                          <a:pt x="348" y="187"/>
                          <a:pt x="348" y="186"/>
                          <a:pt x="348" y="186"/>
                        </a:cubicBezTo>
                        <a:cubicBezTo>
                          <a:pt x="348" y="186"/>
                          <a:pt x="349" y="186"/>
                          <a:pt x="349" y="186"/>
                        </a:cubicBezTo>
                        <a:cubicBezTo>
                          <a:pt x="350" y="188"/>
                          <a:pt x="350" y="187"/>
                          <a:pt x="350" y="187"/>
                        </a:cubicBezTo>
                        <a:cubicBezTo>
                          <a:pt x="351" y="186"/>
                          <a:pt x="351" y="188"/>
                          <a:pt x="351" y="188"/>
                        </a:cubicBezTo>
                        <a:cubicBezTo>
                          <a:pt x="350" y="188"/>
                          <a:pt x="350" y="189"/>
                          <a:pt x="351" y="189"/>
                        </a:cubicBezTo>
                        <a:cubicBezTo>
                          <a:pt x="351" y="190"/>
                          <a:pt x="352" y="191"/>
                          <a:pt x="352" y="192"/>
                        </a:cubicBezTo>
                        <a:cubicBezTo>
                          <a:pt x="353" y="192"/>
                          <a:pt x="353" y="193"/>
                          <a:pt x="353" y="193"/>
                        </a:cubicBezTo>
                        <a:cubicBezTo>
                          <a:pt x="353" y="194"/>
                          <a:pt x="353" y="194"/>
                          <a:pt x="353" y="195"/>
                        </a:cubicBezTo>
                        <a:cubicBezTo>
                          <a:pt x="353" y="195"/>
                          <a:pt x="353" y="196"/>
                          <a:pt x="352" y="197"/>
                        </a:cubicBezTo>
                        <a:cubicBezTo>
                          <a:pt x="352" y="197"/>
                          <a:pt x="351" y="197"/>
                          <a:pt x="351" y="197"/>
                        </a:cubicBezTo>
                        <a:cubicBezTo>
                          <a:pt x="350" y="197"/>
                          <a:pt x="350" y="198"/>
                          <a:pt x="350" y="198"/>
                        </a:cubicBezTo>
                        <a:cubicBezTo>
                          <a:pt x="350" y="198"/>
                          <a:pt x="349" y="198"/>
                          <a:pt x="349" y="199"/>
                        </a:cubicBezTo>
                        <a:cubicBezTo>
                          <a:pt x="348" y="199"/>
                          <a:pt x="348" y="199"/>
                          <a:pt x="347" y="200"/>
                        </a:cubicBezTo>
                        <a:cubicBezTo>
                          <a:pt x="347" y="202"/>
                          <a:pt x="346" y="202"/>
                          <a:pt x="344" y="200"/>
                        </a:cubicBezTo>
                        <a:cubicBezTo>
                          <a:pt x="344" y="200"/>
                          <a:pt x="343" y="199"/>
                          <a:pt x="342" y="198"/>
                        </a:cubicBezTo>
                        <a:cubicBezTo>
                          <a:pt x="342" y="198"/>
                          <a:pt x="341" y="199"/>
                          <a:pt x="341" y="199"/>
                        </a:cubicBezTo>
                        <a:cubicBezTo>
                          <a:pt x="340" y="199"/>
                          <a:pt x="339" y="198"/>
                          <a:pt x="339" y="197"/>
                        </a:cubicBezTo>
                        <a:cubicBezTo>
                          <a:pt x="339" y="197"/>
                          <a:pt x="339" y="196"/>
                          <a:pt x="339" y="196"/>
                        </a:cubicBezTo>
                        <a:cubicBezTo>
                          <a:pt x="340" y="196"/>
                          <a:pt x="341" y="197"/>
                          <a:pt x="341" y="196"/>
                        </a:cubicBezTo>
                        <a:cubicBezTo>
                          <a:pt x="341" y="195"/>
                          <a:pt x="340" y="194"/>
                          <a:pt x="339" y="194"/>
                        </a:cubicBezTo>
                        <a:cubicBezTo>
                          <a:pt x="339" y="193"/>
                          <a:pt x="338" y="193"/>
                          <a:pt x="337" y="193"/>
                        </a:cubicBezTo>
                        <a:cubicBezTo>
                          <a:pt x="337" y="193"/>
                          <a:pt x="337" y="193"/>
                          <a:pt x="337" y="192"/>
                        </a:cubicBezTo>
                        <a:cubicBezTo>
                          <a:pt x="337" y="191"/>
                          <a:pt x="338" y="192"/>
                          <a:pt x="339" y="192"/>
                        </a:cubicBezTo>
                        <a:cubicBezTo>
                          <a:pt x="339" y="192"/>
                          <a:pt x="340" y="191"/>
                          <a:pt x="340" y="191"/>
                        </a:cubicBezTo>
                        <a:cubicBezTo>
                          <a:pt x="340" y="189"/>
                          <a:pt x="338" y="189"/>
                          <a:pt x="338" y="189"/>
                        </a:cubicBezTo>
                        <a:cubicBezTo>
                          <a:pt x="337" y="189"/>
                          <a:pt x="336" y="190"/>
                          <a:pt x="336" y="189"/>
                        </a:cubicBezTo>
                        <a:close/>
                        <a:moveTo>
                          <a:pt x="329" y="125"/>
                        </a:moveTo>
                        <a:cubicBezTo>
                          <a:pt x="329" y="124"/>
                          <a:pt x="329" y="123"/>
                          <a:pt x="330" y="124"/>
                        </a:cubicBezTo>
                        <a:cubicBezTo>
                          <a:pt x="330" y="125"/>
                          <a:pt x="330" y="126"/>
                          <a:pt x="331" y="126"/>
                        </a:cubicBezTo>
                        <a:cubicBezTo>
                          <a:pt x="331" y="127"/>
                          <a:pt x="331" y="128"/>
                          <a:pt x="331" y="128"/>
                        </a:cubicBezTo>
                        <a:cubicBezTo>
                          <a:pt x="331" y="129"/>
                          <a:pt x="331" y="130"/>
                          <a:pt x="331" y="129"/>
                        </a:cubicBezTo>
                        <a:cubicBezTo>
                          <a:pt x="330" y="127"/>
                          <a:pt x="329" y="126"/>
                          <a:pt x="329" y="125"/>
                        </a:cubicBezTo>
                        <a:close/>
                        <a:moveTo>
                          <a:pt x="333" y="298"/>
                        </a:moveTo>
                        <a:cubicBezTo>
                          <a:pt x="333" y="297"/>
                          <a:pt x="333" y="295"/>
                          <a:pt x="334" y="295"/>
                        </a:cubicBezTo>
                        <a:cubicBezTo>
                          <a:pt x="333" y="296"/>
                          <a:pt x="335" y="297"/>
                          <a:pt x="335" y="297"/>
                        </a:cubicBezTo>
                        <a:cubicBezTo>
                          <a:pt x="335" y="298"/>
                          <a:pt x="335" y="299"/>
                          <a:pt x="335" y="299"/>
                        </a:cubicBezTo>
                        <a:cubicBezTo>
                          <a:pt x="334" y="299"/>
                          <a:pt x="333" y="299"/>
                          <a:pt x="333" y="298"/>
                        </a:cubicBezTo>
                        <a:close/>
                        <a:moveTo>
                          <a:pt x="331" y="146"/>
                        </a:moveTo>
                        <a:cubicBezTo>
                          <a:pt x="332" y="147"/>
                          <a:pt x="332" y="148"/>
                          <a:pt x="332" y="149"/>
                        </a:cubicBezTo>
                        <a:cubicBezTo>
                          <a:pt x="332" y="149"/>
                          <a:pt x="333" y="150"/>
                          <a:pt x="332" y="151"/>
                        </a:cubicBezTo>
                        <a:cubicBezTo>
                          <a:pt x="332" y="152"/>
                          <a:pt x="331" y="150"/>
                          <a:pt x="331" y="150"/>
                        </a:cubicBezTo>
                        <a:cubicBezTo>
                          <a:pt x="330" y="150"/>
                          <a:pt x="329" y="149"/>
                          <a:pt x="329" y="149"/>
                        </a:cubicBezTo>
                        <a:cubicBezTo>
                          <a:pt x="328" y="147"/>
                          <a:pt x="328" y="145"/>
                          <a:pt x="328" y="145"/>
                        </a:cubicBezTo>
                        <a:cubicBezTo>
                          <a:pt x="328" y="144"/>
                          <a:pt x="330" y="145"/>
                          <a:pt x="331" y="146"/>
                        </a:cubicBezTo>
                        <a:close/>
                        <a:moveTo>
                          <a:pt x="365" y="125"/>
                        </a:moveTo>
                        <a:cubicBezTo>
                          <a:pt x="365" y="126"/>
                          <a:pt x="366" y="127"/>
                          <a:pt x="365" y="126"/>
                        </a:cubicBezTo>
                        <a:cubicBezTo>
                          <a:pt x="365" y="126"/>
                          <a:pt x="364" y="125"/>
                          <a:pt x="363" y="124"/>
                        </a:cubicBezTo>
                        <a:cubicBezTo>
                          <a:pt x="363" y="124"/>
                          <a:pt x="362" y="123"/>
                          <a:pt x="362" y="123"/>
                        </a:cubicBezTo>
                        <a:cubicBezTo>
                          <a:pt x="362" y="122"/>
                          <a:pt x="362" y="122"/>
                          <a:pt x="363" y="123"/>
                        </a:cubicBezTo>
                        <a:cubicBezTo>
                          <a:pt x="363" y="123"/>
                          <a:pt x="363" y="123"/>
                          <a:pt x="364" y="124"/>
                        </a:cubicBezTo>
                        <a:cubicBezTo>
                          <a:pt x="364" y="124"/>
                          <a:pt x="365" y="125"/>
                          <a:pt x="365" y="125"/>
                        </a:cubicBezTo>
                        <a:close/>
                        <a:moveTo>
                          <a:pt x="402" y="121"/>
                        </a:moveTo>
                        <a:cubicBezTo>
                          <a:pt x="402" y="120"/>
                          <a:pt x="402" y="120"/>
                          <a:pt x="402" y="120"/>
                        </a:cubicBezTo>
                        <a:cubicBezTo>
                          <a:pt x="401" y="120"/>
                          <a:pt x="401" y="120"/>
                          <a:pt x="401" y="119"/>
                        </a:cubicBezTo>
                        <a:cubicBezTo>
                          <a:pt x="401" y="119"/>
                          <a:pt x="401" y="118"/>
                          <a:pt x="401" y="119"/>
                        </a:cubicBezTo>
                        <a:cubicBezTo>
                          <a:pt x="403" y="119"/>
                          <a:pt x="403" y="120"/>
                          <a:pt x="402" y="121"/>
                        </a:cubicBezTo>
                        <a:close/>
                        <a:moveTo>
                          <a:pt x="398" y="129"/>
                        </a:moveTo>
                        <a:cubicBezTo>
                          <a:pt x="398" y="128"/>
                          <a:pt x="399" y="128"/>
                          <a:pt x="399" y="129"/>
                        </a:cubicBezTo>
                        <a:cubicBezTo>
                          <a:pt x="399" y="129"/>
                          <a:pt x="399" y="130"/>
                          <a:pt x="400" y="130"/>
                        </a:cubicBezTo>
                        <a:cubicBezTo>
                          <a:pt x="400" y="130"/>
                          <a:pt x="400" y="130"/>
                          <a:pt x="400" y="130"/>
                        </a:cubicBezTo>
                        <a:cubicBezTo>
                          <a:pt x="400" y="130"/>
                          <a:pt x="400" y="130"/>
                          <a:pt x="400" y="130"/>
                        </a:cubicBezTo>
                        <a:cubicBezTo>
                          <a:pt x="400" y="130"/>
                          <a:pt x="401" y="131"/>
                          <a:pt x="401" y="131"/>
                        </a:cubicBezTo>
                        <a:cubicBezTo>
                          <a:pt x="400" y="131"/>
                          <a:pt x="400" y="131"/>
                          <a:pt x="400" y="131"/>
                        </a:cubicBezTo>
                        <a:cubicBezTo>
                          <a:pt x="399" y="130"/>
                          <a:pt x="399" y="130"/>
                          <a:pt x="399" y="130"/>
                        </a:cubicBezTo>
                        <a:cubicBezTo>
                          <a:pt x="399" y="130"/>
                          <a:pt x="398" y="130"/>
                          <a:pt x="398" y="130"/>
                        </a:cubicBezTo>
                        <a:cubicBezTo>
                          <a:pt x="398" y="129"/>
                          <a:pt x="398" y="129"/>
                          <a:pt x="398" y="129"/>
                        </a:cubicBezTo>
                        <a:close/>
                        <a:moveTo>
                          <a:pt x="401" y="123"/>
                        </a:moveTo>
                        <a:cubicBezTo>
                          <a:pt x="401" y="124"/>
                          <a:pt x="401" y="124"/>
                          <a:pt x="402" y="124"/>
                        </a:cubicBezTo>
                        <a:cubicBezTo>
                          <a:pt x="402" y="124"/>
                          <a:pt x="402" y="123"/>
                          <a:pt x="402" y="123"/>
                        </a:cubicBezTo>
                        <a:cubicBezTo>
                          <a:pt x="401" y="123"/>
                          <a:pt x="401" y="122"/>
                          <a:pt x="401" y="122"/>
                        </a:cubicBezTo>
                        <a:cubicBezTo>
                          <a:pt x="400" y="122"/>
                          <a:pt x="400" y="121"/>
                          <a:pt x="401" y="122"/>
                        </a:cubicBezTo>
                        <a:cubicBezTo>
                          <a:pt x="401" y="122"/>
                          <a:pt x="401" y="122"/>
                          <a:pt x="401" y="121"/>
                        </a:cubicBezTo>
                        <a:cubicBezTo>
                          <a:pt x="401" y="121"/>
                          <a:pt x="401" y="121"/>
                          <a:pt x="401" y="121"/>
                        </a:cubicBezTo>
                        <a:cubicBezTo>
                          <a:pt x="402" y="121"/>
                          <a:pt x="402" y="122"/>
                          <a:pt x="402" y="122"/>
                        </a:cubicBezTo>
                        <a:cubicBezTo>
                          <a:pt x="403" y="122"/>
                          <a:pt x="403" y="121"/>
                          <a:pt x="403" y="122"/>
                        </a:cubicBezTo>
                        <a:cubicBezTo>
                          <a:pt x="403" y="122"/>
                          <a:pt x="404" y="122"/>
                          <a:pt x="404" y="122"/>
                        </a:cubicBezTo>
                        <a:cubicBezTo>
                          <a:pt x="404" y="123"/>
                          <a:pt x="404" y="123"/>
                          <a:pt x="403" y="123"/>
                        </a:cubicBezTo>
                        <a:cubicBezTo>
                          <a:pt x="403" y="123"/>
                          <a:pt x="402" y="122"/>
                          <a:pt x="402" y="123"/>
                        </a:cubicBezTo>
                        <a:cubicBezTo>
                          <a:pt x="403" y="123"/>
                          <a:pt x="404" y="124"/>
                          <a:pt x="404" y="124"/>
                        </a:cubicBezTo>
                        <a:cubicBezTo>
                          <a:pt x="404" y="125"/>
                          <a:pt x="404" y="125"/>
                          <a:pt x="404" y="125"/>
                        </a:cubicBezTo>
                        <a:cubicBezTo>
                          <a:pt x="404" y="126"/>
                          <a:pt x="404" y="126"/>
                          <a:pt x="404" y="126"/>
                        </a:cubicBezTo>
                        <a:cubicBezTo>
                          <a:pt x="405" y="127"/>
                          <a:pt x="404" y="126"/>
                          <a:pt x="404" y="126"/>
                        </a:cubicBezTo>
                        <a:cubicBezTo>
                          <a:pt x="403" y="126"/>
                          <a:pt x="404" y="127"/>
                          <a:pt x="404" y="127"/>
                        </a:cubicBezTo>
                        <a:cubicBezTo>
                          <a:pt x="404" y="128"/>
                          <a:pt x="404" y="128"/>
                          <a:pt x="404" y="128"/>
                        </a:cubicBezTo>
                        <a:cubicBezTo>
                          <a:pt x="405" y="128"/>
                          <a:pt x="405" y="128"/>
                          <a:pt x="405" y="128"/>
                        </a:cubicBezTo>
                        <a:cubicBezTo>
                          <a:pt x="405" y="129"/>
                          <a:pt x="405" y="129"/>
                          <a:pt x="406" y="129"/>
                        </a:cubicBezTo>
                        <a:cubicBezTo>
                          <a:pt x="406" y="130"/>
                          <a:pt x="405" y="130"/>
                          <a:pt x="405" y="130"/>
                        </a:cubicBezTo>
                        <a:cubicBezTo>
                          <a:pt x="405" y="131"/>
                          <a:pt x="405" y="131"/>
                          <a:pt x="405" y="131"/>
                        </a:cubicBezTo>
                        <a:cubicBezTo>
                          <a:pt x="405" y="131"/>
                          <a:pt x="405" y="131"/>
                          <a:pt x="404" y="130"/>
                        </a:cubicBezTo>
                        <a:cubicBezTo>
                          <a:pt x="404" y="130"/>
                          <a:pt x="404" y="131"/>
                          <a:pt x="404" y="130"/>
                        </a:cubicBezTo>
                        <a:cubicBezTo>
                          <a:pt x="403" y="130"/>
                          <a:pt x="403" y="130"/>
                          <a:pt x="403" y="130"/>
                        </a:cubicBezTo>
                        <a:cubicBezTo>
                          <a:pt x="403" y="129"/>
                          <a:pt x="403" y="129"/>
                          <a:pt x="402" y="129"/>
                        </a:cubicBezTo>
                        <a:cubicBezTo>
                          <a:pt x="402" y="129"/>
                          <a:pt x="402" y="128"/>
                          <a:pt x="402" y="128"/>
                        </a:cubicBezTo>
                        <a:cubicBezTo>
                          <a:pt x="402" y="128"/>
                          <a:pt x="401" y="127"/>
                          <a:pt x="400" y="127"/>
                        </a:cubicBezTo>
                        <a:cubicBezTo>
                          <a:pt x="400" y="126"/>
                          <a:pt x="400" y="126"/>
                          <a:pt x="400" y="125"/>
                        </a:cubicBezTo>
                        <a:cubicBezTo>
                          <a:pt x="400" y="125"/>
                          <a:pt x="400" y="124"/>
                          <a:pt x="400" y="124"/>
                        </a:cubicBezTo>
                        <a:cubicBezTo>
                          <a:pt x="400" y="124"/>
                          <a:pt x="401" y="125"/>
                          <a:pt x="401" y="126"/>
                        </a:cubicBezTo>
                        <a:cubicBezTo>
                          <a:pt x="401" y="126"/>
                          <a:pt x="401" y="126"/>
                          <a:pt x="402" y="126"/>
                        </a:cubicBezTo>
                        <a:cubicBezTo>
                          <a:pt x="402" y="126"/>
                          <a:pt x="401" y="125"/>
                          <a:pt x="401" y="125"/>
                        </a:cubicBezTo>
                        <a:cubicBezTo>
                          <a:pt x="401" y="125"/>
                          <a:pt x="401" y="125"/>
                          <a:pt x="400" y="124"/>
                        </a:cubicBezTo>
                        <a:cubicBezTo>
                          <a:pt x="400" y="124"/>
                          <a:pt x="400" y="124"/>
                          <a:pt x="400" y="123"/>
                        </a:cubicBezTo>
                        <a:cubicBezTo>
                          <a:pt x="399" y="122"/>
                          <a:pt x="400" y="123"/>
                          <a:pt x="401" y="123"/>
                        </a:cubicBezTo>
                        <a:close/>
                        <a:moveTo>
                          <a:pt x="409" y="129"/>
                        </a:moveTo>
                        <a:cubicBezTo>
                          <a:pt x="410" y="129"/>
                          <a:pt x="409" y="128"/>
                          <a:pt x="409" y="129"/>
                        </a:cubicBezTo>
                        <a:cubicBezTo>
                          <a:pt x="409" y="129"/>
                          <a:pt x="409" y="129"/>
                          <a:pt x="409" y="130"/>
                        </a:cubicBezTo>
                        <a:cubicBezTo>
                          <a:pt x="409" y="130"/>
                          <a:pt x="409" y="129"/>
                          <a:pt x="408" y="129"/>
                        </a:cubicBezTo>
                        <a:cubicBezTo>
                          <a:pt x="408" y="129"/>
                          <a:pt x="408" y="129"/>
                          <a:pt x="408" y="128"/>
                        </a:cubicBezTo>
                        <a:cubicBezTo>
                          <a:pt x="407" y="128"/>
                          <a:pt x="407" y="128"/>
                          <a:pt x="407" y="128"/>
                        </a:cubicBezTo>
                        <a:cubicBezTo>
                          <a:pt x="408" y="127"/>
                          <a:pt x="407" y="126"/>
                          <a:pt x="407" y="126"/>
                        </a:cubicBezTo>
                        <a:cubicBezTo>
                          <a:pt x="407" y="126"/>
                          <a:pt x="408" y="123"/>
                          <a:pt x="409" y="126"/>
                        </a:cubicBezTo>
                        <a:cubicBezTo>
                          <a:pt x="409" y="126"/>
                          <a:pt x="409" y="127"/>
                          <a:pt x="409" y="127"/>
                        </a:cubicBezTo>
                        <a:cubicBezTo>
                          <a:pt x="409" y="128"/>
                          <a:pt x="409" y="128"/>
                          <a:pt x="409" y="129"/>
                        </a:cubicBezTo>
                        <a:close/>
                        <a:moveTo>
                          <a:pt x="163" y="152"/>
                        </a:moveTo>
                        <a:cubicBezTo>
                          <a:pt x="163" y="152"/>
                          <a:pt x="162" y="153"/>
                          <a:pt x="163" y="154"/>
                        </a:cubicBezTo>
                        <a:cubicBezTo>
                          <a:pt x="164" y="154"/>
                          <a:pt x="164" y="155"/>
                          <a:pt x="165" y="155"/>
                        </a:cubicBezTo>
                        <a:cubicBezTo>
                          <a:pt x="165" y="156"/>
                          <a:pt x="166" y="157"/>
                          <a:pt x="167" y="159"/>
                        </a:cubicBezTo>
                        <a:cubicBezTo>
                          <a:pt x="167" y="160"/>
                          <a:pt x="165" y="162"/>
                          <a:pt x="164" y="162"/>
                        </a:cubicBezTo>
                        <a:cubicBezTo>
                          <a:pt x="162" y="162"/>
                          <a:pt x="161" y="162"/>
                          <a:pt x="160" y="161"/>
                        </a:cubicBezTo>
                        <a:cubicBezTo>
                          <a:pt x="159" y="161"/>
                          <a:pt x="159" y="158"/>
                          <a:pt x="158" y="159"/>
                        </a:cubicBezTo>
                        <a:cubicBezTo>
                          <a:pt x="158" y="159"/>
                          <a:pt x="157" y="159"/>
                          <a:pt x="157" y="158"/>
                        </a:cubicBezTo>
                        <a:cubicBezTo>
                          <a:pt x="157" y="157"/>
                          <a:pt x="157" y="157"/>
                          <a:pt x="158" y="156"/>
                        </a:cubicBezTo>
                        <a:cubicBezTo>
                          <a:pt x="159" y="155"/>
                          <a:pt x="159" y="153"/>
                          <a:pt x="161" y="151"/>
                        </a:cubicBezTo>
                        <a:cubicBezTo>
                          <a:pt x="162" y="150"/>
                          <a:pt x="162" y="150"/>
                          <a:pt x="163" y="152"/>
                        </a:cubicBezTo>
                        <a:close/>
                        <a:moveTo>
                          <a:pt x="388" y="125"/>
                        </a:moveTo>
                        <a:cubicBezTo>
                          <a:pt x="388" y="125"/>
                          <a:pt x="387" y="124"/>
                          <a:pt x="387" y="124"/>
                        </a:cubicBezTo>
                        <a:cubicBezTo>
                          <a:pt x="387" y="124"/>
                          <a:pt x="387" y="123"/>
                          <a:pt x="387" y="124"/>
                        </a:cubicBezTo>
                        <a:cubicBezTo>
                          <a:pt x="387" y="124"/>
                          <a:pt x="388" y="124"/>
                          <a:pt x="388" y="124"/>
                        </a:cubicBezTo>
                        <a:cubicBezTo>
                          <a:pt x="388" y="124"/>
                          <a:pt x="388" y="125"/>
                          <a:pt x="388" y="125"/>
                        </a:cubicBezTo>
                        <a:close/>
                        <a:moveTo>
                          <a:pt x="406" y="131"/>
                        </a:moveTo>
                        <a:cubicBezTo>
                          <a:pt x="406" y="131"/>
                          <a:pt x="406" y="132"/>
                          <a:pt x="407" y="132"/>
                        </a:cubicBezTo>
                        <a:cubicBezTo>
                          <a:pt x="407" y="132"/>
                          <a:pt x="407" y="133"/>
                          <a:pt x="407" y="134"/>
                        </a:cubicBezTo>
                        <a:cubicBezTo>
                          <a:pt x="407" y="133"/>
                          <a:pt x="407" y="133"/>
                          <a:pt x="407" y="133"/>
                        </a:cubicBezTo>
                        <a:cubicBezTo>
                          <a:pt x="407" y="133"/>
                          <a:pt x="406" y="133"/>
                          <a:pt x="406" y="132"/>
                        </a:cubicBezTo>
                        <a:cubicBezTo>
                          <a:pt x="406" y="132"/>
                          <a:pt x="406" y="131"/>
                          <a:pt x="406" y="131"/>
                        </a:cubicBezTo>
                        <a:close/>
                        <a:moveTo>
                          <a:pt x="383" y="123"/>
                        </a:moveTo>
                        <a:cubicBezTo>
                          <a:pt x="383" y="123"/>
                          <a:pt x="383" y="123"/>
                          <a:pt x="382" y="123"/>
                        </a:cubicBezTo>
                        <a:cubicBezTo>
                          <a:pt x="381" y="122"/>
                          <a:pt x="381" y="122"/>
                          <a:pt x="381" y="122"/>
                        </a:cubicBezTo>
                        <a:cubicBezTo>
                          <a:pt x="381" y="121"/>
                          <a:pt x="383" y="122"/>
                          <a:pt x="383" y="122"/>
                        </a:cubicBezTo>
                        <a:cubicBezTo>
                          <a:pt x="383" y="122"/>
                          <a:pt x="383" y="121"/>
                          <a:pt x="384" y="122"/>
                        </a:cubicBezTo>
                        <a:cubicBezTo>
                          <a:pt x="384" y="122"/>
                          <a:pt x="384" y="123"/>
                          <a:pt x="383" y="123"/>
                        </a:cubicBezTo>
                        <a:close/>
                        <a:moveTo>
                          <a:pt x="397" y="124"/>
                        </a:moveTo>
                        <a:cubicBezTo>
                          <a:pt x="397" y="124"/>
                          <a:pt x="397" y="124"/>
                          <a:pt x="397" y="124"/>
                        </a:cubicBezTo>
                        <a:cubicBezTo>
                          <a:pt x="397" y="124"/>
                          <a:pt x="397" y="123"/>
                          <a:pt x="397" y="123"/>
                        </a:cubicBezTo>
                        <a:cubicBezTo>
                          <a:pt x="397" y="123"/>
                          <a:pt x="398" y="124"/>
                          <a:pt x="398" y="124"/>
                        </a:cubicBezTo>
                        <a:cubicBezTo>
                          <a:pt x="398" y="124"/>
                          <a:pt x="398" y="125"/>
                          <a:pt x="398" y="125"/>
                        </a:cubicBezTo>
                        <a:cubicBezTo>
                          <a:pt x="398" y="125"/>
                          <a:pt x="399" y="125"/>
                          <a:pt x="399" y="126"/>
                        </a:cubicBezTo>
                        <a:cubicBezTo>
                          <a:pt x="399" y="127"/>
                          <a:pt x="399" y="127"/>
                          <a:pt x="399" y="127"/>
                        </a:cubicBezTo>
                        <a:cubicBezTo>
                          <a:pt x="398" y="127"/>
                          <a:pt x="398" y="127"/>
                          <a:pt x="399" y="128"/>
                        </a:cubicBezTo>
                        <a:cubicBezTo>
                          <a:pt x="399" y="129"/>
                          <a:pt x="399" y="128"/>
                          <a:pt x="398" y="128"/>
                        </a:cubicBezTo>
                        <a:cubicBezTo>
                          <a:pt x="398" y="127"/>
                          <a:pt x="397" y="127"/>
                          <a:pt x="398" y="128"/>
                        </a:cubicBezTo>
                        <a:cubicBezTo>
                          <a:pt x="398" y="128"/>
                          <a:pt x="398" y="129"/>
                          <a:pt x="398" y="129"/>
                        </a:cubicBezTo>
                        <a:cubicBezTo>
                          <a:pt x="398" y="129"/>
                          <a:pt x="398" y="129"/>
                          <a:pt x="398" y="129"/>
                        </a:cubicBezTo>
                        <a:cubicBezTo>
                          <a:pt x="398" y="129"/>
                          <a:pt x="398" y="129"/>
                          <a:pt x="398" y="129"/>
                        </a:cubicBezTo>
                        <a:cubicBezTo>
                          <a:pt x="398" y="130"/>
                          <a:pt x="398" y="129"/>
                          <a:pt x="397" y="129"/>
                        </a:cubicBezTo>
                        <a:cubicBezTo>
                          <a:pt x="397" y="129"/>
                          <a:pt x="397" y="128"/>
                          <a:pt x="397" y="128"/>
                        </a:cubicBezTo>
                        <a:cubicBezTo>
                          <a:pt x="396" y="127"/>
                          <a:pt x="396" y="127"/>
                          <a:pt x="396" y="126"/>
                        </a:cubicBezTo>
                        <a:cubicBezTo>
                          <a:pt x="396" y="126"/>
                          <a:pt x="396" y="126"/>
                          <a:pt x="395" y="125"/>
                        </a:cubicBezTo>
                        <a:cubicBezTo>
                          <a:pt x="395" y="125"/>
                          <a:pt x="395" y="125"/>
                          <a:pt x="395" y="125"/>
                        </a:cubicBezTo>
                        <a:cubicBezTo>
                          <a:pt x="395" y="124"/>
                          <a:pt x="395" y="124"/>
                          <a:pt x="395" y="125"/>
                        </a:cubicBezTo>
                        <a:cubicBezTo>
                          <a:pt x="395" y="125"/>
                          <a:pt x="395" y="125"/>
                          <a:pt x="395" y="125"/>
                        </a:cubicBezTo>
                        <a:cubicBezTo>
                          <a:pt x="395" y="126"/>
                          <a:pt x="394" y="125"/>
                          <a:pt x="394" y="125"/>
                        </a:cubicBezTo>
                        <a:cubicBezTo>
                          <a:pt x="393" y="124"/>
                          <a:pt x="393" y="123"/>
                          <a:pt x="393" y="123"/>
                        </a:cubicBezTo>
                        <a:cubicBezTo>
                          <a:pt x="394" y="122"/>
                          <a:pt x="394" y="122"/>
                          <a:pt x="394" y="122"/>
                        </a:cubicBezTo>
                        <a:cubicBezTo>
                          <a:pt x="394" y="122"/>
                          <a:pt x="395" y="123"/>
                          <a:pt x="395" y="123"/>
                        </a:cubicBezTo>
                        <a:cubicBezTo>
                          <a:pt x="396" y="123"/>
                          <a:pt x="396" y="124"/>
                          <a:pt x="397" y="124"/>
                        </a:cubicBezTo>
                        <a:close/>
                        <a:moveTo>
                          <a:pt x="398" y="123"/>
                        </a:moveTo>
                        <a:cubicBezTo>
                          <a:pt x="398" y="123"/>
                          <a:pt x="398" y="123"/>
                          <a:pt x="398" y="123"/>
                        </a:cubicBezTo>
                        <a:cubicBezTo>
                          <a:pt x="397" y="123"/>
                          <a:pt x="397" y="122"/>
                          <a:pt x="397" y="122"/>
                        </a:cubicBezTo>
                        <a:cubicBezTo>
                          <a:pt x="398" y="122"/>
                          <a:pt x="398" y="122"/>
                          <a:pt x="398" y="123"/>
                        </a:cubicBezTo>
                        <a:cubicBezTo>
                          <a:pt x="398" y="123"/>
                          <a:pt x="398" y="123"/>
                          <a:pt x="398" y="123"/>
                        </a:cubicBezTo>
                        <a:close/>
                        <a:moveTo>
                          <a:pt x="411" y="163"/>
                        </a:moveTo>
                        <a:cubicBezTo>
                          <a:pt x="411" y="163"/>
                          <a:pt x="412" y="163"/>
                          <a:pt x="412" y="163"/>
                        </a:cubicBezTo>
                        <a:cubicBezTo>
                          <a:pt x="412" y="163"/>
                          <a:pt x="412" y="162"/>
                          <a:pt x="412" y="162"/>
                        </a:cubicBezTo>
                        <a:cubicBezTo>
                          <a:pt x="412" y="163"/>
                          <a:pt x="412" y="163"/>
                          <a:pt x="413" y="163"/>
                        </a:cubicBezTo>
                        <a:cubicBezTo>
                          <a:pt x="413" y="162"/>
                          <a:pt x="412" y="161"/>
                          <a:pt x="413" y="161"/>
                        </a:cubicBezTo>
                        <a:cubicBezTo>
                          <a:pt x="413" y="161"/>
                          <a:pt x="413" y="160"/>
                          <a:pt x="413" y="160"/>
                        </a:cubicBezTo>
                        <a:cubicBezTo>
                          <a:pt x="413" y="159"/>
                          <a:pt x="414" y="160"/>
                          <a:pt x="414" y="159"/>
                        </a:cubicBezTo>
                        <a:cubicBezTo>
                          <a:pt x="414" y="159"/>
                          <a:pt x="414" y="159"/>
                          <a:pt x="414" y="159"/>
                        </a:cubicBezTo>
                        <a:cubicBezTo>
                          <a:pt x="414" y="159"/>
                          <a:pt x="414" y="160"/>
                          <a:pt x="414" y="159"/>
                        </a:cubicBezTo>
                        <a:cubicBezTo>
                          <a:pt x="414" y="159"/>
                          <a:pt x="414" y="158"/>
                          <a:pt x="415" y="158"/>
                        </a:cubicBezTo>
                        <a:cubicBezTo>
                          <a:pt x="415" y="158"/>
                          <a:pt x="415" y="159"/>
                          <a:pt x="415" y="159"/>
                        </a:cubicBezTo>
                        <a:cubicBezTo>
                          <a:pt x="416" y="159"/>
                          <a:pt x="416" y="159"/>
                          <a:pt x="416" y="159"/>
                        </a:cubicBezTo>
                        <a:cubicBezTo>
                          <a:pt x="416" y="159"/>
                          <a:pt x="416" y="159"/>
                          <a:pt x="417" y="159"/>
                        </a:cubicBezTo>
                        <a:cubicBezTo>
                          <a:pt x="417" y="158"/>
                          <a:pt x="417" y="158"/>
                          <a:pt x="417" y="158"/>
                        </a:cubicBezTo>
                        <a:cubicBezTo>
                          <a:pt x="417" y="158"/>
                          <a:pt x="418" y="158"/>
                          <a:pt x="417" y="157"/>
                        </a:cubicBezTo>
                        <a:cubicBezTo>
                          <a:pt x="417" y="157"/>
                          <a:pt x="417" y="156"/>
                          <a:pt x="418" y="156"/>
                        </a:cubicBezTo>
                        <a:cubicBezTo>
                          <a:pt x="418" y="156"/>
                          <a:pt x="418" y="155"/>
                          <a:pt x="419" y="156"/>
                        </a:cubicBezTo>
                        <a:cubicBezTo>
                          <a:pt x="419" y="156"/>
                          <a:pt x="420" y="157"/>
                          <a:pt x="420" y="157"/>
                        </a:cubicBezTo>
                        <a:cubicBezTo>
                          <a:pt x="420" y="158"/>
                          <a:pt x="420" y="159"/>
                          <a:pt x="420" y="159"/>
                        </a:cubicBezTo>
                        <a:cubicBezTo>
                          <a:pt x="420" y="160"/>
                          <a:pt x="420" y="161"/>
                          <a:pt x="419" y="161"/>
                        </a:cubicBezTo>
                        <a:cubicBezTo>
                          <a:pt x="419" y="161"/>
                          <a:pt x="419" y="161"/>
                          <a:pt x="419" y="161"/>
                        </a:cubicBezTo>
                        <a:cubicBezTo>
                          <a:pt x="418" y="161"/>
                          <a:pt x="418" y="161"/>
                          <a:pt x="418" y="161"/>
                        </a:cubicBezTo>
                        <a:cubicBezTo>
                          <a:pt x="418" y="162"/>
                          <a:pt x="418" y="162"/>
                          <a:pt x="417" y="162"/>
                        </a:cubicBezTo>
                        <a:cubicBezTo>
                          <a:pt x="417" y="162"/>
                          <a:pt x="417" y="163"/>
                          <a:pt x="417" y="163"/>
                        </a:cubicBezTo>
                        <a:cubicBezTo>
                          <a:pt x="417" y="163"/>
                          <a:pt x="416" y="164"/>
                          <a:pt x="416" y="164"/>
                        </a:cubicBezTo>
                        <a:cubicBezTo>
                          <a:pt x="416" y="164"/>
                          <a:pt x="416" y="165"/>
                          <a:pt x="416" y="165"/>
                        </a:cubicBezTo>
                        <a:cubicBezTo>
                          <a:pt x="416" y="165"/>
                          <a:pt x="416" y="165"/>
                          <a:pt x="415" y="166"/>
                        </a:cubicBezTo>
                        <a:cubicBezTo>
                          <a:pt x="415" y="166"/>
                          <a:pt x="415" y="166"/>
                          <a:pt x="415" y="167"/>
                        </a:cubicBezTo>
                        <a:cubicBezTo>
                          <a:pt x="415" y="167"/>
                          <a:pt x="415" y="167"/>
                          <a:pt x="415" y="167"/>
                        </a:cubicBezTo>
                        <a:cubicBezTo>
                          <a:pt x="415" y="167"/>
                          <a:pt x="415" y="167"/>
                          <a:pt x="415" y="167"/>
                        </a:cubicBezTo>
                        <a:cubicBezTo>
                          <a:pt x="415" y="167"/>
                          <a:pt x="415" y="168"/>
                          <a:pt x="415" y="168"/>
                        </a:cubicBezTo>
                        <a:cubicBezTo>
                          <a:pt x="415" y="168"/>
                          <a:pt x="414" y="168"/>
                          <a:pt x="415" y="168"/>
                        </a:cubicBezTo>
                        <a:cubicBezTo>
                          <a:pt x="415" y="169"/>
                          <a:pt x="415" y="170"/>
                          <a:pt x="415" y="170"/>
                        </a:cubicBezTo>
                        <a:cubicBezTo>
                          <a:pt x="414" y="169"/>
                          <a:pt x="414" y="169"/>
                          <a:pt x="414" y="169"/>
                        </a:cubicBezTo>
                        <a:cubicBezTo>
                          <a:pt x="413" y="168"/>
                          <a:pt x="413" y="169"/>
                          <a:pt x="414" y="169"/>
                        </a:cubicBezTo>
                        <a:cubicBezTo>
                          <a:pt x="414" y="170"/>
                          <a:pt x="415" y="171"/>
                          <a:pt x="414" y="171"/>
                        </a:cubicBezTo>
                        <a:cubicBezTo>
                          <a:pt x="414" y="171"/>
                          <a:pt x="414" y="171"/>
                          <a:pt x="414" y="171"/>
                        </a:cubicBezTo>
                        <a:cubicBezTo>
                          <a:pt x="414" y="172"/>
                          <a:pt x="414" y="171"/>
                          <a:pt x="414" y="171"/>
                        </a:cubicBezTo>
                        <a:cubicBezTo>
                          <a:pt x="414" y="171"/>
                          <a:pt x="414" y="172"/>
                          <a:pt x="414" y="172"/>
                        </a:cubicBezTo>
                        <a:cubicBezTo>
                          <a:pt x="414" y="172"/>
                          <a:pt x="414" y="172"/>
                          <a:pt x="414" y="173"/>
                        </a:cubicBezTo>
                        <a:cubicBezTo>
                          <a:pt x="414" y="173"/>
                          <a:pt x="414" y="173"/>
                          <a:pt x="414" y="173"/>
                        </a:cubicBezTo>
                        <a:cubicBezTo>
                          <a:pt x="414" y="173"/>
                          <a:pt x="414" y="174"/>
                          <a:pt x="414" y="174"/>
                        </a:cubicBezTo>
                        <a:cubicBezTo>
                          <a:pt x="414" y="174"/>
                          <a:pt x="414" y="175"/>
                          <a:pt x="414" y="176"/>
                        </a:cubicBezTo>
                        <a:cubicBezTo>
                          <a:pt x="414" y="177"/>
                          <a:pt x="414" y="178"/>
                          <a:pt x="414" y="179"/>
                        </a:cubicBezTo>
                        <a:cubicBezTo>
                          <a:pt x="414" y="180"/>
                          <a:pt x="415" y="181"/>
                          <a:pt x="415" y="182"/>
                        </a:cubicBezTo>
                        <a:cubicBezTo>
                          <a:pt x="415" y="183"/>
                          <a:pt x="416" y="183"/>
                          <a:pt x="416" y="184"/>
                        </a:cubicBezTo>
                        <a:cubicBezTo>
                          <a:pt x="416" y="184"/>
                          <a:pt x="416" y="184"/>
                          <a:pt x="416" y="184"/>
                        </a:cubicBezTo>
                        <a:cubicBezTo>
                          <a:pt x="416" y="185"/>
                          <a:pt x="417" y="186"/>
                          <a:pt x="417" y="186"/>
                        </a:cubicBezTo>
                        <a:cubicBezTo>
                          <a:pt x="417" y="186"/>
                          <a:pt x="416" y="186"/>
                          <a:pt x="416" y="185"/>
                        </a:cubicBezTo>
                        <a:cubicBezTo>
                          <a:pt x="416" y="185"/>
                          <a:pt x="416" y="185"/>
                          <a:pt x="416" y="186"/>
                        </a:cubicBezTo>
                        <a:cubicBezTo>
                          <a:pt x="416" y="186"/>
                          <a:pt x="415" y="186"/>
                          <a:pt x="415" y="186"/>
                        </a:cubicBezTo>
                        <a:cubicBezTo>
                          <a:pt x="415" y="185"/>
                          <a:pt x="415" y="185"/>
                          <a:pt x="415" y="185"/>
                        </a:cubicBezTo>
                        <a:cubicBezTo>
                          <a:pt x="414" y="185"/>
                          <a:pt x="414" y="185"/>
                          <a:pt x="414" y="184"/>
                        </a:cubicBezTo>
                        <a:cubicBezTo>
                          <a:pt x="414" y="184"/>
                          <a:pt x="414" y="184"/>
                          <a:pt x="414" y="183"/>
                        </a:cubicBezTo>
                        <a:cubicBezTo>
                          <a:pt x="414" y="183"/>
                          <a:pt x="413" y="181"/>
                          <a:pt x="413" y="181"/>
                        </a:cubicBezTo>
                        <a:cubicBezTo>
                          <a:pt x="412" y="181"/>
                          <a:pt x="412" y="181"/>
                          <a:pt x="411" y="180"/>
                        </a:cubicBezTo>
                        <a:cubicBezTo>
                          <a:pt x="411" y="179"/>
                          <a:pt x="411" y="178"/>
                          <a:pt x="411" y="178"/>
                        </a:cubicBezTo>
                        <a:cubicBezTo>
                          <a:pt x="412" y="178"/>
                          <a:pt x="412" y="177"/>
                          <a:pt x="412" y="176"/>
                        </a:cubicBezTo>
                        <a:cubicBezTo>
                          <a:pt x="412" y="176"/>
                          <a:pt x="412" y="176"/>
                          <a:pt x="412" y="175"/>
                        </a:cubicBezTo>
                        <a:cubicBezTo>
                          <a:pt x="411" y="175"/>
                          <a:pt x="411" y="175"/>
                          <a:pt x="411" y="175"/>
                        </a:cubicBezTo>
                        <a:cubicBezTo>
                          <a:pt x="411" y="175"/>
                          <a:pt x="411" y="174"/>
                          <a:pt x="411" y="174"/>
                        </a:cubicBezTo>
                        <a:cubicBezTo>
                          <a:pt x="411" y="174"/>
                          <a:pt x="412" y="174"/>
                          <a:pt x="412" y="174"/>
                        </a:cubicBezTo>
                        <a:cubicBezTo>
                          <a:pt x="411" y="173"/>
                          <a:pt x="411" y="172"/>
                          <a:pt x="412" y="172"/>
                        </a:cubicBezTo>
                        <a:cubicBezTo>
                          <a:pt x="412" y="172"/>
                          <a:pt x="412" y="172"/>
                          <a:pt x="412" y="172"/>
                        </a:cubicBezTo>
                        <a:cubicBezTo>
                          <a:pt x="412" y="171"/>
                          <a:pt x="412" y="171"/>
                          <a:pt x="412" y="171"/>
                        </a:cubicBezTo>
                        <a:cubicBezTo>
                          <a:pt x="411" y="170"/>
                          <a:pt x="412" y="169"/>
                          <a:pt x="412" y="169"/>
                        </a:cubicBezTo>
                        <a:cubicBezTo>
                          <a:pt x="412" y="168"/>
                          <a:pt x="412" y="168"/>
                          <a:pt x="412" y="167"/>
                        </a:cubicBezTo>
                        <a:cubicBezTo>
                          <a:pt x="412" y="167"/>
                          <a:pt x="412" y="167"/>
                          <a:pt x="412" y="167"/>
                        </a:cubicBezTo>
                        <a:cubicBezTo>
                          <a:pt x="412" y="166"/>
                          <a:pt x="412" y="166"/>
                          <a:pt x="412" y="165"/>
                        </a:cubicBezTo>
                        <a:cubicBezTo>
                          <a:pt x="412" y="165"/>
                          <a:pt x="412" y="165"/>
                          <a:pt x="412" y="165"/>
                        </a:cubicBezTo>
                        <a:cubicBezTo>
                          <a:pt x="411" y="164"/>
                          <a:pt x="411" y="163"/>
                          <a:pt x="411" y="163"/>
                        </a:cubicBezTo>
                        <a:close/>
                        <a:moveTo>
                          <a:pt x="431" y="181"/>
                        </a:moveTo>
                        <a:cubicBezTo>
                          <a:pt x="431" y="180"/>
                          <a:pt x="430" y="179"/>
                          <a:pt x="431" y="179"/>
                        </a:cubicBezTo>
                        <a:cubicBezTo>
                          <a:pt x="432" y="179"/>
                          <a:pt x="431" y="181"/>
                          <a:pt x="431" y="181"/>
                        </a:cubicBezTo>
                        <a:close/>
                        <a:moveTo>
                          <a:pt x="422" y="134"/>
                        </a:moveTo>
                        <a:cubicBezTo>
                          <a:pt x="423" y="134"/>
                          <a:pt x="423" y="135"/>
                          <a:pt x="422" y="135"/>
                        </a:cubicBezTo>
                        <a:cubicBezTo>
                          <a:pt x="422" y="134"/>
                          <a:pt x="422" y="134"/>
                          <a:pt x="421" y="134"/>
                        </a:cubicBezTo>
                        <a:cubicBezTo>
                          <a:pt x="421" y="133"/>
                          <a:pt x="421" y="133"/>
                          <a:pt x="422" y="133"/>
                        </a:cubicBezTo>
                        <a:cubicBezTo>
                          <a:pt x="422" y="132"/>
                          <a:pt x="422" y="134"/>
                          <a:pt x="422" y="134"/>
                        </a:cubicBezTo>
                        <a:close/>
                        <a:moveTo>
                          <a:pt x="422" y="142"/>
                        </a:moveTo>
                        <a:cubicBezTo>
                          <a:pt x="421" y="142"/>
                          <a:pt x="421" y="141"/>
                          <a:pt x="422" y="142"/>
                        </a:cubicBezTo>
                        <a:cubicBezTo>
                          <a:pt x="422" y="142"/>
                          <a:pt x="422" y="142"/>
                          <a:pt x="422" y="142"/>
                        </a:cubicBezTo>
                        <a:cubicBezTo>
                          <a:pt x="423" y="142"/>
                          <a:pt x="423" y="143"/>
                          <a:pt x="422" y="142"/>
                        </a:cubicBezTo>
                        <a:cubicBezTo>
                          <a:pt x="422" y="142"/>
                          <a:pt x="422" y="142"/>
                          <a:pt x="422" y="142"/>
                        </a:cubicBezTo>
                        <a:close/>
                        <a:moveTo>
                          <a:pt x="425" y="177"/>
                        </a:moveTo>
                        <a:cubicBezTo>
                          <a:pt x="425" y="177"/>
                          <a:pt x="424" y="177"/>
                          <a:pt x="424" y="177"/>
                        </a:cubicBezTo>
                        <a:cubicBezTo>
                          <a:pt x="424" y="177"/>
                          <a:pt x="424" y="176"/>
                          <a:pt x="424" y="175"/>
                        </a:cubicBezTo>
                        <a:cubicBezTo>
                          <a:pt x="424" y="175"/>
                          <a:pt x="424" y="175"/>
                          <a:pt x="424" y="175"/>
                        </a:cubicBezTo>
                        <a:cubicBezTo>
                          <a:pt x="425" y="176"/>
                          <a:pt x="425" y="177"/>
                          <a:pt x="425" y="177"/>
                        </a:cubicBezTo>
                        <a:close/>
                        <a:moveTo>
                          <a:pt x="431" y="167"/>
                        </a:moveTo>
                        <a:cubicBezTo>
                          <a:pt x="431" y="168"/>
                          <a:pt x="432" y="170"/>
                          <a:pt x="431" y="169"/>
                        </a:cubicBezTo>
                        <a:cubicBezTo>
                          <a:pt x="430" y="168"/>
                          <a:pt x="430" y="168"/>
                          <a:pt x="430" y="167"/>
                        </a:cubicBezTo>
                        <a:cubicBezTo>
                          <a:pt x="430" y="167"/>
                          <a:pt x="431" y="167"/>
                          <a:pt x="431" y="167"/>
                        </a:cubicBezTo>
                        <a:close/>
                        <a:moveTo>
                          <a:pt x="405" y="122"/>
                        </a:moveTo>
                        <a:cubicBezTo>
                          <a:pt x="405" y="122"/>
                          <a:pt x="405" y="121"/>
                          <a:pt x="405" y="121"/>
                        </a:cubicBezTo>
                        <a:cubicBezTo>
                          <a:pt x="405" y="121"/>
                          <a:pt x="405" y="121"/>
                          <a:pt x="406" y="121"/>
                        </a:cubicBezTo>
                        <a:cubicBezTo>
                          <a:pt x="406" y="122"/>
                          <a:pt x="406" y="122"/>
                          <a:pt x="405" y="122"/>
                        </a:cubicBezTo>
                        <a:close/>
                        <a:moveTo>
                          <a:pt x="411" y="188"/>
                        </a:moveTo>
                        <a:cubicBezTo>
                          <a:pt x="411" y="188"/>
                          <a:pt x="413" y="190"/>
                          <a:pt x="413" y="190"/>
                        </a:cubicBezTo>
                        <a:cubicBezTo>
                          <a:pt x="413" y="190"/>
                          <a:pt x="413" y="190"/>
                          <a:pt x="413" y="190"/>
                        </a:cubicBezTo>
                        <a:cubicBezTo>
                          <a:pt x="413" y="191"/>
                          <a:pt x="414" y="191"/>
                          <a:pt x="413" y="191"/>
                        </a:cubicBezTo>
                        <a:cubicBezTo>
                          <a:pt x="413" y="192"/>
                          <a:pt x="413" y="192"/>
                          <a:pt x="412" y="192"/>
                        </a:cubicBezTo>
                        <a:cubicBezTo>
                          <a:pt x="412" y="193"/>
                          <a:pt x="411" y="192"/>
                          <a:pt x="411" y="191"/>
                        </a:cubicBezTo>
                        <a:cubicBezTo>
                          <a:pt x="411" y="190"/>
                          <a:pt x="411" y="189"/>
                          <a:pt x="411" y="188"/>
                        </a:cubicBezTo>
                        <a:close/>
                        <a:moveTo>
                          <a:pt x="404" y="124"/>
                        </a:moveTo>
                        <a:cubicBezTo>
                          <a:pt x="404" y="123"/>
                          <a:pt x="405" y="124"/>
                          <a:pt x="404" y="125"/>
                        </a:cubicBezTo>
                        <a:cubicBezTo>
                          <a:pt x="404" y="125"/>
                          <a:pt x="403" y="124"/>
                          <a:pt x="404" y="124"/>
                        </a:cubicBezTo>
                        <a:close/>
                        <a:moveTo>
                          <a:pt x="405" y="120"/>
                        </a:moveTo>
                        <a:cubicBezTo>
                          <a:pt x="405" y="119"/>
                          <a:pt x="407" y="121"/>
                          <a:pt x="407" y="122"/>
                        </a:cubicBezTo>
                        <a:cubicBezTo>
                          <a:pt x="407" y="122"/>
                          <a:pt x="405" y="121"/>
                          <a:pt x="405" y="120"/>
                        </a:cubicBezTo>
                        <a:close/>
                        <a:moveTo>
                          <a:pt x="400" y="129"/>
                        </a:moveTo>
                        <a:cubicBezTo>
                          <a:pt x="399" y="129"/>
                          <a:pt x="399" y="129"/>
                          <a:pt x="399" y="129"/>
                        </a:cubicBezTo>
                        <a:cubicBezTo>
                          <a:pt x="399" y="128"/>
                          <a:pt x="400" y="129"/>
                          <a:pt x="400" y="129"/>
                        </a:cubicBezTo>
                        <a:cubicBezTo>
                          <a:pt x="401" y="129"/>
                          <a:pt x="402" y="129"/>
                          <a:pt x="402" y="129"/>
                        </a:cubicBezTo>
                        <a:cubicBezTo>
                          <a:pt x="402" y="130"/>
                          <a:pt x="400" y="129"/>
                          <a:pt x="400" y="129"/>
                        </a:cubicBezTo>
                        <a:close/>
                        <a:moveTo>
                          <a:pt x="393" y="231"/>
                        </a:moveTo>
                        <a:cubicBezTo>
                          <a:pt x="393" y="231"/>
                          <a:pt x="392" y="233"/>
                          <a:pt x="392" y="232"/>
                        </a:cubicBezTo>
                        <a:cubicBezTo>
                          <a:pt x="392" y="231"/>
                          <a:pt x="392" y="230"/>
                          <a:pt x="392" y="230"/>
                        </a:cubicBezTo>
                        <a:cubicBezTo>
                          <a:pt x="392" y="229"/>
                          <a:pt x="392" y="229"/>
                          <a:pt x="393" y="229"/>
                        </a:cubicBezTo>
                        <a:cubicBezTo>
                          <a:pt x="393" y="230"/>
                          <a:pt x="393" y="230"/>
                          <a:pt x="393" y="231"/>
                        </a:cubicBezTo>
                        <a:close/>
                        <a:moveTo>
                          <a:pt x="406" y="127"/>
                        </a:moveTo>
                        <a:cubicBezTo>
                          <a:pt x="406" y="127"/>
                          <a:pt x="407" y="128"/>
                          <a:pt x="407" y="128"/>
                        </a:cubicBezTo>
                        <a:cubicBezTo>
                          <a:pt x="407" y="128"/>
                          <a:pt x="408" y="129"/>
                          <a:pt x="408" y="129"/>
                        </a:cubicBezTo>
                        <a:cubicBezTo>
                          <a:pt x="407" y="129"/>
                          <a:pt x="407" y="129"/>
                          <a:pt x="407" y="129"/>
                        </a:cubicBezTo>
                        <a:cubicBezTo>
                          <a:pt x="407" y="129"/>
                          <a:pt x="407" y="129"/>
                          <a:pt x="408" y="129"/>
                        </a:cubicBezTo>
                        <a:cubicBezTo>
                          <a:pt x="408" y="130"/>
                          <a:pt x="408" y="130"/>
                          <a:pt x="408" y="130"/>
                        </a:cubicBezTo>
                        <a:cubicBezTo>
                          <a:pt x="408" y="131"/>
                          <a:pt x="406" y="129"/>
                          <a:pt x="407" y="130"/>
                        </a:cubicBezTo>
                        <a:cubicBezTo>
                          <a:pt x="406" y="130"/>
                          <a:pt x="406" y="130"/>
                          <a:pt x="405" y="129"/>
                        </a:cubicBezTo>
                        <a:cubicBezTo>
                          <a:pt x="405" y="129"/>
                          <a:pt x="405" y="129"/>
                          <a:pt x="405" y="128"/>
                        </a:cubicBezTo>
                        <a:cubicBezTo>
                          <a:pt x="405" y="128"/>
                          <a:pt x="405" y="128"/>
                          <a:pt x="405" y="127"/>
                        </a:cubicBezTo>
                        <a:cubicBezTo>
                          <a:pt x="406" y="127"/>
                          <a:pt x="405" y="127"/>
                          <a:pt x="405" y="127"/>
                        </a:cubicBezTo>
                        <a:cubicBezTo>
                          <a:pt x="405" y="127"/>
                          <a:pt x="405" y="126"/>
                          <a:pt x="405" y="126"/>
                        </a:cubicBezTo>
                        <a:cubicBezTo>
                          <a:pt x="405" y="126"/>
                          <a:pt x="406" y="127"/>
                          <a:pt x="406" y="127"/>
                        </a:cubicBezTo>
                        <a:cubicBezTo>
                          <a:pt x="406" y="127"/>
                          <a:pt x="406" y="127"/>
                          <a:pt x="406" y="127"/>
                        </a:cubicBezTo>
                        <a:close/>
                        <a:moveTo>
                          <a:pt x="129" y="113"/>
                        </a:moveTo>
                        <a:cubicBezTo>
                          <a:pt x="128" y="113"/>
                          <a:pt x="128" y="112"/>
                          <a:pt x="129" y="111"/>
                        </a:cubicBezTo>
                        <a:cubicBezTo>
                          <a:pt x="130" y="111"/>
                          <a:pt x="131" y="111"/>
                          <a:pt x="131" y="111"/>
                        </a:cubicBezTo>
                        <a:cubicBezTo>
                          <a:pt x="131" y="111"/>
                          <a:pt x="131" y="113"/>
                          <a:pt x="131" y="113"/>
                        </a:cubicBezTo>
                        <a:cubicBezTo>
                          <a:pt x="130" y="113"/>
                          <a:pt x="130" y="113"/>
                          <a:pt x="129" y="113"/>
                        </a:cubicBezTo>
                        <a:close/>
                        <a:moveTo>
                          <a:pt x="131" y="103"/>
                        </a:moveTo>
                        <a:cubicBezTo>
                          <a:pt x="132" y="103"/>
                          <a:pt x="132" y="103"/>
                          <a:pt x="132" y="104"/>
                        </a:cubicBezTo>
                        <a:cubicBezTo>
                          <a:pt x="132" y="104"/>
                          <a:pt x="132" y="104"/>
                          <a:pt x="132" y="105"/>
                        </a:cubicBezTo>
                        <a:cubicBezTo>
                          <a:pt x="131" y="105"/>
                          <a:pt x="130" y="104"/>
                          <a:pt x="131" y="103"/>
                        </a:cubicBezTo>
                        <a:close/>
                        <a:moveTo>
                          <a:pt x="182" y="274"/>
                        </a:moveTo>
                        <a:cubicBezTo>
                          <a:pt x="183" y="273"/>
                          <a:pt x="185" y="272"/>
                          <a:pt x="185" y="274"/>
                        </a:cubicBezTo>
                        <a:cubicBezTo>
                          <a:pt x="185" y="275"/>
                          <a:pt x="185" y="275"/>
                          <a:pt x="185" y="275"/>
                        </a:cubicBezTo>
                        <a:cubicBezTo>
                          <a:pt x="184" y="275"/>
                          <a:pt x="183" y="274"/>
                          <a:pt x="182" y="274"/>
                        </a:cubicBezTo>
                        <a:close/>
                        <a:moveTo>
                          <a:pt x="234" y="294"/>
                        </a:moveTo>
                        <a:cubicBezTo>
                          <a:pt x="234" y="293"/>
                          <a:pt x="235" y="293"/>
                          <a:pt x="235" y="294"/>
                        </a:cubicBezTo>
                        <a:cubicBezTo>
                          <a:pt x="235" y="294"/>
                          <a:pt x="235" y="294"/>
                          <a:pt x="235" y="294"/>
                        </a:cubicBezTo>
                        <a:cubicBezTo>
                          <a:pt x="235" y="294"/>
                          <a:pt x="234" y="294"/>
                          <a:pt x="234" y="294"/>
                        </a:cubicBezTo>
                        <a:close/>
                        <a:moveTo>
                          <a:pt x="123" y="119"/>
                        </a:moveTo>
                        <a:cubicBezTo>
                          <a:pt x="123" y="119"/>
                          <a:pt x="122" y="119"/>
                          <a:pt x="122" y="120"/>
                        </a:cubicBezTo>
                        <a:cubicBezTo>
                          <a:pt x="122" y="120"/>
                          <a:pt x="121" y="121"/>
                          <a:pt x="121" y="121"/>
                        </a:cubicBezTo>
                        <a:cubicBezTo>
                          <a:pt x="120" y="122"/>
                          <a:pt x="119" y="123"/>
                          <a:pt x="118" y="123"/>
                        </a:cubicBezTo>
                        <a:cubicBezTo>
                          <a:pt x="117" y="122"/>
                          <a:pt x="119" y="120"/>
                          <a:pt x="120" y="120"/>
                        </a:cubicBezTo>
                        <a:cubicBezTo>
                          <a:pt x="120" y="119"/>
                          <a:pt x="121" y="119"/>
                          <a:pt x="121" y="119"/>
                        </a:cubicBezTo>
                        <a:cubicBezTo>
                          <a:pt x="121" y="119"/>
                          <a:pt x="121" y="119"/>
                          <a:pt x="122" y="119"/>
                        </a:cubicBezTo>
                        <a:cubicBezTo>
                          <a:pt x="122" y="119"/>
                          <a:pt x="123" y="118"/>
                          <a:pt x="123" y="119"/>
                        </a:cubicBezTo>
                        <a:close/>
                        <a:moveTo>
                          <a:pt x="154" y="111"/>
                        </a:moveTo>
                        <a:cubicBezTo>
                          <a:pt x="154" y="111"/>
                          <a:pt x="153" y="112"/>
                          <a:pt x="152" y="112"/>
                        </a:cubicBezTo>
                        <a:cubicBezTo>
                          <a:pt x="152" y="112"/>
                          <a:pt x="150" y="111"/>
                          <a:pt x="150" y="111"/>
                        </a:cubicBezTo>
                        <a:cubicBezTo>
                          <a:pt x="150" y="110"/>
                          <a:pt x="151" y="110"/>
                          <a:pt x="151" y="109"/>
                        </a:cubicBezTo>
                        <a:cubicBezTo>
                          <a:pt x="151" y="109"/>
                          <a:pt x="151" y="110"/>
                          <a:pt x="152" y="109"/>
                        </a:cubicBezTo>
                        <a:cubicBezTo>
                          <a:pt x="152" y="110"/>
                          <a:pt x="152" y="110"/>
                          <a:pt x="153" y="110"/>
                        </a:cubicBezTo>
                        <a:cubicBezTo>
                          <a:pt x="153" y="110"/>
                          <a:pt x="154" y="110"/>
                          <a:pt x="154" y="111"/>
                        </a:cubicBezTo>
                        <a:close/>
                        <a:moveTo>
                          <a:pt x="149" y="119"/>
                        </a:moveTo>
                        <a:cubicBezTo>
                          <a:pt x="149" y="118"/>
                          <a:pt x="149" y="117"/>
                          <a:pt x="150" y="117"/>
                        </a:cubicBezTo>
                        <a:cubicBezTo>
                          <a:pt x="150" y="116"/>
                          <a:pt x="151" y="116"/>
                          <a:pt x="152" y="116"/>
                        </a:cubicBezTo>
                        <a:cubicBezTo>
                          <a:pt x="152" y="117"/>
                          <a:pt x="152" y="118"/>
                          <a:pt x="151" y="119"/>
                        </a:cubicBezTo>
                        <a:cubicBezTo>
                          <a:pt x="150" y="119"/>
                          <a:pt x="149" y="119"/>
                          <a:pt x="149" y="119"/>
                        </a:cubicBezTo>
                        <a:close/>
                        <a:moveTo>
                          <a:pt x="373" y="284"/>
                        </a:moveTo>
                        <a:cubicBezTo>
                          <a:pt x="374" y="284"/>
                          <a:pt x="374" y="284"/>
                          <a:pt x="374" y="284"/>
                        </a:cubicBezTo>
                        <a:cubicBezTo>
                          <a:pt x="374" y="285"/>
                          <a:pt x="373" y="285"/>
                          <a:pt x="372" y="285"/>
                        </a:cubicBezTo>
                        <a:cubicBezTo>
                          <a:pt x="373" y="285"/>
                          <a:pt x="373" y="285"/>
                          <a:pt x="373" y="284"/>
                        </a:cubicBezTo>
                        <a:close/>
                        <a:moveTo>
                          <a:pt x="165" y="138"/>
                        </a:moveTo>
                        <a:cubicBezTo>
                          <a:pt x="165" y="139"/>
                          <a:pt x="164" y="141"/>
                          <a:pt x="163" y="141"/>
                        </a:cubicBezTo>
                        <a:cubicBezTo>
                          <a:pt x="162" y="141"/>
                          <a:pt x="162" y="141"/>
                          <a:pt x="161" y="142"/>
                        </a:cubicBezTo>
                        <a:cubicBezTo>
                          <a:pt x="161" y="142"/>
                          <a:pt x="161" y="142"/>
                          <a:pt x="161" y="143"/>
                        </a:cubicBezTo>
                        <a:cubicBezTo>
                          <a:pt x="160" y="144"/>
                          <a:pt x="159" y="144"/>
                          <a:pt x="159" y="143"/>
                        </a:cubicBezTo>
                        <a:cubicBezTo>
                          <a:pt x="158" y="143"/>
                          <a:pt x="158" y="142"/>
                          <a:pt x="157" y="141"/>
                        </a:cubicBezTo>
                        <a:cubicBezTo>
                          <a:pt x="157" y="140"/>
                          <a:pt x="156" y="140"/>
                          <a:pt x="155" y="140"/>
                        </a:cubicBezTo>
                        <a:cubicBezTo>
                          <a:pt x="154" y="139"/>
                          <a:pt x="154" y="139"/>
                          <a:pt x="154" y="138"/>
                        </a:cubicBezTo>
                        <a:cubicBezTo>
                          <a:pt x="153" y="138"/>
                          <a:pt x="153" y="138"/>
                          <a:pt x="153" y="137"/>
                        </a:cubicBezTo>
                        <a:cubicBezTo>
                          <a:pt x="152" y="137"/>
                          <a:pt x="152" y="136"/>
                          <a:pt x="152" y="135"/>
                        </a:cubicBezTo>
                        <a:cubicBezTo>
                          <a:pt x="152" y="134"/>
                          <a:pt x="153" y="133"/>
                          <a:pt x="153" y="134"/>
                        </a:cubicBezTo>
                        <a:cubicBezTo>
                          <a:pt x="154" y="134"/>
                          <a:pt x="155" y="135"/>
                          <a:pt x="156" y="135"/>
                        </a:cubicBezTo>
                        <a:cubicBezTo>
                          <a:pt x="156" y="134"/>
                          <a:pt x="157" y="133"/>
                          <a:pt x="156" y="132"/>
                        </a:cubicBezTo>
                        <a:cubicBezTo>
                          <a:pt x="156" y="132"/>
                          <a:pt x="155" y="131"/>
                          <a:pt x="156" y="130"/>
                        </a:cubicBezTo>
                        <a:cubicBezTo>
                          <a:pt x="156" y="130"/>
                          <a:pt x="156" y="130"/>
                          <a:pt x="156" y="130"/>
                        </a:cubicBezTo>
                        <a:cubicBezTo>
                          <a:pt x="155" y="129"/>
                          <a:pt x="155" y="128"/>
                          <a:pt x="156" y="128"/>
                        </a:cubicBezTo>
                        <a:cubicBezTo>
                          <a:pt x="157" y="127"/>
                          <a:pt x="158" y="127"/>
                          <a:pt x="159" y="127"/>
                        </a:cubicBezTo>
                        <a:cubicBezTo>
                          <a:pt x="159" y="127"/>
                          <a:pt x="159" y="128"/>
                          <a:pt x="160" y="128"/>
                        </a:cubicBezTo>
                        <a:cubicBezTo>
                          <a:pt x="160" y="128"/>
                          <a:pt x="162" y="128"/>
                          <a:pt x="162" y="127"/>
                        </a:cubicBezTo>
                        <a:cubicBezTo>
                          <a:pt x="163" y="127"/>
                          <a:pt x="163" y="126"/>
                          <a:pt x="165" y="126"/>
                        </a:cubicBezTo>
                        <a:cubicBezTo>
                          <a:pt x="165" y="127"/>
                          <a:pt x="166" y="127"/>
                          <a:pt x="165" y="128"/>
                        </a:cubicBezTo>
                        <a:cubicBezTo>
                          <a:pt x="165" y="129"/>
                          <a:pt x="161" y="131"/>
                          <a:pt x="163" y="132"/>
                        </a:cubicBezTo>
                        <a:cubicBezTo>
                          <a:pt x="164" y="133"/>
                          <a:pt x="165" y="130"/>
                          <a:pt x="165" y="132"/>
                        </a:cubicBezTo>
                        <a:cubicBezTo>
                          <a:pt x="165" y="133"/>
                          <a:pt x="165" y="133"/>
                          <a:pt x="165" y="134"/>
                        </a:cubicBezTo>
                        <a:cubicBezTo>
                          <a:pt x="165" y="134"/>
                          <a:pt x="165" y="135"/>
                          <a:pt x="165" y="135"/>
                        </a:cubicBezTo>
                        <a:cubicBezTo>
                          <a:pt x="166" y="136"/>
                          <a:pt x="166" y="137"/>
                          <a:pt x="165" y="138"/>
                        </a:cubicBezTo>
                        <a:close/>
                        <a:moveTo>
                          <a:pt x="157" y="102"/>
                        </a:moveTo>
                        <a:cubicBezTo>
                          <a:pt x="156" y="102"/>
                          <a:pt x="155" y="101"/>
                          <a:pt x="156" y="101"/>
                        </a:cubicBezTo>
                        <a:cubicBezTo>
                          <a:pt x="156" y="100"/>
                          <a:pt x="157" y="100"/>
                          <a:pt x="158" y="100"/>
                        </a:cubicBezTo>
                        <a:cubicBezTo>
                          <a:pt x="158" y="100"/>
                          <a:pt x="159" y="100"/>
                          <a:pt x="159" y="101"/>
                        </a:cubicBezTo>
                        <a:cubicBezTo>
                          <a:pt x="158" y="101"/>
                          <a:pt x="158" y="102"/>
                          <a:pt x="157" y="102"/>
                        </a:cubicBezTo>
                        <a:close/>
                        <a:moveTo>
                          <a:pt x="140" y="130"/>
                        </a:moveTo>
                        <a:cubicBezTo>
                          <a:pt x="141" y="130"/>
                          <a:pt x="139" y="132"/>
                          <a:pt x="139" y="132"/>
                        </a:cubicBezTo>
                        <a:cubicBezTo>
                          <a:pt x="137" y="131"/>
                          <a:pt x="140" y="130"/>
                          <a:pt x="140" y="130"/>
                        </a:cubicBezTo>
                        <a:close/>
                        <a:moveTo>
                          <a:pt x="147" y="148"/>
                        </a:moveTo>
                        <a:cubicBezTo>
                          <a:pt x="147" y="149"/>
                          <a:pt x="148" y="149"/>
                          <a:pt x="150" y="149"/>
                        </a:cubicBezTo>
                        <a:cubicBezTo>
                          <a:pt x="151" y="149"/>
                          <a:pt x="151" y="150"/>
                          <a:pt x="152" y="151"/>
                        </a:cubicBezTo>
                        <a:cubicBezTo>
                          <a:pt x="152" y="152"/>
                          <a:pt x="153" y="152"/>
                          <a:pt x="152" y="153"/>
                        </a:cubicBezTo>
                        <a:cubicBezTo>
                          <a:pt x="152" y="154"/>
                          <a:pt x="152" y="154"/>
                          <a:pt x="151" y="154"/>
                        </a:cubicBezTo>
                        <a:cubicBezTo>
                          <a:pt x="151" y="155"/>
                          <a:pt x="150" y="153"/>
                          <a:pt x="150" y="154"/>
                        </a:cubicBezTo>
                        <a:cubicBezTo>
                          <a:pt x="149" y="154"/>
                          <a:pt x="149" y="155"/>
                          <a:pt x="148" y="155"/>
                        </a:cubicBezTo>
                        <a:cubicBezTo>
                          <a:pt x="147" y="155"/>
                          <a:pt x="147" y="156"/>
                          <a:pt x="148" y="156"/>
                        </a:cubicBezTo>
                        <a:cubicBezTo>
                          <a:pt x="148" y="156"/>
                          <a:pt x="149" y="156"/>
                          <a:pt x="149" y="156"/>
                        </a:cubicBezTo>
                        <a:cubicBezTo>
                          <a:pt x="150" y="156"/>
                          <a:pt x="150" y="158"/>
                          <a:pt x="150" y="159"/>
                        </a:cubicBezTo>
                        <a:cubicBezTo>
                          <a:pt x="149" y="159"/>
                          <a:pt x="148" y="160"/>
                          <a:pt x="146" y="160"/>
                        </a:cubicBezTo>
                        <a:cubicBezTo>
                          <a:pt x="145" y="160"/>
                          <a:pt x="143" y="161"/>
                          <a:pt x="143" y="160"/>
                        </a:cubicBezTo>
                        <a:cubicBezTo>
                          <a:pt x="142" y="159"/>
                          <a:pt x="142" y="159"/>
                          <a:pt x="142" y="159"/>
                        </a:cubicBezTo>
                        <a:cubicBezTo>
                          <a:pt x="141" y="159"/>
                          <a:pt x="141" y="159"/>
                          <a:pt x="140" y="159"/>
                        </a:cubicBezTo>
                        <a:cubicBezTo>
                          <a:pt x="139" y="159"/>
                          <a:pt x="139" y="158"/>
                          <a:pt x="139" y="158"/>
                        </a:cubicBezTo>
                        <a:cubicBezTo>
                          <a:pt x="138" y="156"/>
                          <a:pt x="138" y="158"/>
                          <a:pt x="138" y="159"/>
                        </a:cubicBezTo>
                        <a:cubicBezTo>
                          <a:pt x="137" y="160"/>
                          <a:pt x="137" y="161"/>
                          <a:pt x="135" y="161"/>
                        </a:cubicBezTo>
                        <a:cubicBezTo>
                          <a:pt x="134" y="161"/>
                          <a:pt x="134" y="162"/>
                          <a:pt x="133" y="162"/>
                        </a:cubicBezTo>
                        <a:cubicBezTo>
                          <a:pt x="132" y="162"/>
                          <a:pt x="131" y="163"/>
                          <a:pt x="131" y="163"/>
                        </a:cubicBezTo>
                        <a:cubicBezTo>
                          <a:pt x="129" y="164"/>
                          <a:pt x="127" y="164"/>
                          <a:pt x="125" y="165"/>
                        </a:cubicBezTo>
                        <a:cubicBezTo>
                          <a:pt x="123" y="166"/>
                          <a:pt x="122" y="164"/>
                          <a:pt x="122" y="163"/>
                        </a:cubicBezTo>
                        <a:cubicBezTo>
                          <a:pt x="122" y="161"/>
                          <a:pt x="122" y="160"/>
                          <a:pt x="120" y="161"/>
                        </a:cubicBezTo>
                        <a:cubicBezTo>
                          <a:pt x="119" y="161"/>
                          <a:pt x="117" y="161"/>
                          <a:pt x="117" y="160"/>
                        </a:cubicBezTo>
                        <a:cubicBezTo>
                          <a:pt x="116" y="159"/>
                          <a:pt x="115" y="159"/>
                          <a:pt x="115" y="159"/>
                        </a:cubicBezTo>
                        <a:cubicBezTo>
                          <a:pt x="113" y="156"/>
                          <a:pt x="119" y="155"/>
                          <a:pt x="121" y="155"/>
                        </a:cubicBezTo>
                        <a:cubicBezTo>
                          <a:pt x="122" y="155"/>
                          <a:pt x="123" y="154"/>
                          <a:pt x="124" y="154"/>
                        </a:cubicBezTo>
                        <a:cubicBezTo>
                          <a:pt x="125" y="154"/>
                          <a:pt x="126" y="154"/>
                          <a:pt x="126" y="154"/>
                        </a:cubicBezTo>
                        <a:cubicBezTo>
                          <a:pt x="128" y="153"/>
                          <a:pt x="125" y="153"/>
                          <a:pt x="125" y="153"/>
                        </a:cubicBezTo>
                        <a:cubicBezTo>
                          <a:pt x="123" y="153"/>
                          <a:pt x="121" y="152"/>
                          <a:pt x="119" y="153"/>
                        </a:cubicBezTo>
                        <a:cubicBezTo>
                          <a:pt x="118" y="153"/>
                          <a:pt x="116" y="155"/>
                          <a:pt x="115" y="154"/>
                        </a:cubicBezTo>
                        <a:cubicBezTo>
                          <a:pt x="115" y="153"/>
                          <a:pt x="114" y="152"/>
                          <a:pt x="114" y="151"/>
                        </a:cubicBezTo>
                        <a:cubicBezTo>
                          <a:pt x="115" y="150"/>
                          <a:pt x="117" y="149"/>
                          <a:pt x="118" y="149"/>
                        </a:cubicBezTo>
                        <a:cubicBezTo>
                          <a:pt x="119" y="149"/>
                          <a:pt x="120" y="147"/>
                          <a:pt x="119" y="148"/>
                        </a:cubicBezTo>
                        <a:cubicBezTo>
                          <a:pt x="118" y="148"/>
                          <a:pt x="118" y="148"/>
                          <a:pt x="117" y="148"/>
                        </a:cubicBezTo>
                        <a:cubicBezTo>
                          <a:pt x="116" y="149"/>
                          <a:pt x="115" y="148"/>
                          <a:pt x="114" y="148"/>
                        </a:cubicBezTo>
                        <a:cubicBezTo>
                          <a:pt x="113" y="147"/>
                          <a:pt x="113" y="146"/>
                          <a:pt x="114" y="145"/>
                        </a:cubicBezTo>
                        <a:cubicBezTo>
                          <a:pt x="115" y="145"/>
                          <a:pt x="117" y="143"/>
                          <a:pt x="115" y="143"/>
                        </a:cubicBezTo>
                        <a:cubicBezTo>
                          <a:pt x="115" y="143"/>
                          <a:pt x="114" y="144"/>
                          <a:pt x="115" y="143"/>
                        </a:cubicBezTo>
                        <a:cubicBezTo>
                          <a:pt x="115" y="142"/>
                          <a:pt x="116" y="141"/>
                          <a:pt x="117" y="141"/>
                        </a:cubicBezTo>
                        <a:cubicBezTo>
                          <a:pt x="118" y="140"/>
                          <a:pt x="119" y="138"/>
                          <a:pt x="121" y="138"/>
                        </a:cubicBezTo>
                        <a:cubicBezTo>
                          <a:pt x="122" y="137"/>
                          <a:pt x="123" y="137"/>
                          <a:pt x="124" y="136"/>
                        </a:cubicBezTo>
                        <a:cubicBezTo>
                          <a:pt x="124" y="136"/>
                          <a:pt x="125" y="135"/>
                          <a:pt x="125" y="135"/>
                        </a:cubicBezTo>
                        <a:cubicBezTo>
                          <a:pt x="126" y="135"/>
                          <a:pt x="126" y="135"/>
                          <a:pt x="126" y="136"/>
                        </a:cubicBezTo>
                        <a:cubicBezTo>
                          <a:pt x="126" y="136"/>
                          <a:pt x="126" y="137"/>
                          <a:pt x="126" y="137"/>
                        </a:cubicBezTo>
                        <a:cubicBezTo>
                          <a:pt x="125" y="138"/>
                          <a:pt x="122" y="140"/>
                          <a:pt x="124" y="140"/>
                        </a:cubicBezTo>
                        <a:cubicBezTo>
                          <a:pt x="125" y="140"/>
                          <a:pt x="125" y="139"/>
                          <a:pt x="126" y="139"/>
                        </a:cubicBezTo>
                        <a:cubicBezTo>
                          <a:pt x="126" y="138"/>
                          <a:pt x="126" y="138"/>
                          <a:pt x="127" y="138"/>
                        </a:cubicBezTo>
                        <a:cubicBezTo>
                          <a:pt x="127" y="136"/>
                          <a:pt x="129" y="137"/>
                          <a:pt x="130" y="137"/>
                        </a:cubicBezTo>
                        <a:cubicBezTo>
                          <a:pt x="131" y="137"/>
                          <a:pt x="131" y="138"/>
                          <a:pt x="131" y="139"/>
                        </a:cubicBezTo>
                        <a:cubicBezTo>
                          <a:pt x="130" y="140"/>
                          <a:pt x="130" y="141"/>
                          <a:pt x="131" y="140"/>
                        </a:cubicBezTo>
                        <a:cubicBezTo>
                          <a:pt x="131" y="139"/>
                          <a:pt x="132" y="139"/>
                          <a:pt x="132" y="139"/>
                        </a:cubicBezTo>
                        <a:cubicBezTo>
                          <a:pt x="133" y="139"/>
                          <a:pt x="134" y="138"/>
                          <a:pt x="134" y="138"/>
                        </a:cubicBezTo>
                        <a:cubicBezTo>
                          <a:pt x="134" y="137"/>
                          <a:pt x="133" y="137"/>
                          <a:pt x="133" y="136"/>
                        </a:cubicBezTo>
                        <a:cubicBezTo>
                          <a:pt x="133" y="135"/>
                          <a:pt x="135" y="136"/>
                          <a:pt x="135" y="136"/>
                        </a:cubicBezTo>
                        <a:cubicBezTo>
                          <a:pt x="136" y="136"/>
                          <a:pt x="137" y="138"/>
                          <a:pt x="137" y="139"/>
                        </a:cubicBezTo>
                        <a:cubicBezTo>
                          <a:pt x="137" y="140"/>
                          <a:pt x="137" y="141"/>
                          <a:pt x="137" y="142"/>
                        </a:cubicBezTo>
                        <a:cubicBezTo>
                          <a:pt x="137" y="142"/>
                          <a:pt x="137" y="142"/>
                          <a:pt x="137" y="143"/>
                        </a:cubicBezTo>
                        <a:cubicBezTo>
                          <a:pt x="137" y="143"/>
                          <a:pt x="137" y="143"/>
                          <a:pt x="137" y="144"/>
                        </a:cubicBezTo>
                        <a:cubicBezTo>
                          <a:pt x="138" y="144"/>
                          <a:pt x="138" y="143"/>
                          <a:pt x="138" y="143"/>
                        </a:cubicBezTo>
                        <a:cubicBezTo>
                          <a:pt x="139" y="142"/>
                          <a:pt x="139" y="141"/>
                          <a:pt x="139" y="141"/>
                        </a:cubicBezTo>
                        <a:cubicBezTo>
                          <a:pt x="138" y="140"/>
                          <a:pt x="139" y="139"/>
                          <a:pt x="138" y="138"/>
                        </a:cubicBezTo>
                        <a:cubicBezTo>
                          <a:pt x="138" y="138"/>
                          <a:pt x="138" y="136"/>
                          <a:pt x="138" y="135"/>
                        </a:cubicBezTo>
                        <a:cubicBezTo>
                          <a:pt x="138" y="135"/>
                          <a:pt x="138" y="134"/>
                          <a:pt x="139" y="134"/>
                        </a:cubicBezTo>
                        <a:cubicBezTo>
                          <a:pt x="140" y="133"/>
                          <a:pt x="140" y="134"/>
                          <a:pt x="141" y="134"/>
                        </a:cubicBezTo>
                        <a:cubicBezTo>
                          <a:pt x="141" y="134"/>
                          <a:pt x="142" y="134"/>
                          <a:pt x="143" y="134"/>
                        </a:cubicBezTo>
                        <a:cubicBezTo>
                          <a:pt x="143" y="135"/>
                          <a:pt x="143" y="135"/>
                          <a:pt x="144" y="135"/>
                        </a:cubicBezTo>
                        <a:cubicBezTo>
                          <a:pt x="145" y="135"/>
                          <a:pt x="144" y="134"/>
                          <a:pt x="144" y="134"/>
                        </a:cubicBezTo>
                        <a:cubicBezTo>
                          <a:pt x="144" y="133"/>
                          <a:pt x="143" y="133"/>
                          <a:pt x="143" y="132"/>
                        </a:cubicBezTo>
                        <a:cubicBezTo>
                          <a:pt x="142" y="132"/>
                          <a:pt x="141" y="132"/>
                          <a:pt x="142" y="132"/>
                        </a:cubicBezTo>
                        <a:cubicBezTo>
                          <a:pt x="142" y="131"/>
                          <a:pt x="142" y="130"/>
                          <a:pt x="143" y="130"/>
                        </a:cubicBezTo>
                        <a:cubicBezTo>
                          <a:pt x="144" y="130"/>
                          <a:pt x="146" y="130"/>
                          <a:pt x="147" y="130"/>
                        </a:cubicBezTo>
                        <a:cubicBezTo>
                          <a:pt x="147" y="130"/>
                          <a:pt x="147" y="132"/>
                          <a:pt x="147" y="133"/>
                        </a:cubicBezTo>
                        <a:cubicBezTo>
                          <a:pt x="147" y="133"/>
                          <a:pt x="146" y="133"/>
                          <a:pt x="146" y="134"/>
                        </a:cubicBezTo>
                        <a:cubicBezTo>
                          <a:pt x="146" y="134"/>
                          <a:pt x="146" y="134"/>
                          <a:pt x="145" y="135"/>
                        </a:cubicBezTo>
                        <a:cubicBezTo>
                          <a:pt x="145" y="135"/>
                          <a:pt x="145" y="135"/>
                          <a:pt x="145" y="135"/>
                        </a:cubicBezTo>
                        <a:cubicBezTo>
                          <a:pt x="144" y="136"/>
                          <a:pt x="145" y="136"/>
                          <a:pt x="145" y="137"/>
                        </a:cubicBezTo>
                        <a:cubicBezTo>
                          <a:pt x="145" y="138"/>
                          <a:pt x="145" y="138"/>
                          <a:pt x="145" y="139"/>
                        </a:cubicBezTo>
                        <a:cubicBezTo>
                          <a:pt x="145" y="140"/>
                          <a:pt x="145" y="140"/>
                          <a:pt x="145" y="141"/>
                        </a:cubicBezTo>
                        <a:cubicBezTo>
                          <a:pt x="145" y="141"/>
                          <a:pt x="145" y="141"/>
                          <a:pt x="145" y="142"/>
                        </a:cubicBezTo>
                        <a:cubicBezTo>
                          <a:pt x="145" y="143"/>
                          <a:pt x="146" y="143"/>
                          <a:pt x="146" y="144"/>
                        </a:cubicBezTo>
                        <a:cubicBezTo>
                          <a:pt x="146" y="144"/>
                          <a:pt x="145" y="145"/>
                          <a:pt x="146" y="146"/>
                        </a:cubicBezTo>
                        <a:cubicBezTo>
                          <a:pt x="146" y="147"/>
                          <a:pt x="146" y="147"/>
                          <a:pt x="147" y="148"/>
                        </a:cubicBezTo>
                        <a:close/>
                        <a:moveTo>
                          <a:pt x="380" y="281"/>
                        </a:moveTo>
                        <a:cubicBezTo>
                          <a:pt x="380" y="280"/>
                          <a:pt x="380" y="280"/>
                          <a:pt x="380" y="280"/>
                        </a:cubicBezTo>
                        <a:cubicBezTo>
                          <a:pt x="380" y="280"/>
                          <a:pt x="380" y="280"/>
                          <a:pt x="380" y="280"/>
                        </a:cubicBezTo>
                        <a:cubicBezTo>
                          <a:pt x="380" y="281"/>
                          <a:pt x="379" y="281"/>
                          <a:pt x="379" y="281"/>
                        </a:cubicBezTo>
                        <a:cubicBezTo>
                          <a:pt x="379" y="281"/>
                          <a:pt x="379" y="281"/>
                          <a:pt x="379" y="281"/>
                        </a:cubicBezTo>
                        <a:cubicBezTo>
                          <a:pt x="379" y="281"/>
                          <a:pt x="379" y="281"/>
                          <a:pt x="380" y="281"/>
                        </a:cubicBezTo>
                        <a:close/>
                        <a:moveTo>
                          <a:pt x="381" y="130"/>
                        </a:moveTo>
                        <a:cubicBezTo>
                          <a:pt x="381" y="131"/>
                          <a:pt x="381" y="131"/>
                          <a:pt x="381" y="131"/>
                        </a:cubicBezTo>
                        <a:cubicBezTo>
                          <a:pt x="380" y="130"/>
                          <a:pt x="380" y="130"/>
                          <a:pt x="380" y="130"/>
                        </a:cubicBezTo>
                        <a:cubicBezTo>
                          <a:pt x="380" y="130"/>
                          <a:pt x="381" y="130"/>
                          <a:pt x="381" y="130"/>
                        </a:cubicBezTo>
                        <a:close/>
                        <a:moveTo>
                          <a:pt x="378" y="134"/>
                        </a:moveTo>
                        <a:cubicBezTo>
                          <a:pt x="378" y="134"/>
                          <a:pt x="380" y="135"/>
                          <a:pt x="380" y="136"/>
                        </a:cubicBezTo>
                        <a:cubicBezTo>
                          <a:pt x="380" y="136"/>
                          <a:pt x="380" y="136"/>
                          <a:pt x="380" y="137"/>
                        </a:cubicBezTo>
                        <a:cubicBezTo>
                          <a:pt x="379" y="137"/>
                          <a:pt x="380" y="137"/>
                          <a:pt x="380" y="138"/>
                        </a:cubicBezTo>
                        <a:cubicBezTo>
                          <a:pt x="380" y="138"/>
                          <a:pt x="380" y="138"/>
                          <a:pt x="380" y="138"/>
                        </a:cubicBezTo>
                        <a:cubicBezTo>
                          <a:pt x="380" y="139"/>
                          <a:pt x="379" y="139"/>
                          <a:pt x="379" y="138"/>
                        </a:cubicBezTo>
                        <a:cubicBezTo>
                          <a:pt x="379" y="138"/>
                          <a:pt x="379" y="137"/>
                          <a:pt x="378" y="136"/>
                        </a:cubicBezTo>
                        <a:cubicBezTo>
                          <a:pt x="378" y="136"/>
                          <a:pt x="378" y="136"/>
                          <a:pt x="377" y="136"/>
                        </a:cubicBezTo>
                        <a:cubicBezTo>
                          <a:pt x="377" y="136"/>
                          <a:pt x="377" y="135"/>
                          <a:pt x="377" y="134"/>
                        </a:cubicBezTo>
                        <a:cubicBezTo>
                          <a:pt x="377" y="134"/>
                          <a:pt x="377" y="133"/>
                          <a:pt x="376" y="132"/>
                        </a:cubicBezTo>
                        <a:cubicBezTo>
                          <a:pt x="376" y="132"/>
                          <a:pt x="376" y="132"/>
                          <a:pt x="376" y="131"/>
                        </a:cubicBezTo>
                        <a:cubicBezTo>
                          <a:pt x="376" y="131"/>
                          <a:pt x="376" y="131"/>
                          <a:pt x="376" y="131"/>
                        </a:cubicBezTo>
                        <a:cubicBezTo>
                          <a:pt x="376" y="130"/>
                          <a:pt x="375" y="130"/>
                          <a:pt x="375" y="130"/>
                        </a:cubicBezTo>
                        <a:cubicBezTo>
                          <a:pt x="375" y="129"/>
                          <a:pt x="376" y="129"/>
                          <a:pt x="376" y="129"/>
                        </a:cubicBezTo>
                        <a:cubicBezTo>
                          <a:pt x="376" y="128"/>
                          <a:pt x="376" y="129"/>
                          <a:pt x="376" y="129"/>
                        </a:cubicBezTo>
                        <a:cubicBezTo>
                          <a:pt x="377" y="130"/>
                          <a:pt x="377" y="130"/>
                          <a:pt x="377" y="131"/>
                        </a:cubicBezTo>
                        <a:cubicBezTo>
                          <a:pt x="377" y="131"/>
                          <a:pt x="377" y="131"/>
                          <a:pt x="377" y="132"/>
                        </a:cubicBezTo>
                        <a:cubicBezTo>
                          <a:pt x="377" y="132"/>
                          <a:pt x="378" y="132"/>
                          <a:pt x="378" y="132"/>
                        </a:cubicBezTo>
                        <a:cubicBezTo>
                          <a:pt x="378" y="133"/>
                          <a:pt x="378" y="133"/>
                          <a:pt x="378" y="134"/>
                        </a:cubicBezTo>
                        <a:close/>
                        <a:moveTo>
                          <a:pt x="367" y="113"/>
                        </a:moveTo>
                        <a:cubicBezTo>
                          <a:pt x="367" y="113"/>
                          <a:pt x="368" y="113"/>
                          <a:pt x="368" y="114"/>
                        </a:cubicBezTo>
                        <a:cubicBezTo>
                          <a:pt x="369" y="114"/>
                          <a:pt x="369" y="114"/>
                          <a:pt x="369" y="114"/>
                        </a:cubicBezTo>
                        <a:cubicBezTo>
                          <a:pt x="369" y="114"/>
                          <a:pt x="368" y="114"/>
                          <a:pt x="368" y="114"/>
                        </a:cubicBezTo>
                        <a:cubicBezTo>
                          <a:pt x="367" y="114"/>
                          <a:pt x="367" y="113"/>
                          <a:pt x="367" y="113"/>
                        </a:cubicBezTo>
                        <a:close/>
                        <a:moveTo>
                          <a:pt x="368" y="224"/>
                        </a:moveTo>
                        <a:cubicBezTo>
                          <a:pt x="368" y="225"/>
                          <a:pt x="367" y="223"/>
                          <a:pt x="368" y="223"/>
                        </a:cubicBezTo>
                        <a:cubicBezTo>
                          <a:pt x="368" y="222"/>
                          <a:pt x="368" y="222"/>
                          <a:pt x="368" y="223"/>
                        </a:cubicBezTo>
                        <a:cubicBezTo>
                          <a:pt x="369" y="223"/>
                          <a:pt x="369" y="224"/>
                          <a:pt x="368" y="224"/>
                        </a:cubicBezTo>
                        <a:close/>
                        <a:moveTo>
                          <a:pt x="366" y="256"/>
                        </a:moveTo>
                        <a:cubicBezTo>
                          <a:pt x="365" y="255"/>
                          <a:pt x="367" y="254"/>
                          <a:pt x="368" y="253"/>
                        </a:cubicBezTo>
                        <a:cubicBezTo>
                          <a:pt x="368" y="253"/>
                          <a:pt x="369" y="252"/>
                          <a:pt x="368" y="251"/>
                        </a:cubicBezTo>
                        <a:cubicBezTo>
                          <a:pt x="368" y="251"/>
                          <a:pt x="368" y="251"/>
                          <a:pt x="368" y="251"/>
                        </a:cubicBezTo>
                        <a:cubicBezTo>
                          <a:pt x="368" y="250"/>
                          <a:pt x="368" y="250"/>
                          <a:pt x="368" y="250"/>
                        </a:cubicBezTo>
                        <a:cubicBezTo>
                          <a:pt x="367" y="249"/>
                          <a:pt x="367" y="249"/>
                          <a:pt x="367" y="249"/>
                        </a:cubicBezTo>
                        <a:cubicBezTo>
                          <a:pt x="367" y="248"/>
                          <a:pt x="367" y="248"/>
                          <a:pt x="367" y="247"/>
                        </a:cubicBezTo>
                        <a:cubicBezTo>
                          <a:pt x="367" y="246"/>
                          <a:pt x="367" y="245"/>
                          <a:pt x="367" y="245"/>
                        </a:cubicBezTo>
                        <a:cubicBezTo>
                          <a:pt x="367" y="245"/>
                          <a:pt x="368" y="247"/>
                          <a:pt x="368" y="246"/>
                        </a:cubicBezTo>
                        <a:cubicBezTo>
                          <a:pt x="369" y="245"/>
                          <a:pt x="368" y="245"/>
                          <a:pt x="368" y="244"/>
                        </a:cubicBezTo>
                        <a:cubicBezTo>
                          <a:pt x="369" y="243"/>
                          <a:pt x="369" y="243"/>
                          <a:pt x="368" y="243"/>
                        </a:cubicBezTo>
                        <a:cubicBezTo>
                          <a:pt x="368" y="242"/>
                          <a:pt x="368" y="242"/>
                          <a:pt x="368" y="241"/>
                        </a:cubicBezTo>
                        <a:cubicBezTo>
                          <a:pt x="368" y="241"/>
                          <a:pt x="368" y="240"/>
                          <a:pt x="367" y="240"/>
                        </a:cubicBezTo>
                        <a:cubicBezTo>
                          <a:pt x="367" y="240"/>
                          <a:pt x="367" y="241"/>
                          <a:pt x="367" y="240"/>
                        </a:cubicBezTo>
                        <a:cubicBezTo>
                          <a:pt x="366" y="240"/>
                          <a:pt x="366" y="240"/>
                          <a:pt x="366" y="239"/>
                        </a:cubicBezTo>
                        <a:cubicBezTo>
                          <a:pt x="367" y="239"/>
                          <a:pt x="367" y="239"/>
                          <a:pt x="367" y="238"/>
                        </a:cubicBezTo>
                        <a:cubicBezTo>
                          <a:pt x="367" y="238"/>
                          <a:pt x="367" y="237"/>
                          <a:pt x="367" y="237"/>
                        </a:cubicBezTo>
                        <a:cubicBezTo>
                          <a:pt x="367" y="236"/>
                          <a:pt x="366" y="237"/>
                          <a:pt x="366" y="235"/>
                        </a:cubicBezTo>
                        <a:cubicBezTo>
                          <a:pt x="366" y="235"/>
                          <a:pt x="366" y="234"/>
                          <a:pt x="366" y="234"/>
                        </a:cubicBezTo>
                        <a:cubicBezTo>
                          <a:pt x="366" y="234"/>
                          <a:pt x="365" y="234"/>
                          <a:pt x="365" y="234"/>
                        </a:cubicBezTo>
                        <a:cubicBezTo>
                          <a:pt x="365" y="233"/>
                          <a:pt x="365" y="232"/>
                          <a:pt x="365" y="232"/>
                        </a:cubicBezTo>
                        <a:cubicBezTo>
                          <a:pt x="365" y="231"/>
                          <a:pt x="365" y="231"/>
                          <a:pt x="365" y="231"/>
                        </a:cubicBezTo>
                        <a:cubicBezTo>
                          <a:pt x="365" y="231"/>
                          <a:pt x="365" y="230"/>
                          <a:pt x="365" y="229"/>
                        </a:cubicBezTo>
                        <a:cubicBezTo>
                          <a:pt x="365" y="229"/>
                          <a:pt x="366" y="228"/>
                          <a:pt x="366" y="227"/>
                        </a:cubicBezTo>
                        <a:cubicBezTo>
                          <a:pt x="366" y="227"/>
                          <a:pt x="366" y="225"/>
                          <a:pt x="366" y="225"/>
                        </a:cubicBezTo>
                        <a:cubicBezTo>
                          <a:pt x="367" y="227"/>
                          <a:pt x="368" y="224"/>
                          <a:pt x="368" y="225"/>
                        </a:cubicBezTo>
                        <a:cubicBezTo>
                          <a:pt x="369" y="226"/>
                          <a:pt x="367" y="228"/>
                          <a:pt x="368" y="229"/>
                        </a:cubicBezTo>
                        <a:cubicBezTo>
                          <a:pt x="368" y="229"/>
                          <a:pt x="368" y="229"/>
                          <a:pt x="369" y="229"/>
                        </a:cubicBezTo>
                        <a:cubicBezTo>
                          <a:pt x="369" y="229"/>
                          <a:pt x="369" y="229"/>
                          <a:pt x="369" y="229"/>
                        </a:cubicBezTo>
                        <a:cubicBezTo>
                          <a:pt x="370" y="229"/>
                          <a:pt x="370" y="230"/>
                          <a:pt x="370" y="230"/>
                        </a:cubicBezTo>
                        <a:cubicBezTo>
                          <a:pt x="370" y="231"/>
                          <a:pt x="370" y="231"/>
                          <a:pt x="369" y="232"/>
                        </a:cubicBezTo>
                        <a:cubicBezTo>
                          <a:pt x="369" y="232"/>
                          <a:pt x="369" y="233"/>
                          <a:pt x="369" y="234"/>
                        </a:cubicBezTo>
                        <a:cubicBezTo>
                          <a:pt x="369" y="235"/>
                          <a:pt x="369" y="235"/>
                          <a:pt x="369" y="235"/>
                        </a:cubicBezTo>
                        <a:cubicBezTo>
                          <a:pt x="369" y="236"/>
                          <a:pt x="369" y="236"/>
                          <a:pt x="370" y="236"/>
                        </a:cubicBezTo>
                        <a:cubicBezTo>
                          <a:pt x="370" y="236"/>
                          <a:pt x="370" y="236"/>
                          <a:pt x="370" y="237"/>
                        </a:cubicBezTo>
                        <a:cubicBezTo>
                          <a:pt x="370" y="238"/>
                          <a:pt x="370" y="238"/>
                          <a:pt x="370" y="239"/>
                        </a:cubicBezTo>
                        <a:cubicBezTo>
                          <a:pt x="371" y="239"/>
                          <a:pt x="370" y="240"/>
                          <a:pt x="371" y="240"/>
                        </a:cubicBezTo>
                        <a:cubicBezTo>
                          <a:pt x="371" y="241"/>
                          <a:pt x="371" y="241"/>
                          <a:pt x="371" y="241"/>
                        </a:cubicBezTo>
                        <a:cubicBezTo>
                          <a:pt x="371" y="242"/>
                          <a:pt x="371" y="243"/>
                          <a:pt x="372" y="243"/>
                        </a:cubicBezTo>
                        <a:cubicBezTo>
                          <a:pt x="372" y="244"/>
                          <a:pt x="372" y="245"/>
                          <a:pt x="372" y="246"/>
                        </a:cubicBezTo>
                        <a:cubicBezTo>
                          <a:pt x="373" y="246"/>
                          <a:pt x="373" y="247"/>
                          <a:pt x="373" y="247"/>
                        </a:cubicBezTo>
                        <a:cubicBezTo>
                          <a:pt x="374" y="248"/>
                          <a:pt x="374" y="249"/>
                          <a:pt x="373" y="251"/>
                        </a:cubicBezTo>
                        <a:cubicBezTo>
                          <a:pt x="373" y="251"/>
                          <a:pt x="373" y="252"/>
                          <a:pt x="373" y="253"/>
                        </a:cubicBezTo>
                        <a:cubicBezTo>
                          <a:pt x="373" y="254"/>
                          <a:pt x="373" y="254"/>
                          <a:pt x="372" y="254"/>
                        </a:cubicBezTo>
                        <a:cubicBezTo>
                          <a:pt x="372" y="255"/>
                          <a:pt x="372" y="254"/>
                          <a:pt x="371" y="254"/>
                        </a:cubicBezTo>
                        <a:cubicBezTo>
                          <a:pt x="371" y="254"/>
                          <a:pt x="371" y="254"/>
                          <a:pt x="371" y="254"/>
                        </a:cubicBezTo>
                        <a:cubicBezTo>
                          <a:pt x="371" y="254"/>
                          <a:pt x="371" y="254"/>
                          <a:pt x="371" y="254"/>
                        </a:cubicBezTo>
                        <a:cubicBezTo>
                          <a:pt x="370" y="255"/>
                          <a:pt x="370" y="255"/>
                          <a:pt x="369" y="255"/>
                        </a:cubicBezTo>
                        <a:cubicBezTo>
                          <a:pt x="369" y="255"/>
                          <a:pt x="369" y="255"/>
                          <a:pt x="368" y="256"/>
                        </a:cubicBezTo>
                        <a:cubicBezTo>
                          <a:pt x="368" y="256"/>
                          <a:pt x="367" y="257"/>
                          <a:pt x="366" y="256"/>
                        </a:cubicBezTo>
                        <a:close/>
                        <a:moveTo>
                          <a:pt x="369" y="116"/>
                        </a:moveTo>
                        <a:cubicBezTo>
                          <a:pt x="369" y="117"/>
                          <a:pt x="369" y="116"/>
                          <a:pt x="369" y="116"/>
                        </a:cubicBezTo>
                        <a:cubicBezTo>
                          <a:pt x="369" y="116"/>
                          <a:pt x="369" y="116"/>
                          <a:pt x="369" y="115"/>
                        </a:cubicBezTo>
                        <a:cubicBezTo>
                          <a:pt x="369" y="114"/>
                          <a:pt x="369" y="115"/>
                          <a:pt x="370" y="116"/>
                        </a:cubicBezTo>
                        <a:cubicBezTo>
                          <a:pt x="370" y="116"/>
                          <a:pt x="370" y="116"/>
                          <a:pt x="371" y="117"/>
                        </a:cubicBezTo>
                        <a:cubicBezTo>
                          <a:pt x="372" y="118"/>
                          <a:pt x="371" y="116"/>
                          <a:pt x="372" y="117"/>
                        </a:cubicBezTo>
                        <a:cubicBezTo>
                          <a:pt x="372" y="117"/>
                          <a:pt x="372" y="117"/>
                          <a:pt x="372" y="117"/>
                        </a:cubicBezTo>
                        <a:cubicBezTo>
                          <a:pt x="372" y="117"/>
                          <a:pt x="372" y="117"/>
                          <a:pt x="372" y="117"/>
                        </a:cubicBezTo>
                        <a:cubicBezTo>
                          <a:pt x="372" y="116"/>
                          <a:pt x="372" y="116"/>
                          <a:pt x="372" y="116"/>
                        </a:cubicBezTo>
                        <a:cubicBezTo>
                          <a:pt x="372" y="116"/>
                          <a:pt x="373" y="116"/>
                          <a:pt x="373" y="117"/>
                        </a:cubicBezTo>
                        <a:cubicBezTo>
                          <a:pt x="373" y="117"/>
                          <a:pt x="373" y="118"/>
                          <a:pt x="373" y="118"/>
                        </a:cubicBezTo>
                        <a:cubicBezTo>
                          <a:pt x="373" y="118"/>
                          <a:pt x="373" y="119"/>
                          <a:pt x="374" y="119"/>
                        </a:cubicBezTo>
                        <a:cubicBezTo>
                          <a:pt x="374" y="119"/>
                          <a:pt x="374" y="118"/>
                          <a:pt x="374" y="118"/>
                        </a:cubicBezTo>
                        <a:cubicBezTo>
                          <a:pt x="374" y="118"/>
                          <a:pt x="374" y="118"/>
                          <a:pt x="374" y="118"/>
                        </a:cubicBezTo>
                        <a:cubicBezTo>
                          <a:pt x="375" y="118"/>
                          <a:pt x="375" y="118"/>
                          <a:pt x="375" y="119"/>
                        </a:cubicBezTo>
                        <a:cubicBezTo>
                          <a:pt x="376" y="119"/>
                          <a:pt x="376" y="119"/>
                          <a:pt x="376" y="120"/>
                        </a:cubicBezTo>
                        <a:cubicBezTo>
                          <a:pt x="377" y="120"/>
                          <a:pt x="378" y="120"/>
                          <a:pt x="378" y="120"/>
                        </a:cubicBezTo>
                        <a:cubicBezTo>
                          <a:pt x="379" y="121"/>
                          <a:pt x="379" y="121"/>
                          <a:pt x="378" y="121"/>
                        </a:cubicBezTo>
                        <a:cubicBezTo>
                          <a:pt x="378" y="122"/>
                          <a:pt x="378" y="122"/>
                          <a:pt x="379" y="122"/>
                        </a:cubicBezTo>
                        <a:cubicBezTo>
                          <a:pt x="379" y="123"/>
                          <a:pt x="379" y="123"/>
                          <a:pt x="379" y="123"/>
                        </a:cubicBezTo>
                        <a:cubicBezTo>
                          <a:pt x="378" y="123"/>
                          <a:pt x="378" y="124"/>
                          <a:pt x="378" y="124"/>
                        </a:cubicBezTo>
                        <a:cubicBezTo>
                          <a:pt x="378" y="125"/>
                          <a:pt x="378" y="126"/>
                          <a:pt x="377" y="126"/>
                        </a:cubicBezTo>
                        <a:cubicBezTo>
                          <a:pt x="377" y="126"/>
                          <a:pt x="376" y="125"/>
                          <a:pt x="376" y="125"/>
                        </a:cubicBezTo>
                        <a:cubicBezTo>
                          <a:pt x="376" y="124"/>
                          <a:pt x="375" y="124"/>
                          <a:pt x="375" y="124"/>
                        </a:cubicBezTo>
                        <a:cubicBezTo>
                          <a:pt x="374" y="123"/>
                          <a:pt x="373" y="124"/>
                          <a:pt x="372" y="123"/>
                        </a:cubicBezTo>
                        <a:cubicBezTo>
                          <a:pt x="372" y="122"/>
                          <a:pt x="371" y="122"/>
                          <a:pt x="372" y="121"/>
                        </a:cubicBezTo>
                        <a:cubicBezTo>
                          <a:pt x="372" y="122"/>
                          <a:pt x="372" y="122"/>
                          <a:pt x="372" y="122"/>
                        </a:cubicBezTo>
                        <a:cubicBezTo>
                          <a:pt x="372" y="122"/>
                          <a:pt x="372" y="121"/>
                          <a:pt x="372" y="121"/>
                        </a:cubicBezTo>
                        <a:cubicBezTo>
                          <a:pt x="372" y="121"/>
                          <a:pt x="373" y="121"/>
                          <a:pt x="372" y="121"/>
                        </a:cubicBezTo>
                        <a:cubicBezTo>
                          <a:pt x="372" y="120"/>
                          <a:pt x="372" y="120"/>
                          <a:pt x="371" y="120"/>
                        </a:cubicBezTo>
                        <a:cubicBezTo>
                          <a:pt x="371" y="120"/>
                          <a:pt x="371" y="120"/>
                          <a:pt x="370" y="120"/>
                        </a:cubicBezTo>
                        <a:cubicBezTo>
                          <a:pt x="370" y="120"/>
                          <a:pt x="370" y="120"/>
                          <a:pt x="370" y="120"/>
                        </a:cubicBezTo>
                        <a:cubicBezTo>
                          <a:pt x="369" y="119"/>
                          <a:pt x="369" y="119"/>
                          <a:pt x="369" y="119"/>
                        </a:cubicBezTo>
                        <a:cubicBezTo>
                          <a:pt x="369" y="118"/>
                          <a:pt x="369" y="118"/>
                          <a:pt x="369" y="118"/>
                        </a:cubicBezTo>
                        <a:cubicBezTo>
                          <a:pt x="369" y="118"/>
                          <a:pt x="369" y="117"/>
                          <a:pt x="368" y="117"/>
                        </a:cubicBezTo>
                        <a:cubicBezTo>
                          <a:pt x="368" y="117"/>
                          <a:pt x="367" y="116"/>
                          <a:pt x="368" y="116"/>
                        </a:cubicBezTo>
                        <a:cubicBezTo>
                          <a:pt x="368" y="116"/>
                          <a:pt x="368" y="116"/>
                          <a:pt x="369" y="116"/>
                        </a:cubicBezTo>
                        <a:close/>
                        <a:moveTo>
                          <a:pt x="381" y="278"/>
                        </a:moveTo>
                        <a:cubicBezTo>
                          <a:pt x="380" y="278"/>
                          <a:pt x="380" y="278"/>
                          <a:pt x="380" y="277"/>
                        </a:cubicBezTo>
                        <a:cubicBezTo>
                          <a:pt x="380" y="277"/>
                          <a:pt x="380" y="277"/>
                          <a:pt x="380" y="277"/>
                        </a:cubicBezTo>
                        <a:cubicBezTo>
                          <a:pt x="380" y="276"/>
                          <a:pt x="381" y="276"/>
                          <a:pt x="381" y="275"/>
                        </a:cubicBezTo>
                        <a:cubicBezTo>
                          <a:pt x="381" y="275"/>
                          <a:pt x="381" y="277"/>
                          <a:pt x="381" y="277"/>
                        </a:cubicBezTo>
                        <a:cubicBezTo>
                          <a:pt x="381" y="278"/>
                          <a:pt x="381" y="279"/>
                          <a:pt x="381" y="278"/>
                        </a:cubicBezTo>
                        <a:close/>
                        <a:moveTo>
                          <a:pt x="371" y="219"/>
                        </a:moveTo>
                        <a:cubicBezTo>
                          <a:pt x="370" y="220"/>
                          <a:pt x="370" y="217"/>
                          <a:pt x="370" y="217"/>
                        </a:cubicBezTo>
                        <a:cubicBezTo>
                          <a:pt x="371" y="217"/>
                          <a:pt x="371" y="217"/>
                          <a:pt x="371" y="218"/>
                        </a:cubicBezTo>
                        <a:cubicBezTo>
                          <a:pt x="371" y="218"/>
                          <a:pt x="371" y="219"/>
                          <a:pt x="371" y="219"/>
                        </a:cubicBezTo>
                        <a:close/>
                        <a:moveTo>
                          <a:pt x="360" y="248"/>
                        </a:moveTo>
                        <a:cubicBezTo>
                          <a:pt x="361" y="248"/>
                          <a:pt x="361" y="247"/>
                          <a:pt x="361" y="246"/>
                        </a:cubicBezTo>
                        <a:cubicBezTo>
                          <a:pt x="361" y="246"/>
                          <a:pt x="361" y="245"/>
                          <a:pt x="361" y="245"/>
                        </a:cubicBezTo>
                        <a:cubicBezTo>
                          <a:pt x="361" y="245"/>
                          <a:pt x="360" y="244"/>
                          <a:pt x="360" y="243"/>
                        </a:cubicBezTo>
                        <a:cubicBezTo>
                          <a:pt x="360" y="243"/>
                          <a:pt x="360" y="241"/>
                          <a:pt x="361" y="241"/>
                        </a:cubicBezTo>
                        <a:cubicBezTo>
                          <a:pt x="361" y="241"/>
                          <a:pt x="362" y="240"/>
                          <a:pt x="362" y="241"/>
                        </a:cubicBezTo>
                        <a:cubicBezTo>
                          <a:pt x="362" y="241"/>
                          <a:pt x="363" y="242"/>
                          <a:pt x="363" y="242"/>
                        </a:cubicBezTo>
                        <a:cubicBezTo>
                          <a:pt x="363" y="243"/>
                          <a:pt x="363" y="241"/>
                          <a:pt x="363" y="241"/>
                        </a:cubicBezTo>
                        <a:cubicBezTo>
                          <a:pt x="363" y="241"/>
                          <a:pt x="363" y="241"/>
                          <a:pt x="363" y="240"/>
                        </a:cubicBezTo>
                        <a:cubicBezTo>
                          <a:pt x="363" y="240"/>
                          <a:pt x="363" y="239"/>
                          <a:pt x="362" y="239"/>
                        </a:cubicBezTo>
                        <a:cubicBezTo>
                          <a:pt x="362" y="239"/>
                          <a:pt x="363" y="238"/>
                          <a:pt x="363" y="238"/>
                        </a:cubicBezTo>
                        <a:cubicBezTo>
                          <a:pt x="363" y="238"/>
                          <a:pt x="363" y="238"/>
                          <a:pt x="364" y="238"/>
                        </a:cubicBezTo>
                        <a:cubicBezTo>
                          <a:pt x="364" y="238"/>
                          <a:pt x="364" y="238"/>
                          <a:pt x="364" y="238"/>
                        </a:cubicBezTo>
                        <a:cubicBezTo>
                          <a:pt x="365" y="238"/>
                          <a:pt x="365" y="240"/>
                          <a:pt x="365" y="241"/>
                        </a:cubicBezTo>
                        <a:cubicBezTo>
                          <a:pt x="366" y="242"/>
                          <a:pt x="365" y="243"/>
                          <a:pt x="365" y="244"/>
                        </a:cubicBezTo>
                        <a:cubicBezTo>
                          <a:pt x="365" y="245"/>
                          <a:pt x="365" y="245"/>
                          <a:pt x="365" y="247"/>
                        </a:cubicBezTo>
                        <a:cubicBezTo>
                          <a:pt x="365" y="247"/>
                          <a:pt x="365" y="248"/>
                          <a:pt x="364" y="248"/>
                        </a:cubicBezTo>
                        <a:cubicBezTo>
                          <a:pt x="364" y="250"/>
                          <a:pt x="364" y="253"/>
                          <a:pt x="363" y="252"/>
                        </a:cubicBezTo>
                        <a:cubicBezTo>
                          <a:pt x="362" y="251"/>
                          <a:pt x="362" y="250"/>
                          <a:pt x="362" y="251"/>
                        </a:cubicBezTo>
                        <a:cubicBezTo>
                          <a:pt x="362" y="251"/>
                          <a:pt x="361" y="252"/>
                          <a:pt x="361" y="251"/>
                        </a:cubicBezTo>
                        <a:cubicBezTo>
                          <a:pt x="360" y="251"/>
                          <a:pt x="360" y="249"/>
                          <a:pt x="360" y="248"/>
                        </a:cubicBezTo>
                        <a:close/>
                        <a:moveTo>
                          <a:pt x="438" y="169"/>
                        </a:moveTo>
                        <a:cubicBezTo>
                          <a:pt x="437" y="169"/>
                          <a:pt x="437" y="169"/>
                          <a:pt x="437" y="169"/>
                        </a:cubicBezTo>
                        <a:cubicBezTo>
                          <a:pt x="437" y="169"/>
                          <a:pt x="437" y="169"/>
                          <a:pt x="436" y="170"/>
                        </a:cubicBezTo>
                        <a:cubicBezTo>
                          <a:pt x="436" y="170"/>
                          <a:pt x="436" y="170"/>
                          <a:pt x="436" y="171"/>
                        </a:cubicBezTo>
                        <a:cubicBezTo>
                          <a:pt x="435" y="171"/>
                          <a:pt x="435" y="171"/>
                          <a:pt x="435" y="172"/>
                        </a:cubicBezTo>
                        <a:cubicBezTo>
                          <a:pt x="435" y="172"/>
                          <a:pt x="435" y="172"/>
                          <a:pt x="435" y="173"/>
                        </a:cubicBezTo>
                        <a:cubicBezTo>
                          <a:pt x="435" y="173"/>
                          <a:pt x="436" y="173"/>
                          <a:pt x="435" y="173"/>
                        </a:cubicBezTo>
                        <a:cubicBezTo>
                          <a:pt x="435" y="174"/>
                          <a:pt x="436" y="175"/>
                          <a:pt x="436" y="176"/>
                        </a:cubicBezTo>
                        <a:cubicBezTo>
                          <a:pt x="436" y="177"/>
                          <a:pt x="434" y="177"/>
                          <a:pt x="433" y="176"/>
                        </a:cubicBezTo>
                        <a:cubicBezTo>
                          <a:pt x="433" y="176"/>
                          <a:pt x="433" y="176"/>
                          <a:pt x="432" y="177"/>
                        </a:cubicBezTo>
                        <a:cubicBezTo>
                          <a:pt x="432" y="177"/>
                          <a:pt x="432" y="177"/>
                          <a:pt x="432" y="178"/>
                        </a:cubicBezTo>
                        <a:cubicBezTo>
                          <a:pt x="432" y="179"/>
                          <a:pt x="433" y="179"/>
                          <a:pt x="433" y="180"/>
                        </a:cubicBezTo>
                        <a:cubicBezTo>
                          <a:pt x="433" y="181"/>
                          <a:pt x="433" y="182"/>
                          <a:pt x="433" y="183"/>
                        </a:cubicBezTo>
                        <a:cubicBezTo>
                          <a:pt x="433" y="183"/>
                          <a:pt x="433" y="183"/>
                          <a:pt x="434" y="183"/>
                        </a:cubicBezTo>
                        <a:cubicBezTo>
                          <a:pt x="434" y="183"/>
                          <a:pt x="434" y="184"/>
                          <a:pt x="434" y="184"/>
                        </a:cubicBezTo>
                        <a:cubicBezTo>
                          <a:pt x="435" y="184"/>
                          <a:pt x="435" y="185"/>
                          <a:pt x="435" y="185"/>
                        </a:cubicBezTo>
                        <a:cubicBezTo>
                          <a:pt x="435" y="186"/>
                          <a:pt x="435" y="186"/>
                          <a:pt x="435" y="187"/>
                        </a:cubicBezTo>
                        <a:cubicBezTo>
                          <a:pt x="435" y="187"/>
                          <a:pt x="435" y="188"/>
                          <a:pt x="435" y="188"/>
                        </a:cubicBezTo>
                        <a:cubicBezTo>
                          <a:pt x="436" y="189"/>
                          <a:pt x="436" y="190"/>
                          <a:pt x="436" y="191"/>
                        </a:cubicBezTo>
                        <a:cubicBezTo>
                          <a:pt x="436" y="191"/>
                          <a:pt x="436" y="191"/>
                          <a:pt x="436" y="192"/>
                        </a:cubicBezTo>
                        <a:cubicBezTo>
                          <a:pt x="436" y="192"/>
                          <a:pt x="436" y="192"/>
                          <a:pt x="436" y="192"/>
                        </a:cubicBezTo>
                        <a:cubicBezTo>
                          <a:pt x="436" y="192"/>
                          <a:pt x="436" y="192"/>
                          <a:pt x="436" y="192"/>
                        </a:cubicBezTo>
                        <a:cubicBezTo>
                          <a:pt x="435" y="192"/>
                          <a:pt x="435" y="193"/>
                          <a:pt x="435" y="192"/>
                        </a:cubicBezTo>
                        <a:cubicBezTo>
                          <a:pt x="435" y="191"/>
                          <a:pt x="435" y="191"/>
                          <a:pt x="435" y="190"/>
                        </a:cubicBezTo>
                        <a:cubicBezTo>
                          <a:pt x="435" y="190"/>
                          <a:pt x="435" y="189"/>
                          <a:pt x="435" y="189"/>
                        </a:cubicBezTo>
                        <a:cubicBezTo>
                          <a:pt x="435" y="188"/>
                          <a:pt x="435" y="188"/>
                          <a:pt x="435" y="187"/>
                        </a:cubicBezTo>
                        <a:cubicBezTo>
                          <a:pt x="435" y="187"/>
                          <a:pt x="435" y="186"/>
                          <a:pt x="434" y="186"/>
                        </a:cubicBezTo>
                        <a:cubicBezTo>
                          <a:pt x="434" y="186"/>
                          <a:pt x="434" y="185"/>
                          <a:pt x="434" y="185"/>
                        </a:cubicBezTo>
                        <a:cubicBezTo>
                          <a:pt x="433" y="185"/>
                          <a:pt x="433" y="184"/>
                          <a:pt x="433" y="184"/>
                        </a:cubicBezTo>
                        <a:cubicBezTo>
                          <a:pt x="433" y="183"/>
                          <a:pt x="433" y="183"/>
                          <a:pt x="432" y="183"/>
                        </a:cubicBezTo>
                        <a:cubicBezTo>
                          <a:pt x="432" y="182"/>
                          <a:pt x="432" y="182"/>
                          <a:pt x="431" y="182"/>
                        </a:cubicBezTo>
                        <a:cubicBezTo>
                          <a:pt x="431" y="182"/>
                          <a:pt x="431" y="182"/>
                          <a:pt x="431" y="182"/>
                        </a:cubicBezTo>
                        <a:cubicBezTo>
                          <a:pt x="431" y="181"/>
                          <a:pt x="431" y="181"/>
                          <a:pt x="431" y="181"/>
                        </a:cubicBezTo>
                        <a:cubicBezTo>
                          <a:pt x="430" y="181"/>
                          <a:pt x="430" y="181"/>
                          <a:pt x="430" y="182"/>
                        </a:cubicBezTo>
                        <a:cubicBezTo>
                          <a:pt x="430" y="182"/>
                          <a:pt x="431" y="182"/>
                          <a:pt x="431" y="183"/>
                        </a:cubicBezTo>
                        <a:cubicBezTo>
                          <a:pt x="431" y="183"/>
                          <a:pt x="431" y="183"/>
                          <a:pt x="431" y="183"/>
                        </a:cubicBezTo>
                        <a:cubicBezTo>
                          <a:pt x="432" y="184"/>
                          <a:pt x="431" y="185"/>
                          <a:pt x="431" y="184"/>
                        </a:cubicBezTo>
                        <a:cubicBezTo>
                          <a:pt x="430" y="184"/>
                          <a:pt x="430" y="183"/>
                          <a:pt x="430" y="183"/>
                        </a:cubicBezTo>
                        <a:cubicBezTo>
                          <a:pt x="430" y="183"/>
                          <a:pt x="430" y="183"/>
                          <a:pt x="430" y="183"/>
                        </a:cubicBezTo>
                        <a:cubicBezTo>
                          <a:pt x="430" y="184"/>
                          <a:pt x="431" y="186"/>
                          <a:pt x="431" y="186"/>
                        </a:cubicBezTo>
                        <a:cubicBezTo>
                          <a:pt x="431" y="187"/>
                          <a:pt x="432" y="186"/>
                          <a:pt x="432" y="187"/>
                        </a:cubicBezTo>
                        <a:cubicBezTo>
                          <a:pt x="433" y="188"/>
                          <a:pt x="431" y="187"/>
                          <a:pt x="431" y="187"/>
                        </a:cubicBezTo>
                        <a:cubicBezTo>
                          <a:pt x="430" y="187"/>
                          <a:pt x="430" y="187"/>
                          <a:pt x="430" y="186"/>
                        </a:cubicBezTo>
                        <a:cubicBezTo>
                          <a:pt x="430" y="185"/>
                          <a:pt x="429" y="184"/>
                          <a:pt x="429" y="184"/>
                        </a:cubicBezTo>
                        <a:cubicBezTo>
                          <a:pt x="429" y="183"/>
                          <a:pt x="429" y="183"/>
                          <a:pt x="429" y="182"/>
                        </a:cubicBezTo>
                        <a:cubicBezTo>
                          <a:pt x="429" y="181"/>
                          <a:pt x="429" y="181"/>
                          <a:pt x="429" y="180"/>
                        </a:cubicBezTo>
                        <a:cubicBezTo>
                          <a:pt x="429" y="180"/>
                          <a:pt x="429" y="179"/>
                          <a:pt x="429" y="179"/>
                        </a:cubicBezTo>
                        <a:cubicBezTo>
                          <a:pt x="429" y="179"/>
                          <a:pt x="428" y="178"/>
                          <a:pt x="428" y="178"/>
                        </a:cubicBezTo>
                        <a:cubicBezTo>
                          <a:pt x="428" y="178"/>
                          <a:pt x="428" y="179"/>
                          <a:pt x="429" y="179"/>
                        </a:cubicBezTo>
                        <a:cubicBezTo>
                          <a:pt x="429" y="180"/>
                          <a:pt x="429" y="180"/>
                          <a:pt x="429" y="181"/>
                        </a:cubicBezTo>
                        <a:cubicBezTo>
                          <a:pt x="429" y="181"/>
                          <a:pt x="429" y="182"/>
                          <a:pt x="429" y="182"/>
                        </a:cubicBezTo>
                        <a:cubicBezTo>
                          <a:pt x="429" y="183"/>
                          <a:pt x="428" y="182"/>
                          <a:pt x="428" y="182"/>
                        </a:cubicBezTo>
                        <a:cubicBezTo>
                          <a:pt x="428" y="183"/>
                          <a:pt x="428" y="184"/>
                          <a:pt x="428" y="185"/>
                        </a:cubicBezTo>
                        <a:cubicBezTo>
                          <a:pt x="429" y="186"/>
                          <a:pt x="429" y="187"/>
                          <a:pt x="429" y="189"/>
                        </a:cubicBezTo>
                        <a:cubicBezTo>
                          <a:pt x="430" y="190"/>
                          <a:pt x="429" y="190"/>
                          <a:pt x="429" y="192"/>
                        </a:cubicBezTo>
                        <a:cubicBezTo>
                          <a:pt x="429" y="192"/>
                          <a:pt x="429" y="193"/>
                          <a:pt x="430" y="193"/>
                        </a:cubicBezTo>
                        <a:cubicBezTo>
                          <a:pt x="430" y="194"/>
                          <a:pt x="430" y="194"/>
                          <a:pt x="430" y="195"/>
                        </a:cubicBezTo>
                        <a:cubicBezTo>
                          <a:pt x="430" y="195"/>
                          <a:pt x="431" y="194"/>
                          <a:pt x="431" y="194"/>
                        </a:cubicBezTo>
                        <a:cubicBezTo>
                          <a:pt x="432" y="194"/>
                          <a:pt x="432" y="195"/>
                          <a:pt x="432" y="196"/>
                        </a:cubicBezTo>
                        <a:cubicBezTo>
                          <a:pt x="433" y="196"/>
                          <a:pt x="433" y="197"/>
                          <a:pt x="433" y="198"/>
                        </a:cubicBezTo>
                        <a:cubicBezTo>
                          <a:pt x="433" y="199"/>
                          <a:pt x="433" y="198"/>
                          <a:pt x="433" y="199"/>
                        </a:cubicBezTo>
                        <a:cubicBezTo>
                          <a:pt x="433" y="200"/>
                          <a:pt x="433" y="201"/>
                          <a:pt x="433" y="201"/>
                        </a:cubicBezTo>
                        <a:cubicBezTo>
                          <a:pt x="434" y="201"/>
                          <a:pt x="434" y="201"/>
                          <a:pt x="433" y="201"/>
                        </a:cubicBezTo>
                        <a:cubicBezTo>
                          <a:pt x="433" y="201"/>
                          <a:pt x="433" y="201"/>
                          <a:pt x="433" y="201"/>
                        </a:cubicBezTo>
                        <a:cubicBezTo>
                          <a:pt x="433" y="200"/>
                          <a:pt x="433" y="200"/>
                          <a:pt x="433" y="199"/>
                        </a:cubicBezTo>
                        <a:cubicBezTo>
                          <a:pt x="433" y="198"/>
                          <a:pt x="432" y="197"/>
                          <a:pt x="432" y="196"/>
                        </a:cubicBezTo>
                        <a:cubicBezTo>
                          <a:pt x="432" y="195"/>
                          <a:pt x="431" y="196"/>
                          <a:pt x="431" y="196"/>
                        </a:cubicBezTo>
                        <a:cubicBezTo>
                          <a:pt x="430" y="196"/>
                          <a:pt x="430" y="197"/>
                          <a:pt x="431" y="198"/>
                        </a:cubicBezTo>
                        <a:cubicBezTo>
                          <a:pt x="431" y="199"/>
                          <a:pt x="431" y="200"/>
                          <a:pt x="431" y="200"/>
                        </a:cubicBezTo>
                        <a:cubicBezTo>
                          <a:pt x="431" y="201"/>
                          <a:pt x="431" y="203"/>
                          <a:pt x="431" y="203"/>
                        </a:cubicBezTo>
                        <a:cubicBezTo>
                          <a:pt x="431" y="204"/>
                          <a:pt x="430" y="204"/>
                          <a:pt x="430" y="204"/>
                        </a:cubicBezTo>
                        <a:cubicBezTo>
                          <a:pt x="430" y="206"/>
                          <a:pt x="429" y="204"/>
                          <a:pt x="429" y="204"/>
                        </a:cubicBezTo>
                        <a:cubicBezTo>
                          <a:pt x="429" y="204"/>
                          <a:pt x="429" y="203"/>
                          <a:pt x="429" y="203"/>
                        </a:cubicBezTo>
                        <a:cubicBezTo>
                          <a:pt x="429" y="203"/>
                          <a:pt x="430" y="202"/>
                          <a:pt x="430" y="202"/>
                        </a:cubicBezTo>
                        <a:cubicBezTo>
                          <a:pt x="430" y="201"/>
                          <a:pt x="430" y="201"/>
                          <a:pt x="430" y="201"/>
                        </a:cubicBezTo>
                        <a:cubicBezTo>
                          <a:pt x="430" y="200"/>
                          <a:pt x="430" y="200"/>
                          <a:pt x="430" y="199"/>
                        </a:cubicBezTo>
                        <a:cubicBezTo>
                          <a:pt x="430" y="199"/>
                          <a:pt x="430" y="198"/>
                          <a:pt x="430" y="198"/>
                        </a:cubicBezTo>
                        <a:cubicBezTo>
                          <a:pt x="430" y="197"/>
                          <a:pt x="429" y="197"/>
                          <a:pt x="429" y="196"/>
                        </a:cubicBezTo>
                        <a:cubicBezTo>
                          <a:pt x="429" y="195"/>
                          <a:pt x="429" y="194"/>
                          <a:pt x="429" y="193"/>
                        </a:cubicBezTo>
                        <a:cubicBezTo>
                          <a:pt x="429" y="192"/>
                          <a:pt x="429" y="191"/>
                          <a:pt x="429" y="190"/>
                        </a:cubicBezTo>
                        <a:cubicBezTo>
                          <a:pt x="428" y="189"/>
                          <a:pt x="429" y="189"/>
                          <a:pt x="429" y="188"/>
                        </a:cubicBezTo>
                        <a:cubicBezTo>
                          <a:pt x="429" y="188"/>
                          <a:pt x="428" y="187"/>
                          <a:pt x="428" y="187"/>
                        </a:cubicBezTo>
                        <a:cubicBezTo>
                          <a:pt x="428" y="186"/>
                          <a:pt x="427" y="185"/>
                          <a:pt x="427" y="184"/>
                        </a:cubicBezTo>
                        <a:cubicBezTo>
                          <a:pt x="427" y="183"/>
                          <a:pt x="427" y="182"/>
                          <a:pt x="427" y="181"/>
                        </a:cubicBezTo>
                        <a:cubicBezTo>
                          <a:pt x="427" y="180"/>
                          <a:pt x="427" y="179"/>
                          <a:pt x="426" y="178"/>
                        </a:cubicBezTo>
                        <a:cubicBezTo>
                          <a:pt x="426" y="178"/>
                          <a:pt x="426" y="178"/>
                          <a:pt x="426" y="178"/>
                        </a:cubicBezTo>
                        <a:cubicBezTo>
                          <a:pt x="426" y="178"/>
                          <a:pt x="426" y="178"/>
                          <a:pt x="425" y="178"/>
                        </a:cubicBezTo>
                        <a:cubicBezTo>
                          <a:pt x="425" y="177"/>
                          <a:pt x="425" y="177"/>
                          <a:pt x="425" y="178"/>
                        </a:cubicBezTo>
                        <a:cubicBezTo>
                          <a:pt x="425" y="178"/>
                          <a:pt x="425" y="178"/>
                          <a:pt x="425" y="179"/>
                        </a:cubicBezTo>
                        <a:cubicBezTo>
                          <a:pt x="425" y="179"/>
                          <a:pt x="425" y="179"/>
                          <a:pt x="425" y="180"/>
                        </a:cubicBezTo>
                        <a:cubicBezTo>
                          <a:pt x="424" y="180"/>
                          <a:pt x="425" y="181"/>
                          <a:pt x="425" y="181"/>
                        </a:cubicBezTo>
                        <a:cubicBezTo>
                          <a:pt x="425" y="182"/>
                          <a:pt x="425" y="182"/>
                          <a:pt x="425" y="183"/>
                        </a:cubicBezTo>
                        <a:cubicBezTo>
                          <a:pt x="425" y="183"/>
                          <a:pt x="425" y="183"/>
                          <a:pt x="424" y="184"/>
                        </a:cubicBezTo>
                        <a:cubicBezTo>
                          <a:pt x="424" y="184"/>
                          <a:pt x="424" y="184"/>
                          <a:pt x="424" y="184"/>
                        </a:cubicBezTo>
                        <a:cubicBezTo>
                          <a:pt x="424" y="184"/>
                          <a:pt x="424" y="184"/>
                          <a:pt x="424" y="185"/>
                        </a:cubicBezTo>
                        <a:cubicBezTo>
                          <a:pt x="424" y="185"/>
                          <a:pt x="424" y="186"/>
                          <a:pt x="424" y="186"/>
                        </a:cubicBezTo>
                        <a:cubicBezTo>
                          <a:pt x="424" y="186"/>
                          <a:pt x="425" y="187"/>
                          <a:pt x="425" y="187"/>
                        </a:cubicBezTo>
                        <a:cubicBezTo>
                          <a:pt x="425" y="188"/>
                          <a:pt x="425" y="188"/>
                          <a:pt x="425" y="189"/>
                        </a:cubicBezTo>
                        <a:cubicBezTo>
                          <a:pt x="425" y="189"/>
                          <a:pt x="425" y="190"/>
                          <a:pt x="425" y="190"/>
                        </a:cubicBezTo>
                        <a:cubicBezTo>
                          <a:pt x="425" y="190"/>
                          <a:pt x="425" y="191"/>
                          <a:pt x="425" y="191"/>
                        </a:cubicBezTo>
                        <a:cubicBezTo>
                          <a:pt x="425" y="192"/>
                          <a:pt x="426" y="191"/>
                          <a:pt x="426" y="193"/>
                        </a:cubicBezTo>
                        <a:cubicBezTo>
                          <a:pt x="426" y="193"/>
                          <a:pt x="426" y="194"/>
                          <a:pt x="426" y="194"/>
                        </a:cubicBezTo>
                        <a:cubicBezTo>
                          <a:pt x="427" y="195"/>
                          <a:pt x="427" y="195"/>
                          <a:pt x="427" y="196"/>
                        </a:cubicBezTo>
                        <a:cubicBezTo>
                          <a:pt x="427" y="197"/>
                          <a:pt x="426" y="196"/>
                          <a:pt x="426" y="196"/>
                        </a:cubicBezTo>
                        <a:cubicBezTo>
                          <a:pt x="426" y="195"/>
                          <a:pt x="425" y="194"/>
                          <a:pt x="424" y="193"/>
                        </a:cubicBezTo>
                        <a:cubicBezTo>
                          <a:pt x="424" y="192"/>
                          <a:pt x="423" y="191"/>
                          <a:pt x="423" y="190"/>
                        </a:cubicBezTo>
                        <a:cubicBezTo>
                          <a:pt x="422" y="190"/>
                          <a:pt x="421" y="190"/>
                          <a:pt x="421" y="190"/>
                        </a:cubicBezTo>
                        <a:cubicBezTo>
                          <a:pt x="421" y="190"/>
                          <a:pt x="421" y="190"/>
                          <a:pt x="421" y="189"/>
                        </a:cubicBezTo>
                        <a:cubicBezTo>
                          <a:pt x="420" y="189"/>
                          <a:pt x="420" y="188"/>
                          <a:pt x="420" y="188"/>
                        </a:cubicBezTo>
                        <a:cubicBezTo>
                          <a:pt x="420" y="188"/>
                          <a:pt x="419" y="186"/>
                          <a:pt x="419" y="187"/>
                        </a:cubicBezTo>
                        <a:cubicBezTo>
                          <a:pt x="419" y="187"/>
                          <a:pt x="419" y="188"/>
                          <a:pt x="419" y="189"/>
                        </a:cubicBezTo>
                        <a:cubicBezTo>
                          <a:pt x="420" y="189"/>
                          <a:pt x="420" y="190"/>
                          <a:pt x="420" y="190"/>
                        </a:cubicBezTo>
                        <a:cubicBezTo>
                          <a:pt x="420" y="190"/>
                          <a:pt x="421" y="190"/>
                          <a:pt x="421" y="190"/>
                        </a:cubicBezTo>
                        <a:cubicBezTo>
                          <a:pt x="421" y="191"/>
                          <a:pt x="421" y="192"/>
                          <a:pt x="421" y="193"/>
                        </a:cubicBezTo>
                        <a:cubicBezTo>
                          <a:pt x="422" y="194"/>
                          <a:pt x="421" y="193"/>
                          <a:pt x="421" y="194"/>
                        </a:cubicBezTo>
                        <a:cubicBezTo>
                          <a:pt x="421" y="195"/>
                          <a:pt x="421" y="196"/>
                          <a:pt x="420" y="195"/>
                        </a:cubicBezTo>
                        <a:cubicBezTo>
                          <a:pt x="420" y="194"/>
                          <a:pt x="420" y="193"/>
                          <a:pt x="420" y="192"/>
                        </a:cubicBezTo>
                        <a:cubicBezTo>
                          <a:pt x="420" y="191"/>
                          <a:pt x="419" y="193"/>
                          <a:pt x="419" y="193"/>
                        </a:cubicBezTo>
                        <a:cubicBezTo>
                          <a:pt x="419" y="194"/>
                          <a:pt x="419" y="194"/>
                          <a:pt x="419" y="194"/>
                        </a:cubicBezTo>
                        <a:cubicBezTo>
                          <a:pt x="419" y="193"/>
                          <a:pt x="418" y="193"/>
                          <a:pt x="418" y="193"/>
                        </a:cubicBezTo>
                        <a:cubicBezTo>
                          <a:pt x="418" y="193"/>
                          <a:pt x="418" y="194"/>
                          <a:pt x="418" y="194"/>
                        </a:cubicBezTo>
                        <a:cubicBezTo>
                          <a:pt x="418" y="194"/>
                          <a:pt x="418" y="194"/>
                          <a:pt x="418" y="195"/>
                        </a:cubicBezTo>
                        <a:cubicBezTo>
                          <a:pt x="417" y="195"/>
                          <a:pt x="417" y="195"/>
                          <a:pt x="417" y="194"/>
                        </a:cubicBezTo>
                        <a:cubicBezTo>
                          <a:pt x="417" y="194"/>
                          <a:pt x="417" y="193"/>
                          <a:pt x="417" y="193"/>
                        </a:cubicBezTo>
                        <a:cubicBezTo>
                          <a:pt x="417" y="193"/>
                          <a:pt x="417" y="192"/>
                          <a:pt x="416" y="192"/>
                        </a:cubicBezTo>
                        <a:cubicBezTo>
                          <a:pt x="416" y="192"/>
                          <a:pt x="416" y="193"/>
                          <a:pt x="415" y="193"/>
                        </a:cubicBezTo>
                        <a:cubicBezTo>
                          <a:pt x="415" y="194"/>
                          <a:pt x="414" y="194"/>
                          <a:pt x="414" y="195"/>
                        </a:cubicBezTo>
                        <a:cubicBezTo>
                          <a:pt x="414" y="195"/>
                          <a:pt x="413" y="196"/>
                          <a:pt x="413" y="196"/>
                        </a:cubicBezTo>
                        <a:cubicBezTo>
                          <a:pt x="413" y="197"/>
                          <a:pt x="413" y="198"/>
                          <a:pt x="413" y="199"/>
                        </a:cubicBezTo>
                        <a:cubicBezTo>
                          <a:pt x="413" y="199"/>
                          <a:pt x="412" y="200"/>
                          <a:pt x="412" y="199"/>
                        </a:cubicBezTo>
                        <a:cubicBezTo>
                          <a:pt x="412" y="198"/>
                          <a:pt x="411" y="197"/>
                          <a:pt x="411" y="196"/>
                        </a:cubicBezTo>
                        <a:cubicBezTo>
                          <a:pt x="411" y="195"/>
                          <a:pt x="412" y="196"/>
                          <a:pt x="412" y="194"/>
                        </a:cubicBezTo>
                        <a:cubicBezTo>
                          <a:pt x="412" y="194"/>
                          <a:pt x="411" y="193"/>
                          <a:pt x="411" y="193"/>
                        </a:cubicBezTo>
                        <a:cubicBezTo>
                          <a:pt x="411" y="192"/>
                          <a:pt x="411" y="192"/>
                          <a:pt x="410" y="192"/>
                        </a:cubicBezTo>
                        <a:cubicBezTo>
                          <a:pt x="410" y="192"/>
                          <a:pt x="410" y="192"/>
                          <a:pt x="409" y="191"/>
                        </a:cubicBezTo>
                        <a:cubicBezTo>
                          <a:pt x="409" y="191"/>
                          <a:pt x="409" y="191"/>
                          <a:pt x="409" y="191"/>
                        </a:cubicBezTo>
                        <a:cubicBezTo>
                          <a:pt x="409" y="192"/>
                          <a:pt x="409" y="192"/>
                          <a:pt x="409" y="192"/>
                        </a:cubicBezTo>
                        <a:cubicBezTo>
                          <a:pt x="410" y="192"/>
                          <a:pt x="410" y="193"/>
                          <a:pt x="410" y="193"/>
                        </a:cubicBezTo>
                        <a:cubicBezTo>
                          <a:pt x="410" y="194"/>
                          <a:pt x="410" y="194"/>
                          <a:pt x="410" y="195"/>
                        </a:cubicBezTo>
                        <a:cubicBezTo>
                          <a:pt x="410" y="196"/>
                          <a:pt x="410" y="197"/>
                          <a:pt x="410" y="197"/>
                        </a:cubicBezTo>
                        <a:cubicBezTo>
                          <a:pt x="410" y="198"/>
                          <a:pt x="411" y="199"/>
                          <a:pt x="411" y="200"/>
                        </a:cubicBezTo>
                        <a:cubicBezTo>
                          <a:pt x="411" y="200"/>
                          <a:pt x="411" y="200"/>
                          <a:pt x="411" y="201"/>
                        </a:cubicBezTo>
                        <a:cubicBezTo>
                          <a:pt x="411" y="201"/>
                          <a:pt x="411" y="201"/>
                          <a:pt x="411" y="201"/>
                        </a:cubicBezTo>
                        <a:cubicBezTo>
                          <a:pt x="410" y="201"/>
                          <a:pt x="410" y="201"/>
                          <a:pt x="410" y="200"/>
                        </a:cubicBezTo>
                        <a:cubicBezTo>
                          <a:pt x="410" y="200"/>
                          <a:pt x="409" y="200"/>
                          <a:pt x="409" y="199"/>
                        </a:cubicBezTo>
                        <a:cubicBezTo>
                          <a:pt x="409" y="199"/>
                          <a:pt x="409" y="199"/>
                          <a:pt x="409" y="200"/>
                        </a:cubicBezTo>
                        <a:cubicBezTo>
                          <a:pt x="409" y="200"/>
                          <a:pt x="409" y="200"/>
                          <a:pt x="409" y="201"/>
                        </a:cubicBezTo>
                        <a:cubicBezTo>
                          <a:pt x="409" y="201"/>
                          <a:pt x="409" y="202"/>
                          <a:pt x="409" y="202"/>
                        </a:cubicBezTo>
                        <a:cubicBezTo>
                          <a:pt x="408" y="202"/>
                          <a:pt x="408" y="202"/>
                          <a:pt x="408" y="203"/>
                        </a:cubicBezTo>
                        <a:cubicBezTo>
                          <a:pt x="408" y="203"/>
                          <a:pt x="408" y="204"/>
                          <a:pt x="409" y="205"/>
                        </a:cubicBezTo>
                        <a:cubicBezTo>
                          <a:pt x="409" y="206"/>
                          <a:pt x="409" y="206"/>
                          <a:pt x="409" y="207"/>
                        </a:cubicBezTo>
                        <a:cubicBezTo>
                          <a:pt x="409" y="208"/>
                          <a:pt x="408" y="207"/>
                          <a:pt x="408" y="207"/>
                        </a:cubicBezTo>
                        <a:cubicBezTo>
                          <a:pt x="407" y="206"/>
                          <a:pt x="407" y="206"/>
                          <a:pt x="407" y="205"/>
                        </a:cubicBezTo>
                        <a:cubicBezTo>
                          <a:pt x="406" y="204"/>
                          <a:pt x="405" y="204"/>
                          <a:pt x="405" y="205"/>
                        </a:cubicBezTo>
                        <a:cubicBezTo>
                          <a:pt x="405" y="205"/>
                          <a:pt x="406" y="206"/>
                          <a:pt x="406" y="206"/>
                        </a:cubicBezTo>
                        <a:cubicBezTo>
                          <a:pt x="406" y="207"/>
                          <a:pt x="406" y="207"/>
                          <a:pt x="406" y="207"/>
                        </a:cubicBezTo>
                        <a:cubicBezTo>
                          <a:pt x="407" y="207"/>
                          <a:pt x="407" y="207"/>
                          <a:pt x="407" y="208"/>
                        </a:cubicBezTo>
                        <a:cubicBezTo>
                          <a:pt x="407" y="208"/>
                          <a:pt x="407" y="209"/>
                          <a:pt x="407" y="209"/>
                        </a:cubicBezTo>
                        <a:cubicBezTo>
                          <a:pt x="407" y="210"/>
                          <a:pt x="406" y="209"/>
                          <a:pt x="406" y="208"/>
                        </a:cubicBezTo>
                        <a:cubicBezTo>
                          <a:pt x="406" y="208"/>
                          <a:pt x="405" y="208"/>
                          <a:pt x="405" y="207"/>
                        </a:cubicBezTo>
                        <a:cubicBezTo>
                          <a:pt x="405" y="207"/>
                          <a:pt x="405" y="207"/>
                          <a:pt x="405" y="207"/>
                        </a:cubicBezTo>
                        <a:cubicBezTo>
                          <a:pt x="405" y="205"/>
                          <a:pt x="404" y="204"/>
                          <a:pt x="404" y="203"/>
                        </a:cubicBezTo>
                        <a:cubicBezTo>
                          <a:pt x="404" y="202"/>
                          <a:pt x="404" y="201"/>
                          <a:pt x="404" y="201"/>
                        </a:cubicBezTo>
                        <a:cubicBezTo>
                          <a:pt x="403" y="200"/>
                          <a:pt x="403" y="200"/>
                          <a:pt x="403" y="199"/>
                        </a:cubicBezTo>
                        <a:cubicBezTo>
                          <a:pt x="403" y="199"/>
                          <a:pt x="402" y="199"/>
                          <a:pt x="402" y="198"/>
                        </a:cubicBezTo>
                        <a:cubicBezTo>
                          <a:pt x="402" y="198"/>
                          <a:pt x="402" y="197"/>
                          <a:pt x="402" y="197"/>
                        </a:cubicBezTo>
                        <a:cubicBezTo>
                          <a:pt x="402" y="197"/>
                          <a:pt x="402" y="197"/>
                          <a:pt x="401" y="196"/>
                        </a:cubicBezTo>
                        <a:cubicBezTo>
                          <a:pt x="401" y="196"/>
                          <a:pt x="401" y="195"/>
                          <a:pt x="402" y="196"/>
                        </a:cubicBezTo>
                        <a:cubicBezTo>
                          <a:pt x="402" y="196"/>
                          <a:pt x="403" y="197"/>
                          <a:pt x="403" y="198"/>
                        </a:cubicBezTo>
                        <a:cubicBezTo>
                          <a:pt x="404" y="198"/>
                          <a:pt x="404" y="199"/>
                          <a:pt x="404" y="199"/>
                        </a:cubicBezTo>
                        <a:cubicBezTo>
                          <a:pt x="405" y="199"/>
                          <a:pt x="405" y="200"/>
                          <a:pt x="405" y="200"/>
                        </a:cubicBezTo>
                        <a:cubicBezTo>
                          <a:pt x="406" y="200"/>
                          <a:pt x="406" y="200"/>
                          <a:pt x="406" y="200"/>
                        </a:cubicBezTo>
                        <a:cubicBezTo>
                          <a:pt x="407" y="201"/>
                          <a:pt x="407" y="200"/>
                          <a:pt x="407" y="200"/>
                        </a:cubicBezTo>
                        <a:cubicBezTo>
                          <a:pt x="407" y="200"/>
                          <a:pt x="408" y="200"/>
                          <a:pt x="408" y="200"/>
                        </a:cubicBezTo>
                        <a:cubicBezTo>
                          <a:pt x="408" y="200"/>
                          <a:pt x="408" y="199"/>
                          <a:pt x="408" y="199"/>
                        </a:cubicBezTo>
                        <a:cubicBezTo>
                          <a:pt x="409" y="197"/>
                          <a:pt x="407" y="194"/>
                          <a:pt x="406" y="193"/>
                        </a:cubicBezTo>
                        <a:cubicBezTo>
                          <a:pt x="406" y="192"/>
                          <a:pt x="406" y="192"/>
                          <a:pt x="405" y="191"/>
                        </a:cubicBezTo>
                        <a:cubicBezTo>
                          <a:pt x="405" y="191"/>
                          <a:pt x="405" y="190"/>
                          <a:pt x="405" y="190"/>
                        </a:cubicBezTo>
                        <a:cubicBezTo>
                          <a:pt x="404" y="189"/>
                          <a:pt x="404" y="188"/>
                          <a:pt x="403" y="187"/>
                        </a:cubicBezTo>
                        <a:cubicBezTo>
                          <a:pt x="403" y="187"/>
                          <a:pt x="403" y="187"/>
                          <a:pt x="403" y="187"/>
                        </a:cubicBezTo>
                        <a:cubicBezTo>
                          <a:pt x="403" y="186"/>
                          <a:pt x="402" y="187"/>
                          <a:pt x="402" y="187"/>
                        </a:cubicBezTo>
                        <a:cubicBezTo>
                          <a:pt x="402" y="186"/>
                          <a:pt x="402" y="186"/>
                          <a:pt x="401" y="186"/>
                        </a:cubicBezTo>
                        <a:cubicBezTo>
                          <a:pt x="401" y="186"/>
                          <a:pt x="401" y="186"/>
                          <a:pt x="401" y="186"/>
                        </a:cubicBezTo>
                        <a:cubicBezTo>
                          <a:pt x="401" y="185"/>
                          <a:pt x="401" y="185"/>
                          <a:pt x="400" y="185"/>
                        </a:cubicBezTo>
                        <a:cubicBezTo>
                          <a:pt x="400" y="185"/>
                          <a:pt x="400" y="186"/>
                          <a:pt x="400" y="186"/>
                        </a:cubicBezTo>
                        <a:cubicBezTo>
                          <a:pt x="400" y="186"/>
                          <a:pt x="400" y="185"/>
                          <a:pt x="399" y="185"/>
                        </a:cubicBezTo>
                        <a:cubicBezTo>
                          <a:pt x="399" y="184"/>
                          <a:pt x="399" y="184"/>
                          <a:pt x="399" y="184"/>
                        </a:cubicBezTo>
                        <a:cubicBezTo>
                          <a:pt x="399" y="184"/>
                          <a:pt x="398" y="184"/>
                          <a:pt x="398" y="183"/>
                        </a:cubicBezTo>
                        <a:cubicBezTo>
                          <a:pt x="398" y="183"/>
                          <a:pt x="397" y="181"/>
                          <a:pt x="397" y="181"/>
                        </a:cubicBezTo>
                        <a:cubicBezTo>
                          <a:pt x="398" y="181"/>
                          <a:pt x="398" y="181"/>
                          <a:pt x="398" y="181"/>
                        </a:cubicBezTo>
                        <a:cubicBezTo>
                          <a:pt x="398" y="181"/>
                          <a:pt x="398" y="180"/>
                          <a:pt x="398" y="180"/>
                        </a:cubicBezTo>
                        <a:cubicBezTo>
                          <a:pt x="398" y="180"/>
                          <a:pt x="397" y="179"/>
                          <a:pt x="397" y="179"/>
                        </a:cubicBezTo>
                        <a:cubicBezTo>
                          <a:pt x="397" y="179"/>
                          <a:pt x="397" y="179"/>
                          <a:pt x="396" y="178"/>
                        </a:cubicBezTo>
                        <a:cubicBezTo>
                          <a:pt x="396" y="178"/>
                          <a:pt x="396" y="178"/>
                          <a:pt x="396" y="178"/>
                        </a:cubicBezTo>
                        <a:cubicBezTo>
                          <a:pt x="396" y="177"/>
                          <a:pt x="396" y="177"/>
                          <a:pt x="395" y="177"/>
                        </a:cubicBezTo>
                        <a:cubicBezTo>
                          <a:pt x="395" y="177"/>
                          <a:pt x="395" y="177"/>
                          <a:pt x="395" y="176"/>
                        </a:cubicBezTo>
                        <a:cubicBezTo>
                          <a:pt x="395" y="176"/>
                          <a:pt x="395" y="176"/>
                          <a:pt x="394" y="176"/>
                        </a:cubicBezTo>
                        <a:cubicBezTo>
                          <a:pt x="394" y="176"/>
                          <a:pt x="395" y="176"/>
                          <a:pt x="394" y="176"/>
                        </a:cubicBezTo>
                        <a:cubicBezTo>
                          <a:pt x="394" y="176"/>
                          <a:pt x="394" y="176"/>
                          <a:pt x="394" y="176"/>
                        </a:cubicBezTo>
                        <a:cubicBezTo>
                          <a:pt x="394" y="176"/>
                          <a:pt x="394" y="176"/>
                          <a:pt x="394" y="176"/>
                        </a:cubicBezTo>
                        <a:cubicBezTo>
                          <a:pt x="394" y="176"/>
                          <a:pt x="393" y="176"/>
                          <a:pt x="393" y="176"/>
                        </a:cubicBezTo>
                        <a:cubicBezTo>
                          <a:pt x="393" y="176"/>
                          <a:pt x="393" y="176"/>
                          <a:pt x="393" y="176"/>
                        </a:cubicBezTo>
                        <a:cubicBezTo>
                          <a:pt x="392" y="176"/>
                          <a:pt x="392" y="176"/>
                          <a:pt x="392" y="176"/>
                        </a:cubicBezTo>
                        <a:cubicBezTo>
                          <a:pt x="392" y="177"/>
                          <a:pt x="392" y="176"/>
                          <a:pt x="392" y="176"/>
                        </a:cubicBezTo>
                        <a:cubicBezTo>
                          <a:pt x="392" y="175"/>
                          <a:pt x="392" y="176"/>
                          <a:pt x="392" y="176"/>
                        </a:cubicBezTo>
                        <a:cubicBezTo>
                          <a:pt x="392" y="176"/>
                          <a:pt x="392" y="176"/>
                          <a:pt x="392" y="177"/>
                        </a:cubicBezTo>
                        <a:cubicBezTo>
                          <a:pt x="392" y="178"/>
                          <a:pt x="391" y="178"/>
                          <a:pt x="391" y="177"/>
                        </a:cubicBezTo>
                        <a:cubicBezTo>
                          <a:pt x="391" y="177"/>
                          <a:pt x="391" y="177"/>
                          <a:pt x="391" y="177"/>
                        </a:cubicBezTo>
                        <a:cubicBezTo>
                          <a:pt x="391" y="178"/>
                          <a:pt x="391" y="178"/>
                          <a:pt x="391" y="178"/>
                        </a:cubicBezTo>
                        <a:cubicBezTo>
                          <a:pt x="390" y="178"/>
                          <a:pt x="391" y="179"/>
                          <a:pt x="390" y="179"/>
                        </a:cubicBezTo>
                        <a:cubicBezTo>
                          <a:pt x="390" y="179"/>
                          <a:pt x="390" y="179"/>
                          <a:pt x="390" y="178"/>
                        </a:cubicBezTo>
                        <a:cubicBezTo>
                          <a:pt x="389" y="178"/>
                          <a:pt x="389" y="178"/>
                          <a:pt x="389" y="179"/>
                        </a:cubicBezTo>
                        <a:cubicBezTo>
                          <a:pt x="389" y="179"/>
                          <a:pt x="389" y="178"/>
                          <a:pt x="389" y="178"/>
                        </a:cubicBezTo>
                        <a:cubicBezTo>
                          <a:pt x="388" y="178"/>
                          <a:pt x="389" y="180"/>
                          <a:pt x="388" y="179"/>
                        </a:cubicBezTo>
                        <a:cubicBezTo>
                          <a:pt x="388" y="179"/>
                          <a:pt x="388" y="178"/>
                          <a:pt x="388" y="179"/>
                        </a:cubicBezTo>
                        <a:cubicBezTo>
                          <a:pt x="388" y="179"/>
                          <a:pt x="388" y="180"/>
                          <a:pt x="387" y="179"/>
                        </a:cubicBezTo>
                        <a:cubicBezTo>
                          <a:pt x="387" y="179"/>
                          <a:pt x="387" y="178"/>
                          <a:pt x="387" y="178"/>
                        </a:cubicBezTo>
                        <a:cubicBezTo>
                          <a:pt x="387" y="179"/>
                          <a:pt x="387" y="179"/>
                          <a:pt x="387" y="180"/>
                        </a:cubicBezTo>
                        <a:cubicBezTo>
                          <a:pt x="387" y="180"/>
                          <a:pt x="387" y="181"/>
                          <a:pt x="387" y="181"/>
                        </a:cubicBezTo>
                        <a:cubicBezTo>
                          <a:pt x="387" y="182"/>
                          <a:pt x="387" y="181"/>
                          <a:pt x="387" y="181"/>
                        </a:cubicBezTo>
                        <a:cubicBezTo>
                          <a:pt x="386" y="181"/>
                          <a:pt x="387" y="182"/>
                          <a:pt x="387" y="182"/>
                        </a:cubicBezTo>
                        <a:cubicBezTo>
                          <a:pt x="387" y="183"/>
                          <a:pt x="386" y="182"/>
                          <a:pt x="386" y="182"/>
                        </a:cubicBezTo>
                        <a:cubicBezTo>
                          <a:pt x="386" y="182"/>
                          <a:pt x="386" y="184"/>
                          <a:pt x="386" y="184"/>
                        </a:cubicBezTo>
                        <a:cubicBezTo>
                          <a:pt x="386" y="184"/>
                          <a:pt x="386" y="183"/>
                          <a:pt x="386" y="184"/>
                        </a:cubicBezTo>
                        <a:cubicBezTo>
                          <a:pt x="386" y="184"/>
                          <a:pt x="386" y="185"/>
                          <a:pt x="386" y="185"/>
                        </a:cubicBezTo>
                        <a:cubicBezTo>
                          <a:pt x="386" y="185"/>
                          <a:pt x="385" y="185"/>
                          <a:pt x="385" y="185"/>
                        </a:cubicBezTo>
                        <a:cubicBezTo>
                          <a:pt x="385" y="184"/>
                          <a:pt x="385" y="183"/>
                          <a:pt x="385" y="184"/>
                        </a:cubicBezTo>
                        <a:cubicBezTo>
                          <a:pt x="385" y="185"/>
                          <a:pt x="385" y="184"/>
                          <a:pt x="385" y="184"/>
                        </a:cubicBezTo>
                        <a:cubicBezTo>
                          <a:pt x="385" y="185"/>
                          <a:pt x="385" y="186"/>
                          <a:pt x="385" y="187"/>
                        </a:cubicBezTo>
                        <a:cubicBezTo>
                          <a:pt x="385" y="187"/>
                          <a:pt x="385" y="187"/>
                          <a:pt x="385" y="187"/>
                        </a:cubicBezTo>
                        <a:cubicBezTo>
                          <a:pt x="385" y="188"/>
                          <a:pt x="385" y="188"/>
                          <a:pt x="385" y="188"/>
                        </a:cubicBezTo>
                        <a:cubicBezTo>
                          <a:pt x="385" y="189"/>
                          <a:pt x="385" y="189"/>
                          <a:pt x="385" y="190"/>
                        </a:cubicBezTo>
                        <a:cubicBezTo>
                          <a:pt x="385" y="190"/>
                          <a:pt x="385" y="190"/>
                          <a:pt x="385" y="191"/>
                        </a:cubicBezTo>
                        <a:cubicBezTo>
                          <a:pt x="385" y="191"/>
                          <a:pt x="385" y="191"/>
                          <a:pt x="385" y="191"/>
                        </a:cubicBezTo>
                        <a:cubicBezTo>
                          <a:pt x="385" y="192"/>
                          <a:pt x="385" y="192"/>
                          <a:pt x="385" y="193"/>
                        </a:cubicBezTo>
                        <a:cubicBezTo>
                          <a:pt x="385" y="193"/>
                          <a:pt x="384" y="193"/>
                          <a:pt x="384" y="193"/>
                        </a:cubicBezTo>
                        <a:cubicBezTo>
                          <a:pt x="384" y="193"/>
                          <a:pt x="384" y="193"/>
                          <a:pt x="384" y="194"/>
                        </a:cubicBezTo>
                        <a:cubicBezTo>
                          <a:pt x="384" y="194"/>
                          <a:pt x="384" y="194"/>
                          <a:pt x="384" y="195"/>
                        </a:cubicBezTo>
                        <a:cubicBezTo>
                          <a:pt x="384" y="195"/>
                          <a:pt x="385" y="196"/>
                          <a:pt x="384" y="196"/>
                        </a:cubicBezTo>
                        <a:cubicBezTo>
                          <a:pt x="384" y="197"/>
                          <a:pt x="384" y="197"/>
                          <a:pt x="384" y="197"/>
                        </a:cubicBezTo>
                        <a:cubicBezTo>
                          <a:pt x="384" y="198"/>
                          <a:pt x="384" y="198"/>
                          <a:pt x="384" y="199"/>
                        </a:cubicBezTo>
                        <a:cubicBezTo>
                          <a:pt x="384" y="200"/>
                          <a:pt x="384" y="201"/>
                          <a:pt x="383" y="202"/>
                        </a:cubicBezTo>
                        <a:cubicBezTo>
                          <a:pt x="383" y="202"/>
                          <a:pt x="383" y="202"/>
                          <a:pt x="383" y="203"/>
                        </a:cubicBezTo>
                        <a:cubicBezTo>
                          <a:pt x="382" y="203"/>
                          <a:pt x="382" y="204"/>
                          <a:pt x="382" y="204"/>
                        </a:cubicBezTo>
                        <a:cubicBezTo>
                          <a:pt x="382" y="205"/>
                          <a:pt x="382" y="205"/>
                          <a:pt x="382" y="206"/>
                        </a:cubicBezTo>
                        <a:cubicBezTo>
                          <a:pt x="381" y="207"/>
                          <a:pt x="381" y="207"/>
                          <a:pt x="381" y="207"/>
                        </a:cubicBezTo>
                        <a:cubicBezTo>
                          <a:pt x="381" y="207"/>
                          <a:pt x="381" y="207"/>
                          <a:pt x="380" y="207"/>
                        </a:cubicBezTo>
                        <a:cubicBezTo>
                          <a:pt x="380" y="208"/>
                          <a:pt x="379" y="209"/>
                          <a:pt x="379" y="210"/>
                        </a:cubicBezTo>
                        <a:cubicBezTo>
                          <a:pt x="379" y="210"/>
                          <a:pt x="379" y="211"/>
                          <a:pt x="378" y="211"/>
                        </a:cubicBezTo>
                        <a:cubicBezTo>
                          <a:pt x="378" y="211"/>
                          <a:pt x="378" y="211"/>
                          <a:pt x="378" y="211"/>
                        </a:cubicBezTo>
                        <a:cubicBezTo>
                          <a:pt x="378" y="212"/>
                          <a:pt x="378" y="212"/>
                          <a:pt x="378" y="213"/>
                        </a:cubicBezTo>
                        <a:cubicBezTo>
                          <a:pt x="378" y="214"/>
                          <a:pt x="378" y="214"/>
                          <a:pt x="378" y="215"/>
                        </a:cubicBezTo>
                        <a:cubicBezTo>
                          <a:pt x="378" y="216"/>
                          <a:pt x="379" y="217"/>
                          <a:pt x="378" y="217"/>
                        </a:cubicBezTo>
                        <a:cubicBezTo>
                          <a:pt x="378" y="218"/>
                          <a:pt x="377" y="217"/>
                          <a:pt x="377" y="217"/>
                        </a:cubicBezTo>
                        <a:cubicBezTo>
                          <a:pt x="377" y="218"/>
                          <a:pt x="378" y="218"/>
                          <a:pt x="378" y="219"/>
                        </a:cubicBezTo>
                        <a:cubicBezTo>
                          <a:pt x="378" y="219"/>
                          <a:pt x="378" y="218"/>
                          <a:pt x="379" y="219"/>
                        </a:cubicBezTo>
                        <a:cubicBezTo>
                          <a:pt x="379" y="219"/>
                          <a:pt x="379" y="220"/>
                          <a:pt x="379" y="221"/>
                        </a:cubicBezTo>
                        <a:cubicBezTo>
                          <a:pt x="379" y="222"/>
                          <a:pt x="380" y="222"/>
                          <a:pt x="380" y="223"/>
                        </a:cubicBezTo>
                        <a:cubicBezTo>
                          <a:pt x="380" y="224"/>
                          <a:pt x="379" y="225"/>
                          <a:pt x="379" y="226"/>
                        </a:cubicBezTo>
                        <a:cubicBezTo>
                          <a:pt x="380" y="227"/>
                          <a:pt x="380" y="227"/>
                          <a:pt x="380" y="227"/>
                        </a:cubicBezTo>
                        <a:cubicBezTo>
                          <a:pt x="380" y="227"/>
                          <a:pt x="381" y="227"/>
                          <a:pt x="381" y="228"/>
                        </a:cubicBezTo>
                        <a:cubicBezTo>
                          <a:pt x="382" y="228"/>
                          <a:pt x="382" y="228"/>
                          <a:pt x="382" y="228"/>
                        </a:cubicBezTo>
                        <a:cubicBezTo>
                          <a:pt x="382" y="227"/>
                          <a:pt x="382" y="227"/>
                          <a:pt x="382" y="227"/>
                        </a:cubicBezTo>
                        <a:cubicBezTo>
                          <a:pt x="383" y="227"/>
                          <a:pt x="383" y="227"/>
                          <a:pt x="383" y="227"/>
                        </a:cubicBezTo>
                        <a:cubicBezTo>
                          <a:pt x="383" y="227"/>
                          <a:pt x="384" y="226"/>
                          <a:pt x="384" y="225"/>
                        </a:cubicBezTo>
                        <a:cubicBezTo>
                          <a:pt x="384" y="225"/>
                          <a:pt x="384" y="224"/>
                          <a:pt x="384" y="224"/>
                        </a:cubicBezTo>
                        <a:cubicBezTo>
                          <a:pt x="385" y="224"/>
                          <a:pt x="385" y="224"/>
                          <a:pt x="385" y="223"/>
                        </a:cubicBezTo>
                        <a:cubicBezTo>
                          <a:pt x="385" y="223"/>
                          <a:pt x="384" y="222"/>
                          <a:pt x="385" y="222"/>
                        </a:cubicBezTo>
                        <a:cubicBezTo>
                          <a:pt x="385" y="222"/>
                          <a:pt x="385" y="224"/>
                          <a:pt x="385" y="225"/>
                        </a:cubicBezTo>
                        <a:cubicBezTo>
                          <a:pt x="385" y="226"/>
                          <a:pt x="385" y="227"/>
                          <a:pt x="385" y="227"/>
                        </a:cubicBezTo>
                        <a:cubicBezTo>
                          <a:pt x="385" y="228"/>
                          <a:pt x="386" y="228"/>
                          <a:pt x="386" y="227"/>
                        </a:cubicBezTo>
                        <a:cubicBezTo>
                          <a:pt x="386" y="227"/>
                          <a:pt x="387" y="226"/>
                          <a:pt x="387" y="225"/>
                        </a:cubicBezTo>
                        <a:cubicBezTo>
                          <a:pt x="387" y="225"/>
                          <a:pt x="387" y="225"/>
                          <a:pt x="387" y="225"/>
                        </a:cubicBezTo>
                        <a:cubicBezTo>
                          <a:pt x="388" y="225"/>
                          <a:pt x="388" y="225"/>
                          <a:pt x="388" y="226"/>
                        </a:cubicBezTo>
                        <a:cubicBezTo>
                          <a:pt x="387" y="227"/>
                          <a:pt x="387" y="227"/>
                          <a:pt x="386" y="228"/>
                        </a:cubicBezTo>
                        <a:cubicBezTo>
                          <a:pt x="386" y="228"/>
                          <a:pt x="386" y="229"/>
                          <a:pt x="386" y="229"/>
                        </a:cubicBezTo>
                        <a:cubicBezTo>
                          <a:pt x="386" y="230"/>
                          <a:pt x="386" y="231"/>
                          <a:pt x="386" y="231"/>
                        </a:cubicBezTo>
                        <a:cubicBezTo>
                          <a:pt x="387" y="231"/>
                          <a:pt x="387" y="234"/>
                          <a:pt x="387" y="234"/>
                        </a:cubicBezTo>
                        <a:cubicBezTo>
                          <a:pt x="387" y="234"/>
                          <a:pt x="387" y="235"/>
                          <a:pt x="386" y="235"/>
                        </a:cubicBezTo>
                        <a:cubicBezTo>
                          <a:pt x="386" y="235"/>
                          <a:pt x="386" y="235"/>
                          <a:pt x="386" y="236"/>
                        </a:cubicBezTo>
                        <a:cubicBezTo>
                          <a:pt x="386" y="236"/>
                          <a:pt x="386" y="237"/>
                          <a:pt x="386" y="237"/>
                        </a:cubicBezTo>
                        <a:cubicBezTo>
                          <a:pt x="386" y="238"/>
                          <a:pt x="385" y="238"/>
                          <a:pt x="385" y="238"/>
                        </a:cubicBezTo>
                        <a:cubicBezTo>
                          <a:pt x="385" y="240"/>
                          <a:pt x="386" y="240"/>
                          <a:pt x="387" y="240"/>
                        </a:cubicBezTo>
                        <a:cubicBezTo>
                          <a:pt x="387" y="239"/>
                          <a:pt x="387" y="238"/>
                          <a:pt x="388" y="237"/>
                        </a:cubicBezTo>
                        <a:cubicBezTo>
                          <a:pt x="388" y="237"/>
                          <a:pt x="388" y="237"/>
                          <a:pt x="388" y="237"/>
                        </a:cubicBezTo>
                        <a:cubicBezTo>
                          <a:pt x="389" y="237"/>
                          <a:pt x="389" y="236"/>
                          <a:pt x="389" y="235"/>
                        </a:cubicBezTo>
                        <a:cubicBezTo>
                          <a:pt x="389" y="235"/>
                          <a:pt x="390" y="236"/>
                          <a:pt x="390" y="235"/>
                        </a:cubicBezTo>
                        <a:cubicBezTo>
                          <a:pt x="391" y="234"/>
                          <a:pt x="391" y="234"/>
                          <a:pt x="391" y="233"/>
                        </a:cubicBezTo>
                        <a:cubicBezTo>
                          <a:pt x="391" y="233"/>
                          <a:pt x="391" y="232"/>
                          <a:pt x="391" y="231"/>
                        </a:cubicBezTo>
                        <a:cubicBezTo>
                          <a:pt x="391" y="231"/>
                          <a:pt x="391" y="231"/>
                          <a:pt x="391" y="230"/>
                        </a:cubicBezTo>
                        <a:cubicBezTo>
                          <a:pt x="391" y="230"/>
                          <a:pt x="391" y="229"/>
                          <a:pt x="391" y="228"/>
                        </a:cubicBezTo>
                        <a:cubicBezTo>
                          <a:pt x="390" y="227"/>
                          <a:pt x="391" y="226"/>
                          <a:pt x="392" y="225"/>
                        </a:cubicBezTo>
                        <a:cubicBezTo>
                          <a:pt x="392" y="225"/>
                          <a:pt x="392" y="223"/>
                          <a:pt x="392" y="222"/>
                        </a:cubicBezTo>
                        <a:cubicBezTo>
                          <a:pt x="392" y="222"/>
                          <a:pt x="392" y="221"/>
                          <a:pt x="392" y="221"/>
                        </a:cubicBezTo>
                        <a:cubicBezTo>
                          <a:pt x="392" y="220"/>
                          <a:pt x="392" y="220"/>
                          <a:pt x="392" y="220"/>
                        </a:cubicBezTo>
                        <a:cubicBezTo>
                          <a:pt x="391" y="220"/>
                          <a:pt x="391" y="220"/>
                          <a:pt x="391" y="219"/>
                        </a:cubicBezTo>
                        <a:cubicBezTo>
                          <a:pt x="391" y="219"/>
                          <a:pt x="391" y="219"/>
                          <a:pt x="391" y="218"/>
                        </a:cubicBezTo>
                        <a:cubicBezTo>
                          <a:pt x="390" y="217"/>
                          <a:pt x="390" y="217"/>
                          <a:pt x="390" y="216"/>
                        </a:cubicBezTo>
                        <a:cubicBezTo>
                          <a:pt x="390" y="216"/>
                          <a:pt x="390" y="215"/>
                          <a:pt x="390" y="215"/>
                        </a:cubicBezTo>
                        <a:cubicBezTo>
                          <a:pt x="391" y="214"/>
                          <a:pt x="390" y="213"/>
                          <a:pt x="390" y="212"/>
                        </a:cubicBezTo>
                        <a:cubicBezTo>
                          <a:pt x="390" y="211"/>
                          <a:pt x="391" y="210"/>
                          <a:pt x="391" y="209"/>
                        </a:cubicBezTo>
                        <a:cubicBezTo>
                          <a:pt x="391" y="209"/>
                          <a:pt x="392" y="208"/>
                          <a:pt x="392" y="208"/>
                        </a:cubicBezTo>
                        <a:cubicBezTo>
                          <a:pt x="392" y="208"/>
                          <a:pt x="392" y="207"/>
                          <a:pt x="392" y="207"/>
                        </a:cubicBezTo>
                        <a:cubicBezTo>
                          <a:pt x="393" y="206"/>
                          <a:pt x="393" y="205"/>
                          <a:pt x="393" y="204"/>
                        </a:cubicBezTo>
                        <a:cubicBezTo>
                          <a:pt x="393" y="203"/>
                          <a:pt x="392" y="201"/>
                          <a:pt x="393" y="200"/>
                        </a:cubicBezTo>
                        <a:cubicBezTo>
                          <a:pt x="393" y="200"/>
                          <a:pt x="393" y="200"/>
                          <a:pt x="393" y="200"/>
                        </a:cubicBezTo>
                        <a:cubicBezTo>
                          <a:pt x="393" y="199"/>
                          <a:pt x="393" y="198"/>
                          <a:pt x="394" y="199"/>
                        </a:cubicBezTo>
                        <a:cubicBezTo>
                          <a:pt x="394" y="199"/>
                          <a:pt x="394" y="198"/>
                          <a:pt x="395" y="199"/>
                        </a:cubicBezTo>
                        <a:cubicBezTo>
                          <a:pt x="395" y="199"/>
                          <a:pt x="395" y="199"/>
                          <a:pt x="395" y="199"/>
                        </a:cubicBezTo>
                        <a:cubicBezTo>
                          <a:pt x="396" y="200"/>
                          <a:pt x="397" y="201"/>
                          <a:pt x="396" y="203"/>
                        </a:cubicBezTo>
                        <a:cubicBezTo>
                          <a:pt x="396" y="203"/>
                          <a:pt x="396" y="203"/>
                          <a:pt x="396" y="204"/>
                        </a:cubicBezTo>
                        <a:cubicBezTo>
                          <a:pt x="396" y="204"/>
                          <a:pt x="396" y="205"/>
                          <a:pt x="395" y="205"/>
                        </a:cubicBezTo>
                        <a:cubicBezTo>
                          <a:pt x="395" y="206"/>
                          <a:pt x="395" y="207"/>
                          <a:pt x="395" y="207"/>
                        </a:cubicBezTo>
                        <a:cubicBezTo>
                          <a:pt x="395" y="208"/>
                          <a:pt x="395" y="209"/>
                          <a:pt x="395" y="209"/>
                        </a:cubicBezTo>
                        <a:cubicBezTo>
                          <a:pt x="394" y="209"/>
                          <a:pt x="394" y="210"/>
                          <a:pt x="394" y="210"/>
                        </a:cubicBezTo>
                        <a:cubicBezTo>
                          <a:pt x="394" y="211"/>
                          <a:pt x="394" y="212"/>
                          <a:pt x="394" y="213"/>
                        </a:cubicBezTo>
                        <a:cubicBezTo>
                          <a:pt x="394" y="214"/>
                          <a:pt x="394" y="214"/>
                          <a:pt x="394" y="215"/>
                        </a:cubicBezTo>
                        <a:cubicBezTo>
                          <a:pt x="394" y="216"/>
                          <a:pt x="394" y="217"/>
                          <a:pt x="394" y="217"/>
                        </a:cubicBezTo>
                        <a:cubicBezTo>
                          <a:pt x="394" y="218"/>
                          <a:pt x="394" y="218"/>
                          <a:pt x="394" y="219"/>
                        </a:cubicBezTo>
                        <a:cubicBezTo>
                          <a:pt x="394" y="219"/>
                          <a:pt x="395" y="220"/>
                          <a:pt x="395" y="220"/>
                        </a:cubicBezTo>
                        <a:cubicBezTo>
                          <a:pt x="395" y="220"/>
                          <a:pt x="395" y="220"/>
                          <a:pt x="395" y="220"/>
                        </a:cubicBezTo>
                        <a:cubicBezTo>
                          <a:pt x="395" y="220"/>
                          <a:pt x="395" y="221"/>
                          <a:pt x="395" y="221"/>
                        </a:cubicBezTo>
                        <a:cubicBezTo>
                          <a:pt x="396" y="222"/>
                          <a:pt x="396" y="222"/>
                          <a:pt x="395" y="222"/>
                        </a:cubicBezTo>
                        <a:cubicBezTo>
                          <a:pt x="395" y="223"/>
                          <a:pt x="395" y="223"/>
                          <a:pt x="395" y="223"/>
                        </a:cubicBezTo>
                        <a:cubicBezTo>
                          <a:pt x="395" y="223"/>
                          <a:pt x="395" y="223"/>
                          <a:pt x="395" y="223"/>
                        </a:cubicBezTo>
                        <a:cubicBezTo>
                          <a:pt x="395" y="223"/>
                          <a:pt x="396" y="223"/>
                          <a:pt x="396" y="223"/>
                        </a:cubicBezTo>
                        <a:cubicBezTo>
                          <a:pt x="396" y="223"/>
                          <a:pt x="396" y="223"/>
                          <a:pt x="397" y="222"/>
                        </a:cubicBezTo>
                        <a:cubicBezTo>
                          <a:pt x="397" y="222"/>
                          <a:pt x="397" y="221"/>
                          <a:pt x="397" y="221"/>
                        </a:cubicBezTo>
                        <a:cubicBezTo>
                          <a:pt x="398" y="221"/>
                          <a:pt x="398" y="222"/>
                          <a:pt x="398" y="222"/>
                        </a:cubicBezTo>
                        <a:cubicBezTo>
                          <a:pt x="398" y="222"/>
                          <a:pt x="399" y="222"/>
                          <a:pt x="399" y="222"/>
                        </a:cubicBezTo>
                        <a:cubicBezTo>
                          <a:pt x="399" y="222"/>
                          <a:pt x="400" y="222"/>
                          <a:pt x="400" y="222"/>
                        </a:cubicBezTo>
                        <a:cubicBezTo>
                          <a:pt x="400" y="222"/>
                          <a:pt x="400" y="222"/>
                          <a:pt x="401" y="222"/>
                        </a:cubicBezTo>
                        <a:cubicBezTo>
                          <a:pt x="401" y="221"/>
                          <a:pt x="401" y="221"/>
                          <a:pt x="401" y="221"/>
                        </a:cubicBezTo>
                        <a:cubicBezTo>
                          <a:pt x="401" y="221"/>
                          <a:pt x="401" y="222"/>
                          <a:pt x="402" y="222"/>
                        </a:cubicBezTo>
                        <a:cubicBezTo>
                          <a:pt x="402" y="222"/>
                          <a:pt x="402" y="222"/>
                          <a:pt x="402" y="222"/>
                        </a:cubicBezTo>
                        <a:cubicBezTo>
                          <a:pt x="402" y="223"/>
                          <a:pt x="402" y="223"/>
                          <a:pt x="402" y="223"/>
                        </a:cubicBezTo>
                        <a:cubicBezTo>
                          <a:pt x="401" y="223"/>
                          <a:pt x="401" y="222"/>
                          <a:pt x="401" y="223"/>
                        </a:cubicBezTo>
                        <a:cubicBezTo>
                          <a:pt x="400" y="223"/>
                          <a:pt x="400" y="223"/>
                          <a:pt x="400" y="224"/>
                        </a:cubicBezTo>
                        <a:cubicBezTo>
                          <a:pt x="400" y="224"/>
                          <a:pt x="400" y="224"/>
                          <a:pt x="399" y="224"/>
                        </a:cubicBezTo>
                        <a:cubicBezTo>
                          <a:pt x="399" y="224"/>
                          <a:pt x="399" y="224"/>
                          <a:pt x="399" y="223"/>
                        </a:cubicBezTo>
                        <a:cubicBezTo>
                          <a:pt x="399" y="223"/>
                          <a:pt x="398" y="224"/>
                          <a:pt x="398" y="224"/>
                        </a:cubicBezTo>
                        <a:cubicBezTo>
                          <a:pt x="397" y="224"/>
                          <a:pt x="397" y="224"/>
                          <a:pt x="397" y="224"/>
                        </a:cubicBezTo>
                        <a:cubicBezTo>
                          <a:pt x="397" y="224"/>
                          <a:pt x="397" y="225"/>
                          <a:pt x="396" y="225"/>
                        </a:cubicBezTo>
                        <a:cubicBezTo>
                          <a:pt x="396" y="224"/>
                          <a:pt x="396" y="224"/>
                          <a:pt x="396" y="225"/>
                        </a:cubicBezTo>
                        <a:cubicBezTo>
                          <a:pt x="395" y="225"/>
                          <a:pt x="396" y="226"/>
                          <a:pt x="396" y="226"/>
                        </a:cubicBezTo>
                        <a:cubicBezTo>
                          <a:pt x="395" y="227"/>
                          <a:pt x="395" y="228"/>
                          <a:pt x="396" y="228"/>
                        </a:cubicBezTo>
                        <a:cubicBezTo>
                          <a:pt x="396" y="229"/>
                          <a:pt x="397" y="229"/>
                          <a:pt x="397" y="228"/>
                        </a:cubicBezTo>
                        <a:cubicBezTo>
                          <a:pt x="397" y="228"/>
                          <a:pt x="397" y="228"/>
                          <a:pt x="398" y="228"/>
                        </a:cubicBezTo>
                        <a:cubicBezTo>
                          <a:pt x="398" y="230"/>
                          <a:pt x="398" y="231"/>
                          <a:pt x="398" y="231"/>
                        </a:cubicBezTo>
                        <a:cubicBezTo>
                          <a:pt x="398" y="233"/>
                          <a:pt x="397" y="232"/>
                          <a:pt x="397" y="231"/>
                        </a:cubicBezTo>
                        <a:cubicBezTo>
                          <a:pt x="396" y="231"/>
                          <a:pt x="396" y="230"/>
                          <a:pt x="395" y="230"/>
                        </a:cubicBezTo>
                        <a:cubicBezTo>
                          <a:pt x="395" y="231"/>
                          <a:pt x="395" y="231"/>
                          <a:pt x="395" y="231"/>
                        </a:cubicBezTo>
                        <a:cubicBezTo>
                          <a:pt x="395" y="232"/>
                          <a:pt x="395" y="233"/>
                          <a:pt x="395" y="233"/>
                        </a:cubicBezTo>
                        <a:cubicBezTo>
                          <a:pt x="395" y="234"/>
                          <a:pt x="395" y="234"/>
                          <a:pt x="395" y="235"/>
                        </a:cubicBezTo>
                        <a:cubicBezTo>
                          <a:pt x="395" y="236"/>
                          <a:pt x="395" y="236"/>
                          <a:pt x="395" y="237"/>
                        </a:cubicBezTo>
                        <a:cubicBezTo>
                          <a:pt x="395" y="238"/>
                          <a:pt x="395" y="239"/>
                          <a:pt x="394" y="239"/>
                        </a:cubicBezTo>
                        <a:cubicBezTo>
                          <a:pt x="394" y="239"/>
                          <a:pt x="394" y="241"/>
                          <a:pt x="393" y="241"/>
                        </a:cubicBezTo>
                        <a:cubicBezTo>
                          <a:pt x="393" y="241"/>
                          <a:pt x="393" y="240"/>
                          <a:pt x="393" y="240"/>
                        </a:cubicBezTo>
                        <a:cubicBezTo>
                          <a:pt x="393" y="240"/>
                          <a:pt x="392" y="239"/>
                          <a:pt x="392" y="239"/>
                        </a:cubicBezTo>
                        <a:cubicBezTo>
                          <a:pt x="392" y="239"/>
                          <a:pt x="392" y="239"/>
                          <a:pt x="392" y="239"/>
                        </a:cubicBezTo>
                        <a:cubicBezTo>
                          <a:pt x="392" y="239"/>
                          <a:pt x="392" y="240"/>
                          <a:pt x="391" y="240"/>
                        </a:cubicBezTo>
                        <a:cubicBezTo>
                          <a:pt x="391" y="241"/>
                          <a:pt x="391" y="241"/>
                          <a:pt x="391" y="241"/>
                        </a:cubicBezTo>
                        <a:cubicBezTo>
                          <a:pt x="390" y="241"/>
                          <a:pt x="390" y="241"/>
                          <a:pt x="390" y="242"/>
                        </a:cubicBezTo>
                        <a:cubicBezTo>
                          <a:pt x="390" y="243"/>
                          <a:pt x="389" y="242"/>
                          <a:pt x="389" y="242"/>
                        </a:cubicBezTo>
                        <a:cubicBezTo>
                          <a:pt x="389" y="242"/>
                          <a:pt x="389" y="244"/>
                          <a:pt x="388" y="243"/>
                        </a:cubicBezTo>
                        <a:cubicBezTo>
                          <a:pt x="388" y="242"/>
                          <a:pt x="388" y="242"/>
                          <a:pt x="388" y="241"/>
                        </a:cubicBezTo>
                        <a:cubicBezTo>
                          <a:pt x="388" y="241"/>
                          <a:pt x="388" y="241"/>
                          <a:pt x="388" y="241"/>
                        </a:cubicBezTo>
                        <a:cubicBezTo>
                          <a:pt x="388" y="240"/>
                          <a:pt x="388" y="241"/>
                          <a:pt x="388" y="241"/>
                        </a:cubicBezTo>
                        <a:cubicBezTo>
                          <a:pt x="387" y="241"/>
                          <a:pt x="387" y="241"/>
                          <a:pt x="387" y="241"/>
                        </a:cubicBezTo>
                        <a:cubicBezTo>
                          <a:pt x="387" y="242"/>
                          <a:pt x="386" y="242"/>
                          <a:pt x="386" y="242"/>
                        </a:cubicBezTo>
                        <a:cubicBezTo>
                          <a:pt x="385" y="243"/>
                          <a:pt x="385" y="242"/>
                          <a:pt x="385" y="241"/>
                        </a:cubicBezTo>
                        <a:cubicBezTo>
                          <a:pt x="385" y="240"/>
                          <a:pt x="385" y="240"/>
                          <a:pt x="385" y="239"/>
                        </a:cubicBezTo>
                        <a:cubicBezTo>
                          <a:pt x="384" y="238"/>
                          <a:pt x="385" y="238"/>
                          <a:pt x="385" y="237"/>
                        </a:cubicBezTo>
                        <a:cubicBezTo>
                          <a:pt x="385" y="236"/>
                          <a:pt x="385" y="236"/>
                          <a:pt x="385" y="235"/>
                        </a:cubicBezTo>
                        <a:cubicBezTo>
                          <a:pt x="385" y="235"/>
                          <a:pt x="385" y="234"/>
                          <a:pt x="385" y="234"/>
                        </a:cubicBezTo>
                        <a:cubicBezTo>
                          <a:pt x="385" y="234"/>
                          <a:pt x="385" y="234"/>
                          <a:pt x="385" y="233"/>
                        </a:cubicBezTo>
                        <a:cubicBezTo>
                          <a:pt x="385" y="232"/>
                          <a:pt x="385" y="231"/>
                          <a:pt x="385" y="231"/>
                        </a:cubicBezTo>
                        <a:cubicBezTo>
                          <a:pt x="385" y="231"/>
                          <a:pt x="385" y="229"/>
                          <a:pt x="385" y="230"/>
                        </a:cubicBezTo>
                        <a:cubicBezTo>
                          <a:pt x="384" y="230"/>
                          <a:pt x="384" y="230"/>
                          <a:pt x="384" y="231"/>
                        </a:cubicBezTo>
                        <a:cubicBezTo>
                          <a:pt x="384" y="231"/>
                          <a:pt x="383" y="230"/>
                          <a:pt x="383" y="231"/>
                        </a:cubicBezTo>
                        <a:cubicBezTo>
                          <a:pt x="383" y="232"/>
                          <a:pt x="382" y="233"/>
                          <a:pt x="382" y="234"/>
                        </a:cubicBezTo>
                        <a:cubicBezTo>
                          <a:pt x="382" y="234"/>
                          <a:pt x="382" y="235"/>
                          <a:pt x="383" y="235"/>
                        </a:cubicBezTo>
                        <a:cubicBezTo>
                          <a:pt x="383" y="236"/>
                          <a:pt x="383" y="236"/>
                          <a:pt x="383" y="236"/>
                        </a:cubicBezTo>
                        <a:cubicBezTo>
                          <a:pt x="383" y="237"/>
                          <a:pt x="383" y="238"/>
                          <a:pt x="383" y="238"/>
                        </a:cubicBezTo>
                        <a:cubicBezTo>
                          <a:pt x="383" y="238"/>
                          <a:pt x="383" y="239"/>
                          <a:pt x="383" y="239"/>
                        </a:cubicBezTo>
                        <a:cubicBezTo>
                          <a:pt x="383" y="240"/>
                          <a:pt x="383" y="240"/>
                          <a:pt x="383" y="241"/>
                        </a:cubicBezTo>
                        <a:cubicBezTo>
                          <a:pt x="383" y="242"/>
                          <a:pt x="383" y="242"/>
                          <a:pt x="383" y="243"/>
                        </a:cubicBezTo>
                        <a:cubicBezTo>
                          <a:pt x="383" y="244"/>
                          <a:pt x="383" y="243"/>
                          <a:pt x="382" y="243"/>
                        </a:cubicBezTo>
                        <a:cubicBezTo>
                          <a:pt x="382" y="243"/>
                          <a:pt x="382" y="243"/>
                          <a:pt x="382" y="244"/>
                        </a:cubicBezTo>
                        <a:cubicBezTo>
                          <a:pt x="381" y="245"/>
                          <a:pt x="381" y="244"/>
                          <a:pt x="381" y="245"/>
                        </a:cubicBezTo>
                        <a:cubicBezTo>
                          <a:pt x="380" y="245"/>
                          <a:pt x="380" y="245"/>
                          <a:pt x="379" y="245"/>
                        </a:cubicBezTo>
                        <a:cubicBezTo>
                          <a:pt x="379" y="246"/>
                          <a:pt x="379" y="246"/>
                          <a:pt x="379" y="247"/>
                        </a:cubicBezTo>
                        <a:cubicBezTo>
                          <a:pt x="379" y="248"/>
                          <a:pt x="379" y="248"/>
                          <a:pt x="378" y="249"/>
                        </a:cubicBezTo>
                        <a:cubicBezTo>
                          <a:pt x="378" y="249"/>
                          <a:pt x="379" y="250"/>
                          <a:pt x="378" y="250"/>
                        </a:cubicBezTo>
                        <a:cubicBezTo>
                          <a:pt x="378" y="251"/>
                          <a:pt x="378" y="251"/>
                          <a:pt x="378" y="251"/>
                        </a:cubicBezTo>
                        <a:cubicBezTo>
                          <a:pt x="378" y="251"/>
                          <a:pt x="377" y="252"/>
                          <a:pt x="377" y="252"/>
                        </a:cubicBezTo>
                        <a:cubicBezTo>
                          <a:pt x="377" y="252"/>
                          <a:pt x="377" y="252"/>
                          <a:pt x="377" y="252"/>
                        </a:cubicBezTo>
                        <a:cubicBezTo>
                          <a:pt x="376" y="252"/>
                          <a:pt x="376" y="251"/>
                          <a:pt x="376" y="252"/>
                        </a:cubicBezTo>
                        <a:cubicBezTo>
                          <a:pt x="376" y="253"/>
                          <a:pt x="376" y="253"/>
                          <a:pt x="376" y="254"/>
                        </a:cubicBezTo>
                        <a:cubicBezTo>
                          <a:pt x="375" y="254"/>
                          <a:pt x="376" y="255"/>
                          <a:pt x="375" y="255"/>
                        </a:cubicBezTo>
                        <a:cubicBezTo>
                          <a:pt x="375" y="255"/>
                          <a:pt x="375" y="256"/>
                          <a:pt x="375" y="257"/>
                        </a:cubicBezTo>
                        <a:cubicBezTo>
                          <a:pt x="375" y="257"/>
                          <a:pt x="374" y="257"/>
                          <a:pt x="374" y="258"/>
                        </a:cubicBezTo>
                        <a:cubicBezTo>
                          <a:pt x="374" y="258"/>
                          <a:pt x="373" y="258"/>
                          <a:pt x="373" y="257"/>
                        </a:cubicBezTo>
                        <a:cubicBezTo>
                          <a:pt x="373" y="257"/>
                          <a:pt x="373" y="257"/>
                          <a:pt x="373" y="257"/>
                        </a:cubicBezTo>
                        <a:cubicBezTo>
                          <a:pt x="372" y="257"/>
                          <a:pt x="372" y="256"/>
                          <a:pt x="372" y="257"/>
                        </a:cubicBezTo>
                        <a:cubicBezTo>
                          <a:pt x="371" y="258"/>
                          <a:pt x="372" y="258"/>
                          <a:pt x="372" y="259"/>
                        </a:cubicBezTo>
                        <a:cubicBezTo>
                          <a:pt x="372" y="262"/>
                          <a:pt x="370" y="260"/>
                          <a:pt x="370" y="260"/>
                        </a:cubicBezTo>
                        <a:cubicBezTo>
                          <a:pt x="369" y="260"/>
                          <a:pt x="369" y="260"/>
                          <a:pt x="369" y="261"/>
                        </a:cubicBezTo>
                        <a:cubicBezTo>
                          <a:pt x="368" y="261"/>
                          <a:pt x="368" y="261"/>
                          <a:pt x="368" y="262"/>
                        </a:cubicBezTo>
                        <a:cubicBezTo>
                          <a:pt x="368" y="263"/>
                          <a:pt x="369" y="263"/>
                          <a:pt x="370" y="264"/>
                        </a:cubicBezTo>
                        <a:cubicBezTo>
                          <a:pt x="370" y="264"/>
                          <a:pt x="371" y="264"/>
                          <a:pt x="371" y="265"/>
                        </a:cubicBezTo>
                        <a:cubicBezTo>
                          <a:pt x="371" y="265"/>
                          <a:pt x="371" y="265"/>
                          <a:pt x="371" y="266"/>
                        </a:cubicBezTo>
                        <a:cubicBezTo>
                          <a:pt x="371" y="266"/>
                          <a:pt x="371" y="267"/>
                          <a:pt x="371" y="267"/>
                        </a:cubicBezTo>
                        <a:cubicBezTo>
                          <a:pt x="372" y="267"/>
                          <a:pt x="372" y="268"/>
                          <a:pt x="372" y="269"/>
                        </a:cubicBezTo>
                        <a:cubicBezTo>
                          <a:pt x="372" y="270"/>
                          <a:pt x="372" y="271"/>
                          <a:pt x="372" y="272"/>
                        </a:cubicBezTo>
                        <a:cubicBezTo>
                          <a:pt x="372" y="272"/>
                          <a:pt x="371" y="273"/>
                          <a:pt x="371" y="273"/>
                        </a:cubicBezTo>
                        <a:cubicBezTo>
                          <a:pt x="371" y="273"/>
                          <a:pt x="371" y="274"/>
                          <a:pt x="371" y="274"/>
                        </a:cubicBezTo>
                        <a:cubicBezTo>
                          <a:pt x="371" y="275"/>
                          <a:pt x="371" y="275"/>
                          <a:pt x="371" y="276"/>
                        </a:cubicBezTo>
                        <a:cubicBezTo>
                          <a:pt x="370" y="277"/>
                          <a:pt x="369" y="276"/>
                          <a:pt x="368" y="276"/>
                        </a:cubicBezTo>
                        <a:cubicBezTo>
                          <a:pt x="368" y="276"/>
                          <a:pt x="367" y="276"/>
                          <a:pt x="367" y="276"/>
                        </a:cubicBezTo>
                        <a:cubicBezTo>
                          <a:pt x="366" y="276"/>
                          <a:pt x="366" y="276"/>
                          <a:pt x="365" y="276"/>
                        </a:cubicBezTo>
                        <a:cubicBezTo>
                          <a:pt x="364" y="277"/>
                          <a:pt x="364" y="277"/>
                          <a:pt x="364" y="277"/>
                        </a:cubicBezTo>
                        <a:cubicBezTo>
                          <a:pt x="363" y="277"/>
                          <a:pt x="363" y="276"/>
                          <a:pt x="362" y="276"/>
                        </a:cubicBezTo>
                        <a:cubicBezTo>
                          <a:pt x="362" y="276"/>
                          <a:pt x="361" y="279"/>
                          <a:pt x="361" y="279"/>
                        </a:cubicBezTo>
                        <a:cubicBezTo>
                          <a:pt x="361" y="280"/>
                          <a:pt x="362" y="281"/>
                          <a:pt x="362" y="281"/>
                        </a:cubicBezTo>
                        <a:cubicBezTo>
                          <a:pt x="362" y="282"/>
                          <a:pt x="361" y="283"/>
                          <a:pt x="361" y="284"/>
                        </a:cubicBezTo>
                        <a:cubicBezTo>
                          <a:pt x="361" y="286"/>
                          <a:pt x="361" y="288"/>
                          <a:pt x="360" y="289"/>
                        </a:cubicBezTo>
                        <a:cubicBezTo>
                          <a:pt x="360" y="290"/>
                          <a:pt x="360" y="291"/>
                          <a:pt x="360" y="291"/>
                        </a:cubicBezTo>
                        <a:cubicBezTo>
                          <a:pt x="360" y="291"/>
                          <a:pt x="360" y="291"/>
                          <a:pt x="360" y="292"/>
                        </a:cubicBezTo>
                        <a:cubicBezTo>
                          <a:pt x="364" y="290"/>
                          <a:pt x="368" y="288"/>
                          <a:pt x="371" y="286"/>
                        </a:cubicBezTo>
                        <a:cubicBezTo>
                          <a:pt x="371" y="286"/>
                          <a:pt x="371" y="286"/>
                          <a:pt x="371" y="286"/>
                        </a:cubicBezTo>
                        <a:cubicBezTo>
                          <a:pt x="371" y="285"/>
                          <a:pt x="372" y="285"/>
                          <a:pt x="372" y="284"/>
                        </a:cubicBezTo>
                        <a:cubicBezTo>
                          <a:pt x="372" y="282"/>
                          <a:pt x="374" y="282"/>
                          <a:pt x="374" y="281"/>
                        </a:cubicBezTo>
                        <a:cubicBezTo>
                          <a:pt x="375" y="281"/>
                          <a:pt x="375" y="281"/>
                          <a:pt x="375" y="281"/>
                        </a:cubicBezTo>
                        <a:cubicBezTo>
                          <a:pt x="375" y="280"/>
                          <a:pt x="376" y="280"/>
                          <a:pt x="376" y="279"/>
                        </a:cubicBezTo>
                        <a:cubicBezTo>
                          <a:pt x="376" y="278"/>
                          <a:pt x="375" y="277"/>
                          <a:pt x="376" y="276"/>
                        </a:cubicBezTo>
                        <a:cubicBezTo>
                          <a:pt x="377" y="275"/>
                          <a:pt x="378" y="275"/>
                          <a:pt x="378" y="275"/>
                        </a:cubicBezTo>
                        <a:cubicBezTo>
                          <a:pt x="378" y="275"/>
                          <a:pt x="378" y="276"/>
                          <a:pt x="379" y="276"/>
                        </a:cubicBezTo>
                        <a:cubicBezTo>
                          <a:pt x="379" y="275"/>
                          <a:pt x="380" y="275"/>
                          <a:pt x="380" y="275"/>
                        </a:cubicBezTo>
                        <a:cubicBezTo>
                          <a:pt x="380" y="274"/>
                          <a:pt x="381" y="273"/>
                          <a:pt x="381" y="273"/>
                        </a:cubicBezTo>
                        <a:cubicBezTo>
                          <a:pt x="381" y="272"/>
                          <a:pt x="382" y="272"/>
                          <a:pt x="382" y="272"/>
                        </a:cubicBezTo>
                        <a:cubicBezTo>
                          <a:pt x="382" y="271"/>
                          <a:pt x="383" y="271"/>
                          <a:pt x="384" y="272"/>
                        </a:cubicBezTo>
                        <a:cubicBezTo>
                          <a:pt x="384" y="273"/>
                          <a:pt x="384" y="275"/>
                          <a:pt x="384" y="276"/>
                        </a:cubicBezTo>
                        <a:cubicBezTo>
                          <a:pt x="384" y="277"/>
                          <a:pt x="385" y="278"/>
                          <a:pt x="385" y="278"/>
                        </a:cubicBezTo>
                        <a:cubicBezTo>
                          <a:pt x="386" y="278"/>
                          <a:pt x="387" y="277"/>
                          <a:pt x="388" y="277"/>
                        </a:cubicBezTo>
                        <a:cubicBezTo>
                          <a:pt x="387" y="276"/>
                          <a:pt x="387" y="276"/>
                          <a:pt x="387" y="275"/>
                        </a:cubicBezTo>
                        <a:cubicBezTo>
                          <a:pt x="387" y="273"/>
                          <a:pt x="386" y="272"/>
                          <a:pt x="386" y="271"/>
                        </a:cubicBezTo>
                        <a:cubicBezTo>
                          <a:pt x="386" y="271"/>
                          <a:pt x="386" y="270"/>
                          <a:pt x="385" y="270"/>
                        </a:cubicBezTo>
                        <a:cubicBezTo>
                          <a:pt x="385" y="270"/>
                          <a:pt x="385" y="269"/>
                          <a:pt x="386" y="269"/>
                        </a:cubicBezTo>
                        <a:cubicBezTo>
                          <a:pt x="386" y="269"/>
                          <a:pt x="386" y="269"/>
                          <a:pt x="386" y="269"/>
                        </a:cubicBezTo>
                        <a:cubicBezTo>
                          <a:pt x="387" y="270"/>
                          <a:pt x="387" y="270"/>
                          <a:pt x="387" y="270"/>
                        </a:cubicBezTo>
                        <a:cubicBezTo>
                          <a:pt x="388" y="270"/>
                          <a:pt x="388" y="269"/>
                          <a:pt x="389" y="270"/>
                        </a:cubicBezTo>
                        <a:cubicBezTo>
                          <a:pt x="389" y="271"/>
                          <a:pt x="389" y="271"/>
                          <a:pt x="389" y="272"/>
                        </a:cubicBezTo>
                        <a:cubicBezTo>
                          <a:pt x="389" y="272"/>
                          <a:pt x="390" y="272"/>
                          <a:pt x="390" y="272"/>
                        </a:cubicBezTo>
                        <a:cubicBezTo>
                          <a:pt x="390" y="273"/>
                          <a:pt x="390" y="273"/>
                          <a:pt x="390" y="274"/>
                        </a:cubicBezTo>
                        <a:cubicBezTo>
                          <a:pt x="391" y="274"/>
                          <a:pt x="391" y="274"/>
                          <a:pt x="391" y="275"/>
                        </a:cubicBezTo>
                        <a:cubicBezTo>
                          <a:pt x="394" y="272"/>
                          <a:pt x="398" y="270"/>
                          <a:pt x="401" y="267"/>
                        </a:cubicBezTo>
                        <a:cubicBezTo>
                          <a:pt x="401" y="267"/>
                          <a:pt x="401" y="266"/>
                          <a:pt x="402" y="265"/>
                        </a:cubicBezTo>
                        <a:cubicBezTo>
                          <a:pt x="402" y="264"/>
                          <a:pt x="402" y="263"/>
                          <a:pt x="403" y="263"/>
                        </a:cubicBezTo>
                        <a:cubicBezTo>
                          <a:pt x="403" y="262"/>
                          <a:pt x="403" y="263"/>
                          <a:pt x="404" y="264"/>
                        </a:cubicBezTo>
                        <a:cubicBezTo>
                          <a:pt x="404" y="264"/>
                          <a:pt x="404" y="265"/>
                          <a:pt x="404" y="265"/>
                        </a:cubicBezTo>
                        <a:cubicBezTo>
                          <a:pt x="404" y="265"/>
                          <a:pt x="404" y="265"/>
                          <a:pt x="404" y="265"/>
                        </a:cubicBezTo>
                        <a:cubicBezTo>
                          <a:pt x="404" y="265"/>
                          <a:pt x="405" y="264"/>
                          <a:pt x="406" y="264"/>
                        </a:cubicBezTo>
                        <a:cubicBezTo>
                          <a:pt x="406" y="263"/>
                          <a:pt x="406" y="263"/>
                          <a:pt x="406" y="263"/>
                        </a:cubicBezTo>
                        <a:cubicBezTo>
                          <a:pt x="407" y="262"/>
                          <a:pt x="407" y="262"/>
                          <a:pt x="408" y="261"/>
                        </a:cubicBezTo>
                        <a:cubicBezTo>
                          <a:pt x="408" y="261"/>
                          <a:pt x="409" y="260"/>
                          <a:pt x="409" y="261"/>
                        </a:cubicBezTo>
                        <a:cubicBezTo>
                          <a:pt x="409" y="261"/>
                          <a:pt x="408" y="261"/>
                          <a:pt x="408" y="261"/>
                        </a:cubicBezTo>
                        <a:cubicBezTo>
                          <a:pt x="408" y="262"/>
                          <a:pt x="408" y="262"/>
                          <a:pt x="408" y="262"/>
                        </a:cubicBezTo>
                        <a:cubicBezTo>
                          <a:pt x="422" y="251"/>
                          <a:pt x="434" y="239"/>
                          <a:pt x="446" y="232"/>
                        </a:cubicBezTo>
                        <a:cubicBezTo>
                          <a:pt x="447" y="231"/>
                          <a:pt x="448" y="230"/>
                          <a:pt x="450" y="230"/>
                        </a:cubicBezTo>
                        <a:cubicBezTo>
                          <a:pt x="449" y="208"/>
                          <a:pt x="445" y="188"/>
                          <a:pt x="438" y="168"/>
                        </a:cubicBezTo>
                        <a:cubicBezTo>
                          <a:pt x="438" y="168"/>
                          <a:pt x="438" y="169"/>
                          <a:pt x="438" y="169"/>
                        </a:cubicBezTo>
                        <a:close/>
                        <a:moveTo>
                          <a:pt x="404" y="220"/>
                        </a:moveTo>
                        <a:cubicBezTo>
                          <a:pt x="404" y="220"/>
                          <a:pt x="404" y="221"/>
                          <a:pt x="404" y="221"/>
                        </a:cubicBezTo>
                        <a:cubicBezTo>
                          <a:pt x="404" y="221"/>
                          <a:pt x="404" y="222"/>
                          <a:pt x="404" y="222"/>
                        </a:cubicBezTo>
                        <a:cubicBezTo>
                          <a:pt x="404" y="222"/>
                          <a:pt x="403" y="223"/>
                          <a:pt x="403" y="222"/>
                        </a:cubicBezTo>
                        <a:cubicBezTo>
                          <a:pt x="402" y="222"/>
                          <a:pt x="403" y="221"/>
                          <a:pt x="402" y="221"/>
                        </a:cubicBezTo>
                        <a:cubicBezTo>
                          <a:pt x="402" y="220"/>
                          <a:pt x="402" y="219"/>
                          <a:pt x="402" y="219"/>
                        </a:cubicBezTo>
                        <a:cubicBezTo>
                          <a:pt x="402" y="218"/>
                          <a:pt x="401" y="216"/>
                          <a:pt x="402" y="216"/>
                        </a:cubicBezTo>
                        <a:cubicBezTo>
                          <a:pt x="402" y="216"/>
                          <a:pt x="402" y="216"/>
                          <a:pt x="403" y="216"/>
                        </a:cubicBezTo>
                        <a:cubicBezTo>
                          <a:pt x="403" y="217"/>
                          <a:pt x="403" y="217"/>
                          <a:pt x="403" y="217"/>
                        </a:cubicBezTo>
                        <a:cubicBezTo>
                          <a:pt x="403" y="218"/>
                          <a:pt x="404" y="218"/>
                          <a:pt x="404" y="218"/>
                        </a:cubicBezTo>
                        <a:cubicBezTo>
                          <a:pt x="404" y="219"/>
                          <a:pt x="404" y="220"/>
                          <a:pt x="404" y="220"/>
                        </a:cubicBezTo>
                        <a:close/>
                        <a:moveTo>
                          <a:pt x="407" y="219"/>
                        </a:moveTo>
                        <a:cubicBezTo>
                          <a:pt x="406" y="219"/>
                          <a:pt x="406" y="219"/>
                          <a:pt x="406" y="219"/>
                        </a:cubicBezTo>
                        <a:cubicBezTo>
                          <a:pt x="406" y="219"/>
                          <a:pt x="406" y="218"/>
                          <a:pt x="406" y="218"/>
                        </a:cubicBezTo>
                        <a:cubicBezTo>
                          <a:pt x="405" y="217"/>
                          <a:pt x="405" y="217"/>
                          <a:pt x="405" y="216"/>
                        </a:cubicBezTo>
                        <a:cubicBezTo>
                          <a:pt x="405" y="216"/>
                          <a:pt x="405" y="215"/>
                          <a:pt x="405" y="215"/>
                        </a:cubicBezTo>
                        <a:cubicBezTo>
                          <a:pt x="405" y="214"/>
                          <a:pt x="405" y="214"/>
                          <a:pt x="405" y="213"/>
                        </a:cubicBezTo>
                        <a:cubicBezTo>
                          <a:pt x="405" y="212"/>
                          <a:pt x="406" y="215"/>
                          <a:pt x="406" y="215"/>
                        </a:cubicBezTo>
                        <a:cubicBezTo>
                          <a:pt x="406" y="216"/>
                          <a:pt x="406" y="217"/>
                          <a:pt x="406" y="217"/>
                        </a:cubicBezTo>
                        <a:cubicBezTo>
                          <a:pt x="406" y="218"/>
                          <a:pt x="407" y="218"/>
                          <a:pt x="407" y="219"/>
                        </a:cubicBezTo>
                        <a:close/>
                        <a:moveTo>
                          <a:pt x="409" y="229"/>
                        </a:moveTo>
                        <a:cubicBezTo>
                          <a:pt x="409" y="229"/>
                          <a:pt x="409" y="229"/>
                          <a:pt x="409" y="229"/>
                        </a:cubicBezTo>
                        <a:cubicBezTo>
                          <a:pt x="409" y="228"/>
                          <a:pt x="409" y="228"/>
                          <a:pt x="408" y="228"/>
                        </a:cubicBezTo>
                        <a:cubicBezTo>
                          <a:pt x="408" y="228"/>
                          <a:pt x="408" y="228"/>
                          <a:pt x="408" y="227"/>
                        </a:cubicBezTo>
                        <a:cubicBezTo>
                          <a:pt x="408" y="226"/>
                          <a:pt x="408" y="227"/>
                          <a:pt x="409" y="227"/>
                        </a:cubicBezTo>
                        <a:cubicBezTo>
                          <a:pt x="409" y="227"/>
                          <a:pt x="409" y="227"/>
                          <a:pt x="409" y="228"/>
                        </a:cubicBezTo>
                        <a:cubicBezTo>
                          <a:pt x="409" y="228"/>
                          <a:pt x="409" y="228"/>
                          <a:pt x="409" y="229"/>
                        </a:cubicBezTo>
                        <a:close/>
                        <a:moveTo>
                          <a:pt x="364" y="117"/>
                        </a:moveTo>
                        <a:cubicBezTo>
                          <a:pt x="364" y="116"/>
                          <a:pt x="365" y="117"/>
                          <a:pt x="365" y="117"/>
                        </a:cubicBezTo>
                        <a:cubicBezTo>
                          <a:pt x="365" y="118"/>
                          <a:pt x="365" y="118"/>
                          <a:pt x="365" y="118"/>
                        </a:cubicBezTo>
                        <a:cubicBezTo>
                          <a:pt x="365" y="119"/>
                          <a:pt x="366" y="119"/>
                          <a:pt x="366" y="119"/>
                        </a:cubicBezTo>
                        <a:cubicBezTo>
                          <a:pt x="366" y="119"/>
                          <a:pt x="366" y="118"/>
                          <a:pt x="366" y="118"/>
                        </a:cubicBezTo>
                        <a:cubicBezTo>
                          <a:pt x="366" y="118"/>
                          <a:pt x="368" y="121"/>
                          <a:pt x="368" y="120"/>
                        </a:cubicBezTo>
                        <a:cubicBezTo>
                          <a:pt x="368" y="119"/>
                          <a:pt x="368" y="118"/>
                          <a:pt x="367" y="117"/>
                        </a:cubicBezTo>
                        <a:cubicBezTo>
                          <a:pt x="367" y="117"/>
                          <a:pt x="367" y="117"/>
                          <a:pt x="367" y="117"/>
                        </a:cubicBezTo>
                        <a:cubicBezTo>
                          <a:pt x="368" y="117"/>
                          <a:pt x="368" y="117"/>
                          <a:pt x="368" y="118"/>
                        </a:cubicBezTo>
                        <a:cubicBezTo>
                          <a:pt x="369" y="118"/>
                          <a:pt x="369" y="119"/>
                          <a:pt x="369" y="119"/>
                        </a:cubicBezTo>
                        <a:cubicBezTo>
                          <a:pt x="369" y="119"/>
                          <a:pt x="369" y="119"/>
                          <a:pt x="369" y="120"/>
                        </a:cubicBezTo>
                        <a:cubicBezTo>
                          <a:pt x="369" y="120"/>
                          <a:pt x="370" y="120"/>
                          <a:pt x="370" y="121"/>
                        </a:cubicBezTo>
                        <a:cubicBezTo>
                          <a:pt x="370" y="121"/>
                          <a:pt x="370" y="121"/>
                          <a:pt x="370" y="120"/>
                        </a:cubicBezTo>
                        <a:cubicBezTo>
                          <a:pt x="371" y="121"/>
                          <a:pt x="371" y="122"/>
                          <a:pt x="371" y="122"/>
                        </a:cubicBezTo>
                        <a:cubicBezTo>
                          <a:pt x="371" y="123"/>
                          <a:pt x="371" y="123"/>
                          <a:pt x="372" y="123"/>
                        </a:cubicBezTo>
                        <a:cubicBezTo>
                          <a:pt x="372" y="124"/>
                          <a:pt x="372" y="124"/>
                          <a:pt x="373" y="124"/>
                        </a:cubicBezTo>
                        <a:cubicBezTo>
                          <a:pt x="373" y="124"/>
                          <a:pt x="373" y="124"/>
                          <a:pt x="373" y="125"/>
                        </a:cubicBezTo>
                        <a:cubicBezTo>
                          <a:pt x="373" y="125"/>
                          <a:pt x="373" y="125"/>
                          <a:pt x="374" y="125"/>
                        </a:cubicBezTo>
                        <a:cubicBezTo>
                          <a:pt x="374" y="126"/>
                          <a:pt x="374" y="126"/>
                          <a:pt x="374" y="126"/>
                        </a:cubicBezTo>
                        <a:cubicBezTo>
                          <a:pt x="374" y="127"/>
                          <a:pt x="375" y="127"/>
                          <a:pt x="375" y="127"/>
                        </a:cubicBezTo>
                        <a:cubicBezTo>
                          <a:pt x="375" y="128"/>
                          <a:pt x="374" y="128"/>
                          <a:pt x="374" y="128"/>
                        </a:cubicBezTo>
                        <a:cubicBezTo>
                          <a:pt x="374" y="127"/>
                          <a:pt x="374" y="128"/>
                          <a:pt x="374" y="128"/>
                        </a:cubicBezTo>
                        <a:cubicBezTo>
                          <a:pt x="373" y="129"/>
                          <a:pt x="373" y="129"/>
                          <a:pt x="374" y="130"/>
                        </a:cubicBezTo>
                        <a:cubicBezTo>
                          <a:pt x="374" y="130"/>
                          <a:pt x="374" y="131"/>
                          <a:pt x="374" y="131"/>
                        </a:cubicBezTo>
                        <a:cubicBezTo>
                          <a:pt x="374" y="131"/>
                          <a:pt x="374" y="132"/>
                          <a:pt x="374" y="132"/>
                        </a:cubicBezTo>
                        <a:cubicBezTo>
                          <a:pt x="374" y="133"/>
                          <a:pt x="374" y="134"/>
                          <a:pt x="374" y="134"/>
                        </a:cubicBezTo>
                        <a:cubicBezTo>
                          <a:pt x="374" y="135"/>
                          <a:pt x="374" y="135"/>
                          <a:pt x="374" y="136"/>
                        </a:cubicBezTo>
                        <a:cubicBezTo>
                          <a:pt x="374" y="137"/>
                          <a:pt x="374" y="139"/>
                          <a:pt x="374" y="140"/>
                        </a:cubicBezTo>
                        <a:cubicBezTo>
                          <a:pt x="374" y="139"/>
                          <a:pt x="373" y="138"/>
                          <a:pt x="373" y="138"/>
                        </a:cubicBezTo>
                        <a:cubicBezTo>
                          <a:pt x="373" y="137"/>
                          <a:pt x="373" y="137"/>
                          <a:pt x="373" y="137"/>
                        </a:cubicBezTo>
                        <a:cubicBezTo>
                          <a:pt x="373" y="137"/>
                          <a:pt x="373" y="137"/>
                          <a:pt x="373" y="137"/>
                        </a:cubicBezTo>
                        <a:cubicBezTo>
                          <a:pt x="372" y="136"/>
                          <a:pt x="372" y="136"/>
                          <a:pt x="372" y="136"/>
                        </a:cubicBezTo>
                        <a:cubicBezTo>
                          <a:pt x="371" y="135"/>
                          <a:pt x="371" y="135"/>
                          <a:pt x="371" y="134"/>
                        </a:cubicBezTo>
                        <a:cubicBezTo>
                          <a:pt x="371" y="134"/>
                          <a:pt x="370" y="134"/>
                          <a:pt x="370" y="133"/>
                        </a:cubicBezTo>
                        <a:cubicBezTo>
                          <a:pt x="370" y="133"/>
                          <a:pt x="371" y="133"/>
                          <a:pt x="371" y="133"/>
                        </a:cubicBezTo>
                        <a:cubicBezTo>
                          <a:pt x="371" y="133"/>
                          <a:pt x="371" y="133"/>
                          <a:pt x="371" y="133"/>
                        </a:cubicBezTo>
                        <a:cubicBezTo>
                          <a:pt x="371" y="132"/>
                          <a:pt x="371" y="132"/>
                          <a:pt x="370" y="132"/>
                        </a:cubicBezTo>
                        <a:cubicBezTo>
                          <a:pt x="370" y="132"/>
                          <a:pt x="370" y="132"/>
                          <a:pt x="369" y="131"/>
                        </a:cubicBezTo>
                        <a:cubicBezTo>
                          <a:pt x="369" y="131"/>
                          <a:pt x="369" y="130"/>
                          <a:pt x="369" y="130"/>
                        </a:cubicBezTo>
                        <a:cubicBezTo>
                          <a:pt x="368" y="129"/>
                          <a:pt x="369" y="129"/>
                          <a:pt x="369" y="129"/>
                        </a:cubicBezTo>
                        <a:cubicBezTo>
                          <a:pt x="369" y="129"/>
                          <a:pt x="369" y="128"/>
                          <a:pt x="369" y="128"/>
                        </a:cubicBezTo>
                        <a:cubicBezTo>
                          <a:pt x="370" y="128"/>
                          <a:pt x="370" y="128"/>
                          <a:pt x="370" y="128"/>
                        </a:cubicBezTo>
                        <a:cubicBezTo>
                          <a:pt x="371" y="128"/>
                          <a:pt x="371" y="127"/>
                          <a:pt x="371" y="126"/>
                        </a:cubicBezTo>
                        <a:cubicBezTo>
                          <a:pt x="370" y="126"/>
                          <a:pt x="370" y="126"/>
                          <a:pt x="370" y="126"/>
                        </a:cubicBezTo>
                        <a:cubicBezTo>
                          <a:pt x="370" y="126"/>
                          <a:pt x="370" y="127"/>
                          <a:pt x="370" y="127"/>
                        </a:cubicBezTo>
                        <a:cubicBezTo>
                          <a:pt x="369" y="127"/>
                          <a:pt x="369" y="126"/>
                          <a:pt x="369" y="126"/>
                        </a:cubicBezTo>
                        <a:cubicBezTo>
                          <a:pt x="369" y="126"/>
                          <a:pt x="369" y="126"/>
                          <a:pt x="369" y="126"/>
                        </a:cubicBezTo>
                        <a:cubicBezTo>
                          <a:pt x="369" y="127"/>
                          <a:pt x="369" y="127"/>
                          <a:pt x="369" y="127"/>
                        </a:cubicBezTo>
                        <a:cubicBezTo>
                          <a:pt x="369" y="128"/>
                          <a:pt x="369" y="128"/>
                          <a:pt x="368" y="128"/>
                        </a:cubicBezTo>
                        <a:cubicBezTo>
                          <a:pt x="368" y="128"/>
                          <a:pt x="368" y="128"/>
                          <a:pt x="368" y="127"/>
                        </a:cubicBezTo>
                        <a:cubicBezTo>
                          <a:pt x="367" y="127"/>
                          <a:pt x="367" y="127"/>
                          <a:pt x="367" y="126"/>
                        </a:cubicBezTo>
                        <a:cubicBezTo>
                          <a:pt x="366" y="125"/>
                          <a:pt x="366" y="124"/>
                          <a:pt x="365" y="123"/>
                        </a:cubicBezTo>
                        <a:cubicBezTo>
                          <a:pt x="364" y="123"/>
                          <a:pt x="365" y="122"/>
                          <a:pt x="365" y="121"/>
                        </a:cubicBezTo>
                        <a:cubicBezTo>
                          <a:pt x="364" y="121"/>
                          <a:pt x="364" y="121"/>
                          <a:pt x="364" y="120"/>
                        </a:cubicBezTo>
                        <a:cubicBezTo>
                          <a:pt x="363" y="120"/>
                          <a:pt x="363" y="119"/>
                          <a:pt x="363" y="119"/>
                        </a:cubicBezTo>
                        <a:cubicBezTo>
                          <a:pt x="363" y="118"/>
                          <a:pt x="362" y="117"/>
                          <a:pt x="362" y="117"/>
                        </a:cubicBezTo>
                        <a:cubicBezTo>
                          <a:pt x="362" y="116"/>
                          <a:pt x="362" y="116"/>
                          <a:pt x="363" y="116"/>
                        </a:cubicBezTo>
                        <a:cubicBezTo>
                          <a:pt x="363" y="116"/>
                          <a:pt x="363" y="116"/>
                          <a:pt x="363" y="117"/>
                        </a:cubicBezTo>
                        <a:cubicBezTo>
                          <a:pt x="364" y="117"/>
                          <a:pt x="364" y="117"/>
                          <a:pt x="364" y="117"/>
                        </a:cubicBezTo>
                        <a:close/>
                        <a:moveTo>
                          <a:pt x="181" y="390"/>
                        </a:moveTo>
                        <a:cubicBezTo>
                          <a:pt x="180" y="390"/>
                          <a:pt x="180" y="388"/>
                          <a:pt x="181" y="388"/>
                        </a:cubicBezTo>
                        <a:cubicBezTo>
                          <a:pt x="183" y="388"/>
                          <a:pt x="183" y="390"/>
                          <a:pt x="184" y="390"/>
                        </a:cubicBezTo>
                        <a:cubicBezTo>
                          <a:pt x="185" y="390"/>
                          <a:pt x="187" y="390"/>
                          <a:pt x="187" y="391"/>
                        </a:cubicBezTo>
                        <a:cubicBezTo>
                          <a:pt x="188" y="392"/>
                          <a:pt x="186" y="392"/>
                          <a:pt x="186" y="392"/>
                        </a:cubicBezTo>
                        <a:cubicBezTo>
                          <a:pt x="185" y="392"/>
                          <a:pt x="184" y="391"/>
                          <a:pt x="183" y="391"/>
                        </a:cubicBezTo>
                        <a:cubicBezTo>
                          <a:pt x="182" y="391"/>
                          <a:pt x="181" y="391"/>
                          <a:pt x="181" y="390"/>
                        </a:cubicBezTo>
                        <a:close/>
                        <a:moveTo>
                          <a:pt x="188" y="383"/>
                        </a:moveTo>
                        <a:cubicBezTo>
                          <a:pt x="187" y="384"/>
                          <a:pt x="186" y="383"/>
                          <a:pt x="186" y="383"/>
                        </a:cubicBezTo>
                        <a:cubicBezTo>
                          <a:pt x="185" y="381"/>
                          <a:pt x="186" y="381"/>
                          <a:pt x="188" y="382"/>
                        </a:cubicBezTo>
                        <a:cubicBezTo>
                          <a:pt x="188" y="383"/>
                          <a:pt x="188" y="383"/>
                          <a:pt x="188" y="383"/>
                        </a:cubicBezTo>
                        <a:close/>
                        <a:moveTo>
                          <a:pt x="183" y="387"/>
                        </a:moveTo>
                        <a:cubicBezTo>
                          <a:pt x="182" y="387"/>
                          <a:pt x="186" y="387"/>
                          <a:pt x="186" y="388"/>
                        </a:cubicBezTo>
                        <a:cubicBezTo>
                          <a:pt x="185" y="389"/>
                          <a:pt x="183" y="388"/>
                          <a:pt x="183" y="387"/>
                        </a:cubicBezTo>
                        <a:close/>
                        <a:moveTo>
                          <a:pt x="229" y="443"/>
                        </a:moveTo>
                        <a:cubicBezTo>
                          <a:pt x="229" y="443"/>
                          <a:pt x="229" y="444"/>
                          <a:pt x="229" y="444"/>
                        </a:cubicBezTo>
                        <a:cubicBezTo>
                          <a:pt x="230" y="444"/>
                          <a:pt x="230" y="444"/>
                          <a:pt x="230" y="444"/>
                        </a:cubicBezTo>
                        <a:cubicBezTo>
                          <a:pt x="230" y="444"/>
                          <a:pt x="229" y="444"/>
                          <a:pt x="229" y="444"/>
                        </a:cubicBezTo>
                        <a:cubicBezTo>
                          <a:pt x="229" y="444"/>
                          <a:pt x="229" y="444"/>
                          <a:pt x="229" y="443"/>
                        </a:cubicBezTo>
                        <a:close/>
                        <a:moveTo>
                          <a:pt x="183" y="383"/>
                        </a:moveTo>
                        <a:cubicBezTo>
                          <a:pt x="183" y="383"/>
                          <a:pt x="183" y="383"/>
                          <a:pt x="183" y="383"/>
                        </a:cubicBezTo>
                        <a:cubicBezTo>
                          <a:pt x="183" y="383"/>
                          <a:pt x="184" y="384"/>
                          <a:pt x="183" y="384"/>
                        </a:cubicBezTo>
                        <a:cubicBezTo>
                          <a:pt x="182" y="384"/>
                          <a:pt x="181" y="383"/>
                          <a:pt x="183" y="383"/>
                        </a:cubicBezTo>
                        <a:close/>
                        <a:moveTo>
                          <a:pt x="201" y="386"/>
                        </a:moveTo>
                        <a:cubicBezTo>
                          <a:pt x="201" y="387"/>
                          <a:pt x="201" y="387"/>
                          <a:pt x="201" y="386"/>
                        </a:cubicBezTo>
                        <a:cubicBezTo>
                          <a:pt x="200" y="386"/>
                          <a:pt x="200" y="384"/>
                          <a:pt x="201" y="384"/>
                        </a:cubicBezTo>
                        <a:cubicBezTo>
                          <a:pt x="201" y="384"/>
                          <a:pt x="201" y="384"/>
                          <a:pt x="201" y="384"/>
                        </a:cubicBezTo>
                        <a:cubicBezTo>
                          <a:pt x="201" y="385"/>
                          <a:pt x="202" y="385"/>
                          <a:pt x="201" y="386"/>
                        </a:cubicBezTo>
                        <a:close/>
                        <a:moveTo>
                          <a:pt x="179" y="387"/>
                        </a:moveTo>
                        <a:cubicBezTo>
                          <a:pt x="180" y="387"/>
                          <a:pt x="180" y="387"/>
                          <a:pt x="181" y="387"/>
                        </a:cubicBezTo>
                        <a:cubicBezTo>
                          <a:pt x="181" y="387"/>
                          <a:pt x="181" y="388"/>
                          <a:pt x="181" y="388"/>
                        </a:cubicBezTo>
                        <a:cubicBezTo>
                          <a:pt x="180" y="388"/>
                          <a:pt x="179" y="388"/>
                          <a:pt x="179" y="387"/>
                        </a:cubicBezTo>
                        <a:cubicBezTo>
                          <a:pt x="179" y="387"/>
                          <a:pt x="179" y="387"/>
                          <a:pt x="179" y="387"/>
                        </a:cubicBezTo>
                        <a:close/>
                        <a:moveTo>
                          <a:pt x="228" y="441"/>
                        </a:moveTo>
                        <a:cubicBezTo>
                          <a:pt x="228" y="441"/>
                          <a:pt x="228" y="441"/>
                          <a:pt x="228" y="442"/>
                        </a:cubicBezTo>
                        <a:cubicBezTo>
                          <a:pt x="228" y="442"/>
                          <a:pt x="228" y="442"/>
                          <a:pt x="228" y="442"/>
                        </a:cubicBezTo>
                        <a:cubicBezTo>
                          <a:pt x="228" y="442"/>
                          <a:pt x="229" y="443"/>
                          <a:pt x="228" y="443"/>
                        </a:cubicBezTo>
                        <a:cubicBezTo>
                          <a:pt x="228" y="443"/>
                          <a:pt x="227" y="443"/>
                          <a:pt x="227" y="443"/>
                        </a:cubicBezTo>
                        <a:cubicBezTo>
                          <a:pt x="227" y="443"/>
                          <a:pt x="228" y="442"/>
                          <a:pt x="227" y="442"/>
                        </a:cubicBezTo>
                        <a:cubicBezTo>
                          <a:pt x="226" y="442"/>
                          <a:pt x="227" y="441"/>
                          <a:pt x="228" y="441"/>
                        </a:cubicBezTo>
                        <a:close/>
                        <a:moveTo>
                          <a:pt x="218" y="340"/>
                        </a:moveTo>
                        <a:cubicBezTo>
                          <a:pt x="218" y="341"/>
                          <a:pt x="219" y="340"/>
                          <a:pt x="219" y="341"/>
                        </a:cubicBezTo>
                        <a:cubicBezTo>
                          <a:pt x="220" y="341"/>
                          <a:pt x="219" y="342"/>
                          <a:pt x="219" y="343"/>
                        </a:cubicBezTo>
                        <a:cubicBezTo>
                          <a:pt x="218" y="343"/>
                          <a:pt x="218" y="341"/>
                          <a:pt x="217" y="341"/>
                        </a:cubicBezTo>
                        <a:cubicBezTo>
                          <a:pt x="217" y="341"/>
                          <a:pt x="216" y="341"/>
                          <a:pt x="215" y="341"/>
                        </a:cubicBezTo>
                        <a:cubicBezTo>
                          <a:pt x="215" y="340"/>
                          <a:pt x="215" y="340"/>
                          <a:pt x="216" y="340"/>
                        </a:cubicBezTo>
                        <a:cubicBezTo>
                          <a:pt x="216" y="340"/>
                          <a:pt x="218" y="339"/>
                          <a:pt x="218" y="340"/>
                        </a:cubicBezTo>
                        <a:close/>
                        <a:moveTo>
                          <a:pt x="216" y="356"/>
                        </a:moveTo>
                        <a:cubicBezTo>
                          <a:pt x="217" y="356"/>
                          <a:pt x="218" y="356"/>
                          <a:pt x="218" y="356"/>
                        </a:cubicBezTo>
                        <a:cubicBezTo>
                          <a:pt x="218" y="357"/>
                          <a:pt x="217" y="357"/>
                          <a:pt x="217" y="357"/>
                        </a:cubicBezTo>
                        <a:cubicBezTo>
                          <a:pt x="216" y="357"/>
                          <a:pt x="216" y="357"/>
                          <a:pt x="215" y="357"/>
                        </a:cubicBezTo>
                        <a:cubicBezTo>
                          <a:pt x="215" y="357"/>
                          <a:pt x="215" y="357"/>
                          <a:pt x="214" y="357"/>
                        </a:cubicBezTo>
                        <a:cubicBezTo>
                          <a:pt x="213" y="357"/>
                          <a:pt x="214" y="356"/>
                          <a:pt x="214" y="356"/>
                        </a:cubicBezTo>
                        <a:cubicBezTo>
                          <a:pt x="215" y="356"/>
                          <a:pt x="215" y="356"/>
                          <a:pt x="216" y="356"/>
                        </a:cubicBezTo>
                        <a:close/>
                        <a:moveTo>
                          <a:pt x="237" y="369"/>
                        </a:moveTo>
                        <a:cubicBezTo>
                          <a:pt x="236" y="369"/>
                          <a:pt x="237" y="369"/>
                          <a:pt x="238" y="369"/>
                        </a:cubicBezTo>
                        <a:cubicBezTo>
                          <a:pt x="238" y="369"/>
                          <a:pt x="239" y="369"/>
                          <a:pt x="240" y="369"/>
                        </a:cubicBezTo>
                        <a:cubicBezTo>
                          <a:pt x="240" y="369"/>
                          <a:pt x="240" y="370"/>
                          <a:pt x="240" y="370"/>
                        </a:cubicBezTo>
                        <a:cubicBezTo>
                          <a:pt x="239" y="370"/>
                          <a:pt x="239" y="370"/>
                          <a:pt x="239" y="370"/>
                        </a:cubicBezTo>
                        <a:cubicBezTo>
                          <a:pt x="238" y="370"/>
                          <a:pt x="238" y="369"/>
                          <a:pt x="237" y="369"/>
                        </a:cubicBezTo>
                        <a:close/>
                        <a:moveTo>
                          <a:pt x="202" y="345"/>
                        </a:moveTo>
                        <a:cubicBezTo>
                          <a:pt x="202" y="346"/>
                          <a:pt x="201" y="345"/>
                          <a:pt x="201" y="345"/>
                        </a:cubicBezTo>
                        <a:cubicBezTo>
                          <a:pt x="200" y="345"/>
                          <a:pt x="202" y="344"/>
                          <a:pt x="202" y="345"/>
                        </a:cubicBezTo>
                        <a:close/>
                        <a:moveTo>
                          <a:pt x="238" y="350"/>
                        </a:moveTo>
                        <a:cubicBezTo>
                          <a:pt x="239" y="350"/>
                          <a:pt x="237" y="351"/>
                          <a:pt x="237" y="351"/>
                        </a:cubicBezTo>
                        <a:cubicBezTo>
                          <a:pt x="236" y="351"/>
                          <a:pt x="235" y="352"/>
                          <a:pt x="234" y="352"/>
                        </a:cubicBezTo>
                        <a:cubicBezTo>
                          <a:pt x="234" y="352"/>
                          <a:pt x="233" y="352"/>
                          <a:pt x="233" y="352"/>
                        </a:cubicBezTo>
                        <a:cubicBezTo>
                          <a:pt x="232" y="352"/>
                          <a:pt x="233" y="353"/>
                          <a:pt x="232" y="353"/>
                        </a:cubicBezTo>
                        <a:cubicBezTo>
                          <a:pt x="231" y="353"/>
                          <a:pt x="231" y="354"/>
                          <a:pt x="231" y="354"/>
                        </a:cubicBezTo>
                        <a:cubicBezTo>
                          <a:pt x="230" y="355"/>
                          <a:pt x="229" y="354"/>
                          <a:pt x="228" y="355"/>
                        </a:cubicBezTo>
                        <a:cubicBezTo>
                          <a:pt x="226" y="356"/>
                          <a:pt x="225" y="355"/>
                          <a:pt x="223" y="355"/>
                        </a:cubicBezTo>
                        <a:cubicBezTo>
                          <a:pt x="222" y="355"/>
                          <a:pt x="223" y="355"/>
                          <a:pt x="224" y="355"/>
                        </a:cubicBezTo>
                        <a:cubicBezTo>
                          <a:pt x="225" y="355"/>
                          <a:pt x="225" y="354"/>
                          <a:pt x="226" y="354"/>
                        </a:cubicBezTo>
                        <a:cubicBezTo>
                          <a:pt x="227" y="353"/>
                          <a:pt x="228" y="354"/>
                          <a:pt x="228" y="353"/>
                        </a:cubicBezTo>
                        <a:cubicBezTo>
                          <a:pt x="227" y="352"/>
                          <a:pt x="227" y="352"/>
                          <a:pt x="227" y="351"/>
                        </a:cubicBezTo>
                        <a:cubicBezTo>
                          <a:pt x="226" y="351"/>
                          <a:pt x="227" y="350"/>
                          <a:pt x="227" y="350"/>
                        </a:cubicBezTo>
                        <a:cubicBezTo>
                          <a:pt x="228" y="350"/>
                          <a:pt x="228" y="349"/>
                          <a:pt x="228" y="349"/>
                        </a:cubicBezTo>
                        <a:cubicBezTo>
                          <a:pt x="229" y="349"/>
                          <a:pt x="230" y="350"/>
                          <a:pt x="230" y="349"/>
                        </a:cubicBezTo>
                        <a:cubicBezTo>
                          <a:pt x="232" y="349"/>
                          <a:pt x="233" y="349"/>
                          <a:pt x="234" y="348"/>
                        </a:cubicBezTo>
                        <a:cubicBezTo>
                          <a:pt x="235" y="348"/>
                          <a:pt x="235" y="349"/>
                          <a:pt x="236" y="349"/>
                        </a:cubicBezTo>
                        <a:cubicBezTo>
                          <a:pt x="236" y="349"/>
                          <a:pt x="236" y="350"/>
                          <a:pt x="237" y="350"/>
                        </a:cubicBezTo>
                        <a:cubicBezTo>
                          <a:pt x="237" y="350"/>
                          <a:pt x="237" y="350"/>
                          <a:pt x="238" y="350"/>
                        </a:cubicBezTo>
                        <a:close/>
                        <a:moveTo>
                          <a:pt x="226" y="444"/>
                        </a:moveTo>
                        <a:cubicBezTo>
                          <a:pt x="226" y="444"/>
                          <a:pt x="227" y="443"/>
                          <a:pt x="227" y="444"/>
                        </a:cubicBezTo>
                        <a:cubicBezTo>
                          <a:pt x="227" y="444"/>
                          <a:pt x="226" y="444"/>
                          <a:pt x="226" y="444"/>
                        </a:cubicBezTo>
                        <a:close/>
                        <a:moveTo>
                          <a:pt x="206" y="344"/>
                        </a:moveTo>
                        <a:cubicBezTo>
                          <a:pt x="205" y="344"/>
                          <a:pt x="203" y="346"/>
                          <a:pt x="202" y="345"/>
                        </a:cubicBezTo>
                        <a:cubicBezTo>
                          <a:pt x="202" y="344"/>
                          <a:pt x="204" y="344"/>
                          <a:pt x="204" y="344"/>
                        </a:cubicBezTo>
                        <a:cubicBezTo>
                          <a:pt x="204" y="344"/>
                          <a:pt x="205" y="344"/>
                          <a:pt x="205" y="344"/>
                        </a:cubicBezTo>
                        <a:cubicBezTo>
                          <a:pt x="206" y="344"/>
                          <a:pt x="206" y="343"/>
                          <a:pt x="206" y="343"/>
                        </a:cubicBezTo>
                        <a:cubicBezTo>
                          <a:pt x="207" y="343"/>
                          <a:pt x="206" y="344"/>
                          <a:pt x="206" y="344"/>
                        </a:cubicBezTo>
                        <a:close/>
                        <a:moveTo>
                          <a:pt x="35" y="202"/>
                        </a:moveTo>
                        <a:cubicBezTo>
                          <a:pt x="34" y="202"/>
                          <a:pt x="34" y="202"/>
                          <a:pt x="33" y="200"/>
                        </a:cubicBezTo>
                        <a:cubicBezTo>
                          <a:pt x="34" y="200"/>
                          <a:pt x="34" y="200"/>
                          <a:pt x="34" y="200"/>
                        </a:cubicBezTo>
                        <a:cubicBezTo>
                          <a:pt x="36" y="199"/>
                          <a:pt x="38" y="199"/>
                          <a:pt x="40" y="199"/>
                        </a:cubicBezTo>
                        <a:cubicBezTo>
                          <a:pt x="40" y="200"/>
                          <a:pt x="39" y="201"/>
                          <a:pt x="39" y="201"/>
                        </a:cubicBezTo>
                        <a:cubicBezTo>
                          <a:pt x="38" y="201"/>
                          <a:pt x="38" y="201"/>
                          <a:pt x="37" y="202"/>
                        </a:cubicBezTo>
                        <a:cubicBezTo>
                          <a:pt x="37" y="203"/>
                          <a:pt x="36" y="202"/>
                          <a:pt x="35" y="202"/>
                        </a:cubicBezTo>
                        <a:close/>
                        <a:moveTo>
                          <a:pt x="230" y="447"/>
                        </a:moveTo>
                        <a:cubicBezTo>
                          <a:pt x="230" y="447"/>
                          <a:pt x="229" y="447"/>
                          <a:pt x="229" y="447"/>
                        </a:cubicBezTo>
                        <a:cubicBezTo>
                          <a:pt x="229" y="446"/>
                          <a:pt x="229" y="446"/>
                          <a:pt x="229" y="446"/>
                        </a:cubicBezTo>
                        <a:cubicBezTo>
                          <a:pt x="229" y="446"/>
                          <a:pt x="229" y="446"/>
                          <a:pt x="229" y="446"/>
                        </a:cubicBezTo>
                        <a:cubicBezTo>
                          <a:pt x="229" y="446"/>
                          <a:pt x="230" y="446"/>
                          <a:pt x="230" y="446"/>
                        </a:cubicBezTo>
                        <a:cubicBezTo>
                          <a:pt x="230" y="446"/>
                          <a:pt x="230" y="447"/>
                          <a:pt x="230" y="447"/>
                        </a:cubicBezTo>
                        <a:close/>
                        <a:moveTo>
                          <a:pt x="231" y="450"/>
                        </a:moveTo>
                        <a:cubicBezTo>
                          <a:pt x="231" y="450"/>
                          <a:pt x="230" y="449"/>
                          <a:pt x="230" y="449"/>
                        </a:cubicBezTo>
                        <a:cubicBezTo>
                          <a:pt x="230" y="449"/>
                          <a:pt x="230" y="449"/>
                          <a:pt x="230" y="449"/>
                        </a:cubicBezTo>
                        <a:cubicBezTo>
                          <a:pt x="231" y="448"/>
                          <a:pt x="231" y="449"/>
                          <a:pt x="231" y="450"/>
                        </a:cubicBezTo>
                        <a:close/>
                        <a:moveTo>
                          <a:pt x="242" y="449"/>
                        </a:moveTo>
                        <a:cubicBezTo>
                          <a:pt x="242" y="449"/>
                          <a:pt x="242" y="449"/>
                          <a:pt x="242" y="449"/>
                        </a:cubicBezTo>
                        <a:cubicBezTo>
                          <a:pt x="240" y="449"/>
                          <a:pt x="239" y="449"/>
                          <a:pt x="237" y="449"/>
                        </a:cubicBezTo>
                        <a:cubicBezTo>
                          <a:pt x="236" y="449"/>
                          <a:pt x="235" y="449"/>
                          <a:pt x="235" y="449"/>
                        </a:cubicBezTo>
                        <a:cubicBezTo>
                          <a:pt x="235" y="449"/>
                          <a:pt x="235" y="449"/>
                          <a:pt x="235" y="448"/>
                        </a:cubicBezTo>
                        <a:cubicBezTo>
                          <a:pt x="235" y="448"/>
                          <a:pt x="235" y="448"/>
                          <a:pt x="234" y="448"/>
                        </a:cubicBezTo>
                        <a:cubicBezTo>
                          <a:pt x="234" y="448"/>
                          <a:pt x="233" y="448"/>
                          <a:pt x="233" y="448"/>
                        </a:cubicBezTo>
                        <a:cubicBezTo>
                          <a:pt x="233" y="448"/>
                          <a:pt x="233" y="448"/>
                          <a:pt x="232" y="448"/>
                        </a:cubicBezTo>
                        <a:cubicBezTo>
                          <a:pt x="232" y="447"/>
                          <a:pt x="232" y="447"/>
                          <a:pt x="232" y="447"/>
                        </a:cubicBezTo>
                        <a:cubicBezTo>
                          <a:pt x="232" y="447"/>
                          <a:pt x="232" y="447"/>
                          <a:pt x="232" y="447"/>
                        </a:cubicBezTo>
                        <a:cubicBezTo>
                          <a:pt x="232" y="447"/>
                          <a:pt x="232" y="447"/>
                          <a:pt x="232" y="447"/>
                        </a:cubicBezTo>
                        <a:cubicBezTo>
                          <a:pt x="232" y="447"/>
                          <a:pt x="231" y="447"/>
                          <a:pt x="231" y="447"/>
                        </a:cubicBezTo>
                        <a:cubicBezTo>
                          <a:pt x="230" y="447"/>
                          <a:pt x="230" y="447"/>
                          <a:pt x="230" y="447"/>
                        </a:cubicBezTo>
                        <a:cubicBezTo>
                          <a:pt x="230" y="447"/>
                          <a:pt x="230" y="447"/>
                          <a:pt x="230" y="447"/>
                        </a:cubicBezTo>
                        <a:cubicBezTo>
                          <a:pt x="230" y="447"/>
                          <a:pt x="230" y="447"/>
                          <a:pt x="231" y="447"/>
                        </a:cubicBezTo>
                        <a:cubicBezTo>
                          <a:pt x="231" y="446"/>
                          <a:pt x="231" y="446"/>
                          <a:pt x="231" y="446"/>
                        </a:cubicBezTo>
                        <a:cubicBezTo>
                          <a:pt x="231" y="446"/>
                          <a:pt x="231" y="446"/>
                          <a:pt x="230" y="446"/>
                        </a:cubicBezTo>
                        <a:cubicBezTo>
                          <a:pt x="230" y="446"/>
                          <a:pt x="230" y="446"/>
                          <a:pt x="230" y="445"/>
                        </a:cubicBezTo>
                        <a:cubicBezTo>
                          <a:pt x="230" y="445"/>
                          <a:pt x="230" y="445"/>
                          <a:pt x="230" y="445"/>
                        </a:cubicBezTo>
                        <a:cubicBezTo>
                          <a:pt x="229" y="445"/>
                          <a:pt x="229" y="445"/>
                          <a:pt x="229" y="445"/>
                        </a:cubicBezTo>
                        <a:cubicBezTo>
                          <a:pt x="228" y="445"/>
                          <a:pt x="228" y="445"/>
                          <a:pt x="228" y="444"/>
                        </a:cubicBezTo>
                        <a:cubicBezTo>
                          <a:pt x="228" y="444"/>
                          <a:pt x="228" y="444"/>
                          <a:pt x="229" y="444"/>
                        </a:cubicBezTo>
                        <a:cubicBezTo>
                          <a:pt x="229" y="444"/>
                          <a:pt x="230" y="445"/>
                          <a:pt x="230" y="444"/>
                        </a:cubicBezTo>
                        <a:cubicBezTo>
                          <a:pt x="230" y="444"/>
                          <a:pt x="230" y="444"/>
                          <a:pt x="230" y="444"/>
                        </a:cubicBezTo>
                        <a:cubicBezTo>
                          <a:pt x="230" y="444"/>
                          <a:pt x="230" y="444"/>
                          <a:pt x="231" y="444"/>
                        </a:cubicBezTo>
                        <a:cubicBezTo>
                          <a:pt x="231" y="444"/>
                          <a:pt x="231" y="444"/>
                          <a:pt x="231" y="444"/>
                        </a:cubicBezTo>
                        <a:cubicBezTo>
                          <a:pt x="231" y="443"/>
                          <a:pt x="230" y="443"/>
                          <a:pt x="230" y="443"/>
                        </a:cubicBezTo>
                        <a:cubicBezTo>
                          <a:pt x="230" y="442"/>
                          <a:pt x="230" y="442"/>
                          <a:pt x="230" y="441"/>
                        </a:cubicBezTo>
                        <a:cubicBezTo>
                          <a:pt x="230" y="441"/>
                          <a:pt x="231" y="440"/>
                          <a:pt x="230" y="440"/>
                        </a:cubicBezTo>
                        <a:cubicBezTo>
                          <a:pt x="229" y="440"/>
                          <a:pt x="229" y="441"/>
                          <a:pt x="228" y="440"/>
                        </a:cubicBezTo>
                        <a:cubicBezTo>
                          <a:pt x="228" y="440"/>
                          <a:pt x="227" y="440"/>
                          <a:pt x="227" y="439"/>
                        </a:cubicBezTo>
                        <a:cubicBezTo>
                          <a:pt x="227" y="439"/>
                          <a:pt x="228" y="439"/>
                          <a:pt x="228" y="439"/>
                        </a:cubicBezTo>
                        <a:cubicBezTo>
                          <a:pt x="228" y="439"/>
                          <a:pt x="228" y="439"/>
                          <a:pt x="228" y="438"/>
                        </a:cubicBezTo>
                        <a:cubicBezTo>
                          <a:pt x="228" y="438"/>
                          <a:pt x="227" y="438"/>
                          <a:pt x="227" y="438"/>
                        </a:cubicBezTo>
                        <a:cubicBezTo>
                          <a:pt x="227" y="437"/>
                          <a:pt x="226" y="437"/>
                          <a:pt x="226" y="437"/>
                        </a:cubicBezTo>
                        <a:cubicBezTo>
                          <a:pt x="227" y="437"/>
                          <a:pt x="227" y="437"/>
                          <a:pt x="227" y="437"/>
                        </a:cubicBezTo>
                        <a:cubicBezTo>
                          <a:pt x="227" y="436"/>
                          <a:pt x="227" y="436"/>
                          <a:pt x="227" y="436"/>
                        </a:cubicBezTo>
                        <a:cubicBezTo>
                          <a:pt x="227" y="436"/>
                          <a:pt x="227" y="435"/>
                          <a:pt x="227" y="435"/>
                        </a:cubicBezTo>
                        <a:cubicBezTo>
                          <a:pt x="228" y="434"/>
                          <a:pt x="228" y="434"/>
                          <a:pt x="228" y="434"/>
                        </a:cubicBezTo>
                        <a:cubicBezTo>
                          <a:pt x="228" y="433"/>
                          <a:pt x="228" y="433"/>
                          <a:pt x="228" y="432"/>
                        </a:cubicBezTo>
                        <a:cubicBezTo>
                          <a:pt x="228" y="432"/>
                          <a:pt x="227" y="431"/>
                          <a:pt x="227" y="430"/>
                        </a:cubicBezTo>
                        <a:cubicBezTo>
                          <a:pt x="227" y="430"/>
                          <a:pt x="227" y="430"/>
                          <a:pt x="228" y="429"/>
                        </a:cubicBezTo>
                        <a:cubicBezTo>
                          <a:pt x="228" y="429"/>
                          <a:pt x="227" y="428"/>
                          <a:pt x="227" y="428"/>
                        </a:cubicBezTo>
                        <a:cubicBezTo>
                          <a:pt x="228" y="428"/>
                          <a:pt x="227" y="427"/>
                          <a:pt x="228" y="427"/>
                        </a:cubicBezTo>
                        <a:cubicBezTo>
                          <a:pt x="228" y="427"/>
                          <a:pt x="228" y="427"/>
                          <a:pt x="228" y="426"/>
                        </a:cubicBezTo>
                        <a:cubicBezTo>
                          <a:pt x="228" y="426"/>
                          <a:pt x="228" y="426"/>
                          <a:pt x="228" y="426"/>
                        </a:cubicBezTo>
                        <a:cubicBezTo>
                          <a:pt x="228" y="426"/>
                          <a:pt x="228" y="426"/>
                          <a:pt x="228" y="426"/>
                        </a:cubicBezTo>
                        <a:cubicBezTo>
                          <a:pt x="228" y="425"/>
                          <a:pt x="228" y="425"/>
                          <a:pt x="228" y="425"/>
                        </a:cubicBezTo>
                        <a:cubicBezTo>
                          <a:pt x="228" y="424"/>
                          <a:pt x="228" y="424"/>
                          <a:pt x="228" y="424"/>
                        </a:cubicBezTo>
                        <a:cubicBezTo>
                          <a:pt x="228" y="424"/>
                          <a:pt x="228" y="423"/>
                          <a:pt x="228" y="423"/>
                        </a:cubicBezTo>
                        <a:cubicBezTo>
                          <a:pt x="228" y="423"/>
                          <a:pt x="228" y="422"/>
                          <a:pt x="228" y="422"/>
                        </a:cubicBezTo>
                        <a:cubicBezTo>
                          <a:pt x="228" y="422"/>
                          <a:pt x="228" y="421"/>
                          <a:pt x="228" y="421"/>
                        </a:cubicBezTo>
                        <a:cubicBezTo>
                          <a:pt x="228" y="421"/>
                          <a:pt x="228" y="420"/>
                          <a:pt x="228" y="420"/>
                        </a:cubicBezTo>
                        <a:cubicBezTo>
                          <a:pt x="229" y="420"/>
                          <a:pt x="229" y="420"/>
                          <a:pt x="229" y="419"/>
                        </a:cubicBezTo>
                        <a:cubicBezTo>
                          <a:pt x="229" y="419"/>
                          <a:pt x="229" y="419"/>
                          <a:pt x="229" y="419"/>
                        </a:cubicBezTo>
                        <a:cubicBezTo>
                          <a:pt x="229" y="419"/>
                          <a:pt x="228" y="419"/>
                          <a:pt x="228" y="419"/>
                        </a:cubicBezTo>
                        <a:cubicBezTo>
                          <a:pt x="228" y="418"/>
                          <a:pt x="228" y="418"/>
                          <a:pt x="228" y="418"/>
                        </a:cubicBezTo>
                        <a:cubicBezTo>
                          <a:pt x="228" y="417"/>
                          <a:pt x="228" y="417"/>
                          <a:pt x="228" y="416"/>
                        </a:cubicBezTo>
                        <a:cubicBezTo>
                          <a:pt x="228" y="416"/>
                          <a:pt x="228" y="416"/>
                          <a:pt x="228" y="416"/>
                        </a:cubicBezTo>
                        <a:cubicBezTo>
                          <a:pt x="226" y="416"/>
                          <a:pt x="226" y="415"/>
                          <a:pt x="225" y="415"/>
                        </a:cubicBezTo>
                        <a:cubicBezTo>
                          <a:pt x="224" y="414"/>
                          <a:pt x="224" y="414"/>
                          <a:pt x="223" y="414"/>
                        </a:cubicBezTo>
                        <a:cubicBezTo>
                          <a:pt x="222" y="414"/>
                          <a:pt x="222" y="414"/>
                          <a:pt x="222" y="414"/>
                        </a:cubicBezTo>
                        <a:cubicBezTo>
                          <a:pt x="221" y="414"/>
                          <a:pt x="220" y="413"/>
                          <a:pt x="219" y="413"/>
                        </a:cubicBezTo>
                        <a:cubicBezTo>
                          <a:pt x="218" y="413"/>
                          <a:pt x="218" y="412"/>
                          <a:pt x="217" y="412"/>
                        </a:cubicBezTo>
                        <a:cubicBezTo>
                          <a:pt x="217" y="412"/>
                          <a:pt x="217" y="412"/>
                          <a:pt x="216" y="412"/>
                        </a:cubicBezTo>
                        <a:cubicBezTo>
                          <a:pt x="215" y="411"/>
                          <a:pt x="215" y="410"/>
                          <a:pt x="215" y="409"/>
                        </a:cubicBezTo>
                        <a:cubicBezTo>
                          <a:pt x="214" y="409"/>
                          <a:pt x="214" y="409"/>
                          <a:pt x="214" y="409"/>
                        </a:cubicBezTo>
                        <a:cubicBezTo>
                          <a:pt x="214" y="409"/>
                          <a:pt x="214" y="409"/>
                          <a:pt x="214" y="409"/>
                        </a:cubicBezTo>
                        <a:cubicBezTo>
                          <a:pt x="213" y="408"/>
                          <a:pt x="214" y="408"/>
                          <a:pt x="213" y="408"/>
                        </a:cubicBezTo>
                        <a:cubicBezTo>
                          <a:pt x="213" y="407"/>
                          <a:pt x="212" y="407"/>
                          <a:pt x="212" y="407"/>
                        </a:cubicBezTo>
                        <a:cubicBezTo>
                          <a:pt x="211" y="407"/>
                          <a:pt x="211" y="406"/>
                          <a:pt x="211" y="406"/>
                        </a:cubicBezTo>
                        <a:cubicBezTo>
                          <a:pt x="210" y="405"/>
                          <a:pt x="210" y="405"/>
                          <a:pt x="210" y="404"/>
                        </a:cubicBezTo>
                        <a:cubicBezTo>
                          <a:pt x="209" y="404"/>
                          <a:pt x="209" y="403"/>
                          <a:pt x="209" y="403"/>
                        </a:cubicBezTo>
                        <a:cubicBezTo>
                          <a:pt x="208" y="402"/>
                          <a:pt x="207" y="401"/>
                          <a:pt x="206" y="401"/>
                        </a:cubicBezTo>
                        <a:cubicBezTo>
                          <a:pt x="205" y="400"/>
                          <a:pt x="204" y="400"/>
                          <a:pt x="204" y="400"/>
                        </a:cubicBezTo>
                        <a:cubicBezTo>
                          <a:pt x="204" y="400"/>
                          <a:pt x="204" y="400"/>
                          <a:pt x="204" y="400"/>
                        </a:cubicBezTo>
                        <a:cubicBezTo>
                          <a:pt x="205" y="399"/>
                          <a:pt x="204" y="399"/>
                          <a:pt x="203" y="398"/>
                        </a:cubicBezTo>
                        <a:cubicBezTo>
                          <a:pt x="203" y="398"/>
                          <a:pt x="204" y="397"/>
                          <a:pt x="205" y="396"/>
                        </a:cubicBezTo>
                        <a:cubicBezTo>
                          <a:pt x="206" y="396"/>
                          <a:pt x="207" y="395"/>
                          <a:pt x="206" y="395"/>
                        </a:cubicBezTo>
                        <a:cubicBezTo>
                          <a:pt x="206" y="395"/>
                          <a:pt x="206" y="395"/>
                          <a:pt x="206" y="395"/>
                        </a:cubicBezTo>
                        <a:cubicBezTo>
                          <a:pt x="205" y="395"/>
                          <a:pt x="205" y="395"/>
                          <a:pt x="205" y="394"/>
                        </a:cubicBezTo>
                        <a:cubicBezTo>
                          <a:pt x="204" y="394"/>
                          <a:pt x="205" y="394"/>
                          <a:pt x="205" y="394"/>
                        </a:cubicBezTo>
                        <a:cubicBezTo>
                          <a:pt x="205" y="394"/>
                          <a:pt x="205" y="393"/>
                          <a:pt x="204" y="393"/>
                        </a:cubicBezTo>
                        <a:cubicBezTo>
                          <a:pt x="204" y="393"/>
                          <a:pt x="204" y="393"/>
                          <a:pt x="204" y="392"/>
                        </a:cubicBezTo>
                        <a:cubicBezTo>
                          <a:pt x="204" y="392"/>
                          <a:pt x="205" y="392"/>
                          <a:pt x="205" y="392"/>
                        </a:cubicBezTo>
                        <a:cubicBezTo>
                          <a:pt x="205" y="392"/>
                          <a:pt x="205" y="392"/>
                          <a:pt x="205" y="391"/>
                        </a:cubicBezTo>
                        <a:cubicBezTo>
                          <a:pt x="205" y="391"/>
                          <a:pt x="206" y="391"/>
                          <a:pt x="206" y="391"/>
                        </a:cubicBezTo>
                        <a:cubicBezTo>
                          <a:pt x="207" y="390"/>
                          <a:pt x="206" y="390"/>
                          <a:pt x="206" y="389"/>
                        </a:cubicBezTo>
                        <a:cubicBezTo>
                          <a:pt x="207" y="389"/>
                          <a:pt x="208" y="389"/>
                          <a:pt x="209" y="388"/>
                        </a:cubicBezTo>
                        <a:cubicBezTo>
                          <a:pt x="209" y="388"/>
                          <a:pt x="208" y="388"/>
                          <a:pt x="209" y="388"/>
                        </a:cubicBezTo>
                        <a:cubicBezTo>
                          <a:pt x="209" y="387"/>
                          <a:pt x="210" y="387"/>
                          <a:pt x="210" y="387"/>
                        </a:cubicBezTo>
                        <a:cubicBezTo>
                          <a:pt x="210" y="386"/>
                          <a:pt x="211" y="386"/>
                          <a:pt x="212" y="386"/>
                        </a:cubicBezTo>
                        <a:cubicBezTo>
                          <a:pt x="212" y="385"/>
                          <a:pt x="212" y="385"/>
                          <a:pt x="213" y="385"/>
                        </a:cubicBezTo>
                        <a:cubicBezTo>
                          <a:pt x="213" y="384"/>
                          <a:pt x="214" y="384"/>
                          <a:pt x="213" y="383"/>
                        </a:cubicBezTo>
                        <a:cubicBezTo>
                          <a:pt x="213" y="383"/>
                          <a:pt x="213" y="383"/>
                          <a:pt x="213" y="382"/>
                        </a:cubicBezTo>
                        <a:cubicBezTo>
                          <a:pt x="213" y="382"/>
                          <a:pt x="213" y="381"/>
                          <a:pt x="214" y="381"/>
                        </a:cubicBezTo>
                        <a:cubicBezTo>
                          <a:pt x="214" y="381"/>
                          <a:pt x="213" y="380"/>
                          <a:pt x="213" y="380"/>
                        </a:cubicBezTo>
                        <a:cubicBezTo>
                          <a:pt x="214" y="379"/>
                          <a:pt x="214" y="379"/>
                          <a:pt x="213" y="379"/>
                        </a:cubicBezTo>
                        <a:cubicBezTo>
                          <a:pt x="212" y="378"/>
                          <a:pt x="212" y="377"/>
                          <a:pt x="211" y="377"/>
                        </a:cubicBezTo>
                        <a:cubicBezTo>
                          <a:pt x="210" y="377"/>
                          <a:pt x="209" y="377"/>
                          <a:pt x="209" y="377"/>
                        </a:cubicBezTo>
                        <a:cubicBezTo>
                          <a:pt x="208" y="377"/>
                          <a:pt x="208" y="377"/>
                          <a:pt x="207" y="377"/>
                        </a:cubicBezTo>
                        <a:cubicBezTo>
                          <a:pt x="206" y="377"/>
                          <a:pt x="204" y="378"/>
                          <a:pt x="203" y="378"/>
                        </a:cubicBezTo>
                        <a:cubicBezTo>
                          <a:pt x="202" y="378"/>
                          <a:pt x="201" y="378"/>
                          <a:pt x="200" y="377"/>
                        </a:cubicBezTo>
                        <a:cubicBezTo>
                          <a:pt x="199" y="377"/>
                          <a:pt x="198" y="377"/>
                          <a:pt x="197" y="378"/>
                        </a:cubicBezTo>
                        <a:cubicBezTo>
                          <a:pt x="196" y="378"/>
                          <a:pt x="192" y="378"/>
                          <a:pt x="192" y="377"/>
                        </a:cubicBezTo>
                        <a:cubicBezTo>
                          <a:pt x="192" y="376"/>
                          <a:pt x="192" y="375"/>
                          <a:pt x="193" y="375"/>
                        </a:cubicBezTo>
                        <a:cubicBezTo>
                          <a:pt x="193" y="374"/>
                          <a:pt x="193" y="374"/>
                          <a:pt x="193" y="373"/>
                        </a:cubicBezTo>
                        <a:cubicBezTo>
                          <a:pt x="193" y="373"/>
                          <a:pt x="193" y="372"/>
                          <a:pt x="193" y="371"/>
                        </a:cubicBezTo>
                        <a:cubicBezTo>
                          <a:pt x="193" y="371"/>
                          <a:pt x="192" y="371"/>
                          <a:pt x="192" y="370"/>
                        </a:cubicBezTo>
                        <a:cubicBezTo>
                          <a:pt x="191" y="369"/>
                          <a:pt x="190" y="369"/>
                          <a:pt x="189" y="368"/>
                        </a:cubicBezTo>
                        <a:cubicBezTo>
                          <a:pt x="188" y="367"/>
                          <a:pt x="186" y="369"/>
                          <a:pt x="185" y="368"/>
                        </a:cubicBezTo>
                        <a:cubicBezTo>
                          <a:pt x="184" y="367"/>
                          <a:pt x="183" y="367"/>
                          <a:pt x="181" y="367"/>
                        </a:cubicBezTo>
                        <a:cubicBezTo>
                          <a:pt x="180" y="367"/>
                          <a:pt x="178" y="367"/>
                          <a:pt x="178" y="366"/>
                        </a:cubicBezTo>
                        <a:cubicBezTo>
                          <a:pt x="178" y="365"/>
                          <a:pt x="179" y="364"/>
                          <a:pt x="178" y="364"/>
                        </a:cubicBezTo>
                        <a:cubicBezTo>
                          <a:pt x="177" y="363"/>
                          <a:pt x="177" y="363"/>
                          <a:pt x="176" y="363"/>
                        </a:cubicBezTo>
                        <a:cubicBezTo>
                          <a:pt x="175" y="362"/>
                          <a:pt x="173" y="363"/>
                          <a:pt x="172" y="363"/>
                        </a:cubicBezTo>
                        <a:cubicBezTo>
                          <a:pt x="170" y="363"/>
                          <a:pt x="173" y="365"/>
                          <a:pt x="171" y="364"/>
                        </a:cubicBezTo>
                        <a:cubicBezTo>
                          <a:pt x="170" y="363"/>
                          <a:pt x="168" y="362"/>
                          <a:pt x="167" y="361"/>
                        </a:cubicBezTo>
                        <a:cubicBezTo>
                          <a:pt x="165" y="360"/>
                          <a:pt x="163" y="360"/>
                          <a:pt x="161" y="359"/>
                        </a:cubicBezTo>
                        <a:cubicBezTo>
                          <a:pt x="159" y="359"/>
                          <a:pt x="157" y="358"/>
                          <a:pt x="156" y="357"/>
                        </a:cubicBezTo>
                        <a:cubicBezTo>
                          <a:pt x="154" y="357"/>
                          <a:pt x="154" y="356"/>
                          <a:pt x="153" y="355"/>
                        </a:cubicBezTo>
                        <a:cubicBezTo>
                          <a:pt x="152" y="355"/>
                          <a:pt x="151" y="355"/>
                          <a:pt x="150" y="354"/>
                        </a:cubicBezTo>
                        <a:cubicBezTo>
                          <a:pt x="148" y="353"/>
                          <a:pt x="147" y="352"/>
                          <a:pt x="146" y="351"/>
                        </a:cubicBezTo>
                        <a:cubicBezTo>
                          <a:pt x="145" y="351"/>
                          <a:pt x="144" y="350"/>
                          <a:pt x="144" y="350"/>
                        </a:cubicBezTo>
                        <a:cubicBezTo>
                          <a:pt x="144" y="349"/>
                          <a:pt x="145" y="349"/>
                          <a:pt x="145" y="348"/>
                        </a:cubicBezTo>
                        <a:cubicBezTo>
                          <a:pt x="145" y="346"/>
                          <a:pt x="143" y="345"/>
                          <a:pt x="142" y="344"/>
                        </a:cubicBezTo>
                        <a:cubicBezTo>
                          <a:pt x="141" y="343"/>
                          <a:pt x="141" y="343"/>
                          <a:pt x="140" y="342"/>
                        </a:cubicBezTo>
                        <a:cubicBezTo>
                          <a:pt x="139" y="341"/>
                          <a:pt x="139" y="341"/>
                          <a:pt x="138" y="340"/>
                        </a:cubicBezTo>
                        <a:cubicBezTo>
                          <a:pt x="137" y="339"/>
                          <a:pt x="136" y="338"/>
                          <a:pt x="135" y="337"/>
                        </a:cubicBezTo>
                        <a:cubicBezTo>
                          <a:pt x="134" y="337"/>
                          <a:pt x="133" y="335"/>
                          <a:pt x="133" y="334"/>
                        </a:cubicBezTo>
                        <a:cubicBezTo>
                          <a:pt x="132" y="332"/>
                          <a:pt x="130" y="332"/>
                          <a:pt x="129" y="330"/>
                        </a:cubicBezTo>
                        <a:cubicBezTo>
                          <a:pt x="128" y="329"/>
                          <a:pt x="127" y="329"/>
                          <a:pt x="126" y="328"/>
                        </a:cubicBezTo>
                        <a:cubicBezTo>
                          <a:pt x="126" y="328"/>
                          <a:pt x="125" y="327"/>
                          <a:pt x="125" y="326"/>
                        </a:cubicBezTo>
                        <a:cubicBezTo>
                          <a:pt x="124" y="325"/>
                          <a:pt x="123" y="323"/>
                          <a:pt x="122" y="322"/>
                        </a:cubicBezTo>
                        <a:cubicBezTo>
                          <a:pt x="122" y="321"/>
                          <a:pt x="120" y="319"/>
                          <a:pt x="120" y="321"/>
                        </a:cubicBezTo>
                        <a:cubicBezTo>
                          <a:pt x="120" y="322"/>
                          <a:pt x="121" y="323"/>
                          <a:pt x="120" y="324"/>
                        </a:cubicBezTo>
                        <a:cubicBezTo>
                          <a:pt x="120" y="325"/>
                          <a:pt x="120" y="325"/>
                          <a:pt x="121" y="326"/>
                        </a:cubicBezTo>
                        <a:cubicBezTo>
                          <a:pt x="123" y="327"/>
                          <a:pt x="124" y="328"/>
                          <a:pt x="124" y="329"/>
                        </a:cubicBezTo>
                        <a:cubicBezTo>
                          <a:pt x="125" y="330"/>
                          <a:pt x="125" y="330"/>
                          <a:pt x="126" y="331"/>
                        </a:cubicBezTo>
                        <a:cubicBezTo>
                          <a:pt x="127" y="332"/>
                          <a:pt x="127" y="332"/>
                          <a:pt x="128" y="333"/>
                        </a:cubicBezTo>
                        <a:cubicBezTo>
                          <a:pt x="128" y="334"/>
                          <a:pt x="129" y="335"/>
                          <a:pt x="130" y="336"/>
                        </a:cubicBezTo>
                        <a:cubicBezTo>
                          <a:pt x="130" y="336"/>
                          <a:pt x="130" y="337"/>
                          <a:pt x="131" y="337"/>
                        </a:cubicBezTo>
                        <a:cubicBezTo>
                          <a:pt x="131" y="338"/>
                          <a:pt x="132" y="339"/>
                          <a:pt x="132" y="339"/>
                        </a:cubicBezTo>
                        <a:cubicBezTo>
                          <a:pt x="132" y="340"/>
                          <a:pt x="133" y="340"/>
                          <a:pt x="134" y="341"/>
                        </a:cubicBezTo>
                        <a:cubicBezTo>
                          <a:pt x="134" y="341"/>
                          <a:pt x="135" y="342"/>
                          <a:pt x="135" y="343"/>
                        </a:cubicBezTo>
                        <a:cubicBezTo>
                          <a:pt x="135" y="343"/>
                          <a:pt x="134" y="343"/>
                          <a:pt x="134" y="343"/>
                        </a:cubicBezTo>
                        <a:cubicBezTo>
                          <a:pt x="133" y="343"/>
                          <a:pt x="133" y="342"/>
                          <a:pt x="133" y="342"/>
                        </a:cubicBezTo>
                        <a:cubicBezTo>
                          <a:pt x="132" y="341"/>
                          <a:pt x="131" y="341"/>
                          <a:pt x="131" y="340"/>
                        </a:cubicBezTo>
                        <a:cubicBezTo>
                          <a:pt x="130" y="339"/>
                          <a:pt x="130" y="339"/>
                          <a:pt x="129" y="339"/>
                        </a:cubicBezTo>
                        <a:cubicBezTo>
                          <a:pt x="128" y="339"/>
                          <a:pt x="128" y="338"/>
                          <a:pt x="127" y="338"/>
                        </a:cubicBezTo>
                        <a:cubicBezTo>
                          <a:pt x="127" y="336"/>
                          <a:pt x="128" y="335"/>
                          <a:pt x="126" y="334"/>
                        </a:cubicBezTo>
                        <a:cubicBezTo>
                          <a:pt x="125" y="333"/>
                          <a:pt x="123" y="333"/>
                          <a:pt x="123" y="332"/>
                        </a:cubicBezTo>
                        <a:cubicBezTo>
                          <a:pt x="122" y="331"/>
                          <a:pt x="123" y="329"/>
                          <a:pt x="122" y="328"/>
                        </a:cubicBezTo>
                        <a:cubicBezTo>
                          <a:pt x="121" y="328"/>
                          <a:pt x="120" y="327"/>
                          <a:pt x="119" y="326"/>
                        </a:cubicBezTo>
                        <a:cubicBezTo>
                          <a:pt x="119" y="326"/>
                          <a:pt x="119" y="325"/>
                          <a:pt x="118" y="324"/>
                        </a:cubicBezTo>
                        <a:cubicBezTo>
                          <a:pt x="118" y="323"/>
                          <a:pt x="116" y="322"/>
                          <a:pt x="115" y="320"/>
                        </a:cubicBezTo>
                        <a:cubicBezTo>
                          <a:pt x="114" y="318"/>
                          <a:pt x="112" y="316"/>
                          <a:pt x="112" y="315"/>
                        </a:cubicBezTo>
                        <a:cubicBezTo>
                          <a:pt x="111" y="313"/>
                          <a:pt x="109" y="312"/>
                          <a:pt x="108" y="311"/>
                        </a:cubicBezTo>
                        <a:cubicBezTo>
                          <a:pt x="105" y="310"/>
                          <a:pt x="102" y="305"/>
                          <a:pt x="101" y="302"/>
                        </a:cubicBezTo>
                        <a:cubicBezTo>
                          <a:pt x="101" y="301"/>
                          <a:pt x="100" y="300"/>
                          <a:pt x="100" y="299"/>
                        </a:cubicBezTo>
                        <a:cubicBezTo>
                          <a:pt x="99" y="298"/>
                          <a:pt x="99" y="298"/>
                          <a:pt x="98" y="297"/>
                        </a:cubicBezTo>
                        <a:cubicBezTo>
                          <a:pt x="98" y="296"/>
                          <a:pt x="98" y="295"/>
                          <a:pt x="97" y="294"/>
                        </a:cubicBezTo>
                        <a:cubicBezTo>
                          <a:pt x="97" y="294"/>
                          <a:pt x="96" y="293"/>
                          <a:pt x="96" y="292"/>
                        </a:cubicBezTo>
                        <a:cubicBezTo>
                          <a:pt x="96" y="291"/>
                          <a:pt x="96" y="290"/>
                          <a:pt x="96" y="289"/>
                        </a:cubicBezTo>
                        <a:cubicBezTo>
                          <a:pt x="96" y="288"/>
                          <a:pt x="96" y="287"/>
                          <a:pt x="96" y="287"/>
                        </a:cubicBezTo>
                        <a:cubicBezTo>
                          <a:pt x="96" y="286"/>
                          <a:pt x="95" y="285"/>
                          <a:pt x="95" y="284"/>
                        </a:cubicBezTo>
                        <a:cubicBezTo>
                          <a:pt x="95" y="283"/>
                          <a:pt x="95" y="282"/>
                          <a:pt x="95" y="281"/>
                        </a:cubicBezTo>
                        <a:cubicBezTo>
                          <a:pt x="96" y="278"/>
                          <a:pt x="95" y="276"/>
                          <a:pt x="95" y="273"/>
                        </a:cubicBezTo>
                        <a:cubicBezTo>
                          <a:pt x="95" y="272"/>
                          <a:pt x="95" y="271"/>
                          <a:pt x="95" y="270"/>
                        </a:cubicBezTo>
                        <a:cubicBezTo>
                          <a:pt x="95" y="269"/>
                          <a:pt x="94" y="269"/>
                          <a:pt x="94" y="268"/>
                        </a:cubicBezTo>
                        <a:cubicBezTo>
                          <a:pt x="94" y="268"/>
                          <a:pt x="93" y="265"/>
                          <a:pt x="94" y="265"/>
                        </a:cubicBezTo>
                        <a:cubicBezTo>
                          <a:pt x="95" y="265"/>
                          <a:pt x="96" y="266"/>
                          <a:pt x="97" y="266"/>
                        </a:cubicBezTo>
                        <a:cubicBezTo>
                          <a:pt x="98" y="266"/>
                          <a:pt x="98" y="265"/>
                          <a:pt x="98" y="264"/>
                        </a:cubicBezTo>
                        <a:cubicBezTo>
                          <a:pt x="97" y="263"/>
                          <a:pt x="95" y="263"/>
                          <a:pt x="95" y="263"/>
                        </a:cubicBezTo>
                        <a:cubicBezTo>
                          <a:pt x="94" y="263"/>
                          <a:pt x="92" y="265"/>
                          <a:pt x="91" y="263"/>
                        </a:cubicBezTo>
                        <a:cubicBezTo>
                          <a:pt x="90" y="261"/>
                          <a:pt x="89" y="260"/>
                          <a:pt x="88" y="259"/>
                        </a:cubicBezTo>
                        <a:cubicBezTo>
                          <a:pt x="87" y="258"/>
                          <a:pt x="87" y="256"/>
                          <a:pt x="87" y="254"/>
                        </a:cubicBezTo>
                        <a:cubicBezTo>
                          <a:pt x="87" y="253"/>
                          <a:pt x="87" y="252"/>
                          <a:pt x="87" y="252"/>
                        </a:cubicBezTo>
                        <a:cubicBezTo>
                          <a:pt x="87" y="251"/>
                          <a:pt x="87" y="251"/>
                          <a:pt x="87" y="250"/>
                        </a:cubicBezTo>
                        <a:cubicBezTo>
                          <a:pt x="87" y="250"/>
                          <a:pt x="87" y="250"/>
                          <a:pt x="87" y="250"/>
                        </a:cubicBezTo>
                        <a:cubicBezTo>
                          <a:pt x="88" y="249"/>
                          <a:pt x="87" y="248"/>
                          <a:pt x="86" y="248"/>
                        </a:cubicBezTo>
                        <a:cubicBezTo>
                          <a:pt x="86" y="247"/>
                          <a:pt x="86" y="247"/>
                          <a:pt x="85" y="246"/>
                        </a:cubicBezTo>
                        <a:cubicBezTo>
                          <a:pt x="85" y="246"/>
                          <a:pt x="85" y="242"/>
                          <a:pt x="85" y="242"/>
                        </a:cubicBezTo>
                        <a:cubicBezTo>
                          <a:pt x="85" y="243"/>
                          <a:pt x="85" y="244"/>
                          <a:pt x="84" y="244"/>
                        </a:cubicBezTo>
                        <a:cubicBezTo>
                          <a:pt x="84" y="244"/>
                          <a:pt x="83" y="244"/>
                          <a:pt x="83" y="244"/>
                        </a:cubicBezTo>
                        <a:cubicBezTo>
                          <a:pt x="82" y="246"/>
                          <a:pt x="82" y="243"/>
                          <a:pt x="82" y="242"/>
                        </a:cubicBezTo>
                        <a:cubicBezTo>
                          <a:pt x="82" y="241"/>
                          <a:pt x="81" y="241"/>
                          <a:pt x="81" y="240"/>
                        </a:cubicBezTo>
                        <a:cubicBezTo>
                          <a:pt x="81" y="239"/>
                          <a:pt x="81" y="239"/>
                          <a:pt x="82" y="238"/>
                        </a:cubicBezTo>
                        <a:cubicBezTo>
                          <a:pt x="82" y="238"/>
                          <a:pt x="82" y="237"/>
                          <a:pt x="81" y="237"/>
                        </a:cubicBezTo>
                        <a:cubicBezTo>
                          <a:pt x="81" y="236"/>
                          <a:pt x="81" y="235"/>
                          <a:pt x="80" y="235"/>
                        </a:cubicBezTo>
                        <a:cubicBezTo>
                          <a:pt x="80" y="234"/>
                          <a:pt x="80" y="234"/>
                          <a:pt x="80" y="233"/>
                        </a:cubicBezTo>
                        <a:cubicBezTo>
                          <a:pt x="79" y="233"/>
                          <a:pt x="80" y="232"/>
                          <a:pt x="79" y="232"/>
                        </a:cubicBezTo>
                        <a:cubicBezTo>
                          <a:pt x="79" y="231"/>
                          <a:pt x="79" y="231"/>
                          <a:pt x="79" y="231"/>
                        </a:cubicBezTo>
                        <a:cubicBezTo>
                          <a:pt x="79" y="231"/>
                          <a:pt x="78" y="229"/>
                          <a:pt x="78" y="231"/>
                        </a:cubicBezTo>
                        <a:cubicBezTo>
                          <a:pt x="78" y="231"/>
                          <a:pt x="77" y="233"/>
                          <a:pt x="77" y="232"/>
                        </a:cubicBezTo>
                        <a:cubicBezTo>
                          <a:pt x="76" y="232"/>
                          <a:pt x="76" y="230"/>
                          <a:pt x="76" y="229"/>
                        </a:cubicBezTo>
                        <a:cubicBezTo>
                          <a:pt x="76" y="229"/>
                          <a:pt x="77" y="228"/>
                          <a:pt x="77" y="228"/>
                        </a:cubicBezTo>
                        <a:cubicBezTo>
                          <a:pt x="77" y="227"/>
                          <a:pt x="76" y="226"/>
                          <a:pt x="76" y="225"/>
                        </a:cubicBezTo>
                        <a:cubicBezTo>
                          <a:pt x="76" y="225"/>
                          <a:pt x="76" y="225"/>
                          <a:pt x="75" y="224"/>
                        </a:cubicBezTo>
                        <a:cubicBezTo>
                          <a:pt x="75" y="224"/>
                          <a:pt x="76" y="224"/>
                          <a:pt x="75" y="223"/>
                        </a:cubicBezTo>
                        <a:cubicBezTo>
                          <a:pt x="75" y="223"/>
                          <a:pt x="74" y="223"/>
                          <a:pt x="74" y="223"/>
                        </a:cubicBezTo>
                        <a:cubicBezTo>
                          <a:pt x="74" y="223"/>
                          <a:pt x="74" y="223"/>
                          <a:pt x="73" y="223"/>
                        </a:cubicBezTo>
                        <a:cubicBezTo>
                          <a:pt x="73" y="223"/>
                          <a:pt x="73" y="223"/>
                          <a:pt x="73" y="223"/>
                        </a:cubicBezTo>
                        <a:cubicBezTo>
                          <a:pt x="72" y="223"/>
                          <a:pt x="72" y="224"/>
                          <a:pt x="72" y="223"/>
                        </a:cubicBezTo>
                        <a:cubicBezTo>
                          <a:pt x="71" y="222"/>
                          <a:pt x="71" y="222"/>
                          <a:pt x="71" y="221"/>
                        </a:cubicBezTo>
                        <a:cubicBezTo>
                          <a:pt x="71" y="220"/>
                          <a:pt x="71" y="220"/>
                          <a:pt x="70" y="220"/>
                        </a:cubicBezTo>
                        <a:cubicBezTo>
                          <a:pt x="69" y="219"/>
                          <a:pt x="69" y="217"/>
                          <a:pt x="69" y="217"/>
                        </a:cubicBezTo>
                        <a:cubicBezTo>
                          <a:pt x="68" y="217"/>
                          <a:pt x="69" y="216"/>
                          <a:pt x="68" y="215"/>
                        </a:cubicBezTo>
                        <a:cubicBezTo>
                          <a:pt x="68" y="215"/>
                          <a:pt x="68" y="214"/>
                          <a:pt x="68" y="214"/>
                        </a:cubicBezTo>
                        <a:cubicBezTo>
                          <a:pt x="67" y="214"/>
                          <a:pt x="67" y="217"/>
                          <a:pt x="66" y="217"/>
                        </a:cubicBezTo>
                        <a:cubicBezTo>
                          <a:pt x="66" y="220"/>
                          <a:pt x="65" y="217"/>
                          <a:pt x="64" y="217"/>
                        </a:cubicBezTo>
                        <a:cubicBezTo>
                          <a:pt x="63" y="217"/>
                          <a:pt x="61" y="216"/>
                          <a:pt x="61" y="217"/>
                        </a:cubicBezTo>
                        <a:cubicBezTo>
                          <a:pt x="60" y="218"/>
                          <a:pt x="60" y="215"/>
                          <a:pt x="59" y="215"/>
                        </a:cubicBezTo>
                        <a:cubicBezTo>
                          <a:pt x="58" y="215"/>
                          <a:pt x="58" y="215"/>
                          <a:pt x="58" y="215"/>
                        </a:cubicBezTo>
                        <a:cubicBezTo>
                          <a:pt x="58" y="215"/>
                          <a:pt x="58" y="214"/>
                          <a:pt x="57" y="214"/>
                        </a:cubicBezTo>
                        <a:cubicBezTo>
                          <a:pt x="57" y="214"/>
                          <a:pt x="55" y="214"/>
                          <a:pt x="55" y="214"/>
                        </a:cubicBezTo>
                        <a:cubicBezTo>
                          <a:pt x="54" y="216"/>
                          <a:pt x="56" y="216"/>
                          <a:pt x="55" y="217"/>
                        </a:cubicBezTo>
                        <a:cubicBezTo>
                          <a:pt x="55" y="217"/>
                          <a:pt x="54" y="218"/>
                          <a:pt x="54" y="218"/>
                        </a:cubicBezTo>
                        <a:cubicBezTo>
                          <a:pt x="54" y="218"/>
                          <a:pt x="53" y="219"/>
                          <a:pt x="53" y="219"/>
                        </a:cubicBezTo>
                        <a:cubicBezTo>
                          <a:pt x="53" y="220"/>
                          <a:pt x="52" y="220"/>
                          <a:pt x="52" y="220"/>
                        </a:cubicBezTo>
                        <a:cubicBezTo>
                          <a:pt x="51" y="221"/>
                          <a:pt x="51" y="221"/>
                          <a:pt x="50" y="221"/>
                        </a:cubicBezTo>
                        <a:cubicBezTo>
                          <a:pt x="50" y="221"/>
                          <a:pt x="50" y="219"/>
                          <a:pt x="50" y="219"/>
                        </a:cubicBezTo>
                        <a:cubicBezTo>
                          <a:pt x="50" y="218"/>
                          <a:pt x="50" y="218"/>
                          <a:pt x="50" y="217"/>
                        </a:cubicBezTo>
                        <a:cubicBezTo>
                          <a:pt x="50" y="217"/>
                          <a:pt x="50" y="216"/>
                          <a:pt x="51" y="215"/>
                        </a:cubicBezTo>
                        <a:cubicBezTo>
                          <a:pt x="51" y="214"/>
                          <a:pt x="51" y="214"/>
                          <a:pt x="52" y="214"/>
                        </a:cubicBezTo>
                        <a:cubicBezTo>
                          <a:pt x="52" y="214"/>
                          <a:pt x="52" y="214"/>
                          <a:pt x="52" y="213"/>
                        </a:cubicBezTo>
                        <a:cubicBezTo>
                          <a:pt x="53" y="211"/>
                          <a:pt x="51" y="213"/>
                          <a:pt x="50" y="214"/>
                        </a:cubicBezTo>
                        <a:cubicBezTo>
                          <a:pt x="50" y="214"/>
                          <a:pt x="50" y="215"/>
                          <a:pt x="50" y="215"/>
                        </a:cubicBezTo>
                        <a:cubicBezTo>
                          <a:pt x="49" y="216"/>
                          <a:pt x="49" y="216"/>
                          <a:pt x="49" y="217"/>
                        </a:cubicBezTo>
                        <a:cubicBezTo>
                          <a:pt x="49" y="217"/>
                          <a:pt x="49" y="218"/>
                          <a:pt x="49" y="219"/>
                        </a:cubicBezTo>
                        <a:cubicBezTo>
                          <a:pt x="48" y="219"/>
                          <a:pt x="48" y="219"/>
                          <a:pt x="47" y="220"/>
                        </a:cubicBezTo>
                        <a:cubicBezTo>
                          <a:pt x="47" y="221"/>
                          <a:pt x="47" y="221"/>
                          <a:pt x="47" y="221"/>
                        </a:cubicBezTo>
                        <a:cubicBezTo>
                          <a:pt x="47" y="222"/>
                          <a:pt x="47" y="222"/>
                          <a:pt x="47" y="222"/>
                        </a:cubicBezTo>
                        <a:cubicBezTo>
                          <a:pt x="47" y="222"/>
                          <a:pt x="46" y="222"/>
                          <a:pt x="46" y="222"/>
                        </a:cubicBezTo>
                        <a:cubicBezTo>
                          <a:pt x="46" y="222"/>
                          <a:pt x="46" y="223"/>
                          <a:pt x="46" y="223"/>
                        </a:cubicBezTo>
                        <a:cubicBezTo>
                          <a:pt x="47" y="224"/>
                          <a:pt x="47" y="224"/>
                          <a:pt x="47" y="226"/>
                        </a:cubicBezTo>
                        <a:cubicBezTo>
                          <a:pt x="46" y="227"/>
                          <a:pt x="45" y="228"/>
                          <a:pt x="44" y="228"/>
                        </a:cubicBezTo>
                        <a:cubicBezTo>
                          <a:pt x="43" y="229"/>
                          <a:pt x="43" y="230"/>
                          <a:pt x="42" y="231"/>
                        </a:cubicBezTo>
                        <a:cubicBezTo>
                          <a:pt x="42" y="232"/>
                          <a:pt x="42" y="232"/>
                          <a:pt x="42" y="233"/>
                        </a:cubicBezTo>
                        <a:cubicBezTo>
                          <a:pt x="41" y="233"/>
                          <a:pt x="41" y="233"/>
                          <a:pt x="41" y="234"/>
                        </a:cubicBezTo>
                        <a:cubicBezTo>
                          <a:pt x="40" y="235"/>
                          <a:pt x="40" y="236"/>
                          <a:pt x="39" y="236"/>
                        </a:cubicBezTo>
                        <a:cubicBezTo>
                          <a:pt x="39" y="237"/>
                          <a:pt x="38" y="236"/>
                          <a:pt x="38" y="235"/>
                        </a:cubicBezTo>
                        <a:cubicBezTo>
                          <a:pt x="38" y="235"/>
                          <a:pt x="38" y="234"/>
                          <a:pt x="38" y="234"/>
                        </a:cubicBezTo>
                        <a:cubicBezTo>
                          <a:pt x="39" y="233"/>
                          <a:pt x="39" y="234"/>
                          <a:pt x="39" y="233"/>
                        </a:cubicBezTo>
                        <a:cubicBezTo>
                          <a:pt x="40" y="232"/>
                          <a:pt x="40" y="232"/>
                          <a:pt x="40" y="232"/>
                        </a:cubicBezTo>
                        <a:cubicBezTo>
                          <a:pt x="40" y="231"/>
                          <a:pt x="40" y="231"/>
                          <a:pt x="40" y="230"/>
                        </a:cubicBezTo>
                        <a:cubicBezTo>
                          <a:pt x="40" y="230"/>
                          <a:pt x="41" y="230"/>
                          <a:pt x="41" y="229"/>
                        </a:cubicBezTo>
                        <a:cubicBezTo>
                          <a:pt x="41" y="229"/>
                          <a:pt x="42" y="228"/>
                          <a:pt x="42" y="228"/>
                        </a:cubicBezTo>
                        <a:cubicBezTo>
                          <a:pt x="42" y="227"/>
                          <a:pt x="42" y="226"/>
                          <a:pt x="42" y="225"/>
                        </a:cubicBezTo>
                        <a:cubicBezTo>
                          <a:pt x="42" y="225"/>
                          <a:pt x="43" y="224"/>
                          <a:pt x="43" y="224"/>
                        </a:cubicBezTo>
                        <a:cubicBezTo>
                          <a:pt x="42" y="223"/>
                          <a:pt x="42" y="224"/>
                          <a:pt x="42" y="224"/>
                        </a:cubicBezTo>
                        <a:cubicBezTo>
                          <a:pt x="42" y="224"/>
                          <a:pt x="41" y="225"/>
                          <a:pt x="41" y="224"/>
                        </a:cubicBezTo>
                        <a:cubicBezTo>
                          <a:pt x="41" y="224"/>
                          <a:pt x="41" y="223"/>
                          <a:pt x="41" y="223"/>
                        </a:cubicBezTo>
                        <a:cubicBezTo>
                          <a:pt x="41" y="224"/>
                          <a:pt x="40" y="224"/>
                          <a:pt x="40" y="224"/>
                        </a:cubicBezTo>
                        <a:cubicBezTo>
                          <a:pt x="40" y="225"/>
                          <a:pt x="40" y="225"/>
                          <a:pt x="40" y="226"/>
                        </a:cubicBezTo>
                        <a:cubicBezTo>
                          <a:pt x="40" y="226"/>
                          <a:pt x="39" y="225"/>
                          <a:pt x="39" y="225"/>
                        </a:cubicBezTo>
                        <a:cubicBezTo>
                          <a:pt x="39" y="224"/>
                          <a:pt x="38" y="223"/>
                          <a:pt x="37" y="224"/>
                        </a:cubicBezTo>
                        <a:cubicBezTo>
                          <a:pt x="37" y="225"/>
                          <a:pt x="37" y="225"/>
                          <a:pt x="37" y="225"/>
                        </a:cubicBezTo>
                        <a:cubicBezTo>
                          <a:pt x="36" y="226"/>
                          <a:pt x="36" y="225"/>
                          <a:pt x="36" y="224"/>
                        </a:cubicBezTo>
                        <a:cubicBezTo>
                          <a:pt x="37" y="224"/>
                          <a:pt x="36" y="223"/>
                          <a:pt x="36" y="222"/>
                        </a:cubicBezTo>
                        <a:cubicBezTo>
                          <a:pt x="37" y="221"/>
                          <a:pt x="37" y="221"/>
                          <a:pt x="36" y="221"/>
                        </a:cubicBezTo>
                        <a:cubicBezTo>
                          <a:pt x="36" y="220"/>
                          <a:pt x="36" y="219"/>
                          <a:pt x="36" y="220"/>
                        </a:cubicBezTo>
                        <a:cubicBezTo>
                          <a:pt x="36" y="220"/>
                          <a:pt x="36" y="221"/>
                          <a:pt x="35" y="221"/>
                        </a:cubicBezTo>
                        <a:cubicBezTo>
                          <a:pt x="35" y="221"/>
                          <a:pt x="35" y="221"/>
                          <a:pt x="34" y="220"/>
                        </a:cubicBezTo>
                        <a:cubicBezTo>
                          <a:pt x="34" y="220"/>
                          <a:pt x="34" y="219"/>
                          <a:pt x="33" y="219"/>
                        </a:cubicBezTo>
                        <a:cubicBezTo>
                          <a:pt x="33" y="218"/>
                          <a:pt x="32" y="217"/>
                          <a:pt x="33" y="217"/>
                        </a:cubicBezTo>
                        <a:cubicBezTo>
                          <a:pt x="34" y="218"/>
                          <a:pt x="34" y="218"/>
                          <a:pt x="35" y="217"/>
                        </a:cubicBezTo>
                        <a:cubicBezTo>
                          <a:pt x="36" y="217"/>
                          <a:pt x="34" y="217"/>
                          <a:pt x="34" y="217"/>
                        </a:cubicBezTo>
                        <a:cubicBezTo>
                          <a:pt x="34" y="217"/>
                          <a:pt x="33" y="216"/>
                          <a:pt x="33" y="216"/>
                        </a:cubicBezTo>
                        <a:cubicBezTo>
                          <a:pt x="33" y="216"/>
                          <a:pt x="33" y="216"/>
                          <a:pt x="32" y="215"/>
                        </a:cubicBezTo>
                        <a:cubicBezTo>
                          <a:pt x="32" y="215"/>
                          <a:pt x="32" y="213"/>
                          <a:pt x="32" y="213"/>
                        </a:cubicBezTo>
                        <a:cubicBezTo>
                          <a:pt x="32" y="213"/>
                          <a:pt x="33" y="212"/>
                          <a:pt x="33" y="211"/>
                        </a:cubicBezTo>
                        <a:cubicBezTo>
                          <a:pt x="33" y="210"/>
                          <a:pt x="33" y="210"/>
                          <a:pt x="34" y="210"/>
                        </a:cubicBezTo>
                        <a:cubicBezTo>
                          <a:pt x="34" y="210"/>
                          <a:pt x="34" y="209"/>
                          <a:pt x="34" y="208"/>
                        </a:cubicBezTo>
                        <a:cubicBezTo>
                          <a:pt x="34" y="208"/>
                          <a:pt x="34" y="207"/>
                          <a:pt x="35" y="207"/>
                        </a:cubicBezTo>
                        <a:cubicBezTo>
                          <a:pt x="36" y="205"/>
                          <a:pt x="35" y="208"/>
                          <a:pt x="36" y="207"/>
                        </a:cubicBezTo>
                        <a:cubicBezTo>
                          <a:pt x="36" y="207"/>
                          <a:pt x="37" y="205"/>
                          <a:pt x="37" y="205"/>
                        </a:cubicBezTo>
                        <a:cubicBezTo>
                          <a:pt x="37" y="205"/>
                          <a:pt x="38" y="206"/>
                          <a:pt x="38" y="205"/>
                        </a:cubicBezTo>
                        <a:cubicBezTo>
                          <a:pt x="39" y="205"/>
                          <a:pt x="39" y="203"/>
                          <a:pt x="39" y="203"/>
                        </a:cubicBezTo>
                        <a:cubicBezTo>
                          <a:pt x="39" y="202"/>
                          <a:pt x="39" y="202"/>
                          <a:pt x="39" y="201"/>
                        </a:cubicBezTo>
                        <a:cubicBezTo>
                          <a:pt x="39" y="201"/>
                          <a:pt x="40" y="200"/>
                          <a:pt x="40" y="199"/>
                        </a:cubicBezTo>
                        <a:cubicBezTo>
                          <a:pt x="40" y="199"/>
                          <a:pt x="41" y="199"/>
                          <a:pt x="42" y="199"/>
                        </a:cubicBezTo>
                        <a:cubicBezTo>
                          <a:pt x="56" y="200"/>
                          <a:pt x="71" y="207"/>
                          <a:pt x="90" y="219"/>
                        </a:cubicBezTo>
                        <a:cubicBezTo>
                          <a:pt x="109" y="231"/>
                          <a:pt x="132" y="247"/>
                          <a:pt x="158" y="262"/>
                        </a:cubicBezTo>
                        <a:cubicBezTo>
                          <a:pt x="165" y="265"/>
                          <a:pt x="172" y="269"/>
                          <a:pt x="179" y="272"/>
                        </a:cubicBezTo>
                        <a:cubicBezTo>
                          <a:pt x="179" y="272"/>
                          <a:pt x="178" y="272"/>
                          <a:pt x="177" y="273"/>
                        </a:cubicBezTo>
                        <a:cubicBezTo>
                          <a:pt x="177" y="273"/>
                          <a:pt x="177" y="273"/>
                          <a:pt x="176" y="274"/>
                        </a:cubicBezTo>
                        <a:cubicBezTo>
                          <a:pt x="175" y="274"/>
                          <a:pt x="174" y="274"/>
                          <a:pt x="174" y="275"/>
                        </a:cubicBezTo>
                        <a:cubicBezTo>
                          <a:pt x="173" y="276"/>
                          <a:pt x="176" y="276"/>
                          <a:pt x="176" y="276"/>
                        </a:cubicBezTo>
                        <a:cubicBezTo>
                          <a:pt x="176" y="276"/>
                          <a:pt x="177" y="275"/>
                          <a:pt x="177" y="275"/>
                        </a:cubicBezTo>
                        <a:cubicBezTo>
                          <a:pt x="178" y="275"/>
                          <a:pt x="178" y="276"/>
                          <a:pt x="178" y="276"/>
                        </a:cubicBezTo>
                        <a:cubicBezTo>
                          <a:pt x="179" y="276"/>
                          <a:pt x="181" y="275"/>
                          <a:pt x="182" y="274"/>
                        </a:cubicBezTo>
                        <a:cubicBezTo>
                          <a:pt x="182" y="274"/>
                          <a:pt x="182" y="274"/>
                          <a:pt x="183" y="274"/>
                        </a:cubicBezTo>
                        <a:cubicBezTo>
                          <a:pt x="184" y="274"/>
                          <a:pt x="185" y="274"/>
                          <a:pt x="185" y="275"/>
                        </a:cubicBezTo>
                        <a:cubicBezTo>
                          <a:pt x="185" y="275"/>
                          <a:pt x="186" y="275"/>
                          <a:pt x="186" y="275"/>
                        </a:cubicBezTo>
                        <a:cubicBezTo>
                          <a:pt x="187" y="276"/>
                          <a:pt x="187" y="276"/>
                          <a:pt x="188" y="276"/>
                        </a:cubicBezTo>
                        <a:cubicBezTo>
                          <a:pt x="188" y="276"/>
                          <a:pt x="188" y="276"/>
                          <a:pt x="188" y="276"/>
                        </a:cubicBezTo>
                        <a:cubicBezTo>
                          <a:pt x="191" y="277"/>
                          <a:pt x="193" y="278"/>
                          <a:pt x="195" y="279"/>
                        </a:cubicBezTo>
                        <a:cubicBezTo>
                          <a:pt x="194" y="279"/>
                          <a:pt x="194" y="279"/>
                          <a:pt x="193" y="279"/>
                        </a:cubicBezTo>
                        <a:cubicBezTo>
                          <a:pt x="193" y="279"/>
                          <a:pt x="192" y="279"/>
                          <a:pt x="191" y="279"/>
                        </a:cubicBezTo>
                        <a:cubicBezTo>
                          <a:pt x="191" y="279"/>
                          <a:pt x="188" y="281"/>
                          <a:pt x="188" y="282"/>
                        </a:cubicBezTo>
                        <a:cubicBezTo>
                          <a:pt x="187" y="282"/>
                          <a:pt x="188" y="283"/>
                          <a:pt x="187" y="284"/>
                        </a:cubicBezTo>
                        <a:cubicBezTo>
                          <a:pt x="187" y="285"/>
                          <a:pt x="187" y="285"/>
                          <a:pt x="186" y="286"/>
                        </a:cubicBezTo>
                        <a:cubicBezTo>
                          <a:pt x="185" y="288"/>
                          <a:pt x="185" y="290"/>
                          <a:pt x="185" y="292"/>
                        </a:cubicBezTo>
                        <a:cubicBezTo>
                          <a:pt x="186" y="292"/>
                          <a:pt x="186" y="297"/>
                          <a:pt x="187" y="296"/>
                        </a:cubicBezTo>
                        <a:cubicBezTo>
                          <a:pt x="188" y="295"/>
                          <a:pt x="188" y="294"/>
                          <a:pt x="188" y="294"/>
                        </a:cubicBezTo>
                        <a:cubicBezTo>
                          <a:pt x="188" y="294"/>
                          <a:pt x="189" y="293"/>
                          <a:pt x="189" y="293"/>
                        </a:cubicBezTo>
                        <a:cubicBezTo>
                          <a:pt x="190" y="292"/>
                          <a:pt x="189" y="291"/>
                          <a:pt x="189" y="290"/>
                        </a:cubicBezTo>
                        <a:cubicBezTo>
                          <a:pt x="189" y="289"/>
                          <a:pt x="189" y="287"/>
                          <a:pt x="189" y="287"/>
                        </a:cubicBezTo>
                        <a:cubicBezTo>
                          <a:pt x="189" y="286"/>
                          <a:pt x="189" y="284"/>
                          <a:pt x="190" y="283"/>
                        </a:cubicBezTo>
                        <a:cubicBezTo>
                          <a:pt x="191" y="283"/>
                          <a:pt x="192" y="283"/>
                          <a:pt x="192" y="283"/>
                        </a:cubicBezTo>
                        <a:cubicBezTo>
                          <a:pt x="193" y="282"/>
                          <a:pt x="194" y="279"/>
                          <a:pt x="195" y="280"/>
                        </a:cubicBezTo>
                        <a:cubicBezTo>
                          <a:pt x="196" y="280"/>
                          <a:pt x="197" y="281"/>
                          <a:pt x="198" y="282"/>
                        </a:cubicBezTo>
                        <a:cubicBezTo>
                          <a:pt x="198" y="283"/>
                          <a:pt x="199" y="283"/>
                          <a:pt x="199" y="283"/>
                        </a:cubicBezTo>
                        <a:cubicBezTo>
                          <a:pt x="199" y="285"/>
                          <a:pt x="198" y="286"/>
                          <a:pt x="199" y="287"/>
                        </a:cubicBezTo>
                        <a:cubicBezTo>
                          <a:pt x="200" y="288"/>
                          <a:pt x="201" y="287"/>
                          <a:pt x="201" y="288"/>
                        </a:cubicBezTo>
                        <a:cubicBezTo>
                          <a:pt x="202" y="289"/>
                          <a:pt x="202" y="290"/>
                          <a:pt x="203" y="290"/>
                        </a:cubicBezTo>
                        <a:cubicBezTo>
                          <a:pt x="203" y="290"/>
                          <a:pt x="203" y="285"/>
                          <a:pt x="203" y="285"/>
                        </a:cubicBezTo>
                        <a:cubicBezTo>
                          <a:pt x="203" y="284"/>
                          <a:pt x="203" y="282"/>
                          <a:pt x="204" y="283"/>
                        </a:cubicBezTo>
                        <a:cubicBezTo>
                          <a:pt x="204" y="283"/>
                          <a:pt x="204" y="283"/>
                          <a:pt x="205" y="284"/>
                        </a:cubicBezTo>
                        <a:cubicBezTo>
                          <a:pt x="205" y="284"/>
                          <a:pt x="207" y="286"/>
                          <a:pt x="208" y="285"/>
                        </a:cubicBezTo>
                        <a:cubicBezTo>
                          <a:pt x="208" y="284"/>
                          <a:pt x="208" y="284"/>
                          <a:pt x="208" y="284"/>
                        </a:cubicBezTo>
                        <a:cubicBezTo>
                          <a:pt x="210" y="285"/>
                          <a:pt x="212" y="286"/>
                          <a:pt x="215" y="287"/>
                        </a:cubicBezTo>
                        <a:cubicBezTo>
                          <a:pt x="214" y="287"/>
                          <a:pt x="214" y="287"/>
                          <a:pt x="214" y="287"/>
                        </a:cubicBezTo>
                        <a:cubicBezTo>
                          <a:pt x="213" y="287"/>
                          <a:pt x="213" y="287"/>
                          <a:pt x="211" y="288"/>
                        </a:cubicBezTo>
                        <a:cubicBezTo>
                          <a:pt x="210" y="288"/>
                          <a:pt x="210" y="289"/>
                          <a:pt x="209" y="290"/>
                        </a:cubicBezTo>
                        <a:cubicBezTo>
                          <a:pt x="208" y="291"/>
                          <a:pt x="207" y="291"/>
                          <a:pt x="206" y="292"/>
                        </a:cubicBezTo>
                        <a:cubicBezTo>
                          <a:pt x="206" y="292"/>
                          <a:pt x="205" y="291"/>
                          <a:pt x="205" y="291"/>
                        </a:cubicBezTo>
                        <a:cubicBezTo>
                          <a:pt x="204" y="292"/>
                          <a:pt x="204" y="292"/>
                          <a:pt x="204" y="292"/>
                        </a:cubicBezTo>
                        <a:cubicBezTo>
                          <a:pt x="203" y="293"/>
                          <a:pt x="202" y="293"/>
                          <a:pt x="201" y="294"/>
                        </a:cubicBezTo>
                        <a:cubicBezTo>
                          <a:pt x="200" y="294"/>
                          <a:pt x="200" y="295"/>
                          <a:pt x="201" y="295"/>
                        </a:cubicBezTo>
                        <a:cubicBezTo>
                          <a:pt x="203" y="295"/>
                          <a:pt x="205" y="295"/>
                          <a:pt x="207" y="294"/>
                        </a:cubicBezTo>
                        <a:cubicBezTo>
                          <a:pt x="208" y="294"/>
                          <a:pt x="211" y="293"/>
                          <a:pt x="210" y="291"/>
                        </a:cubicBezTo>
                        <a:cubicBezTo>
                          <a:pt x="210" y="287"/>
                          <a:pt x="218" y="291"/>
                          <a:pt x="219" y="288"/>
                        </a:cubicBezTo>
                        <a:cubicBezTo>
                          <a:pt x="224" y="290"/>
                          <a:pt x="229" y="291"/>
                          <a:pt x="233" y="292"/>
                        </a:cubicBezTo>
                        <a:cubicBezTo>
                          <a:pt x="233" y="293"/>
                          <a:pt x="234" y="293"/>
                          <a:pt x="234" y="293"/>
                        </a:cubicBezTo>
                        <a:cubicBezTo>
                          <a:pt x="234" y="293"/>
                          <a:pt x="234" y="293"/>
                          <a:pt x="235" y="293"/>
                        </a:cubicBezTo>
                        <a:cubicBezTo>
                          <a:pt x="235" y="293"/>
                          <a:pt x="236" y="293"/>
                          <a:pt x="236" y="293"/>
                        </a:cubicBezTo>
                        <a:cubicBezTo>
                          <a:pt x="237" y="295"/>
                          <a:pt x="234" y="294"/>
                          <a:pt x="233" y="295"/>
                        </a:cubicBezTo>
                        <a:cubicBezTo>
                          <a:pt x="233" y="295"/>
                          <a:pt x="232" y="296"/>
                          <a:pt x="232" y="296"/>
                        </a:cubicBezTo>
                        <a:cubicBezTo>
                          <a:pt x="232" y="296"/>
                          <a:pt x="231" y="296"/>
                          <a:pt x="230" y="296"/>
                        </a:cubicBezTo>
                        <a:cubicBezTo>
                          <a:pt x="229" y="296"/>
                          <a:pt x="228" y="296"/>
                          <a:pt x="227" y="296"/>
                        </a:cubicBezTo>
                        <a:cubicBezTo>
                          <a:pt x="226" y="296"/>
                          <a:pt x="225" y="297"/>
                          <a:pt x="226" y="297"/>
                        </a:cubicBezTo>
                        <a:cubicBezTo>
                          <a:pt x="227" y="298"/>
                          <a:pt x="228" y="297"/>
                          <a:pt x="229" y="297"/>
                        </a:cubicBezTo>
                        <a:cubicBezTo>
                          <a:pt x="229" y="297"/>
                          <a:pt x="230" y="297"/>
                          <a:pt x="230" y="297"/>
                        </a:cubicBezTo>
                        <a:cubicBezTo>
                          <a:pt x="231" y="297"/>
                          <a:pt x="229" y="297"/>
                          <a:pt x="229" y="298"/>
                        </a:cubicBezTo>
                        <a:cubicBezTo>
                          <a:pt x="228" y="298"/>
                          <a:pt x="225" y="298"/>
                          <a:pt x="225" y="299"/>
                        </a:cubicBezTo>
                        <a:cubicBezTo>
                          <a:pt x="224" y="301"/>
                          <a:pt x="223" y="303"/>
                          <a:pt x="222" y="305"/>
                        </a:cubicBezTo>
                        <a:cubicBezTo>
                          <a:pt x="222" y="305"/>
                          <a:pt x="221" y="308"/>
                          <a:pt x="221" y="308"/>
                        </a:cubicBezTo>
                        <a:cubicBezTo>
                          <a:pt x="219" y="308"/>
                          <a:pt x="220" y="305"/>
                          <a:pt x="219" y="305"/>
                        </a:cubicBezTo>
                        <a:cubicBezTo>
                          <a:pt x="218" y="305"/>
                          <a:pt x="219" y="307"/>
                          <a:pt x="219" y="308"/>
                        </a:cubicBezTo>
                        <a:cubicBezTo>
                          <a:pt x="219" y="308"/>
                          <a:pt x="219" y="309"/>
                          <a:pt x="219" y="310"/>
                        </a:cubicBezTo>
                        <a:cubicBezTo>
                          <a:pt x="219" y="311"/>
                          <a:pt x="221" y="312"/>
                          <a:pt x="220" y="314"/>
                        </a:cubicBezTo>
                        <a:cubicBezTo>
                          <a:pt x="219" y="315"/>
                          <a:pt x="217" y="315"/>
                          <a:pt x="218" y="317"/>
                        </a:cubicBezTo>
                        <a:cubicBezTo>
                          <a:pt x="218" y="318"/>
                          <a:pt x="217" y="318"/>
                          <a:pt x="217" y="318"/>
                        </a:cubicBezTo>
                        <a:cubicBezTo>
                          <a:pt x="216" y="318"/>
                          <a:pt x="215" y="319"/>
                          <a:pt x="214" y="319"/>
                        </a:cubicBezTo>
                        <a:cubicBezTo>
                          <a:pt x="213" y="320"/>
                          <a:pt x="210" y="321"/>
                          <a:pt x="209" y="322"/>
                        </a:cubicBezTo>
                        <a:cubicBezTo>
                          <a:pt x="209" y="323"/>
                          <a:pt x="207" y="323"/>
                          <a:pt x="206" y="323"/>
                        </a:cubicBezTo>
                        <a:cubicBezTo>
                          <a:pt x="206" y="324"/>
                          <a:pt x="205" y="324"/>
                          <a:pt x="204" y="325"/>
                        </a:cubicBezTo>
                        <a:cubicBezTo>
                          <a:pt x="204" y="326"/>
                          <a:pt x="204" y="327"/>
                          <a:pt x="204" y="328"/>
                        </a:cubicBezTo>
                        <a:cubicBezTo>
                          <a:pt x="203" y="328"/>
                          <a:pt x="204" y="329"/>
                          <a:pt x="204" y="330"/>
                        </a:cubicBezTo>
                        <a:cubicBezTo>
                          <a:pt x="204" y="331"/>
                          <a:pt x="205" y="332"/>
                          <a:pt x="206" y="333"/>
                        </a:cubicBezTo>
                        <a:cubicBezTo>
                          <a:pt x="206" y="334"/>
                          <a:pt x="206" y="335"/>
                          <a:pt x="206" y="335"/>
                        </a:cubicBezTo>
                        <a:cubicBezTo>
                          <a:pt x="207" y="336"/>
                          <a:pt x="207" y="338"/>
                          <a:pt x="207" y="340"/>
                        </a:cubicBezTo>
                        <a:cubicBezTo>
                          <a:pt x="207" y="340"/>
                          <a:pt x="207" y="341"/>
                          <a:pt x="206" y="342"/>
                        </a:cubicBezTo>
                        <a:cubicBezTo>
                          <a:pt x="206" y="342"/>
                          <a:pt x="206" y="343"/>
                          <a:pt x="205" y="343"/>
                        </a:cubicBezTo>
                        <a:cubicBezTo>
                          <a:pt x="204" y="342"/>
                          <a:pt x="204" y="341"/>
                          <a:pt x="203" y="340"/>
                        </a:cubicBezTo>
                        <a:cubicBezTo>
                          <a:pt x="203" y="339"/>
                          <a:pt x="203" y="339"/>
                          <a:pt x="202" y="338"/>
                        </a:cubicBezTo>
                        <a:cubicBezTo>
                          <a:pt x="201" y="338"/>
                          <a:pt x="201" y="337"/>
                          <a:pt x="201" y="336"/>
                        </a:cubicBezTo>
                        <a:cubicBezTo>
                          <a:pt x="200" y="336"/>
                          <a:pt x="200" y="335"/>
                          <a:pt x="200" y="334"/>
                        </a:cubicBezTo>
                        <a:cubicBezTo>
                          <a:pt x="199" y="334"/>
                          <a:pt x="200" y="333"/>
                          <a:pt x="199" y="332"/>
                        </a:cubicBezTo>
                        <a:cubicBezTo>
                          <a:pt x="199" y="331"/>
                          <a:pt x="198" y="329"/>
                          <a:pt x="196" y="331"/>
                        </a:cubicBezTo>
                        <a:cubicBezTo>
                          <a:pt x="195" y="332"/>
                          <a:pt x="193" y="331"/>
                          <a:pt x="192" y="330"/>
                        </a:cubicBezTo>
                        <a:cubicBezTo>
                          <a:pt x="190" y="329"/>
                          <a:pt x="188" y="329"/>
                          <a:pt x="186" y="329"/>
                        </a:cubicBezTo>
                        <a:cubicBezTo>
                          <a:pt x="185" y="329"/>
                          <a:pt x="182" y="329"/>
                          <a:pt x="181" y="329"/>
                        </a:cubicBezTo>
                        <a:cubicBezTo>
                          <a:pt x="181" y="329"/>
                          <a:pt x="184" y="331"/>
                          <a:pt x="182" y="331"/>
                        </a:cubicBezTo>
                        <a:cubicBezTo>
                          <a:pt x="181" y="331"/>
                          <a:pt x="181" y="333"/>
                          <a:pt x="180" y="332"/>
                        </a:cubicBezTo>
                        <a:cubicBezTo>
                          <a:pt x="178" y="332"/>
                          <a:pt x="177" y="330"/>
                          <a:pt x="175" y="331"/>
                        </a:cubicBezTo>
                        <a:cubicBezTo>
                          <a:pt x="174" y="331"/>
                          <a:pt x="171" y="330"/>
                          <a:pt x="170" y="330"/>
                        </a:cubicBezTo>
                        <a:cubicBezTo>
                          <a:pt x="169" y="331"/>
                          <a:pt x="169" y="331"/>
                          <a:pt x="169" y="331"/>
                        </a:cubicBezTo>
                        <a:cubicBezTo>
                          <a:pt x="169" y="331"/>
                          <a:pt x="168" y="331"/>
                          <a:pt x="168" y="332"/>
                        </a:cubicBezTo>
                        <a:cubicBezTo>
                          <a:pt x="167" y="332"/>
                          <a:pt x="166" y="332"/>
                          <a:pt x="165" y="332"/>
                        </a:cubicBezTo>
                        <a:cubicBezTo>
                          <a:pt x="163" y="333"/>
                          <a:pt x="163" y="333"/>
                          <a:pt x="162" y="335"/>
                        </a:cubicBezTo>
                        <a:cubicBezTo>
                          <a:pt x="162" y="336"/>
                          <a:pt x="162" y="337"/>
                          <a:pt x="162" y="337"/>
                        </a:cubicBezTo>
                        <a:cubicBezTo>
                          <a:pt x="163" y="338"/>
                          <a:pt x="163" y="339"/>
                          <a:pt x="163" y="339"/>
                        </a:cubicBezTo>
                        <a:cubicBezTo>
                          <a:pt x="164" y="341"/>
                          <a:pt x="163" y="343"/>
                          <a:pt x="163" y="345"/>
                        </a:cubicBezTo>
                        <a:cubicBezTo>
                          <a:pt x="163" y="346"/>
                          <a:pt x="163" y="346"/>
                          <a:pt x="163" y="348"/>
                        </a:cubicBezTo>
                        <a:cubicBezTo>
                          <a:pt x="163" y="348"/>
                          <a:pt x="164" y="348"/>
                          <a:pt x="164" y="349"/>
                        </a:cubicBezTo>
                        <a:cubicBezTo>
                          <a:pt x="165" y="350"/>
                          <a:pt x="165" y="350"/>
                          <a:pt x="165" y="351"/>
                        </a:cubicBezTo>
                        <a:cubicBezTo>
                          <a:pt x="166" y="352"/>
                          <a:pt x="166" y="352"/>
                          <a:pt x="167" y="353"/>
                        </a:cubicBezTo>
                        <a:cubicBezTo>
                          <a:pt x="168" y="353"/>
                          <a:pt x="168" y="354"/>
                          <a:pt x="168" y="355"/>
                        </a:cubicBezTo>
                        <a:cubicBezTo>
                          <a:pt x="169" y="356"/>
                          <a:pt x="170" y="355"/>
                          <a:pt x="171" y="356"/>
                        </a:cubicBezTo>
                        <a:cubicBezTo>
                          <a:pt x="171" y="356"/>
                          <a:pt x="172" y="357"/>
                          <a:pt x="173" y="356"/>
                        </a:cubicBezTo>
                        <a:cubicBezTo>
                          <a:pt x="173" y="356"/>
                          <a:pt x="174" y="356"/>
                          <a:pt x="174" y="356"/>
                        </a:cubicBezTo>
                        <a:cubicBezTo>
                          <a:pt x="175" y="356"/>
                          <a:pt x="176" y="356"/>
                          <a:pt x="176" y="356"/>
                        </a:cubicBezTo>
                        <a:cubicBezTo>
                          <a:pt x="177" y="356"/>
                          <a:pt x="177" y="356"/>
                          <a:pt x="177" y="356"/>
                        </a:cubicBezTo>
                        <a:cubicBezTo>
                          <a:pt x="178" y="356"/>
                          <a:pt x="178" y="357"/>
                          <a:pt x="179" y="356"/>
                        </a:cubicBezTo>
                        <a:cubicBezTo>
                          <a:pt x="180" y="356"/>
                          <a:pt x="180" y="356"/>
                          <a:pt x="180" y="355"/>
                        </a:cubicBezTo>
                        <a:cubicBezTo>
                          <a:pt x="180" y="355"/>
                          <a:pt x="180" y="355"/>
                          <a:pt x="181" y="354"/>
                        </a:cubicBezTo>
                        <a:cubicBezTo>
                          <a:pt x="181" y="353"/>
                          <a:pt x="181" y="353"/>
                          <a:pt x="181" y="352"/>
                        </a:cubicBezTo>
                        <a:cubicBezTo>
                          <a:pt x="181" y="350"/>
                          <a:pt x="184" y="351"/>
                          <a:pt x="185" y="351"/>
                        </a:cubicBezTo>
                        <a:cubicBezTo>
                          <a:pt x="187" y="350"/>
                          <a:pt x="191" y="350"/>
                          <a:pt x="190" y="352"/>
                        </a:cubicBezTo>
                        <a:cubicBezTo>
                          <a:pt x="190" y="352"/>
                          <a:pt x="190" y="353"/>
                          <a:pt x="189" y="353"/>
                        </a:cubicBezTo>
                        <a:cubicBezTo>
                          <a:pt x="189" y="353"/>
                          <a:pt x="189" y="354"/>
                          <a:pt x="189" y="355"/>
                        </a:cubicBezTo>
                        <a:cubicBezTo>
                          <a:pt x="189" y="356"/>
                          <a:pt x="188" y="357"/>
                          <a:pt x="187" y="358"/>
                        </a:cubicBezTo>
                        <a:cubicBezTo>
                          <a:pt x="186" y="358"/>
                          <a:pt x="185" y="358"/>
                          <a:pt x="185" y="358"/>
                        </a:cubicBezTo>
                        <a:cubicBezTo>
                          <a:pt x="185" y="359"/>
                          <a:pt x="186" y="359"/>
                          <a:pt x="186" y="359"/>
                        </a:cubicBezTo>
                        <a:cubicBezTo>
                          <a:pt x="187" y="360"/>
                          <a:pt x="187" y="362"/>
                          <a:pt x="188" y="362"/>
                        </a:cubicBezTo>
                        <a:cubicBezTo>
                          <a:pt x="190" y="362"/>
                          <a:pt x="191" y="361"/>
                          <a:pt x="192" y="362"/>
                        </a:cubicBezTo>
                        <a:cubicBezTo>
                          <a:pt x="193" y="362"/>
                          <a:pt x="194" y="362"/>
                          <a:pt x="195" y="362"/>
                        </a:cubicBezTo>
                        <a:cubicBezTo>
                          <a:pt x="196" y="362"/>
                          <a:pt x="197" y="362"/>
                          <a:pt x="197" y="362"/>
                        </a:cubicBezTo>
                        <a:cubicBezTo>
                          <a:pt x="198" y="362"/>
                          <a:pt x="198" y="363"/>
                          <a:pt x="198" y="363"/>
                        </a:cubicBezTo>
                        <a:cubicBezTo>
                          <a:pt x="198" y="363"/>
                          <a:pt x="199" y="363"/>
                          <a:pt x="199" y="363"/>
                        </a:cubicBezTo>
                        <a:cubicBezTo>
                          <a:pt x="201" y="363"/>
                          <a:pt x="200" y="365"/>
                          <a:pt x="200" y="366"/>
                        </a:cubicBezTo>
                        <a:cubicBezTo>
                          <a:pt x="200" y="367"/>
                          <a:pt x="200" y="367"/>
                          <a:pt x="200" y="368"/>
                        </a:cubicBezTo>
                        <a:cubicBezTo>
                          <a:pt x="200" y="369"/>
                          <a:pt x="199" y="370"/>
                          <a:pt x="199" y="370"/>
                        </a:cubicBezTo>
                        <a:cubicBezTo>
                          <a:pt x="199" y="371"/>
                          <a:pt x="199" y="372"/>
                          <a:pt x="199" y="372"/>
                        </a:cubicBezTo>
                        <a:cubicBezTo>
                          <a:pt x="199" y="373"/>
                          <a:pt x="200" y="373"/>
                          <a:pt x="201" y="374"/>
                        </a:cubicBezTo>
                        <a:cubicBezTo>
                          <a:pt x="201" y="374"/>
                          <a:pt x="201" y="374"/>
                          <a:pt x="202" y="374"/>
                        </a:cubicBezTo>
                        <a:cubicBezTo>
                          <a:pt x="203" y="375"/>
                          <a:pt x="203" y="375"/>
                          <a:pt x="204" y="375"/>
                        </a:cubicBezTo>
                        <a:cubicBezTo>
                          <a:pt x="206" y="375"/>
                          <a:pt x="207" y="374"/>
                          <a:pt x="208" y="374"/>
                        </a:cubicBezTo>
                        <a:cubicBezTo>
                          <a:pt x="210" y="373"/>
                          <a:pt x="211" y="374"/>
                          <a:pt x="213" y="374"/>
                        </a:cubicBezTo>
                        <a:cubicBezTo>
                          <a:pt x="213" y="374"/>
                          <a:pt x="214" y="376"/>
                          <a:pt x="215" y="375"/>
                        </a:cubicBezTo>
                        <a:cubicBezTo>
                          <a:pt x="216" y="375"/>
                          <a:pt x="216" y="374"/>
                          <a:pt x="217" y="374"/>
                        </a:cubicBezTo>
                        <a:cubicBezTo>
                          <a:pt x="219" y="373"/>
                          <a:pt x="218" y="372"/>
                          <a:pt x="219" y="371"/>
                        </a:cubicBezTo>
                        <a:cubicBezTo>
                          <a:pt x="220" y="371"/>
                          <a:pt x="220" y="370"/>
                          <a:pt x="220" y="370"/>
                        </a:cubicBezTo>
                        <a:cubicBezTo>
                          <a:pt x="221" y="370"/>
                          <a:pt x="221" y="371"/>
                          <a:pt x="221" y="371"/>
                        </a:cubicBezTo>
                        <a:cubicBezTo>
                          <a:pt x="222" y="371"/>
                          <a:pt x="222" y="370"/>
                          <a:pt x="222" y="370"/>
                        </a:cubicBezTo>
                        <a:cubicBezTo>
                          <a:pt x="224" y="369"/>
                          <a:pt x="226" y="369"/>
                          <a:pt x="228" y="368"/>
                        </a:cubicBezTo>
                        <a:cubicBezTo>
                          <a:pt x="228" y="367"/>
                          <a:pt x="230" y="367"/>
                          <a:pt x="230" y="368"/>
                        </a:cubicBezTo>
                        <a:cubicBezTo>
                          <a:pt x="230" y="369"/>
                          <a:pt x="228" y="368"/>
                          <a:pt x="228" y="369"/>
                        </a:cubicBezTo>
                        <a:cubicBezTo>
                          <a:pt x="227" y="370"/>
                          <a:pt x="228" y="371"/>
                          <a:pt x="228" y="371"/>
                        </a:cubicBezTo>
                        <a:cubicBezTo>
                          <a:pt x="228" y="372"/>
                          <a:pt x="226" y="372"/>
                          <a:pt x="226" y="373"/>
                        </a:cubicBezTo>
                        <a:cubicBezTo>
                          <a:pt x="226" y="373"/>
                          <a:pt x="227" y="373"/>
                          <a:pt x="227" y="373"/>
                        </a:cubicBezTo>
                        <a:cubicBezTo>
                          <a:pt x="228" y="373"/>
                          <a:pt x="228" y="374"/>
                          <a:pt x="228" y="374"/>
                        </a:cubicBezTo>
                        <a:cubicBezTo>
                          <a:pt x="228" y="374"/>
                          <a:pt x="229" y="373"/>
                          <a:pt x="229" y="373"/>
                        </a:cubicBezTo>
                        <a:cubicBezTo>
                          <a:pt x="229" y="373"/>
                          <a:pt x="229" y="372"/>
                          <a:pt x="229" y="372"/>
                        </a:cubicBezTo>
                        <a:cubicBezTo>
                          <a:pt x="229" y="371"/>
                          <a:pt x="228" y="371"/>
                          <a:pt x="229" y="370"/>
                        </a:cubicBezTo>
                        <a:cubicBezTo>
                          <a:pt x="230" y="369"/>
                          <a:pt x="232" y="369"/>
                          <a:pt x="233" y="369"/>
                        </a:cubicBezTo>
                        <a:cubicBezTo>
                          <a:pt x="232" y="368"/>
                          <a:pt x="232" y="368"/>
                          <a:pt x="232" y="368"/>
                        </a:cubicBezTo>
                        <a:cubicBezTo>
                          <a:pt x="232" y="367"/>
                          <a:pt x="233" y="368"/>
                          <a:pt x="233" y="368"/>
                        </a:cubicBezTo>
                        <a:cubicBezTo>
                          <a:pt x="233" y="368"/>
                          <a:pt x="233" y="369"/>
                          <a:pt x="233" y="369"/>
                        </a:cubicBezTo>
                        <a:cubicBezTo>
                          <a:pt x="234" y="369"/>
                          <a:pt x="235" y="369"/>
                          <a:pt x="235" y="369"/>
                        </a:cubicBezTo>
                        <a:cubicBezTo>
                          <a:pt x="236" y="369"/>
                          <a:pt x="236" y="369"/>
                          <a:pt x="236" y="369"/>
                        </a:cubicBezTo>
                        <a:cubicBezTo>
                          <a:pt x="236" y="370"/>
                          <a:pt x="236" y="371"/>
                          <a:pt x="237" y="371"/>
                        </a:cubicBezTo>
                        <a:cubicBezTo>
                          <a:pt x="238" y="370"/>
                          <a:pt x="240" y="370"/>
                          <a:pt x="241" y="370"/>
                        </a:cubicBezTo>
                        <a:cubicBezTo>
                          <a:pt x="242" y="370"/>
                          <a:pt x="242" y="371"/>
                          <a:pt x="243" y="371"/>
                        </a:cubicBezTo>
                        <a:cubicBezTo>
                          <a:pt x="243" y="371"/>
                          <a:pt x="244" y="371"/>
                          <a:pt x="245" y="370"/>
                        </a:cubicBezTo>
                        <a:cubicBezTo>
                          <a:pt x="246" y="369"/>
                          <a:pt x="246" y="370"/>
                          <a:pt x="247" y="369"/>
                        </a:cubicBezTo>
                        <a:cubicBezTo>
                          <a:pt x="249" y="368"/>
                          <a:pt x="249" y="370"/>
                          <a:pt x="249" y="370"/>
                        </a:cubicBezTo>
                        <a:cubicBezTo>
                          <a:pt x="250" y="370"/>
                          <a:pt x="249" y="370"/>
                          <a:pt x="250" y="371"/>
                        </a:cubicBezTo>
                        <a:cubicBezTo>
                          <a:pt x="250" y="371"/>
                          <a:pt x="251" y="371"/>
                          <a:pt x="251" y="371"/>
                        </a:cubicBezTo>
                        <a:cubicBezTo>
                          <a:pt x="251" y="371"/>
                          <a:pt x="252" y="371"/>
                          <a:pt x="252" y="371"/>
                        </a:cubicBezTo>
                        <a:cubicBezTo>
                          <a:pt x="253" y="371"/>
                          <a:pt x="253" y="371"/>
                          <a:pt x="253" y="371"/>
                        </a:cubicBezTo>
                        <a:cubicBezTo>
                          <a:pt x="254" y="372"/>
                          <a:pt x="252" y="372"/>
                          <a:pt x="252" y="373"/>
                        </a:cubicBezTo>
                        <a:cubicBezTo>
                          <a:pt x="251" y="373"/>
                          <a:pt x="253" y="373"/>
                          <a:pt x="253" y="373"/>
                        </a:cubicBezTo>
                        <a:cubicBezTo>
                          <a:pt x="255" y="372"/>
                          <a:pt x="256" y="373"/>
                          <a:pt x="257" y="374"/>
                        </a:cubicBezTo>
                        <a:cubicBezTo>
                          <a:pt x="257" y="374"/>
                          <a:pt x="258" y="374"/>
                          <a:pt x="258" y="375"/>
                        </a:cubicBezTo>
                        <a:cubicBezTo>
                          <a:pt x="257" y="376"/>
                          <a:pt x="257" y="376"/>
                          <a:pt x="257" y="376"/>
                        </a:cubicBezTo>
                        <a:cubicBezTo>
                          <a:pt x="258" y="375"/>
                          <a:pt x="260" y="376"/>
                          <a:pt x="260" y="376"/>
                        </a:cubicBezTo>
                        <a:cubicBezTo>
                          <a:pt x="260" y="376"/>
                          <a:pt x="260" y="376"/>
                          <a:pt x="261" y="377"/>
                        </a:cubicBezTo>
                        <a:cubicBezTo>
                          <a:pt x="261" y="377"/>
                          <a:pt x="262" y="377"/>
                          <a:pt x="263" y="377"/>
                        </a:cubicBezTo>
                        <a:cubicBezTo>
                          <a:pt x="264" y="376"/>
                          <a:pt x="266" y="376"/>
                          <a:pt x="268" y="376"/>
                        </a:cubicBezTo>
                        <a:cubicBezTo>
                          <a:pt x="268" y="376"/>
                          <a:pt x="269" y="376"/>
                          <a:pt x="269" y="377"/>
                        </a:cubicBezTo>
                        <a:cubicBezTo>
                          <a:pt x="270" y="377"/>
                          <a:pt x="271" y="377"/>
                          <a:pt x="272" y="378"/>
                        </a:cubicBezTo>
                        <a:cubicBezTo>
                          <a:pt x="272" y="378"/>
                          <a:pt x="272" y="378"/>
                          <a:pt x="272" y="379"/>
                        </a:cubicBezTo>
                        <a:cubicBezTo>
                          <a:pt x="272" y="380"/>
                          <a:pt x="272" y="380"/>
                          <a:pt x="272" y="381"/>
                        </a:cubicBezTo>
                        <a:cubicBezTo>
                          <a:pt x="273" y="381"/>
                          <a:pt x="274" y="382"/>
                          <a:pt x="273" y="383"/>
                        </a:cubicBezTo>
                        <a:cubicBezTo>
                          <a:pt x="273" y="384"/>
                          <a:pt x="272" y="384"/>
                          <a:pt x="272" y="385"/>
                        </a:cubicBezTo>
                        <a:cubicBezTo>
                          <a:pt x="271" y="385"/>
                          <a:pt x="271" y="385"/>
                          <a:pt x="270" y="386"/>
                        </a:cubicBezTo>
                        <a:cubicBezTo>
                          <a:pt x="270" y="386"/>
                          <a:pt x="268" y="388"/>
                          <a:pt x="268" y="388"/>
                        </a:cubicBezTo>
                        <a:cubicBezTo>
                          <a:pt x="269" y="388"/>
                          <a:pt x="270" y="387"/>
                          <a:pt x="270" y="387"/>
                        </a:cubicBezTo>
                        <a:cubicBezTo>
                          <a:pt x="271" y="387"/>
                          <a:pt x="271" y="388"/>
                          <a:pt x="271" y="388"/>
                        </a:cubicBezTo>
                        <a:cubicBezTo>
                          <a:pt x="271" y="388"/>
                          <a:pt x="273" y="388"/>
                          <a:pt x="274" y="388"/>
                        </a:cubicBezTo>
                        <a:cubicBezTo>
                          <a:pt x="274" y="388"/>
                          <a:pt x="274" y="387"/>
                          <a:pt x="273" y="387"/>
                        </a:cubicBezTo>
                        <a:cubicBezTo>
                          <a:pt x="272" y="388"/>
                          <a:pt x="272" y="388"/>
                          <a:pt x="271" y="388"/>
                        </a:cubicBezTo>
                        <a:cubicBezTo>
                          <a:pt x="271" y="387"/>
                          <a:pt x="271" y="386"/>
                          <a:pt x="272" y="386"/>
                        </a:cubicBezTo>
                        <a:cubicBezTo>
                          <a:pt x="272" y="385"/>
                          <a:pt x="273" y="385"/>
                          <a:pt x="274" y="385"/>
                        </a:cubicBezTo>
                        <a:cubicBezTo>
                          <a:pt x="275" y="385"/>
                          <a:pt x="276" y="384"/>
                          <a:pt x="276" y="385"/>
                        </a:cubicBezTo>
                        <a:cubicBezTo>
                          <a:pt x="276" y="385"/>
                          <a:pt x="275" y="386"/>
                          <a:pt x="275" y="386"/>
                        </a:cubicBezTo>
                        <a:cubicBezTo>
                          <a:pt x="275" y="386"/>
                          <a:pt x="275" y="387"/>
                          <a:pt x="275" y="387"/>
                        </a:cubicBezTo>
                        <a:cubicBezTo>
                          <a:pt x="276" y="386"/>
                          <a:pt x="276" y="385"/>
                          <a:pt x="278" y="385"/>
                        </a:cubicBezTo>
                        <a:cubicBezTo>
                          <a:pt x="279" y="385"/>
                          <a:pt x="279" y="385"/>
                          <a:pt x="279" y="385"/>
                        </a:cubicBezTo>
                        <a:cubicBezTo>
                          <a:pt x="279" y="385"/>
                          <a:pt x="280" y="385"/>
                          <a:pt x="280" y="385"/>
                        </a:cubicBezTo>
                        <a:cubicBezTo>
                          <a:pt x="281" y="385"/>
                          <a:pt x="281" y="385"/>
                          <a:pt x="281" y="385"/>
                        </a:cubicBezTo>
                        <a:cubicBezTo>
                          <a:pt x="281" y="385"/>
                          <a:pt x="282" y="385"/>
                          <a:pt x="282" y="385"/>
                        </a:cubicBezTo>
                        <a:cubicBezTo>
                          <a:pt x="282" y="385"/>
                          <a:pt x="283" y="386"/>
                          <a:pt x="283" y="386"/>
                        </a:cubicBezTo>
                        <a:cubicBezTo>
                          <a:pt x="283" y="387"/>
                          <a:pt x="283" y="387"/>
                          <a:pt x="283" y="387"/>
                        </a:cubicBezTo>
                        <a:cubicBezTo>
                          <a:pt x="282" y="387"/>
                          <a:pt x="283" y="388"/>
                          <a:pt x="283" y="388"/>
                        </a:cubicBezTo>
                        <a:cubicBezTo>
                          <a:pt x="284" y="388"/>
                          <a:pt x="284" y="386"/>
                          <a:pt x="285" y="386"/>
                        </a:cubicBezTo>
                        <a:cubicBezTo>
                          <a:pt x="286" y="386"/>
                          <a:pt x="286" y="387"/>
                          <a:pt x="287" y="387"/>
                        </a:cubicBezTo>
                        <a:cubicBezTo>
                          <a:pt x="287" y="387"/>
                          <a:pt x="288" y="386"/>
                          <a:pt x="288" y="386"/>
                        </a:cubicBezTo>
                        <a:cubicBezTo>
                          <a:pt x="288" y="387"/>
                          <a:pt x="289" y="387"/>
                          <a:pt x="289" y="386"/>
                        </a:cubicBezTo>
                        <a:cubicBezTo>
                          <a:pt x="290" y="386"/>
                          <a:pt x="290" y="386"/>
                          <a:pt x="291" y="386"/>
                        </a:cubicBezTo>
                        <a:cubicBezTo>
                          <a:pt x="291" y="386"/>
                          <a:pt x="291" y="386"/>
                          <a:pt x="292" y="386"/>
                        </a:cubicBezTo>
                        <a:cubicBezTo>
                          <a:pt x="293" y="386"/>
                          <a:pt x="293" y="386"/>
                          <a:pt x="293" y="387"/>
                        </a:cubicBezTo>
                        <a:cubicBezTo>
                          <a:pt x="294" y="387"/>
                          <a:pt x="295" y="387"/>
                          <a:pt x="296" y="388"/>
                        </a:cubicBezTo>
                        <a:cubicBezTo>
                          <a:pt x="297" y="388"/>
                          <a:pt x="299" y="387"/>
                          <a:pt x="299" y="388"/>
                        </a:cubicBezTo>
                        <a:cubicBezTo>
                          <a:pt x="299" y="389"/>
                          <a:pt x="299" y="391"/>
                          <a:pt x="298" y="392"/>
                        </a:cubicBezTo>
                        <a:cubicBezTo>
                          <a:pt x="297" y="393"/>
                          <a:pt x="296" y="394"/>
                          <a:pt x="295" y="395"/>
                        </a:cubicBezTo>
                        <a:cubicBezTo>
                          <a:pt x="294" y="396"/>
                          <a:pt x="293" y="396"/>
                          <a:pt x="293" y="397"/>
                        </a:cubicBezTo>
                        <a:cubicBezTo>
                          <a:pt x="293" y="398"/>
                          <a:pt x="291" y="400"/>
                          <a:pt x="290" y="400"/>
                        </a:cubicBezTo>
                        <a:cubicBezTo>
                          <a:pt x="289" y="400"/>
                          <a:pt x="288" y="402"/>
                          <a:pt x="288" y="402"/>
                        </a:cubicBezTo>
                        <a:cubicBezTo>
                          <a:pt x="288" y="403"/>
                          <a:pt x="288" y="404"/>
                          <a:pt x="288" y="405"/>
                        </a:cubicBezTo>
                        <a:cubicBezTo>
                          <a:pt x="288" y="405"/>
                          <a:pt x="287" y="406"/>
                          <a:pt x="287" y="407"/>
                        </a:cubicBezTo>
                        <a:cubicBezTo>
                          <a:pt x="286" y="408"/>
                          <a:pt x="286" y="408"/>
                          <a:pt x="286" y="409"/>
                        </a:cubicBezTo>
                        <a:cubicBezTo>
                          <a:pt x="286" y="409"/>
                          <a:pt x="285" y="410"/>
                          <a:pt x="284" y="411"/>
                        </a:cubicBezTo>
                        <a:cubicBezTo>
                          <a:pt x="284" y="411"/>
                          <a:pt x="283" y="411"/>
                          <a:pt x="283" y="412"/>
                        </a:cubicBezTo>
                        <a:cubicBezTo>
                          <a:pt x="282" y="412"/>
                          <a:pt x="283" y="412"/>
                          <a:pt x="282" y="413"/>
                        </a:cubicBezTo>
                        <a:cubicBezTo>
                          <a:pt x="282" y="413"/>
                          <a:pt x="282" y="413"/>
                          <a:pt x="281" y="413"/>
                        </a:cubicBezTo>
                        <a:cubicBezTo>
                          <a:pt x="280" y="414"/>
                          <a:pt x="280" y="414"/>
                          <a:pt x="279" y="415"/>
                        </a:cubicBezTo>
                        <a:cubicBezTo>
                          <a:pt x="279" y="415"/>
                          <a:pt x="279" y="415"/>
                          <a:pt x="279" y="415"/>
                        </a:cubicBezTo>
                        <a:cubicBezTo>
                          <a:pt x="279" y="415"/>
                          <a:pt x="279" y="414"/>
                          <a:pt x="279" y="415"/>
                        </a:cubicBezTo>
                        <a:cubicBezTo>
                          <a:pt x="278" y="415"/>
                          <a:pt x="278" y="415"/>
                          <a:pt x="278" y="415"/>
                        </a:cubicBezTo>
                        <a:cubicBezTo>
                          <a:pt x="277" y="415"/>
                          <a:pt x="277" y="415"/>
                          <a:pt x="277" y="415"/>
                        </a:cubicBezTo>
                        <a:cubicBezTo>
                          <a:pt x="277" y="415"/>
                          <a:pt x="277" y="415"/>
                          <a:pt x="277" y="415"/>
                        </a:cubicBezTo>
                        <a:cubicBezTo>
                          <a:pt x="276" y="415"/>
                          <a:pt x="276" y="415"/>
                          <a:pt x="276" y="415"/>
                        </a:cubicBezTo>
                        <a:cubicBezTo>
                          <a:pt x="275" y="416"/>
                          <a:pt x="275" y="416"/>
                          <a:pt x="275" y="416"/>
                        </a:cubicBezTo>
                        <a:cubicBezTo>
                          <a:pt x="275" y="416"/>
                          <a:pt x="275" y="417"/>
                          <a:pt x="274" y="417"/>
                        </a:cubicBezTo>
                        <a:cubicBezTo>
                          <a:pt x="274" y="417"/>
                          <a:pt x="273" y="417"/>
                          <a:pt x="273" y="417"/>
                        </a:cubicBezTo>
                        <a:cubicBezTo>
                          <a:pt x="272" y="418"/>
                          <a:pt x="270" y="418"/>
                          <a:pt x="270" y="419"/>
                        </a:cubicBezTo>
                        <a:cubicBezTo>
                          <a:pt x="269" y="419"/>
                          <a:pt x="269" y="419"/>
                          <a:pt x="269" y="420"/>
                        </a:cubicBezTo>
                        <a:cubicBezTo>
                          <a:pt x="268" y="420"/>
                          <a:pt x="268" y="421"/>
                          <a:pt x="268" y="421"/>
                        </a:cubicBezTo>
                        <a:cubicBezTo>
                          <a:pt x="268" y="422"/>
                          <a:pt x="268" y="423"/>
                          <a:pt x="267" y="423"/>
                        </a:cubicBezTo>
                        <a:cubicBezTo>
                          <a:pt x="267" y="423"/>
                          <a:pt x="266" y="424"/>
                          <a:pt x="266" y="424"/>
                        </a:cubicBezTo>
                        <a:cubicBezTo>
                          <a:pt x="266" y="424"/>
                          <a:pt x="265" y="425"/>
                          <a:pt x="265" y="425"/>
                        </a:cubicBezTo>
                        <a:cubicBezTo>
                          <a:pt x="265" y="425"/>
                          <a:pt x="265" y="426"/>
                          <a:pt x="264" y="426"/>
                        </a:cubicBezTo>
                        <a:cubicBezTo>
                          <a:pt x="264" y="426"/>
                          <a:pt x="264" y="426"/>
                          <a:pt x="264" y="425"/>
                        </a:cubicBezTo>
                        <a:cubicBezTo>
                          <a:pt x="264" y="425"/>
                          <a:pt x="264" y="426"/>
                          <a:pt x="263" y="426"/>
                        </a:cubicBezTo>
                        <a:cubicBezTo>
                          <a:pt x="263" y="426"/>
                          <a:pt x="262" y="426"/>
                          <a:pt x="262" y="427"/>
                        </a:cubicBezTo>
                        <a:cubicBezTo>
                          <a:pt x="262" y="427"/>
                          <a:pt x="262" y="427"/>
                          <a:pt x="261" y="428"/>
                        </a:cubicBezTo>
                        <a:cubicBezTo>
                          <a:pt x="261" y="428"/>
                          <a:pt x="261" y="429"/>
                          <a:pt x="261" y="429"/>
                        </a:cubicBezTo>
                        <a:cubicBezTo>
                          <a:pt x="261" y="429"/>
                          <a:pt x="260" y="430"/>
                          <a:pt x="260" y="430"/>
                        </a:cubicBezTo>
                        <a:cubicBezTo>
                          <a:pt x="259" y="430"/>
                          <a:pt x="259" y="430"/>
                          <a:pt x="259" y="430"/>
                        </a:cubicBezTo>
                        <a:cubicBezTo>
                          <a:pt x="257" y="431"/>
                          <a:pt x="256" y="431"/>
                          <a:pt x="254" y="431"/>
                        </a:cubicBezTo>
                        <a:cubicBezTo>
                          <a:pt x="254" y="431"/>
                          <a:pt x="254" y="431"/>
                          <a:pt x="253" y="431"/>
                        </a:cubicBezTo>
                        <a:cubicBezTo>
                          <a:pt x="252" y="431"/>
                          <a:pt x="252" y="431"/>
                          <a:pt x="252" y="431"/>
                        </a:cubicBezTo>
                        <a:cubicBezTo>
                          <a:pt x="251" y="431"/>
                          <a:pt x="251" y="432"/>
                          <a:pt x="252" y="432"/>
                        </a:cubicBezTo>
                        <a:cubicBezTo>
                          <a:pt x="252" y="432"/>
                          <a:pt x="253" y="432"/>
                          <a:pt x="253" y="432"/>
                        </a:cubicBezTo>
                        <a:cubicBezTo>
                          <a:pt x="253" y="432"/>
                          <a:pt x="253" y="433"/>
                          <a:pt x="253" y="433"/>
                        </a:cubicBezTo>
                        <a:cubicBezTo>
                          <a:pt x="254" y="433"/>
                          <a:pt x="254" y="433"/>
                          <a:pt x="254" y="433"/>
                        </a:cubicBezTo>
                        <a:cubicBezTo>
                          <a:pt x="254" y="434"/>
                          <a:pt x="253" y="434"/>
                          <a:pt x="253" y="435"/>
                        </a:cubicBezTo>
                        <a:cubicBezTo>
                          <a:pt x="252" y="435"/>
                          <a:pt x="251" y="436"/>
                          <a:pt x="250" y="436"/>
                        </a:cubicBezTo>
                        <a:cubicBezTo>
                          <a:pt x="249" y="436"/>
                          <a:pt x="249" y="436"/>
                          <a:pt x="248" y="436"/>
                        </a:cubicBezTo>
                        <a:cubicBezTo>
                          <a:pt x="247" y="436"/>
                          <a:pt x="247" y="436"/>
                          <a:pt x="246" y="436"/>
                        </a:cubicBezTo>
                        <a:cubicBezTo>
                          <a:pt x="246" y="437"/>
                          <a:pt x="246" y="437"/>
                          <a:pt x="246" y="437"/>
                        </a:cubicBezTo>
                        <a:cubicBezTo>
                          <a:pt x="246" y="437"/>
                          <a:pt x="246" y="437"/>
                          <a:pt x="246" y="437"/>
                        </a:cubicBezTo>
                        <a:cubicBezTo>
                          <a:pt x="246" y="438"/>
                          <a:pt x="246" y="438"/>
                          <a:pt x="246" y="438"/>
                        </a:cubicBezTo>
                        <a:cubicBezTo>
                          <a:pt x="246" y="438"/>
                          <a:pt x="245" y="439"/>
                          <a:pt x="244" y="439"/>
                        </a:cubicBezTo>
                        <a:cubicBezTo>
                          <a:pt x="243" y="439"/>
                          <a:pt x="243" y="439"/>
                          <a:pt x="243" y="438"/>
                        </a:cubicBezTo>
                        <a:cubicBezTo>
                          <a:pt x="242" y="438"/>
                          <a:pt x="242" y="439"/>
                          <a:pt x="242" y="439"/>
                        </a:cubicBezTo>
                        <a:cubicBezTo>
                          <a:pt x="242" y="439"/>
                          <a:pt x="242" y="440"/>
                          <a:pt x="243" y="440"/>
                        </a:cubicBezTo>
                        <a:cubicBezTo>
                          <a:pt x="243" y="440"/>
                          <a:pt x="243" y="440"/>
                          <a:pt x="243" y="440"/>
                        </a:cubicBezTo>
                        <a:cubicBezTo>
                          <a:pt x="243" y="440"/>
                          <a:pt x="243" y="440"/>
                          <a:pt x="243" y="440"/>
                        </a:cubicBezTo>
                        <a:cubicBezTo>
                          <a:pt x="243" y="441"/>
                          <a:pt x="243" y="441"/>
                          <a:pt x="243" y="441"/>
                        </a:cubicBezTo>
                        <a:cubicBezTo>
                          <a:pt x="243" y="441"/>
                          <a:pt x="243" y="442"/>
                          <a:pt x="242" y="442"/>
                        </a:cubicBezTo>
                        <a:cubicBezTo>
                          <a:pt x="242" y="442"/>
                          <a:pt x="241" y="442"/>
                          <a:pt x="241" y="443"/>
                        </a:cubicBezTo>
                        <a:cubicBezTo>
                          <a:pt x="240" y="443"/>
                          <a:pt x="240" y="443"/>
                          <a:pt x="240" y="443"/>
                        </a:cubicBezTo>
                        <a:cubicBezTo>
                          <a:pt x="240" y="443"/>
                          <a:pt x="240" y="444"/>
                          <a:pt x="240" y="444"/>
                        </a:cubicBezTo>
                        <a:cubicBezTo>
                          <a:pt x="241" y="444"/>
                          <a:pt x="242" y="444"/>
                          <a:pt x="242" y="444"/>
                        </a:cubicBezTo>
                        <a:cubicBezTo>
                          <a:pt x="243" y="444"/>
                          <a:pt x="243" y="444"/>
                          <a:pt x="243" y="444"/>
                        </a:cubicBezTo>
                        <a:cubicBezTo>
                          <a:pt x="243" y="444"/>
                          <a:pt x="243" y="445"/>
                          <a:pt x="243" y="445"/>
                        </a:cubicBezTo>
                        <a:cubicBezTo>
                          <a:pt x="243" y="445"/>
                          <a:pt x="243" y="445"/>
                          <a:pt x="242" y="445"/>
                        </a:cubicBezTo>
                        <a:cubicBezTo>
                          <a:pt x="242" y="445"/>
                          <a:pt x="242" y="445"/>
                          <a:pt x="242" y="446"/>
                        </a:cubicBezTo>
                        <a:cubicBezTo>
                          <a:pt x="241" y="446"/>
                          <a:pt x="241" y="446"/>
                          <a:pt x="241" y="446"/>
                        </a:cubicBezTo>
                        <a:cubicBezTo>
                          <a:pt x="241" y="446"/>
                          <a:pt x="241" y="446"/>
                          <a:pt x="241" y="446"/>
                        </a:cubicBezTo>
                        <a:cubicBezTo>
                          <a:pt x="241" y="447"/>
                          <a:pt x="241" y="447"/>
                          <a:pt x="241" y="447"/>
                        </a:cubicBezTo>
                        <a:cubicBezTo>
                          <a:pt x="241" y="447"/>
                          <a:pt x="241" y="447"/>
                          <a:pt x="240" y="447"/>
                        </a:cubicBezTo>
                        <a:cubicBezTo>
                          <a:pt x="239" y="447"/>
                          <a:pt x="240" y="447"/>
                          <a:pt x="240" y="448"/>
                        </a:cubicBezTo>
                        <a:cubicBezTo>
                          <a:pt x="241" y="448"/>
                          <a:pt x="241" y="448"/>
                          <a:pt x="241" y="448"/>
                        </a:cubicBezTo>
                        <a:cubicBezTo>
                          <a:pt x="241" y="448"/>
                          <a:pt x="242" y="448"/>
                          <a:pt x="242" y="448"/>
                        </a:cubicBezTo>
                        <a:cubicBezTo>
                          <a:pt x="242" y="448"/>
                          <a:pt x="241" y="448"/>
                          <a:pt x="241" y="449"/>
                        </a:cubicBezTo>
                        <a:cubicBezTo>
                          <a:pt x="241" y="449"/>
                          <a:pt x="241" y="449"/>
                          <a:pt x="242" y="449"/>
                        </a:cubicBezTo>
                        <a:close/>
                        <a:moveTo>
                          <a:pt x="223" y="350"/>
                        </a:moveTo>
                        <a:cubicBezTo>
                          <a:pt x="224" y="350"/>
                          <a:pt x="224" y="350"/>
                          <a:pt x="223" y="351"/>
                        </a:cubicBezTo>
                        <a:cubicBezTo>
                          <a:pt x="221" y="352"/>
                          <a:pt x="219" y="353"/>
                          <a:pt x="217" y="352"/>
                        </a:cubicBezTo>
                        <a:cubicBezTo>
                          <a:pt x="216" y="352"/>
                          <a:pt x="216" y="352"/>
                          <a:pt x="215" y="352"/>
                        </a:cubicBezTo>
                        <a:cubicBezTo>
                          <a:pt x="215" y="353"/>
                          <a:pt x="215" y="353"/>
                          <a:pt x="214" y="353"/>
                        </a:cubicBezTo>
                        <a:cubicBezTo>
                          <a:pt x="214" y="353"/>
                          <a:pt x="214" y="351"/>
                          <a:pt x="213" y="351"/>
                        </a:cubicBezTo>
                        <a:cubicBezTo>
                          <a:pt x="213" y="351"/>
                          <a:pt x="212" y="351"/>
                          <a:pt x="212" y="351"/>
                        </a:cubicBezTo>
                        <a:cubicBezTo>
                          <a:pt x="211" y="350"/>
                          <a:pt x="210" y="349"/>
                          <a:pt x="209" y="349"/>
                        </a:cubicBezTo>
                        <a:cubicBezTo>
                          <a:pt x="208" y="348"/>
                          <a:pt x="208" y="349"/>
                          <a:pt x="208" y="349"/>
                        </a:cubicBezTo>
                        <a:cubicBezTo>
                          <a:pt x="207" y="350"/>
                          <a:pt x="207" y="349"/>
                          <a:pt x="206" y="349"/>
                        </a:cubicBezTo>
                        <a:cubicBezTo>
                          <a:pt x="205" y="349"/>
                          <a:pt x="205" y="350"/>
                          <a:pt x="204" y="349"/>
                        </a:cubicBezTo>
                        <a:cubicBezTo>
                          <a:pt x="204" y="349"/>
                          <a:pt x="203" y="349"/>
                          <a:pt x="203" y="349"/>
                        </a:cubicBezTo>
                        <a:cubicBezTo>
                          <a:pt x="202" y="349"/>
                          <a:pt x="201" y="349"/>
                          <a:pt x="201" y="349"/>
                        </a:cubicBezTo>
                        <a:cubicBezTo>
                          <a:pt x="200" y="350"/>
                          <a:pt x="200" y="350"/>
                          <a:pt x="199" y="350"/>
                        </a:cubicBezTo>
                        <a:cubicBezTo>
                          <a:pt x="199" y="351"/>
                          <a:pt x="198" y="351"/>
                          <a:pt x="196" y="351"/>
                        </a:cubicBezTo>
                        <a:cubicBezTo>
                          <a:pt x="196" y="351"/>
                          <a:pt x="195" y="351"/>
                          <a:pt x="196" y="350"/>
                        </a:cubicBezTo>
                        <a:cubicBezTo>
                          <a:pt x="196" y="350"/>
                          <a:pt x="197" y="350"/>
                          <a:pt x="197" y="349"/>
                        </a:cubicBezTo>
                        <a:cubicBezTo>
                          <a:pt x="198" y="349"/>
                          <a:pt x="198" y="347"/>
                          <a:pt x="200" y="347"/>
                        </a:cubicBezTo>
                        <a:cubicBezTo>
                          <a:pt x="201" y="347"/>
                          <a:pt x="203" y="348"/>
                          <a:pt x="204" y="347"/>
                        </a:cubicBezTo>
                        <a:cubicBezTo>
                          <a:pt x="205" y="347"/>
                          <a:pt x="205" y="346"/>
                          <a:pt x="206" y="346"/>
                        </a:cubicBezTo>
                        <a:cubicBezTo>
                          <a:pt x="206" y="346"/>
                          <a:pt x="207" y="346"/>
                          <a:pt x="207" y="346"/>
                        </a:cubicBezTo>
                        <a:cubicBezTo>
                          <a:pt x="208" y="346"/>
                          <a:pt x="208" y="346"/>
                          <a:pt x="209" y="346"/>
                        </a:cubicBezTo>
                        <a:cubicBezTo>
                          <a:pt x="210" y="346"/>
                          <a:pt x="210" y="346"/>
                          <a:pt x="211" y="347"/>
                        </a:cubicBezTo>
                        <a:cubicBezTo>
                          <a:pt x="212" y="347"/>
                          <a:pt x="212" y="347"/>
                          <a:pt x="213" y="347"/>
                        </a:cubicBezTo>
                        <a:cubicBezTo>
                          <a:pt x="214" y="347"/>
                          <a:pt x="214" y="348"/>
                          <a:pt x="215" y="348"/>
                        </a:cubicBezTo>
                        <a:cubicBezTo>
                          <a:pt x="216" y="348"/>
                          <a:pt x="216" y="348"/>
                          <a:pt x="217" y="348"/>
                        </a:cubicBezTo>
                        <a:cubicBezTo>
                          <a:pt x="218" y="349"/>
                          <a:pt x="220" y="349"/>
                          <a:pt x="220" y="349"/>
                        </a:cubicBezTo>
                        <a:cubicBezTo>
                          <a:pt x="221" y="350"/>
                          <a:pt x="222" y="350"/>
                          <a:pt x="223" y="350"/>
                        </a:cubicBezTo>
                        <a:close/>
                        <a:moveTo>
                          <a:pt x="30" y="208"/>
                        </a:moveTo>
                        <a:cubicBezTo>
                          <a:pt x="31" y="208"/>
                          <a:pt x="30" y="208"/>
                          <a:pt x="30" y="209"/>
                        </a:cubicBezTo>
                        <a:cubicBezTo>
                          <a:pt x="30" y="209"/>
                          <a:pt x="29" y="209"/>
                          <a:pt x="29" y="209"/>
                        </a:cubicBezTo>
                        <a:cubicBezTo>
                          <a:pt x="29" y="209"/>
                          <a:pt x="29" y="209"/>
                          <a:pt x="29" y="208"/>
                        </a:cubicBezTo>
                        <a:cubicBezTo>
                          <a:pt x="28" y="208"/>
                          <a:pt x="28" y="208"/>
                          <a:pt x="28" y="208"/>
                        </a:cubicBezTo>
                        <a:cubicBezTo>
                          <a:pt x="27" y="209"/>
                          <a:pt x="27" y="207"/>
                          <a:pt x="28" y="206"/>
                        </a:cubicBezTo>
                        <a:cubicBezTo>
                          <a:pt x="28" y="206"/>
                          <a:pt x="28" y="206"/>
                          <a:pt x="28" y="206"/>
                        </a:cubicBezTo>
                        <a:cubicBezTo>
                          <a:pt x="29" y="206"/>
                          <a:pt x="29" y="207"/>
                          <a:pt x="30" y="207"/>
                        </a:cubicBezTo>
                        <a:cubicBezTo>
                          <a:pt x="30" y="208"/>
                          <a:pt x="30" y="208"/>
                          <a:pt x="30" y="208"/>
                        </a:cubicBezTo>
                        <a:close/>
                        <a:moveTo>
                          <a:pt x="27" y="232"/>
                        </a:moveTo>
                        <a:cubicBezTo>
                          <a:pt x="27" y="231"/>
                          <a:pt x="28" y="231"/>
                          <a:pt x="28" y="232"/>
                        </a:cubicBezTo>
                        <a:cubicBezTo>
                          <a:pt x="28" y="232"/>
                          <a:pt x="28" y="232"/>
                          <a:pt x="28" y="232"/>
                        </a:cubicBezTo>
                        <a:cubicBezTo>
                          <a:pt x="28" y="233"/>
                          <a:pt x="27" y="232"/>
                          <a:pt x="27" y="232"/>
                        </a:cubicBezTo>
                        <a:close/>
                        <a:moveTo>
                          <a:pt x="33" y="241"/>
                        </a:moveTo>
                        <a:cubicBezTo>
                          <a:pt x="34" y="240"/>
                          <a:pt x="35" y="240"/>
                          <a:pt x="35" y="241"/>
                        </a:cubicBezTo>
                        <a:cubicBezTo>
                          <a:pt x="36" y="241"/>
                          <a:pt x="36" y="242"/>
                          <a:pt x="35" y="242"/>
                        </a:cubicBezTo>
                        <a:cubicBezTo>
                          <a:pt x="35" y="242"/>
                          <a:pt x="34" y="242"/>
                          <a:pt x="34" y="242"/>
                        </a:cubicBezTo>
                        <a:cubicBezTo>
                          <a:pt x="33" y="243"/>
                          <a:pt x="33" y="243"/>
                          <a:pt x="33" y="242"/>
                        </a:cubicBezTo>
                        <a:cubicBezTo>
                          <a:pt x="32" y="242"/>
                          <a:pt x="33" y="241"/>
                          <a:pt x="33" y="241"/>
                        </a:cubicBezTo>
                        <a:close/>
                        <a:moveTo>
                          <a:pt x="30" y="245"/>
                        </a:moveTo>
                        <a:cubicBezTo>
                          <a:pt x="30" y="244"/>
                          <a:pt x="30" y="245"/>
                          <a:pt x="30" y="246"/>
                        </a:cubicBezTo>
                        <a:cubicBezTo>
                          <a:pt x="31" y="246"/>
                          <a:pt x="30" y="247"/>
                          <a:pt x="30" y="245"/>
                        </a:cubicBezTo>
                        <a:close/>
                        <a:moveTo>
                          <a:pt x="37" y="239"/>
                        </a:moveTo>
                        <a:cubicBezTo>
                          <a:pt x="36" y="239"/>
                          <a:pt x="37" y="240"/>
                          <a:pt x="36" y="240"/>
                        </a:cubicBezTo>
                        <a:cubicBezTo>
                          <a:pt x="36" y="240"/>
                          <a:pt x="36" y="240"/>
                          <a:pt x="35" y="240"/>
                        </a:cubicBezTo>
                        <a:cubicBezTo>
                          <a:pt x="35" y="240"/>
                          <a:pt x="35" y="240"/>
                          <a:pt x="35" y="239"/>
                        </a:cubicBezTo>
                        <a:cubicBezTo>
                          <a:pt x="35" y="239"/>
                          <a:pt x="35" y="239"/>
                          <a:pt x="35" y="239"/>
                        </a:cubicBezTo>
                        <a:cubicBezTo>
                          <a:pt x="35" y="239"/>
                          <a:pt x="36" y="238"/>
                          <a:pt x="36" y="237"/>
                        </a:cubicBezTo>
                        <a:cubicBezTo>
                          <a:pt x="36" y="236"/>
                          <a:pt x="37" y="237"/>
                          <a:pt x="37" y="237"/>
                        </a:cubicBezTo>
                        <a:cubicBezTo>
                          <a:pt x="37" y="238"/>
                          <a:pt x="38" y="238"/>
                          <a:pt x="38" y="238"/>
                        </a:cubicBezTo>
                        <a:cubicBezTo>
                          <a:pt x="38" y="239"/>
                          <a:pt x="38" y="239"/>
                          <a:pt x="38" y="239"/>
                        </a:cubicBezTo>
                        <a:cubicBezTo>
                          <a:pt x="39" y="240"/>
                          <a:pt x="37" y="239"/>
                          <a:pt x="37" y="239"/>
                        </a:cubicBezTo>
                        <a:close/>
                        <a:moveTo>
                          <a:pt x="26" y="249"/>
                        </a:moveTo>
                        <a:cubicBezTo>
                          <a:pt x="26" y="249"/>
                          <a:pt x="27" y="248"/>
                          <a:pt x="27" y="248"/>
                        </a:cubicBezTo>
                        <a:cubicBezTo>
                          <a:pt x="27" y="248"/>
                          <a:pt x="28" y="248"/>
                          <a:pt x="28" y="248"/>
                        </a:cubicBezTo>
                        <a:cubicBezTo>
                          <a:pt x="28" y="248"/>
                          <a:pt x="28" y="248"/>
                          <a:pt x="27" y="248"/>
                        </a:cubicBezTo>
                        <a:cubicBezTo>
                          <a:pt x="27" y="248"/>
                          <a:pt x="27" y="249"/>
                          <a:pt x="26" y="249"/>
                        </a:cubicBezTo>
                        <a:close/>
                        <a:moveTo>
                          <a:pt x="33" y="222"/>
                        </a:moveTo>
                        <a:cubicBezTo>
                          <a:pt x="32" y="224"/>
                          <a:pt x="32" y="221"/>
                          <a:pt x="32" y="221"/>
                        </a:cubicBezTo>
                        <a:cubicBezTo>
                          <a:pt x="31" y="220"/>
                          <a:pt x="33" y="220"/>
                          <a:pt x="33" y="220"/>
                        </a:cubicBezTo>
                        <a:cubicBezTo>
                          <a:pt x="33" y="221"/>
                          <a:pt x="33" y="222"/>
                          <a:pt x="33" y="222"/>
                        </a:cubicBezTo>
                        <a:close/>
                        <a:moveTo>
                          <a:pt x="31" y="244"/>
                        </a:moveTo>
                        <a:cubicBezTo>
                          <a:pt x="31" y="244"/>
                          <a:pt x="31" y="244"/>
                          <a:pt x="32" y="244"/>
                        </a:cubicBezTo>
                        <a:cubicBezTo>
                          <a:pt x="32" y="244"/>
                          <a:pt x="33" y="244"/>
                          <a:pt x="32" y="244"/>
                        </a:cubicBezTo>
                        <a:cubicBezTo>
                          <a:pt x="32" y="243"/>
                          <a:pt x="32" y="243"/>
                          <a:pt x="33" y="243"/>
                        </a:cubicBezTo>
                        <a:cubicBezTo>
                          <a:pt x="33" y="243"/>
                          <a:pt x="33" y="243"/>
                          <a:pt x="33" y="243"/>
                        </a:cubicBezTo>
                        <a:cubicBezTo>
                          <a:pt x="33" y="244"/>
                          <a:pt x="32" y="245"/>
                          <a:pt x="32" y="244"/>
                        </a:cubicBezTo>
                        <a:cubicBezTo>
                          <a:pt x="32" y="244"/>
                          <a:pt x="32" y="245"/>
                          <a:pt x="31" y="245"/>
                        </a:cubicBezTo>
                        <a:cubicBezTo>
                          <a:pt x="31" y="245"/>
                          <a:pt x="31" y="244"/>
                          <a:pt x="31" y="244"/>
                        </a:cubicBezTo>
                        <a:close/>
                        <a:moveTo>
                          <a:pt x="116" y="328"/>
                        </a:moveTo>
                        <a:cubicBezTo>
                          <a:pt x="116" y="328"/>
                          <a:pt x="115" y="329"/>
                          <a:pt x="115" y="328"/>
                        </a:cubicBezTo>
                        <a:cubicBezTo>
                          <a:pt x="115" y="328"/>
                          <a:pt x="114" y="326"/>
                          <a:pt x="115" y="327"/>
                        </a:cubicBezTo>
                        <a:cubicBezTo>
                          <a:pt x="115" y="327"/>
                          <a:pt x="115" y="327"/>
                          <a:pt x="116" y="328"/>
                        </a:cubicBezTo>
                        <a:close/>
                        <a:moveTo>
                          <a:pt x="80" y="240"/>
                        </a:moveTo>
                        <a:cubicBezTo>
                          <a:pt x="80" y="240"/>
                          <a:pt x="81" y="241"/>
                          <a:pt x="81" y="242"/>
                        </a:cubicBezTo>
                        <a:cubicBezTo>
                          <a:pt x="81" y="243"/>
                          <a:pt x="80" y="243"/>
                          <a:pt x="80" y="243"/>
                        </a:cubicBezTo>
                        <a:cubicBezTo>
                          <a:pt x="80" y="244"/>
                          <a:pt x="79" y="244"/>
                          <a:pt x="79" y="244"/>
                        </a:cubicBezTo>
                        <a:cubicBezTo>
                          <a:pt x="79" y="244"/>
                          <a:pt x="79" y="243"/>
                          <a:pt x="79" y="243"/>
                        </a:cubicBezTo>
                        <a:cubicBezTo>
                          <a:pt x="79" y="242"/>
                          <a:pt x="78" y="242"/>
                          <a:pt x="79" y="241"/>
                        </a:cubicBezTo>
                        <a:cubicBezTo>
                          <a:pt x="79" y="241"/>
                          <a:pt x="79" y="240"/>
                          <a:pt x="80" y="240"/>
                        </a:cubicBezTo>
                        <a:close/>
                        <a:moveTo>
                          <a:pt x="80" y="236"/>
                        </a:moveTo>
                        <a:cubicBezTo>
                          <a:pt x="80" y="237"/>
                          <a:pt x="80" y="237"/>
                          <a:pt x="81" y="238"/>
                        </a:cubicBezTo>
                        <a:cubicBezTo>
                          <a:pt x="81" y="238"/>
                          <a:pt x="81" y="239"/>
                          <a:pt x="81" y="239"/>
                        </a:cubicBezTo>
                        <a:cubicBezTo>
                          <a:pt x="80" y="240"/>
                          <a:pt x="80" y="239"/>
                          <a:pt x="79" y="240"/>
                        </a:cubicBezTo>
                        <a:cubicBezTo>
                          <a:pt x="79" y="240"/>
                          <a:pt x="78" y="240"/>
                          <a:pt x="78" y="240"/>
                        </a:cubicBezTo>
                        <a:cubicBezTo>
                          <a:pt x="78" y="239"/>
                          <a:pt x="78" y="239"/>
                          <a:pt x="78" y="238"/>
                        </a:cubicBezTo>
                        <a:cubicBezTo>
                          <a:pt x="78" y="237"/>
                          <a:pt x="77" y="236"/>
                          <a:pt x="78" y="235"/>
                        </a:cubicBezTo>
                        <a:cubicBezTo>
                          <a:pt x="78" y="235"/>
                          <a:pt x="79" y="235"/>
                          <a:pt x="80" y="236"/>
                        </a:cubicBezTo>
                        <a:close/>
                        <a:moveTo>
                          <a:pt x="127" y="354"/>
                        </a:moveTo>
                        <a:cubicBezTo>
                          <a:pt x="127" y="354"/>
                          <a:pt x="126" y="354"/>
                          <a:pt x="125" y="353"/>
                        </a:cubicBezTo>
                        <a:cubicBezTo>
                          <a:pt x="125" y="353"/>
                          <a:pt x="125" y="352"/>
                          <a:pt x="125" y="352"/>
                        </a:cubicBezTo>
                        <a:cubicBezTo>
                          <a:pt x="125" y="352"/>
                          <a:pt x="126" y="352"/>
                          <a:pt x="126" y="352"/>
                        </a:cubicBezTo>
                        <a:cubicBezTo>
                          <a:pt x="126" y="353"/>
                          <a:pt x="127" y="353"/>
                          <a:pt x="127" y="354"/>
                        </a:cubicBezTo>
                        <a:close/>
                        <a:moveTo>
                          <a:pt x="122" y="353"/>
                        </a:moveTo>
                        <a:cubicBezTo>
                          <a:pt x="121" y="351"/>
                          <a:pt x="121" y="349"/>
                          <a:pt x="123" y="351"/>
                        </a:cubicBezTo>
                        <a:cubicBezTo>
                          <a:pt x="123" y="352"/>
                          <a:pt x="123" y="352"/>
                          <a:pt x="123" y="353"/>
                        </a:cubicBezTo>
                        <a:cubicBezTo>
                          <a:pt x="123" y="353"/>
                          <a:pt x="122" y="353"/>
                          <a:pt x="122" y="353"/>
                        </a:cubicBezTo>
                        <a:close/>
                        <a:moveTo>
                          <a:pt x="119" y="330"/>
                        </a:moveTo>
                        <a:cubicBezTo>
                          <a:pt x="118" y="329"/>
                          <a:pt x="121" y="330"/>
                          <a:pt x="121" y="330"/>
                        </a:cubicBezTo>
                        <a:cubicBezTo>
                          <a:pt x="122" y="331"/>
                          <a:pt x="121" y="331"/>
                          <a:pt x="121" y="331"/>
                        </a:cubicBezTo>
                        <a:cubicBezTo>
                          <a:pt x="120" y="331"/>
                          <a:pt x="119" y="331"/>
                          <a:pt x="119" y="330"/>
                        </a:cubicBezTo>
                        <a:close/>
                        <a:moveTo>
                          <a:pt x="50" y="225"/>
                        </a:moveTo>
                        <a:cubicBezTo>
                          <a:pt x="50" y="225"/>
                          <a:pt x="50" y="226"/>
                          <a:pt x="50" y="226"/>
                        </a:cubicBezTo>
                        <a:cubicBezTo>
                          <a:pt x="49" y="227"/>
                          <a:pt x="50" y="228"/>
                          <a:pt x="50" y="229"/>
                        </a:cubicBezTo>
                        <a:cubicBezTo>
                          <a:pt x="49" y="230"/>
                          <a:pt x="48" y="230"/>
                          <a:pt x="48" y="231"/>
                        </a:cubicBezTo>
                        <a:cubicBezTo>
                          <a:pt x="47" y="231"/>
                          <a:pt x="48" y="231"/>
                          <a:pt x="47" y="231"/>
                        </a:cubicBezTo>
                        <a:cubicBezTo>
                          <a:pt x="47" y="231"/>
                          <a:pt x="46" y="231"/>
                          <a:pt x="46" y="230"/>
                        </a:cubicBezTo>
                        <a:cubicBezTo>
                          <a:pt x="46" y="230"/>
                          <a:pt x="47" y="229"/>
                          <a:pt x="47" y="229"/>
                        </a:cubicBezTo>
                        <a:cubicBezTo>
                          <a:pt x="47" y="228"/>
                          <a:pt x="49" y="228"/>
                          <a:pt x="49" y="227"/>
                        </a:cubicBezTo>
                        <a:cubicBezTo>
                          <a:pt x="49" y="226"/>
                          <a:pt x="49" y="225"/>
                          <a:pt x="50" y="225"/>
                        </a:cubicBezTo>
                        <a:close/>
                        <a:moveTo>
                          <a:pt x="39" y="240"/>
                        </a:moveTo>
                        <a:cubicBezTo>
                          <a:pt x="40" y="240"/>
                          <a:pt x="40" y="241"/>
                          <a:pt x="39" y="241"/>
                        </a:cubicBezTo>
                        <a:cubicBezTo>
                          <a:pt x="39" y="241"/>
                          <a:pt x="39" y="241"/>
                          <a:pt x="39" y="241"/>
                        </a:cubicBezTo>
                        <a:cubicBezTo>
                          <a:pt x="39" y="241"/>
                          <a:pt x="39" y="240"/>
                          <a:pt x="39" y="240"/>
                        </a:cubicBezTo>
                        <a:close/>
                        <a:moveTo>
                          <a:pt x="81" y="246"/>
                        </a:moveTo>
                        <a:cubicBezTo>
                          <a:pt x="81" y="247"/>
                          <a:pt x="80" y="247"/>
                          <a:pt x="81" y="248"/>
                        </a:cubicBezTo>
                        <a:cubicBezTo>
                          <a:pt x="81" y="248"/>
                          <a:pt x="82" y="250"/>
                          <a:pt x="81" y="250"/>
                        </a:cubicBezTo>
                        <a:cubicBezTo>
                          <a:pt x="81" y="250"/>
                          <a:pt x="80" y="249"/>
                          <a:pt x="80" y="248"/>
                        </a:cubicBezTo>
                        <a:cubicBezTo>
                          <a:pt x="80" y="248"/>
                          <a:pt x="80" y="247"/>
                          <a:pt x="80" y="247"/>
                        </a:cubicBezTo>
                        <a:cubicBezTo>
                          <a:pt x="80" y="246"/>
                          <a:pt x="80" y="246"/>
                          <a:pt x="80" y="246"/>
                        </a:cubicBezTo>
                        <a:cubicBezTo>
                          <a:pt x="80" y="245"/>
                          <a:pt x="81" y="246"/>
                          <a:pt x="81" y="246"/>
                        </a:cubicBezTo>
                        <a:close/>
                        <a:moveTo>
                          <a:pt x="76" y="228"/>
                        </a:moveTo>
                        <a:cubicBezTo>
                          <a:pt x="76" y="230"/>
                          <a:pt x="75" y="229"/>
                          <a:pt x="75" y="229"/>
                        </a:cubicBezTo>
                        <a:cubicBezTo>
                          <a:pt x="74" y="228"/>
                          <a:pt x="74" y="228"/>
                          <a:pt x="74" y="228"/>
                        </a:cubicBezTo>
                        <a:cubicBezTo>
                          <a:pt x="74" y="228"/>
                          <a:pt x="73" y="228"/>
                          <a:pt x="73" y="227"/>
                        </a:cubicBezTo>
                        <a:cubicBezTo>
                          <a:pt x="73" y="226"/>
                          <a:pt x="74" y="225"/>
                          <a:pt x="75" y="226"/>
                        </a:cubicBezTo>
                        <a:cubicBezTo>
                          <a:pt x="75" y="226"/>
                          <a:pt x="75" y="227"/>
                          <a:pt x="75" y="227"/>
                        </a:cubicBezTo>
                        <a:cubicBezTo>
                          <a:pt x="75" y="228"/>
                          <a:pt x="76" y="228"/>
                          <a:pt x="76" y="228"/>
                        </a:cubicBezTo>
                        <a:close/>
                        <a:moveTo>
                          <a:pt x="75" y="232"/>
                        </a:moveTo>
                        <a:cubicBezTo>
                          <a:pt x="75" y="232"/>
                          <a:pt x="75" y="231"/>
                          <a:pt x="76" y="232"/>
                        </a:cubicBezTo>
                        <a:cubicBezTo>
                          <a:pt x="76" y="231"/>
                          <a:pt x="76" y="233"/>
                          <a:pt x="75" y="232"/>
                        </a:cubicBezTo>
                        <a:close/>
                        <a:moveTo>
                          <a:pt x="254" y="366"/>
                        </a:moveTo>
                        <a:cubicBezTo>
                          <a:pt x="253" y="366"/>
                          <a:pt x="253" y="366"/>
                          <a:pt x="253" y="366"/>
                        </a:cubicBezTo>
                        <a:cubicBezTo>
                          <a:pt x="253" y="366"/>
                          <a:pt x="253" y="365"/>
                          <a:pt x="253" y="365"/>
                        </a:cubicBezTo>
                        <a:cubicBezTo>
                          <a:pt x="254" y="365"/>
                          <a:pt x="254" y="365"/>
                          <a:pt x="254" y="366"/>
                        </a:cubicBezTo>
                        <a:close/>
                        <a:moveTo>
                          <a:pt x="429" y="324"/>
                        </a:moveTo>
                        <a:cubicBezTo>
                          <a:pt x="429" y="324"/>
                          <a:pt x="428" y="325"/>
                          <a:pt x="428" y="325"/>
                        </a:cubicBezTo>
                        <a:cubicBezTo>
                          <a:pt x="428" y="324"/>
                          <a:pt x="428" y="324"/>
                          <a:pt x="428" y="323"/>
                        </a:cubicBezTo>
                        <a:cubicBezTo>
                          <a:pt x="428" y="323"/>
                          <a:pt x="428" y="322"/>
                          <a:pt x="428" y="322"/>
                        </a:cubicBezTo>
                        <a:cubicBezTo>
                          <a:pt x="428" y="321"/>
                          <a:pt x="429" y="320"/>
                          <a:pt x="429" y="320"/>
                        </a:cubicBezTo>
                        <a:cubicBezTo>
                          <a:pt x="429" y="320"/>
                          <a:pt x="430" y="320"/>
                          <a:pt x="430" y="321"/>
                        </a:cubicBezTo>
                        <a:cubicBezTo>
                          <a:pt x="430" y="321"/>
                          <a:pt x="430" y="322"/>
                          <a:pt x="430" y="322"/>
                        </a:cubicBezTo>
                        <a:cubicBezTo>
                          <a:pt x="430" y="323"/>
                          <a:pt x="429" y="323"/>
                          <a:pt x="429" y="324"/>
                        </a:cubicBezTo>
                        <a:close/>
                        <a:moveTo>
                          <a:pt x="389" y="376"/>
                        </a:moveTo>
                        <a:cubicBezTo>
                          <a:pt x="388" y="376"/>
                          <a:pt x="388" y="375"/>
                          <a:pt x="388" y="374"/>
                        </a:cubicBezTo>
                        <a:cubicBezTo>
                          <a:pt x="389" y="374"/>
                          <a:pt x="388" y="374"/>
                          <a:pt x="388" y="373"/>
                        </a:cubicBezTo>
                        <a:cubicBezTo>
                          <a:pt x="388" y="373"/>
                          <a:pt x="389" y="372"/>
                          <a:pt x="389" y="372"/>
                        </a:cubicBezTo>
                        <a:cubicBezTo>
                          <a:pt x="389" y="371"/>
                          <a:pt x="390" y="371"/>
                          <a:pt x="390" y="370"/>
                        </a:cubicBezTo>
                        <a:cubicBezTo>
                          <a:pt x="390" y="369"/>
                          <a:pt x="391" y="369"/>
                          <a:pt x="391" y="368"/>
                        </a:cubicBezTo>
                        <a:cubicBezTo>
                          <a:pt x="391" y="367"/>
                          <a:pt x="391" y="366"/>
                          <a:pt x="392" y="366"/>
                        </a:cubicBezTo>
                        <a:cubicBezTo>
                          <a:pt x="392" y="365"/>
                          <a:pt x="392" y="365"/>
                          <a:pt x="392" y="365"/>
                        </a:cubicBezTo>
                        <a:cubicBezTo>
                          <a:pt x="392" y="364"/>
                          <a:pt x="393" y="364"/>
                          <a:pt x="393" y="363"/>
                        </a:cubicBezTo>
                        <a:cubicBezTo>
                          <a:pt x="393" y="363"/>
                          <a:pt x="394" y="363"/>
                          <a:pt x="394" y="362"/>
                        </a:cubicBezTo>
                        <a:cubicBezTo>
                          <a:pt x="394" y="362"/>
                          <a:pt x="395" y="362"/>
                          <a:pt x="395" y="361"/>
                        </a:cubicBezTo>
                        <a:cubicBezTo>
                          <a:pt x="395" y="361"/>
                          <a:pt x="396" y="360"/>
                          <a:pt x="396" y="360"/>
                        </a:cubicBezTo>
                        <a:cubicBezTo>
                          <a:pt x="396" y="360"/>
                          <a:pt x="396" y="360"/>
                          <a:pt x="396" y="360"/>
                        </a:cubicBezTo>
                        <a:cubicBezTo>
                          <a:pt x="396" y="359"/>
                          <a:pt x="396" y="359"/>
                          <a:pt x="396" y="359"/>
                        </a:cubicBezTo>
                        <a:cubicBezTo>
                          <a:pt x="396" y="358"/>
                          <a:pt x="397" y="358"/>
                          <a:pt x="397" y="358"/>
                        </a:cubicBezTo>
                        <a:cubicBezTo>
                          <a:pt x="397" y="358"/>
                          <a:pt x="398" y="357"/>
                          <a:pt x="398" y="357"/>
                        </a:cubicBezTo>
                        <a:cubicBezTo>
                          <a:pt x="398" y="356"/>
                          <a:pt x="398" y="358"/>
                          <a:pt x="398" y="359"/>
                        </a:cubicBezTo>
                        <a:cubicBezTo>
                          <a:pt x="398" y="359"/>
                          <a:pt x="398" y="359"/>
                          <a:pt x="398" y="360"/>
                        </a:cubicBezTo>
                        <a:cubicBezTo>
                          <a:pt x="398" y="360"/>
                          <a:pt x="398" y="361"/>
                          <a:pt x="397" y="361"/>
                        </a:cubicBezTo>
                        <a:cubicBezTo>
                          <a:pt x="397" y="361"/>
                          <a:pt x="397" y="362"/>
                          <a:pt x="397" y="363"/>
                        </a:cubicBezTo>
                        <a:cubicBezTo>
                          <a:pt x="396" y="363"/>
                          <a:pt x="396" y="364"/>
                          <a:pt x="396" y="364"/>
                        </a:cubicBezTo>
                        <a:cubicBezTo>
                          <a:pt x="396" y="365"/>
                          <a:pt x="395" y="365"/>
                          <a:pt x="395" y="365"/>
                        </a:cubicBezTo>
                        <a:cubicBezTo>
                          <a:pt x="395" y="367"/>
                          <a:pt x="394" y="368"/>
                          <a:pt x="394" y="369"/>
                        </a:cubicBezTo>
                        <a:cubicBezTo>
                          <a:pt x="393" y="370"/>
                          <a:pt x="393" y="371"/>
                          <a:pt x="392" y="372"/>
                        </a:cubicBezTo>
                        <a:cubicBezTo>
                          <a:pt x="392" y="373"/>
                          <a:pt x="392" y="374"/>
                          <a:pt x="391" y="374"/>
                        </a:cubicBezTo>
                        <a:cubicBezTo>
                          <a:pt x="391" y="374"/>
                          <a:pt x="391" y="375"/>
                          <a:pt x="391" y="375"/>
                        </a:cubicBezTo>
                        <a:cubicBezTo>
                          <a:pt x="390" y="376"/>
                          <a:pt x="389" y="376"/>
                          <a:pt x="389" y="376"/>
                        </a:cubicBezTo>
                        <a:close/>
                        <a:moveTo>
                          <a:pt x="361" y="295"/>
                        </a:moveTo>
                        <a:cubicBezTo>
                          <a:pt x="361" y="295"/>
                          <a:pt x="360" y="296"/>
                          <a:pt x="360" y="295"/>
                        </a:cubicBezTo>
                        <a:cubicBezTo>
                          <a:pt x="360" y="295"/>
                          <a:pt x="360" y="294"/>
                          <a:pt x="360" y="294"/>
                        </a:cubicBezTo>
                        <a:cubicBezTo>
                          <a:pt x="360" y="293"/>
                          <a:pt x="360" y="292"/>
                          <a:pt x="360" y="292"/>
                        </a:cubicBezTo>
                        <a:cubicBezTo>
                          <a:pt x="363" y="290"/>
                          <a:pt x="366" y="288"/>
                          <a:pt x="370" y="286"/>
                        </a:cubicBezTo>
                        <a:cubicBezTo>
                          <a:pt x="370" y="287"/>
                          <a:pt x="370" y="288"/>
                          <a:pt x="369" y="289"/>
                        </a:cubicBezTo>
                        <a:cubicBezTo>
                          <a:pt x="369" y="290"/>
                          <a:pt x="369" y="292"/>
                          <a:pt x="368" y="293"/>
                        </a:cubicBezTo>
                        <a:cubicBezTo>
                          <a:pt x="367" y="294"/>
                          <a:pt x="366" y="295"/>
                          <a:pt x="366" y="295"/>
                        </a:cubicBezTo>
                        <a:cubicBezTo>
                          <a:pt x="365" y="296"/>
                          <a:pt x="365" y="294"/>
                          <a:pt x="364" y="295"/>
                        </a:cubicBezTo>
                        <a:cubicBezTo>
                          <a:pt x="364" y="296"/>
                          <a:pt x="363" y="297"/>
                          <a:pt x="363" y="297"/>
                        </a:cubicBezTo>
                        <a:cubicBezTo>
                          <a:pt x="363" y="296"/>
                          <a:pt x="363" y="296"/>
                          <a:pt x="363" y="296"/>
                        </a:cubicBezTo>
                        <a:cubicBezTo>
                          <a:pt x="362" y="295"/>
                          <a:pt x="362" y="294"/>
                          <a:pt x="361" y="295"/>
                        </a:cubicBezTo>
                        <a:close/>
                        <a:moveTo>
                          <a:pt x="348" y="319"/>
                        </a:moveTo>
                        <a:cubicBezTo>
                          <a:pt x="347" y="319"/>
                          <a:pt x="348" y="316"/>
                          <a:pt x="349" y="315"/>
                        </a:cubicBezTo>
                        <a:cubicBezTo>
                          <a:pt x="349" y="315"/>
                          <a:pt x="349" y="315"/>
                          <a:pt x="349" y="315"/>
                        </a:cubicBezTo>
                        <a:cubicBezTo>
                          <a:pt x="349" y="316"/>
                          <a:pt x="348" y="318"/>
                          <a:pt x="348" y="319"/>
                        </a:cubicBezTo>
                        <a:close/>
                        <a:moveTo>
                          <a:pt x="348" y="306"/>
                        </a:moveTo>
                        <a:cubicBezTo>
                          <a:pt x="349" y="306"/>
                          <a:pt x="349" y="306"/>
                          <a:pt x="349" y="306"/>
                        </a:cubicBezTo>
                        <a:cubicBezTo>
                          <a:pt x="349" y="307"/>
                          <a:pt x="349" y="307"/>
                          <a:pt x="348" y="308"/>
                        </a:cubicBezTo>
                        <a:cubicBezTo>
                          <a:pt x="348" y="309"/>
                          <a:pt x="348" y="310"/>
                          <a:pt x="347" y="309"/>
                        </a:cubicBezTo>
                        <a:cubicBezTo>
                          <a:pt x="347" y="309"/>
                          <a:pt x="347" y="308"/>
                          <a:pt x="347" y="307"/>
                        </a:cubicBezTo>
                        <a:cubicBezTo>
                          <a:pt x="348" y="307"/>
                          <a:pt x="348" y="307"/>
                          <a:pt x="348" y="306"/>
                        </a:cubicBezTo>
                        <a:close/>
                        <a:moveTo>
                          <a:pt x="408" y="262"/>
                        </a:moveTo>
                        <a:cubicBezTo>
                          <a:pt x="408" y="263"/>
                          <a:pt x="408" y="263"/>
                          <a:pt x="408" y="264"/>
                        </a:cubicBezTo>
                        <a:cubicBezTo>
                          <a:pt x="408" y="264"/>
                          <a:pt x="408" y="265"/>
                          <a:pt x="407" y="265"/>
                        </a:cubicBezTo>
                        <a:cubicBezTo>
                          <a:pt x="407" y="265"/>
                          <a:pt x="407" y="266"/>
                          <a:pt x="407" y="266"/>
                        </a:cubicBezTo>
                        <a:cubicBezTo>
                          <a:pt x="407" y="267"/>
                          <a:pt x="407" y="267"/>
                          <a:pt x="408" y="267"/>
                        </a:cubicBezTo>
                        <a:cubicBezTo>
                          <a:pt x="408" y="267"/>
                          <a:pt x="408" y="268"/>
                          <a:pt x="408" y="268"/>
                        </a:cubicBezTo>
                        <a:cubicBezTo>
                          <a:pt x="408" y="268"/>
                          <a:pt x="408" y="269"/>
                          <a:pt x="408" y="269"/>
                        </a:cubicBezTo>
                        <a:cubicBezTo>
                          <a:pt x="409" y="269"/>
                          <a:pt x="409" y="270"/>
                          <a:pt x="409" y="270"/>
                        </a:cubicBezTo>
                        <a:cubicBezTo>
                          <a:pt x="409" y="271"/>
                          <a:pt x="410" y="271"/>
                          <a:pt x="410" y="271"/>
                        </a:cubicBezTo>
                        <a:cubicBezTo>
                          <a:pt x="410" y="271"/>
                          <a:pt x="409" y="272"/>
                          <a:pt x="409" y="272"/>
                        </a:cubicBezTo>
                        <a:cubicBezTo>
                          <a:pt x="409" y="272"/>
                          <a:pt x="409" y="272"/>
                          <a:pt x="410" y="272"/>
                        </a:cubicBezTo>
                        <a:cubicBezTo>
                          <a:pt x="410" y="273"/>
                          <a:pt x="410" y="273"/>
                          <a:pt x="410" y="274"/>
                        </a:cubicBezTo>
                        <a:cubicBezTo>
                          <a:pt x="409" y="275"/>
                          <a:pt x="409" y="275"/>
                          <a:pt x="408" y="275"/>
                        </a:cubicBezTo>
                        <a:cubicBezTo>
                          <a:pt x="408" y="276"/>
                          <a:pt x="407" y="276"/>
                          <a:pt x="407" y="275"/>
                        </a:cubicBezTo>
                        <a:cubicBezTo>
                          <a:pt x="406" y="274"/>
                          <a:pt x="405" y="273"/>
                          <a:pt x="404" y="274"/>
                        </a:cubicBezTo>
                        <a:cubicBezTo>
                          <a:pt x="403" y="274"/>
                          <a:pt x="403" y="274"/>
                          <a:pt x="403" y="274"/>
                        </a:cubicBezTo>
                        <a:cubicBezTo>
                          <a:pt x="402" y="275"/>
                          <a:pt x="402" y="275"/>
                          <a:pt x="402" y="275"/>
                        </a:cubicBezTo>
                        <a:cubicBezTo>
                          <a:pt x="402" y="275"/>
                          <a:pt x="401" y="276"/>
                          <a:pt x="401" y="276"/>
                        </a:cubicBezTo>
                        <a:cubicBezTo>
                          <a:pt x="401" y="277"/>
                          <a:pt x="401" y="277"/>
                          <a:pt x="401" y="277"/>
                        </a:cubicBezTo>
                        <a:cubicBezTo>
                          <a:pt x="400" y="277"/>
                          <a:pt x="400" y="277"/>
                          <a:pt x="400" y="278"/>
                        </a:cubicBezTo>
                        <a:cubicBezTo>
                          <a:pt x="400" y="278"/>
                          <a:pt x="399" y="278"/>
                          <a:pt x="399" y="278"/>
                        </a:cubicBezTo>
                        <a:cubicBezTo>
                          <a:pt x="398" y="278"/>
                          <a:pt x="398" y="277"/>
                          <a:pt x="397" y="279"/>
                        </a:cubicBezTo>
                        <a:cubicBezTo>
                          <a:pt x="397" y="279"/>
                          <a:pt x="397" y="279"/>
                          <a:pt x="397" y="280"/>
                        </a:cubicBezTo>
                        <a:cubicBezTo>
                          <a:pt x="397" y="280"/>
                          <a:pt x="397" y="281"/>
                          <a:pt x="397" y="282"/>
                        </a:cubicBezTo>
                        <a:cubicBezTo>
                          <a:pt x="397" y="282"/>
                          <a:pt x="397" y="283"/>
                          <a:pt x="397" y="283"/>
                        </a:cubicBezTo>
                        <a:cubicBezTo>
                          <a:pt x="397" y="284"/>
                          <a:pt x="397" y="284"/>
                          <a:pt x="397" y="285"/>
                        </a:cubicBezTo>
                        <a:cubicBezTo>
                          <a:pt x="397" y="286"/>
                          <a:pt x="398" y="286"/>
                          <a:pt x="398" y="286"/>
                        </a:cubicBezTo>
                        <a:cubicBezTo>
                          <a:pt x="398" y="287"/>
                          <a:pt x="399" y="286"/>
                          <a:pt x="399" y="286"/>
                        </a:cubicBezTo>
                        <a:cubicBezTo>
                          <a:pt x="399" y="286"/>
                          <a:pt x="400" y="286"/>
                          <a:pt x="400" y="286"/>
                        </a:cubicBezTo>
                        <a:cubicBezTo>
                          <a:pt x="400" y="286"/>
                          <a:pt x="401" y="286"/>
                          <a:pt x="401" y="286"/>
                        </a:cubicBezTo>
                        <a:cubicBezTo>
                          <a:pt x="401" y="286"/>
                          <a:pt x="401" y="287"/>
                          <a:pt x="402" y="287"/>
                        </a:cubicBezTo>
                        <a:cubicBezTo>
                          <a:pt x="402" y="287"/>
                          <a:pt x="402" y="287"/>
                          <a:pt x="402" y="286"/>
                        </a:cubicBezTo>
                        <a:cubicBezTo>
                          <a:pt x="402" y="286"/>
                          <a:pt x="403" y="286"/>
                          <a:pt x="403" y="286"/>
                        </a:cubicBezTo>
                        <a:cubicBezTo>
                          <a:pt x="403" y="285"/>
                          <a:pt x="404" y="284"/>
                          <a:pt x="404" y="286"/>
                        </a:cubicBezTo>
                        <a:cubicBezTo>
                          <a:pt x="404" y="286"/>
                          <a:pt x="404" y="288"/>
                          <a:pt x="404" y="289"/>
                        </a:cubicBezTo>
                        <a:cubicBezTo>
                          <a:pt x="404" y="289"/>
                          <a:pt x="404" y="290"/>
                          <a:pt x="403" y="291"/>
                        </a:cubicBezTo>
                        <a:cubicBezTo>
                          <a:pt x="403" y="291"/>
                          <a:pt x="403" y="292"/>
                          <a:pt x="403" y="292"/>
                        </a:cubicBezTo>
                        <a:cubicBezTo>
                          <a:pt x="402" y="293"/>
                          <a:pt x="401" y="293"/>
                          <a:pt x="402" y="293"/>
                        </a:cubicBezTo>
                        <a:cubicBezTo>
                          <a:pt x="402" y="295"/>
                          <a:pt x="401" y="294"/>
                          <a:pt x="401" y="294"/>
                        </a:cubicBezTo>
                        <a:cubicBezTo>
                          <a:pt x="401" y="294"/>
                          <a:pt x="400" y="295"/>
                          <a:pt x="400" y="295"/>
                        </a:cubicBezTo>
                        <a:cubicBezTo>
                          <a:pt x="400" y="295"/>
                          <a:pt x="400" y="295"/>
                          <a:pt x="399" y="295"/>
                        </a:cubicBezTo>
                        <a:cubicBezTo>
                          <a:pt x="399" y="295"/>
                          <a:pt x="398" y="296"/>
                          <a:pt x="398" y="297"/>
                        </a:cubicBezTo>
                        <a:cubicBezTo>
                          <a:pt x="397" y="297"/>
                          <a:pt x="397" y="297"/>
                          <a:pt x="397" y="297"/>
                        </a:cubicBezTo>
                        <a:cubicBezTo>
                          <a:pt x="397" y="298"/>
                          <a:pt x="397" y="298"/>
                          <a:pt x="397" y="298"/>
                        </a:cubicBezTo>
                        <a:cubicBezTo>
                          <a:pt x="396" y="297"/>
                          <a:pt x="396" y="297"/>
                          <a:pt x="395" y="297"/>
                        </a:cubicBezTo>
                        <a:cubicBezTo>
                          <a:pt x="395" y="297"/>
                          <a:pt x="395" y="298"/>
                          <a:pt x="395" y="298"/>
                        </a:cubicBezTo>
                        <a:cubicBezTo>
                          <a:pt x="395" y="298"/>
                          <a:pt x="394" y="298"/>
                          <a:pt x="394" y="298"/>
                        </a:cubicBezTo>
                        <a:cubicBezTo>
                          <a:pt x="393" y="298"/>
                          <a:pt x="393" y="298"/>
                          <a:pt x="393" y="297"/>
                        </a:cubicBezTo>
                        <a:cubicBezTo>
                          <a:pt x="392" y="296"/>
                          <a:pt x="392" y="296"/>
                          <a:pt x="391" y="296"/>
                        </a:cubicBezTo>
                        <a:cubicBezTo>
                          <a:pt x="391" y="297"/>
                          <a:pt x="390" y="297"/>
                          <a:pt x="390" y="298"/>
                        </a:cubicBezTo>
                        <a:cubicBezTo>
                          <a:pt x="390" y="298"/>
                          <a:pt x="389" y="298"/>
                          <a:pt x="389" y="299"/>
                        </a:cubicBezTo>
                        <a:cubicBezTo>
                          <a:pt x="389" y="300"/>
                          <a:pt x="389" y="301"/>
                          <a:pt x="389" y="301"/>
                        </a:cubicBezTo>
                        <a:cubicBezTo>
                          <a:pt x="388" y="302"/>
                          <a:pt x="388" y="303"/>
                          <a:pt x="387" y="302"/>
                        </a:cubicBezTo>
                        <a:cubicBezTo>
                          <a:pt x="387" y="302"/>
                          <a:pt x="387" y="302"/>
                          <a:pt x="386" y="302"/>
                        </a:cubicBezTo>
                        <a:cubicBezTo>
                          <a:pt x="386" y="302"/>
                          <a:pt x="386" y="302"/>
                          <a:pt x="386" y="301"/>
                        </a:cubicBezTo>
                        <a:cubicBezTo>
                          <a:pt x="385" y="301"/>
                          <a:pt x="385" y="301"/>
                          <a:pt x="385" y="301"/>
                        </a:cubicBezTo>
                        <a:cubicBezTo>
                          <a:pt x="385" y="301"/>
                          <a:pt x="385" y="300"/>
                          <a:pt x="384" y="300"/>
                        </a:cubicBezTo>
                        <a:cubicBezTo>
                          <a:pt x="384" y="300"/>
                          <a:pt x="384" y="299"/>
                          <a:pt x="384" y="299"/>
                        </a:cubicBezTo>
                        <a:cubicBezTo>
                          <a:pt x="383" y="299"/>
                          <a:pt x="383" y="300"/>
                          <a:pt x="383" y="300"/>
                        </a:cubicBezTo>
                        <a:cubicBezTo>
                          <a:pt x="382" y="300"/>
                          <a:pt x="382" y="299"/>
                          <a:pt x="382" y="299"/>
                        </a:cubicBezTo>
                        <a:cubicBezTo>
                          <a:pt x="382" y="299"/>
                          <a:pt x="381" y="299"/>
                          <a:pt x="381" y="299"/>
                        </a:cubicBezTo>
                        <a:cubicBezTo>
                          <a:pt x="381" y="298"/>
                          <a:pt x="381" y="297"/>
                          <a:pt x="381" y="297"/>
                        </a:cubicBezTo>
                        <a:cubicBezTo>
                          <a:pt x="381" y="297"/>
                          <a:pt x="380" y="297"/>
                          <a:pt x="381" y="296"/>
                        </a:cubicBezTo>
                        <a:cubicBezTo>
                          <a:pt x="381" y="296"/>
                          <a:pt x="382" y="295"/>
                          <a:pt x="382" y="294"/>
                        </a:cubicBezTo>
                        <a:cubicBezTo>
                          <a:pt x="382" y="293"/>
                          <a:pt x="381" y="292"/>
                          <a:pt x="381" y="291"/>
                        </a:cubicBezTo>
                        <a:cubicBezTo>
                          <a:pt x="381" y="291"/>
                          <a:pt x="381" y="290"/>
                          <a:pt x="381" y="290"/>
                        </a:cubicBezTo>
                        <a:cubicBezTo>
                          <a:pt x="381" y="289"/>
                          <a:pt x="381" y="289"/>
                          <a:pt x="380" y="290"/>
                        </a:cubicBezTo>
                        <a:cubicBezTo>
                          <a:pt x="380" y="290"/>
                          <a:pt x="379" y="291"/>
                          <a:pt x="379" y="291"/>
                        </a:cubicBezTo>
                        <a:cubicBezTo>
                          <a:pt x="378" y="291"/>
                          <a:pt x="378" y="290"/>
                          <a:pt x="377" y="290"/>
                        </a:cubicBezTo>
                        <a:cubicBezTo>
                          <a:pt x="377" y="290"/>
                          <a:pt x="377" y="291"/>
                          <a:pt x="377" y="291"/>
                        </a:cubicBezTo>
                        <a:cubicBezTo>
                          <a:pt x="376" y="292"/>
                          <a:pt x="376" y="292"/>
                          <a:pt x="375" y="292"/>
                        </a:cubicBezTo>
                        <a:cubicBezTo>
                          <a:pt x="374" y="292"/>
                          <a:pt x="374" y="293"/>
                          <a:pt x="373" y="293"/>
                        </a:cubicBezTo>
                        <a:cubicBezTo>
                          <a:pt x="373" y="293"/>
                          <a:pt x="373" y="292"/>
                          <a:pt x="372" y="293"/>
                        </a:cubicBezTo>
                        <a:cubicBezTo>
                          <a:pt x="372" y="293"/>
                          <a:pt x="372" y="293"/>
                          <a:pt x="372" y="294"/>
                        </a:cubicBezTo>
                        <a:cubicBezTo>
                          <a:pt x="371" y="294"/>
                          <a:pt x="371" y="294"/>
                          <a:pt x="371" y="294"/>
                        </a:cubicBezTo>
                        <a:cubicBezTo>
                          <a:pt x="370" y="294"/>
                          <a:pt x="370" y="294"/>
                          <a:pt x="370" y="295"/>
                        </a:cubicBezTo>
                        <a:cubicBezTo>
                          <a:pt x="369" y="296"/>
                          <a:pt x="368" y="296"/>
                          <a:pt x="367" y="297"/>
                        </a:cubicBezTo>
                        <a:cubicBezTo>
                          <a:pt x="367" y="297"/>
                          <a:pt x="367" y="298"/>
                          <a:pt x="366" y="298"/>
                        </a:cubicBezTo>
                        <a:cubicBezTo>
                          <a:pt x="366" y="298"/>
                          <a:pt x="365" y="298"/>
                          <a:pt x="365" y="298"/>
                        </a:cubicBezTo>
                        <a:cubicBezTo>
                          <a:pt x="364" y="298"/>
                          <a:pt x="364" y="298"/>
                          <a:pt x="363" y="298"/>
                        </a:cubicBezTo>
                        <a:cubicBezTo>
                          <a:pt x="363" y="297"/>
                          <a:pt x="363" y="297"/>
                          <a:pt x="363" y="298"/>
                        </a:cubicBezTo>
                        <a:cubicBezTo>
                          <a:pt x="362" y="298"/>
                          <a:pt x="362" y="300"/>
                          <a:pt x="361" y="301"/>
                        </a:cubicBezTo>
                        <a:cubicBezTo>
                          <a:pt x="360" y="302"/>
                          <a:pt x="360" y="303"/>
                          <a:pt x="359" y="303"/>
                        </a:cubicBezTo>
                        <a:cubicBezTo>
                          <a:pt x="358" y="304"/>
                          <a:pt x="357" y="306"/>
                          <a:pt x="357" y="307"/>
                        </a:cubicBezTo>
                        <a:cubicBezTo>
                          <a:pt x="356" y="308"/>
                          <a:pt x="356" y="309"/>
                          <a:pt x="356" y="309"/>
                        </a:cubicBezTo>
                        <a:cubicBezTo>
                          <a:pt x="356" y="310"/>
                          <a:pt x="356" y="311"/>
                          <a:pt x="356" y="312"/>
                        </a:cubicBezTo>
                        <a:cubicBezTo>
                          <a:pt x="355" y="313"/>
                          <a:pt x="354" y="314"/>
                          <a:pt x="353" y="315"/>
                        </a:cubicBezTo>
                        <a:cubicBezTo>
                          <a:pt x="352" y="316"/>
                          <a:pt x="352" y="316"/>
                          <a:pt x="351" y="317"/>
                        </a:cubicBezTo>
                        <a:cubicBezTo>
                          <a:pt x="351" y="317"/>
                          <a:pt x="351" y="317"/>
                          <a:pt x="350" y="318"/>
                        </a:cubicBezTo>
                        <a:cubicBezTo>
                          <a:pt x="350" y="318"/>
                          <a:pt x="349" y="319"/>
                          <a:pt x="349" y="319"/>
                        </a:cubicBezTo>
                        <a:cubicBezTo>
                          <a:pt x="348" y="320"/>
                          <a:pt x="348" y="320"/>
                          <a:pt x="348" y="321"/>
                        </a:cubicBezTo>
                        <a:cubicBezTo>
                          <a:pt x="347" y="323"/>
                          <a:pt x="346" y="324"/>
                          <a:pt x="345" y="326"/>
                        </a:cubicBezTo>
                        <a:cubicBezTo>
                          <a:pt x="344" y="327"/>
                          <a:pt x="344" y="329"/>
                          <a:pt x="342" y="330"/>
                        </a:cubicBezTo>
                        <a:cubicBezTo>
                          <a:pt x="341" y="331"/>
                          <a:pt x="341" y="333"/>
                          <a:pt x="341" y="334"/>
                        </a:cubicBezTo>
                        <a:cubicBezTo>
                          <a:pt x="341" y="335"/>
                          <a:pt x="341" y="336"/>
                          <a:pt x="341" y="337"/>
                        </a:cubicBezTo>
                        <a:cubicBezTo>
                          <a:pt x="341" y="337"/>
                          <a:pt x="341" y="338"/>
                          <a:pt x="341" y="339"/>
                        </a:cubicBezTo>
                        <a:cubicBezTo>
                          <a:pt x="341" y="340"/>
                          <a:pt x="340" y="341"/>
                          <a:pt x="339" y="343"/>
                        </a:cubicBezTo>
                        <a:cubicBezTo>
                          <a:pt x="338" y="344"/>
                          <a:pt x="338" y="345"/>
                          <a:pt x="338" y="347"/>
                        </a:cubicBezTo>
                        <a:cubicBezTo>
                          <a:pt x="337" y="347"/>
                          <a:pt x="337" y="349"/>
                          <a:pt x="337" y="350"/>
                        </a:cubicBezTo>
                        <a:cubicBezTo>
                          <a:pt x="337" y="350"/>
                          <a:pt x="337" y="350"/>
                          <a:pt x="338" y="350"/>
                        </a:cubicBezTo>
                        <a:cubicBezTo>
                          <a:pt x="339" y="350"/>
                          <a:pt x="339" y="350"/>
                          <a:pt x="339" y="351"/>
                        </a:cubicBezTo>
                        <a:cubicBezTo>
                          <a:pt x="340" y="351"/>
                          <a:pt x="340" y="351"/>
                          <a:pt x="340" y="352"/>
                        </a:cubicBezTo>
                        <a:cubicBezTo>
                          <a:pt x="340" y="352"/>
                          <a:pt x="340" y="353"/>
                          <a:pt x="340" y="353"/>
                        </a:cubicBezTo>
                        <a:cubicBezTo>
                          <a:pt x="340" y="354"/>
                          <a:pt x="340" y="354"/>
                          <a:pt x="340" y="355"/>
                        </a:cubicBezTo>
                        <a:cubicBezTo>
                          <a:pt x="340" y="355"/>
                          <a:pt x="340" y="356"/>
                          <a:pt x="341" y="356"/>
                        </a:cubicBezTo>
                        <a:cubicBezTo>
                          <a:pt x="341" y="356"/>
                          <a:pt x="342" y="355"/>
                          <a:pt x="342" y="356"/>
                        </a:cubicBezTo>
                        <a:cubicBezTo>
                          <a:pt x="342" y="356"/>
                          <a:pt x="342" y="356"/>
                          <a:pt x="342" y="357"/>
                        </a:cubicBezTo>
                        <a:cubicBezTo>
                          <a:pt x="343" y="357"/>
                          <a:pt x="343" y="357"/>
                          <a:pt x="343" y="357"/>
                        </a:cubicBezTo>
                        <a:cubicBezTo>
                          <a:pt x="344" y="357"/>
                          <a:pt x="344" y="357"/>
                          <a:pt x="344" y="358"/>
                        </a:cubicBezTo>
                        <a:cubicBezTo>
                          <a:pt x="344" y="358"/>
                          <a:pt x="345" y="359"/>
                          <a:pt x="346" y="358"/>
                        </a:cubicBezTo>
                        <a:cubicBezTo>
                          <a:pt x="347" y="358"/>
                          <a:pt x="348" y="357"/>
                          <a:pt x="349" y="356"/>
                        </a:cubicBezTo>
                        <a:cubicBezTo>
                          <a:pt x="351" y="355"/>
                          <a:pt x="352" y="355"/>
                          <a:pt x="352" y="356"/>
                        </a:cubicBezTo>
                        <a:cubicBezTo>
                          <a:pt x="352" y="357"/>
                          <a:pt x="354" y="356"/>
                          <a:pt x="355" y="355"/>
                        </a:cubicBezTo>
                        <a:cubicBezTo>
                          <a:pt x="355" y="355"/>
                          <a:pt x="355" y="354"/>
                          <a:pt x="356" y="354"/>
                        </a:cubicBezTo>
                        <a:cubicBezTo>
                          <a:pt x="356" y="354"/>
                          <a:pt x="356" y="354"/>
                          <a:pt x="356" y="354"/>
                        </a:cubicBezTo>
                        <a:cubicBezTo>
                          <a:pt x="357" y="354"/>
                          <a:pt x="358" y="353"/>
                          <a:pt x="359" y="352"/>
                        </a:cubicBezTo>
                        <a:cubicBezTo>
                          <a:pt x="359" y="352"/>
                          <a:pt x="359" y="351"/>
                          <a:pt x="359" y="351"/>
                        </a:cubicBezTo>
                        <a:cubicBezTo>
                          <a:pt x="359" y="351"/>
                          <a:pt x="360" y="351"/>
                          <a:pt x="360" y="351"/>
                        </a:cubicBezTo>
                        <a:cubicBezTo>
                          <a:pt x="360" y="351"/>
                          <a:pt x="361" y="351"/>
                          <a:pt x="361" y="351"/>
                        </a:cubicBezTo>
                        <a:cubicBezTo>
                          <a:pt x="361" y="351"/>
                          <a:pt x="362" y="350"/>
                          <a:pt x="362" y="350"/>
                        </a:cubicBezTo>
                        <a:cubicBezTo>
                          <a:pt x="363" y="350"/>
                          <a:pt x="363" y="351"/>
                          <a:pt x="363" y="352"/>
                        </a:cubicBezTo>
                        <a:cubicBezTo>
                          <a:pt x="363" y="353"/>
                          <a:pt x="363" y="352"/>
                          <a:pt x="364" y="352"/>
                        </a:cubicBezTo>
                        <a:cubicBezTo>
                          <a:pt x="365" y="351"/>
                          <a:pt x="366" y="350"/>
                          <a:pt x="367" y="351"/>
                        </a:cubicBezTo>
                        <a:cubicBezTo>
                          <a:pt x="367" y="351"/>
                          <a:pt x="367" y="351"/>
                          <a:pt x="367" y="351"/>
                        </a:cubicBezTo>
                        <a:cubicBezTo>
                          <a:pt x="367" y="351"/>
                          <a:pt x="367" y="351"/>
                          <a:pt x="367" y="352"/>
                        </a:cubicBezTo>
                        <a:cubicBezTo>
                          <a:pt x="367" y="352"/>
                          <a:pt x="367" y="353"/>
                          <a:pt x="367" y="353"/>
                        </a:cubicBezTo>
                        <a:cubicBezTo>
                          <a:pt x="367" y="354"/>
                          <a:pt x="366" y="354"/>
                          <a:pt x="366" y="355"/>
                        </a:cubicBezTo>
                        <a:cubicBezTo>
                          <a:pt x="365" y="356"/>
                          <a:pt x="365" y="357"/>
                          <a:pt x="364" y="358"/>
                        </a:cubicBezTo>
                        <a:cubicBezTo>
                          <a:pt x="363" y="360"/>
                          <a:pt x="364" y="360"/>
                          <a:pt x="364" y="360"/>
                        </a:cubicBezTo>
                        <a:cubicBezTo>
                          <a:pt x="365" y="361"/>
                          <a:pt x="365" y="362"/>
                          <a:pt x="366" y="362"/>
                        </a:cubicBezTo>
                        <a:cubicBezTo>
                          <a:pt x="366" y="363"/>
                          <a:pt x="366" y="363"/>
                          <a:pt x="366" y="365"/>
                        </a:cubicBezTo>
                        <a:cubicBezTo>
                          <a:pt x="365" y="365"/>
                          <a:pt x="365" y="365"/>
                          <a:pt x="365" y="366"/>
                        </a:cubicBezTo>
                        <a:cubicBezTo>
                          <a:pt x="365" y="366"/>
                          <a:pt x="365" y="366"/>
                          <a:pt x="365" y="367"/>
                        </a:cubicBezTo>
                        <a:cubicBezTo>
                          <a:pt x="365" y="368"/>
                          <a:pt x="365" y="368"/>
                          <a:pt x="365" y="368"/>
                        </a:cubicBezTo>
                        <a:cubicBezTo>
                          <a:pt x="365" y="369"/>
                          <a:pt x="365" y="369"/>
                          <a:pt x="365" y="370"/>
                        </a:cubicBezTo>
                        <a:cubicBezTo>
                          <a:pt x="365" y="370"/>
                          <a:pt x="365" y="370"/>
                          <a:pt x="365" y="370"/>
                        </a:cubicBezTo>
                        <a:cubicBezTo>
                          <a:pt x="365" y="371"/>
                          <a:pt x="365" y="371"/>
                          <a:pt x="364" y="372"/>
                        </a:cubicBezTo>
                        <a:cubicBezTo>
                          <a:pt x="364" y="373"/>
                          <a:pt x="363" y="373"/>
                          <a:pt x="362" y="374"/>
                        </a:cubicBezTo>
                        <a:cubicBezTo>
                          <a:pt x="362" y="375"/>
                          <a:pt x="362" y="375"/>
                          <a:pt x="362" y="375"/>
                        </a:cubicBezTo>
                        <a:cubicBezTo>
                          <a:pt x="361" y="376"/>
                          <a:pt x="361" y="376"/>
                          <a:pt x="360" y="377"/>
                        </a:cubicBezTo>
                        <a:cubicBezTo>
                          <a:pt x="360" y="377"/>
                          <a:pt x="360" y="378"/>
                          <a:pt x="360" y="378"/>
                        </a:cubicBezTo>
                        <a:cubicBezTo>
                          <a:pt x="360" y="379"/>
                          <a:pt x="359" y="379"/>
                          <a:pt x="359" y="380"/>
                        </a:cubicBezTo>
                        <a:cubicBezTo>
                          <a:pt x="359" y="381"/>
                          <a:pt x="359" y="382"/>
                          <a:pt x="359" y="382"/>
                        </a:cubicBezTo>
                        <a:cubicBezTo>
                          <a:pt x="359" y="383"/>
                          <a:pt x="360" y="385"/>
                          <a:pt x="359" y="387"/>
                        </a:cubicBezTo>
                        <a:cubicBezTo>
                          <a:pt x="359" y="387"/>
                          <a:pt x="359" y="388"/>
                          <a:pt x="359" y="388"/>
                        </a:cubicBezTo>
                        <a:cubicBezTo>
                          <a:pt x="359" y="389"/>
                          <a:pt x="358" y="389"/>
                          <a:pt x="358" y="389"/>
                        </a:cubicBezTo>
                        <a:cubicBezTo>
                          <a:pt x="358" y="390"/>
                          <a:pt x="358" y="390"/>
                          <a:pt x="358" y="391"/>
                        </a:cubicBezTo>
                        <a:cubicBezTo>
                          <a:pt x="358" y="391"/>
                          <a:pt x="358" y="392"/>
                          <a:pt x="358" y="392"/>
                        </a:cubicBezTo>
                        <a:cubicBezTo>
                          <a:pt x="358" y="392"/>
                          <a:pt x="359" y="393"/>
                          <a:pt x="359" y="393"/>
                        </a:cubicBezTo>
                        <a:cubicBezTo>
                          <a:pt x="359" y="393"/>
                          <a:pt x="359" y="394"/>
                          <a:pt x="359" y="394"/>
                        </a:cubicBezTo>
                        <a:cubicBezTo>
                          <a:pt x="358" y="395"/>
                          <a:pt x="359" y="395"/>
                          <a:pt x="359" y="395"/>
                        </a:cubicBezTo>
                        <a:cubicBezTo>
                          <a:pt x="359" y="395"/>
                          <a:pt x="359" y="396"/>
                          <a:pt x="359" y="396"/>
                        </a:cubicBezTo>
                        <a:cubicBezTo>
                          <a:pt x="359" y="397"/>
                          <a:pt x="358" y="397"/>
                          <a:pt x="358" y="398"/>
                        </a:cubicBezTo>
                        <a:cubicBezTo>
                          <a:pt x="358" y="398"/>
                          <a:pt x="358" y="398"/>
                          <a:pt x="358" y="399"/>
                        </a:cubicBezTo>
                        <a:cubicBezTo>
                          <a:pt x="358" y="399"/>
                          <a:pt x="358" y="399"/>
                          <a:pt x="358" y="399"/>
                        </a:cubicBezTo>
                        <a:cubicBezTo>
                          <a:pt x="359" y="399"/>
                          <a:pt x="359" y="399"/>
                          <a:pt x="359" y="399"/>
                        </a:cubicBezTo>
                        <a:cubicBezTo>
                          <a:pt x="359" y="399"/>
                          <a:pt x="361" y="399"/>
                          <a:pt x="361" y="398"/>
                        </a:cubicBezTo>
                        <a:cubicBezTo>
                          <a:pt x="362" y="398"/>
                          <a:pt x="362" y="398"/>
                          <a:pt x="362" y="397"/>
                        </a:cubicBezTo>
                        <a:cubicBezTo>
                          <a:pt x="363" y="397"/>
                          <a:pt x="363" y="397"/>
                          <a:pt x="364" y="397"/>
                        </a:cubicBezTo>
                        <a:cubicBezTo>
                          <a:pt x="364" y="397"/>
                          <a:pt x="365" y="396"/>
                          <a:pt x="365" y="396"/>
                        </a:cubicBezTo>
                        <a:cubicBezTo>
                          <a:pt x="366" y="396"/>
                          <a:pt x="366" y="396"/>
                          <a:pt x="367" y="395"/>
                        </a:cubicBezTo>
                        <a:cubicBezTo>
                          <a:pt x="367" y="395"/>
                          <a:pt x="367" y="395"/>
                          <a:pt x="368" y="394"/>
                        </a:cubicBezTo>
                        <a:cubicBezTo>
                          <a:pt x="368" y="394"/>
                          <a:pt x="369" y="394"/>
                          <a:pt x="369" y="393"/>
                        </a:cubicBezTo>
                        <a:cubicBezTo>
                          <a:pt x="370" y="393"/>
                          <a:pt x="370" y="392"/>
                          <a:pt x="370" y="392"/>
                        </a:cubicBezTo>
                        <a:cubicBezTo>
                          <a:pt x="371" y="392"/>
                          <a:pt x="371" y="391"/>
                          <a:pt x="372" y="391"/>
                        </a:cubicBezTo>
                        <a:cubicBezTo>
                          <a:pt x="373" y="390"/>
                          <a:pt x="373" y="389"/>
                          <a:pt x="374" y="388"/>
                        </a:cubicBezTo>
                        <a:cubicBezTo>
                          <a:pt x="374" y="387"/>
                          <a:pt x="375" y="386"/>
                          <a:pt x="376" y="385"/>
                        </a:cubicBezTo>
                        <a:cubicBezTo>
                          <a:pt x="376" y="385"/>
                          <a:pt x="377" y="384"/>
                          <a:pt x="377" y="383"/>
                        </a:cubicBezTo>
                        <a:cubicBezTo>
                          <a:pt x="378" y="382"/>
                          <a:pt x="378" y="381"/>
                          <a:pt x="379" y="380"/>
                        </a:cubicBezTo>
                        <a:cubicBezTo>
                          <a:pt x="380" y="380"/>
                          <a:pt x="381" y="379"/>
                          <a:pt x="381" y="378"/>
                        </a:cubicBezTo>
                        <a:cubicBezTo>
                          <a:pt x="382" y="378"/>
                          <a:pt x="382" y="377"/>
                          <a:pt x="382" y="377"/>
                        </a:cubicBezTo>
                        <a:cubicBezTo>
                          <a:pt x="382" y="376"/>
                          <a:pt x="382" y="375"/>
                          <a:pt x="382" y="375"/>
                        </a:cubicBezTo>
                        <a:cubicBezTo>
                          <a:pt x="382" y="374"/>
                          <a:pt x="382" y="374"/>
                          <a:pt x="383" y="373"/>
                        </a:cubicBezTo>
                        <a:cubicBezTo>
                          <a:pt x="383" y="372"/>
                          <a:pt x="384" y="371"/>
                          <a:pt x="385" y="370"/>
                        </a:cubicBezTo>
                        <a:cubicBezTo>
                          <a:pt x="385" y="370"/>
                          <a:pt x="386" y="369"/>
                          <a:pt x="386" y="369"/>
                        </a:cubicBezTo>
                        <a:cubicBezTo>
                          <a:pt x="386" y="369"/>
                          <a:pt x="386" y="368"/>
                          <a:pt x="387" y="368"/>
                        </a:cubicBezTo>
                        <a:cubicBezTo>
                          <a:pt x="387" y="368"/>
                          <a:pt x="387" y="368"/>
                          <a:pt x="388" y="367"/>
                        </a:cubicBezTo>
                        <a:cubicBezTo>
                          <a:pt x="388" y="367"/>
                          <a:pt x="389" y="366"/>
                          <a:pt x="389" y="366"/>
                        </a:cubicBezTo>
                        <a:cubicBezTo>
                          <a:pt x="390" y="365"/>
                          <a:pt x="390" y="365"/>
                          <a:pt x="390" y="364"/>
                        </a:cubicBezTo>
                        <a:cubicBezTo>
                          <a:pt x="391" y="363"/>
                          <a:pt x="391" y="362"/>
                          <a:pt x="391" y="361"/>
                        </a:cubicBezTo>
                        <a:cubicBezTo>
                          <a:pt x="392" y="360"/>
                          <a:pt x="392" y="359"/>
                          <a:pt x="392" y="358"/>
                        </a:cubicBezTo>
                        <a:cubicBezTo>
                          <a:pt x="392" y="358"/>
                          <a:pt x="392" y="357"/>
                          <a:pt x="392" y="356"/>
                        </a:cubicBezTo>
                        <a:cubicBezTo>
                          <a:pt x="392" y="354"/>
                          <a:pt x="393" y="354"/>
                          <a:pt x="393" y="353"/>
                        </a:cubicBezTo>
                        <a:cubicBezTo>
                          <a:pt x="393" y="352"/>
                          <a:pt x="393" y="352"/>
                          <a:pt x="393" y="351"/>
                        </a:cubicBezTo>
                        <a:cubicBezTo>
                          <a:pt x="393" y="351"/>
                          <a:pt x="394" y="350"/>
                          <a:pt x="394" y="350"/>
                        </a:cubicBezTo>
                        <a:cubicBezTo>
                          <a:pt x="395" y="347"/>
                          <a:pt x="396" y="346"/>
                          <a:pt x="398" y="344"/>
                        </a:cubicBezTo>
                        <a:cubicBezTo>
                          <a:pt x="398" y="344"/>
                          <a:pt x="398" y="344"/>
                          <a:pt x="398" y="343"/>
                        </a:cubicBezTo>
                        <a:cubicBezTo>
                          <a:pt x="399" y="343"/>
                          <a:pt x="399" y="343"/>
                          <a:pt x="399" y="342"/>
                        </a:cubicBezTo>
                        <a:cubicBezTo>
                          <a:pt x="399" y="342"/>
                          <a:pt x="399" y="341"/>
                          <a:pt x="400" y="341"/>
                        </a:cubicBezTo>
                        <a:cubicBezTo>
                          <a:pt x="400" y="341"/>
                          <a:pt x="400" y="340"/>
                          <a:pt x="401" y="340"/>
                        </a:cubicBezTo>
                        <a:cubicBezTo>
                          <a:pt x="401" y="340"/>
                          <a:pt x="401" y="340"/>
                          <a:pt x="401" y="339"/>
                        </a:cubicBezTo>
                        <a:cubicBezTo>
                          <a:pt x="402" y="339"/>
                          <a:pt x="402" y="338"/>
                          <a:pt x="402" y="338"/>
                        </a:cubicBezTo>
                        <a:cubicBezTo>
                          <a:pt x="403" y="337"/>
                          <a:pt x="404" y="336"/>
                          <a:pt x="404" y="335"/>
                        </a:cubicBezTo>
                        <a:cubicBezTo>
                          <a:pt x="405" y="334"/>
                          <a:pt x="405" y="332"/>
                          <a:pt x="406" y="331"/>
                        </a:cubicBezTo>
                        <a:cubicBezTo>
                          <a:pt x="407" y="330"/>
                          <a:pt x="407" y="328"/>
                          <a:pt x="408" y="327"/>
                        </a:cubicBezTo>
                        <a:cubicBezTo>
                          <a:pt x="408" y="327"/>
                          <a:pt x="409" y="324"/>
                          <a:pt x="408" y="324"/>
                        </a:cubicBezTo>
                        <a:cubicBezTo>
                          <a:pt x="408" y="324"/>
                          <a:pt x="408" y="324"/>
                          <a:pt x="408" y="325"/>
                        </a:cubicBezTo>
                        <a:cubicBezTo>
                          <a:pt x="408" y="325"/>
                          <a:pt x="407" y="325"/>
                          <a:pt x="407" y="325"/>
                        </a:cubicBezTo>
                        <a:cubicBezTo>
                          <a:pt x="407" y="325"/>
                          <a:pt x="406" y="326"/>
                          <a:pt x="406" y="326"/>
                        </a:cubicBezTo>
                        <a:cubicBezTo>
                          <a:pt x="406" y="327"/>
                          <a:pt x="405" y="327"/>
                          <a:pt x="405" y="327"/>
                        </a:cubicBezTo>
                        <a:cubicBezTo>
                          <a:pt x="405" y="327"/>
                          <a:pt x="405" y="327"/>
                          <a:pt x="405" y="327"/>
                        </a:cubicBezTo>
                        <a:cubicBezTo>
                          <a:pt x="404" y="328"/>
                          <a:pt x="404" y="328"/>
                          <a:pt x="404" y="328"/>
                        </a:cubicBezTo>
                        <a:cubicBezTo>
                          <a:pt x="403" y="328"/>
                          <a:pt x="403" y="327"/>
                          <a:pt x="403" y="327"/>
                        </a:cubicBezTo>
                        <a:cubicBezTo>
                          <a:pt x="403" y="326"/>
                          <a:pt x="403" y="326"/>
                          <a:pt x="403" y="325"/>
                        </a:cubicBezTo>
                        <a:cubicBezTo>
                          <a:pt x="403" y="325"/>
                          <a:pt x="403" y="324"/>
                          <a:pt x="403" y="324"/>
                        </a:cubicBezTo>
                        <a:cubicBezTo>
                          <a:pt x="403" y="324"/>
                          <a:pt x="402" y="324"/>
                          <a:pt x="402" y="323"/>
                        </a:cubicBezTo>
                        <a:cubicBezTo>
                          <a:pt x="402" y="323"/>
                          <a:pt x="402" y="323"/>
                          <a:pt x="401" y="323"/>
                        </a:cubicBezTo>
                        <a:cubicBezTo>
                          <a:pt x="401" y="323"/>
                          <a:pt x="401" y="323"/>
                          <a:pt x="401" y="322"/>
                        </a:cubicBezTo>
                        <a:cubicBezTo>
                          <a:pt x="401" y="320"/>
                          <a:pt x="401" y="319"/>
                          <a:pt x="401" y="318"/>
                        </a:cubicBezTo>
                        <a:cubicBezTo>
                          <a:pt x="401" y="318"/>
                          <a:pt x="401" y="318"/>
                          <a:pt x="401" y="317"/>
                        </a:cubicBezTo>
                        <a:cubicBezTo>
                          <a:pt x="401" y="317"/>
                          <a:pt x="400" y="317"/>
                          <a:pt x="400" y="317"/>
                        </a:cubicBezTo>
                        <a:cubicBezTo>
                          <a:pt x="400" y="317"/>
                          <a:pt x="401" y="315"/>
                          <a:pt x="401" y="314"/>
                        </a:cubicBezTo>
                        <a:cubicBezTo>
                          <a:pt x="401" y="313"/>
                          <a:pt x="401" y="313"/>
                          <a:pt x="401" y="312"/>
                        </a:cubicBezTo>
                        <a:cubicBezTo>
                          <a:pt x="401" y="312"/>
                          <a:pt x="400" y="311"/>
                          <a:pt x="400" y="311"/>
                        </a:cubicBezTo>
                        <a:cubicBezTo>
                          <a:pt x="400" y="310"/>
                          <a:pt x="400" y="310"/>
                          <a:pt x="401" y="309"/>
                        </a:cubicBezTo>
                        <a:cubicBezTo>
                          <a:pt x="401" y="309"/>
                          <a:pt x="400" y="308"/>
                          <a:pt x="400" y="308"/>
                        </a:cubicBezTo>
                        <a:cubicBezTo>
                          <a:pt x="400" y="306"/>
                          <a:pt x="400" y="305"/>
                          <a:pt x="400" y="304"/>
                        </a:cubicBezTo>
                        <a:cubicBezTo>
                          <a:pt x="400" y="303"/>
                          <a:pt x="400" y="303"/>
                          <a:pt x="400" y="303"/>
                        </a:cubicBezTo>
                        <a:cubicBezTo>
                          <a:pt x="400" y="303"/>
                          <a:pt x="401" y="303"/>
                          <a:pt x="401" y="303"/>
                        </a:cubicBezTo>
                        <a:cubicBezTo>
                          <a:pt x="401" y="302"/>
                          <a:pt x="401" y="302"/>
                          <a:pt x="401" y="303"/>
                        </a:cubicBezTo>
                        <a:cubicBezTo>
                          <a:pt x="401" y="303"/>
                          <a:pt x="401" y="303"/>
                          <a:pt x="401" y="304"/>
                        </a:cubicBezTo>
                        <a:cubicBezTo>
                          <a:pt x="401" y="305"/>
                          <a:pt x="401" y="306"/>
                          <a:pt x="402" y="307"/>
                        </a:cubicBezTo>
                        <a:cubicBezTo>
                          <a:pt x="402" y="307"/>
                          <a:pt x="402" y="308"/>
                          <a:pt x="403" y="309"/>
                        </a:cubicBezTo>
                        <a:cubicBezTo>
                          <a:pt x="403" y="310"/>
                          <a:pt x="403" y="310"/>
                          <a:pt x="403" y="310"/>
                        </a:cubicBezTo>
                        <a:cubicBezTo>
                          <a:pt x="403" y="311"/>
                          <a:pt x="403" y="311"/>
                          <a:pt x="403" y="312"/>
                        </a:cubicBezTo>
                        <a:cubicBezTo>
                          <a:pt x="403" y="313"/>
                          <a:pt x="402" y="313"/>
                          <a:pt x="402" y="314"/>
                        </a:cubicBezTo>
                        <a:cubicBezTo>
                          <a:pt x="402" y="314"/>
                          <a:pt x="403" y="314"/>
                          <a:pt x="403" y="314"/>
                        </a:cubicBezTo>
                        <a:cubicBezTo>
                          <a:pt x="403" y="315"/>
                          <a:pt x="403" y="316"/>
                          <a:pt x="403" y="317"/>
                        </a:cubicBezTo>
                        <a:cubicBezTo>
                          <a:pt x="403" y="318"/>
                          <a:pt x="404" y="318"/>
                          <a:pt x="404" y="320"/>
                        </a:cubicBezTo>
                        <a:cubicBezTo>
                          <a:pt x="404" y="321"/>
                          <a:pt x="404" y="321"/>
                          <a:pt x="403" y="323"/>
                        </a:cubicBezTo>
                        <a:cubicBezTo>
                          <a:pt x="403" y="323"/>
                          <a:pt x="404" y="324"/>
                          <a:pt x="404" y="324"/>
                        </a:cubicBezTo>
                        <a:cubicBezTo>
                          <a:pt x="404" y="324"/>
                          <a:pt x="404" y="324"/>
                          <a:pt x="405" y="324"/>
                        </a:cubicBezTo>
                        <a:cubicBezTo>
                          <a:pt x="405" y="323"/>
                          <a:pt x="405" y="323"/>
                          <a:pt x="405" y="323"/>
                        </a:cubicBezTo>
                        <a:cubicBezTo>
                          <a:pt x="406" y="323"/>
                          <a:pt x="406" y="323"/>
                          <a:pt x="407" y="322"/>
                        </a:cubicBezTo>
                        <a:cubicBezTo>
                          <a:pt x="407" y="322"/>
                          <a:pt x="407" y="322"/>
                          <a:pt x="408" y="321"/>
                        </a:cubicBezTo>
                        <a:cubicBezTo>
                          <a:pt x="408" y="321"/>
                          <a:pt x="408" y="320"/>
                          <a:pt x="408" y="320"/>
                        </a:cubicBezTo>
                        <a:cubicBezTo>
                          <a:pt x="408" y="320"/>
                          <a:pt x="409" y="320"/>
                          <a:pt x="409" y="320"/>
                        </a:cubicBezTo>
                        <a:cubicBezTo>
                          <a:pt x="410" y="319"/>
                          <a:pt x="410" y="319"/>
                          <a:pt x="411" y="318"/>
                        </a:cubicBezTo>
                        <a:cubicBezTo>
                          <a:pt x="411" y="317"/>
                          <a:pt x="412" y="317"/>
                          <a:pt x="412" y="316"/>
                        </a:cubicBezTo>
                        <a:cubicBezTo>
                          <a:pt x="412" y="316"/>
                          <a:pt x="412" y="316"/>
                          <a:pt x="412" y="316"/>
                        </a:cubicBezTo>
                        <a:cubicBezTo>
                          <a:pt x="413" y="316"/>
                          <a:pt x="413" y="315"/>
                          <a:pt x="413" y="314"/>
                        </a:cubicBezTo>
                        <a:cubicBezTo>
                          <a:pt x="414" y="314"/>
                          <a:pt x="414" y="313"/>
                          <a:pt x="415" y="313"/>
                        </a:cubicBezTo>
                        <a:cubicBezTo>
                          <a:pt x="415" y="312"/>
                          <a:pt x="415" y="312"/>
                          <a:pt x="416" y="312"/>
                        </a:cubicBezTo>
                        <a:cubicBezTo>
                          <a:pt x="416" y="312"/>
                          <a:pt x="416" y="311"/>
                          <a:pt x="416" y="310"/>
                        </a:cubicBezTo>
                        <a:cubicBezTo>
                          <a:pt x="416" y="310"/>
                          <a:pt x="416" y="310"/>
                          <a:pt x="417" y="309"/>
                        </a:cubicBezTo>
                        <a:cubicBezTo>
                          <a:pt x="417" y="309"/>
                          <a:pt x="417" y="308"/>
                          <a:pt x="417" y="308"/>
                        </a:cubicBezTo>
                        <a:cubicBezTo>
                          <a:pt x="418" y="307"/>
                          <a:pt x="419" y="306"/>
                          <a:pt x="418" y="305"/>
                        </a:cubicBezTo>
                        <a:cubicBezTo>
                          <a:pt x="418" y="305"/>
                          <a:pt x="418" y="304"/>
                          <a:pt x="418" y="304"/>
                        </a:cubicBezTo>
                        <a:cubicBezTo>
                          <a:pt x="418" y="303"/>
                          <a:pt x="418" y="304"/>
                          <a:pt x="418" y="304"/>
                        </a:cubicBezTo>
                        <a:cubicBezTo>
                          <a:pt x="417" y="303"/>
                          <a:pt x="417" y="303"/>
                          <a:pt x="416" y="303"/>
                        </a:cubicBezTo>
                        <a:cubicBezTo>
                          <a:pt x="416" y="302"/>
                          <a:pt x="417" y="300"/>
                          <a:pt x="417" y="300"/>
                        </a:cubicBezTo>
                        <a:cubicBezTo>
                          <a:pt x="417" y="300"/>
                          <a:pt x="416" y="302"/>
                          <a:pt x="416" y="302"/>
                        </a:cubicBezTo>
                        <a:cubicBezTo>
                          <a:pt x="416" y="302"/>
                          <a:pt x="416" y="303"/>
                          <a:pt x="415" y="303"/>
                        </a:cubicBezTo>
                        <a:cubicBezTo>
                          <a:pt x="415" y="303"/>
                          <a:pt x="415" y="304"/>
                          <a:pt x="414" y="304"/>
                        </a:cubicBezTo>
                        <a:cubicBezTo>
                          <a:pt x="414" y="305"/>
                          <a:pt x="413" y="305"/>
                          <a:pt x="413" y="305"/>
                        </a:cubicBezTo>
                        <a:cubicBezTo>
                          <a:pt x="413" y="305"/>
                          <a:pt x="413" y="304"/>
                          <a:pt x="413" y="304"/>
                        </a:cubicBezTo>
                        <a:cubicBezTo>
                          <a:pt x="413" y="303"/>
                          <a:pt x="413" y="303"/>
                          <a:pt x="413" y="303"/>
                        </a:cubicBezTo>
                        <a:cubicBezTo>
                          <a:pt x="412" y="301"/>
                          <a:pt x="412" y="301"/>
                          <a:pt x="412" y="300"/>
                        </a:cubicBezTo>
                        <a:cubicBezTo>
                          <a:pt x="412" y="299"/>
                          <a:pt x="412" y="298"/>
                          <a:pt x="412" y="297"/>
                        </a:cubicBezTo>
                        <a:cubicBezTo>
                          <a:pt x="412" y="296"/>
                          <a:pt x="412" y="295"/>
                          <a:pt x="412" y="295"/>
                        </a:cubicBezTo>
                        <a:cubicBezTo>
                          <a:pt x="413" y="295"/>
                          <a:pt x="413" y="295"/>
                          <a:pt x="413" y="296"/>
                        </a:cubicBezTo>
                        <a:cubicBezTo>
                          <a:pt x="413" y="296"/>
                          <a:pt x="413" y="296"/>
                          <a:pt x="414" y="297"/>
                        </a:cubicBezTo>
                        <a:cubicBezTo>
                          <a:pt x="414" y="297"/>
                          <a:pt x="414" y="297"/>
                          <a:pt x="414" y="298"/>
                        </a:cubicBezTo>
                        <a:cubicBezTo>
                          <a:pt x="414" y="299"/>
                          <a:pt x="414" y="299"/>
                          <a:pt x="415" y="300"/>
                        </a:cubicBezTo>
                        <a:cubicBezTo>
                          <a:pt x="415" y="301"/>
                          <a:pt x="416" y="300"/>
                          <a:pt x="416" y="300"/>
                        </a:cubicBezTo>
                        <a:cubicBezTo>
                          <a:pt x="416" y="300"/>
                          <a:pt x="416" y="300"/>
                          <a:pt x="417" y="299"/>
                        </a:cubicBezTo>
                        <a:cubicBezTo>
                          <a:pt x="417" y="299"/>
                          <a:pt x="417" y="298"/>
                          <a:pt x="417" y="298"/>
                        </a:cubicBezTo>
                        <a:cubicBezTo>
                          <a:pt x="418" y="298"/>
                          <a:pt x="418" y="300"/>
                          <a:pt x="418" y="300"/>
                        </a:cubicBezTo>
                        <a:cubicBezTo>
                          <a:pt x="418" y="301"/>
                          <a:pt x="418" y="301"/>
                          <a:pt x="419" y="301"/>
                        </a:cubicBezTo>
                        <a:cubicBezTo>
                          <a:pt x="419" y="301"/>
                          <a:pt x="419" y="300"/>
                          <a:pt x="420" y="300"/>
                        </a:cubicBezTo>
                        <a:cubicBezTo>
                          <a:pt x="420" y="300"/>
                          <a:pt x="420" y="300"/>
                          <a:pt x="421" y="300"/>
                        </a:cubicBezTo>
                        <a:cubicBezTo>
                          <a:pt x="421" y="300"/>
                          <a:pt x="421" y="300"/>
                          <a:pt x="422" y="300"/>
                        </a:cubicBezTo>
                        <a:cubicBezTo>
                          <a:pt x="422" y="300"/>
                          <a:pt x="422" y="300"/>
                          <a:pt x="423" y="300"/>
                        </a:cubicBezTo>
                        <a:cubicBezTo>
                          <a:pt x="423" y="300"/>
                          <a:pt x="423" y="299"/>
                          <a:pt x="423" y="299"/>
                        </a:cubicBezTo>
                        <a:cubicBezTo>
                          <a:pt x="424" y="299"/>
                          <a:pt x="424" y="300"/>
                          <a:pt x="424" y="300"/>
                        </a:cubicBezTo>
                        <a:cubicBezTo>
                          <a:pt x="424" y="300"/>
                          <a:pt x="424" y="301"/>
                          <a:pt x="424" y="301"/>
                        </a:cubicBezTo>
                        <a:cubicBezTo>
                          <a:pt x="424" y="301"/>
                          <a:pt x="424" y="302"/>
                          <a:pt x="424" y="302"/>
                        </a:cubicBezTo>
                        <a:cubicBezTo>
                          <a:pt x="425" y="302"/>
                          <a:pt x="425" y="302"/>
                          <a:pt x="425" y="303"/>
                        </a:cubicBezTo>
                        <a:cubicBezTo>
                          <a:pt x="425" y="303"/>
                          <a:pt x="425" y="303"/>
                          <a:pt x="425" y="304"/>
                        </a:cubicBezTo>
                        <a:cubicBezTo>
                          <a:pt x="425" y="305"/>
                          <a:pt x="425" y="306"/>
                          <a:pt x="425" y="306"/>
                        </a:cubicBezTo>
                        <a:cubicBezTo>
                          <a:pt x="426" y="306"/>
                          <a:pt x="426" y="305"/>
                          <a:pt x="427" y="304"/>
                        </a:cubicBezTo>
                        <a:cubicBezTo>
                          <a:pt x="427" y="303"/>
                          <a:pt x="427" y="304"/>
                          <a:pt x="427" y="304"/>
                        </a:cubicBezTo>
                        <a:cubicBezTo>
                          <a:pt x="427" y="305"/>
                          <a:pt x="427" y="306"/>
                          <a:pt x="427" y="307"/>
                        </a:cubicBezTo>
                        <a:cubicBezTo>
                          <a:pt x="427" y="307"/>
                          <a:pt x="427" y="308"/>
                          <a:pt x="427" y="308"/>
                        </a:cubicBezTo>
                        <a:cubicBezTo>
                          <a:pt x="427" y="309"/>
                          <a:pt x="427" y="310"/>
                          <a:pt x="427" y="310"/>
                        </a:cubicBezTo>
                        <a:cubicBezTo>
                          <a:pt x="426" y="311"/>
                          <a:pt x="427" y="313"/>
                          <a:pt x="427" y="313"/>
                        </a:cubicBezTo>
                        <a:cubicBezTo>
                          <a:pt x="427" y="315"/>
                          <a:pt x="427" y="316"/>
                          <a:pt x="427" y="317"/>
                        </a:cubicBezTo>
                        <a:cubicBezTo>
                          <a:pt x="427" y="317"/>
                          <a:pt x="427" y="319"/>
                          <a:pt x="427" y="320"/>
                        </a:cubicBezTo>
                        <a:cubicBezTo>
                          <a:pt x="427" y="320"/>
                          <a:pt x="427" y="320"/>
                          <a:pt x="427" y="321"/>
                        </a:cubicBezTo>
                        <a:cubicBezTo>
                          <a:pt x="427" y="321"/>
                          <a:pt x="427" y="322"/>
                          <a:pt x="427" y="322"/>
                        </a:cubicBezTo>
                        <a:cubicBezTo>
                          <a:pt x="427" y="323"/>
                          <a:pt x="428" y="320"/>
                          <a:pt x="428" y="320"/>
                        </a:cubicBezTo>
                        <a:cubicBezTo>
                          <a:pt x="429" y="319"/>
                          <a:pt x="429" y="319"/>
                          <a:pt x="429" y="318"/>
                        </a:cubicBezTo>
                        <a:cubicBezTo>
                          <a:pt x="429" y="318"/>
                          <a:pt x="429" y="318"/>
                          <a:pt x="430" y="317"/>
                        </a:cubicBezTo>
                        <a:cubicBezTo>
                          <a:pt x="430" y="317"/>
                          <a:pt x="430" y="316"/>
                          <a:pt x="430" y="316"/>
                        </a:cubicBezTo>
                        <a:cubicBezTo>
                          <a:pt x="430" y="315"/>
                          <a:pt x="431" y="314"/>
                          <a:pt x="431" y="314"/>
                        </a:cubicBezTo>
                        <a:cubicBezTo>
                          <a:pt x="431" y="314"/>
                          <a:pt x="431" y="314"/>
                          <a:pt x="431" y="313"/>
                        </a:cubicBezTo>
                        <a:cubicBezTo>
                          <a:pt x="431" y="313"/>
                          <a:pt x="431" y="313"/>
                          <a:pt x="431" y="312"/>
                        </a:cubicBezTo>
                        <a:cubicBezTo>
                          <a:pt x="431" y="311"/>
                          <a:pt x="432" y="310"/>
                          <a:pt x="432" y="310"/>
                        </a:cubicBezTo>
                        <a:cubicBezTo>
                          <a:pt x="433" y="310"/>
                          <a:pt x="433" y="308"/>
                          <a:pt x="434" y="307"/>
                        </a:cubicBezTo>
                        <a:cubicBezTo>
                          <a:pt x="434" y="307"/>
                          <a:pt x="434" y="307"/>
                          <a:pt x="434" y="306"/>
                        </a:cubicBezTo>
                        <a:cubicBezTo>
                          <a:pt x="435" y="306"/>
                          <a:pt x="435" y="306"/>
                          <a:pt x="435" y="305"/>
                        </a:cubicBezTo>
                        <a:cubicBezTo>
                          <a:pt x="435" y="305"/>
                          <a:pt x="435" y="304"/>
                          <a:pt x="436" y="304"/>
                        </a:cubicBezTo>
                        <a:cubicBezTo>
                          <a:pt x="436" y="304"/>
                          <a:pt x="436" y="303"/>
                          <a:pt x="437" y="303"/>
                        </a:cubicBezTo>
                        <a:cubicBezTo>
                          <a:pt x="437" y="302"/>
                          <a:pt x="438" y="301"/>
                          <a:pt x="438" y="301"/>
                        </a:cubicBezTo>
                        <a:cubicBezTo>
                          <a:pt x="439" y="301"/>
                          <a:pt x="439" y="300"/>
                          <a:pt x="440" y="300"/>
                        </a:cubicBezTo>
                        <a:cubicBezTo>
                          <a:pt x="440" y="299"/>
                          <a:pt x="440" y="299"/>
                          <a:pt x="440" y="299"/>
                        </a:cubicBezTo>
                        <a:cubicBezTo>
                          <a:pt x="440" y="299"/>
                          <a:pt x="440" y="299"/>
                          <a:pt x="440" y="299"/>
                        </a:cubicBezTo>
                        <a:cubicBezTo>
                          <a:pt x="446" y="282"/>
                          <a:pt x="449" y="265"/>
                          <a:pt x="450" y="247"/>
                        </a:cubicBezTo>
                        <a:cubicBezTo>
                          <a:pt x="450" y="244"/>
                          <a:pt x="450" y="241"/>
                          <a:pt x="450" y="238"/>
                        </a:cubicBezTo>
                        <a:cubicBezTo>
                          <a:pt x="450" y="235"/>
                          <a:pt x="450" y="232"/>
                          <a:pt x="450" y="230"/>
                        </a:cubicBezTo>
                        <a:cubicBezTo>
                          <a:pt x="448" y="231"/>
                          <a:pt x="447" y="231"/>
                          <a:pt x="446" y="232"/>
                        </a:cubicBezTo>
                        <a:cubicBezTo>
                          <a:pt x="434" y="240"/>
                          <a:pt x="422" y="251"/>
                          <a:pt x="408" y="262"/>
                        </a:cubicBezTo>
                        <a:close/>
                        <a:moveTo>
                          <a:pt x="377" y="334"/>
                        </a:moveTo>
                        <a:cubicBezTo>
                          <a:pt x="377" y="335"/>
                          <a:pt x="376" y="335"/>
                          <a:pt x="376" y="335"/>
                        </a:cubicBezTo>
                        <a:cubicBezTo>
                          <a:pt x="376" y="335"/>
                          <a:pt x="375" y="334"/>
                          <a:pt x="375" y="334"/>
                        </a:cubicBezTo>
                        <a:cubicBezTo>
                          <a:pt x="376" y="333"/>
                          <a:pt x="376" y="334"/>
                          <a:pt x="376" y="334"/>
                        </a:cubicBezTo>
                        <a:cubicBezTo>
                          <a:pt x="377" y="334"/>
                          <a:pt x="378" y="334"/>
                          <a:pt x="377" y="334"/>
                        </a:cubicBezTo>
                        <a:close/>
                        <a:moveTo>
                          <a:pt x="384" y="354"/>
                        </a:moveTo>
                        <a:cubicBezTo>
                          <a:pt x="384" y="355"/>
                          <a:pt x="384" y="355"/>
                          <a:pt x="384" y="355"/>
                        </a:cubicBezTo>
                        <a:cubicBezTo>
                          <a:pt x="384" y="356"/>
                          <a:pt x="384" y="356"/>
                          <a:pt x="384" y="357"/>
                        </a:cubicBezTo>
                        <a:cubicBezTo>
                          <a:pt x="384" y="357"/>
                          <a:pt x="384" y="358"/>
                          <a:pt x="384" y="358"/>
                        </a:cubicBezTo>
                        <a:cubicBezTo>
                          <a:pt x="384" y="358"/>
                          <a:pt x="384" y="358"/>
                          <a:pt x="384" y="358"/>
                        </a:cubicBezTo>
                        <a:cubicBezTo>
                          <a:pt x="383" y="358"/>
                          <a:pt x="383" y="358"/>
                          <a:pt x="383" y="356"/>
                        </a:cubicBezTo>
                        <a:cubicBezTo>
                          <a:pt x="384" y="356"/>
                          <a:pt x="384" y="355"/>
                          <a:pt x="384" y="355"/>
                        </a:cubicBezTo>
                        <a:cubicBezTo>
                          <a:pt x="384" y="354"/>
                          <a:pt x="384" y="354"/>
                          <a:pt x="384" y="354"/>
                        </a:cubicBezTo>
                        <a:close/>
                        <a:moveTo>
                          <a:pt x="386" y="361"/>
                        </a:moveTo>
                        <a:cubicBezTo>
                          <a:pt x="386" y="362"/>
                          <a:pt x="386" y="363"/>
                          <a:pt x="386" y="363"/>
                        </a:cubicBezTo>
                        <a:cubicBezTo>
                          <a:pt x="386" y="364"/>
                          <a:pt x="385" y="364"/>
                          <a:pt x="385" y="364"/>
                        </a:cubicBezTo>
                        <a:cubicBezTo>
                          <a:pt x="385" y="365"/>
                          <a:pt x="385" y="365"/>
                          <a:pt x="385" y="365"/>
                        </a:cubicBezTo>
                        <a:cubicBezTo>
                          <a:pt x="385" y="365"/>
                          <a:pt x="385" y="363"/>
                          <a:pt x="386" y="362"/>
                        </a:cubicBezTo>
                        <a:cubicBezTo>
                          <a:pt x="386" y="362"/>
                          <a:pt x="386" y="361"/>
                          <a:pt x="386" y="361"/>
                        </a:cubicBezTo>
                        <a:cubicBezTo>
                          <a:pt x="386" y="361"/>
                          <a:pt x="386" y="361"/>
                          <a:pt x="386" y="360"/>
                        </a:cubicBezTo>
                        <a:cubicBezTo>
                          <a:pt x="386" y="360"/>
                          <a:pt x="386" y="359"/>
                          <a:pt x="387" y="359"/>
                        </a:cubicBezTo>
                        <a:cubicBezTo>
                          <a:pt x="387" y="359"/>
                          <a:pt x="387" y="359"/>
                          <a:pt x="387" y="359"/>
                        </a:cubicBezTo>
                        <a:cubicBezTo>
                          <a:pt x="387" y="359"/>
                          <a:pt x="386" y="361"/>
                          <a:pt x="386" y="361"/>
                        </a:cubicBezTo>
                        <a:close/>
                        <a:moveTo>
                          <a:pt x="390" y="347"/>
                        </a:moveTo>
                        <a:cubicBezTo>
                          <a:pt x="390" y="348"/>
                          <a:pt x="390" y="348"/>
                          <a:pt x="389" y="349"/>
                        </a:cubicBezTo>
                        <a:cubicBezTo>
                          <a:pt x="389" y="349"/>
                          <a:pt x="389" y="349"/>
                          <a:pt x="389" y="349"/>
                        </a:cubicBezTo>
                        <a:cubicBezTo>
                          <a:pt x="389" y="350"/>
                          <a:pt x="389" y="350"/>
                          <a:pt x="388" y="350"/>
                        </a:cubicBezTo>
                        <a:cubicBezTo>
                          <a:pt x="388" y="350"/>
                          <a:pt x="388" y="350"/>
                          <a:pt x="387" y="350"/>
                        </a:cubicBezTo>
                        <a:cubicBezTo>
                          <a:pt x="387" y="350"/>
                          <a:pt x="388" y="348"/>
                          <a:pt x="388" y="347"/>
                        </a:cubicBezTo>
                        <a:cubicBezTo>
                          <a:pt x="389" y="347"/>
                          <a:pt x="389" y="347"/>
                          <a:pt x="389" y="347"/>
                        </a:cubicBezTo>
                        <a:cubicBezTo>
                          <a:pt x="389" y="346"/>
                          <a:pt x="390" y="346"/>
                          <a:pt x="390" y="346"/>
                        </a:cubicBezTo>
                        <a:cubicBezTo>
                          <a:pt x="391" y="346"/>
                          <a:pt x="390" y="347"/>
                          <a:pt x="390" y="347"/>
                        </a:cubicBezTo>
                        <a:close/>
                        <a:moveTo>
                          <a:pt x="419" y="263"/>
                        </a:moveTo>
                        <a:cubicBezTo>
                          <a:pt x="418" y="263"/>
                          <a:pt x="418" y="263"/>
                          <a:pt x="418" y="264"/>
                        </a:cubicBezTo>
                        <a:cubicBezTo>
                          <a:pt x="417" y="264"/>
                          <a:pt x="417" y="265"/>
                          <a:pt x="417" y="266"/>
                        </a:cubicBezTo>
                        <a:cubicBezTo>
                          <a:pt x="417" y="266"/>
                          <a:pt x="417" y="266"/>
                          <a:pt x="417" y="267"/>
                        </a:cubicBezTo>
                        <a:cubicBezTo>
                          <a:pt x="417" y="267"/>
                          <a:pt x="417" y="268"/>
                          <a:pt x="417" y="268"/>
                        </a:cubicBezTo>
                        <a:cubicBezTo>
                          <a:pt x="417" y="269"/>
                          <a:pt x="418" y="269"/>
                          <a:pt x="418" y="269"/>
                        </a:cubicBezTo>
                        <a:cubicBezTo>
                          <a:pt x="418" y="270"/>
                          <a:pt x="418" y="271"/>
                          <a:pt x="418" y="271"/>
                        </a:cubicBezTo>
                        <a:cubicBezTo>
                          <a:pt x="419" y="271"/>
                          <a:pt x="419" y="272"/>
                          <a:pt x="419" y="272"/>
                        </a:cubicBezTo>
                        <a:cubicBezTo>
                          <a:pt x="419" y="272"/>
                          <a:pt x="419" y="273"/>
                          <a:pt x="419" y="274"/>
                        </a:cubicBezTo>
                        <a:cubicBezTo>
                          <a:pt x="419" y="274"/>
                          <a:pt x="418" y="274"/>
                          <a:pt x="418" y="274"/>
                        </a:cubicBezTo>
                        <a:cubicBezTo>
                          <a:pt x="418" y="274"/>
                          <a:pt x="418" y="273"/>
                          <a:pt x="418" y="274"/>
                        </a:cubicBezTo>
                        <a:cubicBezTo>
                          <a:pt x="418" y="275"/>
                          <a:pt x="418" y="275"/>
                          <a:pt x="418" y="275"/>
                        </a:cubicBezTo>
                        <a:cubicBezTo>
                          <a:pt x="418" y="275"/>
                          <a:pt x="418" y="276"/>
                          <a:pt x="418" y="276"/>
                        </a:cubicBezTo>
                        <a:cubicBezTo>
                          <a:pt x="418" y="277"/>
                          <a:pt x="418" y="279"/>
                          <a:pt x="418" y="280"/>
                        </a:cubicBezTo>
                        <a:cubicBezTo>
                          <a:pt x="418" y="281"/>
                          <a:pt x="418" y="281"/>
                          <a:pt x="418" y="281"/>
                        </a:cubicBezTo>
                        <a:cubicBezTo>
                          <a:pt x="417" y="281"/>
                          <a:pt x="417" y="281"/>
                          <a:pt x="417" y="281"/>
                        </a:cubicBezTo>
                        <a:cubicBezTo>
                          <a:pt x="416" y="282"/>
                          <a:pt x="416" y="282"/>
                          <a:pt x="416" y="282"/>
                        </a:cubicBezTo>
                        <a:cubicBezTo>
                          <a:pt x="416" y="282"/>
                          <a:pt x="416" y="282"/>
                          <a:pt x="416" y="281"/>
                        </a:cubicBezTo>
                        <a:cubicBezTo>
                          <a:pt x="416" y="281"/>
                          <a:pt x="415" y="281"/>
                          <a:pt x="415" y="280"/>
                        </a:cubicBezTo>
                        <a:cubicBezTo>
                          <a:pt x="415" y="280"/>
                          <a:pt x="415" y="280"/>
                          <a:pt x="415" y="280"/>
                        </a:cubicBezTo>
                        <a:cubicBezTo>
                          <a:pt x="414" y="279"/>
                          <a:pt x="415" y="279"/>
                          <a:pt x="415" y="279"/>
                        </a:cubicBezTo>
                        <a:cubicBezTo>
                          <a:pt x="415" y="278"/>
                          <a:pt x="415" y="277"/>
                          <a:pt x="415" y="277"/>
                        </a:cubicBezTo>
                        <a:cubicBezTo>
                          <a:pt x="415" y="276"/>
                          <a:pt x="415" y="276"/>
                          <a:pt x="416" y="275"/>
                        </a:cubicBezTo>
                        <a:cubicBezTo>
                          <a:pt x="416" y="274"/>
                          <a:pt x="416" y="274"/>
                          <a:pt x="415" y="273"/>
                        </a:cubicBezTo>
                        <a:cubicBezTo>
                          <a:pt x="415" y="273"/>
                          <a:pt x="415" y="272"/>
                          <a:pt x="415" y="272"/>
                        </a:cubicBezTo>
                        <a:cubicBezTo>
                          <a:pt x="415" y="272"/>
                          <a:pt x="415" y="272"/>
                          <a:pt x="415" y="271"/>
                        </a:cubicBezTo>
                        <a:cubicBezTo>
                          <a:pt x="415" y="270"/>
                          <a:pt x="415" y="270"/>
                          <a:pt x="414" y="269"/>
                        </a:cubicBezTo>
                        <a:cubicBezTo>
                          <a:pt x="414" y="268"/>
                          <a:pt x="414" y="268"/>
                          <a:pt x="414" y="267"/>
                        </a:cubicBezTo>
                        <a:cubicBezTo>
                          <a:pt x="414" y="266"/>
                          <a:pt x="414" y="266"/>
                          <a:pt x="414" y="266"/>
                        </a:cubicBezTo>
                        <a:cubicBezTo>
                          <a:pt x="414" y="265"/>
                          <a:pt x="415" y="264"/>
                          <a:pt x="415" y="263"/>
                        </a:cubicBezTo>
                        <a:cubicBezTo>
                          <a:pt x="415" y="262"/>
                          <a:pt x="415" y="261"/>
                          <a:pt x="416" y="261"/>
                        </a:cubicBezTo>
                        <a:cubicBezTo>
                          <a:pt x="416" y="260"/>
                          <a:pt x="416" y="261"/>
                          <a:pt x="417" y="260"/>
                        </a:cubicBezTo>
                        <a:cubicBezTo>
                          <a:pt x="417" y="260"/>
                          <a:pt x="417" y="260"/>
                          <a:pt x="417" y="259"/>
                        </a:cubicBezTo>
                        <a:cubicBezTo>
                          <a:pt x="418" y="259"/>
                          <a:pt x="418" y="259"/>
                          <a:pt x="418" y="259"/>
                        </a:cubicBezTo>
                        <a:cubicBezTo>
                          <a:pt x="419" y="259"/>
                          <a:pt x="419" y="261"/>
                          <a:pt x="419" y="262"/>
                        </a:cubicBezTo>
                        <a:cubicBezTo>
                          <a:pt x="420" y="262"/>
                          <a:pt x="420" y="263"/>
                          <a:pt x="420" y="263"/>
                        </a:cubicBezTo>
                        <a:cubicBezTo>
                          <a:pt x="420" y="264"/>
                          <a:pt x="419" y="263"/>
                          <a:pt x="419" y="263"/>
                        </a:cubicBezTo>
                        <a:close/>
                        <a:moveTo>
                          <a:pt x="424" y="265"/>
                        </a:moveTo>
                        <a:cubicBezTo>
                          <a:pt x="424" y="265"/>
                          <a:pt x="423" y="266"/>
                          <a:pt x="423" y="266"/>
                        </a:cubicBezTo>
                        <a:cubicBezTo>
                          <a:pt x="423" y="267"/>
                          <a:pt x="423" y="266"/>
                          <a:pt x="423" y="267"/>
                        </a:cubicBezTo>
                        <a:cubicBezTo>
                          <a:pt x="422" y="267"/>
                          <a:pt x="422" y="267"/>
                          <a:pt x="422" y="267"/>
                        </a:cubicBezTo>
                        <a:cubicBezTo>
                          <a:pt x="422" y="266"/>
                          <a:pt x="422" y="265"/>
                          <a:pt x="422" y="265"/>
                        </a:cubicBezTo>
                        <a:cubicBezTo>
                          <a:pt x="422" y="264"/>
                          <a:pt x="422" y="263"/>
                          <a:pt x="422" y="263"/>
                        </a:cubicBezTo>
                        <a:cubicBezTo>
                          <a:pt x="423" y="262"/>
                          <a:pt x="423" y="262"/>
                          <a:pt x="423" y="261"/>
                        </a:cubicBezTo>
                        <a:cubicBezTo>
                          <a:pt x="423" y="261"/>
                          <a:pt x="424" y="260"/>
                          <a:pt x="424" y="261"/>
                        </a:cubicBezTo>
                        <a:cubicBezTo>
                          <a:pt x="424" y="261"/>
                          <a:pt x="424" y="262"/>
                          <a:pt x="424" y="262"/>
                        </a:cubicBezTo>
                        <a:cubicBezTo>
                          <a:pt x="424" y="262"/>
                          <a:pt x="424" y="263"/>
                          <a:pt x="424" y="263"/>
                        </a:cubicBezTo>
                        <a:cubicBezTo>
                          <a:pt x="424" y="264"/>
                          <a:pt x="424" y="264"/>
                          <a:pt x="424" y="265"/>
                        </a:cubicBezTo>
                        <a:close/>
                        <a:moveTo>
                          <a:pt x="435" y="259"/>
                        </a:moveTo>
                        <a:cubicBezTo>
                          <a:pt x="434" y="259"/>
                          <a:pt x="434" y="259"/>
                          <a:pt x="433" y="260"/>
                        </a:cubicBezTo>
                        <a:cubicBezTo>
                          <a:pt x="433" y="260"/>
                          <a:pt x="433" y="260"/>
                          <a:pt x="433" y="261"/>
                        </a:cubicBezTo>
                        <a:cubicBezTo>
                          <a:pt x="433" y="261"/>
                          <a:pt x="432" y="262"/>
                          <a:pt x="432" y="262"/>
                        </a:cubicBezTo>
                        <a:cubicBezTo>
                          <a:pt x="432" y="262"/>
                          <a:pt x="432" y="261"/>
                          <a:pt x="432" y="260"/>
                        </a:cubicBezTo>
                        <a:cubicBezTo>
                          <a:pt x="432" y="260"/>
                          <a:pt x="433" y="259"/>
                          <a:pt x="433" y="259"/>
                        </a:cubicBezTo>
                        <a:cubicBezTo>
                          <a:pt x="433" y="258"/>
                          <a:pt x="434" y="258"/>
                          <a:pt x="434" y="258"/>
                        </a:cubicBezTo>
                        <a:cubicBezTo>
                          <a:pt x="434" y="258"/>
                          <a:pt x="435" y="259"/>
                          <a:pt x="435" y="259"/>
                        </a:cubicBezTo>
                        <a:cubicBezTo>
                          <a:pt x="435" y="259"/>
                          <a:pt x="435" y="259"/>
                          <a:pt x="435" y="259"/>
                        </a:cubicBezTo>
                        <a:close/>
                        <a:moveTo>
                          <a:pt x="328" y="343"/>
                        </a:moveTo>
                        <a:cubicBezTo>
                          <a:pt x="328" y="343"/>
                          <a:pt x="329" y="345"/>
                          <a:pt x="328" y="346"/>
                        </a:cubicBezTo>
                        <a:cubicBezTo>
                          <a:pt x="328" y="347"/>
                          <a:pt x="326" y="346"/>
                          <a:pt x="326" y="346"/>
                        </a:cubicBezTo>
                        <a:cubicBezTo>
                          <a:pt x="325" y="345"/>
                          <a:pt x="327" y="344"/>
                          <a:pt x="328" y="343"/>
                        </a:cubicBezTo>
                        <a:close/>
                        <a:moveTo>
                          <a:pt x="327" y="349"/>
                        </a:moveTo>
                        <a:cubicBezTo>
                          <a:pt x="326" y="349"/>
                          <a:pt x="327" y="347"/>
                          <a:pt x="327" y="347"/>
                        </a:cubicBezTo>
                        <a:cubicBezTo>
                          <a:pt x="328" y="347"/>
                          <a:pt x="327" y="349"/>
                          <a:pt x="327" y="349"/>
                        </a:cubicBezTo>
                        <a:close/>
                        <a:moveTo>
                          <a:pt x="312" y="374"/>
                        </a:moveTo>
                        <a:cubicBezTo>
                          <a:pt x="312" y="374"/>
                          <a:pt x="311" y="375"/>
                          <a:pt x="311" y="375"/>
                        </a:cubicBezTo>
                        <a:cubicBezTo>
                          <a:pt x="311" y="375"/>
                          <a:pt x="311" y="374"/>
                          <a:pt x="312" y="374"/>
                        </a:cubicBezTo>
                        <a:close/>
                        <a:moveTo>
                          <a:pt x="330" y="343"/>
                        </a:moveTo>
                        <a:cubicBezTo>
                          <a:pt x="330" y="344"/>
                          <a:pt x="330" y="346"/>
                          <a:pt x="329" y="345"/>
                        </a:cubicBezTo>
                        <a:cubicBezTo>
                          <a:pt x="329" y="345"/>
                          <a:pt x="329" y="343"/>
                          <a:pt x="329" y="343"/>
                        </a:cubicBezTo>
                        <a:cubicBezTo>
                          <a:pt x="330" y="343"/>
                          <a:pt x="330" y="343"/>
                          <a:pt x="330" y="343"/>
                        </a:cubicBezTo>
                        <a:close/>
                        <a:moveTo>
                          <a:pt x="394" y="290"/>
                        </a:moveTo>
                        <a:cubicBezTo>
                          <a:pt x="394" y="290"/>
                          <a:pt x="396" y="289"/>
                          <a:pt x="396" y="290"/>
                        </a:cubicBezTo>
                        <a:cubicBezTo>
                          <a:pt x="395" y="290"/>
                          <a:pt x="395" y="290"/>
                          <a:pt x="395" y="290"/>
                        </a:cubicBezTo>
                        <a:cubicBezTo>
                          <a:pt x="395" y="290"/>
                          <a:pt x="395" y="290"/>
                          <a:pt x="395" y="290"/>
                        </a:cubicBezTo>
                        <a:cubicBezTo>
                          <a:pt x="394" y="290"/>
                          <a:pt x="394" y="290"/>
                          <a:pt x="394" y="290"/>
                        </a:cubicBezTo>
                        <a:cubicBezTo>
                          <a:pt x="394" y="290"/>
                          <a:pt x="393" y="290"/>
                          <a:pt x="393" y="290"/>
                        </a:cubicBezTo>
                        <a:cubicBezTo>
                          <a:pt x="394" y="289"/>
                          <a:pt x="394" y="290"/>
                          <a:pt x="394" y="290"/>
                        </a:cubicBezTo>
                        <a:close/>
                        <a:moveTo>
                          <a:pt x="399" y="268"/>
                        </a:moveTo>
                        <a:cubicBezTo>
                          <a:pt x="399" y="269"/>
                          <a:pt x="399" y="270"/>
                          <a:pt x="398" y="271"/>
                        </a:cubicBezTo>
                        <a:cubicBezTo>
                          <a:pt x="398" y="272"/>
                          <a:pt x="398" y="272"/>
                          <a:pt x="398" y="273"/>
                        </a:cubicBezTo>
                        <a:cubicBezTo>
                          <a:pt x="398" y="273"/>
                          <a:pt x="398" y="274"/>
                          <a:pt x="398" y="275"/>
                        </a:cubicBezTo>
                        <a:cubicBezTo>
                          <a:pt x="398" y="276"/>
                          <a:pt x="398" y="276"/>
                          <a:pt x="397" y="276"/>
                        </a:cubicBezTo>
                        <a:cubicBezTo>
                          <a:pt x="397" y="276"/>
                          <a:pt x="397" y="276"/>
                          <a:pt x="396" y="277"/>
                        </a:cubicBezTo>
                        <a:cubicBezTo>
                          <a:pt x="396" y="277"/>
                          <a:pt x="396" y="277"/>
                          <a:pt x="396" y="277"/>
                        </a:cubicBezTo>
                        <a:cubicBezTo>
                          <a:pt x="395" y="277"/>
                          <a:pt x="395" y="278"/>
                          <a:pt x="394" y="278"/>
                        </a:cubicBezTo>
                        <a:cubicBezTo>
                          <a:pt x="394" y="279"/>
                          <a:pt x="394" y="280"/>
                          <a:pt x="394" y="280"/>
                        </a:cubicBezTo>
                        <a:cubicBezTo>
                          <a:pt x="393" y="280"/>
                          <a:pt x="393" y="280"/>
                          <a:pt x="393" y="281"/>
                        </a:cubicBezTo>
                        <a:cubicBezTo>
                          <a:pt x="393" y="281"/>
                          <a:pt x="393" y="281"/>
                          <a:pt x="393" y="281"/>
                        </a:cubicBezTo>
                        <a:cubicBezTo>
                          <a:pt x="393" y="282"/>
                          <a:pt x="393" y="282"/>
                          <a:pt x="393" y="283"/>
                        </a:cubicBezTo>
                        <a:cubicBezTo>
                          <a:pt x="393" y="283"/>
                          <a:pt x="393" y="283"/>
                          <a:pt x="394" y="284"/>
                        </a:cubicBezTo>
                        <a:cubicBezTo>
                          <a:pt x="394" y="284"/>
                          <a:pt x="394" y="284"/>
                          <a:pt x="394" y="284"/>
                        </a:cubicBezTo>
                        <a:cubicBezTo>
                          <a:pt x="394" y="284"/>
                          <a:pt x="394" y="285"/>
                          <a:pt x="394" y="285"/>
                        </a:cubicBezTo>
                        <a:cubicBezTo>
                          <a:pt x="394" y="285"/>
                          <a:pt x="393" y="285"/>
                          <a:pt x="393" y="285"/>
                        </a:cubicBezTo>
                        <a:cubicBezTo>
                          <a:pt x="393" y="286"/>
                          <a:pt x="393" y="286"/>
                          <a:pt x="392" y="287"/>
                        </a:cubicBezTo>
                        <a:cubicBezTo>
                          <a:pt x="392" y="288"/>
                          <a:pt x="391" y="287"/>
                          <a:pt x="391" y="287"/>
                        </a:cubicBezTo>
                        <a:cubicBezTo>
                          <a:pt x="391" y="287"/>
                          <a:pt x="391" y="286"/>
                          <a:pt x="391" y="285"/>
                        </a:cubicBezTo>
                        <a:cubicBezTo>
                          <a:pt x="391" y="285"/>
                          <a:pt x="391" y="284"/>
                          <a:pt x="391" y="284"/>
                        </a:cubicBezTo>
                        <a:cubicBezTo>
                          <a:pt x="390" y="284"/>
                          <a:pt x="390" y="284"/>
                          <a:pt x="390" y="284"/>
                        </a:cubicBezTo>
                        <a:cubicBezTo>
                          <a:pt x="389" y="283"/>
                          <a:pt x="390" y="281"/>
                          <a:pt x="390" y="280"/>
                        </a:cubicBezTo>
                        <a:cubicBezTo>
                          <a:pt x="390" y="279"/>
                          <a:pt x="390" y="278"/>
                          <a:pt x="390" y="278"/>
                        </a:cubicBezTo>
                        <a:cubicBezTo>
                          <a:pt x="390" y="277"/>
                          <a:pt x="391" y="277"/>
                          <a:pt x="390" y="276"/>
                        </a:cubicBezTo>
                        <a:cubicBezTo>
                          <a:pt x="390" y="275"/>
                          <a:pt x="390" y="275"/>
                          <a:pt x="389" y="274"/>
                        </a:cubicBezTo>
                        <a:cubicBezTo>
                          <a:pt x="389" y="274"/>
                          <a:pt x="389" y="274"/>
                          <a:pt x="389" y="274"/>
                        </a:cubicBezTo>
                        <a:cubicBezTo>
                          <a:pt x="393" y="272"/>
                          <a:pt x="396" y="270"/>
                          <a:pt x="399" y="267"/>
                        </a:cubicBezTo>
                        <a:cubicBezTo>
                          <a:pt x="399" y="267"/>
                          <a:pt x="399" y="268"/>
                          <a:pt x="399" y="268"/>
                        </a:cubicBezTo>
                        <a:close/>
                        <a:moveTo>
                          <a:pt x="24" y="249"/>
                        </a:moveTo>
                        <a:cubicBezTo>
                          <a:pt x="26" y="249"/>
                          <a:pt x="24" y="250"/>
                          <a:pt x="24" y="250"/>
                        </a:cubicBezTo>
                        <a:cubicBezTo>
                          <a:pt x="24" y="250"/>
                          <a:pt x="24" y="250"/>
                          <a:pt x="24" y="249"/>
                        </a:cubicBezTo>
                        <a:cubicBezTo>
                          <a:pt x="24" y="249"/>
                          <a:pt x="24" y="249"/>
                          <a:pt x="24" y="249"/>
                        </a:cubicBezTo>
                        <a:close/>
                        <a:moveTo>
                          <a:pt x="404" y="265"/>
                        </a:moveTo>
                        <a:cubicBezTo>
                          <a:pt x="404" y="265"/>
                          <a:pt x="404" y="265"/>
                          <a:pt x="404" y="265"/>
                        </a:cubicBezTo>
                        <a:cubicBezTo>
                          <a:pt x="404" y="266"/>
                          <a:pt x="405" y="266"/>
                          <a:pt x="404" y="267"/>
                        </a:cubicBezTo>
                        <a:cubicBezTo>
                          <a:pt x="404" y="267"/>
                          <a:pt x="403" y="268"/>
                          <a:pt x="403" y="268"/>
                        </a:cubicBezTo>
                        <a:cubicBezTo>
                          <a:pt x="403" y="268"/>
                          <a:pt x="403" y="268"/>
                          <a:pt x="403" y="268"/>
                        </a:cubicBezTo>
                        <a:cubicBezTo>
                          <a:pt x="403" y="268"/>
                          <a:pt x="403" y="267"/>
                          <a:pt x="403" y="267"/>
                        </a:cubicBezTo>
                        <a:cubicBezTo>
                          <a:pt x="403" y="267"/>
                          <a:pt x="402" y="267"/>
                          <a:pt x="402" y="267"/>
                        </a:cubicBezTo>
                        <a:cubicBezTo>
                          <a:pt x="402" y="266"/>
                          <a:pt x="402" y="266"/>
                          <a:pt x="402" y="266"/>
                        </a:cubicBezTo>
                        <a:cubicBezTo>
                          <a:pt x="403" y="265"/>
                          <a:pt x="404" y="265"/>
                          <a:pt x="404" y="265"/>
                        </a:cubicBezTo>
                        <a:close/>
                        <a:moveTo>
                          <a:pt x="383" y="287"/>
                        </a:moveTo>
                        <a:cubicBezTo>
                          <a:pt x="383" y="286"/>
                          <a:pt x="383" y="286"/>
                          <a:pt x="384" y="286"/>
                        </a:cubicBezTo>
                        <a:cubicBezTo>
                          <a:pt x="384" y="286"/>
                          <a:pt x="384" y="287"/>
                          <a:pt x="384" y="287"/>
                        </a:cubicBezTo>
                        <a:cubicBezTo>
                          <a:pt x="385" y="287"/>
                          <a:pt x="385" y="287"/>
                          <a:pt x="385" y="287"/>
                        </a:cubicBezTo>
                        <a:cubicBezTo>
                          <a:pt x="385" y="288"/>
                          <a:pt x="385" y="288"/>
                          <a:pt x="385" y="288"/>
                        </a:cubicBezTo>
                        <a:cubicBezTo>
                          <a:pt x="385" y="288"/>
                          <a:pt x="385" y="289"/>
                          <a:pt x="385" y="289"/>
                        </a:cubicBezTo>
                        <a:cubicBezTo>
                          <a:pt x="384" y="289"/>
                          <a:pt x="384" y="289"/>
                          <a:pt x="384" y="289"/>
                        </a:cubicBezTo>
                        <a:cubicBezTo>
                          <a:pt x="384" y="289"/>
                          <a:pt x="384" y="288"/>
                          <a:pt x="383" y="288"/>
                        </a:cubicBezTo>
                        <a:cubicBezTo>
                          <a:pt x="383" y="288"/>
                          <a:pt x="383" y="287"/>
                          <a:pt x="383" y="287"/>
                        </a:cubicBezTo>
                        <a:close/>
                        <a:moveTo>
                          <a:pt x="388" y="280"/>
                        </a:moveTo>
                        <a:cubicBezTo>
                          <a:pt x="388" y="279"/>
                          <a:pt x="388" y="280"/>
                          <a:pt x="388" y="281"/>
                        </a:cubicBezTo>
                        <a:cubicBezTo>
                          <a:pt x="387" y="281"/>
                          <a:pt x="387" y="282"/>
                          <a:pt x="388" y="282"/>
                        </a:cubicBezTo>
                        <a:cubicBezTo>
                          <a:pt x="388" y="283"/>
                          <a:pt x="387" y="284"/>
                          <a:pt x="387" y="285"/>
                        </a:cubicBezTo>
                        <a:cubicBezTo>
                          <a:pt x="387" y="286"/>
                          <a:pt x="386" y="286"/>
                          <a:pt x="386" y="285"/>
                        </a:cubicBezTo>
                        <a:cubicBezTo>
                          <a:pt x="386" y="285"/>
                          <a:pt x="387" y="284"/>
                          <a:pt x="387" y="284"/>
                        </a:cubicBezTo>
                        <a:cubicBezTo>
                          <a:pt x="387" y="283"/>
                          <a:pt x="387" y="282"/>
                          <a:pt x="387" y="282"/>
                        </a:cubicBezTo>
                        <a:cubicBezTo>
                          <a:pt x="387" y="281"/>
                          <a:pt x="386" y="280"/>
                          <a:pt x="386" y="280"/>
                        </a:cubicBezTo>
                        <a:cubicBezTo>
                          <a:pt x="385" y="279"/>
                          <a:pt x="385" y="279"/>
                          <a:pt x="385" y="278"/>
                        </a:cubicBezTo>
                        <a:cubicBezTo>
                          <a:pt x="385" y="278"/>
                          <a:pt x="384" y="278"/>
                          <a:pt x="384" y="278"/>
                        </a:cubicBezTo>
                        <a:cubicBezTo>
                          <a:pt x="384" y="278"/>
                          <a:pt x="384" y="278"/>
                          <a:pt x="384" y="278"/>
                        </a:cubicBezTo>
                        <a:cubicBezTo>
                          <a:pt x="385" y="277"/>
                          <a:pt x="386" y="276"/>
                          <a:pt x="387" y="276"/>
                        </a:cubicBezTo>
                        <a:cubicBezTo>
                          <a:pt x="387" y="276"/>
                          <a:pt x="387" y="276"/>
                          <a:pt x="387" y="276"/>
                        </a:cubicBezTo>
                        <a:cubicBezTo>
                          <a:pt x="387" y="276"/>
                          <a:pt x="388" y="277"/>
                          <a:pt x="388" y="277"/>
                        </a:cubicBezTo>
                        <a:cubicBezTo>
                          <a:pt x="388" y="278"/>
                          <a:pt x="388" y="278"/>
                          <a:pt x="389" y="278"/>
                        </a:cubicBezTo>
                        <a:cubicBezTo>
                          <a:pt x="389" y="278"/>
                          <a:pt x="389" y="280"/>
                          <a:pt x="389" y="281"/>
                        </a:cubicBezTo>
                        <a:cubicBezTo>
                          <a:pt x="389" y="281"/>
                          <a:pt x="389" y="280"/>
                          <a:pt x="388" y="280"/>
                        </a:cubicBezTo>
                        <a:close/>
                        <a:moveTo>
                          <a:pt x="373" y="286"/>
                        </a:moveTo>
                        <a:cubicBezTo>
                          <a:pt x="373" y="286"/>
                          <a:pt x="373" y="286"/>
                          <a:pt x="373" y="286"/>
                        </a:cubicBezTo>
                        <a:cubicBezTo>
                          <a:pt x="372" y="285"/>
                          <a:pt x="373" y="285"/>
                          <a:pt x="373" y="284"/>
                        </a:cubicBezTo>
                        <a:cubicBezTo>
                          <a:pt x="373" y="284"/>
                          <a:pt x="373" y="284"/>
                          <a:pt x="373" y="284"/>
                        </a:cubicBezTo>
                        <a:cubicBezTo>
                          <a:pt x="374" y="284"/>
                          <a:pt x="374" y="286"/>
                          <a:pt x="373" y="286"/>
                        </a:cubicBezTo>
                        <a:close/>
                        <a:moveTo>
                          <a:pt x="372" y="286"/>
                        </a:moveTo>
                        <a:cubicBezTo>
                          <a:pt x="372" y="286"/>
                          <a:pt x="372" y="287"/>
                          <a:pt x="372" y="287"/>
                        </a:cubicBezTo>
                        <a:cubicBezTo>
                          <a:pt x="371" y="288"/>
                          <a:pt x="371" y="286"/>
                          <a:pt x="372" y="286"/>
                        </a:cubicBezTo>
                        <a:close/>
                        <a:moveTo>
                          <a:pt x="375" y="284"/>
                        </a:moveTo>
                        <a:cubicBezTo>
                          <a:pt x="375" y="284"/>
                          <a:pt x="374" y="285"/>
                          <a:pt x="374" y="285"/>
                        </a:cubicBezTo>
                        <a:cubicBezTo>
                          <a:pt x="374" y="284"/>
                          <a:pt x="374" y="284"/>
                          <a:pt x="374" y="284"/>
                        </a:cubicBezTo>
                        <a:cubicBezTo>
                          <a:pt x="374" y="284"/>
                          <a:pt x="375" y="284"/>
                          <a:pt x="375" y="284"/>
                        </a:cubicBezTo>
                        <a:cubicBezTo>
                          <a:pt x="375" y="284"/>
                          <a:pt x="375" y="284"/>
                          <a:pt x="375" y="284"/>
                        </a:cubicBezTo>
                        <a:close/>
                        <a:moveTo>
                          <a:pt x="379" y="286"/>
                        </a:moveTo>
                        <a:cubicBezTo>
                          <a:pt x="379" y="285"/>
                          <a:pt x="379" y="284"/>
                          <a:pt x="379" y="284"/>
                        </a:cubicBezTo>
                        <a:cubicBezTo>
                          <a:pt x="380" y="283"/>
                          <a:pt x="380" y="282"/>
                          <a:pt x="379" y="282"/>
                        </a:cubicBezTo>
                        <a:cubicBezTo>
                          <a:pt x="379" y="282"/>
                          <a:pt x="379" y="281"/>
                          <a:pt x="379" y="281"/>
                        </a:cubicBezTo>
                        <a:cubicBezTo>
                          <a:pt x="380" y="281"/>
                          <a:pt x="380" y="280"/>
                          <a:pt x="381" y="280"/>
                        </a:cubicBezTo>
                        <a:cubicBezTo>
                          <a:pt x="381" y="280"/>
                          <a:pt x="381" y="281"/>
                          <a:pt x="381" y="281"/>
                        </a:cubicBezTo>
                        <a:cubicBezTo>
                          <a:pt x="381" y="281"/>
                          <a:pt x="381" y="282"/>
                          <a:pt x="381" y="282"/>
                        </a:cubicBezTo>
                        <a:cubicBezTo>
                          <a:pt x="381" y="282"/>
                          <a:pt x="381" y="283"/>
                          <a:pt x="381" y="283"/>
                        </a:cubicBezTo>
                        <a:cubicBezTo>
                          <a:pt x="381" y="284"/>
                          <a:pt x="380" y="285"/>
                          <a:pt x="380" y="285"/>
                        </a:cubicBezTo>
                        <a:cubicBezTo>
                          <a:pt x="380" y="286"/>
                          <a:pt x="379" y="286"/>
                          <a:pt x="379" y="286"/>
                        </a:cubicBezTo>
                        <a:close/>
                        <a:moveTo>
                          <a:pt x="214" y="338"/>
                        </a:moveTo>
                        <a:cubicBezTo>
                          <a:pt x="214" y="338"/>
                          <a:pt x="216" y="339"/>
                          <a:pt x="215" y="340"/>
                        </a:cubicBezTo>
                        <a:cubicBezTo>
                          <a:pt x="214" y="340"/>
                          <a:pt x="213" y="339"/>
                          <a:pt x="214" y="338"/>
                        </a:cubicBezTo>
                        <a:close/>
                        <a:moveTo>
                          <a:pt x="247" y="348"/>
                        </a:moveTo>
                        <a:cubicBezTo>
                          <a:pt x="247" y="348"/>
                          <a:pt x="243" y="349"/>
                          <a:pt x="243" y="348"/>
                        </a:cubicBezTo>
                        <a:cubicBezTo>
                          <a:pt x="243" y="347"/>
                          <a:pt x="243" y="347"/>
                          <a:pt x="243" y="348"/>
                        </a:cubicBezTo>
                        <a:cubicBezTo>
                          <a:pt x="244" y="348"/>
                          <a:pt x="244" y="347"/>
                          <a:pt x="245" y="347"/>
                        </a:cubicBezTo>
                        <a:cubicBezTo>
                          <a:pt x="245" y="347"/>
                          <a:pt x="247" y="347"/>
                          <a:pt x="247" y="348"/>
                        </a:cubicBezTo>
                        <a:close/>
                        <a:moveTo>
                          <a:pt x="253" y="349"/>
                        </a:moveTo>
                        <a:cubicBezTo>
                          <a:pt x="253" y="349"/>
                          <a:pt x="252" y="351"/>
                          <a:pt x="252" y="350"/>
                        </a:cubicBezTo>
                        <a:cubicBezTo>
                          <a:pt x="252" y="350"/>
                          <a:pt x="252" y="349"/>
                          <a:pt x="253" y="349"/>
                        </a:cubicBezTo>
                        <a:close/>
                        <a:moveTo>
                          <a:pt x="241" y="370"/>
                        </a:moveTo>
                        <a:cubicBezTo>
                          <a:pt x="241" y="370"/>
                          <a:pt x="242" y="370"/>
                          <a:pt x="243" y="370"/>
                        </a:cubicBezTo>
                        <a:cubicBezTo>
                          <a:pt x="244" y="370"/>
                          <a:pt x="241" y="371"/>
                          <a:pt x="241" y="370"/>
                        </a:cubicBezTo>
                        <a:close/>
                        <a:moveTo>
                          <a:pt x="226" y="345"/>
                        </a:moveTo>
                        <a:cubicBezTo>
                          <a:pt x="225" y="346"/>
                          <a:pt x="225" y="343"/>
                          <a:pt x="226" y="344"/>
                        </a:cubicBezTo>
                        <a:cubicBezTo>
                          <a:pt x="226" y="345"/>
                          <a:pt x="226" y="345"/>
                          <a:pt x="226" y="345"/>
                        </a:cubicBezTo>
                        <a:close/>
                        <a:moveTo>
                          <a:pt x="219" y="343"/>
                        </a:moveTo>
                        <a:cubicBezTo>
                          <a:pt x="218" y="343"/>
                          <a:pt x="220" y="343"/>
                          <a:pt x="220" y="343"/>
                        </a:cubicBezTo>
                        <a:cubicBezTo>
                          <a:pt x="221" y="343"/>
                          <a:pt x="221" y="344"/>
                          <a:pt x="221" y="345"/>
                        </a:cubicBezTo>
                        <a:cubicBezTo>
                          <a:pt x="221" y="347"/>
                          <a:pt x="219" y="344"/>
                          <a:pt x="219" y="343"/>
                        </a:cubicBezTo>
                        <a:close/>
                        <a:moveTo>
                          <a:pt x="225" y="347"/>
                        </a:moveTo>
                        <a:cubicBezTo>
                          <a:pt x="225" y="348"/>
                          <a:pt x="224" y="348"/>
                          <a:pt x="224" y="348"/>
                        </a:cubicBezTo>
                        <a:cubicBezTo>
                          <a:pt x="224" y="347"/>
                          <a:pt x="225" y="347"/>
                          <a:pt x="225" y="347"/>
                        </a:cubicBezTo>
                        <a:close/>
                        <a:moveTo>
                          <a:pt x="230" y="345"/>
                        </a:moveTo>
                        <a:cubicBezTo>
                          <a:pt x="230" y="346"/>
                          <a:pt x="229" y="346"/>
                          <a:pt x="229" y="345"/>
                        </a:cubicBezTo>
                        <a:cubicBezTo>
                          <a:pt x="229" y="344"/>
                          <a:pt x="230" y="345"/>
                          <a:pt x="230" y="345"/>
                        </a:cubicBezTo>
                        <a:close/>
                        <a:moveTo>
                          <a:pt x="250" y="360"/>
                        </a:moveTo>
                        <a:cubicBezTo>
                          <a:pt x="249" y="360"/>
                          <a:pt x="250" y="358"/>
                          <a:pt x="252" y="359"/>
                        </a:cubicBezTo>
                        <a:cubicBezTo>
                          <a:pt x="253" y="359"/>
                          <a:pt x="253" y="360"/>
                          <a:pt x="253" y="360"/>
                        </a:cubicBezTo>
                        <a:cubicBezTo>
                          <a:pt x="253" y="361"/>
                          <a:pt x="253" y="360"/>
                          <a:pt x="254" y="361"/>
                        </a:cubicBezTo>
                        <a:cubicBezTo>
                          <a:pt x="254" y="361"/>
                          <a:pt x="253" y="362"/>
                          <a:pt x="252" y="362"/>
                        </a:cubicBezTo>
                        <a:cubicBezTo>
                          <a:pt x="252" y="361"/>
                          <a:pt x="252" y="361"/>
                          <a:pt x="252" y="361"/>
                        </a:cubicBezTo>
                        <a:cubicBezTo>
                          <a:pt x="252" y="360"/>
                          <a:pt x="251" y="361"/>
                          <a:pt x="251" y="360"/>
                        </a:cubicBezTo>
                        <a:cubicBezTo>
                          <a:pt x="252" y="360"/>
                          <a:pt x="251" y="360"/>
                          <a:pt x="250" y="360"/>
                        </a:cubicBezTo>
                        <a:close/>
                        <a:moveTo>
                          <a:pt x="250" y="358"/>
                        </a:moveTo>
                        <a:cubicBezTo>
                          <a:pt x="250" y="358"/>
                          <a:pt x="249" y="357"/>
                          <a:pt x="250" y="357"/>
                        </a:cubicBezTo>
                        <a:cubicBezTo>
                          <a:pt x="251" y="357"/>
                          <a:pt x="252" y="358"/>
                          <a:pt x="250" y="358"/>
                        </a:cubicBezTo>
                        <a:close/>
                        <a:moveTo>
                          <a:pt x="247" y="322"/>
                        </a:moveTo>
                        <a:cubicBezTo>
                          <a:pt x="248" y="321"/>
                          <a:pt x="249" y="322"/>
                          <a:pt x="249" y="323"/>
                        </a:cubicBezTo>
                        <a:cubicBezTo>
                          <a:pt x="248" y="325"/>
                          <a:pt x="247" y="323"/>
                          <a:pt x="247" y="322"/>
                        </a:cubicBezTo>
                        <a:close/>
                        <a:moveTo>
                          <a:pt x="256" y="353"/>
                        </a:moveTo>
                        <a:cubicBezTo>
                          <a:pt x="256" y="353"/>
                          <a:pt x="254" y="353"/>
                          <a:pt x="254" y="353"/>
                        </a:cubicBezTo>
                        <a:cubicBezTo>
                          <a:pt x="255" y="352"/>
                          <a:pt x="256" y="353"/>
                          <a:pt x="256" y="353"/>
                        </a:cubicBezTo>
                        <a:close/>
                        <a:moveTo>
                          <a:pt x="258" y="323"/>
                        </a:moveTo>
                        <a:cubicBezTo>
                          <a:pt x="259" y="323"/>
                          <a:pt x="257" y="325"/>
                          <a:pt x="256" y="324"/>
                        </a:cubicBezTo>
                        <a:cubicBezTo>
                          <a:pt x="256" y="323"/>
                          <a:pt x="257" y="322"/>
                          <a:pt x="258" y="323"/>
                        </a:cubicBezTo>
                        <a:close/>
                        <a:moveTo>
                          <a:pt x="252" y="448"/>
                        </a:moveTo>
                        <a:cubicBezTo>
                          <a:pt x="253" y="447"/>
                          <a:pt x="252" y="447"/>
                          <a:pt x="252" y="447"/>
                        </a:cubicBezTo>
                        <a:cubicBezTo>
                          <a:pt x="253" y="447"/>
                          <a:pt x="253" y="446"/>
                          <a:pt x="253" y="447"/>
                        </a:cubicBezTo>
                        <a:cubicBezTo>
                          <a:pt x="254" y="447"/>
                          <a:pt x="255" y="446"/>
                          <a:pt x="255" y="447"/>
                        </a:cubicBezTo>
                        <a:cubicBezTo>
                          <a:pt x="255" y="447"/>
                          <a:pt x="256" y="447"/>
                          <a:pt x="255" y="447"/>
                        </a:cubicBezTo>
                        <a:cubicBezTo>
                          <a:pt x="255" y="447"/>
                          <a:pt x="255" y="447"/>
                          <a:pt x="255" y="447"/>
                        </a:cubicBezTo>
                        <a:cubicBezTo>
                          <a:pt x="255" y="448"/>
                          <a:pt x="254" y="448"/>
                          <a:pt x="254" y="448"/>
                        </a:cubicBezTo>
                        <a:cubicBezTo>
                          <a:pt x="254" y="448"/>
                          <a:pt x="254" y="448"/>
                          <a:pt x="254" y="447"/>
                        </a:cubicBezTo>
                        <a:cubicBezTo>
                          <a:pt x="253" y="447"/>
                          <a:pt x="253" y="448"/>
                          <a:pt x="252" y="448"/>
                        </a:cubicBezTo>
                        <a:cubicBezTo>
                          <a:pt x="252" y="448"/>
                          <a:pt x="252" y="448"/>
                          <a:pt x="252" y="448"/>
                        </a:cubicBezTo>
                        <a:close/>
                        <a:moveTo>
                          <a:pt x="302" y="383"/>
                        </a:moveTo>
                        <a:cubicBezTo>
                          <a:pt x="301" y="384"/>
                          <a:pt x="301" y="384"/>
                          <a:pt x="301" y="383"/>
                        </a:cubicBezTo>
                        <a:cubicBezTo>
                          <a:pt x="301" y="383"/>
                          <a:pt x="302" y="383"/>
                          <a:pt x="302" y="383"/>
                        </a:cubicBezTo>
                        <a:close/>
                        <a:moveTo>
                          <a:pt x="254" y="364"/>
                        </a:moveTo>
                        <a:cubicBezTo>
                          <a:pt x="253" y="365"/>
                          <a:pt x="253" y="365"/>
                          <a:pt x="253" y="364"/>
                        </a:cubicBezTo>
                        <a:cubicBezTo>
                          <a:pt x="254" y="363"/>
                          <a:pt x="253" y="363"/>
                          <a:pt x="253" y="363"/>
                        </a:cubicBezTo>
                        <a:cubicBezTo>
                          <a:pt x="253" y="363"/>
                          <a:pt x="253" y="362"/>
                          <a:pt x="253" y="363"/>
                        </a:cubicBezTo>
                        <a:cubicBezTo>
                          <a:pt x="253" y="363"/>
                          <a:pt x="254" y="363"/>
                          <a:pt x="254" y="363"/>
                        </a:cubicBezTo>
                        <a:cubicBezTo>
                          <a:pt x="254" y="363"/>
                          <a:pt x="254" y="364"/>
                          <a:pt x="254" y="364"/>
                        </a:cubicBezTo>
                        <a:close/>
                        <a:moveTo>
                          <a:pt x="250" y="356"/>
                        </a:moveTo>
                        <a:cubicBezTo>
                          <a:pt x="250" y="356"/>
                          <a:pt x="250" y="356"/>
                          <a:pt x="250" y="357"/>
                        </a:cubicBezTo>
                        <a:cubicBezTo>
                          <a:pt x="249" y="357"/>
                          <a:pt x="249" y="356"/>
                          <a:pt x="249" y="356"/>
                        </a:cubicBezTo>
                        <a:cubicBezTo>
                          <a:pt x="249" y="356"/>
                          <a:pt x="250" y="356"/>
                          <a:pt x="250" y="356"/>
                        </a:cubicBezTo>
                        <a:close/>
                        <a:moveTo>
                          <a:pt x="253" y="368"/>
                        </a:moveTo>
                        <a:cubicBezTo>
                          <a:pt x="253" y="367"/>
                          <a:pt x="254" y="368"/>
                          <a:pt x="254" y="368"/>
                        </a:cubicBezTo>
                        <a:cubicBezTo>
                          <a:pt x="253" y="369"/>
                          <a:pt x="252" y="368"/>
                          <a:pt x="253" y="36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9512" name="Group 9"/>
                <p:cNvGrpSpPr>
                  <a:grpSpLocks/>
                </p:cNvGrpSpPr>
                <p:nvPr/>
              </p:nvGrpSpPr>
              <p:grpSpPr bwMode="auto">
                <a:xfrm>
                  <a:off x="1550244" y="1638259"/>
                  <a:ext cx="757275" cy="768276"/>
                  <a:chOff x="0" y="0"/>
                  <a:chExt cx="763587" cy="774679"/>
                </a:xfrm>
              </p:grpSpPr>
              <p:sp>
                <p:nvSpPr>
                  <p:cNvPr id="19513" name="Rectangle 512"/>
                  <p:cNvSpPr>
                    <a:spLocks noChangeArrowheads="1"/>
                  </p:cNvSpPr>
                  <p:nvPr/>
                </p:nvSpPr>
                <p:spPr bwMode="auto">
                  <a:xfrm>
                    <a:off x="38100" y="580915"/>
                    <a:ext cx="719175" cy="193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LOB Apps</a:t>
                    </a:r>
                  </a:p>
                </p:txBody>
              </p:sp>
              <p:sp>
                <p:nvSpPr>
                  <p:cNvPr id="19514" name="Rectangle 36"/>
                  <p:cNvSpPr>
                    <a:spLocks noChangeArrowheads="1"/>
                  </p:cNvSpPr>
                  <p:nvPr/>
                </p:nvSpPr>
                <p:spPr bwMode="auto">
                  <a:xfrm>
                    <a:off x="0" y="0"/>
                    <a:ext cx="763587" cy="564250"/>
                  </a:xfrm>
                  <a:prstGeom prst="rect">
                    <a:avLst/>
                  </a:prstGeom>
                  <a:noFill/>
                  <a:ln w="2540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515" name="Freeform 37"/>
                  <p:cNvSpPr>
                    <a:spLocks noEditPoints="1" noChangeArrowheads="1"/>
                  </p:cNvSpPr>
                  <p:nvPr/>
                </p:nvSpPr>
                <p:spPr bwMode="auto">
                  <a:xfrm>
                    <a:off x="0" y="78866"/>
                    <a:ext cx="763587" cy="383401"/>
                  </a:xfrm>
                  <a:custGeom>
                    <a:avLst/>
                    <a:gdLst>
                      <a:gd name="T0" fmla="*/ 0 w 950"/>
                      <a:gd name="T1" fmla="*/ 102 h 477"/>
                      <a:gd name="T2" fmla="*/ 950 w 950"/>
                      <a:gd name="T3" fmla="*/ 102 h 477"/>
                      <a:gd name="T4" fmla="*/ 950 w 950"/>
                      <a:gd name="T5" fmla="*/ 225 h 477"/>
                      <a:gd name="T6" fmla="*/ 0 w 950"/>
                      <a:gd name="T7" fmla="*/ 225 h 477"/>
                      <a:gd name="T8" fmla="*/ 0 w 950"/>
                      <a:gd name="T9" fmla="*/ 354 h 477"/>
                      <a:gd name="T10" fmla="*/ 950 w 950"/>
                      <a:gd name="T11" fmla="*/ 354 h 477"/>
                      <a:gd name="T12" fmla="*/ 0 w 950"/>
                      <a:gd name="T13" fmla="*/ 477 h 477"/>
                      <a:gd name="T14" fmla="*/ 950 w 950"/>
                      <a:gd name="T15" fmla="*/ 477 h 477"/>
                      <a:gd name="T16" fmla="*/ 0 w 950"/>
                      <a:gd name="T17" fmla="*/ 0 h 477"/>
                      <a:gd name="T18" fmla="*/ 950 w 950"/>
                      <a:gd name="T19" fmla="*/ 0 h 4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50"/>
                      <a:gd name="T31" fmla="*/ 0 h 477"/>
                      <a:gd name="T32" fmla="*/ 950 w 950"/>
                      <a:gd name="T33" fmla="*/ 477 h 4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50" h="477">
                        <a:moveTo>
                          <a:pt x="0" y="102"/>
                        </a:moveTo>
                        <a:lnTo>
                          <a:pt x="950" y="102"/>
                        </a:lnTo>
                        <a:moveTo>
                          <a:pt x="950" y="225"/>
                        </a:moveTo>
                        <a:lnTo>
                          <a:pt x="0" y="225"/>
                        </a:lnTo>
                        <a:moveTo>
                          <a:pt x="0" y="354"/>
                        </a:moveTo>
                        <a:lnTo>
                          <a:pt x="950" y="354"/>
                        </a:lnTo>
                        <a:moveTo>
                          <a:pt x="0" y="477"/>
                        </a:moveTo>
                        <a:lnTo>
                          <a:pt x="950" y="477"/>
                        </a:lnTo>
                        <a:moveTo>
                          <a:pt x="0" y="0"/>
                        </a:moveTo>
                        <a:lnTo>
                          <a:pt x="950" y="0"/>
                        </a:lnTo>
                      </a:path>
                    </a:pathLst>
                  </a:custGeom>
                  <a:noFill/>
                  <a:ln w="2222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516" name="Freeform 38"/>
                  <p:cNvSpPr>
                    <a:spLocks noChangeArrowheads="1"/>
                  </p:cNvSpPr>
                  <p:nvPr/>
                </p:nvSpPr>
                <p:spPr bwMode="auto">
                  <a:xfrm>
                    <a:off x="8122" y="33842"/>
                    <a:ext cx="715361" cy="487088"/>
                  </a:xfrm>
                  <a:custGeom>
                    <a:avLst/>
                    <a:gdLst>
                      <a:gd name="T0" fmla="*/ 0 w 1777"/>
                      <a:gd name="T1" fmla="*/ 1150 h 1150"/>
                      <a:gd name="T2" fmla="*/ 195 w 1777"/>
                      <a:gd name="T3" fmla="*/ 1111 h 1150"/>
                      <a:gd name="T4" fmla="*/ 306 w 1777"/>
                      <a:gd name="T5" fmla="*/ 1088 h 1150"/>
                      <a:gd name="T6" fmla="*/ 367 w 1777"/>
                      <a:gd name="T7" fmla="*/ 1075 h 1150"/>
                      <a:gd name="T8" fmla="*/ 398 w 1777"/>
                      <a:gd name="T9" fmla="*/ 1068 h 1150"/>
                      <a:gd name="T10" fmla="*/ 405 w 1777"/>
                      <a:gd name="T11" fmla="*/ 1067 h 1150"/>
                      <a:gd name="T12" fmla="*/ 409 w 1777"/>
                      <a:gd name="T13" fmla="*/ 1066 h 1150"/>
                      <a:gd name="T14" fmla="*/ 411 w 1777"/>
                      <a:gd name="T15" fmla="*/ 1065 h 1150"/>
                      <a:gd name="T16" fmla="*/ 412 w 1777"/>
                      <a:gd name="T17" fmla="*/ 1063 h 1150"/>
                      <a:gd name="T18" fmla="*/ 420 w 1777"/>
                      <a:gd name="T19" fmla="*/ 1050 h 1150"/>
                      <a:gd name="T20" fmla="*/ 548 w 1777"/>
                      <a:gd name="T21" fmla="*/ 854 h 1150"/>
                      <a:gd name="T22" fmla="*/ 608 w 1777"/>
                      <a:gd name="T23" fmla="*/ 761 h 1150"/>
                      <a:gd name="T24" fmla="*/ 635 w 1777"/>
                      <a:gd name="T25" fmla="*/ 720 h 1150"/>
                      <a:gd name="T26" fmla="*/ 677 w 1777"/>
                      <a:gd name="T27" fmla="*/ 696 h 1150"/>
                      <a:gd name="T28" fmla="*/ 1021 w 1777"/>
                      <a:gd name="T29" fmla="*/ 653 h 1150"/>
                      <a:gd name="T30" fmla="*/ 1385 w 1777"/>
                      <a:gd name="T31" fmla="*/ 282 h 1150"/>
                      <a:gd name="T32" fmla="*/ 1394 w 1777"/>
                      <a:gd name="T33" fmla="*/ 277 h 1150"/>
                      <a:gd name="T34" fmla="*/ 1518 w 1777"/>
                      <a:gd name="T35" fmla="*/ 481 h 1150"/>
                      <a:gd name="T36" fmla="*/ 1777 w 1777"/>
                      <a:gd name="T37" fmla="*/ 0 h 1150"/>
                      <a:gd name="T38" fmla="*/ 1237 w 1777"/>
                      <a:gd name="T39" fmla="*/ 16 h 1150"/>
                      <a:gd name="T40" fmla="*/ 1360 w 1777"/>
                      <a:gd name="T41" fmla="*/ 220 h 1150"/>
                      <a:gd name="T42" fmla="*/ 1351 w 1777"/>
                      <a:gd name="T43" fmla="*/ 226 h 1150"/>
                      <a:gd name="T44" fmla="*/ 974 w 1777"/>
                      <a:gd name="T45" fmla="*/ 604 h 1150"/>
                      <a:gd name="T46" fmla="*/ 642 w 1777"/>
                      <a:gd name="T47" fmla="*/ 640 h 1150"/>
                      <a:gd name="T48" fmla="*/ 588 w 1777"/>
                      <a:gd name="T49" fmla="*/ 672 h 1150"/>
                      <a:gd name="T50" fmla="*/ 554 w 1777"/>
                      <a:gd name="T51" fmla="*/ 724 h 1150"/>
                      <a:gd name="T52" fmla="*/ 493 w 1777"/>
                      <a:gd name="T53" fmla="*/ 818 h 1150"/>
                      <a:gd name="T54" fmla="*/ 378 w 1777"/>
                      <a:gd name="T55" fmla="*/ 995 h 1150"/>
                      <a:gd name="T56" fmla="*/ 371 w 1777"/>
                      <a:gd name="T57" fmla="*/ 1005 h 1150"/>
                      <a:gd name="T58" fmla="*/ 369 w 1777"/>
                      <a:gd name="T59" fmla="*/ 1007 h 1150"/>
                      <a:gd name="T60" fmla="*/ 366 w 1777"/>
                      <a:gd name="T61" fmla="*/ 1008 h 1150"/>
                      <a:gd name="T62" fmla="*/ 360 w 1777"/>
                      <a:gd name="T63" fmla="*/ 1009 h 1150"/>
                      <a:gd name="T64" fmla="*/ 336 w 1777"/>
                      <a:gd name="T65" fmla="*/ 1014 h 1150"/>
                      <a:gd name="T66" fmla="*/ 288 w 1777"/>
                      <a:gd name="T67" fmla="*/ 1024 h 1150"/>
                      <a:gd name="T68" fmla="*/ 182 w 1777"/>
                      <a:gd name="T69" fmla="*/ 1046 h 1150"/>
                      <a:gd name="T70" fmla="*/ 1 w 1777"/>
                      <a:gd name="T71" fmla="*/ 1085 h 1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77"/>
                      <a:gd name="T109" fmla="*/ 0 h 1150"/>
                      <a:gd name="T110" fmla="*/ 1777 w 1777"/>
                      <a:gd name="T111" fmla="*/ 1150 h 1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77" h="1150">
                        <a:moveTo>
                          <a:pt x="0" y="1150"/>
                        </a:moveTo>
                        <a:cubicBezTo>
                          <a:pt x="195" y="1111"/>
                          <a:pt x="195" y="1111"/>
                          <a:pt x="195" y="1111"/>
                        </a:cubicBezTo>
                        <a:cubicBezTo>
                          <a:pt x="306" y="1088"/>
                          <a:pt x="306" y="1088"/>
                          <a:pt x="306" y="1088"/>
                        </a:cubicBezTo>
                        <a:cubicBezTo>
                          <a:pt x="367" y="1075"/>
                          <a:pt x="367" y="1075"/>
                          <a:pt x="367" y="1075"/>
                        </a:cubicBezTo>
                        <a:cubicBezTo>
                          <a:pt x="398" y="1068"/>
                          <a:pt x="398" y="1068"/>
                          <a:pt x="398" y="1068"/>
                        </a:cubicBezTo>
                        <a:cubicBezTo>
                          <a:pt x="405" y="1067"/>
                          <a:pt x="405" y="1067"/>
                          <a:pt x="405" y="1067"/>
                        </a:cubicBezTo>
                        <a:cubicBezTo>
                          <a:pt x="409" y="1066"/>
                          <a:pt x="409" y="1066"/>
                          <a:pt x="409" y="1066"/>
                        </a:cubicBezTo>
                        <a:cubicBezTo>
                          <a:pt x="410" y="1066"/>
                          <a:pt x="410" y="1066"/>
                          <a:pt x="411" y="1065"/>
                        </a:cubicBezTo>
                        <a:cubicBezTo>
                          <a:pt x="412" y="1063"/>
                          <a:pt x="412" y="1063"/>
                          <a:pt x="412" y="1063"/>
                        </a:cubicBezTo>
                        <a:cubicBezTo>
                          <a:pt x="420" y="1050"/>
                          <a:pt x="420" y="1050"/>
                          <a:pt x="420" y="1050"/>
                        </a:cubicBezTo>
                        <a:cubicBezTo>
                          <a:pt x="548" y="854"/>
                          <a:pt x="548" y="854"/>
                          <a:pt x="548" y="854"/>
                        </a:cubicBezTo>
                        <a:cubicBezTo>
                          <a:pt x="608" y="761"/>
                          <a:pt x="608" y="761"/>
                          <a:pt x="608" y="761"/>
                        </a:cubicBezTo>
                        <a:cubicBezTo>
                          <a:pt x="617" y="748"/>
                          <a:pt x="625" y="734"/>
                          <a:pt x="635" y="720"/>
                        </a:cubicBezTo>
                        <a:cubicBezTo>
                          <a:pt x="677" y="696"/>
                          <a:pt x="677" y="696"/>
                          <a:pt x="677" y="696"/>
                        </a:cubicBezTo>
                        <a:cubicBezTo>
                          <a:pt x="1021" y="653"/>
                          <a:pt x="1021" y="653"/>
                          <a:pt x="1021" y="653"/>
                        </a:cubicBezTo>
                        <a:cubicBezTo>
                          <a:pt x="1385" y="282"/>
                          <a:pt x="1385" y="282"/>
                          <a:pt x="1385" y="282"/>
                        </a:cubicBezTo>
                        <a:cubicBezTo>
                          <a:pt x="1394" y="277"/>
                          <a:pt x="1394" y="277"/>
                          <a:pt x="1394" y="277"/>
                        </a:cubicBezTo>
                        <a:cubicBezTo>
                          <a:pt x="1518" y="481"/>
                          <a:pt x="1518" y="481"/>
                          <a:pt x="1518" y="481"/>
                        </a:cubicBezTo>
                        <a:cubicBezTo>
                          <a:pt x="1605" y="320"/>
                          <a:pt x="1692" y="160"/>
                          <a:pt x="1777" y="0"/>
                        </a:cubicBezTo>
                        <a:cubicBezTo>
                          <a:pt x="1596" y="6"/>
                          <a:pt x="1416" y="11"/>
                          <a:pt x="1237" y="16"/>
                        </a:cubicBezTo>
                        <a:cubicBezTo>
                          <a:pt x="1360" y="220"/>
                          <a:pt x="1360" y="220"/>
                          <a:pt x="1360" y="220"/>
                        </a:cubicBezTo>
                        <a:cubicBezTo>
                          <a:pt x="1351" y="226"/>
                          <a:pt x="1351" y="226"/>
                          <a:pt x="1351" y="226"/>
                        </a:cubicBezTo>
                        <a:cubicBezTo>
                          <a:pt x="974" y="604"/>
                          <a:pt x="974" y="604"/>
                          <a:pt x="974" y="604"/>
                        </a:cubicBezTo>
                        <a:cubicBezTo>
                          <a:pt x="642" y="640"/>
                          <a:pt x="642" y="640"/>
                          <a:pt x="642" y="640"/>
                        </a:cubicBezTo>
                        <a:cubicBezTo>
                          <a:pt x="588" y="672"/>
                          <a:pt x="588" y="672"/>
                          <a:pt x="588" y="672"/>
                        </a:cubicBezTo>
                        <a:cubicBezTo>
                          <a:pt x="576" y="689"/>
                          <a:pt x="565" y="706"/>
                          <a:pt x="554" y="724"/>
                        </a:cubicBezTo>
                        <a:cubicBezTo>
                          <a:pt x="493" y="818"/>
                          <a:pt x="493" y="818"/>
                          <a:pt x="493" y="818"/>
                        </a:cubicBezTo>
                        <a:cubicBezTo>
                          <a:pt x="378" y="995"/>
                          <a:pt x="378" y="995"/>
                          <a:pt x="378" y="995"/>
                        </a:cubicBezTo>
                        <a:cubicBezTo>
                          <a:pt x="371" y="1005"/>
                          <a:pt x="371" y="1005"/>
                          <a:pt x="371" y="1005"/>
                        </a:cubicBezTo>
                        <a:cubicBezTo>
                          <a:pt x="371" y="1006"/>
                          <a:pt x="370" y="1007"/>
                          <a:pt x="369" y="1007"/>
                        </a:cubicBezTo>
                        <a:cubicBezTo>
                          <a:pt x="366" y="1008"/>
                          <a:pt x="366" y="1008"/>
                          <a:pt x="366" y="1008"/>
                        </a:cubicBezTo>
                        <a:cubicBezTo>
                          <a:pt x="360" y="1009"/>
                          <a:pt x="360" y="1009"/>
                          <a:pt x="360" y="1009"/>
                        </a:cubicBezTo>
                        <a:cubicBezTo>
                          <a:pt x="336" y="1014"/>
                          <a:pt x="336" y="1014"/>
                          <a:pt x="336" y="1014"/>
                        </a:cubicBezTo>
                        <a:cubicBezTo>
                          <a:pt x="288" y="1024"/>
                          <a:pt x="288" y="1024"/>
                          <a:pt x="288" y="1024"/>
                        </a:cubicBezTo>
                        <a:cubicBezTo>
                          <a:pt x="182" y="1046"/>
                          <a:pt x="182" y="1046"/>
                          <a:pt x="182" y="1046"/>
                        </a:cubicBezTo>
                        <a:cubicBezTo>
                          <a:pt x="1" y="1085"/>
                          <a:pt x="1" y="1085"/>
                          <a:pt x="1" y="1085"/>
                        </a:cubicBezTo>
                      </a:path>
                    </a:pathLst>
                  </a:custGeom>
                  <a:solidFill>
                    <a:srgbClr val="FFFFFF"/>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19517" name="Rectangle 517"/>
                <p:cNvSpPr>
                  <a:spLocks noChangeArrowheads="1"/>
                </p:cNvSpPr>
                <p:nvPr/>
              </p:nvSpPr>
              <p:spPr bwMode="auto">
                <a:xfrm>
                  <a:off x="1039215" y="2958778"/>
                  <a:ext cx="411204" cy="1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Files</a:t>
                  </a:r>
                </a:p>
              </p:txBody>
            </p:sp>
          </p:grpSp>
          <p:grpSp>
            <p:nvGrpSpPr>
              <p:cNvPr id="19518" name="Group 26"/>
              <p:cNvGrpSpPr>
                <a:grpSpLocks/>
              </p:cNvGrpSpPr>
              <p:nvPr/>
            </p:nvGrpSpPr>
            <p:grpSpPr bwMode="auto">
              <a:xfrm>
                <a:off x="884156" y="2184699"/>
                <a:ext cx="571073" cy="766332"/>
                <a:chOff x="0" y="0"/>
                <a:chExt cx="768899" cy="1031798"/>
              </a:xfrm>
            </p:grpSpPr>
            <p:sp>
              <p:nvSpPr>
                <p:cNvPr id="19519" name="Freeform 18"/>
                <p:cNvSpPr>
                  <a:spLocks noEditPoints="1" noChangeArrowheads="1"/>
                </p:cNvSpPr>
                <p:nvPr/>
              </p:nvSpPr>
              <p:spPr bwMode="auto">
                <a:xfrm>
                  <a:off x="217800" y="0"/>
                  <a:ext cx="551099" cy="1031798"/>
                </a:xfrm>
                <a:custGeom>
                  <a:avLst/>
                  <a:gdLst>
                    <a:gd name="T0" fmla="*/ 1312 w 1503"/>
                    <a:gd name="T1" fmla="*/ 2506 h 2814"/>
                    <a:gd name="T2" fmla="*/ 166 w 1503"/>
                    <a:gd name="T3" fmla="*/ 2409 h 2814"/>
                    <a:gd name="T4" fmla="*/ 166 w 1503"/>
                    <a:gd name="T5" fmla="*/ 2530 h 2814"/>
                    <a:gd name="T6" fmla="*/ 191 w 1503"/>
                    <a:gd name="T7" fmla="*/ 2292 h 2814"/>
                    <a:gd name="T8" fmla="*/ 191 w 1503"/>
                    <a:gd name="T9" fmla="*/ 2217 h 2814"/>
                    <a:gd name="T10" fmla="*/ 419 w 1503"/>
                    <a:gd name="T11" fmla="*/ 2314 h 2814"/>
                    <a:gd name="T12" fmla="*/ 191 w 1503"/>
                    <a:gd name="T13" fmla="*/ 2003 h 2814"/>
                    <a:gd name="T14" fmla="*/ 395 w 1503"/>
                    <a:gd name="T15" fmla="*/ 2003 h 2814"/>
                    <a:gd name="T16" fmla="*/ 419 w 1503"/>
                    <a:gd name="T17" fmla="*/ 1979 h 2814"/>
                    <a:gd name="T18" fmla="*/ 166 w 1503"/>
                    <a:gd name="T19" fmla="*/ 1979 h 2814"/>
                    <a:gd name="T20" fmla="*/ 1336 w 1503"/>
                    <a:gd name="T21" fmla="*/ 687 h 2814"/>
                    <a:gd name="T22" fmla="*/ 1312 w 1503"/>
                    <a:gd name="T23" fmla="*/ 665 h 2814"/>
                    <a:gd name="T24" fmla="*/ 191 w 1503"/>
                    <a:gd name="T25" fmla="*/ 665 h 2814"/>
                    <a:gd name="T26" fmla="*/ 166 w 1503"/>
                    <a:gd name="T27" fmla="*/ 687 h 2814"/>
                    <a:gd name="T28" fmla="*/ 191 w 1503"/>
                    <a:gd name="T29" fmla="*/ 418 h 2814"/>
                    <a:gd name="T30" fmla="*/ 191 w 1503"/>
                    <a:gd name="T31" fmla="*/ 308 h 2814"/>
                    <a:gd name="T32" fmla="*/ 1336 w 1503"/>
                    <a:gd name="T33" fmla="*/ 442 h 2814"/>
                    <a:gd name="T34" fmla="*/ 208 w 1503"/>
                    <a:gd name="T35" fmla="*/ 0 h 2814"/>
                    <a:gd name="T36" fmla="*/ 1359 w 1503"/>
                    <a:gd name="T37" fmla="*/ 9 h 2814"/>
                    <a:gd name="T38" fmla="*/ 1440 w 1503"/>
                    <a:gd name="T39" fmla="*/ 52 h 2814"/>
                    <a:gd name="T40" fmla="*/ 1493 w 1503"/>
                    <a:gd name="T41" fmla="*/ 121 h 2814"/>
                    <a:gd name="T42" fmla="*/ 1503 w 1503"/>
                    <a:gd name="T43" fmla="*/ 2635 h 2814"/>
                    <a:gd name="T44" fmla="*/ 1479 w 1503"/>
                    <a:gd name="T45" fmla="*/ 2717 h 2814"/>
                    <a:gd name="T46" fmla="*/ 1417 w 1503"/>
                    <a:gd name="T47" fmla="*/ 2779 h 2814"/>
                    <a:gd name="T48" fmla="*/ 1327 w 1503"/>
                    <a:gd name="T49" fmla="*/ 2812 h 2814"/>
                    <a:gd name="T50" fmla="*/ 176 w 1503"/>
                    <a:gd name="T51" fmla="*/ 2812 h 2814"/>
                    <a:gd name="T52" fmla="*/ 86 w 1503"/>
                    <a:gd name="T53" fmla="*/ 2779 h 2814"/>
                    <a:gd name="T54" fmla="*/ 24 w 1503"/>
                    <a:gd name="T55" fmla="*/ 2717 h 2814"/>
                    <a:gd name="T56" fmla="*/ 0 w 1503"/>
                    <a:gd name="T57" fmla="*/ 2635 h 2814"/>
                    <a:gd name="T58" fmla="*/ 25 w 1503"/>
                    <a:gd name="T59" fmla="*/ 2635 h 2814"/>
                    <a:gd name="T60" fmla="*/ 45 w 1503"/>
                    <a:gd name="T61" fmla="*/ 2707 h 2814"/>
                    <a:gd name="T62" fmla="*/ 100 w 1503"/>
                    <a:gd name="T63" fmla="*/ 2760 h 2814"/>
                    <a:gd name="T64" fmla="*/ 180 w 1503"/>
                    <a:gd name="T65" fmla="*/ 2789 h 2814"/>
                    <a:gd name="T66" fmla="*/ 1323 w 1503"/>
                    <a:gd name="T67" fmla="*/ 2789 h 2814"/>
                    <a:gd name="T68" fmla="*/ 1403 w 1503"/>
                    <a:gd name="T69" fmla="*/ 2760 h 2814"/>
                    <a:gd name="T70" fmla="*/ 1458 w 1503"/>
                    <a:gd name="T71" fmla="*/ 2707 h 2814"/>
                    <a:gd name="T72" fmla="*/ 1479 w 1503"/>
                    <a:gd name="T73" fmla="*/ 2635 h 2814"/>
                    <a:gd name="T74" fmla="*/ 1464 w 1503"/>
                    <a:gd name="T75" fmla="*/ 129 h 2814"/>
                    <a:gd name="T76" fmla="*/ 1424 w 1503"/>
                    <a:gd name="T77" fmla="*/ 68 h 2814"/>
                    <a:gd name="T78" fmla="*/ 1352 w 1503"/>
                    <a:gd name="T79" fmla="*/ 30 h 2814"/>
                    <a:gd name="T80" fmla="*/ 208 w 1503"/>
                    <a:gd name="T81" fmla="*/ 23 h 2814"/>
                    <a:gd name="T82" fmla="*/ 125 w 1503"/>
                    <a:gd name="T83" fmla="*/ 40 h 2814"/>
                    <a:gd name="T84" fmla="*/ 60 w 1503"/>
                    <a:gd name="T85" fmla="*/ 86 h 2814"/>
                    <a:gd name="T86" fmla="*/ 28 w 1503"/>
                    <a:gd name="T87" fmla="*/ 153 h 2814"/>
                    <a:gd name="T88" fmla="*/ 0 w 1503"/>
                    <a:gd name="T89" fmla="*/ 779 h 2814"/>
                    <a:gd name="T90" fmla="*/ 11 w 1503"/>
                    <a:gd name="T91" fmla="*/ 121 h 2814"/>
                    <a:gd name="T92" fmla="*/ 61 w 1503"/>
                    <a:gd name="T93" fmla="*/ 52 h 2814"/>
                    <a:gd name="T94" fmla="*/ 144 w 1503"/>
                    <a:gd name="T95" fmla="*/ 9 h 28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03"/>
                    <a:gd name="T145" fmla="*/ 0 h 2814"/>
                    <a:gd name="T146" fmla="*/ 1503 w 1503"/>
                    <a:gd name="T147" fmla="*/ 2814 h 28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03" h="2814">
                      <a:moveTo>
                        <a:pt x="191" y="2433"/>
                      </a:moveTo>
                      <a:lnTo>
                        <a:pt x="191" y="2506"/>
                      </a:lnTo>
                      <a:lnTo>
                        <a:pt x="1312" y="2506"/>
                      </a:lnTo>
                      <a:lnTo>
                        <a:pt x="1312" y="2433"/>
                      </a:lnTo>
                      <a:lnTo>
                        <a:pt x="191" y="2433"/>
                      </a:lnTo>
                      <a:close/>
                      <a:moveTo>
                        <a:pt x="166" y="2409"/>
                      </a:moveTo>
                      <a:lnTo>
                        <a:pt x="1336" y="2409"/>
                      </a:lnTo>
                      <a:lnTo>
                        <a:pt x="1336" y="2530"/>
                      </a:lnTo>
                      <a:lnTo>
                        <a:pt x="166" y="2530"/>
                      </a:lnTo>
                      <a:lnTo>
                        <a:pt x="166" y="2409"/>
                      </a:lnTo>
                      <a:close/>
                      <a:moveTo>
                        <a:pt x="191" y="2217"/>
                      </a:moveTo>
                      <a:lnTo>
                        <a:pt x="191" y="2292"/>
                      </a:lnTo>
                      <a:lnTo>
                        <a:pt x="395" y="2292"/>
                      </a:lnTo>
                      <a:lnTo>
                        <a:pt x="395" y="2217"/>
                      </a:lnTo>
                      <a:lnTo>
                        <a:pt x="191" y="2217"/>
                      </a:lnTo>
                      <a:close/>
                      <a:moveTo>
                        <a:pt x="166" y="2193"/>
                      </a:moveTo>
                      <a:lnTo>
                        <a:pt x="419" y="2193"/>
                      </a:lnTo>
                      <a:lnTo>
                        <a:pt x="419" y="2314"/>
                      </a:lnTo>
                      <a:lnTo>
                        <a:pt x="166" y="2314"/>
                      </a:lnTo>
                      <a:lnTo>
                        <a:pt x="166" y="2193"/>
                      </a:lnTo>
                      <a:close/>
                      <a:moveTo>
                        <a:pt x="191" y="2003"/>
                      </a:moveTo>
                      <a:lnTo>
                        <a:pt x="191" y="2075"/>
                      </a:lnTo>
                      <a:lnTo>
                        <a:pt x="395" y="2075"/>
                      </a:lnTo>
                      <a:lnTo>
                        <a:pt x="395" y="2003"/>
                      </a:lnTo>
                      <a:lnTo>
                        <a:pt x="191" y="2003"/>
                      </a:lnTo>
                      <a:close/>
                      <a:moveTo>
                        <a:pt x="166" y="1979"/>
                      </a:moveTo>
                      <a:lnTo>
                        <a:pt x="419" y="1979"/>
                      </a:lnTo>
                      <a:lnTo>
                        <a:pt x="419" y="2099"/>
                      </a:lnTo>
                      <a:lnTo>
                        <a:pt x="166" y="2099"/>
                      </a:lnTo>
                      <a:lnTo>
                        <a:pt x="166" y="1979"/>
                      </a:lnTo>
                      <a:close/>
                      <a:moveTo>
                        <a:pt x="166" y="519"/>
                      </a:moveTo>
                      <a:lnTo>
                        <a:pt x="1336" y="519"/>
                      </a:lnTo>
                      <a:lnTo>
                        <a:pt x="1336" y="687"/>
                      </a:lnTo>
                      <a:lnTo>
                        <a:pt x="1074" y="687"/>
                      </a:lnTo>
                      <a:lnTo>
                        <a:pt x="1074" y="665"/>
                      </a:lnTo>
                      <a:lnTo>
                        <a:pt x="1312" y="665"/>
                      </a:lnTo>
                      <a:lnTo>
                        <a:pt x="1312" y="541"/>
                      </a:lnTo>
                      <a:lnTo>
                        <a:pt x="191" y="541"/>
                      </a:lnTo>
                      <a:lnTo>
                        <a:pt x="191" y="665"/>
                      </a:lnTo>
                      <a:lnTo>
                        <a:pt x="251" y="665"/>
                      </a:lnTo>
                      <a:lnTo>
                        <a:pt x="251" y="687"/>
                      </a:lnTo>
                      <a:lnTo>
                        <a:pt x="166" y="687"/>
                      </a:lnTo>
                      <a:lnTo>
                        <a:pt x="166" y="519"/>
                      </a:lnTo>
                      <a:close/>
                      <a:moveTo>
                        <a:pt x="191" y="308"/>
                      </a:moveTo>
                      <a:lnTo>
                        <a:pt x="191" y="418"/>
                      </a:lnTo>
                      <a:lnTo>
                        <a:pt x="1312" y="418"/>
                      </a:lnTo>
                      <a:lnTo>
                        <a:pt x="1312" y="308"/>
                      </a:lnTo>
                      <a:lnTo>
                        <a:pt x="191" y="308"/>
                      </a:lnTo>
                      <a:close/>
                      <a:moveTo>
                        <a:pt x="166" y="285"/>
                      </a:moveTo>
                      <a:lnTo>
                        <a:pt x="1336" y="285"/>
                      </a:lnTo>
                      <a:lnTo>
                        <a:pt x="1336" y="442"/>
                      </a:lnTo>
                      <a:lnTo>
                        <a:pt x="166" y="442"/>
                      </a:lnTo>
                      <a:lnTo>
                        <a:pt x="166" y="285"/>
                      </a:lnTo>
                      <a:close/>
                      <a:moveTo>
                        <a:pt x="208" y="0"/>
                      </a:moveTo>
                      <a:lnTo>
                        <a:pt x="1293" y="0"/>
                      </a:lnTo>
                      <a:lnTo>
                        <a:pt x="1327" y="3"/>
                      </a:lnTo>
                      <a:lnTo>
                        <a:pt x="1359" y="9"/>
                      </a:lnTo>
                      <a:lnTo>
                        <a:pt x="1391" y="19"/>
                      </a:lnTo>
                      <a:lnTo>
                        <a:pt x="1417" y="34"/>
                      </a:lnTo>
                      <a:lnTo>
                        <a:pt x="1440" y="52"/>
                      </a:lnTo>
                      <a:lnTo>
                        <a:pt x="1463" y="73"/>
                      </a:lnTo>
                      <a:lnTo>
                        <a:pt x="1479" y="96"/>
                      </a:lnTo>
                      <a:lnTo>
                        <a:pt x="1493" y="121"/>
                      </a:lnTo>
                      <a:lnTo>
                        <a:pt x="1500" y="150"/>
                      </a:lnTo>
                      <a:lnTo>
                        <a:pt x="1503" y="179"/>
                      </a:lnTo>
                      <a:lnTo>
                        <a:pt x="1503" y="2635"/>
                      </a:lnTo>
                      <a:lnTo>
                        <a:pt x="1500" y="2664"/>
                      </a:lnTo>
                      <a:lnTo>
                        <a:pt x="1493" y="2691"/>
                      </a:lnTo>
                      <a:lnTo>
                        <a:pt x="1479" y="2717"/>
                      </a:lnTo>
                      <a:lnTo>
                        <a:pt x="1463" y="2740"/>
                      </a:lnTo>
                      <a:lnTo>
                        <a:pt x="1440" y="2762"/>
                      </a:lnTo>
                      <a:lnTo>
                        <a:pt x="1417" y="2779"/>
                      </a:lnTo>
                      <a:lnTo>
                        <a:pt x="1391" y="2794"/>
                      </a:lnTo>
                      <a:lnTo>
                        <a:pt x="1359" y="2804"/>
                      </a:lnTo>
                      <a:lnTo>
                        <a:pt x="1327" y="2812"/>
                      </a:lnTo>
                      <a:lnTo>
                        <a:pt x="1293" y="2814"/>
                      </a:lnTo>
                      <a:lnTo>
                        <a:pt x="208" y="2814"/>
                      </a:lnTo>
                      <a:lnTo>
                        <a:pt x="176" y="2812"/>
                      </a:lnTo>
                      <a:lnTo>
                        <a:pt x="144" y="2804"/>
                      </a:lnTo>
                      <a:lnTo>
                        <a:pt x="114" y="2794"/>
                      </a:lnTo>
                      <a:lnTo>
                        <a:pt x="86" y="2779"/>
                      </a:lnTo>
                      <a:lnTo>
                        <a:pt x="61" y="2762"/>
                      </a:lnTo>
                      <a:lnTo>
                        <a:pt x="41" y="2740"/>
                      </a:lnTo>
                      <a:lnTo>
                        <a:pt x="24" y="2717"/>
                      </a:lnTo>
                      <a:lnTo>
                        <a:pt x="11" y="2691"/>
                      </a:lnTo>
                      <a:lnTo>
                        <a:pt x="3" y="2664"/>
                      </a:lnTo>
                      <a:lnTo>
                        <a:pt x="0" y="2635"/>
                      </a:lnTo>
                      <a:lnTo>
                        <a:pt x="0" y="1982"/>
                      </a:lnTo>
                      <a:lnTo>
                        <a:pt x="25" y="1982"/>
                      </a:lnTo>
                      <a:lnTo>
                        <a:pt x="25" y="2635"/>
                      </a:lnTo>
                      <a:lnTo>
                        <a:pt x="28" y="2661"/>
                      </a:lnTo>
                      <a:lnTo>
                        <a:pt x="34" y="2684"/>
                      </a:lnTo>
                      <a:lnTo>
                        <a:pt x="45" y="2707"/>
                      </a:lnTo>
                      <a:lnTo>
                        <a:pt x="60" y="2727"/>
                      </a:lnTo>
                      <a:lnTo>
                        <a:pt x="78" y="2745"/>
                      </a:lnTo>
                      <a:lnTo>
                        <a:pt x="100" y="2760"/>
                      </a:lnTo>
                      <a:lnTo>
                        <a:pt x="125" y="2773"/>
                      </a:lnTo>
                      <a:lnTo>
                        <a:pt x="150" y="2783"/>
                      </a:lnTo>
                      <a:lnTo>
                        <a:pt x="180" y="2789"/>
                      </a:lnTo>
                      <a:lnTo>
                        <a:pt x="208" y="2790"/>
                      </a:lnTo>
                      <a:lnTo>
                        <a:pt x="1293" y="2790"/>
                      </a:lnTo>
                      <a:lnTo>
                        <a:pt x="1323" y="2789"/>
                      </a:lnTo>
                      <a:lnTo>
                        <a:pt x="1352" y="2783"/>
                      </a:lnTo>
                      <a:lnTo>
                        <a:pt x="1378" y="2773"/>
                      </a:lnTo>
                      <a:lnTo>
                        <a:pt x="1403" y="2760"/>
                      </a:lnTo>
                      <a:lnTo>
                        <a:pt x="1424" y="2745"/>
                      </a:lnTo>
                      <a:lnTo>
                        <a:pt x="1443" y="2727"/>
                      </a:lnTo>
                      <a:lnTo>
                        <a:pt x="1458" y="2707"/>
                      </a:lnTo>
                      <a:lnTo>
                        <a:pt x="1469" y="2684"/>
                      </a:lnTo>
                      <a:lnTo>
                        <a:pt x="1477" y="2661"/>
                      </a:lnTo>
                      <a:lnTo>
                        <a:pt x="1479" y="2635"/>
                      </a:lnTo>
                      <a:lnTo>
                        <a:pt x="1479" y="179"/>
                      </a:lnTo>
                      <a:lnTo>
                        <a:pt x="1477" y="153"/>
                      </a:lnTo>
                      <a:lnTo>
                        <a:pt x="1464" y="129"/>
                      </a:lnTo>
                      <a:lnTo>
                        <a:pt x="1454" y="106"/>
                      </a:lnTo>
                      <a:lnTo>
                        <a:pt x="1443" y="86"/>
                      </a:lnTo>
                      <a:lnTo>
                        <a:pt x="1424" y="68"/>
                      </a:lnTo>
                      <a:lnTo>
                        <a:pt x="1403" y="53"/>
                      </a:lnTo>
                      <a:lnTo>
                        <a:pt x="1378" y="40"/>
                      </a:lnTo>
                      <a:lnTo>
                        <a:pt x="1352" y="30"/>
                      </a:lnTo>
                      <a:lnTo>
                        <a:pt x="1323" y="24"/>
                      </a:lnTo>
                      <a:lnTo>
                        <a:pt x="1293" y="23"/>
                      </a:lnTo>
                      <a:lnTo>
                        <a:pt x="208" y="23"/>
                      </a:lnTo>
                      <a:lnTo>
                        <a:pt x="180" y="24"/>
                      </a:lnTo>
                      <a:lnTo>
                        <a:pt x="150" y="30"/>
                      </a:lnTo>
                      <a:lnTo>
                        <a:pt x="125" y="40"/>
                      </a:lnTo>
                      <a:lnTo>
                        <a:pt x="100" y="53"/>
                      </a:lnTo>
                      <a:lnTo>
                        <a:pt x="78" y="68"/>
                      </a:lnTo>
                      <a:lnTo>
                        <a:pt x="60" y="86"/>
                      </a:lnTo>
                      <a:lnTo>
                        <a:pt x="45" y="106"/>
                      </a:lnTo>
                      <a:lnTo>
                        <a:pt x="34" y="129"/>
                      </a:lnTo>
                      <a:lnTo>
                        <a:pt x="28" y="153"/>
                      </a:lnTo>
                      <a:lnTo>
                        <a:pt x="25" y="179"/>
                      </a:lnTo>
                      <a:lnTo>
                        <a:pt x="25" y="779"/>
                      </a:lnTo>
                      <a:lnTo>
                        <a:pt x="0" y="779"/>
                      </a:lnTo>
                      <a:lnTo>
                        <a:pt x="0" y="179"/>
                      </a:lnTo>
                      <a:lnTo>
                        <a:pt x="3" y="150"/>
                      </a:lnTo>
                      <a:lnTo>
                        <a:pt x="11" y="121"/>
                      </a:lnTo>
                      <a:lnTo>
                        <a:pt x="24" y="96"/>
                      </a:lnTo>
                      <a:lnTo>
                        <a:pt x="41" y="73"/>
                      </a:lnTo>
                      <a:lnTo>
                        <a:pt x="61" y="52"/>
                      </a:lnTo>
                      <a:lnTo>
                        <a:pt x="86" y="34"/>
                      </a:lnTo>
                      <a:lnTo>
                        <a:pt x="114" y="19"/>
                      </a:lnTo>
                      <a:lnTo>
                        <a:pt x="144" y="9"/>
                      </a:lnTo>
                      <a:lnTo>
                        <a:pt x="176" y="3"/>
                      </a:lnTo>
                      <a:lnTo>
                        <a:pt x="20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520" name="Freeform 19"/>
                <p:cNvSpPr>
                  <a:spLocks noEditPoints="1" noChangeArrowheads="1"/>
                </p:cNvSpPr>
                <p:nvPr/>
              </p:nvSpPr>
              <p:spPr bwMode="auto">
                <a:xfrm>
                  <a:off x="0" y="207899"/>
                  <a:ext cx="643499" cy="530199"/>
                </a:xfrm>
                <a:custGeom>
                  <a:avLst/>
                  <a:gdLst>
                    <a:gd name="T0" fmla="*/ 167 w 1754"/>
                    <a:gd name="T1" fmla="*/ 350 h 1446"/>
                    <a:gd name="T2" fmla="*/ 154 w 1754"/>
                    <a:gd name="T3" fmla="*/ 409 h 1446"/>
                    <a:gd name="T4" fmla="*/ 142 w 1754"/>
                    <a:gd name="T5" fmla="*/ 845 h 1446"/>
                    <a:gd name="T6" fmla="*/ 1607 w 1754"/>
                    <a:gd name="T7" fmla="*/ 1376 h 1446"/>
                    <a:gd name="T8" fmla="*/ 1643 w 1754"/>
                    <a:gd name="T9" fmla="*/ 1360 h 1446"/>
                    <a:gd name="T10" fmla="*/ 1663 w 1754"/>
                    <a:gd name="T11" fmla="*/ 1066 h 1446"/>
                    <a:gd name="T12" fmla="*/ 1679 w 1754"/>
                    <a:gd name="T13" fmla="*/ 788 h 1446"/>
                    <a:gd name="T14" fmla="*/ 1688 w 1754"/>
                    <a:gd name="T15" fmla="*/ 688 h 1446"/>
                    <a:gd name="T16" fmla="*/ 1696 w 1754"/>
                    <a:gd name="T17" fmla="*/ 568 h 1446"/>
                    <a:gd name="T18" fmla="*/ 1694 w 1754"/>
                    <a:gd name="T19" fmla="*/ 444 h 1446"/>
                    <a:gd name="T20" fmla="*/ 1678 w 1754"/>
                    <a:gd name="T21" fmla="*/ 403 h 1446"/>
                    <a:gd name="T22" fmla="*/ 1507 w 1754"/>
                    <a:gd name="T23" fmla="*/ 46 h 1446"/>
                    <a:gd name="T24" fmla="*/ 943 w 1754"/>
                    <a:gd name="T25" fmla="*/ 48 h 1446"/>
                    <a:gd name="T26" fmla="*/ 902 w 1754"/>
                    <a:gd name="T27" fmla="*/ 67 h 1446"/>
                    <a:gd name="T28" fmla="*/ 891 w 1754"/>
                    <a:gd name="T29" fmla="*/ 114 h 1446"/>
                    <a:gd name="T30" fmla="*/ 885 w 1754"/>
                    <a:gd name="T31" fmla="*/ 160 h 1446"/>
                    <a:gd name="T32" fmla="*/ 828 w 1754"/>
                    <a:gd name="T33" fmla="*/ 223 h 1446"/>
                    <a:gd name="T34" fmla="*/ 87 w 1754"/>
                    <a:gd name="T35" fmla="*/ 234 h 1446"/>
                    <a:gd name="T36" fmla="*/ 56 w 1754"/>
                    <a:gd name="T37" fmla="*/ 274 h 1446"/>
                    <a:gd name="T38" fmla="*/ 47 w 1754"/>
                    <a:gd name="T39" fmla="*/ 376 h 1446"/>
                    <a:gd name="T40" fmla="*/ 50 w 1754"/>
                    <a:gd name="T41" fmla="*/ 1185 h 1446"/>
                    <a:gd name="T42" fmla="*/ 46 w 1754"/>
                    <a:gd name="T43" fmla="*/ 1252 h 1446"/>
                    <a:gd name="T44" fmla="*/ 47 w 1754"/>
                    <a:gd name="T45" fmla="*/ 1332 h 1446"/>
                    <a:gd name="T46" fmla="*/ 75 w 1754"/>
                    <a:gd name="T47" fmla="*/ 1391 h 1446"/>
                    <a:gd name="T48" fmla="*/ 111 w 1754"/>
                    <a:gd name="T49" fmla="*/ 389 h 1446"/>
                    <a:gd name="T50" fmla="*/ 123 w 1754"/>
                    <a:gd name="T51" fmla="*/ 327 h 1446"/>
                    <a:gd name="T52" fmla="*/ 174 w 1754"/>
                    <a:gd name="T53" fmla="*/ 286 h 1446"/>
                    <a:gd name="T54" fmla="*/ 253 w 1754"/>
                    <a:gd name="T55" fmla="*/ 287 h 1446"/>
                    <a:gd name="T56" fmla="*/ 1622 w 1754"/>
                    <a:gd name="T57" fmla="*/ 353 h 1446"/>
                    <a:gd name="T58" fmla="*/ 1699 w 1754"/>
                    <a:gd name="T59" fmla="*/ 342 h 1446"/>
                    <a:gd name="T60" fmla="*/ 1697 w 1754"/>
                    <a:gd name="T61" fmla="*/ 268 h 1446"/>
                    <a:gd name="T62" fmla="*/ 1671 w 1754"/>
                    <a:gd name="T63" fmla="*/ 227 h 1446"/>
                    <a:gd name="T64" fmla="*/ 1640 w 1754"/>
                    <a:gd name="T65" fmla="*/ 208 h 1446"/>
                    <a:gd name="T66" fmla="*/ 1617 w 1754"/>
                    <a:gd name="T67" fmla="*/ 137 h 1446"/>
                    <a:gd name="T68" fmla="*/ 1606 w 1754"/>
                    <a:gd name="T69" fmla="*/ 75 h 1446"/>
                    <a:gd name="T70" fmla="*/ 1564 w 1754"/>
                    <a:gd name="T71" fmla="*/ 50 h 1446"/>
                    <a:gd name="T72" fmla="*/ 987 w 1754"/>
                    <a:gd name="T73" fmla="*/ 0 h 1446"/>
                    <a:gd name="T74" fmla="*/ 1583 w 1754"/>
                    <a:gd name="T75" fmla="*/ 4 h 1446"/>
                    <a:gd name="T76" fmla="*/ 1651 w 1754"/>
                    <a:gd name="T77" fmla="*/ 55 h 1446"/>
                    <a:gd name="T78" fmla="*/ 1666 w 1754"/>
                    <a:gd name="T79" fmla="*/ 141 h 1446"/>
                    <a:gd name="T80" fmla="*/ 1686 w 1754"/>
                    <a:gd name="T81" fmla="*/ 185 h 1446"/>
                    <a:gd name="T82" fmla="*/ 1713 w 1754"/>
                    <a:gd name="T83" fmla="*/ 200 h 1446"/>
                    <a:gd name="T84" fmla="*/ 1747 w 1754"/>
                    <a:gd name="T85" fmla="*/ 267 h 1446"/>
                    <a:gd name="T86" fmla="*/ 1754 w 1754"/>
                    <a:gd name="T87" fmla="*/ 371 h 1446"/>
                    <a:gd name="T88" fmla="*/ 1745 w 1754"/>
                    <a:gd name="T89" fmla="*/ 476 h 1446"/>
                    <a:gd name="T90" fmla="*/ 1702 w 1754"/>
                    <a:gd name="T91" fmla="*/ 1231 h 1446"/>
                    <a:gd name="T92" fmla="*/ 1699 w 1754"/>
                    <a:gd name="T93" fmla="*/ 1315 h 1446"/>
                    <a:gd name="T94" fmla="*/ 1683 w 1754"/>
                    <a:gd name="T95" fmla="*/ 1382 h 1446"/>
                    <a:gd name="T96" fmla="*/ 1633 w 1754"/>
                    <a:gd name="T97" fmla="*/ 1421 h 1446"/>
                    <a:gd name="T98" fmla="*/ 1535 w 1754"/>
                    <a:gd name="T99" fmla="*/ 1424 h 1446"/>
                    <a:gd name="T100" fmla="*/ 60 w 1754"/>
                    <a:gd name="T101" fmla="*/ 1434 h 1446"/>
                    <a:gd name="T102" fmla="*/ 20 w 1754"/>
                    <a:gd name="T103" fmla="*/ 1394 h 1446"/>
                    <a:gd name="T104" fmla="*/ 1 w 1754"/>
                    <a:gd name="T105" fmla="*/ 1335 h 1446"/>
                    <a:gd name="T106" fmla="*/ 0 w 1754"/>
                    <a:gd name="T107" fmla="*/ 338 h 1446"/>
                    <a:gd name="T108" fmla="*/ 12 w 1754"/>
                    <a:gd name="T109" fmla="*/ 263 h 1446"/>
                    <a:gd name="T110" fmla="*/ 52 w 1754"/>
                    <a:gd name="T111" fmla="*/ 208 h 1446"/>
                    <a:gd name="T112" fmla="*/ 132 w 1754"/>
                    <a:gd name="T113" fmla="*/ 187 h 1446"/>
                    <a:gd name="T114" fmla="*/ 820 w 1754"/>
                    <a:gd name="T115" fmla="*/ 173 h 1446"/>
                    <a:gd name="T116" fmla="*/ 837 w 1754"/>
                    <a:gd name="T117" fmla="*/ 131 h 1446"/>
                    <a:gd name="T118" fmla="*/ 847 w 1754"/>
                    <a:gd name="T119" fmla="*/ 71 h 1446"/>
                    <a:gd name="T120" fmla="*/ 887 w 1754"/>
                    <a:gd name="T121" fmla="*/ 19 h 1446"/>
                    <a:gd name="T122" fmla="*/ 951 w 1754"/>
                    <a:gd name="T123" fmla="*/ 3 h 14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4"/>
                    <a:gd name="T187" fmla="*/ 0 h 1446"/>
                    <a:gd name="T188" fmla="*/ 1754 w 1754"/>
                    <a:gd name="T189" fmla="*/ 1446 h 14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4" h="1446">
                      <a:moveTo>
                        <a:pt x="193" y="330"/>
                      </a:moveTo>
                      <a:lnTo>
                        <a:pt x="183" y="333"/>
                      </a:lnTo>
                      <a:lnTo>
                        <a:pt x="174" y="340"/>
                      </a:lnTo>
                      <a:lnTo>
                        <a:pt x="167" y="350"/>
                      </a:lnTo>
                      <a:lnTo>
                        <a:pt x="162" y="363"/>
                      </a:lnTo>
                      <a:lnTo>
                        <a:pt x="158" y="376"/>
                      </a:lnTo>
                      <a:lnTo>
                        <a:pt x="156" y="394"/>
                      </a:lnTo>
                      <a:lnTo>
                        <a:pt x="154" y="409"/>
                      </a:lnTo>
                      <a:lnTo>
                        <a:pt x="154" y="459"/>
                      </a:lnTo>
                      <a:lnTo>
                        <a:pt x="154" y="472"/>
                      </a:lnTo>
                      <a:lnTo>
                        <a:pt x="154" y="492"/>
                      </a:lnTo>
                      <a:lnTo>
                        <a:pt x="142" y="845"/>
                      </a:lnTo>
                      <a:lnTo>
                        <a:pt x="122" y="1399"/>
                      </a:lnTo>
                      <a:lnTo>
                        <a:pt x="1089" y="1385"/>
                      </a:lnTo>
                      <a:lnTo>
                        <a:pt x="1573" y="1376"/>
                      </a:lnTo>
                      <a:lnTo>
                        <a:pt x="1607" y="1376"/>
                      </a:lnTo>
                      <a:lnTo>
                        <a:pt x="1618" y="1375"/>
                      </a:lnTo>
                      <a:lnTo>
                        <a:pt x="1628" y="1372"/>
                      </a:lnTo>
                      <a:lnTo>
                        <a:pt x="1636" y="1367"/>
                      </a:lnTo>
                      <a:lnTo>
                        <a:pt x="1643" y="1360"/>
                      </a:lnTo>
                      <a:lnTo>
                        <a:pt x="1647" y="1350"/>
                      </a:lnTo>
                      <a:lnTo>
                        <a:pt x="1648" y="1336"/>
                      </a:lnTo>
                      <a:lnTo>
                        <a:pt x="1651" y="1300"/>
                      </a:lnTo>
                      <a:lnTo>
                        <a:pt x="1663" y="1066"/>
                      </a:lnTo>
                      <a:lnTo>
                        <a:pt x="1676" y="831"/>
                      </a:lnTo>
                      <a:lnTo>
                        <a:pt x="1676" y="821"/>
                      </a:lnTo>
                      <a:lnTo>
                        <a:pt x="1678" y="806"/>
                      </a:lnTo>
                      <a:lnTo>
                        <a:pt x="1679" y="788"/>
                      </a:lnTo>
                      <a:lnTo>
                        <a:pt x="1681" y="766"/>
                      </a:lnTo>
                      <a:lnTo>
                        <a:pt x="1683" y="743"/>
                      </a:lnTo>
                      <a:lnTo>
                        <a:pt x="1686" y="717"/>
                      </a:lnTo>
                      <a:lnTo>
                        <a:pt x="1688" y="688"/>
                      </a:lnTo>
                      <a:lnTo>
                        <a:pt x="1689" y="659"/>
                      </a:lnTo>
                      <a:lnTo>
                        <a:pt x="1692" y="628"/>
                      </a:lnTo>
                      <a:lnTo>
                        <a:pt x="1693" y="598"/>
                      </a:lnTo>
                      <a:lnTo>
                        <a:pt x="1696" y="568"/>
                      </a:lnTo>
                      <a:lnTo>
                        <a:pt x="1696" y="540"/>
                      </a:lnTo>
                      <a:lnTo>
                        <a:pt x="1696" y="486"/>
                      </a:lnTo>
                      <a:lnTo>
                        <a:pt x="1696" y="462"/>
                      </a:lnTo>
                      <a:lnTo>
                        <a:pt x="1694" y="444"/>
                      </a:lnTo>
                      <a:lnTo>
                        <a:pt x="1692" y="426"/>
                      </a:lnTo>
                      <a:lnTo>
                        <a:pt x="1688" y="413"/>
                      </a:lnTo>
                      <a:lnTo>
                        <a:pt x="1683" y="405"/>
                      </a:lnTo>
                      <a:lnTo>
                        <a:pt x="1678" y="403"/>
                      </a:lnTo>
                      <a:lnTo>
                        <a:pt x="1561" y="396"/>
                      </a:lnTo>
                      <a:lnTo>
                        <a:pt x="382" y="340"/>
                      </a:lnTo>
                      <a:lnTo>
                        <a:pt x="193" y="330"/>
                      </a:lnTo>
                      <a:close/>
                      <a:moveTo>
                        <a:pt x="1507" y="46"/>
                      </a:moveTo>
                      <a:lnTo>
                        <a:pt x="1491" y="48"/>
                      </a:lnTo>
                      <a:lnTo>
                        <a:pt x="1478" y="48"/>
                      </a:lnTo>
                      <a:lnTo>
                        <a:pt x="1463" y="48"/>
                      </a:lnTo>
                      <a:lnTo>
                        <a:pt x="943" y="48"/>
                      </a:lnTo>
                      <a:lnTo>
                        <a:pt x="928" y="49"/>
                      </a:lnTo>
                      <a:lnTo>
                        <a:pt x="917" y="54"/>
                      </a:lnTo>
                      <a:lnTo>
                        <a:pt x="908" y="60"/>
                      </a:lnTo>
                      <a:lnTo>
                        <a:pt x="902" y="67"/>
                      </a:lnTo>
                      <a:lnTo>
                        <a:pt x="897" y="77"/>
                      </a:lnTo>
                      <a:lnTo>
                        <a:pt x="895" y="89"/>
                      </a:lnTo>
                      <a:lnTo>
                        <a:pt x="892" y="101"/>
                      </a:lnTo>
                      <a:lnTo>
                        <a:pt x="891" y="114"/>
                      </a:lnTo>
                      <a:lnTo>
                        <a:pt x="890" y="126"/>
                      </a:lnTo>
                      <a:lnTo>
                        <a:pt x="888" y="138"/>
                      </a:lnTo>
                      <a:lnTo>
                        <a:pt x="887" y="150"/>
                      </a:lnTo>
                      <a:lnTo>
                        <a:pt x="885" y="160"/>
                      </a:lnTo>
                      <a:lnTo>
                        <a:pt x="875" y="180"/>
                      </a:lnTo>
                      <a:lnTo>
                        <a:pt x="862" y="198"/>
                      </a:lnTo>
                      <a:lnTo>
                        <a:pt x="847" y="212"/>
                      </a:lnTo>
                      <a:lnTo>
                        <a:pt x="828" y="223"/>
                      </a:lnTo>
                      <a:lnTo>
                        <a:pt x="809" y="231"/>
                      </a:lnTo>
                      <a:lnTo>
                        <a:pt x="785" y="233"/>
                      </a:lnTo>
                      <a:lnTo>
                        <a:pt x="101" y="233"/>
                      </a:lnTo>
                      <a:lnTo>
                        <a:pt x="87" y="234"/>
                      </a:lnTo>
                      <a:lnTo>
                        <a:pt x="76" y="241"/>
                      </a:lnTo>
                      <a:lnTo>
                        <a:pt x="67" y="249"/>
                      </a:lnTo>
                      <a:lnTo>
                        <a:pt x="60" y="261"/>
                      </a:lnTo>
                      <a:lnTo>
                        <a:pt x="56" y="274"/>
                      </a:lnTo>
                      <a:lnTo>
                        <a:pt x="52" y="289"/>
                      </a:lnTo>
                      <a:lnTo>
                        <a:pt x="49" y="307"/>
                      </a:lnTo>
                      <a:lnTo>
                        <a:pt x="47" y="324"/>
                      </a:lnTo>
                      <a:lnTo>
                        <a:pt x="47" y="376"/>
                      </a:lnTo>
                      <a:lnTo>
                        <a:pt x="49" y="393"/>
                      </a:lnTo>
                      <a:lnTo>
                        <a:pt x="49" y="406"/>
                      </a:lnTo>
                      <a:lnTo>
                        <a:pt x="50" y="419"/>
                      </a:lnTo>
                      <a:lnTo>
                        <a:pt x="50" y="1185"/>
                      </a:lnTo>
                      <a:lnTo>
                        <a:pt x="49" y="1199"/>
                      </a:lnTo>
                      <a:lnTo>
                        <a:pt x="49" y="1215"/>
                      </a:lnTo>
                      <a:lnTo>
                        <a:pt x="47" y="1232"/>
                      </a:lnTo>
                      <a:lnTo>
                        <a:pt x="46" y="1252"/>
                      </a:lnTo>
                      <a:lnTo>
                        <a:pt x="46" y="1272"/>
                      </a:lnTo>
                      <a:lnTo>
                        <a:pt x="45" y="1292"/>
                      </a:lnTo>
                      <a:lnTo>
                        <a:pt x="46" y="1313"/>
                      </a:lnTo>
                      <a:lnTo>
                        <a:pt x="47" y="1332"/>
                      </a:lnTo>
                      <a:lnTo>
                        <a:pt x="51" y="1351"/>
                      </a:lnTo>
                      <a:lnTo>
                        <a:pt x="57" y="1367"/>
                      </a:lnTo>
                      <a:lnTo>
                        <a:pt x="64" y="1381"/>
                      </a:lnTo>
                      <a:lnTo>
                        <a:pt x="75" y="1391"/>
                      </a:lnTo>
                      <a:lnTo>
                        <a:pt x="108" y="436"/>
                      </a:lnTo>
                      <a:lnTo>
                        <a:pt x="110" y="421"/>
                      </a:lnTo>
                      <a:lnTo>
                        <a:pt x="110" y="405"/>
                      </a:lnTo>
                      <a:lnTo>
                        <a:pt x="111" y="389"/>
                      </a:lnTo>
                      <a:lnTo>
                        <a:pt x="112" y="373"/>
                      </a:lnTo>
                      <a:lnTo>
                        <a:pt x="115" y="357"/>
                      </a:lnTo>
                      <a:lnTo>
                        <a:pt x="118" y="340"/>
                      </a:lnTo>
                      <a:lnTo>
                        <a:pt x="123" y="327"/>
                      </a:lnTo>
                      <a:lnTo>
                        <a:pt x="132" y="313"/>
                      </a:lnTo>
                      <a:lnTo>
                        <a:pt x="142" y="302"/>
                      </a:lnTo>
                      <a:lnTo>
                        <a:pt x="156" y="293"/>
                      </a:lnTo>
                      <a:lnTo>
                        <a:pt x="174" y="286"/>
                      </a:lnTo>
                      <a:lnTo>
                        <a:pt x="192" y="284"/>
                      </a:lnTo>
                      <a:lnTo>
                        <a:pt x="212" y="284"/>
                      </a:lnTo>
                      <a:lnTo>
                        <a:pt x="234" y="284"/>
                      </a:lnTo>
                      <a:lnTo>
                        <a:pt x="253" y="287"/>
                      </a:lnTo>
                      <a:lnTo>
                        <a:pt x="272" y="288"/>
                      </a:lnTo>
                      <a:lnTo>
                        <a:pt x="802" y="313"/>
                      </a:lnTo>
                      <a:lnTo>
                        <a:pt x="1414" y="344"/>
                      </a:lnTo>
                      <a:lnTo>
                        <a:pt x="1622" y="353"/>
                      </a:lnTo>
                      <a:lnTo>
                        <a:pt x="1669" y="353"/>
                      </a:lnTo>
                      <a:lnTo>
                        <a:pt x="1684" y="355"/>
                      </a:lnTo>
                      <a:lnTo>
                        <a:pt x="1699" y="359"/>
                      </a:lnTo>
                      <a:lnTo>
                        <a:pt x="1699" y="342"/>
                      </a:lnTo>
                      <a:lnTo>
                        <a:pt x="1699" y="324"/>
                      </a:lnTo>
                      <a:lnTo>
                        <a:pt x="1701" y="305"/>
                      </a:lnTo>
                      <a:lnTo>
                        <a:pt x="1699" y="286"/>
                      </a:lnTo>
                      <a:lnTo>
                        <a:pt x="1697" y="268"/>
                      </a:lnTo>
                      <a:lnTo>
                        <a:pt x="1692" y="251"/>
                      </a:lnTo>
                      <a:lnTo>
                        <a:pt x="1684" y="237"/>
                      </a:lnTo>
                      <a:lnTo>
                        <a:pt x="1678" y="231"/>
                      </a:lnTo>
                      <a:lnTo>
                        <a:pt x="1671" y="227"/>
                      </a:lnTo>
                      <a:lnTo>
                        <a:pt x="1662" y="223"/>
                      </a:lnTo>
                      <a:lnTo>
                        <a:pt x="1653" y="221"/>
                      </a:lnTo>
                      <a:lnTo>
                        <a:pt x="1646" y="215"/>
                      </a:lnTo>
                      <a:lnTo>
                        <a:pt x="1640" y="208"/>
                      </a:lnTo>
                      <a:lnTo>
                        <a:pt x="1630" y="192"/>
                      </a:lnTo>
                      <a:lnTo>
                        <a:pt x="1623" y="173"/>
                      </a:lnTo>
                      <a:lnTo>
                        <a:pt x="1620" y="155"/>
                      </a:lnTo>
                      <a:lnTo>
                        <a:pt x="1617" y="137"/>
                      </a:lnTo>
                      <a:lnTo>
                        <a:pt x="1617" y="119"/>
                      </a:lnTo>
                      <a:lnTo>
                        <a:pt x="1616" y="100"/>
                      </a:lnTo>
                      <a:lnTo>
                        <a:pt x="1611" y="86"/>
                      </a:lnTo>
                      <a:lnTo>
                        <a:pt x="1606" y="75"/>
                      </a:lnTo>
                      <a:lnTo>
                        <a:pt x="1597" y="65"/>
                      </a:lnTo>
                      <a:lnTo>
                        <a:pt x="1587" y="58"/>
                      </a:lnTo>
                      <a:lnTo>
                        <a:pt x="1577" y="54"/>
                      </a:lnTo>
                      <a:lnTo>
                        <a:pt x="1564" y="50"/>
                      </a:lnTo>
                      <a:lnTo>
                        <a:pt x="1551" y="48"/>
                      </a:lnTo>
                      <a:lnTo>
                        <a:pt x="1536" y="46"/>
                      </a:lnTo>
                      <a:lnTo>
                        <a:pt x="1507" y="46"/>
                      </a:lnTo>
                      <a:close/>
                      <a:moveTo>
                        <a:pt x="987" y="0"/>
                      </a:moveTo>
                      <a:lnTo>
                        <a:pt x="1005" y="0"/>
                      </a:lnTo>
                      <a:lnTo>
                        <a:pt x="1023" y="1"/>
                      </a:lnTo>
                      <a:lnTo>
                        <a:pt x="1561" y="1"/>
                      </a:lnTo>
                      <a:lnTo>
                        <a:pt x="1583" y="4"/>
                      </a:lnTo>
                      <a:lnTo>
                        <a:pt x="1605" y="11"/>
                      </a:lnTo>
                      <a:lnTo>
                        <a:pt x="1623" y="23"/>
                      </a:lnTo>
                      <a:lnTo>
                        <a:pt x="1640" y="36"/>
                      </a:lnTo>
                      <a:lnTo>
                        <a:pt x="1651" y="55"/>
                      </a:lnTo>
                      <a:lnTo>
                        <a:pt x="1659" y="76"/>
                      </a:lnTo>
                      <a:lnTo>
                        <a:pt x="1663" y="97"/>
                      </a:lnTo>
                      <a:lnTo>
                        <a:pt x="1664" y="119"/>
                      </a:lnTo>
                      <a:lnTo>
                        <a:pt x="1666" y="141"/>
                      </a:lnTo>
                      <a:lnTo>
                        <a:pt x="1669" y="163"/>
                      </a:lnTo>
                      <a:lnTo>
                        <a:pt x="1673" y="173"/>
                      </a:lnTo>
                      <a:lnTo>
                        <a:pt x="1679" y="180"/>
                      </a:lnTo>
                      <a:lnTo>
                        <a:pt x="1686" y="185"/>
                      </a:lnTo>
                      <a:lnTo>
                        <a:pt x="1692" y="188"/>
                      </a:lnTo>
                      <a:lnTo>
                        <a:pt x="1699" y="191"/>
                      </a:lnTo>
                      <a:lnTo>
                        <a:pt x="1707" y="195"/>
                      </a:lnTo>
                      <a:lnTo>
                        <a:pt x="1713" y="200"/>
                      </a:lnTo>
                      <a:lnTo>
                        <a:pt x="1722" y="207"/>
                      </a:lnTo>
                      <a:lnTo>
                        <a:pt x="1732" y="224"/>
                      </a:lnTo>
                      <a:lnTo>
                        <a:pt x="1742" y="246"/>
                      </a:lnTo>
                      <a:lnTo>
                        <a:pt x="1747" y="267"/>
                      </a:lnTo>
                      <a:lnTo>
                        <a:pt x="1752" y="292"/>
                      </a:lnTo>
                      <a:lnTo>
                        <a:pt x="1753" y="318"/>
                      </a:lnTo>
                      <a:lnTo>
                        <a:pt x="1754" y="344"/>
                      </a:lnTo>
                      <a:lnTo>
                        <a:pt x="1754" y="371"/>
                      </a:lnTo>
                      <a:lnTo>
                        <a:pt x="1752" y="399"/>
                      </a:lnTo>
                      <a:lnTo>
                        <a:pt x="1750" y="426"/>
                      </a:lnTo>
                      <a:lnTo>
                        <a:pt x="1748" y="452"/>
                      </a:lnTo>
                      <a:lnTo>
                        <a:pt x="1745" y="476"/>
                      </a:lnTo>
                      <a:lnTo>
                        <a:pt x="1744" y="499"/>
                      </a:lnTo>
                      <a:lnTo>
                        <a:pt x="1742" y="519"/>
                      </a:lnTo>
                      <a:lnTo>
                        <a:pt x="1722" y="875"/>
                      </a:lnTo>
                      <a:lnTo>
                        <a:pt x="1702" y="1231"/>
                      </a:lnTo>
                      <a:lnTo>
                        <a:pt x="1702" y="1246"/>
                      </a:lnTo>
                      <a:lnTo>
                        <a:pt x="1702" y="1280"/>
                      </a:lnTo>
                      <a:lnTo>
                        <a:pt x="1701" y="1297"/>
                      </a:lnTo>
                      <a:lnTo>
                        <a:pt x="1699" y="1315"/>
                      </a:lnTo>
                      <a:lnTo>
                        <a:pt x="1698" y="1333"/>
                      </a:lnTo>
                      <a:lnTo>
                        <a:pt x="1694" y="1351"/>
                      </a:lnTo>
                      <a:lnTo>
                        <a:pt x="1689" y="1367"/>
                      </a:lnTo>
                      <a:lnTo>
                        <a:pt x="1683" y="1382"/>
                      </a:lnTo>
                      <a:lnTo>
                        <a:pt x="1674" y="1396"/>
                      </a:lnTo>
                      <a:lnTo>
                        <a:pt x="1663" y="1407"/>
                      </a:lnTo>
                      <a:lnTo>
                        <a:pt x="1649" y="1414"/>
                      </a:lnTo>
                      <a:lnTo>
                        <a:pt x="1633" y="1421"/>
                      </a:lnTo>
                      <a:lnTo>
                        <a:pt x="1610" y="1424"/>
                      </a:lnTo>
                      <a:lnTo>
                        <a:pt x="1585" y="1424"/>
                      </a:lnTo>
                      <a:lnTo>
                        <a:pt x="1560" y="1424"/>
                      </a:lnTo>
                      <a:lnTo>
                        <a:pt x="1535" y="1424"/>
                      </a:lnTo>
                      <a:lnTo>
                        <a:pt x="1312" y="1427"/>
                      </a:lnTo>
                      <a:lnTo>
                        <a:pt x="148" y="1446"/>
                      </a:lnTo>
                      <a:lnTo>
                        <a:pt x="72" y="1446"/>
                      </a:lnTo>
                      <a:lnTo>
                        <a:pt x="60" y="1434"/>
                      </a:lnTo>
                      <a:lnTo>
                        <a:pt x="50" y="1424"/>
                      </a:lnTo>
                      <a:lnTo>
                        <a:pt x="39" y="1414"/>
                      </a:lnTo>
                      <a:lnTo>
                        <a:pt x="29" y="1404"/>
                      </a:lnTo>
                      <a:lnTo>
                        <a:pt x="20" y="1394"/>
                      </a:lnTo>
                      <a:lnTo>
                        <a:pt x="12" y="1382"/>
                      </a:lnTo>
                      <a:lnTo>
                        <a:pt x="6" y="1368"/>
                      </a:lnTo>
                      <a:lnTo>
                        <a:pt x="2" y="1352"/>
                      </a:lnTo>
                      <a:lnTo>
                        <a:pt x="1" y="1335"/>
                      </a:lnTo>
                      <a:lnTo>
                        <a:pt x="1" y="436"/>
                      </a:lnTo>
                      <a:lnTo>
                        <a:pt x="0" y="419"/>
                      </a:lnTo>
                      <a:lnTo>
                        <a:pt x="0" y="398"/>
                      </a:lnTo>
                      <a:lnTo>
                        <a:pt x="0" y="338"/>
                      </a:lnTo>
                      <a:lnTo>
                        <a:pt x="1" y="318"/>
                      </a:lnTo>
                      <a:lnTo>
                        <a:pt x="4" y="299"/>
                      </a:lnTo>
                      <a:lnTo>
                        <a:pt x="7" y="281"/>
                      </a:lnTo>
                      <a:lnTo>
                        <a:pt x="12" y="263"/>
                      </a:lnTo>
                      <a:lnTo>
                        <a:pt x="19" y="247"/>
                      </a:lnTo>
                      <a:lnTo>
                        <a:pt x="27" y="232"/>
                      </a:lnTo>
                      <a:lnTo>
                        <a:pt x="39" y="219"/>
                      </a:lnTo>
                      <a:lnTo>
                        <a:pt x="52" y="208"/>
                      </a:lnTo>
                      <a:lnTo>
                        <a:pt x="67" y="198"/>
                      </a:lnTo>
                      <a:lnTo>
                        <a:pt x="86" y="192"/>
                      </a:lnTo>
                      <a:lnTo>
                        <a:pt x="108" y="188"/>
                      </a:lnTo>
                      <a:lnTo>
                        <a:pt x="132" y="187"/>
                      </a:lnTo>
                      <a:lnTo>
                        <a:pt x="782" y="187"/>
                      </a:lnTo>
                      <a:lnTo>
                        <a:pt x="797" y="185"/>
                      </a:lnTo>
                      <a:lnTo>
                        <a:pt x="810" y="181"/>
                      </a:lnTo>
                      <a:lnTo>
                        <a:pt x="820" y="173"/>
                      </a:lnTo>
                      <a:lnTo>
                        <a:pt x="827" y="165"/>
                      </a:lnTo>
                      <a:lnTo>
                        <a:pt x="831" y="155"/>
                      </a:lnTo>
                      <a:lnTo>
                        <a:pt x="835" y="143"/>
                      </a:lnTo>
                      <a:lnTo>
                        <a:pt x="837" y="131"/>
                      </a:lnTo>
                      <a:lnTo>
                        <a:pt x="840" y="119"/>
                      </a:lnTo>
                      <a:lnTo>
                        <a:pt x="841" y="105"/>
                      </a:lnTo>
                      <a:lnTo>
                        <a:pt x="842" y="92"/>
                      </a:lnTo>
                      <a:lnTo>
                        <a:pt x="847" y="71"/>
                      </a:lnTo>
                      <a:lnTo>
                        <a:pt x="853" y="55"/>
                      </a:lnTo>
                      <a:lnTo>
                        <a:pt x="863" y="40"/>
                      </a:lnTo>
                      <a:lnTo>
                        <a:pt x="875" y="29"/>
                      </a:lnTo>
                      <a:lnTo>
                        <a:pt x="887" y="19"/>
                      </a:lnTo>
                      <a:lnTo>
                        <a:pt x="902" y="13"/>
                      </a:lnTo>
                      <a:lnTo>
                        <a:pt x="917" y="8"/>
                      </a:lnTo>
                      <a:lnTo>
                        <a:pt x="934" y="5"/>
                      </a:lnTo>
                      <a:lnTo>
                        <a:pt x="951" y="3"/>
                      </a:lnTo>
                      <a:lnTo>
                        <a:pt x="969" y="1"/>
                      </a:lnTo>
                      <a:lnTo>
                        <a:pt x="98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9521" name="Group 489"/>
            <p:cNvGrpSpPr>
              <a:grpSpLocks/>
            </p:cNvGrpSpPr>
            <p:nvPr/>
          </p:nvGrpSpPr>
          <p:grpSpPr bwMode="auto">
            <a:xfrm>
              <a:off x="784218" y="102194"/>
              <a:ext cx="1099102" cy="724081"/>
              <a:chOff x="0" y="0"/>
              <a:chExt cx="1209675" cy="796925"/>
            </a:xfrm>
          </p:grpSpPr>
          <p:sp>
            <p:nvSpPr>
              <p:cNvPr id="19522" name="Freeform 11"/>
              <p:cNvSpPr>
                <a:spLocks noEditPoints="1" noChangeArrowheads="1"/>
              </p:cNvSpPr>
              <p:nvPr/>
            </p:nvSpPr>
            <p:spPr bwMode="auto">
              <a:xfrm>
                <a:off x="0" y="0"/>
                <a:ext cx="1209675" cy="796925"/>
              </a:xfrm>
              <a:custGeom>
                <a:avLst/>
                <a:gdLst>
                  <a:gd name="T0" fmla="*/ 380 w 762"/>
                  <a:gd name="T1" fmla="*/ 0 h 502"/>
                  <a:gd name="T2" fmla="*/ 380 w 762"/>
                  <a:gd name="T3" fmla="*/ 0 h 502"/>
                  <a:gd name="T4" fmla="*/ 379 w 762"/>
                  <a:gd name="T5" fmla="*/ 502 h 502"/>
                  <a:gd name="T6" fmla="*/ 0 w 762"/>
                  <a:gd name="T7" fmla="*/ 440 h 502"/>
                  <a:gd name="T8" fmla="*/ 380 w 762"/>
                  <a:gd name="T9" fmla="*/ 0 h 502"/>
                  <a:gd name="T10" fmla="*/ 380 w 762"/>
                  <a:gd name="T11" fmla="*/ 0 h 502"/>
                  <a:gd name="T12" fmla="*/ 383 w 762"/>
                  <a:gd name="T13" fmla="*/ 502 h 502"/>
                  <a:gd name="T14" fmla="*/ 762 w 762"/>
                  <a:gd name="T15" fmla="*/ 440 h 502"/>
                  <a:gd name="T16" fmla="*/ 383 w 762"/>
                  <a:gd name="T17" fmla="*/ 0 h 502"/>
                  <a:gd name="T18" fmla="*/ 383 w 762"/>
                  <a:gd name="T19" fmla="*/ 502 h 5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2"/>
                  <a:gd name="T31" fmla="*/ 0 h 502"/>
                  <a:gd name="T32" fmla="*/ 762 w 762"/>
                  <a:gd name="T33" fmla="*/ 502 h 5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2" h="502">
                    <a:moveTo>
                      <a:pt x="380" y="0"/>
                    </a:moveTo>
                    <a:lnTo>
                      <a:pt x="380" y="0"/>
                    </a:lnTo>
                    <a:lnTo>
                      <a:pt x="379" y="502"/>
                    </a:lnTo>
                    <a:lnTo>
                      <a:pt x="0" y="440"/>
                    </a:lnTo>
                    <a:lnTo>
                      <a:pt x="380" y="0"/>
                    </a:lnTo>
                    <a:lnTo>
                      <a:pt x="380" y="0"/>
                    </a:lnTo>
                    <a:close/>
                    <a:moveTo>
                      <a:pt x="383" y="502"/>
                    </a:moveTo>
                    <a:lnTo>
                      <a:pt x="762" y="440"/>
                    </a:lnTo>
                    <a:lnTo>
                      <a:pt x="383" y="0"/>
                    </a:lnTo>
                    <a:lnTo>
                      <a:pt x="383" y="502"/>
                    </a:ln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523" name="Freeform 12"/>
              <p:cNvSpPr>
                <a:spLocks noEditPoints="1" noChangeArrowheads="1"/>
              </p:cNvSpPr>
              <p:nvPr/>
            </p:nvSpPr>
            <p:spPr bwMode="auto">
              <a:xfrm>
                <a:off x="139700" y="223838"/>
                <a:ext cx="930275" cy="487363"/>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0"/>
                  <a:gd name="T181" fmla="*/ 0 h 319"/>
                  <a:gd name="T182" fmla="*/ 610 w 610"/>
                  <a:gd name="T183" fmla="*/ 319 h 3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9524" name="Freeform 13"/>
              <p:cNvSpPr>
                <a:spLocks noEditPoints="1" noChangeArrowheads="1"/>
              </p:cNvSpPr>
              <p:nvPr/>
            </p:nvSpPr>
            <p:spPr bwMode="auto">
              <a:xfrm>
                <a:off x="230188" y="282575"/>
                <a:ext cx="741363" cy="357188"/>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7"/>
                  <a:gd name="T61" fmla="*/ 0 h 234"/>
                  <a:gd name="T62" fmla="*/ 487 w 487"/>
                  <a:gd name="T63" fmla="*/ 234 h 2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9525" name="Group 1282"/>
          <p:cNvGrpSpPr>
            <a:grpSpLocks/>
          </p:cNvGrpSpPr>
          <p:nvPr/>
        </p:nvGrpSpPr>
        <p:grpSpPr bwMode="auto">
          <a:xfrm>
            <a:off x="8628063" y="417513"/>
            <a:ext cx="3135312" cy="1606550"/>
            <a:chOff x="0" y="0"/>
            <a:chExt cx="3197874" cy="1639173"/>
          </a:xfrm>
        </p:grpSpPr>
        <p:sp>
          <p:nvSpPr>
            <p:cNvPr id="19526" name="Freeform 1283"/>
            <p:cNvSpPr>
              <a:spLocks noChangeAspect="1"/>
            </p:cNvSpPr>
            <p:nvPr/>
          </p:nvSpPr>
          <p:spPr bwMode="auto">
            <a:xfrm>
              <a:off x="0" y="0"/>
              <a:ext cx="3197874" cy="1639173"/>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2017" tIns="0" rIns="112017" bIns="56008" anchor="ctr"/>
            <a:lstStyle/>
            <a:p>
              <a:endParaRPr lang="zh-CN" altLang="zh-CN" sz="1900" b="1" i="1">
                <a:solidFill>
                  <a:srgbClr val="FFFFFF"/>
                </a:solidFill>
                <a:latin typeface="方正兰亭细黑_GBK" charset="-122"/>
                <a:ea typeface="方正兰亭细黑_GBK" charset="-122"/>
                <a:sym typeface="方正兰亭细黑_GBK" charset="-122"/>
              </a:endParaRPr>
            </a:p>
          </p:txBody>
        </p:sp>
        <p:sp>
          <p:nvSpPr>
            <p:cNvPr id="19527" name="Rectangle 1284"/>
            <p:cNvSpPr>
              <a:spLocks noChangeArrowheads="1"/>
            </p:cNvSpPr>
            <p:nvPr/>
          </p:nvSpPr>
          <p:spPr bwMode="auto">
            <a:xfrm>
              <a:off x="2217538" y="429001"/>
              <a:ext cx="792799"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p>
              <a:pPr algn="ctr">
                <a:lnSpc>
                  <a:spcPct val="90000"/>
                </a:lnSpc>
              </a:pPr>
              <a:r>
                <a:rPr lang="en-US" sz="1300" b="1" i="1">
                  <a:solidFill>
                    <a:srgbClr val="FFFFFF"/>
                  </a:solidFill>
                  <a:latin typeface="方正兰亭细黑_GBK" charset="-122"/>
                  <a:cs typeface="Segoe UI" pitchFamily="34" charset="0"/>
                  <a:sym typeface="方正兰亭细黑_GBK" charset="-122"/>
                </a:rPr>
                <a:t>3rd party </a:t>
              </a:r>
              <a:r>
                <a:rPr lang="zh-CN" altLang="en-US" sz="1300" b="1" i="1">
                  <a:solidFill>
                    <a:srgbClr val="FFFFFF"/>
                  </a:solidFill>
                  <a:latin typeface="方正兰亭细黑_GBK" charset="-122"/>
                  <a:sym typeface="方正兰亭细黑_GBK" charset="-122"/>
                </a:rPr>
                <a:t/>
              </a:r>
              <a:br>
                <a:rPr lang="zh-CN" altLang="en-US" sz="1300" b="1" i="1">
                  <a:solidFill>
                    <a:srgbClr val="FFFFFF"/>
                  </a:solidFill>
                  <a:latin typeface="方正兰亭细黑_GBK" charset="-122"/>
                  <a:sym typeface="方正兰亭细黑_GBK" charset="-122"/>
                </a:rPr>
              </a:br>
              <a:r>
                <a:rPr lang="en-US" sz="1300" b="1" i="1">
                  <a:solidFill>
                    <a:srgbClr val="FFFFFF"/>
                  </a:solidFill>
                  <a:latin typeface="方正兰亭细黑_GBK" charset="-122"/>
                  <a:cs typeface="Segoe UI" pitchFamily="34" charset="0"/>
                  <a:sym typeface="方正兰亭细黑_GBK" charset="-122"/>
                </a:rPr>
                <a:t>services</a:t>
              </a:r>
              <a:endParaRPr lang="zh-CN" altLang="en-US">
                <a:latin typeface="方正兰亭细黑_GBK" charset="-122"/>
                <a:sym typeface="方正兰亭细黑_GBK" charset="-122"/>
              </a:endParaRPr>
            </a:p>
          </p:txBody>
        </p:sp>
        <p:grpSp>
          <p:nvGrpSpPr>
            <p:cNvPr id="19528" name="Group 1285"/>
            <p:cNvGrpSpPr>
              <a:grpSpLocks/>
            </p:cNvGrpSpPr>
            <p:nvPr/>
          </p:nvGrpSpPr>
          <p:grpSpPr bwMode="auto">
            <a:xfrm>
              <a:off x="1732365" y="408264"/>
              <a:ext cx="463505" cy="463505"/>
              <a:chOff x="0" y="0"/>
              <a:chExt cx="1177925" cy="1177925"/>
            </a:xfrm>
          </p:grpSpPr>
          <p:sp>
            <p:nvSpPr>
              <p:cNvPr id="19529" name="Freeform 61"/>
              <p:cNvSpPr>
                <a:spLocks noEditPoints="1" noChangeArrowheads="1"/>
              </p:cNvSpPr>
              <p:nvPr/>
            </p:nvSpPr>
            <p:spPr bwMode="auto">
              <a:xfrm>
                <a:off x="0" y="0"/>
                <a:ext cx="1177925" cy="1177925"/>
              </a:xfrm>
              <a:custGeom>
                <a:avLst/>
                <a:gdLst>
                  <a:gd name="T0" fmla="*/ 0 w 1562"/>
                  <a:gd name="T1" fmla="*/ 781 h 1562"/>
                  <a:gd name="T2" fmla="*/ 1562 w 1562"/>
                  <a:gd name="T3" fmla="*/ 781 h 1562"/>
                  <a:gd name="T4" fmla="*/ 1493 w 1562"/>
                  <a:gd name="T5" fmla="*/ 925 h 1562"/>
                  <a:gd name="T6" fmla="*/ 1331 w 1562"/>
                  <a:gd name="T7" fmla="*/ 1256 h 1562"/>
                  <a:gd name="T8" fmla="*/ 1331 w 1562"/>
                  <a:gd name="T9" fmla="*/ 1256 h 1562"/>
                  <a:gd name="T10" fmla="*/ 1283 w 1562"/>
                  <a:gd name="T11" fmla="*/ 1306 h 1562"/>
                  <a:gd name="T12" fmla="*/ 1283 w 1562"/>
                  <a:gd name="T13" fmla="*/ 1306 h 1562"/>
                  <a:gd name="T14" fmla="*/ 1169 w 1562"/>
                  <a:gd name="T15" fmla="*/ 1395 h 1562"/>
                  <a:gd name="T16" fmla="*/ 1016 w 1562"/>
                  <a:gd name="T17" fmla="*/ 1469 h 1562"/>
                  <a:gd name="T18" fmla="*/ 1014 w 1562"/>
                  <a:gd name="T19" fmla="*/ 1469 h 1562"/>
                  <a:gd name="T20" fmla="*/ 882 w 1562"/>
                  <a:gd name="T21" fmla="*/ 1500 h 1562"/>
                  <a:gd name="T22" fmla="*/ 863 w 1562"/>
                  <a:gd name="T23" fmla="*/ 1503 h 1562"/>
                  <a:gd name="T24" fmla="*/ 859 w 1562"/>
                  <a:gd name="T25" fmla="*/ 1503 h 1562"/>
                  <a:gd name="T26" fmla="*/ 781 w 1562"/>
                  <a:gd name="T27" fmla="*/ 1507 h 1562"/>
                  <a:gd name="T28" fmla="*/ 701 w 1562"/>
                  <a:gd name="T29" fmla="*/ 1503 h 1562"/>
                  <a:gd name="T30" fmla="*/ 548 w 1562"/>
                  <a:gd name="T31" fmla="*/ 1469 h 1562"/>
                  <a:gd name="T32" fmla="*/ 393 w 1562"/>
                  <a:gd name="T33" fmla="*/ 1395 h 1562"/>
                  <a:gd name="T34" fmla="*/ 386 w 1562"/>
                  <a:gd name="T35" fmla="*/ 1391 h 1562"/>
                  <a:gd name="T36" fmla="*/ 356 w 1562"/>
                  <a:gd name="T37" fmla="*/ 1370 h 1562"/>
                  <a:gd name="T38" fmla="*/ 329 w 1562"/>
                  <a:gd name="T39" fmla="*/ 1350 h 1562"/>
                  <a:gd name="T40" fmla="*/ 304 w 1562"/>
                  <a:gd name="T41" fmla="*/ 1329 h 1562"/>
                  <a:gd name="T42" fmla="*/ 279 w 1562"/>
                  <a:gd name="T43" fmla="*/ 1306 h 1562"/>
                  <a:gd name="T44" fmla="*/ 279 w 1562"/>
                  <a:gd name="T45" fmla="*/ 1306 h 1562"/>
                  <a:gd name="T46" fmla="*/ 55 w 1562"/>
                  <a:gd name="T47" fmla="*/ 812 h 1562"/>
                  <a:gd name="T48" fmla="*/ 55 w 1562"/>
                  <a:gd name="T49" fmla="*/ 781 h 1562"/>
                  <a:gd name="T50" fmla="*/ 115 w 1562"/>
                  <a:gd name="T51" fmla="*/ 489 h 1562"/>
                  <a:gd name="T52" fmla="*/ 116 w 1562"/>
                  <a:gd name="T53" fmla="*/ 489 h 1562"/>
                  <a:gd name="T54" fmla="*/ 283 w 1562"/>
                  <a:gd name="T55" fmla="*/ 252 h 1562"/>
                  <a:gd name="T56" fmla="*/ 284 w 1562"/>
                  <a:gd name="T57" fmla="*/ 251 h 1562"/>
                  <a:gd name="T58" fmla="*/ 312 w 1562"/>
                  <a:gd name="T59" fmla="*/ 226 h 1562"/>
                  <a:gd name="T60" fmla="*/ 340 w 1562"/>
                  <a:gd name="T61" fmla="*/ 204 h 1562"/>
                  <a:gd name="T62" fmla="*/ 369 w 1562"/>
                  <a:gd name="T63" fmla="*/ 183 h 1562"/>
                  <a:gd name="T64" fmla="*/ 400 w 1562"/>
                  <a:gd name="T65" fmla="*/ 163 h 1562"/>
                  <a:gd name="T66" fmla="*/ 517 w 1562"/>
                  <a:gd name="T67" fmla="*/ 104 h 1562"/>
                  <a:gd name="T68" fmla="*/ 517 w 1562"/>
                  <a:gd name="T69" fmla="*/ 104 h 1562"/>
                  <a:gd name="T70" fmla="*/ 555 w 1562"/>
                  <a:gd name="T71" fmla="*/ 90 h 1562"/>
                  <a:gd name="T72" fmla="*/ 587 w 1562"/>
                  <a:gd name="T73" fmla="*/ 81 h 1562"/>
                  <a:gd name="T74" fmla="*/ 607 w 1562"/>
                  <a:gd name="T75" fmla="*/ 76 h 1562"/>
                  <a:gd name="T76" fmla="*/ 650 w 1562"/>
                  <a:gd name="T77" fmla="*/ 66 h 1562"/>
                  <a:gd name="T78" fmla="*/ 700 w 1562"/>
                  <a:gd name="T79" fmla="*/ 59 h 1562"/>
                  <a:gd name="T80" fmla="*/ 748 w 1562"/>
                  <a:gd name="T81" fmla="*/ 55 h 1562"/>
                  <a:gd name="T82" fmla="*/ 750 w 1562"/>
                  <a:gd name="T83" fmla="*/ 55 h 1562"/>
                  <a:gd name="T84" fmla="*/ 782 w 1562"/>
                  <a:gd name="T85" fmla="*/ 55 h 1562"/>
                  <a:gd name="T86" fmla="*/ 785 w 1562"/>
                  <a:gd name="T87" fmla="*/ 55 h 1562"/>
                  <a:gd name="T88" fmla="*/ 812 w 1562"/>
                  <a:gd name="T89" fmla="*/ 55 h 1562"/>
                  <a:gd name="T90" fmla="*/ 857 w 1562"/>
                  <a:gd name="T91" fmla="*/ 59 h 1562"/>
                  <a:gd name="T92" fmla="*/ 862 w 1562"/>
                  <a:gd name="T93" fmla="*/ 59 h 1562"/>
                  <a:gd name="T94" fmla="*/ 912 w 1562"/>
                  <a:gd name="T95" fmla="*/ 66 h 1562"/>
                  <a:gd name="T96" fmla="*/ 955 w 1562"/>
                  <a:gd name="T97" fmla="*/ 76 h 1562"/>
                  <a:gd name="T98" fmla="*/ 975 w 1562"/>
                  <a:gd name="T99" fmla="*/ 81 h 1562"/>
                  <a:gd name="T100" fmla="*/ 1045 w 1562"/>
                  <a:gd name="T101" fmla="*/ 104 h 1562"/>
                  <a:gd name="T102" fmla="*/ 1163 w 1562"/>
                  <a:gd name="T103" fmla="*/ 163 h 1562"/>
                  <a:gd name="T104" fmla="*/ 1193 w 1562"/>
                  <a:gd name="T105" fmla="*/ 183 h 1562"/>
                  <a:gd name="T106" fmla="*/ 1223 w 1562"/>
                  <a:gd name="T107" fmla="*/ 204 h 1562"/>
                  <a:gd name="T108" fmla="*/ 1251 w 1562"/>
                  <a:gd name="T109" fmla="*/ 227 h 1562"/>
                  <a:gd name="T110" fmla="*/ 1278 w 1562"/>
                  <a:gd name="T111" fmla="*/ 251 h 1562"/>
                  <a:gd name="T112" fmla="*/ 1279 w 1562"/>
                  <a:gd name="T113" fmla="*/ 252 h 1562"/>
                  <a:gd name="T114" fmla="*/ 1294 w 1562"/>
                  <a:gd name="T115" fmla="*/ 267 h 1562"/>
                  <a:gd name="T116" fmla="*/ 1384 w 1562"/>
                  <a:gd name="T117" fmla="*/ 376 h 1562"/>
                  <a:gd name="T118" fmla="*/ 1446 w 1562"/>
                  <a:gd name="T119" fmla="*/ 489 h 1562"/>
                  <a:gd name="T120" fmla="*/ 1447 w 1562"/>
                  <a:gd name="T121" fmla="*/ 489 h 1562"/>
                  <a:gd name="T122" fmla="*/ 1507 w 1562"/>
                  <a:gd name="T123" fmla="*/ 812 h 1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62"/>
                  <a:gd name="T187" fmla="*/ 0 h 1562"/>
                  <a:gd name="T188" fmla="*/ 1562 w 1562"/>
                  <a:gd name="T189" fmla="*/ 1562 h 1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62" h="1562">
                    <a:moveTo>
                      <a:pt x="781" y="0"/>
                    </a:moveTo>
                    <a:cubicBezTo>
                      <a:pt x="350" y="0"/>
                      <a:pt x="0" y="350"/>
                      <a:pt x="0" y="781"/>
                    </a:cubicBezTo>
                    <a:cubicBezTo>
                      <a:pt x="0" y="1212"/>
                      <a:pt x="350" y="1562"/>
                      <a:pt x="781" y="1562"/>
                    </a:cubicBezTo>
                    <a:cubicBezTo>
                      <a:pt x="1212" y="1562"/>
                      <a:pt x="1562" y="1212"/>
                      <a:pt x="1562" y="781"/>
                    </a:cubicBezTo>
                    <a:cubicBezTo>
                      <a:pt x="1562" y="350"/>
                      <a:pt x="1212" y="0"/>
                      <a:pt x="781" y="0"/>
                    </a:cubicBezTo>
                    <a:close/>
                    <a:moveTo>
                      <a:pt x="1493" y="925"/>
                    </a:moveTo>
                    <a:cubicBezTo>
                      <a:pt x="1473" y="1026"/>
                      <a:pt x="1432" y="1119"/>
                      <a:pt x="1374" y="1201"/>
                    </a:cubicBezTo>
                    <a:cubicBezTo>
                      <a:pt x="1361" y="1220"/>
                      <a:pt x="1346" y="1238"/>
                      <a:pt x="1331" y="1256"/>
                    </a:cubicBezTo>
                    <a:cubicBezTo>
                      <a:pt x="1331" y="1256"/>
                      <a:pt x="1331" y="1256"/>
                      <a:pt x="1331" y="1256"/>
                    </a:cubicBezTo>
                    <a:cubicBezTo>
                      <a:pt x="1331" y="1256"/>
                      <a:pt x="1331" y="1256"/>
                      <a:pt x="1331" y="1256"/>
                    </a:cubicBezTo>
                    <a:cubicBezTo>
                      <a:pt x="1316" y="1273"/>
                      <a:pt x="1300" y="1290"/>
                      <a:pt x="1283" y="1306"/>
                    </a:cubicBezTo>
                    <a:cubicBezTo>
                      <a:pt x="1283" y="1306"/>
                      <a:pt x="1283" y="1306"/>
                      <a:pt x="1283" y="1306"/>
                    </a:cubicBezTo>
                    <a:cubicBezTo>
                      <a:pt x="1283" y="1306"/>
                      <a:pt x="1283" y="1306"/>
                      <a:pt x="1283" y="1306"/>
                    </a:cubicBezTo>
                    <a:cubicBezTo>
                      <a:pt x="1283" y="1306"/>
                      <a:pt x="1283" y="1306"/>
                      <a:pt x="1283" y="1306"/>
                    </a:cubicBezTo>
                    <a:cubicBezTo>
                      <a:pt x="1250" y="1338"/>
                      <a:pt x="1214" y="1366"/>
                      <a:pt x="1176" y="1391"/>
                    </a:cubicBezTo>
                    <a:cubicBezTo>
                      <a:pt x="1169" y="1395"/>
                      <a:pt x="1169" y="1395"/>
                      <a:pt x="1169" y="1395"/>
                    </a:cubicBezTo>
                    <a:cubicBezTo>
                      <a:pt x="1169" y="1395"/>
                      <a:pt x="1169" y="1395"/>
                      <a:pt x="1169" y="1395"/>
                    </a:cubicBezTo>
                    <a:cubicBezTo>
                      <a:pt x="1122" y="1425"/>
                      <a:pt x="1070" y="1450"/>
                      <a:pt x="1016" y="1469"/>
                    </a:cubicBezTo>
                    <a:cubicBezTo>
                      <a:pt x="1016" y="1469"/>
                      <a:pt x="1016" y="1469"/>
                      <a:pt x="1016" y="1469"/>
                    </a:cubicBezTo>
                    <a:cubicBezTo>
                      <a:pt x="1014" y="1469"/>
                      <a:pt x="1014" y="1469"/>
                      <a:pt x="1014" y="1469"/>
                    </a:cubicBezTo>
                    <a:cubicBezTo>
                      <a:pt x="1014" y="1469"/>
                      <a:pt x="1014" y="1469"/>
                      <a:pt x="1014" y="1469"/>
                    </a:cubicBezTo>
                    <a:cubicBezTo>
                      <a:pt x="972" y="1484"/>
                      <a:pt x="928" y="1494"/>
                      <a:pt x="882" y="1500"/>
                    </a:cubicBezTo>
                    <a:cubicBezTo>
                      <a:pt x="882" y="1500"/>
                      <a:pt x="882" y="1500"/>
                      <a:pt x="882" y="1500"/>
                    </a:cubicBezTo>
                    <a:cubicBezTo>
                      <a:pt x="876" y="1501"/>
                      <a:pt x="870" y="1502"/>
                      <a:pt x="863" y="1503"/>
                    </a:cubicBezTo>
                    <a:cubicBezTo>
                      <a:pt x="863" y="1503"/>
                      <a:pt x="863" y="1503"/>
                      <a:pt x="863" y="1503"/>
                    </a:cubicBezTo>
                    <a:cubicBezTo>
                      <a:pt x="859" y="1503"/>
                      <a:pt x="859" y="1503"/>
                      <a:pt x="859" y="1503"/>
                    </a:cubicBezTo>
                    <a:cubicBezTo>
                      <a:pt x="859" y="1503"/>
                      <a:pt x="859" y="1503"/>
                      <a:pt x="859" y="1503"/>
                    </a:cubicBezTo>
                    <a:cubicBezTo>
                      <a:pt x="833" y="1506"/>
                      <a:pt x="807" y="1507"/>
                      <a:pt x="781" y="1507"/>
                    </a:cubicBezTo>
                    <a:cubicBezTo>
                      <a:pt x="755" y="1507"/>
                      <a:pt x="729" y="1506"/>
                      <a:pt x="704" y="1503"/>
                    </a:cubicBezTo>
                    <a:cubicBezTo>
                      <a:pt x="701" y="1503"/>
                      <a:pt x="701" y="1503"/>
                      <a:pt x="701" y="1503"/>
                    </a:cubicBezTo>
                    <a:cubicBezTo>
                      <a:pt x="648" y="1497"/>
                      <a:pt x="597" y="1486"/>
                      <a:pt x="549" y="1469"/>
                    </a:cubicBezTo>
                    <a:cubicBezTo>
                      <a:pt x="549" y="1469"/>
                      <a:pt x="548" y="1469"/>
                      <a:pt x="548" y="1469"/>
                    </a:cubicBezTo>
                    <a:cubicBezTo>
                      <a:pt x="547" y="1469"/>
                      <a:pt x="547" y="1469"/>
                      <a:pt x="547" y="1469"/>
                    </a:cubicBezTo>
                    <a:cubicBezTo>
                      <a:pt x="492" y="1450"/>
                      <a:pt x="441" y="1425"/>
                      <a:pt x="393" y="1395"/>
                    </a:cubicBezTo>
                    <a:cubicBezTo>
                      <a:pt x="393" y="1395"/>
                      <a:pt x="393" y="1395"/>
                      <a:pt x="393" y="1395"/>
                    </a:cubicBezTo>
                    <a:cubicBezTo>
                      <a:pt x="386" y="1391"/>
                      <a:pt x="386" y="1391"/>
                      <a:pt x="386" y="1391"/>
                    </a:cubicBezTo>
                    <a:cubicBezTo>
                      <a:pt x="385" y="1390"/>
                      <a:pt x="384" y="1390"/>
                      <a:pt x="384" y="1389"/>
                    </a:cubicBezTo>
                    <a:cubicBezTo>
                      <a:pt x="374" y="1383"/>
                      <a:pt x="365" y="1377"/>
                      <a:pt x="356" y="1370"/>
                    </a:cubicBezTo>
                    <a:cubicBezTo>
                      <a:pt x="356" y="1370"/>
                      <a:pt x="356" y="1370"/>
                      <a:pt x="356" y="1370"/>
                    </a:cubicBezTo>
                    <a:cubicBezTo>
                      <a:pt x="347" y="1364"/>
                      <a:pt x="338" y="1357"/>
                      <a:pt x="329" y="1350"/>
                    </a:cubicBezTo>
                    <a:cubicBezTo>
                      <a:pt x="329" y="1350"/>
                      <a:pt x="329" y="1350"/>
                      <a:pt x="329" y="1350"/>
                    </a:cubicBezTo>
                    <a:cubicBezTo>
                      <a:pt x="320" y="1343"/>
                      <a:pt x="312" y="1336"/>
                      <a:pt x="304" y="1329"/>
                    </a:cubicBezTo>
                    <a:cubicBezTo>
                      <a:pt x="303" y="1329"/>
                      <a:pt x="303" y="1328"/>
                      <a:pt x="303" y="1328"/>
                    </a:cubicBezTo>
                    <a:cubicBezTo>
                      <a:pt x="295" y="1321"/>
                      <a:pt x="287" y="1314"/>
                      <a:pt x="279" y="1306"/>
                    </a:cubicBezTo>
                    <a:cubicBezTo>
                      <a:pt x="279" y="1306"/>
                      <a:pt x="279" y="1306"/>
                      <a:pt x="279" y="1306"/>
                    </a:cubicBezTo>
                    <a:cubicBezTo>
                      <a:pt x="279" y="1306"/>
                      <a:pt x="279" y="1306"/>
                      <a:pt x="279" y="1306"/>
                    </a:cubicBezTo>
                    <a:cubicBezTo>
                      <a:pt x="279" y="1306"/>
                      <a:pt x="279" y="1306"/>
                      <a:pt x="279" y="1306"/>
                    </a:cubicBezTo>
                    <a:cubicBezTo>
                      <a:pt x="148" y="1180"/>
                      <a:pt x="63" y="1006"/>
                      <a:pt x="55" y="812"/>
                    </a:cubicBezTo>
                    <a:cubicBezTo>
                      <a:pt x="55" y="812"/>
                      <a:pt x="55" y="812"/>
                      <a:pt x="55" y="812"/>
                    </a:cubicBezTo>
                    <a:cubicBezTo>
                      <a:pt x="55" y="802"/>
                      <a:pt x="55" y="792"/>
                      <a:pt x="55" y="781"/>
                    </a:cubicBezTo>
                    <a:cubicBezTo>
                      <a:pt x="55" y="677"/>
                      <a:pt x="76" y="579"/>
                      <a:pt x="115" y="489"/>
                    </a:cubicBezTo>
                    <a:cubicBezTo>
                      <a:pt x="115" y="489"/>
                      <a:pt x="115" y="489"/>
                      <a:pt x="115" y="489"/>
                    </a:cubicBezTo>
                    <a:cubicBezTo>
                      <a:pt x="116" y="489"/>
                      <a:pt x="116" y="489"/>
                      <a:pt x="116" y="489"/>
                    </a:cubicBezTo>
                    <a:cubicBezTo>
                      <a:pt x="116" y="489"/>
                      <a:pt x="116" y="489"/>
                      <a:pt x="116" y="489"/>
                    </a:cubicBezTo>
                    <a:cubicBezTo>
                      <a:pt x="126" y="465"/>
                      <a:pt x="138" y="442"/>
                      <a:pt x="151" y="420"/>
                    </a:cubicBezTo>
                    <a:cubicBezTo>
                      <a:pt x="186" y="357"/>
                      <a:pt x="231" y="301"/>
                      <a:pt x="283" y="252"/>
                    </a:cubicBezTo>
                    <a:cubicBezTo>
                      <a:pt x="283" y="252"/>
                      <a:pt x="283" y="252"/>
                      <a:pt x="284" y="252"/>
                    </a:cubicBezTo>
                    <a:cubicBezTo>
                      <a:pt x="284" y="251"/>
                      <a:pt x="284" y="251"/>
                      <a:pt x="284" y="251"/>
                    </a:cubicBezTo>
                    <a:cubicBezTo>
                      <a:pt x="293" y="243"/>
                      <a:pt x="301" y="235"/>
                      <a:pt x="310" y="228"/>
                    </a:cubicBezTo>
                    <a:cubicBezTo>
                      <a:pt x="311" y="227"/>
                      <a:pt x="311" y="227"/>
                      <a:pt x="312" y="226"/>
                    </a:cubicBezTo>
                    <a:cubicBezTo>
                      <a:pt x="321" y="219"/>
                      <a:pt x="329" y="212"/>
                      <a:pt x="339" y="205"/>
                    </a:cubicBezTo>
                    <a:cubicBezTo>
                      <a:pt x="339" y="204"/>
                      <a:pt x="339" y="204"/>
                      <a:pt x="340" y="204"/>
                    </a:cubicBezTo>
                    <a:cubicBezTo>
                      <a:pt x="349" y="197"/>
                      <a:pt x="359" y="190"/>
                      <a:pt x="368" y="183"/>
                    </a:cubicBezTo>
                    <a:cubicBezTo>
                      <a:pt x="369" y="183"/>
                      <a:pt x="369" y="183"/>
                      <a:pt x="369" y="183"/>
                    </a:cubicBezTo>
                    <a:cubicBezTo>
                      <a:pt x="379" y="176"/>
                      <a:pt x="389" y="169"/>
                      <a:pt x="399" y="163"/>
                    </a:cubicBezTo>
                    <a:cubicBezTo>
                      <a:pt x="400" y="163"/>
                      <a:pt x="400" y="163"/>
                      <a:pt x="400" y="163"/>
                    </a:cubicBezTo>
                    <a:cubicBezTo>
                      <a:pt x="400" y="163"/>
                      <a:pt x="400" y="163"/>
                      <a:pt x="400" y="163"/>
                    </a:cubicBezTo>
                    <a:cubicBezTo>
                      <a:pt x="437" y="140"/>
                      <a:pt x="476" y="120"/>
                      <a:pt x="517" y="104"/>
                    </a:cubicBezTo>
                    <a:cubicBezTo>
                      <a:pt x="517" y="104"/>
                      <a:pt x="517" y="104"/>
                      <a:pt x="517" y="104"/>
                    </a:cubicBezTo>
                    <a:cubicBezTo>
                      <a:pt x="517" y="104"/>
                      <a:pt x="517" y="104"/>
                      <a:pt x="517" y="104"/>
                    </a:cubicBezTo>
                    <a:cubicBezTo>
                      <a:pt x="517" y="104"/>
                      <a:pt x="517" y="104"/>
                      <a:pt x="517" y="104"/>
                    </a:cubicBezTo>
                    <a:cubicBezTo>
                      <a:pt x="530" y="99"/>
                      <a:pt x="543" y="94"/>
                      <a:pt x="555" y="90"/>
                    </a:cubicBezTo>
                    <a:cubicBezTo>
                      <a:pt x="565" y="87"/>
                      <a:pt x="574" y="84"/>
                      <a:pt x="583" y="82"/>
                    </a:cubicBezTo>
                    <a:cubicBezTo>
                      <a:pt x="585" y="81"/>
                      <a:pt x="586" y="81"/>
                      <a:pt x="587" y="81"/>
                    </a:cubicBezTo>
                    <a:cubicBezTo>
                      <a:pt x="593" y="79"/>
                      <a:pt x="598" y="78"/>
                      <a:pt x="604" y="76"/>
                    </a:cubicBezTo>
                    <a:cubicBezTo>
                      <a:pt x="605" y="76"/>
                      <a:pt x="606" y="76"/>
                      <a:pt x="607" y="76"/>
                    </a:cubicBezTo>
                    <a:cubicBezTo>
                      <a:pt x="621" y="72"/>
                      <a:pt x="635" y="69"/>
                      <a:pt x="650" y="66"/>
                    </a:cubicBezTo>
                    <a:cubicBezTo>
                      <a:pt x="650" y="66"/>
                      <a:pt x="650" y="66"/>
                      <a:pt x="650" y="66"/>
                    </a:cubicBezTo>
                    <a:cubicBezTo>
                      <a:pt x="666" y="63"/>
                      <a:pt x="683" y="61"/>
                      <a:pt x="700" y="59"/>
                    </a:cubicBezTo>
                    <a:cubicBezTo>
                      <a:pt x="700" y="59"/>
                      <a:pt x="700" y="59"/>
                      <a:pt x="700" y="59"/>
                    </a:cubicBezTo>
                    <a:cubicBezTo>
                      <a:pt x="704" y="59"/>
                      <a:pt x="704" y="59"/>
                      <a:pt x="704" y="59"/>
                    </a:cubicBezTo>
                    <a:cubicBezTo>
                      <a:pt x="719" y="57"/>
                      <a:pt x="733" y="56"/>
                      <a:pt x="748" y="55"/>
                    </a:cubicBezTo>
                    <a:cubicBezTo>
                      <a:pt x="750" y="55"/>
                      <a:pt x="750" y="55"/>
                      <a:pt x="750" y="55"/>
                    </a:cubicBezTo>
                    <a:cubicBezTo>
                      <a:pt x="750" y="55"/>
                      <a:pt x="750" y="55"/>
                      <a:pt x="750" y="55"/>
                    </a:cubicBezTo>
                    <a:cubicBezTo>
                      <a:pt x="760" y="55"/>
                      <a:pt x="771" y="55"/>
                      <a:pt x="781" y="55"/>
                    </a:cubicBezTo>
                    <a:cubicBezTo>
                      <a:pt x="781" y="55"/>
                      <a:pt x="782" y="55"/>
                      <a:pt x="782" y="55"/>
                    </a:cubicBezTo>
                    <a:cubicBezTo>
                      <a:pt x="785" y="55"/>
                      <a:pt x="785" y="55"/>
                      <a:pt x="785" y="55"/>
                    </a:cubicBezTo>
                    <a:cubicBezTo>
                      <a:pt x="785" y="55"/>
                      <a:pt x="785" y="55"/>
                      <a:pt x="785" y="55"/>
                    </a:cubicBezTo>
                    <a:cubicBezTo>
                      <a:pt x="794" y="55"/>
                      <a:pt x="803" y="55"/>
                      <a:pt x="812" y="55"/>
                    </a:cubicBezTo>
                    <a:cubicBezTo>
                      <a:pt x="812" y="55"/>
                      <a:pt x="812" y="55"/>
                      <a:pt x="812" y="55"/>
                    </a:cubicBezTo>
                    <a:cubicBezTo>
                      <a:pt x="814" y="55"/>
                      <a:pt x="814" y="55"/>
                      <a:pt x="814" y="55"/>
                    </a:cubicBezTo>
                    <a:cubicBezTo>
                      <a:pt x="829" y="56"/>
                      <a:pt x="843" y="57"/>
                      <a:pt x="857" y="59"/>
                    </a:cubicBezTo>
                    <a:cubicBezTo>
                      <a:pt x="862" y="59"/>
                      <a:pt x="862" y="59"/>
                      <a:pt x="862" y="59"/>
                    </a:cubicBezTo>
                    <a:cubicBezTo>
                      <a:pt x="862" y="59"/>
                      <a:pt x="862" y="59"/>
                      <a:pt x="862" y="59"/>
                    </a:cubicBezTo>
                    <a:cubicBezTo>
                      <a:pt x="879" y="61"/>
                      <a:pt x="896" y="63"/>
                      <a:pt x="912" y="66"/>
                    </a:cubicBezTo>
                    <a:cubicBezTo>
                      <a:pt x="912" y="66"/>
                      <a:pt x="912" y="66"/>
                      <a:pt x="912" y="66"/>
                    </a:cubicBezTo>
                    <a:cubicBezTo>
                      <a:pt x="913" y="67"/>
                      <a:pt x="913" y="67"/>
                      <a:pt x="913" y="67"/>
                    </a:cubicBezTo>
                    <a:cubicBezTo>
                      <a:pt x="927" y="69"/>
                      <a:pt x="941" y="72"/>
                      <a:pt x="955" y="76"/>
                    </a:cubicBezTo>
                    <a:cubicBezTo>
                      <a:pt x="956" y="76"/>
                      <a:pt x="957" y="76"/>
                      <a:pt x="958" y="76"/>
                    </a:cubicBezTo>
                    <a:cubicBezTo>
                      <a:pt x="964" y="78"/>
                      <a:pt x="969" y="79"/>
                      <a:pt x="975" y="81"/>
                    </a:cubicBezTo>
                    <a:cubicBezTo>
                      <a:pt x="976" y="81"/>
                      <a:pt x="977" y="81"/>
                      <a:pt x="979" y="82"/>
                    </a:cubicBezTo>
                    <a:cubicBezTo>
                      <a:pt x="1001" y="88"/>
                      <a:pt x="1023" y="95"/>
                      <a:pt x="1045" y="104"/>
                    </a:cubicBezTo>
                    <a:cubicBezTo>
                      <a:pt x="1086" y="120"/>
                      <a:pt x="1125" y="140"/>
                      <a:pt x="1163" y="163"/>
                    </a:cubicBezTo>
                    <a:cubicBezTo>
                      <a:pt x="1163" y="163"/>
                      <a:pt x="1163" y="163"/>
                      <a:pt x="1163" y="163"/>
                    </a:cubicBezTo>
                    <a:cubicBezTo>
                      <a:pt x="1163" y="163"/>
                      <a:pt x="1163" y="163"/>
                      <a:pt x="1163" y="163"/>
                    </a:cubicBezTo>
                    <a:cubicBezTo>
                      <a:pt x="1173" y="169"/>
                      <a:pt x="1183" y="176"/>
                      <a:pt x="1193" y="183"/>
                    </a:cubicBezTo>
                    <a:cubicBezTo>
                      <a:pt x="1193" y="183"/>
                      <a:pt x="1193" y="183"/>
                      <a:pt x="1194" y="183"/>
                    </a:cubicBezTo>
                    <a:cubicBezTo>
                      <a:pt x="1203" y="190"/>
                      <a:pt x="1213" y="197"/>
                      <a:pt x="1223" y="204"/>
                    </a:cubicBezTo>
                    <a:cubicBezTo>
                      <a:pt x="1223" y="204"/>
                      <a:pt x="1223" y="204"/>
                      <a:pt x="1223" y="205"/>
                    </a:cubicBezTo>
                    <a:cubicBezTo>
                      <a:pt x="1233" y="212"/>
                      <a:pt x="1242" y="219"/>
                      <a:pt x="1251" y="227"/>
                    </a:cubicBezTo>
                    <a:cubicBezTo>
                      <a:pt x="1251" y="227"/>
                      <a:pt x="1251" y="227"/>
                      <a:pt x="1252" y="228"/>
                    </a:cubicBezTo>
                    <a:cubicBezTo>
                      <a:pt x="1261" y="235"/>
                      <a:pt x="1270" y="243"/>
                      <a:pt x="1278" y="251"/>
                    </a:cubicBezTo>
                    <a:cubicBezTo>
                      <a:pt x="1278" y="252"/>
                      <a:pt x="1278" y="252"/>
                      <a:pt x="1278" y="252"/>
                    </a:cubicBezTo>
                    <a:cubicBezTo>
                      <a:pt x="1279" y="252"/>
                      <a:pt x="1279" y="252"/>
                      <a:pt x="1279" y="252"/>
                    </a:cubicBezTo>
                    <a:cubicBezTo>
                      <a:pt x="1284" y="257"/>
                      <a:pt x="1289" y="262"/>
                      <a:pt x="1294" y="267"/>
                    </a:cubicBezTo>
                    <a:cubicBezTo>
                      <a:pt x="1294" y="267"/>
                      <a:pt x="1294" y="267"/>
                      <a:pt x="1294" y="267"/>
                    </a:cubicBezTo>
                    <a:cubicBezTo>
                      <a:pt x="1300" y="272"/>
                      <a:pt x="1305" y="278"/>
                      <a:pt x="1310" y="283"/>
                    </a:cubicBezTo>
                    <a:cubicBezTo>
                      <a:pt x="1337" y="312"/>
                      <a:pt x="1362" y="343"/>
                      <a:pt x="1384" y="376"/>
                    </a:cubicBezTo>
                    <a:cubicBezTo>
                      <a:pt x="1408" y="412"/>
                      <a:pt x="1429" y="449"/>
                      <a:pt x="1446" y="489"/>
                    </a:cubicBezTo>
                    <a:cubicBezTo>
                      <a:pt x="1446" y="489"/>
                      <a:pt x="1446" y="489"/>
                      <a:pt x="1446" y="489"/>
                    </a:cubicBezTo>
                    <a:cubicBezTo>
                      <a:pt x="1447" y="489"/>
                      <a:pt x="1447" y="489"/>
                      <a:pt x="1447" y="489"/>
                    </a:cubicBezTo>
                    <a:cubicBezTo>
                      <a:pt x="1447" y="489"/>
                      <a:pt x="1447" y="489"/>
                      <a:pt x="1447" y="489"/>
                    </a:cubicBezTo>
                    <a:cubicBezTo>
                      <a:pt x="1486" y="579"/>
                      <a:pt x="1508" y="677"/>
                      <a:pt x="1508" y="781"/>
                    </a:cubicBezTo>
                    <a:cubicBezTo>
                      <a:pt x="1508" y="792"/>
                      <a:pt x="1507" y="802"/>
                      <a:pt x="1507" y="812"/>
                    </a:cubicBezTo>
                    <a:cubicBezTo>
                      <a:pt x="1505" y="851"/>
                      <a:pt x="1500" y="888"/>
                      <a:pt x="1493" y="92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0" name="Freeform 62"/>
              <p:cNvSpPr>
                <a:spLocks noChangeArrowheads="1"/>
              </p:cNvSpPr>
              <p:nvPr/>
            </p:nvSpPr>
            <p:spPr bwMode="auto">
              <a:xfrm>
                <a:off x="520700" y="398463"/>
                <a:ext cx="3175" cy="4763"/>
              </a:xfrm>
              <a:custGeom>
                <a:avLst/>
                <a:gdLst>
                  <a:gd name="T0" fmla="*/ 0 w 5"/>
                  <a:gd name="T1" fmla="*/ 3 h 6"/>
                  <a:gd name="T2" fmla="*/ 5 w 5"/>
                  <a:gd name="T3" fmla="*/ 2 h 6"/>
                  <a:gd name="T4" fmla="*/ 0 w 5"/>
                  <a:gd name="T5" fmla="*/ 3 h 6"/>
                  <a:gd name="T6" fmla="*/ 0 60000 65536"/>
                  <a:gd name="T7" fmla="*/ 0 60000 65536"/>
                  <a:gd name="T8" fmla="*/ 0 60000 65536"/>
                  <a:gd name="T9" fmla="*/ 0 w 5"/>
                  <a:gd name="T10" fmla="*/ 0 h 6"/>
                  <a:gd name="T11" fmla="*/ 5 w 5"/>
                  <a:gd name="T12" fmla="*/ 6 h 6"/>
                </a:gdLst>
                <a:ahLst/>
                <a:cxnLst>
                  <a:cxn ang="T6">
                    <a:pos x="T0" y="T1"/>
                  </a:cxn>
                  <a:cxn ang="T7">
                    <a:pos x="T2" y="T3"/>
                  </a:cxn>
                  <a:cxn ang="T8">
                    <a:pos x="T4" y="T5"/>
                  </a:cxn>
                </a:cxnLst>
                <a:rect l="T9" t="T10" r="T11" b="T12"/>
                <a:pathLst>
                  <a:path w="5" h="6">
                    <a:moveTo>
                      <a:pt x="0" y="3"/>
                    </a:moveTo>
                    <a:cubicBezTo>
                      <a:pt x="0" y="6"/>
                      <a:pt x="5" y="5"/>
                      <a:pt x="5" y="2"/>
                    </a:cubicBezTo>
                    <a:cubicBezTo>
                      <a:pt x="3" y="1"/>
                      <a:pt x="0" y="0"/>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1" name="Freeform 63"/>
              <p:cNvSpPr>
                <a:spLocks noChangeArrowheads="1"/>
              </p:cNvSpPr>
              <p:nvPr/>
            </p:nvSpPr>
            <p:spPr bwMode="auto">
              <a:xfrm>
                <a:off x="487363" y="481013"/>
                <a:ext cx="15875" cy="12700"/>
              </a:xfrm>
              <a:custGeom>
                <a:avLst/>
                <a:gdLst>
                  <a:gd name="T0" fmla="*/ 13 w 21"/>
                  <a:gd name="T1" fmla="*/ 1 h 16"/>
                  <a:gd name="T2" fmla="*/ 6 w 21"/>
                  <a:gd name="T3" fmla="*/ 0 h 16"/>
                  <a:gd name="T4" fmla="*/ 3 w 21"/>
                  <a:gd name="T5" fmla="*/ 3 h 16"/>
                  <a:gd name="T6" fmla="*/ 0 w 21"/>
                  <a:gd name="T7" fmla="*/ 10 h 16"/>
                  <a:gd name="T8" fmla="*/ 4 w 21"/>
                  <a:gd name="T9" fmla="*/ 16 h 16"/>
                  <a:gd name="T10" fmla="*/ 9 w 21"/>
                  <a:gd name="T11" fmla="*/ 10 h 16"/>
                  <a:gd name="T12" fmla="*/ 19 w 21"/>
                  <a:gd name="T13" fmla="*/ 1 h 16"/>
                  <a:gd name="T14" fmla="*/ 13 w 21"/>
                  <a:gd name="T15" fmla="*/ 1 h 16"/>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6"/>
                  <a:gd name="T26" fmla="*/ 21 w 2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6">
                    <a:moveTo>
                      <a:pt x="13" y="1"/>
                    </a:moveTo>
                    <a:cubicBezTo>
                      <a:pt x="11" y="1"/>
                      <a:pt x="8" y="1"/>
                      <a:pt x="6" y="0"/>
                    </a:cubicBezTo>
                    <a:cubicBezTo>
                      <a:pt x="5" y="0"/>
                      <a:pt x="4" y="3"/>
                      <a:pt x="3" y="3"/>
                    </a:cubicBezTo>
                    <a:cubicBezTo>
                      <a:pt x="1" y="5"/>
                      <a:pt x="0" y="7"/>
                      <a:pt x="0" y="10"/>
                    </a:cubicBezTo>
                    <a:cubicBezTo>
                      <a:pt x="1" y="12"/>
                      <a:pt x="2" y="16"/>
                      <a:pt x="4" y="16"/>
                    </a:cubicBezTo>
                    <a:cubicBezTo>
                      <a:pt x="6" y="16"/>
                      <a:pt x="8" y="12"/>
                      <a:pt x="9" y="10"/>
                    </a:cubicBezTo>
                    <a:cubicBezTo>
                      <a:pt x="12" y="8"/>
                      <a:pt x="21" y="7"/>
                      <a:pt x="19" y="1"/>
                    </a:cubicBezTo>
                    <a:cubicBezTo>
                      <a:pt x="17" y="1"/>
                      <a:pt x="15" y="0"/>
                      <a:pt x="1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2" name="Freeform 64"/>
              <p:cNvSpPr>
                <a:spLocks noChangeArrowheads="1"/>
              </p:cNvSpPr>
              <p:nvPr/>
            </p:nvSpPr>
            <p:spPr bwMode="auto">
              <a:xfrm>
                <a:off x="508000" y="523875"/>
                <a:ext cx="12700" cy="15875"/>
              </a:xfrm>
              <a:custGeom>
                <a:avLst/>
                <a:gdLst>
                  <a:gd name="T0" fmla="*/ 3 w 16"/>
                  <a:gd name="T1" fmla="*/ 19 h 20"/>
                  <a:gd name="T2" fmla="*/ 9 w 16"/>
                  <a:gd name="T3" fmla="*/ 7 h 20"/>
                  <a:gd name="T4" fmla="*/ 12 w 16"/>
                  <a:gd name="T5" fmla="*/ 0 h 20"/>
                  <a:gd name="T6" fmla="*/ 9 w 16"/>
                  <a:gd name="T7" fmla="*/ 5 h 20"/>
                  <a:gd name="T8" fmla="*/ 4 w 16"/>
                  <a:gd name="T9" fmla="*/ 8 h 20"/>
                  <a:gd name="T10" fmla="*/ 3 w 16"/>
                  <a:gd name="T11" fmla="*/ 19 h 20"/>
                  <a:gd name="T12" fmla="*/ 0 60000 65536"/>
                  <a:gd name="T13" fmla="*/ 0 60000 65536"/>
                  <a:gd name="T14" fmla="*/ 0 60000 65536"/>
                  <a:gd name="T15" fmla="*/ 0 60000 65536"/>
                  <a:gd name="T16" fmla="*/ 0 60000 65536"/>
                  <a:gd name="T17" fmla="*/ 0 60000 65536"/>
                  <a:gd name="T18" fmla="*/ 0 w 16"/>
                  <a:gd name="T19" fmla="*/ 0 h 20"/>
                  <a:gd name="T20" fmla="*/ 16 w 16"/>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6" h="20">
                    <a:moveTo>
                      <a:pt x="3" y="19"/>
                    </a:moveTo>
                    <a:cubicBezTo>
                      <a:pt x="3" y="15"/>
                      <a:pt x="6" y="10"/>
                      <a:pt x="9" y="7"/>
                    </a:cubicBezTo>
                    <a:cubicBezTo>
                      <a:pt x="11" y="6"/>
                      <a:pt x="16" y="2"/>
                      <a:pt x="12" y="0"/>
                    </a:cubicBezTo>
                    <a:cubicBezTo>
                      <a:pt x="7" y="0"/>
                      <a:pt x="11" y="2"/>
                      <a:pt x="9" y="5"/>
                    </a:cubicBezTo>
                    <a:cubicBezTo>
                      <a:pt x="8" y="6"/>
                      <a:pt x="5" y="6"/>
                      <a:pt x="4" y="8"/>
                    </a:cubicBezTo>
                    <a:cubicBezTo>
                      <a:pt x="4" y="9"/>
                      <a:pt x="0" y="20"/>
                      <a:pt x="3"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3" name="Freeform 65"/>
              <p:cNvSpPr>
                <a:spLocks noChangeArrowheads="1"/>
              </p:cNvSpPr>
              <p:nvPr/>
            </p:nvSpPr>
            <p:spPr bwMode="auto">
              <a:xfrm>
                <a:off x="519113" y="393700"/>
                <a:ext cx="4763" cy="3175"/>
              </a:xfrm>
              <a:custGeom>
                <a:avLst/>
                <a:gdLst>
                  <a:gd name="T0" fmla="*/ 3 w 5"/>
                  <a:gd name="T1" fmla="*/ 3 h 5"/>
                  <a:gd name="T2" fmla="*/ 5 w 5"/>
                  <a:gd name="T3" fmla="*/ 0 h 5"/>
                  <a:gd name="T4" fmla="*/ 2 w 5"/>
                  <a:gd name="T5" fmla="*/ 0 h 5"/>
                  <a:gd name="T6" fmla="*/ 3 w 5"/>
                  <a:gd name="T7" fmla="*/ 3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3" y="3"/>
                    </a:moveTo>
                    <a:cubicBezTo>
                      <a:pt x="5" y="5"/>
                      <a:pt x="5" y="1"/>
                      <a:pt x="5" y="0"/>
                    </a:cubicBezTo>
                    <a:cubicBezTo>
                      <a:pt x="2" y="0"/>
                      <a:pt x="2" y="0"/>
                      <a:pt x="2" y="0"/>
                    </a:cubicBezTo>
                    <a:cubicBezTo>
                      <a:pt x="0" y="0"/>
                      <a:pt x="2" y="3"/>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4" name="Freeform 66"/>
              <p:cNvSpPr>
                <a:spLocks noChangeArrowheads="1"/>
              </p:cNvSpPr>
              <p:nvPr/>
            </p:nvSpPr>
            <p:spPr bwMode="auto">
              <a:xfrm>
                <a:off x="515938" y="377825"/>
                <a:ext cx="11113" cy="11113"/>
              </a:xfrm>
              <a:custGeom>
                <a:avLst/>
                <a:gdLst>
                  <a:gd name="T0" fmla="*/ 12 w 14"/>
                  <a:gd name="T1" fmla="*/ 0 h 15"/>
                  <a:gd name="T2" fmla="*/ 10 w 14"/>
                  <a:gd name="T3" fmla="*/ 7 h 15"/>
                  <a:gd name="T4" fmla="*/ 3 w 14"/>
                  <a:gd name="T5" fmla="*/ 10 h 15"/>
                  <a:gd name="T6" fmla="*/ 6 w 14"/>
                  <a:gd name="T7" fmla="*/ 14 h 15"/>
                  <a:gd name="T8" fmla="*/ 12 w 14"/>
                  <a:gd name="T9" fmla="*/ 5 h 15"/>
                  <a:gd name="T10" fmla="*/ 13 w 14"/>
                  <a:gd name="T11" fmla="*/ 2 h 15"/>
                  <a:gd name="T12" fmla="*/ 12 w 14"/>
                  <a:gd name="T13" fmla="*/ 0 h 15"/>
                  <a:gd name="T14" fmla="*/ 0 60000 65536"/>
                  <a:gd name="T15" fmla="*/ 0 60000 65536"/>
                  <a:gd name="T16" fmla="*/ 0 60000 65536"/>
                  <a:gd name="T17" fmla="*/ 0 60000 65536"/>
                  <a:gd name="T18" fmla="*/ 0 60000 65536"/>
                  <a:gd name="T19" fmla="*/ 0 60000 65536"/>
                  <a:gd name="T20" fmla="*/ 0 60000 65536"/>
                  <a:gd name="T21" fmla="*/ 0 w 14"/>
                  <a:gd name="T22" fmla="*/ 0 h 15"/>
                  <a:gd name="T23" fmla="*/ 14 w 14"/>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5">
                    <a:moveTo>
                      <a:pt x="12" y="0"/>
                    </a:moveTo>
                    <a:cubicBezTo>
                      <a:pt x="6" y="0"/>
                      <a:pt x="10" y="5"/>
                      <a:pt x="10" y="7"/>
                    </a:cubicBezTo>
                    <a:cubicBezTo>
                      <a:pt x="10" y="9"/>
                      <a:pt x="5" y="9"/>
                      <a:pt x="3" y="10"/>
                    </a:cubicBezTo>
                    <a:cubicBezTo>
                      <a:pt x="0" y="12"/>
                      <a:pt x="2" y="15"/>
                      <a:pt x="6" y="14"/>
                    </a:cubicBezTo>
                    <a:cubicBezTo>
                      <a:pt x="9" y="14"/>
                      <a:pt x="14" y="8"/>
                      <a:pt x="12" y="5"/>
                    </a:cubicBezTo>
                    <a:cubicBezTo>
                      <a:pt x="11" y="4"/>
                      <a:pt x="12" y="3"/>
                      <a:pt x="13" y="2"/>
                    </a:cubicBezTo>
                    <a:cubicBezTo>
                      <a:pt x="14" y="1"/>
                      <a:pt x="12" y="1"/>
                      <a:pt x="12"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5" name="Freeform 67"/>
              <p:cNvSpPr>
                <a:spLocks noChangeArrowheads="1"/>
              </p:cNvSpPr>
              <p:nvPr/>
            </p:nvSpPr>
            <p:spPr bwMode="auto">
              <a:xfrm>
                <a:off x="531813" y="398463"/>
                <a:ext cx="19050" cy="19050"/>
              </a:xfrm>
              <a:custGeom>
                <a:avLst/>
                <a:gdLst>
                  <a:gd name="T0" fmla="*/ 8 w 24"/>
                  <a:gd name="T1" fmla="*/ 23 h 25"/>
                  <a:gd name="T2" fmla="*/ 22 w 24"/>
                  <a:gd name="T3" fmla="*/ 18 h 25"/>
                  <a:gd name="T4" fmla="*/ 20 w 24"/>
                  <a:gd name="T5" fmla="*/ 3 h 25"/>
                  <a:gd name="T6" fmla="*/ 4 w 24"/>
                  <a:gd name="T7" fmla="*/ 8 h 25"/>
                  <a:gd name="T8" fmla="*/ 1 w 24"/>
                  <a:gd name="T9" fmla="*/ 18 h 25"/>
                  <a:gd name="T10" fmla="*/ 8 w 24"/>
                  <a:gd name="T11" fmla="*/ 23 h 25"/>
                  <a:gd name="T12" fmla="*/ 0 60000 65536"/>
                  <a:gd name="T13" fmla="*/ 0 60000 65536"/>
                  <a:gd name="T14" fmla="*/ 0 60000 65536"/>
                  <a:gd name="T15" fmla="*/ 0 60000 65536"/>
                  <a:gd name="T16" fmla="*/ 0 60000 65536"/>
                  <a:gd name="T17" fmla="*/ 0 60000 65536"/>
                  <a:gd name="T18" fmla="*/ 0 w 24"/>
                  <a:gd name="T19" fmla="*/ 0 h 25"/>
                  <a:gd name="T20" fmla="*/ 24 w 24"/>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4" h="25">
                    <a:moveTo>
                      <a:pt x="8" y="23"/>
                    </a:moveTo>
                    <a:cubicBezTo>
                      <a:pt x="13" y="25"/>
                      <a:pt x="21" y="23"/>
                      <a:pt x="22" y="18"/>
                    </a:cubicBezTo>
                    <a:cubicBezTo>
                      <a:pt x="22" y="15"/>
                      <a:pt x="24" y="5"/>
                      <a:pt x="20" y="3"/>
                    </a:cubicBezTo>
                    <a:cubicBezTo>
                      <a:pt x="12" y="0"/>
                      <a:pt x="6" y="0"/>
                      <a:pt x="4" y="8"/>
                    </a:cubicBezTo>
                    <a:cubicBezTo>
                      <a:pt x="3" y="11"/>
                      <a:pt x="0" y="15"/>
                      <a:pt x="1" y="18"/>
                    </a:cubicBezTo>
                    <a:cubicBezTo>
                      <a:pt x="2" y="20"/>
                      <a:pt x="5" y="22"/>
                      <a:pt x="8" y="2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6" name="Freeform 68"/>
              <p:cNvSpPr>
                <a:spLocks noChangeArrowheads="1"/>
              </p:cNvSpPr>
              <p:nvPr/>
            </p:nvSpPr>
            <p:spPr bwMode="auto">
              <a:xfrm>
                <a:off x="463550" y="436563"/>
                <a:ext cx="47625" cy="42863"/>
              </a:xfrm>
              <a:custGeom>
                <a:avLst/>
                <a:gdLst>
                  <a:gd name="T0" fmla="*/ 54 w 65"/>
                  <a:gd name="T1" fmla="*/ 45 h 56"/>
                  <a:gd name="T2" fmla="*/ 64 w 65"/>
                  <a:gd name="T3" fmla="*/ 45 h 56"/>
                  <a:gd name="T4" fmla="*/ 57 w 65"/>
                  <a:gd name="T5" fmla="*/ 30 h 56"/>
                  <a:gd name="T6" fmla="*/ 46 w 65"/>
                  <a:gd name="T7" fmla="*/ 21 h 56"/>
                  <a:gd name="T8" fmla="*/ 35 w 65"/>
                  <a:gd name="T9" fmla="*/ 16 h 56"/>
                  <a:gd name="T10" fmla="*/ 33 w 65"/>
                  <a:gd name="T11" fmla="*/ 12 h 56"/>
                  <a:gd name="T12" fmla="*/ 25 w 65"/>
                  <a:gd name="T13" fmla="*/ 10 h 56"/>
                  <a:gd name="T14" fmla="*/ 20 w 65"/>
                  <a:gd name="T15" fmla="*/ 1 h 56"/>
                  <a:gd name="T16" fmla="*/ 12 w 65"/>
                  <a:gd name="T17" fmla="*/ 13 h 56"/>
                  <a:gd name="T18" fmla="*/ 11 w 65"/>
                  <a:gd name="T19" fmla="*/ 19 h 56"/>
                  <a:gd name="T20" fmla="*/ 15 w 65"/>
                  <a:gd name="T21" fmla="*/ 23 h 56"/>
                  <a:gd name="T22" fmla="*/ 14 w 65"/>
                  <a:gd name="T23" fmla="*/ 31 h 56"/>
                  <a:gd name="T24" fmla="*/ 9 w 65"/>
                  <a:gd name="T25" fmla="*/ 37 h 56"/>
                  <a:gd name="T26" fmla="*/ 3 w 65"/>
                  <a:gd name="T27" fmla="*/ 41 h 56"/>
                  <a:gd name="T28" fmla="*/ 11 w 65"/>
                  <a:gd name="T29" fmla="*/ 47 h 56"/>
                  <a:gd name="T30" fmla="*/ 15 w 65"/>
                  <a:gd name="T31" fmla="*/ 50 h 56"/>
                  <a:gd name="T32" fmla="*/ 17 w 65"/>
                  <a:gd name="T33" fmla="*/ 55 h 56"/>
                  <a:gd name="T34" fmla="*/ 29 w 65"/>
                  <a:gd name="T35" fmla="*/ 47 h 56"/>
                  <a:gd name="T36" fmla="*/ 37 w 65"/>
                  <a:gd name="T37" fmla="*/ 42 h 56"/>
                  <a:gd name="T38" fmla="*/ 43 w 65"/>
                  <a:gd name="T39" fmla="*/ 37 h 56"/>
                  <a:gd name="T40" fmla="*/ 47 w 65"/>
                  <a:gd name="T41" fmla="*/ 43 h 56"/>
                  <a:gd name="T42" fmla="*/ 51 w 65"/>
                  <a:gd name="T43" fmla="*/ 43 h 56"/>
                  <a:gd name="T44" fmla="*/ 54 w 65"/>
                  <a:gd name="T45" fmla="*/ 45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5"/>
                  <a:gd name="T70" fmla="*/ 0 h 56"/>
                  <a:gd name="T71" fmla="*/ 65 w 65"/>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5" h="56">
                    <a:moveTo>
                      <a:pt x="54" y="45"/>
                    </a:moveTo>
                    <a:cubicBezTo>
                      <a:pt x="56" y="47"/>
                      <a:pt x="63" y="49"/>
                      <a:pt x="64" y="45"/>
                    </a:cubicBezTo>
                    <a:cubicBezTo>
                      <a:pt x="65" y="39"/>
                      <a:pt x="62" y="34"/>
                      <a:pt x="57" y="30"/>
                    </a:cubicBezTo>
                    <a:cubicBezTo>
                      <a:pt x="53" y="27"/>
                      <a:pt x="51" y="22"/>
                      <a:pt x="46" y="21"/>
                    </a:cubicBezTo>
                    <a:cubicBezTo>
                      <a:pt x="43" y="21"/>
                      <a:pt x="35" y="20"/>
                      <a:pt x="35" y="16"/>
                    </a:cubicBezTo>
                    <a:cubicBezTo>
                      <a:pt x="35" y="15"/>
                      <a:pt x="34" y="13"/>
                      <a:pt x="33" y="12"/>
                    </a:cubicBezTo>
                    <a:cubicBezTo>
                      <a:pt x="31" y="10"/>
                      <a:pt x="27" y="12"/>
                      <a:pt x="25" y="10"/>
                    </a:cubicBezTo>
                    <a:cubicBezTo>
                      <a:pt x="22" y="8"/>
                      <a:pt x="24" y="2"/>
                      <a:pt x="20" y="1"/>
                    </a:cubicBezTo>
                    <a:cubicBezTo>
                      <a:pt x="13" y="0"/>
                      <a:pt x="13" y="9"/>
                      <a:pt x="12" y="13"/>
                    </a:cubicBezTo>
                    <a:cubicBezTo>
                      <a:pt x="11" y="15"/>
                      <a:pt x="11" y="18"/>
                      <a:pt x="11" y="19"/>
                    </a:cubicBezTo>
                    <a:cubicBezTo>
                      <a:pt x="10" y="22"/>
                      <a:pt x="13" y="22"/>
                      <a:pt x="15" y="23"/>
                    </a:cubicBezTo>
                    <a:cubicBezTo>
                      <a:pt x="21" y="26"/>
                      <a:pt x="18" y="28"/>
                      <a:pt x="14" y="31"/>
                    </a:cubicBezTo>
                    <a:cubicBezTo>
                      <a:pt x="12" y="33"/>
                      <a:pt x="11" y="35"/>
                      <a:pt x="9" y="37"/>
                    </a:cubicBezTo>
                    <a:cubicBezTo>
                      <a:pt x="8" y="39"/>
                      <a:pt x="4" y="39"/>
                      <a:pt x="3" y="41"/>
                    </a:cubicBezTo>
                    <a:cubicBezTo>
                      <a:pt x="0" y="46"/>
                      <a:pt x="8" y="46"/>
                      <a:pt x="11" y="47"/>
                    </a:cubicBezTo>
                    <a:cubicBezTo>
                      <a:pt x="13" y="47"/>
                      <a:pt x="15" y="48"/>
                      <a:pt x="15" y="50"/>
                    </a:cubicBezTo>
                    <a:cubicBezTo>
                      <a:pt x="15" y="52"/>
                      <a:pt x="15" y="54"/>
                      <a:pt x="17" y="55"/>
                    </a:cubicBezTo>
                    <a:cubicBezTo>
                      <a:pt x="24" y="56"/>
                      <a:pt x="25" y="51"/>
                      <a:pt x="29" y="47"/>
                    </a:cubicBezTo>
                    <a:cubicBezTo>
                      <a:pt x="31" y="45"/>
                      <a:pt x="38" y="47"/>
                      <a:pt x="37" y="42"/>
                    </a:cubicBezTo>
                    <a:cubicBezTo>
                      <a:pt x="36" y="39"/>
                      <a:pt x="40" y="33"/>
                      <a:pt x="43" y="37"/>
                    </a:cubicBezTo>
                    <a:cubicBezTo>
                      <a:pt x="45" y="38"/>
                      <a:pt x="45" y="41"/>
                      <a:pt x="47" y="43"/>
                    </a:cubicBezTo>
                    <a:cubicBezTo>
                      <a:pt x="48" y="44"/>
                      <a:pt x="49" y="43"/>
                      <a:pt x="51" y="43"/>
                    </a:cubicBezTo>
                    <a:cubicBezTo>
                      <a:pt x="52" y="43"/>
                      <a:pt x="53" y="45"/>
                      <a:pt x="54" y="4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7" name="Freeform 69"/>
              <p:cNvSpPr>
                <a:spLocks noChangeArrowheads="1"/>
              </p:cNvSpPr>
              <p:nvPr/>
            </p:nvSpPr>
            <p:spPr bwMode="auto">
              <a:xfrm>
                <a:off x="527050" y="471488"/>
                <a:ext cx="9525" cy="9525"/>
              </a:xfrm>
              <a:custGeom>
                <a:avLst/>
                <a:gdLst>
                  <a:gd name="T0" fmla="*/ 1 w 14"/>
                  <a:gd name="T1" fmla="*/ 6 h 13"/>
                  <a:gd name="T2" fmla="*/ 7 w 14"/>
                  <a:gd name="T3" fmla="*/ 2 h 13"/>
                  <a:gd name="T4" fmla="*/ 2 w 14"/>
                  <a:gd name="T5" fmla="*/ 2 h 13"/>
                  <a:gd name="T6" fmla="*/ 1 w 14"/>
                  <a:gd name="T7" fmla="*/ 6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1" y="6"/>
                    </a:moveTo>
                    <a:cubicBezTo>
                      <a:pt x="3" y="13"/>
                      <a:pt x="14" y="7"/>
                      <a:pt x="7" y="2"/>
                    </a:cubicBezTo>
                    <a:cubicBezTo>
                      <a:pt x="4" y="0"/>
                      <a:pt x="5" y="3"/>
                      <a:pt x="2" y="2"/>
                    </a:cubicBezTo>
                    <a:cubicBezTo>
                      <a:pt x="0" y="1"/>
                      <a:pt x="0" y="5"/>
                      <a:pt x="1"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8" name="Freeform 70"/>
              <p:cNvSpPr>
                <a:spLocks noChangeArrowheads="1"/>
              </p:cNvSpPr>
              <p:nvPr/>
            </p:nvSpPr>
            <p:spPr bwMode="auto">
              <a:xfrm>
                <a:off x="550863" y="401638"/>
                <a:ext cx="11113" cy="7938"/>
              </a:xfrm>
              <a:custGeom>
                <a:avLst/>
                <a:gdLst>
                  <a:gd name="T0" fmla="*/ 6 w 14"/>
                  <a:gd name="T1" fmla="*/ 1 h 11"/>
                  <a:gd name="T2" fmla="*/ 3 w 14"/>
                  <a:gd name="T3" fmla="*/ 6 h 11"/>
                  <a:gd name="T4" fmla="*/ 6 w 14"/>
                  <a:gd name="T5" fmla="*/ 1 h 11"/>
                  <a:gd name="T6" fmla="*/ 0 60000 65536"/>
                  <a:gd name="T7" fmla="*/ 0 60000 65536"/>
                  <a:gd name="T8" fmla="*/ 0 60000 65536"/>
                  <a:gd name="T9" fmla="*/ 0 w 14"/>
                  <a:gd name="T10" fmla="*/ 0 h 11"/>
                  <a:gd name="T11" fmla="*/ 14 w 14"/>
                  <a:gd name="T12" fmla="*/ 11 h 11"/>
                </a:gdLst>
                <a:ahLst/>
                <a:cxnLst>
                  <a:cxn ang="T6">
                    <a:pos x="T0" y="T1"/>
                  </a:cxn>
                  <a:cxn ang="T7">
                    <a:pos x="T2" y="T3"/>
                  </a:cxn>
                  <a:cxn ang="T8">
                    <a:pos x="T4" y="T5"/>
                  </a:cxn>
                </a:cxnLst>
                <a:rect l="T9" t="T10" r="T11" b="T12"/>
                <a:pathLst>
                  <a:path w="14" h="11">
                    <a:moveTo>
                      <a:pt x="6" y="1"/>
                    </a:moveTo>
                    <a:cubicBezTo>
                      <a:pt x="3" y="0"/>
                      <a:pt x="0" y="3"/>
                      <a:pt x="3" y="6"/>
                    </a:cubicBezTo>
                    <a:cubicBezTo>
                      <a:pt x="9" y="11"/>
                      <a:pt x="14" y="3"/>
                      <a:pt x="6"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39" name="Freeform 71"/>
              <p:cNvSpPr>
                <a:spLocks noChangeArrowheads="1"/>
              </p:cNvSpPr>
              <p:nvPr/>
            </p:nvSpPr>
            <p:spPr bwMode="auto">
              <a:xfrm>
                <a:off x="449263" y="247650"/>
                <a:ext cx="11113" cy="6350"/>
              </a:xfrm>
              <a:custGeom>
                <a:avLst/>
                <a:gdLst>
                  <a:gd name="T0" fmla="*/ 11 w 15"/>
                  <a:gd name="T1" fmla="*/ 1 h 8"/>
                  <a:gd name="T2" fmla="*/ 8 w 15"/>
                  <a:gd name="T3" fmla="*/ 1 h 8"/>
                  <a:gd name="T4" fmla="*/ 4 w 15"/>
                  <a:gd name="T5" fmla="*/ 3 h 8"/>
                  <a:gd name="T6" fmla="*/ 3 w 15"/>
                  <a:gd name="T7" fmla="*/ 8 h 8"/>
                  <a:gd name="T8" fmla="*/ 11 w 15"/>
                  <a:gd name="T9" fmla="*/ 1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11" y="1"/>
                    </a:moveTo>
                    <a:cubicBezTo>
                      <a:pt x="10" y="0"/>
                      <a:pt x="9" y="0"/>
                      <a:pt x="8" y="1"/>
                    </a:cubicBezTo>
                    <a:cubicBezTo>
                      <a:pt x="6" y="2"/>
                      <a:pt x="5" y="2"/>
                      <a:pt x="4" y="3"/>
                    </a:cubicBezTo>
                    <a:cubicBezTo>
                      <a:pt x="1" y="4"/>
                      <a:pt x="0" y="7"/>
                      <a:pt x="3" y="8"/>
                    </a:cubicBezTo>
                    <a:cubicBezTo>
                      <a:pt x="8" y="8"/>
                      <a:pt x="15" y="3"/>
                      <a:pt x="1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0" name="Freeform 72"/>
              <p:cNvSpPr>
                <a:spLocks noChangeArrowheads="1"/>
              </p:cNvSpPr>
              <p:nvPr/>
            </p:nvSpPr>
            <p:spPr bwMode="auto">
              <a:xfrm>
                <a:off x="528638" y="4714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cubicBezTo>
                      <a:pt x="0" y="0"/>
                      <a:pt x="0" y="0"/>
                      <a:pt x="0" y="0"/>
                    </a:cubicBezTo>
                    <a:cubicBezTo>
                      <a:pt x="0" y="0"/>
                      <a:pt x="0" y="0"/>
                      <a:pt x="0"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1" name="Freeform 73"/>
              <p:cNvSpPr>
                <a:spLocks noChangeArrowheads="1"/>
              </p:cNvSpPr>
              <p:nvPr/>
            </p:nvSpPr>
            <p:spPr bwMode="auto">
              <a:xfrm>
                <a:off x="511175" y="485775"/>
                <a:ext cx="11113" cy="15875"/>
              </a:xfrm>
              <a:custGeom>
                <a:avLst/>
                <a:gdLst>
                  <a:gd name="T0" fmla="*/ 4 w 13"/>
                  <a:gd name="T1" fmla="*/ 2 h 20"/>
                  <a:gd name="T2" fmla="*/ 7 w 13"/>
                  <a:gd name="T3" fmla="*/ 20 h 20"/>
                  <a:gd name="T4" fmla="*/ 12 w 13"/>
                  <a:gd name="T5" fmla="*/ 10 h 20"/>
                  <a:gd name="T6" fmla="*/ 4 w 13"/>
                  <a:gd name="T7" fmla="*/ 2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4" y="2"/>
                    </a:moveTo>
                    <a:cubicBezTo>
                      <a:pt x="0" y="5"/>
                      <a:pt x="1" y="18"/>
                      <a:pt x="7" y="20"/>
                    </a:cubicBezTo>
                    <a:cubicBezTo>
                      <a:pt x="9" y="20"/>
                      <a:pt x="12" y="13"/>
                      <a:pt x="12" y="10"/>
                    </a:cubicBezTo>
                    <a:cubicBezTo>
                      <a:pt x="13" y="7"/>
                      <a:pt x="9" y="0"/>
                      <a:pt x="4"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2" name="Freeform 74"/>
              <p:cNvSpPr>
                <a:spLocks noChangeArrowheads="1"/>
              </p:cNvSpPr>
              <p:nvPr/>
            </p:nvSpPr>
            <p:spPr bwMode="auto">
              <a:xfrm>
                <a:off x="422275" y="246063"/>
                <a:ext cx="19050" cy="4763"/>
              </a:xfrm>
              <a:custGeom>
                <a:avLst/>
                <a:gdLst>
                  <a:gd name="T0" fmla="*/ 1 w 25"/>
                  <a:gd name="T1" fmla="*/ 3 h 8"/>
                  <a:gd name="T2" fmla="*/ 2 w 25"/>
                  <a:gd name="T3" fmla="*/ 7 h 8"/>
                  <a:gd name="T4" fmla="*/ 9 w 25"/>
                  <a:gd name="T5" fmla="*/ 7 h 8"/>
                  <a:gd name="T6" fmla="*/ 18 w 25"/>
                  <a:gd name="T7" fmla="*/ 7 h 8"/>
                  <a:gd name="T8" fmla="*/ 20 w 25"/>
                  <a:gd name="T9" fmla="*/ 0 h 8"/>
                  <a:gd name="T10" fmla="*/ 8 w 25"/>
                  <a:gd name="T11" fmla="*/ 1 h 8"/>
                  <a:gd name="T12" fmla="*/ 9 w 25"/>
                  <a:gd name="T13" fmla="*/ 1 h 8"/>
                  <a:gd name="T14" fmla="*/ 7 w 25"/>
                  <a:gd name="T15" fmla="*/ 1 h 8"/>
                  <a:gd name="T16" fmla="*/ 1 w 25"/>
                  <a:gd name="T17" fmla="*/ 3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8"/>
                  <a:gd name="T29" fmla="*/ 25 w 25"/>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8">
                    <a:moveTo>
                      <a:pt x="1" y="3"/>
                    </a:moveTo>
                    <a:cubicBezTo>
                      <a:pt x="0" y="4"/>
                      <a:pt x="0" y="6"/>
                      <a:pt x="2" y="7"/>
                    </a:cubicBezTo>
                    <a:cubicBezTo>
                      <a:pt x="4" y="8"/>
                      <a:pt x="7" y="8"/>
                      <a:pt x="9" y="7"/>
                    </a:cubicBezTo>
                    <a:cubicBezTo>
                      <a:pt x="12" y="7"/>
                      <a:pt x="14" y="8"/>
                      <a:pt x="18" y="7"/>
                    </a:cubicBezTo>
                    <a:cubicBezTo>
                      <a:pt x="22" y="6"/>
                      <a:pt x="25" y="1"/>
                      <a:pt x="20" y="0"/>
                    </a:cubicBezTo>
                    <a:cubicBezTo>
                      <a:pt x="16" y="0"/>
                      <a:pt x="12" y="1"/>
                      <a:pt x="8" y="1"/>
                    </a:cubicBezTo>
                    <a:cubicBezTo>
                      <a:pt x="9" y="1"/>
                      <a:pt x="9" y="1"/>
                      <a:pt x="9" y="1"/>
                    </a:cubicBezTo>
                    <a:cubicBezTo>
                      <a:pt x="9" y="1"/>
                      <a:pt x="8" y="1"/>
                      <a:pt x="7" y="1"/>
                    </a:cubicBezTo>
                    <a:cubicBezTo>
                      <a:pt x="5" y="2"/>
                      <a:pt x="3" y="1"/>
                      <a:pt x="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3" name="Freeform 75"/>
              <p:cNvSpPr>
                <a:spLocks noChangeArrowheads="1"/>
              </p:cNvSpPr>
              <p:nvPr/>
            </p:nvSpPr>
            <p:spPr bwMode="auto">
              <a:xfrm>
                <a:off x="406400" y="206375"/>
                <a:ext cx="14288" cy="7938"/>
              </a:xfrm>
              <a:custGeom>
                <a:avLst/>
                <a:gdLst>
                  <a:gd name="T0" fmla="*/ 11 w 19"/>
                  <a:gd name="T1" fmla="*/ 1 h 11"/>
                  <a:gd name="T2" fmla="*/ 5 w 19"/>
                  <a:gd name="T3" fmla="*/ 6 h 11"/>
                  <a:gd name="T4" fmla="*/ 8 w 19"/>
                  <a:gd name="T5" fmla="*/ 6 h 11"/>
                  <a:gd name="T6" fmla="*/ 10 w 19"/>
                  <a:gd name="T7" fmla="*/ 9 h 11"/>
                  <a:gd name="T8" fmla="*/ 17 w 19"/>
                  <a:gd name="T9" fmla="*/ 8 h 11"/>
                  <a:gd name="T10" fmla="*/ 11 w 19"/>
                  <a:gd name="T11" fmla="*/ 1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11" y="1"/>
                    </a:moveTo>
                    <a:cubicBezTo>
                      <a:pt x="8" y="1"/>
                      <a:pt x="0" y="5"/>
                      <a:pt x="5" y="6"/>
                    </a:cubicBezTo>
                    <a:cubicBezTo>
                      <a:pt x="6" y="6"/>
                      <a:pt x="7" y="6"/>
                      <a:pt x="8" y="6"/>
                    </a:cubicBezTo>
                    <a:cubicBezTo>
                      <a:pt x="9" y="7"/>
                      <a:pt x="9" y="8"/>
                      <a:pt x="10" y="9"/>
                    </a:cubicBezTo>
                    <a:cubicBezTo>
                      <a:pt x="11" y="10"/>
                      <a:pt x="15" y="11"/>
                      <a:pt x="17" y="8"/>
                    </a:cubicBezTo>
                    <a:cubicBezTo>
                      <a:pt x="19" y="5"/>
                      <a:pt x="16" y="0"/>
                      <a:pt x="1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4" name="Freeform 76"/>
              <p:cNvSpPr>
                <a:spLocks noChangeArrowheads="1"/>
              </p:cNvSpPr>
              <p:nvPr/>
            </p:nvSpPr>
            <p:spPr bwMode="auto">
              <a:xfrm>
                <a:off x="511175" y="269875"/>
                <a:ext cx="9525" cy="7938"/>
              </a:xfrm>
              <a:custGeom>
                <a:avLst/>
                <a:gdLst>
                  <a:gd name="T0" fmla="*/ 4 w 12"/>
                  <a:gd name="T1" fmla="*/ 4 h 9"/>
                  <a:gd name="T2" fmla="*/ 6 w 12"/>
                  <a:gd name="T3" fmla="*/ 9 h 9"/>
                  <a:gd name="T4" fmla="*/ 8 w 12"/>
                  <a:gd name="T5" fmla="*/ 1 h 9"/>
                  <a:gd name="T6" fmla="*/ 4 w 12"/>
                  <a:gd name="T7" fmla="*/ 4 h 9"/>
                  <a:gd name="T8" fmla="*/ 0 60000 65536"/>
                  <a:gd name="T9" fmla="*/ 0 60000 65536"/>
                  <a:gd name="T10" fmla="*/ 0 60000 65536"/>
                  <a:gd name="T11" fmla="*/ 0 60000 65536"/>
                  <a:gd name="T12" fmla="*/ 0 w 12"/>
                  <a:gd name="T13" fmla="*/ 0 h 9"/>
                  <a:gd name="T14" fmla="*/ 12 w 12"/>
                  <a:gd name="T15" fmla="*/ 9 h 9"/>
                </a:gdLst>
                <a:ahLst/>
                <a:cxnLst>
                  <a:cxn ang="T8">
                    <a:pos x="T0" y="T1"/>
                  </a:cxn>
                  <a:cxn ang="T9">
                    <a:pos x="T2" y="T3"/>
                  </a:cxn>
                  <a:cxn ang="T10">
                    <a:pos x="T4" y="T5"/>
                  </a:cxn>
                  <a:cxn ang="T11">
                    <a:pos x="T6" y="T7"/>
                  </a:cxn>
                </a:cxnLst>
                <a:rect l="T12" t="T13" r="T14" b="T15"/>
                <a:pathLst>
                  <a:path w="12" h="9">
                    <a:moveTo>
                      <a:pt x="4" y="4"/>
                    </a:moveTo>
                    <a:cubicBezTo>
                      <a:pt x="0" y="6"/>
                      <a:pt x="3" y="8"/>
                      <a:pt x="6" y="9"/>
                    </a:cubicBezTo>
                    <a:cubicBezTo>
                      <a:pt x="11" y="9"/>
                      <a:pt x="12" y="0"/>
                      <a:pt x="8" y="1"/>
                    </a:cubicBezTo>
                    <a:cubicBezTo>
                      <a:pt x="7" y="1"/>
                      <a:pt x="5" y="3"/>
                      <a:pt x="4"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5" name="Freeform 77"/>
              <p:cNvSpPr>
                <a:spLocks noChangeArrowheads="1"/>
              </p:cNvSpPr>
              <p:nvPr/>
            </p:nvSpPr>
            <p:spPr bwMode="auto">
              <a:xfrm>
                <a:off x="412750" y="227013"/>
                <a:ext cx="20638" cy="19050"/>
              </a:xfrm>
              <a:custGeom>
                <a:avLst/>
                <a:gdLst>
                  <a:gd name="T0" fmla="*/ 17 w 28"/>
                  <a:gd name="T1" fmla="*/ 6 h 25"/>
                  <a:gd name="T2" fmla="*/ 12 w 28"/>
                  <a:gd name="T3" fmla="*/ 2 h 25"/>
                  <a:gd name="T4" fmla="*/ 5 w 28"/>
                  <a:gd name="T5" fmla="*/ 1 h 25"/>
                  <a:gd name="T6" fmla="*/ 3 w 28"/>
                  <a:gd name="T7" fmla="*/ 5 h 25"/>
                  <a:gd name="T8" fmla="*/ 2 w 28"/>
                  <a:gd name="T9" fmla="*/ 10 h 25"/>
                  <a:gd name="T10" fmla="*/ 4 w 28"/>
                  <a:gd name="T11" fmla="*/ 11 h 25"/>
                  <a:gd name="T12" fmla="*/ 4 w 28"/>
                  <a:gd name="T13" fmla="*/ 14 h 25"/>
                  <a:gd name="T14" fmla="*/ 8 w 28"/>
                  <a:gd name="T15" fmla="*/ 15 h 25"/>
                  <a:gd name="T16" fmla="*/ 7 w 28"/>
                  <a:gd name="T17" fmla="*/ 18 h 25"/>
                  <a:gd name="T18" fmla="*/ 2 w 28"/>
                  <a:gd name="T19" fmla="*/ 19 h 25"/>
                  <a:gd name="T20" fmla="*/ 5 w 28"/>
                  <a:gd name="T21" fmla="*/ 23 h 25"/>
                  <a:gd name="T22" fmla="*/ 10 w 28"/>
                  <a:gd name="T23" fmla="*/ 25 h 25"/>
                  <a:gd name="T24" fmla="*/ 18 w 28"/>
                  <a:gd name="T25" fmla="*/ 22 h 25"/>
                  <a:gd name="T26" fmla="*/ 24 w 28"/>
                  <a:gd name="T27" fmla="*/ 19 h 25"/>
                  <a:gd name="T28" fmla="*/ 23 w 28"/>
                  <a:gd name="T29" fmla="*/ 17 h 25"/>
                  <a:gd name="T30" fmla="*/ 26 w 28"/>
                  <a:gd name="T31" fmla="*/ 15 h 25"/>
                  <a:gd name="T32" fmla="*/ 24 w 28"/>
                  <a:gd name="T33" fmla="*/ 12 h 25"/>
                  <a:gd name="T34" fmla="*/ 22 w 28"/>
                  <a:gd name="T35" fmla="*/ 7 h 25"/>
                  <a:gd name="T36" fmla="*/ 17 w 28"/>
                  <a:gd name="T37" fmla="*/ 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5"/>
                  <a:gd name="T59" fmla="*/ 28 w 28"/>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5">
                    <a:moveTo>
                      <a:pt x="17" y="6"/>
                    </a:moveTo>
                    <a:cubicBezTo>
                      <a:pt x="14" y="6"/>
                      <a:pt x="14" y="3"/>
                      <a:pt x="12" y="2"/>
                    </a:cubicBezTo>
                    <a:cubicBezTo>
                      <a:pt x="11" y="1"/>
                      <a:pt x="8" y="0"/>
                      <a:pt x="5" y="1"/>
                    </a:cubicBezTo>
                    <a:cubicBezTo>
                      <a:pt x="2" y="2"/>
                      <a:pt x="3" y="4"/>
                      <a:pt x="3" y="5"/>
                    </a:cubicBezTo>
                    <a:cubicBezTo>
                      <a:pt x="3" y="7"/>
                      <a:pt x="0" y="8"/>
                      <a:pt x="2" y="10"/>
                    </a:cubicBezTo>
                    <a:cubicBezTo>
                      <a:pt x="3" y="10"/>
                      <a:pt x="4" y="11"/>
                      <a:pt x="4" y="11"/>
                    </a:cubicBezTo>
                    <a:cubicBezTo>
                      <a:pt x="4" y="12"/>
                      <a:pt x="3" y="13"/>
                      <a:pt x="4" y="14"/>
                    </a:cubicBezTo>
                    <a:cubicBezTo>
                      <a:pt x="4" y="15"/>
                      <a:pt x="7" y="15"/>
                      <a:pt x="8" y="15"/>
                    </a:cubicBezTo>
                    <a:cubicBezTo>
                      <a:pt x="10" y="16"/>
                      <a:pt x="10" y="18"/>
                      <a:pt x="7" y="18"/>
                    </a:cubicBezTo>
                    <a:cubicBezTo>
                      <a:pt x="6" y="19"/>
                      <a:pt x="4" y="18"/>
                      <a:pt x="2" y="19"/>
                    </a:cubicBezTo>
                    <a:cubicBezTo>
                      <a:pt x="0" y="20"/>
                      <a:pt x="4" y="22"/>
                      <a:pt x="5" y="23"/>
                    </a:cubicBezTo>
                    <a:cubicBezTo>
                      <a:pt x="6" y="24"/>
                      <a:pt x="7" y="25"/>
                      <a:pt x="10" y="25"/>
                    </a:cubicBezTo>
                    <a:cubicBezTo>
                      <a:pt x="13" y="24"/>
                      <a:pt x="15" y="22"/>
                      <a:pt x="18" y="22"/>
                    </a:cubicBezTo>
                    <a:cubicBezTo>
                      <a:pt x="20" y="21"/>
                      <a:pt x="23" y="21"/>
                      <a:pt x="24" y="19"/>
                    </a:cubicBezTo>
                    <a:cubicBezTo>
                      <a:pt x="24" y="18"/>
                      <a:pt x="23" y="17"/>
                      <a:pt x="23" y="17"/>
                    </a:cubicBezTo>
                    <a:cubicBezTo>
                      <a:pt x="24" y="16"/>
                      <a:pt x="25" y="16"/>
                      <a:pt x="26" y="15"/>
                    </a:cubicBezTo>
                    <a:cubicBezTo>
                      <a:pt x="28" y="14"/>
                      <a:pt x="25" y="12"/>
                      <a:pt x="24" y="12"/>
                    </a:cubicBezTo>
                    <a:cubicBezTo>
                      <a:pt x="22" y="11"/>
                      <a:pt x="24" y="8"/>
                      <a:pt x="22" y="7"/>
                    </a:cubicBezTo>
                    <a:cubicBezTo>
                      <a:pt x="21" y="5"/>
                      <a:pt x="19" y="6"/>
                      <a:pt x="17"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6" name="Freeform 78"/>
              <p:cNvSpPr>
                <a:spLocks noChangeArrowheads="1"/>
              </p:cNvSpPr>
              <p:nvPr/>
            </p:nvSpPr>
            <p:spPr bwMode="auto">
              <a:xfrm>
                <a:off x="423863" y="254000"/>
                <a:ext cx="4763" cy="4763"/>
              </a:xfrm>
              <a:custGeom>
                <a:avLst/>
                <a:gdLst>
                  <a:gd name="T0" fmla="*/ 1 w 6"/>
                  <a:gd name="T1" fmla="*/ 4 h 7"/>
                  <a:gd name="T2" fmla="*/ 4 w 6"/>
                  <a:gd name="T3" fmla="*/ 5 h 7"/>
                  <a:gd name="T4" fmla="*/ 6 w 6"/>
                  <a:gd name="T5" fmla="*/ 0 h 7"/>
                  <a:gd name="T6" fmla="*/ 1 w 6"/>
                  <a:gd name="T7" fmla="*/ 4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4"/>
                    </a:moveTo>
                    <a:cubicBezTo>
                      <a:pt x="1" y="4"/>
                      <a:pt x="2" y="7"/>
                      <a:pt x="4" y="5"/>
                    </a:cubicBezTo>
                    <a:cubicBezTo>
                      <a:pt x="6" y="4"/>
                      <a:pt x="5" y="2"/>
                      <a:pt x="6" y="0"/>
                    </a:cubicBezTo>
                    <a:cubicBezTo>
                      <a:pt x="3" y="0"/>
                      <a:pt x="0" y="1"/>
                      <a:pt x="1"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7" name="Freeform 79"/>
              <p:cNvSpPr>
                <a:spLocks noChangeArrowheads="1"/>
              </p:cNvSpPr>
              <p:nvPr/>
            </p:nvSpPr>
            <p:spPr bwMode="auto">
              <a:xfrm>
                <a:off x="425450" y="276225"/>
                <a:ext cx="4763" cy="4763"/>
              </a:xfrm>
              <a:custGeom>
                <a:avLst/>
                <a:gdLst>
                  <a:gd name="T0" fmla="*/ 6 w 6"/>
                  <a:gd name="T1" fmla="*/ 3 h 6"/>
                  <a:gd name="T2" fmla="*/ 0 w 6"/>
                  <a:gd name="T3" fmla="*/ 3 h 6"/>
                  <a:gd name="T4" fmla="*/ 6 w 6"/>
                  <a:gd name="T5" fmla="*/ 3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6" y="3"/>
                    </a:moveTo>
                    <a:cubicBezTo>
                      <a:pt x="6" y="1"/>
                      <a:pt x="0" y="0"/>
                      <a:pt x="0" y="3"/>
                    </a:cubicBezTo>
                    <a:cubicBezTo>
                      <a:pt x="0" y="6"/>
                      <a:pt x="5" y="6"/>
                      <a:pt x="6"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8" name="Freeform 80"/>
              <p:cNvSpPr>
                <a:spLocks noChangeArrowheads="1"/>
              </p:cNvSpPr>
              <p:nvPr/>
            </p:nvSpPr>
            <p:spPr bwMode="auto">
              <a:xfrm>
                <a:off x="515938" y="554038"/>
                <a:ext cx="4763" cy="4763"/>
              </a:xfrm>
              <a:custGeom>
                <a:avLst/>
                <a:gdLst>
                  <a:gd name="T0" fmla="*/ 3 w 6"/>
                  <a:gd name="T1" fmla="*/ 6 h 7"/>
                  <a:gd name="T2" fmla="*/ 5 w 6"/>
                  <a:gd name="T3" fmla="*/ 4 h 7"/>
                  <a:gd name="T4" fmla="*/ 3 w 6"/>
                  <a:gd name="T5" fmla="*/ 0 h 7"/>
                  <a:gd name="T6" fmla="*/ 3 w 6"/>
                  <a:gd name="T7" fmla="*/ 6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6"/>
                    </a:moveTo>
                    <a:cubicBezTo>
                      <a:pt x="5" y="7"/>
                      <a:pt x="6" y="6"/>
                      <a:pt x="5" y="4"/>
                    </a:cubicBezTo>
                    <a:cubicBezTo>
                      <a:pt x="5" y="2"/>
                      <a:pt x="5" y="1"/>
                      <a:pt x="3" y="0"/>
                    </a:cubicBezTo>
                    <a:cubicBezTo>
                      <a:pt x="0" y="1"/>
                      <a:pt x="0" y="5"/>
                      <a:pt x="3"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49" name="Freeform 81"/>
              <p:cNvSpPr>
                <a:spLocks noChangeArrowheads="1"/>
              </p:cNvSpPr>
              <p:nvPr/>
            </p:nvSpPr>
            <p:spPr bwMode="auto">
              <a:xfrm>
                <a:off x="512763" y="563563"/>
                <a:ext cx="12700" cy="17463"/>
              </a:xfrm>
              <a:custGeom>
                <a:avLst/>
                <a:gdLst>
                  <a:gd name="T0" fmla="*/ 5 w 16"/>
                  <a:gd name="T1" fmla="*/ 23 h 24"/>
                  <a:gd name="T2" fmla="*/ 15 w 16"/>
                  <a:gd name="T3" fmla="*/ 16 h 24"/>
                  <a:gd name="T4" fmla="*/ 10 w 16"/>
                  <a:gd name="T5" fmla="*/ 4 h 24"/>
                  <a:gd name="T6" fmla="*/ 6 w 16"/>
                  <a:gd name="T7" fmla="*/ 1 h 24"/>
                  <a:gd name="T8" fmla="*/ 6 w 16"/>
                  <a:gd name="T9" fmla="*/ 7 h 24"/>
                  <a:gd name="T10" fmla="*/ 5 w 16"/>
                  <a:gd name="T11" fmla="*/ 23 h 24"/>
                  <a:gd name="T12" fmla="*/ 0 60000 65536"/>
                  <a:gd name="T13" fmla="*/ 0 60000 65536"/>
                  <a:gd name="T14" fmla="*/ 0 60000 65536"/>
                  <a:gd name="T15" fmla="*/ 0 60000 65536"/>
                  <a:gd name="T16" fmla="*/ 0 60000 65536"/>
                  <a:gd name="T17" fmla="*/ 0 60000 65536"/>
                  <a:gd name="T18" fmla="*/ 0 w 16"/>
                  <a:gd name="T19" fmla="*/ 0 h 24"/>
                  <a:gd name="T20" fmla="*/ 16 w 1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6" h="24">
                    <a:moveTo>
                      <a:pt x="5" y="23"/>
                    </a:moveTo>
                    <a:cubicBezTo>
                      <a:pt x="8" y="24"/>
                      <a:pt x="16" y="20"/>
                      <a:pt x="15" y="16"/>
                    </a:cubicBezTo>
                    <a:cubicBezTo>
                      <a:pt x="15" y="12"/>
                      <a:pt x="10" y="9"/>
                      <a:pt x="10" y="4"/>
                    </a:cubicBezTo>
                    <a:cubicBezTo>
                      <a:pt x="10" y="2"/>
                      <a:pt x="9" y="0"/>
                      <a:pt x="6" y="1"/>
                    </a:cubicBezTo>
                    <a:cubicBezTo>
                      <a:pt x="4" y="2"/>
                      <a:pt x="6" y="6"/>
                      <a:pt x="6" y="7"/>
                    </a:cubicBezTo>
                    <a:cubicBezTo>
                      <a:pt x="7" y="11"/>
                      <a:pt x="0" y="20"/>
                      <a:pt x="5" y="2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0" name="Freeform 82"/>
              <p:cNvSpPr>
                <a:spLocks noChangeArrowheads="1"/>
              </p:cNvSpPr>
              <p:nvPr/>
            </p:nvSpPr>
            <p:spPr bwMode="auto">
              <a:xfrm>
                <a:off x="414338" y="306388"/>
                <a:ext cx="38100" cy="36513"/>
              </a:xfrm>
              <a:custGeom>
                <a:avLst/>
                <a:gdLst>
                  <a:gd name="T0" fmla="*/ 42 w 50"/>
                  <a:gd name="T1" fmla="*/ 12 h 48"/>
                  <a:gd name="T2" fmla="*/ 50 w 50"/>
                  <a:gd name="T3" fmla="*/ 6 h 48"/>
                  <a:gd name="T4" fmla="*/ 41 w 50"/>
                  <a:gd name="T5" fmla="*/ 3 h 48"/>
                  <a:gd name="T6" fmla="*/ 34 w 50"/>
                  <a:gd name="T7" fmla="*/ 3 h 48"/>
                  <a:gd name="T8" fmla="*/ 27 w 50"/>
                  <a:gd name="T9" fmla="*/ 2 h 48"/>
                  <a:gd name="T10" fmla="*/ 12 w 50"/>
                  <a:gd name="T11" fmla="*/ 4 h 48"/>
                  <a:gd name="T12" fmla="*/ 7 w 50"/>
                  <a:gd name="T13" fmla="*/ 9 h 48"/>
                  <a:gd name="T14" fmla="*/ 8 w 50"/>
                  <a:gd name="T15" fmla="*/ 15 h 48"/>
                  <a:gd name="T16" fmla="*/ 2 w 50"/>
                  <a:gd name="T17" fmla="*/ 25 h 48"/>
                  <a:gd name="T18" fmla="*/ 1 w 50"/>
                  <a:gd name="T19" fmla="*/ 40 h 48"/>
                  <a:gd name="T20" fmla="*/ 7 w 50"/>
                  <a:gd name="T21" fmla="*/ 48 h 48"/>
                  <a:gd name="T22" fmla="*/ 17 w 50"/>
                  <a:gd name="T23" fmla="*/ 42 h 48"/>
                  <a:gd name="T24" fmla="*/ 19 w 50"/>
                  <a:gd name="T25" fmla="*/ 33 h 48"/>
                  <a:gd name="T26" fmla="*/ 18 w 50"/>
                  <a:gd name="T27" fmla="*/ 29 h 48"/>
                  <a:gd name="T28" fmla="*/ 31 w 50"/>
                  <a:gd name="T29" fmla="*/ 30 h 48"/>
                  <a:gd name="T30" fmla="*/ 33 w 50"/>
                  <a:gd name="T31" fmla="*/ 25 h 48"/>
                  <a:gd name="T32" fmla="*/ 38 w 50"/>
                  <a:gd name="T33" fmla="*/ 20 h 48"/>
                  <a:gd name="T34" fmla="*/ 40 w 50"/>
                  <a:gd name="T35" fmla="*/ 15 h 48"/>
                  <a:gd name="T36" fmla="*/ 42 w 50"/>
                  <a:gd name="T37" fmla="*/ 12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48"/>
                  <a:gd name="T59" fmla="*/ 50 w 50"/>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48">
                    <a:moveTo>
                      <a:pt x="42" y="12"/>
                    </a:moveTo>
                    <a:cubicBezTo>
                      <a:pt x="46" y="11"/>
                      <a:pt x="50" y="9"/>
                      <a:pt x="50" y="6"/>
                    </a:cubicBezTo>
                    <a:cubicBezTo>
                      <a:pt x="50" y="3"/>
                      <a:pt x="44" y="2"/>
                      <a:pt x="41" y="3"/>
                    </a:cubicBezTo>
                    <a:cubicBezTo>
                      <a:pt x="39" y="3"/>
                      <a:pt x="36" y="3"/>
                      <a:pt x="34" y="3"/>
                    </a:cubicBezTo>
                    <a:cubicBezTo>
                      <a:pt x="31" y="3"/>
                      <a:pt x="30" y="2"/>
                      <a:pt x="27" y="2"/>
                    </a:cubicBezTo>
                    <a:cubicBezTo>
                      <a:pt x="22" y="0"/>
                      <a:pt x="17" y="2"/>
                      <a:pt x="12" y="4"/>
                    </a:cubicBezTo>
                    <a:cubicBezTo>
                      <a:pt x="9" y="5"/>
                      <a:pt x="5" y="7"/>
                      <a:pt x="7" y="9"/>
                    </a:cubicBezTo>
                    <a:cubicBezTo>
                      <a:pt x="8" y="11"/>
                      <a:pt x="12" y="14"/>
                      <a:pt x="8" y="15"/>
                    </a:cubicBezTo>
                    <a:cubicBezTo>
                      <a:pt x="3" y="17"/>
                      <a:pt x="3" y="21"/>
                      <a:pt x="2" y="25"/>
                    </a:cubicBezTo>
                    <a:cubicBezTo>
                      <a:pt x="2" y="30"/>
                      <a:pt x="0" y="35"/>
                      <a:pt x="1" y="40"/>
                    </a:cubicBezTo>
                    <a:cubicBezTo>
                      <a:pt x="2" y="42"/>
                      <a:pt x="3" y="48"/>
                      <a:pt x="7" y="48"/>
                    </a:cubicBezTo>
                    <a:cubicBezTo>
                      <a:pt x="10" y="48"/>
                      <a:pt x="15" y="44"/>
                      <a:pt x="17" y="42"/>
                    </a:cubicBezTo>
                    <a:cubicBezTo>
                      <a:pt x="20" y="40"/>
                      <a:pt x="21" y="35"/>
                      <a:pt x="19" y="33"/>
                    </a:cubicBezTo>
                    <a:cubicBezTo>
                      <a:pt x="18" y="32"/>
                      <a:pt x="14" y="29"/>
                      <a:pt x="18" y="29"/>
                    </a:cubicBezTo>
                    <a:cubicBezTo>
                      <a:pt x="22" y="29"/>
                      <a:pt x="28" y="35"/>
                      <a:pt x="31" y="30"/>
                    </a:cubicBezTo>
                    <a:cubicBezTo>
                      <a:pt x="32" y="29"/>
                      <a:pt x="32" y="27"/>
                      <a:pt x="33" y="25"/>
                    </a:cubicBezTo>
                    <a:cubicBezTo>
                      <a:pt x="34" y="23"/>
                      <a:pt x="36" y="22"/>
                      <a:pt x="38" y="20"/>
                    </a:cubicBezTo>
                    <a:cubicBezTo>
                      <a:pt x="38" y="18"/>
                      <a:pt x="40" y="17"/>
                      <a:pt x="40" y="15"/>
                    </a:cubicBezTo>
                    <a:cubicBezTo>
                      <a:pt x="40" y="13"/>
                      <a:pt x="39" y="13"/>
                      <a:pt x="42" y="1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1" name="Freeform 83"/>
              <p:cNvSpPr>
                <a:spLocks noChangeArrowheads="1"/>
              </p:cNvSpPr>
              <p:nvPr/>
            </p:nvSpPr>
            <p:spPr bwMode="auto">
              <a:xfrm>
                <a:off x="412750" y="282575"/>
                <a:ext cx="23813" cy="19050"/>
              </a:xfrm>
              <a:custGeom>
                <a:avLst/>
                <a:gdLst>
                  <a:gd name="T0" fmla="*/ 9 w 31"/>
                  <a:gd name="T1" fmla="*/ 5 h 25"/>
                  <a:gd name="T2" fmla="*/ 7 w 31"/>
                  <a:gd name="T3" fmla="*/ 20 h 25"/>
                  <a:gd name="T4" fmla="*/ 26 w 31"/>
                  <a:gd name="T5" fmla="*/ 19 h 25"/>
                  <a:gd name="T6" fmla="*/ 22 w 31"/>
                  <a:gd name="T7" fmla="*/ 4 h 25"/>
                  <a:gd name="T8" fmla="*/ 9 w 31"/>
                  <a:gd name="T9" fmla="*/ 5 h 25"/>
                  <a:gd name="T10" fmla="*/ 0 60000 65536"/>
                  <a:gd name="T11" fmla="*/ 0 60000 65536"/>
                  <a:gd name="T12" fmla="*/ 0 60000 65536"/>
                  <a:gd name="T13" fmla="*/ 0 60000 65536"/>
                  <a:gd name="T14" fmla="*/ 0 60000 65536"/>
                  <a:gd name="T15" fmla="*/ 0 w 31"/>
                  <a:gd name="T16" fmla="*/ 0 h 25"/>
                  <a:gd name="T17" fmla="*/ 31 w 31"/>
                  <a:gd name="T18" fmla="*/ 25 h 25"/>
                </a:gdLst>
                <a:ahLst/>
                <a:cxnLst>
                  <a:cxn ang="T10">
                    <a:pos x="T0" y="T1"/>
                  </a:cxn>
                  <a:cxn ang="T11">
                    <a:pos x="T2" y="T3"/>
                  </a:cxn>
                  <a:cxn ang="T12">
                    <a:pos x="T4" y="T5"/>
                  </a:cxn>
                  <a:cxn ang="T13">
                    <a:pos x="T6" y="T7"/>
                  </a:cxn>
                  <a:cxn ang="T14">
                    <a:pos x="T8" y="T9"/>
                  </a:cxn>
                </a:cxnLst>
                <a:rect l="T15" t="T16" r="T17" b="T18"/>
                <a:pathLst>
                  <a:path w="31" h="25">
                    <a:moveTo>
                      <a:pt x="9" y="5"/>
                    </a:moveTo>
                    <a:cubicBezTo>
                      <a:pt x="7" y="9"/>
                      <a:pt x="0" y="18"/>
                      <a:pt x="7" y="20"/>
                    </a:cubicBezTo>
                    <a:cubicBezTo>
                      <a:pt x="12" y="22"/>
                      <a:pt x="22" y="25"/>
                      <a:pt x="26" y="19"/>
                    </a:cubicBezTo>
                    <a:cubicBezTo>
                      <a:pt x="31" y="12"/>
                      <a:pt x="25" y="9"/>
                      <a:pt x="22" y="4"/>
                    </a:cubicBezTo>
                    <a:cubicBezTo>
                      <a:pt x="20" y="1"/>
                      <a:pt x="11" y="0"/>
                      <a:pt x="9"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2" name="Freeform 84"/>
              <p:cNvSpPr>
                <a:spLocks noChangeArrowheads="1"/>
              </p:cNvSpPr>
              <p:nvPr/>
            </p:nvSpPr>
            <p:spPr bwMode="auto">
              <a:xfrm>
                <a:off x="815975" y="285750"/>
                <a:ext cx="4763" cy="6350"/>
              </a:xfrm>
              <a:custGeom>
                <a:avLst/>
                <a:gdLst>
                  <a:gd name="T0" fmla="*/ 5 w 6"/>
                  <a:gd name="T1" fmla="*/ 7 h 8"/>
                  <a:gd name="T2" fmla="*/ 5 w 6"/>
                  <a:gd name="T3" fmla="*/ 4 h 8"/>
                  <a:gd name="T4" fmla="*/ 2 w 6"/>
                  <a:gd name="T5" fmla="*/ 1 h 8"/>
                  <a:gd name="T6" fmla="*/ 2 w 6"/>
                  <a:gd name="T7" fmla="*/ 6 h 8"/>
                  <a:gd name="T8" fmla="*/ 5 w 6"/>
                  <a:gd name="T9" fmla="*/ 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5" y="7"/>
                    </a:moveTo>
                    <a:cubicBezTo>
                      <a:pt x="6" y="7"/>
                      <a:pt x="5" y="5"/>
                      <a:pt x="5" y="4"/>
                    </a:cubicBezTo>
                    <a:cubicBezTo>
                      <a:pt x="5" y="2"/>
                      <a:pt x="3" y="1"/>
                      <a:pt x="2" y="1"/>
                    </a:cubicBezTo>
                    <a:cubicBezTo>
                      <a:pt x="0" y="0"/>
                      <a:pt x="2" y="5"/>
                      <a:pt x="2" y="6"/>
                    </a:cubicBezTo>
                    <a:cubicBezTo>
                      <a:pt x="3" y="7"/>
                      <a:pt x="4" y="8"/>
                      <a:pt x="5"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3" name="Freeform 85"/>
              <p:cNvSpPr>
                <a:spLocks noChangeArrowheads="1"/>
              </p:cNvSpPr>
              <p:nvPr/>
            </p:nvSpPr>
            <p:spPr bwMode="auto">
              <a:xfrm>
                <a:off x="376238" y="222250"/>
                <a:ext cx="30163" cy="25400"/>
              </a:xfrm>
              <a:custGeom>
                <a:avLst/>
                <a:gdLst>
                  <a:gd name="T0" fmla="*/ 29 w 40"/>
                  <a:gd name="T1" fmla="*/ 13 h 34"/>
                  <a:gd name="T2" fmla="*/ 25 w 40"/>
                  <a:gd name="T3" fmla="*/ 7 h 34"/>
                  <a:gd name="T4" fmla="*/ 22 w 40"/>
                  <a:gd name="T5" fmla="*/ 8 h 34"/>
                  <a:gd name="T6" fmla="*/ 18 w 40"/>
                  <a:gd name="T7" fmla="*/ 8 h 34"/>
                  <a:gd name="T8" fmla="*/ 16 w 40"/>
                  <a:gd name="T9" fmla="*/ 2 h 34"/>
                  <a:gd name="T10" fmla="*/ 13 w 40"/>
                  <a:gd name="T11" fmla="*/ 1 h 34"/>
                  <a:gd name="T12" fmla="*/ 6 w 40"/>
                  <a:gd name="T13" fmla="*/ 2 h 34"/>
                  <a:gd name="T14" fmla="*/ 0 w 40"/>
                  <a:gd name="T15" fmla="*/ 9 h 34"/>
                  <a:gd name="T16" fmla="*/ 5 w 40"/>
                  <a:gd name="T17" fmla="*/ 12 h 34"/>
                  <a:gd name="T18" fmla="*/ 9 w 40"/>
                  <a:gd name="T19" fmla="*/ 19 h 34"/>
                  <a:gd name="T20" fmla="*/ 5 w 40"/>
                  <a:gd name="T21" fmla="*/ 20 h 34"/>
                  <a:gd name="T22" fmla="*/ 1 w 40"/>
                  <a:gd name="T23" fmla="*/ 23 h 34"/>
                  <a:gd name="T24" fmla="*/ 15 w 40"/>
                  <a:gd name="T25" fmla="*/ 28 h 34"/>
                  <a:gd name="T26" fmla="*/ 17 w 40"/>
                  <a:gd name="T27" fmla="*/ 25 h 34"/>
                  <a:gd name="T28" fmla="*/ 21 w 40"/>
                  <a:gd name="T29" fmla="*/ 25 h 34"/>
                  <a:gd name="T30" fmla="*/ 25 w 40"/>
                  <a:gd name="T31" fmla="*/ 26 h 34"/>
                  <a:gd name="T32" fmla="*/ 29 w 40"/>
                  <a:gd name="T33" fmla="*/ 27 h 34"/>
                  <a:gd name="T34" fmla="*/ 34 w 40"/>
                  <a:gd name="T35" fmla="*/ 34 h 34"/>
                  <a:gd name="T36" fmla="*/ 38 w 40"/>
                  <a:gd name="T37" fmla="*/ 27 h 34"/>
                  <a:gd name="T38" fmla="*/ 36 w 40"/>
                  <a:gd name="T39" fmla="*/ 25 h 34"/>
                  <a:gd name="T40" fmla="*/ 35 w 40"/>
                  <a:gd name="T41" fmla="*/ 19 h 34"/>
                  <a:gd name="T42" fmla="*/ 29 w 40"/>
                  <a:gd name="T43" fmla="*/ 13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4"/>
                  <a:gd name="T68" fmla="*/ 40 w 40"/>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4">
                    <a:moveTo>
                      <a:pt x="29" y="13"/>
                    </a:moveTo>
                    <a:cubicBezTo>
                      <a:pt x="26" y="11"/>
                      <a:pt x="29" y="8"/>
                      <a:pt x="25" y="7"/>
                    </a:cubicBezTo>
                    <a:cubicBezTo>
                      <a:pt x="24" y="6"/>
                      <a:pt x="23" y="8"/>
                      <a:pt x="22" y="8"/>
                    </a:cubicBezTo>
                    <a:cubicBezTo>
                      <a:pt x="21" y="10"/>
                      <a:pt x="19" y="9"/>
                      <a:pt x="18" y="8"/>
                    </a:cubicBezTo>
                    <a:cubicBezTo>
                      <a:pt x="18" y="6"/>
                      <a:pt x="18" y="3"/>
                      <a:pt x="16" y="2"/>
                    </a:cubicBezTo>
                    <a:cubicBezTo>
                      <a:pt x="15" y="2"/>
                      <a:pt x="14" y="1"/>
                      <a:pt x="13" y="1"/>
                    </a:cubicBezTo>
                    <a:cubicBezTo>
                      <a:pt x="11" y="0"/>
                      <a:pt x="8" y="1"/>
                      <a:pt x="6" y="2"/>
                    </a:cubicBezTo>
                    <a:cubicBezTo>
                      <a:pt x="2" y="4"/>
                      <a:pt x="1" y="6"/>
                      <a:pt x="0" y="9"/>
                    </a:cubicBezTo>
                    <a:cubicBezTo>
                      <a:pt x="0" y="13"/>
                      <a:pt x="3" y="11"/>
                      <a:pt x="5" y="12"/>
                    </a:cubicBezTo>
                    <a:cubicBezTo>
                      <a:pt x="7" y="13"/>
                      <a:pt x="14" y="17"/>
                      <a:pt x="9" y="19"/>
                    </a:cubicBezTo>
                    <a:cubicBezTo>
                      <a:pt x="8" y="20"/>
                      <a:pt x="6" y="20"/>
                      <a:pt x="5" y="20"/>
                    </a:cubicBezTo>
                    <a:cubicBezTo>
                      <a:pt x="3" y="21"/>
                      <a:pt x="1" y="22"/>
                      <a:pt x="1" y="23"/>
                    </a:cubicBezTo>
                    <a:cubicBezTo>
                      <a:pt x="1" y="26"/>
                      <a:pt x="11" y="31"/>
                      <a:pt x="15" y="28"/>
                    </a:cubicBezTo>
                    <a:cubicBezTo>
                      <a:pt x="16" y="28"/>
                      <a:pt x="16" y="26"/>
                      <a:pt x="17" y="25"/>
                    </a:cubicBezTo>
                    <a:cubicBezTo>
                      <a:pt x="18" y="24"/>
                      <a:pt x="20" y="24"/>
                      <a:pt x="21" y="25"/>
                    </a:cubicBezTo>
                    <a:cubicBezTo>
                      <a:pt x="22" y="26"/>
                      <a:pt x="23" y="26"/>
                      <a:pt x="25" y="26"/>
                    </a:cubicBezTo>
                    <a:cubicBezTo>
                      <a:pt x="27" y="26"/>
                      <a:pt x="29" y="26"/>
                      <a:pt x="29" y="27"/>
                    </a:cubicBezTo>
                    <a:cubicBezTo>
                      <a:pt x="29" y="30"/>
                      <a:pt x="29" y="34"/>
                      <a:pt x="34" y="34"/>
                    </a:cubicBezTo>
                    <a:cubicBezTo>
                      <a:pt x="40" y="34"/>
                      <a:pt x="40" y="30"/>
                      <a:pt x="38" y="27"/>
                    </a:cubicBezTo>
                    <a:cubicBezTo>
                      <a:pt x="37" y="26"/>
                      <a:pt x="37" y="25"/>
                      <a:pt x="36" y="25"/>
                    </a:cubicBezTo>
                    <a:cubicBezTo>
                      <a:pt x="34" y="23"/>
                      <a:pt x="35" y="21"/>
                      <a:pt x="35" y="19"/>
                    </a:cubicBezTo>
                    <a:cubicBezTo>
                      <a:pt x="35" y="16"/>
                      <a:pt x="32" y="15"/>
                      <a:pt x="29"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4" name="Freeform 86"/>
              <p:cNvSpPr>
                <a:spLocks noChangeArrowheads="1"/>
              </p:cNvSpPr>
              <p:nvPr/>
            </p:nvSpPr>
            <p:spPr bwMode="auto">
              <a:xfrm>
                <a:off x="298450" y="268288"/>
                <a:ext cx="73025" cy="50800"/>
              </a:xfrm>
              <a:custGeom>
                <a:avLst/>
                <a:gdLst>
                  <a:gd name="T0" fmla="*/ 40 w 98"/>
                  <a:gd name="T1" fmla="*/ 21 h 66"/>
                  <a:gd name="T2" fmla="*/ 33 w 98"/>
                  <a:gd name="T3" fmla="*/ 21 h 66"/>
                  <a:gd name="T4" fmla="*/ 27 w 98"/>
                  <a:gd name="T5" fmla="*/ 18 h 66"/>
                  <a:gd name="T6" fmla="*/ 21 w 98"/>
                  <a:gd name="T7" fmla="*/ 25 h 66"/>
                  <a:gd name="T8" fmla="*/ 13 w 98"/>
                  <a:gd name="T9" fmla="*/ 33 h 66"/>
                  <a:gd name="T10" fmla="*/ 18 w 98"/>
                  <a:gd name="T11" fmla="*/ 35 h 66"/>
                  <a:gd name="T12" fmla="*/ 12 w 98"/>
                  <a:gd name="T13" fmla="*/ 39 h 66"/>
                  <a:gd name="T14" fmla="*/ 17 w 98"/>
                  <a:gd name="T15" fmla="*/ 41 h 66"/>
                  <a:gd name="T16" fmla="*/ 5 w 98"/>
                  <a:gd name="T17" fmla="*/ 45 h 66"/>
                  <a:gd name="T18" fmla="*/ 7 w 98"/>
                  <a:gd name="T19" fmla="*/ 51 h 66"/>
                  <a:gd name="T20" fmla="*/ 11 w 98"/>
                  <a:gd name="T21" fmla="*/ 51 h 66"/>
                  <a:gd name="T22" fmla="*/ 13 w 98"/>
                  <a:gd name="T23" fmla="*/ 55 h 66"/>
                  <a:gd name="T24" fmla="*/ 22 w 98"/>
                  <a:gd name="T25" fmla="*/ 50 h 66"/>
                  <a:gd name="T26" fmla="*/ 25 w 98"/>
                  <a:gd name="T27" fmla="*/ 48 h 66"/>
                  <a:gd name="T28" fmla="*/ 29 w 98"/>
                  <a:gd name="T29" fmla="*/ 48 h 66"/>
                  <a:gd name="T30" fmla="*/ 34 w 98"/>
                  <a:gd name="T31" fmla="*/ 48 h 66"/>
                  <a:gd name="T32" fmla="*/ 41 w 98"/>
                  <a:gd name="T33" fmla="*/ 47 h 66"/>
                  <a:gd name="T34" fmla="*/ 29 w 98"/>
                  <a:gd name="T35" fmla="*/ 52 h 66"/>
                  <a:gd name="T36" fmla="*/ 21 w 98"/>
                  <a:gd name="T37" fmla="*/ 61 h 66"/>
                  <a:gd name="T38" fmla="*/ 30 w 98"/>
                  <a:gd name="T39" fmla="*/ 66 h 66"/>
                  <a:gd name="T40" fmla="*/ 37 w 98"/>
                  <a:gd name="T41" fmla="*/ 64 h 66"/>
                  <a:gd name="T42" fmla="*/ 43 w 98"/>
                  <a:gd name="T43" fmla="*/ 58 h 66"/>
                  <a:gd name="T44" fmla="*/ 50 w 98"/>
                  <a:gd name="T45" fmla="*/ 53 h 66"/>
                  <a:gd name="T46" fmla="*/ 55 w 98"/>
                  <a:gd name="T47" fmla="*/ 48 h 66"/>
                  <a:gd name="T48" fmla="*/ 66 w 98"/>
                  <a:gd name="T49" fmla="*/ 47 h 66"/>
                  <a:gd name="T50" fmla="*/ 73 w 98"/>
                  <a:gd name="T51" fmla="*/ 44 h 66"/>
                  <a:gd name="T52" fmla="*/ 85 w 98"/>
                  <a:gd name="T53" fmla="*/ 38 h 66"/>
                  <a:gd name="T54" fmla="*/ 86 w 98"/>
                  <a:gd name="T55" fmla="*/ 18 h 66"/>
                  <a:gd name="T56" fmla="*/ 79 w 98"/>
                  <a:gd name="T57" fmla="*/ 23 h 66"/>
                  <a:gd name="T58" fmla="*/ 74 w 98"/>
                  <a:gd name="T59" fmla="*/ 19 h 66"/>
                  <a:gd name="T60" fmla="*/ 72 w 98"/>
                  <a:gd name="T61" fmla="*/ 16 h 66"/>
                  <a:gd name="T62" fmla="*/ 72 w 98"/>
                  <a:gd name="T63" fmla="*/ 11 h 66"/>
                  <a:gd name="T64" fmla="*/ 73 w 98"/>
                  <a:gd name="T65" fmla="*/ 2 h 66"/>
                  <a:gd name="T66" fmla="*/ 68 w 98"/>
                  <a:gd name="T67" fmla="*/ 5 h 66"/>
                  <a:gd name="T68" fmla="*/ 60 w 98"/>
                  <a:gd name="T69" fmla="*/ 11 h 66"/>
                  <a:gd name="T70" fmla="*/ 59 w 98"/>
                  <a:gd name="T71" fmla="*/ 18 h 66"/>
                  <a:gd name="T72" fmla="*/ 63 w 98"/>
                  <a:gd name="T73" fmla="*/ 19 h 66"/>
                  <a:gd name="T74" fmla="*/ 63 w 98"/>
                  <a:gd name="T75" fmla="*/ 24 h 66"/>
                  <a:gd name="T76" fmla="*/ 66 w 98"/>
                  <a:gd name="T77" fmla="*/ 31 h 66"/>
                  <a:gd name="T78" fmla="*/ 55 w 98"/>
                  <a:gd name="T79" fmla="*/ 33 h 66"/>
                  <a:gd name="T80" fmla="*/ 50 w 98"/>
                  <a:gd name="T81" fmla="*/ 32 h 66"/>
                  <a:gd name="T82" fmla="*/ 50 w 98"/>
                  <a:gd name="T83" fmla="*/ 29 h 66"/>
                  <a:gd name="T84" fmla="*/ 47 w 98"/>
                  <a:gd name="T85" fmla="*/ 27 h 66"/>
                  <a:gd name="T86" fmla="*/ 47 w 98"/>
                  <a:gd name="T87" fmla="*/ 22 h 66"/>
                  <a:gd name="T88" fmla="*/ 40 w 98"/>
                  <a:gd name="T89" fmla="*/ 21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66"/>
                  <a:gd name="T137" fmla="*/ 98 w 98"/>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66">
                    <a:moveTo>
                      <a:pt x="40" y="21"/>
                    </a:moveTo>
                    <a:cubicBezTo>
                      <a:pt x="38" y="23"/>
                      <a:pt x="33" y="24"/>
                      <a:pt x="33" y="21"/>
                    </a:cubicBezTo>
                    <a:cubicBezTo>
                      <a:pt x="33" y="18"/>
                      <a:pt x="32" y="17"/>
                      <a:pt x="27" y="18"/>
                    </a:cubicBezTo>
                    <a:cubicBezTo>
                      <a:pt x="24" y="18"/>
                      <a:pt x="24" y="23"/>
                      <a:pt x="21" y="25"/>
                    </a:cubicBezTo>
                    <a:cubicBezTo>
                      <a:pt x="17" y="27"/>
                      <a:pt x="13" y="30"/>
                      <a:pt x="13" y="33"/>
                    </a:cubicBezTo>
                    <a:cubicBezTo>
                      <a:pt x="13" y="35"/>
                      <a:pt x="18" y="33"/>
                      <a:pt x="18" y="35"/>
                    </a:cubicBezTo>
                    <a:cubicBezTo>
                      <a:pt x="18" y="36"/>
                      <a:pt x="11" y="37"/>
                      <a:pt x="12" y="39"/>
                    </a:cubicBezTo>
                    <a:cubicBezTo>
                      <a:pt x="12" y="40"/>
                      <a:pt x="23" y="38"/>
                      <a:pt x="17" y="41"/>
                    </a:cubicBezTo>
                    <a:cubicBezTo>
                      <a:pt x="13" y="42"/>
                      <a:pt x="8" y="42"/>
                      <a:pt x="5" y="45"/>
                    </a:cubicBezTo>
                    <a:cubicBezTo>
                      <a:pt x="0" y="49"/>
                      <a:pt x="4" y="51"/>
                      <a:pt x="7" y="51"/>
                    </a:cubicBezTo>
                    <a:cubicBezTo>
                      <a:pt x="9" y="51"/>
                      <a:pt x="11" y="50"/>
                      <a:pt x="11" y="51"/>
                    </a:cubicBezTo>
                    <a:cubicBezTo>
                      <a:pt x="12" y="52"/>
                      <a:pt x="11" y="54"/>
                      <a:pt x="13" y="55"/>
                    </a:cubicBezTo>
                    <a:cubicBezTo>
                      <a:pt x="16" y="56"/>
                      <a:pt x="19" y="53"/>
                      <a:pt x="22" y="50"/>
                    </a:cubicBezTo>
                    <a:cubicBezTo>
                      <a:pt x="22" y="49"/>
                      <a:pt x="23" y="47"/>
                      <a:pt x="25" y="48"/>
                    </a:cubicBezTo>
                    <a:cubicBezTo>
                      <a:pt x="26" y="49"/>
                      <a:pt x="27" y="49"/>
                      <a:pt x="29" y="48"/>
                    </a:cubicBezTo>
                    <a:cubicBezTo>
                      <a:pt x="31" y="47"/>
                      <a:pt x="32" y="48"/>
                      <a:pt x="34" y="48"/>
                    </a:cubicBezTo>
                    <a:cubicBezTo>
                      <a:pt x="36" y="47"/>
                      <a:pt x="42" y="45"/>
                      <a:pt x="41" y="47"/>
                    </a:cubicBezTo>
                    <a:cubicBezTo>
                      <a:pt x="39" y="51"/>
                      <a:pt x="32" y="49"/>
                      <a:pt x="29" y="52"/>
                    </a:cubicBezTo>
                    <a:cubicBezTo>
                      <a:pt x="27" y="56"/>
                      <a:pt x="20" y="56"/>
                      <a:pt x="21" y="61"/>
                    </a:cubicBezTo>
                    <a:cubicBezTo>
                      <a:pt x="22" y="64"/>
                      <a:pt x="26" y="66"/>
                      <a:pt x="30" y="66"/>
                    </a:cubicBezTo>
                    <a:cubicBezTo>
                      <a:pt x="32" y="66"/>
                      <a:pt x="35" y="65"/>
                      <a:pt x="37" y="64"/>
                    </a:cubicBezTo>
                    <a:cubicBezTo>
                      <a:pt x="40" y="62"/>
                      <a:pt x="41" y="60"/>
                      <a:pt x="43" y="58"/>
                    </a:cubicBezTo>
                    <a:cubicBezTo>
                      <a:pt x="45" y="56"/>
                      <a:pt x="48" y="55"/>
                      <a:pt x="50" y="53"/>
                    </a:cubicBezTo>
                    <a:cubicBezTo>
                      <a:pt x="52" y="52"/>
                      <a:pt x="53" y="50"/>
                      <a:pt x="55" y="48"/>
                    </a:cubicBezTo>
                    <a:cubicBezTo>
                      <a:pt x="59" y="46"/>
                      <a:pt x="62" y="46"/>
                      <a:pt x="66" y="47"/>
                    </a:cubicBezTo>
                    <a:cubicBezTo>
                      <a:pt x="69" y="47"/>
                      <a:pt x="68" y="41"/>
                      <a:pt x="73" y="44"/>
                    </a:cubicBezTo>
                    <a:cubicBezTo>
                      <a:pt x="77" y="46"/>
                      <a:pt x="82" y="42"/>
                      <a:pt x="85" y="38"/>
                    </a:cubicBezTo>
                    <a:cubicBezTo>
                      <a:pt x="89" y="33"/>
                      <a:pt x="98" y="16"/>
                      <a:pt x="86" y="18"/>
                    </a:cubicBezTo>
                    <a:cubicBezTo>
                      <a:pt x="82" y="18"/>
                      <a:pt x="82" y="24"/>
                      <a:pt x="79" y="23"/>
                    </a:cubicBezTo>
                    <a:cubicBezTo>
                      <a:pt x="77" y="23"/>
                      <a:pt x="77" y="19"/>
                      <a:pt x="74" y="19"/>
                    </a:cubicBezTo>
                    <a:cubicBezTo>
                      <a:pt x="72" y="19"/>
                      <a:pt x="71" y="18"/>
                      <a:pt x="72" y="16"/>
                    </a:cubicBezTo>
                    <a:cubicBezTo>
                      <a:pt x="73" y="14"/>
                      <a:pt x="72" y="13"/>
                      <a:pt x="72" y="11"/>
                    </a:cubicBezTo>
                    <a:cubicBezTo>
                      <a:pt x="72" y="8"/>
                      <a:pt x="75" y="4"/>
                      <a:pt x="73" y="2"/>
                    </a:cubicBezTo>
                    <a:cubicBezTo>
                      <a:pt x="70" y="0"/>
                      <a:pt x="68" y="4"/>
                      <a:pt x="68" y="5"/>
                    </a:cubicBezTo>
                    <a:cubicBezTo>
                      <a:pt x="66" y="8"/>
                      <a:pt x="64" y="9"/>
                      <a:pt x="60" y="11"/>
                    </a:cubicBezTo>
                    <a:cubicBezTo>
                      <a:pt x="57" y="13"/>
                      <a:pt x="55" y="17"/>
                      <a:pt x="59" y="18"/>
                    </a:cubicBezTo>
                    <a:cubicBezTo>
                      <a:pt x="60" y="18"/>
                      <a:pt x="62" y="18"/>
                      <a:pt x="63" y="19"/>
                    </a:cubicBezTo>
                    <a:cubicBezTo>
                      <a:pt x="64" y="20"/>
                      <a:pt x="63" y="22"/>
                      <a:pt x="63" y="24"/>
                    </a:cubicBezTo>
                    <a:cubicBezTo>
                      <a:pt x="64" y="27"/>
                      <a:pt x="67" y="28"/>
                      <a:pt x="66" y="31"/>
                    </a:cubicBezTo>
                    <a:cubicBezTo>
                      <a:pt x="64" y="36"/>
                      <a:pt x="58" y="33"/>
                      <a:pt x="55" y="33"/>
                    </a:cubicBezTo>
                    <a:cubicBezTo>
                      <a:pt x="54" y="33"/>
                      <a:pt x="51" y="33"/>
                      <a:pt x="50" y="32"/>
                    </a:cubicBezTo>
                    <a:cubicBezTo>
                      <a:pt x="49" y="31"/>
                      <a:pt x="51" y="30"/>
                      <a:pt x="50" y="29"/>
                    </a:cubicBezTo>
                    <a:cubicBezTo>
                      <a:pt x="50" y="27"/>
                      <a:pt x="47" y="28"/>
                      <a:pt x="47" y="27"/>
                    </a:cubicBezTo>
                    <a:cubicBezTo>
                      <a:pt x="47" y="25"/>
                      <a:pt x="48" y="23"/>
                      <a:pt x="47" y="22"/>
                    </a:cubicBezTo>
                    <a:cubicBezTo>
                      <a:pt x="46" y="20"/>
                      <a:pt x="43" y="19"/>
                      <a:pt x="40" y="2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5" name="Freeform 87"/>
              <p:cNvSpPr>
                <a:spLocks noChangeArrowheads="1"/>
              </p:cNvSpPr>
              <p:nvPr/>
            </p:nvSpPr>
            <p:spPr bwMode="auto">
              <a:xfrm>
                <a:off x="368300" y="250825"/>
                <a:ext cx="9525" cy="14288"/>
              </a:xfrm>
              <a:custGeom>
                <a:avLst/>
                <a:gdLst>
                  <a:gd name="T0" fmla="*/ 2 w 13"/>
                  <a:gd name="T1" fmla="*/ 15 h 19"/>
                  <a:gd name="T2" fmla="*/ 12 w 13"/>
                  <a:gd name="T3" fmla="*/ 14 h 19"/>
                  <a:gd name="T4" fmla="*/ 11 w 13"/>
                  <a:gd name="T5" fmla="*/ 10 h 19"/>
                  <a:gd name="T6" fmla="*/ 8 w 13"/>
                  <a:gd name="T7" fmla="*/ 4 h 19"/>
                  <a:gd name="T8" fmla="*/ 2 w 13"/>
                  <a:gd name="T9" fmla="*/ 5 h 19"/>
                  <a:gd name="T10" fmla="*/ 2 w 13"/>
                  <a:gd name="T11" fmla="*/ 8 h 19"/>
                  <a:gd name="T12" fmla="*/ 2 w 13"/>
                  <a:gd name="T13" fmla="*/ 15 h 19"/>
                  <a:gd name="T14" fmla="*/ 0 60000 65536"/>
                  <a:gd name="T15" fmla="*/ 0 60000 65536"/>
                  <a:gd name="T16" fmla="*/ 0 60000 65536"/>
                  <a:gd name="T17" fmla="*/ 0 60000 65536"/>
                  <a:gd name="T18" fmla="*/ 0 60000 65536"/>
                  <a:gd name="T19" fmla="*/ 0 60000 65536"/>
                  <a:gd name="T20" fmla="*/ 0 60000 65536"/>
                  <a:gd name="T21" fmla="*/ 0 w 13"/>
                  <a:gd name="T22" fmla="*/ 0 h 19"/>
                  <a:gd name="T23" fmla="*/ 13 w 1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
                    <a:moveTo>
                      <a:pt x="2" y="15"/>
                    </a:moveTo>
                    <a:cubicBezTo>
                      <a:pt x="3" y="17"/>
                      <a:pt x="10" y="19"/>
                      <a:pt x="12" y="14"/>
                    </a:cubicBezTo>
                    <a:cubicBezTo>
                      <a:pt x="13" y="12"/>
                      <a:pt x="12" y="11"/>
                      <a:pt x="11" y="10"/>
                    </a:cubicBezTo>
                    <a:cubicBezTo>
                      <a:pt x="10" y="8"/>
                      <a:pt x="9" y="6"/>
                      <a:pt x="8" y="4"/>
                    </a:cubicBezTo>
                    <a:cubicBezTo>
                      <a:pt x="7" y="2"/>
                      <a:pt x="2" y="0"/>
                      <a:pt x="2" y="5"/>
                    </a:cubicBezTo>
                    <a:cubicBezTo>
                      <a:pt x="2" y="6"/>
                      <a:pt x="2" y="7"/>
                      <a:pt x="2" y="8"/>
                    </a:cubicBezTo>
                    <a:cubicBezTo>
                      <a:pt x="2" y="10"/>
                      <a:pt x="0" y="13"/>
                      <a:pt x="2" y="1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6" name="Freeform 88"/>
              <p:cNvSpPr>
                <a:spLocks noChangeArrowheads="1"/>
              </p:cNvSpPr>
              <p:nvPr/>
            </p:nvSpPr>
            <p:spPr bwMode="auto">
              <a:xfrm>
                <a:off x="415925" y="144463"/>
                <a:ext cx="188913" cy="155575"/>
              </a:xfrm>
              <a:custGeom>
                <a:avLst/>
                <a:gdLst>
                  <a:gd name="T0" fmla="*/ 26 w 250"/>
                  <a:gd name="T1" fmla="*/ 95 h 206"/>
                  <a:gd name="T2" fmla="*/ 34 w 250"/>
                  <a:gd name="T3" fmla="*/ 113 h 206"/>
                  <a:gd name="T4" fmla="*/ 53 w 250"/>
                  <a:gd name="T5" fmla="*/ 118 h 206"/>
                  <a:gd name="T6" fmla="*/ 73 w 250"/>
                  <a:gd name="T7" fmla="*/ 103 h 206"/>
                  <a:gd name="T8" fmla="*/ 93 w 250"/>
                  <a:gd name="T9" fmla="*/ 104 h 206"/>
                  <a:gd name="T10" fmla="*/ 80 w 250"/>
                  <a:gd name="T11" fmla="*/ 104 h 206"/>
                  <a:gd name="T12" fmla="*/ 83 w 250"/>
                  <a:gd name="T13" fmla="*/ 121 h 206"/>
                  <a:gd name="T14" fmla="*/ 97 w 250"/>
                  <a:gd name="T15" fmla="*/ 141 h 206"/>
                  <a:gd name="T16" fmla="*/ 62 w 250"/>
                  <a:gd name="T17" fmla="*/ 149 h 206"/>
                  <a:gd name="T18" fmla="*/ 29 w 250"/>
                  <a:gd name="T19" fmla="*/ 160 h 206"/>
                  <a:gd name="T20" fmla="*/ 4 w 250"/>
                  <a:gd name="T21" fmla="*/ 160 h 206"/>
                  <a:gd name="T22" fmla="*/ 33 w 250"/>
                  <a:gd name="T23" fmla="*/ 187 h 206"/>
                  <a:gd name="T24" fmla="*/ 59 w 250"/>
                  <a:gd name="T25" fmla="*/ 201 h 206"/>
                  <a:gd name="T26" fmla="*/ 123 w 250"/>
                  <a:gd name="T27" fmla="*/ 201 h 206"/>
                  <a:gd name="T28" fmla="*/ 115 w 250"/>
                  <a:gd name="T29" fmla="*/ 176 h 206"/>
                  <a:gd name="T30" fmla="*/ 62 w 250"/>
                  <a:gd name="T31" fmla="*/ 183 h 206"/>
                  <a:gd name="T32" fmla="*/ 60 w 250"/>
                  <a:gd name="T33" fmla="*/ 162 h 206"/>
                  <a:gd name="T34" fmla="*/ 98 w 250"/>
                  <a:gd name="T35" fmla="*/ 158 h 206"/>
                  <a:gd name="T36" fmla="*/ 133 w 250"/>
                  <a:gd name="T37" fmla="*/ 162 h 206"/>
                  <a:gd name="T38" fmla="*/ 120 w 250"/>
                  <a:gd name="T39" fmla="*/ 142 h 206"/>
                  <a:gd name="T40" fmla="*/ 140 w 250"/>
                  <a:gd name="T41" fmla="*/ 125 h 206"/>
                  <a:gd name="T42" fmla="*/ 161 w 250"/>
                  <a:gd name="T43" fmla="*/ 114 h 206"/>
                  <a:gd name="T44" fmla="*/ 163 w 250"/>
                  <a:gd name="T45" fmla="*/ 96 h 206"/>
                  <a:gd name="T46" fmla="*/ 178 w 250"/>
                  <a:gd name="T47" fmla="*/ 87 h 206"/>
                  <a:gd name="T48" fmla="*/ 195 w 250"/>
                  <a:gd name="T49" fmla="*/ 74 h 206"/>
                  <a:gd name="T50" fmla="*/ 213 w 250"/>
                  <a:gd name="T51" fmla="*/ 59 h 206"/>
                  <a:gd name="T52" fmla="*/ 209 w 250"/>
                  <a:gd name="T53" fmla="*/ 47 h 206"/>
                  <a:gd name="T54" fmla="*/ 223 w 250"/>
                  <a:gd name="T55" fmla="*/ 42 h 206"/>
                  <a:gd name="T56" fmla="*/ 243 w 250"/>
                  <a:gd name="T57" fmla="*/ 33 h 206"/>
                  <a:gd name="T58" fmla="*/ 233 w 250"/>
                  <a:gd name="T59" fmla="*/ 21 h 206"/>
                  <a:gd name="T60" fmla="*/ 216 w 250"/>
                  <a:gd name="T61" fmla="*/ 10 h 206"/>
                  <a:gd name="T62" fmla="*/ 199 w 250"/>
                  <a:gd name="T63" fmla="*/ 14 h 206"/>
                  <a:gd name="T64" fmla="*/ 175 w 250"/>
                  <a:gd name="T65" fmla="*/ 2 h 206"/>
                  <a:gd name="T66" fmla="*/ 158 w 250"/>
                  <a:gd name="T67" fmla="*/ 6 h 206"/>
                  <a:gd name="T68" fmla="*/ 147 w 250"/>
                  <a:gd name="T69" fmla="*/ 11 h 206"/>
                  <a:gd name="T70" fmla="*/ 134 w 250"/>
                  <a:gd name="T71" fmla="*/ 6 h 206"/>
                  <a:gd name="T72" fmla="*/ 112 w 250"/>
                  <a:gd name="T73" fmla="*/ 10 h 206"/>
                  <a:gd name="T74" fmla="*/ 109 w 250"/>
                  <a:gd name="T75" fmla="*/ 23 h 206"/>
                  <a:gd name="T76" fmla="*/ 95 w 250"/>
                  <a:gd name="T77" fmla="*/ 21 h 206"/>
                  <a:gd name="T78" fmla="*/ 87 w 250"/>
                  <a:gd name="T79" fmla="*/ 29 h 206"/>
                  <a:gd name="T80" fmla="*/ 62 w 250"/>
                  <a:gd name="T81" fmla="*/ 32 h 206"/>
                  <a:gd name="T82" fmla="*/ 57 w 250"/>
                  <a:gd name="T83" fmla="*/ 44 h 206"/>
                  <a:gd name="T84" fmla="*/ 63 w 250"/>
                  <a:gd name="T85" fmla="*/ 50 h 206"/>
                  <a:gd name="T86" fmla="*/ 89 w 250"/>
                  <a:gd name="T87" fmla="*/ 49 h 206"/>
                  <a:gd name="T88" fmla="*/ 78 w 250"/>
                  <a:gd name="T89" fmla="*/ 62 h 206"/>
                  <a:gd name="T90" fmla="*/ 85 w 250"/>
                  <a:gd name="T91" fmla="*/ 66 h 206"/>
                  <a:gd name="T92" fmla="*/ 127 w 250"/>
                  <a:gd name="T93" fmla="*/ 57 h 206"/>
                  <a:gd name="T94" fmla="*/ 131 w 250"/>
                  <a:gd name="T95" fmla="*/ 56 h 206"/>
                  <a:gd name="T96" fmla="*/ 123 w 250"/>
                  <a:gd name="T97" fmla="*/ 66 h 206"/>
                  <a:gd name="T98" fmla="*/ 117 w 250"/>
                  <a:gd name="T99" fmla="*/ 87 h 206"/>
                  <a:gd name="T100" fmla="*/ 84 w 250"/>
                  <a:gd name="T101" fmla="*/ 83 h 206"/>
                  <a:gd name="T102" fmla="*/ 75 w 250"/>
                  <a:gd name="T103" fmla="*/ 75 h 206"/>
                  <a:gd name="T104" fmla="*/ 66 w 250"/>
                  <a:gd name="T105" fmla="*/ 70 h 206"/>
                  <a:gd name="T106" fmla="*/ 46 w 250"/>
                  <a:gd name="T107" fmla="*/ 50 h 206"/>
                  <a:gd name="T108" fmla="*/ 32 w 250"/>
                  <a:gd name="T109" fmla="*/ 58 h 206"/>
                  <a:gd name="T110" fmla="*/ 24 w 250"/>
                  <a:gd name="T111" fmla="*/ 77 h 2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0"/>
                  <a:gd name="T169" fmla="*/ 0 h 206"/>
                  <a:gd name="T170" fmla="*/ 250 w 250"/>
                  <a:gd name="T171" fmla="*/ 206 h 2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0" h="206">
                    <a:moveTo>
                      <a:pt x="20" y="89"/>
                    </a:moveTo>
                    <a:cubicBezTo>
                      <a:pt x="22" y="90"/>
                      <a:pt x="25" y="88"/>
                      <a:pt x="27" y="88"/>
                    </a:cubicBezTo>
                    <a:cubicBezTo>
                      <a:pt x="28" y="89"/>
                      <a:pt x="26" y="90"/>
                      <a:pt x="25" y="91"/>
                    </a:cubicBezTo>
                    <a:cubicBezTo>
                      <a:pt x="23" y="92"/>
                      <a:pt x="20" y="92"/>
                      <a:pt x="19" y="93"/>
                    </a:cubicBezTo>
                    <a:cubicBezTo>
                      <a:pt x="18" y="94"/>
                      <a:pt x="19" y="94"/>
                      <a:pt x="20" y="95"/>
                    </a:cubicBezTo>
                    <a:cubicBezTo>
                      <a:pt x="22" y="95"/>
                      <a:pt x="24" y="95"/>
                      <a:pt x="26" y="95"/>
                    </a:cubicBezTo>
                    <a:cubicBezTo>
                      <a:pt x="32" y="93"/>
                      <a:pt x="35" y="91"/>
                      <a:pt x="40" y="93"/>
                    </a:cubicBezTo>
                    <a:cubicBezTo>
                      <a:pt x="43" y="94"/>
                      <a:pt x="47" y="97"/>
                      <a:pt x="40" y="98"/>
                    </a:cubicBezTo>
                    <a:cubicBezTo>
                      <a:pt x="36" y="98"/>
                      <a:pt x="34" y="99"/>
                      <a:pt x="31" y="101"/>
                    </a:cubicBezTo>
                    <a:cubicBezTo>
                      <a:pt x="29" y="103"/>
                      <a:pt x="26" y="105"/>
                      <a:pt x="30" y="106"/>
                    </a:cubicBezTo>
                    <a:cubicBezTo>
                      <a:pt x="33" y="108"/>
                      <a:pt x="26" y="111"/>
                      <a:pt x="29" y="113"/>
                    </a:cubicBezTo>
                    <a:cubicBezTo>
                      <a:pt x="30" y="113"/>
                      <a:pt x="32" y="113"/>
                      <a:pt x="34" y="113"/>
                    </a:cubicBezTo>
                    <a:cubicBezTo>
                      <a:pt x="35" y="114"/>
                      <a:pt x="35" y="114"/>
                      <a:pt x="36" y="114"/>
                    </a:cubicBezTo>
                    <a:cubicBezTo>
                      <a:pt x="38" y="114"/>
                      <a:pt x="38" y="113"/>
                      <a:pt x="39" y="113"/>
                    </a:cubicBezTo>
                    <a:cubicBezTo>
                      <a:pt x="40" y="116"/>
                      <a:pt x="33" y="117"/>
                      <a:pt x="32" y="119"/>
                    </a:cubicBezTo>
                    <a:cubicBezTo>
                      <a:pt x="31" y="123"/>
                      <a:pt x="42" y="123"/>
                      <a:pt x="46" y="123"/>
                    </a:cubicBezTo>
                    <a:cubicBezTo>
                      <a:pt x="49" y="123"/>
                      <a:pt x="50" y="122"/>
                      <a:pt x="51" y="120"/>
                    </a:cubicBezTo>
                    <a:cubicBezTo>
                      <a:pt x="51" y="119"/>
                      <a:pt x="52" y="116"/>
                      <a:pt x="53" y="118"/>
                    </a:cubicBezTo>
                    <a:cubicBezTo>
                      <a:pt x="54" y="119"/>
                      <a:pt x="56" y="121"/>
                      <a:pt x="59" y="120"/>
                    </a:cubicBezTo>
                    <a:cubicBezTo>
                      <a:pt x="60" y="119"/>
                      <a:pt x="58" y="117"/>
                      <a:pt x="59" y="116"/>
                    </a:cubicBezTo>
                    <a:cubicBezTo>
                      <a:pt x="62" y="116"/>
                      <a:pt x="61" y="120"/>
                      <a:pt x="64" y="119"/>
                    </a:cubicBezTo>
                    <a:cubicBezTo>
                      <a:pt x="66" y="119"/>
                      <a:pt x="68" y="117"/>
                      <a:pt x="69" y="116"/>
                    </a:cubicBezTo>
                    <a:cubicBezTo>
                      <a:pt x="71" y="115"/>
                      <a:pt x="71" y="112"/>
                      <a:pt x="70" y="111"/>
                    </a:cubicBezTo>
                    <a:cubicBezTo>
                      <a:pt x="70" y="110"/>
                      <a:pt x="70" y="102"/>
                      <a:pt x="73" y="103"/>
                    </a:cubicBezTo>
                    <a:cubicBezTo>
                      <a:pt x="75" y="104"/>
                      <a:pt x="74" y="106"/>
                      <a:pt x="76" y="107"/>
                    </a:cubicBezTo>
                    <a:cubicBezTo>
                      <a:pt x="77" y="105"/>
                      <a:pt x="77" y="103"/>
                      <a:pt x="81" y="101"/>
                    </a:cubicBezTo>
                    <a:cubicBezTo>
                      <a:pt x="83" y="101"/>
                      <a:pt x="86" y="102"/>
                      <a:pt x="87" y="101"/>
                    </a:cubicBezTo>
                    <a:cubicBezTo>
                      <a:pt x="88" y="100"/>
                      <a:pt x="89" y="99"/>
                      <a:pt x="91" y="99"/>
                    </a:cubicBezTo>
                    <a:cubicBezTo>
                      <a:pt x="91" y="101"/>
                      <a:pt x="91" y="102"/>
                      <a:pt x="90" y="104"/>
                    </a:cubicBezTo>
                    <a:cubicBezTo>
                      <a:pt x="89" y="105"/>
                      <a:pt x="93" y="104"/>
                      <a:pt x="93" y="104"/>
                    </a:cubicBezTo>
                    <a:cubicBezTo>
                      <a:pt x="97" y="104"/>
                      <a:pt x="102" y="103"/>
                      <a:pt x="105" y="104"/>
                    </a:cubicBezTo>
                    <a:cubicBezTo>
                      <a:pt x="108" y="105"/>
                      <a:pt x="109" y="107"/>
                      <a:pt x="106" y="108"/>
                    </a:cubicBezTo>
                    <a:cubicBezTo>
                      <a:pt x="103" y="108"/>
                      <a:pt x="99" y="108"/>
                      <a:pt x="96" y="107"/>
                    </a:cubicBezTo>
                    <a:cubicBezTo>
                      <a:pt x="94" y="107"/>
                      <a:pt x="91" y="107"/>
                      <a:pt x="88" y="106"/>
                    </a:cubicBezTo>
                    <a:cubicBezTo>
                      <a:pt x="87" y="106"/>
                      <a:pt x="86" y="105"/>
                      <a:pt x="85" y="104"/>
                    </a:cubicBezTo>
                    <a:cubicBezTo>
                      <a:pt x="84" y="103"/>
                      <a:pt x="81" y="103"/>
                      <a:pt x="80" y="104"/>
                    </a:cubicBezTo>
                    <a:cubicBezTo>
                      <a:pt x="78" y="106"/>
                      <a:pt x="81" y="107"/>
                      <a:pt x="79" y="109"/>
                    </a:cubicBezTo>
                    <a:cubicBezTo>
                      <a:pt x="77" y="109"/>
                      <a:pt x="73" y="109"/>
                      <a:pt x="73" y="110"/>
                    </a:cubicBezTo>
                    <a:cubicBezTo>
                      <a:pt x="72" y="111"/>
                      <a:pt x="74" y="113"/>
                      <a:pt x="73" y="114"/>
                    </a:cubicBezTo>
                    <a:cubicBezTo>
                      <a:pt x="73" y="116"/>
                      <a:pt x="72" y="117"/>
                      <a:pt x="73" y="119"/>
                    </a:cubicBezTo>
                    <a:cubicBezTo>
                      <a:pt x="74" y="121"/>
                      <a:pt x="76" y="122"/>
                      <a:pt x="79" y="122"/>
                    </a:cubicBezTo>
                    <a:cubicBezTo>
                      <a:pt x="80" y="122"/>
                      <a:pt x="82" y="120"/>
                      <a:pt x="83" y="121"/>
                    </a:cubicBezTo>
                    <a:cubicBezTo>
                      <a:pt x="84" y="121"/>
                      <a:pt x="86" y="122"/>
                      <a:pt x="87" y="121"/>
                    </a:cubicBezTo>
                    <a:cubicBezTo>
                      <a:pt x="91" y="121"/>
                      <a:pt x="94" y="120"/>
                      <a:pt x="93" y="123"/>
                    </a:cubicBezTo>
                    <a:cubicBezTo>
                      <a:pt x="92" y="126"/>
                      <a:pt x="86" y="128"/>
                      <a:pt x="89" y="131"/>
                    </a:cubicBezTo>
                    <a:cubicBezTo>
                      <a:pt x="91" y="132"/>
                      <a:pt x="91" y="133"/>
                      <a:pt x="93" y="134"/>
                    </a:cubicBezTo>
                    <a:cubicBezTo>
                      <a:pt x="94" y="136"/>
                      <a:pt x="96" y="136"/>
                      <a:pt x="100" y="136"/>
                    </a:cubicBezTo>
                    <a:cubicBezTo>
                      <a:pt x="104" y="137"/>
                      <a:pt x="98" y="140"/>
                      <a:pt x="97" y="141"/>
                    </a:cubicBezTo>
                    <a:cubicBezTo>
                      <a:pt x="92" y="143"/>
                      <a:pt x="87" y="140"/>
                      <a:pt x="86" y="137"/>
                    </a:cubicBezTo>
                    <a:cubicBezTo>
                      <a:pt x="84" y="135"/>
                      <a:pt x="83" y="132"/>
                      <a:pt x="80" y="130"/>
                    </a:cubicBezTo>
                    <a:cubicBezTo>
                      <a:pt x="75" y="128"/>
                      <a:pt x="70" y="130"/>
                      <a:pt x="66" y="132"/>
                    </a:cubicBezTo>
                    <a:cubicBezTo>
                      <a:pt x="62" y="135"/>
                      <a:pt x="66" y="137"/>
                      <a:pt x="68" y="139"/>
                    </a:cubicBezTo>
                    <a:cubicBezTo>
                      <a:pt x="71" y="142"/>
                      <a:pt x="69" y="144"/>
                      <a:pt x="65" y="146"/>
                    </a:cubicBezTo>
                    <a:cubicBezTo>
                      <a:pt x="63" y="147"/>
                      <a:pt x="63" y="148"/>
                      <a:pt x="62" y="149"/>
                    </a:cubicBezTo>
                    <a:cubicBezTo>
                      <a:pt x="61" y="151"/>
                      <a:pt x="58" y="151"/>
                      <a:pt x="57" y="152"/>
                    </a:cubicBezTo>
                    <a:cubicBezTo>
                      <a:pt x="55" y="154"/>
                      <a:pt x="56" y="155"/>
                      <a:pt x="55" y="157"/>
                    </a:cubicBezTo>
                    <a:cubicBezTo>
                      <a:pt x="53" y="158"/>
                      <a:pt x="52" y="159"/>
                      <a:pt x="49" y="158"/>
                    </a:cubicBezTo>
                    <a:cubicBezTo>
                      <a:pt x="48" y="157"/>
                      <a:pt x="47" y="156"/>
                      <a:pt x="45" y="156"/>
                    </a:cubicBezTo>
                    <a:cubicBezTo>
                      <a:pt x="42" y="155"/>
                      <a:pt x="40" y="157"/>
                      <a:pt x="37" y="158"/>
                    </a:cubicBezTo>
                    <a:cubicBezTo>
                      <a:pt x="35" y="159"/>
                      <a:pt x="32" y="159"/>
                      <a:pt x="29" y="160"/>
                    </a:cubicBezTo>
                    <a:cubicBezTo>
                      <a:pt x="28" y="160"/>
                      <a:pt x="24" y="161"/>
                      <a:pt x="25" y="159"/>
                    </a:cubicBezTo>
                    <a:cubicBezTo>
                      <a:pt x="25" y="156"/>
                      <a:pt x="26" y="154"/>
                      <a:pt x="21" y="152"/>
                    </a:cubicBezTo>
                    <a:cubicBezTo>
                      <a:pt x="20" y="151"/>
                      <a:pt x="18" y="152"/>
                      <a:pt x="16" y="152"/>
                    </a:cubicBezTo>
                    <a:cubicBezTo>
                      <a:pt x="12" y="153"/>
                      <a:pt x="11" y="152"/>
                      <a:pt x="8" y="152"/>
                    </a:cubicBezTo>
                    <a:cubicBezTo>
                      <a:pt x="3" y="152"/>
                      <a:pt x="0" y="154"/>
                      <a:pt x="1" y="157"/>
                    </a:cubicBezTo>
                    <a:cubicBezTo>
                      <a:pt x="2" y="159"/>
                      <a:pt x="4" y="159"/>
                      <a:pt x="4" y="160"/>
                    </a:cubicBezTo>
                    <a:cubicBezTo>
                      <a:pt x="5" y="162"/>
                      <a:pt x="5" y="165"/>
                      <a:pt x="8" y="166"/>
                    </a:cubicBezTo>
                    <a:cubicBezTo>
                      <a:pt x="10" y="167"/>
                      <a:pt x="11" y="167"/>
                      <a:pt x="13" y="169"/>
                    </a:cubicBezTo>
                    <a:cubicBezTo>
                      <a:pt x="14" y="170"/>
                      <a:pt x="16" y="171"/>
                      <a:pt x="19" y="170"/>
                    </a:cubicBezTo>
                    <a:cubicBezTo>
                      <a:pt x="22" y="169"/>
                      <a:pt x="27" y="165"/>
                      <a:pt x="29" y="168"/>
                    </a:cubicBezTo>
                    <a:cubicBezTo>
                      <a:pt x="30" y="170"/>
                      <a:pt x="30" y="173"/>
                      <a:pt x="33" y="175"/>
                    </a:cubicBezTo>
                    <a:cubicBezTo>
                      <a:pt x="37" y="178"/>
                      <a:pt x="34" y="182"/>
                      <a:pt x="33" y="187"/>
                    </a:cubicBezTo>
                    <a:cubicBezTo>
                      <a:pt x="32" y="191"/>
                      <a:pt x="33" y="195"/>
                      <a:pt x="34" y="198"/>
                    </a:cubicBezTo>
                    <a:cubicBezTo>
                      <a:pt x="35" y="200"/>
                      <a:pt x="36" y="201"/>
                      <a:pt x="37" y="203"/>
                    </a:cubicBezTo>
                    <a:cubicBezTo>
                      <a:pt x="38" y="205"/>
                      <a:pt x="40" y="203"/>
                      <a:pt x="42" y="204"/>
                    </a:cubicBezTo>
                    <a:cubicBezTo>
                      <a:pt x="44" y="204"/>
                      <a:pt x="45" y="206"/>
                      <a:pt x="47" y="204"/>
                    </a:cubicBezTo>
                    <a:cubicBezTo>
                      <a:pt x="49" y="202"/>
                      <a:pt x="50" y="201"/>
                      <a:pt x="53" y="200"/>
                    </a:cubicBezTo>
                    <a:cubicBezTo>
                      <a:pt x="55" y="200"/>
                      <a:pt x="57" y="199"/>
                      <a:pt x="59" y="201"/>
                    </a:cubicBezTo>
                    <a:cubicBezTo>
                      <a:pt x="61" y="203"/>
                      <a:pt x="57" y="204"/>
                      <a:pt x="62" y="205"/>
                    </a:cubicBezTo>
                    <a:cubicBezTo>
                      <a:pt x="68" y="206"/>
                      <a:pt x="74" y="205"/>
                      <a:pt x="81" y="205"/>
                    </a:cubicBezTo>
                    <a:cubicBezTo>
                      <a:pt x="86" y="205"/>
                      <a:pt x="90" y="204"/>
                      <a:pt x="95" y="204"/>
                    </a:cubicBezTo>
                    <a:cubicBezTo>
                      <a:pt x="98" y="204"/>
                      <a:pt x="104" y="203"/>
                      <a:pt x="104" y="201"/>
                    </a:cubicBezTo>
                    <a:cubicBezTo>
                      <a:pt x="104" y="196"/>
                      <a:pt x="105" y="199"/>
                      <a:pt x="107" y="201"/>
                    </a:cubicBezTo>
                    <a:cubicBezTo>
                      <a:pt x="111" y="205"/>
                      <a:pt x="118" y="202"/>
                      <a:pt x="123" y="201"/>
                    </a:cubicBezTo>
                    <a:cubicBezTo>
                      <a:pt x="127" y="200"/>
                      <a:pt x="134" y="199"/>
                      <a:pt x="135" y="195"/>
                    </a:cubicBezTo>
                    <a:cubicBezTo>
                      <a:pt x="135" y="194"/>
                      <a:pt x="133" y="192"/>
                      <a:pt x="132" y="191"/>
                    </a:cubicBezTo>
                    <a:cubicBezTo>
                      <a:pt x="131" y="190"/>
                      <a:pt x="128" y="191"/>
                      <a:pt x="128" y="189"/>
                    </a:cubicBezTo>
                    <a:cubicBezTo>
                      <a:pt x="128" y="188"/>
                      <a:pt x="130" y="187"/>
                      <a:pt x="131" y="185"/>
                    </a:cubicBezTo>
                    <a:cubicBezTo>
                      <a:pt x="132" y="183"/>
                      <a:pt x="130" y="181"/>
                      <a:pt x="128" y="178"/>
                    </a:cubicBezTo>
                    <a:cubicBezTo>
                      <a:pt x="126" y="176"/>
                      <a:pt x="120" y="176"/>
                      <a:pt x="115" y="176"/>
                    </a:cubicBezTo>
                    <a:cubicBezTo>
                      <a:pt x="110" y="175"/>
                      <a:pt x="105" y="173"/>
                      <a:pt x="100" y="174"/>
                    </a:cubicBezTo>
                    <a:cubicBezTo>
                      <a:pt x="94" y="176"/>
                      <a:pt x="90" y="180"/>
                      <a:pt x="86" y="182"/>
                    </a:cubicBezTo>
                    <a:cubicBezTo>
                      <a:pt x="84" y="183"/>
                      <a:pt x="82" y="184"/>
                      <a:pt x="79" y="184"/>
                    </a:cubicBezTo>
                    <a:cubicBezTo>
                      <a:pt x="76" y="185"/>
                      <a:pt x="76" y="184"/>
                      <a:pt x="74" y="182"/>
                    </a:cubicBezTo>
                    <a:cubicBezTo>
                      <a:pt x="73" y="182"/>
                      <a:pt x="70" y="180"/>
                      <a:pt x="68" y="181"/>
                    </a:cubicBezTo>
                    <a:cubicBezTo>
                      <a:pt x="66" y="181"/>
                      <a:pt x="64" y="183"/>
                      <a:pt x="62" y="183"/>
                    </a:cubicBezTo>
                    <a:cubicBezTo>
                      <a:pt x="60" y="183"/>
                      <a:pt x="59" y="182"/>
                      <a:pt x="57" y="182"/>
                    </a:cubicBezTo>
                    <a:cubicBezTo>
                      <a:pt x="54" y="182"/>
                      <a:pt x="53" y="182"/>
                      <a:pt x="55" y="180"/>
                    </a:cubicBezTo>
                    <a:cubicBezTo>
                      <a:pt x="58" y="178"/>
                      <a:pt x="50" y="176"/>
                      <a:pt x="48" y="175"/>
                    </a:cubicBezTo>
                    <a:cubicBezTo>
                      <a:pt x="44" y="174"/>
                      <a:pt x="42" y="173"/>
                      <a:pt x="45" y="170"/>
                    </a:cubicBezTo>
                    <a:cubicBezTo>
                      <a:pt x="49" y="166"/>
                      <a:pt x="51" y="170"/>
                      <a:pt x="54" y="169"/>
                    </a:cubicBezTo>
                    <a:cubicBezTo>
                      <a:pt x="57" y="168"/>
                      <a:pt x="57" y="163"/>
                      <a:pt x="60" y="162"/>
                    </a:cubicBezTo>
                    <a:cubicBezTo>
                      <a:pt x="65" y="159"/>
                      <a:pt x="65" y="164"/>
                      <a:pt x="70" y="163"/>
                    </a:cubicBezTo>
                    <a:cubicBezTo>
                      <a:pt x="73" y="163"/>
                      <a:pt x="74" y="161"/>
                      <a:pt x="77" y="161"/>
                    </a:cubicBezTo>
                    <a:cubicBezTo>
                      <a:pt x="79" y="162"/>
                      <a:pt x="81" y="163"/>
                      <a:pt x="83" y="164"/>
                    </a:cubicBezTo>
                    <a:cubicBezTo>
                      <a:pt x="86" y="165"/>
                      <a:pt x="91" y="166"/>
                      <a:pt x="92" y="163"/>
                    </a:cubicBezTo>
                    <a:cubicBezTo>
                      <a:pt x="93" y="161"/>
                      <a:pt x="93" y="160"/>
                      <a:pt x="94" y="158"/>
                    </a:cubicBezTo>
                    <a:cubicBezTo>
                      <a:pt x="95" y="158"/>
                      <a:pt x="97" y="156"/>
                      <a:pt x="98" y="158"/>
                    </a:cubicBezTo>
                    <a:cubicBezTo>
                      <a:pt x="97" y="161"/>
                      <a:pt x="103" y="164"/>
                      <a:pt x="103" y="160"/>
                    </a:cubicBezTo>
                    <a:cubicBezTo>
                      <a:pt x="104" y="156"/>
                      <a:pt x="109" y="161"/>
                      <a:pt x="111" y="159"/>
                    </a:cubicBezTo>
                    <a:cubicBezTo>
                      <a:pt x="113" y="157"/>
                      <a:pt x="114" y="158"/>
                      <a:pt x="115" y="159"/>
                    </a:cubicBezTo>
                    <a:cubicBezTo>
                      <a:pt x="117" y="161"/>
                      <a:pt x="119" y="161"/>
                      <a:pt x="122" y="161"/>
                    </a:cubicBezTo>
                    <a:cubicBezTo>
                      <a:pt x="126" y="162"/>
                      <a:pt x="120" y="166"/>
                      <a:pt x="123" y="167"/>
                    </a:cubicBezTo>
                    <a:cubicBezTo>
                      <a:pt x="126" y="168"/>
                      <a:pt x="132" y="163"/>
                      <a:pt x="133" y="162"/>
                    </a:cubicBezTo>
                    <a:cubicBezTo>
                      <a:pt x="136" y="158"/>
                      <a:pt x="144" y="159"/>
                      <a:pt x="147" y="156"/>
                    </a:cubicBezTo>
                    <a:cubicBezTo>
                      <a:pt x="150" y="154"/>
                      <a:pt x="149" y="149"/>
                      <a:pt x="145" y="147"/>
                    </a:cubicBezTo>
                    <a:cubicBezTo>
                      <a:pt x="143" y="147"/>
                      <a:pt x="141" y="147"/>
                      <a:pt x="140" y="148"/>
                    </a:cubicBezTo>
                    <a:cubicBezTo>
                      <a:pt x="140" y="149"/>
                      <a:pt x="140" y="153"/>
                      <a:pt x="138" y="152"/>
                    </a:cubicBezTo>
                    <a:cubicBezTo>
                      <a:pt x="135" y="150"/>
                      <a:pt x="138" y="146"/>
                      <a:pt x="135" y="144"/>
                    </a:cubicBezTo>
                    <a:cubicBezTo>
                      <a:pt x="132" y="142"/>
                      <a:pt x="125" y="141"/>
                      <a:pt x="120" y="142"/>
                    </a:cubicBezTo>
                    <a:cubicBezTo>
                      <a:pt x="119" y="143"/>
                      <a:pt x="116" y="144"/>
                      <a:pt x="116" y="142"/>
                    </a:cubicBezTo>
                    <a:cubicBezTo>
                      <a:pt x="116" y="141"/>
                      <a:pt x="117" y="140"/>
                      <a:pt x="119" y="140"/>
                    </a:cubicBezTo>
                    <a:cubicBezTo>
                      <a:pt x="123" y="140"/>
                      <a:pt x="125" y="142"/>
                      <a:pt x="129" y="141"/>
                    </a:cubicBezTo>
                    <a:cubicBezTo>
                      <a:pt x="135" y="141"/>
                      <a:pt x="140" y="142"/>
                      <a:pt x="142" y="138"/>
                    </a:cubicBezTo>
                    <a:cubicBezTo>
                      <a:pt x="144" y="135"/>
                      <a:pt x="145" y="132"/>
                      <a:pt x="142" y="130"/>
                    </a:cubicBezTo>
                    <a:cubicBezTo>
                      <a:pt x="140" y="128"/>
                      <a:pt x="139" y="127"/>
                      <a:pt x="140" y="125"/>
                    </a:cubicBezTo>
                    <a:cubicBezTo>
                      <a:pt x="142" y="124"/>
                      <a:pt x="144" y="124"/>
                      <a:pt x="146" y="124"/>
                    </a:cubicBezTo>
                    <a:cubicBezTo>
                      <a:pt x="148" y="125"/>
                      <a:pt x="151" y="126"/>
                      <a:pt x="153" y="126"/>
                    </a:cubicBezTo>
                    <a:cubicBezTo>
                      <a:pt x="156" y="125"/>
                      <a:pt x="159" y="124"/>
                      <a:pt x="161" y="123"/>
                    </a:cubicBezTo>
                    <a:cubicBezTo>
                      <a:pt x="163" y="122"/>
                      <a:pt x="162" y="121"/>
                      <a:pt x="162" y="120"/>
                    </a:cubicBezTo>
                    <a:cubicBezTo>
                      <a:pt x="163" y="119"/>
                      <a:pt x="164" y="119"/>
                      <a:pt x="165" y="118"/>
                    </a:cubicBezTo>
                    <a:cubicBezTo>
                      <a:pt x="168" y="116"/>
                      <a:pt x="160" y="115"/>
                      <a:pt x="161" y="114"/>
                    </a:cubicBezTo>
                    <a:cubicBezTo>
                      <a:pt x="165" y="114"/>
                      <a:pt x="165" y="109"/>
                      <a:pt x="165" y="107"/>
                    </a:cubicBezTo>
                    <a:cubicBezTo>
                      <a:pt x="165" y="106"/>
                      <a:pt x="164" y="105"/>
                      <a:pt x="162" y="104"/>
                    </a:cubicBezTo>
                    <a:cubicBezTo>
                      <a:pt x="160" y="103"/>
                      <a:pt x="160" y="102"/>
                      <a:pt x="158" y="102"/>
                    </a:cubicBezTo>
                    <a:cubicBezTo>
                      <a:pt x="156" y="101"/>
                      <a:pt x="154" y="99"/>
                      <a:pt x="157" y="99"/>
                    </a:cubicBezTo>
                    <a:cubicBezTo>
                      <a:pt x="159" y="100"/>
                      <a:pt x="161" y="101"/>
                      <a:pt x="163" y="101"/>
                    </a:cubicBezTo>
                    <a:cubicBezTo>
                      <a:pt x="168" y="101"/>
                      <a:pt x="168" y="96"/>
                      <a:pt x="163" y="96"/>
                    </a:cubicBezTo>
                    <a:cubicBezTo>
                      <a:pt x="158" y="96"/>
                      <a:pt x="155" y="97"/>
                      <a:pt x="151" y="97"/>
                    </a:cubicBezTo>
                    <a:cubicBezTo>
                      <a:pt x="149" y="96"/>
                      <a:pt x="148" y="95"/>
                      <a:pt x="149" y="95"/>
                    </a:cubicBezTo>
                    <a:cubicBezTo>
                      <a:pt x="151" y="93"/>
                      <a:pt x="153" y="94"/>
                      <a:pt x="156" y="94"/>
                    </a:cubicBezTo>
                    <a:cubicBezTo>
                      <a:pt x="161" y="94"/>
                      <a:pt x="158" y="90"/>
                      <a:pt x="164" y="92"/>
                    </a:cubicBezTo>
                    <a:cubicBezTo>
                      <a:pt x="169" y="93"/>
                      <a:pt x="170" y="88"/>
                      <a:pt x="174" y="88"/>
                    </a:cubicBezTo>
                    <a:cubicBezTo>
                      <a:pt x="176" y="88"/>
                      <a:pt x="177" y="88"/>
                      <a:pt x="178" y="87"/>
                    </a:cubicBezTo>
                    <a:cubicBezTo>
                      <a:pt x="180" y="86"/>
                      <a:pt x="182" y="87"/>
                      <a:pt x="184" y="87"/>
                    </a:cubicBezTo>
                    <a:cubicBezTo>
                      <a:pt x="186" y="87"/>
                      <a:pt x="185" y="84"/>
                      <a:pt x="186" y="84"/>
                    </a:cubicBezTo>
                    <a:cubicBezTo>
                      <a:pt x="186" y="82"/>
                      <a:pt x="186" y="82"/>
                      <a:pt x="188" y="81"/>
                    </a:cubicBezTo>
                    <a:cubicBezTo>
                      <a:pt x="189" y="81"/>
                      <a:pt x="190" y="80"/>
                      <a:pt x="192" y="80"/>
                    </a:cubicBezTo>
                    <a:cubicBezTo>
                      <a:pt x="193" y="79"/>
                      <a:pt x="192" y="78"/>
                      <a:pt x="193" y="77"/>
                    </a:cubicBezTo>
                    <a:cubicBezTo>
                      <a:pt x="194" y="76"/>
                      <a:pt x="197" y="76"/>
                      <a:pt x="195" y="74"/>
                    </a:cubicBezTo>
                    <a:cubicBezTo>
                      <a:pt x="193" y="73"/>
                      <a:pt x="191" y="72"/>
                      <a:pt x="191" y="71"/>
                    </a:cubicBezTo>
                    <a:cubicBezTo>
                      <a:pt x="191" y="70"/>
                      <a:pt x="193" y="69"/>
                      <a:pt x="194" y="69"/>
                    </a:cubicBezTo>
                    <a:cubicBezTo>
                      <a:pt x="195" y="70"/>
                      <a:pt x="196" y="71"/>
                      <a:pt x="197" y="71"/>
                    </a:cubicBezTo>
                    <a:cubicBezTo>
                      <a:pt x="199" y="71"/>
                      <a:pt x="198" y="69"/>
                      <a:pt x="198" y="68"/>
                    </a:cubicBezTo>
                    <a:cubicBezTo>
                      <a:pt x="199" y="67"/>
                      <a:pt x="200" y="65"/>
                      <a:pt x="202" y="64"/>
                    </a:cubicBezTo>
                    <a:cubicBezTo>
                      <a:pt x="204" y="62"/>
                      <a:pt x="210" y="61"/>
                      <a:pt x="213" y="59"/>
                    </a:cubicBezTo>
                    <a:cubicBezTo>
                      <a:pt x="216" y="56"/>
                      <a:pt x="219" y="54"/>
                      <a:pt x="223" y="51"/>
                    </a:cubicBezTo>
                    <a:cubicBezTo>
                      <a:pt x="226" y="50"/>
                      <a:pt x="228" y="49"/>
                      <a:pt x="230" y="47"/>
                    </a:cubicBezTo>
                    <a:cubicBezTo>
                      <a:pt x="231" y="45"/>
                      <a:pt x="230" y="45"/>
                      <a:pt x="227" y="44"/>
                    </a:cubicBezTo>
                    <a:cubicBezTo>
                      <a:pt x="224" y="44"/>
                      <a:pt x="222" y="46"/>
                      <a:pt x="220" y="47"/>
                    </a:cubicBezTo>
                    <a:cubicBezTo>
                      <a:pt x="217" y="48"/>
                      <a:pt x="213" y="49"/>
                      <a:pt x="209" y="49"/>
                    </a:cubicBezTo>
                    <a:cubicBezTo>
                      <a:pt x="209" y="48"/>
                      <a:pt x="209" y="48"/>
                      <a:pt x="209" y="47"/>
                    </a:cubicBezTo>
                    <a:cubicBezTo>
                      <a:pt x="209" y="46"/>
                      <a:pt x="210" y="46"/>
                      <a:pt x="210" y="45"/>
                    </a:cubicBezTo>
                    <a:cubicBezTo>
                      <a:pt x="210" y="44"/>
                      <a:pt x="208" y="44"/>
                      <a:pt x="206" y="44"/>
                    </a:cubicBezTo>
                    <a:cubicBezTo>
                      <a:pt x="205" y="44"/>
                      <a:pt x="203" y="43"/>
                      <a:pt x="202" y="43"/>
                    </a:cubicBezTo>
                    <a:cubicBezTo>
                      <a:pt x="202" y="42"/>
                      <a:pt x="208" y="42"/>
                      <a:pt x="208" y="42"/>
                    </a:cubicBezTo>
                    <a:cubicBezTo>
                      <a:pt x="211" y="42"/>
                      <a:pt x="214" y="42"/>
                      <a:pt x="217" y="42"/>
                    </a:cubicBezTo>
                    <a:cubicBezTo>
                      <a:pt x="219" y="42"/>
                      <a:pt x="222" y="43"/>
                      <a:pt x="223" y="42"/>
                    </a:cubicBezTo>
                    <a:cubicBezTo>
                      <a:pt x="223" y="41"/>
                      <a:pt x="223" y="40"/>
                      <a:pt x="223" y="40"/>
                    </a:cubicBezTo>
                    <a:cubicBezTo>
                      <a:pt x="224" y="39"/>
                      <a:pt x="227" y="40"/>
                      <a:pt x="229" y="40"/>
                    </a:cubicBezTo>
                    <a:cubicBezTo>
                      <a:pt x="231" y="39"/>
                      <a:pt x="231" y="38"/>
                      <a:pt x="233" y="38"/>
                    </a:cubicBezTo>
                    <a:cubicBezTo>
                      <a:pt x="235" y="37"/>
                      <a:pt x="237" y="36"/>
                      <a:pt x="238" y="35"/>
                    </a:cubicBezTo>
                    <a:cubicBezTo>
                      <a:pt x="239" y="35"/>
                      <a:pt x="240" y="34"/>
                      <a:pt x="241" y="34"/>
                    </a:cubicBezTo>
                    <a:cubicBezTo>
                      <a:pt x="241" y="34"/>
                      <a:pt x="242" y="34"/>
                      <a:pt x="243" y="33"/>
                    </a:cubicBezTo>
                    <a:cubicBezTo>
                      <a:pt x="243" y="33"/>
                      <a:pt x="244" y="32"/>
                      <a:pt x="244" y="32"/>
                    </a:cubicBezTo>
                    <a:cubicBezTo>
                      <a:pt x="246" y="31"/>
                      <a:pt x="246" y="31"/>
                      <a:pt x="248" y="30"/>
                    </a:cubicBezTo>
                    <a:cubicBezTo>
                      <a:pt x="250" y="30"/>
                      <a:pt x="247" y="27"/>
                      <a:pt x="247" y="27"/>
                    </a:cubicBezTo>
                    <a:cubicBezTo>
                      <a:pt x="246" y="25"/>
                      <a:pt x="245" y="25"/>
                      <a:pt x="243" y="24"/>
                    </a:cubicBezTo>
                    <a:cubicBezTo>
                      <a:pt x="241" y="23"/>
                      <a:pt x="241" y="22"/>
                      <a:pt x="238" y="22"/>
                    </a:cubicBezTo>
                    <a:cubicBezTo>
                      <a:pt x="237" y="22"/>
                      <a:pt x="235" y="22"/>
                      <a:pt x="233" y="21"/>
                    </a:cubicBezTo>
                    <a:cubicBezTo>
                      <a:pt x="232" y="20"/>
                      <a:pt x="232" y="20"/>
                      <a:pt x="232" y="19"/>
                    </a:cubicBezTo>
                    <a:cubicBezTo>
                      <a:pt x="232" y="17"/>
                      <a:pt x="230" y="16"/>
                      <a:pt x="228" y="15"/>
                    </a:cubicBezTo>
                    <a:cubicBezTo>
                      <a:pt x="225" y="13"/>
                      <a:pt x="231" y="12"/>
                      <a:pt x="227" y="11"/>
                    </a:cubicBezTo>
                    <a:cubicBezTo>
                      <a:pt x="225" y="11"/>
                      <a:pt x="224" y="11"/>
                      <a:pt x="223" y="12"/>
                    </a:cubicBezTo>
                    <a:cubicBezTo>
                      <a:pt x="222" y="13"/>
                      <a:pt x="221" y="11"/>
                      <a:pt x="221" y="11"/>
                    </a:cubicBezTo>
                    <a:cubicBezTo>
                      <a:pt x="220" y="9"/>
                      <a:pt x="215" y="8"/>
                      <a:pt x="216" y="10"/>
                    </a:cubicBezTo>
                    <a:cubicBezTo>
                      <a:pt x="216" y="11"/>
                      <a:pt x="218" y="14"/>
                      <a:pt x="215" y="12"/>
                    </a:cubicBezTo>
                    <a:cubicBezTo>
                      <a:pt x="212" y="10"/>
                      <a:pt x="210" y="10"/>
                      <a:pt x="209" y="12"/>
                    </a:cubicBezTo>
                    <a:cubicBezTo>
                      <a:pt x="208" y="14"/>
                      <a:pt x="204" y="13"/>
                      <a:pt x="203" y="15"/>
                    </a:cubicBezTo>
                    <a:cubicBezTo>
                      <a:pt x="202" y="15"/>
                      <a:pt x="203" y="15"/>
                      <a:pt x="201" y="15"/>
                    </a:cubicBezTo>
                    <a:cubicBezTo>
                      <a:pt x="200" y="15"/>
                      <a:pt x="199" y="16"/>
                      <a:pt x="198" y="15"/>
                    </a:cubicBezTo>
                    <a:cubicBezTo>
                      <a:pt x="197" y="14"/>
                      <a:pt x="198" y="14"/>
                      <a:pt x="199" y="14"/>
                    </a:cubicBezTo>
                    <a:cubicBezTo>
                      <a:pt x="201" y="13"/>
                      <a:pt x="201" y="13"/>
                      <a:pt x="202" y="12"/>
                    </a:cubicBezTo>
                    <a:cubicBezTo>
                      <a:pt x="204" y="11"/>
                      <a:pt x="209" y="9"/>
                      <a:pt x="205" y="8"/>
                    </a:cubicBezTo>
                    <a:cubicBezTo>
                      <a:pt x="203" y="7"/>
                      <a:pt x="200" y="6"/>
                      <a:pt x="197" y="6"/>
                    </a:cubicBezTo>
                    <a:cubicBezTo>
                      <a:pt x="195" y="6"/>
                      <a:pt x="194" y="5"/>
                      <a:pt x="192" y="5"/>
                    </a:cubicBezTo>
                    <a:cubicBezTo>
                      <a:pt x="189" y="4"/>
                      <a:pt x="186" y="5"/>
                      <a:pt x="184" y="4"/>
                    </a:cubicBezTo>
                    <a:cubicBezTo>
                      <a:pt x="183" y="3"/>
                      <a:pt x="176" y="0"/>
                      <a:pt x="175" y="2"/>
                    </a:cubicBezTo>
                    <a:cubicBezTo>
                      <a:pt x="175" y="2"/>
                      <a:pt x="176" y="4"/>
                      <a:pt x="175" y="4"/>
                    </a:cubicBezTo>
                    <a:cubicBezTo>
                      <a:pt x="174" y="4"/>
                      <a:pt x="173" y="3"/>
                      <a:pt x="172" y="3"/>
                    </a:cubicBezTo>
                    <a:cubicBezTo>
                      <a:pt x="170" y="2"/>
                      <a:pt x="168" y="2"/>
                      <a:pt x="166" y="3"/>
                    </a:cubicBezTo>
                    <a:cubicBezTo>
                      <a:pt x="163" y="4"/>
                      <a:pt x="160" y="5"/>
                      <a:pt x="162" y="7"/>
                    </a:cubicBezTo>
                    <a:cubicBezTo>
                      <a:pt x="162" y="7"/>
                      <a:pt x="166" y="10"/>
                      <a:pt x="166" y="10"/>
                    </a:cubicBezTo>
                    <a:cubicBezTo>
                      <a:pt x="164" y="11"/>
                      <a:pt x="158" y="7"/>
                      <a:pt x="158" y="6"/>
                    </a:cubicBezTo>
                    <a:cubicBezTo>
                      <a:pt x="156" y="4"/>
                      <a:pt x="152" y="3"/>
                      <a:pt x="148" y="3"/>
                    </a:cubicBezTo>
                    <a:cubicBezTo>
                      <a:pt x="146" y="3"/>
                      <a:pt x="143" y="4"/>
                      <a:pt x="141" y="4"/>
                    </a:cubicBezTo>
                    <a:cubicBezTo>
                      <a:pt x="140" y="4"/>
                      <a:pt x="137" y="3"/>
                      <a:pt x="136" y="4"/>
                    </a:cubicBezTo>
                    <a:cubicBezTo>
                      <a:pt x="136" y="5"/>
                      <a:pt x="137" y="6"/>
                      <a:pt x="138" y="7"/>
                    </a:cubicBezTo>
                    <a:cubicBezTo>
                      <a:pt x="140" y="7"/>
                      <a:pt x="140" y="8"/>
                      <a:pt x="142" y="9"/>
                    </a:cubicBezTo>
                    <a:cubicBezTo>
                      <a:pt x="144" y="10"/>
                      <a:pt x="146" y="10"/>
                      <a:pt x="147" y="11"/>
                    </a:cubicBezTo>
                    <a:cubicBezTo>
                      <a:pt x="149" y="12"/>
                      <a:pt x="150" y="14"/>
                      <a:pt x="150" y="15"/>
                    </a:cubicBezTo>
                    <a:cubicBezTo>
                      <a:pt x="150" y="16"/>
                      <a:pt x="151" y="17"/>
                      <a:pt x="149" y="17"/>
                    </a:cubicBezTo>
                    <a:cubicBezTo>
                      <a:pt x="147" y="17"/>
                      <a:pt x="147" y="16"/>
                      <a:pt x="146" y="15"/>
                    </a:cubicBezTo>
                    <a:cubicBezTo>
                      <a:pt x="145" y="12"/>
                      <a:pt x="141" y="11"/>
                      <a:pt x="138" y="8"/>
                    </a:cubicBezTo>
                    <a:cubicBezTo>
                      <a:pt x="137" y="8"/>
                      <a:pt x="137" y="7"/>
                      <a:pt x="136" y="6"/>
                    </a:cubicBezTo>
                    <a:cubicBezTo>
                      <a:pt x="135" y="6"/>
                      <a:pt x="135" y="6"/>
                      <a:pt x="134" y="6"/>
                    </a:cubicBezTo>
                    <a:cubicBezTo>
                      <a:pt x="133" y="6"/>
                      <a:pt x="133" y="6"/>
                      <a:pt x="132" y="7"/>
                    </a:cubicBezTo>
                    <a:cubicBezTo>
                      <a:pt x="130" y="8"/>
                      <a:pt x="127" y="6"/>
                      <a:pt x="125" y="5"/>
                    </a:cubicBezTo>
                    <a:cubicBezTo>
                      <a:pt x="122" y="5"/>
                      <a:pt x="119" y="5"/>
                      <a:pt x="118" y="6"/>
                    </a:cubicBezTo>
                    <a:cubicBezTo>
                      <a:pt x="117" y="8"/>
                      <a:pt x="119" y="8"/>
                      <a:pt x="119" y="10"/>
                    </a:cubicBezTo>
                    <a:cubicBezTo>
                      <a:pt x="120" y="11"/>
                      <a:pt x="114" y="8"/>
                      <a:pt x="114" y="8"/>
                    </a:cubicBezTo>
                    <a:cubicBezTo>
                      <a:pt x="110" y="7"/>
                      <a:pt x="111" y="9"/>
                      <a:pt x="112" y="10"/>
                    </a:cubicBezTo>
                    <a:cubicBezTo>
                      <a:pt x="113" y="11"/>
                      <a:pt x="115" y="16"/>
                      <a:pt x="115" y="16"/>
                    </a:cubicBezTo>
                    <a:cubicBezTo>
                      <a:pt x="112" y="17"/>
                      <a:pt x="110" y="14"/>
                      <a:pt x="108" y="13"/>
                    </a:cubicBezTo>
                    <a:cubicBezTo>
                      <a:pt x="107" y="13"/>
                      <a:pt x="106" y="14"/>
                      <a:pt x="107" y="14"/>
                    </a:cubicBezTo>
                    <a:cubicBezTo>
                      <a:pt x="107" y="15"/>
                      <a:pt x="107" y="15"/>
                      <a:pt x="106" y="16"/>
                    </a:cubicBezTo>
                    <a:cubicBezTo>
                      <a:pt x="106" y="17"/>
                      <a:pt x="104" y="17"/>
                      <a:pt x="104" y="18"/>
                    </a:cubicBezTo>
                    <a:cubicBezTo>
                      <a:pt x="104" y="19"/>
                      <a:pt x="106" y="22"/>
                      <a:pt x="109" y="23"/>
                    </a:cubicBezTo>
                    <a:cubicBezTo>
                      <a:pt x="110" y="24"/>
                      <a:pt x="112" y="25"/>
                      <a:pt x="113" y="26"/>
                    </a:cubicBezTo>
                    <a:cubicBezTo>
                      <a:pt x="114" y="26"/>
                      <a:pt x="118" y="28"/>
                      <a:pt x="114" y="28"/>
                    </a:cubicBezTo>
                    <a:cubicBezTo>
                      <a:pt x="112" y="28"/>
                      <a:pt x="109" y="27"/>
                      <a:pt x="107" y="26"/>
                    </a:cubicBezTo>
                    <a:cubicBezTo>
                      <a:pt x="106" y="25"/>
                      <a:pt x="105" y="24"/>
                      <a:pt x="103" y="23"/>
                    </a:cubicBezTo>
                    <a:cubicBezTo>
                      <a:pt x="102" y="23"/>
                      <a:pt x="101" y="24"/>
                      <a:pt x="100" y="24"/>
                    </a:cubicBezTo>
                    <a:cubicBezTo>
                      <a:pt x="98" y="23"/>
                      <a:pt x="97" y="22"/>
                      <a:pt x="95" y="21"/>
                    </a:cubicBezTo>
                    <a:cubicBezTo>
                      <a:pt x="94" y="21"/>
                      <a:pt x="93" y="19"/>
                      <a:pt x="92" y="19"/>
                    </a:cubicBezTo>
                    <a:cubicBezTo>
                      <a:pt x="90" y="18"/>
                      <a:pt x="87" y="18"/>
                      <a:pt x="85" y="18"/>
                    </a:cubicBezTo>
                    <a:cubicBezTo>
                      <a:pt x="79" y="19"/>
                      <a:pt x="83" y="20"/>
                      <a:pt x="85" y="22"/>
                    </a:cubicBezTo>
                    <a:cubicBezTo>
                      <a:pt x="85" y="22"/>
                      <a:pt x="86" y="24"/>
                      <a:pt x="84" y="24"/>
                    </a:cubicBezTo>
                    <a:cubicBezTo>
                      <a:pt x="83" y="24"/>
                      <a:pt x="81" y="24"/>
                      <a:pt x="81" y="25"/>
                    </a:cubicBezTo>
                    <a:cubicBezTo>
                      <a:pt x="80" y="27"/>
                      <a:pt x="86" y="27"/>
                      <a:pt x="87" y="29"/>
                    </a:cubicBezTo>
                    <a:cubicBezTo>
                      <a:pt x="89" y="30"/>
                      <a:pt x="86" y="30"/>
                      <a:pt x="84" y="30"/>
                    </a:cubicBezTo>
                    <a:cubicBezTo>
                      <a:pt x="83" y="29"/>
                      <a:pt x="82" y="29"/>
                      <a:pt x="81" y="29"/>
                    </a:cubicBezTo>
                    <a:cubicBezTo>
                      <a:pt x="79" y="29"/>
                      <a:pt x="79" y="30"/>
                      <a:pt x="77" y="29"/>
                    </a:cubicBezTo>
                    <a:cubicBezTo>
                      <a:pt x="76" y="29"/>
                      <a:pt x="75" y="28"/>
                      <a:pt x="73" y="28"/>
                    </a:cubicBezTo>
                    <a:cubicBezTo>
                      <a:pt x="71" y="28"/>
                      <a:pt x="69" y="29"/>
                      <a:pt x="68" y="30"/>
                    </a:cubicBezTo>
                    <a:cubicBezTo>
                      <a:pt x="65" y="30"/>
                      <a:pt x="64" y="31"/>
                      <a:pt x="62" y="32"/>
                    </a:cubicBezTo>
                    <a:cubicBezTo>
                      <a:pt x="62" y="33"/>
                      <a:pt x="61" y="35"/>
                      <a:pt x="59" y="34"/>
                    </a:cubicBezTo>
                    <a:cubicBezTo>
                      <a:pt x="57" y="34"/>
                      <a:pt x="52" y="35"/>
                      <a:pt x="52" y="37"/>
                    </a:cubicBezTo>
                    <a:cubicBezTo>
                      <a:pt x="52" y="38"/>
                      <a:pt x="50" y="39"/>
                      <a:pt x="49" y="39"/>
                    </a:cubicBezTo>
                    <a:cubicBezTo>
                      <a:pt x="48" y="40"/>
                      <a:pt x="48" y="42"/>
                      <a:pt x="50" y="42"/>
                    </a:cubicBezTo>
                    <a:cubicBezTo>
                      <a:pt x="53" y="42"/>
                      <a:pt x="56" y="41"/>
                      <a:pt x="58" y="41"/>
                    </a:cubicBezTo>
                    <a:cubicBezTo>
                      <a:pt x="63" y="40"/>
                      <a:pt x="58" y="43"/>
                      <a:pt x="57" y="44"/>
                    </a:cubicBezTo>
                    <a:cubicBezTo>
                      <a:pt x="57" y="44"/>
                      <a:pt x="56" y="46"/>
                      <a:pt x="58" y="46"/>
                    </a:cubicBezTo>
                    <a:cubicBezTo>
                      <a:pt x="60" y="46"/>
                      <a:pt x="62" y="45"/>
                      <a:pt x="64" y="44"/>
                    </a:cubicBezTo>
                    <a:cubicBezTo>
                      <a:pt x="65" y="44"/>
                      <a:pt x="68" y="42"/>
                      <a:pt x="71" y="42"/>
                    </a:cubicBezTo>
                    <a:cubicBezTo>
                      <a:pt x="69" y="44"/>
                      <a:pt x="67" y="45"/>
                      <a:pt x="64" y="46"/>
                    </a:cubicBezTo>
                    <a:cubicBezTo>
                      <a:pt x="63" y="46"/>
                      <a:pt x="62" y="47"/>
                      <a:pt x="62" y="48"/>
                    </a:cubicBezTo>
                    <a:cubicBezTo>
                      <a:pt x="62" y="49"/>
                      <a:pt x="64" y="49"/>
                      <a:pt x="63" y="50"/>
                    </a:cubicBezTo>
                    <a:cubicBezTo>
                      <a:pt x="63" y="51"/>
                      <a:pt x="62" y="51"/>
                      <a:pt x="61" y="51"/>
                    </a:cubicBezTo>
                    <a:cubicBezTo>
                      <a:pt x="60" y="52"/>
                      <a:pt x="60" y="52"/>
                      <a:pt x="59" y="53"/>
                    </a:cubicBezTo>
                    <a:cubicBezTo>
                      <a:pt x="57" y="55"/>
                      <a:pt x="60" y="56"/>
                      <a:pt x="63" y="56"/>
                    </a:cubicBezTo>
                    <a:cubicBezTo>
                      <a:pt x="66" y="57"/>
                      <a:pt x="68" y="55"/>
                      <a:pt x="71" y="55"/>
                    </a:cubicBezTo>
                    <a:cubicBezTo>
                      <a:pt x="75" y="54"/>
                      <a:pt x="78" y="54"/>
                      <a:pt x="81" y="53"/>
                    </a:cubicBezTo>
                    <a:cubicBezTo>
                      <a:pt x="84" y="52"/>
                      <a:pt x="87" y="51"/>
                      <a:pt x="89" y="49"/>
                    </a:cubicBezTo>
                    <a:cubicBezTo>
                      <a:pt x="90" y="49"/>
                      <a:pt x="91" y="48"/>
                      <a:pt x="93" y="48"/>
                    </a:cubicBezTo>
                    <a:cubicBezTo>
                      <a:pt x="94" y="48"/>
                      <a:pt x="94" y="49"/>
                      <a:pt x="93" y="49"/>
                    </a:cubicBezTo>
                    <a:cubicBezTo>
                      <a:pt x="89" y="51"/>
                      <a:pt x="87" y="53"/>
                      <a:pt x="83" y="55"/>
                    </a:cubicBezTo>
                    <a:cubicBezTo>
                      <a:pt x="78" y="56"/>
                      <a:pt x="73" y="55"/>
                      <a:pt x="68" y="57"/>
                    </a:cubicBezTo>
                    <a:cubicBezTo>
                      <a:pt x="64" y="58"/>
                      <a:pt x="63" y="59"/>
                      <a:pt x="67" y="60"/>
                    </a:cubicBezTo>
                    <a:cubicBezTo>
                      <a:pt x="69" y="61"/>
                      <a:pt x="75" y="64"/>
                      <a:pt x="78" y="62"/>
                    </a:cubicBezTo>
                    <a:cubicBezTo>
                      <a:pt x="80" y="60"/>
                      <a:pt x="81" y="58"/>
                      <a:pt x="84" y="57"/>
                    </a:cubicBezTo>
                    <a:cubicBezTo>
                      <a:pt x="89" y="55"/>
                      <a:pt x="93" y="53"/>
                      <a:pt x="99" y="53"/>
                    </a:cubicBezTo>
                    <a:cubicBezTo>
                      <a:pt x="101" y="53"/>
                      <a:pt x="108" y="52"/>
                      <a:pt x="103" y="54"/>
                    </a:cubicBezTo>
                    <a:cubicBezTo>
                      <a:pt x="98" y="55"/>
                      <a:pt x="93" y="56"/>
                      <a:pt x="89" y="58"/>
                    </a:cubicBezTo>
                    <a:cubicBezTo>
                      <a:pt x="87" y="59"/>
                      <a:pt x="85" y="60"/>
                      <a:pt x="85" y="62"/>
                    </a:cubicBezTo>
                    <a:cubicBezTo>
                      <a:pt x="85" y="63"/>
                      <a:pt x="83" y="65"/>
                      <a:pt x="85" y="66"/>
                    </a:cubicBezTo>
                    <a:cubicBezTo>
                      <a:pt x="87" y="68"/>
                      <a:pt x="94" y="67"/>
                      <a:pt x="96" y="66"/>
                    </a:cubicBezTo>
                    <a:cubicBezTo>
                      <a:pt x="97" y="65"/>
                      <a:pt x="101" y="61"/>
                      <a:pt x="103" y="62"/>
                    </a:cubicBezTo>
                    <a:cubicBezTo>
                      <a:pt x="105" y="63"/>
                      <a:pt x="101" y="65"/>
                      <a:pt x="104" y="66"/>
                    </a:cubicBezTo>
                    <a:cubicBezTo>
                      <a:pt x="107" y="66"/>
                      <a:pt x="109" y="65"/>
                      <a:pt x="111" y="64"/>
                    </a:cubicBezTo>
                    <a:cubicBezTo>
                      <a:pt x="116" y="63"/>
                      <a:pt x="122" y="63"/>
                      <a:pt x="124" y="60"/>
                    </a:cubicBezTo>
                    <a:cubicBezTo>
                      <a:pt x="124" y="59"/>
                      <a:pt x="126" y="58"/>
                      <a:pt x="127" y="57"/>
                    </a:cubicBezTo>
                    <a:cubicBezTo>
                      <a:pt x="128" y="56"/>
                      <a:pt x="127" y="55"/>
                      <a:pt x="127" y="54"/>
                    </a:cubicBezTo>
                    <a:cubicBezTo>
                      <a:pt x="127" y="50"/>
                      <a:pt x="129" y="48"/>
                      <a:pt x="133" y="46"/>
                    </a:cubicBezTo>
                    <a:cubicBezTo>
                      <a:pt x="135" y="45"/>
                      <a:pt x="138" y="43"/>
                      <a:pt x="141" y="43"/>
                    </a:cubicBezTo>
                    <a:cubicBezTo>
                      <a:pt x="143" y="43"/>
                      <a:pt x="143" y="44"/>
                      <a:pt x="143" y="44"/>
                    </a:cubicBezTo>
                    <a:cubicBezTo>
                      <a:pt x="142" y="46"/>
                      <a:pt x="140" y="46"/>
                      <a:pt x="138" y="47"/>
                    </a:cubicBezTo>
                    <a:cubicBezTo>
                      <a:pt x="136" y="48"/>
                      <a:pt x="127" y="55"/>
                      <a:pt x="131" y="56"/>
                    </a:cubicBezTo>
                    <a:cubicBezTo>
                      <a:pt x="134" y="56"/>
                      <a:pt x="137" y="56"/>
                      <a:pt x="139" y="56"/>
                    </a:cubicBezTo>
                    <a:cubicBezTo>
                      <a:pt x="142" y="56"/>
                      <a:pt x="147" y="56"/>
                      <a:pt x="149" y="57"/>
                    </a:cubicBezTo>
                    <a:cubicBezTo>
                      <a:pt x="152" y="58"/>
                      <a:pt x="145" y="59"/>
                      <a:pt x="144" y="59"/>
                    </a:cubicBezTo>
                    <a:cubicBezTo>
                      <a:pt x="139" y="58"/>
                      <a:pt x="136" y="59"/>
                      <a:pt x="131" y="61"/>
                    </a:cubicBezTo>
                    <a:cubicBezTo>
                      <a:pt x="130" y="62"/>
                      <a:pt x="128" y="62"/>
                      <a:pt x="127" y="63"/>
                    </a:cubicBezTo>
                    <a:cubicBezTo>
                      <a:pt x="126" y="64"/>
                      <a:pt x="124" y="65"/>
                      <a:pt x="123" y="66"/>
                    </a:cubicBezTo>
                    <a:cubicBezTo>
                      <a:pt x="121" y="67"/>
                      <a:pt x="118" y="67"/>
                      <a:pt x="116" y="67"/>
                    </a:cubicBezTo>
                    <a:cubicBezTo>
                      <a:pt x="113" y="68"/>
                      <a:pt x="111" y="69"/>
                      <a:pt x="109" y="70"/>
                    </a:cubicBezTo>
                    <a:cubicBezTo>
                      <a:pt x="103" y="72"/>
                      <a:pt x="107" y="74"/>
                      <a:pt x="109" y="76"/>
                    </a:cubicBezTo>
                    <a:cubicBezTo>
                      <a:pt x="110" y="78"/>
                      <a:pt x="112" y="79"/>
                      <a:pt x="113" y="81"/>
                    </a:cubicBezTo>
                    <a:cubicBezTo>
                      <a:pt x="114" y="82"/>
                      <a:pt x="114" y="84"/>
                      <a:pt x="116" y="85"/>
                    </a:cubicBezTo>
                    <a:cubicBezTo>
                      <a:pt x="119" y="86"/>
                      <a:pt x="123" y="88"/>
                      <a:pt x="117" y="87"/>
                    </a:cubicBezTo>
                    <a:cubicBezTo>
                      <a:pt x="115" y="87"/>
                      <a:pt x="114" y="85"/>
                      <a:pt x="112" y="85"/>
                    </a:cubicBezTo>
                    <a:cubicBezTo>
                      <a:pt x="109" y="83"/>
                      <a:pt x="110" y="82"/>
                      <a:pt x="108" y="80"/>
                    </a:cubicBezTo>
                    <a:cubicBezTo>
                      <a:pt x="106" y="78"/>
                      <a:pt x="104" y="75"/>
                      <a:pt x="100" y="73"/>
                    </a:cubicBezTo>
                    <a:cubicBezTo>
                      <a:pt x="95" y="71"/>
                      <a:pt x="89" y="71"/>
                      <a:pt x="84" y="71"/>
                    </a:cubicBezTo>
                    <a:cubicBezTo>
                      <a:pt x="80" y="70"/>
                      <a:pt x="81" y="76"/>
                      <a:pt x="81" y="77"/>
                    </a:cubicBezTo>
                    <a:cubicBezTo>
                      <a:pt x="81" y="79"/>
                      <a:pt x="80" y="82"/>
                      <a:pt x="84" y="83"/>
                    </a:cubicBezTo>
                    <a:cubicBezTo>
                      <a:pt x="86" y="83"/>
                      <a:pt x="87" y="85"/>
                      <a:pt x="88" y="86"/>
                    </a:cubicBezTo>
                    <a:cubicBezTo>
                      <a:pt x="88" y="87"/>
                      <a:pt x="90" y="88"/>
                      <a:pt x="91" y="89"/>
                    </a:cubicBezTo>
                    <a:cubicBezTo>
                      <a:pt x="94" y="91"/>
                      <a:pt x="88" y="89"/>
                      <a:pt x="87" y="88"/>
                    </a:cubicBezTo>
                    <a:cubicBezTo>
                      <a:pt x="84" y="87"/>
                      <a:pt x="80" y="88"/>
                      <a:pt x="77" y="87"/>
                    </a:cubicBezTo>
                    <a:cubicBezTo>
                      <a:pt x="74" y="87"/>
                      <a:pt x="76" y="80"/>
                      <a:pt x="76" y="78"/>
                    </a:cubicBezTo>
                    <a:cubicBezTo>
                      <a:pt x="76" y="77"/>
                      <a:pt x="73" y="77"/>
                      <a:pt x="75" y="75"/>
                    </a:cubicBezTo>
                    <a:cubicBezTo>
                      <a:pt x="76" y="74"/>
                      <a:pt x="75" y="73"/>
                      <a:pt x="75" y="71"/>
                    </a:cubicBezTo>
                    <a:cubicBezTo>
                      <a:pt x="75" y="70"/>
                      <a:pt x="71" y="67"/>
                      <a:pt x="68" y="70"/>
                    </a:cubicBezTo>
                    <a:cubicBezTo>
                      <a:pt x="67" y="72"/>
                      <a:pt x="68" y="74"/>
                      <a:pt x="70" y="75"/>
                    </a:cubicBezTo>
                    <a:cubicBezTo>
                      <a:pt x="71" y="77"/>
                      <a:pt x="70" y="79"/>
                      <a:pt x="67" y="77"/>
                    </a:cubicBezTo>
                    <a:cubicBezTo>
                      <a:pt x="66" y="76"/>
                      <a:pt x="64" y="75"/>
                      <a:pt x="64" y="74"/>
                    </a:cubicBezTo>
                    <a:cubicBezTo>
                      <a:pt x="64" y="72"/>
                      <a:pt x="66" y="71"/>
                      <a:pt x="66" y="70"/>
                    </a:cubicBezTo>
                    <a:cubicBezTo>
                      <a:pt x="67" y="68"/>
                      <a:pt x="65" y="67"/>
                      <a:pt x="64" y="67"/>
                    </a:cubicBezTo>
                    <a:cubicBezTo>
                      <a:pt x="63" y="67"/>
                      <a:pt x="62" y="67"/>
                      <a:pt x="60" y="67"/>
                    </a:cubicBezTo>
                    <a:cubicBezTo>
                      <a:pt x="59" y="66"/>
                      <a:pt x="57" y="67"/>
                      <a:pt x="56" y="67"/>
                    </a:cubicBezTo>
                    <a:cubicBezTo>
                      <a:pt x="53" y="67"/>
                      <a:pt x="53" y="63"/>
                      <a:pt x="52" y="62"/>
                    </a:cubicBezTo>
                    <a:cubicBezTo>
                      <a:pt x="51" y="60"/>
                      <a:pt x="48" y="59"/>
                      <a:pt x="47" y="57"/>
                    </a:cubicBezTo>
                    <a:cubicBezTo>
                      <a:pt x="47" y="54"/>
                      <a:pt x="49" y="52"/>
                      <a:pt x="46" y="50"/>
                    </a:cubicBezTo>
                    <a:cubicBezTo>
                      <a:pt x="43" y="48"/>
                      <a:pt x="41" y="48"/>
                      <a:pt x="36" y="49"/>
                    </a:cubicBezTo>
                    <a:cubicBezTo>
                      <a:pt x="34" y="49"/>
                      <a:pt x="31" y="49"/>
                      <a:pt x="30" y="50"/>
                    </a:cubicBezTo>
                    <a:cubicBezTo>
                      <a:pt x="28" y="51"/>
                      <a:pt x="27" y="53"/>
                      <a:pt x="29" y="53"/>
                    </a:cubicBezTo>
                    <a:cubicBezTo>
                      <a:pt x="31" y="54"/>
                      <a:pt x="42" y="52"/>
                      <a:pt x="40" y="55"/>
                    </a:cubicBezTo>
                    <a:cubicBezTo>
                      <a:pt x="39" y="55"/>
                      <a:pt x="36" y="55"/>
                      <a:pt x="35" y="56"/>
                    </a:cubicBezTo>
                    <a:cubicBezTo>
                      <a:pt x="35" y="57"/>
                      <a:pt x="36" y="59"/>
                      <a:pt x="32" y="58"/>
                    </a:cubicBezTo>
                    <a:cubicBezTo>
                      <a:pt x="27" y="57"/>
                      <a:pt x="22" y="63"/>
                      <a:pt x="25" y="65"/>
                    </a:cubicBezTo>
                    <a:cubicBezTo>
                      <a:pt x="27" y="65"/>
                      <a:pt x="29" y="66"/>
                      <a:pt x="28" y="67"/>
                    </a:cubicBezTo>
                    <a:cubicBezTo>
                      <a:pt x="27" y="69"/>
                      <a:pt x="24" y="67"/>
                      <a:pt x="22" y="67"/>
                    </a:cubicBezTo>
                    <a:cubicBezTo>
                      <a:pt x="19" y="67"/>
                      <a:pt x="19" y="70"/>
                      <a:pt x="20" y="71"/>
                    </a:cubicBezTo>
                    <a:cubicBezTo>
                      <a:pt x="21" y="73"/>
                      <a:pt x="18" y="74"/>
                      <a:pt x="21" y="75"/>
                    </a:cubicBezTo>
                    <a:cubicBezTo>
                      <a:pt x="22" y="75"/>
                      <a:pt x="25" y="76"/>
                      <a:pt x="24" y="77"/>
                    </a:cubicBezTo>
                    <a:cubicBezTo>
                      <a:pt x="24" y="78"/>
                      <a:pt x="20" y="78"/>
                      <a:pt x="19" y="78"/>
                    </a:cubicBezTo>
                    <a:cubicBezTo>
                      <a:pt x="16" y="79"/>
                      <a:pt x="17" y="81"/>
                      <a:pt x="17" y="82"/>
                    </a:cubicBezTo>
                    <a:cubicBezTo>
                      <a:pt x="17" y="84"/>
                      <a:pt x="14" y="85"/>
                      <a:pt x="15" y="87"/>
                    </a:cubicBezTo>
                    <a:cubicBezTo>
                      <a:pt x="15" y="88"/>
                      <a:pt x="18" y="89"/>
                      <a:pt x="20" y="8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7" name="Freeform 89"/>
              <p:cNvSpPr>
                <a:spLocks noChangeArrowheads="1"/>
              </p:cNvSpPr>
              <p:nvPr/>
            </p:nvSpPr>
            <p:spPr bwMode="auto">
              <a:xfrm>
                <a:off x="808038" y="261938"/>
                <a:ext cx="4763" cy="7938"/>
              </a:xfrm>
              <a:custGeom>
                <a:avLst/>
                <a:gdLst>
                  <a:gd name="T0" fmla="*/ 0 w 7"/>
                  <a:gd name="T1" fmla="*/ 2 h 11"/>
                  <a:gd name="T2" fmla="*/ 4 w 7"/>
                  <a:gd name="T3" fmla="*/ 8 h 11"/>
                  <a:gd name="T4" fmla="*/ 4 w 7"/>
                  <a:gd name="T5" fmla="*/ 3 h 11"/>
                  <a:gd name="T6" fmla="*/ 0 w 7"/>
                  <a:gd name="T7" fmla="*/ 2 h 11"/>
                  <a:gd name="T8" fmla="*/ 0 60000 65536"/>
                  <a:gd name="T9" fmla="*/ 0 60000 65536"/>
                  <a:gd name="T10" fmla="*/ 0 60000 65536"/>
                  <a:gd name="T11" fmla="*/ 0 60000 65536"/>
                  <a:gd name="T12" fmla="*/ 0 w 7"/>
                  <a:gd name="T13" fmla="*/ 0 h 11"/>
                  <a:gd name="T14" fmla="*/ 7 w 7"/>
                  <a:gd name="T15" fmla="*/ 11 h 11"/>
                </a:gdLst>
                <a:ahLst/>
                <a:cxnLst>
                  <a:cxn ang="T8">
                    <a:pos x="T0" y="T1"/>
                  </a:cxn>
                  <a:cxn ang="T9">
                    <a:pos x="T2" y="T3"/>
                  </a:cxn>
                  <a:cxn ang="T10">
                    <a:pos x="T4" y="T5"/>
                  </a:cxn>
                  <a:cxn ang="T11">
                    <a:pos x="T6" y="T7"/>
                  </a:cxn>
                </a:cxnLst>
                <a:rect l="T12" t="T13" r="T14" b="T15"/>
                <a:pathLst>
                  <a:path w="7" h="11">
                    <a:moveTo>
                      <a:pt x="0" y="2"/>
                    </a:moveTo>
                    <a:cubicBezTo>
                      <a:pt x="0" y="4"/>
                      <a:pt x="1" y="6"/>
                      <a:pt x="4" y="8"/>
                    </a:cubicBezTo>
                    <a:cubicBezTo>
                      <a:pt x="7" y="11"/>
                      <a:pt x="5" y="4"/>
                      <a:pt x="4" y="3"/>
                    </a:cubicBezTo>
                    <a:cubicBezTo>
                      <a:pt x="3" y="2"/>
                      <a:pt x="0"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8" name="Freeform 90"/>
              <p:cNvSpPr>
                <a:spLocks noChangeArrowheads="1"/>
              </p:cNvSpPr>
              <p:nvPr/>
            </p:nvSpPr>
            <p:spPr bwMode="auto">
              <a:xfrm>
                <a:off x="384175" y="265113"/>
                <a:ext cx="31750" cy="31750"/>
              </a:xfrm>
              <a:custGeom>
                <a:avLst/>
                <a:gdLst>
                  <a:gd name="T0" fmla="*/ 23 w 41"/>
                  <a:gd name="T1" fmla="*/ 1 h 42"/>
                  <a:gd name="T2" fmla="*/ 10 w 41"/>
                  <a:gd name="T3" fmla="*/ 3 h 42"/>
                  <a:gd name="T4" fmla="*/ 14 w 41"/>
                  <a:gd name="T5" fmla="*/ 6 h 42"/>
                  <a:gd name="T6" fmla="*/ 7 w 41"/>
                  <a:gd name="T7" fmla="*/ 10 h 42"/>
                  <a:gd name="T8" fmla="*/ 10 w 41"/>
                  <a:gd name="T9" fmla="*/ 15 h 42"/>
                  <a:gd name="T10" fmla="*/ 2 w 41"/>
                  <a:gd name="T11" fmla="*/ 21 h 42"/>
                  <a:gd name="T12" fmla="*/ 0 w 41"/>
                  <a:gd name="T13" fmla="*/ 29 h 42"/>
                  <a:gd name="T14" fmla="*/ 9 w 41"/>
                  <a:gd name="T15" fmla="*/ 27 h 42"/>
                  <a:gd name="T16" fmla="*/ 18 w 41"/>
                  <a:gd name="T17" fmla="*/ 25 h 42"/>
                  <a:gd name="T18" fmla="*/ 10 w 41"/>
                  <a:gd name="T19" fmla="*/ 32 h 42"/>
                  <a:gd name="T20" fmla="*/ 10 w 41"/>
                  <a:gd name="T21" fmla="*/ 36 h 42"/>
                  <a:gd name="T22" fmla="*/ 14 w 41"/>
                  <a:gd name="T23" fmla="*/ 40 h 42"/>
                  <a:gd name="T24" fmla="*/ 27 w 41"/>
                  <a:gd name="T25" fmla="*/ 37 h 42"/>
                  <a:gd name="T26" fmla="*/ 31 w 41"/>
                  <a:gd name="T27" fmla="*/ 33 h 42"/>
                  <a:gd name="T28" fmla="*/ 34 w 41"/>
                  <a:gd name="T29" fmla="*/ 28 h 42"/>
                  <a:gd name="T30" fmla="*/ 40 w 41"/>
                  <a:gd name="T31" fmla="*/ 24 h 42"/>
                  <a:gd name="T32" fmla="*/ 36 w 41"/>
                  <a:gd name="T33" fmla="*/ 15 h 42"/>
                  <a:gd name="T34" fmla="*/ 34 w 41"/>
                  <a:gd name="T35" fmla="*/ 4 h 42"/>
                  <a:gd name="T36" fmla="*/ 29 w 41"/>
                  <a:gd name="T37" fmla="*/ 2 h 42"/>
                  <a:gd name="T38" fmla="*/ 23 w 41"/>
                  <a:gd name="T39" fmla="*/ 1 h 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1"/>
                  <a:gd name="T61" fmla="*/ 0 h 42"/>
                  <a:gd name="T62" fmla="*/ 41 w 41"/>
                  <a:gd name="T63" fmla="*/ 42 h 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1" h="42">
                    <a:moveTo>
                      <a:pt x="23" y="1"/>
                    </a:moveTo>
                    <a:cubicBezTo>
                      <a:pt x="19" y="1"/>
                      <a:pt x="14" y="0"/>
                      <a:pt x="10" y="3"/>
                    </a:cubicBezTo>
                    <a:cubicBezTo>
                      <a:pt x="5" y="6"/>
                      <a:pt x="12" y="6"/>
                      <a:pt x="14" y="6"/>
                    </a:cubicBezTo>
                    <a:cubicBezTo>
                      <a:pt x="19" y="8"/>
                      <a:pt x="7" y="10"/>
                      <a:pt x="7" y="10"/>
                    </a:cubicBezTo>
                    <a:cubicBezTo>
                      <a:pt x="2" y="13"/>
                      <a:pt x="10" y="14"/>
                      <a:pt x="10" y="15"/>
                    </a:cubicBezTo>
                    <a:cubicBezTo>
                      <a:pt x="10" y="18"/>
                      <a:pt x="4" y="18"/>
                      <a:pt x="2" y="21"/>
                    </a:cubicBezTo>
                    <a:cubicBezTo>
                      <a:pt x="0" y="23"/>
                      <a:pt x="0" y="27"/>
                      <a:pt x="0" y="29"/>
                    </a:cubicBezTo>
                    <a:cubicBezTo>
                      <a:pt x="0" y="32"/>
                      <a:pt x="7" y="29"/>
                      <a:pt x="9" y="27"/>
                    </a:cubicBezTo>
                    <a:cubicBezTo>
                      <a:pt x="11" y="27"/>
                      <a:pt x="17" y="24"/>
                      <a:pt x="18" y="25"/>
                    </a:cubicBezTo>
                    <a:cubicBezTo>
                      <a:pt x="19" y="27"/>
                      <a:pt x="11" y="31"/>
                      <a:pt x="10" y="32"/>
                    </a:cubicBezTo>
                    <a:cubicBezTo>
                      <a:pt x="9" y="34"/>
                      <a:pt x="9" y="35"/>
                      <a:pt x="10" y="36"/>
                    </a:cubicBezTo>
                    <a:cubicBezTo>
                      <a:pt x="11" y="37"/>
                      <a:pt x="13" y="39"/>
                      <a:pt x="14" y="40"/>
                    </a:cubicBezTo>
                    <a:cubicBezTo>
                      <a:pt x="18" y="42"/>
                      <a:pt x="24" y="40"/>
                      <a:pt x="27" y="37"/>
                    </a:cubicBezTo>
                    <a:cubicBezTo>
                      <a:pt x="28" y="36"/>
                      <a:pt x="30" y="35"/>
                      <a:pt x="31" y="33"/>
                    </a:cubicBezTo>
                    <a:cubicBezTo>
                      <a:pt x="32" y="32"/>
                      <a:pt x="32" y="30"/>
                      <a:pt x="34" y="28"/>
                    </a:cubicBezTo>
                    <a:cubicBezTo>
                      <a:pt x="36" y="26"/>
                      <a:pt x="41" y="27"/>
                      <a:pt x="40" y="24"/>
                    </a:cubicBezTo>
                    <a:cubicBezTo>
                      <a:pt x="38" y="20"/>
                      <a:pt x="35" y="19"/>
                      <a:pt x="36" y="15"/>
                    </a:cubicBezTo>
                    <a:cubicBezTo>
                      <a:pt x="36" y="11"/>
                      <a:pt x="38" y="7"/>
                      <a:pt x="34" y="4"/>
                    </a:cubicBezTo>
                    <a:cubicBezTo>
                      <a:pt x="33" y="3"/>
                      <a:pt x="31" y="3"/>
                      <a:pt x="29" y="2"/>
                    </a:cubicBezTo>
                    <a:cubicBezTo>
                      <a:pt x="27" y="2"/>
                      <a:pt x="26" y="1"/>
                      <a:pt x="2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59" name="Freeform 91"/>
              <p:cNvSpPr>
                <a:spLocks noChangeArrowheads="1"/>
              </p:cNvSpPr>
              <p:nvPr/>
            </p:nvSpPr>
            <p:spPr bwMode="auto">
              <a:xfrm>
                <a:off x="552450" y="155575"/>
                <a:ext cx="280988" cy="377825"/>
              </a:xfrm>
              <a:custGeom>
                <a:avLst/>
                <a:gdLst>
                  <a:gd name="T0" fmla="*/ 66 w 372"/>
                  <a:gd name="T1" fmla="*/ 43 h 500"/>
                  <a:gd name="T2" fmla="*/ 33 w 372"/>
                  <a:gd name="T3" fmla="*/ 60 h 500"/>
                  <a:gd name="T4" fmla="*/ 51 w 372"/>
                  <a:gd name="T5" fmla="*/ 71 h 500"/>
                  <a:gd name="T6" fmla="*/ 25 w 372"/>
                  <a:gd name="T7" fmla="*/ 90 h 500"/>
                  <a:gd name="T8" fmla="*/ 22 w 372"/>
                  <a:gd name="T9" fmla="*/ 122 h 500"/>
                  <a:gd name="T10" fmla="*/ 37 w 372"/>
                  <a:gd name="T11" fmla="*/ 128 h 500"/>
                  <a:gd name="T12" fmla="*/ 31 w 372"/>
                  <a:gd name="T13" fmla="*/ 147 h 500"/>
                  <a:gd name="T14" fmla="*/ 71 w 372"/>
                  <a:gd name="T15" fmla="*/ 158 h 500"/>
                  <a:gd name="T16" fmla="*/ 120 w 372"/>
                  <a:gd name="T17" fmla="*/ 186 h 500"/>
                  <a:gd name="T18" fmla="*/ 149 w 372"/>
                  <a:gd name="T19" fmla="*/ 233 h 500"/>
                  <a:gd name="T20" fmla="*/ 162 w 372"/>
                  <a:gd name="T21" fmla="*/ 262 h 500"/>
                  <a:gd name="T22" fmla="*/ 170 w 372"/>
                  <a:gd name="T23" fmla="*/ 282 h 500"/>
                  <a:gd name="T24" fmla="*/ 180 w 372"/>
                  <a:gd name="T25" fmla="*/ 313 h 500"/>
                  <a:gd name="T26" fmla="*/ 191 w 372"/>
                  <a:gd name="T27" fmla="*/ 334 h 500"/>
                  <a:gd name="T28" fmla="*/ 175 w 372"/>
                  <a:gd name="T29" fmla="*/ 348 h 500"/>
                  <a:gd name="T30" fmla="*/ 190 w 372"/>
                  <a:gd name="T31" fmla="*/ 394 h 500"/>
                  <a:gd name="T32" fmla="*/ 220 w 372"/>
                  <a:gd name="T33" fmla="*/ 468 h 500"/>
                  <a:gd name="T34" fmla="*/ 252 w 372"/>
                  <a:gd name="T35" fmla="*/ 496 h 500"/>
                  <a:gd name="T36" fmla="*/ 271 w 372"/>
                  <a:gd name="T37" fmla="*/ 446 h 500"/>
                  <a:gd name="T38" fmla="*/ 275 w 372"/>
                  <a:gd name="T39" fmla="*/ 405 h 500"/>
                  <a:gd name="T40" fmla="*/ 295 w 372"/>
                  <a:gd name="T41" fmla="*/ 396 h 500"/>
                  <a:gd name="T42" fmla="*/ 320 w 372"/>
                  <a:gd name="T43" fmla="*/ 364 h 500"/>
                  <a:gd name="T44" fmla="*/ 358 w 372"/>
                  <a:gd name="T45" fmla="*/ 346 h 500"/>
                  <a:gd name="T46" fmla="*/ 346 w 372"/>
                  <a:gd name="T47" fmla="*/ 319 h 500"/>
                  <a:gd name="T48" fmla="*/ 334 w 372"/>
                  <a:gd name="T49" fmla="*/ 294 h 500"/>
                  <a:gd name="T50" fmla="*/ 365 w 372"/>
                  <a:gd name="T51" fmla="*/ 325 h 500"/>
                  <a:gd name="T52" fmla="*/ 353 w 372"/>
                  <a:gd name="T53" fmla="*/ 289 h 500"/>
                  <a:gd name="T54" fmla="*/ 343 w 372"/>
                  <a:gd name="T55" fmla="*/ 260 h 500"/>
                  <a:gd name="T56" fmla="*/ 356 w 372"/>
                  <a:gd name="T57" fmla="*/ 247 h 500"/>
                  <a:gd name="T58" fmla="*/ 352 w 372"/>
                  <a:gd name="T59" fmla="*/ 226 h 500"/>
                  <a:gd name="T60" fmla="*/ 340 w 372"/>
                  <a:gd name="T61" fmla="*/ 200 h 500"/>
                  <a:gd name="T62" fmla="*/ 355 w 372"/>
                  <a:gd name="T63" fmla="*/ 193 h 500"/>
                  <a:gd name="T64" fmla="*/ 335 w 372"/>
                  <a:gd name="T65" fmla="*/ 168 h 500"/>
                  <a:gd name="T66" fmla="*/ 332 w 372"/>
                  <a:gd name="T67" fmla="*/ 142 h 500"/>
                  <a:gd name="T68" fmla="*/ 326 w 372"/>
                  <a:gd name="T69" fmla="*/ 120 h 500"/>
                  <a:gd name="T70" fmla="*/ 321 w 372"/>
                  <a:gd name="T71" fmla="*/ 108 h 500"/>
                  <a:gd name="T72" fmla="*/ 337 w 372"/>
                  <a:gd name="T73" fmla="*/ 105 h 500"/>
                  <a:gd name="T74" fmla="*/ 320 w 372"/>
                  <a:gd name="T75" fmla="*/ 75 h 500"/>
                  <a:gd name="T76" fmla="*/ 311 w 372"/>
                  <a:gd name="T77" fmla="*/ 79 h 500"/>
                  <a:gd name="T78" fmla="*/ 299 w 372"/>
                  <a:gd name="T79" fmla="*/ 85 h 500"/>
                  <a:gd name="T80" fmla="*/ 294 w 372"/>
                  <a:gd name="T81" fmla="*/ 83 h 500"/>
                  <a:gd name="T82" fmla="*/ 268 w 372"/>
                  <a:gd name="T83" fmla="*/ 67 h 500"/>
                  <a:gd name="T84" fmla="*/ 230 w 372"/>
                  <a:gd name="T85" fmla="*/ 52 h 500"/>
                  <a:gd name="T86" fmla="*/ 279 w 372"/>
                  <a:gd name="T87" fmla="*/ 54 h 500"/>
                  <a:gd name="T88" fmla="*/ 261 w 372"/>
                  <a:gd name="T89" fmla="*/ 35 h 500"/>
                  <a:gd name="T90" fmla="*/ 211 w 372"/>
                  <a:gd name="T91" fmla="*/ 21 h 500"/>
                  <a:gd name="T92" fmla="*/ 248 w 372"/>
                  <a:gd name="T93" fmla="*/ 23 h 500"/>
                  <a:gd name="T94" fmla="*/ 209 w 372"/>
                  <a:gd name="T95" fmla="*/ 4 h 500"/>
                  <a:gd name="T96" fmla="*/ 185 w 372"/>
                  <a:gd name="T97" fmla="*/ 7 h 500"/>
                  <a:gd name="T98" fmla="*/ 170 w 372"/>
                  <a:gd name="T99" fmla="*/ 9 h 500"/>
                  <a:gd name="T100" fmla="*/ 157 w 372"/>
                  <a:gd name="T101" fmla="*/ 6 h 500"/>
                  <a:gd name="T102" fmla="*/ 154 w 372"/>
                  <a:gd name="T103" fmla="*/ 13 h 500"/>
                  <a:gd name="T104" fmla="*/ 151 w 372"/>
                  <a:gd name="T105" fmla="*/ 14 h 500"/>
                  <a:gd name="T106" fmla="*/ 164 w 372"/>
                  <a:gd name="T107" fmla="*/ 40 h 500"/>
                  <a:gd name="T108" fmla="*/ 132 w 372"/>
                  <a:gd name="T109" fmla="*/ 29 h 500"/>
                  <a:gd name="T110" fmla="*/ 116 w 372"/>
                  <a:gd name="T111" fmla="*/ 23 h 500"/>
                  <a:gd name="T112" fmla="*/ 111 w 372"/>
                  <a:gd name="T113" fmla="*/ 23 h 500"/>
                  <a:gd name="T114" fmla="*/ 78 w 372"/>
                  <a:gd name="T115" fmla="*/ 25 h 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500"/>
                  <a:gd name="T176" fmla="*/ 372 w 372"/>
                  <a:gd name="T177" fmla="*/ 500 h 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500">
                    <a:moveTo>
                      <a:pt x="91" y="36"/>
                    </a:moveTo>
                    <a:cubicBezTo>
                      <a:pt x="89" y="35"/>
                      <a:pt x="88" y="33"/>
                      <a:pt x="86" y="32"/>
                    </a:cubicBezTo>
                    <a:cubicBezTo>
                      <a:pt x="84" y="31"/>
                      <a:pt x="83" y="30"/>
                      <a:pt x="81" y="29"/>
                    </a:cubicBezTo>
                    <a:cubicBezTo>
                      <a:pt x="76" y="28"/>
                      <a:pt x="75" y="25"/>
                      <a:pt x="72" y="23"/>
                    </a:cubicBezTo>
                    <a:cubicBezTo>
                      <a:pt x="69" y="22"/>
                      <a:pt x="66" y="23"/>
                      <a:pt x="64" y="24"/>
                    </a:cubicBezTo>
                    <a:cubicBezTo>
                      <a:pt x="62" y="26"/>
                      <a:pt x="66" y="29"/>
                      <a:pt x="68" y="31"/>
                    </a:cubicBezTo>
                    <a:cubicBezTo>
                      <a:pt x="71" y="33"/>
                      <a:pt x="70" y="35"/>
                      <a:pt x="69" y="37"/>
                    </a:cubicBezTo>
                    <a:cubicBezTo>
                      <a:pt x="68" y="39"/>
                      <a:pt x="71" y="44"/>
                      <a:pt x="66" y="43"/>
                    </a:cubicBezTo>
                    <a:cubicBezTo>
                      <a:pt x="62" y="43"/>
                      <a:pt x="59" y="39"/>
                      <a:pt x="54" y="40"/>
                    </a:cubicBezTo>
                    <a:cubicBezTo>
                      <a:pt x="53" y="40"/>
                      <a:pt x="52" y="41"/>
                      <a:pt x="51" y="42"/>
                    </a:cubicBezTo>
                    <a:cubicBezTo>
                      <a:pt x="49" y="43"/>
                      <a:pt x="48" y="43"/>
                      <a:pt x="47" y="45"/>
                    </a:cubicBezTo>
                    <a:cubicBezTo>
                      <a:pt x="45" y="47"/>
                      <a:pt x="46" y="50"/>
                      <a:pt x="42" y="51"/>
                    </a:cubicBezTo>
                    <a:cubicBezTo>
                      <a:pt x="41" y="51"/>
                      <a:pt x="40" y="50"/>
                      <a:pt x="38" y="50"/>
                    </a:cubicBezTo>
                    <a:cubicBezTo>
                      <a:pt x="37" y="49"/>
                      <a:pt x="38" y="53"/>
                      <a:pt x="38" y="53"/>
                    </a:cubicBezTo>
                    <a:cubicBezTo>
                      <a:pt x="38" y="54"/>
                      <a:pt x="35" y="55"/>
                      <a:pt x="35" y="56"/>
                    </a:cubicBezTo>
                    <a:cubicBezTo>
                      <a:pt x="33" y="57"/>
                      <a:pt x="33" y="59"/>
                      <a:pt x="33" y="60"/>
                    </a:cubicBezTo>
                    <a:cubicBezTo>
                      <a:pt x="33" y="61"/>
                      <a:pt x="33" y="62"/>
                      <a:pt x="34" y="64"/>
                    </a:cubicBezTo>
                    <a:cubicBezTo>
                      <a:pt x="35" y="65"/>
                      <a:pt x="38" y="64"/>
                      <a:pt x="40" y="65"/>
                    </a:cubicBezTo>
                    <a:cubicBezTo>
                      <a:pt x="42" y="66"/>
                      <a:pt x="44" y="67"/>
                      <a:pt x="46" y="67"/>
                    </a:cubicBezTo>
                    <a:cubicBezTo>
                      <a:pt x="47" y="67"/>
                      <a:pt x="46" y="66"/>
                      <a:pt x="47" y="66"/>
                    </a:cubicBezTo>
                    <a:cubicBezTo>
                      <a:pt x="49" y="66"/>
                      <a:pt x="51" y="66"/>
                      <a:pt x="52" y="67"/>
                    </a:cubicBezTo>
                    <a:cubicBezTo>
                      <a:pt x="53" y="67"/>
                      <a:pt x="52" y="68"/>
                      <a:pt x="51" y="68"/>
                    </a:cubicBezTo>
                    <a:cubicBezTo>
                      <a:pt x="51" y="68"/>
                      <a:pt x="52" y="69"/>
                      <a:pt x="53" y="69"/>
                    </a:cubicBezTo>
                    <a:cubicBezTo>
                      <a:pt x="56" y="71"/>
                      <a:pt x="53" y="71"/>
                      <a:pt x="51" y="71"/>
                    </a:cubicBezTo>
                    <a:cubicBezTo>
                      <a:pt x="46" y="72"/>
                      <a:pt x="52" y="74"/>
                      <a:pt x="53" y="76"/>
                    </a:cubicBezTo>
                    <a:cubicBezTo>
                      <a:pt x="56" y="78"/>
                      <a:pt x="54" y="81"/>
                      <a:pt x="51" y="82"/>
                    </a:cubicBezTo>
                    <a:cubicBezTo>
                      <a:pt x="47" y="83"/>
                      <a:pt x="47" y="87"/>
                      <a:pt x="43" y="87"/>
                    </a:cubicBezTo>
                    <a:cubicBezTo>
                      <a:pt x="42" y="87"/>
                      <a:pt x="41" y="87"/>
                      <a:pt x="40" y="87"/>
                    </a:cubicBezTo>
                    <a:cubicBezTo>
                      <a:pt x="39" y="86"/>
                      <a:pt x="39" y="86"/>
                      <a:pt x="38" y="86"/>
                    </a:cubicBezTo>
                    <a:cubicBezTo>
                      <a:pt x="37" y="86"/>
                      <a:pt x="36" y="87"/>
                      <a:pt x="35" y="87"/>
                    </a:cubicBezTo>
                    <a:cubicBezTo>
                      <a:pt x="34" y="88"/>
                      <a:pt x="31" y="87"/>
                      <a:pt x="29" y="87"/>
                    </a:cubicBezTo>
                    <a:cubicBezTo>
                      <a:pt x="26" y="87"/>
                      <a:pt x="27" y="89"/>
                      <a:pt x="25" y="90"/>
                    </a:cubicBezTo>
                    <a:cubicBezTo>
                      <a:pt x="23" y="91"/>
                      <a:pt x="22" y="92"/>
                      <a:pt x="21" y="92"/>
                    </a:cubicBezTo>
                    <a:cubicBezTo>
                      <a:pt x="19" y="93"/>
                      <a:pt x="16" y="94"/>
                      <a:pt x="14" y="94"/>
                    </a:cubicBezTo>
                    <a:cubicBezTo>
                      <a:pt x="10" y="96"/>
                      <a:pt x="5" y="96"/>
                      <a:pt x="1" y="99"/>
                    </a:cubicBezTo>
                    <a:cubicBezTo>
                      <a:pt x="0" y="99"/>
                      <a:pt x="0" y="102"/>
                      <a:pt x="0" y="103"/>
                    </a:cubicBezTo>
                    <a:cubicBezTo>
                      <a:pt x="0" y="105"/>
                      <a:pt x="1" y="106"/>
                      <a:pt x="2" y="108"/>
                    </a:cubicBezTo>
                    <a:cubicBezTo>
                      <a:pt x="4" y="111"/>
                      <a:pt x="5" y="113"/>
                      <a:pt x="10" y="115"/>
                    </a:cubicBezTo>
                    <a:cubicBezTo>
                      <a:pt x="14" y="116"/>
                      <a:pt x="21" y="115"/>
                      <a:pt x="23" y="119"/>
                    </a:cubicBezTo>
                    <a:cubicBezTo>
                      <a:pt x="23" y="120"/>
                      <a:pt x="22" y="121"/>
                      <a:pt x="22" y="122"/>
                    </a:cubicBezTo>
                    <a:cubicBezTo>
                      <a:pt x="22" y="124"/>
                      <a:pt x="26" y="124"/>
                      <a:pt x="28" y="125"/>
                    </a:cubicBezTo>
                    <a:cubicBezTo>
                      <a:pt x="30" y="125"/>
                      <a:pt x="32" y="125"/>
                      <a:pt x="33" y="124"/>
                    </a:cubicBezTo>
                    <a:cubicBezTo>
                      <a:pt x="33" y="123"/>
                      <a:pt x="34" y="122"/>
                      <a:pt x="35" y="122"/>
                    </a:cubicBezTo>
                    <a:cubicBezTo>
                      <a:pt x="37" y="121"/>
                      <a:pt x="39" y="122"/>
                      <a:pt x="40" y="123"/>
                    </a:cubicBezTo>
                    <a:cubicBezTo>
                      <a:pt x="43" y="124"/>
                      <a:pt x="43" y="121"/>
                      <a:pt x="44" y="120"/>
                    </a:cubicBezTo>
                    <a:cubicBezTo>
                      <a:pt x="46" y="118"/>
                      <a:pt x="52" y="122"/>
                      <a:pt x="53" y="124"/>
                    </a:cubicBezTo>
                    <a:cubicBezTo>
                      <a:pt x="56" y="129"/>
                      <a:pt x="48" y="125"/>
                      <a:pt x="48" y="128"/>
                    </a:cubicBezTo>
                    <a:cubicBezTo>
                      <a:pt x="49" y="132"/>
                      <a:pt x="39" y="127"/>
                      <a:pt x="37" y="128"/>
                    </a:cubicBezTo>
                    <a:cubicBezTo>
                      <a:pt x="34" y="128"/>
                      <a:pt x="33" y="132"/>
                      <a:pt x="29" y="131"/>
                    </a:cubicBezTo>
                    <a:cubicBezTo>
                      <a:pt x="28" y="130"/>
                      <a:pt x="25" y="128"/>
                      <a:pt x="24" y="129"/>
                    </a:cubicBezTo>
                    <a:cubicBezTo>
                      <a:pt x="22" y="130"/>
                      <a:pt x="20" y="129"/>
                      <a:pt x="18" y="130"/>
                    </a:cubicBezTo>
                    <a:cubicBezTo>
                      <a:pt x="14" y="131"/>
                      <a:pt x="12" y="135"/>
                      <a:pt x="15" y="137"/>
                    </a:cubicBezTo>
                    <a:cubicBezTo>
                      <a:pt x="18" y="139"/>
                      <a:pt x="22" y="138"/>
                      <a:pt x="25" y="140"/>
                    </a:cubicBezTo>
                    <a:cubicBezTo>
                      <a:pt x="27" y="141"/>
                      <a:pt x="29" y="143"/>
                      <a:pt x="32" y="143"/>
                    </a:cubicBezTo>
                    <a:cubicBezTo>
                      <a:pt x="33" y="142"/>
                      <a:pt x="38" y="142"/>
                      <a:pt x="39" y="144"/>
                    </a:cubicBezTo>
                    <a:cubicBezTo>
                      <a:pt x="41" y="147"/>
                      <a:pt x="34" y="147"/>
                      <a:pt x="31" y="147"/>
                    </a:cubicBezTo>
                    <a:cubicBezTo>
                      <a:pt x="29" y="148"/>
                      <a:pt x="22" y="150"/>
                      <a:pt x="27" y="151"/>
                    </a:cubicBezTo>
                    <a:cubicBezTo>
                      <a:pt x="29" y="152"/>
                      <a:pt x="32" y="152"/>
                      <a:pt x="34" y="153"/>
                    </a:cubicBezTo>
                    <a:cubicBezTo>
                      <a:pt x="36" y="154"/>
                      <a:pt x="36" y="156"/>
                      <a:pt x="39" y="157"/>
                    </a:cubicBezTo>
                    <a:cubicBezTo>
                      <a:pt x="41" y="158"/>
                      <a:pt x="44" y="158"/>
                      <a:pt x="46" y="159"/>
                    </a:cubicBezTo>
                    <a:cubicBezTo>
                      <a:pt x="49" y="159"/>
                      <a:pt x="51" y="161"/>
                      <a:pt x="54" y="161"/>
                    </a:cubicBezTo>
                    <a:cubicBezTo>
                      <a:pt x="54" y="160"/>
                      <a:pt x="53" y="155"/>
                      <a:pt x="56" y="156"/>
                    </a:cubicBezTo>
                    <a:cubicBezTo>
                      <a:pt x="58" y="157"/>
                      <a:pt x="60" y="159"/>
                      <a:pt x="62" y="159"/>
                    </a:cubicBezTo>
                    <a:cubicBezTo>
                      <a:pt x="62" y="155"/>
                      <a:pt x="66" y="156"/>
                      <a:pt x="71" y="158"/>
                    </a:cubicBezTo>
                    <a:cubicBezTo>
                      <a:pt x="72" y="158"/>
                      <a:pt x="77" y="160"/>
                      <a:pt x="77" y="158"/>
                    </a:cubicBezTo>
                    <a:cubicBezTo>
                      <a:pt x="76" y="157"/>
                      <a:pt x="74" y="155"/>
                      <a:pt x="75" y="154"/>
                    </a:cubicBezTo>
                    <a:cubicBezTo>
                      <a:pt x="76" y="154"/>
                      <a:pt x="80" y="156"/>
                      <a:pt x="82" y="156"/>
                    </a:cubicBezTo>
                    <a:cubicBezTo>
                      <a:pt x="84" y="157"/>
                      <a:pt x="87" y="159"/>
                      <a:pt x="89" y="160"/>
                    </a:cubicBezTo>
                    <a:cubicBezTo>
                      <a:pt x="92" y="161"/>
                      <a:pt x="95" y="161"/>
                      <a:pt x="97" y="163"/>
                    </a:cubicBezTo>
                    <a:cubicBezTo>
                      <a:pt x="101" y="164"/>
                      <a:pt x="104" y="166"/>
                      <a:pt x="108" y="168"/>
                    </a:cubicBezTo>
                    <a:cubicBezTo>
                      <a:pt x="113" y="170"/>
                      <a:pt x="116" y="176"/>
                      <a:pt x="118" y="180"/>
                    </a:cubicBezTo>
                    <a:cubicBezTo>
                      <a:pt x="118" y="182"/>
                      <a:pt x="119" y="184"/>
                      <a:pt x="120" y="186"/>
                    </a:cubicBezTo>
                    <a:cubicBezTo>
                      <a:pt x="122" y="188"/>
                      <a:pt x="125" y="190"/>
                      <a:pt x="126" y="192"/>
                    </a:cubicBezTo>
                    <a:cubicBezTo>
                      <a:pt x="127" y="193"/>
                      <a:pt x="129" y="196"/>
                      <a:pt x="130" y="197"/>
                    </a:cubicBezTo>
                    <a:cubicBezTo>
                      <a:pt x="133" y="198"/>
                      <a:pt x="134" y="199"/>
                      <a:pt x="134" y="201"/>
                    </a:cubicBezTo>
                    <a:cubicBezTo>
                      <a:pt x="136" y="203"/>
                      <a:pt x="136" y="205"/>
                      <a:pt x="137" y="208"/>
                    </a:cubicBezTo>
                    <a:cubicBezTo>
                      <a:pt x="138" y="210"/>
                      <a:pt x="139" y="213"/>
                      <a:pt x="138" y="216"/>
                    </a:cubicBezTo>
                    <a:cubicBezTo>
                      <a:pt x="138" y="218"/>
                      <a:pt x="136" y="219"/>
                      <a:pt x="140" y="220"/>
                    </a:cubicBezTo>
                    <a:cubicBezTo>
                      <a:pt x="142" y="221"/>
                      <a:pt x="145" y="223"/>
                      <a:pt x="146" y="226"/>
                    </a:cubicBezTo>
                    <a:cubicBezTo>
                      <a:pt x="147" y="228"/>
                      <a:pt x="143" y="232"/>
                      <a:pt x="149" y="233"/>
                    </a:cubicBezTo>
                    <a:cubicBezTo>
                      <a:pt x="152" y="234"/>
                      <a:pt x="153" y="235"/>
                      <a:pt x="151" y="238"/>
                    </a:cubicBezTo>
                    <a:cubicBezTo>
                      <a:pt x="150" y="239"/>
                      <a:pt x="148" y="239"/>
                      <a:pt x="147" y="241"/>
                    </a:cubicBezTo>
                    <a:cubicBezTo>
                      <a:pt x="147" y="242"/>
                      <a:pt x="150" y="245"/>
                      <a:pt x="151" y="246"/>
                    </a:cubicBezTo>
                    <a:cubicBezTo>
                      <a:pt x="153" y="250"/>
                      <a:pt x="147" y="249"/>
                      <a:pt x="149" y="254"/>
                    </a:cubicBezTo>
                    <a:cubicBezTo>
                      <a:pt x="149" y="256"/>
                      <a:pt x="151" y="257"/>
                      <a:pt x="151" y="260"/>
                    </a:cubicBezTo>
                    <a:cubicBezTo>
                      <a:pt x="152" y="262"/>
                      <a:pt x="150" y="264"/>
                      <a:pt x="153" y="266"/>
                    </a:cubicBezTo>
                    <a:cubicBezTo>
                      <a:pt x="157" y="270"/>
                      <a:pt x="161" y="270"/>
                      <a:pt x="161" y="266"/>
                    </a:cubicBezTo>
                    <a:cubicBezTo>
                      <a:pt x="161" y="264"/>
                      <a:pt x="160" y="262"/>
                      <a:pt x="162" y="262"/>
                    </a:cubicBezTo>
                    <a:cubicBezTo>
                      <a:pt x="163" y="261"/>
                      <a:pt x="166" y="261"/>
                      <a:pt x="168" y="262"/>
                    </a:cubicBezTo>
                    <a:cubicBezTo>
                      <a:pt x="171" y="263"/>
                      <a:pt x="168" y="266"/>
                      <a:pt x="169" y="268"/>
                    </a:cubicBezTo>
                    <a:cubicBezTo>
                      <a:pt x="169" y="270"/>
                      <a:pt x="173" y="269"/>
                      <a:pt x="174" y="269"/>
                    </a:cubicBezTo>
                    <a:cubicBezTo>
                      <a:pt x="177" y="270"/>
                      <a:pt x="177" y="272"/>
                      <a:pt x="177" y="274"/>
                    </a:cubicBezTo>
                    <a:cubicBezTo>
                      <a:pt x="178" y="276"/>
                      <a:pt x="179" y="277"/>
                      <a:pt x="182" y="278"/>
                    </a:cubicBezTo>
                    <a:cubicBezTo>
                      <a:pt x="184" y="279"/>
                      <a:pt x="185" y="281"/>
                      <a:pt x="186" y="284"/>
                    </a:cubicBezTo>
                    <a:cubicBezTo>
                      <a:pt x="188" y="291"/>
                      <a:pt x="182" y="286"/>
                      <a:pt x="178" y="285"/>
                    </a:cubicBezTo>
                    <a:cubicBezTo>
                      <a:pt x="175" y="284"/>
                      <a:pt x="173" y="284"/>
                      <a:pt x="170" y="282"/>
                    </a:cubicBezTo>
                    <a:cubicBezTo>
                      <a:pt x="168" y="281"/>
                      <a:pt x="166" y="279"/>
                      <a:pt x="164" y="279"/>
                    </a:cubicBezTo>
                    <a:cubicBezTo>
                      <a:pt x="158" y="278"/>
                      <a:pt x="164" y="287"/>
                      <a:pt x="164" y="290"/>
                    </a:cubicBezTo>
                    <a:cubicBezTo>
                      <a:pt x="164" y="292"/>
                      <a:pt x="162" y="293"/>
                      <a:pt x="161" y="294"/>
                    </a:cubicBezTo>
                    <a:cubicBezTo>
                      <a:pt x="160" y="296"/>
                      <a:pt x="160" y="299"/>
                      <a:pt x="160" y="301"/>
                    </a:cubicBezTo>
                    <a:cubicBezTo>
                      <a:pt x="160" y="303"/>
                      <a:pt x="161" y="307"/>
                      <a:pt x="164" y="307"/>
                    </a:cubicBezTo>
                    <a:cubicBezTo>
                      <a:pt x="168" y="308"/>
                      <a:pt x="165" y="310"/>
                      <a:pt x="167" y="312"/>
                    </a:cubicBezTo>
                    <a:cubicBezTo>
                      <a:pt x="169" y="315"/>
                      <a:pt x="170" y="314"/>
                      <a:pt x="173" y="313"/>
                    </a:cubicBezTo>
                    <a:cubicBezTo>
                      <a:pt x="175" y="313"/>
                      <a:pt x="178" y="313"/>
                      <a:pt x="180" y="313"/>
                    </a:cubicBezTo>
                    <a:cubicBezTo>
                      <a:pt x="186" y="312"/>
                      <a:pt x="182" y="307"/>
                      <a:pt x="179" y="304"/>
                    </a:cubicBezTo>
                    <a:cubicBezTo>
                      <a:pt x="173" y="299"/>
                      <a:pt x="182" y="300"/>
                      <a:pt x="184" y="300"/>
                    </a:cubicBezTo>
                    <a:cubicBezTo>
                      <a:pt x="189" y="298"/>
                      <a:pt x="193" y="303"/>
                      <a:pt x="193" y="307"/>
                    </a:cubicBezTo>
                    <a:cubicBezTo>
                      <a:pt x="194" y="310"/>
                      <a:pt x="193" y="313"/>
                      <a:pt x="192" y="315"/>
                    </a:cubicBezTo>
                    <a:cubicBezTo>
                      <a:pt x="192" y="317"/>
                      <a:pt x="192" y="321"/>
                      <a:pt x="190" y="322"/>
                    </a:cubicBezTo>
                    <a:cubicBezTo>
                      <a:pt x="186" y="323"/>
                      <a:pt x="193" y="330"/>
                      <a:pt x="187" y="330"/>
                    </a:cubicBezTo>
                    <a:cubicBezTo>
                      <a:pt x="185" y="330"/>
                      <a:pt x="178" y="331"/>
                      <a:pt x="181" y="335"/>
                    </a:cubicBezTo>
                    <a:cubicBezTo>
                      <a:pt x="183" y="337"/>
                      <a:pt x="188" y="333"/>
                      <a:pt x="191" y="334"/>
                    </a:cubicBezTo>
                    <a:cubicBezTo>
                      <a:pt x="193" y="335"/>
                      <a:pt x="192" y="338"/>
                      <a:pt x="194" y="339"/>
                    </a:cubicBezTo>
                    <a:cubicBezTo>
                      <a:pt x="195" y="340"/>
                      <a:pt x="196" y="340"/>
                      <a:pt x="197" y="341"/>
                    </a:cubicBezTo>
                    <a:cubicBezTo>
                      <a:pt x="198" y="343"/>
                      <a:pt x="199" y="344"/>
                      <a:pt x="197" y="344"/>
                    </a:cubicBezTo>
                    <a:cubicBezTo>
                      <a:pt x="195" y="344"/>
                      <a:pt x="194" y="341"/>
                      <a:pt x="192" y="340"/>
                    </a:cubicBezTo>
                    <a:cubicBezTo>
                      <a:pt x="189" y="340"/>
                      <a:pt x="186" y="341"/>
                      <a:pt x="184" y="339"/>
                    </a:cubicBezTo>
                    <a:cubicBezTo>
                      <a:pt x="181" y="338"/>
                      <a:pt x="180" y="338"/>
                      <a:pt x="178" y="340"/>
                    </a:cubicBezTo>
                    <a:cubicBezTo>
                      <a:pt x="177" y="341"/>
                      <a:pt x="175" y="341"/>
                      <a:pt x="173" y="343"/>
                    </a:cubicBezTo>
                    <a:cubicBezTo>
                      <a:pt x="171" y="344"/>
                      <a:pt x="173" y="347"/>
                      <a:pt x="175" y="348"/>
                    </a:cubicBezTo>
                    <a:cubicBezTo>
                      <a:pt x="176" y="350"/>
                      <a:pt x="175" y="352"/>
                      <a:pt x="177" y="354"/>
                    </a:cubicBezTo>
                    <a:cubicBezTo>
                      <a:pt x="178" y="356"/>
                      <a:pt x="177" y="357"/>
                      <a:pt x="175" y="357"/>
                    </a:cubicBezTo>
                    <a:cubicBezTo>
                      <a:pt x="173" y="356"/>
                      <a:pt x="174" y="358"/>
                      <a:pt x="175" y="359"/>
                    </a:cubicBezTo>
                    <a:cubicBezTo>
                      <a:pt x="176" y="361"/>
                      <a:pt x="179" y="363"/>
                      <a:pt x="182" y="363"/>
                    </a:cubicBezTo>
                    <a:cubicBezTo>
                      <a:pt x="182" y="365"/>
                      <a:pt x="180" y="366"/>
                      <a:pt x="180" y="368"/>
                    </a:cubicBezTo>
                    <a:cubicBezTo>
                      <a:pt x="179" y="371"/>
                      <a:pt x="178" y="373"/>
                      <a:pt x="180" y="376"/>
                    </a:cubicBezTo>
                    <a:cubicBezTo>
                      <a:pt x="182" y="379"/>
                      <a:pt x="184" y="382"/>
                      <a:pt x="186" y="385"/>
                    </a:cubicBezTo>
                    <a:cubicBezTo>
                      <a:pt x="189" y="388"/>
                      <a:pt x="189" y="390"/>
                      <a:pt x="190" y="394"/>
                    </a:cubicBezTo>
                    <a:cubicBezTo>
                      <a:pt x="191" y="397"/>
                      <a:pt x="192" y="401"/>
                      <a:pt x="193" y="405"/>
                    </a:cubicBezTo>
                    <a:cubicBezTo>
                      <a:pt x="193" y="408"/>
                      <a:pt x="192" y="411"/>
                      <a:pt x="193" y="414"/>
                    </a:cubicBezTo>
                    <a:cubicBezTo>
                      <a:pt x="195" y="416"/>
                      <a:pt x="196" y="413"/>
                      <a:pt x="197" y="412"/>
                    </a:cubicBezTo>
                    <a:cubicBezTo>
                      <a:pt x="198" y="410"/>
                      <a:pt x="199" y="407"/>
                      <a:pt x="202" y="407"/>
                    </a:cubicBezTo>
                    <a:cubicBezTo>
                      <a:pt x="207" y="408"/>
                      <a:pt x="200" y="417"/>
                      <a:pt x="200" y="420"/>
                    </a:cubicBezTo>
                    <a:cubicBezTo>
                      <a:pt x="199" y="428"/>
                      <a:pt x="205" y="433"/>
                      <a:pt x="208" y="440"/>
                    </a:cubicBezTo>
                    <a:cubicBezTo>
                      <a:pt x="211" y="444"/>
                      <a:pt x="211" y="450"/>
                      <a:pt x="213" y="455"/>
                    </a:cubicBezTo>
                    <a:cubicBezTo>
                      <a:pt x="215" y="460"/>
                      <a:pt x="219" y="463"/>
                      <a:pt x="220" y="468"/>
                    </a:cubicBezTo>
                    <a:cubicBezTo>
                      <a:pt x="221" y="470"/>
                      <a:pt x="223" y="472"/>
                      <a:pt x="225" y="473"/>
                    </a:cubicBezTo>
                    <a:cubicBezTo>
                      <a:pt x="227" y="474"/>
                      <a:pt x="230" y="475"/>
                      <a:pt x="230" y="478"/>
                    </a:cubicBezTo>
                    <a:cubicBezTo>
                      <a:pt x="230" y="478"/>
                      <a:pt x="230" y="485"/>
                      <a:pt x="231" y="483"/>
                    </a:cubicBezTo>
                    <a:cubicBezTo>
                      <a:pt x="233" y="481"/>
                      <a:pt x="232" y="478"/>
                      <a:pt x="236" y="479"/>
                    </a:cubicBezTo>
                    <a:cubicBezTo>
                      <a:pt x="238" y="479"/>
                      <a:pt x="241" y="479"/>
                      <a:pt x="242" y="481"/>
                    </a:cubicBezTo>
                    <a:cubicBezTo>
                      <a:pt x="243" y="484"/>
                      <a:pt x="243" y="485"/>
                      <a:pt x="245" y="486"/>
                    </a:cubicBezTo>
                    <a:cubicBezTo>
                      <a:pt x="246" y="487"/>
                      <a:pt x="250" y="487"/>
                      <a:pt x="250" y="489"/>
                    </a:cubicBezTo>
                    <a:cubicBezTo>
                      <a:pt x="251" y="492"/>
                      <a:pt x="249" y="494"/>
                      <a:pt x="252" y="496"/>
                    </a:cubicBezTo>
                    <a:cubicBezTo>
                      <a:pt x="254" y="499"/>
                      <a:pt x="255" y="495"/>
                      <a:pt x="256" y="494"/>
                    </a:cubicBezTo>
                    <a:cubicBezTo>
                      <a:pt x="258" y="492"/>
                      <a:pt x="260" y="493"/>
                      <a:pt x="262" y="495"/>
                    </a:cubicBezTo>
                    <a:cubicBezTo>
                      <a:pt x="267" y="500"/>
                      <a:pt x="265" y="485"/>
                      <a:pt x="265" y="482"/>
                    </a:cubicBezTo>
                    <a:cubicBezTo>
                      <a:pt x="265" y="479"/>
                      <a:pt x="265" y="476"/>
                      <a:pt x="267" y="474"/>
                    </a:cubicBezTo>
                    <a:cubicBezTo>
                      <a:pt x="268" y="471"/>
                      <a:pt x="270" y="470"/>
                      <a:pt x="269" y="467"/>
                    </a:cubicBezTo>
                    <a:cubicBezTo>
                      <a:pt x="268" y="464"/>
                      <a:pt x="268" y="461"/>
                      <a:pt x="267" y="458"/>
                    </a:cubicBezTo>
                    <a:cubicBezTo>
                      <a:pt x="267" y="455"/>
                      <a:pt x="264" y="453"/>
                      <a:pt x="265" y="450"/>
                    </a:cubicBezTo>
                    <a:cubicBezTo>
                      <a:pt x="266" y="447"/>
                      <a:pt x="272" y="450"/>
                      <a:pt x="271" y="446"/>
                    </a:cubicBezTo>
                    <a:cubicBezTo>
                      <a:pt x="271" y="443"/>
                      <a:pt x="271" y="440"/>
                      <a:pt x="272" y="439"/>
                    </a:cubicBezTo>
                    <a:cubicBezTo>
                      <a:pt x="274" y="438"/>
                      <a:pt x="275" y="436"/>
                      <a:pt x="276" y="433"/>
                    </a:cubicBezTo>
                    <a:cubicBezTo>
                      <a:pt x="276" y="430"/>
                      <a:pt x="277" y="427"/>
                      <a:pt x="274" y="425"/>
                    </a:cubicBezTo>
                    <a:cubicBezTo>
                      <a:pt x="273" y="423"/>
                      <a:pt x="272" y="420"/>
                      <a:pt x="274" y="419"/>
                    </a:cubicBezTo>
                    <a:cubicBezTo>
                      <a:pt x="279" y="418"/>
                      <a:pt x="274" y="415"/>
                      <a:pt x="272" y="414"/>
                    </a:cubicBezTo>
                    <a:cubicBezTo>
                      <a:pt x="268" y="410"/>
                      <a:pt x="272" y="408"/>
                      <a:pt x="274" y="408"/>
                    </a:cubicBezTo>
                    <a:cubicBezTo>
                      <a:pt x="275" y="408"/>
                      <a:pt x="277" y="409"/>
                      <a:pt x="278" y="408"/>
                    </a:cubicBezTo>
                    <a:cubicBezTo>
                      <a:pt x="278" y="407"/>
                      <a:pt x="276" y="405"/>
                      <a:pt x="275" y="405"/>
                    </a:cubicBezTo>
                    <a:cubicBezTo>
                      <a:pt x="274" y="404"/>
                      <a:pt x="277" y="404"/>
                      <a:pt x="277" y="403"/>
                    </a:cubicBezTo>
                    <a:cubicBezTo>
                      <a:pt x="278" y="402"/>
                      <a:pt x="277" y="400"/>
                      <a:pt x="278" y="399"/>
                    </a:cubicBezTo>
                    <a:cubicBezTo>
                      <a:pt x="279" y="397"/>
                      <a:pt x="281" y="397"/>
                      <a:pt x="283" y="397"/>
                    </a:cubicBezTo>
                    <a:cubicBezTo>
                      <a:pt x="284" y="397"/>
                      <a:pt x="285" y="395"/>
                      <a:pt x="286" y="395"/>
                    </a:cubicBezTo>
                    <a:cubicBezTo>
                      <a:pt x="290" y="394"/>
                      <a:pt x="288" y="392"/>
                      <a:pt x="289" y="388"/>
                    </a:cubicBezTo>
                    <a:cubicBezTo>
                      <a:pt x="289" y="387"/>
                      <a:pt x="292" y="386"/>
                      <a:pt x="292" y="388"/>
                    </a:cubicBezTo>
                    <a:cubicBezTo>
                      <a:pt x="292" y="390"/>
                      <a:pt x="291" y="391"/>
                      <a:pt x="291" y="392"/>
                    </a:cubicBezTo>
                    <a:cubicBezTo>
                      <a:pt x="290" y="394"/>
                      <a:pt x="293" y="396"/>
                      <a:pt x="295" y="396"/>
                    </a:cubicBezTo>
                    <a:cubicBezTo>
                      <a:pt x="297" y="397"/>
                      <a:pt x="296" y="394"/>
                      <a:pt x="298" y="393"/>
                    </a:cubicBezTo>
                    <a:cubicBezTo>
                      <a:pt x="299" y="392"/>
                      <a:pt x="301" y="395"/>
                      <a:pt x="302" y="394"/>
                    </a:cubicBezTo>
                    <a:cubicBezTo>
                      <a:pt x="304" y="393"/>
                      <a:pt x="305" y="392"/>
                      <a:pt x="306" y="391"/>
                    </a:cubicBezTo>
                    <a:cubicBezTo>
                      <a:pt x="306" y="388"/>
                      <a:pt x="307" y="387"/>
                      <a:pt x="309" y="386"/>
                    </a:cubicBezTo>
                    <a:cubicBezTo>
                      <a:pt x="310" y="385"/>
                      <a:pt x="312" y="385"/>
                      <a:pt x="312" y="382"/>
                    </a:cubicBezTo>
                    <a:cubicBezTo>
                      <a:pt x="312" y="379"/>
                      <a:pt x="314" y="375"/>
                      <a:pt x="313" y="371"/>
                    </a:cubicBezTo>
                    <a:cubicBezTo>
                      <a:pt x="313" y="368"/>
                      <a:pt x="312" y="367"/>
                      <a:pt x="315" y="366"/>
                    </a:cubicBezTo>
                    <a:cubicBezTo>
                      <a:pt x="317" y="366"/>
                      <a:pt x="319" y="365"/>
                      <a:pt x="320" y="364"/>
                    </a:cubicBezTo>
                    <a:cubicBezTo>
                      <a:pt x="323" y="362"/>
                      <a:pt x="323" y="362"/>
                      <a:pt x="321" y="359"/>
                    </a:cubicBezTo>
                    <a:cubicBezTo>
                      <a:pt x="320" y="357"/>
                      <a:pt x="319" y="356"/>
                      <a:pt x="320" y="353"/>
                    </a:cubicBezTo>
                    <a:cubicBezTo>
                      <a:pt x="322" y="354"/>
                      <a:pt x="323" y="356"/>
                      <a:pt x="325" y="358"/>
                    </a:cubicBezTo>
                    <a:cubicBezTo>
                      <a:pt x="327" y="361"/>
                      <a:pt x="330" y="361"/>
                      <a:pt x="332" y="360"/>
                    </a:cubicBezTo>
                    <a:cubicBezTo>
                      <a:pt x="333" y="359"/>
                      <a:pt x="334" y="358"/>
                      <a:pt x="335" y="358"/>
                    </a:cubicBezTo>
                    <a:cubicBezTo>
                      <a:pt x="336" y="357"/>
                      <a:pt x="338" y="357"/>
                      <a:pt x="339" y="357"/>
                    </a:cubicBezTo>
                    <a:cubicBezTo>
                      <a:pt x="342" y="356"/>
                      <a:pt x="346" y="355"/>
                      <a:pt x="349" y="356"/>
                    </a:cubicBezTo>
                    <a:cubicBezTo>
                      <a:pt x="354" y="357"/>
                      <a:pt x="355" y="349"/>
                      <a:pt x="358" y="346"/>
                    </a:cubicBezTo>
                    <a:cubicBezTo>
                      <a:pt x="359" y="345"/>
                      <a:pt x="362" y="346"/>
                      <a:pt x="363" y="344"/>
                    </a:cubicBezTo>
                    <a:cubicBezTo>
                      <a:pt x="364" y="341"/>
                      <a:pt x="364" y="340"/>
                      <a:pt x="366" y="339"/>
                    </a:cubicBezTo>
                    <a:cubicBezTo>
                      <a:pt x="368" y="338"/>
                      <a:pt x="370" y="337"/>
                      <a:pt x="370" y="335"/>
                    </a:cubicBezTo>
                    <a:cubicBezTo>
                      <a:pt x="370" y="332"/>
                      <a:pt x="367" y="331"/>
                      <a:pt x="365" y="329"/>
                    </a:cubicBezTo>
                    <a:cubicBezTo>
                      <a:pt x="363" y="328"/>
                      <a:pt x="362" y="327"/>
                      <a:pt x="361" y="327"/>
                    </a:cubicBezTo>
                    <a:cubicBezTo>
                      <a:pt x="359" y="326"/>
                      <a:pt x="357" y="324"/>
                      <a:pt x="355" y="323"/>
                    </a:cubicBezTo>
                    <a:cubicBezTo>
                      <a:pt x="353" y="322"/>
                      <a:pt x="351" y="325"/>
                      <a:pt x="348" y="322"/>
                    </a:cubicBezTo>
                    <a:cubicBezTo>
                      <a:pt x="347" y="321"/>
                      <a:pt x="347" y="320"/>
                      <a:pt x="346" y="319"/>
                    </a:cubicBezTo>
                    <a:cubicBezTo>
                      <a:pt x="346" y="319"/>
                      <a:pt x="343" y="317"/>
                      <a:pt x="344" y="316"/>
                    </a:cubicBezTo>
                    <a:cubicBezTo>
                      <a:pt x="345" y="316"/>
                      <a:pt x="350" y="317"/>
                      <a:pt x="346" y="314"/>
                    </a:cubicBezTo>
                    <a:cubicBezTo>
                      <a:pt x="345" y="313"/>
                      <a:pt x="341" y="311"/>
                      <a:pt x="340" y="309"/>
                    </a:cubicBezTo>
                    <a:cubicBezTo>
                      <a:pt x="340" y="308"/>
                      <a:pt x="343" y="310"/>
                      <a:pt x="343" y="310"/>
                    </a:cubicBezTo>
                    <a:cubicBezTo>
                      <a:pt x="345" y="310"/>
                      <a:pt x="345" y="310"/>
                      <a:pt x="346" y="309"/>
                    </a:cubicBezTo>
                    <a:cubicBezTo>
                      <a:pt x="347" y="308"/>
                      <a:pt x="350" y="308"/>
                      <a:pt x="348" y="305"/>
                    </a:cubicBezTo>
                    <a:cubicBezTo>
                      <a:pt x="346" y="302"/>
                      <a:pt x="343" y="302"/>
                      <a:pt x="341" y="301"/>
                    </a:cubicBezTo>
                    <a:cubicBezTo>
                      <a:pt x="338" y="299"/>
                      <a:pt x="336" y="296"/>
                      <a:pt x="334" y="294"/>
                    </a:cubicBezTo>
                    <a:cubicBezTo>
                      <a:pt x="331" y="293"/>
                      <a:pt x="327" y="290"/>
                      <a:pt x="327" y="287"/>
                    </a:cubicBezTo>
                    <a:cubicBezTo>
                      <a:pt x="328" y="287"/>
                      <a:pt x="329" y="288"/>
                      <a:pt x="330" y="289"/>
                    </a:cubicBezTo>
                    <a:cubicBezTo>
                      <a:pt x="330" y="290"/>
                      <a:pt x="331" y="290"/>
                      <a:pt x="332" y="291"/>
                    </a:cubicBezTo>
                    <a:cubicBezTo>
                      <a:pt x="334" y="292"/>
                      <a:pt x="336" y="293"/>
                      <a:pt x="338" y="295"/>
                    </a:cubicBezTo>
                    <a:cubicBezTo>
                      <a:pt x="340" y="297"/>
                      <a:pt x="342" y="299"/>
                      <a:pt x="343" y="300"/>
                    </a:cubicBezTo>
                    <a:cubicBezTo>
                      <a:pt x="345" y="302"/>
                      <a:pt x="347" y="302"/>
                      <a:pt x="349" y="303"/>
                    </a:cubicBezTo>
                    <a:cubicBezTo>
                      <a:pt x="353" y="305"/>
                      <a:pt x="354" y="312"/>
                      <a:pt x="355" y="315"/>
                    </a:cubicBezTo>
                    <a:cubicBezTo>
                      <a:pt x="356" y="318"/>
                      <a:pt x="364" y="329"/>
                      <a:pt x="365" y="325"/>
                    </a:cubicBezTo>
                    <a:cubicBezTo>
                      <a:pt x="366" y="323"/>
                      <a:pt x="366" y="321"/>
                      <a:pt x="368" y="324"/>
                    </a:cubicBezTo>
                    <a:cubicBezTo>
                      <a:pt x="369" y="325"/>
                      <a:pt x="369" y="326"/>
                      <a:pt x="370" y="327"/>
                    </a:cubicBezTo>
                    <a:cubicBezTo>
                      <a:pt x="370" y="327"/>
                      <a:pt x="372" y="330"/>
                      <a:pt x="372" y="329"/>
                    </a:cubicBezTo>
                    <a:cubicBezTo>
                      <a:pt x="372" y="326"/>
                      <a:pt x="370" y="323"/>
                      <a:pt x="370" y="320"/>
                    </a:cubicBezTo>
                    <a:cubicBezTo>
                      <a:pt x="370" y="318"/>
                      <a:pt x="370" y="316"/>
                      <a:pt x="369" y="313"/>
                    </a:cubicBezTo>
                    <a:cubicBezTo>
                      <a:pt x="369" y="311"/>
                      <a:pt x="367" y="309"/>
                      <a:pt x="367" y="307"/>
                    </a:cubicBezTo>
                    <a:cubicBezTo>
                      <a:pt x="366" y="301"/>
                      <a:pt x="363" y="299"/>
                      <a:pt x="359" y="295"/>
                    </a:cubicBezTo>
                    <a:cubicBezTo>
                      <a:pt x="357" y="293"/>
                      <a:pt x="355" y="291"/>
                      <a:pt x="353" y="289"/>
                    </a:cubicBezTo>
                    <a:cubicBezTo>
                      <a:pt x="352" y="287"/>
                      <a:pt x="350" y="286"/>
                      <a:pt x="348" y="284"/>
                    </a:cubicBezTo>
                    <a:cubicBezTo>
                      <a:pt x="347" y="283"/>
                      <a:pt x="346" y="281"/>
                      <a:pt x="346" y="279"/>
                    </a:cubicBezTo>
                    <a:cubicBezTo>
                      <a:pt x="345" y="277"/>
                      <a:pt x="343" y="277"/>
                      <a:pt x="341" y="276"/>
                    </a:cubicBezTo>
                    <a:cubicBezTo>
                      <a:pt x="339" y="276"/>
                      <a:pt x="339" y="274"/>
                      <a:pt x="340" y="273"/>
                    </a:cubicBezTo>
                    <a:cubicBezTo>
                      <a:pt x="341" y="273"/>
                      <a:pt x="343" y="273"/>
                      <a:pt x="343" y="272"/>
                    </a:cubicBezTo>
                    <a:cubicBezTo>
                      <a:pt x="346" y="270"/>
                      <a:pt x="339" y="268"/>
                      <a:pt x="338" y="266"/>
                    </a:cubicBezTo>
                    <a:cubicBezTo>
                      <a:pt x="337" y="263"/>
                      <a:pt x="341" y="263"/>
                      <a:pt x="342" y="262"/>
                    </a:cubicBezTo>
                    <a:cubicBezTo>
                      <a:pt x="342" y="261"/>
                      <a:pt x="341" y="259"/>
                      <a:pt x="343" y="260"/>
                    </a:cubicBezTo>
                    <a:cubicBezTo>
                      <a:pt x="345" y="262"/>
                      <a:pt x="348" y="264"/>
                      <a:pt x="350" y="266"/>
                    </a:cubicBezTo>
                    <a:cubicBezTo>
                      <a:pt x="353" y="269"/>
                      <a:pt x="358" y="271"/>
                      <a:pt x="360" y="270"/>
                    </a:cubicBezTo>
                    <a:cubicBezTo>
                      <a:pt x="361" y="269"/>
                      <a:pt x="361" y="267"/>
                      <a:pt x="362" y="266"/>
                    </a:cubicBezTo>
                    <a:cubicBezTo>
                      <a:pt x="363" y="265"/>
                      <a:pt x="364" y="264"/>
                      <a:pt x="363" y="261"/>
                    </a:cubicBezTo>
                    <a:cubicBezTo>
                      <a:pt x="362" y="260"/>
                      <a:pt x="360" y="258"/>
                      <a:pt x="359" y="257"/>
                    </a:cubicBezTo>
                    <a:cubicBezTo>
                      <a:pt x="357" y="256"/>
                      <a:pt x="354" y="255"/>
                      <a:pt x="353" y="253"/>
                    </a:cubicBezTo>
                    <a:cubicBezTo>
                      <a:pt x="352" y="252"/>
                      <a:pt x="352" y="250"/>
                      <a:pt x="352" y="249"/>
                    </a:cubicBezTo>
                    <a:cubicBezTo>
                      <a:pt x="352" y="247"/>
                      <a:pt x="354" y="247"/>
                      <a:pt x="356" y="247"/>
                    </a:cubicBezTo>
                    <a:cubicBezTo>
                      <a:pt x="358" y="248"/>
                      <a:pt x="359" y="249"/>
                      <a:pt x="361" y="250"/>
                    </a:cubicBezTo>
                    <a:cubicBezTo>
                      <a:pt x="363" y="251"/>
                      <a:pt x="365" y="252"/>
                      <a:pt x="365" y="251"/>
                    </a:cubicBezTo>
                    <a:cubicBezTo>
                      <a:pt x="366" y="249"/>
                      <a:pt x="363" y="244"/>
                      <a:pt x="361" y="243"/>
                    </a:cubicBezTo>
                    <a:cubicBezTo>
                      <a:pt x="359" y="243"/>
                      <a:pt x="358" y="243"/>
                      <a:pt x="356" y="241"/>
                    </a:cubicBezTo>
                    <a:cubicBezTo>
                      <a:pt x="355" y="239"/>
                      <a:pt x="355" y="238"/>
                      <a:pt x="354" y="236"/>
                    </a:cubicBezTo>
                    <a:cubicBezTo>
                      <a:pt x="351" y="231"/>
                      <a:pt x="359" y="236"/>
                      <a:pt x="356" y="232"/>
                    </a:cubicBezTo>
                    <a:cubicBezTo>
                      <a:pt x="354" y="229"/>
                      <a:pt x="352" y="229"/>
                      <a:pt x="349" y="226"/>
                    </a:cubicBezTo>
                    <a:cubicBezTo>
                      <a:pt x="348" y="224"/>
                      <a:pt x="351" y="226"/>
                      <a:pt x="352" y="226"/>
                    </a:cubicBezTo>
                    <a:cubicBezTo>
                      <a:pt x="353" y="228"/>
                      <a:pt x="355" y="230"/>
                      <a:pt x="357" y="231"/>
                    </a:cubicBezTo>
                    <a:cubicBezTo>
                      <a:pt x="360" y="234"/>
                      <a:pt x="358" y="229"/>
                      <a:pt x="358" y="227"/>
                    </a:cubicBezTo>
                    <a:cubicBezTo>
                      <a:pt x="357" y="225"/>
                      <a:pt x="357" y="222"/>
                      <a:pt x="356" y="219"/>
                    </a:cubicBezTo>
                    <a:cubicBezTo>
                      <a:pt x="354" y="217"/>
                      <a:pt x="350" y="216"/>
                      <a:pt x="350" y="214"/>
                    </a:cubicBezTo>
                    <a:cubicBezTo>
                      <a:pt x="350" y="213"/>
                      <a:pt x="352" y="213"/>
                      <a:pt x="352" y="212"/>
                    </a:cubicBezTo>
                    <a:cubicBezTo>
                      <a:pt x="353" y="212"/>
                      <a:pt x="351" y="210"/>
                      <a:pt x="350" y="208"/>
                    </a:cubicBezTo>
                    <a:cubicBezTo>
                      <a:pt x="347" y="204"/>
                      <a:pt x="345" y="206"/>
                      <a:pt x="342" y="203"/>
                    </a:cubicBezTo>
                    <a:cubicBezTo>
                      <a:pt x="341" y="202"/>
                      <a:pt x="342" y="200"/>
                      <a:pt x="340" y="200"/>
                    </a:cubicBezTo>
                    <a:cubicBezTo>
                      <a:pt x="338" y="199"/>
                      <a:pt x="337" y="199"/>
                      <a:pt x="337" y="197"/>
                    </a:cubicBezTo>
                    <a:cubicBezTo>
                      <a:pt x="335" y="195"/>
                      <a:pt x="335" y="193"/>
                      <a:pt x="338" y="195"/>
                    </a:cubicBezTo>
                    <a:cubicBezTo>
                      <a:pt x="340" y="196"/>
                      <a:pt x="341" y="197"/>
                      <a:pt x="342" y="196"/>
                    </a:cubicBezTo>
                    <a:cubicBezTo>
                      <a:pt x="343" y="195"/>
                      <a:pt x="341" y="193"/>
                      <a:pt x="342" y="192"/>
                    </a:cubicBezTo>
                    <a:cubicBezTo>
                      <a:pt x="343" y="192"/>
                      <a:pt x="345" y="192"/>
                      <a:pt x="347" y="194"/>
                    </a:cubicBezTo>
                    <a:cubicBezTo>
                      <a:pt x="348" y="196"/>
                      <a:pt x="350" y="197"/>
                      <a:pt x="352" y="197"/>
                    </a:cubicBezTo>
                    <a:cubicBezTo>
                      <a:pt x="353" y="198"/>
                      <a:pt x="355" y="199"/>
                      <a:pt x="355" y="198"/>
                    </a:cubicBezTo>
                    <a:cubicBezTo>
                      <a:pt x="356" y="197"/>
                      <a:pt x="355" y="194"/>
                      <a:pt x="355" y="193"/>
                    </a:cubicBezTo>
                    <a:cubicBezTo>
                      <a:pt x="354" y="191"/>
                      <a:pt x="353" y="189"/>
                      <a:pt x="351" y="188"/>
                    </a:cubicBezTo>
                    <a:cubicBezTo>
                      <a:pt x="349" y="186"/>
                      <a:pt x="349" y="187"/>
                      <a:pt x="347" y="186"/>
                    </a:cubicBezTo>
                    <a:cubicBezTo>
                      <a:pt x="346" y="186"/>
                      <a:pt x="346" y="185"/>
                      <a:pt x="345" y="184"/>
                    </a:cubicBezTo>
                    <a:cubicBezTo>
                      <a:pt x="344" y="184"/>
                      <a:pt x="343" y="183"/>
                      <a:pt x="342" y="183"/>
                    </a:cubicBezTo>
                    <a:cubicBezTo>
                      <a:pt x="341" y="182"/>
                      <a:pt x="338" y="180"/>
                      <a:pt x="338" y="179"/>
                    </a:cubicBezTo>
                    <a:cubicBezTo>
                      <a:pt x="339" y="177"/>
                      <a:pt x="346" y="180"/>
                      <a:pt x="343" y="176"/>
                    </a:cubicBezTo>
                    <a:cubicBezTo>
                      <a:pt x="342" y="175"/>
                      <a:pt x="341" y="174"/>
                      <a:pt x="340" y="173"/>
                    </a:cubicBezTo>
                    <a:cubicBezTo>
                      <a:pt x="338" y="172"/>
                      <a:pt x="337" y="169"/>
                      <a:pt x="335" y="168"/>
                    </a:cubicBezTo>
                    <a:cubicBezTo>
                      <a:pt x="333" y="167"/>
                      <a:pt x="334" y="174"/>
                      <a:pt x="331" y="170"/>
                    </a:cubicBezTo>
                    <a:cubicBezTo>
                      <a:pt x="330" y="169"/>
                      <a:pt x="330" y="167"/>
                      <a:pt x="330" y="166"/>
                    </a:cubicBezTo>
                    <a:cubicBezTo>
                      <a:pt x="330" y="164"/>
                      <a:pt x="331" y="163"/>
                      <a:pt x="330" y="161"/>
                    </a:cubicBezTo>
                    <a:cubicBezTo>
                      <a:pt x="329" y="157"/>
                      <a:pt x="327" y="154"/>
                      <a:pt x="327" y="151"/>
                    </a:cubicBezTo>
                    <a:cubicBezTo>
                      <a:pt x="327" y="149"/>
                      <a:pt x="327" y="148"/>
                      <a:pt x="329" y="148"/>
                    </a:cubicBezTo>
                    <a:cubicBezTo>
                      <a:pt x="331" y="148"/>
                      <a:pt x="332" y="148"/>
                      <a:pt x="331" y="147"/>
                    </a:cubicBezTo>
                    <a:cubicBezTo>
                      <a:pt x="331" y="146"/>
                      <a:pt x="330" y="144"/>
                      <a:pt x="330" y="143"/>
                    </a:cubicBezTo>
                    <a:cubicBezTo>
                      <a:pt x="330" y="142"/>
                      <a:pt x="331" y="142"/>
                      <a:pt x="332" y="142"/>
                    </a:cubicBezTo>
                    <a:cubicBezTo>
                      <a:pt x="333" y="141"/>
                      <a:pt x="334" y="141"/>
                      <a:pt x="333" y="139"/>
                    </a:cubicBezTo>
                    <a:cubicBezTo>
                      <a:pt x="332" y="138"/>
                      <a:pt x="331" y="138"/>
                      <a:pt x="331" y="137"/>
                    </a:cubicBezTo>
                    <a:cubicBezTo>
                      <a:pt x="330" y="137"/>
                      <a:pt x="329" y="136"/>
                      <a:pt x="328" y="135"/>
                    </a:cubicBezTo>
                    <a:cubicBezTo>
                      <a:pt x="327" y="133"/>
                      <a:pt x="325" y="127"/>
                      <a:pt x="328" y="128"/>
                    </a:cubicBezTo>
                    <a:cubicBezTo>
                      <a:pt x="329" y="128"/>
                      <a:pt x="330" y="129"/>
                      <a:pt x="332" y="129"/>
                    </a:cubicBezTo>
                    <a:cubicBezTo>
                      <a:pt x="333" y="130"/>
                      <a:pt x="333" y="127"/>
                      <a:pt x="333" y="127"/>
                    </a:cubicBezTo>
                    <a:cubicBezTo>
                      <a:pt x="333" y="125"/>
                      <a:pt x="335" y="122"/>
                      <a:pt x="331" y="120"/>
                    </a:cubicBezTo>
                    <a:cubicBezTo>
                      <a:pt x="329" y="120"/>
                      <a:pt x="328" y="120"/>
                      <a:pt x="326" y="120"/>
                    </a:cubicBezTo>
                    <a:cubicBezTo>
                      <a:pt x="325" y="119"/>
                      <a:pt x="323" y="118"/>
                      <a:pt x="323" y="119"/>
                    </a:cubicBezTo>
                    <a:cubicBezTo>
                      <a:pt x="323" y="120"/>
                      <a:pt x="325" y="126"/>
                      <a:pt x="322" y="124"/>
                    </a:cubicBezTo>
                    <a:cubicBezTo>
                      <a:pt x="319" y="123"/>
                      <a:pt x="318" y="118"/>
                      <a:pt x="318" y="116"/>
                    </a:cubicBezTo>
                    <a:cubicBezTo>
                      <a:pt x="317" y="114"/>
                      <a:pt x="318" y="112"/>
                      <a:pt x="322" y="114"/>
                    </a:cubicBezTo>
                    <a:cubicBezTo>
                      <a:pt x="324" y="115"/>
                      <a:pt x="332" y="120"/>
                      <a:pt x="333" y="119"/>
                    </a:cubicBezTo>
                    <a:cubicBezTo>
                      <a:pt x="335" y="118"/>
                      <a:pt x="336" y="116"/>
                      <a:pt x="335" y="114"/>
                    </a:cubicBezTo>
                    <a:cubicBezTo>
                      <a:pt x="333" y="110"/>
                      <a:pt x="327" y="108"/>
                      <a:pt x="324" y="107"/>
                    </a:cubicBezTo>
                    <a:cubicBezTo>
                      <a:pt x="323" y="106"/>
                      <a:pt x="323" y="108"/>
                      <a:pt x="321" y="108"/>
                    </a:cubicBezTo>
                    <a:cubicBezTo>
                      <a:pt x="320" y="107"/>
                      <a:pt x="319" y="107"/>
                      <a:pt x="317" y="105"/>
                    </a:cubicBezTo>
                    <a:cubicBezTo>
                      <a:pt x="315" y="102"/>
                      <a:pt x="320" y="105"/>
                      <a:pt x="321" y="105"/>
                    </a:cubicBezTo>
                    <a:cubicBezTo>
                      <a:pt x="323" y="105"/>
                      <a:pt x="320" y="101"/>
                      <a:pt x="321" y="101"/>
                    </a:cubicBezTo>
                    <a:cubicBezTo>
                      <a:pt x="323" y="102"/>
                      <a:pt x="324" y="103"/>
                      <a:pt x="326" y="104"/>
                    </a:cubicBezTo>
                    <a:cubicBezTo>
                      <a:pt x="327" y="105"/>
                      <a:pt x="329" y="105"/>
                      <a:pt x="330" y="106"/>
                    </a:cubicBezTo>
                    <a:cubicBezTo>
                      <a:pt x="331" y="106"/>
                      <a:pt x="333" y="108"/>
                      <a:pt x="334" y="107"/>
                    </a:cubicBezTo>
                    <a:cubicBezTo>
                      <a:pt x="335" y="107"/>
                      <a:pt x="334" y="105"/>
                      <a:pt x="335" y="105"/>
                    </a:cubicBezTo>
                    <a:cubicBezTo>
                      <a:pt x="335" y="105"/>
                      <a:pt x="337" y="105"/>
                      <a:pt x="337" y="105"/>
                    </a:cubicBezTo>
                    <a:cubicBezTo>
                      <a:pt x="338" y="103"/>
                      <a:pt x="335" y="102"/>
                      <a:pt x="335" y="100"/>
                    </a:cubicBezTo>
                    <a:cubicBezTo>
                      <a:pt x="335" y="99"/>
                      <a:pt x="336" y="99"/>
                      <a:pt x="337" y="99"/>
                    </a:cubicBezTo>
                    <a:cubicBezTo>
                      <a:pt x="338" y="100"/>
                      <a:pt x="339" y="100"/>
                      <a:pt x="339" y="99"/>
                    </a:cubicBezTo>
                    <a:cubicBezTo>
                      <a:pt x="339" y="96"/>
                      <a:pt x="342" y="95"/>
                      <a:pt x="342" y="93"/>
                    </a:cubicBezTo>
                    <a:cubicBezTo>
                      <a:pt x="344" y="91"/>
                      <a:pt x="338" y="87"/>
                      <a:pt x="335" y="85"/>
                    </a:cubicBezTo>
                    <a:cubicBezTo>
                      <a:pt x="333" y="83"/>
                      <a:pt x="331" y="82"/>
                      <a:pt x="329" y="80"/>
                    </a:cubicBezTo>
                    <a:cubicBezTo>
                      <a:pt x="328" y="79"/>
                      <a:pt x="326" y="77"/>
                      <a:pt x="324" y="76"/>
                    </a:cubicBezTo>
                    <a:cubicBezTo>
                      <a:pt x="322" y="75"/>
                      <a:pt x="321" y="75"/>
                      <a:pt x="320" y="75"/>
                    </a:cubicBezTo>
                    <a:cubicBezTo>
                      <a:pt x="319" y="75"/>
                      <a:pt x="319" y="76"/>
                      <a:pt x="318" y="76"/>
                    </a:cubicBezTo>
                    <a:cubicBezTo>
                      <a:pt x="318" y="76"/>
                      <a:pt x="317" y="75"/>
                      <a:pt x="316" y="76"/>
                    </a:cubicBezTo>
                    <a:cubicBezTo>
                      <a:pt x="315" y="76"/>
                      <a:pt x="314" y="76"/>
                      <a:pt x="314" y="77"/>
                    </a:cubicBezTo>
                    <a:cubicBezTo>
                      <a:pt x="315" y="78"/>
                      <a:pt x="315" y="79"/>
                      <a:pt x="315" y="80"/>
                    </a:cubicBezTo>
                    <a:cubicBezTo>
                      <a:pt x="315" y="81"/>
                      <a:pt x="309" y="75"/>
                      <a:pt x="308" y="74"/>
                    </a:cubicBezTo>
                    <a:cubicBezTo>
                      <a:pt x="307" y="73"/>
                      <a:pt x="305" y="72"/>
                      <a:pt x="305" y="73"/>
                    </a:cubicBezTo>
                    <a:cubicBezTo>
                      <a:pt x="303" y="73"/>
                      <a:pt x="306" y="74"/>
                      <a:pt x="307" y="75"/>
                    </a:cubicBezTo>
                    <a:cubicBezTo>
                      <a:pt x="308" y="76"/>
                      <a:pt x="309" y="77"/>
                      <a:pt x="311" y="79"/>
                    </a:cubicBezTo>
                    <a:cubicBezTo>
                      <a:pt x="312" y="80"/>
                      <a:pt x="314" y="81"/>
                      <a:pt x="315" y="82"/>
                    </a:cubicBezTo>
                    <a:cubicBezTo>
                      <a:pt x="317" y="85"/>
                      <a:pt x="314" y="85"/>
                      <a:pt x="311" y="83"/>
                    </a:cubicBezTo>
                    <a:cubicBezTo>
                      <a:pt x="310" y="82"/>
                      <a:pt x="308" y="80"/>
                      <a:pt x="308" y="80"/>
                    </a:cubicBezTo>
                    <a:cubicBezTo>
                      <a:pt x="306" y="80"/>
                      <a:pt x="306" y="80"/>
                      <a:pt x="304" y="78"/>
                    </a:cubicBezTo>
                    <a:cubicBezTo>
                      <a:pt x="303" y="77"/>
                      <a:pt x="302" y="76"/>
                      <a:pt x="301" y="75"/>
                    </a:cubicBezTo>
                    <a:cubicBezTo>
                      <a:pt x="300" y="74"/>
                      <a:pt x="297" y="73"/>
                      <a:pt x="299" y="75"/>
                    </a:cubicBezTo>
                    <a:cubicBezTo>
                      <a:pt x="302" y="78"/>
                      <a:pt x="301" y="79"/>
                      <a:pt x="300" y="81"/>
                    </a:cubicBezTo>
                    <a:cubicBezTo>
                      <a:pt x="300" y="83"/>
                      <a:pt x="299" y="83"/>
                      <a:pt x="299" y="85"/>
                    </a:cubicBezTo>
                    <a:cubicBezTo>
                      <a:pt x="299" y="86"/>
                      <a:pt x="299" y="87"/>
                      <a:pt x="299" y="89"/>
                    </a:cubicBezTo>
                    <a:cubicBezTo>
                      <a:pt x="299" y="90"/>
                      <a:pt x="298" y="90"/>
                      <a:pt x="297" y="91"/>
                    </a:cubicBezTo>
                    <a:cubicBezTo>
                      <a:pt x="296" y="91"/>
                      <a:pt x="296" y="93"/>
                      <a:pt x="296" y="94"/>
                    </a:cubicBezTo>
                    <a:cubicBezTo>
                      <a:pt x="295" y="94"/>
                      <a:pt x="294" y="96"/>
                      <a:pt x="293" y="96"/>
                    </a:cubicBezTo>
                    <a:cubicBezTo>
                      <a:pt x="293" y="96"/>
                      <a:pt x="292" y="94"/>
                      <a:pt x="292" y="94"/>
                    </a:cubicBezTo>
                    <a:cubicBezTo>
                      <a:pt x="292" y="93"/>
                      <a:pt x="292" y="91"/>
                      <a:pt x="293" y="90"/>
                    </a:cubicBezTo>
                    <a:cubicBezTo>
                      <a:pt x="294" y="89"/>
                      <a:pt x="294" y="88"/>
                      <a:pt x="294" y="86"/>
                    </a:cubicBezTo>
                    <a:cubicBezTo>
                      <a:pt x="294" y="85"/>
                      <a:pt x="293" y="84"/>
                      <a:pt x="294" y="83"/>
                    </a:cubicBezTo>
                    <a:cubicBezTo>
                      <a:pt x="294" y="81"/>
                      <a:pt x="294" y="81"/>
                      <a:pt x="294" y="79"/>
                    </a:cubicBezTo>
                    <a:cubicBezTo>
                      <a:pt x="292" y="76"/>
                      <a:pt x="291" y="72"/>
                      <a:pt x="290" y="69"/>
                    </a:cubicBezTo>
                    <a:cubicBezTo>
                      <a:pt x="290" y="68"/>
                      <a:pt x="289" y="65"/>
                      <a:pt x="287" y="63"/>
                    </a:cubicBezTo>
                    <a:cubicBezTo>
                      <a:pt x="284" y="61"/>
                      <a:pt x="280" y="61"/>
                      <a:pt x="280" y="63"/>
                    </a:cubicBezTo>
                    <a:cubicBezTo>
                      <a:pt x="279" y="65"/>
                      <a:pt x="282" y="68"/>
                      <a:pt x="279" y="69"/>
                    </a:cubicBezTo>
                    <a:cubicBezTo>
                      <a:pt x="277" y="70"/>
                      <a:pt x="273" y="69"/>
                      <a:pt x="271" y="70"/>
                    </a:cubicBezTo>
                    <a:cubicBezTo>
                      <a:pt x="271" y="70"/>
                      <a:pt x="267" y="73"/>
                      <a:pt x="265" y="71"/>
                    </a:cubicBezTo>
                    <a:cubicBezTo>
                      <a:pt x="264" y="69"/>
                      <a:pt x="267" y="67"/>
                      <a:pt x="268" y="67"/>
                    </a:cubicBezTo>
                    <a:cubicBezTo>
                      <a:pt x="271" y="66"/>
                      <a:pt x="274" y="67"/>
                      <a:pt x="273" y="64"/>
                    </a:cubicBezTo>
                    <a:cubicBezTo>
                      <a:pt x="272" y="61"/>
                      <a:pt x="271" y="60"/>
                      <a:pt x="268" y="59"/>
                    </a:cubicBezTo>
                    <a:cubicBezTo>
                      <a:pt x="264" y="58"/>
                      <a:pt x="261" y="57"/>
                      <a:pt x="257" y="55"/>
                    </a:cubicBezTo>
                    <a:cubicBezTo>
                      <a:pt x="252" y="54"/>
                      <a:pt x="250" y="54"/>
                      <a:pt x="247" y="55"/>
                    </a:cubicBezTo>
                    <a:cubicBezTo>
                      <a:pt x="246" y="56"/>
                      <a:pt x="244" y="56"/>
                      <a:pt x="242" y="55"/>
                    </a:cubicBezTo>
                    <a:cubicBezTo>
                      <a:pt x="240" y="55"/>
                      <a:pt x="237" y="54"/>
                      <a:pt x="236" y="55"/>
                    </a:cubicBezTo>
                    <a:cubicBezTo>
                      <a:pt x="236" y="56"/>
                      <a:pt x="235" y="59"/>
                      <a:pt x="232" y="57"/>
                    </a:cubicBezTo>
                    <a:cubicBezTo>
                      <a:pt x="230" y="56"/>
                      <a:pt x="230" y="52"/>
                      <a:pt x="230" y="52"/>
                    </a:cubicBezTo>
                    <a:cubicBezTo>
                      <a:pt x="230" y="51"/>
                      <a:pt x="232" y="51"/>
                      <a:pt x="234" y="51"/>
                    </a:cubicBezTo>
                    <a:cubicBezTo>
                      <a:pt x="235" y="51"/>
                      <a:pt x="237" y="51"/>
                      <a:pt x="239" y="51"/>
                    </a:cubicBezTo>
                    <a:cubicBezTo>
                      <a:pt x="243" y="52"/>
                      <a:pt x="243" y="49"/>
                      <a:pt x="248" y="51"/>
                    </a:cubicBezTo>
                    <a:cubicBezTo>
                      <a:pt x="250" y="51"/>
                      <a:pt x="251" y="51"/>
                      <a:pt x="253" y="51"/>
                    </a:cubicBezTo>
                    <a:cubicBezTo>
                      <a:pt x="255" y="52"/>
                      <a:pt x="258" y="52"/>
                      <a:pt x="260" y="53"/>
                    </a:cubicBezTo>
                    <a:cubicBezTo>
                      <a:pt x="265" y="55"/>
                      <a:pt x="267" y="55"/>
                      <a:pt x="271" y="55"/>
                    </a:cubicBezTo>
                    <a:cubicBezTo>
                      <a:pt x="273" y="56"/>
                      <a:pt x="274" y="54"/>
                      <a:pt x="276" y="54"/>
                    </a:cubicBezTo>
                    <a:cubicBezTo>
                      <a:pt x="277" y="54"/>
                      <a:pt x="278" y="54"/>
                      <a:pt x="279" y="54"/>
                    </a:cubicBezTo>
                    <a:cubicBezTo>
                      <a:pt x="280" y="54"/>
                      <a:pt x="280" y="54"/>
                      <a:pt x="281" y="53"/>
                    </a:cubicBezTo>
                    <a:cubicBezTo>
                      <a:pt x="281" y="52"/>
                      <a:pt x="282" y="51"/>
                      <a:pt x="283" y="51"/>
                    </a:cubicBezTo>
                    <a:cubicBezTo>
                      <a:pt x="283" y="50"/>
                      <a:pt x="284" y="50"/>
                      <a:pt x="284" y="49"/>
                    </a:cubicBezTo>
                    <a:cubicBezTo>
                      <a:pt x="284" y="48"/>
                      <a:pt x="281" y="46"/>
                      <a:pt x="280" y="44"/>
                    </a:cubicBezTo>
                    <a:cubicBezTo>
                      <a:pt x="279" y="43"/>
                      <a:pt x="277" y="41"/>
                      <a:pt x="275" y="40"/>
                    </a:cubicBezTo>
                    <a:cubicBezTo>
                      <a:pt x="273" y="40"/>
                      <a:pt x="271" y="39"/>
                      <a:pt x="270" y="37"/>
                    </a:cubicBezTo>
                    <a:cubicBezTo>
                      <a:pt x="267" y="35"/>
                      <a:pt x="267" y="35"/>
                      <a:pt x="266" y="36"/>
                    </a:cubicBezTo>
                    <a:cubicBezTo>
                      <a:pt x="265" y="37"/>
                      <a:pt x="261" y="37"/>
                      <a:pt x="261" y="35"/>
                    </a:cubicBezTo>
                    <a:cubicBezTo>
                      <a:pt x="260" y="33"/>
                      <a:pt x="262" y="32"/>
                      <a:pt x="261" y="30"/>
                    </a:cubicBezTo>
                    <a:cubicBezTo>
                      <a:pt x="260" y="29"/>
                      <a:pt x="259" y="27"/>
                      <a:pt x="257" y="27"/>
                    </a:cubicBezTo>
                    <a:cubicBezTo>
                      <a:pt x="255" y="26"/>
                      <a:pt x="253" y="26"/>
                      <a:pt x="252" y="26"/>
                    </a:cubicBezTo>
                    <a:cubicBezTo>
                      <a:pt x="251" y="26"/>
                      <a:pt x="250" y="27"/>
                      <a:pt x="249" y="27"/>
                    </a:cubicBezTo>
                    <a:cubicBezTo>
                      <a:pt x="247" y="26"/>
                      <a:pt x="242" y="25"/>
                      <a:pt x="240" y="24"/>
                    </a:cubicBezTo>
                    <a:cubicBezTo>
                      <a:pt x="236" y="22"/>
                      <a:pt x="232" y="21"/>
                      <a:pt x="229" y="22"/>
                    </a:cubicBezTo>
                    <a:cubicBezTo>
                      <a:pt x="227" y="22"/>
                      <a:pt x="224" y="22"/>
                      <a:pt x="221" y="22"/>
                    </a:cubicBezTo>
                    <a:cubicBezTo>
                      <a:pt x="218" y="22"/>
                      <a:pt x="214" y="20"/>
                      <a:pt x="211" y="21"/>
                    </a:cubicBezTo>
                    <a:cubicBezTo>
                      <a:pt x="210" y="21"/>
                      <a:pt x="208" y="22"/>
                      <a:pt x="206" y="21"/>
                    </a:cubicBezTo>
                    <a:cubicBezTo>
                      <a:pt x="205" y="20"/>
                      <a:pt x="209" y="20"/>
                      <a:pt x="211" y="20"/>
                    </a:cubicBezTo>
                    <a:cubicBezTo>
                      <a:pt x="212" y="20"/>
                      <a:pt x="213" y="20"/>
                      <a:pt x="215" y="20"/>
                    </a:cubicBezTo>
                    <a:cubicBezTo>
                      <a:pt x="218" y="21"/>
                      <a:pt x="219" y="20"/>
                      <a:pt x="221" y="20"/>
                    </a:cubicBezTo>
                    <a:cubicBezTo>
                      <a:pt x="222" y="20"/>
                      <a:pt x="224" y="21"/>
                      <a:pt x="226" y="20"/>
                    </a:cubicBezTo>
                    <a:cubicBezTo>
                      <a:pt x="227" y="20"/>
                      <a:pt x="227" y="19"/>
                      <a:pt x="229" y="20"/>
                    </a:cubicBezTo>
                    <a:cubicBezTo>
                      <a:pt x="234" y="21"/>
                      <a:pt x="239" y="22"/>
                      <a:pt x="244" y="23"/>
                    </a:cubicBezTo>
                    <a:cubicBezTo>
                      <a:pt x="246" y="24"/>
                      <a:pt x="247" y="23"/>
                      <a:pt x="248" y="23"/>
                    </a:cubicBezTo>
                    <a:cubicBezTo>
                      <a:pt x="249" y="23"/>
                      <a:pt x="251" y="23"/>
                      <a:pt x="251" y="23"/>
                    </a:cubicBezTo>
                    <a:cubicBezTo>
                      <a:pt x="253" y="22"/>
                      <a:pt x="253" y="20"/>
                      <a:pt x="249" y="18"/>
                    </a:cubicBezTo>
                    <a:cubicBezTo>
                      <a:pt x="247" y="17"/>
                      <a:pt x="243" y="15"/>
                      <a:pt x="240" y="14"/>
                    </a:cubicBezTo>
                    <a:cubicBezTo>
                      <a:pt x="239" y="14"/>
                      <a:pt x="238" y="14"/>
                      <a:pt x="236" y="14"/>
                    </a:cubicBezTo>
                    <a:cubicBezTo>
                      <a:pt x="234" y="13"/>
                      <a:pt x="234" y="11"/>
                      <a:pt x="232" y="10"/>
                    </a:cubicBezTo>
                    <a:cubicBezTo>
                      <a:pt x="228" y="8"/>
                      <a:pt x="224" y="6"/>
                      <a:pt x="220" y="6"/>
                    </a:cubicBezTo>
                    <a:cubicBezTo>
                      <a:pt x="218" y="5"/>
                      <a:pt x="215" y="5"/>
                      <a:pt x="213" y="4"/>
                    </a:cubicBezTo>
                    <a:cubicBezTo>
                      <a:pt x="211" y="3"/>
                      <a:pt x="210" y="3"/>
                      <a:pt x="209" y="4"/>
                    </a:cubicBezTo>
                    <a:cubicBezTo>
                      <a:pt x="206" y="4"/>
                      <a:pt x="204" y="2"/>
                      <a:pt x="201" y="1"/>
                    </a:cubicBezTo>
                    <a:cubicBezTo>
                      <a:pt x="199" y="1"/>
                      <a:pt x="199" y="2"/>
                      <a:pt x="197" y="2"/>
                    </a:cubicBezTo>
                    <a:cubicBezTo>
                      <a:pt x="196" y="2"/>
                      <a:pt x="193" y="1"/>
                      <a:pt x="192" y="1"/>
                    </a:cubicBezTo>
                    <a:cubicBezTo>
                      <a:pt x="192" y="1"/>
                      <a:pt x="194" y="4"/>
                      <a:pt x="194" y="5"/>
                    </a:cubicBezTo>
                    <a:cubicBezTo>
                      <a:pt x="194" y="7"/>
                      <a:pt x="190" y="3"/>
                      <a:pt x="190" y="3"/>
                    </a:cubicBezTo>
                    <a:cubicBezTo>
                      <a:pt x="188" y="1"/>
                      <a:pt x="186" y="0"/>
                      <a:pt x="185" y="1"/>
                    </a:cubicBezTo>
                    <a:cubicBezTo>
                      <a:pt x="184" y="2"/>
                      <a:pt x="180" y="1"/>
                      <a:pt x="182" y="4"/>
                    </a:cubicBezTo>
                    <a:cubicBezTo>
                      <a:pt x="182" y="5"/>
                      <a:pt x="184" y="6"/>
                      <a:pt x="185" y="7"/>
                    </a:cubicBezTo>
                    <a:cubicBezTo>
                      <a:pt x="187" y="8"/>
                      <a:pt x="189" y="8"/>
                      <a:pt x="191" y="10"/>
                    </a:cubicBezTo>
                    <a:cubicBezTo>
                      <a:pt x="194" y="13"/>
                      <a:pt x="185" y="10"/>
                      <a:pt x="188" y="13"/>
                    </a:cubicBezTo>
                    <a:cubicBezTo>
                      <a:pt x="192" y="16"/>
                      <a:pt x="187" y="14"/>
                      <a:pt x="185" y="14"/>
                    </a:cubicBezTo>
                    <a:cubicBezTo>
                      <a:pt x="184" y="15"/>
                      <a:pt x="187" y="17"/>
                      <a:pt x="187" y="17"/>
                    </a:cubicBezTo>
                    <a:cubicBezTo>
                      <a:pt x="188" y="18"/>
                      <a:pt x="190" y="20"/>
                      <a:pt x="188" y="19"/>
                    </a:cubicBezTo>
                    <a:cubicBezTo>
                      <a:pt x="186" y="18"/>
                      <a:pt x="186" y="17"/>
                      <a:pt x="184" y="16"/>
                    </a:cubicBezTo>
                    <a:cubicBezTo>
                      <a:pt x="182" y="14"/>
                      <a:pt x="179" y="14"/>
                      <a:pt x="176" y="12"/>
                    </a:cubicBezTo>
                    <a:cubicBezTo>
                      <a:pt x="174" y="11"/>
                      <a:pt x="172" y="10"/>
                      <a:pt x="170" y="9"/>
                    </a:cubicBezTo>
                    <a:cubicBezTo>
                      <a:pt x="168" y="7"/>
                      <a:pt x="168" y="6"/>
                      <a:pt x="167" y="5"/>
                    </a:cubicBezTo>
                    <a:cubicBezTo>
                      <a:pt x="166" y="4"/>
                      <a:pt x="165" y="3"/>
                      <a:pt x="163" y="2"/>
                    </a:cubicBezTo>
                    <a:cubicBezTo>
                      <a:pt x="161" y="2"/>
                      <a:pt x="160" y="2"/>
                      <a:pt x="160" y="3"/>
                    </a:cubicBezTo>
                    <a:cubicBezTo>
                      <a:pt x="161" y="3"/>
                      <a:pt x="162" y="5"/>
                      <a:pt x="161" y="5"/>
                    </a:cubicBezTo>
                    <a:cubicBezTo>
                      <a:pt x="161" y="5"/>
                      <a:pt x="156" y="3"/>
                      <a:pt x="157" y="4"/>
                    </a:cubicBezTo>
                    <a:cubicBezTo>
                      <a:pt x="157" y="4"/>
                      <a:pt x="158" y="4"/>
                      <a:pt x="158" y="5"/>
                    </a:cubicBezTo>
                    <a:cubicBezTo>
                      <a:pt x="159" y="5"/>
                      <a:pt x="159" y="6"/>
                      <a:pt x="160" y="6"/>
                    </a:cubicBezTo>
                    <a:cubicBezTo>
                      <a:pt x="160" y="7"/>
                      <a:pt x="158" y="6"/>
                      <a:pt x="157" y="6"/>
                    </a:cubicBezTo>
                    <a:cubicBezTo>
                      <a:pt x="156" y="6"/>
                      <a:pt x="145" y="2"/>
                      <a:pt x="149" y="5"/>
                    </a:cubicBezTo>
                    <a:cubicBezTo>
                      <a:pt x="150" y="6"/>
                      <a:pt x="152" y="8"/>
                      <a:pt x="149" y="8"/>
                    </a:cubicBezTo>
                    <a:cubicBezTo>
                      <a:pt x="148" y="8"/>
                      <a:pt x="146" y="5"/>
                      <a:pt x="145" y="5"/>
                    </a:cubicBezTo>
                    <a:cubicBezTo>
                      <a:pt x="143" y="4"/>
                      <a:pt x="141" y="4"/>
                      <a:pt x="142" y="5"/>
                    </a:cubicBezTo>
                    <a:cubicBezTo>
                      <a:pt x="142" y="6"/>
                      <a:pt x="145" y="7"/>
                      <a:pt x="145" y="8"/>
                    </a:cubicBezTo>
                    <a:cubicBezTo>
                      <a:pt x="145" y="9"/>
                      <a:pt x="143" y="9"/>
                      <a:pt x="144" y="10"/>
                    </a:cubicBezTo>
                    <a:cubicBezTo>
                      <a:pt x="145" y="12"/>
                      <a:pt x="148" y="11"/>
                      <a:pt x="149" y="11"/>
                    </a:cubicBezTo>
                    <a:cubicBezTo>
                      <a:pt x="151" y="11"/>
                      <a:pt x="152" y="12"/>
                      <a:pt x="154" y="13"/>
                    </a:cubicBezTo>
                    <a:cubicBezTo>
                      <a:pt x="157" y="13"/>
                      <a:pt x="161" y="14"/>
                      <a:pt x="164" y="14"/>
                    </a:cubicBezTo>
                    <a:cubicBezTo>
                      <a:pt x="167" y="15"/>
                      <a:pt x="169" y="16"/>
                      <a:pt x="172" y="17"/>
                    </a:cubicBezTo>
                    <a:cubicBezTo>
                      <a:pt x="174" y="18"/>
                      <a:pt x="177" y="19"/>
                      <a:pt x="180" y="20"/>
                    </a:cubicBezTo>
                    <a:cubicBezTo>
                      <a:pt x="184" y="23"/>
                      <a:pt x="184" y="24"/>
                      <a:pt x="184" y="27"/>
                    </a:cubicBezTo>
                    <a:cubicBezTo>
                      <a:pt x="182" y="27"/>
                      <a:pt x="180" y="24"/>
                      <a:pt x="178" y="23"/>
                    </a:cubicBezTo>
                    <a:cubicBezTo>
                      <a:pt x="176" y="21"/>
                      <a:pt x="173" y="20"/>
                      <a:pt x="170" y="19"/>
                    </a:cubicBezTo>
                    <a:cubicBezTo>
                      <a:pt x="168" y="18"/>
                      <a:pt x="164" y="15"/>
                      <a:pt x="161" y="16"/>
                    </a:cubicBezTo>
                    <a:cubicBezTo>
                      <a:pt x="158" y="16"/>
                      <a:pt x="154" y="14"/>
                      <a:pt x="151" y="14"/>
                    </a:cubicBezTo>
                    <a:cubicBezTo>
                      <a:pt x="151" y="15"/>
                      <a:pt x="155" y="18"/>
                      <a:pt x="156" y="20"/>
                    </a:cubicBezTo>
                    <a:cubicBezTo>
                      <a:pt x="159" y="22"/>
                      <a:pt x="163" y="24"/>
                      <a:pt x="163" y="27"/>
                    </a:cubicBezTo>
                    <a:cubicBezTo>
                      <a:pt x="163" y="28"/>
                      <a:pt x="162" y="28"/>
                      <a:pt x="160" y="27"/>
                    </a:cubicBezTo>
                    <a:cubicBezTo>
                      <a:pt x="159" y="27"/>
                      <a:pt x="158" y="27"/>
                      <a:pt x="159" y="28"/>
                    </a:cubicBezTo>
                    <a:cubicBezTo>
                      <a:pt x="160" y="30"/>
                      <a:pt x="160" y="30"/>
                      <a:pt x="160" y="32"/>
                    </a:cubicBezTo>
                    <a:cubicBezTo>
                      <a:pt x="161" y="33"/>
                      <a:pt x="160" y="35"/>
                      <a:pt x="162" y="37"/>
                    </a:cubicBezTo>
                    <a:cubicBezTo>
                      <a:pt x="163" y="37"/>
                      <a:pt x="164" y="38"/>
                      <a:pt x="165" y="39"/>
                    </a:cubicBezTo>
                    <a:cubicBezTo>
                      <a:pt x="165" y="40"/>
                      <a:pt x="166" y="41"/>
                      <a:pt x="164" y="40"/>
                    </a:cubicBezTo>
                    <a:cubicBezTo>
                      <a:pt x="162" y="39"/>
                      <a:pt x="160" y="38"/>
                      <a:pt x="159" y="37"/>
                    </a:cubicBezTo>
                    <a:cubicBezTo>
                      <a:pt x="157" y="35"/>
                      <a:pt x="157" y="34"/>
                      <a:pt x="155" y="32"/>
                    </a:cubicBezTo>
                    <a:cubicBezTo>
                      <a:pt x="151" y="30"/>
                      <a:pt x="147" y="27"/>
                      <a:pt x="143" y="25"/>
                    </a:cubicBezTo>
                    <a:cubicBezTo>
                      <a:pt x="141" y="24"/>
                      <a:pt x="139" y="23"/>
                      <a:pt x="137" y="22"/>
                    </a:cubicBezTo>
                    <a:cubicBezTo>
                      <a:pt x="135" y="21"/>
                      <a:pt x="134" y="19"/>
                      <a:pt x="132" y="18"/>
                    </a:cubicBezTo>
                    <a:cubicBezTo>
                      <a:pt x="130" y="17"/>
                      <a:pt x="125" y="16"/>
                      <a:pt x="123" y="16"/>
                    </a:cubicBezTo>
                    <a:cubicBezTo>
                      <a:pt x="118" y="16"/>
                      <a:pt x="123" y="19"/>
                      <a:pt x="124" y="21"/>
                    </a:cubicBezTo>
                    <a:cubicBezTo>
                      <a:pt x="126" y="23"/>
                      <a:pt x="128" y="27"/>
                      <a:pt x="132" y="29"/>
                    </a:cubicBezTo>
                    <a:cubicBezTo>
                      <a:pt x="133" y="30"/>
                      <a:pt x="136" y="30"/>
                      <a:pt x="136" y="32"/>
                    </a:cubicBezTo>
                    <a:cubicBezTo>
                      <a:pt x="137" y="33"/>
                      <a:pt x="135" y="33"/>
                      <a:pt x="133" y="32"/>
                    </a:cubicBezTo>
                    <a:cubicBezTo>
                      <a:pt x="130" y="31"/>
                      <a:pt x="125" y="31"/>
                      <a:pt x="129" y="33"/>
                    </a:cubicBezTo>
                    <a:cubicBezTo>
                      <a:pt x="129" y="34"/>
                      <a:pt x="131" y="35"/>
                      <a:pt x="129" y="35"/>
                    </a:cubicBezTo>
                    <a:cubicBezTo>
                      <a:pt x="128" y="35"/>
                      <a:pt x="126" y="34"/>
                      <a:pt x="125" y="33"/>
                    </a:cubicBezTo>
                    <a:cubicBezTo>
                      <a:pt x="123" y="32"/>
                      <a:pt x="122" y="30"/>
                      <a:pt x="122" y="28"/>
                    </a:cubicBezTo>
                    <a:cubicBezTo>
                      <a:pt x="122" y="28"/>
                      <a:pt x="122" y="27"/>
                      <a:pt x="120" y="26"/>
                    </a:cubicBezTo>
                    <a:cubicBezTo>
                      <a:pt x="118" y="25"/>
                      <a:pt x="117" y="24"/>
                      <a:pt x="116" y="23"/>
                    </a:cubicBezTo>
                    <a:cubicBezTo>
                      <a:pt x="115" y="21"/>
                      <a:pt x="111" y="18"/>
                      <a:pt x="112" y="21"/>
                    </a:cubicBezTo>
                    <a:cubicBezTo>
                      <a:pt x="112" y="22"/>
                      <a:pt x="113" y="23"/>
                      <a:pt x="114" y="24"/>
                    </a:cubicBezTo>
                    <a:cubicBezTo>
                      <a:pt x="116" y="26"/>
                      <a:pt x="115" y="26"/>
                      <a:pt x="114" y="27"/>
                    </a:cubicBezTo>
                    <a:cubicBezTo>
                      <a:pt x="113" y="29"/>
                      <a:pt x="116" y="33"/>
                      <a:pt x="115" y="35"/>
                    </a:cubicBezTo>
                    <a:cubicBezTo>
                      <a:pt x="115" y="35"/>
                      <a:pt x="114" y="37"/>
                      <a:pt x="113" y="37"/>
                    </a:cubicBezTo>
                    <a:cubicBezTo>
                      <a:pt x="112" y="37"/>
                      <a:pt x="112" y="34"/>
                      <a:pt x="112" y="34"/>
                    </a:cubicBezTo>
                    <a:cubicBezTo>
                      <a:pt x="112" y="31"/>
                      <a:pt x="111" y="29"/>
                      <a:pt x="111" y="26"/>
                    </a:cubicBezTo>
                    <a:cubicBezTo>
                      <a:pt x="111" y="25"/>
                      <a:pt x="111" y="24"/>
                      <a:pt x="111" y="23"/>
                    </a:cubicBezTo>
                    <a:cubicBezTo>
                      <a:pt x="111" y="22"/>
                      <a:pt x="109" y="22"/>
                      <a:pt x="108" y="21"/>
                    </a:cubicBezTo>
                    <a:cubicBezTo>
                      <a:pt x="105" y="19"/>
                      <a:pt x="106" y="17"/>
                      <a:pt x="101" y="17"/>
                    </a:cubicBezTo>
                    <a:cubicBezTo>
                      <a:pt x="99" y="17"/>
                      <a:pt x="98" y="18"/>
                      <a:pt x="97" y="18"/>
                    </a:cubicBezTo>
                    <a:cubicBezTo>
                      <a:pt x="96" y="19"/>
                      <a:pt x="95" y="19"/>
                      <a:pt x="92" y="19"/>
                    </a:cubicBezTo>
                    <a:cubicBezTo>
                      <a:pt x="90" y="19"/>
                      <a:pt x="89" y="20"/>
                      <a:pt x="88" y="20"/>
                    </a:cubicBezTo>
                    <a:cubicBezTo>
                      <a:pt x="86" y="21"/>
                      <a:pt x="83" y="21"/>
                      <a:pt x="81" y="21"/>
                    </a:cubicBezTo>
                    <a:cubicBezTo>
                      <a:pt x="79" y="21"/>
                      <a:pt x="76" y="21"/>
                      <a:pt x="75" y="21"/>
                    </a:cubicBezTo>
                    <a:cubicBezTo>
                      <a:pt x="74" y="22"/>
                      <a:pt x="77" y="24"/>
                      <a:pt x="78" y="25"/>
                    </a:cubicBezTo>
                    <a:cubicBezTo>
                      <a:pt x="81" y="27"/>
                      <a:pt x="85" y="30"/>
                      <a:pt x="89" y="32"/>
                    </a:cubicBezTo>
                    <a:cubicBezTo>
                      <a:pt x="91" y="33"/>
                      <a:pt x="93" y="34"/>
                      <a:pt x="94" y="36"/>
                    </a:cubicBezTo>
                    <a:cubicBezTo>
                      <a:pt x="95" y="38"/>
                      <a:pt x="93" y="37"/>
                      <a:pt x="91" y="3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0" name="Freeform 92"/>
              <p:cNvSpPr>
                <a:spLocks noChangeArrowheads="1"/>
              </p:cNvSpPr>
              <p:nvPr/>
            </p:nvSpPr>
            <p:spPr bwMode="auto">
              <a:xfrm>
                <a:off x="247650" y="319088"/>
                <a:ext cx="58738" cy="63500"/>
              </a:xfrm>
              <a:custGeom>
                <a:avLst/>
                <a:gdLst>
                  <a:gd name="T0" fmla="*/ 4 w 78"/>
                  <a:gd name="T1" fmla="*/ 59 h 83"/>
                  <a:gd name="T2" fmla="*/ 3 w 78"/>
                  <a:gd name="T3" fmla="*/ 65 h 83"/>
                  <a:gd name="T4" fmla="*/ 11 w 78"/>
                  <a:gd name="T5" fmla="*/ 73 h 83"/>
                  <a:gd name="T6" fmla="*/ 13 w 78"/>
                  <a:gd name="T7" fmla="*/ 79 h 83"/>
                  <a:gd name="T8" fmla="*/ 16 w 78"/>
                  <a:gd name="T9" fmla="*/ 82 h 83"/>
                  <a:gd name="T10" fmla="*/ 23 w 78"/>
                  <a:gd name="T11" fmla="*/ 74 h 83"/>
                  <a:gd name="T12" fmla="*/ 35 w 78"/>
                  <a:gd name="T13" fmla="*/ 65 h 83"/>
                  <a:gd name="T14" fmla="*/ 41 w 78"/>
                  <a:gd name="T15" fmla="*/ 50 h 83"/>
                  <a:gd name="T16" fmla="*/ 46 w 78"/>
                  <a:gd name="T17" fmla="*/ 46 h 83"/>
                  <a:gd name="T18" fmla="*/ 51 w 78"/>
                  <a:gd name="T19" fmla="*/ 39 h 83"/>
                  <a:gd name="T20" fmla="*/ 58 w 78"/>
                  <a:gd name="T21" fmla="*/ 34 h 83"/>
                  <a:gd name="T22" fmla="*/ 62 w 78"/>
                  <a:gd name="T23" fmla="*/ 29 h 83"/>
                  <a:gd name="T24" fmla="*/ 71 w 78"/>
                  <a:gd name="T25" fmla="*/ 24 h 83"/>
                  <a:gd name="T26" fmla="*/ 77 w 78"/>
                  <a:gd name="T27" fmla="*/ 18 h 83"/>
                  <a:gd name="T28" fmla="*/ 74 w 78"/>
                  <a:gd name="T29" fmla="*/ 12 h 83"/>
                  <a:gd name="T30" fmla="*/ 59 w 78"/>
                  <a:gd name="T31" fmla="*/ 7 h 83"/>
                  <a:gd name="T32" fmla="*/ 55 w 78"/>
                  <a:gd name="T33" fmla="*/ 10 h 83"/>
                  <a:gd name="T34" fmla="*/ 50 w 78"/>
                  <a:gd name="T35" fmla="*/ 8 h 83"/>
                  <a:gd name="T36" fmla="*/ 45 w 78"/>
                  <a:gd name="T37" fmla="*/ 6 h 83"/>
                  <a:gd name="T38" fmla="*/ 42 w 78"/>
                  <a:gd name="T39" fmla="*/ 2 h 83"/>
                  <a:gd name="T40" fmla="*/ 37 w 78"/>
                  <a:gd name="T41" fmla="*/ 5 h 83"/>
                  <a:gd name="T42" fmla="*/ 31 w 78"/>
                  <a:gd name="T43" fmla="*/ 7 h 83"/>
                  <a:gd name="T44" fmla="*/ 25 w 78"/>
                  <a:gd name="T45" fmla="*/ 10 h 83"/>
                  <a:gd name="T46" fmla="*/ 20 w 78"/>
                  <a:gd name="T47" fmla="*/ 13 h 83"/>
                  <a:gd name="T48" fmla="*/ 18 w 78"/>
                  <a:gd name="T49" fmla="*/ 18 h 83"/>
                  <a:gd name="T50" fmla="*/ 21 w 78"/>
                  <a:gd name="T51" fmla="*/ 23 h 83"/>
                  <a:gd name="T52" fmla="*/ 18 w 78"/>
                  <a:gd name="T53" fmla="*/ 29 h 83"/>
                  <a:gd name="T54" fmla="*/ 14 w 78"/>
                  <a:gd name="T55" fmla="*/ 27 h 83"/>
                  <a:gd name="T56" fmla="*/ 13 w 78"/>
                  <a:gd name="T57" fmla="*/ 37 h 83"/>
                  <a:gd name="T58" fmla="*/ 9 w 78"/>
                  <a:gd name="T59" fmla="*/ 49 h 83"/>
                  <a:gd name="T60" fmla="*/ 4 w 78"/>
                  <a:gd name="T61" fmla="*/ 59 h 8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8"/>
                  <a:gd name="T94" fmla="*/ 0 h 83"/>
                  <a:gd name="T95" fmla="*/ 78 w 78"/>
                  <a:gd name="T96" fmla="*/ 83 h 8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8" h="83">
                    <a:moveTo>
                      <a:pt x="4" y="59"/>
                    </a:moveTo>
                    <a:cubicBezTo>
                      <a:pt x="2" y="61"/>
                      <a:pt x="0" y="65"/>
                      <a:pt x="3" y="65"/>
                    </a:cubicBezTo>
                    <a:cubicBezTo>
                      <a:pt x="8" y="66"/>
                      <a:pt x="8" y="70"/>
                      <a:pt x="11" y="73"/>
                    </a:cubicBezTo>
                    <a:cubicBezTo>
                      <a:pt x="12" y="75"/>
                      <a:pt x="13" y="77"/>
                      <a:pt x="13" y="79"/>
                    </a:cubicBezTo>
                    <a:cubicBezTo>
                      <a:pt x="13" y="80"/>
                      <a:pt x="13" y="83"/>
                      <a:pt x="16" y="82"/>
                    </a:cubicBezTo>
                    <a:cubicBezTo>
                      <a:pt x="18" y="79"/>
                      <a:pt x="20" y="76"/>
                      <a:pt x="23" y="74"/>
                    </a:cubicBezTo>
                    <a:cubicBezTo>
                      <a:pt x="28" y="71"/>
                      <a:pt x="32" y="71"/>
                      <a:pt x="35" y="65"/>
                    </a:cubicBezTo>
                    <a:cubicBezTo>
                      <a:pt x="37" y="60"/>
                      <a:pt x="36" y="53"/>
                      <a:pt x="41" y="50"/>
                    </a:cubicBezTo>
                    <a:cubicBezTo>
                      <a:pt x="43" y="49"/>
                      <a:pt x="45" y="48"/>
                      <a:pt x="46" y="46"/>
                    </a:cubicBezTo>
                    <a:cubicBezTo>
                      <a:pt x="48" y="44"/>
                      <a:pt x="49" y="41"/>
                      <a:pt x="51" y="39"/>
                    </a:cubicBezTo>
                    <a:cubicBezTo>
                      <a:pt x="53" y="37"/>
                      <a:pt x="55" y="35"/>
                      <a:pt x="58" y="34"/>
                    </a:cubicBezTo>
                    <a:cubicBezTo>
                      <a:pt x="59" y="32"/>
                      <a:pt x="60" y="30"/>
                      <a:pt x="62" y="29"/>
                    </a:cubicBezTo>
                    <a:cubicBezTo>
                      <a:pt x="64" y="27"/>
                      <a:pt x="68" y="25"/>
                      <a:pt x="71" y="24"/>
                    </a:cubicBezTo>
                    <a:cubicBezTo>
                      <a:pt x="73" y="22"/>
                      <a:pt x="76" y="21"/>
                      <a:pt x="77" y="18"/>
                    </a:cubicBezTo>
                    <a:cubicBezTo>
                      <a:pt x="78" y="16"/>
                      <a:pt x="75" y="14"/>
                      <a:pt x="74" y="12"/>
                    </a:cubicBezTo>
                    <a:cubicBezTo>
                      <a:pt x="72" y="10"/>
                      <a:pt x="66" y="0"/>
                      <a:pt x="59" y="7"/>
                    </a:cubicBezTo>
                    <a:cubicBezTo>
                      <a:pt x="58" y="8"/>
                      <a:pt x="57" y="10"/>
                      <a:pt x="55" y="10"/>
                    </a:cubicBezTo>
                    <a:cubicBezTo>
                      <a:pt x="53" y="10"/>
                      <a:pt x="52" y="9"/>
                      <a:pt x="50" y="8"/>
                    </a:cubicBezTo>
                    <a:cubicBezTo>
                      <a:pt x="48" y="7"/>
                      <a:pt x="47" y="7"/>
                      <a:pt x="45" y="6"/>
                    </a:cubicBezTo>
                    <a:cubicBezTo>
                      <a:pt x="44" y="5"/>
                      <a:pt x="44" y="2"/>
                      <a:pt x="42" y="2"/>
                    </a:cubicBezTo>
                    <a:cubicBezTo>
                      <a:pt x="40" y="2"/>
                      <a:pt x="38" y="3"/>
                      <a:pt x="37" y="5"/>
                    </a:cubicBezTo>
                    <a:cubicBezTo>
                      <a:pt x="35" y="7"/>
                      <a:pt x="32" y="7"/>
                      <a:pt x="31" y="7"/>
                    </a:cubicBezTo>
                    <a:cubicBezTo>
                      <a:pt x="29" y="8"/>
                      <a:pt x="27" y="9"/>
                      <a:pt x="25" y="10"/>
                    </a:cubicBezTo>
                    <a:cubicBezTo>
                      <a:pt x="23" y="11"/>
                      <a:pt x="22" y="12"/>
                      <a:pt x="20" y="13"/>
                    </a:cubicBezTo>
                    <a:cubicBezTo>
                      <a:pt x="18" y="15"/>
                      <a:pt x="19" y="16"/>
                      <a:pt x="18" y="18"/>
                    </a:cubicBezTo>
                    <a:cubicBezTo>
                      <a:pt x="17" y="21"/>
                      <a:pt x="20" y="21"/>
                      <a:pt x="21" y="23"/>
                    </a:cubicBezTo>
                    <a:cubicBezTo>
                      <a:pt x="21" y="24"/>
                      <a:pt x="20" y="27"/>
                      <a:pt x="18" y="29"/>
                    </a:cubicBezTo>
                    <a:cubicBezTo>
                      <a:pt x="17" y="30"/>
                      <a:pt x="15" y="27"/>
                      <a:pt x="14" y="27"/>
                    </a:cubicBezTo>
                    <a:cubicBezTo>
                      <a:pt x="12" y="31"/>
                      <a:pt x="13" y="34"/>
                      <a:pt x="13" y="37"/>
                    </a:cubicBezTo>
                    <a:cubicBezTo>
                      <a:pt x="13" y="41"/>
                      <a:pt x="11" y="45"/>
                      <a:pt x="9" y="49"/>
                    </a:cubicBezTo>
                    <a:cubicBezTo>
                      <a:pt x="8" y="53"/>
                      <a:pt x="7" y="56"/>
                      <a:pt x="4" y="5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1" name="Freeform 93"/>
              <p:cNvSpPr>
                <a:spLocks noEditPoints="1" noChangeArrowheads="1"/>
              </p:cNvSpPr>
              <p:nvPr/>
            </p:nvSpPr>
            <p:spPr bwMode="auto">
              <a:xfrm>
                <a:off x="79375" y="342900"/>
                <a:ext cx="619125" cy="385763"/>
              </a:xfrm>
              <a:custGeom>
                <a:avLst/>
                <a:gdLst>
                  <a:gd name="T0" fmla="*/ 5 w 819"/>
                  <a:gd name="T1" fmla="*/ 203 h 509"/>
                  <a:gd name="T2" fmla="*/ 483 w 819"/>
                  <a:gd name="T3" fmla="*/ 442 h 509"/>
                  <a:gd name="T4" fmla="*/ 520 w 819"/>
                  <a:gd name="T5" fmla="*/ 433 h 509"/>
                  <a:gd name="T6" fmla="*/ 547 w 819"/>
                  <a:gd name="T7" fmla="*/ 466 h 509"/>
                  <a:gd name="T8" fmla="*/ 615 w 819"/>
                  <a:gd name="T9" fmla="*/ 495 h 509"/>
                  <a:gd name="T10" fmla="*/ 687 w 819"/>
                  <a:gd name="T11" fmla="*/ 482 h 509"/>
                  <a:gd name="T12" fmla="*/ 713 w 819"/>
                  <a:gd name="T13" fmla="*/ 489 h 509"/>
                  <a:gd name="T14" fmla="*/ 738 w 819"/>
                  <a:gd name="T15" fmla="*/ 458 h 509"/>
                  <a:gd name="T16" fmla="*/ 685 w 819"/>
                  <a:gd name="T17" fmla="*/ 430 h 509"/>
                  <a:gd name="T18" fmla="*/ 719 w 819"/>
                  <a:gd name="T19" fmla="*/ 401 h 509"/>
                  <a:gd name="T20" fmla="*/ 773 w 819"/>
                  <a:gd name="T21" fmla="*/ 419 h 509"/>
                  <a:gd name="T22" fmla="*/ 792 w 819"/>
                  <a:gd name="T23" fmla="*/ 435 h 509"/>
                  <a:gd name="T24" fmla="*/ 809 w 819"/>
                  <a:gd name="T25" fmla="*/ 430 h 509"/>
                  <a:gd name="T26" fmla="*/ 808 w 819"/>
                  <a:gd name="T27" fmla="*/ 418 h 509"/>
                  <a:gd name="T28" fmla="*/ 797 w 819"/>
                  <a:gd name="T29" fmla="*/ 375 h 509"/>
                  <a:gd name="T30" fmla="*/ 776 w 819"/>
                  <a:gd name="T31" fmla="*/ 330 h 509"/>
                  <a:gd name="T32" fmla="*/ 745 w 819"/>
                  <a:gd name="T33" fmla="*/ 282 h 509"/>
                  <a:gd name="T34" fmla="*/ 714 w 819"/>
                  <a:gd name="T35" fmla="*/ 248 h 509"/>
                  <a:gd name="T36" fmla="*/ 681 w 819"/>
                  <a:gd name="T37" fmla="*/ 256 h 509"/>
                  <a:gd name="T38" fmla="*/ 666 w 819"/>
                  <a:gd name="T39" fmla="*/ 219 h 509"/>
                  <a:gd name="T40" fmla="*/ 623 w 819"/>
                  <a:gd name="T41" fmla="*/ 196 h 509"/>
                  <a:gd name="T42" fmla="*/ 598 w 819"/>
                  <a:gd name="T43" fmla="*/ 226 h 509"/>
                  <a:gd name="T44" fmla="*/ 611 w 819"/>
                  <a:gd name="T45" fmla="*/ 311 h 509"/>
                  <a:gd name="T46" fmla="*/ 584 w 819"/>
                  <a:gd name="T47" fmla="*/ 380 h 509"/>
                  <a:gd name="T48" fmla="*/ 552 w 819"/>
                  <a:gd name="T49" fmla="*/ 342 h 509"/>
                  <a:gd name="T50" fmla="*/ 492 w 819"/>
                  <a:gd name="T51" fmla="*/ 294 h 509"/>
                  <a:gd name="T52" fmla="*/ 441 w 819"/>
                  <a:gd name="T53" fmla="*/ 260 h 509"/>
                  <a:gd name="T54" fmla="*/ 472 w 819"/>
                  <a:gd name="T55" fmla="*/ 176 h 509"/>
                  <a:gd name="T56" fmla="*/ 501 w 819"/>
                  <a:gd name="T57" fmla="*/ 136 h 509"/>
                  <a:gd name="T58" fmla="*/ 518 w 819"/>
                  <a:gd name="T59" fmla="*/ 112 h 509"/>
                  <a:gd name="T60" fmla="*/ 563 w 819"/>
                  <a:gd name="T61" fmla="*/ 88 h 509"/>
                  <a:gd name="T62" fmla="*/ 564 w 819"/>
                  <a:gd name="T63" fmla="*/ 54 h 509"/>
                  <a:gd name="T64" fmla="*/ 528 w 819"/>
                  <a:gd name="T65" fmla="*/ 49 h 509"/>
                  <a:gd name="T66" fmla="*/ 511 w 819"/>
                  <a:gd name="T67" fmla="*/ 95 h 509"/>
                  <a:gd name="T68" fmla="*/ 492 w 819"/>
                  <a:gd name="T69" fmla="*/ 56 h 509"/>
                  <a:gd name="T70" fmla="*/ 466 w 819"/>
                  <a:gd name="T71" fmla="*/ 45 h 509"/>
                  <a:gd name="T72" fmla="*/ 454 w 819"/>
                  <a:gd name="T73" fmla="*/ 5 h 509"/>
                  <a:gd name="T74" fmla="*/ 432 w 819"/>
                  <a:gd name="T75" fmla="*/ 33 h 509"/>
                  <a:gd name="T76" fmla="*/ 440 w 819"/>
                  <a:gd name="T77" fmla="*/ 85 h 509"/>
                  <a:gd name="T78" fmla="*/ 410 w 819"/>
                  <a:gd name="T79" fmla="*/ 90 h 509"/>
                  <a:gd name="T80" fmla="*/ 347 w 819"/>
                  <a:gd name="T81" fmla="*/ 88 h 509"/>
                  <a:gd name="T82" fmla="*/ 282 w 819"/>
                  <a:gd name="T83" fmla="*/ 97 h 509"/>
                  <a:gd name="T84" fmla="*/ 251 w 819"/>
                  <a:gd name="T85" fmla="*/ 73 h 509"/>
                  <a:gd name="T86" fmla="*/ 218 w 819"/>
                  <a:gd name="T87" fmla="*/ 75 h 509"/>
                  <a:gd name="T88" fmla="*/ 186 w 819"/>
                  <a:gd name="T89" fmla="*/ 76 h 509"/>
                  <a:gd name="T90" fmla="*/ 153 w 819"/>
                  <a:gd name="T91" fmla="*/ 101 h 509"/>
                  <a:gd name="T92" fmla="*/ 128 w 819"/>
                  <a:gd name="T93" fmla="*/ 97 h 509"/>
                  <a:gd name="T94" fmla="*/ 81 w 819"/>
                  <a:gd name="T95" fmla="*/ 98 h 509"/>
                  <a:gd name="T96" fmla="*/ 65 w 819"/>
                  <a:gd name="T97" fmla="*/ 95 h 509"/>
                  <a:gd name="T98" fmla="*/ 48 w 819"/>
                  <a:gd name="T99" fmla="*/ 98 h 509"/>
                  <a:gd name="T100" fmla="*/ 23 w 819"/>
                  <a:gd name="T101" fmla="*/ 136 h 509"/>
                  <a:gd name="T102" fmla="*/ 21 w 819"/>
                  <a:gd name="T103" fmla="*/ 161 h 509"/>
                  <a:gd name="T104" fmla="*/ 500 w 819"/>
                  <a:gd name="T105" fmla="*/ 404 h 509"/>
                  <a:gd name="T106" fmla="*/ 411 w 819"/>
                  <a:gd name="T107" fmla="*/ 375 h 509"/>
                  <a:gd name="T108" fmla="*/ 396 w 819"/>
                  <a:gd name="T109" fmla="*/ 382 h 509"/>
                  <a:gd name="T110" fmla="*/ 304 w 819"/>
                  <a:gd name="T111" fmla="*/ 268 h 509"/>
                  <a:gd name="T112" fmla="*/ 282 w 819"/>
                  <a:gd name="T113" fmla="*/ 206 h 509"/>
                  <a:gd name="T114" fmla="*/ 301 w 819"/>
                  <a:gd name="T115" fmla="*/ 211 h 509"/>
                  <a:gd name="T116" fmla="*/ 247 w 819"/>
                  <a:gd name="T117" fmla="*/ 228 h 509"/>
                  <a:gd name="T118" fmla="*/ 251 w 819"/>
                  <a:gd name="T119" fmla="*/ 124 h 509"/>
                  <a:gd name="T120" fmla="*/ 251 w 819"/>
                  <a:gd name="T121" fmla="*/ 145 h 509"/>
                  <a:gd name="T122" fmla="*/ 224 w 819"/>
                  <a:gd name="T123" fmla="*/ 162 h 509"/>
                  <a:gd name="T124" fmla="*/ 221 w 819"/>
                  <a:gd name="T125" fmla="*/ 139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19"/>
                  <a:gd name="T190" fmla="*/ 0 h 509"/>
                  <a:gd name="T191" fmla="*/ 819 w 81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19" h="509">
                    <a:moveTo>
                      <a:pt x="19" y="176"/>
                    </a:moveTo>
                    <a:cubicBezTo>
                      <a:pt x="18" y="173"/>
                      <a:pt x="12" y="180"/>
                      <a:pt x="11" y="182"/>
                    </a:cubicBezTo>
                    <a:cubicBezTo>
                      <a:pt x="9" y="184"/>
                      <a:pt x="8" y="186"/>
                      <a:pt x="6" y="187"/>
                    </a:cubicBezTo>
                    <a:cubicBezTo>
                      <a:pt x="5" y="188"/>
                      <a:pt x="3" y="189"/>
                      <a:pt x="2" y="190"/>
                    </a:cubicBezTo>
                    <a:cubicBezTo>
                      <a:pt x="0" y="195"/>
                      <a:pt x="3" y="197"/>
                      <a:pt x="5" y="198"/>
                    </a:cubicBezTo>
                    <a:cubicBezTo>
                      <a:pt x="6" y="198"/>
                      <a:pt x="7" y="198"/>
                      <a:pt x="6" y="200"/>
                    </a:cubicBezTo>
                    <a:cubicBezTo>
                      <a:pt x="6" y="201"/>
                      <a:pt x="5" y="202"/>
                      <a:pt x="5" y="203"/>
                    </a:cubicBezTo>
                    <a:cubicBezTo>
                      <a:pt x="11" y="202"/>
                      <a:pt x="18" y="201"/>
                      <a:pt x="25" y="201"/>
                    </a:cubicBezTo>
                    <a:cubicBezTo>
                      <a:pt x="25" y="201"/>
                      <a:pt x="26" y="201"/>
                      <a:pt x="26" y="200"/>
                    </a:cubicBezTo>
                    <a:cubicBezTo>
                      <a:pt x="27" y="199"/>
                      <a:pt x="27" y="200"/>
                      <a:pt x="27" y="201"/>
                    </a:cubicBezTo>
                    <a:cubicBezTo>
                      <a:pt x="29" y="201"/>
                      <a:pt x="31" y="201"/>
                      <a:pt x="34" y="201"/>
                    </a:cubicBezTo>
                    <a:cubicBezTo>
                      <a:pt x="81" y="204"/>
                      <a:pt x="130" y="229"/>
                      <a:pt x="191" y="268"/>
                    </a:cubicBezTo>
                    <a:cubicBezTo>
                      <a:pt x="253" y="307"/>
                      <a:pt x="328" y="361"/>
                      <a:pt x="415" y="408"/>
                    </a:cubicBezTo>
                    <a:cubicBezTo>
                      <a:pt x="437" y="420"/>
                      <a:pt x="460" y="431"/>
                      <a:pt x="483" y="442"/>
                    </a:cubicBezTo>
                    <a:cubicBezTo>
                      <a:pt x="484" y="442"/>
                      <a:pt x="484" y="442"/>
                      <a:pt x="484" y="442"/>
                    </a:cubicBezTo>
                    <a:cubicBezTo>
                      <a:pt x="487" y="440"/>
                      <a:pt x="488" y="438"/>
                      <a:pt x="491" y="437"/>
                    </a:cubicBezTo>
                    <a:cubicBezTo>
                      <a:pt x="493" y="436"/>
                      <a:pt x="495" y="435"/>
                      <a:pt x="498" y="434"/>
                    </a:cubicBezTo>
                    <a:cubicBezTo>
                      <a:pt x="502" y="431"/>
                      <a:pt x="500" y="424"/>
                      <a:pt x="506" y="425"/>
                    </a:cubicBezTo>
                    <a:cubicBezTo>
                      <a:pt x="508" y="425"/>
                      <a:pt x="510" y="426"/>
                      <a:pt x="511" y="428"/>
                    </a:cubicBezTo>
                    <a:cubicBezTo>
                      <a:pt x="512" y="430"/>
                      <a:pt x="513" y="431"/>
                      <a:pt x="513" y="429"/>
                    </a:cubicBezTo>
                    <a:cubicBezTo>
                      <a:pt x="515" y="424"/>
                      <a:pt x="519" y="430"/>
                      <a:pt x="520" y="433"/>
                    </a:cubicBezTo>
                    <a:cubicBezTo>
                      <a:pt x="522" y="438"/>
                      <a:pt x="521" y="439"/>
                      <a:pt x="527" y="439"/>
                    </a:cubicBezTo>
                    <a:cubicBezTo>
                      <a:pt x="533" y="439"/>
                      <a:pt x="534" y="442"/>
                      <a:pt x="536" y="447"/>
                    </a:cubicBezTo>
                    <a:cubicBezTo>
                      <a:pt x="539" y="457"/>
                      <a:pt x="527" y="454"/>
                      <a:pt x="521" y="454"/>
                    </a:cubicBezTo>
                    <a:cubicBezTo>
                      <a:pt x="518" y="453"/>
                      <a:pt x="516" y="455"/>
                      <a:pt x="514" y="456"/>
                    </a:cubicBezTo>
                    <a:cubicBezTo>
                      <a:pt x="521" y="459"/>
                      <a:pt x="528" y="462"/>
                      <a:pt x="534" y="465"/>
                    </a:cubicBezTo>
                    <a:cubicBezTo>
                      <a:pt x="536" y="464"/>
                      <a:pt x="537" y="463"/>
                      <a:pt x="538" y="462"/>
                    </a:cubicBezTo>
                    <a:cubicBezTo>
                      <a:pt x="540" y="464"/>
                      <a:pt x="544" y="464"/>
                      <a:pt x="547" y="466"/>
                    </a:cubicBezTo>
                    <a:cubicBezTo>
                      <a:pt x="549" y="467"/>
                      <a:pt x="552" y="470"/>
                      <a:pt x="555" y="472"/>
                    </a:cubicBezTo>
                    <a:cubicBezTo>
                      <a:pt x="560" y="475"/>
                      <a:pt x="559" y="470"/>
                      <a:pt x="561" y="467"/>
                    </a:cubicBezTo>
                    <a:cubicBezTo>
                      <a:pt x="564" y="464"/>
                      <a:pt x="572" y="465"/>
                      <a:pt x="575" y="467"/>
                    </a:cubicBezTo>
                    <a:cubicBezTo>
                      <a:pt x="579" y="471"/>
                      <a:pt x="580" y="477"/>
                      <a:pt x="578" y="482"/>
                    </a:cubicBezTo>
                    <a:cubicBezTo>
                      <a:pt x="585" y="485"/>
                      <a:pt x="592" y="487"/>
                      <a:pt x="600" y="490"/>
                    </a:cubicBezTo>
                    <a:cubicBezTo>
                      <a:pt x="605" y="487"/>
                      <a:pt x="614" y="483"/>
                      <a:pt x="615" y="492"/>
                    </a:cubicBezTo>
                    <a:cubicBezTo>
                      <a:pt x="615" y="493"/>
                      <a:pt x="615" y="494"/>
                      <a:pt x="615" y="495"/>
                    </a:cubicBezTo>
                    <a:cubicBezTo>
                      <a:pt x="630" y="500"/>
                      <a:pt x="646" y="505"/>
                      <a:pt x="661" y="509"/>
                    </a:cubicBezTo>
                    <a:cubicBezTo>
                      <a:pt x="660" y="508"/>
                      <a:pt x="662" y="506"/>
                      <a:pt x="662" y="504"/>
                    </a:cubicBezTo>
                    <a:cubicBezTo>
                      <a:pt x="663" y="502"/>
                      <a:pt x="664" y="502"/>
                      <a:pt x="666" y="502"/>
                    </a:cubicBezTo>
                    <a:cubicBezTo>
                      <a:pt x="670" y="502"/>
                      <a:pt x="668" y="500"/>
                      <a:pt x="669" y="497"/>
                    </a:cubicBezTo>
                    <a:cubicBezTo>
                      <a:pt x="669" y="495"/>
                      <a:pt x="671" y="493"/>
                      <a:pt x="672" y="491"/>
                    </a:cubicBezTo>
                    <a:cubicBezTo>
                      <a:pt x="673" y="488"/>
                      <a:pt x="675" y="491"/>
                      <a:pt x="677" y="491"/>
                    </a:cubicBezTo>
                    <a:cubicBezTo>
                      <a:pt x="680" y="493"/>
                      <a:pt x="683" y="483"/>
                      <a:pt x="687" y="482"/>
                    </a:cubicBezTo>
                    <a:cubicBezTo>
                      <a:pt x="689" y="482"/>
                      <a:pt x="705" y="480"/>
                      <a:pt x="705" y="477"/>
                    </a:cubicBezTo>
                    <a:cubicBezTo>
                      <a:pt x="704" y="472"/>
                      <a:pt x="710" y="472"/>
                      <a:pt x="713" y="470"/>
                    </a:cubicBezTo>
                    <a:cubicBezTo>
                      <a:pt x="716" y="468"/>
                      <a:pt x="718" y="466"/>
                      <a:pt x="721" y="464"/>
                    </a:cubicBezTo>
                    <a:cubicBezTo>
                      <a:pt x="722" y="464"/>
                      <a:pt x="725" y="469"/>
                      <a:pt x="725" y="470"/>
                    </a:cubicBezTo>
                    <a:cubicBezTo>
                      <a:pt x="723" y="472"/>
                      <a:pt x="720" y="473"/>
                      <a:pt x="718" y="474"/>
                    </a:cubicBezTo>
                    <a:cubicBezTo>
                      <a:pt x="715" y="476"/>
                      <a:pt x="713" y="478"/>
                      <a:pt x="712" y="481"/>
                    </a:cubicBezTo>
                    <a:cubicBezTo>
                      <a:pt x="710" y="484"/>
                      <a:pt x="711" y="487"/>
                      <a:pt x="713" y="489"/>
                    </a:cubicBezTo>
                    <a:cubicBezTo>
                      <a:pt x="714" y="491"/>
                      <a:pt x="714" y="494"/>
                      <a:pt x="716" y="494"/>
                    </a:cubicBezTo>
                    <a:cubicBezTo>
                      <a:pt x="720" y="495"/>
                      <a:pt x="724" y="486"/>
                      <a:pt x="726" y="484"/>
                    </a:cubicBezTo>
                    <a:cubicBezTo>
                      <a:pt x="727" y="482"/>
                      <a:pt x="728" y="480"/>
                      <a:pt x="730" y="478"/>
                    </a:cubicBezTo>
                    <a:cubicBezTo>
                      <a:pt x="732" y="475"/>
                      <a:pt x="738" y="476"/>
                      <a:pt x="742" y="475"/>
                    </a:cubicBezTo>
                    <a:cubicBezTo>
                      <a:pt x="744" y="474"/>
                      <a:pt x="757" y="469"/>
                      <a:pt x="755" y="465"/>
                    </a:cubicBezTo>
                    <a:cubicBezTo>
                      <a:pt x="753" y="462"/>
                      <a:pt x="748" y="465"/>
                      <a:pt x="747" y="461"/>
                    </a:cubicBezTo>
                    <a:cubicBezTo>
                      <a:pt x="746" y="457"/>
                      <a:pt x="742" y="458"/>
                      <a:pt x="738" y="458"/>
                    </a:cubicBezTo>
                    <a:cubicBezTo>
                      <a:pt x="735" y="458"/>
                      <a:pt x="731" y="454"/>
                      <a:pt x="728" y="452"/>
                    </a:cubicBezTo>
                    <a:cubicBezTo>
                      <a:pt x="723" y="450"/>
                      <a:pt x="723" y="444"/>
                      <a:pt x="724" y="439"/>
                    </a:cubicBezTo>
                    <a:cubicBezTo>
                      <a:pt x="727" y="432"/>
                      <a:pt x="735" y="420"/>
                      <a:pt x="725" y="416"/>
                    </a:cubicBezTo>
                    <a:cubicBezTo>
                      <a:pt x="720" y="414"/>
                      <a:pt x="715" y="412"/>
                      <a:pt x="711" y="414"/>
                    </a:cubicBezTo>
                    <a:cubicBezTo>
                      <a:pt x="706" y="415"/>
                      <a:pt x="702" y="417"/>
                      <a:pt x="698" y="419"/>
                    </a:cubicBezTo>
                    <a:cubicBezTo>
                      <a:pt x="696" y="421"/>
                      <a:pt x="694" y="422"/>
                      <a:pt x="693" y="424"/>
                    </a:cubicBezTo>
                    <a:cubicBezTo>
                      <a:pt x="690" y="426"/>
                      <a:pt x="687" y="428"/>
                      <a:pt x="685" y="430"/>
                    </a:cubicBezTo>
                    <a:cubicBezTo>
                      <a:pt x="684" y="432"/>
                      <a:pt x="684" y="440"/>
                      <a:pt x="682" y="441"/>
                    </a:cubicBezTo>
                    <a:cubicBezTo>
                      <a:pt x="682" y="438"/>
                      <a:pt x="681" y="436"/>
                      <a:pt x="681" y="433"/>
                    </a:cubicBezTo>
                    <a:cubicBezTo>
                      <a:pt x="680" y="430"/>
                      <a:pt x="682" y="428"/>
                      <a:pt x="683" y="426"/>
                    </a:cubicBezTo>
                    <a:cubicBezTo>
                      <a:pt x="687" y="420"/>
                      <a:pt x="691" y="418"/>
                      <a:pt x="697" y="414"/>
                    </a:cubicBezTo>
                    <a:cubicBezTo>
                      <a:pt x="699" y="413"/>
                      <a:pt x="702" y="411"/>
                      <a:pt x="704" y="409"/>
                    </a:cubicBezTo>
                    <a:cubicBezTo>
                      <a:pt x="706" y="407"/>
                      <a:pt x="707" y="404"/>
                      <a:pt x="710" y="402"/>
                    </a:cubicBezTo>
                    <a:cubicBezTo>
                      <a:pt x="712" y="401"/>
                      <a:pt x="717" y="401"/>
                      <a:pt x="719" y="401"/>
                    </a:cubicBezTo>
                    <a:cubicBezTo>
                      <a:pt x="722" y="400"/>
                      <a:pt x="724" y="402"/>
                      <a:pt x="725" y="405"/>
                    </a:cubicBezTo>
                    <a:cubicBezTo>
                      <a:pt x="727" y="410"/>
                      <a:pt x="728" y="416"/>
                      <a:pt x="733" y="418"/>
                    </a:cubicBezTo>
                    <a:cubicBezTo>
                      <a:pt x="737" y="419"/>
                      <a:pt x="744" y="416"/>
                      <a:pt x="748" y="415"/>
                    </a:cubicBezTo>
                    <a:cubicBezTo>
                      <a:pt x="750" y="414"/>
                      <a:pt x="752" y="413"/>
                      <a:pt x="753" y="411"/>
                    </a:cubicBezTo>
                    <a:cubicBezTo>
                      <a:pt x="755" y="408"/>
                      <a:pt x="755" y="406"/>
                      <a:pt x="758" y="404"/>
                    </a:cubicBezTo>
                    <a:cubicBezTo>
                      <a:pt x="765" y="401"/>
                      <a:pt x="771" y="405"/>
                      <a:pt x="775" y="409"/>
                    </a:cubicBezTo>
                    <a:cubicBezTo>
                      <a:pt x="772" y="412"/>
                      <a:pt x="776" y="417"/>
                      <a:pt x="773" y="419"/>
                    </a:cubicBezTo>
                    <a:cubicBezTo>
                      <a:pt x="773" y="420"/>
                      <a:pt x="762" y="420"/>
                      <a:pt x="766" y="424"/>
                    </a:cubicBezTo>
                    <a:cubicBezTo>
                      <a:pt x="767" y="424"/>
                      <a:pt x="770" y="424"/>
                      <a:pt x="770" y="426"/>
                    </a:cubicBezTo>
                    <a:cubicBezTo>
                      <a:pt x="770" y="428"/>
                      <a:pt x="768" y="429"/>
                      <a:pt x="767" y="430"/>
                    </a:cubicBezTo>
                    <a:cubicBezTo>
                      <a:pt x="764" y="433"/>
                      <a:pt x="761" y="438"/>
                      <a:pt x="768" y="437"/>
                    </a:cubicBezTo>
                    <a:cubicBezTo>
                      <a:pt x="771" y="437"/>
                      <a:pt x="773" y="435"/>
                      <a:pt x="776" y="434"/>
                    </a:cubicBezTo>
                    <a:cubicBezTo>
                      <a:pt x="779" y="433"/>
                      <a:pt x="782" y="434"/>
                      <a:pt x="785" y="433"/>
                    </a:cubicBezTo>
                    <a:cubicBezTo>
                      <a:pt x="788" y="433"/>
                      <a:pt x="790" y="432"/>
                      <a:pt x="792" y="435"/>
                    </a:cubicBezTo>
                    <a:cubicBezTo>
                      <a:pt x="793" y="437"/>
                      <a:pt x="796" y="439"/>
                      <a:pt x="794" y="442"/>
                    </a:cubicBezTo>
                    <a:cubicBezTo>
                      <a:pt x="792" y="445"/>
                      <a:pt x="790" y="442"/>
                      <a:pt x="788" y="442"/>
                    </a:cubicBezTo>
                    <a:cubicBezTo>
                      <a:pt x="786" y="443"/>
                      <a:pt x="789" y="446"/>
                      <a:pt x="790" y="446"/>
                    </a:cubicBezTo>
                    <a:cubicBezTo>
                      <a:pt x="793" y="447"/>
                      <a:pt x="795" y="446"/>
                      <a:pt x="796" y="443"/>
                    </a:cubicBezTo>
                    <a:cubicBezTo>
                      <a:pt x="797" y="440"/>
                      <a:pt x="799" y="439"/>
                      <a:pt x="802" y="438"/>
                    </a:cubicBezTo>
                    <a:cubicBezTo>
                      <a:pt x="804" y="437"/>
                      <a:pt x="807" y="436"/>
                      <a:pt x="807" y="434"/>
                    </a:cubicBezTo>
                    <a:cubicBezTo>
                      <a:pt x="807" y="432"/>
                      <a:pt x="807" y="429"/>
                      <a:pt x="809" y="430"/>
                    </a:cubicBezTo>
                    <a:cubicBezTo>
                      <a:pt x="812" y="432"/>
                      <a:pt x="806" y="442"/>
                      <a:pt x="807" y="445"/>
                    </a:cubicBezTo>
                    <a:cubicBezTo>
                      <a:pt x="808" y="446"/>
                      <a:pt x="811" y="449"/>
                      <a:pt x="813" y="448"/>
                    </a:cubicBezTo>
                    <a:cubicBezTo>
                      <a:pt x="815" y="446"/>
                      <a:pt x="815" y="442"/>
                      <a:pt x="816" y="439"/>
                    </a:cubicBezTo>
                    <a:cubicBezTo>
                      <a:pt x="817" y="437"/>
                      <a:pt x="819" y="434"/>
                      <a:pt x="818" y="431"/>
                    </a:cubicBezTo>
                    <a:cubicBezTo>
                      <a:pt x="816" y="427"/>
                      <a:pt x="814" y="426"/>
                      <a:pt x="815" y="421"/>
                    </a:cubicBezTo>
                    <a:cubicBezTo>
                      <a:pt x="815" y="419"/>
                      <a:pt x="814" y="409"/>
                      <a:pt x="811" y="408"/>
                    </a:cubicBezTo>
                    <a:cubicBezTo>
                      <a:pt x="805" y="407"/>
                      <a:pt x="811" y="415"/>
                      <a:pt x="808" y="418"/>
                    </a:cubicBezTo>
                    <a:cubicBezTo>
                      <a:pt x="802" y="422"/>
                      <a:pt x="801" y="414"/>
                      <a:pt x="799" y="411"/>
                    </a:cubicBezTo>
                    <a:cubicBezTo>
                      <a:pt x="797" y="408"/>
                      <a:pt x="796" y="410"/>
                      <a:pt x="794" y="412"/>
                    </a:cubicBezTo>
                    <a:cubicBezTo>
                      <a:pt x="790" y="415"/>
                      <a:pt x="788" y="410"/>
                      <a:pt x="787" y="408"/>
                    </a:cubicBezTo>
                    <a:cubicBezTo>
                      <a:pt x="786" y="404"/>
                      <a:pt x="787" y="402"/>
                      <a:pt x="787" y="398"/>
                    </a:cubicBezTo>
                    <a:cubicBezTo>
                      <a:pt x="788" y="395"/>
                      <a:pt x="791" y="397"/>
                      <a:pt x="793" y="397"/>
                    </a:cubicBezTo>
                    <a:cubicBezTo>
                      <a:pt x="793" y="392"/>
                      <a:pt x="803" y="390"/>
                      <a:pt x="800" y="384"/>
                    </a:cubicBezTo>
                    <a:cubicBezTo>
                      <a:pt x="798" y="381"/>
                      <a:pt x="799" y="377"/>
                      <a:pt x="797" y="375"/>
                    </a:cubicBezTo>
                    <a:cubicBezTo>
                      <a:pt x="796" y="373"/>
                      <a:pt x="793" y="370"/>
                      <a:pt x="795" y="368"/>
                    </a:cubicBezTo>
                    <a:cubicBezTo>
                      <a:pt x="797" y="366"/>
                      <a:pt x="798" y="366"/>
                      <a:pt x="799" y="363"/>
                    </a:cubicBezTo>
                    <a:cubicBezTo>
                      <a:pt x="799" y="360"/>
                      <a:pt x="799" y="357"/>
                      <a:pt x="797" y="354"/>
                    </a:cubicBezTo>
                    <a:cubicBezTo>
                      <a:pt x="794" y="351"/>
                      <a:pt x="790" y="350"/>
                      <a:pt x="786" y="348"/>
                    </a:cubicBezTo>
                    <a:cubicBezTo>
                      <a:pt x="780" y="345"/>
                      <a:pt x="788" y="343"/>
                      <a:pt x="785" y="338"/>
                    </a:cubicBezTo>
                    <a:cubicBezTo>
                      <a:pt x="785" y="336"/>
                      <a:pt x="783" y="333"/>
                      <a:pt x="782" y="332"/>
                    </a:cubicBezTo>
                    <a:cubicBezTo>
                      <a:pt x="780" y="331"/>
                      <a:pt x="778" y="331"/>
                      <a:pt x="776" y="330"/>
                    </a:cubicBezTo>
                    <a:cubicBezTo>
                      <a:pt x="774" y="330"/>
                      <a:pt x="773" y="327"/>
                      <a:pt x="773" y="325"/>
                    </a:cubicBezTo>
                    <a:cubicBezTo>
                      <a:pt x="772" y="322"/>
                      <a:pt x="769" y="323"/>
                      <a:pt x="767" y="322"/>
                    </a:cubicBezTo>
                    <a:cubicBezTo>
                      <a:pt x="765" y="321"/>
                      <a:pt x="764" y="319"/>
                      <a:pt x="761" y="319"/>
                    </a:cubicBezTo>
                    <a:cubicBezTo>
                      <a:pt x="759" y="319"/>
                      <a:pt x="757" y="317"/>
                      <a:pt x="755" y="315"/>
                    </a:cubicBezTo>
                    <a:cubicBezTo>
                      <a:pt x="752" y="311"/>
                      <a:pt x="748" y="304"/>
                      <a:pt x="747" y="299"/>
                    </a:cubicBezTo>
                    <a:cubicBezTo>
                      <a:pt x="747" y="296"/>
                      <a:pt x="750" y="293"/>
                      <a:pt x="749" y="290"/>
                    </a:cubicBezTo>
                    <a:cubicBezTo>
                      <a:pt x="748" y="287"/>
                      <a:pt x="746" y="284"/>
                      <a:pt x="745" y="282"/>
                    </a:cubicBezTo>
                    <a:cubicBezTo>
                      <a:pt x="743" y="278"/>
                      <a:pt x="742" y="275"/>
                      <a:pt x="740" y="271"/>
                    </a:cubicBezTo>
                    <a:cubicBezTo>
                      <a:pt x="737" y="267"/>
                      <a:pt x="735" y="264"/>
                      <a:pt x="733" y="259"/>
                    </a:cubicBezTo>
                    <a:cubicBezTo>
                      <a:pt x="731" y="252"/>
                      <a:pt x="726" y="246"/>
                      <a:pt x="723" y="239"/>
                    </a:cubicBezTo>
                    <a:cubicBezTo>
                      <a:pt x="721" y="234"/>
                      <a:pt x="724" y="230"/>
                      <a:pt x="724" y="226"/>
                    </a:cubicBezTo>
                    <a:cubicBezTo>
                      <a:pt x="723" y="222"/>
                      <a:pt x="718" y="222"/>
                      <a:pt x="719" y="227"/>
                    </a:cubicBezTo>
                    <a:cubicBezTo>
                      <a:pt x="722" y="233"/>
                      <a:pt x="721" y="234"/>
                      <a:pt x="716" y="238"/>
                    </a:cubicBezTo>
                    <a:cubicBezTo>
                      <a:pt x="711" y="241"/>
                      <a:pt x="716" y="244"/>
                      <a:pt x="714" y="248"/>
                    </a:cubicBezTo>
                    <a:cubicBezTo>
                      <a:pt x="713" y="252"/>
                      <a:pt x="714" y="258"/>
                      <a:pt x="711" y="261"/>
                    </a:cubicBezTo>
                    <a:cubicBezTo>
                      <a:pt x="710" y="262"/>
                      <a:pt x="708" y="261"/>
                      <a:pt x="707" y="263"/>
                    </a:cubicBezTo>
                    <a:cubicBezTo>
                      <a:pt x="706" y="264"/>
                      <a:pt x="705" y="266"/>
                      <a:pt x="704" y="267"/>
                    </a:cubicBezTo>
                    <a:cubicBezTo>
                      <a:pt x="702" y="271"/>
                      <a:pt x="699" y="274"/>
                      <a:pt x="695" y="270"/>
                    </a:cubicBezTo>
                    <a:cubicBezTo>
                      <a:pt x="693" y="268"/>
                      <a:pt x="692" y="262"/>
                      <a:pt x="689" y="262"/>
                    </a:cubicBezTo>
                    <a:cubicBezTo>
                      <a:pt x="687" y="262"/>
                      <a:pt x="684" y="264"/>
                      <a:pt x="682" y="262"/>
                    </a:cubicBezTo>
                    <a:cubicBezTo>
                      <a:pt x="681" y="261"/>
                      <a:pt x="682" y="258"/>
                      <a:pt x="681" y="256"/>
                    </a:cubicBezTo>
                    <a:cubicBezTo>
                      <a:pt x="681" y="254"/>
                      <a:pt x="679" y="252"/>
                      <a:pt x="677" y="251"/>
                    </a:cubicBezTo>
                    <a:cubicBezTo>
                      <a:pt x="676" y="250"/>
                      <a:pt x="676" y="247"/>
                      <a:pt x="677" y="246"/>
                    </a:cubicBezTo>
                    <a:cubicBezTo>
                      <a:pt x="677" y="243"/>
                      <a:pt x="677" y="241"/>
                      <a:pt x="677" y="238"/>
                    </a:cubicBezTo>
                    <a:cubicBezTo>
                      <a:pt x="677" y="235"/>
                      <a:pt x="675" y="233"/>
                      <a:pt x="675" y="230"/>
                    </a:cubicBezTo>
                    <a:cubicBezTo>
                      <a:pt x="674" y="228"/>
                      <a:pt x="682" y="220"/>
                      <a:pt x="678" y="219"/>
                    </a:cubicBezTo>
                    <a:cubicBezTo>
                      <a:pt x="675" y="218"/>
                      <a:pt x="676" y="222"/>
                      <a:pt x="674" y="221"/>
                    </a:cubicBezTo>
                    <a:cubicBezTo>
                      <a:pt x="671" y="220"/>
                      <a:pt x="668" y="220"/>
                      <a:pt x="666" y="219"/>
                    </a:cubicBezTo>
                    <a:cubicBezTo>
                      <a:pt x="665" y="218"/>
                      <a:pt x="664" y="216"/>
                      <a:pt x="663" y="216"/>
                    </a:cubicBezTo>
                    <a:cubicBezTo>
                      <a:pt x="661" y="215"/>
                      <a:pt x="659" y="215"/>
                      <a:pt x="658" y="214"/>
                    </a:cubicBezTo>
                    <a:cubicBezTo>
                      <a:pt x="656" y="214"/>
                      <a:pt x="654" y="211"/>
                      <a:pt x="653" y="209"/>
                    </a:cubicBezTo>
                    <a:cubicBezTo>
                      <a:pt x="651" y="206"/>
                      <a:pt x="648" y="204"/>
                      <a:pt x="645" y="201"/>
                    </a:cubicBezTo>
                    <a:cubicBezTo>
                      <a:pt x="644" y="200"/>
                      <a:pt x="637" y="191"/>
                      <a:pt x="635" y="191"/>
                    </a:cubicBezTo>
                    <a:cubicBezTo>
                      <a:pt x="634" y="191"/>
                      <a:pt x="632" y="194"/>
                      <a:pt x="631" y="195"/>
                    </a:cubicBezTo>
                    <a:cubicBezTo>
                      <a:pt x="629" y="196"/>
                      <a:pt x="625" y="196"/>
                      <a:pt x="623" y="196"/>
                    </a:cubicBezTo>
                    <a:cubicBezTo>
                      <a:pt x="618" y="196"/>
                      <a:pt x="614" y="192"/>
                      <a:pt x="609" y="192"/>
                    </a:cubicBezTo>
                    <a:cubicBezTo>
                      <a:pt x="607" y="191"/>
                      <a:pt x="605" y="192"/>
                      <a:pt x="603" y="190"/>
                    </a:cubicBezTo>
                    <a:cubicBezTo>
                      <a:pt x="602" y="189"/>
                      <a:pt x="600" y="185"/>
                      <a:pt x="599" y="187"/>
                    </a:cubicBezTo>
                    <a:cubicBezTo>
                      <a:pt x="596" y="189"/>
                      <a:pt x="596" y="193"/>
                      <a:pt x="595" y="195"/>
                    </a:cubicBezTo>
                    <a:cubicBezTo>
                      <a:pt x="594" y="199"/>
                      <a:pt x="592" y="200"/>
                      <a:pt x="594" y="203"/>
                    </a:cubicBezTo>
                    <a:cubicBezTo>
                      <a:pt x="598" y="209"/>
                      <a:pt x="598" y="214"/>
                      <a:pt x="594" y="220"/>
                    </a:cubicBezTo>
                    <a:cubicBezTo>
                      <a:pt x="588" y="226"/>
                      <a:pt x="595" y="223"/>
                      <a:pt x="598" y="226"/>
                    </a:cubicBezTo>
                    <a:cubicBezTo>
                      <a:pt x="600" y="228"/>
                      <a:pt x="599" y="231"/>
                      <a:pt x="600" y="234"/>
                    </a:cubicBezTo>
                    <a:cubicBezTo>
                      <a:pt x="601" y="237"/>
                      <a:pt x="603" y="238"/>
                      <a:pt x="601" y="242"/>
                    </a:cubicBezTo>
                    <a:cubicBezTo>
                      <a:pt x="600" y="244"/>
                      <a:pt x="598" y="248"/>
                      <a:pt x="596" y="249"/>
                    </a:cubicBezTo>
                    <a:cubicBezTo>
                      <a:pt x="593" y="250"/>
                      <a:pt x="592" y="253"/>
                      <a:pt x="592" y="256"/>
                    </a:cubicBezTo>
                    <a:cubicBezTo>
                      <a:pt x="592" y="264"/>
                      <a:pt x="599" y="268"/>
                      <a:pt x="603" y="274"/>
                    </a:cubicBezTo>
                    <a:cubicBezTo>
                      <a:pt x="606" y="280"/>
                      <a:pt x="608" y="287"/>
                      <a:pt x="609" y="294"/>
                    </a:cubicBezTo>
                    <a:cubicBezTo>
                      <a:pt x="610" y="299"/>
                      <a:pt x="612" y="306"/>
                      <a:pt x="611" y="311"/>
                    </a:cubicBezTo>
                    <a:cubicBezTo>
                      <a:pt x="610" y="313"/>
                      <a:pt x="607" y="315"/>
                      <a:pt x="606" y="317"/>
                    </a:cubicBezTo>
                    <a:cubicBezTo>
                      <a:pt x="604" y="320"/>
                      <a:pt x="602" y="322"/>
                      <a:pt x="599" y="324"/>
                    </a:cubicBezTo>
                    <a:cubicBezTo>
                      <a:pt x="596" y="325"/>
                      <a:pt x="592" y="327"/>
                      <a:pt x="589" y="328"/>
                    </a:cubicBezTo>
                    <a:cubicBezTo>
                      <a:pt x="586" y="329"/>
                      <a:pt x="579" y="329"/>
                      <a:pt x="583" y="333"/>
                    </a:cubicBezTo>
                    <a:cubicBezTo>
                      <a:pt x="588" y="340"/>
                      <a:pt x="588" y="345"/>
                      <a:pt x="589" y="352"/>
                    </a:cubicBezTo>
                    <a:cubicBezTo>
                      <a:pt x="590" y="359"/>
                      <a:pt x="596" y="367"/>
                      <a:pt x="591" y="374"/>
                    </a:cubicBezTo>
                    <a:cubicBezTo>
                      <a:pt x="589" y="378"/>
                      <a:pt x="583" y="373"/>
                      <a:pt x="584" y="380"/>
                    </a:cubicBezTo>
                    <a:cubicBezTo>
                      <a:pt x="584" y="387"/>
                      <a:pt x="581" y="389"/>
                      <a:pt x="575" y="385"/>
                    </a:cubicBezTo>
                    <a:cubicBezTo>
                      <a:pt x="568" y="382"/>
                      <a:pt x="574" y="372"/>
                      <a:pt x="574" y="367"/>
                    </a:cubicBezTo>
                    <a:cubicBezTo>
                      <a:pt x="574" y="362"/>
                      <a:pt x="573" y="354"/>
                      <a:pt x="566" y="356"/>
                    </a:cubicBezTo>
                    <a:cubicBezTo>
                      <a:pt x="566" y="358"/>
                      <a:pt x="568" y="359"/>
                      <a:pt x="567" y="361"/>
                    </a:cubicBezTo>
                    <a:cubicBezTo>
                      <a:pt x="566" y="363"/>
                      <a:pt x="561" y="362"/>
                      <a:pt x="560" y="362"/>
                    </a:cubicBezTo>
                    <a:cubicBezTo>
                      <a:pt x="553" y="360"/>
                      <a:pt x="555" y="353"/>
                      <a:pt x="554" y="348"/>
                    </a:cubicBezTo>
                    <a:cubicBezTo>
                      <a:pt x="554" y="346"/>
                      <a:pt x="551" y="344"/>
                      <a:pt x="552" y="342"/>
                    </a:cubicBezTo>
                    <a:cubicBezTo>
                      <a:pt x="552" y="338"/>
                      <a:pt x="555" y="337"/>
                      <a:pt x="557" y="334"/>
                    </a:cubicBezTo>
                    <a:cubicBezTo>
                      <a:pt x="558" y="331"/>
                      <a:pt x="556" y="327"/>
                      <a:pt x="555" y="324"/>
                    </a:cubicBezTo>
                    <a:cubicBezTo>
                      <a:pt x="553" y="322"/>
                      <a:pt x="548" y="323"/>
                      <a:pt x="545" y="323"/>
                    </a:cubicBezTo>
                    <a:cubicBezTo>
                      <a:pt x="537" y="323"/>
                      <a:pt x="531" y="322"/>
                      <a:pt x="523" y="317"/>
                    </a:cubicBezTo>
                    <a:cubicBezTo>
                      <a:pt x="520" y="315"/>
                      <a:pt x="516" y="313"/>
                      <a:pt x="513" y="311"/>
                    </a:cubicBezTo>
                    <a:cubicBezTo>
                      <a:pt x="509" y="309"/>
                      <a:pt x="505" y="308"/>
                      <a:pt x="503" y="304"/>
                    </a:cubicBezTo>
                    <a:cubicBezTo>
                      <a:pt x="499" y="299"/>
                      <a:pt x="500" y="294"/>
                      <a:pt x="492" y="294"/>
                    </a:cubicBezTo>
                    <a:cubicBezTo>
                      <a:pt x="488" y="295"/>
                      <a:pt x="485" y="296"/>
                      <a:pt x="482" y="295"/>
                    </a:cubicBezTo>
                    <a:cubicBezTo>
                      <a:pt x="479" y="295"/>
                      <a:pt x="476" y="292"/>
                      <a:pt x="474" y="291"/>
                    </a:cubicBezTo>
                    <a:cubicBezTo>
                      <a:pt x="468" y="288"/>
                      <a:pt x="467" y="293"/>
                      <a:pt x="462" y="294"/>
                    </a:cubicBezTo>
                    <a:cubicBezTo>
                      <a:pt x="459" y="295"/>
                      <a:pt x="459" y="292"/>
                      <a:pt x="459" y="290"/>
                    </a:cubicBezTo>
                    <a:cubicBezTo>
                      <a:pt x="459" y="286"/>
                      <a:pt x="458" y="284"/>
                      <a:pt x="456" y="280"/>
                    </a:cubicBezTo>
                    <a:cubicBezTo>
                      <a:pt x="454" y="276"/>
                      <a:pt x="457" y="270"/>
                      <a:pt x="454" y="265"/>
                    </a:cubicBezTo>
                    <a:cubicBezTo>
                      <a:pt x="451" y="261"/>
                      <a:pt x="444" y="265"/>
                      <a:pt x="441" y="260"/>
                    </a:cubicBezTo>
                    <a:cubicBezTo>
                      <a:pt x="437" y="256"/>
                      <a:pt x="439" y="244"/>
                      <a:pt x="439" y="238"/>
                    </a:cubicBezTo>
                    <a:cubicBezTo>
                      <a:pt x="439" y="230"/>
                      <a:pt x="444" y="225"/>
                      <a:pt x="447" y="218"/>
                    </a:cubicBezTo>
                    <a:cubicBezTo>
                      <a:pt x="450" y="211"/>
                      <a:pt x="452" y="206"/>
                      <a:pt x="457" y="201"/>
                    </a:cubicBezTo>
                    <a:cubicBezTo>
                      <a:pt x="459" y="199"/>
                      <a:pt x="461" y="197"/>
                      <a:pt x="462" y="194"/>
                    </a:cubicBezTo>
                    <a:cubicBezTo>
                      <a:pt x="463" y="193"/>
                      <a:pt x="462" y="190"/>
                      <a:pt x="464" y="189"/>
                    </a:cubicBezTo>
                    <a:cubicBezTo>
                      <a:pt x="467" y="187"/>
                      <a:pt x="472" y="186"/>
                      <a:pt x="475" y="184"/>
                    </a:cubicBezTo>
                    <a:cubicBezTo>
                      <a:pt x="481" y="181"/>
                      <a:pt x="475" y="177"/>
                      <a:pt x="472" y="176"/>
                    </a:cubicBezTo>
                    <a:cubicBezTo>
                      <a:pt x="471" y="176"/>
                      <a:pt x="459" y="173"/>
                      <a:pt x="463" y="171"/>
                    </a:cubicBezTo>
                    <a:cubicBezTo>
                      <a:pt x="465" y="168"/>
                      <a:pt x="474" y="172"/>
                      <a:pt x="478" y="172"/>
                    </a:cubicBezTo>
                    <a:cubicBezTo>
                      <a:pt x="485" y="172"/>
                      <a:pt x="480" y="167"/>
                      <a:pt x="482" y="163"/>
                    </a:cubicBezTo>
                    <a:cubicBezTo>
                      <a:pt x="484" y="158"/>
                      <a:pt x="492" y="164"/>
                      <a:pt x="496" y="161"/>
                    </a:cubicBezTo>
                    <a:cubicBezTo>
                      <a:pt x="501" y="157"/>
                      <a:pt x="503" y="149"/>
                      <a:pt x="508" y="144"/>
                    </a:cubicBezTo>
                    <a:cubicBezTo>
                      <a:pt x="510" y="143"/>
                      <a:pt x="511" y="141"/>
                      <a:pt x="510" y="139"/>
                    </a:cubicBezTo>
                    <a:cubicBezTo>
                      <a:pt x="509" y="134"/>
                      <a:pt x="504" y="137"/>
                      <a:pt x="501" y="136"/>
                    </a:cubicBezTo>
                    <a:cubicBezTo>
                      <a:pt x="497" y="136"/>
                      <a:pt x="494" y="137"/>
                      <a:pt x="492" y="134"/>
                    </a:cubicBezTo>
                    <a:cubicBezTo>
                      <a:pt x="491" y="132"/>
                      <a:pt x="491" y="130"/>
                      <a:pt x="487" y="130"/>
                    </a:cubicBezTo>
                    <a:cubicBezTo>
                      <a:pt x="479" y="128"/>
                      <a:pt x="486" y="120"/>
                      <a:pt x="492" y="122"/>
                    </a:cubicBezTo>
                    <a:cubicBezTo>
                      <a:pt x="497" y="124"/>
                      <a:pt x="499" y="130"/>
                      <a:pt x="505" y="132"/>
                    </a:cubicBezTo>
                    <a:cubicBezTo>
                      <a:pt x="508" y="133"/>
                      <a:pt x="511" y="132"/>
                      <a:pt x="513" y="130"/>
                    </a:cubicBezTo>
                    <a:cubicBezTo>
                      <a:pt x="516" y="128"/>
                      <a:pt x="519" y="125"/>
                      <a:pt x="520" y="122"/>
                    </a:cubicBezTo>
                    <a:cubicBezTo>
                      <a:pt x="522" y="119"/>
                      <a:pt x="514" y="113"/>
                      <a:pt x="518" y="112"/>
                    </a:cubicBezTo>
                    <a:cubicBezTo>
                      <a:pt x="525" y="110"/>
                      <a:pt x="526" y="117"/>
                      <a:pt x="531" y="118"/>
                    </a:cubicBezTo>
                    <a:cubicBezTo>
                      <a:pt x="536" y="120"/>
                      <a:pt x="533" y="113"/>
                      <a:pt x="532" y="111"/>
                    </a:cubicBezTo>
                    <a:cubicBezTo>
                      <a:pt x="532" y="109"/>
                      <a:pt x="530" y="108"/>
                      <a:pt x="530" y="106"/>
                    </a:cubicBezTo>
                    <a:cubicBezTo>
                      <a:pt x="529" y="103"/>
                      <a:pt x="531" y="101"/>
                      <a:pt x="534" y="103"/>
                    </a:cubicBezTo>
                    <a:cubicBezTo>
                      <a:pt x="538" y="106"/>
                      <a:pt x="538" y="110"/>
                      <a:pt x="542" y="113"/>
                    </a:cubicBezTo>
                    <a:cubicBezTo>
                      <a:pt x="546" y="117"/>
                      <a:pt x="553" y="107"/>
                      <a:pt x="555" y="105"/>
                    </a:cubicBezTo>
                    <a:cubicBezTo>
                      <a:pt x="559" y="100"/>
                      <a:pt x="564" y="95"/>
                      <a:pt x="563" y="88"/>
                    </a:cubicBezTo>
                    <a:cubicBezTo>
                      <a:pt x="562" y="86"/>
                      <a:pt x="558" y="84"/>
                      <a:pt x="559" y="82"/>
                    </a:cubicBezTo>
                    <a:cubicBezTo>
                      <a:pt x="559" y="80"/>
                      <a:pt x="562" y="78"/>
                      <a:pt x="559" y="76"/>
                    </a:cubicBezTo>
                    <a:cubicBezTo>
                      <a:pt x="555" y="73"/>
                      <a:pt x="552" y="72"/>
                      <a:pt x="559" y="70"/>
                    </a:cubicBezTo>
                    <a:cubicBezTo>
                      <a:pt x="561" y="70"/>
                      <a:pt x="564" y="68"/>
                      <a:pt x="565" y="66"/>
                    </a:cubicBezTo>
                    <a:cubicBezTo>
                      <a:pt x="566" y="64"/>
                      <a:pt x="563" y="61"/>
                      <a:pt x="561" y="61"/>
                    </a:cubicBezTo>
                    <a:cubicBezTo>
                      <a:pt x="559" y="58"/>
                      <a:pt x="564" y="59"/>
                      <a:pt x="566" y="58"/>
                    </a:cubicBezTo>
                    <a:cubicBezTo>
                      <a:pt x="567" y="57"/>
                      <a:pt x="565" y="55"/>
                      <a:pt x="564" y="54"/>
                    </a:cubicBezTo>
                    <a:cubicBezTo>
                      <a:pt x="564" y="53"/>
                      <a:pt x="562" y="53"/>
                      <a:pt x="561" y="52"/>
                    </a:cubicBezTo>
                    <a:cubicBezTo>
                      <a:pt x="560" y="51"/>
                      <a:pt x="560" y="50"/>
                      <a:pt x="558" y="49"/>
                    </a:cubicBezTo>
                    <a:cubicBezTo>
                      <a:pt x="557" y="49"/>
                      <a:pt x="556" y="48"/>
                      <a:pt x="555" y="47"/>
                    </a:cubicBezTo>
                    <a:cubicBezTo>
                      <a:pt x="554" y="46"/>
                      <a:pt x="554" y="45"/>
                      <a:pt x="553" y="44"/>
                    </a:cubicBezTo>
                    <a:cubicBezTo>
                      <a:pt x="551" y="43"/>
                      <a:pt x="548" y="43"/>
                      <a:pt x="545" y="43"/>
                    </a:cubicBezTo>
                    <a:cubicBezTo>
                      <a:pt x="541" y="42"/>
                      <a:pt x="532" y="40"/>
                      <a:pt x="529" y="42"/>
                    </a:cubicBezTo>
                    <a:cubicBezTo>
                      <a:pt x="527" y="43"/>
                      <a:pt x="527" y="47"/>
                      <a:pt x="528" y="49"/>
                    </a:cubicBezTo>
                    <a:cubicBezTo>
                      <a:pt x="529" y="51"/>
                      <a:pt x="532" y="53"/>
                      <a:pt x="533" y="55"/>
                    </a:cubicBezTo>
                    <a:cubicBezTo>
                      <a:pt x="534" y="58"/>
                      <a:pt x="532" y="60"/>
                      <a:pt x="529" y="60"/>
                    </a:cubicBezTo>
                    <a:cubicBezTo>
                      <a:pt x="525" y="60"/>
                      <a:pt x="524" y="63"/>
                      <a:pt x="524" y="66"/>
                    </a:cubicBezTo>
                    <a:cubicBezTo>
                      <a:pt x="524" y="69"/>
                      <a:pt x="529" y="77"/>
                      <a:pt x="522" y="77"/>
                    </a:cubicBezTo>
                    <a:cubicBezTo>
                      <a:pt x="518" y="77"/>
                      <a:pt x="513" y="76"/>
                      <a:pt x="512" y="82"/>
                    </a:cubicBezTo>
                    <a:cubicBezTo>
                      <a:pt x="511" y="86"/>
                      <a:pt x="515" y="88"/>
                      <a:pt x="514" y="92"/>
                    </a:cubicBezTo>
                    <a:cubicBezTo>
                      <a:pt x="514" y="93"/>
                      <a:pt x="513" y="95"/>
                      <a:pt x="511" y="95"/>
                    </a:cubicBezTo>
                    <a:cubicBezTo>
                      <a:pt x="510" y="95"/>
                      <a:pt x="509" y="94"/>
                      <a:pt x="508" y="93"/>
                    </a:cubicBezTo>
                    <a:cubicBezTo>
                      <a:pt x="508" y="91"/>
                      <a:pt x="506" y="91"/>
                      <a:pt x="505" y="90"/>
                    </a:cubicBezTo>
                    <a:cubicBezTo>
                      <a:pt x="501" y="87"/>
                      <a:pt x="500" y="79"/>
                      <a:pt x="504" y="75"/>
                    </a:cubicBezTo>
                    <a:cubicBezTo>
                      <a:pt x="506" y="73"/>
                      <a:pt x="508" y="73"/>
                      <a:pt x="509" y="70"/>
                    </a:cubicBezTo>
                    <a:cubicBezTo>
                      <a:pt x="509" y="67"/>
                      <a:pt x="508" y="65"/>
                      <a:pt x="505" y="63"/>
                    </a:cubicBezTo>
                    <a:cubicBezTo>
                      <a:pt x="502" y="61"/>
                      <a:pt x="501" y="58"/>
                      <a:pt x="500" y="55"/>
                    </a:cubicBezTo>
                    <a:cubicBezTo>
                      <a:pt x="498" y="53"/>
                      <a:pt x="494" y="55"/>
                      <a:pt x="492" y="56"/>
                    </a:cubicBezTo>
                    <a:cubicBezTo>
                      <a:pt x="485" y="61"/>
                      <a:pt x="487" y="68"/>
                      <a:pt x="485" y="74"/>
                    </a:cubicBezTo>
                    <a:cubicBezTo>
                      <a:pt x="482" y="74"/>
                      <a:pt x="481" y="66"/>
                      <a:pt x="481" y="65"/>
                    </a:cubicBezTo>
                    <a:cubicBezTo>
                      <a:pt x="481" y="64"/>
                      <a:pt x="480" y="62"/>
                      <a:pt x="480" y="61"/>
                    </a:cubicBezTo>
                    <a:cubicBezTo>
                      <a:pt x="480" y="58"/>
                      <a:pt x="483" y="55"/>
                      <a:pt x="482" y="52"/>
                    </a:cubicBezTo>
                    <a:cubicBezTo>
                      <a:pt x="481" y="50"/>
                      <a:pt x="478" y="51"/>
                      <a:pt x="477" y="49"/>
                    </a:cubicBezTo>
                    <a:cubicBezTo>
                      <a:pt x="474" y="47"/>
                      <a:pt x="473" y="49"/>
                      <a:pt x="470" y="49"/>
                    </a:cubicBezTo>
                    <a:cubicBezTo>
                      <a:pt x="468" y="50"/>
                      <a:pt x="466" y="47"/>
                      <a:pt x="466" y="45"/>
                    </a:cubicBezTo>
                    <a:cubicBezTo>
                      <a:pt x="466" y="44"/>
                      <a:pt x="468" y="43"/>
                      <a:pt x="468" y="42"/>
                    </a:cubicBezTo>
                    <a:cubicBezTo>
                      <a:pt x="468" y="40"/>
                      <a:pt x="466" y="39"/>
                      <a:pt x="467" y="37"/>
                    </a:cubicBezTo>
                    <a:cubicBezTo>
                      <a:pt x="470" y="36"/>
                      <a:pt x="476" y="39"/>
                      <a:pt x="474" y="33"/>
                    </a:cubicBezTo>
                    <a:cubicBezTo>
                      <a:pt x="473" y="31"/>
                      <a:pt x="471" y="29"/>
                      <a:pt x="470" y="28"/>
                    </a:cubicBezTo>
                    <a:cubicBezTo>
                      <a:pt x="467" y="25"/>
                      <a:pt x="467" y="23"/>
                      <a:pt x="467" y="20"/>
                    </a:cubicBezTo>
                    <a:cubicBezTo>
                      <a:pt x="466" y="17"/>
                      <a:pt x="462" y="15"/>
                      <a:pt x="462" y="11"/>
                    </a:cubicBezTo>
                    <a:cubicBezTo>
                      <a:pt x="461" y="6"/>
                      <a:pt x="460" y="4"/>
                      <a:pt x="454" y="5"/>
                    </a:cubicBezTo>
                    <a:cubicBezTo>
                      <a:pt x="451" y="5"/>
                      <a:pt x="452" y="3"/>
                      <a:pt x="451" y="2"/>
                    </a:cubicBezTo>
                    <a:cubicBezTo>
                      <a:pt x="449" y="0"/>
                      <a:pt x="446" y="3"/>
                      <a:pt x="445" y="4"/>
                    </a:cubicBezTo>
                    <a:cubicBezTo>
                      <a:pt x="443" y="6"/>
                      <a:pt x="444" y="12"/>
                      <a:pt x="441" y="13"/>
                    </a:cubicBezTo>
                    <a:cubicBezTo>
                      <a:pt x="439" y="14"/>
                      <a:pt x="437" y="14"/>
                      <a:pt x="436" y="16"/>
                    </a:cubicBezTo>
                    <a:cubicBezTo>
                      <a:pt x="435" y="19"/>
                      <a:pt x="435" y="21"/>
                      <a:pt x="436" y="24"/>
                    </a:cubicBezTo>
                    <a:cubicBezTo>
                      <a:pt x="437" y="25"/>
                      <a:pt x="439" y="27"/>
                      <a:pt x="437" y="29"/>
                    </a:cubicBezTo>
                    <a:cubicBezTo>
                      <a:pt x="436" y="31"/>
                      <a:pt x="433" y="31"/>
                      <a:pt x="432" y="33"/>
                    </a:cubicBezTo>
                    <a:cubicBezTo>
                      <a:pt x="430" y="38"/>
                      <a:pt x="436" y="41"/>
                      <a:pt x="438" y="44"/>
                    </a:cubicBezTo>
                    <a:cubicBezTo>
                      <a:pt x="441" y="49"/>
                      <a:pt x="447" y="50"/>
                      <a:pt x="453" y="51"/>
                    </a:cubicBezTo>
                    <a:cubicBezTo>
                      <a:pt x="454" y="52"/>
                      <a:pt x="457" y="54"/>
                      <a:pt x="456" y="55"/>
                    </a:cubicBezTo>
                    <a:cubicBezTo>
                      <a:pt x="455" y="57"/>
                      <a:pt x="452" y="58"/>
                      <a:pt x="451" y="59"/>
                    </a:cubicBezTo>
                    <a:cubicBezTo>
                      <a:pt x="448" y="60"/>
                      <a:pt x="447" y="62"/>
                      <a:pt x="447" y="64"/>
                    </a:cubicBezTo>
                    <a:cubicBezTo>
                      <a:pt x="447" y="67"/>
                      <a:pt x="449" y="68"/>
                      <a:pt x="452" y="68"/>
                    </a:cubicBezTo>
                    <a:cubicBezTo>
                      <a:pt x="462" y="70"/>
                      <a:pt x="441" y="82"/>
                      <a:pt x="440" y="85"/>
                    </a:cubicBezTo>
                    <a:cubicBezTo>
                      <a:pt x="437" y="90"/>
                      <a:pt x="444" y="93"/>
                      <a:pt x="441" y="99"/>
                    </a:cubicBezTo>
                    <a:cubicBezTo>
                      <a:pt x="437" y="104"/>
                      <a:pt x="430" y="97"/>
                      <a:pt x="433" y="92"/>
                    </a:cubicBezTo>
                    <a:cubicBezTo>
                      <a:pt x="434" y="90"/>
                      <a:pt x="435" y="88"/>
                      <a:pt x="434" y="86"/>
                    </a:cubicBezTo>
                    <a:cubicBezTo>
                      <a:pt x="432" y="84"/>
                      <a:pt x="432" y="83"/>
                      <a:pt x="431" y="81"/>
                    </a:cubicBezTo>
                    <a:cubicBezTo>
                      <a:pt x="430" y="78"/>
                      <a:pt x="427" y="80"/>
                      <a:pt x="425" y="80"/>
                    </a:cubicBezTo>
                    <a:cubicBezTo>
                      <a:pt x="421" y="81"/>
                      <a:pt x="416" y="80"/>
                      <a:pt x="414" y="84"/>
                    </a:cubicBezTo>
                    <a:cubicBezTo>
                      <a:pt x="413" y="86"/>
                      <a:pt x="414" y="89"/>
                      <a:pt x="410" y="90"/>
                    </a:cubicBezTo>
                    <a:cubicBezTo>
                      <a:pt x="409" y="91"/>
                      <a:pt x="406" y="90"/>
                      <a:pt x="404" y="90"/>
                    </a:cubicBezTo>
                    <a:cubicBezTo>
                      <a:pt x="397" y="88"/>
                      <a:pt x="390" y="92"/>
                      <a:pt x="383" y="93"/>
                    </a:cubicBezTo>
                    <a:cubicBezTo>
                      <a:pt x="381" y="93"/>
                      <a:pt x="378" y="92"/>
                      <a:pt x="377" y="90"/>
                    </a:cubicBezTo>
                    <a:cubicBezTo>
                      <a:pt x="376" y="89"/>
                      <a:pt x="376" y="86"/>
                      <a:pt x="374" y="85"/>
                    </a:cubicBezTo>
                    <a:cubicBezTo>
                      <a:pt x="373" y="83"/>
                      <a:pt x="369" y="89"/>
                      <a:pt x="367" y="88"/>
                    </a:cubicBezTo>
                    <a:cubicBezTo>
                      <a:pt x="363" y="88"/>
                      <a:pt x="363" y="82"/>
                      <a:pt x="359" y="82"/>
                    </a:cubicBezTo>
                    <a:cubicBezTo>
                      <a:pt x="357" y="81"/>
                      <a:pt x="348" y="85"/>
                      <a:pt x="347" y="88"/>
                    </a:cubicBezTo>
                    <a:cubicBezTo>
                      <a:pt x="346" y="90"/>
                      <a:pt x="343" y="90"/>
                      <a:pt x="342" y="92"/>
                    </a:cubicBezTo>
                    <a:cubicBezTo>
                      <a:pt x="340" y="94"/>
                      <a:pt x="337" y="95"/>
                      <a:pt x="336" y="97"/>
                    </a:cubicBezTo>
                    <a:cubicBezTo>
                      <a:pt x="335" y="99"/>
                      <a:pt x="338" y="107"/>
                      <a:pt x="333" y="104"/>
                    </a:cubicBezTo>
                    <a:cubicBezTo>
                      <a:pt x="329" y="101"/>
                      <a:pt x="325" y="98"/>
                      <a:pt x="320" y="97"/>
                    </a:cubicBezTo>
                    <a:cubicBezTo>
                      <a:pt x="313" y="97"/>
                      <a:pt x="308" y="101"/>
                      <a:pt x="303" y="104"/>
                    </a:cubicBezTo>
                    <a:cubicBezTo>
                      <a:pt x="296" y="107"/>
                      <a:pt x="294" y="101"/>
                      <a:pt x="288" y="102"/>
                    </a:cubicBezTo>
                    <a:cubicBezTo>
                      <a:pt x="285" y="103"/>
                      <a:pt x="281" y="102"/>
                      <a:pt x="282" y="97"/>
                    </a:cubicBezTo>
                    <a:cubicBezTo>
                      <a:pt x="284" y="93"/>
                      <a:pt x="288" y="94"/>
                      <a:pt x="291" y="93"/>
                    </a:cubicBezTo>
                    <a:cubicBezTo>
                      <a:pt x="297" y="91"/>
                      <a:pt x="289" y="84"/>
                      <a:pt x="288" y="83"/>
                    </a:cubicBezTo>
                    <a:cubicBezTo>
                      <a:pt x="286" y="82"/>
                      <a:pt x="285" y="80"/>
                      <a:pt x="283" y="81"/>
                    </a:cubicBezTo>
                    <a:cubicBezTo>
                      <a:pt x="280" y="81"/>
                      <a:pt x="277" y="83"/>
                      <a:pt x="275" y="84"/>
                    </a:cubicBezTo>
                    <a:cubicBezTo>
                      <a:pt x="269" y="84"/>
                      <a:pt x="265" y="80"/>
                      <a:pt x="262" y="77"/>
                    </a:cubicBezTo>
                    <a:cubicBezTo>
                      <a:pt x="260" y="76"/>
                      <a:pt x="259" y="75"/>
                      <a:pt x="256" y="75"/>
                    </a:cubicBezTo>
                    <a:cubicBezTo>
                      <a:pt x="254" y="75"/>
                      <a:pt x="252" y="75"/>
                      <a:pt x="251" y="73"/>
                    </a:cubicBezTo>
                    <a:cubicBezTo>
                      <a:pt x="249" y="73"/>
                      <a:pt x="247" y="71"/>
                      <a:pt x="245" y="70"/>
                    </a:cubicBezTo>
                    <a:cubicBezTo>
                      <a:pt x="243" y="69"/>
                      <a:pt x="240" y="70"/>
                      <a:pt x="237" y="71"/>
                    </a:cubicBezTo>
                    <a:cubicBezTo>
                      <a:pt x="235" y="72"/>
                      <a:pt x="234" y="73"/>
                      <a:pt x="233" y="75"/>
                    </a:cubicBezTo>
                    <a:cubicBezTo>
                      <a:pt x="232" y="77"/>
                      <a:pt x="230" y="78"/>
                      <a:pt x="229" y="80"/>
                    </a:cubicBezTo>
                    <a:cubicBezTo>
                      <a:pt x="226" y="82"/>
                      <a:pt x="222" y="84"/>
                      <a:pt x="224" y="78"/>
                    </a:cubicBezTo>
                    <a:cubicBezTo>
                      <a:pt x="226" y="74"/>
                      <a:pt x="228" y="71"/>
                      <a:pt x="225" y="69"/>
                    </a:cubicBezTo>
                    <a:cubicBezTo>
                      <a:pt x="220" y="66"/>
                      <a:pt x="220" y="75"/>
                      <a:pt x="218" y="75"/>
                    </a:cubicBezTo>
                    <a:cubicBezTo>
                      <a:pt x="219" y="77"/>
                      <a:pt x="216" y="82"/>
                      <a:pt x="214" y="83"/>
                    </a:cubicBezTo>
                    <a:cubicBezTo>
                      <a:pt x="212" y="85"/>
                      <a:pt x="209" y="76"/>
                      <a:pt x="209" y="74"/>
                    </a:cubicBezTo>
                    <a:cubicBezTo>
                      <a:pt x="208" y="70"/>
                      <a:pt x="208" y="64"/>
                      <a:pt x="205" y="62"/>
                    </a:cubicBezTo>
                    <a:cubicBezTo>
                      <a:pt x="200" y="59"/>
                      <a:pt x="202" y="69"/>
                      <a:pt x="200" y="72"/>
                    </a:cubicBezTo>
                    <a:cubicBezTo>
                      <a:pt x="200" y="74"/>
                      <a:pt x="192" y="84"/>
                      <a:pt x="192" y="79"/>
                    </a:cubicBezTo>
                    <a:cubicBezTo>
                      <a:pt x="192" y="78"/>
                      <a:pt x="193" y="75"/>
                      <a:pt x="191" y="75"/>
                    </a:cubicBezTo>
                    <a:cubicBezTo>
                      <a:pt x="190" y="74"/>
                      <a:pt x="188" y="74"/>
                      <a:pt x="186" y="76"/>
                    </a:cubicBezTo>
                    <a:cubicBezTo>
                      <a:pt x="183" y="80"/>
                      <a:pt x="183" y="83"/>
                      <a:pt x="179" y="83"/>
                    </a:cubicBezTo>
                    <a:cubicBezTo>
                      <a:pt x="178" y="84"/>
                      <a:pt x="176" y="84"/>
                      <a:pt x="175" y="85"/>
                    </a:cubicBezTo>
                    <a:cubicBezTo>
                      <a:pt x="173" y="87"/>
                      <a:pt x="174" y="88"/>
                      <a:pt x="173" y="89"/>
                    </a:cubicBezTo>
                    <a:cubicBezTo>
                      <a:pt x="172" y="90"/>
                      <a:pt x="170" y="92"/>
                      <a:pt x="169" y="92"/>
                    </a:cubicBezTo>
                    <a:cubicBezTo>
                      <a:pt x="168" y="92"/>
                      <a:pt x="168" y="90"/>
                      <a:pt x="168" y="90"/>
                    </a:cubicBezTo>
                    <a:cubicBezTo>
                      <a:pt x="167" y="85"/>
                      <a:pt x="164" y="90"/>
                      <a:pt x="162" y="93"/>
                    </a:cubicBezTo>
                    <a:cubicBezTo>
                      <a:pt x="161" y="94"/>
                      <a:pt x="152" y="99"/>
                      <a:pt x="153" y="101"/>
                    </a:cubicBezTo>
                    <a:cubicBezTo>
                      <a:pt x="154" y="102"/>
                      <a:pt x="156" y="102"/>
                      <a:pt x="156" y="104"/>
                    </a:cubicBezTo>
                    <a:cubicBezTo>
                      <a:pt x="156" y="104"/>
                      <a:pt x="155" y="108"/>
                      <a:pt x="155" y="108"/>
                    </a:cubicBezTo>
                    <a:cubicBezTo>
                      <a:pt x="152" y="107"/>
                      <a:pt x="151" y="107"/>
                      <a:pt x="148" y="107"/>
                    </a:cubicBezTo>
                    <a:cubicBezTo>
                      <a:pt x="146" y="107"/>
                      <a:pt x="145" y="106"/>
                      <a:pt x="145" y="104"/>
                    </a:cubicBezTo>
                    <a:cubicBezTo>
                      <a:pt x="143" y="102"/>
                      <a:pt x="140" y="99"/>
                      <a:pt x="137" y="99"/>
                    </a:cubicBezTo>
                    <a:cubicBezTo>
                      <a:pt x="136" y="100"/>
                      <a:pt x="135" y="98"/>
                      <a:pt x="134" y="98"/>
                    </a:cubicBezTo>
                    <a:cubicBezTo>
                      <a:pt x="132" y="97"/>
                      <a:pt x="130" y="98"/>
                      <a:pt x="128" y="97"/>
                    </a:cubicBezTo>
                    <a:cubicBezTo>
                      <a:pt x="127" y="97"/>
                      <a:pt x="125" y="96"/>
                      <a:pt x="124" y="95"/>
                    </a:cubicBezTo>
                    <a:cubicBezTo>
                      <a:pt x="123" y="94"/>
                      <a:pt x="121" y="92"/>
                      <a:pt x="119" y="93"/>
                    </a:cubicBezTo>
                    <a:cubicBezTo>
                      <a:pt x="116" y="93"/>
                      <a:pt x="112" y="96"/>
                      <a:pt x="109" y="96"/>
                    </a:cubicBezTo>
                    <a:cubicBezTo>
                      <a:pt x="106" y="96"/>
                      <a:pt x="105" y="93"/>
                      <a:pt x="102" y="95"/>
                    </a:cubicBezTo>
                    <a:cubicBezTo>
                      <a:pt x="98" y="97"/>
                      <a:pt x="96" y="95"/>
                      <a:pt x="93" y="94"/>
                    </a:cubicBezTo>
                    <a:cubicBezTo>
                      <a:pt x="91" y="92"/>
                      <a:pt x="88" y="90"/>
                      <a:pt x="85" y="95"/>
                    </a:cubicBezTo>
                    <a:cubicBezTo>
                      <a:pt x="84" y="97"/>
                      <a:pt x="82" y="99"/>
                      <a:pt x="81" y="98"/>
                    </a:cubicBezTo>
                    <a:cubicBezTo>
                      <a:pt x="81" y="97"/>
                      <a:pt x="81" y="95"/>
                      <a:pt x="79" y="95"/>
                    </a:cubicBezTo>
                    <a:cubicBezTo>
                      <a:pt x="78" y="96"/>
                      <a:pt x="78" y="95"/>
                      <a:pt x="77" y="94"/>
                    </a:cubicBezTo>
                    <a:cubicBezTo>
                      <a:pt x="77" y="93"/>
                      <a:pt x="77" y="92"/>
                      <a:pt x="77" y="92"/>
                    </a:cubicBezTo>
                    <a:cubicBezTo>
                      <a:pt x="77" y="91"/>
                      <a:pt x="75" y="91"/>
                      <a:pt x="74" y="91"/>
                    </a:cubicBezTo>
                    <a:cubicBezTo>
                      <a:pt x="72" y="92"/>
                      <a:pt x="69" y="97"/>
                      <a:pt x="69" y="91"/>
                    </a:cubicBezTo>
                    <a:cubicBezTo>
                      <a:pt x="69" y="89"/>
                      <a:pt x="67" y="86"/>
                      <a:pt x="66" y="91"/>
                    </a:cubicBezTo>
                    <a:cubicBezTo>
                      <a:pt x="65" y="92"/>
                      <a:pt x="65" y="94"/>
                      <a:pt x="65" y="95"/>
                    </a:cubicBezTo>
                    <a:cubicBezTo>
                      <a:pt x="65" y="96"/>
                      <a:pt x="66" y="96"/>
                      <a:pt x="66" y="98"/>
                    </a:cubicBezTo>
                    <a:cubicBezTo>
                      <a:pt x="66" y="99"/>
                      <a:pt x="64" y="99"/>
                      <a:pt x="64" y="99"/>
                    </a:cubicBezTo>
                    <a:cubicBezTo>
                      <a:pt x="63" y="98"/>
                      <a:pt x="63" y="97"/>
                      <a:pt x="62" y="96"/>
                    </a:cubicBezTo>
                    <a:cubicBezTo>
                      <a:pt x="61" y="93"/>
                      <a:pt x="66" y="88"/>
                      <a:pt x="62" y="87"/>
                    </a:cubicBezTo>
                    <a:cubicBezTo>
                      <a:pt x="60" y="87"/>
                      <a:pt x="57" y="94"/>
                      <a:pt x="55" y="96"/>
                    </a:cubicBezTo>
                    <a:cubicBezTo>
                      <a:pt x="53" y="97"/>
                      <a:pt x="52" y="98"/>
                      <a:pt x="51" y="99"/>
                    </a:cubicBezTo>
                    <a:cubicBezTo>
                      <a:pt x="49" y="100"/>
                      <a:pt x="49" y="99"/>
                      <a:pt x="48" y="98"/>
                    </a:cubicBezTo>
                    <a:cubicBezTo>
                      <a:pt x="47" y="97"/>
                      <a:pt x="44" y="103"/>
                      <a:pt x="43" y="105"/>
                    </a:cubicBezTo>
                    <a:cubicBezTo>
                      <a:pt x="42" y="106"/>
                      <a:pt x="41" y="107"/>
                      <a:pt x="40" y="108"/>
                    </a:cubicBezTo>
                    <a:cubicBezTo>
                      <a:pt x="39" y="109"/>
                      <a:pt x="38" y="109"/>
                      <a:pt x="37" y="109"/>
                    </a:cubicBezTo>
                    <a:cubicBezTo>
                      <a:pt x="36" y="110"/>
                      <a:pt x="35" y="115"/>
                      <a:pt x="34" y="116"/>
                    </a:cubicBezTo>
                    <a:cubicBezTo>
                      <a:pt x="33" y="118"/>
                      <a:pt x="32" y="119"/>
                      <a:pt x="31" y="120"/>
                    </a:cubicBezTo>
                    <a:cubicBezTo>
                      <a:pt x="30" y="122"/>
                      <a:pt x="31" y="124"/>
                      <a:pt x="30" y="126"/>
                    </a:cubicBezTo>
                    <a:cubicBezTo>
                      <a:pt x="29" y="130"/>
                      <a:pt x="26" y="134"/>
                      <a:pt x="23" y="136"/>
                    </a:cubicBezTo>
                    <a:cubicBezTo>
                      <a:pt x="21" y="139"/>
                      <a:pt x="19" y="137"/>
                      <a:pt x="17" y="139"/>
                    </a:cubicBezTo>
                    <a:cubicBezTo>
                      <a:pt x="16" y="141"/>
                      <a:pt x="15" y="143"/>
                      <a:pt x="15" y="144"/>
                    </a:cubicBezTo>
                    <a:cubicBezTo>
                      <a:pt x="14" y="147"/>
                      <a:pt x="14" y="148"/>
                      <a:pt x="12" y="149"/>
                    </a:cubicBezTo>
                    <a:cubicBezTo>
                      <a:pt x="11" y="149"/>
                      <a:pt x="12" y="150"/>
                      <a:pt x="13" y="150"/>
                    </a:cubicBezTo>
                    <a:cubicBezTo>
                      <a:pt x="14" y="151"/>
                      <a:pt x="15" y="151"/>
                      <a:pt x="16" y="152"/>
                    </a:cubicBezTo>
                    <a:cubicBezTo>
                      <a:pt x="17" y="152"/>
                      <a:pt x="18" y="154"/>
                      <a:pt x="19" y="156"/>
                    </a:cubicBezTo>
                    <a:cubicBezTo>
                      <a:pt x="20" y="157"/>
                      <a:pt x="21" y="158"/>
                      <a:pt x="21" y="161"/>
                    </a:cubicBezTo>
                    <a:cubicBezTo>
                      <a:pt x="20" y="165"/>
                      <a:pt x="18" y="170"/>
                      <a:pt x="22" y="169"/>
                    </a:cubicBezTo>
                    <a:cubicBezTo>
                      <a:pt x="23" y="168"/>
                      <a:pt x="28" y="171"/>
                      <a:pt x="26" y="174"/>
                    </a:cubicBezTo>
                    <a:cubicBezTo>
                      <a:pt x="24" y="178"/>
                      <a:pt x="28" y="175"/>
                      <a:pt x="28" y="178"/>
                    </a:cubicBezTo>
                    <a:cubicBezTo>
                      <a:pt x="27" y="182"/>
                      <a:pt x="23" y="181"/>
                      <a:pt x="21" y="181"/>
                    </a:cubicBezTo>
                    <a:cubicBezTo>
                      <a:pt x="21" y="181"/>
                      <a:pt x="18" y="181"/>
                      <a:pt x="18" y="180"/>
                    </a:cubicBezTo>
                    <a:cubicBezTo>
                      <a:pt x="18" y="179"/>
                      <a:pt x="20" y="177"/>
                      <a:pt x="19" y="176"/>
                    </a:cubicBezTo>
                    <a:close/>
                    <a:moveTo>
                      <a:pt x="500" y="404"/>
                    </a:moveTo>
                    <a:cubicBezTo>
                      <a:pt x="503" y="406"/>
                      <a:pt x="504" y="411"/>
                      <a:pt x="502" y="414"/>
                    </a:cubicBezTo>
                    <a:cubicBezTo>
                      <a:pt x="500" y="416"/>
                      <a:pt x="492" y="414"/>
                      <a:pt x="493" y="411"/>
                    </a:cubicBezTo>
                    <a:cubicBezTo>
                      <a:pt x="493" y="409"/>
                      <a:pt x="498" y="403"/>
                      <a:pt x="500" y="404"/>
                    </a:cubicBezTo>
                    <a:close/>
                    <a:moveTo>
                      <a:pt x="411" y="350"/>
                    </a:moveTo>
                    <a:cubicBezTo>
                      <a:pt x="419" y="352"/>
                      <a:pt x="416" y="366"/>
                      <a:pt x="418" y="372"/>
                    </a:cubicBezTo>
                    <a:cubicBezTo>
                      <a:pt x="419" y="374"/>
                      <a:pt x="423" y="381"/>
                      <a:pt x="421" y="383"/>
                    </a:cubicBezTo>
                    <a:cubicBezTo>
                      <a:pt x="420" y="384"/>
                      <a:pt x="412" y="376"/>
                      <a:pt x="411" y="375"/>
                    </a:cubicBezTo>
                    <a:cubicBezTo>
                      <a:pt x="408" y="372"/>
                      <a:pt x="405" y="368"/>
                      <a:pt x="405" y="364"/>
                    </a:cubicBezTo>
                    <a:cubicBezTo>
                      <a:pt x="405" y="360"/>
                      <a:pt x="405" y="361"/>
                      <a:pt x="402" y="359"/>
                    </a:cubicBezTo>
                    <a:cubicBezTo>
                      <a:pt x="400" y="358"/>
                      <a:pt x="399" y="356"/>
                      <a:pt x="399" y="354"/>
                    </a:cubicBezTo>
                    <a:cubicBezTo>
                      <a:pt x="398" y="347"/>
                      <a:pt x="408" y="350"/>
                      <a:pt x="411" y="350"/>
                    </a:cubicBezTo>
                    <a:close/>
                    <a:moveTo>
                      <a:pt x="396" y="365"/>
                    </a:moveTo>
                    <a:cubicBezTo>
                      <a:pt x="397" y="368"/>
                      <a:pt x="396" y="371"/>
                      <a:pt x="396" y="374"/>
                    </a:cubicBezTo>
                    <a:cubicBezTo>
                      <a:pt x="396" y="376"/>
                      <a:pt x="397" y="380"/>
                      <a:pt x="396" y="382"/>
                    </a:cubicBezTo>
                    <a:cubicBezTo>
                      <a:pt x="395" y="384"/>
                      <a:pt x="393" y="375"/>
                      <a:pt x="393" y="374"/>
                    </a:cubicBezTo>
                    <a:cubicBezTo>
                      <a:pt x="392" y="372"/>
                      <a:pt x="392" y="369"/>
                      <a:pt x="391" y="368"/>
                    </a:cubicBezTo>
                    <a:cubicBezTo>
                      <a:pt x="388" y="366"/>
                      <a:pt x="385" y="366"/>
                      <a:pt x="385" y="363"/>
                    </a:cubicBezTo>
                    <a:cubicBezTo>
                      <a:pt x="383" y="357"/>
                      <a:pt x="395" y="361"/>
                      <a:pt x="396" y="365"/>
                    </a:cubicBezTo>
                    <a:close/>
                    <a:moveTo>
                      <a:pt x="319" y="261"/>
                    </a:moveTo>
                    <a:cubicBezTo>
                      <a:pt x="317" y="265"/>
                      <a:pt x="311" y="262"/>
                      <a:pt x="308" y="266"/>
                    </a:cubicBezTo>
                    <a:cubicBezTo>
                      <a:pt x="307" y="268"/>
                      <a:pt x="303" y="274"/>
                      <a:pt x="304" y="268"/>
                    </a:cubicBezTo>
                    <a:cubicBezTo>
                      <a:pt x="305" y="262"/>
                      <a:pt x="311" y="260"/>
                      <a:pt x="314" y="254"/>
                    </a:cubicBezTo>
                    <a:cubicBezTo>
                      <a:pt x="317" y="247"/>
                      <a:pt x="322" y="256"/>
                      <a:pt x="319" y="261"/>
                    </a:cubicBezTo>
                    <a:close/>
                    <a:moveTo>
                      <a:pt x="267" y="229"/>
                    </a:moveTo>
                    <a:cubicBezTo>
                      <a:pt x="269" y="227"/>
                      <a:pt x="269" y="225"/>
                      <a:pt x="271" y="223"/>
                    </a:cubicBezTo>
                    <a:cubicBezTo>
                      <a:pt x="273" y="221"/>
                      <a:pt x="275" y="219"/>
                      <a:pt x="276" y="217"/>
                    </a:cubicBezTo>
                    <a:cubicBezTo>
                      <a:pt x="279" y="214"/>
                      <a:pt x="280" y="213"/>
                      <a:pt x="278" y="210"/>
                    </a:cubicBezTo>
                    <a:cubicBezTo>
                      <a:pt x="276" y="206"/>
                      <a:pt x="280" y="204"/>
                      <a:pt x="282" y="206"/>
                    </a:cubicBezTo>
                    <a:cubicBezTo>
                      <a:pt x="284" y="208"/>
                      <a:pt x="285" y="212"/>
                      <a:pt x="288" y="213"/>
                    </a:cubicBezTo>
                    <a:cubicBezTo>
                      <a:pt x="291" y="213"/>
                      <a:pt x="296" y="209"/>
                      <a:pt x="298" y="206"/>
                    </a:cubicBezTo>
                    <a:cubicBezTo>
                      <a:pt x="300" y="202"/>
                      <a:pt x="303" y="200"/>
                      <a:pt x="307" y="199"/>
                    </a:cubicBezTo>
                    <a:cubicBezTo>
                      <a:pt x="308" y="198"/>
                      <a:pt x="320" y="193"/>
                      <a:pt x="320" y="196"/>
                    </a:cubicBezTo>
                    <a:cubicBezTo>
                      <a:pt x="320" y="199"/>
                      <a:pt x="315" y="202"/>
                      <a:pt x="312" y="202"/>
                    </a:cubicBezTo>
                    <a:cubicBezTo>
                      <a:pt x="310" y="203"/>
                      <a:pt x="308" y="204"/>
                      <a:pt x="306" y="205"/>
                    </a:cubicBezTo>
                    <a:cubicBezTo>
                      <a:pt x="304" y="207"/>
                      <a:pt x="303" y="209"/>
                      <a:pt x="301" y="211"/>
                    </a:cubicBezTo>
                    <a:cubicBezTo>
                      <a:pt x="300" y="212"/>
                      <a:pt x="297" y="212"/>
                      <a:pt x="297" y="214"/>
                    </a:cubicBezTo>
                    <a:cubicBezTo>
                      <a:pt x="297" y="217"/>
                      <a:pt x="296" y="218"/>
                      <a:pt x="294" y="219"/>
                    </a:cubicBezTo>
                    <a:cubicBezTo>
                      <a:pt x="290" y="223"/>
                      <a:pt x="286" y="225"/>
                      <a:pt x="282" y="228"/>
                    </a:cubicBezTo>
                    <a:cubicBezTo>
                      <a:pt x="278" y="230"/>
                      <a:pt x="275" y="233"/>
                      <a:pt x="270" y="233"/>
                    </a:cubicBezTo>
                    <a:cubicBezTo>
                      <a:pt x="265" y="233"/>
                      <a:pt x="262" y="232"/>
                      <a:pt x="258" y="229"/>
                    </a:cubicBezTo>
                    <a:cubicBezTo>
                      <a:pt x="256" y="228"/>
                      <a:pt x="255" y="228"/>
                      <a:pt x="253" y="228"/>
                    </a:cubicBezTo>
                    <a:cubicBezTo>
                      <a:pt x="251" y="228"/>
                      <a:pt x="249" y="230"/>
                      <a:pt x="247" y="228"/>
                    </a:cubicBezTo>
                    <a:cubicBezTo>
                      <a:pt x="243" y="225"/>
                      <a:pt x="252" y="226"/>
                      <a:pt x="253" y="226"/>
                    </a:cubicBezTo>
                    <a:cubicBezTo>
                      <a:pt x="257" y="227"/>
                      <a:pt x="262" y="232"/>
                      <a:pt x="267" y="229"/>
                    </a:cubicBezTo>
                    <a:close/>
                    <a:moveTo>
                      <a:pt x="221" y="139"/>
                    </a:moveTo>
                    <a:cubicBezTo>
                      <a:pt x="224" y="137"/>
                      <a:pt x="228" y="136"/>
                      <a:pt x="232" y="135"/>
                    </a:cubicBezTo>
                    <a:cubicBezTo>
                      <a:pt x="234" y="133"/>
                      <a:pt x="237" y="132"/>
                      <a:pt x="239" y="130"/>
                    </a:cubicBezTo>
                    <a:cubicBezTo>
                      <a:pt x="241" y="129"/>
                      <a:pt x="244" y="126"/>
                      <a:pt x="246" y="125"/>
                    </a:cubicBezTo>
                    <a:cubicBezTo>
                      <a:pt x="248" y="124"/>
                      <a:pt x="250" y="123"/>
                      <a:pt x="251" y="124"/>
                    </a:cubicBezTo>
                    <a:cubicBezTo>
                      <a:pt x="253" y="124"/>
                      <a:pt x="249" y="126"/>
                      <a:pt x="248" y="127"/>
                    </a:cubicBezTo>
                    <a:cubicBezTo>
                      <a:pt x="244" y="130"/>
                      <a:pt x="244" y="136"/>
                      <a:pt x="249" y="136"/>
                    </a:cubicBezTo>
                    <a:cubicBezTo>
                      <a:pt x="251" y="135"/>
                      <a:pt x="253" y="136"/>
                      <a:pt x="255" y="134"/>
                    </a:cubicBezTo>
                    <a:cubicBezTo>
                      <a:pt x="256" y="133"/>
                      <a:pt x="257" y="131"/>
                      <a:pt x="259" y="130"/>
                    </a:cubicBezTo>
                    <a:cubicBezTo>
                      <a:pt x="260" y="129"/>
                      <a:pt x="263" y="129"/>
                      <a:pt x="263" y="131"/>
                    </a:cubicBezTo>
                    <a:cubicBezTo>
                      <a:pt x="263" y="134"/>
                      <a:pt x="260" y="134"/>
                      <a:pt x="259" y="137"/>
                    </a:cubicBezTo>
                    <a:cubicBezTo>
                      <a:pt x="258" y="141"/>
                      <a:pt x="255" y="147"/>
                      <a:pt x="251" y="145"/>
                    </a:cubicBezTo>
                    <a:cubicBezTo>
                      <a:pt x="249" y="143"/>
                      <a:pt x="249" y="146"/>
                      <a:pt x="248" y="147"/>
                    </a:cubicBezTo>
                    <a:cubicBezTo>
                      <a:pt x="248" y="150"/>
                      <a:pt x="247" y="153"/>
                      <a:pt x="245" y="155"/>
                    </a:cubicBezTo>
                    <a:cubicBezTo>
                      <a:pt x="244" y="156"/>
                      <a:pt x="236" y="164"/>
                      <a:pt x="236" y="160"/>
                    </a:cubicBezTo>
                    <a:cubicBezTo>
                      <a:pt x="237" y="158"/>
                      <a:pt x="239" y="155"/>
                      <a:pt x="239" y="153"/>
                    </a:cubicBezTo>
                    <a:cubicBezTo>
                      <a:pt x="240" y="152"/>
                      <a:pt x="239" y="151"/>
                      <a:pt x="238" y="151"/>
                    </a:cubicBezTo>
                    <a:cubicBezTo>
                      <a:pt x="236" y="152"/>
                      <a:pt x="235" y="155"/>
                      <a:pt x="234" y="157"/>
                    </a:cubicBezTo>
                    <a:cubicBezTo>
                      <a:pt x="232" y="160"/>
                      <a:pt x="226" y="165"/>
                      <a:pt x="224" y="162"/>
                    </a:cubicBezTo>
                    <a:cubicBezTo>
                      <a:pt x="220" y="158"/>
                      <a:pt x="225" y="154"/>
                      <a:pt x="229" y="151"/>
                    </a:cubicBezTo>
                    <a:cubicBezTo>
                      <a:pt x="232" y="149"/>
                      <a:pt x="235" y="147"/>
                      <a:pt x="234" y="142"/>
                    </a:cubicBezTo>
                    <a:cubicBezTo>
                      <a:pt x="234" y="140"/>
                      <a:pt x="231" y="139"/>
                      <a:pt x="230" y="139"/>
                    </a:cubicBezTo>
                    <a:cubicBezTo>
                      <a:pt x="228" y="139"/>
                      <a:pt x="225" y="141"/>
                      <a:pt x="222" y="142"/>
                    </a:cubicBezTo>
                    <a:cubicBezTo>
                      <a:pt x="220" y="142"/>
                      <a:pt x="217" y="143"/>
                      <a:pt x="215" y="145"/>
                    </a:cubicBezTo>
                    <a:cubicBezTo>
                      <a:pt x="214" y="146"/>
                      <a:pt x="211" y="147"/>
                      <a:pt x="211" y="145"/>
                    </a:cubicBezTo>
                    <a:cubicBezTo>
                      <a:pt x="211" y="140"/>
                      <a:pt x="219" y="142"/>
                      <a:pt x="221" y="13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2" name="Freeform 94"/>
              <p:cNvSpPr>
                <a:spLocks noChangeArrowheads="1"/>
              </p:cNvSpPr>
              <p:nvPr/>
            </p:nvSpPr>
            <p:spPr bwMode="auto">
              <a:xfrm>
                <a:off x="331788" y="238125"/>
                <a:ext cx="23813" cy="12700"/>
              </a:xfrm>
              <a:custGeom>
                <a:avLst/>
                <a:gdLst>
                  <a:gd name="T0" fmla="*/ 8 w 30"/>
                  <a:gd name="T1" fmla="*/ 13 h 18"/>
                  <a:gd name="T2" fmla="*/ 15 w 30"/>
                  <a:gd name="T3" fmla="*/ 13 h 18"/>
                  <a:gd name="T4" fmla="*/ 17 w 30"/>
                  <a:gd name="T5" fmla="*/ 12 h 18"/>
                  <a:gd name="T6" fmla="*/ 20 w 30"/>
                  <a:gd name="T7" fmla="*/ 12 h 18"/>
                  <a:gd name="T8" fmla="*/ 27 w 30"/>
                  <a:gd name="T9" fmla="*/ 11 h 18"/>
                  <a:gd name="T10" fmla="*/ 26 w 30"/>
                  <a:gd name="T11" fmla="*/ 5 h 18"/>
                  <a:gd name="T12" fmla="*/ 10 w 30"/>
                  <a:gd name="T13" fmla="*/ 8 h 18"/>
                  <a:gd name="T14" fmla="*/ 2 w 30"/>
                  <a:gd name="T15" fmla="*/ 14 h 18"/>
                  <a:gd name="T16" fmla="*/ 8 w 30"/>
                  <a:gd name="T17" fmla="*/ 13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8"/>
                  <a:gd name="T29" fmla="*/ 30 w 30"/>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8">
                    <a:moveTo>
                      <a:pt x="8" y="13"/>
                    </a:moveTo>
                    <a:cubicBezTo>
                      <a:pt x="10" y="12"/>
                      <a:pt x="13" y="13"/>
                      <a:pt x="15" y="13"/>
                    </a:cubicBezTo>
                    <a:cubicBezTo>
                      <a:pt x="16" y="13"/>
                      <a:pt x="16" y="12"/>
                      <a:pt x="17" y="12"/>
                    </a:cubicBezTo>
                    <a:cubicBezTo>
                      <a:pt x="18" y="11"/>
                      <a:pt x="19" y="12"/>
                      <a:pt x="20" y="12"/>
                    </a:cubicBezTo>
                    <a:cubicBezTo>
                      <a:pt x="22" y="12"/>
                      <a:pt x="24" y="13"/>
                      <a:pt x="27" y="11"/>
                    </a:cubicBezTo>
                    <a:cubicBezTo>
                      <a:pt x="30" y="9"/>
                      <a:pt x="27" y="6"/>
                      <a:pt x="26" y="5"/>
                    </a:cubicBezTo>
                    <a:cubicBezTo>
                      <a:pt x="24" y="0"/>
                      <a:pt x="16" y="6"/>
                      <a:pt x="10" y="8"/>
                    </a:cubicBezTo>
                    <a:cubicBezTo>
                      <a:pt x="7" y="9"/>
                      <a:pt x="3" y="11"/>
                      <a:pt x="2" y="14"/>
                    </a:cubicBezTo>
                    <a:cubicBezTo>
                      <a:pt x="0" y="18"/>
                      <a:pt x="6" y="15"/>
                      <a:pt x="8"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3" name="Freeform 95"/>
              <p:cNvSpPr>
                <a:spLocks noChangeArrowheads="1"/>
              </p:cNvSpPr>
              <p:nvPr/>
            </p:nvSpPr>
            <p:spPr bwMode="auto">
              <a:xfrm>
                <a:off x="333375" y="249238"/>
                <a:ext cx="19050" cy="17463"/>
              </a:xfrm>
              <a:custGeom>
                <a:avLst/>
                <a:gdLst>
                  <a:gd name="T0" fmla="*/ 13 w 25"/>
                  <a:gd name="T1" fmla="*/ 19 h 23"/>
                  <a:gd name="T2" fmla="*/ 19 w 25"/>
                  <a:gd name="T3" fmla="*/ 12 h 23"/>
                  <a:gd name="T4" fmla="*/ 18 w 25"/>
                  <a:gd name="T5" fmla="*/ 7 h 23"/>
                  <a:gd name="T6" fmla="*/ 24 w 25"/>
                  <a:gd name="T7" fmla="*/ 5 h 23"/>
                  <a:gd name="T8" fmla="*/ 25 w 25"/>
                  <a:gd name="T9" fmla="*/ 2 h 23"/>
                  <a:gd name="T10" fmla="*/ 19 w 25"/>
                  <a:gd name="T11" fmla="*/ 3 h 23"/>
                  <a:gd name="T12" fmla="*/ 13 w 25"/>
                  <a:gd name="T13" fmla="*/ 4 h 23"/>
                  <a:gd name="T14" fmla="*/ 8 w 25"/>
                  <a:gd name="T15" fmla="*/ 6 h 23"/>
                  <a:gd name="T16" fmla="*/ 0 w 25"/>
                  <a:gd name="T17" fmla="*/ 14 h 23"/>
                  <a:gd name="T18" fmla="*/ 13 w 25"/>
                  <a:gd name="T19" fmla="*/ 19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3"/>
                  <a:gd name="T32" fmla="*/ 25 w 25"/>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3">
                    <a:moveTo>
                      <a:pt x="13" y="19"/>
                    </a:moveTo>
                    <a:cubicBezTo>
                      <a:pt x="16" y="17"/>
                      <a:pt x="19" y="15"/>
                      <a:pt x="19" y="12"/>
                    </a:cubicBezTo>
                    <a:cubicBezTo>
                      <a:pt x="19" y="11"/>
                      <a:pt x="14" y="9"/>
                      <a:pt x="18" y="7"/>
                    </a:cubicBezTo>
                    <a:cubicBezTo>
                      <a:pt x="20" y="6"/>
                      <a:pt x="22" y="7"/>
                      <a:pt x="24" y="5"/>
                    </a:cubicBezTo>
                    <a:cubicBezTo>
                      <a:pt x="25" y="5"/>
                      <a:pt x="25" y="3"/>
                      <a:pt x="25" y="2"/>
                    </a:cubicBezTo>
                    <a:cubicBezTo>
                      <a:pt x="25" y="0"/>
                      <a:pt x="20" y="2"/>
                      <a:pt x="19" y="3"/>
                    </a:cubicBezTo>
                    <a:cubicBezTo>
                      <a:pt x="17" y="4"/>
                      <a:pt x="15" y="3"/>
                      <a:pt x="13" y="4"/>
                    </a:cubicBezTo>
                    <a:cubicBezTo>
                      <a:pt x="11" y="5"/>
                      <a:pt x="10" y="6"/>
                      <a:pt x="8" y="6"/>
                    </a:cubicBezTo>
                    <a:cubicBezTo>
                      <a:pt x="4" y="8"/>
                      <a:pt x="1" y="11"/>
                      <a:pt x="0" y="14"/>
                    </a:cubicBezTo>
                    <a:cubicBezTo>
                      <a:pt x="0" y="19"/>
                      <a:pt x="5" y="23"/>
                      <a:pt x="13"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4" name="Freeform 96"/>
              <p:cNvSpPr>
                <a:spLocks noChangeArrowheads="1"/>
              </p:cNvSpPr>
              <p:nvPr/>
            </p:nvSpPr>
            <p:spPr bwMode="auto">
              <a:xfrm>
                <a:off x="277813" y="263525"/>
                <a:ext cx="44450" cy="36513"/>
              </a:xfrm>
              <a:custGeom>
                <a:avLst/>
                <a:gdLst>
                  <a:gd name="T0" fmla="*/ 1 w 59"/>
                  <a:gd name="T1" fmla="*/ 49 h 49"/>
                  <a:gd name="T2" fmla="*/ 7 w 59"/>
                  <a:gd name="T3" fmla="*/ 49 h 49"/>
                  <a:gd name="T4" fmla="*/ 14 w 59"/>
                  <a:gd name="T5" fmla="*/ 46 h 49"/>
                  <a:gd name="T6" fmla="*/ 18 w 59"/>
                  <a:gd name="T7" fmla="*/ 48 h 49"/>
                  <a:gd name="T8" fmla="*/ 25 w 59"/>
                  <a:gd name="T9" fmla="*/ 40 h 49"/>
                  <a:gd name="T10" fmla="*/ 29 w 59"/>
                  <a:gd name="T11" fmla="*/ 32 h 49"/>
                  <a:gd name="T12" fmla="*/ 35 w 59"/>
                  <a:gd name="T13" fmla="*/ 30 h 49"/>
                  <a:gd name="T14" fmla="*/ 39 w 59"/>
                  <a:gd name="T15" fmla="*/ 34 h 49"/>
                  <a:gd name="T16" fmla="*/ 43 w 59"/>
                  <a:gd name="T17" fmla="*/ 29 h 49"/>
                  <a:gd name="T18" fmla="*/ 48 w 59"/>
                  <a:gd name="T19" fmla="*/ 23 h 49"/>
                  <a:gd name="T20" fmla="*/ 51 w 59"/>
                  <a:gd name="T21" fmla="*/ 17 h 49"/>
                  <a:gd name="T22" fmla="*/ 53 w 59"/>
                  <a:gd name="T23" fmla="*/ 11 h 49"/>
                  <a:gd name="T24" fmla="*/ 55 w 59"/>
                  <a:gd name="T25" fmla="*/ 7 h 49"/>
                  <a:gd name="T26" fmla="*/ 55 w 59"/>
                  <a:gd name="T27" fmla="*/ 4 h 49"/>
                  <a:gd name="T28" fmla="*/ 57 w 59"/>
                  <a:gd name="T29" fmla="*/ 0 h 49"/>
                  <a:gd name="T30" fmla="*/ 51 w 59"/>
                  <a:gd name="T31" fmla="*/ 4 h 49"/>
                  <a:gd name="T32" fmla="*/ 45 w 59"/>
                  <a:gd name="T33" fmla="*/ 8 h 49"/>
                  <a:gd name="T34" fmla="*/ 35 w 59"/>
                  <a:gd name="T35" fmla="*/ 12 h 49"/>
                  <a:gd name="T36" fmla="*/ 25 w 59"/>
                  <a:gd name="T37" fmla="*/ 20 h 49"/>
                  <a:gd name="T38" fmla="*/ 16 w 59"/>
                  <a:gd name="T39" fmla="*/ 29 h 49"/>
                  <a:gd name="T40" fmla="*/ 10 w 59"/>
                  <a:gd name="T41" fmla="*/ 35 h 49"/>
                  <a:gd name="T42" fmla="*/ 2 w 59"/>
                  <a:gd name="T43" fmla="*/ 40 h 49"/>
                  <a:gd name="T44" fmla="*/ 3 w 59"/>
                  <a:gd name="T45" fmla="*/ 43 h 49"/>
                  <a:gd name="T46" fmla="*/ 2 w 59"/>
                  <a:gd name="T47" fmla="*/ 45 h 49"/>
                  <a:gd name="T48" fmla="*/ 1 w 59"/>
                  <a:gd name="T49" fmla="*/ 49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49"/>
                  <a:gd name="T77" fmla="*/ 59 w 59"/>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49">
                    <a:moveTo>
                      <a:pt x="1" y="49"/>
                    </a:moveTo>
                    <a:cubicBezTo>
                      <a:pt x="4" y="48"/>
                      <a:pt x="6" y="46"/>
                      <a:pt x="7" y="49"/>
                    </a:cubicBezTo>
                    <a:cubicBezTo>
                      <a:pt x="10" y="49"/>
                      <a:pt x="11" y="44"/>
                      <a:pt x="14" y="46"/>
                    </a:cubicBezTo>
                    <a:cubicBezTo>
                      <a:pt x="15" y="46"/>
                      <a:pt x="16" y="49"/>
                      <a:pt x="18" y="48"/>
                    </a:cubicBezTo>
                    <a:cubicBezTo>
                      <a:pt x="21" y="47"/>
                      <a:pt x="24" y="42"/>
                      <a:pt x="25" y="40"/>
                    </a:cubicBezTo>
                    <a:cubicBezTo>
                      <a:pt x="27" y="37"/>
                      <a:pt x="26" y="35"/>
                      <a:pt x="29" y="32"/>
                    </a:cubicBezTo>
                    <a:cubicBezTo>
                      <a:pt x="30" y="31"/>
                      <a:pt x="35" y="27"/>
                      <a:pt x="35" y="30"/>
                    </a:cubicBezTo>
                    <a:cubicBezTo>
                      <a:pt x="35" y="32"/>
                      <a:pt x="38" y="37"/>
                      <a:pt x="39" y="34"/>
                    </a:cubicBezTo>
                    <a:cubicBezTo>
                      <a:pt x="41" y="33"/>
                      <a:pt x="42" y="31"/>
                      <a:pt x="43" y="29"/>
                    </a:cubicBezTo>
                    <a:cubicBezTo>
                      <a:pt x="44" y="27"/>
                      <a:pt x="46" y="25"/>
                      <a:pt x="48" y="23"/>
                    </a:cubicBezTo>
                    <a:cubicBezTo>
                      <a:pt x="50" y="22"/>
                      <a:pt x="51" y="19"/>
                      <a:pt x="51" y="17"/>
                    </a:cubicBezTo>
                    <a:cubicBezTo>
                      <a:pt x="51" y="15"/>
                      <a:pt x="50" y="13"/>
                      <a:pt x="53" y="11"/>
                    </a:cubicBezTo>
                    <a:cubicBezTo>
                      <a:pt x="56" y="9"/>
                      <a:pt x="57" y="9"/>
                      <a:pt x="55" y="7"/>
                    </a:cubicBezTo>
                    <a:cubicBezTo>
                      <a:pt x="55" y="6"/>
                      <a:pt x="53" y="6"/>
                      <a:pt x="55" y="4"/>
                    </a:cubicBezTo>
                    <a:cubicBezTo>
                      <a:pt x="55" y="4"/>
                      <a:pt x="59" y="0"/>
                      <a:pt x="57" y="0"/>
                    </a:cubicBezTo>
                    <a:cubicBezTo>
                      <a:pt x="55" y="0"/>
                      <a:pt x="52" y="3"/>
                      <a:pt x="51" y="4"/>
                    </a:cubicBezTo>
                    <a:cubicBezTo>
                      <a:pt x="49" y="5"/>
                      <a:pt x="47" y="7"/>
                      <a:pt x="45" y="8"/>
                    </a:cubicBezTo>
                    <a:cubicBezTo>
                      <a:pt x="42" y="10"/>
                      <a:pt x="38" y="10"/>
                      <a:pt x="35" y="12"/>
                    </a:cubicBezTo>
                    <a:cubicBezTo>
                      <a:pt x="32" y="15"/>
                      <a:pt x="28" y="18"/>
                      <a:pt x="25" y="20"/>
                    </a:cubicBezTo>
                    <a:cubicBezTo>
                      <a:pt x="21" y="23"/>
                      <a:pt x="19" y="25"/>
                      <a:pt x="16" y="29"/>
                    </a:cubicBezTo>
                    <a:cubicBezTo>
                      <a:pt x="15" y="31"/>
                      <a:pt x="13" y="33"/>
                      <a:pt x="10" y="35"/>
                    </a:cubicBezTo>
                    <a:cubicBezTo>
                      <a:pt x="8" y="36"/>
                      <a:pt x="3" y="37"/>
                      <a:pt x="2" y="40"/>
                    </a:cubicBezTo>
                    <a:cubicBezTo>
                      <a:pt x="2" y="41"/>
                      <a:pt x="3" y="42"/>
                      <a:pt x="3" y="43"/>
                    </a:cubicBezTo>
                    <a:cubicBezTo>
                      <a:pt x="3" y="43"/>
                      <a:pt x="3" y="44"/>
                      <a:pt x="2" y="45"/>
                    </a:cubicBezTo>
                    <a:cubicBezTo>
                      <a:pt x="2" y="46"/>
                      <a:pt x="0" y="49"/>
                      <a:pt x="1" y="4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5" name="Freeform 97"/>
              <p:cNvSpPr>
                <a:spLocks noChangeArrowheads="1"/>
              </p:cNvSpPr>
              <p:nvPr/>
            </p:nvSpPr>
            <p:spPr bwMode="auto">
              <a:xfrm>
                <a:off x="525463" y="461963"/>
                <a:ext cx="9525" cy="4763"/>
              </a:xfrm>
              <a:custGeom>
                <a:avLst/>
                <a:gdLst>
                  <a:gd name="T0" fmla="*/ 8 w 12"/>
                  <a:gd name="T1" fmla="*/ 3 h 7"/>
                  <a:gd name="T2" fmla="*/ 5 w 12"/>
                  <a:gd name="T3" fmla="*/ 7 h 7"/>
                  <a:gd name="T4" fmla="*/ 8 w 12"/>
                  <a:gd name="T5" fmla="*/ 3 h 7"/>
                  <a:gd name="T6" fmla="*/ 0 60000 65536"/>
                  <a:gd name="T7" fmla="*/ 0 60000 65536"/>
                  <a:gd name="T8" fmla="*/ 0 60000 65536"/>
                  <a:gd name="T9" fmla="*/ 0 w 12"/>
                  <a:gd name="T10" fmla="*/ 0 h 7"/>
                  <a:gd name="T11" fmla="*/ 12 w 12"/>
                  <a:gd name="T12" fmla="*/ 7 h 7"/>
                </a:gdLst>
                <a:ahLst/>
                <a:cxnLst>
                  <a:cxn ang="T6">
                    <a:pos x="T0" y="T1"/>
                  </a:cxn>
                  <a:cxn ang="T7">
                    <a:pos x="T2" y="T3"/>
                  </a:cxn>
                  <a:cxn ang="T8">
                    <a:pos x="T4" y="T5"/>
                  </a:cxn>
                </a:cxnLst>
                <a:rect l="T9" t="T10" r="T11" b="T12"/>
                <a:pathLst>
                  <a:path w="12" h="7">
                    <a:moveTo>
                      <a:pt x="8" y="3"/>
                    </a:moveTo>
                    <a:cubicBezTo>
                      <a:pt x="4" y="0"/>
                      <a:pt x="0" y="5"/>
                      <a:pt x="5" y="7"/>
                    </a:cubicBezTo>
                    <a:cubicBezTo>
                      <a:pt x="7" y="7"/>
                      <a:pt x="12" y="5"/>
                      <a:pt x="8"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6" name="Freeform 98"/>
              <p:cNvSpPr>
                <a:spLocks noChangeArrowheads="1"/>
              </p:cNvSpPr>
              <p:nvPr/>
            </p:nvSpPr>
            <p:spPr bwMode="auto">
              <a:xfrm>
                <a:off x="617538" y="498475"/>
                <a:ext cx="6350" cy="4763"/>
              </a:xfrm>
              <a:custGeom>
                <a:avLst/>
                <a:gdLst>
                  <a:gd name="T0" fmla="*/ 2 w 9"/>
                  <a:gd name="T1" fmla="*/ 4 h 7"/>
                  <a:gd name="T2" fmla="*/ 6 w 9"/>
                  <a:gd name="T3" fmla="*/ 1 h 7"/>
                  <a:gd name="T4" fmla="*/ 2 w 9"/>
                  <a:gd name="T5" fmla="*/ 4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2" y="4"/>
                    </a:moveTo>
                    <a:cubicBezTo>
                      <a:pt x="4" y="7"/>
                      <a:pt x="9" y="3"/>
                      <a:pt x="6" y="1"/>
                    </a:cubicBezTo>
                    <a:cubicBezTo>
                      <a:pt x="4" y="0"/>
                      <a:pt x="0" y="1"/>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7" name="Freeform 99"/>
              <p:cNvSpPr>
                <a:spLocks noChangeArrowheads="1"/>
              </p:cNvSpPr>
              <p:nvPr/>
            </p:nvSpPr>
            <p:spPr bwMode="auto">
              <a:xfrm>
                <a:off x="620713" y="488950"/>
                <a:ext cx="6350" cy="4763"/>
              </a:xfrm>
              <a:custGeom>
                <a:avLst/>
                <a:gdLst>
                  <a:gd name="T0" fmla="*/ 3 w 7"/>
                  <a:gd name="T1" fmla="*/ 0 h 5"/>
                  <a:gd name="T2" fmla="*/ 5 w 7"/>
                  <a:gd name="T3" fmla="*/ 5 h 5"/>
                  <a:gd name="T4" fmla="*/ 5 w 7"/>
                  <a:gd name="T5" fmla="*/ 0 h 5"/>
                  <a:gd name="T6" fmla="*/ 3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3" y="0"/>
                    </a:moveTo>
                    <a:cubicBezTo>
                      <a:pt x="0" y="0"/>
                      <a:pt x="2" y="5"/>
                      <a:pt x="5" y="5"/>
                    </a:cubicBezTo>
                    <a:cubicBezTo>
                      <a:pt x="7" y="5"/>
                      <a:pt x="7" y="0"/>
                      <a:pt x="5" y="0"/>
                    </a:cubicBezTo>
                    <a:lnTo>
                      <a:pt x="3" y="0"/>
                    </a:ln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8" name="Freeform 100"/>
              <p:cNvSpPr>
                <a:spLocks noChangeArrowheads="1"/>
              </p:cNvSpPr>
              <p:nvPr/>
            </p:nvSpPr>
            <p:spPr bwMode="auto">
              <a:xfrm>
                <a:off x="449263" y="309563"/>
                <a:ext cx="193675" cy="188913"/>
              </a:xfrm>
              <a:custGeom>
                <a:avLst/>
                <a:gdLst>
                  <a:gd name="T0" fmla="*/ 247 w 256"/>
                  <a:gd name="T1" fmla="*/ 167 h 250"/>
                  <a:gd name="T2" fmla="*/ 231 w 256"/>
                  <a:gd name="T3" fmla="*/ 143 h 250"/>
                  <a:gd name="T4" fmla="*/ 200 w 256"/>
                  <a:gd name="T5" fmla="*/ 119 h 250"/>
                  <a:gd name="T6" fmla="*/ 187 w 256"/>
                  <a:gd name="T7" fmla="*/ 101 h 250"/>
                  <a:gd name="T8" fmla="*/ 194 w 256"/>
                  <a:gd name="T9" fmla="*/ 93 h 250"/>
                  <a:gd name="T10" fmla="*/ 184 w 256"/>
                  <a:gd name="T11" fmla="*/ 80 h 250"/>
                  <a:gd name="T12" fmla="*/ 178 w 256"/>
                  <a:gd name="T13" fmla="*/ 80 h 250"/>
                  <a:gd name="T14" fmla="*/ 166 w 256"/>
                  <a:gd name="T15" fmla="*/ 65 h 250"/>
                  <a:gd name="T16" fmla="*/ 153 w 256"/>
                  <a:gd name="T17" fmla="*/ 62 h 250"/>
                  <a:gd name="T18" fmla="*/ 157 w 256"/>
                  <a:gd name="T19" fmla="*/ 50 h 250"/>
                  <a:gd name="T20" fmla="*/ 139 w 256"/>
                  <a:gd name="T21" fmla="*/ 45 h 250"/>
                  <a:gd name="T22" fmla="*/ 129 w 256"/>
                  <a:gd name="T23" fmla="*/ 38 h 250"/>
                  <a:gd name="T24" fmla="*/ 120 w 256"/>
                  <a:gd name="T25" fmla="*/ 27 h 250"/>
                  <a:gd name="T26" fmla="*/ 103 w 256"/>
                  <a:gd name="T27" fmla="*/ 5 h 250"/>
                  <a:gd name="T28" fmla="*/ 82 w 256"/>
                  <a:gd name="T29" fmla="*/ 12 h 250"/>
                  <a:gd name="T30" fmla="*/ 103 w 256"/>
                  <a:gd name="T31" fmla="*/ 24 h 250"/>
                  <a:gd name="T32" fmla="*/ 99 w 256"/>
                  <a:gd name="T33" fmla="*/ 34 h 250"/>
                  <a:gd name="T34" fmla="*/ 89 w 256"/>
                  <a:gd name="T35" fmla="*/ 36 h 250"/>
                  <a:gd name="T36" fmla="*/ 75 w 256"/>
                  <a:gd name="T37" fmla="*/ 38 h 250"/>
                  <a:gd name="T38" fmla="*/ 63 w 256"/>
                  <a:gd name="T39" fmla="*/ 3 h 250"/>
                  <a:gd name="T40" fmla="*/ 46 w 256"/>
                  <a:gd name="T41" fmla="*/ 9 h 250"/>
                  <a:gd name="T42" fmla="*/ 40 w 256"/>
                  <a:gd name="T43" fmla="*/ 20 h 250"/>
                  <a:gd name="T44" fmla="*/ 42 w 256"/>
                  <a:gd name="T45" fmla="*/ 45 h 250"/>
                  <a:gd name="T46" fmla="*/ 32 w 256"/>
                  <a:gd name="T47" fmla="*/ 38 h 250"/>
                  <a:gd name="T48" fmla="*/ 34 w 256"/>
                  <a:gd name="T49" fmla="*/ 17 h 250"/>
                  <a:gd name="T50" fmla="*/ 41 w 256"/>
                  <a:gd name="T51" fmla="*/ 0 h 250"/>
                  <a:gd name="T52" fmla="*/ 9 w 256"/>
                  <a:gd name="T53" fmla="*/ 17 h 250"/>
                  <a:gd name="T54" fmla="*/ 1 w 256"/>
                  <a:gd name="T55" fmla="*/ 53 h 250"/>
                  <a:gd name="T56" fmla="*/ 10 w 256"/>
                  <a:gd name="T57" fmla="*/ 61 h 250"/>
                  <a:gd name="T58" fmla="*/ 20 w 256"/>
                  <a:gd name="T59" fmla="*/ 78 h 250"/>
                  <a:gd name="T60" fmla="*/ 58 w 256"/>
                  <a:gd name="T61" fmla="*/ 84 h 250"/>
                  <a:gd name="T62" fmla="*/ 92 w 256"/>
                  <a:gd name="T63" fmla="*/ 85 h 250"/>
                  <a:gd name="T64" fmla="*/ 104 w 256"/>
                  <a:gd name="T65" fmla="*/ 74 h 250"/>
                  <a:gd name="T66" fmla="*/ 112 w 256"/>
                  <a:gd name="T67" fmla="*/ 89 h 250"/>
                  <a:gd name="T68" fmla="*/ 117 w 256"/>
                  <a:gd name="T69" fmla="*/ 99 h 250"/>
                  <a:gd name="T70" fmla="*/ 120 w 256"/>
                  <a:gd name="T71" fmla="*/ 105 h 250"/>
                  <a:gd name="T72" fmla="*/ 140 w 256"/>
                  <a:gd name="T73" fmla="*/ 115 h 250"/>
                  <a:gd name="T74" fmla="*/ 154 w 256"/>
                  <a:gd name="T75" fmla="*/ 142 h 250"/>
                  <a:gd name="T76" fmla="*/ 166 w 256"/>
                  <a:gd name="T77" fmla="*/ 149 h 250"/>
                  <a:gd name="T78" fmla="*/ 183 w 256"/>
                  <a:gd name="T79" fmla="*/ 158 h 250"/>
                  <a:gd name="T80" fmla="*/ 156 w 256"/>
                  <a:gd name="T81" fmla="*/ 155 h 250"/>
                  <a:gd name="T82" fmla="*/ 145 w 256"/>
                  <a:gd name="T83" fmla="*/ 172 h 250"/>
                  <a:gd name="T84" fmla="*/ 110 w 256"/>
                  <a:gd name="T85" fmla="*/ 180 h 250"/>
                  <a:gd name="T86" fmla="*/ 120 w 256"/>
                  <a:gd name="T87" fmla="*/ 202 h 250"/>
                  <a:gd name="T88" fmla="*/ 141 w 256"/>
                  <a:gd name="T89" fmla="*/ 198 h 250"/>
                  <a:gd name="T90" fmla="*/ 160 w 256"/>
                  <a:gd name="T91" fmla="*/ 212 h 250"/>
                  <a:gd name="T92" fmla="*/ 179 w 256"/>
                  <a:gd name="T93" fmla="*/ 231 h 250"/>
                  <a:gd name="T94" fmla="*/ 204 w 256"/>
                  <a:gd name="T95" fmla="*/ 245 h 250"/>
                  <a:gd name="T96" fmla="*/ 202 w 256"/>
                  <a:gd name="T97" fmla="*/ 228 h 250"/>
                  <a:gd name="T98" fmla="*/ 230 w 256"/>
                  <a:gd name="T99" fmla="*/ 234 h 250"/>
                  <a:gd name="T100" fmla="*/ 222 w 256"/>
                  <a:gd name="T101" fmla="*/ 203 h 250"/>
                  <a:gd name="T102" fmla="*/ 203 w 256"/>
                  <a:gd name="T103" fmla="*/ 179 h 250"/>
                  <a:gd name="T104" fmla="*/ 205 w 256"/>
                  <a:gd name="T105" fmla="*/ 159 h 250"/>
                  <a:gd name="T106" fmla="*/ 220 w 256"/>
                  <a:gd name="T107" fmla="*/ 178 h 250"/>
                  <a:gd name="T108" fmla="*/ 242 w 256"/>
                  <a:gd name="T109" fmla="*/ 179 h 2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
                  <a:gd name="T166" fmla="*/ 0 h 250"/>
                  <a:gd name="T167" fmla="*/ 256 w 256"/>
                  <a:gd name="T168" fmla="*/ 250 h 2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 h="250">
                    <a:moveTo>
                      <a:pt x="242" y="179"/>
                    </a:moveTo>
                    <a:cubicBezTo>
                      <a:pt x="244" y="180"/>
                      <a:pt x="244" y="176"/>
                      <a:pt x="244" y="175"/>
                    </a:cubicBezTo>
                    <a:cubicBezTo>
                      <a:pt x="245" y="172"/>
                      <a:pt x="246" y="170"/>
                      <a:pt x="247" y="167"/>
                    </a:cubicBezTo>
                    <a:cubicBezTo>
                      <a:pt x="250" y="163"/>
                      <a:pt x="256" y="158"/>
                      <a:pt x="253" y="152"/>
                    </a:cubicBezTo>
                    <a:cubicBezTo>
                      <a:pt x="249" y="145"/>
                      <a:pt x="244" y="150"/>
                      <a:pt x="239" y="150"/>
                    </a:cubicBezTo>
                    <a:cubicBezTo>
                      <a:pt x="236" y="150"/>
                      <a:pt x="235" y="144"/>
                      <a:pt x="231" y="143"/>
                    </a:cubicBezTo>
                    <a:cubicBezTo>
                      <a:pt x="227" y="142"/>
                      <a:pt x="229" y="137"/>
                      <a:pt x="226" y="134"/>
                    </a:cubicBezTo>
                    <a:cubicBezTo>
                      <a:pt x="220" y="130"/>
                      <a:pt x="212" y="131"/>
                      <a:pt x="207" y="126"/>
                    </a:cubicBezTo>
                    <a:cubicBezTo>
                      <a:pt x="205" y="124"/>
                      <a:pt x="203" y="121"/>
                      <a:pt x="200" y="119"/>
                    </a:cubicBezTo>
                    <a:cubicBezTo>
                      <a:pt x="198" y="118"/>
                      <a:pt x="196" y="117"/>
                      <a:pt x="194" y="116"/>
                    </a:cubicBezTo>
                    <a:cubicBezTo>
                      <a:pt x="191" y="114"/>
                      <a:pt x="191" y="111"/>
                      <a:pt x="191" y="109"/>
                    </a:cubicBezTo>
                    <a:cubicBezTo>
                      <a:pt x="191" y="105"/>
                      <a:pt x="189" y="104"/>
                      <a:pt x="187" y="101"/>
                    </a:cubicBezTo>
                    <a:cubicBezTo>
                      <a:pt x="186" y="98"/>
                      <a:pt x="191" y="98"/>
                      <a:pt x="193" y="98"/>
                    </a:cubicBezTo>
                    <a:cubicBezTo>
                      <a:pt x="195" y="98"/>
                      <a:pt x="203" y="100"/>
                      <a:pt x="203" y="99"/>
                    </a:cubicBezTo>
                    <a:cubicBezTo>
                      <a:pt x="205" y="95"/>
                      <a:pt x="196" y="95"/>
                      <a:pt x="194" y="93"/>
                    </a:cubicBezTo>
                    <a:cubicBezTo>
                      <a:pt x="192" y="91"/>
                      <a:pt x="192" y="89"/>
                      <a:pt x="195" y="88"/>
                    </a:cubicBezTo>
                    <a:cubicBezTo>
                      <a:pt x="197" y="88"/>
                      <a:pt x="197" y="86"/>
                      <a:pt x="197" y="84"/>
                    </a:cubicBezTo>
                    <a:cubicBezTo>
                      <a:pt x="195" y="80"/>
                      <a:pt x="188" y="77"/>
                      <a:pt x="184" y="80"/>
                    </a:cubicBezTo>
                    <a:cubicBezTo>
                      <a:pt x="181" y="82"/>
                      <a:pt x="180" y="89"/>
                      <a:pt x="175" y="88"/>
                    </a:cubicBezTo>
                    <a:cubicBezTo>
                      <a:pt x="173" y="88"/>
                      <a:pt x="173" y="86"/>
                      <a:pt x="173" y="84"/>
                    </a:cubicBezTo>
                    <a:cubicBezTo>
                      <a:pt x="173" y="82"/>
                      <a:pt x="175" y="81"/>
                      <a:pt x="178" y="80"/>
                    </a:cubicBezTo>
                    <a:cubicBezTo>
                      <a:pt x="183" y="78"/>
                      <a:pt x="186" y="74"/>
                      <a:pt x="184" y="69"/>
                    </a:cubicBezTo>
                    <a:cubicBezTo>
                      <a:pt x="179" y="68"/>
                      <a:pt x="175" y="67"/>
                      <a:pt x="171" y="68"/>
                    </a:cubicBezTo>
                    <a:cubicBezTo>
                      <a:pt x="167" y="70"/>
                      <a:pt x="166" y="67"/>
                      <a:pt x="166" y="65"/>
                    </a:cubicBezTo>
                    <a:cubicBezTo>
                      <a:pt x="165" y="61"/>
                      <a:pt x="158" y="64"/>
                      <a:pt x="156" y="65"/>
                    </a:cubicBezTo>
                    <a:cubicBezTo>
                      <a:pt x="156" y="65"/>
                      <a:pt x="153" y="66"/>
                      <a:pt x="152" y="65"/>
                    </a:cubicBezTo>
                    <a:cubicBezTo>
                      <a:pt x="152" y="64"/>
                      <a:pt x="152" y="62"/>
                      <a:pt x="153" y="62"/>
                    </a:cubicBezTo>
                    <a:cubicBezTo>
                      <a:pt x="154" y="61"/>
                      <a:pt x="155" y="60"/>
                      <a:pt x="157" y="60"/>
                    </a:cubicBezTo>
                    <a:cubicBezTo>
                      <a:pt x="159" y="60"/>
                      <a:pt x="161" y="59"/>
                      <a:pt x="162" y="58"/>
                    </a:cubicBezTo>
                    <a:cubicBezTo>
                      <a:pt x="163" y="55"/>
                      <a:pt x="160" y="51"/>
                      <a:pt x="157" y="50"/>
                    </a:cubicBezTo>
                    <a:cubicBezTo>
                      <a:pt x="154" y="48"/>
                      <a:pt x="149" y="48"/>
                      <a:pt x="146" y="49"/>
                    </a:cubicBezTo>
                    <a:cubicBezTo>
                      <a:pt x="142" y="50"/>
                      <a:pt x="142" y="52"/>
                      <a:pt x="141" y="55"/>
                    </a:cubicBezTo>
                    <a:cubicBezTo>
                      <a:pt x="136" y="55"/>
                      <a:pt x="146" y="45"/>
                      <a:pt x="139" y="45"/>
                    </a:cubicBezTo>
                    <a:cubicBezTo>
                      <a:pt x="136" y="46"/>
                      <a:pt x="134" y="47"/>
                      <a:pt x="132" y="49"/>
                    </a:cubicBezTo>
                    <a:cubicBezTo>
                      <a:pt x="129" y="52"/>
                      <a:pt x="128" y="45"/>
                      <a:pt x="130" y="44"/>
                    </a:cubicBezTo>
                    <a:cubicBezTo>
                      <a:pt x="133" y="42"/>
                      <a:pt x="134" y="39"/>
                      <a:pt x="129" y="38"/>
                    </a:cubicBezTo>
                    <a:cubicBezTo>
                      <a:pt x="123" y="36"/>
                      <a:pt x="128" y="33"/>
                      <a:pt x="127" y="30"/>
                    </a:cubicBezTo>
                    <a:cubicBezTo>
                      <a:pt x="127" y="29"/>
                      <a:pt x="127" y="27"/>
                      <a:pt x="125" y="26"/>
                    </a:cubicBezTo>
                    <a:cubicBezTo>
                      <a:pt x="123" y="26"/>
                      <a:pt x="121" y="27"/>
                      <a:pt x="120" y="27"/>
                    </a:cubicBezTo>
                    <a:cubicBezTo>
                      <a:pt x="117" y="27"/>
                      <a:pt x="113" y="23"/>
                      <a:pt x="112" y="21"/>
                    </a:cubicBezTo>
                    <a:cubicBezTo>
                      <a:pt x="119" y="23"/>
                      <a:pt x="119" y="18"/>
                      <a:pt x="115" y="14"/>
                    </a:cubicBezTo>
                    <a:cubicBezTo>
                      <a:pt x="112" y="11"/>
                      <a:pt x="109" y="6"/>
                      <a:pt x="103" y="5"/>
                    </a:cubicBezTo>
                    <a:cubicBezTo>
                      <a:pt x="99" y="5"/>
                      <a:pt x="96" y="5"/>
                      <a:pt x="93" y="5"/>
                    </a:cubicBezTo>
                    <a:cubicBezTo>
                      <a:pt x="90" y="5"/>
                      <a:pt x="86" y="4"/>
                      <a:pt x="83" y="4"/>
                    </a:cubicBezTo>
                    <a:cubicBezTo>
                      <a:pt x="77" y="2"/>
                      <a:pt x="80" y="10"/>
                      <a:pt x="82" y="12"/>
                    </a:cubicBezTo>
                    <a:cubicBezTo>
                      <a:pt x="84" y="15"/>
                      <a:pt x="88" y="22"/>
                      <a:pt x="92" y="22"/>
                    </a:cubicBezTo>
                    <a:cubicBezTo>
                      <a:pt x="95" y="22"/>
                      <a:pt x="97" y="21"/>
                      <a:pt x="100" y="21"/>
                    </a:cubicBezTo>
                    <a:cubicBezTo>
                      <a:pt x="102" y="21"/>
                      <a:pt x="105" y="23"/>
                      <a:pt x="103" y="24"/>
                    </a:cubicBezTo>
                    <a:cubicBezTo>
                      <a:pt x="101" y="25"/>
                      <a:pt x="99" y="24"/>
                      <a:pt x="97" y="25"/>
                    </a:cubicBezTo>
                    <a:cubicBezTo>
                      <a:pt x="96" y="26"/>
                      <a:pt x="99" y="29"/>
                      <a:pt x="100" y="30"/>
                    </a:cubicBezTo>
                    <a:cubicBezTo>
                      <a:pt x="100" y="31"/>
                      <a:pt x="101" y="34"/>
                      <a:pt x="99" y="34"/>
                    </a:cubicBezTo>
                    <a:cubicBezTo>
                      <a:pt x="98" y="35"/>
                      <a:pt x="94" y="35"/>
                      <a:pt x="94" y="36"/>
                    </a:cubicBezTo>
                    <a:cubicBezTo>
                      <a:pt x="93" y="37"/>
                      <a:pt x="94" y="39"/>
                      <a:pt x="92" y="39"/>
                    </a:cubicBezTo>
                    <a:cubicBezTo>
                      <a:pt x="91" y="39"/>
                      <a:pt x="89" y="37"/>
                      <a:pt x="89" y="36"/>
                    </a:cubicBezTo>
                    <a:cubicBezTo>
                      <a:pt x="87" y="35"/>
                      <a:pt x="86" y="31"/>
                      <a:pt x="83" y="33"/>
                    </a:cubicBezTo>
                    <a:cubicBezTo>
                      <a:pt x="81" y="35"/>
                      <a:pt x="80" y="37"/>
                      <a:pt x="78" y="39"/>
                    </a:cubicBezTo>
                    <a:cubicBezTo>
                      <a:pt x="77" y="41"/>
                      <a:pt x="75" y="39"/>
                      <a:pt x="75" y="38"/>
                    </a:cubicBezTo>
                    <a:cubicBezTo>
                      <a:pt x="73" y="35"/>
                      <a:pt x="75" y="33"/>
                      <a:pt x="76" y="31"/>
                    </a:cubicBezTo>
                    <a:cubicBezTo>
                      <a:pt x="82" y="24"/>
                      <a:pt x="79" y="12"/>
                      <a:pt x="73" y="5"/>
                    </a:cubicBezTo>
                    <a:cubicBezTo>
                      <a:pt x="71" y="3"/>
                      <a:pt x="67" y="2"/>
                      <a:pt x="63" y="3"/>
                    </a:cubicBezTo>
                    <a:cubicBezTo>
                      <a:pt x="60" y="4"/>
                      <a:pt x="58" y="3"/>
                      <a:pt x="56" y="4"/>
                    </a:cubicBezTo>
                    <a:cubicBezTo>
                      <a:pt x="54" y="6"/>
                      <a:pt x="54" y="8"/>
                      <a:pt x="51" y="9"/>
                    </a:cubicBezTo>
                    <a:cubicBezTo>
                      <a:pt x="50" y="9"/>
                      <a:pt x="48" y="9"/>
                      <a:pt x="46" y="9"/>
                    </a:cubicBezTo>
                    <a:cubicBezTo>
                      <a:pt x="46" y="10"/>
                      <a:pt x="45" y="14"/>
                      <a:pt x="45" y="14"/>
                    </a:cubicBezTo>
                    <a:cubicBezTo>
                      <a:pt x="44" y="16"/>
                      <a:pt x="46" y="17"/>
                      <a:pt x="44" y="18"/>
                    </a:cubicBezTo>
                    <a:cubicBezTo>
                      <a:pt x="43" y="19"/>
                      <a:pt x="41" y="19"/>
                      <a:pt x="40" y="20"/>
                    </a:cubicBezTo>
                    <a:cubicBezTo>
                      <a:pt x="37" y="22"/>
                      <a:pt x="40" y="27"/>
                      <a:pt x="42" y="28"/>
                    </a:cubicBezTo>
                    <a:cubicBezTo>
                      <a:pt x="46" y="32"/>
                      <a:pt x="45" y="32"/>
                      <a:pt x="40" y="35"/>
                    </a:cubicBezTo>
                    <a:cubicBezTo>
                      <a:pt x="35" y="37"/>
                      <a:pt x="40" y="43"/>
                      <a:pt x="42" y="45"/>
                    </a:cubicBezTo>
                    <a:cubicBezTo>
                      <a:pt x="44" y="47"/>
                      <a:pt x="48" y="53"/>
                      <a:pt x="42" y="51"/>
                    </a:cubicBezTo>
                    <a:cubicBezTo>
                      <a:pt x="36" y="50"/>
                      <a:pt x="37" y="47"/>
                      <a:pt x="35" y="44"/>
                    </a:cubicBezTo>
                    <a:cubicBezTo>
                      <a:pt x="34" y="42"/>
                      <a:pt x="32" y="40"/>
                      <a:pt x="32" y="38"/>
                    </a:cubicBezTo>
                    <a:cubicBezTo>
                      <a:pt x="32" y="35"/>
                      <a:pt x="34" y="32"/>
                      <a:pt x="33" y="29"/>
                    </a:cubicBezTo>
                    <a:cubicBezTo>
                      <a:pt x="32" y="27"/>
                      <a:pt x="31" y="26"/>
                      <a:pt x="30" y="24"/>
                    </a:cubicBezTo>
                    <a:cubicBezTo>
                      <a:pt x="30" y="21"/>
                      <a:pt x="32" y="19"/>
                      <a:pt x="34" y="17"/>
                    </a:cubicBezTo>
                    <a:cubicBezTo>
                      <a:pt x="36" y="16"/>
                      <a:pt x="37" y="14"/>
                      <a:pt x="40" y="13"/>
                    </a:cubicBezTo>
                    <a:cubicBezTo>
                      <a:pt x="42" y="11"/>
                      <a:pt x="42" y="8"/>
                      <a:pt x="44" y="7"/>
                    </a:cubicBezTo>
                    <a:cubicBezTo>
                      <a:pt x="50" y="3"/>
                      <a:pt x="47" y="0"/>
                      <a:pt x="41" y="0"/>
                    </a:cubicBezTo>
                    <a:cubicBezTo>
                      <a:pt x="34" y="0"/>
                      <a:pt x="27" y="2"/>
                      <a:pt x="22" y="6"/>
                    </a:cubicBezTo>
                    <a:cubicBezTo>
                      <a:pt x="20" y="7"/>
                      <a:pt x="17" y="9"/>
                      <a:pt x="14" y="10"/>
                    </a:cubicBezTo>
                    <a:cubicBezTo>
                      <a:pt x="12" y="12"/>
                      <a:pt x="11" y="15"/>
                      <a:pt x="9" y="17"/>
                    </a:cubicBezTo>
                    <a:cubicBezTo>
                      <a:pt x="6" y="23"/>
                      <a:pt x="2" y="29"/>
                      <a:pt x="1" y="36"/>
                    </a:cubicBezTo>
                    <a:cubicBezTo>
                      <a:pt x="1" y="38"/>
                      <a:pt x="1" y="41"/>
                      <a:pt x="1" y="44"/>
                    </a:cubicBezTo>
                    <a:cubicBezTo>
                      <a:pt x="1" y="47"/>
                      <a:pt x="0" y="51"/>
                      <a:pt x="1" y="53"/>
                    </a:cubicBezTo>
                    <a:cubicBezTo>
                      <a:pt x="4" y="57"/>
                      <a:pt x="12" y="57"/>
                      <a:pt x="17" y="59"/>
                    </a:cubicBezTo>
                    <a:cubicBezTo>
                      <a:pt x="18" y="60"/>
                      <a:pt x="22" y="63"/>
                      <a:pt x="20" y="63"/>
                    </a:cubicBezTo>
                    <a:cubicBezTo>
                      <a:pt x="17" y="64"/>
                      <a:pt x="12" y="61"/>
                      <a:pt x="10" y="61"/>
                    </a:cubicBezTo>
                    <a:cubicBezTo>
                      <a:pt x="7" y="60"/>
                      <a:pt x="6" y="62"/>
                      <a:pt x="6" y="65"/>
                    </a:cubicBezTo>
                    <a:cubicBezTo>
                      <a:pt x="6" y="68"/>
                      <a:pt x="10" y="69"/>
                      <a:pt x="12" y="71"/>
                    </a:cubicBezTo>
                    <a:cubicBezTo>
                      <a:pt x="15" y="73"/>
                      <a:pt x="17" y="76"/>
                      <a:pt x="20" y="78"/>
                    </a:cubicBezTo>
                    <a:cubicBezTo>
                      <a:pt x="23" y="80"/>
                      <a:pt x="27" y="80"/>
                      <a:pt x="31" y="80"/>
                    </a:cubicBezTo>
                    <a:cubicBezTo>
                      <a:pt x="37" y="81"/>
                      <a:pt x="41" y="84"/>
                      <a:pt x="48" y="84"/>
                    </a:cubicBezTo>
                    <a:cubicBezTo>
                      <a:pt x="51" y="84"/>
                      <a:pt x="55" y="84"/>
                      <a:pt x="58" y="84"/>
                    </a:cubicBezTo>
                    <a:cubicBezTo>
                      <a:pt x="63" y="84"/>
                      <a:pt x="68" y="85"/>
                      <a:pt x="72" y="85"/>
                    </a:cubicBezTo>
                    <a:cubicBezTo>
                      <a:pt x="76" y="85"/>
                      <a:pt x="77" y="83"/>
                      <a:pt x="80" y="82"/>
                    </a:cubicBezTo>
                    <a:cubicBezTo>
                      <a:pt x="84" y="82"/>
                      <a:pt x="88" y="84"/>
                      <a:pt x="92" y="85"/>
                    </a:cubicBezTo>
                    <a:cubicBezTo>
                      <a:pt x="96" y="85"/>
                      <a:pt x="102" y="84"/>
                      <a:pt x="99" y="79"/>
                    </a:cubicBezTo>
                    <a:cubicBezTo>
                      <a:pt x="98" y="79"/>
                      <a:pt x="92" y="73"/>
                      <a:pt x="92" y="72"/>
                    </a:cubicBezTo>
                    <a:cubicBezTo>
                      <a:pt x="96" y="70"/>
                      <a:pt x="102" y="70"/>
                      <a:pt x="104" y="74"/>
                    </a:cubicBezTo>
                    <a:cubicBezTo>
                      <a:pt x="105" y="75"/>
                      <a:pt x="107" y="79"/>
                      <a:pt x="107" y="81"/>
                    </a:cubicBezTo>
                    <a:cubicBezTo>
                      <a:pt x="107" y="84"/>
                      <a:pt x="105" y="86"/>
                      <a:pt x="108" y="88"/>
                    </a:cubicBezTo>
                    <a:cubicBezTo>
                      <a:pt x="109" y="88"/>
                      <a:pt x="110" y="89"/>
                      <a:pt x="112" y="89"/>
                    </a:cubicBezTo>
                    <a:cubicBezTo>
                      <a:pt x="113" y="90"/>
                      <a:pt x="115" y="89"/>
                      <a:pt x="116" y="90"/>
                    </a:cubicBezTo>
                    <a:cubicBezTo>
                      <a:pt x="117" y="91"/>
                      <a:pt x="113" y="94"/>
                      <a:pt x="113" y="95"/>
                    </a:cubicBezTo>
                    <a:cubicBezTo>
                      <a:pt x="112" y="97"/>
                      <a:pt x="116" y="99"/>
                      <a:pt x="117" y="99"/>
                    </a:cubicBezTo>
                    <a:cubicBezTo>
                      <a:pt x="119" y="98"/>
                      <a:pt x="120" y="96"/>
                      <a:pt x="123" y="98"/>
                    </a:cubicBezTo>
                    <a:cubicBezTo>
                      <a:pt x="125" y="99"/>
                      <a:pt x="126" y="102"/>
                      <a:pt x="125" y="103"/>
                    </a:cubicBezTo>
                    <a:cubicBezTo>
                      <a:pt x="124" y="105"/>
                      <a:pt x="121" y="104"/>
                      <a:pt x="120" y="105"/>
                    </a:cubicBezTo>
                    <a:cubicBezTo>
                      <a:pt x="116" y="107"/>
                      <a:pt x="121" y="110"/>
                      <a:pt x="124" y="110"/>
                    </a:cubicBezTo>
                    <a:cubicBezTo>
                      <a:pt x="127" y="111"/>
                      <a:pt x="128" y="109"/>
                      <a:pt x="131" y="108"/>
                    </a:cubicBezTo>
                    <a:cubicBezTo>
                      <a:pt x="135" y="106"/>
                      <a:pt x="139" y="113"/>
                      <a:pt x="140" y="115"/>
                    </a:cubicBezTo>
                    <a:cubicBezTo>
                      <a:pt x="142" y="118"/>
                      <a:pt x="145" y="119"/>
                      <a:pt x="147" y="122"/>
                    </a:cubicBezTo>
                    <a:cubicBezTo>
                      <a:pt x="149" y="124"/>
                      <a:pt x="152" y="126"/>
                      <a:pt x="153" y="129"/>
                    </a:cubicBezTo>
                    <a:cubicBezTo>
                      <a:pt x="154" y="133"/>
                      <a:pt x="155" y="138"/>
                      <a:pt x="154" y="142"/>
                    </a:cubicBezTo>
                    <a:cubicBezTo>
                      <a:pt x="153" y="145"/>
                      <a:pt x="150" y="149"/>
                      <a:pt x="151" y="152"/>
                    </a:cubicBezTo>
                    <a:cubicBezTo>
                      <a:pt x="152" y="155"/>
                      <a:pt x="160" y="153"/>
                      <a:pt x="162" y="153"/>
                    </a:cubicBezTo>
                    <a:cubicBezTo>
                      <a:pt x="165" y="152"/>
                      <a:pt x="164" y="151"/>
                      <a:pt x="166" y="149"/>
                    </a:cubicBezTo>
                    <a:cubicBezTo>
                      <a:pt x="167" y="147"/>
                      <a:pt x="171" y="147"/>
                      <a:pt x="173" y="148"/>
                    </a:cubicBezTo>
                    <a:cubicBezTo>
                      <a:pt x="176" y="148"/>
                      <a:pt x="177" y="151"/>
                      <a:pt x="178" y="152"/>
                    </a:cubicBezTo>
                    <a:cubicBezTo>
                      <a:pt x="179" y="155"/>
                      <a:pt x="182" y="156"/>
                      <a:pt x="183" y="158"/>
                    </a:cubicBezTo>
                    <a:cubicBezTo>
                      <a:pt x="184" y="162"/>
                      <a:pt x="174" y="167"/>
                      <a:pt x="171" y="168"/>
                    </a:cubicBezTo>
                    <a:cubicBezTo>
                      <a:pt x="168" y="169"/>
                      <a:pt x="165" y="159"/>
                      <a:pt x="164" y="157"/>
                    </a:cubicBezTo>
                    <a:cubicBezTo>
                      <a:pt x="162" y="155"/>
                      <a:pt x="159" y="155"/>
                      <a:pt x="156" y="155"/>
                    </a:cubicBezTo>
                    <a:cubicBezTo>
                      <a:pt x="153" y="155"/>
                      <a:pt x="149" y="153"/>
                      <a:pt x="146" y="156"/>
                    </a:cubicBezTo>
                    <a:cubicBezTo>
                      <a:pt x="144" y="158"/>
                      <a:pt x="137" y="163"/>
                      <a:pt x="141" y="166"/>
                    </a:cubicBezTo>
                    <a:cubicBezTo>
                      <a:pt x="143" y="168"/>
                      <a:pt x="145" y="169"/>
                      <a:pt x="145" y="172"/>
                    </a:cubicBezTo>
                    <a:cubicBezTo>
                      <a:pt x="145" y="174"/>
                      <a:pt x="145" y="176"/>
                      <a:pt x="143" y="177"/>
                    </a:cubicBezTo>
                    <a:cubicBezTo>
                      <a:pt x="138" y="180"/>
                      <a:pt x="128" y="180"/>
                      <a:pt x="123" y="179"/>
                    </a:cubicBezTo>
                    <a:cubicBezTo>
                      <a:pt x="118" y="178"/>
                      <a:pt x="112" y="174"/>
                      <a:pt x="110" y="180"/>
                    </a:cubicBezTo>
                    <a:cubicBezTo>
                      <a:pt x="109" y="183"/>
                      <a:pt x="108" y="185"/>
                      <a:pt x="107" y="188"/>
                    </a:cubicBezTo>
                    <a:cubicBezTo>
                      <a:pt x="106" y="190"/>
                      <a:pt x="105" y="193"/>
                      <a:pt x="106" y="196"/>
                    </a:cubicBezTo>
                    <a:cubicBezTo>
                      <a:pt x="108" y="199"/>
                      <a:pt x="116" y="205"/>
                      <a:pt x="120" y="202"/>
                    </a:cubicBezTo>
                    <a:cubicBezTo>
                      <a:pt x="123" y="199"/>
                      <a:pt x="124" y="201"/>
                      <a:pt x="127" y="200"/>
                    </a:cubicBezTo>
                    <a:cubicBezTo>
                      <a:pt x="129" y="200"/>
                      <a:pt x="128" y="198"/>
                      <a:pt x="129" y="196"/>
                    </a:cubicBezTo>
                    <a:cubicBezTo>
                      <a:pt x="130" y="191"/>
                      <a:pt x="138" y="200"/>
                      <a:pt x="141" y="198"/>
                    </a:cubicBezTo>
                    <a:cubicBezTo>
                      <a:pt x="144" y="196"/>
                      <a:pt x="144" y="196"/>
                      <a:pt x="147" y="198"/>
                    </a:cubicBezTo>
                    <a:cubicBezTo>
                      <a:pt x="150" y="199"/>
                      <a:pt x="153" y="201"/>
                      <a:pt x="154" y="204"/>
                    </a:cubicBezTo>
                    <a:cubicBezTo>
                      <a:pt x="156" y="206"/>
                      <a:pt x="157" y="211"/>
                      <a:pt x="160" y="212"/>
                    </a:cubicBezTo>
                    <a:cubicBezTo>
                      <a:pt x="162" y="213"/>
                      <a:pt x="165" y="212"/>
                      <a:pt x="165" y="215"/>
                    </a:cubicBezTo>
                    <a:cubicBezTo>
                      <a:pt x="165" y="219"/>
                      <a:pt x="166" y="226"/>
                      <a:pt x="172" y="226"/>
                    </a:cubicBezTo>
                    <a:cubicBezTo>
                      <a:pt x="176" y="226"/>
                      <a:pt x="176" y="229"/>
                      <a:pt x="179" y="231"/>
                    </a:cubicBezTo>
                    <a:cubicBezTo>
                      <a:pt x="182" y="232"/>
                      <a:pt x="185" y="231"/>
                      <a:pt x="188" y="234"/>
                    </a:cubicBezTo>
                    <a:cubicBezTo>
                      <a:pt x="190" y="236"/>
                      <a:pt x="192" y="238"/>
                      <a:pt x="194" y="240"/>
                    </a:cubicBezTo>
                    <a:cubicBezTo>
                      <a:pt x="197" y="243"/>
                      <a:pt x="201" y="244"/>
                      <a:pt x="204" y="245"/>
                    </a:cubicBezTo>
                    <a:cubicBezTo>
                      <a:pt x="207" y="246"/>
                      <a:pt x="211" y="250"/>
                      <a:pt x="214" y="248"/>
                    </a:cubicBezTo>
                    <a:cubicBezTo>
                      <a:pt x="216" y="247"/>
                      <a:pt x="216" y="244"/>
                      <a:pt x="215" y="241"/>
                    </a:cubicBezTo>
                    <a:cubicBezTo>
                      <a:pt x="212" y="235"/>
                      <a:pt x="207" y="232"/>
                      <a:pt x="202" y="228"/>
                    </a:cubicBezTo>
                    <a:cubicBezTo>
                      <a:pt x="196" y="224"/>
                      <a:pt x="192" y="221"/>
                      <a:pt x="192" y="214"/>
                    </a:cubicBezTo>
                    <a:cubicBezTo>
                      <a:pt x="196" y="212"/>
                      <a:pt x="212" y="225"/>
                      <a:pt x="213" y="228"/>
                    </a:cubicBezTo>
                    <a:cubicBezTo>
                      <a:pt x="216" y="233"/>
                      <a:pt x="225" y="237"/>
                      <a:pt x="230" y="234"/>
                    </a:cubicBezTo>
                    <a:cubicBezTo>
                      <a:pt x="232" y="232"/>
                      <a:pt x="232" y="228"/>
                      <a:pt x="231" y="226"/>
                    </a:cubicBezTo>
                    <a:cubicBezTo>
                      <a:pt x="229" y="223"/>
                      <a:pt x="232" y="221"/>
                      <a:pt x="232" y="218"/>
                    </a:cubicBezTo>
                    <a:cubicBezTo>
                      <a:pt x="231" y="211"/>
                      <a:pt x="225" y="208"/>
                      <a:pt x="222" y="203"/>
                    </a:cubicBezTo>
                    <a:cubicBezTo>
                      <a:pt x="221" y="200"/>
                      <a:pt x="221" y="198"/>
                      <a:pt x="219" y="196"/>
                    </a:cubicBezTo>
                    <a:cubicBezTo>
                      <a:pt x="217" y="194"/>
                      <a:pt x="214" y="193"/>
                      <a:pt x="212" y="192"/>
                    </a:cubicBezTo>
                    <a:cubicBezTo>
                      <a:pt x="208" y="189"/>
                      <a:pt x="207" y="182"/>
                      <a:pt x="203" y="179"/>
                    </a:cubicBezTo>
                    <a:cubicBezTo>
                      <a:pt x="197" y="176"/>
                      <a:pt x="195" y="170"/>
                      <a:pt x="193" y="165"/>
                    </a:cubicBezTo>
                    <a:cubicBezTo>
                      <a:pt x="196" y="164"/>
                      <a:pt x="202" y="172"/>
                      <a:pt x="203" y="169"/>
                    </a:cubicBezTo>
                    <a:cubicBezTo>
                      <a:pt x="204" y="167"/>
                      <a:pt x="202" y="158"/>
                      <a:pt x="205" y="159"/>
                    </a:cubicBezTo>
                    <a:cubicBezTo>
                      <a:pt x="208" y="160"/>
                      <a:pt x="211" y="165"/>
                      <a:pt x="213" y="167"/>
                    </a:cubicBezTo>
                    <a:cubicBezTo>
                      <a:pt x="216" y="169"/>
                      <a:pt x="224" y="164"/>
                      <a:pt x="225" y="167"/>
                    </a:cubicBezTo>
                    <a:cubicBezTo>
                      <a:pt x="227" y="171"/>
                      <a:pt x="218" y="172"/>
                      <a:pt x="220" y="178"/>
                    </a:cubicBezTo>
                    <a:cubicBezTo>
                      <a:pt x="221" y="182"/>
                      <a:pt x="228" y="185"/>
                      <a:pt x="231" y="187"/>
                    </a:cubicBezTo>
                    <a:cubicBezTo>
                      <a:pt x="237" y="192"/>
                      <a:pt x="237" y="186"/>
                      <a:pt x="236" y="182"/>
                    </a:cubicBezTo>
                    <a:cubicBezTo>
                      <a:pt x="235" y="176"/>
                      <a:pt x="237" y="177"/>
                      <a:pt x="242" y="17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69" name="Freeform 101"/>
              <p:cNvSpPr>
                <a:spLocks noChangeArrowheads="1"/>
              </p:cNvSpPr>
              <p:nvPr/>
            </p:nvSpPr>
            <p:spPr bwMode="auto">
              <a:xfrm>
                <a:off x="533400" y="468313"/>
                <a:ext cx="7938" cy="7938"/>
              </a:xfrm>
              <a:custGeom>
                <a:avLst/>
                <a:gdLst>
                  <a:gd name="T0" fmla="*/ 3 w 10"/>
                  <a:gd name="T1" fmla="*/ 1 h 9"/>
                  <a:gd name="T2" fmla="*/ 3 w 10"/>
                  <a:gd name="T3" fmla="*/ 5 h 9"/>
                  <a:gd name="T4" fmla="*/ 9 w 10"/>
                  <a:gd name="T5" fmla="*/ 6 h 9"/>
                  <a:gd name="T6" fmla="*/ 3 w 10"/>
                  <a:gd name="T7" fmla="*/ 1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3" y="1"/>
                    </a:moveTo>
                    <a:cubicBezTo>
                      <a:pt x="0" y="1"/>
                      <a:pt x="3" y="3"/>
                      <a:pt x="3" y="5"/>
                    </a:cubicBezTo>
                    <a:cubicBezTo>
                      <a:pt x="4" y="6"/>
                      <a:pt x="7" y="9"/>
                      <a:pt x="9" y="6"/>
                    </a:cubicBezTo>
                    <a:cubicBezTo>
                      <a:pt x="10" y="4"/>
                      <a:pt x="6" y="0"/>
                      <a:pt x="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0" name="Freeform 102"/>
              <p:cNvSpPr>
                <a:spLocks noChangeArrowheads="1"/>
              </p:cNvSpPr>
              <p:nvPr/>
            </p:nvSpPr>
            <p:spPr bwMode="auto">
              <a:xfrm>
                <a:off x="598488" y="515938"/>
                <a:ext cx="4763" cy="4763"/>
              </a:xfrm>
              <a:custGeom>
                <a:avLst/>
                <a:gdLst>
                  <a:gd name="T0" fmla="*/ 0 w 6"/>
                  <a:gd name="T1" fmla="*/ 3 h 7"/>
                  <a:gd name="T2" fmla="*/ 3 w 6"/>
                  <a:gd name="T3" fmla="*/ 7 h 7"/>
                  <a:gd name="T4" fmla="*/ 6 w 6"/>
                  <a:gd name="T5" fmla="*/ 2 h 7"/>
                  <a:gd name="T6" fmla="*/ 1 w 6"/>
                  <a:gd name="T7" fmla="*/ 0 h 7"/>
                  <a:gd name="T8" fmla="*/ 0 w 6"/>
                  <a:gd name="T9" fmla="*/ 3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0" y="3"/>
                    </a:moveTo>
                    <a:cubicBezTo>
                      <a:pt x="0" y="6"/>
                      <a:pt x="1" y="6"/>
                      <a:pt x="3" y="7"/>
                    </a:cubicBezTo>
                    <a:cubicBezTo>
                      <a:pt x="5" y="7"/>
                      <a:pt x="6" y="3"/>
                      <a:pt x="6" y="2"/>
                    </a:cubicBezTo>
                    <a:cubicBezTo>
                      <a:pt x="1" y="0"/>
                      <a:pt x="1" y="0"/>
                      <a:pt x="1" y="0"/>
                    </a:cubicBezTo>
                    <a:cubicBezTo>
                      <a:pt x="0" y="0"/>
                      <a:pt x="0" y="3"/>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1" name="Freeform 103"/>
              <p:cNvSpPr>
                <a:spLocks noChangeArrowheads="1"/>
              </p:cNvSpPr>
              <p:nvPr/>
            </p:nvSpPr>
            <p:spPr bwMode="auto">
              <a:xfrm>
                <a:off x="817563" y="741363"/>
                <a:ext cx="3175" cy="4763"/>
              </a:xfrm>
              <a:custGeom>
                <a:avLst/>
                <a:gdLst>
                  <a:gd name="T0" fmla="*/ 0 w 5"/>
                  <a:gd name="T1" fmla="*/ 2 h 7"/>
                  <a:gd name="T2" fmla="*/ 2 w 5"/>
                  <a:gd name="T3" fmla="*/ 6 h 7"/>
                  <a:gd name="T4" fmla="*/ 5 w 5"/>
                  <a:gd name="T5" fmla="*/ 0 h 7"/>
                  <a:gd name="T6" fmla="*/ 0 w 5"/>
                  <a:gd name="T7" fmla="*/ 2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2"/>
                    </a:moveTo>
                    <a:cubicBezTo>
                      <a:pt x="0" y="4"/>
                      <a:pt x="0" y="5"/>
                      <a:pt x="2" y="6"/>
                    </a:cubicBezTo>
                    <a:cubicBezTo>
                      <a:pt x="5" y="7"/>
                      <a:pt x="5" y="0"/>
                      <a:pt x="5" y="0"/>
                    </a:cubicBezTo>
                    <a:cubicBezTo>
                      <a:pt x="3" y="0"/>
                      <a:pt x="1"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2" name="Freeform 104"/>
              <p:cNvSpPr>
                <a:spLocks noChangeArrowheads="1"/>
              </p:cNvSpPr>
              <p:nvPr/>
            </p:nvSpPr>
            <p:spPr bwMode="auto">
              <a:xfrm>
                <a:off x="812800" y="727075"/>
                <a:ext cx="14288" cy="12700"/>
              </a:xfrm>
              <a:custGeom>
                <a:avLst/>
                <a:gdLst>
                  <a:gd name="T0" fmla="*/ 18 w 19"/>
                  <a:gd name="T1" fmla="*/ 5 h 17"/>
                  <a:gd name="T2" fmla="*/ 9 w 19"/>
                  <a:gd name="T3" fmla="*/ 3 h 17"/>
                  <a:gd name="T4" fmla="*/ 6 w 19"/>
                  <a:gd name="T5" fmla="*/ 9 h 17"/>
                  <a:gd name="T6" fmla="*/ 2 w 19"/>
                  <a:gd name="T7" fmla="*/ 11 h 17"/>
                  <a:gd name="T8" fmla="*/ 10 w 19"/>
                  <a:gd name="T9" fmla="*/ 13 h 17"/>
                  <a:gd name="T10" fmla="*/ 18 w 19"/>
                  <a:gd name="T11" fmla="*/ 5 h 17"/>
                  <a:gd name="T12" fmla="*/ 0 60000 65536"/>
                  <a:gd name="T13" fmla="*/ 0 60000 65536"/>
                  <a:gd name="T14" fmla="*/ 0 60000 65536"/>
                  <a:gd name="T15" fmla="*/ 0 60000 65536"/>
                  <a:gd name="T16" fmla="*/ 0 60000 65536"/>
                  <a:gd name="T17" fmla="*/ 0 60000 65536"/>
                  <a:gd name="T18" fmla="*/ 0 w 19"/>
                  <a:gd name="T19" fmla="*/ 0 h 17"/>
                  <a:gd name="T20" fmla="*/ 19 w 19"/>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9" h="17">
                    <a:moveTo>
                      <a:pt x="18" y="5"/>
                    </a:moveTo>
                    <a:cubicBezTo>
                      <a:pt x="17" y="2"/>
                      <a:pt x="12" y="0"/>
                      <a:pt x="9" y="3"/>
                    </a:cubicBezTo>
                    <a:cubicBezTo>
                      <a:pt x="8" y="5"/>
                      <a:pt x="7" y="8"/>
                      <a:pt x="6" y="9"/>
                    </a:cubicBezTo>
                    <a:cubicBezTo>
                      <a:pt x="5" y="10"/>
                      <a:pt x="3" y="10"/>
                      <a:pt x="2" y="11"/>
                    </a:cubicBezTo>
                    <a:cubicBezTo>
                      <a:pt x="0" y="15"/>
                      <a:pt x="8" y="17"/>
                      <a:pt x="10" y="13"/>
                    </a:cubicBezTo>
                    <a:cubicBezTo>
                      <a:pt x="12" y="9"/>
                      <a:pt x="19" y="12"/>
                      <a:pt x="18"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3" name="Freeform 105"/>
              <p:cNvSpPr>
                <a:spLocks noChangeArrowheads="1"/>
              </p:cNvSpPr>
              <p:nvPr/>
            </p:nvSpPr>
            <p:spPr bwMode="auto">
              <a:xfrm>
                <a:off x="825500" y="327025"/>
                <a:ext cx="9525" cy="11113"/>
              </a:xfrm>
              <a:custGeom>
                <a:avLst/>
                <a:gdLst>
                  <a:gd name="T0" fmla="*/ 11 w 12"/>
                  <a:gd name="T1" fmla="*/ 13 h 14"/>
                  <a:gd name="T2" fmla="*/ 9 w 12"/>
                  <a:gd name="T3" fmla="*/ 7 h 14"/>
                  <a:gd name="T4" fmla="*/ 3 w 12"/>
                  <a:gd name="T5" fmla="*/ 0 h 14"/>
                  <a:gd name="T6" fmla="*/ 0 w 12"/>
                  <a:gd name="T7" fmla="*/ 2 h 14"/>
                  <a:gd name="T8" fmla="*/ 2 w 12"/>
                  <a:gd name="T9" fmla="*/ 7 h 14"/>
                  <a:gd name="T10" fmla="*/ 11 w 12"/>
                  <a:gd name="T11" fmla="*/ 13 h 14"/>
                  <a:gd name="T12" fmla="*/ 0 60000 65536"/>
                  <a:gd name="T13" fmla="*/ 0 60000 65536"/>
                  <a:gd name="T14" fmla="*/ 0 60000 65536"/>
                  <a:gd name="T15" fmla="*/ 0 60000 65536"/>
                  <a:gd name="T16" fmla="*/ 0 60000 65536"/>
                  <a:gd name="T17" fmla="*/ 0 60000 65536"/>
                  <a:gd name="T18" fmla="*/ 0 w 12"/>
                  <a:gd name="T19" fmla="*/ 0 h 14"/>
                  <a:gd name="T20" fmla="*/ 12 w 1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2" h="14">
                    <a:moveTo>
                      <a:pt x="11" y="13"/>
                    </a:moveTo>
                    <a:cubicBezTo>
                      <a:pt x="12" y="12"/>
                      <a:pt x="10" y="8"/>
                      <a:pt x="9" y="7"/>
                    </a:cubicBezTo>
                    <a:cubicBezTo>
                      <a:pt x="7" y="5"/>
                      <a:pt x="3" y="3"/>
                      <a:pt x="3" y="0"/>
                    </a:cubicBezTo>
                    <a:cubicBezTo>
                      <a:pt x="2" y="1"/>
                      <a:pt x="0" y="1"/>
                      <a:pt x="0" y="2"/>
                    </a:cubicBezTo>
                    <a:cubicBezTo>
                      <a:pt x="0" y="3"/>
                      <a:pt x="0" y="6"/>
                      <a:pt x="2" y="7"/>
                    </a:cubicBezTo>
                    <a:cubicBezTo>
                      <a:pt x="3" y="10"/>
                      <a:pt x="10" y="14"/>
                      <a:pt x="11"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4" name="Freeform 106"/>
              <p:cNvSpPr>
                <a:spLocks noChangeArrowheads="1"/>
              </p:cNvSpPr>
              <p:nvPr/>
            </p:nvSpPr>
            <p:spPr bwMode="auto">
              <a:xfrm>
                <a:off x="833438" y="455613"/>
                <a:ext cx="42863" cy="44450"/>
              </a:xfrm>
              <a:custGeom>
                <a:avLst/>
                <a:gdLst>
                  <a:gd name="T0" fmla="*/ 1 w 57"/>
                  <a:gd name="T1" fmla="*/ 16 h 59"/>
                  <a:gd name="T2" fmla="*/ 8 w 57"/>
                  <a:gd name="T3" fmla="*/ 16 h 59"/>
                  <a:gd name="T4" fmla="*/ 15 w 57"/>
                  <a:gd name="T5" fmla="*/ 23 h 59"/>
                  <a:gd name="T6" fmla="*/ 11 w 57"/>
                  <a:gd name="T7" fmla="*/ 26 h 59"/>
                  <a:gd name="T8" fmla="*/ 5 w 57"/>
                  <a:gd name="T9" fmla="*/ 27 h 59"/>
                  <a:gd name="T10" fmla="*/ 7 w 57"/>
                  <a:gd name="T11" fmla="*/ 32 h 59"/>
                  <a:gd name="T12" fmla="*/ 13 w 57"/>
                  <a:gd name="T13" fmla="*/ 33 h 59"/>
                  <a:gd name="T14" fmla="*/ 17 w 57"/>
                  <a:gd name="T15" fmla="*/ 39 h 59"/>
                  <a:gd name="T16" fmla="*/ 13 w 57"/>
                  <a:gd name="T17" fmla="*/ 40 h 59"/>
                  <a:gd name="T18" fmla="*/ 12 w 57"/>
                  <a:gd name="T19" fmla="*/ 44 h 59"/>
                  <a:gd name="T20" fmla="*/ 17 w 57"/>
                  <a:gd name="T21" fmla="*/ 50 h 59"/>
                  <a:gd name="T22" fmla="*/ 23 w 57"/>
                  <a:gd name="T23" fmla="*/ 48 h 59"/>
                  <a:gd name="T24" fmla="*/ 29 w 57"/>
                  <a:gd name="T25" fmla="*/ 54 h 59"/>
                  <a:gd name="T26" fmla="*/ 38 w 57"/>
                  <a:gd name="T27" fmla="*/ 53 h 59"/>
                  <a:gd name="T28" fmla="*/ 44 w 57"/>
                  <a:gd name="T29" fmla="*/ 49 h 59"/>
                  <a:gd name="T30" fmla="*/ 47 w 57"/>
                  <a:gd name="T31" fmla="*/ 47 h 59"/>
                  <a:gd name="T32" fmla="*/ 49 w 57"/>
                  <a:gd name="T33" fmla="*/ 44 h 59"/>
                  <a:gd name="T34" fmla="*/ 54 w 57"/>
                  <a:gd name="T35" fmla="*/ 42 h 59"/>
                  <a:gd name="T36" fmla="*/ 55 w 57"/>
                  <a:gd name="T37" fmla="*/ 37 h 59"/>
                  <a:gd name="T38" fmla="*/ 57 w 57"/>
                  <a:gd name="T39" fmla="*/ 32 h 59"/>
                  <a:gd name="T40" fmla="*/ 54 w 57"/>
                  <a:gd name="T41" fmla="*/ 26 h 59"/>
                  <a:gd name="T42" fmla="*/ 49 w 57"/>
                  <a:gd name="T43" fmla="*/ 18 h 59"/>
                  <a:gd name="T44" fmla="*/ 49 w 57"/>
                  <a:gd name="T45" fmla="*/ 14 h 59"/>
                  <a:gd name="T46" fmla="*/ 48 w 57"/>
                  <a:gd name="T47" fmla="*/ 11 h 59"/>
                  <a:gd name="T48" fmla="*/ 44 w 57"/>
                  <a:gd name="T49" fmla="*/ 9 h 59"/>
                  <a:gd name="T50" fmla="*/ 41 w 57"/>
                  <a:gd name="T51" fmla="*/ 7 h 59"/>
                  <a:gd name="T52" fmla="*/ 39 w 57"/>
                  <a:gd name="T53" fmla="*/ 12 h 59"/>
                  <a:gd name="T54" fmla="*/ 35 w 57"/>
                  <a:gd name="T55" fmla="*/ 11 h 59"/>
                  <a:gd name="T56" fmla="*/ 31 w 57"/>
                  <a:gd name="T57" fmla="*/ 13 h 59"/>
                  <a:gd name="T58" fmla="*/ 27 w 57"/>
                  <a:gd name="T59" fmla="*/ 9 h 59"/>
                  <a:gd name="T60" fmla="*/ 26 w 57"/>
                  <a:gd name="T61" fmla="*/ 14 h 59"/>
                  <a:gd name="T62" fmla="*/ 22 w 57"/>
                  <a:gd name="T63" fmla="*/ 10 h 59"/>
                  <a:gd name="T64" fmla="*/ 21 w 57"/>
                  <a:gd name="T65" fmla="*/ 16 h 59"/>
                  <a:gd name="T66" fmla="*/ 18 w 57"/>
                  <a:gd name="T67" fmla="*/ 16 h 59"/>
                  <a:gd name="T68" fmla="*/ 19 w 57"/>
                  <a:gd name="T69" fmla="*/ 13 h 59"/>
                  <a:gd name="T70" fmla="*/ 16 w 57"/>
                  <a:gd name="T71" fmla="*/ 8 h 59"/>
                  <a:gd name="T72" fmla="*/ 10 w 57"/>
                  <a:gd name="T73" fmla="*/ 2 h 59"/>
                  <a:gd name="T74" fmla="*/ 9 w 57"/>
                  <a:gd name="T75" fmla="*/ 8 h 59"/>
                  <a:gd name="T76" fmla="*/ 7 w 57"/>
                  <a:gd name="T77" fmla="*/ 7 h 59"/>
                  <a:gd name="T78" fmla="*/ 4 w 57"/>
                  <a:gd name="T79" fmla="*/ 7 h 59"/>
                  <a:gd name="T80" fmla="*/ 3 w 57"/>
                  <a:gd name="T81" fmla="*/ 13 h 59"/>
                  <a:gd name="T82" fmla="*/ 1 w 57"/>
                  <a:gd name="T83" fmla="*/ 16 h 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59"/>
                  <a:gd name="T128" fmla="*/ 57 w 57"/>
                  <a:gd name="T129" fmla="*/ 59 h 5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59">
                    <a:moveTo>
                      <a:pt x="1" y="16"/>
                    </a:moveTo>
                    <a:cubicBezTo>
                      <a:pt x="3" y="22"/>
                      <a:pt x="6" y="16"/>
                      <a:pt x="8" y="16"/>
                    </a:cubicBezTo>
                    <a:cubicBezTo>
                      <a:pt x="10" y="16"/>
                      <a:pt x="16" y="19"/>
                      <a:pt x="15" y="23"/>
                    </a:cubicBezTo>
                    <a:cubicBezTo>
                      <a:pt x="15" y="25"/>
                      <a:pt x="13" y="26"/>
                      <a:pt x="11" y="26"/>
                    </a:cubicBezTo>
                    <a:cubicBezTo>
                      <a:pt x="8" y="26"/>
                      <a:pt x="7" y="25"/>
                      <a:pt x="5" y="27"/>
                    </a:cubicBezTo>
                    <a:cubicBezTo>
                      <a:pt x="4" y="29"/>
                      <a:pt x="5" y="31"/>
                      <a:pt x="7" y="32"/>
                    </a:cubicBezTo>
                    <a:cubicBezTo>
                      <a:pt x="9" y="32"/>
                      <a:pt x="11" y="32"/>
                      <a:pt x="13" y="33"/>
                    </a:cubicBezTo>
                    <a:cubicBezTo>
                      <a:pt x="15" y="34"/>
                      <a:pt x="17" y="36"/>
                      <a:pt x="17" y="39"/>
                    </a:cubicBezTo>
                    <a:cubicBezTo>
                      <a:pt x="17" y="42"/>
                      <a:pt x="15" y="39"/>
                      <a:pt x="13" y="40"/>
                    </a:cubicBezTo>
                    <a:cubicBezTo>
                      <a:pt x="12" y="40"/>
                      <a:pt x="11" y="42"/>
                      <a:pt x="12" y="44"/>
                    </a:cubicBezTo>
                    <a:cubicBezTo>
                      <a:pt x="12" y="47"/>
                      <a:pt x="16" y="49"/>
                      <a:pt x="17" y="50"/>
                    </a:cubicBezTo>
                    <a:cubicBezTo>
                      <a:pt x="19" y="50"/>
                      <a:pt x="21" y="48"/>
                      <a:pt x="23" y="48"/>
                    </a:cubicBezTo>
                    <a:cubicBezTo>
                      <a:pt x="26" y="49"/>
                      <a:pt x="27" y="52"/>
                      <a:pt x="29" y="54"/>
                    </a:cubicBezTo>
                    <a:cubicBezTo>
                      <a:pt x="33" y="59"/>
                      <a:pt x="38" y="59"/>
                      <a:pt x="38" y="53"/>
                    </a:cubicBezTo>
                    <a:cubicBezTo>
                      <a:pt x="39" y="50"/>
                      <a:pt x="42" y="50"/>
                      <a:pt x="44" y="49"/>
                    </a:cubicBezTo>
                    <a:cubicBezTo>
                      <a:pt x="45" y="48"/>
                      <a:pt x="46" y="47"/>
                      <a:pt x="47" y="47"/>
                    </a:cubicBezTo>
                    <a:cubicBezTo>
                      <a:pt x="48" y="46"/>
                      <a:pt x="48" y="45"/>
                      <a:pt x="49" y="44"/>
                    </a:cubicBezTo>
                    <a:cubicBezTo>
                      <a:pt x="51" y="44"/>
                      <a:pt x="53" y="44"/>
                      <a:pt x="54" y="42"/>
                    </a:cubicBezTo>
                    <a:cubicBezTo>
                      <a:pt x="55" y="41"/>
                      <a:pt x="55" y="38"/>
                      <a:pt x="55" y="37"/>
                    </a:cubicBezTo>
                    <a:cubicBezTo>
                      <a:pt x="56" y="35"/>
                      <a:pt x="57" y="34"/>
                      <a:pt x="57" y="32"/>
                    </a:cubicBezTo>
                    <a:cubicBezTo>
                      <a:pt x="57" y="29"/>
                      <a:pt x="55" y="28"/>
                      <a:pt x="54" y="26"/>
                    </a:cubicBezTo>
                    <a:cubicBezTo>
                      <a:pt x="53" y="23"/>
                      <a:pt x="50" y="21"/>
                      <a:pt x="49" y="18"/>
                    </a:cubicBezTo>
                    <a:cubicBezTo>
                      <a:pt x="48" y="16"/>
                      <a:pt x="48" y="14"/>
                      <a:pt x="49" y="14"/>
                    </a:cubicBezTo>
                    <a:cubicBezTo>
                      <a:pt x="49" y="13"/>
                      <a:pt x="50" y="9"/>
                      <a:pt x="48" y="11"/>
                    </a:cubicBezTo>
                    <a:cubicBezTo>
                      <a:pt x="46" y="12"/>
                      <a:pt x="46" y="13"/>
                      <a:pt x="44" y="9"/>
                    </a:cubicBezTo>
                    <a:cubicBezTo>
                      <a:pt x="43" y="8"/>
                      <a:pt x="42" y="7"/>
                      <a:pt x="41" y="7"/>
                    </a:cubicBezTo>
                    <a:cubicBezTo>
                      <a:pt x="40" y="8"/>
                      <a:pt x="40" y="11"/>
                      <a:pt x="39" y="12"/>
                    </a:cubicBezTo>
                    <a:cubicBezTo>
                      <a:pt x="38" y="12"/>
                      <a:pt x="36" y="11"/>
                      <a:pt x="35" y="11"/>
                    </a:cubicBezTo>
                    <a:cubicBezTo>
                      <a:pt x="34" y="11"/>
                      <a:pt x="33" y="13"/>
                      <a:pt x="31" y="13"/>
                    </a:cubicBezTo>
                    <a:cubicBezTo>
                      <a:pt x="30" y="12"/>
                      <a:pt x="29" y="8"/>
                      <a:pt x="27" y="9"/>
                    </a:cubicBezTo>
                    <a:cubicBezTo>
                      <a:pt x="25" y="9"/>
                      <a:pt x="26" y="12"/>
                      <a:pt x="26" y="14"/>
                    </a:cubicBezTo>
                    <a:cubicBezTo>
                      <a:pt x="26" y="18"/>
                      <a:pt x="23" y="10"/>
                      <a:pt x="22" y="10"/>
                    </a:cubicBezTo>
                    <a:cubicBezTo>
                      <a:pt x="21" y="11"/>
                      <a:pt x="21" y="15"/>
                      <a:pt x="21" y="16"/>
                    </a:cubicBezTo>
                    <a:cubicBezTo>
                      <a:pt x="21" y="17"/>
                      <a:pt x="19" y="19"/>
                      <a:pt x="18" y="16"/>
                    </a:cubicBezTo>
                    <a:cubicBezTo>
                      <a:pt x="18" y="16"/>
                      <a:pt x="19" y="14"/>
                      <a:pt x="19" y="13"/>
                    </a:cubicBezTo>
                    <a:cubicBezTo>
                      <a:pt x="18" y="11"/>
                      <a:pt x="17" y="11"/>
                      <a:pt x="16" y="8"/>
                    </a:cubicBezTo>
                    <a:cubicBezTo>
                      <a:pt x="16" y="6"/>
                      <a:pt x="11" y="3"/>
                      <a:pt x="10" y="2"/>
                    </a:cubicBezTo>
                    <a:cubicBezTo>
                      <a:pt x="7" y="0"/>
                      <a:pt x="9" y="6"/>
                      <a:pt x="9" y="8"/>
                    </a:cubicBezTo>
                    <a:cubicBezTo>
                      <a:pt x="10" y="10"/>
                      <a:pt x="8" y="8"/>
                      <a:pt x="7" y="7"/>
                    </a:cubicBezTo>
                    <a:cubicBezTo>
                      <a:pt x="6" y="4"/>
                      <a:pt x="4" y="5"/>
                      <a:pt x="4" y="7"/>
                    </a:cubicBezTo>
                    <a:cubicBezTo>
                      <a:pt x="4" y="9"/>
                      <a:pt x="4" y="12"/>
                      <a:pt x="3" y="13"/>
                    </a:cubicBezTo>
                    <a:cubicBezTo>
                      <a:pt x="3" y="14"/>
                      <a:pt x="0" y="14"/>
                      <a:pt x="1" y="1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5" name="Freeform 107"/>
              <p:cNvSpPr>
                <a:spLocks noChangeArrowheads="1"/>
              </p:cNvSpPr>
              <p:nvPr/>
            </p:nvSpPr>
            <p:spPr bwMode="auto">
              <a:xfrm>
                <a:off x="817563" y="304800"/>
                <a:ext cx="6350" cy="15875"/>
              </a:xfrm>
              <a:custGeom>
                <a:avLst/>
                <a:gdLst>
                  <a:gd name="T0" fmla="*/ 0 w 8"/>
                  <a:gd name="T1" fmla="*/ 5 h 21"/>
                  <a:gd name="T2" fmla="*/ 6 w 8"/>
                  <a:gd name="T3" fmla="*/ 17 h 21"/>
                  <a:gd name="T4" fmla="*/ 8 w 8"/>
                  <a:gd name="T5" fmla="*/ 16 h 21"/>
                  <a:gd name="T6" fmla="*/ 6 w 8"/>
                  <a:gd name="T7" fmla="*/ 10 h 21"/>
                  <a:gd name="T8" fmla="*/ 3 w 8"/>
                  <a:gd name="T9" fmla="*/ 3 h 21"/>
                  <a:gd name="T10" fmla="*/ 0 w 8"/>
                  <a:gd name="T11" fmla="*/ 5 h 21"/>
                  <a:gd name="T12" fmla="*/ 0 60000 65536"/>
                  <a:gd name="T13" fmla="*/ 0 60000 65536"/>
                  <a:gd name="T14" fmla="*/ 0 60000 65536"/>
                  <a:gd name="T15" fmla="*/ 0 60000 65536"/>
                  <a:gd name="T16" fmla="*/ 0 60000 65536"/>
                  <a:gd name="T17" fmla="*/ 0 60000 65536"/>
                  <a:gd name="T18" fmla="*/ 0 w 8"/>
                  <a:gd name="T19" fmla="*/ 0 h 21"/>
                  <a:gd name="T20" fmla="*/ 8 w 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 h="21">
                    <a:moveTo>
                      <a:pt x="0" y="5"/>
                    </a:moveTo>
                    <a:cubicBezTo>
                      <a:pt x="1" y="9"/>
                      <a:pt x="5" y="13"/>
                      <a:pt x="6" y="17"/>
                    </a:cubicBezTo>
                    <a:cubicBezTo>
                      <a:pt x="7" y="21"/>
                      <a:pt x="8" y="17"/>
                      <a:pt x="8" y="16"/>
                    </a:cubicBezTo>
                    <a:cubicBezTo>
                      <a:pt x="8" y="14"/>
                      <a:pt x="7" y="12"/>
                      <a:pt x="6" y="10"/>
                    </a:cubicBezTo>
                    <a:cubicBezTo>
                      <a:pt x="5" y="8"/>
                      <a:pt x="5" y="5"/>
                      <a:pt x="3" y="3"/>
                    </a:cubicBezTo>
                    <a:cubicBezTo>
                      <a:pt x="0" y="0"/>
                      <a:pt x="0" y="3"/>
                      <a:pt x="0"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6" name="Freeform 108"/>
              <p:cNvSpPr>
                <a:spLocks noChangeArrowheads="1"/>
              </p:cNvSpPr>
              <p:nvPr/>
            </p:nvSpPr>
            <p:spPr bwMode="auto">
              <a:xfrm>
                <a:off x="827088" y="735013"/>
                <a:ext cx="4763" cy="7938"/>
              </a:xfrm>
              <a:custGeom>
                <a:avLst/>
                <a:gdLst>
                  <a:gd name="T0" fmla="*/ 0 w 7"/>
                  <a:gd name="T1" fmla="*/ 6 h 10"/>
                  <a:gd name="T2" fmla="*/ 5 w 7"/>
                  <a:gd name="T3" fmla="*/ 10 h 10"/>
                  <a:gd name="T4" fmla="*/ 6 w 7"/>
                  <a:gd name="T5" fmla="*/ 4 h 10"/>
                  <a:gd name="T6" fmla="*/ 3 w 7"/>
                  <a:gd name="T7" fmla="*/ 0 h 10"/>
                  <a:gd name="T8" fmla="*/ 0 w 7"/>
                  <a:gd name="T9" fmla="*/ 6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0" y="6"/>
                    </a:moveTo>
                    <a:cubicBezTo>
                      <a:pt x="0" y="9"/>
                      <a:pt x="3" y="10"/>
                      <a:pt x="5" y="10"/>
                    </a:cubicBezTo>
                    <a:cubicBezTo>
                      <a:pt x="7" y="9"/>
                      <a:pt x="7" y="6"/>
                      <a:pt x="6" y="4"/>
                    </a:cubicBezTo>
                    <a:cubicBezTo>
                      <a:pt x="6" y="3"/>
                      <a:pt x="2" y="2"/>
                      <a:pt x="3" y="0"/>
                    </a:cubicBezTo>
                    <a:cubicBezTo>
                      <a:pt x="1" y="0"/>
                      <a:pt x="0" y="4"/>
                      <a:pt x="0"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7" name="Freeform 109"/>
              <p:cNvSpPr>
                <a:spLocks noChangeArrowheads="1"/>
              </p:cNvSpPr>
              <p:nvPr/>
            </p:nvSpPr>
            <p:spPr bwMode="auto">
              <a:xfrm>
                <a:off x="812800" y="357188"/>
                <a:ext cx="14288" cy="19050"/>
              </a:xfrm>
              <a:custGeom>
                <a:avLst/>
                <a:gdLst>
                  <a:gd name="T0" fmla="*/ 12 w 18"/>
                  <a:gd name="T1" fmla="*/ 7 h 25"/>
                  <a:gd name="T2" fmla="*/ 1 w 18"/>
                  <a:gd name="T3" fmla="*/ 3 h 25"/>
                  <a:gd name="T4" fmla="*/ 5 w 18"/>
                  <a:gd name="T5" fmla="*/ 15 h 25"/>
                  <a:gd name="T6" fmla="*/ 11 w 18"/>
                  <a:gd name="T7" fmla="*/ 20 h 25"/>
                  <a:gd name="T8" fmla="*/ 17 w 18"/>
                  <a:gd name="T9" fmla="*/ 23 h 25"/>
                  <a:gd name="T10" fmla="*/ 17 w 18"/>
                  <a:gd name="T11" fmla="*/ 16 h 25"/>
                  <a:gd name="T12" fmla="*/ 12 w 18"/>
                  <a:gd name="T13" fmla="*/ 7 h 25"/>
                  <a:gd name="T14" fmla="*/ 0 60000 65536"/>
                  <a:gd name="T15" fmla="*/ 0 60000 65536"/>
                  <a:gd name="T16" fmla="*/ 0 60000 65536"/>
                  <a:gd name="T17" fmla="*/ 0 60000 65536"/>
                  <a:gd name="T18" fmla="*/ 0 60000 65536"/>
                  <a:gd name="T19" fmla="*/ 0 60000 65536"/>
                  <a:gd name="T20" fmla="*/ 0 60000 65536"/>
                  <a:gd name="T21" fmla="*/ 0 w 18"/>
                  <a:gd name="T22" fmla="*/ 0 h 25"/>
                  <a:gd name="T23" fmla="*/ 18 w 1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5">
                    <a:moveTo>
                      <a:pt x="12" y="7"/>
                    </a:moveTo>
                    <a:cubicBezTo>
                      <a:pt x="9" y="5"/>
                      <a:pt x="3" y="0"/>
                      <a:pt x="1" y="3"/>
                    </a:cubicBezTo>
                    <a:cubicBezTo>
                      <a:pt x="0" y="5"/>
                      <a:pt x="2" y="11"/>
                      <a:pt x="5" y="15"/>
                    </a:cubicBezTo>
                    <a:cubicBezTo>
                      <a:pt x="6" y="18"/>
                      <a:pt x="9" y="19"/>
                      <a:pt x="11" y="20"/>
                    </a:cubicBezTo>
                    <a:cubicBezTo>
                      <a:pt x="13" y="21"/>
                      <a:pt x="16" y="25"/>
                      <a:pt x="17" y="23"/>
                    </a:cubicBezTo>
                    <a:cubicBezTo>
                      <a:pt x="18" y="21"/>
                      <a:pt x="17" y="18"/>
                      <a:pt x="17" y="16"/>
                    </a:cubicBezTo>
                    <a:cubicBezTo>
                      <a:pt x="16" y="12"/>
                      <a:pt x="15" y="10"/>
                      <a:pt x="12"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8" name="Freeform 110"/>
              <p:cNvSpPr>
                <a:spLocks noChangeArrowheads="1"/>
              </p:cNvSpPr>
              <p:nvPr/>
            </p:nvSpPr>
            <p:spPr bwMode="auto">
              <a:xfrm>
                <a:off x="901700" y="301625"/>
                <a:ext cx="7938" cy="12700"/>
              </a:xfrm>
              <a:custGeom>
                <a:avLst/>
                <a:gdLst>
                  <a:gd name="T0" fmla="*/ 6 w 10"/>
                  <a:gd name="T1" fmla="*/ 10 h 16"/>
                  <a:gd name="T2" fmla="*/ 4 w 10"/>
                  <a:gd name="T3" fmla="*/ 6 h 16"/>
                  <a:gd name="T4" fmla="*/ 1 w 10"/>
                  <a:gd name="T5" fmla="*/ 2 h 16"/>
                  <a:gd name="T6" fmla="*/ 0 w 10"/>
                  <a:gd name="T7" fmla="*/ 2 h 16"/>
                  <a:gd name="T8" fmla="*/ 3 w 10"/>
                  <a:gd name="T9" fmla="*/ 6 h 16"/>
                  <a:gd name="T10" fmla="*/ 7 w 10"/>
                  <a:gd name="T11" fmla="*/ 13 h 16"/>
                  <a:gd name="T12" fmla="*/ 6 w 10"/>
                  <a:gd name="T13" fmla="*/ 10 h 16"/>
                  <a:gd name="T14" fmla="*/ 0 60000 65536"/>
                  <a:gd name="T15" fmla="*/ 0 60000 65536"/>
                  <a:gd name="T16" fmla="*/ 0 60000 65536"/>
                  <a:gd name="T17" fmla="*/ 0 60000 65536"/>
                  <a:gd name="T18" fmla="*/ 0 60000 65536"/>
                  <a:gd name="T19" fmla="*/ 0 60000 65536"/>
                  <a:gd name="T20" fmla="*/ 0 60000 65536"/>
                  <a:gd name="T21" fmla="*/ 0 w 10"/>
                  <a:gd name="T22" fmla="*/ 0 h 16"/>
                  <a:gd name="T23" fmla="*/ 10 w 10"/>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6">
                    <a:moveTo>
                      <a:pt x="6" y="10"/>
                    </a:moveTo>
                    <a:cubicBezTo>
                      <a:pt x="6" y="8"/>
                      <a:pt x="5" y="7"/>
                      <a:pt x="4" y="6"/>
                    </a:cubicBezTo>
                    <a:cubicBezTo>
                      <a:pt x="3" y="4"/>
                      <a:pt x="3" y="3"/>
                      <a:pt x="1" y="2"/>
                    </a:cubicBezTo>
                    <a:cubicBezTo>
                      <a:pt x="0" y="0"/>
                      <a:pt x="0" y="1"/>
                      <a:pt x="0" y="2"/>
                    </a:cubicBezTo>
                    <a:cubicBezTo>
                      <a:pt x="0" y="3"/>
                      <a:pt x="2" y="5"/>
                      <a:pt x="3" y="6"/>
                    </a:cubicBezTo>
                    <a:cubicBezTo>
                      <a:pt x="5" y="8"/>
                      <a:pt x="6" y="11"/>
                      <a:pt x="7" y="13"/>
                    </a:cubicBezTo>
                    <a:cubicBezTo>
                      <a:pt x="10" y="16"/>
                      <a:pt x="7" y="11"/>
                      <a:pt x="6" y="1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79" name="Freeform 111"/>
              <p:cNvSpPr>
                <a:spLocks noChangeArrowheads="1"/>
              </p:cNvSpPr>
              <p:nvPr/>
            </p:nvSpPr>
            <p:spPr bwMode="auto">
              <a:xfrm>
                <a:off x="992188" y="315913"/>
                <a:ext cx="1" cy="1588"/>
              </a:xfrm>
              <a:custGeom>
                <a:avLst/>
                <a:gdLst>
                  <a:gd name="T0" fmla="*/ 2 w 2"/>
                  <a:gd name="T1" fmla="*/ 2 h 2"/>
                  <a:gd name="T2" fmla="*/ 2 w 2"/>
                  <a:gd name="T3" fmla="*/ 2 h 2"/>
                  <a:gd name="T4" fmla="*/ 2 w 2"/>
                  <a:gd name="T5" fmla="*/ 2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2" y="2"/>
                    </a:moveTo>
                    <a:cubicBezTo>
                      <a:pt x="2" y="2"/>
                      <a:pt x="2" y="2"/>
                      <a:pt x="2" y="2"/>
                    </a:cubicBezTo>
                    <a:cubicBezTo>
                      <a:pt x="0" y="0"/>
                      <a:pt x="1" y="2"/>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0" name="Freeform 112"/>
              <p:cNvSpPr>
                <a:spLocks noChangeArrowheads="1"/>
              </p:cNvSpPr>
              <p:nvPr/>
            </p:nvSpPr>
            <p:spPr bwMode="auto">
              <a:xfrm>
                <a:off x="996950" y="292100"/>
                <a:ext cx="4763" cy="6350"/>
              </a:xfrm>
              <a:custGeom>
                <a:avLst/>
                <a:gdLst>
                  <a:gd name="T0" fmla="*/ 3 w 5"/>
                  <a:gd name="T1" fmla="*/ 9 h 9"/>
                  <a:gd name="T2" fmla="*/ 1 w 5"/>
                  <a:gd name="T3" fmla="*/ 1 h 9"/>
                  <a:gd name="T4" fmla="*/ 0 w 5"/>
                  <a:gd name="T5" fmla="*/ 4 h 9"/>
                  <a:gd name="T6" fmla="*/ 2 w 5"/>
                  <a:gd name="T7" fmla="*/ 7 h 9"/>
                  <a:gd name="T8" fmla="*/ 3 w 5"/>
                  <a:gd name="T9" fmla="*/ 9 h 9"/>
                  <a:gd name="T10" fmla="*/ 0 60000 65536"/>
                  <a:gd name="T11" fmla="*/ 0 60000 65536"/>
                  <a:gd name="T12" fmla="*/ 0 60000 65536"/>
                  <a:gd name="T13" fmla="*/ 0 60000 65536"/>
                  <a:gd name="T14" fmla="*/ 0 60000 65536"/>
                  <a:gd name="T15" fmla="*/ 0 w 5"/>
                  <a:gd name="T16" fmla="*/ 0 h 9"/>
                  <a:gd name="T17" fmla="*/ 5 w 5"/>
                  <a:gd name="T18" fmla="*/ 9 h 9"/>
                </a:gdLst>
                <a:ahLst/>
                <a:cxnLst>
                  <a:cxn ang="T10">
                    <a:pos x="T0" y="T1"/>
                  </a:cxn>
                  <a:cxn ang="T11">
                    <a:pos x="T2" y="T3"/>
                  </a:cxn>
                  <a:cxn ang="T12">
                    <a:pos x="T4" y="T5"/>
                  </a:cxn>
                  <a:cxn ang="T13">
                    <a:pos x="T6" y="T7"/>
                  </a:cxn>
                  <a:cxn ang="T14">
                    <a:pos x="T8" y="T9"/>
                  </a:cxn>
                </a:cxnLst>
                <a:rect l="T15" t="T16" r="T17" b="T18"/>
                <a:pathLst>
                  <a:path w="5" h="9">
                    <a:moveTo>
                      <a:pt x="3" y="9"/>
                    </a:moveTo>
                    <a:cubicBezTo>
                      <a:pt x="4" y="8"/>
                      <a:pt x="5" y="4"/>
                      <a:pt x="1" y="1"/>
                    </a:cubicBezTo>
                    <a:cubicBezTo>
                      <a:pt x="0" y="0"/>
                      <a:pt x="0" y="3"/>
                      <a:pt x="0" y="4"/>
                    </a:cubicBezTo>
                    <a:cubicBezTo>
                      <a:pt x="1" y="5"/>
                      <a:pt x="1" y="6"/>
                      <a:pt x="2" y="7"/>
                    </a:cubicBezTo>
                    <a:cubicBezTo>
                      <a:pt x="2" y="7"/>
                      <a:pt x="3" y="9"/>
                      <a:pt x="3"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1" name="Freeform 113"/>
              <p:cNvSpPr>
                <a:spLocks noChangeArrowheads="1"/>
              </p:cNvSpPr>
              <p:nvPr/>
            </p:nvSpPr>
            <p:spPr bwMode="auto">
              <a:xfrm>
                <a:off x="990600" y="319088"/>
                <a:ext cx="4763" cy="6350"/>
              </a:xfrm>
              <a:custGeom>
                <a:avLst/>
                <a:gdLst>
                  <a:gd name="T0" fmla="*/ 0 w 7"/>
                  <a:gd name="T1" fmla="*/ 1 h 10"/>
                  <a:gd name="T2" fmla="*/ 0 w 7"/>
                  <a:gd name="T3" fmla="*/ 4 h 10"/>
                  <a:gd name="T4" fmla="*/ 1 w 7"/>
                  <a:gd name="T5" fmla="*/ 5 h 10"/>
                  <a:gd name="T6" fmla="*/ 4 w 7"/>
                  <a:gd name="T7" fmla="*/ 8 h 10"/>
                  <a:gd name="T8" fmla="*/ 7 w 7"/>
                  <a:gd name="T9" fmla="*/ 10 h 10"/>
                  <a:gd name="T10" fmla="*/ 5 w 7"/>
                  <a:gd name="T11" fmla="*/ 6 h 10"/>
                  <a:gd name="T12" fmla="*/ 5 w 7"/>
                  <a:gd name="T13" fmla="*/ 5 h 10"/>
                  <a:gd name="T14" fmla="*/ 4 w 7"/>
                  <a:gd name="T15" fmla="*/ 5 h 10"/>
                  <a:gd name="T16" fmla="*/ 2 w 7"/>
                  <a:gd name="T17" fmla="*/ 1 h 10"/>
                  <a:gd name="T18" fmla="*/ 0 w 7"/>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0"/>
                  <a:gd name="T32" fmla="*/ 7 w 7"/>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0">
                    <a:moveTo>
                      <a:pt x="0" y="1"/>
                    </a:moveTo>
                    <a:cubicBezTo>
                      <a:pt x="0" y="1"/>
                      <a:pt x="0" y="3"/>
                      <a:pt x="0" y="4"/>
                    </a:cubicBezTo>
                    <a:cubicBezTo>
                      <a:pt x="0" y="5"/>
                      <a:pt x="1" y="5"/>
                      <a:pt x="1" y="5"/>
                    </a:cubicBezTo>
                    <a:cubicBezTo>
                      <a:pt x="2" y="5"/>
                      <a:pt x="3" y="7"/>
                      <a:pt x="4" y="8"/>
                    </a:cubicBezTo>
                    <a:cubicBezTo>
                      <a:pt x="5" y="9"/>
                      <a:pt x="6" y="10"/>
                      <a:pt x="7" y="10"/>
                    </a:cubicBezTo>
                    <a:cubicBezTo>
                      <a:pt x="7" y="9"/>
                      <a:pt x="6" y="7"/>
                      <a:pt x="5" y="6"/>
                    </a:cubicBezTo>
                    <a:cubicBezTo>
                      <a:pt x="5" y="6"/>
                      <a:pt x="5" y="5"/>
                      <a:pt x="5" y="5"/>
                    </a:cubicBezTo>
                    <a:cubicBezTo>
                      <a:pt x="4" y="4"/>
                      <a:pt x="4" y="5"/>
                      <a:pt x="4" y="5"/>
                    </a:cubicBezTo>
                    <a:cubicBezTo>
                      <a:pt x="2" y="4"/>
                      <a:pt x="2" y="2"/>
                      <a:pt x="2" y="1"/>
                    </a:cubicBezTo>
                    <a:cubicBezTo>
                      <a:pt x="1" y="0"/>
                      <a:pt x="0" y="0"/>
                      <a:pt x="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2" name="Freeform 114"/>
              <p:cNvSpPr>
                <a:spLocks noChangeArrowheads="1"/>
              </p:cNvSpPr>
              <p:nvPr/>
            </p:nvSpPr>
            <p:spPr bwMode="auto">
              <a:xfrm>
                <a:off x="993775" y="300038"/>
                <a:ext cx="14288" cy="26988"/>
              </a:xfrm>
              <a:custGeom>
                <a:avLst/>
                <a:gdLst>
                  <a:gd name="T0" fmla="*/ 4 w 20"/>
                  <a:gd name="T1" fmla="*/ 9 h 36"/>
                  <a:gd name="T2" fmla="*/ 2 w 20"/>
                  <a:gd name="T3" fmla="*/ 9 h 36"/>
                  <a:gd name="T4" fmla="*/ 3 w 20"/>
                  <a:gd name="T5" fmla="*/ 13 h 36"/>
                  <a:gd name="T6" fmla="*/ 6 w 20"/>
                  <a:gd name="T7" fmla="*/ 15 h 36"/>
                  <a:gd name="T8" fmla="*/ 7 w 20"/>
                  <a:gd name="T9" fmla="*/ 18 h 36"/>
                  <a:gd name="T10" fmla="*/ 5 w 20"/>
                  <a:gd name="T11" fmla="*/ 17 h 36"/>
                  <a:gd name="T12" fmla="*/ 2 w 20"/>
                  <a:gd name="T13" fmla="*/ 13 h 36"/>
                  <a:gd name="T14" fmla="*/ 2 w 20"/>
                  <a:gd name="T15" fmla="*/ 16 h 36"/>
                  <a:gd name="T16" fmla="*/ 3 w 20"/>
                  <a:gd name="T17" fmla="*/ 22 h 36"/>
                  <a:gd name="T18" fmla="*/ 8 w 20"/>
                  <a:gd name="T19" fmla="*/ 26 h 36"/>
                  <a:gd name="T20" fmla="*/ 9 w 20"/>
                  <a:gd name="T21" fmla="*/ 29 h 36"/>
                  <a:gd name="T22" fmla="*/ 11 w 20"/>
                  <a:gd name="T23" fmla="*/ 31 h 36"/>
                  <a:gd name="T24" fmla="*/ 13 w 20"/>
                  <a:gd name="T25" fmla="*/ 34 h 36"/>
                  <a:gd name="T26" fmla="*/ 15 w 20"/>
                  <a:gd name="T27" fmla="*/ 34 h 36"/>
                  <a:gd name="T28" fmla="*/ 17 w 20"/>
                  <a:gd name="T29" fmla="*/ 36 h 36"/>
                  <a:gd name="T30" fmla="*/ 18 w 20"/>
                  <a:gd name="T31" fmla="*/ 34 h 36"/>
                  <a:gd name="T32" fmla="*/ 19 w 20"/>
                  <a:gd name="T33" fmla="*/ 30 h 36"/>
                  <a:gd name="T34" fmla="*/ 17 w 20"/>
                  <a:gd name="T35" fmla="*/ 27 h 36"/>
                  <a:gd name="T36" fmla="*/ 15 w 20"/>
                  <a:gd name="T37" fmla="*/ 25 h 36"/>
                  <a:gd name="T38" fmla="*/ 13 w 20"/>
                  <a:gd name="T39" fmla="*/ 23 h 36"/>
                  <a:gd name="T40" fmla="*/ 13 w 20"/>
                  <a:gd name="T41" fmla="*/ 20 h 36"/>
                  <a:gd name="T42" fmla="*/ 15 w 20"/>
                  <a:gd name="T43" fmla="*/ 19 h 36"/>
                  <a:gd name="T44" fmla="*/ 14 w 20"/>
                  <a:gd name="T45" fmla="*/ 16 h 36"/>
                  <a:gd name="T46" fmla="*/ 13 w 20"/>
                  <a:gd name="T47" fmla="*/ 13 h 36"/>
                  <a:gd name="T48" fmla="*/ 9 w 20"/>
                  <a:gd name="T49" fmla="*/ 7 h 36"/>
                  <a:gd name="T50" fmla="*/ 12 w 20"/>
                  <a:gd name="T51" fmla="*/ 7 h 36"/>
                  <a:gd name="T52" fmla="*/ 13 w 20"/>
                  <a:gd name="T53" fmla="*/ 6 h 36"/>
                  <a:gd name="T54" fmla="*/ 11 w 20"/>
                  <a:gd name="T55" fmla="*/ 3 h 36"/>
                  <a:gd name="T56" fmla="*/ 9 w 20"/>
                  <a:gd name="T57" fmla="*/ 4 h 36"/>
                  <a:gd name="T58" fmla="*/ 6 w 20"/>
                  <a:gd name="T59" fmla="*/ 1 h 36"/>
                  <a:gd name="T60" fmla="*/ 5 w 20"/>
                  <a:gd name="T61" fmla="*/ 1 h 36"/>
                  <a:gd name="T62" fmla="*/ 4 w 20"/>
                  <a:gd name="T63" fmla="*/ 3 h 36"/>
                  <a:gd name="T64" fmla="*/ 5 w 20"/>
                  <a:gd name="T65" fmla="*/ 6 h 36"/>
                  <a:gd name="T66" fmla="*/ 7 w 20"/>
                  <a:gd name="T67" fmla="*/ 8 h 36"/>
                  <a:gd name="T68" fmla="*/ 7 w 20"/>
                  <a:gd name="T69" fmla="*/ 11 h 36"/>
                  <a:gd name="T70" fmla="*/ 4 w 20"/>
                  <a:gd name="T71" fmla="*/ 9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
                  <a:gd name="T109" fmla="*/ 0 h 36"/>
                  <a:gd name="T110" fmla="*/ 20 w 20"/>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 h="36">
                    <a:moveTo>
                      <a:pt x="4" y="9"/>
                    </a:moveTo>
                    <a:cubicBezTo>
                      <a:pt x="2" y="8"/>
                      <a:pt x="0" y="6"/>
                      <a:pt x="2" y="9"/>
                    </a:cubicBezTo>
                    <a:cubicBezTo>
                      <a:pt x="2" y="10"/>
                      <a:pt x="3" y="12"/>
                      <a:pt x="3" y="13"/>
                    </a:cubicBezTo>
                    <a:cubicBezTo>
                      <a:pt x="4" y="14"/>
                      <a:pt x="5" y="14"/>
                      <a:pt x="6" y="15"/>
                    </a:cubicBezTo>
                    <a:cubicBezTo>
                      <a:pt x="6" y="16"/>
                      <a:pt x="7" y="18"/>
                      <a:pt x="7" y="18"/>
                    </a:cubicBezTo>
                    <a:cubicBezTo>
                      <a:pt x="6" y="18"/>
                      <a:pt x="5" y="17"/>
                      <a:pt x="5" y="17"/>
                    </a:cubicBezTo>
                    <a:cubicBezTo>
                      <a:pt x="4" y="16"/>
                      <a:pt x="3" y="13"/>
                      <a:pt x="2" y="13"/>
                    </a:cubicBezTo>
                    <a:cubicBezTo>
                      <a:pt x="1" y="12"/>
                      <a:pt x="2" y="15"/>
                      <a:pt x="2" y="16"/>
                    </a:cubicBezTo>
                    <a:cubicBezTo>
                      <a:pt x="2" y="18"/>
                      <a:pt x="2" y="20"/>
                      <a:pt x="3" y="22"/>
                    </a:cubicBezTo>
                    <a:cubicBezTo>
                      <a:pt x="5" y="23"/>
                      <a:pt x="7" y="24"/>
                      <a:pt x="8" y="26"/>
                    </a:cubicBezTo>
                    <a:cubicBezTo>
                      <a:pt x="8" y="27"/>
                      <a:pt x="8" y="29"/>
                      <a:pt x="9" y="29"/>
                    </a:cubicBezTo>
                    <a:cubicBezTo>
                      <a:pt x="10" y="30"/>
                      <a:pt x="10" y="30"/>
                      <a:pt x="11" y="31"/>
                    </a:cubicBezTo>
                    <a:cubicBezTo>
                      <a:pt x="12" y="32"/>
                      <a:pt x="12" y="34"/>
                      <a:pt x="13" y="34"/>
                    </a:cubicBezTo>
                    <a:cubicBezTo>
                      <a:pt x="14" y="35"/>
                      <a:pt x="14" y="33"/>
                      <a:pt x="15" y="34"/>
                    </a:cubicBezTo>
                    <a:cubicBezTo>
                      <a:pt x="16" y="35"/>
                      <a:pt x="17" y="36"/>
                      <a:pt x="17" y="36"/>
                    </a:cubicBezTo>
                    <a:cubicBezTo>
                      <a:pt x="18" y="36"/>
                      <a:pt x="18" y="35"/>
                      <a:pt x="18" y="34"/>
                    </a:cubicBezTo>
                    <a:cubicBezTo>
                      <a:pt x="17" y="32"/>
                      <a:pt x="20" y="33"/>
                      <a:pt x="19" y="30"/>
                    </a:cubicBezTo>
                    <a:cubicBezTo>
                      <a:pt x="18" y="29"/>
                      <a:pt x="17" y="28"/>
                      <a:pt x="17" y="27"/>
                    </a:cubicBezTo>
                    <a:cubicBezTo>
                      <a:pt x="17" y="26"/>
                      <a:pt x="16" y="25"/>
                      <a:pt x="15" y="25"/>
                    </a:cubicBezTo>
                    <a:cubicBezTo>
                      <a:pt x="15" y="24"/>
                      <a:pt x="14" y="24"/>
                      <a:pt x="13" y="23"/>
                    </a:cubicBezTo>
                    <a:cubicBezTo>
                      <a:pt x="13" y="22"/>
                      <a:pt x="12" y="19"/>
                      <a:pt x="13" y="20"/>
                    </a:cubicBezTo>
                    <a:cubicBezTo>
                      <a:pt x="14" y="20"/>
                      <a:pt x="16" y="21"/>
                      <a:pt x="15" y="19"/>
                    </a:cubicBezTo>
                    <a:cubicBezTo>
                      <a:pt x="15" y="18"/>
                      <a:pt x="15" y="17"/>
                      <a:pt x="14" y="16"/>
                    </a:cubicBezTo>
                    <a:cubicBezTo>
                      <a:pt x="13" y="14"/>
                      <a:pt x="13" y="14"/>
                      <a:pt x="13" y="13"/>
                    </a:cubicBezTo>
                    <a:cubicBezTo>
                      <a:pt x="13" y="11"/>
                      <a:pt x="10" y="9"/>
                      <a:pt x="9" y="7"/>
                    </a:cubicBezTo>
                    <a:cubicBezTo>
                      <a:pt x="9" y="6"/>
                      <a:pt x="11" y="7"/>
                      <a:pt x="12" y="7"/>
                    </a:cubicBezTo>
                    <a:cubicBezTo>
                      <a:pt x="13" y="7"/>
                      <a:pt x="14" y="8"/>
                      <a:pt x="13" y="6"/>
                    </a:cubicBezTo>
                    <a:cubicBezTo>
                      <a:pt x="13" y="5"/>
                      <a:pt x="12" y="3"/>
                      <a:pt x="11" y="3"/>
                    </a:cubicBezTo>
                    <a:cubicBezTo>
                      <a:pt x="10" y="2"/>
                      <a:pt x="10" y="4"/>
                      <a:pt x="9" y="4"/>
                    </a:cubicBezTo>
                    <a:cubicBezTo>
                      <a:pt x="8" y="4"/>
                      <a:pt x="7" y="2"/>
                      <a:pt x="6" y="1"/>
                    </a:cubicBezTo>
                    <a:cubicBezTo>
                      <a:pt x="5" y="0"/>
                      <a:pt x="5" y="1"/>
                      <a:pt x="5" y="1"/>
                    </a:cubicBezTo>
                    <a:cubicBezTo>
                      <a:pt x="5" y="3"/>
                      <a:pt x="5" y="4"/>
                      <a:pt x="4" y="3"/>
                    </a:cubicBezTo>
                    <a:cubicBezTo>
                      <a:pt x="2" y="2"/>
                      <a:pt x="2" y="5"/>
                      <a:pt x="5" y="6"/>
                    </a:cubicBezTo>
                    <a:cubicBezTo>
                      <a:pt x="5" y="6"/>
                      <a:pt x="6" y="7"/>
                      <a:pt x="7" y="8"/>
                    </a:cubicBezTo>
                    <a:cubicBezTo>
                      <a:pt x="7" y="9"/>
                      <a:pt x="7" y="11"/>
                      <a:pt x="7" y="11"/>
                    </a:cubicBezTo>
                    <a:cubicBezTo>
                      <a:pt x="6" y="11"/>
                      <a:pt x="5" y="10"/>
                      <a:pt x="4"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3" name="Freeform 115"/>
              <p:cNvSpPr>
                <a:spLocks noChangeArrowheads="1"/>
              </p:cNvSpPr>
              <p:nvPr/>
            </p:nvSpPr>
            <p:spPr bwMode="auto">
              <a:xfrm>
                <a:off x="1011238" y="304800"/>
                <a:ext cx="7938" cy="15875"/>
              </a:xfrm>
              <a:custGeom>
                <a:avLst/>
                <a:gdLst>
                  <a:gd name="T0" fmla="*/ 8 w 9"/>
                  <a:gd name="T1" fmla="*/ 17 h 20"/>
                  <a:gd name="T2" fmla="*/ 6 w 9"/>
                  <a:gd name="T3" fmla="*/ 12 h 20"/>
                  <a:gd name="T4" fmla="*/ 5 w 9"/>
                  <a:gd name="T5" fmla="*/ 7 h 20"/>
                  <a:gd name="T6" fmla="*/ 0 w 9"/>
                  <a:gd name="T7" fmla="*/ 8 h 20"/>
                  <a:gd name="T8" fmla="*/ 1 w 9"/>
                  <a:gd name="T9" fmla="*/ 13 h 20"/>
                  <a:gd name="T10" fmla="*/ 2 w 9"/>
                  <a:gd name="T11" fmla="*/ 15 h 20"/>
                  <a:gd name="T12" fmla="*/ 4 w 9"/>
                  <a:gd name="T13" fmla="*/ 19 h 20"/>
                  <a:gd name="T14" fmla="*/ 6 w 9"/>
                  <a:gd name="T15" fmla="*/ 20 h 20"/>
                  <a:gd name="T16" fmla="*/ 6 w 9"/>
                  <a:gd name="T17" fmla="*/ 17 h 20"/>
                  <a:gd name="T18" fmla="*/ 8 w 9"/>
                  <a:gd name="T19" fmla="*/ 17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20"/>
                  <a:gd name="T32" fmla="*/ 9 w 9"/>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20">
                    <a:moveTo>
                      <a:pt x="8" y="17"/>
                    </a:moveTo>
                    <a:cubicBezTo>
                      <a:pt x="8" y="16"/>
                      <a:pt x="7" y="14"/>
                      <a:pt x="6" y="12"/>
                    </a:cubicBezTo>
                    <a:cubicBezTo>
                      <a:pt x="6" y="11"/>
                      <a:pt x="5" y="9"/>
                      <a:pt x="5" y="7"/>
                    </a:cubicBezTo>
                    <a:cubicBezTo>
                      <a:pt x="2" y="0"/>
                      <a:pt x="1" y="7"/>
                      <a:pt x="0" y="8"/>
                    </a:cubicBezTo>
                    <a:cubicBezTo>
                      <a:pt x="0" y="9"/>
                      <a:pt x="2" y="12"/>
                      <a:pt x="1" y="13"/>
                    </a:cubicBezTo>
                    <a:cubicBezTo>
                      <a:pt x="1" y="13"/>
                      <a:pt x="1" y="15"/>
                      <a:pt x="2" y="15"/>
                    </a:cubicBezTo>
                    <a:cubicBezTo>
                      <a:pt x="3" y="17"/>
                      <a:pt x="3" y="17"/>
                      <a:pt x="4" y="19"/>
                    </a:cubicBezTo>
                    <a:cubicBezTo>
                      <a:pt x="5" y="19"/>
                      <a:pt x="5" y="20"/>
                      <a:pt x="6" y="20"/>
                    </a:cubicBezTo>
                    <a:cubicBezTo>
                      <a:pt x="6" y="19"/>
                      <a:pt x="6" y="18"/>
                      <a:pt x="6" y="17"/>
                    </a:cubicBezTo>
                    <a:cubicBezTo>
                      <a:pt x="5" y="15"/>
                      <a:pt x="9" y="19"/>
                      <a:pt x="8" y="1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4" name="Freeform 116"/>
              <p:cNvSpPr>
                <a:spLocks noChangeArrowheads="1"/>
              </p:cNvSpPr>
              <p:nvPr/>
            </p:nvSpPr>
            <p:spPr bwMode="auto">
              <a:xfrm>
                <a:off x="388938" y="374650"/>
                <a:ext cx="25400" cy="26988"/>
              </a:xfrm>
              <a:custGeom>
                <a:avLst/>
                <a:gdLst>
                  <a:gd name="T0" fmla="*/ 20 w 34"/>
                  <a:gd name="T1" fmla="*/ 4 h 35"/>
                  <a:gd name="T2" fmla="*/ 13 w 34"/>
                  <a:gd name="T3" fmla="*/ 3 h 35"/>
                  <a:gd name="T4" fmla="*/ 3 w 34"/>
                  <a:gd name="T5" fmla="*/ 18 h 35"/>
                  <a:gd name="T6" fmla="*/ 0 w 34"/>
                  <a:gd name="T7" fmla="*/ 23 h 35"/>
                  <a:gd name="T8" fmla="*/ 5 w 34"/>
                  <a:gd name="T9" fmla="*/ 25 h 35"/>
                  <a:gd name="T10" fmla="*/ 11 w 34"/>
                  <a:gd name="T11" fmla="*/ 33 h 35"/>
                  <a:gd name="T12" fmla="*/ 23 w 34"/>
                  <a:gd name="T13" fmla="*/ 34 h 35"/>
                  <a:gd name="T14" fmla="*/ 33 w 34"/>
                  <a:gd name="T15" fmla="*/ 25 h 35"/>
                  <a:gd name="T16" fmla="*/ 26 w 34"/>
                  <a:gd name="T17" fmla="*/ 15 h 35"/>
                  <a:gd name="T18" fmla="*/ 21 w 34"/>
                  <a:gd name="T19" fmla="*/ 10 h 35"/>
                  <a:gd name="T20" fmla="*/ 20 w 34"/>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35"/>
                  <a:gd name="T35" fmla="*/ 34 w 34"/>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35">
                    <a:moveTo>
                      <a:pt x="20" y="4"/>
                    </a:moveTo>
                    <a:cubicBezTo>
                      <a:pt x="19" y="0"/>
                      <a:pt x="16" y="0"/>
                      <a:pt x="13" y="3"/>
                    </a:cubicBezTo>
                    <a:cubicBezTo>
                      <a:pt x="9" y="8"/>
                      <a:pt x="7" y="13"/>
                      <a:pt x="3" y="18"/>
                    </a:cubicBezTo>
                    <a:cubicBezTo>
                      <a:pt x="1" y="19"/>
                      <a:pt x="0" y="21"/>
                      <a:pt x="0" y="23"/>
                    </a:cubicBezTo>
                    <a:cubicBezTo>
                      <a:pt x="0" y="26"/>
                      <a:pt x="4" y="25"/>
                      <a:pt x="5" y="25"/>
                    </a:cubicBezTo>
                    <a:cubicBezTo>
                      <a:pt x="9" y="24"/>
                      <a:pt x="8" y="31"/>
                      <a:pt x="11" y="33"/>
                    </a:cubicBezTo>
                    <a:cubicBezTo>
                      <a:pt x="14" y="35"/>
                      <a:pt x="19" y="35"/>
                      <a:pt x="23" y="34"/>
                    </a:cubicBezTo>
                    <a:cubicBezTo>
                      <a:pt x="27" y="34"/>
                      <a:pt x="34" y="28"/>
                      <a:pt x="33" y="25"/>
                    </a:cubicBezTo>
                    <a:cubicBezTo>
                      <a:pt x="32" y="21"/>
                      <a:pt x="28" y="18"/>
                      <a:pt x="26" y="15"/>
                    </a:cubicBezTo>
                    <a:cubicBezTo>
                      <a:pt x="25" y="13"/>
                      <a:pt x="23" y="12"/>
                      <a:pt x="21" y="10"/>
                    </a:cubicBezTo>
                    <a:cubicBezTo>
                      <a:pt x="19" y="8"/>
                      <a:pt x="20" y="6"/>
                      <a:pt x="20"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5" name="Freeform 117"/>
              <p:cNvSpPr>
                <a:spLocks noChangeArrowheads="1"/>
              </p:cNvSpPr>
              <p:nvPr/>
            </p:nvSpPr>
            <p:spPr bwMode="auto">
              <a:xfrm>
                <a:off x="960438" y="306388"/>
                <a:ext cx="3175" cy="3175"/>
              </a:xfrm>
              <a:custGeom>
                <a:avLst/>
                <a:gdLst>
                  <a:gd name="T0" fmla="*/ 4 w 4"/>
                  <a:gd name="T1" fmla="*/ 4 h 4"/>
                  <a:gd name="T2" fmla="*/ 4 w 4"/>
                  <a:gd name="T3" fmla="*/ 2 h 4"/>
                  <a:gd name="T4" fmla="*/ 1 w 4"/>
                  <a:gd name="T5" fmla="*/ 1 h 4"/>
                  <a:gd name="T6" fmla="*/ 1 w 4"/>
                  <a:gd name="T7" fmla="*/ 2 h 4"/>
                  <a:gd name="T8" fmla="*/ 4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4" y="4"/>
                    </a:moveTo>
                    <a:cubicBezTo>
                      <a:pt x="4" y="4"/>
                      <a:pt x="4" y="3"/>
                      <a:pt x="4" y="2"/>
                    </a:cubicBezTo>
                    <a:cubicBezTo>
                      <a:pt x="3" y="2"/>
                      <a:pt x="2" y="1"/>
                      <a:pt x="1" y="1"/>
                    </a:cubicBezTo>
                    <a:cubicBezTo>
                      <a:pt x="0" y="0"/>
                      <a:pt x="0" y="1"/>
                      <a:pt x="1" y="2"/>
                    </a:cubicBezTo>
                    <a:cubicBezTo>
                      <a:pt x="2" y="3"/>
                      <a:pt x="3" y="4"/>
                      <a:pt x="4"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6" name="Freeform 118"/>
              <p:cNvSpPr>
                <a:spLocks noChangeArrowheads="1"/>
              </p:cNvSpPr>
              <p:nvPr/>
            </p:nvSpPr>
            <p:spPr bwMode="auto">
              <a:xfrm>
                <a:off x="1008063" y="327025"/>
                <a:ext cx="4763" cy="6350"/>
              </a:xfrm>
              <a:custGeom>
                <a:avLst/>
                <a:gdLst>
                  <a:gd name="T0" fmla="*/ 1 w 6"/>
                  <a:gd name="T1" fmla="*/ 1 h 8"/>
                  <a:gd name="T2" fmla="*/ 0 w 6"/>
                  <a:gd name="T3" fmla="*/ 4 h 8"/>
                  <a:gd name="T4" fmla="*/ 3 w 6"/>
                  <a:gd name="T5" fmla="*/ 6 h 8"/>
                  <a:gd name="T6" fmla="*/ 6 w 6"/>
                  <a:gd name="T7" fmla="*/ 8 h 8"/>
                  <a:gd name="T8" fmla="*/ 3 w 6"/>
                  <a:gd name="T9" fmla="*/ 3 h 8"/>
                  <a:gd name="T10" fmla="*/ 1 w 6"/>
                  <a:gd name="T11" fmla="*/ 1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1" y="1"/>
                    </a:moveTo>
                    <a:cubicBezTo>
                      <a:pt x="0" y="1"/>
                      <a:pt x="0" y="2"/>
                      <a:pt x="0" y="4"/>
                    </a:cubicBezTo>
                    <a:cubicBezTo>
                      <a:pt x="1" y="6"/>
                      <a:pt x="3" y="6"/>
                      <a:pt x="3" y="6"/>
                    </a:cubicBezTo>
                    <a:cubicBezTo>
                      <a:pt x="4" y="6"/>
                      <a:pt x="5" y="7"/>
                      <a:pt x="6" y="8"/>
                    </a:cubicBezTo>
                    <a:cubicBezTo>
                      <a:pt x="6" y="6"/>
                      <a:pt x="5" y="4"/>
                      <a:pt x="3" y="3"/>
                    </a:cubicBezTo>
                    <a:cubicBezTo>
                      <a:pt x="2" y="2"/>
                      <a:pt x="1" y="0"/>
                      <a:pt x="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7" name="Freeform 119"/>
              <p:cNvSpPr>
                <a:spLocks noChangeArrowheads="1"/>
              </p:cNvSpPr>
              <p:nvPr/>
            </p:nvSpPr>
            <p:spPr bwMode="auto">
              <a:xfrm>
                <a:off x="949325" y="300038"/>
                <a:ext cx="4763" cy="4763"/>
              </a:xfrm>
              <a:custGeom>
                <a:avLst/>
                <a:gdLst>
                  <a:gd name="T0" fmla="*/ 5 w 7"/>
                  <a:gd name="T1" fmla="*/ 4 h 5"/>
                  <a:gd name="T2" fmla="*/ 6 w 7"/>
                  <a:gd name="T3" fmla="*/ 2 h 5"/>
                  <a:gd name="T4" fmla="*/ 4 w 7"/>
                  <a:gd name="T5" fmla="*/ 2 h 5"/>
                  <a:gd name="T6" fmla="*/ 0 w 7"/>
                  <a:gd name="T7" fmla="*/ 2 h 5"/>
                  <a:gd name="T8" fmla="*/ 2 w 7"/>
                  <a:gd name="T9" fmla="*/ 4 h 5"/>
                  <a:gd name="T10" fmla="*/ 5 w 7"/>
                  <a:gd name="T11" fmla="*/ 4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5" y="4"/>
                    </a:moveTo>
                    <a:cubicBezTo>
                      <a:pt x="6" y="4"/>
                      <a:pt x="7" y="3"/>
                      <a:pt x="6" y="2"/>
                    </a:cubicBezTo>
                    <a:cubicBezTo>
                      <a:pt x="4" y="0"/>
                      <a:pt x="4" y="2"/>
                      <a:pt x="4" y="2"/>
                    </a:cubicBezTo>
                    <a:cubicBezTo>
                      <a:pt x="3" y="2"/>
                      <a:pt x="0" y="1"/>
                      <a:pt x="0" y="2"/>
                    </a:cubicBezTo>
                    <a:cubicBezTo>
                      <a:pt x="0" y="2"/>
                      <a:pt x="2" y="4"/>
                      <a:pt x="2" y="4"/>
                    </a:cubicBezTo>
                    <a:cubicBezTo>
                      <a:pt x="4" y="5"/>
                      <a:pt x="4" y="4"/>
                      <a:pt x="5"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8" name="Freeform 120"/>
              <p:cNvSpPr>
                <a:spLocks noChangeArrowheads="1"/>
              </p:cNvSpPr>
              <p:nvPr/>
            </p:nvSpPr>
            <p:spPr bwMode="auto">
              <a:xfrm>
                <a:off x="992188" y="300038"/>
                <a:ext cx="1588" cy="3175"/>
              </a:xfrm>
              <a:custGeom>
                <a:avLst/>
                <a:gdLst>
                  <a:gd name="T0" fmla="*/ 3 w 4"/>
                  <a:gd name="T1" fmla="*/ 4 h 5"/>
                  <a:gd name="T2" fmla="*/ 1 w 4"/>
                  <a:gd name="T3" fmla="*/ 1 h 5"/>
                  <a:gd name="T4" fmla="*/ 1 w 4"/>
                  <a:gd name="T5" fmla="*/ 2 h 5"/>
                  <a:gd name="T6" fmla="*/ 3 w 4"/>
                  <a:gd name="T7" fmla="*/ 4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3" y="4"/>
                    </a:moveTo>
                    <a:cubicBezTo>
                      <a:pt x="3" y="2"/>
                      <a:pt x="2" y="1"/>
                      <a:pt x="1" y="1"/>
                    </a:cubicBezTo>
                    <a:cubicBezTo>
                      <a:pt x="0" y="0"/>
                      <a:pt x="0" y="1"/>
                      <a:pt x="1" y="2"/>
                    </a:cubicBezTo>
                    <a:cubicBezTo>
                      <a:pt x="2" y="3"/>
                      <a:pt x="4" y="5"/>
                      <a:pt x="3"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89" name="Freeform 121"/>
              <p:cNvSpPr>
                <a:spLocks noChangeArrowheads="1"/>
              </p:cNvSpPr>
              <p:nvPr/>
            </p:nvSpPr>
            <p:spPr bwMode="auto">
              <a:xfrm>
                <a:off x="947738" y="320675"/>
                <a:ext cx="4763" cy="3175"/>
              </a:xfrm>
              <a:custGeom>
                <a:avLst/>
                <a:gdLst>
                  <a:gd name="T0" fmla="*/ 2 w 7"/>
                  <a:gd name="T1" fmla="*/ 3 h 5"/>
                  <a:gd name="T2" fmla="*/ 3 w 7"/>
                  <a:gd name="T3" fmla="*/ 3 h 5"/>
                  <a:gd name="T4" fmla="*/ 4 w 7"/>
                  <a:gd name="T5" fmla="*/ 3 h 5"/>
                  <a:gd name="T6" fmla="*/ 6 w 7"/>
                  <a:gd name="T7" fmla="*/ 2 h 5"/>
                  <a:gd name="T8" fmla="*/ 2 w 7"/>
                  <a:gd name="T9" fmla="*/ 0 h 5"/>
                  <a:gd name="T10" fmla="*/ 2 w 7"/>
                  <a:gd name="T11" fmla="*/ 3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2" y="3"/>
                    </a:moveTo>
                    <a:cubicBezTo>
                      <a:pt x="2" y="3"/>
                      <a:pt x="2" y="3"/>
                      <a:pt x="3" y="3"/>
                    </a:cubicBezTo>
                    <a:cubicBezTo>
                      <a:pt x="3" y="2"/>
                      <a:pt x="4" y="3"/>
                      <a:pt x="4" y="3"/>
                    </a:cubicBezTo>
                    <a:cubicBezTo>
                      <a:pt x="5" y="3"/>
                      <a:pt x="7" y="5"/>
                      <a:pt x="6" y="2"/>
                    </a:cubicBezTo>
                    <a:cubicBezTo>
                      <a:pt x="5" y="1"/>
                      <a:pt x="3" y="1"/>
                      <a:pt x="2" y="0"/>
                    </a:cubicBezTo>
                    <a:cubicBezTo>
                      <a:pt x="1" y="0"/>
                      <a:pt x="0" y="2"/>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0" name="Freeform 122"/>
              <p:cNvSpPr>
                <a:spLocks noChangeArrowheads="1"/>
              </p:cNvSpPr>
              <p:nvPr/>
            </p:nvSpPr>
            <p:spPr bwMode="auto">
              <a:xfrm>
                <a:off x="976313" y="301625"/>
                <a:ext cx="15875" cy="19050"/>
              </a:xfrm>
              <a:custGeom>
                <a:avLst/>
                <a:gdLst>
                  <a:gd name="T0" fmla="*/ 12 w 22"/>
                  <a:gd name="T1" fmla="*/ 6 h 25"/>
                  <a:gd name="T2" fmla="*/ 8 w 22"/>
                  <a:gd name="T3" fmla="*/ 3 h 25"/>
                  <a:gd name="T4" fmla="*/ 4 w 22"/>
                  <a:gd name="T5" fmla="*/ 1 h 25"/>
                  <a:gd name="T6" fmla="*/ 1 w 22"/>
                  <a:gd name="T7" fmla="*/ 2 h 25"/>
                  <a:gd name="T8" fmla="*/ 3 w 22"/>
                  <a:gd name="T9" fmla="*/ 9 h 25"/>
                  <a:gd name="T10" fmla="*/ 6 w 22"/>
                  <a:gd name="T11" fmla="*/ 11 h 25"/>
                  <a:gd name="T12" fmla="*/ 6 w 22"/>
                  <a:gd name="T13" fmla="*/ 8 h 25"/>
                  <a:gd name="T14" fmla="*/ 7 w 22"/>
                  <a:gd name="T15" fmla="*/ 8 h 25"/>
                  <a:gd name="T16" fmla="*/ 8 w 22"/>
                  <a:gd name="T17" fmla="*/ 11 h 25"/>
                  <a:gd name="T18" fmla="*/ 10 w 22"/>
                  <a:gd name="T19" fmla="*/ 14 h 25"/>
                  <a:gd name="T20" fmla="*/ 12 w 22"/>
                  <a:gd name="T21" fmla="*/ 19 h 25"/>
                  <a:gd name="T22" fmla="*/ 15 w 22"/>
                  <a:gd name="T23" fmla="*/ 23 h 25"/>
                  <a:gd name="T24" fmla="*/ 17 w 22"/>
                  <a:gd name="T25" fmla="*/ 24 h 25"/>
                  <a:gd name="T26" fmla="*/ 17 w 22"/>
                  <a:gd name="T27" fmla="*/ 23 h 25"/>
                  <a:gd name="T28" fmla="*/ 17 w 22"/>
                  <a:gd name="T29" fmla="*/ 23 h 25"/>
                  <a:gd name="T30" fmla="*/ 16 w 22"/>
                  <a:gd name="T31" fmla="*/ 19 h 25"/>
                  <a:gd name="T32" fmla="*/ 17 w 22"/>
                  <a:gd name="T33" fmla="*/ 18 h 25"/>
                  <a:gd name="T34" fmla="*/ 19 w 22"/>
                  <a:gd name="T35" fmla="*/ 18 h 25"/>
                  <a:gd name="T36" fmla="*/ 19 w 22"/>
                  <a:gd name="T37" fmla="*/ 16 h 25"/>
                  <a:gd name="T38" fmla="*/ 20 w 22"/>
                  <a:gd name="T39" fmla="*/ 13 h 25"/>
                  <a:gd name="T40" fmla="*/ 18 w 22"/>
                  <a:gd name="T41" fmla="*/ 9 h 25"/>
                  <a:gd name="T42" fmla="*/ 17 w 22"/>
                  <a:gd name="T43" fmla="*/ 6 h 25"/>
                  <a:gd name="T44" fmla="*/ 14 w 22"/>
                  <a:gd name="T45" fmla="*/ 4 h 25"/>
                  <a:gd name="T46" fmla="*/ 14 w 22"/>
                  <a:gd name="T47" fmla="*/ 6 h 25"/>
                  <a:gd name="T48" fmla="*/ 12 w 22"/>
                  <a:gd name="T49" fmla="*/ 6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25"/>
                  <a:gd name="T77" fmla="*/ 22 w 22"/>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25">
                    <a:moveTo>
                      <a:pt x="12" y="6"/>
                    </a:moveTo>
                    <a:cubicBezTo>
                      <a:pt x="10" y="5"/>
                      <a:pt x="9" y="4"/>
                      <a:pt x="8" y="3"/>
                    </a:cubicBezTo>
                    <a:cubicBezTo>
                      <a:pt x="7" y="2"/>
                      <a:pt x="5" y="1"/>
                      <a:pt x="4" y="1"/>
                    </a:cubicBezTo>
                    <a:cubicBezTo>
                      <a:pt x="2" y="0"/>
                      <a:pt x="2" y="1"/>
                      <a:pt x="1" y="2"/>
                    </a:cubicBezTo>
                    <a:cubicBezTo>
                      <a:pt x="0" y="4"/>
                      <a:pt x="0" y="6"/>
                      <a:pt x="3" y="9"/>
                    </a:cubicBezTo>
                    <a:cubicBezTo>
                      <a:pt x="4" y="11"/>
                      <a:pt x="6" y="12"/>
                      <a:pt x="6" y="11"/>
                    </a:cubicBezTo>
                    <a:cubicBezTo>
                      <a:pt x="7" y="10"/>
                      <a:pt x="6" y="9"/>
                      <a:pt x="6" y="8"/>
                    </a:cubicBezTo>
                    <a:cubicBezTo>
                      <a:pt x="6" y="6"/>
                      <a:pt x="7" y="7"/>
                      <a:pt x="7" y="8"/>
                    </a:cubicBezTo>
                    <a:cubicBezTo>
                      <a:pt x="8" y="9"/>
                      <a:pt x="8" y="10"/>
                      <a:pt x="8" y="11"/>
                    </a:cubicBezTo>
                    <a:cubicBezTo>
                      <a:pt x="9" y="12"/>
                      <a:pt x="10" y="13"/>
                      <a:pt x="10" y="14"/>
                    </a:cubicBezTo>
                    <a:cubicBezTo>
                      <a:pt x="10" y="16"/>
                      <a:pt x="10" y="17"/>
                      <a:pt x="12" y="19"/>
                    </a:cubicBezTo>
                    <a:cubicBezTo>
                      <a:pt x="13" y="20"/>
                      <a:pt x="14" y="21"/>
                      <a:pt x="15" y="23"/>
                    </a:cubicBezTo>
                    <a:cubicBezTo>
                      <a:pt x="16" y="24"/>
                      <a:pt x="17" y="25"/>
                      <a:pt x="17" y="24"/>
                    </a:cubicBezTo>
                    <a:cubicBezTo>
                      <a:pt x="17" y="24"/>
                      <a:pt x="17" y="23"/>
                      <a:pt x="17" y="23"/>
                    </a:cubicBezTo>
                    <a:cubicBezTo>
                      <a:pt x="17" y="23"/>
                      <a:pt x="17" y="23"/>
                      <a:pt x="17" y="23"/>
                    </a:cubicBezTo>
                    <a:cubicBezTo>
                      <a:pt x="18" y="22"/>
                      <a:pt x="17" y="20"/>
                      <a:pt x="16" y="19"/>
                    </a:cubicBezTo>
                    <a:cubicBezTo>
                      <a:pt x="15" y="17"/>
                      <a:pt x="16" y="17"/>
                      <a:pt x="17" y="18"/>
                    </a:cubicBezTo>
                    <a:cubicBezTo>
                      <a:pt x="19" y="19"/>
                      <a:pt x="20" y="21"/>
                      <a:pt x="19" y="18"/>
                    </a:cubicBezTo>
                    <a:cubicBezTo>
                      <a:pt x="18" y="16"/>
                      <a:pt x="18" y="15"/>
                      <a:pt x="19" y="16"/>
                    </a:cubicBezTo>
                    <a:cubicBezTo>
                      <a:pt x="20" y="16"/>
                      <a:pt x="22" y="15"/>
                      <a:pt x="20" y="13"/>
                    </a:cubicBezTo>
                    <a:cubicBezTo>
                      <a:pt x="20" y="11"/>
                      <a:pt x="18" y="11"/>
                      <a:pt x="18" y="9"/>
                    </a:cubicBezTo>
                    <a:cubicBezTo>
                      <a:pt x="17" y="8"/>
                      <a:pt x="17" y="7"/>
                      <a:pt x="17" y="6"/>
                    </a:cubicBezTo>
                    <a:cubicBezTo>
                      <a:pt x="16" y="5"/>
                      <a:pt x="14" y="3"/>
                      <a:pt x="14" y="4"/>
                    </a:cubicBezTo>
                    <a:cubicBezTo>
                      <a:pt x="13" y="4"/>
                      <a:pt x="14" y="5"/>
                      <a:pt x="14" y="6"/>
                    </a:cubicBezTo>
                    <a:cubicBezTo>
                      <a:pt x="14" y="7"/>
                      <a:pt x="12" y="6"/>
                      <a:pt x="12"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1" name="Freeform 123"/>
              <p:cNvSpPr>
                <a:spLocks noChangeArrowheads="1"/>
              </p:cNvSpPr>
              <p:nvPr/>
            </p:nvSpPr>
            <p:spPr bwMode="auto">
              <a:xfrm>
                <a:off x="987425" y="301625"/>
                <a:ext cx="1588" cy="3175"/>
              </a:xfrm>
              <a:custGeom>
                <a:avLst/>
                <a:gdLst>
                  <a:gd name="T0" fmla="*/ 2 w 2"/>
                  <a:gd name="T1" fmla="*/ 4 h 4"/>
                  <a:gd name="T2" fmla="*/ 2 w 2"/>
                  <a:gd name="T3" fmla="*/ 2 h 4"/>
                  <a:gd name="T4" fmla="*/ 0 w 2"/>
                  <a:gd name="T5" fmla="*/ 1 h 4"/>
                  <a:gd name="T6" fmla="*/ 1 w 2"/>
                  <a:gd name="T7" fmla="*/ 3 h 4"/>
                  <a:gd name="T8" fmla="*/ 2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4"/>
                    </a:moveTo>
                    <a:cubicBezTo>
                      <a:pt x="2" y="4"/>
                      <a:pt x="2" y="2"/>
                      <a:pt x="2" y="2"/>
                    </a:cubicBezTo>
                    <a:cubicBezTo>
                      <a:pt x="1" y="1"/>
                      <a:pt x="1" y="1"/>
                      <a:pt x="0" y="1"/>
                    </a:cubicBezTo>
                    <a:cubicBezTo>
                      <a:pt x="0" y="0"/>
                      <a:pt x="0" y="2"/>
                      <a:pt x="1" y="3"/>
                    </a:cubicBezTo>
                    <a:cubicBezTo>
                      <a:pt x="1" y="3"/>
                      <a:pt x="2" y="4"/>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2" name="Freeform 124"/>
              <p:cNvSpPr>
                <a:spLocks noChangeArrowheads="1"/>
              </p:cNvSpPr>
              <p:nvPr/>
            </p:nvSpPr>
            <p:spPr bwMode="auto">
              <a:xfrm>
                <a:off x="1022350" y="385763"/>
                <a:ext cx="20638" cy="76200"/>
              </a:xfrm>
              <a:custGeom>
                <a:avLst/>
                <a:gdLst>
                  <a:gd name="T0" fmla="*/ 2 w 27"/>
                  <a:gd name="T1" fmla="*/ 30 h 100"/>
                  <a:gd name="T2" fmla="*/ 3 w 27"/>
                  <a:gd name="T3" fmla="*/ 36 h 100"/>
                  <a:gd name="T4" fmla="*/ 2 w 27"/>
                  <a:gd name="T5" fmla="*/ 44 h 100"/>
                  <a:gd name="T6" fmla="*/ 3 w 27"/>
                  <a:gd name="T7" fmla="*/ 53 h 100"/>
                  <a:gd name="T8" fmla="*/ 2 w 27"/>
                  <a:gd name="T9" fmla="*/ 60 h 100"/>
                  <a:gd name="T10" fmla="*/ 1 w 27"/>
                  <a:gd name="T11" fmla="*/ 63 h 100"/>
                  <a:gd name="T12" fmla="*/ 2 w 27"/>
                  <a:gd name="T13" fmla="*/ 68 h 100"/>
                  <a:gd name="T14" fmla="*/ 1 w 27"/>
                  <a:gd name="T15" fmla="*/ 79 h 100"/>
                  <a:gd name="T16" fmla="*/ 9 w 27"/>
                  <a:gd name="T17" fmla="*/ 90 h 100"/>
                  <a:gd name="T18" fmla="*/ 11 w 27"/>
                  <a:gd name="T19" fmla="*/ 96 h 100"/>
                  <a:gd name="T20" fmla="*/ 14 w 27"/>
                  <a:gd name="T21" fmla="*/ 98 h 100"/>
                  <a:gd name="T22" fmla="*/ 18 w 27"/>
                  <a:gd name="T23" fmla="*/ 99 h 100"/>
                  <a:gd name="T24" fmla="*/ 14 w 27"/>
                  <a:gd name="T25" fmla="*/ 91 h 100"/>
                  <a:gd name="T26" fmla="*/ 9 w 27"/>
                  <a:gd name="T27" fmla="*/ 76 h 100"/>
                  <a:gd name="T28" fmla="*/ 9 w 27"/>
                  <a:gd name="T29" fmla="*/ 59 h 100"/>
                  <a:gd name="T30" fmla="*/ 10 w 27"/>
                  <a:gd name="T31" fmla="*/ 56 h 100"/>
                  <a:gd name="T32" fmla="*/ 9 w 27"/>
                  <a:gd name="T33" fmla="*/ 51 h 100"/>
                  <a:gd name="T34" fmla="*/ 9 w 27"/>
                  <a:gd name="T35" fmla="*/ 49 h 100"/>
                  <a:gd name="T36" fmla="*/ 8 w 27"/>
                  <a:gd name="T37" fmla="*/ 43 h 100"/>
                  <a:gd name="T38" fmla="*/ 11 w 27"/>
                  <a:gd name="T39" fmla="*/ 42 h 100"/>
                  <a:gd name="T40" fmla="*/ 11 w 27"/>
                  <a:gd name="T41" fmla="*/ 38 h 100"/>
                  <a:gd name="T42" fmla="*/ 13 w 27"/>
                  <a:gd name="T43" fmla="*/ 36 h 100"/>
                  <a:gd name="T44" fmla="*/ 15 w 27"/>
                  <a:gd name="T45" fmla="*/ 31 h 100"/>
                  <a:gd name="T46" fmla="*/ 17 w 27"/>
                  <a:gd name="T47" fmla="*/ 25 h 100"/>
                  <a:gd name="T48" fmla="*/ 21 w 27"/>
                  <a:gd name="T49" fmla="*/ 19 h 100"/>
                  <a:gd name="T50" fmla="*/ 25 w 27"/>
                  <a:gd name="T51" fmla="*/ 18 h 100"/>
                  <a:gd name="T52" fmla="*/ 26 w 27"/>
                  <a:gd name="T53" fmla="*/ 6 h 100"/>
                  <a:gd name="T54" fmla="*/ 20 w 27"/>
                  <a:gd name="T55" fmla="*/ 2 h 100"/>
                  <a:gd name="T56" fmla="*/ 18 w 27"/>
                  <a:gd name="T57" fmla="*/ 9 h 100"/>
                  <a:gd name="T58" fmla="*/ 14 w 27"/>
                  <a:gd name="T59" fmla="*/ 10 h 100"/>
                  <a:gd name="T60" fmla="*/ 11 w 27"/>
                  <a:gd name="T61" fmla="*/ 9 h 100"/>
                  <a:gd name="T62" fmla="*/ 8 w 27"/>
                  <a:gd name="T63" fmla="*/ 11 h 100"/>
                  <a:gd name="T64" fmla="*/ 6 w 27"/>
                  <a:gd name="T65" fmla="*/ 14 h 100"/>
                  <a:gd name="T66" fmla="*/ 5 w 27"/>
                  <a:gd name="T67" fmla="*/ 23 h 100"/>
                  <a:gd name="T68" fmla="*/ 2 w 27"/>
                  <a:gd name="T69" fmla="*/ 24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100"/>
                  <a:gd name="T107" fmla="*/ 27 w 27"/>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100">
                    <a:moveTo>
                      <a:pt x="1" y="24"/>
                    </a:moveTo>
                    <a:cubicBezTo>
                      <a:pt x="0" y="24"/>
                      <a:pt x="1" y="29"/>
                      <a:pt x="2" y="30"/>
                    </a:cubicBezTo>
                    <a:cubicBezTo>
                      <a:pt x="2" y="31"/>
                      <a:pt x="3" y="31"/>
                      <a:pt x="3" y="32"/>
                    </a:cubicBezTo>
                    <a:cubicBezTo>
                      <a:pt x="3" y="33"/>
                      <a:pt x="3" y="35"/>
                      <a:pt x="3" y="36"/>
                    </a:cubicBezTo>
                    <a:cubicBezTo>
                      <a:pt x="3" y="37"/>
                      <a:pt x="3" y="38"/>
                      <a:pt x="2" y="39"/>
                    </a:cubicBezTo>
                    <a:cubicBezTo>
                      <a:pt x="2" y="41"/>
                      <a:pt x="2" y="42"/>
                      <a:pt x="2" y="44"/>
                    </a:cubicBezTo>
                    <a:cubicBezTo>
                      <a:pt x="2" y="45"/>
                      <a:pt x="0" y="48"/>
                      <a:pt x="2" y="49"/>
                    </a:cubicBezTo>
                    <a:cubicBezTo>
                      <a:pt x="3" y="50"/>
                      <a:pt x="3" y="52"/>
                      <a:pt x="3" y="53"/>
                    </a:cubicBezTo>
                    <a:cubicBezTo>
                      <a:pt x="3" y="54"/>
                      <a:pt x="3" y="55"/>
                      <a:pt x="2" y="55"/>
                    </a:cubicBezTo>
                    <a:cubicBezTo>
                      <a:pt x="1" y="55"/>
                      <a:pt x="1" y="57"/>
                      <a:pt x="2" y="60"/>
                    </a:cubicBezTo>
                    <a:cubicBezTo>
                      <a:pt x="2" y="61"/>
                      <a:pt x="1" y="61"/>
                      <a:pt x="1" y="60"/>
                    </a:cubicBezTo>
                    <a:cubicBezTo>
                      <a:pt x="0" y="60"/>
                      <a:pt x="1" y="62"/>
                      <a:pt x="1" y="63"/>
                    </a:cubicBezTo>
                    <a:cubicBezTo>
                      <a:pt x="1" y="65"/>
                      <a:pt x="1" y="64"/>
                      <a:pt x="2" y="65"/>
                    </a:cubicBezTo>
                    <a:cubicBezTo>
                      <a:pt x="2" y="66"/>
                      <a:pt x="2" y="67"/>
                      <a:pt x="2" y="68"/>
                    </a:cubicBezTo>
                    <a:cubicBezTo>
                      <a:pt x="2" y="70"/>
                      <a:pt x="3" y="73"/>
                      <a:pt x="1" y="73"/>
                    </a:cubicBezTo>
                    <a:cubicBezTo>
                      <a:pt x="0" y="72"/>
                      <a:pt x="1" y="77"/>
                      <a:pt x="1" y="79"/>
                    </a:cubicBezTo>
                    <a:cubicBezTo>
                      <a:pt x="3" y="83"/>
                      <a:pt x="4" y="82"/>
                      <a:pt x="6" y="83"/>
                    </a:cubicBezTo>
                    <a:cubicBezTo>
                      <a:pt x="6" y="83"/>
                      <a:pt x="9" y="89"/>
                      <a:pt x="9" y="90"/>
                    </a:cubicBezTo>
                    <a:cubicBezTo>
                      <a:pt x="9" y="91"/>
                      <a:pt x="8" y="92"/>
                      <a:pt x="9" y="94"/>
                    </a:cubicBezTo>
                    <a:cubicBezTo>
                      <a:pt x="9" y="95"/>
                      <a:pt x="10" y="95"/>
                      <a:pt x="11" y="96"/>
                    </a:cubicBezTo>
                    <a:cubicBezTo>
                      <a:pt x="12" y="96"/>
                      <a:pt x="12" y="96"/>
                      <a:pt x="13" y="98"/>
                    </a:cubicBezTo>
                    <a:cubicBezTo>
                      <a:pt x="13" y="99"/>
                      <a:pt x="14" y="98"/>
                      <a:pt x="14" y="98"/>
                    </a:cubicBezTo>
                    <a:cubicBezTo>
                      <a:pt x="14" y="97"/>
                      <a:pt x="15" y="96"/>
                      <a:pt x="16" y="97"/>
                    </a:cubicBezTo>
                    <a:cubicBezTo>
                      <a:pt x="16" y="98"/>
                      <a:pt x="17" y="100"/>
                      <a:pt x="18" y="99"/>
                    </a:cubicBezTo>
                    <a:cubicBezTo>
                      <a:pt x="18" y="98"/>
                      <a:pt x="16" y="95"/>
                      <a:pt x="16" y="94"/>
                    </a:cubicBezTo>
                    <a:cubicBezTo>
                      <a:pt x="15" y="93"/>
                      <a:pt x="15" y="93"/>
                      <a:pt x="14" y="91"/>
                    </a:cubicBezTo>
                    <a:cubicBezTo>
                      <a:pt x="14" y="89"/>
                      <a:pt x="13" y="88"/>
                      <a:pt x="12" y="87"/>
                    </a:cubicBezTo>
                    <a:cubicBezTo>
                      <a:pt x="11" y="84"/>
                      <a:pt x="10" y="79"/>
                      <a:pt x="9" y="76"/>
                    </a:cubicBezTo>
                    <a:cubicBezTo>
                      <a:pt x="9" y="72"/>
                      <a:pt x="8" y="69"/>
                      <a:pt x="9" y="66"/>
                    </a:cubicBezTo>
                    <a:cubicBezTo>
                      <a:pt x="9" y="64"/>
                      <a:pt x="8" y="59"/>
                      <a:pt x="9" y="59"/>
                    </a:cubicBezTo>
                    <a:cubicBezTo>
                      <a:pt x="10" y="59"/>
                      <a:pt x="9" y="58"/>
                      <a:pt x="9" y="56"/>
                    </a:cubicBezTo>
                    <a:cubicBezTo>
                      <a:pt x="9" y="56"/>
                      <a:pt x="10" y="56"/>
                      <a:pt x="10" y="56"/>
                    </a:cubicBezTo>
                    <a:cubicBezTo>
                      <a:pt x="10" y="55"/>
                      <a:pt x="9" y="54"/>
                      <a:pt x="9" y="53"/>
                    </a:cubicBezTo>
                    <a:cubicBezTo>
                      <a:pt x="8" y="53"/>
                      <a:pt x="8" y="51"/>
                      <a:pt x="9" y="51"/>
                    </a:cubicBezTo>
                    <a:cubicBezTo>
                      <a:pt x="9" y="52"/>
                      <a:pt x="10" y="53"/>
                      <a:pt x="10" y="52"/>
                    </a:cubicBezTo>
                    <a:cubicBezTo>
                      <a:pt x="10" y="52"/>
                      <a:pt x="9" y="49"/>
                      <a:pt x="9" y="49"/>
                    </a:cubicBezTo>
                    <a:cubicBezTo>
                      <a:pt x="11" y="49"/>
                      <a:pt x="9" y="46"/>
                      <a:pt x="8" y="45"/>
                    </a:cubicBezTo>
                    <a:cubicBezTo>
                      <a:pt x="7" y="44"/>
                      <a:pt x="7" y="42"/>
                      <a:pt x="8" y="43"/>
                    </a:cubicBezTo>
                    <a:cubicBezTo>
                      <a:pt x="9" y="43"/>
                      <a:pt x="10" y="45"/>
                      <a:pt x="11" y="46"/>
                    </a:cubicBezTo>
                    <a:cubicBezTo>
                      <a:pt x="11" y="46"/>
                      <a:pt x="11" y="43"/>
                      <a:pt x="11" y="42"/>
                    </a:cubicBezTo>
                    <a:cubicBezTo>
                      <a:pt x="10" y="41"/>
                      <a:pt x="11" y="41"/>
                      <a:pt x="11" y="41"/>
                    </a:cubicBezTo>
                    <a:cubicBezTo>
                      <a:pt x="12" y="40"/>
                      <a:pt x="11" y="39"/>
                      <a:pt x="11" y="38"/>
                    </a:cubicBezTo>
                    <a:cubicBezTo>
                      <a:pt x="11" y="37"/>
                      <a:pt x="11" y="37"/>
                      <a:pt x="12" y="37"/>
                    </a:cubicBezTo>
                    <a:cubicBezTo>
                      <a:pt x="13" y="38"/>
                      <a:pt x="13" y="38"/>
                      <a:pt x="13" y="36"/>
                    </a:cubicBezTo>
                    <a:cubicBezTo>
                      <a:pt x="13" y="35"/>
                      <a:pt x="13" y="33"/>
                      <a:pt x="13" y="33"/>
                    </a:cubicBezTo>
                    <a:cubicBezTo>
                      <a:pt x="14" y="32"/>
                      <a:pt x="15" y="32"/>
                      <a:pt x="15" y="31"/>
                    </a:cubicBezTo>
                    <a:cubicBezTo>
                      <a:pt x="15" y="30"/>
                      <a:pt x="15" y="28"/>
                      <a:pt x="15" y="27"/>
                    </a:cubicBezTo>
                    <a:cubicBezTo>
                      <a:pt x="16" y="27"/>
                      <a:pt x="17" y="26"/>
                      <a:pt x="17" y="25"/>
                    </a:cubicBezTo>
                    <a:cubicBezTo>
                      <a:pt x="18" y="24"/>
                      <a:pt x="18" y="21"/>
                      <a:pt x="19" y="22"/>
                    </a:cubicBezTo>
                    <a:cubicBezTo>
                      <a:pt x="20" y="22"/>
                      <a:pt x="21" y="20"/>
                      <a:pt x="21" y="19"/>
                    </a:cubicBezTo>
                    <a:cubicBezTo>
                      <a:pt x="22" y="18"/>
                      <a:pt x="22" y="18"/>
                      <a:pt x="23" y="18"/>
                    </a:cubicBezTo>
                    <a:cubicBezTo>
                      <a:pt x="23" y="18"/>
                      <a:pt x="24" y="19"/>
                      <a:pt x="25" y="18"/>
                    </a:cubicBezTo>
                    <a:cubicBezTo>
                      <a:pt x="26" y="17"/>
                      <a:pt x="26" y="16"/>
                      <a:pt x="27" y="13"/>
                    </a:cubicBezTo>
                    <a:cubicBezTo>
                      <a:pt x="27" y="11"/>
                      <a:pt x="27" y="9"/>
                      <a:pt x="26" y="6"/>
                    </a:cubicBezTo>
                    <a:cubicBezTo>
                      <a:pt x="26" y="4"/>
                      <a:pt x="25" y="2"/>
                      <a:pt x="23" y="1"/>
                    </a:cubicBezTo>
                    <a:cubicBezTo>
                      <a:pt x="22" y="0"/>
                      <a:pt x="21" y="2"/>
                      <a:pt x="20" y="2"/>
                    </a:cubicBezTo>
                    <a:cubicBezTo>
                      <a:pt x="19" y="3"/>
                      <a:pt x="19" y="4"/>
                      <a:pt x="19" y="6"/>
                    </a:cubicBezTo>
                    <a:cubicBezTo>
                      <a:pt x="20" y="8"/>
                      <a:pt x="19" y="8"/>
                      <a:pt x="18" y="9"/>
                    </a:cubicBezTo>
                    <a:cubicBezTo>
                      <a:pt x="18" y="9"/>
                      <a:pt x="17" y="10"/>
                      <a:pt x="17" y="10"/>
                    </a:cubicBezTo>
                    <a:cubicBezTo>
                      <a:pt x="16" y="11"/>
                      <a:pt x="15" y="10"/>
                      <a:pt x="14" y="10"/>
                    </a:cubicBezTo>
                    <a:cubicBezTo>
                      <a:pt x="14" y="10"/>
                      <a:pt x="14" y="11"/>
                      <a:pt x="13" y="11"/>
                    </a:cubicBezTo>
                    <a:cubicBezTo>
                      <a:pt x="12" y="10"/>
                      <a:pt x="12" y="9"/>
                      <a:pt x="11" y="9"/>
                    </a:cubicBezTo>
                    <a:cubicBezTo>
                      <a:pt x="9" y="8"/>
                      <a:pt x="10" y="10"/>
                      <a:pt x="10" y="12"/>
                    </a:cubicBezTo>
                    <a:cubicBezTo>
                      <a:pt x="10" y="15"/>
                      <a:pt x="9" y="11"/>
                      <a:pt x="8" y="11"/>
                    </a:cubicBezTo>
                    <a:cubicBezTo>
                      <a:pt x="8" y="11"/>
                      <a:pt x="8" y="13"/>
                      <a:pt x="8" y="13"/>
                    </a:cubicBezTo>
                    <a:cubicBezTo>
                      <a:pt x="8" y="14"/>
                      <a:pt x="7" y="13"/>
                      <a:pt x="6" y="14"/>
                    </a:cubicBezTo>
                    <a:cubicBezTo>
                      <a:pt x="5" y="15"/>
                      <a:pt x="7" y="19"/>
                      <a:pt x="5" y="18"/>
                    </a:cubicBezTo>
                    <a:cubicBezTo>
                      <a:pt x="3" y="17"/>
                      <a:pt x="6" y="22"/>
                      <a:pt x="5" y="23"/>
                    </a:cubicBezTo>
                    <a:cubicBezTo>
                      <a:pt x="4" y="24"/>
                      <a:pt x="4" y="23"/>
                      <a:pt x="3" y="22"/>
                    </a:cubicBezTo>
                    <a:cubicBezTo>
                      <a:pt x="2" y="22"/>
                      <a:pt x="2" y="24"/>
                      <a:pt x="2" y="24"/>
                    </a:cubicBezTo>
                    <a:cubicBezTo>
                      <a:pt x="2" y="25"/>
                      <a:pt x="1" y="24"/>
                      <a:pt x="1" y="2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3" name="Freeform 125"/>
              <p:cNvSpPr>
                <a:spLocks noChangeArrowheads="1"/>
              </p:cNvSpPr>
              <p:nvPr/>
            </p:nvSpPr>
            <p:spPr bwMode="auto">
              <a:xfrm>
                <a:off x="1068388" y="442913"/>
                <a:ext cx="3175" cy="6350"/>
              </a:xfrm>
              <a:custGeom>
                <a:avLst/>
                <a:gdLst>
                  <a:gd name="T0" fmla="*/ 3 w 5"/>
                  <a:gd name="T1" fmla="*/ 7 h 8"/>
                  <a:gd name="T2" fmla="*/ 2 w 5"/>
                  <a:gd name="T3" fmla="*/ 1 h 8"/>
                  <a:gd name="T4" fmla="*/ 3 w 5"/>
                  <a:gd name="T5" fmla="*/ 7 h 8"/>
                  <a:gd name="T6" fmla="*/ 0 60000 65536"/>
                  <a:gd name="T7" fmla="*/ 0 60000 65536"/>
                  <a:gd name="T8" fmla="*/ 0 60000 65536"/>
                  <a:gd name="T9" fmla="*/ 0 w 5"/>
                  <a:gd name="T10" fmla="*/ 0 h 8"/>
                  <a:gd name="T11" fmla="*/ 5 w 5"/>
                  <a:gd name="T12" fmla="*/ 8 h 8"/>
                </a:gdLst>
                <a:ahLst/>
                <a:cxnLst>
                  <a:cxn ang="T6">
                    <a:pos x="T0" y="T1"/>
                  </a:cxn>
                  <a:cxn ang="T7">
                    <a:pos x="T2" y="T3"/>
                  </a:cxn>
                  <a:cxn ang="T8">
                    <a:pos x="T4" y="T5"/>
                  </a:cxn>
                </a:cxnLst>
                <a:rect l="T9" t="T10" r="T11" b="T12"/>
                <a:pathLst>
                  <a:path w="5" h="8">
                    <a:moveTo>
                      <a:pt x="3" y="7"/>
                    </a:moveTo>
                    <a:cubicBezTo>
                      <a:pt x="4" y="8"/>
                      <a:pt x="5" y="0"/>
                      <a:pt x="2" y="1"/>
                    </a:cubicBezTo>
                    <a:cubicBezTo>
                      <a:pt x="0" y="1"/>
                      <a:pt x="1" y="6"/>
                      <a:pt x="3"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4" name="Freeform 126"/>
              <p:cNvSpPr>
                <a:spLocks noChangeArrowheads="1"/>
              </p:cNvSpPr>
              <p:nvPr/>
            </p:nvSpPr>
            <p:spPr bwMode="auto">
              <a:xfrm>
                <a:off x="1046163" y="328613"/>
                <a:ext cx="3175" cy="6350"/>
              </a:xfrm>
              <a:custGeom>
                <a:avLst/>
                <a:gdLst>
                  <a:gd name="T0" fmla="*/ 3 w 4"/>
                  <a:gd name="T1" fmla="*/ 5 h 8"/>
                  <a:gd name="T2" fmla="*/ 1 w 4"/>
                  <a:gd name="T3" fmla="*/ 2 h 8"/>
                  <a:gd name="T4" fmla="*/ 0 w 4"/>
                  <a:gd name="T5" fmla="*/ 5 h 8"/>
                  <a:gd name="T6" fmla="*/ 3 w 4"/>
                  <a:gd name="T7" fmla="*/ 7 h 8"/>
                  <a:gd name="T8" fmla="*/ 3 w 4"/>
                  <a:gd name="T9" fmla="*/ 5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5"/>
                    </a:moveTo>
                    <a:cubicBezTo>
                      <a:pt x="3" y="4"/>
                      <a:pt x="1" y="0"/>
                      <a:pt x="1" y="2"/>
                    </a:cubicBezTo>
                    <a:cubicBezTo>
                      <a:pt x="0" y="2"/>
                      <a:pt x="0" y="3"/>
                      <a:pt x="0" y="5"/>
                    </a:cubicBezTo>
                    <a:cubicBezTo>
                      <a:pt x="1" y="6"/>
                      <a:pt x="2" y="6"/>
                      <a:pt x="3" y="7"/>
                    </a:cubicBezTo>
                    <a:cubicBezTo>
                      <a:pt x="4" y="8"/>
                      <a:pt x="4" y="6"/>
                      <a:pt x="3"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5" name="Freeform 127"/>
              <p:cNvSpPr>
                <a:spLocks noChangeArrowheads="1"/>
              </p:cNvSpPr>
              <p:nvPr/>
            </p:nvSpPr>
            <p:spPr bwMode="auto">
              <a:xfrm>
                <a:off x="1046163" y="350838"/>
                <a:ext cx="3175" cy="4763"/>
              </a:xfrm>
              <a:custGeom>
                <a:avLst/>
                <a:gdLst>
                  <a:gd name="T0" fmla="*/ 1 w 4"/>
                  <a:gd name="T1" fmla="*/ 2 h 6"/>
                  <a:gd name="T2" fmla="*/ 3 w 4"/>
                  <a:gd name="T3" fmla="*/ 5 h 6"/>
                  <a:gd name="T4" fmla="*/ 3 w 4"/>
                  <a:gd name="T5" fmla="*/ 4 h 6"/>
                  <a:gd name="T6" fmla="*/ 1 w 4"/>
                  <a:gd name="T7" fmla="*/ 1 h 6"/>
                  <a:gd name="T8" fmla="*/ 1 w 4"/>
                  <a:gd name="T9" fmla="*/ 2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1" y="2"/>
                    </a:moveTo>
                    <a:cubicBezTo>
                      <a:pt x="2" y="3"/>
                      <a:pt x="2" y="4"/>
                      <a:pt x="3" y="5"/>
                    </a:cubicBezTo>
                    <a:cubicBezTo>
                      <a:pt x="4" y="6"/>
                      <a:pt x="4" y="4"/>
                      <a:pt x="3" y="4"/>
                    </a:cubicBezTo>
                    <a:cubicBezTo>
                      <a:pt x="3" y="2"/>
                      <a:pt x="2" y="2"/>
                      <a:pt x="1" y="1"/>
                    </a:cubicBezTo>
                    <a:cubicBezTo>
                      <a:pt x="0" y="0"/>
                      <a:pt x="0" y="1"/>
                      <a:pt x="1"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6" name="Freeform 128"/>
              <p:cNvSpPr>
                <a:spLocks noChangeArrowheads="1"/>
              </p:cNvSpPr>
              <p:nvPr/>
            </p:nvSpPr>
            <p:spPr bwMode="auto">
              <a:xfrm>
                <a:off x="1054100" y="434975"/>
                <a:ext cx="1588" cy="4763"/>
              </a:xfrm>
              <a:custGeom>
                <a:avLst/>
                <a:gdLst>
                  <a:gd name="T0" fmla="*/ 4 w 4"/>
                  <a:gd name="T1" fmla="*/ 7 h 7"/>
                  <a:gd name="T2" fmla="*/ 2 w 4"/>
                  <a:gd name="T3" fmla="*/ 2 h 7"/>
                  <a:gd name="T4" fmla="*/ 1 w 4"/>
                  <a:gd name="T5" fmla="*/ 2 h 7"/>
                  <a:gd name="T6" fmla="*/ 2 w 4"/>
                  <a:gd name="T7" fmla="*/ 6 h 7"/>
                  <a:gd name="T8" fmla="*/ 4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7"/>
                    </a:moveTo>
                    <a:cubicBezTo>
                      <a:pt x="4" y="6"/>
                      <a:pt x="3" y="3"/>
                      <a:pt x="2" y="2"/>
                    </a:cubicBezTo>
                    <a:cubicBezTo>
                      <a:pt x="2" y="0"/>
                      <a:pt x="1" y="0"/>
                      <a:pt x="1" y="2"/>
                    </a:cubicBezTo>
                    <a:cubicBezTo>
                      <a:pt x="1" y="3"/>
                      <a:pt x="0" y="5"/>
                      <a:pt x="2" y="6"/>
                    </a:cubicBezTo>
                    <a:cubicBezTo>
                      <a:pt x="2" y="7"/>
                      <a:pt x="4" y="7"/>
                      <a:pt x="4"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7" name="Freeform 129"/>
              <p:cNvSpPr>
                <a:spLocks noChangeArrowheads="1"/>
              </p:cNvSpPr>
              <p:nvPr/>
            </p:nvSpPr>
            <p:spPr bwMode="auto">
              <a:xfrm>
                <a:off x="1069975" y="415925"/>
                <a:ext cx="1588" cy="4763"/>
              </a:xfrm>
              <a:custGeom>
                <a:avLst/>
                <a:gdLst>
                  <a:gd name="T0" fmla="*/ 1 w 3"/>
                  <a:gd name="T1" fmla="*/ 0 h 7"/>
                  <a:gd name="T2" fmla="*/ 0 w 3"/>
                  <a:gd name="T3" fmla="*/ 1 h 7"/>
                  <a:gd name="T4" fmla="*/ 1 w 3"/>
                  <a:gd name="T5" fmla="*/ 5 h 7"/>
                  <a:gd name="T6" fmla="*/ 1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1" y="0"/>
                    </a:moveTo>
                    <a:cubicBezTo>
                      <a:pt x="1" y="0"/>
                      <a:pt x="0" y="0"/>
                      <a:pt x="0" y="1"/>
                    </a:cubicBezTo>
                    <a:cubicBezTo>
                      <a:pt x="0" y="2"/>
                      <a:pt x="0" y="4"/>
                      <a:pt x="1" y="5"/>
                    </a:cubicBezTo>
                    <a:cubicBezTo>
                      <a:pt x="3" y="7"/>
                      <a:pt x="2" y="2"/>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8" name="Freeform 130"/>
              <p:cNvSpPr>
                <a:spLocks noChangeArrowheads="1"/>
              </p:cNvSpPr>
              <p:nvPr/>
            </p:nvSpPr>
            <p:spPr bwMode="auto">
              <a:xfrm>
                <a:off x="1079500" y="395288"/>
                <a:ext cx="1" cy="3175"/>
              </a:xfrm>
              <a:custGeom>
                <a:avLst/>
                <a:gdLst>
                  <a:gd name="T0" fmla="*/ 1 w 1"/>
                  <a:gd name="T1" fmla="*/ 3 h 3"/>
                  <a:gd name="T2" fmla="*/ 0 w 1"/>
                  <a:gd name="T3" fmla="*/ 0 h 3"/>
                  <a:gd name="T4" fmla="*/ 1 w 1"/>
                  <a:gd name="T5" fmla="*/ 3 h 3"/>
                  <a:gd name="T6" fmla="*/ 0 60000 65536"/>
                  <a:gd name="T7" fmla="*/ 0 60000 65536"/>
                  <a:gd name="T8" fmla="*/ 0 60000 65536"/>
                  <a:gd name="T9" fmla="*/ 0 w 1"/>
                  <a:gd name="T10" fmla="*/ 0 h 3"/>
                  <a:gd name="T11" fmla="*/ 1 w 1"/>
                  <a:gd name="T12" fmla="*/ 3 h 3"/>
                </a:gdLst>
                <a:ahLst/>
                <a:cxnLst>
                  <a:cxn ang="T6">
                    <a:pos x="T0" y="T1"/>
                  </a:cxn>
                  <a:cxn ang="T7">
                    <a:pos x="T2" y="T3"/>
                  </a:cxn>
                  <a:cxn ang="T8">
                    <a:pos x="T4" y="T5"/>
                  </a:cxn>
                </a:cxnLst>
                <a:rect l="T9" t="T10" r="T11" b="T12"/>
                <a:pathLst>
                  <a:path w="1" h="3">
                    <a:moveTo>
                      <a:pt x="1" y="3"/>
                    </a:moveTo>
                    <a:cubicBezTo>
                      <a:pt x="0" y="2"/>
                      <a:pt x="0" y="1"/>
                      <a:pt x="0" y="0"/>
                    </a:cubicBezTo>
                    <a:cubicBezTo>
                      <a:pt x="0" y="1"/>
                      <a:pt x="0" y="2"/>
                      <a:pt x="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599" name="Freeform 131"/>
              <p:cNvSpPr>
                <a:spLocks noChangeArrowheads="1"/>
              </p:cNvSpPr>
              <p:nvPr/>
            </p:nvSpPr>
            <p:spPr bwMode="auto">
              <a:xfrm>
                <a:off x="1006475" y="300038"/>
                <a:ext cx="1588" cy="3175"/>
              </a:xfrm>
              <a:custGeom>
                <a:avLst/>
                <a:gdLst>
                  <a:gd name="T0" fmla="*/ 2 w 3"/>
                  <a:gd name="T1" fmla="*/ 3 h 4"/>
                  <a:gd name="T2" fmla="*/ 3 w 3"/>
                  <a:gd name="T3" fmla="*/ 2 h 4"/>
                  <a:gd name="T4" fmla="*/ 1 w 3"/>
                  <a:gd name="T5" fmla="*/ 1 h 4"/>
                  <a:gd name="T6" fmla="*/ 2 w 3"/>
                  <a:gd name="T7" fmla="*/ 3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2" y="3"/>
                    </a:moveTo>
                    <a:cubicBezTo>
                      <a:pt x="3" y="4"/>
                      <a:pt x="3" y="3"/>
                      <a:pt x="3" y="2"/>
                    </a:cubicBezTo>
                    <a:cubicBezTo>
                      <a:pt x="2" y="2"/>
                      <a:pt x="1" y="1"/>
                      <a:pt x="1" y="1"/>
                    </a:cubicBezTo>
                    <a:cubicBezTo>
                      <a:pt x="0" y="0"/>
                      <a:pt x="2" y="3"/>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0" name="Freeform 132"/>
              <p:cNvSpPr>
                <a:spLocks noChangeArrowheads="1"/>
              </p:cNvSpPr>
              <p:nvPr/>
            </p:nvSpPr>
            <p:spPr bwMode="auto">
              <a:xfrm>
                <a:off x="1004888" y="306388"/>
                <a:ext cx="1588" cy="3175"/>
              </a:xfrm>
              <a:custGeom>
                <a:avLst/>
                <a:gdLst>
                  <a:gd name="T0" fmla="*/ 1 w 3"/>
                  <a:gd name="T1" fmla="*/ 0 h 3"/>
                  <a:gd name="T2" fmla="*/ 2 w 3"/>
                  <a:gd name="T3" fmla="*/ 2 h 3"/>
                  <a:gd name="T4" fmla="*/ 3 w 3"/>
                  <a:gd name="T5" fmla="*/ 1 h 3"/>
                  <a:gd name="T6" fmla="*/ 1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1" y="0"/>
                    </a:moveTo>
                    <a:cubicBezTo>
                      <a:pt x="0" y="0"/>
                      <a:pt x="1" y="2"/>
                      <a:pt x="2" y="2"/>
                    </a:cubicBezTo>
                    <a:cubicBezTo>
                      <a:pt x="2" y="3"/>
                      <a:pt x="3" y="3"/>
                      <a:pt x="3" y="1"/>
                    </a:cubicBezTo>
                    <a:cubicBezTo>
                      <a:pt x="2" y="1"/>
                      <a:pt x="1"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1" name="Freeform 133"/>
              <p:cNvSpPr>
                <a:spLocks noChangeArrowheads="1"/>
              </p:cNvSpPr>
              <p:nvPr/>
            </p:nvSpPr>
            <p:spPr bwMode="auto">
              <a:xfrm>
                <a:off x="1022350" y="466725"/>
                <a:ext cx="4763" cy="11113"/>
              </a:xfrm>
              <a:custGeom>
                <a:avLst/>
                <a:gdLst>
                  <a:gd name="T0" fmla="*/ 0 w 6"/>
                  <a:gd name="T1" fmla="*/ 2 h 15"/>
                  <a:gd name="T2" fmla="*/ 0 w 6"/>
                  <a:gd name="T3" fmla="*/ 10 h 15"/>
                  <a:gd name="T4" fmla="*/ 3 w 6"/>
                  <a:gd name="T5" fmla="*/ 13 h 15"/>
                  <a:gd name="T6" fmla="*/ 5 w 6"/>
                  <a:gd name="T7" fmla="*/ 11 h 15"/>
                  <a:gd name="T8" fmla="*/ 5 w 6"/>
                  <a:gd name="T9" fmla="*/ 7 h 15"/>
                  <a:gd name="T10" fmla="*/ 5 w 6"/>
                  <a:gd name="T11" fmla="*/ 7 h 15"/>
                  <a:gd name="T12" fmla="*/ 0 w 6"/>
                  <a:gd name="T13" fmla="*/ 2 h 15"/>
                  <a:gd name="T14" fmla="*/ 0 60000 65536"/>
                  <a:gd name="T15" fmla="*/ 0 60000 65536"/>
                  <a:gd name="T16" fmla="*/ 0 60000 65536"/>
                  <a:gd name="T17" fmla="*/ 0 60000 65536"/>
                  <a:gd name="T18" fmla="*/ 0 60000 65536"/>
                  <a:gd name="T19" fmla="*/ 0 60000 65536"/>
                  <a:gd name="T20" fmla="*/ 0 60000 65536"/>
                  <a:gd name="T21" fmla="*/ 0 w 6"/>
                  <a:gd name="T22" fmla="*/ 0 h 15"/>
                  <a:gd name="T23" fmla="*/ 6 w 6"/>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5">
                    <a:moveTo>
                      <a:pt x="0" y="2"/>
                    </a:moveTo>
                    <a:cubicBezTo>
                      <a:pt x="0" y="4"/>
                      <a:pt x="0" y="7"/>
                      <a:pt x="0" y="10"/>
                    </a:cubicBezTo>
                    <a:cubicBezTo>
                      <a:pt x="1" y="14"/>
                      <a:pt x="3" y="15"/>
                      <a:pt x="3" y="13"/>
                    </a:cubicBezTo>
                    <a:cubicBezTo>
                      <a:pt x="4" y="12"/>
                      <a:pt x="4" y="12"/>
                      <a:pt x="5" y="11"/>
                    </a:cubicBezTo>
                    <a:cubicBezTo>
                      <a:pt x="6" y="9"/>
                      <a:pt x="5" y="9"/>
                      <a:pt x="5" y="7"/>
                    </a:cubicBezTo>
                    <a:cubicBezTo>
                      <a:pt x="5" y="7"/>
                      <a:pt x="5" y="7"/>
                      <a:pt x="5" y="7"/>
                    </a:cubicBezTo>
                    <a:cubicBezTo>
                      <a:pt x="4" y="6"/>
                      <a:pt x="1"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2" name="Freeform 134"/>
              <p:cNvSpPr>
                <a:spLocks noChangeArrowheads="1"/>
              </p:cNvSpPr>
              <p:nvPr/>
            </p:nvSpPr>
            <p:spPr bwMode="auto">
              <a:xfrm>
                <a:off x="1003300" y="306388"/>
                <a:ext cx="3175" cy="3175"/>
              </a:xfrm>
              <a:custGeom>
                <a:avLst/>
                <a:gdLst>
                  <a:gd name="T0" fmla="*/ 1 w 4"/>
                  <a:gd name="T1" fmla="*/ 1 h 4"/>
                  <a:gd name="T2" fmla="*/ 2 w 4"/>
                  <a:gd name="T3" fmla="*/ 4 h 4"/>
                  <a:gd name="T4" fmla="*/ 1 w 4"/>
                  <a:gd name="T5" fmla="*/ 1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1" y="1"/>
                    </a:moveTo>
                    <a:cubicBezTo>
                      <a:pt x="0" y="2"/>
                      <a:pt x="2" y="4"/>
                      <a:pt x="2" y="4"/>
                    </a:cubicBezTo>
                    <a:cubicBezTo>
                      <a:pt x="4" y="3"/>
                      <a:pt x="1" y="0"/>
                      <a:pt x="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3" name="Freeform 135"/>
              <p:cNvSpPr>
                <a:spLocks noChangeArrowheads="1"/>
              </p:cNvSpPr>
              <p:nvPr/>
            </p:nvSpPr>
            <p:spPr bwMode="auto">
              <a:xfrm>
                <a:off x="1006475" y="296863"/>
                <a:ext cx="4763" cy="6350"/>
              </a:xfrm>
              <a:custGeom>
                <a:avLst/>
                <a:gdLst>
                  <a:gd name="T0" fmla="*/ 1 w 6"/>
                  <a:gd name="T1" fmla="*/ 2 h 8"/>
                  <a:gd name="T2" fmla="*/ 5 w 6"/>
                  <a:gd name="T3" fmla="*/ 7 h 8"/>
                  <a:gd name="T4" fmla="*/ 1 w 6"/>
                  <a:gd name="T5" fmla="*/ 2 h 8"/>
                  <a:gd name="T6" fmla="*/ 0 60000 65536"/>
                  <a:gd name="T7" fmla="*/ 0 60000 65536"/>
                  <a:gd name="T8" fmla="*/ 0 60000 65536"/>
                  <a:gd name="T9" fmla="*/ 0 w 6"/>
                  <a:gd name="T10" fmla="*/ 0 h 8"/>
                  <a:gd name="T11" fmla="*/ 6 w 6"/>
                  <a:gd name="T12" fmla="*/ 8 h 8"/>
                </a:gdLst>
                <a:ahLst/>
                <a:cxnLst>
                  <a:cxn ang="T6">
                    <a:pos x="T0" y="T1"/>
                  </a:cxn>
                  <a:cxn ang="T7">
                    <a:pos x="T2" y="T3"/>
                  </a:cxn>
                  <a:cxn ang="T8">
                    <a:pos x="T4" y="T5"/>
                  </a:cxn>
                </a:cxnLst>
                <a:rect l="T9" t="T10" r="T11" b="T12"/>
                <a:pathLst>
                  <a:path w="6" h="8">
                    <a:moveTo>
                      <a:pt x="1" y="2"/>
                    </a:moveTo>
                    <a:cubicBezTo>
                      <a:pt x="1" y="4"/>
                      <a:pt x="6" y="8"/>
                      <a:pt x="5" y="7"/>
                    </a:cubicBezTo>
                    <a:cubicBezTo>
                      <a:pt x="5" y="4"/>
                      <a:pt x="0" y="0"/>
                      <a:pt x="1"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4" name="Freeform 136"/>
              <p:cNvSpPr>
                <a:spLocks noChangeArrowheads="1"/>
              </p:cNvSpPr>
              <p:nvPr/>
            </p:nvSpPr>
            <p:spPr bwMode="auto">
              <a:xfrm>
                <a:off x="993775" y="317500"/>
                <a:ext cx="4763" cy="4763"/>
              </a:xfrm>
              <a:custGeom>
                <a:avLst/>
                <a:gdLst>
                  <a:gd name="T0" fmla="*/ 2 w 5"/>
                  <a:gd name="T1" fmla="*/ 5 h 7"/>
                  <a:gd name="T2" fmla="*/ 5 w 5"/>
                  <a:gd name="T3" fmla="*/ 5 h 7"/>
                  <a:gd name="T4" fmla="*/ 2 w 5"/>
                  <a:gd name="T5" fmla="*/ 2 h 7"/>
                  <a:gd name="T6" fmla="*/ 0 w 5"/>
                  <a:gd name="T7" fmla="*/ 1 h 7"/>
                  <a:gd name="T8" fmla="*/ 2 w 5"/>
                  <a:gd name="T9" fmla="*/ 5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2" y="5"/>
                    </a:moveTo>
                    <a:cubicBezTo>
                      <a:pt x="2" y="5"/>
                      <a:pt x="5" y="7"/>
                      <a:pt x="5" y="5"/>
                    </a:cubicBezTo>
                    <a:cubicBezTo>
                      <a:pt x="5" y="4"/>
                      <a:pt x="3" y="3"/>
                      <a:pt x="2" y="2"/>
                    </a:cubicBezTo>
                    <a:cubicBezTo>
                      <a:pt x="1" y="1"/>
                      <a:pt x="0" y="0"/>
                      <a:pt x="0" y="1"/>
                    </a:cubicBezTo>
                    <a:cubicBezTo>
                      <a:pt x="0" y="2"/>
                      <a:pt x="0" y="4"/>
                      <a:pt x="2"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5" name="Freeform 137"/>
              <p:cNvSpPr>
                <a:spLocks noChangeArrowheads="1"/>
              </p:cNvSpPr>
              <p:nvPr/>
            </p:nvSpPr>
            <p:spPr bwMode="auto">
              <a:xfrm>
                <a:off x="973138" y="566738"/>
                <a:ext cx="3175" cy="11113"/>
              </a:xfrm>
              <a:custGeom>
                <a:avLst/>
                <a:gdLst>
                  <a:gd name="T0" fmla="*/ 3 w 4"/>
                  <a:gd name="T1" fmla="*/ 9 h 15"/>
                  <a:gd name="T2" fmla="*/ 3 w 4"/>
                  <a:gd name="T3" fmla="*/ 3 h 15"/>
                  <a:gd name="T4" fmla="*/ 1 w 4"/>
                  <a:gd name="T5" fmla="*/ 4 h 15"/>
                  <a:gd name="T6" fmla="*/ 1 w 4"/>
                  <a:gd name="T7" fmla="*/ 12 h 15"/>
                  <a:gd name="T8" fmla="*/ 3 w 4"/>
                  <a:gd name="T9" fmla="*/ 9 h 15"/>
                  <a:gd name="T10" fmla="*/ 0 60000 65536"/>
                  <a:gd name="T11" fmla="*/ 0 60000 65536"/>
                  <a:gd name="T12" fmla="*/ 0 60000 65536"/>
                  <a:gd name="T13" fmla="*/ 0 60000 65536"/>
                  <a:gd name="T14" fmla="*/ 0 60000 65536"/>
                  <a:gd name="T15" fmla="*/ 0 w 4"/>
                  <a:gd name="T16" fmla="*/ 0 h 15"/>
                  <a:gd name="T17" fmla="*/ 4 w 4"/>
                  <a:gd name="T18" fmla="*/ 15 h 15"/>
                </a:gdLst>
                <a:ahLst/>
                <a:cxnLst>
                  <a:cxn ang="T10">
                    <a:pos x="T0" y="T1"/>
                  </a:cxn>
                  <a:cxn ang="T11">
                    <a:pos x="T2" y="T3"/>
                  </a:cxn>
                  <a:cxn ang="T12">
                    <a:pos x="T4" y="T5"/>
                  </a:cxn>
                  <a:cxn ang="T13">
                    <a:pos x="T6" y="T7"/>
                  </a:cxn>
                  <a:cxn ang="T14">
                    <a:pos x="T8" y="T9"/>
                  </a:cxn>
                </a:cxnLst>
                <a:rect l="T15" t="T16" r="T17" b="T18"/>
                <a:pathLst>
                  <a:path w="4" h="15">
                    <a:moveTo>
                      <a:pt x="3" y="9"/>
                    </a:moveTo>
                    <a:cubicBezTo>
                      <a:pt x="3" y="7"/>
                      <a:pt x="4" y="5"/>
                      <a:pt x="3" y="3"/>
                    </a:cubicBezTo>
                    <a:cubicBezTo>
                      <a:pt x="2" y="0"/>
                      <a:pt x="1" y="2"/>
                      <a:pt x="1" y="4"/>
                    </a:cubicBezTo>
                    <a:cubicBezTo>
                      <a:pt x="0" y="6"/>
                      <a:pt x="0" y="9"/>
                      <a:pt x="1" y="12"/>
                    </a:cubicBezTo>
                    <a:cubicBezTo>
                      <a:pt x="2" y="15"/>
                      <a:pt x="3" y="10"/>
                      <a:pt x="3"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6" name="Freeform 138"/>
              <p:cNvSpPr>
                <a:spLocks noChangeArrowheads="1"/>
              </p:cNvSpPr>
              <p:nvPr/>
            </p:nvSpPr>
            <p:spPr bwMode="auto">
              <a:xfrm>
                <a:off x="1006475" y="311150"/>
                <a:ext cx="7938" cy="15875"/>
              </a:xfrm>
              <a:custGeom>
                <a:avLst/>
                <a:gdLst>
                  <a:gd name="T0" fmla="*/ 4 w 9"/>
                  <a:gd name="T1" fmla="*/ 6 h 23"/>
                  <a:gd name="T2" fmla="*/ 4 w 9"/>
                  <a:gd name="T3" fmla="*/ 4 h 23"/>
                  <a:gd name="T4" fmla="*/ 2 w 9"/>
                  <a:gd name="T5" fmla="*/ 1 h 23"/>
                  <a:gd name="T6" fmla="*/ 0 w 9"/>
                  <a:gd name="T7" fmla="*/ 5 h 23"/>
                  <a:gd name="T8" fmla="*/ 1 w 9"/>
                  <a:gd name="T9" fmla="*/ 7 h 23"/>
                  <a:gd name="T10" fmla="*/ 1 w 9"/>
                  <a:gd name="T11" fmla="*/ 11 h 23"/>
                  <a:gd name="T12" fmla="*/ 2 w 9"/>
                  <a:gd name="T13" fmla="*/ 15 h 23"/>
                  <a:gd name="T14" fmla="*/ 5 w 9"/>
                  <a:gd name="T15" fmla="*/ 20 h 23"/>
                  <a:gd name="T16" fmla="*/ 8 w 9"/>
                  <a:gd name="T17" fmla="*/ 19 h 23"/>
                  <a:gd name="T18" fmla="*/ 7 w 9"/>
                  <a:gd name="T19" fmla="*/ 15 h 23"/>
                  <a:gd name="T20" fmla="*/ 6 w 9"/>
                  <a:gd name="T21" fmla="*/ 12 h 23"/>
                  <a:gd name="T22" fmla="*/ 7 w 9"/>
                  <a:gd name="T23" fmla="*/ 13 h 23"/>
                  <a:gd name="T24" fmla="*/ 6 w 9"/>
                  <a:gd name="T25" fmla="*/ 8 h 23"/>
                  <a:gd name="T26" fmla="*/ 4 w 9"/>
                  <a:gd name="T27" fmla="*/ 6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23"/>
                  <a:gd name="T44" fmla="*/ 9 w 9"/>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23">
                    <a:moveTo>
                      <a:pt x="4" y="6"/>
                    </a:moveTo>
                    <a:cubicBezTo>
                      <a:pt x="4" y="5"/>
                      <a:pt x="4" y="5"/>
                      <a:pt x="4" y="4"/>
                    </a:cubicBezTo>
                    <a:cubicBezTo>
                      <a:pt x="3" y="3"/>
                      <a:pt x="2" y="0"/>
                      <a:pt x="2" y="1"/>
                    </a:cubicBezTo>
                    <a:cubicBezTo>
                      <a:pt x="1" y="2"/>
                      <a:pt x="0" y="3"/>
                      <a:pt x="0" y="5"/>
                    </a:cubicBezTo>
                    <a:cubicBezTo>
                      <a:pt x="1" y="6"/>
                      <a:pt x="3" y="7"/>
                      <a:pt x="1" y="7"/>
                    </a:cubicBezTo>
                    <a:cubicBezTo>
                      <a:pt x="0" y="8"/>
                      <a:pt x="1" y="9"/>
                      <a:pt x="1" y="11"/>
                    </a:cubicBezTo>
                    <a:cubicBezTo>
                      <a:pt x="1" y="13"/>
                      <a:pt x="1" y="14"/>
                      <a:pt x="2" y="15"/>
                    </a:cubicBezTo>
                    <a:cubicBezTo>
                      <a:pt x="3" y="17"/>
                      <a:pt x="4" y="20"/>
                      <a:pt x="5" y="20"/>
                    </a:cubicBezTo>
                    <a:cubicBezTo>
                      <a:pt x="4" y="16"/>
                      <a:pt x="9" y="23"/>
                      <a:pt x="8" y="19"/>
                    </a:cubicBezTo>
                    <a:cubicBezTo>
                      <a:pt x="8" y="18"/>
                      <a:pt x="7" y="17"/>
                      <a:pt x="7" y="15"/>
                    </a:cubicBezTo>
                    <a:cubicBezTo>
                      <a:pt x="6" y="14"/>
                      <a:pt x="5" y="13"/>
                      <a:pt x="6" y="12"/>
                    </a:cubicBezTo>
                    <a:cubicBezTo>
                      <a:pt x="6" y="12"/>
                      <a:pt x="7" y="13"/>
                      <a:pt x="7" y="13"/>
                    </a:cubicBezTo>
                    <a:cubicBezTo>
                      <a:pt x="9" y="13"/>
                      <a:pt x="6" y="9"/>
                      <a:pt x="6" y="8"/>
                    </a:cubicBezTo>
                    <a:cubicBezTo>
                      <a:pt x="5" y="8"/>
                      <a:pt x="4" y="7"/>
                      <a:pt x="4"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7" name="Freeform 139"/>
              <p:cNvSpPr>
                <a:spLocks noChangeArrowheads="1"/>
              </p:cNvSpPr>
              <p:nvPr/>
            </p:nvSpPr>
            <p:spPr bwMode="auto">
              <a:xfrm>
                <a:off x="319088" y="274638"/>
                <a:ext cx="7938" cy="4763"/>
              </a:xfrm>
              <a:custGeom>
                <a:avLst/>
                <a:gdLst>
                  <a:gd name="T0" fmla="*/ 2 w 10"/>
                  <a:gd name="T1" fmla="*/ 6 h 6"/>
                  <a:gd name="T2" fmla="*/ 9 w 10"/>
                  <a:gd name="T3" fmla="*/ 5 h 6"/>
                  <a:gd name="T4" fmla="*/ 9 w 10"/>
                  <a:gd name="T5" fmla="*/ 2 h 6"/>
                  <a:gd name="T6" fmla="*/ 3 w 10"/>
                  <a:gd name="T7" fmla="*/ 2 h 6"/>
                  <a:gd name="T8" fmla="*/ 2 w 10"/>
                  <a:gd name="T9" fmla="*/ 6 h 6"/>
                  <a:gd name="T10" fmla="*/ 0 60000 65536"/>
                  <a:gd name="T11" fmla="*/ 0 60000 65536"/>
                  <a:gd name="T12" fmla="*/ 0 60000 65536"/>
                  <a:gd name="T13" fmla="*/ 0 60000 65536"/>
                  <a:gd name="T14" fmla="*/ 0 60000 65536"/>
                  <a:gd name="T15" fmla="*/ 0 w 10"/>
                  <a:gd name="T16" fmla="*/ 0 h 6"/>
                  <a:gd name="T17" fmla="*/ 10 w 10"/>
                  <a:gd name="T18" fmla="*/ 6 h 6"/>
                </a:gdLst>
                <a:ahLst/>
                <a:cxnLst>
                  <a:cxn ang="T10">
                    <a:pos x="T0" y="T1"/>
                  </a:cxn>
                  <a:cxn ang="T11">
                    <a:pos x="T2" y="T3"/>
                  </a:cxn>
                  <a:cxn ang="T12">
                    <a:pos x="T4" y="T5"/>
                  </a:cxn>
                  <a:cxn ang="T13">
                    <a:pos x="T6" y="T7"/>
                  </a:cxn>
                  <a:cxn ang="T14">
                    <a:pos x="T8" y="T9"/>
                  </a:cxn>
                </a:cxnLst>
                <a:rect l="T15" t="T16" r="T17" b="T18"/>
                <a:pathLst>
                  <a:path w="10" h="6">
                    <a:moveTo>
                      <a:pt x="2" y="6"/>
                    </a:moveTo>
                    <a:cubicBezTo>
                      <a:pt x="4" y="6"/>
                      <a:pt x="7" y="6"/>
                      <a:pt x="9" y="5"/>
                    </a:cubicBezTo>
                    <a:cubicBezTo>
                      <a:pt x="10" y="5"/>
                      <a:pt x="10" y="2"/>
                      <a:pt x="9" y="2"/>
                    </a:cubicBezTo>
                    <a:cubicBezTo>
                      <a:pt x="9" y="0"/>
                      <a:pt x="5" y="2"/>
                      <a:pt x="3" y="2"/>
                    </a:cubicBezTo>
                    <a:cubicBezTo>
                      <a:pt x="0" y="3"/>
                      <a:pt x="0" y="5"/>
                      <a:pt x="2"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8" name="Freeform 140"/>
              <p:cNvSpPr>
                <a:spLocks noChangeArrowheads="1"/>
              </p:cNvSpPr>
              <p:nvPr/>
            </p:nvSpPr>
            <p:spPr bwMode="auto">
              <a:xfrm>
                <a:off x="322263" y="255588"/>
                <a:ext cx="7938" cy="6350"/>
              </a:xfrm>
              <a:custGeom>
                <a:avLst/>
                <a:gdLst>
                  <a:gd name="T0" fmla="*/ 5 w 11"/>
                  <a:gd name="T1" fmla="*/ 1 h 9"/>
                  <a:gd name="T2" fmla="*/ 8 w 11"/>
                  <a:gd name="T3" fmla="*/ 7 h 9"/>
                  <a:gd name="T4" fmla="*/ 10 w 11"/>
                  <a:gd name="T5" fmla="*/ 3 h 9"/>
                  <a:gd name="T6" fmla="*/ 5 w 11"/>
                  <a:gd name="T7" fmla="*/ 1 h 9"/>
                  <a:gd name="T8" fmla="*/ 0 60000 65536"/>
                  <a:gd name="T9" fmla="*/ 0 60000 65536"/>
                  <a:gd name="T10" fmla="*/ 0 60000 65536"/>
                  <a:gd name="T11" fmla="*/ 0 60000 65536"/>
                  <a:gd name="T12" fmla="*/ 0 w 11"/>
                  <a:gd name="T13" fmla="*/ 0 h 9"/>
                  <a:gd name="T14" fmla="*/ 11 w 11"/>
                  <a:gd name="T15" fmla="*/ 9 h 9"/>
                </a:gdLst>
                <a:ahLst/>
                <a:cxnLst>
                  <a:cxn ang="T8">
                    <a:pos x="T0" y="T1"/>
                  </a:cxn>
                  <a:cxn ang="T9">
                    <a:pos x="T2" y="T3"/>
                  </a:cxn>
                  <a:cxn ang="T10">
                    <a:pos x="T4" y="T5"/>
                  </a:cxn>
                  <a:cxn ang="T11">
                    <a:pos x="T6" y="T7"/>
                  </a:cxn>
                </a:cxnLst>
                <a:rect l="T12" t="T13" r="T14" b="T15"/>
                <a:pathLst>
                  <a:path w="11" h="9">
                    <a:moveTo>
                      <a:pt x="5" y="1"/>
                    </a:moveTo>
                    <a:cubicBezTo>
                      <a:pt x="0" y="3"/>
                      <a:pt x="4" y="9"/>
                      <a:pt x="8" y="7"/>
                    </a:cubicBezTo>
                    <a:cubicBezTo>
                      <a:pt x="9" y="5"/>
                      <a:pt x="11" y="4"/>
                      <a:pt x="10" y="3"/>
                    </a:cubicBezTo>
                    <a:cubicBezTo>
                      <a:pt x="9" y="2"/>
                      <a:pt x="8" y="0"/>
                      <a:pt x="5"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09" name="Freeform 141"/>
              <p:cNvSpPr>
                <a:spLocks noChangeArrowheads="1"/>
              </p:cNvSpPr>
              <p:nvPr/>
            </p:nvSpPr>
            <p:spPr bwMode="auto">
              <a:xfrm>
                <a:off x="327025" y="269875"/>
                <a:ext cx="3175" cy="1588"/>
              </a:xfrm>
              <a:custGeom>
                <a:avLst/>
                <a:gdLst>
                  <a:gd name="T0" fmla="*/ 0 w 4"/>
                  <a:gd name="T1" fmla="*/ 0 h 3"/>
                  <a:gd name="T2" fmla="*/ 2 w 4"/>
                  <a:gd name="T3" fmla="*/ 3 h 3"/>
                  <a:gd name="T4" fmla="*/ 4 w 4"/>
                  <a:gd name="T5" fmla="*/ 1 h 3"/>
                  <a:gd name="T6" fmla="*/ 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cubicBezTo>
                      <a:pt x="0" y="1"/>
                      <a:pt x="0" y="3"/>
                      <a:pt x="2" y="3"/>
                    </a:cubicBezTo>
                    <a:cubicBezTo>
                      <a:pt x="3" y="3"/>
                      <a:pt x="4" y="2"/>
                      <a:pt x="4" y="1"/>
                    </a:cubicBezTo>
                    <a:cubicBezTo>
                      <a:pt x="3" y="0"/>
                      <a:pt x="2" y="0"/>
                      <a:pt x="0"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0" name="Freeform 142"/>
              <p:cNvSpPr>
                <a:spLocks noChangeArrowheads="1"/>
              </p:cNvSpPr>
              <p:nvPr/>
            </p:nvSpPr>
            <p:spPr bwMode="auto">
              <a:xfrm>
                <a:off x="454025" y="677863"/>
                <a:ext cx="6350" cy="6350"/>
              </a:xfrm>
              <a:custGeom>
                <a:avLst/>
                <a:gdLst>
                  <a:gd name="T0" fmla="*/ 0 w 8"/>
                  <a:gd name="T1" fmla="*/ 5 h 8"/>
                  <a:gd name="T2" fmla="*/ 8 w 8"/>
                  <a:gd name="T3" fmla="*/ 8 h 8"/>
                  <a:gd name="T4" fmla="*/ 8 w 8"/>
                  <a:gd name="T5" fmla="*/ 4 h 8"/>
                  <a:gd name="T6" fmla="*/ 0 w 8"/>
                  <a:gd name="T7" fmla="*/ 5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0" y="5"/>
                    </a:moveTo>
                    <a:cubicBezTo>
                      <a:pt x="2" y="6"/>
                      <a:pt x="5" y="7"/>
                      <a:pt x="8" y="8"/>
                    </a:cubicBezTo>
                    <a:cubicBezTo>
                      <a:pt x="7" y="8"/>
                      <a:pt x="8" y="7"/>
                      <a:pt x="8" y="4"/>
                    </a:cubicBezTo>
                    <a:cubicBezTo>
                      <a:pt x="8" y="0"/>
                      <a:pt x="3" y="3"/>
                      <a:pt x="0"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1" name="Freeform 143"/>
              <p:cNvSpPr>
                <a:spLocks noChangeArrowheads="1"/>
              </p:cNvSpPr>
              <p:nvPr/>
            </p:nvSpPr>
            <p:spPr bwMode="auto">
              <a:xfrm>
                <a:off x="582613" y="728663"/>
                <a:ext cx="3175" cy="1588"/>
              </a:xfrm>
              <a:custGeom>
                <a:avLst/>
                <a:gdLst>
                  <a:gd name="T0" fmla="*/ 0 w 5"/>
                  <a:gd name="T1" fmla="*/ 1 h 2"/>
                  <a:gd name="T2" fmla="*/ 5 w 5"/>
                  <a:gd name="T3" fmla="*/ 2 h 2"/>
                  <a:gd name="T4" fmla="*/ 5 w 5"/>
                  <a:gd name="T5" fmla="*/ 2 h 2"/>
                  <a:gd name="T6" fmla="*/ 0 w 5"/>
                  <a:gd name="T7" fmla="*/ 1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1"/>
                    </a:moveTo>
                    <a:cubicBezTo>
                      <a:pt x="2" y="1"/>
                      <a:pt x="4" y="2"/>
                      <a:pt x="5" y="2"/>
                    </a:cubicBezTo>
                    <a:cubicBezTo>
                      <a:pt x="5" y="2"/>
                      <a:pt x="5" y="2"/>
                      <a:pt x="5" y="2"/>
                    </a:cubicBezTo>
                    <a:cubicBezTo>
                      <a:pt x="4" y="0"/>
                      <a:pt x="2" y="0"/>
                      <a:pt x="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2" name="Freeform 144"/>
              <p:cNvSpPr>
                <a:spLocks noChangeArrowheads="1"/>
              </p:cNvSpPr>
              <p:nvPr/>
            </p:nvSpPr>
            <p:spPr bwMode="auto">
              <a:xfrm>
                <a:off x="292100" y="292100"/>
                <a:ext cx="14288" cy="12700"/>
              </a:xfrm>
              <a:custGeom>
                <a:avLst/>
                <a:gdLst>
                  <a:gd name="T0" fmla="*/ 17 w 18"/>
                  <a:gd name="T1" fmla="*/ 1 h 17"/>
                  <a:gd name="T2" fmla="*/ 13 w 18"/>
                  <a:gd name="T3" fmla="*/ 2 h 17"/>
                  <a:gd name="T4" fmla="*/ 12 w 18"/>
                  <a:gd name="T5" fmla="*/ 3 h 17"/>
                  <a:gd name="T6" fmla="*/ 9 w 18"/>
                  <a:gd name="T7" fmla="*/ 5 h 17"/>
                  <a:gd name="T8" fmla="*/ 3 w 18"/>
                  <a:gd name="T9" fmla="*/ 16 h 17"/>
                  <a:gd name="T10" fmla="*/ 11 w 18"/>
                  <a:gd name="T11" fmla="*/ 10 h 17"/>
                  <a:gd name="T12" fmla="*/ 14 w 18"/>
                  <a:gd name="T13" fmla="*/ 5 h 17"/>
                  <a:gd name="T14" fmla="*/ 17 w 18"/>
                  <a:gd name="T15" fmla="*/ 1 h 17"/>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7"/>
                  <a:gd name="T26" fmla="*/ 18 w 18"/>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7">
                    <a:moveTo>
                      <a:pt x="17" y="1"/>
                    </a:moveTo>
                    <a:cubicBezTo>
                      <a:pt x="16" y="0"/>
                      <a:pt x="14" y="1"/>
                      <a:pt x="13" y="2"/>
                    </a:cubicBezTo>
                    <a:cubicBezTo>
                      <a:pt x="12" y="2"/>
                      <a:pt x="12" y="3"/>
                      <a:pt x="12" y="3"/>
                    </a:cubicBezTo>
                    <a:cubicBezTo>
                      <a:pt x="11" y="4"/>
                      <a:pt x="10" y="4"/>
                      <a:pt x="9" y="5"/>
                    </a:cubicBezTo>
                    <a:cubicBezTo>
                      <a:pt x="5" y="7"/>
                      <a:pt x="0" y="14"/>
                      <a:pt x="3" y="16"/>
                    </a:cubicBezTo>
                    <a:cubicBezTo>
                      <a:pt x="6" y="17"/>
                      <a:pt x="9" y="13"/>
                      <a:pt x="11" y="10"/>
                    </a:cubicBezTo>
                    <a:cubicBezTo>
                      <a:pt x="12" y="8"/>
                      <a:pt x="13" y="6"/>
                      <a:pt x="14" y="5"/>
                    </a:cubicBezTo>
                    <a:cubicBezTo>
                      <a:pt x="15" y="4"/>
                      <a:pt x="18" y="2"/>
                      <a:pt x="17"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3" name="Freeform 145"/>
              <p:cNvSpPr>
                <a:spLocks noChangeArrowheads="1"/>
              </p:cNvSpPr>
              <p:nvPr/>
            </p:nvSpPr>
            <p:spPr bwMode="auto">
              <a:xfrm>
                <a:off x="374650" y="271463"/>
                <a:ext cx="9525" cy="4763"/>
              </a:xfrm>
              <a:custGeom>
                <a:avLst/>
                <a:gdLst>
                  <a:gd name="T0" fmla="*/ 12 w 13"/>
                  <a:gd name="T1" fmla="*/ 4 h 7"/>
                  <a:gd name="T2" fmla="*/ 8 w 13"/>
                  <a:gd name="T3" fmla="*/ 2 h 7"/>
                  <a:gd name="T4" fmla="*/ 4 w 13"/>
                  <a:gd name="T5" fmla="*/ 0 h 7"/>
                  <a:gd name="T6" fmla="*/ 2 w 13"/>
                  <a:gd name="T7" fmla="*/ 0 h 7"/>
                  <a:gd name="T8" fmla="*/ 0 w 13"/>
                  <a:gd name="T9" fmla="*/ 4 h 7"/>
                  <a:gd name="T10" fmla="*/ 7 w 13"/>
                  <a:gd name="T11" fmla="*/ 7 h 7"/>
                  <a:gd name="T12" fmla="*/ 12 w 13"/>
                  <a:gd name="T13" fmla="*/ 4 h 7"/>
                  <a:gd name="T14" fmla="*/ 0 60000 65536"/>
                  <a:gd name="T15" fmla="*/ 0 60000 65536"/>
                  <a:gd name="T16" fmla="*/ 0 60000 65536"/>
                  <a:gd name="T17" fmla="*/ 0 60000 65536"/>
                  <a:gd name="T18" fmla="*/ 0 60000 65536"/>
                  <a:gd name="T19" fmla="*/ 0 60000 65536"/>
                  <a:gd name="T20" fmla="*/ 0 60000 65536"/>
                  <a:gd name="T21" fmla="*/ 0 w 13"/>
                  <a:gd name="T22" fmla="*/ 0 h 7"/>
                  <a:gd name="T23" fmla="*/ 13 w 1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7">
                    <a:moveTo>
                      <a:pt x="12" y="4"/>
                    </a:moveTo>
                    <a:cubicBezTo>
                      <a:pt x="11" y="3"/>
                      <a:pt x="10" y="3"/>
                      <a:pt x="8" y="2"/>
                    </a:cubicBezTo>
                    <a:cubicBezTo>
                      <a:pt x="7" y="2"/>
                      <a:pt x="6" y="1"/>
                      <a:pt x="4" y="0"/>
                    </a:cubicBezTo>
                    <a:cubicBezTo>
                      <a:pt x="3" y="1"/>
                      <a:pt x="3" y="0"/>
                      <a:pt x="2" y="0"/>
                    </a:cubicBezTo>
                    <a:cubicBezTo>
                      <a:pt x="1" y="1"/>
                      <a:pt x="0" y="3"/>
                      <a:pt x="0" y="4"/>
                    </a:cubicBezTo>
                    <a:cubicBezTo>
                      <a:pt x="0" y="6"/>
                      <a:pt x="4" y="7"/>
                      <a:pt x="7" y="7"/>
                    </a:cubicBezTo>
                    <a:cubicBezTo>
                      <a:pt x="9" y="7"/>
                      <a:pt x="13" y="6"/>
                      <a:pt x="1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4" name="Freeform 146"/>
              <p:cNvSpPr>
                <a:spLocks noChangeArrowheads="1"/>
              </p:cNvSpPr>
              <p:nvPr/>
            </p:nvSpPr>
            <p:spPr bwMode="auto">
              <a:xfrm>
                <a:off x="371475" y="287338"/>
                <a:ext cx="6350" cy="7938"/>
              </a:xfrm>
              <a:custGeom>
                <a:avLst/>
                <a:gdLst>
                  <a:gd name="T0" fmla="*/ 0 w 10"/>
                  <a:gd name="T1" fmla="*/ 10 h 12"/>
                  <a:gd name="T2" fmla="*/ 7 w 10"/>
                  <a:gd name="T3" fmla="*/ 9 h 12"/>
                  <a:gd name="T4" fmla="*/ 10 w 10"/>
                  <a:gd name="T5" fmla="*/ 2 h 12"/>
                  <a:gd name="T6" fmla="*/ 3 w 10"/>
                  <a:gd name="T7" fmla="*/ 3 h 12"/>
                  <a:gd name="T8" fmla="*/ 0 w 10"/>
                  <a:gd name="T9" fmla="*/ 10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0" y="10"/>
                    </a:moveTo>
                    <a:cubicBezTo>
                      <a:pt x="1" y="12"/>
                      <a:pt x="5" y="11"/>
                      <a:pt x="7" y="9"/>
                    </a:cubicBezTo>
                    <a:cubicBezTo>
                      <a:pt x="10" y="8"/>
                      <a:pt x="10" y="4"/>
                      <a:pt x="10" y="2"/>
                    </a:cubicBezTo>
                    <a:cubicBezTo>
                      <a:pt x="7" y="2"/>
                      <a:pt x="5" y="0"/>
                      <a:pt x="3" y="3"/>
                    </a:cubicBezTo>
                    <a:cubicBezTo>
                      <a:pt x="1" y="5"/>
                      <a:pt x="0" y="8"/>
                      <a:pt x="0" y="1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5" name="Freeform 147"/>
              <p:cNvSpPr>
                <a:spLocks noChangeArrowheads="1"/>
              </p:cNvSpPr>
              <p:nvPr/>
            </p:nvSpPr>
            <p:spPr bwMode="auto">
              <a:xfrm>
                <a:off x="927100" y="706438"/>
                <a:ext cx="1588" cy="1588"/>
              </a:xfrm>
              <a:custGeom>
                <a:avLst/>
                <a:gdLst>
                  <a:gd name="T0" fmla="*/ 1 w 2"/>
                  <a:gd name="T1" fmla="*/ 0 h 1"/>
                  <a:gd name="T2" fmla="*/ 0 w 2"/>
                  <a:gd name="T3" fmla="*/ 1 h 1"/>
                  <a:gd name="T4" fmla="*/ 2 w 2"/>
                  <a:gd name="T5" fmla="*/ 0 h 1"/>
                  <a:gd name="T6" fmla="*/ 1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1" y="0"/>
                    </a:moveTo>
                    <a:cubicBezTo>
                      <a:pt x="1" y="1"/>
                      <a:pt x="1" y="1"/>
                      <a:pt x="0" y="1"/>
                    </a:cubicBezTo>
                    <a:cubicBezTo>
                      <a:pt x="1" y="1"/>
                      <a:pt x="2" y="1"/>
                      <a:pt x="2" y="0"/>
                    </a:cubicBezTo>
                    <a:cubicBezTo>
                      <a:pt x="2" y="0"/>
                      <a:pt x="2"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6" name="Freeform 148"/>
              <p:cNvSpPr>
                <a:spLocks noChangeArrowheads="1"/>
              </p:cNvSpPr>
              <p:nvPr/>
            </p:nvSpPr>
            <p:spPr bwMode="auto">
              <a:xfrm>
                <a:off x="376238" y="311150"/>
                <a:ext cx="36513" cy="46038"/>
              </a:xfrm>
              <a:custGeom>
                <a:avLst/>
                <a:gdLst>
                  <a:gd name="T0" fmla="*/ 46 w 47"/>
                  <a:gd name="T1" fmla="*/ 40 h 59"/>
                  <a:gd name="T2" fmla="*/ 46 w 47"/>
                  <a:gd name="T3" fmla="*/ 31 h 59"/>
                  <a:gd name="T4" fmla="*/ 45 w 47"/>
                  <a:gd name="T5" fmla="*/ 26 h 59"/>
                  <a:gd name="T6" fmla="*/ 46 w 47"/>
                  <a:gd name="T7" fmla="*/ 20 h 59"/>
                  <a:gd name="T8" fmla="*/ 37 w 47"/>
                  <a:gd name="T9" fmla="*/ 20 h 59"/>
                  <a:gd name="T10" fmla="*/ 46 w 47"/>
                  <a:gd name="T11" fmla="*/ 6 h 59"/>
                  <a:gd name="T12" fmla="*/ 44 w 47"/>
                  <a:gd name="T13" fmla="*/ 1 h 59"/>
                  <a:gd name="T14" fmla="*/ 34 w 47"/>
                  <a:gd name="T15" fmla="*/ 5 h 59"/>
                  <a:gd name="T16" fmla="*/ 27 w 47"/>
                  <a:gd name="T17" fmla="*/ 7 h 59"/>
                  <a:gd name="T18" fmla="*/ 23 w 47"/>
                  <a:gd name="T19" fmla="*/ 4 h 59"/>
                  <a:gd name="T20" fmla="*/ 15 w 47"/>
                  <a:gd name="T21" fmla="*/ 6 h 59"/>
                  <a:gd name="T22" fmla="*/ 14 w 47"/>
                  <a:gd name="T23" fmla="*/ 12 h 59"/>
                  <a:gd name="T24" fmla="*/ 13 w 47"/>
                  <a:gd name="T25" fmla="*/ 14 h 59"/>
                  <a:gd name="T26" fmla="*/ 16 w 47"/>
                  <a:gd name="T27" fmla="*/ 21 h 59"/>
                  <a:gd name="T28" fmla="*/ 13 w 47"/>
                  <a:gd name="T29" fmla="*/ 29 h 59"/>
                  <a:gd name="T30" fmla="*/ 6 w 47"/>
                  <a:gd name="T31" fmla="*/ 26 h 59"/>
                  <a:gd name="T32" fmla="*/ 2 w 47"/>
                  <a:gd name="T33" fmla="*/ 29 h 59"/>
                  <a:gd name="T34" fmla="*/ 3 w 47"/>
                  <a:gd name="T35" fmla="*/ 37 h 59"/>
                  <a:gd name="T36" fmla="*/ 7 w 47"/>
                  <a:gd name="T37" fmla="*/ 41 h 59"/>
                  <a:gd name="T38" fmla="*/ 10 w 47"/>
                  <a:gd name="T39" fmla="*/ 45 h 59"/>
                  <a:gd name="T40" fmla="*/ 18 w 47"/>
                  <a:gd name="T41" fmla="*/ 50 h 59"/>
                  <a:gd name="T42" fmla="*/ 23 w 47"/>
                  <a:gd name="T43" fmla="*/ 57 h 59"/>
                  <a:gd name="T44" fmla="*/ 31 w 47"/>
                  <a:gd name="T45" fmla="*/ 55 h 59"/>
                  <a:gd name="T46" fmla="*/ 32 w 47"/>
                  <a:gd name="T47" fmla="*/ 52 h 59"/>
                  <a:gd name="T48" fmla="*/ 37 w 47"/>
                  <a:gd name="T49" fmla="*/ 50 h 59"/>
                  <a:gd name="T50" fmla="*/ 46 w 47"/>
                  <a:gd name="T51" fmla="*/ 40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
                  <a:gd name="T79" fmla="*/ 0 h 59"/>
                  <a:gd name="T80" fmla="*/ 47 w 47"/>
                  <a:gd name="T81" fmla="*/ 59 h 5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 h="59">
                    <a:moveTo>
                      <a:pt x="46" y="40"/>
                    </a:moveTo>
                    <a:cubicBezTo>
                      <a:pt x="47" y="38"/>
                      <a:pt x="47" y="33"/>
                      <a:pt x="46" y="31"/>
                    </a:cubicBezTo>
                    <a:cubicBezTo>
                      <a:pt x="45" y="29"/>
                      <a:pt x="44" y="28"/>
                      <a:pt x="45" y="26"/>
                    </a:cubicBezTo>
                    <a:cubicBezTo>
                      <a:pt x="45" y="24"/>
                      <a:pt x="46" y="22"/>
                      <a:pt x="46" y="20"/>
                    </a:cubicBezTo>
                    <a:cubicBezTo>
                      <a:pt x="45" y="15"/>
                      <a:pt x="40" y="22"/>
                      <a:pt x="37" y="20"/>
                    </a:cubicBezTo>
                    <a:cubicBezTo>
                      <a:pt x="32" y="16"/>
                      <a:pt x="45" y="9"/>
                      <a:pt x="46" y="6"/>
                    </a:cubicBezTo>
                    <a:cubicBezTo>
                      <a:pt x="47" y="4"/>
                      <a:pt x="46" y="2"/>
                      <a:pt x="44" y="1"/>
                    </a:cubicBezTo>
                    <a:cubicBezTo>
                      <a:pt x="39" y="0"/>
                      <a:pt x="38" y="3"/>
                      <a:pt x="34" y="5"/>
                    </a:cubicBezTo>
                    <a:cubicBezTo>
                      <a:pt x="33" y="6"/>
                      <a:pt x="29" y="8"/>
                      <a:pt x="27" y="7"/>
                    </a:cubicBezTo>
                    <a:cubicBezTo>
                      <a:pt x="26" y="6"/>
                      <a:pt x="26" y="4"/>
                      <a:pt x="23" y="4"/>
                    </a:cubicBezTo>
                    <a:cubicBezTo>
                      <a:pt x="20" y="4"/>
                      <a:pt x="18" y="4"/>
                      <a:pt x="15" y="6"/>
                    </a:cubicBezTo>
                    <a:cubicBezTo>
                      <a:pt x="12" y="8"/>
                      <a:pt x="12" y="11"/>
                      <a:pt x="14" y="12"/>
                    </a:cubicBezTo>
                    <a:cubicBezTo>
                      <a:pt x="16" y="13"/>
                      <a:pt x="16" y="13"/>
                      <a:pt x="13" y="14"/>
                    </a:cubicBezTo>
                    <a:cubicBezTo>
                      <a:pt x="10" y="16"/>
                      <a:pt x="16" y="19"/>
                      <a:pt x="16" y="21"/>
                    </a:cubicBezTo>
                    <a:cubicBezTo>
                      <a:pt x="17" y="23"/>
                      <a:pt x="16" y="27"/>
                      <a:pt x="13" y="29"/>
                    </a:cubicBezTo>
                    <a:cubicBezTo>
                      <a:pt x="10" y="31"/>
                      <a:pt x="7" y="28"/>
                      <a:pt x="6" y="26"/>
                    </a:cubicBezTo>
                    <a:cubicBezTo>
                      <a:pt x="5" y="23"/>
                      <a:pt x="2" y="27"/>
                      <a:pt x="2" y="29"/>
                    </a:cubicBezTo>
                    <a:cubicBezTo>
                      <a:pt x="0" y="32"/>
                      <a:pt x="1" y="35"/>
                      <a:pt x="3" y="37"/>
                    </a:cubicBezTo>
                    <a:cubicBezTo>
                      <a:pt x="4" y="39"/>
                      <a:pt x="6" y="39"/>
                      <a:pt x="7" y="41"/>
                    </a:cubicBezTo>
                    <a:cubicBezTo>
                      <a:pt x="7" y="42"/>
                      <a:pt x="8" y="44"/>
                      <a:pt x="10" y="45"/>
                    </a:cubicBezTo>
                    <a:cubicBezTo>
                      <a:pt x="14" y="46"/>
                      <a:pt x="17" y="47"/>
                      <a:pt x="18" y="50"/>
                    </a:cubicBezTo>
                    <a:cubicBezTo>
                      <a:pt x="20" y="53"/>
                      <a:pt x="20" y="55"/>
                      <a:pt x="23" y="57"/>
                    </a:cubicBezTo>
                    <a:cubicBezTo>
                      <a:pt x="26" y="59"/>
                      <a:pt x="29" y="58"/>
                      <a:pt x="31" y="55"/>
                    </a:cubicBezTo>
                    <a:cubicBezTo>
                      <a:pt x="31" y="54"/>
                      <a:pt x="32" y="53"/>
                      <a:pt x="32" y="52"/>
                    </a:cubicBezTo>
                    <a:cubicBezTo>
                      <a:pt x="33" y="50"/>
                      <a:pt x="35" y="50"/>
                      <a:pt x="37" y="50"/>
                    </a:cubicBezTo>
                    <a:cubicBezTo>
                      <a:pt x="41" y="48"/>
                      <a:pt x="45" y="43"/>
                      <a:pt x="46" y="4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7" name="Freeform 149"/>
              <p:cNvSpPr>
                <a:spLocks noChangeArrowheads="1"/>
              </p:cNvSpPr>
              <p:nvPr/>
            </p:nvSpPr>
            <p:spPr bwMode="auto">
              <a:xfrm>
                <a:off x="387350" y="247650"/>
                <a:ext cx="9525" cy="3175"/>
              </a:xfrm>
              <a:custGeom>
                <a:avLst/>
                <a:gdLst>
                  <a:gd name="T0" fmla="*/ 6 w 13"/>
                  <a:gd name="T1" fmla="*/ 5 h 5"/>
                  <a:gd name="T2" fmla="*/ 11 w 13"/>
                  <a:gd name="T3" fmla="*/ 3 h 5"/>
                  <a:gd name="T4" fmla="*/ 8 w 13"/>
                  <a:gd name="T5" fmla="*/ 0 h 5"/>
                  <a:gd name="T6" fmla="*/ 2 w 13"/>
                  <a:gd name="T7" fmla="*/ 2 h 5"/>
                  <a:gd name="T8" fmla="*/ 6 w 13"/>
                  <a:gd name="T9" fmla="*/ 5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6" y="5"/>
                    </a:moveTo>
                    <a:cubicBezTo>
                      <a:pt x="7" y="5"/>
                      <a:pt x="10" y="4"/>
                      <a:pt x="11" y="3"/>
                    </a:cubicBezTo>
                    <a:cubicBezTo>
                      <a:pt x="13" y="0"/>
                      <a:pt x="10" y="0"/>
                      <a:pt x="8" y="0"/>
                    </a:cubicBezTo>
                    <a:cubicBezTo>
                      <a:pt x="5" y="0"/>
                      <a:pt x="3" y="0"/>
                      <a:pt x="2" y="2"/>
                    </a:cubicBezTo>
                    <a:cubicBezTo>
                      <a:pt x="0" y="4"/>
                      <a:pt x="3" y="5"/>
                      <a:pt x="6"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8" name="Freeform 150"/>
              <p:cNvSpPr>
                <a:spLocks noChangeArrowheads="1"/>
              </p:cNvSpPr>
              <p:nvPr/>
            </p:nvSpPr>
            <p:spPr bwMode="auto">
              <a:xfrm>
                <a:off x="341313" y="323850"/>
                <a:ext cx="9525" cy="4763"/>
              </a:xfrm>
              <a:custGeom>
                <a:avLst/>
                <a:gdLst>
                  <a:gd name="T0" fmla="*/ 8 w 11"/>
                  <a:gd name="T1" fmla="*/ 2 h 8"/>
                  <a:gd name="T2" fmla="*/ 3 w 11"/>
                  <a:gd name="T3" fmla="*/ 6 h 8"/>
                  <a:gd name="T4" fmla="*/ 8 w 11"/>
                  <a:gd name="T5" fmla="*/ 2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8" y="2"/>
                    </a:moveTo>
                    <a:cubicBezTo>
                      <a:pt x="7" y="0"/>
                      <a:pt x="0" y="3"/>
                      <a:pt x="3" y="6"/>
                    </a:cubicBezTo>
                    <a:cubicBezTo>
                      <a:pt x="5" y="8"/>
                      <a:pt x="11" y="2"/>
                      <a:pt x="8"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19" name="Freeform 151"/>
              <p:cNvSpPr>
                <a:spLocks noChangeArrowheads="1"/>
              </p:cNvSpPr>
              <p:nvPr/>
            </p:nvSpPr>
            <p:spPr bwMode="auto">
              <a:xfrm>
                <a:off x="280988" y="320675"/>
                <a:ext cx="100013" cy="90488"/>
              </a:xfrm>
              <a:custGeom>
                <a:avLst/>
                <a:gdLst>
                  <a:gd name="T0" fmla="*/ 108 w 132"/>
                  <a:gd name="T1" fmla="*/ 54 h 120"/>
                  <a:gd name="T2" fmla="*/ 106 w 132"/>
                  <a:gd name="T3" fmla="*/ 40 h 120"/>
                  <a:gd name="T4" fmla="*/ 105 w 132"/>
                  <a:gd name="T5" fmla="*/ 31 h 120"/>
                  <a:gd name="T6" fmla="*/ 105 w 132"/>
                  <a:gd name="T7" fmla="*/ 19 h 120"/>
                  <a:gd name="T8" fmla="*/ 108 w 132"/>
                  <a:gd name="T9" fmla="*/ 14 h 120"/>
                  <a:gd name="T10" fmla="*/ 111 w 132"/>
                  <a:gd name="T11" fmla="*/ 1 h 120"/>
                  <a:gd name="T12" fmla="*/ 95 w 132"/>
                  <a:gd name="T13" fmla="*/ 6 h 120"/>
                  <a:gd name="T14" fmla="*/ 103 w 132"/>
                  <a:gd name="T15" fmla="*/ 13 h 120"/>
                  <a:gd name="T16" fmla="*/ 98 w 132"/>
                  <a:gd name="T17" fmla="*/ 15 h 120"/>
                  <a:gd name="T18" fmla="*/ 86 w 132"/>
                  <a:gd name="T19" fmla="*/ 13 h 120"/>
                  <a:gd name="T20" fmla="*/ 84 w 132"/>
                  <a:gd name="T21" fmla="*/ 29 h 120"/>
                  <a:gd name="T22" fmla="*/ 84 w 132"/>
                  <a:gd name="T23" fmla="*/ 44 h 120"/>
                  <a:gd name="T24" fmla="*/ 79 w 132"/>
                  <a:gd name="T25" fmla="*/ 44 h 120"/>
                  <a:gd name="T26" fmla="*/ 78 w 132"/>
                  <a:gd name="T27" fmla="*/ 31 h 120"/>
                  <a:gd name="T28" fmla="*/ 66 w 132"/>
                  <a:gd name="T29" fmla="*/ 20 h 120"/>
                  <a:gd name="T30" fmla="*/ 64 w 132"/>
                  <a:gd name="T31" fmla="*/ 30 h 120"/>
                  <a:gd name="T32" fmla="*/ 58 w 132"/>
                  <a:gd name="T33" fmla="*/ 31 h 120"/>
                  <a:gd name="T34" fmla="*/ 45 w 132"/>
                  <a:gd name="T35" fmla="*/ 26 h 120"/>
                  <a:gd name="T36" fmla="*/ 37 w 132"/>
                  <a:gd name="T37" fmla="*/ 34 h 120"/>
                  <a:gd name="T38" fmla="*/ 43 w 132"/>
                  <a:gd name="T39" fmla="*/ 20 h 120"/>
                  <a:gd name="T40" fmla="*/ 35 w 132"/>
                  <a:gd name="T41" fmla="*/ 21 h 120"/>
                  <a:gd name="T42" fmla="*/ 13 w 132"/>
                  <a:gd name="T43" fmla="*/ 37 h 120"/>
                  <a:gd name="T44" fmla="*/ 8 w 132"/>
                  <a:gd name="T45" fmla="*/ 45 h 120"/>
                  <a:gd name="T46" fmla="*/ 3 w 132"/>
                  <a:gd name="T47" fmla="*/ 61 h 120"/>
                  <a:gd name="T48" fmla="*/ 20 w 132"/>
                  <a:gd name="T49" fmla="*/ 60 h 120"/>
                  <a:gd name="T50" fmla="*/ 4 w 132"/>
                  <a:gd name="T51" fmla="*/ 71 h 120"/>
                  <a:gd name="T52" fmla="*/ 21 w 132"/>
                  <a:gd name="T53" fmla="*/ 77 h 120"/>
                  <a:gd name="T54" fmla="*/ 44 w 132"/>
                  <a:gd name="T55" fmla="*/ 80 h 120"/>
                  <a:gd name="T56" fmla="*/ 25 w 132"/>
                  <a:gd name="T57" fmla="*/ 83 h 120"/>
                  <a:gd name="T58" fmla="*/ 12 w 132"/>
                  <a:gd name="T59" fmla="*/ 101 h 120"/>
                  <a:gd name="T60" fmla="*/ 30 w 132"/>
                  <a:gd name="T61" fmla="*/ 110 h 120"/>
                  <a:gd name="T62" fmla="*/ 59 w 132"/>
                  <a:gd name="T63" fmla="*/ 111 h 120"/>
                  <a:gd name="T64" fmla="*/ 73 w 132"/>
                  <a:gd name="T65" fmla="*/ 104 h 120"/>
                  <a:gd name="T66" fmla="*/ 85 w 132"/>
                  <a:gd name="T67" fmla="*/ 93 h 120"/>
                  <a:gd name="T68" fmla="*/ 95 w 132"/>
                  <a:gd name="T69" fmla="*/ 98 h 120"/>
                  <a:gd name="T70" fmla="*/ 110 w 132"/>
                  <a:gd name="T71" fmla="*/ 101 h 120"/>
                  <a:gd name="T72" fmla="*/ 120 w 132"/>
                  <a:gd name="T73" fmla="*/ 88 h 120"/>
                  <a:gd name="T74" fmla="*/ 117 w 132"/>
                  <a:gd name="T75" fmla="*/ 84 h 120"/>
                  <a:gd name="T76" fmla="*/ 127 w 132"/>
                  <a:gd name="T77" fmla="*/ 82 h 120"/>
                  <a:gd name="T78" fmla="*/ 128 w 132"/>
                  <a:gd name="T79" fmla="*/ 72 h 120"/>
                  <a:gd name="T80" fmla="*/ 111 w 132"/>
                  <a:gd name="T81" fmla="*/ 62 h 1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2"/>
                  <a:gd name="T124" fmla="*/ 0 h 120"/>
                  <a:gd name="T125" fmla="*/ 132 w 132"/>
                  <a:gd name="T126" fmla="*/ 120 h 1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2" h="120">
                    <a:moveTo>
                      <a:pt x="111" y="62"/>
                    </a:moveTo>
                    <a:cubicBezTo>
                      <a:pt x="110" y="59"/>
                      <a:pt x="109" y="57"/>
                      <a:pt x="108" y="54"/>
                    </a:cubicBezTo>
                    <a:cubicBezTo>
                      <a:pt x="107" y="52"/>
                      <a:pt x="109" y="49"/>
                      <a:pt x="109" y="46"/>
                    </a:cubicBezTo>
                    <a:cubicBezTo>
                      <a:pt x="108" y="44"/>
                      <a:pt x="106" y="43"/>
                      <a:pt x="106" y="40"/>
                    </a:cubicBezTo>
                    <a:cubicBezTo>
                      <a:pt x="106" y="38"/>
                      <a:pt x="106" y="37"/>
                      <a:pt x="106" y="36"/>
                    </a:cubicBezTo>
                    <a:cubicBezTo>
                      <a:pt x="106" y="34"/>
                      <a:pt x="105" y="33"/>
                      <a:pt x="105" y="31"/>
                    </a:cubicBezTo>
                    <a:cubicBezTo>
                      <a:pt x="105" y="28"/>
                      <a:pt x="106" y="26"/>
                      <a:pt x="106" y="24"/>
                    </a:cubicBezTo>
                    <a:cubicBezTo>
                      <a:pt x="106" y="22"/>
                      <a:pt x="104" y="21"/>
                      <a:pt x="105" y="19"/>
                    </a:cubicBezTo>
                    <a:cubicBezTo>
                      <a:pt x="105" y="18"/>
                      <a:pt x="107" y="17"/>
                      <a:pt x="107" y="16"/>
                    </a:cubicBezTo>
                    <a:cubicBezTo>
                      <a:pt x="108" y="15"/>
                      <a:pt x="108" y="15"/>
                      <a:pt x="108" y="14"/>
                    </a:cubicBezTo>
                    <a:cubicBezTo>
                      <a:pt x="108" y="12"/>
                      <a:pt x="111" y="12"/>
                      <a:pt x="112" y="10"/>
                    </a:cubicBezTo>
                    <a:cubicBezTo>
                      <a:pt x="112" y="7"/>
                      <a:pt x="114" y="2"/>
                      <a:pt x="111" y="1"/>
                    </a:cubicBezTo>
                    <a:cubicBezTo>
                      <a:pt x="108" y="0"/>
                      <a:pt x="103" y="1"/>
                      <a:pt x="100" y="2"/>
                    </a:cubicBezTo>
                    <a:cubicBezTo>
                      <a:pt x="97" y="2"/>
                      <a:pt x="96" y="4"/>
                      <a:pt x="95" y="6"/>
                    </a:cubicBezTo>
                    <a:cubicBezTo>
                      <a:pt x="94" y="8"/>
                      <a:pt x="97" y="8"/>
                      <a:pt x="98" y="9"/>
                    </a:cubicBezTo>
                    <a:cubicBezTo>
                      <a:pt x="100" y="10"/>
                      <a:pt x="102" y="11"/>
                      <a:pt x="103" y="13"/>
                    </a:cubicBezTo>
                    <a:cubicBezTo>
                      <a:pt x="103" y="14"/>
                      <a:pt x="105" y="19"/>
                      <a:pt x="102" y="19"/>
                    </a:cubicBezTo>
                    <a:cubicBezTo>
                      <a:pt x="100" y="19"/>
                      <a:pt x="100" y="16"/>
                      <a:pt x="98" y="15"/>
                    </a:cubicBezTo>
                    <a:cubicBezTo>
                      <a:pt x="96" y="14"/>
                      <a:pt x="93" y="15"/>
                      <a:pt x="91" y="14"/>
                    </a:cubicBezTo>
                    <a:cubicBezTo>
                      <a:pt x="90" y="13"/>
                      <a:pt x="89" y="12"/>
                      <a:pt x="86" y="13"/>
                    </a:cubicBezTo>
                    <a:cubicBezTo>
                      <a:pt x="84" y="14"/>
                      <a:pt x="84" y="17"/>
                      <a:pt x="84" y="18"/>
                    </a:cubicBezTo>
                    <a:cubicBezTo>
                      <a:pt x="84" y="22"/>
                      <a:pt x="84" y="26"/>
                      <a:pt x="84" y="29"/>
                    </a:cubicBezTo>
                    <a:cubicBezTo>
                      <a:pt x="85" y="32"/>
                      <a:pt x="84" y="34"/>
                      <a:pt x="85" y="37"/>
                    </a:cubicBezTo>
                    <a:cubicBezTo>
                      <a:pt x="85" y="39"/>
                      <a:pt x="86" y="41"/>
                      <a:pt x="84" y="44"/>
                    </a:cubicBezTo>
                    <a:cubicBezTo>
                      <a:pt x="83" y="45"/>
                      <a:pt x="81" y="46"/>
                      <a:pt x="80" y="46"/>
                    </a:cubicBezTo>
                    <a:cubicBezTo>
                      <a:pt x="80" y="45"/>
                      <a:pt x="79" y="44"/>
                      <a:pt x="79" y="44"/>
                    </a:cubicBezTo>
                    <a:cubicBezTo>
                      <a:pt x="79" y="42"/>
                      <a:pt x="79" y="41"/>
                      <a:pt x="79" y="40"/>
                    </a:cubicBezTo>
                    <a:cubicBezTo>
                      <a:pt x="79" y="37"/>
                      <a:pt x="78" y="34"/>
                      <a:pt x="78" y="31"/>
                    </a:cubicBezTo>
                    <a:cubicBezTo>
                      <a:pt x="78" y="27"/>
                      <a:pt x="77" y="22"/>
                      <a:pt x="73" y="20"/>
                    </a:cubicBezTo>
                    <a:cubicBezTo>
                      <a:pt x="72" y="20"/>
                      <a:pt x="65" y="18"/>
                      <a:pt x="66" y="20"/>
                    </a:cubicBezTo>
                    <a:cubicBezTo>
                      <a:pt x="66" y="23"/>
                      <a:pt x="69" y="25"/>
                      <a:pt x="68" y="28"/>
                    </a:cubicBezTo>
                    <a:cubicBezTo>
                      <a:pt x="68" y="29"/>
                      <a:pt x="65" y="30"/>
                      <a:pt x="64" y="30"/>
                    </a:cubicBezTo>
                    <a:cubicBezTo>
                      <a:pt x="62" y="30"/>
                      <a:pt x="61" y="31"/>
                      <a:pt x="59" y="33"/>
                    </a:cubicBezTo>
                    <a:cubicBezTo>
                      <a:pt x="55" y="37"/>
                      <a:pt x="57" y="33"/>
                      <a:pt x="58" y="31"/>
                    </a:cubicBezTo>
                    <a:cubicBezTo>
                      <a:pt x="60" y="27"/>
                      <a:pt x="58" y="25"/>
                      <a:pt x="55" y="24"/>
                    </a:cubicBezTo>
                    <a:cubicBezTo>
                      <a:pt x="53" y="23"/>
                      <a:pt x="47" y="22"/>
                      <a:pt x="45" y="26"/>
                    </a:cubicBezTo>
                    <a:cubicBezTo>
                      <a:pt x="44" y="27"/>
                      <a:pt x="44" y="29"/>
                      <a:pt x="43" y="31"/>
                    </a:cubicBezTo>
                    <a:cubicBezTo>
                      <a:pt x="41" y="32"/>
                      <a:pt x="39" y="33"/>
                      <a:pt x="37" y="34"/>
                    </a:cubicBezTo>
                    <a:cubicBezTo>
                      <a:pt x="31" y="35"/>
                      <a:pt x="41" y="27"/>
                      <a:pt x="42" y="25"/>
                    </a:cubicBezTo>
                    <a:cubicBezTo>
                      <a:pt x="42" y="23"/>
                      <a:pt x="44" y="22"/>
                      <a:pt x="43" y="20"/>
                    </a:cubicBezTo>
                    <a:cubicBezTo>
                      <a:pt x="43" y="18"/>
                      <a:pt x="42" y="16"/>
                      <a:pt x="39" y="17"/>
                    </a:cubicBezTo>
                    <a:cubicBezTo>
                      <a:pt x="38" y="18"/>
                      <a:pt x="36" y="20"/>
                      <a:pt x="35" y="21"/>
                    </a:cubicBezTo>
                    <a:cubicBezTo>
                      <a:pt x="32" y="24"/>
                      <a:pt x="29" y="25"/>
                      <a:pt x="26" y="27"/>
                    </a:cubicBezTo>
                    <a:cubicBezTo>
                      <a:pt x="21" y="29"/>
                      <a:pt x="16" y="34"/>
                      <a:pt x="13" y="37"/>
                    </a:cubicBezTo>
                    <a:cubicBezTo>
                      <a:pt x="10" y="39"/>
                      <a:pt x="7" y="41"/>
                      <a:pt x="6" y="43"/>
                    </a:cubicBezTo>
                    <a:cubicBezTo>
                      <a:pt x="4" y="46"/>
                      <a:pt x="7" y="45"/>
                      <a:pt x="8" y="45"/>
                    </a:cubicBezTo>
                    <a:cubicBezTo>
                      <a:pt x="13" y="44"/>
                      <a:pt x="5" y="50"/>
                      <a:pt x="4" y="50"/>
                    </a:cubicBezTo>
                    <a:cubicBezTo>
                      <a:pt x="1" y="53"/>
                      <a:pt x="1" y="59"/>
                      <a:pt x="3" y="61"/>
                    </a:cubicBezTo>
                    <a:cubicBezTo>
                      <a:pt x="5" y="62"/>
                      <a:pt x="10" y="63"/>
                      <a:pt x="13" y="62"/>
                    </a:cubicBezTo>
                    <a:cubicBezTo>
                      <a:pt x="15" y="62"/>
                      <a:pt x="17" y="60"/>
                      <a:pt x="20" y="60"/>
                    </a:cubicBezTo>
                    <a:cubicBezTo>
                      <a:pt x="24" y="59"/>
                      <a:pt x="18" y="63"/>
                      <a:pt x="17" y="63"/>
                    </a:cubicBezTo>
                    <a:cubicBezTo>
                      <a:pt x="14" y="65"/>
                      <a:pt x="5" y="67"/>
                      <a:pt x="4" y="71"/>
                    </a:cubicBezTo>
                    <a:cubicBezTo>
                      <a:pt x="4" y="74"/>
                      <a:pt x="6" y="78"/>
                      <a:pt x="8" y="80"/>
                    </a:cubicBezTo>
                    <a:cubicBezTo>
                      <a:pt x="11" y="83"/>
                      <a:pt x="16" y="79"/>
                      <a:pt x="21" y="77"/>
                    </a:cubicBezTo>
                    <a:cubicBezTo>
                      <a:pt x="27" y="75"/>
                      <a:pt x="32" y="76"/>
                      <a:pt x="39" y="76"/>
                    </a:cubicBezTo>
                    <a:cubicBezTo>
                      <a:pt x="40" y="76"/>
                      <a:pt x="50" y="77"/>
                      <a:pt x="44" y="80"/>
                    </a:cubicBezTo>
                    <a:cubicBezTo>
                      <a:pt x="43" y="81"/>
                      <a:pt x="39" y="81"/>
                      <a:pt x="37" y="81"/>
                    </a:cubicBezTo>
                    <a:cubicBezTo>
                      <a:pt x="33" y="82"/>
                      <a:pt x="29" y="83"/>
                      <a:pt x="25" y="83"/>
                    </a:cubicBezTo>
                    <a:cubicBezTo>
                      <a:pt x="21" y="84"/>
                      <a:pt x="0" y="89"/>
                      <a:pt x="6" y="96"/>
                    </a:cubicBezTo>
                    <a:cubicBezTo>
                      <a:pt x="8" y="98"/>
                      <a:pt x="10" y="99"/>
                      <a:pt x="12" y="101"/>
                    </a:cubicBezTo>
                    <a:cubicBezTo>
                      <a:pt x="14" y="105"/>
                      <a:pt x="19" y="105"/>
                      <a:pt x="24" y="103"/>
                    </a:cubicBezTo>
                    <a:cubicBezTo>
                      <a:pt x="30" y="102"/>
                      <a:pt x="30" y="104"/>
                      <a:pt x="30" y="110"/>
                    </a:cubicBezTo>
                    <a:cubicBezTo>
                      <a:pt x="30" y="115"/>
                      <a:pt x="33" y="120"/>
                      <a:pt x="39" y="117"/>
                    </a:cubicBezTo>
                    <a:cubicBezTo>
                      <a:pt x="46" y="114"/>
                      <a:pt x="53" y="114"/>
                      <a:pt x="59" y="111"/>
                    </a:cubicBezTo>
                    <a:cubicBezTo>
                      <a:pt x="61" y="110"/>
                      <a:pt x="64" y="109"/>
                      <a:pt x="66" y="108"/>
                    </a:cubicBezTo>
                    <a:cubicBezTo>
                      <a:pt x="69" y="106"/>
                      <a:pt x="70" y="104"/>
                      <a:pt x="73" y="104"/>
                    </a:cubicBezTo>
                    <a:cubicBezTo>
                      <a:pt x="79" y="103"/>
                      <a:pt x="80" y="101"/>
                      <a:pt x="81" y="96"/>
                    </a:cubicBezTo>
                    <a:cubicBezTo>
                      <a:pt x="81" y="94"/>
                      <a:pt x="84" y="88"/>
                      <a:pt x="85" y="93"/>
                    </a:cubicBezTo>
                    <a:cubicBezTo>
                      <a:pt x="86" y="95"/>
                      <a:pt x="86" y="98"/>
                      <a:pt x="89" y="98"/>
                    </a:cubicBezTo>
                    <a:cubicBezTo>
                      <a:pt x="91" y="98"/>
                      <a:pt x="93" y="97"/>
                      <a:pt x="95" y="98"/>
                    </a:cubicBezTo>
                    <a:cubicBezTo>
                      <a:pt x="97" y="98"/>
                      <a:pt x="97" y="99"/>
                      <a:pt x="98" y="101"/>
                    </a:cubicBezTo>
                    <a:cubicBezTo>
                      <a:pt x="100" y="103"/>
                      <a:pt x="107" y="101"/>
                      <a:pt x="110" y="101"/>
                    </a:cubicBezTo>
                    <a:cubicBezTo>
                      <a:pt x="116" y="101"/>
                      <a:pt x="118" y="99"/>
                      <a:pt x="122" y="96"/>
                    </a:cubicBezTo>
                    <a:cubicBezTo>
                      <a:pt x="124" y="94"/>
                      <a:pt x="122" y="89"/>
                      <a:pt x="120" y="88"/>
                    </a:cubicBezTo>
                    <a:cubicBezTo>
                      <a:pt x="118" y="88"/>
                      <a:pt x="117" y="89"/>
                      <a:pt x="115" y="88"/>
                    </a:cubicBezTo>
                    <a:cubicBezTo>
                      <a:pt x="114" y="87"/>
                      <a:pt x="114" y="85"/>
                      <a:pt x="117" y="84"/>
                    </a:cubicBezTo>
                    <a:cubicBezTo>
                      <a:pt x="120" y="83"/>
                      <a:pt x="120" y="81"/>
                      <a:pt x="123" y="80"/>
                    </a:cubicBezTo>
                    <a:cubicBezTo>
                      <a:pt x="124" y="79"/>
                      <a:pt x="125" y="83"/>
                      <a:pt x="127" y="82"/>
                    </a:cubicBezTo>
                    <a:cubicBezTo>
                      <a:pt x="129" y="82"/>
                      <a:pt x="130" y="80"/>
                      <a:pt x="130" y="78"/>
                    </a:cubicBezTo>
                    <a:cubicBezTo>
                      <a:pt x="132" y="75"/>
                      <a:pt x="130" y="74"/>
                      <a:pt x="128" y="72"/>
                    </a:cubicBezTo>
                    <a:cubicBezTo>
                      <a:pt x="126" y="68"/>
                      <a:pt x="127" y="64"/>
                      <a:pt x="121" y="64"/>
                    </a:cubicBezTo>
                    <a:cubicBezTo>
                      <a:pt x="117" y="64"/>
                      <a:pt x="112" y="65"/>
                      <a:pt x="111" y="6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0" name="Freeform 152"/>
              <p:cNvSpPr>
                <a:spLocks noChangeArrowheads="1"/>
              </p:cNvSpPr>
              <p:nvPr/>
            </p:nvSpPr>
            <p:spPr bwMode="auto">
              <a:xfrm>
                <a:off x="942975" y="696913"/>
                <a:ext cx="3175" cy="1588"/>
              </a:xfrm>
              <a:custGeom>
                <a:avLst/>
                <a:gdLst>
                  <a:gd name="T0" fmla="*/ 2 w 4"/>
                  <a:gd name="T1" fmla="*/ 2 h 4"/>
                  <a:gd name="T2" fmla="*/ 0 w 4"/>
                  <a:gd name="T3" fmla="*/ 3 h 4"/>
                  <a:gd name="T4" fmla="*/ 0 w 4"/>
                  <a:gd name="T5" fmla="*/ 4 h 4"/>
                  <a:gd name="T6" fmla="*/ 4 w 4"/>
                  <a:gd name="T7" fmla="*/ 1 h 4"/>
                  <a:gd name="T8" fmla="*/ 3 w 4"/>
                  <a:gd name="T9" fmla="*/ 0 h 4"/>
                  <a:gd name="T10" fmla="*/ 2 w 4"/>
                  <a:gd name="T11" fmla="*/ 2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2" y="2"/>
                    </a:moveTo>
                    <a:cubicBezTo>
                      <a:pt x="1" y="3"/>
                      <a:pt x="1" y="2"/>
                      <a:pt x="0" y="3"/>
                    </a:cubicBezTo>
                    <a:cubicBezTo>
                      <a:pt x="0" y="3"/>
                      <a:pt x="0" y="4"/>
                      <a:pt x="0" y="4"/>
                    </a:cubicBezTo>
                    <a:cubicBezTo>
                      <a:pt x="1" y="3"/>
                      <a:pt x="3" y="2"/>
                      <a:pt x="4" y="1"/>
                    </a:cubicBezTo>
                    <a:cubicBezTo>
                      <a:pt x="4" y="0"/>
                      <a:pt x="4" y="0"/>
                      <a:pt x="3" y="0"/>
                    </a:cubicBezTo>
                    <a:cubicBezTo>
                      <a:pt x="2" y="0"/>
                      <a:pt x="2" y="1"/>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1" name="Freeform 153"/>
              <p:cNvSpPr>
                <a:spLocks noChangeArrowheads="1"/>
              </p:cNvSpPr>
              <p:nvPr/>
            </p:nvSpPr>
            <p:spPr bwMode="auto">
              <a:xfrm>
                <a:off x="931863" y="703263"/>
                <a:ext cx="1588" cy="3175"/>
              </a:xfrm>
              <a:custGeom>
                <a:avLst/>
                <a:gdLst>
                  <a:gd name="T0" fmla="*/ 0 w 2"/>
                  <a:gd name="T1" fmla="*/ 3 h 3"/>
                  <a:gd name="T2" fmla="*/ 2 w 2"/>
                  <a:gd name="T3" fmla="*/ 2 h 3"/>
                  <a:gd name="T4" fmla="*/ 0 w 2"/>
                  <a:gd name="T5" fmla="*/ 3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cubicBezTo>
                      <a:pt x="0" y="2"/>
                      <a:pt x="1" y="2"/>
                      <a:pt x="2" y="2"/>
                    </a:cubicBezTo>
                    <a:cubicBezTo>
                      <a:pt x="1" y="0"/>
                      <a:pt x="0" y="1"/>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2" name="Freeform 154"/>
              <p:cNvSpPr>
                <a:spLocks noChangeArrowheads="1"/>
              </p:cNvSpPr>
              <p:nvPr/>
            </p:nvSpPr>
            <p:spPr bwMode="auto">
              <a:xfrm>
                <a:off x="944563" y="320675"/>
                <a:ext cx="3175" cy="4763"/>
              </a:xfrm>
              <a:custGeom>
                <a:avLst/>
                <a:gdLst>
                  <a:gd name="T0" fmla="*/ 3 w 4"/>
                  <a:gd name="T1" fmla="*/ 3 h 6"/>
                  <a:gd name="T2" fmla="*/ 0 w 4"/>
                  <a:gd name="T3" fmla="*/ 0 h 6"/>
                  <a:gd name="T4" fmla="*/ 3 w 4"/>
                  <a:gd name="T5" fmla="*/ 4 h 6"/>
                  <a:gd name="T6" fmla="*/ 3 w 4"/>
                  <a:gd name="T7" fmla="*/ 3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3" y="3"/>
                    </a:moveTo>
                    <a:cubicBezTo>
                      <a:pt x="2" y="2"/>
                      <a:pt x="1" y="1"/>
                      <a:pt x="0" y="0"/>
                    </a:cubicBezTo>
                    <a:cubicBezTo>
                      <a:pt x="0" y="2"/>
                      <a:pt x="1" y="2"/>
                      <a:pt x="3" y="4"/>
                    </a:cubicBezTo>
                    <a:cubicBezTo>
                      <a:pt x="4" y="6"/>
                      <a:pt x="3" y="4"/>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3" name="Freeform 155"/>
              <p:cNvSpPr>
                <a:spLocks noChangeArrowheads="1"/>
              </p:cNvSpPr>
              <p:nvPr/>
            </p:nvSpPr>
            <p:spPr bwMode="auto">
              <a:xfrm>
                <a:off x="931863" y="317500"/>
                <a:ext cx="14288" cy="26988"/>
              </a:xfrm>
              <a:custGeom>
                <a:avLst/>
                <a:gdLst>
                  <a:gd name="T0" fmla="*/ 12 w 20"/>
                  <a:gd name="T1" fmla="*/ 19 h 36"/>
                  <a:gd name="T2" fmla="*/ 11 w 20"/>
                  <a:gd name="T3" fmla="*/ 13 h 36"/>
                  <a:gd name="T4" fmla="*/ 8 w 20"/>
                  <a:gd name="T5" fmla="*/ 11 h 36"/>
                  <a:gd name="T6" fmla="*/ 7 w 20"/>
                  <a:gd name="T7" fmla="*/ 8 h 36"/>
                  <a:gd name="T8" fmla="*/ 5 w 20"/>
                  <a:gd name="T9" fmla="*/ 3 h 36"/>
                  <a:gd name="T10" fmla="*/ 2 w 20"/>
                  <a:gd name="T11" fmla="*/ 1 h 36"/>
                  <a:gd name="T12" fmla="*/ 0 w 20"/>
                  <a:gd name="T13" fmla="*/ 4 h 36"/>
                  <a:gd name="T14" fmla="*/ 4 w 20"/>
                  <a:gd name="T15" fmla="*/ 8 h 36"/>
                  <a:gd name="T16" fmla="*/ 4 w 20"/>
                  <a:gd name="T17" fmla="*/ 10 h 36"/>
                  <a:gd name="T18" fmla="*/ 5 w 20"/>
                  <a:gd name="T19" fmla="*/ 14 h 36"/>
                  <a:gd name="T20" fmla="*/ 7 w 20"/>
                  <a:gd name="T21" fmla="*/ 21 h 36"/>
                  <a:gd name="T22" fmla="*/ 9 w 20"/>
                  <a:gd name="T23" fmla="*/ 26 h 36"/>
                  <a:gd name="T24" fmla="*/ 12 w 20"/>
                  <a:gd name="T25" fmla="*/ 28 h 36"/>
                  <a:gd name="T26" fmla="*/ 16 w 20"/>
                  <a:gd name="T27" fmla="*/ 34 h 36"/>
                  <a:gd name="T28" fmla="*/ 18 w 20"/>
                  <a:gd name="T29" fmla="*/ 35 h 36"/>
                  <a:gd name="T30" fmla="*/ 18 w 20"/>
                  <a:gd name="T31" fmla="*/ 32 h 36"/>
                  <a:gd name="T32" fmla="*/ 18 w 20"/>
                  <a:gd name="T33" fmla="*/ 29 h 36"/>
                  <a:gd name="T34" fmla="*/ 19 w 20"/>
                  <a:gd name="T35" fmla="*/ 26 h 36"/>
                  <a:gd name="T36" fmla="*/ 12 w 20"/>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36"/>
                  <a:gd name="T59" fmla="*/ 20 w 20"/>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36">
                    <a:moveTo>
                      <a:pt x="12" y="19"/>
                    </a:moveTo>
                    <a:cubicBezTo>
                      <a:pt x="11" y="16"/>
                      <a:pt x="13" y="16"/>
                      <a:pt x="11" y="13"/>
                    </a:cubicBezTo>
                    <a:cubicBezTo>
                      <a:pt x="10" y="11"/>
                      <a:pt x="8" y="11"/>
                      <a:pt x="8" y="11"/>
                    </a:cubicBezTo>
                    <a:cubicBezTo>
                      <a:pt x="6" y="10"/>
                      <a:pt x="6" y="9"/>
                      <a:pt x="7" y="8"/>
                    </a:cubicBezTo>
                    <a:cubicBezTo>
                      <a:pt x="7" y="7"/>
                      <a:pt x="6" y="5"/>
                      <a:pt x="5" y="3"/>
                    </a:cubicBezTo>
                    <a:cubicBezTo>
                      <a:pt x="5" y="1"/>
                      <a:pt x="3" y="0"/>
                      <a:pt x="2" y="1"/>
                    </a:cubicBezTo>
                    <a:cubicBezTo>
                      <a:pt x="2" y="2"/>
                      <a:pt x="0" y="2"/>
                      <a:pt x="0" y="4"/>
                    </a:cubicBezTo>
                    <a:cubicBezTo>
                      <a:pt x="1" y="6"/>
                      <a:pt x="3" y="6"/>
                      <a:pt x="4" y="8"/>
                    </a:cubicBezTo>
                    <a:cubicBezTo>
                      <a:pt x="5" y="9"/>
                      <a:pt x="4" y="10"/>
                      <a:pt x="4" y="10"/>
                    </a:cubicBezTo>
                    <a:cubicBezTo>
                      <a:pt x="4" y="11"/>
                      <a:pt x="4" y="12"/>
                      <a:pt x="5" y="14"/>
                    </a:cubicBezTo>
                    <a:cubicBezTo>
                      <a:pt x="7" y="17"/>
                      <a:pt x="7" y="18"/>
                      <a:pt x="7" y="21"/>
                    </a:cubicBezTo>
                    <a:cubicBezTo>
                      <a:pt x="7" y="22"/>
                      <a:pt x="7" y="25"/>
                      <a:pt x="9" y="26"/>
                    </a:cubicBezTo>
                    <a:cubicBezTo>
                      <a:pt x="10" y="28"/>
                      <a:pt x="11" y="28"/>
                      <a:pt x="12" y="28"/>
                    </a:cubicBezTo>
                    <a:cubicBezTo>
                      <a:pt x="15" y="30"/>
                      <a:pt x="14" y="32"/>
                      <a:pt x="16" y="34"/>
                    </a:cubicBezTo>
                    <a:cubicBezTo>
                      <a:pt x="16" y="36"/>
                      <a:pt x="18" y="36"/>
                      <a:pt x="18" y="35"/>
                    </a:cubicBezTo>
                    <a:cubicBezTo>
                      <a:pt x="18" y="34"/>
                      <a:pt x="18" y="33"/>
                      <a:pt x="18" y="32"/>
                    </a:cubicBezTo>
                    <a:cubicBezTo>
                      <a:pt x="18" y="31"/>
                      <a:pt x="17" y="30"/>
                      <a:pt x="18" y="29"/>
                    </a:cubicBezTo>
                    <a:cubicBezTo>
                      <a:pt x="18" y="28"/>
                      <a:pt x="19" y="28"/>
                      <a:pt x="19" y="26"/>
                    </a:cubicBezTo>
                    <a:cubicBezTo>
                      <a:pt x="20" y="23"/>
                      <a:pt x="13" y="21"/>
                      <a:pt x="12"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4" name="Freeform 156"/>
              <p:cNvSpPr>
                <a:spLocks noChangeArrowheads="1"/>
              </p:cNvSpPr>
              <p:nvPr/>
            </p:nvSpPr>
            <p:spPr bwMode="auto">
              <a:xfrm>
                <a:off x="914400" y="280988"/>
                <a:ext cx="1588" cy="3175"/>
              </a:xfrm>
              <a:custGeom>
                <a:avLst/>
                <a:gdLst>
                  <a:gd name="T0" fmla="*/ 0 w 3"/>
                  <a:gd name="T1" fmla="*/ 1 h 5"/>
                  <a:gd name="T2" fmla="*/ 1 w 3"/>
                  <a:gd name="T3" fmla="*/ 3 h 5"/>
                  <a:gd name="T4" fmla="*/ 3 w 3"/>
                  <a:gd name="T5" fmla="*/ 4 h 5"/>
                  <a:gd name="T6" fmla="*/ 2 w 3"/>
                  <a:gd name="T7" fmla="*/ 2 h 5"/>
                  <a:gd name="T8" fmla="*/ 0 w 3"/>
                  <a:gd name="T9" fmla="*/ 1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1"/>
                    </a:moveTo>
                    <a:cubicBezTo>
                      <a:pt x="0" y="1"/>
                      <a:pt x="0" y="3"/>
                      <a:pt x="1" y="3"/>
                    </a:cubicBezTo>
                    <a:cubicBezTo>
                      <a:pt x="2" y="4"/>
                      <a:pt x="3" y="5"/>
                      <a:pt x="3" y="4"/>
                    </a:cubicBezTo>
                    <a:cubicBezTo>
                      <a:pt x="3" y="4"/>
                      <a:pt x="2" y="2"/>
                      <a:pt x="2" y="2"/>
                    </a:cubicBezTo>
                    <a:cubicBezTo>
                      <a:pt x="1" y="1"/>
                      <a:pt x="0" y="0"/>
                      <a:pt x="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5" name="Freeform 157"/>
              <p:cNvSpPr>
                <a:spLocks noChangeArrowheads="1"/>
              </p:cNvSpPr>
              <p:nvPr/>
            </p:nvSpPr>
            <p:spPr bwMode="auto">
              <a:xfrm>
                <a:off x="914400" y="550863"/>
                <a:ext cx="3175" cy="6350"/>
              </a:xfrm>
              <a:custGeom>
                <a:avLst/>
                <a:gdLst>
                  <a:gd name="T0" fmla="*/ 3 w 4"/>
                  <a:gd name="T1" fmla="*/ 6 h 9"/>
                  <a:gd name="T2" fmla="*/ 3 w 4"/>
                  <a:gd name="T3" fmla="*/ 1 h 9"/>
                  <a:gd name="T4" fmla="*/ 1 w 4"/>
                  <a:gd name="T5" fmla="*/ 1 h 9"/>
                  <a:gd name="T6" fmla="*/ 3 w 4"/>
                  <a:gd name="T7" fmla="*/ 6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3" y="6"/>
                    </a:moveTo>
                    <a:cubicBezTo>
                      <a:pt x="4" y="5"/>
                      <a:pt x="4" y="2"/>
                      <a:pt x="3" y="1"/>
                    </a:cubicBezTo>
                    <a:cubicBezTo>
                      <a:pt x="3" y="0"/>
                      <a:pt x="1" y="0"/>
                      <a:pt x="1" y="1"/>
                    </a:cubicBezTo>
                    <a:cubicBezTo>
                      <a:pt x="0" y="4"/>
                      <a:pt x="3" y="9"/>
                      <a:pt x="3"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6" name="Freeform 158"/>
              <p:cNvSpPr>
                <a:spLocks noChangeArrowheads="1"/>
              </p:cNvSpPr>
              <p:nvPr/>
            </p:nvSpPr>
            <p:spPr bwMode="auto">
              <a:xfrm>
                <a:off x="906463" y="554038"/>
                <a:ext cx="23813" cy="82550"/>
              </a:xfrm>
              <a:custGeom>
                <a:avLst/>
                <a:gdLst>
                  <a:gd name="T0" fmla="*/ 5 w 31"/>
                  <a:gd name="T1" fmla="*/ 106 h 108"/>
                  <a:gd name="T2" fmla="*/ 12 w 31"/>
                  <a:gd name="T3" fmla="*/ 104 h 108"/>
                  <a:gd name="T4" fmla="*/ 16 w 31"/>
                  <a:gd name="T5" fmla="*/ 101 h 108"/>
                  <a:gd name="T6" fmla="*/ 20 w 31"/>
                  <a:gd name="T7" fmla="*/ 100 h 108"/>
                  <a:gd name="T8" fmla="*/ 21 w 31"/>
                  <a:gd name="T9" fmla="*/ 99 h 108"/>
                  <a:gd name="T10" fmla="*/ 23 w 31"/>
                  <a:gd name="T11" fmla="*/ 99 h 108"/>
                  <a:gd name="T12" fmla="*/ 26 w 31"/>
                  <a:gd name="T13" fmla="*/ 100 h 108"/>
                  <a:gd name="T14" fmla="*/ 28 w 31"/>
                  <a:gd name="T15" fmla="*/ 96 h 108"/>
                  <a:gd name="T16" fmla="*/ 30 w 31"/>
                  <a:gd name="T17" fmla="*/ 88 h 108"/>
                  <a:gd name="T18" fmla="*/ 29 w 31"/>
                  <a:gd name="T19" fmla="*/ 77 h 108"/>
                  <a:gd name="T20" fmla="*/ 26 w 31"/>
                  <a:gd name="T21" fmla="*/ 72 h 108"/>
                  <a:gd name="T22" fmla="*/ 24 w 31"/>
                  <a:gd name="T23" fmla="*/ 64 h 108"/>
                  <a:gd name="T24" fmla="*/ 22 w 31"/>
                  <a:gd name="T25" fmla="*/ 58 h 108"/>
                  <a:gd name="T26" fmla="*/ 20 w 31"/>
                  <a:gd name="T27" fmla="*/ 54 h 108"/>
                  <a:gd name="T28" fmla="*/ 19 w 31"/>
                  <a:gd name="T29" fmla="*/ 49 h 108"/>
                  <a:gd name="T30" fmla="*/ 18 w 31"/>
                  <a:gd name="T31" fmla="*/ 45 h 108"/>
                  <a:gd name="T32" fmla="*/ 17 w 31"/>
                  <a:gd name="T33" fmla="*/ 40 h 108"/>
                  <a:gd name="T34" fmla="*/ 14 w 31"/>
                  <a:gd name="T35" fmla="*/ 38 h 108"/>
                  <a:gd name="T36" fmla="*/ 14 w 31"/>
                  <a:gd name="T37" fmla="*/ 34 h 108"/>
                  <a:gd name="T38" fmla="*/ 16 w 31"/>
                  <a:gd name="T39" fmla="*/ 27 h 108"/>
                  <a:gd name="T40" fmla="*/ 18 w 31"/>
                  <a:gd name="T41" fmla="*/ 22 h 108"/>
                  <a:gd name="T42" fmla="*/ 16 w 31"/>
                  <a:gd name="T43" fmla="*/ 19 h 108"/>
                  <a:gd name="T44" fmla="*/ 13 w 31"/>
                  <a:gd name="T45" fmla="*/ 18 h 108"/>
                  <a:gd name="T46" fmla="*/ 10 w 31"/>
                  <a:gd name="T47" fmla="*/ 18 h 108"/>
                  <a:gd name="T48" fmla="*/ 12 w 31"/>
                  <a:gd name="T49" fmla="*/ 5 h 108"/>
                  <a:gd name="T50" fmla="*/ 5 w 31"/>
                  <a:gd name="T51" fmla="*/ 4 h 108"/>
                  <a:gd name="T52" fmla="*/ 3 w 31"/>
                  <a:gd name="T53" fmla="*/ 12 h 108"/>
                  <a:gd name="T54" fmla="*/ 2 w 31"/>
                  <a:gd name="T55" fmla="*/ 19 h 108"/>
                  <a:gd name="T56" fmla="*/ 1 w 31"/>
                  <a:gd name="T57" fmla="*/ 24 h 108"/>
                  <a:gd name="T58" fmla="*/ 2 w 31"/>
                  <a:gd name="T59" fmla="*/ 27 h 108"/>
                  <a:gd name="T60" fmla="*/ 2 w 31"/>
                  <a:gd name="T61" fmla="*/ 33 h 108"/>
                  <a:gd name="T62" fmla="*/ 4 w 31"/>
                  <a:gd name="T63" fmla="*/ 34 h 108"/>
                  <a:gd name="T64" fmla="*/ 3 w 31"/>
                  <a:gd name="T65" fmla="*/ 38 h 108"/>
                  <a:gd name="T66" fmla="*/ 6 w 31"/>
                  <a:gd name="T67" fmla="*/ 43 h 108"/>
                  <a:gd name="T68" fmla="*/ 7 w 31"/>
                  <a:gd name="T69" fmla="*/ 47 h 108"/>
                  <a:gd name="T70" fmla="*/ 5 w 31"/>
                  <a:gd name="T71" fmla="*/ 51 h 108"/>
                  <a:gd name="T72" fmla="*/ 6 w 31"/>
                  <a:gd name="T73" fmla="*/ 54 h 108"/>
                  <a:gd name="T74" fmla="*/ 9 w 31"/>
                  <a:gd name="T75" fmla="*/ 53 h 108"/>
                  <a:gd name="T76" fmla="*/ 11 w 31"/>
                  <a:gd name="T77" fmla="*/ 58 h 108"/>
                  <a:gd name="T78" fmla="*/ 12 w 31"/>
                  <a:gd name="T79" fmla="*/ 62 h 108"/>
                  <a:gd name="T80" fmla="*/ 12 w 31"/>
                  <a:gd name="T81" fmla="*/ 66 h 108"/>
                  <a:gd name="T82" fmla="*/ 12 w 31"/>
                  <a:gd name="T83" fmla="*/ 73 h 108"/>
                  <a:gd name="T84" fmla="*/ 7 w 31"/>
                  <a:gd name="T85" fmla="*/ 69 h 108"/>
                  <a:gd name="T86" fmla="*/ 8 w 31"/>
                  <a:gd name="T87" fmla="*/ 75 h 108"/>
                  <a:gd name="T88" fmla="*/ 9 w 31"/>
                  <a:gd name="T89" fmla="*/ 82 h 108"/>
                  <a:gd name="T90" fmla="*/ 10 w 31"/>
                  <a:gd name="T91" fmla="*/ 85 h 108"/>
                  <a:gd name="T92" fmla="*/ 10 w 31"/>
                  <a:gd name="T93" fmla="*/ 88 h 108"/>
                  <a:gd name="T94" fmla="*/ 12 w 31"/>
                  <a:gd name="T95" fmla="*/ 88 h 108"/>
                  <a:gd name="T96" fmla="*/ 10 w 31"/>
                  <a:gd name="T97" fmla="*/ 97 h 108"/>
                  <a:gd name="T98" fmla="*/ 5 w 31"/>
                  <a:gd name="T99" fmla="*/ 106 h 10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
                  <a:gd name="T151" fmla="*/ 0 h 108"/>
                  <a:gd name="T152" fmla="*/ 31 w 31"/>
                  <a:gd name="T153" fmla="*/ 108 h 10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 h="108">
                    <a:moveTo>
                      <a:pt x="5" y="106"/>
                    </a:moveTo>
                    <a:cubicBezTo>
                      <a:pt x="7" y="108"/>
                      <a:pt x="10" y="105"/>
                      <a:pt x="12" y="104"/>
                    </a:cubicBezTo>
                    <a:cubicBezTo>
                      <a:pt x="13" y="102"/>
                      <a:pt x="14" y="101"/>
                      <a:pt x="16" y="101"/>
                    </a:cubicBezTo>
                    <a:cubicBezTo>
                      <a:pt x="17" y="101"/>
                      <a:pt x="19" y="101"/>
                      <a:pt x="20" y="100"/>
                    </a:cubicBezTo>
                    <a:cubicBezTo>
                      <a:pt x="21" y="100"/>
                      <a:pt x="21" y="99"/>
                      <a:pt x="21" y="99"/>
                    </a:cubicBezTo>
                    <a:cubicBezTo>
                      <a:pt x="22" y="99"/>
                      <a:pt x="23" y="99"/>
                      <a:pt x="23" y="99"/>
                    </a:cubicBezTo>
                    <a:cubicBezTo>
                      <a:pt x="24" y="100"/>
                      <a:pt x="25" y="102"/>
                      <a:pt x="26" y="100"/>
                    </a:cubicBezTo>
                    <a:cubicBezTo>
                      <a:pt x="27" y="99"/>
                      <a:pt x="28" y="99"/>
                      <a:pt x="28" y="96"/>
                    </a:cubicBezTo>
                    <a:cubicBezTo>
                      <a:pt x="29" y="93"/>
                      <a:pt x="28" y="90"/>
                      <a:pt x="30" y="88"/>
                    </a:cubicBezTo>
                    <a:cubicBezTo>
                      <a:pt x="31" y="83"/>
                      <a:pt x="31" y="80"/>
                      <a:pt x="29" y="77"/>
                    </a:cubicBezTo>
                    <a:cubicBezTo>
                      <a:pt x="28" y="75"/>
                      <a:pt x="27" y="74"/>
                      <a:pt x="26" y="72"/>
                    </a:cubicBezTo>
                    <a:cubicBezTo>
                      <a:pt x="25" y="69"/>
                      <a:pt x="25" y="66"/>
                      <a:pt x="24" y="64"/>
                    </a:cubicBezTo>
                    <a:cubicBezTo>
                      <a:pt x="23" y="62"/>
                      <a:pt x="23" y="60"/>
                      <a:pt x="22" y="58"/>
                    </a:cubicBezTo>
                    <a:cubicBezTo>
                      <a:pt x="22" y="57"/>
                      <a:pt x="20" y="56"/>
                      <a:pt x="20" y="54"/>
                    </a:cubicBezTo>
                    <a:cubicBezTo>
                      <a:pt x="19" y="53"/>
                      <a:pt x="20" y="51"/>
                      <a:pt x="19" y="49"/>
                    </a:cubicBezTo>
                    <a:cubicBezTo>
                      <a:pt x="19" y="47"/>
                      <a:pt x="18" y="47"/>
                      <a:pt x="18" y="45"/>
                    </a:cubicBezTo>
                    <a:cubicBezTo>
                      <a:pt x="18" y="42"/>
                      <a:pt x="17" y="41"/>
                      <a:pt x="17" y="40"/>
                    </a:cubicBezTo>
                    <a:cubicBezTo>
                      <a:pt x="16" y="39"/>
                      <a:pt x="15" y="39"/>
                      <a:pt x="14" y="38"/>
                    </a:cubicBezTo>
                    <a:cubicBezTo>
                      <a:pt x="13" y="37"/>
                      <a:pt x="14" y="36"/>
                      <a:pt x="14" y="34"/>
                    </a:cubicBezTo>
                    <a:cubicBezTo>
                      <a:pt x="15" y="32"/>
                      <a:pt x="16" y="29"/>
                      <a:pt x="16" y="27"/>
                    </a:cubicBezTo>
                    <a:cubicBezTo>
                      <a:pt x="17" y="25"/>
                      <a:pt x="18" y="24"/>
                      <a:pt x="18" y="22"/>
                    </a:cubicBezTo>
                    <a:cubicBezTo>
                      <a:pt x="17" y="20"/>
                      <a:pt x="17" y="19"/>
                      <a:pt x="16" y="19"/>
                    </a:cubicBezTo>
                    <a:cubicBezTo>
                      <a:pt x="15" y="18"/>
                      <a:pt x="14" y="18"/>
                      <a:pt x="13" y="18"/>
                    </a:cubicBezTo>
                    <a:cubicBezTo>
                      <a:pt x="12" y="18"/>
                      <a:pt x="11" y="19"/>
                      <a:pt x="10" y="18"/>
                    </a:cubicBezTo>
                    <a:cubicBezTo>
                      <a:pt x="6" y="15"/>
                      <a:pt x="13" y="8"/>
                      <a:pt x="12" y="5"/>
                    </a:cubicBezTo>
                    <a:cubicBezTo>
                      <a:pt x="10" y="0"/>
                      <a:pt x="8" y="10"/>
                      <a:pt x="5" y="4"/>
                    </a:cubicBezTo>
                    <a:cubicBezTo>
                      <a:pt x="4" y="6"/>
                      <a:pt x="3" y="10"/>
                      <a:pt x="3" y="12"/>
                    </a:cubicBezTo>
                    <a:cubicBezTo>
                      <a:pt x="3" y="15"/>
                      <a:pt x="2" y="17"/>
                      <a:pt x="2" y="19"/>
                    </a:cubicBezTo>
                    <a:cubicBezTo>
                      <a:pt x="2" y="20"/>
                      <a:pt x="1" y="23"/>
                      <a:pt x="1" y="24"/>
                    </a:cubicBezTo>
                    <a:cubicBezTo>
                      <a:pt x="2" y="25"/>
                      <a:pt x="2" y="25"/>
                      <a:pt x="2" y="27"/>
                    </a:cubicBezTo>
                    <a:cubicBezTo>
                      <a:pt x="1" y="28"/>
                      <a:pt x="0" y="32"/>
                      <a:pt x="2" y="33"/>
                    </a:cubicBezTo>
                    <a:cubicBezTo>
                      <a:pt x="2" y="33"/>
                      <a:pt x="3" y="33"/>
                      <a:pt x="4" y="34"/>
                    </a:cubicBezTo>
                    <a:cubicBezTo>
                      <a:pt x="4" y="35"/>
                      <a:pt x="3" y="36"/>
                      <a:pt x="3" y="38"/>
                    </a:cubicBezTo>
                    <a:cubicBezTo>
                      <a:pt x="3" y="43"/>
                      <a:pt x="6" y="39"/>
                      <a:pt x="6" y="43"/>
                    </a:cubicBezTo>
                    <a:cubicBezTo>
                      <a:pt x="6" y="45"/>
                      <a:pt x="7" y="46"/>
                      <a:pt x="7" y="47"/>
                    </a:cubicBezTo>
                    <a:cubicBezTo>
                      <a:pt x="6" y="49"/>
                      <a:pt x="6" y="50"/>
                      <a:pt x="5" y="51"/>
                    </a:cubicBezTo>
                    <a:cubicBezTo>
                      <a:pt x="5" y="52"/>
                      <a:pt x="5" y="53"/>
                      <a:pt x="6" y="54"/>
                    </a:cubicBezTo>
                    <a:cubicBezTo>
                      <a:pt x="7" y="55"/>
                      <a:pt x="9" y="53"/>
                      <a:pt x="9" y="53"/>
                    </a:cubicBezTo>
                    <a:cubicBezTo>
                      <a:pt x="12" y="52"/>
                      <a:pt x="11" y="56"/>
                      <a:pt x="11" y="58"/>
                    </a:cubicBezTo>
                    <a:cubicBezTo>
                      <a:pt x="12" y="60"/>
                      <a:pt x="12" y="61"/>
                      <a:pt x="12" y="62"/>
                    </a:cubicBezTo>
                    <a:cubicBezTo>
                      <a:pt x="13" y="64"/>
                      <a:pt x="13" y="64"/>
                      <a:pt x="12" y="66"/>
                    </a:cubicBezTo>
                    <a:cubicBezTo>
                      <a:pt x="12" y="68"/>
                      <a:pt x="13" y="71"/>
                      <a:pt x="12" y="73"/>
                    </a:cubicBezTo>
                    <a:cubicBezTo>
                      <a:pt x="10" y="75"/>
                      <a:pt x="8" y="68"/>
                      <a:pt x="7" y="69"/>
                    </a:cubicBezTo>
                    <a:cubicBezTo>
                      <a:pt x="7" y="71"/>
                      <a:pt x="7" y="73"/>
                      <a:pt x="8" y="75"/>
                    </a:cubicBezTo>
                    <a:cubicBezTo>
                      <a:pt x="9" y="78"/>
                      <a:pt x="9" y="79"/>
                      <a:pt x="9" y="82"/>
                    </a:cubicBezTo>
                    <a:cubicBezTo>
                      <a:pt x="8" y="83"/>
                      <a:pt x="9" y="84"/>
                      <a:pt x="10" y="85"/>
                    </a:cubicBezTo>
                    <a:cubicBezTo>
                      <a:pt x="10" y="86"/>
                      <a:pt x="10" y="87"/>
                      <a:pt x="10" y="88"/>
                    </a:cubicBezTo>
                    <a:cubicBezTo>
                      <a:pt x="10" y="89"/>
                      <a:pt x="12" y="88"/>
                      <a:pt x="12" y="88"/>
                    </a:cubicBezTo>
                    <a:cubicBezTo>
                      <a:pt x="15" y="91"/>
                      <a:pt x="11" y="95"/>
                      <a:pt x="10" y="97"/>
                    </a:cubicBezTo>
                    <a:cubicBezTo>
                      <a:pt x="9" y="98"/>
                      <a:pt x="2" y="103"/>
                      <a:pt x="5" y="10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7" name="Freeform 159"/>
              <p:cNvSpPr>
                <a:spLocks noChangeArrowheads="1"/>
              </p:cNvSpPr>
              <p:nvPr/>
            </p:nvSpPr>
            <p:spPr bwMode="auto">
              <a:xfrm>
                <a:off x="914400" y="282575"/>
                <a:ext cx="26988" cy="28575"/>
              </a:xfrm>
              <a:custGeom>
                <a:avLst/>
                <a:gdLst>
                  <a:gd name="T0" fmla="*/ 4 w 36"/>
                  <a:gd name="T1" fmla="*/ 7 h 38"/>
                  <a:gd name="T2" fmla="*/ 1 w 36"/>
                  <a:gd name="T3" fmla="*/ 6 h 38"/>
                  <a:gd name="T4" fmla="*/ 3 w 36"/>
                  <a:gd name="T5" fmla="*/ 9 h 38"/>
                  <a:gd name="T6" fmla="*/ 6 w 36"/>
                  <a:gd name="T7" fmla="*/ 13 h 38"/>
                  <a:gd name="T8" fmla="*/ 5 w 36"/>
                  <a:gd name="T9" fmla="*/ 14 h 38"/>
                  <a:gd name="T10" fmla="*/ 7 w 36"/>
                  <a:gd name="T11" fmla="*/ 17 h 38"/>
                  <a:gd name="T12" fmla="*/ 9 w 36"/>
                  <a:gd name="T13" fmla="*/ 19 h 38"/>
                  <a:gd name="T14" fmla="*/ 12 w 36"/>
                  <a:gd name="T15" fmla="*/ 18 h 38"/>
                  <a:gd name="T16" fmla="*/ 16 w 36"/>
                  <a:gd name="T17" fmla="*/ 21 h 38"/>
                  <a:gd name="T18" fmla="*/ 15 w 36"/>
                  <a:gd name="T19" fmla="*/ 22 h 38"/>
                  <a:gd name="T20" fmla="*/ 15 w 36"/>
                  <a:gd name="T21" fmla="*/ 24 h 38"/>
                  <a:gd name="T22" fmla="*/ 13 w 36"/>
                  <a:gd name="T23" fmla="*/ 23 h 38"/>
                  <a:gd name="T24" fmla="*/ 14 w 36"/>
                  <a:gd name="T25" fmla="*/ 27 h 38"/>
                  <a:gd name="T26" fmla="*/ 23 w 36"/>
                  <a:gd name="T27" fmla="*/ 31 h 38"/>
                  <a:gd name="T28" fmla="*/ 27 w 36"/>
                  <a:gd name="T29" fmla="*/ 34 h 38"/>
                  <a:gd name="T30" fmla="*/ 31 w 36"/>
                  <a:gd name="T31" fmla="*/ 37 h 38"/>
                  <a:gd name="T32" fmla="*/ 34 w 36"/>
                  <a:gd name="T33" fmla="*/ 32 h 38"/>
                  <a:gd name="T34" fmla="*/ 35 w 36"/>
                  <a:gd name="T35" fmla="*/ 29 h 38"/>
                  <a:gd name="T36" fmla="*/ 35 w 36"/>
                  <a:gd name="T37" fmla="*/ 26 h 38"/>
                  <a:gd name="T38" fmla="*/ 34 w 36"/>
                  <a:gd name="T39" fmla="*/ 23 h 38"/>
                  <a:gd name="T40" fmla="*/ 33 w 36"/>
                  <a:gd name="T41" fmla="*/ 20 h 38"/>
                  <a:gd name="T42" fmla="*/ 28 w 36"/>
                  <a:gd name="T43" fmla="*/ 17 h 38"/>
                  <a:gd name="T44" fmla="*/ 25 w 36"/>
                  <a:gd name="T45" fmla="*/ 14 h 38"/>
                  <a:gd name="T46" fmla="*/ 22 w 36"/>
                  <a:gd name="T47" fmla="*/ 11 h 38"/>
                  <a:gd name="T48" fmla="*/ 20 w 36"/>
                  <a:gd name="T49" fmla="*/ 12 h 38"/>
                  <a:gd name="T50" fmla="*/ 20 w 36"/>
                  <a:gd name="T51" fmla="*/ 15 h 38"/>
                  <a:gd name="T52" fmla="*/ 19 w 36"/>
                  <a:gd name="T53" fmla="*/ 12 h 38"/>
                  <a:gd name="T54" fmla="*/ 18 w 36"/>
                  <a:gd name="T55" fmla="*/ 8 h 38"/>
                  <a:gd name="T56" fmla="*/ 15 w 36"/>
                  <a:gd name="T57" fmla="*/ 6 h 38"/>
                  <a:gd name="T58" fmla="*/ 14 w 36"/>
                  <a:gd name="T59" fmla="*/ 8 h 38"/>
                  <a:gd name="T60" fmla="*/ 14 w 36"/>
                  <a:gd name="T61" fmla="*/ 9 h 38"/>
                  <a:gd name="T62" fmla="*/ 13 w 36"/>
                  <a:gd name="T63" fmla="*/ 8 h 38"/>
                  <a:gd name="T64" fmla="*/ 10 w 36"/>
                  <a:gd name="T65" fmla="*/ 8 h 38"/>
                  <a:gd name="T66" fmla="*/ 7 w 36"/>
                  <a:gd name="T67" fmla="*/ 4 h 38"/>
                  <a:gd name="T68" fmla="*/ 5 w 36"/>
                  <a:gd name="T69" fmla="*/ 3 h 38"/>
                  <a:gd name="T70" fmla="*/ 5 w 36"/>
                  <a:gd name="T71" fmla="*/ 5 h 38"/>
                  <a:gd name="T72" fmla="*/ 4 w 36"/>
                  <a:gd name="T73" fmla="*/ 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8"/>
                  <a:gd name="T113" fmla="*/ 36 w 36"/>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8">
                    <a:moveTo>
                      <a:pt x="4" y="7"/>
                    </a:moveTo>
                    <a:cubicBezTo>
                      <a:pt x="3" y="6"/>
                      <a:pt x="1" y="5"/>
                      <a:pt x="1" y="6"/>
                    </a:cubicBezTo>
                    <a:cubicBezTo>
                      <a:pt x="0" y="7"/>
                      <a:pt x="2" y="9"/>
                      <a:pt x="3" y="9"/>
                    </a:cubicBezTo>
                    <a:cubicBezTo>
                      <a:pt x="4" y="10"/>
                      <a:pt x="6" y="12"/>
                      <a:pt x="6" y="13"/>
                    </a:cubicBezTo>
                    <a:cubicBezTo>
                      <a:pt x="6" y="13"/>
                      <a:pt x="5" y="13"/>
                      <a:pt x="5" y="14"/>
                    </a:cubicBezTo>
                    <a:cubicBezTo>
                      <a:pt x="5" y="15"/>
                      <a:pt x="6" y="16"/>
                      <a:pt x="7" y="17"/>
                    </a:cubicBezTo>
                    <a:cubicBezTo>
                      <a:pt x="8" y="19"/>
                      <a:pt x="8" y="19"/>
                      <a:pt x="9" y="19"/>
                    </a:cubicBezTo>
                    <a:cubicBezTo>
                      <a:pt x="11" y="20"/>
                      <a:pt x="11" y="19"/>
                      <a:pt x="12" y="18"/>
                    </a:cubicBezTo>
                    <a:cubicBezTo>
                      <a:pt x="13" y="18"/>
                      <a:pt x="16" y="18"/>
                      <a:pt x="16" y="21"/>
                    </a:cubicBezTo>
                    <a:cubicBezTo>
                      <a:pt x="17" y="23"/>
                      <a:pt x="16" y="22"/>
                      <a:pt x="15" y="22"/>
                    </a:cubicBezTo>
                    <a:cubicBezTo>
                      <a:pt x="14" y="22"/>
                      <a:pt x="16" y="24"/>
                      <a:pt x="15" y="24"/>
                    </a:cubicBezTo>
                    <a:cubicBezTo>
                      <a:pt x="15" y="24"/>
                      <a:pt x="13" y="23"/>
                      <a:pt x="13" y="23"/>
                    </a:cubicBezTo>
                    <a:cubicBezTo>
                      <a:pt x="12" y="24"/>
                      <a:pt x="14" y="26"/>
                      <a:pt x="14" y="27"/>
                    </a:cubicBezTo>
                    <a:cubicBezTo>
                      <a:pt x="17" y="31"/>
                      <a:pt x="20" y="30"/>
                      <a:pt x="23" y="31"/>
                    </a:cubicBezTo>
                    <a:cubicBezTo>
                      <a:pt x="24" y="32"/>
                      <a:pt x="26" y="33"/>
                      <a:pt x="27" y="34"/>
                    </a:cubicBezTo>
                    <a:cubicBezTo>
                      <a:pt x="28" y="35"/>
                      <a:pt x="30" y="37"/>
                      <a:pt x="31" y="37"/>
                    </a:cubicBezTo>
                    <a:cubicBezTo>
                      <a:pt x="34" y="38"/>
                      <a:pt x="33" y="35"/>
                      <a:pt x="34" y="32"/>
                    </a:cubicBezTo>
                    <a:cubicBezTo>
                      <a:pt x="34" y="31"/>
                      <a:pt x="34" y="30"/>
                      <a:pt x="35" y="29"/>
                    </a:cubicBezTo>
                    <a:cubicBezTo>
                      <a:pt x="35" y="28"/>
                      <a:pt x="36" y="28"/>
                      <a:pt x="35" y="26"/>
                    </a:cubicBezTo>
                    <a:cubicBezTo>
                      <a:pt x="34" y="24"/>
                      <a:pt x="34" y="24"/>
                      <a:pt x="34" y="23"/>
                    </a:cubicBezTo>
                    <a:cubicBezTo>
                      <a:pt x="35" y="23"/>
                      <a:pt x="35" y="21"/>
                      <a:pt x="33" y="20"/>
                    </a:cubicBezTo>
                    <a:cubicBezTo>
                      <a:pt x="32" y="18"/>
                      <a:pt x="30" y="18"/>
                      <a:pt x="28" y="17"/>
                    </a:cubicBezTo>
                    <a:cubicBezTo>
                      <a:pt x="27" y="16"/>
                      <a:pt x="26" y="16"/>
                      <a:pt x="25" y="14"/>
                    </a:cubicBezTo>
                    <a:cubicBezTo>
                      <a:pt x="24" y="13"/>
                      <a:pt x="23" y="12"/>
                      <a:pt x="22" y="11"/>
                    </a:cubicBezTo>
                    <a:cubicBezTo>
                      <a:pt x="21" y="11"/>
                      <a:pt x="20" y="11"/>
                      <a:pt x="20" y="12"/>
                    </a:cubicBezTo>
                    <a:cubicBezTo>
                      <a:pt x="20" y="13"/>
                      <a:pt x="21" y="15"/>
                      <a:pt x="20" y="15"/>
                    </a:cubicBezTo>
                    <a:cubicBezTo>
                      <a:pt x="19" y="15"/>
                      <a:pt x="19" y="13"/>
                      <a:pt x="19" y="12"/>
                    </a:cubicBezTo>
                    <a:cubicBezTo>
                      <a:pt x="19" y="11"/>
                      <a:pt x="19" y="10"/>
                      <a:pt x="18" y="8"/>
                    </a:cubicBezTo>
                    <a:cubicBezTo>
                      <a:pt x="17" y="7"/>
                      <a:pt x="16" y="6"/>
                      <a:pt x="15" y="6"/>
                    </a:cubicBezTo>
                    <a:cubicBezTo>
                      <a:pt x="14" y="5"/>
                      <a:pt x="14" y="7"/>
                      <a:pt x="14" y="8"/>
                    </a:cubicBezTo>
                    <a:cubicBezTo>
                      <a:pt x="14" y="8"/>
                      <a:pt x="15" y="10"/>
                      <a:pt x="14" y="9"/>
                    </a:cubicBezTo>
                    <a:cubicBezTo>
                      <a:pt x="14" y="9"/>
                      <a:pt x="13" y="8"/>
                      <a:pt x="13" y="8"/>
                    </a:cubicBezTo>
                    <a:cubicBezTo>
                      <a:pt x="11" y="6"/>
                      <a:pt x="13" y="12"/>
                      <a:pt x="10" y="8"/>
                    </a:cubicBezTo>
                    <a:cubicBezTo>
                      <a:pt x="8" y="7"/>
                      <a:pt x="8" y="5"/>
                      <a:pt x="7" y="4"/>
                    </a:cubicBezTo>
                    <a:cubicBezTo>
                      <a:pt x="6" y="2"/>
                      <a:pt x="4" y="0"/>
                      <a:pt x="5" y="3"/>
                    </a:cubicBezTo>
                    <a:cubicBezTo>
                      <a:pt x="5" y="4"/>
                      <a:pt x="4" y="4"/>
                      <a:pt x="5" y="5"/>
                    </a:cubicBezTo>
                    <a:cubicBezTo>
                      <a:pt x="5" y="6"/>
                      <a:pt x="6" y="9"/>
                      <a:pt x="4"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8" name="Freeform 160"/>
              <p:cNvSpPr>
                <a:spLocks noChangeArrowheads="1"/>
              </p:cNvSpPr>
              <p:nvPr/>
            </p:nvSpPr>
            <p:spPr bwMode="auto">
              <a:xfrm>
                <a:off x="944563" y="682625"/>
                <a:ext cx="3175" cy="11113"/>
              </a:xfrm>
              <a:custGeom>
                <a:avLst/>
                <a:gdLst>
                  <a:gd name="T0" fmla="*/ 2 w 5"/>
                  <a:gd name="T1" fmla="*/ 13 h 14"/>
                  <a:gd name="T2" fmla="*/ 3 w 5"/>
                  <a:gd name="T3" fmla="*/ 9 h 14"/>
                  <a:gd name="T4" fmla="*/ 3 w 5"/>
                  <a:gd name="T5" fmla="*/ 1 h 14"/>
                  <a:gd name="T6" fmla="*/ 0 w 5"/>
                  <a:gd name="T7" fmla="*/ 6 h 14"/>
                  <a:gd name="T8" fmla="*/ 1 w 5"/>
                  <a:gd name="T9" fmla="*/ 9 h 14"/>
                  <a:gd name="T10" fmla="*/ 2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2" y="13"/>
                    </a:moveTo>
                    <a:cubicBezTo>
                      <a:pt x="3" y="14"/>
                      <a:pt x="3" y="10"/>
                      <a:pt x="3" y="9"/>
                    </a:cubicBezTo>
                    <a:cubicBezTo>
                      <a:pt x="3" y="7"/>
                      <a:pt x="5" y="0"/>
                      <a:pt x="3" y="1"/>
                    </a:cubicBezTo>
                    <a:cubicBezTo>
                      <a:pt x="3" y="4"/>
                      <a:pt x="1" y="4"/>
                      <a:pt x="0" y="6"/>
                    </a:cubicBezTo>
                    <a:cubicBezTo>
                      <a:pt x="0" y="7"/>
                      <a:pt x="1" y="8"/>
                      <a:pt x="1" y="9"/>
                    </a:cubicBezTo>
                    <a:cubicBezTo>
                      <a:pt x="1" y="11"/>
                      <a:pt x="1" y="12"/>
                      <a:pt x="2"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29" name="Freeform 161"/>
              <p:cNvSpPr>
                <a:spLocks noChangeArrowheads="1"/>
              </p:cNvSpPr>
              <p:nvPr/>
            </p:nvSpPr>
            <p:spPr bwMode="auto">
              <a:xfrm>
                <a:off x="919163" y="538163"/>
                <a:ext cx="3175" cy="7938"/>
              </a:xfrm>
              <a:custGeom>
                <a:avLst/>
                <a:gdLst>
                  <a:gd name="T0" fmla="*/ 2 w 4"/>
                  <a:gd name="T1" fmla="*/ 9 h 10"/>
                  <a:gd name="T2" fmla="*/ 4 w 4"/>
                  <a:gd name="T3" fmla="*/ 2 h 10"/>
                  <a:gd name="T4" fmla="*/ 1 w 4"/>
                  <a:gd name="T5" fmla="*/ 0 h 10"/>
                  <a:gd name="T6" fmla="*/ 2 w 4"/>
                  <a:gd name="T7" fmla="*/ 9 h 10"/>
                  <a:gd name="T8" fmla="*/ 0 60000 65536"/>
                  <a:gd name="T9" fmla="*/ 0 60000 65536"/>
                  <a:gd name="T10" fmla="*/ 0 60000 65536"/>
                  <a:gd name="T11" fmla="*/ 0 60000 65536"/>
                  <a:gd name="T12" fmla="*/ 0 w 4"/>
                  <a:gd name="T13" fmla="*/ 0 h 10"/>
                  <a:gd name="T14" fmla="*/ 4 w 4"/>
                  <a:gd name="T15" fmla="*/ 10 h 10"/>
                </a:gdLst>
                <a:ahLst/>
                <a:cxnLst>
                  <a:cxn ang="T8">
                    <a:pos x="T0" y="T1"/>
                  </a:cxn>
                  <a:cxn ang="T9">
                    <a:pos x="T2" y="T3"/>
                  </a:cxn>
                  <a:cxn ang="T10">
                    <a:pos x="T4" y="T5"/>
                  </a:cxn>
                  <a:cxn ang="T11">
                    <a:pos x="T6" y="T7"/>
                  </a:cxn>
                </a:cxnLst>
                <a:rect l="T12" t="T13" r="T14" b="T15"/>
                <a:pathLst>
                  <a:path w="4" h="10">
                    <a:moveTo>
                      <a:pt x="2" y="9"/>
                    </a:moveTo>
                    <a:cubicBezTo>
                      <a:pt x="3" y="8"/>
                      <a:pt x="4" y="4"/>
                      <a:pt x="4" y="2"/>
                    </a:cubicBezTo>
                    <a:cubicBezTo>
                      <a:pt x="4" y="0"/>
                      <a:pt x="2" y="0"/>
                      <a:pt x="1" y="0"/>
                    </a:cubicBezTo>
                    <a:cubicBezTo>
                      <a:pt x="0" y="0"/>
                      <a:pt x="1" y="10"/>
                      <a:pt x="2"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0" name="Freeform 162"/>
              <p:cNvSpPr>
                <a:spLocks noChangeArrowheads="1"/>
              </p:cNvSpPr>
              <p:nvPr/>
            </p:nvSpPr>
            <p:spPr bwMode="auto">
              <a:xfrm>
                <a:off x="893763" y="588963"/>
                <a:ext cx="17463" cy="39688"/>
              </a:xfrm>
              <a:custGeom>
                <a:avLst/>
                <a:gdLst>
                  <a:gd name="T0" fmla="*/ 3 w 24"/>
                  <a:gd name="T1" fmla="*/ 35 h 53"/>
                  <a:gd name="T2" fmla="*/ 5 w 24"/>
                  <a:gd name="T3" fmla="*/ 47 h 53"/>
                  <a:gd name="T4" fmla="*/ 9 w 24"/>
                  <a:gd name="T5" fmla="*/ 45 h 53"/>
                  <a:gd name="T6" fmla="*/ 11 w 24"/>
                  <a:gd name="T7" fmla="*/ 48 h 53"/>
                  <a:gd name="T8" fmla="*/ 18 w 24"/>
                  <a:gd name="T9" fmla="*/ 37 h 53"/>
                  <a:gd name="T10" fmla="*/ 19 w 24"/>
                  <a:gd name="T11" fmla="*/ 31 h 53"/>
                  <a:gd name="T12" fmla="*/ 19 w 24"/>
                  <a:gd name="T13" fmla="*/ 21 h 53"/>
                  <a:gd name="T14" fmla="*/ 21 w 24"/>
                  <a:gd name="T15" fmla="*/ 10 h 53"/>
                  <a:gd name="T16" fmla="*/ 16 w 24"/>
                  <a:gd name="T17" fmla="*/ 0 h 53"/>
                  <a:gd name="T18" fmla="*/ 15 w 24"/>
                  <a:gd name="T19" fmla="*/ 1 h 53"/>
                  <a:gd name="T20" fmla="*/ 12 w 24"/>
                  <a:gd name="T21" fmla="*/ 2 h 53"/>
                  <a:gd name="T22" fmla="*/ 10 w 24"/>
                  <a:gd name="T23" fmla="*/ 6 h 53"/>
                  <a:gd name="T24" fmla="*/ 12 w 24"/>
                  <a:gd name="T25" fmla="*/ 9 h 53"/>
                  <a:gd name="T26" fmla="*/ 12 w 24"/>
                  <a:gd name="T27" fmla="*/ 13 h 53"/>
                  <a:gd name="T28" fmla="*/ 12 w 24"/>
                  <a:gd name="T29" fmla="*/ 16 h 53"/>
                  <a:gd name="T30" fmla="*/ 9 w 24"/>
                  <a:gd name="T31" fmla="*/ 11 h 53"/>
                  <a:gd name="T32" fmla="*/ 4 w 24"/>
                  <a:gd name="T33" fmla="*/ 12 h 53"/>
                  <a:gd name="T34" fmla="*/ 2 w 24"/>
                  <a:gd name="T35" fmla="*/ 19 h 53"/>
                  <a:gd name="T36" fmla="*/ 6 w 24"/>
                  <a:gd name="T37" fmla="*/ 26 h 53"/>
                  <a:gd name="T38" fmla="*/ 4 w 24"/>
                  <a:gd name="T39" fmla="*/ 30 h 53"/>
                  <a:gd name="T40" fmla="*/ 3 w 24"/>
                  <a:gd name="T41" fmla="*/ 35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53"/>
                  <a:gd name="T65" fmla="*/ 24 w 24"/>
                  <a:gd name="T66" fmla="*/ 53 h 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53">
                    <a:moveTo>
                      <a:pt x="3" y="35"/>
                    </a:moveTo>
                    <a:cubicBezTo>
                      <a:pt x="0" y="39"/>
                      <a:pt x="2" y="45"/>
                      <a:pt x="5" y="47"/>
                    </a:cubicBezTo>
                    <a:cubicBezTo>
                      <a:pt x="6" y="48"/>
                      <a:pt x="7" y="47"/>
                      <a:pt x="9" y="45"/>
                    </a:cubicBezTo>
                    <a:cubicBezTo>
                      <a:pt x="10" y="44"/>
                      <a:pt x="10" y="47"/>
                      <a:pt x="11" y="48"/>
                    </a:cubicBezTo>
                    <a:cubicBezTo>
                      <a:pt x="16" y="53"/>
                      <a:pt x="15" y="41"/>
                      <a:pt x="18" y="37"/>
                    </a:cubicBezTo>
                    <a:cubicBezTo>
                      <a:pt x="19" y="36"/>
                      <a:pt x="19" y="33"/>
                      <a:pt x="19" y="31"/>
                    </a:cubicBezTo>
                    <a:cubicBezTo>
                      <a:pt x="19" y="27"/>
                      <a:pt x="19" y="25"/>
                      <a:pt x="19" y="21"/>
                    </a:cubicBezTo>
                    <a:cubicBezTo>
                      <a:pt x="20" y="18"/>
                      <a:pt x="24" y="14"/>
                      <a:pt x="21" y="10"/>
                    </a:cubicBezTo>
                    <a:cubicBezTo>
                      <a:pt x="20" y="7"/>
                      <a:pt x="19" y="2"/>
                      <a:pt x="16" y="0"/>
                    </a:cubicBezTo>
                    <a:cubicBezTo>
                      <a:pt x="16" y="0"/>
                      <a:pt x="15" y="1"/>
                      <a:pt x="15" y="1"/>
                    </a:cubicBezTo>
                    <a:cubicBezTo>
                      <a:pt x="14" y="2"/>
                      <a:pt x="13" y="2"/>
                      <a:pt x="12" y="2"/>
                    </a:cubicBezTo>
                    <a:cubicBezTo>
                      <a:pt x="12" y="2"/>
                      <a:pt x="10" y="4"/>
                      <a:pt x="10" y="6"/>
                    </a:cubicBezTo>
                    <a:cubicBezTo>
                      <a:pt x="11" y="6"/>
                      <a:pt x="13" y="7"/>
                      <a:pt x="12" y="9"/>
                    </a:cubicBezTo>
                    <a:cubicBezTo>
                      <a:pt x="12" y="11"/>
                      <a:pt x="12" y="11"/>
                      <a:pt x="12" y="13"/>
                    </a:cubicBezTo>
                    <a:cubicBezTo>
                      <a:pt x="12" y="13"/>
                      <a:pt x="13" y="17"/>
                      <a:pt x="12" y="16"/>
                    </a:cubicBezTo>
                    <a:cubicBezTo>
                      <a:pt x="11" y="16"/>
                      <a:pt x="10" y="12"/>
                      <a:pt x="9" y="11"/>
                    </a:cubicBezTo>
                    <a:cubicBezTo>
                      <a:pt x="8" y="9"/>
                      <a:pt x="6" y="12"/>
                      <a:pt x="4" y="12"/>
                    </a:cubicBezTo>
                    <a:cubicBezTo>
                      <a:pt x="3" y="13"/>
                      <a:pt x="1" y="17"/>
                      <a:pt x="2" y="19"/>
                    </a:cubicBezTo>
                    <a:cubicBezTo>
                      <a:pt x="3" y="21"/>
                      <a:pt x="6" y="24"/>
                      <a:pt x="6" y="26"/>
                    </a:cubicBezTo>
                    <a:cubicBezTo>
                      <a:pt x="5" y="27"/>
                      <a:pt x="5" y="28"/>
                      <a:pt x="4" y="30"/>
                    </a:cubicBezTo>
                    <a:cubicBezTo>
                      <a:pt x="4" y="32"/>
                      <a:pt x="4" y="34"/>
                      <a:pt x="3" y="3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1" name="Freeform 163"/>
              <p:cNvSpPr>
                <a:spLocks noEditPoints="1" noChangeArrowheads="1"/>
              </p:cNvSpPr>
              <p:nvPr/>
            </p:nvSpPr>
            <p:spPr bwMode="auto">
              <a:xfrm>
                <a:off x="892175" y="419100"/>
                <a:ext cx="223838" cy="306388"/>
              </a:xfrm>
              <a:custGeom>
                <a:avLst/>
                <a:gdLst>
                  <a:gd name="T0" fmla="*/ 251 w 296"/>
                  <a:gd name="T1" fmla="*/ 24 h 406"/>
                  <a:gd name="T2" fmla="*/ 249 w 296"/>
                  <a:gd name="T3" fmla="*/ 56 h 406"/>
                  <a:gd name="T4" fmla="*/ 248 w 296"/>
                  <a:gd name="T5" fmla="*/ 73 h 406"/>
                  <a:gd name="T6" fmla="*/ 236 w 296"/>
                  <a:gd name="T7" fmla="*/ 44 h 406"/>
                  <a:gd name="T8" fmla="*/ 235 w 296"/>
                  <a:gd name="T9" fmla="*/ 58 h 406"/>
                  <a:gd name="T10" fmla="*/ 226 w 296"/>
                  <a:gd name="T11" fmla="*/ 32 h 406"/>
                  <a:gd name="T12" fmla="*/ 231 w 296"/>
                  <a:gd name="T13" fmla="*/ 82 h 406"/>
                  <a:gd name="T14" fmla="*/ 241 w 296"/>
                  <a:gd name="T15" fmla="*/ 108 h 406"/>
                  <a:gd name="T16" fmla="*/ 228 w 296"/>
                  <a:gd name="T17" fmla="*/ 119 h 406"/>
                  <a:gd name="T18" fmla="*/ 227 w 296"/>
                  <a:gd name="T19" fmla="*/ 70 h 406"/>
                  <a:gd name="T20" fmla="*/ 214 w 296"/>
                  <a:gd name="T21" fmla="*/ 32 h 406"/>
                  <a:gd name="T22" fmla="*/ 212 w 296"/>
                  <a:gd name="T23" fmla="*/ 59 h 406"/>
                  <a:gd name="T24" fmla="*/ 219 w 296"/>
                  <a:gd name="T25" fmla="*/ 90 h 406"/>
                  <a:gd name="T26" fmla="*/ 199 w 296"/>
                  <a:gd name="T27" fmla="*/ 70 h 406"/>
                  <a:gd name="T28" fmla="*/ 192 w 296"/>
                  <a:gd name="T29" fmla="*/ 82 h 406"/>
                  <a:gd name="T30" fmla="*/ 176 w 296"/>
                  <a:gd name="T31" fmla="*/ 92 h 406"/>
                  <a:gd name="T32" fmla="*/ 163 w 296"/>
                  <a:gd name="T33" fmla="*/ 75 h 406"/>
                  <a:gd name="T34" fmla="*/ 166 w 296"/>
                  <a:gd name="T35" fmla="*/ 106 h 406"/>
                  <a:gd name="T36" fmla="*/ 159 w 296"/>
                  <a:gd name="T37" fmla="*/ 126 h 406"/>
                  <a:gd name="T38" fmla="*/ 150 w 296"/>
                  <a:gd name="T39" fmla="*/ 129 h 406"/>
                  <a:gd name="T40" fmla="*/ 138 w 296"/>
                  <a:gd name="T41" fmla="*/ 90 h 406"/>
                  <a:gd name="T42" fmla="*/ 154 w 296"/>
                  <a:gd name="T43" fmla="*/ 80 h 406"/>
                  <a:gd name="T44" fmla="*/ 134 w 296"/>
                  <a:gd name="T45" fmla="*/ 55 h 406"/>
                  <a:gd name="T46" fmla="*/ 123 w 296"/>
                  <a:gd name="T47" fmla="*/ 35 h 406"/>
                  <a:gd name="T48" fmla="*/ 112 w 296"/>
                  <a:gd name="T49" fmla="*/ 26 h 406"/>
                  <a:gd name="T50" fmla="*/ 103 w 296"/>
                  <a:gd name="T51" fmla="*/ 30 h 406"/>
                  <a:gd name="T52" fmla="*/ 91 w 296"/>
                  <a:gd name="T53" fmla="*/ 36 h 406"/>
                  <a:gd name="T54" fmla="*/ 86 w 296"/>
                  <a:gd name="T55" fmla="*/ 52 h 406"/>
                  <a:gd name="T56" fmla="*/ 84 w 296"/>
                  <a:gd name="T57" fmla="*/ 70 h 406"/>
                  <a:gd name="T58" fmla="*/ 80 w 296"/>
                  <a:gd name="T59" fmla="*/ 96 h 406"/>
                  <a:gd name="T60" fmla="*/ 64 w 296"/>
                  <a:gd name="T61" fmla="*/ 137 h 406"/>
                  <a:gd name="T62" fmla="*/ 63 w 296"/>
                  <a:gd name="T63" fmla="*/ 166 h 406"/>
                  <a:gd name="T64" fmla="*/ 77 w 296"/>
                  <a:gd name="T65" fmla="*/ 193 h 406"/>
                  <a:gd name="T66" fmla="*/ 90 w 296"/>
                  <a:gd name="T67" fmla="*/ 188 h 406"/>
                  <a:gd name="T68" fmla="*/ 86 w 296"/>
                  <a:gd name="T69" fmla="*/ 222 h 406"/>
                  <a:gd name="T70" fmla="*/ 103 w 296"/>
                  <a:gd name="T71" fmla="*/ 214 h 406"/>
                  <a:gd name="T72" fmla="*/ 104 w 296"/>
                  <a:gd name="T73" fmla="*/ 168 h 406"/>
                  <a:gd name="T74" fmla="*/ 110 w 296"/>
                  <a:gd name="T75" fmla="*/ 118 h 406"/>
                  <a:gd name="T76" fmla="*/ 118 w 296"/>
                  <a:gd name="T77" fmla="*/ 122 h 406"/>
                  <a:gd name="T78" fmla="*/ 115 w 296"/>
                  <a:gd name="T79" fmla="*/ 169 h 406"/>
                  <a:gd name="T80" fmla="*/ 124 w 296"/>
                  <a:gd name="T81" fmla="*/ 175 h 406"/>
                  <a:gd name="T82" fmla="*/ 138 w 296"/>
                  <a:gd name="T83" fmla="*/ 180 h 406"/>
                  <a:gd name="T84" fmla="*/ 119 w 296"/>
                  <a:gd name="T85" fmla="*/ 186 h 406"/>
                  <a:gd name="T86" fmla="*/ 117 w 296"/>
                  <a:gd name="T87" fmla="*/ 208 h 406"/>
                  <a:gd name="T88" fmla="*/ 107 w 296"/>
                  <a:gd name="T89" fmla="*/ 233 h 406"/>
                  <a:gd name="T90" fmla="*/ 92 w 296"/>
                  <a:gd name="T91" fmla="*/ 239 h 406"/>
                  <a:gd name="T92" fmla="*/ 83 w 296"/>
                  <a:gd name="T93" fmla="*/ 213 h 406"/>
                  <a:gd name="T94" fmla="*/ 77 w 296"/>
                  <a:gd name="T95" fmla="*/ 229 h 406"/>
                  <a:gd name="T96" fmla="*/ 64 w 296"/>
                  <a:gd name="T97" fmla="*/ 259 h 406"/>
                  <a:gd name="T98" fmla="*/ 52 w 296"/>
                  <a:gd name="T99" fmla="*/ 286 h 406"/>
                  <a:gd name="T100" fmla="*/ 30 w 296"/>
                  <a:gd name="T101" fmla="*/ 304 h 406"/>
                  <a:gd name="T102" fmla="*/ 39 w 296"/>
                  <a:gd name="T103" fmla="*/ 345 h 406"/>
                  <a:gd name="T104" fmla="*/ 6 w 296"/>
                  <a:gd name="T105" fmla="*/ 365 h 406"/>
                  <a:gd name="T106" fmla="*/ 41 w 296"/>
                  <a:gd name="T107" fmla="*/ 380 h 406"/>
                  <a:gd name="T108" fmla="*/ 70 w 296"/>
                  <a:gd name="T109" fmla="*/ 345 h 406"/>
                  <a:gd name="T110" fmla="*/ 85 w 296"/>
                  <a:gd name="T111" fmla="*/ 335 h 406"/>
                  <a:gd name="T112" fmla="*/ 103 w 296"/>
                  <a:gd name="T113" fmla="*/ 350 h 406"/>
                  <a:gd name="T114" fmla="*/ 153 w 296"/>
                  <a:gd name="T115" fmla="*/ 311 h 406"/>
                  <a:gd name="T116" fmla="*/ 257 w 296"/>
                  <a:gd name="T117" fmla="*/ 2 h 406"/>
                  <a:gd name="T118" fmla="*/ 142 w 296"/>
                  <a:gd name="T119" fmla="*/ 158 h 406"/>
                  <a:gd name="T120" fmla="*/ 149 w 296"/>
                  <a:gd name="T121" fmla="*/ 154 h 406"/>
                  <a:gd name="T122" fmla="*/ 159 w 296"/>
                  <a:gd name="T123" fmla="*/ 193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6"/>
                  <a:gd name="T187" fmla="*/ 0 h 406"/>
                  <a:gd name="T188" fmla="*/ 296 w 296"/>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6" h="406">
                    <a:moveTo>
                      <a:pt x="257" y="2"/>
                    </a:moveTo>
                    <a:cubicBezTo>
                      <a:pt x="256" y="2"/>
                      <a:pt x="256" y="2"/>
                      <a:pt x="255" y="1"/>
                    </a:cubicBezTo>
                    <a:cubicBezTo>
                      <a:pt x="254" y="1"/>
                      <a:pt x="254" y="3"/>
                      <a:pt x="253" y="4"/>
                    </a:cubicBezTo>
                    <a:cubicBezTo>
                      <a:pt x="252" y="6"/>
                      <a:pt x="251" y="6"/>
                      <a:pt x="250" y="8"/>
                    </a:cubicBezTo>
                    <a:cubicBezTo>
                      <a:pt x="249" y="9"/>
                      <a:pt x="249" y="10"/>
                      <a:pt x="249" y="11"/>
                    </a:cubicBezTo>
                    <a:cubicBezTo>
                      <a:pt x="249" y="12"/>
                      <a:pt x="248" y="13"/>
                      <a:pt x="248" y="14"/>
                    </a:cubicBezTo>
                    <a:cubicBezTo>
                      <a:pt x="248" y="15"/>
                      <a:pt x="250" y="16"/>
                      <a:pt x="249" y="17"/>
                    </a:cubicBezTo>
                    <a:cubicBezTo>
                      <a:pt x="248" y="19"/>
                      <a:pt x="250" y="21"/>
                      <a:pt x="251" y="24"/>
                    </a:cubicBezTo>
                    <a:cubicBezTo>
                      <a:pt x="253" y="30"/>
                      <a:pt x="245" y="28"/>
                      <a:pt x="243" y="27"/>
                    </a:cubicBezTo>
                    <a:cubicBezTo>
                      <a:pt x="242" y="27"/>
                      <a:pt x="240" y="26"/>
                      <a:pt x="239" y="28"/>
                    </a:cubicBezTo>
                    <a:cubicBezTo>
                      <a:pt x="239" y="29"/>
                      <a:pt x="238" y="30"/>
                      <a:pt x="238" y="32"/>
                    </a:cubicBezTo>
                    <a:cubicBezTo>
                      <a:pt x="239" y="34"/>
                      <a:pt x="240" y="36"/>
                      <a:pt x="240" y="38"/>
                    </a:cubicBezTo>
                    <a:cubicBezTo>
                      <a:pt x="240" y="41"/>
                      <a:pt x="240" y="44"/>
                      <a:pt x="242" y="47"/>
                    </a:cubicBezTo>
                    <a:cubicBezTo>
                      <a:pt x="243" y="48"/>
                      <a:pt x="243" y="48"/>
                      <a:pt x="244" y="48"/>
                    </a:cubicBezTo>
                    <a:cubicBezTo>
                      <a:pt x="245" y="49"/>
                      <a:pt x="245" y="51"/>
                      <a:pt x="245" y="51"/>
                    </a:cubicBezTo>
                    <a:cubicBezTo>
                      <a:pt x="247" y="53"/>
                      <a:pt x="248" y="54"/>
                      <a:pt x="249" y="56"/>
                    </a:cubicBezTo>
                    <a:cubicBezTo>
                      <a:pt x="249" y="58"/>
                      <a:pt x="249" y="59"/>
                      <a:pt x="249" y="60"/>
                    </a:cubicBezTo>
                    <a:cubicBezTo>
                      <a:pt x="249" y="62"/>
                      <a:pt x="249" y="64"/>
                      <a:pt x="249" y="66"/>
                    </a:cubicBezTo>
                    <a:cubicBezTo>
                      <a:pt x="250" y="68"/>
                      <a:pt x="252" y="71"/>
                      <a:pt x="252" y="74"/>
                    </a:cubicBezTo>
                    <a:cubicBezTo>
                      <a:pt x="252" y="76"/>
                      <a:pt x="252" y="76"/>
                      <a:pt x="251" y="77"/>
                    </a:cubicBezTo>
                    <a:cubicBezTo>
                      <a:pt x="251" y="77"/>
                      <a:pt x="251" y="78"/>
                      <a:pt x="250" y="78"/>
                    </a:cubicBezTo>
                    <a:cubicBezTo>
                      <a:pt x="250" y="78"/>
                      <a:pt x="250" y="77"/>
                      <a:pt x="250" y="78"/>
                    </a:cubicBezTo>
                    <a:cubicBezTo>
                      <a:pt x="249" y="79"/>
                      <a:pt x="249" y="80"/>
                      <a:pt x="249" y="78"/>
                    </a:cubicBezTo>
                    <a:cubicBezTo>
                      <a:pt x="248" y="76"/>
                      <a:pt x="248" y="74"/>
                      <a:pt x="248" y="73"/>
                    </a:cubicBezTo>
                    <a:cubicBezTo>
                      <a:pt x="248" y="71"/>
                      <a:pt x="248" y="69"/>
                      <a:pt x="247" y="67"/>
                    </a:cubicBezTo>
                    <a:cubicBezTo>
                      <a:pt x="247" y="65"/>
                      <a:pt x="247" y="64"/>
                      <a:pt x="247" y="63"/>
                    </a:cubicBezTo>
                    <a:cubicBezTo>
                      <a:pt x="248" y="61"/>
                      <a:pt x="248" y="57"/>
                      <a:pt x="246" y="57"/>
                    </a:cubicBezTo>
                    <a:cubicBezTo>
                      <a:pt x="246" y="57"/>
                      <a:pt x="245" y="56"/>
                      <a:pt x="244" y="55"/>
                    </a:cubicBezTo>
                    <a:cubicBezTo>
                      <a:pt x="243" y="54"/>
                      <a:pt x="243" y="52"/>
                      <a:pt x="241" y="51"/>
                    </a:cubicBezTo>
                    <a:cubicBezTo>
                      <a:pt x="240" y="49"/>
                      <a:pt x="240" y="48"/>
                      <a:pt x="239" y="47"/>
                    </a:cubicBezTo>
                    <a:cubicBezTo>
                      <a:pt x="238" y="46"/>
                      <a:pt x="237" y="46"/>
                      <a:pt x="236" y="46"/>
                    </a:cubicBezTo>
                    <a:cubicBezTo>
                      <a:pt x="236" y="46"/>
                      <a:pt x="236" y="45"/>
                      <a:pt x="236" y="44"/>
                    </a:cubicBezTo>
                    <a:cubicBezTo>
                      <a:pt x="235" y="42"/>
                      <a:pt x="234" y="41"/>
                      <a:pt x="234" y="42"/>
                    </a:cubicBezTo>
                    <a:cubicBezTo>
                      <a:pt x="233" y="42"/>
                      <a:pt x="233" y="43"/>
                      <a:pt x="233" y="45"/>
                    </a:cubicBezTo>
                    <a:cubicBezTo>
                      <a:pt x="233" y="45"/>
                      <a:pt x="234" y="46"/>
                      <a:pt x="234" y="47"/>
                    </a:cubicBezTo>
                    <a:cubicBezTo>
                      <a:pt x="234" y="47"/>
                      <a:pt x="235" y="48"/>
                      <a:pt x="235" y="48"/>
                    </a:cubicBezTo>
                    <a:cubicBezTo>
                      <a:pt x="237" y="51"/>
                      <a:pt x="235" y="54"/>
                      <a:pt x="234" y="53"/>
                    </a:cubicBezTo>
                    <a:cubicBezTo>
                      <a:pt x="233" y="52"/>
                      <a:pt x="233" y="50"/>
                      <a:pt x="232" y="49"/>
                    </a:cubicBezTo>
                    <a:cubicBezTo>
                      <a:pt x="231" y="48"/>
                      <a:pt x="231" y="49"/>
                      <a:pt x="232" y="50"/>
                    </a:cubicBezTo>
                    <a:cubicBezTo>
                      <a:pt x="232" y="53"/>
                      <a:pt x="234" y="57"/>
                      <a:pt x="235" y="58"/>
                    </a:cubicBezTo>
                    <a:cubicBezTo>
                      <a:pt x="236" y="60"/>
                      <a:pt x="237" y="59"/>
                      <a:pt x="238" y="62"/>
                    </a:cubicBezTo>
                    <a:cubicBezTo>
                      <a:pt x="240" y="66"/>
                      <a:pt x="236" y="63"/>
                      <a:pt x="235" y="62"/>
                    </a:cubicBezTo>
                    <a:cubicBezTo>
                      <a:pt x="233" y="60"/>
                      <a:pt x="232" y="61"/>
                      <a:pt x="231" y="57"/>
                    </a:cubicBezTo>
                    <a:cubicBezTo>
                      <a:pt x="231" y="55"/>
                      <a:pt x="230" y="53"/>
                      <a:pt x="230" y="51"/>
                    </a:cubicBezTo>
                    <a:cubicBezTo>
                      <a:pt x="230" y="48"/>
                      <a:pt x="230" y="47"/>
                      <a:pt x="230" y="45"/>
                    </a:cubicBezTo>
                    <a:cubicBezTo>
                      <a:pt x="229" y="43"/>
                      <a:pt x="229" y="41"/>
                      <a:pt x="229" y="39"/>
                    </a:cubicBezTo>
                    <a:cubicBezTo>
                      <a:pt x="229" y="38"/>
                      <a:pt x="228" y="36"/>
                      <a:pt x="227" y="34"/>
                    </a:cubicBezTo>
                    <a:cubicBezTo>
                      <a:pt x="227" y="34"/>
                      <a:pt x="226" y="31"/>
                      <a:pt x="226" y="32"/>
                    </a:cubicBezTo>
                    <a:cubicBezTo>
                      <a:pt x="226" y="33"/>
                      <a:pt x="226" y="35"/>
                      <a:pt x="227" y="35"/>
                    </a:cubicBezTo>
                    <a:cubicBezTo>
                      <a:pt x="228" y="38"/>
                      <a:pt x="229" y="39"/>
                      <a:pt x="229" y="42"/>
                    </a:cubicBezTo>
                    <a:cubicBezTo>
                      <a:pt x="229" y="43"/>
                      <a:pt x="229" y="45"/>
                      <a:pt x="228" y="46"/>
                    </a:cubicBezTo>
                    <a:cubicBezTo>
                      <a:pt x="228" y="47"/>
                      <a:pt x="226" y="46"/>
                      <a:pt x="226" y="46"/>
                    </a:cubicBezTo>
                    <a:cubicBezTo>
                      <a:pt x="225" y="48"/>
                      <a:pt x="226" y="52"/>
                      <a:pt x="226" y="55"/>
                    </a:cubicBezTo>
                    <a:cubicBezTo>
                      <a:pt x="227" y="59"/>
                      <a:pt x="229" y="63"/>
                      <a:pt x="230" y="67"/>
                    </a:cubicBezTo>
                    <a:cubicBezTo>
                      <a:pt x="231" y="71"/>
                      <a:pt x="230" y="73"/>
                      <a:pt x="230" y="77"/>
                    </a:cubicBezTo>
                    <a:cubicBezTo>
                      <a:pt x="230" y="78"/>
                      <a:pt x="230" y="80"/>
                      <a:pt x="231" y="82"/>
                    </a:cubicBezTo>
                    <a:cubicBezTo>
                      <a:pt x="231" y="84"/>
                      <a:pt x="231" y="85"/>
                      <a:pt x="231" y="87"/>
                    </a:cubicBezTo>
                    <a:cubicBezTo>
                      <a:pt x="232" y="89"/>
                      <a:pt x="235" y="86"/>
                      <a:pt x="235" y="86"/>
                    </a:cubicBezTo>
                    <a:cubicBezTo>
                      <a:pt x="237" y="85"/>
                      <a:pt x="238" y="88"/>
                      <a:pt x="239" y="90"/>
                    </a:cubicBezTo>
                    <a:cubicBezTo>
                      <a:pt x="241" y="92"/>
                      <a:pt x="242" y="96"/>
                      <a:pt x="243" y="99"/>
                    </a:cubicBezTo>
                    <a:cubicBezTo>
                      <a:pt x="243" y="102"/>
                      <a:pt x="240" y="98"/>
                      <a:pt x="241" y="102"/>
                    </a:cubicBezTo>
                    <a:cubicBezTo>
                      <a:pt x="242" y="105"/>
                      <a:pt x="242" y="107"/>
                      <a:pt x="243" y="107"/>
                    </a:cubicBezTo>
                    <a:cubicBezTo>
                      <a:pt x="244" y="107"/>
                      <a:pt x="244" y="109"/>
                      <a:pt x="243" y="109"/>
                    </a:cubicBezTo>
                    <a:cubicBezTo>
                      <a:pt x="243" y="109"/>
                      <a:pt x="242" y="109"/>
                      <a:pt x="241" y="108"/>
                    </a:cubicBezTo>
                    <a:cubicBezTo>
                      <a:pt x="240" y="106"/>
                      <a:pt x="240" y="103"/>
                      <a:pt x="240" y="101"/>
                    </a:cubicBezTo>
                    <a:cubicBezTo>
                      <a:pt x="240" y="97"/>
                      <a:pt x="239" y="94"/>
                      <a:pt x="238" y="91"/>
                    </a:cubicBezTo>
                    <a:cubicBezTo>
                      <a:pt x="237" y="89"/>
                      <a:pt x="235" y="90"/>
                      <a:pt x="235" y="90"/>
                    </a:cubicBezTo>
                    <a:cubicBezTo>
                      <a:pt x="233" y="91"/>
                      <a:pt x="233" y="95"/>
                      <a:pt x="234" y="98"/>
                    </a:cubicBezTo>
                    <a:cubicBezTo>
                      <a:pt x="235" y="101"/>
                      <a:pt x="236" y="104"/>
                      <a:pt x="235" y="106"/>
                    </a:cubicBezTo>
                    <a:cubicBezTo>
                      <a:pt x="234" y="108"/>
                      <a:pt x="235" y="113"/>
                      <a:pt x="234" y="115"/>
                    </a:cubicBezTo>
                    <a:cubicBezTo>
                      <a:pt x="234" y="117"/>
                      <a:pt x="232" y="117"/>
                      <a:pt x="232" y="119"/>
                    </a:cubicBezTo>
                    <a:cubicBezTo>
                      <a:pt x="232" y="123"/>
                      <a:pt x="229" y="119"/>
                      <a:pt x="228" y="119"/>
                    </a:cubicBezTo>
                    <a:cubicBezTo>
                      <a:pt x="227" y="119"/>
                      <a:pt x="227" y="115"/>
                      <a:pt x="228" y="115"/>
                    </a:cubicBezTo>
                    <a:cubicBezTo>
                      <a:pt x="229" y="115"/>
                      <a:pt x="231" y="112"/>
                      <a:pt x="231" y="110"/>
                    </a:cubicBezTo>
                    <a:cubicBezTo>
                      <a:pt x="231" y="109"/>
                      <a:pt x="232" y="108"/>
                      <a:pt x="232" y="107"/>
                    </a:cubicBezTo>
                    <a:cubicBezTo>
                      <a:pt x="232" y="106"/>
                      <a:pt x="231" y="104"/>
                      <a:pt x="231" y="102"/>
                    </a:cubicBezTo>
                    <a:cubicBezTo>
                      <a:pt x="232" y="101"/>
                      <a:pt x="232" y="99"/>
                      <a:pt x="231" y="97"/>
                    </a:cubicBezTo>
                    <a:cubicBezTo>
                      <a:pt x="231" y="95"/>
                      <a:pt x="230" y="93"/>
                      <a:pt x="230" y="92"/>
                    </a:cubicBezTo>
                    <a:cubicBezTo>
                      <a:pt x="229" y="88"/>
                      <a:pt x="229" y="85"/>
                      <a:pt x="228" y="82"/>
                    </a:cubicBezTo>
                    <a:cubicBezTo>
                      <a:pt x="228" y="78"/>
                      <a:pt x="228" y="74"/>
                      <a:pt x="227" y="70"/>
                    </a:cubicBezTo>
                    <a:cubicBezTo>
                      <a:pt x="226" y="68"/>
                      <a:pt x="227" y="67"/>
                      <a:pt x="227" y="65"/>
                    </a:cubicBezTo>
                    <a:cubicBezTo>
                      <a:pt x="227" y="64"/>
                      <a:pt x="226" y="61"/>
                      <a:pt x="225" y="60"/>
                    </a:cubicBezTo>
                    <a:cubicBezTo>
                      <a:pt x="225" y="57"/>
                      <a:pt x="222" y="55"/>
                      <a:pt x="223" y="52"/>
                    </a:cubicBezTo>
                    <a:cubicBezTo>
                      <a:pt x="223" y="49"/>
                      <a:pt x="223" y="46"/>
                      <a:pt x="223" y="42"/>
                    </a:cubicBezTo>
                    <a:cubicBezTo>
                      <a:pt x="222" y="39"/>
                      <a:pt x="222" y="36"/>
                      <a:pt x="220" y="33"/>
                    </a:cubicBezTo>
                    <a:cubicBezTo>
                      <a:pt x="220" y="33"/>
                      <a:pt x="219" y="32"/>
                      <a:pt x="218" y="31"/>
                    </a:cubicBezTo>
                    <a:cubicBezTo>
                      <a:pt x="217" y="31"/>
                      <a:pt x="217" y="32"/>
                      <a:pt x="216" y="31"/>
                    </a:cubicBezTo>
                    <a:cubicBezTo>
                      <a:pt x="215" y="30"/>
                      <a:pt x="214" y="28"/>
                      <a:pt x="214" y="32"/>
                    </a:cubicBezTo>
                    <a:cubicBezTo>
                      <a:pt x="214" y="32"/>
                      <a:pt x="214" y="33"/>
                      <a:pt x="214" y="34"/>
                    </a:cubicBezTo>
                    <a:cubicBezTo>
                      <a:pt x="214" y="36"/>
                      <a:pt x="214" y="36"/>
                      <a:pt x="214" y="38"/>
                    </a:cubicBezTo>
                    <a:cubicBezTo>
                      <a:pt x="213" y="39"/>
                      <a:pt x="214" y="41"/>
                      <a:pt x="214" y="43"/>
                    </a:cubicBezTo>
                    <a:cubicBezTo>
                      <a:pt x="214" y="44"/>
                      <a:pt x="214" y="46"/>
                      <a:pt x="214" y="47"/>
                    </a:cubicBezTo>
                    <a:cubicBezTo>
                      <a:pt x="214" y="48"/>
                      <a:pt x="214" y="49"/>
                      <a:pt x="213" y="51"/>
                    </a:cubicBezTo>
                    <a:cubicBezTo>
                      <a:pt x="213" y="52"/>
                      <a:pt x="213" y="51"/>
                      <a:pt x="212" y="51"/>
                    </a:cubicBezTo>
                    <a:cubicBezTo>
                      <a:pt x="211" y="51"/>
                      <a:pt x="212" y="53"/>
                      <a:pt x="212" y="54"/>
                    </a:cubicBezTo>
                    <a:cubicBezTo>
                      <a:pt x="212" y="56"/>
                      <a:pt x="212" y="57"/>
                      <a:pt x="212" y="59"/>
                    </a:cubicBezTo>
                    <a:cubicBezTo>
                      <a:pt x="213" y="57"/>
                      <a:pt x="215" y="60"/>
                      <a:pt x="215" y="62"/>
                    </a:cubicBezTo>
                    <a:cubicBezTo>
                      <a:pt x="215" y="64"/>
                      <a:pt x="215" y="66"/>
                      <a:pt x="215" y="67"/>
                    </a:cubicBezTo>
                    <a:cubicBezTo>
                      <a:pt x="216" y="69"/>
                      <a:pt x="215" y="70"/>
                      <a:pt x="214" y="71"/>
                    </a:cubicBezTo>
                    <a:cubicBezTo>
                      <a:pt x="214" y="71"/>
                      <a:pt x="214" y="74"/>
                      <a:pt x="215" y="76"/>
                    </a:cubicBezTo>
                    <a:cubicBezTo>
                      <a:pt x="216" y="77"/>
                      <a:pt x="218" y="76"/>
                      <a:pt x="218" y="80"/>
                    </a:cubicBezTo>
                    <a:cubicBezTo>
                      <a:pt x="219" y="82"/>
                      <a:pt x="219" y="84"/>
                      <a:pt x="220" y="86"/>
                    </a:cubicBezTo>
                    <a:cubicBezTo>
                      <a:pt x="222" y="87"/>
                      <a:pt x="222" y="89"/>
                      <a:pt x="222" y="92"/>
                    </a:cubicBezTo>
                    <a:cubicBezTo>
                      <a:pt x="221" y="95"/>
                      <a:pt x="220" y="91"/>
                      <a:pt x="219" y="90"/>
                    </a:cubicBezTo>
                    <a:cubicBezTo>
                      <a:pt x="217" y="87"/>
                      <a:pt x="215" y="84"/>
                      <a:pt x="213" y="80"/>
                    </a:cubicBezTo>
                    <a:cubicBezTo>
                      <a:pt x="211" y="78"/>
                      <a:pt x="209" y="75"/>
                      <a:pt x="207" y="73"/>
                    </a:cubicBezTo>
                    <a:cubicBezTo>
                      <a:pt x="205" y="71"/>
                      <a:pt x="203" y="71"/>
                      <a:pt x="202" y="71"/>
                    </a:cubicBezTo>
                    <a:cubicBezTo>
                      <a:pt x="201" y="71"/>
                      <a:pt x="201" y="70"/>
                      <a:pt x="201" y="69"/>
                    </a:cubicBezTo>
                    <a:cubicBezTo>
                      <a:pt x="200" y="68"/>
                      <a:pt x="199" y="66"/>
                      <a:pt x="199" y="65"/>
                    </a:cubicBezTo>
                    <a:cubicBezTo>
                      <a:pt x="199" y="65"/>
                      <a:pt x="195" y="58"/>
                      <a:pt x="196" y="61"/>
                    </a:cubicBezTo>
                    <a:cubicBezTo>
                      <a:pt x="196" y="63"/>
                      <a:pt x="197" y="66"/>
                      <a:pt x="197" y="67"/>
                    </a:cubicBezTo>
                    <a:cubicBezTo>
                      <a:pt x="198" y="68"/>
                      <a:pt x="199" y="70"/>
                      <a:pt x="199" y="70"/>
                    </a:cubicBezTo>
                    <a:cubicBezTo>
                      <a:pt x="200" y="71"/>
                      <a:pt x="201" y="71"/>
                      <a:pt x="201" y="73"/>
                    </a:cubicBezTo>
                    <a:cubicBezTo>
                      <a:pt x="201" y="76"/>
                      <a:pt x="203" y="77"/>
                      <a:pt x="203" y="80"/>
                    </a:cubicBezTo>
                    <a:cubicBezTo>
                      <a:pt x="204" y="84"/>
                      <a:pt x="202" y="82"/>
                      <a:pt x="202" y="85"/>
                    </a:cubicBezTo>
                    <a:cubicBezTo>
                      <a:pt x="202" y="88"/>
                      <a:pt x="202" y="90"/>
                      <a:pt x="200" y="87"/>
                    </a:cubicBezTo>
                    <a:cubicBezTo>
                      <a:pt x="199" y="84"/>
                      <a:pt x="200" y="82"/>
                      <a:pt x="199" y="79"/>
                    </a:cubicBezTo>
                    <a:cubicBezTo>
                      <a:pt x="198" y="76"/>
                      <a:pt x="197" y="83"/>
                      <a:pt x="196" y="83"/>
                    </a:cubicBezTo>
                    <a:cubicBezTo>
                      <a:pt x="196" y="84"/>
                      <a:pt x="195" y="84"/>
                      <a:pt x="195" y="84"/>
                    </a:cubicBezTo>
                    <a:cubicBezTo>
                      <a:pt x="194" y="83"/>
                      <a:pt x="193" y="81"/>
                      <a:pt x="192" y="82"/>
                    </a:cubicBezTo>
                    <a:cubicBezTo>
                      <a:pt x="192" y="83"/>
                      <a:pt x="192" y="84"/>
                      <a:pt x="191" y="84"/>
                    </a:cubicBezTo>
                    <a:cubicBezTo>
                      <a:pt x="191" y="84"/>
                      <a:pt x="191" y="86"/>
                      <a:pt x="191" y="87"/>
                    </a:cubicBezTo>
                    <a:cubicBezTo>
                      <a:pt x="190" y="88"/>
                      <a:pt x="189" y="87"/>
                      <a:pt x="189" y="86"/>
                    </a:cubicBezTo>
                    <a:cubicBezTo>
                      <a:pt x="188" y="85"/>
                      <a:pt x="188" y="83"/>
                      <a:pt x="188" y="82"/>
                    </a:cubicBezTo>
                    <a:cubicBezTo>
                      <a:pt x="188" y="81"/>
                      <a:pt x="188" y="77"/>
                      <a:pt x="187" y="77"/>
                    </a:cubicBezTo>
                    <a:cubicBezTo>
                      <a:pt x="185" y="79"/>
                      <a:pt x="185" y="83"/>
                      <a:pt x="183" y="83"/>
                    </a:cubicBezTo>
                    <a:cubicBezTo>
                      <a:pt x="182" y="84"/>
                      <a:pt x="180" y="85"/>
                      <a:pt x="179" y="88"/>
                    </a:cubicBezTo>
                    <a:cubicBezTo>
                      <a:pt x="178" y="89"/>
                      <a:pt x="176" y="90"/>
                      <a:pt x="176" y="92"/>
                    </a:cubicBezTo>
                    <a:cubicBezTo>
                      <a:pt x="175" y="95"/>
                      <a:pt x="177" y="98"/>
                      <a:pt x="176" y="100"/>
                    </a:cubicBezTo>
                    <a:cubicBezTo>
                      <a:pt x="175" y="102"/>
                      <a:pt x="173" y="104"/>
                      <a:pt x="172" y="100"/>
                    </a:cubicBezTo>
                    <a:cubicBezTo>
                      <a:pt x="171" y="98"/>
                      <a:pt x="169" y="94"/>
                      <a:pt x="169" y="91"/>
                    </a:cubicBezTo>
                    <a:cubicBezTo>
                      <a:pt x="169" y="88"/>
                      <a:pt x="172" y="91"/>
                      <a:pt x="171" y="86"/>
                    </a:cubicBezTo>
                    <a:cubicBezTo>
                      <a:pt x="171" y="84"/>
                      <a:pt x="170" y="82"/>
                      <a:pt x="169" y="80"/>
                    </a:cubicBezTo>
                    <a:cubicBezTo>
                      <a:pt x="169" y="79"/>
                      <a:pt x="168" y="79"/>
                      <a:pt x="167" y="78"/>
                    </a:cubicBezTo>
                    <a:cubicBezTo>
                      <a:pt x="166" y="78"/>
                      <a:pt x="165" y="77"/>
                      <a:pt x="164" y="76"/>
                    </a:cubicBezTo>
                    <a:cubicBezTo>
                      <a:pt x="164" y="76"/>
                      <a:pt x="163" y="75"/>
                      <a:pt x="163" y="75"/>
                    </a:cubicBezTo>
                    <a:cubicBezTo>
                      <a:pt x="163" y="75"/>
                      <a:pt x="164" y="77"/>
                      <a:pt x="164" y="77"/>
                    </a:cubicBezTo>
                    <a:cubicBezTo>
                      <a:pt x="165" y="79"/>
                      <a:pt x="165" y="80"/>
                      <a:pt x="165" y="82"/>
                    </a:cubicBezTo>
                    <a:cubicBezTo>
                      <a:pt x="166" y="84"/>
                      <a:pt x="166" y="86"/>
                      <a:pt x="166" y="89"/>
                    </a:cubicBezTo>
                    <a:cubicBezTo>
                      <a:pt x="166" y="91"/>
                      <a:pt x="166" y="93"/>
                      <a:pt x="167" y="95"/>
                    </a:cubicBezTo>
                    <a:cubicBezTo>
                      <a:pt x="167" y="97"/>
                      <a:pt x="169" y="100"/>
                      <a:pt x="169" y="103"/>
                    </a:cubicBezTo>
                    <a:cubicBezTo>
                      <a:pt x="169" y="104"/>
                      <a:pt x="169" y="106"/>
                      <a:pt x="169" y="108"/>
                    </a:cubicBezTo>
                    <a:cubicBezTo>
                      <a:pt x="169" y="109"/>
                      <a:pt x="168" y="109"/>
                      <a:pt x="168" y="108"/>
                    </a:cubicBezTo>
                    <a:cubicBezTo>
                      <a:pt x="167" y="107"/>
                      <a:pt x="166" y="107"/>
                      <a:pt x="166" y="106"/>
                    </a:cubicBezTo>
                    <a:cubicBezTo>
                      <a:pt x="165" y="105"/>
                      <a:pt x="164" y="103"/>
                      <a:pt x="164" y="102"/>
                    </a:cubicBezTo>
                    <a:cubicBezTo>
                      <a:pt x="163" y="101"/>
                      <a:pt x="163" y="102"/>
                      <a:pt x="163" y="103"/>
                    </a:cubicBezTo>
                    <a:cubicBezTo>
                      <a:pt x="163" y="105"/>
                      <a:pt x="163" y="106"/>
                      <a:pt x="162" y="107"/>
                    </a:cubicBezTo>
                    <a:cubicBezTo>
                      <a:pt x="162" y="108"/>
                      <a:pt x="161" y="110"/>
                      <a:pt x="161" y="111"/>
                    </a:cubicBezTo>
                    <a:cubicBezTo>
                      <a:pt x="160" y="112"/>
                      <a:pt x="159" y="112"/>
                      <a:pt x="159" y="113"/>
                    </a:cubicBezTo>
                    <a:cubicBezTo>
                      <a:pt x="158" y="115"/>
                      <a:pt x="160" y="118"/>
                      <a:pt x="161" y="121"/>
                    </a:cubicBezTo>
                    <a:cubicBezTo>
                      <a:pt x="161" y="123"/>
                      <a:pt x="162" y="125"/>
                      <a:pt x="163" y="128"/>
                    </a:cubicBezTo>
                    <a:cubicBezTo>
                      <a:pt x="164" y="130"/>
                      <a:pt x="160" y="126"/>
                      <a:pt x="159" y="126"/>
                    </a:cubicBezTo>
                    <a:cubicBezTo>
                      <a:pt x="157" y="125"/>
                      <a:pt x="156" y="125"/>
                      <a:pt x="155" y="120"/>
                    </a:cubicBezTo>
                    <a:cubicBezTo>
                      <a:pt x="154" y="117"/>
                      <a:pt x="151" y="117"/>
                      <a:pt x="151" y="120"/>
                    </a:cubicBezTo>
                    <a:cubicBezTo>
                      <a:pt x="151" y="122"/>
                      <a:pt x="152" y="123"/>
                      <a:pt x="152" y="124"/>
                    </a:cubicBezTo>
                    <a:cubicBezTo>
                      <a:pt x="153" y="126"/>
                      <a:pt x="153" y="128"/>
                      <a:pt x="154" y="128"/>
                    </a:cubicBezTo>
                    <a:cubicBezTo>
                      <a:pt x="155" y="129"/>
                      <a:pt x="156" y="128"/>
                      <a:pt x="156" y="130"/>
                    </a:cubicBezTo>
                    <a:cubicBezTo>
                      <a:pt x="157" y="132"/>
                      <a:pt x="157" y="134"/>
                      <a:pt x="157" y="135"/>
                    </a:cubicBezTo>
                    <a:cubicBezTo>
                      <a:pt x="156" y="138"/>
                      <a:pt x="154" y="135"/>
                      <a:pt x="152" y="132"/>
                    </a:cubicBezTo>
                    <a:cubicBezTo>
                      <a:pt x="152" y="131"/>
                      <a:pt x="151" y="130"/>
                      <a:pt x="150" y="129"/>
                    </a:cubicBezTo>
                    <a:cubicBezTo>
                      <a:pt x="150" y="129"/>
                      <a:pt x="148" y="128"/>
                      <a:pt x="148" y="127"/>
                    </a:cubicBezTo>
                    <a:cubicBezTo>
                      <a:pt x="148" y="122"/>
                      <a:pt x="147" y="118"/>
                      <a:pt x="146" y="113"/>
                    </a:cubicBezTo>
                    <a:cubicBezTo>
                      <a:pt x="146" y="111"/>
                      <a:pt x="146" y="109"/>
                      <a:pt x="145" y="107"/>
                    </a:cubicBezTo>
                    <a:cubicBezTo>
                      <a:pt x="144" y="105"/>
                      <a:pt x="144" y="103"/>
                      <a:pt x="143" y="101"/>
                    </a:cubicBezTo>
                    <a:cubicBezTo>
                      <a:pt x="142" y="101"/>
                      <a:pt x="141" y="100"/>
                      <a:pt x="141" y="99"/>
                    </a:cubicBezTo>
                    <a:cubicBezTo>
                      <a:pt x="140" y="98"/>
                      <a:pt x="140" y="96"/>
                      <a:pt x="139" y="95"/>
                    </a:cubicBezTo>
                    <a:cubicBezTo>
                      <a:pt x="139" y="94"/>
                      <a:pt x="138" y="93"/>
                      <a:pt x="137" y="92"/>
                    </a:cubicBezTo>
                    <a:cubicBezTo>
                      <a:pt x="137" y="91"/>
                      <a:pt x="136" y="89"/>
                      <a:pt x="138" y="90"/>
                    </a:cubicBezTo>
                    <a:cubicBezTo>
                      <a:pt x="140" y="92"/>
                      <a:pt x="142" y="94"/>
                      <a:pt x="144" y="97"/>
                    </a:cubicBezTo>
                    <a:cubicBezTo>
                      <a:pt x="145" y="99"/>
                      <a:pt x="146" y="101"/>
                      <a:pt x="147" y="101"/>
                    </a:cubicBezTo>
                    <a:cubicBezTo>
                      <a:pt x="148" y="102"/>
                      <a:pt x="149" y="103"/>
                      <a:pt x="151" y="104"/>
                    </a:cubicBezTo>
                    <a:cubicBezTo>
                      <a:pt x="152" y="105"/>
                      <a:pt x="153" y="106"/>
                      <a:pt x="154" y="106"/>
                    </a:cubicBezTo>
                    <a:cubicBezTo>
                      <a:pt x="155" y="107"/>
                      <a:pt x="155" y="105"/>
                      <a:pt x="156" y="105"/>
                    </a:cubicBezTo>
                    <a:cubicBezTo>
                      <a:pt x="157" y="105"/>
                      <a:pt x="158" y="106"/>
                      <a:pt x="159" y="105"/>
                    </a:cubicBezTo>
                    <a:cubicBezTo>
                      <a:pt x="159" y="104"/>
                      <a:pt x="160" y="102"/>
                      <a:pt x="160" y="101"/>
                    </a:cubicBezTo>
                    <a:cubicBezTo>
                      <a:pt x="162" y="94"/>
                      <a:pt x="157" y="84"/>
                      <a:pt x="154" y="80"/>
                    </a:cubicBezTo>
                    <a:cubicBezTo>
                      <a:pt x="153" y="79"/>
                      <a:pt x="152" y="78"/>
                      <a:pt x="151" y="76"/>
                    </a:cubicBezTo>
                    <a:cubicBezTo>
                      <a:pt x="150" y="74"/>
                      <a:pt x="150" y="73"/>
                      <a:pt x="149" y="71"/>
                    </a:cubicBezTo>
                    <a:cubicBezTo>
                      <a:pt x="147" y="69"/>
                      <a:pt x="146" y="66"/>
                      <a:pt x="144" y="63"/>
                    </a:cubicBezTo>
                    <a:cubicBezTo>
                      <a:pt x="144" y="62"/>
                      <a:pt x="143" y="60"/>
                      <a:pt x="143" y="60"/>
                    </a:cubicBezTo>
                    <a:cubicBezTo>
                      <a:pt x="142" y="59"/>
                      <a:pt x="141" y="60"/>
                      <a:pt x="140" y="60"/>
                    </a:cubicBezTo>
                    <a:cubicBezTo>
                      <a:pt x="139" y="59"/>
                      <a:pt x="138" y="58"/>
                      <a:pt x="137" y="58"/>
                    </a:cubicBezTo>
                    <a:cubicBezTo>
                      <a:pt x="137" y="58"/>
                      <a:pt x="136" y="58"/>
                      <a:pt x="136" y="57"/>
                    </a:cubicBezTo>
                    <a:cubicBezTo>
                      <a:pt x="135" y="56"/>
                      <a:pt x="135" y="56"/>
                      <a:pt x="134" y="55"/>
                    </a:cubicBezTo>
                    <a:cubicBezTo>
                      <a:pt x="133" y="55"/>
                      <a:pt x="134" y="58"/>
                      <a:pt x="134" y="57"/>
                    </a:cubicBezTo>
                    <a:cubicBezTo>
                      <a:pt x="133" y="57"/>
                      <a:pt x="132" y="55"/>
                      <a:pt x="131" y="54"/>
                    </a:cubicBezTo>
                    <a:cubicBezTo>
                      <a:pt x="130" y="53"/>
                      <a:pt x="129" y="53"/>
                      <a:pt x="128" y="52"/>
                    </a:cubicBezTo>
                    <a:cubicBezTo>
                      <a:pt x="128" y="51"/>
                      <a:pt x="126" y="51"/>
                      <a:pt x="126" y="49"/>
                    </a:cubicBezTo>
                    <a:cubicBezTo>
                      <a:pt x="125" y="48"/>
                      <a:pt x="124" y="43"/>
                      <a:pt x="124" y="42"/>
                    </a:cubicBezTo>
                    <a:cubicBezTo>
                      <a:pt x="125" y="41"/>
                      <a:pt x="126" y="42"/>
                      <a:pt x="126" y="41"/>
                    </a:cubicBezTo>
                    <a:cubicBezTo>
                      <a:pt x="127" y="41"/>
                      <a:pt x="126" y="39"/>
                      <a:pt x="125" y="38"/>
                    </a:cubicBezTo>
                    <a:cubicBezTo>
                      <a:pt x="125" y="37"/>
                      <a:pt x="124" y="36"/>
                      <a:pt x="123" y="35"/>
                    </a:cubicBezTo>
                    <a:cubicBezTo>
                      <a:pt x="122" y="35"/>
                      <a:pt x="122" y="34"/>
                      <a:pt x="121" y="32"/>
                    </a:cubicBezTo>
                    <a:cubicBezTo>
                      <a:pt x="121" y="31"/>
                      <a:pt x="120" y="32"/>
                      <a:pt x="119" y="31"/>
                    </a:cubicBezTo>
                    <a:cubicBezTo>
                      <a:pt x="119" y="30"/>
                      <a:pt x="119" y="29"/>
                      <a:pt x="118" y="29"/>
                    </a:cubicBezTo>
                    <a:cubicBezTo>
                      <a:pt x="118" y="28"/>
                      <a:pt x="117" y="28"/>
                      <a:pt x="116" y="27"/>
                    </a:cubicBezTo>
                    <a:cubicBezTo>
                      <a:pt x="116" y="26"/>
                      <a:pt x="115" y="24"/>
                      <a:pt x="114" y="24"/>
                    </a:cubicBezTo>
                    <a:cubicBezTo>
                      <a:pt x="114" y="24"/>
                      <a:pt x="115" y="26"/>
                      <a:pt x="114" y="26"/>
                    </a:cubicBezTo>
                    <a:cubicBezTo>
                      <a:pt x="114" y="26"/>
                      <a:pt x="113" y="26"/>
                      <a:pt x="113" y="26"/>
                    </a:cubicBezTo>
                    <a:cubicBezTo>
                      <a:pt x="113" y="26"/>
                      <a:pt x="113" y="26"/>
                      <a:pt x="112" y="26"/>
                    </a:cubicBezTo>
                    <a:cubicBezTo>
                      <a:pt x="112" y="26"/>
                      <a:pt x="111" y="24"/>
                      <a:pt x="111" y="26"/>
                    </a:cubicBezTo>
                    <a:cubicBezTo>
                      <a:pt x="111" y="27"/>
                      <a:pt x="109" y="25"/>
                      <a:pt x="109" y="25"/>
                    </a:cubicBezTo>
                    <a:cubicBezTo>
                      <a:pt x="108" y="24"/>
                      <a:pt x="108" y="27"/>
                      <a:pt x="108" y="27"/>
                    </a:cubicBezTo>
                    <a:cubicBezTo>
                      <a:pt x="108" y="28"/>
                      <a:pt x="107" y="26"/>
                      <a:pt x="107" y="25"/>
                    </a:cubicBezTo>
                    <a:cubicBezTo>
                      <a:pt x="106" y="23"/>
                      <a:pt x="106" y="24"/>
                      <a:pt x="105" y="25"/>
                    </a:cubicBezTo>
                    <a:cubicBezTo>
                      <a:pt x="105" y="26"/>
                      <a:pt x="105" y="27"/>
                      <a:pt x="105" y="29"/>
                    </a:cubicBezTo>
                    <a:cubicBezTo>
                      <a:pt x="105" y="31"/>
                      <a:pt x="104" y="31"/>
                      <a:pt x="103" y="29"/>
                    </a:cubicBezTo>
                    <a:cubicBezTo>
                      <a:pt x="103" y="28"/>
                      <a:pt x="102" y="29"/>
                      <a:pt x="103" y="30"/>
                    </a:cubicBezTo>
                    <a:cubicBezTo>
                      <a:pt x="103" y="32"/>
                      <a:pt x="103" y="33"/>
                      <a:pt x="102" y="33"/>
                    </a:cubicBezTo>
                    <a:cubicBezTo>
                      <a:pt x="101" y="33"/>
                      <a:pt x="102" y="34"/>
                      <a:pt x="101" y="35"/>
                    </a:cubicBezTo>
                    <a:cubicBezTo>
                      <a:pt x="101" y="36"/>
                      <a:pt x="100" y="34"/>
                      <a:pt x="99" y="33"/>
                    </a:cubicBezTo>
                    <a:cubicBezTo>
                      <a:pt x="98" y="32"/>
                      <a:pt x="98" y="33"/>
                      <a:pt x="98" y="34"/>
                    </a:cubicBezTo>
                    <a:cubicBezTo>
                      <a:pt x="98" y="36"/>
                      <a:pt x="96" y="33"/>
                      <a:pt x="96" y="32"/>
                    </a:cubicBezTo>
                    <a:cubicBezTo>
                      <a:pt x="94" y="32"/>
                      <a:pt x="96" y="38"/>
                      <a:pt x="94" y="35"/>
                    </a:cubicBezTo>
                    <a:cubicBezTo>
                      <a:pt x="94" y="35"/>
                      <a:pt x="93" y="33"/>
                      <a:pt x="92" y="34"/>
                    </a:cubicBezTo>
                    <a:cubicBezTo>
                      <a:pt x="92" y="35"/>
                      <a:pt x="93" y="39"/>
                      <a:pt x="91" y="36"/>
                    </a:cubicBezTo>
                    <a:cubicBezTo>
                      <a:pt x="91" y="35"/>
                      <a:pt x="89" y="32"/>
                      <a:pt x="89" y="33"/>
                    </a:cubicBezTo>
                    <a:cubicBezTo>
                      <a:pt x="89" y="34"/>
                      <a:pt x="90" y="36"/>
                      <a:pt x="90" y="37"/>
                    </a:cubicBezTo>
                    <a:cubicBezTo>
                      <a:pt x="90" y="39"/>
                      <a:pt x="90" y="41"/>
                      <a:pt x="90" y="42"/>
                    </a:cubicBezTo>
                    <a:cubicBezTo>
                      <a:pt x="90" y="44"/>
                      <a:pt x="90" y="42"/>
                      <a:pt x="89" y="42"/>
                    </a:cubicBezTo>
                    <a:cubicBezTo>
                      <a:pt x="88" y="41"/>
                      <a:pt x="89" y="45"/>
                      <a:pt x="89" y="46"/>
                    </a:cubicBezTo>
                    <a:cubicBezTo>
                      <a:pt x="89" y="49"/>
                      <a:pt x="88" y="46"/>
                      <a:pt x="87" y="46"/>
                    </a:cubicBezTo>
                    <a:cubicBezTo>
                      <a:pt x="87" y="46"/>
                      <a:pt x="88" y="51"/>
                      <a:pt x="88" y="52"/>
                    </a:cubicBezTo>
                    <a:cubicBezTo>
                      <a:pt x="88" y="53"/>
                      <a:pt x="86" y="50"/>
                      <a:pt x="86" y="52"/>
                    </a:cubicBezTo>
                    <a:cubicBezTo>
                      <a:pt x="86" y="53"/>
                      <a:pt x="86" y="54"/>
                      <a:pt x="86" y="55"/>
                    </a:cubicBezTo>
                    <a:cubicBezTo>
                      <a:pt x="86" y="56"/>
                      <a:pt x="85" y="55"/>
                      <a:pt x="85" y="54"/>
                    </a:cubicBezTo>
                    <a:cubicBezTo>
                      <a:pt x="85" y="53"/>
                      <a:pt x="84" y="50"/>
                      <a:pt x="84" y="51"/>
                    </a:cubicBezTo>
                    <a:cubicBezTo>
                      <a:pt x="84" y="54"/>
                      <a:pt x="84" y="53"/>
                      <a:pt x="83" y="52"/>
                    </a:cubicBezTo>
                    <a:cubicBezTo>
                      <a:pt x="83" y="55"/>
                      <a:pt x="84" y="58"/>
                      <a:pt x="83" y="60"/>
                    </a:cubicBezTo>
                    <a:cubicBezTo>
                      <a:pt x="83" y="61"/>
                      <a:pt x="82" y="62"/>
                      <a:pt x="83" y="63"/>
                    </a:cubicBezTo>
                    <a:cubicBezTo>
                      <a:pt x="83" y="64"/>
                      <a:pt x="83" y="64"/>
                      <a:pt x="84" y="66"/>
                    </a:cubicBezTo>
                    <a:cubicBezTo>
                      <a:pt x="84" y="67"/>
                      <a:pt x="84" y="69"/>
                      <a:pt x="84" y="70"/>
                    </a:cubicBezTo>
                    <a:cubicBezTo>
                      <a:pt x="84" y="72"/>
                      <a:pt x="84" y="73"/>
                      <a:pt x="84" y="74"/>
                    </a:cubicBezTo>
                    <a:cubicBezTo>
                      <a:pt x="83" y="75"/>
                      <a:pt x="83" y="75"/>
                      <a:pt x="82" y="76"/>
                    </a:cubicBezTo>
                    <a:cubicBezTo>
                      <a:pt x="82" y="77"/>
                      <a:pt x="82" y="79"/>
                      <a:pt x="82" y="80"/>
                    </a:cubicBezTo>
                    <a:cubicBezTo>
                      <a:pt x="82" y="81"/>
                      <a:pt x="81" y="80"/>
                      <a:pt x="81" y="81"/>
                    </a:cubicBezTo>
                    <a:cubicBezTo>
                      <a:pt x="81" y="82"/>
                      <a:pt x="81" y="83"/>
                      <a:pt x="81" y="84"/>
                    </a:cubicBezTo>
                    <a:cubicBezTo>
                      <a:pt x="81" y="85"/>
                      <a:pt x="80" y="86"/>
                      <a:pt x="81" y="88"/>
                    </a:cubicBezTo>
                    <a:cubicBezTo>
                      <a:pt x="81" y="89"/>
                      <a:pt x="82" y="91"/>
                      <a:pt x="81" y="92"/>
                    </a:cubicBezTo>
                    <a:cubicBezTo>
                      <a:pt x="81" y="93"/>
                      <a:pt x="80" y="94"/>
                      <a:pt x="80" y="96"/>
                    </a:cubicBezTo>
                    <a:cubicBezTo>
                      <a:pt x="80" y="97"/>
                      <a:pt x="80" y="99"/>
                      <a:pt x="80" y="101"/>
                    </a:cubicBezTo>
                    <a:cubicBezTo>
                      <a:pt x="79" y="104"/>
                      <a:pt x="79" y="108"/>
                      <a:pt x="78" y="110"/>
                    </a:cubicBezTo>
                    <a:cubicBezTo>
                      <a:pt x="77" y="111"/>
                      <a:pt x="76" y="111"/>
                      <a:pt x="76" y="113"/>
                    </a:cubicBezTo>
                    <a:cubicBezTo>
                      <a:pt x="75" y="114"/>
                      <a:pt x="75" y="116"/>
                      <a:pt x="75" y="117"/>
                    </a:cubicBezTo>
                    <a:cubicBezTo>
                      <a:pt x="74" y="120"/>
                      <a:pt x="72" y="122"/>
                      <a:pt x="72" y="124"/>
                    </a:cubicBezTo>
                    <a:cubicBezTo>
                      <a:pt x="71" y="126"/>
                      <a:pt x="71" y="128"/>
                      <a:pt x="71" y="128"/>
                    </a:cubicBezTo>
                    <a:cubicBezTo>
                      <a:pt x="70" y="129"/>
                      <a:pt x="69" y="129"/>
                      <a:pt x="68" y="129"/>
                    </a:cubicBezTo>
                    <a:cubicBezTo>
                      <a:pt x="66" y="131"/>
                      <a:pt x="65" y="134"/>
                      <a:pt x="64" y="137"/>
                    </a:cubicBezTo>
                    <a:cubicBezTo>
                      <a:pt x="63" y="138"/>
                      <a:pt x="63" y="140"/>
                      <a:pt x="62" y="140"/>
                    </a:cubicBezTo>
                    <a:cubicBezTo>
                      <a:pt x="61" y="140"/>
                      <a:pt x="61" y="139"/>
                      <a:pt x="61" y="141"/>
                    </a:cubicBezTo>
                    <a:cubicBezTo>
                      <a:pt x="61" y="143"/>
                      <a:pt x="61" y="145"/>
                      <a:pt x="61" y="147"/>
                    </a:cubicBezTo>
                    <a:cubicBezTo>
                      <a:pt x="61" y="150"/>
                      <a:pt x="61" y="152"/>
                      <a:pt x="61" y="154"/>
                    </a:cubicBezTo>
                    <a:cubicBezTo>
                      <a:pt x="61" y="156"/>
                      <a:pt x="63" y="161"/>
                      <a:pt x="62" y="162"/>
                    </a:cubicBezTo>
                    <a:cubicBezTo>
                      <a:pt x="60" y="164"/>
                      <a:pt x="58" y="161"/>
                      <a:pt x="56" y="161"/>
                    </a:cubicBezTo>
                    <a:cubicBezTo>
                      <a:pt x="56" y="164"/>
                      <a:pt x="59" y="165"/>
                      <a:pt x="60" y="166"/>
                    </a:cubicBezTo>
                    <a:cubicBezTo>
                      <a:pt x="61" y="166"/>
                      <a:pt x="62" y="165"/>
                      <a:pt x="63" y="166"/>
                    </a:cubicBezTo>
                    <a:cubicBezTo>
                      <a:pt x="64" y="167"/>
                      <a:pt x="64" y="171"/>
                      <a:pt x="64" y="173"/>
                    </a:cubicBezTo>
                    <a:cubicBezTo>
                      <a:pt x="63" y="177"/>
                      <a:pt x="66" y="178"/>
                      <a:pt x="66" y="181"/>
                    </a:cubicBezTo>
                    <a:cubicBezTo>
                      <a:pt x="66" y="184"/>
                      <a:pt x="65" y="187"/>
                      <a:pt x="65" y="191"/>
                    </a:cubicBezTo>
                    <a:cubicBezTo>
                      <a:pt x="66" y="192"/>
                      <a:pt x="67" y="193"/>
                      <a:pt x="67" y="193"/>
                    </a:cubicBezTo>
                    <a:cubicBezTo>
                      <a:pt x="68" y="193"/>
                      <a:pt x="69" y="194"/>
                      <a:pt x="70" y="195"/>
                    </a:cubicBezTo>
                    <a:cubicBezTo>
                      <a:pt x="72" y="196"/>
                      <a:pt x="73" y="196"/>
                      <a:pt x="74" y="195"/>
                    </a:cubicBezTo>
                    <a:cubicBezTo>
                      <a:pt x="74" y="195"/>
                      <a:pt x="75" y="194"/>
                      <a:pt x="75" y="194"/>
                    </a:cubicBezTo>
                    <a:cubicBezTo>
                      <a:pt x="76" y="193"/>
                      <a:pt x="76" y="193"/>
                      <a:pt x="77" y="193"/>
                    </a:cubicBezTo>
                    <a:cubicBezTo>
                      <a:pt x="78" y="192"/>
                      <a:pt x="79" y="190"/>
                      <a:pt x="79" y="188"/>
                    </a:cubicBezTo>
                    <a:cubicBezTo>
                      <a:pt x="80" y="186"/>
                      <a:pt x="80" y="185"/>
                      <a:pt x="81" y="184"/>
                    </a:cubicBezTo>
                    <a:cubicBezTo>
                      <a:pt x="82" y="183"/>
                      <a:pt x="82" y="183"/>
                      <a:pt x="82" y="181"/>
                    </a:cubicBezTo>
                    <a:cubicBezTo>
                      <a:pt x="82" y="179"/>
                      <a:pt x="81" y="176"/>
                      <a:pt x="82" y="177"/>
                    </a:cubicBezTo>
                    <a:cubicBezTo>
                      <a:pt x="85" y="178"/>
                      <a:pt x="84" y="185"/>
                      <a:pt x="84" y="188"/>
                    </a:cubicBezTo>
                    <a:cubicBezTo>
                      <a:pt x="84" y="190"/>
                      <a:pt x="85" y="192"/>
                      <a:pt x="85" y="193"/>
                    </a:cubicBezTo>
                    <a:cubicBezTo>
                      <a:pt x="85" y="195"/>
                      <a:pt x="86" y="195"/>
                      <a:pt x="87" y="194"/>
                    </a:cubicBezTo>
                    <a:cubicBezTo>
                      <a:pt x="88" y="192"/>
                      <a:pt x="89" y="191"/>
                      <a:pt x="90" y="188"/>
                    </a:cubicBezTo>
                    <a:cubicBezTo>
                      <a:pt x="90" y="187"/>
                      <a:pt x="90" y="186"/>
                      <a:pt x="91" y="186"/>
                    </a:cubicBezTo>
                    <a:cubicBezTo>
                      <a:pt x="92" y="187"/>
                      <a:pt x="92" y="188"/>
                      <a:pt x="92" y="189"/>
                    </a:cubicBezTo>
                    <a:cubicBezTo>
                      <a:pt x="91" y="192"/>
                      <a:pt x="89" y="193"/>
                      <a:pt x="88" y="196"/>
                    </a:cubicBezTo>
                    <a:cubicBezTo>
                      <a:pt x="87" y="197"/>
                      <a:pt x="86" y="199"/>
                      <a:pt x="86" y="201"/>
                    </a:cubicBezTo>
                    <a:cubicBezTo>
                      <a:pt x="87" y="203"/>
                      <a:pt x="88" y="205"/>
                      <a:pt x="88" y="206"/>
                    </a:cubicBezTo>
                    <a:cubicBezTo>
                      <a:pt x="89" y="208"/>
                      <a:pt x="91" y="215"/>
                      <a:pt x="90" y="217"/>
                    </a:cubicBezTo>
                    <a:cubicBezTo>
                      <a:pt x="90" y="218"/>
                      <a:pt x="89" y="220"/>
                      <a:pt x="88" y="220"/>
                    </a:cubicBezTo>
                    <a:cubicBezTo>
                      <a:pt x="87" y="221"/>
                      <a:pt x="86" y="219"/>
                      <a:pt x="86" y="222"/>
                    </a:cubicBezTo>
                    <a:cubicBezTo>
                      <a:pt x="86" y="223"/>
                      <a:pt x="86" y="225"/>
                      <a:pt x="86" y="227"/>
                    </a:cubicBezTo>
                    <a:cubicBezTo>
                      <a:pt x="86" y="229"/>
                      <a:pt x="85" y="230"/>
                      <a:pt x="85" y="231"/>
                    </a:cubicBezTo>
                    <a:cubicBezTo>
                      <a:pt x="83" y="235"/>
                      <a:pt x="88" y="235"/>
                      <a:pt x="89" y="235"/>
                    </a:cubicBezTo>
                    <a:cubicBezTo>
                      <a:pt x="91" y="233"/>
                      <a:pt x="91" y="229"/>
                      <a:pt x="92" y="227"/>
                    </a:cubicBezTo>
                    <a:cubicBezTo>
                      <a:pt x="93" y="226"/>
                      <a:pt x="94" y="227"/>
                      <a:pt x="95" y="226"/>
                    </a:cubicBezTo>
                    <a:cubicBezTo>
                      <a:pt x="96" y="225"/>
                      <a:pt x="96" y="223"/>
                      <a:pt x="97" y="221"/>
                    </a:cubicBezTo>
                    <a:cubicBezTo>
                      <a:pt x="98" y="219"/>
                      <a:pt x="100" y="224"/>
                      <a:pt x="101" y="220"/>
                    </a:cubicBezTo>
                    <a:cubicBezTo>
                      <a:pt x="102" y="218"/>
                      <a:pt x="102" y="216"/>
                      <a:pt x="103" y="214"/>
                    </a:cubicBezTo>
                    <a:cubicBezTo>
                      <a:pt x="103" y="212"/>
                      <a:pt x="104" y="210"/>
                      <a:pt x="103" y="208"/>
                    </a:cubicBezTo>
                    <a:cubicBezTo>
                      <a:pt x="103" y="207"/>
                      <a:pt x="102" y="206"/>
                      <a:pt x="102" y="204"/>
                    </a:cubicBezTo>
                    <a:cubicBezTo>
                      <a:pt x="102" y="202"/>
                      <a:pt x="103" y="199"/>
                      <a:pt x="102" y="197"/>
                    </a:cubicBezTo>
                    <a:cubicBezTo>
                      <a:pt x="101" y="193"/>
                      <a:pt x="104" y="189"/>
                      <a:pt x="105" y="188"/>
                    </a:cubicBezTo>
                    <a:cubicBezTo>
                      <a:pt x="107" y="187"/>
                      <a:pt x="107" y="181"/>
                      <a:pt x="107" y="178"/>
                    </a:cubicBezTo>
                    <a:cubicBezTo>
                      <a:pt x="107" y="176"/>
                      <a:pt x="107" y="173"/>
                      <a:pt x="106" y="172"/>
                    </a:cubicBezTo>
                    <a:cubicBezTo>
                      <a:pt x="105" y="171"/>
                      <a:pt x="105" y="171"/>
                      <a:pt x="105" y="171"/>
                    </a:cubicBezTo>
                    <a:cubicBezTo>
                      <a:pt x="104" y="170"/>
                      <a:pt x="104" y="169"/>
                      <a:pt x="104" y="168"/>
                    </a:cubicBezTo>
                    <a:cubicBezTo>
                      <a:pt x="103" y="166"/>
                      <a:pt x="102" y="166"/>
                      <a:pt x="102" y="164"/>
                    </a:cubicBezTo>
                    <a:cubicBezTo>
                      <a:pt x="101" y="162"/>
                      <a:pt x="101" y="160"/>
                      <a:pt x="101" y="158"/>
                    </a:cubicBezTo>
                    <a:cubicBezTo>
                      <a:pt x="100" y="156"/>
                      <a:pt x="101" y="154"/>
                      <a:pt x="101" y="153"/>
                    </a:cubicBezTo>
                    <a:cubicBezTo>
                      <a:pt x="102" y="150"/>
                      <a:pt x="101" y="148"/>
                      <a:pt x="101" y="145"/>
                    </a:cubicBezTo>
                    <a:cubicBezTo>
                      <a:pt x="100" y="141"/>
                      <a:pt x="102" y="137"/>
                      <a:pt x="103" y="135"/>
                    </a:cubicBezTo>
                    <a:cubicBezTo>
                      <a:pt x="104" y="134"/>
                      <a:pt x="105" y="132"/>
                      <a:pt x="106" y="131"/>
                    </a:cubicBezTo>
                    <a:cubicBezTo>
                      <a:pt x="107" y="130"/>
                      <a:pt x="108" y="128"/>
                      <a:pt x="108" y="126"/>
                    </a:cubicBezTo>
                    <a:cubicBezTo>
                      <a:pt x="109" y="124"/>
                      <a:pt x="111" y="122"/>
                      <a:pt x="110" y="118"/>
                    </a:cubicBezTo>
                    <a:cubicBezTo>
                      <a:pt x="110" y="113"/>
                      <a:pt x="108" y="109"/>
                      <a:pt x="109" y="105"/>
                    </a:cubicBezTo>
                    <a:cubicBezTo>
                      <a:pt x="109" y="103"/>
                      <a:pt x="111" y="104"/>
                      <a:pt x="111" y="103"/>
                    </a:cubicBezTo>
                    <a:cubicBezTo>
                      <a:pt x="111" y="101"/>
                      <a:pt x="110" y="99"/>
                      <a:pt x="112" y="100"/>
                    </a:cubicBezTo>
                    <a:cubicBezTo>
                      <a:pt x="113" y="100"/>
                      <a:pt x="114" y="99"/>
                      <a:pt x="115" y="100"/>
                    </a:cubicBezTo>
                    <a:cubicBezTo>
                      <a:pt x="116" y="100"/>
                      <a:pt x="117" y="101"/>
                      <a:pt x="118" y="102"/>
                    </a:cubicBezTo>
                    <a:cubicBezTo>
                      <a:pt x="120" y="105"/>
                      <a:pt x="122" y="109"/>
                      <a:pt x="121" y="113"/>
                    </a:cubicBezTo>
                    <a:cubicBezTo>
                      <a:pt x="121" y="114"/>
                      <a:pt x="120" y="115"/>
                      <a:pt x="119" y="116"/>
                    </a:cubicBezTo>
                    <a:cubicBezTo>
                      <a:pt x="119" y="117"/>
                      <a:pt x="119" y="120"/>
                      <a:pt x="118" y="122"/>
                    </a:cubicBezTo>
                    <a:cubicBezTo>
                      <a:pt x="118" y="124"/>
                      <a:pt x="117" y="126"/>
                      <a:pt x="117" y="128"/>
                    </a:cubicBezTo>
                    <a:cubicBezTo>
                      <a:pt x="116" y="130"/>
                      <a:pt x="116" y="133"/>
                      <a:pt x="115" y="134"/>
                    </a:cubicBezTo>
                    <a:cubicBezTo>
                      <a:pt x="114" y="135"/>
                      <a:pt x="113" y="136"/>
                      <a:pt x="112" y="137"/>
                    </a:cubicBezTo>
                    <a:cubicBezTo>
                      <a:pt x="112" y="139"/>
                      <a:pt x="112" y="143"/>
                      <a:pt x="112" y="146"/>
                    </a:cubicBezTo>
                    <a:cubicBezTo>
                      <a:pt x="112" y="149"/>
                      <a:pt x="113" y="152"/>
                      <a:pt x="113" y="155"/>
                    </a:cubicBezTo>
                    <a:cubicBezTo>
                      <a:pt x="113" y="158"/>
                      <a:pt x="112" y="159"/>
                      <a:pt x="112" y="161"/>
                    </a:cubicBezTo>
                    <a:cubicBezTo>
                      <a:pt x="112" y="163"/>
                      <a:pt x="113" y="165"/>
                      <a:pt x="113" y="166"/>
                    </a:cubicBezTo>
                    <a:cubicBezTo>
                      <a:pt x="114" y="166"/>
                      <a:pt x="115" y="169"/>
                      <a:pt x="115" y="169"/>
                    </a:cubicBezTo>
                    <a:cubicBezTo>
                      <a:pt x="115" y="169"/>
                      <a:pt x="115" y="169"/>
                      <a:pt x="115" y="169"/>
                    </a:cubicBezTo>
                    <a:cubicBezTo>
                      <a:pt x="116" y="171"/>
                      <a:pt x="118" y="172"/>
                      <a:pt x="118" y="175"/>
                    </a:cubicBezTo>
                    <a:cubicBezTo>
                      <a:pt x="119" y="177"/>
                      <a:pt x="119" y="178"/>
                      <a:pt x="118" y="178"/>
                    </a:cubicBezTo>
                    <a:cubicBezTo>
                      <a:pt x="118" y="179"/>
                      <a:pt x="117" y="179"/>
                      <a:pt x="117" y="179"/>
                    </a:cubicBezTo>
                    <a:cubicBezTo>
                      <a:pt x="117" y="179"/>
                      <a:pt x="117" y="181"/>
                      <a:pt x="117" y="181"/>
                    </a:cubicBezTo>
                    <a:cubicBezTo>
                      <a:pt x="118" y="181"/>
                      <a:pt x="119" y="180"/>
                      <a:pt x="119" y="179"/>
                    </a:cubicBezTo>
                    <a:cubicBezTo>
                      <a:pt x="120" y="179"/>
                      <a:pt x="121" y="179"/>
                      <a:pt x="122" y="178"/>
                    </a:cubicBezTo>
                    <a:cubicBezTo>
                      <a:pt x="123" y="177"/>
                      <a:pt x="123" y="175"/>
                      <a:pt x="124" y="175"/>
                    </a:cubicBezTo>
                    <a:cubicBezTo>
                      <a:pt x="125" y="174"/>
                      <a:pt x="125" y="176"/>
                      <a:pt x="126" y="177"/>
                    </a:cubicBezTo>
                    <a:cubicBezTo>
                      <a:pt x="127" y="177"/>
                      <a:pt x="128" y="176"/>
                      <a:pt x="129" y="176"/>
                    </a:cubicBezTo>
                    <a:cubicBezTo>
                      <a:pt x="130" y="177"/>
                      <a:pt x="132" y="177"/>
                      <a:pt x="133" y="177"/>
                    </a:cubicBezTo>
                    <a:cubicBezTo>
                      <a:pt x="133" y="177"/>
                      <a:pt x="134" y="177"/>
                      <a:pt x="135" y="176"/>
                    </a:cubicBezTo>
                    <a:cubicBezTo>
                      <a:pt x="135" y="174"/>
                      <a:pt x="135" y="173"/>
                      <a:pt x="136" y="175"/>
                    </a:cubicBezTo>
                    <a:cubicBezTo>
                      <a:pt x="137" y="175"/>
                      <a:pt x="137" y="177"/>
                      <a:pt x="138" y="177"/>
                    </a:cubicBezTo>
                    <a:cubicBezTo>
                      <a:pt x="138" y="177"/>
                      <a:pt x="139" y="177"/>
                      <a:pt x="139" y="178"/>
                    </a:cubicBezTo>
                    <a:cubicBezTo>
                      <a:pt x="139" y="180"/>
                      <a:pt x="138" y="180"/>
                      <a:pt x="138" y="180"/>
                    </a:cubicBezTo>
                    <a:cubicBezTo>
                      <a:pt x="137" y="180"/>
                      <a:pt x="136" y="178"/>
                      <a:pt x="135" y="180"/>
                    </a:cubicBezTo>
                    <a:cubicBezTo>
                      <a:pt x="134" y="181"/>
                      <a:pt x="134" y="181"/>
                      <a:pt x="133" y="182"/>
                    </a:cubicBezTo>
                    <a:cubicBezTo>
                      <a:pt x="133" y="183"/>
                      <a:pt x="132" y="184"/>
                      <a:pt x="131" y="183"/>
                    </a:cubicBezTo>
                    <a:cubicBezTo>
                      <a:pt x="131" y="183"/>
                      <a:pt x="130" y="182"/>
                      <a:pt x="129" y="181"/>
                    </a:cubicBezTo>
                    <a:cubicBezTo>
                      <a:pt x="128" y="181"/>
                      <a:pt x="127" y="182"/>
                      <a:pt x="126" y="182"/>
                    </a:cubicBezTo>
                    <a:cubicBezTo>
                      <a:pt x="124" y="182"/>
                      <a:pt x="124" y="182"/>
                      <a:pt x="123" y="184"/>
                    </a:cubicBezTo>
                    <a:cubicBezTo>
                      <a:pt x="123" y="185"/>
                      <a:pt x="122" y="186"/>
                      <a:pt x="121" y="186"/>
                    </a:cubicBezTo>
                    <a:cubicBezTo>
                      <a:pt x="120" y="185"/>
                      <a:pt x="119" y="184"/>
                      <a:pt x="119" y="186"/>
                    </a:cubicBezTo>
                    <a:cubicBezTo>
                      <a:pt x="118" y="188"/>
                      <a:pt x="119" y="190"/>
                      <a:pt x="119" y="191"/>
                    </a:cubicBezTo>
                    <a:cubicBezTo>
                      <a:pt x="118" y="194"/>
                      <a:pt x="117" y="196"/>
                      <a:pt x="119" y="198"/>
                    </a:cubicBezTo>
                    <a:cubicBezTo>
                      <a:pt x="120" y="199"/>
                      <a:pt x="122" y="199"/>
                      <a:pt x="123" y="198"/>
                    </a:cubicBezTo>
                    <a:cubicBezTo>
                      <a:pt x="124" y="198"/>
                      <a:pt x="124" y="196"/>
                      <a:pt x="125" y="198"/>
                    </a:cubicBezTo>
                    <a:cubicBezTo>
                      <a:pt x="126" y="202"/>
                      <a:pt x="125" y="205"/>
                      <a:pt x="125" y="208"/>
                    </a:cubicBezTo>
                    <a:cubicBezTo>
                      <a:pt x="125" y="213"/>
                      <a:pt x="123" y="211"/>
                      <a:pt x="122" y="208"/>
                    </a:cubicBezTo>
                    <a:cubicBezTo>
                      <a:pt x="120" y="205"/>
                      <a:pt x="120" y="202"/>
                      <a:pt x="118" y="204"/>
                    </a:cubicBezTo>
                    <a:cubicBezTo>
                      <a:pt x="117" y="205"/>
                      <a:pt x="117" y="205"/>
                      <a:pt x="117" y="208"/>
                    </a:cubicBezTo>
                    <a:cubicBezTo>
                      <a:pt x="117" y="210"/>
                      <a:pt x="116" y="212"/>
                      <a:pt x="116" y="214"/>
                    </a:cubicBezTo>
                    <a:cubicBezTo>
                      <a:pt x="116" y="216"/>
                      <a:pt x="116" y="218"/>
                      <a:pt x="116" y="220"/>
                    </a:cubicBezTo>
                    <a:cubicBezTo>
                      <a:pt x="116" y="222"/>
                      <a:pt x="115" y="224"/>
                      <a:pt x="116" y="226"/>
                    </a:cubicBezTo>
                    <a:cubicBezTo>
                      <a:pt x="117" y="229"/>
                      <a:pt x="116" y="233"/>
                      <a:pt x="114" y="234"/>
                    </a:cubicBezTo>
                    <a:cubicBezTo>
                      <a:pt x="112" y="234"/>
                      <a:pt x="113" y="239"/>
                      <a:pt x="111" y="239"/>
                    </a:cubicBezTo>
                    <a:cubicBezTo>
                      <a:pt x="110" y="239"/>
                      <a:pt x="110" y="237"/>
                      <a:pt x="109" y="236"/>
                    </a:cubicBezTo>
                    <a:cubicBezTo>
                      <a:pt x="109" y="235"/>
                      <a:pt x="108" y="234"/>
                      <a:pt x="108" y="234"/>
                    </a:cubicBezTo>
                    <a:cubicBezTo>
                      <a:pt x="108" y="233"/>
                      <a:pt x="107" y="233"/>
                      <a:pt x="107" y="233"/>
                    </a:cubicBezTo>
                    <a:cubicBezTo>
                      <a:pt x="106" y="233"/>
                      <a:pt x="105" y="235"/>
                      <a:pt x="104" y="236"/>
                    </a:cubicBezTo>
                    <a:cubicBezTo>
                      <a:pt x="103" y="238"/>
                      <a:pt x="103" y="238"/>
                      <a:pt x="102" y="240"/>
                    </a:cubicBezTo>
                    <a:cubicBezTo>
                      <a:pt x="101" y="241"/>
                      <a:pt x="101" y="241"/>
                      <a:pt x="100" y="243"/>
                    </a:cubicBezTo>
                    <a:cubicBezTo>
                      <a:pt x="99" y="245"/>
                      <a:pt x="98" y="243"/>
                      <a:pt x="97" y="243"/>
                    </a:cubicBezTo>
                    <a:cubicBezTo>
                      <a:pt x="96" y="244"/>
                      <a:pt x="97" y="250"/>
                      <a:pt x="95" y="246"/>
                    </a:cubicBezTo>
                    <a:cubicBezTo>
                      <a:pt x="94" y="244"/>
                      <a:pt x="94" y="243"/>
                      <a:pt x="94" y="241"/>
                    </a:cubicBezTo>
                    <a:cubicBezTo>
                      <a:pt x="93" y="240"/>
                      <a:pt x="93" y="239"/>
                      <a:pt x="93" y="238"/>
                    </a:cubicBezTo>
                    <a:cubicBezTo>
                      <a:pt x="93" y="236"/>
                      <a:pt x="92" y="238"/>
                      <a:pt x="92" y="239"/>
                    </a:cubicBezTo>
                    <a:cubicBezTo>
                      <a:pt x="91" y="240"/>
                      <a:pt x="90" y="239"/>
                      <a:pt x="90" y="241"/>
                    </a:cubicBezTo>
                    <a:cubicBezTo>
                      <a:pt x="90" y="243"/>
                      <a:pt x="88" y="243"/>
                      <a:pt x="87" y="244"/>
                    </a:cubicBezTo>
                    <a:cubicBezTo>
                      <a:pt x="85" y="246"/>
                      <a:pt x="84" y="243"/>
                      <a:pt x="83" y="239"/>
                    </a:cubicBezTo>
                    <a:cubicBezTo>
                      <a:pt x="83" y="237"/>
                      <a:pt x="82" y="235"/>
                      <a:pt x="82" y="233"/>
                    </a:cubicBezTo>
                    <a:cubicBezTo>
                      <a:pt x="81" y="231"/>
                      <a:pt x="82" y="229"/>
                      <a:pt x="82" y="227"/>
                    </a:cubicBezTo>
                    <a:cubicBezTo>
                      <a:pt x="82" y="224"/>
                      <a:pt x="82" y="222"/>
                      <a:pt x="82" y="220"/>
                    </a:cubicBezTo>
                    <a:cubicBezTo>
                      <a:pt x="82" y="219"/>
                      <a:pt x="83" y="218"/>
                      <a:pt x="83" y="218"/>
                    </a:cubicBezTo>
                    <a:cubicBezTo>
                      <a:pt x="83" y="216"/>
                      <a:pt x="83" y="215"/>
                      <a:pt x="83" y="213"/>
                    </a:cubicBezTo>
                    <a:cubicBezTo>
                      <a:pt x="83" y="211"/>
                      <a:pt x="83" y="208"/>
                      <a:pt x="83" y="206"/>
                    </a:cubicBezTo>
                    <a:cubicBezTo>
                      <a:pt x="83" y="205"/>
                      <a:pt x="83" y="201"/>
                      <a:pt x="82" y="202"/>
                    </a:cubicBezTo>
                    <a:cubicBezTo>
                      <a:pt x="81" y="203"/>
                      <a:pt x="81" y="204"/>
                      <a:pt x="80" y="205"/>
                    </a:cubicBezTo>
                    <a:cubicBezTo>
                      <a:pt x="79" y="205"/>
                      <a:pt x="78" y="204"/>
                      <a:pt x="77" y="206"/>
                    </a:cubicBezTo>
                    <a:cubicBezTo>
                      <a:pt x="76" y="209"/>
                      <a:pt x="74" y="213"/>
                      <a:pt x="75" y="216"/>
                    </a:cubicBezTo>
                    <a:cubicBezTo>
                      <a:pt x="75" y="218"/>
                      <a:pt x="75" y="220"/>
                      <a:pt x="76" y="221"/>
                    </a:cubicBezTo>
                    <a:cubicBezTo>
                      <a:pt x="76" y="222"/>
                      <a:pt x="76" y="223"/>
                      <a:pt x="76" y="224"/>
                    </a:cubicBezTo>
                    <a:cubicBezTo>
                      <a:pt x="76" y="226"/>
                      <a:pt x="76" y="228"/>
                      <a:pt x="77" y="229"/>
                    </a:cubicBezTo>
                    <a:cubicBezTo>
                      <a:pt x="77" y="230"/>
                      <a:pt x="78" y="233"/>
                      <a:pt x="78" y="234"/>
                    </a:cubicBezTo>
                    <a:cubicBezTo>
                      <a:pt x="78" y="236"/>
                      <a:pt x="78" y="237"/>
                      <a:pt x="78" y="240"/>
                    </a:cubicBezTo>
                    <a:cubicBezTo>
                      <a:pt x="78" y="242"/>
                      <a:pt x="78" y="244"/>
                      <a:pt x="77" y="246"/>
                    </a:cubicBezTo>
                    <a:cubicBezTo>
                      <a:pt x="77" y="248"/>
                      <a:pt x="76" y="247"/>
                      <a:pt x="75" y="247"/>
                    </a:cubicBezTo>
                    <a:cubicBezTo>
                      <a:pt x="73" y="247"/>
                      <a:pt x="73" y="247"/>
                      <a:pt x="72" y="249"/>
                    </a:cubicBezTo>
                    <a:cubicBezTo>
                      <a:pt x="71" y="251"/>
                      <a:pt x="70" y="250"/>
                      <a:pt x="69" y="251"/>
                    </a:cubicBezTo>
                    <a:cubicBezTo>
                      <a:pt x="68" y="252"/>
                      <a:pt x="66" y="252"/>
                      <a:pt x="65" y="253"/>
                    </a:cubicBezTo>
                    <a:cubicBezTo>
                      <a:pt x="65" y="255"/>
                      <a:pt x="64" y="257"/>
                      <a:pt x="64" y="259"/>
                    </a:cubicBezTo>
                    <a:cubicBezTo>
                      <a:pt x="63" y="261"/>
                      <a:pt x="63" y="264"/>
                      <a:pt x="62" y="265"/>
                    </a:cubicBezTo>
                    <a:cubicBezTo>
                      <a:pt x="62" y="267"/>
                      <a:pt x="63" y="269"/>
                      <a:pt x="61" y="270"/>
                    </a:cubicBezTo>
                    <a:cubicBezTo>
                      <a:pt x="60" y="271"/>
                      <a:pt x="60" y="272"/>
                      <a:pt x="60" y="274"/>
                    </a:cubicBezTo>
                    <a:cubicBezTo>
                      <a:pt x="59" y="274"/>
                      <a:pt x="58" y="275"/>
                      <a:pt x="58" y="275"/>
                    </a:cubicBezTo>
                    <a:cubicBezTo>
                      <a:pt x="57" y="275"/>
                      <a:pt x="56" y="277"/>
                      <a:pt x="56" y="277"/>
                    </a:cubicBezTo>
                    <a:cubicBezTo>
                      <a:pt x="55" y="277"/>
                      <a:pt x="55" y="274"/>
                      <a:pt x="54" y="276"/>
                    </a:cubicBezTo>
                    <a:cubicBezTo>
                      <a:pt x="54" y="278"/>
                      <a:pt x="54" y="279"/>
                      <a:pt x="53" y="281"/>
                    </a:cubicBezTo>
                    <a:cubicBezTo>
                      <a:pt x="52" y="282"/>
                      <a:pt x="53" y="284"/>
                      <a:pt x="52" y="286"/>
                    </a:cubicBezTo>
                    <a:cubicBezTo>
                      <a:pt x="52" y="287"/>
                      <a:pt x="51" y="290"/>
                      <a:pt x="50" y="291"/>
                    </a:cubicBezTo>
                    <a:cubicBezTo>
                      <a:pt x="49" y="292"/>
                      <a:pt x="48" y="291"/>
                      <a:pt x="48" y="294"/>
                    </a:cubicBezTo>
                    <a:cubicBezTo>
                      <a:pt x="47" y="296"/>
                      <a:pt x="45" y="295"/>
                      <a:pt x="45" y="293"/>
                    </a:cubicBezTo>
                    <a:cubicBezTo>
                      <a:pt x="45" y="292"/>
                      <a:pt x="44" y="292"/>
                      <a:pt x="43" y="292"/>
                    </a:cubicBezTo>
                    <a:cubicBezTo>
                      <a:pt x="42" y="292"/>
                      <a:pt x="41" y="290"/>
                      <a:pt x="40" y="291"/>
                    </a:cubicBezTo>
                    <a:cubicBezTo>
                      <a:pt x="37" y="295"/>
                      <a:pt x="41" y="296"/>
                      <a:pt x="41" y="300"/>
                    </a:cubicBezTo>
                    <a:cubicBezTo>
                      <a:pt x="40" y="307"/>
                      <a:pt x="35" y="303"/>
                      <a:pt x="34" y="302"/>
                    </a:cubicBezTo>
                    <a:cubicBezTo>
                      <a:pt x="32" y="301"/>
                      <a:pt x="31" y="303"/>
                      <a:pt x="30" y="304"/>
                    </a:cubicBezTo>
                    <a:cubicBezTo>
                      <a:pt x="29" y="305"/>
                      <a:pt x="28" y="306"/>
                      <a:pt x="29" y="308"/>
                    </a:cubicBezTo>
                    <a:cubicBezTo>
                      <a:pt x="29" y="313"/>
                      <a:pt x="32" y="313"/>
                      <a:pt x="34" y="314"/>
                    </a:cubicBezTo>
                    <a:cubicBezTo>
                      <a:pt x="35" y="315"/>
                      <a:pt x="37" y="316"/>
                      <a:pt x="38" y="317"/>
                    </a:cubicBezTo>
                    <a:cubicBezTo>
                      <a:pt x="39" y="319"/>
                      <a:pt x="38" y="320"/>
                      <a:pt x="38" y="322"/>
                    </a:cubicBezTo>
                    <a:cubicBezTo>
                      <a:pt x="38" y="323"/>
                      <a:pt x="39" y="325"/>
                      <a:pt x="39" y="325"/>
                    </a:cubicBezTo>
                    <a:cubicBezTo>
                      <a:pt x="41" y="326"/>
                      <a:pt x="41" y="329"/>
                      <a:pt x="41" y="331"/>
                    </a:cubicBezTo>
                    <a:cubicBezTo>
                      <a:pt x="42" y="336"/>
                      <a:pt x="40" y="337"/>
                      <a:pt x="40" y="341"/>
                    </a:cubicBezTo>
                    <a:cubicBezTo>
                      <a:pt x="40" y="343"/>
                      <a:pt x="39" y="344"/>
                      <a:pt x="39" y="345"/>
                    </a:cubicBezTo>
                    <a:cubicBezTo>
                      <a:pt x="39" y="346"/>
                      <a:pt x="38" y="347"/>
                      <a:pt x="38" y="348"/>
                    </a:cubicBezTo>
                    <a:cubicBezTo>
                      <a:pt x="38" y="350"/>
                      <a:pt x="38" y="353"/>
                      <a:pt x="37" y="354"/>
                    </a:cubicBezTo>
                    <a:cubicBezTo>
                      <a:pt x="34" y="357"/>
                      <a:pt x="31" y="355"/>
                      <a:pt x="29" y="355"/>
                    </a:cubicBezTo>
                    <a:cubicBezTo>
                      <a:pt x="27" y="355"/>
                      <a:pt x="25" y="355"/>
                      <a:pt x="24" y="354"/>
                    </a:cubicBezTo>
                    <a:cubicBezTo>
                      <a:pt x="22" y="354"/>
                      <a:pt x="20" y="355"/>
                      <a:pt x="18" y="356"/>
                    </a:cubicBezTo>
                    <a:cubicBezTo>
                      <a:pt x="16" y="357"/>
                      <a:pt x="14" y="358"/>
                      <a:pt x="13" y="357"/>
                    </a:cubicBezTo>
                    <a:cubicBezTo>
                      <a:pt x="12" y="357"/>
                      <a:pt x="10" y="355"/>
                      <a:pt x="9" y="355"/>
                    </a:cubicBezTo>
                    <a:cubicBezTo>
                      <a:pt x="8" y="355"/>
                      <a:pt x="6" y="364"/>
                      <a:pt x="6" y="365"/>
                    </a:cubicBezTo>
                    <a:cubicBezTo>
                      <a:pt x="6" y="368"/>
                      <a:pt x="7" y="370"/>
                      <a:pt x="7" y="372"/>
                    </a:cubicBezTo>
                    <a:cubicBezTo>
                      <a:pt x="7" y="375"/>
                      <a:pt x="6" y="379"/>
                      <a:pt x="6" y="382"/>
                    </a:cubicBezTo>
                    <a:cubicBezTo>
                      <a:pt x="5" y="387"/>
                      <a:pt x="3" y="393"/>
                      <a:pt x="1" y="399"/>
                    </a:cubicBezTo>
                    <a:cubicBezTo>
                      <a:pt x="0" y="401"/>
                      <a:pt x="0" y="403"/>
                      <a:pt x="0" y="405"/>
                    </a:cubicBezTo>
                    <a:cubicBezTo>
                      <a:pt x="1" y="405"/>
                      <a:pt x="1" y="405"/>
                      <a:pt x="1" y="406"/>
                    </a:cubicBezTo>
                    <a:cubicBezTo>
                      <a:pt x="14" y="400"/>
                      <a:pt x="26" y="394"/>
                      <a:pt x="39" y="388"/>
                    </a:cubicBezTo>
                    <a:cubicBezTo>
                      <a:pt x="39" y="388"/>
                      <a:pt x="39" y="388"/>
                      <a:pt x="39" y="388"/>
                    </a:cubicBezTo>
                    <a:cubicBezTo>
                      <a:pt x="39" y="385"/>
                      <a:pt x="40" y="383"/>
                      <a:pt x="41" y="380"/>
                    </a:cubicBezTo>
                    <a:cubicBezTo>
                      <a:pt x="42" y="376"/>
                      <a:pt x="46" y="373"/>
                      <a:pt x="48" y="372"/>
                    </a:cubicBezTo>
                    <a:cubicBezTo>
                      <a:pt x="49" y="371"/>
                      <a:pt x="50" y="372"/>
                      <a:pt x="51" y="370"/>
                    </a:cubicBezTo>
                    <a:cubicBezTo>
                      <a:pt x="52" y="368"/>
                      <a:pt x="53" y="367"/>
                      <a:pt x="53" y="364"/>
                    </a:cubicBezTo>
                    <a:cubicBezTo>
                      <a:pt x="53" y="361"/>
                      <a:pt x="52" y="358"/>
                      <a:pt x="54" y="355"/>
                    </a:cubicBezTo>
                    <a:cubicBezTo>
                      <a:pt x="56" y="352"/>
                      <a:pt x="59" y="350"/>
                      <a:pt x="61" y="352"/>
                    </a:cubicBezTo>
                    <a:cubicBezTo>
                      <a:pt x="62" y="353"/>
                      <a:pt x="62" y="355"/>
                      <a:pt x="63" y="354"/>
                    </a:cubicBezTo>
                    <a:cubicBezTo>
                      <a:pt x="65" y="353"/>
                      <a:pt x="66" y="352"/>
                      <a:pt x="67" y="350"/>
                    </a:cubicBezTo>
                    <a:cubicBezTo>
                      <a:pt x="68" y="348"/>
                      <a:pt x="69" y="346"/>
                      <a:pt x="70" y="345"/>
                    </a:cubicBezTo>
                    <a:cubicBezTo>
                      <a:pt x="71" y="343"/>
                      <a:pt x="72" y="342"/>
                      <a:pt x="73" y="340"/>
                    </a:cubicBezTo>
                    <a:cubicBezTo>
                      <a:pt x="74" y="338"/>
                      <a:pt x="78" y="339"/>
                      <a:pt x="79" y="341"/>
                    </a:cubicBezTo>
                    <a:cubicBezTo>
                      <a:pt x="80" y="345"/>
                      <a:pt x="79" y="352"/>
                      <a:pt x="80" y="356"/>
                    </a:cubicBezTo>
                    <a:cubicBezTo>
                      <a:pt x="81" y="358"/>
                      <a:pt x="82" y="361"/>
                      <a:pt x="84" y="362"/>
                    </a:cubicBezTo>
                    <a:cubicBezTo>
                      <a:pt x="87" y="360"/>
                      <a:pt x="90" y="358"/>
                      <a:pt x="93" y="357"/>
                    </a:cubicBezTo>
                    <a:cubicBezTo>
                      <a:pt x="91" y="355"/>
                      <a:pt x="90" y="354"/>
                      <a:pt x="90" y="350"/>
                    </a:cubicBezTo>
                    <a:cubicBezTo>
                      <a:pt x="90" y="346"/>
                      <a:pt x="88" y="342"/>
                      <a:pt x="87" y="338"/>
                    </a:cubicBezTo>
                    <a:cubicBezTo>
                      <a:pt x="86" y="337"/>
                      <a:pt x="86" y="336"/>
                      <a:pt x="85" y="335"/>
                    </a:cubicBezTo>
                    <a:cubicBezTo>
                      <a:pt x="85" y="334"/>
                      <a:pt x="85" y="331"/>
                      <a:pt x="86" y="331"/>
                    </a:cubicBezTo>
                    <a:cubicBezTo>
                      <a:pt x="87" y="331"/>
                      <a:pt x="87" y="332"/>
                      <a:pt x="88" y="333"/>
                    </a:cubicBezTo>
                    <a:cubicBezTo>
                      <a:pt x="89" y="335"/>
                      <a:pt x="90" y="335"/>
                      <a:pt x="91" y="334"/>
                    </a:cubicBezTo>
                    <a:cubicBezTo>
                      <a:pt x="93" y="334"/>
                      <a:pt x="95" y="331"/>
                      <a:pt x="96" y="335"/>
                    </a:cubicBezTo>
                    <a:cubicBezTo>
                      <a:pt x="96" y="337"/>
                      <a:pt x="96" y="339"/>
                      <a:pt x="97" y="340"/>
                    </a:cubicBezTo>
                    <a:cubicBezTo>
                      <a:pt x="97" y="343"/>
                      <a:pt x="99" y="343"/>
                      <a:pt x="100" y="343"/>
                    </a:cubicBezTo>
                    <a:cubicBezTo>
                      <a:pt x="101" y="344"/>
                      <a:pt x="101" y="346"/>
                      <a:pt x="101" y="347"/>
                    </a:cubicBezTo>
                    <a:cubicBezTo>
                      <a:pt x="102" y="348"/>
                      <a:pt x="102" y="349"/>
                      <a:pt x="103" y="350"/>
                    </a:cubicBezTo>
                    <a:cubicBezTo>
                      <a:pt x="114" y="342"/>
                      <a:pt x="125" y="334"/>
                      <a:pt x="136" y="326"/>
                    </a:cubicBezTo>
                    <a:cubicBezTo>
                      <a:pt x="137" y="324"/>
                      <a:pt x="137" y="321"/>
                      <a:pt x="138" y="319"/>
                    </a:cubicBezTo>
                    <a:cubicBezTo>
                      <a:pt x="139" y="316"/>
                      <a:pt x="140" y="313"/>
                      <a:pt x="142" y="311"/>
                    </a:cubicBezTo>
                    <a:cubicBezTo>
                      <a:pt x="144" y="310"/>
                      <a:pt x="144" y="313"/>
                      <a:pt x="145" y="315"/>
                    </a:cubicBezTo>
                    <a:cubicBezTo>
                      <a:pt x="145" y="316"/>
                      <a:pt x="146" y="317"/>
                      <a:pt x="145" y="318"/>
                    </a:cubicBezTo>
                    <a:cubicBezTo>
                      <a:pt x="145" y="319"/>
                      <a:pt x="145" y="319"/>
                      <a:pt x="145" y="319"/>
                    </a:cubicBezTo>
                    <a:cubicBezTo>
                      <a:pt x="147" y="317"/>
                      <a:pt x="150" y="315"/>
                      <a:pt x="152" y="314"/>
                    </a:cubicBezTo>
                    <a:cubicBezTo>
                      <a:pt x="152" y="313"/>
                      <a:pt x="153" y="311"/>
                      <a:pt x="153" y="311"/>
                    </a:cubicBezTo>
                    <a:cubicBezTo>
                      <a:pt x="155" y="309"/>
                      <a:pt x="157" y="307"/>
                      <a:pt x="159" y="304"/>
                    </a:cubicBezTo>
                    <a:cubicBezTo>
                      <a:pt x="159" y="304"/>
                      <a:pt x="161" y="302"/>
                      <a:pt x="161" y="304"/>
                    </a:cubicBezTo>
                    <a:cubicBezTo>
                      <a:pt x="161" y="305"/>
                      <a:pt x="160" y="306"/>
                      <a:pt x="160" y="306"/>
                    </a:cubicBezTo>
                    <a:cubicBezTo>
                      <a:pt x="160" y="307"/>
                      <a:pt x="159" y="307"/>
                      <a:pt x="159" y="308"/>
                    </a:cubicBezTo>
                    <a:cubicBezTo>
                      <a:pt x="205" y="271"/>
                      <a:pt x="245" y="234"/>
                      <a:pt x="284" y="209"/>
                    </a:cubicBezTo>
                    <a:cubicBezTo>
                      <a:pt x="288" y="207"/>
                      <a:pt x="292" y="204"/>
                      <a:pt x="296" y="202"/>
                    </a:cubicBezTo>
                    <a:cubicBezTo>
                      <a:pt x="293" y="131"/>
                      <a:pt x="280" y="64"/>
                      <a:pt x="259" y="0"/>
                    </a:cubicBezTo>
                    <a:cubicBezTo>
                      <a:pt x="258" y="0"/>
                      <a:pt x="258" y="1"/>
                      <a:pt x="257" y="2"/>
                    </a:cubicBezTo>
                    <a:close/>
                    <a:moveTo>
                      <a:pt x="146" y="170"/>
                    </a:moveTo>
                    <a:cubicBezTo>
                      <a:pt x="146" y="171"/>
                      <a:pt x="146" y="172"/>
                      <a:pt x="146" y="173"/>
                    </a:cubicBezTo>
                    <a:cubicBezTo>
                      <a:pt x="145" y="174"/>
                      <a:pt x="145" y="176"/>
                      <a:pt x="145" y="177"/>
                    </a:cubicBezTo>
                    <a:cubicBezTo>
                      <a:pt x="145" y="178"/>
                      <a:pt x="143" y="180"/>
                      <a:pt x="142" y="178"/>
                    </a:cubicBezTo>
                    <a:cubicBezTo>
                      <a:pt x="141" y="176"/>
                      <a:pt x="142" y="174"/>
                      <a:pt x="141" y="172"/>
                    </a:cubicBezTo>
                    <a:cubicBezTo>
                      <a:pt x="141" y="170"/>
                      <a:pt x="140" y="168"/>
                      <a:pt x="139" y="166"/>
                    </a:cubicBezTo>
                    <a:cubicBezTo>
                      <a:pt x="139" y="163"/>
                      <a:pt x="136" y="156"/>
                      <a:pt x="139" y="157"/>
                    </a:cubicBezTo>
                    <a:cubicBezTo>
                      <a:pt x="140" y="157"/>
                      <a:pt x="141" y="158"/>
                      <a:pt x="142" y="158"/>
                    </a:cubicBezTo>
                    <a:cubicBezTo>
                      <a:pt x="143" y="159"/>
                      <a:pt x="143" y="161"/>
                      <a:pt x="143" y="162"/>
                    </a:cubicBezTo>
                    <a:cubicBezTo>
                      <a:pt x="144" y="164"/>
                      <a:pt x="145" y="164"/>
                      <a:pt x="146" y="165"/>
                    </a:cubicBezTo>
                    <a:cubicBezTo>
                      <a:pt x="146" y="166"/>
                      <a:pt x="147" y="169"/>
                      <a:pt x="146" y="170"/>
                    </a:cubicBezTo>
                    <a:close/>
                    <a:moveTo>
                      <a:pt x="155" y="167"/>
                    </a:moveTo>
                    <a:cubicBezTo>
                      <a:pt x="154" y="167"/>
                      <a:pt x="154" y="168"/>
                      <a:pt x="154" y="168"/>
                    </a:cubicBezTo>
                    <a:cubicBezTo>
                      <a:pt x="153" y="166"/>
                      <a:pt x="153" y="165"/>
                      <a:pt x="152" y="163"/>
                    </a:cubicBezTo>
                    <a:cubicBezTo>
                      <a:pt x="151" y="161"/>
                      <a:pt x="150" y="160"/>
                      <a:pt x="150" y="158"/>
                    </a:cubicBezTo>
                    <a:cubicBezTo>
                      <a:pt x="149" y="157"/>
                      <a:pt x="149" y="155"/>
                      <a:pt x="149" y="154"/>
                    </a:cubicBezTo>
                    <a:cubicBezTo>
                      <a:pt x="149" y="152"/>
                      <a:pt x="149" y="150"/>
                      <a:pt x="149" y="148"/>
                    </a:cubicBezTo>
                    <a:cubicBezTo>
                      <a:pt x="150" y="144"/>
                      <a:pt x="152" y="153"/>
                      <a:pt x="153" y="155"/>
                    </a:cubicBezTo>
                    <a:cubicBezTo>
                      <a:pt x="153" y="157"/>
                      <a:pt x="153" y="159"/>
                      <a:pt x="154" y="161"/>
                    </a:cubicBezTo>
                    <a:cubicBezTo>
                      <a:pt x="154" y="163"/>
                      <a:pt x="155" y="165"/>
                      <a:pt x="155" y="167"/>
                    </a:cubicBezTo>
                    <a:close/>
                    <a:moveTo>
                      <a:pt x="163" y="199"/>
                    </a:moveTo>
                    <a:cubicBezTo>
                      <a:pt x="163" y="201"/>
                      <a:pt x="161" y="201"/>
                      <a:pt x="161" y="199"/>
                    </a:cubicBezTo>
                    <a:cubicBezTo>
                      <a:pt x="161" y="198"/>
                      <a:pt x="161" y="197"/>
                      <a:pt x="160" y="196"/>
                    </a:cubicBezTo>
                    <a:cubicBezTo>
                      <a:pt x="160" y="195"/>
                      <a:pt x="159" y="195"/>
                      <a:pt x="159" y="193"/>
                    </a:cubicBezTo>
                    <a:cubicBezTo>
                      <a:pt x="158" y="190"/>
                      <a:pt x="160" y="193"/>
                      <a:pt x="161" y="193"/>
                    </a:cubicBezTo>
                    <a:cubicBezTo>
                      <a:pt x="162" y="194"/>
                      <a:pt x="162" y="194"/>
                      <a:pt x="162" y="195"/>
                    </a:cubicBezTo>
                    <a:cubicBezTo>
                      <a:pt x="163" y="197"/>
                      <a:pt x="164" y="197"/>
                      <a:pt x="163" y="19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2" name="Freeform 164"/>
              <p:cNvSpPr>
                <a:spLocks noChangeArrowheads="1"/>
              </p:cNvSpPr>
              <p:nvPr/>
            </p:nvSpPr>
            <p:spPr bwMode="auto">
              <a:xfrm>
                <a:off x="898525" y="285750"/>
                <a:ext cx="34925" cy="63500"/>
              </a:xfrm>
              <a:custGeom>
                <a:avLst/>
                <a:gdLst>
                  <a:gd name="T0" fmla="*/ 7 w 46"/>
                  <a:gd name="T1" fmla="*/ 3 h 83"/>
                  <a:gd name="T2" fmla="*/ 4 w 46"/>
                  <a:gd name="T3" fmla="*/ 3 h 83"/>
                  <a:gd name="T4" fmla="*/ 2 w 46"/>
                  <a:gd name="T5" fmla="*/ 1 h 83"/>
                  <a:gd name="T6" fmla="*/ 0 w 46"/>
                  <a:gd name="T7" fmla="*/ 3 h 83"/>
                  <a:gd name="T8" fmla="*/ 3 w 46"/>
                  <a:gd name="T9" fmla="*/ 11 h 83"/>
                  <a:gd name="T10" fmla="*/ 6 w 46"/>
                  <a:gd name="T11" fmla="*/ 16 h 83"/>
                  <a:gd name="T12" fmla="*/ 9 w 46"/>
                  <a:gd name="T13" fmla="*/ 19 h 83"/>
                  <a:gd name="T14" fmla="*/ 10 w 46"/>
                  <a:gd name="T15" fmla="*/ 26 h 83"/>
                  <a:gd name="T16" fmla="*/ 16 w 46"/>
                  <a:gd name="T17" fmla="*/ 35 h 83"/>
                  <a:gd name="T18" fmla="*/ 19 w 46"/>
                  <a:gd name="T19" fmla="*/ 40 h 83"/>
                  <a:gd name="T20" fmla="*/ 22 w 46"/>
                  <a:gd name="T21" fmla="*/ 41 h 83"/>
                  <a:gd name="T22" fmla="*/ 24 w 46"/>
                  <a:gd name="T23" fmla="*/ 40 h 83"/>
                  <a:gd name="T24" fmla="*/ 23 w 46"/>
                  <a:gd name="T25" fmla="*/ 35 h 83"/>
                  <a:gd name="T26" fmla="*/ 25 w 46"/>
                  <a:gd name="T27" fmla="*/ 35 h 83"/>
                  <a:gd name="T28" fmla="*/ 27 w 46"/>
                  <a:gd name="T29" fmla="*/ 39 h 83"/>
                  <a:gd name="T30" fmla="*/ 28 w 46"/>
                  <a:gd name="T31" fmla="*/ 36 h 83"/>
                  <a:gd name="T32" fmla="*/ 30 w 46"/>
                  <a:gd name="T33" fmla="*/ 36 h 83"/>
                  <a:gd name="T34" fmla="*/ 29 w 46"/>
                  <a:gd name="T35" fmla="*/ 42 h 83"/>
                  <a:gd name="T36" fmla="*/ 26 w 46"/>
                  <a:gd name="T37" fmla="*/ 42 h 83"/>
                  <a:gd name="T38" fmla="*/ 25 w 46"/>
                  <a:gd name="T39" fmla="*/ 45 h 83"/>
                  <a:gd name="T40" fmla="*/ 23 w 46"/>
                  <a:gd name="T41" fmla="*/ 48 h 83"/>
                  <a:gd name="T42" fmla="*/ 26 w 46"/>
                  <a:gd name="T43" fmla="*/ 52 h 83"/>
                  <a:gd name="T44" fmla="*/ 29 w 46"/>
                  <a:gd name="T45" fmla="*/ 54 h 83"/>
                  <a:gd name="T46" fmla="*/ 32 w 46"/>
                  <a:gd name="T47" fmla="*/ 58 h 83"/>
                  <a:gd name="T48" fmla="*/ 30 w 46"/>
                  <a:gd name="T49" fmla="*/ 59 h 83"/>
                  <a:gd name="T50" fmla="*/ 28 w 46"/>
                  <a:gd name="T51" fmla="*/ 60 h 83"/>
                  <a:gd name="T52" fmla="*/ 31 w 46"/>
                  <a:gd name="T53" fmla="*/ 64 h 83"/>
                  <a:gd name="T54" fmla="*/ 35 w 46"/>
                  <a:gd name="T55" fmla="*/ 68 h 83"/>
                  <a:gd name="T56" fmla="*/ 37 w 46"/>
                  <a:gd name="T57" fmla="*/ 71 h 83"/>
                  <a:gd name="T58" fmla="*/ 40 w 46"/>
                  <a:gd name="T59" fmla="*/ 72 h 83"/>
                  <a:gd name="T60" fmla="*/ 39 w 46"/>
                  <a:gd name="T61" fmla="*/ 75 h 83"/>
                  <a:gd name="T62" fmla="*/ 44 w 46"/>
                  <a:gd name="T63" fmla="*/ 83 h 83"/>
                  <a:gd name="T64" fmla="*/ 42 w 46"/>
                  <a:gd name="T65" fmla="*/ 68 h 83"/>
                  <a:gd name="T66" fmla="*/ 42 w 46"/>
                  <a:gd name="T67" fmla="*/ 63 h 83"/>
                  <a:gd name="T68" fmla="*/ 41 w 46"/>
                  <a:gd name="T69" fmla="*/ 57 h 83"/>
                  <a:gd name="T70" fmla="*/ 42 w 46"/>
                  <a:gd name="T71" fmla="*/ 53 h 83"/>
                  <a:gd name="T72" fmla="*/ 41 w 46"/>
                  <a:gd name="T73" fmla="*/ 48 h 83"/>
                  <a:gd name="T74" fmla="*/ 41 w 46"/>
                  <a:gd name="T75" fmla="*/ 43 h 83"/>
                  <a:gd name="T76" fmla="*/ 43 w 46"/>
                  <a:gd name="T77" fmla="*/ 41 h 83"/>
                  <a:gd name="T78" fmla="*/ 46 w 46"/>
                  <a:gd name="T79" fmla="*/ 40 h 83"/>
                  <a:gd name="T80" fmla="*/ 44 w 46"/>
                  <a:gd name="T81" fmla="*/ 36 h 83"/>
                  <a:gd name="T82" fmla="*/ 41 w 46"/>
                  <a:gd name="T83" fmla="*/ 33 h 83"/>
                  <a:gd name="T84" fmla="*/ 39 w 46"/>
                  <a:gd name="T85" fmla="*/ 31 h 83"/>
                  <a:gd name="T86" fmla="*/ 37 w 46"/>
                  <a:gd name="T87" fmla="*/ 29 h 83"/>
                  <a:gd name="T88" fmla="*/ 34 w 46"/>
                  <a:gd name="T89" fmla="*/ 26 h 83"/>
                  <a:gd name="T90" fmla="*/ 31 w 46"/>
                  <a:gd name="T91" fmla="*/ 23 h 83"/>
                  <a:gd name="T92" fmla="*/ 28 w 46"/>
                  <a:gd name="T93" fmla="*/ 16 h 83"/>
                  <a:gd name="T94" fmla="*/ 28 w 46"/>
                  <a:gd name="T95" fmla="*/ 17 h 83"/>
                  <a:gd name="T96" fmla="*/ 26 w 46"/>
                  <a:gd name="T97" fmla="*/ 14 h 83"/>
                  <a:gd name="T98" fmla="*/ 25 w 46"/>
                  <a:gd name="T99" fmla="*/ 11 h 83"/>
                  <a:gd name="T100" fmla="*/ 22 w 46"/>
                  <a:gd name="T101" fmla="*/ 8 h 83"/>
                  <a:gd name="T102" fmla="*/ 18 w 46"/>
                  <a:gd name="T103" fmla="*/ 3 h 83"/>
                  <a:gd name="T104" fmla="*/ 18 w 46"/>
                  <a:gd name="T105" fmla="*/ 6 h 83"/>
                  <a:gd name="T106" fmla="*/ 20 w 46"/>
                  <a:gd name="T107" fmla="*/ 15 h 83"/>
                  <a:gd name="T108" fmla="*/ 13 w 46"/>
                  <a:gd name="T109" fmla="*/ 8 h 83"/>
                  <a:gd name="T110" fmla="*/ 13 w 46"/>
                  <a:gd name="T111" fmla="*/ 13 h 83"/>
                  <a:gd name="T112" fmla="*/ 10 w 46"/>
                  <a:gd name="T113" fmla="*/ 9 h 83"/>
                  <a:gd name="T114" fmla="*/ 10 w 46"/>
                  <a:gd name="T115" fmla="*/ 6 h 83"/>
                  <a:gd name="T116" fmla="*/ 7 w 46"/>
                  <a:gd name="T117" fmla="*/ 3 h 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
                  <a:gd name="T178" fmla="*/ 0 h 83"/>
                  <a:gd name="T179" fmla="*/ 46 w 46"/>
                  <a:gd name="T180" fmla="*/ 83 h 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 h="83">
                    <a:moveTo>
                      <a:pt x="7" y="3"/>
                    </a:moveTo>
                    <a:cubicBezTo>
                      <a:pt x="7" y="4"/>
                      <a:pt x="6" y="5"/>
                      <a:pt x="4" y="3"/>
                    </a:cubicBezTo>
                    <a:cubicBezTo>
                      <a:pt x="3" y="1"/>
                      <a:pt x="3" y="0"/>
                      <a:pt x="2" y="1"/>
                    </a:cubicBezTo>
                    <a:cubicBezTo>
                      <a:pt x="1" y="1"/>
                      <a:pt x="0" y="2"/>
                      <a:pt x="0" y="3"/>
                    </a:cubicBezTo>
                    <a:cubicBezTo>
                      <a:pt x="0" y="5"/>
                      <a:pt x="3" y="9"/>
                      <a:pt x="3" y="11"/>
                    </a:cubicBezTo>
                    <a:cubicBezTo>
                      <a:pt x="4" y="13"/>
                      <a:pt x="4" y="14"/>
                      <a:pt x="6" y="16"/>
                    </a:cubicBezTo>
                    <a:cubicBezTo>
                      <a:pt x="7" y="17"/>
                      <a:pt x="8" y="18"/>
                      <a:pt x="9" y="19"/>
                    </a:cubicBezTo>
                    <a:cubicBezTo>
                      <a:pt x="11" y="22"/>
                      <a:pt x="8" y="24"/>
                      <a:pt x="10" y="26"/>
                    </a:cubicBezTo>
                    <a:cubicBezTo>
                      <a:pt x="12" y="30"/>
                      <a:pt x="14" y="32"/>
                      <a:pt x="16" y="35"/>
                    </a:cubicBezTo>
                    <a:cubicBezTo>
                      <a:pt x="18" y="37"/>
                      <a:pt x="18" y="39"/>
                      <a:pt x="19" y="40"/>
                    </a:cubicBezTo>
                    <a:cubicBezTo>
                      <a:pt x="20" y="42"/>
                      <a:pt x="21" y="42"/>
                      <a:pt x="22" y="41"/>
                    </a:cubicBezTo>
                    <a:cubicBezTo>
                      <a:pt x="23" y="41"/>
                      <a:pt x="24" y="41"/>
                      <a:pt x="24" y="40"/>
                    </a:cubicBezTo>
                    <a:cubicBezTo>
                      <a:pt x="24" y="38"/>
                      <a:pt x="23" y="37"/>
                      <a:pt x="23" y="35"/>
                    </a:cubicBezTo>
                    <a:cubicBezTo>
                      <a:pt x="23" y="35"/>
                      <a:pt x="24" y="34"/>
                      <a:pt x="25" y="35"/>
                    </a:cubicBezTo>
                    <a:cubicBezTo>
                      <a:pt x="26" y="36"/>
                      <a:pt x="26" y="37"/>
                      <a:pt x="27" y="39"/>
                    </a:cubicBezTo>
                    <a:cubicBezTo>
                      <a:pt x="28" y="40"/>
                      <a:pt x="28" y="36"/>
                      <a:pt x="28" y="36"/>
                    </a:cubicBezTo>
                    <a:cubicBezTo>
                      <a:pt x="28" y="35"/>
                      <a:pt x="29" y="34"/>
                      <a:pt x="30" y="36"/>
                    </a:cubicBezTo>
                    <a:cubicBezTo>
                      <a:pt x="31" y="40"/>
                      <a:pt x="32" y="43"/>
                      <a:pt x="29" y="42"/>
                    </a:cubicBezTo>
                    <a:cubicBezTo>
                      <a:pt x="28" y="42"/>
                      <a:pt x="27" y="41"/>
                      <a:pt x="26" y="42"/>
                    </a:cubicBezTo>
                    <a:cubicBezTo>
                      <a:pt x="26" y="43"/>
                      <a:pt x="26" y="45"/>
                      <a:pt x="25" y="45"/>
                    </a:cubicBezTo>
                    <a:cubicBezTo>
                      <a:pt x="23" y="45"/>
                      <a:pt x="21" y="44"/>
                      <a:pt x="23" y="48"/>
                    </a:cubicBezTo>
                    <a:cubicBezTo>
                      <a:pt x="24" y="49"/>
                      <a:pt x="25" y="51"/>
                      <a:pt x="26" y="52"/>
                    </a:cubicBezTo>
                    <a:cubicBezTo>
                      <a:pt x="27" y="54"/>
                      <a:pt x="28" y="54"/>
                      <a:pt x="29" y="54"/>
                    </a:cubicBezTo>
                    <a:cubicBezTo>
                      <a:pt x="30" y="55"/>
                      <a:pt x="31" y="57"/>
                      <a:pt x="32" y="58"/>
                    </a:cubicBezTo>
                    <a:cubicBezTo>
                      <a:pt x="32" y="60"/>
                      <a:pt x="31" y="59"/>
                      <a:pt x="30" y="59"/>
                    </a:cubicBezTo>
                    <a:cubicBezTo>
                      <a:pt x="30" y="59"/>
                      <a:pt x="28" y="58"/>
                      <a:pt x="28" y="60"/>
                    </a:cubicBezTo>
                    <a:cubicBezTo>
                      <a:pt x="29" y="61"/>
                      <a:pt x="30" y="63"/>
                      <a:pt x="31" y="64"/>
                    </a:cubicBezTo>
                    <a:cubicBezTo>
                      <a:pt x="32" y="65"/>
                      <a:pt x="33" y="66"/>
                      <a:pt x="35" y="68"/>
                    </a:cubicBezTo>
                    <a:cubicBezTo>
                      <a:pt x="35" y="69"/>
                      <a:pt x="36" y="70"/>
                      <a:pt x="37" y="71"/>
                    </a:cubicBezTo>
                    <a:cubicBezTo>
                      <a:pt x="38" y="73"/>
                      <a:pt x="39" y="72"/>
                      <a:pt x="40" y="72"/>
                    </a:cubicBezTo>
                    <a:cubicBezTo>
                      <a:pt x="40" y="73"/>
                      <a:pt x="39" y="74"/>
                      <a:pt x="39" y="75"/>
                    </a:cubicBezTo>
                    <a:cubicBezTo>
                      <a:pt x="39" y="77"/>
                      <a:pt x="42" y="81"/>
                      <a:pt x="44" y="83"/>
                    </a:cubicBezTo>
                    <a:cubicBezTo>
                      <a:pt x="44" y="78"/>
                      <a:pt x="43" y="73"/>
                      <a:pt x="42" y="68"/>
                    </a:cubicBezTo>
                    <a:cubicBezTo>
                      <a:pt x="42" y="65"/>
                      <a:pt x="43" y="65"/>
                      <a:pt x="42" y="63"/>
                    </a:cubicBezTo>
                    <a:cubicBezTo>
                      <a:pt x="42" y="61"/>
                      <a:pt x="42" y="59"/>
                      <a:pt x="41" y="57"/>
                    </a:cubicBezTo>
                    <a:cubicBezTo>
                      <a:pt x="41" y="55"/>
                      <a:pt x="41" y="53"/>
                      <a:pt x="42" y="53"/>
                    </a:cubicBezTo>
                    <a:cubicBezTo>
                      <a:pt x="42" y="52"/>
                      <a:pt x="41" y="50"/>
                      <a:pt x="41" y="48"/>
                    </a:cubicBezTo>
                    <a:cubicBezTo>
                      <a:pt x="40" y="46"/>
                      <a:pt x="40" y="45"/>
                      <a:pt x="41" y="43"/>
                    </a:cubicBezTo>
                    <a:cubicBezTo>
                      <a:pt x="41" y="42"/>
                      <a:pt x="41" y="40"/>
                      <a:pt x="43" y="41"/>
                    </a:cubicBezTo>
                    <a:cubicBezTo>
                      <a:pt x="44" y="41"/>
                      <a:pt x="46" y="41"/>
                      <a:pt x="46" y="40"/>
                    </a:cubicBezTo>
                    <a:cubicBezTo>
                      <a:pt x="46" y="39"/>
                      <a:pt x="44" y="38"/>
                      <a:pt x="44" y="36"/>
                    </a:cubicBezTo>
                    <a:cubicBezTo>
                      <a:pt x="43" y="34"/>
                      <a:pt x="42" y="35"/>
                      <a:pt x="41" y="33"/>
                    </a:cubicBezTo>
                    <a:cubicBezTo>
                      <a:pt x="40" y="32"/>
                      <a:pt x="40" y="32"/>
                      <a:pt x="39" y="31"/>
                    </a:cubicBezTo>
                    <a:cubicBezTo>
                      <a:pt x="39" y="30"/>
                      <a:pt x="38" y="29"/>
                      <a:pt x="37" y="29"/>
                    </a:cubicBezTo>
                    <a:cubicBezTo>
                      <a:pt x="36" y="28"/>
                      <a:pt x="35" y="28"/>
                      <a:pt x="34" y="26"/>
                    </a:cubicBezTo>
                    <a:cubicBezTo>
                      <a:pt x="33" y="25"/>
                      <a:pt x="32" y="24"/>
                      <a:pt x="31" y="23"/>
                    </a:cubicBezTo>
                    <a:cubicBezTo>
                      <a:pt x="31" y="21"/>
                      <a:pt x="30" y="17"/>
                      <a:pt x="28" y="16"/>
                    </a:cubicBezTo>
                    <a:cubicBezTo>
                      <a:pt x="28" y="17"/>
                      <a:pt x="28" y="17"/>
                      <a:pt x="28" y="17"/>
                    </a:cubicBezTo>
                    <a:cubicBezTo>
                      <a:pt x="27" y="16"/>
                      <a:pt x="26" y="15"/>
                      <a:pt x="26" y="14"/>
                    </a:cubicBezTo>
                    <a:cubicBezTo>
                      <a:pt x="26" y="13"/>
                      <a:pt x="26" y="12"/>
                      <a:pt x="25" y="11"/>
                    </a:cubicBezTo>
                    <a:cubicBezTo>
                      <a:pt x="24" y="10"/>
                      <a:pt x="23" y="9"/>
                      <a:pt x="22" y="8"/>
                    </a:cubicBezTo>
                    <a:cubicBezTo>
                      <a:pt x="21" y="6"/>
                      <a:pt x="20" y="3"/>
                      <a:pt x="18" y="3"/>
                    </a:cubicBezTo>
                    <a:cubicBezTo>
                      <a:pt x="17" y="3"/>
                      <a:pt x="17" y="5"/>
                      <a:pt x="18" y="6"/>
                    </a:cubicBezTo>
                    <a:cubicBezTo>
                      <a:pt x="19" y="9"/>
                      <a:pt x="21" y="13"/>
                      <a:pt x="20" y="15"/>
                    </a:cubicBezTo>
                    <a:cubicBezTo>
                      <a:pt x="19" y="17"/>
                      <a:pt x="15" y="9"/>
                      <a:pt x="13" y="8"/>
                    </a:cubicBezTo>
                    <a:cubicBezTo>
                      <a:pt x="12" y="8"/>
                      <a:pt x="14" y="13"/>
                      <a:pt x="13" y="13"/>
                    </a:cubicBezTo>
                    <a:cubicBezTo>
                      <a:pt x="12" y="12"/>
                      <a:pt x="10" y="10"/>
                      <a:pt x="10" y="9"/>
                    </a:cubicBezTo>
                    <a:cubicBezTo>
                      <a:pt x="9" y="7"/>
                      <a:pt x="11" y="7"/>
                      <a:pt x="10" y="6"/>
                    </a:cubicBezTo>
                    <a:cubicBezTo>
                      <a:pt x="9" y="4"/>
                      <a:pt x="8" y="2"/>
                      <a:pt x="7"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3" name="Freeform 165"/>
              <p:cNvSpPr>
                <a:spLocks noChangeArrowheads="1"/>
              </p:cNvSpPr>
              <p:nvPr/>
            </p:nvSpPr>
            <p:spPr bwMode="auto">
              <a:xfrm>
                <a:off x="447675" y="963613"/>
                <a:ext cx="17463" cy="7938"/>
              </a:xfrm>
              <a:custGeom>
                <a:avLst/>
                <a:gdLst>
                  <a:gd name="T0" fmla="*/ 3 w 22"/>
                  <a:gd name="T1" fmla="*/ 6 h 9"/>
                  <a:gd name="T2" fmla="*/ 9 w 22"/>
                  <a:gd name="T3" fmla="*/ 7 h 9"/>
                  <a:gd name="T4" fmla="*/ 17 w 22"/>
                  <a:gd name="T5" fmla="*/ 9 h 9"/>
                  <a:gd name="T6" fmla="*/ 21 w 22"/>
                  <a:gd name="T7" fmla="*/ 7 h 9"/>
                  <a:gd name="T8" fmla="*/ 13 w 22"/>
                  <a:gd name="T9" fmla="*/ 5 h 9"/>
                  <a:gd name="T10" fmla="*/ 4 w 22"/>
                  <a:gd name="T11" fmla="*/ 0 h 9"/>
                  <a:gd name="T12" fmla="*/ 3 w 22"/>
                  <a:gd name="T13" fmla="*/ 6 h 9"/>
                  <a:gd name="T14" fmla="*/ 0 60000 65536"/>
                  <a:gd name="T15" fmla="*/ 0 60000 65536"/>
                  <a:gd name="T16" fmla="*/ 0 60000 65536"/>
                  <a:gd name="T17" fmla="*/ 0 60000 65536"/>
                  <a:gd name="T18" fmla="*/ 0 60000 65536"/>
                  <a:gd name="T19" fmla="*/ 0 60000 65536"/>
                  <a:gd name="T20" fmla="*/ 0 60000 65536"/>
                  <a:gd name="T21" fmla="*/ 0 w 22"/>
                  <a:gd name="T22" fmla="*/ 0 h 9"/>
                  <a:gd name="T23" fmla="*/ 22 w 2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9">
                    <a:moveTo>
                      <a:pt x="3" y="6"/>
                    </a:moveTo>
                    <a:cubicBezTo>
                      <a:pt x="4" y="7"/>
                      <a:pt x="7" y="7"/>
                      <a:pt x="9" y="7"/>
                    </a:cubicBezTo>
                    <a:cubicBezTo>
                      <a:pt x="12" y="8"/>
                      <a:pt x="14" y="9"/>
                      <a:pt x="17" y="9"/>
                    </a:cubicBezTo>
                    <a:cubicBezTo>
                      <a:pt x="18" y="9"/>
                      <a:pt x="22" y="9"/>
                      <a:pt x="21" y="7"/>
                    </a:cubicBezTo>
                    <a:cubicBezTo>
                      <a:pt x="20" y="5"/>
                      <a:pt x="16" y="6"/>
                      <a:pt x="13" y="5"/>
                    </a:cubicBezTo>
                    <a:cubicBezTo>
                      <a:pt x="9" y="5"/>
                      <a:pt x="9" y="1"/>
                      <a:pt x="4" y="0"/>
                    </a:cubicBezTo>
                    <a:cubicBezTo>
                      <a:pt x="0" y="0"/>
                      <a:pt x="0" y="4"/>
                      <a:pt x="3"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4" name="Freeform 166"/>
              <p:cNvSpPr>
                <a:spLocks noChangeArrowheads="1"/>
              </p:cNvSpPr>
              <p:nvPr/>
            </p:nvSpPr>
            <p:spPr bwMode="auto">
              <a:xfrm>
                <a:off x="460375" y="947738"/>
                <a:ext cx="4763" cy="6350"/>
              </a:xfrm>
              <a:custGeom>
                <a:avLst/>
                <a:gdLst>
                  <a:gd name="T0" fmla="*/ 8 w 8"/>
                  <a:gd name="T1" fmla="*/ 5 h 7"/>
                  <a:gd name="T2" fmla="*/ 8 w 8"/>
                  <a:gd name="T3" fmla="*/ 2 h 7"/>
                  <a:gd name="T4" fmla="*/ 3 w 8"/>
                  <a:gd name="T5" fmla="*/ 4 h 7"/>
                  <a:gd name="T6" fmla="*/ 8 w 8"/>
                  <a:gd name="T7" fmla="*/ 5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8" y="5"/>
                    </a:moveTo>
                    <a:cubicBezTo>
                      <a:pt x="8" y="5"/>
                      <a:pt x="8" y="2"/>
                      <a:pt x="8" y="2"/>
                    </a:cubicBezTo>
                    <a:cubicBezTo>
                      <a:pt x="4" y="0"/>
                      <a:pt x="0" y="0"/>
                      <a:pt x="3" y="4"/>
                    </a:cubicBezTo>
                    <a:cubicBezTo>
                      <a:pt x="4" y="5"/>
                      <a:pt x="7" y="7"/>
                      <a:pt x="8"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5" name="Freeform 167"/>
              <p:cNvSpPr>
                <a:spLocks noChangeArrowheads="1"/>
              </p:cNvSpPr>
              <p:nvPr/>
            </p:nvSpPr>
            <p:spPr bwMode="auto">
              <a:xfrm>
                <a:off x="452438" y="960438"/>
                <a:ext cx="9525" cy="6350"/>
              </a:xfrm>
              <a:custGeom>
                <a:avLst/>
                <a:gdLst>
                  <a:gd name="T0" fmla="*/ 1 w 12"/>
                  <a:gd name="T1" fmla="*/ 3 h 9"/>
                  <a:gd name="T2" fmla="*/ 11 w 12"/>
                  <a:gd name="T3" fmla="*/ 6 h 9"/>
                  <a:gd name="T4" fmla="*/ 1 w 12"/>
                  <a:gd name="T5" fmla="*/ 3 h 9"/>
                  <a:gd name="T6" fmla="*/ 0 60000 65536"/>
                  <a:gd name="T7" fmla="*/ 0 60000 65536"/>
                  <a:gd name="T8" fmla="*/ 0 60000 65536"/>
                  <a:gd name="T9" fmla="*/ 0 w 12"/>
                  <a:gd name="T10" fmla="*/ 0 h 9"/>
                  <a:gd name="T11" fmla="*/ 12 w 12"/>
                  <a:gd name="T12" fmla="*/ 9 h 9"/>
                </a:gdLst>
                <a:ahLst/>
                <a:cxnLst>
                  <a:cxn ang="T6">
                    <a:pos x="T0" y="T1"/>
                  </a:cxn>
                  <a:cxn ang="T7">
                    <a:pos x="T2" y="T3"/>
                  </a:cxn>
                  <a:cxn ang="T8">
                    <a:pos x="T4" y="T5"/>
                  </a:cxn>
                </a:cxnLst>
                <a:rect l="T9" t="T10" r="T11" b="T12"/>
                <a:pathLst>
                  <a:path w="12" h="9">
                    <a:moveTo>
                      <a:pt x="1" y="3"/>
                    </a:moveTo>
                    <a:cubicBezTo>
                      <a:pt x="1" y="6"/>
                      <a:pt x="9" y="9"/>
                      <a:pt x="11" y="6"/>
                    </a:cubicBezTo>
                    <a:cubicBezTo>
                      <a:pt x="12" y="1"/>
                      <a:pt x="0" y="0"/>
                      <a:pt x="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6" name="Freeform 168"/>
              <p:cNvSpPr>
                <a:spLocks noChangeArrowheads="1"/>
              </p:cNvSpPr>
              <p:nvPr/>
            </p:nvSpPr>
            <p:spPr bwMode="auto">
              <a:xfrm>
                <a:off x="568325" y="1100138"/>
                <a:ext cx="3175" cy="3175"/>
              </a:xfrm>
              <a:custGeom>
                <a:avLst/>
                <a:gdLst>
                  <a:gd name="T0" fmla="*/ 1 w 5"/>
                  <a:gd name="T1" fmla="*/ 1 h 5"/>
                  <a:gd name="T2" fmla="*/ 1 w 5"/>
                  <a:gd name="T3" fmla="*/ 4 h 5"/>
                  <a:gd name="T4" fmla="*/ 4 w 5"/>
                  <a:gd name="T5" fmla="*/ 4 h 5"/>
                  <a:gd name="T6" fmla="*/ 3 w 5"/>
                  <a:gd name="T7" fmla="*/ 2 h 5"/>
                  <a:gd name="T8" fmla="*/ 1 w 5"/>
                  <a:gd name="T9" fmla="*/ 1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1" y="1"/>
                    </a:moveTo>
                    <a:cubicBezTo>
                      <a:pt x="0" y="2"/>
                      <a:pt x="1" y="3"/>
                      <a:pt x="1" y="4"/>
                    </a:cubicBezTo>
                    <a:cubicBezTo>
                      <a:pt x="1" y="4"/>
                      <a:pt x="4" y="5"/>
                      <a:pt x="4" y="4"/>
                    </a:cubicBezTo>
                    <a:cubicBezTo>
                      <a:pt x="5" y="3"/>
                      <a:pt x="4" y="2"/>
                      <a:pt x="3" y="2"/>
                    </a:cubicBezTo>
                    <a:cubicBezTo>
                      <a:pt x="3" y="2"/>
                      <a:pt x="1" y="0"/>
                      <a:pt x="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7" name="Freeform 169"/>
              <p:cNvSpPr>
                <a:spLocks noChangeArrowheads="1"/>
              </p:cNvSpPr>
              <p:nvPr/>
            </p:nvSpPr>
            <p:spPr bwMode="auto">
              <a:xfrm>
                <a:off x="449263" y="949325"/>
                <a:ext cx="6350" cy="4763"/>
              </a:xfrm>
              <a:custGeom>
                <a:avLst/>
                <a:gdLst>
                  <a:gd name="T0" fmla="*/ 5 w 9"/>
                  <a:gd name="T1" fmla="*/ 1 h 6"/>
                  <a:gd name="T2" fmla="*/ 6 w 9"/>
                  <a:gd name="T3" fmla="*/ 5 h 6"/>
                  <a:gd name="T4" fmla="*/ 8 w 9"/>
                  <a:gd name="T5" fmla="*/ 2 h 6"/>
                  <a:gd name="T6" fmla="*/ 5 w 9"/>
                  <a:gd name="T7" fmla="*/ 1 h 6"/>
                  <a:gd name="T8" fmla="*/ 0 60000 65536"/>
                  <a:gd name="T9" fmla="*/ 0 60000 65536"/>
                  <a:gd name="T10" fmla="*/ 0 60000 65536"/>
                  <a:gd name="T11" fmla="*/ 0 60000 65536"/>
                  <a:gd name="T12" fmla="*/ 0 w 9"/>
                  <a:gd name="T13" fmla="*/ 0 h 6"/>
                  <a:gd name="T14" fmla="*/ 9 w 9"/>
                  <a:gd name="T15" fmla="*/ 6 h 6"/>
                </a:gdLst>
                <a:ahLst/>
                <a:cxnLst>
                  <a:cxn ang="T8">
                    <a:pos x="T0" y="T1"/>
                  </a:cxn>
                  <a:cxn ang="T9">
                    <a:pos x="T2" y="T3"/>
                  </a:cxn>
                  <a:cxn ang="T10">
                    <a:pos x="T4" y="T5"/>
                  </a:cxn>
                  <a:cxn ang="T11">
                    <a:pos x="T6" y="T7"/>
                  </a:cxn>
                </a:cxnLst>
                <a:rect l="T12" t="T13" r="T14" b="T15"/>
                <a:pathLst>
                  <a:path w="9" h="6">
                    <a:moveTo>
                      <a:pt x="5" y="1"/>
                    </a:moveTo>
                    <a:cubicBezTo>
                      <a:pt x="0" y="0"/>
                      <a:pt x="2" y="6"/>
                      <a:pt x="6" y="5"/>
                    </a:cubicBezTo>
                    <a:cubicBezTo>
                      <a:pt x="9" y="5"/>
                      <a:pt x="8" y="3"/>
                      <a:pt x="8" y="2"/>
                    </a:cubicBezTo>
                    <a:cubicBezTo>
                      <a:pt x="8" y="1"/>
                      <a:pt x="6" y="1"/>
                      <a:pt x="5"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8" name="Freeform 170"/>
              <p:cNvSpPr>
                <a:spLocks noChangeArrowheads="1"/>
              </p:cNvSpPr>
              <p:nvPr/>
            </p:nvSpPr>
            <p:spPr bwMode="auto">
              <a:xfrm>
                <a:off x="496888" y="954088"/>
                <a:ext cx="4763" cy="4763"/>
              </a:xfrm>
              <a:custGeom>
                <a:avLst/>
                <a:gdLst>
                  <a:gd name="T0" fmla="*/ 6 w 7"/>
                  <a:gd name="T1" fmla="*/ 5 h 6"/>
                  <a:gd name="T2" fmla="*/ 4 w 7"/>
                  <a:gd name="T3" fmla="*/ 1 h 6"/>
                  <a:gd name="T4" fmla="*/ 4 w 7"/>
                  <a:gd name="T5" fmla="*/ 1 h 6"/>
                  <a:gd name="T6" fmla="*/ 2 w 7"/>
                  <a:gd name="T7" fmla="*/ 5 h 6"/>
                  <a:gd name="T8" fmla="*/ 6 w 7"/>
                  <a:gd name="T9" fmla="*/ 5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5"/>
                    </a:moveTo>
                    <a:cubicBezTo>
                      <a:pt x="7" y="3"/>
                      <a:pt x="6" y="2"/>
                      <a:pt x="4" y="1"/>
                    </a:cubicBezTo>
                    <a:cubicBezTo>
                      <a:pt x="4" y="1"/>
                      <a:pt x="4" y="1"/>
                      <a:pt x="4" y="1"/>
                    </a:cubicBezTo>
                    <a:cubicBezTo>
                      <a:pt x="0" y="0"/>
                      <a:pt x="0" y="4"/>
                      <a:pt x="2" y="5"/>
                    </a:cubicBezTo>
                    <a:cubicBezTo>
                      <a:pt x="4" y="6"/>
                      <a:pt x="6" y="6"/>
                      <a:pt x="6"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39" name="Freeform 171"/>
              <p:cNvSpPr>
                <a:spLocks noChangeArrowheads="1"/>
              </p:cNvSpPr>
              <p:nvPr/>
            </p:nvSpPr>
            <p:spPr bwMode="auto">
              <a:xfrm>
                <a:off x="444500" y="958850"/>
                <a:ext cx="6350" cy="3175"/>
              </a:xfrm>
              <a:custGeom>
                <a:avLst/>
                <a:gdLst>
                  <a:gd name="T0" fmla="*/ 2 w 8"/>
                  <a:gd name="T1" fmla="*/ 0 h 5"/>
                  <a:gd name="T2" fmla="*/ 1 w 8"/>
                  <a:gd name="T3" fmla="*/ 3 h 5"/>
                  <a:gd name="T4" fmla="*/ 6 w 8"/>
                  <a:gd name="T5" fmla="*/ 5 h 5"/>
                  <a:gd name="T6" fmla="*/ 7 w 8"/>
                  <a:gd name="T7" fmla="*/ 2 h 5"/>
                  <a:gd name="T8" fmla="*/ 2 w 8"/>
                  <a:gd name="T9" fmla="*/ 0 h 5"/>
                  <a:gd name="T10" fmla="*/ 0 60000 65536"/>
                  <a:gd name="T11" fmla="*/ 0 60000 65536"/>
                  <a:gd name="T12" fmla="*/ 0 60000 65536"/>
                  <a:gd name="T13" fmla="*/ 0 60000 65536"/>
                  <a:gd name="T14" fmla="*/ 0 60000 65536"/>
                  <a:gd name="T15" fmla="*/ 0 w 8"/>
                  <a:gd name="T16" fmla="*/ 0 h 5"/>
                  <a:gd name="T17" fmla="*/ 8 w 8"/>
                  <a:gd name="T18" fmla="*/ 5 h 5"/>
                </a:gdLst>
                <a:ahLst/>
                <a:cxnLst>
                  <a:cxn ang="T10">
                    <a:pos x="T0" y="T1"/>
                  </a:cxn>
                  <a:cxn ang="T11">
                    <a:pos x="T2" y="T3"/>
                  </a:cxn>
                  <a:cxn ang="T12">
                    <a:pos x="T4" y="T5"/>
                  </a:cxn>
                  <a:cxn ang="T13">
                    <a:pos x="T6" y="T7"/>
                  </a:cxn>
                  <a:cxn ang="T14">
                    <a:pos x="T8" y="T9"/>
                  </a:cxn>
                </a:cxnLst>
                <a:rect l="T15" t="T16" r="T17" b="T18"/>
                <a:pathLst>
                  <a:path w="8" h="5">
                    <a:moveTo>
                      <a:pt x="2" y="0"/>
                    </a:moveTo>
                    <a:cubicBezTo>
                      <a:pt x="0" y="0"/>
                      <a:pt x="0" y="2"/>
                      <a:pt x="1" y="3"/>
                    </a:cubicBezTo>
                    <a:cubicBezTo>
                      <a:pt x="2" y="4"/>
                      <a:pt x="4" y="5"/>
                      <a:pt x="6" y="5"/>
                    </a:cubicBezTo>
                    <a:cubicBezTo>
                      <a:pt x="8" y="5"/>
                      <a:pt x="7" y="3"/>
                      <a:pt x="7" y="2"/>
                    </a:cubicBezTo>
                    <a:cubicBezTo>
                      <a:pt x="5" y="2"/>
                      <a:pt x="4" y="0"/>
                      <a:pt x="2"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0" name="Freeform 172"/>
              <p:cNvSpPr>
                <a:spLocks noChangeArrowheads="1"/>
              </p:cNvSpPr>
              <p:nvPr/>
            </p:nvSpPr>
            <p:spPr bwMode="auto">
              <a:xfrm>
                <a:off x="563563" y="1095375"/>
                <a:ext cx="6350" cy="4763"/>
              </a:xfrm>
              <a:custGeom>
                <a:avLst/>
                <a:gdLst>
                  <a:gd name="T0" fmla="*/ 5 w 7"/>
                  <a:gd name="T1" fmla="*/ 1 h 5"/>
                  <a:gd name="T2" fmla="*/ 3 w 7"/>
                  <a:gd name="T3" fmla="*/ 2 h 5"/>
                  <a:gd name="T4" fmla="*/ 2 w 7"/>
                  <a:gd name="T5" fmla="*/ 4 h 5"/>
                  <a:gd name="T6" fmla="*/ 6 w 7"/>
                  <a:gd name="T7" fmla="*/ 5 h 5"/>
                  <a:gd name="T8" fmla="*/ 6 w 7"/>
                  <a:gd name="T9" fmla="*/ 3 h 5"/>
                  <a:gd name="T10" fmla="*/ 5 w 7"/>
                  <a:gd name="T11" fmla="*/ 2 h 5"/>
                  <a:gd name="T12" fmla="*/ 5 w 7"/>
                  <a:gd name="T13" fmla="*/ 1 h 5"/>
                  <a:gd name="T14" fmla="*/ 0 60000 65536"/>
                  <a:gd name="T15" fmla="*/ 0 60000 65536"/>
                  <a:gd name="T16" fmla="*/ 0 60000 65536"/>
                  <a:gd name="T17" fmla="*/ 0 60000 65536"/>
                  <a:gd name="T18" fmla="*/ 0 60000 65536"/>
                  <a:gd name="T19" fmla="*/ 0 60000 65536"/>
                  <a:gd name="T20" fmla="*/ 0 60000 65536"/>
                  <a:gd name="T21" fmla="*/ 0 w 7"/>
                  <a:gd name="T22" fmla="*/ 0 h 5"/>
                  <a:gd name="T23" fmla="*/ 7 w 7"/>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5">
                    <a:moveTo>
                      <a:pt x="5" y="1"/>
                    </a:moveTo>
                    <a:cubicBezTo>
                      <a:pt x="3" y="0"/>
                      <a:pt x="0" y="2"/>
                      <a:pt x="3" y="2"/>
                    </a:cubicBezTo>
                    <a:cubicBezTo>
                      <a:pt x="4" y="3"/>
                      <a:pt x="2" y="4"/>
                      <a:pt x="2" y="4"/>
                    </a:cubicBezTo>
                    <a:cubicBezTo>
                      <a:pt x="2" y="5"/>
                      <a:pt x="6" y="5"/>
                      <a:pt x="6" y="5"/>
                    </a:cubicBezTo>
                    <a:cubicBezTo>
                      <a:pt x="7" y="4"/>
                      <a:pt x="6" y="3"/>
                      <a:pt x="6" y="3"/>
                    </a:cubicBezTo>
                    <a:cubicBezTo>
                      <a:pt x="5" y="2"/>
                      <a:pt x="5" y="2"/>
                      <a:pt x="5" y="2"/>
                    </a:cubicBezTo>
                    <a:cubicBezTo>
                      <a:pt x="5" y="1"/>
                      <a:pt x="6" y="1"/>
                      <a:pt x="5"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1" name="Freeform 173"/>
              <p:cNvSpPr>
                <a:spLocks noChangeArrowheads="1"/>
              </p:cNvSpPr>
              <p:nvPr/>
            </p:nvSpPr>
            <p:spPr bwMode="auto">
              <a:xfrm>
                <a:off x="533400" y="842963"/>
                <a:ext cx="11113" cy="7938"/>
              </a:xfrm>
              <a:custGeom>
                <a:avLst/>
                <a:gdLst>
                  <a:gd name="T0" fmla="*/ 11 w 15"/>
                  <a:gd name="T1" fmla="*/ 3 h 9"/>
                  <a:gd name="T2" fmla="*/ 3 w 15"/>
                  <a:gd name="T3" fmla="*/ 2 h 9"/>
                  <a:gd name="T4" fmla="*/ 2 w 15"/>
                  <a:gd name="T5" fmla="*/ 4 h 9"/>
                  <a:gd name="T6" fmla="*/ 8 w 15"/>
                  <a:gd name="T7" fmla="*/ 4 h 9"/>
                  <a:gd name="T8" fmla="*/ 13 w 15"/>
                  <a:gd name="T9" fmla="*/ 8 h 9"/>
                  <a:gd name="T10" fmla="*/ 14 w 15"/>
                  <a:gd name="T11" fmla="*/ 4 h 9"/>
                  <a:gd name="T12" fmla="*/ 11 w 15"/>
                  <a:gd name="T13" fmla="*/ 3 h 9"/>
                  <a:gd name="T14" fmla="*/ 0 60000 65536"/>
                  <a:gd name="T15" fmla="*/ 0 60000 65536"/>
                  <a:gd name="T16" fmla="*/ 0 60000 65536"/>
                  <a:gd name="T17" fmla="*/ 0 60000 65536"/>
                  <a:gd name="T18" fmla="*/ 0 60000 65536"/>
                  <a:gd name="T19" fmla="*/ 0 60000 65536"/>
                  <a:gd name="T20" fmla="*/ 0 60000 65536"/>
                  <a:gd name="T21" fmla="*/ 0 w 15"/>
                  <a:gd name="T22" fmla="*/ 0 h 9"/>
                  <a:gd name="T23" fmla="*/ 15 w 15"/>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9">
                    <a:moveTo>
                      <a:pt x="11" y="3"/>
                    </a:moveTo>
                    <a:cubicBezTo>
                      <a:pt x="11" y="0"/>
                      <a:pt x="5" y="1"/>
                      <a:pt x="3" y="2"/>
                    </a:cubicBezTo>
                    <a:cubicBezTo>
                      <a:pt x="1" y="2"/>
                      <a:pt x="0" y="3"/>
                      <a:pt x="2" y="4"/>
                    </a:cubicBezTo>
                    <a:cubicBezTo>
                      <a:pt x="4" y="4"/>
                      <a:pt x="6" y="4"/>
                      <a:pt x="8" y="4"/>
                    </a:cubicBezTo>
                    <a:cubicBezTo>
                      <a:pt x="10" y="4"/>
                      <a:pt x="10" y="9"/>
                      <a:pt x="13" y="8"/>
                    </a:cubicBezTo>
                    <a:cubicBezTo>
                      <a:pt x="14" y="7"/>
                      <a:pt x="15" y="5"/>
                      <a:pt x="14" y="4"/>
                    </a:cubicBezTo>
                    <a:cubicBezTo>
                      <a:pt x="13" y="3"/>
                      <a:pt x="10" y="5"/>
                      <a:pt x="1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2" name="Freeform 174"/>
              <p:cNvSpPr>
                <a:spLocks noChangeArrowheads="1"/>
              </p:cNvSpPr>
              <p:nvPr/>
            </p:nvSpPr>
            <p:spPr bwMode="auto">
              <a:xfrm>
                <a:off x="528638" y="882650"/>
                <a:ext cx="14288" cy="3175"/>
              </a:xfrm>
              <a:custGeom>
                <a:avLst/>
                <a:gdLst>
                  <a:gd name="T0" fmla="*/ 10 w 18"/>
                  <a:gd name="T1" fmla="*/ 2 h 6"/>
                  <a:gd name="T2" fmla="*/ 3 w 18"/>
                  <a:gd name="T3" fmla="*/ 0 h 6"/>
                  <a:gd name="T4" fmla="*/ 3 w 18"/>
                  <a:gd name="T5" fmla="*/ 4 h 6"/>
                  <a:gd name="T6" fmla="*/ 7 w 18"/>
                  <a:gd name="T7" fmla="*/ 5 h 6"/>
                  <a:gd name="T8" fmla="*/ 12 w 18"/>
                  <a:gd name="T9" fmla="*/ 5 h 6"/>
                  <a:gd name="T10" fmla="*/ 18 w 18"/>
                  <a:gd name="T11" fmla="*/ 3 h 6"/>
                  <a:gd name="T12" fmla="*/ 10 w 18"/>
                  <a:gd name="T13" fmla="*/ 2 h 6"/>
                  <a:gd name="T14" fmla="*/ 0 60000 65536"/>
                  <a:gd name="T15" fmla="*/ 0 60000 65536"/>
                  <a:gd name="T16" fmla="*/ 0 60000 65536"/>
                  <a:gd name="T17" fmla="*/ 0 60000 65536"/>
                  <a:gd name="T18" fmla="*/ 0 60000 65536"/>
                  <a:gd name="T19" fmla="*/ 0 60000 65536"/>
                  <a:gd name="T20" fmla="*/ 0 60000 65536"/>
                  <a:gd name="T21" fmla="*/ 0 w 18"/>
                  <a:gd name="T22" fmla="*/ 0 h 6"/>
                  <a:gd name="T23" fmla="*/ 18 w 1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6">
                    <a:moveTo>
                      <a:pt x="10" y="2"/>
                    </a:moveTo>
                    <a:cubicBezTo>
                      <a:pt x="7" y="2"/>
                      <a:pt x="6" y="1"/>
                      <a:pt x="3" y="0"/>
                    </a:cubicBezTo>
                    <a:cubicBezTo>
                      <a:pt x="1" y="0"/>
                      <a:pt x="0" y="4"/>
                      <a:pt x="3" y="4"/>
                    </a:cubicBezTo>
                    <a:cubicBezTo>
                      <a:pt x="5" y="4"/>
                      <a:pt x="5" y="5"/>
                      <a:pt x="7" y="5"/>
                    </a:cubicBezTo>
                    <a:cubicBezTo>
                      <a:pt x="8" y="5"/>
                      <a:pt x="10" y="5"/>
                      <a:pt x="12" y="5"/>
                    </a:cubicBezTo>
                    <a:cubicBezTo>
                      <a:pt x="14" y="5"/>
                      <a:pt x="18" y="6"/>
                      <a:pt x="18" y="3"/>
                    </a:cubicBezTo>
                    <a:cubicBezTo>
                      <a:pt x="16" y="1"/>
                      <a:pt x="13" y="2"/>
                      <a:pt x="1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3" name="Freeform 175"/>
              <p:cNvSpPr>
                <a:spLocks noChangeArrowheads="1"/>
              </p:cNvSpPr>
              <p:nvPr/>
            </p:nvSpPr>
            <p:spPr bwMode="auto">
              <a:xfrm>
                <a:off x="587375" y="914400"/>
                <a:ext cx="9525" cy="4763"/>
              </a:xfrm>
              <a:custGeom>
                <a:avLst/>
                <a:gdLst>
                  <a:gd name="T0" fmla="*/ 2 w 13"/>
                  <a:gd name="T1" fmla="*/ 3 h 6"/>
                  <a:gd name="T2" fmla="*/ 8 w 13"/>
                  <a:gd name="T3" fmla="*/ 6 h 6"/>
                  <a:gd name="T4" fmla="*/ 11 w 13"/>
                  <a:gd name="T5" fmla="*/ 5 h 6"/>
                  <a:gd name="T6" fmla="*/ 11 w 13"/>
                  <a:gd name="T7" fmla="*/ 3 h 6"/>
                  <a:gd name="T8" fmla="*/ 5 w 13"/>
                  <a:gd name="T9" fmla="*/ 1 h 6"/>
                  <a:gd name="T10" fmla="*/ 2 w 13"/>
                  <a:gd name="T11" fmla="*/ 3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2" y="3"/>
                    </a:moveTo>
                    <a:cubicBezTo>
                      <a:pt x="4" y="4"/>
                      <a:pt x="5" y="6"/>
                      <a:pt x="8" y="6"/>
                    </a:cubicBezTo>
                    <a:cubicBezTo>
                      <a:pt x="9" y="6"/>
                      <a:pt x="10" y="5"/>
                      <a:pt x="11" y="5"/>
                    </a:cubicBezTo>
                    <a:cubicBezTo>
                      <a:pt x="13" y="5"/>
                      <a:pt x="13" y="3"/>
                      <a:pt x="11" y="3"/>
                    </a:cubicBezTo>
                    <a:cubicBezTo>
                      <a:pt x="8" y="4"/>
                      <a:pt x="7" y="2"/>
                      <a:pt x="5" y="1"/>
                    </a:cubicBezTo>
                    <a:cubicBezTo>
                      <a:pt x="2" y="0"/>
                      <a:pt x="0" y="2"/>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4" name="Freeform 176"/>
              <p:cNvSpPr>
                <a:spLocks noChangeArrowheads="1"/>
              </p:cNvSpPr>
              <p:nvPr/>
            </p:nvSpPr>
            <p:spPr bwMode="auto">
              <a:xfrm>
                <a:off x="496888" y="855663"/>
                <a:ext cx="3175" cy="3175"/>
              </a:xfrm>
              <a:custGeom>
                <a:avLst/>
                <a:gdLst>
                  <a:gd name="T0" fmla="*/ 5 w 5"/>
                  <a:gd name="T1" fmla="*/ 2 h 3"/>
                  <a:gd name="T2" fmla="*/ 2 w 5"/>
                  <a:gd name="T3" fmla="*/ 2 h 3"/>
                  <a:gd name="T4" fmla="*/ 5 w 5"/>
                  <a:gd name="T5" fmla="*/ 2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2"/>
                    </a:moveTo>
                    <a:cubicBezTo>
                      <a:pt x="5" y="0"/>
                      <a:pt x="0" y="2"/>
                      <a:pt x="2" y="2"/>
                    </a:cubicBezTo>
                    <a:cubicBezTo>
                      <a:pt x="3" y="2"/>
                      <a:pt x="5" y="3"/>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5" name="Freeform 177"/>
              <p:cNvSpPr>
                <a:spLocks noChangeArrowheads="1"/>
              </p:cNvSpPr>
              <p:nvPr/>
            </p:nvSpPr>
            <p:spPr bwMode="auto">
              <a:xfrm>
                <a:off x="552450" y="863600"/>
                <a:ext cx="41275" cy="19050"/>
              </a:xfrm>
              <a:custGeom>
                <a:avLst/>
                <a:gdLst>
                  <a:gd name="T0" fmla="*/ 52 w 56"/>
                  <a:gd name="T1" fmla="*/ 6 h 25"/>
                  <a:gd name="T2" fmla="*/ 48 w 56"/>
                  <a:gd name="T3" fmla="*/ 6 h 25"/>
                  <a:gd name="T4" fmla="*/ 45 w 56"/>
                  <a:gd name="T5" fmla="*/ 3 h 25"/>
                  <a:gd name="T6" fmla="*/ 41 w 56"/>
                  <a:gd name="T7" fmla="*/ 1 h 25"/>
                  <a:gd name="T8" fmla="*/ 27 w 56"/>
                  <a:gd name="T9" fmla="*/ 4 h 25"/>
                  <a:gd name="T10" fmla="*/ 21 w 56"/>
                  <a:gd name="T11" fmla="*/ 4 h 25"/>
                  <a:gd name="T12" fmla="*/ 15 w 56"/>
                  <a:gd name="T13" fmla="*/ 5 h 25"/>
                  <a:gd name="T14" fmla="*/ 15 w 56"/>
                  <a:gd name="T15" fmla="*/ 11 h 25"/>
                  <a:gd name="T16" fmla="*/ 18 w 56"/>
                  <a:gd name="T17" fmla="*/ 16 h 25"/>
                  <a:gd name="T18" fmla="*/ 13 w 56"/>
                  <a:gd name="T19" fmla="*/ 18 h 25"/>
                  <a:gd name="T20" fmla="*/ 6 w 56"/>
                  <a:gd name="T21" fmla="*/ 21 h 25"/>
                  <a:gd name="T22" fmla="*/ 3 w 56"/>
                  <a:gd name="T23" fmla="*/ 24 h 25"/>
                  <a:gd name="T24" fmla="*/ 19 w 56"/>
                  <a:gd name="T25" fmla="*/ 21 h 25"/>
                  <a:gd name="T26" fmla="*/ 28 w 56"/>
                  <a:gd name="T27" fmla="*/ 20 h 25"/>
                  <a:gd name="T28" fmla="*/ 33 w 56"/>
                  <a:gd name="T29" fmla="*/ 15 h 25"/>
                  <a:gd name="T30" fmla="*/ 35 w 56"/>
                  <a:gd name="T31" fmla="*/ 13 h 25"/>
                  <a:gd name="T32" fmla="*/ 39 w 56"/>
                  <a:gd name="T33" fmla="*/ 12 h 25"/>
                  <a:gd name="T34" fmla="*/ 48 w 56"/>
                  <a:gd name="T35" fmla="*/ 10 h 25"/>
                  <a:gd name="T36" fmla="*/ 52 w 56"/>
                  <a:gd name="T37" fmla="*/ 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25"/>
                  <a:gd name="T59" fmla="*/ 56 w 5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25">
                    <a:moveTo>
                      <a:pt x="52" y="6"/>
                    </a:moveTo>
                    <a:cubicBezTo>
                      <a:pt x="51" y="6"/>
                      <a:pt x="49" y="6"/>
                      <a:pt x="48" y="6"/>
                    </a:cubicBezTo>
                    <a:cubicBezTo>
                      <a:pt x="46" y="6"/>
                      <a:pt x="46" y="4"/>
                      <a:pt x="45" y="3"/>
                    </a:cubicBezTo>
                    <a:cubicBezTo>
                      <a:pt x="43" y="3"/>
                      <a:pt x="43" y="0"/>
                      <a:pt x="41" y="1"/>
                    </a:cubicBezTo>
                    <a:cubicBezTo>
                      <a:pt x="36" y="2"/>
                      <a:pt x="32" y="4"/>
                      <a:pt x="27" y="4"/>
                    </a:cubicBezTo>
                    <a:cubicBezTo>
                      <a:pt x="25" y="5"/>
                      <a:pt x="23" y="4"/>
                      <a:pt x="21" y="4"/>
                    </a:cubicBezTo>
                    <a:cubicBezTo>
                      <a:pt x="19" y="4"/>
                      <a:pt x="18" y="5"/>
                      <a:pt x="15" y="5"/>
                    </a:cubicBezTo>
                    <a:cubicBezTo>
                      <a:pt x="15" y="6"/>
                      <a:pt x="14" y="10"/>
                      <a:pt x="15" y="11"/>
                    </a:cubicBezTo>
                    <a:cubicBezTo>
                      <a:pt x="16" y="13"/>
                      <a:pt x="17" y="14"/>
                      <a:pt x="18" y="16"/>
                    </a:cubicBezTo>
                    <a:cubicBezTo>
                      <a:pt x="18" y="18"/>
                      <a:pt x="15" y="17"/>
                      <a:pt x="13" y="18"/>
                    </a:cubicBezTo>
                    <a:cubicBezTo>
                      <a:pt x="9" y="20"/>
                      <a:pt x="10" y="22"/>
                      <a:pt x="6" y="21"/>
                    </a:cubicBezTo>
                    <a:cubicBezTo>
                      <a:pt x="3" y="21"/>
                      <a:pt x="0" y="24"/>
                      <a:pt x="3" y="24"/>
                    </a:cubicBezTo>
                    <a:cubicBezTo>
                      <a:pt x="9" y="24"/>
                      <a:pt x="14" y="25"/>
                      <a:pt x="19" y="21"/>
                    </a:cubicBezTo>
                    <a:cubicBezTo>
                      <a:pt x="22" y="19"/>
                      <a:pt x="25" y="21"/>
                      <a:pt x="28" y="20"/>
                    </a:cubicBezTo>
                    <a:cubicBezTo>
                      <a:pt x="31" y="20"/>
                      <a:pt x="30" y="17"/>
                      <a:pt x="33" y="15"/>
                    </a:cubicBezTo>
                    <a:cubicBezTo>
                      <a:pt x="35" y="15"/>
                      <a:pt x="34" y="14"/>
                      <a:pt x="35" y="13"/>
                    </a:cubicBezTo>
                    <a:cubicBezTo>
                      <a:pt x="36" y="12"/>
                      <a:pt x="38" y="12"/>
                      <a:pt x="39" y="12"/>
                    </a:cubicBezTo>
                    <a:cubicBezTo>
                      <a:pt x="42" y="13"/>
                      <a:pt x="45" y="10"/>
                      <a:pt x="48" y="10"/>
                    </a:cubicBezTo>
                    <a:cubicBezTo>
                      <a:pt x="49" y="9"/>
                      <a:pt x="56" y="7"/>
                      <a:pt x="52"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6" name="Freeform 178"/>
              <p:cNvSpPr>
                <a:spLocks noChangeArrowheads="1"/>
              </p:cNvSpPr>
              <p:nvPr/>
            </p:nvSpPr>
            <p:spPr bwMode="auto">
              <a:xfrm>
                <a:off x="563563" y="1101725"/>
                <a:ext cx="3175" cy="1588"/>
              </a:xfrm>
              <a:custGeom>
                <a:avLst/>
                <a:gdLst>
                  <a:gd name="T0" fmla="*/ 0 w 4"/>
                  <a:gd name="T1" fmla="*/ 2 h 2"/>
                  <a:gd name="T2" fmla="*/ 4 w 4"/>
                  <a:gd name="T3" fmla="*/ 1 h 2"/>
                  <a:gd name="T4" fmla="*/ 0 w 4"/>
                  <a:gd name="T5" fmla="*/ 2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2"/>
                    </a:moveTo>
                    <a:cubicBezTo>
                      <a:pt x="1" y="2"/>
                      <a:pt x="4" y="2"/>
                      <a:pt x="4" y="1"/>
                    </a:cubicBezTo>
                    <a:cubicBezTo>
                      <a:pt x="4" y="0"/>
                      <a:pt x="0" y="1"/>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7" name="Freeform 179"/>
              <p:cNvSpPr>
                <a:spLocks noChangeArrowheads="1"/>
              </p:cNvSpPr>
              <p:nvPr/>
            </p:nvSpPr>
            <p:spPr bwMode="auto">
              <a:xfrm>
                <a:off x="501650" y="852488"/>
                <a:ext cx="12700" cy="6350"/>
              </a:xfrm>
              <a:custGeom>
                <a:avLst/>
                <a:gdLst>
                  <a:gd name="T0" fmla="*/ 14 w 18"/>
                  <a:gd name="T1" fmla="*/ 5 h 10"/>
                  <a:gd name="T2" fmla="*/ 16 w 18"/>
                  <a:gd name="T3" fmla="*/ 0 h 10"/>
                  <a:gd name="T4" fmla="*/ 13 w 18"/>
                  <a:gd name="T5" fmla="*/ 4 h 10"/>
                  <a:gd name="T6" fmla="*/ 7 w 18"/>
                  <a:gd name="T7" fmla="*/ 6 h 10"/>
                  <a:gd name="T8" fmla="*/ 1 w 18"/>
                  <a:gd name="T9" fmla="*/ 8 h 10"/>
                  <a:gd name="T10" fmla="*/ 14 w 18"/>
                  <a:gd name="T11" fmla="*/ 5 h 10"/>
                  <a:gd name="T12" fmla="*/ 0 60000 65536"/>
                  <a:gd name="T13" fmla="*/ 0 60000 65536"/>
                  <a:gd name="T14" fmla="*/ 0 60000 65536"/>
                  <a:gd name="T15" fmla="*/ 0 60000 65536"/>
                  <a:gd name="T16" fmla="*/ 0 60000 65536"/>
                  <a:gd name="T17" fmla="*/ 0 60000 65536"/>
                  <a:gd name="T18" fmla="*/ 0 w 18"/>
                  <a:gd name="T19" fmla="*/ 0 h 10"/>
                  <a:gd name="T20" fmla="*/ 18 w 1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8" h="10">
                    <a:moveTo>
                      <a:pt x="14" y="5"/>
                    </a:moveTo>
                    <a:cubicBezTo>
                      <a:pt x="15" y="4"/>
                      <a:pt x="18" y="1"/>
                      <a:pt x="16" y="0"/>
                    </a:cubicBezTo>
                    <a:cubicBezTo>
                      <a:pt x="15" y="0"/>
                      <a:pt x="14" y="3"/>
                      <a:pt x="13" y="4"/>
                    </a:cubicBezTo>
                    <a:cubicBezTo>
                      <a:pt x="12" y="5"/>
                      <a:pt x="9" y="6"/>
                      <a:pt x="7" y="6"/>
                    </a:cubicBezTo>
                    <a:cubicBezTo>
                      <a:pt x="7" y="6"/>
                      <a:pt x="0" y="6"/>
                      <a:pt x="1" y="8"/>
                    </a:cubicBezTo>
                    <a:cubicBezTo>
                      <a:pt x="3" y="10"/>
                      <a:pt x="13" y="6"/>
                      <a:pt x="14"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8" name="Freeform 180"/>
              <p:cNvSpPr>
                <a:spLocks noChangeArrowheads="1"/>
              </p:cNvSpPr>
              <p:nvPr/>
            </p:nvSpPr>
            <p:spPr bwMode="auto">
              <a:xfrm>
                <a:off x="82550" y="495300"/>
                <a:ext cx="15875" cy="7938"/>
              </a:xfrm>
              <a:custGeom>
                <a:avLst/>
                <a:gdLst>
                  <a:gd name="T0" fmla="*/ 5 w 21"/>
                  <a:gd name="T1" fmla="*/ 8 h 11"/>
                  <a:gd name="T2" fmla="*/ 13 w 21"/>
                  <a:gd name="T3" fmla="*/ 8 h 11"/>
                  <a:gd name="T4" fmla="*/ 17 w 21"/>
                  <a:gd name="T5" fmla="*/ 5 h 11"/>
                  <a:gd name="T6" fmla="*/ 21 w 21"/>
                  <a:gd name="T7" fmla="*/ 0 h 11"/>
                  <a:gd name="T8" fmla="*/ 1 w 21"/>
                  <a:gd name="T9" fmla="*/ 2 h 11"/>
                  <a:gd name="T10" fmla="*/ 0 w 21"/>
                  <a:gd name="T11" fmla="*/ 3 h 11"/>
                  <a:gd name="T12" fmla="*/ 5 w 21"/>
                  <a:gd name="T13" fmla="*/ 8 h 11"/>
                  <a:gd name="T14" fmla="*/ 0 60000 65536"/>
                  <a:gd name="T15" fmla="*/ 0 60000 65536"/>
                  <a:gd name="T16" fmla="*/ 0 60000 65536"/>
                  <a:gd name="T17" fmla="*/ 0 60000 65536"/>
                  <a:gd name="T18" fmla="*/ 0 60000 65536"/>
                  <a:gd name="T19" fmla="*/ 0 60000 65536"/>
                  <a:gd name="T20" fmla="*/ 0 60000 65536"/>
                  <a:gd name="T21" fmla="*/ 0 w 21"/>
                  <a:gd name="T22" fmla="*/ 0 h 11"/>
                  <a:gd name="T23" fmla="*/ 21 w 2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1">
                    <a:moveTo>
                      <a:pt x="5" y="8"/>
                    </a:moveTo>
                    <a:cubicBezTo>
                      <a:pt x="7" y="8"/>
                      <a:pt x="10" y="11"/>
                      <a:pt x="13" y="8"/>
                    </a:cubicBezTo>
                    <a:cubicBezTo>
                      <a:pt x="14" y="6"/>
                      <a:pt x="16" y="5"/>
                      <a:pt x="17" y="5"/>
                    </a:cubicBezTo>
                    <a:cubicBezTo>
                      <a:pt x="19" y="4"/>
                      <a:pt x="20" y="2"/>
                      <a:pt x="21" y="0"/>
                    </a:cubicBezTo>
                    <a:cubicBezTo>
                      <a:pt x="14" y="0"/>
                      <a:pt x="7" y="1"/>
                      <a:pt x="1" y="2"/>
                    </a:cubicBezTo>
                    <a:cubicBezTo>
                      <a:pt x="1" y="2"/>
                      <a:pt x="0" y="3"/>
                      <a:pt x="0" y="3"/>
                    </a:cubicBezTo>
                    <a:cubicBezTo>
                      <a:pt x="1" y="7"/>
                      <a:pt x="3" y="9"/>
                      <a:pt x="5" y="8"/>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49" name="Freeform 181"/>
              <p:cNvSpPr>
                <a:spLocks noChangeArrowheads="1"/>
              </p:cNvSpPr>
              <p:nvPr/>
            </p:nvSpPr>
            <p:spPr bwMode="auto">
              <a:xfrm>
                <a:off x="568325" y="1108075"/>
                <a:ext cx="4763" cy="3175"/>
              </a:xfrm>
              <a:custGeom>
                <a:avLst/>
                <a:gdLst>
                  <a:gd name="T0" fmla="*/ 5 w 6"/>
                  <a:gd name="T1" fmla="*/ 2 h 3"/>
                  <a:gd name="T2" fmla="*/ 5 w 6"/>
                  <a:gd name="T3" fmla="*/ 1 h 3"/>
                  <a:gd name="T4" fmla="*/ 2 w 6"/>
                  <a:gd name="T5" fmla="*/ 0 h 3"/>
                  <a:gd name="T6" fmla="*/ 1 w 6"/>
                  <a:gd name="T7" fmla="*/ 0 h 3"/>
                  <a:gd name="T8" fmla="*/ 1 w 6"/>
                  <a:gd name="T9" fmla="*/ 2 h 3"/>
                  <a:gd name="T10" fmla="*/ 5 w 6"/>
                  <a:gd name="T11" fmla="*/ 2 h 3"/>
                  <a:gd name="T12" fmla="*/ 0 60000 65536"/>
                  <a:gd name="T13" fmla="*/ 0 60000 65536"/>
                  <a:gd name="T14" fmla="*/ 0 60000 65536"/>
                  <a:gd name="T15" fmla="*/ 0 60000 65536"/>
                  <a:gd name="T16" fmla="*/ 0 60000 65536"/>
                  <a:gd name="T17" fmla="*/ 0 60000 65536"/>
                  <a:gd name="T18" fmla="*/ 0 w 6"/>
                  <a:gd name="T19" fmla="*/ 0 h 3"/>
                  <a:gd name="T20" fmla="*/ 6 w 6"/>
                  <a:gd name="T21" fmla="*/ 3 h 3"/>
                </a:gdLst>
                <a:ahLst/>
                <a:cxnLst>
                  <a:cxn ang="T12">
                    <a:pos x="T0" y="T1"/>
                  </a:cxn>
                  <a:cxn ang="T13">
                    <a:pos x="T2" y="T3"/>
                  </a:cxn>
                  <a:cxn ang="T14">
                    <a:pos x="T4" y="T5"/>
                  </a:cxn>
                  <a:cxn ang="T15">
                    <a:pos x="T6" y="T7"/>
                  </a:cxn>
                  <a:cxn ang="T16">
                    <a:pos x="T8" y="T9"/>
                  </a:cxn>
                  <a:cxn ang="T17">
                    <a:pos x="T10" y="T11"/>
                  </a:cxn>
                </a:cxnLst>
                <a:rect l="T18" t="T19" r="T20" b="T21"/>
                <a:pathLst>
                  <a:path w="6" h="3">
                    <a:moveTo>
                      <a:pt x="5" y="2"/>
                    </a:moveTo>
                    <a:cubicBezTo>
                      <a:pt x="6" y="2"/>
                      <a:pt x="5" y="1"/>
                      <a:pt x="5" y="1"/>
                    </a:cubicBezTo>
                    <a:cubicBezTo>
                      <a:pt x="4" y="0"/>
                      <a:pt x="3" y="1"/>
                      <a:pt x="2" y="0"/>
                    </a:cubicBezTo>
                    <a:cubicBezTo>
                      <a:pt x="2" y="0"/>
                      <a:pt x="1" y="0"/>
                      <a:pt x="1" y="0"/>
                    </a:cubicBezTo>
                    <a:cubicBezTo>
                      <a:pt x="0" y="1"/>
                      <a:pt x="0" y="1"/>
                      <a:pt x="1" y="2"/>
                    </a:cubicBezTo>
                    <a:cubicBezTo>
                      <a:pt x="1" y="3"/>
                      <a:pt x="4" y="2"/>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0" name="Freeform 182"/>
              <p:cNvSpPr>
                <a:spLocks noChangeArrowheads="1"/>
              </p:cNvSpPr>
              <p:nvPr/>
            </p:nvSpPr>
            <p:spPr bwMode="auto">
              <a:xfrm>
                <a:off x="561975" y="1100138"/>
                <a:ext cx="3175" cy="1588"/>
              </a:xfrm>
              <a:custGeom>
                <a:avLst/>
                <a:gdLst>
                  <a:gd name="T0" fmla="*/ 2 w 4"/>
                  <a:gd name="T1" fmla="*/ 1 h 2"/>
                  <a:gd name="T2" fmla="*/ 4 w 4"/>
                  <a:gd name="T3" fmla="*/ 1 h 2"/>
                  <a:gd name="T4" fmla="*/ 2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2" y="1"/>
                    </a:moveTo>
                    <a:cubicBezTo>
                      <a:pt x="0" y="2"/>
                      <a:pt x="4" y="2"/>
                      <a:pt x="4" y="1"/>
                    </a:cubicBezTo>
                    <a:cubicBezTo>
                      <a:pt x="4" y="1"/>
                      <a:pt x="3" y="0"/>
                      <a:pt x="2"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1" name="Freeform 183"/>
              <p:cNvSpPr>
                <a:spLocks noChangeArrowheads="1"/>
              </p:cNvSpPr>
              <p:nvPr/>
            </p:nvSpPr>
            <p:spPr bwMode="auto">
              <a:xfrm>
                <a:off x="573088" y="1112838"/>
                <a:ext cx="3175" cy="3175"/>
              </a:xfrm>
              <a:custGeom>
                <a:avLst/>
                <a:gdLst>
                  <a:gd name="T0" fmla="*/ 5 w 6"/>
                  <a:gd name="T1" fmla="*/ 3 h 3"/>
                  <a:gd name="T2" fmla="*/ 2 w 6"/>
                  <a:gd name="T3" fmla="*/ 1 h 3"/>
                  <a:gd name="T4" fmla="*/ 1 w 6"/>
                  <a:gd name="T5" fmla="*/ 2 h 3"/>
                  <a:gd name="T6" fmla="*/ 5 w 6"/>
                  <a:gd name="T7" fmla="*/ 3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5" y="3"/>
                    </a:moveTo>
                    <a:cubicBezTo>
                      <a:pt x="6" y="2"/>
                      <a:pt x="4" y="0"/>
                      <a:pt x="2" y="1"/>
                    </a:cubicBezTo>
                    <a:cubicBezTo>
                      <a:pt x="0" y="2"/>
                      <a:pt x="0" y="2"/>
                      <a:pt x="1" y="2"/>
                    </a:cubicBezTo>
                    <a:cubicBezTo>
                      <a:pt x="2" y="2"/>
                      <a:pt x="4" y="3"/>
                      <a:pt x="5"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2" name="Freeform 184"/>
              <p:cNvSpPr>
                <a:spLocks noChangeArrowheads="1"/>
              </p:cNvSpPr>
              <p:nvPr/>
            </p:nvSpPr>
            <p:spPr bwMode="auto">
              <a:xfrm>
                <a:off x="574675" y="1116013"/>
                <a:ext cx="4763" cy="1"/>
              </a:xfrm>
              <a:custGeom>
                <a:avLst/>
                <a:gdLst>
                  <a:gd name="T0" fmla="*/ 4 w 7"/>
                  <a:gd name="T1" fmla="*/ 0 h 1"/>
                  <a:gd name="T2" fmla="*/ 1 w 7"/>
                  <a:gd name="T3" fmla="*/ 0 h 1"/>
                  <a:gd name="T4" fmla="*/ 7 w 7"/>
                  <a:gd name="T5" fmla="*/ 0 h 1"/>
                  <a:gd name="T6" fmla="*/ 4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4" y="0"/>
                    </a:moveTo>
                    <a:cubicBezTo>
                      <a:pt x="3" y="0"/>
                      <a:pt x="0" y="0"/>
                      <a:pt x="1" y="0"/>
                    </a:cubicBezTo>
                    <a:cubicBezTo>
                      <a:pt x="3" y="0"/>
                      <a:pt x="5" y="0"/>
                      <a:pt x="7" y="0"/>
                    </a:cubicBezTo>
                    <a:cubicBezTo>
                      <a:pt x="7" y="0"/>
                      <a:pt x="4" y="0"/>
                      <a:pt x="4"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3" name="Freeform 185"/>
              <p:cNvSpPr>
                <a:spLocks noChangeArrowheads="1"/>
              </p:cNvSpPr>
              <p:nvPr/>
            </p:nvSpPr>
            <p:spPr bwMode="auto">
              <a:xfrm>
                <a:off x="80963" y="495300"/>
                <a:ext cx="661988" cy="620713"/>
              </a:xfrm>
              <a:custGeom>
                <a:avLst/>
                <a:gdLst>
                  <a:gd name="T0" fmla="*/ 685 w 875"/>
                  <a:gd name="T1" fmla="*/ 812 h 823"/>
                  <a:gd name="T2" fmla="*/ 688 w 875"/>
                  <a:gd name="T3" fmla="*/ 801 h 823"/>
                  <a:gd name="T4" fmla="*/ 700 w 875"/>
                  <a:gd name="T5" fmla="*/ 785 h 823"/>
                  <a:gd name="T6" fmla="*/ 719 w 875"/>
                  <a:gd name="T7" fmla="*/ 766 h 823"/>
                  <a:gd name="T8" fmla="*/ 757 w 875"/>
                  <a:gd name="T9" fmla="*/ 747 h 823"/>
                  <a:gd name="T10" fmla="*/ 788 w 875"/>
                  <a:gd name="T11" fmla="*/ 718 h 823"/>
                  <a:gd name="T12" fmla="*/ 810 w 875"/>
                  <a:gd name="T13" fmla="*/ 710 h 823"/>
                  <a:gd name="T14" fmla="*/ 845 w 875"/>
                  <a:gd name="T15" fmla="*/ 662 h 823"/>
                  <a:gd name="T16" fmla="*/ 842 w 875"/>
                  <a:gd name="T17" fmla="*/ 617 h 823"/>
                  <a:gd name="T18" fmla="*/ 813 w 875"/>
                  <a:gd name="T19" fmla="*/ 613 h 823"/>
                  <a:gd name="T20" fmla="*/ 790 w 875"/>
                  <a:gd name="T21" fmla="*/ 620 h 823"/>
                  <a:gd name="T22" fmla="*/ 786 w 875"/>
                  <a:gd name="T23" fmla="*/ 593 h 823"/>
                  <a:gd name="T24" fmla="*/ 736 w 875"/>
                  <a:gd name="T25" fmla="*/ 575 h 823"/>
                  <a:gd name="T26" fmla="*/ 697 w 875"/>
                  <a:gd name="T27" fmla="*/ 564 h 823"/>
                  <a:gd name="T28" fmla="*/ 657 w 875"/>
                  <a:gd name="T29" fmla="*/ 560 h 823"/>
                  <a:gd name="T30" fmla="*/ 648 w 875"/>
                  <a:gd name="T31" fmla="*/ 556 h 823"/>
                  <a:gd name="T32" fmla="*/ 576 w 875"/>
                  <a:gd name="T33" fmla="*/ 576 h 823"/>
                  <a:gd name="T34" fmla="*/ 543 w 875"/>
                  <a:gd name="T35" fmla="*/ 540 h 823"/>
                  <a:gd name="T36" fmla="*/ 515 w 875"/>
                  <a:gd name="T37" fmla="*/ 507 h 823"/>
                  <a:gd name="T38" fmla="*/ 466 w 875"/>
                  <a:gd name="T39" fmla="*/ 517 h 823"/>
                  <a:gd name="T40" fmla="*/ 430 w 875"/>
                  <a:gd name="T41" fmla="*/ 463 h 823"/>
                  <a:gd name="T42" fmla="*/ 491 w 875"/>
                  <a:gd name="T43" fmla="*/ 435 h 823"/>
                  <a:gd name="T44" fmla="*/ 561 w 875"/>
                  <a:gd name="T45" fmla="*/ 464 h 823"/>
                  <a:gd name="T46" fmla="*/ 571 w 875"/>
                  <a:gd name="T47" fmla="*/ 410 h 823"/>
                  <a:gd name="T48" fmla="*/ 617 w 875"/>
                  <a:gd name="T49" fmla="*/ 360 h 823"/>
                  <a:gd name="T50" fmla="*/ 655 w 875"/>
                  <a:gd name="T51" fmla="*/ 320 h 823"/>
                  <a:gd name="T52" fmla="*/ 553 w 875"/>
                  <a:gd name="T53" fmla="*/ 318 h 823"/>
                  <a:gd name="T54" fmla="*/ 576 w 875"/>
                  <a:gd name="T55" fmla="*/ 281 h 823"/>
                  <a:gd name="T56" fmla="*/ 542 w 875"/>
                  <a:gd name="T57" fmla="*/ 274 h 823"/>
                  <a:gd name="T58" fmla="*/ 502 w 875"/>
                  <a:gd name="T59" fmla="*/ 307 h 823"/>
                  <a:gd name="T60" fmla="*/ 504 w 875"/>
                  <a:gd name="T61" fmla="*/ 252 h 823"/>
                  <a:gd name="T62" fmla="*/ 476 w 875"/>
                  <a:gd name="T63" fmla="*/ 243 h 823"/>
                  <a:gd name="T64" fmla="*/ 16 w 875"/>
                  <a:gd name="T65" fmla="*/ 22 h 823"/>
                  <a:gd name="T66" fmla="*/ 6 w 875"/>
                  <a:gd name="T67" fmla="*/ 60 h 823"/>
                  <a:gd name="T68" fmla="*/ 14 w 875"/>
                  <a:gd name="T69" fmla="*/ 85 h 823"/>
                  <a:gd name="T70" fmla="*/ 34 w 875"/>
                  <a:gd name="T71" fmla="*/ 82 h 823"/>
                  <a:gd name="T72" fmla="*/ 23 w 875"/>
                  <a:gd name="T73" fmla="*/ 123 h 823"/>
                  <a:gd name="T74" fmla="*/ 50 w 875"/>
                  <a:gd name="T75" fmla="*/ 75 h 823"/>
                  <a:gd name="T76" fmla="*/ 58 w 875"/>
                  <a:gd name="T77" fmla="*/ 61 h 823"/>
                  <a:gd name="T78" fmla="*/ 84 w 875"/>
                  <a:gd name="T79" fmla="*/ 54 h 823"/>
                  <a:gd name="T80" fmla="*/ 128 w 875"/>
                  <a:gd name="T81" fmla="*/ 73 h 823"/>
                  <a:gd name="T82" fmla="*/ 144 w 875"/>
                  <a:gd name="T83" fmla="*/ 101 h 823"/>
                  <a:gd name="T84" fmla="*/ 159 w 875"/>
                  <a:gd name="T85" fmla="*/ 136 h 823"/>
                  <a:gd name="T86" fmla="*/ 179 w 875"/>
                  <a:gd name="T87" fmla="*/ 174 h 823"/>
                  <a:gd name="T88" fmla="*/ 206 w 875"/>
                  <a:gd name="T89" fmla="*/ 235 h 823"/>
                  <a:gd name="T90" fmla="*/ 221 w 875"/>
                  <a:gd name="T91" fmla="*/ 330 h 823"/>
                  <a:gd name="T92" fmla="*/ 307 w 875"/>
                  <a:gd name="T93" fmla="*/ 445 h 823"/>
                  <a:gd name="T94" fmla="*/ 323 w 875"/>
                  <a:gd name="T95" fmla="*/ 456 h 823"/>
                  <a:gd name="T96" fmla="*/ 304 w 875"/>
                  <a:gd name="T97" fmla="*/ 419 h 823"/>
                  <a:gd name="T98" fmla="*/ 367 w 875"/>
                  <a:gd name="T99" fmla="*/ 497 h 823"/>
                  <a:gd name="T100" fmla="*/ 472 w 875"/>
                  <a:gd name="T101" fmla="*/ 539 h 823"/>
                  <a:gd name="T102" fmla="*/ 527 w 875"/>
                  <a:gd name="T103" fmla="*/ 579 h 823"/>
                  <a:gd name="T104" fmla="*/ 593 w 875"/>
                  <a:gd name="T105" fmla="*/ 595 h 823"/>
                  <a:gd name="T106" fmla="*/ 570 w 875"/>
                  <a:gd name="T107" fmla="*/ 626 h 823"/>
                  <a:gd name="T108" fmla="*/ 571 w 875"/>
                  <a:gd name="T109" fmla="*/ 644 h 823"/>
                  <a:gd name="T110" fmla="*/ 588 w 875"/>
                  <a:gd name="T111" fmla="*/ 685 h 823"/>
                  <a:gd name="T112" fmla="*/ 625 w 875"/>
                  <a:gd name="T113" fmla="*/ 708 h 823"/>
                  <a:gd name="T114" fmla="*/ 643 w 875"/>
                  <a:gd name="T115" fmla="*/ 731 h 823"/>
                  <a:gd name="T116" fmla="*/ 639 w 875"/>
                  <a:gd name="T117" fmla="*/ 754 h 823"/>
                  <a:gd name="T118" fmla="*/ 638 w 875"/>
                  <a:gd name="T119" fmla="*/ 786 h 823"/>
                  <a:gd name="T120" fmla="*/ 650 w 875"/>
                  <a:gd name="T121" fmla="*/ 807 h 823"/>
                  <a:gd name="T122" fmla="*/ 651 w 875"/>
                  <a:gd name="T123" fmla="*/ 812 h 823"/>
                  <a:gd name="T124" fmla="*/ 658 w 875"/>
                  <a:gd name="T125" fmla="*/ 821 h 8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75"/>
                  <a:gd name="T190" fmla="*/ 0 h 823"/>
                  <a:gd name="T191" fmla="*/ 875 w 875"/>
                  <a:gd name="T192" fmla="*/ 823 h 8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75" h="823">
                    <a:moveTo>
                      <a:pt x="687" y="822"/>
                    </a:moveTo>
                    <a:cubicBezTo>
                      <a:pt x="685" y="822"/>
                      <a:pt x="683" y="822"/>
                      <a:pt x="683" y="822"/>
                    </a:cubicBezTo>
                    <a:cubicBezTo>
                      <a:pt x="683" y="821"/>
                      <a:pt x="686" y="821"/>
                      <a:pt x="686" y="821"/>
                    </a:cubicBezTo>
                    <a:cubicBezTo>
                      <a:pt x="686" y="821"/>
                      <a:pt x="684" y="820"/>
                      <a:pt x="683" y="820"/>
                    </a:cubicBezTo>
                    <a:cubicBezTo>
                      <a:pt x="683" y="820"/>
                      <a:pt x="682" y="819"/>
                      <a:pt x="682" y="819"/>
                    </a:cubicBezTo>
                    <a:cubicBezTo>
                      <a:pt x="681" y="818"/>
                      <a:pt x="679" y="817"/>
                      <a:pt x="682" y="816"/>
                    </a:cubicBezTo>
                    <a:cubicBezTo>
                      <a:pt x="683" y="816"/>
                      <a:pt x="684" y="816"/>
                      <a:pt x="685" y="815"/>
                    </a:cubicBezTo>
                    <a:cubicBezTo>
                      <a:pt x="685" y="815"/>
                      <a:pt x="685" y="814"/>
                      <a:pt x="685" y="814"/>
                    </a:cubicBezTo>
                    <a:cubicBezTo>
                      <a:pt x="685" y="813"/>
                      <a:pt x="685" y="813"/>
                      <a:pt x="685" y="812"/>
                    </a:cubicBezTo>
                    <a:cubicBezTo>
                      <a:pt x="685" y="812"/>
                      <a:pt x="685" y="812"/>
                      <a:pt x="686" y="812"/>
                    </a:cubicBezTo>
                    <a:cubicBezTo>
                      <a:pt x="687" y="811"/>
                      <a:pt x="687" y="811"/>
                      <a:pt x="688" y="811"/>
                    </a:cubicBezTo>
                    <a:cubicBezTo>
                      <a:pt x="689" y="810"/>
                      <a:pt x="690" y="810"/>
                      <a:pt x="691" y="809"/>
                    </a:cubicBezTo>
                    <a:cubicBezTo>
                      <a:pt x="692" y="809"/>
                      <a:pt x="692" y="808"/>
                      <a:pt x="691" y="807"/>
                    </a:cubicBezTo>
                    <a:cubicBezTo>
                      <a:pt x="691" y="807"/>
                      <a:pt x="689" y="807"/>
                      <a:pt x="687" y="807"/>
                    </a:cubicBezTo>
                    <a:cubicBezTo>
                      <a:pt x="686" y="807"/>
                      <a:pt x="683" y="807"/>
                      <a:pt x="682" y="806"/>
                    </a:cubicBezTo>
                    <a:cubicBezTo>
                      <a:pt x="681" y="806"/>
                      <a:pt x="680" y="804"/>
                      <a:pt x="681" y="803"/>
                    </a:cubicBezTo>
                    <a:cubicBezTo>
                      <a:pt x="682" y="803"/>
                      <a:pt x="682" y="802"/>
                      <a:pt x="683" y="802"/>
                    </a:cubicBezTo>
                    <a:cubicBezTo>
                      <a:pt x="685" y="801"/>
                      <a:pt x="686" y="801"/>
                      <a:pt x="688" y="801"/>
                    </a:cubicBezTo>
                    <a:cubicBezTo>
                      <a:pt x="690" y="800"/>
                      <a:pt x="689" y="798"/>
                      <a:pt x="689" y="797"/>
                    </a:cubicBezTo>
                    <a:cubicBezTo>
                      <a:pt x="689" y="796"/>
                      <a:pt x="691" y="796"/>
                      <a:pt x="691" y="795"/>
                    </a:cubicBezTo>
                    <a:cubicBezTo>
                      <a:pt x="692" y="794"/>
                      <a:pt x="689" y="795"/>
                      <a:pt x="690" y="794"/>
                    </a:cubicBezTo>
                    <a:cubicBezTo>
                      <a:pt x="690" y="793"/>
                      <a:pt x="691" y="793"/>
                      <a:pt x="689" y="792"/>
                    </a:cubicBezTo>
                    <a:cubicBezTo>
                      <a:pt x="688" y="792"/>
                      <a:pt x="688" y="791"/>
                      <a:pt x="687" y="790"/>
                    </a:cubicBezTo>
                    <a:cubicBezTo>
                      <a:pt x="687" y="790"/>
                      <a:pt x="686" y="788"/>
                      <a:pt x="689" y="788"/>
                    </a:cubicBezTo>
                    <a:cubicBezTo>
                      <a:pt x="690" y="789"/>
                      <a:pt x="692" y="789"/>
                      <a:pt x="693" y="789"/>
                    </a:cubicBezTo>
                    <a:cubicBezTo>
                      <a:pt x="696" y="789"/>
                      <a:pt x="702" y="788"/>
                      <a:pt x="699" y="786"/>
                    </a:cubicBezTo>
                    <a:cubicBezTo>
                      <a:pt x="699" y="786"/>
                      <a:pt x="699" y="786"/>
                      <a:pt x="700" y="785"/>
                    </a:cubicBezTo>
                    <a:cubicBezTo>
                      <a:pt x="701" y="785"/>
                      <a:pt x="701" y="784"/>
                      <a:pt x="701" y="784"/>
                    </a:cubicBezTo>
                    <a:cubicBezTo>
                      <a:pt x="701" y="783"/>
                      <a:pt x="700" y="782"/>
                      <a:pt x="702" y="781"/>
                    </a:cubicBezTo>
                    <a:cubicBezTo>
                      <a:pt x="703" y="781"/>
                      <a:pt x="705" y="781"/>
                      <a:pt x="707" y="781"/>
                    </a:cubicBezTo>
                    <a:cubicBezTo>
                      <a:pt x="709" y="781"/>
                      <a:pt x="711" y="780"/>
                      <a:pt x="713" y="780"/>
                    </a:cubicBezTo>
                    <a:cubicBezTo>
                      <a:pt x="717" y="779"/>
                      <a:pt x="721" y="778"/>
                      <a:pt x="723" y="776"/>
                    </a:cubicBezTo>
                    <a:cubicBezTo>
                      <a:pt x="725" y="775"/>
                      <a:pt x="728" y="773"/>
                      <a:pt x="728" y="771"/>
                    </a:cubicBezTo>
                    <a:cubicBezTo>
                      <a:pt x="728" y="770"/>
                      <a:pt x="726" y="770"/>
                      <a:pt x="725" y="770"/>
                    </a:cubicBezTo>
                    <a:cubicBezTo>
                      <a:pt x="724" y="769"/>
                      <a:pt x="725" y="768"/>
                      <a:pt x="725" y="768"/>
                    </a:cubicBezTo>
                    <a:cubicBezTo>
                      <a:pt x="724" y="766"/>
                      <a:pt x="721" y="767"/>
                      <a:pt x="719" y="766"/>
                    </a:cubicBezTo>
                    <a:cubicBezTo>
                      <a:pt x="717" y="766"/>
                      <a:pt x="717" y="763"/>
                      <a:pt x="719" y="764"/>
                    </a:cubicBezTo>
                    <a:cubicBezTo>
                      <a:pt x="720" y="764"/>
                      <a:pt x="721" y="764"/>
                      <a:pt x="724" y="764"/>
                    </a:cubicBezTo>
                    <a:cubicBezTo>
                      <a:pt x="726" y="764"/>
                      <a:pt x="726" y="765"/>
                      <a:pt x="728" y="765"/>
                    </a:cubicBezTo>
                    <a:cubicBezTo>
                      <a:pt x="733" y="765"/>
                      <a:pt x="738" y="764"/>
                      <a:pt x="742" y="762"/>
                    </a:cubicBezTo>
                    <a:cubicBezTo>
                      <a:pt x="743" y="761"/>
                      <a:pt x="743" y="760"/>
                      <a:pt x="745" y="759"/>
                    </a:cubicBezTo>
                    <a:cubicBezTo>
                      <a:pt x="747" y="759"/>
                      <a:pt x="748" y="758"/>
                      <a:pt x="749" y="757"/>
                    </a:cubicBezTo>
                    <a:cubicBezTo>
                      <a:pt x="750" y="756"/>
                      <a:pt x="750" y="754"/>
                      <a:pt x="751" y="753"/>
                    </a:cubicBezTo>
                    <a:cubicBezTo>
                      <a:pt x="753" y="752"/>
                      <a:pt x="752" y="751"/>
                      <a:pt x="753" y="750"/>
                    </a:cubicBezTo>
                    <a:cubicBezTo>
                      <a:pt x="754" y="749"/>
                      <a:pt x="756" y="748"/>
                      <a:pt x="757" y="747"/>
                    </a:cubicBezTo>
                    <a:cubicBezTo>
                      <a:pt x="758" y="746"/>
                      <a:pt x="759" y="745"/>
                      <a:pt x="761" y="745"/>
                    </a:cubicBezTo>
                    <a:cubicBezTo>
                      <a:pt x="761" y="746"/>
                      <a:pt x="760" y="747"/>
                      <a:pt x="761" y="746"/>
                    </a:cubicBezTo>
                    <a:cubicBezTo>
                      <a:pt x="763" y="746"/>
                      <a:pt x="762" y="745"/>
                      <a:pt x="763" y="744"/>
                    </a:cubicBezTo>
                    <a:cubicBezTo>
                      <a:pt x="763" y="743"/>
                      <a:pt x="765" y="742"/>
                      <a:pt x="766" y="741"/>
                    </a:cubicBezTo>
                    <a:cubicBezTo>
                      <a:pt x="767" y="740"/>
                      <a:pt x="768" y="739"/>
                      <a:pt x="769" y="739"/>
                    </a:cubicBezTo>
                    <a:cubicBezTo>
                      <a:pt x="774" y="736"/>
                      <a:pt x="773" y="734"/>
                      <a:pt x="773" y="731"/>
                    </a:cubicBezTo>
                    <a:cubicBezTo>
                      <a:pt x="774" y="730"/>
                      <a:pt x="774" y="729"/>
                      <a:pt x="775" y="727"/>
                    </a:cubicBezTo>
                    <a:cubicBezTo>
                      <a:pt x="775" y="726"/>
                      <a:pt x="776" y="725"/>
                      <a:pt x="778" y="724"/>
                    </a:cubicBezTo>
                    <a:cubicBezTo>
                      <a:pt x="780" y="722"/>
                      <a:pt x="784" y="720"/>
                      <a:pt x="788" y="718"/>
                    </a:cubicBezTo>
                    <a:cubicBezTo>
                      <a:pt x="790" y="717"/>
                      <a:pt x="791" y="717"/>
                      <a:pt x="793" y="717"/>
                    </a:cubicBezTo>
                    <a:cubicBezTo>
                      <a:pt x="794" y="717"/>
                      <a:pt x="794" y="715"/>
                      <a:pt x="795" y="715"/>
                    </a:cubicBezTo>
                    <a:cubicBezTo>
                      <a:pt x="796" y="714"/>
                      <a:pt x="797" y="713"/>
                      <a:pt x="799" y="712"/>
                    </a:cubicBezTo>
                    <a:cubicBezTo>
                      <a:pt x="799" y="712"/>
                      <a:pt x="800" y="711"/>
                      <a:pt x="801" y="711"/>
                    </a:cubicBezTo>
                    <a:cubicBezTo>
                      <a:pt x="802" y="711"/>
                      <a:pt x="801" y="712"/>
                      <a:pt x="801" y="712"/>
                    </a:cubicBezTo>
                    <a:cubicBezTo>
                      <a:pt x="802" y="712"/>
                      <a:pt x="803" y="711"/>
                      <a:pt x="805" y="711"/>
                    </a:cubicBezTo>
                    <a:cubicBezTo>
                      <a:pt x="806" y="711"/>
                      <a:pt x="806" y="711"/>
                      <a:pt x="807" y="710"/>
                    </a:cubicBezTo>
                    <a:cubicBezTo>
                      <a:pt x="808" y="709"/>
                      <a:pt x="807" y="710"/>
                      <a:pt x="807" y="711"/>
                    </a:cubicBezTo>
                    <a:cubicBezTo>
                      <a:pt x="807" y="711"/>
                      <a:pt x="809" y="710"/>
                      <a:pt x="810" y="710"/>
                    </a:cubicBezTo>
                    <a:cubicBezTo>
                      <a:pt x="813" y="709"/>
                      <a:pt x="813" y="708"/>
                      <a:pt x="815" y="706"/>
                    </a:cubicBezTo>
                    <a:cubicBezTo>
                      <a:pt x="817" y="705"/>
                      <a:pt x="819" y="705"/>
                      <a:pt x="820" y="704"/>
                    </a:cubicBezTo>
                    <a:cubicBezTo>
                      <a:pt x="821" y="702"/>
                      <a:pt x="820" y="701"/>
                      <a:pt x="822" y="700"/>
                    </a:cubicBezTo>
                    <a:cubicBezTo>
                      <a:pt x="823" y="699"/>
                      <a:pt x="824" y="698"/>
                      <a:pt x="825" y="697"/>
                    </a:cubicBezTo>
                    <a:cubicBezTo>
                      <a:pt x="828" y="694"/>
                      <a:pt x="831" y="692"/>
                      <a:pt x="830" y="690"/>
                    </a:cubicBezTo>
                    <a:cubicBezTo>
                      <a:pt x="830" y="688"/>
                      <a:pt x="832" y="687"/>
                      <a:pt x="834" y="685"/>
                    </a:cubicBezTo>
                    <a:cubicBezTo>
                      <a:pt x="836" y="682"/>
                      <a:pt x="837" y="679"/>
                      <a:pt x="838" y="677"/>
                    </a:cubicBezTo>
                    <a:cubicBezTo>
                      <a:pt x="839" y="674"/>
                      <a:pt x="838" y="672"/>
                      <a:pt x="838" y="670"/>
                    </a:cubicBezTo>
                    <a:cubicBezTo>
                      <a:pt x="838" y="668"/>
                      <a:pt x="841" y="661"/>
                      <a:pt x="845" y="662"/>
                    </a:cubicBezTo>
                    <a:cubicBezTo>
                      <a:pt x="848" y="662"/>
                      <a:pt x="853" y="654"/>
                      <a:pt x="854" y="653"/>
                    </a:cubicBezTo>
                    <a:cubicBezTo>
                      <a:pt x="855" y="650"/>
                      <a:pt x="859" y="648"/>
                      <a:pt x="861" y="646"/>
                    </a:cubicBezTo>
                    <a:cubicBezTo>
                      <a:pt x="864" y="643"/>
                      <a:pt x="867" y="640"/>
                      <a:pt x="870" y="637"/>
                    </a:cubicBezTo>
                    <a:cubicBezTo>
                      <a:pt x="875" y="632"/>
                      <a:pt x="874" y="627"/>
                      <a:pt x="874" y="622"/>
                    </a:cubicBezTo>
                    <a:cubicBezTo>
                      <a:pt x="874" y="618"/>
                      <a:pt x="866" y="623"/>
                      <a:pt x="863" y="621"/>
                    </a:cubicBezTo>
                    <a:cubicBezTo>
                      <a:pt x="862" y="619"/>
                      <a:pt x="859" y="619"/>
                      <a:pt x="856" y="618"/>
                    </a:cubicBezTo>
                    <a:cubicBezTo>
                      <a:pt x="855" y="617"/>
                      <a:pt x="853" y="615"/>
                      <a:pt x="850" y="615"/>
                    </a:cubicBezTo>
                    <a:cubicBezTo>
                      <a:pt x="849" y="615"/>
                      <a:pt x="848" y="615"/>
                      <a:pt x="847" y="615"/>
                    </a:cubicBezTo>
                    <a:cubicBezTo>
                      <a:pt x="845" y="616"/>
                      <a:pt x="843" y="617"/>
                      <a:pt x="842" y="617"/>
                    </a:cubicBezTo>
                    <a:cubicBezTo>
                      <a:pt x="840" y="618"/>
                      <a:pt x="839" y="618"/>
                      <a:pt x="838" y="617"/>
                    </a:cubicBezTo>
                    <a:cubicBezTo>
                      <a:pt x="837" y="617"/>
                      <a:pt x="836" y="618"/>
                      <a:pt x="835" y="618"/>
                    </a:cubicBezTo>
                    <a:cubicBezTo>
                      <a:pt x="833" y="618"/>
                      <a:pt x="832" y="617"/>
                      <a:pt x="829" y="617"/>
                    </a:cubicBezTo>
                    <a:cubicBezTo>
                      <a:pt x="826" y="617"/>
                      <a:pt x="824" y="621"/>
                      <a:pt x="821" y="621"/>
                    </a:cubicBezTo>
                    <a:cubicBezTo>
                      <a:pt x="821" y="621"/>
                      <a:pt x="820" y="620"/>
                      <a:pt x="821" y="620"/>
                    </a:cubicBezTo>
                    <a:cubicBezTo>
                      <a:pt x="822" y="619"/>
                      <a:pt x="823" y="618"/>
                      <a:pt x="823" y="617"/>
                    </a:cubicBezTo>
                    <a:cubicBezTo>
                      <a:pt x="822" y="616"/>
                      <a:pt x="820" y="614"/>
                      <a:pt x="818" y="614"/>
                    </a:cubicBezTo>
                    <a:cubicBezTo>
                      <a:pt x="817" y="613"/>
                      <a:pt x="816" y="614"/>
                      <a:pt x="815" y="613"/>
                    </a:cubicBezTo>
                    <a:cubicBezTo>
                      <a:pt x="815" y="613"/>
                      <a:pt x="814" y="612"/>
                      <a:pt x="813" y="613"/>
                    </a:cubicBezTo>
                    <a:cubicBezTo>
                      <a:pt x="811" y="613"/>
                      <a:pt x="810" y="613"/>
                      <a:pt x="809" y="613"/>
                    </a:cubicBezTo>
                    <a:cubicBezTo>
                      <a:pt x="808" y="613"/>
                      <a:pt x="807" y="612"/>
                      <a:pt x="806" y="612"/>
                    </a:cubicBezTo>
                    <a:cubicBezTo>
                      <a:pt x="800" y="613"/>
                      <a:pt x="799" y="617"/>
                      <a:pt x="795" y="619"/>
                    </a:cubicBezTo>
                    <a:cubicBezTo>
                      <a:pt x="794" y="620"/>
                      <a:pt x="796" y="616"/>
                      <a:pt x="796" y="616"/>
                    </a:cubicBezTo>
                    <a:cubicBezTo>
                      <a:pt x="797" y="615"/>
                      <a:pt x="800" y="613"/>
                      <a:pt x="799" y="612"/>
                    </a:cubicBezTo>
                    <a:cubicBezTo>
                      <a:pt x="799" y="611"/>
                      <a:pt x="794" y="613"/>
                      <a:pt x="792" y="613"/>
                    </a:cubicBezTo>
                    <a:cubicBezTo>
                      <a:pt x="790" y="612"/>
                      <a:pt x="786" y="612"/>
                      <a:pt x="784" y="615"/>
                    </a:cubicBezTo>
                    <a:cubicBezTo>
                      <a:pt x="783" y="617"/>
                      <a:pt x="782" y="620"/>
                      <a:pt x="783" y="621"/>
                    </a:cubicBezTo>
                    <a:cubicBezTo>
                      <a:pt x="784" y="623"/>
                      <a:pt x="787" y="621"/>
                      <a:pt x="790" y="620"/>
                    </a:cubicBezTo>
                    <a:cubicBezTo>
                      <a:pt x="792" y="620"/>
                      <a:pt x="793" y="621"/>
                      <a:pt x="791" y="621"/>
                    </a:cubicBezTo>
                    <a:cubicBezTo>
                      <a:pt x="789" y="622"/>
                      <a:pt x="783" y="623"/>
                      <a:pt x="782" y="623"/>
                    </a:cubicBezTo>
                    <a:cubicBezTo>
                      <a:pt x="781" y="623"/>
                      <a:pt x="782" y="618"/>
                      <a:pt x="780" y="619"/>
                    </a:cubicBezTo>
                    <a:cubicBezTo>
                      <a:pt x="778" y="620"/>
                      <a:pt x="775" y="623"/>
                      <a:pt x="772" y="623"/>
                    </a:cubicBezTo>
                    <a:cubicBezTo>
                      <a:pt x="773" y="623"/>
                      <a:pt x="779" y="616"/>
                      <a:pt x="779" y="615"/>
                    </a:cubicBezTo>
                    <a:cubicBezTo>
                      <a:pt x="781" y="614"/>
                      <a:pt x="783" y="613"/>
                      <a:pt x="785" y="612"/>
                    </a:cubicBezTo>
                    <a:cubicBezTo>
                      <a:pt x="787" y="610"/>
                      <a:pt x="788" y="609"/>
                      <a:pt x="790" y="607"/>
                    </a:cubicBezTo>
                    <a:cubicBezTo>
                      <a:pt x="793" y="602"/>
                      <a:pt x="789" y="601"/>
                      <a:pt x="787" y="599"/>
                    </a:cubicBezTo>
                    <a:cubicBezTo>
                      <a:pt x="786" y="597"/>
                      <a:pt x="786" y="595"/>
                      <a:pt x="786" y="593"/>
                    </a:cubicBezTo>
                    <a:cubicBezTo>
                      <a:pt x="786" y="590"/>
                      <a:pt x="785" y="590"/>
                      <a:pt x="784" y="588"/>
                    </a:cubicBezTo>
                    <a:cubicBezTo>
                      <a:pt x="782" y="587"/>
                      <a:pt x="780" y="586"/>
                      <a:pt x="777" y="585"/>
                    </a:cubicBezTo>
                    <a:cubicBezTo>
                      <a:pt x="775" y="584"/>
                      <a:pt x="773" y="583"/>
                      <a:pt x="771" y="583"/>
                    </a:cubicBezTo>
                    <a:cubicBezTo>
                      <a:pt x="766" y="582"/>
                      <a:pt x="761" y="583"/>
                      <a:pt x="755" y="585"/>
                    </a:cubicBezTo>
                    <a:cubicBezTo>
                      <a:pt x="754" y="585"/>
                      <a:pt x="749" y="586"/>
                      <a:pt x="748" y="585"/>
                    </a:cubicBezTo>
                    <a:cubicBezTo>
                      <a:pt x="747" y="584"/>
                      <a:pt x="747" y="583"/>
                      <a:pt x="746" y="583"/>
                    </a:cubicBezTo>
                    <a:cubicBezTo>
                      <a:pt x="745" y="582"/>
                      <a:pt x="739" y="579"/>
                      <a:pt x="738" y="582"/>
                    </a:cubicBezTo>
                    <a:cubicBezTo>
                      <a:pt x="738" y="582"/>
                      <a:pt x="739" y="579"/>
                      <a:pt x="739" y="579"/>
                    </a:cubicBezTo>
                    <a:cubicBezTo>
                      <a:pt x="739" y="578"/>
                      <a:pt x="737" y="576"/>
                      <a:pt x="736" y="575"/>
                    </a:cubicBezTo>
                    <a:cubicBezTo>
                      <a:pt x="734" y="572"/>
                      <a:pt x="729" y="570"/>
                      <a:pt x="724" y="572"/>
                    </a:cubicBezTo>
                    <a:cubicBezTo>
                      <a:pt x="723" y="572"/>
                      <a:pt x="718" y="574"/>
                      <a:pt x="720" y="572"/>
                    </a:cubicBezTo>
                    <a:cubicBezTo>
                      <a:pt x="721" y="571"/>
                      <a:pt x="726" y="570"/>
                      <a:pt x="724" y="568"/>
                    </a:cubicBezTo>
                    <a:cubicBezTo>
                      <a:pt x="724" y="567"/>
                      <a:pt x="722" y="567"/>
                      <a:pt x="721" y="566"/>
                    </a:cubicBezTo>
                    <a:cubicBezTo>
                      <a:pt x="719" y="565"/>
                      <a:pt x="718" y="565"/>
                      <a:pt x="718" y="567"/>
                    </a:cubicBezTo>
                    <a:cubicBezTo>
                      <a:pt x="716" y="566"/>
                      <a:pt x="715" y="565"/>
                      <a:pt x="713" y="565"/>
                    </a:cubicBezTo>
                    <a:cubicBezTo>
                      <a:pt x="710" y="564"/>
                      <a:pt x="713" y="563"/>
                      <a:pt x="711" y="562"/>
                    </a:cubicBezTo>
                    <a:cubicBezTo>
                      <a:pt x="709" y="562"/>
                      <a:pt x="710" y="557"/>
                      <a:pt x="705" y="560"/>
                    </a:cubicBezTo>
                    <a:cubicBezTo>
                      <a:pt x="702" y="563"/>
                      <a:pt x="699" y="561"/>
                      <a:pt x="697" y="564"/>
                    </a:cubicBezTo>
                    <a:cubicBezTo>
                      <a:pt x="695" y="565"/>
                      <a:pt x="692" y="566"/>
                      <a:pt x="689" y="566"/>
                    </a:cubicBezTo>
                    <a:cubicBezTo>
                      <a:pt x="687" y="566"/>
                      <a:pt x="687" y="564"/>
                      <a:pt x="685" y="564"/>
                    </a:cubicBezTo>
                    <a:cubicBezTo>
                      <a:pt x="682" y="562"/>
                      <a:pt x="675" y="564"/>
                      <a:pt x="671" y="565"/>
                    </a:cubicBezTo>
                    <a:cubicBezTo>
                      <a:pt x="668" y="565"/>
                      <a:pt x="668" y="563"/>
                      <a:pt x="668" y="561"/>
                    </a:cubicBezTo>
                    <a:cubicBezTo>
                      <a:pt x="668" y="560"/>
                      <a:pt x="667" y="559"/>
                      <a:pt x="664" y="559"/>
                    </a:cubicBezTo>
                    <a:cubicBezTo>
                      <a:pt x="663" y="559"/>
                      <a:pt x="661" y="559"/>
                      <a:pt x="659" y="559"/>
                    </a:cubicBezTo>
                    <a:cubicBezTo>
                      <a:pt x="657" y="559"/>
                      <a:pt x="659" y="558"/>
                      <a:pt x="659" y="557"/>
                    </a:cubicBezTo>
                    <a:cubicBezTo>
                      <a:pt x="658" y="556"/>
                      <a:pt x="655" y="554"/>
                      <a:pt x="654" y="556"/>
                    </a:cubicBezTo>
                    <a:cubicBezTo>
                      <a:pt x="654" y="558"/>
                      <a:pt x="656" y="558"/>
                      <a:pt x="657" y="560"/>
                    </a:cubicBezTo>
                    <a:cubicBezTo>
                      <a:pt x="653" y="561"/>
                      <a:pt x="648" y="561"/>
                      <a:pt x="645" y="563"/>
                    </a:cubicBezTo>
                    <a:cubicBezTo>
                      <a:pt x="642" y="565"/>
                      <a:pt x="644" y="568"/>
                      <a:pt x="645" y="570"/>
                    </a:cubicBezTo>
                    <a:cubicBezTo>
                      <a:pt x="646" y="571"/>
                      <a:pt x="646" y="572"/>
                      <a:pt x="645" y="573"/>
                    </a:cubicBezTo>
                    <a:cubicBezTo>
                      <a:pt x="644" y="574"/>
                      <a:pt x="642" y="577"/>
                      <a:pt x="641" y="576"/>
                    </a:cubicBezTo>
                    <a:cubicBezTo>
                      <a:pt x="640" y="575"/>
                      <a:pt x="640" y="574"/>
                      <a:pt x="639" y="574"/>
                    </a:cubicBezTo>
                    <a:cubicBezTo>
                      <a:pt x="638" y="573"/>
                      <a:pt x="636" y="573"/>
                      <a:pt x="636" y="572"/>
                    </a:cubicBezTo>
                    <a:cubicBezTo>
                      <a:pt x="636" y="570"/>
                      <a:pt x="641" y="569"/>
                      <a:pt x="642" y="567"/>
                    </a:cubicBezTo>
                    <a:cubicBezTo>
                      <a:pt x="643" y="565"/>
                      <a:pt x="639" y="562"/>
                      <a:pt x="641" y="560"/>
                    </a:cubicBezTo>
                    <a:cubicBezTo>
                      <a:pt x="642" y="558"/>
                      <a:pt x="647" y="559"/>
                      <a:pt x="648" y="556"/>
                    </a:cubicBezTo>
                    <a:cubicBezTo>
                      <a:pt x="649" y="553"/>
                      <a:pt x="643" y="554"/>
                      <a:pt x="641" y="556"/>
                    </a:cubicBezTo>
                    <a:cubicBezTo>
                      <a:pt x="636" y="559"/>
                      <a:pt x="630" y="561"/>
                      <a:pt x="623" y="562"/>
                    </a:cubicBezTo>
                    <a:cubicBezTo>
                      <a:pt x="621" y="563"/>
                      <a:pt x="621" y="566"/>
                      <a:pt x="619" y="565"/>
                    </a:cubicBezTo>
                    <a:cubicBezTo>
                      <a:pt x="618" y="565"/>
                      <a:pt x="618" y="564"/>
                      <a:pt x="616" y="564"/>
                    </a:cubicBezTo>
                    <a:cubicBezTo>
                      <a:pt x="615" y="564"/>
                      <a:pt x="614" y="566"/>
                      <a:pt x="613" y="566"/>
                    </a:cubicBezTo>
                    <a:cubicBezTo>
                      <a:pt x="608" y="569"/>
                      <a:pt x="611" y="574"/>
                      <a:pt x="605" y="576"/>
                    </a:cubicBezTo>
                    <a:cubicBezTo>
                      <a:pt x="602" y="578"/>
                      <a:pt x="601" y="580"/>
                      <a:pt x="598" y="581"/>
                    </a:cubicBezTo>
                    <a:cubicBezTo>
                      <a:pt x="597" y="582"/>
                      <a:pt x="591" y="578"/>
                      <a:pt x="591" y="578"/>
                    </a:cubicBezTo>
                    <a:cubicBezTo>
                      <a:pt x="587" y="577"/>
                      <a:pt x="581" y="574"/>
                      <a:pt x="576" y="576"/>
                    </a:cubicBezTo>
                    <a:cubicBezTo>
                      <a:pt x="572" y="577"/>
                      <a:pt x="569" y="579"/>
                      <a:pt x="563" y="579"/>
                    </a:cubicBezTo>
                    <a:cubicBezTo>
                      <a:pt x="561" y="579"/>
                      <a:pt x="559" y="579"/>
                      <a:pt x="557" y="578"/>
                    </a:cubicBezTo>
                    <a:cubicBezTo>
                      <a:pt x="554" y="577"/>
                      <a:pt x="554" y="576"/>
                      <a:pt x="553" y="575"/>
                    </a:cubicBezTo>
                    <a:cubicBezTo>
                      <a:pt x="551" y="574"/>
                      <a:pt x="548" y="573"/>
                      <a:pt x="547" y="571"/>
                    </a:cubicBezTo>
                    <a:cubicBezTo>
                      <a:pt x="547" y="569"/>
                      <a:pt x="547" y="566"/>
                      <a:pt x="547" y="564"/>
                    </a:cubicBezTo>
                    <a:cubicBezTo>
                      <a:pt x="547" y="562"/>
                      <a:pt x="549" y="560"/>
                      <a:pt x="549" y="557"/>
                    </a:cubicBezTo>
                    <a:cubicBezTo>
                      <a:pt x="550" y="555"/>
                      <a:pt x="550" y="552"/>
                      <a:pt x="551" y="550"/>
                    </a:cubicBezTo>
                    <a:cubicBezTo>
                      <a:pt x="551" y="548"/>
                      <a:pt x="553" y="540"/>
                      <a:pt x="548" y="540"/>
                    </a:cubicBezTo>
                    <a:cubicBezTo>
                      <a:pt x="546" y="540"/>
                      <a:pt x="544" y="541"/>
                      <a:pt x="543" y="540"/>
                    </a:cubicBezTo>
                    <a:cubicBezTo>
                      <a:pt x="542" y="539"/>
                      <a:pt x="542" y="538"/>
                      <a:pt x="541" y="537"/>
                    </a:cubicBezTo>
                    <a:cubicBezTo>
                      <a:pt x="540" y="536"/>
                      <a:pt x="536" y="536"/>
                      <a:pt x="534" y="536"/>
                    </a:cubicBezTo>
                    <a:cubicBezTo>
                      <a:pt x="530" y="536"/>
                      <a:pt x="527" y="538"/>
                      <a:pt x="523" y="537"/>
                    </a:cubicBezTo>
                    <a:cubicBezTo>
                      <a:pt x="520" y="535"/>
                      <a:pt x="516" y="538"/>
                      <a:pt x="512" y="537"/>
                    </a:cubicBezTo>
                    <a:cubicBezTo>
                      <a:pt x="507" y="537"/>
                      <a:pt x="507" y="530"/>
                      <a:pt x="505" y="528"/>
                    </a:cubicBezTo>
                    <a:cubicBezTo>
                      <a:pt x="503" y="527"/>
                      <a:pt x="502" y="527"/>
                      <a:pt x="501" y="525"/>
                    </a:cubicBezTo>
                    <a:cubicBezTo>
                      <a:pt x="501" y="524"/>
                      <a:pt x="504" y="523"/>
                      <a:pt x="506" y="523"/>
                    </a:cubicBezTo>
                    <a:cubicBezTo>
                      <a:pt x="511" y="522"/>
                      <a:pt x="513" y="518"/>
                      <a:pt x="513" y="513"/>
                    </a:cubicBezTo>
                    <a:cubicBezTo>
                      <a:pt x="513" y="511"/>
                      <a:pt x="513" y="509"/>
                      <a:pt x="515" y="507"/>
                    </a:cubicBezTo>
                    <a:cubicBezTo>
                      <a:pt x="516" y="506"/>
                      <a:pt x="517" y="505"/>
                      <a:pt x="518" y="503"/>
                    </a:cubicBezTo>
                    <a:cubicBezTo>
                      <a:pt x="519" y="498"/>
                      <a:pt x="506" y="499"/>
                      <a:pt x="502" y="500"/>
                    </a:cubicBezTo>
                    <a:cubicBezTo>
                      <a:pt x="498" y="501"/>
                      <a:pt x="489" y="499"/>
                      <a:pt x="488" y="503"/>
                    </a:cubicBezTo>
                    <a:cubicBezTo>
                      <a:pt x="488" y="506"/>
                      <a:pt x="488" y="509"/>
                      <a:pt x="486" y="511"/>
                    </a:cubicBezTo>
                    <a:cubicBezTo>
                      <a:pt x="484" y="513"/>
                      <a:pt x="483" y="513"/>
                      <a:pt x="483" y="515"/>
                    </a:cubicBezTo>
                    <a:cubicBezTo>
                      <a:pt x="484" y="516"/>
                      <a:pt x="484" y="518"/>
                      <a:pt x="481" y="518"/>
                    </a:cubicBezTo>
                    <a:cubicBezTo>
                      <a:pt x="478" y="519"/>
                      <a:pt x="478" y="517"/>
                      <a:pt x="475" y="516"/>
                    </a:cubicBezTo>
                    <a:cubicBezTo>
                      <a:pt x="474" y="516"/>
                      <a:pt x="473" y="517"/>
                      <a:pt x="472" y="517"/>
                    </a:cubicBezTo>
                    <a:cubicBezTo>
                      <a:pt x="470" y="517"/>
                      <a:pt x="468" y="517"/>
                      <a:pt x="466" y="517"/>
                    </a:cubicBezTo>
                    <a:cubicBezTo>
                      <a:pt x="463" y="516"/>
                      <a:pt x="462" y="517"/>
                      <a:pt x="460" y="518"/>
                    </a:cubicBezTo>
                    <a:cubicBezTo>
                      <a:pt x="459" y="519"/>
                      <a:pt x="455" y="517"/>
                      <a:pt x="454" y="516"/>
                    </a:cubicBezTo>
                    <a:cubicBezTo>
                      <a:pt x="451" y="515"/>
                      <a:pt x="449" y="516"/>
                      <a:pt x="446" y="514"/>
                    </a:cubicBezTo>
                    <a:cubicBezTo>
                      <a:pt x="444" y="512"/>
                      <a:pt x="444" y="509"/>
                      <a:pt x="442" y="507"/>
                    </a:cubicBezTo>
                    <a:cubicBezTo>
                      <a:pt x="440" y="505"/>
                      <a:pt x="438" y="503"/>
                      <a:pt x="436" y="500"/>
                    </a:cubicBezTo>
                    <a:cubicBezTo>
                      <a:pt x="435" y="498"/>
                      <a:pt x="435" y="496"/>
                      <a:pt x="433" y="494"/>
                    </a:cubicBezTo>
                    <a:cubicBezTo>
                      <a:pt x="432" y="492"/>
                      <a:pt x="430" y="492"/>
                      <a:pt x="429" y="490"/>
                    </a:cubicBezTo>
                    <a:cubicBezTo>
                      <a:pt x="429" y="486"/>
                      <a:pt x="427" y="483"/>
                      <a:pt x="427" y="480"/>
                    </a:cubicBezTo>
                    <a:cubicBezTo>
                      <a:pt x="427" y="474"/>
                      <a:pt x="431" y="469"/>
                      <a:pt x="430" y="463"/>
                    </a:cubicBezTo>
                    <a:cubicBezTo>
                      <a:pt x="429" y="460"/>
                      <a:pt x="427" y="459"/>
                      <a:pt x="426" y="456"/>
                    </a:cubicBezTo>
                    <a:cubicBezTo>
                      <a:pt x="425" y="454"/>
                      <a:pt x="426" y="451"/>
                      <a:pt x="426" y="449"/>
                    </a:cubicBezTo>
                    <a:cubicBezTo>
                      <a:pt x="427" y="443"/>
                      <a:pt x="430" y="442"/>
                      <a:pt x="436" y="440"/>
                    </a:cubicBezTo>
                    <a:cubicBezTo>
                      <a:pt x="439" y="439"/>
                      <a:pt x="442" y="437"/>
                      <a:pt x="445" y="437"/>
                    </a:cubicBezTo>
                    <a:cubicBezTo>
                      <a:pt x="446" y="436"/>
                      <a:pt x="447" y="436"/>
                      <a:pt x="448" y="436"/>
                    </a:cubicBezTo>
                    <a:cubicBezTo>
                      <a:pt x="449" y="435"/>
                      <a:pt x="449" y="434"/>
                      <a:pt x="450" y="433"/>
                    </a:cubicBezTo>
                    <a:cubicBezTo>
                      <a:pt x="455" y="431"/>
                      <a:pt x="464" y="436"/>
                      <a:pt x="469" y="434"/>
                    </a:cubicBezTo>
                    <a:cubicBezTo>
                      <a:pt x="476" y="431"/>
                      <a:pt x="477" y="437"/>
                      <a:pt x="483" y="439"/>
                    </a:cubicBezTo>
                    <a:cubicBezTo>
                      <a:pt x="488" y="441"/>
                      <a:pt x="486" y="435"/>
                      <a:pt x="491" y="435"/>
                    </a:cubicBezTo>
                    <a:cubicBezTo>
                      <a:pt x="498" y="436"/>
                      <a:pt x="489" y="430"/>
                      <a:pt x="489" y="428"/>
                    </a:cubicBezTo>
                    <a:cubicBezTo>
                      <a:pt x="490" y="427"/>
                      <a:pt x="502" y="429"/>
                      <a:pt x="503" y="430"/>
                    </a:cubicBezTo>
                    <a:cubicBezTo>
                      <a:pt x="510" y="430"/>
                      <a:pt x="517" y="428"/>
                      <a:pt x="523" y="433"/>
                    </a:cubicBezTo>
                    <a:cubicBezTo>
                      <a:pt x="527" y="435"/>
                      <a:pt x="534" y="438"/>
                      <a:pt x="538" y="434"/>
                    </a:cubicBezTo>
                    <a:cubicBezTo>
                      <a:pt x="542" y="429"/>
                      <a:pt x="545" y="435"/>
                      <a:pt x="548" y="439"/>
                    </a:cubicBezTo>
                    <a:cubicBezTo>
                      <a:pt x="550" y="441"/>
                      <a:pt x="548" y="444"/>
                      <a:pt x="549" y="446"/>
                    </a:cubicBezTo>
                    <a:cubicBezTo>
                      <a:pt x="550" y="449"/>
                      <a:pt x="551" y="450"/>
                      <a:pt x="552" y="453"/>
                    </a:cubicBezTo>
                    <a:cubicBezTo>
                      <a:pt x="552" y="456"/>
                      <a:pt x="553" y="458"/>
                      <a:pt x="556" y="459"/>
                    </a:cubicBezTo>
                    <a:cubicBezTo>
                      <a:pt x="558" y="460"/>
                      <a:pt x="560" y="462"/>
                      <a:pt x="561" y="464"/>
                    </a:cubicBezTo>
                    <a:cubicBezTo>
                      <a:pt x="562" y="467"/>
                      <a:pt x="563" y="471"/>
                      <a:pt x="566" y="473"/>
                    </a:cubicBezTo>
                    <a:cubicBezTo>
                      <a:pt x="568" y="474"/>
                      <a:pt x="570" y="472"/>
                      <a:pt x="571" y="470"/>
                    </a:cubicBezTo>
                    <a:cubicBezTo>
                      <a:pt x="574" y="468"/>
                      <a:pt x="573" y="466"/>
                      <a:pt x="573" y="464"/>
                    </a:cubicBezTo>
                    <a:cubicBezTo>
                      <a:pt x="573" y="458"/>
                      <a:pt x="573" y="453"/>
                      <a:pt x="570" y="448"/>
                    </a:cubicBezTo>
                    <a:cubicBezTo>
                      <a:pt x="568" y="447"/>
                      <a:pt x="569" y="444"/>
                      <a:pt x="568" y="442"/>
                    </a:cubicBezTo>
                    <a:cubicBezTo>
                      <a:pt x="567" y="438"/>
                      <a:pt x="564" y="436"/>
                      <a:pt x="563" y="432"/>
                    </a:cubicBezTo>
                    <a:cubicBezTo>
                      <a:pt x="562" y="429"/>
                      <a:pt x="561" y="426"/>
                      <a:pt x="562" y="424"/>
                    </a:cubicBezTo>
                    <a:cubicBezTo>
                      <a:pt x="564" y="421"/>
                      <a:pt x="564" y="419"/>
                      <a:pt x="564" y="416"/>
                    </a:cubicBezTo>
                    <a:cubicBezTo>
                      <a:pt x="565" y="413"/>
                      <a:pt x="568" y="412"/>
                      <a:pt x="571" y="410"/>
                    </a:cubicBezTo>
                    <a:cubicBezTo>
                      <a:pt x="573" y="409"/>
                      <a:pt x="578" y="408"/>
                      <a:pt x="580" y="406"/>
                    </a:cubicBezTo>
                    <a:cubicBezTo>
                      <a:pt x="584" y="401"/>
                      <a:pt x="591" y="400"/>
                      <a:pt x="596" y="396"/>
                    </a:cubicBezTo>
                    <a:cubicBezTo>
                      <a:pt x="598" y="395"/>
                      <a:pt x="601" y="393"/>
                      <a:pt x="604" y="392"/>
                    </a:cubicBezTo>
                    <a:cubicBezTo>
                      <a:pt x="605" y="391"/>
                      <a:pt x="609" y="391"/>
                      <a:pt x="608" y="388"/>
                    </a:cubicBezTo>
                    <a:cubicBezTo>
                      <a:pt x="606" y="382"/>
                      <a:pt x="613" y="384"/>
                      <a:pt x="615" y="379"/>
                    </a:cubicBezTo>
                    <a:cubicBezTo>
                      <a:pt x="618" y="373"/>
                      <a:pt x="611" y="371"/>
                      <a:pt x="611" y="366"/>
                    </a:cubicBezTo>
                    <a:cubicBezTo>
                      <a:pt x="611" y="363"/>
                      <a:pt x="612" y="360"/>
                      <a:pt x="611" y="358"/>
                    </a:cubicBezTo>
                    <a:cubicBezTo>
                      <a:pt x="611" y="357"/>
                      <a:pt x="608" y="350"/>
                      <a:pt x="611" y="350"/>
                    </a:cubicBezTo>
                    <a:cubicBezTo>
                      <a:pt x="614" y="350"/>
                      <a:pt x="612" y="360"/>
                      <a:pt x="617" y="360"/>
                    </a:cubicBezTo>
                    <a:cubicBezTo>
                      <a:pt x="619" y="360"/>
                      <a:pt x="621" y="351"/>
                      <a:pt x="622" y="350"/>
                    </a:cubicBezTo>
                    <a:cubicBezTo>
                      <a:pt x="624" y="343"/>
                      <a:pt x="629" y="338"/>
                      <a:pt x="631" y="331"/>
                    </a:cubicBezTo>
                    <a:cubicBezTo>
                      <a:pt x="632" y="328"/>
                      <a:pt x="640" y="328"/>
                      <a:pt x="644" y="326"/>
                    </a:cubicBezTo>
                    <a:cubicBezTo>
                      <a:pt x="644" y="325"/>
                      <a:pt x="650" y="324"/>
                      <a:pt x="649" y="323"/>
                    </a:cubicBezTo>
                    <a:cubicBezTo>
                      <a:pt x="648" y="322"/>
                      <a:pt x="645" y="323"/>
                      <a:pt x="644" y="323"/>
                    </a:cubicBezTo>
                    <a:cubicBezTo>
                      <a:pt x="643" y="324"/>
                      <a:pt x="637" y="326"/>
                      <a:pt x="636" y="325"/>
                    </a:cubicBezTo>
                    <a:cubicBezTo>
                      <a:pt x="633" y="323"/>
                      <a:pt x="635" y="321"/>
                      <a:pt x="637" y="320"/>
                    </a:cubicBezTo>
                    <a:cubicBezTo>
                      <a:pt x="641" y="320"/>
                      <a:pt x="645" y="321"/>
                      <a:pt x="649" y="320"/>
                    </a:cubicBezTo>
                    <a:cubicBezTo>
                      <a:pt x="651" y="320"/>
                      <a:pt x="653" y="320"/>
                      <a:pt x="655" y="320"/>
                    </a:cubicBezTo>
                    <a:cubicBezTo>
                      <a:pt x="656" y="319"/>
                      <a:pt x="657" y="317"/>
                      <a:pt x="659" y="317"/>
                    </a:cubicBezTo>
                    <a:cubicBezTo>
                      <a:pt x="662" y="315"/>
                      <a:pt x="672" y="317"/>
                      <a:pt x="668" y="311"/>
                    </a:cubicBezTo>
                    <a:cubicBezTo>
                      <a:pt x="667" y="311"/>
                      <a:pt x="665" y="310"/>
                      <a:pt x="663" y="310"/>
                    </a:cubicBezTo>
                    <a:cubicBezTo>
                      <a:pt x="662" y="310"/>
                      <a:pt x="662" y="310"/>
                      <a:pt x="661" y="309"/>
                    </a:cubicBezTo>
                    <a:cubicBezTo>
                      <a:pt x="660" y="309"/>
                      <a:pt x="659" y="309"/>
                      <a:pt x="659" y="308"/>
                    </a:cubicBezTo>
                    <a:cubicBezTo>
                      <a:pt x="644" y="304"/>
                      <a:pt x="628" y="299"/>
                      <a:pt x="613" y="294"/>
                    </a:cubicBezTo>
                    <a:cubicBezTo>
                      <a:pt x="610" y="303"/>
                      <a:pt x="584" y="292"/>
                      <a:pt x="584" y="303"/>
                    </a:cubicBezTo>
                    <a:cubicBezTo>
                      <a:pt x="585" y="310"/>
                      <a:pt x="577" y="313"/>
                      <a:pt x="572" y="314"/>
                    </a:cubicBezTo>
                    <a:cubicBezTo>
                      <a:pt x="566" y="316"/>
                      <a:pt x="559" y="318"/>
                      <a:pt x="553" y="318"/>
                    </a:cubicBezTo>
                    <a:cubicBezTo>
                      <a:pt x="549" y="318"/>
                      <a:pt x="551" y="314"/>
                      <a:pt x="553" y="313"/>
                    </a:cubicBezTo>
                    <a:cubicBezTo>
                      <a:pt x="557" y="311"/>
                      <a:pt x="559" y="311"/>
                      <a:pt x="562" y="308"/>
                    </a:cubicBezTo>
                    <a:cubicBezTo>
                      <a:pt x="563" y="307"/>
                      <a:pt x="564" y="306"/>
                      <a:pt x="566" y="305"/>
                    </a:cubicBezTo>
                    <a:cubicBezTo>
                      <a:pt x="567" y="305"/>
                      <a:pt x="570" y="306"/>
                      <a:pt x="570" y="306"/>
                    </a:cubicBezTo>
                    <a:cubicBezTo>
                      <a:pt x="573" y="304"/>
                      <a:pt x="577" y="304"/>
                      <a:pt x="579" y="302"/>
                    </a:cubicBezTo>
                    <a:cubicBezTo>
                      <a:pt x="582" y="298"/>
                      <a:pt x="581" y="294"/>
                      <a:pt x="587" y="293"/>
                    </a:cubicBezTo>
                    <a:cubicBezTo>
                      <a:pt x="591" y="292"/>
                      <a:pt x="593" y="291"/>
                      <a:pt x="597" y="289"/>
                    </a:cubicBezTo>
                    <a:cubicBezTo>
                      <a:pt x="597" y="289"/>
                      <a:pt x="597" y="289"/>
                      <a:pt x="598" y="289"/>
                    </a:cubicBezTo>
                    <a:cubicBezTo>
                      <a:pt x="590" y="286"/>
                      <a:pt x="583" y="284"/>
                      <a:pt x="576" y="281"/>
                    </a:cubicBezTo>
                    <a:cubicBezTo>
                      <a:pt x="576" y="281"/>
                      <a:pt x="576" y="282"/>
                      <a:pt x="575" y="283"/>
                    </a:cubicBezTo>
                    <a:cubicBezTo>
                      <a:pt x="573" y="286"/>
                      <a:pt x="567" y="281"/>
                      <a:pt x="565" y="280"/>
                    </a:cubicBezTo>
                    <a:cubicBezTo>
                      <a:pt x="564" y="279"/>
                      <a:pt x="563" y="277"/>
                      <a:pt x="562" y="276"/>
                    </a:cubicBezTo>
                    <a:cubicBezTo>
                      <a:pt x="560" y="274"/>
                      <a:pt x="560" y="282"/>
                      <a:pt x="559" y="283"/>
                    </a:cubicBezTo>
                    <a:cubicBezTo>
                      <a:pt x="559" y="285"/>
                      <a:pt x="561" y="302"/>
                      <a:pt x="558" y="300"/>
                    </a:cubicBezTo>
                    <a:cubicBezTo>
                      <a:pt x="555" y="300"/>
                      <a:pt x="555" y="296"/>
                      <a:pt x="553" y="294"/>
                    </a:cubicBezTo>
                    <a:cubicBezTo>
                      <a:pt x="552" y="291"/>
                      <a:pt x="549" y="293"/>
                      <a:pt x="547" y="291"/>
                    </a:cubicBezTo>
                    <a:cubicBezTo>
                      <a:pt x="544" y="288"/>
                      <a:pt x="547" y="283"/>
                      <a:pt x="547" y="279"/>
                    </a:cubicBezTo>
                    <a:cubicBezTo>
                      <a:pt x="547" y="276"/>
                      <a:pt x="544" y="276"/>
                      <a:pt x="542" y="274"/>
                    </a:cubicBezTo>
                    <a:cubicBezTo>
                      <a:pt x="539" y="272"/>
                      <a:pt x="538" y="267"/>
                      <a:pt x="535" y="266"/>
                    </a:cubicBezTo>
                    <a:cubicBezTo>
                      <a:pt x="529" y="264"/>
                      <a:pt x="527" y="274"/>
                      <a:pt x="525" y="277"/>
                    </a:cubicBezTo>
                    <a:cubicBezTo>
                      <a:pt x="523" y="278"/>
                      <a:pt x="520" y="277"/>
                      <a:pt x="518" y="278"/>
                    </a:cubicBezTo>
                    <a:cubicBezTo>
                      <a:pt x="515" y="280"/>
                      <a:pt x="515" y="286"/>
                      <a:pt x="514" y="289"/>
                    </a:cubicBezTo>
                    <a:cubicBezTo>
                      <a:pt x="514" y="292"/>
                      <a:pt x="513" y="296"/>
                      <a:pt x="514" y="300"/>
                    </a:cubicBezTo>
                    <a:cubicBezTo>
                      <a:pt x="515" y="303"/>
                      <a:pt x="516" y="306"/>
                      <a:pt x="515" y="309"/>
                    </a:cubicBezTo>
                    <a:cubicBezTo>
                      <a:pt x="515" y="311"/>
                      <a:pt x="512" y="312"/>
                      <a:pt x="511" y="313"/>
                    </a:cubicBezTo>
                    <a:cubicBezTo>
                      <a:pt x="510" y="315"/>
                      <a:pt x="509" y="318"/>
                      <a:pt x="508" y="319"/>
                    </a:cubicBezTo>
                    <a:cubicBezTo>
                      <a:pt x="504" y="322"/>
                      <a:pt x="503" y="308"/>
                      <a:pt x="502" y="307"/>
                    </a:cubicBezTo>
                    <a:cubicBezTo>
                      <a:pt x="500" y="301"/>
                      <a:pt x="501" y="293"/>
                      <a:pt x="505" y="287"/>
                    </a:cubicBezTo>
                    <a:cubicBezTo>
                      <a:pt x="506" y="285"/>
                      <a:pt x="508" y="284"/>
                      <a:pt x="508" y="281"/>
                    </a:cubicBezTo>
                    <a:cubicBezTo>
                      <a:pt x="509" y="278"/>
                      <a:pt x="508" y="275"/>
                      <a:pt x="509" y="273"/>
                    </a:cubicBezTo>
                    <a:cubicBezTo>
                      <a:pt x="510" y="271"/>
                      <a:pt x="520" y="263"/>
                      <a:pt x="521" y="265"/>
                    </a:cubicBezTo>
                    <a:cubicBezTo>
                      <a:pt x="522" y="263"/>
                      <a:pt x="526" y="264"/>
                      <a:pt x="527" y="264"/>
                    </a:cubicBezTo>
                    <a:cubicBezTo>
                      <a:pt x="529" y="264"/>
                      <a:pt x="531" y="264"/>
                      <a:pt x="532" y="264"/>
                    </a:cubicBezTo>
                    <a:cubicBezTo>
                      <a:pt x="526" y="261"/>
                      <a:pt x="519" y="258"/>
                      <a:pt x="512" y="255"/>
                    </a:cubicBezTo>
                    <a:cubicBezTo>
                      <a:pt x="511" y="255"/>
                      <a:pt x="510" y="255"/>
                      <a:pt x="509" y="255"/>
                    </a:cubicBezTo>
                    <a:cubicBezTo>
                      <a:pt x="507" y="255"/>
                      <a:pt x="506" y="253"/>
                      <a:pt x="504" y="252"/>
                    </a:cubicBezTo>
                    <a:cubicBezTo>
                      <a:pt x="503" y="251"/>
                      <a:pt x="502" y="251"/>
                      <a:pt x="502" y="250"/>
                    </a:cubicBezTo>
                    <a:cubicBezTo>
                      <a:pt x="499" y="249"/>
                      <a:pt x="496" y="248"/>
                      <a:pt x="494" y="247"/>
                    </a:cubicBezTo>
                    <a:cubicBezTo>
                      <a:pt x="492" y="248"/>
                      <a:pt x="491" y="249"/>
                      <a:pt x="490" y="249"/>
                    </a:cubicBezTo>
                    <a:cubicBezTo>
                      <a:pt x="487" y="251"/>
                      <a:pt x="482" y="254"/>
                      <a:pt x="478" y="254"/>
                    </a:cubicBezTo>
                    <a:cubicBezTo>
                      <a:pt x="477" y="254"/>
                      <a:pt x="477" y="252"/>
                      <a:pt x="475" y="252"/>
                    </a:cubicBezTo>
                    <a:cubicBezTo>
                      <a:pt x="473" y="252"/>
                      <a:pt x="472" y="253"/>
                      <a:pt x="470" y="253"/>
                    </a:cubicBezTo>
                    <a:cubicBezTo>
                      <a:pt x="470" y="253"/>
                      <a:pt x="462" y="254"/>
                      <a:pt x="463" y="252"/>
                    </a:cubicBezTo>
                    <a:cubicBezTo>
                      <a:pt x="464" y="249"/>
                      <a:pt x="469" y="249"/>
                      <a:pt x="471" y="247"/>
                    </a:cubicBezTo>
                    <a:cubicBezTo>
                      <a:pt x="473" y="246"/>
                      <a:pt x="474" y="244"/>
                      <a:pt x="476" y="243"/>
                    </a:cubicBezTo>
                    <a:cubicBezTo>
                      <a:pt x="478" y="242"/>
                      <a:pt x="480" y="242"/>
                      <a:pt x="481" y="241"/>
                    </a:cubicBezTo>
                    <a:cubicBezTo>
                      <a:pt x="458" y="230"/>
                      <a:pt x="435" y="219"/>
                      <a:pt x="413" y="207"/>
                    </a:cubicBezTo>
                    <a:cubicBezTo>
                      <a:pt x="326" y="160"/>
                      <a:pt x="251" y="106"/>
                      <a:pt x="189" y="67"/>
                    </a:cubicBezTo>
                    <a:cubicBezTo>
                      <a:pt x="128" y="28"/>
                      <a:pt x="79" y="3"/>
                      <a:pt x="32" y="0"/>
                    </a:cubicBezTo>
                    <a:cubicBezTo>
                      <a:pt x="29" y="0"/>
                      <a:pt x="27" y="0"/>
                      <a:pt x="25" y="0"/>
                    </a:cubicBezTo>
                    <a:cubicBezTo>
                      <a:pt x="25" y="3"/>
                      <a:pt x="23" y="7"/>
                      <a:pt x="23" y="8"/>
                    </a:cubicBezTo>
                    <a:cubicBezTo>
                      <a:pt x="23" y="10"/>
                      <a:pt x="23" y="12"/>
                      <a:pt x="23" y="14"/>
                    </a:cubicBezTo>
                    <a:cubicBezTo>
                      <a:pt x="23" y="16"/>
                      <a:pt x="21" y="21"/>
                      <a:pt x="20" y="22"/>
                    </a:cubicBezTo>
                    <a:cubicBezTo>
                      <a:pt x="19" y="23"/>
                      <a:pt x="17" y="22"/>
                      <a:pt x="16" y="22"/>
                    </a:cubicBezTo>
                    <a:cubicBezTo>
                      <a:pt x="15" y="22"/>
                      <a:pt x="14" y="26"/>
                      <a:pt x="12" y="27"/>
                    </a:cubicBezTo>
                    <a:cubicBezTo>
                      <a:pt x="10" y="30"/>
                      <a:pt x="11" y="21"/>
                      <a:pt x="8" y="26"/>
                    </a:cubicBezTo>
                    <a:cubicBezTo>
                      <a:pt x="7" y="28"/>
                      <a:pt x="7" y="30"/>
                      <a:pt x="7" y="32"/>
                    </a:cubicBezTo>
                    <a:cubicBezTo>
                      <a:pt x="7" y="34"/>
                      <a:pt x="7" y="36"/>
                      <a:pt x="5" y="37"/>
                    </a:cubicBezTo>
                    <a:cubicBezTo>
                      <a:pt x="4" y="37"/>
                      <a:pt x="4" y="39"/>
                      <a:pt x="4" y="40"/>
                    </a:cubicBezTo>
                    <a:cubicBezTo>
                      <a:pt x="3" y="43"/>
                      <a:pt x="1" y="46"/>
                      <a:pt x="0" y="48"/>
                    </a:cubicBezTo>
                    <a:cubicBezTo>
                      <a:pt x="1" y="47"/>
                      <a:pt x="1" y="54"/>
                      <a:pt x="1" y="55"/>
                    </a:cubicBezTo>
                    <a:cubicBezTo>
                      <a:pt x="2" y="57"/>
                      <a:pt x="2" y="56"/>
                      <a:pt x="3" y="57"/>
                    </a:cubicBezTo>
                    <a:cubicBezTo>
                      <a:pt x="4" y="58"/>
                      <a:pt x="5" y="60"/>
                      <a:pt x="6" y="60"/>
                    </a:cubicBezTo>
                    <a:cubicBezTo>
                      <a:pt x="6" y="60"/>
                      <a:pt x="12" y="59"/>
                      <a:pt x="9" y="62"/>
                    </a:cubicBezTo>
                    <a:cubicBezTo>
                      <a:pt x="7" y="63"/>
                      <a:pt x="5" y="63"/>
                      <a:pt x="3" y="62"/>
                    </a:cubicBezTo>
                    <a:cubicBezTo>
                      <a:pt x="0" y="61"/>
                      <a:pt x="3" y="65"/>
                      <a:pt x="4" y="66"/>
                    </a:cubicBezTo>
                    <a:cubicBezTo>
                      <a:pt x="5" y="67"/>
                      <a:pt x="6" y="69"/>
                      <a:pt x="7" y="70"/>
                    </a:cubicBezTo>
                    <a:cubicBezTo>
                      <a:pt x="8" y="72"/>
                      <a:pt x="9" y="73"/>
                      <a:pt x="10" y="73"/>
                    </a:cubicBezTo>
                    <a:cubicBezTo>
                      <a:pt x="11" y="73"/>
                      <a:pt x="11" y="70"/>
                      <a:pt x="12" y="69"/>
                    </a:cubicBezTo>
                    <a:cubicBezTo>
                      <a:pt x="13" y="67"/>
                      <a:pt x="14" y="70"/>
                      <a:pt x="14" y="72"/>
                    </a:cubicBezTo>
                    <a:cubicBezTo>
                      <a:pt x="15" y="74"/>
                      <a:pt x="15" y="75"/>
                      <a:pt x="14" y="78"/>
                    </a:cubicBezTo>
                    <a:cubicBezTo>
                      <a:pt x="13" y="81"/>
                      <a:pt x="15" y="82"/>
                      <a:pt x="14" y="85"/>
                    </a:cubicBezTo>
                    <a:cubicBezTo>
                      <a:pt x="14" y="86"/>
                      <a:pt x="13" y="89"/>
                      <a:pt x="15" y="88"/>
                    </a:cubicBezTo>
                    <a:cubicBezTo>
                      <a:pt x="15" y="88"/>
                      <a:pt x="16" y="87"/>
                      <a:pt x="17" y="85"/>
                    </a:cubicBezTo>
                    <a:cubicBezTo>
                      <a:pt x="19" y="80"/>
                      <a:pt x="22" y="84"/>
                      <a:pt x="23" y="87"/>
                    </a:cubicBezTo>
                    <a:cubicBezTo>
                      <a:pt x="23" y="88"/>
                      <a:pt x="25" y="91"/>
                      <a:pt x="25" y="89"/>
                    </a:cubicBezTo>
                    <a:cubicBezTo>
                      <a:pt x="26" y="88"/>
                      <a:pt x="25" y="86"/>
                      <a:pt x="26" y="85"/>
                    </a:cubicBezTo>
                    <a:cubicBezTo>
                      <a:pt x="26" y="83"/>
                      <a:pt x="28" y="82"/>
                      <a:pt x="28" y="81"/>
                    </a:cubicBezTo>
                    <a:cubicBezTo>
                      <a:pt x="29" y="80"/>
                      <a:pt x="29" y="84"/>
                      <a:pt x="29" y="84"/>
                    </a:cubicBezTo>
                    <a:cubicBezTo>
                      <a:pt x="30" y="87"/>
                      <a:pt x="31" y="84"/>
                      <a:pt x="32" y="82"/>
                    </a:cubicBezTo>
                    <a:cubicBezTo>
                      <a:pt x="32" y="82"/>
                      <a:pt x="33" y="81"/>
                      <a:pt x="34" y="82"/>
                    </a:cubicBezTo>
                    <a:cubicBezTo>
                      <a:pt x="34" y="83"/>
                      <a:pt x="33" y="86"/>
                      <a:pt x="33" y="87"/>
                    </a:cubicBezTo>
                    <a:cubicBezTo>
                      <a:pt x="32" y="90"/>
                      <a:pt x="31" y="92"/>
                      <a:pt x="31" y="96"/>
                    </a:cubicBezTo>
                    <a:cubicBezTo>
                      <a:pt x="31" y="97"/>
                      <a:pt x="30" y="99"/>
                      <a:pt x="30" y="101"/>
                    </a:cubicBezTo>
                    <a:cubicBezTo>
                      <a:pt x="29" y="102"/>
                      <a:pt x="27" y="102"/>
                      <a:pt x="27" y="104"/>
                    </a:cubicBezTo>
                    <a:cubicBezTo>
                      <a:pt x="26" y="106"/>
                      <a:pt x="27" y="108"/>
                      <a:pt x="25" y="109"/>
                    </a:cubicBezTo>
                    <a:cubicBezTo>
                      <a:pt x="24" y="111"/>
                      <a:pt x="24" y="111"/>
                      <a:pt x="23" y="113"/>
                    </a:cubicBezTo>
                    <a:cubicBezTo>
                      <a:pt x="22" y="115"/>
                      <a:pt x="21" y="114"/>
                      <a:pt x="20" y="115"/>
                    </a:cubicBezTo>
                    <a:cubicBezTo>
                      <a:pt x="19" y="116"/>
                      <a:pt x="19" y="118"/>
                      <a:pt x="19" y="120"/>
                    </a:cubicBezTo>
                    <a:cubicBezTo>
                      <a:pt x="19" y="124"/>
                      <a:pt x="21" y="125"/>
                      <a:pt x="23" y="123"/>
                    </a:cubicBezTo>
                    <a:cubicBezTo>
                      <a:pt x="25" y="122"/>
                      <a:pt x="27" y="119"/>
                      <a:pt x="28" y="115"/>
                    </a:cubicBezTo>
                    <a:cubicBezTo>
                      <a:pt x="29" y="113"/>
                      <a:pt x="30" y="113"/>
                      <a:pt x="32" y="112"/>
                    </a:cubicBezTo>
                    <a:cubicBezTo>
                      <a:pt x="32" y="111"/>
                      <a:pt x="32" y="110"/>
                      <a:pt x="33" y="108"/>
                    </a:cubicBezTo>
                    <a:cubicBezTo>
                      <a:pt x="35" y="104"/>
                      <a:pt x="37" y="99"/>
                      <a:pt x="40" y="97"/>
                    </a:cubicBezTo>
                    <a:cubicBezTo>
                      <a:pt x="42" y="95"/>
                      <a:pt x="46" y="94"/>
                      <a:pt x="47" y="89"/>
                    </a:cubicBezTo>
                    <a:cubicBezTo>
                      <a:pt x="50" y="84"/>
                      <a:pt x="48" y="83"/>
                      <a:pt x="46" y="81"/>
                    </a:cubicBezTo>
                    <a:cubicBezTo>
                      <a:pt x="45" y="81"/>
                      <a:pt x="44" y="78"/>
                      <a:pt x="45" y="77"/>
                    </a:cubicBezTo>
                    <a:cubicBezTo>
                      <a:pt x="46" y="77"/>
                      <a:pt x="47" y="78"/>
                      <a:pt x="48" y="78"/>
                    </a:cubicBezTo>
                    <a:cubicBezTo>
                      <a:pt x="49" y="78"/>
                      <a:pt x="50" y="77"/>
                      <a:pt x="50" y="75"/>
                    </a:cubicBezTo>
                    <a:cubicBezTo>
                      <a:pt x="50" y="73"/>
                      <a:pt x="48" y="73"/>
                      <a:pt x="50" y="69"/>
                    </a:cubicBezTo>
                    <a:cubicBezTo>
                      <a:pt x="51" y="67"/>
                      <a:pt x="53" y="68"/>
                      <a:pt x="54" y="66"/>
                    </a:cubicBezTo>
                    <a:cubicBezTo>
                      <a:pt x="55" y="64"/>
                      <a:pt x="55" y="62"/>
                      <a:pt x="55" y="59"/>
                    </a:cubicBezTo>
                    <a:cubicBezTo>
                      <a:pt x="55" y="57"/>
                      <a:pt x="55" y="56"/>
                      <a:pt x="57" y="55"/>
                    </a:cubicBezTo>
                    <a:cubicBezTo>
                      <a:pt x="58" y="53"/>
                      <a:pt x="59" y="51"/>
                      <a:pt x="60" y="49"/>
                    </a:cubicBezTo>
                    <a:cubicBezTo>
                      <a:pt x="61" y="46"/>
                      <a:pt x="67" y="41"/>
                      <a:pt x="66" y="47"/>
                    </a:cubicBezTo>
                    <a:cubicBezTo>
                      <a:pt x="66" y="49"/>
                      <a:pt x="65" y="50"/>
                      <a:pt x="64" y="51"/>
                    </a:cubicBezTo>
                    <a:cubicBezTo>
                      <a:pt x="62" y="51"/>
                      <a:pt x="61" y="51"/>
                      <a:pt x="61" y="54"/>
                    </a:cubicBezTo>
                    <a:cubicBezTo>
                      <a:pt x="60" y="57"/>
                      <a:pt x="59" y="59"/>
                      <a:pt x="58" y="61"/>
                    </a:cubicBezTo>
                    <a:cubicBezTo>
                      <a:pt x="57" y="64"/>
                      <a:pt x="59" y="64"/>
                      <a:pt x="59" y="66"/>
                    </a:cubicBezTo>
                    <a:cubicBezTo>
                      <a:pt x="59" y="67"/>
                      <a:pt x="58" y="75"/>
                      <a:pt x="59" y="74"/>
                    </a:cubicBezTo>
                    <a:cubicBezTo>
                      <a:pt x="61" y="74"/>
                      <a:pt x="62" y="72"/>
                      <a:pt x="64" y="71"/>
                    </a:cubicBezTo>
                    <a:cubicBezTo>
                      <a:pt x="65" y="70"/>
                      <a:pt x="67" y="69"/>
                      <a:pt x="68" y="67"/>
                    </a:cubicBezTo>
                    <a:cubicBezTo>
                      <a:pt x="69" y="66"/>
                      <a:pt x="70" y="64"/>
                      <a:pt x="72" y="63"/>
                    </a:cubicBezTo>
                    <a:cubicBezTo>
                      <a:pt x="73" y="63"/>
                      <a:pt x="75" y="62"/>
                      <a:pt x="75" y="60"/>
                    </a:cubicBezTo>
                    <a:cubicBezTo>
                      <a:pt x="77" y="57"/>
                      <a:pt x="72" y="56"/>
                      <a:pt x="74" y="52"/>
                    </a:cubicBezTo>
                    <a:cubicBezTo>
                      <a:pt x="75" y="49"/>
                      <a:pt x="80" y="49"/>
                      <a:pt x="82" y="50"/>
                    </a:cubicBezTo>
                    <a:cubicBezTo>
                      <a:pt x="83" y="51"/>
                      <a:pt x="83" y="54"/>
                      <a:pt x="84" y="54"/>
                    </a:cubicBezTo>
                    <a:cubicBezTo>
                      <a:pt x="85" y="55"/>
                      <a:pt x="86" y="54"/>
                      <a:pt x="87" y="54"/>
                    </a:cubicBezTo>
                    <a:cubicBezTo>
                      <a:pt x="90" y="55"/>
                      <a:pt x="90" y="64"/>
                      <a:pt x="93" y="61"/>
                    </a:cubicBezTo>
                    <a:cubicBezTo>
                      <a:pt x="96" y="58"/>
                      <a:pt x="101" y="59"/>
                      <a:pt x="104" y="61"/>
                    </a:cubicBezTo>
                    <a:cubicBezTo>
                      <a:pt x="106" y="62"/>
                      <a:pt x="110" y="69"/>
                      <a:pt x="112" y="62"/>
                    </a:cubicBezTo>
                    <a:cubicBezTo>
                      <a:pt x="113" y="59"/>
                      <a:pt x="114" y="52"/>
                      <a:pt x="117" y="52"/>
                    </a:cubicBezTo>
                    <a:cubicBezTo>
                      <a:pt x="118" y="51"/>
                      <a:pt x="118" y="54"/>
                      <a:pt x="118" y="55"/>
                    </a:cubicBezTo>
                    <a:cubicBezTo>
                      <a:pt x="119" y="57"/>
                      <a:pt x="118" y="59"/>
                      <a:pt x="119" y="59"/>
                    </a:cubicBezTo>
                    <a:cubicBezTo>
                      <a:pt x="122" y="61"/>
                      <a:pt x="122" y="67"/>
                      <a:pt x="125" y="70"/>
                    </a:cubicBezTo>
                    <a:cubicBezTo>
                      <a:pt x="126" y="71"/>
                      <a:pt x="128" y="71"/>
                      <a:pt x="128" y="73"/>
                    </a:cubicBezTo>
                    <a:cubicBezTo>
                      <a:pt x="128" y="76"/>
                      <a:pt x="128" y="78"/>
                      <a:pt x="130" y="80"/>
                    </a:cubicBezTo>
                    <a:cubicBezTo>
                      <a:pt x="131" y="82"/>
                      <a:pt x="132" y="81"/>
                      <a:pt x="134" y="79"/>
                    </a:cubicBezTo>
                    <a:cubicBezTo>
                      <a:pt x="134" y="79"/>
                      <a:pt x="134" y="81"/>
                      <a:pt x="135" y="81"/>
                    </a:cubicBezTo>
                    <a:cubicBezTo>
                      <a:pt x="136" y="81"/>
                      <a:pt x="137" y="81"/>
                      <a:pt x="137" y="81"/>
                    </a:cubicBezTo>
                    <a:cubicBezTo>
                      <a:pt x="138" y="81"/>
                      <a:pt x="140" y="79"/>
                      <a:pt x="141" y="80"/>
                    </a:cubicBezTo>
                    <a:cubicBezTo>
                      <a:pt x="142" y="82"/>
                      <a:pt x="141" y="83"/>
                      <a:pt x="141" y="84"/>
                    </a:cubicBezTo>
                    <a:cubicBezTo>
                      <a:pt x="142" y="86"/>
                      <a:pt x="143" y="86"/>
                      <a:pt x="144" y="88"/>
                    </a:cubicBezTo>
                    <a:cubicBezTo>
                      <a:pt x="145" y="90"/>
                      <a:pt x="146" y="93"/>
                      <a:pt x="146" y="95"/>
                    </a:cubicBezTo>
                    <a:cubicBezTo>
                      <a:pt x="147" y="98"/>
                      <a:pt x="145" y="99"/>
                      <a:pt x="144" y="101"/>
                    </a:cubicBezTo>
                    <a:cubicBezTo>
                      <a:pt x="144" y="103"/>
                      <a:pt x="144" y="110"/>
                      <a:pt x="146" y="111"/>
                    </a:cubicBezTo>
                    <a:cubicBezTo>
                      <a:pt x="147" y="112"/>
                      <a:pt x="149" y="106"/>
                      <a:pt x="149" y="105"/>
                    </a:cubicBezTo>
                    <a:cubicBezTo>
                      <a:pt x="150" y="101"/>
                      <a:pt x="152" y="105"/>
                      <a:pt x="153" y="107"/>
                    </a:cubicBezTo>
                    <a:cubicBezTo>
                      <a:pt x="154" y="107"/>
                      <a:pt x="155" y="108"/>
                      <a:pt x="155" y="109"/>
                    </a:cubicBezTo>
                    <a:cubicBezTo>
                      <a:pt x="156" y="110"/>
                      <a:pt x="155" y="112"/>
                      <a:pt x="156" y="114"/>
                    </a:cubicBezTo>
                    <a:cubicBezTo>
                      <a:pt x="156" y="115"/>
                      <a:pt x="157" y="116"/>
                      <a:pt x="158" y="118"/>
                    </a:cubicBezTo>
                    <a:cubicBezTo>
                      <a:pt x="159" y="120"/>
                      <a:pt x="160" y="123"/>
                      <a:pt x="161" y="125"/>
                    </a:cubicBezTo>
                    <a:cubicBezTo>
                      <a:pt x="162" y="127"/>
                      <a:pt x="163" y="129"/>
                      <a:pt x="162" y="130"/>
                    </a:cubicBezTo>
                    <a:cubicBezTo>
                      <a:pt x="161" y="132"/>
                      <a:pt x="159" y="134"/>
                      <a:pt x="159" y="136"/>
                    </a:cubicBezTo>
                    <a:cubicBezTo>
                      <a:pt x="160" y="139"/>
                      <a:pt x="162" y="139"/>
                      <a:pt x="163" y="142"/>
                    </a:cubicBezTo>
                    <a:cubicBezTo>
                      <a:pt x="163" y="145"/>
                      <a:pt x="162" y="155"/>
                      <a:pt x="165" y="148"/>
                    </a:cubicBezTo>
                    <a:cubicBezTo>
                      <a:pt x="166" y="150"/>
                      <a:pt x="169" y="149"/>
                      <a:pt x="170" y="149"/>
                    </a:cubicBezTo>
                    <a:cubicBezTo>
                      <a:pt x="172" y="149"/>
                      <a:pt x="172" y="145"/>
                      <a:pt x="173" y="144"/>
                    </a:cubicBezTo>
                    <a:cubicBezTo>
                      <a:pt x="174" y="144"/>
                      <a:pt x="174" y="155"/>
                      <a:pt x="174" y="156"/>
                    </a:cubicBezTo>
                    <a:cubicBezTo>
                      <a:pt x="175" y="159"/>
                      <a:pt x="176" y="160"/>
                      <a:pt x="177" y="163"/>
                    </a:cubicBezTo>
                    <a:cubicBezTo>
                      <a:pt x="178" y="164"/>
                      <a:pt x="182" y="166"/>
                      <a:pt x="180" y="168"/>
                    </a:cubicBezTo>
                    <a:cubicBezTo>
                      <a:pt x="180" y="169"/>
                      <a:pt x="179" y="169"/>
                      <a:pt x="179" y="170"/>
                    </a:cubicBezTo>
                    <a:cubicBezTo>
                      <a:pt x="179" y="171"/>
                      <a:pt x="179" y="173"/>
                      <a:pt x="179" y="174"/>
                    </a:cubicBezTo>
                    <a:cubicBezTo>
                      <a:pt x="180" y="177"/>
                      <a:pt x="181" y="179"/>
                      <a:pt x="180" y="182"/>
                    </a:cubicBezTo>
                    <a:cubicBezTo>
                      <a:pt x="178" y="188"/>
                      <a:pt x="179" y="195"/>
                      <a:pt x="184" y="199"/>
                    </a:cubicBezTo>
                    <a:cubicBezTo>
                      <a:pt x="187" y="202"/>
                      <a:pt x="191" y="206"/>
                      <a:pt x="194" y="211"/>
                    </a:cubicBezTo>
                    <a:cubicBezTo>
                      <a:pt x="197" y="218"/>
                      <a:pt x="201" y="212"/>
                      <a:pt x="205" y="212"/>
                    </a:cubicBezTo>
                    <a:cubicBezTo>
                      <a:pt x="207" y="212"/>
                      <a:pt x="213" y="211"/>
                      <a:pt x="214" y="214"/>
                    </a:cubicBezTo>
                    <a:cubicBezTo>
                      <a:pt x="216" y="219"/>
                      <a:pt x="215" y="223"/>
                      <a:pt x="211" y="222"/>
                    </a:cubicBezTo>
                    <a:cubicBezTo>
                      <a:pt x="208" y="221"/>
                      <a:pt x="205" y="217"/>
                      <a:pt x="202" y="217"/>
                    </a:cubicBezTo>
                    <a:cubicBezTo>
                      <a:pt x="199" y="217"/>
                      <a:pt x="202" y="227"/>
                      <a:pt x="203" y="229"/>
                    </a:cubicBezTo>
                    <a:cubicBezTo>
                      <a:pt x="204" y="231"/>
                      <a:pt x="205" y="232"/>
                      <a:pt x="206" y="235"/>
                    </a:cubicBezTo>
                    <a:cubicBezTo>
                      <a:pt x="206" y="238"/>
                      <a:pt x="206" y="242"/>
                      <a:pt x="206" y="245"/>
                    </a:cubicBezTo>
                    <a:cubicBezTo>
                      <a:pt x="207" y="253"/>
                      <a:pt x="208" y="262"/>
                      <a:pt x="207" y="270"/>
                    </a:cubicBezTo>
                    <a:cubicBezTo>
                      <a:pt x="207" y="273"/>
                      <a:pt x="205" y="276"/>
                      <a:pt x="206" y="280"/>
                    </a:cubicBezTo>
                    <a:cubicBezTo>
                      <a:pt x="207" y="283"/>
                      <a:pt x="208" y="286"/>
                      <a:pt x="209" y="289"/>
                    </a:cubicBezTo>
                    <a:cubicBezTo>
                      <a:pt x="209" y="292"/>
                      <a:pt x="210" y="295"/>
                      <a:pt x="210" y="298"/>
                    </a:cubicBezTo>
                    <a:cubicBezTo>
                      <a:pt x="210" y="301"/>
                      <a:pt x="209" y="304"/>
                      <a:pt x="210" y="308"/>
                    </a:cubicBezTo>
                    <a:cubicBezTo>
                      <a:pt x="210" y="311"/>
                      <a:pt x="212" y="313"/>
                      <a:pt x="213" y="315"/>
                    </a:cubicBezTo>
                    <a:cubicBezTo>
                      <a:pt x="214" y="318"/>
                      <a:pt x="215" y="321"/>
                      <a:pt x="216" y="323"/>
                    </a:cubicBezTo>
                    <a:cubicBezTo>
                      <a:pt x="218" y="326"/>
                      <a:pt x="220" y="327"/>
                      <a:pt x="221" y="330"/>
                    </a:cubicBezTo>
                    <a:cubicBezTo>
                      <a:pt x="222" y="333"/>
                      <a:pt x="224" y="336"/>
                      <a:pt x="225" y="339"/>
                    </a:cubicBezTo>
                    <a:cubicBezTo>
                      <a:pt x="229" y="351"/>
                      <a:pt x="237" y="365"/>
                      <a:pt x="248" y="371"/>
                    </a:cubicBezTo>
                    <a:cubicBezTo>
                      <a:pt x="252" y="374"/>
                      <a:pt x="257" y="376"/>
                      <a:pt x="260" y="381"/>
                    </a:cubicBezTo>
                    <a:cubicBezTo>
                      <a:pt x="263" y="387"/>
                      <a:pt x="268" y="393"/>
                      <a:pt x="272" y="399"/>
                    </a:cubicBezTo>
                    <a:cubicBezTo>
                      <a:pt x="275" y="404"/>
                      <a:pt x="280" y="408"/>
                      <a:pt x="282" y="413"/>
                    </a:cubicBezTo>
                    <a:cubicBezTo>
                      <a:pt x="283" y="415"/>
                      <a:pt x="284" y="418"/>
                      <a:pt x="286" y="419"/>
                    </a:cubicBezTo>
                    <a:cubicBezTo>
                      <a:pt x="288" y="421"/>
                      <a:pt x="291" y="424"/>
                      <a:pt x="294" y="426"/>
                    </a:cubicBezTo>
                    <a:cubicBezTo>
                      <a:pt x="298" y="430"/>
                      <a:pt x="293" y="434"/>
                      <a:pt x="296" y="438"/>
                    </a:cubicBezTo>
                    <a:cubicBezTo>
                      <a:pt x="298" y="442"/>
                      <a:pt x="304" y="442"/>
                      <a:pt x="307" y="445"/>
                    </a:cubicBezTo>
                    <a:cubicBezTo>
                      <a:pt x="313" y="448"/>
                      <a:pt x="311" y="452"/>
                      <a:pt x="312" y="457"/>
                    </a:cubicBezTo>
                    <a:cubicBezTo>
                      <a:pt x="313" y="459"/>
                      <a:pt x="314" y="460"/>
                      <a:pt x="316" y="460"/>
                    </a:cubicBezTo>
                    <a:cubicBezTo>
                      <a:pt x="319" y="460"/>
                      <a:pt x="321" y="463"/>
                      <a:pt x="323" y="465"/>
                    </a:cubicBezTo>
                    <a:cubicBezTo>
                      <a:pt x="324" y="467"/>
                      <a:pt x="327" y="468"/>
                      <a:pt x="329" y="470"/>
                    </a:cubicBezTo>
                    <a:cubicBezTo>
                      <a:pt x="330" y="471"/>
                      <a:pt x="331" y="474"/>
                      <a:pt x="334" y="475"/>
                    </a:cubicBezTo>
                    <a:cubicBezTo>
                      <a:pt x="335" y="475"/>
                      <a:pt x="337" y="476"/>
                      <a:pt x="337" y="474"/>
                    </a:cubicBezTo>
                    <a:cubicBezTo>
                      <a:pt x="336" y="472"/>
                      <a:pt x="334" y="469"/>
                      <a:pt x="332" y="467"/>
                    </a:cubicBezTo>
                    <a:cubicBezTo>
                      <a:pt x="331" y="465"/>
                      <a:pt x="328" y="465"/>
                      <a:pt x="327" y="463"/>
                    </a:cubicBezTo>
                    <a:cubicBezTo>
                      <a:pt x="326" y="461"/>
                      <a:pt x="325" y="458"/>
                      <a:pt x="323" y="456"/>
                    </a:cubicBezTo>
                    <a:cubicBezTo>
                      <a:pt x="321" y="454"/>
                      <a:pt x="321" y="453"/>
                      <a:pt x="319" y="450"/>
                    </a:cubicBezTo>
                    <a:cubicBezTo>
                      <a:pt x="317" y="448"/>
                      <a:pt x="315" y="446"/>
                      <a:pt x="313" y="443"/>
                    </a:cubicBezTo>
                    <a:cubicBezTo>
                      <a:pt x="311" y="440"/>
                      <a:pt x="309" y="437"/>
                      <a:pt x="307" y="435"/>
                    </a:cubicBezTo>
                    <a:cubicBezTo>
                      <a:pt x="305" y="433"/>
                      <a:pt x="303" y="431"/>
                      <a:pt x="302" y="429"/>
                    </a:cubicBezTo>
                    <a:cubicBezTo>
                      <a:pt x="302" y="424"/>
                      <a:pt x="297" y="421"/>
                      <a:pt x="292" y="418"/>
                    </a:cubicBezTo>
                    <a:cubicBezTo>
                      <a:pt x="289" y="416"/>
                      <a:pt x="289" y="414"/>
                      <a:pt x="289" y="412"/>
                    </a:cubicBezTo>
                    <a:cubicBezTo>
                      <a:pt x="290" y="409"/>
                      <a:pt x="289" y="406"/>
                      <a:pt x="288" y="402"/>
                    </a:cubicBezTo>
                    <a:cubicBezTo>
                      <a:pt x="288" y="397"/>
                      <a:pt x="293" y="402"/>
                      <a:pt x="295" y="405"/>
                    </a:cubicBezTo>
                    <a:cubicBezTo>
                      <a:pt x="299" y="409"/>
                      <a:pt x="302" y="414"/>
                      <a:pt x="304" y="419"/>
                    </a:cubicBezTo>
                    <a:cubicBezTo>
                      <a:pt x="305" y="422"/>
                      <a:pt x="306" y="424"/>
                      <a:pt x="308" y="426"/>
                    </a:cubicBezTo>
                    <a:cubicBezTo>
                      <a:pt x="311" y="428"/>
                      <a:pt x="313" y="430"/>
                      <a:pt x="316" y="433"/>
                    </a:cubicBezTo>
                    <a:cubicBezTo>
                      <a:pt x="320" y="437"/>
                      <a:pt x="326" y="440"/>
                      <a:pt x="329" y="445"/>
                    </a:cubicBezTo>
                    <a:cubicBezTo>
                      <a:pt x="331" y="448"/>
                      <a:pt x="332" y="454"/>
                      <a:pt x="337" y="456"/>
                    </a:cubicBezTo>
                    <a:cubicBezTo>
                      <a:pt x="340" y="458"/>
                      <a:pt x="343" y="462"/>
                      <a:pt x="346" y="465"/>
                    </a:cubicBezTo>
                    <a:cubicBezTo>
                      <a:pt x="349" y="467"/>
                      <a:pt x="351" y="469"/>
                      <a:pt x="354" y="471"/>
                    </a:cubicBezTo>
                    <a:cubicBezTo>
                      <a:pt x="356" y="473"/>
                      <a:pt x="358" y="475"/>
                      <a:pt x="360" y="478"/>
                    </a:cubicBezTo>
                    <a:cubicBezTo>
                      <a:pt x="364" y="481"/>
                      <a:pt x="368" y="486"/>
                      <a:pt x="369" y="491"/>
                    </a:cubicBezTo>
                    <a:cubicBezTo>
                      <a:pt x="369" y="493"/>
                      <a:pt x="367" y="494"/>
                      <a:pt x="367" y="497"/>
                    </a:cubicBezTo>
                    <a:cubicBezTo>
                      <a:pt x="367" y="498"/>
                      <a:pt x="370" y="500"/>
                      <a:pt x="372" y="502"/>
                    </a:cubicBezTo>
                    <a:cubicBezTo>
                      <a:pt x="377" y="505"/>
                      <a:pt x="381" y="508"/>
                      <a:pt x="386" y="511"/>
                    </a:cubicBezTo>
                    <a:cubicBezTo>
                      <a:pt x="389" y="513"/>
                      <a:pt x="392" y="513"/>
                      <a:pt x="395" y="515"/>
                    </a:cubicBezTo>
                    <a:cubicBezTo>
                      <a:pt x="398" y="517"/>
                      <a:pt x="400" y="519"/>
                      <a:pt x="404" y="521"/>
                    </a:cubicBezTo>
                    <a:cubicBezTo>
                      <a:pt x="409" y="524"/>
                      <a:pt x="415" y="527"/>
                      <a:pt x="421" y="528"/>
                    </a:cubicBezTo>
                    <a:cubicBezTo>
                      <a:pt x="428" y="530"/>
                      <a:pt x="434" y="531"/>
                      <a:pt x="441" y="535"/>
                    </a:cubicBezTo>
                    <a:cubicBezTo>
                      <a:pt x="445" y="537"/>
                      <a:pt x="450" y="541"/>
                      <a:pt x="454" y="543"/>
                    </a:cubicBezTo>
                    <a:cubicBezTo>
                      <a:pt x="460" y="546"/>
                      <a:pt x="453" y="539"/>
                      <a:pt x="458" y="539"/>
                    </a:cubicBezTo>
                    <a:cubicBezTo>
                      <a:pt x="462" y="539"/>
                      <a:pt x="468" y="538"/>
                      <a:pt x="472" y="539"/>
                    </a:cubicBezTo>
                    <a:cubicBezTo>
                      <a:pt x="474" y="540"/>
                      <a:pt x="476" y="541"/>
                      <a:pt x="478" y="543"/>
                    </a:cubicBezTo>
                    <a:cubicBezTo>
                      <a:pt x="481" y="545"/>
                      <a:pt x="479" y="547"/>
                      <a:pt x="479" y="549"/>
                    </a:cubicBezTo>
                    <a:cubicBezTo>
                      <a:pt x="479" y="552"/>
                      <a:pt x="485" y="552"/>
                      <a:pt x="488" y="553"/>
                    </a:cubicBezTo>
                    <a:cubicBezTo>
                      <a:pt x="493" y="553"/>
                      <a:pt x="497" y="555"/>
                      <a:pt x="501" y="557"/>
                    </a:cubicBezTo>
                    <a:cubicBezTo>
                      <a:pt x="505" y="559"/>
                      <a:pt x="510" y="554"/>
                      <a:pt x="513" y="556"/>
                    </a:cubicBezTo>
                    <a:cubicBezTo>
                      <a:pt x="516" y="559"/>
                      <a:pt x="520" y="561"/>
                      <a:pt x="523" y="564"/>
                    </a:cubicBezTo>
                    <a:cubicBezTo>
                      <a:pt x="525" y="565"/>
                      <a:pt x="527" y="566"/>
                      <a:pt x="527" y="567"/>
                    </a:cubicBezTo>
                    <a:cubicBezTo>
                      <a:pt x="527" y="569"/>
                      <a:pt x="526" y="572"/>
                      <a:pt x="527" y="574"/>
                    </a:cubicBezTo>
                    <a:cubicBezTo>
                      <a:pt x="527" y="575"/>
                      <a:pt x="528" y="578"/>
                      <a:pt x="527" y="579"/>
                    </a:cubicBezTo>
                    <a:cubicBezTo>
                      <a:pt x="525" y="581"/>
                      <a:pt x="524" y="582"/>
                      <a:pt x="524" y="585"/>
                    </a:cubicBezTo>
                    <a:cubicBezTo>
                      <a:pt x="525" y="588"/>
                      <a:pt x="536" y="588"/>
                      <a:pt x="540" y="588"/>
                    </a:cubicBezTo>
                    <a:cubicBezTo>
                      <a:pt x="543" y="587"/>
                      <a:pt x="546" y="587"/>
                      <a:pt x="550" y="587"/>
                    </a:cubicBezTo>
                    <a:cubicBezTo>
                      <a:pt x="553" y="588"/>
                      <a:pt x="555" y="589"/>
                      <a:pt x="559" y="589"/>
                    </a:cubicBezTo>
                    <a:cubicBezTo>
                      <a:pt x="564" y="589"/>
                      <a:pt x="569" y="586"/>
                      <a:pt x="574" y="586"/>
                    </a:cubicBezTo>
                    <a:cubicBezTo>
                      <a:pt x="576" y="585"/>
                      <a:pt x="577" y="587"/>
                      <a:pt x="578" y="587"/>
                    </a:cubicBezTo>
                    <a:cubicBezTo>
                      <a:pt x="580" y="587"/>
                      <a:pt x="582" y="586"/>
                      <a:pt x="585" y="586"/>
                    </a:cubicBezTo>
                    <a:cubicBezTo>
                      <a:pt x="589" y="586"/>
                      <a:pt x="590" y="591"/>
                      <a:pt x="592" y="592"/>
                    </a:cubicBezTo>
                    <a:cubicBezTo>
                      <a:pt x="594" y="594"/>
                      <a:pt x="594" y="594"/>
                      <a:pt x="593" y="595"/>
                    </a:cubicBezTo>
                    <a:cubicBezTo>
                      <a:pt x="592" y="597"/>
                      <a:pt x="594" y="598"/>
                      <a:pt x="594" y="599"/>
                    </a:cubicBezTo>
                    <a:cubicBezTo>
                      <a:pt x="593" y="601"/>
                      <a:pt x="592" y="602"/>
                      <a:pt x="592" y="604"/>
                    </a:cubicBezTo>
                    <a:cubicBezTo>
                      <a:pt x="591" y="605"/>
                      <a:pt x="592" y="606"/>
                      <a:pt x="593" y="607"/>
                    </a:cubicBezTo>
                    <a:cubicBezTo>
                      <a:pt x="594" y="609"/>
                      <a:pt x="593" y="611"/>
                      <a:pt x="592" y="612"/>
                    </a:cubicBezTo>
                    <a:cubicBezTo>
                      <a:pt x="589" y="613"/>
                      <a:pt x="590" y="614"/>
                      <a:pt x="588" y="616"/>
                    </a:cubicBezTo>
                    <a:cubicBezTo>
                      <a:pt x="587" y="617"/>
                      <a:pt x="582" y="616"/>
                      <a:pt x="581" y="618"/>
                    </a:cubicBezTo>
                    <a:cubicBezTo>
                      <a:pt x="581" y="619"/>
                      <a:pt x="580" y="620"/>
                      <a:pt x="579" y="621"/>
                    </a:cubicBezTo>
                    <a:cubicBezTo>
                      <a:pt x="577" y="622"/>
                      <a:pt x="580" y="623"/>
                      <a:pt x="578" y="624"/>
                    </a:cubicBezTo>
                    <a:cubicBezTo>
                      <a:pt x="576" y="626"/>
                      <a:pt x="573" y="625"/>
                      <a:pt x="570" y="626"/>
                    </a:cubicBezTo>
                    <a:cubicBezTo>
                      <a:pt x="568" y="628"/>
                      <a:pt x="572" y="630"/>
                      <a:pt x="570" y="632"/>
                    </a:cubicBezTo>
                    <a:cubicBezTo>
                      <a:pt x="569" y="633"/>
                      <a:pt x="567" y="633"/>
                      <a:pt x="567" y="634"/>
                    </a:cubicBezTo>
                    <a:cubicBezTo>
                      <a:pt x="567" y="635"/>
                      <a:pt x="566" y="635"/>
                      <a:pt x="566" y="636"/>
                    </a:cubicBezTo>
                    <a:cubicBezTo>
                      <a:pt x="565" y="637"/>
                      <a:pt x="563" y="636"/>
                      <a:pt x="564" y="637"/>
                    </a:cubicBezTo>
                    <a:cubicBezTo>
                      <a:pt x="564" y="638"/>
                      <a:pt x="564" y="639"/>
                      <a:pt x="564" y="640"/>
                    </a:cubicBezTo>
                    <a:cubicBezTo>
                      <a:pt x="565" y="640"/>
                      <a:pt x="566" y="641"/>
                      <a:pt x="565" y="642"/>
                    </a:cubicBezTo>
                    <a:cubicBezTo>
                      <a:pt x="565" y="642"/>
                      <a:pt x="562" y="643"/>
                      <a:pt x="565" y="643"/>
                    </a:cubicBezTo>
                    <a:cubicBezTo>
                      <a:pt x="567" y="644"/>
                      <a:pt x="567" y="645"/>
                      <a:pt x="568" y="645"/>
                    </a:cubicBezTo>
                    <a:cubicBezTo>
                      <a:pt x="570" y="646"/>
                      <a:pt x="571" y="645"/>
                      <a:pt x="571" y="644"/>
                    </a:cubicBezTo>
                    <a:cubicBezTo>
                      <a:pt x="574" y="646"/>
                      <a:pt x="570" y="649"/>
                      <a:pt x="567" y="650"/>
                    </a:cubicBezTo>
                    <a:cubicBezTo>
                      <a:pt x="564" y="651"/>
                      <a:pt x="559" y="654"/>
                      <a:pt x="561" y="656"/>
                    </a:cubicBezTo>
                    <a:cubicBezTo>
                      <a:pt x="563" y="657"/>
                      <a:pt x="565" y="659"/>
                      <a:pt x="564" y="661"/>
                    </a:cubicBezTo>
                    <a:cubicBezTo>
                      <a:pt x="564" y="661"/>
                      <a:pt x="562" y="661"/>
                      <a:pt x="563" y="662"/>
                    </a:cubicBezTo>
                    <a:cubicBezTo>
                      <a:pt x="564" y="663"/>
                      <a:pt x="567" y="663"/>
                      <a:pt x="569" y="664"/>
                    </a:cubicBezTo>
                    <a:cubicBezTo>
                      <a:pt x="574" y="666"/>
                      <a:pt x="575" y="669"/>
                      <a:pt x="578" y="672"/>
                    </a:cubicBezTo>
                    <a:cubicBezTo>
                      <a:pt x="579" y="673"/>
                      <a:pt x="580" y="675"/>
                      <a:pt x="581" y="676"/>
                    </a:cubicBezTo>
                    <a:cubicBezTo>
                      <a:pt x="582" y="678"/>
                      <a:pt x="584" y="679"/>
                      <a:pt x="585" y="681"/>
                    </a:cubicBezTo>
                    <a:cubicBezTo>
                      <a:pt x="586" y="682"/>
                      <a:pt x="587" y="684"/>
                      <a:pt x="588" y="685"/>
                    </a:cubicBezTo>
                    <a:cubicBezTo>
                      <a:pt x="589" y="686"/>
                      <a:pt x="591" y="686"/>
                      <a:pt x="593" y="687"/>
                    </a:cubicBezTo>
                    <a:cubicBezTo>
                      <a:pt x="594" y="688"/>
                      <a:pt x="593" y="689"/>
                      <a:pt x="594" y="690"/>
                    </a:cubicBezTo>
                    <a:cubicBezTo>
                      <a:pt x="594" y="691"/>
                      <a:pt x="595" y="691"/>
                      <a:pt x="596" y="691"/>
                    </a:cubicBezTo>
                    <a:cubicBezTo>
                      <a:pt x="597" y="692"/>
                      <a:pt x="597" y="693"/>
                      <a:pt x="598" y="693"/>
                    </a:cubicBezTo>
                    <a:cubicBezTo>
                      <a:pt x="600" y="696"/>
                      <a:pt x="600" y="698"/>
                      <a:pt x="603" y="700"/>
                    </a:cubicBezTo>
                    <a:cubicBezTo>
                      <a:pt x="604" y="701"/>
                      <a:pt x="605" y="702"/>
                      <a:pt x="607" y="702"/>
                    </a:cubicBezTo>
                    <a:cubicBezTo>
                      <a:pt x="609" y="703"/>
                      <a:pt x="609" y="704"/>
                      <a:pt x="611" y="705"/>
                    </a:cubicBezTo>
                    <a:cubicBezTo>
                      <a:pt x="614" y="706"/>
                      <a:pt x="617" y="707"/>
                      <a:pt x="621" y="707"/>
                    </a:cubicBezTo>
                    <a:cubicBezTo>
                      <a:pt x="623" y="707"/>
                      <a:pt x="623" y="708"/>
                      <a:pt x="625" y="708"/>
                    </a:cubicBezTo>
                    <a:cubicBezTo>
                      <a:pt x="627" y="709"/>
                      <a:pt x="629" y="709"/>
                      <a:pt x="631" y="710"/>
                    </a:cubicBezTo>
                    <a:cubicBezTo>
                      <a:pt x="634" y="711"/>
                      <a:pt x="636" y="713"/>
                      <a:pt x="640" y="714"/>
                    </a:cubicBezTo>
                    <a:cubicBezTo>
                      <a:pt x="642" y="715"/>
                      <a:pt x="642" y="715"/>
                      <a:pt x="641" y="716"/>
                    </a:cubicBezTo>
                    <a:cubicBezTo>
                      <a:pt x="641" y="718"/>
                      <a:pt x="642" y="718"/>
                      <a:pt x="643" y="720"/>
                    </a:cubicBezTo>
                    <a:cubicBezTo>
                      <a:pt x="643" y="721"/>
                      <a:pt x="643" y="722"/>
                      <a:pt x="643" y="723"/>
                    </a:cubicBezTo>
                    <a:cubicBezTo>
                      <a:pt x="643" y="724"/>
                      <a:pt x="644" y="724"/>
                      <a:pt x="644" y="724"/>
                    </a:cubicBezTo>
                    <a:cubicBezTo>
                      <a:pt x="644" y="725"/>
                      <a:pt x="644" y="725"/>
                      <a:pt x="644" y="726"/>
                    </a:cubicBezTo>
                    <a:cubicBezTo>
                      <a:pt x="645" y="727"/>
                      <a:pt x="645" y="727"/>
                      <a:pt x="643" y="728"/>
                    </a:cubicBezTo>
                    <a:cubicBezTo>
                      <a:pt x="642" y="729"/>
                      <a:pt x="643" y="730"/>
                      <a:pt x="643" y="731"/>
                    </a:cubicBezTo>
                    <a:cubicBezTo>
                      <a:pt x="643" y="732"/>
                      <a:pt x="640" y="733"/>
                      <a:pt x="642" y="734"/>
                    </a:cubicBezTo>
                    <a:cubicBezTo>
                      <a:pt x="643" y="735"/>
                      <a:pt x="641" y="737"/>
                      <a:pt x="642" y="738"/>
                    </a:cubicBezTo>
                    <a:cubicBezTo>
                      <a:pt x="642" y="739"/>
                      <a:pt x="643" y="740"/>
                      <a:pt x="643" y="741"/>
                    </a:cubicBezTo>
                    <a:cubicBezTo>
                      <a:pt x="643" y="741"/>
                      <a:pt x="642" y="742"/>
                      <a:pt x="642" y="743"/>
                    </a:cubicBezTo>
                    <a:cubicBezTo>
                      <a:pt x="642" y="744"/>
                      <a:pt x="642" y="745"/>
                      <a:pt x="642" y="746"/>
                    </a:cubicBezTo>
                    <a:cubicBezTo>
                      <a:pt x="642" y="746"/>
                      <a:pt x="641" y="747"/>
                      <a:pt x="641" y="748"/>
                    </a:cubicBezTo>
                    <a:cubicBezTo>
                      <a:pt x="641" y="748"/>
                      <a:pt x="641" y="749"/>
                      <a:pt x="641" y="749"/>
                    </a:cubicBezTo>
                    <a:cubicBezTo>
                      <a:pt x="641" y="750"/>
                      <a:pt x="640" y="750"/>
                      <a:pt x="640" y="751"/>
                    </a:cubicBezTo>
                    <a:cubicBezTo>
                      <a:pt x="639" y="752"/>
                      <a:pt x="640" y="753"/>
                      <a:pt x="639" y="754"/>
                    </a:cubicBezTo>
                    <a:cubicBezTo>
                      <a:pt x="638" y="755"/>
                      <a:pt x="640" y="756"/>
                      <a:pt x="640" y="757"/>
                    </a:cubicBezTo>
                    <a:cubicBezTo>
                      <a:pt x="639" y="759"/>
                      <a:pt x="638" y="760"/>
                      <a:pt x="638" y="762"/>
                    </a:cubicBezTo>
                    <a:cubicBezTo>
                      <a:pt x="639" y="764"/>
                      <a:pt x="643" y="766"/>
                      <a:pt x="642" y="768"/>
                    </a:cubicBezTo>
                    <a:cubicBezTo>
                      <a:pt x="642" y="770"/>
                      <a:pt x="642" y="771"/>
                      <a:pt x="641" y="773"/>
                    </a:cubicBezTo>
                    <a:cubicBezTo>
                      <a:pt x="641" y="774"/>
                      <a:pt x="640" y="775"/>
                      <a:pt x="639" y="777"/>
                    </a:cubicBezTo>
                    <a:cubicBezTo>
                      <a:pt x="639" y="778"/>
                      <a:pt x="639" y="779"/>
                      <a:pt x="638" y="780"/>
                    </a:cubicBezTo>
                    <a:cubicBezTo>
                      <a:pt x="638" y="781"/>
                      <a:pt x="639" y="781"/>
                      <a:pt x="638" y="782"/>
                    </a:cubicBezTo>
                    <a:cubicBezTo>
                      <a:pt x="637" y="783"/>
                      <a:pt x="637" y="782"/>
                      <a:pt x="636" y="782"/>
                    </a:cubicBezTo>
                    <a:cubicBezTo>
                      <a:pt x="635" y="783"/>
                      <a:pt x="637" y="784"/>
                      <a:pt x="638" y="786"/>
                    </a:cubicBezTo>
                    <a:cubicBezTo>
                      <a:pt x="638" y="787"/>
                      <a:pt x="640" y="787"/>
                      <a:pt x="641" y="788"/>
                    </a:cubicBezTo>
                    <a:cubicBezTo>
                      <a:pt x="641" y="789"/>
                      <a:pt x="641" y="789"/>
                      <a:pt x="641" y="790"/>
                    </a:cubicBezTo>
                    <a:cubicBezTo>
                      <a:pt x="640" y="790"/>
                      <a:pt x="639" y="790"/>
                      <a:pt x="639" y="791"/>
                    </a:cubicBezTo>
                    <a:cubicBezTo>
                      <a:pt x="638" y="792"/>
                      <a:pt x="640" y="794"/>
                      <a:pt x="642" y="795"/>
                    </a:cubicBezTo>
                    <a:cubicBezTo>
                      <a:pt x="644" y="796"/>
                      <a:pt x="645" y="794"/>
                      <a:pt x="647" y="794"/>
                    </a:cubicBezTo>
                    <a:cubicBezTo>
                      <a:pt x="650" y="794"/>
                      <a:pt x="649" y="797"/>
                      <a:pt x="649" y="798"/>
                    </a:cubicBezTo>
                    <a:cubicBezTo>
                      <a:pt x="648" y="800"/>
                      <a:pt x="649" y="801"/>
                      <a:pt x="649" y="803"/>
                    </a:cubicBezTo>
                    <a:cubicBezTo>
                      <a:pt x="649" y="804"/>
                      <a:pt x="651" y="804"/>
                      <a:pt x="650" y="805"/>
                    </a:cubicBezTo>
                    <a:cubicBezTo>
                      <a:pt x="650" y="805"/>
                      <a:pt x="650" y="807"/>
                      <a:pt x="650" y="807"/>
                    </a:cubicBezTo>
                    <a:cubicBezTo>
                      <a:pt x="649" y="807"/>
                      <a:pt x="649" y="807"/>
                      <a:pt x="648" y="807"/>
                    </a:cubicBezTo>
                    <a:cubicBezTo>
                      <a:pt x="648" y="807"/>
                      <a:pt x="649" y="808"/>
                      <a:pt x="649" y="808"/>
                    </a:cubicBezTo>
                    <a:cubicBezTo>
                      <a:pt x="647" y="809"/>
                      <a:pt x="646" y="806"/>
                      <a:pt x="645" y="807"/>
                    </a:cubicBezTo>
                    <a:cubicBezTo>
                      <a:pt x="643" y="807"/>
                      <a:pt x="643" y="808"/>
                      <a:pt x="643" y="808"/>
                    </a:cubicBezTo>
                    <a:cubicBezTo>
                      <a:pt x="642" y="809"/>
                      <a:pt x="642" y="809"/>
                      <a:pt x="644" y="810"/>
                    </a:cubicBezTo>
                    <a:cubicBezTo>
                      <a:pt x="645" y="810"/>
                      <a:pt x="646" y="810"/>
                      <a:pt x="647" y="810"/>
                    </a:cubicBezTo>
                    <a:cubicBezTo>
                      <a:pt x="647" y="810"/>
                      <a:pt x="649" y="811"/>
                      <a:pt x="649" y="811"/>
                    </a:cubicBezTo>
                    <a:cubicBezTo>
                      <a:pt x="649" y="812"/>
                      <a:pt x="648" y="812"/>
                      <a:pt x="649" y="812"/>
                    </a:cubicBezTo>
                    <a:cubicBezTo>
                      <a:pt x="650" y="812"/>
                      <a:pt x="651" y="812"/>
                      <a:pt x="651" y="812"/>
                    </a:cubicBezTo>
                    <a:cubicBezTo>
                      <a:pt x="652" y="813"/>
                      <a:pt x="652" y="814"/>
                      <a:pt x="650" y="815"/>
                    </a:cubicBezTo>
                    <a:cubicBezTo>
                      <a:pt x="649" y="815"/>
                      <a:pt x="648" y="815"/>
                      <a:pt x="647" y="815"/>
                    </a:cubicBezTo>
                    <a:cubicBezTo>
                      <a:pt x="647" y="816"/>
                      <a:pt x="648" y="817"/>
                      <a:pt x="649" y="816"/>
                    </a:cubicBezTo>
                    <a:cubicBezTo>
                      <a:pt x="649" y="817"/>
                      <a:pt x="649" y="818"/>
                      <a:pt x="651" y="818"/>
                    </a:cubicBezTo>
                    <a:cubicBezTo>
                      <a:pt x="652" y="818"/>
                      <a:pt x="653" y="816"/>
                      <a:pt x="654" y="816"/>
                    </a:cubicBezTo>
                    <a:cubicBezTo>
                      <a:pt x="654" y="817"/>
                      <a:pt x="654" y="817"/>
                      <a:pt x="654" y="817"/>
                    </a:cubicBezTo>
                    <a:cubicBezTo>
                      <a:pt x="654" y="818"/>
                      <a:pt x="655" y="817"/>
                      <a:pt x="656" y="818"/>
                    </a:cubicBezTo>
                    <a:cubicBezTo>
                      <a:pt x="656" y="818"/>
                      <a:pt x="656" y="819"/>
                      <a:pt x="656" y="819"/>
                    </a:cubicBezTo>
                    <a:cubicBezTo>
                      <a:pt x="657" y="820"/>
                      <a:pt x="658" y="820"/>
                      <a:pt x="658" y="821"/>
                    </a:cubicBezTo>
                    <a:cubicBezTo>
                      <a:pt x="659" y="821"/>
                      <a:pt x="660" y="821"/>
                      <a:pt x="662" y="821"/>
                    </a:cubicBezTo>
                    <a:cubicBezTo>
                      <a:pt x="663" y="821"/>
                      <a:pt x="664" y="821"/>
                      <a:pt x="665" y="821"/>
                    </a:cubicBezTo>
                    <a:cubicBezTo>
                      <a:pt x="666" y="822"/>
                      <a:pt x="664" y="822"/>
                      <a:pt x="663" y="822"/>
                    </a:cubicBezTo>
                    <a:cubicBezTo>
                      <a:pt x="666" y="822"/>
                      <a:pt x="669" y="823"/>
                      <a:pt x="671" y="823"/>
                    </a:cubicBezTo>
                    <a:cubicBezTo>
                      <a:pt x="677" y="823"/>
                      <a:pt x="682" y="822"/>
                      <a:pt x="687" y="822"/>
                    </a:cubicBezTo>
                    <a:cubicBezTo>
                      <a:pt x="687" y="822"/>
                      <a:pt x="687" y="822"/>
                      <a:pt x="687" y="82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4" name="Freeform 186"/>
              <p:cNvSpPr>
                <a:spLocks noChangeArrowheads="1"/>
              </p:cNvSpPr>
              <p:nvPr/>
            </p:nvSpPr>
            <p:spPr bwMode="auto">
              <a:xfrm>
                <a:off x="485775" y="857250"/>
                <a:ext cx="69850" cy="19050"/>
              </a:xfrm>
              <a:custGeom>
                <a:avLst/>
                <a:gdLst>
                  <a:gd name="T0" fmla="*/ 89 w 92"/>
                  <a:gd name="T1" fmla="*/ 13 h 24"/>
                  <a:gd name="T2" fmla="*/ 81 w 92"/>
                  <a:gd name="T3" fmla="*/ 11 h 24"/>
                  <a:gd name="T4" fmla="*/ 71 w 92"/>
                  <a:gd name="T5" fmla="*/ 9 h 24"/>
                  <a:gd name="T6" fmla="*/ 65 w 92"/>
                  <a:gd name="T7" fmla="*/ 8 h 24"/>
                  <a:gd name="T8" fmla="*/ 59 w 92"/>
                  <a:gd name="T9" fmla="*/ 5 h 24"/>
                  <a:gd name="T10" fmla="*/ 52 w 92"/>
                  <a:gd name="T11" fmla="*/ 4 h 24"/>
                  <a:gd name="T12" fmla="*/ 44 w 92"/>
                  <a:gd name="T13" fmla="*/ 2 h 24"/>
                  <a:gd name="T14" fmla="*/ 39 w 92"/>
                  <a:gd name="T15" fmla="*/ 1 h 24"/>
                  <a:gd name="T16" fmla="*/ 35 w 92"/>
                  <a:gd name="T17" fmla="*/ 0 h 24"/>
                  <a:gd name="T18" fmla="*/ 28 w 92"/>
                  <a:gd name="T19" fmla="*/ 6 h 24"/>
                  <a:gd name="T20" fmla="*/ 15 w 92"/>
                  <a:gd name="T21" fmla="*/ 6 h 24"/>
                  <a:gd name="T22" fmla="*/ 6 w 92"/>
                  <a:gd name="T23" fmla="*/ 12 h 24"/>
                  <a:gd name="T24" fmla="*/ 1 w 92"/>
                  <a:gd name="T25" fmla="*/ 15 h 24"/>
                  <a:gd name="T26" fmla="*/ 4 w 92"/>
                  <a:gd name="T27" fmla="*/ 17 h 24"/>
                  <a:gd name="T28" fmla="*/ 13 w 92"/>
                  <a:gd name="T29" fmla="*/ 14 h 24"/>
                  <a:gd name="T30" fmla="*/ 18 w 92"/>
                  <a:gd name="T31" fmla="*/ 12 h 24"/>
                  <a:gd name="T32" fmla="*/ 24 w 92"/>
                  <a:gd name="T33" fmla="*/ 10 h 24"/>
                  <a:gd name="T34" fmla="*/ 28 w 92"/>
                  <a:gd name="T35" fmla="*/ 12 h 24"/>
                  <a:gd name="T36" fmla="*/ 35 w 92"/>
                  <a:gd name="T37" fmla="*/ 11 h 24"/>
                  <a:gd name="T38" fmla="*/ 40 w 92"/>
                  <a:gd name="T39" fmla="*/ 12 h 24"/>
                  <a:gd name="T40" fmla="*/ 44 w 92"/>
                  <a:gd name="T41" fmla="*/ 10 h 24"/>
                  <a:gd name="T42" fmla="*/ 53 w 92"/>
                  <a:gd name="T43" fmla="*/ 16 h 24"/>
                  <a:gd name="T44" fmla="*/ 58 w 92"/>
                  <a:gd name="T45" fmla="*/ 17 h 24"/>
                  <a:gd name="T46" fmla="*/ 60 w 92"/>
                  <a:gd name="T47" fmla="*/ 24 h 24"/>
                  <a:gd name="T48" fmla="*/ 65 w 92"/>
                  <a:gd name="T49" fmla="*/ 21 h 24"/>
                  <a:gd name="T50" fmla="*/ 71 w 92"/>
                  <a:gd name="T51" fmla="*/ 21 h 24"/>
                  <a:gd name="T52" fmla="*/ 89 w 92"/>
                  <a:gd name="T53" fmla="*/ 17 h 24"/>
                  <a:gd name="T54" fmla="*/ 89 w 92"/>
                  <a:gd name="T55" fmla="*/ 13 h 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2"/>
                  <a:gd name="T85" fmla="*/ 0 h 24"/>
                  <a:gd name="T86" fmla="*/ 92 w 92"/>
                  <a:gd name="T87" fmla="*/ 24 h 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2" h="24">
                    <a:moveTo>
                      <a:pt x="89" y="13"/>
                    </a:moveTo>
                    <a:cubicBezTo>
                      <a:pt x="86" y="13"/>
                      <a:pt x="84" y="13"/>
                      <a:pt x="81" y="11"/>
                    </a:cubicBezTo>
                    <a:cubicBezTo>
                      <a:pt x="79" y="10"/>
                      <a:pt x="74" y="11"/>
                      <a:pt x="71" y="9"/>
                    </a:cubicBezTo>
                    <a:cubicBezTo>
                      <a:pt x="69" y="9"/>
                      <a:pt x="67" y="9"/>
                      <a:pt x="65" y="8"/>
                    </a:cubicBezTo>
                    <a:cubicBezTo>
                      <a:pt x="62" y="8"/>
                      <a:pt x="61" y="6"/>
                      <a:pt x="59" y="5"/>
                    </a:cubicBezTo>
                    <a:cubicBezTo>
                      <a:pt x="56" y="4"/>
                      <a:pt x="54" y="5"/>
                      <a:pt x="52" y="4"/>
                    </a:cubicBezTo>
                    <a:cubicBezTo>
                      <a:pt x="49" y="3"/>
                      <a:pt x="47" y="2"/>
                      <a:pt x="44" y="2"/>
                    </a:cubicBezTo>
                    <a:cubicBezTo>
                      <a:pt x="42" y="1"/>
                      <a:pt x="40" y="2"/>
                      <a:pt x="39" y="1"/>
                    </a:cubicBezTo>
                    <a:cubicBezTo>
                      <a:pt x="38" y="0"/>
                      <a:pt x="36" y="0"/>
                      <a:pt x="35" y="0"/>
                    </a:cubicBezTo>
                    <a:cubicBezTo>
                      <a:pt x="32" y="2"/>
                      <a:pt x="31" y="4"/>
                      <a:pt x="28" y="6"/>
                    </a:cubicBezTo>
                    <a:cubicBezTo>
                      <a:pt x="26" y="9"/>
                      <a:pt x="19" y="6"/>
                      <a:pt x="15" y="6"/>
                    </a:cubicBezTo>
                    <a:cubicBezTo>
                      <a:pt x="10" y="5"/>
                      <a:pt x="10" y="10"/>
                      <a:pt x="6" y="12"/>
                    </a:cubicBezTo>
                    <a:cubicBezTo>
                      <a:pt x="5" y="13"/>
                      <a:pt x="1" y="13"/>
                      <a:pt x="1" y="15"/>
                    </a:cubicBezTo>
                    <a:cubicBezTo>
                      <a:pt x="0" y="16"/>
                      <a:pt x="3" y="17"/>
                      <a:pt x="4" y="17"/>
                    </a:cubicBezTo>
                    <a:cubicBezTo>
                      <a:pt x="8" y="17"/>
                      <a:pt x="11" y="16"/>
                      <a:pt x="13" y="14"/>
                    </a:cubicBezTo>
                    <a:cubicBezTo>
                      <a:pt x="15" y="13"/>
                      <a:pt x="17" y="14"/>
                      <a:pt x="18" y="12"/>
                    </a:cubicBezTo>
                    <a:cubicBezTo>
                      <a:pt x="20" y="10"/>
                      <a:pt x="21" y="10"/>
                      <a:pt x="24" y="10"/>
                    </a:cubicBezTo>
                    <a:cubicBezTo>
                      <a:pt x="26" y="10"/>
                      <a:pt x="27" y="11"/>
                      <a:pt x="28" y="12"/>
                    </a:cubicBezTo>
                    <a:cubicBezTo>
                      <a:pt x="31" y="13"/>
                      <a:pt x="33" y="10"/>
                      <a:pt x="35" y="11"/>
                    </a:cubicBezTo>
                    <a:cubicBezTo>
                      <a:pt x="37" y="12"/>
                      <a:pt x="38" y="13"/>
                      <a:pt x="40" y="12"/>
                    </a:cubicBezTo>
                    <a:cubicBezTo>
                      <a:pt x="41" y="12"/>
                      <a:pt x="43" y="9"/>
                      <a:pt x="44" y="10"/>
                    </a:cubicBezTo>
                    <a:cubicBezTo>
                      <a:pt x="48" y="11"/>
                      <a:pt x="50" y="14"/>
                      <a:pt x="53" y="16"/>
                    </a:cubicBezTo>
                    <a:cubicBezTo>
                      <a:pt x="54" y="16"/>
                      <a:pt x="57" y="16"/>
                      <a:pt x="58" y="17"/>
                    </a:cubicBezTo>
                    <a:cubicBezTo>
                      <a:pt x="60" y="18"/>
                      <a:pt x="60" y="22"/>
                      <a:pt x="60" y="24"/>
                    </a:cubicBezTo>
                    <a:cubicBezTo>
                      <a:pt x="63" y="24"/>
                      <a:pt x="64" y="23"/>
                      <a:pt x="65" y="21"/>
                    </a:cubicBezTo>
                    <a:cubicBezTo>
                      <a:pt x="67" y="19"/>
                      <a:pt x="68" y="20"/>
                      <a:pt x="71" y="21"/>
                    </a:cubicBezTo>
                    <a:cubicBezTo>
                      <a:pt x="76" y="22"/>
                      <a:pt x="85" y="19"/>
                      <a:pt x="89" y="17"/>
                    </a:cubicBezTo>
                    <a:cubicBezTo>
                      <a:pt x="92" y="15"/>
                      <a:pt x="92" y="14"/>
                      <a:pt x="89"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5" name="Freeform 187"/>
              <p:cNvSpPr>
                <a:spLocks noChangeArrowheads="1"/>
              </p:cNvSpPr>
              <p:nvPr/>
            </p:nvSpPr>
            <p:spPr bwMode="auto">
              <a:xfrm>
                <a:off x="68263" y="511175"/>
                <a:ext cx="9525" cy="7938"/>
              </a:xfrm>
              <a:custGeom>
                <a:avLst/>
                <a:gdLst>
                  <a:gd name="T0" fmla="*/ 10 w 12"/>
                  <a:gd name="T1" fmla="*/ 6 h 11"/>
                  <a:gd name="T2" fmla="*/ 8 w 12"/>
                  <a:gd name="T3" fmla="*/ 5 h 11"/>
                  <a:gd name="T4" fmla="*/ 4 w 12"/>
                  <a:gd name="T5" fmla="*/ 2 h 11"/>
                  <a:gd name="T6" fmla="*/ 2 w 12"/>
                  <a:gd name="T7" fmla="*/ 1 h 11"/>
                  <a:gd name="T8" fmla="*/ 2 w 12"/>
                  <a:gd name="T9" fmla="*/ 8 h 11"/>
                  <a:gd name="T10" fmla="*/ 6 w 12"/>
                  <a:gd name="T11" fmla="*/ 8 h 11"/>
                  <a:gd name="T12" fmla="*/ 7 w 12"/>
                  <a:gd name="T13" fmla="*/ 11 h 11"/>
                  <a:gd name="T14" fmla="*/ 8 w 12"/>
                  <a:gd name="T15" fmla="*/ 9 h 11"/>
                  <a:gd name="T16" fmla="*/ 10 w 12"/>
                  <a:gd name="T17" fmla="*/ 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1"/>
                  <a:gd name="T29" fmla="*/ 12 w 1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1">
                    <a:moveTo>
                      <a:pt x="10" y="6"/>
                    </a:moveTo>
                    <a:cubicBezTo>
                      <a:pt x="9" y="6"/>
                      <a:pt x="8" y="6"/>
                      <a:pt x="8" y="5"/>
                    </a:cubicBezTo>
                    <a:cubicBezTo>
                      <a:pt x="6" y="4"/>
                      <a:pt x="6" y="2"/>
                      <a:pt x="4" y="2"/>
                    </a:cubicBezTo>
                    <a:cubicBezTo>
                      <a:pt x="3" y="2"/>
                      <a:pt x="3" y="0"/>
                      <a:pt x="2" y="1"/>
                    </a:cubicBezTo>
                    <a:cubicBezTo>
                      <a:pt x="0" y="3"/>
                      <a:pt x="0" y="9"/>
                      <a:pt x="2" y="8"/>
                    </a:cubicBezTo>
                    <a:cubicBezTo>
                      <a:pt x="4" y="6"/>
                      <a:pt x="4" y="6"/>
                      <a:pt x="6" y="8"/>
                    </a:cubicBezTo>
                    <a:cubicBezTo>
                      <a:pt x="6" y="9"/>
                      <a:pt x="7" y="10"/>
                      <a:pt x="7" y="11"/>
                    </a:cubicBezTo>
                    <a:cubicBezTo>
                      <a:pt x="7" y="11"/>
                      <a:pt x="8" y="10"/>
                      <a:pt x="8" y="9"/>
                    </a:cubicBezTo>
                    <a:cubicBezTo>
                      <a:pt x="9" y="8"/>
                      <a:pt x="12" y="7"/>
                      <a:pt x="10"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6" name="Freeform 188"/>
              <p:cNvSpPr>
                <a:spLocks noChangeArrowheads="1"/>
              </p:cNvSpPr>
              <p:nvPr/>
            </p:nvSpPr>
            <p:spPr bwMode="auto">
              <a:xfrm>
                <a:off x="68263" y="574675"/>
                <a:ext cx="1588" cy="3175"/>
              </a:xfrm>
              <a:custGeom>
                <a:avLst/>
                <a:gdLst>
                  <a:gd name="T0" fmla="*/ 0 w 3"/>
                  <a:gd name="T1" fmla="*/ 3 h 5"/>
                  <a:gd name="T2" fmla="*/ 3 w 3"/>
                  <a:gd name="T3" fmla="*/ 2 h 5"/>
                  <a:gd name="T4" fmla="*/ 2 w 3"/>
                  <a:gd name="T5" fmla="*/ 2 h 5"/>
                  <a:gd name="T6" fmla="*/ 0 w 3"/>
                  <a:gd name="T7" fmla="*/ 3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3"/>
                    </a:moveTo>
                    <a:cubicBezTo>
                      <a:pt x="1" y="4"/>
                      <a:pt x="3" y="5"/>
                      <a:pt x="3" y="2"/>
                    </a:cubicBezTo>
                    <a:cubicBezTo>
                      <a:pt x="2" y="2"/>
                      <a:pt x="2" y="2"/>
                      <a:pt x="2" y="2"/>
                    </a:cubicBezTo>
                    <a:cubicBezTo>
                      <a:pt x="2" y="1"/>
                      <a:pt x="0" y="0"/>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7" name="Freeform 189"/>
              <p:cNvSpPr>
                <a:spLocks noChangeArrowheads="1"/>
              </p:cNvSpPr>
              <p:nvPr/>
            </p:nvSpPr>
            <p:spPr bwMode="auto">
              <a:xfrm>
                <a:off x="80963" y="595313"/>
                <a:ext cx="7938" cy="6350"/>
              </a:xfrm>
              <a:custGeom>
                <a:avLst/>
                <a:gdLst>
                  <a:gd name="T0" fmla="*/ 3 w 9"/>
                  <a:gd name="T1" fmla="*/ 1 h 8"/>
                  <a:gd name="T2" fmla="*/ 2 w 9"/>
                  <a:gd name="T3" fmla="*/ 7 h 8"/>
                  <a:gd name="T4" fmla="*/ 4 w 9"/>
                  <a:gd name="T5" fmla="*/ 7 h 8"/>
                  <a:gd name="T6" fmla="*/ 7 w 9"/>
                  <a:gd name="T7" fmla="*/ 6 h 8"/>
                  <a:gd name="T8" fmla="*/ 7 w 9"/>
                  <a:gd name="T9" fmla="*/ 1 h 8"/>
                  <a:gd name="T10" fmla="*/ 3 w 9"/>
                  <a:gd name="T11" fmla="*/ 1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3" y="1"/>
                    </a:moveTo>
                    <a:cubicBezTo>
                      <a:pt x="3" y="3"/>
                      <a:pt x="0" y="5"/>
                      <a:pt x="2" y="7"/>
                    </a:cubicBezTo>
                    <a:cubicBezTo>
                      <a:pt x="3" y="8"/>
                      <a:pt x="3" y="8"/>
                      <a:pt x="4" y="7"/>
                    </a:cubicBezTo>
                    <a:cubicBezTo>
                      <a:pt x="5" y="6"/>
                      <a:pt x="6" y="6"/>
                      <a:pt x="7" y="6"/>
                    </a:cubicBezTo>
                    <a:cubicBezTo>
                      <a:pt x="9" y="6"/>
                      <a:pt x="9" y="1"/>
                      <a:pt x="7" y="1"/>
                    </a:cubicBezTo>
                    <a:cubicBezTo>
                      <a:pt x="7" y="0"/>
                      <a:pt x="4" y="0"/>
                      <a:pt x="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8" name="Freeform 190"/>
              <p:cNvSpPr>
                <a:spLocks noChangeArrowheads="1"/>
              </p:cNvSpPr>
              <p:nvPr/>
            </p:nvSpPr>
            <p:spPr bwMode="auto">
              <a:xfrm>
                <a:off x="69850" y="579438"/>
                <a:ext cx="1588" cy="6350"/>
              </a:xfrm>
              <a:custGeom>
                <a:avLst/>
                <a:gdLst>
                  <a:gd name="T0" fmla="*/ 1 w 3"/>
                  <a:gd name="T1" fmla="*/ 6 h 7"/>
                  <a:gd name="T2" fmla="*/ 3 w 3"/>
                  <a:gd name="T3" fmla="*/ 3 h 7"/>
                  <a:gd name="T4" fmla="*/ 1 w 3"/>
                  <a:gd name="T5" fmla="*/ 6 h 7"/>
                  <a:gd name="T6" fmla="*/ 0 60000 65536"/>
                  <a:gd name="T7" fmla="*/ 0 60000 65536"/>
                  <a:gd name="T8" fmla="*/ 0 60000 65536"/>
                  <a:gd name="T9" fmla="*/ 0 w 3"/>
                  <a:gd name="T10" fmla="*/ 0 h 7"/>
                  <a:gd name="T11" fmla="*/ 3 w 3"/>
                  <a:gd name="T12" fmla="*/ 7 h 7"/>
                </a:gdLst>
                <a:ahLst/>
                <a:cxnLst>
                  <a:cxn ang="T6">
                    <a:pos x="T0" y="T1"/>
                  </a:cxn>
                  <a:cxn ang="T7">
                    <a:pos x="T2" y="T3"/>
                  </a:cxn>
                  <a:cxn ang="T8">
                    <a:pos x="T4" y="T5"/>
                  </a:cxn>
                </a:cxnLst>
                <a:rect l="T9" t="T10" r="T11" b="T12"/>
                <a:pathLst>
                  <a:path w="3" h="7">
                    <a:moveTo>
                      <a:pt x="1" y="6"/>
                    </a:moveTo>
                    <a:cubicBezTo>
                      <a:pt x="2" y="7"/>
                      <a:pt x="3" y="5"/>
                      <a:pt x="3" y="3"/>
                    </a:cubicBezTo>
                    <a:cubicBezTo>
                      <a:pt x="2" y="0"/>
                      <a:pt x="0" y="3"/>
                      <a:pt x="1"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59" name="Freeform 191"/>
              <p:cNvSpPr>
                <a:spLocks noChangeArrowheads="1"/>
              </p:cNvSpPr>
              <p:nvPr/>
            </p:nvSpPr>
            <p:spPr bwMode="auto">
              <a:xfrm>
                <a:off x="73025" y="606425"/>
                <a:ext cx="3175" cy="6350"/>
              </a:xfrm>
              <a:custGeom>
                <a:avLst/>
                <a:gdLst>
                  <a:gd name="T0" fmla="*/ 0 w 3"/>
                  <a:gd name="T1" fmla="*/ 3 h 7"/>
                  <a:gd name="T2" fmla="*/ 2 w 3"/>
                  <a:gd name="T3" fmla="*/ 4 h 7"/>
                  <a:gd name="T4" fmla="*/ 0 w 3"/>
                  <a:gd name="T5" fmla="*/ 3 h 7"/>
                  <a:gd name="T6" fmla="*/ 0 60000 65536"/>
                  <a:gd name="T7" fmla="*/ 0 60000 65536"/>
                  <a:gd name="T8" fmla="*/ 0 60000 65536"/>
                  <a:gd name="T9" fmla="*/ 0 w 3"/>
                  <a:gd name="T10" fmla="*/ 0 h 7"/>
                  <a:gd name="T11" fmla="*/ 3 w 3"/>
                  <a:gd name="T12" fmla="*/ 7 h 7"/>
                </a:gdLst>
                <a:ahLst/>
                <a:cxnLst>
                  <a:cxn ang="T6">
                    <a:pos x="T0" y="T1"/>
                  </a:cxn>
                  <a:cxn ang="T7">
                    <a:pos x="T2" y="T3"/>
                  </a:cxn>
                  <a:cxn ang="T8">
                    <a:pos x="T4" y="T5"/>
                  </a:cxn>
                </a:cxnLst>
                <a:rect l="T9" t="T10" r="T11" b="T12"/>
                <a:pathLst>
                  <a:path w="3" h="7">
                    <a:moveTo>
                      <a:pt x="0" y="3"/>
                    </a:moveTo>
                    <a:cubicBezTo>
                      <a:pt x="0" y="7"/>
                      <a:pt x="3" y="5"/>
                      <a:pt x="2" y="4"/>
                    </a:cubicBezTo>
                    <a:cubicBezTo>
                      <a:pt x="2" y="3"/>
                      <a:pt x="1" y="0"/>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0" name="Freeform 192"/>
              <p:cNvSpPr>
                <a:spLocks noChangeArrowheads="1"/>
              </p:cNvSpPr>
              <p:nvPr/>
            </p:nvSpPr>
            <p:spPr bwMode="auto">
              <a:xfrm>
                <a:off x="88900" y="600075"/>
                <a:ext cx="1588" cy="3175"/>
              </a:xfrm>
              <a:custGeom>
                <a:avLst/>
                <a:gdLst>
                  <a:gd name="T0" fmla="*/ 2 w 3"/>
                  <a:gd name="T1" fmla="*/ 1 h 4"/>
                  <a:gd name="T2" fmla="*/ 1 w 3"/>
                  <a:gd name="T3" fmla="*/ 4 h 4"/>
                  <a:gd name="T4" fmla="*/ 2 w 3"/>
                  <a:gd name="T5" fmla="*/ 1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2" y="1"/>
                    </a:moveTo>
                    <a:cubicBezTo>
                      <a:pt x="1" y="1"/>
                      <a:pt x="0" y="3"/>
                      <a:pt x="1" y="4"/>
                    </a:cubicBezTo>
                    <a:cubicBezTo>
                      <a:pt x="3" y="4"/>
                      <a:pt x="2" y="0"/>
                      <a:pt x="2"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1" name="Freeform 193"/>
              <p:cNvSpPr>
                <a:spLocks noChangeArrowheads="1"/>
              </p:cNvSpPr>
              <p:nvPr/>
            </p:nvSpPr>
            <p:spPr bwMode="auto">
              <a:xfrm>
                <a:off x="66675" y="579438"/>
                <a:ext cx="1588" cy="1588"/>
              </a:xfrm>
              <a:custGeom>
                <a:avLst/>
                <a:gdLst>
                  <a:gd name="T0" fmla="*/ 1 w 2"/>
                  <a:gd name="T1" fmla="*/ 0 h 3"/>
                  <a:gd name="T2" fmla="*/ 1 w 2"/>
                  <a:gd name="T3" fmla="*/ 2 h 3"/>
                  <a:gd name="T4" fmla="*/ 1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1" y="0"/>
                    </a:moveTo>
                    <a:cubicBezTo>
                      <a:pt x="0" y="0"/>
                      <a:pt x="0" y="2"/>
                      <a:pt x="1" y="2"/>
                    </a:cubicBezTo>
                    <a:cubicBezTo>
                      <a:pt x="2" y="3"/>
                      <a:pt x="2" y="1"/>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2" name="Freeform 194"/>
              <p:cNvSpPr>
                <a:spLocks noChangeArrowheads="1"/>
              </p:cNvSpPr>
              <p:nvPr/>
            </p:nvSpPr>
            <p:spPr bwMode="auto">
              <a:xfrm>
                <a:off x="87313" y="585788"/>
                <a:ext cx="9525" cy="9525"/>
              </a:xfrm>
              <a:custGeom>
                <a:avLst/>
                <a:gdLst>
                  <a:gd name="T0" fmla="*/ 7 w 13"/>
                  <a:gd name="T1" fmla="*/ 9 h 14"/>
                  <a:gd name="T2" fmla="*/ 12 w 13"/>
                  <a:gd name="T3" fmla="*/ 9 h 14"/>
                  <a:gd name="T4" fmla="*/ 10 w 13"/>
                  <a:gd name="T5" fmla="*/ 7 h 14"/>
                  <a:gd name="T6" fmla="*/ 9 w 13"/>
                  <a:gd name="T7" fmla="*/ 4 h 14"/>
                  <a:gd name="T8" fmla="*/ 5 w 13"/>
                  <a:gd name="T9" fmla="*/ 4 h 14"/>
                  <a:gd name="T10" fmla="*/ 1 w 13"/>
                  <a:gd name="T11" fmla="*/ 8 h 14"/>
                  <a:gd name="T12" fmla="*/ 0 w 13"/>
                  <a:gd name="T13" fmla="*/ 11 h 14"/>
                  <a:gd name="T14" fmla="*/ 2 w 13"/>
                  <a:gd name="T15" fmla="*/ 12 h 14"/>
                  <a:gd name="T16" fmla="*/ 5 w 13"/>
                  <a:gd name="T17" fmla="*/ 14 h 14"/>
                  <a:gd name="T18" fmla="*/ 7 w 13"/>
                  <a:gd name="T19" fmla="*/ 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7" y="9"/>
                    </a:moveTo>
                    <a:cubicBezTo>
                      <a:pt x="7" y="10"/>
                      <a:pt x="13" y="14"/>
                      <a:pt x="12" y="9"/>
                    </a:cubicBezTo>
                    <a:cubicBezTo>
                      <a:pt x="12" y="8"/>
                      <a:pt x="11" y="8"/>
                      <a:pt x="10" y="7"/>
                    </a:cubicBezTo>
                    <a:cubicBezTo>
                      <a:pt x="10" y="6"/>
                      <a:pt x="9" y="5"/>
                      <a:pt x="9" y="4"/>
                    </a:cubicBezTo>
                    <a:cubicBezTo>
                      <a:pt x="8" y="2"/>
                      <a:pt x="5" y="0"/>
                      <a:pt x="5" y="4"/>
                    </a:cubicBezTo>
                    <a:cubicBezTo>
                      <a:pt x="4" y="7"/>
                      <a:pt x="2" y="8"/>
                      <a:pt x="1" y="8"/>
                    </a:cubicBezTo>
                    <a:cubicBezTo>
                      <a:pt x="0" y="8"/>
                      <a:pt x="0" y="9"/>
                      <a:pt x="0" y="11"/>
                    </a:cubicBezTo>
                    <a:cubicBezTo>
                      <a:pt x="0" y="12"/>
                      <a:pt x="1" y="12"/>
                      <a:pt x="2" y="12"/>
                    </a:cubicBezTo>
                    <a:cubicBezTo>
                      <a:pt x="3" y="12"/>
                      <a:pt x="3" y="14"/>
                      <a:pt x="5" y="14"/>
                    </a:cubicBezTo>
                    <a:cubicBezTo>
                      <a:pt x="6" y="14"/>
                      <a:pt x="5" y="8"/>
                      <a:pt x="7"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3" name="Freeform 195"/>
              <p:cNvSpPr>
                <a:spLocks noChangeArrowheads="1"/>
              </p:cNvSpPr>
              <p:nvPr/>
            </p:nvSpPr>
            <p:spPr bwMode="auto">
              <a:xfrm>
                <a:off x="65088" y="614363"/>
                <a:ext cx="4763" cy="4763"/>
              </a:xfrm>
              <a:custGeom>
                <a:avLst/>
                <a:gdLst>
                  <a:gd name="T0" fmla="*/ 1 w 5"/>
                  <a:gd name="T1" fmla="*/ 4 h 5"/>
                  <a:gd name="T2" fmla="*/ 3 w 5"/>
                  <a:gd name="T3" fmla="*/ 1 h 5"/>
                  <a:gd name="T4" fmla="*/ 5 w 5"/>
                  <a:gd name="T5" fmla="*/ 0 h 5"/>
                  <a:gd name="T6" fmla="*/ 2 w 5"/>
                  <a:gd name="T7" fmla="*/ 0 h 5"/>
                  <a:gd name="T8" fmla="*/ 1 w 5"/>
                  <a:gd name="T9" fmla="*/ 4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1" y="4"/>
                    </a:moveTo>
                    <a:cubicBezTo>
                      <a:pt x="2" y="5"/>
                      <a:pt x="2" y="1"/>
                      <a:pt x="3" y="1"/>
                    </a:cubicBezTo>
                    <a:cubicBezTo>
                      <a:pt x="4" y="1"/>
                      <a:pt x="5" y="2"/>
                      <a:pt x="5" y="0"/>
                    </a:cubicBezTo>
                    <a:cubicBezTo>
                      <a:pt x="4" y="0"/>
                      <a:pt x="3" y="0"/>
                      <a:pt x="2" y="0"/>
                    </a:cubicBezTo>
                    <a:cubicBezTo>
                      <a:pt x="2" y="1"/>
                      <a:pt x="0" y="3"/>
                      <a:pt x="1"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4" name="Freeform 196"/>
              <p:cNvSpPr>
                <a:spLocks noChangeArrowheads="1"/>
              </p:cNvSpPr>
              <p:nvPr/>
            </p:nvSpPr>
            <p:spPr bwMode="auto">
              <a:xfrm>
                <a:off x="77788" y="544513"/>
                <a:ext cx="4763" cy="9525"/>
              </a:xfrm>
              <a:custGeom>
                <a:avLst/>
                <a:gdLst>
                  <a:gd name="T0" fmla="*/ 5 w 8"/>
                  <a:gd name="T1" fmla="*/ 9 h 13"/>
                  <a:gd name="T2" fmla="*/ 7 w 8"/>
                  <a:gd name="T3" fmla="*/ 2 h 13"/>
                  <a:gd name="T4" fmla="*/ 2 w 8"/>
                  <a:gd name="T5" fmla="*/ 6 h 13"/>
                  <a:gd name="T6" fmla="*/ 5 w 8"/>
                  <a:gd name="T7" fmla="*/ 9 h 13"/>
                  <a:gd name="T8" fmla="*/ 0 60000 65536"/>
                  <a:gd name="T9" fmla="*/ 0 60000 65536"/>
                  <a:gd name="T10" fmla="*/ 0 60000 65536"/>
                  <a:gd name="T11" fmla="*/ 0 60000 65536"/>
                  <a:gd name="T12" fmla="*/ 0 w 8"/>
                  <a:gd name="T13" fmla="*/ 0 h 13"/>
                  <a:gd name="T14" fmla="*/ 8 w 8"/>
                  <a:gd name="T15" fmla="*/ 13 h 13"/>
                </a:gdLst>
                <a:ahLst/>
                <a:cxnLst>
                  <a:cxn ang="T8">
                    <a:pos x="T0" y="T1"/>
                  </a:cxn>
                  <a:cxn ang="T9">
                    <a:pos x="T2" y="T3"/>
                  </a:cxn>
                  <a:cxn ang="T10">
                    <a:pos x="T4" y="T5"/>
                  </a:cxn>
                  <a:cxn ang="T11">
                    <a:pos x="T6" y="T7"/>
                  </a:cxn>
                </a:cxnLst>
                <a:rect l="T12" t="T13" r="T14" b="T15"/>
                <a:pathLst>
                  <a:path w="8" h="13">
                    <a:moveTo>
                      <a:pt x="5" y="9"/>
                    </a:moveTo>
                    <a:cubicBezTo>
                      <a:pt x="6" y="7"/>
                      <a:pt x="8" y="4"/>
                      <a:pt x="7" y="2"/>
                    </a:cubicBezTo>
                    <a:cubicBezTo>
                      <a:pt x="6" y="0"/>
                      <a:pt x="0" y="2"/>
                      <a:pt x="2" y="6"/>
                    </a:cubicBezTo>
                    <a:cubicBezTo>
                      <a:pt x="3" y="6"/>
                      <a:pt x="4" y="13"/>
                      <a:pt x="5"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5" name="Freeform 197"/>
              <p:cNvSpPr>
                <a:spLocks noChangeArrowheads="1"/>
              </p:cNvSpPr>
              <p:nvPr/>
            </p:nvSpPr>
            <p:spPr bwMode="auto">
              <a:xfrm>
                <a:off x="76200" y="601663"/>
                <a:ext cx="6350" cy="7938"/>
              </a:xfrm>
              <a:custGeom>
                <a:avLst/>
                <a:gdLst>
                  <a:gd name="T0" fmla="*/ 1 w 9"/>
                  <a:gd name="T1" fmla="*/ 6 h 11"/>
                  <a:gd name="T2" fmla="*/ 2 w 9"/>
                  <a:gd name="T3" fmla="*/ 10 h 11"/>
                  <a:gd name="T4" fmla="*/ 4 w 9"/>
                  <a:gd name="T5" fmla="*/ 7 h 11"/>
                  <a:gd name="T6" fmla="*/ 9 w 9"/>
                  <a:gd name="T7" fmla="*/ 3 h 11"/>
                  <a:gd name="T8" fmla="*/ 6 w 9"/>
                  <a:gd name="T9" fmla="*/ 0 h 11"/>
                  <a:gd name="T10" fmla="*/ 5 w 9"/>
                  <a:gd name="T11" fmla="*/ 4 h 11"/>
                  <a:gd name="T12" fmla="*/ 3 w 9"/>
                  <a:gd name="T13" fmla="*/ 5 h 11"/>
                  <a:gd name="T14" fmla="*/ 1 w 9"/>
                  <a:gd name="T15" fmla="*/ 6 h 11"/>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1"/>
                  <a:gd name="T26" fmla="*/ 9 w 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1">
                    <a:moveTo>
                      <a:pt x="1" y="6"/>
                    </a:moveTo>
                    <a:cubicBezTo>
                      <a:pt x="0" y="7"/>
                      <a:pt x="1" y="11"/>
                      <a:pt x="2" y="10"/>
                    </a:cubicBezTo>
                    <a:cubicBezTo>
                      <a:pt x="3" y="10"/>
                      <a:pt x="3" y="7"/>
                      <a:pt x="4" y="7"/>
                    </a:cubicBezTo>
                    <a:cubicBezTo>
                      <a:pt x="4" y="8"/>
                      <a:pt x="9" y="4"/>
                      <a:pt x="9" y="3"/>
                    </a:cubicBezTo>
                    <a:cubicBezTo>
                      <a:pt x="8" y="1"/>
                      <a:pt x="7" y="0"/>
                      <a:pt x="6" y="0"/>
                    </a:cubicBezTo>
                    <a:cubicBezTo>
                      <a:pt x="4" y="0"/>
                      <a:pt x="4" y="3"/>
                      <a:pt x="5" y="4"/>
                    </a:cubicBezTo>
                    <a:cubicBezTo>
                      <a:pt x="6" y="5"/>
                      <a:pt x="3" y="5"/>
                      <a:pt x="3" y="5"/>
                    </a:cubicBezTo>
                    <a:cubicBezTo>
                      <a:pt x="2" y="5"/>
                      <a:pt x="1" y="4"/>
                      <a:pt x="1"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6" name="Freeform 198"/>
              <p:cNvSpPr>
                <a:spLocks noChangeArrowheads="1"/>
              </p:cNvSpPr>
              <p:nvPr/>
            </p:nvSpPr>
            <p:spPr bwMode="auto">
              <a:xfrm>
                <a:off x="285750" y="811213"/>
                <a:ext cx="3175" cy="4763"/>
              </a:xfrm>
              <a:custGeom>
                <a:avLst/>
                <a:gdLst>
                  <a:gd name="T0" fmla="*/ 4 w 4"/>
                  <a:gd name="T1" fmla="*/ 4 h 7"/>
                  <a:gd name="T2" fmla="*/ 2 w 4"/>
                  <a:gd name="T3" fmla="*/ 3 h 7"/>
                  <a:gd name="T4" fmla="*/ 1 w 4"/>
                  <a:gd name="T5" fmla="*/ 5 h 7"/>
                  <a:gd name="T6" fmla="*/ 4 w 4"/>
                  <a:gd name="T7" fmla="*/ 4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4"/>
                    </a:moveTo>
                    <a:cubicBezTo>
                      <a:pt x="2" y="3"/>
                      <a:pt x="2" y="3"/>
                      <a:pt x="2" y="3"/>
                    </a:cubicBezTo>
                    <a:cubicBezTo>
                      <a:pt x="0" y="0"/>
                      <a:pt x="1" y="4"/>
                      <a:pt x="1" y="5"/>
                    </a:cubicBezTo>
                    <a:cubicBezTo>
                      <a:pt x="2" y="7"/>
                      <a:pt x="4" y="6"/>
                      <a:pt x="4"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7" name="Freeform 199"/>
              <p:cNvSpPr>
                <a:spLocks noChangeArrowheads="1"/>
              </p:cNvSpPr>
              <p:nvPr/>
            </p:nvSpPr>
            <p:spPr bwMode="auto">
              <a:xfrm>
                <a:off x="193675" y="596900"/>
                <a:ext cx="6350" cy="7938"/>
              </a:xfrm>
              <a:custGeom>
                <a:avLst/>
                <a:gdLst>
                  <a:gd name="T0" fmla="*/ 4 w 8"/>
                  <a:gd name="T1" fmla="*/ 0 h 11"/>
                  <a:gd name="T2" fmla="*/ 1 w 8"/>
                  <a:gd name="T3" fmla="*/ 2 h 11"/>
                  <a:gd name="T4" fmla="*/ 1 w 8"/>
                  <a:gd name="T5" fmla="*/ 7 h 11"/>
                  <a:gd name="T6" fmla="*/ 2 w 8"/>
                  <a:gd name="T7" fmla="*/ 11 h 11"/>
                  <a:gd name="T8" fmla="*/ 4 w 8"/>
                  <a:gd name="T9" fmla="*/ 9 h 11"/>
                  <a:gd name="T10" fmla="*/ 8 w 8"/>
                  <a:gd name="T11" fmla="*/ 5 h 11"/>
                  <a:gd name="T12" fmla="*/ 4 w 8"/>
                  <a:gd name="T13" fmla="*/ 0 h 11"/>
                  <a:gd name="T14" fmla="*/ 0 60000 65536"/>
                  <a:gd name="T15" fmla="*/ 0 60000 65536"/>
                  <a:gd name="T16" fmla="*/ 0 60000 65536"/>
                  <a:gd name="T17" fmla="*/ 0 60000 65536"/>
                  <a:gd name="T18" fmla="*/ 0 60000 65536"/>
                  <a:gd name="T19" fmla="*/ 0 60000 65536"/>
                  <a:gd name="T20" fmla="*/ 0 60000 65536"/>
                  <a:gd name="T21" fmla="*/ 0 w 8"/>
                  <a:gd name="T22" fmla="*/ 0 h 11"/>
                  <a:gd name="T23" fmla="*/ 8 w 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1">
                    <a:moveTo>
                      <a:pt x="4" y="0"/>
                    </a:moveTo>
                    <a:cubicBezTo>
                      <a:pt x="3" y="0"/>
                      <a:pt x="2" y="1"/>
                      <a:pt x="1" y="2"/>
                    </a:cubicBezTo>
                    <a:cubicBezTo>
                      <a:pt x="0" y="4"/>
                      <a:pt x="1" y="5"/>
                      <a:pt x="1" y="7"/>
                    </a:cubicBezTo>
                    <a:cubicBezTo>
                      <a:pt x="1" y="8"/>
                      <a:pt x="1" y="10"/>
                      <a:pt x="2" y="11"/>
                    </a:cubicBezTo>
                    <a:cubicBezTo>
                      <a:pt x="3" y="11"/>
                      <a:pt x="4" y="10"/>
                      <a:pt x="4" y="9"/>
                    </a:cubicBezTo>
                    <a:cubicBezTo>
                      <a:pt x="5" y="7"/>
                      <a:pt x="7" y="7"/>
                      <a:pt x="8" y="5"/>
                    </a:cubicBezTo>
                    <a:cubicBezTo>
                      <a:pt x="8" y="2"/>
                      <a:pt x="6" y="0"/>
                      <a:pt x="4"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8" name="Freeform 200"/>
              <p:cNvSpPr>
                <a:spLocks noChangeArrowheads="1"/>
              </p:cNvSpPr>
              <p:nvPr/>
            </p:nvSpPr>
            <p:spPr bwMode="auto">
              <a:xfrm>
                <a:off x="192088" y="582613"/>
                <a:ext cx="7938" cy="12700"/>
              </a:xfrm>
              <a:custGeom>
                <a:avLst/>
                <a:gdLst>
                  <a:gd name="T0" fmla="*/ 7 w 10"/>
                  <a:gd name="T1" fmla="*/ 3 h 17"/>
                  <a:gd name="T2" fmla="*/ 3 w 10"/>
                  <a:gd name="T3" fmla="*/ 0 h 17"/>
                  <a:gd name="T4" fmla="*/ 3 w 10"/>
                  <a:gd name="T5" fmla="*/ 10 h 17"/>
                  <a:gd name="T6" fmla="*/ 2 w 10"/>
                  <a:gd name="T7" fmla="*/ 16 h 17"/>
                  <a:gd name="T8" fmla="*/ 5 w 10"/>
                  <a:gd name="T9" fmla="*/ 15 h 17"/>
                  <a:gd name="T10" fmla="*/ 9 w 10"/>
                  <a:gd name="T11" fmla="*/ 14 h 17"/>
                  <a:gd name="T12" fmla="*/ 9 w 10"/>
                  <a:gd name="T13" fmla="*/ 9 h 17"/>
                  <a:gd name="T14" fmla="*/ 7 w 10"/>
                  <a:gd name="T15" fmla="*/ 3 h 17"/>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7"/>
                  <a:gd name="T26" fmla="*/ 10 w 10"/>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7">
                    <a:moveTo>
                      <a:pt x="7" y="3"/>
                    </a:moveTo>
                    <a:cubicBezTo>
                      <a:pt x="6" y="1"/>
                      <a:pt x="3" y="1"/>
                      <a:pt x="3" y="0"/>
                    </a:cubicBezTo>
                    <a:cubicBezTo>
                      <a:pt x="0" y="3"/>
                      <a:pt x="3" y="7"/>
                      <a:pt x="3" y="10"/>
                    </a:cubicBezTo>
                    <a:cubicBezTo>
                      <a:pt x="3" y="12"/>
                      <a:pt x="2" y="14"/>
                      <a:pt x="2" y="16"/>
                    </a:cubicBezTo>
                    <a:cubicBezTo>
                      <a:pt x="3" y="17"/>
                      <a:pt x="5" y="16"/>
                      <a:pt x="5" y="15"/>
                    </a:cubicBezTo>
                    <a:cubicBezTo>
                      <a:pt x="7" y="12"/>
                      <a:pt x="7" y="15"/>
                      <a:pt x="9" y="14"/>
                    </a:cubicBezTo>
                    <a:cubicBezTo>
                      <a:pt x="10" y="14"/>
                      <a:pt x="9" y="10"/>
                      <a:pt x="9" y="9"/>
                    </a:cubicBezTo>
                    <a:cubicBezTo>
                      <a:pt x="8" y="7"/>
                      <a:pt x="8" y="5"/>
                      <a:pt x="7"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69" name="Freeform 201"/>
              <p:cNvSpPr>
                <a:spLocks noChangeArrowheads="1"/>
              </p:cNvSpPr>
              <p:nvPr/>
            </p:nvSpPr>
            <p:spPr bwMode="auto">
              <a:xfrm>
                <a:off x="311150" y="873125"/>
                <a:ext cx="6350" cy="6350"/>
              </a:xfrm>
              <a:custGeom>
                <a:avLst/>
                <a:gdLst>
                  <a:gd name="T0" fmla="*/ 7 w 7"/>
                  <a:gd name="T1" fmla="*/ 5 h 7"/>
                  <a:gd name="T2" fmla="*/ 5 w 7"/>
                  <a:gd name="T3" fmla="*/ 1 h 7"/>
                  <a:gd name="T4" fmla="*/ 1 w 7"/>
                  <a:gd name="T5" fmla="*/ 0 h 7"/>
                  <a:gd name="T6" fmla="*/ 2 w 7"/>
                  <a:gd name="T7" fmla="*/ 4 h 7"/>
                  <a:gd name="T8" fmla="*/ 7 w 7"/>
                  <a:gd name="T9" fmla="*/ 5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cubicBezTo>
                      <a:pt x="7" y="4"/>
                      <a:pt x="5" y="3"/>
                      <a:pt x="5" y="1"/>
                    </a:cubicBezTo>
                    <a:cubicBezTo>
                      <a:pt x="4" y="1"/>
                      <a:pt x="2" y="0"/>
                      <a:pt x="1" y="0"/>
                    </a:cubicBezTo>
                    <a:cubicBezTo>
                      <a:pt x="0" y="1"/>
                      <a:pt x="1" y="3"/>
                      <a:pt x="2" y="4"/>
                    </a:cubicBezTo>
                    <a:cubicBezTo>
                      <a:pt x="3" y="5"/>
                      <a:pt x="6" y="7"/>
                      <a:pt x="7"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0" name="Freeform 202"/>
              <p:cNvSpPr>
                <a:spLocks noChangeArrowheads="1"/>
              </p:cNvSpPr>
              <p:nvPr/>
            </p:nvSpPr>
            <p:spPr bwMode="auto">
              <a:xfrm>
                <a:off x="300038" y="868363"/>
                <a:ext cx="7938" cy="7938"/>
              </a:xfrm>
              <a:custGeom>
                <a:avLst/>
                <a:gdLst>
                  <a:gd name="T0" fmla="*/ 4 w 10"/>
                  <a:gd name="T1" fmla="*/ 9 h 11"/>
                  <a:gd name="T2" fmla="*/ 9 w 10"/>
                  <a:gd name="T3" fmla="*/ 9 h 11"/>
                  <a:gd name="T4" fmla="*/ 7 w 10"/>
                  <a:gd name="T5" fmla="*/ 5 h 11"/>
                  <a:gd name="T6" fmla="*/ 4 w 10"/>
                  <a:gd name="T7" fmla="*/ 9 h 11"/>
                  <a:gd name="T8" fmla="*/ 0 60000 65536"/>
                  <a:gd name="T9" fmla="*/ 0 60000 65536"/>
                  <a:gd name="T10" fmla="*/ 0 60000 65536"/>
                  <a:gd name="T11" fmla="*/ 0 60000 65536"/>
                  <a:gd name="T12" fmla="*/ 0 w 10"/>
                  <a:gd name="T13" fmla="*/ 0 h 11"/>
                  <a:gd name="T14" fmla="*/ 10 w 10"/>
                  <a:gd name="T15" fmla="*/ 11 h 11"/>
                </a:gdLst>
                <a:ahLst/>
                <a:cxnLst>
                  <a:cxn ang="T8">
                    <a:pos x="T0" y="T1"/>
                  </a:cxn>
                  <a:cxn ang="T9">
                    <a:pos x="T2" y="T3"/>
                  </a:cxn>
                  <a:cxn ang="T10">
                    <a:pos x="T4" y="T5"/>
                  </a:cxn>
                  <a:cxn ang="T11">
                    <a:pos x="T6" y="T7"/>
                  </a:cxn>
                </a:cxnLst>
                <a:rect l="T12" t="T13" r="T14" b="T15"/>
                <a:pathLst>
                  <a:path w="10" h="11">
                    <a:moveTo>
                      <a:pt x="4" y="9"/>
                    </a:moveTo>
                    <a:cubicBezTo>
                      <a:pt x="6" y="10"/>
                      <a:pt x="9" y="11"/>
                      <a:pt x="9" y="9"/>
                    </a:cubicBezTo>
                    <a:cubicBezTo>
                      <a:pt x="10" y="7"/>
                      <a:pt x="7" y="7"/>
                      <a:pt x="7" y="5"/>
                    </a:cubicBezTo>
                    <a:cubicBezTo>
                      <a:pt x="1" y="0"/>
                      <a:pt x="0" y="5"/>
                      <a:pt x="4"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1" name="Freeform 203"/>
              <p:cNvSpPr>
                <a:spLocks noChangeArrowheads="1"/>
              </p:cNvSpPr>
              <p:nvPr/>
            </p:nvSpPr>
            <p:spPr bwMode="auto">
              <a:xfrm>
                <a:off x="295275" y="817563"/>
                <a:ext cx="7938" cy="4763"/>
              </a:xfrm>
              <a:custGeom>
                <a:avLst/>
                <a:gdLst>
                  <a:gd name="T0" fmla="*/ 2 w 11"/>
                  <a:gd name="T1" fmla="*/ 4 h 8"/>
                  <a:gd name="T2" fmla="*/ 7 w 11"/>
                  <a:gd name="T3" fmla="*/ 8 h 8"/>
                  <a:gd name="T4" fmla="*/ 9 w 11"/>
                  <a:gd name="T5" fmla="*/ 4 h 8"/>
                  <a:gd name="T6" fmla="*/ 2 w 11"/>
                  <a:gd name="T7" fmla="*/ 4 h 8"/>
                  <a:gd name="T8" fmla="*/ 0 60000 65536"/>
                  <a:gd name="T9" fmla="*/ 0 60000 65536"/>
                  <a:gd name="T10" fmla="*/ 0 60000 65536"/>
                  <a:gd name="T11" fmla="*/ 0 60000 65536"/>
                  <a:gd name="T12" fmla="*/ 0 w 11"/>
                  <a:gd name="T13" fmla="*/ 0 h 8"/>
                  <a:gd name="T14" fmla="*/ 11 w 11"/>
                  <a:gd name="T15" fmla="*/ 8 h 8"/>
                </a:gdLst>
                <a:ahLst/>
                <a:cxnLst>
                  <a:cxn ang="T8">
                    <a:pos x="T0" y="T1"/>
                  </a:cxn>
                  <a:cxn ang="T9">
                    <a:pos x="T2" y="T3"/>
                  </a:cxn>
                  <a:cxn ang="T10">
                    <a:pos x="T4" y="T5"/>
                  </a:cxn>
                  <a:cxn ang="T11">
                    <a:pos x="T6" y="T7"/>
                  </a:cxn>
                </a:cxnLst>
                <a:rect l="T12" t="T13" r="T14" b="T15"/>
                <a:pathLst>
                  <a:path w="11" h="8">
                    <a:moveTo>
                      <a:pt x="2" y="4"/>
                    </a:moveTo>
                    <a:cubicBezTo>
                      <a:pt x="3" y="6"/>
                      <a:pt x="5" y="7"/>
                      <a:pt x="7" y="8"/>
                    </a:cubicBezTo>
                    <a:cubicBezTo>
                      <a:pt x="9" y="8"/>
                      <a:pt x="11" y="6"/>
                      <a:pt x="9" y="4"/>
                    </a:cubicBezTo>
                    <a:cubicBezTo>
                      <a:pt x="7" y="3"/>
                      <a:pt x="0" y="0"/>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2" name="Freeform 204"/>
              <p:cNvSpPr>
                <a:spLocks noChangeArrowheads="1"/>
              </p:cNvSpPr>
              <p:nvPr/>
            </p:nvSpPr>
            <p:spPr bwMode="auto">
              <a:xfrm>
                <a:off x="114300" y="557213"/>
                <a:ext cx="9525" cy="17463"/>
              </a:xfrm>
              <a:custGeom>
                <a:avLst/>
                <a:gdLst>
                  <a:gd name="T0" fmla="*/ 10 w 12"/>
                  <a:gd name="T1" fmla="*/ 1 h 24"/>
                  <a:gd name="T2" fmla="*/ 7 w 12"/>
                  <a:gd name="T3" fmla="*/ 7 h 24"/>
                  <a:gd name="T4" fmla="*/ 2 w 12"/>
                  <a:gd name="T5" fmla="*/ 16 h 24"/>
                  <a:gd name="T6" fmla="*/ 0 w 12"/>
                  <a:gd name="T7" fmla="*/ 21 h 24"/>
                  <a:gd name="T8" fmla="*/ 2 w 12"/>
                  <a:gd name="T9" fmla="*/ 23 h 24"/>
                  <a:gd name="T10" fmla="*/ 5 w 12"/>
                  <a:gd name="T11" fmla="*/ 22 h 24"/>
                  <a:gd name="T12" fmla="*/ 10 w 12"/>
                  <a:gd name="T13" fmla="*/ 16 h 24"/>
                  <a:gd name="T14" fmla="*/ 10 w 12"/>
                  <a:gd name="T15" fmla="*/ 6 h 24"/>
                  <a:gd name="T16" fmla="*/ 10 w 12"/>
                  <a:gd name="T17" fmla="*/ 1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0" y="1"/>
                    </a:moveTo>
                    <a:cubicBezTo>
                      <a:pt x="8" y="2"/>
                      <a:pt x="7" y="4"/>
                      <a:pt x="7" y="7"/>
                    </a:cubicBezTo>
                    <a:cubicBezTo>
                      <a:pt x="7" y="12"/>
                      <a:pt x="3" y="13"/>
                      <a:pt x="2" y="16"/>
                    </a:cubicBezTo>
                    <a:cubicBezTo>
                      <a:pt x="1" y="17"/>
                      <a:pt x="0" y="19"/>
                      <a:pt x="0" y="21"/>
                    </a:cubicBezTo>
                    <a:cubicBezTo>
                      <a:pt x="0" y="22"/>
                      <a:pt x="1" y="23"/>
                      <a:pt x="2" y="23"/>
                    </a:cubicBezTo>
                    <a:cubicBezTo>
                      <a:pt x="4" y="24"/>
                      <a:pt x="3" y="23"/>
                      <a:pt x="5" y="22"/>
                    </a:cubicBezTo>
                    <a:cubicBezTo>
                      <a:pt x="6" y="19"/>
                      <a:pt x="9" y="19"/>
                      <a:pt x="10" y="16"/>
                    </a:cubicBezTo>
                    <a:cubicBezTo>
                      <a:pt x="12" y="13"/>
                      <a:pt x="9" y="10"/>
                      <a:pt x="10" y="6"/>
                    </a:cubicBezTo>
                    <a:cubicBezTo>
                      <a:pt x="11" y="5"/>
                      <a:pt x="12" y="0"/>
                      <a:pt x="1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3" name="Freeform 205"/>
              <p:cNvSpPr>
                <a:spLocks noChangeArrowheads="1"/>
              </p:cNvSpPr>
              <p:nvPr/>
            </p:nvSpPr>
            <p:spPr bwMode="auto">
              <a:xfrm>
                <a:off x="96838" y="595313"/>
                <a:ext cx="3175" cy="3175"/>
              </a:xfrm>
              <a:custGeom>
                <a:avLst/>
                <a:gdLst>
                  <a:gd name="T0" fmla="*/ 1 w 4"/>
                  <a:gd name="T1" fmla="*/ 0 h 5"/>
                  <a:gd name="T2" fmla="*/ 0 w 4"/>
                  <a:gd name="T3" fmla="*/ 3 h 5"/>
                  <a:gd name="T4" fmla="*/ 2 w 4"/>
                  <a:gd name="T5" fmla="*/ 5 h 5"/>
                  <a:gd name="T6" fmla="*/ 1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1" y="0"/>
                    </a:moveTo>
                    <a:cubicBezTo>
                      <a:pt x="0" y="0"/>
                      <a:pt x="0" y="2"/>
                      <a:pt x="0" y="3"/>
                    </a:cubicBezTo>
                    <a:cubicBezTo>
                      <a:pt x="0" y="5"/>
                      <a:pt x="2" y="5"/>
                      <a:pt x="2" y="5"/>
                    </a:cubicBezTo>
                    <a:cubicBezTo>
                      <a:pt x="4" y="5"/>
                      <a:pt x="3"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4" name="Freeform 206"/>
              <p:cNvSpPr>
                <a:spLocks noChangeArrowheads="1"/>
              </p:cNvSpPr>
              <p:nvPr/>
            </p:nvSpPr>
            <p:spPr bwMode="auto">
              <a:xfrm>
                <a:off x="196850" y="608013"/>
                <a:ext cx="6350" cy="14288"/>
              </a:xfrm>
              <a:custGeom>
                <a:avLst/>
                <a:gdLst>
                  <a:gd name="T0" fmla="*/ 5 w 10"/>
                  <a:gd name="T1" fmla="*/ 3 h 18"/>
                  <a:gd name="T2" fmla="*/ 1 w 10"/>
                  <a:gd name="T3" fmla="*/ 1 h 18"/>
                  <a:gd name="T4" fmla="*/ 0 w 10"/>
                  <a:gd name="T5" fmla="*/ 5 h 18"/>
                  <a:gd name="T6" fmla="*/ 2 w 10"/>
                  <a:gd name="T7" fmla="*/ 9 h 18"/>
                  <a:gd name="T8" fmla="*/ 6 w 10"/>
                  <a:gd name="T9" fmla="*/ 17 h 18"/>
                  <a:gd name="T10" fmla="*/ 4 w 10"/>
                  <a:gd name="T11" fmla="*/ 8 h 18"/>
                  <a:gd name="T12" fmla="*/ 5 w 10"/>
                  <a:gd name="T13" fmla="*/ 3 h 18"/>
                  <a:gd name="T14" fmla="*/ 0 60000 65536"/>
                  <a:gd name="T15" fmla="*/ 0 60000 65536"/>
                  <a:gd name="T16" fmla="*/ 0 60000 65536"/>
                  <a:gd name="T17" fmla="*/ 0 60000 65536"/>
                  <a:gd name="T18" fmla="*/ 0 60000 65536"/>
                  <a:gd name="T19" fmla="*/ 0 60000 65536"/>
                  <a:gd name="T20" fmla="*/ 0 60000 65536"/>
                  <a:gd name="T21" fmla="*/ 0 w 10"/>
                  <a:gd name="T22" fmla="*/ 0 h 18"/>
                  <a:gd name="T23" fmla="*/ 10 w 1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8">
                    <a:moveTo>
                      <a:pt x="5" y="3"/>
                    </a:moveTo>
                    <a:cubicBezTo>
                      <a:pt x="5" y="3"/>
                      <a:pt x="1" y="0"/>
                      <a:pt x="1" y="1"/>
                    </a:cubicBezTo>
                    <a:cubicBezTo>
                      <a:pt x="1" y="3"/>
                      <a:pt x="0" y="3"/>
                      <a:pt x="0" y="5"/>
                    </a:cubicBezTo>
                    <a:cubicBezTo>
                      <a:pt x="1" y="7"/>
                      <a:pt x="2" y="8"/>
                      <a:pt x="2" y="9"/>
                    </a:cubicBezTo>
                    <a:cubicBezTo>
                      <a:pt x="3" y="12"/>
                      <a:pt x="4" y="16"/>
                      <a:pt x="6" y="17"/>
                    </a:cubicBezTo>
                    <a:cubicBezTo>
                      <a:pt x="10" y="18"/>
                      <a:pt x="5" y="9"/>
                      <a:pt x="4" y="8"/>
                    </a:cubicBezTo>
                    <a:cubicBezTo>
                      <a:pt x="3" y="6"/>
                      <a:pt x="6" y="6"/>
                      <a:pt x="5"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5" name="Freeform 207"/>
              <p:cNvSpPr>
                <a:spLocks noChangeArrowheads="1"/>
              </p:cNvSpPr>
              <p:nvPr/>
            </p:nvSpPr>
            <p:spPr bwMode="auto">
              <a:xfrm>
                <a:off x="180975" y="558800"/>
                <a:ext cx="7938" cy="12700"/>
              </a:xfrm>
              <a:custGeom>
                <a:avLst/>
                <a:gdLst>
                  <a:gd name="T0" fmla="*/ 12 w 12"/>
                  <a:gd name="T1" fmla="*/ 12 h 18"/>
                  <a:gd name="T2" fmla="*/ 9 w 12"/>
                  <a:gd name="T3" fmla="*/ 9 h 18"/>
                  <a:gd name="T4" fmla="*/ 6 w 12"/>
                  <a:gd name="T5" fmla="*/ 3 h 18"/>
                  <a:gd name="T6" fmla="*/ 1 w 12"/>
                  <a:gd name="T7" fmla="*/ 9 h 18"/>
                  <a:gd name="T8" fmla="*/ 4 w 12"/>
                  <a:gd name="T9" fmla="*/ 11 h 18"/>
                  <a:gd name="T10" fmla="*/ 6 w 12"/>
                  <a:gd name="T11" fmla="*/ 13 h 18"/>
                  <a:gd name="T12" fmla="*/ 12 w 12"/>
                  <a:gd name="T13" fmla="*/ 12 h 18"/>
                  <a:gd name="T14" fmla="*/ 0 60000 65536"/>
                  <a:gd name="T15" fmla="*/ 0 60000 65536"/>
                  <a:gd name="T16" fmla="*/ 0 60000 65536"/>
                  <a:gd name="T17" fmla="*/ 0 60000 65536"/>
                  <a:gd name="T18" fmla="*/ 0 60000 65536"/>
                  <a:gd name="T19" fmla="*/ 0 60000 65536"/>
                  <a:gd name="T20" fmla="*/ 0 60000 65536"/>
                  <a:gd name="T21" fmla="*/ 0 w 12"/>
                  <a:gd name="T22" fmla="*/ 0 h 18"/>
                  <a:gd name="T23" fmla="*/ 12 w 12"/>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8">
                    <a:moveTo>
                      <a:pt x="12" y="12"/>
                    </a:moveTo>
                    <a:cubicBezTo>
                      <a:pt x="12" y="10"/>
                      <a:pt x="10" y="10"/>
                      <a:pt x="9" y="9"/>
                    </a:cubicBezTo>
                    <a:cubicBezTo>
                      <a:pt x="8" y="7"/>
                      <a:pt x="7" y="5"/>
                      <a:pt x="6" y="3"/>
                    </a:cubicBezTo>
                    <a:cubicBezTo>
                      <a:pt x="3" y="0"/>
                      <a:pt x="0" y="3"/>
                      <a:pt x="1" y="9"/>
                    </a:cubicBezTo>
                    <a:cubicBezTo>
                      <a:pt x="1" y="11"/>
                      <a:pt x="2" y="11"/>
                      <a:pt x="4" y="11"/>
                    </a:cubicBezTo>
                    <a:cubicBezTo>
                      <a:pt x="5" y="11"/>
                      <a:pt x="5" y="12"/>
                      <a:pt x="6" y="13"/>
                    </a:cubicBezTo>
                    <a:cubicBezTo>
                      <a:pt x="8" y="15"/>
                      <a:pt x="12" y="18"/>
                      <a:pt x="12" y="1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6" name="Freeform 208"/>
              <p:cNvSpPr>
                <a:spLocks noChangeArrowheads="1"/>
              </p:cNvSpPr>
              <p:nvPr/>
            </p:nvSpPr>
            <p:spPr bwMode="auto">
              <a:xfrm>
                <a:off x="185738" y="573088"/>
                <a:ext cx="3175" cy="4763"/>
              </a:xfrm>
              <a:custGeom>
                <a:avLst/>
                <a:gdLst>
                  <a:gd name="T0" fmla="*/ 2 w 5"/>
                  <a:gd name="T1" fmla="*/ 5 h 7"/>
                  <a:gd name="T2" fmla="*/ 4 w 5"/>
                  <a:gd name="T3" fmla="*/ 2 h 7"/>
                  <a:gd name="T4" fmla="*/ 2 w 5"/>
                  <a:gd name="T5" fmla="*/ 5 h 7"/>
                  <a:gd name="T6" fmla="*/ 0 60000 65536"/>
                  <a:gd name="T7" fmla="*/ 0 60000 65536"/>
                  <a:gd name="T8" fmla="*/ 0 60000 65536"/>
                  <a:gd name="T9" fmla="*/ 0 w 5"/>
                  <a:gd name="T10" fmla="*/ 0 h 7"/>
                  <a:gd name="T11" fmla="*/ 5 w 5"/>
                  <a:gd name="T12" fmla="*/ 7 h 7"/>
                </a:gdLst>
                <a:ahLst/>
                <a:cxnLst>
                  <a:cxn ang="T6">
                    <a:pos x="T0" y="T1"/>
                  </a:cxn>
                  <a:cxn ang="T7">
                    <a:pos x="T2" y="T3"/>
                  </a:cxn>
                  <a:cxn ang="T8">
                    <a:pos x="T4" y="T5"/>
                  </a:cxn>
                </a:cxnLst>
                <a:rect l="T9" t="T10" r="T11" b="T12"/>
                <a:pathLst>
                  <a:path w="5" h="7">
                    <a:moveTo>
                      <a:pt x="2" y="5"/>
                    </a:moveTo>
                    <a:cubicBezTo>
                      <a:pt x="5" y="7"/>
                      <a:pt x="5" y="1"/>
                      <a:pt x="4" y="2"/>
                    </a:cubicBezTo>
                    <a:cubicBezTo>
                      <a:pt x="2" y="0"/>
                      <a:pt x="0" y="4"/>
                      <a:pt x="2"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7" name="Freeform 209"/>
              <p:cNvSpPr>
                <a:spLocks noChangeArrowheads="1"/>
              </p:cNvSpPr>
              <p:nvPr/>
            </p:nvSpPr>
            <p:spPr bwMode="auto">
              <a:xfrm>
                <a:off x="628650" y="904875"/>
                <a:ext cx="3175" cy="3175"/>
              </a:xfrm>
              <a:custGeom>
                <a:avLst/>
                <a:gdLst>
                  <a:gd name="T0" fmla="*/ 2 w 3"/>
                  <a:gd name="T1" fmla="*/ 2 h 3"/>
                  <a:gd name="T2" fmla="*/ 1 w 3"/>
                  <a:gd name="T3" fmla="*/ 0 h 3"/>
                  <a:gd name="T4" fmla="*/ 0 w 3"/>
                  <a:gd name="T5" fmla="*/ 2 h 3"/>
                  <a:gd name="T6" fmla="*/ 2 w 3"/>
                  <a:gd name="T7" fmla="*/ 2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2" y="2"/>
                    </a:moveTo>
                    <a:cubicBezTo>
                      <a:pt x="3" y="1"/>
                      <a:pt x="2" y="1"/>
                      <a:pt x="1" y="0"/>
                    </a:cubicBezTo>
                    <a:cubicBezTo>
                      <a:pt x="1" y="1"/>
                      <a:pt x="0" y="2"/>
                      <a:pt x="0" y="2"/>
                    </a:cubicBezTo>
                    <a:cubicBezTo>
                      <a:pt x="0" y="3"/>
                      <a:pt x="1" y="3"/>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8" name="Freeform 210"/>
              <p:cNvSpPr>
                <a:spLocks noChangeArrowheads="1"/>
              </p:cNvSpPr>
              <p:nvPr/>
            </p:nvSpPr>
            <p:spPr bwMode="auto">
              <a:xfrm>
                <a:off x="1063625" y="793750"/>
                <a:ext cx="4763" cy="12700"/>
              </a:xfrm>
              <a:custGeom>
                <a:avLst/>
                <a:gdLst>
                  <a:gd name="T0" fmla="*/ 3 w 6"/>
                  <a:gd name="T1" fmla="*/ 13 h 16"/>
                  <a:gd name="T2" fmla="*/ 6 w 6"/>
                  <a:gd name="T3" fmla="*/ 8 h 16"/>
                  <a:gd name="T4" fmla="*/ 5 w 6"/>
                  <a:gd name="T5" fmla="*/ 3 h 16"/>
                  <a:gd name="T6" fmla="*/ 3 w 6"/>
                  <a:gd name="T7" fmla="*/ 0 h 16"/>
                  <a:gd name="T8" fmla="*/ 1 w 6"/>
                  <a:gd name="T9" fmla="*/ 6 h 16"/>
                  <a:gd name="T10" fmla="*/ 0 w 6"/>
                  <a:gd name="T11" fmla="*/ 11 h 16"/>
                  <a:gd name="T12" fmla="*/ 0 w 6"/>
                  <a:gd name="T13" fmla="*/ 15 h 16"/>
                  <a:gd name="T14" fmla="*/ 3 w 6"/>
                  <a:gd name="T15" fmla="*/ 13 h 1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6"/>
                  <a:gd name="T26" fmla="*/ 6 w 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6">
                    <a:moveTo>
                      <a:pt x="3" y="13"/>
                    </a:moveTo>
                    <a:cubicBezTo>
                      <a:pt x="4" y="11"/>
                      <a:pt x="5" y="10"/>
                      <a:pt x="6" y="8"/>
                    </a:cubicBezTo>
                    <a:cubicBezTo>
                      <a:pt x="6" y="6"/>
                      <a:pt x="6" y="4"/>
                      <a:pt x="5" y="3"/>
                    </a:cubicBezTo>
                    <a:cubicBezTo>
                      <a:pt x="5" y="1"/>
                      <a:pt x="4" y="0"/>
                      <a:pt x="3" y="0"/>
                    </a:cubicBezTo>
                    <a:cubicBezTo>
                      <a:pt x="2" y="1"/>
                      <a:pt x="1" y="5"/>
                      <a:pt x="1" y="6"/>
                    </a:cubicBezTo>
                    <a:cubicBezTo>
                      <a:pt x="0" y="8"/>
                      <a:pt x="0" y="9"/>
                      <a:pt x="0" y="11"/>
                    </a:cubicBezTo>
                    <a:cubicBezTo>
                      <a:pt x="0" y="12"/>
                      <a:pt x="0" y="14"/>
                      <a:pt x="0" y="15"/>
                    </a:cubicBezTo>
                    <a:cubicBezTo>
                      <a:pt x="1" y="16"/>
                      <a:pt x="2" y="14"/>
                      <a:pt x="3"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79" name="Freeform 211"/>
              <p:cNvSpPr>
                <a:spLocks noChangeArrowheads="1"/>
              </p:cNvSpPr>
              <p:nvPr/>
            </p:nvSpPr>
            <p:spPr bwMode="auto">
              <a:xfrm>
                <a:off x="965200" y="884238"/>
                <a:ext cx="25400" cy="50800"/>
              </a:xfrm>
              <a:custGeom>
                <a:avLst/>
                <a:gdLst>
                  <a:gd name="T0" fmla="*/ 3 w 34"/>
                  <a:gd name="T1" fmla="*/ 65 h 66"/>
                  <a:gd name="T2" fmla="*/ 9 w 34"/>
                  <a:gd name="T3" fmla="*/ 62 h 66"/>
                  <a:gd name="T4" fmla="*/ 11 w 34"/>
                  <a:gd name="T5" fmla="*/ 59 h 66"/>
                  <a:gd name="T6" fmla="*/ 14 w 34"/>
                  <a:gd name="T7" fmla="*/ 53 h 66"/>
                  <a:gd name="T8" fmla="*/ 19 w 34"/>
                  <a:gd name="T9" fmla="*/ 43 h 66"/>
                  <a:gd name="T10" fmla="*/ 25 w 34"/>
                  <a:gd name="T11" fmla="*/ 31 h 66"/>
                  <a:gd name="T12" fmla="*/ 27 w 34"/>
                  <a:gd name="T13" fmla="*/ 26 h 66"/>
                  <a:gd name="T14" fmla="*/ 29 w 34"/>
                  <a:gd name="T15" fmla="*/ 23 h 66"/>
                  <a:gd name="T16" fmla="*/ 31 w 34"/>
                  <a:gd name="T17" fmla="*/ 17 h 66"/>
                  <a:gd name="T18" fmla="*/ 33 w 34"/>
                  <a:gd name="T19" fmla="*/ 13 h 66"/>
                  <a:gd name="T20" fmla="*/ 33 w 34"/>
                  <a:gd name="T21" fmla="*/ 9 h 66"/>
                  <a:gd name="T22" fmla="*/ 32 w 34"/>
                  <a:gd name="T23" fmla="*/ 4 h 66"/>
                  <a:gd name="T24" fmla="*/ 30 w 34"/>
                  <a:gd name="T25" fmla="*/ 7 h 66"/>
                  <a:gd name="T26" fmla="*/ 27 w 34"/>
                  <a:gd name="T27" fmla="*/ 9 h 66"/>
                  <a:gd name="T28" fmla="*/ 26 w 34"/>
                  <a:gd name="T29" fmla="*/ 12 h 66"/>
                  <a:gd name="T30" fmla="*/ 27 w 34"/>
                  <a:gd name="T31" fmla="*/ 13 h 66"/>
                  <a:gd name="T32" fmla="*/ 23 w 34"/>
                  <a:gd name="T33" fmla="*/ 18 h 66"/>
                  <a:gd name="T34" fmla="*/ 20 w 34"/>
                  <a:gd name="T35" fmla="*/ 21 h 66"/>
                  <a:gd name="T36" fmla="*/ 17 w 34"/>
                  <a:gd name="T37" fmla="*/ 23 h 66"/>
                  <a:gd name="T38" fmla="*/ 13 w 34"/>
                  <a:gd name="T39" fmla="*/ 28 h 66"/>
                  <a:gd name="T40" fmla="*/ 12 w 34"/>
                  <a:gd name="T41" fmla="*/ 32 h 66"/>
                  <a:gd name="T42" fmla="*/ 10 w 34"/>
                  <a:gd name="T43" fmla="*/ 38 h 66"/>
                  <a:gd name="T44" fmla="*/ 6 w 34"/>
                  <a:gd name="T45" fmla="*/ 47 h 66"/>
                  <a:gd name="T46" fmla="*/ 4 w 34"/>
                  <a:gd name="T47" fmla="*/ 51 h 66"/>
                  <a:gd name="T48" fmla="*/ 2 w 34"/>
                  <a:gd name="T49" fmla="*/ 55 h 66"/>
                  <a:gd name="T50" fmla="*/ 1 w 34"/>
                  <a:gd name="T51" fmla="*/ 60 h 66"/>
                  <a:gd name="T52" fmla="*/ 3 w 34"/>
                  <a:gd name="T53" fmla="*/ 65 h 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66"/>
                  <a:gd name="T83" fmla="*/ 34 w 34"/>
                  <a:gd name="T84" fmla="*/ 66 h 6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66">
                    <a:moveTo>
                      <a:pt x="3" y="65"/>
                    </a:moveTo>
                    <a:cubicBezTo>
                      <a:pt x="4" y="66"/>
                      <a:pt x="7" y="64"/>
                      <a:pt x="9" y="62"/>
                    </a:cubicBezTo>
                    <a:cubicBezTo>
                      <a:pt x="9" y="61"/>
                      <a:pt x="11" y="60"/>
                      <a:pt x="11" y="59"/>
                    </a:cubicBezTo>
                    <a:cubicBezTo>
                      <a:pt x="12" y="57"/>
                      <a:pt x="13" y="55"/>
                      <a:pt x="14" y="53"/>
                    </a:cubicBezTo>
                    <a:cubicBezTo>
                      <a:pt x="16" y="50"/>
                      <a:pt x="18" y="46"/>
                      <a:pt x="19" y="43"/>
                    </a:cubicBezTo>
                    <a:cubicBezTo>
                      <a:pt x="21" y="39"/>
                      <a:pt x="23" y="35"/>
                      <a:pt x="25" y="31"/>
                    </a:cubicBezTo>
                    <a:cubicBezTo>
                      <a:pt x="25" y="29"/>
                      <a:pt x="26" y="28"/>
                      <a:pt x="27" y="26"/>
                    </a:cubicBezTo>
                    <a:cubicBezTo>
                      <a:pt x="27" y="25"/>
                      <a:pt x="28" y="24"/>
                      <a:pt x="29" y="23"/>
                    </a:cubicBezTo>
                    <a:cubicBezTo>
                      <a:pt x="29" y="21"/>
                      <a:pt x="30" y="18"/>
                      <a:pt x="31" y="17"/>
                    </a:cubicBezTo>
                    <a:cubicBezTo>
                      <a:pt x="33" y="16"/>
                      <a:pt x="33" y="15"/>
                      <a:pt x="33" y="13"/>
                    </a:cubicBezTo>
                    <a:cubicBezTo>
                      <a:pt x="34" y="11"/>
                      <a:pt x="34" y="9"/>
                      <a:pt x="33" y="9"/>
                    </a:cubicBezTo>
                    <a:cubicBezTo>
                      <a:pt x="33" y="8"/>
                      <a:pt x="34" y="0"/>
                      <a:pt x="32" y="4"/>
                    </a:cubicBezTo>
                    <a:cubicBezTo>
                      <a:pt x="32" y="5"/>
                      <a:pt x="30" y="6"/>
                      <a:pt x="30" y="7"/>
                    </a:cubicBezTo>
                    <a:cubicBezTo>
                      <a:pt x="29" y="8"/>
                      <a:pt x="28" y="8"/>
                      <a:pt x="27" y="9"/>
                    </a:cubicBezTo>
                    <a:cubicBezTo>
                      <a:pt x="27" y="10"/>
                      <a:pt x="26" y="11"/>
                      <a:pt x="26" y="12"/>
                    </a:cubicBezTo>
                    <a:cubicBezTo>
                      <a:pt x="26" y="13"/>
                      <a:pt x="27" y="13"/>
                      <a:pt x="27" y="13"/>
                    </a:cubicBezTo>
                    <a:cubicBezTo>
                      <a:pt x="28" y="14"/>
                      <a:pt x="23" y="17"/>
                      <a:pt x="23" y="18"/>
                    </a:cubicBezTo>
                    <a:cubicBezTo>
                      <a:pt x="22" y="19"/>
                      <a:pt x="21" y="20"/>
                      <a:pt x="20" y="21"/>
                    </a:cubicBezTo>
                    <a:cubicBezTo>
                      <a:pt x="19" y="22"/>
                      <a:pt x="18" y="22"/>
                      <a:pt x="17" y="23"/>
                    </a:cubicBezTo>
                    <a:cubicBezTo>
                      <a:pt x="17" y="25"/>
                      <a:pt x="14" y="26"/>
                      <a:pt x="13" y="28"/>
                    </a:cubicBezTo>
                    <a:cubicBezTo>
                      <a:pt x="13" y="29"/>
                      <a:pt x="12" y="31"/>
                      <a:pt x="12" y="32"/>
                    </a:cubicBezTo>
                    <a:cubicBezTo>
                      <a:pt x="11" y="34"/>
                      <a:pt x="11" y="36"/>
                      <a:pt x="10" y="38"/>
                    </a:cubicBezTo>
                    <a:cubicBezTo>
                      <a:pt x="10" y="41"/>
                      <a:pt x="8" y="44"/>
                      <a:pt x="6" y="47"/>
                    </a:cubicBezTo>
                    <a:cubicBezTo>
                      <a:pt x="6" y="48"/>
                      <a:pt x="5" y="50"/>
                      <a:pt x="4" y="51"/>
                    </a:cubicBezTo>
                    <a:cubicBezTo>
                      <a:pt x="3" y="51"/>
                      <a:pt x="2" y="54"/>
                      <a:pt x="2" y="55"/>
                    </a:cubicBezTo>
                    <a:cubicBezTo>
                      <a:pt x="2" y="57"/>
                      <a:pt x="3" y="57"/>
                      <a:pt x="1" y="60"/>
                    </a:cubicBezTo>
                    <a:cubicBezTo>
                      <a:pt x="0" y="63"/>
                      <a:pt x="2" y="64"/>
                      <a:pt x="3" y="6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0" name="Freeform 212"/>
              <p:cNvSpPr>
                <a:spLocks noChangeArrowheads="1"/>
              </p:cNvSpPr>
              <p:nvPr/>
            </p:nvSpPr>
            <p:spPr bwMode="auto">
              <a:xfrm>
                <a:off x="892175" y="711200"/>
                <a:ext cx="28575" cy="25400"/>
              </a:xfrm>
              <a:custGeom>
                <a:avLst/>
                <a:gdLst>
                  <a:gd name="T0" fmla="*/ 5 w 39"/>
                  <a:gd name="T1" fmla="*/ 28 h 33"/>
                  <a:gd name="T2" fmla="*/ 11 w 39"/>
                  <a:gd name="T3" fmla="*/ 30 h 33"/>
                  <a:gd name="T4" fmla="*/ 13 w 39"/>
                  <a:gd name="T5" fmla="*/ 33 h 33"/>
                  <a:gd name="T6" fmla="*/ 17 w 39"/>
                  <a:gd name="T7" fmla="*/ 29 h 33"/>
                  <a:gd name="T8" fmla="*/ 24 w 39"/>
                  <a:gd name="T9" fmla="*/ 28 h 33"/>
                  <a:gd name="T10" fmla="*/ 31 w 39"/>
                  <a:gd name="T11" fmla="*/ 21 h 33"/>
                  <a:gd name="T12" fmla="*/ 37 w 39"/>
                  <a:gd name="T13" fmla="*/ 8 h 33"/>
                  <a:gd name="T14" fmla="*/ 39 w 39"/>
                  <a:gd name="T15" fmla="*/ 0 h 33"/>
                  <a:gd name="T16" fmla="*/ 1 w 39"/>
                  <a:gd name="T17" fmla="*/ 18 h 33"/>
                  <a:gd name="T18" fmla="*/ 2 w 39"/>
                  <a:gd name="T19" fmla="*/ 23 h 33"/>
                  <a:gd name="T20" fmla="*/ 0 w 39"/>
                  <a:gd name="T21" fmla="*/ 28 h 33"/>
                  <a:gd name="T22" fmla="*/ 5 w 39"/>
                  <a:gd name="T23" fmla="*/ 28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33"/>
                  <a:gd name="T38" fmla="*/ 39 w 39"/>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33">
                    <a:moveTo>
                      <a:pt x="5" y="28"/>
                    </a:moveTo>
                    <a:cubicBezTo>
                      <a:pt x="9" y="25"/>
                      <a:pt x="10" y="27"/>
                      <a:pt x="11" y="30"/>
                    </a:cubicBezTo>
                    <a:cubicBezTo>
                      <a:pt x="12" y="31"/>
                      <a:pt x="12" y="32"/>
                      <a:pt x="13" y="33"/>
                    </a:cubicBezTo>
                    <a:cubicBezTo>
                      <a:pt x="14" y="33"/>
                      <a:pt x="16" y="30"/>
                      <a:pt x="17" y="29"/>
                    </a:cubicBezTo>
                    <a:cubicBezTo>
                      <a:pt x="20" y="25"/>
                      <a:pt x="21" y="30"/>
                      <a:pt x="24" y="28"/>
                    </a:cubicBezTo>
                    <a:cubicBezTo>
                      <a:pt x="26" y="27"/>
                      <a:pt x="29" y="23"/>
                      <a:pt x="31" y="21"/>
                    </a:cubicBezTo>
                    <a:cubicBezTo>
                      <a:pt x="34" y="17"/>
                      <a:pt x="36" y="13"/>
                      <a:pt x="37" y="8"/>
                    </a:cubicBezTo>
                    <a:cubicBezTo>
                      <a:pt x="38" y="6"/>
                      <a:pt x="38" y="3"/>
                      <a:pt x="39" y="0"/>
                    </a:cubicBezTo>
                    <a:cubicBezTo>
                      <a:pt x="26" y="6"/>
                      <a:pt x="14" y="12"/>
                      <a:pt x="1" y="18"/>
                    </a:cubicBezTo>
                    <a:cubicBezTo>
                      <a:pt x="1" y="19"/>
                      <a:pt x="2" y="20"/>
                      <a:pt x="2" y="23"/>
                    </a:cubicBezTo>
                    <a:cubicBezTo>
                      <a:pt x="1" y="24"/>
                      <a:pt x="0" y="27"/>
                      <a:pt x="0" y="28"/>
                    </a:cubicBezTo>
                    <a:cubicBezTo>
                      <a:pt x="1" y="30"/>
                      <a:pt x="4" y="28"/>
                      <a:pt x="5" y="28"/>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1" name="Freeform 213"/>
              <p:cNvSpPr>
                <a:spLocks noChangeArrowheads="1"/>
              </p:cNvSpPr>
              <p:nvPr/>
            </p:nvSpPr>
            <p:spPr bwMode="auto">
              <a:xfrm>
                <a:off x="860425" y="782638"/>
                <a:ext cx="7938" cy="7938"/>
              </a:xfrm>
              <a:custGeom>
                <a:avLst/>
                <a:gdLst>
                  <a:gd name="T0" fmla="*/ 4 w 11"/>
                  <a:gd name="T1" fmla="*/ 12 h 12"/>
                  <a:gd name="T2" fmla="*/ 11 w 11"/>
                  <a:gd name="T3" fmla="*/ 1 h 12"/>
                  <a:gd name="T4" fmla="*/ 8 w 11"/>
                  <a:gd name="T5" fmla="*/ 1 h 12"/>
                  <a:gd name="T6" fmla="*/ 4 w 11"/>
                  <a:gd name="T7" fmla="*/ 12 h 12"/>
                  <a:gd name="T8" fmla="*/ 0 60000 65536"/>
                  <a:gd name="T9" fmla="*/ 0 60000 65536"/>
                  <a:gd name="T10" fmla="*/ 0 60000 65536"/>
                  <a:gd name="T11" fmla="*/ 0 60000 65536"/>
                  <a:gd name="T12" fmla="*/ 0 w 11"/>
                  <a:gd name="T13" fmla="*/ 0 h 12"/>
                  <a:gd name="T14" fmla="*/ 11 w 11"/>
                  <a:gd name="T15" fmla="*/ 12 h 12"/>
                </a:gdLst>
                <a:ahLst/>
                <a:cxnLst>
                  <a:cxn ang="T8">
                    <a:pos x="T0" y="T1"/>
                  </a:cxn>
                  <a:cxn ang="T9">
                    <a:pos x="T2" y="T3"/>
                  </a:cxn>
                  <a:cxn ang="T10">
                    <a:pos x="T4" y="T5"/>
                  </a:cxn>
                  <a:cxn ang="T11">
                    <a:pos x="T6" y="T7"/>
                  </a:cxn>
                </a:cxnLst>
                <a:rect l="T12" t="T13" r="T14" b="T15"/>
                <a:pathLst>
                  <a:path w="11" h="12">
                    <a:moveTo>
                      <a:pt x="4" y="12"/>
                    </a:moveTo>
                    <a:cubicBezTo>
                      <a:pt x="7" y="11"/>
                      <a:pt x="10" y="4"/>
                      <a:pt x="11" y="1"/>
                    </a:cubicBezTo>
                    <a:cubicBezTo>
                      <a:pt x="10" y="0"/>
                      <a:pt x="9" y="0"/>
                      <a:pt x="8" y="1"/>
                    </a:cubicBezTo>
                    <a:cubicBezTo>
                      <a:pt x="7" y="3"/>
                      <a:pt x="0" y="12"/>
                      <a:pt x="4" y="1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2" name="Freeform 214"/>
              <p:cNvSpPr>
                <a:spLocks noChangeArrowheads="1"/>
              </p:cNvSpPr>
              <p:nvPr/>
            </p:nvSpPr>
            <p:spPr bwMode="auto">
              <a:xfrm>
                <a:off x="860425" y="758825"/>
                <a:ext cx="7938" cy="9525"/>
              </a:xfrm>
              <a:custGeom>
                <a:avLst/>
                <a:gdLst>
                  <a:gd name="T0" fmla="*/ 6 w 10"/>
                  <a:gd name="T1" fmla="*/ 2 h 13"/>
                  <a:gd name="T2" fmla="*/ 2 w 10"/>
                  <a:gd name="T3" fmla="*/ 5 h 13"/>
                  <a:gd name="T4" fmla="*/ 2 w 10"/>
                  <a:gd name="T5" fmla="*/ 11 h 13"/>
                  <a:gd name="T6" fmla="*/ 6 w 10"/>
                  <a:gd name="T7" fmla="*/ 8 h 13"/>
                  <a:gd name="T8" fmla="*/ 8 w 10"/>
                  <a:gd name="T9" fmla="*/ 0 h 13"/>
                  <a:gd name="T10" fmla="*/ 6 w 10"/>
                  <a:gd name="T11" fmla="*/ 2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6" y="2"/>
                    </a:moveTo>
                    <a:cubicBezTo>
                      <a:pt x="5" y="3"/>
                      <a:pt x="3" y="4"/>
                      <a:pt x="2" y="5"/>
                    </a:cubicBezTo>
                    <a:cubicBezTo>
                      <a:pt x="0" y="8"/>
                      <a:pt x="1" y="10"/>
                      <a:pt x="2" y="11"/>
                    </a:cubicBezTo>
                    <a:cubicBezTo>
                      <a:pt x="4" y="13"/>
                      <a:pt x="5" y="11"/>
                      <a:pt x="6" y="8"/>
                    </a:cubicBezTo>
                    <a:cubicBezTo>
                      <a:pt x="8" y="4"/>
                      <a:pt x="10" y="3"/>
                      <a:pt x="8" y="0"/>
                    </a:cubicBezTo>
                    <a:cubicBezTo>
                      <a:pt x="8" y="1"/>
                      <a:pt x="7" y="1"/>
                      <a:pt x="6"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3" name="Freeform 215"/>
              <p:cNvSpPr>
                <a:spLocks noEditPoints="1" noChangeArrowheads="1"/>
              </p:cNvSpPr>
              <p:nvPr/>
            </p:nvSpPr>
            <p:spPr bwMode="auto">
              <a:xfrm>
                <a:off x="836613" y="571500"/>
                <a:ext cx="279400" cy="420688"/>
              </a:xfrm>
              <a:custGeom>
                <a:avLst/>
                <a:gdLst>
                  <a:gd name="T0" fmla="*/ 235 w 369"/>
                  <a:gd name="T1" fmla="*/ 129 h 558"/>
                  <a:gd name="T2" fmla="*/ 229 w 369"/>
                  <a:gd name="T3" fmla="*/ 149 h 558"/>
                  <a:gd name="T4" fmla="*/ 204 w 369"/>
                  <a:gd name="T5" fmla="*/ 158 h 558"/>
                  <a:gd name="T6" fmla="*/ 204 w 369"/>
                  <a:gd name="T7" fmla="*/ 185 h 558"/>
                  <a:gd name="T8" fmla="*/ 219 w 369"/>
                  <a:gd name="T9" fmla="*/ 194 h 558"/>
                  <a:gd name="T10" fmla="*/ 200 w 369"/>
                  <a:gd name="T11" fmla="*/ 220 h 558"/>
                  <a:gd name="T12" fmla="*/ 178 w 369"/>
                  <a:gd name="T13" fmla="*/ 219 h 558"/>
                  <a:gd name="T14" fmla="*/ 158 w 369"/>
                  <a:gd name="T15" fmla="*/ 234 h 558"/>
                  <a:gd name="T16" fmla="*/ 144 w 369"/>
                  <a:gd name="T17" fmla="*/ 218 h 558"/>
                  <a:gd name="T18" fmla="*/ 131 w 369"/>
                  <a:gd name="T19" fmla="*/ 202 h 558"/>
                  <a:gd name="T20" fmla="*/ 101 w 369"/>
                  <a:gd name="T21" fmla="*/ 221 h 558"/>
                  <a:gd name="T22" fmla="*/ 66 w 369"/>
                  <a:gd name="T23" fmla="*/ 255 h 558"/>
                  <a:gd name="T24" fmla="*/ 36 w 369"/>
                  <a:gd name="T25" fmla="*/ 300 h 558"/>
                  <a:gd name="T26" fmla="*/ 5 w 369"/>
                  <a:gd name="T27" fmla="*/ 384 h 558"/>
                  <a:gd name="T28" fmla="*/ 14 w 369"/>
                  <a:gd name="T29" fmla="*/ 414 h 558"/>
                  <a:gd name="T30" fmla="*/ 50 w 369"/>
                  <a:gd name="T31" fmla="*/ 415 h 558"/>
                  <a:gd name="T32" fmla="*/ 80 w 369"/>
                  <a:gd name="T33" fmla="*/ 398 h 558"/>
                  <a:gd name="T34" fmla="*/ 99 w 369"/>
                  <a:gd name="T35" fmla="*/ 406 h 558"/>
                  <a:gd name="T36" fmla="*/ 94 w 369"/>
                  <a:gd name="T37" fmla="*/ 451 h 558"/>
                  <a:gd name="T38" fmla="*/ 78 w 369"/>
                  <a:gd name="T39" fmla="*/ 484 h 558"/>
                  <a:gd name="T40" fmla="*/ 71 w 369"/>
                  <a:gd name="T41" fmla="*/ 529 h 558"/>
                  <a:gd name="T42" fmla="*/ 70 w 369"/>
                  <a:gd name="T43" fmla="*/ 555 h 558"/>
                  <a:gd name="T44" fmla="*/ 98 w 369"/>
                  <a:gd name="T45" fmla="*/ 544 h 558"/>
                  <a:gd name="T46" fmla="*/ 133 w 369"/>
                  <a:gd name="T47" fmla="*/ 503 h 558"/>
                  <a:gd name="T48" fmla="*/ 161 w 369"/>
                  <a:gd name="T49" fmla="*/ 458 h 558"/>
                  <a:gd name="T50" fmla="*/ 181 w 369"/>
                  <a:gd name="T51" fmla="*/ 414 h 558"/>
                  <a:gd name="T52" fmla="*/ 206 w 369"/>
                  <a:gd name="T53" fmla="*/ 365 h 558"/>
                  <a:gd name="T54" fmla="*/ 235 w 369"/>
                  <a:gd name="T55" fmla="*/ 310 h 558"/>
                  <a:gd name="T56" fmla="*/ 216 w 369"/>
                  <a:gd name="T57" fmla="*/ 318 h 558"/>
                  <a:gd name="T58" fmla="*/ 209 w 369"/>
                  <a:gd name="T59" fmla="*/ 288 h 558"/>
                  <a:gd name="T60" fmla="*/ 207 w 369"/>
                  <a:gd name="T61" fmla="*/ 244 h 558"/>
                  <a:gd name="T62" fmla="*/ 216 w 369"/>
                  <a:gd name="T63" fmla="*/ 265 h 558"/>
                  <a:gd name="T64" fmla="*/ 219 w 369"/>
                  <a:gd name="T65" fmla="*/ 310 h 558"/>
                  <a:gd name="T66" fmla="*/ 243 w 369"/>
                  <a:gd name="T67" fmla="*/ 290 h 558"/>
                  <a:gd name="T68" fmla="*/ 262 w 369"/>
                  <a:gd name="T69" fmla="*/ 261 h 558"/>
                  <a:gd name="T70" fmla="*/ 259 w 369"/>
                  <a:gd name="T71" fmla="*/ 237 h 558"/>
                  <a:gd name="T72" fmla="*/ 246 w 369"/>
                  <a:gd name="T73" fmla="*/ 220 h 558"/>
                  <a:gd name="T74" fmla="*/ 262 w 369"/>
                  <a:gd name="T75" fmla="*/ 228 h 558"/>
                  <a:gd name="T76" fmla="*/ 281 w 369"/>
                  <a:gd name="T77" fmla="*/ 230 h 558"/>
                  <a:gd name="T78" fmla="*/ 290 w 369"/>
                  <a:gd name="T79" fmla="*/ 249 h 558"/>
                  <a:gd name="T80" fmla="*/ 295 w 369"/>
                  <a:gd name="T81" fmla="*/ 285 h 558"/>
                  <a:gd name="T82" fmla="*/ 306 w 369"/>
                  <a:gd name="T83" fmla="*/ 282 h 558"/>
                  <a:gd name="T84" fmla="*/ 322 w 369"/>
                  <a:gd name="T85" fmla="*/ 248 h 558"/>
                  <a:gd name="T86" fmla="*/ 369 w 369"/>
                  <a:gd name="T87" fmla="*/ 55 h 558"/>
                  <a:gd name="T88" fmla="*/ 127 w 369"/>
                  <a:gd name="T89" fmla="*/ 342 h 558"/>
                  <a:gd name="T90" fmla="*/ 155 w 369"/>
                  <a:gd name="T91" fmla="*/ 422 h 558"/>
                  <a:gd name="T92" fmla="*/ 159 w 369"/>
                  <a:gd name="T93" fmla="*/ 444 h 558"/>
                  <a:gd name="T94" fmla="*/ 176 w 369"/>
                  <a:gd name="T95" fmla="*/ 386 h 558"/>
                  <a:gd name="T96" fmla="*/ 176 w 369"/>
                  <a:gd name="T97" fmla="*/ 383 h 558"/>
                  <a:gd name="T98" fmla="*/ 266 w 369"/>
                  <a:gd name="T99" fmla="*/ 130 h 558"/>
                  <a:gd name="T100" fmla="*/ 267 w 369"/>
                  <a:gd name="T101" fmla="*/ 152 h 558"/>
                  <a:gd name="T102" fmla="*/ 255 w 369"/>
                  <a:gd name="T103" fmla="*/ 165 h 558"/>
                  <a:gd name="T104" fmla="*/ 254 w 369"/>
                  <a:gd name="T105" fmla="*/ 129 h 558"/>
                  <a:gd name="T106" fmla="*/ 267 w 369"/>
                  <a:gd name="T107" fmla="*/ 95 h 558"/>
                  <a:gd name="T108" fmla="*/ 280 w 369"/>
                  <a:gd name="T109" fmla="*/ 121 h 558"/>
                  <a:gd name="T110" fmla="*/ 285 w 369"/>
                  <a:gd name="T111" fmla="*/ 115 h 558"/>
                  <a:gd name="T112" fmla="*/ 318 w 369"/>
                  <a:gd name="T113" fmla="*/ 94 h 5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9"/>
                  <a:gd name="T172" fmla="*/ 0 h 558"/>
                  <a:gd name="T173" fmla="*/ 369 w 369"/>
                  <a:gd name="T174" fmla="*/ 558 h 55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9" h="558">
                    <a:moveTo>
                      <a:pt x="232" y="106"/>
                    </a:moveTo>
                    <a:cubicBezTo>
                      <a:pt x="232" y="108"/>
                      <a:pt x="234" y="108"/>
                      <a:pt x="234" y="111"/>
                    </a:cubicBezTo>
                    <a:cubicBezTo>
                      <a:pt x="233" y="113"/>
                      <a:pt x="232" y="114"/>
                      <a:pt x="231" y="116"/>
                    </a:cubicBezTo>
                    <a:cubicBezTo>
                      <a:pt x="230" y="117"/>
                      <a:pt x="229" y="119"/>
                      <a:pt x="230" y="120"/>
                    </a:cubicBezTo>
                    <a:cubicBezTo>
                      <a:pt x="230" y="122"/>
                      <a:pt x="231" y="122"/>
                      <a:pt x="232" y="122"/>
                    </a:cubicBezTo>
                    <a:cubicBezTo>
                      <a:pt x="233" y="123"/>
                      <a:pt x="233" y="124"/>
                      <a:pt x="234" y="125"/>
                    </a:cubicBezTo>
                    <a:cubicBezTo>
                      <a:pt x="234" y="126"/>
                      <a:pt x="235" y="128"/>
                      <a:pt x="235" y="129"/>
                    </a:cubicBezTo>
                    <a:cubicBezTo>
                      <a:pt x="236" y="130"/>
                      <a:pt x="237" y="132"/>
                      <a:pt x="238" y="133"/>
                    </a:cubicBezTo>
                    <a:cubicBezTo>
                      <a:pt x="238" y="134"/>
                      <a:pt x="239" y="134"/>
                      <a:pt x="239" y="135"/>
                    </a:cubicBezTo>
                    <a:cubicBezTo>
                      <a:pt x="239" y="136"/>
                      <a:pt x="238" y="137"/>
                      <a:pt x="238" y="138"/>
                    </a:cubicBezTo>
                    <a:cubicBezTo>
                      <a:pt x="237" y="139"/>
                      <a:pt x="238" y="139"/>
                      <a:pt x="239" y="140"/>
                    </a:cubicBezTo>
                    <a:cubicBezTo>
                      <a:pt x="239" y="141"/>
                      <a:pt x="239" y="143"/>
                      <a:pt x="239" y="144"/>
                    </a:cubicBezTo>
                    <a:cubicBezTo>
                      <a:pt x="238" y="147"/>
                      <a:pt x="236" y="147"/>
                      <a:pt x="235" y="148"/>
                    </a:cubicBezTo>
                    <a:cubicBezTo>
                      <a:pt x="233" y="150"/>
                      <a:pt x="230" y="151"/>
                      <a:pt x="229" y="149"/>
                    </a:cubicBezTo>
                    <a:cubicBezTo>
                      <a:pt x="226" y="146"/>
                      <a:pt x="223" y="142"/>
                      <a:pt x="219" y="144"/>
                    </a:cubicBezTo>
                    <a:cubicBezTo>
                      <a:pt x="218" y="145"/>
                      <a:pt x="217" y="146"/>
                      <a:pt x="216" y="146"/>
                    </a:cubicBezTo>
                    <a:cubicBezTo>
                      <a:pt x="215" y="147"/>
                      <a:pt x="214" y="147"/>
                      <a:pt x="214" y="148"/>
                    </a:cubicBezTo>
                    <a:cubicBezTo>
                      <a:pt x="213" y="149"/>
                      <a:pt x="212" y="151"/>
                      <a:pt x="212" y="153"/>
                    </a:cubicBezTo>
                    <a:cubicBezTo>
                      <a:pt x="211" y="154"/>
                      <a:pt x="210" y="155"/>
                      <a:pt x="209" y="155"/>
                    </a:cubicBezTo>
                    <a:cubicBezTo>
                      <a:pt x="208" y="155"/>
                      <a:pt x="207" y="156"/>
                      <a:pt x="206" y="158"/>
                    </a:cubicBezTo>
                    <a:cubicBezTo>
                      <a:pt x="206" y="158"/>
                      <a:pt x="205" y="158"/>
                      <a:pt x="204" y="158"/>
                    </a:cubicBezTo>
                    <a:cubicBezTo>
                      <a:pt x="202" y="158"/>
                      <a:pt x="201" y="156"/>
                      <a:pt x="199" y="160"/>
                    </a:cubicBezTo>
                    <a:cubicBezTo>
                      <a:pt x="198" y="161"/>
                      <a:pt x="198" y="162"/>
                      <a:pt x="198" y="164"/>
                    </a:cubicBezTo>
                    <a:cubicBezTo>
                      <a:pt x="198" y="166"/>
                      <a:pt x="198" y="168"/>
                      <a:pt x="198" y="170"/>
                    </a:cubicBezTo>
                    <a:cubicBezTo>
                      <a:pt x="198" y="172"/>
                      <a:pt x="197" y="174"/>
                      <a:pt x="197" y="175"/>
                    </a:cubicBezTo>
                    <a:cubicBezTo>
                      <a:pt x="197" y="177"/>
                      <a:pt x="198" y="178"/>
                      <a:pt x="198" y="180"/>
                    </a:cubicBezTo>
                    <a:cubicBezTo>
                      <a:pt x="198" y="183"/>
                      <a:pt x="200" y="183"/>
                      <a:pt x="200" y="186"/>
                    </a:cubicBezTo>
                    <a:cubicBezTo>
                      <a:pt x="200" y="189"/>
                      <a:pt x="203" y="186"/>
                      <a:pt x="204" y="185"/>
                    </a:cubicBezTo>
                    <a:cubicBezTo>
                      <a:pt x="205" y="183"/>
                      <a:pt x="206" y="183"/>
                      <a:pt x="207" y="183"/>
                    </a:cubicBezTo>
                    <a:cubicBezTo>
                      <a:pt x="208" y="184"/>
                      <a:pt x="209" y="184"/>
                      <a:pt x="210" y="184"/>
                    </a:cubicBezTo>
                    <a:cubicBezTo>
                      <a:pt x="211" y="185"/>
                      <a:pt x="212" y="187"/>
                      <a:pt x="213" y="187"/>
                    </a:cubicBezTo>
                    <a:cubicBezTo>
                      <a:pt x="213" y="188"/>
                      <a:pt x="214" y="187"/>
                      <a:pt x="214" y="186"/>
                    </a:cubicBezTo>
                    <a:cubicBezTo>
                      <a:pt x="215" y="185"/>
                      <a:pt x="216" y="184"/>
                      <a:pt x="217" y="183"/>
                    </a:cubicBezTo>
                    <a:cubicBezTo>
                      <a:pt x="218" y="181"/>
                      <a:pt x="221" y="179"/>
                      <a:pt x="221" y="183"/>
                    </a:cubicBezTo>
                    <a:cubicBezTo>
                      <a:pt x="221" y="186"/>
                      <a:pt x="220" y="191"/>
                      <a:pt x="219" y="194"/>
                    </a:cubicBezTo>
                    <a:cubicBezTo>
                      <a:pt x="219" y="196"/>
                      <a:pt x="219" y="198"/>
                      <a:pt x="218" y="200"/>
                    </a:cubicBezTo>
                    <a:cubicBezTo>
                      <a:pt x="217" y="202"/>
                      <a:pt x="217" y="204"/>
                      <a:pt x="216" y="205"/>
                    </a:cubicBezTo>
                    <a:cubicBezTo>
                      <a:pt x="215" y="206"/>
                      <a:pt x="212" y="206"/>
                      <a:pt x="213" y="209"/>
                    </a:cubicBezTo>
                    <a:cubicBezTo>
                      <a:pt x="214" y="213"/>
                      <a:pt x="211" y="212"/>
                      <a:pt x="209" y="212"/>
                    </a:cubicBezTo>
                    <a:cubicBezTo>
                      <a:pt x="209" y="212"/>
                      <a:pt x="208" y="214"/>
                      <a:pt x="207" y="214"/>
                    </a:cubicBezTo>
                    <a:cubicBezTo>
                      <a:pt x="206" y="215"/>
                      <a:pt x="206" y="214"/>
                      <a:pt x="205" y="214"/>
                    </a:cubicBezTo>
                    <a:cubicBezTo>
                      <a:pt x="203" y="214"/>
                      <a:pt x="202" y="219"/>
                      <a:pt x="200" y="220"/>
                    </a:cubicBezTo>
                    <a:cubicBezTo>
                      <a:pt x="199" y="220"/>
                      <a:pt x="199" y="220"/>
                      <a:pt x="198" y="222"/>
                    </a:cubicBezTo>
                    <a:cubicBezTo>
                      <a:pt x="197" y="223"/>
                      <a:pt x="196" y="224"/>
                      <a:pt x="196" y="223"/>
                    </a:cubicBezTo>
                    <a:cubicBezTo>
                      <a:pt x="195" y="222"/>
                      <a:pt x="193" y="221"/>
                      <a:pt x="192" y="222"/>
                    </a:cubicBezTo>
                    <a:cubicBezTo>
                      <a:pt x="191" y="222"/>
                      <a:pt x="192" y="224"/>
                      <a:pt x="191" y="224"/>
                    </a:cubicBezTo>
                    <a:cubicBezTo>
                      <a:pt x="190" y="223"/>
                      <a:pt x="189" y="223"/>
                      <a:pt x="188" y="224"/>
                    </a:cubicBezTo>
                    <a:cubicBezTo>
                      <a:pt x="186" y="224"/>
                      <a:pt x="184" y="224"/>
                      <a:pt x="183" y="222"/>
                    </a:cubicBezTo>
                    <a:cubicBezTo>
                      <a:pt x="181" y="219"/>
                      <a:pt x="180" y="217"/>
                      <a:pt x="178" y="219"/>
                    </a:cubicBezTo>
                    <a:cubicBezTo>
                      <a:pt x="177" y="220"/>
                      <a:pt x="176" y="221"/>
                      <a:pt x="175" y="223"/>
                    </a:cubicBezTo>
                    <a:cubicBezTo>
                      <a:pt x="174" y="225"/>
                      <a:pt x="172" y="225"/>
                      <a:pt x="172" y="228"/>
                    </a:cubicBezTo>
                    <a:cubicBezTo>
                      <a:pt x="171" y="231"/>
                      <a:pt x="173" y="233"/>
                      <a:pt x="170" y="235"/>
                    </a:cubicBezTo>
                    <a:cubicBezTo>
                      <a:pt x="168" y="237"/>
                      <a:pt x="167" y="239"/>
                      <a:pt x="165" y="238"/>
                    </a:cubicBezTo>
                    <a:cubicBezTo>
                      <a:pt x="164" y="238"/>
                      <a:pt x="164" y="237"/>
                      <a:pt x="163" y="236"/>
                    </a:cubicBezTo>
                    <a:cubicBezTo>
                      <a:pt x="162" y="236"/>
                      <a:pt x="161" y="236"/>
                      <a:pt x="160" y="235"/>
                    </a:cubicBezTo>
                    <a:cubicBezTo>
                      <a:pt x="159" y="235"/>
                      <a:pt x="158" y="235"/>
                      <a:pt x="158" y="234"/>
                    </a:cubicBezTo>
                    <a:cubicBezTo>
                      <a:pt x="157" y="233"/>
                      <a:pt x="157" y="231"/>
                      <a:pt x="156" y="230"/>
                    </a:cubicBezTo>
                    <a:cubicBezTo>
                      <a:pt x="156" y="229"/>
                      <a:pt x="155" y="228"/>
                      <a:pt x="154" y="228"/>
                    </a:cubicBezTo>
                    <a:cubicBezTo>
                      <a:pt x="153" y="228"/>
                      <a:pt x="152" y="229"/>
                      <a:pt x="151" y="229"/>
                    </a:cubicBezTo>
                    <a:cubicBezTo>
                      <a:pt x="150" y="229"/>
                      <a:pt x="150" y="227"/>
                      <a:pt x="149" y="227"/>
                    </a:cubicBezTo>
                    <a:cubicBezTo>
                      <a:pt x="148" y="226"/>
                      <a:pt x="146" y="227"/>
                      <a:pt x="146" y="226"/>
                    </a:cubicBezTo>
                    <a:cubicBezTo>
                      <a:pt x="145" y="225"/>
                      <a:pt x="145" y="222"/>
                      <a:pt x="145" y="221"/>
                    </a:cubicBezTo>
                    <a:cubicBezTo>
                      <a:pt x="144" y="221"/>
                      <a:pt x="143" y="221"/>
                      <a:pt x="144" y="218"/>
                    </a:cubicBezTo>
                    <a:cubicBezTo>
                      <a:pt x="145" y="216"/>
                      <a:pt x="148" y="213"/>
                      <a:pt x="148" y="211"/>
                    </a:cubicBezTo>
                    <a:cubicBezTo>
                      <a:pt x="148" y="207"/>
                      <a:pt x="146" y="205"/>
                      <a:pt x="146" y="202"/>
                    </a:cubicBezTo>
                    <a:cubicBezTo>
                      <a:pt x="145" y="200"/>
                      <a:pt x="146" y="199"/>
                      <a:pt x="146" y="197"/>
                    </a:cubicBezTo>
                    <a:cubicBezTo>
                      <a:pt x="146" y="194"/>
                      <a:pt x="144" y="196"/>
                      <a:pt x="143" y="197"/>
                    </a:cubicBezTo>
                    <a:cubicBezTo>
                      <a:pt x="142" y="199"/>
                      <a:pt x="140" y="201"/>
                      <a:pt x="138" y="200"/>
                    </a:cubicBezTo>
                    <a:cubicBezTo>
                      <a:pt x="137" y="200"/>
                      <a:pt x="135" y="197"/>
                      <a:pt x="133" y="198"/>
                    </a:cubicBezTo>
                    <a:cubicBezTo>
                      <a:pt x="132" y="199"/>
                      <a:pt x="132" y="201"/>
                      <a:pt x="131" y="202"/>
                    </a:cubicBezTo>
                    <a:cubicBezTo>
                      <a:pt x="129" y="203"/>
                      <a:pt x="128" y="203"/>
                      <a:pt x="127" y="203"/>
                    </a:cubicBezTo>
                    <a:cubicBezTo>
                      <a:pt x="124" y="204"/>
                      <a:pt x="121" y="207"/>
                      <a:pt x="119" y="206"/>
                    </a:cubicBezTo>
                    <a:cubicBezTo>
                      <a:pt x="118" y="206"/>
                      <a:pt x="118" y="205"/>
                      <a:pt x="116" y="206"/>
                    </a:cubicBezTo>
                    <a:cubicBezTo>
                      <a:pt x="115" y="206"/>
                      <a:pt x="115" y="208"/>
                      <a:pt x="115" y="210"/>
                    </a:cubicBezTo>
                    <a:cubicBezTo>
                      <a:pt x="114" y="212"/>
                      <a:pt x="113" y="212"/>
                      <a:pt x="112" y="212"/>
                    </a:cubicBezTo>
                    <a:cubicBezTo>
                      <a:pt x="110" y="212"/>
                      <a:pt x="109" y="212"/>
                      <a:pt x="108" y="215"/>
                    </a:cubicBezTo>
                    <a:cubicBezTo>
                      <a:pt x="106" y="219"/>
                      <a:pt x="104" y="218"/>
                      <a:pt x="101" y="221"/>
                    </a:cubicBezTo>
                    <a:cubicBezTo>
                      <a:pt x="99" y="222"/>
                      <a:pt x="98" y="223"/>
                      <a:pt x="97" y="223"/>
                    </a:cubicBezTo>
                    <a:cubicBezTo>
                      <a:pt x="95" y="223"/>
                      <a:pt x="93" y="225"/>
                      <a:pt x="92" y="224"/>
                    </a:cubicBezTo>
                    <a:cubicBezTo>
                      <a:pt x="91" y="223"/>
                      <a:pt x="89" y="223"/>
                      <a:pt x="88" y="223"/>
                    </a:cubicBezTo>
                    <a:cubicBezTo>
                      <a:pt x="87" y="222"/>
                      <a:pt x="86" y="221"/>
                      <a:pt x="85" y="223"/>
                    </a:cubicBezTo>
                    <a:cubicBezTo>
                      <a:pt x="84" y="225"/>
                      <a:pt x="82" y="230"/>
                      <a:pt x="81" y="233"/>
                    </a:cubicBezTo>
                    <a:cubicBezTo>
                      <a:pt x="78" y="238"/>
                      <a:pt x="76" y="239"/>
                      <a:pt x="73" y="242"/>
                    </a:cubicBezTo>
                    <a:cubicBezTo>
                      <a:pt x="69" y="245"/>
                      <a:pt x="68" y="250"/>
                      <a:pt x="66" y="255"/>
                    </a:cubicBezTo>
                    <a:cubicBezTo>
                      <a:pt x="65" y="257"/>
                      <a:pt x="64" y="259"/>
                      <a:pt x="63" y="261"/>
                    </a:cubicBezTo>
                    <a:cubicBezTo>
                      <a:pt x="63" y="264"/>
                      <a:pt x="63" y="267"/>
                      <a:pt x="62" y="269"/>
                    </a:cubicBezTo>
                    <a:cubicBezTo>
                      <a:pt x="60" y="275"/>
                      <a:pt x="56" y="277"/>
                      <a:pt x="53" y="281"/>
                    </a:cubicBezTo>
                    <a:cubicBezTo>
                      <a:pt x="51" y="283"/>
                      <a:pt x="50" y="284"/>
                      <a:pt x="48" y="285"/>
                    </a:cubicBezTo>
                    <a:cubicBezTo>
                      <a:pt x="47" y="286"/>
                      <a:pt x="46" y="287"/>
                      <a:pt x="44" y="289"/>
                    </a:cubicBezTo>
                    <a:cubicBezTo>
                      <a:pt x="43" y="290"/>
                      <a:pt x="42" y="292"/>
                      <a:pt x="41" y="294"/>
                    </a:cubicBezTo>
                    <a:cubicBezTo>
                      <a:pt x="39" y="296"/>
                      <a:pt x="38" y="298"/>
                      <a:pt x="36" y="300"/>
                    </a:cubicBezTo>
                    <a:cubicBezTo>
                      <a:pt x="34" y="306"/>
                      <a:pt x="31" y="310"/>
                      <a:pt x="28" y="316"/>
                    </a:cubicBezTo>
                    <a:cubicBezTo>
                      <a:pt x="26" y="321"/>
                      <a:pt x="23" y="325"/>
                      <a:pt x="19" y="330"/>
                    </a:cubicBezTo>
                    <a:cubicBezTo>
                      <a:pt x="16" y="334"/>
                      <a:pt x="16" y="340"/>
                      <a:pt x="15" y="344"/>
                    </a:cubicBezTo>
                    <a:cubicBezTo>
                      <a:pt x="15" y="346"/>
                      <a:pt x="15" y="349"/>
                      <a:pt x="15" y="351"/>
                    </a:cubicBezTo>
                    <a:cubicBezTo>
                      <a:pt x="15" y="353"/>
                      <a:pt x="16" y="355"/>
                      <a:pt x="15" y="358"/>
                    </a:cubicBezTo>
                    <a:cubicBezTo>
                      <a:pt x="14" y="363"/>
                      <a:pt x="12" y="366"/>
                      <a:pt x="9" y="371"/>
                    </a:cubicBezTo>
                    <a:cubicBezTo>
                      <a:pt x="6" y="375"/>
                      <a:pt x="6" y="380"/>
                      <a:pt x="5" y="384"/>
                    </a:cubicBezTo>
                    <a:cubicBezTo>
                      <a:pt x="3" y="387"/>
                      <a:pt x="0" y="392"/>
                      <a:pt x="2" y="394"/>
                    </a:cubicBezTo>
                    <a:cubicBezTo>
                      <a:pt x="2" y="395"/>
                      <a:pt x="3" y="396"/>
                      <a:pt x="5" y="396"/>
                    </a:cubicBezTo>
                    <a:cubicBezTo>
                      <a:pt x="7" y="395"/>
                      <a:pt x="9" y="395"/>
                      <a:pt x="9" y="397"/>
                    </a:cubicBezTo>
                    <a:cubicBezTo>
                      <a:pt x="10" y="398"/>
                      <a:pt x="10" y="400"/>
                      <a:pt x="10" y="401"/>
                    </a:cubicBezTo>
                    <a:cubicBezTo>
                      <a:pt x="10" y="403"/>
                      <a:pt x="10" y="405"/>
                      <a:pt x="11" y="406"/>
                    </a:cubicBezTo>
                    <a:cubicBezTo>
                      <a:pt x="12" y="408"/>
                      <a:pt x="12" y="409"/>
                      <a:pt x="12" y="411"/>
                    </a:cubicBezTo>
                    <a:cubicBezTo>
                      <a:pt x="12" y="413"/>
                      <a:pt x="12" y="414"/>
                      <a:pt x="14" y="414"/>
                    </a:cubicBezTo>
                    <a:cubicBezTo>
                      <a:pt x="15" y="414"/>
                      <a:pt x="17" y="413"/>
                      <a:pt x="18" y="414"/>
                    </a:cubicBezTo>
                    <a:cubicBezTo>
                      <a:pt x="19" y="414"/>
                      <a:pt x="19" y="416"/>
                      <a:pt x="19" y="417"/>
                    </a:cubicBezTo>
                    <a:cubicBezTo>
                      <a:pt x="20" y="418"/>
                      <a:pt x="21" y="417"/>
                      <a:pt x="22" y="418"/>
                    </a:cubicBezTo>
                    <a:cubicBezTo>
                      <a:pt x="23" y="418"/>
                      <a:pt x="24" y="419"/>
                      <a:pt x="24" y="420"/>
                    </a:cubicBezTo>
                    <a:cubicBezTo>
                      <a:pt x="26" y="422"/>
                      <a:pt x="28" y="424"/>
                      <a:pt x="31" y="423"/>
                    </a:cubicBezTo>
                    <a:cubicBezTo>
                      <a:pt x="35" y="421"/>
                      <a:pt x="39" y="418"/>
                      <a:pt x="42" y="416"/>
                    </a:cubicBezTo>
                    <a:cubicBezTo>
                      <a:pt x="46" y="413"/>
                      <a:pt x="49" y="411"/>
                      <a:pt x="50" y="415"/>
                    </a:cubicBezTo>
                    <a:cubicBezTo>
                      <a:pt x="51" y="417"/>
                      <a:pt x="56" y="414"/>
                      <a:pt x="59" y="412"/>
                    </a:cubicBezTo>
                    <a:cubicBezTo>
                      <a:pt x="60" y="411"/>
                      <a:pt x="61" y="409"/>
                      <a:pt x="62" y="409"/>
                    </a:cubicBezTo>
                    <a:cubicBezTo>
                      <a:pt x="63" y="408"/>
                      <a:pt x="64" y="408"/>
                      <a:pt x="65" y="408"/>
                    </a:cubicBezTo>
                    <a:cubicBezTo>
                      <a:pt x="67" y="407"/>
                      <a:pt x="70" y="405"/>
                      <a:pt x="72" y="403"/>
                    </a:cubicBezTo>
                    <a:cubicBezTo>
                      <a:pt x="73" y="402"/>
                      <a:pt x="73" y="400"/>
                      <a:pt x="74" y="399"/>
                    </a:cubicBezTo>
                    <a:cubicBezTo>
                      <a:pt x="75" y="398"/>
                      <a:pt x="76" y="398"/>
                      <a:pt x="77" y="398"/>
                    </a:cubicBezTo>
                    <a:cubicBezTo>
                      <a:pt x="78" y="398"/>
                      <a:pt x="79" y="398"/>
                      <a:pt x="80" y="398"/>
                    </a:cubicBezTo>
                    <a:cubicBezTo>
                      <a:pt x="81" y="398"/>
                      <a:pt x="83" y="396"/>
                      <a:pt x="84" y="396"/>
                    </a:cubicBezTo>
                    <a:cubicBezTo>
                      <a:pt x="86" y="396"/>
                      <a:pt x="86" y="399"/>
                      <a:pt x="86" y="401"/>
                    </a:cubicBezTo>
                    <a:cubicBezTo>
                      <a:pt x="86" y="404"/>
                      <a:pt x="88" y="403"/>
                      <a:pt x="91" y="401"/>
                    </a:cubicBezTo>
                    <a:cubicBezTo>
                      <a:pt x="94" y="399"/>
                      <a:pt x="97" y="395"/>
                      <a:pt x="98" y="397"/>
                    </a:cubicBezTo>
                    <a:cubicBezTo>
                      <a:pt x="99" y="397"/>
                      <a:pt x="98" y="399"/>
                      <a:pt x="99" y="399"/>
                    </a:cubicBezTo>
                    <a:cubicBezTo>
                      <a:pt x="100" y="400"/>
                      <a:pt x="101" y="399"/>
                      <a:pt x="101" y="401"/>
                    </a:cubicBezTo>
                    <a:cubicBezTo>
                      <a:pt x="100" y="403"/>
                      <a:pt x="100" y="405"/>
                      <a:pt x="99" y="406"/>
                    </a:cubicBezTo>
                    <a:cubicBezTo>
                      <a:pt x="98" y="408"/>
                      <a:pt x="97" y="409"/>
                      <a:pt x="96" y="411"/>
                    </a:cubicBezTo>
                    <a:cubicBezTo>
                      <a:pt x="94" y="415"/>
                      <a:pt x="93" y="419"/>
                      <a:pt x="90" y="423"/>
                    </a:cubicBezTo>
                    <a:cubicBezTo>
                      <a:pt x="88" y="427"/>
                      <a:pt x="90" y="428"/>
                      <a:pt x="91" y="429"/>
                    </a:cubicBezTo>
                    <a:cubicBezTo>
                      <a:pt x="92" y="431"/>
                      <a:pt x="93" y="434"/>
                      <a:pt x="95" y="436"/>
                    </a:cubicBezTo>
                    <a:cubicBezTo>
                      <a:pt x="96" y="437"/>
                      <a:pt x="96" y="439"/>
                      <a:pt x="95" y="443"/>
                    </a:cubicBezTo>
                    <a:cubicBezTo>
                      <a:pt x="94" y="444"/>
                      <a:pt x="94" y="446"/>
                      <a:pt x="94" y="447"/>
                    </a:cubicBezTo>
                    <a:cubicBezTo>
                      <a:pt x="94" y="448"/>
                      <a:pt x="94" y="449"/>
                      <a:pt x="94" y="451"/>
                    </a:cubicBezTo>
                    <a:cubicBezTo>
                      <a:pt x="94" y="453"/>
                      <a:pt x="94" y="454"/>
                      <a:pt x="93" y="456"/>
                    </a:cubicBezTo>
                    <a:cubicBezTo>
                      <a:pt x="92" y="458"/>
                      <a:pt x="92" y="459"/>
                      <a:pt x="92" y="460"/>
                    </a:cubicBezTo>
                    <a:cubicBezTo>
                      <a:pt x="93" y="461"/>
                      <a:pt x="94" y="461"/>
                      <a:pt x="93" y="462"/>
                    </a:cubicBezTo>
                    <a:cubicBezTo>
                      <a:pt x="93" y="464"/>
                      <a:pt x="92" y="466"/>
                      <a:pt x="91" y="467"/>
                    </a:cubicBezTo>
                    <a:cubicBezTo>
                      <a:pt x="89" y="470"/>
                      <a:pt x="86" y="472"/>
                      <a:pt x="84" y="474"/>
                    </a:cubicBezTo>
                    <a:cubicBezTo>
                      <a:pt x="83" y="476"/>
                      <a:pt x="82" y="477"/>
                      <a:pt x="82" y="479"/>
                    </a:cubicBezTo>
                    <a:cubicBezTo>
                      <a:pt x="81" y="480"/>
                      <a:pt x="80" y="482"/>
                      <a:pt x="78" y="484"/>
                    </a:cubicBezTo>
                    <a:cubicBezTo>
                      <a:pt x="77" y="485"/>
                      <a:pt x="77" y="487"/>
                      <a:pt x="76" y="488"/>
                    </a:cubicBezTo>
                    <a:cubicBezTo>
                      <a:pt x="76" y="490"/>
                      <a:pt x="75" y="492"/>
                      <a:pt x="74" y="493"/>
                    </a:cubicBezTo>
                    <a:cubicBezTo>
                      <a:pt x="73" y="497"/>
                      <a:pt x="73" y="499"/>
                      <a:pt x="74" y="501"/>
                    </a:cubicBezTo>
                    <a:cubicBezTo>
                      <a:pt x="75" y="505"/>
                      <a:pt x="78" y="509"/>
                      <a:pt x="75" y="516"/>
                    </a:cubicBezTo>
                    <a:cubicBezTo>
                      <a:pt x="75" y="517"/>
                      <a:pt x="74" y="519"/>
                      <a:pt x="73" y="521"/>
                    </a:cubicBezTo>
                    <a:cubicBezTo>
                      <a:pt x="73" y="522"/>
                      <a:pt x="71" y="524"/>
                      <a:pt x="71" y="525"/>
                    </a:cubicBezTo>
                    <a:cubicBezTo>
                      <a:pt x="71" y="526"/>
                      <a:pt x="71" y="527"/>
                      <a:pt x="71" y="529"/>
                    </a:cubicBezTo>
                    <a:cubicBezTo>
                      <a:pt x="71" y="530"/>
                      <a:pt x="70" y="532"/>
                      <a:pt x="71" y="533"/>
                    </a:cubicBezTo>
                    <a:cubicBezTo>
                      <a:pt x="71" y="534"/>
                      <a:pt x="72" y="536"/>
                      <a:pt x="73" y="538"/>
                    </a:cubicBezTo>
                    <a:cubicBezTo>
                      <a:pt x="73" y="538"/>
                      <a:pt x="72" y="540"/>
                      <a:pt x="72" y="541"/>
                    </a:cubicBezTo>
                    <a:cubicBezTo>
                      <a:pt x="71" y="543"/>
                      <a:pt x="73" y="542"/>
                      <a:pt x="73" y="543"/>
                    </a:cubicBezTo>
                    <a:cubicBezTo>
                      <a:pt x="74" y="544"/>
                      <a:pt x="74" y="546"/>
                      <a:pt x="73" y="548"/>
                    </a:cubicBezTo>
                    <a:cubicBezTo>
                      <a:pt x="73" y="550"/>
                      <a:pt x="71" y="551"/>
                      <a:pt x="71" y="552"/>
                    </a:cubicBezTo>
                    <a:cubicBezTo>
                      <a:pt x="70" y="554"/>
                      <a:pt x="70" y="554"/>
                      <a:pt x="70" y="555"/>
                    </a:cubicBezTo>
                    <a:cubicBezTo>
                      <a:pt x="70" y="556"/>
                      <a:pt x="70" y="557"/>
                      <a:pt x="71" y="557"/>
                    </a:cubicBezTo>
                    <a:cubicBezTo>
                      <a:pt x="72" y="557"/>
                      <a:pt x="72" y="558"/>
                      <a:pt x="73" y="558"/>
                    </a:cubicBezTo>
                    <a:cubicBezTo>
                      <a:pt x="74" y="558"/>
                      <a:pt x="79" y="556"/>
                      <a:pt x="81" y="554"/>
                    </a:cubicBezTo>
                    <a:cubicBezTo>
                      <a:pt x="82" y="553"/>
                      <a:pt x="83" y="552"/>
                      <a:pt x="84" y="551"/>
                    </a:cubicBezTo>
                    <a:cubicBezTo>
                      <a:pt x="86" y="551"/>
                      <a:pt x="88" y="550"/>
                      <a:pt x="89" y="549"/>
                    </a:cubicBezTo>
                    <a:cubicBezTo>
                      <a:pt x="91" y="549"/>
                      <a:pt x="92" y="548"/>
                      <a:pt x="93" y="548"/>
                    </a:cubicBezTo>
                    <a:cubicBezTo>
                      <a:pt x="95" y="547"/>
                      <a:pt x="96" y="545"/>
                      <a:pt x="98" y="544"/>
                    </a:cubicBezTo>
                    <a:cubicBezTo>
                      <a:pt x="99" y="543"/>
                      <a:pt x="101" y="543"/>
                      <a:pt x="102" y="541"/>
                    </a:cubicBezTo>
                    <a:cubicBezTo>
                      <a:pt x="104" y="540"/>
                      <a:pt x="105" y="539"/>
                      <a:pt x="107" y="538"/>
                    </a:cubicBezTo>
                    <a:cubicBezTo>
                      <a:pt x="108" y="536"/>
                      <a:pt x="109" y="535"/>
                      <a:pt x="110" y="533"/>
                    </a:cubicBezTo>
                    <a:cubicBezTo>
                      <a:pt x="112" y="532"/>
                      <a:pt x="113" y="531"/>
                      <a:pt x="115" y="529"/>
                    </a:cubicBezTo>
                    <a:cubicBezTo>
                      <a:pt x="118" y="526"/>
                      <a:pt x="119" y="523"/>
                      <a:pt x="122" y="521"/>
                    </a:cubicBezTo>
                    <a:cubicBezTo>
                      <a:pt x="124" y="518"/>
                      <a:pt x="126" y="515"/>
                      <a:pt x="128" y="512"/>
                    </a:cubicBezTo>
                    <a:cubicBezTo>
                      <a:pt x="130" y="509"/>
                      <a:pt x="131" y="506"/>
                      <a:pt x="133" y="503"/>
                    </a:cubicBezTo>
                    <a:cubicBezTo>
                      <a:pt x="134" y="500"/>
                      <a:pt x="136" y="497"/>
                      <a:pt x="139" y="495"/>
                    </a:cubicBezTo>
                    <a:cubicBezTo>
                      <a:pt x="142" y="493"/>
                      <a:pt x="144" y="492"/>
                      <a:pt x="146" y="488"/>
                    </a:cubicBezTo>
                    <a:cubicBezTo>
                      <a:pt x="147" y="486"/>
                      <a:pt x="147" y="484"/>
                      <a:pt x="148" y="483"/>
                    </a:cubicBezTo>
                    <a:cubicBezTo>
                      <a:pt x="148" y="481"/>
                      <a:pt x="149" y="479"/>
                      <a:pt x="150" y="477"/>
                    </a:cubicBezTo>
                    <a:cubicBezTo>
                      <a:pt x="150" y="475"/>
                      <a:pt x="149" y="473"/>
                      <a:pt x="151" y="471"/>
                    </a:cubicBezTo>
                    <a:cubicBezTo>
                      <a:pt x="153" y="467"/>
                      <a:pt x="156" y="465"/>
                      <a:pt x="158" y="462"/>
                    </a:cubicBezTo>
                    <a:cubicBezTo>
                      <a:pt x="159" y="461"/>
                      <a:pt x="160" y="459"/>
                      <a:pt x="161" y="458"/>
                    </a:cubicBezTo>
                    <a:cubicBezTo>
                      <a:pt x="162" y="457"/>
                      <a:pt x="163" y="456"/>
                      <a:pt x="164" y="456"/>
                    </a:cubicBezTo>
                    <a:cubicBezTo>
                      <a:pt x="165" y="455"/>
                      <a:pt x="166" y="453"/>
                      <a:pt x="167" y="452"/>
                    </a:cubicBezTo>
                    <a:cubicBezTo>
                      <a:pt x="169" y="450"/>
                      <a:pt x="170" y="449"/>
                      <a:pt x="171" y="448"/>
                    </a:cubicBezTo>
                    <a:cubicBezTo>
                      <a:pt x="174" y="445"/>
                      <a:pt x="175" y="443"/>
                      <a:pt x="176" y="440"/>
                    </a:cubicBezTo>
                    <a:cubicBezTo>
                      <a:pt x="177" y="437"/>
                      <a:pt x="177" y="434"/>
                      <a:pt x="179" y="430"/>
                    </a:cubicBezTo>
                    <a:cubicBezTo>
                      <a:pt x="180" y="427"/>
                      <a:pt x="181" y="424"/>
                      <a:pt x="181" y="422"/>
                    </a:cubicBezTo>
                    <a:cubicBezTo>
                      <a:pt x="181" y="420"/>
                      <a:pt x="180" y="417"/>
                      <a:pt x="181" y="414"/>
                    </a:cubicBezTo>
                    <a:cubicBezTo>
                      <a:pt x="181" y="410"/>
                      <a:pt x="183" y="407"/>
                      <a:pt x="183" y="404"/>
                    </a:cubicBezTo>
                    <a:cubicBezTo>
                      <a:pt x="183" y="403"/>
                      <a:pt x="184" y="401"/>
                      <a:pt x="184" y="400"/>
                    </a:cubicBezTo>
                    <a:cubicBezTo>
                      <a:pt x="185" y="398"/>
                      <a:pt x="187" y="396"/>
                      <a:pt x="188" y="394"/>
                    </a:cubicBezTo>
                    <a:cubicBezTo>
                      <a:pt x="192" y="387"/>
                      <a:pt x="195" y="382"/>
                      <a:pt x="200" y="376"/>
                    </a:cubicBezTo>
                    <a:cubicBezTo>
                      <a:pt x="200" y="375"/>
                      <a:pt x="201" y="374"/>
                      <a:pt x="202" y="373"/>
                    </a:cubicBezTo>
                    <a:cubicBezTo>
                      <a:pt x="203" y="372"/>
                      <a:pt x="203" y="371"/>
                      <a:pt x="204" y="369"/>
                    </a:cubicBezTo>
                    <a:cubicBezTo>
                      <a:pt x="204" y="368"/>
                      <a:pt x="205" y="367"/>
                      <a:pt x="206" y="365"/>
                    </a:cubicBezTo>
                    <a:cubicBezTo>
                      <a:pt x="207" y="364"/>
                      <a:pt x="208" y="362"/>
                      <a:pt x="209" y="361"/>
                    </a:cubicBezTo>
                    <a:cubicBezTo>
                      <a:pt x="210" y="361"/>
                      <a:pt x="211" y="361"/>
                      <a:pt x="212" y="360"/>
                    </a:cubicBezTo>
                    <a:cubicBezTo>
                      <a:pt x="213" y="359"/>
                      <a:pt x="214" y="357"/>
                      <a:pt x="215" y="356"/>
                    </a:cubicBezTo>
                    <a:cubicBezTo>
                      <a:pt x="217" y="353"/>
                      <a:pt x="219" y="349"/>
                      <a:pt x="221" y="345"/>
                    </a:cubicBezTo>
                    <a:cubicBezTo>
                      <a:pt x="223" y="341"/>
                      <a:pt x="225" y="337"/>
                      <a:pt x="227" y="333"/>
                    </a:cubicBezTo>
                    <a:cubicBezTo>
                      <a:pt x="229" y="329"/>
                      <a:pt x="231" y="324"/>
                      <a:pt x="233" y="320"/>
                    </a:cubicBezTo>
                    <a:cubicBezTo>
                      <a:pt x="234" y="318"/>
                      <a:pt x="237" y="309"/>
                      <a:pt x="235" y="310"/>
                    </a:cubicBezTo>
                    <a:cubicBezTo>
                      <a:pt x="235" y="310"/>
                      <a:pt x="234" y="311"/>
                      <a:pt x="233" y="312"/>
                    </a:cubicBezTo>
                    <a:cubicBezTo>
                      <a:pt x="232" y="313"/>
                      <a:pt x="231" y="313"/>
                      <a:pt x="230" y="314"/>
                    </a:cubicBezTo>
                    <a:cubicBezTo>
                      <a:pt x="229" y="314"/>
                      <a:pt x="228" y="316"/>
                      <a:pt x="227" y="317"/>
                    </a:cubicBezTo>
                    <a:cubicBezTo>
                      <a:pt x="226" y="318"/>
                      <a:pt x="225" y="318"/>
                      <a:pt x="224" y="319"/>
                    </a:cubicBezTo>
                    <a:cubicBezTo>
                      <a:pt x="223" y="319"/>
                      <a:pt x="223" y="319"/>
                      <a:pt x="222" y="320"/>
                    </a:cubicBezTo>
                    <a:cubicBezTo>
                      <a:pt x="221" y="322"/>
                      <a:pt x="220" y="323"/>
                      <a:pt x="219" y="323"/>
                    </a:cubicBezTo>
                    <a:cubicBezTo>
                      <a:pt x="217" y="323"/>
                      <a:pt x="216" y="321"/>
                      <a:pt x="216" y="318"/>
                    </a:cubicBezTo>
                    <a:cubicBezTo>
                      <a:pt x="216" y="317"/>
                      <a:pt x="216" y="316"/>
                      <a:pt x="216" y="314"/>
                    </a:cubicBezTo>
                    <a:cubicBezTo>
                      <a:pt x="216" y="312"/>
                      <a:pt x="217" y="310"/>
                      <a:pt x="216" y="309"/>
                    </a:cubicBezTo>
                    <a:cubicBezTo>
                      <a:pt x="216" y="309"/>
                      <a:pt x="215" y="309"/>
                      <a:pt x="215" y="308"/>
                    </a:cubicBezTo>
                    <a:cubicBezTo>
                      <a:pt x="214" y="307"/>
                      <a:pt x="213" y="306"/>
                      <a:pt x="212" y="306"/>
                    </a:cubicBezTo>
                    <a:cubicBezTo>
                      <a:pt x="211" y="305"/>
                      <a:pt x="209" y="305"/>
                      <a:pt x="209" y="302"/>
                    </a:cubicBezTo>
                    <a:cubicBezTo>
                      <a:pt x="209" y="298"/>
                      <a:pt x="211" y="293"/>
                      <a:pt x="210" y="291"/>
                    </a:cubicBezTo>
                    <a:cubicBezTo>
                      <a:pt x="210" y="290"/>
                      <a:pt x="210" y="289"/>
                      <a:pt x="209" y="288"/>
                    </a:cubicBezTo>
                    <a:cubicBezTo>
                      <a:pt x="209" y="288"/>
                      <a:pt x="208" y="288"/>
                      <a:pt x="207" y="287"/>
                    </a:cubicBezTo>
                    <a:cubicBezTo>
                      <a:pt x="207" y="285"/>
                      <a:pt x="209" y="279"/>
                      <a:pt x="209" y="276"/>
                    </a:cubicBezTo>
                    <a:cubicBezTo>
                      <a:pt x="210" y="274"/>
                      <a:pt x="209" y="272"/>
                      <a:pt x="209" y="271"/>
                    </a:cubicBezTo>
                    <a:cubicBezTo>
                      <a:pt x="209" y="269"/>
                      <a:pt x="207" y="268"/>
                      <a:pt x="208" y="266"/>
                    </a:cubicBezTo>
                    <a:cubicBezTo>
                      <a:pt x="208" y="264"/>
                      <a:pt x="208" y="262"/>
                      <a:pt x="209" y="261"/>
                    </a:cubicBezTo>
                    <a:cubicBezTo>
                      <a:pt x="209" y="259"/>
                      <a:pt x="208" y="257"/>
                      <a:pt x="208" y="256"/>
                    </a:cubicBezTo>
                    <a:cubicBezTo>
                      <a:pt x="208" y="252"/>
                      <a:pt x="207" y="248"/>
                      <a:pt x="207" y="244"/>
                    </a:cubicBezTo>
                    <a:cubicBezTo>
                      <a:pt x="207" y="244"/>
                      <a:pt x="207" y="241"/>
                      <a:pt x="207" y="241"/>
                    </a:cubicBezTo>
                    <a:cubicBezTo>
                      <a:pt x="208" y="240"/>
                      <a:pt x="209" y="240"/>
                      <a:pt x="209" y="239"/>
                    </a:cubicBezTo>
                    <a:cubicBezTo>
                      <a:pt x="210" y="238"/>
                      <a:pt x="211" y="238"/>
                      <a:pt x="211" y="239"/>
                    </a:cubicBezTo>
                    <a:cubicBezTo>
                      <a:pt x="211" y="240"/>
                      <a:pt x="212" y="242"/>
                      <a:pt x="212" y="243"/>
                    </a:cubicBezTo>
                    <a:cubicBezTo>
                      <a:pt x="212" y="247"/>
                      <a:pt x="212" y="250"/>
                      <a:pt x="213" y="253"/>
                    </a:cubicBezTo>
                    <a:cubicBezTo>
                      <a:pt x="214" y="255"/>
                      <a:pt x="215" y="257"/>
                      <a:pt x="216" y="260"/>
                    </a:cubicBezTo>
                    <a:cubicBezTo>
                      <a:pt x="216" y="262"/>
                      <a:pt x="216" y="263"/>
                      <a:pt x="216" y="265"/>
                    </a:cubicBezTo>
                    <a:cubicBezTo>
                      <a:pt x="216" y="266"/>
                      <a:pt x="216" y="268"/>
                      <a:pt x="216" y="270"/>
                    </a:cubicBezTo>
                    <a:cubicBezTo>
                      <a:pt x="216" y="272"/>
                      <a:pt x="215" y="274"/>
                      <a:pt x="215" y="276"/>
                    </a:cubicBezTo>
                    <a:cubicBezTo>
                      <a:pt x="214" y="278"/>
                      <a:pt x="216" y="277"/>
                      <a:pt x="217" y="278"/>
                    </a:cubicBezTo>
                    <a:cubicBezTo>
                      <a:pt x="218" y="279"/>
                      <a:pt x="218" y="283"/>
                      <a:pt x="218" y="286"/>
                    </a:cubicBezTo>
                    <a:cubicBezTo>
                      <a:pt x="218" y="289"/>
                      <a:pt x="220" y="291"/>
                      <a:pt x="219" y="295"/>
                    </a:cubicBezTo>
                    <a:cubicBezTo>
                      <a:pt x="219" y="299"/>
                      <a:pt x="219" y="301"/>
                      <a:pt x="218" y="305"/>
                    </a:cubicBezTo>
                    <a:cubicBezTo>
                      <a:pt x="217" y="308"/>
                      <a:pt x="219" y="309"/>
                      <a:pt x="219" y="310"/>
                    </a:cubicBezTo>
                    <a:cubicBezTo>
                      <a:pt x="220" y="311"/>
                      <a:pt x="221" y="310"/>
                      <a:pt x="222" y="309"/>
                    </a:cubicBezTo>
                    <a:cubicBezTo>
                      <a:pt x="223" y="308"/>
                      <a:pt x="224" y="308"/>
                      <a:pt x="225" y="307"/>
                    </a:cubicBezTo>
                    <a:cubicBezTo>
                      <a:pt x="227" y="306"/>
                      <a:pt x="228" y="305"/>
                      <a:pt x="229" y="304"/>
                    </a:cubicBezTo>
                    <a:cubicBezTo>
                      <a:pt x="230" y="302"/>
                      <a:pt x="231" y="302"/>
                      <a:pt x="232" y="301"/>
                    </a:cubicBezTo>
                    <a:cubicBezTo>
                      <a:pt x="233" y="300"/>
                      <a:pt x="233" y="298"/>
                      <a:pt x="234" y="298"/>
                    </a:cubicBezTo>
                    <a:cubicBezTo>
                      <a:pt x="235" y="297"/>
                      <a:pt x="236" y="296"/>
                      <a:pt x="236" y="296"/>
                    </a:cubicBezTo>
                    <a:cubicBezTo>
                      <a:pt x="239" y="293"/>
                      <a:pt x="241" y="293"/>
                      <a:pt x="243" y="290"/>
                    </a:cubicBezTo>
                    <a:cubicBezTo>
                      <a:pt x="244" y="288"/>
                      <a:pt x="245" y="286"/>
                      <a:pt x="246" y="284"/>
                    </a:cubicBezTo>
                    <a:cubicBezTo>
                      <a:pt x="247" y="283"/>
                      <a:pt x="248" y="284"/>
                      <a:pt x="248" y="283"/>
                    </a:cubicBezTo>
                    <a:cubicBezTo>
                      <a:pt x="250" y="282"/>
                      <a:pt x="250" y="279"/>
                      <a:pt x="251" y="278"/>
                    </a:cubicBezTo>
                    <a:cubicBezTo>
                      <a:pt x="253" y="277"/>
                      <a:pt x="254" y="274"/>
                      <a:pt x="256" y="272"/>
                    </a:cubicBezTo>
                    <a:cubicBezTo>
                      <a:pt x="257" y="270"/>
                      <a:pt x="257" y="270"/>
                      <a:pt x="258" y="269"/>
                    </a:cubicBezTo>
                    <a:cubicBezTo>
                      <a:pt x="259" y="269"/>
                      <a:pt x="260" y="266"/>
                      <a:pt x="261" y="265"/>
                    </a:cubicBezTo>
                    <a:cubicBezTo>
                      <a:pt x="261" y="263"/>
                      <a:pt x="261" y="262"/>
                      <a:pt x="262" y="261"/>
                    </a:cubicBezTo>
                    <a:cubicBezTo>
                      <a:pt x="262" y="259"/>
                      <a:pt x="263" y="258"/>
                      <a:pt x="264" y="257"/>
                    </a:cubicBezTo>
                    <a:cubicBezTo>
                      <a:pt x="266" y="254"/>
                      <a:pt x="268" y="251"/>
                      <a:pt x="267" y="248"/>
                    </a:cubicBezTo>
                    <a:cubicBezTo>
                      <a:pt x="266" y="246"/>
                      <a:pt x="266" y="245"/>
                      <a:pt x="266" y="243"/>
                    </a:cubicBezTo>
                    <a:cubicBezTo>
                      <a:pt x="266" y="242"/>
                      <a:pt x="265" y="243"/>
                      <a:pt x="265" y="243"/>
                    </a:cubicBezTo>
                    <a:cubicBezTo>
                      <a:pt x="264" y="242"/>
                      <a:pt x="262" y="242"/>
                      <a:pt x="261" y="239"/>
                    </a:cubicBezTo>
                    <a:cubicBezTo>
                      <a:pt x="261" y="238"/>
                      <a:pt x="263" y="232"/>
                      <a:pt x="262" y="232"/>
                    </a:cubicBezTo>
                    <a:cubicBezTo>
                      <a:pt x="262" y="232"/>
                      <a:pt x="260" y="236"/>
                      <a:pt x="259" y="237"/>
                    </a:cubicBezTo>
                    <a:cubicBezTo>
                      <a:pt x="258" y="238"/>
                      <a:pt x="258" y="239"/>
                      <a:pt x="257" y="240"/>
                    </a:cubicBezTo>
                    <a:cubicBezTo>
                      <a:pt x="256" y="241"/>
                      <a:pt x="255" y="243"/>
                      <a:pt x="254" y="244"/>
                    </a:cubicBezTo>
                    <a:cubicBezTo>
                      <a:pt x="253" y="246"/>
                      <a:pt x="251" y="247"/>
                      <a:pt x="251" y="246"/>
                    </a:cubicBezTo>
                    <a:cubicBezTo>
                      <a:pt x="250" y="246"/>
                      <a:pt x="250" y="244"/>
                      <a:pt x="250" y="243"/>
                    </a:cubicBezTo>
                    <a:cubicBezTo>
                      <a:pt x="249" y="242"/>
                      <a:pt x="249" y="240"/>
                      <a:pt x="249" y="239"/>
                    </a:cubicBezTo>
                    <a:cubicBezTo>
                      <a:pt x="248" y="235"/>
                      <a:pt x="247" y="233"/>
                      <a:pt x="247" y="230"/>
                    </a:cubicBezTo>
                    <a:cubicBezTo>
                      <a:pt x="246" y="227"/>
                      <a:pt x="245" y="224"/>
                      <a:pt x="246" y="220"/>
                    </a:cubicBezTo>
                    <a:cubicBezTo>
                      <a:pt x="246" y="216"/>
                      <a:pt x="247" y="213"/>
                      <a:pt x="248" y="214"/>
                    </a:cubicBezTo>
                    <a:cubicBezTo>
                      <a:pt x="250" y="214"/>
                      <a:pt x="251" y="214"/>
                      <a:pt x="251" y="216"/>
                    </a:cubicBezTo>
                    <a:cubicBezTo>
                      <a:pt x="251" y="217"/>
                      <a:pt x="251" y="219"/>
                      <a:pt x="252" y="220"/>
                    </a:cubicBezTo>
                    <a:cubicBezTo>
                      <a:pt x="252" y="222"/>
                      <a:pt x="253" y="222"/>
                      <a:pt x="253" y="223"/>
                    </a:cubicBezTo>
                    <a:cubicBezTo>
                      <a:pt x="254" y="226"/>
                      <a:pt x="254" y="228"/>
                      <a:pt x="255" y="230"/>
                    </a:cubicBezTo>
                    <a:cubicBezTo>
                      <a:pt x="256" y="233"/>
                      <a:pt x="258" y="232"/>
                      <a:pt x="260" y="231"/>
                    </a:cubicBezTo>
                    <a:cubicBezTo>
                      <a:pt x="260" y="230"/>
                      <a:pt x="261" y="229"/>
                      <a:pt x="262" y="228"/>
                    </a:cubicBezTo>
                    <a:cubicBezTo>
                      <a:pt x="263" y="227"/>
                      <a:pt x="263" y="225"/>
                      <a:pt x="264" y="225"/>
                    </a:cubicBezTo>
                    <a:cubicBezTo>
                      <a:pt x="265" y="224"/>
                      <a:pt x="265" y="230"/>
                      <a:pt x="265" y="232"/>
                    </a:cubicBezTo>
                    <a:cubicBezTo>
                      <a:pt x="265" y="235"/>
                      <a:pt x="267" y="233"/>
                      <a:pt x="268" y="233"/>
                    </a:cubicBezTo>
                    <a:cubicBezTo>
                      <a:pt x="269" y="233"/>
                      <a:pt x="270" y="232"/>
                      <a:pt x="271" y="232"/>
                    </a:cubicBezTo>
                    <a:cubicBezTo>
                      <a:pt x="273" y="232"/>
                      <a:pt x="274" y="232"/>
                      <a:pt x="275" y="232"/>
                    </a:cubicBezTo>
                    <a:cubicBezTo>
                      <a:pt x="276" y="232"/>
                      <a:pt x="277" y="231"/>
                      <a:pt x="278" y="231"/>
                    </a:cubicBezTo>
                    <a:cubicBezTo>
                      <a:pt x="279" y="230"/>
                      <a:pt x="280" y="230"/>
                      <a:pt x="281" y="230"/>
                    </a:cubicBezTo>
                    <a:cubicBezTo>
                      <a:pt x="282" y="229"/>
                      <a:pt x="283" y="228"/>
                      <a:pt x="284" y="228"/>
                    </a:cubicBezTo>
                    <a:cubicBezTo>
                      <a:pt x="285" y="228"/>
                      <a:pt x="285" y="230"/>
                      <a:pt x="285" y="231"/>
                    </a:cubicBezTo>
                    <a:cubicBezTo>
                      <a:pt x="285" y="232"/>
                      <a:pt x="285" y="233"/>
                      <a:pt x="286" y="234"/>
                    </a:cubicBezTo>
                    <a:cubicBezTo>
                      <a:pt x="287" y="234"/>
                      <a:pt x="287" y="236"/>
                      <a:pt x="287" y="236"/>
                    </a:cubicBezTo>
                    <a:cubicBezTo>
                      <a:pt x="288" y="237"/>
                      <a:pt x="288" y="238"/>
                      <a:pt x="288" y="239"/>
                    </a:cubicBezTo>
                    <a:cubicBezTo>
                      <a:pt x="288" y="240"/>
                      <a:pt x="288" y="242"/>
                      <a:pt x="288" y="244"/>
                    </a:cubicBezTo>
                    <a:cubicBezTo>
                      <a:pt x="288" y="246"/>
                      <a:pt x="288" y="250"/>
                      <a:pt x="290" y="249"/>
                    </a:cubicBezTo>
                    <a:cubicBezTo>
                      <a:pt x="292" y="249"/>
                      <a:pt x="293" y="248"/>
                      <a:pt x="295" y="244"/>
                    </a:cubicBezTo>
                    <a:cubicBezTo>
                      <a:pt x="295" y="241"/>
                      <a:pt x="296" y="244"/>
                      <a:pt x="296" y="245"/>
                    </a:cubicBezTo>
                    <a:cubicBezTo>
                      <a:pt x="296" y="248"/>
                      <a:pt x="295" y="250"/>
                      <a:pt x="295" y="253"/>
                    </a:cubicBezTo>
                    <a:cubicBezTo>
                      <a:pt x="295" y="255"/>
                      <a:pt x="295" y="257"/>
                      <a:pt x="295" y="258"/>
                    </a:cubicBezTo>
                    <a:cubicBezTo>
                      <a:pt x="294" y="260"/>
                      <a:pt x="294" y="262"/>
                      <a:pt x="294" y="264"/>
                    </a:cubicBezTo>
                    <a:cubicBezTo>
                      <a:pt x="293" y="268"/>
                      <a:pt x="294" y="272"/>
                      <a:pt x="294" y="275"/>
                    </a:cubicBezTo>
                    <a:cubicBezTo>
                      <a:pt x="294" y="279"/>
                      <a:pt x="294" y="282"/>
                      <a:pt x="295" y="285"/>
                    </a:cubicBezTo>
                    <a:cubicBezTo>
                      <a:pt x="295" y="288"/>
                      <a:pt x="295" y="292"/>
                      <a:pt x="295" y="295"/>
                    </a:cubicBezTo>
                    <a:cubicBezTo>
                      <a:pt x="295" y="297"/>
                      <a:pt x="295" y="298"/>
                      <a:pt x="296" y="300"/>
                    </a:cubicBezTo>
                    <a:cubicBezTo>
                      <a:pt x="296" y="301"/>
                      <a:pt x="295" y="303"/>
                      <a:pt x="296" y="303"/>
                    </a:cubicBezTo>
                    <a:cubicBezTo>
                      <a:pt x="297" y="305"/>
                      <a:pt x="300" y="297"/>
                      <a:pt x="300" y="296"/>
                    </a:cubicBezTo>
                    <a:cubicBezTo>
                      <a:pt x="301" y="294"/>
                      <a:pt x="301" y="293"/>
                      <a:pt x="302" y="291"/>
                    </a:cubicBezTo>
                    <a:cubicBezTo>
                      <a:pt x="302" y="290"/>
                      <a:pt x="303" y="289"/>
                      <a:pt x="304" y="287"/>
                    </a:cubicBezTo>
                    <a:cubicBezTo>
                      <a:pt x="304" y="285"/>
                      <a:pt x="305" y="284"/>
                      <a:pt x="306" y="282"/>
                    </a:cubicBezTo>
                    <a:cubicBezTo>
                      <a:pt x="306" y="281"/>
                      <a:pt x="308" y="278"/>
                      <a:pt x="308" y="277"/>
                    </a:cubicBezTo>
                    <a:cubicBezTo>
                      <a:pt x="307" y="276"/>
                      <a:pt x="307" y="276"/>
                      <a:pt x="307" y="275"/>
                    </a:cubicBezTo>
                    <a:cubicBezTo>
                      <a:pt x="307" y="273"/>
                      <a:pt x="307" y="272"/>
                      <a:pt x="308" y="270"/>
                    </a:cubicBezTo>
                    <a:cubicBezTo>
                      <a:pt x="308" y="267"/>
                      <a:pt x="311" y="265"/>
                      <a:pt x="312" y="263"/>
                    </a:cubicBezTo>
                    <a:cubicBezTo>
                      <a:pt x="314" y="262"/>
                      <a:pt x="316" y="258"/>
                      <a:pt x="317" y="255"/>
                    </a:cubicBezTo>
                    <a:cubicBezTo>
                      <a:pt x="318" y="254"/>
                      <a:pt x="318" y="253"/>
                      <a:pt x="319" y="252"/>
                    </a:cubicBezTo>
                    <a:cubicBezTo>
                      <a:pt x="320" y="251"/>
                      <a:pt x="321" y="250"/>
                      <a:pt x="322" y="248"/>
                    </a:cubicBezTo>
                    <a:cubicBezTo>
                      <a:pt x="323" y="247"/>
                      <a:pt x="323" y="245"/>
                      <a:pt x="324" y="244"/>
                    </a:cubicBezTo>
                    <a:cubicBezTo>
                      <a:pt x="325" y="243"/>
                      <a:pt x="326" y="241"/>
                      <a:pt x="327" y="240"/>
                    </a:cubicBezTo>
                    <a:cubicBezTo>
                      <a:pt x="329" y="238"/>
                      <a:pt x="330" y="235"/>
                      <a:pt x="332" y="234"/>
                    </a:cubicBezTo>
                    <a:cubicBezTo>
                      <a:pt x="334" y="233"/>
                      <a:pt x="335" y="231"/>
                      <a:pt x="337" y="229"/>
                    </a:cubicBezTo>
                    <a:cubicBezTo>
                      <a:pt x="337" y="228"/>
                      <a:pt x="338" y="226"/>
                      <a:pt x="339" y="227"/>
                    </a:cubicBezTo>
                    <a:cubicBezTo>
                      <a:pt x="339" y="227"/>
                      <a:pt x="339" y="228"/>
                      <a:pt x="339" y="228"/>
                    </a:cubicBezTo>
                    <a:cubicBezTo>
                      <a:pt x="356" y="173"/>
                      <a:pt x="366" y="115"/>
                      <a:pt x="369" y="55"/>
                    </a:cubicBezTo>
                    <a:cubicBezTo>
                      <a:pt x="369" y="45"/>
                      <a:pt x="369" y="35"/>
                      <a:pt x="369" y="25"/>
                    </a:cubicBezTo>
                    <a:cubicBezTo>
                      <a:pt x="369" y="16"/>
                      <a:pt x="369" y="8"/>
                      <a:pt x="369" y="0"/>
                    </a:cubicBezTo>
                    <a:cubicBezTo>
                      <a:pt x="365" y="2"/>
                      <a:pt x="361" y="5"/>
                      <a:pt x="357" y="7"/>
                    </a:cubicBezTo>
                    <a:cubicBezTo>
                      <a:pt x="318" y="32"/>
                      <a:pt x="278" y="69"/>
                      <a:pt x="232" y="106"/>
                    </a:cubicBezTo>
                    <a:close/>
                    <a:moveTo>
                      <a:pt x="133" y="343"/>
                    </a:moveTo>
                    <a:cubicBezTo>
                      <a:pt x="131" y="347"/>
                      <a:pt x="130" y="347"/>
                      <a:pt x="129" y="346"/>
                    </a:cubicBezTo>
                    <a:cubicBezTo>
                      <a:pt x="128" y="345"/>
                      <a:pt x="125" y="344"/>
                      <a:pt x="127" y="342"/>
                    </a:cubicBezTo>
                    <a:cubicBezTo>
                      <a:pt x="129" y="339"/>
                      <a:pt x="129" y="341"/>
                      <a:pt x="130" y="342"/>
                    </a:cubicBezTo>
                    <a:cubicBezTo>
                      <a:pt x="131" y="343"/>
                      <a:pt x="134" y="341"/>
                      <a:pt x="133" y="343"/>
                    </a:cubicBezTo>
                    <a:close/>
                    <a:moveTo>
                      <a:pt x="156" y="410"/>
                    </a:moveTo>
                    <a:cubicBezTo>
                      <a:pt x="156" y="411"/>
                      <a:pt x="156" y="412"/>
                      <a:pt x="155" y="413"/>
                    </a:cubicBezTo>
                    <a:cubicBezTo>
                      <a:pt x="155" y="415"/>
                      <a:pt x="155" y="416"/>
                      <a:pt x="155" y="418"/>
                    </a:cubicBezTo>
                    <a:cubicBezTo>
                      <a:pt x="155" y="419"/>
                      <a:pt x="155" y="420"/>
                      <a:pt x="155" y="421"/>
                    </a:cubicBezTo>
                    <a:cubicBezTo>
                      <a:pt x="156" y="421"/>
                      <a:pt x="154" y="423"/>
                      <a:pt x="155" y="422"/>
                    </a:cubicBezTo>
                    <a:cubicBezTo>
                      <a:pt x="153" y="421"/>
                      <a:pt x="151" y="420"/>
                      <a:pt x="153" y="416"/>
                    </a:cubicBezTo>
                    <a:cubicBezTo>
                      <a:pt x="154" y="414"/>
                      <a:pt x="154" y="412"/>
                      <a:pt x="155" y="411"/>
                    </a:cubicBezTo>
                    <a:cubicBezTo>
                      <a:pt x="156" y="409"/>
                      <a:pt x="156" y="409"/>
                      <a:pt x="156" y="410"/>
                    </a:cubicBezTo>
                    <a:close/>
                    <a:moveTo>
                      <a:pt x="163" y="433"/>
                    </a:moveTo>
                    <a:cubicBezTo>
                      <a:pt x="162" y="435"/>
                      <a:pt x="161" y="437"/>
                      <a:pt x="160" y="439"/>
                    </a:cubicBezTo>
                    <a:cubicBezTo>
                      <a:pt x="160" y="440"/>
                      <a:pt x="159" y="441"/>
                      <a:pt x="159" y="442"/>
                    </a:cubicBezTo>
                    <a:cubicBezTo>
                      <a:pt x="159" y="443"/>
                      <a:pt x="159" y="444"/>
                      <a:pt x="159" y="444"/>
                    </a:cubicBezTo>
                    <a:cubicBezTo>
                      <a:pt x="157" y="443"/>
                      <a:pt x="159" y="438"/>
                      <a:pt x="160" y="435"/>
                    </a:cubicBezTo>
                    <a:cubicBezTo>
                      <a:pt x="160" y="434"/>
                      <a:pt x="160" y="433"/>
                      <a:pt x="161" y="432"/>
                    </a:cubicBezTo>
                    <a:cubicBezTo>
                      <a:pt x="161" y="431"/>
                      <a:pt x="162" y="430"/>
                      <a:pt x="162" y="429"/>
                    </a:cubicBezTo>
                    <a:cubicBezTo>
                      <a:pt x="162" y="429"/>
                      <a:pt x="163" y="426"/>
                      <a:pt x="164" y="426"/>
                    </a:cubicBezTo>
                    <a:cubicBezTo>
                      <a:pt x="164" y="426"/>
                      <a:pt x="164" y="426"/>
                      <a:pt x="164" y="426"/>
                    </a:cubicBezTo>
                    <a:cubicBezTo>
                      <a:pt x="165" y="426"/>
                      <a:pt x="163" y="432"/>
                      <a:pt x="163" y="433"/>
                    </a:cubicBezTo>
                    <a:close/>
                    <a:moveTo>
                      <a:pt x="176" y="386"/>
                    </a:moveTo>
                    <a:cubicBezTo>
                      <a:pt x="175" y="388"/>
                      <a:pt x="174" y="390"/>
                      <a:pt x="173" y="391"/>
                    </a:cubicBezTo>
                    <a:cubicBezTo>
                      <a:pt x="172" y="391"/>
                      <a:pt x="172" y="392"/>
                      <a:pt x="171" y="393"/>
                    </a:cubicBezTo>
                    <a:cubicBezTo>
                      <a:pt x="171" y="394"/>
                      <a:pt x="170" y="394"/>
                      <a:pt x="169" y="395"/>
                    </a:cubicBezTo>
                    <a:cubicBezTo>
                      <a:pt x="168" y="396"/>
                      <a:pt x="167" y="396"/>
                      <a:pt x="166" y="396"/>
                    </a:cubicBezTo>
                    <a:cubicBezTo>
                      <a:pt x="165" y="395"/>
                      <a:pt x="168" y="389"/>
                      <a:pt x="169" y="387"/>
                    </a:cubicBezTo>
                    <a:cubicBezTo>
                      <a:pt x="170" y="385"/>
                      <a:pt x="170" y="384"/>
                      <a:pt x="172" y="384"/>
                    </a:cubicBezTo>
                    <a:cubicBezTo>
                      <a:pt x="173" y="383"/>
                      <a:pt x="174" y="383"/>
                      <a:pt x="176" y="383"/>
                    </a:cubicBezTo>
                    <a:cubicBezTo>
                      <a:pt x="177" y="382"/>
                      <a:pt x="176" y="385"/>
                      <a:pt x="176" y="386"/>
                    </a:cubicBezTo>
                    <a:close/>
                    <a:moveTo>
                      <a:pt x="269" y="110"/>
                    </a:moveTo>
                    <a:cubicBezTo>
                      <a:pt x="267" y="108"/>
                      <a:pt x="266" y="109"/>
                      <a:pt x="265" y="111"/>
                    </a:cubicBezTo>
                    <a:cubicBezTo>
                      <a:pt x="264" y="113"/>
                      <a:pt x="263" y="115"/>
                      <a:pt x="263" y="118"/>
                    </a:cubicBezTo>
                    <a:cubicBezTo>
                      <a:pt x="263" y="119"/>
                      <a:pt x="264" y="120"/>
                      <a:pt x="264" y="121"/>
                    </a:cubicBezTo>
                    <a:cubicBezTo>
                      <a:pt x="264" y="123"/>
                      <a:pt x="264" y="124"/>
                      <a:pt x="264" y="126"/>
                    </a:cubicBezTo>
                    <a:cubicBezTo>
                      <a:pt x="264" y="128"/>
                      <a:pt x="266" y="128"/>
                      <a:pt x="266" y="130"/>
                    </a:cubicBezTo>
                    <a:cubicBezTo>
                      <a:pt x="266" y="132"/>
                      <a:pt x="265" y="136"/>
                      <a:pt x="266" y="136"/>
                    </a:cubicBezTo>
                    <a:cubicBezTo>
                      <a:pt x="268" y="135"/>
                      <a:pt x="268" y="137"/>
                      <a:pt x="269" y="139"/>
                    </a:cubicBezTo>
                    <a:cubicBezTo>
                      <a:pt x="269" y="140"/>
                      <a:pt x="270" y="143"/>
                      <a:pt x="269" y="144"/>
                    </a:cubicBezTo>
                    <a:cubicBezTo>
                      <a:pt x="268" y="145"/>
                      <a:pt x="267" y="144"/>
                      <a:pt x="266" y="144"/>
                    </a:cubicBezTo>
                    <a:cubicBezTo>
                      <a:pt x="266" y="144"/>
                      <a:pt x="265" y="143"/>
                      <a:pt x="265" y="145"/>
                    </a:cubicBezTo>
                    <a:cubicBezTo>
                      <a:pt x="265" y="147"/>
                      <a:pt x="265" y="148"/>
                      <a:pt x="266" y="148"/>
                    </a:cubicBezTo>
                    <a:cubicBezTo>
                      <a:pt x="267" y="148"/>
                      <a:pt x="267" y="150"/>
                      <a:pt x="267" y="152"/>
                    </a:cubicBezTo>
                    <a:cubicBezTo>
                      <a:pt x="267" y="156"/>
                      <a:pt x="266" y="160"/>
                      <a:pt x="266" y="165"/>
                    </a:cubicBezTo>
                    <a:cubicBezTo>
                      <a:pt x="266" y="167"/>
                      <a:pt x="266" y="167"/>
                      <a:pt x="265" y="168"/>
                    </a:cubicBezTo>
                    <a:cubicBezTo>
                      <a:pt x="264" y="168"/>
                      <a:pt x="264" y="169"/>
                      <a:pt x="263" y="169"/>
                    </a:cubicBezTo>
                    <a:cubicBezTo>
                      <a:pt x="261" y="170"/>
                      <a:pt x="260" y="173"/>
                      <a:pt x="259" y="172"/>
                    </a:cubicBezTo>
                    <a:cubicBezTo>
                      <a:pt x="258" y="171"/>
                      <a:pt x="258" y="171"/>
                      <a:pt x="258" y="169"/>
                    </a:cubicBezTo>
                    <a:cubicBezTo>
                      <a:pt x="258" y="168"/>
                      <a:pt x="257" y="167"/>
                      <a:pt x="256" y="166"/>
                    </a:cubicBezTo>
                    <a:cubicBezTo>
                      <a:pt x="256" y="165"/>
                      <a:pt x="255" y="166"/>
                      <a:pt x="255" y="165"/>
                    </a:cubicBezTo>
                    <a:cubicBezTo>
                      <a:pt x="254" y="163"/>
                      <a:pt x="255" y="161"/>
                      <a:pt x="255" y="160"/>
                    </a:cubicBezTo>
                    <a:cubicBezTo>
                      <a:pt x="255" y="158"/>
                      <a:pt x="255" y="156"/>
                      <a:pt x="256" y="154"/>
                    </a:cubicBezTo>
                    <a:cubicBezTo>
                      <a:pt x="256" y="152"/>
                      <a:pt x="257" y="151"/>
                      <a:pt x="258" y="148"/>
                    </a:cubicBezTo>
                    <a:cubicBezTo>
                      <a:pt x="258" y="146"/>
                      <a:pt x="258" y="144"/>
                      <a:pt x="257" y="143"/>
                    </a:cubicBezTo>
                    <a:cubicBezTo>
                      <a:pt x="257" y="141"/>
                      <a:pt x="257" y="140"/>
                      <a:pt x="257" y="139"/>
                    </a:cubicBezTo>
                    <a:cubicBezTo>
                      <a:pt x="256" y="138"/>
                      <a:pt x="256" y="137"/>
                      <a:pt x="255" y="135"/>
                    </a:cubicBezTo>
                    <a:cubicBezTo>
                      <a:pt x="255" y="133"/>
                      <a:pt x="255" y="131"/>
                      <a:pt x="254" y="129"/>
                    </a:cubicBezTo>
                    <a:cubicBezTo>
                      <a:pt x="254" y="126"/>
                      <a:pt x="254" y="125"/>
                      <a:pt x="254" y="122"/>
                    </a:cubicBezTo>
                    <a:cubicBezTo>
                      <a:pt x="254" y="120"/>
                      <a:pt x="254" y="120"/>
                      <a:pt x="254" y="119"/>
                    </a:cubicBezTo>
                    <a:cubicBezTo>
                      <a:pt x="254" y="114"/>
                      <a:pt x="255" y="113"/>
                      <a:pt x="256" y="109"/>
                    </a:cubicBezTo>
                    <a:cubicBezTo>
                      <a:pt x="257" y="107"/>
                      <a:pt x="257" y="103"/>
                      <a:pt x="258" y="102"/>
                    </a:cubicBezTo>
                    <a:cubicBezTo>
                      <a:pt x="260" y="100"/>
                      <a:pt x="261" y="102"/>
                      <a:pt x="263" y="100"/>
                    </a:cubicBezTo>
                    <a:cubicBezTo>
                      <a:pt x="263" y="99"/>
                      <a:pt x="264" y="98"/>
                      <a:pt x="264" y="97"/>
                    </a:cubicBezTo>
                    <a:cubicBezTo>
                      <a:pt x="265" y="96"/>
                      <a:pt x="266" y="95"/>
                      <a:pt x="267" y="95"/>
                    </a:cubicBezTo>
                    <a:cubicBezTo>
                      <a:pt x="268" y="96"/>
                      <a:pt x="269" y="101"/>
                      <a:pt x="270" y="104"/>
                    </a:cubicBezTo>
                    <a:cubicBezTo>
                      <a:pt x="271" y="106"/>
                      <a:pt x="271" y="108"/>
                      <a:pt x="271" y="110"/>
                    </a:cubicBezTo>
                    <a:cubicBezTo>
                      <a:pt x="271" y="112"/>
                      <a:pt x="269" y="110"/>
                      <a:pt x="269" y="110"/>
                    </a:cubicBezTo>
                    <a:close/>
                    <a:moveTo>
                      <a:pt x="285" y="115"/>
                    </a:moveTo>
                    <a:cubicBezTo>
                      <a:pt x="285" y="117"/>
                      <a:pt x="284" y="120"/>
                      <a:pt x="283" y="120"/>
                    </a:cubicBezTo>
                    <a:cubicBezTo>
                      <a:pt x="282" y="121"/>
                      <a:pt x="282" y="120"/>
                      <a:pt x="281" y="121"/>
                    </a:cubicBezTo>
                    <a:cubicBezTo>
                      <a:pt x="281" y="121"/>
                      <a:pt x="280" y="121"/>
                      <a:pt x="280" y="121"/>
                    </a:cubicBezTo>
                    <a:cubicBezTo>
                      <a:pt x="279" y="120"/>
                      <a:pt x="279" y="115"/>
                      <a:pt x="279" y="114"/>
                    </a:cubicBezTo>
                    <a:cubicBezTo>
                      <a:pt x="279" y="112"/>
                      <a:pt x="280" y="110"/>
                      <a:pt x="280" y="108"/>
                    </a:cubicBezTo>
                    <a:cubicBezTo>
                      <a:pt x="281" y="105"/>
                      <a:pt x="282" y="104"/>
                      <a:pt x="283" y="103"/>
                    </a:cubicBezTo>
                    <a:cubicBezTo>
                      <a:pt x="284" y="102"/>
                      <a:pt x="286" y="100"/>
                      <a:pt x="286" y="102"/>
                    </a:cubicBezTo>
                    <a:cubicBezTo>
                      <a:pt x="287" y="102"/>
                      <a:pt x="287" y="104"/>
                      <a:pt x="286" y="105"/>
                    </a:cubicBezTo>
                    <a:cubicBezTo>
                      <a:pt x="286" y="106"/>
                      <a:pt x="287" y="108"/>
                      <a:pt x="287" y="109"/>
                    </a:cubicBezTo>
                    <a:cubicBezTo>
                      <a:pt x="287" y="112"/>
                      <a:pt x="285" y="113"/>
                      <a:pt x="285" y="115"/>
                    </a:cubicBezTo>
                    <a:close/>
                    <a:moveTo>
                      <a:pt x="320" y="96"/>
                    </a:moveTo>
                    <a:cubicBezTo>
                      <a:pt x="319" y="97"/>
                      <a:pt x="317" y="97"/>
                      <a:pt x="316" y="98"/>
                    </a:cubicBezTo>
                    <a:cubicBezTo>
                      <a:pt x="315" y="98"/>
                      <a:pt x="315" y="100"/>
                      <a:pt x="314" y="101"/>
                    </a:cubicBezTo>
                    <a:cubicBezTo>
                      <a:pt x="314" y="102"/>
                      <a:pt x="313" y="106"/>
                      <a:pt x="313" y="106"/>
                    </a:cubicBezTo>
                    <a:cubicBezTo>
                      <a:pt x="313" y="104"/>
                      <a:pt x="312" y="102"/>
                      <a:pt x="313" y="100"/>
                    </a:cubicBezTo>
                    <a:cubicBezTo>
                      <a:pt x="313" y="99"/>
                      <a:pt x="314" y="97"/>
                      <a:pt x="315" y="95"/>
                    </a:cubicBezTo>
                    <a:cubicBezTo>
                      <a:pt x="316" y="94"/>
                      <a:pt x="317" y="94"/>
                      <a:pt x="318" y="94"/>
                    </a:cubicBezTo>
                    <a:cubicBezTo>
                      <a:pt x="319" y="94"/>
                      <a:pt x="320" y="96"/>
                      <a:pt x="321" y="95"/>
                    </a:cubicBezTo>
                    <a:cubicBezTo>
                      <a:pt x="321" y="96"/>
                      <a:pt x="320" y="96"/>
                      <a:pt x="320" y="9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4" name="Freeform 216"/>
              <p:cNvSpPr>
                <a:spLocks noChangeArrowheads="1"/>
              </p:cNvSpPr>
              <p:nvPr/>
            </p:nvSpPr>
            <p:spPr bwMode="auto">
              <a:xfrm>
                <a:off x="806450" y="852488"/>
                <a:ext cx="9525" cy="7938"/>
              </a:xfrm>
              <a:custGeom>
                <a:avLst/>
                <a:gdLst>
                  <a:gd name="T0" fmla="*/ 8 w 12"/>
                  <a:gd name="T1" fmla="*/ 0 h 11"/>
                  <a:gd name="T2" fmla="*/ 3 w 12"/>
                  <a:gd name="T3" fmla="*/ 8 h 11"/>
                  <a:gd name="T4" fmla="*/ 9 w 12"/>
                  <a:gd name="T5" fmla="*/ 9 h 11"/>
                  <a:gd name="T6" fmla="*/ 8 w 12"/>
                  <a:gd name="T7" fmla="*/ 0 h 11"/>
                  <a:gd name="T8" fmla="*/ 0 60000 65536"/>
                  <a:gd name="T9" fmla="*/ 0 60000 65536"/>
                  <a:gd name="T10" fmla="*/ 0 60000 65536"/>
                  <a:gd name="T11" fmla="*/ 0 60000 65536"/>
                  <a:gd name="T12" fmla="*/ 0 w 12"/>
                  <a:gd name="T13" fmla="*/ 0 h 11"/>
                  <a:gd name="T14" fmla="*/ 12 w 12"/>
                  <a:gd name="T15" fmla="*/ 11 h 11"/>
                </a:gdLst>
                <a:ahLst/>
                <a:cxnLst>
                  <a:cxn ang="T8">
                    <a:pos x="T0" y="T1"/>
                  </a:cxn>
                  <a:cxn ang="T9">
                    <a:pos x="T2" y="T3"/>
                  </a:cxn>
                  <a:cxn ang="T10">
                    <a:pos x="T4" y="T5"/>
                  </a:cxn>
                  <a:cxn ang="T11">
                    <a:pos x="T6" y="T7"/>
                  </a:cxn>
                </a:cxnLst>
                <a:rect l="T12" t="T13" r="T14" b="T15"/>
                <a:pathLst>
                  <a:path w="12" h="11">
                    <a:moveTo>
                      <a:pt x="8" y="0"/>
                    </a:moveTo>
                    <a:cubicBezTo>
                      <a:pt x="6" y="2"/>
                      <a:pt x="0" y="6"/>
                      <a:pt x="3" y="8"/>
                    </a:cubicBezTo>
                    <a:cubicBezTo>
                      <a:pt x="3" y="8"/>
                      <a:pt x="8" y="11"/>
                      <a:pt x="9" y="9"/>
                    </a:cubicBezTo>
                    <a:cubicBezTo>
                      <a:pt x="12" y="5"/>
                      <a:pt x="10" y="1"/>
                      <a:pt x="8"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5" name="Freeform 217"/>
              <p:cNvSpPr>
                <a:spLocks noChangeArrowheads="1"/>
              </p:cNvSpPr>
              <p:nvPr/>
            </p:nvSpPr>
            <p:spPr bwMode="auto">
              <a:xfrm>
                <a:off x="809625" y="860425"/>
                <a:ext cx="4763" cy="6350"/>
              </a:xfrm>
              <a:custGeom>
                <a:avLst/>
                <a:gdLst>
                  <a:gd name="T0" fmla="*/ 2 w 5"/>
                  <a:gd name="T1" fmla="*/ 7 h 8"/>
                  <a:gd name="T2" fmla="*/ 4 w 5"/>
                  <a:gd name="T3" fmla="*/ 2 h 8"/>
                  <a:gd name="T4" fmla="*/ 2 w 5"/>
                  <a:gd name="T5" fmla="*/ 7 h 8"/>
                  <a:gd name="T6" fmla="*/ 0 60000 65536"/>
                  <a:gd name="T7" fmla="*/ 0 60000 65536"/>
                  <a:gd name="T8" fmla="*/ 0 60000 65536"/>
                  <a:gd name="T9" fmla="*/ 0 w 5"/>
                  <a:gd name="T10" fmla="*/ 0 h 8"/>
                  <a:gd name="T11" fmla="*/ 5 w 5"/>
                  <a:gd name="T12" fmla="*/ 8 h 8"/>
                </a:gdLst>
                <a:ahLst/>
                <a:cxnLst>
                  <a:cxn ang="T6">
                    <a:pos x="T0" y="T1"/>
                  </a:cxn>
                  <a:cxn ang="T7">
                    <a:pos x="T2" y="T3"/>
                  </a:cxn>
                  <a:cxn ang="T8">
                    <a:pos x="T4" y="T5"/>
                  </a:cxn>
                </a:cxnLst>
                <a:rect l="T9" t="T10" r="T11" b="T12"/>
                <a:pathLst>
                  <a:path w="5" h="8">
                    <a:moveTo>
                      <a:pt x="2" y="7"/>
                    </a:moveTo>
                    <a:cubicBezTo>
                      <a:pt x="4" y="8"/>
                      <a:pt x="5" y="2"/>
                      <a:pt x="4" y="2"/>
                    </a:cubicBezTo>
                    <a:cubicBezTo>
                      <a:pt x="2" y="0"/>
                      <a:pt x="0" y="6"/>
                      <a:pt x="2"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6" name="Freeform 218"/>
              <p:cNvSpPr>
                <a:spLocks noChangeArrowheads="1"/>
              </p:cNvSpPr>
              <p:nvPr/>
            </p:nvSpPr>
            <p:spPr bwMode="auto">
              <a:xfrm>
                <a:off x="771525" y="927100"/>
                <a:ext cx="3175" cy="4763"/>
              </a:xfrm>
              <a:custGeom>
                <a:avLst/>
                <a:gdLst>
                  <a:gd name="T0" fmla="*/ 4 w 6"/>
                  <a:gd name="T1" fmla="*/ 1 h 6"/>
                  <a:gd name="T2" fmla="*/ 1 w 6"/>
                  <a:gd name="T3" fmla="*/ 5 h 6"/>
                  <a:gd name="T4" fmla="*/ 4 w 6"/>
                  <a:gd name="T5" fmla="*/ 1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4" y="1"/>
                    </a:moveTo>
                    <a:cubicBezTo>
                      <a:pt x="3" y="0"/>
                      <a:pt x="0" y="4"/>
                      <a:pt x="1" y="5"/>
                    </a:cubicBezTo>
                    <a:cubicBezTo>
                      <a:pt x="3" y="6"/>
                      <a:pt x="6" y="2"/>
                      <a:pt x="4"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7" name="Freeform 219"/>
              <p:cNvSpPr>
                <a:spLocks noChangeArrowheads="1"/>
              </p:cNvSpPr>
              <p:nvPr/>
            </p:nvSpPr>
            <p:spPr bwMode="auto">
              <a:xfrm>
                <a:off x="815975" y="852488"/>
                <a:ext cx="4763" cy="4763"/>
              </a:xfrm>
              <a:custGeom>
                <a:avLst/>
                <a:gdLst>
                  <a:gd name="T0" fmla="*/ 6 w 6"/>
                  <a:gd name="T1" fmla="*/ 0 h 6"/>
                  <a:gd name="T2" fmla="*/ 3 w 6"/>
                  <a:gd name="T3" fmla="*/ 0 h 6"/>
                  <a:gd name="T4" fmla="*/ 2 w 6"/>
                  <a:gd name="T5" fmla="*/ 5 h 6"/>
                  <a:gd name="T6" fmla="*/ 6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cubicBezTo>
                      <a:pt x="5" y="0"/>
                      <a:pt x="4" y="0"/>
                      <a:pt x="3" y="0"/>
                    </a:cubicBezTo>
                    <a:cubicBezTo>
                      <a:pt x="0" y="1"/>
                      <a:pt x="1" y="4"/>
                      <a:pt x="2" y="5"/>
                    </a:cubicBezTo>
                    <a:cubicBezTo>
                      <a:pt x="4" y="6"/>
                      <a:pt x="6" y="2"/>
                      <a:pt x="6"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8" name="Freeform 220"/>
              <p:cNvSpPr>
                <a:spLocks noChangeArrowheads="1"/>
              </p:cNvSpPr>
              <p:nvPr/>
            </p:nvSpPr>
            <p:spPr bwMode="auto">
              <a:xfrm>
                <a:off x="806450" y="865188"/>
                <a:ext cx="1588" cy="3175"/>
              </a:xfrm>
              <a:custGeom>
                <a:avLst/>
                <a:gdLst>
                  <a:gd name="T0" fmla="*/ 1 w 4"/>
                  <a:gd name="T1" fmla="*/ 5 h 5"/>
                  <a:gd name="T2" fmla="*/ 3 w 4"/>
                  <a:gd name="T3" fmla="*/ 3 h 5"/>
                  <a:gd name="T4" fmla="*/ 2 w 4"/>
                  <a:gd name="T5" fmla="*/ 0 h 5"/>
                  <a:gd name="T6" fmla="*/ 1 w 4"/>
                  <a:gd name="T7" fmla="*/ 5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1" y="5"/>
                    </a:moveTo>
                    <a:cubicBezTo>
                      <a:pt x="2" y="5"/>
                      <a:pt x="3" y="4"/>
                      <a:pt x="3" y="3"/>
                    </a:cubicBezTo>
                    <a:cubicBezTo>
                      <a:pt x="4" y="2"/>
                      <a:pt x="3" y="1"/>
                      <a:pt x="2" y="0"/>
                    </a:cubicBezTo>
                    <a:cubicBezTo>
                      <a:pt x="0" y="1"/>
                      <a:pt x="0" y="4"/>
                      <a:pt x="1"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89" name="Freeform 221"/>
              <p:cNvSpPr>
                <a:spLocks noChangeArrowheads="1"/>
              </p:cNvSpPr>
              <p:nvPr/>
            </p:nvSpPr>
            <p:spPr bwMode="auto">
              <a:xfrm>
                <a:off x="976313" y="719138"/>
                <a:ext cx="6350" cy="3175"/>
              </a:xfrm>
              <a:custGeom>
                <a:avLst/>
                <a:gdLst>
                  <a:gd name="T0" fmla="*/ 5 w 9"/>
                  <a:gd name="T1" fmla="*/ 2 h 5"/>
                  <a:gd name="T2" fmla="*/ 1 w 9"/>
                  <a:gd name="T3" fmla="*/ 2 h 5"/>
                  <a:gd name="T4" fmla="*/ 3 w 9"/>
                  <a:gd name="T5" fmla="*/ 4 h 5"/>
                  <a:gd name="T6" fmla="*/ 6 w 9"/>
                  <a:gd name="T7" fmla="*/ 5 h 5"/>
                  <a:gd name="T8" fmla="*/ 7 w 9"/>
                  <a:gd name="T9" fmla="*/ 4 h 5"/>
                  <a:gd name="T10" fmla="*/ 9 w 9"/>
                  <a:gd name="T11" fmla="*/ 3 h 5"/>
                  <a:gd name="T12" fmla="*/ 5 w 9"/>
                  <a:gd name="T13" fmla="*/ 2 h 5"/>
                  <a:gd name="T14" fmla="*/ 0 60000 65536"/>
                  <a:gd name="T15" fmla="*/ 0 60000 65536"/>
                  <a:gd name="T16" fmla="*/ 0 60000 65536"/>
                  <a:gd name="T17" fmla="*/ 0 60000 65536"/>
                  <a:gd name="T18" fmla="*/ 0 60000 65536"/>
                  <a:gd name="T19" fmla="*/ 0 60000 65536"/>
                  <a:gd name="T20" fmla="*/ 0 60000 65536"/>
                  <a:gd name="T21" fmla="*/ 0 w 9"/>
                  <a:gd name="T22" fmla="*/ 0 h 5"/>
                  <a:gd name="T23" fmla="*/ 9 w 9"/>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5">
                    <a:moveTo>
                      <a:pt x="5" y="2"/>
                    </a:moveTo>
                    <a:cubicBezTo>
                      <a:pt x="4" y="2"/>
                      <a:pt x="2" y="0"/>
                      <a:pt x="1" y="2"/>
                    </a:cubicBezTo>
                    <a:cubicBezTo>
                      <a:pt x="0" y="4"/>
                      <a:pt x="3" y="4"/>
                      <a:pt x="3" y="4"/>
                    </a:cubicBezTo>
                    <a:cubicBezTo>
                      <a:pt x="4" y="4"/>
                      <a:pt x="5" y="5"/>
                      <a:pt x="6" y="5"/>
                    </a:cubicBezTo>
                    <a:cubicBezTo>
                      <a:pt x="6" y="5"/>
                      <a:pt x="7" y="5"/>
                      <a:pt x="7" y="4"/>
                    </a:cubicBezTo>
                    <a:cubicBezTo>
                      <a:pt x="8" y="4"/>
                      <a:pt x="8" y="3"/>
                      <a:pt x="9" y="3"/>
                    </a:cubicBezTo>
                    <a:cubicBezTo>
                      <a:pt x="9" y="0"/>
                      <a:pt x="5" y="2"/>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0" name="Freeform 222"/>
              <p:cNvSpPr>
                <a:spLocks noChangeArrowheads="1"/>
              </p:cNvSpPr>
              <p:nvPr/>
            </p:nvSpPr>
            <p:spPr bwMode="auto">
              <a:xfrm>
                <a:off x="968375" y="665163"/>
                <a:ext cx="25400" cy="50800"/>
              </a:xfrm>
              <a:custGeom>
                <a:avLst/>
                <a:gdLst>
                  <a:gd name="T0" fmla="*/ 33 w 34"/>
                  <a:gd name="T1" fmla="*/ 4 h 69"/>
                  <a:gd name="T2" fmla="*/ 34 w 34"/>
                  <a:gd name="T3" fmla="*/ 0 h 69"/>
                  <a:gd name="T4" fmla="*/ 1 w 34"/>
                  <a:gd name="T5" fmla="*/ 24 h 69"/>
                  <a:gd name="T6" fmla="*/ 1 w 34"/>
                  <a:gd name="T7" fmla="*/ 24 h 69"/>
                  <a:gd name="T8" fmla="*/ 4 w 34"/>
                  <a:gd name="T9" fmla="*/ 31 h 69"/>
                  <a:gd name="T10" fmla="*/ 4 w 34"/>
                  <a:gd name="T11" fmla="*/ 36 h 69"/>
                  <a:gd name="T12" fmla="*/ 3 w 34"/>
                  <a:gd name="T13" fmla="*/ 43 h 69"/>
                  <a:gd name="T14" fmla="*/ 2 w 34"/>
                  <a:gd name="T15" fmla="*/ 56 h 69"/>
                  <a:gd name="T16" fmla="*/ 5 w 34"/>
                  <a:gd name="T17" fmla="*/ 58 h 69"/>
                  <a:gd name="T18" fmla="*/ 6 w 34"/>
                  <a:gd name="T19" fmla="*/ 60 h 69"/>
                  <a:gd name="T20" fmla="*/ 6 w 34"/>
                  <a:gd name="T21" fmla="*/ 67 h 69"/>
                  <a:gd name="T22" fmla="*/ 11 w 34"/>
                  <a:gd name="T23" fmla="*/ 66 h 69"/>
                  <a:gd name="T24" fmla="*/ 13 w 34"/>
                  <a:gd name="T25" fmla="*/ 61 h 69"/>
                  <a:gd name="T26" fmla="*/ 16 w 34"/>
                  <a:gd name="T27" fmla="*/ 61 h 69"/>
                  <a:gd name="T28" fmla="*/ 16 w 34"/>
                  <a:gd name="T29" fmla="*/ 55 h 69"/>
                  <a:gd name="T30" fmla="*/ 15 w 34"/>
                  <a:gd name="T31" fmla="*/ 55 h 69"/>
                  <a:gd name="T32" fmla="*/ 14 w 34"/>
                  <a:gd name="T33" fmla="*/ 52 h 69"/>
                  <a:gd name="T34" fmla="*/ 14 w 34"/>
                  <a:gd name="T35" fmla="*/ 48 h 69"/>
                  <a:gd name="T36" fmla="*/ 13 w 34"/>
                  <a:gd name="T37" fmla="*/ 45 h 69"/>
                  <a:gd name="T38" fmla="*/ 15 w 34"/>
                  <a:gd name="T39" fmla="*/ 43 h 69"/>
                  <a:gd name="T40" fmla="*/ 17 w 34"/>
                  <a:gd name="T41" fmla="*/ 38 h 69"/>
                  <a:gd name="T42" fmla="*/ 21 w 34"/>
                  <a:gd name="T43" fmla="*/ 34 h 69"/>
                  <a:gd name="T44" fmla="*/ 24 w 34"/>
                  <a:gd name="T45" fmla="*/ 32 h 69"/>
                  <a:gd name="T46" fmla="*/ 27 w 34"/>
                  <a:gd name="T47" fmla="*/ 30 h 69"/>
                  <a:gd name="T48" fmla="*/ 30 w 34"/>
                  <a:gd name="T49" fmla="*/ 25 h 69"/>
                  <a:gd name="T50" fmla="*/ 29 w 34"/>
                  <a:gd name="T51" fmla="*/ 19 h 69"/>
                  <a:gd name="T52" fmla="*/ 30 w 34"/>
                  <a:gd name="T53" fmla="*/ 14 h 69"/>
                  <a:gd name="T54" fmla="*/ 33 w 34"/>
                  <a:gd name="T55" fmla="*/ 4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69"/>
                  <a:gd name="T86" fmla="*/ 34 w 34"/>
                  <a:gd name="T87" fmla="*/ 69 h 6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69">
                    <a:moveTo>
                      <a:pt x="33" y="4"/>
                    </a:moveTo>
                    <a:cubicBezTo>
                      <a:pt x="33" y="3"/>
                      <a:pt x="34" y="1"/>
                      <a:pt x="34" y="0"/>
                    </a:cubicBezTo>
                    <a:cubicBezTo>
                      <a:pt x="23" y="8"/>
                      <a:pt x="12" y="16"/>
                      <a:pt x="1" y="24"/>
                    </a:cubicBezTo>
                    <a:cubicBezTo>
                      <a:pt x="1" y="24"/>
                      <a:pt x="1" y="24"/>
                      <a:pt x="1" y="24"/>
                    </a:cubicBezTo>
                    <a:cubicBezTo>
                      <a:pt x="2" y="26"/>
                      <a:pt x="4" y="27"/>
                      <a:pt x="4" y="31"/>
                    </a:cubicBezTo>
                    <a:cubicBezTo>
                      <a:pt x="5" y="33"/>
                      <a:pt x="4" y="34"/>
                      <a:pt x="4" y="36"/>
                    </a:cubicBezTo>
                    <a:cubicBezTo>
                      <a:pt x="3" y="38"/>
                      <a:pt x="4" y="40"/>
                      <a:pt x="3" y="43"/>
                    </a:cubicBezTo>
                    <a:cubicBezTo>
                      <a:pt x="3" y="47"/>
                      <a:pt x="0" y="53"/>
                      <a:pt x="2" y="56"/>
                    </a:cubicBezTo>
                    <a:cubicBezTo>
                      <a:pt x="2" y="58"/>
                      <a:pt x="4" y="58"/>
                      <a:pt x="5" y="58"/>
                    </a:cubicBezTo>
                    <a:cubicBezTo>
                      <a:pt x="6" y="58"/>
                      <a:pt x="6" y="59"/>
                      <a:pt x="6" y="60"/>
                    </a:cubicBezTo>
                    <a:cubicBezTo>
                      <a:pt x="6" y="62"/>
                      <a:pt x="6" y="66"/>
                      <a:pt x="6" y="67"/>
                    </a:cubicBezTo>
                    <a:cubicBezTo>
                      <a:pt x="7" y="68"/>
                      <a:pt x="10" y="69"/>
                      <a:pt x="11" y="66"/>
                    </a:cubicBezTo>
                    <a:cubicBezTo>
                      <a:pt x="12" y="64"/>
                      <a:pt x="12" y="62"/>
                      <a:pt x="13" y="61"/>
                    </a:cubicBezTo>
                    <a:cubicBezTo>
                      <a:pt x="14" y="60"/>
                      <a:pt x="15" y="61"/>
                      <a:pt x="16" y="61"/>
                    </a:cubicBezTo>
                    <a:cubicBezTo>
                      <a:pt x="17" y="60"/>
                      <a:pt x="17" y="56"/>
                      <a:pt x="16" y="55"/>
                    </a:cubicBezTo>
                    <a:cubicBezTo>
                      <a:pt x="16" y="55"/>
                      <a:pt x="15" y="55"/>
                      <a:pt x="15" y="55"/>
                    </a:cubicBezTo>
                    <a:cubicBezTo>
                      <a:pt x="14" y="54"/>
                      <a:pt x="14" y="53"/>
                      <a:pt x="14" y="52"/>
                    </a:cubicBezTo>
                    <a:cubicBezTo>
                      <a:pt x="14" y="51"/>
                      <a:pt x="14" y="49"/>
                      <a:pt x="14" y="48"/>
                    </a:cubicBezTo>
                    <a:cubicBezTo>
                      <a:pt x="14" y="47"/>
                      <a:pt x="13" y="47"/>
                      <a:pt x="13" y="45"/>
                    </a:cubicBezTo>
                    <a:cubicBezTo>
                      <a:pt x="13" y="44"/>
                      <a:pt x="14" y="43"/>
                      <a:pt x="15" y="43"/>
                    </a:cubicBezTo>
                    <a:cubicBezTo>
                      <a:pt x="16" y="42"/>
                      <a:pt x="16" y="40"/>
                      <a:pt x="17" y="38"/>
                    </a:cubicBezTo>
                    <a:cubicBezTo>
                      <a:pt x="18" y="35"/>
                      <a:pt x="19" y="33"/>
                      <a:pt x="21" y="34"/>
                    </a:cubicBezTo>
                    <a:cubicBezTo>
                      <a:pt x="22" y="34"/>
                      <a:pt x="23" y="34"/>
                      <a:pt x="24" y="32"/>
                    </a:cubicBezTo>
                    <a:cubicBezTo>
                      <a:pt x="25" y="31"/>
                      <a:pt x="26" y="31"/>
                      <a:pt x="27" y="30"/>
                    </a:cubicBezTo>
                    <a:cubicBezTo>
                      <a:pt x="29" y="30"/>
                      <a:pt x="29" y="28"/>
                      <a:pt x="30" y="25"/>
                    </a:cubicBezTo>
                    <a:cubicBezTo>
                      <a:pt x="30" y="22"/>
                      <a:pt x="29" y="21"/>
                      <a:pt x="29" y="19"/>
                    </a:cubicBezTo>
                    <a:cubicBezTo>
                      <a:pt x="29" y="17"/>
                      <a:pt x="30" y="16"/>
                      <a:pt x="30" y="14"/>
                    </a:cubicBezTo>
                    <a:cubicBezTo>
                      <a:pt x="32" y="11"/>
                      <a:pt x="32" y="7"/>
                      <a:pt x="33"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1" name="Freeform 223"/>
              <p:cNvSpPr>
                <a:spLocks noChangeArrowheads="1"/>
              </p:cNvSpPr>
              <p:nvPr/>
            </p:nvSpPr>
            <p:spPr bwMode="auto">
              <a:xfrm>
                <a:off x="61913" y="619125"/>
                <a:ext cx="1588" cy="1588"/>
              </a:xfrm>
              <a:custGeom>
                <a:avLst/>
                <a:gdLst>
                  <a:gd name="T0" fmla="*/ 0 w 1"/>
                  <a:gd name="T1" fmla="*/ 0 h 2"/>
                  <a:gd name="T2" fmla="*/ 0 w 1"/>
                  <a:gd name="T3" fmla="*/ 0 h 2"/>
                  <a:gd name="T4" fmla="*/ 0 w 1"/>
                  <a:gd name="T5" fmla="*/ 2 h 2"/>
                  <a:gd name="T6" fmla="*/ 0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cubicBezTo>
                      <a:pt x="0" y="0"/>
                      <a:pt x="0" y="0"/>
                      <a:pt x="0" y="0"/>
                    </a:cubicBezTo>
                    <a:cubicBezTo>
                      <a:pt x="0" y="1"/>
                      <a:pt x="0" y="2"/>
                      <a:pt x="0" y="2"/>
                    </a:cubicBezTo>
                    <a:cubicBezTo>
                      <a:pt x="0" y="2"/>
                      <a:pt x="1" y="0"/>
                      <a:pt x="0"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2" name="Freeform 224"/>
              <p:cNvSpPr>
                <a:spLocks noChangeArrowheads="1"/>
              </p:cNvSpPr>
              <p:nvPr/>
            </p:nvSpPr>
            <p:spPr bwMode="auto">
              <a:xfrm>
                <a:off x="1000125" y="655638"/>
                <a:ext cx="6350" cy="11113"/>
              </a:xfrm>
              <a:custGeom>
                <a:avLst/>
                <a:gdLst>
                  <a:gd name="T0" fmla="*/ 8 w 9"/>
                  <a:gd name="T1" fmla="*/ 0 h 14"/>
                  <a:gd name="T2" fmla="*/ 1 w 9"/>
                  <a:gd name="T3" fmla="*/ 5 h 14"/>
                  <a:gd name="T4" fmla="*/ 1 w 9"/>
                  <a:gd name="T5" fmla="*/ 7 h 14"/>
                  <a:gd name="T6" fmla="*/ 3 w 9"/>
                  <a:gd name="T7" fmla="*/ 8 h 14"/>
                  <a:gd name="T8" fmla="*/ 4 w 9"/>
                  <a:gd name="T9" fmla="*/ 13 h 14"/>
                  <a:gd name="T10" fmla="*/ 5 w 9"/>
                  <a:gd name="T11" fmla="*/ 12 h 14"/>
                  <a:gd name="T12" fmla="*/ 7 w 9"/>
                  <a:gd name="T13" fmla="*/ 9 h 14"/>
                  <a:gd name="T14" fmla="*/ 7 w 9"/>
                  <a:gd name="T15" fmla="*/ 1 h 14"/>
                  <a:gd name="T16" fmla="*/ 8 w 9"/>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8" y="0"/>
                    </a:moveTo>
                    <a:cubicBezTo>
                      <a:pt x="6" y="1"/>
                      <a:pt x="3" y="3"/>
                      <a:pt x="1" y="5"/>
                    </a:cubicBezTo>
                    <a:cubicBezTo>
                      <a:pt x="1" y="6"/>
                      <a:pt x="0" y="6"/>
                      <a:pt x="1" y="7"/>
                    </a:cubicBezTo>
                    <a:cubicBezTo>
                      <a:pt x="1" y="7"/>
                      <a:pt x="2" y="7"/>
                      <a:pt x="3" y="8"/>
                    </a:cubicBezTo>
                    <a:cubicBezTo>
                      <a:pt x="3" y="9"/>
                      <a:pt x="3" y="12"/>
                      <a:pt x="4" y="13"/>
                    </a:cubicBezTo>
                    <a:cubicBezTo>
                      <a:pt x="4" y="14"/>
                      <a:pt x="5" y="14"/>
                      <a:pt x="5" y="12"/>
                    </a:cubicBezTo>
                    <a:cubicBezTo>
                      <a:pt x="5" y="11"/>
                      <a:pt x="6" y="10"/>
                      <a:pt x="7" y="9"/>
                    </a:cubicBezTo>
                    <a:cubicBezTo>
                      <a:pt x="9" y="6"/>
                      <a:pt x="7" y="4"/>
                      <a:pt x="7" y="1"/>
                    </a:cubicBezTo>
                    <a:cubicBezTo>
                      <a:pt x="7" y="2"/>
                      <a:pt x="8" y="1"/>
                      <a:pt x="8"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3" name="Freeform 225"/>
              <p:cNvSpPr>
                <a:spLocks noChangeArrowheads="1"/>
              </p:cNvSpPr>
              <p:nvPr/>
            </p:nvSpPr>
            <p:spPr bwMode="auto">
              <a:xfrm>
                <a:off x="952500" y="711200"/>
                <a:ext cx="6350" cy="7938"/>
              </a:xfrm>
              <a:custGeom>
                <a:avLst/>
                <a:gdLst>
                  <a:gd name="T0" fmla="*/ 0 w 9"/>
                  <a:gd name="T1" fmla="*/ 2 h 10"/>
                  <a:gd name="T2" fmla="*/ 2 w 9"/>
                  <a:gd name="T3" fmla="*/ 6 h 10"/>
                  <a:gd name="T4" fmla="*/ 4 w 9"/>
                  <a:gd name="T5" fmla="*/ 9 h 10"/>
                  <a:gd name="T6" fmla="*/ 7 w 9"/>
                  <a:gd name="T7" fmla="*/ 10 h 10"/>
                  <a:gd name="T8" fmla="*/ 9 w 9"/>
                  <a:gd name="T9" fmla="*/ 7 h 10"/>
                  <a:gd name="T10" fmla="*/ 7 w 9"/>
                  <a:gd name="T11" fmla="*/ 3 h 10"/>
                  <a:gd name="T12" fmla="*/ 6 w 9"/>
                  <a:gd name="T13" fmla="*/ 2 h 10"/>
                  <a:gd name="T14" fmla="*/ 3 w 9"/>
                  <a:gd name="T15" fmla="*/ 0 h 10"/>
                  <a:gd name="T16" fmla="*/ 0 w 9"/>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0"/>
                  <a:gd name="T29" fmla="*/ 9 w 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0">
                    <a:moveTo>
                      <a:pt x="0" y="2"/>
                    </a:moveTo>
                    <a:cubicBezTo>
                      <a:pt x="0" y="4"/>
                      <a:pt x="1" y="5"/>
                      <a:pt x="2" y="6"/>
                    </a:cubicBezTo>
                    <a:cubicBezTo>
                      <a:pt x="3" y="7"/>
                      <a:pt x="3" y="9"/>
                      <a:pt x="4" y="9"/>
                    </a:cubicBezTo>
                    <a:cubicBezTo>
                      <a:pt x="6" y="9"/>
                      <a:pt x="6" y="10"/>
                      <a:pt x="7" y="10"/>
                    </a:cubicBezTo>
                    <a:cubicBezTo>
                      <a:pt x="9" y="10"/>
                      <a:pt x="9" y="8"/>
                      <a:pt x="9" y="7"/>
                    </a:cubicBezTo>
                    <a:cubicBezTo>
                      <a:pt x="9" y="5"/>
                      <a:pt x="7" y="5"/>
                      <a:pt x="7" y="3"/>
                    </a:cubicBezTo>
                    <a:cubicBezTo>
                      <a:pt x="7" y="3"/>
                      <a:pt x="6" y="2"/>
                      <a:pt x="6" y="2"/>
                    </a:cubicBezTo>
                    <a:cubicBezTo>
                      <a:pt x="5" y="1"/>
                      <a:pt x="4" y="0"/>
                      <a:pt x="3" y="0"/>
                    </a:cubicBezTo>
                    <a:cubicBezTo>
                      <a:pt x="2" y="0"/>
                      <a:pt x="1"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4" name="Freeform 226"/>
              <p:cNvSpPr>
                <a:spLocks noChangeArrowheads="1"/>
              </p:cNvSpPr>
              <p:nvPr/>
            </p:nvSpPr>
            <p:spPr bwMode="auto">
              <a:xfrm>
                <a:off x="955675" y="687388"/>
                <a:ext cx="12700" cy="25400"/>
              </a:xfrm>
              <a:custGeom>
                <a:avLst/>
                <a:gdLst>
                  <a:gd name="T0" fmla="*/ 15 w 18"/>
                  <a:gd name="T1" fmla="*/ 11 h 33"/>
                  <a:gd name="T2" fmla="*/ 18 w 18"/>
                  <a:gd name="T3" fmla="*/ 16 h 33"/>
                  <a:gd name="T4" fmla="*/ 16 w 18"/>
                  <a:gd name="T5" fmla="*/ 7 h 33"/>
                  <a:gd name="T6" fmla="*/ 13 w 18"/>
                  <a:gd name="T7" fmla="*/ 3 h 33"/>
                  <a:gd name="T8" fmla="*/ 10 w 18"/>
                  <a:gd name="T9" fmla="*/ 1 h 33"/>
                  <a:gd name="T10" fmla="*/ 9 w 18"/>
                  <a:gd name="T11" fmla="*/ 0 h 33"/>
                  <a:gd name="T12" fmla="*/ 0 w 18"/>
                  <a:gd name="T13" fmla="*/ 5 h 33"/>
                  <a:gd name="T14" fmla="*/ 0 w 18"/>
                  <a:gd name="T15" fmla="*/ 6 h 33"/>
                  <a:gd name="T16" fmla="*/ 4 w 18"/>
                  <a:gd name="T17" fmla="*/ 7 h 33"/>
                  <a:gd name="T18" fmla="*/ 6 w 18"/>
                  <a:gd name="T19" fmla="*/ 11 h 33"/>
                  <a:gd name="T20" fmla="*/ 9 w 18"/>
                  <a:gd name="T21" fmla="*/ 19 h 33"/>
                  <a:gd name="T22" fmla="*/ 9 w 18"/>
                  <a:gd name="T23" fmla="*/ 24 h 33"/>
                  <a:gd name="T24" fmla="*/ 7 w 18"/>
                  <a:gd name="T25" fmla="*/ 29 h 33"/>
                  <a:gd name="T26" fmla="*/ 11 w 18"/>
                  <a:gd name="T27" fmla="*/ 29 h 33"/>
                  <a:gd name="T28" fmla="*/ 13 w 18"/>
                  <a:gd name="T29" fmla="*/ 20 h 33"/>
                  <a:gd name="T30" fmla="*/ 13 w 18"/>
                  <a:gd name="T31" fmla="*/ 14 h 33"/>
                  <a:gd name="T32" fmla="*/ 15 w 18"/>
                  <a:gd name="T33" fmla="*/ 1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3"/>
                  <a:gd name="T53" fmla="*/ 18 w 1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3">
                    <a:moveTo>
                      <a:pt x="15" y="11"/>
                    </a:moveTo>
                    <a:cubicBezTo>
                      <a:pt x="16" y="12"/>
                      <a:pt x="17" y="17"/>
                      <a:pt x="18" y="16"/>
                    </a:cubicBezTo>
                    <a:cubicBezTo>
                      <a:pt x="18" y="12"/>
                      <a:pt x="18" y="7"/>
                      <a:pt x="16" y="7"/>
                    </a:cubicBezTo>
                    <a:cubicBezTo>
                      <a:pt x="15" y="6"/>
                      <a:pt x="14" y="5"/>
                      <a:pt x="13" y="3"/>
                    </a:cubicBezTo>
                    <a:cubicBezTo>
                      <a:pt x="13" y="2"/>
                      <a:pt x="11" y="1"/>
                      <a:pt x="10" y="1"/>
                    </a:cubicBezTo>
                    <a:cubicBezTo>
                      <a:pt x="10" y="0"/>
                      <a:pt x="9" y="0"/>
                      <a:pt x="9" y="0"/>
                    </a:cubicBezTo>
                    <a:cubicBezTo>
                      <a:pt x="6" y="1"/>
                      <a:pt x="3" y="3"/>
                      <a:pt x="0" y="5"/>
                    </a:cubicBezTo>
                    <a:cubicBezTo>
                      <a:pt x="0" y="5"/>
                      <a:pt x="0" y="6"/>
                      <a:pt x="0" y="6"/>
                    </a:cubicBezTo>
                    <a:cubicBezTo>
                      <a:pt x="1" y="6"/>
                      <a:pt x="3" y="6"/>
                      <a:pt x="4" y="7"/>
                    </a:cubicBezTo>
                    <a:cubicBezTo>
                      <a:pt x="5" y="8"/>
                      <a:pt x="5" y="10"/>
                      <a:pt x="6" y="11"/>
                    </a:cubicBezTo>
                    <a:cubicBezTo>
                      <a:pt x="7" y="13"/>
                      <a:pt x="9" y="15"/>
                      <a:pt x="9" y="19"/>
                    </a:cubicBezTo>
                    <a:cubicBezTo>
                      <a:pt x="9" y="20"/>
                      <a:pt x="9" y="23"/>
                      <a:pt x="9" y="24"/>
                    </a:cubicBezTo>
                    <a:cubicBezTo>
                      <a:pt x="9" y="26"/>
                      <a:pt x="8" y="28"/>
                      <a:pt x="7" y="29"/>
                    </a:cubicBezTo>
                    <a:cubicBezTo>
                      <a:pt x="7" y="33"/>
                      <a:pt x="10" y="30"/>
                      <a:pt x="11" y="29"/>
                    </a:cubicBezTo>
                    <a:cubicBezTo>
                      <a:pt x="12" y="26"/>
                      <a:pt x="14" y="22"/>
                      <a:pt x="13" y="20"/>
                    </a:cubicBezTo>
                    <a:cubicBezTo>
                      <a:pt x="12" y="18"/>
                      <a:pt x="12" y="17"/>
                      <a:pt x="13" y="14"/>
                    </a:cubicBezTo>
                    <a:cubicBezTo>
                      <a:pt x="13" y="13"/>
                      <a:pt x="14" y="10"/>
                      <a:pt x="15" y="1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5" name="Freeform 227"/>
              <p:cNvSpPr>
                <a:spLocks noChangeArrowheads="1"/>
              </p:cNvSpPr>
              <p:nvPr/>
            </p:nvSpPr>
            <p:spPr bwMode="auto">
              <a:xfrm>
                <a:off x="927100" y="706438"/>
                <a:ext cx="3175" cy="4763"/>
              </a:xfrm>
              <a:custGeom>
                <a:avLst/>
                <a:gdLst>
                  <a:gd name="T0" fmla="*/ 3 w 5"/>
                  <a:gd name="T1" fmla="*/ 5 h 6"/>
                  <a:gd name="T2" fmla="*/ 3 w 5"/>
                  <a:gd name="T3" fmla="*/ 0 h 6"/>
                  <a:gd name="T4" fmla="*/ 1 w 5"/>
                  <a:gd name="T5" fmla="*/ 1 h 6"/>
                  <a:gd name="T6" fmla="*/ 1 w 5"/>
                  <a:gd name="T7" fmla="*/ 4 h 6"/>
                  <a:gd name="T8" fmla="*/ 3 w 5"/>
                  <a:gd name="T9" fmla="*/ 5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5"/>
                    </a:moveTo>
                    <a:cubicBezTo>
                      <a:pt x="5" y="4"/>
                      <a:pt x="4" y="1"/>
                      <a:pt x="3" y="0"/>
                    </a:cubicBezTo>
                    <a:cubicBezTo>
                      <a:pt x="3" y="1"/>
                      <a:pt x="2" y="1"/>
                      <a:pt x="1" y="1"/>
                    </a:cubicBezTo>
                    <a:cubicBezTo>
                      <a:pt x="1" y="2"/>
                      <a:pt x="0" y="3"/>
                      <a:pt x="1" y="4"/>
                    </a:cubicBezTo>
                    <a:cubicBezTo>
                      <a:pt x="1" y="5"/>
                      <a:pt x="2" y="6"/>
                      <a:pt x="3"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6" name="Freeform 228"/>
              <p:cNvSpPr>
                <a:spLocks noChangeArrowheads="1"/>
              </p:cNvSpPr>
              <p:nvPr/>
            </p:nvSpPr>
            <p:spPr bwMode="auto">
              <a:xfrm>
                <a:off x="923925" y="712788"/>
                <a:ext cx="1588" cy="1588"/>
              </a:xfrm>
              <a:custGeom>
                <a:avLst/>
                <a:gdLst>
                  <a:gd name="T0" fmla="*/ 1 w 2"/>
                  <a:gd name="T1" fmla="*/ 0 h 3"/>
                  <a:gd name="T2" fmla="*/ 1 w 2"/>
                  <a:gd name="T3" fmla="*/ 2 h 3"/>
                  <a:gd name="T4" fmla="*/ 1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1" y="0"/>
                    </a:moveTo>
                    <a:cubicBezTo>
                      <a:pt x="0" y="0"/>
                      <a:pt x="0" y="3"/>
                      <a:pt x="1" y="2"/>
                    </a:cubicBezTo>
                    <a:cubicBezTo>
                      <a:pt x="1" y="2"/>
                      <a:pt x="2"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7" name="Freeform 229"/>
              <p:cNvSpPr>
                <a:spLocks noChangeArrowheads="1"/>
              </p:cNvSpPr>
              <p:nvPr/>
            </p:nvSpPr>
            <p:spPr bwMode="auto">
              <a:xfrm>
                <a:off x="930275" y="704850"/>
                <a:ext cx="3175" cy="4763"/>
              </a:xfrm>
              <a:custGeom>
                <a:avLst/>
                <a:gdLst>
                  <a:gd name="T0" fmla="*/ 3 w 3"/>
                  <a:gd name="T1" fmla="*/ 0 h 5"/>
                  <a:gd name="T2" fmla="*/ 3 w 3"/>
                  <a:gd name="T3" fmla="*/ 0 h 5"/>
                  <a:gd name="T4" fmla="*/ 1 w 3"/>
                  <a:gd name="T5" fmla="*/ 1 h 5"/>
                  <a:gd name="T6" fmla="*/ 1 w 3"/>
                  <a:gd name="T7" fmla="*/ 3 h 5"/>
                  <a:gd name="T8" fmla="*/ 3 w 3"/>
                  <a:gd name="T9" fmla="*/ 0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3" y="0"/>
                    </a:moveTo>
                    <a:cubicBezTo>
                      <a:pt x="3" y="0"/>
                      <a:pt x="3" y="0"/>
                      <a:pt x="3" y="0"/>
                    </a:cubicBezTo>
                    <a:cubicBezTo>
                      <a:pt x="2" y="0"/>
                      <a:pt x="1" y="0"/>
                      <a:pt x="1" y="1"/>
                    </a:cubicBezTo>
                    <a:cubicBezTo>
                      <a:pt x="0" y="1"/>
                      <a:pt x="1" y="2"/>
                      <a:pt x="1" y="3"/>
                    </a:cubicBezTo>
                    <a:cubicBezTo>
                      <a:pt x="1" y="5"/>
                      <a:pt x="3" y="2"/>
                      <a:pt x="3"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8" name="Freeform 230"/>
              <p:cNvSpPr>
                <a:spLocks noChangeArrowheads="1"/>
              </p:cNvSpPr>
              <p:nvPr/>
            </p:nvSpPr>
            <p:spPr bwMode="auto">
              <a:xfrm>
                <a:off x="942975" y="696913"/>
                <a:ext cx="4763" cy="15875"/>
              </a:xfrm>
              <a:custGeom>
                <a:avLst/>
                <a:gdLst>
                  <a:gd name="T0" fmla="*/ 0 w 7"/>
                  <a:gd name="T1" fmla="*/ 19 h 21"/>
                  <a:gd name="T2" fmla="*/ 3 w 7"/>
                  <a:gd name="T3" fmla="*/ 17 h 21"/>
                  <a:gd name="T4" fmla="*/ 6 w 7"/>
                  <a:gd name="T5" fmla="*/ 11 h 21"/>
                  <a:gd name="T6" fmla="*/ 6 w 7"/>
                  <a:gd name="T7" fmla="*/ 7 h 21"/>
                  <a:gd name="T8" fmla="*/ 6 w 7"/>
                  <a:gd name="T9" fmla="*/ 3 h 21"/>
                  <a:gd name="T10" fmla="*/ 5 w 7"/>
                  <a:gd name="T11" fmla="*/ 0 h 21"/>
                  <a:gd name="T12" fmla="*/ 1 w 7"/>
                  <a:gd name="T13" fmla="*/ 3 h 21"/>
                  <a:gd name="T14" fmla="*/ 1 w 7"/>
                  <a:gd name="T15" fmla="*/ 6 h 21"/>
                  <a:gd name="T16" fmla="*/ 1 w 7"/>
                  <a:gd name="T17" fmla="*/ 12 h 21"/>
                  <a:gd name="T18" fmla="*/ 0 w 7"/>
                  <a:gd name="T19" fmla="*/ 19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1"/>
                  <a:gd name="T32" fmla="*/ 7 w 7"/>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1">
                    <a:moveTo>
                      <a:pt x="0" y="19"/>
                    </a:moveTo>
                    <a:cubicBezTo>
                      <a:pt x="1" y="21"/>
                      <a:pt x="2" y="19"/>
                      <a:pt x="3" y="17"/>
                    </a:cubicBezTo>
                    <a:cubicBezTo>
                      <a:pt x="4" y="15"/>
                      <a:pt x="5" y="13"/>
                      <a:pt x="6" y="11"/>
                    </a:cubicBezTo>
                    <a:cubicBezTo>
                      <a:pt x="6" y="10"/>
                      <a:pt x="6" y="8"/>
                      <a:pt x="6" y="7"/>
                    </a:cubicBezTo>
                    <a:cubicBezTo>
                      <a:pt x="6" y="5"/>
                      <a:pt x="7" y="4"/>
                      <a:pt x="6" y="3"/>
                    </a:cubicBezTo>
                    <a:cubicBezTo>
                      <a:pt x="6" y="2"/>
                      <a:pt x="6" y="1"/>
                      <a:pt x="5" y="0"/>
                    </a:cubicBezTo>
                    <a:cubicBezTo>
                      <a:pt x="4" y="1"/>
                      <a:pt x="2" y="2"/>
                      <a:pt x="1" y="3"/>
                    </a:cubicBezTo>
                    <a:cubicBezTo>
                      <a:pt x="1" y="4"/>
                      <a:pt x="1" y="6"/>
                      <a:pt x="1" y="6"/>
                    </a:cubicBezTo>
                    <a:cubicBezTo>
                      <a:pt x="2" y="8"/>
                      <a:pt x="2" y="9"/>
                      <a:pt x="1" y="12"/>
                    </a:cubicBezTo>
                    <a:cubicBezTo>
                      <a:pt x="1" y="14"/>
                      <a:pt x="0" y="17"/>
                      <a:pt x="0"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699" name="Freeform 231"/>
              <p:cNvSpPr>
                <a:spLocks noChangeArrowheads="1"/>
              </p:cNvSpPr>
              <p:nvPr/>
            </p:nvSpPr>
            <p:spPr bwMode="auto">
              <a:xfrm>
                <a:off x="530225" y="839788"/>
                <a:ext cx="6350" cy="4763"/>
              </a:xfrm>
              <a:custGeom>
                <a:avLst/>
                <a:gdLst>
                  <a:gd name="T0" fmla="*/ 1 w 8"/>
                  <a:gd name="T1" fmla="*/ 0 h 6"/>
                  <a:gd name="T2" fmla="*/ 6 w 8"/>
                  <a:gd name="T3" fmla="*/ 4 h 6"/>
                  <a:gd name="T4" fmla="*/ 1 w 8"/>
                  <a:gd name="T5" fmla="*/ 0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1" y="0"/>
                    </a:moveTo>
                    <a:cubicBezTo>
                      <a:pt x="0" y="2"/>
                      <a:pt x="3" y="6"/>
                      <a:pt x="6" y="4"/>
                    </a:cubicBezTo>
                    <a:cubicBezTo>
                      <a:pt x="8" y="2"/>
                      <a:pt x="2"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0" name="Freeform 232"/>
              <p:cNvSpPr>
                <a:spLocks noChangeArrowheads="1"/>
              </p:cNvSpPr>
              <p:nvPr/>
            </p:nvSpPr>
            <p:spPr bwMode="auto">
              <a:xfrm>
                <a:off x="627063" y="869950"/>
                <a:ext cx="1588" cy="1588"/>
              </a:xfrm>
              <a:custGeom>
                <a:avLst/>
                <a:gdLst>
                  <a:gd name="T0" fmla="*/ 2 w 3"/>
                  <a:gd name="T1" fmla="*/ 3 h 3"/>
                  <a:gd name="T2" fmla="*/ 1 w 3"/>
                  <a:gd name="T3" fmla="*/ 1 h 3"/>
                  <a:gd name="T4" fmla="*/ 2 w 3"/>
                  <a:gd name="T5" fmla="*/ 3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2" y="3"/>
                    </a:moveTo>
                    <a:cubicBezTo>
                      <a:pt x="3" y="3"/>
                      <a:pt x="2" y="0"/>
                      <a:pt x="1" y="1"/>
                    </a:cubicBezTo>
                    <a:cubicBezTo>
                      <a:pt x="0" y="2"/>
                      <a:pt x="1" y="3"/>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1" name="Freeform 233"/>
              <p:cNvSpPr>
                <a:spLocks noChangeArrowheads="1"/>
              </p:cNvSpPr>
              <p:nvPr/>
            </p:nvSpPr>
            <p:spPr bwMode="auto">
              <a:xfrm>
                <a:off x="604838" y="860425"/>
                <a:ext cx="7938" cy="6350"/>
              </a:xfrm>
              <a:custGeom>
                <a:avLst/>
                <a:gdLst>
                  <a:gd name="T0" fmla="*/ 11 w 11"/>
                  <a:gd name="T1" fmla="*/ 3 h 8"/>
                  <a:gd name="T2" fmla="*/ 5 w 11"/>
                  <a:gd name="T3" fmla="*/ 1 h 8"/>
                  <a:gd name="T4" fmla="*/ 2 w 11"/>
                  <a:gd name="T5" fmla="*/ 3 h 8"/>
                  <a:gd name="T6" fmla="*/ 0 w 11"/>
                  <a:gd name="T7" fmla="*/ 3 h 8"/>
                  <a:gd name="T8" fmla="*/ 11 w 11"/>
                  <a:gd name="T9" fmla="*/ 3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11" y="3"/>
                    </a:moveTo>
                    <a:cubicBezTo>
                      <a:pt x="11" y="0"/>
                      <a:pt x="7" y="0"/>
                      <a:pt x="5" y="1"/>
                    </a:cubicBezTo>
                    <a:cubicBezTo>
                      <a:pt x="4" y="2"/>
                      <a:pt x="3" y="3"/>
                      <a:pt x="2" y="3"/>
                    </a:cubicBezTo>
                    <a:cubicBezTo>
                      <a:pt x="1" y="2"/>
                      <a:pt x="0" y="1"/>
                      <a:pt x="0" y="3"/>
                    </a:cubicBezTo>
                    <a:cubicBezTo>
                      <a:pt x="0" y="8"/>
                      <a:pt x="11" y="5"/>
                      <a:pt x="1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2" name="Freeform 234"/>
              <p:cNvSpPr>
                <a:spLocks noChangeArrowheads="1"/>
              </p:cNvSpPr>
              <p:nvPr/>
            </p:nvSpPr>
            <p:spPr bwMode="auto">
              <a:xfrm>
                <a:off x="627063" y="868363"/>
                <a:ext cx="3175" cy="1588"/>
              </a:xfrm>
              <a:custGeom>
                <a:avLst/>
                <a:gdLst>
                  <a:gd name="T0" fmla="*/ 3 w 4"/>
                  <a:gd name="T1" fmla="*/ 0 h 3"/>
                  <a:gd name="T2" fmla="*/ 1 w 4"/>
                  <a:gd name="T3" fmla="*/ 2 h 3"/>
                  <a:gd name="T4" fmla="*/ 3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3" y="0"/>
                    </a:moveTo>
                    <a:cubicBezTo>
                      <a:pt x="2" y="0"/>
                      <a:pt x="0" y="1"/>
                      <a:pt x="1" y="2"/>
                    </a:cubicBezTo>
                    <a:cubicBezTo>
                      <a:pt x="2" y="3"/>
                      <a:pt x="4" y="0"/>
                      <a:pt x="3"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3" name="Freeform 235"/>
              <p:cNvSpPr>
                <a:spLocks noChangeArrowheads="1"/>
              </p:cNvSpPr>
              <p:nvPr/>
            </p:nvSpPr>
            <p:spPr bwMode="auto">
              <a:xfrm>
                <a:off x="625475" y="865188"/>
                <a:ext cx="1588" cy="1588"/>
              </a:xfrm>
              <a:custGeom>
                <a:avLst/>
                <a:gdLst>
                  <a:gd name="T0" fmla="*/ 1 w 2"/>
                  <a:gd name="T1" fmla="*/ 0 h 2"/>
                  <a:gd name="T2" fmla="*/ 1 w 2"/>
                  <a:gd name="T3" fmla="*/ 2 h 2"/>
                  <a:gd name="T4" fmla="*/ 1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1" y="0"/>
                    </a:moveTo>
                    <a:cubicBezTo>
                      <a:pt x="0" y="0"/>
                      <a:pt x="0" y="2"/>
                      <a:pt x="1" y="2"/>
                    </a:cubicBezTo>
                    <a:cubicBezTo>
                      <a:pt x="2" y="2"/>
                      <a:pt x="2" y="1"/>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4" name="Freeform 236"/>
              <p:cNvSpPr>
                <a:spLocks noChangeArrowheads="1"/>
              </p:cNvSpPr>
              <p:nvPr/>
            </p:nvSpPr>
            <p:spPr bwMode="auto">
              <a:xfrm>
                <a:off x="601663" y="917575"/>
                <a:ext cx="6350" cy="4763"/>
              </a:xfrm>
              <a:custGeom>
                <a:avLst/>
                <a:gdLst>
                  <a:gd name="T0" fmla="*/ 0 w 8"/>
                  <a:gd name="T1" fmla="*/ 2 h 6"/>
                  <a:gd name="T2" fmla="*/ 5 w 8"/>
                  <a:gd name="T3" fmla="*/ 1 h 6"/>
                  <a:gd name="T4" fmla="*/ 0 w 8"/>
                  <a:gd name="T5" fmla="*/ 2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0" y="2"/>
                    </a:moveTo>
                    <a:cubicBezTo>
                      <a:pt x="0" y="6"/>
                      <a:pt x="8" y="2"/>
                      <a:pt x="5" y="1"/>
                    </a:cubicBezTo>
                    <a:cubicBezTo>
                      <a:pt x="3" y="0"/>
                      <a:pt x="0" y="1"/>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5" name="Freeform 237"/>
              <p:cNvSpPr>
                <a:spLocks noChangeArrowheads="1"/>
              </p:cNvSpPr>
              <p:nvPr/>
            </p:nvSpPr>
            <p:spPr bwMode="auto">
              <a:xfrm>
                <a:off x="557213" y="852488"/>
                <a:ext cx="4763" cy="6350"/>
              </a:xfrm>
              <a:custGeom>
                <a:avLst/>
                <a:gdLst>
                  <a:gd name="T0" fmla="*/ 4 w 6"/>
                  <a:gd name="T1" fmla="*/ 7 h 9"/>
                  <a:gd name="T2" fmla="*/ 5 w 6"/>
                  <a:gd name="T3" fmla="*/ 5 h 9"/>
                  <a:gd name="T4" fmla="*/ 4 w 6"/>
                  <a:gd name="T5" fmla="*/ 7 h 9"/>
                  <a:gd name="T6" fmla="*/ 0 60000 65536"/>
                  <a:gd name="T7" fmla="*/ 0 60000 65536"/>
                  <a:gd name="T8" fmla="*/ 0 60000 65536"/>
                  <a:gd name="T9" fmla="*/ 0 w 6"/>
                  <a:gd name="T10" fmla="*/ 0 h 9"/>
                  <a:gd name="T11" fmla="*/ 6 w 6"/>
                  <a:gd name="T12" fmla="*/ 9 h 9"/>
                </a:gdLst>
                <a:ahLst/>
                <a:cxnLst>
                  <a:cxn ang="T6">
                    <a:pos x="T0" y="T1"/>
                  </a:cxn>
                  <a:cxn ang="T7">
                    <a:pos x="T2" y="T3"/>
                  </a:cxn>
                  <a:cxn ang="T8">
                    <a:pos x="T4" y="T5"/>
                  </a:cxn>
                </a:cxnLst>
                <a:rect l="T9" t="T10" r="T11" b="T12"/>
                <a:pathLst>
                  <a:path w="6" h="9">
                    <a:moveTo>
                      <a:pt x="4" y="7"/>
                    </a:moveTo>
                    <a:cubicBezTo>
                      <a:pt x="6" y="6"/>
                      <a:pt x="5" y="6"/>
                      <a:pt x="5" y="5"/>
                    </a:cubicBezTo>
                    <a:cubicBezTo>
                      <a:pt x="3" y="0"/>
                      <a:pt x="0" y="9"/>
                      <a:pt x="4"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6" name="Freeform 238"/>
              <p:cNvSpPr>
                <a:spLocks noChangeArrowheads="1"/>
              </p:cNvSpPr>
              <p:nvPr/>
            </p:nvSpPr>
            <p:spPr bwMode="auto">
              <a:xfrm>
                <a:off x="542925" y="850900"/>
                <a:ext cx="4763" cy="9525"/>
              </a:xfrm>
              <a:custGeom>
                <a:avLst/>
                <a:gdLst>
                  <a:gd name="T0" fmla="*/ 2 w 8"/>
                  <a:gd name="T1" fmla="*/ 2 h 14"/>
                  <a:gd name="T2" fmla="*/ 8 w 8"/>
                  <a:gd name="T3" fmla="*/ 7 h 14"/>
                  <a:gd name="T4" fmla="*/ 5 w 8"/>
                  <a:gd name="T5" fmla="*/ 1 h 14"/>
                  <a:gd name="T6" fmla="*/ 2 w 8"/>
                  <a:gd name="T7" fmla="*/ 2 h 14"/>
                  <a:gd name="T8" fmla="*/ 0 60000 65536"/>
                  <a:gd name="T9" fmla="*/ 0 60000 65536"/>
                  <a:gd name="T10" fmla="*/ 0 60000 65536"/>
                  <a:gd name="T11" fmla="*/ 0 60000 65536"/>
                  <a:gd name="T12" fmla="*/ 0 w 8"/>
                  <a:gd name="T13" fmla="*/ 0 h 14"/>
                  <a:gd name="T14" fmla="*/ 8 w 8"/>
                  <a:gd name="T15" fmla="*/ 14 h 14"/>
                </a:gdLst>
                <a:ahLst/>
                <a:cxnLst>
                  <a:cxn ang="T8">
                    <a:pos x="T0" y="T1"/>
                  </a:cxn>
                  <a:cxn ang="T9">
                    <a:pos x="T2" y="T3"/>
                  </a:cxn>
                  <a:cxn ang="T10">
                    <a:pos x="T4" y="T5"/>
                  </a:cxn>
                  <a:cxn ang="T11">
                    <a:pos x="T6" y="T7"/>
                  </a:cxn>
                </a:cxnLst>
                <a:rect l="T12" t="T13" r="T14" b="T15"/>
                <a:pathLst>
                  <a:path w="8" h="14">
                    <a:moveTo>
                      <a:pt x="2" y="2"/>
                    </a:moveTo>
                    <a:cubicBezTo>
                      <a:pt x="3" y="3"/>
                      <a:pt x="8" y="14"/>
                      <a:pt x="8" y="7"/>
                    </a:cubicBezTo>
                    <a:cubicBezTo>
                      <a:pt x="8" y="5"/>
                      <a:pt x="7" y="1"/>
                      <a:pt x="5" y="1"/>
                    </a:cubicBezTo>
                    <a:cubicBezTo>
                      <a:pt x="4" y="0"/>
                      <a:pt x="0" y="1"/>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7" name="Freeform 239"/>
              <p:cNvSpPr>
                <a:spLocks noChangeArrowheads="1"/>
              </p:cNvSpPr>
              <p:nvPr/>
            </p:nvSpPr>
            <p:spPr bwMode="auto">
              <a:xfrm>
                <a:off x="554038" y="860425"/>
                <a:ext cx="4763" cy="3175"/>
              </a:xfrm>
              <a:custGeom>
                <a:avLst/>
                <a:gdLst>
                  <a:gd name="T0" fmla="*/ 5 w 6"/>
                  <a:gd name="T1" fmla="*/ 2 h 4"/>
                  <a:gd name="T2" fmla="*/ 2 w 6"/>
                  <a:gd name="T3" fmla="*/ 3 h 4"/>
                  <a:gd name="T4" fmla="*/ 5 w 6"/>
                  <a:gd name="T5" fmla="*/ 2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5" y="2"/>
                    </a:moveTo>
                    <a:cubicBezTo>
                      <a:pt x="6" y="1"/>
                      <a:pt x="0" y="0"/>
                      <a:pt x="2" y="3"/>
                    </a:cubicBezTo>
                    <a:cubicBezTo>
                      <a:pt x="3" y="4"/>
                      <a:pt x="5" y="4"/>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8" name="Freeform 240"/>
              <p:cNvSpPr>
                <a:spLocks noChangeArrowheads="1"/>
              </p:cNvSpPr>
              <p:nvPr/>
            </p:nvSpPr>
            <p:spPr bwMode="auto">
              <a:xfrm>
                <a:off x="568325" y="854075"/>
                <a:ext cx="4763" cy="3175"/>
              </a:xfrm>
              <a:custGeom>
                <a:avLst/>
                <a:gdLst>
                  <a:gd name="T0" fmla="*/ 6 w 8"/>
                  <a:gd name="T1" fmla="*/ 3 h 4"/>
                  <a:gd name="T2" fmla="*/ 2 w 8"/>
                  <a:gd name="T3" fmla="*/ 2 h 4"/>
                  <a:gd name="T4" fmla="*/ 6 w 8"/>
                  <a:gd name="T5" fmla="*/ 3 h 4"/>
                  <a:gd name="T6" fmla="*/ 0 60000 65536"/>
                  <a:gd name="T7" fmla="*/ 0 60000 65536"/>
                  <a:gd name="T8" fmla="*/ 0 60000 65536"/>
                  <a:gd name="T9" fmla="*/ 0 w 8"/>
                  <a:gd name="T10" fmla="*/ 0 h 4"/>
                  <a:gd name="T11" fmla="*/ 8 w 8"/>
                  <a:gd name="T12" fmla="*/ 4 h 4"/>
                </a:gdLst>
                <a:ahLst/>
                <a:cxnLst>
                  <a:cxn ang="T6">
                    <a:pos x="T0" y="T1"/>
                  </a:cxn>
                  <a:cxn ang="T7">
                    <a:pos x="T2" y="T3"/>
                  </a:cxn>
                  <a:cxn ang="T8">
                    <a:pos x="T4" y="T5"/>
                  </a:cxn>
                </a:cxnLst>
                <a:rect l="T9" t="T10" r="T11" b="T12"/>
                <a:pathLst>
                  <a:path w="8" h="4">
                    <a:moveTo>
                      <a:pt x="6" y="3"/>
                    </a:moveTo>
                    <a:cubicBezTo>
                      <a:pt x="8" y="1"/>
                      <a:pt x="3" y="0"/>
                      <a:pt x="2" y="2"/>
                    </a:cubicBezTo>
                    <a:cubicBezTo>
                      <a:pt x="0" y="4"/>
                      <a:pt x="6" y="4"/>
                      <a:pt x="6"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09" name="Freeform 241"/>
              <p:cNvSpPr>
                <a:spLocks noChangeArrowheads="1"/>
              </p:cNvSpPr>
              <p:nvPr/>
            </p:nvSpPr>
            <p:spPr bwMode="auto">
              <a:xfrm>
                <a:off x="620713" y="890588"/>
                <a:ext cx="11113" cy="7938"/>
              </a:xfrm>
              <a:custGeom>
                <a:avLst/>
                <a:gdLst>
                  <a:gd name="T0" fmla="*/ 3 w 14"/>
                  <a:gd name="T1" fmla="*/ 4 h 11"/>
                  <a:gd name="T2" fmla="*/ 6 w 14"/>
                  <a:gd name="T3" fmla="*/ 6 h 11"/>
                  <a:gd name="T4" fmla="*/ 8 w 14"/>
                  <a:gd name="T5" fmla="*/ 7 h 11"/>
                  <a:gd name="T6" fmla="*/ 8 w 14"/>
                  <a:gd name="T7" fmla="*/ 9 h 11"/>
                  <a:gd name="T8" fmla="*/ 12 w 14"/>
                  <a:gd name="T9" fmla="*/ 7 h 11"/>
                  <a:gd name="T10" fmla="*/ 10 w 14"/>
                  <a:gd name="T11" fmla="*/ 5 h 11"/>
                  <a:gd name="T12" fmla="*/ 7 w 14"/>
                  <a:gd name="T13" fmla="*/ 1 h 11"/>
                  <a:gd name="T14" fmla="*/ 3 w 14"/>
                  <a:gd name="T15" fmla="*/ 4 h 11"/>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1"/>
                  <a:gd name="T26" fmla="*/ 14 w 14"/>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1">
                    <a:moveTo>
                      <a:pt x="3" y="4"/>
                    </a:moveTo>
                    <a:cubicBezTo>
                      <a:pt x="5" y="5"/>
                      <a:pt x="7" y="4"/>
                      <a:pt x="6" y="6"/>
                    </a:cubicBezTo>
                    <a:cubicBezTo>
                      <a:pt x="6" y="7"/>
                      <a:pt x="7" y="6"/>
                      <a:pt x="8" y="7"/>
                    </a:cubicBezTo>
                    <a:cubicBezTo>
                      <a:pt x="8" y="7"/>
                      <a:pt x="8" y="8"/>
                      <a:pt x="8" y="9"/>
                    </a:cubicBezTo>
                    <a:cubicBezTo>
                      <a:pt x="10" y="11"/>
                      <a:pt x="14" y="8"/>
                      <a:pt x="12" y="7"/>
                    </a:cubicBezTo>
                    <a:cubicBezTo>
                      <a:pt x="11" y="6"/>
                      <a:pt x="9" y="7"/>
                      <a:pt x="10" y="5"/>
                    </a:cubicBezTo>
                    <a:cubicBezTo>
                      <a:pt x="10" y="4"/>
                      <a:pt x="9" y="2"/>
                      <a:pt x="7" y="1"/>
                    </a:cubicBezTo>
                    <a:cubicBezTo>
                      <a:pt x="3" y="0"/>
                      <a:pt x="0" y="4"/>
                      <a:pt x="3"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0" name="Freeform 242"/>
              <p:cNvSpPr>
                <a:spLocks noChangeArrowheads="1"/>
              </p:cNvSpPr>
              <p:nvPr/>
            </p:nvSpPr>
            <p:spPr bwMode="auto">
              <a:xfrm>
                <a:off x="620713" y="887413"/>
                <a:ext cx="4763" cy="3175"/>
              </a:xfrm>
              <a:custGeom>
                <a:avLst/>
                <a:gdLst>
                  <a:gd name="T0" fmla="*/ 3 w 6"/>
                  <a:gd name="T1" fmla="*/ 3 h 3"/>
                  <a:gd name="T2" fmla="*/ 2 w 6"/>
                  <a:gd name="T3" fmla="*/ 0 h 3"/>
                  <a:gd name="T4" fmla="*/ 3 w 6"/>
                  <a:gd name="T5" fmla="*/ 3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3" y="3"/>
                    </a:moveTo>
                    <a:cubicBezTo>
                      <a:pt x="6" y="3"/>
                      <a:pt x="5" y="0"/>
                      <a:pt x="2" y="0"/>
                    </a:cubicBezTo>
                    <a:cubicBezTo>
                      <a:pt x="0" y="1"/>
                      <a:pt x="1" y="3"/>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1" name="Freeform 243"/>
              <p:cNvSpPr>
                <a:spLocks noChangeArrowheads="1"/>
              </p:cNvSpPr>
              <p:nvPr/>
            </p:nvSpPr>
            <p:spPr bwMode="auto">
              <a:xfrm>
                <a:off x="612775" y="798513"/>
                <a:ext cx="7938" cy="7938"/>
              </a:xfrm>
              <a:custGeom>
                <a:avLst/>
                <a:gdLst>
                  <a:gd name="T0" fmla="*/ 3 w 12"/>
                  <a:gd name="T1" fmla="*/ 3 h 12"/>
                  <a:gd name="T2" fmla="*/ 9 w 12"/>
                  <a:gd name="T3" fmla="*/ 7 h 12"/>
                  <a:gd name="T4" fmla="*/ 3 w 12"/>
                  <a:gd name="T5" fmla="*/ 3 h 12"/>
                  <a:gd name="T6" fmla="*/ 0 60000 65536"/>
                  <a:gd name="T7" fmla="*/ 0 60000 65536"/>
                  <a:gd name="T8" fmla="*/ 0 60000 65536"/>
                  <a:gd name="T9" fmla="*/ 0 w 12"/>
                  <a:gd name="T10" fmla="*/ 0 h 12"/>
                  <a:gd name="T11" fmla="*/ 12 w 12"/>
                  <a:gd name="T12" fmla="*/ 12 h 12"/>
                </a:gdLst>
                <a:ahLst/>
                <a:cxnLst>
                  <a:cxn ang="T6">
                    <a:pos x="T0" y="T1"/>
                  </a:cxn>
                  <a:cxn ang="T7">
                    <a:pos x="T2" y="T3"/>
                  </a:cxn>
                  <a:cxn ang="T8">
                    <a:pos x="T4" y="T5"/>
                  </a:cxn>
                </a:cxnLst>
                <a:rect l="T9" t="T10" r="T11" b="T12"/>
                <a:pathLst>
                  <a:path w="12" h="12">
                    <a:moveTo>
                      <a:pt x="3" y="3"/>
                    </a:moveTo>
                    <a:cubicBezTo>
                      <a:pt x="0" y="7"/>
                      <a:pt x="5" y="12"/>
                      <a:pt x="9" y="7"/>
                    </a:cubicBezTo>
                    <a:cubicBezTo>
                      <a:pt x="12" y="4"/>
                      <a:pt x="6" y="0"/>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2" name="Freeform 244"/>
              <p:cNvSpPr>
                <a:spLocks noChangeArrowheads="1"/>
              </p:cNvSpPr>
              <p:nvPr/>
            </p:nvSpPr>
            <p:spPr bwMode="auto">
              <a:xfrm>
                <a:off x="633413" y="874713"/>
                <a:ext cx="1588" cy="3175"/>
              </a:xfrm>
              <a:custGeom>
                <a:avLst/>
                <a:gdLst>
                  <a:gd name="T0" fmla="*/ 2 w 2"/>
                  <a:gd name="T1" fmla="*/ 3 h 4"/>
                  <a:gd name="T2" fmla="*/ 0 w 2"/>
                  <a:gd name="T3" fmla="*/ 2 h 4"/>
                  <a:gd name="T4" fmla="*/ 2 w 2"/>
                  <a:gd name="T5" fmla="*/ 3 h 4"/>
                  <a:gd name="T6" fmla="*/ 0 60000 65536"/>
                  <a:gd name="T7" fmla="*/ 0 60000 65536"/>
                  <a:gd name="T8" fmla="*/ 0 60000 65536"/>
                  <a:gd name="T9" fmla="*/ 0 w 2"/>
                  <a:gd name="T10" fmla="*/ 0 h 4"/>
                  <a:gd name="T11" fmla="*/ 2 w 2"/>
                  <a:gd name="T12" fmla="*/ 4 h 4"/>
                </a:gdLst>
                <a:ahLst/>
                <a:cxnLst>
                  <a:cxn ang="T6">
                    <a:pos x="T0" y="T1"/>
                  </a:cxn>
                  <a:cxn ang="T7">
                    <a:pos x="T2" y="T3"/>
                  </a:cxn>
                  <a:cxn ang="T8">
                    <a:pos x="T4" y="T5"/>
                  </a:cxn>
                </a:cxnLst>
                <a:rect l="T9" t="T10" r="T11" b="T12"/>
                <a:pathLst>
                  <a:path w="2" h="4">
                    <a:moveTo>
                      <a:pt x="2" y="3"/>
                    </a:moveTo>
                    <a:cubicBezTo>
                      <a:pt x="2" y="2"/>
                      <a:pt x="1" y="0"/>
                      <a:pt x="0" y="2"/>
                    </a:cubicBezTo>
                    <a:cubicBezTo>
                      <a:pt x="0" y="3"/>
                      <a:pt x="2" y="4"/>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3" name="Freeform 245"/>
              <p:cNvSpPr>
                <a:spLocks noChangeArrowheads="1"/>
              </p:cNvSpPr>
              <p:nvPr/>
            </p:nvSpPr>
            <p:spPr bwMode="auto">
              <a:xfrm>
                <a:off x="635000" y="800100"/>
                <a:ext cx="9525" cy="7938"/>
              </a:xfrm>
              <a:custGeom>
                <a:avLst/>
                <a:gdLst>
                  <a:gd name="T0" fmla="*/ 7 w 11"/>
                  <a:gd name="T1" fmla="*/ 2 h 11"/>
                  <a:gd name="T2" fmla="*/ 1 w 11"/>
                  <a:gd name="T3" fmla="*/ 5 h 11"/>
                  <a:gd name="T4" fmla="*/ 7 w 11"/>
                  <a:gd name="T5" fmla="*/ 2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7" y="2"/>
                    </a:moveTo>
                    <a:cubicBezTo>
                      <a:pt x="5" y="0"/>
                      <a:pt x="0" y="1"/>
                      <a:pt x="1" y="5"/>
                    </a:cubicBezTo>
                    <a:cubicBezTo>
                      <a:pt x="3" y="11"/>
                      <a:pt x="11" y="4"/>
                      <a:pt x="7"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4" name="Freeform 246"/>
              <p:cNvSpPr>
                <a:spLocks noChangeArrowheads="1"/>
              </p:cNvSpPr>
              <p:nvPr/>
            </p:nvSpPr>
            <p:spPr bwMode="auto">
              <a:xfrm>
                <a:off x="625475" y="1108075"/>
                <a:ext cx="9525" cy="4763"/>
              </a:xfrm>
              <a:custGeom>
                <a:avLst/>
                <a:gdLst>
                  <a:gd name="T0" fmla="*/ 2 w 14"/>
                  <a:gd name="T1" fmla="*/ 4 h 5"/>
                  <a:gd name="T2" fmla="*/ 2 w 14"/>
                  <a:gd name="T3" fmla="*/ 5 h 5"/>
                  <a:gd name="T4" fmla="*/ 7 w 14"/>
                  <a:gd name="T5" fmla="*/ 3 h 5"/>
                  <a:gd name="T6" fmla="*/ 8 w 14"/>
                  <a:gd name="T7" fmla="*/ 4 h 5"/>
                  <a:gd name="T8" fmla="*/ 11 w 14"/>
                  <a:gd name="T9" fmla="*/ 3 h 5"/>
                  <a:gd name="T10" fmla="*/ 13 w 14"/>
                  <a:gd name="T11" fmla="*/ 2 h 5"/>
                  <a:gd name="T12" fmla="*/ 13 w 14"/>
                  <a:gd name="T13" fmla="*/ 2 h 5"/>
                  <a:gd name="T14" fmla="*/ 6 w 14"/>
                  <a:gd name="T15" fmla="*/ 2 h 5"/>
                  <a:gd name="T16" fmla="*/ 2 w 14"/>
                  <a:gd name="T17" fmla="*/ 2 h 5"/>
                  <a:gd name="T18" fmla="*/ 2 w 14"/>
                  <a:gd name="T19" fmla="*/ 4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5"/>
                  <a:gd name="T32" fmla="*/ 14 w 1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5">
                    <a:moveTo>
                      <a:pt x="2" y="4"/>
                    </a:moveTo>
                    <a:cubicBezTo>
                      <a:pt x="0" y="4"/>
                      <a:pt x="0" y="5"/>
                      <a:pt x="2" y="5"/>
                    </a:cubicBezTo>
                    <a:cubicBezTo>
                      <a:pt x="4" y="5"/>
                      <a:pt x="5" y="3"/>
                      <a:pt x="7" y="3"/>
                    </a:cubicBezTo>
                    <a:cubicBezTo>
                      <a:pt x="8" y="4"/>
                      <a:pt x="8" y="4"/>
                      <a:pt x="8" y="4"/>
                    </a:cubicBezTo>
                    <a:cubicBezTo>
                      <a:pt x="9" y="4"/>
                      <a:pt x="10" y="4"/>
                      <a:pt x="11" y="3"/>
                    </a:cubicBezTo>
                    <a:cubicBezTo>
                      <a:pt x="11" y="3"/>
                      <a:pt x="13" y="3"/>
                      <a:pt x="13" y="2"/>
                    </a:cubicBezTo>
                    <a:cubicBezTo>
                      <a:pt x="14" y="2"/>
                      <a:pt x="13" y="2"/>
                      <a:pt x="13" y="2"/>
                    </a:cubicBezTo>
                    <a:cubicBezTo>
                      <a:pt x="12" y="0"/>
                      <a:pt x="7" y="3"/>
                      <a:pt x="6" y="2"/>
                    </a:cubicBezTo>
                    <a:cubicBezTo>
                      <a:pt x="6" y="1"/>
                      <a:pt x="3" y="2"/>
                      <a:pt x="2" y="2"/>
                    </a:cubicBezTo>
                    <a:cubicBezTo>
                      <a:pt x="1" y="3"/>
                      <a:pt x="4" y="3"/>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5" name="Freeform 247"/>
              <p:cNvSpPr>
                <a:spLocks noChangeArrowheads="1"/>
              </p:cNvSpPr>
              <p:nvPr/>
            </p:nvSpPr>
            <p:spPr bwMode="auto">
              <a:xfrm>
                <a:off x="617538" y="863600"/>
                <a:ext cx="1588" cy="1588"/>
              </a:xfrm>
              <a:custGeom>
                <a:avLst/>
                <a:gdLst>
                  <a:gd name="T0" fmla="*/ 2 w 3"/>
                  <a:gd name="T1" fmla="*/ 0 h 2"/>
                  <a:gd name="T2" fmla="*/ 2 w 3"/>
                  <a:gd name="T3" fmla="*/ 2 h 2"/>
                  <a:gd name="T4" fmla="*/ 2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2" y="0"/>
                    </a:moveTo>
                    <a:cubicBezTo>
                      <a:pt x="0" y="0"/>
                      <a:pt x="1" y="2"/>
                      <a:pt x="2" y="2"/>
                    </a:cubicBezTo>
                    <a:cubicBezTo>
                      <a:pt x="3" y="2"/>
                      <a:pt x="2" y="0"/>
                      <a:pt x="2"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6" name="Freeform 248"/>
              <p:cNvSpPr>
                <a:spLocks noChangeArrowheads="1"/>
              </p:cNvSpPr>
              <p:nvPr/>
            </p:nvSpPr>
            <p:spPr bwMode="auto">
              <a:xfrm>
                <a:off x="746125" y="949325"/>
                <a:ext cx="4763" cy="3175"/>
              </a:xfrm>
              <a:custGeom>
                <a:avLst/>
                <a:gdLst>
                  <a:gd name="T0" fmla="*/ 6 w 7"/>
                  <a:gd name="T1" fmla="*/ 2 h 5"/>
                  <a:gd name="T2" fmla="*/ 4 w 7"/>
                  <a:gd name="T3" fmla="*/ 0 h 5"/>
                  <a:gd name="T4" fmla="*/ 6 w 7"/>
                  <a:gd name="T5" fmla="*/ 2 h 5"/>
                  <a:gd name="T6" fmla="*/ 0 60000 65536"/>
                  <a:gd name="T7" fmla="*/ 0 60000 65536"/>
                  <a:gd name="T8" fmla="*/ 0 60000 65536"/>
                  <a:gd name="T9" fmla="*/ 0 w 7"/>
                  <a:gd name="T10" fmla="*/ 0 h 5"/>
                  <a:gd name="T11" fmla="*/ 7 w 7"/>
                  <a:gd name="T12" fmla="*/ 5 h 5"/>
                </a:gdLst>
                <a:ahLst/>
                <a:cxnLst>
                  <a:cxn ang="T6">
                    <a:pos x="T0" y="T1"/>
                  </a:cxn>
                  <a:cxn ang="T7">
                    <a:pos x="T2" y="T3"/>
                  </a:cxn>
                  <a:cxn ang="T8">
                    <a:pos x="T4" y="T5"/>
                  </a:cxn>
                </a:cxnLst>
                <a:rect l="T9" t="T10" r="T11" b="T12"/>
                <a:pathLst>
                  <a:path w="7" h="5">
                    <a:moveTo>
                      <a:pt x="6" y="2"/>
                    </a:moveTo>
                    <a:cubicBezTo>
                      <a:pt x="7" y="1"/>
                      <a:pt x="5" y="1"/>
                      <a:pt x="4" y="0"/>
                    </a:cubicBezTo>
                    <a:cubicBezTo>
                      <a:pt x="0" y="3"/>
                      <a:pt x="4" y="5"/>
                      <a:pt x="6"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7" name="Freeform 249"/>
              <p:cNvSpPr>
                <a:spLocks noChangeArrowheads="1"/>
              </p:cNvSpPr>
              <p:nvPr/>
            </p:nvSpPr>
            <p:spPr bwMode="auto">
              <a:xfrm>
                <a:off x="628650" y="898525"/>
                <a:ext cx="4763" cy="6350"/>
              </a:xfrm>
              <a:custGeom>
                <a:avLst/>
                <a:gdLst>
                  <a:gd name="T0" fmla="*/ 3 w 6"/>
                  <a:gd name="T1" fmla="*/ 7 h 8"/>
                  <a:gd name="T2" fmla="*/ 5 w 6"/>
                  <a:gd name="T3" fmla="*/ 3 h 8"/>
                  <a:gd name="T4" fmla="*/ 2 w 6"/>
                  <a:gd name="T5" fmla="*/ 1 h 8"/>
                  <a:gd name="T6" fmla="*/ 1 w 6"/>
                  <a:gd name="T7" fmla="*/ 3 h 8"/>
                  <a:gd name="T8" fmla="*/ 1 w 6"/>
                  <a:gd name="T9" fmla="*/ 6 h 8"/>
                  <a:gd name="T10" fmla="*/ 3 w 6"/>
                  <a:gd name="T11" fmla="*/ 7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3" y="7"/>
                    </a:moveTo>
                    <a:cubicBezTo>
                      <a:pt x="5" y="6"/>
                      <a:pt x="6" y="4"/>
                      <a:pt x="5" y="3"/>
                    </a:cubicBezTo>
                    <a:cubicBezTo>
                      <a:pt x="4" y="2"/>
                      <a:pt x="2" y="2"/>
                      <a:pt x="2" y="1"/>
                    </a:cubicBezTo>
                    <a:cubicBezTo>
                      <a:pt x="0" y="0"/>
                      <a:pt x="0" y="2"/>
                      <a:pt x="1" y="3"/>
                    </a:cubicBezTo>
                    <a:cubicBezTo>
                      <a:pt x="2" y="4"/>
                      <a:pt x="3" y="4"/>
                      <a:pt x="1" y="6"/>
                    </a:cubicBezTo>
                    <a:cubicBezTo>
                      <a:pt x="0" y="8"/>
                      <a:pt x="2" y="8"/>
                      <a:pt x="3"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8" name="Freeform 250"/>
              <p:cNvSpPr>
                <a:spLocks noChangeArrowheads="1"/>
              </p:cNvSpPr>
              <p:nvPr/>
            </p:nvSpPr>
            <p:spPr bwMode="auto">
              <a:xfrm>
                <a:off x="619125" y="882650"/>
                <a:ext cx="4763" cy="4763"/>
              </a:xfrm>
              <a:custGeom>
                <a:avLst/>
                <a:gdLst>
                  <a:gd name="T0" fmla="*/ 3 w 8"/>
                  <a:gd name="T1" fmla="*/ 0 h 7"/>
                  <a:gd name="T2" fmla="*/ 1 w 8"/>
                  <a:gd name="T3" fmla="*/ 2 h 7"/>
                  <a:gd name="T4" fmla="*/ 4 w 8"/>
                  <a:gd name="T5" fmla="*/ 5 h 7"/>
                  <a:gd name="T6" fmla="*/ 3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3" y="0"/>
                    </a:moveTo>
                    <a:cubicBezTo>
                      <a:pt x="3" y="0"/>
                      <a:pt x="1" y="1"/>
                      <a:pt x="1" y="2"/>
                    </a:cubicBezTo>
                    <a:cubicBezTo>
                      <a:pt x="0" y="3"/>
                      <a:pt x="1" y="7"/>
                      <a:pt x="4" y="5"/>
                    </a:cubicBezTo>
                    <a:cubicBezTo>
                      <a:pt x="8" y="2"/>
                      <a:pt x="3" y="2"/>
                      <a:pt x="3"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19" name="Freeform 251"/>
              <p:cNvSpPr>
                <a:spLocks noChangeArrowheads="1"/>
              </p:cNvSpPr>
              <p:nvPr/>
            </p:nvSpPr>
            <p:spPr bwMode="auto">
              <a:xfrm>
                <a:off x="625475" y="912813"/>
                <a:ext cx="6350" cy="3175"/>
              </a:xfrm>
              <a:custGeom>
                <a:avLst/>
                <a:gdLst>
                  <a:gd name="T0" fmla="*/ 2 w 7"/>
                  <a:gd name="T1" fmla="*/ 1 h 5"/>
                  <a:gd name="T2" fmla="*/ 6 w 7"/>
                  <a:gd name="T3" fmla="*/ 3 h 5"/>
                  <a:gd name="T4" fmla="*/ 2 w 7"/>
                  <a:gd name="T5" fmla="*/ 1 h 5"/>
                  <a:gd name="T6" fmla="*/ 0 60000 65536"/>
                  <a:gd name="T7" fmla="*/ 0 60000 65536"/>
                  <a:gd name="T8" fmla="*/ 0 60000 65536"/>
                  <a:gd name="T9" fmla="*/ 0 w 7"/>
                  <a:gd name="T10" fmla="*/ 0 h 5"/>
                  <a:gd name="T11" fmla="*/ 7 w 7"/>
                  <a:gd name="T12" fmla="*/ 5 h 5"/>
                </a:gdLst>
                <a:ahLst/>
                <a:cxnLst>
                  <a:cxn ang="T6">
                    <a:pos x="T0" y="T1"/>
                  </a:cxn>
                  <a:cxn ang="T7">
                    <a:pos x="T2" y="T3"/>
                  </a:cxn>
                  <a:cxn ang="T8">
                    <a:pos x="T4" y="T5"/>
                  </a:cxn>
                </a:cxnLst>
                <a:rect l="T9" t="T10" r="T11" b="T12"/>
                <a:pathLst>
                  <a:path w="7" h="5">
                    <a:moveTo>
                      <a:pt x="2" y="1"/>
                    </a:moveTo>
                    <a:cubicBezTo>
                      <a:pt x="0" y="3"/>
                      <a:pt x="4" y="5"/>
                      <a:pt x="6" y="3"/>
                    </a:cubicBezTo>
                    <a:cubicBezTo>
                      <a:pt x="7" y="1"/>
                      <a:pt x="4" y="0"/>
                      <a:pt x="2"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20" name="Freeform 252"/>
              <p:cNvSpPr>
                <a:spLocks noChangeArrowheads="1"/>
              </p:cNvSpPr>
              <p:nvPr/>
            </p:nvSpPr>
            <p:spPr bwMode="auto">
              <a:xfrm>
                <a:off x="622300" y="863600"/>
                <a:ext cx="1588" cy="1588"/>
              </a:xfrm>
              <a:custGeom>
                <a:avLst/>
                <a:gdLst>
                  <a:gd name="T0" fmla="*/ 2 w 3"/>
                  <a:gd name="T1" fmla="*/ 2 h 2"/>
                  <a:gd name="T2" fmla="*/ 1 w 3"/>
                  <a:gd name="T3" fmla="*/ 0 h 2"/>
                  <a:gd name="T4" fmla="*/ 2 w 3"/>
                  <a:gd name="T5" fmla="*/ 2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2" y="2"/>
                    </a:moveTo>
                    <a:cubicBezTo>
                      <a:pt x="3" y="1"/>
                      <a:pt x="2" y="0"/>
                      <a:pt x="1" y="0"/>
                    </a:cubicBezTo>
                    <a:cubicBezTo>
                      <a:pt x="0" y="1"/>
                      <a:pt x="1" y="2"/>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grpSp>
        <p:sp>
          <p:nvSpPr>
            <p:cNvPr id="19721" name="Rectangle 1286"/>
            <p:cNvSpPr>
              <a:spLocks noChangeArrowheads="1"/>
            </p:cNvSpPr>
            <p:nvPr/>
          </p:nvSpPr>
          <p:spPr bwMode="auto">
            <a:xfrm>
              <a:off x="806989" y="805266"/>
              <a:ext cx="647327" cy="387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p>
              <a:pPr algn="ctr">
                <a:lnSpc>
                  <a:spcPct val="90000"/>
                </a:lnSpc>
              </a:pPr>
              <a:r>
                <a:rPr lang="en-US" sz="1300" b="1" i="1">
                  <a:solidFill>
                    <a:srgbClr val="FFFFFF"/>
                  </a:solidFill>
                  <a:latin typeface="方正兰亭细黑_GBK" charset="-122"/>
                  <a:cs typeface="Segoe UI" pitchFamily="34" charset="0"/>
                  <a:sym typeface="方正兰亭细黑_GBK" charset="-122"/>
                </a:rPr>
                <a:t>Apps in </a:t>
              </a:r>
              <a:r>
                <a:rPr lang="zh-CN" altLang="en-US" sz="1300" b="1" i="1">
                  <a:solidFill>
                    <a:srgbClr val="FFFFFF"/>
                  </a:solidFill>
                  <a:latin typeface="方正兰亭细黑_GBK" charset="-122"/>
                  <a:sym typeface="方正兰亭细黑_GBK" charset="-122"/>
                </a:rPr>
                <a:t/>
              </a:r>
              <a:br>
                <a:rPr lang="zh-CN" altLang="en-US" sz="1300" b="1" i="1">
                  <a:solidFill>
                    <a:srgbClr val="FFFFFF"/>
                  </a:solidFill>
                  <a:latin typeface="方正兰亭细黑_GBK" charset="-122"/>
                  <a:sym typeface="方正兰亭细黑_GBK" charset="-122"/>
                </a:rPr>
              </a:br>
              <a:r>
                <a:rPr lang="en-US" sz="1300" b="1" i="1">
                  <a:solidFill>
                    <a:srgbClr val="FFFFFF"/>
                  </a:solidFill>
                  <a:latin typeface="方正兰亭细黑_GBK" charset="-122"/>
                  <a:cs typeface="Segoe UI" pitchFamily="34" charset="0"/>
                  <a:sym typeface="方正兰亭细黑_GBK" charset="-122"/>
                </a:rPr>
                <a:t>Azure</a:t>
              </a:r>
              <a:endParaRPr lang="zh-CN" altLang="en-US">
                <a:latin typeface="方正兰亭细黑_GBK" charset="-122"/>
                <a:sym typeface="方正兰亭细黑_GBK" charset="-122"/>
              </a:endParaRPr>
            </a:p>
          </p:txBody>
        </p:sp>
        <p:grpSp>
          <p:nvGrpSpPr>
            <p:cNvPr id="19722" name="Group 1287"/>
            <p:cNvGrpSpPr>
              <a:grpSpLocks/>
            </p:cNvGrpSpPr>
            <p:nvPr/>
          </p:nvGrpSpPr>
          <p:grpSpPr bwMode="auto">
            <a:xfrm>
              <a:off x="344228" y="768074"/>
              <a:ext cx="463505" cy="463505"/>
              <a:chOff x="0" y="0"/>
              <a:chExt cx="1177925" cy="1177925"/>
            </a:xfrm>
          </p:grpSpPr>
          <p:sp>
            <p:nvSpPr>
              <p:cNvPr id="19723" name="Freeform 61"/>
              <p:cNvSpPr>
                <a:spLocks noEditPoints="1" noChangeArrowheads="1"/>
              </p:cNvSpPr>
              <p:nvPr/>
            </p:nvSpPr>
            <p:spPr bwMode="auto">
              <a:xfrm>
                <a:off x="0" y="0"/>
                <a:ext cx="1177925" cy="1177925"/>
              </a:xfrm>
              <a:custGeom>
                <a:avLst/>
                <a:gdLst>
                  <a:gd name="T0" fmla="*/ 0 w 1562"/>
                  <a:gd name="T1" fmla="*/ 781 h 1562"/>
                  <a:gd name="T2" fmla="*/ 1562 w 1562"/>
                  <a:gd name="T3" fmla="*/ 781 h 1562"/>
                  <a:gd name="T4" fmla="*/ 1493 w 1562"/>
                  <a:gd name="T5" fmla="*/ 925 h 1562"/>
                  <a:gd name="T6" fmla="*/ 1331 w 1562"/>
                  <a:gd name="T7" fmla="*/ 1256 h 1562"/>
                  <a:gd name="T8" fmla="*/ 1331 w 1562"/>
                  <a:gd name="T9" fmla="*/ 1256 h 1562"/>
                  <a:gd name="T10" fmla="*/ 1283 w 1562"/>
                  <a:gd name="T11" fmla="*/ 1306 h 1562"/>
                  <a:gd name="T12" fmla="*/ 1283 w 1562"/>
                  <a:gd name="T13" fmla="*/ 1306 h 1562"/>
                  <a:gd name="T14" fmla="*/ 1169 w 1562"/>
                  <a:gd name="T15" fmla="*/ 1395 h 1562"/>
                  <a:gd name="T16" fmla="*/ 1016 w 1562"/>
                  <a:gd name="T17" fmla="*/ 1469 h 1562"/>
                  <a:gd name="T18" fmla="*/ 1014 w 1562"/>
                  <a:gd name="T19" fmla="*/ 1469 h 1562"/>
                  <a:gd name="T20" fmla="*/ 882 w 1562"/>
                  <a:gd name="T21" fmla="*/ 1500 h 1562"/>
                  <a:gd name="T22" fmla="*/ 863 w 1562"/>
                  <a:gd name="T23" fmla="*/ 1503 h 1562"/>
                  <a:gd name="T24" fmla="*/ 859 w 1562"/>
                  <a:gd name="T25" fmla="*/ 1503 h 1562"/>
                  <a:gd name="T26" fmla="*/ 781 w 1562"/>
                  <a:gd name="T27" fmla="*/ 1507 h 1562"/>
                  <a:gd name="T28" fmla="*/ 701 w 1562"/>
                  <a:gd name="T29" fmla="*/ 1503 h 1562"/>
                  <a:gd name="T30" fmla="*/ 548 w 1562"/>
                  <a:gd name="T31" fmla="*/ 1469 h 1562"/>
                  <a:gd name="T32" fmla="*/ 393 w 1562"/>
                  <a:gd name="T33" fmla="*/ 1395 h 1562"/>
                  <a:gd name="T34" fmla="*/ 386 w 1562"/>
                  <a:gd name="T35" fmla="*/ 1391 h 1562"/>
                  <a:gd name="T36" fmla="*/ 356 w 1562"/>
                  <a:gd name="T37" fmla="*/ 1370 h 1562"/>
                  <a:gd name="T38" fmla="*/ 329 w 1562"/>
                  <a:gd name="T39" fmla="*/ 1350 h 1562"/>
                  <a:gd name="T40" fmla="*/ 304 w 1562"/>
                  <a:gd name="T41" fmla="*/ 1329 h 1562"/>
                  <a:gd name="T42" fmla="*/ 279 w 1562"/>
                  <a:gd name="T43" fmla="*/ 1306 h 1562"/>
                  <a:gd name="T44" fmla="*/ 279 w 1562"/>
                  <a:gd name="T45" fmla="*/ 1306 h 1562"/>
                  <a:gd name="T46" fmla="*/ 55 w 1562"/>
                  <a:gd name="T47" fmla="*/ 812 h 1562"/>
                  <a:gd name="T48" fmla="*/ 55 w 1562"/>
                  <a:gd name="T49" fmla="*/ 781 h 1562"/>
                  <a:gd name="T50" fmla="*/ 115 w 1562"/>
                  <a:gd name="T51" fmla="*/ 489 h 1562"/>
                  <a:gd name="T52" fmla="*/ 116 w 1562"/>
                  <a:gd name="T53" fmla="*/ 489 h 1562"/>
                  <a:gd name="T54" fmla="*/ 283 w 1562"/>
                  <a:gd name="T55" fmla="*/ 252 h 1562"/>
                  <a:gd name="T56" fmla="*/ 284 w 1562"/>
                  <a:gd name="T57" fmla="*/ 251 h 1562"/>
                  <a:gd name="T58" fmla="*/ 312 w 1562"/>
                  <a:gd name="T59" fmla="*/ 226 h 1562"/>
                  <a:gd name="T60" fmla="*/ 340 w 1562"/>
                  <a:gd name="T61" fmla="*/ 204 h 1562"/>
                  <a:gd name="T62" fmla="*/ 369 w 1562"/>
                  <a:gd name="T63" fmla="*/ 183 h 1562"/>
                  <a:gd name="T64" fmla="*/ 400 w 1562"/>
                  <a:gd name="T65" fmla="*/ 163 h 1562"/>
                  <a:gd name="T66" fmla="*/ 517 w 1562"/>
                  <a:gd name="T67" fmla="*/ 104 h 1562"/>
                  <a:gd name="T68" fmla="*/ 517 w 1562"/>
                  <a:gd name="T69" fmla="*/ 104 h 1562"/>
                  <a:gd name="T70" fmla="*/ 555 w 1562"/>
                  <a:gd name="T71" fmla="*/ 90 h 1562"/>
                  <a:gd name="T72" fmla="*/ 587 w 1562"/>
                  <a:gd name="T73" fmla="*/ 81 h 1562"/>
                  <a:gd name="T74" fmla="*/ 607 w 1562"/>
                  <a:gd name="T75" fmla="*/ 76 h 1562"/>
                  <a:gd name="T76" fmla="*/ 650 w 1562"/>
                  <a:gd name="T77" fmla="*/ 66 h 1562"/>
                  <a:gd name="T78" fmla="*/ 700 w 1562"/>
                  <a:gd name="T79" fmla="*/ 59 h 1562"/>
                  <a:gd name="T80" fmla="*/ 748 w 1562"/>
                  <a:gd name="T81" fmla="*/ 55 h 1562"/>
                  <a:gd name="T82" fmla="*/ 750 w 1562"/>
                  <a:gd name="T83" fmla="*/ 55 h 1562"/>
                  <a:gd name="T84" fmla="*/ 782 w 1562"/>
                  <a:gd name="T85" fmla="*/ 55 h 1562"/>
                  <a:gd name="T86" fmla="*/ 785 w 1562"/>
                  <a:gd name="T87" fmla="*/ 55 h 1562"/>
                  <a:gd name="T88" fmla="*/ 812 w 1562"/>
                  <a:gd name="T89" fmla="*/ 55 h 1562"/>
                  <a:gd name="T90" fmla="*/ 857 w 1562"/>
                  <a:gd name="T91" fmla="*/ 59 h 1562"/>
                  <a:gd name="T92" fmla="*/ 862 w 1562"/>
                  <a:gd name="T93" fmla="*/ 59 h 1562"/>
                  <a:gd name="T94" fmla="*/ 912 w 1562"/>
                  <a:gd name="T95" fmla="*/ 66 h 1562"/>
                  <a:gd name="T96" fmla="*/ 955 w 1562"/>
                  <a:gd name="T97" fmla="*/ 76 h 1562"/>
                  <a:gd name="T98" fmla="*/ 975 w 1562"/>
                  <a:gd name="T99" fmla="*/ 81 h 1562"/>
                  <a:gd name="T100" fmla="*/ 1045 w 1562"/>
                  <a:gd name="T101" fmla="*/ 104 h 1562"/>
                  <a:gd name="T102" fmla="*/ 1163 w 1562"/>
                  <a:gd name="T103" fmla="*/ 163 h 1562"/>
                  <a:gd name="T104" fmla="*/ 1193 w 1562"/>
                  <a:gd name="T105" fmla="*/ 183 h 1562"/>
                  <a:gd name="T106" fmla="*/ 1223 w 1562"/>
                  <a:gd name="T107" fmla="*/ 204 h 1562"/>
                  <a:gd name="T108" fmla="*/ 1251 w 1562"/>
                  <a:gd name="T109" fmla="*/ 227 h 1562"/>
                  <a:gd name="T110" fmla="*/ 1278 w 1562"/>
                  <a:gd name="T111" fmla="*/ 251 h 1562"/>
                  <a:gd name="T112" fmla="*/ 1279 w 1562"/>
                  <a:gd name="T113" fmla="*/ 252 h 1562"/>
                  <a:gd name="T114" fmla="*/ 1294 w 1562"/>
                  <a:gd name="T115" fmla="*/ 267 h 1562"/>
                  <a:gd name="T116" fmla="*/ 1384 w 1562"/>
                  <a:gd name="T117" fmla="*/ 376 h 1562"/>
                  <a:gd name="T118" fmla="*/ 1446 w 1562"/>
                  <a:gd name="T119" fmla="*/ 489 h 1562"/>
                  <a:gd name="T120" fmla="*/ 1447 w 1562"/>
                  <a:gd name="T121" fmla="*/ 489 h 1562"/>
                  <a:gd name="T122" fmla="*/ 1507 w 1562"/>
                  <a:gd name="T123" fmla="*/ 812 h 1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62"/>
                  <a:gd name="T187" fmla="*/ 0 h 1562"/>
                  <a:gd name="T188" fmla="*/ 1562 w 1562"/>
                  <a:gd name="T189" fmla="*/ 1562 h 1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62" h="1562">
                    <a:moveTo>
                      <a:pt x="781" y="0"/>
                    </a:moveTo>
                    <a:cubicBezTo>
                      <a:pt x="350" y="0"/>
                      <a:pt x="0" y="350"/>
                      <a:pt x="0" y="781"/>
                    </a:cubicBezTo>
                    <a:cubicBezTo>
                      <a:pt x="0" y="1212"/>
                      <a:pt x="350" y="1562"/>
                      <a:pt x="781" y="1562"/>
                    </a:cubicBezTo>
                    <a:cubicBezTo>
                      <a:pt x="1212" y="1562"/>
                      <a:pt x="1562" y="1212"/>
                      <a:pt x="1562" y="781"/>
                    </a:cubicBezTo>
                    <a:cubicBezTo>
                      <a:pt x="1562" y="350"/>
                      <a:pt x="1212" y="0"/>
                      <a:pt x="781" y="0"/>
                    </a:cubicBezTo>
                    <a:close/>
                    <a:moveTo>
                      <a:pt x="1493" y="925"/>
                    </a:moveTo>
                    <a:cubicBezTo>
                      <a:pt x="1473" y="1026"/>
                      <a:pt x="1432" y="1119"/>
                      <a:pt x="1374" y="1201"/>
                    </a:cubicBezTo>
                    <a:cubicBezTo>
                      <a:pt x="1361" y="1220"/>
                      <a:pt x="1346" y="1238"/>
                      <a:pt x="1331" y="1256"/>
                    </a:cubicBezTo>
                    <a:cubicBezTo>
                      <a:pt x="1331" y="1256"/>
                      <a:pt x="1331" y="1256"/>
                      <a:pt x="1331" y="1256"/>
                    </a:cubicBezTo>
                    <a:cubicBezTo>
                      <a:pt x="1331" y="1256"/>
                      <a:pt x="1331" y="1256"/>
                      <a:pt x="1331" y="1256"/>
                    </a:cubicBezTo>
                    <a:cubicBezTo>
                      <a:pt x="1316" y="1273"/>
                      <a:pt x="1300" y="1290"/>
                      <a:pt x="1283" y="1306"/>
                    </a:cubicBezTo>
                    <a:cubicBezTo>
                      <a:pt x="1283" y="1306"/>
                      <a:pt x="1283" y="1306"/>
                      <a:pt x="1283" y="1306"/>
                    </a:cubicBezTo>
                    <a:cubicBezTo>
                      <a:pt x="1283" y="1306"/>
                      <a:pt x="1283" y="1306"/>
                      <a:pt x="1283" y="1306"/>
                    </a:cubicBezTo>
                    <a:cubicBezTo>
                      <a:pt x="1283" y="1306"/>
                      <a:pt x="1283" y="1306"/>
                      <a:pt x="1283" y="1306"/>
                    </a:cubicBezTo>
                    <a:cubicBezTo>
                      <a:pt x="1250" y="1338"/>
                      <a:pt x="1214" y="1366"/>
                      <a:pt x="1176" y="1391"/>
                    </a:cubicBezTo>
                    <a:cubicBezTo>
                      <a:pt x="1169" y="1395"/>
                      <a:pt x="1169" y="1395"/>
                      <a:pt x="1169" y="1395"/>
                    </a:cubicBezTo>
                    <a:cubicBezTo>
                      <a:pt x="1169" y="1395"/>
                      <a:pt x="1169" y="1395"/>
                      <a:pt x="1169" y="1395"/>
                    </a:cubicBezTo>
                    <a:cubicBezTo>
                      <a:pt x="1122" y="1425"/>
                      <a:pt x="1070" y="1450"/>
                      <a:pt x="1016" y="1469"/>
                    </a:cubicBezTo>
                    <a:cubicBezTo>
                      <a:pt x="1016" y="1469"/>
                      <a:pt x="1016" y="1469"/>
                      <a:pt x="1016" y="1469"/>
                    </a:cubicBezTo>
                    <a:cubicBezTo>
                      <a:pt x="1014" y="1469"/>
                      <a:pt x="1014" y="1469"/>
                      <a:pt x="1014" y="1469"/>
                    </a:cubicBezTo>
                    <a:cubicBezTo>
                      <a:pt x="1014" y="1469"/>
                      <a:pt x="1014" y="1469"/>
                      <a:pt x="1014" y="1469"/>
                    </a:cubicBezTo>
                    <a:cubicBezTo>
                      <a:pt x="972" y="1484"/>
                      <a:pt x="928" y="1494"/>
                      <a:pt x="882" y="1500"/>
                    </a:cubicBezTo>
                    <a:cubicBezTo>
                      <a:pt x="882" y="1500"/>
                      <a:pt x="882" y="1500"/>
                      <a:pt x="882" y="1500"/>
                    </a:cubicBezTo>
                    <a:cubicBezTo>
                      <a:pt x="876" y="1501"/>
                      <a:pt x="870" y="1502"/>
                      <a:pt x="863" y="1503"/>
                    </a:cubicBezTo>
                    <a:cubicBezTo>
                      <a:pt x="863" y="1503"/>
                      <a:pt x="863" y="1503"/>
                      <a:pt x="863" y="1503"/>
                    </a:cubicBezTo>
                    <a:cubicBezTo>
                      <a:pt x="859" y="1503"/>
                      <a:pt x="859" y="1503"/>
                      <a:pt x="859" y="1503"/>
                    </a:cubicBezTo>
                    <a:cubicBezTo>
                      <a:pt x="859" y="1503"/>
                      <a:pt x="859" y="1503"/>
                      <a:pt x="859" y="1503"/>
                    </a:cubicBezTo>
                    <a:cubicBezTo>
                      <a:pt x="833" y="1506"/>
                      <a:pt x="807" y="1507"/>
                      <a:pt x="781" y="1507"/>
                    </a:cubicBezTo>
                    <a:cubicBezTo>
                      <a:pt x="755" y="1507"/>
                      <a:pt x="729" y="1506"/>
                      <a:pt x="704" y="1503"/>
                    </a:cubicBezTo>
                    <a:cubicBezTo>
                      <a:pt x="701" y="1503"/>
                      <a:pt x="701" y="1503"/>
                      <a:pt x="701" y="1503"/>
                    </a:cubicBezTo>
                    <a:cubicBezTo>
                      <a:pt x="648" y="1497"/>
                      <a:pt x="597" y="1486"/>
                      <a:pt x="549" y="1469"/>
                    </a:cubicBezTo>
                    <a:cubicBezTo>
                      <a:pt x="549" y="1469"/>
                      <a:pt x="548" y="1469"/>
                      <a:pt x="548" y="1469"/>
                    </a:cubicBezTo>
                    <a:cubicBezTo>
                      <a:pt x="547" y="1469"/>
                      <a:pt x="547" y="1469"/>
                      <a:pt x="547" y="1469"/>
                    </a:cubicBezTo>
                    <a:cubicBezTo>
                      <a:pt x="492" y="1450"/>
                      <a:pt x="441" y="1425"/>
                      <a:pt x="393" y="1395"/>
                    </a:cubicBezTo>
                    <a:cubicBezTo>
                      <a:pt x="393" y="1395"/>
                      <a:pt x="393" y="1395"/>
                      <a:pt x="393" y="1395"/>
                    </a:cubicBezTo>
                    <a:cubicBezTo>
                      <a:pt x="386" y="1391"/>
                      <a:pt x="386" y="1391"/>
                      <a:pt x="386" y="1391"/>
                    </a:cubicBezTo>
                    <a:cubicBezTo>
                      <a:pt x="385" y="1390"/>
                      <a:pt x="384" y="1390"/>
                      <a:pt x="384" y="1389"/>
                    </a:cubicBezTo>
                    <a:cubicBezTo>
                      <a:pt x="374" y="1383"/>
                      <a:pt x="365" y="1377"/>
                      <a:pt x="356" y="1370"/>
                    </a:cubicBezTo>
                    <a:cubicBezTo>
                      <a:pt x="356" y="1370"/>
                      <a:pt x="356" y="1370"/>
                      <a:pt x="356" y="1370"/>
                    </a:cubicBezTo>
                    <a:cubicBezTo>
                      <a:pt x="347" y="1364"/>
                      <a:pt x="338" y="1357"/>
                      <a:pt x="329" y="1350"/>
                    </a:cubicBezTo>
                    <a:cubicBezTo>
                      <a:pt x="329" y="1350"/>
                      <a:pt x="329" y="1350"/>
                      <a:pt x="329" y="1350"/>
                    </a:cubicBezTo>
                    <a:cubicBezTo>
                      <a:pt x="320" y="1343"/>
                      <a:pt x="312" y="1336"/>
                      <a:pt x="304" y="1329"/>
                    </a:cubicBezTo>
                    <a:cubicBezTo>
                      <a:pt x="303" y="1329"/>
                      <a:pt x="303" y="1328"/>
                      <a:pt x="303" y="1328"/>
                    </a:cubicBezTo>
                    <a:cubicBezTo>
                      <a:pt x="295" y="1321"/>
                      <a:pt x="287" y="1314"/>
                      <a:pt x="279" y="1306"/>
                    </a:cubicBezTo>
                    <a:cubicBezTo>
                      <a:pt x="279" y="1306"/>
                      <a:pt x="279" y="1306"/>
                      <a:pt x="279" y="1306"/>
                    </a:cubicBezTo>
                    <a:cubicBezTo>
                      <a:pt x="279" y="1306"/>
                      <a:pt x="279" y="1306"/>
                      <a:pt x="279" y="1306"/>
                    </a:cubicBezTo>
                    <a:cubicBezTo>
                      <a:pt x="279" y="1306"/>
                      <a:pt x="279" y="1306"/>
                      <a:pt x="279" y="1306"/>
                    </a:cubicBezTo>
                    <a:cubicBezTo>
                      <a:pt x="148" y="1180"/>
                      <a:pt x="63" y="1006"/>
                      <a:pt x="55" y="812"/>
                    </a:cubicBezTo>
                    <a:cubicBezTo>
                      <a:pt x="55" y="812"/>
                      <a:pt x="55" y="812"/>
                      <a:pt x="55" y="812"/>
                    </a:cubicBezTo>
                    <a:cubicBezTo>
                      <a:pt x="55" y="802"/>
                      <a:pt x="55" y="792"/>
                      <a:pt x="55" y="781"/>
                    </a:cubicBezTo>
                    <a:cubicBezTo>
                      <a:pt x="55" y="677"/>
                      <a:pt x="76" y="579"/>
                      <a:pt x="115" y="489"/>
                    </a:cubicBezTo>
                    <a:cubicBezTo>
                      <a:pt x="115" y="489"/>
                      <a:pt x="115" y="489"/>
                      <a:pt x="115" y="489"/>
                    </a:cubicBezTo>
                    <a:cubicBezTo>
                      <a:pt x="116" y="489"/>
                      <a:pt x="116" y="489"/>
                      <a:pt x="116" y="489"/>
                    </a:cubicBezTo>
                    <a:cubicBezTo>
                      <a:pt x="116" y="489"/>
                      <a:pt x="116" y="489"/>
                      <a:pt x="116" y="489"/>
                    </a:cubicBezTo>
                    <a:cubicBezTo>
                      <a:pt x="126" y="465"/>
                      <a:pt x="138" y="442"/>
                      <a:pt x="151" y="420"/>
                    </a:cubicBezTo>
                    <a:cubicBezTo>
                      <a:pt x="186" y="357"/>
                      <a:pt x="231" y="301"/>
                      <a:pt x="283" y="252"/>
                    </a:cubicBezTo>
                    <a:cubicBezTo>
                      <a:pt x="283" y="252"/>
                      <a:pt x="283" y="252"/>
                      <a:pt x="284" y="252"/>
                    </a:cubicBezTo>
                    <a:cubicBezTo>
                      <a:pt x="284" y="251"/>
                      <a:pt x="284" y="251"/>
                      <a:pt x="284" y="251"/>
                    </a:cubicBezTo>
                    <a:cubicBezTo>
                      <a:pt x="293" y="243"/>
                      <a:pt x="301" y="235"/>
                      <a:pt x="310" y="228"/>
                    </a:cubicBezTo>
                    <a:cubicBezTo>
                      <a:pt x="311" y="227"/>
                      <a:pt x="311" y="227"/>
                      <a:pt x="312" y="226"/>
                    </a:cubicBezTo>
                    <a:cubicBezTo>
                      <a:pt x="321" y="219"/>
                      <a:pt x="329" y="212"/>
                      <a:pt x="339" y="205"/>
                    </a:cubicBezTo>
                    <a:cubicBezTo>
                      <a:pt x="339" y="204"/>
                      <a:pt x="339" y="204"/>
                      <a:pt x="340" y="204"/>
                    </a:cubicBezTo>
                    <a:cubicBezTo>
                      <a:pt x="349" y="197"/>
                      <a:pt x="359" y="190"/>
                      <a:pt x="368" y="183"/>
                    </a:cubicBezTo>
                    <a:cubicBezTo>
                      <a:pt x="369" y="183"/>
                      <a:pt x="369" y="183"/>
                      <a:pt x="369" y="183"/>
                    </a:cubicBezTo>
                    <a:cubicBezTo>
                      <a:pt x="379" y="176"/>
                      <a:pt x="389" y="169"/>
                      <a:pt x="399" y="163"/>
                    </a:cubicBezTo>
                    <a:cubicBezTo>
                      <a:pt x="400" y="163"/>
                      <a:pt x="400" y="163"/>
                      <a:pt x="400" y="163"/>
                    </a:cubicBezTo>
                    <a:cubicBezTo>
                      <a:pt x="400" y="163"/>
                      <a:pt x="400" y="163"/>
                      <a:pt x="400" y="163"/>
                    </a:cubicBezTo>
                    <a:cubicBezTo>
                      <a:pt x="437" y="140"/>
                      <a:pt x="476" y="120"/>
                      <a:pt x="517" y="104"/>
                    </a:cubicBezTo>
                    <a:cubicBezTo>
                      <a:pt x="517" y="104"/>
                      <a:pt x="517" y="104"/>
                      <a:pt x="517" y="104"/>
                    </a:cubicBezTo>
                    <a:cubicBezTo>
                      <a:pt x="517" y="104"/>
                      <a:pt x="517" y="104"/>
                      <a:pt x="517" y="104"/>
                    </a:cubicBezTo>
                    <a:cubicBezTo>
                      <a:pt x="517" y="104"/>
                      <a:pt x="517" y="104"/>
                      <a:pt x="517" y="104"/>
                    </a:cubicBezTo>
                    <a:cubicBezTo>
                      <a:pt x="530" y="99"/>
                      <a:pt x="543" y="94"/>
                      <a:pt x="555" y="90"/>
                    </a:cubicBezTo>
                    <a:cubicBezTo>
                      <a:pt x="565" y="87"/>
                      <a:pt x="574" y="84"/>
                      <a:pt x="583" y="82"/>
                    </a:cubicBezTo>
                    <a:cubicBezTo>
                      <a:pt x="585" y="81"/>
                      <a:pt x="586" y="81"/>
                      <a:pt x="587" y="81"/>
                    </a:cubicBezTo>
                    <a:cubicBezTo>
                      <a:pt x="593" y="79"/>
                      <a:pt x="598" y="78"/>
                      <a:pt x="604" y="76"/>
                    </a:cubicBezTo>
                    <a:cubicBezTo>
                      <a:pt x="605" y="76"/>
                      <a:pt x="606" y="76"/>
                      <a:pt x="607" y="76"/>
                    </a:cubicBezTo>
                    <a:cubicBezTo>
                      <a:pt x="621" y="72"/>
                      <a:pt x="635" y="69"/>
                      <a:pt x="650" y="66"/>
                    </a:cubicBezTo>
                    <a:cubicBezTo>
                      <a:pt x="650" y="66"/>
                      <a:pt x="650" y="66"/>
                      <a:pt x="650" y="66"/>
                    </a:cubicBezTo>
                    <a:cubicBezTo>
                      <a:pt x="666" y="63"/>
                      <a:pt x="683" y="61"/>
                      <a:pt x="700" y="59"/>
                    </a:cubicBezTo>
                    <a:cubicBezTo>
                      <a:pt x="700" y="59"/>
                      <a:pt x="700" y="59"/>
                      <a:pt x="700" y="59"/>
                    </a:cubicBezTo>
                    <a:cubicBezTo>
                      <a:pt x="704" y="59"/>
                      <a:pt x="704" y="59"/>
                      <a:pt x="704" y="59"/>
                    </a:cubicBezTo>
                    <a:cubicBezTo>
                      <a:pt x="719" y="57"/>
                      <a:pt x="733" y="56"/>
                      <a:pt x="748" y="55"/>
                    </a:cubicBezTo>
                    <a:cubicBezTo>
                      <a:pt x="750" y="55"/>
                      <a:pt x="750" y="55"/>
                      <a:pt x="750" y="55"/>
                    </a:cubicBezTo>
                    <a:cubicBezTo>
                      <a:pt x="750" y="55"/>
                      <a:pt x="750" y="55"/>
                      <a:pt x="750" y="55"/>
                    </a:cubicBezTo>
                    <a:cubicBezTo>
                      <a:pt x="760" y="55"/>
                      <a:pt x="771" y="55"/>
                      <a:pt x="781" y="55"/>
                    </a:cubicBezTo>
                    <a:cubicBezTo>
                      <a:pt x="781" y="55"/>
                      <a:pt x="782" y="55"/>
                      <a:pt x="782" y="55"/>
                    </a:cubicBezTo>
                    <a:cubicBezTo>
                      <a:pt x="785" y="55"/>
                      <a:pt x="785" y="55"/>
                      <a:pt x="785" y="55"/>
                    </a:cubicBezTo>
                    <a:cubicBezTo>
                      <a:pt x="785" y="55"/>
                      <a:pt x="785" y="55"/>
                      <a:pt x="785" y="55"/>
                    </a:cubicBezTo>
                    <a:cubicBezTo>
                      <a:pt x="794" y="55"/>
                      <a:pt x="803" y="55"/>
                      <a:pt x="812" y="55"/>
                    </a:cubicBezTo>
                    <a:cubicBezTo>
                      <a:pt x="812" y="55"/>
                      <a:pt x="812" y="55"/>
                      <a:pt x="812" y="55"/>
                    </a:cubicBezTo>
                    <a:cubicBezTo>
                      <a:pt x="814" y="55"/>
                      <a:pt x="814" y="55"/>
                      <a:pt x="814" y="55"/>
                    </a:cubicBezTo>
                    <a:cubicBezTo>
                      <a:pt x="829" y="56"/>
                      <a:pt x="843" y="57"/>
                      <a:pt x="857" y="59"/>
                    </a:cubicBezTo>
                    <a:cubicBezTo>
                      <a:pt x="862" y="59"/>
                      <a:pt x="862" y="59"/>
                      <a:pt x="862" y="59"/>
                    </a:cubicBezTo>
                    <a:cubicBezTo>
                      <a:pt x="862" y="59"/>
                      <a:pt x="862" y="59"/>
                      <a:pt x="862" y="59"/>
                    </a:cubicBezTo>
                    <a:cubicBezTo>
                      <a:pt x="879" y="61"/>
                      <a:pt x="896" y="63"/>
                      <a:pt x="912" y="66"/>
                    </a:cubicBezTo>
                    <a:cubicBezTo>
                      <a:pt x="912" y="66"/>
                      <a:pt x="912" y="66"/>
                      <a:pt x="912" y="66"/>
                    </a:cubicBezTo>
                    <a:cubicBezTo>
                      <a:pt x="913" y="67"/>
                      <a:pt x="913" y="67"/>
                      <a:pt x="913" y="67"/>
                    </a:cubicBezTo>
                    <a:cubicBezTo>
                      <a:pt x="927" y="69"/>
                      <a:pt x="941" y="72"/>
                      <a:pt x="955" y="76"/>
                    </a:cubicBezTo>
                    <a:cubicBezTo>
                      <a:pt x="956" y="76"/>
                      <a:pt x="957" y="76"/>
                      <a:pt x="958" y="76"/>
                    </a:cubicBezTo>
                    <a:cubicBezTo>
                      <a:pt x="964" y="78"/>
                      <a:pt x="969" y="79"/>
                      <a:pt x="975" y="81"/>
                    </a:cubicBezTo>
                    <a:cubicBezTo>
                      <a:pt x="976" y="81"/>
                      <a:pt x="977" y="81"/>
                      <a:pt x="979" y="82"/>
                    </a:cubicBezTo>
                    <a:cubicBezTo>
                      <a:pt x="1001" y="88"/>
                      <a:pt x="1023" y="95"/>
                      <a:pt x="1045" y="104"/>
                    </a:cubicBezTo>
                    <a:cubicBezTo>
                      <a:pt x="1086" y="120"/>
                      <a:pt x="1125" y="140"/>
                      <a:pt x="1163" y="163"/>
                    </a:cubicBezTo>
                    <a:cubicBezTo>
                      <a:pt x="1163" y="163"/>
                      <a:pt x="1163" y="163"/>
                      <a:pt x="1163" y="163"/>
                    </a:cubicBezTo>
                    <a:cubicBezTo>
                      <a:pt x="1163" y="163"/>
                      <a:pt x="1163" y="163"/>
                      <a:pt x="1163" y="163"/>
                    </a:cubicBezTo>
                    <a:cubicBezTo>
                      <a:pt x="1173" y="169"/>
                      <a:pt x="1183" y="176"/>
                      <a:pt x="1193" y="183"/>
                    </a:cubicBezTo>
                    <a:cubicBezTo>
                      <a:pt x="1193" y="183"/>
                      <a:pt x="1193" y="183"/>
                      <a:pt x="1194" y="183"/>
                    </a:cubicBezTo>
                    <a:cubicBezTo>
                      <a:pt x="1203" y="190"/>
                      <a:pt x="1213" y="197"/>
                      <a:pt x="1223" y="204"/>
                    </a:cubicBezTo>
                    <a:cubicBezTo>
                      <a:pt x="1223" y="204"/>
                      <a:pt x="1223" y="204"/>
                      <a:pt x="1223" y="205"/>
                    </a:cubicBezTo>
                    <a:cubicBezTo>
                      <a:pt x="1233" y="212"/>
                      <a:pt x="1242" y="219"/>
                      <a:pt x="1251" y="227"/>
                    </a:cubicBezTo>
                    <a:cubicBezTo>
                      <a:pt x="1251" y="227"/>
                      <a:pt x="1251" y="227"/>
                      <a:pt x="1252" y="228"/>
                    </a:cubicBezTo>
                    <a:cubicBezTo>
                      <a:pt x="1261" y="235"/>
                      <a:pt x="1270" y="243"/>
                      <a:pt x="1278" y="251"/>
                    </a:cubicBezTo>
                    <a:cubicBezTo>
                      <a:pt x="1278" y="252"/>
                      <a:pt x="1278" y="252"/>
                      <a:pt x="1278" y="252"/>
                    </a:cubicBezTo>
                    <a:cubicBezTo>
                      <a:pt x="1279" y="252"/>
                      <a:pt x="1279" y="252"/>
                      <a:pt x="1279" y="252"/>
                    </a:cubicBezTo>
                    <a:cubicBezTo>
                      <a:pt x="1284" y="257"/>
                      <a:pt x="1289" y="262"/>
                      <a:pt x="1294" y="267"/>
                    </a:cubicBezTo>
                    <a:cubicBezTo>
                      <a:pt x="1294" y="267"/>
                      <a:pt x="1294" y="267"/>
                      <a:pt x="1294" y="267"/>
                    </a:cubicBezTo>
                    <a:cubicBezTo>
                      <a:pt x="1300" y="272"/>
                      <a:pt x="1305" y="278"/>
                      <a:pt x="1310" y="283"/>
                    </a:cubicBezTo>
                    <a:cubicBezTo>
                      <a:pt x="1337" y="312"/>
                      <a:pt x="1362" y="343"/>
                      <a:pt x="1384" y="376"/>
                    </a:cubicBezTo>
                    <a:cubicBezTo>
                      <a:pt x="1408" y="412"/>
                      <a:pt x="1429" y="449"/>
                      <a:pt x="1446" y="489"/>
                    </a:cubicBezTo>
                    <a:cubicBezTo>
                      <a:pt x="1446" y="489"/>
                      <a:pt x="1446" y="489"/>
                      <a:pt x="1446" y="489"/>
                    </a:cubicBezTo>
                    <a:cubicBezTo>
                      <a:pt x="1447" y="489"/>
                      <a:pt x="1447" y="489"/>
                      <a:pt x="1447" y="489"/>
                    </a:cubicBezTo>
                    <a:cubicBezTo>
                      <a:pt x="1447" y="489"/>
                      <a:pt x="1447" y="489"/>
                      <a:pt x="1447" y="489"/>
                    </a:cubicBezTo>
                    <a:cubicBezTo>
                      <a:pt x="1486" y="579"/>
                      <a:pt x="1508" y="677"/>
                      <a:pt x="1508" y="781"/>
                    </a:cubicBezTo>
                    <a:cubicBezTo>
                      <a:pt x="1508" y="792"/>
                      <a:pt x="1507" y="802"/>
                      <a:pt x="1507" y="812"/>
                    </a:cubicBezTo>
                    <a:cubicBezTo>
                      <a:pt x="1505" y="851"/>
                      <a:pt x="1500" y="888"/>
                      <a:pt x="1493" y="92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24" name="Freeform 62"/>
              <p:cNvSpPr>
                <a:spLocks noChangeArrowheads="1"/>
              </p:cNvSpPr>
              <p:nvPr/>
            </p:nvSpPr>
            <p:spPr bwMode="auto">
              <a:xfrm>
                <a:off x="520700" y="398463"/>
                <a:ext cx="3175" cy="4763"/>
              </a:xfrm>
              <a:custGeom>
                <a:avLst/>
                <a:gdLst>
                  <a:gd name="T0" fmla="*/ 0 w 5"/>
                  <a:gd name="T1" fmla="*/ 3 h 6"/>
                  <a:gd name="T2" fmla="*/ 5 w 5"/>
                  <a:gd name="T3" fmla="*/ 2 h 6"/>
                  <a:gd name="T4" fmla="*/ 0 w 5"/>
                  <a:gd name="T5" fmla="*/ 3 h 6"/>
                  <a:gd name="T6" fmla="*/ 0 60000 65536"/>
                  <a:gd name="T7" fmla="*/ 0 60000 65536"/>
                  <a:gd name="T8" fmla="*/ 0 60000 65536"/>
                  <a:gd name="T9" fmla="*/ 0 w 5"/>
                  <a:gd name="T10" fmla="*/ 0 h 6"/>
                  <a:gd name="T11" fmla="*/ 5 w 5"/>
                  <a:gd name="T12" fmla="*/ 6 h 6"/>
                </a:gdLst>
                <a:ahLst/>
                <a:cxnLst>
                  <a:cxn ang="T6">
                    <a:pos x="T0" y="T1"/>
                  </a:cxn>
                  <a:cxn ang="T7">
                    <a:pos x="T2" y="T3"/>
                  </a:cxn>
                  <a:cxn ang="T8">
                    <a:pos x="T4" y="T5"/>
                  </a:cxn>
                </a:cxnLst>
                <a:rect l="T9" t="T10" r="T11" b="T12"/>
                <a:pathLst>
                  <a:path w="5" h="6">
                    <a:moveTo>
                      <a:pt x="0" y="3"/>
                    </a:moveTo>
                    <a:cubicBezTo>
                      <a:pt x="0" y="6"/>
                      <a:pt x="5" y="5"/>
                      <a:pt x="5" y="2"/>
                    </a:cubicBezTo>
                    <a:cubicBezTo>
                      <a:pt x="3" y="1"/>
                      <a:pt x="0" y="0"/>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25" name="Freeform 63"/>
              <p:cNvSpPr>
                <a:spLocks noChangeArrowheads="1"/>
              </p:cNvSpPr>
              <p:nvPr/>
            </p:nvSpPr>
            <p:spPr bwMode="auto">
              <a:xfrm>
                <a:off x="487363" y="481013"/>
                <a:ext cx="15875" cy="12700"/>
              </a:xfrm>
              <a:custGeom>
                <a:avLst/>
                <a:gdLst>
                  <a:gd name="T0" fmla="*/ 13 w 21"/>
                  <a:gd name="T1" fmla="*/ 1 h 16"/>
                  <a:gd name="T2" fmla="*/ 6 w 21"/>
                  <a:gd name="T3" fmla="*/ 0 h 16"/>
                  <a:gd name="T4" fmla="*/ 3 w 21"/>
                  <a:gd name="T5" fmla="*/ 3 h 16"/>
                  <a:gd name="T6" fmla="*/ 0 w 21"/>
                  <a:gd name="T7" fmla="*/ 10 h 16"/>
                  <a:gd name="T8" fmla="*/ 4 w 21"/>
                  <a:gd name="T9" fmla="*/ 16 h 16"/>
                  <a:gd name="T10" fmla="*/ 9 w 21"/>
                  <a:gd name="T11" fmla="*/ 10 h 16"/>
                  <a:gd name="T12" fmla="*/ 19 w 21"/>
                  <a:gd name="T13" fmla="*/ 1 h 16"/>
                  <a:gd name="T14" fmla="*/ 13 w 21"/>
                  <a:gd name="T15" fmla="*/ 1 h 16"/>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6"/>
                  <a:gd name="T26" fmla="*/ 21 w 2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6">
                    <a:moveTo>
                      <a:pt x="13" y="1"/>
                    </a:moveTo>
                    <a:cubicBezTo>
                      <a:pt x="11" y="1"/>
                      <a:pt x="8" y="1"/>
                      <a:pt x="6" y="0"/>
                    </a:cubicBezTo>
                    <a:cubicBezTo>
                      <a:pt x="5" y="0"/>
                      <a:pt x="4" y="3"/>
                      <a:pt x="3" y="3"/>
                    </a:cubicBezTo>
                    <a:cubicBezTo>
                      <a:pt x="1" y="5"/>
                      <a:pt x="0" y="7"/>
                      <a:pt x="0" y="10"/>
                    </a:cubicBezTo>
                    <a:cubicBezTo>
                      <a:pt x="1" y="12"/>
                      <a:pt x="2" y="16"/>
                      <a:pt x="4" y="16"/>
                    </a:cubicBezTo>
                    <a:cubicBezTo>
                      <a:pt x="6" y="16"/>
                      <a:pt x="8" y="12"/>
                      <a:pt x="9" y="10"/>
                    </a:cubicBezTo>
                    <a:cubicBezTo>
                      <a:pt x="12" y="8"/>
                      <a:pt x="21" y="7"/>
                      <a:pt x="19" y="1"/>
                    </a:cubicBezTo>
                    <a:cubicBezTo>
                      <a:pt x="17" y="1"/>
                      <a:pt x="15" y="0"/>
                      <a:pt x="1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26" name="Freeform 64"/>
              <p:cNvSpPr>
                <a:spLocks noChangeArrowheads="1"/>
              </p:cNvSpPr>
              <p:nvPr/>
            </p:nvSpPr>
            <p:spPr bwMode="auto">
              <a:xfrm>
                <a:off x="508000" y="523875"/>
                <a:ext cx="12700" cy="15875"/>
              </a:xfrm>
              <a:custGeom>
                <a:avLst/>
                <a:gdLst>
                  <a:gd name="T0" fmla="*/ 3 w 16"/>
                  <a:gd name="T1" fmla="*/ 19 h 20"/>
                  <a:gd name="T2" fmla="*/ 9 w 16"/>
                  <a:gd name="T3" fmla="*/ 7 h 20"/>
                  <a:gd name="T4" fmla="*/ 12 w 16"/>
                  <a:gd name="T5" fmla="*/ 0 h 20"/>
                  <a:gd name="T6" fmla="*/ 9 w 16"/>
                  <a:gd name="T7" fmla="*/ 5 h 20"/>
                  <a:gd name="T8" fmla="*/ 4 w 16"/>
                  <a:gd name="T9" fmla="*/ 8 h 20"/>
                  <a:gd name="T10" fmla="*/ 3 w 16"/>
                  <a:gd name="T11" fmla="*/ 19 h 20"/>
                  <a:gd name="T12" fmla="*/ 0 60000 65536"/>
                  <a:gd name="T13" fmla="*/ 0 60000 65536"/>
                  <a:gd name="T14" fmla="*/ 0 60000 65536"/>
                  <a:gd name="T15" fmla="*/ 0 60000 65536"/>
                  <a:gd name="T16" fmla="*/ 0 60000 65536"/>
                  <a:gd name="T17" fmla="*/ 0 60000 65536"/>
                  <a:gd name="T18" fmla="*/ 0 w 16"/>
                  <a:gd name="T19" fmla="*/ 0 h 20"/>
                  <a:gd name="T20" fmla="*/ 16 w 16"/>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6" h="20">
                    <a:moveTo>
                      <a:pt x="3" y="19"/>
                    </a:moveTo>
                    <a:cubicBezTo>
                      <a:pt x="3" y="15"/>
                      <a:pt x="6" y="10"/>
                      <a:pt x="9" y="7"/>
                    </a:cubicBezTo>
                    <a:cubicBezTo>
                      <a:pt x="11" y="6"/>
                      <a:pt x="16" y="2"/>
                      <a:pt x="12" y="0"/>
                    </a:cubicBezTo>
                    <a:cubicBezTo>
                      <a:pt x="7" y="0"/>
                      <a:pt x="11" y="2"/>
                      <a:pt x="9" y="5"/>
                    </a:cubicBezTo>
                    <a:cubicBezTo>
                      <a:pt x="8" y="6"/>
                      <a:pt x="5" y="6"/>
                      <a:pt x="4" y="8"/>
                    </a:cubicBezTo>
                    <a:cubicBezTo>
                      <a:pt x="4" y="9"/>
                      <a:pt x="0" y="20"/>
                      <a:pt x="3"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27" name="Freeform 65"/>
              <p:cNvSpPr>
                <a:spLocks noChangeArrowheads="1"/>
              </p:cNvSpPr>
              <p:nvPr/>
            </p:nvSpPr>
            <p:spPr bwMode="auto">
              <a:xfrm>
                <a:off x="519113" y="393700"/>
                <a:ext cx="4763" cy="3175"/>
              </a:xfrm>
              <a:custGeom>
                <a:avLst/>
                <a:gdLst>
                  <a:gd name="T0" fmla="*/ 3 w 5"/>
                  <a:gd name="T1" fmla="*/ 3 h 5"/>
                  <a:gd name="T2" fmla="*/ 5 w 5"/>
                  <a:gd name="T3" fmla="*/ 0 h 5"/>
                  <a:gd name="T4" fmla="*/ 2 w 5"/>
                  <a:gd name="T5" fmla="*/ 0 h 5"/>
                  <a:gd name="T6" fmla="*/ 3 w 5"/>
                  <a:gd name="T7" fmla="*/ 3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3" y="3"/>
                    </a:moveTo>
                    <a:cubicBezTo>
                      <a:pt x="5" y="5"/>
                      <a:pt x="5" y="1"/>
                      <a:pt x="5" y="0"/>
                    </a:cubicBezTo>
                    <a:cubicBezTo>
                      <a:pt x="2" y="0"/>
                      <a:pt x="2" y="0"/>
                      <a:pt x="2" y="0"/>
                    </a:cubicBezTo>
                    <a:cubicBezTo>
                      <a:pt x="0" y="0"/>
                      <a:pt x="2" y="3"/>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28" name="Freeform 66"/>
              <p:cNvSpPr>
                <a:spLocks noChangeArrowheads="1"/>
              </p:cNvSpPr>
              <p:nvPr/>
            </p:nvSpPr>
            <p:spPr bwMode="auto">
              <a:xfrm>
                <a:off x="515938" y="377825"/>
                <a:ext cx="11113" cy="11113"/>
              </a:xfrm>
              <a:custGeom>
                <a:avLst/>
                <a:gdLst>
                  <a:gd name="T0" fmla="*/ 12 w 14"/>
                  <a:gd name="T1" fmla="*/ 0 h 15"/>
                  <a:gd name="T2" fmla="*/ 10 w 14"/>
                  <a:gd name="T3" fmla="*/ 7 h 15"/>
                  <a:gd name="T4" fmla="*/ 3 w 14"/>
                  <a:gd name="T5" fmla="*/ 10 h 15"/>
                  <a:gd name="T6" fmla="*/ 6 w 14"/>
                  <a:gd name="T7" fmla="*/ 14 h 15"/>
                  <a:gd name="T8" fmla="*/ 12 w 14"/>
                  <a:gd name="T9" fmla="*/ 5 h 15"/>
                  <a:gd name="T10" fmla="*/ 13 w 14"/>
                  <a:gd name="T11" fmla="*/ 2 h 15"/>
                  <a:gd name="T12" fmla="*/ 12 w 14"/>
                  <a:gd name="T13" fmla="*/ 0 h 15"/>
                  <a:gd name="T14" fmla="*/ 0 60000 65536"/>
                  <a:gd name="T15" fmla="*/ 0 60000 65536"/>
                  <a:gd name="T16" fmla="*/ 0 60000 65536"/>
                  <a:gd name="T17" fmla="*/ 0 60000 65536"/>
                  <a:gd name="T18" fmla="*/ 0 60000 65536"/>
                  <a:gd name="T19" fmla="*/ 0 60000 65536"/>
                  <a:gd name="T20" fmla="*/ 0 60000 65536"/>
                  <a:gd name="T21" fmla="*/ 0 w 14"/>
                  <a:gd name="T22" fmla="*/ 0 h 15"/>
                  <a:gd name="T23" fmla="*/ 14 w 14"/>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5">
                    <a:moveTo>
                      <a:pt x="12" y="0"/>
                    </a:moveTo>
                    <a:cubicBezTo>
                      <a:pt x="6" y="0"/>
                      <a:pt x="10" y="5"/>
                      <a:pt x="10" y="7"/>
                    </a:cubicBezTo>
                    <a:cubicBezTo>
                      <a:pt x="10" y="9"/>
                      <a:pt x="5" y="9"/>
                      <a:pt x="3" y="10"/>
                    </a:cubicBezTo>
                    <a:cubicBezTo>
                      <a:pt x="0" y="12"/>
                      <a:pt x="2" y="15"/>
                      <a:pt x="6" y="14"/>
                    </a:cubicBezTo>
                    <a:cubicBezTo>
                      <a:pt x="9" y="14"/>
                      <a:pt x="14" y="8"/>
                      <a:pt x="12" y="5"/>
                    </a:cubicBezTo>
                    <a:cubicBezTo>
                      <a:pt x="11" y="4"/>
                      <a:pt x="12" y="3"/>
                      <a:pt x="13" y="2"/>
                    </a:cubicBezTo>
                    <a:cubicBezTo>
                      <a:pt x="14" y="1"/>
                      <a:pt x="12" y="1"/>
                      <a:pt x="12"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29" name="Freeform 67"/>
              <p:cNvSpPr>
                <a:spLocks noChangeArrowheads="1"/>
              </p:cNvSpPr>
              <p:nvPr/>
            </p:nvSpPr>
            <p:spPr bwMode="auto">
              <a:xfrm>
                <a:off x="531813" y="398463"/>
                <a:ext cx="19050" cy="19050"/>
              </a:xfrm>
              <a:custGeom>
                <a:avLst/>
                <a:gdLst>
                  <a:gd name="T0" fmla="*/ 8 w 24"/>
                  <a:gd name="T1" fmla="*/ 23 h 25"/>
                  <a:gd name="T2" fmla="*/ 22 w 24"/>
                  <a:gd name="T3" fmla="*/ 18 h 25"/>
                  <a:gd name="T4" fmla="*/ 20 w 24"/>
                  <a:gd name="T5" fmla="*/ 3 h 25"/>
                  <a:gd name="T6" fmla="*/ 4 w 24"/>
                  <a:gd name="T7" fmla="*/ 8 h 25"/>
                  <a:gd name="T8" fmla="*/ 1 w 24"/>
                  <a:gd name="T9" fmla="*/ 18 h 25"/>
                  <a:gd name="T10" fmla="*/ 8 w 24"/>
                  <a:gd name="T11" fmla="*/ 23 h 25"/>
                  <a:gd name="T12" fmla="*/ 0 60000 65536"/>
                  <a:gd name="T13" fmla="*/ 0 60000 65536"/>
                  <a:gd name="T14" fmla="*/ 0 60000 65536"/>
                  <a:gd name="T15" fmla="*/ 0 60000 65536"/>
                  <a:gd name="T16" fmla="*/ 0 60000 65536"/>
                  <a:gd name="T17" fmla="*/ 0 60000 65536"/>
                  <a:gd name="T18" fmla="*/ 0 w 24"/>
                  <a:gd name="T19" fmla="*/ 0 h 25"/>
                  <a:gd name="T20" fmla="*/ 24 w 24"/>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4" h="25">
                    <a:moveTo>
                      <a:pt x="8" y="23"/>
                    </a:moveTo>
                    <a:cubicBezTo>
                      <a:pt x="13" y="25"/>
                      <a:pt x="21" y="23"/>
                      <a:pt x="22" y="18"/>
                    </a:cubicBezTo>
                    <a:cubicBezTo>
                      <a:pt x="22" y="15"/>
                      <a:pt x="24" y="5"/>
                      <a:pt x="20" y="3"/>
                    </a:cubicBezTo>
                    <a:cubicBezTo>
                      <a:pt x="12" y="0"/>
                      <a:pt x="6" y="0"/>
                      <a:pt x="4" y="8"/>
                    </a:cubicBezTo>
                    <a:cubicBezTo>
                      <a:pt x="3" y="11"/>
                      <a:pt x="0" y="15"/>
                      <a:pt x="1" y="18"/>
                    </a:cubicBezTo>
                    <a:cubicBezTo>
                      <a:pt x="2" y="20"/>
                      <a:pt x="5" y="22"/>
                      <a:pt x="8" y="2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0" name="Freeform 68"/>
              <p:cNvSpPr>
                <a:spLocks noChangeArrowheads="1"/>
              </p:cNvSpPr>
              <p:nvPr/>
            </p:nvSpPr>
            <p:spPr bwMode="auto">
              <a:xfrm>
                <a:off x="463550" y="436563"/>
                <a:ext cx="47625" cy="42863"/>
              </a:xfrm>
              <a:custGeom>
                <a:avLst/>
                <a:gdLst>
                  <a:gd name="T0" fmla="*/ 54 w 65"/>
                  <a:gd name="T1" fmla="*/ 45 h 56"/>
                  <a:gd name="T2" fmla="*/ 64 w 65"/>
                  <a:gd name="T3" fmla="*/ 45 h 56"/>
                  <a:gd name="T4" fmla="*/ 57 w 65"/>
                  <a:gd name="T5" fmla="*/ 30 h 56"/>
                  <a:gd name="T6" fmla="*/ 46 w 65"/>
                  <a:gd name="T7" fmla="*/ 21 h 56"/>
                  <a:gd name="T8" fmla="*/ 35 w 65"/>
                  <a:gd name="T9" fmla="*/ 16 h 56"/>
                  <a:gd name="T10" fmla="*/ 33 w 65"/>
                  <a:gd name="T11" fmla="*/ 12 h 56"/>
                  <a:gd name="T12" fmla="*/ 25 w 65"/>
                  <a:gd name="T13" fmla="*/ 10 h 56"/>
                  <a:gd name="T14" fmla="*/ 20 w 65"/>
                  <a:gd name="T15" fmla="*/ 1 h 56"/>
                  <a:gd name="T16" fmla="*/ 12 w 65"/>
                  <a:gd name="T17" fmla="*/ 13 h 56"/>
                  <a:gd name="T18" fmla="*/ 11 w 65"/>
                  <a:gd name="T19" fmla="*/ 19 h 56"/>
                  <a:gd name="T20" fmla="*/ 15 w 65"/>
                  <a:gd name="T21" fmla="*/ 23 h 56"/>
                  <a:gd name="T22" fmla="*/ 14 w 65"/>
                  <a:gd name="T23" fmla="*/ 31 h 56"/>
                  <a:gd name="T24" fmla="*/ 9 w 65"/>
                  <a:gd name="T25" fmla="*/ 37 h 56"/>
                  <a:gd name="T26" fmla="*/ 3 w 65"/>
                  <a:gd name="T27" fmla="*/ 41 h 56"/>
                  <a:gd name="T28" fmla="*/ 11 w 65"/>
                  <a:gd name="T29" fmla="*/ 47 h 56"/>
                  <a:gd name="T30" fmla="*/ 15 w 65"/>
                  <a:gd name="T31" fmla="*/ 50 h 56"/>
                  <a:gd name="T32" fmla="*/ 17 w 65"/>
                  <a:gd name="T33" fmla="*/ 55 h 56"/>
                  <a:gd name="T34" fmla="*/ 29 w 65"/>
                  <a:gd name="T35" fmla="*/ 47 h 56"/>
                  <a:gd name="T36" fmla="*/ 37 w 65"/>
                  <a:gd name="T37" fmla="*/ 42 h 56"/>
                  <a:gd name="T38" fmla="*/ 43 w 65"/>
                  <a:gd name="T39" fmla="*/ 37 h 56"/>
                  <a:gd name="T40" fmla="*/ 47 w 65"/>
                  <a:gd name="T41" fmla="*/ 43 h 56"/>
                  <a:gd name="T42" fmla="*/ 51 w 65"/>
                  <a:gd name="T43" fmla="*/ 43 h 56"/>
                  <a:gd name="T44" fmla="*/ 54 w 65"/>
                  <a:gd name="T45" fmla="*/ 45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5"/>
                  <a:gd name="T70" fmla="*/ 0 h 56"/>
                  <a:gd name="T71" fmla="*/ 65 w 65"/>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5" h="56">
                    <a:moveTo>
                      <a:pt x="54" y="45"/>
                    </a:moveTo>
                    <a:cubicBezTo>
                      <a:pt x="56" y="47"/>
                      <a:pt x="63" y="49"/>
                      <a:pt x="64" y="45"/>
                    </a:cubicBezTo>
                    <a:cubicBezTo>
                      <a:pt x="65" y="39"/>
                      <a:pt x="62" y="34"/>
                      <a:pt x="57" y="30"/>
                    </a:cubicBezTo>
                    <a:cubicBezTo>
                      <a:pt x="53" y="27"/>
                      <a:pt x="51" y="22"/>
                      <a:pt x="46" y="21"/>
                    </a:cubicBezTo>
                    <a:cubicBezTo>
                      <a:pt x="43" y="21"/>
                      <a:pt x="35" y="20"/>
                      <a:pt x="35" y="16"/>
                    </a:cubicBezTo>
                    <a:cubicBezTo>
                      <a:pt x="35" y="15"/>
                      <a:pt x="34" y="13"/>
                      <a:pt x="33" y="12"/>
                    </a:cubicBezTo>
                    <a:cubicBezTo>
                      <a:pt x="31" y="10"/>
                      <a:pt x="27" y="12"/>
                      <a:pt x="25" y="10"/>
                    </a:cubicBezTo>
                    <a:cubicBezTo>
                      <a:pt x="22" y="8"/>
                      <a:pt x="24" y="2"/>
                      <a:pt x="20" y="1"/>
                    </a:cubicBezTo>
                    <a:cubicBezTo>
                      <a:pt x="13" y="0"/>
                      <a:pt x="13" y="9"/>
                      <a:pt x="12" y="13"/>
                    </a:cubicBezTo>
                    <a:cubicBezTo>
                      <a:pt x="11" y="15"/>
                      <a:pt x="11" y="18"/>
                      <a:pt x="11" y="19"/>
                    </a:cubicBezTo>
                    <a:cubicBezTo>
                      <a:pt x="10" y="22"/>
                      <a:pt x="13" y="22"/>
                      <a:pt x="15" y="23"/>
                    </a:cubicBezTo>
                    <a:cubicBezTo>
                      <a:pt x="21" y="26"/>
                      <a:pt x="18" y="28"/>
                      <a:pt x="14" y="31"/>
                    </a:cubicBezTo>
                    <a:cubicBezTo>
                      <a:pt x="12" y="33"/>
                      <a:pt x="11" y="35"/>
                      <a:pt x="9" y="37"/>
                    </a:cubicBezTo>
                    <a:cubicBezTo>
                      <a:pt x="8" y="39"/>
                      <a:pt x="4" y="39"/>
                      <a:pt x="3" y="41"/>
                    </a:cubicBezTo>
                    <a:cubicBezTo>
                      <a:pt x="0" y="46"/>
                      <a:pt x="8" y="46"/>
                      <a:pt x="11" y="47"/>
                    </a:cubicBezTo>
                    <a:cubicBezTo>
                      <a:pt x="13" y="47"/>
                      <a:pt x="15" y="48"/>
                      <a:pt x="15" y="50"/>
                    </a:cubicBezTo>
                    <a:cubicBezTo>
                      <a:pt x="15" y="52"/>
                      <a:pt x="15" y="54"/>
                      <a:pt x="17" y="55"/>
                    </a:cubicBezTo>
                    <a:cubicBezTo>
                      <a:pt x="24" y="56"/>
                      <a:pt x="25" y="51"/>
                      <a:pt x="29" y="47"/>
                    </a:cubicBezTo>
                    <a:cubicBezTo>
                      <a:pt x="31" y="45"/>
                      <a:pt x="38" y="47"/>
                      <a:pt x="37" y="42"/>
                    </a:cubicBezTo>
                    <a:cubicBezTo>
                      <a:pt x="36" y="39"/>
                      <a:pt x="40" y="33"/>
                      <a:pt x="43" y="37"/>
                    </a:cubicBezTo>
                    <a:cubicBezTo>
                      <a:pt x="45" y="38"/>
                      <a:pt x="45" y="41"/>
                      <a:pt x="47" y="43"/>
                    </a:cubicBezTo>
                    <a:cubicBezTo>
                      <a:pt x="48" y="44"/>
                      <a:pt x="49" y="43"/>
                      <a:pt x="51" y="43"/>
                    </a:cubicBezTo>
                    <a:cubicBezTo>
                      <a:pt x="52" y="43"/>
                      <a:pt x="53" y="45"/>
                      <a:pt x="54" y="4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1" name="Freeform 69"/>
              <p:cNvSpPr>
                <a:spLocks noChangeArrowheads="1"/>
              </p:cNvSpPr>
              <p:nvPr/>
            </p:nvSpPr>
            <p:spPr bwMode="auto">
              <a:xfrm>
                <a:off x="527050" y="471488"/>
                <a:ext cx="9525" cy="9525"/>
              </a:xfrm>
              <a:custGeom>
                <a:avLst/>
                <a:gdLst>
                  <a:gd name="T0" fmla="*/ 1 w 14"/>
                  <a:gd name="T1" fmla="*/ 6 h 13"/>
                  <a:gd name="T2" fmla="*/ 7 w 14"/>
                  <a:gd name="T3" fmla="*/ 2 h 13"/>
                  <a:gd name="T4" fmla="*/ 2 w 14"/>
                  <a:gd name="T5" fmla="*/ 2 h 13"/>
                  <a:gd name="T6" fmla="*/ 1 w 14"/>
                  <a:gd name="T7" fmla="*/ 6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1" y="6"/>
                    </a:moveTo>
                    <a:cubicBezTo>
                      <a:pt x="3" y="13"/>
                      <a:pt x="14" y="7"/>
                      <a:pt x="7" y="2"/>
                    </a:cubicBezTo>
                    <a:cubicBezTo>
                      <a:pt x="4" y="0"/>
                      <a:pt x="5" y="3"/>
                      <a:pt x="2" y="2"/>
                    </a:cubicBezTo>
                    <a:cubicBezTo>
                      <a:pt x="0" y="1"/>
                      <a:pt x="0" y="5"/>
                      <a:pt x="1"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2" name="Freeform 70"/>
              <p:cNvSpPr>
                <a:spLocks noChangeArrowheads="1"/>
              </p:cNvSpPr>
              <p:nvPr/>
            </p:nvSpPr>
            <p:spPr bwMode="auto">
              <a:xfrm>
                <a:off x="550863" y="401638"/>
                <a:ext cx="11113" cy="7938"/>
              </a:xfrm>
              <a:custGeom>
                <a:avLst/>
                <a:gdLst>
                  <a:gd name="T0" fmla="*/ 6 w 14"/>
                  <a:gd name="T1" fmla="*/ 1 h 11"/>
                  <a:gd name="T2" fmla="*/ 3 w 14"/>
                  <a:gd name="T3" fmla="*/ 6 h 11"/>
                  <a:gd name="T4" fmla="*/ 6 w 14"/>
                  <a:gd name="T5" fmla="*/ 1 h 11"/>
                  <a:gd name="T6" fmla="*/ 0 60000 65536"/>
                  <a:gd name="T7" fmla="*/ 0 60000 65536"/>
                  <a:gd name="T8" fmla="*/ 0 60000 65536"/>
                  <a:gd name="T9" fmla="*/ 0 w 14"/>
                  <a:gd name="T10" fmla="*/ 0 h 11"/>
                  <a:gd name="T11" fmla="*/ 14 w 14"/>
                  <a:gd name="T12" fmla="*/ 11 h 11"/>
                </a:gdLst>
                <a:ahLst/>
                <a:cxnLst>
                  <a:cxn ang="T6">
                    <a:pos x="T0" y="T1"/>
                  </a:cxn>
                  <a:cxn ang="T7">
                    <a:pos x="T2" y="T3"/>
                  </a:cxn>
                  <a:cxn ang="T8">
                    <a:pos x="T4" y="T5"/>
                  </a:cxn>
                </a:cxnLst>
                <a:rect l="T9" t="T10" r="T11" b="T12"/>
                <a:pathLst>
                  <a:path w="14" h="11">
                    <a:moveTo>
                      <a:pt x="6" y="1"/>
                    </a:moveTo>
                    <a:cubicBezTo>
                      <a:pt x="3" y="0"/>
                      <a:pt x="0" y="3"/>
                      <a:pt x="3" y="6"/>
                    </a:cubicBezTo>
                    <a:cubicBezTo>
                      <a:pt x="9" y="11"/>
                      <a:pt x="14" y="3"/>
                      <a:pt x="6"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3" name="Freeform 71"/>
              <p:cNvSpPr>
                <a:spLocks noChangeArrowheads="1"/>
              </p:cNvSpPr>
              <p:nvPr/>
            </p:nvSpPr>
            <p:spPr bwMode="auto">
              <a:xfrm>
                <a:off x="449263" y="247650"/>
                <a:ext cx="11113" cy="6350"/>
              </a:xfrm>
              <a:custGeom>
                <a:avLst/>
                <a:gdLst>
                  <a:gd name="T0" fmla="*/ 11 w 15"/>
                  <a:gd name="T1" fmla="*/ 1 h 8"/>
                  <a:gd name="T2" fmla="*/ 8 w 15"/>
                  <a:gd name="T3" fmla="*/ 1 h 8"/>
                  <a:gd name="T4" fmla="*/ 4 w 15"/>
                  <a:gd name="T5" fmla="*/ 3 h 8"/>
                  <a:gd name="T6" fmla="*/ 3 w 15"/>
                  <a:gd name="T7" fmla="*/ 8 h 8"/>
                  <a:gd name="T8" fmla="*/ 11 w 15"/>
                  <a:gd name="T9" fmla="*/ 1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11" y="1"/>
                    </a:moveTo>
                    <a:cubicBezTo>
                      <a:pt x="10" y="0"/>
                      <a:pt x="9" y="0"/>
                      <a:pt x="8" y="1"/>
                    </a:cubicBezTo>
                    <a:cubicBezTo>
                      <a:pt x="6" y="2"/>
                      <a:pt x="5" y="2"/>
                      <a:pt x="4" y="3"/>
                    </a:cubicBezTo>
                    <a:cubicBezTo>
                      <a:pt x="1" y="4"/>
                      <a:pt x="0" y="7"/>
                      <a:pt x="3" y="8"/>
                    </a:cubicBezTo>
                    <a:cubicBezTo>
                      <a:pt x="8" y="8"/>
                      <a:pt x="15" y="3"/>
                      <a:pt x="1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4" name="Freeform 72"/>
              <p:cNvSpPr>
                <a:spLocks noChangeArrowheads="1"/>
              </p:cNvSpPr>
              <p:nvPr/>
            </p:nvSpPr>
            <p:spPr bwMode="auto">
              <a:xfrm>
                <a:off x="528638" y="4714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cubicBezTo>
                      <a:pt x="0" y="0"/>
                      <a:pt x="0" y="0"/>
                      <a:pt x="0" y="0"/>
                    </a:cubicBezTo>
                    <a:cubicBezTo>
                      <a:pt x="0" y="0"/>
                      <a:pt x="0" y="0"/>
                      <a:pt x="0"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5" name="Freeform 73"/>
              <p:cNvSpPr>
                <a:spLocks noChangeArrowheads="1"/>
              </p:cNvSpPr>
              <p:nvPr/>
            </p:nvSpPr>
            <p:spPr bwMode="auto">
              <a:xfrm>
                <a:off x="511175" y="485775"/>
                <a:ext cx="11113" cy="15875"/>
              </a:xfrm>
              <a:custGeom>
                <a:avLst/>
                <a:gdLst>
                  <a:gd name="T0" fmla="*/ 4 w 13"/>
                  <a:gd name="T1" fmla="*/ 2 h 20"/>
                  <a:gd name="T2" fmla="*/ 7 w 13"/>
                  <a:gd name="T3" fmla="*/ 20 h 20"/>
                  <a:gd name="T4" fmla="*/ 12 w 13"/>
                  <a:gd name="T5" fmla="*/ 10 h 20"/>
                  <a:gd name="T6" fmla="*/ 4 w 13"/>
                  <a:gd name="T7" fmla="*/ 2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4" y="2"/>
                    </a:moveTo>
                    <a:cubicBezTo>
                      <a:pt x="0" y="5"/>
                      <a:pt x="1" y="18"/>
                      <a:pt x="7" y="20"/>
                    </a:cubicBezTo>
                    <a:cubicBezTo>
                      <a:pt x="9" y="20"/>
                      <a:pt x="12" y="13"/>
                      <a:pt x="12" y="10"/>
                    </a:cubicBezTo>
                    <a:cubicBezTo>
                      <a:pt x="13" y="7"/>
                      <a:pt x="9" y="0"/>
                      <a:pt x="4"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6" name="Freeform 74"/>
              <p:cNvSpPr>
                <a:spLocks noChangeArrowheads="1"/>
              </p:cNvSpPr>
              <p:nvPr/>
            </p:nvSpPr>
            <p:spPr bwMode="auto">
              <a:xfrm>
                <a:off x="422275" y="246063"/>
                <a:ext cx="19050" cy="4763"/>
              </a:xfrm>
              <a:custGeom>
                <a:avLst/>
                <a:gdLst>
                  <a:gd name="T0" fmla="*/ 1 w 25"/>
                  <a:gd name="T1" fmla="*/ 3 h 8"/>
                  <a:gd name="T2" fmla="*/ 2 w 25"/>
                  <a:gd name="T3" fmla="*/ 7 h 8"/>
                  <a:gd name="T4" fmla="*/ 9 w 25"/>
                  <a:gd name="T5" fmla="*/ 7 h 8"/>
                  <a:gd name="T6" fmla="*/ 18 w 25"/>
                  <a:gd name="T7" fmla="*/ 7 h 8"/>
                  <a:gd name="T8" fmla="*/ 20 w 25"/>
                  <a:gd name="T9" fmla="*/ 0 h 8"/>
                  <a:gd name="T10" fmla="*/ 8 w 25"/>
                  <a:gd name="T11" fmla="*/ 1 h 8"/>
                  <a:gd name="T12" fmla="*/ 9 w 25"/>
                  <a:gd name="T13" fmla="*/ 1 h 8"/>
                  <a:gd name="T14" fmla="*/ 7 w 25"/>
                  <a:gd name="T15" fmla="*/ 1 h 8"/>
                  <a:gd name="T16" fmla="*/ 1 w 25"/>
                  <a:gd name="T17" fmla="*/ 3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8"/>
                  <a:gd name="T29" fmla="*/ 25 w 25"/>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8">
                    <a:moveTo>
                      <a:pt x="1" y="3"/>
                    </a:moveTo>
                    <a:cubicBezTo>
                      <a:pt x="0" y="4"/>
                      <a:pt x="0" y="6"/>
                      <a:pt x="2" y="7"/>
                    </a:cubicBezTo>
                    <a:cubicBezTo>
                      <a:pt x="4" y="8"/>
                      <a:pt x="7" y="8"/>
                      <a:pt x="9" y="7"/>
                    </a:cubicBezTo>
                    <a:cubicBezTo>
                      <a:pt x="12" y="7"/>
                      <a:pt x="14" y="8"/>
                      <a:pt x="18" y="7"/>
                    </a:cubicBezTo>
                    <a:cubicBezTo>
                      <a:pt x="22" y="6"/>
                      <a:pt x="25" y="1"/>
                      <a:pt x="20" y="0"/>
                    </a:cubicBezTo>
                    <a:cubicBezTo>
                      <a:pt x="16" y="0"/>
                      <a:pt x="12" y="1"/>
                      <a:pt x="8" y="1"/>
                    </a:cubicBezTo>
                    <a:cubicBezTo>
                      <a:pt x="9" y="1"/>
                      <a:pt x="9" y="1"/>
                      <a:pt x="9" y="1"/>
                    </a:cubicBezTo>
                    <a:cubicBezTo>
                      <a:pt x="9" y="1"/>
                      <a:pt x="8" y="1"/>
                      <a:pt x="7" y="1"/>
                    </a:cubicBezTo>
                    <a:cubicBezTo>
                      <a:pt x="5" y="2"/>
                      <a:pt x="3" y="1"/>
                      <a:pt x="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7" name="Freeform 75"/>
              <p:cNvSpPr>
                <a:spLocks noChangeArrowheads="1"/>
              </p:cNvSpPr>
              <p:nvPr/>
            </p:nvSpPr>
            <p:spPr bwMode="auto">
              <a:xfrm>
                <a:off x="406400" y="206375"/>
                <a:ext cx="14288" cy="7938"/>
              </a:xfrm>
              <a:custGeom>
                <a:avLst/>
                <a:gdLst>
                  <a:gd name="T0" fmla="*/ 11 w 19"/>
                  <a:gd name="T1" fmla="*/ 1 h 11"/>
                  <a:gd name="T2" fmla="*/ 5 w 19"/>
                  <a:gd name="T3" fmla="*/ 6 h 11"/>
                  <a:gd name="T4" fmla="*/ 8 w 19"/>
                  <a:gd name="T5" fmla="*/ 6 h 11"/>
                  <a:gd name="T6" fmla="*/ 10 w 19"/>
                  <a:gd name="T7" fmla="*/ 9 h 11"/>
                  <a:gd name="T8" fmla="*/ 17 w 19"/>
                  <a:gd name="T9" fmla="*/ 8 h 11"/>
                  <a:gd name="T10" fmla="*/ 11 w 19"/>
                  <a:gd name="T11" fmla="*/ 1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11" y="1"/>
                    </a:moveTo>
                    <a:cubicBezTo>
                      <a:pt x="8" y="1"/>
                      <a:pt x="0" y="5"/>
                      <a:pt x="5" y="6"/>
                    </a:cubicBezTo>
                    <a:cubicBezTo>
                      <a:pt x="6" y="6"/>
                      <a:pt x="7" y="6"/>
                      <a:pt x="8" y="6"/>
                    </a:cubicBezTo>
                    <a:cubicBezTo>
                      <a:pt x="9" y="7"/>
                      <a:pt x="9" y="8"/>
                      <a:pt x="10" y="9"/>
                    </a:cubicBezTo>
                    <a:cubicBezTo>
                      <a:pt x="11" y="10"/>
                      <a:pt x="15" y="11"/>
                      <a:pt x="17" y="8"/>
                    </a:cubicBezTo>
                    <a:cubicBezTo>
                      <a:pt x="19" y="5"/>
                      <a:pt x="16" y="0"/>
                      <a:pt x="1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8" name="Freeform 76"/>
              <p:cNvSpPr>
                <a:spLocks noChangeArrowheads="1"/>
              </p:cNvSpPr>
              <p:nvPr/>
            </p:nvSpPr>
            <p:spPr bwMode="auto">
              <a:xfrm>
                <a:off x="511175" y="269875"/>
                <a:ext cx="9525" cy="7938"/>
              </a:xfrm>
              <a:custGeom>
                <a:avLst/>
                <a:gdLst>
                  <a:gd name="T0" fmla="*/ 4 w 12"/>
                  <a:gd name="T1" fmla="*/ 4 h 9"/>
                  <a:gd name="T2" fmla="*/ 6 w 12"/>
                  <a:gd name="T3" fmla="*/ 9 h 9"/>
                  <a:gd name="T4" fmla="*/ 8 w 12"/>
                  <a:gd name="T5" fmla="*/ 1 h 9"/>
                  <a:gd name="T6" fmla="*/ 4 w 12"/>
                  <a:gd name="T7" fmla="*/ 4 h 9"/>
                  <a:gd name="T8" fmla="*/ 0 60000 65536"/>
                  <a:gd name="T9" fmla="*/ 0 60000 65536"/>
                  <a:gd name="T10" fmla="*/ 0 60000 65536"/>
                  <a:gd name="T11" fmla="*/ 0 60000 65536"/>
                  <a:gd name="T12" fmla="*/ 0 w 12"/>
                  <a:gd name="T13" fmla="*/ 0 h 9"/>
                  <a:gd name="T14" fmla="*/ 12 w 12"/>
                  <a:gd name="T15" fmla="*/ 9 h 9"/>
                </a:gdLst>
                <a:ahLst/>
                <a:cxnLst>
                  <a:cxn ang="T8">
                    <a:pos x="T0" y="T1"/>
                  </a:cxn>
                  <a:cxn ang="T9">
                    <a:pos x="T2" y="T3"/>
                  </a:cxn>
                  <a:cxn ang="T10">
                    <a:pos x="T4" y="T5"/>
                  </a:cxn>
                  <a:cxn ang="T11">
                    <a:pos x="T6" y="T7"/>
                  </a:cxn>
                </a:cxnLst>
                <a:rect l="T12" t="T13" r="T14" b="T15"/>
                <a:pathLst>
                  <a:path w="12" h="9">
                    <a:moveTo>
                      <a:pt x="4" y="4"/>
                    </a:moveTo>
                    <a:cubicBezTo>
                      <a:pt x="0" y="6"/>
                      <a:pt x="3" y="8"/>
                      <a:pt x="6" y="9"/>
                    </a:cubicBezTo>
                    <a:cubicBezTo>
                      <a:pt x="11" y="9"/>
                      <a:pt x="12" y="0"/>
                      <a:pt x="8" y="1"/>
                    </a:cubicBezTo>
                    <a:cubicBezTo>
                      <a:pt x="7" y="1"/>
                      <a:pt x="5" y="3"/>
                      <a:pt x="4"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39" name="Freeform 77"/>
              <p:cNvSpPr>
                <a:spLocks noChangeArrowheads="1"/>
              </p:cNvSpPr>
              <p:nvPr/>
            </p:nvSpPr>
            <p:spPr bwMode="auto">
              <a:xfrm>
                <a:off x="412750" y="227013"/>
                <a:ext cx="20638" cy="19050"/>
              </a:xfrm>
              <a:custGeom>
                <a:avLst/>
                <a:gdLst>
                  <a:gd name="T0" fmla="*/ 17 w 28"/>
                  <a:gd name="T1" fmla="*/ 6 h 25"/>
                  <a:gd name="T2" fmla="*/ 12 w 28"/>
                  <a:gd name="T3" fmla="*/ 2 h 25"/>
                  <a:gd name="T4" fmla="*/ 5 w 28"/>
                  <a:gd name="T5" fmla="*/ 1 h 25"/>
                  <a:gd name="T6" fmla="*/ 3 w 28"/>
                  <a:gd name="T7" fmla="*/ 5 h 25"/>
                  <a:gd name="T8" fmla="*/ 2 w 28"/>
                  <a:gd name="T9" fmla="*/ 10 h 25"/>
                  <a:gd name="T10" fmla="*/ 4 w 28"/>
                  <a:gd name="T11" fmla="*/ 11 h 25"/>
                  <a:gd name="T12" fmla="*/ 4 w 28"/>
                  <a:gd name="T13" fmla="*/ 14 h 25"/>
                  <a:gd name="T14" fmla="*/ 8 w 28"/>
                  <a:gd name="T15" fmla="*/ 15 h 25"/>
                  <a:gd name="T16" fmla="*/ 7 w 28"/>
                  <a:gd name="T17" fmla="*/ 18 h 25"/>
                  <a:gd name="T18" fmla="*/ 2 w 28"/>
                  <a:gd name="T19" fmla="*/ 19 h 25"/>
                  <a:gd name="T20" fmla="*/ 5 w 28"/>
                  <a:gd name="T21" fmla="*/ 23 h 25"/>
                  <a:gd name="T22" fmla="*/ 10 w 28"/>
                  <a:gd name="T23" fmla="*/ 25 h 25"/>
                  <a:gd name="T24" fmla="*/ 18 w 28"/>
                  <a:gd name="T25" fmla="*/ 22 h 25"/>
                  <a:gd name="T26" fmla="*/ 24 w 28"/>
                  <a:gd name="T27" fmla="*/ 19 h 25"/>
                  <a:gd name="T28" fmla="*/ 23 w 28"/>
                  <a:gd name="T29" fmla="*/ 17 h 25"/>
                  <a:gd name="T30" fmla="*/ 26 w 28"/>
                  <a:gd name="T31" fmla="*/ 15 h 25"/>
                  <a:gd name="T32" fmla="*/ 24 w 28"/>
                  <a:gd name="T33" fmla="*/ 12 h 25"/>
                  <a:gd name="T34" fmla="*/ 22 w 28"/>
                  <a:gd name="T35" fmla="*/ 7 h 25"/>
                  <a:gd name="T36" fmla="*/ 17 w 28"/>
                  <a:gd name="T37" fmla="*/ 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5"/>
                  <a:gd name="T59" fmla="*/ 28 w 28"/>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5">
                    <a:moveTo>
                      <a:pt x="17" y="6"/>
                    </a:moveTo>
                    <a:cubicBezTo>
                      <a:pt x="14" y="6"/>
                      <a:pt x="14" y="3"/>
                      <a:pt x="12" y="2"/>
                    </a:cubicBezTo>
                    <a:cubicBezTo>
                      <a:pt x="11" y="1"/>
                      <a:pt x="8" y="0"/>
                      <a:pt x="5" y="1"/>
                    </a:cubicBezTo>
                    <a:cubicBezTo>
                      <a:pt x="2" y="2"/>
                      <a:pt x="3" y="4"/>
                      <a:pt x="3" y="5"/>
                    </a:cubicBezTo>
                    <a:cubicBezTo>
                      <a:pt x="3" y="7"/>
                      <a:pt x="0" y="8"/>
                      <a:pt x="2" y="10"/>
                    </a:cubicBezTo>
                    <a:cubicBezTo>
                      <a:pt x="3" y="10"/>
                      <a:pt x="4" y="11"/>
                      <a:pt x="4" y="11"/>
                    </a:cubicBezTo>
                    <a:cubicBezTo>
                      <a:pt x="4" y="12"/>
                      <a:pt x="3" y="13"/>
                      <a:pt x="4" y="14"/>
                    </a:cubicBezTo>
                    <a:cubicBezTo>
                      <a:pt x="4" y="15"/>
                      <a:pt x="7" y="15"/>
                      <a:pt x="8" y="15"/>
                    </a:cubicBezTo>
                    <a:cubicBezTo>
                      <a:pt x="10" y="16"/>
                      <a:pt x="10" y="18"/>
                      <a:pt x="7" y="18"/>
                    </a:cubicBezTo>
                    <a:cubicBezTo>
                      <a:pt x="6" y="19"/>
                      <a:pt x="4" y="18"/>
                      <a:pt x="2" y="19"/>
                    </a:cubicBezTo>
                    <a:cubicBezTo>
                      <a:pt x="0" y="20"/>
                      <a:pt x="4" y="22"/>
                      <a:pt x="5" y="23"/>
                    </a:cubicBezTo>
                    <a:cubicBezTo>
                      <a:pt x="6" y="24"/>
                      <a:pt x="7" y="25"/>
                      <a:pt x="10" y="25"/>
                    </a:cubicBezTo>
                    <a:cubicBezTo>
                      <a:pt x="13" y="24"/>
                      <a:pt x="15" y="22"/>
                      <a:pt x="18" y="22"/>
                    </a:cubicBezTo>
                    <a:cubicBezTo>
                      <a:pt x="20" y="21"/>
                      <a:pt x="23" y="21"/>
                      <a:pt x="24" y="19"/>
                    </a:cubicBezTo>
                    <a:cubicBezTo>
                      <a:pt x="24" y="18"/>
                      <a:pt x="23" y="17"/>
                      <a:pt x="23" y="17"/>
                    </a:cubicBezTo>
                    <a:cubicBezTo>
                      <a:pt x="24" y="16"/>
                      <a:pt x="25" y="16"/>
                      <a:pt x="26" y="15"/>
                    </a:cubicBezTo>
                    <a:cubicBezTo>
                      <a:pt x="28" y="14"/>
                      <a:pt x="25" y="12"/>
                      <a:pt x="24" y="12"/>
                    </a:cubicBezTo>
                    <a:cubicBezTo>
                      <a:pt x="22" y="11"/>
                      <a:pt x="24" y="8"/>
                      <a:pt x="22" y="7"/>
                    </a:cubicBezTo>
                    <a:cubicBezTo>
                      <a:pt x="21" y="5"/>
                      <a:pt x="19" y="6"/>
                      <a:pt x="17"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0" name="Freeform 78"/>
              <p:cNvSpPr>
                <a:spLocks noChangeArrowheads="1"/>
              </p:cNvSpPr>
              <p:nvPr/>
            </p:nvSpPr>
            <p:spPr bwMode="auto">
              <a:xfrm>
                <a:off x="423863" y="254000"/>
                <a:ext cx="4763" cy="4763"/>
              </a:xfrm>
              <a:custGeom>
                <a:avLst/>
                <a:gdLst>
                  <a:gd name="T0" fmla="*/ 1 w 6"/>
                  <a:gd name="T1" fmla="*/ 4 h 7"/>
                  <a:gd name="T2" fmla="*/ 4 w 6"/>
                  <a:gd name="T3" fmla="*/ 5 h 7"/>
                  <a:gd name="T4" fmla="*/ 6 w 6"/>
                  <a:gd name="T5" fmla="*/ 0 h 7"/>
                  <a:gd name="T6" fmla="*/ 1 w 6"/>
                  <a:gd name="T7" fmla="*/ 4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4"/>
                    </a:moveTo>
                    <a:cubicBezTo>
                      <a:pt x="1" y="4"/>
                      <a:pt x="2" y="7"/>
                      <a:pt x="4" y="5"/>
                    </a:cubicBezTo>
                    <a:cubicBezTo>
                      <a:pt x="6" y="4"/>
                      <a:pt x="5" y="2"/>
                      <a:pt x="6" y="0"/>
                    </a:cubicBezTo>
                    <a:cubicBezTo>
                      <a:pt x="3" y="0"/>
                      <a:pt x="0" y="1"/>
                      <a:pt x="1"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1" name="Freeform 79"/>
              <p:cNvSpPr>
                <a:spLocks noChangeArrowheads="1"/>
              </p:cNvSpPr>
              <p:nvPr/>
            </p:nvSpPr>
            <p:spPr bwMode="auto">
              <a:xfrm>
                <a:off x="425450" y="276225"/>
                <a:ext cx="4763" cy="4763"/>
              </a:xfrm>
              <a:custGeom>
                <a:avLst/>
                <a:gdLst>
                  <a:gd name="T0" fmla="*/ 6 w 6"/>
                  <a:gd name="T1" fmla="*/ 3 h 6"/>
                  <a:gd name="T2" fmla="*/ 0 w 6"/>
                  <a:gd name="T3" fmla="*/ 3 h 6"/>
                  <a:gd name="T4" fmla="*/ 6 w 6"/>
                  <a:gd name="T5" fmla="*/ 3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6" y="3"/>
                    </a:moveTo>
                    <a:cubicBezTo>
                      <a:pt x="6" y="1"/>
                      <a:pt x="0" y="0"/>
                      <a:pt x="0" y="3"/>
                    </a:cubicBezTo>
                    <a:cubicBezTo>
                      <a:pt x="0" y="6"/>
                      <a:pt x="5" y="6"/>
                      <a:pt x="6"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2" name="Freeform 80"/>
              <p:cNvSpPr>
                <a:spLocks noChangeArrowheads="1"/>
              </p:cNvSpPr>
              <p:nvPr/>
            </p:nvSpPr>
            <p:spPr bwMode="auto">
              <a:xfrm>
                <a:off x="515938" y="554038"/>
                <a:ext cx="4763" cy="4763"/>
              </a:xfrm>
              <a:custGeom>
                <a:avLst/>
                <a:gdLst>
                  <a:gd name="T0" fmla="*/ 3 w 6"/>
                  <a:gd name="T1" fmla="*/ 6 h 7"/>
                  <a:gd name="T2" fmla="*/ 5 w 6"/>
                  <a:gd name="T3" fmla="*/ 4 h 7"/>
                  <a:gd name="T4" fmla="*/ 3 w 6"/>
                  <a:gd name="T5" fmla="*/ 0 h 7"/>
                  <a:gd name="T6" fmla="*/ 3 w 6"/>
                  <a:gd name="T7" fmla="*/ 6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6"/>
                    </a:moveTo>
                    <a:cubicBezTo>
                      <a:pt x="5" y="7"/>
                      <a:pt x="6" y="6"/>
                      <a:pt x="5" y="4"/>
                    </a:cubicBezTo>
                    <a:cubicBezTo>
                      <a:pt x="5" y="2"/>
                      <a:pt x="5" y="1"/>
                      <a:pt x="3" y="0"/>
                    </a:cubicBezTo>
                    <a:cubicBezTo>
                      <a:pt x="0" y="1"/>
                      <a:pt x="0" y="5"/>
                      <a:pt x="3"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3" name="Freeform 81"/>
              <p:cNvSpPr>
                <a:spLocks noChangeArrowheads="1"/>
              </p:cNvSpPr>
              <p:nvPr/>
            </p:nvSpPr>
            <p:spPr bwMode="auto">
              <a:xfrm>
                <a:off x="512763" y="563563"/>
                <a:ext cx="12700" cy="17463"/>
              </a:xfrm>
              <a:custGeom>
                <a:avLst/>
                <a:gdLst>
                  <a:gd name="T0" fmla="*/ 5 w 16"/>
                  <a:gd name="T1" fmla="*/ 23 h 24"/>
                  <a:gd name="T2" fmla="*/ 15 w 16"/>
                  <a:gd name="T3" fmla="*/ 16 h 24"/>
                  <a:gd name="T4" fmla="*/ 10 w 16"/>
                  <a:gd name="T5" fmla="*/ 4 h 24"/>
                  <a:gd name="T6" fmla="*/ 6 w 16"/>
                  <a:gd name="T7" fmla="*/ 1 h 24"/>
                  <a:gd name="T8" fmla="*/ 6 w 16"/>
                  <a:gd name="T9" fmla="*/ 7 h 24"/>
                  <a:gd name="T10" fmla="*/ 5 w 16"/>
                  <a:gd name="T11" fmla="*/ 23 h 24"/>
                  <a:gd name="T12" fmla="*/ 0 60000 65536"/>
                  <a:gd name="T13" fmla="*/ 0 60000 65536"/>
                  <a:gd name="T14" fmla="*/ 0 60000 65536"/>
                  <a:gd name="T15" fmla="*/ 0 60000 65536"/>
                  <a:gd name="T16" fmla="*/ 0 60000 65536"/>
                  <a:gd name="T17" fmla="*/ 0 60000 65536"/>
                  <a:gd name="T18" fmla="*/ 0 w 16"/>
                  <a:gd name="T19" fmla="*/ 0 h 24"/>
                  <a:gd name="T20" fmla="*/ 16 w 1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6" h="24">
                    <a:moveTo>
                      <a:pt x="5" y="23"/>
                    </a:moveTo>
                    <a:cubicBezTo>
                      <a:pt x="8" y="24"/>
                      <a:pt x="16" y="20"/>
                      <a:pt x="15" y="16"/>
                    </a:cubicBezTo>
                    <a:cubicBezTo>
                      <a:pt x="15" y="12"/>
                      <a:pt x="10" y="9"/>
                      <a:pt x="10" y="4"/>
                    </a:cubicBezTo>
                    <a:cubicBezTo>
                      <a:pt x="10" y="2"/>
                      <a:pt x="9" y="0"/>
                      <a:pt x="6" y="1"/>
                    </a:cubicBezTo>
                    <a:cubicBezTo>
                      <a:pt x="4" y="2"/>
                      <a:pt x="6" y="6"/>
                      <a:pt x="6" y="7"/>
                    </a:cubicBezTo>
                    <a:cubicBezTo>
                      <a:pt x="7" y="11"/>
                      <a:pt x="0" y="20"/>
                      <a:pt x="5" y="2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4" name="Freeform 82"/>
              <p:cNvSpPr>
                <a:spLocks noChangeArrowheads="1"/>
              </p:cNvSpPr>
              <p:nvPr/>
            </p:nvSpPr>
            <p:spPr bwMode="auto">
              <a:xfrm>
                <a:off x="414338" y="306388"/>
                <a:ext cx="38100" cy="36513"/>
              </a:xfrm>
              <a:custGeom>
                <a:avLst/>
                <a:gdLst>
                  <a:gd name="T0" fmla="*/ 42 w 50"/>
                  <a:gd name="T1" fmla="*/ 12 h 48"/>
                  <a:gd name="T2" fmla="*/ 50 w 50"/>
                  <a:gd name="T3" fmla="*/ 6 h 48"/>
                  <a:gd name="T4" fmla="*/ 41 w 50"/>
                  <a:gd name="T5" fmla="*/ 3 h 48"/>
                  <a:gd name="T6" fmla="*/ 34 w 50"/>
                  <a:gd name="T7" fmla="*/ 3 h 48"/>
                  <a:gd name="T8" fmla="*/ 27 w 50"/>
                  <a:gd name="T9" fmla="*/ 2 h 48"/>
                  <a:gd name="T10" fmla="*/ 12 w 50"/>
                  <a:gd name="T11" fmla="*/ 4 h 48"/>
                  <a:gd name="T12" fmla="*/ 7 w 50"/>
                  <a:gd name="T13" fmla="*/ 9 h 48"/>
                  <a:gd name="T14" fmla="*/ 8 w 50"/>
                  <a:gd name="T15" fmla="*/ 15 h 48"/>
                  <a:gd name="T16" fmla="*/ 2 w 50"/>
                  <a:gd name="T17" fmla="*/ 25 h 48"/>
                  <a:gd name="T18" fmla="*/ 1 w 50"/>
                  <a:gd name="T19" fmla="*/ 40 h 48"/>
                  <a:gd name="T20" fmla="*/ 7 w 50"/>
                  <a:gd name="T21" fmla="*/ 48 h 48"/>
                  <a:gd name="T22" fmla="*/ 17 w 50"/>
                  <a:gd name="T23" fmla="*/ 42 h 48"/>
                  <a:gd name="T24" fmla="*/ 19 w 50"/>
                  <a:gd name="T25" fmla="*/ 33 h 48"/>
                  <a:gd name="T26" fmla="*/ 18 w 50"/>
                  <a:gd name="T27" fmla="*/ 29 h 48"/>
                  <a:gd name="T28" fmla="*/ 31 w 50"/>
                  <a:gd name="T29" fmla="*/ 30 h 48"/>
                  <a:gd name="T30" fmla="*/ 33 w 50"/>
                  <a:gd name="T31" fmla="*/ 25 h 48"/>
                  <a:gd name="T32" fmla="*/ 38 w 50"/>
                  <a:gd name="T33" fmla="*/ 20 h 48"/>
                  <a:gd name="T34" fmla="*/ 40 w 50"/>
                  <a:gd name="T35" fmla="*/ 15 h 48"/>
                  <a:gd name="T36" fmla="*/ 42 w 50"/>
                  <a:gd name="T37" fmla="*/ 12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48"/>
                  <a:gd name="T59" fmla="*/ 50 w 50"/>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48">
                    <a:moveTo>
                      <a:pt x="42" y="12"/>
                    </a:moveTo>
                    <a:cubicBezTo>
                      <a:pt x="46" y="11"/>
                      <a:pt x="50" y="9"/>
                      <a:pt x="50" y="6"/>
                    </a:cubicBezTo>
                    <a:cubicBezTo>
                      <a:pt x="50" y="3"/>
                      <a:pt x="44" y="2"/>
                      <a:pt x="41" y="3"/>
                    </a:cubicBezTo>
                    <a:cubicBezTo>
                      <a:pt x="39" y="3"/>
                      <a:pt x="36" y="3"/>
                      <a:pt x="34" y="3"/>
                    </a:cubicBezTo>
                    <a:cubicBezTo>
                      <a:pt x="31" y="3"/>
                      <a:pt x="30" y="2"/>
                      <a:pt x="27" y="2"/>
                    </a:cubicBezTo>
                    <a:cubicBezTo>
                      <a:pt x="22" y="0"/>
                      <a:pt x="17" y="2"/>
                      <a:pt x="12" y="4"/>
                    </a:cubicBezTo>
                    <a:cubicBezTo>
                      <a:pt x="9" y="5"/>
                      <a:pt x="5" y="7"/>
                      <a:pt x="7" y="9"/>
                    </a:cubicBezTo>
                    <a:cubicBezTo>
                      <a:pt x="8" y="11"/>
                      <a:pt x="12" y="14"/>
                      <a:pt x="8" y="15"/>
                    </a:cubicBezTo>
                    <a:cubicBezTo>
                      <a:pt x="3" y="17"/>
                      <a:pt x="3" y="21"/>
                      <a:pt x="2" y="25"/>
                    </a:cubicBezTo>
                    <a:cubicBezTo>
                      <a:pt x="2" y="30"/>
                      <a:pt x="0" y="35"/>
                      <a:pt x="1" y="40"/>
                    </a:cubicBezTo>
                    <a:cubicBezTo>
                      <a:pt x="2" y="42"/>
                      <a:pt x="3" y="48"/>
                      <a:pt x="7" y="48"/>
                    </a:cubicBezTo>
                    <a:cubicBezTo>
                      <a:pt x="10" y="48"/>
                      <a:pt x="15" y="44"/>
                      <a:pt x="17" y="42"/>
                    </a:cubicBezTo>
                    <a:cubicBezTo>
                      <a:pt x="20" y="40"/>
                      <a:pt x="21" y="35"/>
                      <a:pt x="19" y="33"/>
                    </a:cubicBezTo>
                    <a:cubicBezTo>
                      <a:pt x="18" y="32"/>
                      <a:pt x="14" y="29"/>
                      <a:pt x="18" y="29"/>
                    </a:cubicBezTo>
                    <a:cubicBezTo>
                      <a:pt x="22" y="29"/>
                      <a:pt x="28" y="35"/>
                      <a:pt x="31" y="30"/>
                    </a:cubicBezTo>
                    <a:cubicBezTo>
                      <a:pt x="32" y="29"/>
                      <a:pt x="32" y="27"/>
                      <a:pt x="33" y="25"/>
                    </a:cubicBezTo>
                    <a:cubicBezTo>
                      <a:pt x="34" y="23"/>
                      <a:pt x="36" y="22"/>
                      <a:pt x="38" y="20"/>
                    </a:cubicBezTo>
                    <a:cubicBezTo>
                      <a:pt x="38" y="18"/>
                      <a:pt x="40" y="17"/>
                      <a:pt x="40" y="15"/>
                    </a:cubicBezTo>
                    <a:cubicBezTo>
                      <a:pt x="40" y="13"/>
                      <a:pt x="39" y="13"/>
                      <a:pt x="42" y="1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5" name="Freeform 83"/>
              <p:cNvSpPr>
                <a:spLocks noChangeArrowheads="1"/>
              </p:cNvSpPr>
              <p:nvPr/>
            </p:nvSpPr>
            <p:spPr bwMode="auto">
              <a:xfrm>
                <a:off x="412750" y="282575"/>
                <a:ext cx="23813" cy="19050"/>
              </a:xfrm>
              <a:custGeom>
                <a:avLst/>
                <a:gdLst>
                  <a:gd name="T0" fmla="*/ 9 w 31"/>
                  <a:gd name="T1" fmla="*/ 5 h 25"/>
                  <a:gd name="T2" fmla="*/ 7 w 31"/>
                  <a:gd name="T3" fmla="*/ 20 h 25"/>
                  <a:gd name="T4" fmla="*/ 26 w 31"/>
                  <a:gd name="T5" fmla="*/ 19 h 25"/>
                  <a:gd name="T6" fmla="*/ 22 w 31"/>
                  <a:gd name="T7" fmla="*/ 4 h 25"/>
                  <a:gd name="T8" fmla="*/ 9 w 31"/>
                  <a:gd name="T9" fmla="*/ 5 h 25"/>
                  <a:gd name="T10" fmla="*/ 0 60000 65536"/>
                  <a:gd name="T11" fmla="*/ 0 60000 65536"/>
                  <a:gd name="T12" fmla="*/ 0 60000 65536"/>
                  <a:gd name="T13" fmla="*/ 0 60000 65536"/>
                  <a:gd name="T14" fmla="*/ 0 60000 65536"/>
                  <a:gd name="T15" fmla="*/ 0 w 31"/>
                  <a:gd name="T16" fmla="*/ 0 h 25"/>
                  <a:gd name="T17" fmla="*/ 31 w 31"/>
                  <a:gd name="T18" fmla="*/ 25 h 25"/>
                </a:gdLst>
                <a:ahLst/>
                <a:cxnLst>
                  <a:cxn ang="T10">
                    <a:pos x="T0" y="T1"/>
                  </a:cxn>
                  <a:cxn ang="T11">
                    <a:pos x="T2" y="T3"/>
                  </a:cxn>
                  <a:cxn ang="T12">
                    <a:pos x="T4" y="T5"/>
                  </a:cxn>
                  <a:cxn ang="T13">
                    <a:pos x="T6" y="T7"/>
                  </a:cxn>
                  <a:cxn ang="T14">
                    <a:pos x="T8" y="T9"/>
                  </a:cxn>
                </a:cxnLst>
                <a:rect l="T15" t="T16" r="T17" b="T18"/>
                <a:pathLst>
                  <a:path w="31" h="25">
                    <a:moveTo>
                      <a:pt x="9" y="5"/>
                    </a:moveTo>
                    <a:cubicBezTo>
                      <a:pt x="7" y="9"/>
                      <a:pt x="0" y="18"/>
                      <a:pt x="7" y="20"/>
                    </a:cubicBezTo>
                    <a:cubicBezTo>
                      <a:pt x="12" y="22"/>
                      <a:pt x="22" y="25"/>
                      <a:pt x="26" y="19"/>
                    </a:cubicBezTo>
                    <a:cubicBezTo>
                      <a:pt x="31" y="12"/>
                      <a:pt x="25" y="9"/>
                      <a:pt x="22" y="4"/>
                    </a:cubicBezTo>
                    <a:cubicBezTo>
                      <a:pt x="20" y="1"/>
                      <a:pt x="11" y="0"/>
                      <a:pt x="9"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6" name="Freeform 84"/>
              <p:cNvSpPr>
                <a:spLocks noChangeArrowheads="1"/>
              </p:cNvSpPr>
              <p:nvPr/>
            </p:nvSpPr>
            <p:spPr bwMode="auto">
              <a:xfrm>
                <a:off x="815975" y="285750"/>
                <a:ext cx="4763" cy="6350"/>
              </a:xfrm>
              <a:custGeom>
                <a:avLst/>
                <a:gdLst>
                  <a:gd name="T0" fmla="*/ 5 w 6"/>
                  <a:gd name="T1" fmla="*/ 7 h 8"/>
                  <a:gd name="T2" fmla="*/ 5 w 6"/>
                  <a:gd name="T3" fmla="*/ 4 h 8"/>
                  <a:gd name="T4" fmla="*/ 2 w 6"/>
                  <a:gd name="T5" fmla="*/ 1 h 8"/>
                  <a:gd name="T6" fmla="*/ 2 w 6"/>
                  <a:gd name="T7" fmla="*/ 6 h 8"/>
                  <a:gd name="T8" fmla="*/ 5 w 6"/>
                  <a:gd name="T9" fmla="*/ 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5" y="7"/>
                    </a:moveTo>
                    <a:cubicBezTo>
                      <a:pt x="6" y="7"/>
                      <a:pt x="5" y="5"/>
                      <a:pt x="5" y="4"/>
                    </a:cubicBezTo>
                    <a:cubicBezTo>
                      <a:pt x="5" y="2"/>
                      <a:pt x="3" y="1"/>
                      <a:pt x="2" y="1"/>
                    </a:cubicBezTo>
                    <a:cubicBezTo>
                      <a:pt x="0" y="0"/>
                      <a:pt x="2" y="5"/>
                      <a:pt x="2" y="6"/>
                    </a:cubicBezTo>
                    <a:cubicBezTo>
                      <a:pt x="3" y="7"/>
                      <a:pt x="4" y="8"/>
                      <a:pt x="5"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7" name="Freeform 85"/>
              <p:cNvSpPr>
                <a:spLocks noChangeArrowheads="1"/>
              </p:cNvSpPr>
              <p:nvPr/>
            </p:nvSpPr>
            <p:spPr bwMode="auto">
              <a:xfrm>
                <a:off x="376238" y="222250"/>
                <a:ext cx="30163" cy="25400"/>
              </a:xfrm>
              <a:custGeom>
                <a:avLst/>
                <a:gdLst>
                  <a:gd name="T0" fmla="*/ 29 w 40"/>
                  <a:gd name="T1" fmla="*/ 13 h 34"/>
                  <a:gd name="T2" fmla="*/ 25 w 40"/>
                  <a:gd name="T3" fmla="*/ 7 h 34"/>
                  <a:gd name="T4" fmla="*/ 22 w 40"/>
                  <a:gd name="T5" fmla="*/ 8 h 34"/>
                  <a:gd name="T6" fmla="*/ 18 w 40"/>
                  <a:gd name="T7" fmla="*/ 8 h 34"/>
                  <a:gd name="T8" fmla="*/ 16 w 40"/>
                  <a:gd name="T9" fmla="*/ 2 h 34"/>
                  <a:gd name="T10" fmla="*/ 13 w 40"/>
                  <a:gd name="T11" fmla="*/ 1 h 34"/>
                  <a:gd name="T12" fmla="*/ 6 w 40"/>
                  <a:gd name="T13" fmla="*/ 2 h 34"/>
                  <a:gd name="T14" fmla="*/ 0 w 40"/>
                  <a:gd name="T15" fmla="*/ 9 h 34"/>
                  <a:gd name="T16" fmla="*/ 5 w 40"/>
                  <a:gd name="T17" fmla="*/ 12 h 34"/>
                  <a:gd name="T18" fmla="*/ 9 w 40"/>
                  <a:gd name="T19" fmla="*/ 19 h 34"/>
                  <a:gd name="T20" fmla="*/ 5 w 40"/>
                  <a:gd name="T21" fmla="*/ 20 h 34"/>
                  <a:gd name="T22" fmla="*/ 1 w 40"/>
                  <a:gd name="T23" fmla="*/ 23 h 34"/>
                  <a:gd name="T24" fmla="*/ 15 w 40"/>
                  <a:gd name="T25" fmla="*/ 28 h 34"/>
                  <a:gd name="T26" fmla="*/ 17 w 40"/>
                  <a:gd name="T27" fmla="*/ 25 h 34"/>
                  <a:gd name="T28" fmla="*/ 21 w 40"/>
                  <a:gd name="T29" fmla="*/ 25 h 34"/>
                  <a:gd name="T30" fmla="*/ 25 w 40"/>
                  <a:gd name="T31" fmla="*/ 26 h 34"/>
                  <a:gd name="T32" fmla="*/ 29 w 40"/>
                  <a:gd name="T33" fmla="*/ 27 h 34"/>
                  <a:gd name="T34" fmla="*/ 34 w 40"/>
                  <a:gd name="T35" fmla="*/ 34 h 34"/>
                  <a:gd name="T36" fmla="*/ 38 w 40"/>
                  <a:gd name="T37" fmla="*/ 27 h 34"/>
                  <a:gd name="T38" fmla="*/ 36 w 40"/>
                  <a:gd name="T39" fmla="*/ 25 h 34"/>
                  <a:gd name="T40" fmla="*/ 35 w 40"/>
                  <a:gd name="T41" fmla="*/ 19 h 34"/>
                  <a:gd name="T42" fmla="*/ 29 w 40"/>
                  <a:gd name="T43" fmla="*/ 13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4"/>
                  <a:gd name="T68" fmla="*/ 40 w 40"/>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4">
                    <a:moveTo>
                      <a:pt x="29" y="13"/>
                    </a:moveTo>
                    <a:cubicBezTo>
                      <a:pt x="26" y="11"/>
                      <a:pt x="29" y="8"/>
                      <a:pt x="25" y="7"/>
                    </a:cubicBezTo>
                    <a:cubicBezTo>
                      <a:pt x="24" y="6"/>
                      <a:pt x="23" y="8"/>
                      <a:pt x="22" y="8"/>
                    </a:cubicBezTo>
                    <a:cubicBezTo>
                      <a:pt x="21" y="10"/>
                      <a:pt x="19" y="9"/>
                      <a:pt x="18" y="8"/>
                    </a:cubicBezTo>
                    <a:cubicBezTo>
                      <a:pt x="18" y="6"/>
                      <a:pt x="18" y="3"/>
                      <a:pt x="16" y="2"/>
                    </a:cubicBezTo>
                    <a:cubicBezTo>
                      <a:pt x="15" y="2"/>
                      <a:pt x="14" y="1"/>
                      <a:pt x="13" y="1"/>
                    </a:cubicBezTo>
                    <a:cubicBezTo>
                      <a:pt x="11" y="0"/>
                      <a:pt x="8" y="1"/>
                      <a:pt x="6" y="2"/>
                    </a:cubicBezTo>
                    <a:cubicBezTo>
                      <a:pt x="2" y="4"/>
                      <a:pt x="1" y="6"/>
                      <a:pt x="0" y="9"/>
                    </a:cubicBezTo>
                    <a:cubicBezTo>
                      <a:pt x="0" y="13"/>
                      <a:pt x="3" y="11"/>
                      <a:pt x="5" y="12"/>
                    </a:cubicBezTo>
                    <a:cubicBezTo>
                      <a:pt x="7" y="13"/>
                      <a:pt x="14" y="17"/>
                      <a:pt x="9" y="19"/>
                    </a:cubicBezTo>
                    <a:cubicBezTo>
                      <a:pt x="8" y="20"/>
                      <a:pt x="6" y="20"/>
                      <a:pt x="5" y="20"/>
                    </a:cubicBezTo>
                    <a:cubicBezTo>
                      <a:pt x="3" y="21"/>
                      <a:pt x="1" y="22"/>
                      <a:pt x="1" y="23"/>
                    </a:cubicBezTo>
                    <a:cubicBezTo>
                      <a:pt x="1" y="26"/>
                      <a:pt x="11" y="31"/>
                      <a:pt x="15" y="28"/>
                    </a:cubicBezTo>
                    <a:cubicBezTo>
                      <a:pt x="16" y="28"/>
                      <a:pt x="16" y="26"/>
                      <a:pt x="17" y="25"/>
                    </a:cubicBezTo>
                    <a:cubicBezTo>
                      <a:pt x="18" y="24"/>
                      <a:pt x="20" y="24"/>
                      <a:pt x="21" y="25"/>
                    </a:cubicBezTo>
                    <a:cubicBezTo>
                      <a:pt x="22" y="26"/>
                      <a:pt x="23" y="26"/>
                      <a:pt x="25" y="26"/>
                    </a:cubicBezTo>
                    <a:cubicBezTo>
                      <a:pt x="27" y="26"/>
                      <a:pt x="29" y="26"/>
                      <a:pt x="29" y="27"/>
                    </a:cubicBezTo>
                    <a:cubicBezTo>
                      <a:pt x="29" y="30"/>
                      <a:pt x="29" y="34"/>
                      <a:pt x="34" y="34"/>
                    </a:cubicBezTo>
                    <a:cubicBezTo>
                      <a:pt x="40" y="34"/>
                      <a:pt x="40" y="30"/>
                      <a:pt x="38" y="27"/>
                    </a:cubicBezTo>
                    <a:cubicBezTo>
                      <a:pt x="37" y="26"/>
                      <a:pt x="37" y="25"/>
                      <a:pt x="36" y="25"/>
                    </a:cubicBezTo>
                    <a:cubicBezTo>
                      <a:pt x="34" y="23"/>
                      <a:pt x="35" y="21"/>
                      <a:pt x="35" y="19"/>
                    </a:cubicBezTo>
                    <a:cubicBezTo>
                      <a:pt x="35" y="16"/>
                      <a:pt x="32" y="15"/>
                      <a:pt x="29"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8" name="Freeform 86"/>
              <p:cNvSpPr>
                <a:spLocks noChangeArrowheads="1"/>
              </p:cNvSpPr>
              <p:nvPr/>
            </p:nvSpPr>
            <p:spPr bwMode="auto">
              <a:xfrm>
                <a:off x="298450" y="268288"/>
                <a:ext cx="73025" cy="50800"/>
              </a:xfrm>
              <a:custGeom>
                <a:avLst/>
                <a:gdLst>
                  <a:gd name="T0" fmla="*/ 40 w 98"/>
                  <a:gd name="T1" fmla="*/ 21 h 66"/>
                  <a:gd name="T2" fmla="*/ 33 w 98"/>
                  <a:gd name="T3" fmla="*/ 21 h 66"/>
                  <a:gd name="T4" fmla="*/ 27 w 98"/>
                  <a:gd name="T5" fmla="*/ 18 h 66"/>
                  <a:gd name="T6" fmla="*/ 21 w 98"/>
                  <a:gd name="T7" fmla="*/ 25 h 66"/>
                  <a:gd name="T8" fmla="*/ 13 w 98"/>
                  <a:gd name="T9" fmla="*/ 33 h 66"/>
                  <a:gd name="T10" fmla="*/ 18 w 98"/>
                  <a:gd name="T11" fmla="*/ 35 h 66"/>
                  <a:gd name="T12" fmla="*/ 12 w 98"/>
                  <a:gd name="T13" fmla="*/ 39 h 66"/>
                  <a:gd name="T14" fmla="*/ 17 w 98"/>
                  <a:gd name="T15" fmla="*/ 41 h 66"/>
                  <a:gd name="T16" fmla="*/ 5 w 98"/>
                  <a:gd name="T17" fmla="*/ 45 h 66"/>
                  <a:gd name="T18" fmla="*/ 7 w 98"/>
                  <a:gd name="T19" fmla="*/ 51 h 66"/>
                  <a:gd name="T20" fmla="*/ 11 w 98"/>
                  <a:gd name="T21" fmla="*/ 51 h 66"/>
                  <a:gd name="T22" fmla="*/ 13 w 98"/>
                  <a:gd name="T23" fmla="*/ 55 h 66"/>
                  <a:gd name="T24" fmla="*/ 22 w 98"/>
                  <a:gd name="T25" fmla="*/ 50 h 66"/>
                  <a:gd name="T26" fmla="*/ 25 w 98"/>
                  <a:gd name="T27" fmla="*/ 48 h 66"/>
                  <a:gd name="T28" fmla="*/ 29 w 98"/>
                  <a:gd name="T29" fmla="*/ 48 h 66"/>
                  <a:gd name="T30" fmla="*/ 34 w 98"/>
                  <a:gd name="T31" fmla="*/ 48 h 66"/>
                  <a:gd name="T32" fmla="*/ 41 w 98"/>
                  <a:gd name="T33" fmla="*/ 47 h 66"/>
                  <a:gd name="T34" fmla="*/ 29 w 98"/>
                  <a:gd name="T35" fmla="*/ 52 h 66"/>
                  <a:gd name="T36" fmla="*/ 21 w 98"/>
                  <a:gd name="T37" fmla="*/ 61 h 66"/>
                  <a:gd name="T38" fmla="*/ 30 w 98"/>
                  <a:gd name="T39" fmla="*/ 66 h 66"/>
                  <a:gd name="T40" fmla="*/ 37 w 98"/>
                  <a:gd name="T41" fmla="*/ 64 h 66"/>
                  <a:gd name="T42" fmla="*/ 43 w 98"/>
                  <a:gd name="T43" fmla="*/ 58 h 66"/>
                  <a:gd name="T44" fmla="*/ 50 w 98"/>
                  <a:gd name="T45" fmla="*/ 53 h 66"/>
                  <a:gd name="T46" fmla="*/ 55 w 98"/>
                  <a:gd name="T47" fmla="*/ 48 h 66"/>
                  <a:gd name="T48" fmla="*/ 66 w 98"/>
                  <a:gd name="T49" fmla="*/ 47 h 66"/>
                  <a:gd name="T50" fmla="*/ 73 w 98"/>
                  <a:gd name="T51" fmla="*/ 44 h 66"/>
                  <a:gd name="T52" fmla="*/ 85 w 98"/>
                  <a:gd name="T53" fmla="*/ 38 h 66"/>
                  <a:gd name="T54" fmla="*/ 86 w 98"/>
                  <a:gd name="T55" fmla="*/ 18 h 66"/>
                  <a:gd name="T56" fmla="*/ 79 w 98"/>
                  <a:gd name="T57" fmla="*/ 23 h 66"/>
                  <a:gd name="T58" fmla="*/ 74 w 98"/>
                  <a:gd name="T59" fmla="*/ 19 h 66"/>
                  <a:gd name="T60" fmla="*/ 72 w 98"/>
                  <a:gd name="T61" fmla="*/ 16 h 66"/>
                  <a:gd name="T62" fmla="*/ 72 w 98"/>
                  <a:gd name="T63" fmla="*/ 11 h 66"/>
                  <a:gd name="T64" fmla="*/ 73 w 98"/>
                  <a:gd name="T65" fmla="*/ 2 h 66"/>
                  <a:gd name="T66" fmla="*/ 68 w 98"/>
                  <a:gd name="T67" fmla="*/ 5 h 66"/>
                  <a:gd name="T68" fmla="*/ 60 w 98"/>
                  <a:gd name="T69" fmla="*/ 11 h 66"/>
                  <a:gd name="T70" fmla="*/ 59 w 98"/>
                  <a:gd name="T71" fmla="*/ 18 h 66"/>
                  <a:gd name="T72" fmla="*/ 63 w 98"/>
                  <a:gd name="T73" fmla="*/ 19 h 66"/>
                  <a:gd name="T74" fmla="*/ 63 w 98"/>
                  <a:gd name="T75" fmla="*/ 24 h 66"/>
                  <a:gd name="T76" fmla="*/ 66 w 98"/>
                  <a:gd name="T77" fmla="*/ 31 h 66"/>
                  <a:gd name="T78" fmla="*/ 55 w 98"/>
                  <a:gd name="T79" fmla="*/ 33 h 66"/>
                  <a:gd name="T80" fmla="*/ 50 w 98"/>
                  <a:gd name="T81" fmla="*/ 32 h 66"/>
                  <a:gd name="T82" fmla="*/ 50 w 98"/>
                  <a:gd name="T83" fmla="*/ 29 h 66"/>
                  <a:gd name="T84" fmla="*/ 47 w 98"/>
                  <a:gd name="T85" fmla="*/ 27 h 66"/>
                  <a:gd name="T86" fmla="*/ 47 w 98"/>
                  <a:gd name="T87" fmla="*/ 22 h 66"/>
                  <a:gd name="T88" fmla="*/ 40 w 98"/>
                  <a:gd name="T89" fmla="*/ 21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66"/>
                  <a:gd name="T137" fmla="*/ 98 w 98"/>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66">
                    <a:moveTo>
                      <a:pt x="40" y="21"/>
                    </a:moveTo>
                    <a:cubicBezTo>
                      <a:pt x="38" y="23"/>
                      <a:pt x="33" y="24"/>
                      <a:pt x="33" y="21"/>
                    </a:cubicBezTo>
                    <a:cubicBezTo>
                      <a:pt x="33" y="18"/>
                      <a:pt x="32" y="17"/>
                      <a:pt x="27" y="18"/>
                    </a:cubicBezTo>
                    <a:cubicBezTo>
                      <a:pt x="24" y="18"/>
                      <a:pt x="24" y="23"/>
                      <a:pt x="21" y="25"/>
                    </a:cubicBezTo>
                    <a:cubicBezTo>
                      <a:pt x="17" y="27"/>
                      <a:pt x="13" y="30"/>
                      <a:pt x="13" y="33"/>
                    </a:cubicBezTo>
                    <a:cubicBezTo>
                      <a:pt x="13" y="35"/>
                      <a:pt x="18" y="33"/>
                      <a:pt x="18" y="35"/>
                    </a:cubicBezTo>
                    <a:cubicBezTo>
                      <a:pt x="18" y="36"/>
                      <a:pt x="11" y="37"/>
                      <a:pt x="12" y="39"/>
                    </a:cubicBezTo>
                    <a:cubicBezTo>
                      <a:pt x="12" y="40"/>
                      <a:pt x="23" y="38"/>
                      <a:pt x="17" y="41"/>
                    </a:cubicBezTo>
                    <a:cubicBezTo>
                      <a:pt x="13" y="42"/>
                      <a:pt x="8" y="42"/>
                      <a:pt x="5" y="45"/>
                    </a:cubicBezTo>
                    <a:cubicBezTo>
                      <a:pt x="0" y="49"/>
                      <a:pt x="4" y="51"/>
                      <a:pt x="7" y="51"/>
                    </a:cubicBezTo>
                    <a:cubicBezTo>
                      <a:pt x="9" y="51"/>
                      <a:pt x="11" y="50"/>
                      <a:pt x="11" y="51"/>
                    </a:cubicBezTo>
                    <a:cubicBezTo>
                      <a:pt x="12" y="52"/>
                      <a:pt x="11" y="54"/>
                      <a:pt x="13" y="55"/>
                    </a:cubicBezTo>
                    <a:cubicBezTo>
                      <a:pt x="16" y="56"/>
                      <a:pt x="19" y="53"/>
                      <a:pt x="22" y="50"/>
                    </a:cubicBezTo>
                    <a:cubicBezTo>
                      <a:pt x="22" y="49"/>
                      <a:pt x="23" y="47"/>
                      <a:pt x="25" y="48"/>
                    </a:cubicBezTo>
                    <a:cubicBezTo>
                      <a:pt x="26" y="49"/>
                      <a:pt x="27" y="49"/>
                      <a:pt x="29" y="48"/>
                    </a:cubicBezTo>
                    <a:cubicBezTo>
                      <a:pt x="31" y="47"/>
                      <a:pt x="32" y="48"/>
                      <a:pt x="34" y="48"/>
                    </a:cubicBezTo>
                    <a:cubicBezTo>
                      <a:pt x="36" y="47"/>
                      <a:pt x="42" y="45"/>
                      <a:pt x="41" y="47"/>
                    </a:cubicBezTo>
                    <a:cubicBezTo>
                      <a:pt x="39" y="51"/>
                      <a:pt x="32" y="49"/>
                      <a:pt x="29" y="52"/>
                    </a:cubicBezTo>
                    <a:cubicBezTo>
                      <a:pt x="27" y="56"/>
                      <a:pt x="20" y="56"/>
                      <a:pt x="21" y="61"/>
                    </a:cubicBezTo>
                    <a:cubicBezTo>
                      <a:pt x="22" y="64"/>
                      <a:pt x="26" y="66"/>
                      <a:pt x="30" y="66"/>
                    </a:cubicBezTo>
                    <a:cubicBezTo>
                      <a:pt x="32" y="66"/>
                      <a:pt x="35" y="65"/>
                      <a:pt x="37" y="64"/>
                    </a:cubicBezTo>
                    <a:cubicBezTo>
                      <a:pt x="40" y="62"/>
                      <a:pt x="41" y="60"/>
                      <a:pt x="43" y="58"/>
                    </a:cubicBezTo>
                    <a:cubicBezTo>
                      <a:pt x="45" y="56"/>
                      <a:pt x="48" y="55"/>
                      <a:pt x="50" y="53"/>
                    </a:cubicBezTo>
                    <a:cubicBezTo>
                      <a:pt x="52" y="52"/>
                      <a:pt x="53" y="50"/>
                      <a:pt x="55" y="48"/>
                    </a:cubicBezTo>
                    <a:cubicBezTo>
                      <a:pt x="59" y="46"/>
                      <a:pt x="62" y="46"/>
                      <a:pt x="66" y="47"/>
                    </a:cubicBezTo>
                    <a:cubicBezTo>
                      <a:pt x="69" y="47"/>
                      <a:pt x="68" y="41"/>
                      <a:pt x="73" y="44"/>
                    </a:cubicBezTo>
                    <a:cubicBezTo>
                      <a:pt x="77" y="46"/>
                      <a:pt x="82" y="42"/>
                      <a:pt x="85" y="38"/>
                    </a:cubicBezTo>
                    <a:cubicBezTo>
                      <a:pt x="89" y="33"/>
                      <a:pt x="98" y="16"/>
                      <a:pt x="86" y="18"/>
                    </a:cubicBezTo>
                    <a:cubicBezTo>
                      <a:pt x="82" y="18"/>
                      <a:pt x="82" y="24"/>
                      <a:pt x="79" y="23"/>
                    </a:cubicBezTo>
                    <a:cubicBezTo>
                      <a:pt x="77" y="23"/>
                      <a:pt x="77" y="19"/>
                      <a:pt x="74" y="19"/>
                    </a:cubicBezTo>
                    <a:cubicBezTo>
                      <a:pt x="72" y="19"/>
                      <a:pt x="71" y="18"/>
                      <a:pt x="72" y="16"/>
                    </a:cubicBezTo>
                    <a:cubicBezTo>
                      <a:pt x="73" y="14"/>
                      <a:pt x="72" y="13"/>
                      <a:pt x="72" y="11"/>
                    </a:cubicBezTo>
                    <a:cubicBezTo>
                      <a:pt x="72" y="8"/>
                      <a:pt x="75" y="4"/>
                      <a:pt x="73" y="2"/>
                    </a:cubicBezTo>
                    <a:cubicBezTo>
                      <a:pt x="70" y="0"/>
                      <a:pt x="68" y="4"/>
                      <a:pt x="68" y="5"/>
                    </a:cubicBezTo>
                    <a:cubicBezTo>
                      <a:pt x="66" y="8"/>
                      <a:pt x="64" y="9"/>
                      <a:pt x="60" y="11"/>
                    </a:cubicBezTo>
                    <a:cubicBezTo>
                      <a:pt x="57" y="13"/>
                      <a:pt x="55" y="17"/>
                      <a:pt x="59" y="18"/>
                    </a:cubicBezTo>
                    <a:cubicBezTo>
                      <a:pt x="60" y="18"/>
                      <a:pt x="62" y="18"/>
                      <a:pt x="63" y="19"/>
                    </a:cubicBezTo>
                    <a:cubicBezTo>
                      <a:pt x="64" y="20"/>
                      <a:pt x="63" y="22"/>
                      <a:pt x="63" y="24"/>
                    </a:cubicBezTo>
                    <a:cubicBezTo>
                      <a:pt x="64" y="27"/>
                      <a:pt x="67" y="28"/>
                      <a:pt x="66" y="31"/>
                    </a:cubicBezTo>
                    <a:cubicBezTo>
                      <a:pt x="64" y="36"/>
                      <a:pt x="58" y="33"/>
                      <a:pt x="55" y="33"/>
                    </a:cubicBezTo>
                    <a:cubicBezTo>
                      <a:pt x="54" y="33"/>
                      <a:pt x="51" y="33"/>
                      <a:pt x="50" y="32"/>
                    </a:cubicBezTo>
                    <a:cubicBezTo>
                      <a:pt x="49" y="31"/>
                      <a:pt x="51" y="30"/>
                      <a:pt x="50" y="29"/>
                    </a:cubicBezTo>
                    <a:cubicBezTo>
                      <a:pt x="50" y="27"/>
                      <a:pt x="47" y="28"/>
                      <a:pt x="47" y="27"/>
                    </a:cubicBezTo>
                    <a:cubicBezTo>
                      <a:pt x="47" y="25"/>
                      <a:pt x="48" y="23"/>
                      <a:pt x="47" y="22"/>
                    </a:cubicBezTo>
                    <a:cubicBezTo>
                      <a:pt x="46" y="20"/>
                      <a:pt x="43" y="19"/>
                      <a:pt x="40" y="2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49" name="Freeform 87"/>
              <p:cNvSpPr>
                <a:spLocks noChangeArrowheads="1"/>
              </p:cNvSpPr>
              <p:nvPr/>
            </p:nvSpPr>
            <p:spPr bwMode="auto">
              <a:xfrm>
                <a:off x="368300" y="250825"/>
                <a:ext cx="9525" cy="14288"/>
              </a:xfrm>
              <a:custGeom>
                <a:avLst/>
                <a:gdLst>
                  <a:gd name="T0" fmla="*/ 2 w 13"/>
                  <a:gd name="T1" fmla="*/ 15 h 19"/>
                  <a:gd name="T2" fmla="*/ 12 w 13"/>
                  <a:gd name="T3" fmla="*/ 14 h 19"/>
                  <a:gd name="T4" fmla="*/ 11 w 13"/>
                  <a:gd name="T5" fmla="*/ 10 h 19"/>
                  <a:gd name="T6" fmla="*/ 8 w 13"/>
                  <a:gd name="T7" fmla="*/ 4 h 19"/>
                  <a:gd name="T8" fmla="*/ 2 w 13"/>
                  <a:gd name="T9" fmla="*/ 5 h 19"/>
                  <a:gd name="T10" fmla="*/ 2 w 13"/>
                  <a:gd name="T11" fmla="*/ 8 h 19"/>
                  <a:gd name="T12" fmla="*/ 2 w 13"/>
                  <a:gd name="T13" fmla="*/ 15 h 19"/>
                  <a:gd name="T14" fmla="*/ 0 60000 65536"/>
                  <a:gd name="T15" fmla="*/ 0 60000 65536"/>
                  <a:gd name="T16" fmla="*/ 0 60000 65536"/>
                  <a:gd name="T17" fmla="*/ 0 60000 65536"/>
                  <a:gd name="T18" fmla="*/ 0 60000 65536"/>
                  <a:gd name="T19" fmla="*/ 0 60000 65536"/>
                  <a:gd name="T20" fmla="*/ 0 60000 65536"/>
                  <a:gd name="T21" fmla="*/ 0 w 13"/>
                  <a:gd name="T22" fmla="*/ 0 h 19"/>
                  <a:gd name="T23" fmla="*/ 13 w 1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
                    <a:moveTo>
                      <a:pt x="2" y="15"/>
                    </a:moveTo>
                    <a:cubicBezTo>
                      <a:pt x="3" y="17"/>
                      <a:pt x="10" y="19"/>
                      <a:pt x="12" y="14"/>
                    </a:cubicBezTo>
                    <a:cubicBezTo>
                      <a:pt x="13" y="12"/>
                      <a:pt x="12" y="11"/>
                      <a:pt x="11" y="10"/>
                    </a:cubicBezTo>
                    <a:cubicBezTo>
                      <a:pt x="10" y="8"/>
                      <a:pt x="9" y="6"/>
                      <a:pt x="8" y="4"/>
                    </a:cubicBezTo>
                    <a:cubicBezTo>
                      <a:pt x="7" y="2"/>
                      <a:pt x="2" y="0"/>
                      <a:pt x="2" y="5"/>
                    </a:cubicBezTo>
                    <a:cubicBezTo>
                      <a:pt x="2" y="6"/>
                      <a:pt x="2" y="7"/>
                      <a:pt x="2" y="8"/>
                    </a:cubicBezTo>
                    <a:cubicBezTo>
                      <a:pt x="2" y="10"/>
                      <a:pt x="0" y="13"/>
                      <a:pt x="2" y="1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0" name="Freeform 88"/>
              <p:cNvSpPr>
                <a:spLocks noChangeArrowheads="1"/>
              </p:cNvSpPr>
              <p:nvPr/>
            </p:nvSpPr>
            <p:spPr bwMode="auto">
              <a:xfrm>
                <a:off x="415925" y="144463"/>
                <a:ext cx="188913" cy="155575"/>
              </a:xfrm>
              <a:custGeom>
                <a:avLst/>
                <a:gdLst>
                  <a:gd name="T0" fmla="*/ 26 w 250"/>
                  <a:gd name="T1" fmla="*/ 95 h 206"/>
                  <a:gd name="T2" fmla="*/ 34 w 250"/>
                  <a:gd name="T3" fmla="*/ 113 h 206"/>
                  <a:gd name="T4" fmla="*/ 53 w 250"/>
                  <a:gd name="T5" fmla="*/ 118 h 206"/>
                  <a:gd name="T6" fmla="*/ 73 w 250"/>
                  <a:gd name="T7" fmla="*/ 103 h 206"/>
                  <a:gd name="T8" fmla="*/ 93 w 250"/>
                  <a:gd name="T9" fmla="*/ 104 h 206"/>
                  <a:gd name="T10" fmla="*/ 80 w 250"/>
                  <a:gd name="T11" fmla="*/ 104 h 206"/>
                  <a:gd name="T12" fmla="*/ 83 w 250"/>
                  <a:gd name="T13" fmla="*/ 121 h 206"/>
                  <a:gd name="T14" fmla="*/ 97 w 250"/>
                  <a:gd name="T15" fmla="*/ 141 h 206"/>
                  <a:gd name="T16" fmla="*/ 62 w 250"/>
                  <a:gd name="T17" fmla="*/ 149 h 206"/>
                  <a:gd name="T18" fmla="*/ 29 w 250"/>
                  <a:gd name="T19" fmla="*/ 160 h 206"/>
                  <a:gd name="T20" fmla="*/ 4 w 250"/>
                  <a:gd name="T21" fmla="*/ 160 h 206"/>
                  <a:gd name="T22" fmla="*/ 33 w 250"/>
                  <a:gd name="T23" fmla="*/ 187 h 206"/>
                  <a:gd name="T24" fmla="*/ 59 w 250"/>
                  <a:gd name="T25" fmla="*/ 201 h 206"/>
                  <a:gd name="T26" fmla="*/ 123 w 250"/>
                  <a:gd name="T27" fmla="*/ 201 h 206"/>
                  <a:gd name="T28" fmla="*/ 115 w 250"/>
                  <a:gd name="T29" fmla="*/ 176 h 206"/>
                  <a:gd name="T30" fmla="*/ 62 w 250"/>
                  <a:gd name="T31" fmla="*/ 183 h 206"/>
                  <a:gd name="T32" fmla="*/ 60 w 250"/>
                  <a:gd name="T33" fmla="*/ 162 h 206"/>
                  <a:gd name="T34" fmla="*/ 98 w 250"/>
                  <a:gd name="T35" fmla="*/ 158 h 206"/>
                  <a:gd name="T36" fmla="*/ 133 w 250"/>
                  <a:gd name="T37" fmla="*/ 162 h 206"/>
                  <a:gd name="T38" fmla="*/ 120 w 250"/>
                  <a:gd name="T39" fmla="*/ 142 h 206"/>
                  <a:gd name="T40" fmla="*/ 140 w 250"/>
                  <a:gd name="T41" fmla="*/ 125 h 206"/>
                  <a:gd name="T42" fmla="*/ 161 w 250"/>
                  <a:gd name="T43" fmla="*/ 114 h 206"/>
                  <a:gd name="T44" fmla="*/ 163 w 250"/>
                  <a:gd name="T45" fmla="*/ 96 h 206"/>
                  <a:gd name="T46" fmla="*/ 178 w 250"/>
                  <a:gd name="T47" fmla="*/ 87 h 206"/>
                  <a:gd name="T48" fmla="*/ 195 w 250"/>
                  <a:gd name="T49" fmla="*/ 74 h 206"/>
                  <a:gd name="T50" fmla="*/ 213 w 250"/>
                  <a:gd name="T51" fmla="*/ 59 h 206"/>
                  <a:gd name="T52" fmla="*/ 209 w 250"/>
                  <a:gd name="T53" fmla="*/ 47 h 206"/>
                  <a:gd name="T54" fmla="*/ 223 w 250"/>
                  <a:gd name="T55" fmla="*/ 42 h 206"/>
                  <a:gd name="T56" fmla="*/ 243 w 250"/>
                  <a:gd name="T57" fmla="*/ 33 h 206"/>
                  <a:gd name="T58" fmla="*/ 233 w 250"/>
                  <a:gd name="T59" fmla="*/ 21 h 206"/>
                  <a:gd name="T60" fmla="*/ 216 w 250"/>
                  <a:gd name="T61" fmla="*/ 10 h 206"/>
                  <a:gd name="T62" fmla="*/ 199 w 250"/>
                  <a:gd name="T63" fmla="*/ 14 h 206"/>
                  <a:gd name="T64" fmla="*/ 175 w 250"/>
                  <a:gd name="T65" fmla="*/ 2 h 206"/>
                  <a:gd name="T66" fmla="*/ 158 w 250"/>
                  <a:gd name="T67" fmla="*/ 6 h 206"/>
                  <a:gd name="T68" fmla="*/ 147 w 250"/>
                  <a:gd name="T69" fmla="*/ 11 h 206"/>
                  <a:gd name="T70" fmla="*/ 134 w 250"/>
                  <a:gd name="T71" fmla="*/ 6 h 206"/>
                  <a:gd name="T72" fmla="*/ 112 w 250"/>
                  <a:gd name="T73" fmla="*/ 10 h 206"/>
                  <a:gd name="T74" fmla="*/ 109 w 250"/>
                  <a:gd name="T75" fmla="*/ 23 h 206"/>
                  <a:gd name="T76" fmla="*/ 95 w 250"/>
                  <a:gd name="T77" fmla="*/ 21 h 206"/>
                  <a:gd name="T78" fmla="*/ 87 w 250"/>
                  <a:gd name="T79" fmla="*/ 29 h 206"/>
                  <a:gd name="T80" fmla="*/ 62 w 250"/>
                  <a:gd name="T81" fmla="*/ 32 h 206"/>
                  <a:gd name="T82" fmla="*/ 57 w 250"/>
                  <a:gd name="T83" fmla="*/ 44 h 206"/>
                  <a:gd name="T84" fmla="*/ 63 w 250"/>
                  <a:gd name="T85" fmla="*/ 50 h 206"/>
                  <a:gd name="T86" fmla="*/ 89 w 250"/>
                  <a:gd name="T87" fmla="*/ 49 h 206"/>
                  <a:gd name="T88" fmla="*/ 78 w 250"/>
                  <a:gd name="T89" fmla="*/ 62 h 206"/>
                  <a:gd name="T90" fmla="*/ 85 w 250"/>
                  <a:gd name="T91" fmla="*/ 66 h 206"/>
                  <a:gd name="T92" fmla="*/ 127 w 250"/>
                  <a:gd name="T93" fmla="*/ 57 h 206"/>
                  <a:gd name="T94" fmla="*/ 131 w 250"/>
                  <a:gd name="T95" fmla="*/ 56 h 206"/>
                  <a:gd name="T96" fmla="*/ 123 w 250"/>
                  <a:gd name="T97" fmla="*/ 66 h 206"/>
                  <a:gd name="T98" fmla="*/ 117 w 250"/>
                  <a:gd name="T99" fmla="*/ 87 h 206"/>
                  <a:gd name="T100" fmla="*/ 84 w 250"/>
                  <a:gd name="T101" fmla="*/ 83 h 206"/>
                  <a:gd name="T102" fmla="*/ 75 w 250"/>
                  <a:gd name="T103" fmla="*/ 75 h 206"/>
                  <a:gd name="T104" fmla="*/ 66 w 250"/>
                  <a:gd name="T105" fmla="*/ 70 h 206"/>
                  <a:gd name="T106" fmla="*/ 46 w 250"/>
                  <a:gd name="T107" fmla="*/ 50 h 206"/>
                  <a:gd name="T108" fmla="*/ 32 w 250"/>
                  <a:gd name="T109" fmla="*/ 58 h 206"/>
                  <a:gd name="T110" fmla="*/ 24 w 250"/>
                  <a:gd name="T111" fmla="*/ 77 h 2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0"/>
                  <a:gd name="T169" fmla="*/ 0 h 206"/>
                  <a:gd name="T170" fmla="*/ 250 w 250"/>
                  <a:gd name="T171" fmla="*/ 206 h 2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0" h="206">
                    <a:moveTo>
                      <a:pt x="20" y="89"/>
                    </a:moveTo>
                    <a:cubicBezTo>
                      <a:pt x="22" y="90"/>
                      <a:pt x="25" y="88"/>
                      <a:pt x="27" y="88"/>
                    </a:cubicBezTo>
                    <a:cubicBezTo>
                      <a:pt x="28" y="89"/>
                      <a:pt x="26" y="90"/>
                      <a:pt x="25" y="91"/>
                    </a:cubicBezTo>
                    <a:cubicBezTo>
                      <a:pt x="23" y="92"/>
                      <a:pt x="20" y="92"/>
                      <a:pt x="19" y="93"/>
                    </a:cubicBezTo>
                    <a:cubicBezTo>
                      <a:pt x="18" y="94"/>
                      <a:pt x="19" y="94"/>
                      <a:pt x="20" y="95"/>
                    </a:cubicBezTo>
                    <a:cubicBezTo>
                      <a:pt x="22" y="95"/>
                      <a:pt x="24" y="95"/>
                      <a:pt x="26" y="95"/>
                    </a:cubicBezTo>
                    <a:cubicBezTo>
                      <a:pt x="32" y="93"/>
                      <a:pt x="35" y="91"/>
                      <a:pt x="40" y="93"/>
                    </a:cubicBezTo>
                    <a:cubicBezTo>
                      <a:pt x="43" y="94"/>
                      <a:pt x="47" y="97"/>
                      <a:pt x="40" y="98"/>
                    </a:cubicBezTo>
                    <a:cubicBezTo>
                      <a:pt x="36" y="98"/>
                      <a:pt x="34" y="99"/>
                      <a:pt x="31" y="101"/>
                    </a:cubicBezTo>
                    <a:cubicBezTo>
                      <a:pt x="29" y="103"/>
                      <a:pt x="26" y="105"/>
                      <a:pt x="30" y="106"/>
                    </a:cubicBezTo>
                    <a:cubicBezTo>
                      <a:pt x="33" y="108"/>
                      <a:pt x="26" y="111"/>
                      <a:pt x="29" y="113"/>
                    </a:cubicBezTo>
                    <a:cubicBezTo>
                      <a:pt x="30" y="113"/>
                      <a:pt x="32" y="113"/>
                      <a:pt x="34" y="113"/>
                    </a:cubicBezTo>
                    <a:cubicBezTo>
                      <a:pt x="35" y="114"/>
                      <a:pt x="35" y="114"/>
                      <a:pt x="36" y="114"/>
                    </a:cubicBezTo>
                    <a:cubicBezTo>
                      <a:pt x="38" y="114"/>
                      <a:pt x="38" y="113"/>
                      <a:pt x="39" y="113"/>
                    </a:cubicBezTo>
                    <a:cubicBezTo>
                      <a:pt x="40" y="116"/>
                      <a:pt x="33" y="117"/>
                      <a:pt x="32" y="119"/>
                    </a:cubicBezTo>
                    <a:cubicBezTo>
                      <a:pt x="31" y="123"/>
                      <a:pt x="42" y="123"/>
                      <a:pt x="46" y="123"/>
                    </a:cubicBezTo>
                    <a:cubicBezTo>
                      <a:pt x="49" y="123"/>
                      <a:pt x="50" y="122"/>
                      <a:pt x="51" y="120"/>
                    </a:cubicBezTo>
                    <a:cubicBezTo>
                      <a:pt x="51" y="119"/>
                      <a:pt x="52" y="116"/>
                      <a:pt x="53" y="118"/>
                    </a:cubicBezTo>
                    <a:cubicBezTo>
                      <a:pt x="54" y="119"/>
                      <a:pt x="56" y="121"/>
                      <a:pt x="59" y="120"/>
                    </a:cubicBezTo>
                    <a:cubicBezTo>
                      <a:pt x="60" y="119"/>
                      <a:pt x="58" y="117"/>
                      <a:pt x="59" y="116"/>
                    </a:cubicBezTo>
                    <a:cubicBezTo>
                      <a:pt x="62" y="116"/>
                      <a:pt x="61" y="120"/>
                      <a:pt x="64" y="119"/>
                    </a:cubicBezTo>
                    <a:cubicBezTo>
                      <a:pt x="66" y="119"/>
                      <a:pt x="68" y="117"/>
                      <a:pt x="69" y="116"/>
                    </a:cubicBezTo>
                    <a:cubicBezTo>
                      <a:pt x="71" y="115"/>
                      <a:pt x="71" y="112"/>
                      <a:pt x="70" y="111"/>
                    </a:cubicBezTo>
                    <a:cubicBezTo>
                      <a:pt x="70" y="110"/>
                      <a:pt x="70" y="102"/>
                      <a:pt x="73" y="103"/>
                    </a:cubicBezTo>
                    <a:cubicBezTo>
                      <a:pt x="75" y="104"/>
                      <a:pt x="74" y="106"/>
                      <a:pt x="76" y="107"/>
                    </a:cubicBezTo>
                    <a:cubicBezTo>
                      <a:pt x="77" y="105"/>
                      <a:pt x="77" y="103"/>
                      <a:pt x="81" y="101"/>
                    </a:cubicBezTo>
                    <a:cubicBezTo>
                      <a:pt x="83" y="101"/>
                      <a:pt x="86" y="102"/>
                      <a:pt x="87" y="101"/>
                    </a:cubicBezTo>
                    <a:cubicBezTo>
                      <a:pt x="88" y="100"/>
                      <a:pt x="89" y="99"/>
                      <a:pt x="91" y="99"/>
                    </a:cubicBezTo>
                    <a:cubicBezTo>
                      <a:pt x="91" y="101"/>
                      <a:pt x="91" y="102"/>
                      <a:pt x="90" y="104"/>
                    </a:cubicBezTo>
                    <a:cubicBezTo>
                      <a:pt x="89" y="105"/>
                      <a:pt x="93" y="104"/>
                      <a:pt x="93" y="104"/>
                    </a:cubicBezTo>
                    <a:cubicBezTo>
                      <a:pt x="97" y="104"/>
                      <a:pt x="102" y="103"/>
                      <a:pt x="105" y="104"/>
                    </a:cubicBezTo>
                    <a:cubicBezTo>
                      <a:pt x="108" y="105"/>
                      <a:pt x="109" y="107"/>
                      <a:pt x="106" y="108"/>
                    </a:cubicBezTo>
                    <a:cubicBezTo>
                      <a:pt x="103" y="108"/>
                      <a:pt x="99" y="108"/>
                      <a:pt x="96" y="107"/>
                    </a:cubicBezTo>
                    <a:cubicBezTo>
                      <a:pt x="94" y="107"/>
                      <a:pt x="91" y="107"/>
                      <a:pt x="88" y="106"/>
                    </a:cubicBezTo>
                    <a:cubicBezTo>
                      <a:pt x="87" y="106"/>
                      <a:pt x="86" y="105"/>
                      <a:pt x="85" y="104"/>
                    </a:cubicBezTo>
                    <a:cubicBezTo>
                      <a:pt x="84" y="103"/>
                      <a:pt x="81" y="103"/>
                      <a:pt x="80" y="104"/>
                    </a:cubicBezTo>
                    <a:cubicBezTo>
                      <a:pt x="78" y="106"/>
                      <a:pt x="81" y="107"/>
                      <a:pt x="79" y="109"/>
                    </a:cubicBezTo>
                    <a:cubicBezTo>
                      <a:pt x="77" y="109"/>
                      <a:pt x="73" y="109"/>
                      <a:pt x="73" y="110"/>
                    </a:cubicBezTo>
                    <a:cubicBezTo>
                      <a:pt x="72" y="111"/>
                      <a:pt x="74" y="113"/>
                      <a:pt x="73" y="114"/>
                    </a:cubicBezTo>
                    <a:cubicBezTo>
                      <a:pt x="73" y="116"/>
                      <a:pt x="72" y="117"/>
                      <a:pt x="73" y="119"/>
                    </a:cubicBezTo>
                    <a:cubicBezTo>
                      <a:pt x="74" y="121"/>
                      <a:pt x="76" y="122"/>
                      <a:pt x="79" y="122"/>
                    </a:cubicBezTo>
                    <a:cubicBezTo>
                      <a:pt x="80" y="122"/>
                      <a:pt x="82" y="120"/>
                      <a:pt x="83" y="121"/>
                    </a:cubicBezTo>
                    <a:cubicBezTo>
                      <a:pt x="84" y="121"/>
                      <a:pt x="86" y="122"/>
                      <a:pt x="87" y="121"/>
                    </a:cubicBezTo>
                    <a:cubicBezTo>
                      <a:pt x="91" y="121"/>
                      <a:pt x="94" y="120"/>
                      <a:pt x="93" y="123"/>
                    </a:cubicBezTo>
                    <a:cubicBezTo>
                      <a:pt x="92" y="126"/>
                      <a:pt x="86" y="128"/>
                      <a:pt x="89" y="131"/>
                    </a:cubicBezTo>
                    <a:cubicBezTo>
                      <a:pt x="91" y="132"/>
                      <a:pt x="91" y="133"/>
                      <a:pt x="93" y="134"/>
                    </a:cubicBezTo>
                    <a:cubicBezTo>
                      <a:pt x="94" y="136"/>
                      <a:pt x="96" y="136"/>
                      <a:pt x="100" y="136"/>
                    </a:cubicBezTo>
                    <a:cubicBezTo>
                      <a:pt x="104" y="137"/>
                      <a:pt x="98" y="140"/>
                      <a:pt x="97" y="141"/>
                    </a:cubicBezTo>
                    <a:cubicBezTo>
                      <a:pt x="92" y="143"/>
                      <a:pt x="87" y="140"/>
                      <a:pt x="86" y="137"/>
                    </a:cubicBezTo>
                    <a:cubicBezTo>
                      <a:pt x="84" y="135"/>
                      <a:pt x="83" y="132"/>
                      <a:pt x="80" y="130"/>
                    </a:cubicBezTo>
                    <a:cubicBezTo>
                      <a:pt x="75" y="128"/>
                      <a:pt x="70" y="130"/>
                      <a:pt x="66" y="132"/>
                    </a:cubicBezTo>
                    <a:cubicBezTo>
                      <a:pt x="62" y="135"/>
                      <a:pt x="66" y="137"/>
                      <a:pt x="68" y="139"/>
                    </a:cubicBezTo>
                    <a:cubicBezTo>
                      <a:pt x="71" y="142"/>
                      <a:pt x="69" y="144"/>
                      <a:pt x="65" y="146"/>
                    </a:cubicBezTo>
                    <a:cubicBezTo>
                      <a:pt x="63" y="147"/>
                      <a:pt x="63" y="148"/>
                      <a:pt x="62" y="149"/>
                    </a:cubicBezTo>
                    <a:cubicBezTo>
                      <a:pt x="61" y="151"/>
                      <a:pt x="58" y="151"/>
                      <a:pt x="57" y="152"/>
                    </a:cubicBezTo>
                    <a:cubicBezTo>
                      <a:pt x="55" y="154"/>
                      <a:pt x="56" y="155"/>
                      <a:pt x="55" y="157"/>
                    </a:cubicBezTo>
                    <a:cubicBezTo>
                      <a:pt x="53" y="158"/>
                      <a:pt x="52" y="159"/>
                      <a:pt x="49" y="158"/>
                    </a:cubicBezTo>
                    <a:cubicBezTo>
                      <a:pt x="48" y="157"/>
                      <a:pt x="47" y="156"/>
                      <a:pt x="45" y="156"/>
                    </a:cubicBezTo>
                    <a:cubicBezTo>
                      <a:pt x="42" y="155"/>
                      <a:pt x="40" y="157"/>
                      <a:pt x="37" y="158"/>
                    </a:cubicBezTo>
                    <a:cubicBezTo>
                      <a:pt x="35" y="159"/>
                      <a:pt x="32" y="159"/>
                      <a:pt x="29" y="160"/>
                    </a:cubicBezTo>
                    <a:cubicBezTo>
                      <a:pt x="28" y="160"/>
                      <a:pt x="24" y="161"/>
                      <a:pt x="25" y="159"/>
                    </a:cubicBezTo>
                    <a:cubicBezTo>
                      <a:pt x="25" y="156"/>
                      <a:pt x="26" y="154"/>
                      <a:pt x="21" y="152"/>
                    </a:cubicBezTo>
                    <a:cubicBezTo>
                      <a:pt x="20" y="151"/>
                      <a:pt x="18" y="152"/>
                      <a:pt x="16" y="152"/>
                    </a:cubicBezTo>
                    <a:cubicBezTo>
                      <a:pt x="12" y="153"/>
                      <a:pt x="11" y="152"/>
                      <a:pt x="8" y="152"/>
                    </a:cubicBezTo>
                    <a:cubicBezTo>
                      <a:pt x="3" y="152"/>
                      <a:pt x="0" y="154"/>
                      <a:pt x="1" y="157"/>
                    </a:cubicBezTo>
                    <a:cubicBezTo>
                      <a:pt x="2" y="159"/>
                      <a:pt x="4" y="159"/>
                      <a:pt x="4" y="160"/>
                    </a:cubicBezTo>
                    <a:cubicBezTo>
                      <a:pt x="5" y="162"/>
                      <a:pt x="5" y="165"/>
                      <a:pt x="8" y="166"/>
                    </a:cubicBezTo>
                    <a:cubicBezTo>
                      <a:pt x="10" y="167"/>
                      <a:pt x="11" y="167"/>
                      <a:pt x="13" y="169"/>
                    </a:cubicBezTo>
                    <a:cubicBezTo>
                      <a:pt x="14" y="170"/>
                      <a:pt x="16" y="171"/>
                      <a:pt x="19" y="170"/>
                    </a:cubicBezTo>
                    <a:cubicBezTo>
                      <a:pt x="22" y="169"/>
                      <a:pt x="27" y="165"/>
                      <a:pt x="29" y="168"/>
                    </a:cubicBezTo>
                    <a:cubicBezTo>
                      <a:pt x="30" y="170"/>
                      <a:pt x="30" y="173"/>
                      <a:pt x="33" y="175"/>
                    </a:cubicBezTo>
                    <a:cubicBezTo>
                      <a:pt x="37" y="178"/>
                      <a:pt x="34" y="182"/>
                      <a:pt x="33" y="187"/>
                    </a:cubicBezTo>
                    <a:cubicBezTo>
                      <a:pt x="32" y="191"/>
                      <a:pt x="33" y="195"/>
                      <a:pt x="34" y="198"/>
                    </a:cubicBezTo>
                    <a:cubicBezTo>
                      <a:pt x="35" y="200"/>
                      <a:pt x="36" y="201"/>
                      <a:pt x="37" y="203"/>
                    </a:cubicBezTo>
                    <a:cubicBezTo>
                      <a:pt x="38" y="205"/>
                      <a:pt x="40" y="203"/>
                      <a:pt x="42" y="204"/>
                    </a:cubicBezTo>
                    <a:cubicBezTo>
                      <a:pt x="44" y="204"/>
                      <a:pt x="45" y="206"/>
                      <a:pt x="47" y="204"/>
                    </a:cubicBezTo>
                    <a:cubicBezTo>
                      <a:pt x="49" y="202"/>
                      <a:pt x="50" y="201"/>
                      <a:pt x="53" y="200"/>
                    </a:cubicBezTo>
                    <a:cubicBezTo>
                      <a:pt x="55" y="200"/>
                      <a:pt x="57" y="199"/>
                      <a:pt x="59" y="201"/>
                    </a:cubicBezTo>
                    <a:cubicBezTo>
                      <a:pt x="61" y="203"/>
                      <a:pt x="57" y="204"/>
                      <a:pt x="62" y="205"/>
                    </a:cubicBezTo>
                    <a:cubicBezTo>
                      <a:pt x="68" y="206"/>
                      <a:pt x="74" y="205"/>
                      <a:pt x="81" y="205"/>
                    </a:cubicBezTo>
                    <a:cubicBezTo>
                      <a:pt x="86" y="205"/>
                      <a:pt x="90" y="204"/>
                      <a:pt x="95" y="204"/>
                    </a:cubicBezTo>
                    <a:cubicBezTo>
                      <a:pt x="98" y="204"/>
                      <a:pt x="104" y="203"/>
                      <a:pt x="104" y="201"/>
                    </a:cubicBezTo>
                    <a:cubicBezTo>
                      <a:pt x="104" y="196"/>
                      <a:pt x="105" y="199"/>
                      <a:pt x="107" y="201"/>
                    </a:cubicBezTo>
                    <a:cubicBezTo>
                      <a:pt x="111" y="205"/>
                      <a:pt x="118" y="202"/>
                      <a:pt x="123" y="201"/>
                    </a:cubicBezTo>
                    <a:cubicBezTo>
                      <a:pt x="127" y="200"/>
                      <a:pt x="134" y="199"/>
                      <a:pt x="135" y="195"/>
                    </a:cubicBezTo>
                    <a:cubicBezTo>
                      <a:pt x="135" y="194"/>
                      <a:pt x="133" y="192"/>
                      <a:pt x="132" y="191"/>
                    </a:cubicBezTo>
                    <a:cubicBezTo>
                      <a:pt x="131" y="190"/>
                      <a:pt x="128" y="191"/>
                      <a:pt x="128" y="189"/>
                    </a:cubicBezTo>
                    <a:cubicBezTo>
                      <a:pt x="128" y="188"/>
                      <a:pt x="130" y="187"/>
                      <a:pt x="131" y="185"/>
                    </a:cubicBezTo>
                    <a:cubicBezTo>
                      <a:pt x="132" y="183"/>
                      <a:pt x="130" y="181"/>
                      <a:pt x="128" y="178"/>
                    </a:cubicBezTo>
                    <a:cubicBezTo>
                      <a:pt x="126" y="176"/>
                      <a:pt x="120" y="176"/>
                      <a:pt x="115" y="176"/>
                    </a:cubicBezTo>
                    <a:cubicBezTo>
                      <a:pt x="110" y="175"/>
                      <a:pt x="105" y="173"/>
                      <a:pt x="100" y="174"/>
                    </a:cubicBezTo>
                    <a:cubicBezTo>
                      <a:pt x="94" y="176"/>
                      <a:pt x="90" y="180"/>
                      <a:pt x="86" y="182"/>
                    </a:cubicBezTo>
                    <a:cubicBezTo>
                      <a:pt x="84" y="183"/>
                      <a:pt x="82" y="184"/>
                      <a:pt x="79" y="184"/>
                    </a:cubicBezTo>
                    <a:cubicBezTo>
                      <a:pt x="76" y="185"/>
                      <a:pt x="76" y="184"/>
                      <a:pt x="74" y="182"/>
                    </a:cubicBezTo>
                    <a:cubicBezTo>
                      <a:pt x="73" y="182"/>
                      <a:pt x="70" y="180"/>
                      <a:pt x="68" y="181"/>
                    </a:cubicBezTo>
                    <a:cubicBezTo>
                      <a:pt x="66" y="181"/>
                      <a:pt x="64" y="183"/>
                      <a:pt x="62" y="183"/>
                    </a:cubicBezTo>
                    <a:cubicBezTo>
                      <a:pt x="60" y="183"/>
                      <a:pt x="59" y="182"/>
                      <a:pt x="57" y="182"/>
                    </a:cubicBezTo>
                    <a:cubicBezTo>
                      <a:pt x="54" y="182"/>
                      <a:pt x="53" y="182"/>
                      <a:pt x="55" y="180"/>
                    </a:cubicBezTo>
                    <a:cubicBezTo>
                      <a:pt x="58" y="178"/>
                      <a:pt x="50" y="176"/>
                      <a:pt x="48" y="175"/>
                    </a:cubicBezTo>
                    <a:cubicBezTo>
                      <a:pt x="44" y="174"/>
                      <a:pt x="42" y="173"/>
                      <a:pt x="45" y="170"/>
                    </a:cubicBezTo>
                    <a:cubicBezTo>
                      <a:pt x="49" y="166"/>
                      <a:pt x="51" y="170"/>
                      <a:pt x="54" y="169"/>
                    </a:cubicBezTo>
                    <a:cubicBezTo>
                      <a:pt x="57" y="168"/>
                      <a:pt x="57" y="163"/>
                      <a:pt x="60" y="162"/>
                    </a:cubicBezTo>
                    <a:cubicBezTo>
                      <a:pt x="65" y="159"/>
                      <a:pt x="65" y="164"/>
                      <a:pt x="70" y="163"/>
                    </a:cubicBezTo>
                    <a:cubicBezTo>
                      <a:pt x="73" y="163"/>
                      <a:pt x="74" y="161"/>
                      <a:pt x="77" y="161"/>
                    </a:cubicBezTo>
                    <a:cubicBezTo>
                      <a:pt x="79" y="162"/>
                      <a:pt x="81" y="163"/>
                      <a:pt x="83" y="164"/>
                    </a:cubicBezTo>
                    <a:cubicBezTo>
                      <a:pt x="86" y="165"/>
                      <a:pt x="91" y="166"/>
                      <a:pt x="92" y="163"/>
                    </a:cubicBezTo>
                    <a:cubicBezTo>
                      <a:pt x="93" y="161"/>
                      <a:pt x="93" y="160"/>
                      <a:pt x="94" y="158"/>
                    </a:cubicBezTo>
                    <a:cubicBezTo>
                      <a:pt x="95" y="158"/>
                      <a:pt x="97" y="156"/>
                      <a:pt x="98" y="158"/>
                    </a:cubicBezTo>
                    <a:cubicBezTo>
                      <a:pt x="97" y="161"/>
                      <a:pt x="103" y="164"/>
                      <a:pt x="103" y="160"/>
                    </a:cubicBezTo>
                    <a:cubicBezTo>
                      <a:pt x="104" y="156"/>
                      <a:pt x="109" y="161"/>
                      <a:pt x="111" y="159"/>
                    </a:cubicBezTo>
                    <a:cubicBezTo>
                      <a:pt x="113" y="157"/>
                      <a:pt x="114" y="158"/>
                      <a:pt x="115" y="159"/>
                    </a:cubicBezTo>
                    <a:cubicBezTo>
                      <a:pt x="117" y="161"/>
                      <a:pt x="119" y="161"/>
                      <a:pt x="122" y="161"/>
                    </a:cubicBezTo>
                    <a:cubicBezTo>
                      <a:pt x="126" y="162"/>
                      <a:pt x="120" y="166"/>
                      <a:pt x="123" y="167"/>
                    </a:cubicBezTo>
                    <a:cubicBezTo>
                      <a:pt x="126" y="168"/>
                      <a:pt x="132" y="163"/>
                      <a:pt x="133" y="162"/>
                    </a:cubicBezTo>
                    <a:cubicBezTo>
                      <a:pt x="136" y="158"/>
                      <a:pt x="144" y="159"/>
                      <a:pt x="147" y="156"/>
                    </a:cubicBezTo>
                    <a:cubicBezTo>
                      <a:pt x="150" y="154"/>
                      <a:pt x="149" y="149"/>
                      <a:pt x="145" y="147"/>
                    </a:cubicBezTo>
                    <a:cubicBezTo>
                      <a:pt x="143" y="147"/>
                      <a:pt x="141" y="147"/>
                      <a:pt x="140" y="148"/>
                    </a:cubicBezTo>
                    <a:cubicBezTo>
                      <a:pt x="140" y="149"/>
                      <a:pt x="140" y="153"/>
                      <a:pt x="138" y="152"/>
                    </a:cubicBezTo>
                    <a:cubicBezTo>
                      <a:pt x="135" y="150"/>
                      <a:pt x="138" y="146"/>
                      <a:pt x="135" y="144"/>
                    </a:cubicBezTo>
                    <a:cubicBezTo>
                      <a:pt x="132" y="142"/>
                      <a:pt x="125" y="141"/>
                      <a:pt x="120" y="142"/>
                    </a:cubicBezTo>
                    <a:cubicBezTo>
                      <a:pt x="119" y="143"/>
                      <a:pt x="116" y="144"/>
                      <a:pt x="116" y="142"/>
                    </a:cubicBezTo>
                    <a:cubicBezTo>
                      <a:pt x="116" y="141"/>
                      <a:pt x="117" y="140"/>
                      <a:pt x="119" y="140"/>
                    </a:cubicBezTo>
                    <a:cubicBezTo>
                      <a:pt x="123" y="140"/>
                      <a:pt x="125" y="142"/>
                      <a:pt x="129" y="141"/>
                    </a:cubicBezTo>
                    <a:cubicBezTo>
                      <a:pt x="135" y="141"/>
                      <a:pt x="140" y="142"/>
                      <a:pt x="142" y="138"/>
                    </a:cubicBezTo>
                    <a:cubicBezTo>
                      <a:pt x="144" y="135"/>
                      <a:pt x="145" y="132"/>
                      <a:pt x="142" y="130"/>
                    </a:cubicBezTo>
                    <a:cubicBezTo>
                      <a:pt x="140" y="128"/>
                      <a:pt x="139" y="127"/>
                      <a:pt x="140" y="125"/>
                    </a:cubicBezTo>
                    <a:cubicBezTo>
                      <a:pt x="142" y="124"/>
                      <a:pt x="144" y="124"/>
                      <a:pt x="146" y="124"/>
                    </a:cubicBezTo>
                    <a:cubicBezTo>
                      <a:pt x="148" y="125"/>
                      <a:pt x="151" y="126"/>
                      <a:pt x="153" y="126"/>
                    </a:cubicBezTo>
                    <a:cubicBezTo>
                      <a:pt x="156" y="125"/>
                      <a:pt x="159" y="124"/>
                      <a:pt x="161" y="123"/>
                    </a:cubicBezTo>
                    <a:cubicBezTo>
                      <a:pt x="163" y="122"/>
                      <a:pt x="162" y="121"/>
                      <a:pt x="162" y="120"/>
                    </a:cubicBezTo>
                    <a:cubicBezTo>
                      <a:pt x="163" y="119"/>
                      <a:pt x="164" y="119"/>
                      <a:pt x="165" y="118"/>
                    </a:cubicBezTo>
                    <a:cubicBezTo>
                      <a:pt x="168" y="116"/>
                      <a:pt x="160" y="115"/>
                      <a:pt x="161" y="114"/>
                    </a:cubicBezTo>
                    <a:cubicBezTo>
                      <a:pt x="165" y="114"/>
                      <a:pt x="165" y="109"/>
                      <a:pt x="165" y="107"/>
                    </a:cubicBezTo>
                    <a:cubicBezTo>
                      <a:pt x="165" y="106"/>
                      <a:pt x="164" y="105"/>
                      <a:pt x="162" y="104"/>
                    </a:cubicBezTo>
                    <a:cubicBezTo>
                      <a:pt x="160" y="103"/>
                      <a:pt x="160" y="102"/>
                      <a:pt x="158" y="102"/>
                    </a:cubicBezTo>
                    <a:cubicBezTo>
                      <a:pt x="156" y="101"/>
                      <a:pt x="154" y="99"/>
                      <a:pt x="157" y="99"/>
                    </a:cubicBezTo>
                    <a:cubicBezTo>
                      <a:pt x="159" y="100"/>
                      <a:pt x="161" y="101"/>
                      <a:pt x="163" y="101"/>
                    </a:cubicBezTo>
                    <a:cubicBezTo>
                      <a:pt x="168" y="101"/>
                      <a:pt x="168" y="96"/>
                      <a:pt x="163" y="96"/>
                    </a:cubicBezTo>
                    <a:cubicBezTo>
                      <a:pt x="158" y="96"/>
                      <a:pt x="155" y="97"/>
                      <a:pt x="151" y="97"/>
                    </a:cubicBezTo>
                    <a:cubicBezTo>
                      <a:pt x="149" y="96"/>
                      <a:pt x="148" y="95"/>
                      <a:pt x="149" y="95"/>
                    </a:cubicBezTo>
                    <a:cubicBezTo>
                      <a:pt x="151" y="93"/>
                      <a:pt x="153" y="94"/>
                      <a:pt x="156" y="94"/>
                    </a:cubicBezTo>
                    <a:cubicBezTo>
                      <a:pt x="161" y="94"/>
                      <a:pt x="158" y="90"/>
                      <a:pt x="164" y="92"/>
                    </a:cubicBezTo>
                    <a:cubicBezTo>
                      <a:pt x="169" y="93"/>
                      <a:pt x="170" y="88"/>
                      <a:pt x="174" y="88"/>
                    </a:cubicBezTo>
                    <a:cubicBezTo>
                      <a:pt x="176" y="88"/>
                      <a:pt x="177" y="88"/>
                      <a:pt x="178" y="87"/>
                    </a:cubicBezTo>
                    <a:cubicBezTo>
                      <a:pt x="180" y="86"/>
                      <a:pt x="182" y="87"/>
                      <a:pt x="184" y="87"/>
                    </a:cubicBezTo>
                    <a:cubicBezTo>
                      <a:pt x="186" y="87"/>
                      <a:pt x="185" y="84"/>
                      <a:pt x="186" y="84"/>
                    </a:cubicBezTo>
                    <a:cubicBezTo>
                      <a:pt x="186" y="82"/>
                      <a:pt x="186" y="82"/>
                      <a:pt x="188" y="81"/>
                    </a:cubicBezTo>
                    <a:cubicBezTo>
                      <a:pt x="189" y="81"/>
                      <a:pt x="190" y="80"/>
                      <a:pt x="192" y="80"/>
                    </a:cubicBezTo>
                    <a:cubicBezTo>
                      <a:pt x="193" y="79"/>
                      <a:pt x="192" y="78"/>
                      <a:pt x="193" y="77"/>
                    </a:cubicBezTo>
                    <a:cubicBezTo>
                      <a:pt x="194" y="76"/>
                      <a:pt x="197" y="76"/>
                      <a:pt x="195" y="74"/>
                    </a:cubicBezTo>
                    <a:cubicBezTo>
                      <a:pt x="193" y="73"/>
                      <a:pt x="191" y="72"/>
                      <a:pt x="191" y="71"/>
                    </a:cubicBezTo>
                    <a:cubicBezTo>
                      <a:pt x="191" y="70"/>
                      <a:pt x="193" y="69"/>
                      <a:pt x="194" y="69"/>
                    </a:cubicBezTo>
                    <a:cubicBezTo>
                      <a:pt x="195" y="70"/>
                      <a:pt x="196" y="71"/>
                      <a:pt x="197" y="71"/>
                    </a:cubicBezTo>
                    <a:cubicBezTo>
                      <a:pt x="199" y="71"/>
                      <a:pt x="198" y="69"/>
                      <a:pt x="198" y="68"/>
                    </a:cubicBezTo>
                    <a:cubicBezTo>
                      <a:pt x="199" y="67"/>
                      <a:pt x="200" y="65"/>
                      <a:pt x="202" y="64"/>
                    </a:cubicBezTo>
                    <a:cubicBezTo>
                      <a:pt x="204" y="62"/>
                      <a:pt x="210" y="61"/>
                      <a:pt x="213" y="59"/>
                    </a:cubicBezTo>
                    <a:cubicBezTo>
                      <a:pt x="216" y="56"/>
                      <a:pt x="219" y="54"/>
                      <a:pt x="223" y="51"/>
                    </a:cubicBezTo>
                    <a:cubicBezTo>
                      <a:pt x="226" y="50"/>
                      <a:pt x="228" y="49"/>
                      <a:pt x="230" y="47"/>
                    </a:cubicBezTo>
                    <a:cubicBezTo>
                      <a:pt x="231" y="45"/>
                      <a:pt x="230" y="45"/>
                      <a:pt x="227" y="44"/>
                    </a:cubicBezTo>
                    <a:cubicBezTo>
                      <a:pt x="224" y="44"/>
                      <a:pt x="222" y="46"/>
                      <a:pt x="220" y="47"/>
                    </a:cubicBezTo>
                    <a:cubicBezTo>
                      <a:pt x="217" y="48"/>
                      <a:pt x="213" y="49"/>
                      <a:pt x="209" y="49"/>
                    </a:cubicBezTo>
                    <a:cubicBezTo>
                      <a:pt x="209" y="48"/>
                      <a:pt x="209" y="48"/>
                      <a:pt x="209" y="47"/>
                    </a:cubicBezTo>
                    <a:cubicBezTo>
                      <a:pt x="209" y="46"/>
                      <a:pt x="210" y="46"/>
                      <a:pt x="210" y="45"/>
                    </a:cubicBezTo>
                    <a:cubicBezTo>
                      <a:pt x="210" y="44"/>
                      <a:pt x="208" y="44"/>
                      <a:pt x="206" y="44"/>
                    </a:cubicBezTo>
                    <a:cubicBezTo>
                      <a:pt x="205" y="44"/>
                      <a:pt x="203" y="43"/>
                      <a:pt x="202" y="43"/>
                    </a:cubicBezTo>
                    <a:cubicBezTo>
                      <a:pt x="202" y="42"/>
                      <a:pt x="208" y="42"/>
                      <a:pt x="208" y="42"/>
                    </a:cubicBezTo>
                    <a:cubicBezTo>
                      <a:pt x="211" y="42"/>
                      <a:pt x="214" y="42"/>
                      <a:pt x="217" y="42"/>
                    </a:cubicBezTo>
                    <a:cubicBezTo>
                      <a:pt x="219" y="42"/>
                      <a:pt x="222" y="43"/>
                      <a:pt x="223" y="42"/>
                    </a:cubicBezTo>
                    <a:cubicBezTo>
                      <a:pt x="223" y="41"/>
                      <a:pt x="223" y="40"/>
                      <a:pt x="223" y="40"/>
                    </a:cubicBezTo>
                    <a:cubicBezTo>
                      <a:pt x="224" y="39"/>
                      <a:pt x="227" y="40"/>
                      <a:pt x="229" y="40"/>
                    </a:cubicBezTo>
                    <a:cubicBezTo>
                      <a:pt x="231" y="39"/>
                      <a:pt x="231" y="38"/>
                      <a:pt x="233" y="38"/>
                    </a:cubicBezTo>
                    <a:cubicBezTo>
                      <a:pt x="235" y="37"/>
                      <a:pt x="237" y="36"/>
                      <a:pt x="238" y="35"/>
                    </a:cubicBezTo>
                    <a:cubicBezTo>
                      <a:pt x="239" y="35"/>
                      <a:pt x="240" y="34"/>
                      <a:pt x="241" y="34"/>
                    </a:cubicBezTo>
                    <a:cubicBezTo>
                      <a:pt x="241" y="34"/>
                      <a:pt x="242" y="34"/>
                      <a:pt x="243" y="33"/>
                    </a:cubicBezTo>
                    <a:cubicBezTo>
                      <a:pt x="243" y="33"/>
                      <a:pt x="244" y="32"/>
                      <a:pt x="244" y="32"/>
                    </a:cubicBezTo>
                    <a:cubicBezTo>
                      <a:pt x="246" y="31"/>
                      <a:pt x="246" y="31"/>
                      <a:pt x="248" y="30"/>
                    </a:cubicBezTo>
                    <a:cubicBezTo>
                      <a:pt x="250" y="30"/>
                      <a:pt x="247" y="27"/>
                      <a:pt x="247" y="27"/>
                    </a:cubicBezTo>
                    <a:cubicBezTo>
                      <a:pt x="246" y="25"/>
                      <a:pt x="245" y="25"/>
                      <a:pt x="243" y="24"/>
                    </a:cubicBezTo>
                    <a:cubicBezTo>
                      <a:pt x="241" y="23"/>
                      <a:pt x="241" y="22"/>
                      <a:pt x="238" y="22"/>
                    </a:cubicBezTo>
                    <a:cubicBezTo>
                      <a:pt x="237" y="22"/>
                      <a:pt x="235" y="22"/>
                      <a:pt x="233" y="21"/>
                    </a:cubicBezTo>
                    <a:cubicBezTo>
                      <a:pt x="232" y="20"/>
                      <a:pt x="232" y="20"/>
                      <a:pt x="232" y="19"/>
                    </a:cubicBezTo>
                    <a:cubicBezTo>
                      <a:pt x="232" y="17"/>
                      <a:pt x="230" y="16"/>
                      <a:pt x="228" y="15"/>
                    </a:cubicBezTo>
                    <a:cubicBezTo>
                      <a:pt x="225" y="13"/>
                      <a:pt x="231" y="12"/>
                      <a:pt x="227" y="11"/>
                    </a:cubicBezTo>
                    <a:cubicBezTo>
                      <a:pt x="225" y="11"/>
                      <a:pt x="224" y="11"/>
                      <a:pt x="223" y="12"/>
                    </a:cubicBezTo>
                    <a:cubicBezTo>
                      <a:pt x="222" y="13"/>
                      <a:pt x="221" y="11"/>
                      <a:pt x="221" y="11"/>
                    </a:cubicBezTo>
                    <a:cubicBezTo>
                      <a:pt x="220" y="9"/>
                      <a:pt x="215" y="8"/>
                      <a:pt x="216" y="10"/>
                    </a:cubicBezTo>
                    <a:cubicBezTo>
                      <a:pt x="216" y="11"/>
                      <a:pt x="218" y="14"/>
                      <a:pt x="215" y="12"/>
                    </a:cubicBezTo>
                    <a:cubicBezTo>
                      <a:pt x="212" y="10"/>
                      <a:pt x="210" y="10"/>
                      <a:pt x="209" y="12"/>
                    </a:cubicBezTo>
                    <a:cubicBezTo>
                      <a:pt x="208" y="14"/>
                      <a:pt x="204" y="13"/>
                      <a:pt x="203" y="15"/>
                    </a:cubicBezTo>
                    <a:cubicBezTo>
                      <a:pt x="202" y="15"/>
                      <a:pt x="203" y="15"/>
                      <a:pt x="201" y="15"/>
                    </a:cubicBezTo>
                    <a:cubicBezTo>
                      <a:pt x="200" y="15"/>
                      <a:pt x="199" y="16"/>
                      <a:pt x="198" y="15"/>
                    </a:cubicBezTo>
                    <a:cubicBezTo>
                      <a:pt x="197" y="14"/>
                      <a:pt x="198" y="14"/>
                      <a:pt x="199" y="14"/>
                    </a:cubicBezTo>
                    <a:cubicBezTo>
                      <a:pt x="201" y="13"/>
                      <a:pt x="201" y="13"/>
                      <a:pt x="202" y="12"/>
                    </a:cubicBezTo>
                    <a:cubicBezTo>
                      <a:pt x="204" y="11"/>
                      <a:pt x="209" y="9"/>
                      <a:pt x="205" y="8"/>
                    </a:cubicBezTo>
                    <a:cubicBezTo>
                      <a:pt x="203" y="7"/>
                      <a:pt x="200" y="6"/>
                      <a:pt x="197" y="6"/>
                    </a:cubicBezTo>
                    <a:cubicBezTo>
                      <a:pt x="195" y="6"/>
                      <a:pt x="194" y="5"/>
                      <a:pt x="192" y="5"/>
                    </a:cubicBezTo>
                    <a:cubicBezTo>
                      <a:pt x="189" y="4"/>
                      <a:pt x="186" y="5"/>
                      <a:pt x="184" y="4"/>
                    </a:cubicBezTo>
                    <a:cubicBezTo>
                      <a:pt x="183" y="3"/>
                      <a:pt x="176" y="0"/>
                      <a:pt x="175" y="2"/>
                    </a:cubicBezTo>
                    <a:cubicBezTo>
                      <a:pt x="175" y="2"/>
                      <a:pt x="176" y="4"/>
                      <a:pt x="175" y="4"/>
                    </a:cubicBezTo>
                    <a:cubicBezTo>
                      <a:pt x="174" y="4"/>
                      <a:pt x="173" y="3"/>
                      <a:pt x="172" y="3"/>
                    </a:cubicBezTo>
                    <a:cubicBezTo>
                      <a:pt x="170" y="2"/>
                      <a:pt x="168" y="2"/>
                      <a:pt x="166" y="3"/>
                    </a:cubicBezTo>
                    <a:cubicBezTo>
                      <a:pt x="163" y="4"/>
                      <a:pt x="160" y="5"/>
                      <a:pt x="162" y="7"/>
                    </a:cubicBezTo>
                    <a:cubicBezTo>
                      <a:pt x="162" y="7"/>
                      <a:pt x="166" y="10"/>
                      <a:pt x="166" y="10"/>
                    </a:cubicBezTo>
                    <a:cubicBezTo>
                      <a:pt x="164" y="11"/>
                      <a:pt x="158" y="7"/>
                      <a:pt x="158" y="6"/>
                    </a:cubicBezTo>
                    <a:cubicBezTo>
                      <a:pt x="156" y="4"/>
                      <a:pt x="152" y="3"/>
                      <a:pt x="148" y="3"/>
                    </a:cubicBezTo>
                    <a:cubicBezTo>
                      <a:pt x="146" y="3"/>
                      <a:pt x="143" y="4"/>
                      <a:pt x="141" y="4"/>
                    </a:cubicBezTo>
                    <a:cubicBezTo>
                      <a:pt x="140" y="4"/>
                      <a:pt x="137" y="3"/>
                      <a:pt x="136" y="4"/>
                    </a:cubicBezTo>
                    <a:cubicBezTo>
                      <a:pt x="136" y="5"/>
                      <a:pt x="137" y="6"/>
                      <a:pt x="138" y="7"/>
                    </a:cubicBezTo>
                    <a:cubicBezTo>
                      <a:pt x="140" y="7"/>
                      <a:pt x="140" y="8"/>
                      <a:pt x="142" y="9"/>
                    </a:cubicBezTo>
                    <a:cubicBezTo>
                      <a:pt x="144" y="10"/>
                      <a:pt x="146" y="10"/>
                      <a:pt x="147" y="11"/>
                    </a:cubicBezTo>
                    <a:cubicBezTo>
                      <a:pt x="149" y="12"/>
                      <a:pt x="150" y="14"/>
                      <a:pt x="150" y="15"/>
                    </a:cubicBezTo>
                    <a:cubicBezTo>
                      <a:pt x="150" y="16"/>
                      <a:pt x="151" y="17"/>
                      <a:pt x="149" y="17"/>
                    </a:cubicBezTo>
                    <a:cubicBezTo>
                      <a:pt x="147" y="17"/>
                      <a:pt x="147" y="16"/>
                      <a:pt x="146" y="15"/>
                    </a:cubicBezTo>
                    <a:cubicBezTo>
                      <a:pt x="145" y="12"/>
                      <a:pt x="141" y="11"/>
                      <a:pt x="138" y="8"/>
                    </a:cubicBezTo>
                    <a:cubicBezTo>
                      <a:pt x="137" y="8"/>
                      <a:pt x="137" y="7"/>
                      <a:pt x="136" y="6"/>
                    </a:cubicBezTo>
                    <a:cubicBezTo>
                      <a:pt x="135" y="6"/>
                      <a:pt x="135" y="6"/>
                      <a:pt x="134" y="6"/>
                    </a:cubicBezTo>
                    <a:cubicBezTo>
                      <a:pt x="133" y="6"/>
                      <a:pt x="133" y="6"/>
                      <a:pt x="132" y="7"/>
                    </a:cubicBezTo>
                    <a:cubicBezTo>
                      <a:pt x="130" y="8"/>
                      <a:pt x="127" y="6"/>
                      <a:pt x="125" y="5"/>
                    </a:cubicBezTo>
                    <a:cubicBezTo>
                      <a:pt x="122" y="5"/>
                      <a:pt x="119" y="5"/>
                      <a:pt x="118" y="6"/>
                    </a:cubicBezTo>
                    <a:cubicBezTo>
                      <a:pt x="117" y="8"/>
                      <a:pt x="119" y="8"/>
                      <a:pt x="119" y="10"/>
                    </a:cubicBezTo>
                    <a:cubicBezTo>
                      <a:pt x="120" y="11"/>
                      <a:pt x="114" y="8"/>
                      <a:pt x="114" y="8"/>
                    </a:cubicBezTo>
                    <a:cubicBezTo>
                      <a:pt x="110" y="7"/>
                      <a:pt x="111" y="9"/>
                      <a:pt x="112" y="10"/>
                    </a:cubicBezTo>
                    <a:cubicBezTo>
                      <a:pt x="113" y="11"/>
                      <a:pt x="115" y="16"/>
                      <a:pt x="115" y="16"/>
                    </a:cubicBezTo>
                    <a:cubicBezTo>
                      <a:pt x="112" y="17"/>
                      <a:pt x="110" y="14"/>
                      <a:pt x="108" y="13"/>
                    </a:cubicBezTo>
                    <a:cubicBezTo>
                      <a:pt x="107" y="13"/>
                      <a:pt x="106" y="14"/>
                      <a:pt x="107" y="14"/>
                    </a:cubicBezTo>
                    <a:cubicBezTo>
                      <a:pt x="107" y="15"/>
                      <a:pt x="107" y="15"/>
                      <a:pt x="106" y="16"/>
                    </a:cubicBezTo>
                    <a:cubicBezTo>
                      <a:pt x="106" y="17"/>
                      <a:pt x="104" y="17"/>
                      <a:pt x="104" y="18"/>
                    </a:cubicBezTo>
                    <a:cubicBezTo>
                      <a:pt x="104" y="19"/>
                      <a:pt x="106" y="22"/>
                      <a:pt x="109" y="23"/>
                    </a:cubicBezTo>
                    <a:cubicBezTo>
                      <a:pt x="110" y="24"/>
                      <a:pt x="112" y="25"/>
                      <a:pt x="113" y="26"/>
                    </a:cubicBezTo>
                    <a:cubicBezTo>
                      <a:pt x="114" y="26"/>
                      <a:pt x="118" y="28"/>
                      <a:pt x="114" y="28"/>
                    </a:cubicBezTo>
                    <a:cubicBezTo>
                      <a:pt x="112" y="28"/>
                      <a:pt x="109" y="27"/>
                      <a:pt x="107" y="26"/>
                    </a:cubicBezTo>
                    <a:cubicBezTo>
                      <a:pt x="106" y="25"/>
                      <a:pt x="105" y="24"/>
                      <a:pt x="103" y="23"/>
                    </a:cubicBezTo>
                    <a:cubicBezTo>
                      <a:pt x="102" y="23"/>
                      <a:pt x="101" y="24"/>
                      <a:pt x="100" y="24"/>
                    </a:cubicBezTo>
                    <a:cubicBezTo>
                      <a:pt x="98" y="23"/>
                      <a:pt x="97" y="22"/>
                      <a:pt x="95" y="21"/>
                    </a:cubicBezTo>
                    <a:cubicBezTo>
                      <a:pt x="94" y="21"/>
                      <a:pt x="93" y="19"/>
                      <a:pt x="92" y="19"/>
                    </a:cubicBezTo>
                    <a:cubicBezTo>
                      <a:pt x="90" y="18"/>
                      <a:pt x="87" y="18"/>
                      <a:pt x="85" y="18"/>
                    </a:cubicBezTo>
                    <a:cubicBezTo>
                      <a:pt x="79" y="19"/>
                      <a:pt x="83" y="20"/>
                      <a:pt x="85" y="22"/>
                    </a:cubicBezTo>
                    <a:cubicBezTo>
                      <a:pt x="85" y="22"/>
                      <a:pt x="86" y="24"/>
                      <a:pt x="84" y="24"/>
                    </a:cubicBezTo>
                    <a:cubicBezTo>
                      <a:pt x="83" y="24"/>
                      <a:pt x="81" y="24"/>
                      <a:pt x="81" y="25"/>
                    </a:cubicBezTo>
                    <a:cubicBezTo>
                      <a:pt x="80" y="27"/>
                      <a:pt x="86" y="27"/>
                      <a:pt x="87" y="29"/>
                    </a:cubicBezTo>
                    <a:cubicBezTo>
                      <a:pt x="89" y="30"/>
                      <a:pt x="86" y="30"/>
                      <a:pt x="84" y="30"/>
                    </a:cubicBezTo>
                    <a:cubicBezTo>
                      <a:pt x="83" y="29"/>
                      <a:pt x="82" y="29"/>
                      <a:pt x="81" y="29"/>
                    </a:cubicBezTo>
                    <a:cubicBezTo>
                      <a:pt x="79" y="29"/>
                      <a:pt x="79" y="30"/>
                      <a:pt x="77" y="29"/>
                    </a:cubicBezTo>
                    <a:cubicBezTo>
                      <a:pt x="76" y="29"/>
                      <a:pt x="75" y="28"/>
                      <a:pt x="73" y="28"/>
                    </a:cubicBezTo>
                    <a:cubicBezTo>
                      <a:pt x="71" y="28"/>
                      <a:pt x="69" y="29"/>
                      <a:pt x="68" y="30"/>
                    </a:cubicBezTo>
                    <a:cubicBezTo>
                      <a:pt x="65" y="30"/>
                      <a:pt x="64" y="31"/>
                      <a:pt x="62" y="32"/>
                    </a:cubicBezTo>
                    <a:cubicBezTo>
                      <a:pt x="62" y="33"/>
                      <a:pt x="61" y="35"/>
                      <a:pt x="59" y="34"/>
                    </a:cubicBezTo>
                    <a:cubicBezTo>
                      <a:pt x="57" y="34"/>
                      <a:pt x="52" y="35"/>
                      <a:pt x="52" y="37"/>
                    </a:cubicBezTo>
                    <a:cubicBezTo>
                      <a:pt x="52" y="38"/>
                      <a:pt x="50" y="39"/>
                      <a:pt x="49" y="39"/>
                    </a:cubicBezTo>
                    <a:cubicBezTo>
                      <a:pt x="48" y="40"/>
                      <a:pt x="48" y="42"/>
                      <a:pt x="50" y="42"/>
                    </a:cubicBezTo>
                    <a:cubicBezTo>
                      <a:pt x="53" y="42"/>
                      <a:pt x="56" y="41"/>
                      <a:pt x="58" y="41"/>
                    </a:cubicBezTo>
                    <a:cubicBezTo>
                      <a:pt x="63" y="40"/>
                      <a:pt x="58" y="43"/>
                      <a:pt x="57" y="44"/>
                    </a:cubicBezTo>
                    <a:cubicBezTo>
                      <a:pt x="57" y="44"/>
                      <a:pt x="56" y="46"/>
                      <a:pt x="58" y="46"/>
                    </a:cubicBezTo>
                    <a:cubicBezTo>
                      <a:pt x="60" y="46"/>
                      <a:pt x="62" y="45"/>
                      <a:pt x="64" y="44"/>
                    </a:cubicBezTo>
                    <a:cubicBezTo>
                      <a:pt x="65" y="44"/>
                      <a:pt x="68" y="42"/>
                      <a:pt x="71" y="42"/>
                    </a:cubicBezTo>
                    <a:cubicBezTo>
                      <a:pt x="69" y="44"/>
                      <a:pt x="67" y="45"/>
                      <a:pt x="64" y="46"/>
                    </a:cubicBezTo>
                    <a:cubicBezTo>
                      <a:pt x="63" y="46"/>
                      <a:pt x="62" y="47"/>
                      <a:pt x="62" y="48"/>
                    </a:cubicBezTo>
                    <a:cubicBezTo>
                      <a:pt x="62" y="49"/>
                      <a:pt x="64" y="49"/>
                      <a:pt x="63" y="50"/>
                    </a:cubicBezTo>
                    <a:cubicBezTo>
                      <a:pt x="63" y="51"/>
                      <a:pt x="62" y="51"/>
                      <a:pt x="61" y="51"/>
                    </a:cubicBezTo>
                    <a:cubicBezTo>
                      <a:pt x="60" y="52"/>
                      <a:pt x="60" y="52"/>
                      <a:pt x="59" y="53"/>
                    </a:cubicBezTo>
                    <a:cubicBezTo>
                      <a:pt x="57" y="55"/>
                      <a:pt x="60" y="56"/>
                      <a:pt x="63" y="56"/>
                    </a:cubicBezTo>
                    <a:cubicBezTo>
                      <a:pt x="66" y="57"/>
                      <a:pt x="68" y="55"/>
                      <a:pt x="71" y="55"/>
                    </a:cubicBezTo>
                    <a:cubicBezTo>
                      <a:pt x="75" y="54"/>
                      <a:pt x="78" y="54"/>
                      <a:pt x="81" y="53"/>
                    </a:cubicBezTo>
                    <a:cubicBezTo>
                      <a:pt x="84" y="52"/>
                      <a:pt x="87" y="51"/>
                      <a:pt x="89" y="49"/>
                    </a:cubicBezTo>
                    <a:cubicBezTo>
                      <a:pt x="90" y="49"/>
                      <a:pt x="91" y="48"/>
                      <a:pt x="93" y="48"/>
                    </a:cubicBezTo>
                    <a:cubicBezTo>
                      <a:pt x="94" y="48"/>
                      <a:pt x="94" y="49"/>
                      <a:pt x="93" y="49"/>
                    </a:cubicBezTo>
                    <a:cubicBezTo>
                      <a:pt x="89" y="51"/>
                      <a:pt x="87" y="53"/>
                      <a:pt x="83" y="55"/>
                    </a:cubicBezTo>
                    <a:cubicBezTo>
                      <a:pt x="78" y="56"/>
                      <a:pt x="73" y="55"/>
                      <a:pt x="68" y="57"/>
                    </a:cubicBezTo>
                    <a:cubicBezTo>
                      <a:pt x="64" y="58"/>
                      <a:pt x="63" y="59"/>
                      <a:pt x="67" y="60"/>
                    </a:cubicBezTo>
                    <a:cubicBezTo>
                      <a:pt x="69" y="61"/>
                      <a:pt x="75" y="64"/>
                      <a:pt x="78" y="62"/>
                    </a:cubicBezTo>
                    <a:cubicBezTo>
                      <a:pt x="80" y="60"/>
                      <a:pt x="81" y="58"/>
                      <a:pt x="84" y="57"/>
                    </a:cubicBezTo>
                    <a:cubicBezTo>
                      <a:pt x="89" y="55"/>
                      <a:pt x="93" y="53"/>
                      <a:pt x="99" y="53"/>
                    </a:cubicBezTo>
                    <a:cubicBezTo>
                      <a:pt x="101" y="53"/>
                      <a:pt x="108" y="52"/>
                      <a:pt x="103" y="54"/>
                    </a:cubicBezTo>
                    <a:cubicBezTo>
                      <a:pt x="98" y="55"/>
                      <a:pt x="93" y="56"/>
                      <a:pt x="89" y="58"/>
                    </a:cubicBezTo>
                    <a:cubicBezTo>
                      <a:pt x="87" y="59"/>
                      <a:pt x="85" y="60"/>
                      <a:pt x="85" y="62"/>
                    </a:cubicBezTo>
                    <a:cubicBezTo>
                      <a:pt x="85" y="63"/>
                      <a:pt x="83" y="65"/>
                      <a:pt x="85" y="66"/>
                    </a:cubicBezTo>
                    <a:cubicBezTo>
                      <a:pt x="87" y="68"/>
                      <a:pt x="94" y="67"/>
                      <a:pt x="96" y="66"/>
                    </a:cubicBezTo>
                    <a:cubicBezTo>
                      <a:pt x="97" y="65"/>
                      <a:pt x="101" y="61"/>
                      <a:pt x="103" y="62"/>
                    </a:cubicBezTo>
                    <a:cubicBezTo>
                      <a:pt x="105" y="63"/>
                      <a:pt x="101" y="65"/>
                      <a:pt x="104" y="66"/>
                    </a:cubicBezTo>
                    <a:cubicBezTo>
                      <a:pt x="107" y="66"/>
                      <a:pt x="109" y="65"/>
                      <a:pt x="111" y="64"/>
                    </a:cubicBezTo>
                    <a:cubicBezTo>
                      <a:pt x="116" y="63"/>
                      <a:pt x="122" y="63"/>
                      <a:pt x="124" y="60"/>
                    </a:cubicBezTo>
                    <a:cubicBezTo>
                      <a:pt x="124" y="59"/>
                      <a:pt x="126" y="58"/>
                      <a:pt x="127" y="57"/>
                    </a:cubicBezTo>
                    <a:cubicBezTo>
                      <a:pt x="128" y="56"/>
                      <a:pt x="127" y="55"/>
                      <a:pt x="127" y="54"/>
                    </a:cubicBezTo>
                    <a:cubicBezTo>
                      <a:pt x="127" y="50"/>
                      <a:pt x="129" y="48"/>
                      <a:pt x="133" y="46"/>
                    </a:cubicBezTo>
                    <a:cubicBezTo>
                      <a:pt x="135" y="45"/>
                      <a:pt x="138" y="43"/>
                      <a:pt x="141" y="43"/>
                    </a:cubicBezTo>
                    <a:cubicBezTo>
                      <a:pt x="143" y="43"/>
                      <a:pt x="143" y="44"/>
                      <a:pt x="143" y="44"/>
                    </a:cubicBezTo>
                    <a:cubicBezTo>
                      <a:pt x="142" y="46"/>
                      <a:pt x="140" y="46"/>
                      <a:pt x="138" y="47"/>
                    </a:cubicBezTo>
                    <a:cubicBezTo>
                      <a:pt x="136" y="48"/>
                      <a:pt x="127" y="55"/>
                      <a:pt x="131" y="56"/>
                    </a:cubicBezTo>
                    <a:cubicBezTo>
                      <a:pt x="134" y="56"/>
                      <a:pt x="137" y="56"/>
                      <a:pt x="139" y="56"/>
                    </a:cubicBezTo>
                    <a:cubicBezTo>
                      <a:pt x="142" y="56"/>
                      <a:pt x="147" y="56"/>
                      <a:pt x="149" y="57"/>
                    </a:cubicBezTo>
                    <a:cubicBezTo>
                      <a:pt x="152" y="58"/>
                      <a:pt x="145" y="59"/>
                      <a:pt x="144" y="59"/>
                    </a:cubicBezTo>
                    <a:cubicBezTo>
                      <a:pt x="139" y="58"/>
                      <a:pt x="136" y="59"/>
                      <a:pt x="131" y="61"/>
                    </a:cubicBezTo>
                    <a:cubicBezTo>
                      <a:pt x="130" y="62"/>
                      <a:pt x="128" y="62"/>
                      <a:pt x="127" y="63"/>
                    </a:cubicBezTo>
                    <a:cubicBezTo>
                      <a:pt x="126" y="64"/>
                      <a:pt x="124" y="65"/>
                      <a:pt x="123" y="66"/>
                    </a:cubicBezTo>
                    <a:cubicBezTo>
                      <a:pt x="121" y="67"/>
                      <a:pt x="118" y="67"/>
                      <a:pt x="116" y="67"/>
                    </a:cubicBezTo>
                    <a:cubicBezTo>
                      <a:pt x="113" y="68"/>
                      <a:pt x="111" y="69"/>
                      <a:pt x="109" y="70"/>
                    </a:cubicBezTo>
                    <a:cubicBezTo>
                      <a:pt x="103" y="72"/>
                      <a:pt x="107" y="74"/>
                      <a:pt x="109" y="76"/>
                    </a:cubicBezTo>
                    <a:cubicBezTo>
                      <a:pt x="110" y="78"/>
                      <a:pt x="112" y="79"/>
                      <a:pt x="113" y="81"/>
                    </a:cubicBezTo>
                    <a:cubicBezTo>
                      <a:pt x="114" y="82"/>
                      <a:pt x="114" y="84"/>
                      <a:pt x="116" y="85"/>
                    </a:cubicBezTo>
                    <a:cubicBezTo>
                      <a:pt x="119" y="86"/>
                      <a:pt x="123" y="88"/>
                      <a:pt x="117" y="87"/>
                    </a:cubicBezTo>
                    <a:cubicBezTo>
                      <a:pt x="115" y="87"/>
                      <a:pt x="114" y="85"/>
                      <a:pt x="112" y="85"/>
                    </a:cubicBezTo>
                    <a:cubicBezTo>
                      <a:pt x="109" y="83"/>
                      <a:pt x="110" y="82"/>
                      <a:pt x="108" y="80"/>
                    </a:cubicBezTo>
                    <a:cubicBezTo>
                      <a:pt x="106" y="78"/>
                      <a:pt x="104" y="75"/>
                      <a:pt x="100" y="73"/>
                    </a:cubicBezTo>
                    <a:cubicBezTo>
                      <a:pt x="95" y="71"/>
                      <a:pt x="89" y="71"/>
                      <a:pt x="84" y="71"/>
                    </a:cubicBezTo>
                    <a:cubicBezTo>
                      <a:pt x="80" y="70"/>
                      <a:pt x="81" y="76"/>
                      <a:pt x="81" y="77"/>
                    </a:cubicBezTo>
                    <a:cubicBezTo>
                      <a:pt x="81" y="79"/>
                      <a:pt x="80" y="82"/>
                      <a:pt x="84" y="83"/>
                    </a:cubicBezTo>
                    <a:cubicBezTo>
                      <a:pt x="86" y="83"/>
                      <a:pt x="87" y="85"/>
                      <a:pt x="88" y="86"/>
                    </a:cubicBezTo>
                    <a:cubicBezTo>
                      <a:pt x="88" y="87"/>
                      <a:pt x="90" y="88"/>
                      <a:pt x="91" y="89"/>
                    </a:cubicBezTo>
                    <a:cubicBezTo>
                      <a:pt x="94" y="91"/>
                      <a:pt x="88" y="89"/>
                      <a:pt x="87" y="88"/>
                    </a:cubicBezTo>
                    <a:cubicBezTo>
                      <a:pt x="84" y="87"/>
                      <a:pt x="80" y="88"/>
                      <a:pt x="77" y="87"/>
                    </a:cubicBezTo>
                    <a:cubicBezTo>
                      <a:pt x="74" y="87"/>
                      <a:pt x="76" y="80"/>
                      <a:pt x="76" y="78"/>
                    </a:cubicBezTo>
                    <a:cubicBezTo>
                      <a:pt x="76" y="77"/>
                      <a:pt x="73" y="77"/>
                      <a:pt x="75" y="75"/>
                    </a:cubicBezTo>
                    <a:cubicBezTo>
                      <a:pt x="76" y="74"/>
                      <a:pt x="75" y="73"/>
                      <a:pt x="75" y="71"/>
                    </a:cubicBezTo>
                    <a:cubicBezTo>
                      <a:pt x="75" y="70"/>
                      <a:pt x="71" y="67"/>
                      <a:pt x="68" y="70"/>
                    </a:cubicBezTo>
                    <a:cubicBezTo>
                      <a:pt x="67" y="72"/>
                      <a:pt x="68" y="74"/>
                      <a:pt x="70" y="75"/>
                    </a:cubicBezTo>
                    <a:cubicBezTo>
                      <a:pt x="71" y="77"/>
                      <a:pt x="70" y="79"/>
                      <a:pt x="67" y="77"/>
                    </a:cubicBezTo>
                    <a:cubicBezTo>
                      <a:pt x="66" y="76"/>
                      <a:pt x="64" y="75"/>
                      <a:pt x="64" y="74"/>
                    </a:cubicBezTo>
                    <a:cubicBezTo>
                      <a:pt x="64" y="72"/>
                      <a:pt x="66" y="71"/>
                      <a:pt x="66" y="70"/>
                    </a:cubicBezTo>
                    <a:cubicBezTo>
                      <a:pt x="67" y="68"/>
                      <a:pt x="65" y="67"/>
                      <a:pt x="64" y="67"/>
                    </a:cubicBezTo>
                    <a:cubicBezTo>
                      <a:pt x="63" y="67"/>
                      <a:pt x="62" y="67"/>
                      <a:pt x="60" y="67"/>
                    </a:cubicBezTo>
                    <a:cubicBezTo>
                      <a:pt x="59" y="66"/>
                      <a:pt x="57" y="67"/>
                      <a:pt x="56" y="67"/>
                    </a:cubicBezTo>
                    <a:cubicBezTo>
                      <a:pt x="53" y="67"/>
                      <a:pt x="53" y="63"/>
                      <a:pt x="52" y="62"/>
                    </a:cubicBezTo>
                    <a:cubicBezTo>
                      <a:pt x="51" y="60"/>
                      <a:pt x="48" y="59"/>
                      <a:pt x="47" y="57"/>
                    </a:cubicBezTo>
                    <a:cubicBezTo>
                      <a:pt x="47" y="54"/>
                      <a:pt x="49" y="52"/>
                      <a:pt x="46" y="50"/>
                    </a:cubicBezTo>
                    <a:cubicBezTo>
                      <a:pt x="43" y="48"/>
                      <a:pt x="41" y="48"/>
                      <a:pt x="36" y="49"/>
                    </a:cubicBezTo>
                    <a:cubicBezTo>
                      <a:pt x="34" y="49"/>
                      <a:pt x="31" y="49"/>
                      <a:pt x="30" y="50"/>
                    </a:cubicBezTo>
                    <a:cubicBezTo>
                      <a:pt x="28" y="51"/>
                      <a:pt x="27" y="53"/>
                      <a:pt x="29" y="53"/>
                    </a:cubicBezTo>
                    <a:cubicBezTo>
                      <a:pt x="31" y="54"/>
                      <a:pt x="42" y="52"/>
                      <a:pt x="40" y="55"/>
                    </a:cubicBezTo>
                    <a:cubicBezTo>
                      <a:pt x="39" y="55"/>
                      <a:pt x="36" y="55"/>
                      <a:pt x="35" y="56"/>
                    </a:cubicBezTo>
                    <a:cubicBezTo>
                      <a:pt x="35" y="57"/>
                      <a:pt x="36" y="59"/>
                      <a:pt x="32" y="58"/>
                    </a:cubicBezTo>
                    <a:cubicBezTo>
                      <a:pt x="27" y="57"/>
                      <a:pt x="22" y="63"/>
                      <a:pt x="25" y="65"/>
                    </a:cubicBezTo>
                    <a:cubicBezTo>
                      <a:pt x="27" y="65"/>
                      <a:pt x="29" y="66"/>
                      <a:pt x="28" y="67"/>
                    </a:cubicBezTo>
                    <a:cubicBezTo>
                      <a:pt x="27" y="69"/>
                      <a:pt x="24" y="67"/>
                      <a:pt x="22" y="67"/>
                    </a:cubicBezTo>
                    <a:cubicBezTo>
                      <a:pt x="19" y="67"/>
                      <a:pt x="19" y="70"/>
                      <a:pt x="20" y="71"/>
                    </a:cubicBezTo>
                    <a:cubicBezTo>
                      <a:pt x="21" y="73"/>
                      <a:pt x="18" y="74"/>
                      <a:pt x="21" y="75"/>
                    </a:cubicBezTo>
                    <a:cubicBezTo>
                      <a:pt x="22" y="75"/>
                      <a:pt x="25" y="76"/>
                      <a:pt x="24" y="77"/>
                    </a:cubicBezTo>
                    <a:cubicBezTo>
                      <a:pt x="24" y="78"/>
                      <a:pt x="20" y="78"/>
                      <a:pt x="19" y="78"/>
                    </a:cubicBezTo>
                    <a:cubicBezTo>
                      <a:pt x="16" y="79"/>
                      <a:pt x="17" y="81"/>
                      <a:pt x="17" y="82"/>
                    </a:cubicBezTo>
                    <a:cubicBezTo>
                      <a:pt x="17" y="84"/>
                      <a:pt x="14" y="85"/>
                      <a:pt x="15" y="87"/>
                    </a:cubicBezTo>
                    <a:cubicBezTo>
                      <a:pt x="15" y="88"/>
                      <a:pt x="18" y="89"/>
                      <a:pt x="20" y="8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1" name="Freeform 89"/>
              <p:cNvSpPr>
                <a:spLocks noChangeArrowheads="1"/>
              </p:cNvSpPr>
              <p:nvPr/>
            </p:nvSpPr>
            <p:spPr bwMode="auto">
              <a:xfrm>
                <a:off x="808038" y="261938"/>
                <a:ext cx="4763" cy="7938"/>
              </a:xfrm>
              <a:custGeom>
                <a:avLst/>
                <a:gdLst>
                  <a:gd name="T0" fmla="*/ 0 w 7"/>
                  <a:gd name="T1" fmla="*/ 2 h 11"/>
                  <a:gd name="T2" fmla="*/ 4 w 7"/>
                  <a:gd name="T3" fmla="*/ 8 h 11"/>
                  <a:gd name="T4" fmla="*/ 4 w 7"/>
                  <a:gd name="T5" fmla="*/ 3 h 11"/>
                  <a:gd name="T6" fmla="*/ 0 w 7"/>
                  <a:gd name="T7" fmla="*/ 2 h 11"/>
                  <a:gd name="T8" fmla="*/ 0 60000 65536"/>
                  <a:gd name="T9" fmla="*/ 0 60000 65536"/>
                  <a:gd name="T10" fmla="*/ 0 60000 65536"/>
                  <a:gd name="T11" fmla="*/ 0 60000 65536"/>
                  <a:gd name="T12" fmla="*/ 0 w 7"/>
                  <a:gd name="T13" fmla="*/ 0 h 11"/>
                  <a:gd name="T14" fmla="*/ 7 w 7"/>
                  <a:gd name="T15" fmla="*/ 11 h 11"/>
                </a:gdLst>
                <a:ahLst/>
                <a:cxnLst>
                  <a:cxn ang="T8">
                    <a:pos x="T0" y="T1"/>
                  </a:cxn>
                  <a:cxn ang="T9">
                    <a:pos x="T2" y="T3"/>
                  </a:cxn>
                  <a:cxn ang="T10">
                    <a:pos x="T4" y="T5"/>
                  </a:cxn>
                  <a:cxn ang="T11">
                    <a:pos x="T6" y="T7"/>
                  </a:cxn>
                </a:cxnLst>
                <a:rect l="T12" t="T13" r="T14" b="T15"/>
                <a:pathLst>
                  <a:path w="7" h="11">
                    <a:moveTo>
                      <a:pt x="0" y="2"/>
                    </a:moveTo>
                    <a:cubicBezTo>
                      <a:pt x="0" y="4"/>
                      <a:pt x="1" y="6"/>
                      <a:pt x="4" y="8"/>
                    </a:cubicBezTo>
                    <a:cubicBezTo>
                      <a:pt x="7" y="11"/>
                      <a:pt x="5" y="4"/>
                      <a:pt x="4" y="3"/>
                    </a:cubicBezTo>
                    <a:cubicBezTo>
                      <a:pt x="3" y="2"/>
                      <a:pt x="0"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2" name="Freeform 90"/>
              <p:cNvSpPr>
                <a:spLocks noChangeArrowheads="1"/>
              </p:cNvSpPr>
              <p:nvPr/>
            </p:nvSpPr>
            <p:spPr bwMode="auto">
              <a:xfrm>
                <a:off x="384175" y="265113"/>
                <a:ext cx="31750" cy="31750"/>
              </a:xfrm>
              <a:custGeom>
                <a:avLst/>
                <a:gdLst>
                  <a:gd name="T0" fmla="*/ 23 w 41"/>
                  <a:gd name="T1" fmla="*/ 1 h 42"/>
                  <a:gd name="T2" fmla="*/ 10 w 41"/>
                  <a:gd name="T3" fmla="*/ 3 h 42"/>
                  <a:gd name="T4" fmla="*/ 14 w 41"/>
                  <a:gd name="T5" fmla="*/ 6 h 42"/>
                  <a:gd name="T6" fmla="*/ 7 w 41"/>
                  <a:gd name="T7" fmla="*/ 10 h 42"/>
                  <a:gd name="T8" fmla="*/ 10 w 41"/>
                  <a:gd name="T9" fmla="*/ 15 h 42"/>
                  <a:gd name="T10" fmla="*/ 2 w 41"/>
                  <a:gd name="T11" fmla="*/ 21 h 42"/>
                  <a:gd name="T12" fmla="*/ 0 w 41"/>
                  <a:gd name="T13" fmla="*/ 29 h 42"/>
                  <a:gd name="T14" fmla="*/ 9 w 41"/>
                  <a:gd name="T15" fmla="*/ 27 h 42"/>
                  <a:gd name="T16" fmla="*/ 18 w 41"/>
                  <a:gd name="T17" fmla="*/ 25 h 42"/>
                  <a:gd name="T18" fmla="*/ 10 w 41"/>
                  <a:gd name="T19" fmla="*/ 32 h 42"/>
                  <a:gd name="T20" fmla="*/ 10 w 41"/>
                  <a:gd name="T21" fmla="*/ 36 h 42"/>
                  <a:gd name="T22" fmla="*/ 14 w 41"/>
                  <a:gd name="T23" fmla="*/ 40 h 42"/>
                  <a:gd name="T24" fmla="*/ 27 w 41"/>
                  <a:gd name="T25" fmla="*/ 37 h 42"/>
                  <a:gd name="T26" fmla="*/ 31 w 41"/>
                  <a:gd name="T27" fmla="*/ 33 h 42"/>
                  <a:gd name="T28" fmla="*/ 34 w 41"/>
                  <a:gd name="T29" fmla="*/ 28 h 42"/>
                  <a:gd name="T30" fmla="*/ 40 w 41"/>
                  <a:gd name="T31" fmla="*/ 24 h 42"/>
                  <a:gd name="T32" fmla="*/ 36 w 41"/>
                  <a:gd name="T33" fmla="*/ 15 h 42"/>
                  <a:gd name="T34" fmla="*/ 34 w 41"/>
                  <a:gd name="T35" fmla="*/ 4 h 42"/>
                  <a:gd name="T36" fmla="*/ 29 w 41"/>
                  <a:gd name="T37" fmla="*/ 2 h 42"/>
                  <a:gd name="T38" fmla="*/ 23 w 41"/>
                  <a:gd name="T39" fmla="*/ 1 h 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1"/>
                  <a:gd name="T61" fmla="*/ 0 h 42"/>
                  <a:gd name="T62" fmla="*/ 41 w 41"/>
                  <a:gd name="T63" fmla="*/ 42 h 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1" h="42">
                    <a:moveTo>
                      <a:pt x="23" y="1"/>
                    </a:moveTo>
                    <a:cubicBezTo>
                      <a:pt x="19" y="1"/>
                      <a:pt x="14" y="0"/>
                      <a:pt x="10" y="3"/>
                    </a:cubicBezTo>
                    <a:cubicBezTo>
                      <a:pt x="5" y="6"/>
                      <a:pt x="12" y="6"/>
                      <a:pt x="14" y="6"/>
                    </a:cubicBezTo>
                    <a:cubicBezTo>
                      <a:pt x="19" y="8"/>
                      <a:pt x="7" y="10"/>
                      <a:pt x="7" y="10"/>
                    </a:cubicBezTo>
                    <a:cubicBezTo>
                      <a:pt x="2" y="13"/>
                      <a:pt x="10" y="14"/>
                      <a:pt x="10" y="15"/>
                    </a:cubicBezTo>
                    <a:cubicBezTo>
                      <a:pt x="10" y="18"/>
                      <a:pt x="4" y="18"/>
                      <a:pt x="2" y="21"/>
                    </a:cubicBezTo>
                    <a:cubicBezTo>
                      <a:pt x="0" y="23"/>
                      <a:pt x="0" y="27"/>
                      <a:pt x="0" y="29"/>
                    </a:cubicBezTo>
                    <a:cubicBezTo>
                      <a:pt x="0" y="32"/>
                      <a:pt x="7" y="29"/>
                      <a:pt x="9" y="27"/>
                    </a:cubicBezTo>
                    <a:cubicBezTo>
                      <a:pt x="11" y="27"/>
                      <a:pt x="17" y="24"/>
                      <a:pt x="18" y="25"/>
                    </a:cubicBezTo>
                    <a:cubicBezTo>
                      <a:pt x="19" y="27"/>
                      <a:pt x="11" y="31"/>
                      <a:pt x="10" y="32"/>
                    </a:cubicBezTo>
                    <a:cubicBezTo>
                      <a:pt x="9" y="34"/>
                      <a:pt x="9" y="35"/>
                      <a:pt x="10" y="36"/>
                    </a:cubicBezTo>
                    <a:cubicBezTo>
                      <a:pt x="11" y="37"/>
                      <a:pt x="13" y="39"/>
                      <a:pt x="14" y="40"/>
                    </a:cubicBezTo>
                    <a:cubicBezTo>
                      <a:pt x="18" y="42"/>
                      <a:pt x="24" y="40"/>
                      <a:pt x="27" y="37"/>
                    </a:cubicBezTo>
                    <a:cubicBezTo>
                      <a:pt x="28" y="36"/>
                      <a:pt x="30" y="35"/>
                      <a:pt x="31" y="33"/>
                    </a:cubicBezTo>
                    <a:cubicBezTo>
                      <a:pt x="32" y="32"/>
                      <a:pt x="32" y="30"/>
                      <a:pt x="34" y="28"/>
                    </a:cubicBezTo>
                    <a:cubicBezTo>
                      <a:pt x="36" y="26"/>
                      <a:pt x="41" y="27"/>
                      <a:pt x="40" y="24"/>
                    </a:cubicBezTo>
                    <a:cubicBezTo>
                      <a:pt x="38" y="20"/>
                      <a:pt x="35" y="19"/>
                      <a:pt x="36" y="15"/>
                    </a:cubicBezTo>
                    <a:cubicBezTo>
                      <a:pt x="36" y="11"/>
                      <a:pt x="38" y="7"/>
                      <a:pt x="34" y="4"/>
                    </a:cubicBezTo>
                    <a:cubicBezTo>
                      <a:pt x="33" y="3"/>
                      <a:pt x="31" y="3"/>
                      <a:pt x="29" y="2"/>
                    </a:cubicBezTo>
                    <a:cubicBezTo>
                      <a:pt x="27" y="2"/>
                      <a:pt x="26" y="1"/>
                      <a:pt x="2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3" name="Freeform 91"/>
              <p:cNvSpPr>
                <a:spLocks noChangeArrowheads="1"/>
              </p:cNvSpPr>
              <p:nvPr/>
            </p:nvSpPr>
            <p:spPr bwMode="auto">
              <a:xfrm>
                <a:off x="552450" y="155575"/>
                <a:ext cx="280988" cy="377825"/>
              </a:xfrm>
              <a:custGeom>
                <a:avLst/>
                <a:gdLst>
                  <a:gd name="T0" fmla="*/ 66 w 372"/>
                  <a:gd name="T1" fmla="*/ 43 h 500"/>
                  <a:gd name="T2" fmla="*/ 33 w 372"/>
                  <a:gd name="T3" fmla="*/ 60 h 500"/>
                  <a:gd name="T4" fmla="*/ 51 w 372"/>
                  <a:gd name="T5" fmla="*/ 71 h 500"/>
                  <a:gd name="T6" fmla="*/ 25 w 372"/>
                  <a:gd name="T7" fmla="*/ 90 h 500"/>
                  <a:gd name="T8" fmla="*/ 22 w 372"/>
                  <a:gd name="T9" fmla="*/ 122 h 500"/>
                  <a:gd name="T10" fmla="*/ 37 w 372"/>
                  <a:gd name="T11" fmla="*/ 128 h 500"/>
                  <a:gd name="T12" fmla="*/ 31 w 372"/>
                  <a:gd name="T13" fmla="*/ 147 h 500"/>
                  <a:gd name="T14" fmla="*/ 71 w 372"/>
                  <a:gd name="T15" fmla="*/ 158 h 500"/>
                  <a:gd name="T16" fmla="*/ 120 w 372"/>
                  <a:gd name="T17" fmla="*/ 186 h 500"/>
                  <a:gd name="T18" fmla="*/ 149 w 372"/>
                  <a:gd name="T19" fmla="*/ 233 h 500"/>
                  <a:gd name="T20" fmla="*/ 162 w 372"/>
                  <a:gd name="T21" fmla="*/ 262 h 500"/>
                  <a:gd name="T22" fmla="*/ 170 w 372"/>
                  <a:gd name="T23" fmla="*/ 282 h 500"/>
                  <a:gd name="T24" fmla="*/ 180 w 372"/>
                  <a:gd name="T25" fmla="*/ 313 h 500"/>
                  <a:gd name="T26" fmla="*/ 191 w 372"/>
                  <a:gd name="T27" fmla="*/ 334 h 500"/>
                  <a:gd name="T28" fmla="*/ 175 w 372"/>
                  <a:gd name="T29" fmla="*/ 348 h 500"/>
                  <a:gd name="T30" fmla="*/ 190 w 372"/>
                  <a:gd name="T31" fmla="*/ 394 h 500"/>
                  <a:gd name="T32" fmla="*/ 220 w 372"/>
                  <a:gd name="T33" fmla="*/ 468 h 500"/>
                  <a:gd name="T34" fmla="*/ 252 w 372"/>
                  <a:gd name="T35" fmla="*/ 496 h 500"/>
                  <a:gd name="T36" fmla="*/ 271 w 372"/>
                  <a:gd name="T37" fmla="*/ 446 h 500"/>
                  <a:gd name="T38" fmla="*/ 275 w 372"/>
                  <a:gd name="T39" fmla="*/ 405 h 500"/>
                  <a:gd name="T40" fmla="*/ 295 w 372"/>
                  <a:gd name="T41" fmla="*/ 396 h 500"/>
                  <a:gd name="T42" fmla="*/ 320 w 372"/>
                  <a:gd name="T43" fmla="*/ 364 h 500"/>
                  <a:gd name="T44" fmla="*/ 358 w 372"/>
                  <a:gd name="T45" fmla="*/ 346 h 500"/>
                  <a:gd name="T46" fmla="*/ 346 w 372"/>
                  <a:gd name="T47" fmla="*/ 319 h 500"/>
                  <a:gd name="T48" fmla="*/ 334 w 372"/>
                  <a:gd name="T49" fmla="*/ 294 h 500"/>
                  <a:gd name="T50" fmla="*/ 365 w 372"/>
                  <a:gd name="T51" fmla="*/ 325 h 500"/>
                  <a:gd name="T52" fmla="*/ 353 w 372"/>
                  <a:gd name="T53" fmla="*/ 289 h 500"/>
                  <a:gd name="T54" fmla="*/ 343 w 372"/>
                  <a:gd name="T55" fmla="*/ 260 h 500"/>
                  <a:gd name="T56" fmla="*/ 356 w 372"/>
                  <a:gd name="T57" fmla="*/ 247 h 500"/>
                  <a:gd name="T58" fmla="*/ 352 w 372"/>
                  <a:gd name="T59" fmla="*/ 226 h 500"/>
                  <a:gd name="T60" fmla="*/ 340 w 372"/>
                  <a:gd name="T61" fmla="*/ 200 h 500"/>
                  <a:gd name="T62" fmla="*/ 355 w 372"/>
                  <a:gd name="T63" fmla="*/ 193 h 500"/>
                  <a:gd name="T64" fmla="*/ 335 w 372"/>
                  <a:gd name="T65" fmla="*/ 168 h 500"/>
                  <a:gd name="T66" fmla="*/ 332 w 372"/>
                  <a:gd name="T67" fmla="*/ 142 h 500"/>
                  <a:gd name="T68" fmla="*/ 326 w 372"/>
                  <a:gd name="T69" fmla="*/ 120 h 500"/>
                  <a:gd name="T70" fmla="*/ 321 w 372"/>
                  <a:gd name="T71" fmla="*/ 108 h 500"/>
                  <a:gd name="T72" fmla="*/ 337 w 372"/>
                  <a:gd name="T73" fmla="*/ 105 h 500"/>
                  <a:gd name="T74" fmla="*/ 320 w 372"/>
                  <a:gd name="T75" fmla="*/ 75 h 500"/>
                  <a:gd name="T76" fmla="*/ 311 w 372"/>
                  <a:gd name="T77" fmla="*/ 79 h 500"/>
                  <a:gd name="T78" fmla="*/ 299 w 372"/>
                  <a:gd name="T79" fmla="*/ 85 h 500"/>
                  <a:gd name="T80" fmla="*/ 294 w 372"/>
                  <a:gd name="T81" fmla="*/ 83 h 500"/>
                  <a:gd name="T82" fmla="*/ 268 w 372"/>
                  <a:gd name="T83" fmla="*/ 67 h 500"/>
                  <a:gd name="T84" fmla="*/ 230 w 372"/>
                  <a:gd name="T85" fmla="*/ 52 h 500"/>
                  <a:gd name="T86" fmla="*/ 279 w 372"/>
                  <a:gd name="T87" fmla="*/ 54 h 500"/>
                  <a:gd name="T88" fmla="*/ 261 w 372"/>
                  <a:gd name="T89" fmla="*/ 35 h 500"/>
                  <a:gd name="T90" fmla="*/ 211 w 372"/>
                  <a:gd name="T91" fmla="*/ 21 h 500"/>
                  <a:gd name="T92" fmla="*/ 248 w 372"/>
                  <a:gd name="T93" fmla="*/ 23 h 500"/>
                  <a:gd name="T94" fmla="*/ 209 w 372"/>
                  <a:gd name="T95" fmla="*/ 4 h 500"/>
                  <a:gd name="T96" fmla="*/ 185 w 372"/>
                  <a:gd name="T97" fmla="*/ 7 h 500"/>
                  <a:gd name="T98" fmla="*/ 170 w 372"/>
                  <a:gd name="T99" fmla="*/ 9 h 500"/>
                  <a:gd name="T100" fmla="*/ 157 w 372"/>
                  <a:gd name="T101" fmla="*/ 6 h 500"/>
                  <a:gd name="T102" fmla="*/ 154 w 372"/>
                  <a:gd name="T103" fmla="*/ 13 h 500"/>
                  <a:gd name="T104" fmla="*/ 151 w 372"/>
                  <a:gd name="T105" fmla="*/ 14 h 500"/>
                  <a:gd name="T106" fmla="*/ 164 w 372"/>
                  <a:gd name="T107" fmla="*/ 40 h 500"/>
                  <a:gd name="T108" fmla="*/ 132 w 372"/>
                  <a:gd name="T109" fmla="*/ 29 h 500"/>
                  <a:gd name="T110" fmla="*/ 116 w 372"/>
                  <a:gd name="T111" fmla="*/ 23 h 500"/>
                  <a:gd name="T112" fmla="*/ 111 w 372"/>
                  <a:gd name="T113" fmla="*/ 23 h 500"/>
                  <a:gd name="T114" fmla="*/ 78 w 372"/>
                  <a:gd name="T115" fmla="*/ 25 h 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500"/>
                  <a:gd name="T176" fmla="*/ 372 w 372"/>
                  <a:gd name="T177" fmla="*/ 500 h 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500">
                    <a:moveTo>
                      <a:pt x="91" y="36"/>
                    </a:moveTo>
                    <a:cubicBezTo>
                      <a:pt x="89" y="35"/>
                      <a:pt x="88" y="33"/>
                      <a:pt x="86" y="32"/>
                    </a:cubicBezTo>
                    <a:cubicBezTo>
                      <a:pt x="84" y="31"/>
                      <a:pt x="83" y="30"/>
                      <a:pt x="81" y="29"/>
                    </a:cubicBezTo>
                    <a:cubicBezTo>
                      <a:pt x="76" y="28"/>
                      <a:pt x="75" y="25"/>
                      <a:pt x="72" y="23"/>
                    </a:cubicBezTo>
                    <a:cubicBezTo>
                      <a:pt x="69" y="22"/>
                      <a:pt x="66" y="23"/>
                      <a:pt x="64" y="24"/>
                    </a:cubicBezTo>
                    <a:cubicBezTo>
                      <a:pt x="62" y="26"/>
                      <a:pt x="66" y="29"/>
                      <a:pt x="68" y="31"/>
                    </a:cubicBezTo>
                    <a:cubicBezTo>
                      <a:pt x="71" y="33"/>
                      <a:pt x="70" y="35"/>
                      <a:pt x="69" y="37"/>
                    </a:cubicBezTo>
                    <a:cubicBezTo>
                      <a:pt x="68" y="39"/>
                      <a:pt x="71" y="44"/>
                      <a:pt x="66" y="43"/>
                    </a:cubicBezTo>
                    <a:cubicBezTo>
                      <a:pt x="62" y="43"/>
                      <a:pt x="59" y="39"/>
                      <a:pt x="54" y="40"/>
                    </a:cubicBezTo>
                    <a:cubicBezTo>
                      <a:pt x="53" y="40"/>
                      <a:pt x="52" y="41"/>
                      <a:pt x="51" y="42"/>
                    </a:cubicBezTo>
                    <a:cubicBezTo>
                      <a:pt x="49" y="43"/>
                      <a:pt x="48" y="43"/>
                      <a:pt x="47" y="45"/>
                    </a:cubicBezTo>
                    <a:cubicBezTo>
                      <a:pt x="45" y="47"/>
                      <a:pt x="46" y="50"/>
                      <a:pt x="42" y="51"/>
                    </a:cubicBezTo>
                    <a:cubicBezTo>
                      <a:pt x="41" y="51"/>
                      <a:pt x="40" y="50"/>
                      <a:pt x="38" y="50"/>
                    </a:cubicBezTo>
                    <a:cubicBezTo>
                      <a:pt x="37" y="49"/>
                      <a:pt x="38" y="53"/>
                      <a:pt x="38" y="53"/>
                    </a:cubicBezTo>
                    <a:cubicBezTo>
                      <a:pt x="38" y="54"/>
                      <a:pt x="35" y="55"/>
                      <a:pt x="35" y="56"/>
                    </a:cubicBezTo>
                    <a:cubicBezTo>
                      <a:pt x="33" y="57"/>
                      <a:pt x="33" y="59"/>
                      <a:pt x="33" y="60"/>
                    </a:cubicBezTo>
                    <a:cubicBezTo>
                      <a:pt x="33" y="61"/>
                      <a:pt x="33" y="62"/>
                      <a:pt x="34" y="64"/>
                    </a:cubicBezTo>
                    <a:cubicBezTo>
                      <a:pt x="35" y="65"/>
                      <a:pt x="38" y="64"/>
                      <a:pt x="40" y="65"/>
                    </a:cubicBezTo>
                    <a:cubicBezTo>
                      <a:pt x="42" y="66"/>
                      <a:pt x="44" y="67"/>
                      <a:pt x="46" y="67"/>
                    </a:cubicBezTo>
                    <a:cubicBezTo>
                      <a:pt x="47" y="67"/>
                      <a:pt x="46" y="66"/>
                      <a:pt x="47" y="66"/>
                    </a:cubicBezTo>
                    <a:cubicBezTo>
                      <a:pt x="49" y="66"/>
                      <a:pt x="51" y="66"/>
                      <a:pt x="52" y="67"/>
                    </a:cubicBezTo>
                    <a:cubicBezTo>
                      <a:pt x="53" y="67"/>
                      <a:pt x="52" y="68"/>
                      <a:pt x="51" y="68"/>
                    </a:cubicBezTo>
                    <a:cubicBezTo>
                      <a:pt x="51" y="68"/>
                      <a:pt x="52" y="69"/>
                      <a:pt x="53" y="69"/>
                    </a:cubicBezTo>
                    <a:cubicBezTo>
                      <a:pt x="56" y="71"/>
                      <a:pt x="53" y="71"/>
                      <a:pt x="51" y="71"/>
                    </a:cubicBezTo>
                    <a:cubicBezTo>
                      <a:pt x="46" y="72"/>
                      <a:pt x="52" y="74"/>
                      <a:pt x="53" y="76"/>
                    </a:cubicBezTo>
                    <a:cubicBezTo>
                      <a:pt x="56" y="78"/>
                      <a:pt x="54" y="81"/>
                      <a:pt x="51" y="82"/>
                    </a:cubicBezTo>
                    <a:cubicBezTo>
                      <a:pt x="47" y="83"/>
                      <a:pt x="47" y="87"/>
                      <a:pt x="43" y="87"/>
                    </a:cubicBezTo>
                    <a:cubicBezTo>
                      <a:pt x="42" y="87"/>
                      <a:pt x="41" y="87"/>
                      <a:pt x="40" y="87"/>
                    </a:cubicBezTo>
                    <a:cubicBezTo>
                      <a:pt x="39" y="86"/>
                      <a:pt x="39" y="86"/>
                      <a:pt x="38" y="86"/>
                    </a:cubicBezTo>
                    <a:cubicBezTo>
                      <a:pt x="37" y="86"/>
                      <a:pt x="36" y="87"/>
                      <a:pt x="35" y="87"/>
                    </a:cubicBezTo>
                    <a:cubicBezTo>
                      <a:pt x="34" y="88"/>
                      <a:pt x="31" y="87"/>
                      <a:pt x="29" y="87"/>
                    </a:cubicBezTo>
                    <a:cubicBezTo>
                      <a:pt x="26" y="87"/>
                      <a:pt x="27" y="89"/>
                      <a:pt x="25" y="90"/>
                    </a:cubicBezTo>
                    <a:cubicBezTo>
                      <a:pt x="23" y="91"/>
                      <a:pt x="22" y="92"/>
                      <a:pt x="21" y="92"/>
                    </a:cubicBezTo>
                    <a:cubicBezTo>
                      <a:pt x="19" y="93"/>
                      <a:pt x="16" y="94"/>
                      <a:pt x="14" y="94"/>
                    </a:cubicBezTo>
                    <a:cubicBezTo>
                      <a:pt x="10" y="96"/>
                      <a:pt x="5" y="96"/>
                      <a:pt x="1" y="99"/>
                    </a:cubicBezTo>
                    <a:cubicBezTo>
                      <a:pt x="0" y="99"/>
                      <a:pt x="0" y="102"/>
                      <a:pt x="0" y="103"/>
                    </a:cubicBezTo>
                    <a:cubicBezTo>
                      <a:pt x="0" y="105"/>
                      <a:pt x="1" y="106"/>
                      <a:pt x="2" y="108"/>
                    </a:cubicBezTo>
                    <a:cubicBezTo>
                      <a:pt x="4" y="111"/>
                      <a:pt x="5" y="113"/>
                      <a:pt x="10" y="115"/>
                    </a:cubicBezTo>
                    <a:cubicBezTo>
                      <a:pt x="14" y="116"/>
                      <a:pt x="21" y="115"/>
                      <a:pt x="23" y="119"/>
                    </a:cubicBezTo>
                    <a:cubicBezTo>
                      <a:pt x="23" y="120"/>
                      <a:pt x="22" y="121"/>
                      <a:pt x="22" y="122"/>
                    </a:cubicBezTo>
                    <a:cubicBezTo>
                      <a:pt x="22" y="124"/>
                      <a:pt x="26" y="124"/>
                      <a:pt x="28" y="125"/>
                    </a:cubicBezTo>
                    <a:cubicBezTo>
                      <a:pt x="30" y="125"/>
                      <a:pt x="32" y="125"/>
                      <a:pt x="33" y="124"/>
                    </a:cubicBezTo>
                    <a:cubicBezTo>
                      <a:pt x="33" y="123"/>
                      <a:pt x="34" y="122"/>
                      <a:pt x="35" y="122"/>
                    </a:cubicBezTo>
                    <a:cubicBezTo>
                      <a:pt x="37" y="121"/>
                      <a:pt x="39" y="122"/>
                      <a:pt x="40" y="123"/>
                    </a:cubicBezTo>
                    <a:cubicBezTo>
                      <a:pt x="43" y="124"/>
                      <a:pt x="43" y="121"/>
                      <a:pt x="44" y="120"/>
                    </a:cubicBezTo>
                    <a:cubicBezTo>
                      <a:pt x="46" y="118"/>
                      <a:pt x="52" y="122"/>
                      <a:pt x="53" y="124"/>
                    </a:cubicBezTo>
                    <a:cubicBezTo>
                      <a:pt x="56" y="129"/>
                      <a:pt x="48" y="125"/>
                      <a:pt x="48" y="128"/>
                    </a:cubicBezTo>
                    <a:cubicBezTo>
                      <a:pt x="49" y="132"/>
                      <a:pt x="39" y="127"/>
                      <a:pt x="37" y="128"/>
                    </a:cubicBezTo>
                    <a:cubicBezTo>
                      <a:pt x="34" y="128"/>
                      <a:pt x="33" y="132"/>
                      <a:pt x="29" y="131"/>
                    </a:cubicBezTo>
                    <a:cubicBezTo>
                      <a:pt x="28" y="130"/>
                      <a:pt x="25" y="128"/>
                      <a:pt x="24" y="129"/>
                    </a:cubicBezTo>
                    <a:cubicBezTo>
                      <a:pt x="22" y="130"/>
                      <a:pt x="20" y="129"/>
                      <a:pt x="18" y="130"/>
                    </a:cubicBezTo>
                    <a:cubicBezTo>
                      <a:pt x="14" y="131"/>
                      <a:pt x="12" y="135"/>
                      <a:pt x="15" y="137"/>
                    </a:cubicBezTo>
                    <a:cubicBezTo>
                      <a:pt x="18" y="139"/>
                      <a:pt x="22" y="138"/>
                      <a:pt x="25" y="140"/>
                    </a:cubicBezTo>
                    <a:cubicBezTo>
                      <a:pt x="27" y="141"/>
                      <a:pt x="29" y="143"/>
                      <a:pt x="32" y="143"/>
                    </a:cubicBezTo>
                    <a:cubicBezTo>
                      <a:pt x="33" y="142"/>
                      <a:pt x="38" y="142"/>
                      <a:pt x="39" y="144"/>
                    </a:cubicBezTo>
                    <a:cubicBezTo>
                      <a:pt x="41" y="147"/>
                      <a:pt x="34" y="147"/>
                      <a:pt x="31" y="147"/>
                    </a:cubicBezTo>
                    <a:cubicBezTo>
                      <a:pt x="29" y="148"/>
                      <a:pt x="22" y="150"/>
                      <a:pt x="27" y="151"/>
                    </a:cubicBezTo>
                    <a:cubicBezTo>
                      <a:pt x="29" y="152"/>
                      <a:pt x="32" y="152"/>
                      <a:pt x="34" y="153"/>
                    </a:cubicBezTo>
                    <a:cubicBezTo>
                      <a:pt x="36" y="154"/>
                      <a:pt x="36" y="156"/>
                      <a:pt x="39" y="157"/>
                    </a:cubicBezTo>
                    <a:cubicBezTo>
                      <a:pt x="41" y="158"/>
                      <a:pt x="44" y="158"/>
                      <a:pt x="46" y="159"/>
                    </a:cubicBezTo>
                    <a:cubicBezTo>
                      <a:pt x="49" y="159"/>
                      <a:pt x="51" y="161"/>
                      <a:pt x="54" y="161"/>
                    </a:cubicBezTo>
                    <a:cubicBezTo>
                      <a:pt x="54" y="160"/>
                      <a:pt x="53" y="155"/>
                      <a:pt x="56" y="156"/>
                    </a:cubicBezTo>
                    <a:cubicBezTo>
                      <a:pt x="58" y="157"/>
                      <a:pt x="60" y="159"/>
                      <a:pt x="62" y="159"/>
                    </a:cubicBezTo>
                    <a:cubicBezTo>
                      <a:pt x="62" y="155"/>
                      <a:pt x="66" y="156"/>
                      <a:pt x="71" y="158"/>
                    </a:cubicBezTo>
                    <a:cubicBezTo>
                      <a:pt x="72" y="158"/>
                      <a:pt x="77" y="160"/>
                      <a:pt x="77" y="158"/>
                    </a:cubicBezTo>
                    <a:cubicBezTo>
                      <a:pt x="76" y="157"/>
                      <a:pt x="74" y="155"/>
                      <a:pt x="75" y="154"/>
                    </a:cubicBezTo>
                    <a:cubicBezTo>
                      <a:pt x="76" y="154"/>
                      <a:pt x="80" y="156"/>
                      <a:pt x="82" y="156"/>
                    </a:cubicBezTo>
                    <a:cubicBezTo>
                      <a:pt x="84" y="157"/>
                      <a:pt x="87" y="159"/>
                      <a:pt x="89" y="160"/>
                    </a:cubicBezTo>
                    <a:cubicBezTo>
                      <a:pt x="92" y="161"/>
                      <a:pt x="95" y="161"/>
                      <a:pt x="97" y="163"/>
                    </a:cubicBezTo>
                    <a:cubicBezTo>
                      <a:pt x="101" y="164"/>
                      <a:pt x="104" y="166"/>
                      <a:pt x="108" y="168"/>
                    </a:cubicBezTo>
                    <a:cubicBezTo>
                      <a:pt x="113" y="170"/>
                      <a:pt x="116" y="176"/>
                      <a:pt x="118" y="180"/>
                    </a:cubicBezTo>
                    <a:cubicBezTo>
                      <a:pt x="118" y="182"/>
                      <a:pt x="119" y="184"/>
                      <a:pt x="120" y="186"/>
                    </a:cubicBezTo>
                    <a:cubicBezTo>
                      <a:pt x="122" y="188"/>
                      <a:pt x="125" y="190"/>
                      <a:pt x="126" y="192"/>
                    </a:cubicBezTo>
                    <a:cubicBezTo>
                      <a:pt x="127" y="193"/>
                      <a:pt x="129" y="196"/>
                      <a:pt x="130" y="197"/>
                    </a:cubicBezTo>
                    <a:cubicBezTo>
                      <a:pt x="133" y="198"/>
                      <a:pt x="134" y="199"/>
                      <a:pt x="134" y="201"/>
                    </a:cubicBezTo>
                    <a:cubicBezTo>
                      <a:pt x="136" y="203"/>
                      <a:pt x="136" y="205"/>
                      <a:pt x="137" y="208"/>
                    </a:cubicBezTo>
                    <a:cubicBezTo>
                      <a:pt x="138" y="210"/>
                      <a:pt x="139" y="213"/>
                      <a:pt x="138" y="216"/>
                    </a:cubicBezTo>
                    <a:cubicBezTo>
                      <a:pt x="138" y="218"/>
                      <a:pt x="136" y="219"/>
                      <a:pt x="140" y="220"/>
                    </a:cubicBezTo>
                    <a:cubicBezTo>
                      <a:pt x="142" y="221"/>
                      <a:pt x="145" y="223"/>
                      <a:pt x="146" y="226"/>
                    </a:cubicBezTo>
                    <a:cubicBezTo>
                      <a:pt x="147" y="228"/>
                      <a:pt x="143" y="232"/>
                      <a:pt x="149" y="233"/>
                    </a:cubicBezTo>
                    <a:cubicBezTo>
                      <a:pt x="152" y="234"/>
                      <a:pt x="153" y="235"/>
                      <a:pt x="151" y="238"/>
                    </a:cubicBezTo>
                    <a:cubicBezTo>
                      <a:pt x="150" y="239"/>
                      <a:pt x="148" y="239"/>
                      <a:pt x="147" y="241"/>
                    </a:cubicBezTo>
                    <a:cubicBezTo>
                      <a:pt x="147" y="242"/>
                      <a:pt x="150" y="245"/>
                      <a:pt x="151" y="246"/>
                    </a:cubicBezTo>
                    <a:cubicBezTo>
                      <a:pt x="153" y="250"/>
                      <a:pt x="147" y="249"/>
                      <a:pt x="149" y="254"/>
                    </a:cubicBezTo>
                    <a:cubicBezTo>
                      <a:pt x="149" y="256"/>
                      <a:pt x="151" y="257"/>
                      <a:pt x="151" y="260"/>
                    </a:cubicBezTo>
                    <a:cubicBezTo>
                      <a:pt x="152" y="262"/>
                      <a:pt x="150" y="264"/>
                      <a:pt x="153" y="266"/>
                    </a:cubicBezTo>
                    <a:cubicBezTo>
                      <a:pt x="157" y="270"/>
                      <a:pt x="161" y="270"/>
                      <a:pt x="161" y="266"/>
                    </a:cubicBezTo>
                    <a:cubicBezTo>
                      <a:pt x="161" y="264"/>
                      <a:pt x="160" y="262"/>
                      <a:pt x="162" y="262"/>
                    </a:cubicBezTo>
                    <a:cubicBezTo>
                      <a:pt x="163" y="261"/>
                      <a:pt x="166" y="261"/>
                      <a:pt x="168" y="262"/>
                    </a:cubicBezTo>
                    <a:cubicBezTo>
                      <a:pt x="171" y="263"/>
                      <a:pt x="168" y="266"/>
                      <a:pt x="169" y="268"/>
                    </a:cubicBezTo>
                    <a:cubicBezTo>
                      <a:pt x="169" y="270"/>
                      <a:pt x="173" y="269"/>
                      <a:pt x="174" y="269"/>
                    </a:cubicBezTo>
                    <a:cubicBezTo>
                      <a:pt x="177" y="270"/>
                      <a:pt x="177" y="272"/>
                      <a:pt x="177" y="274"/>
                    </a:cubicBezTo>
                    <a:cubicBezTo>
                      <a:pt x="178" y="276"/>
                      <a:pt x="179" y="277"/>
                      <a:pt x="182" y="278"/>
                    </a:cubicBezTo>
                    <a:cubicBezTo>
                      <a:pt x="184" y="279"/>
                      <a:pt x="185" y="281"/>
                      <a:pt x="186" y="284"/>
                    </a:cubicBezTo>
                    <a:cubicBezTo>
                      <a:pt x="188" y="291"/>
                      <a:pt x="182" y="286"/>
                      <a:pt x="178" y="285"/>
                    </a:cubicBezTo>
                    <a:cubicBezTo>
                      <a:pt x="175" y="284"/>
                      <a:pt x="173" y="284"/>
                      <a:pt x="170" y="282"/>
                    </a:cubicBezTo>
                    <a:cubicBezTo>
                      <a:pt x="168" y="281"/>
                      <a:pt x="166" y="279"/>
                      <a:pt x="164" y="279"/>
                    </a:cubicBezTo>
                    <a:cubicBezTo>
                      <a:pt x="158" y="278"/>
                      <a:pt x="164" y="287"/>
                      <a:pt x="164" y="290"/>
                    </a:cubicBezTo>
                    <a:cubicBezTo>
                      <a:pt x="164" y="292"/>
                      <a:pt x="162" y="293"/>
                      <a:pt x="161" y="294"/>
                    </a:cubicBezTo>
                    <a:cubicBezTo>
                      <a:pt x="160" y="296"/>
                      <a:pt x="160" y="299"/>
                      <a:pt x="160" y="301"/>
                    </a:cubicBezTo>
                    <a:cubicBezTo>
                      <a:pt x="160" y="303"/>
                      <a:pt x="161" y="307"/>
                      <a:pt x="164" y="307"/>
                    </a:cubicBezTo>
                    <a:cubicBezTo>
                      <a:pt x="168" y="308"/>
                      <a:pt x="165" y="310"/>
                      <a:pt x="167" y="312"/>
                    </a:cubicBezTo>
                    <a:cubicBezTo>
                      <a:pt x="169" y="315"/>
                      <a:pt x="170" y="314"/>
                      <a:pt x="173" y="313"/>
                    </a:cubicBezTo>
                    <a:cubicBezTo>
                      <a:pt x="175" y="313"/>
                      <a:pt x="178" y="313"/>
                      <a:pt x="180" y="313"/>
                    </a:cubicBezTo>
                    <a:cubicBezTo>
                      <a:pt x="186" y="312"/>
                      <a:pt x="182" y="307"/>
                      <a:pt x="179" y="304"/>
                    </a:cubicBezTo>
                    <a:cubicBezTo>
                      <a:pt x="173" y="299"/>
                      <a:pt x="182" y="300"/>
                      <a:pt x="184" y="300"/>
                    </a:cubicBezTo>
                    <a:cubicBezTo>
                      <a:pt x="189" y="298"/>
                      <a:pt x="193" y="303"/>
                      <a:pt x="193" y="307"/>
                    </a:cubicBezTo>
                    <a:cubicBezTo>
                      <a:pt x="194" y="310"/>
                      <a:pt x="193" y="313"/>
                      <a:pt x="192" y="315"/>
                    </a:cubicBezTo>
                    <a:cubicBezTo>
                      <a:pt x="192" y="317"/>
                      <a:pt x="192" y="321"/>
                      <a:pt x="190" y="322"/>
                    </a:cubicBezTo>
                    <a:cubicBezTo>
                      <a:pt x="186" y="323"/>
                      <a:pt x="193" y="330"/>
                      <a:pt x="187" y="330"/>
                    </a:cubicBezTo>
                    <a:cubicBezTo>
                      <a:pt x="185" y="330"/>
                      <a:pt x="178" y="331"/>
                      <a:pt x="181" y="335"/>
                    </a:cubicBezTo>
                    <a:cubicBezTo>
                      <a:pt x="183" y="337"/>
                      <a:pt x="188" y="333"/>
                      <a:pt x="191" y="334"/>
                    </a:cubicBezTo>
                    <a:cubicBezTo>
                      <a:pt x="193" y="335"/>
                      <a:pt x="192" y="338"/>
                      <a:pt x="194" y="339"/>
                    </a:cubicBezTo>
                    <a:cubicBezTo>
                      <a:pt x="195" y="340"/>
                      <a:pt x="196" y="340"/>
                      <a:pt x="197" y="341"/>
                    </a:cubicBezTo>
                    <a:cubicBezTo>
                      <a:pt x="198" y="343"/>
                      <a:pt x="199" y="344"/>
                      <a:pt x="197" y="344"/>
                    </a:cubicBezTo>
                    <a:cubicBezTo>
                      <a:pt x="195" y="344"/>
                      <a:pt x="194" y="341"/>
                      <a:pt x="192" y="340"/>
                    </a:cubicBezTo>
                    <a:cubicBezTo>
                      <a:pt x="189" y="340"/>
                      <a:pt x="186" y="341"/>
                      <a:pt x="184" y="339"/>
                    </a:cubicBezTo>
                    <a:cubicBezTo>
                      <a:pt x="181" y="338"/>
                      <a:pt x="180" y="338"/>
                      <a:pt x="178" y="340"/>
                    </a:cubicBezTo>
                    <a:cubicBezTo>
                      <a:pt x="177" y="341"/>
                      <a:pt x="175" y="341"/>
                      <a:pt x="173" y="343"/>
                    </a:cubicBezTo>
                    <a:cubicBezTo>
                      <a:pt x="171" y="344"/>
                      <a:pt x="173" y="347"/>
                      <a:pt x="175" y="348"/>
                    </a:cubicBezTo>
                    <a:cubicBezTo>
                      <a:pt x="176" y="350"/>
                      <a:pt x="175" y="352"/>
                      <a:pt x="177" y="354"/>
                    </a:cubicBezTo>
                    <a:cubicBezTo>
                      <a:pt x="178" y="356"/>
                      <a:pt x="177" y="357"/>
                      <a:pt x="175" y="357"/>
                    </a:cubicBezTo>
                    <a:cubicBezTo>
                      <a:pt x="173" y="356"/>
                      <a:pt x="174" y="358"/>
                      <a:pt x="175" y="359"/>
                    </a:cubicBezTo>
                    <a:cubicBezTo>
                      <a:pt x="176" y="361"/>
                      <a:pt x="179" y="363"/>
                      <a:pt x="182" y="363"/>
                    </a:cubicBezTo>
                    <a:cubicBezTo>
                      <a:pt x="182" y="365"/>
                      <a:pt x="180" y="366"/>
                      <a:pt x="180" y="368"/>
                    </a:cubicBezTo>
                    <a:cubicBezTo>
                      <a:pt x="179" y="371"/>
                      <a:pt x="178" y="373"/>
                      <a:pt x="180" y="376"/>
                    </a:cubicBezTo>
                    <a:cubicBezTo>
                      <a:pt x="182" y="379"/>
                      <a:pt x="184" y="382"/>
                      <a:pt x="186" y="385"/>
                    </a:cubicBezTo>
                    <a:cubicBezTo>
                      <a:pt x="189" y="388"/>
                      <a:pt x="189" y="390"/>
                      <a:pt x="190" y="394"/>
                    </a:cubicBezTo>
                    <a:cubicBezTo>
                      <a:pt x="191" y="397"/>
                      <a:pt x="192" y="401"/>
                      <a:pt x="193" y="405"/>
                    </a:cubicBezTo>
                    <a:cubicBezTo>
                      <a:pt x="193" y="408"/>
                      <a:pt x="192" y="411"/>
                      <a:pt x="193" y="414"/>
                    </a:cubicBezTo>
                    <a:cubicBezTo>
                      <a:pt x="195" y="416"/>
                      <a:pt x="196" y="413"/>
                      <a:pt x="197" y="412"/>
                    </a:cubicBezTo>
                    <a:cubicBezTo>
                      <a:pt x="198" y="410"/>
                      <a:pt x="199" y="407"/>
                      <a:pt x="202" y="407"/>
                    </a:cubicBezTo>
                    <a:cubicBezTo>
                      <a:pt x="207" y="408"/>
                      <a:pt x="200" y="417"/>
                      <a:pt x="200" y="420"/>
                    </a:cubicBezTo>
                    <a:cubicBezTo>
                      <a:pt x="199" y="428"/>
                      <a:pt x="205" y="433"/>
                      <a:pt x="208" y="440"/>
                    </a:cubicBezTo>
                    <a:cubicBezTo>
                      <a:pt x="211" y="444"/>
                      <a:pt x="211" y="450"/>
                      <a:pt x="213" y="455"/>
                    </a:cubicBezTo>
                    <a:cubicBezTo>
                      <a:pt x="215" y="460"/>
                      <a:pt x="219" y="463"/>
                      <a:pt x="220" y="468"/>
                    </a:cubicBezTo>
                    <a:cubicBezTo>
                      <a:pt x="221" y="470"/>
                      <a:pt x="223" y="472"/>
                      <a:pt x="225" y="473"/>
                    </a:cubicBezTo>
                    <a:cubicBezTo>
                      <a:pt x="227" y="474"/>
                      <a:pt x="230" y="475"/>
                      <a:pt x="230" y="478"/>
                    </a:cubicBezTo>
                    <a:cubicBezTo>
                      <a:pt x="230" y="478"/>
                      <a:pt x="230" y="485"/>
                      <a:pt x="231" y="483"/>
                    </a:cubicBezTo>
                    <a:cubicBezTo>
                      <a:pt x="233" y="481"/>
                      <a:pt x="232" y="478"/>
                      <a:pt x="236" y="479"/>
                    </a:cubicBezTo>
                    <a:cubicBezTo>
                      <a:pt x="238" y="479"/>
                      <a:pt x="241" y="479"/>
                      <a:pt x="242" y="481"/>
                    </a:cubicBezTo>
                    <a:cubicBezTo>
                      <a:pt x="243" y="484"/>
                      <a:pt x="243" y="485"/>
                      <a:pt x="245" y="486"/>
                    </a:cubicBezTo>
                    <a:cubicBezTo>
                      <a:pt x="246" y="487"/>
                      <a:pt x="250" y="487"/>
                      <a:pt x="250" y="489"/>
                    </a:cubicBezTo>
                    <a:cubicBezTo>
                      <a:pt x="251" y="492"/>
                      <a:pt x="249" y="494"/>
                      <a:pt x="252" y="496"/>
                    </a:cubicBezTo>
                    <a:cubicBezTo>
                      <a:pt x="254" y="499"/>
                      <a:pt x="255" y="495"/>
                      <a:pt x="256" y="494"/>
                    </a:cubicBezTo>
                    <a:cubicBezTo>
                      <a:pt x="258" y="492"/>
                      <a:pt x="260" y="493"/>
                      <a:pt x="262" y="495"/>
                    </a:cubicBezTo>
                    <a:cubicBezTo>
                      <a:pt x="267" y="500"/>
                      <a:pt x="265" y="485"/>
                      <a:pt x="265" y="482"/>
                    </a:cubicBezTo>
                    <a:cubicBezTo>
                      <a:pt x="265" y="479"/>
                      <a:pt x="265" y="476"/>
                      <a:pt x="267" y="474"/>
                    </a:cubicBezTo>
                    <a:cubicBezTo>
                      <a:pt x="268" y="471"/>
                      <a:pt x="270" y="470"/>
                      <a:pt x="269" y="467"/>
                    </a:cubicBezTo>
                    <a:cubicBezTo>
                      <a:pt x="268" y="464"/>
                      <a:pt x="268" y="461"/>
                      <a:pt x="267" y="458"/>
                    </a:cubicBezTo>
                    <a:cubicBezTo>
                      <a:pt x="267" y="455"/>
                      <a:pt x="264" y="453"/>
                      <a:pt x="265" y="450"/>
                    </a:cubicBezTo>
                    <a:cubicBezTo>
                      <a:pt x="266" y="447"/>
                      <a:pt x="272" y="450"/>
                      <a:pt x="271" y="446"/>
                    </a:cubicBezTo>
                    <a:cubicBezTo>
                      <a:pt x="271" y="443"/>
                      <a:pt x="271" y="440"/>
                      <a:pt x="272" y="439"/>
                    </a:cubicBezTo>
                    <a:cubicBezTo>
                      <a:pt x="274" y="438"/>
                      <a:pt x="275" y="436"/>
                      <a:pt x="276" y="433"/>
                    </a:cubicBezTo>
                    <a:cubicBezTo>
                      <a:pt x="276" y="430"/>
                      <a:pt x="277" y="427"/>
                      <a:pt x="274" y="425"/>
                    </a:cubicBezTo>
                    <a:cubicBezTo>
                      <a:pt x="273" y="423"/>
                      <a:pt x="272" y="420"/>
                      <a:pt x="274" y="419"/>
                    </a:cubicBezTo>
                    <a:cubicBezTo>
                      <a:pt x="279" y="418"/>
                      <a:pt x="274" y="415"/>
                      <a:pt x="272" y="414"/>
                    </a:cubicBezTo>
                    <a:cubicBezTo>
                      <a:pt x="268" y="410"/>
                      <a:pt x="272" y="408"/>
                      <a:pt x="274" y="408"/>
                    </a:cubicBezTo>
                    <a:cubicBezTo>
                      <a:pt x="275" y="408"/>
                      <a:pt x="277" y="409"/>
                      <a:pt x="278" y="408"/>
                    </a:cubicBezTo>
                    <a:cubicBezTo>
                      <a:pt x="278" y="407"/>
                      <a:pt x="276" y="405"/>
                      <a:pt x="275" y="405"/>
                    </a:cubicBezTo>
                    <a:cubicBezTo>
                      <a:pt x="274" y="404"/>
                      <a:pt x="277" y="404"/>
                      <a:pt x="277" y="403"/>
                    </a:cubicBezTo>
                    <a:cubicBezTo>
                      <a:pt x="278" y="402"/>
                      <a:pt x="277" y="400"/>
                      <a:pt x="278" y="399"/>
                    </a:cubicBezTo>
                    <a:cubicBezTo>
                      <a:pt x="279" y="397"/>
                      <a:pt x="281" y="397"/>
                      <a:pt x="283" y="397"/>
                    </a:cubicBezTo>
                    <a:cubicBezTo>
                      <a:pt x="284" y="397"/>
                      <a:pt x="285" y="395"/>
                      <a:pt x="286" y="395"/>
                    </a:cubicBezTo>
                    <a:cubicBezTo>
                      <a:pt x="290" y="394"/>
                      <a:pt x="288" y="392"/>
                      <a:pt x="289" y="388"/>
                    </a:cubicBezTo>
                    <a:cubicBezTo>
                      <a:pt x="289" y="387"/>
                      <a:pt x="292" y="386"/>
                      <a:pt x="292" y="388"/>
                    </a:cubicBezTo>
                    <a:cubicBezTo>
                      <a:pt x="292" y="390"/>
                      <a:pt x="291" y="391"/>
                      <a:pt x="291" y="392"/>
                    </a:cubicBezTo>
                    <a:cubicBezTo>
                      <a:pt x="290" y="394"/>
                      <a:pt x="293" y="396"/>
                      <a:pt x="295" y="396"/>
                    </a:cubicBezTo>
                    <a:cubicBezTo>
                      <a:pt x="297" y="397"/>
                      <a:pt x="296" y="394"/>
                      <a:pt x="298" y="393"/>
                    </a:cubicBezTo>
                    <a:cubicBezTo>
                      <a:pt x="299" y="392"/>
                      <a:pt x="301" y="395"/>
                      <a:pt x="302" y="394"/>
                    </a:cubicBezTo>
                    <a:cubicBezTo>
                      <a:pt x="304" y="393"/>
                      <a:pt x="305" y="392"/>
                      <a:pt x="306" y="391"/>
                    </a:cubicBezTo>
                    <a:cubicBezTo>
                      <a:pt x="306" y="388"/>
                      <a:pt x="307" y="387"/>
                      <a:pt x="309" y="386"/>
                    </a:cubicBezTo>
                    <a:cubicBezTo>
                      <a:pt x="310" y="385"/>
                      <a:pt x="312" y="385"/>
                      <a:pt x="312" y="382"/>
                    </a:cubicBezTo>
                    <a:cubicBezTo>
                      <a:pt x="312" y="379"/>
                      <a:pt x="314" y="375"/>
                      <a:pt x="313" y="371"/>
                    </a:cubicBezTo>
                    <a:cubicBezTo>
                      <a:pt x="313" y="368"/>
                      <a:pt x="312" y="367"/>
                      <a:pt x="315" y="366"/>
                    </a:cubicBezTo>
                    <a:cubicBezTo>
                      <a:pt x="317" y="366"/>
                      <a:pt x="319" y="365"/>
                      <a:pt x="320" y="364"/>
                    </a:cubicBezTo>
                    <a:cubicBezTo>
                      <a:pt x="323" y="362"/>
                      <a:pt x="323" y="362"/>
                      <a:pt x="321" y="359"/>
                    </a:cubicBezTo>
                    <a:cubicBezTo>
                      <a:pt x="320" y="357"/>
                      <a:pt x="319" y="356"/>
                      <a:pt x="320" y="353"/>
                    </a:cubicBezTo>
                    <a:cubicBezTo>
                      <a:pt x="322" y="354"/>
                      <a:pt x="323" y="356"/>
                      <a:pt x="325" y="358"/>
                    </a:cubicBezTo>
                    <a:cubicBezTo>
                      <a:pt x="327" y="361"/>
                      <a:pt x="330" y="361"/>
                      <a:pt x="332" y="360"/>
                    </a:cubicBezTo>
                    <a:cubicBezTo>
                      <a:pt x="333" y="359"/>
                      <a:pt x="334" y="358"/>
                      <a:pt x="335" y="358"/>
                    </a:cubicBezTo>
                    <a:cubicBezTo>
                      <a:pt x="336" y="357"/>
                      <a:pt x="338" y="357"/>
                      <a:pt x="339" y="357"/>
                    </a:cubicBezTo>
                    <a:cubicBezTo>
                      <a:pt x="342" y="356"/>
                      <a:pt x="346" y="355"/>
                      <a:pt x="349" y="356"/>
                    </a:cubicBezTo>
                    <a:cubicBezTo>
                      <a:pt x="354" y="357"/>
                      <a:pt x="355" y="349"/>
                      <a:pt x="358" y="346"/>
                    </a:cubicBezTo>
                    <a:cubicBezTo>
                      <a:pt x="359" y="345"/>
                      <a:pt x="362" y="346"/>
                      <a:pt x="363" y="344"/>
                    </a:cubicBezTo>
                    <a:cubicBezTo>
                      <a:pt x="364" y="341"/>
                      <a:pt x="364" y="340"/>
                      <a:pt x="366" y="339"/>
                    </a:cubicBezTo>
                    <a:cubicBezTo>
                      <a:pt x="368" y="338"/>
                      <a:pt x="370" y="337"/>
                      <a:pt x="370" y="335"/>
                    </a:cubicBezTo>
                    <a:cubicBezTo>
                      <a:pt x="370" y="332"/>
                      <a:pt x="367" y="331"/>
                      <a:pt x="365" y="329"/>
                    </a:cubicBezTo>
                    <a:cubicBezTo>
                      <a:pt x="363" y="328"/>
                      <a:pt x="362" y="327"/>
                      <a:pt x="361" y="327"/>
                    </a:cubicBezTo>
                    <a:cubicBezTo>
                      <a:pt x="359" y="326"/>
                      <a:pt x="357" y="324"/>
                      <a:pt x="355" y="323"/>
                    </a:cubicBezTo>
                    <a:cubicBezTo>
                      <a:pt x="353" y="322"/>
                      <a:pt x="351" y="325"/>
                      <a:pt x="348" y="322"/>
                    </a:cubicBezTo>
                    <a:cubicBezTo>
                      <a:pt x="347" y="321"/>
                      <a:pt x="347" y="320"/>
                      <a:pt x="346" y="319"/>
                    </a:cubicBezTo>
                    <a:cubicBezTo>
                      <a:pt x="346" y="319"/>
                      <a:pt x="343" y="317"/>
                      <a:pt x="344" y="316"/>
                    </a:cubicBezTo>
                    <a:cubicBezTo>
                      <a:pt x="345" y="316"/>
                      <a:pt x="350" y="317"/>
                      <a:pt x="346" y="314"/>
                    </a:cubicBezTo>
                    <a:cubicBezTo>
                      <a:pt x="345" y="313"/>
                      <a:pt x="341" y="311"/>
                      <a:pt x="340" y="309"/>
                    </a:cubicBezTo>
                    <a:cubicBezTo>
                      <a:pt x="340" y="308"/>
                      <a:pt x="343" y="310"/>
                      <a:pt x="343" y="310"/>
                    </a:cubicBezTo>
                    <a:cubicBezTo>
                      <a:pt x="345" y="310"/>
                      <a:pt x="345" y="310"/>
                      <a:pt x="346" y="309"/>
                    </a:cubicBezTo>
                    <a:cubicBezTo>
                      <a:pt x="347" y="308"/>
                      <a:pt x="350" y="308"/>
                      <a:pt x="348" y="305"/>
                    </a:cubicBezTo>
                    <a:cubicBezTo>
                      <a:pt x="346" y="302"/>
                      <a:pt x="343" y="302"/>
                      <a:pt x="341" y="301"/>
                    </a:cubicBezTo>
                    <a:cubicBezTo>
                      <a:pt x="338" y="299"/>
                      <a:pt x="336" y="296"/>
                      <a:pt x="334" y="294"/>
                    </a:cubicBezTo>
                    <a:cubicBezTo>
                      <a:pt x="331" y="293"/>
                      <a:pt x="327" y="290"/>
                      <a:pt x="327" y="287"/>
                    </a:cubicBezTo>
                    <a:cubicBezTo>
                      <a:pt x="328" y="287"/>
                      <a:pt x="329" y="288"/>
                      <a:pt x="330" y="289"/>
                    </a:cubicBezTo>
                    <a:cubicBezTo>
                      <a:pt x="330" y="290"/>
                      <a:pt x="331" y="290"/>
                      <a:pt x="332" y="291"/>
                    </a:cubicBezTo>
                    <a:cubicBezTo>
                      <a:pt x="334" y="292"/>
                      <a:pt x="336" y="293"/>
                      <a:pt x="338" y="295"/>
                    </a:cubicBezTo>
                    <a:cubicBezTo>
                      <a:pt x="340" y="297"/>
                      <a:pt x="342" y="299"/>
                      <a:pt x="343" y="300"/>
                    </a:cubicBezTo>
                    <a:cubicBezTo>
                      <a:pt x="345" y="302"/>
                      <a:pt x="347" y="302"/>
                      <a:pt x="349" y="303"/>
                    </a:cubicBezTo>
                    <a:cubicBezTo>
                      <a:pt x="353" y="305"/>
                      <a:pt x="354" y="312"/>
                      <a:pt x="355" y="315"/>
                    </a:cubicBezTo>
                    <a:cubicBezTo>
                      <a:pt x="356" y="318"/>
                      <a:pt x="364" y="329"/>
                      <a:pt x="365" y="325"/>
                    </a:cubicBezTo>
                    <a:cubicBezTo>
                      <a:pt x="366" y="323"/>
                      <a:pt x="366" y="321"/>
                      <a:pt x="368" y="324"/>
                    </a:cubicBezTo>
                    <a:cubicBezTo>
                      <a:pt x="369" y="325"/>
                      <a:pt x="369" y="326"/>
                      <a:pt x="370" y="327"/>
                    </a:cubicBezTo>
                    <a:cubicBezTo>
                      <a:pt x="370" y="327"/>
                      <a:pt x="372" y="330"/>
                      <a:pt x="372" y="329"/>
                    </a:cubicBezTo>
                    <a:cubicBezTo>
                      <a:pt x="372" y="326"/>
                      <a:pt x="370" y="323"/>
                      <a:pt x="370" y="320"/>
                    </a:cubicBezTo>
                    <a:cubicBezTo>
                      <a:pt x="370" y="318"/>
                      <a:pt x="370" y="316"/>
                      <a:pt x="369" y="313"/>
                    </a:cubicBezTo>
                    <a:cubicBezTo>
                      <a:pt x="369" y="311"/>
                      <a:pt x="367" y="309"/>
                      <a:pt x="367" y="307"/>
                    </a:cubicBezTo>
                    <a:cubicBezTo>
                      <a:pt x="366" y="301"/>
                      <a:pt x="363" y="299"/>
                      <a:pt x="359" y="295"/>
                    </a:cubicBezTo>
                    <a:cubicBezTo>
                      <a:pt x="357" y="293"/>
                      <a:pt x="355" y="291"/>
                      <a:pt x="353" y="289"/>
                    </a:cubicBezTo>
                    <a:cubicBezTo>
                      <a:pt x="352" y="287"/>
                      <a:pt x="350" y="286"/>
                      <a:pt x="348" y="284"/>
                    </a:cubicBezTo>
                    <a:cubicBezTo>
                      <a:pt x="347" y="283"/>
                      <a:pt x="346" y="281"/>
                      <a:pt x="346" y="279"/>
                    </a:cubicBezTo>
                    <a:cubicBezTo>
                      <a:pt x="345" y="277"/>
                      <a:pt x="343" y="277"/>
                      <a:pt x="341" y="276"/>
                    </a:cubicBezTo>
                    <a:cubicBezTo>
                      <a:pt x="339" y="276"/>
                      <a:pt x="339" y="274"/>
                      <a:pt x="340" y="273"/>
                    </a:cubicBezTo>
                    <a:cubicBezTo>
                      <a:pt x="341" y="273"/>
                      <a:pt x="343" y="273"/>
                      <a:pt x="343" y="272"/>
                    </a:cubicBezTo>
                    <a:cubicBezTo>
                      <a:pt x="346" y="270"/>
                      <a:pt x="339" y="268"/>
                      <a:pt x="338" y="266"/>
                    </a:cubicBezTo>
                    <a:cubicBezTo>
                      <a:pt x="337" y="263"/>
                      <a:pt x="341" y="263"/>
                      <a:pt x="342" y="262"/>
                    </a:cubicBezTo>
                    <a:cubicBezTo>
                      <a:pt x="342" y="261"/>
                      <a:pt x="341" y="259"/>
                      <a:pt x="343" y="260"/>
                    </a:cubicBezTo>
                    <a:cubicBezTo>
                      <a:pt x="345" y="262"/>
                      <a:pt x="348" y="264"/>
                      <a:pt x="350" y="266"/>
                    </a:cubicBezTo>
                    <a:cubicBezTo>
                      <a:pt x="353" y="269"/>
                      <a:pt x="358" y="271"/>
                      <a:pt x="360" y="270"/>
                    </a:cubicBezTo>
                    <a:cubicBezTo>
                      <a:pt x="361" y="269"/>
                      <a:pt x="361" y="267"/>
                      <a:pt x="362" y="266"/>
                    </a:cubicBezTo>
                    <a:cubicBezTo>
                      <a:pt x="363" y="265"/>
                      <a:pt x="364" y="264"/>
                      <a:pt x="363" y="261"/>
                    </a:cubicBezTo>
                    <a:cubicBezTo>
                      <a:pt x="362" y="260"/>
                      <a:pt x="360" y="258"/>
                      <a:pt x="359" y="257"/>
                    </a:cubicBezTo>
                    <a:cubicBezTo>
                      <a:pt x="357" y="256"/>
                      <a:pt x="354" y="255"/>
                      <a:pt x="353" y="253"/>
                    </a:cubicBezTo>
                    <a:cubicBezTo>
                      <a:pt x="352" y="252"/>
                      <a:pt x="352" y="250"/>
                      <a:pt x="352" y="249"/>
                    </a:cubicBezTo>
                    <a:cubicBezTo>
                      <a:pt x="352" y="247"/>
                      <a:pt x="354" y="247"/>
                      <a:pt x="356" y="247"/>
                    </a:cubicBezTo>
                    <a:cubicBezTo>
                      <a:pt x="358" y="248"/>
                      <a:pt x="359" y="249"/>
                      <a:pt x="361" y="250"/>
                    </a:cubicBezTo>
                    <a:cubicBezTo>
                      <a:pt x="363" y="251"/>
                      <a:pt x="365" y="252"/>
                      <a:pt x="365" y="251"/>
                    </a:cubicBezTo>
                    <a:cubicBezTo>
                      <a:pt x="366" y="249"/>
                      <a:pt x="363" y="244"/>
                      <a:pt x="361" y="243"/>
                    </a:cubicBezTo>
                    <a:cubicBezTo>
                      <a:pt x="359" y="243"/>
                      <a:pt x="358" y="243"/>
                      <a:pt x="356" y="241"/>
                    </a:cubicBezTo>
                    <a:cubicBezTo>
                      <a:pt x="355" y="239"/>
                      <a:pt x="355" y="238"/>
                      <a:pt x="354" y="236"/>
                    </a:cubicBezTo>
                    <a:cubicBezTo>
                      <a:pt x="351" y="231"/>
                      <a:pt x="359" y="236"/>
                      <a:pt x="356" y="232"/>
                    </a:cubicBezTo>
                    <a:cubicBezTo>
                      <a:pt x="354" y="229"/>
                      <a:pt x="352" y="229"/>
                      <a:pt x="349" y="226"/>
                    </a:cubicBezTo>
                    <a:cubicBezTo>
                      <a:pt x="348" y="224"/>
                      <a:pt x="351" y="226"/>
                      <a:pt x="352" y="226"/>
                    </a:cubicBezTo>
                    <a:cubicBezTo>
                      <a:pt x="353" y="228"/>
                      <a:pt x="355" y="230"/>
                      <a:pt x="357" y="231"/>
                    </a:cubicBezTo>
                    <a:cubicBezTo>
                      <a:pt x="360" y="234"/>
                      <a:pt x="358" y="229"/>
                      <a:pt x="358" y="227"/>
                    </a:cubicBezTo>
                    <a:cubicBezTo>
                      <a:pt x="357" y="225"/>
                      <a:pt x="357" y="222"/>
                      <a:pt x="356" y="219"/>
                    </a:cubicBezTo>
                    <a:cubicBezTo>
                      <a:pt x="354" y="217"/>
                      <a:pt x="350" y="216"/>
                      <a:pt x="350" y="214"/>
                    </a:cubicBezTo>
                    <a:cubicBezTo>
                      <a:pt x="350" y="213"/>
                      <a:pt x="352" y="213"/>
                      <a:pt x="352" y="212"/>
                    </a:cubicBezTo>
                    <a:cubicBezTo>
                      <a:pt x="353" y="212"/>
                      <a:pt x="351" y="210"/>
                      <a:pt x="350" y="208"/>
                    </a:cubicBezTo>
                    <a:cubicBezTo>
                      <a:pt x="347" y="204"/>
                      <a:pt x="345" y="206"/>
                      <a:pt x="342" y="203"/>
                    </a:cubicBezTo>
                    <a:cubicBezTo>
                      <a:pt x="341" y="202"/>
                      <a:pt x="342" y="200"/>
                      <a:pt x="340" y="200"/>
                    </a:cubicBezTo>
                    <a:cubicBezTo>
                      <a:pt x="338" y="199"/>
                      <a:pt x="337" y="199"/>
                      <a:pt x="337" y="197"/>
                    </a:cubicBezTo>
                    <a:cubicBezTo>
                      <a:pt x="335" y="195"/>
                      <a:pt x="335" y="193"/>
                      <a:pt x="338" y="195"/>
                    </a:cubicBezTo>
                    <a:cubicBezTo>
                      <a:pt x="340" y="196"/>
                      <a:pt x="341" y="197"/>
                      <a:pt x="342" y="196"/>
                    </a:cubicBezTo>
                    <a:cubicBezTo>
                      <a:pt x="343" y="195"/>
                      <a:pt x="341" y="193"/>
                      <a:pt x="342" y="192"/>
                    </a:cubicBezTo>
                    <a:cubicBezTo>
                      <a:pt x="343" y="192"/>
                      <a:pt x="345" y="192"/>
                      <a:pt x="347" y="194"/>
                    </a:cubicBezTo>
                    <a:cubicBezTo>
                      <a:pt x="348" y="196"/>
                      <a:pt x="350" y="197"/>
                      <a:pt x="352" y="197"/>
                    </a:cubicBezTo>
                    <a:cubicBezTo>
                      <a:pt x="353" y="198"/>
                      <a:pt x="355" y="199"/>
                      <a:pt x="355" y="198"/>
                    </a:cubicBezTo>
                    <a:cubicBezTo>
                      <a:pt x="356" y="197"/>
                      <a:pt x="355" y="194"/>
                      <a:pt x="355" y="193"/>
                    </a:cubicBezTo>
                    <a:cubicBezTo>
                      <a:pt x="354" y="191"/>
                      <a:pt x="353" y="189"/>
                      <a:pt x="351" y="188"/>
                    </a:cubicBezTo>
                    <a:cubicBezTo>
                      <a:pt x="349" y="186"/>
                      <a:pt x="349" y="187"/>
                      <a:pt x="347" y="186"/>
                    </a:cubicBezTo>
                    <a:cubicBezTo>
                      <a:pt x="346" y="186"/>
                      <a:pt x="346" y="185"/>
                      <a:pt x="345" y="184"/>
                    </a:cubicBezTo>
                    <a:cubicBezTo>
                      <a:pt x="344" y="184"/>
                      <a:pt x="343" y="183"/>
                      <a:pt x="342" y="183"/>
                    </a:cubicBezTo>
                    <a:cubicBezTo>
                      <a:pt x="341" y="182"/>
                      <a:pt x="338" y="180"/>
                      <a:pt x="338" y="179"/>
                    </a:cubicBezTo>
                    <a:cubicBezTo>
                      <a:pt x="339" y="177"/>
                      <a:pt x="346" y="180"/>
                      <a:pt x="343" y="176"/>
                    </a:cubicBezTo>
                    <a:cubicBezTo>
                      <a:pt x="342" y="175"/>
                      <a:pt x="341" y="174"/>
                      <a:pt x="340" y="173"/>
                    </a:cubicBezTo>
                    <a:cubicBezTo>
                      <a:pt x="338" y="172"/>
                      <a:pt x="337" y="169"/>
                      <a:pt x="335" y="168"/>
                    </a:cubicBezTo>
                    <a:cubicBezTo>
                      <a:pt x="333" y="167"/>
                      <a:pt x="334" y="174"/>
                      <a:pt x="331" y="170"/>
                    </a:cubicBezTo>
                    <a:cubicBezTo>
                      <a:pt x="330" y="169"/>
                      <a:pt x="330" y="167"/>
                      <a:pt x="330" y="166"/>
                    </a:cubicBezTo>
                    <a:cubicBezTo>
                      <a:pt x="330" y="164"/>
                      <a:pt x="331" y="163"/>
                      <a:pt x="330" y="161"/>
                    </a:cubicBezTo>
                    <a:cubicBezTo>
                      <a:pt x="329" y="157"/>
                      <a:pt x="327" y="154"/>
                      <a:pt x="327" y="151"/>
                    </a:cubicBezTo>
                    <a:cubicBezTo>
                      <a:pt x="327" y="149"/>
                      <a:pt x="327" y="148"/>
                      <a:pt x="329" y="148"/>
                    </a:cubicBezTo>
                    <a:cubicBezTo>
                      <a:pt x="331" y="148"/>
                      <a:pt x="332" y="148"/>
                      <a:pt x="331" y="147"/>
                    </a:cubicBezTo>
                    <a:cubicBezTo>
                      <a:pt x="331" y="146"/>
                      <a:pt x="330" y="144"/>
                      <a:pt x="330" y="143"/>
                    </a:cubicBezTo>
                    <a:cubicBezTo>
                      <a:pt x="330" y="142"/>
                      <a:pt x="331" y="142"/>
                      <a:pt x="332" y="142"/>
                    </a:cubicBezTo>
                    <a:cubicBezTo>
                      <a:pt x="333" y="141"/>
                      <a:pt x="334" y="141"/>
                      <a:pt x="333" y="139"/>
                    </a:cubicBezTo>
                    <a:cubicBezTo>
                      <a:pt x="332" y="138"/>
                      <a:pt x="331" y="138"/>
                      <a:pt x="331" y="137"/>
                    </a:cubicBezTo>
                    <a:cubicBezTo>
                      <a:pt x="330" y="137"/>
                      <a:pt x="329" y="136"/>
                      <a:pt x="328" y="135"/>
                    </a:cubicBezTo>
                    <a:cubicBezTo>
                      <a:pt x="327" y="133"/>
                      <a:pt x="325" y="127"/>
                      <a:pt x="328" y="128"/>
                    </a:cubicBezTo>
                    <a:cubicBezTo>
                      <a:pt x="329" y="128"/>
                      <a:pt x="330" y="129"/>
                      <a:pt x="332" y="129"/>
                    </a:cubicBezTo>
                    <a:cubicBezTo>
                      <a:pt x="333" y="130"/>
                      <a:pt x="333" y="127"/>
                      <a:pt x="333" y="127"/>
                    </a:cubicBezTo>
                    <a:cubicBezTo>
                      <a:pt x="333" y="125"/>
                      <a:pt x="335" y="122"/>
                      <a:pt x="331" y="120"/>
                    </a:cubicBezTo>
                    <a:cubicBezTo>
                      <a:pt x="329" y="120"/>
                      <a:pt x="328" y="120"/>
                      <a:pt x="326" y="120"/>
                    </a:cubicBezTo>
                    <a:cubicBezTo>
                      <a:pt x="325" y="119"/>
                      <a:pt x="323" y="118"/>
                      <a:pt x="323" y="119"/>
                    </a:cubicBezTo>
                    <a:cubicBezTo>
                      <a:pt x="323" y="120"/>
                      <a:pt x="325" y="126"/>
                      <a:pt x="322" y="124"/>
                    </a:cubicBezTo>
                    <a:cubicBezTo>
                      <a:pt x="319" y="123"/>
                      <a:pt x="318" y="118"/>
                      <a:pt x="318" y="116"/>
                    </a:cubicBezTo>
                    <a:cubicBezTo>
                      <a:pt x="317" y="114"/>
                      <a:pt x="318" y="112"/>
                      <a:pt x="322" y="114"/>
                    </a:cubicBezTo>
                    <a:cubicBezTo>
                      <a:pt x="324" y="115"/>
                      <a:pt x="332" y="120"/>
                      <a:pt x="333" y="119"/>
                    </a:cubicBezTo>
                    <a:cubicBezTo>
                      <a:pt x="335" y="118"/>
                      <a:pt x="336" y="116"/>
                      <a:pt x="335" y="114"/>
                    </a:cubicBezTo>
                    <a:cubicBezTo>
                      <a:pt x="333" y="110"/>
                      <a:pt x="327" y="108"/>
                      <a:pt x="324" y="107"/>
                    </a:cubicBezTo>
                    <a:cubicBezTo>
                      <a:pt x="323" y="106"/>
                      <a:pt x="323" y="108"/>
                      <a:pt x="321" y="108"/>
                    </a:cubicBezTo>
                    <a:cubicBezTo>
                      <a:pt x="320" y="107"/>
                      <a:pt x="319" y="107"/>
                      <a:pt x="317" y="105"/>
                    </a:cubicBezTo>
                    <a:cubicBezTo>
                      <a:pt x="315" y="102"/>
                      <a:pt x="320" y="105"/>
                      <a:pt x="321" y="105"/>
                    </a:cubicBezTo>
                    <a:cubicBezTo>
                      <a:pt x="323" y="105"/>
                      <a:pt x="320" y="101"/>
                      <a:pt x="321" y="101"/>
                    </a:cubicBezTo>
                    <a:cubicBezTo>
                      <a:pt x="323" y="102"/>
                      <a:pt x="324" y="103"/>
                      <a:pt x="326" y="104"/>
                    </a:cubicBezTo>
                    <a:cubicBezTo>
                      <a:pt x="327" y="105"/>
                      <a:pt x="329" y="105"/>
                      <a:pt x="330" y="106"/>
                    </a:cubicBezTo>
                    <a:cubicBezTo>
                      <a:pt x="331" y="106"/>
                      <a:pt x="333" y="108"/>
                      <a:pt x="334" y="107"/>
                    </a:cubicBezTo>
                    <a:cubicBezTo>
                      <a:pt x="335" y="107"/>
                      <a:pt x="334" y="105"/>
                      <a:pt x="335" y="105"/>
                    </a:cubicBezTo>
                    <a:cubicBezTo>
                      <a:pt x="335" y="105"/>
                      <a:pt x="337" y="105"/>
                      <a:pt x="337" y="105"/>
                    </a:cubicBezTo>
                    <a:cubicBezTo>
                      <a:pt x="338" y="103"/>
                      <a:pt x="335" y="102"/>
                      <a:pt x="335" y="100"/>
                    </a:cubicBezTo>
                    <a:cubicBezTo>
                      <a:pt x="335" y="99"/>
                      <a:pt x="336" y="99"/>
                      <a:pt x="337" y="99"/>
                    </a:cubicBezTo>
                    <a:cubicBezTo>
                      <a:pt x="338" y="100"/>
                      <a:pt x="339" y="100"/>
                      <a:pt x="339" y="99"/>
                    </a:cubicBezTo>
                    <a:cubicBezTo>
                      <a:pt x="339" y="96"/>
                      <a:pt x="342" y="95"/>
                      <a:pt x="342" y="93"/>
                    </a:cubicBezTo>
                    <a:cubicBezTo>
                      <a:pt x="344" y="91"/>
                      <a:pt x="338" y="87"/>
                      <a:pt x="335" y="85"/>
                    </a:cubicBezTo>
                    <a:cubicBezTo>
                      <a:pt x="333" y="83"/>
                      <a:pt x="331" y="82"/>
                      <a:pt x="329" y="80"/>
                    </a:cubicBezTo>
                    <a:cubicBezTo>
                      <a:pt x="328" y="79"/>
                      <a:pt x="326" y="77"/>
                      <a:pt x="324" y="76"/>
                    </a:cubicBezTo>
                    <a:cubicBezTo>
                      <a:pt x="322" y="75"/>
                      <a:pt x="321" y="75"/>
                      <a:pt x="320" y="75"/>
                    </a:cubicBezTo>
                    <a:cubicBezTo>
                      <a:pt x="319" y="75"/>
                      <a:pt x="319" y="76"/>
                      <a:pt x="318" y="76"/>
                    </a:cubicBezTo>
                    <a:cubicBezTo>
                      <a:pt x="318" y="76"/>
                      <a:pt x="317" y="75"/>
                      <a:pt x="316" y="76"/>
                    </a:cubicBezTo>
                    <a:cubicBezTo>
                      <a:pt x="315" y="76"/>
                      <a:pt x="314" y="76"/>
                      <a:pt x="314" y="77"/>
                    </a:cubicBezTo>
                    <a:cubicBezTo>
                      <a:pt x="315" y="78"/>
                      <a:pt x="315" y="79"/>
                      <a:pt x="315" y="80"/>
                    </a:cubicBezTo>
                    <a:cubicBezTo>
                      <a:pt x="315" y="81"/>
                      <a:pt x="309" y="75"/>
                      <a:pt x="308" y="74"/>
                    </a:cubicBezTo>
                    <a:cubicBezTo>
                      <a:pt x="307" y="73"/>
                      <a:pt x="305" y="72"/>
                      <a:pt x="305" y="73"/>
                    </a:cubicBezTo>
                    <a:cubicBezTo>
                      <a:pt x="303" y="73"/>
                      <a:pt x="306" y="74"/>
                      <a:pt x="307" y="75"/>
                    </a:cubicBezTo>
                    <a:cubicBezTo>
                      <a:pt x="308" y="76"/>
                      <a:pt x="309" y="77"/>
                      <a:pt x="311" y="79"/>
                    </a:cubicBezTo>
                    <a:cubicBezTo>
                      <a:pt x="312" y="80"/>
                      <a:pt x="314" y="81"/>
                      <a:pt x="315" y="82"/>
                    </a:cubicBezTo>
                    <a:cubicBezTo>
                      <a:pt x="317" y="85"/>
                      <a:pt x="314" y="85"/>
                      <a:pt x="311" y="83"/>
                    </a:cubicBezTo>
                    <a:cubicBezTo>
                      <a:pt x="310" y="82"/>
                      <a:pt x="308" y="80"/>
                      <a:pt x="308" y="80"/>
                    </a:cubicBezTo>
                    <a:cubicBezTo>
                      <a:pt x="306" y="80"/>
                      <a:pt x="306" y="80"/>
                      <a:pt x="304" y="78"/>
                    </a:cubicBezTo>
                    <a:cubicBezTo>
                      <a:pt x="303" y="77"/>
                      <a:pt x="302" y="76"/>
                      <a:pt x="301" y="75"/>
                    </a:cubicBezTo>
                    <a:cubicBezTo>
                      <a:pt x="300" y="74"/>
                      <a:pt x="297" y="73"/>
                      <a:pt x="299" y="75"/>
                    </a:cubicBezTo>
                    <a:cubicBezTo>
                      <a:pt x="302" y="78"/>
                      <a:pt x="301" y="79"/>
                      <a:pt x="300" y="81"/>
                    </a:cubicBezTo>
                    <a:cubicBezTo>
                      <a:pt x="300" y="83"/>
                      <a:pt x="299" y="83"/>
                      <a:pt x="299" y="85"/>
                    </a:cubicBezTo>
                    <a:cubicBezTo>
                      <a:pt x="299" y="86"/>
                      <a:pt x="299" y="87"/>
                      <a:pt x="299" y="89"/>
                    </a:cubicBezTo>
                    <a:cubicBezTo>
                      <a:pt x="299" y="90"/>
                      <a:pt x="298" y="90"/>
                      <a:pt x="297" y="91"/>
                    </a:cubicBezTo>
                    <a:cubicBezTo>
                      <a:pt x="296" y="91"/>
                      <a:pt x="296" y="93"/>
                      <a:pt x="296" y="94"/>
                    </a:cubicBezTo>
                    <a:cubicBezTo>
                      <a:pt x="295" y="94"/>
                      <a:pt x="294" y="96"/>
                      <a:pt x="293" y="96"/>
                    </a:cubicBezTo>
                    <a:cubicBezTo>
                      <a:pt x="293" y="96"/>
                      <a:pt x="292" y="94"/>
                      <a:pt x="292" y="94"/>
                    </a:cubicBezTo>
                    <a:cubicBezTo>
                      <a:pt x="292" y="93"/>
                      <a:pt x="292" y="91"/>
                      <a:pt x="293" y="90"/>
                    </a:cubicBezTo>
                    <a:cubicBezTo>
                      <a:pt x="294" y="89"/>
                      <a:pt x="294" y="88"/>
                      <a:pt x="294" y="86"/>
                    </a:cubicBezTo>
                    <a:cubicBezTo>
                      <a:pt x="294" y="85"/>
                      <a:pt x="293" y="84"/>
                      <a:pt x="294" y="83"/>
                    </a:cubicBezTo>
                    <a:cubicBezTo>
                      <a:pt x="294" y="81"/>
                      <a:pt x="294" y="81"/>
                      <a:pt x="294" y="79"/>
                    </a:cubicBezTo>
                    <a:cubicBezTo>
                      <a:pt x="292" y="76"/>
                      <a:pt x="291" y="72"/>
                      <a:pt x="290" y="69"/>
                    </a:cubicBezTo>
                    <a:cubicBezTo>
                      <a:pt x="290" y="68"/>
                      <a:pt x="289" y="65"/>
                      <a:pt x="287" y="63"/>
                    </a:cubicBezTo>
                    <a:cubicBezTo>
                      <a:pt x="284" y="61"/>
                      <a:pt x="280" y="61"/>
                      <a:pt x="280" y="63"/>
                    </a:cubicBezTo>
                    <a:cubicBezTo>
                      <a:pt x="279" y="65"/>
                      <a:pt x="282" y="68"/>
                      <a:pt x="279" y="69"/>
                    </a:cubicBezTo>
                    <a:cubicBezTo>
                      <a:pt x="277" y="70"/>
                      <a:pt x="273" y="69"/>
                      <a:pt x="271" y="70"/>
                    </a:cubicBezTo>
                    <a:cubicBezTo>
                      <a:pt x="271" y="70"/>
                      <a:pt x="267" y="73"/>
                      <a:pt x="265" y="71"/>
                    </a:cubicBezTo>
                    <a:cubicBezTo>
                      <a:pt x="264" y="69"/>
                      <a:pt x="267" y="67"/>
                      <a:pt x="268" y="67"/>
                    </a:cubicBezTo>
                    <a:cubicBezTo>
                      <a:pt x="271" y="66"/>
                      <a:pt x="274" y="67"/>
                      <a:pt x="273" y="64"/>
                    </a:cubicBezTo>
                    <a:cubicBezTo>
                      <a:pt x="272" y="61"/>
                      <a:pt x="271" y="60"/>
                      <a:pt x="268" y="59"/>
                    </a:cubicBezTo>
                    <a:cubicBezTo>
                      <a:pt x="264" y="58"/>
                      <a:pt x="261" y="57"/>
                      <a:pt x="257" y="55"/>
                    </a:cubicBezTo>
                    <a:cubicBezTo>
                      <a:pt x="252" y="54"/>
                      <a:pt x="250" y="54"/>
                      <a:pt x="247" y="55"/>
                    </a:cubicBezTo>
                    <a:cubicBezTo>
                      <a:pt x="246" y="56"/>
                      <a:pt x="244" y="56"/>
                      <a:pt x="242" y="55"/>
                    </a:cubicBezTo>
                    <a:cubicBezTo>
                      <a:pt x="240" y="55"/>
                      <a:pt x="237" y="54"/>
                      <a:pt x="236" y="55"/>
                    </a:cubicBezTo>
                    <a:cubicBezTo>
                      <a:pt x="236" y="56"/>
                      <a:pt x="235" y="59"/>
                      <a:pt x="232" y="57"/>
                    </a:cubicBezTo>
                    <a:cubicBezTo>
                      <a:pt x="230" y="56"/>
                      <a:pt x="230" y="52"/>
                      <a:pt x="230" y="52"/>
                    </a:cubicBezTo>
                    <a:cubicBezTo>
                      <a:pt x="230" y="51"/>
                      <a:pt x="232" y="51"/>
                      <a:pt x="234" y="51"/>
                    </a:cubicBezTo>
                    <a:cubicBezTo>
                      <a:pt x="235" y="51"/>
                      <a:pt x="237" y="51"/>
                      <a:pt x="239" y="51"/>
                    </a:cubicBezTo>
                    <a:cubicBezTo>
                      <a:pt x="243" y="52"/>
                      <a:pt x="243" y="49"/>
                      <a:pt x="248" y="51"/>
                    </a:cubicBezTo>
                    <a:cubicBezTo>
                      <a:pt x="250" y="51"/>
                      <a:pt x="251" y="51"/>
                      <a:pt x="253" y="51"/>
                    </a:cubicBezTo>
                    <a:cubicBezTo>
                      <a:pt x="255" y="52"/>
                      <a:pt x="258" y="52"/>
                      <a:pt x="260" y="53"/>
                    </a:cubicBezTo>
                    <a:cubicBezTo>
                      <a:pt x="265" y="55"/>
                      <a:pt x="267" y="55"/>
                      <a:pt x="271" y="55"/>
                    </a:cubicBezTo>
                    <a:cubicBezTo>
                      <a:pt x="273" y="56"/>
                      <a:pt x="274" y="54"/>
                      <a:pt x="276" y="54"/>
                    </a:cubicBezTo>
                    <a:cubicBezTo>
                      <a:pt x="277" y="54"/>
                      <a:pt x="278" y="54"/>
                      <a:pt x="279" y="54"/>
                    </a:cubicBezTo>
                    <a:cubicBezTo>
                      <a:pt x="280" y="54"/>
                      <a:pt x="280" y="54"/>
                      <a:pt x="281" y="53"/>
                    </a:cubicBezTo>
                    <a:cubicBezTo>
                      <a:pt x="281" y="52"/>
                      <a:pt x="282" y="51"/>
                      <a:pt x="283" y="51"/>
                    </a:cubicBezTo>
                    <a:cubicBezTo>
                      <a:pt x="283" y="50"/>
                      <a:pt x="284" y="50"/>
                      <a:pt x="284" y="49"/>
                    </a:cubicBezTo>
                    <a:cubicBezTo>
                      <a:pt x="284" y="48"/>
                      <a:pt x="281" y="46"/>
                      <a:pt x="280" y="44"/>
                    </a:cubicBezTo>
                    <a:cubicBezTo>
                      <a:pt x="279" y="43"/>
                      <a:pt x="277" y="41"/>
                      <a:pt x="275" y="40"/>
                    </a:cubicBezTo>
                    <a:cubicBezTo>
                      <a:pt x="273" y="40"/>
                      <a:pt x="271" y="39"/>
                      <a:pt x="270" y="37"/>
                    </a:cubicBezTo>
                    <a:cubicBezTo>
                      <a:pt x="267" y="35"/>
                      <a:pt x="267" y="35"/>
                      <a:pt x="266" y="36"/>
                    </a:cubicBezTo>
                    <a:cubicBezTo>
                      <a:pt x="265" y="37"/>
                      <a:pt x="261" y="37"/>
                      <a:pt x="261" y="35"/>
                    </a:cubicBezTo>
                    <a:cubicBezTo>
                      <a:pt x="260" y="33"/>
                      <a:pt x="262" y="32"/>
                      <a:pt x="261" y="30"/>
                    </a:cubicBezTo>
                    <a:cubicBezTo>
                      <a:pt x="260" y="29"/>
                      <a:pt x="259" y="27"/>
                      <a:pt x="257" y="27"/>
                    </a:cubicBezTo>
                    <a:cubicBezTo>
                      <a:pt x="255" y="26"/>
                      <a:pt x="253" y="26"/>
                      <a:pt x="252" y="26"/>
                    </a:cubicBezTo>
                    <a:cubicBezTo>
                      <a:pt x="251" y="26"/>
                      <a:pt x="250" y="27"/>
                      <a:pt x="249" y="27"/>
                    </a:cubicBezTo>
                    <a:cubicBezTo>
                      <a:pt x="247" y="26"/>
                      <a:pt x="242" y="25"/>
                      <a:pt x="240" y="24"/>
                    </a:cubicBezTo>
                    <a:cubicBezTo>
                      <a:pt x="236" y="22"/>
                      <a:pt x="232" y="21"/>
                      <a:pt x="229" y="22"/>
                    </a:cubicBezTo>
                    <a:cubicBezTo>
                      <a:pt x="227" y="22"/>
                      <a:pt x="224" y="22"/>
                      <a:pt x="221" y="22"/>
                    </a:cubicBezTo>
                    <a:cubicBezTo>
                      <a:pt x="218" y="22"/>
                      <a:pt x="214" y="20"/>
                      <a:pt x="211" y="21"/>
                    </a:cubicBezTo>
                    <a:cubicBezTo>
                      <a:pt x="210" y="21"/>
                      <a:pt x="208" y="22"/>
                      <a:pt x="206" y="21"/>
                    </a:cubicBezTo>
                    <a:cubicBezTo>
                      <a:pt x="205" y="20"/>
                      <a:pt x="209" y="20"/>
                      <a:pt x="211" y="20"/>
                    </a:cubicBezTo>
                    <a:cubicBezTo>
                      <a:pt x="212" y="20"/>
                      <a:pt x="213" y="20"/>
                      <a:pt x="215" y="20"/>
                    </a:cubicBezTo>
                    <a:cubicBezTo>
                      <a:pt x="218" y="21"/>
                      <a:pt x="219" y="20"/>
                      <a:pt x="221" y="20"/>
                    </a:cubicBezTo>
                    <a:cubicBezTo>
                      <a:pt x="222" y="20"/>
                      <a:pt x="224" y="21"/>
                      <a:pt x="226" y="20"/>
                    </a:cubicBezTo>
                    <a:cubicBezTo>
                      <a:pt x="227" y="20"/>
                      <a:pt x="227" y="19"/>
                      <a:pt x="229" y="20"/>
                    </a:cubicBezTo>
                    <a:cubicBezTo>
                      <a:pt x="234" y="21"/>
                      <a:pt x="239" y="22"/>
                      <a:pt x="244" y="23"/>
                    </a:cubicBezTo>
                    <a:cubicBezTo>
                      <a:pt x="246" y="24"/>
                      <a:pt x="247" y="23"/>
                      <a:pt x="248" y="23"/>
                    </a:cubicBezTo>
                    <a:cubicBezTo>
                      <a:pt x="249" y="23"/>
                      <a:pt x="251" y="23"/>
                      <a:pt x="251" y="23"/>
                    </a:cubicBezTo>
                    <a:cubicBezTo>
                      <a:pt x="253" y="22"/>
                      <a:pt x="253" y="20"/>
                      <a:pt x="249" y="18"/>
                    </a:cubicBezTo>
                    <a:cubicBezTo>
                      <a:pt x="247" y="17"/>
                      <a:pt x="243" y="15"/>
                      <a:pt x="240" y="14"/>
                    </a:cubicBezTo>
                    <a:cubicBezTo>
                      <a:pt x="239" y="14"/>
                      <a:pt x="238" y="14"/>
                      <a:pt x="236" y="14"/>
                    </a:cubicBezTo>
                    <a:cubicBezTo>
                      <a:pt x="234" y="13"/>
                      <a:pt x="234" y="11"/>
                      <a:pt x="232" y="10"/>
                    </a:cubicBezTo>
                    <a:cubicBezTo>
                      <a:pt x="228" y="8"/>
                      <a:pt x="224" y="6"/>
                      <a:pt x="220" y="6"/>
                    </a:cubicBezTo>
                    <a:cubicBezTo>
                      <a:pt x="218" y="5"/>
                      <a:pt x="215" y="5"/>
                      <a:pt x="213" y="4"/>
                    </a:cubicBezTo>
                    <a:cubicBezTo>
                      <a:pt x="211" y="3"/>
                      <a:pt x="210" y="3"/>
                      <a:pt x="209" y="4"/>
                    </a:cubicBezTo>
                    <a:cubicBezTo>
                      <a:pt x="206" y="4"/>
                      <a:pt x="204" y="2"/>
                      <a:pt x="201" y="1"/>
                    </a:cubicBezTo>
                    <a:cubicBezTo>
                      <a:pt x="199" y="1"/>
                      <a:pt x="199" y="2"/>
                      <a:pt x="197" y="2"/>
                    </a:cubicBezTo>
                    <a:cubicBezTo>
                      <a:pt x="196" y="2"/>
                      <a:pt x="193" y="1"/>
                      <a:pt x="192" y="1"/>
                    </a:cubicBezTo>
                    <a:cubicBezTo>
                      <a:pt x="192" y="1"/>
                      <a:pt x="194" y="4"/>
                      <a:pt x="194" y="5"/>
                    </a:cubicBezTo>
                    <a:cubicBezTo>
                      <a:pt x="194" y="7"/>
                      <a:pt x="190" y="3"/>
                      <a:pt x="190" y="3"/>
                    </a:cubicBezTo>
                    <a:cubicBezTo>
                      <a:pt x="188" y="1"/>
                      <a:pt x="186" y="0"/>
                      <a:pt x="185" y="1"/>
                    </a:cubicBezTo>
                    <a:cubicBezTo>
                      <a:pt x="184" y="2"/>
                      <a:pt x="180" y="1"/>
                      <a:pt x="182" y="4"/>
                    </a:cubicBezTo>
                    <a:cubicBezTo>
                      <a:pt x="182" y="5"/>
                      <a:pt x="184" y="6"/>
                      <a:pt x="185" y="7"/>
                    </a:cubicBezTo>
                    <a:cubicBezTo>
                      <a:pt x="187" y="8"/>
                      <a:pt x="189" y="8"/>
                      <a:pt x="191" y="10"/>
                    </a:cubicBezTo>
                    <a:cubicBezTo>
                      <a:pt x="194" y="13"/>
                      <a:pt x="185" y="10"/>
                      <a:pt x="188" y="13"/>
                    </a:cubicBezTo>
                    <a:cubicBezTo>
                      <a:pt x="192" y="16"/>
                      <a:pt x="187" y="14"/>
                      <a:pt x="185" y="14"/>
                    </a:cubicBezTo>
                    <a:cubicBezTo>
                      <a:pt x="184" y="15"/>
                      <a:pt x="187" y="17"/>
                      <a:pt x="187" y="17"/>
                    </a:cubicBezTo>
                    <a:cubicBezTo>
                      <a:pt x="188" y="18"/>
                      <a:pt x="190" y="20"/>
                      <a:pt x="188" y="19"/>
                    </a:cubicBezTo>
                    <a:cubicBezTo>
                      <a:pt x="186" y="18"/>
                      <a:pt x="186" y="17"/>
                      <a:pt x="184" y="16"/>
                    </a:cubicBezTo>
                    <a:cubicBezTo>
                      <a:pt x="182" y="14"/>
                      <a:pt x="179" y="14"/>
                      <a:pt x="176" y="12"/>
                    </a:cubicBezTo>
                    <a:cubicBezTo>
                      <a:pt x="174" y="11"/>
                      <a:pt x="172" y="10"/>
                      <a:pt x="170" y="9"/>
                    </a:cubicBezTo>
                    <a:cubicBezTo>
                      <a:pt x="168" y="7"/>
                      <a:pt x="168" y="6"/>
                      <a:pt x="167" y="5"/>
                    </a:cubicBezTo>
                    <a:cubicBezTo>
                      <a:pt x="166" y="4"/>
                      <a:pt x="165" y="3"/>
                      <a:pt x="163" y="2"/>
                    </a:cubicBezTo>
                    <a:cubicBezTo>
                      <a:pt x="161" y="2"/>
                      <a:pt x="160" y="2"/>
                      <a:pt x="160" y="3"/>
                    </a:cubicBezTo>
                    <a:cubicBezTo>
                      <a:pt x="161" y="3"/>
                      <a:pt x="162" y="5"/>
                      <a:pt x="161" y="5"/>
                    </a:cubicBezTo>
                    <a:cubicBezTo>
                      <a:pt x="161" y="5"/>
                      <a:pt x="156" y="3"/>
                      <a:pt x="157" y="4"/>
                    </a:cubicBezTo>
                    <a:cubicBezTo>
                      <a:pt x="157" y="4"/>
                      <a:pt x="158" y="4"/>
                      <a:pt x="158" y="5"/>
                    </a:cubicBezTo>
                    <a:cubicBezTo>
                      <a:pt x="159" y="5"/>
                      <a:pt x="159" y="6"/>
                      <a:pt x="160" y="6"/>
                    </a:cubicBezTo>
                    <a:cubicBezTo>
                      <a:pt x="160" y="7"/>
                      <a:pt x="158" y="6"/>
                      <a:pt x="157" y="6"/>
                    </a:cubicBezTo>
                    <a:cubicBezTo>
                      <a:pt x="156" y="6"/>
                      <a:pt x="145" y="2"/>
                      <a:pt x="149" y="5"/>
                    </a:cubicBezTo>
                    <a:cubicBezTo>
                      <a:pt x="150" y="6"/>
                      <a:pt x="152" y="8"/>
                      <a:pt x="149" y="8"/>
                    </a:cubicBezTo>
                    <a:cubicBezTo>
                      <a:pt x="148" y="8"/>
                      <a:pt x="146" y="5"/>
                      <a:pt x="145" y="5"/>
                    </a:cubicBezTo>
                    <a:cubicBezTo>
                      <a:pt x="143" y="4"/>
                      <a:pt x="141" y="4"/>
                      <a:pt x="142" y="5"/>
                    </a:cubicBezTo>
                    <a:cubicBezTo>
                      <a:pt x="142" y="6"/>
                      <a:pt x="145" y="7"/>
                      <a:pt x="145" y="8"/>
                    </a:cubicBezTo>
                    <a:cubicBezTo>
                      <a:pt x="145" y="9"/>
                      <a:pt x="143" y="9"/>
                      <a:pt x="144" y="10"/>
                    </a:cubicBezTo>
                    <a:cubicBezTo>
                      <a:pt x="145" y="12"/>
                      <a:pt x="148" y="11"/>
                      <a:pt x="149" y="11"/>
                    </a:cubicBezTo>
                    <a:cubicBezTo>
                      <a:pt x="151" y="11"/>
                      <a:pt x="152" y="12"/>
                      <a:pt x="154" y="13"/>
                    </a:cubicBezTo>
                    <a:cubicBezTo>
                      <a:pt x="157" y="13"/>
                      <a:pt x="161" y="14"/>
                      <a:pt x="164" y="14"/>
                    </a:cubicBezTo>
                    <a:cubicBezTo>
                      <a:pt x="167" y="15"/>
                      <a:pt x="169" y="16"/>
                      <a:pt x="172" y="17"/>
                    </a:cubicBezTo>
                    <a:cubicBezTo>
                      <a:pt x="174" y="18"/>
                      <a:pt x="177" y="19"/>
                      <a:pt x="180" y="20"/>
                    </a:cubicBezTo>
                    <a:cubicBezTo>
                      <a:pt x="184" y="23"/>
                      <a:pt x="184" y="24"/>
                      <a:pt x="184" y="27"/>
                    </a:cubicBezTo>
                    <a:cubicBezTo>
                      <a:pt x="182" y="27"/>
                      <a:pt x="180" y="24"/>
                      <a:pt x="178" y="23"/>
                    </a:cubicBezTo>
                    <a:cubicBezTo>
                      <a:pt x="176" y="21"/>
                      <a:pt x="173" y="20"/>
                      <a:pt x="170" y="19"/>
                    </a:cubicBezTo>
                    <a:cubicBezTo>
                      <a:pt x="168" y="18"/>
                      <a:pt x="164" y="15"/>
                      <a:pt x="161" y="16"/>
                    </a:cubicBezTo>
                    <a:cubicBezTo>
                      <a:pt x="158" y="16"/>
                      <a:pt x="154" y="14"/>
                      <a:pt x="151" y="14"/>
                    </a:cubicBezTo>
                    <a:cubicBezTo>
                      <a:pt x="151" y="15"/>
                      <a:pt x="155" y="18"/>
                      <a:pt x="156" y="20"/>
                    </a:cubicBezTo>
                    <a:cubicBezTo>
                      <a:pt x="159" y="22"/>
                      <a:pt x="163" y="24"/>
                      <a:pt x="163" y="27"/>
                    </a:cubicBezTo>
                    <a:cubicBezTo>
                      <a:pt x="163" y="28"/>
                      <a:pt x="162" y="28"/>
                      <a:pt x="160" y="27"/>
                    </a:cubicBezTo>
                    <a:cubicBezTo>
                      <a:pt x="159" y="27"/>
                      <a:pt x="158" y="27"/>
                      <a:pt x="159" y="28"/>
                    </a:cubicBezTo>
                    <a:cubicBezTo>
                      <a:pt x="160" y="30"/>
                      <a:pt x="160" y="30"/>
                      <a:pt x="160" y="32"/>
                    </a:cubicBezTo>
                    <a:cubicBezTo>
                      <a:pt x="161" y="33"/>
                      <a:pt x="160" y="35"/>
                      <a:pt x="162" y="37"/>
                    </a:cubicBezTo>
                    <a:cubicBezTo>
                      <a:pt x="163" y="37"/>
                      <a:pt x="164" y="38"/>
                      <a:pt x="165" y="39"/>
                    </a:cubicBezTo>
                    <a:cubicBezTo>
                      <a:pt x="165" y="40"/>
                      <a:pt x="166" y="41"/>
                      <a:pt x="164" y="40"/>
                    </a:cubicBezTo>
                    <a:cubicBezTo>
                      <a:pt x="162" y="39"/>
                      <a:pt x="160" y="38"/>
                      <a:pt x="159" y="37"/>
                    </a:cubicBezTo>
                    <a:cubicBezTo>
                      <a:pt x="157" y="35"/>
                      <a:pt x="157" y="34"/>
                      <a:pt x="155" y="32"/>
                    </a:cubicBezTo>
                    <a:cubicBezTo>
                      <a:pt x="151" y="30"/>
                      <a:pt x="147" y="27"/>
                      <a:pt x="143" y="25"/>
                    </a:cubicBezTo>
                    <a:cubicBezTo>
                      <a:pt x="141" y="24"/>
                      <a:pt x="139" y="23"/>
                      <a:pt x="137" y="22"/>
                    </a:cubicBezTo>
                    <a:cubicBezTo>
                      <a:pt x="135" y="21"/>
                      <a:pt x="134" y="19"/>
                      <a:pt x="132" y="18"/>
                    </a:cubicBezTo>
                    <a:cubicBezTo>
                      <a:pt x="130" y="17"/>
                      <a:pt x="125" y="16"/>
                      <a:pt x="123" y="16"/>
                    </a:cubicBezTo>
                    <a:cubicBezTo>
                      <a:pt x="118" y="16"/>
                      <a:pt x="123" y="19"/>
                      <a:pt x="124" y="21"/>
                    </a:cubicBezTo>
                    <a:cubicBezTo>
                      <a:pt x="126" y="23"/>
                      <a:pt x="128" y="27"/>
                      <a:pt x="132" y="29"/>
                    </a:cubicBezTo>
                    <a:cubicBezTo>
                      <a:pt x="133" y="30"/>
                      <a:pt x="136" y="30"/>
                      <a:pt x="136" y="32"/>
                    </a:cubicBezTo>
                    <a:cubicBezTo>
                      <a:pt x="137" y="33"/>
                      <a:pt x="135" y="33"/>
                      <a:pt x="133" y="32"/>
                    </a:cubicBezTo>
                    <a:cubicBezTo>
                      <a:pt x="130" y="31"/>
                      <a:pt x="125" y="31"/>
                      <a:pt x="129" y="33"/>
                    </a:cubicBezTo>
                    <a:cubicBezTo>
                      <a:pt x="129" y="34"/>
                      <a:pt x="131" y="35"/>
                      <a:pt x="129" y="35"/>
                    </a:cubicBezTo>
                    <a:cubicBezTo>
                      <a:pt x="128" y="35"/>
                      <a:pt x="126" y="34"/>
                      <a:pt x="125" y="33"/>
                    </a:cubicBezTo>
                    <a:cubicBezTo>
                      <a:pt x="123" y="32"/>
                      <a:pt x="122" y="30"/>
                      <a:pt x="122" y="28"/>
                    </a:cubicBezTo>
                    <a:cubicBezTo>
                      <a:pt x="122" y="28"/>
                      <a:pt x="122" y="27"/>
                      <a:pt x="120" y="26"/>
                    </a:cubicBezTo>
                    <a:cubicBezTo>
                      <a:pt x="118" y="25"/>
                      <a:pt x="117" y="24"/>
                      <a:pt x="116" y="23"/>
                    </a:cubicBezTo>
                    <a:cubicBezTo>
                      <a:pt x="115" y="21"/>
                      <a:pt x="111" y="18"/>
                      <a:pt x="112" y="21"/>
                    </a:cubicBezTo>
                    <a:cubicBezTo>
                      <a:pt x="112" y="22"/>
                      <a:pt x="113" y="23"/>
                      <a:pt x="114" y="24"/>
                    </a:cubicBezTo>
                    <a:cubicBezTo>
                      <a:pt x="116" y="26"/>
                      <a:pt x="115" y="26"/>
                      <a:pt x="114" y="27"/>
                    </a:cubicBezTo>
                    <a:cubicBezTo>
                      <a:pt x="113" y="29"/>
                      <a:pt x="116" y="33"/>
                      <a:pt x="115" y="35"/>
                    </a:cubicBezTo>
                    <a:cubicBezTo>
                      <a:pt x="115" y="35"/>
                      <a:pt x="114" y="37"/>
                      <a:pt x="113" y="37"/>
                    </a:cubicBezTo>
                    <a:cubicBezTo>
                      <a:pt x="112" y="37"/>
                      <a:pt x="112" y="34"/>
                      <a:pt x="112" y="34"/>
                    </a:cubicBezTo>
                    <a:cubicBezTo>
                      <a:pt x="112" y="31"/>
                      <a:pt x="111" y="29"/>
                      <a:pt x="111" y="26"/>
                    </a:cubicBezTo>
                    <a:cubicBezTo>
                      <a:pt x="111" y="25"/>
                      <a:pt x="111" y="24"/>
                      <a:pt x="111" y="23"/>
                    </a:cubicBezTo>
                    <a:cubicBezTo>
                      <a:pt x="111" y="22"/>
                      <a:pt x="109" y="22"/>
                      <a:pt x="108" y="21"/>
                    </a:cubicBezTo>
                    <a:cubicBezTo>
                      <a:pt x="105" y="19"/>
                      <a:pt x="106" y="17"/>
                      <a:pt x="101" y="17"/>
                    </a:cubicBezTo>
                    <a:cubicBezTo>
                      <a:pt x="99" y="17"/>
                      <a:pt x="98" y="18"/>
                      <a:pt x="97" y="18"/>
                    </a:cubicBezTo>
                    <a:cubicBezTo>
                      <a:pt x="96" y="19"/>
                      <a:pt x="95" y="19"/>
                      <a:pt x="92" y="19"/>
                    </a:cubicBezTo>
                    <a:cubicBezTo>
                      <a:pt x="90" y="19"/>
                      <a:pt x="89" y="20"/>
                      <a:pt x="88" y="20"/>
                    </a:cubicBezTo>
                    <a:cubicBezTo>
                      <a:pt x="86" y="21"/>
                      <a:pt x="83" y="21"/>
                      <a:pt x="81" y="21"/>
                    </a:cubicBezTo>
                    <a:cubicBezTo>
                      <a:pt x="79" y="21"/>
                      <a:pt x="76" y="21"/>
                      <a:pt x="75" y="21"/>
                    </a:cubicBezTo>
                    <a:cubicBezTo>
                      <a:pt x="74" y="22"/>
                      <a:pt x="77" y="24"/>
                      <a:pt x="78" y="25"/>
                    </a:cubicBezTo>
                    <a:cubicBezTo>
                      <a:pt x="81" y="27"/>
                      <a:pt x="85" y="30"/>
                      <a:pt x="89" y="32"/>
                    </a:cubicBezTo>
                    <a:cubicBezTo>
                      <a:pt x="91" y="33"/>
                      <a:pt x="93" y="34"/>
                      <a:pt x="94" y="36"/>
                    </a:cubicBezTo>
                    <a:cubicBezTo>
                      <a:pt x="95" y="38"/>
                      <a:pt x="93" y="37"/>
                      <a:pt x="91" y="3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4" name="Freeform 92"/>
              <p:cNvSpPr>
                <a:spLocks noChangeArrowheads="1"/>
              </p:cNvSpPr>
              <p:nvPr/>
            </p:nvSpPr>
            <p:spPr bwMode="auto">
              <a:xfrm>
                <a:off x="247650" y="319088"/>
                <a:ext cx="58738" cy="63500"/>
              </a:xfrm>
              <a:custGeom>
                <a:avLst/>
                <a:gdLst>
                  <a:gd name="T0" fmla="*/ 4 w 78"/>
                  <a:gd name="T1" fmla="*/ 59 h 83"/>
                  <a:gd name="T2" fmla="*/ 3 w 78"/>
                  <a:gd name="T3" fmla="*/ 65 h 83"/>
                  <a:gd name="T4" fmla="*/ 11 w 78"/>
                  <a:gd name="T5" fmla="*/ 73 h 83"/>
                  <a:gd name="T6" fmla="*/ 13 w 78"/>
                  <a:gd name="T7" fmla="*/ 79 h 83"/>
                  <a:gd name="T8" fmla="*/ 16 w 78"/>
                  <a:gd name="T9" fmla="*/ 82 h 83"/>
                  <a:gd name="T10" fmla="*/ 23 w 78"/>
                  <a:gd name="T11" fmla="*/ 74 h 83"/>
                  <a:gd name="T12" fmla="*/ 35 w 78"/>
                  <a:gd name="T13" fmla="*/ 65 h 83"/>
                  <a:gd name="T14" fmla="*/ 41 w 78"/>
                  <a:gd name="T15" fmla="*/ 50 h 83"/>
                  <a:gd name="T16" fmla="*/ 46 w 78"/>
                  <a:gd name="T17" fmla="*/ 46 h 83"/>
                  <a:gd name="T18" fmla="*/ 51 w 78"/>
                  <a:gd name="T19" fmla="*/ 39 h 83"/>
                  <a:gd name="T20" fmla="*/ 58 w 78"/>
                  <a:gd name="T21" fmla="*/ 34 h 83"/>
                  <a:gd name="T22" fmla="*/ 62 w 78"/>
                  <a:gd name="T23" fmla="*/ 29 h 83"/>
                  <a:gd name="T24" fmla="*/ 71 w 78"/>
                  <a:gd name="T25" fmla="*/ 24 h 83"/>
                  <a:gd name="T26" fmla="*/ 77 w 78"/>
                  <a:gd name="T27" fmla="*/ 18 h 83"/>
                  <a:gd name="T28" fmla="*/ 74 w 78"/>
                  <a:gd name="T29" fmla="*/ 12 h 83"/>
                  <a:gd name="T30" fmla="*/ 59 w 78"/>
                  <a:gd name="T31" fmla="*/ 7 h 83"/>
                  <a:gd name="T32" fmla="*/ 55 w 78"/>
                  <a:gd name="T33" fmla="*/ 10 h 83"/>
                  <a:gd name="T34" fmla="*/ 50 w 78"/>
                  <a:gd name="T35" fmla="*/ 8 h 83"/>
                  <a:gd name="T36" fmla="*/ 45 w 78"/>
                  <a:gd name="T37" fmla="*/ 6 h 83"/>
                  <a:gd name="T38" fmla="*/ 42 w 78"/>
                  <a:gd name="T39" fmla="*/ 2 h 83"/>
                  <a:gd name="T40" fmla="*/ 37 w 78"/>
                  <a:gd name="T41" fmla="*/ 5 h 83"/>
                  <a:gd name="T42" fmla="*/ 31 w 78"/>
                  <a:gd name="T43" fmla="*/ 7 h 83"/>
                  <a:gd name="T44" fmla="*/ 25 w 78"/>
                  <a:gd name="T45" fmla="*/ 10 h 83"/>
                  <a:gd name="T46" fmla="*/ 20 w 78"/>
                  <a:gd name="T47" fmla="*/ 13 h 83"/>
                  <a:gd name="T48" fmla="*/ 18 w 78"/>
                  <a:gd name="T49" fmla="*/ 18 h 83"/>
                  <a:gd name="T50" fmla="*/ 21 w 78"/>
                  <a:gd name="T51" fmla="*/ 23 h 83"/>
                  <a:gd name="T52" fmla="*/ 18 w 78"/>
                  <a:gd name="T53" fmla="*/ 29 h 83"/>
                  <a:gd name="T54" fmla="*/ 14 w 78"/>
                  <a:gd name="T55" fmla="*/ 27 h 83"/>
                  <a:gd name="T56" fmla="*/ 13 w 78"/>
                  <a:gd name="T57" fmla="*/ 37 h 83"/>
                  <a:gd name="T58" fmla="*/ 9 w 78"/>
                  <a:gd name="T59" fmla="*/ 49 h 83"/>
                  <a:gd name="T60" fmla="*/ 4 w 78"/>
                  <a:gd name="T61" fmla="*/ 59 h 8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8"/>
                  <a:gd name="T94" fmla="*/ 0 h 83"/>
                  <a:gd name="T95" fmla="*/ 78 w 78"/>
                  <a:gd name="T96" fmla="*/ 83 h 8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8" h="83">
                    <a:moveTo>
                      <a:pt x="4" y="59"/>
                    </a:moveTo>
                    <a:cubicBezTo>
                      <a:pt x="2" y="61"/>
                      <a:pt x="0" y="65"/>
                      <a:pt x="3" y="65"/>
                    </a:cubicBezTo>
                    <a:cubicBezTo>
                      <a:pt x="8" y="66"/>
                      <a:pt x="8" y="70"/>
                      <a:pt x="11" y="73"/>
                    </a:cubicBezTo>
                    <a:cubicBezTo>
                      <a:pt x="12" y="75"/>
                      <a:pt x="13" y="77"/>
                      <a:pt x="13" y="79"/>
                    </a:cubicBezTo>
                    <a:cubicBezTo>
                      <a:pt x="13" y="80"/>
                      <a:pt x="13" y="83"/>
                      <a:pt x="16" y="82"/>
                    </a:cubicBezTo>
                    <a:cubicBezTo>
                      <a:pt x="18" y="79"/>
                      <a:pt x="20" y="76"/>
                      <a:pt x="23" y="74"/>
                    </a:cubicBezTo>
                    <a:cubicBezTo>
                      <a:pt x="28" y="71"/>
                      <a:pt x="32" y="71"/>
                      <a:pt x="35" y="65"/>
                    </a:cubicBezTo>
                    <a:cubicBezTo>
                      <a:pt x="37" y="60"/>
                      <a:pt x="36" y="53"/>
                      <a:pt x="41" y="50"/>
                    </a:cubicBezTo>
                    <a:cubicBezTo>
                      <a:pt x="43" y="49"/>
                      <a:pt x="45" y="48"/>
                      <a:pt x="46" y="46"/>
                    </a:cubicBezTo>
                    <a:cubicBezTo>
                      <a:pt x="48" y="44"/>
                      <a:pt x="49" y="41"/>
                      <a:pt x="51" y="39"/>
                    </a:cubicBezTo>
                    <a:cubicBezTo>
                      <a:pt x="53" y="37"/>
                      <a:pt x="55" y="35"/>
                      <a:pt x="58" y="34"/>
                    </a:cubicBezTo>
                    <a:cubicBezTo>
                      <a:pt x="59" y="32"/>
                      <a:pt x="60" y="30"/>
                      <a:pt x="62" y="29"/>
                    </a:cubicBezTo>
                    <a:cubicBezTo>
                      <a:pt x="64" y="27"/>
                      <a:pt x="68" y="25"/>
                      <a:pt x="71" y="24"/>
                    </a:cubicBezTo>
                    <a:cubicBezTo>
                      <a:pt x="73" y="22"/>
                      <a:pt x="76" y="21"/>
                      <a:pt x="77" y="18"/>
                    </a:cubicBezTo>
                    <a:cubicBezTo>
                      <a:pt x="78" y="16"/>
                      <a:pt x="75" y="14"/>
                      <a:pt x="74" y="12"/>
                    </a:cubicBezTo>
                    <a:cubicBezTo>
                      <a:pt x="72" y="10"/>
                      <a:pt x="66" y="0"/>
                      <a:pt x="59" y="7"/>
                    </a:cubicBezTo>
                    <a:cubicBezTo>
                      <a:pt x="58" y="8"/>
                      <a:pt x="57" y="10"/>
                      <a:pt x="55" y="10"/>
                    </a:cubicBezTo>
                    <a:cubicBezTo>
                      <a:pt x="53" y="10"/>
                      <a:pt x="52" y="9"/>
                      <a:pt x="50" y="8"/>
                    </a:cubicBezTo>
                    <a:cubicBezTo>
                      <a:pt x="48" y="7"/>
                      <a:pt x="47" y="7"/>
                      <a:pt x="45" y="6"/>
                    </a:cubicBezTo>
                    <a:cubicBezTo>
                      <a:pt x="44" y="5"/>
                      <a:pt x="44" y="2"/>
                      <a:pt x="42" y="2"/>
                    </a:cubicBezTo>
                    <a:cubicBezTo>
                      <a:pt x="40" y="2"/>
                      <a:pt x="38" y="3"/>
                      <a:pt x="37" y="5"/>
                    </a:cubicBezTo>
                    <a:cubicBezTo>
                      <a:pt x="35" y="7"/>
                      <a:pt x="32" y="7"/>
                      <a:pt x="31" y="7"/>
                    </a:cubicBezTo>
                    <a:cubicBezTo>
                      <a:pt x="29" y="8"/>
                      <a:pt x="27" y="9"/>
                      <a:pt x="25" y="10"/>
                    </a:cubicBezTo>
                    <a:cubicBezTo>
                      <a:pt x="23" y="11"/>
                      <a:pt x="22" y="12"/>
                      <a:pt x="20" y="13"/>
                    </a:cubicBezTo>
                    <a:cubicBezTo>
                      <a:pt x="18" y="15"/>
                      <a:pt x="19" y="16"/>
                      <a:pt x="18" y="18"/>
                    </a:cubicBezTo>
                    <a:cubicBezTo>
                      <a:pt x="17" y="21"/>
                      <a:pt x="20" y="21"/>
                      <a:pt x="21" y="23"/>
                    </a:cubicBezTo>
                    <a:cubicBezTo>
                      <a:pt x="21" y="24"/>
                      <a:pt x="20" y="27"/>
                      <a:pt x="18" y="29"/>
                    </a:cubicBezTo>
                    <a:cubicBezTo>
                      <a:pt x="17" y="30"/>
                      <a:pt x="15" y="27"/>
                      <a:pt x="14" y="27"/>
                    </a:cubicBezTo>
                    <a:cubicBezTo>
                      <a:pt x="12" y="31"/>
                      <a:pt x="13" y="34"/>
                      <a:pt x="13" y="37"/>
                    </a:cubicBezTo>
                    <a:cubicBezTo>
                      <a:pt x="13" y="41"/>
                      <a:pt x="11" y="45"/>
                      <a:pt x="9" y="49"/>
                    </a:cubicBezTo>
                    <a:cubicBezTo>
                      <a:pt x="8" y="53"/>
                      <a:pt x="7" y="56"/>
                      <a:pt x="4" y="5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5" name="Freeform 93"/>
              <p:cNvSpPr>
                <a:spLocks noEditPoints="1" noChangeArrowheads="1"/>
              </p:cNvSpPr>
              <p:nvPr/>
            </p:nvSpPr>
            <p:spPr bwMode="auto">
              <a:xfrm>
                <a:off x="79375" y="342900"/>
                <a:ext cx="619125" cy="385763"/>
              </a:xfrm>
              <a:custGeom>
                <a:avLst/>
                <a:gdLst>
                  <a:gd name="T0" fmla="*/ 5 w 819"/>
                  <a:gd name="T1" fmla="*/ 203 h 509"/>
                  <a:gd name="T2" fmla="*/ 483 w 819"/>
                  <a:gd name="T3" fmla="*/ 442 h 509"/>
                  <a:gd name="T4" fmla="*/ 520 w 819"/>
                  <a:gd name="T5" fmla="*/ 433 h 509"/>
                  <a:gd name="T6" fmla="*/ 547 w 819"/>
                  <a:gd name="T7" fmla="*/ 466 h 509"/>
                  <a:gd name="T8" fmla="*/ 615 w 819"/>
                  <a:gd name="T9" fmla="*/ 495 h 509"/>
                  <a:gd name="T10" fmla="*/ 687 w 819"/>
                  <a:gd name="T11" fmla="*/ 482 h 509"/>
                  <a:gd name="T12" fmla="*/ 713 w 819"/>
                  <a:gd name="T13" fmla="*/ 489 h 509"/>
                  <a:gd name="T14" fmla="*/ 738 w 819"/>
                  <a:gd name="T15" fmla="*/ 458 h 509"/>
                  <a:gd name="T16" fmla="*/ 685 w 819"/>
                  <a:gd name="T17" fmla="*/ 430 h 509"/>
                  <a:gd name="T18" fmla="*/ 719 w 819"/>
                  <a:gd name="T19" fmla="*/ 401 h 509"/>
                  <a:gd name="T20" fmla="*/ 773 w 819"/>
                  <a:gd name="T21" fmla="*/ 419 h 509"/>
                  <a:gd name="T22" fmla="*/ 792 w 819"/>
                  <a:gd name="T23" fmla="*/ 435 h 509"/>
                  <a:gd name="T24" fmla="*/ 809 w 819"/>
                  <a:gd name="T25" fmla="*/ 430 h 509"/>
                  <a:gd name="T26" fmla="*/ 808 w 819"/>
                  <a:gd name="T27" fmla="*/ 418 h 509"/>
                  <a:gd name="T28" fmla="*/ 797 w 819"/>
                  <a:gd name="T29" fmla="*/ 375 h 509"/>
                  <a:gd name="T30" fmla="*/ 776 w 819"/>
                  <a:gd name="T31" fmla="*/ 330 h 509"/>
                  <a:gd name="T32" fmla="*/ 745 w 819"/>
                  <a:gd name="T33" fmla="*/ 282 h 509"/>
                  <a:gd name="T34" fmla="*/ 714 w 819"/>
                  <a:gd name="T35" fmla="*/ 248 h 509"/>
                  <a:gd name="T36" fmla="*/ 681 w 819"/>
                  <a:gd name="T37" fmla="*/ 256 h 509"/>
                  <a:gd name="T38" fmla="*/ 666 w 819"/>
                  <a:gd name="T39" fmla="*/ 219 h 509"/>
                  <a:gd name="T40" fmla="*/ 623 w 819"/>
                  <a:gd name="T41" fmla="*/ 196 h 509"/>
                  <a:gd name="T42" fmla="*/ 598 w 819"/>
                  <a:gd name="T43" fmla="*/ 226 h 509"/>
                  <a:gd name="T44" fmla="*/ 611 w 819"/>
                  <a:gd name="T45" fmla="*/ 311 h 509"/>
                  <a:gd name="T46" fmla="*/ 584 w 819"/>
                  <a:gd name="T47" fmla="*/ 380 h 509"/>
                  <a:gd name="T48" fmla="*/ 552 w 819"/>
                  <a:gd name="T49" fmla="*/ 342 h 509"/>
                  <a:gd name="T50" fmla="*/ 492 w 819"/>
                  <a:gd name="T51" fmla="*/ 294 h 509"/>
                  <a:gd name="T52" fmla="*/ 441 w 819"/>
                  <a:gd name="T53" fmla="*/ 260 h 509"/>
                  <a:gd name="T54" fmla="*/ 472 w 819"/>
                  <a:gd name="T55" fmla="*/ 176 h 509"/>
                  <a:gd name="T56" fmla="*/ 501 w 819"/>
                  <a:gd name="T57" fmla="*/ 136 h 509"/>
                  <a:gd name="T58" fmla="*/ 518 w 819"/>
                  <a:gd name="T59" fmla="*/ 112 h 509"/>
                  <a:gd name="T60" fmla="*/ 563 w 819"/>
                  <a:gd name="T61" fmla="*/ 88 h 509"/>
                  <a:gd name="T62" fmla="*/ 564 w 819"/>
                  <a:gd name="T63" fmla="*/ 54 h 509"/>
                  <a:gd name="T64" fmla="*/ 528 w 819"/>
                  <a:gd name="T65" fmla="*/ 49 h 509"/>
                  <a:gd name="T66" fmla="*/ 511 w 819"/>
                  <a:gd name="T67" fmla="*/ 95 h 509"/>
                  <a:gd name="T68" fmla="*/ 492 w 819"/>
                  <a:gd name="T69" fmla="*/ 56 h 509"/>
                  <a:gd name="T70" fmla="*/ 466 w 819"/>
                  <a:gd name="T71" fmla="*/ 45 h 509"/>
                  <a:gd name="T72" fmla="*/ 454 w 819"/>
                  <a:gd name="T73" fmla="*/ 5 h 509"/>
                  <a:gd name="T74" fmla="*/ 432 w 819"/>
                  <a:gd name="T75" fmla="*/ 33 h 509"/>
                  <a:gd name="T76" fmla="*/ 440 w 819"/>
                  <a:gd name="T77" fmla="*/ 85 h 509"/>
                  <a:gd name="T78" fmla="*/ 410 w 819"/>
                  <a:gd name="T79" fmla="*/ 90 h 509"/>
                  <a:gd name="T80" fmla="*/ 347 w 819"/>
                  <a:gd name="T81" fmla="*/ 88 h 509"/>
                  <a:gd name="T82" fmla="*/ 282 w 819"/>
                  <a:gd name="T83" fmla="*/ 97 h 509"/>
                  <a:gd name="T84" fmla="*/ 251 w 819"/>
                  <a:gd name="T85" fmla="*/ 73 h 509"/>
                  <a:gd name="T86" fmla="*/ 218 w 819"/>
                  <a:gd name="T87" fmla="*/ 75 h 509"/>
                  <a:gd name="T88" fmla="*/ 186 w 819"/>
                  <a:gd name="T89" fmla="*/ 76 h 509"/>
                  <a:gd name="T90" fmla="*/ 153 w 819"/>
                  <a:gd name="T91" fmla="*/ 101 h 509"/>
                  <a:gd name="T92" fmla="*/ 128 w 819"/>
                  <a:gd name="T93" fmla="*/ 97 h 509"/>
                  <a:gd name="T94" fmla="*/ 81 w 819"/>
                  <a:gd name="T95" fmla="*/ 98 h 509"/>
                  <a:gd name="T96" fmla="*/ 65 w 819"/>
                  <a:gd name="T97" fmla="*/ 95 h 509"/>
                  <a:gd name="T98" fmla="*/ 48 w 819"/>
                  <a:gd name="T99" fmla="*/ 98 h 509"/>
                  <a:gd name="T100" fmla="*/ 23 w 819"/>
                  <a:gd name="T101" fmla="*/ 136 h 509"/>
                  <a:gd name="T102" fmla="*/ 21 w 819"/>
                  <a:gd name="T103" fmla="*/ 161 h 509"/>
                  <a:gd name="T104" fmla="*/ 500 w 819"/>
                  <a:gd name="T105" fmla="*/ 404 h 509"/>
                  <a:gd name="T106" fmla="*/ 411 w 819"/>
                  <a:gd name="T107" fmla="*/ 375 h 509"/>
                  <a:gd name="T108" fmla="*/ 396 w 819"/>
                  <a:gd name="T109" fmla="*/ 382 h 509"/>
                  <a:gd name="T110" fmla="*/ 304 w 819"/>
                  <a:gd name="T111" fmla="*/ 268 h 509"/>
                  <a:gd name="T112" fmla="*/ 282 w 819"/>
                  <a:gd name="T113" fmla="*/ 206 h 509"/>
                  <a:gd name="T114" fmla="*/ 301 w 819"/>
                  <a:gd name="T115" fmla="*/ 211 h 509"/>
                  <a:gd name="T116" fmla="*/ 247 w 819"/>
                  <a:gd name="T117" fmla="*/ 228 h 509"/>
                  <a:gd name="T118" fmla="*/ 251 w 819"/>
                  <a:gd name="T119" fmla="*/ 124 h 509"/>
                  <a:gd name="T120" fmla="*/ 251 w 819"/>
                  <a:gd name="T121" fmla="*/ 145 h 509"/>
                  <a:gd name="T122" fmla="*/ 224 w 819"/>
                  <a:gd name="T123" fmla="*/ 162 h 509"/>
                  <a:gd name="T124" fmla="*/ 221 w 819"/>
                  <a:gd name="T125" fmla="*/ 139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19"/>
                  <a:gd name="T190" fmla="*/ 0 h 509"/>
                  <a:gd name="T191" fmla="*/ 819 w 81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19" h="509">
                    <a:moveTo>
                      <a:pt x="19" y="176"/>
                    </a:moveTo>
                    <a:cubicBezTo>
                      <a:pt x="18" y="173"/>
                      <a:pt x="12" y="180"/>
                      <a:pt x="11" y="182"/>
                    </a:cubicBezTo>
                    <a:cubicBezTo>
                      <a:pt x="9" y="184"/>
                      <a:pt x="8" y="186"/>
                      <a:pt x="6" y="187"/>
                    </a:cubicBezTo>
                    <a:cubicBezTo>
                      <a:pt x="5" y="188"/>
                      <a:pt x="3" y="189"/>
                      <a:pt x="2" y="190"/>
                    </a:cubicBezTo>
                    <a:cubicBezTo>
                      <a:pt x="0" y="195"/>
                      <a:pt x="3" y="197"/>
                      <a:pt x="5" y="198"/>
                    </a:cubicBezTo>
                    <a:cubicBezTo>
                      <a:pt x="6" y="198"/>
                      <a:pt x="7" y="198"/>
                      <a:pt x="6" y="200"/>
                    </a:cubicBezTo>
                    <a:cubicBezTo>
                      <a:pt x="6" y="201"/>
                      <a:pt x="5" y="202"/>
                      <a:pt x="5" y="203"/>
                    </a:cubicBezTo>
                    <a:cubicBezTo>
                      <a:pt x="11" y="202"/>
                      <a:pt x="18" y="201"/>
                      <a:pt x="25" y="201"/>
                    </a:cubicBezTo>
                    <a:cubicBezTo>
                      <a:pt x="25" y="201"/>
                      <a:pt x="26" y="201"/>
                      <a:pt x="26" y="200"/>
                    </a:cubicBezTo>
                    <a:cubicBezTo>
                      <a:pt x="27" y="199"/>
                      <a:pt x="27" y="200"/>
                      <a:pt x="27" y="201"/>
                    </a:cubicBezTo>
                    <a:cubicBezTo>
                      <a:pt x="29" y="201"/>
                      <a:pt x="31" y="201"/>
                      <a:pt x="34" y="201"/>
                    </a:cubicBezTo>
                    <a:cubicBezTo>
                      <a:pt x="81" y="204"/>
                      <a:pt x="130" y="229"/>
                      <a:pt x="191" y="268"/>
                    </a:cubicBezTo>
                    <a:cubicBezTo>
                      <a:pt x="253" y="307"/>
                      <a:pt x="328" y="361"/>
                      <a:pt x="415" y="408"/>
                    </a:cubicBezTo>
                    <a:cubicBezTo>
                      <a:pt x="437" y="420"/>
                      <a:pt x="460" y="431"/>
                      <a:pt x="483" y="442"/>
                    </a:cubicBezTo>
                    <a:cubicBezTo>
                      <a:pt x="484" y="442"/>
                      <a:pt x="484" y="442"/>
                      <a:pt x="484" y="442"/>
                    </a:cubicBezTo>
                    <a:cubicBezTo>
                      <a:pt x="487" y="440"/>
                      <a:pt x="488" y="438"/>
                      <a:pt x="491" y="437"/>
                    </a:cubicBezTo>
                    <a:cubicBezTo>
                      <a:pt x="493" y="436"/>
                      <a:pt x="495" y="435"/>
                      <a:pt x="498" y="434"/>
                    </a:cubicBezTo>
                    <a:cubicBezTo>
                      <a:pt x="502" y="431"/>
                      <a:pt x="500" y="424"/>
                      <a:pt x="506" y="425"/>
                    </a:cubicBezTo>
                    <a:cubicBezTo>
                      <a:pt x="508" y="425"/>
                      <a:pt x="510" y="426"/>
                      <a:pt x="511" y="428"/>
                    </a:cubicBezTo>
                    <a:cubicBezTo>
                      <a:pt x="512" y="430"/>
                      <a:pt x="513" y="431"/>
                      <a:pt x="513" y="429"/>
                    </a:cubicBezTo>
                    <a:cubicBezTo>
                      <a:pt x="515" y="424"/>
                      <a:pt x="519" y="430"/>
                      <a:pt x="520" y="433"/>
                    </a:cubicBezTo>
                    <a:cubicBezTo>
                      <a:pt x="522" y="438"/>
                      <a:pt x="521" y="439"/>
                      <a:pt x="527" y="439"/>
                    </a:cubicBezTo>
                    <a:cubicBezTo>
                      <a:pt x="533" y="439"/>
                      <a:pt x="534" y="442"/>
                      <a:pt x="536" y="447"/>
                    </a:cubicBezTo>
                    <a:cubicBezTo>
                      <a:pt x="539" y="457"/>
                      <a:pt x="527" y="454"/>
                      <a:pt x="521" y="454"/>
                    </a:cubicBezTo>
                    <a:cubicBezTo>
                      <a:pt x="518" y="453"/>
                      <a:pt x="516" y="455"/>
                      <a:pt x="514" y="456"/>
                    </a:cubicBezTo>
                    <a:cubicBezTo>
                      <a:pt x="521" y="459"/>
                      <a:pt x="528" y="462"/>
                      <a:pt x="534" y="465"/>
                    </a:cubicBezTo>
                    <a:cubicBezTo>
                      <a:pt x="536" y="464"/>
                      <a:pt x="537" y="463"/>
                      <a:pt x="538" y="462"/>
                    </a:cubicBezTo>
                    <a:cubicBezTo>
                      <a:pt x="540" y="464"/>
                      <a:pt x="544" y="464"/>
                      <a:pt x="547" y="466"/>
                    </a:cubicBezTo>
                    <a:cubicBezTo>
                      <a:pt x="549" y="467"/>
                      <a:pt x="552" y="470"/>
                      <a:pt x="555" y="472"/>
                    </a:cubicBezTo>
                    <a:cubicBezTo>
                      <a:pt x="560" y="475"/>
                      <a:pt x="559" y="470"/>
                      <a:pt x="561" y="467"/>
                    </a:cubicBezTo>
                    <a:cubicBezTo>
                      <a:pt x="564" y="464"/>
                      <a:pt x="572" y="465"/>
                      <a:pt x="575" y="467"/>
                    </a:cubicBezTo>
                    <a:cubicBezTo>
                      <a:pt x="579" y="471"/>
                      <a:pt x="580" y="477"/>
                      <a:pt x="578" y="482"/>
                    </a:cubicBezTo>
                    <a:cubicBezTo>
                      <a:pt x="585" y="485"/>
                      <a:pt x="592" y="487"/>
                      <a:pt x="600" y="490"/>
                    </a:cubicBezTo>
                    <a:cubicBezTo>
                      <a:pt x="605" y="487"/>
                      <a:pt x="614" y="483"/>
                      <a:pt x="615" y="492"/>
                    </a:cubicBezTo>
                    <a:cubicBezTo>
                      <a:pt x="615" y="493"/>
                      <a:pt x="615" y="494"/>
                      <a:pt x="615" y="495"/>
                    </a:cubicBezTo>
                    <a:cubicBezTo>
                      <a:pt x="630" y="500"/>
                      <a:pt x="646" y="505"/>
                      <a:pt x="661" y="509"/>
                    </a:cubicBezTo>
                    <a:cubicBezTo>
                      <a:pt x="660" y="508"/>
                      <a:pt x="662" y="506"/>
                      <a:pt x="662" y="504"/>
                    </a:cubicBezTo>
                    <a:cubicBezTo>
                      <a:pt x="663" y="502"/>
                      <a:pt x="664" y="502"/>
                      <a:pt x="666" y="502"/>
                    </a:cubicBezTo>
                    <a:cubicBezTo>
                      <a:pt x="670" y="502"/>
                      <a:pt x="668" y="500"/>
                      <a:pt x="669" y="497"/>
                    </a:cubicBezTo>
                    <a:cubicBezTo>
                      <a:pt x="669" y="495"/>
                      <a:pt x="671" y="493"/>
                      <a:pt x="672" y="491"/>
                    </a:cubicBezTo>
                    <a:cubicBezTo>
                      <a:pt x="673" y="488"/>
                      <a:pt x="675" y="491"/>
                      <a:pt x="677" y="491"/>
                    </a:cubicBezTo>
                    <a:cubicBezTo>
                      <a:pt x="680" y="493"/>
                      <a:pt x="683" y="483"/>
                      <a:pt x="687" y="482"/>
                    </a:cubicBezTo>
                    <a:cubicBezTo>
                      <a:pt x="689" y="482"/>
                      <a:pt x="705" y="480"/>
                      <a:pt x="705" y="477"/>
                    </a:cubicBezTo>
                    <a:cubicBezTo>
                      <a:pt x="704" y="472"/>
                      <a:pt x="710" y="472"/>
                      <a:pt x="713" y="470"/>
                    </a:cubicBezTo>
                    <a:cubicBezTo>
                      <a:pt x="716" y="468"/>
                      <a:pt x="718" y="466"/>
                      <a:pt x="721" y="464"/>
                    </a:cubicBezTo>
                    <a:cubicBezTo>
                      <a:pt x="722" y="464"/>
                      <a:pt x="725" y="469"/>
                      <a:pt x="725" y="470"/>
                    </a:cubicBezTo>
                    <a:cubicBezTo>
                      <a:pt x="723" y="472"/>
                      <a:pt x="720" y="473"/>
                      <a:pt x="718" y="474"/>
                    </a:cubicBezTo>
                    <a:cubicBezTo>
                      <a:pt x="715" y="476"/>
                      <a:pt x="713" y="478"/>
                      <a:pt x="712" y="481"/>
                    </a:cubicBezTo>
                    <a:cubicBezTo>
                      <a:pt x="710" y="484"/>
                      <a:pt x="711" y="487"/>
                      <a:pt x="713" y="489"/>
                    </a:cubicBezTo>
                    <a:cubicBezTo>
                      <a:pt x="714" y="491"/>
                      <a:pt x="714" y="494"/>
                      <a:pt x="716" y="494"/>
                    </a:cubicBezTo>
                    <a:cubicBezTo>
                      <a:pt x="720" y="495"/>
                      <a:pt x="724" y="486"/>
                      <a:pt x="726" y="484"/>
                    </a:cubicBezTo>
                    <a:cubicBezTo>
                      <a:pt x="727" y="482"/>
                      <a:pt x="728" y="480"/>
                      <a:pt x="730" y="478"/>
                    </a:cubicBezTo>
                    <a:cubicBezTo>
                      <a:pt x="732" y="475"/>
                      <a:pt x="738" y="476"/>
                      <a:pt x="742" y="475"/>
                    </a:cubicBezTo>
                    <a:cubicBezTo>
                      <a:pt x="744" y="474"/>
                      <a:pt x="757" y="469"/>
                      <a:pt x="755" y="465"/>
                    </a:cubicBezTo>
                    <a:cubicBezTo>
                      <a:pt x="753" y="462"/>
                      <a:pt x="748" y="465"/>
                      <a:pt x="747" y="461"/>
                    </a:cubicBezTo>
                    <a:cubicBezTo>
                      <a:pt x="746" y="457"/>
                      <a:pt x="742" y="458"/>
                      <a:pt x="738" y="458"/>
                    </a:cubicBezTo>
                    <a:cubicBezTo>
                      <a:pt x="735" y="458"/>
                      <a:pt x="731" y="454"/>
                      <a:pt x="728" y="452"/>
                    </a:cubicBezTo>
                    <a:cubicBezTo>
                      <a:pt x="723" y="450"/>
                      <a:pt x="723" y="444"/>
                      <a:pt x="724" y="439"/>
                    </a:cubicBezTo>
                    <a:cubicBezTo>
                      <a:pt x="727" y="432"/>
                      <a:pt x="735" y="420"/>
                      <a:pt x="725" y="416"/>
                    </a:cubicBezTo>
                    <a:cubicBezTo>
                      <a:pt x="720" y="414"/>
                      <a:pt x="715" y="412"/>
                      <a:pt x="711" y="414"/>
                    </a:cubicBezTo>
                    <a:cubicBezTo>
                      <a:pt x="706" y="415"/>
                      <a:pt x="702" y="417"/>
                      <a:pt x="698" y="419"/>
                    </a:cubicBezTo>
                    <a:cubicBezTo>
                      <a:pt x="696" y="421"/>
                      <a:pt x="694" y="422"/>
                      <a:pt x="693" y="424"/>
                    </a:cubicBezTo>
                    <a:cubicBezTo>
                      <a:pt x="690" y="426"/>
                      <a:pt x="687" y="428"/>
                      <a:pt x="685" y="430"/>
                    </a:cubicBezTo>
                    <a:cubicBezTo>
                      <a:pt x="684" y="432"/>
                      <a:pt x="684" y="440"/>
                      <a:pt x="682" y="441"/>
                    </a:cubicBezTo>
                    <a:cubicBezTo>
                      <a:pt x="682" y="438"/>
                      <a:pt x="681" y="436"/>
                      <a:pt x="681" y="433"/>
                    </a:cubicBezTo>
                    <a:cubicBezTo>
                      <a:pt x="680" y="430"/>
                      <a:pt x="682" y="428"/>
                      <a:pt x="683" y="426"/>
                    </a:cubicBezTo>
                    <a:cubicBezTo>
                      <a:pt x="687" y="420"/>
                      <a:pt x="691" y="418"/>
                      <a:pt x="697" y="414"/>
                    </a:cubicBezTo>
                    <a:cubicBezTo>
                      <a:pt x="699" y="413"/>
                      <a:pt x="702" y="411"/>
                      <a:pt x="704" y="409"/>
                    </a:cubicBezTo>
                    <a:cubicBezTo>
                      <a:pt x="706" y="407"/>
                      <a:pt x="707" y="404"/>
                      <a:pt x="710" y="402"/>
                    </a:cubicBezTo>
                    <a:cubicBezTo>
                      <a:pt x="712" y="401"/>
                      <a:pt x="717" y="401"/>
                      <a:pt x="719" y="401"/>
                    </a:cubicBezTo>
                    <a:cubicBezTo>
                      <a:pt x="722" y="400"/>
                      <a:pt x="724" y="402"/>
                      <a:pt x="725" y="405"/>
                    </a:cubicBezTo>
                    <a:cubicBezTo>
                      <a:pt x="727" y="410"/>
                      <a:pt x="728" y="416"/>
                      <a:pt x="733" y="418"/>
                    </a:cubicBezTo>
                    <a:cubicBezTo>
                      <a:pt x="737" y="419"/>
                      <a:pt x="744" y="416"/>
                      <a:pt x="748" y="415"/>
                    </a:cubicBezTo>
                    <a:cubicBezTo>
                      <a:pt x="750" y="414"/>
                      <a:pt x="752" y="413"/>
                      <a:pt x="753" y="411"/>
                    </a:cubicBezTo>
                    <a:cubicBezTo>
                      <a:pt x="755" y="408"/>
                      <a:pt x="755" y="406"/>
                      <a:pt x="758" y="404"/>
                    </a:cubicBezTo>
                    <a:cubicBezTo>
                      <a:pt x="765" y="401"/>
                      <a:pt x="771" y="405"/>
                      <a:pt x="775" y="409"/>
                    </a:cubicBezTo>
                    <a:cubicBezTo>
                      <a:pt x="772" y="412"/>
                      <a:pt x="776" y="417"/>
                      <a:pt x="773" y="419"/>
                    </a:cubicBezTo>
                    <a:cubicBezTo>
                      <a:pt x="773" y="420"/>
                      <a:pt x="762" y="420"/>
                      <a:pt x="766" y="424"/>
                    </a:cubicBezTo>
                    <a:cubicBezTo>
                      <a:pt x="767" y="424"/>
                      <a:pt x="770" y="424"/>
                      <a:pt x="770" y="426"/>
                    </a:cubicBezTo>
                    <a:cubicBezTo>
                      <a:pt x="770" y="428"/>
                      <a:pt x="768" y="429"/>
                      <a:pt x="767" y="430"/>
                    </a:cubicBezTo>
                    <a:cubicBezTo>
                      <a:pt x="764" y="433"/>
                      <a:pt x="761" y="438"/>
                      <a:pt x="768" y="437"/>
                    </a:cubicBezTo>
                    <a:cubicBezTo>
                      <a:pt x="771" y="437"/>
                      <a:pt x="773" y="435"/>
                      <a:pt x="776" y="434"/>
                    </a:cubicBezTo>
                    <a:cubicBezTo>
                      <a:pt x="779" y="433"/>
                      <a:pt x="782" y="434"/>
                      <a:pt x="785" y="433"/>
                    </a:cubicBezTo>
                    <a:cubicBezTo>
                      <a:pt x="788" y="433"/>
                      <a:pt x="790" y="432"/>
                      <a:pt x="792" y="435"/>
                    </a:cubicBezTo>
                    <a:cubicBezTo>
                      <a:pt x="793" y="437"/>
                      <a:pt x="796" y="439"/>
                      <a:pt x="794" y="442"/>
                    </a:cubicBezTo>
                    <a:cubicBezTo>
                      <a:pt x="792" y="445"/>
                      <a:pt x="790" y="442"/>
                      <a:pt x="788" y="442"/>
                    </a:cubicBezTo>
                    <a:cubicBezTo>
                      <a:pt x="786" y="443"/>
                      <a:pt x="789" y="446"/>
                      <a:pt x="790" y="446"/>
                    </a:cubicBezTo>
                    <a:cubicBezTo>
                      <a:pt x="793" y="447"/>
                      <a:pt x="795" y="446"/>
                      <a:pt x="796" y="443"/>
                    </a:cubicBezTo>
                    <a:cubicBezTo>
                      <a:pt x="797" y="440"/>
                      <a:pt x="799" y="439"/>
                      <a:pt x="802" y="438"/>
                    </a:cubicBezTo>
                    <a:cubicBezTo>
                      <a:pt x="804" y="437"/>
                      <a:pt x="807" y="436"/>
                      <a:pt x="807" y="434"/>
                    </a:cubicBezTo>
                    <a:cubicBezTo>
                      <a:pt x="807" y="432"/>
                      <a:pt x="807" y="429"/>
                      <a:pt x="809" y="430"/>
                    </a:cubicBezTo>
                    <a:cubicBezTo>
                      <a:pt x="812" y="432"/>
                      <a:pt x="806" y="442"/>
                      <a:pt x="807" y="445"/>
                    </a:cubicBezTo>
                    <a:cubicBezTo>
                      <a:pt x="808" y="446"/>
                      <a:pt x="811" y="449"/>
                      <a:pt x="813" y="448"/>
                    </a:cubicBezTo>
                    <a:cubicBezTo>
                      <a:pt x="815" y="446"/>
                      <a:pt x="815" y="442"/>
                      <a:pt x="816" y="439"/>
                    </a:cubicBezTo>
                    <a:cubicBezTo>
                      <a:pt x="817" y="437"/>
                      <a:pt x="819" y="434"/>
                      <a:pt x="818" y="431"/>
                    </a:cubicBezTo>
                    <a:cubicBezTo>
                      <a:pt x="816" y="427"/>
                      <a:pt x="814" y="426"/>
                      <a:pt x="815" y="421"/>
                    </a:cubicBezTo>
                    <a:cubicBezTo>
                      <a:pt x="815" y="419"/>
                      <a:pt x="814" y="409"/>
                      <a:pt x="811" y="408"/>
                    </a:cubicBezTo>
                    <a:cubicBezTo>
                      <a:pt x="805" y="407"/>
                      <a:pt x="811" y="415"/>
                      <a:pt x="808" y="418"/>
                    </a:cubicBezTo>
                    <a:cubicBezTo>
                      <a:pt x="802" y="422"/>
                      <a:pt x="801" y="414"/>
                      <a:pt x="799" y="411"/>
                    </a:cubicBezTo>
                    <a:cubicBezTo>
                      <a:pt x="797" y="408"/>
                      <a:pt x="796" y="410"/>
                      <a:pt x="794" y="412"/>
                    </a:cubicBezTo>
                    <a:cubicBezTo>
                      <a:pt x="790" y="415"/>
                      <a:pt x="788" y="410"/>
                      <a:pt x="787" y="408"/>
                    </a:cubicBezTo>
                    <a:cubicBezTo>
                      <a:pt x="786" y="404"/>
                      <a:pt x="787" y="402"/>
                      <a:pt x="787" y="398"/>
                    </a:cubicBezTo>
                    <a:cubicBezTo>
                      <a:pt x="788" y="395"/>
                      <a:pt x="791" y="397"/>
                      <a:pt x="793" y="397"/>
                    </a:cubicBezTo>
                    <a:cubicBezTo>
                      <a:pt x="793" y="392"/>
                      <a:pt x="803" y="390"/>
                      <a:pt x="800" y="384"/>
                    </a:cubicBezTo>
                    <a:cubicBezTo>
                      <a:pt x="798" y="381"/>
                      <a:pt x="799" y="377"/>
                      <a:pt x="797" y="375"/>
                    </a:cubicBezTo>
                    <a:cubicBezTo>
                      <a:pt x="796" y="373"/>
                      <a:pt x="793" y="370"/>
                      <a:pt x="795" y="368"/>
                    </a:cubicBezTo>
                    <a:cubicBezTo>
                      <a:pt x="797" y="366"/>
                      <a:pt x="798" y="366"/>
                      <a:pt x="799" y="363"/>
                    </a:cubicBezTo>
                    <a:cubicBezTo>
                      <a:pt x="799" y="360"/>
                      <a:pt x="799" y="357"/>
                      <a:pt x="797" y="354"/>
                    </a:cubicBezTo>
                    <a:cubicBezTo>
                      <a:pt x="794" y="351"/>
                      <a:pt x="790" y="350"/>
                      <a:pt x="786" y="348"/>
                    </a:cubicBezTo>
                    <a:cubicBezTo>
                      <a:pt x="780" y="345"/>
                      <a:pt x="788" y="343"/>
                      <a:pt x="785" y="338"/>
                    </a:cubicBezTo>
                    <a:cubicBezTo>
                      <a:pt x="785" y="336"/>
                      <a:pt x="783" y="333"/>
                      <a:pt x="782" y="332"/>
                    </a:cubicBezTo>
                    <a:cubicBezTo>
                      <a:pt x="780" y="331"/>
                      <a:pt x="778" y="331"/>
                      <a:pt x="776" y="330"/>
                    </a:cubicBezTo>
                    <a:cubicBezTo>
                      <a:pt x="774" y="330"/>
                      <a:pt x="773" y="327"/>
                      <a:pt x="773" y="325"/>
                    </a:cubicBezTo>
                    <a:cubicBezTo>
                      <a:pt x="772" y="322"/>
                      <a:pt x="769" y="323"/>
                      <a:pt x="767" y="322"/>
                    </a:cubicBezTo>
                    <a:cubicBezTo>
                      <a:pt x="765" y="321"/>
                      <a:pt x="764" y="319"/>
                      <a:pt x="761" y="319"/>
                    </a:cubicBezTo>
                    <a:cubicBezTo>
                      <a:pt x="759" y="319"/>
                      <a:pt x="757" y="317"/>
                      <a:pt x="755" y="315"/>
                    </a:cubicBezTo>
                    <a:cubicBezTo>
                      <a:pt x="752" y="311"/>
                      <a:pt x="748" y="304"/>
                      <a:pt x="747" y="299"/>
                    </a:cubicBezTo>
                    <a:cubicBezTo>
                      <a:pt x="747" y="296"/>
                      <a:pt x="750" y="293"/>
                      <a:pt x="749" y="290"/>
                    </a:cubicBezTo>
                    <a:cubicBezTo>
                      <a:pt x="748" y="287"/>
                      <a:pt x="746" y="284"/>
                      <a:pt x="745" y="282"/>
                    </a:cubicBezTo>
                    <a:cubicBezTo>
                      <a:pt x="743" y="278"/>
                      <a:pt x="742" y="275"/>
                      <a:pt x="740" y="271"/>
                    </a:cubicBezTo>
                    <a:cubicBezTo>
                      <a:pt x="737" y="267"/>
                      <a:pt x="735" y="264"/>
                      <a:pt x="733" y="259"/>
                    </a:cubicBezTo>
                    <a:cubicBezTo>
                      <a:pt x="731" y="252"/>
                      <a:pt x="726" y="246"/>
                      <a:pt x="723" y="239"/>
                    </a:cubicBezTo>
                    <a:cubicBezTo>
                      <a:pt x="721" y="234"/>
                      <a:pt x="724" y="230"/>
                      <a:pt x="724" y="226"/>
                    </a:cubicBezTo>
                    <a:cubicBezTo>
                      <a:pt x="723" y="222"/>
                      <a:pt x="718" y="222"/>
                      <a:pt x="719" y="227"/>
                    </a:cubicBezTo>
                    <a:cubicBezTo>
                      <a:pt x="722" y="233"/>
                      <a:pt x="721" y="234"/>
                      <a:pt x="716" y="238"/>
                    </a:cubicBezTo>
                    <a:cubicBezTo>
                      <a:pt x="711" y="241"/>
                      <a:pt x="716" y="244"/>
                      <a:pt x="714" y="248"/>
                    </a:cubicBezTo>
                    <a:cubicBezTo>
                      <a:pt x="713" y="252"/>
                      <a:pt x="714" y="258"/>
                      <a:pt x="711" y="261"/>
                    </a:cubicBezTo>
                    <a:cubicBezTo>
                      <a:pt x="710" y="262"/>
                      <a:pt x="708" y="261"/>
                      <a:pt x="707" y="263"/>
                    </a:cubicBezTo>
                    <a:cubicBezTo>
                      <a:pt x="706" y="264"/>
                      <a:pt x="705" y="266"/>
                      <a:pt x="704" y="267"/>
                    </a:cubicBezTo>
                    <a:cubicBezTo>
                      <a:pt x="702" y="271"/>
                      <a:pt x="699" y="274"/>
                      <a:pt x="695" y="270"/>
                    </a:cubicBezTo>
                    <a:cubicBezTo>
                      <a:pt x="693" y="268"/>
                      <a:pt x="692" y="262"/>
                      <a:pt x="689" y="262"/>
                    </a:cubicBezTo>
                    <a:cubicBezTo>
                      <a:pt x="687" y="262"/>
                      <a:pt x="684" y="264"/>
                      <a:pt x="682" y="262"/>
                    </a:cubicBezTo>
                    <a:cubicBezTo>
                      <a:pt x="681" y="261"/>
                      <a:pt x="682" y="258"/>
                      <a:pt x="681" y="256"/>
                    </a:cubicBezTo>
                    <a:cubicBezTo>
                      <a:pt x="681" y="254"/>
                      <a:pt x="679" y="252"/>
                      <a:pt x="677" y="251"/>
                    </a:cubicBezTo>
                    <a:cubicBezTo>
                      <a:pt x="676" y="250"/>
                      <a:pt x="676" y="247"/>
                      <a:pt x="677" y="246"/>
                    </a:cubicBezTo>
                    <a:cubicBezTo>
                      <a:pt x="677" y="243"/>
                      <a:pt x="677" y="241"/>
                      <a:pt x="677" y="238"/>
                    </a:cubicBezTo>
                    <a:cubicBezTo>
                      <a:pt x="677" y="235"/>
                      <a:pt x="675" y="233"/>
                      <a:pt x="675" y="230"/>
                    </a:cubicBezTo>
                    <a:cubicBezTo>
                      <a:pt x="674" y="228"/>
                      <a:pt x="682" y="220"/>
                      <a:pt x="678" y="219"/>
                    </a:cubicBezTo>
                    <a:cubicBezTo>
                      <a:pt x="675" y="218"/>
                      <a:pt x="676" y="222"/>
                      <a:pt x="674" y="221"/>
                    </a:cubicBezTo>
                    <a:cubicBezTo>
                      <a:pt x="671" y="220"/>
                      <a:pt x="668" y="220"/>
                      <a:pt x="666" y="219"/>
                    </a:cubicBezTo>
                    <a:cubicBezTo>
                      <a:pt x="665" y="218"/>
                      <a:pt x="664" y="216"/>
                      <a:pt x="663" y="216"/>
                    </a:cubicBezTo>
                    <a:cubicBezTo>
                      <a:pt x="661" y="215"/>
                      <a:pt x="659" y="215"/>
                      <a:pt x="658" y="214"/>
                    </a:cubicBezTo>
                    <a:cubicBezTo>
                      <a:pt x="656" y="214"/>
                      <a:pt x="654" y="211"/>
                      <a:pt x="653" y="209"/>
                    </a:cubicBezTo>
                    <a:cubicBezTo>
                      <a:pt x="651" y="206"/>
                      <a:pt x="648" y="204"/>
                      <a:pt x="645" y="201"/>
                    </a:cubicBezTo>
                    <a:cubicBezTo>
                      <a:pt x="644" y="200"/>
                      <a:pt x="637" y="191"/>
                      <a:pt x="635" y="191"/>
                    </a:cubicBezTo>
                    <a:cubicBezTo>
                      <a:pt x="634" y="191"/>
                      <a:pt x="632" y="194"/>
                      <a:pt x="631" y="195"/>
                    </a:cubicBezTo>
                    <a:cubicBezTo>
                      <a:pt x="629" y="196"/>
                      <a:pt x="625" y="196"/>
                      <a:pt x="623" y="196"/>
                    </a:cubicBezTo>
                    <a:cubicBezTo>
                      <a:pt x="618" y="196"/>
                      <a:pt x="614" y="192"/>
                      <a:pt x="609" y="192"/>
                    </a:cubicBezTo>
                    <a:cubicBezTo>
                      <a:pt x="607" y="191"/>
                      <a:pt x="605" y="192"/>
                      <a:pt x="603" y="190"/>
                    </a:cubicBezTo>
                    <a:cubicBezTo>
                      <a:pt x="602" y="189"/>
                      <a:pt x="600" y="185"/>
                      <a:pt x="599" y="187"/>
                    </a:cubicBezTo>
                    <a:cubicBezTo>
                      <a:pt x="596" y="189"/>
                      <a:pt x="596" y="193"/>
                      <a:pt x="595" y="195"/>
                    </a:cubicBezTo>
                    <a:cubicBezTo>
                      <a:pt x="594" y="199"/>
                      <a:pt x="592" y="200"/>
                      <a:pt x="594" y="203"/>
                    </a:cubicBezTo>
                    <a:cubicBezTo>
                      <a:pt x="598" y="209"/>
                      <a:pt x="598" y="214"/>
                      <a:pt x="594" y="220"/>
                    </a:cubicBezTo>
                    <a:cubicBezTo>
                      <a:pt x="588" y="226"/>
                      <a:pt x="595" y="223"/>
                      <a:pt x="598" y="226"/>
                    </a:cubicBezTo>
                    <a:cubicBezTo>
                      <a:pt x="600" y="228"/>
                      <a:pt x="599" y="231"/>
                      <a:pt x="600" y="234"/>
                    </a:cubicBezTo>
                    <a:cubicBezTo>
                      <a:pt x="601" y="237"/>
                      <a:pt x="603" y="238"/>
                      <a:pt x="601" y="242"/>
                    </a:cubicBezTo>
                    <a:cubicBezTo>
                      <a:pt x="600" y="244"/>
                      <a:pt x="598" y="248"/>
                      <a:pt x="596" y="249"/>
                    </a:cubicBezTo>
                    <a:cubicBezTo>
                      <a:pt x="593" y="250"/>
                      <a:pt x="592" y="253"/>
                      <a:pt x="592" y="256"/>
                    </a:cubicBezTo>
                    <a:cubicBezTo>
                      <a:pt x="592" y="264"/>
                      <a:pt x="599" y="268"/>
                      <a:pt x="603" y="274"/>
                    </a:cubicBezTo>
                    <a:cubicBezTo>
                      <a:pt x="606" y="280"/>
                      <a:pt x="608" y="287"/>
                      <a:pt x="609" y="294"/>
                    </a:cubicBezTo>
                    <a:cubicBezTo>
                      <a:pt x="610" y="299"/>
                      <a:pt x="612" y="306"/>
                      <a:pt x="611" y="311"/>
                    </a:cubicBezTo>
                    <a:cubicBezTo>
                      <a:pt x="610" y="313"/>
                      <a:pt x="607" y="315"/>
                      <a:pt x="606" y="317"/>
                    </a:cubicBezTo>
                    <a:cubicBezTo>
                      <a:pt x="604" y="320"/>
                      <a:pt x="602" y="322"/>
                      <a:pt x="599" y="324"/>
                    </a:cubicBezTo>
                    <a:cubicBezTo>
                      <a:pt x="596" y="325"/>
                      <a:pt x="592" y="327"/>
                      <a:pt x="589" y="328"/>
                    </a:cubicBezTo>
                    <a:cubicBezTo>
                      <a:pt x="586" y="329"/>
                      <a:pt x="579" y="329"/>
                      <a:pt x="583" y="333"/>
                    </a:cubicBezTo>
                    <a:cubicBezTo>
                      <a:pt x="588" y="340"/>
                      <a:pt x="588" y="345"/>
                      <a:pt x="589" y="352"/>
                    </a:cubicBezTo>
                    <a:cubicBezTo>
                      <a:pt x="590" y="359"/>
                      <a:pt x="596" y="367"/>
                      <a:pt x="591" y="374"/>
                    </a:cubicBezTo>
                    <a:cubicBezTo>
                      <a:pt x="589" y="378"/>
                      <a:pt x="583" y="373"/>
                      <a:pt x="584" y="380"/>
                    </a:cubicBezTo>
                    <a:cubicBezTo>
                      <a:pt x="584" y="387"/>
                      <a:pt x="581" y="389"/>
                      <a:pt x="575" y="385"/>
                    </a:cubicBezTo>
                    <a:cubicBezTo>
                      <a:pt x="568" y="382"/>
                      <a:pt x="574" y="372"/>
                      <a:pt x="574" y="367"/>
                    </a:cubicBezTo>
                    <a:cubicBezTo>
                      <a:pt x="574" y="362"/>
                      <a:pt x="573" y="354"/>
                      <a:pt x="566" y="356"/>
                    </a:cubicBezTo>
                    <a:cubicBezTo>
                      <a:pt x="566" y="358"/>
                      <a:pt x="568" y="359"/>
                      <a:pt x="567" y="361"/>
                    </a:cubicBezTo>
                    <a:cubicBezTo>
                      <a:pt x="566" y="363"/>
                      <a:pt x="561" y="362"/>
                      <a:pt x="560" y="362"/>
                    </a:cubicBezTo>
                    <a:cubicBezTo>
                      <a:pt x="553" y="360"/>
                      <a:pt x="555" y="353"/>
                      <a:pt x="554" y="348"/>
                    </a:cubicBezTo>
                    <a:cubicBezTo>
                      <a:pt x="554" y="346"/>
                      <a:pt x="551" y="344"/>
                      <a:pt x="552" y="342"/>
                    </a:cubicBezTo>
                    <a:cubicBezTo>
                      <a:pt x="552" y="338"/>
                      <a:pt x="555" y="337"/>
                      <a:pt x="557" y="334"/>
                    </a:cubicBezTo>
                    <a:cubicBezTo>
                      <a:pt x="558" y="331"/>
                      <a:pt x="556" y="327"/>
                      <a:pt x="555" y="324"/>
                    </a:cubicBezTo>
                    <a:cubicBezTo>
                      <a:pt x="553" y="322"/>
                      <a:pt x="548" y="323"/>
                      <a:pt x="545" y="323"/>
                    </a:cubicBezTo>
                    <a:cubicBezTo>
                      <a:pt x="537" y="323"/>
                      <a:pt x="531" y="322"/>
                      <a:pt x="523" y="317"/>
                    </a:cubicBezTo>
                    <a:cubicBezTo>
                      <a:pt x="520" y="315"/>
                      <a:pt x="516" y="313"/>
                      <a:pt x="513" y="311"/>
                    </a:cubicBezTo>
                    <a:cubicBezTo>
                      <a:pt x="509" y="309"/>
                      <a:pt x="505" y="308"/>
                      <a:pt x="503" y="304"/>
                    </a:cubicBezTo>
                    <a:cubicBezTo>
                      <a:pt x="499" y="299"/>
                      <a:pt x="500" y="294"/>
                      <a:pt x="492" y="294"/>
                    </a:cubicBezTo>
                    <a:cubicBezTo>
                      <a:pt x="488" y="295"/>
                      <a:pt x="485" y="296"/>
                      <a:pt x="482" y="295"/>
                    </a:cubicBezTo>
                    <a:cubicBezTo>
                      <a:pt x="479" y="295"/>
                      <a:pt x="476" y="292"/>
                      <a:pt x="474" y="291"/>
                    </a:cubicBezTo>
                    <a:cubicBezTo>
                      <a:pt x="468" y="288"/>
                      <a:pt x="467" y="293"/>
                      <a:pt x="462" y="294"/>
                    </a:cubicBezTo>
                    <a:cubicBezTo>
                      <a:pt x="459" y="295"/>
                      <a:pt x="459" y="292"/>
                      <a:pt x="459" y="290"/>
                    </a:cubicBezTo>
                    <a:cubicBezTo>
                      <a:pt x="459" y="286"/>
                      <a:pt x="458" y="284"/>
                      <a:pt x="456" y="280"/>
                    </a:cubicBezTo>
                    <a:cubicBezTo>
                      <a:pt x="454" y="276"/>
                      <a:pt x="457" y="270"/>
                      <a:pt x="454" y="265"/>
                    </a:cubicBezTo>
                    <a:cubicBezTo>
                      <a:pt x="451" y="261"/>
                      <a:pt x="444" y="265"/>
                      <a:pt x="441" y="260"/>
                    </a:cubicBezTo>
                    <a:cubicBezTo>
                      <a:pt x="437" y="256"/>
                      <a:pt x="439" y="244"/>
                      <a:pt x="439" y="238"/>
                    </a:cubicBezTo>
                    <a:cubicBezTo>
                      <a:pt x="439" y="230"/>
                      <a:pt x="444" y="225"/>
                      <a:pt x="447" y="218"/>
                    </a:cubicBezTo>
                    <a:cubicBezTo>
                      <a:pt x="450" y="211"/>
                      <a:pt x="452" y="206"/>
                      <a:pt x="457" y="201"/>
                    </a:cubicBezTo>
                    <a:cubicBezTo>
                      <a:pt x="459" y="199"/>
                      <a:pt x="461" y="197"/>
                      <a:pt x="462" y="194"/>
                    </a:cubicBezTo>
                    <a:cubicBezTo>
                      <a:pt x="463" y="193"/>
                      <a:pt x="462" y="190"/>
                      <a:pt x="464" y="189"/>
                    </a:cubicBezTo>
                    <a:cubicBezTo>
                      <a:pt x="467" y="187"/>
                      <a:pt x="472" y="186"/>
                      <a:pt x="475" y="184"/>
                    </a:cubicBezTo>
                    <a:cubicBezTo>
                      <a:pt x="481" y="181"/>
                      <a:pt x="475" y="177"/>
                      <a:pt x="472" y="176"/>
                    </a:cubicBezTo>
                    <a:cubicBezTo>
                      <a:pt x="471" y="176"/>
                      <a:pt x="459" y="173"/>
                      <a:pt x="463" y="171"/>
                    </a:cubicBezTo>
                    <a:cubicBezTo>
                      <a:pt x="465" y="168"/>
                      <a:pt x="474" y="172"/>
                      <a:pt x="478" y="172"/>
                    </a:cubicBezTo>
                    <a:cubicBezTo>
                      <a:pt x="485" y="172"/>
                      <a:pt x="480" y="167"/>
                      <a:pt x="482" y="163"/>
                    </a:cubicBezTo>
                    <a:cubicBezTo>
                      <a:pt x="484" y="158"/>
                      <a:pt x="492" y="164"/>
                      <a:pt x="496" y="161"/>
                    </a:cubicBezTo>
                    <a:cubicBezTo>
                      <a:pt x="501" y="157"/>
                      <a:pt x="503" y="149"/>
                      <a:pt x="508" y="144"/>
                    </a:cubicBezTo>
                    <a:cubicBezTo>
                      <a:pt x="510" y="143"/>
                      <a:pt x="511" y="141"/>
                      <a:pt x="510" y="139"/>
                    </a:cubicBezTo>
                    <a:cubicBezTo>
                      <a:pt x="509" y="134"/>
                      <a:pt x="504" y="137"/>
                      <a:pt x="501" y="136"/>
                    </a:cubicBezTo>
                    <a:cubicBezTo>
                      <a:pt x="497" y="136"/>
                      <a:pt x="494" y="137"/>
                      <a:pt x="492" y="134"/>
                    </a:cubicBezTo>
                    <a:cubicBezTo>
                      <a:pt x="491" y="132"/>
                      <a:pt x="491" y="130"/>
                      <a:pt x="487" y="130"/>
                    </a:cubicBezTo>
                    <a:cubicBezTo>
                      <a:pt x="479" y="128"/>
                      <a:pt x="486" y="120"/>
                      <a:pt x="492" y="122"/>
                    </a:cubicBezTo>
                    <a:cubicBezTo>
                      <a:pt x="497" y="124"/>
                      <a:pt x="499" y="130"/>
                      <a:pt x="505" y="132"/>
                    </a:cubicBezTo>
                    <a:cubicBezTo>
                      <a:pt x="508" y="133"/>
                      <a:pt x="511" y="132"/>
                      <a:pt x="513" y="130"/>
                    </a:cubicBezTo>
                    <a:cubicBezTo>
                      <a:pt x="516" y="128"/>
                      <a:pt x="519" y="125"/>
                      <a:pt x="520" y="122"/>
                    </a:cubicBezTo>
                    <a:cubicBezTo>
                      <a:pt x="522" y="119"/>
                      <a:pt x="514" y="113"/>
                      <a:pt x="518" y="112"/>
                    </a:cubicBezTo>
                    <a:cubicBezTo>
                      <a:pt x="525" y="110"/>
                      <a:pt x="526" y="117"/>
                      <a:pt x="531" y="118"/>
                    </a:cubicBezTo>
                    <a:cubicBezTo>
                      <a:pt x="536" y="120"/>
                      <a:pt x="533" y="113"/>
                      <a:pt x="532" y="111"/>
                    </a:cubicBezTo>
                    <a:cubicBezTo>
                      <a:pt x="532" y="109"/>
                      <a:pt x="530" y="108"/>
                      <a:pt x="530" y="106"/>
                    </a:cubicBezTo>
                    <a:cubicBezTo>
                      <a:pt x="529" y="103"/>
                      <a:pt x="531" y="101"/>
                      <a:pt x="534" y="103"/>
                    </a:cubicBezTo>
                    <a:cubicBezTo>
                      <a:pt x="538" y="106"/>
                      <a:pt x="538" y="110"/>
                      <a:pt x="542" y="113"/>
                    </a:cubicBezTo>
                    <a:cubicBezTo>
                      <a:pt x="546" y="117"/>
                      <a:pt x="553" y="107"/>
                      <a:pt x="555" y="105"/>
                    </a:cubicBezTo>
                    <a:cubicBezTo>
                      <a:pt x="559" y="100"/>
                      <a:pt x="564" y="95"/>
                      <a:pt x="563" y="88"/>
                    </a:cubicBezTo>
                    <a:cubicBezTo>
                      <a:pt x="562" y="86"/>
                      <a:pt x="558" y="84"/>
                      <a:pt x="559" y="82"/>
                    </a:cubicBezTo>
                    <a:cubicBezTo>
                      <a:pt x="559" y="80"/>
                      <a:pt x="562" y="78"/>
                      <a:pt x="559" y="76"/>
                    </a:cubicBezTo>
                    <a:cubicBezTo>
                      <a:pt x="555" y="73"/>
                      <a:pt x="552" y="72"/>
                      <a:pt x="559" y="70"/>
                    </a:cubicBezTo>
                    <a:cubicBezTo>
                      <a:pt x="561" y="70"/>
                      <a:pt x="564" y="68"/>
                      <a:pt x="565" y="66"/>
                    </a:cubicBezTo>
                    <a:cubicBezTo>
                      <a:pt x="566" y="64"/>
                      <a:pt x="563" y="61"/>
                      <a:pt x="561" y="61"/>
                    </a:cubicBezTo>
                    <a:cubicBezTo>
                      <a:pt x="559" y="58"/>
                      <a:pt x="564" y="59"/>
                      <a:pt x="566" y="58"/>
                    </a:cubicBezTo>
                    <a:cubicBezTo>
                      <a:pt x="567" y="57"/>
                      <a:pt x="565" y="55"/>
                      <a:pt x="564" y="54"/>
                    </a:cubicBezTo>
                    <a:cubicBezTo>
                      <a:pt x="564" y="53"/>
                      <a:pt x="562" y="53"/>
                      <a:pt x="561" y="52"/>
                    </a:cubicBezTo>
                    <a:cubicBezTo>
                      <a:pt x="560" y="51"/>
                      <a:pt x="560" y="50"/>
                      <a:pt x="558" y="49"/>
                    </a:cubicBezTo>
                    <a:cubicBezTo>
                      <a:pt x="557" y="49"/>
                      <a:pt x="556" y="48"/>
                      <a:pt x="555" y="47"/>
                    </a:cubicBezTo>
                    <a:cubicBezTo>
                      <a:pt x="554" y="46"/>
                      <a:pt x="554" y="45"/>
                      <a:pt x="553" y="44"/>
                    </a:cubicBezTo>
                    <a:cubicBezTo>
                      <a:pt x="551" y="43"/>
                      <a:pt x="548" y="43"/>
                      <a:pt x="545" y="43"/>
                    </a:cubicBezTo>
                    <a:cubicBezTo>
                      <a:pt x="541" y="42"/>
                      <a:pt x="532" y="40"/>
                      <a:pt x="529" y="42"/>
                    </a:cubicBezTo>
                    <a:cubicBezTo>
                      <a:pt x="527" y="43"/>
                      <a:pt x="527" y="47"/>
                      <a:pt x="528" y="49"/>
                    </a:cubicBezTo>
                    <a:cubicBezTo>
                      <a:pt x="529" y="51"/>
                      <a:pt x="532" y="53"/>
                      <a:pt x="533" y="55"/>
                    </a:cubicBezTo>
                    <a:cubicBezTo>
                      <a:pt x="534" y="58"/>
                      <a:pt x="532" y="60"/>
                      <a:pt x="529" y="60"/>
                    </a:cubicBezTo>
                    <a:cubicBezTo>
                      <a:pt x="525" y="60"/>
                      <a:pt x="524" y="63"/>
                      <a:pt x="524" y="66"/>
                    </a:cubicBezTo>
                    <a:cubicBezTo>
                      <a:pt x="524" y="69"/>
                      <a:pt x="529" y="77"/>
                      <a:pt x="522" y="77"/>
                    </a:cubicBezTo>
                    <a:cubicBezTo>
                      <a:pt x="518" y="77"/>
                      <a:pt x="513" y="76"/>
                      <a:pt x="512" y="82"/>
                    </a:cubicBezTo>
                    <a:cubicBezTo>
                      <a:pt x="511" y="86"/>
                      <a:pt x="515" y="88"/>
                      <a:pt x="514" y="92"/>
                    </a:cubicBezTo>
                    <a:cubicBezTo>
                      <a:pt x="514" y="93"/>
                      <a:pt x="513" y="95"/>
                      <a:pt x="511" y="95"/>
                    </a:cubicBezTo>
                    <a:cubicBezTo>
                      <a:pt x="510" y="95"/>
                      <a:pt x="509" y="94"/>
                      <a:pt x="508" y="93"/>
                    </a:cubicBezTo>
                    <a:cubicBezTo>
                      <a:pt x="508" y="91"/>
                      <a:pt x="506" y="91"/>
                      <a:pt x="505" y="90"/>
                    </a:cubicBezTo>
                    <a:cubicBezTo>
                      <a:pt x="501" y="87"/>
                      <a:pt x="500" y="79"/>
                      <a:pt x="504" y="75"/>
                    </a:cubicBezTo>
                    <a:cubicBezTo>
                      <a:pt x="506" y="73"/>
                      <a:pt x="508" y="73"/>
                      <a:pt x="509" y="70"/>
                    </a:cubicBezTo>
                    <a:cubicBezTo>
                      <a:pt x="509" y="67"/>
                      <a:pt x="508" y="65"/>
                      <a:pt x="505" y="63"/>
                    </a:cubicBezTo>
                    <a:cubicBezTo>
                      <a:pt x="502" y="61"/>
                      <a:pt x="501" y="58"/>
                      <a:pt x="500" y="55"/>
                    </a:cubicBezTo>
                    <a:cubicBezTo>
                      <a:pt x="498" y="53"/>
                      <a:pt x="494" y="55"/>
                      <a:pt x="492" y="56"/>
                    </a:cubicBezTo>
                    <a:cubicBezTo>
                      <a:pt x="485" y="61"/>
                      <a:pt x="487" y="68"/>
                      <a:pt x="485" y="74"/>
                    </a:cubicBezTo>
                    <a:cubicBezTo>
                      <a:pt x="482" y="74"/>
                      <a:pt x="481" y="66"/>
                      <a:pt x="481" y="65"/>
                    </a:cubicBezTo>
                    <a:cubicBezTo>
                      <a:pt x="481" y="64"/>
                      <a:pt x="480" y="62"/>
                      <a:pt x="480" y="61"/>
                    </a:cubicBezTo>
                    <a:cubicBezTo>
                      <a:pt x="480" y="58"/>
                      <a:pt x="483" y="55"/>
                      <a:pt x="482" y="52"/>
                    </a:cubicBezTo>
                    <a:cubicBezTo>
                      <a:pt x="481" y="50"/>
                      <a:pt x="478" y="51"/>
                      <a:pt x="477" y="49"/>
                    </a:cubicBezTo>
                    <a:cubicBezTo>
                      <a:pt x="474" y="47"/>
                      <a:pt x="473" y="49"/>
                      <a:pt x="470" y="49"/>
                    </a:cubicBezTo>
                    <a:cubicBezTo>
                      <a:pt x="468" y="50"/>
                      <a:pt x="466" y="47"/>
                      <a:pt x="466" y="45"/>
                    </a:cubicBezTo>
                    <a:cubicBezTo>
                      <a:pt x="466" y="44"/>
                      <a:pt x="468" y="43"/>
                      <a:pt x="468" y="42"/>
                    </a:cubicBezTo>
                    <a:cubicBezTo>
                      <a:pt x="468" y="40"/>
                      <a:pt x="466" y="39"/>
                      <a:pt x="467" y="37"/>
                    </a:cubicBezTo>
                    <a:cubicBezTo>
                      <a:pt x="470" y="36"/>
                      <a:pt x="476" y="39"/>
                      <a:pt x="474" y="33"/>
                    </a:cubicBezTo>
                    <a:cubicBezTo>
                      <a:pt x="473" y="31"/>
                      <a:pt x="471" y="29"/>
                      <a:pt x="470" y="28"/>
                    </a:cubicBezTo>
                    <a:cubicBezTo>
                      <a:pt x="467" y="25"/>
                      <a:pt x="467" y="23"/>
                      <a:pt x="467" y="20"/>
                    </a:cubicBezTo>
                    <a:cubicBezTo>
                      <a:pt x="466" y="17"/>
                      <a:pt x="462" y="15"/>
                      <a:pt x="462" y="11"/>
                    </a:cubicBezTo>
                    <a:cubicBezTo>
                      <a:pt x="461" y="6"/>
                      <a:pt x="460" y="4"/>
                      <a:pt x="454" y="5"/>
                    </a:cubicBezTo>
                    <a:cubicBezTo>
                      <a:pt x="451" y="5"/>
                      <a:pt x="452" y="3"/>
                      <a:pt x="451" y="2"/>
                    </a:cubicBezTo>
                    <a:cubicBezTo>
                      <a:pt x="449" y="0"/>
                      <a:pt x="446" y="3"/>
                      <a:pt x="445" y="4"/>
                    </a:cubicBezTo>
                    <a:cubicBezTo>
                      <a:pt x="443" y="6"/>
                      <a:pt x="444" y="12"/>
                      <a:pt x="441" y="13"/>
                    </a:cubicBezTo>
                    <a:cubicBezTo>
                      <a:pt x="439" y="14"/>
                      <a:pt x="437" y="14"/>
                      <a:pt x="436" y="16"/>
                    </a:cubicBezTo>
                    <a:cubicBezTo>
                      <a:pt x="435" y="19"/>
                      <a:pt x="435" y="21"/>
                      <a:pt x="436" y="24"/>
                    </a:cubicBezTo>
                    <a:cubicBezTo>
                      <a:pt x="437" y="25"/>
                      <a:pt x="439" y="27"/>
                      <a:pt x="437" y="29"/>
                    </a:cubicBezTo>
                    <a:cubicBezTo>
                      <a:pt x="436" y="31"/>
                      <a:pt x="433" y="31"/>
                      <a:pt x="432" y="33"/>
                    </a:cubicBezTo>
                    <a:cubicBezTo>
                      <a:pt x="430" y="38"/>
                      <a:pt x="436" y="41"/>
                      <a:pt x="438" y="44"/>
                    </a:cubicBezTo>
                    <a:cubicBezTo>
                      <a:pt x="441" y="49"/>
                      <a:pt x="447" y="50"/>
                      <a:pt x="453" y="51"/>
                    </a:cubicBezTo>
                    <a:cubicBezTo>
                      <a:pt x="454" y="52"/>
                      <a:pt x="457" y="54"/>
                      <a:pt x="456" y="55"/>
                    </a:cubicBezTo>
                    <a:cubicBezTo>
                      <a:pt x="455" y="57"/>
                      <a:pt x="452" y="58"/>
                      <a:pt x="451" y="59"/>
                    </a:cubicBezTo>
                    <a:cubicBezTo>
                      <a:pt x="448" y="60"/>
                      <a:pt x="447" y="62"/>
                      <a:pt x="447" y="64"/>
                    </a:cubicBezTo>
                    <a:cubicBezTo>
                      <a:pt x="447" y="67"/>
                      <a:pt x="449" y="68"/>
                      <a:pt x="452" y="68"/>
                    </a:cubicBezTo>
                    <a:cubicBezTo>
                      <a:pt x="462" y="70"/>
                      <a:pt x="441" y="82"/>
                      <a:pt x="440" y="85"/>
                    </a:cubicBezTo>
                    <a:cubicBezTo>
                      <a:pt x="437" y="90"/>
                      <a:pt x="444" y="93"/>
                      <a:pt x="441" y="99"/>
                    </a:cubicBezTo>
                    <a:cubicBezTo>
                      <a:pt x="437" y="104"/>
                      <a:pt x="430" y="97"/>
                      <a:pt x="433" y="92"/>
                    </a:cubicBezTo>
                    <a:cubicBezTo>
                      <a:pt x="434" y="90"/>
                      <a:pt x="435" y="88"/>
                      <a:pt x="434" y="86"/>
                    </a:cubicBezTo>
                    <a:cubicBezTo>
                      <a:pt x="432" y="84"/>
                      <a:pt x="432" y="83"/>
                      <a:pt x="431" y="81"/>
                    </a:cubicBezTo>
                    <a:cubicBezTo>
                      <a:pt x="430" y="78"/>
                      <a:pt x="427" y="80"/>
                      <a:pt x="425" y="80"/>
                    </a:cubicBezTo>
                    <a:cubicBezTo>
                      <a:pt x="421" y="81"/>
                      <a:pt x="416" y="80"/>
                      <a:pt x="414" y="84"/>
                    </a:cubicBezTo>
                    <a:cubicBezTo>
                      <a:pt x="413" y="86"/>
                      <a:pt x="414" y="89"/>
                      <a:pt x="410" y="90"/>
                    </a:cubicBezTo>
                    <a:cubicBezTo>
                      <a:pt x="409" y="91"/>
                      <a:pt x="406" y="90"/>
                      <a:pt x="404" y="90"/>
                    </a:cubicBezTo>
                    <a:cubicBezTo>
                      <a:pt x="397" y="88"/>
                      <a:pt x="390" y="92"/>
                      <a:pt x="383" y="93"/>
                    </a:cubicBezTo>
                    <a:cubicBezTo>
                      <a:pt x="381" y="93"/>
                      <a:pt x="378" y="92"/>
                      <a:pt x="377" y="90"/>
                    </a:cubicBezTo>
                    <a:cubicBezTo>
                      <a:pt x="376" y="89"/>
                      <a:pt x="376" y="86"/>
                      <a:pt x="374" y="85"/>
                    </a:cubicBezTo>
                    <a:cubicBezTo>
                      <a:pt x="373" y="83"/>
                      <a:pt x="369" y="89"/>
                      <a:pt x="367" y="88"/>
                    </a:cubicBezTo>
                    <a:cubicBezTo>
                      <a:pt x="363" y="88"/>
                      <a:pt x="363" y="82"/>
                      <a:pt x="359" y="82"/>
                    </a:cubicBezTo>
                    <a:cubicBezTo>
                      <a:pt x="357" y="81"/>
                      <a:pt x="348" y="85"/>
                      <a:pt x="347" y="88"/>
                    </a:cubicBezTo>
                    <a:cubicBezTo>
                      <a:pt x="346" y="90"/>
                      <a:pt x="343" y="90"/>
                      <a:pt x="342" y="92"/>
                    </a:cubicBezTo>
                    <a:cubicBezTo>
                      <a:pt x="340" y="94"/>
                      <a:pt x="337" y="95"/>
                      <a:pt x="336" y="97"/>
                    </a:cubicBezTo>
                    <a:cubicBezTo>
                      <a:pt x="335" y="99"/>
                      <a:pt x="338" y="107"/>
                      <a:pt x="333" y="104"/>
                    </a:cubicBezTo>
                    <a:cubicBezTo>
                      <a:pt x="329" y="101"/>
                      <a:pt x="325" y="98"/>
                      <a:pt x="320" y="97"/>
                    </a:cubicBezTo>
                    <a:cubicBezTo>
                      <a:pt x="313" y="97"/>
                      <a:pt x="308" y="101"/>
                      <a:pt x="303" y="104"/>
                    </a:cubicBezTo>
                    <a:cubicBezTo>
                      <a:pt x="296" y="107"/>
                      <a:pt x="294" y="101"/>
                      <a:pt x="288" y="102"/>
                    </a:cubicBezTo>
                    <a:cubicBezTo>
                      <a:pt x="285" y="103"/>
                      <a:pt x="281" y="102"/>
                      <a:pt x="282" y="97"/>
                    </a:cubicBezTo>
                    <a:cubicBezTo>
                      <a:pt x="284" y="93"/>
                      <a:pt x="288" y="94"/>
                      <a:pt x="291" y="93"/>
                    </a:cubicBezTo>
                    <a:cubicBezTo>
                      <a:pt x="297" y="91"/>
                      <a:pt x="289" y="84"/>
                      <a:pt x="288" y="83"/>
                    </a:cubicBezTo>
                    <a:cubicBezTo>
                      <a:pt x="286" y="82"/>
                      <a:pt x="285" y="80"/>
                      <a:pt x="283" y="81"/>
                    </a:cubicBezTo>
                    <a:cubicBezTo>
                      <a:pt x="280" y="81"/>
                      <a:pt x="277" y="83"/>
                      <a:pt x="275" y="84"/>
                    </a:cubicBezTo>
                    <a:cubicBezTo>
                      <a:pt x="269" y="84"/>
                      <a:pt x="265" y="80"/>
                      <a:pt x="262" y="77"/>
                    </a:cubicBezTo>
                    <a:cubicBezTo>
                      <a:pt x="260" y="76"/>
                      <a:pt x="259" y="75"/>
                      <a:pt x="256" y="75"/>
                    </a:cubicBezTo>
                    <a:cubicBezTo>
                      <a:pt x="254" y="75"/>
                      <a:pt x="252" y="75"/>
                      <a:pt x="251" y="73"/>
                    </a:cubicBezTo>
                    <a:cubicBezTo>
                      <a:pt x="249" y="73"/>
                      <a:pt x="247" y="71"/>
                      <a:pt x="245" y="70"/>
                    </a:cubicBezTo>
                    <a:cubicBezTo>
                      <a:pt x="243" y="69"/>
                      <a:pt x="240" y="70"/>
                      <a:pt x="237" y="71"/>
                    </a:cubicBezTo>
                    <a:cubicBezTo>
                      <a:pt x="235" y="72"/>
                      <a:pt x="234" y="73"/>
                      <a:pt x="233" y="75"/>
                    </a:cubicBezTo>
                    <a:cubicBezTo>
                      <a:pt x="232" y="77"/>
                      <a:pt x="230" y="78"/>
                      <a:pt x="229" y="80"/>
                    </a:cubicBezTo>
                    <a:cubicBezTo>
                      <a:pt x="226" y="82"/>
                      <a:pt x="222" y="84"/>
                      <a:pt x="224" y="78"/>
                    </a:cubicBezTo>
                    <a:cubicBezTo>
                      <a:pt x="226" y="74"/>
                      <a:pt x="228" y="71"/>
                      <a:pt x="225" y="69"/>
                    </a:cubicBezTo>
                    <a:cubicBezTo>
                      <a:pt x="220" y="66"/>
                      <a:pt x="220" y="75"/>
                      <a:pt x="218" y="75"/>
                    </a:cubicBezTo>
                    <a:cubicBezTo>
                      <a:pt x="219" y="77"/>
                      <a:pt x="216" y="82"/>
                      <a:pt x="214" y="83"/>
                    </a:cubicBezTo>
                    <a:cubicBezTo>
                      <a:pt x="212" y="85"/>
                      <a:pt x="209" y="76"/>
                      <a:pt x="209" y="74"/>
                    </a:cubicBezTo>
                    <a:cubicBezTo>
                      <a:pt x="208" y="70"/>
                      <a:pt x="208" y="64"/>
                      <a:pt x="205" y="62"/>
                    </a:cubicBezTo>
                    <a:cubicBezTo>
                      <a:pt x="200" y="59"/>
                      <a:pt x="202" y="69"/>
                      <a:pt x="200" y="72"/>
                    </a:cubicBezTo>
                    <a:cubicBezTo>
                      <a:pt x="200" y="74"/>
                      <a:pt x="192" y="84"/>
                      <a:pt x="192" y="79"/>
                    </a:cubicBezTo>
                    <a:cubicBezTo>
                      <a:pt x="192" y="78"/>
                      <a:pt x="193" y="75"/>
                      <a:pt x="191" y="75"/>
                    </a:cubicBezTo>
                    <a:cubicBezTo>
                      <a:pt x="190" y="74"/>
                      <a:pt x="188" y="74"/>
                      <a:pt x="186" y="76"/>
                    </a:cubicBezTo>
                    <a:cubicBezTo>
                      <a:pt x="183" y="80"/>
                      <a:pt x="183" y="83"/>
                      <a:pt x="179" y="83"/>
                    </a:cubicBezTo>
                    <a:cubicBezTo>
                      <a:pt x="178" y="84"/>
                      <a:pt x="176" y="84"/>
                      <a:pt x="175" y="85"/>
                    </a:cubicBezTo>
                    <a:cubicBezTo>
                      <a:pt x="173" y="87"/>
                      <a:pt x="174" y="88"/>
                      <a:pt x="173" y="89"/>
                    </a:cubicBezTo>
                    <a:cubicBezTo>
                      <a:pt x="172" y="90"/>
                      <a:pt x="170" y="92"/>
                      <a:pt x="169" y="92"/>
                    </a:cubicBezTo>
                    <a:cubicBezTo>
                      <a:pt x="168" y="92"/>
                      <a:pt x="168" y="90"/>
                      <a:pt x="168" y="90"/>
                    </a:cubicBezTo>
                    <a:cubicBezTo>
                      <a:pt x="167" y="85"/>
                      <a:pt x="164" y="90"/>
                      <a:pt x="162" y="93"/>
                    </a:cubicBezTo>
                    <a:cubicBezTo>
                      <a:pt x="161" y="94"/>
                      <a:pt x="152" y="99"/>
                      <a:pt x="153" y="101"/>
                    </a:cubicBezTo>
                    <a:cubicBezTo>
                      <a:pt x="154" y="102"/>
                      <a:pt x="156" y="102"/>
                      <a:pt x="156" y="104"/>
                    </a:cubicBezTo>
                    <a:cubicBezTo>
                      <a:pt x="156" y="104"/>
                      <a:pt x="155" y="108"/>
                      <a:pt x="155" y="108"/>
                    </a:cubicBezTo>
                    <a:cubicBezTo>
                      <a:pt x="152" y="107"/>
                      <a:pt x="151" y="107"/>
                      <a:pt x="148" y="107"/>
                    </a:cubicBezTo>
                    <a:cubicBezTo>
                      <a:pt x="146" y="107"/>
                      <a:pt x="145" y="106"/>
                      <a:pt x="145" y="104"/>
                    </a:cubicBezTo>
                    <a:cubicBezTo>
                      <a:pt x="143" y="102"/>
                      <a:pt x="140" y="99"/>
                      <a:pt x="137" y="99"/>
                    </a:cubicBezTo>
                    <a:cubicBezTo>
                      <a:pt x="136" y="100"/>
                      <a:pt x="135" y="98"/>
                      <a:pt x="134" y="98"/>
                    </a:cubicBezTo>
                    <a:cubicBezTo>
                      <a:pt x="132" y="97"/>
                      <a:pt x="130" y="98"/>
                      <a:pt x="128" y="97"/>
                    </a:cubicBezTo>
                    <a:cubicBezTo>
                      <a:pt x="127" y="97"/>
                      <a:pt x="125" y="96"/>
                      <a:pt x="124" y="95"/>
                    </a:cubicBezTo>
                    <a:cubicBezTo>
                      <a:pt x="123" y="94"/>
                      <a:pt x="121" y="92"/>
                      <a:pt x="119" y="93"/>
                    </a:cubicBezTo>
                    <a:cubicBezTo>
                      <a:pt x="116" y="93"/>
                      <a:pt x="112" y="96"/>
                      <a:pt x="109" y="96"/>
                    </a:cubicBezTo>
                    <a:cubicBezTo>
                      <a:pt x="106" y="96"/>
                      <a:pt x="105" y="93"/>
                      <a:pt x="102" y="95"/>
                    </a:cubicBezTo>
                    <a:cubicBezTo>
                      <a:pt x="98" y="97"/>
                      <a:pt x="96" y="95"/>
                      <a:pt x="93" y="94"/>
                    </a:cubicBezTo>
                    <a:cubicBezTo>
                      <a:pt x="91" y="92"/>
                      <a:pt x="88" y="90"/>
                      <a:pt x="85" y="95"/>
                    </a:cubicBezTo>
                    <a:cubicBezTo>
                      <a:pt x="84" y="97"/>
                      <a:pt x="82" y="99"/>
                      <a:pt x="81" y="98"/>
                    </a:cubicBezTo>
                    <a:cubicBezTo>
                      <a:pt x="81" y="97"/>
                      <a:pt x="81" y="95"/>
                      <a:pt x="79" y="95"/>
                    </a:cubicBezTo>
                    <a:cubicBezTo>
                      <a:pt x="78" y="96"/>
                      <a:pt x="78" y="95"/>
                      <a:pt x="77" y="94"/>
                    </a:cubicBezTo>
                    <a:cubicBezTo>
                      <a:pt x="77" y="93"/>
                      <a:pt x="77" y="92"/>
                      <a:pt x="77" y="92"/>
                    </a:cubicBezTo>
                    <a:cubicBezTo>
                      <a:pt x="77" y="91"/>
                      <a:pt x="75" y="91"/>
                      <a:pt x="74" y="91"/>
                    </a:cubicBezTo>
                    <a:cubicBezTo>
                      <a:pt x="72" y="92"/>
                      <a:pt x="69" y="97"/>
                      <a:pt x="69" y="91"/>
                    </a:cubicBezTo>
                    <a:cubicBezTo>
                      <a:pt x="69" y="89"/>
                      <a:pt x="67" y="86"/>
                      <a:pt x="66" y="91"/>
                    </a:cubicBezTo>
                    <a:cubicBezTo>
                      <a:pt x="65" y="92"/>
                      <a:pt x="65" y="94"/>
                      <a:pt x="65" y="95"/>
                    </a:cubicBezTo>
                    <a:cubicBezTo>
                      <a:pt x="65" y="96"/>
                      <a:pt x="66" y="96"/>
                      <a:pt x="66" y="98"/>
                    </a:cubicBezTo>
                    <a:cubicBezTo>
                      <a:pt x="66" y="99"/>
                      <a:pt x="64" y="99"/>
                      <a:pt x="64" y="99"/>
                    </a:cubicBezTo>
                    <a:cubicBezTo>
                      <a:pt x="63" y="98"/>
                      <a:pt x="63" y="97"/>
                      <a:pt x="62" y="96"/>
                    </a:cubicBezTo>
                    <a:cubicBezTo>
                      <a:pt x="61" y="93"/>
                      <a:pt x="66" y="88"/>
                      <a:pt x="62" y="87"/>
                    </a:cubicBezTo>
                    <a:cubicBezTo>
                      <a:pt x="60" y="87"/>
                      <a:pt x="57" y="94"/>
                      <a:pt x="55" y="96"/>
                    </a:cubicBezTo>
                    <a:cubicBezTo>
                      <a:pt x="53" y="97"/>
                      <a:pt x="52" y="98"/>
                      <a:pt x="51" y="99"/>
                    </a:cubicBezTo>
                    <a:cubicBezTo>
                      <a:pt x="49" y="100"/>
                      <a:pt x="49" y="99"/>
                      <a:pt x="48" y="98"/>
                    </a:cubicBezTo>
                    <a:cubicBezTo>
                      <a:pt x="47" y="97"/>
                      <a:pt x="44" y="103"/>
                      <a:pt x="43" y="105"/>
                    </a:cubicBezTo>
                    <a:cubicBezTo>
                      <a:pt x="42" y="106"/>
                      <a:pt x="41" y="107"/>
                      <a:pt x="40" y="108"/>
                    </a:cubicBezTo>
                    <a:cubicBezTo>
                      <a:pt x="39" y="109"/>
                      <a:pt x="38" y="109"/>
                      <a:pt x="37" y="109"/>
                    </a:cubicBezTo>
                    <a:cubicBezTo>
                      <a:pt x="36" y="110"/>
                      <a:pt x="35" y="115"/>
                      <a:pt x="34" y="116"/>
                    </a:cubicBezTo>
                    <a:cubicBezTo>
                      <a:pt x="33" y="118"/>
                      <a:pt x="32" y="119"/>
                      <a:pt x="31" y="120"/>
                    </a:cubicBezTo>
                    <a:cubicBezTo>
                      <a:pt x="30" y="122"/>
                      <a:pt x="31" y="124"/>
                      <a:pt x="30" y="126"/>
                    </a:cubicBezTo>
                    <a:cubicBezTo>
                      <a:pt x="29" y="130"/>
                      <a:pt x="26" y="134"/>
                      <a:pt x="23" y="136"/>
                    </a:cubicBezTo>
                    <a:cubicBezTo>
                      <a:pt x="21" y="139"/>
                      <a:pt x="19" y="137"/>
                      <a:pt x="17" y="139"/>
                    </a:cubicBezTo>
                    <a:cubicBezTo>
                      <a:pt x="16" y="141"/>
                      <a:pt x="15" y="143"/>
                      <a:pt x="15" y="144"/>
                    </a:cubicBezTo>
                    <a:cubicBezTo>
                      <a:pt x="14" y="147"/>
                      <a:pt x="14" y="148"/>
                      <a:pt x="12" y="149"/>
                    </a:cubicBezTo>
                    <a:cubicBezTo>
                      <a:pt x="11" y="149"/>
                      <a:pt x="12" y="150"/>
                      <a:pt x="13" y="150"/>
                    </a:cubicBezTo>
                    <a:cubicBezTo>
                      <a:pt x="14" y="151"/>
                      <a:pt x="15" y="151"/>
                      <a:pt x="16" y="152"/>
                    </a:cubicBezTo>
                    <a:cubicBezTo>
                      <a:pt x="17" y="152"/>
                      <a:pt x="18" y="154"/>
                      <a:pt x="19" y="156"/>
                    </a:cubicBezTo>
                    <a:cubicBezTo>
                      <a:pt x="20" y="157"/>
                      <a:pt x="21" y="158"/>
                      <a:pt x="21" y="161"/>
                    </a:cubicBezTo>
                    <a:cubicBezTo>
                      <a:pt x="20" y="165"/>
                      <a:pt x="18" y="170"/>
                      <a:pt x="22" y="169"/>
                    </a:cubicBezTo>
                    <a:cubicBezTo>
                      <a:pt x="23" y="168"/>
                      <a:pt x="28" y="171"/>
                      <a:pt x="26" y="174"/>
                    </a:cubicBezTo>
                    <a:cubicBezTo>
                      <a:pt x="24" y="178"/>
                      <a:pt x="28" y="175"/>
                      <a:pt x="28" y="178"/>
                    </a:cubicBezTo>
                    <a:cubicBezTo>
                      <a:pt x="27" y="182"/>
                      <a:pt x="23" y="181"/>
                      <a:pt x="21" y="181"/>
                    </a:cubicBezTo>
                    <a:cubicBezTo>
                      <a:pt x="21" y="181"/>
                      <a:pt x="18" y="181"/>
                      <a:pt x="18" y="180"/>
                    </a:cubicBezTo>
                    <a:cubicBezTo>
                      <a:pt x="18" y="179"/>
                      <a:pt x="20" y="177"/>
                      <a:pt x="19" y="176"/>
                    </a:cubicBezTo>
                    <a:close/>
                    <a:moveTo>
                      <a:pt x="500" y="404"/>
                    </a:moveTo>
                    <a:cubicBezTo>
                      <a:pt x="503" y="406"/>
                      <a:pt x="504" y="411"/>
                      <a:pt x="502" y="414"/>
                    </a:cubicBezTo>
                    <a:cubicBezTo>
                      <a:pt x="500" y="416"/>
                      <a:pt x="492" y="414"/>
                      <a:pt x="493" y="411"/>
                    </a:cubicBezTo>
                    <a:cubicBezTo>
                      <a:pt x="493" y="409"/>
                      <a:pt x="498" y="403"/>
                      <a:pt x="500" y="404"/>
                    </a:cubicBezTo>
                    <a:close/>
                    <a:moveTo>
                      <a:pt x="411" y="350"/>
                    </a:moveTo>
                    <a:cubicBezTo>
                      <a:pt x="419" y="352"/>
                      <a:pt x="416" y="366"/>
                      <a:pt x="418" y="372"/>
                    </a:cubicBezTo>
                    <a:cubicBezTo>
                      <a:pt x="419" y="374"/>
                      <a:pt x="423" y="381"/>
                      <a:pt x="421" y="383"/>
                    </a:cubicBezTo>
                    <a:cubicBezTo>
                      <a:pt x="420" y="384"/>
                      <a:pt x="412" y="376"/>
                      <a:pt x="411" y="375"/>
                    </a:cubicBezTo>
                    <a:cubicBezTo>
                      <a:pt x="408" y="372"/>
                      <a:pt x="405" y="368"/>
                      <a:pt x="405" y="364"/>
                    </a:cubicBezTo>
                    <a:cubicBezTo>
                      <a:pt x="405" y="360"/>
                      <a:pt x="405" y="361"/>
                      <a:pt x="402" y="359"/>
                    </a:cubicBezTo>
                    <a:cubicBezTo>
                      <a:pt x="400" y="358"/>
                      <a:pt x="399" y="356"/>
                      <a:pt x="399" y="354"/>
                    </a:cubicBezTo>
                    <a:cubicBezTo>
                      <a:pt x="398" y="347"/>
                      <a:pt x="408" y="350"/>
                      <a:pt x="411" y="350"/>
                    </a:cubicBezTo>
                    <a:close/>
                    <a:moveTo>
                      <a:pt x="396" y="365"/>
                    </a:moveTo>
                    <a:cubicBezTo>
                      <a:pt x="397" y="368"/>
                      <a:pt x="396" y="371"/>
                      <a:pt x="396" y="374"/>
                    </a:cubicBezTo>
                    <a:cubicBezTo>
                      <a:pt x="396" y="376"/>
                      <a:pt x="397" y="380"/>
                      <a:pt x="396" y="382"/>
                    </a:cubicBezTo>
                    <a:cubicBezTo>
                      <a:pt x="395" y="384"/>
                      <a:pt x="393" y="375"/>
                      <a:pt x="393" y="374"/>
                    </a:cubicBezTo>
                    <a:cubicBezTo>
                      <a:pt x="392" y="372"/>
                      <a:pt x="392" y="369"/>
                      <a:pt x="391" y="368"/>
                    </a:cubicBezTo>
                    <a:cubicBezTo>
                      <a:pt x="388" y="366"/>
                      <a:pt x="385" y="366"/>
                      <a:pt x="385" y="363"/>
                    </a:cubicBezTo>
                    <a:cubicBezTo>
                      <a:pt x="383" y="357"/>
                      <a:pt x="395" y="361"/>
                      <a:pt x="396" y="365"/>
                    </a:cubicBezTo>
                    <a:close/>
                    <a:moveTo>
                      <a:pt x="319" y="261"/>
                    </a:moveTo>
                    <a:cubicBezTo>
                      <a:pt x="317" y="265"/>
                      <a:pt x="311" y="262"/>
                      <a:pt x="308" y="266"/>
                    </a:cubicBezTo>
                    <a:cubicBezTo>
                      <a:pt x="307" y="268"/>
                      <a:pt x="303" y="274"/>
                      <a:pt x="304" y="268"/>
                    </a:cubicBezTo>
                    <a:cubicBezTo>
                      <a:pt x="305" y="262"/>
                      <a:pt x="311" y="260"/>
                      <a:pt x="314" y="254"/>
                    </a:cubicBezTo>
                    <a:cubicBezTo>
                      <a:pt x="317" y="247"/>
                      <a:pt x="322" y="256"/>
                      <a:pt x="319" y="261"/>
                    </a:cubicBezTo>
                    <a:close/>
                    <a:moveTo>
                      <a:pt x="267" y="229"/>
                    </a:moveTo>
                    <a:cubicBezTo>
                      <a:pt x="269" y="227"/>
                      <a:pt x="269" y="225"/>
                      <a:pt x="271" y="223"/>
                    </a:cubicBezTo>
                    <a:cubicBezTo>
                      <a:pt x="273" y="221"/>
                      <a:pt x="275" y="219"/>
                      <a:pt x="276" y="217"/>
                    </a:cubicBezTo>
                    <a:cubicBezTo>
                      <a:pt x="279" y="214"/>
                      <a:pt x="280" y="213"/>
                      <a:pt x="278" y="210"/>
                    </a:cubicBezTo>
                    <a:cubicBezTo>
                      <a:pt x="276" y="206"/>
                      <a:pt x="280" y="204"/>
                      <a:pt x="282" y="206"/>
                    </a:cubicBezTo>
                    <a:cubicBezTo>
                      <a:pt x="284" y="208"/>
                      <a:pt x="285" y="212"/>
                      <a:pt x="288" y="213"/>
                    </a:cubicBezTo>
                    <a:cubicBezTo>
                      <a:pt x="291" y="213"/>
                      <a:pt x="296" y="209"/>
                      <a:pt x="298" y="206"/>
                    </a:cubicBezTo>
                    <a:cubicBezTo>
                      <a:pt x="300" y="202"/>
                      <a:pt x="303" y="200"/>
                      <a:pt x="307" y="199"/>
                    </a:cubicBezTo>
                    <a:cubicBezTo>
                      <a:pt x="308" y="198"/>
                      <a:pt x="320" y="193"/>
                      <a:pt x="320" y="196"/>
                    </a:cubicBezTo>
                    <a:cubicBezTo>
                      <a:pt x="320" y="199"/>
                      <a:pt x="315" y="202"/>
                      <a:pt x="312" y="202"/>
                    </a:cubicBezTo>
                    <a:cubicBezTo>
                      <a:pt x="310" y="203"/>
                      <a:pt x="308" y="204"/>
                      <a:pt x="306" y="205"/>
                    </a:cubicBezTo>
                    <a:cubicBezTo>
                      <a:pt x="304" y="207"/>
                      <a:pt x="303" y="209"/>
                      <a:pt x="301" y="211"/>
                    </a:cubicBezTo>
                    <a:cubicBezTo>
                      <a:pt x="300" y="212"/>
                      <a:pt x="297" y="212"/>
                      <a:pt x="297" y="214"/>
                    </a:cubicBezTo>
                    <a:cubicBezTo>
                      <a:pt x="297" y="217"/>
                      <a:pt x="296" y="218"/>
                      <a:pt x="294" y="219"/>
                    </a:cubicBezTo>
                    <a:cubicBezTo>
                      <a:pt x="290" y="223"/>
                      <a:pt x="286" y="225"/>
                      <a:pt x="282" y="228"/>
                    </a:cubicBezTo>
                    <a:cubicBezTo>
                      <a:pt x="278" y="230"/>
                      <a:pt x="275" y="233"/>
                      <a:pt x="270" y="233"/>
                    </a:cubicBezTo>
                    <a:cubicBezTo>
                      <a:pt x="265" y="233"/>
                      <a:pt x="262" y="232"/>
                      <a:pt x="258" y="229"/>
                    </a:cubicBezTo>
                    <a:cubicBezTo>
                      <a:pt x="256" y="228"/>
                      <a:pt x="255" y="228"/>
                      <a:pt x="253" y="228"/>
                    </a:cubicBezTo>
                    <a:cubicBezTo>
                      <a:pt x="251" y="228"/>
                      <a:pt x="249" y="230"/>
                      <a:pt x="247" y="228"/>
                    </a:cubicBezTo>
                    <a:cubicBezTo>
                      <a:pt x="243" y="225"/>
                      <a:pt x="252" y="226"/>
                      <a:pt x="253" y="226"/>
                    </a:cubicBezTo>
                    <a:cubicBezTo>
                      <a:pt x="257" y="227"/>
                      <a:pt x="262" y="232"/>
                      <a:pt x="267" y="229"/>
                    </a:cubicBezTo>
                    <a:close/>
                    <a:moveTo>
                      <a:pt x="221" y="139"/>
                    </a:moveTo>
                    <a:cubicBezTo>
                      <a:pt x="224" y="137"/>
                      <a:pt x="228" y="136"/>
                      <a:pt x="232" y="135"/>
                    </a:cubicBezTo>
                    <a:cubicBezTo>
                      <a:pt x="234" y="133"/>
                      <a:pt x="237" y="132"/>
                      <a:pt x="239" y="130"/>
                    </a:cubicBezTo>
                    <a:cubicBezTo>
                      <a:pt x="241" y="129"/>
                      <a:pt x="244" y="126"/>
                      <a:pt x="246" y="125"/>
                    </a:cubicBezTo>
                    <a:cubicBezTo>
                      <a:pt x="248" y="124"/>
                      <a:pt x="250" y="123"/>
                      <a:pt x="251" y="124"/>
                    </a:cubicBezTo>
                    <a:cubicBezTo>
                      <a:pt x="253" y="124"/>
                      <a:pt x="249" y="126"/>
                      <a:pt x="248" y="127"/>
                    </a:cubicBezTo>
                    <a:cubicBezTo>
                      <a:pt x="244" y="130"/>
                      <a:pt x="244" y="136"/>
                      <a:pt x="249" y="136"/>
                    </a:cubicBezTo>
                    <a:cubicBezTo>
                      <a:pt x="251" y="135"/>
                      <a:pt x="253" y="136"/>
                      <a:pt x="255" y="134"/>
                    </a:cubicBezTo>
                    <a:cubicBezTo>
                      <a:pt x="256" y="133"/>
                      <a:pt x="257" y="131"/>
                      <a:pt x="259" y="130"/>
                    </a:cubicBezTo>
                    <a:cubicBezTo>
                      <a:pt x="260" y="129"/>
                      <a:pt x="263" y="129"/>
                      <a:pt x="263" y="131"/>
                    </a:cubicBezTo>
                    <a:cubicBezTo>
                      <a:pt x="263" y="134"/>
                      <a:pt x="260" y="134"/>
                      <a:pt x="259" y="137"/>
                    </a:cubicBezTo>
                    <a:cubicBezTo>
                      <a:pt x="258" y="141"/>
                      <a:pt x="255" y="147"/>
                      <a:pt x="251" y="145"/>
                    </a:cubicBezTo>
                    <a:cubicBezTo>
                      <a:pt x="249" y="143"/>
                      <a:pt x="249" y="146"/>
                      <a:pt x="248" y="147"/>
                    </a:cubicBezTo>
                    <a:cubicBezTo>
                      <a:pt x="248" y="150"/>
                      <a:pt x="247" y="153"/>
                      <a:pt x="245" y="155"/>
                    </a:cubicBezTo>
                    <a:cubicBezTo>
                      <a:pt x="244" y="156"/>
                      <a:pt x="236" y="164"/>
                      <a:pt x="236" y="160"/>
                    </a:cubicBezTo>
                    <a:cubicBezTo>
                      <a:pt x="237" y="158"/>
                      <a:pt x="239" y="155"/>
                      <a:pt x="239" y="153"/>
                    </a:cubicBezTo>
                    <a:cubicBezTo>
                      <a:pt x="240" y="152"/>
                      <a:pt x="239" y="151"/>
                      <a:pt x="238" y="151"/>
                    </a:cubicBezTo>
                    <a:cubicBezTo>
                      <a:pt x="236" y="152"/>
                      <a:pt x="235" y="155"/>
                      <a:pt x="234" y="157"/>
                    </a:cubicBezTo>
                    <a:cubicBezTo>
                      <a:pt x="232" y="160"/>
                      <a:pt x="226" y="165"/>
                      <a:pt x="224" y="162"/>
                    </a:cubicBezTo>
                    <a:cubicBezTo>
                      <a:pt x="220" y="158"/>
                      <a:pt x="225" y="154"/>
                      <a:pt x="229" y="151"/>
                    </a:cubicBezTo>
                    <a:cubicBezTo>
                      <a:pt x="232" y="149"/>
                      <a:pt x="235" y="147"/>
                      <a:pt x="234" y="142"/>
                    </a:cubicBezTo>
                    <a:cubicBezTo>
                      <a:pt x="234" y="140"/>
                      <a:pt x="231" y="139"/>
                      <a:pt x="230" y="139"/>
                    </a:cubicBezTo>
                    <a:cubicBezTo>
                      <a:pt x="228" y="139"/>
                      <a:pt x="225" y="141"/>
                      <a:pt x="222" y="142"/>
                    </a:cubicBezTo>
                    <a:cubicBezTo>
                      <a:pt x="220" y="142"/>
                      <a:pt x="217" y="143"/>
                      <a:pt x="215" y="145"/>
                    </a:cubicBezTo>
                    <a:cubicBezTo>
                      <a:pt x="214" y="146"/>
                      <a:pt x="211" y="147"/>
                      <a:pt x="211" y="145"/>
                    </a:cubicBezTo>
                    <a:cubicBezTo>
                      <a:pt x="211" y="140"/>
                      <a:pt x="219" y="142"/>
                      <a:pt x="221" y="13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6" name="Freeform 94"/>
              <p:cNvSpPr>
                <a:spLocks noChangeArrowheads="1"/>
              </p:cNvSpPr>
              <p:nvPr/>
            </p:nvSpPr>
            <p:spPr bwMode="auto">
              <a:xfrm>
                <a:off x="331788" y="238125"/>
                <a:ext cx="23813" cy="12700"/>
              </a:xfrm>
              <a:custGeom>
                <a:avLst/>
                <a:gdLst>
                  <a:gd name="T0" fmla="*/ 8 w 30"/>
                  <a:gd name="T1" fmla="*/ 13 h 18"/>
                  <a:gd name="T2" fmla="*/ 15 w 30"/>
                  <a:gd name="T3" fmla="*/ 13 h 18"/>
                  <a:gd name="T4" fmla="*/ 17 w 30"/>
                  <a:gd name="T5" fmla="*/ 12 h 18"/>
                  <a:gd name="T6" fmla="*/ 20 w 30"/>
                  <a:gd name="T7" fmla="*/ 12 h 18"/>
                  <a:gd name="T8" fmla="*/ 27 w 30"/>
                  <a:gd name="T9" fmla="*/ 11 h 18"/>
                  <a:gd name="T10" fmla="*/ 26 w 30"/>
                  <a:gd name="T11" fmla="*/ 5 h 18"/>
                  <a:gd name="T12" fmla="*/ 10 w 30"/>
                  <a:gd name="T13" fmla="*/ 8 h 18"/>
                  <a:gd name="T14" fmla="*/ 2 w 30"/>
                  <a:gd name="T15" fmla="*/ 14 h 18"/>
                  <a:gd name="T16" fmla="*/ 8 w 30"/>
                  <a:gd name="T17" fmla="*/ 13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8"/>
                  <a:gd name="T29" fmla="*/ 30 w 30"/>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8">
                    <a:moveTo>
                      <a:pt x="8" y="13"/>
                    </a:moveTo>
                    <a:cubicBezTo>
                      <a:pt x="10" y="12"/>
                      <a:pt x="13" y="13"/>
                      <a:pt x="15" y="13"/>
                    </a:cubicBezTo>
                    <a:cubicBezTo>
                      <a:pt x="16" y="13"/>
                      <a:pt x="16" y="12"/>
                      <a:pt x="17" y="12"/>
                    </a:cubicBezTo>
                    <a:cubicBezTo>
                      <a:pt x="18" y="11"/>
                      <a:pt x="19" y="12"/>
                      <a:pt x="20" y="12"/>
                    </a:cubicBezTo>
                    <a:cubicBezTo>
                      <a:pt x="22" y="12"/>
                      <a:pt x="24" y="13"/>
                      <a:pt x="27" y="11"/>
                    </a:cubicBezTo>
                    <a:cubicBezTo>
                      <a:pt x="30" y="9"/>
                      <a:pt x="27" y="6"/>
                      <a:pt x="26" y="5"/>
                    </a:cubicBezTo>
                    <a:cubicBezTo>
                      <a:pt x="24" y="0"/>
                      <a:pt x="16" y="6"/>
                      <a:pt x="10" y="8"/>
                    </a:cubicBezTo>
                    <a:cubicBezTo>
                      <a:pt x="7" y="9"/>
                      <a:pt x="3" y="11"/>
                      <a:pt x="2" y="14"/>
                    </a:cubicBezTo>
                    <a:cubicBezTo>
                      <a:pt x="0" y="18"/>
                      <a:pt x="6" y="15"/>
                      <a:pt x="8"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7" name="Freeform 95"/>
              <p:cNvSpPr>
                <a:spLocks noChangeArrowheads="1"/>
              </p:cNvSpPr>
              <p:nvPr/>
            </p:nvSpPr>
            <p:spPr bwMode="auto">
              <a:xfrm>
                <a:off x="333375" y="249238"/>
                <a:ext cx="19050" cy="17463"/>
              </a:xfrm>
              <a:custGeom>
                <a:avLst/>
                <a:gdLst>
                  <a:gd name="T0" fmla="*/ 13 w 25"/>
                  <a:gd name="T1" fmla="*/ 19 h 23"/>
                  <a:gd name="T2" fmla="*/ 19 w 25"/>
                  <a:gd name="T3" fmla="*/ 12 h 23"/>
                  <a:gd name="T4" fmla="*/ 18 w 25"/>
                  <a:gd name="T5" fmla="*/ 7 h 23"/>
                  <a:gd name="T6" fmla="*/ 24 w 25"/>
                  <a:gd name="T7" fmla="*/ 5 h 23"/>
                  <a:gd name="T8" fmla="*/ 25 w 25"/>
                  <a:gd name="T9" fmla="*/ 2 h 23"/>
                  <a:gd name="T10" fmla="*/ 19 w 25"/>
                  <a:gd name="T11" fmla="*/ 3 h 23"/>
                  <a:gd name="T12" fmla="*/ 13 w 25"/>
                  <a:gd name="T13" fmla="*/ 4 h 23"/>
                  <a:gd name="T14" fmla="*/ 8 w 25"/>
                  <a:gd name="T15" fmla="*/ 6 h 23"/>
                  <a:gd name="T16" fmla="*/ 0 w 25"/>
                  <a:gd name="T17" fmla="*/ 14 h 23"/>
                  <a:gd name="T18" fmla="*/ 13 w 25"/>
                  <a:gd name="T19" fmla="*/ 19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3"/>
                  <a:gd name="T32" fmla="*/ 25 w 25"/>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3">
                    <a:moveTo>
                      <a:pt x="13" y="19"/>
                    </a:moveTo>
                    <a:cubicBezTo>
                      <a:pt x="16" y="17"/>
                      <a:pt x="19" y="15"/>
                      <a:pt x="19" y="12"/>
                    </a:cubicBezTo>
                    <a:cubicBezTo>
                      <a:pt x="19" y="11"/>
                      <a:pt x="14" y="9"/>
                      <a:pt x="18" y="7"/>
                    </a:cubicBezTo>
                    <a:cubicBezTo>
                      <a:pt x="20" y="6"/>
                      <a:pt x="22" y="7"/>
                      <a:pt x="24" y="5"/>
                    </a:cubicBezTo>
                    <a:cubicBezTo>
                      <a:pt x="25" y="5"/>
                      <a:pt x="25" y="3"/>
                      <a:pt x="25" y="2"/>
                    </a:cubicBezTo>
                    <a:cubicBezTo>
                      <a:pt x="25" y="0"/>
                      <a:pt x="20" y="2"/>
                      <a:pt x="19" y="3"/>
                    </a:cubicBezTo>
                    <a:cubicBezTo>
                      <a:pt x="17" y="4"/>
                      <a:pt x="15" y="3"/>
                      <a:pt x="13" y="4"/>
                    </a:cubicBezTo>
                    <a:cubicBezTo>
                      <a:pt x="11" y="5"/>
                      <a:pt x="10" y="6"/>
                      <a:pt x="8" y="6"/>
                    </a:cubicBezTo>
                    <a:cubicBezTo>
                      <a:pt x="4" y="8"/>
                      <a:pt x="1" y="11"/>
                      <a:pt x="0" y="14"/>
                    </a:cubicBezTo>
                    <a:cubicBezTo>
                      <a:pt x="0" y="19"/>
                      <a:pt x="5" y="23"/>
                      <a:pt x="13"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8" name="Freeform 96"/>
              <p:cNvSpPr>
                <a:spLocks noChangeArrowheads="1"/>
              </p:cNvSpPr>
              <p:nvPr/>
            </p:nvSpPr>
            <p:spPr bwMode="auto">
              <a:xfrm>
                <a:off x="277813" y="263525"/>
                <a:ext cx="44450" cy="36513"/>
              </a:xfrm>
              <a:custGeom>
                <a:avLst/>
                <a:gdLst>
                  <a:gd name="T0" fmla="*/ 1 w 59"/>
                  <a:gd name="T1" fmla="*/ 49 h 49"/>
                  <a:gd name="T2" fmla="*/ 7 w 59"/>
                  <a:gd name="T3" fmla="*/ 49 h 49"/>
                  <a:gd name="T4" fmla="*/ 14 w 59"/>
                  <a:gd name="T5" fmla="*/ 46 h 49"/>
                  <a:gd name="T6" fmla="*/ 18 w 59"/>
                  <a:gd name="T7" fmla="*/ 48 h 49"/>
                  <a:gd name="T8" fmla="*/ 25 w 59"/>
                  <a:gd name="T9" fmla="*/ 40 h 49"/>
                  <a:gd name="T10" fmla="*/ 29 w 59"/>
                  <a:gd name="T11" fmla="*/ 32 h 49"/>
                  <a:gd name="T12" fmla="*/ 35 w 59"/>
                  <a:gd name="T13" fmla="*/ 30 h 49"/>
                  <a:gd name="T14" fmla="*/ 39 w 59"/>
                  <a:gd name="T15" fmla="*/ 34 h 49"/>
                  <a:gd name="T16" fmla="*/ 43 w 59"/>
                  <a:gd name="T17" fmla="*/ 29 h 49"/>
                  <a:gd name="T18" fmla="*/ 48 w 59"/>
                  <a:gd name="T19" fmla="*/ 23 h 49"/>
                  <a:gd name="T20" fmla="*/ 51 w 59"/>
                  <a:gd name="T21" fmla="*/ 17 h 49"/>
                  <a:gd name="T22" fmla="*/ 53 w 59"/>
                  <a:gd name="T23" fmla="*/ 11 h 49"/>
                  <a:gd name="T24" fmla="*/ 55 w 59"/>
                  <a:gd name="T25" fmla="*/ 7 h 49"/>
                  <a:gd name="T26" fmla="*/ 55 w 59"/>
                  <a:gd name="T27" fmla="*/ 4 h 49"/>
                  <a:gd name="T28" fmla="*/ 57 w 59"/>
                  <a:gd name="T29" fmla="*/ 0 h 49"/>
                  <a:gd name="T30" fmla="*/ 51 w 59"/>
                  <a:gd name="T31" fmla="*/ 4 h 49"/>
                  <a:gd name="T32" fmla="*/ 45 w 59"/>
                  <a:gd name="T33" fmla="*/ 8 h 49"/>
                  <a:gd name="T34" fmla="*/ 35 w 59"/>
                  <a:gd name="T35" fmla="*/ 12 h 49"/>
                  <a:gd name="T36" fmla="*/ 25 w 59"/>
                  <a:gd name="T37" fmla="*/ 20 h 49"/>
                  <a:gd name="T38" fmla="*/ 16 w 59"/>
                  <a:gd name="T39" fmla="*/ 29 h 49"/>
                  <a:gd name="T40" fmla="*/ 10 w 59"/>
                  <a:gd name="T41" fmla="*/ 35 h 49"/>
                  <a:gd name="T42" fmla="*/ 2 w 59"/>
                  <a:gd name="T43" fmla="*/ 40 h 49"/>
                  <a:gd name="T44" fmla="*/ 3 w 59"/>
                  <a:gd name="T45" fmla="*/ 43 h 49"/>
                  <a:gd name="T46" fmla="*/ 2 w 59"/>
                  <a:gd name="T47" fmla="*/ 45 h 49"/>
                  <a:gd name="T48" fmla="*/ 1 w 59"/>
                  <a:gd name="T49" fmla="*/ 49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49"/>
                  <a:gd name="T77" fmla="*/ 59 w 59"/>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49">
                    <a:moveTo>
                      <a:pt x="1" y="49"/>
                    </a:moveTo>
                    <a:cubicBezTo>
                      <a:pt x="4" y="48"/>
                      <a:pt x="6" y="46"/>
                      <a:pt x="7" y="49"/>
                    </a:cubicBezTo>
                    <a:cubicBezTo>
                      <a:pt x="10" y="49"/>
                      <a:pt x="11" y="44"/>
                      <a:pt x="14" y="46"/>
                    </a:cubicBezTo>
                    <a:cubicBezTo>
                      <a:pt x="15" y="46"/>
                      <a:pt x="16" y="49"/>
                      <a:pt x="18" y="48"/>
                    </a:cubicBezTo>
                    <a:cubicBezTo>
                      <a:pt x="21" y="47"/>
                      <a:pt x="24" y="42"/>
                      <a:pt x="25" y="40"/>
                    </a:cubicBezTo>
                    <a:cubicBezTo>
                      <a:pt x="27" y="37"/>
                      <a:pt x="26" y="35"/>
                      <a:pt x="29" y="32"/>
                    </a:cubicBezTo>
                    <a:cubicBezTo>
                      <a:pt x="30" y="31"/>
                      <a:pt x="35" y="27"/>
                      <a:pt x="35" y="30"/>
                    </a:cubicBezTo>
                    <a:cubicBezTo>
                      <a:pt x="35" y="32"/>
                      <a:pt x="38" y="37"/>
                      <a:pt x="39" y="34"/>
                    </a:cubicBezTo>
                    <a:cubicBezTo>
                      <a:pt x="41" y="33"/>
                      <a:pt x="42" y="31"/>
                      <a:pt x="43" y="29"/>
                    </a:cubicBezTo>
                    <a:cubicBezTo>
                      <a:pt x="44" y="27"/>
                      <a:pt x="46" y="25"/>
                      <a:pt x="48" y="23"/>
                    </a:cubicBezTo>
                    <a:cubicBezTo>
                      <a:pt x="50" y="22"/>
                      <a:pt x="51" y="19"/>
                      <a:pt x="51" y="17"/>
                    </a:cubicBezTo>
                    <a:cubicBezTo>
                      <a:pt x="51" y="15"/>
                      <a:pt x="50" y="13"/>
                      <a:pt x="53" y="11"/>
                    </a:cubicBezTo>
                    <a:cubicBezTo>
                      <a:pt x="56" y="9"/>
                      <a:pt x="57" y="9"/>
                      <a:pt x="55" y="7"/>
                    </a:cubicBezTo>
                    <a:cubicBezTo>
                      <a:pt x="55" y="6"/>
                      <a:pt x="53" y="6"/>
                      <a:pt x="55" y="4"/>
                    </a:cubicBezTo>
                    <a:cubicBezTo>
                      <a:pt x="55" y="4"/>
                      <a:pt x="59" y="0"/>
                      <a:pt x="57" y="0"/>
                    </a:cubicBezTo>
                    <a:cubicBezTo>
                      <a:pt x="55" y="0"/>
                      <a:pt x="52" y="3"/>
                      <a:pt x="51" y="4"/>
                    </a:cubicBezTo>
                    <a:cubicBezTo>
                      <a:pt x="49" y="5"/>
                      <a:pt x="47" y="7"/>
                      <a:pt x="45" y="8"/>
                    </a:cubicBezTo>
                    <a:cubicBezTo>
                      <a:pt x="42" y="10"/>
                      <a:pt x="38" y="10"/>
                      <a:pt x="35" y="12"/>
                    </a:cubicBezTo>
                    <a:cubicBezTo>
                      <a:pt x="32" y="15"/>
                      <a:pt x="28" y="18"/>
                      <a:pt x="25" y="20"/>
                    </a:cubicBezTo>
                    <a:cubicBezTo>
                      <a:pt x="21" y="23"/>
                      <a:pt x="19" y="25"/>
                      <a:pt x="16" y="29"/>
                    </a:cubicBezTo>
                    <a:cubicBezTo>
                      <a:pt x="15" y="31"/>
                      <a:pt x="13" y="33"/>
                      <a:pt x="10" y="35"/>
                    </a:cubicBezTo>
                    <a:cubicBezTo>
                      <a:pt x="8" y="36"/>
                      <a:pt x="3" y="37"/>
                      <a:pt x="2" y="40"/>
                    </a:cubicBezTo>
                    <a:cubicBezTo>
                      <a:pt x="2" y="41"/>
                      <a:pt x="3" y="42"/>
                      <a:pt x="3" y="43"/>
                    </a:cubicBezTo>
                    <a:cubicBezTo>
                      <a:pt x="3" y="43"/>
                      <a:pt x="3" y="44"/>
                      <a:pt x="2" y="45"/>
                    </a:cubicBezTo>
                    <a:cubicBezTo>
                      <a:pt x="2" y="46"/>
                      <a:pt x="0" y="49"/>
                      <a:pt x="1" y="4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59" name="Freeform 97"/>
              <p:cNvSpPr>
                <a:spLocks noChangeArrowheads="1"/>
              </p:cNvSpPr>
              <p:nvPr/>
            </p:nvSpPr>
            <p:spPr bwMode="auto">
              <a:xfrm>
                <a:off x="525463" y="461963"/>
                <a:ext cx="9525" cy="4763"/>
              </a:xfrm>
              <a:custGeom>
                <a:avLst/>
                <a:gdLst>
                  <a:gd name="T0" fmla="*/ 8 w 12"/>
                  <a:gd name="T1" fmla="*/ 3 h 7"/>
                  <a:gd name="T2" fmla="*/ 5 w 12"/>
                  <a:gd name="T3" fmla="*/ 7 h 7"/>
                  <a:gd name="T4" fmla="*/ 8 w 12"/>
                  <a:gd name="T5" fmla="*/ 3 h 7"/>
                  <a:gd name="T6" fmla="*/ 0 60000 65536"/>
                  <a:gd name="T7" fmla="*/ 0 60000 65536"/>
                  <a:gd name="T8" fmla="*/ 0 60000 65536"/>
                  <a:gd name="T9" fmla="*/ 0 w 12"/>
                  <a:gd name="T10" fmla="*/ 0 h 7"/>
                  <a:gd name="T11" fmla="*/ 12 w 12"/>
                  <a:gd name="T12" fmla="*/ 7 h 7"/>
                </a:gdLst>
                <a:ahLst/>
                <a:cxnLst>
                  <a:cxn ang="T6">
                    <a:pos x="T0" y="T1"/>
                  </a:cxn>
                  <a:cxn ang="T7">
                    <a:pos x="T2" y="T3"/>
                  </a:cxn>
                  <a:cxn ang="T8">
                    <a:pos x="T4" y="T5"/>
                  </a:cxn>
                </a:cxnLst>
                <a:rect l="T9" t="T10" r="T11" b="T12"/>
                <a:pathLst>
                  <a:path w="12" h="7">
                    <a:moveTo>
                      <a:pt x="8" y="3"/>
                    </a:moveTo>
                    <a:cubicBezTo>
                      <a:pt x="4" y="0"/>
                      <a:pt x="0" y="5"/>
                      <a:pt x="5" y="7"/>
                    </a:cubicBezTo>
                    <a:cubicBezTo>
                      <a:pt x="7" y="7"/>
                      <a:pt x="12" y="5"/>
                      <a:pt x="8"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0" name="Freeform 98"/>
              <p:cNvSpPr>
                <a:spLocks noChangeArrowheads="1"/>
              </p:cNvSpPr>
              <p:nvPr/>
            </p:nvSpPr>
            <p:spPr bwMode="auto">
              <a:xfrm>
                <a:off x="617538" y="498475"/>
                <a:ext cx="6350" cy="4763"/>
              </a:xfrm>
              <a:custGeom>
                <a:avLst/>
                <a:gdLst>
                  <a:gd name="T0" fmla="*/ 2 w 9"/>
                  <a:gd name="T1" fmla="*/ 4 h 7"/>
                  <a:gd name="T2" fmla="*/ 6 w 9"/>
                  <a:gd name="T3" fmla="*/ 1 h 7"/>
                  <a:gd name="T4" fmla="*/ 2 w 9"/>
                  <a:gd name="T5" fmla="*/ 4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2" y="4"/>
                    </a:moveTo>
                    <a:cubicBezTo>
                      <a:pt x="4" y="7"/>
                      <a:pt x="9" y="3"/>
                      <a:pt x="6" y="1"/>
                    </a:cubicBezTo>
                    <a:cubicBezTo>
                      <a:pt x="4" y="0"/>
                      <a:pt x="0" y="1"/>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1" name="Freeform 99"/>
              <p:cNvSpPr>
                <a:spLocks noChangeArrowheads="1"/>
              </p:cNvSpPr>
              <p:nvPr/>
            </p:nvSpPr>
            <p:spPr bwMode="auto">
              <a:xfrm>
                <a:off x="620713" y="488950"/>
                <a:ext cx="6350" cy="4763"/>
              </a:xfrm>
              <a:custGeom>
                <a:avLst/>
                <a:gdLst>
                  <a:gd name="T0" fmla="*/ 3 w 7"/>
                  <a:gd name="T1" fmla="*/ 0 h 5"/>
                  <a:gd name="T2" fmla="*/ 5 w 7"/>
                  <a:gd name="T3" fmla="*/ 5 h 5"/>
                  <a:gd name="T4" fmla="*/ 5 w 7"/>
                  <a:gd name="T5" fmla="*/ 0 h 5"/>
                  <a:gd name="T6" fmla="*/ 3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3" y="0"/>
                    </a:moveTo>
                    <a:cubicBezTo>
                      <a:pt x="0" y="0"/>
                      <a:pt x="2" y="5"/>
                      <a:pt x="5" y="5"/>
                    </a:cubicBezTo>
                    <a:cubicBezTo>
                      <a:pt x="7" y="5"/>
                      <a:pt x="7" y="0"/>
                      <a:pt x="5" y="0"/>
                    </a:cubicBezTo>
                    <a:lnTo>
                      <a:pt x="3" y="0"/>
                    </a:ln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2" name="Freeform 100"/>
              <p:cNvSpPr>
                <a:spLocks noChangeArrowheads="1"/>
              </p:cNvSpPr>
              <p:nvPr/>
            </p:nvSpPr>
            <p:spPr bwMode="auto">
              <a:xfrm>
                <a:off x="449263" y="309563"/>
                <a:ext cx="193675" cy="188913"/>
              </a:xfrm>
              <a:custGeom>
                <a:avLst/>
                <a:gdLst>
                  <a:gd name="T0" fmla="*/ 247 w 256"/>
                  <a:gd name="T1" fmla="*/ 167 h 250"/>
                  <a:gd name="T2" fmla="*/ 231 w 256"/>
                  <a:gd name="T3" fmla="*/ 143 h 250"/>
                  <a:gd name="T4" fmla="*/ 200 w 256"/>
                  <a:gd name="T5" fmla="*/ 119 h 250"/>
                  <a:gd name="T6" fmla="*/ 187 w 256"/>
                  <a:gd name="T7" fmla="*/ 101 h 250"/>
                  <a:gd name="T8" fmla="*/ 194 w 256"/>
                  <a:gd name="T9" fmla="*/ 93 h 250"/>
                  <a:gd name="T10" fmla="*/ 184 w 256"/>
                  <a:gd name="T11" fmla="*/ 80 h 250"/>
                  <a:gd name="T12" fmla="*/ 178 w 256"/>
                  <a:gd name="T13" fmla="*/ 80 h 250"/>
                  <a:gd name="T14" fmla="*/ 166 w 256"/>
                  <a:gd name="T15" fmla="*/ 65 h 250"/>
                  <a:gd name="T16" fmla="*/ 153 w 256"/>
                  <a:gd name="T17" fmla="*/ 62 h 250"/>
                  <a:gd name="T18" fmla="*/ 157 w 256"/>
                  <a:gd name="T19" fmla="*/ 50 h 250"/>
                  <a:gd name="T20" fmla="*/ 139 w 256"/>
                  <a:gd name="T21" fmla="*/ 45 h 250"/>
                  <a:gd name="T22" fmla="*/ 129 w 256"/>
                  <a:gd name="T23" fmla="*/ 38 h 250"/>
                  <a:gd name="T24" fmla="*/ 120 w 256"/>
                  <a:gd name="T25" fmla="*/ 27 h 250"/>
                  <a:gd name="T26" fmla="*/ 103 w 256"/>
                  <a:gd name="T27" fmla="*/ 5 h 250"/>
                  <a:gd name="T28" fmla="*/ 82 w 256"/>
                  <a:gd name="T29" fmla="*/ 12 h 250"/>
                  <a:gd name="T30" fmla="*/ 103 w 256"/>
                  <a:gd name="T31" fmla="*/ 24 h 250"/>
                  <a:gd name="T32" fmla="*/ 99 w 256"/>
                  <a:gd name="T33" fmla="*/ 34 h 250"/>
                  <a:gd name="T34" fmla="*/ 89 w 256"/>
                  <a:gd name="T35" fmla="*/ 36 h 250"/>
                  <a:gd name="T36" fmla="*/ 75 w 256"/>
                  <a:gd name="T37" fmla="*/ 38 h 250"/>
                  <a:gd name="T38" fmla="*/ 63 w 256"/>
                  <a:gd name="T39" fmla="*/ 3 h 250"/>
                  <a:gd name="T40" fmla="*/ 46 w 256"/>
                  <a:gd name="T41" fmla="*/ 9 h 250"/>
                  <a:gd name="T42" fmla="*/ 40 w 256"/>
                  <a:gd name="T43" fmla="*/ 20 h 250"/>
                  <a:gd name="T44" fmla="*/ 42 w 256"/>
                  <a:gd name="T45" fmla="*/ 45 h 250"/>
                  <a:gd name="T46" fmla="*/ 32 w 256"/>
                  <a:gd name="T47" fmla="*/ 38 h 250"/>
                  <a:gd name="T48" fmla="*/ 34 w 256"/>
                  <a:gd name="T49" fmla="*/ 17 h 250"/>
                  <a:gd name="T50" fmla="*/ 41 w 256"/>
                  <a:gd name="T51" fmla="*/ 0 h 250"/>
                  <a:gd name="T52" fmla="*/ 9 w 256"/>
                  <a:gd name="T53" fmla="*/ 17 h 250"/>
                  <a:gd name="T54" fmla="*/ 1 w 256"/>
                  <a:gd name="T55" fmla="*/ 53 h 250"/>
                  <a:gd name="T56" fmla="*/ 10 w 256"/>
                  <a:gd name="T57" fmla="*/ 61 h 250"/>
                  <a:gd name="T58" fmla="*/ 20 w 256"/>
                  <a:gd name="T59" fmla="*/ 78 h 250"/>
                  <a:gd name="T60" fmla="*/ 58 w 256"/>
                  <a:gd name="T61" fmla="*/ 84 h 250"/>
                  <a:gd name="T62" fmla="*/ 92 w 256"/>
                  <a:gd name="T63" fmla="*/ 85 h 250"/>
                  <a:gd name="T64" fmla="*/ 104 w 256"/>
                  <a:gd name="T65" fmla="*/ 74 h 250"/>
                  <a:gd name="T66" fmla="*/ 112 w 256"/>
                  <a:gd name="T67" fmla="*/ 89 h 250"/>
                  <a:gd name="T68" fmla="*/ 117 w 256"/>
                  <a:gd name="T69" fmla="*/ 99 h 250"/>
                  <a:gd name="T70" fmla="*/ 120 w 256"/>
                  <a:gd name="T71" fmla="*/ 105 h 250"/>
                  <a:gd name="T72" fmla="*/ 140 w 256"/>
                  <a:gd name="T73" fmla="*/ 115 h 250"/>
                  <a:gd name="T74" fmla="*/ 154 w 256"/>
                  <a:gd name="T75" fmla="*/ 142 h 250"/>
                  <a:gd name="T76" fmla="*/ 166 w 256"/>
                  <a:gd name="T77" fmla="*/ 149 h 250"/>
                  <a:gd name="T78" fmla="*/ 183 w 256"/>
                  <a:gd name="T79" fmla="*/ 158 h 250"/>
                  <a:gd name="T80" fmla="*/ 156 w 256"/>
                  <a:gd name="T81" fmla="*/ 155 h 250"/>
                  <a:gd name="T82" fmla="*/ 145 w 256"/>
                  <a:gd name="T83" fmla="*/ 172 h 250"/>
                  <a:gd name="T84" fmla="*/ 110 w 256"/>
                  <a:gd name="T85" fmla="*/ 180 h 250"/>
                  <a:gd name="T86" fmla="*/ 120 w 256"/>
                  <a:gd name="T87" fmla="*/ 202 h 250"/>
                  <a:gd name="T88" fmla="*/ 141 w 256"/>
                  <a:gd name="T89" fmla="*/ 198 h 250"/>
                  <a:gd name="T90" fmla="*/ 160 w 256"/>
                  <a:gd name="T91" fmla="*/ 212 h 250"/>
                  <a:gd name="T92" fmla="*/ 179 w 256"/>
                  <a:gd name="T93" fmla="*/ 231 h 250"/>
                  <a:gd name="T94" fmla="*/ 204 w 256"/>
                  <a:gd name="T95" fmla="*/ 245 h 250"/>
                  <a:gd name="T96" fmla="*/ 202 w 256"/>
                  <a:gd name="T97" fmla="*/ 228 h 250"/>
                  <a:gd name="T98" fmla="*/ 230 w 256"/>
                  <a:gd name="T99" fmla="*/ 234 h 250"/>
                  <a:gd name="T100" fmla="*/ 222 w 256"/>
                  <a:gd name="T101" fmla="*/ 203 h 250"/>
                  <a:gd name="T102" fmla="*/ 203 w 256"/>
                  <a:gd name="T103" fmla="*/ 179 h 250"/>
                  <a:gd name="T104" fmla="*/ 205 w 256"/>
                  <a:gd name="T105" fmla="*/ 159 h 250"/>
                  <a:gd name="T106" fmla="*/ 220 w 256"/>
                  <a:gd name="T107" fmla="*/ 178 h 250"/>
                  <a:gd name="T108" fmla="*/ 242 w 256"/>
                  <a:gd name="T109" fmla="*/ 179 h 2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
                  <a:gd name="T166" fmla="*/ 0 h 250"/>
                  <a:gd name="T167" fmla="*/ 256 w 256"/>
                  <a:gd name="T168" fmla="*/ 250 h 2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 h="250">
                    <a:moveTo>
                      <a:pt x="242" y="179"/>
                    </a:moveTo>
                    <a:cubicBezTo>
                      <a:pt x="244" y="180"/>
                      <a:pt x="244" y="176"/>
                      <a:pt x="244" y="175"/>
                    </a:cubicBezTo>
                    <a:cubicBezTo>
                      <a:pt x="245" y="172"/>
                      <a:pt x="246" y="170"/>
                      <a:pt x="247" y="167"/>
                    </a:cubicBezTo>
                    <a:cubicBezTo>
                      <a:pt x="250" y="163"/>
                      <a:pt x="256" y="158"/>
                      <a:pt x="253" y="152"/>
                    </a:cubicBezTo>
                    <a:cubicBezTo>
                      <a:pt x="249" y="145"/>
                      <a:pt x="244" y="150"/>
                      <a:pt x="239" y="150"/>
                    </a:cubicBezTo>
                    <a:cubicBezTo>
                      <a:pt x="236" y="150"/>
                      <a:pt x="235" y="144"/>
                      <a:pt x="231" y="143"/>
                    </a:cubicBezTo>
                    <a:cubicBezTo>
                      <a:pt x="227" y="142"/>
                      <a:pt x="229" y="137"/>
                      <a:pt x="226" y="134"/>
                    </a:cubicBezTo>
                    <a:cubicBezTo>
                      <a:pt x="220" y="130"/>
                      <a:pt x="212" y="131"/>
                      <a:pt x="207" y="126"/>
                    </a:cubicBezTo>
                    <a:cubicBezTo>
                      <a:pt x="205" y="124"/>
                      <a:pt x="203" y="121"/>
                      <a:pt x="200" y="119"/>
                    </a:cubicBezTo>
                    <a:cubicBezTo>
                      <a:pt x="198" y="118"/>
                      <a:pt x="196" y="117"/>
                      <a:pt x="194" y="116"/>
                    </a:cubicBezTo>
                    <a:cubicBezTo>
                      <a:pt x="191" y="114"/>
                      <a:pt x="191" y="111"/>
                      <a:pt x="191" y="109"/>
                    </a:cubicBezTo>
                    <a:cubicBezTo>
                      <a:pt x="191" y="105"/>
                      <a:pt x="189" y="104"/>
                      <a:pt x="187" y="101"/>
                    </a:cubicBezTo>
                    <a:cubicBezTo>
                      <a:pt x="186" y="98"/>
                      <a:pt x="191" y="98"/>
                      <a:pt x="193" y="98"/>
                    </a:cubicBezTo>
                    <a:cubicBezTo>
                      <a:pt x="195" y="98"/>
                      <a:pt x="203" y="100"/>
                      <a:pt x="203" y="99"/>
                    </a:cubicBezTo>
                    <a:cubicBezTo>
                      <a:pt x="205" y="95"/>
                      <a:pt x="196" y="95"/>
                      <a:pt x="194" y="93"/>
                    </a:cubicBezTo>
                    <a:cubicBezTo>
                      <a:pt x="192" y="91"/>
                      <a:pt x="192" y="89"/>
                      <a:pt x="195" y="88"/>
                    </a:cubicBezTo>
                    <a:cubicBezTo>
                      <a:pt x="197" y="88"/>
                      <a:pt x="197" y="86"/>
                      <a:pt x="197" y="84"/>
                    </a:cubicBezTo>
                    <a:cubicBezTo>
                      <a:pt x="195" y="80"/>
                      <a:pt x="188" y="77"/>
                      <a:pt x="184" y="80"/>
                    </a:cubicBezTo>
                    <a:cubicBezTo>
                      <a:pt x="181" y="82"/>
                      <a:pt x="180" y="89"/>
                      <a:pt x="175" y="88"/>
                    </a:cubicBezTo>
                    <a:cubicBezTo>
                      <a:pt x="173" y="88"/>
                      <a:pt x="173" y="86"/>
                      <a:pt x="173" y="84"/>
                    </a:cubicBezTo>
                    <a:cubicBezTo>
                      <a:pt x="173" y="82"/>
                      <a:pt x="175" y="81"/>
                      <a:pt x="178" y="80"/>
                    </a:cubicBezTo>
                    <a:cubicBezTo>
                      <a:pt x="183" y="78"/>
                      <a:pt x="186" y="74"/>
                      <a:pt x="184" y="69"/>
                    </a:cubicBezTo>
                    <a:cubicBezTo>
                      <a:pt x="179" y="68"/>
                      <a:pt x="175" y="67"/>
                      <a:pt x="171" y="68"/>
                    </a:cubicBezTo>
                    <a:cubicBezTo>
                      <a:pt x="167" y="70"/>
                      <a:pt x="166" y="67"/>
                      <a:pt x="166" y="65"/>
                    </a:cubicBezTo>
                    <a:cubicBezTo>
                      <a:pt x="165" y="61"/>
                      <a:pt x="158" y="64"/>
                      <a:pt x="156" y="65"/>
                    </a:cubicBezTo>
                    <a:cubicBezTo>
                      <a:pt x="156" y="65"/>
                      <a:pt x="153" y="66"/>
                      <a:pt x="152" y="65"/>
                    </a:cubicBezTo>
                    <a:cubicBezTo>
                      <a:pt x="152" y="64"/>
                      <a:pt x="152" y="62"/>
                      <a:pt x="153" y="62"/>
                    </a:cubicBezTo>
                    <a:cubicBezTo>
                      <a:pt x="154" y="61"/>
                      <a:pt x="155" y="60"/>
                      <a:pt x="157" y="60"/>
                    </a:cubicBezTo>
                    <a:cubicBezTo>
                      <a:pt x="159" y="60"/>
                      <a:pt x="161" y="59"/>
                      <a:pt x="162" y="58"/>
                    </a:cubicBezTo>
                    <a:cubicBezTo>
                      <a:pt x="163" y="55"/>
                      <a:pt x="160" y="51"/>
                      <a:pt x="157" y="50"/>
                    </a:cubicBezTo>
                    <a:cubicBezTo>
                      <a:pt x="154" y="48"/>
                      <a:pt x="149" y="48"/>
                      <a:pt x="146" y="49"/>
                    </a:cubicBezTo>
                    <a:cubicBezTo>
                      <a:pt x="142" y="50"/>
                      <a:pt x="142" y="52"/>
                      <a:pt x="141" y="55"/>
                    </a:cubicBezTo>
                    <a:cubicBezTo>
                      <a:pt x="136" y="55"/>
                      <a:pt x="146" y="45"/>
                      <a:pt x="139" y="45"/>
                    </a:cubicBezTo>
                    <a:cubicBezTo>
                      <a:pt x="136" y="46"/>
                      <a:pt x="134" y="47"/>
                      <a:pt x="132" y="49"/>
                    </a:cubicBezTo>
                    <a:cubicBezTo>
                      <a:pt x="129" y="52"/>
                      <a:pt x="128" y="45"/>
                      <a:pt x="130" y="44"/>
                    </a:cubicBezTo>
                    <a:cubicBezTo>
                      <a:pt x="133" y="42"/>
                      <a:pt x="134" y="39"/>
                      <a:pt x="129" y="38"/>
                    </a:cubicBezTo>
                    <a:cubicBezTo>
                      <a:pt x="123" y="36"/>
                      <a:pt x="128" y="33"/>
                      <a:pt x="127" y="30"/>
                    </a:cubicBezTo>
                    <a:cubicBezTo>
                      <a:pt x="127" y="29"/>
                      <a:pt x="127" y="27"/>
                      <a:pt x="125" y="26"/>
                    </a:cubicBezTo>
                    <a:cubicBezTo>
                      <a:pt x="123" y="26"/>
                      <a:pt x="121" y="27"/>
                      <a:pt x="120" y="27"/>
                    </a:cubicBezTo>
                    <a:cubicBezTo>
                      <a:pt x="117" y="27"/>
                      <a:pt x="113" y="23"/>
                      <a:pt x="112" y="21"/>
                    </a:cubicBezTo>
                    <a:cubicBezTo>
                      <a:pt x="119" y="23"/>
                      <a:pt x="119" y="18"/>
                      <a:pt x="115" y="14"/>
                    </a:cubicBezTo>
                    <a:cubicBezTo>
                      <a:pt x="112" y="11"/>
                      <a:pt x="109" y="6"/>
                      <a:pt x="103" y="5"/>
                    </a:cubicBezTo>
                    <a:cubicBezTo>
                      <a:pt x="99" y="5"/>
                      <a:pt x="96" y="5"/>
                      <a:pt x="93" y="5"/>
                    </a:cubicBezTo>
                    <a:cubicBezTo>
                      <a:pt x="90" y="5"/>
                      <a:pt x="86" y="4"/>
                      <a:pt x="83" y="4"/>
                    </a:cubicBezTo>
                    <a:cubicBezTo>
                      <a:pt x="77" y="2"/>
                      <a:pt x="80" y="10"/>
                      <a:pt x="82" y="12"/>
                    </a:cubicBezTo>
                    <a:cubicBezTo>
                      <a:pt x="84" y="15"/>
                      <a:pt x="88" y="22"/>
                      <a:pt x="92" y="22"/>
                    </a:cubicBezTo>
                    <a:cubicBezTo>
                      <a:pt x="95" y="22"/>
                      <a:pt x="97" y="21"/>
                      <a:pt x="100" y="21"/>
                    </a:cubicBezTo>
                    <a:cubicBezTo>
                      <a:pt x="102" y="21"/>
                      <a:pt x="105" y="23"/>
                      <a:pt x="103" y="24"/>
                    </a:cubicBezTo>
                    <a:cubicBezTo>
                      <a:pt x="101" y="25"/>
                      <a:pt x="99" y="24"/>
                      <a:pt x="97" y="25"/>
                    </a:cubicBezTo>
                    <a:cubicBezTo>
                      <a:pt x="96" y="26"/>
                      <a:pt x="99" y="29"/>
                      <a:pt x="100" y="30"/>
                    </a:cubicBezTo>
                    <a:cubicBezTo>
                      <a:pt x="100" y="31"/>
                      <a:pt x="101" y="34"/>
                      <a:pt x="99" y="34"/>
                    </a:cubicBezTo>
                    <a:cubicBezTo>
                      <a:pt x="98" y="35"/>
                      <a:pt x="94" y="35"/>
                      <a:pt x="94" y="36"/>
                    </a:cubicBezTo>
                    <a:cubicBezTo>
                      <a:pt x="93" y="37"/>
                      <a:pt x="94" y="39"/>
                      <a:pt x="92" y="39"/>
                    </a:cubicBezTo>
                    <a:cubicBezTo>
                      <a:pt x="91" y="39"/>
                      <a:pt x="89" y="37"/>
                      <a:pt x="89" y="36"/>
                    </a:cubicBezTo>
                    <a:cubicBezTo>
                      <a:pt x="87" y="35"/>
                      <a:pt x="86" y="31"/>
                      <a:pt x="83" y="33"/>
                    </a:cubicBezTo>
                    <a:cubicBezTo>
                      <a:pt x="81" y="35"/>
                      <a:pt x="80" y="37"/>
                      <a:pt x="78" y="39"/>
                    </a:cubicBezTo>
                    <a:cubicBezTo>
                      <a:pt x="77" y="41"/>
                      <a:pt x="75" y="39"/>
                      <a:pt x="75" y="38"/>
                    </a:cubicBezTo>
                    <a:cubicBezTo>
                      <a:pt x="73" y="35"/>
                      <a:pt x="75" y="33"/>
                      <a:pt x="76" y="31"/>
                    </a:cubicBezTo>
                    <a:cubicBezTo>
                      <a:pt x="82" y="24"/>
                      <a:pt x="79" y="12"/>
                      <a:pt x="73" y="5"/>
                    </a:cubicBezTo>
                    <a:cubicBezTo>
                      <a:pt x="71" y="3"/>
                      <a:pt x="67" y="2"/>
                      <a:pt x="63" y="3"/>
                    </a:cubicBezTo>
                    <a:cubicBezTo>
                      <a:pt x="60" y="4"/>
                      <a:pt x="58" y="3"/>
                      <a:pt x="56" y="4"/>
                    </a:cubicBezTo>
                    <a:cubicBezTo>
                      <a:pt x="54" y="6"/>
                      <a:pt x="54" y="8"/>
                      <a:pt x="51" y="9"/>
                    </a:cubicBezTo>
                    <a:cubicBezTo>
                      <a:pt x="50" y="9"/>
                      <a:pt x="48" y="9"/>
                      <a:pt x="46" y="9"/>
                    </a:cubicBezTo>
                    <a:cubicBezTo>
                      <a:pt x="46" y="10"/>
                      <a:pt x="45" y="14"/>
                      <a:pt x="45" y="14"/>
                    </a:cubicBezTo>
                    <a:cubicBezTo>
                      <a:pt x="44" y="16"/>
                      <a:pt x="46" y="17"/>
                      <a:pt x="44" y="18"/>
                    </a:cubicBezTo>
                    <a:cubicBezTo>
                      <a:pt x="43" y="19"/>
                      <a:pt x="41" y="19"/>
                      <a:pt x="40" y="20"/>
                    </a:cubicBezTo>
                    <a:cubicBezTo>
                      <a:pt x="37" y="22"/>
                      <a:pt x="40" y="27"/>
                      <a:pt x="42" y="28"/>
                    </a:cubicBezTo>
                    <a:cubicBezTo>
                      <a:pt x="46" y="32"/>
                      <a:pt x="45" y="32"/>
                      <a:pt x="40" y="35"/>
                    </a:cubicBezTo>
                    <a:cubicBezTo>
                      <a:pt x="35" y="37"/>
                      <a:pt x="40" y="43"/>
                      <a:pt x="42" y="45"/>
                    </a:cubicBezTo>
                    <a:cubicBezTo>
                      <a:pt x="44" y="47"/>
                      <a:pt x="48" y="53"/>
                      <a:pt x="42" y="51"/>
                    </a:cubicBezTo>
                    <a:cubicBezTo>
                      <a:pt x="36" y="50"/>
                      <a:pt x="37" y="47"/>
                      <a:pt x="35" y="44"/>
                    </a:cubicBezTo>
                    <a:cubicBezTo>
                      <a:pt x="34" y="42"/>
                      <a:pt x="32" y="40"/>
                      <a:pt x="32" y="38"/>
                    </a:cubicBezTo>
                    <a:cubicBezTo>
                      <a:pt x="32" y="35"/>
                      <a:pt x="34" y="32"/>
                      <a:pt x="33" y="29"/>
                    </a:cubicBezTo>
                    <a:cubicBezTo>
                      <a:pt x="32" y="27"/>
                      <a:pt x="31" y="26"/>
                      <a:pt x="30" y="24"/>
                    </a:cubicBezTo>
                    <a:cubicBezTo>
                      <a:pt x="30" y="21"/>
                      <a:pt x="32" y="19"/>
                      <a:pt x="34" y="17"/>
                    </a:cubicBezTo>
                    <a:cubicBezTo>
                      <a:pt x="36" y="16"/>
                      <a:pt x="37" y="14"/>
                      <a:pt x="40" y="13"/>
                    </a:cubicBezTo>
                    <a:cubicBezTo>
                      <a:pt x="42" y="11"/>
                      <a:pt x="42" y="8"/>
                      <a:pt x="44" y="7"/>
                    </a:cubicBezTo>
                    <a:cubicBezTo>
                      <a:pt x="50" y="3"/>
                      <a:pt x="47" y="0"/>
                      <a:pt x="41" y="0"/>
                    </a:cubicBezTo>
                    <a:cubicBezTo>
                      <a:pt x="34" y="0"/>
                      <a:pt x="27" y="2"/>
                      <a:pt x="22" y="6"/>
                    </a:cubicBezTo>
                    <a:cubicBezTo>
                      <a:pt x="20" y="7"/>
                      <a:pt x="17" y="9"/>
                      <a:pt x="14" y="10"/>
                    </a:cubicBezTo>
                    <a:cubicBezTo>
                      <a:pt x="12" y="12"/>
                      <a:pt x="11" y="15"/>
                      <a:pt x="9" y="17"/>
                    </a:cubicBezTo>
                    <a:cubicBezTo>
                      <a:pt x="6" y="23"/>
                      <a:pt x="2" y="29"/>
                      <a:pt x="1" y="36"/>
                    </a:cubicBezTo>
                    <a:cubicBezTo>
                      <a:pt x="1" y="38"/>
                      <a:pt x="1" y="41"/>
                      <a:pt x="1" y="44"/>
                    </a:cubicBezTo>
                    <a:cubicBezTo>
                      <a:pt x="1" y="47"/>
                      <a:pt x="0" y="51"/>
                      <a:pt x="1" y="53"/>
                    </a:cubicBezTo>
                    <a:cubicBezTo>
                      <a:pt x="4" y="57"/>
                      <a:pt x="12" y="57"/>
                      <a:pt x="17" y="59"/>
                    </a:cubicBezTo>
                    <a:cubicBezTo>
                      <a:pt x="18" y="60"/>
                      <a:pt x="22" y="63"/>
                      <a:pt x="20" y="63"/>
                    </a:cubicBezTo>
                    <a:cubicBezTo>
                      <a:pt x="17" y="64"/>
                      <a:pt x="12" y="61"/>
                      <a:pt x="10" y="61"/>
                    </a:cubicBezTo>
                    <a:cubicBezTo>
                      <a:pt x="7" y="60"/>
                      <a:pt x="6" y="62"/>
                      <a:pt x="6" y="65"/>
                    </a:cubicBezTo>
                    <a:cubicBezTo>
                      <a:pt x="6" y="68"/>
                      <a:pt x="10" y="69"/>
                      <a:pt x="12" y="71"/>
                    </a:cubicBezTo>
                    <a:cubicBezTo>
                      <a:pt x="15" y="73"/>
                      <a:pt x="17" y="76"/>
                      <a:pt x="20" y="78"/>
                    </a:cubicBezTo>
                    <a:cubicBezTo>
                      <a:pt x="23" y="80"/>
                      <a:pt x="27" y="80"/>
                      <a:pt x="31" y="80"/>
                    </a:cubicBezTo>
                    <a:cubicBezTo>
                      <a:pt x="37" y="81"/>
                      <a:pt x="41" y="84"/>
                      <a:pt x="48" y="84"/>
                    </a:cubicBezTo>
                    <a:cubicBezTo>
                      <a:pt x="51" y="84"/>
                      <a:pt x="55" y="84"/>
                      <a:pt x="58" y="84"/>
                    </a:cubicBezTo>
                    <a:cubicBezTo>
                      <a:pt x="63" y="84"/>
                      <a:pt x="68" y="85"/>
                      <a:pt x="72" y="85"/>
                    </a:cubicBezTo>
                    <a:cubicBezTo>
                      <a:pt x="76" y="85"/>
                      <a:pt x="77" y="83"/>
                      <a:pt x="80" y="82"/>
                    </a:cubicBezTo>
                    <a:cubicBezTo>
                      <a:pt x="84" y="82"/>
                      <a:pt x="88" y="84"/>
                      <a:pt x="92" y="85"/>
                    </a:cubicBezTo>
                    <a:cubicBezTo>
                      <a:pt x="96" y="85"/>
                      <a:pt x="102" y="84"/>
                      <a:pt x="99" y="79"/>
                    </a:cubicBezTo>
                    <a:cubicBezTo>
                      <a:pt x="98" y="79"/>
                      <a:pt x="92" y="73"/>
                      <a:pt x="92" y="72"/>
                    </a:cubicBezTo>
                    <a:cubicBezTo>
                      <a:pt x="96" y="70"/>
                      <a:pt x="102" y="70"/>
                      <a:pt x="104" y="74"/>
                    </a:cubicBezTo>
                    <a:cubicBezTo>
                      <a:pt x="105" y="75"/>
                      <a:pt x="107" y="79"/>
                      <a:pt x="107" y="81"/>
                    </a:cubicBezTo>
                    <a:cubicBezTo>
                      <a:pt x="107" y="84"/>
                      <a:pt x="105" y="86"/>
                      <a:pt x="108" y="88"/>
                    </a:cubicBezTo>
                    <a:cubicBezTo>
                      <a:pt x="109" y="88"/>
                      <a:pt x="110" y="89"/>
                      <a:pt x="112" y="89"/>
                    </a:cubicBezTo>
                    <a:cubicBezTo>
                      <a:pt x="113" y="90"/>
                      <a:pt x="115" y="89"/>
                      <a:pt x="116" y="90"/>
                    </a:cubicBezTo>
                    <a:cubicBezTo>
                      <a:pt x="117" y="91"/>
                      <a:pt x="113" y="94"/>
                      <a:pt x="113" y="95"/>
                    </a:cubicBezTo>
                    <a:cubicBezTo>
                      <a:pt x="112" y="97"/>
                      <a:pt x="116" y="99"/>
                      <a:pt x="117" y="99"/>
                    </a:cubicBezTo>
                    <a:cubicBezTo>
                      <a:pt x="119" y="98"/>
                      <a:pt x="120" y="96"/>
                      <a:pt x="123" y="98"/>
                    </a:cubicBezTo>
                    <a:cubicBezTo>
                      <a:pt x="125" y="99"/>
                      <a:pt x="126" y="102"/>
                      <a:pt x="125" y="103"/>
                    </a:cubicBezTo>
                    <a:cubicBezTo>
                      <a:pt x="124" y="105"/>
                      <a:pt x="121" y="104"/>
                      <a:pt x="120" y="105"/>
                    </a:cubicBezTo>
                    <a:cubicBezTo>
                      <a:pt x="116" y="107"/>
                      <a:pt x="121" y="110"/>
                      <a:pt x="124" y="110"/>
                    </a:cubicBezTo>
                    <a:cubicBezTo>
                      <a:pt x="127" y="111"/>
                      <a:pt x="128" y="109"/>
                      <a:pt x="131" y="108"/>
                    </a:cubicBezTo>
                    <a:cubicBezTo>
                      <a:pt x="135" y="106"/>
                      <a:pt x="139" y="113"/>
                      <a:pt x="140" y="115"/>
                    </a:cubicBezTo>
                    <a:cubicBezTo>
                      <a:pt x="142" y="118"/>
                      <a:pt x="145" y="119"/>
                      <a:pt x="147" y="122"/>
                    </a:cubicBezTo>
                    <a:cubicBezTo>
                      <a:pt x="149" y="124"/>
                      <a:pt x="152" y="126"/>
                      <a:pt x="153" y="129"/>
                    </a:cubicBezTo>
                    <a:cubicBezTo>
                      <a:pt x="154" y="133"/>
                      <a:pt x="155" y="138"/>
                      <a:pt x="154" y="142"/>
                    </a:cubicBezTo>
                    <a:cubicBezTo>
                      <a:pt x="153" y="145"/>
                      <a:pt x="150" y="149"/>
                      <a:pt x="151" y="152"/>
                    </a:cubicBezTo>
                    <a:cubicBezTo>
                      <a:pt x="152" y="155"/>
                      <a:pt x="160" y="153"/>
                      <a:pt x="162" y="153"/>
                    </a:cubicBezTo>
                    <a:cubicBezTo>
                      <a:pt x="165" y="152"/>
                      <a:pt x="164" y="151"/>
                      <a:pt x="166" y="149"/>
                    </a:cubicBezTo>
                    <a:cubicBezTo>
                      <a:pt x="167" y="147"/>
                      <a:pt x="171" y="147"/>
                      <a:pt x="173" y="148"/>
                    </a:cubicBezTo>
                    <a:cubicBezTo>
                      <a:pt x="176" y="148"/>
                      <a:pt x="177" y="151"/>
                      <a:pt x="178" y="152"/>
                    </a:cubicBezTo>
                    <a:cubicBezTo>
                      <a:pt x="179" y="155"/>
                      <a:pt x="182" y="156"/>
                      <a:pt x="183" y="158"/>
                    </a:cubicBezTo>
                    <a:cubicBezTo>
                      <a:pt x="184" y="162"/>
                      <a:pt x="174" y="167"/>
                      <a:pt x="171" y="168"/>
                    </a:cubicBezTo>
                    <a:cubicBezTo>
                      <a:pt x="168" y="169"/>
                      <a:pt x="165" y="159"/>
                      <a:pt x="164" y="157"/>
                    </a:cubicBezTo>
                    <a:cubicBezTo>
                      <a:pt x="162" y="155"/>
                      <a:pt x="159" y="155"/>
                      <a:pt x="156" y="155"/>
                    </a:cubicBezTo>
                    <a:cubicBezTo>
                      <a:pt x="153" y="155"/>
                      <a:pt x="149" y="153"/>
                      <a:pt x="146" y="156"/>
                    </a:cubicBezTo>
                    <a:cubicBezTo>
                      <a:pt x="144" y="158"/>
                      <a:pt x="137" y="163"/>
                      <a:pt x="141" y="166"/>
                    </a:cubicBezTo>
                    <a:cubicBezTo>
                      <a:pt x="143" y="168"/>
                      <a:pt x="145" y="169"/>
                      <a:pt x="145" y="172"/>
                    </a:cubicBezTo>
                    <a:cubicBezTo>
                      <a:pt x="145" y="174"/>
                      <a:pt x="145" y="176"/>
                      <a:pt x="143" y="177"/>
                    </a:cubicBezTo>
                    <a:cubicBezTo>
                      <a:pt x="138" y="180"/>
                      <a:pt x="128" y="180"/>
                      <a:pt x="123" y="179"/>
                    </a:cubicBezTo>
                    <a:cubicBezTo>
                      <a:pt x="118" y="178"/>
                      <a:pt x="112" y="174"/>
                      <a:pt x="110" y="180"/>
                    </a:cubicBezTo>
                    <a:cubicBezTo>
                      <a:pt x="109" y="183"/>
                      <a:pt x="108" y="185"/>
                      <a:pt x="107" y="188"/>
                    </a:cubicBezTo>
                    <a:cubicBezTo>
                      <a:pt x="106" y="190"/>
                      <a:pt x="105" y="193"/>
                      <a:pt x="106" y="196"/>
                    </a:cubicBezTo>
                    <a:cubicBezTo>
                      <a:pt x="108" y="199"/>
                      <a:pt x="116" y="205"/>
                      <a:pt x="120" y="202"/>
                    </a:cubicBezTo>
                    <a:cubicBezTo>
                      <a:pt x="123" y="199"/>
                      <a:pt x="124" y="201"/>
                      <a:pt x="127" y="200"/>
                    </a:cubicBezTo>
                    <a:cubicBezTo>
                      <a:pt x="129" y="200"/>
                      <a:pt x="128" y="198"/>
                      <a:pt x="129" y="196"/>
                    </a:cubicBezTo>
                    <a:cubicBezTo>
                      <a:pt x="130" y="191"/>
                      <a:pt x="138" y="200"/>
                      <a:pt x="141" y="198"/>
                    </a:cubicBezTo>
                    <a:cubicBezTo>
                      <a:pt x="144" y="196"/>
                      <a:pt x="144" y="196"/>
                      <a:pt x="147" y="198"/>
                    </a:cubicBezTo>
                    <a:cubicBezTo>
                      <a:pt x="150" y="199"/>
                      <a:pt x="153" y="201"/>
                      <a:pt x="154" y="204"/>
                    </a:cubicBezTo>
                    <a:cubicBezTo>
                      <a:pt x="156" y="206"/>
                      <a:pt x="157" y="211"/>
                      <a:pt x="160" y="212"/>
                    </a:cubicBezTo>
                    <a:cubicBezTo>
                      <a:pt x="162" y="213"/>
                      <a:pt x="165" y="212"/>
                      <a:pt x="165" y="215"/>
                    </a:cubicBezTo>
                    <a:cubicBezTo>
                      <a:pt x="165" y="219"/>
                      <a:pt x="166" y="226"/>
                      <a:pt x="172" y="226"/>
                    </a:cubicBezTo>
                    <a:cubicBezTo>
                      <a:pt x="176" y="226"/>
                      <a:pt x="176" y="229"/>
                      <a:pt x="179" y="231"/>
                    </a:cubicBezTo>
                    <a:cubicBezTo>
                      <a:pt x="182" y="232"/>
                      <a:pt x="185" y="231"/>
                      <a:pt x="188" y="234"/>
                    </a:cubicBezTo>
                    <a:cubicBezTo>
                      <a:pt x="190" y="236"/>
                      <a:pt x="192" y="238"/>
                      <a:pt x="194" y="240"/>
                    </a:cubicBezTo>
                    <a:cubicBezTo>
                      <a:pt x="197" y="243"/>
                      <a:pt x="201" y="244"/>
                      <a:pt x="204" y="245"/>
                    </a:cubicBezTo>
                    <a:cubicBezTo>
                      <a:pt x="207" y="246"/>
                      <a:pt x="211" y="250"/>
                      <a:pt x="214" y="248"/>
                    </a:cubicBezTo>
                    <a:cubicBezTo>
                      <a:pt x="216" y="247"/>
                      <a:pt x="216" y="244"/>
                      <a:pt x="215" y="241"/>
                    </a:cubicBezTo>
                    <a:cubicBezTo>
                      <a:pt x="212" y="235"/>
                      <a:pt x="207" y="232"/>
                      <a:pt x="202" y="228"/>
                    </a:cubicBezTo>
                    <a:cubicBezTo>
                      <a:pt x="196" y="224"/>
                      <a:pt x="192" y="221"/>
                      <a:pt x="192" y="214"/>
                    </a:cubicBezTo>
                    <a:cubicBezTo>
                      <a:pt x="196" y="212"/>
                      <a:pt x="212" y="225"/>
                      <a:pt x="213" y="228"/>
                    </a:cubicBezTo>
                    <a:cubicBezTo>
                      <a:pt x="216" y="233"/>
                      <a:pt x="225" y="237"/>
                      <a:pt x="230" y="234"/>
                    </a:cubicBezTo>
                    <a:cubicBezTo>
                      <a:pt x="232" y="232"/>
                      <a:pt x="232" y="228"/>
                      <a:pt x="231" y="226"/>
                    </a:cubicBezTo>
                    <a:cubicBezTo>
                      <a:pt x="229" y="223"/>
                      <a:pt x="232" y="221"/>
                      <a:pt x="232" y="218"/>
                    </a:cubicBezTo>
                    <a:cubicBezTo>
                      <a:pt x="231" y="211"/>
                      <a:pt x="225" y="208"/>
                      <a:pt x="222" y="203"/>
                    </a:cubicBezTo>
                    <a:cubicBezTo>
                      <a:pt x="221" y="200"/>
                      <a:pt x="221" y="198"/>
                      <a:pt x="219" y="196"/>
                    </a:cubicBezTo>
                    <a:cubicBezTo>
                      <a:pt x="217" y="194"/>
                      <a:pt x="214" y="193"/>
                      <a:pt x="212" y="192"/>
                    </a:cubicBezTo>
                    <a:cubicBezTo>
                      <a:pt x="208" y="189"/>
                      <a:pt x="207" y="182"/>
                      <a:pt x="203" y="179"/>
                    </a:cubicBezTo>
                    <a:cubicBezTo>
                      <a:pt x="197" y="176"/>
                      <a:pt x="195" y="170"/>
                      <a:pt x="193" y="165"/>
                    </a:cubicBezTo>
                    <a:cubicBezTo>
                      <a:pt x="196" y="164"/>
                      <a:pt x="202" y="172"/>
                      <a:pt x="203" y="169"/>
                    </a:cubicBezTo>
                    <a:cubicBezTo>
                      <a:pt x="204" y="167"/>
                      <a:pt x="202" y="158"/>
                      <a:pt x="205" y="159"/>
                    </a:cubicBezTo>
                    <a:cubicBezTo>
                      <a:pt x="208" y="160"/>
                      <a:pt x="211" y="165"/>
                      <a:pt x="213" y="167"/>
                    </a:cubicBezTo>
                    <a:cubicBezTo>
                      <a:pt x="216" y="169"/>
                      <a:pt x="224" y="164"/>
                      <a:pt x="225" y="167"/>
                    </a:cubicBezTo>
                    <a:cubicBezTo>
                      <a:pt x="227" y="171"/>
                      <a:pt x="218" y="172"/>
                      <a:pt x="220" y="178"/>
                    </a:cubicBezTo>
                    <a:cubicBezTo>
                      <a:pt x="221" y="182"/>
                      <a:pt x="228" y="185"/>
                      <a:pt x="231" y="187"/>
                    </a:cubicBezTo>
                    <a:cubicBezTo>
                      <a:pt x="237" y="192"/>
                      <a:pt x="237" y="186"/>
                      <a:pt x="236" y="182"/>
                    </a:cubicBezTo>
                    <a:cubicBezTo>
                      <a:pt x="235" y="176"/>
                      <a:pt x="237" y="177"/>
                      <a:pt x="242" y="17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3" name="Freeform 101"/>
              <p:cNvSpPr>
                <a:spLocks noChangeArrowheads="1"/>
              </p:cNvSpPr>
              <p:nvPr/>
            </p:nvSpPr>
            <p:spPr bwMode="auto">
              <a:xfrm>
                <a:off x="533400" y="468313"/>
                <a:ext cx="7938" cy="7938"/>
              </a:xfrm>
              <a:custGeom>
                <a:avLst/>
                <a:gdLst>
                  <a:gd name="T0" fmla="*/ 3 w 10"/>
                  <a:gd name="T1" fmla="*/ 1 h 9"/>
                  <a:gd name="T2" fmla="*/ 3 w 10"/>
                  <a:gd name="T3" fmla="*/ 5 h 9"/>
                  <a:gd name="T4" fmla="*/ 9 w 10"/>
                  <a:gd name="T5" fmla="*/ 6 h 9"/>
                  <a:gd name="T6" fmla="*/ 3 w 10"/>
                  <a:gd name="T7" fmla="*/ 1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3" y="1"/>
                    </a:moveTo>
                    <a:cubicBezTo>
                      <a:pt x="0" y="1"/>
                      <a:pt x="3" y="3"/>
                      <a:pt x="3" y="5"/>
                    </a:cubicBezTo>
                    <a:cubicBezTo>
                      <a:pt x="4" y="6"/>
                      <a:pt x="7" y="9"/>
                      <a:pt x="9" y="6"/>
                    </a:cubicBezTo>
                    <a:cubicBezTo>
                      <a:pt x="10" y="4"/>
                      <a:pt x="6" y="0"/>
                      <a:pt x="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4" name="Freeform 102"/>
              <p:cNvSpPr>
                <a:spLocks noChangeArrowheads="1"/>
              </p:cNvSpPr>
              <p:nvPr/>
            </p:nvSpPr>
            <p:spPr bwMode="auto">
              <a:xfrm>
                <a:off x="598488" y="515938"/>
                <a:ext cx="4763" cy="4763"/>
              </a:xfrm>
              <a:custGeom>
                <a:avLst/>
                <a:gdLst>
                  <a:gd name="T0" fmla="*/ 0 w 6"/>
                  <a:gd name="T1" fmla="*/ 3 h 7"/>
                  <a:gd name="T2" fmla="*/ 3 w 6"/>
                  <a:gd name="T3" fmla="*/ 7 h 7"/>
                  <a:gd name="T4" fmla="*/ 6 w 6"/>
                  <a:gd name="T5" fmla="*/ 2 h 7"/>
                  <a:gd name="T6" fmla="*/ 1 w 6"/>
                  <a:gd name="T7" fmla="*/ 0 h 7"/>
                  <a:gd name="T8" fmla="*/ 0 w 6"/>
                  <a:gd name="T9" fmla="*/ 3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0" y="3"/>
                    </a:moveTo>
                    <a:cubicBezTo>
                      <a:pt x="0" y="6"/>
                      <a:pt x="1" y="6"/>
                      <a:pt x="3" y="7"/>
                    </a:cubicBezTo>
                    <a:cubicBezTo>
                      <a:pt x="5" y="7"/>
                      <a:pt x="6" y="3"/>
                      <a:pt x="6" y="2"/>
                    </a:cubicBezTo>
                    <a:cubicBezTo>
                      <a:pt x="1" y="0"/>
                      <a:pt x="1" y="0"/>
                      <a:pt x="1" y="0"/>
                    </a:cubicBezTo>
                    <a:cubicBezTo>
                      <a:pt x="0" y="0"/>
                      <a:pt x="0" y="3"/>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5" name="Freeform 103"/>
              <p:cNvSpPr>
                <a:spLocks noChangeArrowheads="1"/>
              </p:cNvSpPr>
              <p:nvPr/>
            </p:nvSpPr>
            <p:spPr bwMode="auto">
              <a:xfrm>
                <a:off x="817563" y="741363"/>
                <a:ext cx="3175" cy="4763"/>
              </a:xfrm>
              <a:custGeom>
                <a:avLst/>
                <a:gdLst>
                  <a:gd name="T0" fmla="*/ 0 w 5"/>
                  <a:gd name="T1" fmla="*/ 2 h 7"/>
                  <a:gd name="T2" fmla="*/ 2 w 5"/>
                  <a:gd name="T3" fmla="*/ 6 h 7"/>
                  <a:gd name="T4" fmla="*/ 5 w 5"/>
                  <a:gd name="T5" fmla="*/ 0 h 7"/>
                  <a:gd name="T6" fmla="*/ 0 w 5"/>
                  <a:gd name="T7" fmla="*/ 2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2"/>
                    </a:moveTo>
                    <a:cubicBezTo>
                      <a:pt x="0" y="4"/>
                      <a:pt x="0" y="5"/>
                      <a:pt x="2" y="6"/>
                    </a:cubicBezTo>
                    <a:cubicBezTo>
                      <a:pt x="5" y="7"/>
                      <a:pt x="5" y="0"/>
                      <a:pt x="5" y="0"/>
                    </a:cubicBezTo>
                    <a:cubicBezTo>
                      <a:pt x="3" y="0"/>
                      <a:pt x="1"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6" name="Freeform 104"/>
              <p:cNvSpPr>
                <a:spLocks noChangeArrowheads="1"/>
              </p:cNvSpPr>
              <p:nvPr/>
            </p:nvSpPr>
            <p:spPr bwMode="auto">
              <a:xfrm>
                <a:off x="812800" y="727075"/>
                <a:ext cx="14288" cy="12700"/>
              </a:xfrm>
              <a:custGeom>
                <a:avLst/>
                <a:gdLst>
                  <a:gd name="T0" fmla="*/ 18 w 19"/>
                  <a:gd name="T1" fmla="*/ 5 h 17"/>
                  <a:gd name="T2" fmla="*/ 9 w 19"/>
                  <a:gd name="T3" fmla="*/ 3 h 17"/>
                  <a:gd name="T4" fmla="*/ 6 w 19"/>
                  <a:gd name="T5" fmla="*/ 9 h 17"/>
                  <a:gd name="T6" fmla="*/ 2 w 19"/>
                  <a:gd name="T7" fmla="*/ 11 h 17"/>
                  <a:gd name="T8" fmla="*/ 10 w 19"/>
                  <a:gd name="T9" fmla="*/ 13 h 17"/>
                  <a:gd name="T10" fmla="*/ 18 w 19"/>
                  <a:gd name="T11" fmla="*/ 5 h 17"/>
                  <a:gd name="T12" fmla="*/ 0 60000 65536"/>
                  <a:gd name="T13" fmla="*/ 0 60000 65536"/>
                  <a:gd name="T14" fmla="*/ 0 60000 65536"/>
                  <a:gd name="T15" fmla="*/ 0 60000 65536"/>
                  <a:gd name="T16" fmla="*/ 0 60000 65536"/>
                  <a:gd name="T17" fmla="*/ 0 60000 65536"/>
                  <a:gd name="T18" fmla="*/ 0 w 19"/>
                  <a:gd name="T19" fmla="*/ 0 h 17"/>
                  <a:gd name="T20" fmla="*/ 19 w 19"/>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9" h="17">
                    <a:moveTo>
                      <a:pt x="18" y="5"/>
                    </a:moveTo>
                    <a:cubicBezTo>
                      <a:pt x="17" y="2"/>
                      <a:pt x="12" y="0"/>
                      <a:pt x="9" y="3"/>
                    </a:cubicBezTo>
                    <a:cubicBezTo>
                      <a:pt x="8" y="5"/>
                      <a:pt x="7" y="8"/>
                      <a:pt x="6" y="9"/>
                    </a:cubicBezTo>
                    <a:cubicBezTo>
                      <a:pt x="5" y="10"/>
                      <a:pt x="3" y="10"/>
                      <a:pt x="2" y="11"/>
                    </a:cubicBezTo>
                    <a:cubicBezTo>
                      <a:pt x="0" y="15"/>
                      <a:pt x="8" y="17"/>
                      <a:pt x="10" y="13"/>
                    </a:cubicBezTo>
                    <a:cubicBezTo>
                      <a:pt x="12" y="9"/>
                      <a:pt x="19" y="12"/>
                      <a:pt x="18"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7" name="Freeform 105"/>
              <p:cNvSpPr>
                <a:spLocks noChangeArrowheads="1"/>
              </p:cNvSpPr>
              <p:nvPr/>
            </p:nvSpPr>
            <p:spPr bwMode="auto">
              <a:xfrm>
                <a:off x="825500" y="327025"/>
                <a:ext cx="9525" cy="11113"/>
              </a:xfrm>
              <a:custGeom>
                <a:avLst/>
                <a:gdLst>
                  <a:gd name="T0" fmla="*/ 11 w 12"/>
                  <a:gd name="T1" fmla="*/ 13 h 14"/>
                  <a:gd name="T2" fmla="*/ 9 w 12"/>
                  <a:gd name="T3" fmla="*/ 7 h 14"/>
                  <a:gd name="T4" fmla="*/ 3 w 12"/>
                  <a:gd name="T5" fmla="*/ 0 h 14"/>
                  <a:gd name="T6" fmla="*/ 0 w 12"/>
                  <a:gd name="T7" fmla="*/ 2 h 14"/>
                  <a:gd name="T8" fmla="*/ 2 w 12"/>
                  <a:gd name="T9" fmla="*/ 7 h 14"/>
                  <a:gd name="T10" fmla="*/ 11 w 12"/>
                  <a:gd name="T11" fmla="*/ 13 h 14"/>
                  <a:gd name="T12" fmla="*/ 0 60000 65536"/>
                  <a:gd name="T13" fmla="*/ 0 60000 65536"/>
                  <a:gd name="T14" fmla="*/ 0 60000 65536"/>
                  <a:gd name="T15" fmla="*/ 0 60000 65536"/>
                  <a:gd name="T16" fmla="*/ 0 60000 65536"/>
                  <a:gd name="T17" fmla="*/ 0 60000 65536"/>
                  <a:gd name="T18" fmla="*/ 0 w 12"/>
                  <a:gd name="T19" fmla="*/ 0 h 14"/>
                  <a:gd name="T20" fmla="*/ 12 w 1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2" h="14">
                    <a:moveTo>
                      <a:pt x="11" y="13"/>
                    </a:moveTo>
                    <a:cubicBezTo>
                      <a:pt x="12" y="12"/>
                      <a:pt x="10" y="8"/>
                      <a:pt x="9" y="7"/>
                    </a:cubicBezTo>
                    <a:cubicBezTo>
                      <a:pt x="7" y="5"/>
                      <a:pt x="3" y="3"/>
                      <a:pt x="3" y="0"/>
                    </a:cubicBezTo>
                    <a:cubicBezTo>
                      <a:pt x="2" y="1"/>
                      <a:pt x="0" y="1"/>
                      <a:pt x="0" y="2"/>
                    </a:cubicBezTo>
                    <a:cubicBezTo>
                      <a:pt x="0" y="3"/>
                      <a:pt x="0" y="6"/>
                      <a:pt x="2" y="7"/>
                    </a:cubicBezTo>
                    <a:cubicBezTo>
                      <a:pt x="3" y="10"/>
                      <a:pt x="10" y="14"/>
                      <a:pt x="11"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8" name="Freeform 106"/>
              <p:cNvSpPr>
                <a:spLocks noChangeArrowheads="1"/>
              </p:cNvSpPr>
              <p:nvPr/>
            </p:nvSpPr>
            <p:spPr bwMode="auto">
              <a:xfrm>
                <a:off x="833438" y="455613"/>
                <a:ext cx="42863" cy="44450"/>
              </a:xfrm>
              <a:custGeom>
                <a:avLst/>
                <a:gdLst>
                  <a:gd name="T0" fmla="*/ 1 w 57"/>
                  <a:gd name="T1" fmla="*/ 16 h 59"/>
                  <a:gd name="T2" fmla="*/ 8 w 57"/>
                  <a:gd name="T3" fmla="*/ 16 h 59"/>
                  <a:gd name="T4" fmla="*/ 15 w 57"/>
                  <a:gd name="T5" fmla="*/ 23 h 59"/>
                  <a:gd name="T6" fmla="*/ 11 w 57"/>
                  <a:gd name="T7" fmla="*/ 26 h 59"/>
                  <a:gd name="T8" fmla="*/ 5 w 57"/>
                  <a:gd name="T9" fmla="*/ 27 h 59"/>
                  <a:gd name="T10" fmla="*/ 7 w 57"/>
                  <a:gd name="T11" fmla="*/ 32 h 59"/>
                  <a:gd name="T12" fmla="*/ 13 w 57"/>
                  <a:gd name="T13" fmla="*/ 33 h 59"/>
                  <a:gd name="T14" fmla="*/ 17 w 57"/>
                  <a:gd name="T15" fmla="*/ 39 h 59"/>
                  <a:gd name="T16" fmla="*/ 13 w 57"/>
                  <a:gd name="T17" fmla="*/ 40 h 59"/>
                  <a:gd name="T18" fmla="*/ 12 w 57"/>
                  <a:gd name="T19" fmla="*/ 44 h 59"/>
                  <a:gd name="T20" fmla="*/ 17 w 57"/>
                  <a:gd name="T21" fmla="*/ 50 h 59"/>
                  <a:gd name="T22" fmla="*/ 23 w 57"/>
                  <a:gd name="T23" fmla="*/ 48 h 59"/>
                  <a:gd name="T24" fmla="*/ 29 w 57"/>
                  <a:gd name="T25" fmla="*/ 54 h 59"/>
                  <a:gd name="T26" fmla="*/ 38 w 57"/>
                  <a:gd name="T27" fmla="*/ 53 h 59"/>
                  <a:gd name="T28" fmla="*/ 44 w 57"/>
                  <a:gd name="T29" fmla="*/ 49 h 59"/>
                  <a:gd name="T30" fmla="*/ 47 w 57"/>
                  <a:gd name="T31" fmla="*/ 47 h 59"/>
                  <a:gd name="T32" fmla="*/ 49 w 57"/>
                  <a:gd name="T33" fmla="*/ 44 h 59"/>
                  <a:gd name="T34" fmla="*/ 54 w 57"/>
                  <a:gd name="T35" fmla="*/ 42 h 59"/>
                  <a:gd name="T36" fmla="*/ 55 w 57"/>
                  <a:gd name="T37" fmla="*/ 37 h 59"/>
                  <a:gd name="T38" fmla="*/ 57 w 57"/>
                  <a:gd name="T39" fmla="*/ 32 h 59"/>
                  <a:gd name="T40" fmla="*/ 54 w 57"/>
                  <a:gd name="T41" fmla="*/ 26 h 59"/>
                  <a:gd name="T42" fmla="*/ 49 w 57"/>
                  <a:gd name="T43" fmla="*/ 18 h 59"/>
                  <a:gd name="T44" fmla="*/ 49 w 57"/>
                  <a:gd name="T45" fmla="*/ 14 h 59"/>
                  <a:gd name="T46" fmla="*/ 48 w 57"/>
                  <a:gd name="T47" fmla="*/ 11 h 59"/>
                  <a:gd name="T48" fmla="*/ 44 w 57"/>
                  <a:gd name="T49" fmla="*/ 9 h 59"/>
                  <a:gd name="T50" fmla="*/ 41 w 57"/>
                  <a:gd name="T51" fmla="*/ 7 h 59"/>
                  <a:gd name="T52" fmla="*/ 39 w 57"/>
                  <a:gd name="T53" fmla="*/ 12 h 59"/>
                  <a:gd name="T54" fmla="*/ 35 w 57"/>
                  <a:gd name="T55" fmla="*/ 11 h 59"/>
                  <a:gd name="T56" fmla="*/ 31 w 57"/>
                  <a:gd name="T57" fmla="*/ 13 h 59"/>
                  <a:gd name="T58" fmla="*/ 27 w 57"/>
                  <a:gd name="T59" fmla="*/ 9 h 59"/>
                  <a:gd name="T60" fmla="*/ 26 w 57"/>
                  <a:gd name="T61" fmla="*/ 14 h 59"/>
                  <a:gd name="T62" fmla="*/ 22 w 57"/>
                  <a:gd name="T63" fmla="*/ 10 h 59"/>
                  <a:gd name="T64" fmla="*/ 21 w 57"/>
                  <a:gd name="T65" fmla="*/ 16 h 59"/>
                  <a:gd name="T66" fmla="*/ 18 w 57"/>
                  <a:gd name="T67" fmla="*/ 16 h 59"/>
                  <a:gd name="T68" fmla="*/ 19 w 57"/>
                  <a:gd name="T69" fmla="*/ 13 h 59"/>
                  <a:gd name="T70" fmla="*/ 16 w 57"/>
                  <a:gd name="T71" fmla="*/ 8 h 59"/>
                  <a:gd name="T72" fmla="*/ 10 w 57"/>
                  <a:gd name="T73" fmla="*/ 2 h 59"/>
                  <a:gd name="T74" fmla="*/ 9 w 57"/>
                  <a:gd name="T75" fmla="*/ 8 h 59"/>
                  <a:gd name="T76" fmla="*/ 7 w 57"/>
                  <a:gd name="T77" fmla="*/ 7 h 59"/>
                  <a:gd name="T78" fmla="*/ 4 w 57"/>
                  <a:gd name="T79" fmla="*/ 7 h 59"/>
                  <a:gd name="T80" fmla="*/ 3 w 57"/>
                  <a:gd name="T81" fmla="*/ 13 h 59"/>
                  <a:gd name="T82" fmla="*/ 1 w 57"/>
                  <a:gd name="T83" fmla="*/ 16 h 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59"/>
                  <a:gd name="T128" fmla="*/ 57 w 57"/>
                  <a:gd name="T129" fmla="*/ 59 h 5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59">
                    <a:moveTo>
                      <a:pt x="1" y="16"/>
                    </a:moveTo>
                    <a:cubicBezTo>
                      <a:pt x="3" y="22"/>
                      <a:pt x="6" y="16"/>
                      <a:pt x="8" y="16"/>
                    </a:cubicBezTo>
                    <a:cubicBezTo>
                      <a:pt x="10" y="16"/>
                      <a:pt x="16" y="19"/>
                      <a:pt x="15" y="23"/>
                    </a:cubicBezTo>
                    <a:cubicBezTo>
                      <a:pt x="15" y="25"/>
                      <a:pt x="13" y="26"/>
                      <a:pt x="11" y="26"/>
                    </a:cubicBezTo>
                    <a:cubicBezTo>
                      <a:pt x="8" y="26"/>
                      <a:pt x="7" y="25"/>
                      <a:pt x="5" y="27"/>
                    </a:cubicBezTo>
                    <a:cubicBezTo>
                      <a:pt x="4" y="29"/>
                      <a:pt x="5" y="31"/>
                      <a:pt x="7" y="32"/>
                    </a:cubicBezTo>
                    <a:cubicBezTo>
                      <a:pt x="9" y="32"/>
                      <a:pt x="11" y="32"/>
                      <a:pt x="13" y="33"/>
                    </a:cubicBezTo>
                    <a:cubicBezTo>
                      <a:pt x="15" y="34"/>
                      <a:pt x="17" y="36"/>
                      <a:pt x="17" y="39"/>
                    </a:cubicBezTo>
                    <a:cubicBezTo>
                      <a:pt x="17" y="42"/>
                      <a:pt x="15" y="39"/>
                      <a:pt x="13" y="40"/>
                    </a:cubicBezTo>
                    <a:cubicBezTo>
                      <a:pt x="12" y="40"/>
                      <a:pt x="11" y="42"/>
                      <a:pt x="12" y="44"/>
                    </a:cubicBezTo>
                    <a:cubicBezTo>
                      <a:pt x="12" y="47"/>
                      <a:pt x="16" y="49"/>
                      <a:pt x="17" y="50"/>
                    </a:cubicBezTo>
                    <a:cubicBezTo>
                      <a:pt x="19" y="50"/>
                      <a:pt x="21" y="48"/>
                      <a:pt x="23" y="48"/>
                    </a:cubicBezTo>
                    <a:cubicBezTo>
                      <a:pt x="26" y="49"/>
                      <a:pt x="27" y="52"/>
                      <a:pt x="29" y="54"/>
                    </a:cubicBezTo>
                    <a:cubicBezTo>
                      <a:pt x="33" y="59"/>
                      <a:pt x="38" y="59"/>
                      <a:pt x="38" y="53"/>
                    </a:cubicBezTo>
                    <a:cubicBezTo>
                      <a:pt x="39" y="50"/>
                      <a:pt x="42" y="50"/>
                      <a:pt x="44" y="49"/>
                    </a:cubicBezTo>
                    <a:cubicBezTo>
                      <a:pt x="45" y="48"/>
                      <a:pt x="46" y="47"/>
                      <a:pt x="47" y="47"/>
                    </a:cubicBezTo>
                    <a:cubicBezTo>
                      <a:pt x="48" y="46"/>
                      <a:pt x="48" y="45"/>
                      <a:pt x="49" y="44"/>
                    </a:cubicBezTo>
                    <a:cubicBezTo>
                      <a:pt x="51" y="44"/>
                      <a:pt x="53" y="44"/>
                      <a:pt x="54" y="42"/>
                    </a:cubicBezTo>
                    <a:cubicBezTo>
                      <a:pt x="55" y="41"/>
                      <a:pt x="55" y="38"/>
                      <a:pt x="55" y="37"/>
                    </a:cubicBezTo>
                    <a:cubicBezTo>
                      <a:pt x="56" y="35"/>
                      <a:pt x="57" y="34"/>
                      <a:pt x="57" y="32"/>
                    </a:cubicBezTo>
                    <a:cubicBezTo>
                      <a:pt x="57" y="29"/>
                      <a:pt x="55" y="28"/>
                      <a:pt x="54" y="26"/>
                    </a:cubicBezTo>
                    <a:cubicBezTo>
                      <a:pt x="53" y="23"/>
                      <a:pt x="50" y="21"/>
                      <a:pt x="49" y="18"/>
                    </a:cubicBezTo>
                    <a:cubicBezTo>
                      <a:pt x="48" y="16"/>
                      <a:pt x="48" y="14"/>
                      <a:pt x="49" y="14"/>
                    </a:cubicBezTo>
                    <a:cubicBezTo>
                      <a:pt x="49" y="13"/>
                      <a:pt x="50" y="9"/>
                      <a:pt x="48" y="11"/>
                    </a:cubicBezTo>
                    <a:cubicBezTo>
                      <a:pt x="46" y="12"/>
                      <a:pt x="46" y="13"/>
                      <a:pt x="44" y="9"/>
                    </a:cubicBezTo>
                    <a:cubicBezTo>
                      <a:pt x="43" y="8"/>
                      <a:pt x="42" y="7"/>
                      <a:pt x="41" y="7"/>
                    </a:cubicBezTo>
                    <a:cubicBezTo>
                      <a:pt x="40" y="8"/>
                      <a:pt x="40" y="11"/>
                      <a:pt x="39" y="12"/>
                    </a:cubicBezTo>
                    <a:cubicBezTo>
                      <a:pt x="38" y="12"/>
                      <a:pt x="36" y="11"/>
                      <a:pt x="35" y="11"/>
                    </a:cubicBezTo>
                    <a:cubicBezTo>
                      <a:pt x="34" y="11"/>
                      <a:pt x="33" y="13"/>
                      <a:pt x="31" y="13"/>
                    </a:cubicBezTo>
                    <a:cubicBezTo>
                      <a:pt x="30" y="12"/>
                      <a:pt x="29" y="8"/>
                      <a:pt x="27" y="9"/>
                    </a:cubicBezTo>
                    <a:cubicBezTo>
                      <a:pt x="25" y="9"/>
                      <a:pt x="26" y="12"/>
                      <a:pt x="26" y="14"/>
                    </a:cubicBezTo>
                    <a:cubicBezTo>
                      <a:pt x="26" y="18"/>
                      <a:pt x="23" y="10"/>
                      <a:pt x="22" y="10"/>
                    </a:cubicBezTo>
                    <a:cubicBezTo>
                      <a:pt x="21" y="11"/>
                      <a:pt x="21" y="15"/>
                      <a:pt x="21" y="16"/>
                    </a:cubicBezTo>
                    <a:cubicBezTo>
                      <a:pt x="21" y="17"/>
                      <a:pt x="19" y="19"/>
                      <a:pt x="18" y="16"/>
                    </a:cubicBezTo>
                    <a:cubicBezTo>
                      <a:pt x="18" y="16"/>
                      <a:pt x="19" y="14"/>
                      <a:pt x="19" y="13"/>
                    </a:cubicBezTo>
                    <a:cubicBezTo>
                      <a:pt x="18" y="11"/>
                      <a:pt x="17" y="11"/>
                      <a:pt x="16" y="8"/>
                    </a:cubicBezTo>
                    <a:cubicBezTo>
                      <a:pt x="16" y="6"/>
                      <a:pt x="11" y="3"/>
                      <a:pt x="10" y="2"/>
                    </a:cubicBezTo>
                    <a:cubicBezTo>
                      <a:pt x="7" y="0"/>
                      <a:pt x="9" y="6"/>
                      <a:pt x="9" y="8"/>
                    </a:cubicBezTo>
                    <a:cubicBezTo>
                      <a:pt x="10" y="10"/>
                      <a:pt x="8" y="8"/>
                      <a:pt x="7" y="7"/>
                    </a:cubicBezTo>
                    <a:cubicBezTo>
                      <a:pt x="6" y="4"/>
                      <a:pt x="4" y="5"/>
                      <a:pt x="4" y="7"/>
                    </a:cubicBezTo>
                    <a:cubicBezTo>
                      <a:pt x="4" y="9"/>
                      <a:pt x="4" y="12"/>
                      <a:pt x="3" y="13"/>
                    </a:cubicBezTo>
                    <a:cubicBezTo>
                      <a:pt x="3" y="14"/>
                      <a:pt x="0" y="14"/>
                      <a:pt x="1" y="1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69" name="Freeform 107"/>
              <p:cNvSpPr>
                <a:spLocks noChangeArrowheads="1"/>
              </p:cNvSpPr>
              <p:nvPr/>
            </p:nvSpPr>
            <p:spPr bwMode="auto">
              <a:xfrm>
                <a:off x="817563" y="304800"/>
                <a:ext cx="6350" cy="15875"/>
              </a:xfrm>
              <a:custGeom>
                <a:avLst/>
                <a:gdLst>
                  <a:gd name="T0" fmla="*/ 0 w 8"/>
                  <a:gd name="T1" fmla="*/ 5 h 21"/>
                  <a:gd name="T2" fmla="*/ 6 w 8"/>
                  <a:gd name="T3" fmla="*/ 17 h 21"/>
                  <a:gd name="T4" fmla="*/ 8 w 8"/>
                  <a:gd name="T5" fmla="*/ 16 h 21"/>
                  <a:gd name="T6" fmla="*/ 6 w 8"/>
                  <a:gd name="T7" fmla="*/ 10 h 21"/>
                  <a:gd name="T8" fmla="*/ 3 w 8"/>
                  <a:gd name="T9" fmla="*/ 3 h 21"/>
                  <a:gd name="T10" fmla="*/ 0 w 8"/>
                  <a:gd name="T11" fmla="*/ 5 h 21"/>
                  <a:gd name="T12" fmla="*/ 0 60000 65536"/>
                  <a:gd name="T13" fmla="*/ 0 60000 65536"/>
                  <a:gd name="T14" fmla="*/ 0 60000 65536"/>
                  <a:gd name="T15" fmla="*/ 0 60000 65536"/>
                  <a:gd name="T16" fmla="*/ 0 60000 65536"/>
                  <a:gd name="T17" fmla="*/ 0 60000 65536"/>
                  <a:gd name="T18" fmla="*/ 0 w 8"/>
                  <a:gd name="T19" fmla="*/ 0 h 21"/>
                  <a:gd name="T20" fmla="*/ 8 w 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 h="21">
                    <a:moveTo>
                      <a:pt x="0" y="5"/>
                    </a:moveTo>
                    <a:cubicBezTo>
                      <a:pt x="1" y="9"/>
                      <a:pt x="5" y="13"/>
                      <a:pt x="6" y="17"/>
                    </a:cubicBezTo>
                    <a:cubicBezTo>
                      <a:pt x="7" y="21"/>
                      <a:pt x="8" y="17"/>
                      <a:pt x="8" y="16"/>
                    </a:cubicBezTo>
                    <a:cubicBezTo>
                      <a:pt x="8" y="14"/>
                      <a:pt x="7" y="12"/>
                      <a:pt x="6" y="10"/>
                    </a:cubicBezTo>
                    <a:cubicBezTo>
                      <a:pt x="5" y="8"/>
                      <a:pt x="5" y="5"/>
                      <a:pt x="3" y="3"/>
                    </a:cubicBezTo>
                    <a:cubicBezTo>
                      <a:pt x="0" y="0"/>
                      <a:pt x="0" y="3"/>
                      <a:pt x="0"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0" name="Freeform 108"/>
              <p:cNvSpPr>
                <a:spLocks noChangeArrowheads="1"/>
              </p:cNvSpPr>
              <p:nvPr/>
            </p:nvSpPr>
            <p:spPr bwMode="auto">
              <a:xfrm>
                <a:off x="827088" y="735013"/>
                <a:ext cx="4763" cy="7938"/>
              </a:xfrm>
              <a:custGeom>
                <a:avLst/>
                <a:gdLst>
                  <a:gd name="T0" fmla="*/ 0 w 7"/>
                  <a:gd name="T1" fmla="*/ 6 h 10"/>
                  <a:gd name="T2" fmla="*/ 5 w 7"/>
                  <a:gd name="T3" fmla="*/ 10 h 10"/>
                  <a:gd name="T4" fmla="*/ 6 w 7"/>
                  <a:gd name="T5" fmla="*/ 4 h 10"/>
                  <a:gd name="T6" fmla="*/ 3 w 7"/>
                  <a:gd name="T7" fmla="*/ 0 h 10"/>
                  <a:gd name="T8" fmla="*/ 0 w 7"/>
                  <a:gd name="T9" fmla="*/ 6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0" y="6"/>
                    </a:moveTo>
                    <a:cubicBezTo>
                      <a:pt x="0" y="9"/>
                      <a:pt x="3" y="10"/>
                      <a:pt x="5" y="10"/>
                    </a:cubicBezTo>
                    <a:cubicBezTo>
                      <a:pt x="7" y="9"/>
                      <a:pt x="7" y="6"/>
                      <a:pt x="6" y="4"/>
                    </a:cubicBezTo>
                    <a:cubicBezTo>
                      <a:pt x="6" y="3"/>
                      <a:pt x="2" y="2"/>
                      <a:pt x="3" y="0"/>
                    </a:cubicBezTo>
                    <a:cubicBezTo>
                      <a:pt x="1" y="0"/>
                      <a:pt x="0" y="4"/>
                      <a:pt x="0"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1" name="Freeform 109"/>
              <p:cNvSpPr>
                <a:spLocks noChangeArrowheads="1"/>
              </p:cNvSpPr>
              <p:nvPr/>
            </p:nvSpPr>
            <p:spPr bwMode="auto">
              <a:xfrm>
                <a:off x="812800" y="357188"/>
                <a:ext cx="14288" cy="19050"/>
              </a:xfrm>
              <a:custGeom>
                <a:avLst/>
                <a:gdLst>
                  <a:gd name="T0" fmla="*/ 12 w 18"/>
                  <a:gd name="T1" fmla="*/ 7 h 25"/>
                  <a:gd name="T2" fmla="*/ 1 w 18"/>
                  <a:gd name="T3" fmla="*/ 3 h 25"/>
                  <a:gd name="T4" fmla="*/ 5 w 18"/>
                  <a:gd name="T5" fmla="*/ 15 h 25"/>
                  <a:gd name="T6" fmla="*/ 11 w 18"/>
                  <a:gd name="T7" fmla="*/ 20 h 25"/>
                  <a:gd name="T8" fmla="*/ 17 w 18"/>
                  <a:gd name="T9" fmla="*/ 23 h 25"/>
                  <a:gd name="T10" fmla="*/ 17 w 18"/>
                  <a:gd name="T11" fmla="*/ 16 h 25"/>
                  <a:gd name="T12" fmla="*/ 12 w 18"/>
                  <a:gd name="T13" fmla="*/ 7 h 25"/>
                  <a:gd name="T14" fmla="*/ 0 60000 65536"/>
                  <a:gd name="T15" fmla="*/ 0 60000 65536"/>
                  <a:gd name="T16" fmla="*/ 0 60000 65536"/>
                  <a:gd name="T17" fmla="*/ 0 60000 65536"/>
                  <a:gd name="T18" fmla="*/ 0 60000 65536"/>
                  <a:gd name="T19" fmla="*/ 0 60000 65536"/>
                  <a:gd name="T20" fmla="*/ 0 60000 65536"/>
                  <a:gd name="T21" fmla="*/ 0 w 18"/>
                  <a:gd name="T22" fmla="*/ 0 h 25"/>
                  <a:gd name="T23" fmla="*/ 18 w 1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5">
                    <a:moveTo>
                      <a:pt x="12" y="7"/>
                    </a:moveTo>
                    <a:cubicBezTo>
                      <a:pt x="9" y="5"/>
                      <a:pt x="3" y="0"/>
                      <a:pt x="1" y="3"/>
                    </a:cubicBezTo>
                    <a:cubicBezTo>
                      <a:pt x="0" y="5"/>
                      <a:pt x="2" y="11"/>
                      <a:pt x="5" y="15"/>
                    </a:cubicBezTo>
                    <a:cubicBezTo>
                      <a:pt x="6" y="18"/>
                      <a:pt x="9" y="19"/>
                      <a:pt x="11" y="20"/>
                    </a:cubicBezTo>
                    <a:cubicBezTo>
                      <a:pt x="13" y="21"/>
                      <a:pt x="16" y="25"/>
                      <a:pt x="17" y="23"/>
                    </a:cubicBezTo>
                    <a:cubicBezTo>
                      <a:pt x="18" y="21"/>
                      <a:pt x="17" y="18"/>
                      <a:pt x="17" y="16"/>
                    </a:cubicBezTo>
                    <a:cubicBezTo>
                      <a:pt x="16" y="12"/>
                      <a:pt x="15" y="10"/>
                      <a:pt x="12"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2" name="Freeform 110"/>
              <p:cNvSpPr>
                <a:spLocks noChangeArrowheads="1"/>
              </p:cNvSpPr>
              <p:nvPr/>
            </p:nvSpPr>
            <p:spPr bwMode="auto">
              <a:xfrm>
                <a:off x="901700" y="301625"/>
                <a:ext cx="7938" cy="12700"/>
              </a:xfrm>
              <a:custGeom>
                <a:avLst/>
                <a:gdLst>
                  <a:gd name="T0" fmla="*/ 6 w 10"/>
                  <a:gd name="T1" fmla="*/ 10 h 16"/>
                  <a:gd name="T2" fmla="*/ 4 w 10"/>
                  <a:gd name="T3" fmla="*/ 6 h 16"/>
                  <a:gd name="T4" fmla="*/ 1 w 10"/>
                  <a:gd name="T5" fmla="*/ 2 h 16"/>
                  <a:gd name="T6" fmla="*/ 0 w 10"/>
                  <a:gd name="T7" fmla="*/ 2 h 16"/>
                  <a:gd name="T8" fmla="*/ 3 w 10"/>
                  <a:gd name="T9" fmla="*/ 6 h 16"/>
                  <a:gd name="T10" fmla="*/ 7 w 10"/>
                  <a:gd name="T11" fmla="*/ 13 h 16"/>
                  <a:gd name="T12" fmla="*/ 6 w 10"/>
                  <a:gd name="T13" fmla="*/ 10 h 16"/>
                  <a:gd name="T14" fmla="*/ 0 60000 65536"/>
                  <a:gd name="T15" fmla="*/ 0 60000 65536"/>
                  <a:gd name="T16" fmla="*/ 0 60000 65536"/>
                  <a:gd name="T17" fmla="*/ 0 60000 65536"/>
                  <a:gd name="T18" fmla="*/ 0 60000 65536"/>
                  <a:gd name="T19" fmla="*/ 0 60000 65536"/>
                  <a:gd name="T20" fmla="*/ 0 60000 65536"/>
                  <a:gd name="T21" fmla="*/ 0 w 10"/>
                  <a:gd name="T22" fmla="*/ 0 h 16"/>
                  <a:gd name="T23" fmla="*/ 10 w 10"/>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6">
                    <a:moveTo>
                      <a:pt x="6" y="10"/>
                    </a:moveTo>
                    <a:cubicBezTo>
                      <a:pt x="6" y="8"/>
                      <a:pt x="5" y="7"/>
                      <a:pt x="4" y="6"/>
                    </a:cubicBezTo>
                    <a:cubicBezTo>
                      <a:pt x="3" y="4"/>
                      <a:pt x="3" y="3"/>
                      <a:pt x="1" y="2"/>
                    </a:cubicBezTo>
                    <a:cubicBezTo>
                      <a:pt x="0" y="0"/>
                      <a:pt x="0" y="1"/>
                      <a:pt x="0" y="2"/>
                    </a:cubicBezTo>
                    <a:cubicBezTo>
                      <a:pt x="0" y="3"/>
                      <a:pt x="2" y="5"/>
                      <a:pt x="3" y="6"/>
                    </a:cubicBezTo>
                    <a:cubicBezTo>
                      <a:pt x="5" y="8"/>
                      <a:pt x="6" y="11"/>
                      <a:pt x="7" y="13"/>
                    </a:cubicBezTo>
                    <a:cubicBezTo>
                      <a:pt x="10" y="16"/>
                      <a:pt x="7" y="11"/>
                      <a:pt x="6" y="1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3" name="Freeform 111"/>
              <p:cNvSpPr>
                <a:spLocks noChangeArrowheads="1"/>
              </p:cNvSpPr>
              <p:nvPr/>
            </p:nvSpPr>
            <p:spPr bwMode="auto">
              <a:xfrm>
                <a:off x="992188" y="315913"/>
                <a:ext cx="1" cy="1588"/>
              </a:xfrm>
              <a:custGeom>
                <a:avLst/>
                <a:gdLst>
                  <a:gd name="T0" fmla="*/ 2 w 2"/>
                  <a:gd name="T1" fmla="*/ 2 h 2"/>
                  <a:gd name="T2" fmla="*/ 2 w 2"/>
                  <a:gd name="T3" fmla="*/ 2 h 2"/>
                  <a:gd name="T4" fmla="*/ 2 w 2"/>
                  <a:gd name="T5" fmla="*/ 2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2" y="2"/>
                    </a:moveTo>
                    <a:cubicBezTo>
                      <a:pt x="2" y="2"/>
                      <a:pt x="2" y="2"/>
                      <a:pt x="2" y="2"/>
                    </a:cubicBezTo>
                    <a:cubicBezTo>
                      <a:pt x="0" y="0"/>
                      <a:pt x="1" y="2"/>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4" name="Freeform 112"/>
              <p:cNvSpPr>
                <a:spLocks noChangeArrowheads="1"/>
              </p:cNvSpPr>
              <p:nvPr/>
            </p:nvSpPr>
            <p:spPr bwMode="auto">
              <a:xfrm>
                <a:off x="996950" y="292100"/>
                <a:ext cx="4763" cy="6350"/>
              </a:xfrm>
              <a:custGeom>
                <a:avLst/>
                <a:gdLst>
                  <a:gd name="T0" fmla="*/ 3 w 5"/>
                  <a:gd name="T1" fmla="*/ 9 h 9"/>
                  <a:gd name="T2" fmla="*/ 1 w 5"/>
                  <a:gd name="T3" fmla="*/ 1 h 9"/>
                  <a:gd name="T4" fmla="*/ 0 w 5"/>
                  <a:gd name="T5" fmla="*/ 4 h 9"/>
                  <a:gd name="T6" fmla="*/ 2 w 5"/>
                  <a:gd name="T7" fmla="*/ 7 h 9"/>
                  <a:gd name="T8" fmla="*/ 3 w 5"/>
                  <a:gd name="T9" fmla="*/ 9 h 9"/>
                  <a:gd name="T10" fmla="*/ 0 60000 65536"/>
                  <a:gd name="T11" fmla="*/ 0 60000 65536"/>
                  <a:gd name="T12" fmla="*/ 0 60000 65536"/>
                  <a:gd name="T13" fmla="*/ 0 60000 65536"/>
                  <a:gd name="T14" fmla="*/ 0 60000 65536"/>
                  <a:gd name="T15" fmla="*/ 0 w 5"/>
                  <a:gd name="T16" fmla="*/ 0 h 9"/>
                  <a:gd name="T17" fmla="*/ 5 w 5"/>
                  <a:gd name="T18" fmla="*/ 9 h 9"/>
                </a:gdLst>
                <a:ahLst/>
                <a:cxnLst>
                  <a:cxn ang="T10">
                    <a:pos x="T0" y="T1"/>
                  </a:cxn>
                  <a:cxn ang="T11">
                    <a:pos x="T2" y="T3"/>
                  </a:cxn>
                  <a:cxn ang="T12">
                    <a:pos x="T4" y="T5"/>
                  </a:cxn>
                  <a:cxn ang="T13">
                    <a:pos x="T6" y="T7"/>
                  </a:cxn>
                  <a:cxn ang="T14">
                    <a:pos x="T8" y="T9"/>
                  </a:cxn>
                </a:cxnLst>
                <a:rect l="T15" t="T16" r="T17" b="T18"/>
                <a:pathLst>
                  <a:path w="5" h="9">
                    <a:moveTo>
                      <a:pt x="3" y="9"/>
                    </a:moveTo>
                    <a:cubicBezTo>
                      <a:pt x="4" y="8"/>
                      <a:pt x="5" y="4"/>
                      <a:pt x="1" y="1"/>
                    </a:cubicBezTo>
                    <a:cubicBezTo>
                      <a:pt x="0" y="0"/>
                      <a:pt x="0" y="3"/>
                      <a:pt x="0" y="4"/>
                    </a:cubicBezTo>
                    <a:cubicBezTo>
                      <a:pt x="1" y="5"/>
                      <a:pt x="1" y="6"/>
                      <a:pt x="2" y="7"/>
                    </a:cubicBezTo>
                    <a:cubicBezTo>
                      <a:pt x="2" y="7"/>
                      <a:pt x="3" y="9"/>
                      <a:pt x="3"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5" name="Freeform 113"/>
              <p:cNvSpPr>
                <a:spLocks noChangeArrowheads="1"/>
              </p:cNvSpPr>
              <p:nvPr/>
            </p:nvSpPr>
            <p:spPr bwMode="auto">
              <a:xfrm>
                <a:off x="990600" y="319088"/>
                <a:ext cx="4763" cy="6350"/>
              </a:xfrm>
              <a:custGeom>
                <a:avLst/>
                <a:gdLst>
                  <a:gd name="T0" fmla="*/ 0 w 7"/>
                  <a:gd name="T1" fmla="*/ 1 h 10"/>
                  <a:gd name="T2" fmla="*/ 0 w 7"/>
                  <a:gd name="T3" fmla="*/ 4 h 10"/>
                  <a:gd name="T4" fmla="*/ 1 w 7"/>
                  <a:gd name="T5" fmla="*/ 5 h 10"/>
                  <a:gd name="T6" fmla="*/ 4 w 7"/>
                  <a:gd name="T7" fmla="*/ 8 h 10"/>
                  <a:gd name="T8" fmla="*/ 7 w 7"/>
                  <a:gd name="T9" fmla="*/ 10 h 10"/>
                  <a:gd name="T10" fmla="*/ 5 w 7"/>
                  <a:gd name="T11" fmla="*/ 6 h 10"/>
                  <a:gd name="T12" fmla="*/ 5 w 7"/>
                  <a:gd name="T13" fmla="*/ 5 h 10"/>
                  <a:gd name="T14" fmla="*/ 4 w 7"/>
                  <a:gd name="T15" fmla="*/ 5 h 10"/>
                  <a:gd name="T16" fmla="*/ 2 w 7"/>
                  <a:gd name="T17" fmla="*/ 1 h 10"/>
                  <a:gd name="T18" fmla="*/ 0 w 7"/>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0"/>
                  <a:gd name="T32" fmla="*/ 7 w 7"/>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0">
                    <a:moveTo>
                      <a:pt x="0" y="1"/>
                    </a:moveTo>
                    <a:cubicBezTo>
                      <a:pt x="0" y="1"/>
                      <a:pt x="0" y="3"/>
                      <a:pt x="0" y="4"/>
                    </a:cubicBezTo>
                    <a:cubicBezTo>
                      <a:pt x="0" y="5"/>
                      <a:pt x="1" y="5"/>
                      <a:pt x="1" y="5"/>
                    </a:cubicBezTo>
                    <a:cubicBezTo>
                      <a:pt x="2" y="5"/>
                      <a:pt x="3" y="7"/>
                      <a:pt x="4" y="8"/>
                    </a:cubicBezTo>
                    <a:cubicBezTo>
                      <a:pt x="5" y="9"/>
                      <a:pt x="6" y="10"/>
                      <a:pt x="7" y="10"/>
                    </a:cubicBezTo>
                    <a:cubicBezTo>
                      <a:pt x="7" y="9"/>
                      <a:pt x="6" y="7"/>
                      <a:pt x="5" y="6"/>
                    </a:cubicBezTo>
                    <a:cubicBezTo>
                      <a:pt x="5" y="6"/>
                      <a:pt x="5" y="5"/>
                      <a:pt x="5" y="5"/>
                    </a:cubicBezTo>
                    <a:cubicBezTo>
                      <a:pt x="4" y="4"/>
                      <a:pt x="4" y="5"/>
                      <a:pt x="4" y="5"/>
                    </a:cubicBezTo>
                    <a:cubicBezTo>
                      <a:pt x="2" y="4"/>
                      <a:pt x="2" y="2"/>
                      <a:pt x="2" y="1"/>
                    </a:cubicBezTo>
                    <a:cubicBezTo>
                      <a:pt x="1" y="0"/>
                      <a:pt x="0" y="0"/>
                      <a:pt x="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6" name="Freeform 114"/>
              <p:cNvSpPr>
                <a:spLocks noChangeArrowheads="1"/>
              </p:cNvSpPr>
              <p:nvPr/>
            </p:nvSpPr>
            <p:spPr bwMode="auto">
              <a:xfrm>
                <a:off x="993775" y="300038"/>
                <a:ext cx="14288" cy="26988"/>
              </a:xfrm>
              <a:custGeom>
                <a:avLst/>
                <a:gdLst>
                  <a:gd name="T0" fmla="*/ 4 w 20"/>
                  <a:gd name="T1" fmla="*/ 9 h 36"/>
                  <a:gd name="T2" fmla="*/ 2 w 20"/>
                  <a:gd name="T3" fmla="*/ 9 h 36"/>
                  <a:gd name="T4" fmla="*/ 3 w 20"/>
                  <a:gd name="T5" fmla="*/ 13 h 36"/>
                  <a:gd name="T6" fmla="*/ 6 w 20"/>
                  <a:gd name="T7" fmla="*/ 15 h 36"/>
                  <a:gd name="T8" fmla="*/ 7 w 20"/>
                  <a:gd name="T9" fmla="*/ 18 h 36"/>
                  <a:gd name="T10" fmla="*/ 5 w 20"/>
                  <a:gd name="T11" fmla="*/ 17 h 36"/>
                  <a:gd name="T12" fmla="*/ 2 w 20"/>
                  <a:gd name="T13" fmla="*/ 13 h 36"/>
                  <a:gd name="T14" fmla="*/ 2 w 20"/>
                  <a:gd name="T15" fmla="*/ 16 h 36"/>
                  <a:gd name="T16" fmla="*/ 3 w 20"/>
                  <a:gd name="T17" fmla="*/ 22 h 36"/>
                  <a:gd name="T18" fmla="*/ 8 w 20"/>
                  <a:gd name="T19" fmla="*/ 26 h 36"/>
                  <a:gd name="T20" fmla="*/ 9 w 20"/>
                  <a:gd name="T21" fmla="*/ 29 h 36"/>
                  <a:gd name="T22" fmla="*/ 11 w 20"/>
                  <a:gd name="T23" fmla="*/ 31 h 36"/>
                  <a:gd name="T24" fmla="*/ 13 w 20"/>
                  <a:gd name="T25" fmla="*/ 34 h 36"/>
                  <a:gd name="T26" fmla="*/ 15 w 20"/>
                  <a:gd name="T27" fmla="*/ 34 h 36"/>
                  <a:gd name="T28" fmla="*/ 17 w 20"/>
                  <a:gd name="T29" fmla="*/ 36 h 36"/>
                  <a:gd name="T30" fmla="*/ 18 w 20"/>
                  <a:gd name="T31" fmla="*/ 34 h 36"/>
                  <a:gd name="T32" fmla="*/ 19 w 20"/>
                  <a:gd name="T33" fmla="*/ 30 h 36"/>
                  <a:gd name="T34" fmla="*/ 17 w 20"/>
                  <a:gd name="T35" fmla="*/ 27 h 36"/>
                  <a:gd name="T36" fmla="*/ 15 w 20"/>
                  <a:gd name="T37" fmla="*/ 25 h 36"/>
                  <a:gd name="T38" fmla="*/ 13 w 20"/>
                  <a:gd name="T39" fmla="*/ 23 h 36"/>
                  <a:gd name="T40" fmla="*/ 13 w 20"/>
                  <a:gd name="T41" fmla="*/ 20 h 36"/>
                  <a:gd name="T42" fmla="*/ 15 w 20"/>
                  <a:gd name="T43" fmla="*/ 19 h 36"/>
                  <a:gd name="T44" fmla="*/ 14 w 20"/>
                  <a:gd name="T45" fmla="*/ 16 h 36"/>
                  <a:gd name="T46" fmla="*/ 13 w 20"/>
                  <a:gd name="T47" fmla="*/ 13 h 36"/>
                  <a:gd name="T48" fmla="*/ 9 w 20"/>
                  <a:gd name="T49" fmla="*/ 7 h 36"/>
                  <a:gd name="T50" fmla="*/ 12 w 20"/>
                  <a:gd name="T51" fmla="*/ 7 h 36"/>
                  <a:gd name="T52" fmla="*/ 13 w 20"/>
                  <a:gd name="T53" fmla="*/ 6 h 36"/>
                  <a:gd name="T54" fmla="*/ 11 w 20"/>
                  <a:gd name="T55" fmla="*/ 3 h 36"/>
                  <a:gd name="T56" fmla="*/ 9 w 20"/>
                  <a:gd name="T57" fmla="*/ 4 h 36"/>
                  <a:gd name="T58" fmla="*/ 6 w 20"/>
                  <a:gd name="T59" fmla="*/ 1 h 36"/>
                  <a:gd name="T60" fmla="*/ 5 w 20"/>
                  <a:gd name="T61" fmla="*/ 1 h 36"/>
                  <a:gd name="T62" fmla="*/ 4 w 20"/>
                  <a:gd name="T63" fmla="*/ 3 h 36"/>
                  <a:gd name="T64" fmla="*/ 5 w 20"/>
                  <a:gd name="T65" fmla="*/ 6 h 36"/>
                  <a:gd name="T66" fmla="*/ 7 w 20"/>
                  <a:gd name="T67" fmla="*/ 8 h 36"/>
                  <a:gd name="T68" fmla="*/ 7 w 20"/>
                  <a:gd name="T69" fmla="*/ 11 h 36"/>
                  <a:gd name="T70" fmla="*/ 4 w 20"/>
                  <a:gd name="T71" fmla="*/ 9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
                  <a:gd name="T109" fmla="*/ 0 h 36"/>
                  <a:gd name="T110" fmla="*/ 20 w 20"/>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 h="36">
                    <a:moveTo>
                      <a:pt x="4" y="9"/>
                    </a:moveTo>
                    <a:cubicBezTo>
                      <a:pt x="2" y="8"/>
                      <a:pt x="0" y="6"/>
                      <a:pt x="2" y="9"/>
                    </a:cubicBezTo>
                    <a:cubicBezTo>
                      <a:pt x="2" y="10"/>
                      <a:pt x="3" y="12"/>
                      <a:pt x="3" y="13"/>
                    </a:cubicBezTo>
                    <a:cubicBezTo>
                      <a:pt x="4" y="14"/>
                      <a:pt x="5" y="14"/>
                      <a:pt x="6" y="15"/>
                    </a:cubicBezTo>
                    <a:cubicBezTo>
                      <a:pt x="6" y="16"/>
                      <a:pt x="7" y="18"/>
                      <a:pt x="7" y="18"/>
                    </a:cubicBezTo>
                    <a:cubicBezTo>
                      <a:pt x="6" y="18"/>
                      <a:pt x="5" y="17"/>
                      <a:pt x="5" y="17"/>
                    </a:cubicBezTo>
                    <a:cubicBezTo>
                      <a:pt x="4" y="16"/>
                      <a:pt x="3" y="13"/>
                      <a:pt x="2" y="13"/>
                    </a:cubicBezTo>
                    <a:cubicBezTo>
                      <a:pt x="1" y="12"/>
                      <a:pt x="2" y="15"/>
                      <a:pt x="2" y="16"/>
                    </a:cubicBezTo>
                    <a:cubicBezTo>
                      <a:pt x="2" y="18"/>
                      <a:pt x="2" y="20"/>
                      <a:pt x="3" y="22"/>
                    </a:cubicBezTo>
                    <a:cubicBezTo>
                      <a:pt x="5" y="23"/>
                      <a:pt x="7" y="24"/>
                      <a:pt x="8" y="26"/>
                    </a:cubicBezTo>
                    <a:cubicBezTo>
                      <a:pt x="8" y="27"/>
                      <a:pt x="8" y="29"/>
                      <a:pt x="9" y="29"/>
                    </a:cubicBezTo>
                    <a:cubicBezTo>
                      <a:pt x="10" y="30"/>
                      <a:pt x="10" y="30"/>
                      <a:pt x="11" y="31"/>
                    </a:cubicBezTo>
                    <a:cubicBezTo>
                      <a:pt x="12" y="32"/>
                      <a:pt x="12" y="34"/>
                      <a:pt x="13" y="34"/>
                    </a:cubicBezTo>
                    <a:cubicBezTo>
                      <a:pt x="14" y="35"/>
                      <a:pt x="14" y="33"/>
                      <a:pt x="15" y="34"/>
                    </a:cubicBezTo>
                    <a:cubicBezTo>
                      <a:pt x="16" y="35"/>
                      <a:pt x="17" y="36"/>
                      <a:pt x="17" y="36"/>
                    </a:cubicBezTo>
                    <a:cubicBezTo>
                      <a:pt x="18" y="36"/>
                      <a:pt x="18" y="35"/>
                      <a:pt x="18" y="34"/>
                    </a:cubicBezTo>
                    <a:cubicBezTo>
                      <a:pt x="17" y="32"/>
                      <a:pt x="20" y="33"/>
                      <a:pt x="19" y="30"/>
                    </a:cubicBezTo>
                    <a:cubicBezTo>
                      <a:pt x="18" y="29"/>
                      <a:pt x="17" y="28"/>
                      <a:pt x="17" y="27"/>
                    </a:cubicBezTo>
                    <a:cubicBezTo>
                      <a:pt x="17" y="26"/>
                      <a:pt x="16" y="25"/>
                      <a:pt x="15" y="25"/>
                    </a:cubicBezTo>
                    <a:cubicBezTo>
                      <a:pt x="15" y="24"/>
                      <a:pt x="14" y="24"/>
                      <a:pt x="13" y="23"/>
                    </a:cubicBezTo>
                    <a:cubicBezTo>
                      <a:pt x="13" y="22"/>
                      <a:pt x="12" y="19"/>
                      <a:pt x="13" y="20"/>
                    </a:cubicBezTo>
                    <a:cubicBezTo>
                      <a:pt x="14" y="20"/>
                      <a:pt x="16" y="21"/>
                      <a:pt x="15" y="19"/>
                    </a:cubicBezTo>
                    <a:cubicBezTo>
                      <a:pt x="15" y="18"/>
                      <a:pt x="15" y="17"/>
                      <a:pt x="14" y="16"/>
                    </a:cubicBezTo>
                    <a:cubicBezTo>
                      <a:pt x="13" y="14"/>
                      <a:pt x="13" y="14"/>
                      <a:pt x="13" y="13"/>
                    </a:cubicBezTo>
                    <a:cubicBezTo>
                      <a:pt x="13" y="11"/>
                      <a:pt x="10" y="9"/>
                      <a:pt x="9" y="7"/>
                    </a:cubicBezTo>
                    <a:cubicBezTo>
                      <a:pt x="9" y="6"/>
                      <a:pt x="11" y="7"/>
                      <a:pt x="12" y="7"/>
                    </a:cubicBezTo>
                    <a:cubicBezTo>
                      <a:pt x="13" y="7"/>
                      <a:pt x="14" y="8"/>
                      <a:pt x="13" y="6"/>
                    </a:cubicBezTo>
                    <a:cubicBezTo>
                      <a:pt x="13" y="5"/>
                      <a:pt x="12" y="3"/>
                      <a:pt x="11" y="3"/>
                    </a:cubicBezTo>
                    <a:cubicBezTo>
                      <a:pt x="10" y="2"/>
                      <a:pt x="10" y="4"/>
                      <a:pt x="9" y="4"/>
                    </a:cubicBezTo>
                    <a:cubicBezTo>
                      <a:pt x="8" y="4"/>
                      <a:pt x="7" y="2"/>
                      <a:pt x="6" y="1"/>
                    </a:cubicBezTo>
                    <a:cubicBezTo>
                      <a:pt x="5" y="0"/>
                      <a:pt x="5" y="1"/>
                      <a:pt x="5" y="1"/>
                    </a:cubicBezTo>
                    <a:cubicBezTo>
                      <a:pt x="5" y="3"/>
                      <a:pt x="5" y="4"/>
                      <a:pt x="4" y="3"/>
                    </a:cubicBezTo>
                    <a:cubicBezTo>
                      <a:pt x="2" y="2"/>
                      <a:pt x="2" y="5"/>
                      <a:pt x="5" y="6"/>
                    </a:cubicBezTo>
                    <a:cubicBezTo>
                      <a:pt x="5" y="6"/>
                      <a:pt x="6" y="7"/>
                      <a:pt x="7" y="8"/>
                    </a:cubicBezTo>
                    <a:cubicBezTo>
                      <a:pt x="7" y="9"/>
                      <a:pt x="7" y="11"/>
                      <a:pt x="7" y="11"/>
                    </a:cubicBezTo>
                    <a:cubicBezTo>
                      <a:pt x="6" y="11"/>
                      <a:pt x="5" y="10"/>
                      <a:pt x="4"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7" name="Freeform 115"/>
              <p:cNvSpPr>
                <a:spLocks noChangeArrowheads="1"/>
              </p:cNvSpPr>
              <p:nvPr/>
            </p:nvSpPr>
            <p:spPr bwMode="auto">
              <a:xfrm>
                <a:off x="1011238" y="304800"/>
                <a:ext cx="7938" cy="15875"/>
              </a:xfrm>
              <a:custGeom>
                <a:avLst/>
                <a:gdLst>
                  <a:gd name="T0" fmla="*/ 8 w 9"/>
                  <a:gd name="T1" fmla="*/ 17 h 20"/>
                  <a:gd name="T2" fmla="*/ 6 w 9"/>
                  <a:gd name="T3" fmla="*/ 12 h 20"/>
                  <a:gd name="T4" fmla="*/ 5 w 9"/>
                  <a:gd name="T5" fmla="*/ 7 h 20"/>
                  <a:gd name="T6" fmla="*/ 0 w 9"/>
                  <a:gd name="T7" fmla="*/ 8 h 20"/>
                  <a:gd name="T8" fmla="*/ 1 w 9"/>
                  <a:gd name="T9" fmla="*/ 13 h 20"/>
                  <a:gd name="T10" fmla="*/ 2 w 9"/>
                  <a:gd name="T11" fmla="*/ 15 h 20"/>
                  <a:gd name="T12" fmla="*/ 4 w 9"/>
                  <a:gd name="T13" fmla="*/ 19 h 20"/>
                  <a:gd name="T14" fmla="*/ 6 w 9"/>
                  <a:gd name="T15" fmla="*/ 20 h 20"/>
                  <a:gd name="T16" fmla="*/ 6 w 9"/>
                  <a:gd name="T17" fmla="*/ 17 h 20"/>
                  <a:gd name="T18" fmla="*/ 8 w 9"/>
                  <a:gd name="T19" fmla="*/ 17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20"/>
                  <a:gd name="T32" fmla="*/ 9 w 9"/>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20">
                    <a:moveTo>
                      <a:pt x="8" y="17"/>
                    </a:moveTo>
                    <a:cubicBezTo>
                      <a:pt x="8" y="16"/>
                      <a:pt x="7" y="14"/>
                      <a:pt x="6" y="12"/>
                    </a:cubicBezTo>
                    <a:cubicBezTo>
                      <a:pt x="6" y="11"/>
                      <a:pt x="5" y="9"/>
                      <a:pt x="5" y="7"/>
                    </a:cubicBezTo>
                    <a:cubicBezTo>
                      <a:pt x="2" y="0"/>
                      <a:pt x="1" y="7"/>
                      <a:pt x="0" y="8"/>
                    </a:cubicBezTo>
                    <a:cubicBezTo>
                      <a:pt x="0" y="9"/>
                      <a:pt x="2" y="12"/>
                      <a:pt x="1" y="13"/>
                    </a:cubicBezTo>
                    <a:cubicBezTo>
                      <a:pt x="1" y="13"/>
                      <a:pt x="1" y="15"/>
                      <a:pt x="2" y="15"/>
                    </a:cubicBezTo>
                    <a:cubicBezTo>
                      <a:pt x="3" y="17"/>
                      <a:pt x="3" y="17"/>
                      <a:pt x="4" y="19"/>
                    </a:cubicBezTo>
                    <a:cubicBezTo>
                      <a:pt x="5" y="19"/>
                      <a:pt x="5" y="20"/>
                      <a:pt x="6" y="20"/>
                    </a:cubicBezTo>
                    <a:cubicBezTo>
                      <a:pt x="6" y="19"/>
                      <a:pt x="6" y="18"/>
                      <a:pt x="6" y="17"/>
                    </a:cubicBezTo>
                    <a:cubicBezTo>
                      <a:pt x="5" y="15"/>
                      <a:pt x="9" y="19"/>
                      <a:pt x="8" y="1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8" name="Freeform 116"/>
              <p:cNvSpPr>
                <a:spLocks noChangeArrowheads="1"/>
              </p:cNvSpPr>
              <p:nvPr/>
            </p:nvSpPr>
            <p:spPr bwMode="auto">
              <a:xfrm>
                <a:off x="388938" y="374650"/>
                <a:ext cx="25400" cy="26988"/>
              </a:xfrm>
              <a:custGeom>
                <a:avLst/>
                <a:gdLst>
                  <a:gd name="T0" fmla="*/ 20 w 34"/>
                  <a:gd name="T1" fmla="*/ 4 h 35"/>
                  <a:gd name="T2" fmla="*/ 13 w 34"/>
                  <a:gd name="T3" fmla="*/ 3 h 35"/>
                  <a:gd name="T4" fmla="*/ 3 w 34"/>
                  <a:gd name="T5" fmla="*/ 18 h 35"/>
                  <a:gd name="T6" fmla="*/ 0 w 34"/>
                  <a:gd name="T7" fmla="*/ 23 h 35"/>
                  <a:gd name="T8" fmla="*/ 5 w 34"/>
                  <a:gd name="T9" fmla="*/ 25 h 35"/>
                  <a:gd name="T10" fmla="*/ 11 w 34"/>
                  <a:gd name="T11" fmla="*/ 33 h 35"/>
                  <a:gd name="T12" fmla="*/ 23 w 34"/>
                  <a:gd name="T13" fmla="*/ 34 h 35"/>
                  <a:gd name="T14" fmla="*/ 33 w 34"/>
                  <a:gd name="T15" fmla="*/ 25 h 35"/>
                  <a:gd name="T16" fmla="*/ 26 w 34"/>
                  <a:gd name="T17" fmla="*/ 15 h 35"/>
                  <a:gd name="T18" fmla="*/ 21 w 34"/>
                  <a:gd name="T19" fmla="*/ 10 h 35"/>
                  <a:gd name="T20" fmla="*/ 20 w 34"/>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35"/>
                  <a:gd name="T35" fmla="*/ 34 w 34"/>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35">
                    <a:moveTo>
                      <a:pt x="20" y="4"/>
                    </a:moveTo>
                    <a:cubicBezTo>
                      <a:pt x="19" y="0"/>
                      <a:pt x="16" y="0"/>
                      <a:pt x="13" y="3"/>
                    </a:cubicBezTo>
                    <a:cubicBezTo>
                      <a:pt x="9" y="8"/>
                      <a:pt x="7" y="13"/>
                      <a:pt x="3" y="18"/>
                    </a:cubicBezTo>
                    <a:cubicBezTo>
                      <a:pt x="1" y="19"/>
                      <a:pt x="0" y="21"/>
                      <a:pt x="0" y="23"/>
                    </a:cubicBezTo>
                    <a:cubicBezTo>
                      <a:pt x="0" y="26"/>
                      <a:pt x="4" y="25"/>
                      <a:pt x="5" y="25"/>
                    </a:cubicBezTo>
                    <a:cubicBezTo>
                      <a:pt x="9" y="24"/>
                      <a:pt x="8" y="31"/>
                      <a:pt x="11" y="33"/>
                    </a:cubicBezTo>
                    <a:cubicBezTo>
                      <a:pt x="14" y="35"/>
                      <a:pt x="19" y="35"/>
                      <a:pt x="23" y="34"/>
                    </a:cubicBezTo>
                    <a:cubicBezTo>
                      <a:pt x="27" y="34"/>
                      <a:pt x="34" y="28"/>
                      <a:pt x="33" y="25"/>
                    </a:cubicBezTo>
                    <a:cubicBezTo>
                      <a:pt x="32" y="21"/>
                      <a:pt x="28" y="18"/>
                      <a:pt x="26" y="15"/>
                    </a:cubicBezTo>
                    <a:cubicBezTo>
                      <a:pt x="25" y="13"/>
                      <a:pt x="23" y="12"/>
                      <a:pt x="21" y="10"/>
                    </a:cubicBezTo>
                    <a:cubicBezTo>
                      <a:pt x="19" y="8"/>
                      <a:pt x="20" y="6"/>
                      <a:pt x="20"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79" name="Freeform 117"/>
              <p:cNvSpPr>
                <a:spLocks noChangeArrowheads="1"/>
              </p:cNvSpPr>
              <p:nvPr/>
            </p:nvSpPr>
            <p:spPr bwMode="auto">
              <a:xfrm>
                <a:off x="960438" y="306388"/>
                <a:ext cx="3175" cy="3175"/>
              </a:xfrm>
              <a:custGeom>
                <a:avLst/>
                <a:gdLst>
                  <a:gd name="T0" fmla="*/ 4 w 4"/>
                  <a:gd name="T1" fmla="*/ 4 h 4"/>
                  <a:gd name="T2" fmla="*/ 4 w 4"/>
                  <a:gd name="T3" fmla="*/ 2 h 4"/>
                  <a:gd name="T4" fmla="*/ 1 w 4"/>
                  <a:gd name="T5" fmla="*/ 1 h 4"/>
                  <a:gd name="T6" fmla="*/ 1 w 4"/>
                  <a:gd name="T7" fmla="*/ 2 h 4"/>
                  <a:gd name="T8" fmla="*/ 4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4" y="4"/>
                    </a:moveTo>
                    <a:cubicBezTo>
                      <a:pt x="4" y="4"/>
                      <a:pt x="4" y="3"/>
                      <a:pt x="4" y="2"/>
                    </a:cubicBezTo>
                    <a:cubicBezTo>
                      <a:pt x="3" y="2"/>
                      <a:pt x="2" y="1"/>
                      <a:pt x="1" y="1"/>
                    </a:cubicBezTo>
                    <a:cubicBezTo>
                      <a:pt x="0" y="0"/>
                      <a:pt x="0" y="1"/>
                      <a:pt x="1" y="2"/>
                    </a:cubicBezTo>
                    <a:cubicBezTo>
                      <a:pt x="2" y="3"/>
                      <a:pt x="3" y="4"/>
                      <a:pt x="4"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0" name="Freeform 118"/>
              <p:cNvSpPr>
                <a:spLocks noChangeArrowheads="1"/>
              </p:cNvSpPr>
              <p:nvPr/>
            </p:nvSpPr>
            <p:spPr bwMode="auto">
              <a:xfrm>
                <a:off x="1008063" y="327025"/>
                <a:ext cx="4763" cy="6350"/>
              </a:xfrm>
              <a:custGeom>
                <a:avLst/>
                <a:gdLst>
                  <a:gd name="T0" fmla="*/ 1 w 6"/>
                  <a:gd name="T1" fmla="*/ 1 h 8"/>
                  <a:gd name="T2" fmla="*/ 0 w 6"/>
                  <a:gd name="T3" fmla="*/ 4 h 8"/>
                  <a:gd name="T4" fmla="*/ 3 w 6"/>
                  <a:gd name="T5" fmla="*/ 6 h 8"/>
                  <a:gd name="T6" fmla="*/ 6 w 6"/>
                  <a:gd name="T7" fmla="*/ 8 h 8"/>
                  <a:gd name="T8" fmla="*/ 3 w 6"/>
                  <a:gd name="T9" fmla="*/ 3 h 8"/>
                  <a:gd name="T10" fmla="*/ 1 w 6"/>
                  <a:gd name="T11" fmla="*/ 1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1" y="1"/>
                    </a:moveTo>
                    <a:cubicBezTo>
                      <a:pt x="0" y="1"/>
                      <a:pt x="0" y="2"/>
                      <a:pt x="0" y="4"/>
                    </a:cubicBezTo>
                    <a:cubicBezTo>
                      <a:pt x="1" y="6"/>
                      <a:pt x="3" y="6"/>
                      <a:pt x="3" y="6"/>
                    </a:cubicBezTo>
                    <a:cubicBezTo>
                      <a:pt x="4" y="6"/>
                      <a:pt x="5" y="7"/>
                      <a:pt x="6" y="8"/>
                    </a:cubicBezTo>
                    <a:cubicBezTo>
                      <a:pt x="6" y="6"/>
                      <a:pt x="5" y="4"/>
                      <a:pt x="3" y="3"/>
                    </a:cubicBezTo>
                    <a:cubicBezTo>
                      <a:pt x="2" y="2"/>
                      <a:pt x="1" y="0"/>
                      <a:pt x="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1" name="Freeform 119"/>
              <p:cNvSpPr>
                <a:spLocks noChangeArrowheads="1"/>
              </p:cNvSpPr>
              <p:nvPr/>
            </p:nvSpPr>
            <p:spPr bwMode="auto">
              <a:xfrm>
                <a:off x="949325" y="300038"/>
                <a:ext cx="4763" cy="4763"/>
              </a:xfrm>
              <a:custGeom>
                <a:avLst/>
                <a:gdLst>
                  <a:gd name="T0" fmla="*/ 5 w 7"/>
                  <a:gd name="T1" fmla="*/ 4 h 5"/>
                  <a:gd name="T2" fmla="*/ 6 w 7"/>
                  <a:gd name="T3" fmla="*/ 2 h 5"/>
                  <a:gd name="T4" fmla="*/ 4 w 7"/>
                  <a:gd name="T5" fmla="*/ 2 h 5"/>
                  <a:gd name="T6" fmla="*/ 0 w 7"/>
                  <a:gd name="T7" fmla="*/ 2 h 5"/>
                  <a:gd name="T8" fmla="*/ 2 w 7"/>
                  <a:gd name="T9" fmla="*/ 4 h 5"/>
                  <a:gd name="T10" fmla="*/ 5 w 7"/>
                  <a:gd name="T11" fmla="*/ 4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5" y="4"/>
                    </a:moveTo>
                    <a:cubicBezTo>
                      <a:pt x="6" y="4"/>
                      <a:pt x="7" y="3"/>
                      <a:pt x="6" y="2"/>
                    </a:cubicBezTo>
                    <a:cubicBezTo>
                      <a:pt x="4" y="0"/>
                      <a:pt x="4" y="2"/>
                      <a:pt x="4" y="2"/>
                    </a:cubicBezTo>
                    <a:cubicBezTo>
                      <a:pt x="3" y="2"/>
                      <a:pt x="0" y="1"/>
                      <a:pt x="0" y="2"/>
                    </a:cubicBezTo>
                    <a:cubicBezTo>
                      <a:pt x="0" y="2"/>
                      <a:pt x="2" y="4"/>
                      <a:pt x="2" y="4"/>
                    </a:cubicBezTo>
                    <a:cubicBezTo>
                      <a:pt x="4" y="5"/>
                      <a:pt x="4" y="4"/>
                      <a:pt x="5"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2" name="Freeform 120"/>
              <p:cNvSpPr>
                <a:spLocks noChangeArrowheads="1"/>
              </p:cNvSpPr>
              <p:nvPr/>
            </p:nvSpPr>
            <p:spPr bwMode="auto">
              <a:xfrm>
                <a:off x="992188" y="300038"/>
                <a:ext cx="1588" cy="3175"/>
              </a:xfrm>
              <a:custGeom>
                <a:avLst/>
                <a:gdLst>
                  <a:gd name="T0" fmla="*/ 3 w 4"/>
                  <a:gd name="T1" fmla="*/ 4 h 5"/>
                  <a:gd name="T2" fmla="*/ 1 w 4"/>
                  <a:gd name="T3" fmla="*/ 1 h 5"/>
                  <a:gd name="T4" fmla="*/ 1 w 4"/>
                  <a:gd name="T5" fmla="*/ 2 h 5"/>
                  <a:gd name="T6" fmla="*/ 3 w 4"/>
                  <a:gd name="T7" fmla="*/ 4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3" y="4"/>
                    </a:moveTo>
                    <a:cubicBezTo>
                      <a:pt x="3" y="2"/>
                      <a:pt x="2" y="1"/>
                      <a:pt x="1" y="1"/>
                    </a:cubicBezTo>
                    <a:cubicBezTo>
                      <a:pt x="0" y="0"/>
                      <a:pt x="0" y="1"/>
                      <a:pt x="1" y="2"/>
                    </a:cubicBezTo>
                    <a:cubicBezTo>
                      <a:pt x="2" y="3"/>
                      <a:pt x="4" y="5"/>
                      <a:pt x="3"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3" name="Freeform 121"/>
              <p:cNvSpPr>
                <a:spLocks noChangeArrowheads="1"/>
              </p:cNvSpPr>
              <p:nvPr/>
            </p:nvSpPr>
            <p:spPr bwMode="auto">
              <a:xfrm>
                <a:off x="947738" y="320675"/>
                <a:ext cx="4763" cy="3175"/>
              </a:xfrm>
              <a:custGeom>
                <a:avLst/>
                <a:gdLst>
                  <a:gd name="T0" fmla="*/ 2 w 7"/>
                  <a:gd name="T1" fmla="*/ 3 h 5"/>
                  <a:gd name="T2" fmla="*/ 3 w 7"/>
                  <a:gd name="T3" fmla="*/ 3 h 5"/>
                  <a:gd name="T4" fmla="*/ 4 w 7"/>
                  <a:gd name="T5" fmla="*/ 3 h 5"/>
                  <a:gd name="T6" fmla="*/ 6 w 7"/>
                  <a:gd name="T7" fmla="*/ 2 h 5"/>
                  <a:gd name="T8" fmla="*/ 2 w 7"/>
                  <a:gd name="T9" fmla="*/ 0 h 5"/>
                  <a:gd name="T10" fmla="*/ 2 w 7"/>
                  <a:gd name="T11" fmla="*/ 3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2" y="3"/>
                    </a:moveTo>
                    <a:cubicBezTo>
                      <a:pt x="2" y="3"/>
                      <a:pt x="2" y="3"/>
                      <a:pt x="3" y="3"/>
                    </a:cubicBezTo>
                    <a:cubicBezTo>
                      <a:pt x="3" y="2"/>
                      <a:pt x="4" y="3"/>
                      <a:pt x="4" y="3"/>
                    </a:cubicBezTo>
                    <a:cubicBezTo>
                      <a:pt x="5" y="3"/>
                      <a:pt x="7" y="5"/>
                      <a:pt x="6" y="2"/>
                    </a:cubicBezTo>
                    <a:cubicBezTo>
                      <a:pt x="5" y="1"/>
                      <a:pt x="3" y="1"/>
                      <a:pt x="2" y="0"/>
                    </a:cubicBezTo>
                    <a:cubicBezTo>
                      <a:pt x="1" y="0"/>
                      <a:pt x="0" y="2"/>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4" name="Freeform 122"/>
              <p:cNvSpPr>
                <a:spLocks noChangeArrowheads="1"/>
              </p:cNvSpPr>
              <p:nvPr/>
            </p:nvSpPr>
            <p:spPr bwMode="auto">
              <a:xfrm>
                <a:off x="976313" y="301625"/>
                <a:ext cx="15875" cy="19050"/>
              </a:xfrm>
              <a:custGeom>
                <a:avLst/>
                <a:gdLst>
                  <a:gd name="T0" fmla="*/ 12 w 22"/>
                  <a:gd name="T1" fmla="*/ 6 h 25"/>
                  <a:gd name="T2" fmla="*/ 8 w 22"/>
                  <a:gd name="T3" fmla="*/ 3 h 25"/>
                  <a:gd name="T4" fmla="*/ 4 w 22"/>
                  <a:gd name="T5" fmla="*/ 1 h 25"/>
                  <a:gd name="T6" fmla="*/ 1 w 22"/>
                  <a:gd name="T7" fmla="*/ 2 h 25"/>
                  <a:gd name="T8" fmla="*/ 3 w 22"/>
                  <a:gd name="T9" fmla="*/ 9 h 25"/>
                  <a:gd name="T10" fmla="*/ 6 w 22"/>
                  <a:gd name="T11" fmla="*/ 11 h 25"/>
                  <a:gd name="T12" fmla="*/ 6 w 22"/>
                  <a:gd name="T13" fmla="*/ 8 h 25"/>
                  <a:gd name="T14" fmla="*/ 7 w 22"/>
                  <a:gd name="T15" fmla="*/ 8 h 25"/>
                  <a:gd name="T16" fmla="*/ 8 w 22"/>
                  <a:gd name="T17" fmla="*/ 11 h 25"/>
                  <a:gd name="T18" fmla="*/ 10 w 22"/>
                  <a:gd name="T19" fmla="*/ 14 h 25"/>
                  <a:gd name="T20" fmla="*/ 12 w 22"/>
                  <a:gd name="T21" fmla="*/ 19 h 25"/>
                  <a:gd name="T22" fmla="*/ 15 w 22"/>
                  <a:gd name="T23" fmla="*/ 23 h 25"/>
                  <a:gd name="T24" fmla="*/ 17 w 22"/>
                  <a:gd name="T25" fmla="*/ 24 h 25"/>
                  <a:gd name="T26" fmla="*/ 17 w 22"/>
                  <a:gd name="T27" fmla="*/ 23 h 25"/>
                  <a:gd name="T28" fmla="*/ 17 w 22"/>
                  <a:gd name="T29" fmla="*/ 23 h 25"/>
                  <a:gd name="T30" fmla="*/ 16 w 22"/>
                  <a:gd name="T31" fmla="*/ 19 h 25"/>
                  <a:gd name="T32" fmla="*/ 17 w 22"/>
                  <a:gd name="T33" fmla="*/ 18 h 25"/>
                  <a:gd name="T34" fmla="*/ 19 w 22"/>
                  <a:gd name="T35" fmla="*/ 18 h 25"/>
                  <a:gd name="T36" fmla="*/ 19 w 22"/>
                  <a:gd name="T37" fmla="*/ 16 h 25"/>
                  <a:gd name="T38" fmla="*/ 20 w 22"/>
                  <a:gd name="T39" fmla="*/ 13 h 25"/>
                  <a:gd name="T40" fmla="*/ 18 w 22"/>
                  <a:gd name="T41" fmla="*/ 9 h 25"/>
                  <a:gd name="T42" fmla="*/ 17 w 22"/>
                  <a:gd name="T43" fmla="*/ 6 h 25"/>
                  <a:gd name="T44" fmla="*/ 14 w 22"/>
                  <a:gd name="T45" fmla="*/ 4 h 25"/>
                  <a:gd name="T46" fmla="*/ 14 w 22"/>
                  <a:gd name="T47" fmla="*/ 6 h 25"/>
                  <a:gd name="T48" fmla="*/ 12 w 22"/>
                  <a:gd name="T49" fmla="*/ 6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25"/>
                  <a:gd name="T77" fmla="*/ 22 w 22"/>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25">
                    <a:moveTo>
                      <a:pt x="12" y="6"/>
                    </a:moveTo>
                    <a:cubicBezTo>
                      <a:pt x="10" y="5"/>
                      <a:pt x="9" y="4"/>
                      <a:pt x="8" y="3"/>
                    </a:cubicBezTo>
                    <a:cubicBezTo>
                      <a:pt x="7" y="2"/>
                      <a:pt x="5" y="1"/>
                      <a:pt x="4" y="1"/>
                    </a:cubicBezTo>
                    <a:cubicBezTo>
                      <a:pt x="2" y="0"/>
                      <a:pt x="2" y="1"/>
                      <a:pt x="1" y="2"/>
                    </a:cubicBezTo>
                    <a:cubicBezTo>
                      <a:pt x="0" y="4"/>
                      <a:pt x="0" y="6"/>
                      <a:pt x="3" y="9"/>
                    </a:cubicBezTo>
                    <a:cubicBezTo>
                      <a:pt x="4" y="11"/>
                      <a:pt x="6" y="12"/>
                      <a:pt x="6" y="11"/>
                    </a:cubicBezTo>
                    <a:cubicBezTo>
                      <a:pt x="7" y="10"/>
                      <a:pt x="6" y="9"/>
                      <a:pt x="6" y="8"/>
                    </a:cubicBezTo>
                    <a:cubicBezTo>
                      <a:pt x="6" y="6"/>
                      <a:pt x="7" y="7"/>
                      <a:pt x="7" y="8"/>
                    </a:cubicBezTo>
                    <a:cubicBezTo>
                      <a:pt x="8" y="9"/>
                      <a:pt x="8" y="10"/>
                      <a:pt x="8" y="11"/>
                    </a:cubicBezTo>
                    <a:cubicBezTo>
                      <a:pt x="9" y="12"/>
                      <a:pt x="10" y="13"/>
                      <a:pt x="10" y="14"/>
                    </a:cubicBezTo>
                    <a:cubicBezTo>
                      <a:pt x="10" y="16"/>
                      <a:pt x="10" y="17"/>
                      <a:pt x="12" y="19"/>
                    </a:cubicBezTo>
                    <a:cubicBezTo>
                      <a:pt x="13" y="20"/>
                      <a:pt x="14" y="21"/>
                      <a:pt x="15" y="23"/>
                    </a:cubicBezTo>
                    <a:cubicBezTo>
                      <a:pt x="16" y="24"/>
                      <a:pt x="17" y="25"/>
                      <a:pt x="17" y="24"/>
                    </a:cubicBezTo>
                    <a:cubicBezTo>
                      <a:pt x="17" y="24"/>
                      <a:pt x="17" y="23"/>
                      <a:pt x="17" y="23"/>
                    </a:cubicBezTo>
                    <a:cubicBezTo>
                      <a:pt x="17" y="23"/>
                      <a:pt x="17" y="23"/>
                      <a:pt x="17" y="23"/>
                    </a:cubicBezTo>
                    <a:cubicBezTo>
                      <a:pt x="18" y="22"/>
                      <a:pt x="17" y="20"/>
                      <a:pt x="16" y="19"/>
                    </a:cubicBezTo>
                    <a:cubicBezTo>
                      <a:pt x="15" y="17"/>
                      <a:pt x="16" y="17"/>
                      <a:pt x="17" y="18"/>
                    </a:cubicBezTo>
                    <a:cubicBezTo>
                      <a:pt x="19" y="19"/>
                      <a:pt x="20" y="21"/>
                      <a:pt x="19" y="18"/>
                    </a:cubicBezTo>
                    <a:cubicBezTo>
                      <a:pt x="18" y="16"/>
                      <a:pt x="18" y="15"/>
                      <a:pt x="19" y="16"/>
                    </a:cubicBezTo>
                    <a:cubicBezTo>
                      <a:pt x="20" y="16"/>
                      <a:pt x="22" y="15"/>
                      <a:pt x="20" y="13"/>
                    </a:cubicBezTo>
                    <a:cubicBezTo>
                      <a:pt x="20" y="11"/>
                      <a:pt x="18" y="11"/>
                      <a:pt x="18" y="9"/>
                    </a:cubicBezTo>
                    <a:cubicBezTo>
                      <a:pt x="17" y="8"/>
                      <a:pt x="17" y="7"/>
                      <a:pt x="17" y="6"/>
                    </a:cubicBezTo>
                    <a:cubicBezTo>
                      <a:pt x="16" y="5"/>
                      <a:pt x="14" y="3"/>
                      <a:pt x="14" y="4"/>
                    </a:cubicBezTo>
                    <a:cubicBezTo>
                      <a:pt x="13" y="4"/>
                      <a:pt x="14" y="5"/>
                      <a:pt x="14" y="6"/>
                    </a:cubicBezTo>
                    <a:cubicBezTo>
                      <a:pt x="14" y="7"/>
                      <a:pt x="12" y="6"/>
                      <a:pt x="12"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5" name="Freeform 123"/>
              <p:cNvSpPr>
                <a:spLocks noChangeArrowheads="1"/>
              </p:cNvSpPr>
              <p:nvPr/>
            </p:nvSpPr>
            <p:spPr bwMode="auto">
              <a:xfrm>
                <a:off x="987425" y="301625"/>
                <a:ext cx="1588" cy="3175"/>
              </a:xfrm>
              <a:custGeom>
                <a:avLst/>
                <a:gdLst>
                  <a:gd name="T0" fmla="*/ 2 w 2"/>
                  <a:gd name="T1" fmla="*/ 4 h 4"/>
                  <a:gd name="T2" fmla="*/ 2 w 2"/>
                  <a:gd name="T3" fmla="*/ 2 h 4"/>
                  <a:gd name="T4" fmla="*/ 0 w 2"/>
                  <a:gd name="T5" fmla="*/ 1 h 4"/>
                  <a:gd name="T6" fmla="*/ 1 w 2"/>
                  <a:gd name="T7" fmla="*/ 3 h 4"/>
                  <a:gd name="T8" fmla="*/ 2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4"/>
                    </a:moveTo>
                    <a:cubicBezTo>
                      <a:pt x="2" y="4"/>
                      <a:pt x="2" y="2"/>
                      <a:pt x="2" y="2"/>
                    </a:cubicBezTo>
                    <a:cubicBezTo>
                      <a:pt x="1" y="1"/>
                      <a:pt x="1" y="1"/>
                      <a:pt x="0" y="1"/>
                    </a:cubicBezTo>
                    <a:cubicBezTo>
                      <a:pt x="0" y="0"/>
                      <a:pt x="0" y="2"/>
                      <a:pt x="1" y="3"/>
                    </a:cubicBezTo>
                    <a:cubicBezTo>
                      <a:pt x="1" y="3"/>
                      <a:pt x="2" y="4"/>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6" name="Freeform 124"/>
              <p:cNvSpPr>
                <a:spLocks noChangeArrowheads="1"/>
              </p:cNvSpPr>
              <p:nvPr/>
            </p:nvSpPr>
            <p:spPr bwMode="auto">
              <a:xfrm>
                <a:off x="1022350" y="385763"/>
                <a:ext cx="20638" cy="76200"/>
              </a:xfrm>
              <a:custGeom>
                <a:avLst/>
                <a:gdLst>
                  <a:gd name="T0" fmla="*/ 2 w 27"/>
                  <a:gd name="T1" fmla="*/ 30 h 100"/>
                  <a:gd name="T2" fmla="*/ 3 w 27"/>
                  <a:gd name="T3" fmla="*/ 36 h 100"/>
                  <a:gd name="T4" fmla="*/ 2 w 27"/>
                  <a:gd name="T5" fmla="*/ 44 h 100"/>
                  <a:gd name="T6" fmla="*/ 3 w 27"/>
                  <a:gd name="T7" fmla="*/ 53 h 100"/>
                  <a:gd name="T8" fmla="*/ 2 w 27"/>
                  <a:gd name="T9" fmla="*/ 60 h 100"/>
                  <a:gd name="T10" fmla="*/ 1 w 27"/>
                  <a:gd name="T11" fmla="*/ 63 h 100"/>
                  <a:gd name="T12" fmla="*/ 2 w 27"/>
                  <a:gd name="T13" fmla="*/ 68 h 100"/>
                  <a:gd name="T14" fmla="*/ 1 w 27"/>
                  <a:gd name="T15" fmla="*/ 79 h 100"/>
                  <a:gd name="T16" fmla="*/ 9 w 27"/>
                  <a:gd name="T17" fmla="*/ 90 h 100"/>
                  <a:gd name="T18" fmla="*/ 11 w 27"/>
                  <a:gd name="T19" fmla="*/ 96 h 100"/>
                  <a:gd name="T20" fmla="*/ 14 w 27"/>
                  <a:gd name="T21" fmla="*/ 98 h 100"/>
                  <a:gd name="T22" fmla="*/ 18 w 27"/>
                  <a:gd name="T23" fmla="*/ 99 h 100"/>
                  <a:gd name="T24" fmla="*/ 14 w 27"/>
                  <a:gd name="T25" fmla="*/ 91 h 100"/>
                  <a:gd name="T26" fmla="*/ 9 w 27"/>
                  <a:gd name="T27" fmla="*/ 76 h 100"/>
                  <a:gd name="T28" fmla="*/ 9 w 27"/>
                  <a:gd name="T29" fmla="*/ 59 h 100"/>
                  <a:gd name="T30" fmla="*/ 10 w 27"/>
                  <a:gd name="T31" fmla="*/ 56 h 100"/>
                  <a:gd name="T32" fmla="*/ 9 w 27"/>
                  <a:gd name="T33" fmla="*/ 51 h 100"/>
                  <a:gd name="T34" fmla="*/ 9 w 27"/>
                  <a:gd name="T35" fmla="*/ 49 h 100"/>
                  <a:gd name="T36" fmla="*/ 8 w 27"/>
                  <a:gd name="T37" fmla="*/ 43 h 100"/>
                  <a:gd name="T38" fmla="*/ 11 w 27"/>
                  <a:gd name="T39" fmla="*/ 42 h 100"/>
                  <a:gd name="T40" fmla="*/ 11 w 27"/>
                  <a:gd name="T41" fmla="*/ 38 h 100"/>
                  <a:gd name="T42" fmla="*/ 13 w 27"/>
                  <a:gd name="T43" fmla="*/ 36 h 100"/>
                  <a:gd name="T44" fmla="*/ 15 w 27"/>
                  <a:gd name="T45" fmla="*/ 31 h 100"/>
                  <a:gd name="T46" fmla="*/ 17 w 27"/>
                  <a:gd name="T47" fmla="*/ 25 h 100"/>
                  <a:gd name="T48" fmla="*/ 21 w 27"/>
                  <a:gd name="T49" fmla="*/ 19 h 100"/>
                  <a:gd name="T50" fmla="*/ 25 w 27"/>
                  <a:gd name="T51" fmla="*/ 18 h 100"/>
                  <a:gd name="T52" fmla="*/ 26 w 27"/>
                  <a:gd name="T53" fmla="*/ 6 h 100"/>
                  <a:gd name="T54" fmla="*/ 20 w 27"/>
                  <a:gd name="T55" fmla="*/ 2 h 100"/>
                  <a:gd name="T56" fmla="*/ 18 w 27"/>
                  <a:gd name="T57" fmla="*/ 9 h 100"/>
                  <a:gd name="T58" fmla="*/ 14 w 27"/>
                  <a:gd name="T59" fmla="*/ 10 h 100"/>
                  <a:gd name="T60" fmla="*/ 11 w 27"/>
                  <a:gd name="T61" fmla="*/ 9 h 100"/>
                  <a:gd name="T62" fmla="*/ 8 w 27"/>
                  <a:gd name="T63" fmla="*/ 11 h 100"/>
                  <a:gd name="T64" fmla="*/ 6 w 27"/>
                  <a:gd name="T65" fmla="*/ 14 h 100"/>
                  <a:gd name="T66" fmla="*/ 5 w 27"/>
                  <a:gd name="T67" fmla="*/ 23 h 100"/>
                  <a:gd name="T68" fmla="*/ 2 w 27"/>
                  <a:gd name="T69" fmla="*/ 24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100"/>
                  <a:gd name="T107" fmla="*/ 27 w 27"/>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100">
                    <a:moveTo>
                      <a:pt x="1" y="24"/>
                    </a:moveTo>
                    <a:cubicBezTo>
                      <a:pt x="0" y="24"/>
                      <a:pt x="1" y="29"/>
                      <a:pt x="2" y="30"/>
                    </a:cubicBezTo>
                    <a:cubicBezTo>
                      <a:pt x="2" y="31"/>
                      <a:pt x="3" y="31"/>
                      <a:pt x="3" y="32"/>
                    </a:cubicBezTo>
                    <a:cubicBezTo>
                      <a:pt x="3" y="33"/>
                      <a:pt x="3" y="35"/>
                      <a:pt x="3" y="36"/>
                    </a:cubicBezTo>
                    <a:cubicBezTo>
                      <a:pt x="3" y="37"/>
                      <a:pt x="3" y="38"/>
                      <a:pt x="2" y="39"/>
                    </a:cubicBezTo>
                    <a:cubicBezTo>
                      <a:pt x="2" y="41"/>
                      <a:pt x="2" y="42"/>
                      <a:pt x="2" y="44"/>
                    </a:cubicBezTo>
                    <a:cubicBezTo>
                      <a:pt x="2" y="45"/>
                      <a:pt x="0" y="48"/>
                      <a:pt x="2" y="49"/>
                    </a:cubicBezTo>
                    <a:cubicBezTo>
                      <a:pt x="3" y="50"/>
                      <a:pt x="3" y="52"/>
                      <a:pt x="3" y="53"/>
                    </a:cubicBezTo>
                    <a:cubicBezTo>
                      <a:pt x="3" y="54"/>
                      <a:pt x="3" y="55"/>
                      <a:pt x="2" y="55"/>
                    </a:cubicBezTo>
                    <a:cubicBezTo>
                      <a:pt x="1" y="55"/>
                      <a:pt x="1" y="57"/>
                      <a:pt x="2" y="60"/>
                    </a:cubicBezTo>
                    <a:cubicBezTo>
                      <a:pt x="2" y="61"/>
                      <a:pt x="1" y="61"/>
                      <a:pt x="1" y="60"/>
                    </a:cubicBezTo>
                    <a:cubicBezTo>
                      <a:pt x="0" y="60"/>
                      <a:pt x="1" y="62"/>
                      <a:pt x="1" y="63"/>
                    </a:cubicBezTo>
                    <a:cubicBezTo>
                      <a:pt x="1" y="65"/>
                      <a:pt x="1" y="64"/>
                      <a:pt x="2" y="65"/>
                    </a:cubicBezTo>
                    <a:cubicBezTo>
                      <a:pt x="2" y="66"/>
                      <a:pt x="2" y="67"/>
                      <a:pt x="2" y="68"/>
                    </a:cubicBezTo>
                    <a:cubicBezTo>
                      <a:pt x="2" y="70"/>
                      <a:pt x="3" y="73"/>
                      <a:pt x="1" y="73"/>
                    </a:cubicBezTo>
                    <a:cubicBezTo>
                      <a:pt x="0" y="72"/>
                      <a:pt x="1" y="77"/>
                      <a:pt x="1" y="79"/>
                    </a:cubicBezTo>
                    <a:cubicBezTo>
                      <a:pt x="3" y="83"/>
                      <a:pt x="4" y="82"/>
                      <a:pt x="6" y="83"/>
                    </a:cubicBezTo>
                    <a:cubicBezTo>
                      <a:pt x="6" y="83"/>
                      <a:pt x="9" y="89"/>
                      <a:pt x="9" y="90"/>
                    </a:cubicBezTo>
                    <a:cubicBezTo>
                      <a:pt x="9" y="91"/>
                      <a:pt x="8" y="92"/>
                      <a:pt x="9" y="94"/>
                    </a:cubicBezTo>
                    <a:cubicBezTo>
                      <a:pt x="9" y="95"/>
                      <a:pt x="10" y="95"/>
                      <a:pt x="11" y="96"/>
                    </a:cubicBezTo>
                    <a:cubicBezTo>
                      <a:pt x="12" y="96"/>
                      <a:pt x="12" y="96"/>
                      <a:pt x="13" y="98"/>
                    </a:cubicBezTo>
                    <a:cubicBezTo>
                      <a:pt x="13" y="99"/>
                      <a:pt x="14" y="98"/>
                      <a:pt x="14" y="98"/>
                    </a:cubicBezTo>
                    <a:cubicBezTo>
                      <a:pt x="14" y="97"/>
                      <a:pt x="15" y="96"/>
                      <a:pt x="16" y="97"/>
                    </a:cubicBezTo>
                    <a:cubicBezTo>
                      <a:pt x="16" y="98"/>
                      <a:pt x="17" y="100"/>
                      <a:pt x="18" y="99"/>
                    </a:cubicBezTo>
                    <a:cubicBezTo>
                      <a:pt x="18" y="98"/>
                      <a:pt x="16" y="95"/>
                      <a:pt x="16" y="94"/>
                    </a:cubicBezTo>
                    <a:cubicBezTo>
                      <a:pt x="15" y="93"/>
                      <a:pt x="15" y="93"/>
                      <a:pt x="14" y="91"/>
                    </a:cubicBezTo>
                    <a:cubicBezTo>
                      <a:pt x="14" y="89"/>
                      <a:pt x="13" y="88"/>
                      <a:pt x="12" y="87"/>
                    </a:cubicBezTo>
                    <a:cubicBezTo>
                      <a:pt x="11" y="84"/>
                      <a:pt x="10" y="79"/>
                      <a:pt x="9" y="76"/>
                    </a:cubicBezTo>
                    <a:cubicBezTo>
                      <a:pt x="9" y="72"/>
                      <a:pt x="8" y="69"/>
                      <a:pt x="9" y="66"/>
                    </a:cubicBezTo>
                    <a:cubicBezTo>
                      <a:pt x="9" y="64"/>
                      <a:pt x="8" y="59"/>
                      <a:pt x="9" y="59"/>
                    </a:cubicBezTo>
                    <a:cubicBezTo>
                      <a:pt x="10" y="59"/>
                      <a:pt x="9" y="58"/>
                      <a:pt x="9" y="56"/>
                    </a:cubicBezTo>
                    <a:cubicBezTo>
                      <a:pt x="9" y="56"/>
                      <a:pt x="10" y="56"/>
                      <a:pt x="10" y="56"/>
                    </a:cubicBezTo>
                    <a:cubicBezTo>
                      <a:pt x="10" y="55"/>
                      <a:pt x="9" y="54"/>
                      <a:pt x="9" y="53"/>
                    </a:cubicBezTo>
                    <a:cubicBezTo>
                      <a:pt x="8" y="53"/>
                      <a:pt x="8" y="51"/>
                      <a:pt x="9" y="51"/>
                    </a:cubicBezTo>
                    <a:cubicBezTo>
                      <a:pt x="9" y="52"/>
                      <a:pt x="10" y="53"/>
                      <a:pt x="10" y="52"/>
                    </a:cubicBezTo>
                    <a:cubicBezTo>
                      <a:pt x="10" y="52"/>
                      <a:pt x="9" y="49"/>
                      <a:pt x="9" y="49"/>
                    </a:cubicBezTo>
                    <a:cubicBezTo>
                      <a:pt x="11" y="49"/>
                      <a:pt x="9" y="46"/>
                      <a:pt x="8" y="45"/>
                    </a:cubicBezTo>
                    <a:cubicBezTo>
                      <a:pt x="7" y="44"/>
                      <a:pt x="7" y="42"/>
                      <a:pt x="8" y="43"/>
                    </a:cubicBezTo>
                    <a:cubicBezTo>
                      <a:pt x="9" y="43"/>
                      <a:pt x="10" y="45"/>
                      <a:pt x="11" y="46"/>
                    </a:cubicBezTo>
                    <a:cubicBezTo>
                      <a:pt x="11" y="46"/>
                      <a:pt x="11" y="43"/>
                      <a:pt x="11" y="42"/>
                    </a:cubicBezTo>
                    <a:cubicBezTo>
                      <a:pt x="10" y="41"/>
                      <a:pt x="11" y="41"/>
                      <a:pt x="11" y="41"/>
                    </a:cubicBezTo>
                    <a:cubicBezTo>
                      <a:pt x="12" y="40"/>
                      <a:pt x="11" y="39"/>
                      <a:pt x="11" y="38"/>
                    </a:cubicBezTo>
                    <a:cubicBezTo>
                      <a:pt x="11" y="37"/>
                      <a:pt x="11" y="37"/>
                      <a:pt x="12" y="37"/>
                    </a:cubicBezTo>
                    <a:cubicBezTo>
                      <a:pt x="13" y="38"/>
                      <a:pt x="13" y="38"/>
                      <a:pt x="13" y="36"/>
                    </a:cubicBezTo>
                    <a:cubicBezTo>
                      <a:pt x="13" y="35"/>
                      <a:pt x="13" y="33"/>
                      <a:pt x="13" y="33"/>
                    </a:cubicBezTo>
                    <a:cubicBezTo>
                      <a:pt x="14" y="32"/>
                      <a:pt x="15" y="32"/>
                      <a:pt x="15" y="31"/>
                    </a:cubicBezTo>
                    <a:cubicBezTo>
                      <a:pt x="15" y="30"/>
                      <a:pt x="15" y="28"/>
                      <a:pt x="15" y="27"/>
                    </a:cubicBezTo>
                    <a:cubicBezTo>
                      <a:pt x="16" y="27"/>
                      <a:pt x="17" y="26"/>
                      <a:pt x="17" y="25"/>
                    </a:cubicBezTo>
                    <a:cubicBezTo>
                      <a:pt x="18" y="24"/>
                      <a:pt x="18" y="21"/>
                      <a:pt x="19" y="22"/>
                    </a:cubicBezTo>
                    <a:cubicBezTo>
                      <a:pt x="20" y="22"/>
                      <a:pt x="21" y="20"/>
                      <a:pt x="21" y="19"/>
                    </a:cubicBezTo>
                    <a:cubicBezTo>
                      <a:pt x="22" y="18"/>
                      <a:pt x="22" y="18"/>
                      <a:pt x="23" y="18"/>
                    </a:cubicBezTo>
                    <a:cubicBezTo>
                      <a:pt x="23" y="18"/>
                      <a:pt x="24" y="19"/>
                      <a:pt x="25" y="18"/>
                    </a:cubicBezTo>
                    <a:cubicBezTo>
                      <a:pt x="26" y="17"/>
                      <a:pt x="26" y="16"/>
                      <a:pt x="27" y="13"/>
                    </a:cubicBezTo>
                    <a:cubicBezTo>
                      <a:pt x="27" y="11"/>
                      <a:pt x="27" y="9"/>
                      <a:pt x="26" y="6"/>
                    </a:cubicBezTo>
                    <a:cubicBezTo>
                      <a:pt x="26" y="4"/>
                      <a:pt x="25" y="2"/>
                      <a:pt x="23" y="1"/>
                    </a:cubicBezTo>
                    <a:cubicBezTo>
                      <a:pt x="22" y="0"/>
                      <a:pt x="21" y="2"/>
                      <a:pt x="20" y="2"/>
                    </a:cubicBezTo>
                    <a:cubicBezTo>
                      <a:pt x="19" y="3"/>
                      <a:pt x="19" y="4"/>
                      <a:pt x="19" y="6"/>
                    </a:cubicBezTo>
                    <a:cubicBezTo>
                      <a:pt x="20" y="8"/>
                      <a:pt x="19" y="8"/>
                      <a:pt x="18" y="9"/>
                    </a:cubicBezTo>
                    <a:cubicBezTo>
                      <a:pt x="18" y="9"/>
                      <a:pt x="17" y="10"/>
                      <a:pt x="17" y="10"/>
                    </a:cubicBezTo>
                    <a:cubicBezTo>
                      <a:pt x="16" y="11"/>
                      <a:pt x="15" y="10"/>
                      <a:pt x="14" y="10"/>
                    </a:cubicBezTo>
                    <a:cubicBezTo>
                      <a:pt x="14" y="10"/>
                      <a:pt x="14" y="11"/>
                      <a:pt x="13" y="11"/>
                    </a:cubicBezTo>
                    <a:cubicBezTo>
                      <a:pt x="12" y="10"/>
                      <a:pt x="12" y="9"/>
                      <a:pt x="11" y="9"/>
                    </a:cubicBezTo>
                    <a:cubicBezTo>
                      <a:pt x="9" y="8"/>
                      <a:pt x="10" y="10"/>
                      <a:pt x="10" y="12"/>
                    </a:cubicBezTo>
                    <a:cubicBezTo>
                      <a:pt x="10" y="15"/>
                      <a:pt x="9" y="11"/>
                      <a:pt x="8" y="11"/>
                    </a:cubicBezTo>
                    <a:cubicBezTo>
                      <a:pt x="8" y="11"/>
                      <a:pt x="8" y="13"/>
                      <a:pt x="8" y="13"/>
                    </a:cubicBezTo>
                    <a:cubicBezTo>
                      <a:pt x="8" y="14"/>
                      <a:pt x="7" y="13"/>
                      <a:pt x="6" y="14"/>
                    </a:cubicBezTo>
                    <a:cubicBezTo>
                      <a:pt x="5" y="15"/>
                      <a:pt x="7" y="19"/>
                      <a:pt x="5" y="18"/>
                    </a:cubicBezTo>
                    <a:cubicBezTo>
                      <a:pt x="3" y="17"/>
                      <a:pt x="6" y="22"/>
                      <a:pt x="5" y="23"/>
                    </a:cubicBezTo>
                    <a:cubicBezTo>
                      <a:pt x="4" y="24"/>
                      <a:pt x="4" y="23"/>
                      <a:pt x="3" y="22"/>
                    </a:cubicBezTo>
                    <a:cubicBezTo>
                      <a:pt x="2" y="22"/>
                      <a:pt x="2" y="24"/>
                      <a:pt x="2" y="24"/>
                    </a:cubicBezTo>
                    <a:cubicBezTo>
                      <a:pt x="2" y="25"/>
                      <a:pt x="1" y="24"/>
                      <a:pt x="1" y="2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7" name="Freeform 125"/>
              <p:cNvSpPr>
                <a:spLocks noChangeArrowheads="1"/>
              </p:cNvSpPr>
              <p:nvPr/>
            </p:nvSpPr>
            <p:spPr bwMode="auto">
              <a:xfrm>
                <a:off x="1068388" y="442913"/>
                <a:ext cx="3175" cy="6350"/>
              </a:xfrm>
              <a:custGeom>
                <a:avLst/>
                <a:gdLst>
                  <a:gd name="T0" fmla="*/ 3 w 5"/>
                  <a:gd name="T1" fmla="*/ 7 h 8"/>
                  <a:gd name="T2" fmla="*/ 2 w 5"/>
                  <a:gd name="T3" fmla="*/ 1 h 8"/>
                  <a:gd name="T4" fmla="*/ 3 w 5"/>
                  <a:gd name="T5" fmla="*/ 7 h 8"/>
                  <a:gd name="T6" fmla="*/ 0 60000 65536"/>
                  <a:gd name="T7" fmla="*/ 0 60000 65536"/>
                  <a:gd name="T8" fmla="*/ 0 60000 65536"/>
                  <a:gd name="T9" fmla="*/ 0 w 5"/>
                  <a:gd name="T10" fmla="*/ 0 h 8"/>
                  <a:gd name="T11" fmla="*/ 5 w 5"/>
                  <a:gd name="T12" fmla="*/ 8 h 8"/>
                </a:gdLst>
                <a:ahLst/>
                <a:cxnLst>
                  <a:cxn ang="T6">
                    <a:pos x="T0" y="T1"/>
                  </a:cxn>
                  <a:cxn ang="T7">
                    <a:pos x="T2" y="T3"/>
                  </a:cxn>
                  <a:cxn ang="T8">
                    <a:pos x="T4" y="T5"/>
                  </a:cxn>
                </a:cxnLst>
                <a:rect l="T9" t="T10" r="T11" b="T12"/>
                <a:pathLst>
                  <a:path w="5" h="8">
                    <a:moveTo>
                      <a:pt x="3" y="7"/>
                    </a:moveTo>
                    <a:cubicBezTo>
                      <a:pt x="4" y="8"/>
                      <a:pt x="5" y="0"/>
                      <a:pt x="2" y="1"/>
                    </a:cubicBezTo>
                    <a:cubicBezTo>
                      <a:pt x="0" y="1"/>
                      <a:pt x="1" y="6"/>
                      <a:pt x="3"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8" name="Freeform 126"/>
              <p:cNvSpPr>
                <a:spLocks noChangeArrowheads="1"/>
              </p:cNvSpPr>
              <p:nvPr/>
            </p:nvSpPr>
            <p:spPr bwMode="auto">
              <a:xfrm>
                <a:off x="1046163" y="328613"/>
                <a:ext cx="3175" cy="6350"/>
              </a:xfrm>
              <a:custGeom>
                <a:avLst/>
                <a:gdLst>
                  <a:gd name="T0" fmla="*/ 3 w 4"/>
                  <a:gd name="T1" fmla="*/ 5 h 8"/>
                  <a:gd name="T2" fmla="*/ 1 w 4"/>
                  <a:gd name="T3" fmla="*/ 2 h 8"/>
                  <a:gd name="T4" fmla="*/ 0 w 4"/>
                  <a:gd name="T5" fmla="*/ 5 h 8"/>
                  <a:gd name="T6" fmla="*/ 3 w 4"/>
                  <a:gd name="T7" fmla="*/ 7 h 8"/>
                  <a:gd name="T8" fmla="*/ 3 w 4"/>
                  <a:gd name="T9" fmla="*/ 5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5"/>
                    </a:moveTo>
                    <a:cubicBezTo>
                      <a:pt x="3" y="4"/>
                      <a:pt x="1" y="0"/>
                      <a:pt x="1" y="2"/>
                    </a:cubicBezTo>
                    <a:cubicBezTo>
                      <a:pt x="0" y="2"/>
                      <a:pt x="0" y="3"/>
                      <a:pt x="0" y="5"/>
                    </a:cubicBezTo>
                    <a:cubicBezTo>
                      <a:pt x="1" y="6"/>
                      <a:pt x="2" y="6"/>
                      <a:pt x="3" y="7"/>
                    </a:cubicBezTo>
                    <a:cubicBezTo>
                      <a:pt x="4" y="8"/>
                      <a:pt x="4" y="6"/>
                      <a:pt x="3"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89" name="Freeform 127"/>
              <p:cNvSpPr>
                <a:spLocks noChangeArrowheads="1"/>
              </p:cNvSpPr>
              <p:nvPr/>
            </p:nvSpPr>
            <p:spPr bwMode="auto">
              <a:xfrm>
                <a:off x="1046163" y="350838"/>
                <a:ext cx="3175" cy="4763"/>
              </a:xfrm>
              <a:custGeom>
                <a:avLst/>
                <a:gdLst>
                  <a:gd name="T0" fmla="*/ 1 w 4"/>
                  <a:gd name="T1" fmla="*/ 2 h 6"/>
                  <a:gd name="T2" fmla="*/ 3 w 4"/>
                  <a:gd name="T3" fmla="*/ 5 h 6"/>
                  <a:gd name="T4" fmla="*/ 3 w 4"/>
                  <a:gd name="T5" fmla="*/ 4 h 6"/>
                  <a:gd name="T6" fmla="*/ 1 w 4"/>
                  <a:gd name="T7" fmla="*/ 1 h 6"/>
                  <a:gd name="T8" fmla="*/ 1 w 4"/>
                  <a:gd name="T9" fmla="*/ 2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1" y="2"/>
                    </a:moveTo>
                    <a:cubicBezTo>
                      <a:pt x="2" y="3"/>
                      <a:pt x="2" y="4"/>
                      <a:pt x="3" y="5"/>
                    </a:cubicBezTo>
                    <a:cubicBezTo>
                      <a:pt x="4" y="6"/>
                      <a:pt x="4" y="4"/>
                      <a:pt x="3" y="4"/>
                    </a:cubicBezTo>
                    <a:cubicBezTo>
                      <a:pt x="3" y="2"/>
                      <a:pt x="2" y="2"/>
                      <a:pt x="1" y="1"/>
                    </a:cubicBezTo>
                    <a:cubicBezTo>
                      <a:pt x="0" y="0"/>
                      <a:pt x="0" y="1"/>
                      <a:pt x="1"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0" name="Freeform 128"/>
              <p:cNvSpPr>
                <a:spLocks noChangeArrowheads="1"/>
              </p:cNvSpPr>
              <p:nvPr/>
            </p:nvSpPr>
            <p:spPr bwMode="auto">
              <a:xfrm>
                <a:off x="1054100" y="434975"/>
                <a:ext cx="1588" cy="4763"/>
              </a:xfrm>
              <a:custGeom>
                <a:avLst/>
                <a:gdLst>
                  <a:gd name="T0" fmla="*/ 4 w 4"/>
                  <a:gd name="T1" fmla="*/ 7 h 7"/>
                  <a:gd name="T2" fmla="*/ 2 w 4"/>
                  <a:gd name="T3" fmla="*/ 2 h 7"/>
                  <a:gd name="T4" fmla="*/ 1 w 4"/>
                  <a:gd name="T5" fmla="*/ 2 h 7"/>
                  <a:gd name="T6" fmla="*/ 2 w 4"/>
                  <a:gd name="T7" fmla="*/ 6 h 7"/>
                  <a:gd name="T8" fmla="*/ 4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7"/>
                    </a:moveTo>
                    <a:cubicBezTo>
                      <a:pt x="4" y="6"/>
                      <a:pt x="3" y="3"/>
                      <a:pt x="2" y="2"/>
                    </a:cubicBezTo>
                    <a:cubicBezTo>
                      <a:pt x="2" y="0"/>
                      <a:pt x="1" y="0"/>
                      <a:pt x="1" y="2"/>
                    </a:cubicBezTo>
                    <a:cubicBezTo>
                      <a:pt x="1" y="3"/>
                      <a:pt x="0" y="5"/>
                      <a:pt x="2" y="6"/>
                    </a:cubicBezTo>
                    <a:cubicBezTo>
                      <a:pt x="2" y="7"/>
                      <a:pt x="4" y="7"/>
                      <a:pt x="4"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1" name="Freeform 129"/>
              <p:cNvSpPr>
                <a:spLocks noChangeArrowheads="1"/>
              </p:cNvSpPr>
              <p:nvPr/>
            </p:nvSpPr>
            <p:spPr bwMode="auto">
              <a:xfrm>
                <a:off x="1069975" y="415925"/>
                <a:ext cx="1588" cy="4763"/>
              </a:xfrm>
              <a:custGeom>
                <a:avLst/>
                <a:gdLst>
                  <a:gd name="T0" fmla="*/ 1 w 3"/>
                  <a:gd name="T1" fmla="*/ 0 h 7"/>
                  <a:gd name="T2" fmla="*/ 0 w 3"/>
                  <a:gd name="T3" fmla="*/ 1 h 7"/>
                  <a:gd name="T4" fmla="*/ 1 w 3"/>
                  <a:gd name="T5" fmla="*/ 5 h 7"/>
                  <a:gd name="T6" fmla="*/ 1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1" y="0"/>
                    </a:moveTo>
                    <a:cubicBezTo>
                      <a:pt x="1" y="0"/>
                      <a:pt x="0" y="0"/>
                      <a:pt x="0" y="1"/>
                    </a:cubicBezTo>
                    <a:cubicBezTo>
                      <a:pt x="0" y="2"/>
                      <a:pt x="0" y="4"/>
                      <a:pt x="1" y="5"/>
                    </a:cubicBezTo>
                    <a:cubicBezTo>
                      <a:pt x="3" y="7"/>
                      <a:pt x="2" y="2"/>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2" name="Freeform 130"/>
              <p:cNvSpPr>
                <a:spLocks noChangeArrowheads="1"/>
              </p:cNvSpPr>
              <p:nvPr/>
            </p:nvSpPr>
            <p:spPr bwMode="auto">
              <a:xfrm>
                <a:off x="1079500" y="395288"/>
                <a:ext cx="1" cy="3175"/>
              </a:xfrm>
              <a:custGeom>
                <a:avLst/>
                <a:gdLst>
                  <a:gd name="T0" fmla="*/ 1 w 1"/>
                  <a:gd name="T1" fmla="*/ 3 h 3"/>
                  <a:gd name="T2" fmla="*/ 0 w 1"/>
                  <a:gd name="T3" fmla="*/ 0 h 3"/>
                  <a:gd name="T4" fmla="*/ 1 w 1"/>
                  <a:gd name="T5" fmla="*/ 3 h 3"/>
                  <a:gd name="T6" fmla="*/ 0 60000 65536"/>
                  <a:gd name="T7" fmla="*/ 0 60000 65536"/>
                  <a:gd name="T8" fmla="*/ 0 60000 65536"/>
                  <a:gd name="T9" fmla="*/ 0 w 1"/>
                  <a:gd name="T10" fmla="*/ 0 h 3"/>
                  <a:gd name="T11" fmla="*/ 1 w 1"/>
                  <a:gd name="T12" fmla="*/ 3 h 3"/>
                </a:gdLst>
                <a:ahLst/>
                <a:cxnLst>
                  <a:cxn ang="T6">
                    <a:pos x="T0" y="T1"/>
                  </a:cxn>
                  <a:cxn ang="T7">
                    <a:pos x="T2" y="T3"/>
                  </a:cxn>
                  <a:cxn ang="T8">
                    <a:pos x="T4" y="T5"/>
                  </a:cxn>
                </a:cxnLst>
                <a:rect l="T9" t="T10" r="T11" b="T12"/>
                <a:pathLst>
                  <a:path w="1" h="3">
                    <a:moveTo>
                      <a:pt x="1" y="3"/>
                    </a:moveTo>
                    <a:cubicBezTo>
                      <a:pt x="0" y="2"/>
                      <a:pt x="0" y="1"/>
                      <a:pt x="0" y="0"/>
                    </a:cubicBezTo>
                    <a:cubicBezTo>
                      <a:pt x="0" y="1"/>
                      <a:pt x="0" y="2"/>
                      <a:pt x="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3" name="Freeform 131"/>
              <p:cNvSpPr>
                <a:spLocks noChangeArrowheads="1"/>
              </p:cNvSpPr>
              <p:nvPr/>
            </p:nvSpPr>
            <p:spPr bwMode="auto">
              <a:xfrm>
                <a:off x="1006475" y="300038"/>
                <a:ext cx="1588" cy="3175"/>
              </a:xfrm>
              <a:custGeom>
                <a:avLst/>
                <a:gdLst>
                  <a:gd name="T0" fmla="*/ 2 w 3"/>
                  <a:gd name="T1" fmla="*/ 3 h 4"/>
                  <a:gd name="T2" fmla="*/ 3 w 3"/>
                  <a:gd name="T3" fmla="*/ 2 h 4"/>
                  <a:gd name="T4" fmla="*/ 1 w 3"/>
                  <a:gd name="T5" fmla="*/ 1 h 4"/>
                  <a:gd name="T6" fmla="*/ 2 w 3"/>
                  <a:gd name="T7" fmla="*/ 3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2" y="3"/>
                    </a:moveTo>
                    <a:cubicBezTo>
                      <a:pt x="3" y="4"/>
                      <a:pt x="3" y="3"/>
                      <a:pt x="3" y="2"/>
                    </a:cubicBezTo>
                    <a:cubicBezTo>
                      <a:pt x="2" y="2"/>
                      <a:pt x="1" y="1"/>
                      <a:pt x="1" y="1"/>
                    </a:cubicBezTo>
                    <a:cubicBezTo>
                      <a:pt x="0" y="0"/>
                      <a:pt x="2" y="3"/>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4" name="Freeform 132"/>
              <p:cNvSpPr>
                <a:spLocks noChangeArrowheads="1"/>
              </p:cNvSpPr>
              <p:nvPr/>
            </p:nvSpPr>
            <p:spPr bwMode="auto">
              <a:xfrm>
                <a:off x="1004888" y="306388"/>
                <a:ext cx="1588" cy="3175"/>
              </a:xfrm>
              <a:custGeom>
                <a:avLst/>
                <a:gdLst>
                  <a:gd name="T0" fmla="*/ 1 w 3"/>
                  <a:gd name="T1" fmla="*/ 0 h 3"/>
                  <a:gd name="T2" fmla="*/ 2 w 3"/>
                  <a:gd name="T3" fmla="*/ 2 h 3"/>
                  <a:gd name="T4" fmla="*/ 3 w 3"/>
                  <a:gd name="T5" fmla="*/ 1 h 3"/>
                  <a:gd name="T6" fmla="*/ 1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1" y="0"/>
                    </a:moveTo>
                    <a:cubicBezTo>
                      <a:pt x="0" y="0"/>
                      <a:pt x="1" y="2"/>
                      <a:pt x="2" y="2"/>
                    </a:cubicBezTo>
                    <a:cubicBezTo>
                      <a:pt x="2" y="3"/>
                      <a:pt x="3" y="3"/>
                      <a:pt x="3" y="1"/>
                    </a:cubicBezTo>
                    <a:cubicBezTo>
                      <a:pt x="2" y="1"/>
                      <a:pt x="1"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5" name="Freeform 133"/>
              <p:cNvSpPr>
                <a:spLocks noChangeArrowheads="1"/>
              </p:cNvSpPr>
              <p:nvPr/>
            </p:nvSpPr>
            <p:spPr bwMode="auto">
              <a:xfrm>
                <a:off x="1022350" y="466725"/>
                <a:ext cx="4763" cy="11113"/>
              </a:xfrm>
              <a:custGeom>
                <a:avLst/>
                <a:gdLst>
                  <a:gd name="T0" fmla="*/ 0 w 6"/>
                  <a:gd name="T1" fmla="*/ 2 h 15"/>
                  <a:gd name="T2" fmla="*/ 0 w 6"/>
                  <a:gd name="T3" fmla="*/ 10 h 15"/>
                  <a:gd name="T4" fmla="*/ 3 w 6"/>
                  <a:gd name="T5" fmla="*/ 13 h 15"/>
                  <a:gd name="T6" fmla="*/ 5 w 6"/>
                  <a:gd name="T7" fmla="*/ 11 h 15"/>
                  <a:gd name="T8" fmla="*/ 5 w 6"/>
                  <a:gd name="T9" fmla="*/ 7 h 15"/>
                  <a:gd name="T10" fmla="*/ 5 w 6"/>
                  <a:gd name="T11" fmla="*/ 7 h 15"/>
                  <a:gd name="T12" fmla="*/ 0 w 6"/>
                  <a:gd name="T13" fmla="*/ 2 h 15"/>
                  <a:gd name="T14" fmla="*/ 0 60000 65536"/>
                  <a:gd name="T15" fmla="*/ 0 60000 65536"/>
                  <a:gd name="T16" fmla="*/ 0 60000 65536"/>
                  <a:gd name="T17" fmla="*/ 0 60000 65536"/>
                  <a:gd name="T18" fmla="*/ 0 60000 65536"/>
                  <a:gd name="T19" fmla="*/ 0 60000 65536"/>
                  <a:gd name="T20" fmla="*/ 0 60000 65536"/>
                  <a:gd name="T21" fmla="*/ 0 w 6"/>
                  <a:gd name="T22" fmla="*/ 0 h 15"/>
                  <a:gd name="T23" fmla="*/ 6 w 6"/>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5">
                    <a:moveTo>
                      <a:pt x="0" y="2"/>
                    </a:moveTo>
                    <a:cubicBezTo>
                      <a:pt x="0" y="4"/>
                      <a:pt x="0" y="7"/>
                      <a:pt x="0" y="10"/>
                    </a:cubicBezTo>
                    <a:cubicBezTo>
                      <a:pt x="1" y="14"/>
                      <a:pt x="3" y="15"/>
                      <a:pt x="3" y="13"/>
                    </a:cubicBezTo>
                    <a:cubicBezTo>
                      <a:pt x="4" y="12"/>
                      <a:pt x="4" y="12"/>
                      <a:pt x="5" y="11"/>
                    </a:cubicBezTo>
                    <a:cubicBezTo>
                      <a:pt x="6" y="9"/>
                      <a:pt x="5" y="9"/>
                      <a:pt x="5" y="7"/>
                    </a:cubicBezTo>
                    <a:cubicBezTo>
                      <a:pt x="5" y="7"/>
                      <a:pt x="5" y="7"/>
                      <a:pt x="5" y="7"/>
                    </a:cubicBezTo>
                    <a:cubicBezTo>
                      <a:pt x="4" y="6"/>
                      <a:pt x="1"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6" name="Freeform 134"/>
              <p:cNvSpPr>
                <a:spLocks noChangeArrowheads="1"/>
              </p:cNvSpPr>
              <p:nvPr/>
            </p:nvSpPr>
            <p:spPr bwMode="auto">
              <a:xfrm>
                <a:off x="1003300" y="306388"/>
                <a:ext cx="3175" cy="3175"/>
              </a:xfrm>
              <a:custGeom>
                <a:avLst/>
                <a:gdLst>
                  <a:gd name="T0" fmla="*/ 1 w 4"/>
                  <a:gd name="T1" fmla="*/ 1 h 4"/>
                  <a:gd name="T2" fmla="*/ 2 w 4"/>
                  <a:gd name="T3" fmla="*/ 4 h 4"/>
                  <a:gd name="T4" fmla="*/ 1 w 4"/>
                  <a:gd name="T5" fmla="*/ 1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1" y="1"/>
                    </a:moveTo>
                    <a:cubicBezTo>
                      <a:pt x="0" y="2"/>
                      <a:pt x="2" y="4"/>
                      <a:pt x="2" y="4"/>
                    </a:cubicBezTo>
                    <a:cubicBezTo>
                      <a:pt x="4" y="3"/>
                      <a:pt x="1" y="0"/>
                      <a:pt x="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7" name="Freeform 135"/>
              <p:cNvSpPr>
                <a:spLocks noChangeArrowheads="1"/>
              </p:cNvSpPr>
              <p:nvPr/>
            </p:nvSpPr>
            <p:spPr bwMode="auto">
              <a:xfrm>
                <a:off x="1006475" y="296863"/>
                <a:ext cx="4763" cy="6350"/>
              </a:xfrm>
              <a:custGeom>
                <a:avLst/>
                <a:gdLst>
                  <a:gd name="T0" fmla="*/ 1 w 6"/>
                  <a:gd name="T1" fmla="*/ 2 h 8"/>
                  <a:gd name="T2" fmla="*/ 5 w 6"/>
                  <a:gd name="T3" fmla="*/ 7 h 8"/>
                  <a:gd name="T4" fmla="*/ 1 w 6"/>
                  <a:gd name="T5" fmla="*/ 2 h 8"/>
                  <a:gd name="T6" fmla="*/ 0 60000 65536"/>
                  <a:gd name="T7" fmla="*/ 0 60000 65536"/>
                  <a:gd name="T8" fmla="*/ 0 60000 65536"/>
                  <a:gd name="T9" fmla="*/ 0 w 6"/>
                  <a:gd name="T10" fmla="*/ 0 h 8"/>
                  <a:gd name="T11" fmla="*/ 6 w 6"/>
                  <a:gd name="T12" fmla="*/ 8 h 8"/>
                </a:gdLst>
                <a:ahLst/>
                <a:cxnLst>
                  <a:cxn ang="T6">
                    <a:pos x="T0" y="T1"/>
                  </a:cxn>
                  <a:cxn ang="T7">
                    <a:pos x="T2" y="T3"/>
                  </a:cxn>
                  <a:cxn ang="T8">
                    <a:pos x="T4" y="T5"/>
                  </a:cxn>
                </a:cxnLst>
                <a:rect l="T9" t="T10" r="T11" b="T12"/>
                <a:pathLst>
                  <a:path w="6" h="8">
                    <a:moveTo>
                      <a:pt x="1" y="2"/>
                    </a:moveTo>
                    <a:cubicBezTo>
                      <a:pt x="1" y="4"/>
                      <a:pt x="6" y="8"/>
                      <a:pt x="5" y="7"/>
                    </a:cubicBezTo>
                    <a:cubicBezTo>
                      <a:pt x="5" y="4"/>
                      <a:pt x="0" y="0"/>
                      <a:pt x="1"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8" name="Freeform 136"/>
              <p:cNvSpPr>
                <a:spLocks noChangeArrowheads="1"/>
              </p:cNvSpPr>
              <p:nvPr/>
            </p:nvSpPr>
            <p:spPr bwMode="auto">
              <a:xfrm>
                <a:off x="993775" y="317500"/>
                <a:ext cx="4763" cy="4763"/>
              </a:xfrm>
              <a:custGeom>
                <a:avLst/>
                <a:gdLst>
                  <a:gd name="T0" fmla="*/ 2 w 5"/>
                  <a:gd name="T1" fmla="*/ 5 h 7"/>
                  <a:gd name="T2" fmla="*/ 5 w 5"/>
                  <a:gd name="T3" fmla="*/ 5 h 7"/>
                  <a:gd name="T4" fmla="*/ 2 w 5"/>
                  <a:gd name="T5" fmla="*/ 2 h 7"/>
                  <a:gd name="T6" fmla="*/ 0 w 5"/>
                  <a:gd name="T7" fmla="*/ 1 h 7"/>
                  <a:gd name="T8" fmla="*/ 2 w 5"/>
                  <a:gd name="T9" fmla="*/ 5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2" y="5"/>
                    </a:moveTo>
                    <a:cubicBezTo>
                      <a:pt x="2" y="5"/>
                      <a:pt x="5" y="7"/>
                      <a:pt x="5" y="5"/>
                    </a:cubicBezTo>
                    <a:cubicBezTo>
                      <a:pt x="5" y="4"/>
                      <a:pt x="3" y="3"/>
                      <a:pt x="2" y="2"/>
                    </a:cubicBezTo>
                    <a:cubicBezTo>
                      <a:pt x="1" y="1"/>
                      <a:pt x="0" y="0"/>
                      <a:pt x="0" y="1"/>
                    </a:cubicBezTo>
                    <a:cubicBezTo>
                      <a:pt x="0" y="2"/>
                      <a:pt x="0" y="4"/>
                      <a:pt x="2"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799" name="Freeform 137"/>
              <p:cNvSpPr>
                <a:spLocks noChangeArrowheads="1"/>
              </p:cNvSpPr>
              <p:nvPr/>
            </p:nvSpPr>
            <p:spPr bwMode="auto">
              <a:xfrm>
                <a:off x="973138" y="566738"/>
                <a:ext cx="3175" cy="11113"/>
              </a:xfrm>
              <a:custGeom>
                <a:avLst/>
                <a:gdLst>
                  <a:gd name="T0" fmla="*/ 3 w 4"/>
                  <a:gd name="T1" fmla="*/ 9 h 15"/>
                  <a:gd name="T2" fmla="*/ 3 w 4"/>
                  <a:gd name="T3" fmla="*/ 3 h 15"/>
                  <a:gd name="T4" fmla="*/ 1 w 4"/>
                  <a:gd name="T5" fmla="*/ 4 h 15"/>
                  <a:gd name="T6" fmla="*/ 1 w 4"/>
                  <a:gd name="T7" fmla="*/ 12 h 15"/>
                  <a:gd name="T8" fmla="*/ 3 w 4"/>
                  <a:gd name="T9" fmla="*/ 9 h 15"/>
                  <a:gd name="T10" fmla="*/ 0 60000 65536"/>
                  <a:gd name="T11" fmla="*/ 0 60000 65536"/>
                  <a:gd name="T12" fmla="*/ 0 60000 65536"/>
                  <a:gd name="T13" fmla="*/ 0 60000 65536"/>
                  <a:gd name="T14" fmla="*/ 0 60000 65536"/>
                  <a:gd name="T15" fmla="*/ 0 w 4"/>
                  <a:gd name="T16" fmla="*/ 0 h 15"/>
                  <a:gd name="T17" fmla="*/ 4 w 4"/>
                  <a:gd name="T18" fmla="*/ 15 h 15"/>
                </a:gdLst>
                <a:ahLst/>
                <a:cxnLst>
                  <a:cxn ang="T10">
                    <a:pos x="T0" y="T1"/>
                  </a:cxn>
                  <a:cxn ang="T11">
                    <a:pos x="T2" y="T3"/>
                  </a:cxn>
                  <a:cxn ang="T12">
                    <a:pos x="T4" y="T5"/>
                  </a:cxn>
                  <a:cxn ang="T13">
                    <a:pos x="T6" y="T7"/>
                  </a:cxn>
                  <a:cxn ang="T14">
                    <a:pos x="T8" y="T9"/>
                  </a:cxn>
                </a:cxnLst>
                <a:rect l="T15" t="T16" r="T17" b="T18"/>
                <a:pathLst>
                  <a:path w="4" h="15">
                    <a:moveTo>
                      <a:pt x="3" y="9"/>
                    </a:moveTo>
                    <a:cubicBezTo>
                      <a:pt x="3" y="7"/>
                      <a:pt x="4" y="5"/>
                      <a:pt x="3" y="3"/>
                    </a:cubicBezTo>
                    <a:cubicBezTo>
                      <a:pt x="2" y="0"/>
                      <a:pt x="1" y="2"/>
                      <a:pt x="1" y="4"/>
                    </a:cubicBezTo>
                    <a:cubicBezTo>
                      <a:pt x="0" y="6"/>
                      <a:pt x="0" y="9"/>
                      <a:pt x="1" y="12"/>
                    </a:cubicBezTo>
                    <a:cubicBezTo>
                      <a:pt x="2" y="15"/>
                      <a:pt x="3" y="10"/>
                      <a:pt x="3"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0" name="Freeform 138"/>
              <p:cNvSpPr>
                <a:spLocks noChangeArrowheads="1"/>
              </p:cNvSpPr>
              <p:nvPr/>
            </p:nvSpPr>
            <p:spPr bwMode="auto">
              <a:xfrm>
                <a:off x="1006475" y="311150"/>
                <a:ext cx="7938" cy="15875"/>
              </a:xfrm>
              <a:custGeom>
                <a:avLst/>
                <a:gdLst>
                  <a:gd name="T0" fmla="*/ 4 w 9"/>
                  <a:gd name="T1" fmla="*/ 6 h 23"/>
                  <a:gd name="T2" fmla="*/ 4 w 9"/>
                  <a:gd name="T3" fmla="*/ 4 h 23"/>
                  <a:gd name="T4" fmla="*/ 2 w 9"/>
                  <a:gd name="T5" fmla="*/ 1 h 23"/>
                  <a:gd name="T6" fmla="*/ 0 w 9"/>
                  <a:gd name="T7" fmla="*/ 5 h 23"/>
                  <a:gd name="T8" fmla="*/ 1 w 9"/>
                  <a:gd name="T9" fmla="*/ 7 h 23"/>
                  <a:gd name="T10" fmla="*/ 1 w 9"/>
                  <a:gd name="T11" fmla="*/ 11 h 23"/>
                  <a:gd name="T12" fmla="*/ 2 w 9"/>
                  <a:gd name="T13" fmla="*/ 15 h 23"/>
                  <a:gd name="T14" fmla="*/ 5 w 9"/>
                  <a:gd name="T15" fmla="*/ 20 h 23"/>
                  <a:gd name="T16" fmla="*/ 8 w 9"/>
                  <a:gd name="T17" fmla="*/ 19 h 23"/>
                  <a:gd name="T18" fmla="*/ 7 w 9"/>
                  <a:gd name="T19" fmla="*/ 15 h 23"/>
                  <a:gd name="T20" fmla="*/ 6 w 9"/>
                  <a:gd name="T21" fmla="*/ 12 h 23"/>
                  <a:gd name="T22" fmla="*/ 7 w 9"/>
                  <a:gd name="T23" fmla="*/ 13 h 23"/>
                  <a:gd name="T24" fmla="*/ 6 w 9"/>
                  <a:gd name="T25" fmla="*/ 8 h 23"/>
                  <a:gd name="T26" fmla="*/ 4 w 9"/>
                  <a:gd name="T27" fmla="*/ 6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23"/>
                  <a:gd name="T44" fmla="*/ 9 w 9"/>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23">
                    <a:moveTo>
                      <a:pt x="4" y="6"/>
                    </a:moveTo>
                    <a:cubicBezTo>
                      <a:pt x="4" y="5"/>
                      <a:pt x="4" y="5"/>
                      <a:pt x="4" y="4"/>
                    </a:cubicBezTo>
                    <a:cubicBezTo>
                      <a:pt x="3" y="3"/>
                      <a:pt x="2" y="0"/>
                      <a:pt x="2" y="1"/>
                    </a:cubicBezTo>
                    <a:cubicBezTo>
                      <a:pt x="1" y="2"/>
                      <a:pt x="0" y="3"/>
                      <a:pt x="0" y="5"/>
                    </a:cubicBezTo>
                    <a:cubicBezTo>
                      <a:pt x="1" y="6"/>
                      <a:pt x="3" y="7"/>
                      <a:pt x="1" y="7"/>
                    </a:cubicBezTo>
                    <a:cubicBezTo>
                      <a:pt x="0" y="8"/>
                      <a:pt x="1" y="9"/>
                      <a:pt x="1" y="11"/>
                    </a:cubicBezTo>
                    <a:cubicBezTo>
                      <a:pt x="1" y="13"/>
                      <a:pt x="1" y="14"/>
                      <a:pt x="2" y="15"/>
                    </a:cubicBezTo>
                    <a:cubicBezTo>
                      <a:pt x="3" y="17"/>
                      <a:pt x="4" y="20"/>
                      <a:pt x="5" y="20"/>
                    </a:cubicBezTo>
                    <a:cubicBezTo>
                      <a:pt x="4" y="16"/>
                      <a:pt x="9" y="23"/>
                      <a:pt x="8" y="19"/>
                    </a:cubicBezTo>
                    <a:cubicBezTo>
                      <a:pt x="8" y="18"/>
                      <a:pt x="7" y="17"/>
                      <a:pt x="7" y="15"/>
                    </a:cubicBezTo>
                    <a:cubicBezTo>
                      <a:pt x="6" y="14"/>
                      <a:pt x="5" y="13"/>
                      <a:pt x="6" y="12"/>
                    </a:cubicBezTo>
                    <a:cubicBezTo>
                      <a:pt x="6" y="12"/>
                      <a:pt x="7" y="13"/>
                      <a:pt x="7" y="13"/>
                    </a:cubicBezTo>
                    <a:cubicBezTo>
                      <a:pt x="9" y="13"/>
                      <a:pt x="6" y="9"/>
                      <a:pt x="6" y="8"/>
                    </a:cubicBezTo>
                    <a:cubicBezTo>
                      <a:pt x="5" y="8"/>
                      <a:pt x="4" y="7"/>
                      <a:pt x="4"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1" name="Freeform 139"/>
              <p:cNvSpPr>
                <a:spLocks noChangeArrowheads="1"/>
              </p:cNvSpPr>
              <p:nvPr/>
            </p:nvSpPr>
            <p:spPr bwMode="auto">
              <a:xfrm>
                <a:off x="319088" y="274638"/>
                <a:ext cx="7938" cy="4763"/>
              </a:xfrm>
              <a:custGeom>
                <a:avLst/>
                <a:gdLst>
                  <a:gd name="T0" fmla="*/ 2 w 10"/>
                  <a:gd name="T1" fmla="*/ 6 h 6"/>
                  <a:gd name="T2" fmla="*/ 9 w 10"/>
                  <a:gd name="T3" fmla="*/ 5 h 6"/>
                  <a:gd name="T4" fmla="*/ 9 w 10"/>
                  <a:gd name="T5" fmla="*/ 2 h 6"/>
                  <a:gd name="T6" fmla="*/ 3 w 10"/>
                  <a:gd name="T7" fmla="*/ 2 h 6"/>
                  <a:gd name="T8" fmla="*/ 2 w 10"/>
                  <a:gd name="T9" fmla="*/ 6 h 6"/>
                  <a:gd name="T10" fmla="*/ 0 60000 65536"/>
                  <a:gd name="T11" fmla="*/ 0 60000 65536"/>
                  <a:gd name="T12" fmla="*/ 0 60000 65536"/>
                  <a:gd name="T13" fmla="*/ 0 60000 65536"/>
                  <a:gd name="T14" fmla="*/ 0 60000 65536"/>
                  <a:gd name="T15" fmla="*/ 0 w 10"/>
                  <a:gd name="T16" fmla="*/ 0 h 6"/>
                  <a:gd name="T17" fmla="*/ 10 w 10"/>
                  <a:gd name="T18" fmla="*/ 6 h 6"/>
                </a:gdLst>
                <a:ahLst/>
                <a:cxnLst>
                  <a:cxn ang="T10">
                    <a:pos x="T0" y="T1"/>
                  </a:cxn>
                  <a:cxn ang="T11">
                    <a:pos x="T2" y="T3"/>
                  </a:cxn>
                  <a:cxn ang="T12">
                    <a:pos x="T4" y="T5"/>
                  </a:cxn>
                  <a:cxn ang="T13">
                    <a:pos x="T6" y="T7"/>
                  </a:cxn>
                  <a:cxn ang="T14">
                    <a:pos x="T8" y="T9"/>
                  </a:cxn>
                </a:cxnLst>
                <a:rect l="T15" t="T16" r="T17" b="T18"/>
                <a:pathLst>
                  <a:path w="10" h="6">
                    <a:moveTo>
                      <a:pt x="2" y="6"/>
                    </a:moveTo>
                    <a:cubicBezTo>
                      <a:pt x="4" y="6"/>
                      <a:pt x="7" y="6"/>
                      <a:pt x="9" y="5"/>
                    </a:cubicBezTo>
                    <a:cubicBezTo>
                      <a:pt x="10" y="5"/>
                      <a:pt x="10" y="2"/>
                      <a:pt x="9" y="2"/>
                    </a:cubicBezTo>
                    <a:cubicBezTo>
                      <a:pt x="9" y="0"/>
                      <a:pt x="5" y="2"/>
                      <a:pt x="3" y="2"/>
                    </a:cubicBezTo>
                    <a:cubicBezTo>
                      <a:pt x="0" y="3"/>
                      <a:pt x="0" y="5"/>
                      <a:pt x="2"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2" name="Freeform 140"/>
              <p:cNvSpPr>
                <a:spLocks noChangeArrowheads="1"/>
              </p:cNvSpPr>
              <p:nvPr/>
            </p:nvSpPr>
            <p:spPr bwMode="auto">
              <a:xfrm>
                <a:off x="322263" y="255588"/>
                <a:ext cx="7938" cy="6350"/>
              </a:xfrm>
              <a:custGeom>
                <a:avLst/>
                <a:gdLst>
                  <a:gd name="T0" fmla="*/ 5 w 11"/>
                  <a:gd name="T1" fmla="*/ 1 h 9"/>
                  <a:gd name="T2" fmla="*/ 8 w 11"/>
                  <a:gd name="T3" fmla="*/ 7 h 9"/>
                  <a:gd name="T4" fmla="*/ 10 w 11"/>
                  <a:gd name="T5" fmla="*/ 3 h 9"/>
                  <a:gd name="T6" fmla="*/ 5 w 11"/>
                  <a:gd name="T7" fmla="*/ 1 h 9"/>
                  <a:gd name="T8" fmla="*/ 0 60000 65536"/>
                  <a:gd name="T9" fmla="*/ 0 60000 65536"/>
                  <a:gd name="T10" fmla="*/ 0 60000 65536"/>
                  <a:gd name="T11" fmla="*/ 0 60000 65536"/>
                  <a:gd name="T12" fmla="*/ 0 w 11"/>
                  <a:gd name="T13" fmla="*/ 0 h 9"/>
                  <a:gd name="T14" fmla="*/ 11 w 11"/>
                  <a:gd name="T15" fmla="*/ 9 h 9"/>
                </a:gdLst>
                <a:ahLst/>
                <a:cxnLst>
                  <a:cxn ang="T8">
                    <a:pos x="T0" y="T1"/>
                  </a:cxn>
                  <a:cxn ang="T9">
                    <a:pos x="T2" y="T3"/>
                  </a:cxn>
                  <a:cxn ang="T10">
                    <a:pos x="T4" y="T5"/>
                  </a:cxn>
                  <a:cxn ang="T11">
                    <a:pos x="T6" y="T7"/>
                  </a:cxn>
                </a:cxnLst>
                <a:rect l="T12" t="T13" r="T14" b="T15"/>
                <a:pathLst>
                  <a:path w="11" h="9">
                    <a:moveTo>
                      <a:pt x="5" y="1"/>
                    </a:moveTo>
                    <a:cubicBezTo>
                      <a:pt x="0" y="3"/>
                      <a:pt x="4" y="9"/>
                      <a:pt x="8" y="7"/>
                    </a:cubicBezTo>
                    <a:cubicBezTo>
                      <a:pt x="9" y="5"/>
                      <a:pt x="11" y="4"/>
                      <a:pt x="10" y="3"/>
                    </a:cubicBezTo>
                    <a:cubicBezTo>
                      <a:pt x="9" y="2"/>
                      <a:pt x="8" y="0"/>
                      <a:pt x="5"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3" name="Freeform 141"/>
              <p:cNvSpPr>
                <a:spLocks noChangeArrowheads="1"/>
              </p:cNvSpPr>
              <p:nvPr/>
            </p:nvSpPr>
            <p:spPr bwMode="auto">
              <a:xfrm>
                <a:off x="327025" y="269875"/>
                <a:ext cx="3175" cy="1588"/>
              </a:xfrm>
              <a:custGeom>
                <a:avLst/>
                <a:gdLst>
                  <a:gd name="T0" fmla="*/ 0 w 4"/>
                  <a:gd name="T1" fmla="*/ 0 h 3"/>
                  <a:gd name="T2" fmla="*/ 2 w 4"/>
                  <a:gd name="T3" fmla="*/ 3 h 3"/>
                  <a:gd name="T4" fmla="*/ 4 w 4"/>
                  <a:gd name="T5" fmla="*/ 1 h 3"/>
                  <a:gd name="T6" fmla="*/ 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cubicBezTo>
                      <a:pt x="0" y="1"/>
                      <a:pt x="0" y="3"/>
                      <a:pt x="2" y="3"/>
                    </a:cubicBezTo>
                    <a:cubicBezTo>
                      <a:pt x="3" y="3"/>
                      <a:pt x="4" y="2"/>
                      <a:pt x="4" y="1"/>
                    </a:cubicBezTo>
                    <a:cubicBezTo>
                      <a:pt x="3" y="0"/>
                      <a:pt x="2" y="0"/>
                      <a:pt x="0"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4" name="Freeform 142"/>
              <p:cNvSpPr>
                <a:spLocks noChangeArrowheads="1"/>
              </p:cNvSpPr>
              <p:nvPr/>
            </p:nvSpPr>
            <p:spPr bwMode="auto">
              <a:xfrm>
                <a:off x="454025" y="677863"/>
                <a:ext cx="6350" cy="6350"/>
              </a:xfrm>
              <a:custGeom>
                <a:avLst/>
                <a:gdLst>
                  <a:gd name="T0" fmla="*/ 0 w 8"/>
                  <a:gd name="T1" fmla="*/ 5 h 8"/>
                  <a:gd name="T2" fmla="*/ 8 w 8"/>
                  <a:gd name="T3" fmla="*/ 8 h 8"/>
                  <a:gd name="T4" fmla="*/ 8 w 8"/>
                  <a:gd name="T5" fmla="*/ 4 h 8"/>
                  <a:gd name="T6" fmla="*/ 0 w 8"/>
                  <a:gd name="T7" fmla="*/ 5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0" y="5"/>
                    </a:moveTo>
                    <a:cubicBezTo>
                      <a:pt x="2" y="6"/>
                      <a:pt x="5" y="7"/>
                      <a:pt x="8" y="8"/>
                    </a:cubicBezTo>
                    <a:cubicBezTo>
                      <a:pt x="7" y="8"/>
                      <a:pt x="8" y="7"/>
                      <a:pt x="8" y="4"/>
                    </a:cubicBezTo>
                    <a:cubicBezTo>
                      <a:pt x="8" y="0"/>
                      <a:pt x="3" y="3"/>
                      <a:pt x="0"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5" name="Freeform 143"/>
              <p:cNvSpPr>
                <a:spLocks noChangeArrowheads="1"/>
              </p:cNvSpPr>
              <p:nvPr/>
            </p:nvSpPr>
            <p:spPr bwMode="auto">
              <a:xfrm>
                <a:off x="582613" y="728663"/>
                <a:ext cx="3175" cy="1588"/>
              </a:xfrm>
              <a:custGeom>
                <a:avLst/>
                <a:gdLst>
                  <a:gd name="T0" fmla="*/ 0 w 5"/>
                  <a:gd name="T1" fmla="*/ 1 h 2"/>
                  <a:gd name="T2" fmla="*/ 5 w 5"/>
                  <a:gd name="T3" fmla="*/ 2 h 2"/>
                  <a:gd name="T4" fmla="*/ 5 w 5"/>
                  <a:gd name="T5" fmla="*/ 2 h 2"/>
                  <a:gd name="T6" fmla="*/ 0 w 5"/>
                  <a:gd name="T7" fmla="*/ 1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1"/>
                    </a:moveTo>
                    <a:cubicBezTo>
                      <a:pt x="2" y="1"/>
                      <a:pt x="4" y="2"/>
                      <a:pt x="5" y="2"/>
                    </a:cubicBezTo>
                    <a:cubicBezTo>
                      <a:pt x="5" y="2"/>
                      <a:pt x="5" y="2"/>
                      <a:pt x="5" y="2"/>
                    </a:cubicBezTo>
                    <a:cubicBezTo>
                      <a:pt x="4" y="0"/>
                      <a:pt x="2" y="0"/>
                      <a:pt x="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6" name="Freeform 144"/>
              <p:cNvSpPr>
                <a:spLocks noChangeArrowheads="1"/>
              </p:cNvSpPr>
              <p:nvPr/>
            </p:nvSpPr>
            <p:spPr bwMode="auto">
              <a:xfrm>
                <a:off x="292100" y="292100"/>
                <a:ext cx="14288" cy="12700"/>
              </a:xfrm>
              <a:custGeom>
                <a:avLst/>
                <a:gdLst>
                  <a:gd name="T0" fmla="*/ 17 w 18"/>
                  <a:gd name="T1" fmla="*/ 1 h 17"/>
                  <a:gd name="T2" fmla="*/ 13 w 18"/>
                  <a:gd name="T3" fmla="*/ 2 h 17"/>
                  <a:gd name="T4" fmla="*/ 12 w 18"/>
                  <a:gd name="T5" fmla="*/ 3 h 17"/>
                  <a:gd name="T6" fmla="*/ 9 w 18"/>
                  <a:gd name="T7" fmla="*/ 5 h 17"/>
                  <a:gd name="T8" fmla="*/ 3 w 18"/>
                  <a:gd name="T9" fmla="*/ 16 h 17"/>
                  <a:gd name="T10" fmla="*/ 11 w 18"/>
                  <a:gd name="T11" fmla="*/ 10 h 17"/>
                  <a:gd name="T12" fmla="*/ 14 w 18"/>
                  <a:gd name="T13" fmla="*/ 5 h 17"/>
                  <a:gd name="T14" fmla="*/ 17 w 18"/>
                  <a:gd name="T15" fmla="*/ 1 h 17"/>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7"/>
                  <a:gd name="T26" fmla="*/ 18 w 18"/>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7">
                    <a:moveTo>
                      <a:pt x="17" y="1"/>
                    </a:moveTo>
                    <a:cubicBezTo>
                      <a:pt x="16" y="0"/>
                      <a:pt x="14" y="1"/>
                      <a:pt x="13" y="2"/>
                    </a:cubicBezTo>
                    <a:cubicBezTo>
                      <a:pt x="12" y="2"/>
                      <a:pt x="12" y="3"/>
                      <a:pt x="12" y="3"/>
                    </a:cubicBezTo>
                    <a:cubicBezTo>
                      <a:pt x="11" y="4"/>
                      <a:pt x="10" y="4"/>
                      <a:pt x="9" y="5"/>
                    </a:cubicBezTo>
                    <a:cubicBezTo>
                      <a:pt x="5" y="7"/>
                      <a:pt x="0" y="14"/>
                      <a:pt x="3" y="16"/>
                    </a:cubicBezTo>
                    <a:cubicBezTo>
                      <a:pt x="6" y="17"/>
                      <a:pt x="9" y="13"/>
                      <a:pt x="11" y="10"/>
                    </a:cubicBezTo>
                    <a:cubicBezTo>
                      <a:pt x="12" y="8"/>
                      <a:pt x="13" y="6"/>
                      <a:pt x="14" y="5"/>
                    </a:cubicBezTo>
                    <a:cubicBezTo>
                      <a:pt x="15" y="4"/>
                      <a:pt x="18" y="2"/>
                      <a:pt x="17"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7" name="Freeform 145"/>
              <p:cNvSpPr>
                <a:spLocks noChangeArrowheads="1"/>
              </p:cNvSpPr>
              <p:nvPr/>
            </p:nvSpPr>
            <p:spPr bwMode="auto">
              <a:xfrm>
                <a:off x="374650" y="271463"/>
                <a:ext cx="9525" cy="4763"/>
              </a:xfrm>
              <a:custGeom>
                <a:avLst/>
                <a:gdLst>
                  <a:gd name="T0" fmla="*/ 12 w 13"/>
                  <a:gd name="T1" fmla="*/ 4 h 7"/>
                  <a:gd name="T2" fmla="*/ 8 w 13"/>
                  <a:gd name="T3" fmla="*/ 2 h 7"/>
                  <a:gd name="T4" fmla="*/ 4 w 13"/>
                  <a:gd name="T5" fmla="*/ 0 h 7"/>
                  <a:gd name="T6" fmla="*/ 2 w 13"/>
                  <a:gd name="T7" fmla="*/ 0 h 7"/>
                  <a:gd name="T8" fmla="*/ 0 w 13"/>
                  <a:gd name="T9" fmla="*/ 4 h 7"/>
                  <a:gd name="T10" fmla="*/ 7 w 13"/>
                  <a:gd name="T11" fmla="*/ 7 h 7"/>
                  <a:gd name="T12" fmla="*/ 12 w 13"/>
                  <a:gd name="T13" fmla="*/ 4 h 7"/>
                  <a:gd name="T14" fmla="*/ 0 60000 65536"/>
                  <a:gd name="T15" fmla="*/ 0 60000 65536"/>
                  <a:gd name="T16" fmla="*/ 0 60000 65536"/>
                  <a:gd name="T17" fmla="*/ 0 60000 65536"/>
                  <a:gd name="T18" fmla="*/ 0 60000 65536"/>
                  <a:gd name="T19" fmla="*/ 0 60000 65536"/>
                  <a:gd name="T20" fmla="*/ 0 60000 65536"/>
                  <a:gd name="T21" fmla="*/ 0 w 13"/>
                  <a:gd name="T22" fmla="*/ 0 h 7"/>
                  <a:gd name="T23" fmla="*/ 13 w 1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7">
                    <a:moveTo>
                      <a:pt x="12" y="4"/>
                    </a:moveTo>
                    <a:cubicBezTo>
                      <a:pt x="11" y="3"/>
                      <a:pt x="10" y="3"/>
                      <a:pt x="8" y="2"/>
                    </a:cubicBezTo>
                    <a:cubicBezTo>
                      <a:pt x="7" y="2"/>
                      <a:pt x="6" y="1"/>
                      <a:pt x="4" y="0"/>
                    </a:cubicBezTo>
                    <a:cubicBezTo>
                      <a:pt x="3" y="1"/>
                      <a:pt x="3" y="0"/>
                      <a:pt x="2" y="0"/>
                    </a:cubicBezTo>
                    <a:cubicBezTo>
                      <a:pt x="1" y="1"/>
                      <a:pt x="0" y="3"/>
                      <a:pt x="0" y="4"/>
                    </a:cubicBezTo>
                    <a:cubicBezTo>
                      <a:pt x="0" y="6"/>
                      <a:pt x="4" y="7"/>
                      <a:pt x="7" y="7"/>
                    </a:cubicBezTo>
                    <a:cubicBezTo>
                      <a:pt x="9" y="7"/>
                      <a:pt x="13" y="6"/>
                      <a:pt x="1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8" name="Freeform 146"/>
              <p:cNvSpPr>
                <a:spLocks noChangeArrowheads="1"/>
              </p:cNvSpPr>
              <p:nvPr/>
            </p:nvSpPr>
            <p:spPr bwMode="auto">
              <a:xfrm>
                <a:off x="371475" y="287338"/>
                <a:ext cx="6350" cy="7938"/>
              </a:xfrm>
              <a:custGeom>
                <a:avLst/>
                <a:gdLst>
                  <a:gd name="T0" fmla="*/ 0 w 10"/>
                  <a:gd name="T1" fmla="*/ 10 h 12"/>
                  <a:gd name="T2" fmla="*/ 7 w 10"/>
                  <a:gd name="T3" fmla="*/ 9 h 12"/>
                  <a:gd name="T4" fmla="*/ 10 w 10"/>
                  <a:gd name="T5" fmla="*/ 2 h 12"/>
                  <a:gd name="T6" fmla="*/ 3 w 10"/>
                  <a:gd name="T7" fmla="*/ 3 h 12"/>
                  <a:gd name="T8" fmla="*/ 0 w 10"/>
                  <a:gd name="T9" fmla="*/ 10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0" y="10"/>
                    </a:moveTo>
                    <a:cubicBezTo>
                      <a:pt x="1" y="12"/>
                      <a:pt x="5" y="11"/>
                      <a:pt x="7" y="9"/>
                    </a:cubicBezTo>
                    <a:cubicBezTo>
                      <a:pt x="10" y="8"/>
                      <a:pt x="10" y="4"/>
                      <a:pt x="10" y="2"/>
                    </a:cubicBezTo>
                    <a:cubicBezTo>
                      <a:pt x="7" y="2"/>
                      <a:pt x="5" y="0"/>
                      <a:pt x="3" y="3"/>
                    </a:cubicBezTo>
                    <a:cubicBezTo>
                      <a:pt x="1" y="5"/>
                      <a:pt x="0" y="8"/>
                      <a:pt x="0" y="1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09" name="Freeform 147"/>
              <p:cNvSpPr>
                <a:spLocks noChangeArrowheads="1"/>
              </p:cNvSpPr>
              <p:nvPr/>
            </p:nvSpPr>
            <p:spPr bwMode="auto">
              <a:xfrm>
                <a:off x="927100" y="706438"/>
                <a:ext cx="1588" cy="1588"/>
              </a:xfrm>
              <a:custGeom>
                <a:avLst/>
                <a:gdLst>
                  <a:gd name="T0" fmla="*/ 1 w 2"/>
                  <a:gd name="T1" fmla="*/ 0 h 1"/>
                  <a:gd name="T2" fmla="*/ 0 w 2"/>
                  <a:gd name="T3" fmla="*/ 1 h 1"/>
                  <a:gd name="T4" fmla="*/ 2 w 2"/>
                  <a:gd name="T5" fmla="*/ 0 h 1"/>
                  <a:gd name="T6" fmla="*/ 1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1" y="0"/>
                    </a:moveTo>
                    <a:cubicBezTo>
                      <a:pt x="1" y="1"/>
                      <a:pt x="1" y="1"/>
                      <a:pt x="0" y="1"/>
                    </a:cubicBezTo>
                    <a:cubicBezTo>
                      <a:pt x="1" y="1"/>
                      <a:pt x="2" y="1"/>
                      <a:pt x="2" y="0"/>
                    </a:cubicBezTo>
                    <a:cubicBezTo>
                      <a:pt x="2" y="0"/>
                      <a:pt x="2"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0" name="Freeform 148"/>
              <p:cNvSpPr>
                <a:spLocks noChangeArrowheads="1"/>
              </p:cNvSpPr>
              <p:nvPr/>
            </p:nvSpPr>
            <p:spPr bwMode="auto">
              <a:xfrm>
                <a:off x="376238" y="311150"/>
                <a:ext cx="36513" cy="46038"/>
              </a:xfrm>
              <a:custGeom>
                <a:avLst/>
                <a:gdLst>
                  <a:gd name="T0" fmla="*/ 46 w 47"/>
                  <a:gd name="T1" fmla="*/ 40 h 59"/>
                  <a:gd name="T2" fmla="*/ 46 w 47"/>
                  <a:gd name="T3" fmla="*/ 31 h 59"/>
                  <a:gd name="T4" fmla="*/ 45 w 47"/>
                  <a:gd name="T5" fmla="*/ 26 h 59"/>
                  <a:gd name="T6" fmla="*/ 46 w 47"/>
                  <a:gd name="T7" fmla="*/ 20 h 59"/>
                  <a:gd name="T8" fmla="*/ 37 w 47"/>
                  <a:gd name="T9" fmla="*/ 20 h 59"/>
                  <a:gd name="T10" fmla="*/ 46 w 47"/>
                  <a:gd name="T11" fmla="*/ 6 h 59"/>
                  <a:gd name="T12" fmla="*/ 44 w 47"/>
                  <a:gd name="T13" fmla="*/ 1 h 59"/>
                  <a:gd name="T14" fmla="*/ 34 w 47"/>
                  <a:gd name="T15" fmla="*/ 5 h 59"/>
                  <a:gd name="T16" fmla="*/ 27 w 47"/>
                  <a:gd name="T17" fmla="*/ 7 h 59"/>
                  <a:gd name="T18" fmla="*/ 23 w 47"/>
                  <a:gd name="T19" fmla="*/ 4 h 59"/>
                  <a:gd name="T20" fmla="*/ 15 w 47"/>
                  <a:gd name="T21" fmla="*/ 6 h 59"/>
                  <a:gd name="T22" fmla="*/ 14 w 47"/>
                  <a:gd name="T23" fmla="*/ 12 h 59"/>
                  <a:gd name="T24" fmla="*/ 13 w 47"/>
                  <a:gd name="T25" fmla="*/ 14 h 59"/>
                  <a:gd name="T26" fmla="*/ 16 w 47"/>
                  <a:gd name="T27" fmla="*/ 21 h 59"/>
                  <a:gd name="T28" fmla="*/ 13 w 47"/>
                  <a:gd name="T29" fmla="*/ 29 h 59"/>
                  <a:gd name="T30" fmla="*/ 6 w 47"/>
                  <a:gd name="T31" fmla="*/ 26 h 59"/>
                  <a:gd name="T32" fmla="*/ 2 w 47"/>
                  <a:gd name="T33" fmla="*/ 29 h 59"/>
                  <a:gd name="T34" fmla="*/ 3 w 47"/>
                  <a:gd name="T35" fmla="*/ 37 h 59"/>
                  <a:gd name="T36" fmla="*/ 7 w 47"/>
                  <a:gd name="T37" fmla="*/ 41 h 59"/>
                  <a:gd name="T38" fmla="*/ 10 w 47"/>
                  <a:gd name="T39" fmla="*/ 45 h 59"/>
                  <a:gd name="T40" fmla="*/ 18 w 47"/>
                  <a:gd name="T41" fmla="*/ 50 h 59"/>
                  <a:gd name="T42" fmla="*/ 23 w 47"/>
                  <a:gd name="T43" fmla="*/ 57 h 59"/>
                  <a:gd name="T44" fmla="*/ 31 w 47"/>
                  <a:gd name="T45" fmla="*/ 55 h 59"/>
                  <a:gd name="T46" fmla="*/ 32 w 47"/>
                  <a:gd name="T47" fmla="*/ 52 h 59"/>
                  <a:gd name="T48" fmla="*/ 37 w 47"/>
                  <a:gd name="T49" fmla="*/ 50 h 59"/>
                  <a:gd name="T50" fmla="*/ 46 w 47"/>
                  <a:gd name="T51" fmla="*/ 40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
                  <a:gd name="T79" fmla="*/ 0 h 59"/>
                  <a:gd name="T80" fmla="*/ 47 w 47"/>
                  <a:gd name="T81" fmla="*/ 59 h 5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 h="59">
                    <a:moveTo>
                      <a:pt x="46" y="40"/>
                    </a:moveTo>
                    <a:cubicBezTo>
                      <a:pt x="47" y="38"/>
                      <a:pt x="47" y="33"/>
                      <a:pt x="46" y="31"/>
                    </a:cubicBezTo>
                    <a:cubicBezTo>
                      <a:pt x="45" y="29"/>
                      <a:pt x="44" y="28"/>
                      <a:pt x="45" y="26"/>
                    </a:cubicBezTo>
                    <a:cubicBezTo>
                      <a:pt x="45" y="24"/>
                      <a:pt x="46" y="22"/>
                      <a:pt x="46" y="20"/>
                    </a:cubicBezTo>
                    <a:cubicBezTo>
                      <a:pt x="45" y="15"/>
                      <a:pt x="40" y="22"/>
                      <a:pt x="37" y="20"/>
                    </a:cubicBezTo>
                    <a:cubicBezTo>
                      <a:pt x="32" y="16"/>
                      <a:pt x="45" y="9"/>
                      <a:pt x="46" y="6"/>
                    </a:cubicBezTo>
                    <a:cubicBezTo>
                      <a:pt x="47" y="4"/>
                      <a:pt x="46" y="2"/>
                      <a:pt x="44" y="1"/>
                    </a:cubicBezTo>
                    <a:cubicBezTo>
                      <a:pt x="39" y="0"/>
                      <a:pt x="38" y="3"/>
                      <a:pt x="34" y="5"/>
                    </a:cubicBezTo>
                    <a:cubicBezTo>
                      <a:pt x="33" y="6"/>
                      <a:pt x="29" y="8"/>
                      <a:pt x="27" y="7"/>
                    </a:cubicBezTo>
                    <a:cubicBezTo>
                      <a:pt x="26" y="6"/>
                      <a:pt x="26" y="4"/>
                      <a:pt x="23" y="4"/>
                    </a:cubicBezTo>
                    <a:cubicBezTo>
                      <a:pt x="20" y="4"/>
                      <a:pt x="18" y="4"/>
                      <a:pt x="15" y="6"/>
                    </a:cubicBezTo>
                    <a:cubicBezTo>
                      <a:pt x="12" y="8"/>
                      <a:pt x="12" y="11"/>
                      <a:pt x="14" y="12"/>
                    </a:cubicBezTo>
                    <a:cubicBezTo>
                      <a:pt x="16" y="13"/>
                      <a:pt x="16" y="13"/>
                      <a:pt x="13" y="14"/>
                    </a:cubicBezTo>
                    <a:cubicBezTo>
                      <a:pt x="10" y="16"/>
                      <a:pt x="16" y="19"/>
                      <a:pt x="16" y="21"/>
                    </a:cubicBezTo>
                    <a:cubicBezTo>
                      <a:pt x="17" y="23"/>
                      <a:pt x="16" y="27"/>
                      <a:pt x="13" y="29"/>
                    </a:cubicBezTo>
                    <a:cubicBezTo>
                      <a:pt x="10" y="31"/>
                      <a:pt x="7" y="28"/>
                      <a:pt x="6" y="26"/>
                    </a:cubicBezTo>
                    <a:cubicBezTo>
                      <a:pt x="5" y="23"/>
                      <a:pt x="2" y="27"/>
                      <a:pt x="2" y="29"/>
                    </a:cubicBezTo>
                    <a:cubicBezTo>
                      <a:pt x="0" y="32"/>
                      <a:pt x="1" y="35"/>
                      <a:pt x="3" y="37"/>
                    </a:cubicBezTo>
                    <a:cubicBezTo>
                      <a:pt x="4" y="39"/>
                      <a:pt x="6" y="39"/>
                      <a:pt x="7" y="41"/>
                    </a:cubicBezTo>
                    <a:cubicBezTo>
                      <a:pt x="7" y="42"/>
                      <a:pt x="8" y="44"/>
                      <a:pt x="10" y="45"/>
                    </a:cubicBezTo>
                    <a:cubicBezTo>
                      <a:pt x="14" y="46"/>
                      <a:pt x="17" y="47"/>
                      <a:pt x="18" y="50"/>
                    </a:cubicBezTo>
                    <a:cubicBezTo>
                      <a:pt x="20" y="53"/>
                      <a:pt x="20" y="55"/>
                      <a:pt x="23" y="57"/>
                    </a:cubicBezTo>
                    <a:cubicBezTo>
                      <a:pt x="26" y="59"/>
                      <a:pt x="29" y="58"/>
                      <a:pt x="31" y="55"/>
                    </a:cubicBezTo>
                    <a:cubicBezTo>
                      <a:pt x="31" y="54"/>
                      <a:pt x="32" y="53"/>
                      <a:pt x="32" y="52"/>
                    </a:cubicBezTo>
                    <a:cubicBezTo>
                      <a:pt x="33" y="50"/>
                      <a:pt x="35" y="50"/>
                      <a:pt x="37" y="50"/>
                    </a:cubicBezTo>
                    <a:cubicBezTo>
                      <a:pt x="41" y="48"/>
                      <a:pt x="45" y="43"/>
                      <a:pt x="46" y="4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1" name="Freeform 149"/>
              <p:cNvSpPr>
                <a:spLocks noChangeArrowheads="1"/>
              </p:cNvSpPr>
              <p:nvPr/>
            </p:nvSpPr>
            <p:spPr bwMode="auto">
              <a:xfrm>
                <a:off x="387350" y="247650"/>
                <a:ext cx="9525" cy="3175"/>
              </a:xfrm>
              <a:custGeom>
                <a:avLst/>
                <a:gdLst>
                  <a:gd name="T0" fmla="*/ 6 w 13"/>
                  <a:gd name="T1" fmla="*/ 5 h 5"/>
                  <a:gd name="T2" fmla="*/ 11 w 13"/>
                  <a:gd name="T3" fmla="*/ 3 h 5"/>
                  <a:gd name="T4" fmla="*/ 8 w 13"/>
                  <a:gd name="T5" fmla="*/ 0 h 5"/>
                  <a:gd name="T6" fmla="*/ 2 w 13"/>
                  <a:gd name="T7" fmla="*/ 2 h 5"/>
                  <a:gd name="T8" fmla="*/ 6 w 13"/>
                  <a:gd name="T9" fmla="*/ 5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6" y="5"/>
                    </a:moveTo>
                    <a:cubicBezTo>
                      <a:pt x="7" y="5"/>
                      <a:pt x="10" y="4"/>
                      <a:pt x="11" y="3"/>
                    </a:cubicBezTo>
                    <a:cubicBezTo>
                      <a:pt x="13" y="0"/>
                      <a:pt x="10" y="0"/>
                      <a:pt x="8" y="0"/>
                    </a:cubicBezTo>
                    <a:cubicBezTo>
                      <a:pt x="5" y="0"/>
                      <a:pt x="3" y="0"/>
                      <a:pt x="2" y="2"/>
                    </a:cubicBezTo>
                    <a:cubicBezTo>
                      <a:pt x="0" y="4"/>
                      <a:pt x="3" y="5"/>
                      <a:pt x="6"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2" name="Freeform 150"/>
              <p:cNvSpPr>
                <a:spLocks noChangeArrowheads="1"/>
              </p:cNvSpPr>
              <p:nvPr/>
            </p:nvSpPr>
            <p:spPr bwMode="auto">
              <a:xfrm>
                <a:off x="341313" y="323850"/>
                <a:ext cx="9525" cy="4763"/>
              </a:xfrm>
              <a:custGeom>
                <a:avLst/>
                <a:gdLst>
                  <a:gd name="T0" fmla="*/ 8 w 11"/>
                  <a:gd name="T1" fmla="*/ 2 h 8"/>
                  <a:gd name="T2" fmla="*/ 3 w 11"/>
                  <a:gd name="T3" fmla="*/ 6 h 8"/>
                  <a:gd name="T4" fmla="*/ 8 w 11"/>
                  <a:gd name="T5" fmla="*/ 2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8" y="2"/>
                    </a:moveTo>
                    <a:cubicBezTo>
                      <a:pt x="7" y="0"/>
                      <a:pt x="0" y="3"/>
                      <a:pt x="3" y="6"/>
                    </a:cubicBezTo>
                    <a:cubicBezTo>
                      <a:pt x="5" y="8"/>
                      <a:pt x="11" y="2"/>
                      <a:pt x="8"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3" name="Freeform 151"/>
              <p:cNvSpPr>
                <a:spLocks noChangeArrowheads="1"/>
              </p:cNvSpPr>
              <p:nvPr/>
            </p:nvSpPr>
            <p:spPr bwMode="auto">
              <a:xfrm>
                <a:off x="280988" y="320675"/>
                <a:ext cx="100013" cy="90488"/>
              </a:xfrm>
              <a:custGeom>
                <a:avLst/>
                <a:gdLst>
                  <a:gd name="T0" fmla="*/ 108 w 132"/>
                  <a:gd name="T1" fmla="*/ 54 h 120"/>
                  <a:gd name="T2" fmla="*/ 106 w 132"/>
                  <a:gd name="T3" fmla="*/ 40 h 120"/>
                  <a:gd name="T4" fmla="*/ 105 w 132"/>
                  <a:gd name="T5" fmla="*/ 31 h 120"/>
                  <a:gd name="T6" fmla="*/ 105 w 132"/>
                  <a:gd name="T7" fmla="*/ 19 h 120"/>
                  <a:gd name="T8" fmla="*/ 108 w 132"/>
                  <a:gd name="T9" fmla="*/ 14 h 120"/>
                  <a:gd name="T10" fmla="*/ 111 w 132"/>
                  <a:gd name="T11" fmla="*/ 1 h 120"/>
                  <a:gd name="T12" fmla="*/ 95 w 132"/>
                  <a:gd name="T13" fmla="*/ 6 h 120"/>
                  <a:gd name="T14" fmla="*/ 103 w 132"/>
                  <a:gd name="T15" fmla="*/ 13 h 120"/>
                  <a:gd name="T16" fmla="*/ 98 w 132"/>
                  <a:gd name="T17" fmla="*/ 15 h 120"/>
                  <a:gd name="T18" fmla="*/ 86 w 132"/>
                  <a:gd name="T19" fmla="*/ 13 h 120"/>
                  <a:gd name="T20" fmla="*/ 84 w 132"/>
                  <a:gd name="T21" fmla="*/ 29 h 120"/>
                  <a:gd name="T22" fmla="*/ 84 w 132"/>
                  <a:gd name="T23" fmla="*/ 44 h 120"/>
                  <a:gd name="T24" fmla="*/ 79 w 132"/>
                  <a:gd name="T25" fmla="*/ 44 h 120"/>
                  <a:gd name="T26" fmla="*/ 78 w 132"/>
                  <a:gd name="T27" fmla="*/ 31 h 120"/>
                  <a:gd name="T28" fmla="*/ 66 w 132"/>
                  <a:gd name="T29" fmla="*/ 20 h 120"/>
                  <a:gd name="T30" fmla="*/ 64 w 132"/>
                  <a:gd name="T31" fmla="*/ 30 h 120"/>
                  <a:gd name="T32" fmla="*/ 58 w 132"/>
                  <a:gd name="T33" fmla="*/ 31 h 120"/>
                  <a:gd name="T34" fmla="*/ 45 w 132"/>
                  <a:gd name="T35" fmla="*/ 26 h 120"/>
                  <a:gd name="T36" fmla="*/ 37 w 132"/>
                  <a:gd name="T37" fmla="*/ 34 h 120"/>
                  <a:gd name="T38" fmla="*/ 43 w 132"/>
                  <a:gd name="T39" fmla="*/ 20 h 120"/>
                  <a:gd name="T40" fmla="*/ 35 w 132"/>
                  <a:gd name="T41" fmla="*/ 21 h 120"/>
                  <a:gd name="T42" fmla="*/ 13 w 132"/>
                  <a:gd name="T43" fmla="*/ 37 h 120"/>
                  <a:gd name="T44" fmla="*/ 8 w 132"/>
                  <a:gd name="T45" fmla="*/ 45 h 120"/>
                  <a:gd name="T46" fmla="*/ 3 w 132"/>
                  <a:gd name="T47" fmla="*/ 61 h 120"/>
                  <a:gd name="T48" fmla="*/ 20 w 132"/>
                  <a:gd name="T49" fmla="*/ 60 h 120"/>
                  <a:gd name="T50" fmla="*/ 4 w 132"/>
                  <a:gd name="T51" fmla="*/ 71 h 120"/>
                  <a:gd name="T52" fmla="*/ 21 w 132"/>
                  <a:gd name="T53" fmla="*/ 77 h 120"/>
                  <a:gd name="T54" fmla="*/ 44 w 132"/>
                  <a:gd name="T55" fmla="*/ 80 h 120"/>
                  <a:gd name="T56" fmla="*/ 25 w 132"/>
                  <a:gd name="T57" fmla="*/ 83 h 120"/>
                  <a:gd name="T58" fmla="*/ 12 w 132"/>
                  <a:gd name="T59" fmla="*/ 101 h 120"/>
                  <a:gd name="T60" fmla="*/ 30 w 132"/>
                  <a:gd name="T61" fmla="*/ 110 h 120"/>
                  <a:gd name="T62" fmla="*/ 59 w 132"/>
                  <a:gd name="T63" fmla="*/ 111 h 120"/>
                  <a:gd name="T64" fmla="*/ 73 w 132"/>
                  <a:gd name="T65" fmla="*/ 104 h 120"/>
                  <a:gd name="T66" fmla="*/ 85 w 132"/>
                  <a:gd name="T67" fmla="*/ 93 h 120"/>
                  <a:gd name="T68" fmla="*/ 95 w 132"/>
                  <a:gd name="T69" fmla="*/ 98 h 120"/>
                  <a:gd name="T70" fmla="*/ 110 w 132"/>
                  <a:gd name="T71" fmla="*/ 101 h 120"/>
                  <a:gd name="T72" fmla="*/ 120 w 132"/>
                  <a:gd name="T73" fmla="*/ 88 h 120"/>
                  <a:gd name="T74" fmla="*/ 117 w 132"/>
                  <a:gd name="T75" fmla="*/ 84 h 120"/>
                  <a:gd name="T76" fmla="*/ 127 w 132"/>
                  <a:gd name="T77" fmla="*/ 82 h 120"/>
                  <a:gd name="T78" fmla="*/ 128 w 132"/>
                  <a:gd name="T79" fmla="*/ 72 h 120"/>
                  <a:gd name="T80" fmla="*/ 111 w 132"/>
                  <a:gd name="T81" fmla="*/ 62 h 1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2"/>
                  <a:gd name="T124" fmla="*/ 0 h 120"/>
                  <a:gd name="T125" fmla="*/ 132 w 132"/>
                  <a:gd name="T126" fmla="*/ 120 h 1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2" h="120">
                    <a:moveTo>
                      <a:pt x="111" y="62"/>
                    </a:moveTo>
                    <a:cubicBezTo>
                      <a:pt x="110" y="59"/>
                      <a:pt x="109" y="57"/>
                      <a:pt x="108" y="54"/>
                    </a:cubicBezTo>
                    <a:cubicBezTo>
                      <a:pt x="107" y="52"/>
                      <a:pt x="109" y="49"/>
                      <a:pt x="109" y="46"/>
                    </a:cubicBezTo>
                    <a:cubicBezTo>
                      <a:pt x="108" y="44"/>
                      <a:pt x="106" y="43"/>
                      <a:pt x="106" y="40"/>
                    </a:cubicBezTo>
                    <a:cubicBezTo>
                      <a:pt x="106" y="38"/>
                      <a:pt x="106" y="37"/>
                      <a:pt x="106" y="36"/>
                    </a:cubicBezTo>
                    <a:cubicBezTo>
                      <a:pt x="106" y="34"/>
                      <a:pt x="105" y="33"/>
                      <a:pt x="105" y="31"/>
                    </a:cubicBezTo>
                    <a:cubicBezTo>
                      <a:pt x="105" y="28"/>
                      <a:pt x="106" y="26"/>
                      <a:pt x="106" y="24"/>
                    </a:cubicBezTo>
                    <a:cubicBezTo>
                      <a:pt x="106" y="22"/>
                      <a:pt x="104" y="21"/>
                      <a:pt x="105" y="19"/>
                    </a:cubicBezTo>
                    <a:cubicBezTo>
                      <a:pt x="105" y="18"/>
                      <a:pt x="107" y="17"/>
                      <a:pt x="107" y="16"/>
                    </a:cubicBezTo>
                    <a:cubicBezTo>
                      <a:pt x="108" y="15"/>
                      <a:pt x="108" y="15"/>
                      <a:pt x="108" y="14"/>
                    </a:cubicBezTo>
                    <a:cubicBezTo>
                      <a:pt x="108" y="12"/>
                      <a:pt x="111" y="12"/>
                      <a:pt x="112" y="10"/>
                    </a:cubicBezTo>
                    <a:cubicBezTo>
                      <a:pt x="112" y="7"/>
                      <a:pt x="114" y="2"/>
                      <a:pt x="111" y="1"/>
                    </a:cubicBezTo>
                    <a:cubicBezTo>
                      <a:pt x="108" y="0"/>
                      <a:pt x="103" y="1"/>
                      <a:pt x="100" y="2"/>
                    </a:cubicBezTo>
                    <a:cubicBezTo>
                      <a:pt x="97" y="2"/>
                      <a:pt x="96" y="4"/>
                      <a:pt x="95" y="6"/>
                    </a:cubicBezTo>
                    <a:cubicBezTo>
                      <a:pt x="94" y="8"/>
                      <a:pt x="97" y="8"/>
                      <a:pt x="98" y="9"/>
                    </a:cubicBezTo>
                    <a:cubicBezTo>
                      <a:pt x="100" y="10"/>
                      <a:pt x="102" y="11"/>
                      <a:pt x="103" y="13"/>
                    </a:cubicBezTo>
                    <a:cubicBezTo>
                      <a:pt x="103" y="14"/>
                      <a:pt x="105" y="19"/>
                      <a:pt x="102" y="19"/>
                    </a:cubicBezTo>
                    <a:cubicBezTo>
                      <a:pt x="100" y="19"/>
                      <a:pt x="100" y="16"/>
                      <a:pt x="98" y="15"/>
                    </a:cubicBezTo>
                    <a:cubicBezTo>
                      <a:pt x="96" y="14"/>
                      <a:pt x="93" y="15"/>
                      <a:pt x="91" y="14"/>
                    </a:cubicBezTo>
                    <a:cubicBezTo>
                      <a:pt x="90" y="13"/>
                      <a:pt x="89" y="12"/>
                      <a:pt x="86" y="13"/>
                    </a:cubicBezTo>
                    <a:cubicBezTo>
                      <a:pt x="84" y="14"/>
                      <a:pt x="84" y="17"/>
                      <a:pt x="84" y="18"/>
                    </a:cubicBezTo>
                    <a:cubicBezTo>
                      <a:pt x="84" y="22"/>
                      <a:pt x="84" y="26"/>
                      <a:pt x="84" y="29"/>
                    </a:cubicBezTo>
                    <a:cubicBezTo>
                      <a:pt x="85" y="32"/>
                      <a:pt x="84" y="34"/>
                      <a:pt x="85" y="37"/>
                    </a:cubicBezTo>
                    <a:cubicBezTo>
                      <a:pt x="85" y="39"/>
                      <a:pt x="86" y="41"/>
                      <a:pt x="84" y="44"/>
                    </a:cubicBezTo>
                    <a:cubicBezTo>
                      <a:pt x="83" y="45"/>
                      <a:pt x="81" y="46"/>
                      <a:pt x="80" y="46"/>
                    </a:cubicBezTo>
                    <a:cubicBezTo>
                      <a:pt x="80" y="45"/>
                      <a:pt x="79" y="44"/>
                      <a:pt x="79" y="44"/>
                    </a:cubicBezTo>
                    <a:cubicBezTo>
                      <a:pt x="79" y="42"/>
                      <a:pt x="79" y="41"/>
                      <a:pt x="79" y="40"/>
                    </a:cubicBezTo>
                    <a:cubicBezTo>
                      <a:pt x="79" y="37"/>
                      <a:pt x="78" y="34"/>
                      <a:pt x="78" y="31"/>
                    </a:cubicBezTo>
                    <a:cubicBezTo>
                      <a:pt x="78" y="27"/>
                      <a:pt x="77" y="22"/>
                      <a:pt x="73" y="20"/>
                    </a:cubicBezTo>
                    <a:cubicBezTo>
                      <a:pt x="72" y="20"/>
                      <a:pt x="65" y="18"/>
                      <a:pt x="66" y="20"/>
                    </a:cubicBezTo>
                    <a:cubicBezTo>
                      <a:pt x="66" y="23"/>
                      <a:pt x="69" y="25"/>
                      <a:pt x="68" y="28"/>
                    </a:cubicBezTo>
                    <a:cubicBezTo>
                      <a:pt x="68" y="29"/>
                      <a:pt x="65" y="30"/>
                      <a:pt x="64" y="30"/>
                    </a:cubicBezTo>
                    <a:cubicBezTo>
                      <a:pt x="62" y="30"/>
                      <a:pt x="61" y="31"/>
                      <a:pt x="59" y="33"/>
                    </a:cubicBezTo>
                    <a:cubicBezTo>
                      <a:pt x="55" y="37"/>
                      <a:pt x="57" y="33"/>
                      <a:pt x="58" y="31"/>
                    </a:cubicBezTo>
                    <a:cubicBezTo>
                      <a:pt x="60" y="27"/>
                      <a:pt x="58" y="25"/>
                      <a:pt x="55" y="24"/>
                    </a:cubicBezTo>
                    <a:cubicBezTo>
                      <a:pt x="53" y="23"/>
                      <a:pt x="47" y="22"/>
                      <a:pt x="45" y="26"/>
                    </a:cubicBezTo>
                    <a:cubicBezTo>
                      <a:pt x="44" y="27"/>
                      <a:pt x="44" y="29"/>
                      <a:pt x="43" y="31"/>
                    </a:cubicBezTo>
                    <a:cubicBezTo>
                      <a:pt x="41" y="32"/>
                      <a:pt x="39" y="33"/>
                      <a:pt x="37" y="34"/>
                    </a:cubicBezTo>
                    <a:cubicBezTo>
                      <a:pt x="31" y="35"/>
                      <a:pt x="41" y="27"/>
                      <a:pt x="42" y="25"/>
                    </a:cubicBezTo>
                    <a:cubicBezTo>
                      <a:pt x="42" y="23"/>
                      <a:pt x="44" y="22"/>
                      <a:pt x="43" y="20"/>
                    </a:cubicBezTo>
                    <a:cubicBezTo>
                      <a:pt x="43" y="18"/>
                      <a:pt x="42" y="16"/>
                      <a:pt x="39" y="17"/>
                    </a:cubicBezTo>
                    <a:cubicBezTo>
                      <a:pt x="38" y="18"/>
                      <a:pt x="36" y="20"/>
                      <a:pt x="35" y="21"/>
                    </a:cubicBezTo>
                    <a:cubicBezTo>
                      <a:pt x="32" y="24"/>
                      <a:pt x="29" y="25"/>
                      <a:pt x="26" y="27"/>
                    </a:cubicBezTo>
                    <a:cubicBezTo>
                      <a:pt x="21" y="29"/>
                      <a:pt x="16" y="34"/>
                      <a:pt x="13" y="37"/>
                    </a:cubicBezTo>
                    <a:cubicBezTo>
                      <a:pt x="10" y="39"/>
                      <a:pt x="7" y="41"/>
                      <a:pt x="6" y="43"/>
                    </a:cubicBezTo>
                    <a:cubicBezTo>
                      <a:pt x="4" y="46"/>
                      <a:pt x="7" y="45"/>
                      <a:pt x="8" y="45"/>
                    </a:cubicBezTo>
                    <a:cubicBezTo>
                      <a:pt x="13" y="44"/>
                      <a:pt x="5" y="50"/>
                      <a:pt x="4" y="50"/>
                    </a:cubicBezTo>
                    <a:cubicBezTo>
                      <a:pt x="1" y="53"/>
                      <a:pt x="1" y="59"/>
                      <a:pt x="3" y="61"/>
                    </a:cubicBezTo>
                    <a:cubicBezTo>
                      <a:pt x="5" y="62"/>
                      <a:pt x="10" y="63"/>
                      <a:pt x="13" y="62"/>
                    </a:cubicBezTo>
                    <a:cubicBezTo>
                      <a:pt x="15" y="62"/>
                      <a:pt x="17" y="60"/>
                      <a:pt x="20" y="60"/>
                    </a:cubicBezTo>
                    <a:cubicBezTo>
                      <a:pt x="24" y="59"/>
                      <a:pt x="18" y="63"/>
                      <a:pt x="17" y="63"/>
                    </a:cubicBezTo>
                    <a:cubicBezTo>
                      <a:pt x="14" y="65"/>
                      <a:pt x="5" y="67"/>
                      <a:pt x="4" y="71"/>
                    </a:cubicBezTo>
                    <a:cubicBezTo>
                      <a:pt x="4" y="74"/>
                      <a:pt x="6" y="78"/>
                      <a:pt x="8" y="80"/>
                    </a:cubicBezTo>
                    <a:cubicBezTo>
                      <a:pt x="11" y="83"/>
                      <a:pt x="16" y="79"/>
                      <a:pt x="21" y="77"/>
                    </a:cubicBezTo>
                    <a:cubicBezTo>
                      <a:pt x="27" y="75"/>
                      <a:pt x="32" y="76"/>
                      <a:pt x="39" y="76"/>
                    </a:cubicBezTo>
                    <a:cubicBezTo>
                      <a:pt x="40" y="76"/>
                      <a:pt x="50" y="77"/>
                      <a:pt x="44" y="80"/>
                    </a:cubicBezTo>
                    <a:cubicBezTo>
                      <a:pt x="43" y="81"/>
                      <a:pt x="39" y="81"/>
                      <a:pt x="37" y="81"/>
                    </a:cubicBezTo>
                    <a:cubicBezTo>
                      <a:pt x="33" y="82"/>
                      <a:pt x="29" y="83"/>
                      <a:pt x="25" y="83"/>
                    </a:cubicBezTo>
                    <a:cubicBezTo>
                      <a:pt x="21" y="84"/>
                      <a:pt x="0" y="89"/>
                      <a:pt x="6" y="96"/>
                    </a:cubicBezTo>
                    <a:cubicBezTo>
                      <a:pt x="8" y="98"/>
                      <a:pt x="10" y="99"/>
                      <a:pt x="12" y="101"/>
                    </a:cubicBezTo>
                    <a:cubicBezTo>
                      <a:pt x="14" y="105"/>
                      <a:pt x="19" y="105"/>
                      <a:pt x="24" y="103"/>
                    </a:cubicBezTo>
                    <a:cubicBezTo>
                      <a:pt x="30" y="102"/>
                      <a:pt x="30" y="104"/>
                      <a:pt x="30" y="110"/>
                    </a:cubicBezTo>
                    <a:cubicBezTo>
                      <a:pt x="30" y="115"/>
                      <a:pt x="33" y="120"/>
                      <a:pt x="39" y="117"/>
                    </a:cubicBezTo>
                    <a:cubicBezTo>
                      <a:pt x="46" y="114"/>
                      <a:pt x="53" y="114"/>
                      <a:pt x="59" y="111"/>
                    </a:cubicBezTo>
                    <a:cubicBezTo>
                      <a:pt x="61" y="110"/>
                      <a:pt x="64" y="109"/>
                      <a:pt x="66" y="108"/>
                    </a:cubicBezTo>
                    <a:cubicBezTo>
                      <a:pt x="69" y="106"/>
                      <a:pt x="70" y="104"/>
                      <a:pt x="73" y="104"/>
                    </a:cubicBezTo>
                    <a:cubicBezTo>
                      <a:pt x="79" y="103"/>
                      <a:pt x="80" y="101"/>
                      <a:pt x="81" y="96"/>
                    </a:cubicBezTo>
                    <a:cubicBezTo>
                      <a:pt x="81" y="94"/>
                      <a:pt x="84" y="88"/>
                      <a:pt x="85" y="93"/>
                    </a:cubicBezTo>
                    <a:cubicBezTo>
                      <a:pt x="86" y="95"/>
                      <a:pt x="86" y="98"/>
                      <a:pt x="89" y="98"/>
                    </a:cubicBezTo>
                    <a:cubicBezTo>
                      <a:pt x="91" y="98"/>
                      <a:pt x="93" y="97"/>
                      <a:pt x="95" y="98"/>
                    </a:cubicBezTo>
                    <a:cubicBezTo>
                      <a:pt x="97" y="98"/>
                      <a:pt x="97" y="99"/>
                      <a:pt x="98" y="101"/>
                    </a:cubicBezTo>
                    <a:cubicBezTo>
                      <a:pt x="100" y="103"/>
                      <a:pt x="107" y="101"/>
                      <a:pt x="110" y="101"/>
                    </a:cubicBezTo>
                    <a:cubicBezTo>
                      <a:pt x="116" y="101"/>
                      <a:pt x="118" y="99"/>
                      <a:pt x="122" y="96"/>
                    </a:cubicBezTo>
                    <a:cubicBezTo>
                      <a:pt x="124" y="94"/>
                      <a:pt x="122" y="89"/>
                      <a:pt x="120" y="88"/>
                    </a:cubicBezTo>
                    <a:cubicBezTo>
                      <a:pt x="118" y="88"/>
                      <a:pt x="117" y="89"/>
                      <a:pt x="115" y="88"/>
                    </a:cubicBezTo>
                    <a:cubicBezTo>
                      <a:pt x="114" y="87"/>
                      <a:pt x="114" y="85"/>
                      <a:pt x="117" y="84"/>
                    </a:cubicBezTo>
                    <a:cubicBezTo>
                      <a:pt x="120" y="83"/>
                      <a:pt x="120" y="81"/>
                      <a:pt x="123" y="80"/>
                    </a:cubicBezTo>
                    <a:cubicBezTo>
                      <a:pt x="124" y="79"/>
                      <a:pt x="125" y="83"/>
                      <a:pt x="127" y="82"/>
                    </a:cubicBezTo>
                    <a:cubicBezTo>
                      <a:pt x="129" y="82"/>
                      <a:pt x="130" y="80"/>
                      <a:pt x="130" y="78"/>
                    </a:cubicBezTo>
                    <a:cubicBezTo>
                      <a:pt x="132" y="75"/>
                      <a:pt x="130" y="74"/>
                      <a:pt x="128" y="72"/>
                    </a:cubicBezTo>
                    <a:cubicBezTo>
                      <a:pt x="126" y="68"/>
                      <a:pt x="127" y="64"/>
                      <a:pt x="121" y="64"/>
                    </a:cubicBezTo>
                    <a:cubicBezTo>
                      <a:pt x="117" y="64"/>
                      <a:pt x="112" y="65"/>
                      <a:pt x="111" y="6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4" name="Freeform 152"/>
              <p:cNvSpPr>
                <a:spLocks noChangeArrowheads="1"/>
              </p:cNvSpPr>
              <p:nvPr/>
            </p:nvSpPr>
            <p:spPr bwMode="auto">
              <a:xfrm>
                <a:off x="942975" y="696913"/>
                <a:ext cx="3175" cy="1588"/>
              </a:xfrm>
              <a:custGeom>
                <a:avLst/>
                <a:gdLst>
                  <a:gd name="T0" fmla="*/ 2 w 4"/>
                  <a:gd name="T1" fmla="*/ 2 h 4"/>
                  <a:gd name="T2" fmla="*/ 0 w 4"/>
                  <a:gd name="T3" fmla="*/ 3 h 4"/>
                  <a:gd name="T4" fmla="*/ 0 w 4"/>
                  <a:gd name="T5" fmla="*/ 4 h 4"/>
                  <a:gd name="T6" fmla="*/ 4 w 4"/>
                  <a:gd name="T7" fmla="*/ 1 h 4"/>
                  <a:gd name="T8" fmla="*/ 3 w 4"/>
                  <a:gd name="T9" fmla="*/ 0 h 4"/>
                  <a:gd name="T10" fmla="*/ 2 w 4"/>
                  <a:gd name="T11" fmla="*/ 2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2" y="2"/>
                    </a:moveTo>
                    <a:cubicBezTo>
                      <a:pt x="1" y="3"/>
                      <a:pt x="1" y="2"/>
                      <a:pt x="0" y="3"/>
                    </a:cubicBezTo>
                    <a:cubicBezTo>
                      <a:pt x="0" y="3"/>
                      <a:pt x="0" y="4"/>
                      <a:pt x="0" y="4"/>
                    </a:cubicBezTo>
                    <a:cubicBezTo>
                      <a:pt x="1" y="3"/>
                      <a:pt x="3" y="2"/>
                      <a:pt x="4" y="1"/>
                    </a:cubicBezTo>
                    <a:cubicBezTo>
                      <a:pt x="4" y="0"/>
                      <a:pt x="4" y="0"/>
                      <a:pt x="3" y="0"/>
                    </a:cubicBezTo>
                    <a:cubicBezTo>
                      <a:pt x="2" y="0"/>
                      <a:pt x="2" y="1"/>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5" name="Freeform 153"/>
              <p:cNvSpPr>
                <a:spLocks noChangeArrowheads="1"/>
              </p:cNvSpPr>
              <p:nvPr/>
            </p:nvSpPr>
            <p:spPr bwMode="auto">
              <a:xfrm>
                <a:off x="931863" y="703263"/>
                <a:ext cx="1588" cy="3175"/>
              </a:xfrm>
              <a:custGeom>
                <a:avLst/>
                <a:gdLst>
                  <a:gd name="T0" fmla="*/ 0 w 2"/>
                  <a:gd name="T1" fmla="*/ 3 h 3"/>
                  <a:gd name="T2" fmla="*/ 2 w 2"/>
                  <a:gd name="T3" fmla="*/ 2 h 3"/>
                  <a:gd name="T4" fmla="*/ 0 w 2"/>
                  <a:gd name="T5" fmla="*/ 3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cubicBezTo>
                      <a:pt x="0" y="2"/>
                      <a:pt x="1" y="2"/>
                      <a:pt x="2" y="2"/>
                    </a:cubicBezTo>
                    <a:cubicBezTo>
                      <a:pt x="1" y="0"/>
                      <a:pt x="0" y="1"/>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6" name="Freeform 154"/>
              <p:cNvSpPr>
                <a:spLocks noChangeArrowheads="1"/>
              </p:cNvSpPr>
              <p:nvPr/>
            </p:nvSpPr>
            <p:spPr bwMode="auto">
              <a:xfrm>
                <a:off x="944563" y="320675"/>
                <a:ext cx="3175" cy="4763"/>
              </a:xfrm>
              <a:custGeom>
                <a:avLst/>
                <a:gdLst>
                  <a:gd name="T0" fmla="*/ 3 w 4"/>
                  <a:gd name="T1" fmla="*/ 3 h 6"/>
                  <a:gd name="T2" fmla="*/ 0 w 4"/>
                  <a:gd name="T3" fmla="*/ 0 h 6"/>
                  <a:gd name="T4" fmla="*/ 3 w 4"/>
                  <a:gd name="T5" fmla="*/ 4 h 6"/>
                  <a:gd name="T6" fmla="*/ 3 w 4"/>
                  <a:gd name="T7" fmla="*/ 3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3" y="3"/>
                    </a:moveTo>
                    <a:cubicBezTo>
                      <a:pt x="2" y="2"/>
                      <a:pt x="1" y="1"/>
                      <a:pt x="0" y="0"/>
                    </a:cubicBezTo>
                    <a:cubicBezTo>
                      <a:pt x="0" y="2"/>
                      <a:pt x="1" y="2"/>
                      <a:pt x="3" y="4"/>
                    </a:cubicBezTo>
                    <a:cubicBezTo>
                      <a:pt x="4" y="6"/>
                      <a:pt x="3" y="4"/>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7" name="Freeform 155"/>
              <p:cNvSpPr>
                <a:spLocks noChangeArrowheads="1"/>
              </p:cNvSpPr>
              <p:nvPr/>
            </p:nvSpPr>
            <p:spPr bwMode="auto">
              <a:xfrm>
                <a:off x="931863" y="317500"/>
                <a:ext cx="14288" cy="26988"/>
              </a:xfrm>
              <a:custGeom>
                <a:avLst/>
                <a:gdLst>
                  <a:gd name="T0" fmla="*/ 12 w 20"/>
                  <a:gd name="T1" fmla="*/ 19 h 36"/>
                  <a:gd name="T2" fmla="*/ 11 w 20"/>
                  <a:gd name="T3" fmla="*/ 13 h 36"/>
                  <a:gd name="T4" fmla="*/ 8 w 20"/>
                  <a:gd name="T5" fmla="*/ 11 h 36"/>
                  <a:gd name="T6" fmla="*/ 7 w 20"/>
                  <a:gd name="T7" fmla="*/ 8 h 36"/>
                  <a:gd name="T8" fmla="*/ 5 w 20"/>
                  <a:gd name="T9" fmla="*/ 3 h 36"/>
                  <a:gd name="T10" fmla="*/ 2 w 20"/>
                  <a:gd name="T11" fmla="*/ 1 h 36"/>
                  <a:gd name="T12" fmla="*/ 0 w 20"/>
                  <a:gd name="T13" fmla="*/ 4 h 36"/>
                  <a:gd name="T14" fmla="*/ 4 w 20"/>
                  <a:gd name="T15" fmla="*/ 8 h 36"/>
                  <a:gd name="T16" fmla="*/ 4 w 20"/>
                  <a:gd name="T17" fmla="*/ 10 h 36"/>
                  <a:gd name="T18" fmla="*/ 5 w 20"/>
                  <a:gd name="T19" fmla="*/ 14 h 36"/>
                  <a:gd name="T20" fmla="*/ 7 w 20"/>
                  <a:gd name="T21" fmla="*/ 21 h 36"/>
                  <a:gd name="T22" fmla="*/ 9 w 20"/>
                  <a:gd name="T23" fmla="*/ 26 h 36"/>
                  <a:gd name="T24" fmla="*/ 12 w 20"/>
                  <a:gd name="T25" fmla="*/ 28 h 36"/>
                  <a:gd name="T26" fmla="*/ 16 w 20"/>
                  <a:gd name="T27" fmla="*/ 34 h 36"/>
                  <a:gd name="T28" fmla="*/ 18 w 20"/>
                  <a:gd name="T29" fmla="*/ 35 h 36"/>
                  <a:gd name="T30" fmla="*/ 18 w 20"/>
                  <a:gd name="T31" fmla="*/ 32 h 36"/>
                  <a:gd name="T32" fmla="*/ 18 w 20"/>
                  <a:gd name="T33" fmla="*/ 29 h 36"/>
                  <a:gd name="T34" fmla="*/ 19 w 20"/>
                  <a:gd name="T35" fmla="*/ 26 h 36"/>
                  <a:gd name="T36" fmla="*/ 12 w 20"/>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36"/>
                  <a:gd name="T59" fmla="*/ 20 w 20"/>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36">
                    <a:moveTo>
                      <a:pt x="12" y="19"/>
                    </a:moveTo>
                    <a:cubicBezTo>
                      <a:pt x="11" y="16"/>
                      <a:pt x="13" y="16"/>
                      <a:pt x="11" y="13"/>
                    </a:cubicBezTo>
                    <a:cubicBezTo>
                      <a:pt x="10" y="11"/>
                      <a:pt x="8" y="11"/>
                      <a:pt x="8" y="11"/>
                    </a:cubicBezTo>
                    <a:cubicBezTo>
                      <a:pt x="6" y="10"/>
                      <a:pt x="6" y="9"/>
                      <a:pt x="7" y="8"/>
                    </a:cubicBezTo>
                    <a:cubicBezTo>
                      <a:pt x="7" y="7"/>
                      <a:pt x="6" y="5"/>
                      <a:pt x="5" y="3"/>
                    </a:cubicBezTo>
                    <a:cubicBezTo>
                      <a:pt x="5" y="1"/>
                      <a:pt x="3" y="0"/>
                      <a:pt x="2" y="1"/>
                    </a:cubicBezTo>
                    <a:cubicBezTo>
                      <a:pt x="2" y="2"/>
                      <a:pt x="0" y="2"/>
                      <a:pt x="0" y="4"/>
                    </a:cubicBezTo>
                    <a:cubicBezTo>
                      <a:pt x="1" y="6"/>
                      <a:pt x="3" y="6"/>
                      <a:pt x="4" y="8"/>
                    </a:cubicBezTo>
                    <a:cubicBezTo>
                      <a:pt x="5" y="9"/>
                      <a:pt x="4" y="10"/>
                      <a:pt x="4" y="10"/>
                    </a:cubicBezTo>
                    <a:cubicBezTo>
                      <a:pt x="4" y="11"/>
                      <a:pt x="4" y="12"/>
                      <a:pt x="5" y="14"/>
                    </a:cubicBezTo>
                    <a:cubicBezTo>
                      <a:pt x="7" y="17"/>
                      <a:pt x="7" y="18"/>
                      <a:pt x="7" y="21"/>
                    </a:cubicBezTo>
                    <a:cubicBezTo>
                      <a:pt x="7" y="22"/>
                      <a:pt x="7" y="25"/>
                      <a:pt x="9" y="26"/>
                    </a:cubicBezTo>
                    <a:cubicBezTo>
                      <a:pt x="10" y="28"/>
                      <a:pt x="11" y="28"/>
                      <a:pt x="12" y="28"/>
                    </a:cubicBezTo>
                    <a:cubicBezTo>
                      <a:pt x="15" y="30"/>
                      <a:pt x="14" y="32"/>
                      <a:pt x="16" y="34"/>
                    </a:cubicBezTo>
                    <a:cubicBezTo>
                      <a:pt x="16" y="36"/>
                      <a:pt x="18" y="36"/>
                      <a:pt x="18" y="35"/>
                    </a:cubicBezTo>
                    <a:cubicBezTo>
                      <a:pt x="18" y="34"/>
                      <a:pt x="18" y="33"/>
                      <a:pt x="18" y="32"/>
                    </a:cubicBezTo>
                    <a:cubicBezTo>
                      <a:pt x="18" y="31"/>
                      <a:pt x="17" y="30"/>
                      <a:pt x="18" y="29"/>
                    </a:cubicBezTo>
                    <a:cubicBezTo>
                      <a:pt x="18" y="28"/>
                      <a:pt x="19" y="28"/>
                      <a:pt x="19" y="26"/>
                    </a:cubicBezTo>
                    <a:cubicBezTo>
                      <a:pt x="20" y="23"/>
                      <a:pt x="13" y="21"/>
                      <a:pt x="12"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8" name="Freeform 156"/>
              <p:cNvSpPr>
                <a:spLocks noChangeArrowheads="1"/>
              </p:cNvSpPr>
              <p:nvPr/>
            </p:nvSpPr>
            <p:spPr bwMode="auto">
              <a:xfrm>
                <a:off x="914400" y="280988"/>
                <a:ext cx="1588" cy="3175"/>
              </a:xfrm>
              <a:custGeom>
                <a:avLst/>
                <a:gdLst>
                  <a:gd name="T0" fmla="*/ 0 w 3"/>
                  <a:gd name="T1" fmla="*/ 1 h 5"/>
                  <a:gd name="T2" fmla="*/ 1 w 3"/>
                  <a:gd name="T3" fmla="*/ 3 h 5"/>
                  <a:gd name="T4" fmla="*/ 3 w 3"/>
                  <a:gd name="T5" fmla="*/ 4 h 5"/>
                  <a:gd name="T6" fmla="*/ 2 w 3"/>
                  <a:gd name="T7" fmla="*/ 2 h 5"/>
                  <a:gd name="T8" fmla="*/ 0 w 3"/>
                  <a:gd name="T9" fmla="*/ 1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1"/>
                    </a:moveTo>
                    <a:cubicBezTo>
                      <a:pt x="0" y="1"/>
                      <a:pt x="0" y="3"/>
                      <a:pt x="1" y="3"/>
                    </a:cubicBezTo>
                    <a:cubicBezTo>
                      <a:pt x="2" y="4"/>
                      <a:pt x="3" y="5"/>
                      <a:pt x="3" y="4"/>
                    </a:cubicBezTo>
                    <a:cubicBezTo>
                      <a:pt x="3" y="4"/>
                      <a:pt x="2" y="2"/>
                      <a:pt x="2" y="2"/>
                    </a:cubicBezTo>
                    <a:cubicBezTo>
                      <a:pt x="1" y="1"/>
                      <a:pt x="0" y="0"/>
                      <a:pt x="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19" name="Freeform 157"/>
              <p:cNvSpPr>
                <a:spLocks noChangeArrowheads="1"/>
              </p:cNvSpPr>
              <p:nvPr/>
            </p:nvSpPr>
            <p:spPr bwMode="auto">
              <a:xfrm>
                <a:off x="914400" y="550863"/>
                <a:ext cx="3175" cy="6350"/>
              </a:xfrm>
              <a:custGeom>
                <a:avLst/>
                <a:gdLst>
                  <a:gd name="T0" fmla="*/ 3 w 4"/>
                  <a:gd name="T1" fmla="*/ 6 h 9"/>
                  <a:gd name="T2" fmla="*/ 3 w 4"/>
                  <a:gd name="T3" fmla="*/ 1 h 9"/>
                  <a:gd name="T4" fmla="*/ 1 w 4"/>
                  <a:gd name="T5" fmla="*/ 1 h 9"/>
                  <a:gd name="T6" fmla="*/ 3 w 4"/>
                  <a:gd name="T7" fmla="*/ 6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3" y="6"/>
                    </a:moveTo>
                    <a:cubicBezTo>
                      <a:pt x="4" y="5"/>
                      <a:pt x="4" y="2"/>
                      <a:pt x="3" y="1"/>
                    </a:cubicBezTo>
                    <a:cubicBezTo>
                      <a:pt x="3" y="0"/>
                      <a:pt x="1" y="0"/>
                      <a:pt x="1" y="1"/>
                    </a:cubicBezTo>
                    <a:cubicBezTo>
                      <a:pt x="0" y="4"/>
                      <a:pt x="3" y="9"/>
                      <a:pt x="3"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0" name="Freeform 158"/>
              <p:cNvSpPr>
                <a:spLocks noChangeArrowheads="1"/>
              </p:cNvSpPr>
              <p:nvPr/>
            </p:nvSpPr>
            <p:spPr bwMode="auto">
              <a:xfrm>
                <a:off x="906463" y="554038"/>
                <a:ext cx="23813" cy="82550"/>
              </a:xfrm>
              <a:custGeom>
                <a:avLst/>
                <a:gdLst>
                  <a:gd name="T0" fmla="*/ 5 w 31"/>
                  <a:gd name="T1" fmla="*/ 106 h 108"/>
                  <a:gd name="T2" fmla="*/ 12 w 31"/>
                  <a:gd name="T3" fmla="*/ 104 h 108"/>
                  <a:gd name="T4" fmla="*/ 16 w 31"/>
                  <a:gd name="T5" fmla="*/ 101 h 108"/>
                  <a:gd name="T6" fmla="*/ 20 w 31"/>
                  <a:gd name="T7" fmla="*/ 100 h 108"/>
                  <a:gd name="T8" fmla="*/ 21 w 31"/>
                  <a:gd name="T9" fmla="*/ 99 h 108"/>
                  <a:gd name="T10" fmla="*/ 23 w 31"/>
                  <a:gd name="T11" fmla="*/ 99 h 108"/>
                  <a:gd name="T12" fmla="*/ 26 w 31"/>
                  <a:gd name="T13" fmla="*/ 100 h 108"/>
                  <a:gd name="T14" fmla="*/ 28 w 31"/>
                  <a:gd name="T15" fmla="*/ 96 h 108"/>
                  <a:gd name="T16" fmla="*/ 30 w 31"/>
                  <a:gd name="T17" fmla="*/ 88 h 108"/>
                  <a:gd name="T18" fmla="*/ 29 w 31"/>
                  <a:gd name="T19" fmla="*/ 77 h 108"/>
                  <a:gd name="T20" fmla="*/ 26 w 31"/>
                  <a:gd name="T21" fmla="*/ 72 h 108"/>
                  <a:gd name="T22" fmla="*/ 24 w 31"/>
                  <a:gd name="T23" fmla="*/ 64 h 108"/>
                  <a:gd name="T24" fmla="*/ 22 w 31"/>
                  <a:gd name="T25" fmla="*/ 58 h 108"/>
                  <a:gd name="T26" fmla="*/ 20 w 31"/>
                  <a:gd name="T27" fmla="*/ 54 h 108"/>
                  <a:gd name="T28" fmla="*/ 19 w 31"/>
                  <a:gd name="T29" fmla="*/ 49 h 108"/>
                  <a:gd name="T30" fmla="*/ 18 w 31"/>
                  <a:gd name="T31" fmla="*/ 45 h 108"/>
                  <a:gd name="T32" fmla="*/ 17 w 31"/>
                  <a:gd name="T33" fmla="*/ 40 h 108"/>
                  <a:gd name="T34" fmla="*/ 14 w 31"/>
                  <a:gd name="T35" fmla="*/ 38 h 108"/>
                  <a:gd name="T36" fmla="*/ 14 w 31"/>
                  <a:gd name="T37" fmla="*/ 34 h 108"/>
                  <a:gd name="T38" fmla="*/ 16 w 31"/>
                  <a:gd name="T39" fmla="*/ 27 h 108"/>
                  <a:gd name="T40" fmla="*/ 18 w 31"/>
                  <a:gd name="T41" fmla="*/ 22 h 108"/>
                  <a:gd name="T42" fmla="*/ 16 w 31"/>
                  <a:gd name="T43" fmla="*/ 19 h 108"/>
                  <a:gd name="T44" fmla="*/ 13 w 31"/>
                  <a:gd name="T45" fmla="*/ 18 h 108"/>
                  <a:gd name="T46" fmla="*/ 10 w 31"/>
                  <a:gd name="T47" fmla="*/ 18 h 108"/>
                  <a:gd name="T48" fmla="*/ 12 w 31"/>
                  <a:gd name="T49" fmla="*/ 5 h 108"/>
                  <a:gd name="T50" fmla="*/ 5 w 31"/>
                  <a:gd name="T51" fmla="*/ 4 h 108"/>
                  <a:gd name="T52" fmla="*/ 3 w 31"/>
                  <a:gd name="T53" fmla="*/ 12 h 108"/>
                  <a:gd name="T54" fmla="*/ 2 w 31"/>
                  <a:gd name="T55" fmla="*/ 19 h 108"/>
                  <a:gd name="T56" fmla="*/ 1 w 31"/>
                  <a:gd name="T57" fmla="*/ 24 h 108"/>
                  <a:gd name="T58" fmla="*/ 2 w 31"/>
                  <a:gd name="T59" fmla="*/ 27 h 108"/>
                  <a:gd name="T60" fmla="*/ 2 w 31"/>
                  <a:gd name="T61" fmla="*/ 33 h 108"/>
                  <a:gd name="T62" fmla="*/ 4 w 31"/>
                  <a:gd name="T63" fmla="*/ 34 h 108"/>
                  <a:gd name="T64" fmla="*/ 3 w 31"/>
                  <a:gd name="T65" fmla="*/ 38 h 108"/>
                  <a:gd name="T66" fmla="*/ 6 w 31"/>
                  <a:gd name="T67" fmla="*/ 43 h 108"/>
                  <a:gd name="T68" fmla="*/ 7 w 31"/>
                  <a:gd name="T69" fmla="*/ 47 h 108"/>
                  <a:gd name="T70" fmla="*/ 5 w 31"/>
                  <a:gd name="T71" fmla="*/ 51 h 108"/>
                  <a:gd name="T72" fmla="*/ 6 w 31"/>
                  <a:gd name="T73" fmla="*/ 54 h 108"/>
                  <a:gd name="T74" fmla="*/ 9 w 31"/>
                  <a:gd name="T75" fmla="*/ 53 h 108"/>
                  <a:gd name="T76" fmla="*/ 11 w 31"/>
                  <a:gd name="T77" fmla="*/ 58 h 108"/>
                  <a:gd name="T78" fmla="*/ 12 w 31"/>
                  <a:gd name="T79" fmla="*/ 62 h 108"/>
                  <a:gd name="T80" fmla="*/ 12 w 31"/>
                  <a:gd name="T81" fmla="*/ 66 h 108"/>
                  <a:gd name="T82" fmla="*/ 12 w 31"/>
                  <a:gd name="T83" fmla="*/ 73 h 108"/>
                  <a:gd name="T84" fmla="*/ 7 w 31"/>
                  <a:gd name="T85" fmla="*/ 69 h 108"/>
                  <a:gd name="T86" fmla="*/ 8 w 31"/>
                  <a:gd name="T87" fmla="*/ 75 h 108"/>
                  <a:gd name="T88" fmla="*/ 9 w 31"/>
                  <a:gd name="T89" fmla="*/ 82 h 108"/>
                  <a:gd name="T90" fmla="*/ 10 w 31"/>
                  <a:gd name="T91" fmla="*/ 85 h 108"/>
                  <a:gd name="T92" fmla="*/ 10 w 31"/>
                  <a:gd name="T93" fmla="*/ 88 h 108"/>
                  <a:gd name="T94" fmla="*/ 12 w 31"/>
                  <a:gd name="T95" fmla="*/ 88 h 108"/>
                  <a:gd name="T96" fmla="*/ 10 w 31"/>
                  <a:gd name="T97" fmla="*/ 97 h 108"/>
                  <a:gd name="T98" fmla="*/ 5 w 31"/>
                  <a:gd name="T99" fmla="*/ 106 h 10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
                  <a:gd name="T151" fmla="*/ 0 h 108"/>
                  <a:gd name="T152" fmla="*/ 31 w 31"/>
                  <a:gd name="T153" fmla="*/ 108 h 10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 h="108">
                    <a:moveTo>
                      <a:pt x="5" y="106"/>
                    </a:moveTo>
                    <a:cubicBezTo>
                      <a:pt x="7" y="108"/>
                      <a:pt x="10" y="105"/>
                      <a:pt x="12" y="104"/>
                    </a:cubicBezTo>
                    <a:cubicBezTo>
                      <a:pt x="13" y="102"/>
                      <a:pt x="14" y="101"/>
                      <a:pt x="16" y="101"/>
                    </a:cubicBezTo>
                    <a:cubicBezTo>
                      <a:pt x="17" y="101"/>
                      <a:pt x="19" y="101"/>
                      <a:pt x="20" y="100"/>
                    </a:cubicBezTo>
                    <a:cubicBezTo>
                      <a:pt x="21" y="100"/>
                      <a:pt x="21" y="99"/>
                      <a:pt x="21" y="99"/>
                    </a:cubicBezTo>
                    <a:cubicBezTo>
                      <a:pt x="22" y="99"/>
                      <a:pt x="23" y="99"/>
                      <a:pt x="23" y="99"/>
                    </a:cubicBezTo>
                    <a:cubicBezTo>
                      <a:pt x="24" y="100"/>
                      <a:pt x="25" y="102"/>
                      <a:pt x="26" y="100"/>
                    </a:cubicBezTo>
                    <a:cubicBezTo>
                      <a:pt x="27" y="99"/>
                      <a:pt x="28" y="99"/>
                      <a:pt x="28" y="96"/>
                    </a:cubicBezTo>
                    <a:cubicBezTo>
                      <a:pt x="29" y="93"/>
                      <a:pt x="28" y="90"/>
                      <a:pt x="30" y="88"/>
                    </a:cubicBezTo>
                    <a:cubicBezTo>
                      <a:pt x="31" y="83"/>
                      <a:pt x="31" y="80"/>
                      <a:pt x="29" y="77"/>
                    </a:cubicBezTo>
                    <a:cubicBezTo>
                      <a:pt x="28" y="75"/>
                      <a:pt x="27" y="74"/>
                      <a:pt x="26" y="72"/>
                    </a:cubicBezTo>
                    <a:cubicBezTo>
                      <a:pt x="25" y="69"/>
                      <a:pt x="25" y="66"/>
                      <a:pt x="24" y="64"/>
                    </a:cubicBezTo>
                    <a:cubicBezTo>
                      <a:pt x="23" y="62"/>
                      <a:pt x="23" y="60"/>
                      <a:pt x="22" y="58"/>
                    </a:cubicBezTo>
                    <a:cubicBezTo>
                      <a:pt x="22" y="57"/>
                      <a:pt x="20" y="56"/>
                      <a:pt x="20" y="54"/>
                    </a:cubicBezTo>
                    <a:cubicBezTo>
                      <a:pt x="19" y="53"/>
                      <a:pt x="20" y="51"/>
                      <a:pt x="19" y="49"/>
                    </a:cubicBezTo>
                    <a:cubicBezTo>
                      <a:pt x="19" y="47"/>
                      <a:pt x="18" y="47"/>
                      <a:pt x="18" y="45"/>
                    </a:cubicBezTo>
                    <a:cubicBezTo>
                      <a:pt x="18" y="42"/>
                      <a:pt x="17" y="41"/>
                      <a:pt x="17" y="40"/>
                    </a:cubicBezTo>
                    <a:cubicBezTo>
                      <a:pt x="16" y="39"/>
                      <a:pt x="15" y="39"/>
                      <a:pt x="14" y="38"/>
                    </a:cubicBezTo>
                    <a:cubicBezTo>
                      <a:pt x="13" y="37"/>
                      <a:pt x="14" y="36"/>
                      <a:pt x="14" y="34"/>
                    </a:cubicBezTo>
                    <a:cubicBezTo>
                      <a:pt x="15" y="32"/>
                      <a:pt x="16" y="29"/>
                      <a:pt x="16" y="27"/>
                    </a:cubicBezTo>
                    <a:cubicBezTo>
                      <a:pt x="17" y="25"/>
                      <a:pt x="18" y="24"/>
                      <a:pt x="18" y="22"/>
                    </a:cubicBezTo>
                    <a:cubicBezTo>
                      <a:pt x="17" y="20"/>
                      <a:pt x="17" y="19"/>
                      <a:pt x="16" y="19"/>
                    </a:cubicBezTo>
                    <a:cubicBezTo>
                      <a:pt x="15" y="18"/>
                      <a:pt x="14" y="18"/>
                      <a:pt x="13" y="18"/>
                    </a:cubicBezTo>
                    <a:cubicBezTo>
                      <a:pt x="12" y="18"/>
                      <a:pt x="11" y="19"/>
                      <a:pt x="10" y="18"/>
                    </a:cubicBezTo>
                    <a:cubicBezTo>
                      <a:pt x="6" y="15"/>
                      <a:pt x="13" y="8"/>
                      <a:pt x="12" y="5"/>
                    </a:cubicBezTo>
                    <a:cubicBezTo>
                      <a:pt x="10" y="0"/>
                      <a:pt x="8" y="10"/>
                      <a:pt x="5" y="4"/>
                    </a:cubicBezTo>
                    <a:cubicBezTo>
                      <a:pt x="4" y="6"/>
                      <a:pt x="3" y="10"/>
                      <a:pt x="3" y="12"/>
                    </a:cubicBezTo>
                    <a:cubicBezTo>
                      <a:pt x="3" y="15"/>
                      <a:pt x="2" y="17"/>
                      <a:pt x="2" y="19"/>
                    </a:cubicBezTo>
                    <a:cubicBezTo>
                      <a:pt x="2" y="20"/>
                      <a:pt x="1" y="23"/>
                      <a:pt x="1" y="24"/>
                    </a:cubicBezTo>
                    <a:cubicBezTo>
                      <a:pt x="2" y="25"/>
                      <a:pt x="2" y="25"/>
                      <a:pt x="2" y="27"/>
                    </a:cubicBezTo>
                    <a:cubicBezTo>
                      <a:pt x="1" y="28"/>
                      <a:pt x="0" y="32"/>
                      <a:pt x="2" y="33"/>
                    </a:cubicBezTo>
                    <a:cubicBezTo>
                      <a:pt x="2" y="33"/>
                      <a:pt x="3" y="33"/>
                      <a:pt x="4" y="34"/>
                    </a:cubicBezTo>
                    <a:cubicBezTo>
                      <a:pt x="4" y="35"/>
                      <a:pt x="3" y="36"/>
                      <a:pt x="3" y="38"/>
                    </a:cubicBezTo>
                    <a:cubicBezTo>
                      <a:pt x="3" y="43"/>
                      <a:pt x="6" y="39"/>
                      <a:pt x="6" y="43"/>
                    </a:cubicBezTo>
                    <a:cubicBezTo>
                      <a:pt x="6" y="45"/>
                      <a:pt x="7" y="46"/>
                      <a:pt x="7" y="47"/>
                    </a:cubicBezTo>
                    <a:cubicBezTo>
                      <a:pt x="6" y="49"/>
                      <a:pt x="6" y="50"/>
                      <a:pt x="5" y="51"/>
                    </a:cubicBezTo>
                    <a:cubicBezTo>
                      <a:pt x="5" y="52"/>
                      <a:pt x="5" y="53"/>
                      <a:pt x="6" y="54"/>
                    </a:cubicBezTo>
                    <a:cubicBezTo>
                      <a:pt x="7" y="55"/>
                      <a:pt x="9" y="53"/>
                      <a:pt x="9" y="53"/>
                    </a:cubicBezTo>
                    <a:cubicBezTo>
                      <a:pt x="12" y="52"/>
                      <a:pt x="11" y="56"/>
                      <a:pt x="11" y="58"/>
                    </a:cubicBezTo>
                    <a:cubicBezTo>
                      <a:pt x="12" y="60"/>
                      <a:pt x="12" y="61"/>
                      <a:pt x="12" y="62"/>
                    </a:cubicBezTo>
                    <a:cubicBezTo>
                      <a:pt x="13" y="64"/>
                      <a:pt x="13" y="64"/>
                      <a:pt x="12" y="66"/>
                    </a:cubicBezTo>
                    <a:cubicBezTo>
                      <a:pt x="12" y="68"/>
                      <a:pt x="13" y="71"/>
                      <a:pt x="12" y="73"/>
                    </a:cubicBezTo>
                    <a:cubicBezTo>
                      <a:pt x="10" y="75"/>
                      <a:pt x="8" y="68"/>
                      <a:pt x="7" y="69"/>
                    </a:cubicBezTo>
                    <a:cubicBezTo>
                      <a:pt x="7" y="71"/>
                      <a:pt x="7" y="73"/>
                      <a:pt x="8" y="75"/>
                    </a:cubicBezTo>
                    <a:cubicBezTo>
                      <a:pt x="9" y="78"/>
                      <a:pt x="9" y="79"/>
                      <a:pt x="9" y="82"/>
                    </a:cubicBezTo>
                    <a:cubicBezTo>
                      <a:pt x="8" y="83"/>
                      <a:pt x="9" y="84"/>
                      <a:pt x="10" y="85"/>
                    </a:cubicBezTo>
                    <a:cubicBezTo>
                      <a:pt x="10" y="86"/>
                      <a:pt x="10" y="87"/>
                      <a:pt x="10" y="88"/>
                    </a:cubicBezTo>
                    <a:cubicBezTo>
                      <a:pt x="10" y="89"/>
                      <a:pt x="12" y="88"/>
                      <a:pt x="12" y="88"/>
                    </a:cubicBezTo>
                    <a:cubicBezTo>
                      <a:pt x="15" y="91"/>
                      <a:pt x="11" y="95"/>
                      <a:pt x="10" y="97"/>
                    </a:cubicBezTo>
                    <a:cubicBezTo>
                      <a:pt x="9" y="98"/>
                      <a:pt x="2" y="103"/>
                      <a:pt x="5" y="10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1" name="Freeform 159"/>
              <p:cNvSpPr>
                <a:spLocks noChangeArrowheads="1"/>
              </p:cNvSpPr>
              <p:nvPr/>
            </p:nvSpPr>
            <p:spPr bwMode="auto">
              <a:xfrm>
                <a:off x="914400" y="282575"/>
                <a:ext cx="26988" cy="28575"/>
              </a:xfrm>
              <a:custGeom>
                <a:avLst/>
                <a:gdLst>
                  <a:gd name="T0" fmla="*/ 4 w 36"/>
                  <a:gd name="T1" fmla="*/ 7 h 38"/>
                  <a:gd name="T2" fmla="*/ 1 w 36"/>
                  <a:gd name="T3" fmla="*/ 6 h 38"/>
                  <a:gd name="T4" fmla="*/ 3 w 36"/>
                  <a:gd name="T5" fmla="*/ 9 h 38"/>
                  <a:gd name="T6" fmla="*/ 6 w 36"/>
                  <a:gd name="T7" fmla="*/ 13 h 38"/>
                  <a:gd name="T8" fmla="*/ 5 w 36"/>
                  <a:gd name="T9" fmla="*/ 14 h 38"/>
                  <a:gd name="T10" fmla="*/ 7 w 36"/>
                  <a:gd name="T11" fmla="*/ 17 h 38"/>
                  <a:gd name="T12" fmla="*/ 9 w 36"/>
                  <a:gd name="T13" fmla="*/ 19 h 38"/>
                  <a:gd name="T14" fmla="*/ 12 w 36"/>
                  <a:gd name="T15" fmla="*/ 18 h 38"/>
                  <a:gd name="T16" fmla="*/ 16 w 36"/>
                  <a:gd name="T17" fmla="*/ 21 h 38"/>
                  <a:gd name="T18" fmla="*/ 15 w 36"/>
                  <a:gd name="T19" fmla="*/ 22 h 38"/>
                  <a:gd name="T20" fmla="*/ 15 w 36"/>
                  <a:gd name="T21" fmla="*/ 24 h 38"/>
                  <a:gd name="T22" fmla="*/ 13 w 36"/>
                  <a:gd name="T23" fmla="*/ 23 h 38"/>
                  <a:gd name="T24" fmla="*/ 14 w 36"/>
                  <a:gd name="T25" fmla="*/ 27 h 38"/>
                  <a:gd name="T26" fmla="*/ 23 w 36"/>
                  <a:gd name="T27" fmla="*/ 31 h 38"/>
                  <a:gd name="T28" fmla="*/ 27 w 36"/>
                  <a:gd name="T29" fmla="*/ 34 h 38"/>
                  <a:gd name="T30" fmla="*/ 31 w 36"/>
                  <a:gd name="T31" fmla="*/ 37 h 38"/>
                  <a:gd name="T32" fmla="*/ 34 w 36"/>
                  <a:gd name="T33" fmla="*/ 32 h 38"/>
                  <a:gd name="T34" fmla="*/ 35 w 36"/>
                  <a:gd name="T35" fmla="*/ 29 h 38"/>
                  <a:gd name="T36" fmla="*/ 35 w 36"/>
                  <a:gd name="T37" fmla="*/ 26 h 38"/>
                  <a:gd name="T38" fmla="*/ 34 w 36"/>
                  <a:gd name="T39" fmla="*/ 23 h 38"/>
                  <a:gd name="T40" fmla="*/ 33 w 36"/>
                  <a:gd name="T41" fmla="*/ 20 h 38"/>
                  <a:gd name="T42" fmla="*/ 28 w 36"/>
                  <a:gd name="T43" fmla="*/ 17 h 38"/>
                  <a:gd name="T44" fmla="*/ 25 w 36"/>
                  <a:gd name="T45" fmla="*/ 14 h 38"/>
                  <a:gd name="T46" fmla="*/ 22 w 36"/>
                  <a:gd name="T47" fmla="*/ 11 h 38"/>
                  <a:gd name="T48" fmla="*/ 20 w 36"/>
                  <a:gd name="T49" fmla="*/ 12 h 38"/>
                  <a:gd name="T50" fmla="*/ 20 w 36"/>
                  <a:gd name="T51" fmla="*/ 15 h 38"/>
                  <a:gd name="T52" fmla="*/ 19 w 36"/>
                  <a:gd name="T53" fmla="*/ 12 h 38"/>
                  <a:gd name="T54" fmla="*/ 18 w 36"/>
                  <a:gd name="T55" fmla="*/ 8 h 38"/>
                  <a:gd name="T56" fmla="*/ 15 w 36"/>
                  <a:gd name="T57" fmla="*/ 6 h 38"/>
                  <a:gd name="T58" fmla="*/ 14 w 36"/>
                  <a:gd name="T59" fmla="*/ 8 h 38"/>
                  <a:gd name="T60" fmla="*/ 14 w 36"/>
                  <a:gd name="T61" fmla="*/ 9 h 38"/>
                  <a:gd name="T62" fmla="*/ 13 w 36"/>
                  <a:gd name="T63" fmla="*/ 8 h 38"/>
                  <a:gd name="T64" fmla="*/ 10 w 36"/>
                  <a:gd name="T65" fmla="*/ 8 h 38"/>
                  <a:gd name="T66" fmla="*/ 7 w 36"/>
                  <a:gd name="T67" fmla="*/ 4 h 38"/>
                  <a:gd name="T68" fmla="*/ 5 w 36"/>
                  <a:gd name="T69" fmla="*/ 3 h 38"/>
                  <a:gd name="T70" fmla="*/ 5 w 36"/>
                  <a:gd name="T71" fmla="*/ 5 h 38"/>
                  <a:gd name="T72" fmla="*/ 4 w 36"/>
                  <a:gd name="T73" fmla="*/ 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8"/>
                  <a:gd name="T113" fmla="*/ 36 w 36"/>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8">
                    <a:moveTo>
                      <a:pt x="4" y="7"/>
                    </a:moveTo>
                    <a:cubicBezTo>
                      <a:pt x="3" y="6"/>
                      <a:pt x="1" y="5"/>
                      <a:pt x="1" y="6"/>
                    </a:cubicBezTo>
                    <a:cubicBezTo>
                      <a:pt x="0" y="7"/>
                      <a:pt x="2" y="9"/>
                      <a:pt x="3" y="9"/>
                    </a:cubicBezTo>
                    <a:cubicBezTo>
                      <a:pt x="4" y="10"/>
                      <a:pt x="6" y="12"/>
                      <a:pt x="6" y="13"/>
                    </a:cubicBezTo>
                    <a:cubicBezTo>
                      <a:pt x="6" y="13"/>
                      <a:pt x="5" y="13"/>
                      <a:pt x="5" y="14"/>
                    </a:cubicBezTo>
                    <a:cubicBezTo>
                      <a:pt x="5" y="15"/>
                      <a:pt x="6" y="16"/>
                      <a:pt x="7" y="17"/>
                    </a:cubicBezTo>
                    <a:cubicBezTo>
                      <a:pt x="8" y="19"/>
                      <a:pt x="8" y="19"/>
                      <a:pt x="9" y="19"/>
                    </a:cubicBezTo>
                    <a:cubicBezTo>
                      <a:pt x="11" y="20"/>
                      <a:pt x="11" y="19"/>
                      <a:pt x="12" y="18"/>
                    </a:cubicBezTo>
                    <a:cubicBezTo>
                      <a:pt x="13" y="18"/>
                      <a:pt x="16" y="18"/>
                      <a:pt x="16" y="21"/>
                    </a:cubicBezTo>
                    <a:cubicBezTo>
                      <a:pt x="17" y="23"/>
                      <a:pt x="16" y="22"/>
                      <a:pt x="15" y="22"/>
                    </a:cubicBezTo>
                    <a:cubicBezTo>
                      <a:pt x="14" y="22"/>
                      <a:pt x="16" y="24"/>
                      <a:pt x="15" y="24"/>
                    </a:cubicBezTo>
                    <a:cubicBezTo>
                      <a:pt x="15" y="24"/>
                      <a:pt x="13" y="23"/>
                      <a:pt x="13" y="23"/>
                    </a:cubicBezTo>
                    <a:cubicBezTo>
                      <a:pt x="12" y="24"/>
                      <a:pt x="14" y="26"/>
                      <a:pt x="14" y="27"/>
                    </a:cubicBezTo>
                    <a:cubicBezTo>
                      <a:pt x="17" y="31"/>
                      <a:pt x="20" y="30"/>
                      <a:pt x="23" y="31"/>
                    </a:cubicBezTo>
                    <a:cubicBezTo>
                      <a:pt x="24" y="32"/>
                      <a:pt x="26" y="33"/>
                      <a:pt x="27" y="34"/>
                    </a:cubicBezTo>
                    <a:cubicBezTo>
                      <a:pt x="28" y="35"/>
                      <a:pt x="30" y="37"/>
                      <a:pt x="31" y="37"/>
                    </a:cubicBezTo>
                    <a:cubicBezTo>
                      <a:pt x="34" y="38"/>
                      <a:pt x="33" y="35"/>
                      <a:pt x="34" y="32"/>
                    </a:cubicBezTo>
                    <a:cubicBezTo>
                      <a:pt x="34" y="31"/>
                      <a:pt x="34" y="30"/>
                      <a:pt x="35" y="29"/>
                    </a:cubicBezTo>
                    <a:cubicBezTo>
                      <a:pt x="35" y="28"/>
                      <a:pt x="36" y="28"/>
                      <a:pt x="35" y="26"/>
                    </a:cubicBezTo>
                    <a:cubicBezTo>
                      <a:pt x="34" y="24"/>
                      <a:pt x="34" y="24"/>
                      <a:pt x="34" y="23"/>
                    </a:cubicBezTo>
                    <a:cubicBezTo>
                      <a:pt x="35" y="23"/>
                      <a:pt x="35" y="21"/>
                      <a:pt x="33" y="20"/>
                    </a:cubicBezTo>
                    <a:cubicBezTo>
                      <a:pt x="32" y="18"/>
                      <a:pt x="30" y="18"/>
                      <a:pt x="28" y="17"/>
                    </a:cubicBezTo>
                    <a:cubicBezTo>
                      <a:pt x="27" y="16"/>
                      <a:pt x="26" y="16"/>
                      <a:pt x="25" y="14"/>
                    </a:cubicBezTo>
                    <a:cubicBezTo>
                      <a:pt x="24" y="13"/>
                      <a:pt x="23" y="12"/>
                      <a:pt x="22" y="11"/>
                    </a:cubicBezTo>
                    <a:cubicBezTo>
                      <a:pt x="21" y="11"/>
                      <a:pt x="20" y="11"/>
                      <a:pt x="20" y="12"/>
                    </a:cubicBezTo>
                    <a:cubicBezTo>
                      <a:pt x="20" y="13"/>
                      <a:pt x="21" y="15"/>
                      <a:pt x="20" y="15"/>
                    </a:cubicBezTo>
                    <a:cubicBezTo>
                      <a:pt x="19" y="15"/>
                      <a:pt x="19" y="13"/>
                      <a:pt x="19" y="12"/>
                    </a:cubicBezTo>
                    <a:cubicBezTo>
                      <a:pt x="19" y="11"/>
                      <a:pt x="19" y="10"/>
                      <a:pt x="18" y="8"/>
                    </a:cubicBezTo>
                    <a:cubicBezTo>
                      <a:pt x="17" y="7"/>
                      <a:pt x="16" y="6"/>
                      <a:pt x="15" y="6"/>
                    </a:cubicBezTo>
                    <a:cubicBezTo>
                      <a:pt x="14" y="5"/>
                      <a:pt x="14" y="7"/>
                      <a:pt x="14" y="8"/>
                    </a:cubicBezTo>
                    <a:cubicBezTo>
                      <a:pt x="14" y="8"/>
                      <a:pt x="15" y="10"/>
                      <a:pt x="14" y="9"/>
                    </a:cubicBezTo>
                    <a:cubicBezTo>
                      <a:pt x="14" y="9"/>
                      <a:pt x="13" y="8"/>
                      <a:pt x="13" y="8"/>
                    </a:cubicBezTo>
                    <a:cubicBezTo>
                      <a:pt x="11" y="6"/>
                      <a:pt x="13" y="12"/>
                      <a:pt x="10" y="8"/>
                    </a:cubicBezTo>
                    <a:cubicBezTo>
                      <a:pt x="8" y="7"/>
                      <a:pt x="8" y="5"/>
                      <a:pt x="7" y="4"/>
                    </a:cubicBezTo>
                    <a:cubicBezTo>
                      <a:pt x="6" y="2"/>
                      <a:pt x="4" y="0"/>
                      <a:pt x="5" y="3"/>
                    </a:cubicBezTo>
                    <a:cubicBezTo>
                      <a:pt x="5" y="4"/>
                      <a:pt x="4" y="4"/>
                      <a:pt x="5" y="5"/>
                    </a:cubicBezTo>
                    <a:cubicBezTo>
                      <a:pt x="5" y="6"/>
                      <a:pt x="6" y="9"/>
                      <a:pt x="4"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2" name="Freeform 160"/>
              <p:cNvSpPr>
                <a:spLocks noChangeArrowheads="1"/>
              </p:cNvSpPr>
              <p:nvPr/>
            </p:nvSpPr>
            <p:spPr bwMode="auto">
              <a:xfrm>
                <a:off x="944563" y="682625"/>
                <a:ext cx="3175" cy="11113"/>
              </a:xfrm>
              <a:custGeom>
                <a:avLst/>
                <a:gdLst>
                  <a:gd name="T0" fmla="*/ 2 w 5"/>
                  <a:gd name="T1" fmla="*/ 13 h 14"/>
                  <a:gd name="T2" fmla="*/ 3 w 5"/>
                  <a:gd name="T3" fmla="*/ 9 h 14"/>
                  <a:gd name="T4" fmla="*/ 3 w 5"/>
                  <a:gd name="T5" fmla="*/ 1 h 14"/>
                  <a:gd name="T6" fmla="*/ 0 w 5"/>
                  <a:gd name="T7" fmla="*/ 6 h 14"/>
                  <a:gd name="T8" fmla="*/ 1 w 5"/>
                  <a:gd name="T9" fmla="*/ 9 h 14"/>
                  <a:gd name="T10" fmla="*/ 2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2" y="13"/>
                    </a:moveTo>
                    <a:cubicBezTo>
                      <a:pt x="3" y="14"/>
                      <a:pt x="3" y="10"/>
                      <a:pt x="3" y="9"/>
                    </a:cubicBezTo>
                    <a:cubicBezTo>
                      <a:pt x="3" y="7"/>
                      <a:pt x="5" y="0"/>
                      <a:pt x="3" y="1"/>
                    </a:cubicBezTo>
                    <a:cubicBezTo>
                      <a:pt x="3" y="4"/>
                      <a:pt x="1" y="4"/>
                      <a:pt x="0" y="6"/>
                    </a:cubicBezTo>
                    <a:cubicBezTo>
                      <a:pt x="0" y="7"/>
                      <a:pt x="1" y="8"/>
                      <a:pt x="1" y="9"/>
                    </a:cubicBezTo>
                    <a:cubicBezTo>
                      <a:pt x="1" y="11"/>
                      <a:pt x="1" y="12"/>
                      <a:pt x="2"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3" name="Freeform 161"/>
              <p:cNvSpPr>
                <a:spLocks noChangeArrowheads="1"/>
              </p:cNvSpPr>
              <p:nvPr/>
            </p:nvSpPr>
            <p:spPr bwMode="auto">
              <a:xfrm>
                <a:off x="919163" y="538163"/>
                <a:ext cx="3175" cy="7938"/>
              </a:xfrm>
              <a:custGeom>
                <a:avLst/>
                <a:gdLst>
                  <a:gd name="T0" fmla="*/ 2 w 4"/>
                  <a:gd name="T1" fmla="*/ 9 h 10"/>
                  <a:gd name="T2" fmla="*/ 4 w 4"/>
                  <a:gd name="T3" fmla="*/ 2 h 10"/>
                  <a:gd name="T4" fmla="*/ 1 w 4"/>
                  <a:gd name="T5" fmla="*/ 0 h 10"/>
                  <a:gd name="T6" fmla="*/ 2 w 4"/>
                  <a:gd name="T7" fmla="*/ 9 h 10"/>
                  <a:gd name="T8" fmla="*/ 0 60000 65536"/>
                  <a:gd name="T9" fmla="*/ 0 60000 65536"/>
                  <a:gd name="T10" fmla="*/ 0 60000 65536"/>
                  <a:gd name="T11" fmla="*/ 0 60000 65536"/>
                  <a:gd name="T12" fmla="*/ 0 w 4"/>
                  <a:gd name="T13" fmla="*/ 0 h 10"/>
                  <a:gd name="T14" fmla="*/ 4 w 4"/>
                  <a:gd name="T15" fmla="*/ 10 h 10"/>
                </a:gdLst>
                <a:ahLst/>
                <a:cxnLst>
                  <a:cxn ang="T8">
                    <a:pos x="T0" y="T1"/>
                  </a:cxn>
                  <a:cxn ang="T9">
                    <a:pos x="T2" y="T3"/>
                  </a:cxn>
                  <a:cxn ang="T10">
                    <a:pos x="T4" y="T5"/>
                  </a:cxn>
                  <a:cxn ang="T11">
                    <a:pos x="T6" y="T7"/>
                  </a:cxn>
                </a:cxnLst>
                <a:rect l="T12" t="T13" r="T14" b="T15"/>
                <a:pathLst>
                  <a:path w="4" h="10">
                    <a:moveTo>
                      <a:pt x="2" y="9"/>
                    </a:moveTo>
                    <a:cubicBezTo>
                      <a:pt x="3" y="8"/>
                      <a:pt x="4" y="4"/>
                      <a:pt x="4" y="2"/>
                    </a:cubicBezTo>
                    <a:cubicBezTo>
                      <a:pt x="4" y="0"/>
                      <a:pt x="2" y="0"/>
                      <a:pt x="1" y="0"/>
                    </a:cubicBezTo>
                    <a:cubicBezTo>
                      <a:pt x="0" y="0"/>
                      <a:pt x="1" y="10"/>
                      <a:pt x="2"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4" name="Freeform 162"/>
              <p:cNvSpPr>
                <a:spLocks noChangeArrowheads="1"/>
              </p:cNvSpPr>
              <p:nvPr/>
            </p:nvSpPr>
            <p:spPr bwMode="auto">
              <a:xfrm>
                <a:off x="893763" y="588963"/>
                <a:ext cx="17463" cy="39688"/>
              </a:xfrm>
              <a:custGeom>
                <a:avLst/>
                <a:gdLst>
                  <a:gd name="T0" fmla="*/ 3 w 24"/>
                  <a:gd name="T1" fmla="*/ 35 h 53"/>
                  <a:gd name="T2" fmla="*/ 5 w 24"/>
                  <a:gd name="T3" fmla="*/ 47 h 53"/>
                  <a:gd name="T4" fmla="*/ 9 w 24"/>
                  <a:gd name="T5" fmla="*/ 45 h 53"/>
                  <a:gd name="T6" fmla="*/ 11 w 24"/>
                  <a:gd name="T7" fmla="*/ 48 h 53"/>
                  <a:gd name="T8" fmla="*/ 18 w 24"/>
                  <a:gd name="T9" fmla="*/ 37 h 53"/>
                  <a:gd name="T10" fmla="*/ 19 w 24"/>
                  <a:gd name="T11" fmla="*/ 31 h 53"/>
                  <a:gd name="T12" fmla="*/ 19 w 24"/>
                  <a:gd name="T13" fmla="*/ 21 h 53"/>
                  <a:gd name="T14" fmla="*/ 21 w 24"/>
                  <a:gd name="T15" fmla="*/ 10 h 53"/>
                  <a:gd name="T16" fmla="*/ 16 w 24"/>
                  <a:gd name="T17" fmla="*/ 0 h 53"/>
                  <a:gd name="T18" fmla="*/ 15 w 24"/>
                  <a:gd name="T19" fmla="*/ 1 h 53"/>
                  <a:gd name="T20" fmla="*/ 12 w 24"/>
                  <a:gd name="T21" fmla="*/ 2 h 53"/>
                  <a:gd name="T22" fmla="*/ 10 w 24"/>
                  <a:gd name="T23" fmla="*/ 6 h 53"/>
                  <a:gd name="T24" fmla="*/ 12 w 24"/>
                  <a:gd name="T25" fmla="*/ 9 h 53"/>
                  <a:gd name="T26" fmla="*/ 12 w 24"/>
                  <a:gd name="T27" fmla="*/ 13 h 53"/>
                  <a:gd name="T28" fmla="*/ 12 w 24"/>
                  <a:gd name="T29" fmla="*/ 16 h 53"/>
                  <a:gd name="T30" fmla="*/ 9 w 24"/>
                  <a:gd name="T31" fmla="*/ 11 h 53"/>
                  <a:gd name="T32" fmla="*/ 4 w 24"/>
                  <a:gd name="T33" fmla="*/ 12 h 53"/>
                  <a:gd name="T34" fmla="*/ 2 w 24"/>
                  <a:gd name="T35" fmla="*/ 19 h 53"/>
                  <a:gd name="T36" fmla="*/ 6 w 24"/>
                  <a:gd name="T37" fmla="*/ 26 h 53"/>
                  <a:gd name="T38" fmla="*/ 4 w 24"/>
                  <a:gd name="T39" fmla="*/ 30 h 53"/>
                  <a:gd name="T40" fmla="*/ 3 w 24"/>
                  <a:gd name="T41" fmla="*/ 35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53"/>
                  <a:gd name="T65" fmla="*/ 24 w 24"/>
                  <a:gd name="T66" fmla="*/ 53 h 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53">
                    <a:moveTo>
                      <a:pt x="3" y="35"/>
                    </a:moveTo>
                    <a:cubicBezTo>
                      <a:pt x="0" y="39"/>
                      <a:pt x="2" y="45"/>
                      <a:pt x="5" y="47"/>
                    </a:cubicBezTo>
                    <a:cubicBezTo>
                      <a:pt x="6" y="48"/>
                      <a:pt x="7" y="47"/>
                      <a:pt x="9" y="45"/>
                    </a:cubicBezTo>
                    <a:cubicBezTo>
                      <a:pt x="10" y="44"/>
                      <a:pt x="10" y="47"/>
                      <a:pt x="11" y="48"/>
                    </a:cubicBezTo>
                    <a:cubicBezTo>
                      <a:pt x="16" y="53"/>
                      <a:pt x="15" y="41"/>
                      <a:pt x="18" y="37"/>
                    </a:cubicBezTo>
                    <a:cubicBezTo>
                      <a:pt x="19" y="36"/>
                      <a:pt x="19" y="33"/>
                      <a:pt x="19" y="31"/>
                    </a:cubicBezTo>
                    <a:cubicBezTo>
                      <a:pt x="19" y="27"/>
                      <a:pt x="19" y="25"/>
                      <a:pt x="19" y="21"/>
                    </a:cubicBezTo>
                    <a:cubicBezTo>
                      <a:pt x="20" y="18"/>
                      <a:pt x="24" y="14"/>
                      <a:pt x="21" y="10"/>
                    </a:cubicBezTo>
                    <a:cubicBezTo>
                      <a:pt x="20" y="7"/>
                      <a:pt x="19" y="2"/>
                      <a:pt x="16" y="0"/>
                    </a:cubicBezTo>
                    <a:cubicBezTo>
                      <a:pt x="16" y="0"/>
                      <a:pt x="15" y="1"/>
                      <a:pt x="15" y="1"/>
                    </a:cubicBezTo>
                    <a:cubicBezTo>
                      <a:pt x="14" y="2"/>
                      <a:pt x="13" y="2"/>
                      <a:pt x="12" y="2"/>
                    </a:cubicBezTo>
                    <a:cubicBezTo>
                      <a:pt x="12" y="2"/>
                      <a:pt x="10" y="4"/>
                      <a:pt x="10" y="6"/>
                    </a:cubicBezTo>
                    <a:cubicBezTo>
                      <a:pt x="11" y="6"/>
                      <a:pt x="13" y="7"/>
                      <a:pt x="12" y="9"/>
                    </a:cubicBezTo>
                    <a:cubicBezTo>
                      <a:pt x="12" y="11"/>
                      <a:pt x="12" y="11"/>
                      <a:pt x="12" y="13"/>
                    </a:cubicBezTo>
                    <a:cubicBezTo>
                      <a:pt x="12" y="13"/>
                      <a:pt x="13" y="17"/>
                      <a:pt x="12" y="16"/>
                    </a:cubicBezTo>
                    <a:cubicBezTo>
                      <a:pt x="11" y="16"/>
                      <a:pt x="10" y="12"/>
                      <a:pt x="9" y="11"/>
                    </a:cubicBezTo>
                    <a:cubicBezTo>
                      <a:pt x="8" y="9"/>
                      <a:pt x="6" y="12"/>
                      <a:pt x="4" y="12"/>
                    </a:cubicBezTo>
                    <a:cubicBezTo>
                      <a:pt x="3" y="13"/>
                      <a:pt x="1" y="17"/>
                      <a:pt x="2" y="19"/>
                    </a:cubicBezTo>
                    <a:cubicBezTo>
                      <a:pt x="3" y="21"/>
                      <a:pt x="6" y="24"/>
                      <a:pt x="6" y="26"/>
                    </a:cubicBezTo>
                    <a:cubicBezTo>
                      <a:pt x="5" y="27"/>
                      <a:pt x="5" y="28"/>
                      <a:pt x="4" y="30"/>
                    </a:cubicBezTo>
                    <a:cubicBezTo>
                      <a:pt x="4" y="32"/>
                      <a:pt x="4" y="34"/>
                      <a:pt x="3" y="3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5" name="Freeform 163"/>
              <p:cNvSpPr>
                <a:spLocks noEditPoints="1" noChangeArrowheads="1"/>
              </p:cNvSpPr>
              <p:nvPr/>
            </p:nvSpPr>
            <p:spPr bwMode="auto">
              <a:xfrm>
                <a:off x="892175" y="419100"/>
                <a:ext cx="223838" cy="306388"/>
              </a:xfrm>
              <a:custGeom>
                <a:avLst/>
                <a:gdLst>
                  <a:gd name="T0" fmla="*/ 251 w 296"/>
                  <a:gd name="T1" fmla="*/ 24 h 406"/>
                  <a:gd name="T2" fmla="*/ 249 w 296"/>
                  <a:gd name="T3" fmla="*/ 56 h 406"/>
                  <a:gd name="T4" fmla="*/ 248 w 296"/>
                  <a:gd name="T5" fmla="*/ 73 h 406"/>
                  <a:gd name="T6" fmla="*/ 236 w 296"/>
                  <a:gd name="T7" fmla="*/ 44 h 406"/>
                  <a:gd name="T8" fmla="*/ 235 w 296"/>
                  <a:gd name="T9" fmla="*/ 58 h 406"/>
                  <a:gd name="T10" fmla="*/ 226 w 296"/>
                  <a:gd name="T11" fmla="*/ 32 h 406"/>
                  <a:gd name="T12" fmla="*/ 231 w 296"/>
                  <a:gd name="T13" fmla="*/ 82 h 406"/>
                  <a:gd name="T14" fmla="*/ 241 w 296"/>
                  <a:gd name="T15" fmla="*/ 108 h 406"/>
                  <a:gd name="T16" fmla="*/ 228 w 296"/>
                  <a:gd name="T17" fmla="*/ 119 h 406"/>
                  <a:gd name="T18" fmla="*/ 227 w 296"/>
                  <a:gd name="T19" fmla="*/ 70 h 406"/>
                  <a:gd name="T20" fmla="*/ 214 w 296"/>
                  <a:gd name="T21" fmla="*/ 32 h 406"/>
                  <a:gd name="T22" fmla="*/ 212 w 296"/>
                  <a:gd name="T23" fmla="*/ 59 h 406"/>
                  <a:gd name="T24" fmla="*/ 219 w 296"/>
                  <a:gd name="T25" fmla="*/ 90 h 406"/>
                  <a:gd name="T26" fmla="*/ 199 w 296"/>
                  <a:gd name="T27" fmla="*/ 70 h 406"/>
                  <a:gd name="T28" fmla="*/ 192 w 296"/>
                  <a:gd name="T29" fmla="*/ 82 h 406"/>
                  <a:gd name="T30" fmla="*/ 176 w 296"/>
                  <a:gd name="T31" fmla="*/ 92 h 406"/>
                  <a:gd name="T32" fmla="*/ 163 w 296"/>
                  <a:gd name="T33" fmla="*/ 75 h 406"/>
                  <a:gd name="T34" fmla="*/ 166 w 296"/>
                  <a:gd name="T35" fmla="*/ 106 h 406"/>
                  <a:gd name="T36" fmla="*/ 159 w 296"/>
                  <a:gd name="T37" fmla="*/ 126 h 406"/>
                  <a:gd name="T38" fmla="*/ 150 w 296"/>
                  <a:gd name="T39" fmla="*/ 129 h 406"/>
                  <a:gd name="T40" fmla="*/ 138 w 296"/>
                  <a:gd name="T41" fmla="*/ 90 h 406"/>
                  <a:gd name="T42" fmla="*/ 154 w 296"/>
                  <a:gd name="T43" fmla="*/ 80 h 406"/>
                  <a:gd name="T44" fmla="*/ 134 w 296"/>
                  <a:gd name="T45" fmla="*/ 55 h 406"/>
                  <a:gd name="T46" fmla="*/ 123 w 296"/>
                  <a:gd name="T47" fmla="*/ 35 h 406"/>
                  <a:gd name="T48" fmla="*/ 112 w 296"/>
                  <a:gd name="T49" fmla="*/ 26 h 406"/>
                  <a:gd name="T50" fmla="*/ 103 w 296"/>
                  <a:gd name="T51" fmla="*/ 30 h 406"/>
                  <a:gd name="T52" fmla="*/ 91 w 296"/>
                  <a:gd name="T53" fmla="*/ 36 h 406"/>
                  <a:gd name="T54" fmla="*/ 86 w 296"/>
                  <a:gd name="T55" fmla="*/ 52 h 406"/>
                  <a:gd name="T56" fmla="*/ 84 w 296"/>
                  <a:gd name="T57" fmla="*/ 70 h 406"/>
                  <a:gd name="T58" fmla="*/ 80 w 296"/>
                  <a:gd name="T59" fmla="*/ 96 h 406"/>
                  <a:gd name="T60" fmla="*/ 64 w 296"/>
                  <a:gd name="T61" fmla="*/ 137 h 406"/>
                  <a:gd name="T62" fmla="*/ 63 w 296"/>
                  <a:gd name="T63" fmla="*/ 166 h 406"/>
                  <a:gd name="T64" fmla="*/ 77 w 296"/>
                  <a:gd name="T65" fmla="*/ 193 h 406"/>
                  <a:gd name="T66" fmla="*/ 90 w 296"/>
                  <a:gd name="T67" fmla="*/ 188 h 406"/>
                  <a:gd name="T68" fmla="*/ 86 w 296"/>
                  <a:gd name="T69" fmla="*/ 222 h 406"/>
                  <a:gd name="T70" fmla="*/ 103 w 296"/>
                  <a:gd name="T71" fmla="*/ 214 h 406"/>
                  <a:gd name="T72" fmla="*/ 104 w 296"/>
                  <a:gd name="T73" fmla="*/ 168 h 406"/>
                  <a:gd name="T74" fmla="*/ 110 w 296"/>
                  <a:gd name="T75" fmla="*/ 118 h 406"/>
                  <a:gd name="T76" fmla="*/ 118 w 296"/>
                  <a:gd name="T77" fmla="*/ 122 h 406"/>
                  <a:gd name="T78" fmla="*/ 115 w 296"/>
                  <a:gd name="T79" fmla="*/ 169 h 406"/>
                  <a:gd name="T80" fmla="*/ 124 w 296"/>
                  <a:gd name="T81" fmla="*/ 175 h 406"/>
                  <a:gd name="T82" fmla="*/ 138 w 296"/>
                  <a:gd name="T83" fmla="*/ 180 h 406"/>
                  <a:gd name="T84" fmla="*/ 119 w 296"/>
                  <a:gd name="T85" fmla="*/ 186 h 406"/>
                  <a:gd name="T86" fmla="*/ 117 w 296"/>
                  <a:gd name="T87" fmla="*/ 208 h 406"/>
                  <a:gd name="T88" fmla="*/ 107 w 296"/>
                  <a:gd name="T89" fmla="*/ 233 h 406"/>
                  <a:gd name="T90" fmla="*/ 92 w 296"/>
                  <a:gd name="T91" fmla="*/ 239 h 406"/>
                  <a:gd name="T92" fmla="*/ 83 w 296"/>
                  <a:gd name="T93" fmla="*/ 213 h 406"/>
                  <a:gd name="T94" fmla="*/ 77 w 296"/>
                  <a:gd name="T95" fmla="*/ 229 h 406"/>
                  <a:gd name="T96" fmla="*/ 64 w 296"/>
                  <a:gd name="T97" fmla="*/ 259 h 406"/>
                  <a:gd name="T98" fmla="*/ 52 w 296"/>
                  <a:gd name="T99" fmla="*/ 286 h 406"/>
                  <a:gd name="T100" fmla="*/ 30 w 296"/>
                  <a:gd name="T101" fmla="*/ 304 h 406"/>
                  <a:gd name="T102" fmla="*/ 39 w 296"/>
                  <a:gd name="T103" fmla="*/ 345 h 406"/>
                  <a:gd name="T104" fmla="*/ 6 w 296"/>
                  <a:gd name="T105" fmla="*/ 365 h 406"/>
                  <a:gd name="T106" fmla="*/ 41 w 296"/>
                  <a:gd name="T107" fmla="*/ 380 h 406"/>
                  <a:gd name="T108" fmla="*/ 70 w 296"/>
                  <a:gd name="T109" fmla="*/ 345 h 406"/>
                  <a:gd name="T110" fmla="*/ 85 w 296"/>
                  <a:gd name="T111" fmla="*/ 335 h 406"/>
                  <a:gd name="T112" fmla="*/ 103 w 296"/>
                  <a:gd name="T113" fmla="*/ 350 h 406"/>
                  <a:gd name="T114" fmla="*/ 153 w 296"/>
                  <a:gd name="T115" fmla="*/ 311 h 406"/>
                  <a:gd name="T116" fmla="*/ 257 w 296"/>
                  <a:gd name="T117" fmla="*/ 2 h 406"/>
                  <a:gd name="T118" fmla="*/ 142 w 296"/>
                  <a:gd name="T119" fmla="*/ 158 h 406"/>
                  <a:gd name="T120" fmla="*/ 149 w 296"/>
                  <a:gd name="T121" fmla="*/ 154 h 406"/>
                  <a:gd name="T122" fmla="*/ 159 w 296"/>
                  <a:gd name="T123" fmla="*/ 193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6"/>
                  <a:gd name="T187" fmla="*/ 0 h 406"/>
                  <a:gd name="T188" fmla="*/ 296 w 296"/>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6" h="406">
                    <a:moveTo>
                      <a:pt x="257" y="2"/>
                    </a:moveTo>
                    <a:cubicBezTo>
                      <a:pt x="256" y="2"/>
                      <a:pt x="256" y="2"/>
                      <a:pt x="255" y="1"/>
                    </a:cubicBezTo>
                    <a:cubicBezTo>
                      <a:pt x="254" y="1"/>
                      <a:pt x="254" y="3"/>
                      <a:pt x="253" y="4"/>
                    </a:cubicBezTo>
                    <a:cubicBezTo>
                      <a:pt x="252" y="6"/>
                      <a:pt x="251" y="6"/>
                      <a:pt x="250" y="8"/>
                    </a:cubicBezTo>
                    <a:cubicBezTo>
                      <a:pt x="249" y="9"/>
                      <a:pt x="249" y="10"/>
                      <a:pt x="249" y="11"/>
                    </a:cubicBezTo>
                    <a:cubicBezTo>
                      <a:pt x="249" y="12"/>
                      <a:pt x="248" y="13"/>
                      <a:pt x="248" y="14"/>
                    </a:cubicBezTo>
                    <a:cubicBezTo>
                      <a:pt x="248" y="15"/>
                      <a:pt x="250" y="16"/>
                      <a:pt x="249" y="17"/>
                    </a:cubicBezTo>
                    <a:cubicBezTo>
                      <a:pt x="248" y="19"/>
                      <a:pt x="250" y="21"/>
                      <a:pt x="251" y="24"/>
                    </a:cubicBezTo>
                    <a:cubicBezTo>
                      <a:pt x="253" y="30"/>
                      <a:pt x="245" y="28"/>
                      <a:pt x="243" y="27"/>
                    </a:cubicBezTo>
                    <a:cubicBezTo>
                      <a:pt x="242" y="27"/>
                      <a:pt x="240" y="26"/>
                      <a:pt x="239" y="28"/>
                    </a:cubicBezTo>
                    <a:cubicBezTo>
                      <a:pt x="239" y="29"/>
                      <a:pt x="238" y="30"/>
                      <a:pt x="238" y="32"/>
                    </a:cubicBezTo>
                    <a:cubicBezTo>
                      <a:pt x="239" y="34"/>
                      <a:pt x="240" y="36"/>
                      <a:pt x="240" y="38"/>
                    </a:cubicBezTo>
                    <a:cubicBezTo>
                      <a:pt x="240" y="41"/>
                      <a:pt x="240" y="44"/>
                      <a:pt x="242" y="47"/>
                    </a:cubicBezTo>
                    <a:cubicBezTo>
                      <a:pt x="243" y="48"/>
                      <a:pt x="243" y="48"/>
                      <a:pt x="244" y="48"/>
                    </a:cubicBezTo>
                    <a:cubicBezTo>
                      <a:pt x="245" y="49"/>
                      <a:pt x="245" y="51"/>
                      <a:pt x="245" y="51"/>
                    </a:cubicBezTo>
                    <a:cubicBezTo>
                      <a:pt x="247" y="53"/>
                      <a:pt x="248" y="54"/>
                      <a:pt x="249" y="56"/>
                    </a:cubicBezTo>
                    <a:cubicBezTo>
                      <a:pt x="249" y="58"/>
                      <a:pt x="249" y="59"/>
                      <a:pt x="249" y="60"/>
                    </a:cubicBezTo>
                    <a:cubicBezTo>
                      <a:pt x="249" y="62"/>
                      <a:pt x="249" y="64"/>
                      <a:pt x="249" y="66"/>
                    </a:cubicBezTo>
                    <a:cubicBezTo>
                      <a:pt x="250" y="68"/>
                      <a:pt x="252" y="71"/>
                      <a:pt x="252" y="74"/>
                    </a:cubicBezTo>
                    <a:cubicBezTo>
                      <a:pt x="252" y="76"/>
                      <a:pt x="252" y="76"/>
                      <a:pt x="251" y="77"/>
                    </a:cubicBezTo>
                    <a:cubicBezTo>
                      <a:pt x="251" y="77"/>
                      <a:pt x="251" y="78"/>
                      <a:pt x="250" y="78"/>
                    </a:cubicBezTo>
                    <a:cubicBezTo>
                      <a:pt x="250" y="78"/>
                      <a:pt x="250" y="77"/>
                      <a:pt x="250" y="78"/>
                    </a:cubicBezTo>
                    <a:cubicBezTo>
                      <a:pt x="249" y="79"/>
                      <a:pt x="249" y="80"/>
                      <a:pt x="249" y="78"/>
                    </a:cubicBezTo>
                    <a:cubicBezTo>
                      <a:pt x="248" y="76"/>
                      <a:pt x="248" y="74"/>
                      <a:pt x="248" y="73"/>
                    </a:cubicBezTo>
                    <a:cubicBezTo>
                      <a:pt x="248" y="71"/>
                      <a:pt x="248" y="69"/>
                      <a:pt x="247" y="67"/>
                    </a:cubicBezTo>
                    <a:cubicBezTo>
                      <a:pt x="247" y="65"/>
                      <a:pt x="247" y="64"/>
                      <a:pt x="247" y="63"/>
                    </a:cubicBezTo>
                    <a:cubicBezTo>
                      <a:pt x="248" y="61"/>
                      <a:pt x="248" y="57"/>
                      <a:pt x="246" y="57"/>
                    </a:cubicBezTo>
                    <a:cubicBezTo>
                      <a:pt x="246" y="57"/>
                      <a:pt x="245" y="56"/>
                      <a:pt x="244" y="55"/>
                    </a:cubicBezTo>
                    <a:cubicBezTo>
                      <a:pt x="243" y="54"/>
                      <a:pt x="243" y="52"/>
                      <a:pt x="241" y="51"/>
                    </a:cubicBezTo>
                    <a:cubicBezTo>
                      <a:pt x="240" y="49"/>
                      <a:pt x="240" y="48"/>
                      <a:pt x="239" y="47"/>
                    </a:cubicBezTo>
                    <a:cubicBezTo>
                      <a:pt x="238" y="46"/>
                      <a:pt x="237" y="46"/>
                      <a:pt x="236" y="46"/>
                    </a:cubicBezTo>
                    <a:cubicBezTo>
                      <a:pt x="236" y="46"/>
                      <a:pt x="236" y="45"/>
                      <a:pt x="236" y="44"/>
                    </a:cubicBezTo>
                    <a:cubicBezTo>
                      <a:pt x="235" y="42"/>
                      <a:pt x="234" y="41"/>
                      <a:pt x="234" y="42"/>
                    </a:cubicBezTo>
                    <a:cubicBezTo>
                      <a:pt x="233" y="42"/>
                      <a:pt x="233" y="43"/>
                      <a:pt x="233" y="45"/>
                    </a:cubicBezTo>
                    <a:cubicBezTo>
                      <a:pt x="233" y="45"/>
                      <a:pt x="234" y="46"/>
                      <a:pt x="234" y="47"/>
                    </a:cubicBezTo>
                    <a:cubicBezTo>
                      <a:pt x="234" y="47"/>
                      <a:pt x="235" y="48"/>
                      <a:pt x="235" y="48"/>
                    </a:cubicBezTo>
                    <a:cubicBezTo>
                      <a:pt x="237" y="51"/>
                      <a:pt x="235" y="54"/>
                      <a:pt x="234" y="53"/>
                    </a:cubicBezTo>
                    <a:cubicBezTo>
                      <a:pt x="233" y="52"/>
                      <a:pt x="233" y="50"/>
                      <a:pt x="232" y="49"/>
                    </a:cubicBezTo>
                    <a:cubicBezTo>
                      <a:pt x="231" y="48"/>
                      <a:pt x="231" y="49"/>
                      <a:pt x="232" y="50"/>
                    </a:cubicBezTo>
                    <a:cubicBezTo>
                      <a:pt x="232" y="53"/>
                      <a:pt x="234" y="57"/>
                      <a:pt x="235" y="58"/>
                    </a:cubicBezTo>
                    <a:cubicBezTo>
                      <a:pt x="236" y="60"/>
                      <a:pt x="237" y="59"/>
                      <a:pt x="238" y="62"/>
                    </a:cubicBezTo>
                    <a:cubicBezTo>
                      <a:pt x="240" y="66"/>
                      <a:pt x="236" y="63"/>
                      <a:pt x="235" y="62"/>
                    </a:cubicBezTo>
                    <a:cubicBezTo>
                      <a:pt x="233" y="60"/>
                      <a:pt x="232" y="61"/>
                      <a:pt x="231" y="57"/>
                    </a:cubicBezTo>
                    <a:cubicBezTo>
                      <a:pt x="231" y="55"/>
                      <a:pt x="230" y="53"/>
                      <a:pt x="230" y="51"/>
                    </a:cubicBezTo>
                    <a:cubicBezTo>
                      <a:pt x="230" y="48"/>
                      <a:pt x="230" y="47"/>
                      <a:pt x="230" y="45"/>
                    </a:cubicBezTo>
                    <a:cubicBezTo>
                      <a:pt x="229" y="43"/>
                      <a:pt x="229" y="41"/>
                      <a:pt x="229" y="39"/>
                    </a:cubicBezTo>
                    <a:cubicBezTo>
                      <a:pt x="229" y="38"/>
                      <a:pt x="228" y="36"/>
                      <a:pt x="227" y="34"/>
                    </a:cubicBezTo>
                    <a:cubicBezTo>
                      <a:pt x="227" y="34"/>
                      <a:pt x="226" y="31"/>
                      <a:pt x="226" y="32"/>
                    </a:cubicBezTo>
                    <a:cubicBezTo>
                      <a:pt x="226" y="33"/>
                      <a:pt x="226" y="35"/>
                      <a:pt x="227" y="35"/>
                    </a:cubicBezTo>
                    <a:cubicBezTo>
                      <a:pt x="228" y="38"/>
                      <a:pt x="229" y="39"/>
                      <a:pt x="229" y="42"/>
                    </a:cubicBezTo>
                    <a:cubicBezTo>
                      <a:pt x="229" y="43"/>
                      <a:pt x="229" y="45"/>
                      <a:pt x="228" y="46"/>
                    </a:cubicBezTo>
                    <a:cubicBezTo>
                      <a:pt x="228" y="47"/>
                      <a:pt x="226" y="46"/>
                      <a:pt x="226" y="46"/>
                    </a:cubicBezTo>
                    <a:cubicBezTo>
                      <a:pt x="225" y="48"/>
                      <a:pt x="226" y="52"/>
                      <a:pt x="226" y="55"/>
                    </a:cubicBezTo>
                    <a:cubicBezTo>
                      <a:pt x="227" y="59"/>
                      <a:pt x="229" y="63"/>
                      <a:pt x="230" y="67"/>
                    </a:cubicBezTo>
                    <a:cubicBezTo>
                      <a:pt x="231" y="71"/>
                      <a:pt x="230" y="73"/>
                      <a:pt x="230" y="77"/>
                    </a:cubicBezTo>
                    <a:cubicBezTo>
                      <a:pt x="230" y="78"/>
                      <a:pt x="230" y="80"/>
                      <a:pt x="231" y="82"/>
                    </a:cubicBezTo>
                    <a:cubicBezTo>
                      <a:pt x="231" y="84"/>
                      <a:pt x="231" y="85"/>
                      <a:pt x="231" y="87"/>
                    </a:cubicBezTo>
                    <a:cubicBezTo>
                      <a:pt x="232" y="89"/>
                      <a:pt x="235" y="86"/>
                      <a:pt x="235" y="86"/>
                    </a:cubicBezTo>
                    <a:cubicBezTo>
                      <a:pt x="237" y="85"/>
                      <a:pt x="238" y="88"/>
                      <a:pt x="239" y="90"/>
                    </a:cubicBezTo>
                    <a:cubicBezTo>
                      <a:pt x="241" y="92"/>
                      <a:pt x="242" y="96"/>
                      <a:pt x="243" y="99"/>
                    </a:cubicBezTo>
                    <a:cubicBezTo>
                      <a:pt x="243" y="102"/>
                      <a:pt x="240" y="98"/>
                      <a:pt x="241" y="102"/>
                    </a:cubicBezTo>
                    <a:cubicBezTo>
                      <a:pt x="242" y="105"/>
                      <a:pt x="242" y="107"/>
                      <a:pt x="243" y="107"/>
                    </a:cubicBezTo>
                    <a:cubicBezTo>
                      <a:pt x="244" y="107"/>
                      <a:pt x="244" y="109"/>
                      <a:pt x="243" y="109"/>
                    </a:cubicBezTo>
                    <a:cubicBezTo>
                      <a:pt x="243" y="109"/>
                      <a:pt x="242" y="109"/>
                      <a:pt x="241" y="108"/>
                    </a:cubicBezTo>
                    <a:cubicBezTo>
                      <a:pt x="240" y="106"/>
                      <a:pt x="240" y="103"/>
                      <a:pt x="240" y="101"/>
                    </a:cubicBezTo>
                    <a:cubicBezTo>
                      <a:pt x="240" y="97"/>
                      <a:pt x="239" y="94"/>
                      <a:pt x="238" y="91"/>
                    </a:cubicBezTo>
                    <a:cubicBezTo>
                      <a:pt x="237" y="89"/>
                      <a:pt x="235" y="90"/>
                      <a:pt x="235" y="90"/>
                    </a:cubicBezTo>
                    <a:cubicBezTo>
                      <a:pt x="233" y="91"/>
                      <a:pt x="233" y="95"/>
                      <a:pt x="234" y="98"/>
                    </a:cubicBezTo>
                    <a:cubicBezTo>
                      <a:pt x="235" y="101"/>
                      <a:pt x="236" y="104"/>
                      <a:pt x="235" y="106"/>
                    </a:cubicBezTo>
                    <a:cubicBezTo>
                      <a:pt x="234" y="108"/>
                      <a:pt x="235" y="113"/>
                      <a:pt x="234" y="115"/>
                    </a:cubicBezTo>
                    <a:cubicBezTo>
                      <a:pt x="234" y="117"/>
                      <a:pt x="232" y="117"/>
                      <a:pt x="232" y="119"/>
                    </a:cubicBezTo>
                    <a:cubicBezTo>
                      <a:pt x="232" y="123"/>
                      <a:pt x="229" y="119"/>
                      <a:pt x="228" y="119"/>
                    </a:cubicBezTo>
                    <a:cubicBezTo>
                      <a:pt x="227" y="119"/>
                      <a:pt x="227" y="115"/>
                      <a:pt x="228" y="115"/>
                    </a:cubicBezTo>
                    <a:cubicBezTo>
                      <a:pt x="229" y="115"/>
                      <a:pt x="231" y="112"/>
                      <a:pt x="231" y="110"/>
                    </a:cubicBezTo>
                    <a:cubicBezTo>
                      <a:pt x="231" y="109"/>
                      <a:pt x="232" y="108"/>
                      <a:pt x="232" y="107"/>
                    </a:cubicBezTo>
                    <a:cubicBezTo>
                      <a:pt x="232" y="106"/>
                      <a:pt x="231" y="104"/>
                      <a:pt x="231" y="102"/>
                    </a:cubicBezTo>
                    <a:cubicBezTo>
                      <a:pt x="232" y="101"/>
                      <a:pt x="232" y="99"/>
                      <a:pt x="231" y="97"/>
                    </a:cubicBezTo>
                    <a:cubicBezTo>
                      <a:pt x="231" y="95"/>
                      <a:pt x="230" y="93"/>
                      <a:pt x="230" y="92"/>
                    </a:cubicBezTo>
                    <a:cubicBezTo>
                      <a:pt x="229" y="88"/>
                      <a:pt x="229" y="85"/>
                      <a:pt x="228" y="82"/>
                    </a:cubicBezTo>
                    <a:cubicBezTo>
                      <a:pt x="228" y="78"/>
                      <a:pt x="228" y="74"/>
                      <a:pt x="227" y="70"/>
                    </a:cubicBezTo>
                    <a:cubicBezTo>
                      <a:pt x="226" y="68"/>
                      <a:pt x="227" y="67"/>
                      <a:pt x="227" y="65"/>
                    </a:cubicBezTo>
                    <a:cubicBezTo>
                      <a:pt x="227" y="64"/>
                      <a:pt x="226" y="61"/>
                      <a:pt x="225" y="60"/>
                    </a:cubicBezTo>
                    <a:cubicBezTo>
                      <a:pt x="225" y="57"/>
                      <a:pt x="222" y="55"/>
                      <a:pt x="223" y="52"/>
                    </a:cubicBezTo>
                    <a:cubicBezTo>
                      <a:pt x="223" y="49"/>
                      <a:pt x="223" y="46"/>
                      <a:pt x="223" y="42"/>
                    </a:cubicBezTo>
                    <a:cubicBezTo>
                      <a:pt x="222" y="39"/>
                      <a:pt x="222" y="36"/>
                      <a:pt x="220" y="33"/>
                    </a:cubicBezTo>
                    <a:cubicBezTo>
                      <a:pt x="220" y="33"/>
                      <a:pt x="219" y="32"/>
                      <a:pt x="218" y="31"/>
                    </a:cubicBezTo>
                    <a:cubicBezTo>
                      <a:pt x="217" y="31"/>
                      <a:pt x="217" y="32"/>
                      <a:pt x="216" y="31"/>
                    </a:cubicBezTo>
                    <a:cubicBezTo>
                      <a:pt x="215" y="30"/>
                      <a:pt x="214" y="28"/>
                      <a:pt x="214" y="32"/>
                    </a:cubicBezTo>
                    <a:cubicBezTo>
                      <a:pt x="214" y="32"/>
                      <a:pt x="214" y="33"/>
                      <a:pt x="214" y="34"/>
                    </a:cubicBezTo>
                    <a:cubicBezTo>
                      <a:pt x="214" y="36"/>
                      <a:pt x="214" y="36"/>
                      <a:pt x="214" y="38"/>
                    </a:cubicBezTo>
                    <a:cubicBezTo>
                      <a:pt x="213" y="39"/>
                      <a:pt x="214" y="41"/>
                      <a:pt x="214" y="43"/>
                    </a:cubicBezTo>
                    <a:cubicBezTo>
                      <a:pt x="214" y="44"/>
                      <a:pt x="214" y="46"/>
                      <a:pt x="214" y="47"/>
                    </a:cubicBezTo>
                    <a:cubicBezTo>
                      <a:pt x="214" y="48"/>
                      <a:pt x="214" y="49"/>
                      <a:pt x="213" y="51"/>
                    </a:cubicBezTo>
                    <a:cubicBezTo>
                      <a:pt x="213" y="52"/>
                      <a:pt x="213" y="51"/>
                      <a:pt x="212" y="51"/>
                    </a:cubicBezTo>
                    <a:cubicBezTo>
                      <a:pt x="211" y="51"/>
                      <a:pt x="212" y="53"/>
                      <a:pt x="212" y="54"/>
                    </a:cubicBezTo>
                    <a:cubicBezTo>
                      <a:pt x="212" y="56"/>
                      <a:pt x="212" y="57"/>
                      <a:pt x="212" y="59"/>
                    </a:cubicBezTo>
                    <a:cubicBezTo>
                      <a:pt x="213" y="57"/>
                      <a:pt x="215" y="60"/>
                      <a:pt x="215" y="62"/>
                    </a:cubicBezTo>
                    <a:cubicBezTo>
                      <a:pt x="215" y="64"/>
                      <a:pt x="215" y="66"/>
                      <a:pt x="215" y="67"/>
                    </a:cubicBezTo>
                    <a:cubicBezTo>
                      <a:pt x="216" y="69"/>
                      <a:pt x="215" y="70"/>
                      <a:pt x="214" y="71"/>
                    </a:cubicBezTo>
                    <a:cubicBezTo>
                      <a:pt x="214" y="71"/>
                      <a:pt x="214" y="74"/>
                      <a:pt x="215" y="76"/>
                    </a:cubicBezTo>
                    <a:cubicBezTo>
                      <a:pt x="216" y="77"/>
                      <a:pt x="218" y="76"/>
                      <a:pt x="218" y="80"/>
                    </a:cubicBezTo>
                    <a:cubicBezTo>
                      <a:pt x="219" y="82"/>
                      <a:pt x="219" y="84"/>
                      <a:pt x="220" y="86"/>
                    </a:cubicBezTo>
                    <a:cubicBezTo>
                      <a:pt x="222" y="87"/>
                      <a:pt x="222" y="89"/>
                      <a:pt x="222" y="92"/>
                    </a:cubicBezTo>
                    <a:cubicBezTo>
                      <a:pt x="221" y="95"/>
                      <a:pt x="220" y="91"/>
                      <a:pt x="219" y="90"/>
                    </a:cubicBezTo>
                    <a:cubicBezTo>
                      <a:pt x="217" y="87"/>
                      <a:pt x="215" y="84"/>
                      <a:pt x="213" y="80"/>
                    </a:cubicBezTo>
                    <a:cubicBezTo>
                      <a:pt x="211" y="78"/>
                      <a:pt x="209" y="75"/>
                      <a:pt x="207" y="73"/>
                    </a:cubicBezTo>
                    <a:cubicBezTo>
                      <a:pt x="205" y="71"/>
                      <a:pt x="203" y="71"/>
                      <a:pt x="202" y="71"/>
                    </a:cubicBezTo>
                    <a:cubicBezTo>
                      <a:pt x="201" y="71"/>
                      <a:pt x="201" y="70"/>
                      <a:pt x="201" y="69"/>
                    </a:cubicBezTo>
                    <a:cubicBezTo>
                      <a:pt x="200" y="68"/>
                      <a:pt x="199" y="66"/>
                      <a:pt x="199" y="65"/>
                    </a:cubicBezTo>
                    <a:cubicBezTo>
                      <a:pt x="199" y="65"/>
                      <a:pt x="195" y="58"/>
                      <a:pt x="196" y="61"/>
                    </a:cubicBezTo>
                    <a:cubicBezTo>
                      <a:pt x="196" y="63"/>
                      <a:pt x="197" y="66"/>
                      <a:pt x="197" y="67"/>
                    </a:cubicBezTo>
                    <a:cubicBezTo>
                      <a:pt x="198" y="68"/>
                      <a:pt x="199" y="70"/>
                      <a:pt x="199" y="70"/>
                    </a:cubicBezTo>
                    <a:cubicBezTo>
                      <a:pt x="200" y="71"/>
                      <a:pt x="201" y="71"/>
                      <a:pt x="201" y="73"/>
                    </a:cubicBezTo>
                    <a:cubicBezTo>
                      <a:pt x="201" y="76"/>
                      <a:pt x="203" y="77"/>
                      <a:pt x="203" y="80"/>
                    </a:cubicBezTo>
                    <a:cubicBezTo>
                      <a:pt x="204" y="84"/>
                      <a:pt x="202" y="82"/>
                      <a:pt x="202" y="85"/>
                    </a:cubicBezTo>
                    <a:cubicBezTo>
                      <a:pt x="202" y="88"/>
                      <a:pt x="202" y="90"/>
                      <a:pt x="200" y="87"/>
                    </a:cubicBezTo>
                    <a:cubicBezTo>
                      <a:pt x="199" y="84"/>
                      <a:pt x="200" y="82"/>
                      <a:pt x="199" y="79"/>
                    </a:cubicBezTo>
                    <a:cubicBezTo>
                      <a:pt x="198" y="76"/>
                      <a:pt x="197" y="83"/>
                      <a:pt x="196" y="83"/>
                    </a:cubicBezTo>
                    <a:cubicBezTo>
                      <a:pt x="196" y="84"/>
                      <a:pt x="195" y="84"/>
                      <a:pt x="195" y="84"/>
                    </a:cubicBezTo>
                    <a:cubicBezTo>
                      <a:pt x="194" y="83"/>
                      <a:pt x="193" y="81"/>
                      <a:pt x="192" y="82"/>
                    </a:cubicBezTo>
                    <a:cubicBezTo>
                      <a:pt x="192" y="83"/>
                      <a:pt x="192" y="84"/>
                      <a:pt x="191" y="84"/>
                    </a:cubicBezTo>
                    <a:cubicBezTo>
                      <a:pt x="191" y="84"/>
                      <a:pt x="191" y="86"/>
                      <a:pt x="191" y="87"/>
                    </a:cubicBezTo>
                    <a:cubicBezTo>
                      <a:pt x="190" y="88"/>
                      <a:pt x="189" y="87"/>
                      <a:pt x="189" y="86"/>
                    </a:cubicBezTo>
                    <a:cubicBezTo>
                      <a:pt x="188" y="85"/>
                      <a:pt x="188" y="83"/>
                      <a:pt x="188" y="82"/>
                    </a:cubicBezTo>
                    <a:cubicBezTo>
                      <a:pt x="188" y="81"/>
                      <a:pt x="188" y="77"/>
                      <a:pt x="187" y="77"/>
                    </a:cubicBezTo>
                    <a:cubicBezTo>
                      <a:pt x="185" y="79"/>
                      <a:pt x="185" y="83"/>
                      <a:pt x="183" y="83"/>
                    </a:cubicBezTo>
                    <a:cubicBezTo>
                      <a:pt x="182" y="84"/>
                      <a:pt x="180" y="85"/>
                      <a:pt x="179" y="88"/>
                    </a:cubicBezTo>
                    <a:cubicBezTo>
                      <a:pt x="178" y="89"/>
                      <a:pt x="176" y="90"/>
                      <a:pt x="176" y="92"/>
                    </a:cubicBezTo>
                    <a:cubicBezTo>
                      <a:pt x="175" y="95"/>
                      <a:pt x="177" y="98"/>
                      <a:pt x="176" y="100"/>
                    </a:cubicBezTo>
                    <a:cubicBezTo>
                      <a:pt x="175" y="102"/>
                      <a:pt x="173" y="104"/>
                      <a:pt x="172" y="100"/>
                    </a:cubicBezTo>
                    <a:cubicBezTo>
                      <a:pt x="171" y="98"/>
                      <a:pt x="169" y="94"/>
                      <a:pt x="169" y="91"/>
                    </a:cubicBezTo>
                    <a:cubicBezTo>
                      <a:pt x="169" y="88"/>
                      <a:pt x="172" y="91"/>
                      <a:pt x="171" y="86"/>
                    </a:cubicBezTo>
                    <a:cubicBezTo>
                      <a:pt x="171" y="84"/>
                      <a:pt x="170" y="82"/>
                      <a:pt x="169" y="80"/>
                    </a:cubicBezTo>
                    <a:cubicBezTo>
                      <a:pt x="169" y="79"/>
                      <a:pt x="168" y="79"/>
                      <a:pt x="167" y="78"/>
                    </a:cubicBezTo>
                    <a:cubicBezTo>
                      <a:pt x="166" y="78"/>
                      <a:pt x="165" y="77"/>
                      <a:pt x="164" y="76"/>
                    </a:cubicBezTo>
                    <a:cubicBezTo>
                      <a:pt x="164" y="76"/>
                      <a:pt x="163" y="75"/>
                      <a:pt x="163" y="75"/>
                    </a:cubicBezTo>
                    <a:cubicBezTo>
                      <a:pt x="163" y="75"/>
                      <a:pt x="164" y="77"/>
                      <a:pt x="164" y="77"/>
                    </a:cubicBezTo>
                    <a:cubicBezTo>
                      <a:pt x="165" y="79"/>
                      <a:pt x="165" y="80"/>
                      <a:pt x="165" y="82"/>
                    </a:cubicBezTo>
                    <a:cubicBezTo>
                      <a:pt x="166" y="84"/>
                      <a:pt x="166" y="86"/>
                      <a:pt x="166" y="89"/>
                    </a:cubicBezTo>
                    <a:cubicBezTo>
                      <a:pt x="166" y="91"/>
                      <a:pt x="166" y="93"/>
                      <a:pt x="167" y="95"/>
                    </a:cubicBezTo>
                    <a:cubicBezTo>
                      <a:pt x="167" y="97"/>
                      <a:pt x="169" y="100"/>
                      <a:pt x="169" y="103"/>
                    </a:cubicBezTo>
                    <a:cubicBezTo>
                      <a:pt x="169" y="104"/>
                      <a:pt x="169" y="106"/>
                      <a:pt x="169" y="108"/>
                    </a:cubicBezTo>
                    <a:cubicBezTo>
                      <a:pt x="169" y="109"/>
                      <a:pt x="168" y="109"/>
                      <a:pt x="168" y="108"/>
                    </a:cubicBezTo>
                    <a:cubicBezTo>
                      <a:pt x="167" y="107"/>
                      <a:pt x="166" y="107"/>
                      <a:pt x="166" y="106"/>
                    </a:cubicBezTo>
                    <a:cubicBezTo>
                      <a:pt x="165" y="105"/>
                      <a:pt x="164" y="103"/>
                      <a:pt x="164" y="102"/>
                    </a:cubicBezTo>
                    <a:cubicBezTo>
                      <a:pt x="163" y="101"/>
                      <a:pt x="163" y="102"/>
                      <a:pt x="163" y="103"/>
                    </a:cubicBezTo>
                    <a:cubicBezTo>
                      <a:pt x="163" y="105"/>
                      <a:pt x="163" y="106"/>
                      <a:pt x="162" y="107"/>
                    </a:cubicBezTo>
                    <a:cubicBezTo>
                      <a:pt x="162" y="108"/>
                      <a:pt x="161" y="110"/>
                      <a:pt x="161" y="111"/>
                    </a:cubicBezTo>
                    <a:cubicBezTo>
                      <a:pt x="160" y="112"/>
                      <a:pt x="159" y="112"/>
                      <a:pt x="159" y="113"/>
                    </a:cubicBezTo>
                    <a:cubicBezTo>
                      <a:pt x="158" y="115"/>
                      <a:pt x="160" y="118"/>
                      <a:pt x="161" y="121"/>
                    </a:cubicBezTo>
                    <a:cubicBezTo>
                      <a:pt x="161" y="123"/>
                      <a:pt x="162" y="125"/>
                      <a:pt x="163" y="128"/>
                    </a:cubicBezTo>
                    <a:cubicBezTo>
                      <a:pt x="164" y="130"/>
                      <a:pt x="160" y="126"/>
                      <a:pt x="159" y="126"/>
                    </a:cubicBezTo>
                    <a:cubicBezTo>
                      <a:pt x="157" y="125"/>
                      <a:pt x="156" y="125"/>
                      <a:pt x="155" y="120"/>
                    </a:cubicBezTo>
                    <a:cubicBezTo>
                      <a:pt x="154" y="117"/>
                      <a:pt x="151" y="117"/>
                      <a:pt x="151" y="120"/>
                    </a:cubicBezTo>
                    <a:cubicBezTo>
                      <a:pt x="151" y="122"/>
                      <a:pt x="152" y="123"/>
                      <a:pt x="152" y="124"/>
                    </a:cubicBezTo>
                    <a:cubicBezTo>
                      <a:pt x="153" y="126"/>
                      <a:pt x="153" y="128"/>
                      <a:pt x="154" y="128"/>
                    </a:cubicBezTo>
                    <a:cubicBezTo>
                      <a:pt x="155" y="129"/>
                      <a:pt x="156" y="128"/>
                      <a:pt x="156" y="130"/>
                    </a:cubicBezTo>
                    <a:cubicBezTo>
                      <a:pt x="157" y="132"/>
                      <a:pt x="157" y="134"/>
                      <a:pt x="157" y="135"/>
                    </a:cubicBezTo>
                    <a:cubicBezTo>
                      <a:pt x="156" y="138"/>
                      <a:pt x="154" y="135"/>
                      <a:pt x="152" y="132"/>
                    </a:cubicBezTo>
                    <a:cubicBezTo>
                      <a:pt x="152" y="131"/>
                      <a:pt x="151" y="130"/>
                      <a:pt x="150" y="129"/>
                    </a:cubicBezTo>
                    <a:cubicBezTo>
                      <a:pt x="150" y="129"/>
                      <a:pt x="148" y="128"/>
                      <a:pt x="148" y="127"/>
                    </a:cubicBezTo>
                    <a:cubicBezTo>
                      <a:pt x="148" y="122"/>
                      <a:pt x="147" y="118"/>
                      <a:pt x="146" y="113"/>
                    </a:cubicBezTo>
                    <a:cubicBezTo>
                      <a:pt x="146" y="111"/>
                      <a:pt x="146" y="109"/>
                      <a:pt x="145" y="107"/>
                    </a:cubicBezTo>
                    <a:cubicBezTo>
                      <a:pt x="144" y="105"/>
                      <a:pt x="144" y="103"/>
                      <a:pt x="143" y="101"/>
                    </a:cubicBezTo>
                    <a:cubicBezTo>
                      <a:pt x="142" y="101"/>
                      <a:pt x="141" y="100"/>
                      <a:pt x="141" y="99"/>
                    </a:cubicBezTo>
                    <a:cubicBezTo>
                      <a:pt x="140" y="98"/>
                      <a:pt x="140" y="96"/>
                      <a:pt x="139" y="95"/>
                    </a:cubicBezTo>
                    <a:cubicBezTo>
                      <a:pt x="139" y="94"/>
                      <a:pt x="138" y="93"/>
                      <a:pt x="137" y="92"/>
                    </a:cubicBezTo>
                    <a:cubicBezTo>
                      <a:pt x="137" y="91"/>
                      <a:pt x="136" y="89"/>
                      <a:pt x="138" y="90"/>
                    </a:cubicBezTo>
                    <a:cubicBezTo>
                      <a:pt x="140" y="92"/>
                      <a:pt x="142" y="94"/>
                      <a:pt x="144" y="97"/>
                    </a:cubicBezTo>
                    <a:cubicBezTo>
                      <a:pt x="145" y="99"/>
                      <a:pt x="146" y="101"/>
                      <a:pt x="147" y="101"/>
                    </a:cubicBezTo>
                    <a:cubicBezTo>
                      <a:pt x="148" y="102"/>
                      <a:pt x="149" y="103"/>
                      <a:pt x="151" y="104"/>
                    </a:cubicBezTo>
                    <a:cubicBezTo>
                      <a:pt x="152" y="105"/>
                      <a:pt x="153" y="106"/>
                      <a:pt x="154" y="106"/>
                    </a:cubicBezTo>
                    <a:cubicBezTo>
                      <a:pt x="155" y="107"/>
                      <a:pt x="155" y="105"/>
                      <a:pt x="156" y="105"/>
                    </a:cubicBezTo>
                    <a:cubicBezTo>
                      <a:pt x="157" y="105"/>
                      <a:pt x="158" y="106"/>
                      <a:pt x="159" y="105"/>
                    </a:cubicBezTo>
                    <a:cubicBezTo>
                      <a:pt x="159" y="104"/>
                      <a:pt x="160" y="102"/>
                      <a:pt x="160" y="101"/>
                    </a:cubicBezTo>
                    <a:cubicBezTo>
                      <a:pt x="162" y="94"/>
                      <a:pt x="157" y="84"/>
                      <a:pt x="154" y="80"/>
                    </a:cubicBezTo>
                    <a:cubicBezTo>
                      <a:pt x="153" y="79"/>
                      <a:pt x="152" y="78"/>
                      <a:pt x="151" y="76"/>
                    </a:cubicBezTo>
                    <a:cubicBezTo>
                      <a:pt x="150" y="74"/>
                      <a:pt x="150" y="73"/>
                      <a:pt x="149" y="71"/>
                    </a:cubicBezTo>
                    <a:cubicBezTo>
                      <a:pt x="147" y="69"/>
                      <a:pt x="146" y="66"/>
                      <a:pt x="144" y="63"/>
                    </a:cubicBezTo>
                    <a:cubicBezTo>
                      <a:pt x="144" y="62"/>
                      <a:pt x="143" y="60"/>
                      <a:pt x="143" y="60"/>
                    </a:cubicBezTo>
                    <a:cubicBezTo>
                      <a:pt x="142" y="59"/>
                      <a:pt x="141" y="60"/>
                      <a:pt x="140" y="60"/>
                    </a:cubicBezTo>
                    <a:cubicBezTo>
                      <a:pt x="139" y="59"/>
                      <a:pt x="138" y="58"/>
                      <a:pt x="137" y="58"/>
                    </a:cubicBezTo>
                    <a:cubicBezTo>
                      <a:pt x="137" y="58"/>
                      <a:pt x="136" y="58"/>
                      <a:pt x="136" y="57"/>
                    </a:cubicBezTo>
                    <a:cubicBezTo>
                      <a:pt x="135" y="56"/>
                      <a:pt x="135" y="56"/>
                      <a:pt x="134" y="55"/>
                    </a:cubicBezTo>
                    <a:cubicBezTo>
                      <a:pt x="133" y="55"/>
                      <a:pt x="134" y="58"/>
                      <a:pt x="134" y="57"/>
                    </a:cubicBezTo>
                    <a:cubicBezTo>
                      <a:pt x="133" y="57"/>
                      <a:pt x="132" y="55"/>
                      <a:pt x="131" y="54"/>
                    </a:cubicBezTo>
                    <a:cubicBezTo>
                      <a:pt x="130" y="53"/>
                      <a:pt x="129" y="53"/>
                      <a:pt x="128" y="52"/>
                    </a:cubicBezTo>
                    <a:cubicBezTo>
                      <a:pt x="128" y="51"/>
                      <a:pt x="126" y="51"/>
                      <a:pt x="126" y="49"/>
                    </a:cubicBezTo>
                    <a:cubicBezTo>
                      <a:pt x="125" y="48"/>
                      <a:pt x="124" y="43"/>
                      <a:pt x="124" y="42"/>
                    </a:cubicBezTo>
                    <a:cubicBezTo>
                      <a:pt x="125" y="41"/>
                      <a:pt x="126" y="42"/>
                      <a:pt x="126" y="41"/>
                    </a:cubicBezTo>
                    <a:cubicBezTo>
                      <a:pt x="127" y="41"/>
                      <a:pt x="126" y="39"/>
                      <a:pt x="125" y="38"/>
                    </a:cubicBezTo>
                    <a:cubicBezTo>
                      <a:pt x="125" y="37"/>
                      <a:pt x="124" y="36"/>
                      <a:pt x="123" y="35"/>
                    </a:cubicBezTo>
                    <a:cubicBezTo>
                      <a:pt x="122" y="35"/>
                      <a:pt x="122" y="34"/>
                      <a:pt x="121" y="32"/>
                    </a:cubicBezTo>
                    <a:cubicBezTo>
                      <a:pt x="121" y="31"/>
                      <a:pt x="120" y="32"/>
                      <a:pt x="119" y="31"/>
                    </a:cubicBezTo>
                    <a:cubicBezTo>
                      <a:pt x="119" y="30"/>
                      <a:pt x="119" y="29"/>
                      <a:pt x="118" y="29"/>
                    </a:cubicBezTo>
                    <a:cubicBezTo>
                      <a:pt x="118" y="28"/>
                      <a:pt x="117" y="28"/>
                      <a:pt x="116" y="27"/>
                    </a:cubicBezTo>
                    <a:cubicBezTo>
                      <a:pt x="116" y="26"/>
                      <a:pt x="115" y="24"/>
                      <a:pt x="114" y="24"/>
                    </a:cubicBezTo>
                    <a:cubicBezTo>
                      <a:pt x="114" y="24"/>
                      <a:pt x="115" y="26"/>
                      <a:pt x="114" y="26"/>
                    </a:cubicBezTo>
                    <a:cubicBezTo>
                      <a:pt x="114" y="26"/>
                      <a:pt x="113" y="26"/>
                      <a:pt x="113" y="26"/>
                    </a:cubicBezTo>
                    <a:cubicBezTo>
                      <a:pt x="113" y="26"/>
                      <a:pt x="113" y="26"/>
                      <a:pt x="112" y="26"/>
                    </a:cubicBezTo>
                    <a:cubicBezTo>
                      <a:pt x="112" y="26"/>
                      <a:pt x="111" y="24"/>
                      <a:pt x="111" y="26"/>
                    </a:cubicBezTo>
                    <a:cubicBezTo>
                      <a:pt x="111" y="27"/>
                      <a:pt x="109" y="25"/>
                      <a:pt x="109" y="25"/>
                    </a:cubicBezTo>
                    <a:cubicBezTo>
                      <a:pt x="108" y="24"/>
                      <a:pt x="108" y="27"/>
                      <a:pt x="108" y="27"/>
                    </a:cubicBezTo>
                    <a:cubicBezTo>
                      <a:pt x="108" y="28"/>
                      <a:pt x="107" y="26"/>
                      <a:pt x="107" y="25"/>
                    </a:cubicBezTo>
                    <a:cubicBezTo>
                      <a:pt x="106" y="23"/>
                      <a:pt x="106" y="24"/>
                      <a:pt x="105" y="25"/>
                    </a:cubicBezTo>
                    <a:cubicBezTo>
                      <a:pt x="105" y="26"/>
                      <a:pt x="105" y="27"/>
                      <a:pt x="105" y="29"/>
                    </a:cubicBezTo>
                    <a:cubicBezTo>
                      <a:pt x="105" y="31"/>
                      <a:pt x="104" y="31"/>
                      <a:pt x="103" y="29"/>
                    </a:cubicBezTo>
                    <a:cubicBezTo>
                      <a:pt x="103" y="28"/>
                      <a:pt x="102" y="29"/>
                      <a:pt x="103" y="30"/>
                    </a:cubicBezTo>
                    <a:cubicBezTo>
                      <a:pt x="103" y="32"/>
                      <a:pt x="103" y="33"/>
                      <a:pt x="102" y="33"/>
                    </a:cubicBezTo>
                    <a:cubicBezTo>
                      <a:pt x="101" y="33"/>
                      <a:pt x="102" y="34"/>
                      <a:pt x="101" y="35"/>
                    </a:cubicBezTo>
                    <a:cubicBezTo>
                      <a:pt x="101" y="36"/>
                      <a:pt x="100" y="34"/>
                      <a:pt x="99" y="33"/>
                    </a:cubicBezTo>
                    <a:cubicBezTo>
                      <a:pt x="98" y="32"/>
                      <a:pt x="98" y="33"/>
                      <a:pt x="98" y="34"/>
                    </a:cubicBezTo>
                    <a:cubicBezTo>
                      <a:pt x="98" y="36"/>
                      <a:pt x="96" y="33"/>
                      <a:pt x="96" y="32"/>
                    </a:cubicBezTo>
                    <a:cubicBezTo>
                      <a:pt x="94" y="32"/>
                      <a:pt x="96" y="38"/>
                      <a:pt x="94" y="35"/>
                    </a:cubicBezTo>
                    <a:cubicBezTo>
                      <a:pt x="94" y="35"/>
                      <a:pt x="93" y="33"/>
                      <a:pt x="92" y="34"/>
                    </a:cubicBezTo>
                    <a:cubicBezTo>
                      <a:pt x="92" y="35"/>
                      <a:pt x="93" y="39"/>
                      <a:pt x="91" y="36"/>
                    </a:cubicBezTo>
                    <a:cubicBezTo>
                      <a:pt x="91" y="35"/>
                      <a:pt x="89" y="32"/>
                      <a:pt x="89" y="33"/>
                    </a:cubicBezTo>
                    <a:cubicBezTo>
                      <a:pt x="89" y="34"/>
                      <a:pt x="90" y="36"/>
                      <a:pt x="90" y="37"/>
                    </a:cubicBezTo>
                    <a:cubicBezTo>
                      <a:pt x="90" y="39"/>
                      <a:pt x="90" y="41"/>
                      <a:pt x="90" y="42"/>
                    </a:cubicBezTo>
                    <a:cubicBezTo>
                      <a:pt x="90" y="44"/>
                      <a:pt x="90" y="42"/>
                      <a:pt x="89" y="42"/>
                    </a:cubicBezTo>
                    <a:cubicBezTo>
                      <a:pt x="88" y="41"/>
                      <a:pt x="89" y="45"/>
                      <a:pt x="89" y="46"/>
                    </a:cubicBezTo>
                    <a:cubicBezTo>
                      <a:pt x="89" y="49"/>
                      <a:pt x="88" y="46"/>
                      <a:pt x="87" y="46"/>
                    </a:cubicBezTo>
                    <a:cubicBezTo>
                      <a:pt x="87" y="46"/>
                      <a:pt x="88" y="51"/>
                      <a:pt x="88" y="52"/>
                    </a:cubicBezTo>
                    <a:cubicBezTo>
                      <a:pt x="88" y="53"/>
                      <a:pt x="86" y="50"/>
                      <a:pt x="86" y="52"/>
                    </a:cubicBezTo>
                    <a:cubicBezTo>
                      <a:pt x="86" y="53"/>
                      <a:pt x="86" y="54"/>
                      <a:pt x="86" y="55"/>
                    </a:cubicBezTo>
                    <a:cubicBezTo>
                      <a:pt x="86" y="56"/>
                      <a:pt x="85" y="55"/>
                      <a:pt x="85" y="54"/>
                    </a:cubicBezTo>
                    <a:cubicBezTo>
                      <a:pt x="85" y="53"/>
                      <a:pt x="84" y="50"/>
                      <a:pt x="84" y="51"/>
                    </a:cubicBezTo>
                    <a:cubicBezTo>
                      <a:pt x="84" y="54"/>
                      <a:pt x="84" y="53"/>
                      <a:pt x="83" y="52"/>
                    </a:cubicBezTo>
                    <a:cubicBezTo>
                      <a:pt x="83" y="55"/>
                      <a:pt x="84" y="58"/>
                      <a:pt x="83" y="60"/>
                    </a:cubicBezTo>
                    <a:cubicBezTo>
                      <a:pt x="83" y="61"/>
                      <a:pt x="82" y="62"/>
                      <a:pt x="83" y="63"/>
                    </a:cubicBezTo>
                    <a:cubicBezTo>
                      <a:pt x="83" y="64"/>
                      <a:pt x="83" y="64"/>
                      <a:pt x="84" y="66"/>
                    </a:cubicBezTo>
                    <a:cubicBezTo>
                      <a:pt x="84" y="67"/>
                      <a:pt x="84" y="69"/>
                      <a:pt x="84" y="70"/>
                    </a:cubicBezTo>
                    <a:cubicBezTo>
                      <a:pt x="84" y="72"/>
                      <a:pt x="84" y="73"/>
                      <a:pt x="84" y="74"/>
                    </a:cubicBezTo>
                    <a:cubicBezTo>
                      <a:pt x="83" y="75"/>
                      <a:pt x="83" y="75"/>
                      <a:pt x="82" y="76"/>
                    </a:cubicBezTo>
                    <a:cubicBezTo>
                      <a:pt x="82" y="77"/>
                      <a:pt x="82" y="79"/>
                      <a:pt x="82" y="80"/>
                    </a:cubicBezTo>
                    <a:cubicBezTo>
                      <a:pt x="82" y="81"/>
                      <a:pt x="81" y="80"/>
                      <a:pt x="81" y="81"/>
                    </a:cubicBezTo>
                    <a:cubicBezTo>
                      <a:pt x="81" y="82"/>
                      <a:pt x="81" y="83"/>
                      <a:pt x="81" y="84"/>
                    </a:cubicBezTo>
                    <a:cubicBezTo>
                      <a:pt x="81" y="85"/>
                      <a:pt x="80" y="86"/>
                      <a:pt x="81" y="88"/>
                    </a:cubicBezTo>
                    <a:cubicBezTo>
                      <a:pt x="81" y="89"/>
                      <a:pt x="82" y="91"/>
                      <a:pt x="81" y="92"/>
                    </a:cubicBezTo>
                    <a:cubicBezTo>
                      <a:pt x="81" y="93"/>
                      <a:pt x="80" y="94"/>
                      <a:pt x="80" y="96"/>
                    </a:cubicBezTo>
                    <a:cubicBezTo>
                      <a:pt x="80" y="97"/>
                      <a:pt x="80" y="99"/>
                      <a:pt x="80" y="101"/>
                    </a:cubicBezTo>
                    <a:cubicBezTo>
                      <a:pt x="79" y="104"/>
                      <a:pt x="79" y="108"/>
                      <a:pt x="78" y="110"/>
                    </a:cubicBezTo>
                    <a:cubicBezTo>
                      <a:pt x="77" y="111"/>
                      <a:pt x="76" y="111"/>
                      <a:pt x="76" y="113"/>
                    </a:cubicBezTo>
                    <a:cubicBezTo>
                      <a:pt x="75" y="114"/>
                      <a:pt x="75" y="116"/>
                      <a:pt x="75" y="117"/>
                    </a:cubicBezTo>
                    <a:cubicBezTo>
                      <a:pt x="74" y="120"/>
                      <a:pt x="72" y="122"/>
                      <a:pt x="72" y="124"/>
                    </a:cubicBezTo>
                    <a:cubicBezTo>
                      <a:pt x="71" y="126"/>
                      <a:pt x="71" y="128"/>
                      <a:pt x="71" y="128"/>
                    </a:cubicBezTo>
                    <a:cubicBezTo>
                      <a:pt x="70" y="129"/>
                      <a:pt x="69" y="129"/>
                      <a:pt x="68" y="129"/>
                    </a:cubicBezTo>
                    <a:cubicBezTo>
                      <a:pt x="66" y="131"/>
                      <a:pt x="65" y="134"/>
                      <a:pt x="64" y="137"/>
                    </a:cubicBezTo>
                    <a:cubicBezTo>
                      <a:pt x="63" y="138"/>
                      <a:pt x="63" y="140"/>
                      <a:pt x="62" y="140"/>
                    </a:cubicBezTo>
                    <a:cubicBezTo>
                      <a:pt x="61" y="140"/>
                      <a:pt x="61" y="139"/>
                      <a:pt x="61" y="141"/>
                    </a:cubicBezTo>
                    <a:cubicBezTo>
                      <a:pt x="61" y="143"/>
                      <a:pt x="61" y="145"/>
                      <a:pt x="61" y="147"/>
                    </a:cubicBezTo>
                    <a:cubicBezTo>
                      <a:pt x="61" y="150"/>
                      <a:pt x="61" y="152"/>
                      <a:pt x="61" y="154"/>
                    </a:cubicBezTo>
                    <a:cubicBezTo>
                      <a:pt x="61" y="156"/>
                      <a:pt x="63" y="161"/>
                      <a:pt x="62" y="162"/>
                    </a:cubicBezTo>
                    <a:cubicBezTo>
                      <a:pt x="60" y="164"/>
                      <a:pt x="58" y="161"/>
                      <a:pt x="56" y="161"/>
                    </a:cubicBezTo>
                    <a:cubicBezTo>
                      <a:pt x="56" y="164"/>
                      <a:pt x="59" y="165"/>
                      <a:pt x="60" y="166"/>
                    </a:cubicBezTo>
                    <a:cubicBezTo>
                      <a:pt x="61" y="166"/>
                      <a:pt x="62" y="165"/>
                      <a:pt x="63" y="166"/>
                    </a:cubicBezTo>
                    <a:cubicBezTo>
                      <a:pt x="64" y="167"/>
                      <a:pt x="64" y="171"/>
                      <a:pt x="64" y="173"/>
                    </a:cubicBezTo>
                    <a:cubicBezTo>
                      <a:pt x="63" y="177"/>
                      <a:pt x="66" y="178"/>
                      <a:pt x="66" y="181"/>
                    </a:cubicBezTo>
                    <a:cubicBezTo>
                      <a:pt x="66" y="184"/>
                      <a:pt x="65" y="187"/>
                      <a:pt x="65" y="191"/>
                    </a:cubicBezTo>
                    <a:cubicBezTo>
                      <a:pt x="66" y="192"/>
                      <a:pt x="67" y="193"/>
                      <a:pt x="67" y="193"/>
                    </a:cubicBezTo>
                    <a:cubicBezTo>
                      <a:pt x="68" y="193"/>
                      <a:pt x="69" y="194"/>
                      <a:pt x="70" y="195"/>
                    </a:cubicBezTo>
                    <a:cubicBezTo>
                      <a:pt x="72" y="196"/>
                      <a:pt x="73" y="196"/>
                      <a:pt x="74" y="195"/>
                    </a:cubicBezTo>
                    <a:cubicBezTo>
                      <a:pt x="74" y="195"/>
                      <a:pt x="75" y="194"/>
                      <a:pt x="75" y="194"/>
                    </a:cubicBezTo>
                    <a:cubicBezTo>
                      <a:pt x="76" y="193"/>
                      <a:pt x="76" y="193"/>
                      <a:pt x="77" y="193"/>
                    </a:cubicBezTo>
                    <a:cubicBezTo>
                      <a:pt x="78" y="192"/>
                      <a:pt x="79" y="190"/>
                      <a:pt x="79" y="188"/>
                    </a:cubicBezTo>
                    <a:cubicBezTo>
                      <a:pt x="80" y="186"/>
                      <a:pt x="80" y="185"/>
                      <a:pt x="81" y="184"/>
                    </a:cubicBezTo>
                    <a:cubicBezTo>
                      <a:pt x="82" y="183"/>
                      <a:pt x="82" y="183"/>
                      <a:pt x="82" y="181"/>
                    </a:cubicBezTo>
                    <a:cubicBezTo>
                      <a:pt x="82" y="179"/>
                      <a:pt x="81" y="176"/>
                      <a:pt x="82" y="177"/>
                    </a:cubicBezTo>
                    <a:cubicBezTo>
                      <a:pt x="85" y="178"/>
                      <a:pt x="84" y="185"/>
                      <a:pt x="84" y="188"/>
                    </a:cubicBezTo>
                    <a:cubicBezTo>
                      <a:pt x="84" y="190"/>
                      <a:pt x="85" y="192"/>
                      <a:pt x="85" y="193"/>
                    </a:cubicBezTo>
                    <a:cubicBezTo>
                      <a:pt x="85" y="195"/>
                      <a:pt x="86" y="195"/>
                      <a:pt x="87" y="194"/>
                    </a:cubicBezTo>
                    <a:cubicBezTo>
                      <a:pt x="88" y="192"/>
                      <a:pt x="89" y="191"/>
                      <a:pt x="90" y="188"/>
                    </a:cubicBezTo>
                    <a:cubicBezTo>
                      <a:pt x="90" y="187"/>
                      <a:pt x="90" y="186"/>
                      <a:pt x="91" y="186"/>
                    </a:cubicBezTo>
                    <a:cubicBezTo>
                      <a:pt x="92" y="187"/>
                      <a:pt x="92" y="188"/>
                      <a:pt x="92" y="189"/>
                    </a:cubicBezTo>
                    <a:cubicBezTo>
                      <a:pt x="91" y="192"/>
                      <a:pt x="89" y="193"/>
                      <a:pt x="88" y="196"/>
                    </a:cubicBezTo>
                    <a:cubicBezTo>
                      <a:pt x="87" y="197"/>
                      <a:pt x="86" y="199"/>
                      <a:pt x="86" y="201"/>
                    </a:cubicBezTo>
                    <a:cubicBezTo>
                      <a:pt x="87" y="203"/>
                      <a:pt x="88" y="205"/>
                      <a:pt x="88" y="206"/>
                    </a:cubicBezTo>
                    <a:cubicBezTo>
                      <a:pt x="89" y="208"/>
                      <a:pt x="91" y="215"/>
                      <a:pt x="90" y="217"/>
                    </a:cubicBezTo>
                    <a:cubicBezTo>
                      <a:pt x="90" y="218"/>
                      <a:pt x="89" y="220"/>
                      <a:pt x="88" y="220"/>
                    </a:cubicBezTo>
                    <a:cubicBezTo>
                      <a:pt x="87" y="221"/>
                      <a:pt x="86" y="219"/>
                      <a:pt x="86" y="222"/>
                    </a:cubicBezTo>
                    <a:cubicBezTo>
                      <a:pt x="86" y="223"/>
                      <a:pt x="86" y="225"/>
                      <a:pt x="86" y="227"/>
                    </a:cubicBezTo>
                    <a:cubicBezTo>
                      <a:pt x="86" y="229"/>
                      <a:pt x="85" y="230"/>
                      <a:pt x="85" y="231"/>
                    </a:cubicBezTo>
                    <a:cubicBezTo>
                      <a:pt x="83" y="235"/>
                      <a:pt x="88" y="235"/>
                      <a:pt x="89" y="235"/>
                    </a:cubicBezTo>
                    <a:cubicBezTo>
                      <a:pt x="91" y="233"/>
                      <a:pt x="91" y="229"/>
                      <a:pt x="92" y="227"/>
                    </a:cubicBezTo>
                    <a:cubicBezTo>
                      <a:pt x="93" y="226"/>
                      <a:pt x="94" y="227"/>
                      <a:pt x="95" y="226"/>
                    </a:cubicBezTo>
                    <a:cubicBezTo>
                      <a:pt x="96" y="225"/>
                      <a:pt x="96" y="223"/>
                      <a:pt x="97" y="221"/>
                    </a:cubicBezTo>
                    <a:cubicBezTo>
                      <a:pt x="98" y="219"/>
                      <a:pt x="100" y="224"/>
                      <a:pt x="101" y="220"/>
                    </a:cubicBezTo>
                    <a:cubicBezTo>
                      <a:pt x="102" y="218"/>
                      <a:pt x="102" y="216"/>
                      <a:pt x="103" y="214"/>
                    </a:cubicBezTo>
                    <a:cubicBezTo>
                      <a:pt x="103" y="212"/>
                      <a:pt x="104" y="210"/>
                      <a:pt x="103" y="208"/>
                    </a:cubicBezTo>
                    <a:cubicBezTo>
                      <a:pt x="103" y="207"/>
                      <a:pt x="102" y="206"/>
                      <a:pt x="102" y="204"/>
                    </a:cubicBezTo>
                    <a:cubicBezTo>
                      <a:pt x="102" y="202"/>
                      <a:pt x="103" y="199"/>
                      <a:pt x="102" y="197"/>
                    </a:cubicBezTo>
                    <a:cubicBezTo>
                      <a:pt x="101" y="193"/>
                      <a:pt x="104" y="189"/>
                      <a:pt x="105" y="188"/>
                    </a:cubicBezTo>
                    <a:cubicBezTo>
                      <a:pt x="107" y="187"/>
                      <a:pt x="107" y="181"/>
                      <a:pt x="107" y="178"/>
                    </a:cubicBezTo>
                    <a:cubicBezTo>
                      <a:pt x="107" y="176"/>
                      <a:pt x="107" y="173"/>
                      <a:pt x="106" y="172"/>
                    </a:cubicBezTo>
                    <a:cubicBezTo>
                      <a:pt x="105" y="171"/>
                      <a:pt x="105" y="171"/>
                      <a:pt x="105" y="171"/>
                    </a:cubicBezTo>
                    <a:cubicBezTo>
                      <a:pt x="104" y="170"/>
                      <a:pt x="104" y="169"/>
                      <a:pt x="104" y="168"/>
                    </a:cubicBezTo>
                    <a:cubicBezTo>
                      <a:pt x="103" y="166"/>
                      <a:pt x="102" y="166"/>
                      <a:pt x="102" y="164"/>
                    </a:cubicBezTo>
                    <a:cubicBezTo>
                      <a:pt x="101" y="162"/>
                      <a:pt x="101" y="160"/>
                      <a:pt x="101" y="158"/>
                    </a:cubicBezTo>
                    <a:cubicBezTo>
                      <a:pt x="100" y="156"/>
                      <a:pt x="101" y="154"/>
                      <a:pt x="101" y="153"/>
                    </a:cubicBezTo>
                    <a:cubicBezTo>
                      <a:pt x="102" y="150"/>
                      <a:pt x="101" y="148"/>
                      <a:pt x="101" y="145"/>
                    </a:cubicBezTo>
                    <a:cubicBezTo>
                      <a:pt x="100" y="141"/>
                      <a:pt x="102" y="137"/>
                      <a:pt x="103" y="135"/>
                    </a:cubicBezTo>
                    <a:cubicBezTo>
                      <a:pt x="104" y="134"/>
                      <a:pt x="105" y="132"/>
                      <a:pt x="106" y="131"/>
                    </a:cubicBezTo>
                    <a:cubicBezTo>
                      <a:pt x="107" y="130"/>
                      <a:pt x="108" y="128"/>
                      <a:pt x="108" y="126"/>
                    </a:cubicBezTo>
                    <a:cubicBezTo>
                      <a:pt x="109" y="124"/>
                      <a:pt x="111" y="122"/>
                      <a:pt x="110" y="118"/>
                    </a:cubicBezTo>
                    <a:cubicBezTo>
                      <a:pt x="110" y="113"/>
                      <a:pt x="108" y="109"/>
                      <a:pt x="109" y="105"/>
                    </a:cubicBezTo>
                    <a:cubicBezTo>
                      <a:pt x="109" y="103"/>
                      <a:pt x="111" y="104"/>
                      <a:pt x="111" y="103"/>
                    </a:cubicBezTo>
                    <a:cubicBezTo>
                      <a:pt x="111" y="101"/>
                      <a:pt x="110" y="99"/>
                      <a:pt x="112" y="100"/>
                    </a:cubicBezTo>
                    <a:cubicBezTo>
                      <a:pt x="113" y="100"/>
                      <a:pt x="114" y="99"/>
                      <a:pt x="115" y="100"/>
                    </a:cubicBezTo>
                    <a:cubicBezTo>
                      <a:pt x="116" y="100"/>
                      <a:pt x="117" y="101"/>
                      <a:pt x="118" y="102"/>
                    </a:cubicBezTo>
                    <a:cubicBezTo>
                      <a:pt x="120" y="105"/>
                      <a:pt x="122" y="109"/>
                      <a:pt x="121" y="113"/>
                    </a:cubicBezTo>
                    <a:cubicBezTo>
                      <a:pt x="121" y="114"/>
                      <a:pt x="120" y="115"/>
                      <a:pt x="119" y="116"/>
                    </a:cubicBezTo>
                    <a:cubicBezTo>
                      <a:pt x="119" y="117"/>
                      <a:pt x="119" y="120"/>
                      <a:pt x="118" y="122"/>
                    </a:cubicBezTo>
                    <a:cubicBezTo>
                      <a:pt x="118" y="124"/>
                      <a:pt x="117" y="126"/>
                      <a:pt x="117" y="128"/>
                    </a:cubicBezTo>
                    <a:cubicBezTo>
                      <a:pt x="116" y="130"/>
                      <a:pt x="116" y="133"/>
                      <a:pt x="115" y="134"/>
                    </a:cubicBezTo>
                    <a:cubicBezTo>
                      <a:pt x="114" y="135"/>
                      <a:pt x="113" y="136"/>
                      <a:pt x="112" y="137"/>
                    </a:cubicBezTo>
                    <a:cubicBezTo>
                      <a:pt x="112" y="139"/>
                      <a:pt x="112" y="143"/>
                      <a:pt x="112" y="146"/>
                    </a:cubicBezTo>
                    <a:cubicBezTo>
                      <a:pt x="112" y="149"/>
                      <a:pt x="113" y="152"/>
                      <a:pt x="113" y="155"/>
                    </a:cubicBezTo>
                    <a:cubicBezTo>
                      <a:pt x="113" y="158"/>
                      <a:pt x="112" y="159"/>
                      <a:pt x="112" y="161"/>
                    </a:cubicBezTo>
                    <a:cubicBezTo>
                      <a:pt x="112" y="163"/>
                      <a:pt x="113" y="165"/>
                      <a:pt x="113" y="166"/>
                    </a:cubicBezTo>
                    <a:cubicBezTo>
                      <a:pt x="114" y="166"/>
                      <a:pt x="115" y="169"/>
                      <a:pt x="115" y="169"/>
                    </a:cubicBezTo>
                    <a:cubicBezTo>
                      <a:pt x="115" y="169"/>
                      <a:pt x="115" y="169"/>
                      <a:pt x="115" y="169"/>
                    </a:cubicBezTo>
                    <a:cubicBezTo>
                      <a:pt x="116" y="171"/>
                      <a:pt x="118" y="172"/>
                      <a:pt x="118" y="175"/>
                    </a:cubicBezTo>
                    <a:cubicBezTo>
                      <a:pt x="119" y="177"/>
                      <a:pt x="119" y="178"/>
                      <a:pt x="118" y="178"/>
                    </a:cubicBezTo>
                    <a:cubicBezTo>
                      <a:pt x="118" y="179"/>
                      <a:pt x="117" y="179"/>
                      <a:pt x="117" y="179"/>
                    </a:cubicBezTo>
                    <a:cubicBezTo>
                      <a:pt x="117" y="179"/>
                      <a:pt x="117" y="181"/>
                      <a:pt x="117" y="181"/>
                    </a:cubicBezTo>
                    <a:cubicBezTo>
                      <a:pt x="118" y="181"/>
                      <a:pt x="119" y="180"/>
                      <a:pt x="119" y="179"/>
                    </a:cubicBezTo>
                    <a:cubicBezTo>
                      <a:pt x="120" y="179"/>
                      <a:pt x="121" y="179"/>
                      <a:pt x="122" y="178"/>
                    </a:cubicBezTo>
                    <a:cubicBezTo>
                      <a:pt x="123" y="177"/>
                      <a:pt x="123" y="175"/>
                      <a:pt x="124" y="175"/>
                    </a:cubicBezTo>
                    <a:cubicBezTo>
                      <a:pt x="125" y="174"/>
                      <a:pt x="125" y="176"/>
                      <a:pt x="126" y="177"/>
                    </a:cubicBezTo>
                    <a:cubicBezTo>
                      <a:pt x="127" y="177"/>
                      <a:pt x="128" y="176"/>
                      <a:pt x="129" y="176"/>
                    </a:cubicBezTo>
                    <a:cubicBezTo>
                      <a:pt x="130" y="177"/>
                      <a:pt x="132" y="177"/>
                      <a:pt x="133" y="177"/>
                    </a:cubicBezTo>
                    <a:cubicBezTo>
                      <a:pt x="133" y="177"/>
                      <a:pt x="134" y="177"/>
                      <a:pt x="135" y="176"/>
                    </a:cubicBezTo>
                    <a:cubicBezTo>
                      <a:pt x="135" y="174"/>
                      <a:pt x="135" y="173"/>
                      <a:pt x="136" y="175"/>
                    </a:cubicBezTo>
                    <a:cubicBezTo>
                      <a:pt x="137" y="175"/>
                      <a:pt x="137" y="177"/>
                      <a:pt x="138" y="177"/>
                    </a:cubicBezTo>
                    <a:cubicBezTo>
                      <a:pt x="138" y="177"/>
                      <a:pt x="139" y="177"/>
                      <a:pt x="139" y="178"/>
                    </a:cubicBezTo>
                    <a:cubicBezTo>
                      <a:pt x="139" y="180"/>
                      <a:pt x="138" y="180"/>
                      <a:pt x="138" y="180"/>
                    </a:cubicBezTo>
                    <a:cubicBezTo>
                      <a:pt x="137" y="180"/>
                      <a:pt x="136" y="178"/>
                      <a:pt x="135" y="180"/>
                    </a:cubicBezTo>
                    <a:cubicBezTo>
                      <a:pt x="134" y="181"/>
                      <a:pt x="134" y="181"/>
                      <a:pt x="133" y="182"/>
                    </a:cubicBezTo>
                    <a:cubicBezTo>
                      <a:pt x="133" y="183"/>
                      <a:pt x="132" y="184"/>
                      <a:pt x="131" y="183"/>
                    </a:cubicBezTo>
                    <a:cubicBezTo>
                      <a:pt x="131" y="183"/>
                      <a:pt x="130" y="182"/>
                      <a:pt x="129" y="181"/>
                    </a:cubicBezTo>
                    <a:cubicBezTo>
                      <a:pt x="128" y="181"/>
                      <a:pt x="127" y="182"/>
                      <a:pt x="126" y="182"/>
                    </a:cubicBezTo>
                    <a:cubicBezTo>
                      <a:pt x="124" y="182"/>
                      <a:pt x="124" y="182"/>
                      <a:pt x="123" y="184"/>
                    </a:cubicBezTo>
                    <a:cubicBezTo>
                      <a:pt x="123" y="185"/>
                      <a:pt x="122" y="186"/>
                      <a:pt x="121" y="186"/>
                    </a:cubicBezTo>
                    <a:cubicBezTo>
                      <a:pt x="120" y="185"/>
                      <a:pt x="119" y="184"/>
                      <a:pt x="119" y="186"/>
                    </a:cubicBezTo>
                    <a:cubicBezTo>
                      <a:pt x="118" y="188"/>
                      <a:pt x="119" y="190"/>
                      <a:pt x="119" y="191"/>
                    </a:cubicBezTo>
                    <a:cubicBezTo>
                      <a:pt x="118" y="194"/>
                      <a:pt x="117" y="196"/>
                      <a:pt x="119" y="198"/>
                    </a:cubicBezTo>
                    <a:cubicBezTo>
                      <a:pt x="120" y="199"/>
                      <a:pt x="122" y="199"/>
                      <a:pt x="123" y="198"/>
                    </a:cubicBezTo>
                    <a:cubicBezTo>
                      <a:pt x="124" y="198"/>
                      <a:pt x="124" y="196"/>
                      <a:pt x="125" y="198"/>
                    </a:cubicBezTo>
                    <a:cubicBezTo>
                      <a:pt x="126" y="202"/>
                      <a:pt x="125" y="205"/>
                      <a:pt x="125" y="208"/>
                    </a:cubicBezTo>
                    <a:cubicBezTo>
                      <a:pt x="125" y="213"/>
                      <a:pt x="123" y="211"/>
                      <a:pt x="122" y="208"/>
                    </a:cubicBezTo>
                    <a:cubicBezTo>
                      <a:pt x="120" y="205"/>
                      <a:pt x="120" y="202"/>
                      <a:pt x="118" y="204"/>
                    </a:cubicBezTo>
                    <a:cubicBezTo>
                      <a:pt x="117" y="205"/>
                      <a:pt x="117" y="205"/>
                      <a:pt x="117" y="208"/>
                    </a:cubicBezTo>
                    <a:cubicBezTo>
                      <a:pt x="117" y="210"/>
                      <a:pt x="116" y="212"/>
                      <a:pt x="116" y="214"/>
                    </a:cubicBezTo>
                    <a:cubicBezTo>
                      <a:pt x="116" y="216"/>
                      <a:pt x="116" y="218"/>
                      <a:pt x="116" y="220"/>
                    </a:cubicBezTo>
                    <a:cubicBezTo>
                      <a:pt x="116" y="222"/>
                      <a:pt x="115" y="224"/>
                      <a:pt x="116" y="226"/>
                    </a:cubicBezTo>
                    <a:cubicBezTo>
                      <a:pt x="117" y="229"/>
                      <a:pt x="116" y="233"/>
                      <a:pt x="114" y="234"/>
                    </a:cubicBezTo>
                    <a:cubicBezTo>
                      <a:pt x="112" y="234"/>
                      <a:pt x="113" y="239"/>
                      <a:pt x="111" y="239"/>
                    </a:cubicBezTo>
                    <a:cubicBezTo>
                      <a:pt x="110" y="239"/>
                      <a:pt x="110" y="237"/>
                      <a:pt x="109" y="236"/>
                    </a:cubicBezTo>
                    <a:cubicBezTo>
                      <a:pt x="109" y="235"/>
                      <a:pt x="108" y="234"/>
                      <a:pt x="108" y="234"/>
                    </a:cubicBezTo>
                    <a:cubicBezTo>
                      <a:pt x="108" y="233"/>
                      <a:pt x="107" y="233"/>
                      <a:pt x="107" y="233"/>
                    </a:cubicBezTo>
                    <a:cubicBezTo>
                      <a:pt x="106" y="233"/>
                      <a:pt x="105" y="235"/>
                      <a:pt x="104" y="236"/>
                    </a:cubicBezTo>
                    <a:cubicBezTo>
                      <a:pt x="103" y="238"/>
                      <a:pt x="103" y="238"/>
                      <a:pt x="102" y="240"/>
                    </a:cubicBezTo>
                    <a:cubicBezTo>
                      <a:pt x="101" y="241"/>
                      <a:pt x="101" y="241"/>
                      <a:pt x="100" y="243"/>
                    </a:cubicBezTo>
                    <a:cubicBezTo>
                      <a:pt x="99" y="245"/>
                      <a:pt x="98" y="243"/>
                      <a:pt x="97" y="243"/>
                    </a:cubicBezTo>
                    <a:cubicBezTo>
                      <a:pt x="96" y="244"/>
                      <a:pt x="97" y="250"/>
                      <a:pt x="95" y="246"/>
                    </a:cubicBezTo>
                    <a:cubicBezTo>
                      <a:pt x="94" y="244"/>
                      <a:pt x="94" y="243"/>
                      <a:pt x="94" y="241"/>
                    </a:cubicBezTo>
                    <a:cubicBezTo>
                      <a:pt x="93" y="240"/>
                      <a:pt x="93" y="239"/>
                      <a:pt x="93" y="238"/>
                    </a:cubicBezTo>
                    <a:cubicBezTo>
                      <a:pt x="93" y="236"/>
                      <a:pt x="92" y="238"/>
                      <a:pt x="92" y="239"/>
                    </a:cubicBezTo>
                    <a:cubicBezTo>
                      <a:pt x="91" y="240"/>
                      <a:pt x="90" y="239"/>
                      <a:pt x="90" y="241"/>
                    </a:cubicBezTo>
                    <a:cubicBezTo>
                      <a:pt x="90" y="243"/>
                      <a:pt x="88" y="243"/>
                      <a:pt x="87" y="244"/>
                    </a:cubicBezTo>
                    <a:cubicBezTo>
                      <a:pt x="85" y="246"/>
                      <a:pt x="84" y="243"/>
                      <a:pt x="83" y="239"/>
                    </a:cubicBezTo>
                    <a:cubicBezTo>
                      <a:pt x="83" y="237"/>
                      <a:pt x="82" y="235"/>
                      <a:pt x="82" y="233"/>
                    </a:cubicBezTo>
                    <a:cubicBezTo>
                      <a:pt x="81" y="231"/>
                      <a:pt x="82" y="229"/>
                      <a:pt x="82" y="227"/>
                    </a:cubicBezTo>
                    <a:cubicBezTo>
                      <a:pt x="82" y="224"/>
                      <a:pt x="82" y="222"/>
                      <a:pt x="82" y="220"/>
                    </a:cubicBezTo>
                    <a:cubicBezTo>
                      <a:pt x="82" y="219"/>
                      <a:pt x="83" y="218"/>
                      <a:pt x="83" y="218"/>
                    </a:cubicBezTo>
                    <a:cubicBezTo>
                      <a:pt x="83" y="216"/>
                      <a:pt x="83" y="215"/>
                      <a:pt x="83" y="213"/>
                    </a:cubicBezTo>
                    <a:cubicBezTo>
                      <a:pt x="83" y="211"/>
                      <a:pt x="83" y="208"/>
                      <a:pt x="83" y="206"/>
                    </a:cubicBezTo>
                    <a:cubicBezTo>
                      <a:pt x="83" y="205"/>
                      <a:pt x="83" y="201"/>
                      <a:pt x="82" y="202"/>
                    </a:cubicBezTo>
                    <a:cubicBezTo>
                      <a:pt x="81" y="203"/>
                      <a:pt x="81" y="204"/>
                      <a:pt x="80" y="205"/>
                    </a:cubicBezTo>
                    <a:cubicBezTo>
                      <a:pt x="79" y="205"/>
                      <a:pt x="78" y="204"/>
                      <a:pt x="77" y="206"/>
                    </a:cubicBezTo>
                    <a:cubicBezTo>
                      <a:pt x="76" y="209"/>
                      <a:pt x="74" y="213"/>
                      <a:pt x="75" y="216"/>
                    </a:cubicBezTo>
                    <a:cubicBezTo>
                      <a:pt x="75" y="218"/>
                      <a:pt x="75" y="220"/>
                      <a:pt x="76" y="221"/>
                    </a:cubicBezTo>
                    <a:cubicBezTo>
                      <a:pt x="76" y="222"/>
                      <a:pt x="76" y="223"/>
                      <a:pt x="76" y="224"/>
                    </a:cubicBezTo>
                    <a:cubicBezTo>
                      <a:pt x="76" y="226"/>
                      <a:pt x="76" y="228"/>
                      <a:pt x="77" y="229"/>
                    </a:cubicBezTo>
                    <a:cubicBezTo>
                      <a:pt x="77" y="230"/>
                      <a:pt x="78" y="233"/>
                      <a:pt x="78" y="234"/>
                    </a:cubicBezTo>
                    <a:cubicBezTo>
                      <a:pt x="78" y="236"/>
                      <a:pt x="78" y="237"/>
                      <a:pt x="78" y="240"/>
                    </a:cubicBezTo>
                    <a:cubicBezTo>
                      <a:pt x="78" y="242"/>
                      <a:pt x="78" y="244"/>
                      <a:pt x="77" y="246"/>
                    </a:cubicBezTo>
                    <a:cubicBezTo>
                      <a:pt x="77" y="248"/>
                      <a:pt x="76" y="247"/>
                      <a:pt x="75" y="247"/>
                    </a:cubicBezTo>
                    <a:cubicBezTo>
                      <a:pt x="73" y="247"/>
                      <a:pt x="73" y="247"/>
                      <a:pt x="72" y="249"/>
                    </a:cubicBezTo>
                    <a:cubicBezTo>
                      <a:pt x="71" y="251"/>
                      <a:pt x="70" y="250"/>
                      <a:pt x="69" y="251"/>
                    </a:cubicBezTo>
                    <a:cubicBezTo>
                      <a:pt x="68" y="252"/>
                      <a:pt x="66" y="252"/>
                      <a:pt x="65" y="253"/>
                    </a:cubicBezTo>
                    <a:cubicBezTo>
                      <a:pt x="65" y="255"/>
                      <a:pt x="64" y="257"/>
                      <a:pt x="64" y="259"/>
                    </a:cubicBezTo>
                    <a:cubicBezTo>
                      <a:pt x="63" y="261"/>
                      <a:pt x="63" y="264"/>
                      <a:pt x="62" y="265"/>
                    </a:cubicBezTo>
                    <a:cubicBezTo>
                      <a:pt x="62" y="267"/>
                      <a:pt x="63" y="269"/>
                      <a:pt x="61" y="270"/>
                    </a:cubicBezTo>
                    <a:cubicBezTo>
                      <a:pt x="60" y="271"/>
                      <a:pt x="60" y="272"/>
                      <a:pt x="60" y="274"/>
                    </a:cubicBezTo>
                    <a:cubicBezTo>
                      <a:pt x="59" y="274"/>
                      <a:pt x="58" y="275"/>
                      <a:pt x="58" y="275"/>
                    </a:cubicBezTo>
                    <a:cubicBezTo>
                      <a:pt x="57" y="275"/>
                      <a:pt x="56" y="277"/>
                      <a:pt x="56" y="277"/>
                    </a:cubicBezTo>
                    <a:cubicBezTo>
                      <a:pt x="55" y="277"/>
                      <a:pt x="55" y="274"/>
                      <a:pt x="54" y="276"/>
                    </a:cubicBezTo>
                    <a:cubicBezTo>
                      <a:pt x="54" y="278"/>
                      <a:pt x="54" y="279"/>
                      <a:pt x="53" y="281"/>
                    </a:cubicBezTo>
                    <a:cubicBezTo>
                      <a:pt x="52" y="282"/>
                      <a:pt x="53" y="284"/>
                      <a:pt x="52" y="286"/>
                    </a:cubicBezTo>
                    <a:cubicBezTo>
                      <a:pt x="52" y="287"/>
                      <a:pt x="51" y="290"/>
                      <a:pt x="50" y="291"/>
                    </a:cubicBezTo>
                    <a:cubicBezTo>
                      <a:pt x="49" y="292"/>
                      <a:pt x="48" y="291"/>
                      <a:pt x="48" y="294"/>
                    </a:cubicBezTo>
                    <a:cubicBezTo>
                      <a:pt x="47" y="296"/>
                      <a:pt x="45" y="295"/>
                      <a:pt x="45" y="293"/>
                    </a:cubicBezTo>
                    <a:cubicBezTo>
                      <a:pt x="45" y="292"/>
                      <a:pt x="44" y="292"/>
                      <a:pt x="43" y="292"/>
                    </a:cubicBezTo>
                    <a:cubicBezTo>
                      <a:pt x="42" y="292"/>
                      <a:pt x="41" y="290"/>
                      <a:pt x="40" y="291"/>
                    </a:cubicBezTo>
                    <a:cubicBezTo>
                      <a:pt x="37" y="295"/>
                      <a:pt x="41" y="296"/>
                      <a:pt x="41" y="300"/>
                    </a:cubicBezTo>
                    <a:cubicBezTo>
                      <a:pt x="40" y="307"/>
                      <a:pt x="35" y="303"/>
                      <a:pt x="34" y="302"/>
                    </a:cubicBezTo>
                    <a:cubicBezTo>
                      <a:pt x="32" y="301"/>
                      <a:pt x="31" y="303"/>
                      <a:pt x="30" y="304"/>
                    </a:cubicBezTo>
                    <a:cubicBezTo>
                      <a:pt x="29" y="305"/>
                      <a:pt x="28" y="306"/>
                      <a:pt x="29" y="308"/>
                    </a:cubicBezTo>
                    <a:cubicBezTo>
                      <a:pt x="29" y="313"/>
                      <a:pt x="32" y="313"/>
                      <a:pt x="34" y="314"/>
                    </a:cubicBezTo>
                    <a:cubicBezTo>
                      <a:pt x="35" y="315"/>
                      <a:pt x="37" y="316"/>
                      <a:pt x="38" y="317"/>
                    </a:cubicBezTo>
                    <a:cubicBezTo>
                      <a:pt x="39" y="319"/>
                      <a:pt x="38" y="320"/>
                      <a:pt x="38" y="322"/>
                    </a:cubicBezTo>
                    <a:cubicBezTo>
                      <a:pt x="38" y="323"/>
                      <a:pt x="39" y="325"/>
                      <a:pt x="39" y="325"/>
                    </a:cubicBezTo>
                    <a:cubicBezTo>
                      <a:pt x="41" y="326"/>
                      <a:pt x="41" y="329"/>
                      <a:pt x="41" y="331"/>
                    </a:cubicBezTo>
                    <a:cubicBezTo>
                      <a:pt x="42" y="336"/>
                      <a:pt x="40" y="337"/>
                      <a:pt x="40" y="341"/>
                    </a:cubicBezTo>
                    <a:cubicBezTo>
                      <a:pt x="40" y="343"/>
                      <a:pt x="39" y="344"/>
                      <a:pt x="39" y="345"/>
                    </a:cubicBezTo>
                    <a:cubicBezTo>
                      <a:pt x="39" y="346"/>
                      <a:pt x="38" y="347"/>
                      <a:pt x="38" y="348"/>
                    </a:cubicBezTo>
                    <a:cubicBezTo>
                      <a:pt x="38" y="350"/>
                      <a:pt x="38" y="353"/>
                      <a:pt x="37" y="354"/>
                    </a:cubicBezTo>
                    <a:cubicBezTo>
                      <a:pt x="34" y="357"/>
                      <a:pt x="31" y="355"/>
                      <a:pt x="29" y="355"/>
                    </a:cubicBezTo>
                    <a:cubicBezTo>
                      <a:pt x="27" y="355"/>
                      <a:pt x="25" y="355"/>
                      <a:pt x="24" y="354"/>
                    </a:cubicBezTo>
                    <a:cubicBezTo>
                      <a:pt x="22" y="354"/>
                      <a:pt x="20" y="355"/>
                      <a:pt x="18" y="356"/>
                    </a:cubicBezTo>
                    <a:cubicBezTo>
                      <a:pt x="16" y="357"/>
                      <a:pt x="14" y="358"/>
                      <a:pt x="13" y="357"/>
                    </a:cubicBezTo>
                    <a:cubicBezTo>
                      <a:pt x="12" y="357"/>
                      <a:pt x="10" y="355"/>
                      <a:pt x="9" y="355"/>
                    </a:cubicBezTo>
                    <a:cubicBezTo>
                      <a:pt x="8" y="355"/>
                      <a:pt x="6" y="364"/>
                      <a:pt x="6" y="365"/>
                    </a:cubicBezTo>
                    <a:cubicBezTo>
                      <a:pt x="6" y="368"/>
                      <a:pt x="7" y="370"/>
                      <a:pt x="7" y="372"/>
                    </a:cubicBezTo>
                    <a:cubicBezTo>
                      <a:pt x="7" y="375"/>
                      <a:pt x="6" y="379"/>
                      <a:pt x="6" y="382"/>
                    </a:cubicBezTo>
                    <a:cubicBezTo>
                      <a:pt x="5" y="387"/>
                      <a:pt x="3" y="393"/>
                      <a:pt x="1" y="399"/>
                    </a:cubicBezTo>
                    <a:cubicBezTo>
                      <a:pt x="0" y="401"/>
                      <a:pt x="0" y="403"/>
                      <a:pt x="0" y="405"/>
                    </a:cubicBezTo>
                    <a:cubicBezTo>
                      <a:pt x="1" y="405"/>
                      <a:pt x="1" y="405"/>
                      <a:pt x="1" y="406"/>
                    </a:cubicBezTo>
                    <a:cubicBezTo>
                      <a:pt x="14" y="400"/>
                      <a:pt x="26" y="394"/>
                      <a:pt x="39" y="388"/>
                    </a:cubicBezTo>
                    <a:cubicBezTo>
                      <a:pt x="39" y="388"/>
                      <a:pt x="39" y="388"/>
                      <a:pt x="39" y="388"/>
                    </a:cubicBezTo>
                    <a:cubicBezTo>
                      <a:pt x="39" y="385"/>
                      <a:pt x="40" y="383"/>
                      <a:pt x="41" y="380"/>
                    </a:cubicBezTo>
                    <a:cubicBezTo>
                      <a:pt x="42" y="376"/>
                      <a:pt x="46" y="373"/>
                      <a:pt x="48" y="372"/>
                    </a:cubicBezTo>
                    <a:cubicBezTo>
                      <a:pt x="49" y="371"/>
                      <a:pt x="50" y="372"/>
                      <a:pt x="51" y="370"/>
                    </a:cubicBezTo>
                    <a:cubicBezTo>
                      <a:pt x="52" y="368"/>
                      <a:pt x="53" y="367"/>
                      <a:pt x="53" y="364"/>
                    </a:cubicBezTo>
                    <a:cubicBezTo>
                      <a:pt x="53" y="361"/>
                      <a:pt x="52" y="358"/>
                      <a:pt x="54" y="355"/>
                    </a:cubicBezTo>
                    <a:cubicBezTo>
                      <a:pt x="56" y="352"/>
                      <a:pt x="59" y="350"/>
                      <a:pt x="61" y="352"/>
                    </a:cubicBezTo>
                    <a:cubicBezTo>
                      <a:pt x="62" y="353"/>
                      <a:pt x="62" y="355"/>
                      <a:pt x="63" y="354"/>
                    </a:cubicBezTo>
                    <a:cubicBezTo>
                      <a:pt x="65" y="353"/>
                      <a:pt x="66" y="352"/>
                      <a:pt x="67" y="350"/>
                    </a:cubicBezTo>
                    <a:cubicBezTo>
                      <a:pt x="68" y="348"/>
                      <a:pt x="69" y="346"/>
                      <a:pt x="70" y="345"/>
                    </a:cubicBezTo>
                    <a:cubicBezTo>
                      <a:pt x="71" y="343"/>
                      <a:pt x="72" y="342"/>
                      <a:pt x="73" y="340"/>
                    </a:cubicBezTo>
                    <a:cubicBezTo>
                      <a:pt x="74" y="338"/>
                      <a:pt x="78" y="339"/>
                      <a:pt x="79" y="341"/>
                    </a:cubicBezTo>
                    <a:cubicBezTo>
                      <a:pt x="80" y="345"/>
                      <a:pt x="79" y="352"/>
                      <a:pt x="80" y="356"/>
                    </a:cubicBezTo>
                    <a:cubicBezTo>
                      <a:pt x="81" y="358"/>
                      <a:pt x="82" y="361"/>
                      <a:pt x="84" y="362"/>
                    </a:cubicBezTo>
                    <a:cubicBezTo>
                      <a:pt x="87" y="360"/>
                      <a:pt x="90" y="358"/>
                      <a:pt x="93" y="357"/>
                    </a:cubicBezTo>
                    <a:cubicBezTo>
                      <a:pt x="91" y="355"/>
                      <a:pt x="90" y="354"/>
                      <a:pt x="90" y="350"/>
                    </a:cubicBezTo>
                    <a:cubicBezTo>
                      <a:pt x="90" y="346"/>
                      <a:pt x="88" y="342"/>
                      <a:pt x="87" y="338"/>
                    </a:cubicBezTo>
                    <a:cubicBezTo>
                      <a:pt x="86" y="337"/>
                      <a:pt x="86" y="336"/>
                      <a:pt x="85" y="335"/>
                    </a:cubicBezTo>
                    <a:cubicBezTo>
                      <a:pt x="85" y="334"/>
                      <a:pt x="85" y="331"/>
                      <a:pt x="86" y="331"/>
                    </a:cubicBezTo>
                    <a:cubicBezTo>
                      <a:pt x="87" y="331"/>
                      <a:pt x="87" y="332"/>
                      <a:pt x="88" y="333"/>
                    </a:cubicBezTo>
                    <a:cubicBezTo>
                      <a:pt x="89" y="335"/>
                      <a:pt x="90" y="335"/>
                      <a:pt x="91" y="334"/>
                    </a:cubicBezTo>
                    <a:cubicBezTo>
                      <a:pt x="93" y="334"/>
                      <a:pt x="95" y="331"/>
                      <a:pt x="96" y="335"/>
                    </a:cubicBezTo>
                    <a:cubicBezTo>
                      <a:pt x="96" y="337"/>
                      <a:pt x="96" y="339"/>
                      <a:pt x="97" y="340"/>
                    </a:cubicBezTo>
                    <a:cubicBezTo>
                      <a:pt x="97" y="343"/>
                      <a:pt x="99" y="343"/>
                      <a:pt x="100" y="343"/>
                    </a:cubicBezTo>
                    <a:cubicBezTo>
                      <a:pt x="101" y="344"/>
                      <a:pt x="101" y="346"/>
                      <a:pt x="101" y="347"/>
                    </a:cubicBezTo>
                    <a:cubicBezTo>
                      <a:pt x="102" y="348"/>
                      <a:pt x="102" y="349"/>
                      <a:pt x="103" y="350"/>
                    </a:cubicBezTo>
                    <a:cubicBezTo>
                      <a:pt x="114" y="342"/>
                      <a:pt x="125" y="334"/>
                      <a:pt x="136" y="326"/>
                    </a:cubicBezTo>
                    <a:cubicBezTo>
                      <a:pt x="137" y="324"/>
                      <a:pt x="137" y="321"/>
                      <a:pt x="138" y="319"/>
                    </a:cubicBezTo>
                    <a:cubicBezTo>
                      <a:pt x="139" y="316"/>
                      <a:pt x="140" y="313"/>
                      <a:pt x="142" y="311"/>
                    </a:cubicBezTo>
                    <a:cubicBezTo>
                      <a:pt x="144" y="310"/>
                      <a:pt x="144" y="313"/>
                      <a:pt x="145" y="315"/>
                    </a:cubicBezTo>
                    <a:cubicBezTo>
                      <a:pt x="145" y="316"/>
                      <a:pt x="146" y="317"/>
                      <a:pt x="145" y="318"/>
                    </a:cubicBezTo>
                    <a:cubicBezTo>
                      <a:pt x="145" y="319"/>
                      <a:pt x="145" y="319"/>
                      <a:pt x="145" y="319"/>
                    </a:cubicBezTo>
                    <a:cubicBezTo>
                      <a:pt x="147" y="317"/>
                      <a:pt x="150" y="315"/>
                      <a:pt x="152" y="314"/>
                    </a:cubicBezTo>
                    <a:cubicBezTo>
                      <a:pt x="152" y="313"/>
                      <a:pt x="153" y="311"/>
                      <a:pt x="153" y="311"/>
                    </a:cubicBezTo>
                    <a:cubicBezTo>
                      <a:pt x="155" y="309"/>
                      <a:pt x="157" y="307"/>
                      <a:pt x="159" y="304"/>
                    </a:cubicBezTo>
                    <a:cubicBezTo>
                      <a:pt x="159" y="304"/>
                      <a:pt x="161" y="302"/>
                      <a:pt x="161" y="304"/>
                    </a:cubicBezTo>
                    <a:cubicBezTo>
                      <a:pt x="161" y="305"/>
                      <a:pt x="160" y="306"/>
                      <a:pt x="160" y="306"/>
                    </a:cubicBezTo>
                    <a:cubicBezTo>
                      <a:pt x="160" y="307"/>
                      <a:pt x="159" y="307"/>
                      <a:pt x="159" y="308"/>
                    </a:cubicBezTo>
                    <a:cubicBezTo>
                      <a:pt x="205" y="271"/>
                      <a:pt x="245" y="234"/>
                      <a:pt x="284" y="209"/>
                    </a:cubicBezTo>
                    <a:cubicBezTo>
                      <a:pt x="288" y="207"/>
                      <a:pt x="292" y="204"/>
                      <a:pt x="296" y="202"/>
                    </a:cubicBezTo>
                    <a:cubicBezTo>
                      <a:pt x="293" y="131"/>
                      <a:pt x="280" y="64"/>
                      <a:pt x="259" y="0"/>
                    </a:cubicBezTo>
                    <a:cubicBezTo>
                      <a:pt x="258" y="0"/>
                      <a:pt x="258" y="1"/>
                      <a:pt x="257" y="2"/>
                    </a:cubicBezTo>
                    <a:close/>
                    <a:moveTo>
                      <a:pt x="146" y="170"/>
                    </a:moveTo>
                    <a:cubicBezTo>
                      <a:pt x="146" y="171"/>
                      <a:pt x="146" y="172"/>
                      <a:pt x="146" y="173"/>
                    </a:cubicBezTo>
                    <a:cubicBezTo>
                      <a:pt x="145" y="174"/>
                      <a:pt x="145" y="176"/>
                      <a:pt x="145" y="177"/>
                    </a:cubicBezTo>
                    <a:cubicBezTo>
                      <a:pt x="145" y="178"/>
                      <a:pt x="143" y="180"/>
                      <a:pt x="142" y="178"/>
                    </a:cubicBezTo>
                    <a:cubicBezTo>
                      <a:pt x="141" y="176"/>
                      <a:pt x="142" y="174"/>
                      <a:pt x="141" y="172"/>
                    </a:cubicBezTo>
                    <a:cubicBezTo>
                      <a:pt x="141" y="170"/>
                      <a:pt x="140" y="168"/>
                      <a:pt x="139" y="166"/>
                    </a:cubicBezTo>
                    <a:cubicBezTo>
                      <a:pt x="139" y="163"/>
                      <a:pt x="136" y="156"/>
                      <a:pt x="139" y="157"/>
                    </a:cubicBezTo>
                    <a:cubicBezTo>
                      <a:pt x="140" y="157"/>
                      <a:pt x="141" y="158"/>
                      <a:pt x="142" y="158"/>
                    </a:cubicBezTo>
                    <a:cubicBezTo>
                      <a:pt x="143" y="159"/>
                      <a:pt x="143" y="161"/>
                      <a:pt x="143" y="162"/>
                    </a:cubicBezTo>
                    <a:cubicBezTo>
                      <a:pt x="144" y="164"/>
                      <a:pt x="145" y="164"/>
                      <a:pt x="146" y="165"/>
                    </a:cubicBezTo>
                    <a:cubicBezTo>
                      <a:pt x="146" y="166"/>
                      <a:pt x="147" y="169"/>
                      <a:pt x="146" y="170"/>
                    </a:cubicBezTo>
                    <a:close/>
                    <a:moveTo>
                      <a:pt x="155" y="167"/>
                    </a:moveTo>
                    <a:cubicBezTo>
                      <a:pt x="154" y="167"/>
                      <a:pt x="154" y="168"/>
                      <a:pt x="154" y="168"/>
                    </a:cubicBezTo>
                    <a:cubicBezTo>
                      <a:pt x="153" y="166"/>
                      <a:pt x="153" y="165"/>
                      <a:pt x="152" y="163"/>
                    </a:cubicBezTo>
                    <a:cubicBezTo>
                      <a:pt x="151" y="161"/>
                      <a:pt x="150" y="160"/>
                      <a:pt x="150" y="158"/>
                    </a:cubicBezTo>
                    <a:cubicBezTo>
                      <a:pt x="149" y="157"/>
                      <a:pt x="149" y="155"/>
                      <a:pt x="149" y="154"/>
                    </a:cubicBezTo>
                    <a:cubicBezTo>
                      <a:pt x="149" y="152"/>
                      <a:pt x="149" y="150"/>
                      <a:pt x="149" y="148"/>
                    </a:cubicBezTo>
                    <a:cubicBezTo>
                      <a:pt x="150" y="144"/>
                      <a:pt x="152" y="153"/>
                      <a:pt x="153" y="155"/>
                    </a:cubicBezTo>
                    <a:cubicBezTo>
                      <a:pt x="153" y="157"/>
                      <a:pt x="153" y="159"/>
                      <a:pt x="154" y="161"/>
                    </a:cubicBezTo>
                    <a:cubicBezTo>
                      <a:pt x="154" y="163"/>
                      <a:pt x="155" y="165"/>
                      <a:pt x="155" y="167"/>
                    </a:cubicBezTo>
                    <a:close/>
                    <a:moveTo>
                      <a:pt x="163" y="199"/>
                    </a:moveTo>
                    <a:cubicBezTo>
                      <a:pt x="163" y="201"/>
                      <a:pt x="161" y="201"/>
                      <a:pt x="161" y="199"/>
                    </a:cubicBezTo>
                    <a:cubicBezTo>
                      <a:pt x="161" y="198"/>
                      <a:pt x="161" y="197"/>
                      <a:pt x="160" y="196"/>
                    </a:cubicBezTo>
                    <a:cubicBezTo>
                      <a:pt x="160" y="195"/>
                      <a:pt x="159" y="195"/>
                      <a:pt x="159" y="193"/>
                    </a:cubicBezTo>
                    <a:cubicBezTo>
                      <a:pt x="158" y="190"/>
                      <a:pt x="160" y="193"/>
                      <a:pt x="161" y="193"/>
                    </a:cubicBezTo>
                    <a:cubicBezTo>
                      <a:pt x="162" y="194"/>
                      <a:pt x="162" y="194"/>
                      <a:pt x="162" y="195"/>
                    </a:cubicBezTo>
                    <a:cubicBezTo>
                      <a:pt x="163" y="197"/>
                      <a:pt x="164" y="197"/>
                      <a:pt x="163" y="19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6" name="Freeform 164"/>
              <p:cNvSpPr>
                <a:spLocks noChangeArrowheads="1"/>
              </p:cNvSpPr>
              <p:nvPr/>
            </p:nvSpPr>
            <p:spPr bwMode="auto">
              <a:xfrm>
                <a:off x="898525" y="285750"/>
                <a:ext cx="34925" cy="63500"/>
              </a:xfrm>
              <a:custGeom>
                <a:avLst/>
                <a:gdLst>
                  <a:gd name="T0" fmla="*/ 7 w 46"/>
                  <a:gd name="T1" fmla="*/ 3 h 83"/>
                  <a:gd name="T2" fmla="*/ 4 w 46"/>
                  <a:gd name="T3" fmla="*/ 3 h 83"/>
                  <a:gd name="T4" fmla="*/ 2 w 46"/>
                  <a:gd name="T5" fmla="*/ 1 h 83"/>
                  <a:gd name="T6" fmla="*/ 0 w 46"/>
                  <a:gd name="T7" fmla="*/ 3 h 83"/>
                  <a:gd name="T8" fmla="*/ 3 w 46"/>
                  <a:gd name="T9" fmla="*/ 11 h 83"/>
                  <a:gd name="T10" fmla="*/ 6 w 46"/>
                  <a:gd name="T11" fmla="*/ 16 h 83"/>
                  <a:gd name="T12" fmla="*/ 9 w 46"/>
                  <a:gd name="T13" fmla="*/ 19 h 83"/>
                  <a:gd name="T14" fmla="*/ 10 w 46"/>
                  <a:gd name="T15" fmla="*/ 26 h 83"/>
                  <a:gd name="T16" fmla="*/ 16 w 46"/>
                  <a:gd name="T17" fmla="*/ 35 h 83"/>
                  <a:gd name="T18" fmla="*/ 19 w 46"/>
                  <a:gd name="T19" fmla="*/ 40 h 83"/>
                  <a:gd name="T20" fmla="*/ 22 w 46"/>
                  <a:gd name="T21" fmla="*/ 41 h 83"/>
                  <a:gd name="T22" fmla="*/ 24 w 46"/>
                  <a:gd name="T23" fmla="*/ 40 h 83"/>
                  <a:gd name="T24" fmla="*/ 23 w 46"/>
                  <a:gd name="T25" fmla="*/ 35 h 83"/>
                  <a:gd name="T26" fmla="*/ 25 w 46"/>
                  <a:gd name="T27" fmla="*/ 35 h 83"/>
                  <a:gd name="T28" fmla="*/ 27 w 46"/>
                  <a:gd name="T29" fmla="*/ 39 h 83"/>
                  <a:gd name="T30" fmla="*/ 28 w 46"/>
                  <a:gd name="T31" fmla="*/ 36 h 83"/>
                  <a:gd name="T32" fmla="*/ 30 w 46"/>
                  <a:gd name="T33" fmla="*/ 36 h 83"/>
                  <a:gd name="T34" fmla="*/ 29 w 46"/>
                  <a:gd name="T35" fmla="*/ 42 h 83"/>
                  <a:gd name="T36" fmla="*/ 26 w 46"/>
                  <a:gd name="T37" fmla="*/ 42 h 83"/>
                  <a:gd name="T38" fmla="*/ 25 w 46"/>
                  <a:gd name="T39" fmla="*/ 45 h 83"/>
                  <a:gd name="T40" fmla="*/ 23 w 46"/>
                  <a:gd name="T41" fmla="*/ 48 h 83"/>
                  <a:gd name="T42" fmla="*/ 26 w 46"/>
                  <a:gd name="T43" fmla="*/ 52 h 83"/>
                  <a:gd name="T44" fmla="*/ 29 w 46"/>
                  <a:gd name="T45" fmla="*/ 54 h 83"/>
                  <a:gd name="T46" fmla="*/ 32 w 46"/>
                  <a:gd name="T47" fmla="*/ 58 h 83"/>
                  <a:gd name="T48" fmla="*/ 30 w 46"/>
                  <a:gd name="T49" fmla="*/ 59 h 83"/>
                  <a:gd name="T50" fmla="*/ 28 w 46"/>
                  <a:gd name="T51" fmla="*/ 60 h 83"/>
                  <a:gd name="T52" fmla="*/ 31 w 46"/>
                  <a:gd name="T53" fmla="*/ 64 h 83"/>
                  <a:gd name="T54" fmla="*/ 35 w 46"/>
                  <a:gd name="T55" fmla="*/ 68 h 83"/>
                  <a:gd name="T56" fmla="*/ 37 w 46"/>
                  <a:gd name="T57" fmla="*/ 71 h 83"/>
                  <a:gd name="T58" fmla="*/ 40 w 46"/>
                  <a:gd name="T59" fmla="*/ 72 h 83"/>
                  <a:gd name="T60" fmla="*/ 39 w 46"/>
                  <a:gd name="T61" fmla="*/ 75 h 83"/>
                  <a:gd name="T62" fmla="*/ 44 w 46"/>
                  <a:gd name="T63" fmla="*/ 83 h 83"/>
                  <a:gd name="T64" fmla="*/ 42 w 46"/>
                  <a:gd name="T65" fmla="*/ 68 h 83"/>
                  <a:gd name="T66" fmla="*/ 42 w 46"/>
                  <a:gd name="T67" fmla="*/ 63 h 83"/>
                  <a:gd name="T68" fmla="*/ 41 w 46"/>
                  <a:gd name="T69" fmla="*/ 57 h 83"/>
                  <a:gd name="T70" fmla="*/ 42 w 46"/>
                  <a:gd name="T71" fmla="*/ 53 h 83"/>
                  <a:gd name="T72" fmla="*/ 41 w 46"/>
                  <a:gd name="T73" fmla="*/ 48 h 83"/>
                  <a:gd name="T74" fmla="*/ 41 w 46"/>
                  <a:gd name="T75" fmla="*/ 43 h 83"/>
                  <a:gd name="T76" fmla="*/ 43 w 46"/>
                  <a:gd name="T77" fmla="*/ 41 h 83"/>
                  <a:gd name="T78" fmla="*/ 46 w 46"/>
                  <a:gd name="T79" fmla="*/ 40 h 83"/>
                  <a:gd name="T80" fmla="*/ 44 w 46"/>
                  <a:gd name="T81" fmla="*/ 36 h 83"/>
                  <a:gd name="T82" fmla="*/ 41 w 46"/>
                  <a:gd name="T83" fmla="*/ 33 h 83"/>
                  <a:gd name="T84" fmla="*/ 39 w 46"/>
                  <a:gd name="T85" fmla="*/ 31 h 83"/>
                  <a:gd name="T86" fmla="*/ 37 w 46"/>
                  <a:gd name="T87" fmla="*/ 29 h 83"/>
                  <a:gd name="T88" fmla="*/ 34 w 46"/>
                  <a:gd name="T89" fmla="*/ 26 h 83"/>
                  <a:gd name="T90" fmla="*/ 31 w 46"/>
                  <a:gd name="T91" fmla="*/ 23 h 83"/>
                  <a:gd name="T92" fmla="*/ 28 w 46"/>
                  <a:gd name="T93" fmla="*/ 16 h 83"/>
                  <a:gd name="T94" fmla="*/ 28 w 46"/>
                  <a:gd name="T95" fmla="*/ 17 h 83"/>
                  <a:gd name="T96" fmla="*/ 26 w 46"/>
                  <a:gd name="T97" fmla="*/ 14 h 83"/>
                  <a:gd name="T98" fmla="*/ 25 w 46"/>
                  <a:gd name="T99" fmla="*/ 11 h 83"/>
                  <a:gd name="T100" fmla="*/ 22 w 46"/>
                  <a:gd name="T101" fmla="*/ 8 h 83"/>
                  <a:gd name="T102" fmla="*/ 18 w 46"/>
                  <a:gd name="T103" fmla="*/ 3 h 83"/>
                  <a:gd name="T104" fmla="*/ 18 w 46"/>
                  <a:gd name="T105" fmla="*/ 6 h 83"/>
                  <a:gd name="T106" fmla="*/ 20 w 46"/>
                  <a:gd name="T107" fmla="*/ 15 h 83"/>
                  <a:gd name="T108" fmla="*/ 13 w 46"/>
                  <a:gd name="T109" fmla="*/ 8 h 83"/>
                  <a:gd name="T110" fmla="*/ 13 w 46"/>
                  <a:gd name="T111" fmla="*/ 13 h 83"/>
                  <a:gd name="T112" fmla="*/ 10 w 46"/>
                  <a:gd name="T113" fmla="*/ 9 h 83"/>
                  <a:gd name="T114" fmla="*/ 10 w 46"/>
                  <a:gd name="T115" fmla="*/ 6 h 83"/>
                  <a:gd name="T116" fmla="*/ 7 w 46"/>
                  <a:gd name="T117" fmla="*/ 3 h 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
                  <a:gd name="T178" fmla="*/ 0 h 83"/>
                  <a:gd name="T179" fmla="*/ 46 w 46"/>
                  <a:gd name="T180" fmla="*/ 83 h 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 h="83">
                    <a:moveTo>
                      <a:pt x="7" y="3"/>
                    </a:moveTo>
                    <a:cubicBezTo>
                      <a:pt x="7" y="4"/>
                      <a:pt x="6" y="5"/>
                      <a:pt x="4" y="3"/>
                    </a:cubicBezTo>
                    <a:cubicBezTo>
                      <a:pt x="3" y="1"/>
                      <a:pt x="3" y="0"/>
                      <a:pt x="2" y="1"/>
                    </a:cubicBezTo>
                    <a:cubicBezTo>
                      <a:pt x="1" y="1"/>
                      <a:pt x="0" y="2"/>
                      <a:pt x="0" y="3"/>
                    </a:cubicBezTo>
                    <a:cubicBezTo>
                      <a:pt x="0" y="5"/>
                      <a:pt x="3" y="9"/>
                      <a:pt x="3" y="11"/>
                    </a:cubicBezTo>
                    <a:cubicBezTo>
                      <a:pt x="4" y="13"/>
                      <a:pt x="4" y="14"/>
                      <a:pt x="6" y="16"/>
                    </a:cubicBezTo>
                    <a:cubicBezTo>
                      <a:pt x="7" y="17"/>
                      <a:pt x="8" y="18"/>
                      <a:pt x="9" y="19"/>
                    </a:cubicBezTo>
                    <a:cubicBezTo>
                      <a:pt x="11" y="22"/>
                      <a:pt x="8" y="24"/>
                      <a:pt x="10" y="26"/>
                    </a:cubicBezTo>
                    <a:cubicBezTo>
                      <a:pt x="12" y="30"/>
                      <a:pt x="14" y="32"/>
                      <a:pt x="16" y="35"/>
                    </a:cubicBezTo>
                    <a:cubicBezTo>
                      <a:pt x="18" y="37"/>
                      <a:pt x="18" y="39"/>
                      <a:pt x="19" y="40"/>
                    </a:cubicBezTo>
                    <a:cubicBezTo>
                      <a:pt x="20" y="42"/>
                      <a:pt x="21" y="42"/>
                      <a:pt x="22" y="41"/>
                    </a:cubicBezTo>
                    <a:cubicBezTo>
                      <a:pt x="23" y="41"/>
                      <a:pt x="24" y="41"/>
                      <a:pt x="24" y="40"/>
                    </a:cubicBezTo>
                    <a:cubicBezTo>
                      <a:pt x="24" y="38"/>
                      <a:pt x="23" y="37"/>
                      <a:pt x="23" y="35"/>
                    </a:cubicBezTo>
                    <a:cubicBezTo>
                      <a:pt x="23" y="35"/>
                      <a:pt x="24" y="34"/>
                      <a:pt x="25" y="35"/>
                    </a:cubicBezTo>
                    <a:cubicBezTo>
                      <a:pt x="26" y="36"/>
                      <a:pt x="26" y="37"/>
                      <a:pt x="27" y="39"/>
                    </a:cubicBezTo>
                    <a:cubicBezTo>
                      <a:pt x="28" y="40"/>
                      <a:pt x="28" y="36"/>
                      <a:pt x="28" y="36"/>
                    </a:cubicBezTo>
                    <a:cubicBezTo>
                      <a:pt x="28" y="35"/>
                      <a:pt x="29" y="34"/>
                      <a:pt x="30" y="36"/>
                    </a:cubicBezTo>
                    <a:cubicBezTo>
                      <a:pt x="31" y="40"/>
                      <a:pt x="32" y="43"/>
                      <a:pt x="29" y="42"/>
                    </a:cubicBezTo>
                    <a:cubicBezTo>
                      <a:pt x="28" y="42"/>
                      <a:pt x="27" y="41"/>
                      <a:pt x="26" y="42"/>
                    </a:cubicBezTo>
                    <a:cubicBezTo>
                      <a:pt x="26" y="43"/>
                      <a:pt x="26" y="45"/>
                      <a:pt x="25" y="45"/>
                    </a:cubicBezTo>
                    <a:cubicBezTo>
                      <a:pt x="23" y="45"/>
                      <a:pt x="21" y="44"/>
                      <a:pt x="23" y="48"/>
                    </a:cubicBezTo>
                    <a:cubicBezTo>
                      <a:pt x="24" y="49"/>
                      <a:pt x="25" y="51"/>
                      <a:pt x="26" y="52"/>
                    </a:cubicBezTo>
                    <a:cubicBezTo>
                      <a:pt x="27" y="54"/>
                      <a:pt x="28" y="54"/>
                      <a:pt x="29" y="54"/>
                    </a:cubicBezTo>
                    <a:cubicBezTo>
                      <a:pt x="30" y="55"/>
                      <a:pt x="31" y="57"/>
                      <a:pt x="32" y="58"/>
                    </a:cubicBezTo>
                    <a:cubicBezTo>
                      <a:pt x="32" y="60"/>
                      <a:pt x="31" y="59"/>
                      <a:pt x="30" y="59"/>
                    </a:cubicBezTo>
                    <a:cubicBezTo>
                      <a:pt x="30" y="59"/>
                      <a:pt x="28" y="58"/>
                      <a:pt x="28" y="60"/>
                    </a:cubicBezTo>
                    <a:cubicBezTo>
                      <a:pt x="29" y="61"/>
                      <a:pt x="30" y="63"/>
                      <a:pt x="31" y="64"/>
                    </a:cubicBezTo>
                    <a:cubicBezTo>
                      <a:pt x="32" y="65"/>
                      <a:pt x="33" y="66"/>
                      <a:pt x="35" y="68"/>
                    </a:cubicBezTo>
                    <a:cubicBezTo>
                      <a:pt x="35" y="69"/>
                      <a:pt x="36" y="70"/>
                      <a:pt x="37" y="71"/>
                    </a:cubicBezTo>
                    <a:cubicBezTo>
                      <a:pt x="38" y="73"/>
                      <a:pt x="39" y="72"/>
                      <a:pt x="40" y="72"/>
                    </a:cubicBezTo>
                    <a:cubicBezTo>
                      <a:pt x="40" y="73"/>
                      <a:pt x="39" y="74"/>
                      <a:pt x="39" y="75"/>
                    </a:cubicBezTo>
                    <a:cubicBezTo>
                      <a:pt x="39" y="77"/>
                      <a:pt x="42" y="81"/>
                      <a:pt x="44" y="83"/>
                    </a:cubicBezTo>
                    <a:cubicBezTo>
                      <a:pt x="44" y="78"/>
                      <a:pt x="43" y="73"/>
                      <a:pt x="42" y="68"/>
                    </a:cubicBezTo>
                    <a:cubicBezTo>
                      <a:pt x="42" y="65"/>
                      <a:pt x="43" y="65"/>
                      <a:pt x="42" y="63"/>
                    </a:cubicBezTo>
                    <a:cubicBezTo>
                      <a:pt x="42" y="61"/>
                      <a:pt x="42" y="59"/>
                      <a:pt x="41" y="57"/>
                    </a:cubicBezTo>
                    <a:cubicBezTo>
                      <a:pt x="41" y="55"/>
                      <a:pt x="41" y="53"/>
                      <a:pt x="42" y="53"/>
                    </a:cubicBezTo>
                    <a:cubicBezTo>
                      <a:pt x="42" y="52"/>
                      <a:pt x="41" y="50"/>
                      <a:pt x="41" y="48"/>
                    </a:cubicBezTo>
                    <a:cubicBezTo>
                      <a:pt x="40" y="46"/>
                      <a:pt x="40" y="45"/>
                      <a:pt x="41" y="43"/>
                    </a:cubicBezTo>
                    <a:cubicBezTo>
                      <a:pt x="41" y="42"/>
                      <a:pt x="41" y="40"/>
                      <a:pt x="43" y="41"/>
                    </a:cubicBezTo>
                    <a:cubicBezTo>
                      <a:pt x="44" y="41"/>
                      <a:pt x="46" y="41"/>
                      <a:pt x="46" y="40"/>
                    </a:cubicBezTo>
                    <a:cubicBezTo>
                      <a:pt x="46" y="39"/>
                      <a:pt x="44" y="38"/>
                      <a:pt x="44" y="36"/>
                    </a:cubicBezTo>
                    <a:cubicBezTo>
                      <a:pt x="43" y="34"/>
                      <a:pt x="42" y="35"/>
                      <a:pt x="41" y="33"/>
                    </a:cubicBezTo>
                    <a:cubicBezTo>
                      <a:pt x="40" y="32"/>
                      <a:pt x="40" y="32"/>
                      <a:pt x="39" y="31"/>
                    </a:cubicBezTo>
                    <a:cubicBezTo>
                      <a:pt x="39" y="30"/>
                      <a:pt x="38" y="29"/>
                      <a:pt x="37" y="29"/>
                    </a:cubicBezTo>
                    <a:cubicBezTo>
                      <a:pt x="36" y="28"/>
                      <a:pt x="35" y="28"/>
                      <a:pt x="34" y="26"/>
                    </a:cubicBezTo>
                    <a:cubicBezTo>
                      <a:pt x="33" y="25"/>
                      <a:pt x="32" y="24"/>
                      <a:pt x="31" y="23"/>
                    </a:cubicBezTo>
                    <a:cubicBezTo>
                      <a:pt x="31" y="21"/>
                      <a:pt x="30" y="17"/>
                      <a:pt x="28" y="16"/>
                    </a:cubicBezTo>
                    <a:cubicBezTo>
                      <a:pt x="28" y="17"/>
                      <a:pt x="28" y="17"/>
                      <a:pt x="28" y="17"/>
                    </a:cubicBezTo>
                    <a:cubicBezTo>
                      <a:pt x="27" y="16"/>
                      <a:pt x="26" y="15"/>
                      <a:pt x="26" y="14"/>
                    </a:cubicBezTo>
                    <a:cubicBezTo>
                      <a:pt x="26" y="13"/>
                      <a:pt x="26" y="12"/>
                      <a:pt x="25" y="11"/>
                    </a:cubicBezTo>
                    <a:cubicBezTo>
                      <a:pt x="24" y="10"/>
                      <a:pt x="23" y="9"/>
                      <a:pt x="22" y="8"/>
                    </a:cubicBezTo>
                    <a:cubicBezTo>
                      <a:pt x="21" y="6"/>
                      <a:pt x="20" y="3"/>
                      <a:pt x="18" y="3"/>
                    </a:cubicBezTo>
                    <a:cubicBezTo>
                      <a:pt x="17" y="3"/>
                      <a:pt x="17" y="5"/>
                      <a:pt x="18" y="6"/>
                    </a:cubicBezTo>
                    <a:cubicBezTo>
                      <a:pt x="19" y="9"/>
                      <a:pt x="21" y="13"/>
                      <a:pt x="20" y="15"/>
                    </a:cubicBezTo>
                    <a:cubicBezTo>
                      <a:pt x="19" y="17"/>
                      <a:pt x="15" y="9"/>
                      <a:pt x="13" y="8"/>
                    </a:cubicBezTo>
                    <a:cubicBezTo>
                      <a:pt x="12" y="8"/>
                      <a:pt x="14" y="13"/>
                      <a:pt x="13" y="13"/>
                    </a:cubicBezTo>
                    <a:cubicBezTo>
                      <a:pt x="12" y="12"/>
                      <a:pt x="10" y="10"/>
                      <a:pt x="10" y="9"/>
                    </a:cubicBezTo>
                    <a:cubicBezTo>
                      <a:pt x="9" y="7"/>
                      <a:pt x="11" y="7"/>
                      <a:pt x="10" y="6"/>
                    </a:cubicBezTo>
                    <a:cubicBezTo>
                      <a:pt x="9" y="4"/>
                      <a:pt x="8" y="2"/>
                      <a:pt x="7"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7" name="Freeform 165"/>
              <p:cNvSpPr>
                <a:spLocks noChangeArrowheads="1"/>
              </p:cNvSpPr>
              <p:nvPr/>
            </p:nvSpPr>
            <p:spPr bwMode="auto">
              <a:xfrm>
                <a:off x="447675" y="963613"/>
                <a:ext cx="17463" cy="7938"/>
              </a:xfrm>
              <a:custGeom>
                <a:avLst/>
                <a:gdLst>
                  <a:gd name="T0" fmla="*/ 3 w 22"/>
                  <a:gd name="T1" fmla="*/ 6 h 9"/>
                  <a:gd name="T2" fmla="*/ 9 w 22"/>
                  <a:gd name="T3" fmla="*/ 7 h 9"/>
                  <a:gd name="T4" fmla="*/ 17 w 22"/>
                  <a:gd name="T5" fmla="*/ 9 h 9"/>
                  <a:gd name="T6" fmla="*/ 21 w 22"/>
                  <a:gd name="T7" fmla="*/ 7 h 9"/>
                  <a:gd name="T8" fmla="*/ 13 w 22"/>
                  <a:gd name="T9" fmla="*/ 5 h 9"/>
                  <a:gd name="T10" fmla="*/ 4 w 22"/>
                  <a:gd name="T11" fmla="*/ 0 h 9"/>
                  <a:gd name="T12" fmla="*/ 3 w 22"/>
                  <a:gd name="T13" fmla="*/ 6 h 9"/>
                  <a:gd name="T14" fmla="*/ 0 60000 65536"/>
                  <a:gd name="T15" fmla="*/ 0 60000 65536"/>
                  <a:gd name="T16" fmla="*/ 0 60000 65536"/>
                  <a:gd name="T17" fmla="*/ 0 60000 65536"/>
                  <a:gd name="T18" fmla="*/ 0 60000 65536"/>
                  <a:gd name="T19" fmla="*/ 0 60000 65536"/>
                  <a:gd name="T20" fmla="*/ 0 60000 65536"/>
                  <a:gd name="T21" fmla="*/ 0 w 22"/>
                  <a:gd name="T22" fmla="*/ 0 h 9"/>
                  <a:gd name="T23" fmla="*/ 22 w 2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9">
                    <a:moveTo>
                      <a:pt x="3" y="6"/>
                    </a:moveTo>
                    <a:cubicBezTo>
                      <a:pt x="4" y="7"/>
                      <a:pt x="7" y="7"/>
                      <a:pt x="9" y="7"/>
                    </a:cubicBezTo>
                    <a:cubicBezTo>
                      <a:pt x="12" y="8"/>
                      <a:pt x="14" y="9"/>
                      <a:pt x="17" y="9"/>
                    </a:cubicBezTo>
                    <a:cubicBezTo>
                      <a:pt x="18" y="9"/>
                      <a:pt x="22" y="9"/>
                      <a:pt x="21" y="7"/>
                    </a:cubicBezTo>
                    <a:cubicBezTo>
                      <a:pt x="20" y="5"/>
                      <a:pt x="16" y="6"/>
                      <a:pt x="13" y="5"/>
                    </a:cubicBezTo>
                    <a:cubicBezTo>
                      <a:pt x="9" y="5"/>
                      <a:pt x="9" y="1"/>
                      <a:pt x="4" y="0"/>
                    </a:cubicBezTo>
                    <a:cubicBezTo>
                      <a:pt x="0" y="0"/>
                      <a:pt x="0" y="4"/>
                      <a:pt x="3"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8" name="Freeform 166"/>
              <p:cNvSpPr>
                <a:spLocks noChangeArrowheads="1"/>
              </p:cNvSpPr>
              <p:nvPr/>
            </p:nvSpPr>
            <p:spPr bwMode="auto">
              <a:xfrm>
                <a:off x="460375" y="947738"/>
                <a:ext cx="4763" cy="6350"/>
              </a:xfrm>
              <a:custGeom>
                <a:avLst/>
                <a:gdLst>
                  <a:gd name="T0" fmla="*/ 8 w 8"/>
                  <a:gd name="T1" fmla="*/ 5 h 7"/>
                  <a:gd name="T2" fmla="*/ 8 w 8"/>
                  <a:gd name="T3" fmla="*/ 2 h 7"/>
                  <a:gd name="T4" fmla="*/ 3 w 8"/>
                  <a:gd name="T5" fmla="*/ 4 h 7"/>
                  <a:gd name="T6" fmla="*/ 8 w 8"/>
                  <a:gd name="T7" fmla="*/ 5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8" y="5"/>
                    </a:moveTo>
                    <a:cubicBezTo>
                      <a:pt x="8" y="5"/>
                      <a:pt x="8" y="2"/>
                      <a:pt x="8" y="2"/>
                    </a:cubicBezTo>
                    <a:cubicBezTo>
                      <a:pt x="4" y="0"/>
                      <a:pt x="0" y="0"/>
                      <a:pt x="3" y="4"/>
                    </a:cubicBezTo>
                    <a:cubicBezTo>
                      <a:pt x="4" y="5"/>
                      <a:pt x="7" y="7"/>
                      <a:pt x="8"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29" name="Freeform 167"/>
              <p:cNvSpPr>
                <a:spLocks noChangeArrowheads="1"/>
              </p:cNvSpPr>
              <p:nvPr/>
            </p:nvSpPr>
            <p:spPr bwMode="auto">
              <a:xfrm>
                <a:off x="452438" y="960438"/>
                <a:ext cx="9525" cy="6350"/>
              </a:xfrm>
              <a:custGeom>
                <a:avLst/>
                <a:gdLst>
                  <a:gd name="T0" fmla="*/ 1 w 12"/>
                  <a:gd name="T1" fmla="*/ 3 h 9"/>
                  <a:gd name="T2" fmla="*/ 11 w 12"/>
                  <a:gd name="T3" fmla="*/ 6 h 9"/>
                  <a:gd name="T4" fmla="*/ 1 w 12"/>
                  <a:gd name="T5" fmla="*/ 3 h 9"/>
                  <a:gd name="T6" fmla="*/ 0 60000 65536"/>
                  <a:gd name="T7" fmla="*/ 0 60000 65536"/>
                  <a:gd name="T8" fmla="*/ 0 60000 65536"/>
                  <a:gd name="T9" fmla="*/ 0 w 12"/>
                  <a:gd name="T10" fmla="*/ 0 h 9"/>
                  <a:gd name="T11" fmla="*/ 12 w 12"/>
                  <a:gd name="T12" fmla="*/ 9 h 9"/>
                </a:gdLst>
                <a:ahLst/>
                <a:cxnLst>
                  <a:cxn ang="T6">
                    <a:pos x="T0" y="T1"/>
                  </a:cxn>
                  <a:cxn ang="T7">
                    <a:pos x="T2" y="T3"/>
                  </a:cxn>
                  <a:cxn ang="T8">
                    <a:pos x="T4" y="T5"/>
                  </a:cxn>
                </a:cxnLst>
                <a:rect l="T9" t="T10" r="T11" b="T12"/>
                <a:pathLst>
                  <a:path w="12" h="9">
                    <a:moveTo>
                      <a:pt x="1" y="3"/>
                    </a:moveTo>
                    <a:cubicBezTo>
                      <a:pt x="1" y="6"/>
                      <a:pt x="9" y="9"/>
                      <a:pt x="11" y="6"/>
                    </a:cubicBezTo>
                    <a:cubicBezTo>
                      <a:pt x="12" y="1"/>
                      <a:pt x="0" y="0"/>
                      <a:pt x="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0" name="Freeform 168"/>
              <p:cNvSpPr>
                <a:spLocks noChangeArrowheads="1"/>
              </p:cNvSpPr>
              <p:nvPr/>
            </p:nvSpPr>
            <p:spPr bwMode="auto">
              <a:xfrm>
                <a:off x="568325" y="1100138"/>
                <a:ext cx="3175" cy="3175"/>
              </a:xfrm>
              <a:custGeom>
                <a:avLst/>
                <a:gdLst>
                  <a:gd name="T0" fmla="*/ 1 w 5"/>
                  <a:gd name="T1" fmla="*/ 1 h 5"/>
                  <a:gd name="T2" fmla="*/ 1 w 5"/>
                  <a:gd name="T3" fmla="*/ 4 h 5"/>
                  <a:gd name="T4" fmla="*/ 4 w 5"/>
                  <a:gd name="T5" fmla="*/ 4 h 5"/>
                  <a:gd name="T6" fmla="*/ 3 w 5"/>
                  <a:gd name="T7" fmla="*/ 2 h 5"/>
                  <a:gd name="T8" fmla="*/ 1 w 5"/>
                  <a:gd name="T9" fmla="*/ 1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1" y="1"/>
                    </a:moveTo>
                    <a:cubicBezTo>
                      <a:pt x="0" y="2"/>
                      <a:pt x="1" y="3"/>
                      <a:pt x="1" y="4"/>
                    </a:cubicBezTo>
                    <a:cubicBezTo>
                      <a:pt x="1" y="4"/>
                      <a:pt x="4" y="5"/>
                      <a:pt x="4" y="4"/>
                    </a:cubicBezTo>
                    <a:cubicBezTo>
                      <a:pt x="5" y="3"/>
                      <a:pt x="4" y="2"/>
                      <a:pt x="3" y="2"/>
                    </a:cubicBezTo>
                    <a:cubicBezTo>
                      <a:pt x="3" y="2"/>
                      <a:pt x="1" y="0"/>
                      <a:pt x="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1" name="Freeform 169"/>
              <p:cNvSpPr>
                <a:spLocks noChangeArrowheads="1"/>
              </p:cNvSpPr>
              <p:nvPr/>
            </p:nvSpPr>
            <p:spPr bwMode="auto">
              <a:xfrm>
                <a:off x="449263" y="949325"/>
                <a:ext cx="6350" cy="4763"/>
              </a:xfrm>
              <a:custGeom>
                <a:avLst/>
                <a:gdLst>
                  <a:gd name="T0" fmla="*/ 5 w 9"/>
                  <a:gd name="T1" fmla="*/ 1 h 6"/>
                  <a:gd name="T2" fmla="*/ 6 w 9"/>
                  <a:gd name="T3" fmla="*/ 5 h 6"/>
                  <a:gd name="T4" fmla="*/ 8 w 9"/>
                  <a:gd name="T5" fmla="*/ 2 h 6"/>
                  <a:gd name="T6" fmla="*/ 5 w 9"/>
                  <a:gd name="T7" fmla="*/ 1 h 6"/>
                  <a:gd name="T8" fmla="*/ 0 60000 65536"/>
                  <a:gd name="T9" fmla="*/ 0 60000 65536"/>
                  <a:gd name="T10" fmla="*/ 0 60000 65536"/>
                  <a:gd name="T11" fmla="*/ 0 60000 65536"/>
                  <a:gd name="T12" fmla="*/ 0 w 9"/>
                  <a:gd name="T13" fmla="*/ 0 h 6"/>
                  <a:gd name="T14" fmla="*/ 9 w 9"/>
                  <a:gd name="T15" fmla="*/ 6 h 6"/>
                </a:gdLst>
                <a:ahLst/>
                <a:cxnLst>
                  <a:cxn ang="T8">
                    <a:pos x="T0" y="T1"/>
                  </a:cxn>
                  <a:cxn ang="T9">
                    <a:pos x="T2" y="T3"/>
                  </a:cxn>
                  <a:cxn ang="T10">
                    <a:pos x="T4" y="T5"/>
                  </a:cxn>
                  <a:cxn ang="T11">
                    <a:pos x="T6" y="T7"/>
                  </a:cxn>
                </a:cxnLst>
                <a:rect l="T12" t="T13" r="T14" b="T15"/>
                <a:pathLst>
                  <a:path w="9" h="6">
                    <a:moveTo>
                      <a:pt x="5" y="1"/>
                    </a:moveTo>
                    <a:cubicBezTo>
                      <a:pt x="0" y="0"/>
                      <a:pt x="2" y="6"/>
                      <a:pt x="6" y="5"/>
                    </a:cubicBezTo>
                    <a:cubicBezTo>
                      <a:pt x="9" y="5"/>
                      <a:pt x="8" y="3"/>
                      <a:pt x="8" y="2"/>
                    </a:cubicBezTo>
                    <a:cubicBezTo>
                      <a:pt x="8" y="1"/>
                      <a:pt x="6" y="1"/>
                      <a:pt x="5"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2" name="Freeform 170"/>
              <p:cNvSpPr>
                <a:spLocks noChangeArrowheads="1"/>
              </p:cNvSpPr>
              <p:nvPr/>
            </p:nvSpPr>
            <p:spPr bwMode="auto">
              <a:xfrm>
                <a:off x="496888" y="954088"/>
                <a:ext cx="4763" cy="4763"/>
              </a:xfrm>
              <a:custGeom>
                <a:avLst/>
                <a:gdLst>
                  <a:gd name="T0" fmla="*/ 6 w 7"/>
                  <a:gd name="T1" fmla="*/ 5 h 6"/>
                  <a:gd name="T2" fmla="*/ 4 w 7"/>
                  <a:gd name="T3" fmla="*/ 1 h 6"/>
                  <a:gd name="T4" fmla="*/ 4 w 7"/>
                  <a:gd name="T5" fmla="*/ 1 h 6"/>
                  <a:gd name="T6" fmla="*/ 2 w 7"/>
                  <a:gd name="T7" fmla="*/ 5 h 6"/>
                  <a:gd name="T8" fmla="*/ 6 w 7"/>
                  <a:gd name="T9" fmla="*/ 5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5"/>
                    </a:moveTo>
                    <a:cubicBezTo>
                      <a:pt x="7" y="3"/>
                      <a:pt x="6" y="2"/>
                      <a:pt x="4" y="1"/>
                    </a:cubicBezTo>
                    <a:cubicBezTo>
                      <a:pt x="4" y="1"/>
                      <a:pt x="4" y="1"/>
                      <a:pt x="4" y="1"/>
                    </a:cubicBezTo>
                    <a:cubicBezTo>
                      <a:pt x="0" y="0"/>
                      <a:pt x="0" y="4"/>
                      <a:pt x="2" y="5"/>
                    </a:cubicBezTo>
                    <a:cubicBezTo>
                      <a:pt x="4" y="6"/>
                      <a:pt x="6" y="6"/>
                      <a:pt x="6"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3" name="Freeform 171"/>
              <p:cNvSpPr>
                <a:spLocks noChangeArrowheads="1"/>
              </p:cNvSpPr>
              <p:nvPr/>
            </p:nvSpPr>
            <p:spPr bwMode="auto">
              <a:xfrm>
                <a:off x="444500" y="958850"/>
                <a:ext cx="6350" cy="3175"/>
              </a:xfrm>
              <a:custGeom>
                <a:avLst/>
                <a:gdLst>
                  <a:gd name="T0" fmla="*/ 2 w 8"/>
                  <a:gd name="T1" fmla="*/ 0 h 5"/>
                  <a:gd name="T2" fmla="*/ 1 w 8"/>
                  <a:gd name="T3" fmla="*/ 3 h 5"/>
                  <a:gd name="T4" fmla="*/ 6 w 8"/>
                  <a:gd name="T5" fmla="*/ 5 h 5"/>
                  <a:gd name="T6" fmla="*/ 7 w 8"/>
                  <a:gd name="T7" fmla="*/ 2 h 5"/>
                  <a:gd name="T8" fmla="*/ 2 w 8"/>
                  <a:gd name="T9" fmla="*/ 0 h 5"/>
                  <a:gd name="T10" fmla="*/ 0 60000 65536"/>
                  <a:gd name="T11" fmla="*/ 0 60000 65536"/>
                  <a:gd name="T12" fmla="*/ 0 60000 65536"/>
                  <a:gd name="T13" fmla="*/ 0 60000 65536"/>
                  <a:gd name="T14" fmla="*/ 0 60000 65536"/>
                  <a:gd name="T15" fmla="*/ 0 w 8"/>
                  <a:gd name="T16" fmla="*/ 0 h 5"/>
                  <a:gd name="T17" fmla="*/ 8 w 8"/>
                  <a:gd name="T18" fmla="*/ 5 h 5"/>
                </a:gdLst>
                <a:ahLst/>
                <a:cxnLst>
                  <a:cxn ang="T10">
                    <a:pos x="T0" y="T1"/>
                  </a:cxn>
                  <a:cxn ang="T11">
                    <a:pos x="T2" y="T3"/>
                  </a:cxn>
                  <a:cxn ang="T12">
                    <a:pos x="T4" y="T5"/>
                  </a:cxn>
                  <a:cxn ang="T13">
                    <a:pos x="T6" y="T7"/>
                  </a:cxn>
                  <a:cxn ang="T14">
                    <a:pos x="T8" y="T9"/>
                  </a:cxn>
                </a:cxnLst>
                <a:rect l="T15" t="T16" r="T17" b="T18"/>
                <a:pathLst>
                  <a:path w="8" h="5">
                    <a:moveTo>
                      <a:pt x="2" y="0"/>
                    </a:moveTo>
                    <a:cubicBezTo>
                      <a:pt x="0" y="0"/>
                      <a:pt x="0" y="2"/>
                      <a:pt x="1" y="3"/>
                    </a:cubicBezTo>
                    <a:cubicBezTo>
                      <a:pt x="2" y="4"/>
                      <a:pt x="4" y="5"/>
                      <a:pt x="6" y="5"/>
                    </a:cubicBezTo>
                    <a:cubicBezTo>
                      <a:pt x="8" y="5"/>
                      <a:pt x="7" y="3"/>
                      <a:pt x="7" y="2"/>
                    </a:cubicBezTo>
                    <a:cubicBezTo>
                      <a:pt x="5" y="2"/>
                      <a:pt x="4" y="0"/>
                      <a:pt x="2"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4" name="Freeform 172"/>
              <p:cNvSpPr>
                <a:spLocks noChangeArrowheads="1"/>
              </p:cNvSpPr>
              <p:nvPr/>
            </p:nvSpPr>
            <p:spPr bwMode="auto">
              <a:xfrm>
                <a:off x="563563" y="1095375"/>
                <a:ext cx="6350" cy="4763"/>
              </a:xfrm>
              <a:custGeom>
                <a:avLst/>
                <a:gdLst>
                  <a:gd name="T0" fmla="*/ 5 w 7"/>
                  <a:gd name="T1" fmla="*/ 1 h 5"/>
                  <a:gd name="T2" fmla="*/ 3 w 7"/>
                  <a:gd name="T3" fmla="*/ 2 h 5"/>
                  <a:gd name="T4" fmla="*/ 2 w 7"/>
                  <a:gd name="T5" fmla="*/ 4 h 5"/>
                  <a:gd name="T6" fmla="*/ 6 w 7"/>
                  <a:gd name="T7" fmla="*/ 5 h 5"/>
                  <a:gd name="T8" fmla="*/ 6 w 7"/>
                  <a:gd name="T9" fmla="*/ 3 h 5"/>
                  <a:gd name="T10" fmla="*/ 5 w 7"/>
                  <a:gd name="T11" fmla="*/ 2 h 5"/>
                  <a:gd name="T12" fmla="*/ 5 w 7"/>
                  <a:gd name="T13" fmla="*/ 1 h 5"/>
                  <a:gd name="T14" fmla="*/ 0 60000 65536"/>
                  <a:gd name="T15" fmla="*/ 0 60000 65536"/>
                  <a:gd name="T16" fmla="*/ 0 60000 65536"/>
                  <a:gd name="T17" fmla="*/ 0 60000 65536"/>
                  <a:gd name="T18" fmla="*/ 0 60000 65536"/>
                  <a:gd name="T19" fmla="*/ 0 60000 65536"/>
                  <a:gd name="T20" fmla="*/ 0 60000 65536"/>
                  <a:gd name="T21" fmla="*/ 0 w 7"/>
                  <a:gd name="T22" fmla="*/ 0 h 5"/>
                  <a:gd name="T23" fmla="*/ 7 w 7"/>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5">
                    <a:moveTo>
                      <a:pt x="5" y="1"/>
                    </a:moveTo>
                    <a:cubicBezTo>
                      <a:pt x="3" y="0"/>
                      <a:pt x="0" y="2"/>
                      <a:pt x="3" y="2"/>
                    </a:cubicBezTo>
                    <a:cubicBezTo>
                      <a:pt x="4" y="3"/>
                      <a:pt x="2" y="4"/>
                      <a:pt x="2" y="4"/>
                    </a:cubicBezTo>
                    <a:cubicBezTo>
                      <a:pt x="2" y="5"/>
                      <a:pt x="6" y="5"/>
                      <a:pt x="6" y="5"/>
                    </a:cubicBezTo>
                    <a:cubicBezTo>
                      <a:pt x="7" y="4"/>
                      <a:pt x="6" y="3"/>
                      <a:pt x="6" y="3"/>
                    </a:cubicBezTo>
                    <a:cubicBezTo>
                      <a:pt x="5" y="2"/>
                      <a:pt x="5" y="2"/>
                      <a:pt x="5" y="2"/>
                    </a:cubicBezTo>
                    <a:cubicBezTo>
                      <a:pt x="5" y="1"/>
                      <a:pt x="6" y="1"/>
                      <a:pt x="5"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5" name="Freeform 173"/>
              <p:cNvSpPr>
                <a:spLocks noChangeArrowheads="1"/>
              </p:cNvSpPr>
              <p:nvPr/>
            </p:nvSpPr>
            <p:spPr bwMode="auto">
              <a:xfrm>
                <a:off x="533400" y="842963"/>
                <a:ext cx="11113" cy="7938"/>
              </a:xfrm>
              <a:custGeom>
                <a:avLst/>
                <a:gdLst>
                  <a:gd name="T0" fmla="*/ 11 w 15"/>
                  <a:gd name="T1" fmla="*/ 3 h 9"/>
                  <a:gd name="T2" fmla="*/ 3 w 15"/>
                  <a:gd name="T3" fmla="*/ 2 h 9"/>
                  <a:gd name="T4" fmla="*/ 2 w 15"/>
                  <a:gd name="T5" fmla="*/ 4 h 9"/>
                  <a:gd name="T6" fmla="*/ 8 w 15"/>
                  <a:gd name="T7" fmla="*/ 4 h 9"/>
                  <a:gd name="T8" fmla="*/ 13 w 15"/>
                  <a:gd name="T9" fmla="*/ 8 h 9"/>
                  <a:gd name="T10" fmla="*/ 14 w 15"/>
                  <a:gd name="T11" fmla="*/ 4 h 9"/>
                  <a:gd name="T12" fmla="*/ 11 w 15"/>
                  <a:gd name="T13" fmla="*/ 3 h 9"/>
                  <a:gd name="T14" fmla="*/ 0 60000 65536"/>
                  <a:gd name="T15" fmla="*/ 0 60000 65536"/>
                  <a:gd name="T16" fmla="*/ 0 60000 65536"/>
                  <a:gd name="T17" fmla="*/ 0 60000 65536"/>
                  <a:gd name="T18" fmla="*/ 0 60000 65536"/>
                  <a:gd name="T19" fmla="*/ 0 60000 65536"/>
                  <a:gd name="T20" fmla="*/ 0 60000 65536"/>
                  <a:gd name="T21" fmla="*/ 0 w 15"/>
                  <a:gd name="T22" fmla="*/ 0 h 9"/>
                  <a:gd name="T23" fmla="*/ 15 w 15"/>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9">
                    <a:moveTo>
                      <a:pt x="11" y="3"/>
                    </a:moveTo>
                    <a:cubicBezTo>
                      <a:pt x="11" y="0"/>
                      <a:pt x="5" y="1"/>
                      <a:pt x="3" y="2"/>
                    </a:cubicBezTo>
                    <a:cubicBezTo>
                      <a:pt x="1" y="2"/>
                      <a:pt x="0" y="3"/>
                      <a:pt x="2" y="4"/>
                    </a:cubicBezTo>
                    <a:cubicBezTo>
                      <a:pt x="4" y="4"/>
                      <a:pt x="6" y="4"/>
                      <a:pt x="8" y="4"/>
                    </a:cubicBezTo>
                    <a:cubicBezTo>
                      <a:pt x="10" y="4"/>
                      <a:pt x="10" y="9"/>
                      <a:pt x="13" y="8"/>
                    </a:cubicBezTo>
                    <a:cubicBezTo>
                      <a:pt x="14" y="7"/>
                      <a:pt x="15" y="5"/>
                      <a:pt x="14" y="4"/>
                    </a:cubicBezTo>
                    <a:cubicBezTo>
                      <a:pt x="13" y="3"/>
                      <a:pt x="10" y="5"/>
                      <a:pt x="1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6" name="Freeform 174"/>
              <p:cNvSpPr>
                <a:spLocks noChangeArrowheads="1"/>
              </p:cNvSpPr>
              <p:nvPr/>
            </p:nvSpPr>
            <p:spPr bwMode="auto">
              <a:xfrm>
                <a:off x="528638" y="882650"/>
                <a:ext cx="14288" cy="3175"/>
              </a:xfrm>
              <a:custGeom>
                <a:avLst/>
                <a:gdLst>
                  <a:gd name="T0" fmla="*/ 10 w 18"/>
                  <a:gd name="T1" fmla="*/ 2 h 6"/>
                  <a:gd name="T2" fmla="*/ 3 w 18"/>
                  <a:gd name="T3" fmla="*/ 0 h 6"/>
                  <a:gd name="T4" fmla="*/ 3 w 18"/>
                  <a:gd name="T5" fmla="*/ 4 h 6"/>
                  <a:gd name="T6" fmla="*/ 7 w 18"/>
                  <a:gd name="T7" fmla="*/ 5 h 6"/>
                  <a:gd name="T8" fmla="*/ 12 w 18"/>
                  <a:gd name="T9" fmla="*/ 5 h 6"/>
                  <a:gd name="T10" fmla="*/ 18 w 18"/>
                  <a:gd name="T11" fmla="*/ 3 h 6"/>
                  <a:gd name="T12" fmla="*/ 10 w 18"/>
                  <a:gd name="T13" fmla="*/ 2 h 6"/>
                  <a:gd name="T14" fmla="*/ 0 60000 65536"/>
                  <a:gd name="T15" fmla="*/ 0 60000 65536"/>
                  <a:gd name="T16" fmla="*/ 0 60000 65536"/>
                  <a:gd name="T17" fmla="*/ 0 60000 65536"/>
                  <a:gd name="T18" fmla="*/ 0 60000 65536"/>
                  <a:gd name="T19" fmla="*/ 0 60000 65536"/>
                  <a:gd name="T20" fmla="*/ 0 60000 65536"/>
                  <a:gd name="T21" fmla="*/ 0 w 18"/>
                  <a:gd name="T22" fmla="*/ 0 h 6"/>
                  <a:gd name="T23" fmla="*/ 18 w 1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6">
                    <a:moveTo>
                      <a:pt x="10" y="2"/>
                    </a:moveTo>
                    <a:cubicBezTo>
                      <a:pt x="7" y="2"/>
                      <a:pt x="6" y="1"/>
                      <a:pt x="3" y="0"/>
                    </a:cubicBezTo>
                    <a:cubicBezTo>
                      <a:pt x="1" y="0"/>
                      <a:pt x="0" y="4"/>
                      <a:pt x="3" y="4"/>
                    </a:cubicBezTo>
                    <a:cubicBezTo>
                      <a:pt x="5" y="4"/>
                      <a:pt x="5" y="5"/>
                      <a:pt x="7" y="5"/>
                    </a:cubicBezTo>
                    <a:cubicBezTo>
                      <a:pt x="8" y="5"/>
                      <a:pt x="10" y="5"/>
                      <a:pt x="12" y="5"/>
                    </a:cubicBezTo>
                    <a:cubicBezTo>
                      <a:pt x="14" y="5"/>
                      <a:pt x="18" y="6"/>
                      <a:pt x="18" y="3"/>
                    </a:cubicBezTo>
                    <a:cubicBezTo>
                      <a:pt x="16" y="1"/>
                      <a:pt x="13" y="2"/>
                      <a:pt x="1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7" name="Freeform 175"/>
              <p:cNvSpPr>
                <a:spLocks noChangeArrowheads="1"/>
              </p:cNvSpPr>
              <p:nvPr/>
            </p:nvSpPr>
            <p:spPr bwMode="auto">
              <a:xfrm>
                <a:off x="587375" y="914400"/>
                <a:ext cx="9525" cy="4763"/>
              </a:xfrm>
              <a:custGeom>
                <a:avLst/>
                <a:gdLst>
                  <a:gd name="T0" fmla="*/ 2 w 13"/>
                  <a:gd name="T1" fmla="*/ 3 h 6"/>
                  <a:gd name="T2" fmla="*/ 8 w 13"/>
                  <a:gd name="T3" fmla="*/ 6 h 6"/>
                  <a:gd name="T4" fmla="*/ 11 w 13"/>
                  <a:gd name="T5" fmla="*/ 5 h 6"/>
                  <a:gd name="T6" fmla="*/ 11 w 13"/>
                  <a:gd name="T7" fmla="*/ 3 h 6"/>
                  <a:gd name="T8" fmla="*/ 5 w 13"/>
                  <a:gd name="T9" fmla="*/ 1 h 6"/>
                  <a:gd name="T10" fmla="*/ 2 w 13"/>
                  <a:gd name="T11" fmla="*/ 3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2" y="3"/>
                    </a:moveTo>
                    <a:cubicBezTo>
                      <a:pt x="4" y="4"/>
                      <a:pt x="5" y="6"/>
                      <a:pt x="8" y="6"/>
                    </a:cubicBezTo>
                    <a:cubicBezTo>
                      <a:pt x="9" y="6"/>
                      <a:pt x="10" y="5"/>
                      <a:pt x="11" y="5"/>
                    </a:cubicBezTo>
                    <a:cubicBezTo>
                      <a:pt x="13" y="5"/>
                      <a:pt x="13" y="3"/>
                      <a:pt x="11" y="3"/>
                    </a:cubicBezTo>
                    <a:cubicBezTo>
                      <a:pt x="8" y="4"/>
                      <a:pt x="7" y="2"/>
                      <a:pt x="5" y="1"/>
                    </a:cubicBezTo>
                    <a:cubicBezTo>
                      <a:pt x="2" y="0"/>
                      <a:pt x="0" y="2"/>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8" name="Freeform 176"/>
              <p:cNvSpPr>
                <a:spLocks noChangeArrowheads="1"/>
              </p:cNvSpPr>
              <p:nvPr/>
            </p:nvSpPr>
            <p:spPr bwMode="auto">
              <a:xfrm>
                <a:off x="496888" y="855663"/>
                <a:ext cx="3175" cy="3175"/>
              </a:xfrm>
              <a:custGeom>
                <a:avLst/>
                <a:gdLst>
                  <a:gd name="T0" fmla="*/ 5 w 5"/>
                  <a:gd name="T1" fmla="*/ 2 h 3"/>
                  <a:gd name="T2" fmla="*/ 2 w 5"/>
                  <a:gd name="T3" fmla="*/ 2 h 3"/>
                  <a:gd name="T4" fmla="*/ 5 w 5"/>
                  <a:gd name="T5" fmla="*/ 2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2"/>
                    </a:moveTo>
                    <a:cubicBezTo>
                      <a:pt x="5" y="0"/>
                      <a:pt x="0" y="2"/>
                      <a:pt x="2" y="2"/>
                    </a:cubicBezTo>
                    <a:cubicBezTo>
                      <a:pt x="3" y="2"/>
                      <a:pt x="5" y="3"/>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39" name="Freeform 177"/>
              <p:cNvSpPr>
                <a:spLocks noChangeArrowheads="1"/>
              </p:cNvSpPr>
              <p:nvPr/>
            </p:nvSpPr>
            <p:spPr bwMode="auto">
              <a:xfrm>
                <a:off x="552450" y="863600"/>
                <a:ext cx="41275" cy="19050"/>
              </a:xfrm>
              <a:custGeom>
                <a:avLst/>
                <a:gdLst>
                  <a:gd name="T0" fmla="*/ 52 w 56"/>
                  <a:gd name="T1" fmla="*/ 6 h 25"/>
                  <a:gd name="T2" fmla="*/ 48 w 56"/>
                  <a:gd name="T3" fmla="*/ 6 h 25"/>
                  <a:gd name="T4" fmla="*/ 45 w 56"/>
                  <a:gd name="T5" fmla="*/ 3 h 25"/>
                  <a:gd name="T6" fmla="*/ 41 w 56"/>
                  <a:gd name="T7" fmla="*/ 1 h 25"/>
                  <a:gd name="T8" fmla="*/ 27 w 56"/>
                  <a:gd name="T9" fmla="*/ 4 h 25"/>
                  <a:gd name="T10" fmla="*/ 21 w 56"/>
                  <a:gd name="T11" fmla="*/ 4 h 25"/>
                  <a:gd name="T12" fmla="*/ 15 w 56"/>
                  <a:gd name="T13" fmla="*/ 5 h 25"/>
                  <a:gd name="T14" fmla="*/ 15 w 56"/>
                  <a:gd name="T15" fmla="*/ 11 h 25"/>
                  <a:gd name="T16" fmla="*/ 18 w 56"/>
                  <a:gd name="T17" fmla="*/ 16 h 25"/>
                  <a:gd name="T18" fmla="*/ 13 w 56"/>
                  <a:gd name="T19" fmla="*/ 18 h 25"/>
                  <a:gd name="T20" fmla="*/ 6 w 56"/>
                  <a:gd name="T21" fmla="*/ 21 h 25"/>
                  <a:gd name="T22" fmla="*/ 3 w 56"/>
                  <a:gd name="T23" fmla="*/ 24 h 25"/>
                  <a:gd name="T24" fmla="*/ 19 w 56"/>
                  <a:gd name="T25" fmla="*/ 21 h 25"/>
                  <a:gd name="T26" fmla="*/ 28 w 56"/>
                  <a:gd name="T27" fmla="*/ 20 h 25"/>
                  <a:gd name="T28" fmla="*/ 33 w 56"/>
                  <a:gd name="T29" fmla="*/ 15 h 25"/>
                  <a:gd name="T30" fmla="*/ 35 w 56"/>
                  <a:gd name="T31" fmla="*/ 13 h 25"/>
                  <a:gd name="T32" fmla="*/ 39 w 56"/>
                  <a:gd name="T33" fmla="*/ 12 h 25"/>
                  <a:gd name="T34" fmla="*/ 48 w 56"/>
                  <a:gd name="T35" fmla="*/ 10 h 25"/>
                  <a:gd name="T36" fmla="*/ 52 w 56"/>
                  <a:gd name="T37" fmla="*/ 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25"/>
                  <a:gd name="T59" fmla="*/ 56 w 5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25">
                    <a:moveTo>
                      <a:pt x="52" y="6"/>
                    </a:moveTo>
                    <a:cubicBezTo>
                      <a:pt x="51" y="6"/>
                      <a:pt x="49" y="6"/>
                      <a:pt x="48" y="6"/>
                    </a:cubicBezTo>
                    <a:cubicBezTo>
                      <a:pt x="46" y="6"/>
                      <a:pt x="46" y="4"/>
                      <a:pt x="45" y="3"/>
                    </a:cubicBezTo>
                    <a:cubicBezTo>
                      <a:pt x="43" y="3"/>
                      <a:pt x="43" y="0"/>
                      <a:pt x="41" y="1"/>
                    </a:cubicBezTo>
                    <a:cubicBezTo>
                      <a:pt x="36" y="2"/>
                      <a:pt x="32" y="4"/>
                      <a:pt x="27" y="4"/>
                    </a:cubicBezTo>
                    <a:cubicBezTo>
                      <a:pt x="25" y="5"/>
                      <a:pt x="23" y="4"/>
                      <a:pt x="21" y="4"/>
                    </a:cubicBezTo>
                    <a:cubicBezTo>
                      <a:pt x="19" y="4"/>
                      <a:pt x="18" y="5"/>
                      <a:pt x="15" y="5"/>
                    </a:cubicBezTo>
                    <a:cubicBezTo>
                      <a:pt x="15" y="6"/>
                      <a:pt x="14" y="10"/>
                      <a:pt x="15" y="11"/>
                    </a:cubicBezTo>
                    <a:cubicBezTo>
                      <a:pt x="16" y="13"/>
                      <a:pt x="17" y="14"/>
                      <a:pt x="18" y="16"/>
                    </a:cubicBezTo>
                    <a:cubicBezTo>
                      <a:pt x="18" y="18"/>
                      <a:pt x="15" y="17"/>
                      <a:pt x="13" y="18"/>
                    </a:cubicBezTo>
                    <a:cubicBezTo>
                      <a:pt x="9" y="20"/>
                      <a:pt x="10" y="22"/>
                      <a:pt x="6" y="21"/>
                    </a:cubicBezTo>
                    <a:cubicBezTo>
                      <a:pt x="3" y="21"/>
                      <a:pt x="0" y="24"/>
                      <a:pt x="3" y="24"/>
                    </a:cubicBezTo>
                    <a:cubicBezTo>
                      <a:pt x="9" y="24"/>
                      <a:pt x="14" y="25"/>
                      <a:pt x="19" y="21"/>
                    </a:cubicBezTo>
                    <a:cubicBezTo>
                      <a:pt x="22" y="19"/>
                      <a:pt x="25" y="21"/>
                      <a:pt x="28" y="20"/>
                    </a:cubicBezTo>
                    <a:cubicBezTo>
                      <a:pt x="31" y="20"/>
                      <a:pt x="30" y="17"/>
                      <a:pt x="33" y="15"/>
                    </a:cubicBezTo>
                    <a:cubicBezTo>
                      <a:pt x="35" y="15"/>
                      <a:pt x="34" y="14"/>
                      <a:pt x="35" y="13"/>
                    </a:cubicBezTo>
                    <a:cubicBezTo>
                      <a:pt x="36" y="12"/>
                      <a:pt x="38" y="12"/>
                      <a:pt x="39" y="12"/>
                    </a:cubicBezTo>
                    <a:cubicBezTo>
                      <a:pt x="42" y="13"/>
                      <a:pt x="45" y="10"/>
                      <a:pt x="48" y="10"/>
                    </a:cubicBezTo>
                    <a:cubicBezTo>
                      <a:pt x="49" y="9"/>
                      <a:pt x="56" y="7"/>
                      <a:pt x="52"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0" name="Freeform 178"/>
              <p:cNvSpPr>
                <a:spLocks noChangeArrowheads="1"/>
              </p:cNvSpPr>
              <p:nvPr/>
            </p:nvSpPr>
            <p:spPr bwMode="auto">
              <a:xfrm>
                <a:off x="563563" y="1101725"/>
                <a:ext cx="3175" cy="1588"/>
              </a:xfrm>
              <a:custGeom>
                <a:avLst/>
                <a:gdLst>
                  <a:gd name="T0" fmla="*/ 0 w 4"/>
                  <a:gd name="T1" fmla="*/ 2 h 2"/>
                  <a:gd name="T2" fmla="*/ 4 w 4"/>
                  <a:gd name="T3" fmla="*/ 1 h 2"/>
                  <a:gd name="T4" fmla="*/ 0 w 4"/>
                  <a:gd name="T5" fmla="*/ 2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2"/>
                    </a:moveTo>
                    <a:cubicBezTo>
                      <a:pt x="1" y="2"/>
                      <a:pt x="4" y="2"/>
                      <a:pt x="4" y="1"/>
                    </a:cubicBezTo>
                    <a:cubicBezTo>
                      <a:pt x="4" y="0"/>
                      <a:pt x="0" y="1"/>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1" name="Freeform 179"/>
              <p:cNvSpPr>
                <a:spLocks noChangeArrowheads="1"/>
              </p:cNvSpPr>
              <p:nvPr/>
            </p:nvSpPr>
            <p:spPr bwMode="auto">
              <a:xfrm>
                <a:off x="501650" y="852488"/>
                <a:ext cx="12700" cy="6350"/>
              </a:xfrm>
              <a:custGeom>
                <a:avLst/>
                <a:gdLst>
                  <a:gd name="T0" fmla="*/ 14 w 18"/>
                  <a:gd name="T1" fmla="*/ 5 h 10"/>
                  <a:gd name="T2" fmla="*/ 16 w 18"/>
                  <a:gd name="T3" fmla="*/ 0 h 10"/>
                  <a:gd name="T4" fmla="*/ 13 w 18"/>
                  <a:gd name="T5" fmla="*/ 4 h 10"/>
                  <a:gd name="T6" fmla="*/ 7 w 18"/>
                  <a:gd name="T7" fmla="*/ 6 h 10"/>
                  <a:gd name="T8" fmla="*/ 1 w 18"/>
                  <a:gd name="T9" fmla="*/ 8 h 10"/>
                  <a:gd name="T10" fmla="*/ 14 w 18"/>
                  <a:gd name="T11" fmla="*/ 5 h 10"/>
                  <a:gd name="T12" fmla="*/ 0 60000 65536"/>
                  <a:gd name="T13" fmla="*/ 0 60000 65536"/>
                  <a:gd name="T14" fmla="*/ 0 60000 65536"/>
                  <a:gd name="T15" fmla="*/ 0 60000 65536"/>
                  <a:gd name="T16" fmla="*/ 0 60000 65536"/>
                  <a:gd name="T17" fmla="*/ 0 60000 65536"/>
                  <a:gd name="T18" fmla="*/ 0 w 18"/>
                  <a:gd name="T19" fmla="*/ 0 h 10"/>
                  <a:gd name="T20" fmla="*/ 18 w 1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8" h="10">
                    <a:moveTo>
                      <a:pt x="14" y="5"/>
                    </a:moveTo>
                    <a:cubicBezTo>
                      <a:pt x="15" y="4"/>
                      <a:pt x="18" y="1"/>
                      <a:pt x="16" y="0"/>
                    </a:cubicBezTo>
                    <a:cubicBezTo>
                      <a:pt x="15" y="0"/>
                      <a:pt x="14" y="3"/>
                      <a:pt x="13" y="4"/>
                    </a:cubicBezTo>
                    <a:cubicBezTo>
                      <a:pt x="12" y="5"/>
                      <a:pt x="9" y="6"/>
                      <a:pt x="7" y="6"/>
                    </a:cubicBezTo>
                    <a:cubicBezTo>
                      <a:pt x="7" y="6"/>
                      <a:pt x="0" y="6"/>
                      <a:pt x="1" y="8"/>
                    </a:cubicBezTo>
                    <a:cubicBezTo>
                      <a:pt x="3" y="10"/>
                      <a:pt x="13" y="6"/>
                      <a:pt x="14"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2" name="Freeform 180"/>
              <p:cNvSpPr>
                <a:spLocks noChangeArrowheads="1"/>
              </p:cNvSpPr>
              <p:nvPr/>
            </p:nvSpPr>
            <p:spPr bwMode="auto">
              <a:xfrm>
                <a:off x="82550" y="495300"/>
                <a:ext cx="15875" cy="7938"/>
              </a:xfrm>
              <a:custGeom>
                <a:avLst/>
                <a:gdLst>
                  <a:gd name="T0" fmla="*/ 5 w 21"/>
                  <a:gd name="T1" fmla="*/ 8 h 11"/>
                  <a:gd name="T2" fmla="*/ 13 w 21"/>
                  <a:gd name="T3" fmla="*/ 8 h 11"/>
                  <a:gd name="T4" fmla="*/ 17 w 21"/>
                  <a:gd name="T5" fmla="*/ 5 h 11"/>
                  <a:gd name="T6" fmla="*/ 21 w 21"/>
                  <a:gd name="T7" fmla="*/ 0 h 11"/>
                  <a:gd name="T8" fmla="*/ 1 w 21"/>
                  <a:gd name="T9" fmla="*/ 2 h 11"/>
                  <a:gd name="T10" fmla="*/ 0 w 21"/>
                  <a:gd name="T11" fmla="*/ 3 h 11"/>
                  <a:gd name="T12" fmla="*/ 5 w 21"/>
                  <a:gd name="T13" fmla="*/ 8 h 11"/>
                  <a:gd name="T14" fmla="*/ 0 60000 65536"/>
                  <a:gd name="T15" fmla="*/ 0 60000 65536"/>
                  <a:gd name="T16" fmla="*/ 0 60000 65536"/>
                  <a:gd name="T17" fmla="*/ 0 60000 65536"/>
                  <a:gd name="T18" fmla="*/ 0 60000 65536"/>
                  <a:gd name="T19" fmla="*/ 0 60000 65536"/>
                  <a:gd name="T20" fmla="*/ 0 60000 65536"/>
                  <a:gd name="T21" fmla="*/ 0 w 21"/>
                  <a:gd name="T22" fmla="*/ 0 h 11"/>
                  <a:gd name="T23" fmla="*/ 21 w 2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1">
                    <a:moveTo>
                      <a:pt x="5" y="8"/>
                    </a:moveTo>
                    <a:cubicBezTo>
                      <a:pt x="7" y="8"/>
                      <a:pt x="10" y="11"/>
                      <a:pt x="13" y="8"/>
                    </a:cubicBezTo>
                    <a:cubicBezTo>
                      <a:pt x="14" y="6"/>
                      <a:pt x="16" y="5"/>
                      <a:pt x="17" y="5"/>
                    </a:cubicBezTo>
                    <a:cubicBezTo>
                      <a:pt x="19" y="4"/>
                      <a:pt x="20" y="2"/>
                      <a:pt x="21" y="0"/>
                    </a:cubicBezTo>
                    <a:cubicBezTo>
                      <a:pt x="14" y="0"/>
                      <a:pt x="7" y="1"/>
                      <a:pt x="1" y="2"/>
                    </a:cubicBezTo>
                    <a:cubicBezTo>
                      <a:pt x="1" y="2"/>
                      <a:pt x="0" y="3"/>
                      <a:pt x="0" y="3"/>
                    </a:cubicBezTo>
                    <a:cubicBezTo>
                      <a:pt x="1" y="7"/>
                      <a:pt x="3" y="9"/>
                      <a:pt x="5" y="8"/>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3" name="Freeform 181"/>
              <p:cNvSpPr>
                <a:spLocks noChangeArrowheads="1"/>
              </p:cNvSpPr>
              <p:nvPr/>
            </p:nvSpPr>
            <p:spPr bwMode="auto">
              <a:xfrm>
                <a:off x="568325" y="1108075"/>
                <a:ext cx="4763" cy="3175"/>
              </a:xfrm>
              <a:custGeom>
                <a:avLst/>
                <a:gdLst>
                  <a:gd name="T0" fmla="*/ 5 w 6"/>
                  <a:gd name="T1" fmla="*/ 2 h 3"/>
                  <a:gd name="T2" fmla="*/ 5 w 6"/>
                  <a:gd name="T3" fmla="*/ 1 h 3"/>
                  <a:gd name="T4" fmla="*/ 2 w 6"/>
                  <a:gd name="T5" fmla="*/ 0 h 3"/>
                  <a:gd name="T6" fmla="*/ 1 w 6"/>
                  <a:gd name="T7" fmla="*/ 0 h 3"/>
                  <a:gd name="T8" fmla="*/ 1 w 6"/>
                  <a:gd name="T9" fmla="*/ 2 h 3"/>
                  <a:gd name="T10" fmla="*/ 5 w 6"/>
                  <a:gd name="T11" fmla="*/ 2 h 3"/>
                  <a:gd name="T12" fmla="*/ 0 60000 65536"/>
                  <a:gd name="T13" fmla="*/ 0 60000 65536"/>
                  <a:gd name="T14" fmla="*/ 0 60000 65536"/>
                  <a:gd name="T15" fmla="*/ 0 60000 65536"/>
                  <a:gd name="T16" fmla="*/ 0 60000 65536"/>
                  <a:gd name="T17" fmla="*/ 0 60000 65536"/>
                  <a:gd name="T18" fmla="*/ 0 w 6"/>
                  <a:gd name="T19" fmla="*/ 0 h 3"/>
                  <a:gd name="T20" fmla="*/ 6 w 6"/>
                  <a:gd name="T21" fmla="*/ 3 h 3"/>
                </a:gdLst>
                <a:ahLst/>
                <a:cxnLst>
                  <a:cxn ang="T12">
                    <a:pos x="T0" y="T1"/>
                  </a:cxn>
                  <a:cxn ang="T13">
                    <a:pos x="T2" y="T3"/>
                  </a:cxn>
                  <a:cxn ang="T14">
                    <a:pos x="T4" y="T5"/>
                  </a:cxn>
                  <a:cxn ang="T15">
                    <a:pos x="T6" y="T7"/>
                  </a:cxn>
                  <a:cxn ang="T16">
                    <a:pos x="T8" y="T9"/>
                  </a:cxn>
                  <a:cxn ang="T17">
                    <a:pos x="T10" y="T11"/>
                  </a:cxn>
                </a:cxnLst>
                <a:rect l="T18" t="T19" r="T20" b="T21"/>
                <a:pathLst>
                  <a:path w="6" h="3">
                    <a:moveTo>
                      <a:pt x="5" y="2"/>
                    </a:moveTo>
                    <a:cubicBezTo>
                      <a:pt x="6" y="2"/>
                      <a:pt x="5" y="1"/>
                      <a:pt x="5" y="1"/>
                    </a:cubicBezTo>
                    <a:cubicBezTo>
                      <a:pt x="4" y="0"/>
                      <a:pt x="3" y="1"/>
                      <a:pt x="2" y="0"/>
                    </a:cubicBezTo>
                    <a:cubicBezTo>
                      <a:pt x="2" y="0"/>
                      <a:pt x="1" y="0"/>
                      <a:pt x="1" y="0"/>
                    </a:cubicBezTo>
                    <a:cubicBezTo>
                      <a:pt x="0" y="1"/>
                      <a:pt x="0" y="1"/>
                      <a:pt x="1" y="2"/>
                    </a:cubicBezTo>
                    <a:cubicBezTo>
                      <a:pt x="1" y="3"/>
                      <a:pt x="4" y="2"/>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4" name="Freeform 182"/>
              <p:cNvSpPr>
                <a:spLocks noChangeArrowheads="1"/>
              </p:cNvSpPr>
              <p:nvPr/>
            </p:nvSpPr>
            <p:spPr bwMode="auto">
              <a:xfrm>
                <a:off x="561975" y="1100138"/>
                <a:ext cx="3175" cy="1588"/>
              </a:xfrm>
              <a:custGeom>
                <a:avLst/>
                <a:gdLst>
                  <a:gd name="T0" fmla="*/ 2 w 4"/>
                  <a:gd name="T1" fmla="*/ 1 h 2"/>
                  <a:gd name="T2" fmla="*/ 4 w 4"/>
                  <a:gd name="T3" fmla="*/ 1 h 2"/>
                  <a:gd name="T4" fmla="*/ 2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2" y="1"/>
                    </a:moveTo>
                    <a:cubicBezTo>
                      <a:pt x="0" y="2"/>
                      <a:pt x="4" y="2"/>
                      <a:pt x="4" y="1"/>
                    </a:cubicBezTo>
                    <a:cubicBezTo>
                      <a:pt x="4" y="1"/>
                      <a:pt x="3" y="0"/>
                      <a:pt x="2"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5" name="Freeform 183"/>
              <p:cNvSpPr>
                <a:spLocks noChangeArrowheads="1"/>
              </p:cNvSpPr>
              <p:nvPr/>
            </p:nvSpPr>
            <p:spPr bwMode="auto">
              <a:xfrm>
                <a:off x="573088" y="1112838"/>
                <a:ext cx="3175" cy="3175"/>
              </a:xfrm>
              <a:custGeom>
                <a:avLst/>
                <a:gdLst>
                  <a:gd name="T0" fmla="*/ 5 w 6"/>
                  <a:gd name="T1" fmla="*/ 3 h 3"/>
                  <a:gd name="T2" fmla="*/ 2 w 6"/>
                  <a:gd name="T3" fmla="*/ 1 h 3"/>
                  <a:gd name="T4" fmla="*/ 1 w 6"/>
                  <a:gd name="T5" fmla="*/ 2 h 3"/>
                  <a:gd name="T6" fmla="*/ 5 w 6"/>
                  <a:gd name="T7" fmla="*/ 3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5" y="3"/>
                    </a:moveTo>
                    <a:cubicBezTo>
                      <a:pt x="6" y="2"/>
                      <a:pt x="4" y="0"/>
                      <a:pt x="2" y="1"/>
                    </a:cubicBezTo>
                    <a:cubicBezTo>
                      <a:pt x="0" y="2"/>
                      <a:pt x="0" y="2"/>
                      <a:pt x="1" y="2"/>
                    </a:cubicBezTo>
                    <a:cubicBezTo>
                      <a:pt x="2" y="2"/>
                      <a:pt x="4" y="3"/>
                      <a:pt x="5"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6" name="Freeform 184"/>
              <p:cNvSpPr>
                <a:spLocks noChangeArrowheads="1"/>
              </p:cNvSpPr>
              <p:nvPr/>
            </p:nvSpPr>
            <p:spPr bwMode="auto">
              <a:xfrm>
                <a:off x="574675" y="1116013"/>
                <a:ext cx="4763" cy="1"/>
              </a:xfrm>
              <a:custGeom>
                <a:avLst/>
                <a:gdLst>
                  <a:gd name="T0" fmla="*/ 4 w 7"/>
                  <a:gd name="T1" fmla="*/ 0 h 1"/>
                  <a:gd name="T2" fmla="*/ 1 w 7"/>
                  <a:gd name="T3" fmla="*/ 0 h 1"/>
                  <a:gd name="T4" fmla="*/ 7 w 7"/>
                  <a:gd name="T5" fmla="*/ 0 h 1"/>
                  <a:gd name="T6" fmla="*/ 4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4" y="0"/>
                    </a:moveTo>
                    <a:cubicBezTo>
                      <a:pt x="3" y="0"/>
                      <a:pt x="0" y="0"/>
                      <a:pt x="1" y="0"/>
                    </a:cubicBezTo>
                    <a:cubicBezTo>
                      <a:pt x="3" y="0"/>
                      <a:pt x="5" y="0"/>
                      <a:pt x="7" y="0"/>
                    </a:cubicBezTo>
                    <a:cubicBezTo>
                      <a:pt x="7" y="0"/>
                      <a:pt x="4" y="0"/>
                      <a:pt x="4"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7" name="Freeform 185"/>
              <p:cNvSpPr>
                <a:spLocks noChangeArrowheads="1"/>
              </p:cNvSpPr>
              <p:nvPr/>
            </p:nvSpPr>
            <p:spPr bwMode="auto">
              <a:xfrm>
                <a:off x="80963" y="495300"/>
                <a:ext cx="661988" cy="620713"/>
              </a:xfrm>
              <a:custGeom>
                <a:avLst/>
                <a:gdLst>
                  <a:gd name="T0" fmla="*/ 685 w 875"/>
                  <a:gd name="T1" fmla="*/ 812 h 823"/>
                  <a:gd name="T2" fmla="*/ 688 w 875"/>
                  <a:gd name="T3" fmla="*/ 801 h 823"/>
                  <a:gd name="T4" fmla="*/ 700 w 875"/>
                  <a:gd name="T5" fmla="*/ 785 h 823"/>
                  <a:gd name="T6" fmla="*/ 719 w 875"/>
                  <a:gd name="T7" fmla="*/ 766 h 823"/>
                  <a:gd name="T8" fmla="*/ 757 w 875"/>
                  <a:gd name="T9" fmla="*/ 747 h 823"/>
                  <a:gd name="T10" fmla="*/ 788 w 875"/>
                  <a:gd name="T11" fmla="*/ 718 h 823"/>
                  <a:gd name="T12" fmla="*/ 810 w 875"/>
                  <a:gd name="T13" fmla="*/ 710 h 823"/>
                  <a:gd name="T14" fmla="*/ 845 w 875"/>
                  <a:gd name="T15" fmla="*/ 662 h 823"/>
                  <a:gd name="T16" fmla="*/ 842 w 875"/>
                  <a:gd name="T17" fmla="*/ 617 h 823"/>
                  <a:gd name="T18" fmla="*/ 813 w 875"/>
                  <a:gd name="T19" fmla="*/ 613 h 823"/>
                  <a:gd name="T20" fmla="*/ 790 w 875"/>
                  <a:gd name="T21" fmla="*/ 620 h 823"/>
                  <a:gd name="T22" fmla="*/ 786 w 875"/>
                  <a:gd name="T23" fmla="*/ 593 h 823"/>
                  <a:gd name="T24" fmla="*/ 736 w 875"/>
                  <a:gd name="T25" fmla="*/ 575 h 823"/>
                  <a:gd name="T26" fmla="*/ 697 w 875"/>
                  <a:gd name="T27" fmla="*/ 564 h 823"/>
                  <a:gd name="T28" fmla="*/ 657 w 875"/>
                  <a:gd name="T29" fmla="*/ 560 h 823"/>
                  <a:gd name="T30" fmla="*/ 648 w 875"/>
                  <a:gd name="T31" fmla="*/ 556 h 823"/>
                  <a:gd name="T32" fmla="*/ 576 w 875"/>
                  <a:gd name="T33" fmla="*/ 576 h 823"/>
                  <a:gd name="T34" fmla="*/ 543 w 875"/>
                  <a:gd name="T35" fmla="*/ 540 h 823"/>
                  <a:gd name="T36" fmla="*/ 515 w 875"/>
                  <a:gd name="T37" fmla="*/ 507 h 823"/>
                  <a:gd name="T38" fmla="*/ 466 w 875"/>
                  <a:gd name="T39" fmla="*/ 517 h 823"/>
                  <a:gd name="T40" fmla="*/ 430 w 875"/>
                  <a:gd name="T41" fmla="*/ 463 h 823"/>
                  <a:gd name="T42" fmla="*/ 491 w 875"/>
                  <a:gd name="T43" fmla="*/ 435 h 823"/>
                  <a:gd name="T44" fmla="*/ 561 w 875"/>
                  <a:gd name="T45" fmla="*/ 464 h 823"/>
                  <a:gd name="T46" fmla="*/ 571 w 875"/>
                  <a:gd name="T47" fmla="*/ 410 h 823"/>
                  <a:gd name="T48" fmla="*/ 617 w 875"/>
                  <a:gd name="T49" fmla="*/ 360 h 823"/>
                  <a:gd name="T50" fmla="*/ 655 w 875"/>
                  <a:gd name="T51" fmla="*/ 320 h 823"/>
                  <a:gd name="T52" fmla="*/ 553 w 875"/>
                  <a:gd name="T53" fmla="*/ 318 h 823"/>
                  <a:gd name="T54" fmla="*/ 576 w 875"/>
                  <a:gd name="T55" fmla="*/ 281 h 823"/>
                  <a:gd name="T56" fmla="*/ 542 w 875"/>
                  <a:gd name="T57" fmla="*/ 274 h 823"/>
                  <a:gd name="T58" fmla="*/ 502 w 875"/>
                  <a:gd name="T59" fmla="*/ 307 h 823"/>
                  <a:gd name="T60" fmla="*/ 504 w 875"/>
                  <a:gd name="T61" fmla="*/ 252 h 823"/>
                  <a:gd name="T62" fmla="*/ 476 w 875"/>
                  <a:gd name="T63" fmla="*/ 243 h 823"/>
                  <a:gd name="T64" fmla="*/ 16 w 875"/>
                  <a:gd name="T65" fmla="*/ 22 h 823"/>
                  <a:gd name="T66" fmla="*/ 6 w 875"/>
                  <a:gd name="T67" fmla="*/ 60 h 823"/>
                  <a:gd name="T68" fmla="*/ 14 w 875"/>
                  <a:gd name="T69" fmla="*/ 85 h 823"/>
                  <a:gd name="T70" fmla="*/ 34 w 875"/>
                  <a:gd name="T71" fmla="*/ 82 h 823"/>
                  <a:gd name="T72" fmla="*/ 23 w 875"/>
                  <a:gd name="T73" fmla="*/ 123 h 823"/>
                  <a:gd name="T74" fmla="*/ 50 w 875"/>
                  <a:gd name="T75" fmla="*/ 75 h 823"/>
                  <a:gd name="T76" fmla="*/ 58 w 875"/>
                  <a:gd name="T77" fmla="*/ 61 h 823"/>
                  <a:gd name="T78" fmla="*/ 84 w 875"/>
                  <a:gd name="T79" fmla="*/ 54 h 823"/>
                  <a:gd name="T80" fmla="*/ 128 w 875"/>
                  <a:gd name="T81" fmla="*/ 73 h 823"/>
                  <a:gd name="T82" fmla="*/ 144 w 875"/>
                  <a:gd name="T83" fmla="*/ 101 h 823"/>
                  <a:gd name="T84" fmla="*/ 159 w 875"/>
                  <a:gd name="T85" fmla="*/ 136 h 823"/>
                  <a:gd name="T86" fmla="*/ 179 w 875"/>
                  <a:gd name="T87" fmla="*/ 174 h 823"/>
                  <a:gd name="T88" fmla="*/ 206 w 875"/>
                  <a:gd name="T89" fmla="*/ 235 h 823"/>
                  <a:gd name="T90" fmla="*/ 221 w 875"/>
                  <a:gd name="T91" fmla="*/ 330 h 823"/>
                  <a:gd name="T92" fmla="*/ 307 w 875"/>
                  <a:gd name="T93" fmla="*/ 445 h 823"/>
                  <a:gd name="T94" fmla="*/ 323 w 875"/>
                  <a:gd name="T95" fmla="*/ 456 h 823"/>
                  <a:gd name="T96" fmla="*/ 304 w 875"/>
                  <a:gd name="T97" fmla="*/ 419 h 823"/>
                  <a:gd name="T98" fmla="*/ 367 w 875"/>
                  <a:gd name="T99" fmla="*/ 497 h 823"/>
                  <a:gd name="T100" fmla="*/ 472 w 875"/>
                  <a:gd name="T101" fmla="*/ 539 h 823"/>
                  <a:gd name="T102" fmla="*/ 527 w 875"/>
                  <a:gd name="T103" fmla="*/ 579 h 823"/>
                  <a:gd name="T104" fmla="*/ 593 w 875"/>
                  <a:gd name="T105" fmla="*/ 595 h 823"/>
                  <a:gd name="T106" fmla="*/ 570 w 875"/>
                  <a:gd name="T107" fmla="*/ 626 h 823"/>
                  <a:gd name="T108" fmla="*/ 571 w 875"/>
                  <a:gd name="T109" fmla="*/ 644 h 823"/>
                  <a:gd name="T110" fmla="*/ 588 w 875"/>
                  <a:gd name="T111" fmla="*/ 685 h 823"/>
                  <a:gd name="T112" fmla="*/ 625 w 875"/>
                  <a:gd name="T113" fmla="*/ 708 h 823"/>
                  <a:gd name="T114" fmla="*/ 643 w 875"/>
                  <a:gd name="T115" fmla="*/ 731 h 823"/>
                  <a:gd name="T116" fmla="*/ 639 w 875"/>
                  <a:gd name="T117" fmla="*/ 754 h 823"/>
                  <a:gd name="T118" fmla="*/ 638 w 875"/>
                  <a:gd name="T119" fmla="*/ 786 h 823"/>
                  <a:gd name="T120" fmla="*/ 650 w 875"/>
                  <a:gd name="T121" fmla="*/ 807 h 823"/>
                  <a:gd name="T122" fmla="*/ 651 w 875"/>
                  <a:gd name="T123" fmla="*/ 812 h 823"/>
                  <a:gd name="T124" fmla="*/ 658 w 875"/>
                  <a:gd name="T125" fmla="*/ 821 h 8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75"/>
                  <a:gd name="T190" fmla="*/ 0 h 823"/>
                  <a:gd name="T191" fmla="*/ 875 w 875"/>
                  <a:gd name="T192" fmla="*/ 823 h 8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75" h="823">
                    <a:moveTo>
                      <a:pt x="687" y="822"/>
                    </a:moveTo>
                    <a:cubicBezTo>
                      <a:pt x="685" y="822"/>
                      <a:pt x="683" y="822"/>
                      <a:pt x="683" y="822"/>
                    </a:cubicBezTo>
                    <a:cubicBezTo>
                      <a:pt x="683" y="821"/>
                      <a:pt x="686" y="821"/>
                      <a:pt x="686" y="821"/>
                    </a:cubicBezTo>
                    <a:cubicBezTo>
                      <a:pt x="686" y="821"/>
                      <a:pt x="684" y="820"/>
                      <a:pt x="683" y="820"/>
                    </a:cubicBezTo>
                    <a:cubicBezTo>
                      <a:pt x="683" y="820"/>
                      <a:pt x="682" y="819"/>
                      <a:pt x="682" y="819"/>
                    </a:cubicBezTo>
                    <a:cubicBezTo>
                      <a:pt x="681" y="818"/>
                      <a:pt x="679" y="817"/>
                      <a:pt x="682" y="816"/>
                    </a:cubicBezTo>
                    <a:cubicBezTo>
                      <a:pt x="683" y="816"/>
                      <a:pt x="684" y="816"/>
                      <a:pt x="685" y="815"/>
                    </a:cubicBezTo>
                    <a:cubicBezTo>
                      <a:pt x="685" y="815"/>
                      <a:pt x="685" y="814"/>
                      <a:pt x="685" y="814"/>
                    </a:cubicBezTo>
                    <a:cubicBezTo>
                      <a:pt x="685" y="813"/>
                      <a:pt x="685" y="813"/>
                      <a:pt x="685" y="812"/>
                    </a:cubicBezTo>
                    <a:cubicBezTo>
                      <a:pt x="685" y="812"/>
                      <a:pt x="685" y="812"/>
                      <a:pt x="686" y="812"/>
                    </a:cubicBezTo>
                    <a:cubicBezTo>
                      <a:pt x="687" y="811"/>
                      <a:pt x="687" y="811"/>
                      <a:pt x="688" y="811"/>
                    </a:cubicBezTo>
                    <a:cubicBezTo>
                      <a:pt x="689" y="810"/>
                      <a:pt x="690" y="810"/>
                      <a:pt x="691" y="809"/>
                    </a:cubicBezTo>
                    <a:cubicBezTo>
                      <a:pt x="692" y="809"/>
                      <a:pt x="692" y="808"/>
                      <a:pt x="691" y="807"/>
                    </a:cubicBezTo>
                    <a:cubicBezTo>
                      <a:pt x="691" y="807"/>
                      <a:pt x="689" y="807"/>
                      <a:pt x="687" y="807"/>
                    </a:cubicBezTo>
                    <a:cubicBezTo>
                      <a:pt x="686" y="807"/>
                      <a:pt x="683" y="807"/>
                      <a:pt x="682" y="806"/>
                    </a:cubicBezTo>
                    <a:cubicBezTo>
                      <a:pt x="681" y="806"/>
                      <a:pt x="680" y="804"/>
                      <a:pt x="681" y="803"/>
                    </a:cubicBezTo>
                    <a:cubicBezTo>
                      <a:pt x="682" y="803"/>
                      <a:pt x="682" y="802"/>
                      <a:pt x="683" y="802"/>
                    </a:cubicBezTo>
                    <a:cubicBezTo>
                      <a:pt x="685" y="801"/>
                      <a:pt x="686" y="801"/>
                      <a:pt x="688" y="801"/>
                    </a:cubicBezTo>
                    <a:cubicBezTo>
                      <a:pt x="690" y="800"/>
                      <a:pt x="689" y="798"/>
                      <a:pt x="689" y="797"/>
                    </a:cubicBezTo>
                    <a:cubicBezTo>
                      <a:pt x="689" y="796"/>
                      <a:pt x="691" y="796"/>
                      <a:pt x="691" y="795"/>
                    </a:cubicBezTo>
                    <a:cubicBezTo>
                      <a:pt x="692" y="794"/>
                      <a:pt x="689" y="795"/>
                      <a:pt x="690" y="794"/>
                    </a:cubicBezTo>
                    <a:cubicBezTo>
                      <a:pt x="690" y="793"/>
                      <a:pt x="691" y="793"/>
                      <a:pt x="689" y="792"/>
                    </a:cubicBezTo>
                    <a:cubicBezTo>
                      <a:pt x="688" y="792"/>
                      <a:pt x="688" y="791"/>
                      <a:pt x="687" y="790"/>
                    </a:cubicBezTo>
                    <a:cubicBezTo>
                      <a:pt x="687" y="790"/>
                      <a:pt x="686" y="788"/>
                      <a:pt x="689" y="788"/>
                    </a:cubicBezTo>
                    <a:cubicBezTo>
                      <a:pt x="690" y="789"/>
                      <a:pt x="692" y="789"/>
                      <a:pt x="693" y="789"/>
                    </a:cubicBezTo>
                    <a:cubicBezTo>
                      <a:pt x="696" y="789"/>
                      <a:pt x="702" y="788"/>
                      <a:pt x="699" y="786"/>
                    </a:cubicBezTo>
                    <a:cubicBezTo>
                      <a:pt x="699" y="786"/>
                      <a:pt x="699" y="786"/>
                      <a:pt x="700" y="785"/>
                    </a:cubicBezTo>
                    <a:cubicBezTo>
                      <a:pt x="701" y="785"/>
                      <a:pt x="701" y="784"/>
                      <a:pt x="701" y="784"/>
                    </a:cubicBezTo>
                    <a:cubicBezTo>
                      <a:pt x="701" y="783"/>
                      <a:pt x="700" y="782"/>
                      <a:pt x="702" y="781"/>
                    </a:cubicBezTo>
                    <a:cubicBezTo>
                      <a:pt x="703" y="781"/>
                      <a:pt x="705" y="781"/>
                      <a:pt x="707" y="781"/>
                    </a:cubicBezTo>
                    <a:cubicBezTo>
                      <a:pt x="709" y="781"/>
                      <a:pt x="711" y="780"/>
                      <a:pt x="713" y="780"/>
                    </a:cubicBezTo>
                    <a:cubicBezTo>
                      <a:pt x="717" y="779"/>
                      <a:pt x="721" y="778"/>
                      <a:pt x="723" y="776"/>
                    </a:cubicBezTo>
                    <a:cubicBezTo>
                      <a:pt x="725" y="775"/>
                      <a:pt x="728" y="773"/>
                      <a:pt x="728" y="771"/>
                    </a:cubicBezTo>
                    <a:cubicBezTo>
                      <a:pt x="728" y="770"/>
                      <a:pt x="726" y="770"/>
                      <a:pt x="725" y="770"/>
                    </a:cubicBezTo>
                    <a:cubicBezTo>
                      <a:pt x="724" y="769"/>
                      <a:pt x="725" y="768"/>
                      <a:pt x="725" y="768"/>
                    </a:cubicBezTo>
                    <a:cubicBezTo>
                      <a:pt x="724" y="766"/>
                      <a:pt x="721" y="767"/>
                      <a:pt x="719" y="766"/>
                    </a:cubicBezTo>
                    <a:cubicBezTo>
                      <a:pt x="717" y="766"/>
                      <a:pt x="717" y="763"/>
                      <a:pt x="719" y="764"/>
                    </a:cubicBezTo>
                    <a:cubicBezTo>
                      <a:pt x="720" y="764"/>
                      <a:pt x="721" y="764"/>
                      <a:pt x="724" y="764"/>
                    </a:cubicBezTo>
                    <a:cubicBezTo>
                      <a:pt x="726" y="764"/>
                      <a:pt x="726" y="765"/>
                      <a:pt x="728" y="765"/>
                    </a:cubicBezTo>
                    <a:cubicBezTo>
                      <a:pt x="733" y="765"/>
                      <a:pt x="738" y="764"/>
                      <a:pt x="742" y="762"/>
                    </a:cubicBezTo>
                    <a:cubicBezTo>
                      <a:pt x="743" y="761"/>
                      <a:pt x="743" y="760"/>
                      <a:pt x="745" y="759"/>
                    </a:cubicBezTo>
                    <a:cubicBezTo>
                      <a:pt x="747" y="759"/>
                      <a:pt x="748" y="758"/>
                      <a:pt x="749" y="757"/>
                    </a:cubicBezTo>
                    <a:cubicBezTo>
                      <a:pt x="750" y="756"/>
                      <a:pt x="750" y="754"/>
                      <a:pt x="751" y="753"/>
                    </a:cubicBezTo>
                    <a:cubicBezTo>
                      <a:pt x="753" y="752"/>
                      <a:pt x="752" y="751"/>
                      <a:pt x="753" y="750"/>
                    </a:cubicBezTo>
                    <a:cubicBezTo>
                      <a:pt x="754" y="749"/>
                      <a:pt x="756" y="748"/>
                      <a:pt x="757" y="747"/>
                    </a:cubicBezTo>
                    <a:cubicBezTo>
                      <a:pt x="758" y="746"/>
                      <a:pt x="759" y="745"/>
                      <a:pt x="761" y="745"/>
                    </a:cubicBezTo>
                    <a:cubicBezTo>
                      <a:pt x="761" y="746"/>
                      <a:pt x="760" y="747"/>
                      <a:pt x="761" y="746"/>
                    </a:cubicBezTo>
                    <a:cubicBezTo>
                      <a:pt x="763" y="746"/>
                      <a:pt x="762" y="745"/>
                      <a:pt x="763" y="744"/>
                    </a:cubicBezTo>
                    <a:cubicBezTo>
                      <a:pt x="763" y="743"/>
                      <a:pt x="765" y="742"/>
                      <a:pt x="766" y="741"/>
                    </a:cubicBezTo>
                    <a:cubicBezTo>
                      <a:pt x="767" y="740"/>
                      <a:pt x="768" y="739"/>
                      <a:pt x="769" y="739"/>
                    </a:cubicBezTo>
                    <a:cubicBezTo>
                      <a:pt x="774" y="736"/>
                      <a:pt x="773" y="734"/>
                      <a:pt x="773" y="731"/>
                    </a:cubicBezTo>
                    <a:cubicBezTo>
                      <a:pt x="774" y="730"/>
                      <a:pt x="774" y="729"/>
                      <a:pt x="775" y="727"/>
                    </a:cubicBezTo>
                    <a:cubicBezTo>
                      <a:pt x="775" y="726"/>
                      <a:pt x="776" y="725"/>
                      <a:pt x="778" y="724"/>
                    </a:cubicBezTo>
                    <a:cubicBezTo>
                      <a:pt x="780" y="722"/>
                      <a:pt x="784" y="720"/>
                      <a:pt x="788" y="718"/>
                    </a:cubicBezTo>
                    <a:cubicBezTo>
                      <a:pt x="790" y="717"/>
                      <a:pt x="791" y="717"/>
                      <a:pt x="793" y="717"/>
                    </a:cubicBezTo>
                    <a:cubicBezTo>
                      <a:pt x="794" y="717"/>
                      <a:pt x="794" y="715"/>
                      <a:pt x="795" y="715"/>
                    </a:cubicBezTo>
                    <a:cubicBezTo>
                      <a:pt x="796" y="714"/>
                      <a:pt x="797" y="713"/>
                      <a:pt x="799" y="712"/>
                    </a:cubicBezTo>
                    <a:cubicBezTo>
                      <a:pt x="799" y="712"/>
                      <a:pt x="800" y="711"/>
                      <a:pt x="801" y="711"/>
                    </a:cubicBezTo>
                    <a:cubicBezTo>
                      <a:pt x="802" y="711"/>
                      <a:pt x="801" y="712"/>
                      <a:pt x="801" y="712"/>
                    </a:cubicBezTo>
                    <a:cubicBezTo>
                      <a:pt x="802" y="712"/>
                      <a:pt x="803" y="711"/>
                      <a:pt x="805" y="711"/>
                    </a:cubicBezTo>
                    <a:cubicBezTo>
                      <a:pt x="806" y="711"/>
                      <a:pt x="806" y="711"/>
                      <a:pt x="807" y="710"/>
                    </a:cubicBezTo>
                    <a:cubicBezTo>
                      <a:pt x="808" y="709"/>
                      <a:pt x="807" y="710"/>
                      <a:pt x="807" y="711"/>
                    </a:cubicBezTo>
                    <a:cubicBezTo>
                      <a:pt x="807" y="711"/>
                      <a:pt x="809" y="710"/>
                      <a:pt x="810" y="710"/>
                    </a:cubicBezTo>
                    <a:cubicBezTo>
                      <a:pt x="813" y="709"/>
                      <a:pt x="813" y="708"/>
                      <a:pt x="815" y="706"/>
                    </a:cubicBezTo>
                    <a:cubicBezTo>
                      <a:pt x="817" y="705"/>
                      <a:pt x="819" y="705"/>
                      <a:pt x="820" y="704"/>
                    </a:cubicBezTo>
                    <a:cubicBezTo>
                      <a:pt x="821" y="702"/>
                      <a:pt x="820" y="701"/>
                      <a:pt x="822" y="700"/>
                    </a:cubicBezTo>
                    <a:cubicBezTo>
                      <a:pt x="823" y="699"/>
                      <a:pt x="824" y="698"/>
                      <a:pt x="825" y="697"/>
                    </a:cubicBezTo>
                    <a:cubicBezTo>
                      <a:pt x="828" y="694"/>
                      <a:pt x="831" y="692"/>
                      <a:pt x="830" y="690"/>
                    </a:cubicBezTo>
                    <a:cubicBezTo>
                      <a:pt x="830" y="688"/>
                      <a:pt x="832" y="687"/>
                      <a:pt x="834" y="685"/>
                    </a:cubicBezTo>
                    <a:cubicBezTo>
                      <a:pt x="836" y="682"/>
                      <a:pt x="837" y="679"/>
                      <a:pt x="838" y="677"/>
                    </a:cubicBezTo>
                    <a:cubicBezTo>
                      <a:pt x="839" y="674"/>
                      <a:pt x="838" y="672"/>
                      <a:pt x="838" y="670"/>
                    </a:cubicBezTo>
                    <a:cubicBezTo>
                      <a:pt x="838" y="668"/>
                      <a:pt x="841" y="661"/>
                      <a:pt x="845" y="662"/>
                    </a:cubicBezTo>
                    <a:cubicBezTo>
                      <a:pt x="848" y="662"/>
                      <a:pt x="853" y="654"/>
                      <a:pt x="854" y="653"/>
                    </a:cubicBezTo>
                    <a:cubicBezTo>
                      <a:pt x="855" y="650"/>
                      <a:pt x="859" y="648"/>
                      <a:pt x="861" y="646"/>
                    </a:cubicBezTo>
                    <a:cubicBezTo>
                      <a:pt x="864" y="643"/>
                      <a:pt x="867" y="640"/>
                      <a:pt x="870" y="637"/>
                    </a:cubicBezTo>
                    <a:cubicBezTo>
                      <a:pt x="875" y="632"/>
                      <a:pt x="874" y="627"/>
                      <a:pt x="874" y="622"/>
                    </a:cubicBezTo>
                    <a:cubicBezTo>
                      <a:pt x="874" y="618"/>
                      <a:pt x="866" y="623"/>
                      <a:pt x="863" y="621"/>
                    </a:cubicBezTo>
                    <a:cubicBezTo>
                      <a:pt x="862" y="619"/>
                      <a:pt x="859" y="619"/>
                      <a:pt x="856" y="618"/>
                    </a:cubicBezTo>
                    <a:cubicBezTo>
                      <a:pt x="855" y="617"/>
                      <a:pt x="853" y="615"/>
                      <a:pt x="850" y="615"/>
                    </a:cubicBezTo>
                    <a:cubicBezTo>
                      <a:pt x="849" y="615"/>
                      <a:pt x="848" y="615"/>
                      <a:pt x="847" y="615"/>
                    </a:cubicBezTo>
                    <a:cubicBezTo>
                      <a:pt x="845" y="616"/>
                      <a:pt x="843" y="617"/>
                      <a:pt x="842" y="617"/>
                    </a:cubicBezTo>
                    <a:cubicBezTo>
                      <a:pt x="840" y="618"/>
                      <a:pt x="839" y="618"/>
                      <a:pt x="838" y="617"/>
                    </a:cubicBezTo>
                    <a:cubicBezTo>
                      <a:pt x="837" y="617"/>
                      <a:pt x="836" y="618"/>
                      <a:pt x="835" y="618"/>
                    </a:cubicBezTo>
                    <a:cubicBezTo>
                      <a:pt x="833" y="618"/>
                      <a:pt x="832" y="617"/>
                      <a:pt x="829" y="617"/>
                    </a:cubicBezTo>
                    <a:cubicBezTo>
                      <a:pt x="826" y="617"/>
                      <a:pt x="824" y="621"/>
                      <a:pt x="821" y="621"/>
                    </a:cubicBezTo>
                    <a:cubicBezTo>
                      <a:pt x="821" y="621"/>
                      <a:pt x="820" y="620"/>
                      <a:pt x="821" y="620"/>
                    </a:cubicBezTo>
                    <a:cubicBezTo>
                      <a:pt x="822" y="619"/>
                      <a:pt x="823" y="618"/>
                      <a:pt x="823" y="617"/>
                    </a:cubicBezTo>
                    <a:cubicBezTo>
                      <a:pt x="822" y="616"/>
                      <a:pt x="820" y="614"/>
                      <a:pt x="818" y="614"/>
                    </a:cubicBezTo>
                    <a:cubicBezTo>
                      <a:pt x="817" y="613"/>
                      <a:pt x="816" y="614"/>
                      <a:pt x="815" y="613"/>
                    </a:cubicBezTo>
                    <a:cubicBezTo>
                      <a:pt x="815" y="613"/>
                      <a:pt x="814" y="612"/>
                      <a:pt x="813" y="613"/>
                    </a:cubicBezTo>
                    <a:cubicBezTo>
                      <a:pt x="811" y="613"/>
                      <a:pt x="810" y="613"/>
                      <a:pt x="809" y="613"/>
                    </a:cubicBezTo>
                    <a:cubicBezTo>
                      <a:pt x="808" y="613"/>
                      <a:pt x="807" y="612"/>
                      <a:pt x="806" y="612"/>
                    </a:cubicBezTo>
                    <a:cubicBezTo>
                      <a:pt x="800" y="613"/>
                      <a:pt x="799" y="617"/>
                      <a:pt x="795" y="619"/>
                    </a:cubicBezTo>
                    <a:cubicBezTo>
                      <a:pt x="794" y="620"/>
                      <a:pt x="796" y="616"/>
                      <a:pt x="796" y="616"/>
                    </a:cubicBezTo>
                    <a:cubicBezTo>
                      <a:pt x="797" y="615"/>
                      <a:pt x="800" y="613"/>
                      <a:pt x="799" y="612"/>
                    </a:cubicBezTo>
                    <a:cubicBezTo>
                      <a:pt x="799" y="611"/>
                      <a:pt x="794" y="613"/>
                      <a:pt x="792" y="613"/>
                    </a:cubicBezTo>
                    <a:cubicBezTo>
                      <a:pt x="790" y="612"/>
                      <a:pt x="786" y="612"/>
                      <a:pt x="784" y="615"/>
                    </a:cubicBezTo>
                    <a:cubicBezTo>
                      <a:pt x="783" y="617"/>
                      <a:pt x="782" y="620"/>
                      <a:pt x="783" y="621"/>
                    </a:cubicBezTo>
                    <a:cubicBezTo>
                      <a:pt x="784" y="623"/>
                      <a:pt x="787" y="621"/>
                      <a:pt x="790" y="620"/>
                    </a:cubicBezTo>
                    <a:cubicBezTo>
                      <a:pt x="792" y="620"/>
                      <a:pt x="793" y="621"/>
                      <a:pt x="791" y="621"/>
                    </a:cubicBezTo>
                    <a:cubicBezTo>
                      <a:pt x="789" y="622"/>
                      <a:pt x="783" y="623"/>
                      <a:pt x="782" y="623"/>
                    </a:cubicBezTo>
                    <a:cubicBezTo>
                      <a:pt x="781" y="623"/>
                      <a:pt x="782" y="618"/>
                      <a:pt x="780" y="619"/>
                    </a:cubicBezTo>
                    <a:cubicBezTo>
                      <a:pt x="778" y="620"/>
                      <a:pt x="775" y="623"/>
                      <a:pt x="772" y="623"/>
                    </a:cubicBezTo>
                    <a:cubicBezTo>
                      <a:pt x="773" y="623"/>
                      <a:pt x="779" y="616"/>
                      <a:pt x="779" y="615"/>
                    </a:cubicBezTo>
                    <a:cubicBezTo>
                      <a:pt x="781" y="614"/>
                      <a:pt x="783" y="613"/>
                      <a:pt x="785" y="612"/>
                    </a:cubicBezTo>
                    <a:cubicBezTo>
                      <a:pt x="787" y="610"/>
                      <a:pt x="788" y="609"/>
                      <a:pt x="790" y="607"/>
                    </a:cubicBezTo>
                    <a:cubicBezTo>
                      <a:pt x="793" y="602"/>
                      <a:pt x="789" y="601"/>
                      <a:pt x="787" y="599"/>
                    </a:cubicBezTo>
                    <a:cubicBezTo>
                      <a:pt x="786" y="597"/>
                      <a:pt x="786" y="595"/>
                      <a:pt x="786" y="593"/>
                    </a:cubicBezTo>
                    <a:cubicBezTo>
                      <a:pt x="786" y="590"/>
                      <a:pt x="785" y="590"/>
                      <a:pt x="784" y="588"/>
                    </a:cubicBezTo>
                    <a:cubicBezTo>
                      <a:pt x="782" y="587"/>
                      <a:pt x="780" y="586"/>
                      <a:pt x="777" y="585"/>
                    </a:cubicBezTo>
                    <a:cubicBezTo>
                      <a:pt x="775" y="584"/>
                      <a:pt x="773" y="583"/>
                      <a:pt x="771" y="583"/>
                    </a:cubicBezTo>
                    <a:cubicBezTo>
                      <a:pt x="766" y="582"/>
                      <a:pt x="761" y="583"/>
                      <a:pt x="755" y="585"/>
                    </a:cubicBezTo>
                    <a:cubicBezTo>
                      <a:pt x="754" y="585"/>
                      <a:pt x="749" y="586"/>
                      <a:pt x="748" y="585"/>
                    </a:cubicBezTo>
                    <a:cubicBezTo>
                      <a:pt x="747" y="584"/>
                      <a:pt x="747" y="583"/>
                      <a:pt x="746" y="583"/>
                    </a:cubicBezTo>
                    <a:cubicBezTo>
                      <a:pt x="745" y="582"/>
                      <a:pt x="739" y="579"/>
                      <a:pt x="738" y="582"/>
                    </a:cubicBezTo>
                    <a:cubicBezTo>
                      <a:pt x="738" y="582"/>
                      <a:pt x="739" y="579"/>
                      <a:pt x="739" y="579"/>
                    </a:cubicBezTo>
                    <a:cubicBezTo>
                      <a:pt x="739" y="578"/>
                      <a:pt x="737" y="576"/>
                      <a:pt x="736" y="575"/>
                    </a:cubicBezTo>
                    <a:cubicBezTo>
                      <a:pt x="734" y="572"/>
                      <a:pt x="729" y="570"/>
                      <a:pt x="724" y="572"/>
                    </a:cubicBezTo>
                    <a:cubicBezTo>
                      <a:pt x="723" y="572"/>
                      <a:pt x="718" y="574"/>
                      <a:pt x="720" y="572"/>
                    </a:cubicBezTo>
                    <a:cubicBezTo>
                      <a:pt x="721" y="571"/>
                      <a:pt x="726" y="570"/>
                      <a:pt x="724" y="568"/>
                    </a:cubicBezTo>
                    <a:cubicBezTo>
                      <a:pt x="724" y="567"/>
                      <a:pt x="722" y="567"/>
                      <a:pt x="721" y="566"/>
                    </a:cubicBezTo>
                    <a:cubicBezTo>
                      <a:pt x="719" y="565"/>
                      <a:pt x="718" y="565"/>
                      <a:pt x="718" y="567"/>
                    </a:cubicBezTo>
                    <a:cubicBezTo>
                      <a:pt x="716" y="566"/>
                      <a:pt x="715" y="565"/>
                      <a:pt x="713" y="565"/>
                    </a:cubicBezTo>
                    <a:cubicBezTo>
                      <a:pt x="710" y="564"/>
                      <a:pt x="713" y="563"/>
                      <a:pt x="711" y="562"/>
                    </a:cubicBezTo>
                    <a:cubicBezTo>
                      <a:pt x="709" y="562"/>
                      <a:pt x="710" y="557"/>
                      <a:pt x="705" y="560"/>
                    </a:cubicBezTo>
                    <a:cubicBezTo>
                      <a:pt x="702" y="563"/>
                      <a:pt x="699" y="561"/>
                      <a:pt x="697" y="564"/>
                    </a:cubicBezTo>
                    <a:cubicBezTo>
                      <a:pt x="695" y="565"/>
                      <a:pt x="692" y="566"/>
                      <a:pt x="689" y="566"/>
                    </a:cubicBezTo>
                    <a:cubicBezTo>
                      <a:pt x="687" y="566"/>
                      <a:pt x="687" y="564"/>
                      <a:pt x="685" y="564"/>
                    </a:cubicBezTo>
                    <a:cubicBezTo>
                      <a:pt x="682" y="562"/>
                      <a:pt x="675" y="564"/>
                      <a:pt x="671" y="565"/>
                    </a:cubicBezTo>
                    <a:cubicBezTo>
                      <a:pt x="668" y="565"/>
                      <a:pt x="668" y="563"/>
                      <a:pt x="668" y="561"/>
                    </a:cubicBezTo>
                    <a:cubicBezTo>
                      <a:pt x="668" y="560"/>
                      <a:pt x="667" y="559"/>
                      <a:pt x="664" y="559"/>
                    </a:cubicBezTo>
                    <a:cubicBezTo>
                      <a:pt x="663" y="559"/>
                      <a:pt x="661" y="559"/>
                      <a:pt x="659" y="559"/>
                    </a:cubicBezTo>
                    <a:cubicBezTo>
                      <a:pt x="657" y="559"/>
                      <a:pt x="659" y="558"/>
                      <a:pt x="659" y="557"/>
                    </a:cubicBezTo>
                    <a:cubicBezTo>
                      <a:pt x="658" y="556"/>
                      <a:pt x="655" y="554"/>
                      <a:pt x="654" y="556"/>
                    </a:cubicBezTo>
                    <a:cubicBezTo>
                      <a:pt x="654" y="558"/>
                      <a:pt x="656" y="558"/>
                      <a:pt x="657" y="560"/>
                    </a:cubicBezTo>
                    <a:cubicBezTo>
                      <a:pt x="653" y="561"/>
                      <a:pt x="648" y="561"/>
                      <a:pt x="645" y="563"/>
                    </a:cubicBezTo>
                    <a:cubicBezTo>
                      <a:pt x="642" y="565"/>
                      <a:pt x="644" y="568"/>
                      <a:pt x="645" y="570"/>
                    </a:cubicBezTo>
                    <a:cubicBezTo>
                      <a:pt x="646" y="571"/>
                      <a:pt x="646" y="572"/>
                      <a:pt x="645" y="573"/>
                    </a:cubicBezTo>
                    <a:cubicBezTo>
                      <a:pt x="644" y="574"/>
                      <a:pt x="642" y="577"/>
                      <a:pt x="641" y="576"/>
                    </a:cubicBezTo>
                    <a:cubicBezTo>
                      <a:pt x="640" y="575"/>
                      <a:pt x="640" y="574"/>
                      <a:pt x="639" y="574"/>
                    </a:cubicBezTo>
                    <a:cubicBezTo>
                      <a:pt x="638" y="573"/>
                      <a:pt x="636" y="573"/>
                      <a:pt x="636" y="572"/>
                    </a:cubicBezTo>
                    <a:cubicBezTo>
                      <a:pt x="636" y="570"/>
                      <a:pt x="641" y="569"/>
                      <a:pt x="642" y="567"/>
                    </a:cubicBezTo>
                    <a:cubicBezTo>
                      <a:pt x="643" y="565"/>
                      <a:pt x="639" y="562"/>
                      <a:pt x="641" y="560"/>
                    </a:cubicBezTo>
                    <a:cubicBezTo>
                      <a:pt x="642" y="558"/>
                      <a:pt x="647" y="559"/>
                      <a:pt x="648" y="556"/>
                    </a:cubicBezTo>
                    <a:cubicBezTo>
                      <a:pt x="649" y="553"/>
                      <a:pt x="643" y="554"/>
                      <a:pt x="641" y="556"/>
                    </a:cubicBezTo>
                    <a:cubicBezTo>
                      <a:pt x="636" y="559"/>
                      <a:pt x="630" y="561"/>
                      <a:pt x="623" y="562"/>
                    </a:cubicBezTo>
                    <a:cubicBezTo>
                      <a:pt x="621" y="563"/>
                      <a:pt x="621" y="566"/>
                      <a:pt x="619" y="565"/>
                    </a:cubicBezTo>
                    <a:cubicBezTo>
                      <a:pt x="618" y="565"/>
                      <a:pt x="618" y="564"/>
                      <a:pt x="616" y="564"/>
                    </a:cubicBezTo>
                    <a:cubicBezTo>
                      <a:pt x="615" y="564"/>
                      <a:pt x="614" y="566"/>
                      <a:pt x="613" y="566"/>
                    </a:cubicBezTo>
                    <a:cubicBezTo>
                      <a:pt x="608" y="569"/>
                      <a:pt x="611" y="574"/>
                      <a:pt x="605" y="576"/>
                    </a:cubicBezTo>
                    <a:cubicBezTo>
                      <a:pt x="602" y="578"/>
                      <a:pt x="601" y="580"/>
                      <a:pt x="598" y="581"/>
                    </a:cubicBezTo>
                    <a:cubicBezTo>
                      <a:pt x="597" y="582"/>
                      <a:pt x="591" y="578"/>
                      <a:pt x="591" y="578"/>
                    </a:cubicBezTo>
                    <a:cubicBezTo>
                      <a:pt x="587" y="577"/>
                      <a:pt x="581" y="574"/>
                      <a:pt x="576" y="576"/>
                    </a:cubicBezTo>
                    <a:cubicBezTo>
                      <a:pt x="572" y="577"/>
                      <a:pt x="569" y="579"/>
                      <a:pt x="563" y="579"/>
                    </a:cubicBezTo>
                    <a:cubicBezTo>
                      <a:pt x="561" y="579"/>
                      <a:pt x="559" y="579"/>
                      <a:pt x="557" y="578"/>
                    </a:cubicBezTo>
                    <a:cubicBezTo>
                      <a:pt x="554" y="577"/>
                      <a:pt x="554" y="576"/>
                      <a:pt x="553" y="575"/>
                    </a:cubicBezTo>
                    <a:cubicBezTo>
                      <a:pt x="551" y="574"/>
                      <a:pt x="548" y="573"/>
                      <a:pt x="547" y="571"/>
                    </a:cubicBezTo>
                    <a:cubicBezTo>
                      <a:pt x="547" y="569"/>
                      <a:pt x="547" y="566"/>
                      <a:pt x="547" y="564"/>
                    </a:cubicBezTo>
                    <a:cubicBezTo>
                      <a:pt x="547" y="562"/>
                      <a:pt x="549" y="560"/>
                      <a:pt x="549" y="557"/>
                    </a:cubicBezTo>
                    <a:cubicBezTo>
                      <a:pt x="550" y="555"/>
                      <a:pt x="550" y="552"/>
                      <a:pt x="551" y="550"/>
                    </a:cubicBezTo>
                    <a:cubicBezTo>
                      <a:pt x="551" y="548"/>
                      <a:pt x="553" y="540"/>
                      <a:pt x="548" y="540"/>
                    </a:cubicBezTo>
                    <a:cubicBezTo>
                      <a:pt x="546" y="540"/>
                      <a:pt x="544" y="541"/>
                      <a:pt x="543" y="540"/>
                    </a:cubicBezTo>
                    <a:cubicBezTo>
                      <a:pt x="542" y="539"/>
                      <a:pt x="542" y="538"/>
                      <a:pt x="541" y="537"/>
                    </a:cubicBezTo>
                    <a:cubicBezTo>
                      <a:pt x="540" y="536"/>
                      <a:pt x="536" y="536"/>
                      <a:pt x="534" y="536"/>
                    </a:cubicBezTo>
                    <a:cubicBezTo>
                      <a:pt x="530" y="536"/>
                      <a:pt x="527" y="538"/>
                      <a:pt x="523" y="537"/>
                    </a:cubicBezTo>
                    <a:cubicBezTo>
                      <a:pt x="520" y="535"/>
                      <a:pt x="516" y="538"/>
                      <a:pt x="512" y="537"/>
                    </a:cubicBezTo>
                    <a:cubicBezTo>
                      <a:pt x="507" y="537"/>
                      <a:pt x="507" y="530"/>
                      <a:pt x="505" y="528"/>
                    </a:cubicBezTo>
                    <a:cubicBezTo>
                      <a:pt x="503" y="527"/>
                      <a:pt x="502" y="527"/>
                      <a:pt x="501" y="525"/>
                    </a:cubicBezTo>
                    <a:cubicBezTo>
                      <a:pt x="501" y="524"/>
                      <a:pt x="504" y="523"/>
                      <a:pt x="506" y="523"/>
                    </a:cubicBezTo>
                    <a:cubicBezTo>
                      <a:pt x="511" y="522"/>
                      <a:pt x="513" y="518"/>
                      <a:pt x="513" y="513"/>
                    </a:cubicBezTo>
                    <a:cubicBezTo>
                      <a:pt x="513" y="511"/>
                      <a:pt x="513" y="509"/>
                      <a:pt x="515" y="507"/>
                    </a:cubicBezTo>
                    <a:cubicBezTo>
                      <a:pt x="516" y="506"/>
                      <a:pt x="517" y="505"/>
                      <a:pt x="518" y="503"/>
                    </a:cubicBezTo>
                    <a:cubicBezTo>
                      <a:pt x="519" y="498"/>
                      <a:pt x="506" y="499"/>
                      <a:pt x="502" y="500"/>
                    </a:cubicBezTo>
                    <a:cubicBezTo>
                      <a:pt x="498" y="501"/>
                      <a:pt x="489" y="499"/>
                      <a:pt x="488" y="503"/>
                    </a:cubicBezTo>
                    <a:cubicBezTo>
                      <a:pt x="488" y="506"/>
                      <a:pt x="488" y="509"/>
                      <a:pt x="486" y="511"/>
                    </a:cubicBezTo>
                    <a:cubicBezTo>
                      <a:pt x="484" y="513"/>
                      <a:pt x="483" y="513"/>
                      <a:pt x="483" y="515"/>
                    </a:cubicBezTo>
                    <a:cubicBezTo>
                      <a:pt x="484" y="516"/>
                      <a:pt x="484" y="518"/>
                      <a:pt x="481" y="518"/>
                    </a:cubicBezTo>
                    <a:cubicBezTo>
                      <a:pt x="478" y="519"/>
                      <a:pt x="478" y="517"/>
                      <a:pt x="475" y="516"/>
                    </a:cubicBezTo>
                    <a:cubicBezTo>
                      <a:pt x="474" y="516"/>
                      <a:pt x="473" y="517"/>
                      <a:pt x="472" y="517"/>
                    </a:cubicBezTo>
                    <a:cubicBezTo>
                      <a:pt x="470" y="517"/>
                      <a:pt x="468" y="517"/>
                      <a:pt x="466" y="517"/>
                    </a:cubicBezTo>
                    <a:cubicBezTo>
                      <a:pt x="463" y="516"/>
                      <a:pt x="462" y="517"/>
                      <a:pt x="460" y="518"/>
                    </a:cubicBezTo>
                    <a:cubicBezTo>
                      <a:pt x="459" y="519"/>
                      <a:pt x="455" y="517"/>
                      <a:pt x="454" y="516"/>
                    </a:cubicBezTo>
                    <a:cubicBezTo>
                      <a:pt x="451" y="515"/>
                      <a:pt x="449" y="516"/>
                      <a:pt x="446" y="514"/>
                    </a:cubicBezTo>
                    <a:cubicBezTo>
                      <a:pt x="444" y="512"/>
                      <a:pt x="444" y="509"/>
                      <a:pt x="442" y="507"/>
                    </a:cubicBezTo>
                    <a:cubicBezTo>
                      <a:pt x="440" y="505"/>
                      <a:pt x="438" y="503"/>
                      <a:pt x="436" y="500"/>
                    </a:cubicBezTo>
                    <a:cubicBezTo>
                      <a:pt x="435" y="498"/>
                      <a:pt x="435" y="496"/>
                      <a:pt x="433" y="494"/>
                    </a:cubicBezTo>
                    <a:cubicBezTo>
                      <a:pt x="432" y="492"/>
                      <a:pt x="430" y="492"/>
                      <a:pt x="429" y="490"/>
                    </a:cubicBezTo>
                    <a:cubicBezTo>
                      <a:pt x="429" y="486"/>
                      <a:pt x="427" y="483"/>
                      <a:pt x="427" y="480"/>
                    </a:cubicBezTo>
                    <a:cubicBezTo>
                      <a:pt x="427" y="474"/>
                      <a:pt x="431" y="469"/>
                      <a:pt x="430" y="463"/>
                    </a:cubicBezTo>
                    <a:cubicBezTo>
                      <a:pt x="429" y="460"/>
                      <a:pt x="427" y="459"/>
                      <a:pt x="426" y="456"/>
                    </a:cubicBezTo>
                    <a:cubicBezTo>
                      <a:pt x="425" y="454"/>
                      <a:pt x="426" y="451"/>
                      <a:pt x="426" y="449"/>
                    </a:cubicBezTo>
                    <a:cubicBezTo>
                      <a:pt x="427" y="443"/>
                      <a:pt x="430" y="442"/>
                      <a:pt x="436" y="440"/>
                    </a:cubicBezTo>
                    <a:cubicBezTo>
                      <a:pt x="439" y="439"/>
                      <a:pt x="442" y="437"/>
                      <a:pt x="445" y="437"/>
                    </a:cubicBezTo>
                    <a:cubicBezTo>
                      <a:pt x="446" y="436"/>
                      <a:pt x="447" y="436"/>
                      <a:pt x="448" y="436"/>
                    </a:cubicBezTo>
                    <a:cubicBezTo>
                      <a:pt x="449" y="435"/>
                      <a:pt x="449" y="434"/>
                      <a:pt x="450" y="433"/>
                    </a:cubicBezTo>
                    <a:cubicBezTo>
                      <a:pt x="455" y="431"/>
                      <a:pt x="464" y="436"/>
                      <a:pt x="469" y="434"/>
                    </a:cubicBezTo>
                    <a:cubicBezTo>
                      <a:pt x="476" y="431"/>
                      <a:pt x="477" y="437"/>
                      <a:pt x="483" y="439"/>
                    </a:cubicBezTo>
                    <a:cubicBezTo>
                      <a:pt x="488" y="441"/>
                      <a:pt x="486" y="435"/>
                      <a:pt x="491" y="435"/>
                    </a:cubicBezTo>
                    <a:cubicBezTo>
                      <a:pt x="498" y="436"/>
                      <a:pt x="489" y="430"/>
                      <a:pt x="489" y="428"/>
                    </a:cubicBezTo>
                    <a:cubicBezTo>
                      <a:pt x="490" y="427"/>
                      <a:pt x="502" y="429"/>
                      <a:pt x="503" y="430"/>
                    </a:cubicBezTo>
                    <a:cubicBezTo>
                      <a:pt x="510" y="430"/>
                      <a:pt x="517" y="428"/>
                      <a:pt x="523" y="433"/>
                    </a:cubicBezTo>
                    <a:cubicBezTo>
                      <a:pt x="527" y="435"/>
                      <a:pt x="534" y="438"/>
                      <a:pt x="538" y="434"/>
                    </a:cubicBezTo>
                    <a:cubicBezTo>
                      <a:pt x="542" y="429"/>
                      <a:pt x="545" y="435"/>
                      <a:pt x="548" y="439"/>
                    </a:cubicBezTo>
                    <a:cubicBezTo>
                      <a:pt x="550" y="441"/>
                      <a:pt x="548" y="444"/>
                      <a:pt x="549" y="446"/>
                    </a:cubicBezTo>
                    <a:cubicBezTo>
                      <a:pt x="550" y="449"/>
                      <a:pt x="551" y="450"/>
                      <a:pt x="552" y="453"/>
                    </a:cubicBezTo>
                    <a:cubicBezTo>
                      <a:pt x="552" y="456"/>
                      <a:pt x="553" y="458"/>
                      <a:pt x="556" y="459"/>
                    </a:cubicBezTo>
                    <a:cubicBezTo>
                      <a:pt x="558" y="460"/>
                      <a:pt x="560" y="462"/>
                      <a:pt x="561" y="464"/>
                    </a:cubicBezTo>
                    <a:cubicBezTo>
                      <a:pt x="562" y="467"/>
                      <a:pt x="563" y="471"/>
                      <a:pt x="566" y="473"/>
                    </a:cubicBezTo>
                    <a:cubicBezTo>
                      <a:pt x="568" y="474"/>
                      <a:pt x="570" y="472"/>
                      <a:pt x="571" y="470"/>
                    </a:cubicBezTo>
                    <a:cubicBezTo>
                      <a:pt x="574" y="468"/>
                      <a:pt x="573" y="466"/>
                      <a:pt x="573" y="464"/>
                    </a:cubicBezTo>
                    <a:cubicBezTo>
                      <a:pt x="573" y="458"/>
                      <a:pt x="573" y="453"/>
                      <a:pt x="570" y="448"/>
                    </a:cubicBezTo>
                    <a:cubicBezTo>
                      <a:pt x="568" y="447"/>
                      <a:pt x="569" y="444"/>
                      <a:pt x="568" y="442"/>
                    </a:cubicBezTo>
                    <a:cubicBezTo>
                      <a:pt x="567" y="438"/>
                      <a:pt x="564" y="436"/>
                      <a:pt x="563" y="432"/>
                    </a:cubicBezTo>
                    <a:cubicBezTo>
                      <a:pt x="562" y="429"/>
                      <a:pt x="561" y="426"/>
                      <a:pt x="562" y="424"/>
                    </a:cubicBezTo>
                    <a:cubicBezTo>
                      <a:pt x="564" y="421"/>
                      <a:pt x="564" y="419"/>
                      <a:pt x="564" y="416"/>
                    </a:cubicBezTo>
                    <a:cubicBezTo>
                      <a:pt x="565" y="413"/>
                      <a:pt x="568" y="412"/>
                      <a:pt x="571" y="410"/>
                    </a:cubicBezTo>
                    <a:cubicBezTo>
                      <a:pt x="573" y="409"/>
                      <a:pt x="578" y="408"/>
                      <a:pt x="580" y="406"/>
                    </a:cubicBezTo>
                    <a:cubicBezTo>
                      <a:pt x="584" y="401"/>
                      <a:pt x="591" y="400"/>
                      <a:pt x="596" y="396"/>
                    </a:cubicBezTo>
                    <a:cubicBezTo>
                      <a:pt x="598" y="395"/>
                      <a:pt x="601" y="393"/>
                      <a:pt x="604" y="392"/>
                    </a:cubicBezTo>
                    <a:cubicBezTo>
                      <a:pt x="605" y="391"/>
                      <a:pt x="609" y="391"/>
                      <a:pt x="608" y="388"/>
                    </a:cubicBezTo>
                    <a:cubicBezTo>
                      <a:pt x="606" y="382"/>
                      <a:pt x="613" y="384"/>
                      <a:pt x="615" y="379"/>
                    </a:cubicBezTo>
                    <a:cubicBezTo>
                      <a:pt x="618" y="373"/>
                      <a:pt x="611" y="371"/>
                      <a:pt x="611" y="366"/>
                    </a:cubicBezTo>
                    <a:cubicBezTo>
                      <a:pt x="611" y="363"/>
                      <a:pt x="612" y="360"/>
                      <a:pt x="611" y="358"/>
                    </a:cubicBezTo>
                    <a:cubicBezTo>
                      <a:pt x="611" y="357"/>
                      <a:pt x="608" y="350"/>
                      <a:pt x="611" y="350"/>
                    </a:cubicBezTo>
                    <a:cubicBezTo>
                      <a:pt x="614" y="350"/>
                      <a:pt x="612" y="360"/>
                      <a:pt x="617" y="360"/>
                    </a:cubicBezTo>
                    <a:cubicBezTo>
                      <a:pt x="619" y="360"/>
                      <a:pt x="621" y="351"/>
                      <a:pt x="622" y="350"/>
                    </a:cubicBezTo>
                    <a:cubicBezTo>
                      <a:pt x="624" y="343"/>
                      <a:pt x="629" y="338"/>
                      <a:pt x="631" y="331"/>
                    </a:cubicBezTo>
                    <a:cubicBezTo>
                      <a:pt x="632" y="328"/>
                      <a:pt x="640" y="328"/>
                      <a:pt x="644" y="326"/>
                    </a:cubicBezTo>
                    <a:cubicBezTo>
                      <a:pt x="644" y="325"/>
                      <a:pt x="650" y="324"/>
                      <a:pt x="649" y="323"/>
                    </a:cubicBezTo>
                    <a:cubicBezTo>
                      <a:pt x="648" y="322"/>
                      <a:pt x="645" y="323"/>
                      <a:pt x="644" y="323"/>
                    </a:cubicBezTo>
                    <a:cubicBezTo>
                      <a:pt x="643" y="324"/>
                      <a:pt x="637" y="326"/>
                      <a:pt x="636" y="325"/>
                    </a:cubicBezTo>
                    <a:cubicBezTo>
                      <a:pt x="633" y="323"/>
                      <a:pt x="635" y="321"/>
                      <a:pt x="637" y="320"/>
                    </a:cubicBezTo>
                    <a:cubicBezTo>
                      <a:pt x="641" y="320"/>
                      <a:pt x="645" y="321"/>
                      <a:pt x="649" y="320"/>
                    </a:cubicBezTo>
                    <a:cubicBezTo>
                      <a:pt x="651" y="320"/>
                      <a:pt x="653" y="320"/>
                      <a:pt x="655" y="320"/>
                    </a:cubicBezTo>
                    <a:cubicBezTo>
                      <a:pt x="656" y="319"/>
                      <a:pt x="657" y="317"/>
                      <a:pt x="659" y="317"/>
                    </a:cubicBezTo>
                    <a:cubicBezTo>
                      <a:pt x="662" y="315"/>
                      <a:pt x="672" y="317"/>
                      <a:pt x="668" y="311"/>
                    </a:cubicBezTo>
                    <a:cubicBezTo>
                      <a:pt x="667" y="311"/>
                      <a:pt x="665" y="310"/>
                      <a:pt x="663" y="310"/>
                    </a:cubicBezTo>
                    <a:cubicBezTo>
                      <a:pt x="662" y="310"/>
                      <a:pt x="662" y="310"/>
                      <a:pt x="661" y="309"/>
                    </a:cubicBezTo>
                    <a:cubicBezTo>
                      <a:pt x="660" y="309"/>
                      <a:pt x="659" y="309"/>
                      <a:pt x="659" y="308"/>
                    </a:cubicBezTo>
                    <a:cubicBezTo>
                      <a:pt x="644" y="304"/>
                      <a:pt x="628" y="299"/>
                      <a:pt x="613" y="294"/>
                    </a:cubicBezTo>
                    <a:cubicBezTo>
                      <a:pt x="610" y="303"/>
                      <a:pt x="584" y="292"/>
                      <a:pt x="584" y="303"/>
                    </a:cubicBezTo>
                    <a:cubicBezTo>
                      <a:pt x="585" y="310"/>
                      <a:pt x="577" y="313"/>
                      <a:pt x="572" y="314"/>
                    </a:cubicBezTo>
                    <a:cubicBezTo>
                      <a:pt x="566" y="316"/>
                      <a:pt x="559" y="318"/>
                      <a:pt x="553" y="318"/>
                    </a:cubicBezTo>
                    <a:cubicBezTo>
                      <a:pt x="549" y="318"/>
                      <a:pt x="551" y="314"/>
                      <a:pt x="553" y="313"/>
                    </a:cubicBezTo>
                    <a:cubicBezTo>
                      <a:pt x="557" y="311"/>
                      <a:pt x="559" y="311"/>
                      <a:pt x="562" y="308"/>
                    </a:cubicBezTo>
                    <a:cubicBezTo>
                      <a:pt x="563" y="307"/>
                      <a:pt x="564" y="306"/>
                      <a:pt x="566" y="305"/>
                    </a:cubicBezTo>
                    <a:cubicBezTo>
                      <a:pt x="567" y="305"/>
                      <a:pt x="570" y="306"/>
                      <a:pt x="570" y="306"/>
                    </a:cubicBezTo>
                    <a:cubicBezTo>
                      <a:pt x="573" y="304"/>
                      <a:pt x="577" y="304"/>
                      <a:pt x="579" y="302"/>
                    </a:cubicBezTo>
                    <a:cubicBezTo>
                      <a:pt x="582" y="298"/>
                      <a:pt x="581" y="294"/>
                      <a:pt x="587" y="293"/>
                    </a:cubicBezTo>
                    <a:cubicBezTo>
                      <a:pt x="591" y="292"/>
                      <a:pt x="593" y="291"/>
                      <a:pt x="597" y="289"/>
                    </a:cubicBezTo>
                    <a:cubicBezTo>
                      <a:pt x="597" y="289"/>
                      <a:pt x="597" y="289"/>
                      <a:pt x="598" y="289"/>
                    </a:cubicBezTo>
                    <a:cubicBezTo>
                      <a:pt x="590" y="286"/>
                      <a:pt x="583" y="284"/>
                      <a:pt x="576" y="281"/>
                    </a:cubicBezTo>
                    <a:cubicBezTo>
                      <a:pt x="576" y="281"/>
                      <a:pt x="576" y="282"/>
                      <a:pt x="575" y="283"/>
                    </a:cubicBezTo>
                    <a:cubicBezTo>
                      <a:pt x="573" y="286"/>
                      <a:pt x="567" y="281"/>
                      <a:pt x="565" y="280"/>
                    </a:cubicBezTo>
                    <a:cubicBezTo>
                      <a:pt x="564" y="279"/>
                      <a:pt x="563" y="277"/>
                      <a:pt x="562" y="276"/>
                    </a:cubicBezTo>
                    <a:cubicBezTo>
                      <a:pt x="560" y="274"/>
                      <a:pt x="560" y="282"/>
                      <a:pt x="559" y="283"/>
                    </a:cubicBezTo>
                    <a:cubicBezTo>
                      <a:pt x="559" y="285"/>
                      <a:pt x="561" y="302"/>
                      <a:pt x="558" y="300"/>
                    </a:cubicBezTo>
                    <a:cubicBezTo>
                      <a:pt x="555" y="300"/>
                      <a:pt x="555" y="296"/>
                      <a:pt x="553" y="294"/>
                    </a:cubicBezTo>
                    <a:cubicBezTo>
                      <a:pt x="552" y="291"/>
                      <a:pt x="549" y="293"/>
                      <a:pt x="547" y="291"/>
                    </a:cubicBezTo>
                    <a:cubicBezTo>
                      <a:pt x="544" y="288"/>
                      <a:pt x="547" y="283"/>
                      <a:pt x="547" y="279"/>
                    </a:cubicBezTo>
                    <a:cubicBezTo>
                      <a:pt x="547" y="276"/>
                      <a:pt x="544" y="276"/>
                      <a:pt x="542" y="274"/>
                    </a:cubicBezTo>
                    <a:cubicBezTo>
                      <a:pt x="539" y="272"/>
                      <a:pt x="538" y="267"/>
                      <a:pt x="535" y="266"/>
                    </a:cubicBezTo>
                    <a:cubicBezTo>
                      <a:pt x="529" y="264"/>
                      <a:pt x="527" y="274"/>
                      <a:pt x="525" y="277"/>
                    </a:cubicBezTo>
                    <a:cubicBezTo>
                      <a:pt x="523" y="278"/>
                      <a:pt x="520" y="277"/>
                      <a:pt x="518" y="278"/>
                    </a:cubicBezTo>
                    <a:cubicBezTo>
                      <a:pt x="515" y="280"/>
                      <a:pt x="515" y="286"/>
                      <a:pt x="514" y="289"/>
                    </a:cubicBezTo>
                    <a:cubicBezTo>
                      <a:pt x="514" y="292"/>
                      <a:pt x="513" y="296"/>
                      <a:pt x="514" y="300"/>
                    </a:cubicBezTo>
                    <a:cubicBezTo>
                      <a:pt x="515" y="303"/>
                      <a:pt x="516" y="306"/>
                      <a:pt x="515" y="309"/>
                    </a:cubicBezTo>
                    <a:cubicBezTo>
                      <a:pt x="515" y="311"/>
                      <a:pt x="512" y="312"/>
                      <a:pt x="511" y="313"/>
                    </a:cubicBezTo>
                    <a:cubicBezTo>
                      <a:pt x="510" y="315"/>
                      <a:pt x="509" y="318"/>
                      <a:pt x="508" y="319"/>
                    </a:cubicBezTo>
                    <a:cubicBezTo>
                      <a:pt x="504" y="322"/>
                      <a:pt x="503" y="308"/>
                      <a:pt x="502" y="307"/>
                    </a:cubicBezTo>
                    <a:cubicBezTo>
                      <a:pt x="500" y="301"/>
                      <a:pt x="501" y="293"/>
                      <a:pt x="505" y="287"/>
                    </a:cubicBezTo>
                    <a:cubicBezTo>
                      <a:pt x="506" y="285"/>
                      <a:pt x="508" y="284"/>
                      <a:pt x="508" y="281"/>
                    </a:cubicBezTo>
                    <a:cubicBezTo>
                      <a:pt x="509" y="278"/>
                      <a:pt x="508" y="275"/>
                      <a:pt x="509" y="273"/>
                    </a:cubicBezTo>
                    <a:cubicBezTo>
                      <a:pt x="510" y="271"/>
                      <a:pt x="520" y="263"/>
                      <a:pt x="521" y="265"/>
                    </a:cubicBezTo>
                    <a:cubicBezTo>
                      <a:pt x="522" y="263"/>
                      <a:pt x="526" y="264"/>
                      <a:pt x="527" y="264"/>
                    </a:cubicBezTo>
                    <a:cubicBezTo>
                      <a:pt x="529" y="264"/>
                      <a:pt x="531" y="264"/>
                      <a:pt x="532" y="264"/>
                    </a:cubicBezTo>
                    <a:cubicBezTo>
                      <a:pt x="526" y="261"/>
                      <a:pt x="519" y="258"/>
                      <a:pt x="512" y="255"/>
                    </a:cubicBezTo>
                    <a:cubicBezTo>
                      <a:pt x="511" y="255"/>
                      <a:pt x="510" y="255"/>
                      <a:pt x="509" y="255"/>
                    </a:cubicBezTo>
                    <a:cubicBezTo>
                      <a:pt x="507" y="255"/>
                      <a:pt x="506" y="253"/>
                      <a:pt x="504" y="252"/>
                    </a:cubicBezTo>
                    <a:cubicBezTo>
                      <a:pt x="503" y="251"/>
                      <a:pt x="502" y="251"/>
                      <a:pt x="502" y="250"/>
                    </a:cubicBezTo>
                    <a:cubicBezTo>
                      <a:pt x="499" y="249"/>
                      <a:pt x="496" y="248"/>
                      <a:pt x="494" y="247"/>
                    </a:cubicBezTo>
                    <a:cubicBezTo>
                      <a:pt x="492" y="248"/>
                      <a:pt x="491" y="249"/>
                      <a:pt x="490" y="249"/>
                    </a:cubicBezTo>
                    <a:cubicBezTo>
                      <a:pt x="487" y="251"/>
                      <a:pt x="482" y="254"/>
                      <a:pt x="478" y="254"/>
                    </a:cubicBezTo>
                    <a:cubicBezTo>
                      <a:pt x="477" y="254"/>
                      <a:pt x="477" y="252"/>
                      <a:pt x="475" y="252"/>
                    </a:cubicBezTo>
                    <a:cubicBezTo>
                      <a:pt x="473" y="252"/>
                      <a:pt x="472" y="253"/>
                      <a:pt x="470" y="253"/>
                    </a:cubicBezTo>
                    <a:cubicBezTo>
                      <a:pt x="470" y="253"/>
                      <a:pt x="462" y="254"/>
                      <a:pt x="463" y="252"/>
                    </a:cubicBezTo>
                    <a:cubicBezTo>
                      <a:pt x="464" y="249"/>
                      <a:pt x="469" y="249"/>
                      <a:pt x="471" y="247"/>
                    </a:cubicBezTo>
                    <a:cubicBezTo>
                      <a:pt x="473" y="246"/>
                      <a:pt x="474" y="244"/>
                      <a:pt x="476" y="243"/>
                    </a:cubicBezTo>
                    <a:cubicBezTo>
                      <a:pt x="478" y="242"/>
                      <a:pt x="480" y="242"/>
                      <a:pt x="481" y="241"/>
                    </a:cubicBezTo>
                    <a:cubicBezTo>
                      <a:pt x="458" y="230"/>
                      <a:pt x="435" y="219"/>
                      <a:pt x="413" y="207"/>
                    </a:cubicBezTo>
                    <a:cubicBezTo>
                      <a:pt x="326" y="160"/>
                      <a:pt x="251" y="106"/>
                      <a:pt x="189" y="67"/>
                    </a:cubicBezTo>
                    <a:cubicBezTo>
                      <a:pt x="128" y="28"/>
                      <a:pt x="79" y="3"/>
                      <a:pt x="32" y="0"/>
                    </a:cubicBezTo>
                    <a:cubicBezTo>
                      <a:pt x="29" y="0"/>
                      <a:pt x="27" y="0"/>
                      <a:pt x="25" y="0"/>
                    </a:cubicBezTo>
                    <a:cubicBezTo>
                      <a:pt x="25" y="3"/>
                      <a:pt x="23" y="7"/>
                      <a:pt x="23" y="8"/>
                    </a:cubicBezTo>
                    <a:cubicBezTo>
                      <a:pt x="23" y="10"/>
                      <a:pt x="23" y="12"/>
                      <a:pt x="23" y="14"/>
                    </a:cubicBezTo>
                    <a:cubicBezTo>
                      <a:pt x="23" y="16"/>
                      <a:pt x="21" y="21"/>
                      <a:pt x="20" y="22"/>
                    </a:cubicBezTo>
                    <a:cubicBezTo>
                      <a:pt x="19" y="23"/>
                      <a:pt x="17" y="22"/>
                      <a:pt x="16" y="22"/>
                    </a:cubicBezTo>
                    <a:cubicBezTo>
                      <a:pt x="15" y="22"/>
                      <a:pt x="14" y="26"/>
                      <a:pt x="12" y="27"/>
                    </a:cubicBezTo>
                    <a:cubicBezTo>
                      <a:pt x="10" y="30"/>
                      <a:pt x="11" y="21"/>
                      <a:pt x="8" y="26"/>
                    </a:cubicBezTo>
                    <a:cubicBezTo>
                      <a:pt x="7" y="28"/>
                      <a:pt x="7" y="30"/>
                      <a:pt x="7" y="32"/>
                    </a:cubicBezTo>
                    <a:cubicBezTo>
                      <a:pt x="7" y="34"/>
                      <a:pt x="7" y="36"/>
                      <a:pt x="5" y="37"/>
                    </a:cubicBezTo>
                    <a:cubicBezTo>
                      <a:pt x="4" y="37"/>
                      <a:pt x="4" y="39"/>
                      <a:pt x="4" y="40"/>
                    </a:cubicBezTo>
                    <a:cubicBezTo>
                      <a:pt x="3" y="43"/>
                      <a:pt x="1" y="46"/>
                      <a:pt x="0" y="48"/>
                    </a:cubicBezTo>
                    <a:cubicBezTo>
                      <a:pt x="1" y="47"/>
                      <a:pt x="1" y="54"/>
                      <a:pt x="1" y="55"/>
                    </a:cubicBezTo>
                    <a:cubicBezTo>
                      <a:pt x="2" y="57"/>
                      <a:pt x="2" y="56"/>
                      <a:pt x="3" y="57"/>
                    </a:cubicBezTo>
                    <a:cubicBezTo>
                      <a:pt x="4" y="58"/>
                      <a:pt x="5" y="60"/>
                      <a:pt x="6" y="60"/>
                    </a:cubicBezTo>
                    <a:cubicBezTo>
                      <a:pt x="6" y="60"/>
                      <a:pt x="12" y="59"/>
                      <a:pt x="9" y="62"/>
                    </a:cubicBezTo>
                    <a:cubicBezTo>
                      <a:pt x="7" y="63"/>
                      <a:pt x="5" y="63"/>
                      <a:pt x="3" y="62"/>
                    </a:cubicBezTo>
                    <a:cubicBezTo>
                      <a:pt x="0" y="61"/>
                      <a:pt x="3" y="65"/>
                      <a:pt x="4" y="66"/>
                    </a:cubicBezTo>
                    <a:cubicBezTo>
                      <a:pt x="5" y="67"/>
                      <a:pt x="6" y="69"/>
                      <a:pt x="7" y="70"/>
                    </a:cubicBezTo>
                    <a:cubicBezTo>
                      <a:pt x="8" y="72"/>
                      <a:pt x="9" y="73"/>
                      <a:pt x="10" y="73"/>
                    </a:cubicBezTo>
                    <a:cubicBezTo>
                      <a:pt x="11" y="73"/>
                      <a:pt x="11" y="70"/>
                      <a:pt x="12" y="69"/>
                    </a:cubicBezTo>
                    <a:cubicBezTo>
                      <a:pt x="13" y="67"/>
                      <a:pt x="14" y="70"/>
                      <a:pt x="14" y="72"/>
                    </a:cubicBezTo>
                    <a:cubicBezTo>
                      <a:pt x="15" y="74"/>
                      <a:pt x="15" y="75"/>
                      <a:pt x="14" y="78"/>
                    </a:cubicBezTo>
                    <a:cubicBezTo>
                      <a:pt x="13" y="81"/>
                      <a:pt x="15" y="82"/>
                      <a:pt x="14" y="85"/>
                    </a:cubicBezTo>
                    <a:cubicBezTo>
                      <a:pt x="14" y="86"/>
                      <a:pt x="13" y="89"/>
                      <a:pt x="15" y="88"/>
                    </a:cubicBezTo>
                    <a:cubicBezTo>
                      <a:pt x="15" y="88"/>
                      <a:pt x="16" y="87"/>
                      <a:pt x="17" y="85"/>
                    </a:cubicBezTo>
                    <a:cubicBezTo>
                      <a:pt x="19" y="80"/>
                      <a:pt x="22" y="84"/>
                      <a:pt x="23" y="87"/>
                    </a:cubicBezTo>
                    <a:cubicBezTo>
                      <a:pt x="23" y="88"/>
                      <a:pt x="25" y="91"/>
                      <a:pt x="25" y="89"/>
                    </a:cubicBezTo>
                    <a:cubicBezTo>
                      <a:pt x="26" y="88"/>
                      <a:pt x="25" y="86"/>
                      <a:pt x="26" y="85"/>
                    </a:cubicBezTo>
                    <a:cubicBezTo>
                      <a:pt x="26" y="83"/>
                      <a:pt x="28" y="82"/>
                      <a:pt x="28" y="81"/>
                    </a:cubicBezTo>
                    <a:cubicBezTo>
                      <a:pt x="29" y="80"/>
                      <a:pt x="29" y="84"/>
                      <a:pt x="29" y="84"/>
                    </a:cubicBezTo>
                    <a:cubicBezTo>
                      <a:pt x="30" y="87"/>
                      <a:pt x="31" y="84"/>
                      <a:pt x="32" y="82"/>
                    </a:cubicBezTo>
                    <a:cubicBezTo>
                      <a:pt x="32" y="82"/>
                      <a:pt x="33" y="81"/>
                      <a:pt x="34" y="82"/>
                    </a:cubicBezTo>
                    <a:cubicBezTo>
                      <a:pt x="34" y="83"/>
                      <a:pt x="33" y="86"/>
                      <a:pt x="33" y="87"/>
                    </a:cubicBezTo>
                    <a:cubicBezTo>
                      <a:pt x="32" y="90"/>
                      <a:pt x="31" y="92"/>
                      <a:pt x="31" y="96"/>
                    </a:cubicBezTo>
                    <a:cubicBezTo>
                      <a:pt x="31" y="97"/>
                      <a:pt x="30" y="99"/>
                      <a:pt x="30" y="101"/>
                    </a:cubicBezTo>
                    <a:cubicBezTo>
                      <a:pt x="29" y="102"/>
                      <a:pt x="27" y="102"/>
                      <a:pt x="27" y="104"/>
                    </a:cubicBezTo>
                    <a:cubicBezTo>
                      <a:pt x="26" y="106"/>
                      <a:pt x="27" y="108"/>
                      <a:pt x="25" y="109"/>
                    </a:cubicBezTo>
                    <a:cubicBezTo>
                      <a:pt x="24" y="111"/>
                      <a:pt x="24" y="111"/>
                      <a:pt x="23" y="113"/>
                    </a:cubicBezTo>
                    <a:cubicBezTo>
                      <a:pt x="22" y="115"/>
                      <a:pt x="21" y="114"/>
                      <a:pt x="20" y="115"/>
                    </a:cubicBezTo>
                    <a:cubicBezTo>
                      <a:pt x="19" y="116"/>
                      <a:pt x="19" y="118"/>
                      <a:pt x="19" y="120"/>
                    </a:cubicBezTo>
                    <a:cubicBezTo>
                      <a:pt x="19" y="124"/>
                      <a:pt x="21" y="125"/>
                      <a:pt x="23" y="123"/>
                    </a:cubicBezTo>
                    <a:cubicBezTo>
                      <a:pt x="25" y="122"/>
                      <a:pt x="27" y="119"/>
                      <a:pt x="28" y="115"/>
                    </a:cubicBezTo>
                    <a:cubicBezTo>
                      <a:pt x="29" y="113"/>
                      <a:pt x="30" y="113"/>
                      <a:pt x="32" y="112"/>
                    </a:cubicBezTo>
                    <a:cubicBezTo>
                      <a:pt x="32" y="111"/>
                      <a:pt x="32" y="110"/>
                      <a:pt x="33" y="108"/>
                    </a:cubicBezTo>
                    <a:cubicBezTo>
                      <a:pt x="35" y="104"/>
                      <a:pt x="37" y="99"/>
                      <a:pt x="40" y="97"/>
                    </a:cubicBezTo>
                    <a:cubicBezTo>
                      <a:pt x="42" y="95"/>
                      <a:pt x="46" y="94"/>
                      <a:pt x="47" y="89"/>
                    </a:cubicBezTo>
                    <a:cubicBezTo>
                      <a:pt x="50" y="84"/>
                      <a:pt x="48" y="83"/>
                      <a:pt x="46" y="81"/>
                    </a:cubicBezTo>
                    <a:cubicBezTo>
                      <a:pt x="45" y="81"/>
                      <a:pt x="44" y="78"/>
                      <a:pt x="45" y="77"/>
                    </a:cubicBezTo>
                    <a:cubicBezTo>
                      <a:pt x="46" y="77"/>
                      <a:pt x="47" y="78"/>
                      <a:pt x="48" y="78"/>
                    </a:cubicBezTo>
                    <a:cubicBezTo>
                      <a:pt x="49" y="78"/>
                      <a:pt x="50" y="77"/>
                      <a:pt x="50" y="75"/>
                    </a:cubicBezTo>
                    <a:cubicBezTo>
                      <a:pt x="50" y="73"/>
                      <a:pt x="48" y="73"/>
                      <a:pt x="50" y="69"/>
                    </a:cubicBezTo>
                    <a:cubicBezTo>
                      <a:pt x="51" y="67"/>
                      <a:pt x="53" y="68"/>
                      <a:pt x="54" y="66"/>
                    </a:cubicBezTo>
                    <a:cubicBezTo>
                      <a:pt x="55" y="64"/>
                      <a:pt x="55" y="62"/>
                      <a:pt x="55" y="59"/>
                    </a:cubicBezTo>
                    <a:cubicBezTo>
                      <a:pt x="55" y="57"/>
                      <a:pt x="55" y="56"/>
                      <a:pt x="57" y="55"/>
                    </a:cubicBezTo>
                    <a:cubicBezTo>
                      <a:pt x="58" y="53"/>
                      <a:pt x="59" y="51"/>
                      <a:pt x="60" y="49"/>
                    </a:cubicBezTo>
                    <a:cubicBezTo>
                      <a:pt x="61" y="46"/>
                      <a:pt x="67" y="41"/>
                      <a:pt x="66" y="47"/>
                    </a:cubicBezTo>
                    <a:cubicBezTo>
                      <a:pt x="66" y="49"/>
                      <a:pt x="65" y="50"/>
                      <a:pt x="64" y="51"/>
                    </a:cubicBezTo>
                    <a:cubicBezTo>
                      <a:pt x="62" y="51"/>
                      <a:pt x="61" y="51"/>
                      <a:pt x="61" y="54"/>
                    </a:cubicBezTo>
                    <a:cubicBezTo>
                      <a:pt x="60" y="57"/>
                      <a:pt x="59" y="59"/>
                      <a:pt x="58" y="61"/>
                    </a:cubicBezTo>
                    <a:cubicBezTo>
                      <a:pt x="57" y="64"/>
                      <a:pt x="59" y="64"/>
                      <a:pt x="59" y="66"/>
                    </a:cubicBezTo>
                    <a:cubicBezTo>
                      <a:pt x="59" y="67"/>
                      <a:pt x="58" y="75"/>
                      <a:pt x="59" y="74"/>
                    </a:cubicBezTo>
                    <a:cubicBezTo>
                      <a:pt x="61" y="74"/>
                      <a:pt x="62" y="72"/>
                      <a:pt x="64" y="71"/>
                    </a:cubicBezTo>
                    <a:cubicBezTo>
                      <a:pt x="65" y="70"/>
                      <a:pt x="67" y="69"/>
                      <a:pt x="68" y="67"/>
                    </a:cubicBezTo>
                    <a:cubicBezTo>
                      <a:pt x="69" y="66"/>
                      <a:pt x="70" y="64"/>
                      <a:pt x="72" y="63"/>
                    </a:cubicBezTo>
                    <a:cubicBezTo>
                      <a:pt x="73" y="63"/>
                      <a:pt x="75" y="62"/>
                      <a:pt x="75" y="60"/>
                    </a:cubicBezTo>
                    <a:cubicBezTo>
                      <a:pt x="77" y="57"/>
                      <a:pt x="72" y="56"/>
                      <a:pt x="74" y="52"/>
                    </a:cubicBezTo>
                    <a:cubicBezTo>
                      <a:pt x="75" y="49"/>
                      <a:pt x="80" y="49"/>
                      <a:pt x="82" y="50"/>
                    </a:cubicBezTo>
                    <a:cubicBezTo>
                      <a:pt x="83" y="51"/>
                      <a:pt x="83" y="54"/>
                      <a:pt x="84" y="54"/>
                    </a:cubicBezTo>
                    <a:cubicBezTo>
                      <a:pt x="85" y="55"/>
                      <a:pt x="86" y="54"/>
                      <a:pt x="87" y="54"/>
                    </a:cubicBezTo>
                    <a:cubicBezTo>
                      <a:pt x="90" y="55"/>
                      <a:pt x="90" y="64"/>
                      <a:pt x="93" y="61"/>
                    </a:cubicBezTo>
                    <a:cubicBezTo>
                      <a:pt x="96" y="58"/>
                      <a:pt x="101" y="59"/>
                      <a:pt x="104" y="61"/>
                    </a:cubicBezTo>
                    <a:cubicBezTo>
                      <a:pt x="106" y="62"/>
                      <a:pt x="110" y="69"/>
                      <a:pt x="112" y="62"/>
                    </a:cubicBezTo>
                    <a:cubicBezTo>
                      <a:pt x="113" y="59"/>
                      <a:pt x="114" y="52"/>
                      <a:pt x="117" y="52"/>
                    </a:cubicBezTo>
                    <a:cubicBezTo>
                      <a:pt x="118" y="51"/>
                      <a:pt x="118" y="54"/>
                      <a:pt x="118" y="55"/>
                    </a:cubicBezTo>
                    <a:cubicBezTo>
                      <a:pt x="119" y="57"/>
                      <a:pt x="118" y="59"/>
                      <a:pt x="119" y="59"/>
                    </a:cubicBezTo>
                    <a:cubicBezTo>
                      <a:pt x="122" y="61"/>
                      <a:pt x="122" y="67"/>
                      <a:pt x="125" y="70"/>
                    </a:cubicBezTo>
                    <a:cubicBezTo>
                      <a:pt x="126" y="71"/>
                      <a:pt x="128" y="71"/>
                      <a:pt x="128" y="73"/>
                    </a:cubicBezTo>
                    <a:cubicBezTo>
                      <a:pt x="128" y="76"/>
                      <a:pt x="128" y="78"/>
                      <a:pt x="130" y="80"/>
                    </a:cubicBezTo>
                    <a:cubicBezTo>
                      <a:pt x="131" y="82"/>
                      <a:pt x="132" y="81"/>
                      <a:pt x="134" y="79"/>
                    </a:cubicBezTo>
                    <a:cubicBezTo>
                      <a:pt x="134" y="79"/>
                      <a:pt x="134" y="81"/>
                      <a:pt x="135" y="81"/>
                    </a:cubicBezTo>
                    <a:cubicBezTo>
                      <a:pt x="136" y="81"/>
                      <a:pt x="137" y="81"/>
                      <a:pt x="137" y="81"/>
                    </a:cubicBezTo>
                    <a:cubicBezTo>
                      <a:pt x="138" y="81"/>
                      <a:pt x="140" y="79"/>
                      <a:pt x="141" y="80"/>
                    </a:cubicBezTo>
                    <a:cubicBezTo>
                      <a:pt x="142" y="82"/>
                      <a:pt x="141" y="83"/>
                      <a:pt x="141" y="84"/>
                    </a:cubicBezTo>
                    <a:cubicBezTo>
                      <a:pt x="142" y="86"/>
                      <a:pt x="143" y="86"/>
                      <a:pt x="144" y="88"/>
                    </a:cubicBezTo>
                    <a:cubicBezTo>
                      <a:pt x="145" y="90"/>
                      <a:pt x="146" y="93"/>
                      <a:pt x="146" y="95"/>
                    </a:cubicBezTo>
                    <a:cubicBezTo>
                      <a:pt x="147" y="98"/>
                      <a:pt x="145" y="99"/>
                      <a:pt x="144" y="101"/>
                    </a:cubicBezTo>
                    <a:cubicBezTo>
                      <a:pt x="144" y="103"/>
                      <a:pt x="144" y="110"/>
                      <a:pt x="146" y="111"/>
                    </a:cubicBezTo>
                    <a:cubicBezTo>
                      <a:pt x="147" y="112"/>
                      <a:pt x="149" y="106"/>
                      <a:pt x="149" y="105"/>
                    </a:cubicBezTo>
                    <a:cubicBezTo>
                      <a:pt x="150" y="101"/>
                      <a:pt x="152" y="105"/>
                      <a:pt x="153" y="107"/>
                    </a:cubicBezTo>
                    <a:cubicBezTo>
                      <a:pt x="154" y="107"/>
                      <a:pt x="155" y="108"/>
                      <a:pt x="155" y="109"/>
                    </a:cubicBezTo>
                    <a:cubicBezTo>
                      <a:pt x="156" y="110"/>
                      <a:pt x="155" y="112"/>
                      <a:pt x="156" y="114"/>
                    </a:cubicBezTo>
                    <a:cubicBezTo>
                      <a:pt x="156" y="115"/>
                      <a:pt x="157" y="116"/>
                      <a:pt x="158" y="118"/>
                    </a:cubicBezTo>
                    <a:cubicBezTo>
                      <a:pt x="159" y="120"/>
                      <a:pt x="160" y="123"/>
                      <a:pt x="161" y="125"/>
                    </a:cubicBezTo>
                    <a:cubicBezTo>
                      <a:pt x="162" y="127"/>
                      <a:pt x="163" y="129"/>
                      <a:pt x="162" y="130"/>
                    </a:cubicBezTo>
                    <a:cubicBezTo>
                      <a:pt x="161" y="132"/>
                      <a:pt x="159" y="134"/>
                      <a:pt x="159" y="136"/>
                    </a:cubicBezTo>
                    <a:cubicBezTo>
                      <a:pt x="160" y="139"/>
                      <a:pt x="162" y="139"/>
                      <a:pt x="163" y="142"/>
                    </a:cubicBezTo>
                    <a:cubicBezTo>
                      <a:pt x="163" y="145"/>
                      <a:pt x="162" y="155"/>
                      <a:pt x="165" y="148"/>
                    </a:cubicBezTo>
                    <a:cubicBezTo>
                      <a:pt x="166" y="150"/>
                      <a:pt x="169" y="149"/>
                      <a:pt x="170" y="149"/>
                    </a:cubicBezTo>
                    <a:cubicBezTo>
                      <a:pt x="172" y="149"/>
                      <a:pt x="172" y="145"/>
                      <a:pt x="173" y="144"/>
                    </a:cubicBezTo>
                    <a:cubicBezTo>
                      <a:pt x="174" y="144"/>
                      <a:pt x="174" y="155"/>
                      <a:pt x="174" y="156"/>
                    </a:cubicBezTo>
                    <a:cubicBezTo>
                      <a:pt x="175" y="159"/>
                      <a:pt x="176" y="160"/>
                      <a:pt x="177" y="163"/>
                    </a:cubicBezTo>
                    <a:cubicBezTo>
                      <a:pt x="178" y="164"/>
                      <a:pt x="182" y="166"/>
                      <a:pt x="180" y="168"/>
                    </a:cubicBezTo>
                    <a:cubicBezTo>
                      <a:pt x="180" y="169"/>
                      <a:pt x="179" y="169"/>
                      <a:pt x="179" y="170"/>
                    </a:cubicBezTo>
                    <a:cubicBezTo>
                      <a:pt x="179" y="171"/>
                      <a:pt x="179" y="173"/>
                      <a:pt x="179" y="174"/>
                    </a:cubicBezTo>
                    <a:cubicBezTo>
                      <a:pt x="180" y="177"/>
                      <a:pt x="181" y="179"/>
                      <a:pt x="180" y="182"/>
                    </a:cubicBezTo>
                    <a:cubicBezTo>
                      <a:pt x="178" y="188"/>
                      <a:pt x="179" y="195"/>
                      <a:pt x="184" y="199"/>
                    </a:cubicBezTo>
                    <a:cubicBezTo>
                      <a:pt x="187" y="202"/>
                      <a:pt x="191" y="206"/>
                      <a:pt x="194" y="211"/>
                    </a:cubicBezTo>
                    <a:cubicBezTo>
                      <a:pt x="197" y="218"/>
                      <a:pt x="201" y="212"/>
                      <a:pt x="205" y="212"/>
                    </a:cubicBezTo>
                    <a:cubicBezTo>
                      <a:pt x="207" y="212"/>
                      <a:pt x="213" y="211"/>
                      <a:pt x="214" y="214"/>
                    </a:cubicBezTo>
                    <a:cubicBezTo>
                      <a:pt x="216" y="219"/>
                      <a:pt x="215" y="223"/>
                      <a:pt x="211" y="222"/>
                    </a:cubicBezTo>
                    <a:cubicBezTo>
                      <a:pt x="208" y="221"/>
                      <a:pt x="205" y="217"/>
                      <a:pt x="202" y="217"/>
                    </a:cubicBezTo>
                    <a:cubicBezTo>
                      <a:pt x="199" y="217"/>
                      <a:pt x="202" y="227"/>
                      <a:pt x="203" y="229"/>
                    </a:cubicBezTo>
                    <a:cubicBezTo>
                      <a:pt x="204" y="231"/>
                      <a:pt x="205" y="232"/>
                      <a:pt x="206" y="235"/>
                    </a:cubicBezTo>
                    <a:cubicBezTo>
                      <a:pt x="206" y="238"/>
                      <a:pt x="206" y="242"/>
                      <a:pt x="206" y="245"/>
                    </a:cubicBezTo>
                    <a:cubicBezTo>
                      <a:pt x="207" y="253"/>
                      <a:pt x="208" y="262"/>
                      <a:pt x="207" y="270"/>
                    </a:cubicBezTo>
                    <a:cubicBezTo>
                      <a:pt x="207" y="273"/>
                      <a:pt x="205" y="276"/>
                      <a:pt x="206" y="280"/>
                    </a:cubicBezTo>
                    <a:cubicBezTo>
                      <a:pt x="207" y="283"/>
                      <a:pt x="208" y="286"/>
                      <a:pt x="209" y="289"/>
                    </a:cubicBezTo>
                    <a:cubicBezTo>
                      <a:pt x="209" y="292"/>
                      <a:pt x="210" y="295"/>
                      <a:pt x="210" y="298"/>
                    </a:cubicBezTo>
                    <a:cubicBezTo>
                      <a:pt x="210" y="301"/>
                      <a:pt x="209" y="304"/>
                      <a:pt x="210" y="308"/>
                    </a:cubicBezTo>
                    <a:cubicBezTo>
                      <a:pt x="210" y="311"/>
                      <a:pt x="212" y="313"/>
                      <a:pt x="213" y="315"/>
                    </a:cubicBezTo>
                    <a:cubicBezTo>
                      <a:pt x="214" y="318"/>
                      <a:pt x="215" y="321"/>
                      <a:pt x="216" y="323"/>
                    </a:cubicBezTo>
                    <a:cubicBezTo>
                      <a:pt x="218" y="326"/>
                      <a:pt x="220" y="327"/>
                      <a:pt x="221" y="330"/>
                    </a:cubicBezTo>
                    <a:cubicBezTo>
                      <a:pt x="222" y="333"/>
                      <a:pt x="224" y="336"/>
                      <a:pt x="225" y="339"/>
                    </a:cubicBezTo>
                    <a:cubicBezTo>
                      <a:pt x="229" y="351"/>
                      <a:pt x="237" y="365"/>
                      <a:pt x="248" y="371"/>
                    </a:cubicBezTo>
                    <a:cubicBezTo>
                      <a:pt x="252" y="374"/>
                      <a:pt x="257" y="376"/>
                      <a:pt x="260" y="381"/>
                    </a:cubicBezTo>
                    <a:cubicBezTo>
                      <a:pt x="263" y="387"/>
                      <a:pt x="268" y="393"/>
                      <a:pt x="272" y="399"/>
                    </a:cubicBezTo>
                    <a:cubicBezTo>
                      <a:pt x="275" y="404"/>
                      <a:pt x="280" y="408"/>
                      <a:pt x="282" y="413"/>
                    </a:cubicBezTo>
                    <a:cubicBezTo>
                      <a:pt x="283" y="415"/>
                      <a:pt x="284" y="418"/>
                      <a:pt x="286" y="419"/>
                    </a:cubicBezTo>
                    <a:cubicBezTo>
                      <a:pt x="288" y="421"/>
                      <a:pt x="291" y="424"/>
                      <a:pt x="294" y="426"/>
                    </a:cubicBezTo>
                    <a:cubicBezTo>
                      <a:pt x="298" y="430"/>
                      <a:pt x="293" y="434"/>
                      <a:pt x="296" y="438"/>
                    </a:cubicBezTo>
                    <a:cubicBezTo>
                      <a:pt x="298" y="442"/>
                      <a:pt x="304" y="442"/>
                      <a:pt x="307" y="445"/>
                    </a:cubicBezTo>
                    <a:cubicBezTo>
                      <a:pt x="313" y="448"/>
                      <a:pt x="311" y="452"/>
                      <a:pt x="312" y="457"/>
                    </a:cubicBezTo>
                    <a:cubicBezTo>
                      <a:pt x="313" y="459"/>
                      <a:pt x="314" y="460"/>
                      <a:pt x="316" y="460"/>
                    </a:cubicBezTo>
                    <a:cubicBezTo>
                      <a:pt x="319" y="460"/>
                      <a:pt x="321" y="463"/>
                      <a:pt x="323" y="465"/>
                    </a:cubicBezTo>
                    <a:cubicBezTo>
                      <a:pt x="324" y="467"/>
                      <a:pt x="327" y="468"/>
                      <a:pt x="329" y="470"/>
                    </a:cubicBezTo>
                    <a:cubicBezTo>
                      <a:pt x="330" y="471"/>
                      <a:pt x="331" y="474"/>
                      <a:pt x="334" y="475"/>
                    </a:cubicBezTo>
                    <a:cubicBezTo>
                      <a:pt x="335" y="475"/>
                      <a:pt x="337" y="476"/>
                      <a:pt x="337" y="474"/>
                    </a:cubicBezTo>
                    <a:cubicBezTo>
                      <a:pt x="336" y="472"/>
                      <a:pt x="334" y="469"/>
                      <a:pt x="332" y="467"/>
                    </a:cubicBezTo>
                    <a:cubicBezTo>
                      <a:pt x="331" y="465"/>
                      <a:pt x="328" y="465"/>
                      <a:pt x="327" y="463"/>
                    </a:cubicBezTo>
                    <a:cubicBezTo>
                      <a:pt x="326" y="461"/>
                      <a:pt x="325" y="458"/>
                      <a:pt x="323" y="456"/>
                    </a:cubicBezTo>
                    <a:cubicBezTo>
                      <a:pt x="321" y="454"/>
                      <a:pt x="321" y="453"/>
                      <a:pt x="319" y="450"/>
                    </a:cubicBezTo>
                    <a:cubicBezTo>
                      <a:pt x="317" y="448"/>
                      <a:pt x="315" y="446"/>
                      <a:pt x="313" y="443"/>
                    </a:cubicBezTo>
                    <a:cubicBezTo>
                      <a:pt x="311" y="440"/>
                      <a:pt x="309" y="437"/>
                      <a:pt x="307" y="435"/>
                    </a:cubicBezTo>
                    <a:cubicBezTo>
                      <a:pt x="305" y="433"/>
                      <a:pt x="303" y="431"/>
                      <a:pt x="302" y="429"/>
                    </a:cubicBezTo>
                    <a:cubicBezTo>
                      <a:pt x="302" y="424"/>
                      <a:pt x="297" y="421"/>
                      <a:pt x="292" y="418"/>
                    </a:cubicBezTo>
                    <a:cubicBezTo>
                      <a:pt x="289" y="416"/>
                      <a:pt x="289" y="414"/>
                      <a:pt x="289" y="412"/>
                    </a:cubicBezTo>
                    <a:cubicBezTo>
                      <a:pt x="290" y="409"/>
                      <a:pt x="289" y="406"/>
                      <a:pt x="288" y="402"/>
                    </a:cubicBezTo>
                    <a:cubicBezTo>
                      <a:pt x="288" y="397"/>
                      <a:pt x="293" y="402"/>
                      <a:pt x="295" y="405"/>
                    </a:cubicBezTo>
                    <a:cubicBezTo>
                      <a:pt x="299" y="409"/>
                      <a:pt x="302" y="414"/>
                      <a:pt x="304" y="419"/>
                    </a:cubicBezTo>
                    <a:cubicBezTo>
                      <a:pt x="305" y="422"/>
                      <a:pt x="306" y="424"/>
                      <a:pt x="308" y="426"/>
                    </a:cubicBezTo>
                    <a:cubicBezTo>
                      <a:pt x="311" y="428"/>
                      <a:pt x="313" y="430"/>
                      <a:pt x="316" y="433"/>
                    </a:cubicBezTo>
                    <a:cubicBezTo>
                      <a:pt x="320" y="437"/>
                      <a:pt x="326" y="440"/>
                      <a:pt x="329" y="445"/>
                    </a:cubicBezTo>
                    <a:cubicBezTo>
                      <a:pt x="331" y="448"/>
                      <a:pt x="332" y="454"/>
                      <a:pt x="337" y="456"/>
                    </a:cubicBezTo>
                    <a:cubicBezTo>
                      <a:pt x="340" y="458"/>
                      <a:pt x="343" y="462"/>
                      <a:pt x="346" y="465"/>
                    </a:cubicBezTo>
                    <a:cubicBezTo>
                      <a:pt x="349" y="467"/>
                      <a:pt x="351" y="469"/>
                      <a:pt x="354" y="471"/>
                    </a:cubicBezTo>
                    <a:cubicBezTo>
                      <a:pt x="356" y="473"/>
                      <a:pt x="358" y="475"/>
                      <a:pt x="360" y="478"/>
                    </a:cubicBezTo>
                    <a:cubicBezTo>
                      <a:pt x="364" y="481"/>
                      <a:pt x="368" y="486"/>
                      <a:pt x="369" y="491"/>
                    </a:cubicBezTo>
                    <a:cubicBezTo>
                      <a:pt x="369" y="493"/>
                      <a:pt x="367" y="494"/>
                      <a:pt x="367" y="497"/>
                    </a:cubicBezTo>
                    <a:cubicBezTo>
                      <a:pt x="367" y="498"/>
                      <a:pt x="370" y="500"/>
                      <a:pt x="372" y="502"/>
                    </a:cubicBezTo>
                    <a:cubicBezTo>
                      <a:pt x="377" y="505"/>
                      <a:pt x="381" y="508"/>
                      <a:pt x="386" y="511"/>
                    </a:cubicBezTo>
                    <a:cubicBezTo>
                      <a:pt x="389" y="513"/>
                      <a:pt x="392" y="513"/>
                      <a:pt x="395" y="515"/>
                    </a:cubicBezTo>
                    <a:cubicBezTo>
                      <a:pt x="398" y="517"/>
                      <a:pt x="400" y="519"/>
                      <a:pt x="404" y="521"/>
                    </a:cubicBezTo>
                    <a:cubicBezTo>
                      <a:pt x="409" y="524"/>
                      <a:pt x="415" y="527"/>
                      <a:pt x="421" y="528"/>
                    </a:cubicBezTo>
                    <a:cubicBezTo>
                      <a:pt x="428" y="530"/>
                      <a:pt x="434" y="531"/>
                      <a:pt x="441" y="535"/>
                    </a:cubicBezTo>
                    <a:cubicBezTo>
                      <a:pt x="445" y="537"/>
                      <a:pt x="450" y="541"/>
                      <a:pt x="454" y="543"/>
                    </a:cubicBezTo>
                    <a:cubicBezTo>
                      <a:pt x="460" y="546"/>
                      <a:pt x="453" y="539"/>
                      <a:pt x="458" y="539"/>
                    </a:cubicBezTo>
                    <a:cubicBezTo>
                      <a:pt x="462" y="539"/>
                      <a:pt x="468" y="538"/>
                      <a:pt x="472" y="539"/>
                    </a:cubicBezTo>
                    <a:cubicBezTo>
                      <a:pt x="474" y="540"/>
                      <a:pt x="476" y="541"/>
                      <a:pt x="478" y="543"/>
                    </a:cubicBezTo>
                    <a:cubicBezTo>
                      <a:pt x="481" y="545"/>
                      <a:pt x="479" y="547"/>
                      <a:pt x="479" y="549"/>
                    </a:cubicBezTo>
                    <a:cubicBezTo>
                      <a:pt x="479" y="552"/>
                      <a:pt x="485" y="552"/>
                      <a:pt x="488" y="553"/>
                    </a:cubicBezTo>
                    <a:cubicBezTo>
                      <a:pt x="493" y="553"/>
                      <a:pt x="497" y="555"/>
                      <a:pt x="501" y="557"/>
                    </a:cubicBezTo>
                    <a:cubicBezTo>
                      <a:pt x="505" y="559"/>
                      <a:pt x="510" y="554"/>
                      <a:pt x="513" y="556"/>
                    </a:cubicBezTo>
                    <a:cubicBezTo>
                      <a:pt x="516" y="559"/>
                      <a:pt x="520" y="561"/>
                      <a:pt x="523" y="564"/>
                    </a:cubicBezTo>
                    <a:cubicBezTo>
                      <a:pt x="525" y="565"/>
                      <a:pt x="527" y="566"/>
                      <a:pt x="527" y="567"/>
                    </a:cubicBezTo>
                    <a:cubicBezTo>
                      <a:pt x="527" y="569"/>
                      <a:pt x="526" y="572"/>
                      <a:pt x="527" y="574"/>
                    </a:cubicBezTo>
                    <a:cubicBezTo>
                      <a:pt x="527" y="575"/>
                      <a:pt x="528" y="578"/>
                      <a:pt x="527" y="579"/>
                    </a:cubicBezTo>
                    <a:cubicBezTo>
                      <a:pt x="525" y="581"/>
                      <a:pt x="524" y="582"/>
                      <a:pt x="524" y="585"/>
                    </a:cubicBezTo>
                    <a:cubicBezTo>
                      <a:pt x="525" y="588"/>
                      <a:pt x="536" y="588"/>
                      <a:pt x="540" y="588"/>
                    </a:cubicBezTo>
                    <a:cubicBezTo>
                      <a:pt x="543" y="587"/>
                      <a:pt x="546" y="587"/>
                      <a:pt x="550" y="587"/>
                    </a:cubicBezTo>
                    <a:cubicBezTo>
                      <a:pt x="553" y="588"/>
                      <a:pt x="555" y="589"/>
                      <a:pt x="559" y="589"/>
                    </a:cubicBezTo>
                    <a:cubicBezTo>
                      <a:pt x="564" y="589"/>
                      <a:pt x="569" y="586"/>
                      <a:pt x="574" y="586"/>
                    </a:cubicBezTo>
                    <a:cubicBezTo>
                      <a:pt x="576" y="585"/>
                      <a:pt x="577" y="587"/>
                      <a:pt x="578" y="587"/>
                    </a:cubicBezTo>
                    <a:cubicBezTo>
                      <a:pt x="580" y="587"/>
                      <a:pt x="582" y="586"/>
                      <a:pt x="585" y="586"/>
                    </a:cubicBezTo>
                    <a:cubicBezTo>
                      <a:pt x="589" y="586"/>
                      <a:pt x="590" y="591"/>
                      <a:pt x="592" y="592"/>
                    </a:cubicBezTo>
                    <a:cubicBezTo>
                      <a:pt x="594" y="594"/>
                      <a:pt x="594" y="594"/>
                      <a:pt x="593" y="595"/>
                    </a:cubicBezTo>
                    <a:cubicBezTo>
                      <a:pt x="592" y="597"/>
                      <a:pt x="594" y="598"/>
                      <a:pt x="594" y="599"/>
                    </a:cubicBezTo>
                    <a:cubicBezTo>
                      <a:pt x="593" y="601"/>
                      <a:pt x="592" y="602"/>
                      <a:pt x="592" y="604"/>
                    </a:cubicBezTo>
                    <a:cubicBezTo>
                      <a:pt x="591" y="605"/>
                      <a:pt x="592" y="606"/>
                      <a:pt x="593" y="607"/>
                    </a:cubicBezTo>
                    <a:cubicBezTo>
                      <a:pt x="594" y="609"/>
                      <a:pt x="593" y="611"/>
                      <a:pt x="592" y="612"/>
                    </a:cubicBezTo>
                    <a:cubicBezTo>
                      <a:pt x="589" y="613"/>
                      <a:pt x="590" y="614"/>
                      <a:pt x="588" y="616"/>
                    </a:cubicBezTo>
                    <a:cubicBezTo>
                      <a:pt x="587" y="617"/>
                      <a:pt x="582" y="616"/>
                      <a:pt x="581" y="618"/>
                    </a:cubicBezTo>
                    <a:cubicBezTo>
                      <a:pt x="581" y="619"/>
                      <a:pt x="580" y="620"/>
                      <a:pt x="579" y="621"/>
                    </a:cubicBezTo>
                    <a:cubicBezTo>
                      <a:pt x="577" y="622"/>
                      <a:pt x="580" y="623"/>
                      <a:pt x="578" y="624"/>
                    </a:cubicBezTo>
                    <a:cubicBezTo>
                      <a:pt x="576" y="626"/>
                      <a:pt x="573" y="625"/>
                      <a:pt x="570" y="626"/>
                    </a:cubicBezTo>
                    <a:cubicBezTo>
                      <a:pt x="568" y="628"/>
                      <a:pt x="572" y="630"/>
                      <a:pt x="570" y="632"/>
                    </a:cubicBezTo>
                    <a:cubicBezTo>
                      <a:pt x="569" y="633"/>
                      <a:pt x="567" y="633"/>
                      <a:pt x="567" y="634"/>
                    </a:cubicBezTo>
                    <a:cubicBezTo>
                      <a:pt x="567" y="635"/>
                      <a:pt x="566" y="635"/>
                      <a:pt x="566" y="636"/>
                    </a:cubicBezTo>
                    <a:cubicBezTo>
                      <a:pt x="565" y="637"/>
                      <a:pt x="563" y="636"/>
                      <a:pt x="564" y="637"/>
                    </a:cubicBezTo>
                    <a:cubicBezTo>
                      <a:pt x="564" y="638"/>
                      <a:pt x="564" y="639"/>
                      <a:pt x="564" y="640"/>
                    </a:cubicBezTo>
                    <a:cubicBezTo>
                      <a:pt x="565" y="640"/>
                      <a:pt x="566" y="641"/>
                      <a:pt x="565" y="642"/>
                    </a:cubicBezTo>
                    <a:cubicBezTo>
                      <a:pt x="565" y="642"/>
                      <a:pt x="562" y="643"/>
                      <a:pt x="565" y="643"/>
                    </a:cubicBezTo>
                    <a:cubicBezTo>
                      <a:pt x="567" y="644"/>
                      <a:pt x="567" y="645"/>
                      <a:pt x="568" y="645"/>
                    </a:cubicBezTo>
                    <a:cubicBezTo>
                      <a:pt x="570" y="646"/>
                      <a:pt x="571" y="645"/>
                      <a:pt x="571" y="644"/>
                    </a:cubicBezTo>
                    <a:cubicBezTo>
                      <a:pt x="574" y="646"/>
                      <a:pt x="570" y="649"/>
                      <a:pt x="567" y="650"/>
                    </a:cubicBezTo>
                    <a:cubicBezTo>
                      <a:pt x="564" y="651"/>
                      <a:pt x="559" y="654"/>
                      <a:pt x="561" y="656"/>
                    </a:cubicBezTo>
                    <a:cubicBezTo>
                      <a:pt x="563" y="657"/>
                      <a:pt x="565" y="659"/>
                      <a:pt x="564" y="661"/>
                    </a:cubicBezTo>
                    <a:cubicBezTo>
                      <a:pt x="564" y="661"/>
                      <a:pt x="562" y="661"/>
                      <a:pt x="563" y="662"/>
                    </a:cubicBezTo>
                    <a:cubicBezTo>
                      <a:pt x="564" y="663"/>
                      <a:pt x="567" y="663"/>
                      <a:pt x="569" y="664"/>
                    </a:cubicBezTo>
                    <a:cubicBezTo>
                      <a:pt x="574" y="666"/>
                      <a:pt x="575" y="669"/>
                      <a:pt x="578" y="672"/>
                    </a:cubicBezTo>
                    <a:cubicBezTo>
                      <a:pt x="579" y="673"/>
                      <a:pt x="580" y="675"/>
                      <a:pt x="581" y="676"/>
                    </a:cubicBezTo>
                    <a:cubicBezTo>
                      <a:pt x="582" y="678"/>
                      <a:pt x="584" y="679"/>
                      <a:pt x="585" y="681"/>
                    </a:cubicBezTo>
                    <a:cubicBezTo>
                      <a:pt x="586" y="682"/>
                      <a:pt x="587" y="684"/>
                      <a:pt x="588" y="685"/>
                    </a:cubicBezTo>
                    <a:cubicBezTo>
                      <a:pt x="589" y="686"/>
                      <a:pt x="591" y="686"/>
                      <a:pt x="593" y="687"/>
                    </a:cubicBezTo>
                    <a:cubicBezTo>
                      <a:pt x="594" y="688"/>
                      <a:pt x="593" y="689"/>
                      <a:pt x="594" y="690"/>
                    </a:cubicBezTo>
                    <a:cubicBezTo>
                      <a:pt x="594" y="691"/>
                      <a:pt x="595" y="691"/>
                      <a:pt x="596" y="691"/>
                    </a:cubicBezTo>
                    <a:cubicBezTo>
                      <a:pt x="597" y="692"/>
                      <a:pt x="597" y="693"/>
                      <a:pt x="598" y="693"/>
                    </a:cubicBezTo>
                    <a:cubicBezTo>
                      <a:pt x="600" y="696"/>
                      <a:pt x="600" y="698"/>
                      <a:pt x="603" y="700"/>
                    </a:cubicBezTo>
                    <a:cubicBezTo>
                      <a:pt x="604" y="701"/>
                      <a:pt x="605" y="702"/>
                      <a:pt x="607" y="702"/>
                    </a:cubicBezTo>
                    <a:cubicBezTo>
                      <a:pt x="609" y="703"/>
                      <a:pt x="609" y="704"/>
                      <a:pt x="611" y="705"/>
                    </a:cubicBezTo>
                    <a:cubicBezTo>
                      <a:pt x="614" y="706"/>
                      <a:pt x="617" y="707"/>
                      <a:pt x="621" y="707"/>
                    </a:cubicBezTo>
                    <a:cubicBezTo>
                      <a:pt x="623" y="707"/>
                      <a:pt x="623" y="708"/>
                      <a:pt x="625" y="708"/>
                    </a:cubicBezTo>
                    <a:cubicBezTo>
                      <a:pt x="627" y="709"/>
                      <a:pt x="629" y="709"/>
                      <a:pt x="631" y="710"/>
                    </a:cubicBezTo>
                    <a:cubicBezTo>
                      <a:pt x="634" y="711"/>
                      <a:pt x="636" y="713"/>
                      <a:pt x="640" y="714"/>
                    </a:cubicBezTo>
                    <a:cubicBezTo>
                      <a:pt x="642" y="715"/>
                      <a:pt x="642" y="715"/>
                      <a:pt x="641" y="716"/>
                    </a:cubicBezTo>
                    <a:cubicBezTo>
                      <a:pt x="641" y="718"/>
                      <a:pt x="642" y="718"/>
                      <a:pt x="643" y="720"/>
                    </a:cubicBezTo>
                    <a:cubicBezTo>
                      <a:pt x="643" y="721"/>
                      <a:pt x="643" y="722"/>
                      <a:pt x="643" y="723"/>
                    </a:cubicBezTo>
                    <a:cubicBezTo>
                      <a:pt x="643" y="724"/>
                      <a:pt x="644" y="724"/>
                      <a:pt x="644" y="724"/>
                    </a:cubicBezTo>
                    <a:cubicBezTo>
                      <a:pt x="644" y="725"/>
                      <a:pt x="644" y="725"/>
                      <a:pt x="644" y="726"/>
                    </a:cubicBezTo>
                    <a:cubicBezTo>
                      <a:pt x="645" y="727"/>
                      <a:pt x="645" y="727"/>
                      <a:pt x="643" y="728"/>
                    </a:cubicBezTo>
                    <a:cubicBezTo>
                      <a:pt x="642" y="729"/>
                      <a:pt x="643" y="730"/>
                      <a:pt x="643" y="731"/>
                    </a:cubicBezTo>
                    <a:cubicBezTo>
                      <a:pt x="643" y="732"/>
                      <a:pt x="640" y="733"/>
                      <a:pt x="642" y="734"/>
                    </a:cubicBezTo>
                    <a:cubicBezTo>
                      <a:pt x="643" y="735"/>
                      <a:pt x="641" y="737"/>
                      <a:pt x="642" y="738"/>
                    </a:cubicBezTo>
                    <a:cubicBezTo>
                      <a:pt x="642" y="739"/>
                      <a:pt x="643" y="740"/>
                      <a:pt x="643" y="741"/>
                    </a:cubicBezTo>
                    <a:cubicBezTo>
                      <a:pt x="643" y="741"/>
                      <a:pt x="642" y="742"/>
                      <a:pt x="642" y="743"/>
                    </a:cubicBezTo>
                    <a:cubicBezTo>
                      <a:pt x="642" y="744"/>
                      <a:pt x="642" y="745"/>
                      <a:pt x="642" y="746"/>
                    </a:cubicBezTo>
                    <a:cubicBezTo>
                      <a:pt x="642" y="746"/>
                      <a:pt x="641" y="747"/>
                      <a:pt x="641" y="748"/>
                    </a:cubicBezTo>
                    <a:cubicBezTo>
                      <a:pt x="641" y="748"/>
                      <a:pt x="641" y="749"/>
                      <a:pt x="641" y="749"/>
                    </a:cubicBezTo>
                    <a:cubicBezTo>
                      <a:pt x="641" y="750"/>
                      <a:pt x="640" y="750"/>
                      <a:pt x="640" y="751"/>
                    </a:cubicBezTo>
                    <a:cubicBezTo>
                      <a:pt x="639" y="752"/>
                      <a:pt x="640" y="753"/>
                      <a:pt x="639" y="754"/>
                    </a:cubicBezTo>
                    <a:cubicBezTo>
                      <a:pt x="638" y="755"/>
                      <a:pt x="640" y="756"/>
                      <a:pt x="640" y="757"/>
                    </a:cubicBezTo>
                    <a:cubicBezTo>
                      <a:pt x="639" y="759"/>
                      <a:pt x="638" y="760"/>
                      <a:pt x="638" y="762"/>
                    </a:cubicBezTo>
                    <a:cubicBezTo>
                      <a:pt x="639" y="764"/>
                      <a:pt x="643" y="766"/>
                      <a:pt x="642" y="768"/>
                    </a:cubicBezTo>
                    <a:cubicBezTo>
                      <a:pt x="642" y="770"/>
                      <a:pt x="642" y="771"/>
                      <a:pt x="641" y="773"/>
                    </a:cubicBezTo>
                    <a:cubicBezTo>
                      <a:pt x="641" y="774"/>
                      <a:pt x="640" y="775"/>
                      <a:pt x="639" y="777"/>
                    </a:cubicBezTo>
                    <a:cubicBezTo>
                      <a:pt x="639" y="778"/>
                      <a:pt x="639" y="779"/>
                      <a:pt x="638" y="780"/>
                    </a:cubicBezTo>
                    <a:cubicBezTo>
                      <a:pt x="638" y="781"/>
                      <a:pt x="639" y="781"/>
                      <a:pt x="638" y="782"/>
                    </a:cubicBezTo>
                    <a:cubicBezTo>
                      <a:pt x="637" y="783"/>
                      <a:pt x="637" y="782"/>
                      <a:pt x="636" y="782"/>
                    </a:cubicBezTo>
                    <a:cubicBezTo>
                      <a:pt x="635" y="783"/>
                      <a:pt x="637" y="784"/>
                      <a:pt x="638" y="786"/>
                    </a:cubicBezTo>
                    <a:cubicBezTo>
                      <a:pt x="638" y="787"/>
                      <a:pt x="640" y="787"/>
                      <a:pt x="641" y="788"/>
                    </a:cubicBezTo>
                    <a:cubicBezTo>
                      <a:pt x="641" y="789"/>
                      <a:pt x="641" y="789"/>
                      <a:pt x="641" y="790"/>
                    </a:cubicBezTo>
                    <a:cubicBezTo>
                      <a:pt x="640" y="790"/>
                      <a:pt x="639" y="790"/>
                      <a:pt x="639" y="791"/>
                    </a:cubicBezTo>
                    <a:cubicBezTo>
                      <a:pt x="638" y="792"/>
                      <a:pt x="640" y="794"/>
                      <a:pt x="642" y="795"/>
                    </a:cubicBezTo>
                    <a:cubicBezTo>
                      <a:pt x="644" y="796"/>
                      <a:pt x="645" y="794"/>
                      <a:pt x="647" y="794"/>
                    </a:cubicBezTo>
                    <a:cubicBezTo>
                      <a:pt x="650" y="794"/>
                      <a:pt x="649" y="797"/>
                      <a:pt x="649" y="798"/>
                    </a:cubicBezTo>
                    <a:cubicBezTo>
                      <a:pt x="648" y="800"/>
                      <a:pt x="649" y="801"/>
                      <a:pt x="649" y="803"/>
                    </a:cubicBezTo>
                    <a:cubicBezTo>
                      <a:pt x="649" y="804"/>
                      <a:pt x="651" y="804"/>
                      <a:pt x="650" y="805"/>
                    </a:cubicBezTo>
                    <a:cubicBezTo>
                      <a:pt x="650" y="805"/>
                      <a:pt x="650" y="807"/>
                      <a:pt x="650" y="807"/>
                    </a:cubicBezTo>
                    <a:cubicBezTo>
                      <a:pt x="649" y="807"/>
                      <a:pt x="649" y="807"/>
                      <a:pt x="648" y="807"/>
                    </a:cubicBezTo>
                    <a:cubicBezTo>
                      <a:pt x="648" y="807"/>
                      <a:pt x="649" y="808"/>
                      <a:pt x="649" y="808"/>
                    </a:cubicBezTo>
                    <a:cubicBezTo>
                      <a:pt x="647" y="809"/>
                      <a:pt x="646" y="806"/>
                      <a:pt x="645" y="807"/>
                    </a:cubicBezTo>
                    <a:cubicBezTo>
                      <a:pt x="643" y="807"/>
                      <a:pt x="643" y="808"/>
                      <a:pt x="643" y="808"/>
                    </a:cubicBezTo>
                    <a:cubicBezTo>
                      <a:pt x="642" y="809"/>
                      <a:pt x="642" y="809"/>
                      <a:pt x="644" y="810"/>
                    </a:cubicBezTo>
                    <a:cubicBezTo>
                      <a:pt x="645" y="810"/>
                      <a:pt x="646" y="810"/>
                      <a:pt x="647" y="810"/>
                    </a:cubicBezTo>
                    <a:cubicBezTo>
                      <a:pt x="647" y="810"/>
                      <a:pt x="649" y="811"/>
                      <a:pt x="649" y="811"/>
                    </a:cubicBezTo>
                    <a:cubicBezTo>
                      <a:pt x="649" y="812"/>
                      <a:pt x="648" y="812"/>
                      <a:pt x="649" y="812"/>
                    </a:cubicBezTo>
                    <a:cubicBezTo>
                      <a:pt x="650" y="812"/>
                      <a:pt x="651" y="812"/>
                      <a:pt x="651" y="812"/>
                    </a:cubicBezTo>
                    <a:cubicBezTo>
                      <a:pt x="652" y="813"/>
                      <a:pt x="652" y="814"/>
                      <a:pt x="650" y="815"/>
                    </a:cubicBezTo>
                    <a:cubicBezTo>
                      <a:pt x="649" y="815"/>
                      <a:pt x="648" y="815"/>
                      <a:pt x="647" y="815"/>
                    </a:cubicBezTo>
                    <a:cubicBezTo>
                      <a:pt x="647" y="816"/>
                      <a:pt x="648" y="817"/>
                      <a:pt x="649" y="816"/>
                    </a:cubicBezTo>
                    <a:cubicBezTo>
                      <a:pt x="649" y="817"/>
                      <a:pt x="649" y="818"/>
                      <a:pt x="651" y="818"/>
                    </a:cubicBezTo>
                    <a:cubicBezTo>
                      <a:pt x="652" y="818"/>
                      <a:pt x="653" y="816"/>
                      <a:pt x="654" y="816"/>
                    </a:cubicBezTo>
                    <a:cubicBezTo>
                      <a:pt x="654" y="817"/>
                      <a:pt x="654" y="817"/>
                      <a:pt x="654" y="817"/>
                    </a:cubicBezTo>
                    <a:cubicBezTo>
                      <a:pt x="654" y="818"/>
                      <a:pt x="655" y="817"/>
                      <a:pt x="656" y="818"/>
                    </a:cubicBezTo>
                    <a:cubicBezTo>
                      <a:pt x="656" y="818"/>
                      <a:pt x="656" y="819"/>
                      <a:pt x="656" y="819"/>
                    </a:cubicBezTo>
                    <a:cubicBezTo>
                      <a:pt x="657" y="820"/>
                      <a:pt x="658" y="820"/>
                      <a:pt x="658" y="821"/>
                    </a:cubicBezTo>
                    <a:cubicBezTo>
                      <a:pt x="659" y="821"/>
                      <a:pt x="660" y="821"/>
                      <a:pt x="662" y="821"/>
                    </a:cubicBezTo>
                    <a:cubicBezTo>
                      <a:pt x="663" y="821"/>
                      <a:pt x="664" y="821"/>
                      <a:pt x="665" y="821"/>
                    </a:cubicBezTo>
                    <a:cubicBezTo>
                      <a:pt x="666" y="822"/>
                      <a:pt x="664" y="822"/>
                      <a:pt x="663" y="822"/>
                    </a:cubicBezTo>
                    <a:cubicBezTo>
                      <a:pt x="666" y="822"/>
                      <a:pt x="669" y="823"/>
                      <a:pt x="671" y="823"/>
                    </a:cubicBezTo>
                    <a:cubicBezTo>
                      <a:pt x="677" y="823"/>
                      <a:pt x="682" y="822"/>
                      <a:pt x="687" y="822"/>
                    </a:cubicBezTo>
                    <a:cubicBezTo>
                      <a:pt x="687" y="822"/>
                      <a:pt x="687" y="822"/>
                      <a:pt x="687" y="82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8" name="Freeform 186"/>
              <p:cNvSpPr>
                <a:spLocks noChangeArrowheads="1"/>
              </p:cNvSpPr>
              <p:nvPr/>
            </p:nvSpPr>
            <p:spPr bwMode="auto">
              <a:xfrm>
                <a:off x="485775" y="857250"/>
                <a:ext cx="69850" cy="19050"/>
              </a:xfrm>
              <a:custGeom>
                <a:avLst/>
                <a:gdLst>
                  <a:gd name="T0" fmla="*/ 89 w 92"/>
                  <a:gd name="T1" fmla="*/ 13 h 24"/>
                  <a:gd name="T2" fmla="*/ 81 w 92"/>
                  <a:gd name="T3" fmla="*/ 11 h 24"/>
                  <a:gd name="T4" fmla="*/ 71 w 92"/>
                  <a:gd name="T5" fmla="*/ 9 h 24"/>
                  <a:gd name="T6" fmla="*/ 65 w 92"/>
                  <a:gd name="T7" fmla="*/ 8 h 24"/>
                  <a:gd name="T8" fmla="*/ 59 w 92"/>
                  <a:gd name="T9" fmla="*/ 5 h 24"/>
                  <a:gd name="T10" fmla="*/ 52 w 92"/>
                  <a:gd name="T11" fmla="*/ 4 h 24"/>
                  <a:gd name="T12" fmla="*/ 44 w 92"/>
                  <a:gd name="T13" fmla="*/ 2 h 24"/>
                  <a:gd name="T14" fmla="*/ 39 w 92"/>
                  <a:gd name="T15" fmla="*/ 1 h 24"/>
                  <a:gd name="T16" fmla="*/ 35 w 92"/>
                  <a:gd name="T17" fmla="*/ 0 h 24"/>
                  <a:gd name="T18" fmla="*/ 28 w 92"/>
                  <a:gd name="T19" fmla="*/ 6 h 24"/>
                  <a:gd name="T20" fmla="*/ 15 w 92"/>
                  <a:gd name="T21" fmla="*/ 6 h 24"/>
                  <a:gd name="T22" fmla="*/ 6 w 92"/>
                  <a:gd name="T23" fmla="*/ 12 h 24"/>
                  <a:gd name="T24" fmla="*/ 1 w 92"/>
                  <a:gd name="T25" fmla="*/ 15 h 24"/>
                  <a:gd name="T26" fmla="*/ 4 w 92"/>
                  <a:gd name="T27" fmla="*/ 17 h 24"/>
                  <a:gd name="T28" fmla="*/ 13 w 92"/>
                  <a:gd name="T29" fmla="*/ 14 h 24"/>
                  <a:gd name="T30" fmla="*/ 18 w 92"/>
                  <a:gd name="T31" fmla="*/ 12 h 24"/>
                  <a:gd name="T32" fmla="*/ 24 w 92"/>
                  <a:gd name="T33" fmla="*/ 10 h 24"/>
                  <a:gd name="T34" fmla="*/ 28 w 92"/>
                  <a:gd name="T35" fmla="*/ 12 h 24"/>
                  <a:gd name="T36" fmla="*/ 35 w 92"/>
                  <a:gd name="T37" fmla="*/ 11 h 24"/>
                  <a:gd name="T38" fmla="*/ 40 w 92"/>
                  <a:gd name="T39" fmla="*/ 12 h 24"/>
                  <a:gd name="T40" fmla="*/ 44 w 92"/>
                  <a:gd name="T41" fmla="*/ 10 h 24"/>
                  <a:gd name="T42" fmla="*/ 53 w 92"/>
                  <a:gd name="T43" fmla="*/ 16 h 24"/>
                  <a:gd name="T44" fmla="*/ 58 w 92"/>
                  <a:gd name="T45" fmla="*/ 17 h 24"/>
                  <a:gd name="T46" fmla="*/ 60 w 92"/>
                  <a:gd name="T47" fmla="*/ 24 h 24"/>
                  <a:gd name="T48" fmla="*/ 65 w 92"/>
                  <a:gd name="T49" fmla="*/ 21 h 24"/>
                  <a:gd name="T50" fmla="*/ 71 w 92"/>
                  <a:gd name="T51" fmla="*/ 21 h 24"/>
                  <a:gd name="T52" fmla="*/ 89 w 92"/>
                  <a:gd name="T53" fmla="*/ 17 h 24"/>
                  <a:gd name="T54" fmla="*/ 89 w 92"/>
                  <a:gd name="T55" fmla="*/ 13 h 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2"/>
                  <a:gd name="T85" fmla="*/ 0 h 24"/>
                  <a:gd name="T86" fmla="*/ 92 w 92"/>
                  <a:gd name="T87" fmla="*/ 24 h 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2" h="24">
                    <a:moveTo>
                      <a:pt x="89" y="13"/>
                    </a:moveTo>
                    <a:cubicBezTo>
                      <a:pt x="86" y="13"/>
                      <a:pt x="84" y="13"/>
                      <a:pt x="81" y="11"/>
                    </a:cubicBezTo>
                    <a:cubicBezTo>
                      <a:pt x="79" y="10"/>
                      <a:pt x="74" y="11"/>
                      <a:pt x="71" y="9"/>
                    </a:cubicBezTo>
                    <a:cubicBezTo>
                      <a:pt x="69" y="9"/>
                      <a:pt x="67" y="9"/>
                      <a:pt x="65" y="8"/>
                    </a:cubicBezTo>
                    <a:cubicBezTo>
                      <a:pt x="62" y="8"/>
                      <a:pt x="61" y="6"/>
                      <a:pt x="59" y="5"/>
                    </a:cubicBezTo>
                    <a:cubicBezTo>
                      <a:pt x="56" y="4"/>
                      <a:pt x="54" y="5"/>
                      <a:pt x="52" y="4"/>
                    </a:cubicBezTo>
                    <a:cubicBezTo>
                      <a:pt x="49" y="3"/>
                      <a:pt x="47" y="2"/>
                      <a:pt x="44" y="2"/>
                    </a:cubicBezTo>
                    <a:cubicBezTo>
                      <a:pt x="42" y="1"/>
                      <a:pt x="40" y="2"/>
                      <a:pt x="39" y="1"/>
                    </a:cubicBezTo>
                    <a:cubicBezTo>
                      <a:pt x="38" y="0"/>
                      <a:pt x="36" y="0"/>
                      <a:pt x="35" y="0"/>
                    </a:cubicBezTo>
                    <a:cubicBezTo>
                      <a:pt x="32" y="2"/>
                      <a:pt x="31" y="4"/>
                      <a:pt x="28" y="6"/>
                    </a:cubicBezTo>
                    <a:cubicBezTo>
                      <a:pt x="26" y="9"/>
                      <a:pt x="19" y="6"/>
                      <a:pt x="15" y="6"/>
                    </a:cubicBezTo>
                    <a:cubicBezTo>
                      <a:pt x="10" y="5"/>
                      <a:pt x="10" y="10"/>
                      <a:pt x="6" y="12"/>
                    </a:cubicBezTo>
                    <a:cubicBezTo>
                      <a:pt x="5" y="13"/>
                      <a:pt x="1" y="13"/>
                      <a:pt x="1" y="15"/>
                    </a:cubicBezTo>
                    <a:cubicBezTo>
                      <a:pt x="0" y="16"/>
                      <a:pt x="3" y="17"/>
                      <a:pt x="4" y="17"/>
                    </a:cubicBezTo>
                    <a:cubicBezTo>
                      <a:pt x="8" y="17"/>
                      <a:pt x="11" y="16"/>
                      <a:pt x="13" y="14"/>
                    </a:cubicBezTo>
                    <a:cubicBezTo>
                      <a:pt x="15" y="13"/>
                      <a:pt x="17" y="14"/>
                      <a:pt x="18" y="12"/>
                    </a:cubicBezTo>
                    <a:cubicBezTo>
                      <a:pt x="20" y="10"/>
                      <a:pt x="21" y="10"/>
                      <a:pt x="24" y="10"/>
                    </a:cubicBezTo>
                    <a:cubicBezTo>
                      <a:pt x="26" y="10"/>
                      <a:pt x="27" y="11"/>
                      <a:pt x="28" y="12"/>
                    </a:cubicBezTo>
                    <a:cubicBezTo>
                      <a:pt x="31" y="13"/>
                      <a:pt x="33" y="10"/>
                      <a:pt x="35" y="11"/>
                    </a:cubicBezTo>
                    <a:cubicBezTo>
                      <a:pt x="37" y="12"/>
                      <a:pt x="38" y="13"/>
                      <a:pt x="40" y="12"/>
                    </a:cubicBezTo>
                    <a:cubicBezTo>
                      <a:pt x="41" y="12"/>
                      <a:pt x="43" y="9"/>
                      <a:pt x="44" y="10"/>
                    </a:cubicBezTo>
                    <a:cubicBezTo>
                      <a:pt x="48" y="11"/>
                      <a:pt x="50" y="14"/>
                      <a:pt x="53" y="16"/>
                    </a:cubicBezTo>
                    <a:cubicBezTo>
                      <a:pt x="54" y="16"/>
                      <a:pt x="57" y="16"/>
                      <a:pt x="58" y="17"/>
                    </a:cubicBezTo>
                    <a:cubicBezTo>
                      <a:pt x="60" y="18"/>
                      <a:pt x="60" y="22"/>
                      <a:pt x="60" y="24"/>
                    </a:cubicBezTo>
                    <a:cubicBezTo>
                      <a:pt x="63" y="24"/>
                      <a:pt x="64" y="23"/>
                      <a:pt x="65" y="21"/>
                    </a:cubicBezTo>
                    <a:cubicBezTo>
                      <a:pt x="67" y="19"/>
                      <a:pt x="68" y="20"/>
                      <a:pt x="71" y="21"/>
                    </a:cubicBezTo>
                    <a:cubicBezTo>
                      <a:pt x="76" y="22"/>
                      <a:pt x="85" y="19"/>
                      <a:pt x="89" y="17"/>
                    </a:cubicBezTo>
                    <a:cubicBezTo>
                      <a:pt x="92" y="15"/>
                      <a:pt x="92" y="14"/>
                      <a:pt x="89"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49" name="Freeform 187"/>
              <p:cNvSpPr>
                <a:spLocks noChangeArrowheads="1"/>
              </p:cNvSpPr>
              <p:nvPr/>
            </p:nvSpPr>
            <p:spPr bwMode="auto">
              <a:xfrm>
                <a:off x="68263" y="511175"/>
                <a:ext cx="9525" cy="7938"/>
              </a:xfrm>
              <a:custGeom>
                <a:avLst/>
                <a:gdLst>
                  <a:gd name="T0" fmla="*/ 10 w 12"/>
                  <a:gd name="T1" fmla="*/ 6 h 11"/>
                  <a:gd name="T2" fmla="*/ 8 w 12"/>
                  <a:gd name="T3" fmla="*/ 5 h 11"/>
                  <a:gd name="T4" fmla="*/ 4 w 12"/>
                  <a:gd name="T5" fmla="*/ 2 h 11"/>
                  <a:gd name="T6" fmla="*/ 2 w 12"/>
                  <a:gd name="T7" fmla="*/ 1 h 11"/>
                  <a:gd name="T8" fmla="*/ 2 w 12"/>
                  <a:gd name="T9" fmla="*/ 8 h 11"/>
                  <a:gd name="T10" fmla="*/ 6 w 12"/>
                  <a:gd name="T11" fmla="*/ 8 h 11"/>
                  <a:gd name="T12" fmla="*/ 7 w 12"/>
                  <a:gd name="T13" fmla="*/ 11 h 11"/>
                  <a:gd name="T14" fmla="*/ 8 w 12"/>
                  <a:gd name="T15" fmla="*/ 9 h 11"/>
                  <a:gd name="T16" fmla="*/ 10 w 12"/>
                  <a:gd name="T17" fmla="*/ 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1"/>
                  <a:gd name="T29" fmla="*/ 12 w 1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1">
                    <a:moveTo>
                      <a:pt x="10" y="6"/>
                    </a:moveTo>
                    <a:cubicBezTo>
                      <a:pt x="9" y="6"/>
                      <a:pt x="8" y="6"/>
                      <a:pt x="8" y="5"/>
                    </a:cubicBezTo>
                    <a:cubicBezTo>
                      <a:pt x="6" y="4"/>
                      <a:pt x="6" y="2"/>
                      <a:pt x="4" y="2"/>
                    </a:cubicBezTo>
                    <a:cubicBezTo>
                      <a:pt x="3" y="2"/>
                      <a:pt x="3" y="0"/>
                      <a:pt x="2" y="1"/>
                    </a:cubicBezTo>
                    <a:cubicBezTo>
                      <a:pt x="0" y="3"/>
                      <a:pt x="0" y="9"/>
                      <a:pt x="2" y="8"/>
                    </a:cubicBezTo>
                    <a:cubicBezTo>
                      <a:pt x="4" y="6"/>
                      <a:pt x="4" y="6"/>
                      <a:pt x="6" y="8"/>
                    </a:cubicBezTo>
                    <a:cubicBezTo>
                      <a:pt x="6" y="9"/>
                      <a:pt x="7" y="10"/>
                      <a:pt x="7" y="11"/>
                    </a:cubicBezTo>
                    <a:cubicBezTo>
                      <a:pt x="7" y="11"/>
                      <a:pt x="8" y="10"/>
                      <a:pt x="8" y="9"/>
                    </a:cubicBezTo>
                    <a:cubicBezTo>
                      <a:pt x="9" y="8"/>
                      <a:pt x="12" y="7"/>
                      <a:pt x="10"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0" name="Freeform 188"/>
              <p:cNvSpPr>
                <a:spLocks noChangeArrowheads="1"/>
              </p:cNvSpPr>
              <p:nvPr/>
            </p:nvSpPr>
            <p:spPr bwMode="auto">
              <a:xfrm>
                <a:off x="68263" y="574675"/>
                <a:ext cx="1588" cy="3175"/>
              </a:xfrm>
              <a:custGeom>
                <a:avLst/>
                <a:gdLst>
                  <a:gd name="T0" fmla="*/ 0 w 3"/>
                  <a:gd name="T1" fmla="*/ 3 h 5"/>
                  <a:gd name="T2" fmla="*/ 3 w 3"/>
                  <a:gd name="T3" fmla="*/ 2 h 5"/>
                  <a:gd name="T4" fmla="*/ 2 w 3"/>
                  <a:gd name="T5" fmla="*/ 2 h 5"/>
                  <a:gd name="T6" fmla="*/ 0 w 3"/>
                  <a:gd name="T7" fmla="*/ 3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3"/>
                    </a:moveTo>
                    <a:cubicBezTo>
                      <a:pt x="1" y="4"/>
                      <a:pt x="3" y="5"/>
                      <a:pt x="3" y="2"/>
                    </a:cubicBezTo>
                    <a:cubicBezTo>
                      <a:pt x="2" y="2"/>
                      <a:pt x="2" y="2"/>
                      <a:pt x="2" y="2"/>
                    </a:cubicBezTo>
                    <a:cubicBezTo>
                      <a:pt x="2" y="1"/>
                      <a:pt x="0" y="0"/>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1" name="Freeform 189"/>
              <p:cNvSpPr>
                <a:spLocks noChangeArrowheads="1"/>
              </p:cNvSpPr>
              <p:nvPr/>
            </p:nvSpPr>
            <p:spPr bwMode="auto">
              <a:xfrm>
                <a:off x="80963" y="595313"/>
                <a:ext cx="7938" cy="6350"/>
              </a:xfrm>
              <a:custGeom>
                <a:avLst/>
                <a:gdLst>
                  <a:gd name="T0" fmla="*/ 3 w 9"/>
                  <a:gd name="T1" fmla="*/ 1 h 8"/>
                  <a:gd name="T2" fmla="*/ 2 w 9"/>
                  <a:gd name="T3" fmla="*/ 7 h 8"/>
                  <a:gd name="T4" fmla="*/ 4 w 9"/>
                  <a:gd name="T5" fmla="*/ 7 h 8"/>
                  <a:gd name="T6" fmla="*/ 7 w 9"/>
                  <a:gd name="T7" fmla="*/ 6 h 8"/>
                  <a:gd name="T8" fmla="*/ 7 w 9"/>
                  <a:gd name="T9" fmla="*/ 1 h 8"/>
                  <a:gd name="T10" fmla="*/ 3 w 9"/>
                  <a:gd name="T11" fmla="*/ 1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3" y="1"/>
                    </a:moveTo>
                    <a:cubicBezTo>
                      <a:pt x="3" y="3"/>
                      <a:pt x="0" y="5"/>
                      <a:pt x="2" y="7"/>
                    </a:cubicBezTo>
                    <a:cubicBezTo>
                      <a:pt x="3" y="8"/>
                      <a:pt x="3" y="8"/>
                      <a:pt x="4" y="7"/>
                    </a:cubicBezTo>
                    <a:cubicBezTo>
                      <a:pt x="5" y="6"/>
                      <a:pt x="6" y="6"/>
                      <a:pt x="7" y="6"/>
                    </a:cubicBezTo>
                    <a:cubicBezTo>
                      <a:pt x="9" y="6"/>
                      <a:pt x="9" y="1"/>
                      <a:pt x="7" y="1"/>
                    </a:cubicBezTo>
                    <a:cubicBezTo>
                      <a:pt x="7" y="0"/>
                      <a:pt x="4" y="0"/>
                      <a:pt x="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2" name="Freeform 190"/>
              <p:cNvSpPr>
                <a:spLocks noChangeArrowheads="1"/>
              </p:cNvSpPr>
              <p:nvPr/>
            </p:nvSpPr>
            <p:spPr bwMode="auto">
              <a:xfrm>
                <a:off x="69850" y="579438"/>
                <a:ext cx="1588" cy="6350"/>
              </a:xfrm>
              <a:custGeom>
                <a:avLst/>
                <a:gdLst>
                  <a:gd name="T0" fmla="*/ 1 w 3"/>
                  <a:gd name="T1" fmla="*/ 6 h 7"/>
                  <a:gd name="T2" fmla="*/ 3 w 3"/>
                  <a:gd name="T3" fmla="*/ 3 h 7"/>
                  <a:gd name="T4" fmla="*/ 1 w 3"/>
                  <a:gd name="T5" fmla="*/ 6 h 7"/>
                  <a:gd name="T6" fmla="*/ 0 60000 65536"/>
                  <a:gd name="T7" fmla="*/ 0 60000 65536"/>
                  <a:gd name="T8" fmla="*/ 0 60000 65536"/>
                  <a:gd name="T9" fmla="*/ 0 w 3"/>
                  <a:gd name="T10" fmla="*/ 0 h 7"/>
                  <a:gd name="T11" fmla="*/ 3 w 3"/>
                  <a:gd name="T12" fmla="*/ 7 h 7"/>
                </a:gdLst>
                <a:ahLst/>
                <a:cxnLst>
                  <a:cxn ang="T6">
                    <a:pos x="T0" y="T1"/>
                  </a:cxn>
                  <a:cxn ang="T7">
                    <a:pos x="T2" y="T3"/>
                  </a:cxn>
                  <a:cxn ang="T8">
                    <a:pos x="T4" y="T5"/>
                  </a:cxn>
                </a:cxnLst>
                <a:rect l="T9" t="T10" r="T11" b="T12"/>
                <a:pathLst>
                  <a:path w="3" h="7">
                    <a:moveTo>
                      <a:pt x="1" y="6"/>
                    </a:moveTo>
                    <a:cubicBezTo>
                      <a:pt x="2" y="7"/>
                      <a:pt x="3" y="5"/>
                      <a:pt x="3" y="3"/>
                    </a:cubicBezTo>
                    <a:cubicBezTo>
                      <a:pt x="2" y="0"/>
                      <a:pt x="0" y="3"/>
                      <a:pt x="1"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3" name="Freeform 191"/>
              <p:cNvSpPr>
                <a:spLocks noChangeArrowheads="1"/>
              </p:cNvSpPr>
              <p:nvPr/>
            </p:nvSpPr>
            <p:spPr bwMode="auto">
              <a:xfrm>
                <a:off x="73025" y="606425"/>
                <a:ext cx="3175" cy="6350"/>
              </a:xfrm>
              <a:custGeom>
                <a:avLst/>
                <a:gdLst>
                  <a:gd name="T0" fmla="*/ 0 w 3"/>
                  <a:gd name="T1" fmla="*/ 3 h 7"/>
                  <a:gd name="T2" fmla="*/ 2 w 3"/>
                  <a:gd name="T3" fmla="*/ 4 h 7"/>
                  <a:gd name="T4" fmla="*/ 0 w 3"/>
                  <a:gd name="T5" fmla="*/ 3 h 7"/>
                  <a:gd name="T6" fmla="*/ 0 60000 65536"/>
                  <a:gd name="T7" fmla="*/ 0 60000 65536"/>
                  <a:gd name="T8" fmla="*/ 0 60000 65536"/>
                  <a:gd name="T9" fmla="*/ 0 w 3"/>
                  <a:gd name="T10" fmla="*/ 0 h 7"/>
                  <a:gd name="T11" fmla="*/ 3 w 3"/>
                  <a:gd name="T12" fmla="*/ 7 h 7"/>
                </a:gdLst>
                <a:ahLst/>
                <a:cxnLst>
                  <a:cxn ang="T6">
                    <a:pos x="T0" y="T1"/>
                  </a:cxn>
                  <a:cxn ang="T7">
                    <a:pos x="T2" y="T3"/>
                  </a:cxn>
                  <a:cxn ang="T8">
                    <a:pos x="T4" y="T5"/>
                  </a:cxn>
                </a:cxnLst>
                <a:rect l="T9" t="T10" r="T11" b="T12"/>
                <a:pathLst>
                  <a:path w="3" h="7">
                    <a:moveTo>
                      <a:pt x="0" y="3"/>
                    </a:moveTo>
                    <a:cubicBezTo>
                      <a:pt x="0" y="7"/>
                      <a:pt x="3" y="5"/>
                      <a:pt x="2" y="4"/>
                    </a:cubicBezTo>
                    <a:cubicBezTo>
                      <a:pt x="2" y="3"/>
                      <a:pt x="1" y="0"/>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4" name="Freeform 192"/>
              <p:cNvSpPr>
                <a:spLocks noChangeArrowheads="1"/>
              </p:cNvSpPr>
              <p:nvPr/>
            </p:nvSpPr>
            <p:spPr bwMode="auto">
              <a:xfrm>
                <a:off x="88900" y="600075"/>
                <a:ext cx="1588" cy="3175"/>
              </a:xfrm>
              <a:custGeom>
                <a:avLst/>
                <a:gdLst>
                  <a:gd name="T0" fmla="*/ 2 w 3"/>
                  <a:gd name="T1" fmla="*/ 1 h 4"/>
                  <a:gd name="T2" fmla="*/ 1 w 3"/>
                  <a:gd name="T3" fmla="*/ 4 h 4"/>
                  <a:gd name="T4" fmla="*/ 2 w 3"/>
                  <a:gd name="T5" fmla="*/ 1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2" y="1"/>
                    </a:moveTo>
                    <a:cubicBezTo>
                      <a:pt x="1" y="1"/>
                      <a:pt x="0" y="3"/>
                      <a:pt x="1" y="4"/>
                    </a:cubicBezTo>
                    <a:cubicBezTo>
                      <a:pt x="3" y="4"/>
                      <a:pt x="2" y="0"/>
                      <a:pt x="2"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5" name="Freeform 193"/>
              <p:cNvSpPr>
                <a:spLocks noChangeArrowheads="1"/>
              </p:cNvSpPr>
              <p:nvPr/>
            </p:nvSpPr>
            <p:spPr bwMode="auto">
              <a:xfrm>
                <a:off x="66675" y="579438"/>
                <a:ext cx="1588" cy="1588"/>
              </a:xfrm>
              <a:custGeom>
                <a:avLst/>
                <a:gdLst>
                  <a:gd name="T0" fmla="*/ 1 w 2"/>
                  <a:gd name="T1" fmla="*/ 0 h 3"/>
                  <a:gd name="T2" fmla="*/ 1 w 2"/>
                  <a:gd name="T3" fmla="*/ 2 h 3"/>
                  <a:gd name="T4" fmla="*/ 1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1" y="0"/>
                    </a:moveTo>
                    <a:cubicBezTo>
                      <a:pt x="0" y="0"/>
                      <a:pt x="0" y="2"/>
                      <a:pt x="1" y="2"/>
                    </a:cubicBezTo>
                    <a:cubicBezTo>
                      <a:pt x="2" y="3"/>
                      <a:pt x="2" y="1"/>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6" name="Freeform 194"/>
              <p:cNvSpPr>
                <a:spLocks noChangeArrowheads="1"/>
              </p:cNvSpPr>
              <p:nvPr/>
            </p:nvSpPr>
            <p:spPr bwMode="auto">
              <a:xfrm>
                <a:off x="87313" y="585788"/>
                <a:ext cx="9525" cy="9525"/>
              </a:xfrm>
              <a:custGeom>
                <a:avLst/>
                <a:gdLst>
                  <a:gd name="T0" fmla="*/ 7 w 13"/>
                  <a:gd name="T1" fmla="*/ 9 h 14"/>
                  <a:gd name="T2" fmla="*/ 12 w 13"/>
                  <a:gd name="T3" fmla="*/ 9 h 14"/>
                  <a:gd name="T4" fmla="*/ 10 w 13"/>
                  <a:gd name="T5" fmla="*/ 7 h 14"/>
                  <a:gd name="T6" fmla="*/ 9 w 13"/>
                  <a:gd name="T7" fmla="*/ 4 h 14"/>
                  <a:gd name="T8" fmla="*/ 5 w 13"/>
                  <a:gd name="T9" fmla="*/ 4 h 14"/>
                  <a:gd name="T10" fmla="*/ 1 w 13"/>
                  <a:gd name="T11" fmla="*/ 8 h 14"/>
                  <a:gd name="T12" fmla="*/ 0 w 13"/>
                  <a:gd name="T13" fmla="*/ 11 h 14"/>
                  <a:gd name="T14" fmla="*/ 2 w 13"/>
                  <a:gd name="T15" fmla="*/ 12 h 14"/>
                  <a:gd name="T16" fmla="*/ 5 w 13"/>
                  <a:gd name="T17" fmla="*/ 14 h 14"/>
                  <a:gd name="T18" fmla="*/ 7 w 13"/>
                  <a:gd name="T19" fmla="*/ 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7" y="9"/>
                    </a:moveTo>
                    <a:cubicBezTo>
                      <a:pt x="7" y="10"/>
                      <a:pt x="13" y="14"/>
                      <a:pt x="12" y="9"/>
                    </a:cubicBezTo>
                    <a:cubicBezTo>
                      <a:pt x="12" y="8"/>
                      <a:pt x="11" y="8"/>
                      <a:pt x="10" y="7"/>
                    </a:cubicBezTo>
                    <a:cubicBezTo>
                      <a:pt x="10" y="6"/>
                      <a:pt x="9" y="5"/>
                      <a:pt x="9" y="4"/>
                    </a:cubicBezTo>
                    <a:cubicBezTo>
                      <a:pt x="8" y="2"/>
                      <a:pt x="5" y="0"/>
                      <a:pt x="5" y="4"/>
                    </a:cubicBezTo>
                    <a:cubicBezTo>
                      <a:pt x="4" y="7"/>
                      <a:pt x="2" y="8"/>
                      <a:pt x="1" y="8"/>
                    </a:cubicBezTo>
                    <a:cubicBezTo>
                      <a:pt x="0" y="8"/>
                      <a:pt x="0" y="9"/>
                      <a:pt x="0" y="11"/>
                    </a:cubicBezTo>
                    <a:cubicBezTo>
                      <a:pt x="0" y="12"/>
                      <a:pt x="1" y="12"/>
                      <a:pt x="2" y="12"/>
                    </a:cubicBezTo>
                    <a:cubicBezTo>
                      <a:pt x="3" y="12"/>
                      <a:pt x="3" y="14"/>
                      <a:pt x="5" y="14"/>
                    </a:cubicBezTo>
                    <a:cubicBezTo>
                      <a:pt x="6" y="14"/>
                      <a:pt x="5" y="8"/>
                      <a:pt x="7"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7" name="Freeform 195"/>
              <p:cNvSpPr>
                <a:spLocks noChangeArrowheads="1"/>
              </p:cNvSpPr>
              <p:nvPr/>
            </p:nvSpPr>
            <p:spPr bwMode="auto">
              <a:xfrm>
                <a:off x="65088" y="614363"/>
                <a:ext cx="4763" cy="4763"/>
              </a:xfrm>
              <a:custGeom>
                <a:avLst/>
                <a:gdLst>
                  <a:gd name="T0" fmla="*/ 1 w 5"/>
                  <a:gd name="T1" fmla="*/ 4 h 5"/>
                  <a:gd name="T2" fmla="*/ 3 w 5"/>
                  <a:gd name="T3" fmla="*/ 1 h 5"/>
                  <a:gd name="T4" fmla="*/ 5 w 5"/>
                  <a:gd name="T5" fmla="*/ 0 h 5"/>
                  <a:gd name="T6" fmla="*/ 2 w 5"/>
                  <a:gd name="T7" fmla="*/ 0 h 5"/>
                  <a:gd name="T8" fmla="*/ 1 w 5"/>
                  <a:gd name="T9" fmla="*/ 4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1" y="4"/>
                    </a:moveTo>
                    <a:cubicBezTo>
                      <a:pt x="2" y="5"/>
                      <a:pt x="2" y="1"/>
                      <a:pt x="3" y="1"/>
                    </a:cubicBezTo>
                    <a:cubicBezTo>
                      <a:pt x="4" y="1"/>
                      <a:pt x="5" y="2"/>
                      <a:pt x="5" y="0"/>
                    </a:cubicBezTo>
                    <a:cubicBezTo>
                      <a:pt x="4" y="0"/>
                      <a:pt x="3" y="0"/>
                      <a:pt x="2" y="0"/>
                    </a:cubicBezTo>
                    <a:cubicBezTo>
                      <a:pt x="2" y="1"/>
                      <a:pt x="0" y="3"/>
                      <a:pt x="1"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8" name="Freeform 196"/>
              <p:cNvSpPr>
                <a:spLocks noChangeArrowheads="1"/>
              </p:cNvSpPr>
              <p:nvPr/>
            </p:nvSpPr>
            <p:spPr bwMode="auto">
              <a:xfrm>
                <a:off x="77788" y="544513"/>
                <a:ext cx="4763" cy="9525"/>
              </a:xfrm>
              <a:custGeom>
                <a:avLst/>
                <a:gdLst>
                  <a:gd name="T0" fmla="*/ 5 w 8"/>
                  <a:gd name="T1" fmla="*/ 9 h 13"/>
                  <a:gd name="T2" fmla="*/ 7 w 8"/>
                  <a:gd name="T3" fmla="*/ 2 h 13"/>
                  <a:gd name="T4" fmla="*/ 2 w 8"/>
                  <a:gd name="T5" fmla="*/ 6 h 13"/>
                  <a:gd name="T6" fmla="*/ 5 w 8"/>
                  <a:gd name="T7" fmla="*/ 9 h 13"/>
                  <a:gd name="T8" fmla="*/ 0 60000 65536"/>
                  <a:gd name="T9" fmla="*/ 0 60000 65536"/>
                  <a:gd name="T10" fmla="*/ 0 60000 65536"/>
                  <a:gd name="T11" fmla="*/ 0 60000 65536"/>
                  <a:gd name="T12" fmla="*/ 0 w 8"/>
                  <a:gd name="T13" fmla="*/ 0 h 13"/>
                  <a:gd name="T14" fmla="*/ 8 w 8"/>
                  <a:gd name="T15" fmla="*/ 13 h 13"/>
                </a:gdLst>
                <a:ahLst/>
                <a:cxnLst>
                  <a:cxn ang="T8">
                    <a:pos x="T0" y="T1"/>
                  </a:cxn>
                  <a:cxn ang="T9">
                    <a:pos x="T2" y="T3"/>
                  </a:cxn>
                  <a:cxn ang="T10">
                    <a:pos x="T4" y="T5"/>
                  </a:cxn>
                  <a:cxn ang="T11">
                    <a:pos x="T6" y="T7"/>
                  </a:cxn>
                </a:cxnLst>
                <a:rect l="T12" t="T13" r="T14" b="T15"/>
                <a:pathLst>
                  <a:path w="8" h="13">
                    <a:moveTo>
                      <a:pt x="5" y="9"/>
                    </a:moveTo>
                    <a:cubicBezTo>
                      <a:pt x="6" y="7"/>
                      <a:pt x="8" y="4"/>
                      <a:pt x="7" y="2"/>
                    </a:cubicBezTo>
                    <a:cubicBezTo>
                      <a:pt x="6" y="0"/>
                      <a:pt x="0" y="2"/>
                      <a:pt x="2" y="6"/>
                    </a:cubicBezTo>
                    <a:cubicBezTo>
                      <a:pt x="3" y="6"/>
                      <a:pt x="4" y="13"/>
                      <a:pt x="5"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59" name="Freeform 197"/>
              <p:cNvSpPr>
                <a:spLocks noChangeArrowheads="1"/>
              </p:cNvSpPr>
              <p:nvPr/>
            </p:nvSpPr>
            <p:spPr bwMode="auto">
              <a:xfrm>
                <a:off x="76200" y="601663"/>
                <a:ext cx="6350" cy="7938"/>
              </a:xfrm>
              <a:custGeom>
                <a:avLst/>
                <a:gdLst>
                  <a:gd name="T0" fmla="*/ 1 w 9"/>
                  <a:gd name="T1" fmla="*/ 6 h 11"/>
                  <a:gd name="T2" fmla="*/ 2 w 9"/>
                  <a:gd name="T3" fmla="*/ 10 h 11"/>
                  <a:gd name="T4" fmla="*/ 4 w 9"/>
                  <a:gd name="T5" fmla="*/ 7 h 11"/>
                  <a:gd name="T6" fmla="*/ 9 w 9"/>
                  <a:gd name="T7" fmla="*/ 3 h 11"/>
                  <a:gd name="T8" fmla="*/ 6 w 9"/>
                  <a:gd name="T9" fmla="*/ 0 h 11"/>
                  <a:gd name="T10" fmla="*/ 5 w 9"/>
                  <a:gd name="T11" fmla="*/ 4 h 11"/>
                  <a:gd name="T12" fmla="*/ 3 w 9"/>
                  <a:gd name="T13" fmla="*/ 5 h 11"/>
                  <a:gd name="T14" fmla="*/ 1 w 9"/>
                  <a:gd name="T15" fmla="*/ 6 h 11"/>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1"/>
                  <a:gd name="T26" fmla="*/ 9 w 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1">
                    <a:moveTo>
                      <a:pt x="1" y="6"/>
                    </a:moveTo>
                    <a:cubicBezTo>
                      <a:pt x="0" y="7"/>
                      <a:pt x="1" y="11"/>
                      <a:pt x="2" y="10"/>
                    </a:cubicBezTo>
                    <a:cubicBezTo>
                      <a:pt x="3" y="10"/>
                      <a:pt x="3" y="7"/>
                      <a:pt x="4" y="7"/>
                    </a:cubicBezTo>
                    <a:cubicBezTo>
                      <a:pt x="4" y="8"/>
                      <a:pt x="9" y="4"/>
                      <a:pt x="9" y="3"/>
                    </a:cubicBezTo>
                    <a:cubicBezTo>
                      <a:pt x="8" y="1"/>
                      <a:pt x="7" y="0"/>
                      <a:pt x="6" y="0"/>
                    </a:cubicBezTo>
                    <a:cubicBezTo>
                      <a:pt x="4" y="0"/>
                      <a:pt x="4" y="3"/>
                      <a:pt x="5" y="4"/>
                    </a:cubicBezTo>
                    <a:cubicBezTo>
                      <a:pt x="6" y="5"/>
                      <a:pt x="3" y="5"/>
                      <a:pt x="3" y="5"/>
                    </a:cubicBezTo>
                    <a:cubicBezTo>
                      <a:pt x="2" y="5"/>
                      <a:pt x="1" y="4"/>
                      <a:pt x="1"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0" name="Freeform 198"/>
              <p:cNvSpPr>
                <a:spLocks noChangeArrowheads="1"/>
              </p:cNvSpPr>
              <p:nvPr/>
            </p:nvSpPr>
            <p:spPr bwMode="auto">
              <a:xfrm>
                <a:off x="285750" y="811213"/>
                <a:ext cx="3175" cy="4763"/>
              </a:xfrm>
              <a:custGeom>
                <a:avLst/>
                <a:gdLst>
                  <a:gd name="T0" fmla="*/ 4 w 4"/>
                  <a:gd name="T1" fmla="*/ 4 h 7"/>
                  <a:gd name="T2" fmla="*/ 2 w 4"/>
                  <a:gd name="T3" fmla="*/ 3 h 7"/>
                  <a:gd name="T4" fmla="*/ 1 w 4"/>
                  <a:gd name="T5" fmla="*/ 5 h 7"/>
                  <a:gd name="T6" fmla="*/ 4 w 4"/>
                  <a:gd name="T7" fmla="*/ 4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4"/>
                    </a:moveTo>
                    <a:cubicBezTo>
                      <a:pt x="2" y="3"/>
                      <a:pt x="2" y="3"/>
                      <a:pt x="2" y="3"/>
                    </a:cubicBezTo>
                    <a:cubicBezTo>
                      <a:pt x="0" y="0"/>
                      <a:pt x="1" y="4"/>
                      <a:pt x="1" y="5"/>
                    </a:cubicBezTo>
                    <a:cubicBezTo>
                      <a:pt x="2" y="7"/>
                      <a:pt x="4" y="6"/>
                      <a:pt x="4"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1" name="Freeform 199"/>
              <p:cNvSpPr>
                <a:spLocks noChangeArrowheads="1"/>
              </p:cNvSpPr>
              <p:nvPr/>
            </p:nvSpPr>
            <p:spPr bwMode="auto">
              <a:xfrm>
                <a:off x="193675" y="596900"/>
                <a:ext cx="6350" cy="7938"/>
              </a:xfrm>
              <a:custGeom>
                <a:avLst/>
                <a:gdLst>
                  <a:gd name="T0" fmla="*/ 4 w 8"/>
                  <a:gd name="T1" fmla="*/ 0 h 11"/>
                  <a:gd name="T2" fmla="*/ 1 w 8"/>
                  <a:gd name="T3" fmla="*/ 2 h 11"/>
                  <a:gd name="T4" fmla="*/ 1 w 8"/>
                  <a:gd name="T5" fmla="*/ 7 h 11"/>
                  <a:gd name="T6" fmla="*/ 2 w 8"/>
                  <a:gd name="T7" fmla="*/ 11 h 11"/>
                  <a:gd name="T8" fmla="*/ 4 w 8"/>
                  <a:gd name="T9" fmla="*/ 9 h 11"/>
                  <a:gd name="T10" fmla="*/ 8 w 8"/>
                  <a:gd name="T11" fmla="*/ 5 h 11"/>
                  <a:gd name="T12" fmla="*/ 4 w 8"/>
                  <a:gd name="T13" fmla="*/ 0 h 11"/>
                  <a:gd name="T14" fmla="*/ 0 60000 65536"/>
                  <a:gd name="T15" fmla="*/ 0 60000 65536"/>
                  <a:gd name="T16" fmla="*/ 0 60000 65536"/>
                  <a:gd name="T17" fmla="*/ 0 60000 65536"/>
                  <a:gd name="T18" fmla="*/ 0 60000 65536"/>
                  <a:gd name="T19" fmla="*/ 0 60000 65536"/>
                  <a:gd name="T20" fmla="*/ 0 60000 65536"/>
                  <a:gd name="T21" fmla="*/ 0 w 8"/>
                  <a:gd name="T22" fmla="*/ 0 h 11"/>
                  <a:gd name="T23" fmla="*/ 8 w 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1">
                    <a:moveTo>
                      <a:pt x="4" y="0"/>
                    </a:moveTo>
                    <a:cubicBezTo>
                      <a:pt x="3" y="0"/>
                      <a:pt x="2" y="1"/>
                      <a:pt x="1" y="2"/>
                    </a:cubicBezTo>
                    <a:cubicBezTo>
                      <a:pt x="0" y="4"/>
                      <a:pt x="1" y="5"/>
                      <a:pt x="1" y="7"/>
                    </a:cubicBezTo>
                    <a:cubicBezTo>
                      <a:pt x="1" y="8"/>
                      <a:pt x="1" y="10"/>
                      <a:pt x="2" y="11"/>
                    </a:cubicBezTo>
                    <a:cubicBezTo>
                      <a:pt x="3" y="11"/>
                      <a:pt x="4" y="10"/>
                      <a:pt x="4" y="9"/>
                    </a:cubicBezTo>
                    <a:cubicBezTo>
                      <a:pt x="5" y="7"/>
                      <a:pt x="7" y="7"/>
                      <a:pt x="8" y="5"/>
                    </a:cubicBezTo>
                    <a:cubicBezTo>
                      <a:pt x="8" y="2"/>
                      <a:pt x="6" y="0"/>
                      <a:pt x="4"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2" name="Freeform 200"/>
              <p:cNvSpPr>
                <a:spLocks noChangeArrowheads="1"/>
              </p:cNvSpPr>
              <p:nvPr/>
            </p:nvSpPr>
            <p:spPr bwMode="auto">
              <a:xfrm>
                <a:off x="192088" y="582613"/>
                <a:ext cx="7938" cy="12700"/>
              </a:xfrm>
              <a:custGeom>
                <a:avLst/>
                <a:gdLst>
                  <a:gd name="T0" fmla="*/ 7 w 10"/>
                  <a:gd name="T1" fmla="*/ 3 h 17"/>
                  <a:gd name="T2" fmla="*/ 3 w 10"/>
                  <a:gd name="T3" fmla="*/ 0 h 17"/>
                  <a:gd name="T4" fmla="*/ 3 w 10"/>
                  <a:gd name="T5" fmla="*/ 10 h 17"/>
                  <a:gd name="T6" fmla="*/ 2 w 10"/>
                  <a:gd name="T7" fmla="*/ 16 h 17"/>
                  <a:gd name="T8" fmla="*/ 5 w 10"/>
                  <a:gd name="T9" fmla="*/ 15 h 17"/>
                  <a:gd name="T10" fmla="*/ 9 w 10"/>
                  <a:gd name="T11" fmla="*/ 14 h 17"/>
                  <a:gd name="T12" fmla="*/ 9 w 10"/>
                  <a:gd name="T13" fmla="*/ 9 h 17"/>
                  <a:gd name="T14" fmla="*/ 7 w 10"/>
                  <a:gd name="T15" fmla="*/ 3 h 17"/>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7"/>
                  <a:gd name="T26" fmla="*/ 10 w 10"/>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7">
                    <a:moveTo>
                      <a:pt x="7" y="3"/>
                    </a:moveTo>
                    <a:cubicBezTo>
                      <a:pt x="6" y="1"/>
                      <a:pt x="3" y="1"/>
                      <a:pt x="3" y="0"/>
                    </a:cubicBezTo>
                    <a:cubicBezTo>
                      <a:pt x="0" y="3"/>
                      <a:pt x="3" y="7"/>
                      <a:pt x="3" y="10"/>
                    </a:cubicBezTo>
                    <a:cubicBezTo>
                      <a:pt x="3" y="12"/>
                      <a:pt x="2" y="14"/>
                      <a:pt x="2" y="16"/>
                    </a:cubicBezTo>
                    <a:cubicBezTo>
                      <a:pt x="3" y="17"/>
                      <a:pt x="5" y="16"/>
                      <a:pt x="5" y="15"/>
                    </a:cubicBezTo>
                    <a:cubicBezTo>
                      <a:pt x="7" y="12"/>
                      <a:pt x="7" y="15"/>
                      <a:pt x="9" y="14"/>
                    </a:cubicBezTo>
                    <a:cubicBezTo>
                      <a:pt x="10" y="14"/>
                      <a:pt x="9" y="10"/>
                      <a:pt x="9" y="9"/>
                    </a:cubicBezTo>
                    <a:cubicBezTo>
                      <a:pt x="8" y="7"/>
                      <a:pt x="8" y="5"/>
                      <a:pt x="7"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3" name="Freeform 201"/>
              <p:cNvSpPr>
                <a:spLocks noChangeArrowheads="1"/>
              </p:cNvSpPr>
              <p:nvPr/>
            </p:nvSpPr>
            <p:spPr bwMode="auto">
              <a:xfrm>
                <a:off x="311150" y="873125"/>
                <a:ext cx="6350" cy="6350"/>
              </a:xfrm>
              <a:custGeom>
                <a:avLst/>
                <a:gdLst>
                  <a:gd name="T0" fmla="*/ 7 w 7"/>
                  <a:gd name="T1" fmla="*/ 5 h 7"/>
                  <a:gd name="T2" fmla="*/ 5 w 7"/>
                  <a:gd name="T3" fmla="*/ 1 h 7"/>
                  <a:gd name="T4" fmla="*/ 1 w 7"/>
                  <a:gd name="T5" fmla="*/ 0 h 7"/>
                  <a:gd name="T6" fmla="*/ 2 w 7"/>
                  <a:gd name="T7" fmla="*/ 4 h 7"/>
                  <a:gd name="T8" fmla="*/ 7 w 7"/>
                  <a:gd name="T9" fmla="*/ 5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cubicBezTo>
                      <a:pt x="7" y="4"/>
                      <a:pt x="5" y="3"/>
                      <a:pt x="5" y="1"/>
                    </a:cubicBezTo>
                    <a:cubicBezTo>
                      <a:pt x="4" y="1"/>
                      <a:pt x="2" y="0"/>
                      <a:pt x="1" y="0"/>
                    </a:cubicBezTo>
                    <a:cubicBezTo>
                      <a:pt x="0" y="1"/>
                      <a:pt x="1" y="3"/>
                      <a:pt x="2" y="4"/>
                    </a:cubicBezTo>
                    <a:cubicBezTo>
                      <a:pt x="3" y="5"/>
                      <a:pt x="6" y="7"/>
                      <a:pt x="7"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4" name="Freeform 202"/>
              <p:cNvSpPr>
                <a:spLocks noChangeArrowheads="1"/>
              </p:cNvSpPr>
              <p:nvPr/>
            </p:nvSpPr>
            <p:spPr bwMode="auto">
              <a:xfrm>
                <a:off x="300038" y="868363"/>
                <a:ext cx="7938" cy="7938"/>
              </a:xfrm>
              <a:custGeom>
                <a:avLst/>
                <a:gdLst>
                  <a:gd name="T0" fmla="*/ 4 w 10"/>
                  <a:gd name="T1" fmla="*/ 9 h 11"/>
                  <a:gd name="T2" fmla="*/ 9 w 10"/>
                  <a:gd name="T3" fmla="*/ 9 h 11"/>
                  <a:gd name="T4" fmla="*/ 7 w 10"/>
                  <a:gd name="T5" fmla="*/ 5 h 11"/>
                  <a:gd name="T6" fmla="*/ 4 w 10"/>
                  <a:gd name="T7" fmla="*/ 9 h 11"/>
                  <a:gd name="T8" fmla="*/ 0 60000 65536"/>
                  <a:gd name="T9" fmla="*/ 0 60000 65536"/>
                  <a:gd name="T10" fmla="*/ 0 60000 65536"/>
                  <a:gd name="T11" fmla="*/ 0 60000 65536"/>
                  <a:gd name="T12" fmla="*/ 0 w 10"/>
                  <a:gd name="T13" fmla="*/ 0 h 11"/>
                  <a:gd name="T14" fmla="*/ 10 w 10"/>
                  <a:gd name="T15" fmla="*/ 11 h 11"/>
                </a:gdLst>
                <a:ahLst/>
                <a:cxnLst>
                  <a:cxn ang="T8">
                    <a:pos x="T0" y="T1"/>
                  </a:cxn>
                  <a:cxn ang="T9">
                    <a:pos x="T2" y="T3"/>
                  </a:cxn>
                  <a:cxn ang="T10">
                    <a:pos x="T4" y="T5"/>
                  </a:cxn>
                  <a:cxn ang="T11">
                    <a:pos x="T6" y="T7"/>
                  </a:cxn>
                </a:cxnLst>
                <a:rect l="T12" t="T13" r="T14" b="T15"/>
                <a:pathLst>
                  <a:path w="10" h="11">
                    <a:moveTo>
                      <a:pt x="4" y="9"/>
                    </a:moveTo>
                    <a:cubicBezTo>
                      <a:pt x="6" y="10"/>
                      <a:pt x="9" y="11"/>
                      <a:pt x="9" y="9"/>
                    </a:cubicBezTo>
                    <a:cubicBezTo>
                      <a:pt x="10" y="7"/>
                      <a:pt x="7" y="7"/>
                      <a:pt x="7" y="5"/>
                    </a:cubicBezTo>
                    <a:cubicBezTo>
                      <a:pt x="1" y="0"/>
                      <a:pt x="0" y="5"/>
                      <a:pt x="4"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5" name="Freeform 203"/>
              <p:cNvSpPr>
                <a:spLocks noChangeArrowheads="1"/>
              </p:cNvSpPr>
              <p:nvPr/>
            </p:nvSpPr>
            <p:spPr bwMode="auto">
              <a:xfrm>
                <a:off x="295275" y="817563"/>
                <a:ext cx="7938" cy="4763"/>
              </a:xfrm>
              <a:custGeom>
                <a:avLst/>
                <a:gdLst>
                  <a:gd name="T0" fmla="*/ 2 w 11"/>
                  <a:gd name="T1" fmla="*/ 4 h 8"/>
                  <a:gd name="T2" fmla="*/ 7 w 11"/>
                  <a:gd name="T3" fmla="*/ 8 h 8"/>
                  <a:gd name="T4" fmla="*/ 9 w 11"/>
                  <a:gd name="T5" fmla="*/ 4 h 8"/>
                  <a:gd name="T6" fmla="*/ 2 w 11"/>
                  <a:gd name="T7" fmla="*/ 4 h 8"/>
                  <a:gd name="T8" fmla="*/ 0 60000 65536"/>
                  <a:gd name="T9" fmla="*/ 0 60000 65536"/>
                  <a:gd name="T10" fmla="*/ 0 60000 65536"/>
                  <a:gd name="T11" fmla="*/ 0 60000 65536"/>
                  <a:gd name="T12" fmla="*/ 0 w 11"/>
                  <a:gd name="T13" fmla="*/ 0 h 8"/>
                  <a:gd name="T14" fmla="*/ 11 w 11"/>
                  <a:gd name="T15" fmla="*/ 8 h 8"/>
                </a:gdLst>
                <a:ahLst/>
                <a:cxnLst>
                  <a:cxn ang="T8">
                    <a:pos x="T0" y="T1"/>
                  </a:cxn>
                  <a:cxn ang="T9">
                    <a:pos x="T2" y="T3"/>
                  </a:cxn>
                  <a:cxn ang="T10">
                    <a:pos x="T4" y="T5"/>
                  </a:cxn>
                  <a:cxn ang="T11">
                    <a:pos x="T6" y="T7"/>
                  </a:cxn>
                </a:cxnLst>
                <a:rect l="T12" t="T13" r="T14" b="T15"/>
                <a:pathLst>
                  <a:path w="11" h="8">
                    <a:moveTo>
                      <a:pt x="2" y="4"/>
                    </a:moveTo>
                    <a:cubicBezTo>
                      <a:pt x="3" y="6"/>
                      <a:pt x="5" y="7"/>
                      <a:pt x="7" y="8"/>
                    </a:cubicBezTo>
                    <a:cubicBezTo>
                      <a:pt x="9" y="8"/>
                      <a:pt x="11" y="6"/>
                      <a:pt x="9" y="4"/>
                    </a:cubicBezTo>
                    <a:cubicBezTo>
                      <a:pt x="7" y="3"/>
                      <a:pt x="0" y="0"/>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6" name="Freeform 204"/>
              <p:cNvSpPr>
                <a:spLocks noChangeArrowheads="1"/>
              </p:cNvSpPr>
              <p:nvPr/>
            </p:nvSpPr>
            <p:spPr bwMode="auto">
              <a:xfrm>
                <a:off x="114300" y="557213"/>
                <a:ext cx="9525" cy="17463"/>
              </a:xfrm>
              <a:custGeom>
                <a:avLst/>
                <a:gdLst>
                  <a:gd name="T0" fmla="*/ 10 w 12"/>
                  <a:gd name="T1" fmla="*/ 1 h 24"/>
                  <a:gd name="T2" fmla="*/ 7 w 12"/>
                  <a:gd name="T3" fmla="*/ 7 h 24"/>
                  <a:gd name="T4" fmla="*/ 2 w 12"/>
                  <a:gd name="T5" fmla="*/ 16 h 24"/>
                  <a:gd name="T6" fmla="*/ 0 w 12"/>
                  <a:gd name="T7" fmla="*/ 21 h 24"/>
                  <a:gd name="T8" fmla="*/ 2 w 12"/>
                  <a:gd name="T9" fmla="*/ 23 h 24"/>
                  <a:gd name="T10" fmla="*/ 5 w 12"/>
                  <a:gd name="T11" fmla="*/ 22 h 24"/>
                  <a:gd name="T12" fmla="*/ 10 w 12"/>
                  <a:gd name="T13" fmla="*/ 16 h 24"/>
                  <a:gd name="T14" fmla="*/ 10 w 12"/>
                  <a:gd name="T15" fmla="*/ 6 h 24"/>
                  <a:gd name="T16" fmla="*/ 10 w 12"/>
                  <a:gd name="T17" fmla="*/ 1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0" y="1"/>
                    </a:moveTo>
                    <a:cubicBezTo>
                      <a:pt x="8" y="2"/>
                      <a:pt x="7" y="4"/>
                      <a:pt x="7" y="7"/>
                    </a:cubicBezTo>
                    <a:cubicBezTo>
                      <a:pt x="7" y="12"/>
                      <a:pt x="3" y="13"/>
                      <a:pt x="2" y="16"/>
                    </a:cubicBezTo>
                    <a:cubicBezTo>
                      <a:pt x="1" y="17"/>
                      <a:pt x="0" y="19"/>
                      <a:pt x="0" y="21"/>
                    </a:cubicBezTo>
                    <a:cubicBezTo>
                      <a:pt x="0" y="22"/>
                      <a:pt x="1" y="23"/>
                      <a:pt x="2" y="23"/>
                    </a:cubicBezTo>
                    <a:cubicBezTo>
                      <a:pt x="4" y="24"/>
                      <a:pt x="3" y="23"/>
                      <a:pt x="5" y="22"/>
                    </a:cubicBezTo>
                    <a:cubicBezTo>
                      <a:pt x="6" y="19"/>
                      <a:pt x="9" y="19"/>
                      <a:pt x="10" y="16"/>
                    </a:cubicBezTo>
                    <a:cubicBezTo>
                      <a:pt x="12" y="13"/>
                      <a:pt x="9" y="10"/>
                      <a:pt x="10" y="6"/>
                    </a:cubicBezTo>
                    <a:cubicBezTo>
                      <a:pt x="11" y="5"/>
                      <a:pt x="12" y="0"/>
                      <a:pt x="1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7" name="Freeform 205"/>
              <p:cNvSpPr>
                <a:spLocks noChangeArrowheads="1"/>
              </p:cNvSpPr>
              <p:nvPr/>
            </p:nvSpPr>
            <p:spPr bwMode="auto">
              <a:xfrm>
                <a:off x="96838" y="595313"/>
                <a:ext cx="3175" cy="3175"/>
              </a:xfrm>
              <a:custGeom>
                <a:avLst/>
                <a:gdLst>
                  <a:gd name="T0" fmla="*/ 1 w 4"/>
                  <a:gd name="T1" fmla="*/ 0 h 5"/>
                  <a:gd name="T2" fmla="*/ 0 w 4"/>
                  <a:gd name="T3" fmla="*/ 3 h 5"/>
                  <a:gd name="T4" fmla="*/ 2 w 4"/>
                  <a:gd name="T5" fmla="*/ 5 h 5"/>
                  <a:gd name="T6" fmla="*/ 1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1" y="0"/>
                    </a:moveTo>
                    <a:cubicBezTo>
                      <a:pt x="0" y="0"/>
                      <a:pt x="0" y="2"/>
                      <a:pt x="0" y="3"/>
                    </a:cubicBezTo>
                    <a:cubicBezTo>
                      <a:pt x="0" y="5"/>
                      <a:pt x="2" y="5"/>
                      <a:pt x="2" y="5"/>
                    </a:cubicBezTo>
                    <a:cubicBezTo>
                      <a:pt x="4" y="5"/>
                      <a:pt x="3"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8" name="Freeform 206"/>
              <p:cNvSpPr>
                <a:spLocks noChangeArrowheads="1"/>
              </p:cNvSpPr>
              <p:nvPr/>
            </p:nvSpPr>
            <p:spPr bwMode="auto">
              <a:xfrm>
                <a:off x="196850" y="608013"/>
                <a:ext cx="6350" cy="14288"/>
              </a:xfrm>
              <a:custGeom>
                <a:avLst/>
                <a:gdLst>
                  <a:gd name="T0" fmla="*/ 5 w 10"/>
                  <a:gd name="T1" fmla="*/ 3 h 18"/>
                  <a:gd name="T2" fmla="*/ 1 w 10"/>
                  <a:gd name="T3" fmla="*/ 1 h 18"/>
                  <a:gd name="T4" fmla="*/ 0 w 10"/>
                  <a:gd name="T5" fmla="*/ 5 h 18"/>
                  <a:gd name="T6" fmla="*/ 2 w 10"/>
                  <a:gd name="T7" fmla="*/ 9 h 18"/>
                  <a:gd name="T8" fmla="*/ 6 w 10"/>
                  <a:gd name="T9" fmla="*/ 17 h 18"/>
                  <a:gd name="T10" fmla="*/ 4 w 10"/>
                  <a:gd name="T11" fmla="*/ 8 h 18"/>
                  <a:gd name="T12" fmla="*/ 5 w 10"/>
                  <a:gd name="T13" fmla="*/ 3 h 18"/>
                  <a:gd name="T14" fmla="*/ 0 60000 65536"/>
                  <a:gd name="T15" fmla="*/ 0 60000 65536"/>
                  <a:gd name="T16" fmla="*/ 0 60000 65536"/>
                  <a:gd name="T17" fmla="*/ 0 60000 65536"/>
                  <a:gd name="T18" fmla="*/ 0 60000 65536"/>
                  <a:gd name="T19" fmla="*/ 0 60000 65536"/>
                  <a:gd name="T20" fmla="*/ 0 60000 65536"/>
                  <a:gd name="T21" fmla="*/ 0 w 10"/>
                  <a:gd name="T22" fmla="*/ 0 h 18"/>
                  <a:gd name="T23" fmla="*/ 10 w 1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8">
                    <a:moveTo>
                      <a:pt x="5" y="3"/>
                    </a:moveTo>
                    <a:cubicBezTo>
                      <a:pt x="5" y="3"/>
                      <a:pt x="1" y="0"/>
                      <a:pt x="1" y="1"/>
                    </a:cubicBezTo>
                    <a:cubicBezTo>
                      <a:pt x="1" y="3"/>
                      <a:pt x="0" y="3"/>
                      <a:pt x="0" y="5"/>
                    </a:cubicBezTo>
                    <a:cubicBezTo>
                      <a:pt x="1" y="7"/>
                      <a:pt x="2" y="8"/>
                      <a:pt x="2" y="9"/>
                    </a:cubicBezTo>
                    <a:cubicBezTo>
                      <a:pt x="3" y="12"/>
                      <a:pt x="4" y="16"/>
                      <a:pt x="6" y="17"/>
                    </a:cubicBezTo>
                    <a:cubicBezTo>
                      <a:pt x="10" y="18"/>
                      <a:pt x="5" y="9"/>
                      <a:pt x="4" y="8"/>
                    </a:cubicBezTo>
                    <a:cubicBezTo>
                      <a:pt x="3" y="6"/>
                      <a:pt x="6" y="6"/>
                      <a:pt x="5"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69" name="Freeform 207"/>
              <p:cNvSpPr>
                <a:spLocks noChangeArrowheads="1"/>
              </p:cNvSpPr>
              <p:nvPr/>
            </p:nvSpPr>
            <p:spPr bwMode="auto">
              <a:xfrm>
                <a:off x="180975" y="558800"/>
                <a:ext cx="7938" cy="12700"/>
              </a:xfrm>
              <a:custGeom>
                <a:avLst/>
                <a:gdLst>
                  <a:gd name="T0" fmla="*/ 12 w 12"/>
                  <a:gd name="T1" fmla="*/ 12 h 18"/>
                  <a:gd name="T2" fmla="*/ 9 w 12"/>
                  <a:gd name="T3" fmla="*/ 9 h 18"/>
                  <a:gd name="T4" fmla="*/ 6 w 12"/>
                  <a:gd name="T5" fmla="*/ 3 h 18"/>
                  <a:gd name="T6" fmla="*/ 1 w 12"/>
                  <a:gd name="T7" fmla="*/ 9 h 18"/>
                  <a:gd name="T8" fmla="*/ 4 w 12"/>
                  <a:gd name="T9" fmla="*/ 11 h 18"/>
                  <a:gd name="T10" fmla="*/ 6 w 12"/>
                  <a:gd name="T11" fmla="*/ 13 h 18"/>
                  <a:gd name="T12" fmla="*/ 12 w 12"/>
                  <a:gd name="T13" fmla="*/ 12 h 18"/>
                  <a:gd name="T14" fmla="*/ 0 60000 65536"/>
                  <a:gd name="T15" fmla="*/ 0 60000 65536"/>
                  <a:gd name="T16" fmla="*/ 0 60000 65536"/>
                  <a:gd name="T17" fmla="*/ 0 60000 65536"/>
                  <a:gd name="T18" fmla="*/ 0 60000 65536"/>
                  <a:gd name="T19" fmla="*/ 0 60000 65536"/>
                  <a:gd name="T20" fmla="*/ 0 60000 65536"/>
                  <a:gd name="T21" fmla="*/ 0 w 12"/>
                  <a:gd name="T22" fmla="*/ 0 h 18"/>
                  <a:gd name="T23" fmla="*/ 12 w 12"/>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8">
                    <a:moveTo>
                      <a:pt x="12" y="12"/>
                    </a:moveTo>
                    <a:cubicBezTo>
                      <a:pt x="12" y="10"/>
                      <a:pt x="10" y="10"/>
                      <a:pt x="9" y="9"/>
                    </a:cubicBezTo>
                    <a:cubicBezTo>
                      <a:pt x="8" y="7"/>
                      <a:pt x="7" y="5"/>
                      <a:pt x="6" y="3"/>
                    </a:cubicBezTo>
                    <a:cubicBezTo>
                      <a:pt x="3" y="0"/>
                      <a:pt x="0" y="3"/>
                      <a:pt x="1" y="9"/>
                    </a:cubicBezTo>
                    <a:cubicBezTo>
                      <a:pt x="1" y="11"/>
                      <a:pt x="2" y="11"/>
                      <a:pt x="4" y="11"/>
                    </a:cubicBezTo>
                    <a:cubicBezTo>
                      <a:pt x="5" y="11"/>
                      <a:pt x="5" y="12"/>
                      <a:pt x="6" y="13"/>
                    </a:cubicBezTo>
                    <a:cubicBezTo>
                      <a:pt x="8" y="15"/>
                      <a:pt x="12" y="18"/>
                      <a:pt x="12" y="1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0" name="Freeform 208"/>
              <p:cNvSpPr>
                <a:spLocks noChangeArrowheads="1"/>
              </p:cNvSpPr>
              <p:nvPr/>
            </p:nvSpPr>
            <p:spPr bwMode="auto">
              <a:xfrm>
                <a:off x="185738" y="573088"/>
                <a:ext cx="3175" cy="4763"/>
              </a:xfrm>
              <a:custGeom>
                <a:avLst/>
                <a:gdLst>
                  <a:gd name="T0" fmla="*/ 2 w 5"/>
                  <a:gd name="T1" fmla="*/ 5 h 7"/>
                  <a:gd name="T2" fmla="*/ 4 w 5"/>
                  <a:gd name="T3" fmla="*/ 2 h 7"/>
                  <a:gd name="T4" fmla="*/ 2 w 5"/>
                  <a:gd name="T5" fmla="*/ 5 h 7"/>
                  <a:gd name="T6" fmla="*/ 0 60000 65536"/>
                  <a:gd name="T7" fmla="*/ 0 60000 65536"/>
                  <a:gd name="T8" fmla="*/ 0 60000 65536"/>
                  <a:gd name="T9" fmla="*/ 0 w 5"/>
                  <a:gd name="T10" fmla="*/ 0 h 7"/>
                  <a:gd name="T11" fmla="*/ 5 w 5"/>
                  <a:gd name="T12" fmla="*/ 7 h 7"/>
                </a:gdLst>
                <a:ahLst/>
                <a:cxnLst>
                  <a:cxn ang="T6">
                    <a:pos x="T0" y="T1"/>
                  </a:cxn>
                  <a:cxn ang="T7">
                    <a:pos x="T2" y="T3"/>
                  </a:cxn>
                  <a:cxn ang="T8">
                    <a:pos x="T4" y="T5"/>
                  </a:cxn>
                </a:cxnLst>
                <a:rect l="T9" t="T10" r="T11" b="T12"/>
                <a:pathLst>
                  <a:path w="5" h="7">
                    <a:moveTo>
                      <a:pt x="2" y="5"/>
                    </a:moveTo>
                    <a:cubicBezTo>
                      <a:pt x="5" y="7"/>
                      <a:pt x="5" y="1"/>
                      <a:pt x="4" y="2"/>
                    </a:cubicBezTo>
                    <a:cubicBezTo>
                      <a:pt x="2" y="0"/>
                      <a:pt x="0" y="4"/>
                      <a:pt x="2"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1" name="Freeform 209"/>
              <p:cNvSpPr>
                <a:spLocks noChangeArrowheads="1"/>
              </p:cNvSpPr>
              <p:nvPr/>
            </p:nvSpPr>
            <p:spPr bwMode="auto">
              <a:xfrm>
                <a:off x="628650" y="904875"/>
                <a:ext cx="3175" cy="3175"/>
              </a:xfrm>
              <a:custGeom>
                <a:avLst/>
                <a:gdLst>
                  <a:gd name="T0" fmla="*/ 2 w 3"/>
                  <a:gd name="T1" fmla="*/ 2 h 3"/>
                  <a:gd name="T2" fmla="*/ 1 w 3"/>
                  <a:gd name="T3" fmla="*/ 0 h 3"/>
                  <a:gd name="T4" fmla="*/ 0 w 3"/>
                  <a:gd name="T5" fmla="*/ 2 h 3"/>
                  <a:gd name="T6" fmla="*/ 2 w 3"/>
                  <a:gd name="T7" fmla="*/ 2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2" y="2"/>
                    </a:moveTo>
                    <a:cubicBezTo>
                      <a:pt x="3" y="1"/>
                      <a:pt x="2" y="1"/>
                      <a:pt x="1" y="0"/>
                    </a:cubicBezTo>
                    <a:cubicBezTo>
                      <a:pt x="1" y="1"/>
                      <a:pt x="0" y="2"/>
                      <a:pt x="0" y="2"/>
                    </a:cubicBezTo>
                    <a:cubicBezTo>
                      <a:pt x="0" y="3"/>
                      <a:pt x="1" y="3"/>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2" name="Freeform 210"/>
              <p:cNvSpPr>
                <a:spLocks noChangeArrowheads="1"/>
              </p:cNvSpPr>
              <p:nvPr/>
            </p:nvSpPr>
            <p:spPr bwMode="auto">
              <a:xfrm>
                <a:off x="1063625" y="793750"/>
                <a:ext cx="4763" cy="12700"/>
              </a:xfrm>
              <a:custGeom>
                <a:avLst/>
                <a:gdLst>
                  <a:gd name="T0" fmla="*/ 3 w 6"/>
                  <a:gd name="T1" fmla="*/ 13 h 16"/>
                  <a:gd name="T2" fmla="*/ 6 w 6"/>
                  <a:gd name="T3" fmla="*/ 8 h 16"/>
                  <a:gd name="T4" fmla="*/ 5 w 6"/>
                  <a:gd name="T5" fmla="*/ 3 h 16"/>
                  <a:gd name="T6" fmla="*/ 3 w 6"/>
                  <a:gd name="T7" fmla="*/ 0 h 16"/>
                  <a:gd name="T8" fmla="*/ 1 w 6"/>
                  <a:gd name="T9" fmla="*/ 6 h 16"/>
                  <a:gd name="T10" fmla="*/ 0 w 6"/>
                  <a:gd name="T11" fmla="*/ 11 h 16"/>
                  <a:gd name="T12" fmla="*/ 0 w 6"/>
                  <a:gd name="T13" fmla="*/ 15 h 16"/>
                  <a:gd name="T14" fmla="*/ 3 w 6"/>
                  <a:gd name="T15" fmla="*/ 13 h 1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6"/>
                  <a:gd name="T26" fmla="*/ 6 w 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6">
                    <a:moveTo>
                      <a:pt x="3" y="13"/>
                    </a:moveTo>
                    <a:cubicBezTo>
                      <a:pt x="4" y="11"/>
                      <a:pt x="5" y="10"/>
                      <a:pt x="6" y="8"/>
                    </a:cubicBezTo>
                    <a:cubicBezTo>
                      <a:pt x="6" y="6"/>
                      <a:pt x="6" y="4"/>
                      <a:pt x="5" y="3"/>
                    </a:cubicBezTo>
                    <a:cubicBezTo>
                      <a:pt x="5" y="1"/>
                      <a:pt x="4" y="0"/>
                      <a:pt x="3" y="0"/>
                    </a:cubicBezTo>
                    <a:cubicBezTo>
                      <a:pt x="2" y="1"/>
                      <a:pt x="1" y="5"/>
                      <a:pt x="1" y="6"/>
                    </a:cubicBezTo>
                    <a:cubicBezTo>
                      <a:pt x="0" y="8"/>
                      <a:pt x="0" y="9"/>
                      <a:pt x="0" y="11"/>
                    </a:cubicBezTo>
                    <a:cubicBezTo>
                      <a:pt x="0" y="12"/>
                      <a:pt x="0" y="14"/>
                      <a:pt x="0" y="15"/>
                    </a:cubicBezTo>
                    <a:cubicBezTo>
                      <a:pt x="1" y="16"/>
                      <a:pt x="2" y="14"/>
                      <a:pt x="3"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3" name="Freeform 211"/>
              <p:cNvSpPr>
                <a:spLocks noChangeArrowheads="1"/>
              </p:cNvSpPr>
              <p:nvPr/>
            </p:nvSpPr>
            <p:spPr bwMode="auto">
              <a:xfrm>
                <a:off x="965200" y="884238"/>
                <a:ext cx="25400" cy="50800"/>
              </a:xfrm>
              <a:custGeom>
                <a:avLst/>
                <a:gdLst>
                  <a:gd name="T0" fmla="*/ 3 w 34"/>
                  <a:gd name="T1" fmla="*/ 65 h 66"/>
                  <a:gd name="T2" fmla="*/ 9 w 34"/>
                  <a:gd name="T3" fmla="*/ 62 h 66"/>
                  <a:gd name="T4" fmla="*/ 11 w 34"/>
                  <a:gd name="T5" fmla="*/ 59 h 66"/>
                  <a:gd name="T6" fmla="*/ 14 w 34"/>
                  <a:gd name="T7" fmla="*/ 53 h 66"/>
                  <a:gd name="T8" fmla="*/ 19 w 34"/>
                  <a:gd name="T9" fmla="*/ 43 h 66"/>
                  <a:gd name="T10" fmla="*/ 25 w 34"/>
                  <a:gd name="T11" fmla="*/ 31 h 66"/>
                  <a:gd name="T12" fmla="*/ 27 w 34"/>
                  <a:gd name="T13" fmla="*/ 26 h 66"/>
                  <a:gd name="T14" fmla="*/ 29 w 34"/>
                  <a:gd name="T15" fmla="*/ 23 h 66"/>
                  <a:gd name="T16" fmla="*/ 31 w 34"/>
                  <a:gd name="T17" fmla="*/ 17 h 66"/>
                  <a:gd name="T18" fmla="*/ 33 w 34"/>
                  <a:gd name="T19" fmla="*/ 13 h 66"/>
                  <a:gd name="T20" fmla="*/ 33 w 34"/>
                  <a:gd name="T21" fmla="*/ 9 h 66"/>
                  <a:gd name="T22" fmla="*/ 32 w 34"/>
                  <a:gd name="T23" fmla="*/ 4 h 66"/>
                  <a:gd name="T24" fmla="*/ 30 w 34"/>
                  <a:gd name="T25" fmla="*/ 7 h 66"/>
                  <a:gd name="T26" fmla="*/ 27 w 34"/>
                  <a:gd name="T27" fmla="*/ 9 h 66"/>
                  <a:gd name="T28" fmla="*/ 26 w 34"/>
                  <a:gd name="T29" fmla="*/ 12 h 66"/>
                  <a:gd name="T30" fmla="*/ 27 w 34"/>
                  <a:gd name="T31" fmla="*/ 13 h 66"/>
                  <a:gd name="T32" fmla="*/ 23 w 34"/>
                  <a:gd name="T33" fmla="*/ 18 h 66"/>
                  <a:gd name="T34" fmla="*/ 20 w 34"/>
                  <a:gd name="T35" fmla="*/ 21 h 66"/>
                  <a:gd name="T36" fmla="*/ 17 w 34"/>
                  <a:gd name="T37" fmla="*/ 23 h 66"/>
                  <a:gd name="T38" fmla="*/ 13 w 34"/>
                  <a:gd name="T39" fmla="*/ 28 h 66"/>
                  <a:gd name="T40" fmla="*/ 12 w 34"/>
                  <a:gd name="T41" fmla="*/ 32 h 66"/>
                  <a:gd name="T42" fmla="*/ 10 w 34"/>
                  <a:gd name="T43" fmla="*/ 38 h 66"/>
                  <a:gd name="T44" fmla="*/ 6 w 34"/>
                  <a:gd name="T45" fmla="*/ 47 h 66"/>
                  <a:gd name="T46" fmla="*/ 4 w 34"/>
                  <a:gd name="T47" fmla="*/ 51 h 66"/>
                  <a:gd name="T48" fmla="*/ 2 w 34"/>
                  <a:gd name="T49" fmla="*/ 55 h 66"/>
                  <a:gd name="T50" fmla="*/ 1 w 34"/>
                  <a:gd name="T51" fmla="*/ 60 h 66"/>
                  <a:gd name="T52" fmla="*/ 3 w 34"/>
                  <a:gd name="T53" fmla="*/ 65 h 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66"/>
                  <a:gd name="T83" fmla="*/ 34 w 34"/>
                  <a:gd name="T84" fmla="*/ 66 h 6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66">
                    <a:moveTo>
                      <a:pt x="3" y="65"/>
                    </a:moveTo>
                    <a:cubicBezTo>
                      <a:pt x="4" y="66"/>
                      <a:pt x="7" y="64"/>
                      <a:pt x="9" y="62"/>
                    </a:cubicBezTo>
                    <a:cubicBezTo>
                      <a:pt x="9" y="61"/>
                      <a:pt x="11" y="60"/>
                      <a:pt x="11" y="59"/>
                    </a:cubicBezTo>
                    <a:cubicBezTo>
                      <a:pt x="12" y="57"/>
                      <a:pt x="13" y="55"/>
                      <a:pt x="14" y="53"/>
                    </a:cubicBezTo>
                    <a:cubicBezTo>
                      <a:pt x="16" y="50"/>
                      <a:pt x="18" y="46"/>
                      <a:pt x="19" y="43"/>
                    </a:cubicBezTo>
                    <a:cubicBezTo>
                      <a:pt x="21" y="39"/>
                      <a:pt x="23" y="35"/>
                      <a:pt x="25" y="31"/>
                    </a:cubicBezTo>
                    <a:cubicBezTo>
                      <a:pt x="25" y="29"/>
                      <a:pt x="26" y="28"/>
                      <a:pt x="27" y="26"/>
                    </a:cubicBezTo>
                    <a:cubicBezTo>
                      <a:pt x="27" y="25"/>
                      <a:pt x="28" y="24"/>
                      <a:pt x="29" y="23"/>
                    </a:cubicBezTo>
                    <a:cubicBezTo>
                      <a:pt x="29" y="21"/>
                      <a:pt x="30" y="18"/>
                      <a:pt x="31" y="17"/>
                    </a:cubicBezTo>
                    <a:cubicBezTo>
                      <a:pt x="33" y="16"/>
                      <a:pt x="33" y="15"/>
                      <a:pt x="33" y="13"/>
                    </a:cubicBezTo>
                    <a:cubicBezTo>
                      <a:pt x="34" y="11"/>
                      <a:pt x="34" y="9"/>
                      <a:pt x="33" y="9"/>
                    </a:cubicBezTo>
                    <a:cubicBezTo>
                      <a:pt x="33" y="8"/>
                      <a:pt x="34" y="0"/>
                      <a:pt x="32" y="4"/>
                    </a:cubicBezTo>
                    <a:cubicBezTo>
                      <a:pt x="32" y="5"/>
                      <a:pt x="30" y="6"/>
                      <a:pt x="30" y="7"/>
                    </a:cubicBezTo>
                    <a:cubicBezTo>
                      <a:pt x="29" y="8"/>
                      <a:pt x="28" y="8"/>
                      <a:pt x="27" y="9"/>
                    </a:cubicBezTo>
                    <a:cubicBezTo>
                      <a:pt x="27" y="10"/>
                      <a:pt x="26" y="11"/>
                      <a:pt x="26" y="12"/>
                    </a:cubicBezTo>
                    <a:cubicBezTo>
                      <a:pt x="26" y="13"/>
                      <a:pt x="27" y="13"/>
                      <a:pt x="27" y="13"/>
                    </a:cubicBezTo>
                    <a:cubicBezTo>
                      <a:pt x="28" y="14"/>
                      <a:pt x="23" y="17"/>
                      <a:pt x="23" y="18"/>
                    </a:cubicBezTo>
                    <a:cubicBezTo>
                      <a:pt x="22" y="19"/>
                      <a:pt x="21" y="20"/>
                      <a:pt x="20" y="21"/>
                    </a:cubicBezTo>
                    <a:cubicBezTo>
                      <a:pt x="19" y="22"/>
                      <a:pt x="18" y="22"/>
                      <a:pt x="17" y="23"/>
                    </a:cubicBezTo>
                    <a:cubicBezTo>
                      <a:pt x="17" y="25"/>
                      <a:pt x="14" y="26"/>
                      <a:pt x="13" y="28"/>
                    </a:cubicBezTo>
                    <a:cubicBezTo>
                      <a:pt x="13" y="29"/>
                      <a:pt x="12" y="31"/>
                      <a:pt x="12" y="32"/>
                    </a:cubicBezTo>
                    <a:cubicBezTo>
                      <a:pt x="11" y="34"/>
                      <a:pt x="11" y="36"/>
                      <a:pt x="10" y="38"/>
                    </a:cubicBezTo>
                    <a:cubicBezTo>
                      <a:pt x="10" y="41"/>
                      <a:pt x="8" y="44"/>
                      <a:pt x="6" y="47"/>
                    </a:cubicBezTo>
                    <a:cubicBezTo>
                      <a:pt x="6" y="48"/>
                      <a:pt x="5" y="50"/>
                      <a:pt x="4" y="51"/>
                    </a:cubicBezTo>
                    <a:cubicBezTo>
                      <a:pt x="3" y="51"/>
                      <a:pt x="2" y="54"/>
                      <a:pt x="2" y="55"/>
                    </a:cubicBezTo>
                    <a:cubicBezTo>
                      <a:pt x="2" y="57"/>
                      <a:pt x="3" y="57"/>
                      <a:pt x="1" y="60"/>
                    </a:cubicBezTo>
                    <a:cubicBezTo>
                      <a:pt x="0" y="63"/>
                      <a:pt x="2" y="64"/>
                      <a:pt x="3" y="6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4" name="Freeform 212"/>
              <p:cNvSpPr>
                <a:spLocks noChangeArrowheads="1"/>
              </p:cNvSpPr>
              <p:nvPr/>
            </p:nvSpPr>
            <p:spPr bwMode="auto">
              <a:xfrm>
                <a:off x="892175" y="711200"/>
                <a:ext cx="28575" cy="25400"/>
              </a:xfrm>
              <a:custGeom>
                <a:avLst/>
                <a:gdLst>
                  <a:gd name="T0" fmla="*/ 5 w 39"/>
                  <a:gd name="T1" fmla="*/ 28 h 33"/>
                  <a:gd name="T2" fmla="*/ 11 w 39"/>
                  <a:gd name="T3" fmla="*/ 30 h 33"/>
                  <a:gd name="T4" fmla="*/ 13 w 39"/>
                  <a:gd name="T5" fmla="*/ 33 h 33"/>
                  <a:gd name="T6" fmla="*/ 17 w 39"/>
                  <a:gd name="T7" fmla="*/ 29 h 33"/>
                  <a:gd name="T8" fmla="*/ 24 w 39"/>
                  <a:gd name="T9" fmla="*/ 28 h 33"/>
                  <a:gd name="T10" fmla="*/ 31 w 39"/>
                  <a:gd name="T11" fmla="*/ 21 h 33"/>
                  <a:gd name="T12" fmla="*/ 37 w 39"/>
                  <a:gd name="T13" fmla="*/ 8 h 33"/>
                  <a:gd name="T14" fmla="*/ 39 w 39"/>
                  <a:gd name="T15" fmla="*/ 0 h 33"/>
                  <a:gd name="T16" fmla="*/ 1 w 39"/>
                  <a:gd name="T17" fmla="*/ 18 h 33"/>
                  <a:gd name="T18" fmla="*/ 2 w 39"/>
                  <a:gd name="T19" fmla="*/ 23 h 33"/>
                  <a:gd name="T20" fmla="*/ 0 w 39"/>
                  <a:gd name="T21" fmla="*/ 28 h 33"/>
                  <a:gd name="T22" fmla="*/ 5 w 39"/>
                  <a:gd name="T23" fmla="*/ 28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33"/>
                  <a:gd name="T38" fmla="*/ 39 w 39"/>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33">
                    <a:moveTo>
                      <a:pt x="5" y="28"/>
                    </a:moveTo>
                    <a:cubicBezTo>
                      <a:pt x="9" y="25"/>
                      <a:pt x="10" y="27"/>
                      <a:pt x="11" y="30"/>
                    </a:cubicBezTo>
                    <a:cubicBezTo>
                      <a:pt x="12" y="31"/>
                      <a:pt x="12" y="32"/>
                      <a:pt x="13" y="33"/>
                    </a:cubicBezTo>
                    <a:cubicBezTo>
                      <a:pt x="14" y="33"/>
                      <a:pt x="16" y="30"/>
                      <a:pt x="17" y="29"/>
                    </a:cubicBezTo>
                    <a:cubicBezTo>
                      <a:pt x="20" y="25"/>
                      <a:pt x="21" y="30"/>
                      <a:pt x="24" y="28"/>
                    </a:cubicBezTo>
                    <a:cubicBezTo>
                      <a:pt x="26" y="27"/>
                      <a:pt x="29" y="23"/>
                      <a:pt x="31" y="21"/>
                    </a:cubicBezTo>
                    <a:cubicBezTo>
                      <a:pt x="34" y="17"/>
                      <a:pt x="36" y="13"/>
                      <a:pt x="37" y="8"/>
                    </a:cubicBezTo>
                    <a:cubicBezTo>
                      <a:pt x="38" y="6"/>
                      <a:pt x="38" y="3"/>
                      <a:pt x="39" y="0"/>
                    </a:cubicBezTo>
                    <a:cubicBezTo>
                      <a:pt x="26" y="6"/>
                      <a:pt x="14" y="12"/>
                      <a:pt x="1" y="18"/>
                    </a:cubicBezTo>
                    <a:cubicBezTo>
                      <a:pt x="1" y="19"/>
                      <a:pt x="2" y="20"/>
                      <a:pt x="2" y="23"/>
                    </a:cubicBezTo>
                    <a:cubicBezTo>
                      <a:pt x="1" y="24"/>
                      <a:pt x="0" y="27"/>
                      <a:pt x="0" y="28"/>
                    </a:cubicBezTo>
                    <a:cubicBezTo>
                      <a:pt x="1" y="30"/>
                      <a:pt x="4" y="28"/>
                      <a:pt x="5" y="28"/>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5" name="Freeform 213"/>
              <p:cNvSpPr>
                <a:spLocks noChangeArrowheads="1"/>
              </p:cNvSpPr>
              <p:nvPr/>
            </p:nvSpPr>
            <p:spPr bwMode="auto">
              <a:xfrm>
                <a:off x="860425" y="782638"/>
                <a:ext cx="7938" cy="7938"/>
              </a:xfrm>
              <a:custGeom>
                <a:avLst/>
                <a:gdLst>
                  <a:gd name="T0" fmla="*/ 4 w 11"/>
                  <a:gd name="T1" fmla="*/ 12 h 12"/>
                  <a:gd name="T2" fmla="*/ 11 w 11"/>
                  <a:gd name="T3" fmla="*/ 1 h 12"/>
                  <a:gd name="T4" fmla="*/ 8 w 11"/>
                  <a:gd name="T5" fmla="*/ 1 h 12"/>
                  <a:gd name="T6" fmla="*/ 4 w 11"/>
                  <a:gd name="T7" fmla="*/ 12 h 12"/>
                  <a:gd name="T8" fmla="*/ 0 60000 65536"/>
                  <a:gd name="T9" fmla="*/ 0 60000 65536"/>
                  <a:gd name="T10" fmla="*/ 0 60000 65536"/>
                  <a:gd name="T11" fmla="*/ 0 60000 65536"/>
                  <a:gd name="T12" fmla="*/ 0 w 11"/>
                  <a:gd name="T13" fmla="*/ 0 h 12"/>
                  <a:gd name="T14" fmla="*/ 11 w 11"/>
                  <a:gd name="T15" fmla="*/ 12 h 12"/>
                </a:gdLst>
                <a:ahLst/>
                <a:cxnLst>
                  <a:cxn ang="T8">
                    <a:pos x="T0" y="T1"/>
                  </a:cxn>
                  <a:cxn ang="T9">
                    <a:pos x="T2" y="T3"/>
                  </a:cxn>
                  <a:cxn ang="T10">
                    <a:pos x="T4" y="T5"/>
                  </a:cxn>
                  <a:cxn ang="T11">
                    <a:pos x="T6" y="T7"/>
                  </a:cxn>
                </a:cxnLst>
                <a:rect l="T12" t="T13" r="T14" b="T15"/>
                <a:pathLst>
                  <a:path w="11" h="12">
                    <a:moveTo>
                      <a:pt x="4" y="12"/>
                    </a:moveTo>
                    <a:cubicBezTo>
                      <a:pt x="7" y="11"/>
                      <a:pt x="10" y="4"/>
                      <a:pt x="11" y="1"/>
                    </a:cubicBezTo>
                    <a:cubicBezTo>
                      <a:pt x="10" y="0"/>
                      <a:pt x="9" y="0"/>
                      <a:pt x="8" y="1"/>
                    </a:cubicBezTo>
                    <a:cubicBezTo>
                      <a:pt x="7" y="3"/>
                      <a:pt x="0" y="12"/>
                      <a:pt x="4" y="1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6" name="Freeform 214"/>
              <p:cNvSpPr>
                <a:spLocks noChangeArrowheads="1"/>
              </p:cNvSpPr>
              <p:nvPr/>
            </p:nvSpPr>
            <p:spPr bwMode="auto">
              <a:xfrm>
                <a:off x="860425" y="758825"/>
                <a:ext cx="7938" cy="9525"/>
              </a:xfrm>
              <a:custGeom>
                <a:avLst/>
                <a:gdLst>
                  <a:gd name="T0" fmla="*/ 6 w 10"/>
                  <a:gd name="T1" fmla="*/ 2 h 13"/>
                  <a:gd name="T2" fmla="*/ 2 w 10"/>
                  <a:gd name="T3" fmla="*/ 5 h 13"/>
                  <a:gd name="T4" fmla="*/ 2 w 10"/>
                  <a:gd name="T5" fmla="*/ 11 h 13"/>
                  <a:gd name="T6" fmla="*/ 6 w 10"/>
                  <a:gd name="T7" fmla="*/ 8 h 13"/>
                  <a:gd name="T8" fmla="*/ 8 w 10"/>
                  <a:gd name="T9" fmla="*/ 0 h 13"/>
                  <a:gd name="T10" fmla="*/ 6 w 10"/>
                  <a:gd name="T11" fmla="*/ 2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6" y="2"/>
                    </a:moveTo>
                    <a:cubicBezTo>
                      <a:pt x="5" y="3"/>
                      <a:pt x="3" y="4"/>
                      <a:pt x="2" y="5"/>
                    </a:cubicBezTo>
                    <a:cubicBezTo>
                      <a:pt x="0" y="8"/>
                      <a:pt x="1" y="10"/>
                      <a:pt x="2" y="11"/>
                    </a:cubicBezTo>
                    <a:cubicBezTo>
                      <a:pt x="4" y="13"/>
                      <a:pt x="5" y="11"/>
                      <a:pt x="6" y="8"/>
                    </a:cubicBezTo>
                    <a:cubicBezTo>
                      <a:pt x="8" y="4"/>
                      <a:pt x="10" y="3"/>
                      <a:pt x="8" y="0"/>
                    </a:cubicBezTo>
                    <a:cubicBezTo>
                      <a:pt x="8" y="1"/>
                      <a:pt x="7" y="1"/>
                      <a:pt x="6"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7" name="Freeform 215"/>
              <p:cNvSpPr>
                <a:spLocks noEditPoints="1" noChangeArrowheads="1"/>
              </p:cNvSpPr>
              <p:nvPr/>
            </p:nvSpPr>
            <p:spPr bwMode="auto">
              <a:xfrm>
                <a:off x="836613" y="571500"/>
                <a:ext cx="279400" cy="420688"/>
              </a:xfrm>
              <a:custGeom>
                <a:avLst/>
                <a:gdLst>
                  <a:gd name="T0" fmla="*/ 235 w 369"/>
                  <a:gd name="T1" fmla="*/ 129 h 558"/>
                  <a:gd name="T2" fmla="*/ 229 w 369"/>
                  <a:gd name="T3" fmla="*/ 149 h 558"/>
                  <a:gd name="T4" fmla="*/ 204 w 369"/>
                  <a:gd name="T5" fmla="*/ 158 h 558"/>
                  <a:gd name="T6" fmla="*/ 204 w 369"/>
                  <a:gd name="T7" fmla="*/ 185 h 558"/>
                  <a:gd name="T8" fmla="*/ 219 w 369"/>
                  <a:gd name="T9" fmla="*/ 194 h 558"/>
                  <a:gd name="T10" fmla="*/ 200 w 369"/>
                  <a:gd name="T11" fmla="*/ 220 h 558"/>
                  <a:gd name="T12" fmla="*/ 178 w 369"/>
                  <a:gd name="T13" fmla="*/ 219 h 558"/>
                  <a:gd name="T14" fmla="*/ 158 w 369"/>
                  <a:gd name="T15" fmla="*/ 234 h 558"/>
                  <a:gd name="T16" fmla="*/ 144 w 369"/>
                  <a:gd name="T17" fmla="*/ 218 h 558"/>
                  <a:gd name="T18" fmla="*/ 131 w 369"/>
                  <a:gd name="T19" fmla="*/ 202 h 558"/>
                  <a:gd name="T20" fmla="*/ 101 w 369"/>
                  <a:gd name="T21" fmla="*/ 221 h 558"/>
                  <a:gd name="T22" fmla="*/ 66 w 369"/>
                  <a:gd name="T23" fmla="*/ 255 h 558"/>
                  <a:gd name="T24" fmla="*/ 36 w 369"/>
                  <a:gd name="T25" fmla="*/ 300 h 558"/>
                  <a:gd name="T26" fmla="*/ 5 w 369"/>
                  <a:gd name="T27" fmla="*/ 384 h 558"/>
                  <a:gd name="T28" fmla="*/ 14 w 369"/>
                  <a:gd name="T29" fmla="*/ 414 h 558"/>
                  <a:gd name="T30" fmla="*/ 50 w 369"/>
                  <a:gd name="T31" fmla="*/ 415 h 558"/>
                  <a:gd name="T32" fmla="*/ 80 w 369"/>
                  <a:gd name="T33" fmla="*/ 398 h 558"/>
                  <a:gd name="T34" fmla="*/ 99 w 369"/>
                  <a:gd name="T35" fmla="*/ 406 h 558"/>
                  <a:gd name="T36" fmla="*/ 94 w 369"/>
                  <a:gd name="T37" fmla="*/ 451 h 558"/>
                  <a:gd name="T38" fmla="*/ 78 w 369"/>
                  <a:gd name="T39" fmla="*/ 484 h 558"/>
                  <a:gd name="T40" fmla="*/ 71 w 369"/>
                  <a:gd name="T41" fmla="*/ 529 h 558"/>
                  <a:gd name="T42" fmla="*/ 70 w 369"/>
                  <a:gd name="T43" fmla="*/ 555 h 558"/>
                  <a:gd name="T44" fmla="*/ 98 w 369"/>
                  <a:gd name="T45" fmla="*/ 544 h 558"/>
                  <a:gd name="T46" fmla="*/ 133 w 369"/>
                  <a:gd name="T47" fmla="*/ 503 h 558"/>
                  <a:gd name="T48" fmla="*/ 161 w 369"/>
                  <a:gd name="T49" fmla="*/ 458 h 558"/>
                  <a:gd name="T50" fmla="*/ 181 w 369"/>
                  <a:gd name="T51" fmla="*/ 414 h 558"/>
                  <a:gd name="T52" fmla="*/ 206 w 369"/>
                  <a:gd name="T53" fmla="*/ 365 h 558"/>
                  <a:gd name="T54" fmla="*/ 235 w 369"/>
                  <a:gd name="T55" fmla="*/ 310 h 558"/>
                  <a:gd name="T56" fmla="*/ 216 w 369"/>
                  <a:gd name="T57" fmla="*/ 318 h 558"/>
                  <a:gd name="T58" fmla="*/ 209 w 369"/>
                  <a:gd name="T59" fmla="*/ 288 h 558"/>
                  <a:gd name="T60" fmla="*/ 207 w 369"/>
                  <a:gd name="T61" fmla="*/ 244 h 558"/>
                  <a:gd name="T62" fmla="*/ 216 w 369"/>
                  <a:gd name="T63" fmla="*/ 265 h 558"/>
                  <a:gd name="T64" fmla="*/ 219 w 369"/>
                  <a:gd name="T65" fmla="*/ 310 h 558"/>
                  <a:gd name="T66" fmla="*/ 243 w 369"/>
                  <a:gd name="T67" fmla="*/ 290 h 558"/>
                  <a:gd name="T68" fmla="*/ 262 w 369"/>
                  <a:gd name="T69" fmla="*/ 261 h 558"/>
                  <a:gd name="T70" fmla="*/ 259 w 369"/>
                  <a:gd name="T71" fmla="*/ 237 h 558"/>
                  <a:gd name="T72" fmla="*/ 246 w 369"/>
                  <a:gd name="T73" fmla="*/ 220 h 558"/>
                  <a:gd name="T74" fmla="*/ 262 w 369"/>
                  <a:gd name="T75" fmla="*/ 228 h 558"/>
                  <a:gd name="T76" fmla="*/ 281 w 369"/>
                  <a:gd name="T77" fmla="*/ 230 h 558"/>
                  <a:gd name="T78" fmla="*/ 290 w 369"/>
                  <a:gd name="T79" fmla="*/ 249 h 558"/>
                  <a:gd name="T80" fmla="*/ 295 w 369"/>
                  <a:gd name="T81" fmla="*/ 285 h 558"/>
                  <a:gd name="T82" fmla="*/ 306 w 369"/>
                  <a:gd name="T83" fmla="*/ 282 h 558"/>
                  <a:gd name="T84" fmla="*/ 322 w 369"/>
                  <a:gd name="T85" fmla="*/ 248 h 558"/>
                  <a:gd name="T86" fmla="*/ 369 w 369"/>
                  <a:gd name="T87" fmla="*/ 55 h 558"/>
                  <a:gd name="T88" fmla="*/ 127 w 369"/>
                  <a:gd name="T89" fmla="*/ 342 h 558"/>
                  <a:gd name="T90" fmla="*/ 155 w 369"/>
                  <a:gd name="T91" fmla="*/ 422 h 558"/>
                  <a:gd name="T92" fmla="*/ 159 w 369"/>
                  <a:gd name="T93" fmla="*/ 444 h 558"/>
                  <a:gd name="T94" fmla="*/ 176 w 369"/>
                  <a:gd name="T95" fmla="*/ 386 h 558"/>
                  <a:gd name="T96" fmla="*/ 176 w 369"/>
                  <a:gd name="T97" fmla="*/ 383 h 558"/>
                  <a:gd name="T98" fmla="*/ 266 w 369"/>
                  <a:gd name="T99" fmla="*/ 130 h 558"/>
                  <a:gd name="T100" fmla="*/ 267 w 369"/>
                  <a:gd name="T101" fmla="*/ 152 h 558"/>
                  <a:gd name="T102" fmla="*/ 255 w 369"/>
                  <a:gd name="T103" fmla="*/ 165 h 558"/>
                  <a:gd name="T104" fmla="*/ 254 w 369"/>
                  <a:gd name="T105" fmla="*/ 129 h 558"/>
                  <a:gd name="T106" fmla="*/ 267 w 369"/>
                  <a:gd name="T107" fmla="*/ 95 h 558"/>
                  <a:gd name="T108" fmla="*/ 280 w 369"/>
                  <a:gd name="T109" fmla="*/ 121 h 558"/>
                  <a:gd name="T110" fmla="*/ 285 w 369"/>
                  <a:gd name="T111" fmla="*/ 115 h 558"/>
                  <a:gd name="T112" fmla="*/ 318 w 369"/>
                  <a:gd name="T113" fmla="*/ 94 h 5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9"/>
                  <a:gd name="T172" fmla="*/ 0 h 558"/>
                  <a:gd name="T173" fmla="*/ 369 w 369"/>
                  <a:gd name="T174" fmla="*/ 558 h 55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9" h="558">
                    <a:moveTo>
                      <a:pt x="232" y="106"/>
                    </a:moveTo>
                    <a:cubicBezTo>
                      <a:pt x="232" y="108"/>
                      <a:pt x="234" y="108"/>
                      <a:pt x="234" y="111"/>
                    </a:cubicBezTo>
                    <a:cubicBezTo>
                      <a:pt x="233" y="113"/>
                      <a:pt x="232" y="114"/>
                      <a:pt x="231" y="116"/>
                    </a:cubicBezTo>
                    <a:cubicBezTo>
                      <a:pt x="230" y="117"/>
                      <a:pt x="229" y="119"/>
                      <a:pt x="230" y="120"/>
                    </a:cubicBezTo>
                    <a:cubicBezTo>
                      <a:pt x="230" y="122"/>
                      <a:pt x="231" y="122"/>
                      <a:pt x="232" y="122"/>
                    </a:cubicBezTo>
                    <a:cubicBezTo>
                      <a:pt x="233" y="123"/>
                      <a:pt x="233" y="124"/>
                      <a:pt x="234" y="125"/>
                    </a:cubicBezTo>
                    <a:cubicBezTo>
                      <a:pt x="234" y="126"/>
                      <a:pt x="235" y="128"/>
                      <a:pt x="235" y="129"/>
                    </a:cubicBezTo>
                    <a:cubicBezTo>
                      <a:pt x="236" y="130"/>
                      <a:pt x="237" y="132"/>
                      <a:pt x="238" y="133"/>
                    </a:cubicBezTo>
                    <a:cubicBezTo>
                      <a:pt x="238" y="134"/>
                      <a:pt x="239" y="134"/>
                      <a:pt x="239" y="135"/>
                    </a:cubicBezTo>
                    <a:cubicBezTo>
                      <a:pt x="239" y="136"/>
                      <a:pt x="238" y="137"/>
                      <a:pt x="238" y="138"/>
                    </a:cubicBezTo>
                    <a:cubicBezTo>
                      <a:pt x="237" y="139"/>
                      <a:pt x="238" y="139"/>
                      <a:pt x="239" y="140"/>
                    </a:cubicBezTo>
                    <a:cubicBezTo>
                      <a:pt x="239" y="141"/>
                      <a:pt x="239" y="143"/>
                      <a:pt x="239" y="144"/>
                    </a:cubicBezTo>
                    <a:cubicBezTo>
                      <a:pt x="238" y="147"/>
                      <a:pt x="236" y="147"/>
                      <a:pt x="235" y="148"/>
                    </a:cubicBezTo>
                    <a:cubicBezTo>
                      <a:pt x="233" y="150"/>
                      <a:pt x="230" y="151"/>
                      <a:pt x="229" y="149"/>
                    </a:cubicBezTo>
                    <a:cubicBezTo>
                      <a:pt x="226" y="146"/>
                      <a:pt x="223" y="142"/>
                      <a:pt x="219" y="144"/>
                    </a:cubicBezTo>
                    <a:cubicBezTo>
                      <a:pt x="218" y="145"/>
                      <a:pt x="217" y="146"/>
                      <a:pt x="216" y="146"/>
                    </a:cubicBezTo>
                    <a:cubicBezTo>
                      <a:pt x="215" y="147"/>
                      <a:pt x="214" y="147"/>
                      <a:pt x="214" y="148"/>
                    </a:cubicBezTo>
                    <a:cubicBezTo>
                      <a:pt x="213" y="149"/>
                      <a:pt x="212" y="151"/>
                      <a:pt x="212" y="153"/>
                    </a:cubicBezTo>
                    <a:cubicBezTo>
                      <a:pt x="211" y="154"/>
                      <a:pt x="210" y="155"/>
                      <a:pt x="209" y="155"/>
                    </a:cubicBezTo>
                    <a:cubicBezTo>
                      <a:pt x="208" y="155"/>
                      <a:pt x="207" y="156"/>
                      <a:pt x="206" y="158"/>
                    </a:cubicBezTo>
                    <a:cubicBezTo>
                      <a:pt x="206" y="158"/>
                      <a:pt x="205" y="158"/>
                      <a:pt x="204" y="158"/>
                    </a:cubicBezTo>
                    <a:cubicBezTo>
                      <a:pt x="202" y="158"/>
                      <a:pt x="201" y="156"/>
                      <a:pt x="199" y="160"/>
                    </a:cubicBezTo>
                    <a:cubicBezTo>
                      <a:pt x="198" y="161"/>
                      <a:pt x="198" y="162"/>
                      <a:pt x="198" y="164"/>
                    </a:cubicBezTo>
                    <a:cubicBezTo>
                      <a:pt x="198" y="166"/>
                      <a:pt x="198" y="168"/>
                      <a:pt x="198" y="170"/>
                    </a:cubicBezTo>
                    <a:cubicBezTo>
                      <a:pt x="198" y="172"/>
                      <a:pt x="197" y="174"/>
                      <a:pt x="197" y="175"/>
                    </a:cubicBezTo>
                    <a:cubicBezTo>
                      <a:pt x="197" y="177"/>
                      <a:pt x="198" y="178"/>
                      <a:pt x="198" y="180"/>
                    </a:cubicBezTo>
                    <a:cubicBezTo>
                      <a:pt x="198" y="183"/>
                      <a:pt x="200" y="183"/>
                      <a:pt x="200" y="186"/>
                    </a:cubicBezTo>
                    <a:cubicBezTo>
                      <a:pt x="200" y="189"/>
                      <a:pt x="203" y="186"/>
                      <a:pt x="204" y="185"/>
                    </a:cubicBezTo>
                    <a:cubicBezTo>
                      <a:pt x="205" y="183"/>
                      <a:pt x="206" y="183"/>
                      <a:pt x="207" y="183"/>
                    </a:cubicBezTo>
                    <a:cubicBezTo>
                      <a:pt x="208" y="184"/>
                      <a:pt x="209" y="184"/>
                      <a:pt x="210" y="184"/>
                    </a:cubicBezTo>
                    <a:cubicBezTo>
                      <a:pt x="211" y="185"/>
                      <a:pt x="212" y="187"/>
                      <a:pt x="213" y="187"/>
                    </a:cubicBezTo>
                    <a:cubicBezTo>
                      <a:pt x="213" y="188"/>
                      <a:pt x="214" y="187"/>
                      <a:pt x="214" y="186"/>
                    </a:cubicBezTo>
                    <a:cubicBezTo>
                      <a:pt x="215" y="185"/>
                      <a:pt x="216" y="184"/>
                      <a:pt x="217" y="183"/>
                    </a:cubicBezTo>
                    <a:cubicBezTo>
                      <a:pt x="218" y="181"/>
                      <a:pt x="221" y="179"/>
                      <a:pt x="221" y="183"/>
                    </a:cubicBezTo>
                    <a:cubicBezTo>
                      <a:pt x="221" y="186"/>
                      <a:pt x="220" y="191"/>
                      <a:pt x="219" y="194"/>
                    </a:cubicBezTo>
                    <a:cubicBezTo>
                      <a:pt x="219" y="196"/>
                      <a:pt x="219" y="198"/>
                      <a:pt x="218" y="200"/>
                    </a:cubicBezTo>
                    <a:cubicBezTo>
                      <a:pt x="217" y="202"/>
                      <a:pt x="217" y="204"/>
                      <a:pt x="216" y="205"/>
                    </a:cubicBezTo>
                    <a:cubicBezTo>
                      <a:pt x="215" y="206"/>
                      <a:pt x="212" y="206"/>
                      <a:pt x="213" y="209"/>
                    </a:cubicBezTo>
                    <a:cubicBezTo>
                      <a:pt x="214" y="213"/>
                      <a:pt x="211" y="212"/>
                      <a:pt x="209" y="212"/>
                    </a:cubicBezTo>
                    <a:cubicBezTo>
                      <a:pt x="209" y="212"/>
                      <a:pt x="208" y="214"/>
                      <a:pt x="207" y="214"/>
                    </a:cubicBezTo>
                    <a:cubicBezTo>
                      <a:pt x="206" y="215"/>
                      <a:pt x="206" y="214"/>
                      <a:pt x="205" y="214"/>
                    </a:cubicBezTo>
                    <a:cubicBezTo>
                      <a:pt x="203" y="214"/>
                      <a:pt x="202" y="219"/>
                      <a:pt x="200" y="220"/>
                    </a:cubicBezTo>
                    <a:cubicBezTo>
                      <a:pt x="199" y="220"/>
                      <a:pt x="199" y="220"/>
                      <a:pt x="198" y="222"/>
                    </a:cubicBezTo>
                    <a:cubicBezTo>
                      <a:pt x="197" y="223"/>
                      <a:pt x="196" y="224"/>
                      <a:pt x="196" y="223"/>
                    </a:cubicBezTo>
                    <a:cubicBezTo>
                      <a:pt x="195" y="222"/>
                      <a:pt x="193" y="221"/>
                      <a:pt x="192" y="222"/>
                    </a:cubicBezTo>
                    <a:cubicBezTo>
                      <a:pt x="191" y="222"/>
                      <a:pt x="192" y="224"/>
                      <a:pt x="191" y="224"/>
                    </a:cubicBezTo>
                    <a:cubicBezTo>
                      <a:pt x="190" y="223"/>
                      <a:pt x="189" y="223"/>
                      <a:pt x="188" y="224"/>
                    </a:cubicBezTo>
                    <a:cubicBezTo>
                      <a:pt x="186" y="224"/>
                      <a:pt x="184" y="224"/>
                      <a:pt x="183" y="222"/>
                    </a:cubicBezTo>
                    <a:cubicBezTo>
                      <a:pt x="181" y="219"/>
                      <a:pt x="180" y="217"/>
                      <a:pt x="178" y="219"/>
                    </a:cubicBezTo>
                    <a:cubicBezTo>
                      <a:pt x="177" y="220"/>
                      <a:pt x="176" y="221"/>
                      <a:pt x="175" y="223"/>
                    </a:cubicBezTo>
                    <a:cubicBezTo>
                      <a:pt x="174" y="225"/>
                      <a:pt x="172" y="225"/>
                      <a:pt x="172" y="228"/>
                    </a:cubicBezTo>
                    <a:cubicBezTo>
                      <a:pt x="171" y="231"/>
                      <a:pt x="173" y="233"/>
                      <a:pt x="170" y="235"/>
                    </a:cubicBezTo>
                    <a:cubicBezTo>
                      <a:pt x="168" y="237"/>
                      <a:pt x="167" y="239"/>
                      <a:pt x="165" y="238"/>
                    </a:cubicBezTo>
                    <a:cubicBezTo>
                      <a:pt x="164" y="238"/>
                      <a:pt x="164" y="237"/>
                      <a:pt x="163" y="236"/>
                    </a:cubicBezTo>
                    <a:cubicBezTo>
                      <a:pt x="162" y="236"/>
                      <a:pt x="161" y="236"/>
                      <a:pt x="160" y="235"/>
                    </a:cubicBezTo>
                    <a:cubicBezTo>
                      <a:pt x="159" y="235"/>
                      <a:pt x="158" y="235"/>
                      <a:pt x="158" y="234"/>
                    </a:cubicBezTo>
                    <a:cubicBezTo>
                      <a:pt x="157" y="233"/>
                      <a:pt x="157" y="231"/>
                      <a:pt x="156" y="230"/>
                    </a:cubicBezTo>
                    <a:cubicBezTo>
                      <a:pt x="156" y="229"/>
                      <a:pt x="155" y="228"/>
                      <a:pt x="154" y="228"/>
                    </a:cubicBezTo>
                    <a:cubicBezTo>
                      <a:pt x="153" y="228"/>
                      <a:pt x="152" y="229"/>
                      <a:pt x="151" y="229"/>
                    </a:cubicBezTo>
                    <a:cubicBezTo>
                      <a:pt x="150" y="229"/>
                      <a:pt x="150" y="227"/>
                      <a:pt x="149" y="227"/>
                    </a:cubicBezTo>
                    <a:cubicBezTo>
                      <a:pt x="148" y="226"/>
                      <a:pt x="146" y="227"/>
                      <a:pt x="146" y="226"/>
                    </a:cubicBezTo>
                    <a:cubicBezTo>
                      <a:pt x="145" y="225"/>
                      <a:pt x="145" y="222"/>
                      <a:pt x="145" y="221"/>
                    </a:cubicBezTo>
                    <a:cubicBezTo>
                      <a:pt x="144" y="221"/>
                      <a:pt x="143" y="221"/>
                      <a:pt x="144" y="218"/>
                    </a:cubicBezTo>
                    <a:cubicBezTo>
                      <a:pt x="145" y="216"/>
                      <a:pt x="148" y="213"/>
                      <a:pt x="148" y="211"/>
                    </a:cubicBezTo>
                    <a:cubicBezTo>
                      <a:pt x="148" y="207"/>
                      <a:pt x="146" y="205"/>
                      <a:pt x="146" y="202"/>
                    </a:cubicBezTo>
                    <a:cubicBezTo>
                      <a:pt x="145" y="200"/>
                      <a:pt x="146" y="199"/>
                      <a:pt x="146" y="197"/>
                    </a:cubicBezTo>
                    <a:cubicBezTo>
                      <a:pt x="146" y="194"/>
                      <a:pt x="144" y="196"/>
                      <a:pt x="143" y="197"/>
                    </a:cubicBezTo>
                    <a:cubicBezTo>
                      <a:pt x="142" y="199"/>
                      <a:pt x="140" y="201"/>
                      <a:pt x="138" y="200"/>
                    </a:cubicBezTo>
                    <a:cubicBezTo>
                      <a:pt x="137" y="200"/>
                      <a:pt x="135" y="197"/>
                      <a:pt x="133" y="198"/>
                    </a:cubicBezTo>
                    <a:cubicBezTo>
                      <a:pt x="132" y="199"/>
                      <a:pt x="132" y="201"/>
                      <a:pt x="131" y="202"/>
                    </a:cubicBezTo>
                    <a:cubicBezTo>
                      <a:pt x="129" y="203"/>
                      <a:pt x="128" y="203"/>
                      <a:pt x="127" y="203"/>
                    </a:cubicBezTo>
                    <a:cubicBezTo>
                      <a:pt x="124" y="204"/>
                      <a:pt x="121" y="207"/>
                      <a:pt x="119" y="206"/>
                    </a:cubicBezTo>
                    <a:cubicBezTo>
                      <a:pt x="118" y="206"/>
                      <a:pt x="118" y="205"/>
                      <a:pt x="116" y="206"/>
                    </a:cubicBezTo>
                    <a:cubicBezTo>
                      <a:pt x="115" y="206"/>
                      <a:pt x="115" y="208"/>
                      <a:pt x="115" y="210"/>
                    </a:cubicBezTo>
                    <a:cubicBezTo>
                      <a:pt x="114" y="212"/>
                      <a:pt x="113" y="212"/>
                      <a:pt x="112" y="212"/>
                    </a:cubicBezTo>
                    <a:cubicBezTo>
                      <a:pt x="110" y="212"/>
                      <a:pt x="109" y="212"/>
                      <a:pt x="108" y="215"/>
                    </a:cubicBezTo>
                    <a:cubicBezTo>
                      <a:pt x="106" y="219"/>
                      <a:pt x="104" y="218"/>
                      <a:pt x="101" y="221"/>
                    </a:cubicBezTo>
                    <a:cubicBezTo>
                      <a:pt x="99" y="222"/>
                      <a:pt x="98" y="223"/>
                      <a:pt x="97" y="223"/>
                    </a:cubicBezTo>
                    <a:cubicBezTo>
                      <a:pt x="95" y="223"/>
                      <a:pt x="93" y="225"/>
                      <a:pt x="92" y="224"/>
                    </a:cubicBezTo>
                    <a:cubicBezTo>
                      <a:pt x="91" y="223"/>
                      <a:pt x="89" y="223"/>
                      <a:pt x="88" y="223"/>
                    </a:cubicBezTo>
                    <a:cubicBezTo>
                      <a:pt x="87" y="222"/>
                      <a:pt x="86" y="221"/>
                      <a:pt x="85" y="223"/>
                    </a:cubicBezTo>
                    <a:cubicBezTo>
                      <a:pt x="84" y="225"/>
                      <a:pt x="82" y="230"/>
                      <a:pt x="81" y="233"/>
                    </a:cubicBezTo>
                    <a:cubicBezTo>
                      <a:pt x="78" y="238"/>
                      <a:pt x="76" y="239"/>
                      <a:pt x="73" y="242"/>
                    </a:cubicBezTo>
                    <a:cubicBezTo>
                      <a:pt x="69" y="245"/>
                      <a:pt x="68" y="250"/>
                      <a:pt x="66" y="255"/>
                    </a:cubicBezTo>
                    <a:cubicBezTo>
                      <a:pt x="65" y="257"/>
                      <a:pt x="64" y="259"/>
                      <a:pt x="63" y="261"/>
                    </a:cubicBezTo>
                    <a:cubicBezTo>
                      <a:pt x="63" y="264"/>
                      <a:pt x="63" y="267"/>
                      <a:pt x="62" y="269"/>
                    </a:cubicBezTo>
                    <a:cubicBezTo>
                      <a:pt x="60" y="275"/>
                      <a:pt x="56" y="277"/>
                      <a:pt x="53" y="281"/>
                    </a:cubicBezTo>
                    <a:cubicBezTo>
                      <a:pt x="51" y="283"/>
                      <a:pt x="50" y="284"/>
                      <a:pt x="48" y="285"/>
                    </a:cubicBezTo>
                    <a:cubicBezTo>
                      <a:pt x="47" y="286"/>
                      <a:pt x="46" y="287"/>
                      <a:pt x="44" y="289"/>
                    </a:cubicBezTo>
                    <a:cubicBezTo>
                      <a:pt x="43" y="290"/>
                      <a:pt x="42" y="292"/>
                      <a:pt x="41" y="294"/>
                    </a:cubicBezTo>
                    <a:cubicBezTo>
                      <a:pt x="39" y="296"/>
                      <a:pt x="38" y="298"/>
                      <a:pt x="36" y="300"/>
                    </a:cubicBezTo>
                    <a:cubicBezTo>
                      <a:pt x="34" y="306"/>
                      <a:pt x="31" y="310"/>
                      <a:pt x="28" y="316"/>
                    </a:cubicBezTo>
                    <a:cubicBezTo>
                      <a:pt x="26" y="321"/>
                      <a:pt x="23" y="325"/>
                      <a:pt x="19" y="330"/>
                    </a:cubicBezTo>
                    <a:cubicBezTo>
                      <a:pt x="16" y="334"/>
                      <a:pt x="16" y="340"/>
                      <a:pt x="15" y="344"/>
                    </a:cubicBezTo>
                    <a:cubicBezTo>
                      <a:pt x="15" y="346"/>
                      <a:pt x="15" y="349"/>
                      <a:pt x="15" y="351"/>
                    </a:cubicBezTo>
                    <a:cubicBezTo>
                      <a:pt x="15" y="353"/>
                      <a:pt x="16" y="355"/>
                      <a:pt x="15" y="358"/>
                    </a:cubicBezTo>
                    <a:cubicBezTo>
                      <a:pt x="14" y="363"/>
                      <a:pt x="12" y="366"/>
                      <a:pt x="9" y="371"/>
                    </a:cubicBezTo>
                    <a:cubicBezTo>
                      <a:pt x="6" y="375"/>
                      <a:pt x="6" y="380"/>
                      <a:pt x="5" y="384"/>
                    </a:cubicBezTo>
                    <a:cubicBezTo>
                      <a:pt x="3" y="387"/>
                      <a:pt x="0" y="392"/>
                      <a:pt x="2" y="394"/>
                    </a:cubicBezTo>
                    <a:cubicBezTo>
                      <a:pt x="2" y="395"/>
                      <a:pt x="3" y="396"/>
                      <a:pt x="5" y="396"/>
                    </a:cubicBezTo>
                    <a:cubicBezTo>
                      <a:pt x="7" y="395"/>
                      <a:pt x="9" y="395"/>
                      <a:pt x="9" y="397"/>
                    </a:cubicBezTo>
                    <a:cubicBezTo>
                      <a:pt x="10" y="398"/>
                      <a:pt x="10" y="400"/>
                      <a:pt x="10" y="401"/>
                    </a:cubicBezTo>
                    <a:cubicBezTo>
                      <a:pt x="10" y="403"/>
                      <a:pt x="10" y="405"/>
                      <a:pt x="11" y="406"/>
                    </a:cubicBezTo>
                    <a:cubicBezTo>
                      <a:pt x="12" y="408"/>
                      <a:pt x="12" y="409"/>
                      <a:pt x="12" y="411"/>
                    </a:cubicBezTo>
                    <a:cubicBezTo>
                      <a:pt x="12" y="413"/>
                      <a:pt x="12" y="414"/>
                      <a:pt x="14" y="414"/>
                    </a:cubicBezTo>
                    <a:cubicBezTo>
                      <a:pt x="15" y="414"/>
                      <a:pt x="17" y="413"/>
                      <a:pt x="18" y="414"/>
                    </a:cubicBezTo>
                    <a:cubicBezTo>
                      <a:pt x="19" y="414"/>
                      <a:pt x="19" y="416"/>
                      <a:pt x="19" y="417"/>
                    </a:cubicBezTo>
                    <a:cubicBezTo>
                      <a:pt x="20" y="418"/>
                      <a:pt x="21" y="417"/>
                      <a:pt x="22" y="418"/>
                    </a:cubicBezTo>
                    <a:cubicBezTo>
                      <a:pt x="23" y="418"/>
                      <a:pt x="24" y="419"/>
                      <a:pt x="24" y="420"/>
                    </a:cubicBezTo>
                    <a:cubicBezTo>
                      <a:pt x="26" y="422"/>
                      <a:pt x="28" y="424"/>
                      <a:pt x="31" y="423"/>
                    </a:cubicBezTo>
                    <a:cubicBezTo>
                      <a:pt x="35" y="421"/>
                      <a:pt x="39" y="418"/>
                      <a:pt x="42" y="416"/>
                    </a:cubicBezTo>
                    <a:cubicBezTo>
                      <a:pt x="46" y="413"/>
                      <a:pt x="49" y="411"/>
                      <a:pt x="50" y="415"/>
                    </a:cubicBezTo>
                    <a:cubicBezTo>
                      <a:pt x="51" y="417"/>
                      <a:pt x="56" y="414"/>
                      <a:pt x="59" y="412"/>
                    </a:cubicBezTo>
                    <a:cubicBezTo>
                      <a:pt x="60" y="411"/>
                      <a:pt x="61" y="409"/>
                      <a:pt x="62" y="409"/>
                    </a:cubicBezTo>
                    <a:cubicBezTo>
                      <a:pt x="63" y="408"/>
                      <a:pt x="64" y="408"/>
                      <a:pt x="65" y="408"/>
                    </a:cubicBezTo>
                    <a:cubicBezTo>
                      <a:pt x="67" y="407"/>
                      <a:pt x="70" y="405"/>
                      <a:pt x="72" y="403"/>
                    </a:cubicBezTo>
                    <a:cubicBezTo>
                      <a:pt x="73" y="402"/>
                      <a:pt x="73" y="400"/>
                      <a:pt x="74" y="399"/>
                    </a:cubicBezTo>
                    <a:cubicBezTo>
                      <a:pt x="75" y="398"/>
                      <a:pt x="76" y="398"/>
                      <a:pt x="77" y="398"/>
                    </a:cubicBezTo>
                    <a:cubicBezTo>
                      <a:pt x="78" y="398"/>
                      <a:pt x="79" y="398"/>
                      <a:pt x="80" y="398"/>
                    </a:cubicBezTo>
                    <a:cubicBezTo>
                      <a:pt x="81" y="398"/>
                      <a:pt x="83" y="396"/>
                      <a:pt x="84" y="396"/>
                    </a:cubicBezTo>
                    <a:cubicBezTo>
                      <a:pt x="86" y="396"/>
                      <a:pt x="86" y="399"/>
                      <a:pt x="86" y="401"/>
                    </a:cubicBezTo>
                    <a:cubicBezTo>
                      <a:pt x="86" y="404"/>
                      <a:pt x="88" y="403"/>
                      <a:pt x="91" y="401"/>
                    </a:cubicBezTo>
                    <a:cubicBezTo>
                      <a:pt x="94" y="399"/>
                      <a:pt x="97" y="395"/>
                      <a:pt x="98" y="397"/>
                    </a:cubicBezTo>
                    <a:cubicBezTo>
                      <a:pt x="99" y="397"/>
                      <a:pt x="98" y="399"/>
                      <a:pt x="99" y="399"/>
                    </a:cubicBezTo>
                    <a:cubicBezTo>
                      <a:pt x="100" y="400"/>
                      <a:pt x="101" y="399"/>
                      <a:pt x="101" y="401"/>
                    </a:cubicBezTo>
                    <a:cubicBezTo>
                      <a:pt x="100" y="403"/>
                      <a:pt x="100" y="405"/>
                      <a:pt x="99" y="406"/>
                    </a:cubicBezTo>
                    <a:cubicBezTo>
                      <a:pt x="98" y="408"/>
                      <a:pt x="97" y="409"/>
                      <a:pt x="96" y="411"/>
                    </a:cubicBezTo>
                    <a:cubicBezTo>
                      <a:pt x="94" y="415"/>
                      <a:pt x="93" y="419"/>
                      <a:pt x="90" y="423"/>
                    </a:cubicBezTo>
                    <a:cubicBezTo>
                      <a:pt x="88" y="427"/>
                      <a:pt x="90" y="428"/>
                      <a:pt x="91" y="429"/>
                    </a:cubicBezTo>
                    <a:cubicBezTo>
                      <a:pt x="92" y="431"/>
                      <a:pt x="93" y="434"/>
                      <a:pt x="95" y="436"/>
                    </a:cubicBezTo>
                    <a:cubicBezTo>
                      <a:pt x="96" y="437"/>
                      <a:pt x="96" y="439"/>
                      <a:pt x="95" y="443"/>
                    </a:cubicBezTo>
                    <a:cubicBezTo>
                      <a:pt x="94" y="444"/>
                      <a:pt x="94" y="446"/>
                      <a:pt x="94" y="447"/>
                    </a:cubicBezTo>
                    <a:cubicBezTo>
                      <a:pt x="94" y="448"/>
                      <a:pt x="94" y="449"/>
                      <a:pt x="94" y="451"/>
                    </a:cubicBezTo>
                    <a:cubicBezTo>
                      <a:pt x="94" y="453"/>
                      <a:pt x="94" y="454"/>
                      <a:pt x="93" y="456"/>
                    </a:cubicBezTo>
                    <a:cubicBezTo>
                      <a:pt x="92" y="458"/>
                      <a:pt x="92" y="459"/>
                      <a:pt x="92" y="460"/>
                    </a:cubicBezTo>
                    <a:cubicBezTo>
                      <a:pt x="93" y="461"/>
                      <a:pt x="94" y="461"/>
                      <a:pt x="93" y="462"/>
                    </a:cubicBezTo>
                    <a:cubicBezTo>
                      <a:pt x="93" y="464"/>
                      <a:pt x="92" y="466"/>
                      <a:pt x="91" y="467"/>
                    </a:cubicBezTo>
                    <a:cubicBezTo>
                      <a:pt x="89" y="470"/>
                      <a:pt x="86" y="472"/>
                      <a:pt x="84" y="474"/>
                    </a:cubicBezTo>
                    <a:cubicBezTo>
                      <a:pt x="83" y="476"/>
                      <a:pt x="82" y="477"/>
                      <a:pt x="82" y="479"/>
                    </a:cubicBezTo>
                    <a:cubicBezTo>
                      <a:pt x="81" y="480"/>
                      <a:pt x="80" y="482"/>
                      <a:pt x="78" y="484"/>
                    </a:cubicBezTo>
                    <a:cubicBezTo>
                      <a:pt x="77" y="485"/>
                      <a:pt x="77" y="487"/>
                      <a:pt x="76" y="488"/>
                    </a:cubicBezTo>
                    <a:cubicBezTo>
                      <a:pt x="76" y="490"/>
                      <a:pt x="75" y="492"/>
                      <a:pt x="74" y="493"/>
                    </a:cubicBezTo>
                    <a:cubicBezTo>
                      <a:pt x="73" y="497"/>
                      <a:pt x="73" y="499"/>
                      <a:pt x="74" y="501"/>
                    </a:cubicBezTo>
                    <a:cubicBezTo>
                      <a:pt x="75" y="505"/>
                      <a:pt x="78" y="509"/>
                      <a:pt x="75" y="516"/>
                    </a:cubicBezTo>
                    <a:cubicBezTo>
                      <a:pt x="75" y="517"/>
                      <a:pt x="74" y="519"/>
                      <a:pt x="73" y="521"/>
                    </a:cubicBezTo>
                    <a:cubicBezTo>
                      <a:pt x="73" y="522"/>
                      <a:pt x="71" y="524"/>
                      <a:pt x="71" y="525"/>
                    </a:cubicBezTo>
                    <a:cubicBezTo>
                      <a:pt x="71" y="526"/>
                      <a:pt x="71" y="527"/>
                      <a:pt x="71" y="529"/>
                    </a:cubicBezTo>
                    <a:cubicBezTo>
                      <a:pt x="71" y="530"/>
                      <a:pt x="70" y="532"/>
                      <a:pt x="71" y="533"/>
                    </a:cubicBezTo>
                    <a:cubicBezTo>
                      <a:pt x="71" y="534"/>
                      <a:pt x="72" y="536"/>
                      <a:pt x="73" y="538"/>
                    </a:cubicBezTo>
                    <a:cubicBezTo>
                      <a:pt x="73" y="538"/>
                      <a:pt x="72" y="540"/>
                      <a:pt x="72" y="541"/>
                    </a:cubicBezTo>
                    <a:cubicBezTo>
                      <a:pt x="71" y="543"/>
                      <a:pt x="73" y="542"/>
                      <a:pt x="73" y="543"/>
                    </a:cubicBezTo>
                    <a:cubicBezTo>
                      <a:pt x="74" y="544"/>
                      <a:pt x="74" y="546"/>
                      <a:pt x="73" y="548"/>
                    </a:cubicBezTo>
                    <a:cubicBezTo>
                      <a:pt x="73" y="550"/>
                      <a:pt x="71" y="551"/>
                      <a:pt x="71" y="552"/>
                    </a:cubicBezTo>
                    <a:cubicBezTo>
                      <a:pt x="70" y="554"/>
                      <a:pt x="70" y="554"/>
                      <a:pt x="70" y="555"/>
                    </a:cubicBezTo>
                    <a:cubicBezTo>
                      <a:pt x="70" y="556"/>
                      <a:pt x="70" y="557"/>
                      <a:pt x="71" y="557"/>
                    </a:cubicBezTo>
                    <a:cubicBezTo>
                      <a:pt x="72" y="557"/>
                      <a:pt x="72" y="558"/>
                      <a:pt x="73" y="558"/>
                    </a:cubicBezTo>
                    <a:cubicBezTo>
                      <a:pt x="74" y="558"/>
                      <a:pt x="79" y="556"/>
                      <a:pt x="81" y="554"/>
                    </a:cubicBezTo>
                    <a:cubicBezTo>
                      <a:pt x="82" y="553"/>
                      <a:pt x="83" y="552"/>
                      <a:pt x="84" y="551"/>
                    </a:cubicBezTo>
                    <a:cubicBezTo>
                      <a:pt x="86" y="551"/>
                      <a:pt x="88" y="550"/>
                      <a:pt x="89" y="549"/>
                    </a:cubicBezTo>
                    <a:cubicBezTo>
                      <a:pt x="91" y="549"/>
                      <a:pt x="92" y="548"/>
                      <a:pt x="93" y="548"/>
                    </a:cubicBezTo>
                    <a:cubicBezTo>
                      <a:pt x="95" y="547"/>
                      <a:pt x="96" y="545"/>
                      <a:pt x="98" y="544"/>
                    </a:cubicBezTo>
                    <a:cubicBezTo>
                      <a:pt x="99" y="543"/>
                      <a:pt x="101" y="543"/>
                      <a:pt x="102" y="541"/>
                    </a:cubicBezTo>
                    <a:cubicBezTo>
                      <a:pt x="104" y="540"/>
                      <a:pt x="105" y="539"/>
                      <a:pt x="107" y="538"/>
                    </a:cubicBezTo>
                    <a:cubicBezTo>
                      <a:pt x="108" y="536"/>
                      <a:pt x="109" y="535"/>
                      <a:pt x="110" y="533"/>
                    </a:cubicBezTo>
                    <a:cubicBezTo>
                      <a:pt x="112" y="532"/>
                      <a:pt x="113" y="531"/>
                      <a:pt x="115" y="529"/>
                    </a:cubicBezTo>
                    <a:cubicBezTo>
                      <a:pt x="118" y="526"/>
                      <a:pt x="119" y="523"/>
                      <a:pt x="122" y="521"/>
                    </a:cubicBezTo>
                    <a:cubicBezTo>
                      <a:pt x="124" y="518"/>
                      <a:pt x="126" y="515"/>
                      <a:pt x="128" y="512"/>
                    </a:cubicBezTo>
                    <a:cubicBezTo>
                      <a:pt x="130" y="509"/>
                      <a:pt x="131" y="506"/>
                      <a:pt x="133" y="503"/>
                    </a:cubicBezTo>
                    <a:cubicBezTo>
                      <a:pt x="134" y="500"/>
                      <a:pt x="136" y="497"/>
                      <a:pt x="139" y="495"/>
                    </a:cubicBezTo>
                    <a:cubicBezTo>
                      <a:pt x="142" y="493"/>
                      <a:pt x="144" y="492"/>
                      <a:pt x="146" y="488"/>
                    </a:cubicBezTo>
                    <a:cubicBezTo>
                      <a:pt x="147" y="486"/>
                      <a:pt x="147" y="484"/>
                      <a:pt x="148" y="483"/>
                    </a:cubicBezTo>
                    <a:cubicBezTo>
                      <a:pt x="148" y="481"/>
                      <a:pt x="149" y="479"/>
                      <a:pt x="150" y="477"/>
                    </a:cubicBezTo>
                    <a:cubicBezTo>
                      <a:pt x="150" y="475"/>
                      <a:pt x="149" y="473"/>
                      <a:pt x="151" y="471"/>
                    </a:cubicBezTo>
                    <a:cubicBezTo>
                      <a:pt x="153" y="467"/>
                      <a:pt x="156" y="465"/>
                      <a:pt x="158" y="462"/>
                    </a:cubicBezTo>
                    <a:cubicBezTo>
                      <a:pt x="159" y="461"/>
                      <a:pt x="160" y="459"/>
                      <a:pt x="161" y="458"/>
                    </a:cubicBezTo>
                    <a:cubicBezTo>
                      <a:pt x="162" y="457"/>
                      <a:pt x="163" y="456"/>
                      <a:pt x="164" y="456"/>
                    </a:cubicBezTo>
                    <a:cubicBezTo>
                      <a:pt x="165" y="455"/>
                      <a:pt x="166" y="453"/>
                      <a:pt x="167" y="452"/>
                    </a:cubicBezTo>
                    <a:cubicBezTo>
                      <a:pt x="169" y="450"/>
                      <a:pt x="170" y="449"/>
                      <a:pt x="171" y="448"/>
                    </a:cubicBezTo>
                    <a:cubicBezTo>
                      <a:pt x="174" y="445"/>
                      <a:pt x="175" y="443"/>
                      <a:pt x="176" y="440"/>
                    </a:cubicBezTo>
                    <a:cubicBezTo>
                      <a:pt x="177" y="437"/>
                      <a:pt x="177" y="434"/>
                      <a:pt x="179" y="430"/>
                    </a:cubicBezTo>
                    <a:cubicBezTo>
                      <a:pt x="180" y="427"/>
                      <a:pt x="181" y="424"/>
                      <a:pt x="181" y="422"/>
                    </a:cubicBezTo>
                    <a:cubicBezTo>
                      <a:pt x="181" y="420"/>
                      <a:pt x="180" y="417"/>
                      <a:pt x="181" y="414"/>
                    </a:cubicBezTo>
                    <a:cubicBezTo>
                      <a:pt x="181" y="410"/>
                      <a:pt x="183" y="407"/>
                      <a:pt x="183" y="404"/>
                    </a:cubicBezTo>
                    <a:cubicBezTo>
                      <a:pt x="183" y="403"/>
                      <a:pt x="184" y="401"/>
                      <a:pt x="184" y="400"/>
                    </a:cubicBezTo>
                    <a:cubicBezTo>
                      <a:pt x="185" y="398"/>
                      <a:pt x="187" y="396"/>
                      <a:pt x="188" y="394"/>
                    </a:cubicBezTo>
                    <a:cubicBezTo>
                      <a:pt x="192" y="387"/>
                      <a:pt x="195" y="382"/>
                      <a:pt x="200" y="376"/>
                    </a:cubicBezTo>
                    <a:cubicBezTo>
                      <a:pt x="200" y="375"/>
                      <a:pt x="201" y="374"/>
                      <a:pt x="202" y="373"/>
                    </a:cubicBezTo>
                    <a:cubicBezTo>
                      <a:pt x="203" y="372"/>
                      <a:pt x="203" y="371"/>
                      <a:pt x="204" y="369"/>
                    </a:cubicBezTo>
                    <a:cubicBezTo>
                      <a:pt x="204" y="368"/>
                      <a:pt x="205" y="367"/>
                      <a:pt x="206" y="365"/>
                    </a:cubicBezTo>
                    <a:cubicBezTo>
                      <a:pt x="207" y="364"/>
                      <a:pt x="208" y="362"/>
                      <a:pt x="209" y="361"/>
                    </a:cubicBezTo>
                    <a:cubicBezTo>
                      <a:pt x="210" y="361"/>
                      <a:pt x="211" y="361"/>
                      <a:pt x="212" y="360"/>
                    </a:cubicBezTo>
                    <a:cubicBezTo>
                      <a:pt x="213" y="359"/>
                      <a:pt x="214" y="357"/>
                      <a:pt x="215" y="356"/>
                    </a:cubicBezTo>
                    <a:cubicBezTo>
                      <a:pt x="217" y="353"/>
                      <a:pt x="219" y="349"/>
                      <a:pt x="221" y="345"/>
                    </a:cubicBezTo>
                    <a:cubicBezTo>
                      <a:pt x="223" y="341"/>
                      <a:pt x="225" y="337"/>
                      <a:pt x="227" y="333"/>
                    </a:cubicBezTo>
                    <a:cubicBezTo>
                      <a:pt x="229" y="329"/>
                      <a:pt x="231" y="324"/>
                      <a:pt x="233" y="320"/>
                    </a:cubicBezTo>
                    <a:cubicBezTo>
                      <a:pt x="234" y="318"/>
                      <a:pt x="237" y="309"/>
                      <a:pt x="235" y="310"/>
                    </a:cubicBezTo>
                    <a:cubicBezTo>
                      <a:pt x="235" y="310"/>
                      <a:pt x="234" y="311"/>
                      <a:pt x="233" y="312"/>
                    </a:cubicBezTo>
                    <a:cubicBezTo>
                      <a:pt x="232" y="313"/>
                      <a:pt x="231" y="313"/>
                      <a:pt x="230" y="314"/>
                    </a:cubicBezTo>
                    <a:cubicBezTo>
                      <a:pt x="229" y="314"/>
                      <a:pt x="228" y="316"/>
                      <a:pt x="227" y="317"/>
                    </a:cubicBezTo>
                    <a:cubicBezTo>
                      <a:pt x="226" y="318"/>
                      <a:pt x="225" y="318"/>
                      <a:pt x="224" y="319"/>
                    </a:cubicBezTo>
                    <a:cubicBezTo>
                      <a:pt x="223" y="319"/>
                      <a:pt x="223" y="319"/>
                      <a:pt x="222" y="320"/>
                    </a:cubicBezTo>
                    <a:cubicBezTo>
                      <a:pt x="221" y="322"/>
                      <a:pt x="220" y="323"/>
                      <a:pt x="219" y="323"/>
                    </a:cubicBezTo>
                    <a:cubicBezTo>
                      <a:pt x="217" y="323"/>
                      <a:pt x="216" y="321"/>
                      <a:pt x="216" y="318"/>
                    </a:cubicBezTo>
                    <a:cubicBezTo>
                      <a:pt x="216" y="317"/>
                      <a:pt x="216" y="316"/>
                      <a:pt x="216" y="314"/>
                    </a:cubicBezTo>
                    <a:cubicBezTo>
                      <a:pt x="216" y="312"/>
                      <a:pt x="217" y="310"/>
                      <a:pt x="216" y="309"/>
                    </a:cubicBezTo>
                    <a:cubicBezTo>
                      <a:pt x="216" y="309"/>
                      <a:pt x="215" y="309"/>
                      <a:pt x="215" y="308"/>
                    </a:cubicBezTo>
                    <a:cubicBezTo>
                      <a:pt x="214" y="307"/>
                      <a:pt x="213" y="306"/>
                      <a:pt x="212" y="306"/>
                    </a:cubicBezTo>
                    <a:cubicBezTo>
                      <a:pt x="211" y="305"/>
                      <a:pt x="209" y="305"/>
                      <a:pt x="209" y="302"/>
                    </a:cubicBezTo>
                    <a:cubicBezTo>
                      <a:pt x="209" y="298"/>
                      <a:pt x="211" y="293"/>
                      <a:pt x="210" y="291"/>
                    </a:cubicBezTo>
                    <a:cubicBezTo>
                      <a:pt x="210" y="290"/>
                      <a:pt x="210" y="289"/>
                      <a:pt x="209" y="288"/>
                    </a:cubicBezTo>
                    <a:cubicBezTo>
                      <a:pt x="209" y="288"/>
                      <a:pt x="208" y="288"/>
                      <a:pt x="207" y="287"/>
                    </a:cubicBezTo>
                    <a:cubicBezTo>
                      <a:pt x="207" y="285"/>
                      <a:pt x="209" y="279"/>
                      <a:pt x="209" y="276"/>
                    </a:cubicBezTo>
                    <a:cubicBezTo>
                      <a:pt x="210" y="274"/>
                      <a:pt x="209" y="272"/>
                      <a:pt x="209" y="271"/>
                    </a:cubicBezTo>
                    <a:cubicBezTo>
                      <a:pt x="209" y="269"/>
                      <a:pt x="207" y="268"/>
                      <a:pt x="208" y="266"/>
                    </a:cubicBezTo>
                    <a:cubicBezTo>
                      <a:pt x="208" y="264"/>
                      <a:pt x="208" y="262"/>
                      <a:pt x="209" y="261"/>
                    </a:cubicBezTo>
                    <a:cubicBezTo>
                      <a:pt x="209" y="259"/>
                      <a:pt x="208" y="257"/>
                      <a:pt x="208" y="256"/>
                    </a:cubicBezTo>
                    <a:cubicBezTo>
                      <a:pt x="208" y="252"/>
                      <a:pt x="207" y="248"/>
                      <a:pt x="207" y="244"/>
                    </a:cubicBezTo>
                    <a:cubicBezTo>
                      <a:pt x="207" y="244"/>
                      <a:pt x="207" y="241"/>
                      <a:pt x="207" y="241"/>
                    </a:cubicBezTo>
                    <a:cubicBezTo>
                      <a:pt x="208" y="240"/>
                      <a:pt x="209" y="240"/>
                      <a:pt x="209" y="239"/>
                    </a:cubicBezTo>
                    <a:cubicBezTo>
                      <a:pt x="210" y="238"/>
                      <a:pt x="211" y="238"/>
                      <a:pt x="211" y="239"/>
                    </a:cubicBezTo>
                    <a:cubicBezTo>
                      <a:pt x="211" y="240"/>
                      <a:pt x="212" y="242"/>
                      <a:pt x="212" y="243"/>
                    </a:cubicBezTo>
                    <a:cubicBezTo>
                      <a:pt x="212" y="247"/>
                      <a:pt x="212" y="250"/>
                      <a:pt x="213" y="253"/>
                    </a:cubicBezTo>
                    <a:cubicBezTo>
                      <a:pt x="214" y="255"/>
                      <a:pt x="215" y="257"/>
                      <a:pt x="216" y="260"/>
                    </a:cubicBezTo>
                    <a:cubicBezTo>
                      <a:pt x="216" y="262"/>
                      <a:pt x="216" y="263"/>
                      <a:pt x="216" y="265"/>
                    </a:cubicBezTo>
                    <a:cubicBezTo>
                      <a:pt x="216" y="266"/>
                      <a:pt x="216" y="268"/>
                      <a:pt x="216" y="270"/>
                    </a:cubicBezTo>
                    <a:cubicBezTo>
                      <a:pt x="216" y="272"/>
                      <a:pt x="215" y="274"/>
                      <a:pt x="215" y="276"/>
                    </a:cubicBezTo>
                    <a:cubicBezTo>
                      <a:pt x="214" y="278"/>
                      <a:pt x="216" y="277"/>
                      <a:pt x="217" y="278"/>
                    </a:cubicBezTo>
                    <a:cubicBezTo>
                      <a:pt x="218" y="279"/>
                      <a:pt x="218" y="283"/>
                      <a:pt x="218" y="286"/>
                    </a:cubicBezTo>
                    <a:cubicBezTo>
                      <a:pt x="218" y="289"/>
                      <a:pt x="220" y="291"/>
                      <a:pt x="219" y="295"/>
                    </a:cubicBezTo>
                    <a:cubicBezTo>
                      <a:pt x="219" y="299"/>
                      <a:pt x="219" y="301"/>
                      <a:pt x="218" y="305"/>
                    </a:cubicBezTo>
                    <a:cubicBezTo>
                      <a:pt x="217" y="308"/>
                      <a:pt x="219" y="309"/>
                      <a:pt x="219" y="310"/>
                    </a:cubicBezTo>
                    <a:cubicBezTo>
                      <a:pt x="220" y="311"/>
                      <a:pt x="221" y="310"/>
                      <a:pt x="222" y="309"/>
                    </a:cubicBezTo>
                    <a:cubicBezTo>
                      <a:pt x="223" y="308"/>
                      <a:pt x="224" y="308"/>
                      <a:pt x="225" y="307"/>
                    </a:cubicBezTo>
                    <a:cubicBezTo>
                      <a:pt x="227" y="306"/>
                      <a:pt x="228" y="305"/>
                      <a:pt x="229" y="304"/>
                    </a:cubicBezTo>
                    <a:cubicBezTo>
                      <a:pt x="230" y="302"/>
                      <a:pt x="231" y="302"/>
                      <a:pt x="232" y="301"/>
                    </a:cubicBezTo>
                    <a:cubicBezTo>
                      <a:pt x="233" y="300"/>
                      <a:pt x="233" y="298"/>
                      <a:pt x="234" y="298"/>
                    </a:cubicBezTo>
                    <a:cubicBezTo>
                      <a:pt x="235" y="297"/>
                      <a:pt x="236" y="296"/>
                      <a:pt x="236" y="296"/>
                    </a:cubicBezTo>
                    <a:cubicBezTo>
                      <a:pt x="239" y="293"/>
                      <a:pt x="241" y="293"/>
                      <a:pt x="243" y="290"/>
                    </a:cubicBezTo>
                    <a:cubicBezTo>
                      <a:pt x="244" y="288"/>
                      <a:pt x="245" y="286"/>
                      <a:pt x="246" y="284"/>
                    </a:cubicBezTo>
                    <a:cubicBezTo>
                      <a:pt x="247" y="283"/>
                      <a:pt x="248" y="284"/>
                      <a:pt x="248" y="283"/>
                    </a:cubicBezTo>
                    <a:cubicBezTo>
                      <a:pt x="250" y="282"/>
                      <a:pt x="250" y="279"/>
                      <a:pt x="251" y="278"/>
                    </a:cubicBezTo>
                    <a:cubicBezTo>
                      <a:pt x="253" y="277"/>
                      <a:pt x="254" y="274"/>
                      <a:pt x="256" y="272"/>
                    </a:cubicBezTo>
                    <a:cubicBezTo>
                      <a:pt x="257" y="270"/>
                      <a:pt x="257" y="270"/>
                      <a:pt x="258" y="269"/>
                    </a:cubicBezTo>
                    <a:cubicBezTo>
                      <a:pt x="259" y="269"/>
                      <a:pt x="260" y="266"/>
                      <a:pt x="261" y="265"/>
                    </a:cubicBezTo>
                    <a:cubicBezTo>
                      <a:pt x="261" y="263"/>
                      <a:pt x="261" y="262"/>
                      <a:pt x="262" y="261"/>
                    </a:cubicBezTo>
                    <a:cubicBezTo>
                      <a:pt x="262" y="259"/>
                      <a:pt x="263" y="258"/>
                      <a:pt x="264" y="257"/>
                    </a:cubicBezTo>
                    <a:cubicBezTo>
                      <a:pt x="266" y="254"/>
                      <a:pt x="268" y="251"/>
                      <a:pt x="267" y="248"/>
                    </a:cubicBezTo>
                    <a:cubicBezTo>
                      <a:pt x="266" y="246"/>
                      <a:pt x="266" y="245"/>
                      <a:pt x="266" y="243"/>
                    </a:cubicBezTo>
                    <a:cubicBezTo>
                      <a:pt x="266" y="242"/>
                      <a:pt x="265" y="243"/>
                      <a:pt x="265" y="243"/>
                    </a:cubicBezTo>
                    <a:cubicBezTo>
                      <a:pt x="264" y="242"/>
                      <a:pt x="262" y="242"/>
                      <a:pt x="261" y="239"/>
                    </a:cubicBezTo>
                    <a:cubicBezTo>
                      <a:pt x="261" y="238"/>
                      <a:pt x="263" y="232"/>
                      <a:pt x="262" y="232"/>
                    </a:cubicBezTo>
                    <a:cubicBezTo>
                      <a:pt x="262" y="232"/>
                      <a:pt x="260" y="236"/>
                      <a:pt x="259" y="237"/>
                    </a:cubicBezTo>
                    <a:cubicBezTo>
                      <a:pt x="258" y="238"/>
                      <a:pt x="258" y="239"/>
                      <a:pt x="257" y="240"/>
                    </a:cubicBezTo>
                    <a:cubicBezTo>
                      <a:pt x="256" y="241"/>
                      <a:pt x="255" y="243"/>
                      <a:pt x="254" y="244"/>
                    </a:cubicBezTo>
                    <a:cubicBezTo>
                      <a:pt x="253" y="246"/>
                      <a:pt x="251" y="247"/>
                      <a:pt x="251" y="246"/>
                    </a:cubicBezTo>
                    <a:cubicBezTo>
                      <a:pt x="250" y="246"/>
                      <a:pt x="250" y="244"/>
                      <a:pt x="250" y="243"/>
                    </a:cubicBezTo>
                    <a:cubicBezTo>
                      <a:pt x="249" y="242"/>
                      <a:pt x="249" y="240"/>
                      <a:pt x="249" y="239"/>
                    </a:cubicBezTo>
                    <a:cubicBezTo>
                      <a:pt x="248" y="235"/>
                      <a:pt x="247" y="233"/>
                      <a:pt x="247" y="230"/>
                    </a:cubicBezTo>
                    <a:cubicBezTo>
                      <a:pt x="246" y="227"/>
                      <a:pt x="245" y="224"/>
                      <a:pt x="246" y="220"/>
                    </a:cubicBezTo>
                    <a:cubicBezTo>
                      <a:pt x="246" y="216"/>
                      <a:pt x="247" y="213"/>
                      <a:pt x="248" y="214"/>
                    </a:cubicBezTo>
                    <a:cubicBezTo>
                      <a:pt x="250" y="214"/>
                      <a:pt x="251" y="214"/>
                      <a:pt x="251" y="216"/>
                    </a:cubicBezTo>
                    <a:cubicBezTo>
                      <a:pt x="251" y="217"/>
                      <a:pt x="251" y="219"/>
                      <a:pt x="252" y="220"/>
                    </a:cubicBezTo>
                    <a:cubicBezTo>
                      <a:pt x="252" y="222"/>
                      <a:pt x="253" y="222"/>
                      <a:pt x="253" y="223"/>
                    </a:cubicBezTo>
                    <a:cubicBezTo>
                      <a:pt x="254" y="226"/>
                      <a:pt x="254" y="228"/>
                      <a:pt x="255" y="230"/>
                    </a:cubicBezTo>
                    <a:cubicBezTo>
                      <a:pt x="256" y="233"/>
                      <a:pt x="258" y="232"/>
                      <a:pt x="260" y="231"/>
                    </a:cubicBezTo>
                    <a:cubicBezTo>
                      <a:pt x="260" y="230"/>
                      <a:pt x="261" y="229"/>
                      <a:pt x="262" y="228"/>
                    </a:cubicBezTo>
                    <a:cubicBezTo>
                      <a:pt x="263" y="227"/>
                      <a:pt x="263" y="225"/>
                      <a:pt x="264" y="225"/>
                    </a:cubicBezTo>
                    <a:cubicBezTo>
                      <a:pt x="265" y="224"/>
                      <a:pt x="265" y="230"/>
                      <a:pt x="265" y="232"/>
                    </a:cubicBezTo>
                    <a:cubicBezTo>
                      <a:pt x="265" y="235"/>
                      <a:pt x="267" y="233"/>
                      <a:pt x="268" y="233"/>
                    </a:cubicBezTo>
                    <a:cubicBezTo>
                      <a:pt x="269" y="233"/>
                      <a:pt x="270" y="232"/>
                      <a:pt x="271" y="232"/>
                    </a:cubicBezTo>
                    <a:cubicBezTo>
                      <a:pt x="273" y="232"/>
                      <a:pt x="274" y="232"/>
                      <a:pt x="275" y="232"/>
                    </a:cubicBezTo>
                    <a:cubicBezTo>
                      <a:pt x="276" y="232"/>
                      <a:pt x="277" y="231"/>
                      <a:pt x="278" y="231"/>
                    </a:cubicBezTo>
                    <a:cubicBezTo>
                      <a:pt x="279" y="230"/>
                      <a:pt x="280" y="230"/>
                      <a:pt x="281" y="230"/>
                    </a:cubicBezTo>
                    <a:cubicBezTo>
                      <a:pt x="282" y="229"/>
                      <a:pt x="283" y="228"/>
                      <a:pt x="284" y="228"/>
                    </a:cubicBezTo>
                    <a:cubicBezTo>
                      <a:pt x="285" y="228"/>
                      <a:pt x="285" y="230"/>
                      <a:pt x="285" y="231"/>
                    </a:cubicBezTo>
                    <a:cubicBezTo>
                      <a:pt x="285" y="232"/>
                      <a:pt x="285" y="233"/>
                      <a:pt x="286" y="234"/>
                    </a:cubicBezTo>
                    <a:cubicBezTo>
                      <a:pt x="287" y="234"/>
                      <a:pt x="287" y="236"/>
                      <a:pt x="287" y="236"/>
                    </a:cubicBezTo>
                    <a:cubicBezTo>
                      <a:pt x="288" y="237"/>
                      <a:pt x="288" y="238"/>
                      <a:pt x="288" y="239"/>
                    </a:cubicBezTo>
                    <a:cubicBezTo>
                      <a:pt x="288" y="240"/>
                      <a:pt x="288" y="242"/>
                      <a:pt x="288" y="244"/>
                    </a:cubicBezTo>
                    <a:cubicBezTo>
                      <a:pt x="288" y="246"/>
                      <a:pt x="288" y="250"/>
                      <a:pt x="290" y="249"/>
                    </a:cubicBezTo>
                    <a:cubicBezTo>
                      <a:pt x="292" y="249"/>
                      <a:pt x="293" y="248"/>
                      <a:pt x="295" y="244"/>
                    </a:cubicBezTo>
                    <a:cubicBezTo>
                      <a:pt x="295" y="241"/>
                      <a:pt x="296" y="244"/>
                      <a:pt x="296" y="245"/>
                    </a:cubicBezTo>
                    <a:cubicBezTo>
                      <a:pt x="296" y="248"/>
                      <a:pt x="295" y="250"/>
                      <a:pt x="295" y="253"/>
                    </a:cubicBezTo>
                    <a:cubicBezTo>
                      <a:pt x="295" y="255"/>
                      <a:pt x="295" y="257"/>
                      <a:pt x="295" y="258"/>
                    </a:cubicBezTo>
                    <a:cubicBezTo>
                      <a:pt x="294" y="260"/>
                      <a:pt x="294" y="262"/>
                      <a:pt x="294" y="264"/>
                    </a:cubicBezTo>
                    <a:cubicBezTo>
                      <a:pt x="293" y="268"/>
                      <a:pt x="294" y="272"/>
                      <a:pt x="294" y="275"/>
                    </a:cubicBezTo>
                    <a:cubicBezTo>
                      <a:pt x="294" y="279"/>
                      <a:pt x="294" y="282"/>
                      <a:pt x="295" y="285"/>
                    </a:cubicBezTo>
                    <a:cubicBezTo>
                      <a:pt x="295" y="288"/>
                      <a:pt x="295" y="292"/>
                      <a:pt x="295" y="295"/>
                    </a:cubicBezTo>
                    <a:cubicBezTo>
                      <a:pt x="295" y="297"/>
                      <a:pt x="295" y="298"/>
                      <a:pt x="296" y="300"/>
                    </a:cubicBezTo>
                    <a:cubicBezTo>
                      <a:pt x="296" y="301"/>
                      <a:pt x="295" y="303"/>
                      <a:pt x="296" y="303"/>
                    </a:cubicBezTo>
                    <a:cubicBezTo>
                      <a:pt x="297" y="305"/>
                      <a:pt x="300" y="297"/>
                      <a:pt x="300" y="296"/>
                    </a:cubicBezTo>
                    <a:cubicBezTo>
                      <a:pt x="301" y="294"/>
                      <a:pt x="301" y="293"/>
                      <a:pt x="302" y="291"/>
                    </a:cubicBezTo>
                    <a:cubicBezTo>
                      <a:pt x="302" y="290"/>
                      <a:pt x="303" y="289"/>
                      <a:pt x="304" y="287"/>
                    </a:cubicBezTo>
                    <a:cubicBezTo>
                      <a:pt x="304" y="285"/>
                      <a:pt x="305" y="284"/>
                      <a:pt x="306" y="282"/>
                    </a:cubicBezTo>
                    <a:cubicBezTo>
                      <a:pt x="306" y="281"/>
                      <a:pt x="308" y="278"/>
                      <a:pt x="308" y="277"/>
                    </a:cubicBezTo>
                    <a:cubicBezTo>
                      <a:pt x="307" y="276"/>
                      <a:pt x="307" y="276"/>
                      <a:pt x="307" y="275"/>
                    </a:cubicBezTo>
                    <a:cubicBezTo>
                      <a:pt x="307" y="273"/>
                      <a:pt x="307" y="272"/>
                      <a:pt x="308" y="270"/>
                    </a:cubicBezTo>
                    <a:cubicBezTo>
                      <a:pt x="308" y="267"/>
                      <a:pt x="311" y="265"/>
                      <a:pt x="312" y="263"/>
                    </a:cubicBezTo>
                    <a:cubicBezTo>
                      <a:pt x="314" y="262"/>
                      <a:pt x="316" y="258"/>
                      <a:pt x="317" y="255"/>
                    </a:cubicBezTo>
                    <a:cubicBezTo>
                      <a:pt x="318" y="254"/>
                      <a:pt x="318" y="253"/>
                      <a:pt x="319" y="252"/>
                    </a:cubicBezTo>
                    <a:cubicBezTo>
                      <a:pt x="320" y="251"/>
                      <a:pt x="321" y="250"/>
                      <a:pt x="322" y="248"/>
                    </a:cubicBezTo>
                    <a:cubicBezTo>
                      <a:pt x="323" y="247"/>
                      <a:pt x="323" y="245"/>
                      <a:pt x="324" y="244"/>
                    </a:cubicBezTo>
                    <a:cubicBezTo>
                      <a:pt x="325" y="243"/>
                      <a:pt x="326" y="241"/>
                      <a:pt x="327" y="240"/>
                    </a:cubicBezTo>
                    <a:cubicBezTo>
                      <a:pt x="329" y="238"/>
                      <a:pt x="330" y="235"/>
                      <a:pt x="332" y="234"/>
                    </a:cubicBezTo>
                    <a:cubicBezTo>
                      <a:pt x="334" y="233"/>
                      <a:pt x="335" y="231"/>
                      <a:pt x="337" y="229"/>
                    </a:cubicBezTo>
                    <a:cubicBezTo>
                      <a:pt x="337" y="228"/>
                      <a:pt x="338" y="226"/>
                      <a:pt x="339" y="227"/>
                    </a:cubicBezTo>
                    <a:cubicBezTo>
                      <a:pt x="339" y="227"/>
                      <a:pt x="339" y="228"/>
                      <a:pt x="339" y="228"/>
                    </a:cubicBezTo>
                    <a:cubicBezTo>
                      <a:pt x="356" y="173"/>
                      <a:pt x="366" y="115"/>
                      <a:pt x="369" y="55"/>
                    </a:cubicBezTo>
                    <a:cubicBezTo>
                      <a:pt x="369" y="45"/>
                      <a:pt x="369" y="35"/>
                      <a:pt x="369" y="25"/>
                    </a:cubicBezTo>
                    <a:cubicBezTo>
                      <a:pt x="369" y="16"/>
                      <a:pt x="369" y="8"/>
                      <a:pt x="369" y="0"/>
                    </a:cubicBezTo>
                    <a:cubicBezTo>
                      <a:pt x="365" y="2"/>
                      <a:pt x="361" y="5"/>
                      <a:pt x="357" y="7"/>
                    </a:cubicBezTo>
                    <a:cubicBezTo>
                      <a:pt x="318" y="32"/>
                      <a:pt x="278" y="69"/>
                      <a:pt x="232" y="106"/>
                    </a:cubicBezTo>
                    <a:close/>
                    <a:moveTo>
                      <a:pt x="133" y="343"/>
                    </a:moveTo>
                    <a:cubicBezTo>
                      <a:pt x="131" y="347"/>
                      <a:pt x="130" y="347"/>
                      <a:pt x="129" y="346"/>
                    </a:cubicBezTo>
                    <a:cubicBezTo>
                      <a:pt x="128" y="345"/>
                      <a:pt x="125" y="344"/>
                      <a:pt x="127" y="342"/>
                    </a:cubicBezTo>
                    <a:cubicBezTo>
                      <a:pt x="129" y="339"/>
                      <a:pt x="129" y="341"/>
                      <a:pt x="130" y="342"/>
                    </a:cubicBezTo>
                    <a:cubicBezTo>
                      <a:pt x="131" y="343"/>
                      <a:pt x="134" y="341"/>
                      <a:pt x="133" y="343"/>
                    </a:cubicBezTo>
                    <a:close/>
                    <a:moveTo>
                      <a:pt x="156" y="410"/>
                    </a:moveTo>
                    <a:cubicBezTo>
                      <a:pt x="156" y="411"/>
                      <a:pt x="156" y="412"/>
                      <a:pt x="155" y="413"/>
                    </a:cubicBezTo>
                    <a:cubicBezTo>
                      <a:pt x="155" y="415"/>
                      <a:pt x="155" y="416"/>
                      <a:pt x="155" y="418"/>
                    </a:cubicBezTo>
                    <a:cubicBezTo>
                      <a:pt x="155" y="419"/>
                      <a:pt x="155" y="420"/>
                      <a:pt x="155" y="421"/>
                    </a:cubicBezTo>
                    <a:cubicBezTo>
                      <a:pt x="156" y="421"/>
                      <a:pt x="154" y="423"/>
                      <a:pt x="155" y="422"/>
                    </a:cubicBezTo>
                    <a:cubicBezTo>
                      <a:pt x="153" y="421"/>
                      <a:pt x="151" y="420"/>
                      <a:pt x="153" y="416"/>
                    </a:cubicBezTo>
                    <a:cubicBezTo>
                      <a:pt x="154" y="414"/>
                      <a:pt x="154" y="412"/>
                      <a:pt x="155" y="411"/>
                    </a:cubicBezTo>
                    <a:cubicBezTo>
                      <a:pt x="156" y="409"/>
                      <a:pt x="156" y="409"/>
                      <a:pt x="156" y="410"/>
                    </a:cubicBezTo>
                    <a:close/>
                    <a:moveTo>
                      <a:pt x="163" y="433"/>
                    </a:moveTo>
                    <a:cubicBezTo>
                      <a:pt x="162" y="435"/>
                      <a:pt x="161" y="437"/>
                      <a:pt x="160" y="439"/>
                    </a:cubicBezTo>
                    <a:cubicBezTo>
                      <a:pt x="160" y="440"/>
                      <a:pt x="159" y="441"/>
                      <a:pt x="159" y="442"/>
                    </a:cubicBezTo>
                    <a:cubicBezTo>
                      <a:pt x="159" y="443"/>
                      <a:pt x="159" y="444"/>
                      <a:pt x="159" y="444"/>
                    </a:cubicBezTo>
                    <a:cubicBezTo>
                      <a:pt x="157" y="443"/>
                      <a:pt x="159" y="438"/>
                      <a:pt x="160" y="435"/>
                    </a:cubicBezTo>
                    <a:cubicBezTo>
                      <a:pt x="160" y="434"/>
                      <a:pt x="160" y="433"/>
                      <a:pt x="161" y="432"/>
                    </a:cubicBezTo>
                    <a:cubicBezTo>
                      <a:pt x="161" y="431"/>
                      <a:pt x="162" y="430"/>
                      <a:pt x="162" y="429"/>
                    </a:cubicBezTo>
                    <a:cubicBezTo>
                      <a:pt x="162" y="429"/>
                      <a:pt x="163" y="426"/>
                      <a:pt x="164" y="426"/>
                    </a:cubicBezTo>
                    <a:cubicBezTo>
                      <a:pt x="164" y="426"/>
                      <a:pt x="164" y="426"/>
                      <a:pt x="164" y="426"/>
                    </a:cubicBezTo>
                    <a:cubicBezTo>
                      <a:pt x="165" y="426"/>
                      <a:pt x="163" y="432"/>
                      <a:pt x="163" y="433"/>
                    </a:cubicBezTo>
                    <a:close/>
                    <a:moveTo>
                      <a:pt x="176" y="386"/>
                    </a:moveTo>
                    <a:cubicBezTo>
                      <a:pt x="175" y="388"/>
                      <a:pt x="174" y="390"/>
                      <a:pt x="173" y="391"/>
                    </a:cubicBezTo>
                    <a:cubicBezTo>
                      <a:pt x="172" y="391"/>
                      <a:pt x="172" y="392"/>
                      <a:pt x="171" y="393"/>
                    </a:cubicBezTo>
                    <a:cubicBezTo>
                      <a:pt x="171" y="394"/>
                      <a:pt x="170" y="394"/>
                      <a:pt x="169" y="395"/>
                    </a:cubicBezTo>
                    <a:cubicBezTo>
                      <a:pt x="168" y="396"/>
                      <a:pt x="167" y="396"/>
                      <a:pt x="166" y="396"/>
                    </a:cubicBezTo>
                    <a:cubicBezTo>
                      <a:pt x="165" y="395"/>
                      <a:pt x="168" y="389"/>
                      <a:pt x="169" y="387"/>
                    </a:cubicBezTo>
                    <a:cubicBezTo>
                      <a:pt x="170" y="385"/>
                      <a:pt x="170" y="384"/>
                      <a:pt x="172" y="384"/>
                    </a:cubicBezTo>
                    <a:cubicBezTo>
                      <a:pt x="173" y="383"/>
                      <a:pt x="174" y="383"/>
                      <a:pt x="176" y="383"/>
                    </a:cubicBezTo>
                    <a:cubicBezTo>
                      <a:pt x="177" y="382"/>
                      <a:pt x="176" y="385"/>
                      <a:pt x="176" y="386"/>
                    </a:cubicBezTo>
                    <a:close/>
                    <a:moveTo>
                      <a:pt x="269" y="110"/>
                    </a:moveTo>
                    <a:cubicBezTo>
                      <a:pt x="267" y="108"/>
                      <a:pt x="266" y="109"/>
                      <a:pt x="265" y="111"/>
                    </a:cubicBezTo>
                    <a:cubicBezTo>
                      <a:pt x="264" y="113"/>
                      <a:pt x="263" y="115"/>
                      <a:pt x="263" y="118"/>
                    </a:cubicBezTo>
                    <a:cubicBezTo>
                      <a:pt x="263" y="119"/>
                      <a:pt x="264" y="120"/>
                      <a:pt x="264" y="121"/>
                    </a:cubicBezTo>
                    <a:cubicBezTo>
                      <a:pt x="264" y="123"/>
                      <a:pt x="264" y="124"/>
                      <a:pt x="264" y="126"/>
                    </a:cubicBezTo>
                    <a:cubicBezTo>
                      <a:pt x="264" y="128"/>
                      <a:pt x="266" y="128"/>
                      <a:pt x="266" y="130"/>
                    </a:cubicBezTo>
                    <a:cubicBezTo>
                      <a:pt x="266" y="132"/>
                      <a:pt x="265" y="136"/>
                      <a:pt x="266" y="136"/>
                    </a:cubicBezTo>
                    <a:cubicBezTo>
                      <a:pt x="268" y="135"/>
                      <a:pt x="268" y="137"/>
                      <a:pt x="269" y="139"/>
                    </a:cubicBezTo>
                    <a:cubicBezTo>
                      <a:pt x="269" y="140"/>
                      <a:pt x="270" y="143"/>
                      <a:pt x="269" y="144"/>
                    </a:cubicBezTo>
                    <a:cubicBezTo>
                      <a:pt x="268" y="145"/>
                      <a:pt x="267" y="144"/>
                      <a:pt x="266" y="144"/>
                    </a:cubicBezTo>
                    <a:cubicBezTo>
                      <a:pt x="266" y="144"/>
                      <a:pt x="265" y="143"/>
                      <a:pt x="265" y="145"/>
                    </a:cubicBezTo>
                    <a:cubicBezTo>
                      <a:pt x="265" y="147"/>
                      <a:pt x="265" y="148"/>
                      <a:pt x="266" y="148"/>
                    </a:cubicBezTo>
                    <a:cubicBezTo>
                      <a:pt x="267" y="148"/>
                      <a:pt x="267" y="150"/>
                      <a:pt x="267" y="152"/>
                    </a:cubicBezTo>
                    <a:cubicBezTo>
                      <a:pt x="267" y="156"/>
                      <a:pt x="266" y="160"/>
                      <a:pt x="266" y="165"/>
                    </a:cubicBezTo>
                    <a:cubicBezTo>
                      <a:pt x="266" y="167"/>
                      <a:pt x="266" y="167"/>
                      <a:pt x="265" y="168"/>
                    </a:cubicBezTo>
                    <a:cubicBezTo>
                      <a:pt x="264" y="168"/>
                      <a:pt x="264" y="169"/>
                      <a:pt x="263" y="169"/>
                    </a:cubicBezTo>
                    <a:cubicBezTo>
                      <a:pt x="261" y="170"/>
                      <a:pt x="260" y="173"/>
                      <a:pt x="259" y="172"/>
                    </a:cubicBezTo>
                    <a:cubicBezTo>
                      <a:pt x="258" y="171"/>
                      <a:pt x="258" y="171"/>
                      <a:pt x="258" y="169"/>
                    </a:cubicBezTo>
                    <a:cubicBezTo>
                      <a:pt x="258" y="168"/>
                      <a:pt x="257" y="167"/>
                      <a:pt x="256" y="166"/>
                    </a:cubicBezTo>
                    <a:cubicBezTo>
                      <a:pt x="256" y="165"/>
                      <a:pt x="255" y="166"/>
                      <a:pt x="255" y="165"/>
                    </a:cubicBezTo>
                    <a:cubicBezTo>
                      <a:pt x="254" y="163"/>
                      <a:pt x="255" y="161"/>
                      <a:pt x="255" y="160"/>
                    </a:cubicBezTo>
                    <a:cubicBezTo>
                      <a:pt x="255" y="158"/>
                      <a:pt x="255" y="156"/>
                      <a:pt x="256" y="154"/>
                    </a:cubicBezTo>
                    <a:cubicBezTo>
                      <a:pt x="256" y="152"/>
                      <a:pt x="257" y="151"/>
                      <a:pt x="258" y="148"/>
                    </a:cubicBezTo>
                    <a:cubicBezTo>
                      <a:pt x="258" y="146"/>
                      <a:pt x="258" y="144"/>
                      <a:pt x="257" y="143"/>
                    </a:cubicBezTo>
                    <a:cubicBezTo>
                      <a:pt x="257" y="141"/>
                      <a:pt x="257" y="140"/>
                      <a:pt x="257" y="139"/>
                    </a:cubicBezTo>
                    <a:cubicBezTo>
                      <a:pt x="256" y="138"/>
                      <a:pt x="256" y="137"/>
                      <a:pt x="255" y="135"/>
                    </a:cubicBezTo>
                    <a:cubicBezTo>
                      <a:pt x="255" y="133"/>
                      <a:pt x="255" y="131"/>
                      <a:pt x="254" y="129"/>
                    </a:cubicBezTo>
                    <a:cubicBezTo>
                      <a:pt x="254" y="126"/>
                      <a:pt x="254" y="125"/>
                      <a:pt x="254" y="122"/>
                    </a:cubicBezTo>
                    <a:cubicBezTo>
                      <a:pt x="254" y="120"/>
                      <a:pt x="254" y="120"/>
                      <a:pt x="254" y="119"/>
                    </a:cubicBezTo>
                    <a:cubicBezTo>
                      <a:pt x="254" y="114"/>
                      <a:pt x="255" y="113"/>
                      <a:pt x="256" y="109"/>
                    </a:cubicBezTo>
                    <a:cubicBezTo>
                      <a:pt x="257" y="107"/>
                      <a:pt x="257" y="103"/>
                      <a:pt x="258" y="102"/>
                    </a:cubicBezTo>
                    <a:cubicBezTo>
                      <a:pt x="260" y="100"/>
                      <a:pt x="261" y="102"/>
                      <a:pt x="263" y="100"/>
                    </a:cubicBezTo>
                    <a:cubicBezTo>
                      <a:pt x="263" y="99"/>
                      <a:pt x="264" y="98"/>
                      <a:pt x="264" y="97"/>
                    </a:cubicBezTo>
                    <a:cubicBezTo>
                      <a:pt x="265" y="96"/>
                      <a:pt x="266" y="95"/>
                      <a:pt x="267" y="95"/>
                    </a:cubicBezTo>
                    <a:cubicBezTo>
                      <a:pt x="268" y="96"/>
                      <a:pt x="269" y="101"/>
                      <a:pt x="270" y="104"/>
                    </a:cubicBezTo>
                    <a:cubicBezTo>
                      <a:pt x="271" y="106"/>
                      <a:pt x="271" y="108"/>
                      <a:pt x="271" y="110"/>
                    </a:cubicBezTo>
                    <a:cubicBezTo>
                      <a:pt x="271" y="112"/>
                      <a:pt x="269" y="110"/>
                      <a:pt x="269" y="110"/>
                    </a:cubicBezTo>
                    <a:close/>
                    <a:moveTo>
                      <a:pt x="285" y="115"/>
                    </a:moveTo>
                    <a:cubicBezTo>
                      <a:pt x="285" y="117"/>
                      <a:pt x="284" y="120"/>
                      <a:pt x="283" y="120"/>
                    </a:cubicBezTo>
                    <a:cubicBezTo>
                      <a:pt x="282" y="121"/>
                      <a:pt x="282" y="120"/>
                      <a:pt x="281" y="121"/>
                    </a:cubicBezTo>
                    <a:cubicBezTo>
                      <a:pt x="281" y="121"/>
                      <a:pt x="280" y="121"/>
                      <a:pt x="280" y="121"/>
                    </a:cubicBezTo>
                    <a:cubicBezTo>
                      <a:pt x="279" y="120"/>
                      <a:pt x="279" y="115"/>
                      <a:pt x="279" y="114"/>
                    </a:cubicBezTo>
                    <a:cubicBezTo>
                      <a:pt x="279" y="112"/>
                      <a:pt x="280" y="110"/>
                      <a:pt x="280" y="108"/>
                    </a:cubicBezTo>
                    <a:cubicBezTo>
                      <a:pt x="281" y="105"/>
                      <a:pt x="282" y="104"/>
                      <a:pt x="283" y="103"/>
                    </a:cubicBezTo>
                    <a:cubicBezTo>
                      <a:pt x="284" y="102"/>
                      <a:pt x="286" y="100"/>
                      <a:pt x="286" y="102"/>
                    </a:cubicBezTo>
                    <a:cubicBezTo>
                      <a:pt x="287" y="102"/>
                      <a:pt x="287" y="104"/>
                      <a:pt x="286" y="105"/>
                    </a:cubicBezTo>
                    <a:cubicBezTo>
                      <a:pt x="286" y="106"/>
                      <a:pt x="287" y="108"/>
                      <a:pt x="287" y="109"/>
                    </a:cubicBezTo>
                    <a:cubicBezTo>
                      <a:pt x="287" y="112"/>
                      <a:pt x="285" y="113"/>
                      <a:pt x="285" y="115"/>
                    </a:cubicBezTo>
                    <a:close/>
                    <a:moveTo>
                      <a:pt x="320" y="96"/>
                    </a:moveTo>
                    <a:cubicBezTo>
                      <a:pt x="319" y="97"/>
                      <a:pt x="317" y="97"/>
                      <a:pt x="316" y="98"/>
                    </a:cubicBezTo>
                    <a:cubicBezTo>
                      <a:pt x="315" y="98"/>
                      <a:pt x="315" y="100"/>
                      <a:pt x="314" y="101"/>
                    </a:cubicBezTo>
                    <a:cubicBezTo>
                      <a:pt x="314" y="102"/>
                      <a:pt x="313" y="106"/>
                      <a:pt x="313" y="106"/>
                    </a:cubicBezTo>
                    <a:cubicBezTo>
                      <a:pt x="313" y="104"/>
                      <a:pt x="312" y="102"/>
                      <a:pt x="313" y="100"/>
                    </a:cubicBezTo>
                    <a:cubicBezTo>
                      <a:pt x="313" y="99"/>
                      <a:pt x="314" y="97"/>
                      <a:pt x="315" y="95"/>
                    </a:cubicBezTo>
                    <a:cubicBezTo>
                      <a:pt x="316" y="94"/>
                      <a:pt x="317" y="94"/>
                      <a:pt x="318" y="94"/>
                    </a:cubicBezTo>
                    <a:cubicBezTo>
                      <a:pt x="319" y="94"/>
                      <a:pt x="320" y="96"/>
                      <a:pt x="321" y="95"/>
                    </a:cubicBezTo>
                    <a:cubicBezTo>
                      <a:pt x="321" y="96"/>
                      <a:pt x="320" y="96"/>
                      <a:pt x="320" y="9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8" name="Freeform 216"/>
              <p:cNvSpPr>
                <a:spLocks noChangeArrowheads="1"/>
              </p:cNvSpPr>
              <p:nvPr/>
            </p:nvSpPr>
            <p:spPr bwMode="auto">
              <a:xfrm>
                <a:off x="806450" y="852488"/>
                <a:ext cx="9525" cy="7938"/>
              </a:xfrm>
              <a:custGeom>
                <a:avLst/>
                <a:gdLst>
                  <a:gd name="T0" fmla="*/ 8 w 12"/>
                  <a:gd name="T1" fmla="*/ 0 h 11"/>
                  <a:gd name="T2" fmla="*/ 3 w 12"/>
                  <a:gd name="T3" fmla="*/ 8 h 11"/>
                  <a:gd name="T4" fmla="*/ 9 w 12"/>
                  <a:gd name="T5" fmla="*/ 9 h 11"/>
                  <a:gd name="T6" fmla="*/ 8 w 12"/>
                  <a:gd name="T7" fmla="*/ 0 h 11"/>
                  <a:gd name="T8" fmla="*/ 0 60000 65536"/>
                  <a:gd name="T9" fmla="*/ 0 60000 65536"/>
                  <a:gd name="T10" fmla="*/ 0 60000 65536"/>
                  <a:gd name="T11" fmla="*/ 0 60000 65536"/>
                  <a:gd name="T12" fmla="*/ 0 w 12"/>
                  <a:gd name="T13" fmla="*/ 0 h 11"/>
                  <a:gd name="T14" fmla="*/ 12 w 12"/>
                  <a:gd name="T15" fmla="*/ 11 h 11"/>
                </a:gdLst>
                <a:ahLst/>
                <a:cxnLst>
                  <a:cxn ang="T8">
                    <a:pos x="T0" y="T1"/>
                  </a:cxn>
                  <a:cxn ang="T9">
                    <a:pos x="T2" y="T3"/>
                  </a:cxn>
                  <a:cxn ang="T10">
                    <a:pos x="T4" y="T5"/>
                  </a:cxn>
                  <a:cxn ang="T11">
                    <a:pos x="T6" y="T7"/>
                  </a:cxn>
                </a:cxnLst>
                <a:rect l="T12" t="T13" r="T14" b="T15"/>
                <a:pathLst>
                  <a:path w="12" h="11">
                    <a:moveTo>
                      <a:pt x="8" y="0"/>
                    </a:moveTo>
                    <a:cubicBezTo>
                      <a:pt x="6" y="2"/>
                      <a:pt x="0" y="6"/>
                      <a:pt x="3" y="8"/>
                    </a:cubicBezTo>
                    <a:cubicBezTo>
                      <a:pt x="3" y="8"/>
                      <a:pt x="8" y="11"/>
                      <a:pt x="9" y="9"/>
                    </a:cubicBezTo>
                    <a:cubicBezTo>
                      <a:pt x="12" y="5"/>
                      <a:pt x="10" y="1"/>
                      <a:pt x="8"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79" name="Freeform 217"/>
              <p:cNvSpPr>
                <a:spLocks noChangeArrowheads="1"/>
              </p:cNvSpPr>
              <p:nvPr/>
            </p:nvSpPr>
            <p:spPr bwMode="auto">
              <a:xfrm>
                <a:off x="809625" y="860425"/>
                <a:ext cx="4763" cy="6350"/>
              </a:xfrm>
              <a:custGeom>
                <a:avLst/>
                <a:gdLst>
                  <a:gd name="T0" fmla="*/ 2 w 5"/>
                  <a:gd name="T1" fmla="*/ 7 h 8"/>
                  <a:gd name="T2" fmla="*/ 4 w 5"/>
                  <a:gd name="T3" fmla="*/ 2 h 8"/>
                  <a:gd name="T4" fmla="*/ 2 w 5"/>
                  <a:gd name="T5" fmla="*/ 7 h 8"/>
                  <a:gd name="T6" fmla="*/ 0 60000 65536"/>
                  <a:gd name="T7" fmla="*/ 0 60000 65536"/>
                  <a:gd name="T8" fmla="*/ 0 60000 65536"/>
                  <a:gd name="T9" fmla="*/ 0 w 5"/>
                  <a:gd name="T10" fmla="*/ 0 h 8"/>
                  <a:gd name="T11" fmla="*/ 5 w 5"/>
                  <a:gd name="T12" fmla="*/ 8 h 8"/>
                </a:gdLst>
                <a:ahLst/>
                <a:cxnLst>
                  <a:cxn ang="T6">
                    <a:pos x="T0" y="T1"/>
                  </a:cxn>
                  <a:cxn ang="T7">
                    <a:pos x="T2" y="T3"/>
                  </a:cxn>
                  <a:cxn ang="T8">
                    <a:pos x="T4" y="T5"/>
                  </a:cxn>
                </a:cxnLst>
                <a:rect l="T9" t="T10" r="T11" b="T12"/>
                <a:pathLst>
                  <a:path w="5" h="8">
                    <a:moveTo>
                      <a:pt x="2" y="7"/>
                    </a:moveTo>
                    <a:cubicBezTo>
                      <a:pt x="4" y="8"/>
                      <a:pt x="5" y="2"/>
                      <a:pt x="4" y="2"/>
                    </a:cubicBezTo>
                    <a:cubicBezTo>
                      <a:pt x="2" y="0"/>
                      <a:pt x="0" y="6"/>
                      <a:pt x="2"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0" name="Freeform 218"/>
              <p:cNvSpPr>
                <a:spLocks noChangeArrowheads="1"/>
              </p:cNvSpPr>
              <p:nvPr/>
            </p:nvSpPr>
            <p:spPr bwMode="auto">
              <a:xfrm>
                <a:off x="771525" y="927100"/>
                <a:ext cx="3175" cy="4763"/>
              </a:xfrm>
              <a:custGeom>
                <a:avLst/>
                <a:gdLst>
                  <a:gd name="T0" fmla="*/ 4 w 6"/>
                  <a:gd name="T1" fmla="*/ 1 h 6"/>
                  <a:gd name="T2" fmla="*/ 1 w 6"/>
                  <a:gd name="T3" fmla="*/ 5 h 6"/>
                  <a:gd name="T4" fmla="*/ 4 w 6"/>
                  <a:gd name="T5" fmla="*/ 1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4" y="1"/>
                    </a:moveTo>
                    <a:cubicBezTo>
                      <a:pt x="3" y="0"/>
                      <a:pt x="0" y="4"/>
                      <a:pt x="1" y="5"/>
                    </a:cubicBezTo>
                    <a:cubicBezTo>
                      <a:pt x="3" y="6"/>
                      <a:pt x="6" y="2"/>
                      <a:pt x="4"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1" name="Freeform 219"/>
              <p:cNvSpPr>
                <a:spLocks noChangeArrowheads="1"/>
              </p:cNvSpPr>
              <p:nvPr/>
            </p:nvSpPr>
            <p:spPr bwMode="auto">
              <a:xfrm>
                <a:off x="815975" y="852488"/>
                <a:ext cx="4763" cy="4763"/>
              </a:xfrm>
              <a:custGeom>
                <a:avLst/>
                <a:gdLst>
                  <a:gd name="T0" fmla="*/ 6 w 6"/>
                  <a:gd name="T1" fmla="*/ 0 h 6"/>
                  <a:gd name="T2" fmla="*/ 3 w 6"/>
                  <a:gd name="T3" fmla="*/ 0 h 6"/>
                  <a:gd name="T4" fmla="*/ 2 w 6"/>
                  <a:gd name="T5" fmla="*/ 5 h 6"/>
                  <a:gd name="T6" fmla="*/ 6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cubicBezTo>
                      <a:pt x="5" y="0"/>
                      <a:pt x="4" y="0"/>
                      <a:pt x="3" y="0"/>
                    </a:cubicBezTo>
                    <a:cubicBezTo>
                      <a:pt x="0" y="1"/>
                      <a:pt x="1" y="4"/>
                      <a:pt x="2" y="5"/>
                    </a:cubicBezTo>
                    <a:cubicBezTo>
                      <a:pt x="4" y="6"/>
                      <a:pt x="6" y="2"/>
                      <a:pt x="6"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2" name="Freeform 220"/>
              <p:cNvSpPr>
                <a:spLocks noChangeArrowheads="1"/>
              </p:cNvSpPr>
              <p:nvPr/>
            </p:nvSpPr>
            <p:spPr bwMode="auto">
              <a:xfrm>
                <a:off x="806450" y="865188"/>
                <a:ext cx="1588" cy="3175"/>
              </a:xfrm>
              <a:custGeom>
                <a:avLst/>
                <a:gdLst>
                  <a:gd name="T0" fmla="*/ 1 w 4"/>
                  <a:gd name="T1" fmla="*/ 5 h 5"/>
                  <a:gd name="T2" fmla="*/ 3 w 4"/>
                  <a:gd name="T3" fmla="*/ 3 h 5"/>
                  <a:gd name="T4" fmla="*/ 2 w 4"/>
                  <a:gd name="T5" fmla="*/ 0 h 5"/>
                  <a:gd name="T6" fmla="*/ 1 w 4"/>
                  <a:gd name="T7" fmla="*/ 5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1" y="5"/>
                    </a:moveTo>
                    <a:cubicBezTo>
                      <a:pt x="2" y="5"/>
                      <a:pt x="3" y="4"/>
                      <a:pt x="3" y="3"/>
                    </a:cubicBezTo>
                    <a:cubicBezTo>
                      <a:pt x="4" y="2"/>
                      <a:pt x="3" y="1"/>
                      <a:pt x="2" y="0"/>
                    </a:cubicBezTo>
                    <a:cubicBezTo>
                      <a:pt x="0" y="1"/>
                      <a:pt x="0" y="4"/>
                      <a:pt x="1"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3" name="Freeform 221"/>
              <p:cNvSpPr>
                <a:spLocks noChangeArrowheads="1"/>
              </p:cNvSpPr>
              <p:nvPr/>
            </p:nvSpPr>
            <p:spPr bwMode="auto">
              <a:xfrm>
                <a:off x="976313" y="719138"/>
                <a:ext cx="6350" cy="3175"/>
              </a:xfrm>
              <a:custGeom>
                <a:avLst/>
                <a:gdLst>
                  <a:gd name="T0" fmla="*/ 5 w 9"/>
                  <a:gd name="T1" fmla="*/ 2 h 5"/>
                  <a:gd name="T2" fmla="*/ 1 w 9"/>
                  <a:gd name="T3" fmla="*/ 2 h 5"/>
                  <a:gd name="T4" fmla="*/ 3 w 9"/>
                  <a:gd name="T5" fmla="*/ 4 h 5"/>
                  <a:gd name="T6" fmla="*/ 6 w 9"/>
                  <a:gd name="T7" fmla="*/ 5 h 5"/>
                  <a:gd name="T8" fmla="*/ 7 w 9"/>
                  <a:gd name="T9" fmla="*/ 4 h 5"/>
                  <a:gd name="T10" fmla="*/ 9 w 9"/>
                  <a:gd name="T11" fmla="*/ 3 h 5"/>
                  <a:gd name="T12" fmla="*/ 5 w 9"/>
                  <a:gd name="T13" fmla="*/ 2 h 5"/>
                  <a:gd name="T14" fmla="*/ 0 60000 65536"/>
                  <a:gd name="T15" fmla="*/ 0 60000 65536"/>
                  <a:gd name="T16" fmla="*/ 0 60000 65536"/>
                  <a:gd name="T17" fmla="*/ 0 60000 65536"/>
                  <a:gd name="T18" fmla="*/ 0 60000 65536"/>
                  <a:gd name="T19" fmla="*/ 0 60000 65536"/>
                  <a:gd name="T20" fmla="*/ 0 60000 65536"/>
                  <a:gd name="T21" fmla="*/ 0 w 9"/>
                  <a:gd name="T22" fmla="*/ 0 h 5"/>
                  <a:gd name="T23" fmla="*/ 9 w 9"/>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5">
                    <a:moveTo>
                      <a:pt x="5" y="2"/>
                    </a:moveTo>
                    <a:cubicBezTo>
                      <a:pt x="4" y="2"/>
                      <a:pt x="2" y="0"/>
                      <a:pt x="1" y="2"/>
                    </a:cubicBezTo>
                    <a:cubicBezTo>
                      <a:pt x="0" y="4"/>
                      <a:pt x="3" y="4"/>
                      <a:pt x="3" y="4"/>
                    </a:cubicBezTo>
                    <a:cubicBezTo>
                      <a:pt x="4" y="4"/>
                      <a:pt x="5" y="5"/>
                      <a:pt x="6" y="5"/>
                    </a:cubicBezTo>
                    <a:cubicBezTo>
                      <a:pt x="6" y="5"/>
                      <a:pt x="7" y="5"/>
                      <a:pt x="7" y="4"/>
                    </a:cubicBezTo>
                    <a:cubicBezTo>
                      <a:pt x="8" y="4"/>
                      <a:pt x="8" y="3"/>
                      <a:pt x="9" y="3"/>
                    </a:cubicBezTo>
                    <a:cubicBezTo>
                      <a:pt x="9" y="0"/>
                      <a:pt x="5" y="2"/>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4" name="Freeform 222"/>
              <p:cNvSpPr>
                <a:spLocks noChangeArrowheads="1"/>
              </p:cNvSpPr>
              <p:nvPr/>
            </p:nvSpPr>
            <p:spPr bwMode="auto">
              <a:xfrm>
                <a:off x="968375" y="665163"/>
                <a:ext cx="25400" cy="50800"/>
              </a:xfrm>
              <a:custGeom>
                <a:avLst/>
                <a:gdLst>
                  <a:gd name="T0" fmla="*/ 33 w 34"/>
                  <a:gd name="T1" fmla="*/ 4 h 69"/>
                  <a:gd name="T2" fmla="*/ 34 w 34"/>
                  <a:gd name="T3" fmla="*/ 0 h 69"/>
                  <a:gd name="T4" fmla="*/ 1 w 34"/>
                  <a:gd name="T5" fmla="*/ 24 h 69"/>
                  <a:gd name="T6" fmla="*/ 1 w 34"/>
                  <a:gd name="T7" fmla="*/ 24 h 69"/>
                  <a:gd name="T8" fmla="*/ 4 w 34"/>
                  <a:gd name="T9" fmla="*/ 31 h 69"/>
                  <a:gd name="T10" fmla="*/ 4 w 34"/>
                  <a:gd name="T11" fmla="*/ 36 h 69"/>
                  <a:gd name="T12" fmla="*/ 3 w 34"/>
                  <a:gd name="T13" fmla="*/ 43 h 69"/>
                  <a:gd name="T14" fmla="*/ 2 w 34"/>
                  <a:gd name="T15" fmla="*/ 56 h 69"/>
                  <a:gd name="T16" fmla="*/ 5 w 34"/>
                  <a:gd name="T17" fmla="*/ 58 h 69"/>
                  <a:gd name="T18" fmla="*/ 6 w 34"/>
                  <a:gd name="T19" fmla="*/ 60 h 69"/>
                  <a:gd name="T20" fmla="*/ 6 w 34"/>
                  <a:gd name="T21" fmla="*/ 67 h 69"/>
                  <a:gd name="T22" fmla="*/ 11 w 34"/>
                  <a:gd name="T23" fmla="*/ 66 h 69"/>
                  <a:gd name="T24" fmla="*/ 13 w 34"/>
                  <a:gd name="T25" fmla="*/ 61 h 69"/>
                  <a:gd name="T26" fmla="*/ 16 w 34"/>
                  <a:gd name="T27" fmla="*/ 61 h 69"/>
                  <a:gd name="T28" fmla="*/ 16 w 34"/>
                  <a:gd name="T29" fmla="*/ 55 h 69"/>
                  <a:gd name="T30" fmla="*/ 15 w 34"/>
                  <a:gd name="T31" fmla="*/ 55 h 69"/>
                  <a:gd name="T32" fmla="*/ 14 w 34"/>
                  <a:gd name="T33" fmla="*/ 52 h 69"/>
                  <a:gd name="T34" fmla="*/ 14 w 34"/>
                  <a:gd name="T35" fmla="*/ 48 h 69"/>
                  <a:gd name="T36" fmla="*/ 13 w 34"/>
                  <a:gd name="T37" fmla="*/ 45 h 69"/>
                  <a:gd name="T38" fmla="*/ 15 w 34"/>
                  <a:gd name="T39" fmla="*/ 43 h 69"/>
                  <a:gd name="T40" fmla="*/ 17 w 34"/>
                  <a:gd name="T41" fmla="*/ 38 h 69"/>
                  <a:gd name="T42" fmla="*/ 21 w 34"/>
                  <a:gd name="T43" fmla="*/ 34 h 69"/>
                  <a:gd name="T44" fmla="*/ 24 w 34"/>
                  <a:gd name="T45" fmla="*/ 32 h 69"/>
                  <a:gd name="T46" fmla="*/ 27 w 34"/>
                  <a:gd name="T47" fmla="*/ 30 h 69"/>
                  <a:gd name="T48" fmla="*/ 30 w 34"/>
                  <a:gd name="T49" fmla="*/ 25 h 69"/>
                  <a:gd name="T50" fmla="*/ 29 w 34"/>
                  <a:gd name="T51" fmla="*/ 19 h 69"/>
                  <a:gd name="T52" fmla="*/ 30 w 34"/>
                  <a:gd name="T53" fmla="*/ 14 h 69"/>
                  <a:gd name="T54" fmla="*/ 33 w 34"/>
                  <a:gd name="T55" fmla="*/ 4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69"/>
                  <a:gd name="T86" fmla="*/ 34 w 34"/>
                  <a:gd name="T87" fmla="*/ 69 h 6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69">
                    <a:moveTo>
                      <a:pt x="33" y="4"/>
                    </a:moveTo>
                    <a:cubicBezTo>
                      <a:pt x="33" y="3"/>
                      <a:pt x="34" y="1"/>
                      <a:pt x="34" y="0"/>
                    </a:cubicBezTo>
                    <a:cubicBezTo>
                      <a:pt x="23" y="8"/>
                      <a:pt x="12" y="16"/>
                      <a:pt x="1" y="24"/>
                    </a:cubicBezTo>
                    <a:cubicBezTo>
                      <a:pt x="1" y="24"/>
                      <a:pt x="1" y="24"/>
                      <a:pt x="1" y="24"/>
                    </a:cubicBezTo>
                    <a:cubicBezTo>
                      <a:pt x="2" y="26"/>
                      <a:pt x="4" y="27"/>
                      <a:pt x="4" y="31"/>
                    </a:cubicBezTo>
                    <a:cubicBezTo>
                      <a:pt x="5" y="33"/>
                      <a:pt x="4" y="34"/>
                      <a:pt x="4" y="36"/>
                    </a:cubicBezTo>
                    <a:cubicBezTo>
                      <a:pt x="3" y="38"/>
                      <a:pt x="4" y="40"/>
                      <a:pt x="3" y="43"/>
                    </a:cubicBezTo>
                    <a:cubicBezTo>
                      <a:pt x="3" y="47"/>
                      <a:pt x="0" y="53"/>
                      <a:pt x="2" y="56"/>
                    </a:cubicBezTo>
                    <a:cubicBezTo>
                      <a:pt x="2" y="58"/>
                      <a:pt x="4" y="58"/>
                      <a:pt x="5" y="58"/>
                    </a:cubicBezTo>
                    <a:cubicBezTo>
                      <a:pt x="6" y="58"/>
                      <a:pt x="6" y="59"/>
                      <a:pt x="6" y="60"/>
                    </a:cubicBezTo>
                    <a:cubicBezTo>
                      <a:pt x="6" y="62"/>
                      <a:pt x="6" y="66"/>
                      <a:pt x="6" y="67"/>
                    </a:cubicBezTo>
                    <a:cubicBezTo>
                      <a:pt x="7" y="68"/>
                      <a:pt x="10" y="69"/>
                      <a:pt x="11" y="66"/>
                    </a:cubicBezTo>
                    <a:cubicBezTo>
                      <a:pt x="12" y="64"/>
                      <a:pt x="12" y="62"/>
                      <a:pt x="13" y="61"/>
                    </a:cubicBezTo>
                    <a:cubicBezTo>
                      <a:pt x="14" y="60"/>
                      <a:pt x="15" y="61"/>
                      <a:pt x="16" y="61"/>
                    </a:cubicBezTo>
                    <a:cubicBezTo>
                      <a:pt x="17" y="60"/>
                      <a:pt x="17" y="56"/>
                      <a:pt x="16" y="55"/>
                    </a:cubicBezTo>
                    <a:cubicBezTo>
                      <a:pt x="16" y="55"/>
                      <a:pt x="15" y="55"/>
                      <a:pt x="15" y="55"/>
                    </a:cubicBezTo>
                    <a:cubicBezTo>
                      <a:pt x="14" y="54"/>
                      <a:pt x="14" y="53"/>
                      <a:pt x="14" y="52"/>
                    </a:cubicBezTo>
                    <a:cubicBezTo>
                      <a:pt x="14" y="51"/>
                      <a:pt x="14" y="49"/>
                      <a:pt x="14" y="48"/>
                    </a:cubicBezTo>
                    <a:cubicBezTo>
                      <a:pt x="14" y="47"/>
                      <a:pt x="13" y="47"/>
                      <a:pt x="13" y="45"/>
                    </a:cubicBezTo>
                    <a:cubicBezTo>
                      <a:pt x="13" y="44"/>
                      <a:pt x="14" y="43"/>
                      <a:pt x="15" y="43"/>
                    </a:cubicBezTo>
                    <a:cubicBezTo>
                      <a:pt x="16" y="42"/>
                      <a:pt x="16" y="40"/>
                      <a:pt x="17" y="38"/>
                    </a:cubicBezTo>
                    <a:cubicBezTo>
                      <a:pt x="18" y="35"/>
                      <a:pt x="19" y="33"/>
                      <a:pt x="21" y="34"/>
                    </a:cubicBezTo>
                    <a:cubicBezTo>
                      <a:pt x="22" y="34"/>
                      <a:pt x="23" y="34"/>
                      <a:pt x="24" y="32"/>
                    </a:cubicBezTo>
                    <a:cubicBezTo>
                      <a:pt x="25" y="31"/>
                      <a:pt x="26" y="31"/>
                      <a:pt x="27" y="30"/>
                    </a:cubicBezTo>
                    <a:cubicBezTo>
                      <a:pt x="29" y="30"/>
                      <a:pt x="29" y="28"/>
                      <a:pt x="30" y="25"/>
                    </a:cubicBezTo>
                    <a:cubicBezTo>
                      <a:pt x="30" y="22"/>
                      <a:pt x="29" y="21"/>
                      <a:pt x="29" y="19"/>
                    </a:cubicBezTo>
                    <a:cubicBezTo>
                      <a:pt x="29" y="17"/>
                      <a:pt x="30" y="16"/>
                      <a:pt x="30" y="14"/>
                    </a:cubicBezTo>
                    <a:cubicBezTo>
                      <a:pt x="32" y="11"/>
                      <a:pt x="32" y="7"/>
                      <a:pt x="33"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5" name="Freeform 223"/>
              <p:cNvSpPr>
                <a:spLocks noChangeArrowheads="1"/>
              </p:cNvSpPr>
              <p:nvPr/>
            </p:nvSpPr>
            <p:spPr bwMode="auto">
              <a:xfrm>
                <a:off x="61913" y="619125"/>
                <a:ext cx="1588" cy="1588"/>
              </a:xfrm>
              <a:custGeom>
                <a:avLst/>
                <a:gdLst>
                  <a:gd name="T0" fmla="*/ 0 w 1"/>
                  <a:gd name="T1" fmla="*/ 0 h 2"/>
                  <a:gd name="T2" fmla="*/ 0 w 1"/>
                  <a:gd name="T3" fmla="*/ 0 h 2"/>
                  <a:gd name="T4" fmla="*/ 0 w 1"/>
                  <a:gd name="T5" fmla="*/ 2 h 2"/>
                  <a:gd name="T6" fmla="*/ 0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cubicBezTo>
                      <a:pt x="0" y="0"/>
                      <a:pt x="0" y="0"/>
                      <a:pt x="0" y="0"/>
                    </a:cubicBezTo>
                    <a:cubicBezTo>
                      <a:pt x="0" y="1"/>
                      <a:pt x="0" y="2"/>
                      <a:pt x="0" y="2"/>
                    </a:cubicBezTo>
                    <a:cubicBezTo>
                      <a:pt x="0" y="2"/>
                      <a:pt x="1" y="0"/>
                      <a:pt x="0"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6" name="Freeform 224"/>
              <p:cNvSpPr>
                <a:spLocks noChangeArrowheads="1"/>
              </p:cNvSpPr>
              <p:nvPr/>
            </p:nvSpPr>
            <p:spPr bwMode="auto">
              <a:xfrm>
                <a:off x="1000125" y="655638"/>
                <a:ext cx="6350" cy="11113"/>
              </a:xfrm>
              <a:custGeom>
                <a:avLst/>
                <a:gdLst>
                  <a:gd name="T0" fmla="*/ 8 w 9"/>
                  <a:gd name="T1" fmla="*/ 0 h 14"/>
                  <a:gd name="T2" fmla="*/ 1 w 9"/>
                  <a:gd name="T3" fmla="*/ 5 h 14"/>
                  <a:gd name="T4" fmla="*/ 1 w 9"/>
                  <a:gd name="T5" fmla="*/ 7 h 14"/>
                  <a:gd name="T6" fmla="*/ 3 w 9"/>
                  <a:gd name="T7" fmla="*/ 8 h 14"/>
                  <a:gd name="T8" fmla="*/ 4 w 9"/>
                  <a:gd name="T9" fmla="*/ 13 h 14"/>
                  <a:gd name="T10" fmla="*/ 5 w 9"/>
                  <a:gd name="T11" fmla="*/ 12 h 14"/>
                  <a:gd name="T12" fmla="*/ 7 w 9"/>
                  <a:gd name="T13" fmla="*/ 9 h 14"/>
                  <a:gd name="T14" fmla="*/ 7 w 9"/>
                  <a:gd name="T15" fmla="*/ 1 h 14"/>
                  <a:gd name="T16" fmla="*/ 8 w 9"/>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8" y="0"/>
                    </a:moveTo>
                    <a:cubicBezTo>
                      <a:pt x="6" y="1"/>
                      <a:pt x="3" y="3"/>
                      <a:pt x="1" y="5"/>
                    </a:cubicBezTo>
                    <a:cubicBezTo>
                      <a:pt x="1" y="6"/>
                      <a:pt x="0" y="6"/>
                      <a:pt x="1" y="7"/>
                    </a:cubicBezTo>
                    <a:cubicBezTo>
                      <a:pt x="1" y="7"/>
                      <a:pt x="2" y="7"/>
                      <a:pt x="3" y="8"/>
                    </a:cubicBezTo>
                    <a:cubicBezTo>
                      <a:pt x="3" y="9"/>
                      <a:pt x="3" y="12"/>
                      <a:pt x="4" y="13"/>
                    </a:cubicBezTo>
                    <a:cubicBezTo>
                      <a:pt x="4" y="14"/>
                      <a:pt x="5" y="14"/>
                      <a:pt x="5" y="12"/>
                    </a:cubicBezTo>
                    <a:cubicBezTo>
                      <a:pt x="5" y="11"/>
                      <a:pt x="6" y="10"/>
                      <a:pt x="7" y="9"/>
                    </a:cubicBezTo>
                    <a:cubicBezTo>
                      <a:pt x="9" y="6"/>
                      <a:pt x="7" y="4"/>
                      <a:pt x="7" y="1"/>
                    </a:cubicBezTo>
                    <a:cubicBezTo>
                      <a:pt x="7" y="2"/>
                      <a:pt x="8" y="1"/>
                      <a:pt x="8"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7" name="Freeform 225"/>
              <p:cNvSpPr>
                <a:spLocks noChangeArrowheads="1"/>
              </p:cNvSpPr>
              <p:nvPr/>
            </p:nvSpPr>
            <p:spPr bwMode="auto">
              <a:xfrm>
                <a:off x="952500" y="711200"/>
                <a:ext cx="6350" cy="7938"/>
              </a:xfrm>
              <a:custGeom>
                <a:avLst/>
                <a:gdLst>
                  <a:gd name="T0" fmla="*/ 0 w 9"/>
                  <a:gd name="T1" fmla="*/ 2 h 10"/>
                  <a:gd name="T2" fmla="*/ 2 w 9"/>
                  <a:gd name="T3" fmla="*/ 6 h 10"/>
                  <a:gd name="T4" fmla="*/ 4 w 9"/>
                  <a:gd name="T5" fmla="*/ 9 h 10"/>
                  <a:gd name="T6" fmla="*/ 7 w 9"/>
                  <a:gd name="T7" fmla="*/ 10 h 10"/>
                  <a:gd name="T8" fmla="*/ 9 w 9"/>
                  <a:gd name="T9" fmla="*/ 7 h 10"/>
                  <a:gd name="T10" fmla="*/ 7 w 9"/>
                  <a:gd name="T11" fmla="*/ 3 h 10"/>
                  <a:gd name="T12" fmla="*/ 6 w 9"/>
                  <a:gd name="T13" fmla="*/ 2 h 10"/>
                  <a:gd name="T14" fmla="*/ 3 w 9"/>
                  <a:gd name="T15" fmla="*/ 0 h 10"/>
                  <a:gd name="T16" fmla="*/ 0 w 9"/>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0"/>
                  <a:gd name="T29" fmla="*/ 9 w 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0">
                    <a:moveTo>
                      <a:pt x="0" y="2"/>
                    </a:moveTo>
                    <a:cubicBezTo>
                      <a:pt x="0" y="4"/>
                      <a:pt x="1" y="5"/>
                      <a:pt x="2" y="6"/>
                    </a:cubicBezTo>
                    <a:cubicBezTo>
                      <a:pt x="3" y="7"/>
                      <a:pt x="3" y="9"/>
                      <a:pt x="4" y="9"/>
                    </a:cubicBezTo>
                    <a:cubicBezTo>
                      <a:pt x="6" y="9"/>
                      <a:pt x="6" y="10"/>
                      <a:pt x="7" y="10"/>
                    </a:cubicBezTo>
                    <a:cubicBezTo>
                      <a:pt x="9" y="10"/>
                      <a:pt x="9" y="8"/>
                      <a:pt x="9" y="7"/>
                    </a:cubicBezTo>
                    <a:cubicBezTo>
                      <a:pt x="9" y="5"/>
                      <a:pt x="7" y="5"/>
                      <a:pt x="7" y="3"/>
                    </a:cubicBezTo>
                    <a:cubicBezTo>
                      <a:pt x="7" y="3"/>
                      <a:pt x="6" y="2"/>
                      <a:pt x="6" y="2"/>
                    </a:cubicBezTo>
                    <a:cubicBezTo>
                      <a:pt x="5" y="1"/>
                      <a:pt x="4" y="0"/>
                      <a:pt x="3" y="0"/>
                    </a:cubicBezTo>
                    <a:cubicBezTo>
                      <a:pt x="2" y="0"/>
                      <a:pt x="1"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8" name="Freeform 226"/>
              <p:cNvSpPr>
                <a:spLocks noChangeArrowheads="1"/>
              </p:cNvSpPr>
              <p:nvPr/>
            </p:nvSpPr>
            <p:spPr bwMode="auto">
              <a:xfrm>
                <a:off x="955675" y="687388"/>
                <a:ext cx="12700" cy="25400"/>
              </a:xfrm>
              <a:custGeom>
                <a:avLst/>
                <a:gdLst>
                  <a:gd name="T0" fmla="*/ 15 w 18"/>
                  <a:gd name="T1" fmla="*/ 11 h 33"/>
                  <a:gd name="T2" fmla="*/ 18 w 18"/>
                  <a:gd name="T3" fmla="*/ 16 h 33"/>
                  <a:gd name="T4" fmla="*/ 16 w 18"/>
                  <a:gd name="T5" fmla="*/ 7 h 33"/>
                  <a:gd name="T6" fmla="*/ 13 w 18"/>
                  <a:gd name="T7" fmla="*/ 3 h 33"/>
                  <a:gd name="T8" fmla="*/ 10 w 18"/>
                  <a:gd name="T9" fmla="*/ 1 h 33"/>
                  <a:gd name="T10" fmla="*/ 9 w 18"/>
                  <a:gd name="T11" fmla="*/ 0 h 33"/>
                  <a:gd name="T12" fmla="*/ 0 w 18"/>
                  <a:gd name="T13" fmla="*/ 5 h 33"/>
                  <a:gd name="T14" fmla="*/ 0 w 18"/>
                  <a:gd name="T15" fmla="*/ 6 h 33"/>
                  <a:gd name="T16" fmla="*/ 4 w 18"/>
                  <a:gd name="T17" fmla="*/ 7 h 33"/>
                  <a:gd name="T18" fmla="*/ 6 w 18"/>
                  <a:gd name="T19" fmla="*/ 11 h 33"/>
                  <a:gd name="T20" fmla="*/ 9 w 18"/>
                  <a:gd name="T21" fmla="*/ 19 h 33"/>
                  <a:gd name="T22" fmla="*/ 9 w 18"/>
                  <a:gd name="T23" fmla="*/ 24 h 33"/>
                  <a:gd name="T24" fmla="*/ 7 w 18"/>
                  <a:gd name="T25" fmla="*/ 29 h 33"/>
                  <a:gd name="T26" fmla="*/ 11 w 18"/>
                  <a:gd name="T27" fmla="*/ 29 h 33"/>
                  <a:gd name="T28" fmla="*/ 13 w 18"/>
                  <a:gd name="T29" fmla="*/ 20 h 33"/>
                  <a:gd name="T30" fmla="*/ 13 w 18"/>
                  <a:gd name="T31" fmla="*/ 14 h 33"/>
                  <a:gd name="T32" fmla="*/ 15 w 18"/>
                  <a:gd name="T33" fmla="*/ 1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3"/>
                  <a:gd name="T53" fmla="*/ 18 w 1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3">
                    <a:moveTo>
                      <a:pt x="15" y="11"/>
                    </a:moveTo>
                    <a:cubicBezTo>
                      <a:pt x="16" y="12"/>
                      <a:pt x="17" y="17"/>
                      <a:pt x="18" y="16"/>
                    </a:cubicBezTo>
                    <a:cubicBezTo>
                      <a:pt x="18" y="12"/>
                      <a:pt x="18" y="7"/>
                      <a:pt x="16" y="7"/>
                    </a:cubicBezTo>
                    <a:cubicBezTo>
                      <a:pt x="15" y="6"/>
                      <a:pt x="14" y="5"/>
                      <a:pt x="13" y="3"/>
                    </a:cubicBezTo>
                    <a:cubicBezTo>
                      <a:pt x="13" y="2"/>
                      <a:pt x="11" y="1"/>
                      <a:pt x="10" y="1"/>
                    </a:cubicBezTo>
                    <a:cubicBezTo>
                      <a:pt x="10" y="0"/>
                      <a:pt x="9" y="0"/>
                      <a:pt x="9" y="0"/>
                    </a:cubicBezTo>
                    <a:cubicBezTo>
                      <a:pt x="6" y="1"/>
                      <a:pt x="3" y="3"/>
                      <a:pt x="0" y="5"/>
                    </a:cubicBezTo>
                    <a:cubicBezTo>
                      <a:pt x="0" y="5"/>
                      <a:pt x="0" y="6"/>
                      <a:pt x="0" y="6"/>
                    </a:cubicBezTo>
                    <a:cubicBezTo>
                      <a:pt x="1" y="6"/>
                      <a:pt x="3" y="6"/>
                      <a:pt x="4" y="7"/>
                    </a:cubicBezTo>
                    <a:cubicBezTo>
                      <a:pt x="5" y="8"/>
                      <a:pt x="5" y="10"/>
                      <a:pt x="6" y="11"/>
                    </a:cubicBezTo>
                    <a:cubicBezTo>
                      <a:pt x="7" y="13"/>
                      <a:pt x="9" y="15"/>
                      <a:pt x="9" y="19"/>
                    </a:cubicBezTo>
                    <a:cubicBezTo>
                      <a:pt x="9" y="20"/>
                      <a:pt x="9" y="23"/>
                      <a:pt x="9" y="24"/>
                    </a:cubicBezTo>
                    <a:cubicBezTo>
                      <a:pt x="9" y="26"/>
                      <a:pt x="8" y="28"/>
                      <a:pt x="7" y="29"/>
                    </a:cubicBezTo>
                    <a:cubicBezTo>
                      <a:pt x="7" y="33"/>
                      <a:pt x="10" y="30"/>
                      <a:pt x="11" y="29"/>
                    </a:cubicBezTo>
                    <a:cubicBezTo>
                      <a:pt x="12" y="26"/>
                      <a:pt x="14" y="22"/>
                      <a:pt x="13" y="20"/>
                    </a:cubicBezTo>
                    <a:cubicBezTo>
                      <a:pt x="12" y="18"/>
                      <a:pt x="12" y="17"/>
                      <a:pt x="13" y="14"/>
                    </a:cubicBezTo>
                    <a:cubicBezTo>
                      <a:pt x="13" y="13"/>
                      <a:pt x="14" y="10"/>
                      <a:pt x="15" y="1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89" name="Freeform 227"/>
              <p:cNvSpPr>
                <a:spLocks noChangeArrowheads="1"/>
              </p:cNvSpPr>
              <p:nvPr/>
            </p:nvSpPr>
            <p:spPr bwMode="auto">
              <a:xfrm>
                <a:off x="927100" y="706438"/>
                <a:ext cx="3175" cy="4763"/>
              </a:xfrm>
              <a:custGeom>
                <a:avLst/>
                <a:gdLst>
                  <a:gd name="T0" fmla="*/ 3 w 5"/>
                  <a:gd name="T1" fmla="*/ 5 h 6"/>
                  <a:gd name="T2" fmla="*/ 3 w 5"/>
                  <a:gd name="T3" fmla="*/ 0 h 6"/>
                  <a:gd name="T4" fmla="*/ 1 w 5"/>
                  <a:gd name="T5" fmla="*/ 1 h 6"/>
                  <a:gd name="T6" fmla="*/ 1 w 5"/>
                  <a:gd name="T7" fmla="*/ 4 h 6"/>
                  <a:gd name="T8" fmla="*/ 3 w 5"/>
                  <a:gd name="T9" fmla="*/ 5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5"/>
                    </a:moveTo>
                    <a:cubicBezTo>
                      <a:pt x="5" y="4"/>
                      <a:pt x="4" y="1"/>
                      <a:pt x="3" y="0"/>
                    </a:cubicBezTo>
                    <a:cubicBezTo>
                      <a:pt x="3" y="1"/>
                      <a:pt x="2" y="1"/>
                      <a:pt x="1" y="1"/>
                    </a:cubicBezTo>
                    <a:cubicBezTo>
                      <a:pt x="1" y="2"/>
                      <a:pt x="0" y="3"/>
                      <a:pt x="1" y="4"/>
                    </a:cubicBezTo>
                    <a:cubicBezTo>
                      <a:pt x="1" y="5"/>
                      <a:pt x="2" y="6"/>
                      <a:pt x="3"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0" name="Freeform 228"/>
              <p:cNvSpPr>
                <a:spLocks noChangeArrowheads="1"/>
              </p:cNvSpPr>
              <p:nvPr/>
            </p:nvSpPr>
            <p:spPr bwMode="auto">
              <a:xfrm>
                <a:off x="923925" y="712788"/>
                <a:ext cx="1588" cy="1588"/>
              </a:xfrm>
              <a:custGeom>
                <a:avLst/>
                <a:gdLst>
                  <a:gd name="T0" fmla="*/ 1 w 2"/>
                  <a:gd name="T1" fmla="*/ 0 h 3"/>
                  <a:gd name="T2" fmla="*/ 1 w 2"/>
                  <a:gd name="T3" fmla="*/ 2 h 3"/>
                  <a:gd name="T4" fmla="*/ 1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1" y="0"/>
                    </a:moveTo>
                    <a:cubicBezTo>
                      <a:pt x="0" y="0"/>
                      <a:pt x="0" y="3"/>
                      <a:pt x="1" y="2"/>
                    </a:cubicBezTo>
                    <a:cubicBezTo>
                      <a:pt x="1" y="2"/>
                      <a:pt x="2"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1" name="Freeform 229"/>
              <p:cNvSpPr>
                <a:spLocks noChangeArrowheads="1"/>
              </p:cNvSpPr>
              <p:nvPr/>
            </p:nvSpPr>
            <p:spPr bwMode="auto">
              <a:xfrm>
                <a:off x="930275" y="704850"/>
                <a:ext cx="3175" cy="4763"/>
              </a:xfrm>
              <a:custGeom>
                <a:avLst/>
                <a:gdLst>
                  <a:gd name="T0" fmla="*/ 3 w 3"/>
                  <a:gd name="T1" fmla="*/ 0 h 5"/>
                  <a:gd name="T2" fmla="*/ 3 w 3"/>
                  <a:gd name="T3" fmla="*/ 0 h 5"/>
                  <a:gd name="T4" fmla="*/ 1 w 3"/>
                  <a:gd name="T5" fmla="*/ 1 h 5"/>
                  <a:gd name="T6" fmla="*/ 1 w 3"/>
                  <a:gd name="T7" fmla="*/ 3 h 5"/>
                  <a:gd name="T8" fmla="*/ 3 w 3"/>
                  <a:gd name="T9" fmla="*/ 0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3" y="0"/>
                    </a:moveTo>
                    <a:cubicBezTo>
                      <a:pt x="3" y="0"/>
                      <a:pt x="3" y="0"/>
                      <a:pt x="3" y="0"/>
                    </a:cubicBezTo>
                    <a:cubicBezTo>
                      <a:pt x="2" y="0"/>
                      <a:pt x="1" y="0"/>
                      <a:pt x="1" y="1"/>
                    </a:cubicBezTo>
                    <a:cubicBezTo>
                      <a:pt x="0" y="1"/>
                      <a:pt x="1" y="2"/>
                      <a:pt x="1" y="3"/>
                    </a:cubicBezTo>
                    <a:cubicBezTo>
                      <a:pt x="1" y="5"/>
                      <a:pt x="3" y="2"/>
                      <a:pt x="3"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2" name="Freeform 230"/>
              <p:cNvSpPr>
                <a:spLocks noChangeArrowheads="1"/>
              </p:cNvSpPr>
              <p:nvPr/>
            </p:nvSpPr>
            <p:spPr bwMode="auto">
              <a:xfrm>
                <a:off x="942975" y="696913"/>
                <a:ext cx="4763" cy="15875"/>
              </a:xfrm>
              <a:custGeom>
                <a:avLst/>
                <a:gdLst>
                  <a:gd name="T0" fmla="*/ 0 w 7"/>
                  <a:gd name="T1" fmla="*/ 19 h 21"/>
                  <a:gd name="T2" fmla="*/ 3 w 7"/>
                  <a:gd name="T3" fmla="*/ 17 h 21"/>
                  <a:gd name="T4" fmla="*/ 6 w 7"/>
                  <a:gd name="T5" fmla="*/ 11 h 21"/>
                  <a:gd name="T6" fmla="*/ 6 w 7"/>
                  <a:gd name="T7" fmla="*/ 7 h 21"/>
                  <a:gd name="T8" fmla="*/ 6 w 7"/>
                  <a:gd name="T9" fmla="*/ 3 h 21"/>
                  <a:gd name="T10" fmla="*/ 5 w 7"/>
                  <a:gd name="T11" fmla="*/ 0 h 21"/>
                  <a:gd name="T12" fmla="*/ 1 w 7"/>
                  <a:gd name="T13" fmla="*/ 3 h 21"/>
                  <a:gd name="T14" fmla="*/ 1 w 7"/>
                  <a:gd name="T15" fmla="*/ 6 h 21"/>
                  <a:gd name="T16" fmla="*/ 1 w 7"/>
                  <a:gd name="T17" fmla="*/ 12 h 21"/>
                  <a:gd name="T18" fmla="*/ 0 w 7"/>
                  <a:gd name="T19" fmla="*/ 19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1"/>
                  <a:gd name="T32" fmla="*/ 7 w 7"/>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1">
                    <a:moveTo>
                      <a:pt x="0" y="19"/>
                    </a:moveTo>
                    <a:cubicBezTo>
                      <a:pt x="1" y="21"/>
                      <a:pt x="2" y="19"/>
                      <a:pt x="3" y="17"/>
                    </a:cubicBezTo>
                    <a:cubicBezTo>
                      <a:pt x="4" y="15"/>
                      <a:pt x="5" y="13"/>
                      <a:pt x="6" y="11"/>
                    </a:cubicBezTo>
                    <a:cubicBezTo>
                      <a:pt x="6" y="10"/>
                      <a:pt x="6" y="8"/>
                      <a:pt x="6" y="7"/>
                    </a:cubicBezTo>
                    <a:cubicBezTo>
                      <a:pt x="6" y="5"/>
                      <a:pt x="7" y="4"/>
                      <a:pt x="6" y="3"/>
                    </a:cubicBezTo>
                    <a:cubicBezTo>
                      <a:pt x="6" y="2"/>
                      <a:pt x="6" y="1"/>
                      <a:pt x="5" y="0"/>
                    </a:cubicBezTo>
                    <a:cubicBezTo>
                      <a:pt x="4" y="1"/>
                      <a:pt x="2" y="2"/>
                      <a:pt x="1" y="3"/>
                    </a:cubicBezTo>
                    <a:cubicBezTo>
                      <a:pt x="1" y="4"/>
                      <a:pt x="1" y="6"/>
                      <a:pt x="1" y="6"/>
                    </a:cubicBezTo>
                    <a:cubicBezTo>
                      <a:pt x="2" y="8"/>
                      <a:pt x="2" y="9"/>
                      <a:pt x="1" y="12"/>
                    </a:cubicBezTo>
                    <a:cubicBezTo>
                      <a:pt x="1" y="14"/>
                      <a:pt x="0" y="17"/>
                      <a:pt x="0"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3" name="Freeform 231"/>
              <p:cNvSpPr>
                <a:spLocks noChangeArrowheads="1"/>
              </p:cNvSpPr>
              <p:nvPr/>
            </p:nvSpPr>
            <p:spPr bwMode="auto">
              <a:xfrm>
                <a:off x="530225" y="839788"/>
                <a:ext cx="6350" cy="4763"/>
              </a:xfrm>
              <a:custGeom>
                <a:avLst/>
                <a:gdLst>
                  <a:gd name="T0" fmla="*/ 1 w 8"/>
                  <a:gd name="T1" fmla="*/ 0 h 6"/>
                  <a:gd name="T2" fmla="*/ 6 w 8"/>
                  <a:gd name="T3" fmla="*/ 4 h 6"/>
                  <a:gd name="T4" fmla="*/ 1 w 8"/>
                  <a:gd name="T5" fmla="*/ 0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1" y="0"/>
                    </a:moveTo>
                    <a:cubicBezTo>
                      <a:pt x="0" y="2"/>
                      <a:pt x="3" y="6"/>
                      <a:pt x="6" y="4"/>
                    </a:cubicBezTo>
                    <a:cubicBezTo>
                      <a:pt x="8" y="2"/>
                      <a:pt x="2"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4" name="Freeform 232"/>
              <p:cNvSpPr>
                <a:spLocks noChangeArrowheads="1"/>
              </p:cNvSpPr>
              <p:nvPr/>
            </p:nvSpPr>
            <p:spPr bwMode="auto">
              <a:xfrm>
                <a:off x="627063" y="869950"/>
                <a:ext cx="1588" cy="1588"/>
              </a:xfrm>
              <a:custGeom>
                <a:avLst/>
                <a:gdLst>
                  <a:gd name="T0" fmla="*/ 2 w 3"/>
                  <a:gd name="T1" fmla="*/ 3 h 3"/>
                  <a:gd name="T2" fmla="*/ 1 w 3"/>
                  <a:gd name="T3" fmla="*/ 1 h 3"/>
                  <a:gd name="T4" fmla="*/ 2 w 3"/>
                  <a:gd name="T5" fmla="*/ 3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2" y="3"/>
                    </a:moveTo>
                    <a:cubicBezTo>
                      <a:pt x="3" y="3"/>
                      <a:pt x="2" y="0"/>
                      <a:pt x="1" y="1"/>
                    </a:cubicBezTo>
                    <a:cubicBezTo>
                      <a:pt x="0" y="2"/>
                      <a:pt x="1" y="3"/>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5" name="Freeform 233"/>
              <p:cNvSpPr>
                <a:spLocks noChangeArrowheads="1"/>
              </p:cNvSpPr>
              <p:nvPr/>
            </p:nvSpPr>
            <p:spPr bwMode="auto">
              <a:xfrm>
                <a:off x="604838" y="860425"/>
                <a:ext cx="7938" cy="6350"/>
              </a:xfrm>
              <a:custGeom>
                <a:avLst/>
                <a:gdLst>
                  <a:gd name="T0" fmla="*/ 11 w 11"/>
                  <a:gd name="T1" fmla="*/ 3 h 8"/>
                  <a:gd name="T2" fmla="*/ 5 w 11"/>
                  <a:gd name="T3" fmla="*/ 1 h 8"/>
                  <a:gd name="T4" fmla="*/ 2 w 11"/>
                  <a:gd name="T5" fmla="*/ 3 h 8"/>
                  <a:gd name="T6" fmla="*/ 0 w 11"/>
                  <a:gd name="T7" fmla="*/ 3 h 8"/>
                  <a:gd name="T8" fmla="*/ 11 w 11"/>
                  <a:gd name="T9" fmla="*/ 3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11" y="3"/>
                    </a:moveTo>
                    <a:cubicBezTo>
                      <a:pt x="11" y="0"/>
                      <a:pt x="7" y="0"/>
                      <a:pt x="5" y="1"/>
                    </a:cubicBezTo>
                    <a:cubicBezTo>
                      <a:pt x="4" y="2"/>
                      <a:pt x="3" y="3"/>
                      <a:pt x="2" y="3"/>
                    </a:cubicBezTo>
                    <a:cubicBezTo>
                      <a:pt x="1" y="2"/>
                      <a:pt x="0" y="1"/>
                      <a:pt x="0" y="3"/>
                    </a:cubicBezTo>
                    <a:cubicBezTo>
                      <a:pt x="0" y="8"/>
                      <a:pt x="11" y="5"/>
                      <a:pt x="1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6" name="Freeform 234"/>
              <p:cNvSpPr>
                <a:spLocks noChangeArrowheads="1"/>
              </p:cNvSpPr>
              <p:nvPr/>
            </p:nvSpPr>
            <p:spPr bwMode="auto">
              <a:xfrm>
                <a:off x="627063" y="868363"/>
                <a:ext cx="3175" cy="1588"/>
              </a:xfrm>
              <a:custGeom>
                <a:avLst/>
                <a:gdLst>
                  <a:gd name="T0" fmla="*/ 3 w 4"/>
                  <a:gd name="T1" fmla="*/ 0 h 3"/>
                  <a:gd name="T2" fmla="*/ 1 w 4"/>
                  <a:gd name="T3" fmla="*/ 2 h 3"/>
                  <a:gd name="T4" fmla="*/ 3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3" y="0"/>
                    </a:moveTo>
                    <a:cubicBezTo>
                      <a:pt x="2" y="0"/>
                      <a:pt x="0" y="1"/>
                      <a:pt x="1" y="2"/>
                    </a:cubicBezTo>
                    <a:cubicBezTo>
                      <a:pt x="2" y="3"/>
                      <a:pt x="4" y="0"/>
                      <a:pt x="3"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7" name="Freeform 235"/>
              <p:cNvSpPr>
                <a:spLocks noChangeArrowheads="1"/>
              </p:cNvSpPr>
              <p:nvPr/>
            </p:nvSpPr>
            <p:spPr bwMode="auto">
              <a:xfrm>
                <a:off x="625475" y="865188"/>
                <a:ext cx="1588" cy="1588"/>
              </a:xfrm>
              <a:custGeom>
                <a:avLst/>
                <a:gdLst>
                  <a:gd name="T0" fmla="*/ 1 w 2"/>
                  <a:gd name="T1" fmla="*/ 0 h 2"/>
                  <a:gd name="T2" fmla="*/ 1 w 2"/>
                  <a:gd name="T3" fmla="*/ 2 h 2"/>
                  <a:gd name="T4" fmla="*/ 1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1" y="0"/>
                    </a:moveTo>
                    <a:cubicBezTo>
                      <a:pt x="0" y="0"/>
                      <a:pt x="0" y="2"/>
                      <a:pt x="1" y="2"/>
                    </a:cubicBezTo>
                    <a:cubicBezTo>
                      <a:pt x="2" y="2"/>
                      <a:pt x="2" y="1"/>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8" name="Freeform 236"/>
              <p:cNvSpPr>
                <a:spLocks noChangeArrowheads="1"/>
              </p:cNvSpPr>
              <p:nvPr/>
            </p:nvSpPr>
            <p:spPr bwMode="auto">
              <a:xfrm>
                <a:off x="601663" y="917575"/>
                <a:ext cx="6350" cy="4763"/>
              </a:xfrm>
              <a:custGeom>
                <a:avLst/>
                <a:gdLst>
                  <a:gd name="T0" fmla="*/ 0 w 8"/>
                  <a:gd name="T1" fmla="*/ 2 h 6"/>
                  <a:gd name="T2" fmla="*/ 5 w 8"/>
                  <a:gd name="T3" fmla="*/ 1 h 6"/>
                  <a:gd name="T4" fmla="*/ 0 w 8"/>
                  <a:gd name="T5" fmla="*/ 2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0" y="2"/>
                    </a:moveTo>
                    <a:cubicBezTo>
                      <a:pt x="0" y="6"/>
                      <a:pt x="8" y="2"/>
                      <a:pt x="5" y="1"/>
                    </a:cubicBezTo>
                    <a:cubicBezTo>
                      <a:pt x="3" y="0"/>
                      <a:pt x="0" y="1"/>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899" name="Freeform 237"/>
              <p:cNvSpPr>
                <a:spLocks noChangeArrowheads="1"/>
              </p:cNvSpPr>
              <p:nvPr/>
            </p:nvSpPr>
            <p:spPr bwMode="auto">
              <a:xfrm>
                <a:off x="557213" y="852488"/>
                <a:ext cx="4763" cy="6350"/>
              </a:xfrm>
              <a:custGeom>
                <a:avLst/>
                <a:gdLst>
                  <a:gd name="T0" fmla="*/ 4 w 6"/>
                  <a:gd name="T1" fmla="*/ 7 h 9"/>
                  <a:gd name="T2" fmla="*/ 5 w 6"/>
                  <a:gd name="T3" fmla="*/ 5 h 9"/>
                  <a:gd name="T4" fmla="*/ 4 w 6"/>
                  <a:gd name="T5" fmla="*/ 7 h 9"/>
                  <a:gd name="T6" fmla="*/ 0 60000 65536"/>
                  <a:gd name="T7" fmla="*/ 0 60000 65536"/>
                  <a:gd name="T8" fmla="*/ 0 60000 65536"/>
                  <a:gd name="T9" fmla="*/ 0 w 6"/>
                  <a:gd name="T10" fmla="*/ 0 h 9"/>
                  <a:gd name="T11" fmla="*/ 6 w 6"/>
                  <a:gd name="T12" fmla="*/ 9 h 9"/>
                </a:gdLst>
                <a:ahLst/>
                <a:cxnLst>
                  <a:cxn ang="T6">
                    <a:pos x="T0" y="T1"/>
                  </a:cxn>
                  <a:cxn ang="T7">
                    <a:pos x="T2" y="T3"/>
                  </a:cxn>
                  <a:cxn ang="T8">
                    <a:pos x="T4" y="T5"/>
                  </a:cxn>
                </a:cxnLst>
                <a:rect l="T9" t="T10" r="T11" b="T12"/>
                <a:pathLst>
                  <a:path w="6" h="9">
                    <a:moveTo>
                      <a:pt x="4" y="7"/>
                    </a:moveTo>
                    <a:cubicBezTo>
                      <a:pt x="6" y="6"/>
                      <a:pt x="5" y="6"/>
                      <a:pt x="5" y="5"/>
                    </a:cubicBezTo>
                    <a:cubicBezTo>
                      <a:pt x="3" y="0"/>
                      <a:pt x="0" y="9"/>
                      <a:pt x="4"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0" name="Freeform 238"/>
              <p:cNvSpPr>
                <a:spLocks noChangeArrowheads="1"/>
              </p:cNvSpPr>
              <p:nvPr/>
            </p:nvSpPr>
            <p:spPr bwMode="auto">
              <a:xfrm>
                <a:off x="542925" y="850900"/>
                <a:ext cx="4763" cy="9525"/>
              </a:xfrm>
              <a:custGeom>
                <a:avLst/>
                <a:gdLst>
                  <a:gd name="T0" fmla="*/ 2 w 8"/>
                  <a:gd name="T1" fmla="*/ 2 h 14"/>
                  <a:gd name="T2" fmla="*/ 8 w 8"/>
                  <a:gd name="T3" fmla="*/ 7 h 14"/>
                  <a:gd name="T4" fmla="*/ 5 w 8"/>
                  <a:gd name="T5" fmla="*/ 1 h 14"/>
                  <a:gd name="T6" fmla="*/ 2 w 8"/>
                  <a:gd name="T7" fmla="*/ 2 h 14"/>
                  <a:gd name="T8" fmla="*/ 0 60000 65536"/>
                  <a:gd name="T9" fmla="*/ 0 60000 65536"/>
                  <a:gd name="T10" fmla="*/ 0 60000 65536"/>
                  <a:gd name="T11" fmla="*/ 0 60000 65536"/>
                  <a:gd name="T12" fmla="*/ 0 w 8"/>
                  <a:gd name="T13" fmla="*/ 0 h 14"/>
                  <a:gd name="T14" fmla="*/ 8 w 8"/>
                  <a:gd name="T15" fmla="*/ 14 h 14"/>
                </a:gdLst>
                <a:ahLst/>
                <a:cxnLst>
                  <a:cxn ang="T8">
                    <a:pos x="T0" y="T1"/>
                  </a:cxn>
                  <a:cxn ang="T9">
                    <a:pos x="T2" y="T3"/>
                  </a:cxn>
                  <a:cxn ang="T10">
                    <a:pos x="T4" y="T5"/>
                  </a:cxn>
                  <a:cxn ang="T11">
                    <a:pos x="T6" y="T7"/>
                  </a:cxn>
                </a:cxnLst>
                <a:rect l="T12" t="T13" r="T14" b="T15"/>
                <a:pathLst>
                  <a:path w="8" h="14">
                    <a:moveTo>
                      <a:pt x="2" y="2"/>
                    </a:moveTo>
                    <a:cubicBezTo>
                      <a:pt x="3" y="3"/>
                      <a:pt x="8" y="14"/>
                      <a:pt x="8" y="7"/>
                    </a:cubicBezTo>
                    <a:cubicBezTo>
                      <a:pt x="8" y="5"/>
                      <a:pt x="7" y="1"/>
                      <a:pt x="5" y="1"/>
                    </a:cubicBezTo>
                    <a:cubicBezTo>
                      <a:pt x="4" y="0"/>
                      <a:pt x="0" y="1"/>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1" name="Freeform 239"/>
              <p:cNvSpPr>
                <a:spLocks noChangeArrowheads="1"/>
              </p:cNvSpPr>
              <p:nvPr/>
            </p:nvSpPr>
            <p:spPr bwMode="auto">
              <a:xfrm>
                <a:off x="554038" y="860425"/>
                <a:ext cx="4763" cy="3175"/>
              </a:xfrm>
              <a:custGeom>
                <a:avLst/>
                <a:gdLst>
                  <a:gd name="T0" fmla="*/ 5 w 6"/>
                  <a:gd name="T1" fmla="*/ 2 h 4"/>
                  <a:gd name="T2" fmla="*/ 2 w 6"/>
                  <a:gd name="T3" fmla="*/ 3 h 4"/>
                  <a:gd name="T4" fmla="*/ 5 w 6"/>
                  <a:gd name="T5" fmla="*/ 2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5" y="2"/>
                    </a:moveTo>
                    <a:cubicBezTo>
                      <a:pt x="6" y="1"/>
                      <a:pt x="0" y="0"/>
                      <a:pt x="2" y="3"/>
                    </a:cubicBezTo>
                    <a:cubicBezTo>
                      <a:pt x="3" y="4"/>
                      <a:pt x="5" y="4"/>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2" name="Freeform 240"/>
              <p:cNvSpPr>
                <a:spLocks noChangeArrowheads="1"/>
              </p:cNvSpPr>
              <p:nvPr/>
            </p:nvSpPr>
            <p:spPr bwMode="auto">
              <a:xfrm>
                <a:off x="568325" y="854075"/>
                <a:ext cx="4763" cy="3175"/>
              </a:xfrm>
              <a:custGeom>
                <a:avLst/>
                <a:gdLst>
                  <a:gd name="T0" fmla="*/ 6 w 8"/>
                  <a:gd name="T1" fmla="*/ 3 h 4"/>
                  <a:gd name="T2" fmla="*/ 2 w 8"/>
                  <a:gd name="T3" fmla="*/ 2 h 4"/>
                  <a:gd name="T4" fmla="*/ 6 w 8"/>
                  <a:gd name="T5" fmla="*/ 3 h 4"/>
                  <a:gd name="T6" fmla="*/ 0 60000 65536"/>
                  <a:gd name="T7" fmla="*/ 0 60000 65536"/>
                  <a:gd name="T8" fmla="*/ 0 60000 65536"/>
                  <a:gd name="T9" fmla="*/ 0 w 8"/>
                  <a:gd name="T10" fmla="*/ 0 h 4"/>
                  <a:gd name="T11" fmla="*/ 8 w 8"/>
                  <a:gd name="T12" fmla="*/ 4 h 4"/>
                </a:gdLst>
                <a:ahLst/>
                <a:cxnLst>
                  <a:cxn ang="T6">
                    <a:pos x="T0" y="T1"/>
                  </a:cxn>
                  <a:cxn ang="T7">
                    <a:pos x="T2" y="T3"/>
                  </a:cxn>
                  <a:cxn ang="T8">
                    <a:pos x="T4" y="T5"/>
                  </a:cxn>
                </a:cxnLst>
                <a:rect l="T9" t="T10" r="T11" b="T12"/>
                <a:pathLst>
                  <a:path w="8" h="4">
                    <a:moveTo>
                      <a:pt x="6" y="3"/>
                    </a:moveTo>
                    <a:cubicBezTo>
                      <a:pt x="8" y="1"/>
                      <a:pt x="3" y="0"/>
                      <a:pt x="2" y="2"/>
                    </a:cubicBezTo>
                    <a:cubicBezTo>
                      <a:pt x="0" y="4"/>
                      <a:pt x="6" y="4"/>
                      <a:pt x="6"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3" name="Freeform 241"/>
              <p:cNvSpPr>
                <a:spLocks noChangeArrowheads="1"/>
              </p:cNvSpPr>
              <p:nvPr/>
            </p:nvSpPr>
            <p:spPr bwMode="auto">
              <a:xfrm>
                <a:off x="620713" y="890588"/>
                <a:ext cx="11113" cy="7938"/>
              </a:xfrm>
              <a:custGeom>
                <a:avLst/>
                <a:gdLst>
                  <a:gd name="T0" fmla="*/ 3 w 14"/>
                  <a:gd name="T1" fmla="*/ 4 h 11"/>
                  <a:gd name="T2" fmla="*/ 6 w 14"/>
                  <a:gd name="T3" fmla="*/ 6 h 11"/>
                  <a:gd name="T4" fmla="*/ 8 w 14"/>
                  <a:gd name="T5" fmla="*/ 7 h 11"/>
                  <a:gd name="T6" fmla="*/ 8 w 14"/>
                  <a:gd name="T7" fmla="*/ 9 h 11"/>
                  <a:gd name="T8" fmla="*/ 12 w 14"/>
                  <a:gd name="T9" fmla="*/ 7 h 11"/>
                  <a:gd name="T10" fmla="*/ 10 w 14"/>
                  <a:gd name="T11" fmla="*/ 5 h 11"/>
                  <a:gd name="T12" fmla="*/ 7 w 14"/>
                  <a:gd name="T13" fmla="*/ 1 h 11"/>
                  <a:gd name="T14" fmla="*/ 3 w 14"/>
                  <a:gd name="T15" fmla="*/ 4 h 11"/>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1"/>
                  <a:gd name="T26" fmla="*/ 14 w 14"/>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1">
                    <a:moveTo>
                      <a:pt x="3" y="4"/>
                    </a:moveTo>
                    <a:cubicBezTo>
                      <a:pt x="5" y="5"/>
                      <a:pt x="7" y="4"/>
                      <a:pt x="6" y="6"/>
                    </a:cubicBezTo>
                    <a:cubicBezTo>
                      <a:pt x="6" y="7"/>
                      <a:pt x="7" y="6"/>
                      <a:pt x="8" y="7"/>
                    </a:cubicBezTo>
                    <a:cubicBezTo>
                      <a:pt x="8" y="7"/>
                      <a:pt x="8" y="8"/>
                      <a:pt x="8" y="9"/>
                    </a:cubicBezTo>
                    <a:cubicBezTo>
                      <a:pt x="10" y="11"/>
                      <a:pt x="14" y="8"/>
                      <a:pt x="12" y="7"/>
                    </a:cubicBezTo>
                    <a:cubicBezTo>
                      <a:pt x="11" y="6"/>
                      <a:pt x="9" y="7"/>
                      <a:pt x="10" y="5"/>
                    </a:cubicBezTo>
                    <a:cubicBezTo>
                      <a:pt x="10" y="4"/>
                      <a:pt x="9" y="2"/>
                      <a:pt x="7" y="1"/>
                    </a:cubicBezTo>
                    <a:cubicBezTo>
                      <a:pt x="3" y="0"/>
                      <a:pt x="0" y="4"/>
                      <a:pt x="3"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4" name="Freeform 242"/>
              <p:cNvSpPr>
                <a:spLocks noChangeArrowheads="1"/>
              </p:cNvSpPr>
              <p:nvPr/>
            </p:nvSpPr>
            <p:spPr bwMode="auto">
              <a:xfrm>
                <a:off x="620713" y="887413"/>
                <a:ext cx="4763" cy="3175"/>
              </a:xfrm>
              <a:custGeom>
                <a:avLst/>
                <a:gdLst>
                  <a:gd name="T0" fmla="*/ 3 w 6"/>
                  <a:gd name="T1" fmla="*/ 3 h 3"/>
                  <a:gd name="T2" fmla="*/ 2 w 6"/>
                  <a:gd name="T3" fmla="*/ 0 h 3"/>
                  <a:gd name="T4" fmla="*/ 3 w 6"/>
                  <a:gd name="T5" fmla="*/ 3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3" y="3"/>
                    </a:moveTo>
                    <a:cubicBezTo>
                      <a:pt x="6" y="3"/>
                      <a:pt x="5" y="0"/>
                      <a:pt x="2" y="0"/>
                    </a:cubicBezTo>
                    <a:cubicBezTo>
                      <a:pt x="0" y="1"/>
                      <a:pt x="1" y="3"/>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5" name="Freeform 243"/>
              <p:cNvSpPr>
                <a:spLocks noChangeArrowheads="1"/>
              </p:cNvSpPr>
              <p:nvPr/>
            </p:nvSpPr>
            <p:spPr bwMode="auto">
              <a:xfrm>
                <a:off x="612775" y="798513"/>
                <a:ext cx="7938" cy="7938"/>
              </a:xfrm>
              <a:custGeom>
                <a:avLst/>
                <a:gdLst>
                  <a:gd name="T0" fmla="*/ 3 w 12"/>
                  <a:gd name="T1" fmla="*/ 3 h 12"/>
                  <a:gd name="T2" fmla="*/ 9 w 12"/>
                  <a:gd name="T3" fmla="*/ 7 h 12"/>
                  <a:gd name="T4" fmla="*/ 3 w 12"/>
                  <a:gd name="T5" fmla="*/ 3 h 12"/>
                  <a:gd name="T6" fmla="*/ 0 60000 65536"/>
                  <a:gd name="T7" fmla="*/ 0 60000 65536"/>
                  <a:gd name="T8" fmla="*/ 0 60000 65536"/>
                  <a:gd name="T9" fmla="*/ 0 w 12"/>
                  <a:gd name="T10" fmla="*/ 0 h 12"/>
                  <a:gd name="T11" fmla="*/ 12 w 12"/>
                  <a:gd name="T12" fmla="*/ 12 h 12"/>
                </a:gdLst>
                <a:ahLst/>
                <a:cxnLst>
                  <a:cxn ang="T6">
                    <a:pos x="T0" y="T1"/>
                  </a:cxn>
                  <a:cxn ang="T7">
                    <a:pos x="T2" y="T3"/>
                  </a:cxn>
                  <a:cxn ang="T8">
                    <a:pos x="T4" y="T5"/>
                  </a:cxn>
                </a:cxnLst>
                <a:rect l="T9" t="T10" r="T11" b="T12"/>
                <a:pathLst>
                  <a:path w="12" h="12">
                    <a:moveTo>
                      <a:pt x="3" y="3"/>
                    </a:moveTo>
                    <a:cubicBezTo>
                      <a:pt x="0" y="7"/>
                      <a:pt x="5" y="12"/>
                      <a:pt x="9" y="7"/>
                    </a:cubicBezTo>
                    <a:cubicBezTo>
                      <a:pt x="12" y="4"/>
                      <a:pt x="6" y="0"/>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6" name="Freeform 244"/>
              <p:cNvSpPr>
                <a:spLocks noChangeArrowheads="1"/>
              </p:cNvSpPr>
              <p:nvPr/>
            </p:nvSpPr>
            <p:spPr bwMode="auto">
              <a:xfrm>
                <a:off x="633413" y="874713"/>
                <a:ext cx="1588" cy="3175"/>
              </a:xfrm>
              <a:custGeom>
                <a:avLst/>
                <a:gdLst>
                  <a:gd name="T0" fmla="*/ 2 w 2"/>
                  <a:gd name="T1" fmla="*/ 3 h 4"/>
                  <a:gd name="T2" fmla="*/ 0 w 2"/>
                  <a:gd name="T3" fmla="*/ 2 h 4"/>
                  <a:gd name="T4" fmla="*/ 2 w 2"/>
                  <a:gd name="T5" fmla="*/ 3 h 4"/>
                  <a:gd name="T6" fmla="*/ 0 60000 65536"/>
                  <a:gd name="T7" fmla="*/ 0 60000 65536"/>
                  <a:gd name="T8" fmla="*/ 0 60000 65536"/>
                  <a:gd name="T9" fmla="*/ 0 w 2"/>
                  <a:gd name="T10" fmla="*/ 0 h 4"/>
                  <a:gd name="T11" fmla="*/ 2 w 2"/>
                  <a:gd name="T12" fmla="*/ 4 h 4"/>
                </a:gdLst>
                <a:ahLst/>
                <a:cxnLst>
                  <a:cxn ang="T6">
                    <a:pos x="T0" y="T1"/>
                  </a:cxn>
                  <a:cxn ang="T7">
                    <a:pos x="T2" y="T3"/>
                  </a:cxn>
                  <a:cxn ang="T8">
                    <a:pos x="T4" y="T5"/>
                  </a:cxn>
                </a:cxnLst>
                <a:rect l="T9" t="T10" r="T11" b="T12"/>
                <a:pathLst>
                  <a:path w="2" h="4">
                    <a:moveTo>
                      <a:pt x="2" y="3"/>
                    </a:moveTo>
                    <a:cubicBezTo>
                      <a:pt x="2" y="2"/>
                      <a:pt x="1" y="0"/>
                      <a:pt x="0" y="2"/>
                    </a:cubicBezTo>
                    <a:cubicBezTo>
                      <a:pt x="0" y="3"/>
                      <a:pt x="2" y="4"/>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7" name="Freeform 245"/>
              <p:cNvSpPr>
                <a:spLocks noChangeArrowheads="1"/>
              </p:cNvSpPr>
              <p:nvPr/>
            </p:nvSpPr>
            <p:spPr bwMode="auto">
              <a:xfrm>
                <a:off x="635000" y="800100"/>
                <a:ext cx="9525" cy="7938"/>
              </a:xfrm>
              <a:custGeom>
                <a:avLst/>
                <a:gdLst>
                  <a:gd name="T0" fmla="*/ 7 w 11"/>
                  <a:gd name="T1" fmla="*/ 2 h 11"/>
                  <a:gd name="T2" fmla="*/ 1 w 11"/>
                  <a:gd name="T3" fmla="*/ 5 h 11"/>
                  <a:gd name="T4" fmla="*/ 7 w 11"/>
                  <a:gd name="T5" fmla="*/ 2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7" y="2"/>
                    </a:moveTo>
                    <a:cubicBezTo>
                      <a:pt x="5" y="0"/>
                      <a:pt x="0" y="1"/>
                      <a:pt x="1" y="5"/>
                    </a:cubicBezTo>
                    <a:cubicBezTo>
                      <a:pt x="3" y="11"/>
                      <a:pt x="11" y="4"/>
                      <a:pt x="7"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8" name="Freeform 246"/>
              <p:cNvSpPr>
                <a:spLocks noChangeArrowheads="1"/>
              </p:cNvSpPr>
              <p:nvPr/>
            </p:nvSpPr>
            <p:spPr bwMode="auto">
              <a:xfrm>
                <a:off x="625475" y="1108075"/>
                <a:ext cx="9525" cy="4763"/>
              </a:xfrm>
              <a:custGeom>
                <a:avLst/>
                <a:gdLst>
                  <a:gd name="T0" fmla="*/ 2 w 14"/>
                  <a:gd name="T1" fmla="*/ 4 h 5"/>
                  <a:gd name="T2" fmla="*/ 2 w 14"/>
                  <a:gd name="T3" fmla="*/ 5 h 5"/>
                  <a:gd name="T4" fmla="*/ 7 w 14"/>
                  <a:gd name="T5" fmla="*/ 3 h 5"/>
                  <a:gd name="T6" fmla="*/ 8 w 14"/>
                  <a:gd name="T7" fmla="*/ 4 h 5"/>
                  <a:gd name="T8" fmla="*/ 11 w 14"/>
                  <a:gd name="T9" fmla="*/ 3 h 5"/>
                  <a:gd name="T10" fmla="*/ 13 w 14"/>
                  <a:gd name="T11" fmla="*/ 2 h 5"/>
                  <a:gd name="T12" fmla="*/ 13 w 14"/>
                  <a:gd name="T13" fmla="*/ 2 h 5"/>
                  <a:gd name="T14" fmla="*/ 6 w 14"/>
                  <a:gd name="T15" fmla="*/ 2 h 5"/>
                  <a:gd name="T16" fmla="*/ 2 w 14"/>
                  <a:gd name="T17" fmla="*/ 2 h 5"/>
                  <a:gd name="T18" fmla="*/ 2 w 14"/>
                  <a:gd name="T19" fmla="*/ 4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5"/>
                  <a:gd name="T32" fmla="*/ 14 w 1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5">
                    <a:moveTo>
                      <a:pt x="2" y="4"/>
                    </a:moveTo>
                    <a:cubicBezTo>
                      <a:pt x="0" y="4"/>
                      <a:pt x="0" y="5"/>
                      <a:pt x="2" y="5"/>
                    </a:cubicBezTo>
                    <a:cubicBezTo>
                      <a:pt x="4" y="5"/>
                      <a:pt x="5" y="3"/>
                      <a:pt x="7" y="3"/>
                    </a:cubicBezTo>
                    <a:cubicBezTo>
                      <a:pt x="8" y="4"/>
                      <a:pt x="8" y="4"/>
                      <a:pt x="8" y="4"/>
                    </a:cubicBezTo>
                    <a:cubicBezTo>
                      <a:pt x="9" y="4"/>
                      <a:pt x="10" y="4"/>
                      <a:pt x="11" y="3"/>
                    </a:cubicBezTo>
                    <a:cubicBezTo>
                      <a:pt x="11" y="3"/>
                      <a:pt x="13" y="3"/>
                      <a:pt x="13" y="2"/>
                    </a:cubicBezTo>
                    <a:cubicBezTo>
                      <a:pt x="14" y="2"/>
                      <a:pt x="13" y="2"/>
                      <a:pt x="13" y="2"/>
                    </a:cubicBezTo>
                    <a:cubicBezTo>
                      <a:pt x="12" y="0"/>
                      <a:pt x="7" y="3"/>
                      <a:pt x="6" y="2"/>
                    </a:cubicBezTo>
                    <a:cubicBezTo>
                      <a:pt x="6" y="1"/>
                      <a:pt x="3" y="2"/>
                      <a:pt x="2" y="2"/>
                    </a:cubicBezTo>
                    <a:cubicBezTo>
                      <a:pt x="1" y="3"/>
                      <a:pt x="4" y="3"/>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09" name="Freeform 247"/>
              <p:cNvSpPr>
                <a:spLocks noChangeArrowheads="1"/>
              </p:cNvSpPr>
              <p:nvPr/>
            </p:nvSpPr>
            <p:spPr bwMode="auto">
              <a:xfrm>
                <a:off x="617538" y="863600"/>
                <a:ext cx="1588" cy="1588"/>
              </a:xfrm>
              <a:custGeom>
                <a:avLst/>
                <a:gdLst>
                  <a:gd name="T0" fmla="*/ 2 w 3"/>
                  <a:gd name="T1" fmla="*/ 0 h 2"/>
                  <a:gd name="T2" fmla="*/ 2 w 3"/>
                  <a:gd name="T3" fmla="*/ 2 h 2"/>
                  <a:gd name="T4" fmla="*/ 2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2" y="0"/>
                    </a:moveTo>
                    <a:cubicBezTo>
                      <a:pt x="0" y="0"/>
                      <a:pt x="1" y="2"/>
                      <a:pt x="2" y="2"/>
                    </a:cubicBezTo>
                    <a:cubicBezTo>
                      <a:pt x="3" y="2"/>
                      <a:pt x="2" y="0"/>
                      <a:pt x="2"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10" name="Freeform 248"/>
              <p:cNvSpPr>
                <a:spLocks noChangeArrowheads="1"/>
              </p:cNvSpPr>
              <p:nvPr/>
            </p:nvSpPr>
            <p:spPr bwMode="auto">
              <a:xfrm>
                <a:off x="746125" y="949325"/>
                <a:ext cx="4763" cy="3175"/>
              </a:xfrm>
              <a:custGeom>
                <a:avLst/>
                <a:gdLst>
                  <a:gd name="T0" fmla="*/ 6 w 7"/>
                  <a:gd name="T1" fmla="*/ 2 h 5"/>
                  <a:gd name="T2" fmla="*/ 4 w 7"/>
                  <a:gd name="T3" fmla="*/ 0 h 5"/>
                  <a:gd name="T4" fmla="*/ 6 w 7"/>
                  <a:gd name="T5" fmla="*/ 2 h 5"/>
                  <a:gd name="T6" fmla="*/ 0 60000 65536"/>
                  <a:gd name="T7" fmla="*/ 0 60000 65536"/>
                  <a:gd name="T8" fmla="*/ 0 60000 65536"/>
                  <a:gd name="T9" fmla="*/ 0 w 7"/>
                  <a:gd name="T10" fmla="*/ 0 h 5"/>
                  <a:gd name="T11" fmla="*/ 7 w 7"/>
                  <a:gd name="T12" fmla="*/ 5 h 5"/>
                </a:gdLst>
                <a:ahLst/>
                <a:cxnLst>
                  <a:cxn ang="T6">
                    <a:pos x="T0" y="T1"/>
                  </a:cxn>
                  <a:cxn ang="T7">
                    <a:pos x="T2" y="T3"/>
                  </a:cxn>
                  <a:cxn ang="T8">
                    <a:pos x="T4" y="T5"/>
                  </a:cxn>
                </a:cxnLst>
                <a:rect l="T9" t="T10" r="T11" b="T12"/>
                <a:pathLst>
                  <a:path w="7" h="5">
                    <a:moveTo>
                      <a:pt x="6" y="2"/>
                    </a:moveTo>
                    <a:cubicBezTo>
                      <a:pt x="7" y="1"/>
                      <a:pt x="5" y="1"/>
                      <a:pt x="4" y="0"/>
                    </a:cubicBezTo>
                    <a:cubicBezTo>
                      <a:pt x="0" y="3"/>
                      <a:pt x="4" y="5"/>
                      <a:pt x="6"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11" name="Freeform 249"/>
              <p:cNvSpPr>
                <a:spLocks noChangeArrowheads="1"/>
              </p:cNvSpPr>
              <p:nvPr/>
            </p:nvSpPr>
            <p:spPr bwMode="auto">
              <a:xfrm>
                <a:off x="628650" y="898525"/>
                <a:ext cx="4763" cy="6350"/>
              </a:xfrm>
              <a:custGeom>
                <a:avLst/>
                <a:gdLst>
                  <a:gd name="T0" fmla="*/ 3 w 6"/>
                  <a:gd name="T1" fmla="*/ 7 h 8"/>
                  <a:gd name="T2" fmla="*/ 5 w 6"/>
                  <a:gd name="T3" fmla="*/ 3 h 8"/>
                  <a:gd name="T4" fmla="*/ 2 w 6"/>
                  <a:gd name="T5" fmla="*/ 1 h 8"/>
                  <a:gd name="T6" fmla="*/ 1 w 6"/>
                  <a:gd name="T7" fmla="*/ 3 h 8"/>
                  <a:gd name="T8" fmla="*/ 1 w 6"/>
                  <a:gd name="T9" fmla="*/ 6 h 8"/>
                  <a:gd name="T10" fmla="*/ 3 w 6"/>
                  <a:gd name="T11" fmla="*/ 7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3" y="7"/>
                    </a:moveTo>
                    <a:cubicBezTo>
                      <a:pt x="5" y="6"/>
                      <a:pt x="6" y="4"/>
                      <a:pt x="5" y="3"/>
                    </a:cubicBezTo>
                    <a:cubicBezTo>
                      <a:pt x="4" y="2"/>
                      <a:pt x="2" y="2"/>
                      <a:pt x="2" y="1"/>
                    </a:cubicBezTo>
                    <a:cubicBezTo>
                      <a:pt x="0" y="0"/>
                      <a:pt x="0" y="2"/>
                      <a:pt x="1" y="3"/>
                    </a:cubicBezTo>
                    <a:cubicBezTo>
                      <a:pt x="2" y="4"/>
                      <a:pt x="3" y="4"/>
                      <a:pt x="1" y="6"/>
                    </a:cubicBezTo>
                    <a:cubicBezTo>
                      <a:pt x="0" y="8"/>
                      <a:pt x="2" y="8"/>
                      <a:pt x="3"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12" name="Freeform 250"/>
              <p:cNvSpPr>
                <a:spLocks noChangeArrowheads="1"/>
              </p:cNvSpPr>
              <p:nvPr/>
            </p:nvSpPr>
            <p:spPr bwMode="auto">
              <a:xfrm>
                <a:off x="619125" y="882650"/>
                <a:ext cx="4763" cy="4763"/>
              </a:xfrm>
              <a:custGeom>
                <a:avLst/>
                <a:gdLst>
                  <a:gd name="T0" fmla="*/ 3 w 8"/>
                  <a:gd name="T1" fmla="*/ 0 h 7"/>
                  <a:gd name="T2" fmla="*/ 1 w 8"/>
                  <a:gd name="T3" fmla="*/ 2 h 7"/>
                  <a:gd name="T4" fmla="*/ 4 w 8"/>
                  <a:gd name="T5" fmla="*/ 5 h 7"/>
                  <a:gd name="T6" fmla="*/ 3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3" y="0"/>
                    </a:moveTo>
                    <a:cubicBezTo>
                      <a:pt x="3" y="0"/>
                      <a:pt x="1" y="1"/>
                      <a:pt x="1" y="2"/>
                    </a:cubicBezTo>
                    <a:cubicBezTo>
                      <a:pt x="0" y="3"/>
                      <a:pt x="1" y="7"/>
                      <a:pt x="4" y="5"/>
                    </a:cubicBezTo>
                    <a:cubicBezTo>
                      <a:pt x="8" y="2"/>
                      <a:pt x="3" y="2"/>
                      <a:pt x="3"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13" name="Freeform 251"/>
              <p:cNvSpPr>
                <a:spLocks noChangeArrowheads="1"/>
              </p:cNvSpPr>
              <p:nvPr/>
            </p:nvSpPr>
            <p:spPr bwMode="auto">
              <a:xfrm>
                <a:off x="625475" y="912813"/>
                <a:ext cx="6350" cy="3175"/>
              </a:xfrm>
              <a:custGeom>
                <a:avLst/>
                <a:gdLst>
                  <a:gd name="T0" fmla="*/ 2 w 7"/>
                  <a:gd name="T1" fmla="*/ 1 h 5"/>
                  <a:gd name="T2" fmla="*/ 6 w 7"/>
                  <a:gd name="T3" fmla="*/ 3 h 5"/>
                  <a:gd name="T4" fmla="*/ 2 w 7"/>
                  <a:gd name="T5" fmla="*/ 1 h 5"/>
                  <a:gd name="T6" fmla="*/ 0 60000 65536"/>
                  <a:gd name="T7" fmla="*/ 0 60000 65536"/>
                  <a:gd name="T8" fmla="*/ 0 60000 65536"/>
                  <a:gd name="T9" fmla="*/ 0 w 7"/>
                  <a:gd name="T10" fmla="*/ 0 h 5"/>
                  <a:gd name="T11" fmla="*/ 7 w 7"/>
                  <a:gd name="T12" fmla="*/ 5 h 5"/>
                </a:gdLst>
                <a:ahLst/>
                <a:cxnLst>
                  <a:cxn ang="T6">
                    <a:pos x="T0" y="T1"/>
                  </a:cxn>
                  <a:cxn ang="T7">
                    <a:pos x="T2" y="T3"/>
                  </a:cxn>
                  <a:cxn ang="T8">
                    <a:pos x="T4" y="T5"/>
                  </a:cxn>
                </a:cxnLst>
                <a:rect l="T9" t="T10" r="T11" b="T12"/>
                <a:pathLst>
                  <a:path w="7" h="5">
                    <a:moveTo>
                      <a:pt x="2" y="1"/>
                    </a:moveTo>
                    <a:cubicBezTo>
                      <a:pt x="0" y="3"/>
                      <a:pt x="4" y="5"/>
                      <a:pt x="6" y="3"/>
                    </a:cubicBezTo>
                    <a:cubicBezTo>
                      <a:pt x="7" y="1"/>
                      <a:pt x="4" y="0"/>
                      <a:pt x="2"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19914" name="Freeform 252"/>
              <p:cNvSpPr>
                <a:spLocks noChangeArrowheads="1"/>
              </p:cNvSpPr>
              <p:nvPr/>
            </p:nvSpPr>
            <p:spPr bwMode="auto">
              <a:xfrm>
                <a:off x="622300" y="863600"/>
                <a:ext cx="1588" cy="1588"/>
              </a:xfrm>
              <a:custGeom>
                <a:avLst/>
                <a:gdLst>
                  <a:gd name="T0" fmla="*/ 2 w 3"/>
                  <a:gd name="T1" fmla="*/ 2 h 2"/>
                  <a:gd name="T2" fmla="*/ 1 w 3"/>
                  <a:gd name="T3" fmla="*/ 0 h 2"/>
                  <a:gd name="T4" fmla="*/ 2 w 3"/>
                  <a:gd name="T5" fmla="*/ 2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2" y="2"/>
                    </a:moveTo>
                    <a:cubicBezTo>
                      <a:pt x="3" y="1"/>
                      <a:pt x="2" y="0"/>
                      <a:pt x="1" y="0"/>
                    </a:cubicBezTo>
                    <a:cubicBezTo>
                      <a:pt x="0" y="1"/>
                      <a:pt x="1" y="2"/>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grpSp>
        <p:pic>
          <p:nvPicPr>
            <p:cNvPr id="19915" name="Picture 128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11765" y="851957"/>
              <a:ext cx="1493985" cy="517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916" name="Freeform 10"/>
            <p:cNvSpPr>
              <a:spLocks noChangeAspect="1" noEditPoints="1" noChangeArrowheads="1"/>
            </p:cNvSpPr>
            <p:nvPr/>
          </p:nvSpPr>
          <p:spPr bwMode="auto">
            <a:xfrm>
              <a:off x="754636" y="1318290"/>
              <a:ext cx="1836520" cy="190069"/>
            </a:xfrm>
            <a:custGeom>
              <a:avLst/>
              <a:gdLst>
                <a:gd name="T0" fmla="*/ 215 w 954"/>
                <a:gd name="T1" fmla="*/ 82 h 96"/>
                <a:gd name="T2" fmla="*/ 165 w 954"/>
                <a:gd name="T3" fmla="*/ 73 h 96"/>
                <a:gd name="T4" fmla="*/ 131 w 954"/>
                <a:gd name="T5" fmla="*/ 5 h 96"/>
                <a:gd name="T6" fmla="*/ 189 w 954"/>
                <a:gd name="T7" fmla="*/ 20 h 96"/>
                <a:gd name="T8" fmla="*/ 266 w 954"/>
                <a:gd name="T9" fmla="*/ 7 h 96"/>
                <a:gd name="T10" fmla="*/ 254 w 954"/>
                <a:gd name="T11" fmla="*/ 12 h 96"/>
                <a:gd name="T12" fmla="*/ 264 w 954"/>
                <a:gd name="T13" fmla="*/ 94 h 96"/>
                <a:gd name="T14" fmla="*/ 332 w 954"/>
                <a:gd name="T15" fmla="*/ 94 h 96"/>
                <a:gd name="T16" fmla="*/ 289 w 954"/>
                <a:gd name="T17" fmla="*/ 41 h 96"/>
                <a:gd name="T18" fmla="*/ 289 w 954"/>
                <a:gd name="T19" fmla="*/ 94 h 96"/>
                <a:gd name="T20" fmla="*/ 322 w 954"/>
                <a:gd name="T21" fmla="*/ 94 h 96"/>
                <a:gd name="T22" fmla="*/ 390 w 954"/>
                <a:gd name="T23" fmla="*/ 0 h 96"/>
                <a:gd name="T24" fmla="*/ 341 w 954"/>
                <a:gd name="T25" fmla="*/ 63 h 96"/>
                <a:gd name="T26" fmla="*/ 390 w 954"/>
                <a:gd name="T27" fmla="*/ 94 h 96"/>
                <a:gd name="T28" fmla="*/ 357 w 954"/>
                <a:gd name="T29" fmla="*/ 81 h 96"/>
                <a:gd name="T30" fmla="*/ 390 w 954"/>
                <a:gd name="T31" fmla="*/ 56 h 96"/>
                <a:gd name="T32" fmla="*/ 420 w 954"/>
                <a:gd name="T33" fmla="*/ 37 h 96"/>
                <a:gd name="T34" fmla="*/ 474 w 954"/>
                <a:gd name="T35" fmla="*/ 62 h 96"/>
                <a:gd name="T36" fmla="*/ 421 w 954"/>
                <a:gd name="T37" fmla="*/ 63 h 96"/>
                <a:gd name="T38" fmla="*/ 565 w 954"/>
                <a:gd name="T39" fmla="*/ 30 h 96"/>
                <a:gd name="T40" fmla="*/ 540 w 954"/>
                <a:gd name="T41" fmla="*/ 84 h 96"/>
                <a:gd name="T42" fmla="*/ 500 w 954"/>
                <a:gd name="T43" fmla="*/ 84 h 96"/>
                <a:gd name="T44" fmla="*/ 495 w 954"/>
                <a:gd name="T45" fmla="*/ 94 h 96"/>
                <a:gd name="T46" fmla="*/ 522 w 954"/>
                <a:gd name="T47" fmla="*/ 49 h 96"/>
                <a:gd name="T48" fmla="*/ 602 w 954"/>
                <a:gd name="T49" fmla="*/ 65 h 96"/>
                <a:gd name="T50" fmla="*/ 589 w 954"/>
                <a:gd name="T51" fmla="*/ 37 h 96"/>
                <a:gd name="T52" fmla="*/ 567 w 954"/>
                <a:gd name="T53" fmla="*/ 47 h 96"/>
                <a:gd name="T54" fmla="*/ 584 w 954"/>
                <a:gd name="T55" fmla="*/ 87 h 96"/>
                <a:gd name="T56" fmla="*/ 606 w 954"/>
                <a:gd name="T57" fmla="*/ 77 h 96"/>
                <a:gd name="T58" fmla="*/ 636 w 954"/>
                <a:gd name="T59" fmla="*/ 5 h 96"/>
                <a:gd name="T60" fmla="*/ 695 w 954"/>
                <a:gd name="T61" fmla="*/ 29 h 96"/>
                <a:gd name="T62" fmla="*/ 664 w 954"/>
                <a:gd name="T63" fmla="*/ 94 h 96"/>
                <a:gd name="T64" fmla="*/ 706 w 954"/>
                <a:gd name="T65" fmla="*/ 58 h 96"/>
                <a:gd name="T66" fmla="*/ 760 w 954"/>
                <a:gd name="T67" fmla="*/ 85 h 96"/>
                <a:gd name="T68" fmla="*/ 760 w 954"/>
                <a:gd name="T69" fmla="*/ 39 h 96"/>
                <a:gd name="T70" fmla="*/ 734 w 954"/>
                <a:gd name="T71" fmla="*/ 30 h 96"/>
                <a:gd name="T72" fmla="*/ 751 w 954"/>
                <a:gd name="T73" fmla="*/ 95 h 96"/>
                <a:gd name="T74" fmla="*/ 810 w 954"/>
                <a:gd name="T75" fmla="*/ 30 h 96"/>
                <a:gd name="T76" fmla="*/ 778 w 954"/>
                <a:gd name="T77" fmla="*/ 30 h 96"/>
                <a:gd name="T78" fmla="*/ 810 w 954"/>
                <a:gd name="T79" fmla="*/ 84 h 96"/>
                <a:gd name="T80" fmla="*/ 889 w 954"/>
                <a:gd name="T81" fmla="*/ 55 h 96"/>
                <a:gd name="T82" fmla="*/ 846 w 954"/>
                <a:gd name="T83" fmla="*/ 30 h 96"/>
                <a:gd name="T84" fmla="*/ 851 w 954"/>
                <a:gd name="T85" fmla="*/ 43 h 96"/>
                <a:gd name="T86" fmla="*/ 954 w 954"/>
                <a:gd name="T87" fmla="*/ 65 h 96"/>
                <a:gd name="T88" fmla="*/ 907 w 954"/>
                <a:gd name="T89" fmla="*/ 37 h 96"/>
                <a:gd name="T90" fmla="*/ 949 w 954"/>
                <a:gd name="T91" fmla="*/ 80 h 96"/>
                <a:gd name="T92" fmla="*/ 943 w 954"/>
                <a:gd name="T93" fmla="*/ 56 h 96"/>
                <a:gd name="T94" fmla="*/ 939 w 954"/>
                <a:gd name="T95" fmla="*/ 42 h 96"/>
                <a:gd name="T96" fmla="*/ 95 w 954"/>
                <a:gd name="T97" fmla="*/ 46 h 96"/>
                <a:gd name="T98" fmla="*/ 0 w 954"/>
                <a:gd name="T99" fmla="*/ 46 h 96"/>
                <a:gd name="T100" fmla="*/ 0 w 954"/>
                <a:gd name="T101" fmla="*/ 82 h 96"/>
                <a:gd name="T102" fmla="*/ 43 w 954"/>
                <a:gd name="T103" fmla="*/ 88 h 96"/>
                <a:gd name="T104" fmla="*/ 43 w 954"/>
                <a:gd name="T105" fmla="*/ 88 h 9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54"/>
                <a:gd name="T160" fmla="*/ 0 h 96"/>
                <a:gd name="T161" fmla="*/ 954 w 954"/>
                <a:gd name="T162" fmla="*/ 96 h 9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54" h="96">
                  <a:moveTo>
                    <a:pt x="246" y="5"/>
                  </a:moveTo>
                  <a:cubicBezTo>
                    <a:pt x="246" y="5"/>
                    <a:pt x="246" y="5"/>
                    <a:pt x="246" y="5"/>
                  </a:cubicBezTo>
                  <a:cubicBezTo>
                    <a:pt x="235" y="5"/>
                    <a:pt x="235" y="5"/>
                    <a:pt x="235" y="5"/>
                  </a:cubicBezTo>
                  <a:cubicBezTo>
                    <a:pt x="235" y="5"/>
                    <a:pt x="235" y="5"/>
                    <a:pt x="217" y="73"/>
                  </a:cubicBezTo>
                  <a:cubicBezTo>
                    <a:pt x="216" y="77"/>
                    <a:pt x="215" y="80"/>
                    <a:pt x="215" y="82"/>
                  </a:cubicBezTo>
                  <a:cubicBezTo>
                    <a:pt x="215" y="82"/>
                    <a:pt x="215" y="82"/>
                    <a:pt x="215" y="82"/>
                  </a:cubicBezTo>
                  <a:cubicBezTo>
                    <a:pt x="215" y="79"/>
                    <a:pt x="214" y="76"/>
                    <a:pt x="214" y="74"/>
                  </a:cubicBezTo>
                  <a:cubicBezTo>
                    <a:pt x="214" y="74"/>
                    <a:pt x="214" y="74"/>
                    <a:pt x="195" y="5"/>
                  </a:cubicBezTo>
                  <a:cubicBezTo>
                    <a:pt x="195" y="5"/>
                    <a:pt x="195" y="5"/>
                    <a:pt x="185" y="5"/>
                  </a:cubicBezTo>
                  <a:cubicBezTo>
                    <a:pt x="185" y="5"/>
                    <a:pt x="185" y="5"/>
                    <a:pt x="165" y="73"/>
                  </a:cubicBezTo>
                  <a:cubicBezTo>
                    <a:pt x="164" y="77"/>
                    <a:pt x="163" y="80"/>
                    <a:pt x="163" y="82"/>
                  </a:cubicBezTo>
                  <a:cubicBezTo>
                    <a:pt x="163" y="82"/>
                    <a:pt x="163" y="82"/>
                    <a:pt x="163" y="82"/>
                  </a:cubicBezTo>
                  <a:cubicBezTo>
                    <a:pt x="162" y="79"/>
                    <a:pt x="162" y="76"/>
                    <a:pt x="161" y="73"/>
                  </a:cubicBezTo>
                  <a:cubicBezTo>
                    <a:pt x="161" y="73"/>
                    <a:pt x="161" y="73"/>
                    <a:pt x="142" y="5"/>
                  </a:cubicBezTo>
                  <a:cubicBezTo>
                    <a:pt x="142" y="5"/>
                    <a:pt x="142" y="5"/>
                    <a:pt x="131" y="5"/>
                  </a:cubicBezTo>
                  <a:cubicBezTo>
                    <a:pt x="131" y="5"/>
                    <a:pt x="131" y="5"/>
                    <a:pt x="157" y="94"/>
                  </a:cubicBezTo>
                  <a:cubicBezTo>
                    <a:pt x="157" y="94"/>
                    <a:pt x="157" y="94"/>
                    <a:pt x="169" y="94"/>
                  </a:cubicBezTo>
                  <a:cubicBezTo>
                    <a:pt x="169" y="94"/>
                    <a:pt x="169" y="94"/>
                    <a:pt x="188" y="29"/>
                  </a:cubicBezTo>
                  <a:cubicBezTo>
                    <a:pt x="188" y="26"/>
                    <a:pt x="189" y="23"/>
                    <a:pt x="189" y="20"/>
                  </a:cubicBezTo>
                  <a:cubicBezTo>
                    <a:pt x="189" y="20"/>
                    <a:pt x="189" y="20"/>
                    <a:pt x="189" y="20"/>
                  </a:cubicBezTo>
                  <a:cubicBezTo>
                    <a:pt x="189" y="23"/>
                    <a:pt x="190" y="26"/>
                    <a:pt x="191" y="29"/>
                  </a:cubicBezTo>
                  <a:cubicBezTo>
                    <a:pt x="191" y="29"/>
                    <a:pt x="191" y="29"/>
                    <a:pt x="209" y="94"/>
                  </a:cubicBezTo>
                  <a:cubicBezTo>
                    <a:pt x="209" y="94"/>
                    <a:pt x="209" y="94"/>
                    <a:pt x="221" y="94"/>
                  </a:cubicBezTo>
                  <a:cubicBezTo>
                    <a:pt x="221" y="94"/>
                    <a:pt x="221" y="94"/>
                    <a:pt x="246" y="5"/>
                  </a:cubicBezTo>
                  <a:close/>
                  <a:moveTo>
                    <a:pt x="266" y="7"/>
                  </a:moveTo>
                  <a:cubicBezTo>
                    <a:pt x="266" y="6"/>
                    <a:pt x="265" y="4"/>
                    <a:pt x="263" y="3"/>
                  </a:cubicBezTo>
                  <a:cubicBezTo>
                    <a:pt x="262" y="2"/>
                    <a:pt x="261" y="1"/>
                    <a:pt x="258" y="1"/>
                  </a:cubicBezTo>
                  <a:cubicBezTo>
                    <a:pt x="257" y="1"/>
                    <a:pt x="255" y="2"/>
                    <a:pt x="254" y="3"/>
                  </a:cubicBezTo>
                  <a:cubicBezTo>
                    <a:pt x="253" y="4"/>
                    <a:pt x="252" y="6"/>
                    <a:pt x="252" y="7"/>
                  </a:cubicBezTo>
                  <a:cubicBezTo>
                    <a:pt x="252" y="10"/>
                    <a:pt x="253" y="11"/>
                    <a:pt x="254" y="12"/>
                  </a:cubicBezTo>
                  <a:cubicBezTo>
                    <a:pt x="255" y="14"/>
                    <a:pt x="257" y="14"/>
                    <a:pt x="258" y="14"/>
                  </a:cubicBezTo>
                  <a:cubicBezTo>
                    <a:pt x="261" y="14"/>
                    <a:pt x="262" y="14"/>
                    <a:pt x="263" y="12"/>
                  </a:cubicBezTo>
                  <a:cubicBezTo>
                    <a:pt x="265" y="11"/>
                    <a:pt x="266" y="9"/>
                    <a:pt x="266" y="7"/>
                  </a:cubicBezTo>
                  <a:close/>
                  <a:moveTo>
                    <a:pt x="264" y="94"/>
                  </a:moveTo>
                  <a:cubicBezTo>
                    <a:pt x="264" y="94"/>
                    <a:pt x="264" y="94"/>
                    <a:pt x="264" y="94"/>
                  </a:cubicBezTo>
                  <a:cubicBezTo>
                    <a:pt x="264" y="30"/>
                    <a:pt x="264" y="30"/>
                    <a:pt x="264" y="30"/>
                  </a:cubicBezTo>
                  <a:cubicBezTo>
                    <a:pt x="264" y="30"/>
                    <a:pt x="264" y="30"/>
                    <a:pt x="253" y="30"/>
                  </a:cubicBezTo>
                  <a:cubicBezTo>
                    <a:pt x="253" y="30"/>
                    <a:pt x="253" y="30"/>
                    <a:pt x="253" y="94"/>
                  </a:cubicBezTo>
                  <a:cubicBezTo>
                    <a:pt x="253" y="94"/>
                    <a:pt x="253" y="94"/>
                    <a:pt x="264" y="94"/>
                  </a:cubicBezTo>
                  <a:close/>
                  <a:moveTo>
                    <a:pt x="332" y="94"/>
                  </a:moveTo>
                  <a:cubicBezTo>
                    <a:pt x="332" y="94"/>
                    <a:pt x="332" y="94"/>
                    <a:pt x="332" y="94"/>
                  </a:cubicBezTo>
                  <a:cubicBezTo>
                    <a:pt x="332" y="55"/>
                    <a:pt x="332" y="55"/>
                    <a:pt x="332" y="55"/>
                  </a:cubicBezTo>
                  <a:cubicBezTo>
                    <a:pt x="332" y="47"/>
                    <a:pt x="330" y="40"/>
                    <a:pt x="327" y="36"/>
                  </a:cubicBezTo>
                  <a:cubicBezTo>
                    <a:pt x="323" y="31"/>
                    <a:pt x="318" y="29"/>
                    <a:pt x="311" y="29"/>
                  </a:cubicBezTo>
                  <a:cubicBezTo>
                    <a:pt x="301" y="29"/>
                    <a:pt x="294" y="33"/>
                    <a:pt x="289" y="41"/>
                  </a:cubicBezTo>
                  <a:cubicBezTo>
                    <a:pt x="289" y="41"/>
                    <a:pt x="289" y="41"/>
                    <a:pt x="289" y="41"/>
                  </a:cubicBezTo>
                  <a:cubicBezTo>
                    <a:pt x="289" y="41"/>
                    <a:pt x="289" y="41"/>
                    <a:pt x="289" y="30"/>
                  </a:cubicBezTo>
                  <a:cubicBezTo>
                    <a:pt x="289" y="30"/>
                    <a:pt x="289" y="30"/>
                    <a:pt x="279" y="30"/>
                  </a:cubicBezTo>
                  <a:cubicBezTo>
                    <a:pt x="279" y="30"/>
                    <a:pt x="279" y="30"/>
                    <a:pt x="279" y="94"/>
                  </a:cubicBezTo>
                  <a:cubicBezTo>
                    <a:pt x="279" y="94"/>
                    <a:pt x="279" y="94"/>
                    <a:pt x="289" y="94"/>
                  </a:cubicBezTo>
                  <a:cubicBezTo>
                    <a:pt x="289" y="94"/>
                    <a:pt x="289" y="94"/>
                    <a:pt x="289" y="58"/>
                  </a:cubicBezTo>
                  <a:cubicBezTo>
                    <a:pt x="289" y="52"/>
                    <a:pt x="291" y="47"/>
                    <a:pt x="294" y="43"/>
                  </a:cubicBezTo>
                  <a:cubicBezTo>
                    <a:pt x="298" y="39"/>
                    <a:pt x="302" y="37"/>
                    <a:pt x="307" y="37"/>
                  </a:cubicBezTo>
                  <a:cubicBezTo>
                    <a:pt x="317" y="37"/>
                    <a:pt x="322" y="44"/>
                    <a:pt x="322" y="58"/>
                  </a:cubicBezTo>
                  <a:cubicBezTo>
                    <a:pt x="322" y="58"/>
                    <a:pt x="322" y="58"/>
                    <a:pt x="322" y="94"/>
                  </a:cubicBezTo>
                  <a:cubicBezTo>
                    <a:pt x="322" y="94"/>
                    <a:pt x="322" y="94"/>
                    <a:pt x="332" y="94"/>
                  </a:cubicBezTo>
                  <a:close/>
                  <a:moveTo>
                    <a:pt x="400" y="94"/>
                  </a:moveTo>
                  <a:cubicBezTo>
                    <a:pt x="400" y="94"/>
                    <a:pt x="400" y="94"/>
                    <a:pt x="400" y="94"/>
                  </a:cubicBezTo>
                  <a:cubicBezTo>
                    <a:pt x="400" y="0"/>
                    <a:pt x="400" y="0"/>
                    <a:pt x="400" y="0"/>
                  </a:cubicBezTo>
                  <a:cubicBezTo>
                    <a:pt x="400" y="0"/>
                    <a:pt x="400" y="0"/>
                    <a:pt x="390" y="0"/>
                  </a:cubicBezTo>
                  <a:cubicBezTo>
                    <a:pt x="390" y="0"/>
                    <a:pt x="390" y="0"/>
                    <a:pt x="390" y="39"/>
                  </a:cubicBezTo>
                  <a:cubicBezTo>
                    <a:pt x="390" y="39"/>
                    <a:pt x="390" y="39"/>
                    <a:pt x="389" y="39"/>
                  </a:cubicBezTo>
                  <a:cubicBezTo>
                    <a:pt x="385" y="32"/>
                    <a:pt x="379" y="29"/>
                    <a:pt x="370" y="29"/>
                  </a:cubicBezTo>
                  <a:cubicBezTo>
                    <a:pt x="361" y="29"/>
                    <a:pt x="354" y="32"/>
                    <a:pt x="349" y="38"/>
                  </a:cubicBezTo>
                  <a:cubicBezTo>
                    <a:pt x="344" y="44"/>
                    <a:pt x="341" y="53"/>
                    <a:pt x="341" y="63"/>
                  </a:cubicBezTo>
                  <a:cubicBezTo>
                    <a:pt x="341" y="74"/>
                    <a:pt x="344" y="82"/>
                    <a:pt x="349" y="87"/>
                  </a:cubicBezTo>
                  <a:cubicBezTo>
                    <a:pt x="353" y="93"/>
                    <a:pt x="360" y="95"/>
                    <a:pt x="368" y="95"/>
                  </a:cubicBezTo>
                  <a:cubicBezTo>
                    <a:pt x="377" y="95"/>
                    <a:pt x="385" y="91"/>
                    <a:pt x="389" y="83"/>
                  </a:cubicBezTo>
                  <a:cubicBezTo>
                    <a:pt x="389" y="83"/>
                    <a:pt x="389" y="83"/>
                    <a:pt x="390" y="83"/>
                  </a:cubicBezTo>
                  <a:cubicBezTo>
                    <a:pt x="390" y="83"/>
                    <a:pt x="390" y="83"/>
                    <a:pt x="390" y="94"/>
                  </a:cubicBezTo>
                  <a:cubicBezTo>
                    <a:pt x="390" y="94"/>
                    <a:pt x="390" y="94"/>
                    <a:pt x="400" y="94"/>
                  </a:cubicBezTo>
                  <a:close/>
                  <a:moveTo>
                    <a:pt x="390" y="65"/>
                  </a:moveTo>
                  <a:cubicBezTo>
                    <a:pt x="390" y="71"/>
                    <a:pt x="388" y="76"/>
                    <a:pt x="385" y="80"/>
                  </a:cubicBezTo>
                  <a:cubicBezTo>
                    <a:pt x="381" y="85"/>
                    <a:pt x="377" y="87"/>
                    <a:pt x="371" y="87"/>
                  </a:cubicBezTo>
                  <a:cubicBezTo>
                    <a:pt x="365" y="87"/>
                    <a:pt x="361" y="85"/>
                    <a:pt x="357" y="81"/>
                  </a:cubicBezTo>
                  <a:cubicBezTo>
                    <a:pt x="353" y="77"/>
                    <a:pt x="352" y="70"/>
                    <a:pt x="352" y="63"/>
                  </a:cubicBezTo>
                  <a:cubicBezTo>
                    <a:pt x="352" y="55"/>
                    <a:pt x="353" y="49"/>
                    <a:pt x="357" y="44"/>
                  </a:cubicBezTo>
                  <a:cubicBezTo>
                    <a:pt x="361" y="40"/>
                    <a:pt x="365" y="37"/>
                    <a:pt x="372" y="37"/>
                  </a:cubicBezTo>
                  <a:cubicBezTo>
                    <a:pt x="377" y="37"/>
                    <a:pt x="381" y="39"/>
                    <a:pt x="385" y="43"/>
                  </a:cubicBezTo>
                  <a:cubicBezTo>
                    <a:pt x="388" y="46"/>
                    <a:pt x="390" y="51"/>
                    <a:pt x="390" y="56"/>
                  </a:cubicBezTo>
                  <a:cubicBezTo>
                    <a:pt x="390" y="56"/>
                    <a:pt x="390" y="56"/>
                    <a:pt x="390" y="65"/>
                  </a:cubicBezTo>
                  <a:close/>
                  <a:moveTo>
                    <a:pt x="474" y="62"/>
                  </a:moveTo>
                  <a:cubicBezTo>
                    <a:pt x="474" y="52"/>
                    <a:pt x="471" y="44"/>
                    <a:pt x="466" y="37"/>
                  </a:cubicBezTo>
                  <a:cubicBezTo>
                    <a:pt x="460" y="32"/>
                    <a:pt x="453" y="29"/>
                    <a:pt x="443" y="29"/>
                  </a:cubicBezTo>
                  <a:cubicBezTo>
                    <a:pt x="434" y="29"/>
                    <a:pt x="426" y="32"/>
                    <a:pt x="420" y="37"/>
                  </a:cubicBezTo>
                  <a:cubicBezTo>
                    <a:pt x="414" y="43"/>
                    <a:pt x="411" y="52"/>
                    <a:pt x="411" y="63"/>
                  </a:cubicBezTo>
                  <a:cubicBezTo>
                    <a:pt x="411" y="72"/>
                    <a:pt x="413" y="80"/>
                    <a:pt x="419" y="86"/>
                  </a:cubicBezTo>
                  <a:cubicBezTo>
                    <a:pt x="424" y="92"/>
                    <a:pt x="432" y="95"/>
                    <a:pt x="442" y="95"/>
                  </a:cubicBezTo>
                  <a:cubicBezTo>
                    <a:pt x="452" y="95"/>
                    <a:pt x="459" y="92"/>
                    <a:pt x="465" y="86"/>
                  </a:cubicBezTo>
                  <a:cubicBezTo>
                    <a:pt x="471" y="80"/>
                    <a:pt x="474" y="72"/>
                    <a:pt x="474" y="62"/>
                  </a:cubicBezTo>
                  <a:close/>
                  <a:moveTo>
                    <a:pt x="463" y="62"/>
                  </a:moveTo>
                  <a:cubicBezTo>
                    <a:pt x="463" y="70"/>
                    <a:pt x="461" y="76"/>
                    <a:pt x="458" y="80"/>
                  </a:cubicBezTo>
                  <a:cubicBezTo>
                    <a:pt x="455" y="85"/>
                    <a:pt x="449" y="87"/>
                    <a:pt x="443" y="87"/>
                  </a:cubicBezTo>
                  <a:cubicBezTo>
                    <a:pt x="436" y="87"/>
                    <a:pt x="431" y="85"/>
                    <a:pt x="427" y="80"/>
                  </a:cubicBezTo>
                  <a:cubicBezTo>
                    <a:pt x="423" y="76"/>
                    <a:pt x="421" y="70"/>
                    <a:pt x="421" y="63"/>
                  </a:cubicBezTo>
                  <a:cubicBezTo>
                    <a:pt x="421" y="54"/>
                    <a:pt x="423" y="48"/>
                    <a:pt x="427" y="44"/>
                  </a:cubicBezTo>
                  <a:cubicBezTo>
                    <a:pt x="431" y="40"/>
                    <a:pt x="436" y="37"/>
                    <a:pt x="443" y="37"/>
                  </a:cubicBezTo>
                  <a:cubicBezTo>
                    <a:pt x="449" y="37"/>
                    <a:pt x="454" y="40"/>
                    <a:pt x="458" y="44"/>
                  </a:cubicBezTo>
                  <a:cubicBezTo>
                    <a:pt x="461" y="48"/>
                    <a:pt x="463" y="54"/>
                    <a:pt x="463" y="62"/>
                  </a:cubicBezTo>
                  <a:close/>
                  <a:moveTo>
                    <a:pt x="565" y="30"/>
                  </a:moveTo>
                  <a:cubicBezTo>
                    <a:pt x="565" y="30"/>
                    <a:pt x="565" y="30"/>
                    <a:pt x="565" y="30"/>
                  </a:cubicBezTo>
                  <a:cubicBezTo>
                    <a:pt x="554" y="30"/>
                    <a:pt x="554" y="30"/>
                    <a:pt x="554" y="30"/>
                  </a:cubicBezTo>
                  <a:cubicBezTo>
                    <a:pt x="554" y="30"/>
                    <a:pt x="554" y="30"/>
                    <a:pt x="541" y="78"/>
                  </a:cubicBezTo>
                  <a:cubicBezTo>
                    <a:pt x="541" y="80"/>
                    <a:pt x="540" y="83"/>
                    <a:pt x="540" y="84"/>
                  </a:cubicBezTo>
                  <a:cubicBezTo>
                    <a:pt x="540" y="84"/>
                    <a:pt x="540" y="84"/>
                    <a:pt x="540" y="84"/>
                  </a:cubicBezTo>
                  <a:cubicBezTo>
                    <a:pt x="540" y="82"/>
                    <a:pt x="539" y="80"/>
                    <a:pt x="539" y="78"/>
                  </a:cubicBezTo>
                  <a:cubicBezTo>
                    <a:pt x="539" y="78"/>
                    <a:pt x="539" y="78"/>
                    <a:pt x="526" y="30"/>
                  </a:cubicBezTo>
                  <a:cubicBezTo>
                    <a:pt x="526" y="30"/>
                    <a:pt x="526" y="30"/>
                    <a:pt x="516" y="30"/>
                  </a:cubicBezTo>
                  <a:cubicBezTo>
                    <a:pt x="516" y="30"/>
                    <a:pt x="516" y="30"/>
                    <a:pt x="502" y="78"/>
                  </a:cubicBezTo>
                  <a:cubicBezTo>
                    <a:pt x="501" y="80"/>
                    <a:pt x="501" y="82"/>
                    <a:pt x="500" y="84"/>
                  </a:cubicBezTo>
                  <a:cubicBezTo>
                    <a:pt x="500" y="84"/>
                    <a:pt x="500" y="84"/>
                    <a:pt x="500" y="84"/>
                  </a:cubicBezTo>
                  <a:cubicBezTo>
                    <a:pt x="500" y="82"/>
                    <a:pt x="500" y="80"/>
                    <a:pt x="499" y="78"/>
                  </a:cubicBezTo>
                  <a:cubicBezTo>
                    <a:pt x="499" y="78"/>
                    <a:pt x="499" y="78"/>
                    <a:pt x="486" y="30"/>
                  </a:cubicBezTo>
                  <a:cubicBezTo>
                    <a:pt x="486" y="30"/>
                    <a:pt x="486" y="30"/>
                    <a:pt x="475" y="30"/>
                  </a:cubicBezTo>
                  <a:cubicBezTo>
                    <a:pt x="475" y="30"/>
                    <a:pt x="475" y="30"/>
                    <a:pt x="495" y="94"/>
                  </a:cubicBezTo>
                  <a:cubicBezTo>
                    <a:pt x="495" y="94"/>
                    <a:pt x="495" y="94"/>
                    <a:pt x="505" y="94"/>
                  </a:cubicBezTo>
                  <a:cubicBezTo>
                    <a:pt x="505" y="94"/>
                    <a:pt x="505" y="94"/>
                    <a:pt x="519" y="48"/>
                  </a:cubicBezTo>
                  <a:cubicBezTo>
                    <a:pt x="520" y="46"/>
                    <a:pt x="520" y="44"/>
                    <a:pt x="520" y="43"/>
                  </a:cubicBezTo>
                  <a:cubicBezTo>
                    <a:pt x="520" y="43"/>
                    <a:pt x="520" y="43"/>
                    <a:pt x="521" y="43"/>
                  </a:cubicBezTo>
                  <a:cubicBezTo>
                    <a:pt x="521" y="45"/>
                    <a:pt x="521" y="47"/>
                    <a:pt x="522" y="49"/>
                  </a:cubicBezTo>
                  <a:cubicBezTo>
                    <a:pt x="522" y="49"/>
                    <a:pt x="522" y="49"/>
                    <a:pt x="535" y="94"/>
                  </a:cubicBezTo>
                  <a:cubicBezTo>
                    <a:pt x="535" y="94"/>
                    <a:pt x="535" y="94"/>
                    <a:pt x="545" y="94"/>
                  </a:cubicBezTo>
                  <a:cubicBezTo>
                    <a:pt x="545" y="94"/>
                    <a:pt x="545" y="94"/>
                    <a:pt x="565" y="30"/>
                  </a:cubicBezTo>
                  <a:close/>
                  <a:moveTo>
                    <a:pt x="606" y="77"/>
                  </a:moveTo>
                  <a:cubicBezTo>
                    <a:pt x="606" y="72"/>
                    <a:pt x="605" y="68"/>
                    <a:pt x="602" y="65"/>
                  </a:cubicBezTo>
                  <a:cubicBezTo>
                    <a:pt x="599" y="63"/>
                    <a:pt x="595" y="60"/>
                    <a:pt x="590" y="58"/>
                  </a:cubicBezTo>
                  <a:cubicBezTo>
                    <a:pt x="585" y="56"/>
                    <a:pt x="582" y="54"/>
                    <a:pt x="580" y="53"/>
                  </a:cubicBezTo>
                  <a:cubicBezTo>
                    <a:pt x="579" y="51"/>
                    <a:pt x="578" y="49"/>
                    <a:pt x="578" y="46"/>
                  </a:cubicBezTo>
                  <a:cubicBezTo>
                    <a:pt x="578" y="44"/>
                    <a:pt x="579" y="41"/>
                    <a:pt x="581" y="40"/>
                  </a:cubicBezTo>
                  <a:cubicBezTo>
                    <a:pt x="583" y="38"/>
                    <a:pt x="586" y="37"/>
                    <a:pt x="589" y="37"/>
                  </a:cubicBezTo>
                  <a:cubicBezTo>
                    <a:pt x="594" y="37"/>
                    <a:pt x="599" y="39"/>
                    <a:pt x="603" y="42"/>
                  </a:cubicBezTo>
                  <a:cubicBezTo>
                    <a:pt x="603" y="42"/>
                    <a:pt x="603" y="42"/>
                    <a:pt x="603" y="32"/>
                  </a:cubicBezTo>
                  <a:cubicBezTo>
                    <a:pt x="599" y="30"/>
                    <a:pt x="595" y="29"/>
                    <a:pt x="590" y="29"/>
                  </a:cubicBezTo>
                  <a:cubicBezTo>
                    <a:pt x="583" y="29"/>
                    <a:pt x="578" y="30"/>
                    <a:pt x="574" y="34"/>
                  </a:cubicBezTo>
                  <a:cubicBezTo>
                    <a:pt x="569" y="37"/>
                    <a:pt x="567" y="42"/>
                    <a:pt x="567" y="47"/>
                  </a:cubicBezTo>
                  <a:cubicBezTo>
                    <a:pt x="567" y="52"/>
                    <a:pt x="568" y="56"/>
                    <a:pt x="572" y="59"/>
                  </a:cubicBezTo>
                  <a:cubicBezTo>
                    <a:pt x="574" y="61"/>
                    <a:pt x="577" y="63"/>
                    <a:pt x="583" y="66"/>
                  </a:cubicBezTo>
                  <a:cubicBezTo>
                    <a:pt x="588" y="68"/>
                    <a:pt x="591" y="70"/>
                    <a:pt x="593" y="72"/>
                  </a:cubicBezTo>
                  <a:cubicBezTo>
                    <a:pt x="595" y="73"/>
                    <a:pt x="596" y="75"/>
                    <a:pt x="596" y="78"/>
                  </a:cubicBezTo>
                  <a:cubicBezTo>
                    <a:pt x="596" y="84"/>
                    <a:pt x="592" y="87"/>
                    <a:pt x="584" y="87"/>
                  </a:cubicBezTo>
                  <a:cubicBezTo>
                    <a:pt x="578" y="87"/>
                    <a:pt x="572" y="85"/>
                    <a:pt x="567" y="81"/>
                  </a:cubicBezTo>
                  <a:cubicBezTo>
                    <a:pt x="567" y="81"/>
                    <a:pt x="567" y="81"/>
                    <a:pt x="567" y="92"/>
                  </a:cubicBezTo>
                  <a:cubicBezTo>
                    <a:pt x="572" y="94"/>
                    <a:pt x="577" y="95"/>
                    <a:pt x="583" y="95"/>
                  </a:cubicBezTo>
                  <a:cubicBezTo>
                    <a:pt x="590" y="95"/>
                    <a:pt x="596" y="94"/>
                    <a:pt x="600" y="90"/>
                  </a:cubicBezTo>
                  <a:cubicBezTo>
                    <a:pt x="604" y="86"/>
                    <a:pt x="606" y="82"/>
                    <a:pt x="606" y="77"/>
                  </a:cubicBezTo>
                  <a:close/>
                  <a:moveTo>
                    <a:pt x="636" y="5"/>
                  </a:moveTo>
                  <a:cubicBezTo>
                    <a:pt x="636" y="94"/>
                    <a:pt x="636" y="94"/>
                    <a:pt x="636" y="94"/>
                  </a:cubicBezTo>
                  <a:cubicBezTo>
                    <a:pt x="647" y="94"/>
                    <a:pt x="647" y="94"/>
                    <a:pt x="647" y="94"/>
                  </a:cubicBezTo>
                  <a:cubicBezTo>
                    <a:pt x="647" y="5"/>
                    <a:pt x="647" y="5"/>
                    <a:pt x="647" y="5"/>
                  </a:cubicBezTo>
                  <a:cubicBezTo>
                    <a:pt x="636" y="5"/>
                    <a:pt x="636" y="5"/>
                    <a:pt x="636" y="5"/>
                  </a:cubicBezTo>
                  <a:close/>
                  <a:moveTo>
                    <a:pt x="716" y="94"/>
                  </a:moveTo>
                  <a:cubicBezTo>
                    <a:pt x="716" y="94"/>
                    <a:pt x="716" y="94"/>
                    <a:pt x="716" y="94"/>
                  </a:cubicBezTo>
                  <a:cubicBezTo>
                    <a:pt x="716" y="55"/>
                    <a:pt x="716" y="55"/>
                    <a:pt x="716" y="55"/>
                  </a:cubicBezTo>
                  <a:cubicBezTo>
                    <a:pt x="716" y="47"/>
                    <a:pt x="715" y="40"/>
                    <a:pt x="711" y="36"/>
                  </a:cubicBezTo>
                  <a:cubicBezTo>
                    <a:pt x="708" y="31"/>
                    <a:pt x="702" y="29"/>
                    <a:pt x="695" y="29"/>
                  </a:cubicBezTo>
                  <a:cubicBezTo>
                    <a:pt x="686" y="29"/>
                    <a:pt x="679" y="33"/>
                    <a:pt x="674" y="41"/>
                  </a:cubicBezTo>
                  <a:cubicBezTo>
                    <a:pt x="674" y="41"/>
                    <a:pt x="674" y="41"/>
                    <a:pt x="674" y="41"/>
                  </a:cubicBezTo>
                  <a:cubicBezTo>
                    <a:pt x="674" y="41"/>
                    <a:pt x="674" y="41"/>
                    <a:pt x="674" y="30"/>
                  </a:cubicBezTo>
                  <a:cubicBezTo>
                    <a:pt x="674" y="30"/>
                    <a:pt x="674" y="30"/>
                    <a:pt x="664" y="30"/>
                  </a:cubicBezTo>
                  <a:cubicBezTo>
                    <a:pt x="664" y="30"/>
                    <a:pt x="664" y="30"/>
                    <a:pt x="664" y="94"/>
                  </a:cubicBezTo>
                  <a:cubicBezTo>
                    <a:pt x="664" y="94"/>
                    <a:pt x="664" y="94"/>
                    <a:pt x="674" y="94"/>
                  </a:cubicBezTo>
                  <a:cubicBezTo>
                    <a:pt x="674" y="94"/>
                    <a:pt x="674" y="94"/>
                    <a:pt x="674" y="58"/>
                  </a:cubicBezTo>
                  <a:cubicBezTo>
                    <a:pt x="674" y="52"/>
                    <a:pt x="676" y="47"/>
                    <a:pt x="679" y="43"/>
                  </a:cubicBezTo>
                  <a:cubicBezTo>
                    <a:pt x="682" y="39"/>
                    <a:pt x="686" y="37"/>
                    <a:pt x="692" y="37"/>
                  </a:cubicBezTo>
                  <a:cubicBezTo>
                    <a:pt x="701" y="37"/>
                    <a:pt x="706" y="44"/>
                    <a:pt x="706" y="58"/>
                  </a:cubicBezTo>
                  <a:cubicBezTo>
                    <a:pt x="706" y="58"/>
                    <a:pt x="706" y="58"/>
                    <a:pt x="706" y="94"/>
                  </a:cubicBezTo>
                  <a:cubicBezTo>
                    <a:pt x="706" y="94"/>
                    <a:pt x="706" y="94"/>
                    <a:pt x="716" y="94"/>
                  </a:cubicBezTo>
                  <a:close/>
                  <a:moveTo>
                    <a:pt x="760" y="93"/>
                  </a:moveTo>
                  <a:cubicBezTo>
                    <a:pt x="760" y="93"/>
                    <a:pt x="760" y="93"/>
                    <a:pt x="760" y="93"/>
                  </a:cubicBezTo>
                  <a:cubicBezTo>
                    <a:pt x="760" y="85"/>
                    <a:pt x="760" y="85"/>
                    <a:pt x="760" y="85"/>
                  </a:cubicBezTo>
                  <a:cubicBezTo>
                    <a:pt x="759" y="86"/>
                    <a:pt x="756" y="86"/>
                    <a:pt x="754" y="86"/>
                  </a:cubicBezTo>
                  <a:cubicBezTo>
                    <a:pt x="750" y="86"/>
                    <a:pt x="748" y="86"/>
                    <a:pt x="747" y="84"/>
                  </a:cubicBezTo>
                  <a:cubicBezTo>
                    <a:pt x="745" y="82"/>
                    <a:pt x="745" y="79"/>
                    <a:pt x="745" y="75"/>
                  </a:cubicBezTo>
                  <a:cubicBezTo>
                    <a:pt x="745" y="75"/>
                    <a:pt x="745" y="75"/>
                    <a:pt x="745" y="39"/>
                  </a:cubicBezTo>
                  <a:cubicBezTo>
                    <a:pt x="745" y="39"/>
                    <a:pt x="745" y="39"/>
                    <a:pt x="760" y="39"/>
                  </a:cubicBezTo>
                  <a:cubicBezTo>
                    <a:pt x="760" y="39"/>
                    <a:pt x="760" y="39"/>
                    <a:pt x="760" y="30"/>
                  </a:cubicBezTo>
                  <a:cubicBezTo>
                    <a:pt x="760" y="30"/>
                    <a:pt x="760" y="30"/>
                    <a:pt x="745" y="30"/>
                  </a:cubicBezTo>
                  <a:cubicBezTo>
                    <a:pt x="745" y="30"/>
                    <a:pt x="745" y="30"/>
                    <a:pt x="745" y="11"/>
                  </a:cubicBezTo>
                  <a:cubicBezTo>
                    <a:pt x="741" y="12"/>
                    <a:pt x="737" y="13"/>
                    <a:pt x="734" y="15"/>
                  </a:cubicBezTo>
                  <a:cubicBezTo>
                    <a:pt x="734" y="15"/>
                    <a:pt x="734" y="15"/>
                    <a:pt x="734" y="30"/>
                  </a:cubicBezTo>
                  <a:cubicBezTo>
                    <a:pt x="734" y="30"/>
                    <a:pt x="734" y="30"/>
                    <a:pt x="723" y="30"/>
                  </a:cubicBezTo>
                  <a:cubicBezTo>
                    <a:pt x="723" y="30"/>
                    <a:pt x="723" y="30"/>
                    <a:pt x="723" y="39"/>
                  </a:cubicBezTo>
                  <a:cubicBezTo>
                    <a:pt x="723" y="39"/>
                    <a:pt x="723" y="39"/>
                    <a:pt x="734" y="39"/>
                  </a:cubicBezTo>
                  <a:cubicBezTo>
                    <a:pt x="734" y="39"/>
                    <a:pt x="734" y="39"/>
                    <a:pt x="734" y="77"/>
                  </a:cubicBezTo>
                  <a:cubicBezTo>
                    <a:pt x="734" y="89"/>
                    <a:pt x="740" y="95"/>
                    <a:pt x="751" y="95"/>
                  </a:cubicBezTo>
                  <a:cubicBezTo>
                    <a:pt x="755" y="95"/>
                    <a:pt x="758" y="95"/>
                    <a:pt x="760" y="93"/>
                  </a:cubicBezTo>
                  <a:close/>
                  <a:moveTo>
                    <a:pt x="820" y="94"/>
                  </a:moveTo>
                  <a:cubicBezTo>
                    <a:pt x="820" y="94"/>
                    <a:pt x="820" y="94"/>
                    <a:pt x="820" y="94"/>
                  </a:cubicBezTo>
                  <a:cubicBezTo>
                    <a:pt x="820" y="30"/>
                    <a:pt x="820" y="30"/>
                    <a:pt x="820" y="30"/>
                  </a:cubicBezTo>
                  <a:cubicBezTo>
                    <a:pt x="820" y="30"/>
                    <a:pt x="820" y="30"/>
                    <a:pt x="810" y="30"/>
                  </a:cubicBezTo>
                  <a:cubicBezTo>
                    <a:pt x="810" y="30"/>
                    <a:pt x="810" y="30"/>
                    <a:pt x="810" y="67"/>
                  </a:cubicBezTo>
                  <a:cubicBezTo>
                    <a:pt x="810" y="73"/>
                    <a:pt x="809" y="78"/>
                    <a:pt x="805" y="81"/>
                  </a:cubicBezTo>
                  <a:cubicBezTo>
                    <a:pt x="802" y="85"/>
                    <a:pt x="798" y="87"/>
                    <a:pt x="793" y="87"/>
                  </a:cubicBezTo>
                  <a:cubicBezTo>
                    <a:pt x="783" y="87"/>
                    <a:pt x="778" y="80"/>
                    <a:pt x="778" y="67"/>
                  </a:cubicBezTo>
                  <a:cubicBezTo>
                    <a:pt x="778" y="67"/>
                    <a:pt x="778" y="67"/>
                    <a:pt x="778" y="30"/>
                  </a:cubicBezTo>
                  <a:cubicBezTo>
                    <a:pt x="778" y="30"/>
                    <a:pt x="778" y="30"/>
                    <a:pt x="768" y="30"/>
                  </a:cubicBezTo>
                  <a:cubicBezTo>
                    <a:pt x="768" y="30"/>
                    <a:pt x="768" y="30"/>
                    <a:pt x="768" y="68"/>
                  </a:cubicBezTo>
                  <a:cubicBezTo>
                    <a:pt x="768" y="86"/>
                    <a:pt x="775" y="95"/>
                    <a:pt x="790" y="95"/>
                  </a:cubicBezTo>
                  <a:cubicBezTo>
                    <a:pt x="799" y="95"/>
                    <a:pt x="805" y="92"/>
                    <a:pt x="810" y="84"/>
                  </a:cubicBezTo>
                  <a:cubicBezTo>
                    <a:pt x="810" y="84"/>
                    <a:pt x="810" y="84"/>
                    <a:pt x="810" y="84"/>
                  </a:cubicBezTo>
                  <a:cubicBezTo>
                    <a:pt x="810" y="84"/>
                    <a:pt x="810" y="84"/>
                    <a:pt x="810" y="94"/>
                  </a:cubicBezTo>
                  <a:cubicBezTo>
                    <a:pt x="810" y="94"/>
                    <a:pt x="810" y="94"/>
                    <a:pt x="820" y="94"/>
                  </a:cubicBezTo>
                  <a:close/>
                  <a:moveTo>
                    <a:pt x="889" y="94"/>
                  </a:moveTo>
                  <a:cubicBezTo>
                    <a:pt x="889" y="94"/>
                    <a:pt x="889" y="94"/>
                    <a:pt x="889" y="94"/>
                  </a:cubicBezTo>
                  <a:cubicBezTo>
                    <a:pt x="889" y="55"/>
                    <a:pt x="889" y="55"/>
                    <a:pt x="889" y="55"/>
                  </a:cubicBezTo>
                  <a:cubicBezTo>
                    <a:pt x="889" y="47"/>
                    <a:pt x="887" y="40"/>
                    <a:pt x="883" y="36"/>
                  </a:cubicBezTo>
                  <a:cubicBezTo>
                    <a:pt x="880" y="31"/>
                    <a:pt x="875" y="29"/>
                    <a:pt x="868" y="29"/>
                  </a:cubicBezTo>
                  <a:cubicBezTo>
                    <a:pt x="858" y="29"/>
                    <a:pt x="851" y="33"/>
                    <a:pt x="846" y="41"/>
                  </a:cubicBezTo>
                  <a:cubicBezTo>
                    <a:pt x="846" y="41"/>
                    <a:pt x="846" y="41"/>
                    <a:pt x="846" y="41"/>
                  </a:cubicBezTo>
                  <a:cubicBezTo>
                    <a:pt x="846" y="41"/>
                    <a:pt x="846" y="41"/>
                    <a:pt x="846" y="30"/>
                  </a:cubicBezTo>
                  <a:cubicBezTo>
                    <a:pt x="846" y="30"/>
                    <a:pt x="846" y="30"/>
                    <a:pt x="836" y="30"/>
                  </a:cubicBezTo>
                  <a:cubicBezTo>
                    <a:pt x="836" y="30"/>
                    <a:pt x="836" y="30"/>
                    <a:pt x="836" y="94"/>
                  </a:cubicBezTo>
                  <a:cubicBezTo>
                    <a:pt x="836" y="94"/>
                    <a:pt x="836" y="94"/>
                    <a:pt x="846" y="94"/>
                  </a:cubicBezTo>
                  <a:cubicBezTo>
                    <a:pt x="846" y="94"/>
                    <a:pt x="846" y="94"/>
                    <a:pt x="846" y="58"/>
                  </a:cubicBezTo>
                  <a:cubicBezTo>
                    <a:pt x="846" y="52"/>
                    <a:pt x="848" y="47"/>
                    <a:pt x="851" y="43"/>
                  </a:cubicBezTo>
                  <a:cubicBezTo>
                    <a:pt x="855" y="39"/>
                    <a:pt x="859" y="37"/>
                    <a:pt x="864" y="37"/>
                  </a:cubicBezTo>
                  <a:cubicBezTo>
                    <a:pt x="874" y="37"/>
                    <a:pt x="879" y="44"/>
                    <a:pt x="879" y="58"/>
                  </a:cubicBezTo>
                  <a:cubicBezTo>
                    <a:pt x="879" y="58"/>
                    <a:pt x="879" y="58"/>
                    <a:pt x="879" y="94"/>
                  </a:cubicBezTo>
                  <a:cubicBezTo>
                    <a:pt x="879" y="94"/>
                    <a:pt x="879" y="94"/>
                    <a:pt x="889" y="94"/>
                  </a:cubicBezTo>
                  <a:close/>
                  <a:moveTo>
                    <a:pt x="954" y="65"/>
                  </a:moveTo>
                  <a:cubicBezTo>
                    <a:pt x="954" y="65"/>
                    <a:pt x="954" y="65"/>
                    <a:pt x="954" y="65"/>
                  </a:cubicBezTo>
                  <a:cubicBezTo>
                    <a:pt x="954" y="59"/>
                    <a:pt x="954" y="59"/>
                    <a:pt x="954" y="59"/>
                  </a:cubicBezTo>
                  <a:cubicBezTo>
                    <a:pt x="954" y="50"/>
                    <a:pt x="951" y="43"/>
                    <a:pt x="947" y="37"/>
                  </a:cubicBezTo>
                  <a:cubicBezTo>
                    <a:pt x="943" y="32"/>
                    <a:pt x="936" y="29"/>
                    <a:pt x="928" y="29"/>
                  </a:cubicBezTo>
                  <a:cubicBezTo>
                    <a:pt x="919" y="29"/>
                    <a:pt x="913" y="32"/>
                    <a:pt x="907" y="37"/>
                  </a:cubicBezTo>
                  <a:cubicBezTo>
                    <a:pt x="901" y="44"/>
                    <a:pt x="898" y="52"/>
                    <a:pt x="898" y="62"/>
                  </a:cubicBezTo>
                  <a:cubicBezTo>
                    <a:pt x="898" y="73"/>
                    <a:pt x="901" y="82"/>
                    <a:pt x="906" y="87"/>
                  </a:cubicBezTo>
                  <a:cubicBezTo>
                    <a:pt x="911" y="93"/>
                    <a:pt x="918" y="95"/>
                    <a:pt x="927" y="95"/>
                  </a:cubicBezTo>
                  <a:cubicBezTo>
                    <a:pt x="936" y="95"/>
                    <a:pt x="944" y="94"/>
                    <a:pt x="949" y="89"/>
                  </a:cubicBezTo>
                  <a:cubicBezTo>
                    <a:pt x="949" y="89"/>
                    <a:pt x="949" y="89"/>
                    <a:pt x="949" y="80"/>
                  </a:cubicBezTo>
                  <a:cubicBezTo>
                    <a:pt x="943" y="84"/>
                    <a:pt x="936" y="87"/>
                    <a:pt x="929" y="87"/>
                  </a:cubicBezTo>
                  <a:cubicBezTo>
                    <a:pt x="923" y="87"/>
                    <a:pt x="918" y="85"/>
                    <a:pt x="914" y="81"/>
                  </a:cubicBezTo>
                  <a:cubicBezTo>
                    <a:pt x="911" y="77"/>
                    <a:pt x="909" y="72"/>
                    <a:pt x="909" y="65"/>
                  </a:cubicBezTo>
                  <a:cubicBezTo>
                    <a:pt x="909" y="65"/>
                    <a:pt x="909" y="65"/>
                    <a:pt x="954" y="65"/>
                  </a:cubicBezTo>
                  <a:close/>
                  <a:moveTo>
                    <a:pt x="943" y="56"/>
                  </a:moveTo>
                  <a:cubicBezTo>
                    <a:pt x="943" y="56"/>
                    <a:pt x="943" y="56"/>
                    <a:pt x="943" y="56"/>
                  </a:cubicBezTo>
                  <a:cubicBezTo>
                    <a:pt x="909" y="56"/>
                    <a:pt x="909" y="56"/>
                    <a:pt x="909" y="56"/>
                  </a:cubicBezTo>
                  <a:cubicBezTo>
                    <a:pt x="910" y="50"/>
                    <a:pt x="912" y="46"/>
                    <a:pt x="915" y="43"/>
                  </a:cubicBezTo>
                  <a:cubicBezTo>
                    <a:pt x="918" y="39"/>
                    <a:pt x="922" y="37"/>
                    <a:pt x="927" y="37"/>
                  </a:cubicBezTo>
                  <a:cubicBezTo>
                    <a:pt x="933" y="37"/>
                    <a:pt x="936" y="39"/>
                    <a:pt x="939" y="42"/>
                  </a:cubicBezTo>
                  <a:cubicBezTo>
                    <a:pt x="942" y="46"/>
                    <a:pt x="943" y="50"/>
                    <a:pt x="943" y="56"/>
                  </a:cubicBezTo>
                  <a:close/>
                  <a:moveTo>
                    <a:pt x="43" y="46"/>
                  </a:moveTo>
                  <a:cubicBezTo>
                    <a:pt x="43" y="7"/>
                    <a:pt x="43" y="7"/>
                    <a:pt x="43" y="7"/>
                  </a:cubicBezTo>
                  <a:cubicBezTo>
                    <a:pt x="95" y="0"/>
                    <a:pt x="95" y="0"/>
                    <a:pt x="95" y="0"/>
                  </a:cubicBezTo>
                  <a:cubicBezTo>
                    <a:pt x="95" y="46"/>
                    <a:pt x="95" y="46"/>
                    <a:pt x="95" y="46"/>
                  </a:cubicBezTo>
                  <a:cubicBezTo>
                    <a:pt x="43" y="46"/>
                    <a:pt x="43" y="46"/>
                    <a:pt x="43" y="46"/>
                  </a:cubicBezTo>
                  <a:cubicBezTo>
                    <a:pt x="43" y="46"/>
                    <a:pt x="43" y="46"/>
                    <a:pt x="43" y="46"/>
                  </a:cubicBezTo>
                  <a:close/>
                  <a:moveTo>
                    <a:pt x="39" y="8"/>
                  </a:moveTo>
                  <a:cubicBezTo>
                    <a:pt x="0" y="14"/>
                    <a:pt x="0" y="14"/>
                    <a:pt x="0" y="14"/>
                  </a:cubicBezTo>
                  <a:cubicBezTo>
                    <a:pt x="0" y="46"/>
                    <a:pt x="0" y="46"/>
                    <a:pt x="0" y="46"/>
                  </a:cubicBezTo>
                  <a:cubicBezTo>
                    <a:pt x="39" y="46"/>
                    <a:pt x="39" y="46"/>
                    <a:pt x="39" y="46"/>
                  </a:cubicBezTo>
                  <a:cubicBezTo>
                    <a:pt x="39" y="8"/>
                    <a:pt x="39" y="8"/>
                    <a:pt x="39" y="8"/>
                  </a:cubicBezTo>
                  <a:cubicBezTo>
                    <a:pt x="39" y="8"/>
                    <a:pt x="39" y="8"/>
                    <a:pt x="39" y="8"/>
                  </a:cubicBezTo>
                  <a:close/>
                  <a:moveTo>
                    <a:pt x="0" y="49"/>
                  </a:moveTo>
                  <a:cubicBezTo>
                    <a:pt x="0" y="82"/>
                    <a:pt x="0" y="82"/>
                    <a:pt x="0" y="82"/>
                  </a:cubicBezTo>
                  <a:cubicBezTo>
                    <a:pt x="39" y="88"/>
                    <a:pt x="39" y="88"/>
                    <a:pt x="39" y="88"/>
                  </a:cubicBezTo>
                  <a:cubicBezTo>
                    <a:pt x="39" y="49"/>
                    <a:pt x="39" y="49"/>
                    <a:pt x="39" y="49"/>
                  </a:cubicBezTo>
                  <a:cubicBezTo>
                    <a:pt x="0" y="49"/>
                    <a:pt x="0" y="49"/>
                    <a:pt x="0" y="49"/>
                  </a:cubicBezTo>
                  <a:cubicBezTo>
                    <a:pt x="0" y="49"/>
                    <a:pt x="0" y="49"/>
                    <a:pt x="0" y="49"/>
                  </a:cubicBezTo>
                  <a:close/>
                  <a:moveTo>
                    <a:pt x="43" y="88"/>
                  </a:moveTo>
                  <a:cubicBezTo>
                    <a:pt x="95" y="96"/>
                    <a:pt x="95" y="96"/>
                    <a:pt x="95" y="96"/>
                  </a:cubicBezTo>
                  <a:cubicBezTo>
                    <a:pt x="95" y="49"/>
                    <a:pt x="95" y="49"/>
                    <a:pt x="95" y="49"/>
                  </a:cubicBezTo>
                  <a:cubicBezTo>
                    <a:pt x="43" y="49"/>
                    <a:pt x="43" y="49"/>
                    <a:pt x="43" y="49"/>
                  </a:cubicBezTo>
                  <a:cubicBezTo>
                    <a:pt x="43" y="88"/>
                    <a:pt x="43" y="88"/>
                    <a:pt x="43" y="88"/>
                  </a:cubicBezTo>
                  <a:cubicBezTo>
                    <a:pt x="43" y="88"/>
                    <a:pt x="43" y="88"/>
                    <a:pt x="43" y="88"/>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9642" tIns="44821" rIns="89642" bIns="44821"/>
            <a:lstStyle/>
            <a:p>
              <a:endParaRPr lang="zh-CN" altLang="zh-CN" sz="1700" b="1" i="1">
                <a:solidFill>
                  <a:srgbClr val="FFFFFF"/>
                </a:solidFill>
                <a:latin typeface="方正兰亭细黑_GBK" charset="-122"/>
                <a:ea typeface="方正兰亭细黑_GBK" charset="-122"/>
                <a:sym typeface="方正兰亭细黑_GBK" charset="-122"/>
              </a:endParaRPr>
            </a:p>
          </p:txBody>
        </p:sp>
      </p:grpSp>
      <p:sp>
        <p:nvSpPr>
          <p:cNvPr id="19917" name="TextBox 461"/>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9501"/>
                                        </p:tgtEl>
                                        <p:attrNameLst>
                                          <p:attrName>style.visibility</p:attrName>
                                        </p:attrNameLst>
                                      </p:cBhvr>
                                      <p:to>
                                        <p:strVal val="visible"/>
                                      </p:to>
                                    </p:set>
                                    <p:animEffect>
                                      <p:cBhvr>
                                        <p:cTn id="7" dur="500"/>
                                        <p:tgtEl>
                                          <p:spTgt spid="195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463"/>
                                        </p:tgtEl>
                                        <p:attrNameLst>
                                          <p:attrName>style.visibility</p:attrName>
                                        </p:attrNameLst>
                                      </p:cBhvr>
                                      <p:to>
                                        <p:strVal val="visible"/>
                                      </p:to>
                                    </p:set>
                                    <p:animEffect>
                                      <p:cBhvr>
                                        <p:cTn id="10" dur="500"/>
                                        <p:tgtEl>
                                          <p:spTgt spid="1946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9462"/>
                                        </p:tgtEl>
                                        <p:attrNameLst>
                                          <p:attrName>style.visibility</p:attrName>
                                        </p:attrNameLst>
                                      </p:cBhvr>
                                      <p:to>
                                        <p:strVal val="visible"/>
                                      </p:to>
                                    </p:set>
                                    <p:animEffect>
                                      <p:cBhvr>
                                        <p:cTn id="15" dur="500"/>
                                        <p:tgtEl>
                                          <p:spTgt spid="19462"/>
                                        </p:tgtEl>
                                      </p:cBhvr>
                                    </p:animEffect>
                                  </p:childTnLst>
                                </p:cTn>
                              </p:par>
                            </p:childTnLst>
                          </p:cTn>
                        </p:par>
                        <p:par>
                          <p:cTn id="16" fill="hold" nodeType="afterGroup">
                            <p:stCondLst>
                              <p:cond delay="500"/>
                            </p:stCondLst>
                            <p:childTnLst>
                              <p:par>
                                <p:cTn id="17" presetID="10" presetClass="entr" presetSubtype="0" fill="hold" nodeType="afterEffect">
                                  <p:stCondLst>
                                    <p:cond delay="0"/>
                                  </p:stCondLst>
                                  <p:childTnLst>
                                    <p:set>
                                      <p:cBhvr>
                                        <p:cTn id="18" dur="1" fill="hold">
                                          <p:stCondLst>
                                            <p:cond delay="0"/>
                                          </p:stCondLst>
                                        </p:cTn>
                                        <p:tgtEl>
                                          <p:spTgt spid="19467"/>
                                        </p:tgtEl>
                                        <p:attrNameLst>
                                          <p:attrName>style.visibility</p:attrName>
                                        </p:attrNameLst>
                                      </p:cBhvr>
                                      <p:to>
                                        <p:strVal val="visible"/>
                                      </p:to>
                                    </p:set>
                                    <p:animEffect>
                                      <p:cBhvr>
                                        <p:cTn id="19" dur="500"/>
                                        <p:tgtEl>
                                          <p:spTgt spid="1946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464"/>
                                        </p:tgtEl>
                                        <p:attrNameLst>
                                          <p:attrName>style.visibility</p:attrName>
                                        </p:attrNameLst>
                                      </p:cBhvr>
                                      <p:to>
                                        <p:strVal val="visible"/>
                                      </p:to>
                                    </p:set>
                                    <p:animEffect>
                                      <p:cBhvr>
                                        <p:cTn id="22" dur="500"/>
                                        <p:tgtEl>
                                          <p:spTgt spid="1946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9461"/>
                                        </p:tgtEl>
                                        <p:attrNameLst>
                                          <p:attrName>style.visibility</p:attrName>
                                        </p:attrNameLst>
                                      </p:cBhvr>
                                      <p:to>
                                        <p:strVal val="visible"/>
                                      </p:to>
                                    </p:set>
                                    <p:animEffect>
                                      <p:cBhvr>
                                        <p:cTn id="27" dur="500"/>
                                        <p:tgtEl>
                                          <p:spTgt spid="19461"/>
                                        </p:tgtEl>
                                      </p:cBhvr>
                                    </p:animEffect>
                                  </p:childTnLst>
                                </p:cTn>
                              </p:par>
                            </p:childTnLst>
                          </p:cTn>
                        </p:par>
                        <p:par>
                          <p:cTn id="28" fill="hold" nodeType="afterGroup">
                            <p:stCondLst>
                              <p:cond delay="500"/>
                            </p:stCondLst>
                            <p:childTnLst>
                              <p:par>
                                <p:cTn id="29" presetID="10" presetClass="entr" presetSubtype="0" fill="hold" nodeType="afterEffect">
                                  <p:stCondLst>
                                    <p:cond delay="0"/>
                                  </p:stCondLst>
                                  <p:childTnLst>
                                    <p:set>
                                      <p:cBhvr>
                                        <p:cTn id="30" dur="1" fill="hold">
                                          <p:stCondLst>
                                            <p:cond delay="0"/>
                                          </p:stCondLst>
                                        </p:cTn>
                                        <p:tgtEl>
                                          <p:spTgt spid="19472"/>
                                        </p:tgtEl>
                                        <p:attrNameLst>
                                          <p:attrName>style.visibility</p:attrName>
                                        </p:attrNameLst>
                                      </p:cBhvr>
                                      <p:to>
                                        <p:strVal val="visible"/>
                                      </p:to>
                                    </p:set>
                                    <p:animEffect>
                                      <p:cBhvr>
                                        <p:cTn id="31" dur="500"/>
                                        <p:tgtEl>
                                          <p:spTgt spid="19472"/>
                                        </p:tgtEl>
                                      </p:cBhvr>
                                    </p:animEffect>
                                  </p:childTnLst>
                                </p:cTn>
                              </p:par>
                            </p:childTnLst>
                          </p:cTn>
                        </p:par>
                        <p:par>
                          <p:cTn id="32" fill="hold" nodeType="afterGroup">
                            <p:stCondLst>
                              <p:cond delay="1000"/>
                            </p:stCondLst>
                            <p:childTnLst>
                              <p:par>
                                <p:cTn id="33" presetID="22" presetClass="entr" presetSubtype="8" fill="hold" grpId="0" nodeType="afterEffect">
                                  <p:stCondLst>
                                    <p:cond delay="0"/>
                                  </p:stCondLst>
                                  <p:childTnLst>
                                    <p:set>
                                      <p:cBhvr>
                                        <p:cTn id="34" dur="1" fill="hold">
                                          <p:stCondLst>
                                            <p:cond delay="0"/>
                                          </p:stCondLst>
                                        </p:cTn>
                                        <p:tgtEl>
                                          <p:spTgt spid="19468"/>
                                        </p:tgtEl>
                                        <p:attrNameLst>
                                          <p:attrName>style.visibility</p:attrName>
                                        </p:attrNameLst>
                                      </p:cBhvr>
                                      <p:to>
                                        <p:strVal val="visible"/>
                                      </p:to>
                                    </p:set>
                                    <p:animEffect>
                                      <p:cBhvr>
                                        <p:cTn id="35" dur="500"/>
                                        <p:tgtEl>
                                          <p:spTgt spid="19468"/>
                                        </p:tgtEl>
                                      </p:cBhvr>
                                    </p:animEffect>
                                  </p:childTnLst>
                                </p:cTn>
                              </p:par>
                            </p:childTnLst>
                          </p:cTn>
                        </p:par>
                        <p:par>
                          <p:cTn id="36" fill="hold" nodeType="afterGroup">
                            <p:stCondLst>
                              <p:cond delay="1500"/>
                            </p:stCondLst>
                            <p:childTnLst>
                              <p:par>
                                <p:cTn id="37" presetID="10" presetClass="entr" presetSubtype="0" fill="hold" nodeType="afterEffect">
                                  <p:stCondLst>
                                    <p:cond delay="0"/>
                                  </p:stCondLst>
                                  <p:childTnLst>
                                    <p:set>
                                      <p:cBhvr>
                                        <p:cTn id="38" dur="1" fill="hold">
                                          <p:stCondLst>
                                            <p:cond delay="0"/>
                                          </p:stCondLst>
                                        </p:cTn>
                                        <p:tgtEl>
                                          <p:spTgt spid="19492"/>
                                        </p:tgtEl>
                                        <p:attrNameLst>
                                          <p:attrName>style.visibility</p:attrName>
                                        </p:attrNameLst>
                                      </p:cBhvr>
                                      <p:to>
                                        <p:strVal val="visible"/>
                                      </p:to>
                                    </p:set>
                                    <p:animEffect>
                                      <p:cBhvr>
                                        <p:cTn id="39" dur="500"/>
                                        <p:tgtEl>
                                          <p:spTgt spid="1949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9465"/>
                                        </p:tgtEl>
                                        <p:attrNameLst>
                                          <p:attrName>style.visibility</p:attrName>
                                        </p:attrNameLst>
                                      </p:cBhvr>
                                      <p:to>
                                        <p:strVal val="visible"/>
                                      </p:to>
                                    </p:set>
                                    <p:animEffect>
                                      <p:cBhvr>
                                        <p:cTn id="42" dur="500"/>
                                        <p:tgtEl>
                                          <p:spTgt spid="1946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9470"/>
                                        </p:tgtEl>
                                        <p:attrNameLst>
                                          <p:attrName>style.visibility</p:attrName>
                                        </p:attrNameLst>
                                      </p:cBhvr>
                                      <p:to>
                                        <p:strVal val="visible"/>
                                      </p:to>
                                    </p:set>
                                    <p:animEffect>
                                      <p:cBhvr>
                                        <p:cTn id="47" dur="500"/>
                                        <p:tgtEl>
                                          <p:spTgt spid="19470"/>
                                        </p:tgtEl>
                                      </p:cBhvr>
                                    </p:animEffect>
                                  </p:childTnLst>
                                </p:cTn>
                              </p:par>
                            </p:childTnLst>
                          </p:cTn>
                        </p:par>
                        <p:par>
                          <p:cTn id="48" fill="hold" nodeType="afterGroup">
                            <p:stCondLst>
                              <p:cond delay="500"/>
                            </p:stCondLst>
                            <p:childTnLst>
                              <p:par>
                                <p:cTn id="49" presetID="10" presetClass="entr" presetSubtype="0" fill="hold" nodeType="afterEffect">
                                  <p:stCondLst>
                                    <p:cond delay="0"/>
                                  </p:stCondLst>
                                  <p:childTnLst>
                                    <p:set>
                                      <p:cBhvr>
                                        <p:cTn id="50" dur="1" fill="hold">
                                          <p:stCondLst>
                                            <p:cond delay="0"/>
                                          </p:stCondLst>
                                        </p:cTn>
                                        <p:tgtEl>
                                          <p:spTgt spid="19480"/>
                                        </p:tgtEl>
                                        <p:attrNameLst>
                                          <p:attrName>style.visibility</p:attrName>
                                        </p:attrNameLst>
                                      </p:cBhvr>
                                      <p:to>
                                        <p:strVal val="visible"/>
                                      </p:to>
                                    </p:set>
                                    <p:animEffect>
                                      <p:cBhvr>
                                        <p:cTn id="51" dur="500"/>
                                        <p:tgtEl>
                                          <p:spTgt spid="19480"/>
                                        </p:tgtEl>
                                      </p:cBhvr>
                                    </p:animEffect>
                                  </p:childTnLst>
                                </p:cTn>
                              </p:par>
                            </p:childTnLst>
                          </p:cTn>
                        </p:par>
                        <p:par>
                          <p:cTn id="52" fill="hold" nodeType="afterGroup">
                            <p:stCondLst>
                              <p:cond delay="1000"/>
                            </p:stCondLst>
                            <p:childTnLst>
                              <p:par>
                                <p:cTn id="53" presetID="22" presetClass="entr" presetSubtype="8" fill="hold" grpId="0" nodeType="afterEffect">
                                  <p:stCondLst>
                                    <p:cond delay="0"/>
                                  </p:stCondLst>
                                  <p:childTnLst>
                                    <p:set>
                                      <p:cBhvr>
                                        <p:cTn id="54" dur="1" fill="hold">
                                          <p:stCondLst>
                                            <p:cond delay="0"/>
                                          </p:stCondLst>
                                        </p:cTn>
                                        <p:tgtEl>
                                          <p:spTgt spid="19469"/>
                                        </p:tgtEl>
                                        <p:attrNameLst>
                                          <p:attrName>style.visibility</p:attrName>
                                        </p:attrNameLst>
                                      </p:cBhvr>
                                      <p:to>
                                        <p:strVal val="visible"/>
                                      </p:to>
                                    </p:set>
                                    <p:animEffect>
                                      <p:cBhvr>
                                        <p:cTn id="55" dur="500"/>
                                        <p:tgtEl>
                                          <p:spTgt spid="1946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9471"/>
                                        </p:tgtEl>
                                        <p:attrNameLst>
                                          <p:attrName>style.visibility</p:attrName>
                                        </p:attrNameLst>
                                      </p:cBhvr>
                                      <p:to>
                                        <p:strVal val="visible"/>
                                      </p:to>
                                    </p:set>
                                    <p:animEffect>
                                      <p:cBhvr>
                                        <p:cTn id="58" dur="500"/>
                                        <p:tgtEl>
                                          <p:spTgt spid="1947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19460"/>
                                        </p:tgtEl>
                                        <p:attrNameLst>
                                          <p:attrName>style.visibility</p:attrName>
                                        </p:attrNameLst>
                                      </p:cBhvr>
                                      <p:to>
                                        <p:strVal val="visible"/>
                                      </p:to>
                                    </p:set>
                                    <p:animEffect>
                                      <p:cBhvr>
                                        <p:cTn id="63" dur="500"/>
                                        <p:tgtEl>
                                          <p:spTgt spid="19460"/>
                                        </p:tgtEl>
                                      </p:cBhvr>
                                    </p:animEffect>
                                  </p:childTnLst>
                                </p:cTn>
                              </p:par>
                            </p:childTnLst>
                          </p:cTn>
                        </p:par>
                        <p:par>
                          <p:cTn id="64" fill="hold" nodeType="afterGroup">
                            <p:stCondLst>
                              <p:cond delay="500"/>
                            </p:stCondLst>
                            <p:childTnLst>
                              <p:par>
                                <p:cTn id="65" presetID="10" presetClass="entr" presetSubtype="0" fill="hold" nodeType="afterEffect">
                                  <p:stCondLst>
                                    <p:cond delay="0"/>
                                  </p:stCondLst>
                                  <p:childTnLst>
                                    <p:set>
                                      <p:cBhvr>
                                        <p:cTn id="66" dur="1" fill="hold">
                                          <p:stCondLst>
                                            <p:cond delay="0"/>
                                          </p:stCondLst>
                                        </p:cTn>
                                        <p:tgtEl>
                                          <p:spTgt spid="19525"/>
                                        </p:tgtEl>
                                        <p:attrNameLst>
                                          <p:attrName>style.visibility</p:attrName>
                                        </p:attrNameLst>
                                      </p:cBhvr>
                                      <p:to>
                                        <p:strVal val="visible"/>
                                      </p:to>
                                    </p:set>
                                    <p:animEffect>
                                      <p:cBhvr>
                                        <p:cTn id="67" dur="500"/>
                                        <p:tgtEl>
                                          <p:spTgt spid="1952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9458"/>
                                        </p:tgtEl>
                                        <p:attrNameLst>
                                          <p:attrName>style.visibility</p:attrName>
                                        </p:attrNameLst>
                                      </p:cBhvr>
                                      <p:to>
                                        <p:strVal val="visible"/>
                                      </p:to>
                                    </p:set>
                                    <p:animEffect>
                                      <p:cBhvr>
                                        <p:cTn id="70" dur="500"/>
                                        <p:tgtEl>
                                          <p:spTgt spid="19458"/>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19466"/>
                                        </p:tgtEl>
                                        <p:attrNameLst>
                                          <p:attrName>style.visibility</p:attrName>
                                        </p:attrNameLst>
                                      </p:cBhvr>
                                      <p:to>
                                        <p:strVal val="visible"/>
                                      </p:to>
                                    </p:set>
                                    <p:animEffect>
                                      <p:cBhvr>
                                        <p:cTn id="75" dur="500"/>
                                        <p:tgtEl>
                                          <p:spTgt spid="19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8" grpId="0" bldLvl="0" autoUpdateAnimBg="0"/>
      <p:bldP spid="19460" grpId="0" animBg="1"/>
      <p:bldP spid="19461" grpId="0" animBg="1"/>
      <p:bldP spid="19462" grpId="0" animBg="1"/>
      <p:bldP spid="19463" grpId="0" bldLvl="0" autoUpdateAnimBg="0"/>
      <p:bldP spid="19464" grpId="0" bldLvl="0" autoUpdateAnimBg="0"/>
      <p:bldP spid="19465" grpId="0" bldLvl="0" autoUpdateAnimBg="0"/>
      <p:bldP spid="19466" grpId="0" bldLvl="0" autoUpdateAnimBg="0"/>
      <p:bldP spid="19468" grpId="0" animBg="1"/>
      <p:bldP spid="19469" grpId="0" animBg="1"/>
      <p:bldP spid="19470" grpId="0" animBg="1"/>
      <p:bldP spid="19471" grpId="0" bldLvl="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noChangeArrowheads="1"/>
          </p:cNvSpPr>
          <p:nvPr>
            <p:ph type="title" idx="4294967295"/>
          </p:nvPr>
        </p:nvSpPr>
        <p:spPr>
          <a:xfrm>
            <a:off x="123825" y="177800"/>
            <a:ext cx="12036425" cy="738188"/>
          </a:xfrm>
          <a:ln/>
        </p:spPr>
        <p:txBody>
          <a:bodyPr/>
          <a:lstStyle/>
          <a:p>
            <a:r>
              <a:rPr lang="zh-CN" altLang="zh-CN" sz="3900"/>
              <a:t>Increasing the value in Active Directory Federation Services</a:t>
            </a:r>
            <a:endParaRPr lang="zh-CN" altLang="zh-CN"/>
          </a:p>
        </p:txBody>
      </p:sp>
      <p:pic>
        <p:nvPicPr>
          <p:cNvPr id="20483" name="Picture 3"/>
          <p:cNvPicPr>
            <a:picLocks noChangeAspect="1"/>
          </p:cNvPicPr>
          <p:nvPr/>
        </p:nvPicPr>
        <p:blipFill>
          <a:blip r:embed="rId2" cstate="print">
            <a:grayscl/>
            <a:biLevel thresh="50000"/>
            <a:extLst>
              <a:ext uri="{28A0092B-C50C-407E-A947-70E740481C1C}">
                <a14:useLocalDpi xmlns:a14="http://schemas.microsoft.com/office/drawing/2010/main" val="0"/>
              </a:ext>
            </a:extLst>
          </a:blip>
          <a:srcRect/>
          <a:stretch>
            <a:fillRect/>
          </a:stretch>
        </p:blipFill>
        <p:spPr bwMode="auto">
          <a:xfrm>
            <a:off x="1809750" y="4649788"/>
            <a:ext cx="733425" cy="1108075"/>
          </a:xfrm>
          <a:prstGeom prst="rect">
            <a:avLst/>
          </a:prstGeom>
          <a:blipFill dpi="0" rotWithShape="1">
            <a:blip r:embed="rId3">
              <a:grayscl/>
              <a:biLevel thresh="50000"/>
              <a:alphaModFix amt="95000"/>
            </a:blip>
            <a:srcRect/>
            <a:stretch>
              <a:fillRect/>
            </a:stretch>
          </a:blipFill>
          <a:ln>
            <a:noFill/>
          </a:ln>
          <a:extLst>
            <a:ext uri="{91240B29-F687-4F45-9708-019B960494DF}">
              <a14:hiddenLine xmlns:a14="http://schemas.microsoft.com/office/drawing/2010/main" w="55000" cap="flat" cmpd="thickThin">
                <a:solidFill>
                  <a:srgbClr val="000000"/>
                </a:solidFill>
                <a:bevel/>
                <a:headEnd/>
                <a:tailEnd/>
              </a14:hiddenLine>
            </a:ext>
          </a:extLst>
        </p:spPr>
      </p:pic>
      <p:sp>
        <p:nvSpPr>
          <p:cNvPr id="20484" name="Straight Connector 134"/>
          <p:cNvSpPr>
            <a:spLocks noChangeShapeType="1"/>
          </p:cNvSpPr>
          <p:nvPr/>
        </p:nvSpPr>
        <p:spPr bwMode="auto">
          <a:xfrm flipH="1">
            <a:off x="4305300" y="3509963"/>
            <a:ext cx="760413" cy="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0485" name="Straight Connector 135"/>
          <p:cNvSpPr>
            <a:spLocks noChangeShapeType="1"/>
          </p:cNvSpPr>
          <p:nvPr/>
        </p:nvSpPr>
        <p:spPr bwMode="auto">
          <a:xfrm flipH="1">
            <a:off x="4454525" y="4157663"/>
            <a:ext cx="609600" cy="398462"/>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0486" name="Straight Connector 137"/>
          <p:cNvSpPr>
            <a:spLocks noChangeShapeType="1"/>
          </p:cNvSpPr>
          <p:nvPr/>
        </p:nvSpPr>
        <p:spPr bwMode="auto">
          <a:xfrm flipH="1">
            <a:off x="8462963" y="2959100"/>
            <a:ext cx="609600" cy="396875"/>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0487" name="Straight Connector 140"/>
          <p:cNvSpPr>
            <a:spLocks noChangeShapeType="1"/>
          </p:cNvSpPr>
          <p:nvPr/>
        </p:nvSpPr>
        <p:spPr bwMode="auto">
          <a:xfrm flipH="1">
            <a:off x="6742113" y="3516313"/>
            <a:ext cx="609600" cy="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0488" name="Straight Connector 141"/>
          <p:cNvSpPr>
            <a:spLocks noChangeShapeType="1"/>
          </p:cNvSpPr>
          <p:nvPr/>
        </p:nvSpPr>
        <p:spPr bwMode="auto">
          <a:xfrm flipH="1" flipV="1">
            <a:off x="8451850" y="3614738"/>
            <a:ext cx="698500" cy="373062"/>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0489" name="Straight Connector 124"/>
          <p:cNvSpPr>
            <a:spLocks noChangeShapeType="1"/>
          </p:cNvSpPr>
          <p:nvPr/>
        </p:nvSpPr>
        <p:spPr bwMode="auto">
          <a:xfrm>
            <a:off x="4459288" y="2400300"/>
            <a:ext cx="609600" cy="398463"/>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0490" name="Rectangle 534"/>
          <p:cNvSpPr>
            <a:spLocks noChangeArrowheads="1"/>
          </p:cNvSpPr>
          <p:nvPr/>
        </p:nvSpPr>
        <p:spPr bwMode="auto">
          <a:xfrm>
            <a:off x="292100" y="6199188"/>
            <a:ext cx="4044950"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Users can </a:t>
            </a:r>
            <a:r>
              <a:rPr lang="en-US" sz="1500" b="1">
                <a:solidFill>
                  <a:srgbClr val="FFFFFF"/>
                </a:solidFill>
                <a:latin typeface="方正兰亭细黑_GBK" charset="-122"/>
                <a:ea typeface="方正兰亭细黑_GBK" charset="-122"/>
                <a:sym typeface="方正兰亭细黑_GBK" charset="-122"/>
              </a:rPr>
              <a:t>register their devices </a:t>
            </a:r>
            <a:r>
              <a:rPr lang="en-US" sz="1500">
                <a:solidFill>
                  <a:srgbClr val="FFFFFF"/>
                </a:solidFill>
                <a:latin typeface="方正兰亭细黑_GBK" charset="-122"/>
                <a:ea typeface="方正兰亭细黑_GBK" charset="-122"/>
                <a:sym typeface="方正兰亭细黑_GBK" charset="-122"/>
              </a:rPr>
              <a:t>to gain access to corporate data and apps and single sign-on through </a:t>
            </a:r>
            <a:r>
              <a:rPr lang="en-US" sz="1500" b="1">
                <a:solidFill>
                  <a:srgbClr val="FFFFFF"/>
                </a:solidFill>
                <a:latin typeface="方正兰亭细黑_GBK" charset="-122"/>
                <a:ea typeface="方正兰亭细黑_GBK" charset="-122"/>
                <a:sym typeface="方正兰亭细黑_GBK" charset="-122"/>
              </a:rPr>
              <a:t>device authentication </a:t>
            </a:r>
            <a:endParaRPr lang="zh-CN" altLang="en-US">
              <a:latin typeface="方正兰亭细黑_GBK" charset="-122"/>
              <a:ea typeface="方正兰亭细黑_GBK" charset="-122"/>
              <a:sym typeface="方正兰亭细黑_GBK" charset="-122"/>
            </a:endParaRPr>
          </a:p>
        </p:txBody>
      </p:sp>
      <p:sp>
        <p:nvSpPr>
          <p:cNvPr id="20491" name="Rectangle 535"/>
          <p:cNvSpPr>
            <a:spLocks noChangeArrowheads="1"/>
          </p:cNvSpPr>
          <p:nvPr/>
        </p:nvSpPr>
        <p:spPr bwMode="auto">
          <a:xfrm>
            <a:off x="5522913" y="4730750"/>
            <a:ext cx="3128962"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Conditional access </a:t>
            </a:r>
            <a:r>
              <a:rPr lang="en-US" sz="1500">
                <a:solidFill>
                  <a:srgbClr val="FFFFFF"/>
                </a:solidFill>
                <a:latin typeface="方正兰亭细黑_GBK" charset="-122"/>
                <a:ea typeface="方正兰亭细黑_GBK" charset="-122"/>
                <a:sym typeface="方正兰亭细黑_GBK" charset="-122"/>
              </a:rPr>
              <a:t>with multi-factor authentication is provided on a </a:t>
            </a:r>
            <a:r>
              <a:rPr lang="en-US" sz="1500" b="1">
                <a:solidFill>
                  <a:srgbClr val="FFFFFF"/>
                </a:solidFill>
                <a:latin typeface="方正兰亭细黑_GBK" charset="-122"/>
                <a:ea typeface="方正兰亭细黑_GBK" charset="-122"/>
                <a:sym typeface="方正兰亭细黑_GBK" charset="-122"/>
              </a:rPr>
              <a:t>per-application basis</a:t>
            </a:r>
            <a:r>
              <a:rPr lang="en-US" sz="1500">
                <a:solidFill>
                  <a:srgbClr val="FFFFFF"/>
                </a:solidFill>
                <a:latin typeface="方正兰亭细黑_GBK" charset="-122"/>
                <a:ea typeface="方正兰亭细黑_GBK" charset="-122"/>
                <a:sym typeface="方正兰亭细黑_GBK" charset="-122"/>
              </a:rPr>
              <a:t>, leveraging user identity, device registration &amp; network location</a:t>
            </a:r>
            <a:endParaRPr lang="zh-CN" altLang="en-US">
              <a:latin typeface="方正兰亭细黑_GBK" charset="-122"/>
              <a:ea typeface="方正兰亭细黑_GBK" charset="-122"/>
              <a:sym typeface="方正兰亭细黑_GBK" charset="-122"/>
            </a:endParaRPr>
          </a:p>
        </p:txBody>
      </p:sp>
      <p:sp>
        <p:nvSpPr>
          <p:cNvPr id="20492" name="Rectangle 536"/>
          <p:cNvSpPr>
            <a:spLocks noChangeArrowheads="1"/>
          </p:cNvSpPr>
          <p:nvPr/>
        </p:nvSpPr>
        <p:spPr bwMode="auto">
          <a:xfrm>
            <a:off x="147638" y="2655888"/>
            <a:ext cx="2100262"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Organizations can </a:t>
            </a:r>
            <a:r>
              <a:rPr lang="en-US" sz="1500" b="1">
                <a:solidFill>
                  <a:srgbClr val="FFFFFF"/>
                </a:solidFill>
                <a:latin typeface="方正兰亭细黑_GBK" charset="-122"/>
                <a:ea typeface="方正兰亭细黑_GBK" charset="-122"/>
                <a:sym typeface="方正兰亭细黑_GBK" charset="-122"/>
              </a:rPr>
              <a:t>federate</a:t>
            </a:r>
            <a:r>
              <a:rPr lang="en-US" sz="1500">
                <a:solidFill>
                  <a:srgbClr val="FFFFFF"/>
                </a:solidFill>
                <a:latin typeface="方正兰亭细黑_GBK" charset="-122"/>
                <a:ea typeface="方正兰亭细黑_GBK" charset="-122"/>
                <a:sym typeface="方正兰亭细黑_GBK" charset="-122"/>
              </a:rPr>
              <a:t> with partners and other organizations for </a:t>
            </a:r>
            <a:r>
              <a:rPr lang="en-US" sz="1500" b="1">
                <a:solidFill>
                  <a:srgbClr val="FFFFFF"/>
                </a:solidFill>
                <a:latin typeface="方正兰亭细黑_GBK" charset="-122"/>
                <a:ea typeface="方正兰亭细黑_GBK" charset="-122"/>
                <a:sym typeface="方正兰亭细黑_GBK" charset="-122"/>
              </a:rPr>
              <a:t>seamless access to shared resources</a:t>
            </a:r>
            <a:endParaRPr lang="zh-CN" altLang="en-US">
              <a:latin typeface="方正兰亭细黑_GBK" charset="-122"/>
              <a:ea typeface="方正兰亭细黑_GBK" charset="-122"/>
              <a:sym typeface="方正兰亭细黑_GBK" charset="-122"/>
            </a:endParaRPr>
          </a:p>
        </p:txBody>
      </p:sp>
      <p:sp>
        <p:nvSpPr>
          <p:cNvPr id="20493" name="Rectangle 537"/>
          <p:cNvSpPr>
            <a:spLocks noChangeArrowheads="1"/>
          </p:cNvSpPr>
          <p:nvPr/>
        </p:nvSpPr>
        <p:spPr bwMode="auto">
          <a:xfrm>
            <a:off x="4654550" y="1231900"/>
            <a:ext cx="3487738" cy="87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Organizations can </a:t>
            </a:r>
            <a:r>
              <a:rPr lang="en-US" sz="1500" b="1">
                <a:solidFill>
                  <a:srgbClr val="FFFFFF"/>
                </a:solidFill>
                <a:latin typeface="方正兰亭细黑_GBK" charset="-122"/>
                <a:ea typeface="方正兰亭细黑_GBK" charset="-122"/>
                <a:sym typeface="方正兰亭细黑_GBK" charset="-122"/>
              </a:rPr>
              <a:t>connect </a:t>
            </a:r>
            <a:r>
              <a:rPr lang="en-US" sz="1500">
                <a:solidFill>
                  <a:srgbClr val="FFFFFF"/>
                </a:solidFill>
                <a:latin typeface="方正兰亭细黑_GBK" charset="-122"/>
                <a:ea typeface="方正兰亭细黑_GBK" charset="-122"/>
                <a:sym typeface="方正兰亭细黑_GBK" charset="-122"/>
              </a:rPr>
              <a:t>to SaaS applications running in Windows Azure, Office 365 and </a:t>
            </a:r>
            <a:r>
              <a:rPr lang="en-US" sz="1500" b="1">
                <a:solidFill>
                  <a:srgbClr val="FFFFFF"/>
                </a:solidFill>
                <a:latin typeface="方正兰亭细黑_GBK" charset="-122"/>
                <a:ea typeface="方正兰亭细黑_GBK" charset="-122"/>
                <a:sym typeface="方正兰亭细黑_GBK" charset="-122"/>
              </a:rPr>
              <a:t>3</a:t>
            </a:r>
            <a:r>
              <a:rPr lang="en-US" sz="1500" b="1" baseline="30000">
                <a:solidFill>
                  <a:srgbClr val="FFFFFF"/>
                </a:solidFill>
                <a:latin typeface="方正兰亭细黑_GBK" charset="-122"/>
                <a:ea typeface="方正兰亭细黑_GBK" charset="-122"/>
                <a:sym typeface="方正兰亭细黑_GBK" charset="-122"/>
              </a:rPr>
              <a:t>rd</a:t>
            </a:r>
            <a:r>
              <a:rPr lang="en-US" sz="1500" b="1">
                <a:solidFill>
                  <a:srgbClr val="FFFFFF"/>
                </a:solidFill>
                <a:latin typeface="方正兰亭细黑_GBK" charset="-122"/>
                <a:ea typeface="方正兰亭细黑_GBK" charset="-122"/>
                <a:sym typeface="方正兰亭细黑_GBK" charset="-122"/>
              </a:rPr>
              <a:t> party providers</a:t>
            </a:r>
            <a:endParaRPr lang="zh-CN" altLang="en-US">
              <a:latin typeface="方正兰亭细黑_GBK" charset="-122"/>
              <a:ea typeface="方正兰亭细黑_GBK" charset="-122"/>
              <a:sym typeface="方正兰亭细黑_GBK" charset="-122"/>
            </a:endParaRPr>
          </a:p>
        </p:txBody>
      </p:sp>
      <p:sp>
        <p:nvSpPr>
          <p:cNvPr id="20494" name="Rectangle 538"/>
          <p:cNvSpPr>
            <a:spLocks noChangeArrowheads="1"/>
          </p:cNvSpPr>
          <p:nvPr/>
        </p:nvSpPr>
        <p:spPr bwMode="auto">
          <a:xfrm>
            <a:off x="8569325" y="1295400"/>
            <a:ext cx="3763963"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Enhancements to ADFS include </a:t>
            </a:r>
            <a:r>
              <a:rPr lang="en-US" sz="1500" b="1">
                <a:solidFill>
                  <a:srgbClr val="FFFFFF"/>
                </a:solidFill>
                <a:latin typeface="方正兰亭细黑_GBK" charset="-122"/>
                <a:ea typeface="方正兰亭细黑_GBK" charset="-122"/>
                <a:sym typeface="方正兰亭细黑_GBK" charset="-122"/>
              </a:rPr>
              <a:t>simplified deployment and management</a:t>
            </a:r>
            <a:endParaRPr lang="zh-CN" altLang="en-US">
              <a:latin typeface="方正兰亭细黑_GBK" charset="-122"/>
              <a:ea typeface="方正兰亭细黑_GBK" charset="-122"/>
              <a:sym typeface="方正兰亭细黑_GBK" charset="-122"/>
            </a:endParaRPr>
          </a:p>
        </p:txBody>
      </p:sp>
      <p:grpSp>
        <p:nvGrpSpPr>
          <p:cNvPr id="20495" name="Group 357"/>
          <p:cNvGrpSpPr>
            <a:grpSpLocks/>
          </p:cNvGrpSpPr>
          <p:nvPr/>
        </p:nvGrpSpPr>
        <p:grpSpPr bwMode="auto">
          <a:xfrm>
            <a:off x="8983663" y="3630613"/>
            <a:ext cx="3187700" cy="2703512"/>
            <a:chOff x="0" y="0"/>
            <a:chExt cx="3188159" cy="2704212"/>
          </a:xfrm>
        </p:grpSpPr>
        <p:sp>
          <p:nvSpPr>
            <p:cNvPr id="20496" name="Oval 358"/>
            <p:cNvSpPr>
              <a:spLocks/>
            </p:cNvSpPr>
            <p:nvPr/>
          </p:nvSpPr>
          <p:spPr bwMode="auto">
            <a:xfrm>
              <a:off x="0" y="0"/>
              <a:ext cx="3188159" cy="2704212"/>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09723" tIns="54861" rIns="109723" bIns="54861" anchor="ctr"/>
            <a:lstStyle/>
            <a:p>
              <a:pPr algn="ctr"/>
              <a:endParaRPr lang="zh-CN" altLang="zh-CN" sz="2700">
                <a:solidFill>
                  <a:srgbClr val="FFFFFF"/>
                </a:solidFill>
                <a:latin typeface="方正兰亭细黑_GBK" charset="-122"/>
                <a:ea typeface="方正兰亭细黑_GBK" charset="-122"/>
                <a:sym typeface="方正兰亭细黑_GBK" charset="-122"/>
              </a:endParaRPr>
            </a:p>
          </p:txBody>
        </p:sp>
        <p:sp>
          <p:nvSpPr>
            <p:cNvPr id="20497" name="Rectangle 359"/>
            <p:cNvSpPr>
              <a:spLocks noChangeArrowheads="1"/>
            </p:cNvSpPr>
            <p:nvPr/>
          </p:nvSpPr>
          <p:spPr bwMode="auto">
            <a:xfrm>
              <a:off x="878620" y="187665"/>
              <a:ext cx="1375754" cy="376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b="1">
                  <a:solidFill>
                    <a:srgbClr val="FFFFFF"/>
                  </a:solidFill>
                  <a:latin typeface="方正兰亭细黑_GBK" charset="-122"/>
                  <a:ea typeface="方正兰亭细黑_GBK" charset="-122"/>
                  <a:sym typeface="方正兰亭细黑_GBK" charset="-122"/>
                </a:rPr>
                <a:t>Published applications</a:t>
              </a:r>
            </a:p>
          </p:txBody>
        </p:sp>
        <p:grpSp>
          <p:nvGrpSpPr>
            <p:cNvPr id="20498" name="Group 360"/>
            <p:cNvGrpSpPr>
              <a:grpSpLocks/>
            </p:cNvGrpSpPr>
            <p:nvPr/>
          </p:nvGrpSpPr>
          <p:grpSpPr bwMode="auto">
            <a:xfrm>
              <a:off x="1103179" y="1315387"/>
              <a:ext cx="1085295" cy="1234614"/>
              <a:chOff x="0" y="0"/>
              <a:chExt cx="1085295" cy="1234614"/>
            </a:xfrm>
          </p:grpSpPr>
          <p:sp>
            <p:nvSpPr>
              <p:cNvPr id="20499" name="Rectangle 367"/>
              <p:cNvSpPr>
                <a:spLocks noChangeArrowheads="1"/>
              </p:cNvSpPr>
              <p:nvPr/>
            </p:nvSpPr>
            <p:spPr bwMode="auto">
              <a:xfrm>
                <a:off x="0" y="858530"/>
                <a:ext cx="1085295" cy="376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Restful OAuth apps</a:t>
                </a:r>
                <a:endParaRPr lang="zh-CN" altLang="en-US">
                  <a:latin typeface="方正兰亭细黑_GBK" charset="-122"/>
                  <a:ea typeface="方正兰亭细黑_GBK" charset="-122"/>
                  <a:sym typeface="方正兰亭细黑_GBK" charset="-122"/>
                </a:endParaRPr>
              </a:p>
            </p:txBody>
          </p:sp>
          <p:sp>
            <p:nvSpPr>
              <p:cNvPr id="20500" name="Freeform 59"/>
              <p:cNvSpPr>
                <a:spLocks noEditPoints="1" noChangeArrowheads="1"/>
              </p:cNvSpPr>
              <p:nvPr/>
            </p:nvSpPr>
            <p:spPr bwMode="auto">
              <a:xfrm>
                <a:off x="246285" y="0"/>
                <a:ext cx="438493" cy="840142"/>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5"/>
                  <a:gd name="T103" fmla="*/ 0 h 1967"/>
                  <a:gd name="T104" fmla="*/ 1025 w 1025"/>
                  <a:gd name="T105" fmla="*/ 1967 h 19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0501" name="Group 361"/>
            <p:cNvGrpSpPr>
              <a:grpSpLocks/>
            </p:cNvGrpSpPr>
            <p:nvPr/>
          </p:nvGrpSpPr>
          <p:grpSpPr bwMode="auto">
            <a:xfrm>
              <a:off x="1885510" y="448749"/>
              <a:ext cx="1085295" cy="1124807"/>
              <a:chOff x="0" y="0"/>
              <a:chExt cx="1085295" cy="1124807"/>
            </a:xfrm>
          </p:grpSpPr>
          <p:sp>
            <p:nvSpPr>
              <p:cNvPr id="20502" name="Rectangle 365"/>
              <p:cNvSpPr>
                <a:spLocks noChangeArrowheads="1"/>
              </p:cNvSpPr>
              <p:nvPr/>
            </p:nvSpPr>
            <p:spPr bwMode="auto">
              <a:xfrm>
                <a:off x="0" y="748723"/>
                <a:ext cx="1085295" cy="376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Office Forms Based Access</a:t>
                </a:r>
              </a:p>
            </p:txBody>
          </p:sp>
          <p:sp>
            <p:nvSpPr>
              <p:cNvPr id="20503" name="Freeform 59"/>
              <p:cNvSpPr>
                <a:spLocks noEditPoints="1" noChangeArrowheads="1"/>
              </p:cNvSpPr>
              <p:nvPr/>
            </p:nvSpPr>
            <p:spPr bwMode="auto">
              <a:xfrm>
                <a:off x="310506" y="0"/>
                <a:ext cx="396360" cy="75941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5"/>
                  <a:gd name="T103" fmla="*/ 0 h 1967"/>
                  <a:gd name="T104" fmla="*/ 1025 w 1025"/>
                  <a:gd name="T105" fmla="*/ 1967 h 19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0504" name="Group 362"/>
            <p:cNvGrpSpPr>
              <a:grpSpLocks/>
            </p:cNvGrpSpPr>
            <p:nvPr/>
          </p:nvGrpSpPr>
          <p:grpSpPr bwMode="auto">
            <a:xfrm>
              <a:off x="351667" y="448749"/>
              <a:ext cx="890300" cy="1323133"/>
              <a:chOff x="0" y="0"/>
              <a:chExt cx="890300" cy="1323133"/>
            </a:xfrm>
          </p:grpSpPr>
          <p:sp>
            <p:nvSpPr>
              <p:cNvPr id="20505" name="Rectangle 363"/>
              <p:cNvSpPr>
                <a:spLocks noChangeArrowheads="1"/>
              </p:cNvSpPr>
              <p:nvPr/>
            </p:nvSpPr>
            <p:spPr bwMode="auto">
              <a:xfrm>
                <a:off x="0" y="759006"/>
                <a:ext cx="890300" cy="564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Claims &amp; Kerberos web apps</a:t>
                </a:r>
              </a:p>
            </p:txBody>
          </p:sp>
          <p:sp>
            <p:nvSpPr>
              <p:cNvPr id="20506" name="Freeform 59"/>
              <p:cNvSpPr>
                <a:spLocks noEditPoints="1" noChangeArrowheads="1"/>
              </p:cNvSpPr>
              <p:nvPr/>
            </p:nvSpPr>
            <p:spPr bwMode="auto">
              <a:xfrm>
                <a:off x="237548" y="0"/>
                <a:ext cx="392608" cy="752227"/>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5"/>
                  <a:gd name="T103" fmla="*/ 0 h 1967"/>
                  <a:gd name="T104" fmla="*/ 1025 w 1025"/>
                  <a:gd name="T105" fmla="*/ 1967 h 19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0507" name="Group 369"/>
          <p:cNvGrpSpPr>
            <a:grpSpLocks/>
          </p:cNvGrpSpPr>
          <p:nvPr/>
        </p:nvGrpSpPr>
        <p:grpSpPr bwMode="auto">
          <a:xfrm>
            <a:off x="5238750" y="3063875"/>
            <a:ext cx="1303338" cy="1262063"/>
            <a:chOff x="0" y="0"/>
            <a:chExt cx="1486866" cy="1439356"/>
          </a:xfrm>
        </p:grpSpPr>
        <p:sp>
          <p:nvSpPr>
            <p:cNvPr id="20508" name="TextBox 370"/>
            <p:cNvSpPr>
              <a:spLocks noChangeArrowheads="1"/>
            </p:cNvSpPr>
            <p:nvPr/>
          </p:nvSpPr>
          <p:spPr bwMode="auto">
            <a:xfrm>
              <a:off x="206446" y="849410"/>
              <a:ext cx="1138923" cy="589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54" tIns="146283" rIns="182854" bIns="146283">
              <a:spAutoFit/>
            </a:bodyPr>
            <a:lstStyle/>
            <a:p>
              <a:pPr>
                <a:lnSpc>
                  <a:spcPct val="90000"/>
                </a:lnSpc>
              </a:pPr>
              <a:r>
                <a:rPr lang="zh-CN" altLang="zh-CN" sz="1500">
                  <a:solidFill>
                    <a:srgbClr val="FFFFFF"/>
                  </a:solidFill>
                  <a:latin typeface="方正兰亭细黑_GBK" charset="-122"/>
                  <a:ea typeface="方正兰亭细黑_GBK" charset="-122"/>
                  <a:sym typeface="方正兰亭细黑_GBK" charset="-122"/>
                </a:rPr>
                <a:t>Firewall</a:t>
              </a:r>
            </a:p>
          </p:txBody>
        </p:sp>
        <p:sp>
          <p:nvSpPr>
            <p:cNvPr id="20509" name="Freeform 6"/>
            <p:cNvSpPr>
              <a:spLocks noEditPoints="1" noChangeArrowheads="1"/>
            </p:cNvSpPr>
            <p:nvPr/>
          </p:nvSpPr>
          <p:spPr bwMode="auto">
            <a:xfrm>
              <a:off x="0" y="0"/>
              <a:ext cx="1486866" cy="924684"/>
            </a:xfrm>
            <a:custGeom>
              <a:avLst/>
              <a:gdLst>
                <a:gd name="T0" fmla="*/ 2943 w 3874"/>
                <a:gd name="T1" fmla="*/ 1838 h 2407"/>
                <a:gd name="T2" fmla="*/ 3396 w 3874"/>
                <a:gd name="T3" fmla="*/ 2407 h 2407"/>
                <a:gd name="T4" fmla="*/ 2672 w 3874"/>
                <a:gd name="T5" fmla="*/ 2407 h 2407"/>
                <a:gd name="T6" fmla="*/ 2465 w 3874"/>
                <a:gd name="T7" fmla="*/ 2000 h 2407"/>
                <a:gd name="T8" fmla="*/ 1491 w 3874"/>
                <a:gd name="T9" fmla="*/ 1838 h 2407"/>
                <a:gd name="T10" fmla="*/ 2412 w 3874"/>
                <a:gd name="T11" fmla="*/ 2407 h 2407"/>
                <a:gd name="T12" fmla="*/ 1859 w 3874"/>
                <a:gd name="T13" fmla="*/ 2407 h 2407"/>
                <a:gd name="T14" fmla="*/ 1478 w 3874"/>
                <a:gd name="T15" fmla="*/ 2324 h 2407"/>
                <a:gd name="T16" fmla="*/ 495 w 3874"/>
                <a:gd name="T17" fmla="*/ 1838 h 2407"/>
                <a:gd name="T18" fmla="*/ 1425 w 3874"/>
                <a:gd name="T19" fmla="*/ 1838 h 2407"/>
                <a:gd name="T20" fmla="*/ 1015 w 3874"/>
                <a:gd name="T21" fmla="*/ 2407 h 2407"/>
                <a:gd name="T22" fmla="*/ 491 w 3874"/>
                <a:gd name="T23" fmla="*/ 2401 h 2407"/>
                <a:gd name="T24" fmla="*/ 3604 w 3874"/>
                <a:gd name="T25" fmla="*/ 1838 h 2407"/>
                <a:gd name="T26" fmla="*/ 3867 w 3874"/>
                <a:gd name="T27" fmla="*/ 2407 h 2407"/>
                <a:gd name="T28" fmla="*/ 3528 w 3874"/>
                <a:gd name="T29" fmla="*/ 2407 h 2407"/>
                <a:gd name="T30" fmla="*/ 3459 w 3874"/>
                <a:gd name="T31" fmla="*/ 2264 h 2407"/>
                <a:gd name="T32" fmla="*/ 3571 w 3874"/>
                <a:gd name="T33" fmla="*/ 1838 h 2407"/>
                <a:gd name="T34" fmla="*/ 448 w 3874"/>
                <a:gd name="T35" fmla="*/ 2407 h 2407"/>
                <a:gd name="T36" fmla="*/ 248 w 3874"/>
                <a:gd name="T37" fmla="*/ 2407 h 2407"/>
                <a:gd name="T38" fmla="*/ 0 w 3874"/>
                <a:gd name="T39" fmla="*/ 2397 h 2407"/>
                <a:gd name="T40" fmla="*/ 0 w 3874"/>
                <a:gd name="T41" fmla="*/ 1838 h 2407"/>
                <a:gd name="T42" fmla="*/ 3870 w 3874"/>
                <a:gd name="T43" fmla="*/ 1795 h 2407"/>
                <a:gd name="T44" fmla="*/ 3399 w 3874"/>
                <a:gd name="T45" fmla="*/ 1795 h 2407"/>
                <a:gd name="T46" fmla="*/ 2951 w 3874"/>
                <a:gd name="T47" fmla="*/ 1793 h 2407"/>
                <a:gd name="T48" fmla="*/ 2951 w 3874"/>
                <a:gd name="T49" fmla="*/ 1389 h 2407"/>
                <a:gd name="T50" fmla="*/ 2895 w 3874"/>
                <a:gd name="T51" fmla="*/ 1795 h 2407"/>
                <a:gd name="T52" fmla="*/ 2170 w 3874"/>
                <a:gd name="T53" fmla="*/ 1795 h 2407"/>
                <a:gd name="T54" fmla="*/ 1910 w 3874"/>
                <a:gd name="T55" fmla="*/ 1795 h 2407"/>
                <a:gd name="T56" fmla="*/ 1274 w 3874"/>
                <a:gd name="T57" fmla="*/ 1795 h 2407"/>
                <a:gd name="T58" fmla="*/ 977 w 3874"/>
                <a:gd name="T59" fmla="*/ 1785 h 2407"/>
                <a:gd name="T60" fmla="*/ 977 w 3874"/>
                <a:gd name="T61" fmla="*/ 1228 h 2407"/>
                <a:gd name="T62" fmla="*/ 477 w 3874"/>
                <a:gd name="T63" fmla="*/ 1795 h 2407"/>
                <a:gd name="T64" fmla="*/ 0 w 3874"/>
                <a:gd name="T65" fmla="*/ 1795 h 2407"/>
                <a:gd name="T66" fmla="*/ 0 w 3874"/>
                <a:gd name="T67" fmla="*/ 1238 h 2407"/>
                <a:gd name="T68" fmla="*/ 3601 w 3874"/>
                <a:gd name="T69" fmla="*/ 614 h 2407"/>
                <a:gd name="T70" fmla="*/ 3452 w 3874"/>
                <a:gd name="T71" fmla="*/ 1121 h 2407"/>
                <a:gd name="T72" fmla="*/ 0 w 3874"/>
                <a:gd name="T73" fmla="*/ 614 h 2407"/>
                <a:gd name="T74" fmla="*/ 0 w 3874"/>
                <a:gd name="T75" fmla="*/ 1180 h 2407"/>
                <a:gd name="T76" fmla="*/ 0 w 3874"/>
                <a:gd name="T77" fmla="*/ 999 h 2407"/>
                <a:gd name="T78" fmla="*/ 2459 w 3874"/>
                <a:gd name="T79" fmla="*/ 1181 h 2407"/>
                <a:gd name="T80" fmla="*/ 2459 w 3874"/>
                <a:gd name="T81" fmla="*/ 614 h 2407"/>
                <a:gd name="T82" fmla="*/ 1472 w 3874"/>
                <a:gd name="T83" fmla="*/ 1179 h 2407"/>
                <a:gd name="T84" fmla="*/ 1950 w 3874"/>
                <a:gd name="T85" fmla="*/ 614 h 2407"/>
                <a:gd name="T86" fmla="*/ 486 w 3874"/>
                <a:gd name="T87" fmla="*/ 1170 h 2407"/>
                <a:gd name="T88" fmla="*/ 963 w 3874"/>
                <a:gd name="T89" fmla="*/ 614 h 2407"/>
                <a:gd name="T90" fmla="*/ 3874 w 3874"/>
                <a:gd name="T91" fmla="*/ 567 h 2407"/>
                <a:gd name="T92" fmla="*/ 3161 w 3874"/>
                <a:gd name="T93" fmla="*/ 567 h 2407"/>
                <a:gd name="T94" fmla="*/ 2958 w 3874"/>
                <a:gd name="T95" fmla="*/ 507 h 2407"/>
                <a:gd name="T96" fmla="*/ 2958 w 3874"/>
                <a:gd name="T97" fmla="*/ 0 h 2407"/>
                <a:gd name="T98" fmla="*/ 2450 w 3874"/>
                <a:gd name="T99" fmla="*/ 0 h 2407"/>
                <a:gd name="T100" fmla="*/ 2905 w 3874"/>
                <a:gd name="T101" fmla="*/ 567 h 2407"/>
                <a:gd name="T102" fmla="*/ 2079 w 3874"/>
                <a:gd name="T103" fmla="*/ 567 h 2407"/>
                <a:gd name="T104" fmla="*/ 1984 w 3874"/>
                <a:gd name="T105" fmla="*/ 0 h 2407"/>
                <a:gd name="T106" fmla="*/ 1918 w 3874"/>
                <a:gd name="T107" fmla="*/ 0 h 2407"/>
                <a:gd name="T108" fmla="*/ 1440 w 3874"/>
                <a:gd name="T109" fmla="*/ 567 h 2407"/>
                <a:gd name="T110" fmla="*/ 984 w 3874"/>
                <a:gd name="T111" fmla="*/ 561 h 2407"/>
                <a:gd name="T112" fmla="*/ 984 w 3874"/>
                <a:gd name="T113" fmla="*/ 84 h 2407"/>
                <a:gd name="T114" fmla="*/ 1394 w 3874"/>
                <a:gd name="T115" fmla="*/ 0 h 2407"/>
                <a:gd name="T116" fmla="*/ 933 w 3874"/>
                <a:gd name="T117" fmla="*/ 567 h 2407"/>
                <a:gd name="T118" fmla="*/ 3 w 3874"/>
                <a:gd name="T119" fmla="*/ 567 h 2407"/>
                <a:gd name="T120" fmla="*/ 0 w 3874"/>
                <a:gd name="T121" fmla="*/ 226 h 2407"/>
                <a:gd name="T122" fmla="*/ 0 w 3874"/>
                <a:gd name="T123" fmla="*/ 0 h 2407"/>
                <a:gd name="T124" fmla="*/ 926 w 3874"/>
                <a:gd name="T125" fmla="*/ 0 h 24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74"/>
                <a:gd name="T190" fmla="*/ 0 h 2407"/>
                <a:gd name="T191" fmla="*/ 3874 w 3874"/>
                <a:gd name="T192" fmla="*/ 2407 h 24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74" h="2407">
                  <a:moveTo>
                    <a:pt x="2465" y="1838"/>
                  </a:moveTo>
                  <a:lnTo>
                    <a:pt x="2465" y="1838"/>
                  </a:lnTo>
                  <a:lnTo>
                    <a:pt x="2465" y="1838"/>
                  </a:lnTo>
                  <a:lnTo>
                    <a:pt x="2469" y="1838"/>
                  </a:lnTo>
                  <a:lnTo>
                    <a:pt x="2472" y="1838"/>
                  </a:lnTo>
                  <a:lnTo>
                    <a:pt x="2478" y="1838"/>
                  </a:lnTo>
                  <a:lnTo>
                    <a:pt x="2875" y="1838"/>
                  </a:lnTo>
                  <a:lnTo>
                    <a:pt x="2943" y="1838"/>
                  </a:lnTo>
                  <a:lnTo>
                    <a:pt x="3018" y="1838"/>
                  </a:lnTo>
                  <a:lnTo>
                    <a:pt x="3192" y="1838"/>
                  </a:lnTo>
                  <a:lnTo>
                    <a:pt x="3291" y="1838"/>
                  </a:lnTo>
                  <a:lnTo>
                    <a:pt x="3399" y="1838"/>
                  </a:lnTo>
                  <a:lnTo>
                    <a:pt x="3399" y="2407"/>
                  </a:lnTo>
                  <a:lnTo>
                    <a:pt x="3399" y="2407"/>
                  </a:lnTo>
                  <a:lnTo>
                    <a:pt x="3398" y="2407"/>
                  </a:lnTo>
                  <a:lnTo>
                    <a:pt x="3396" y="2407"/>
                  </a:lnTo>
                  <a:lnTo>
                    <a:pt x="3395" y="2407"/>
                  </a:lnTo>
                  <a:lnTo>
                    <a:pt x="3392" y="2407"/>
                  </a:lnTo>
                  <a:lnTo>
                    <a:pt x="3386" y="2407"/>
                  </a:lnTo>
                  <a:lnTo>
                    <a:pt x="2989" y="2407"/>
                  </a:lnTo>
                  <a:lnTo>
                    <a:pt x="2920" y="2407"/>
                  </a:lnTo>
                  <a:lnTo>
                    <a:pt x="2846" y="2407"/>
                  </a:lnTo>
                  <a:lnTo>
                    <a:pt x="2762" y="2407"/>
                  </a:lnTo>
                  <a:lnTo>
                    <a:pt x="2672" y="2407"/>
                  </a:lnTo>
                  <a:lnTo>
                    <a:pt x="2573" y="2407"/>
                  </a:lnTo>
                  <a:lnTo>
                    <a:pt x="2465" y="2407"/>
                  </a:lnTo>
                  <a:lnTo>
                    <a:pt x="2465" y="2407"/>
                  </a:lnTo>
                  <a:lnTo>
                    <a:pt x="2465" y="2406"/>
                  </a:lnTo>
                  <a:lnTo>
                    <a:pt x="2465" y="2347"/>
                  </a:lnTo>
                  <a:lnTo>
                    <a:pt x="2465" y="2324"/>
                  </a:lnTo>
                  <a:lnTo>
                    <a:pt x="2465" y="2297"/>
                  </a:lnTo>
                  <a:lnTo>
                    <a:pt x="2465" y="2000"/>
                  </a:lnTo>
                  <a:lnTo>
                    <a:pt x="2465" y="1923"/>
                  </a:lnTo>
                  <a:lnTo>
                    <a:pt x="2465" y="1838"/>
                  </a:lnTo>
                  <a:close/>
                  <a:moveTo>
                    <a:pt x="1478" y="1838"/>
                  </a:moveTo>
                  <a:lnTo>
                    <a:pt x="1478" y="1838"/>
                  </a:lnTo>
                  <a:lnTo>
                    <a:pt x="1478" y="1838"/>
                  </a:lnTo>
                  <a:lnTo>
                    <a:pt x="1482" y="1838"/>
                  </a:lnTo>
                  <a:lnTo>
                    <a:pt x="1485" y="1838"/>
                  </a:lnTo>
                  <a:lnTo>
                    <a:pt x="1491" y="1838"/>
                  </a:lnTo>
                  <a:lnTo>
                    <a:pt x="1888" y="1838"/>
                  </a:lnTo>
                  <a:lnTo>
                    <a:pt x="1956" y="1838"/>
                  </a:lnTo>
                  <a:lnTo>
                    <a:pt x="2031" y="1838"/>
                  </a:lnTo>
                  <a:lnTo>
                    <a:pt x="2205" y="1838"/>
                  </a:lnTo>
                  <a:lnTo>
                    <a:pt x="2304" y="1838"/>
                  </a:lnTo>
                  <a:lnTo>
                    <a:pt x="2412" y="1838"/>
                  </a:lnTo>
                  <a:lnTo>
                    <a:pt x="2412" y="2407"/>
                  </a:lnTo>
                  <a:lnTo>
                    <a:pt x="2412" y="2407"/>
                  </a:lnTo>
                  <a:lnTo>
                    <a:pt x="2411" y="2407"/>
                  </a:lnTo>
                  <a:lnTo>
                    <a:pt x="2410" y="2407"/>
                  </a:lnTo>
                  <a:lnTo>
                    <a:pt x="2408" y="2407"/>
                  </a:lnTo>
                  <a:lnTo>
                    <a:pt x="2405" y="2407"/>
                  </a:lnTo>
                  <a:lnTo>
                    <a:pt x="2399" y="2407"/>
                  </a:lnTo>
                  <a:lnTo>
                    <a:pt x="2002" y="2407"/>
                  </a:lnTo>
                  <a:lnTo>
                    <a:pt x="1933" y="2407"/>
                  </a:lnTo>
                  <a:lnTo>
                    <a:pt x="1859" y="2407"/>
                  </a:lnTo>
                  <a:lnTo>
                    <a:pt x="1775" y="2407"/>
                  </a:lnTo>
                  <a:lnTo>
                    <a:pt x="1685" y="2407"/>
                  </a:lnTo>
                  <a:lnTo>
                    <a:pt x="1586" y="2407"/>
                  </a:lnTo>
                  <a:lnTo>
                    <a:pt x="1478" y="2407"/>
                  </a:lnTo>
                  <a:lnTo>
                    <a:pt x="1478" y="2407"/>
                  </a:lnTo>
                  <a:lnTo>
                    <a:pt x="1478" y="2406"/>
                  </a:lnTo>
                  <a:lnTo>
                    <a:pt x="1478" y="2347"/>
                  </a:lnTo>
                  <a:lnTo>
                    <a:pt x="1478" y="2324"/>
                  </a:lnTo>
                  <a:lnTo>
                    <a:pt x="1478" y="2297"/>
                  </a:lnTo>
                  <a:lnTo>
                    <a:pt x="1478" y="2000"/>
                  </a:lnTo>
                  <a:lnTo>
                    <a:pt x="1478" y="1923"/>
                  </a:lnTo>
                  <a:lnTo>
                    <a:pt x="1478" y="1838"/>
                  </a:lnTo>
                  <a:close/>
                  <a:moveTo>
                    <a:pt x="491" y="1838"/>
                  </a:moveTo>
                  <a:lnTo>
                    <a:pt x="491" y="1838"/>
                  </a:lnTo>
                  <a:lnTo>
                    <a:pt x="491" y="1838"/>
                  </a:lnTo>
                  <a:lnTo>
                    <a:pt x="495" y="1838"/>
                  </a:lnTo>
                  <a:lnTo>
                    <a:pt x="499" y="1838"/>
                  </a:lnTo>
                  <a:lnTo>
                    <a:pt x="504" y="1838"/>
                  </a:lnTo>
                  <a:lnTo>
                    <a:pt x="902" y="1838"/>
                  </a:lnTo>
                  <a:lnTo>
                    <a:pt x="969" y="1838"/>
                  </a:lnTo>
                  <a:lnTo>
                    <a:pt x="1045" y="1838"/>
                  </a:lnTo>
                  <a:lnTo>
                    <a:pt x="1218" y="1838"/>
                  </a:lnTo>
                  <a:lnTo>
                    <a:pt x="1318" y="1838"/>
                  </a:lnTo>
                  <a:lnTo>
                    <a:pt x="1425" y="1838"/>
                  </a:lnTo>
                  <a:lnTo>
                    <a:pt x="1425" y="2407"/>
                  </a:lnTo>
                  <a:lnTo>
                    <a:pt x="1425" y="2407"/>
                  </a:lnTo>
                  <a:lnTo>
                    <a:pt x="1424" y="2407"/>
                  </a:lnTo>
                  <a:lnTo>
                    <a:pt x="1424" y="2407"/>
                  </a:lnTo>
                  <a:lnTo>
                    <a:pt x="1422" y="2407"/>
                  </a:lnTo>
                  <a:lnTo>
                    <a:pt x="1418" y="2407"/>
                  </a:lnTo>
                  <a:lnTo>
                    <a:pt x="1412" y="2407"/>
                  </a:lnTo>
                  <a:lnTo>
                    <a:pt x="1015" y="2407"/>
                  </a:lnTo>
                  <a:lnTo>
                    <a:pt x="946" y="2407"/>
                  </a:lnTo>
                  <a:lnTo>
                    <a:pt x="872" y="2407"/>
                  </a:lnTo>
                  <a:lnTo>
                    <a:pt x="788" y="2407"/>
                  </a:lnTo>
                  <a:lnTo>
                    <a:pt x="698" y="2407"/>
                  </a:lnTo>
                  <a:lnTo>
                    <a:pt x="599" y="2407"/>
                  </a:lnTo>
                  <a:lnTo>
                    <a:pt x="491" y="2407"/>
                  </a:lnTo>
                  <a:lnTo>
                    <a:pt x="491" y="2405"/>
                  </a:lnTo>
                  <a:lnTo>
                    <a:pt x="491" y="2401"/>
                  </a:lnTo>
                  <a:lnTo>
                    <a:pt x="491" y="2397"/>
                  </a:lnTo>
                  <a:lnTo>
                    <a:pt x="491" y="2347"/>
                  </a:lnTo>
                  <a:lnTo>
                    <a:pt x="491" y="2324"/>
                  </a:lnTo>
                  <a:lnTo>
                    <a:pt x="491" y="2297"/>
                  </a:lnTo>
                  <a:lnTo>
                    <a:pt x="491" y="2264"/>
                  </a:lnTo>
                  <a:lnTo>
                    <a:pt x="491" y="2225"/>
                  </a:lnTo>
                  <a:lnTo>
                    <a:pt x="491" y="1838"/>
                  </a:lnTo>
                  <a:close/>
                  <a:moveTo>
                    <a:pt x="3604" y="1838"/>
                  </a:moveTo>
                  <a:lnTo>
                    <a:pt x="3645" y="1838"/>
                  </a:lnTo>
                  <a:lnTo>
                    <a:pt x="3689" y="1838"/>
                  </a:lnTo>
                  <a:lnTo>
                    <a:pt x="3804" y="1838"/>
                  </a:lnTo>
                  <a:lnTo>
                    <a:pt x="3873" y="1838"/>
                  </a:lnTo>
                  <a:lnTo>
                    <a:pt x="3873" y="2407"/>
                  </a:lnTo>
                  <a:lnTo>
                    <a:pt x="3873" y="2407"/>
                  </a:lnTo>
                  <a:lnTo>
                    <a:pt x="3870" y="2407"/>
                  </a:lnTo>
                  <a:lnTo>
                    <a:pt x="3867" y="2407"/>
                  </a:lnTo>
                  <a:lnTo>
                    <a:pt x="3829" y="2407"/>
                  </a:lnTo>
                  <a:lnTo>
                    <a:pt x="3811" y="2407"/>
                  </a:lnTo>
                  <a:lnTo>
                    <a:pt x="3789" y="2407"/>
                  </a:lnTo>
                  <a:lnTo>
                    <a:pt x="3760" y="2407"/>
                  </a:lnTo>
                  <a:lnTo>
                    <a:pt x="3727" y="2407"/>
                  </a:lnTo>
                  <a:lnTo>
                    <a:pt x="3687" y="2407"/>
                  </a:lnTo>
                  <a:lnTo>
                    <a:pt x="3642" y="2407"/>
                  </a:lnTo>
                  <a:lnTo>
                    <a:pt x="3528" y="2407"/>
                  </a:lnTo>
                  <a:lnTo>
                    <a:pt x="3459" y="2407"/>
                  </a:lnTo>
                  <a:lnTo>
                    <a:pt x="3459" y="2405"/>
                  </a:lnTo>
                  <a:lnTo>
                    <a:pt x="3459" y="2401"/>
                  </a:lnTo>
                  <a:lnTo>
                    <a:pt x="3459" y="2397"/>
                  </a:lnTo>
                  <a:lnTo>
                    <a:pt x="3459" y="2347"/>
                  </a:lnTo>
                  <a:lnTo>
                    <a:pt x="3459" y="2324"/>
                  </a:lnTo>
                  <a:lnTo>
                    <a:pt x="3459" y="2297"/>
                  </a:lnTo>
                  <a:lnTo>
                    <a:pt x="3459" y="2264"/>
                  </a:lnTo>
                  <a:lnTo>
                    <a:pt x="3459" y="2225"/>
                  </a:lnTo>
                  <a:lnTo>
                    <a:pt x="3459" y="2000"/>
                  </a:lnTo>
                  <a:lnTo>
                    <a:pt x="3459" y="1923"/>
                  </a:lnTo>
                  <a:lnTo>
                    <a:pt x="3459" y="1838"/>
                  </a:lnTo>
                  <a:lnTo>
                    <a:pt x="3459" y="1838"/>
                  </a:lnTo>
                  <a:lnTo>
                    <a:pt x="3460" y="1838"/>
                  </a:lnTo>
                  <a:lnTo>
                    <a:pt x="3461" y="1838"/>
                  </a:lnTo>
                  <a:lnTo>
                    <a:pt x="3571" y="1838"/>
                  </a:lnTo>
                  <a:lnTo>
                    <a:pt x="3604" y="1838"/>
                  </a:lnTo>
                  <a:close/>
                  <a:moveTo>
                    <a:pt x="157" y="1838"/>
                  </a:moveTo>
                  <a:lnTo>
                    <a:pt x="201" y="1838"/>
                  </a:lnTo>
                  <a:lnTo>
                    <a:pt x="250" y="1838"/>
                  </a:lnTo>
                  <a:lnTo>
                    <a:pt x="373" y="1838"/>
                  </a:lnTo>
                  <a:lnTo>
                    <a:pt x="448" y="1838"/>
                  </a:lnTo>
                  <a:lnTo>
                    <a:pt x="448" y="2407"/>
                  </a:lnTo>
                  <a:lnTo>
                    <a:pt x="448" y="2407"/>
                  </a:lnTo>
                  <a:lnTo>
                    <a:pt x="445" y="2407"/>
                  </a:lnTo>
                  <a:lnTo>
                    <a:pt x="442" y="2407"/>
                  </a:lnTo>
                  <a:lnTo>
                    <a:pt x="402" y="2407"/>
                  </a:lnTo>
                  <a:lnTo>
                    <a:pt x="382" y="2407"/>
                  </a:lnTo>
                  <a:lnTo>
                    <a:pt x="357" y="2407"/>
                  </a:lnTo>
                  <a:lnTo>
                    <a:pt x="326" y="2407"/>
                  </a:lnTo>
                  <a:lnTo>
                    <a:pt x="291" y="2407"/>
                  </a:lnTo>
                  <a:lnTo>
                    <a:pt x="248" y="2407"/>
                  </a:lnTo>
                  <a:lnTo>
                    <a:pt x="197" y="2407"/>
                  </a:lnTo>
                  <a:lnTo>
                    <a:pt x="74" y="2407"/>
                  </a:lnTo>
                  <a:lnTo>
                    <a:pt x="0" y="2407"/>
                  </a:lnTo>
                  <a:lnTo>
                    <a:pt x="0" y="2407"/>
                  </a:lnTo>
                  <a:lnTo>
                    <a:pt x="0" y="2406"/>
                  </a:lnTo>
                  <a:lnTo>
                    <a:pt x="0" y="2405"/>
                  </a:lnTo>
                  <a:lnTo>
                    <a:pt x="0" y="2401"/>
                  </a:lnTo>
                  <a:lnTo>
                    <a:pt x="0" y="2397"/>
                  </a:lnTo>
                  <a:lnTo>
                    <a:pt x="0" y="2347"/>
                  </a:lnTo>
                  <a:lnTo>
                    <a:pt x="0" y="2324"/>
                  </a:lnTo>
                  <a:lnTo>
                    <a:pt x="0" y="2297"/>
                  </a:lnTo>
                  <a:lnTo>
                    <a:pt x="0" y="2264"/>
                  </a:lnTo>
                  <a:lnTo>
                    <a:pt x="0" y="2225"/>
                  </a:lnTo>
                  <a:lnTo>
                    <a:pt x="0" y="2000"/>
                  </a:lnTo>
                  <a:lnTo>
                    <a:pt x="0" y="1923"/>
                  </a:lnTo>
                  <a:lnTo>
                    <a:pt x="0" y="1838"/>
                  </a:lnTo>
                  <a:lnTo>
                    <a:pt x="0" y="1838"/>
                  </a:lnTo>
                  <a:lnTo>
                    <a:pt x="1" y="1838"/>
                  </a:lnTo>
                  <a:lnTo>
                    <a:pt x="2" y="1838"/>
                  </a:lnTo>
                  <a:lnTo>
                    <a:pt x="122" y="1838"/>
                  </a:lnTo>
                  <a:lnTo>
                    <a:pt x="157" y="1838"/>
                  </a:lnTo>
                  <a:close/>
                  <a:moveTo>
                    <a:pt x="2951" y="1228"/>
                  </a:moveTo>
                  <a:lnTo>
                    <a:pt x="3870" y="1228"/>
                  </a:lnTo>
                  <a:lnTo>
                    <a:pt x="3870" y="1795"/>
                  </a:lnTo>
                  <a:lnTo>
                    <a:pt x="3870" y="1795"/>
                  </a:lnTo>
                  <a:lnTo>
                    <a:pt x="3869" y="1795"/>
                  </a:lnTo>
                  <a:lnTo>
                    <a:pt x="3868" y="1795"/>
                  </a:lnTo>
                  <a:lnTo>
                    <a:pt x="3867" y="1795"/>
                  </a:lnTo>
                  <a:lnTo>
                    <a:pt x="3862" y="1795"/>
                  </a:lnTo>
                  <a:lnTo>
                    <a:pt x="3857" y="1795"/>
                  </a:lnTo>
                  <a:lnTo>
                    <a:pt x="3466" y="1795"/>
                  </a:lnTo>
                  <a:lnTo>
                    <a:pt x="3399" y="1795"/>
                  </a:lnTo>
                  <a:lnTo>
                    <a:pt x="3325" y="1795"/>
                  </a:lnTo>
                  <a:lnTo>
                    <a:pt x="3243" y="1795"/>
                  </a:lnTo>
                  <a:lnTo>
                    <a:pt x="3154" y="1795"/>
                  </a:lnTo>
                  <a:lnTo>
                    <a:pt x="3056" y="1795"/>
                  </a:lnTo>
                  <a:lnTo>
                    <a:pt x="2951" y="1795"/>
                  </a:lnTo>
                  <a:lnTo>
                    <a:pt x="2951" y="1795"/>
                  </a:lnTo>
                  <a:lnTo>
                    <a:pt x="2951" y="1794"/>
                  </a:lnTo>
                  <a:lnTo>
                    <a:pt x="2951" y="1793"/>
                  </a:lnTo>
                  <a:lnTo>
                    <a:pt x="2951" y="1789"/>
                  </a:lnTo>
                  <a:lnTo>
                    <a:pt x="2951" y="1785"/>
                  </a:lnTo>
                  <a:lnTo>
                    <a:pt x="2951" y="1735"/>
                  </a:lnTo>
                  <a:lnTo>
                    <a:pt x="2951" y="1712"/>
                  </a:lnTo>
                  <a:lnTo>
                    <a:pt x="2951" y="1685"/>
                  </a:lnTo>
                  <a:lnTo>
                    <a:pt x="2951" y="1652"/>
                  </a:lnTo>
                  <a:lnTo>
                    <a:pt x="2951" y="1613"/>
                  </a:lnTo>
                  <a:lnTo>
                    <a:pt x="2951" y="1389"/>
                  </a:lnTo>
                  <a:lnTo>
                    <a:pt x="2951" y="1312"/>
                  </a:lnTo>
                  <a:lnTo>
                    <a:pt x="2951" y="1228"/>
                  </a:lnTo>
                  <a:close/>
                  <a:moveTo>
                    <a:pt x="1964" y="1228"/>
                  </a:moveTo>
                  <a:lnTo>
                    <a:pt x="2898" y="1228"/>
                  </a:lnTo>
                  <a:lnTo>
                    <a:pt x="2898" y="1795"/>
                  </a:lnTo>
                  <a:lnTo>
                    <a:pt x="2898" y="1795"/>
                  </a:lnTo>
                  <a:lnTo>
                    <a:pt x="2896" y="1795"/>
                  </a:lnTo>
                  <a:lnTo>
                    <a:pt x="2895" y="1795"/>
                  </a:lnTo>
                  <a:lnTo>
                    <a:pt x="2893" y="1795"/>
                  </a:lnTo>
                  <a:lnTo>
                    <a:pt x="2889" y="1795"/>
                  </a:lnTo>
                  <a:lnTo>
                    <a:pt x="2885" y="1795"/>
                  </a:lnTo>
                  <a:lnTo>
                    <a:pt x="2488" y="1795"/>
                  </a:lnTo>
                  <a:lnTo>
                    <a:pt x="2419" y="1795"/>
                  </a:lnTo>
                  <a:lnTo>
                    <a:pt x="2343" y="1795"/>
                  </a:lnTo>
                  <a:lnTo>
                    <a:pt x="2261" y="1795"/>
                  </a:lnTo>
                  <a:lnTo>
                    <a:pt x="2170" y="1795"/>
                  </a:lnTo>
                  <a:lnTo>
                    <a:pt x="2072" y="1795"/>
                  </a:lnTo>
                  <a:lnTo>
                    <a:pt x="1964" y="1795"/>
                  </a:lnTo>
                  <a:lnTo>
                    <a:pt x="1964" y="1228"/>
                  </a:lnTo>
                  <a:close/>
                  <a:moveTo>
                    <a:pt x="977" y="1228"/>
                  </a:moveTo>
                  <a:lnTo>
                    <a:pt x="1911" y="1228"/>
                  </a:lnTo>
                  <a:lnTo>
                    <a:pt x="1911" y="1795"/>
                  </a:lnTo>
                  <a:lnTo>
                    <a:pt x="1911" y="1795"/>
                  </a:lnTo>
                  <a:lnTo>
                    <a:pt x="1910" y="1795"/>
                  </a:lnTo>
                  <a:lnTo>
                    <a:pt x="1908" y="1795"/>
                  </a:lnTo>
                  <a:lnTo>
                    <a:pt x="1906" y="1795"/>
                  </a:lnTo>
                  <a:lnTo>
                    <a:pt x="1903" y="1795"/>
                  </a:lnTo>
                  <a:lnTo>
                    <a:pt x="1898" y="1795"/>
                  </a:lnTo>
                  <a:lnTo>
                    <a:pt x="1501" y="1795"/>
                  </a:lnTo>
                  <a:lnTo>
                    <a:pt x="1432" y="1795"/>
                  </a:lnTo>
                  <a:lnTo>
                    <a:pt x="1357" y="1795"/>
                  </a:lnTo>
                  <a:lnTo>
                    <a:pt x="1274" y="1795"/>
                  </a:lnTo>
                  <a:lnTo>
                    <a:pt x="1183" y="1795"/>
                  </a:lnTo>
                  <a:lnTo>
                    <a:pt x="1085" y="1795"/>
                  </a:lnTo>
                  <a:lnTo>
                    <a:pt x="977" y="1795"/>
                  </a:lnTo>
                  <a:lnTo>
                    <a:pt x="977" y="1795"/>
                  </a:lnTo>
                  <a:lnTo>
                    <a:pt x="977" y="1794"/>
                  </a:lnTo>
                  <a:lnTo>
                    <a:pt x="977" y="1793"/>
                  </a:lnTo>
                  <a:lnTo>
                    <a:pt x="977" y="1789"/>
                  </a:lnTo>
                  <a:lnTo>
                    <a:pt x="977" y="1785"/>
                  </a:lnTo>
                  <a:lnTo>
                    <a:pt x="977" y="1735"/>
                  </a:lnTo>
                  <a:lnTo>
                    <a:pt x="977" y="1712"/>
                  </a:lnTo>
                  <a:lnTo>
                    <a:pt x="977" y="1685"/>
                  </a:lnTo>
                  <a:lnTo>
                    <a:pt x="977" y="1652"/>
                  </a:lnTo>
                  <a:lnTo>
                    <a:pt x="977" y="1613"/>
                  </a:lnTo>
                  <a:lnTo>
                    <a:pt x="977" y="1389"/>
                  </a:lnTo>
                  <a:lnTo>
                    <a:pt x="977" y="1312"/>
                  </a:lnTo>
                  <a:lnTo>
                    <a:pt x="977" y="1228"/>
                  </a:lnTo>
                  <a:close/>
                  <a:moveTo>
                    <a:pt x="0" y="1228"/>
                  </a:moveTo>
                  <a:lnTo>
                    <a:pt x="933" y="1228"/>
                  </a:lnTo>
                  <a:lnTo>
                    <a:pt x="933" y="1795"/>
                  </a:lnTo>
                  <a:lnTo>
                    <a:pt x="826" y="1795"/>
                  </a:lnTo>
                  <a:lnTo>
                    <a:pt x="727" y="1795"/>
                  </a:lnTo>
                  <a:lnTo>
                    <a:pt x="636" y="1795"/>
                  </a:lnTo>
                  <a:lnTo>
                    <a:pt x="553" y="1795"/>
                  </a:lnTo>
                  <a:lnTo>
                    <a:pt x="477" y="1795"/>
                  </a:lnTo>
                  <a:lnTo>
                    <a:pt x="410" y="1795"/>
                  </a:lnTo>
                  <a:lnTo>
                    <a:pt x="13" y="1795"/>
                  </a:lnTo>
                  <a:lnTo>
                    <a:pt x="7" y="1795"/>
                  </a:lnTo>
                  <a:lnTo>
                    <a:pt x="3" y="1795"/>
                  </a:lnTo>
                  <a:lnTo>
                    <a:pt x="1" y="1795"/>
                  </a:lnTo>
                  <a:lnTo>
                    <a:pt x="0" y="1795"/>
                  </a:lnTo>
                  <a:lnTo>
                    <a:pt x="0" y="1795"/>
                  </a:lnTo>
                  <a:lnTo>
                    <a:pt x="0" y="1795"/>
                  </a:lnTo>
                  <a:lnTo>
                    <a:pt x="0" y="1710"/>
                  </a:lnTo>
                  <a:lnTo>
                    <a:pt x="0" y="1634"/>
                  </a:lnTo>
                  <a:lnTo>
                    <a:pt x="0" y="1410"/>
                  </a:lnTo>
                  <a:lnTo>
                    <a:pt x="0" y="1370"/>
                  </a:lnTo>
                  <a:lnTo>
                    <a:pt x="0" y="1339"/>
                  </a:lnTo>
                  <a:lnTo>
                    <a:pt x="0" y="1310"/>
                  </a:lnTo>
                  <a:lnTo>
                    <a:pt x="0" y="1289"/>
                  </a:lnTo>
                  <a:lnTo>
                    <a:pt x="0" y="1238"/>
                  </a:lnTo>
                  <a:lnTo>
                    <a:pt x="0" y="1233"/>
                  </a:lnTo>
                  <a:lnTo>
                    <a:pt x="0" y="1231"/>
                  </a:lnTo>
                  <a:lnTo>
                    <a:pt x="0" y="1228"/>
                  </a:lnTo>
                  <a:lnTo>
                    <a:pt x="0" y="1228"/>
                  </a:lnTo>
                  <a:lnTo>
                    <a:pt x="0" y="1228"/>
                  </a:lnTo>
                  <a:close/>
                  <a:moveTo>
                    <a:pt x="3452" y="614"/>
                  </a:moveTo>
                  <a:lnTo>
                    <a:pt x="3567" y="614"/>
                  </a:lnTo>
                  <a:lnTo>
                    <a:pt x="3601" y="614"/>
                  </a:lnTo>
                  <a:lnTo>
                    <a:pt x="3641" y="614"/>
                  </a:lnTo>
                  <a:lnTo>
                    <a:pt x="3874" y="614"/>
                  </a:lnTo>
                  <a:lnTo>
                    <a:pt x="3874" y="1181"/>
                  </a:lnTo>
                  <a:lnTo>
                    <a:pt x="3452" y="1181"/>
                  </a:lnTo>
                  <a:lnTo>
                    <a:pt x="3452" y="1179"/>
                  </a:lnTo>
                  <a:lnTo>
                    <a:pt x="3452" y="1175"/>
                  </a:lnTo>
                  <a:lnTo>
                    <a:pt x="3452" y="1170"/>
                  </a:lnTo>
                  <a:lnTo>
                    <a:pt x="3452" y="1121"/>
                  </a:lnTo>
                  <a:lnTo>
                    <a:pt x="3452" y="1098"/>
                  </a:lnTo>
                  <a:lnTo>
                    <a:pt x="3452" y="1071"/>
                  </a:lnTo>
                  <a:lnTo>
                    <a:pt x="3452" y="1038"/>
                  </a:lnTo>
                  <a:lnTo>
                    <a:pt x="3452" y="999"/>
                  </a:lnTo>
                  <a:lnTo>
                    <a:pt x="3452" y="775"/>
                  </a:lnTo>
                  <a:lnTo>
                    <a:pt x="3452" y="698"/>
                  </a:lnTo>
                  <a:lnTo>
                    <a:pt x="3452" y="614"/>
                  </a:lnTo>
                  <a:close/>
                  <a:moveTo>
                    <a:pt x="0" y="614"/>
                  </a:moveTo>
                  <a:lnTo>
                    <a:pt x="119" y="614"/>
                  </a:lnTo>
                  <a:lnTo>
                    <a:pt x="156" y="614"/>
                  </a:lnTo>
                  <a:lnTo>
                    <a:pt x="197" y="614"/>
                  </a:lnTo>
                  <a:lnTo>
                    <a:pt x="442" y="614"/>
                  </a:lnTo>
                  <a:lnTo>
                    <a:pt x="442" y="1181"/>
                  </a:lnTo>
                  <a:lnTo>
                    <a:pt x="0" y="1181"/>
                  </a:lnTo>
                  <a:lnTo>
                    <a:pt x="0" y="1181"/>
                  </a:lnTo>
                  <a:lnTo>
                    <a:pt x="0" y="1180"/>
                  </a:lnTo>
                  <a:lnTo>
                    <a:pt x="0" y="1179"/>
                  </a:lnTo>
                  <a:lnTo>
                    <a:pt x="0" y="1175"/>
                  </a:lnTo>
                  <a:lnTo>
                    <a:pt x="0" y="1170"/>
                  </a:lnTo>
                  <a:lnTo>
                    <a:pt x="0" y="1121"/>
                  </a:lnTo>
                  <a:lnTo>
                    <a:pt x="0" y="1098"/>
                  </a:lnTo>
                  <a:lnTo>
                    <a:pt x="0" y="1071"/>
                  </a:lnTo>
                  <a:lnTo>
                    <a:pt x="0" y="1038"/>
                  </a:lnTo>
                  <a:lnTo>
                    <a:pt x="0" y="999"/>
                  </a:lnTo>
                  <a:lnTo>
                    <a:pt x="0" y="775"/>
                  </a:lnTo>
                  <a:lnTo>
                    <a:pt x="0" y="698"/>
                  </a:lnTo>
                  <a:lnTo>
                    <a:pt x="0" y="614"/>
                  </a:lnTo>
                  <a:close/>
                  <a:moveTo>
                    <a:pt x="2937" y="614"/>
                  </a:moveTo>
                  <a:lnTo>
                    <a:pt x="3012" y="614"/>
                  </a:lnTo>
                  <a:lnTo>
                    <a:pt x="3393" y="614"/>
                  </a:lnTo>
                  <a:lnTo>
                    <a:pt x="3393" y="1181"/>
                  </a:lnTo>
                  <a:lnTo>
                    <a:pt x="2459" y="1181"/>
                  </a:lnTo>
                  <a:lnTo>
                    <a:pt x="2459" y="1181"/>
                  </a:lnTo>
                  <a:lnTo>
                    <a:pt x="2459" y="1180"/>
                  </a:lnTo>
                  <a:lnTo>
                    <a:pt x="2459" y="1121"/>
                  </a:lnTo>
                  <a:lnTo>
                    <a:pt x="2459" y="1098"/>
                  </a:lnTo>
                  <a:lnTo>
                    <a:pt x="2459" y="1071"/>
                  </a:lnTo>
                  <a:lnTo>
                    <a:pt x="2459" y="775"/>
                  </a:lnTo>
                  <a:lnTo>
                    <a:pt x="2459" y="698"/>
                  </a:lnTo>
                  <a:lnTo>
                    <a:pt x="2459" y="614"/>
                  </a:lnTo>
                  <a:lnTo>
                    <a:pt x="2869" y="614"/>
                  </a:lnTo>
                  <a:lnTo>
                    <a:pt x="2937" y="614"/>
                  </a:lnTo>
                  <a:close/>
                  <a:moveTo>
                    <a:pt x="1950" y="614"/>
                  </a:moveTo>
                  <a:lnTo>
                    <a:pt x="2025" y="614"/>
                  </a:lnTo>
                  <a:lnTo>
                    <a:pt x="2406" y="614"/>
                  </a:lnTo>
                  <a:lnTo>
                    <a:pt x="2406" y="1181"/>
                  </a:lnTo>
                  <a:lnTo>
                    <a:pt x="1472" y="1181"/>
                  </a:lnTo>
                  <a:lnTo>
                    <a:pt x="1472" y="1179"/>
                  </a:lnTo>
                  <a:lnTo>
                    <a:pt x="1472" y="1175"/>
                  </a:lnTo>
                  <a:lnTo>
                    <a:pt x="1472" y="1170"/>
                  </a:lnTo>
                  <a:lnTo>
                    <a:pt x="1472" y="1071"/>
                  </a:lnTo>
                  <a:lnTo>
                    <a:pt x="1472" y="1038"/>
                  </a:lnTo>
                  <a:lnTo>
                    <a:pt x="1472" y="999"/>
                  </a:lnTo>
                  <a:lnTo>
                    <a:pt x="1472" y="614"/>
                  </a:lnTo>
                  <a:lnTo>
                    <a:pt x="1882" y="614"/>
                  </a:lnTo>
                  <a:lnTo>
                    <a:pt x="1950" y="614"/>
                  </a:lnTo>
                  <a:close/>
                  <a:moveTo>
                    <a:pt x="963" y="614"/>
                  </a:moveTo>
                  <a:lnTo>
                    <a:pt x="1039" y="614"/>
                  </a:lnTo>
                  <a:lnTo>
                    <a:pt x="1419" y="614"/>
                  </a:lnTo>
                  <a:lnTo>
                    <a:pt x="1419" y="1181"/>
                  </a:lnTo>
                  <a:lnTo>
                    <a:pt x="486" y="1181"/>
                  </a:lnTo>
                  <a:lnTo>
                    <a:pt x="486" y="1179"/>
                  </a:lnTo>
                  <a:lnTo>
                    <a:pt x="486" y="1175"/>
                  </a:lnTo>
                  <a:lnTo>
                    <a:pt x="486" y="1170"/>
                  </a:lnTo>
                  <a:lnTo>
                    <a:pt x="486" y="1121"/>
                  </a:lnTo>
                  <a:lnTo>
                    <a:pt x="486" y="1098"/>
                  </a:lnTo>
                  <a:lnTo>
                    <a:pt x="486" y="1071"/>
                  </a:lnTo>
                  <a:lnTo>
                    <a:pt x="486" y="1038"/>
                  </a:lnTo>
                  <a:lnTo>
                    <a:pt x="486" y="999"/>
                  </a:lnTo>
                  <a:lnTo>
                    <a:pt x="486" y="614"/>
                  </a:lnTo>
                  <a:lnTo>
                    <a:pt x="896" y="614"/>
                  </a:lnTo>
                  <a:lnTo>
                    <a:pt x="963" y="614"/>
                  </a:lnTo>
                  <a:close/>
                  <a:moveTo>
                    <a:pt x="3427" y="0"/>
                  </a:moveTo>
                  <a:lnTo>
                    <a:pt x="3502" y="0"/>
                  </a:lnTo>
                  <a:lnTo>
                    <a:pt x="3582" y="0"/>
                  </a:lnTo>
                  <a:lnTo>
                    <a:pt x="3672" y="0"/>
                  </a:lnTo>
                  <a:lnTo>
                    <a:pt x="3769" y="0"/>
                  </a:lnTo>
                  <a:lnTo>
                    <a:pt x="3874" y="0"/>
                  </a:lnTo>
                  <a:lnTo>
                    <a:pt x="3874" y="567"/>
                  </a:lnTo>
                  <a:lnTo>
                    <a:pt x="3874" y="567"/>
                  </a:lnTo>
                  <a:lnTo>
                    <a:pt x="3874" y="567"/>
                  </a:lnTo>
                  <a:lnTo>
                    <a:pt x="3870" y="567"/>
                  </a:lnTo>
                  <a:lnTo>
                    <a:pt x="3867" y="567"/>
                  </a:lnTo>
                  <a:lnTo>
                    <a:pt x="3862" y="567"/>
                  </a:lnTo>
                  <a:lnTo>
                    <a:pt x="3472" y="567"/>
                  </a:lnTo>
                  <a:lnTo>
                    <a:pt x="3406" y="567"/>
                  </a:lnTo>
                  <a:lnTo>
                    <a:pt x="3331" y="567"/>
                  </a:lnTo>
                  <a:lnTo>
                    <a:pt x="3161" y="567"/>
                  </a:lnTo>
                  <a:lnTo>
                    <a:pt x="3064" y="567"/>
                  </a:lnTo>
                  <a:lnTo>
                    <a:pt x="2958" y="567"/>
                  </a:lnTo>
                  <a:lnTo>
                    <a:pt x="2958" y="567"/>
                  </a:lnTo>
                  <a:lnTo>
                    <a:pt x="2958" y="566"/>
                  </a:lnTo>
                  <a:lnTo>
                    <a:pt x="2958" y="565"/>
                  </a:lnTo>
                  <a:lnTo>
                    <a:pt x="2958" y="561"/>
                  </a:lnTo>
                  <a:lnTo>
                    <a:pt x="2958" y="556"/>
                  </a:lnTo>
                  <a:lnTo>
                    <a:pt x="2958" y="507"/>
                  </a:lnTo>
                  <a:lnTo>
                    <a:pt x="2958" y="484"/>
                  </a:lnTo>
                  <a:lnTo>
                    <a:pt x="2958" y="457"/>
                  </a:lnTo>
                  <a:lnTo>
                    <a:pt x="2958" y="424"/>
                  </a:lnTo>
                  <a:lnTo>
                    <a:pt x="2958" y="385"/>
                  </a:lnTo>
                  <a:lnTo>
                    <a:pt x="2958" y="161"/>
                  </a:lnTo>
                  <a:lnTo>
                    <a:pt x="2958" y="84"/>
                  </a:lnTo>
                  <a:lnTo>
                    <a:pt x="2958" y="0"/>
                  </a:lnTo>
                  <a:lnTo>
                    <a:pt x="2958" y="0"/>
                  </a:lnTo>
                  <a:lnTo>
                    <a:pt x="2959" y="0"/>
                  </a:lnTo>
                  <a:lnTo>
                    <a:pt x="2960" y="0"/>
                  </a:lnTo>
                  <a:lnTo>
                    <a:pt x="2961" y="0"/>
                  </a:lnTo>
                  <a:lnTo>
                    <a:pt x="2965" y="0"/>
                  </a:lnTo>
                  <a:lnTo>
                    <a:pt x="2971" y="0"/>
                  </a:lnTo>
                  <a:lnTo>
                    <a:pt x="3361" y="0"/>
                  </a:lnTo>
                  <a:lnTo>
                    <a:pt x="3427" y="0"/>
                  </a:lnTo>
                  <a:close/>
                  <a:moveTo>
                    <a:pt x="2450" y="0"/>
                  </a:moveTo>
                  <a:lnTo>
                    <a:pt x="2525" y="0"/>
                  </a:lnTo>
                  <a:lnTo>
                    <a:pt x="2608" y="0"/>
                  </a:lnTo>
                  <a:lnTo>
                    <a:pt x="2698" y="0"/>
                  </a:lnTo>
                  <a:lnTo>
                    <a:pt x="2797" y="0"/>
                  </a:lnTo>
                  <a:lnTo>
                    <a:pt x="2905" y="0"/>
                  </a:lnTo>
                  <a:lnTo>
                    <a:pt x="2905" y="567"/>
                  </a:lnTo>
                  <a:lnTo>
                    <a:pt x="2905" y="567"/>
                  </a:lnTo>
                  <a:lnTo>
                    <a:pt x="2905" y="567"/>
                  </a:lnTo>
                  <a:lnTo>
                    <a:pt x="2901" y="567"/>
                  </a:lnTo>
                  <a:lnTo>
                    <a:pt x="2898" y="567"/>
                  </a:lnTo>
                  <a:lnTo>
                    <a:pt x="2892" y="567"/>
                  </a:lnTo>
                  <a:lnTo>
                    <a:pt x="2496" y="567"/>
                  </a:lnTo>
                  <a:lnTo>
                    <a:pt x="2427" y="567"/>
                  </a:lnTo>
                  <a:lnTo>
                    <a:pt x="2352" y="567"/>
                  </a:lnTo>
                  <a:lnTo>
                    <a:pt x="2178" y="567"/>
                  </a:lnTo>
                  <a:lnTo>
                    <a:pt x="2079" y="567"/>
                  </a:lnTo>
                  <a:lnTo>
                    <a:pt x="1971" y="567"/>
                  </a:lnTo>
                  <a:lnTo>
                    <a:pt x="1971" y="0"/>
                  </a:lnTo>
                  <a:lnTo>
                    <a:pt x="1971" y="0"/>
                  </a:lnTo>
                  <a:lnTo>
                    <a:pt x="1972" y="0"/>
                  </a:lnTo>
                  <a:lnTo>
                    <a:pt x="1973" y="0"/>
                  </a:lnTo>
                  <a:lnTo>
                    <a:pt x="1976" y="0"/>
                  </a:lnTo>
                  <a:lnTo>
                    <a:pt x="1979" y="0"/>
                  </a:lnTo>
                  <a:lnTo>
                    <a:pt x="1984" y="0"/>
                  </a:lnTo>
                  <a:lnTo>
                    <a:pt x="2381" y="0"/>
                  </a:lnTo>
                  <a:lnTo>
                    <a:pt x="2450" y="0"/>
                  </a:lnTo>
                  <a:close/>
                  <a:moveTo>
                    <a:pt x="1463" y="0"/>
                  </a:moveTo>
                  <a:lnTo>
                    <a:pt x="1539" y="0"/>
                  </a:lnTo>
                  <a:lnTo>
                    <a:pt x="1621" y="0"/>
                  </a:lnTo>
                  <a:lnTo>
                    <a:pt x="1712" y="0"/>
                  </a:lnTo>
                  <a:lnTo>
                    <a:pt x="1810" y="0"/>
                  </a:lnTo>
                  <a:lnTo>
                    <a:pt x="1918" y="0"/>
                  </a:lnTo>
                  <a:lnTo>
                    <a:pt x="1918" y="567"/>
                  </a:lnTo>
                  <a:lnTo>
                    <a:pt x="1918" y="567"/>
                  </a:lnTo>
                  <a:lnTo>
                    <a:pt x="1918" y="567"/>
                  </a:lnTo>
                  <a:lnTo>
                    <a:pt x="1914" y="567"/>
                  </a:lnTo>
                  <a:lnTo>
                    <a:pt x="1911" y="567"/>
                  </a:lnTo>
                  <a:lnTo>
                    <a:pt x="1905" y="567"/>
                  </a:lnTo>
                  <a:lnTo>
                    <a:pt x="1509" y="567"/>
                  </a:lnTo>
                  <a:lnTo>
                    <a:pt x="1440" y="567"/>
                  </a:lnTo>
                  <a:lnTo>
                    <a:pt x="1365" y="567"/>
                  </a:lnTo>
                  <a:lnTo>
                    <a:pt x="1191" y="567"/>
                  </a:lnTo>
                  <a:lnTo>
                    <a:pt x="1092" y="567"/>
                  </a:lnTo>
                  <a:lnTo>
                    <a:pt x="984" y="567"/>
                  </a:lnTo>
                  <a:lnTo>
                    <a:pt x="984" y="567"/>
                  </a:lnTo>
                  <a:lnTo>
                    <a:pt x="984" y="566"/>
                  </a:lnTo>
                  <a:lnTo>
                    <a:pt x="984" y="565"/>
                  </a:lnTo>
                  <a:lnTo>
                    <a:pt x="984" y="561"/>
                  </a:lnTo>
                  <a:lnTo>
                    <a:pt x="984" y="556"/>
                  </a:lnTo>
                  <a:lnTo>
                    <a:pt x="984" y="507"/>
                  </a:lnTo>
                  <a:lnTo>
                    <a:pt x="984" y="484"/>
                  </a:lnTo>
                  <a:lnTo>
                    <a:pt x="984" y="457"/>
                  </a:lnTo>
                  <a:lnTo>
                    <a:pt x="984" y="424"/>
                  </a:lnTo>
                  <a:lnTo>
                    <a:pt x="984" y="385"/>
                  </a:lnTo>
                  <a:lnTo>
                    <a:pt x="984" y="161"/>
                  </a:lnTo>
                  <a:lnTo>
                    <a:pt x="984" y="84"/>
                  </a:lnTo>
                  <a:lnTo>
                    <a:pt x="984" y="0"/>
                  </a:lnTo>
                  <a:lnTo>
                    <a:pt x="984" y="0"/>
                  </a:lnTo>
                  <a:lnTo>
                    <a:pt x="985" y="0"/>
                  </a:lnTo>
                  <a:lnTo>
                    <a:pt x="987" y="0"/>
                  </a:lnTo>
                  <a:lnTo>
                    <a:pt x="989" y="0"/>
                  </a:lnTo>
                  <a:lnTo>
                    <a:pt x="993" y="0"/>
                  </a:lnTo>
                  <a:lnTo>
                    <a:pt x="997" y="0"/>
                  </a:lnTo>
                  <a:lnTo>
                    <a:pt x="1394" y="0"/>
                  </a:lnTo>
                  <a:lnTo>
                    <a:pt x="1463" y="0"/>
                  </a:lnTo>
                  <a:close/>
                  <a:moveTo>
                    <a:pt x="926" y="0"/>
                  </a:moveTo>
                  <a:lnTo>
                    <a:pt x="930" y="0"/>
                  </a:lnTo>
                  <a:lnTo>
                    <a:pt x="932" y="0"/>
                  </a:lnTo>
                  <a:lnTo>
                    <a:pt x="933" y="0"/>
                  </a:lnTo>
                  <a:lnTo>
                    <a:pt x="933" y="0"/>
                  </a:lnTo>
                  <a:lnTo>
                    <a:pt x="933" y="0"/>
                  </a:lnTo>
                  <a:lnTo>
                    <a:pt x="933" y="567"/>
                  </a:lnTo>
                  <a:lnTo>
                    <a:pt x="826" y="567"/>
                  </a:lnTo>
                  <a:lnTo>
                    <a:pt x="727" y="567"/>
                  </a:lnTo>
                  <a:lnTo>
                    <a:pt x="553" y="567"/>
                  </a:lnTo>
                  <a:lnTo>
                    <a:pt x="477" y="567"/>
                  </a:lnTo>
                  <a:lnTo>
                    <a:pt x="410" y="567"/>
                  </a:lnTo>
                  <a:lnTo>
                    <a:pt x="13" y="567"/>
                  </a:lnTo>
                  <a:lnTo>
                    <a:pt x="7" y="567"/>
                  </a:lnTo>
                  <a:lnTo>
                    <a:pt x="3" y="567"/>
                  </a:lnTo>
                  <a:lnTo>
                    <a:pt x="0" y="567"/>
                  </a:lnTo>
                  <a:lnTo>
                    <a:pt x="0" y="567"/>
                  </a:lnTo>
                  <a:lnTo>
                    <a:pt x="0" y="567"/>
                  </a:lnTo>
                  <a:lnTo>
                    <a:pt x="0" y="482"/>
                  </a:lnTo>
                  <a:lnTo>
                    <a:pt x="0" y="406"/>
                  </a:lnTo>
                  <a:lnTo>
                    <a:pt x="0" y="338"/>
                  </a:lnTo>
                  <a:lnTo>
                    <a:pt x="0" y="278"/>
                  </a:lnTo>
                  <a:lnTo>
                    <a:pt x="0" y="226"/>
                  </a:lnTo>
                  <a:lnTo>
                    <a:pt x="0" y="83"/>
                  </a:lnTo>
                  <a:lnTo>
                    <a:pt x="0" y="60"/>
                  </a:lnTo>
                  <a:lnTo>
                    <a:pt x="0" y="41"/>
                  </a:lnTo>
                  <a:lnTo>
                    <a:pt x="0" y="28"/>
                  </a:lnTo>
                  <a:lnTo>
                    <a:pt x="0" y="18"/>
                  </a:lnTo>
                  <a:lnTo>
                    <a:pt x="0" y="0"/>
                  </a:lnTo>
                  <a:lnTo>
                    <a:pt x="0" y="0"/>
                  </a:lnTo>
                  <a:lnTo>
                    <a:pt x="0" y="0"/>
                  </a:lnTo>
                  <a:lnTo>
                    <a:pt x="107" y="0"/>
                  </a:lnTo>
                  <a:lnTo>
                    <a:pt x="207" y="0"/>
                  </a:lnTo>
                  <a:lnTo>
                    <a:pt x="298" y="0"/>
                  </a:lnTo>
                  <a:lnTo>
                    <a:pt x="380" y="0"/>
                  </a:lnTo>
                  <a:lnTo>
                    <a:pt x="456" y="0"/>
                  </a:lnTo>
                  <a:lnTo>
                    <a:pt x="523" y="0"/>
                  </a:lnTo>
                  <a:lnTo>
                    <a:pt x="920" y="0"/>
                  </a:lnTo>
                  <a:lnTo>
                    <a:pt x="926"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0510" name="Group 377"/>
          <p:cNvGrpSpPr>
            <a:grpSpLocks noChangeAspect="1"/>
          </p:cNvGrpSpPr>
          <p:nvPr/>
        </p:nvGrpSpPr>
        <p:grpSpPr bwMode="auto">
          <a:xfrm>
            <a:off x="2620963" y="4635500"/>
            <a:ext cx="1544637" cy="1312863"/>
            <a:chOff x="0" y="0"/>
            <a:chExt cx="2029280" cy="1725066"/>
          </a:xfrm>
        </p:grpSpPr>
        <p:grpSp>
          <p:nvGrpSpPr>
            <p:cNvPr id="20511" name="Group 378"/>
            <p:cNvGrpSpPr>
              <a:grpSpLocks noChangeAspect="1"/>
            </p:cNvGrpSpPr>
            <p:nvPr/>
          </p:nvGrpSpPr>
          <p:grpSpPr bwMode="auto">
            <a:xfrm>
              <a:off x="0" y="0"/>
              <a:ext cx="2029280" cy="1725066"/>
              <a:chOff x="0" y="0"/>
              <a:chExt cx="1660345" cy="1411439"/>
            </a:xfrm>
          </p:grpSpPr>
          <p:pic>
            <p:nvPicPr>
              <p:cNvPr id="20512" name="Picture 38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764391"/>
                <a:ext cx="1061011" cy="641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3" name="Picture 38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62811" y="762628"/>
                <a:ext cx="351006" cy="6488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14" name="Picture 38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15929" y="0"/>
                <a:ext cx="444416" cy="664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0515" name="Picture 3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3958" y="9274"/>
              <a:ext cx="937254" cy="802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516" name="Group 391"/>
          <p:cNvGrpSpPr>
            <a:grpSpLocks/>
          </p:cNvGrpSpPr>
          <p:nvPr/>
        </p:nvGrpSpPr>
        <p:grpSpPr bwMode="auto">
          <a:xfrm>
            <a:off x="3382963" y="2927350"/>
            <a:ext cx="860425" cy="1233488"/>
            <a:chOff x="0" y="0"/>
            <a:chExt cx="860428" cy="1233657"/>
          </a:xfrm>
        </p:grpSpPr>
        <p:sp>
          <p:nvSpPr>
            <p:cNvPr id="20517" name="Rectangle 392"/>
            <p:cNvSpPr>
              <a:spLocks noChangeArrowheads="1"/>
            </p:cNvSpPr>
            <p:nvPr/>
          </p:nvSpPr>
          <p:spPr bwMode="auto">
            <a:xfrm>
              <a:off x="161078" y="1045614"/>
              <a:ext cx="684233"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ADFS</a:t>
              </a:r>
            </a:p>
          </p:txBody>
        </p:sp>
        <p:grpSp>
          <p:nvGrpSpPr>
            <p:cNvPr id="20518" name="Group 32"/>
            <p:cNvGrpSpPr>
              <a:grpSpLocks/>
            </p:cNvGrpSpPr>
            <p:nvPr/>
          </p:nvGrpSpPr>
          <p:grpSpPr bwMode="auto">
            <a:xfrm>
              <a:off x="0" y="0"/>
              <a:ext cx="860428" cy="966788"/>
              <a:chOff x="0" y="0"/>
              <a:chExt cx="542" cy="609"/>
            </a:xfrm>
          </p:grpSpPr>
          <p:sp>
            <p:nvSpPr>
              <p:cNvPr id="20519" name="Freeform 34"/>
              <p:cNvSpPr>
                <a:spLocks noEditPoints="1" noChangeArrowheads="1"/>
              </p:cNvSpPr>
              <p:nvPr/>
            </p:nvSpPr>
            <p:spPr bwMode="auto">
              <a:xfrm>
                <a:off x="231" y="0"/>
                <a:ext cx="311" cy="609"/>
              </a:xfrm>
              <a:custGeom>
                <a:avLst/>
                <a:gdLst>
                  <a:gd name="T0" fmla="*/ 1633 w 1864"/>
                  <a:gd name="T1" fmla="*/ 3401 h 3656"/>
                  <a:gd name="T2" fmla="*/ 207 w 1864"/>
                  <a:gd name="T3" fmla="*/ 3228 h 3656"/>
                  <a:gd name="T4" fmla="*/ 207 w 1864"/>
                  <a:gd name="T5" fmla="*/ 3425 h 3656"/>
                  <a:gd name="T6" fmla="*/ 230 w 1864"/>
                  <a:gd name="T7" fmla="*/ 3075 h 3656"/>
                  <a:gd name="T8" fmla="*/ 230 w 1864"/>
                  <a:gd name="T9" fmla="*/ 2880 h 3656"/>
                  <a:gd name="T10" fmla="*/ 516 w 1864"/>
                  <a:gd name="T11" fmla="*/ 3099 h 3656"/>
                  <a:gd name="T12" fmla="*/ 230 w 1864"/>
                  <a:gd name="T13" fmla="*/ 654 h 3656"/>
                  <a:gd name="T14" fmla="*/ 1633 w 1864"/>
                  <a:gd name="T15" fmla="*/ 654 h 3656"/>
                  <a:gd name="T16" fmla="*/ 1658 w 1864"/>
                  <a:gd name="T17" fmla="*/ 629 h 3656"/>
                  <a:gd name="T18" fmla="*/ 207 w 1864"/>
                  <a:gd name="T19" fmla="*/ 629 h 3656"/>
                  <a:gd name="T20" fmla="*/ 1633 w 1864"/>
                  <a:gd name="T21" fmla="*/ 453 h 3656"/>
                  <a:gd name="T22" fmla="*/ 207 w 1864"/>
                  <a:gd name="T23" fmla="*/ 281 h 3656"/>
                  <a:gd name="T24" fmla="*/ 207 w 1864"/>
                  <a:gd name="T25" fmla="*/ 477 h 3656"/>
                  <a:gd name="T26" fmla="*/ 1608 w 1864"/>
                  <a:gd name="T27" fmla="*/ 0 h 3656"/>
                  <a:gd name="T28" fmla="*/ 1725 w 1864"/>
                  <a:gd name="T29" fmla="*/ 27 h 3656"/>
                  <a:gd name="T30" fmla="*/ 1814 w 1864"/>
                  <a:gd name="T31" fmla="*/ 95 h 3656"/>
                  <a:gd name="T32" fmla="*/ 1861 w 1864"/>
                  <a:gd name="T33" fmla="*/ 193 h 3656"/>
                  <a:gd name="T34" fmla="*/ 1861 w 1864"/>
                  <a:gd name="T35" fmla="*/ 3464 h 3656"/>
                  <a:gd name="T36" fmla="*/ 1814 w 1864"/>
                  <a:gd name="T37" fmla="*/ 3562 h 3656"/>
                  <a:gd name="T38" fmla="*/ 1725 w 1864"/>
                  <a:gd name="T39" fmla="*/ 3630 h 3656"/>
                  <a:gd name="T40" fmla="*/ 1608 w 1864"/>
                  <a:gd name="T41" fmla="*/ 3656 h 3656"/>
                  <a:gd name="T42" fmla="*/ 176 w 1864"/>
                  <a:gd name="T43" fmla="*/ 3644 h 3656"/>
                  <a:gd name="T44" fmla="*/ 75 w 1864"/>
                  <a:gd name="T45" fmla="*/ 3588 h 3656"/>
                  <a:gd name="T46" fmla="*/ 13 w 1864"/>
                  <a:gd name="T47" fmla="*/ 3500 h 3656"/>
                  <a:gd name="T48" fmla="*/ 0 w 1864"/>
                  <a:gd name="T49" fmla="*/ 2875 h 3656"/>
                  <a:gd name="T50" fmla="*/ 27 w 1864"/>
                  <a:gd name="T51" fmla="*/ 3460 h 3656"/>
                  <a:gd name="T52" fmla="*/ 69 w 1864"/>
                  <a:gd name="T53" fmla="*/ 3547 h 3656"/>
                  <a:gd name="T54" fmla="*/ 150 w 1864"/>
                  <a:gd name="T55" fmla="*/ 3609 h 3656"/>
                  <a:gd name="T56" fmla="*/ 257 w 1864"/>
                  <a:gd name="T57" fmla="*/ 3632 h 3656"/>
                  <a:gd name="T58" fmla="*/ 1681 w 1864"/>
                  <a:gd name="T59" fmla="*/ 3622 h 3656"/>
                  <a:gd name="T60" fmla="*/ 1772 w 1864"/>
                  <a:gd name="T61" fmla="*/ 3572 h 3656"/>
                  <a:gd name="T62" fmla="*/ 1829 w 1864"/>
                  <a:gd name="T63" fmla="*/ 3492 h 3656"/>
                  <a:gd name="T64" fmla="*/ 1840 w 1864"/>
                  <a:gd name="T65" fmla="*/ 230 h 3656"/>
                  <a:gd name="T66" fmla="*/ 1814 w 1864"/>
                  <a:gd name="T67" fmla="*/ 136 h 3656"/>
                  <a:gd name="T68" fmla="*/ 1744 w 1864"/>
                  <a:gd name="T69" fmla="*/ 65 h 3656"/>
                  <a:gd name="T70" fmla="*/ 1645 w 1864"/>
                  <a:gd name="T71" fmla="*/ 28 h 3656"/>
                  <a:gd name="T72" fmla="*/ 219 w 1864"/>
                  <a:gd name="T73" fmla="*/ 28 h 3656"/>
                  <a:gd name="T74" fmla="*/ 119 w 1864"/>
                  <a:gd name="T75" fmla="*/ 65 h 3656"/>
                  <a:gd name="T76" fmla="*/ 49 w 1864"/>
                  <a:gd name="T77" fmla="*/ 136 h 3656"/>
                  <a:gd name="T78" fmla="*/ 24 w 1864"/>
                  <a:gd name="T79" fmla="*/ 230 h 3656"/>
                  <a:gd name="T80" fmla="*/ 0 w 1864"/>
                  <a:gd name="T81" fmla="*/ 230 h 3656"/>
                  <a:gd name="T82" fmla="*/ 28 w 1864"/>
                  <a:gd name="T83" fmla="*/ 125 h 3656"/>
                  <a:gd name="T84" fmla="*/ 105 w 1864"/>
                  <a:gd name="T85" fmla="*/ 45 h 3656"/>
                  <a:gd name="T86" fmla="*/ 215 w 1864"/>
                  <a:gd name="T87" fmla="*/ 4 h 36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64"/>
                  <a:gd name="T133" fmla="*/ 0 h 3656"/>
                  <a:gd name="T134" fmla="*/ 1864 w 1864"/>
                  <a:gd name="T135" fmla="*/ 3656 h 36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64" h="3656">
                    <a:moveTo>
                      <a:pt x="230" y="3252"/>
                    </a:moveTo>
                    <a:lnTo>
                      <a:pt x="230" y="3401"/>
                    </a:lnTo>
                    <a:lnTo>
                      <a:pt x="1633" y="3401"/>
                    </a:lnTo>
                    <a:lnTo>
                      <a:pt x="1633" y="3252"/>
                    </a:lnTo>
                    <a:lnTo>
                      <a:pt x="230" y="3252"/>
                    </a:lnTo>
                    <a:close/>
                    <a:moveTo>
                      <a:pt x="207" y="3228"/>
                    </a:moveTo>
                    <a:lnTo>
                      <a:pt x="1658" y="3228"/>
                    </a:lnTo>
                    <a:lnTo>
                      <a:pt x="1658" y="3425"/>
                    </a:lnTo>
                    <a:lnTo>
                      <a:pt x="207" y="3425"/>
                    </a:lnTo>
                    <a:lnTo>
                      <a:pt x="207" y="3228"/>
                    </a:lnTo>
                    <a:close/>
                    <a:moveTo>
                      <a:pt x="230" y="2880"/>
                    </a:moveTo>
                    <a:lnTo>
                      <a:pt x="230" y="3075"/>
                    </a:lnTo>
                    <a:lnTo>
                      <a:pt x="492" y="3075"/>
                    </a:lnTo>
                    <a:lnTo>
                      <a:pt x="492" y="2880"/>
                    </a:lnTo>
                    <a:lnTo>
                      <a:pt x="230" y="2880"/>
                    </a:lnTo>
                    <a:close/>
                    <a:moveTo>
                      <a:pt x="207" y="2856"/>
                    </a:moveTo>
                    <a:lnTo>
                      <a:pt x="516" y="2856"/>
                    </a:lnTo>
                    <a:lnTo>
                      <a:pt x="516" y="3099"/>
                    </a:lnTo>
                    <a:lnTo>
                      <a:pt x="207" y="3099"/>
                    </a:lnTo>
                    <a:lnTo>
                      <a:pt x="207" y="2856"/>
                    </a:lnTo>
                    <a:close/>
                    <a:moveTo>
                      <a:pt x="230" y="654"/>
                    </a:moveTo>
                    <a:lnTo>
                      <a:pt x="230" y="819"/>
                    </a:lnTo>
                    <a:lnTo>
                      <a:pt x="1633" y="819"/>
                    </a:lnTo>
                    <a:lnTo>
                      <a:pt x="1633" y="654"/>
                    </a:lnTo>
                    <a:lnTo>
                      <a:pt x="230" y="654"/>
                    </a:lnTo>
                    <a:close/>
                    <a:moveTo>
                      <a:pt x="207" y="629"/>
                    </a:moveTo>
                    <a:lnTo>
                      <a:pt x="1658" y="629"/>
                    </a:lnTo>
                    <a:lnTo>
                      <a:pt x="1658" y="843"/>
                    </a:lnTo>
                    <a:lnTo>
                      <a:pt x="207" y="843"/>
                    </a:lnTo>
                    <a:lnTo>
                      <a:pt x="207" y="629"/>
                    </a:lnTo>
                    <a:close/>
                    <a:moveTo>
                      <a:pt x="230" y="304"/>
                    </a:moveTo>
                    <a:lnTo>
                      <a:pt x="230" y="453"/>
                    </a:lnTo>
                    <a:lnTo>
                      <a:pt x="1633" y="453"/>
                    </a:lnTo>
                    <a:lnTo>
                      <a:pt x="1633" y="304"/>
                    </a:lnTo>
                    <a:lnTo>
                      <a:pt x="230" y="304"/>
                    </a:lnTo>
                    <a:close/>
                    <a:moveTo>
                      <a:pt x="207" y="281"/>
                    </a:moveTo>
                    <a:lnTo>
                      <a:pt x="1658" y="281"/>
                    </a:lnTo>
                    <a:lnTo>
                      <a:pt x="1658" y="477"/>
                    </a:lnTo>
                    <a:lnTo>
                      <a:pt x="207" y="477"/>
                    </a:lnTo>
                    <a:lnTo>
                      <a:pt x="207" y="281"/>
                    </a:lnTo>
                    <a:close/>
                    <a:moveTo>
                      <a:pt x="257" y="0"/>
                    </a:moveTo>
                    <a:lnTo>
                      <a:pt x="1608" y="0"/>
                    </a:lnTo>
                    <a:lnTo>
                      <a:pt x="1649" y="4"/>
                    </a:lnTo>
                    <a:lnTo>
                      <a:pt x="1689" y="13"/>
                    </a:lnTo>
                    <a:lnTo>
                      <a:pt x="1725" y="27"/>
                    </a:lnTo>
                    <a:lnTo>
                      <a:pt x="1759" y="45"/>
                    </a:lnTo>
                    <a:lnTo>
                      <a:pt x="1789" y="68"/>
                    </a:lnTo>
                    <a:lnTo>
                      <a:pt x="1814" y="95"/>
                    </a:lnTo>
                    <a:lnTo>
                      <a:pt x="1835" y="125"/>
                    </a:lnTo>
                    <a:lnTo>
                      <a:pt x="1851" y="158"/>
                    </a:lnTo>
                    <a:lnTo>
                      <a:pt x="1861" y="193"/>
                    </a:lnTo>
                    <a:lnTo>
                      <a:pt x="1864" y="230"/>
                    </a:lnTo>
                    <a:lnTo>
                      <a:pt x="1864" y="3426"/>
                    </a:lnTo>
                    <a:lnTo>
                      <a:pt x="1861" y="3464"/>
                    </a:lnTo>
                    <a:lnTo>
                      <a:pt x="1851" y="3500"/>
                    </a:lnTo>
                    <a:lnTo>
                      <a:pt x="1835" y="3532"/>
                    </a:lnTo>
                    <a:lnTo>
                      <a:pt x="1814" y="3562"/>
                    </a:lnTo>
                    <a:lnTo>
                      <a:pt x="1789" y="3588"/>
                    </a:lnTo>
                    <a:lnTo>
                      <a:pt x="1759" y="3612"/>
                    </a:lnTo>
                    <a:lnTo>
                      <a:pt x="1725" y="3630"/>
                    </a:lnTo>
                    <a:lnTo>
                      <a:pt x="1689" y="3644"/>
                    </a:lnTo>
                    <a:lnTo>
                      <a:pt x="1649" y="3653"/>
                    </a:lnTo>
                    <a:lnTo>
                      <a:pt x="1608" y="3656"/>
                    </a:lnTo>
                    <a:lnTo>
                      <a:pt x="257" y="3656"/>
                    </a:lnTo>
                    <a:lnTo>
                      <a:pt x="215" y="3653"/>
                    </a:lnTo>
                    <a:lnTo>
                      <a:pt x="176" y="3644"/>
                    </a:lnTo>
                    <a:lnTo>
                      <a:pt x="139" y="3630"/>
                    </a:lnTo>
                    <a:lnTo>
                      <a:pt x="105" y="3612"/>
                    </a:lnTo>
                    <a:lnTo>
                      <a:pt x="75" y="3588"/>
                    </a:lnTo>
                    <a:lnTo>
                      <a:pt x="49" y="3562"/>
                    </a:lnTo>
                    <a:lnTo>
                      <a:pt x="28" y="3532"/>
                    </a:lnTo>
                    <a:lnTo>
                      <a:pt x="13" y="3500"/>
                    </a:lnTo>
                    <a:lnTo>
                      <a:pt x="3" y="3464"/>
                    </a:lnTo>
                    <a:lnTo>
                      <a:pt x="0" y="3426"/>
                    </a:lnTo>
                    <a:lnTo>
                      <a:pt x="0" y="2875"/>
                    </a:lnTo>
                    <a:lnTo>
                      <a:pt x="24" y="2875"/>
                    </a:lnTo>
                    <a:lnTo>
                      <a:pt x="24" y="3426"/>
                    </a:lnTo>
                    <a:lnTo>
                      <a:pt x="27" y="3460"/>
                    </a:lnTo>
                    <a:lnTo>
                      <a:pt x="36" y="3492"/>
                    </a:lnTo>
                    <a:lnTo>
                      <a:pt x="49" y="3521"/>
                    </a:lnTo>
                    <a:lnTo>
                      <a:pt x="69" y="3547"/>
                    </a:lnTo>
                    <a:lnTo>
                      <a:pt x="93" y="3572"/>
                    </a:lnTo>
                    <a:lnTo>
                      <a:pt x="119" y="3593"/>
                    </a:lnTo>
                    <a:lnTo>
                      <a:pt x="150" y="3609"/>
                    </a:lnTo>
                    <a:lnTo>
                      <a:pt x="184" y="3622"/>
                    </a:lnTo>
                    <a:lnTo>
                      <a:pt x="219" y="3629"/>
                    </a:lnTo>
                    <a:lnTo>
                      <a:pt x="257" y="3632"/>
                    </a:lnTo>
                    <a:lnTo>
                      <a:pt x="1608" y="3632"/>
                    </a:lnTo>
                    <a:lnTo>
                      <a:pt x="1645" y="3629"/>
                    </a:lnTo>
                    <a:lnTo>
                      <a:pt x="1681" y="3622"/>
                    </a:lnTo>
                    <a:lnTo>
                      <a:pt x="1714" y="3609"/>
                    </a:lnTo>
                    <a:lnTo>
                      <a:pt x="1744" y="3593"/>
                    </a:lnTo>
                    <a:lnTo>
                      <a:pt x="1772" y="3572"/>
                    </a:lnTo>
                    <a:lnTo>
                      <a:pt x="1795" y="3547"/>
                    </a:lnTo>
                    <a:lnTo>
                      <a:pt x="1814" y="3521"/>
                    </a:lnTo>
                    <a:lnTo>
                      <a:pt x="1829" y="3492"/>
                    </a:lnTo>
                    <a:lnTo>
                      <a:pt x="1837" y="3460"/>
                    </a:lnTo>
                    <a:lnTo>
                      <a:pt x="1840" y="3426"/>
                    </a:lnTo>
                    <a:lnTo>
                      <a:pt x="1840" y="230"/>
                    </a:lnTo>
                    <a:lnTo>
                      <a:pt x="1837" y="197"/>
                    </a:lnTo>
                    <a:lnTo>
                      <a:pt x="1829" y="166"/>
                    </a:lnTo>
                    <a:lnTo>
                      <a:pt x="1814" y="136"/>
                    </a:lnTo>
                    <a:lnTo>
                      <a:pt x="1795" y="109"/>
                    </a:lnTo>
                    <a:lnTo>
                      <a:pt x="1772" y="85"/>
                    </a:lnTo>
                    <a:lnTo>
                      <a:pt x="1744" y="65"/>
                    </a:lnTo>
                    <a:lnTo>
                      <a:pt x="1714" y="48"/>
                    </a:lnTo>
                    <a:lnTo>
                      <a:pt x="1681" y="36"/>
                    </a:lnTo>
                    <a:lnTo>
                      <a:pt x="1645" y="28"/>
                    </a:lnTo>
                    <a:lnTo>
                      <a:pt x="1608" y="25"/>
                    </a:lnTo>
                    <a:lnTo>
                      <a:pt x="257" y="25"/>
                    </a:lnTo>
                    <a:lnTo>
                      <a:pt x="219" y="28"/>
                    </a:lnTo>
                    <a:lnTo>
                      <a:pt x="184" y="36"/>
                    </a:lnTo>
                    <a:lnTo>
                      <a:pt x="150" y="48"/>
                    </a:lnTo>
                    <a:lnTo>
                      <a:pt x="119" y="65"/>
                    </a:lnTo>
                    <a:lnTo>
                      <a:pt x="93" y="85"/>
                    </a:lnTo>
                    <a:lnTo>
                      <a:pt x="69" y="109"/>
                    </a:lnTo>
                    <a:lnTo>
                      <a:pt x="49" y="136"/>
                    </a:lnTo>
                    <a:lnTo>
                      <a:pt x="36" y="166"/>
                    </a:lnTo>
                    <a:lnTo>
                      <a:pt x="27" y="197"/>
                    </a:lnTo>
                    <a:lnTo>
                      <a:pt x="24" y="230"/>
                    </a:lnTo>
                    <a:lnTo>
                      <a:pt x="24" y="1070"/>
                    </a:lnTo>
                    <a:lnTo>
                      <a:pt x="0" y="1070"/>
                    </a:lnTo>
                    <a:lnTo>
                      <a:pt x="0" y="230"/>
                    </a:lnTo>
                    <a:lnTo>
                      <a:pt x="3" y="193"/>
                    </a:lnTo>
                    <a:lnTo>
                      <a:pt x="13" y="158"/>
                    </a:lnTo>
                    <a:lnTo>
                      <a:pt x="28" y="125"/>
                    </a:lnTo>
                    <a:lnTo>
                      <a:pt x="49" y="95"/>
                    </a:lnTo>
                    <a:lnTo>
                      <a:pt x="75" y="68"/>
                    </a:lnTo>
                    <a:lnTo>
                      <a:pt x="105" y="45"/>
                    </a:lnTo>
                    <a:lnTo>
                      <a:pt x="139" y="27"/>
                    </a:lnTo>
                    <a:lnTo>
                      <a:pt x="176" y="13"/>
                    </a:lnTo>
                    <a:lnTo>
                      <a:pt x="215" y="4"/>
                    </a:lnTo>
                    <a:lnTo>
                      <a:pt x="257"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20" name="Freeform 35"/>
              <p:cNvSpPr>
                <a:spLocks noEditPoints="1" noChangeArrowheads="1"/>
              </p:cNvSpPr>
              <p:nvPr/>
            </p:nvSpPr>
            <p:spPr bwMode="auto">
              <a:xfrm>
                <a:off x="0" y="172"/>
                <a:ext cx="233" cy="309"/>
              </a:xfrm>
              <a:custGeom>
                <a:avLst/>
                <a:gdLst>
                  <a:gd name="T0" fmla="*/ 1383 w 1401"/>
                  <a:gd name="T1" fmla="*/ 47 h 1851"/>
                  <a:gd name="T2" fmla="*/ 33 w 1401"/>
                  <a:gd name="T3" fmla="*/ 1612 h 1851"/>
                  <a:gd name="T4" fmla="*/ 1381 w 1401"/>
                  <a:gd name="T5" fmla="*/ 1831 h 1851"/>
                  <a:gd name="T6" fmla="*/ 1383 w 1401"/>
                  <a:gd name="T7" fmla="*/ 47 h 1851"/>
                  <a:gd name="T8" fmla="*/ 1401 w 1401"/>
                  <a:gd name="T9" fmla="*/ 0 h 1851"/>
                  <a:gd name="T10" fmla="*/ 1401 w 1401"/>
                  <a:gd name="T11" fmla="*/ 23 h 1851"/>
                  <a:gd name="T12" fmla="*/ 1399 w 1401"/>
                  <a:gd name="T13" fmla="*/ 1841 h 1851"/>
                  <a:gd name="T14" fmla="*/ 1399 w 1401"/>
                  <a:gd name="T15" fmla="*/ 1851 h 1851"/>
                  <a:gd name="T16" fmla="*/ 1389 w 1401"/>
                  <a:gd name="T17" fmla="*/ 1850 h 1851"/>
                  <a:gd name="T18" fmla="*/ 16 w 1401"/>
                  <a:gd name="T19" fmla="*/ 1627 h 1851"/>
                  <a:gd name="T20" fmla="*/ 0 w 1401"/>
                  <a:gd name="T21" fmla="*/ 1625 h 1851"/>
                  <a:gd name="T22" fmla="*/ 10 w 1401"/>
                  <a:gd name="T23" fmla="*/ 1613 h 1851"/>
                  <a:gd name="T24" fmla="*/ 1385 w 1401"/>
                  <a:gd name="T25" fmla="*/ 18 h 1851"/>
                  <a:gd name="T26" fmla="*/ 1401 w 1401"/>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1"/>
                  <a:gd name="T43" fmla="*/ 0 h 1851"/>
                  <a:gd name="T44" fmla="*/ 1401 w 1401"/>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1" h="1851">
                    <a:moveTo>
                      <a:pt x="1383" y="47"/>
                    </a:moveTo>
                    <a:lnTo>
                      <a:pt x="33" y="1612"/>
                    </a:lnTo>
                    <a:lnTo>
                      <a:pt x="1381" y="1831"/>
                    </a:lnTo>
                    <a:lnTo>
                      <a:pt x="1383" y="47"/>
                    </a:lnTo>
                    <a:close/>
                    <a:moveTo>
                      <a:pt x="1401" y="0"/>
                    </a:moveTo>
                    <a:lnTo>
                      <a:pt x="1401" y="23"/>
                    </a:lnTo>
                    <a:lnTo>
                      <a:pt x="1399" y="1841"/>
                    </a:lnTo>
                    <a:lnTo>
                      <a:pt x="1399" y="1851"/>
                    </a:lnTo>
                    <a:lnTo>
                      <a:pt x="1389" y="1850"/>
                    </a:lnTo>
                    <a:lnTo>
                      <a:pt x="16" y="1627"/>
                    </a:lnTo>
                    <a:lnTo>
                      <a:pt x="0" y="1625"/>
                    </a:lnTo>
                    <a:lnTo>
                      <a:pt x="10" y="1613"/>
                    </a:lnTo>
                    <a:lnTo>
                      <a:pt x="1385" y="18"/>
                    </a:lnTo>
                    <a:lnTo>
                      <a:pt x="1401"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21" name="Freeform 36"/>
              <p:cNvSpPr>
                <a:spLocks noEditPoints="1" noChangeArrowheads="1"/>
              </p:cNvSpPr>
              <p:nvPr/>
            </p:nvSpPr>
            <p:spPr bwMode="auto">
              <a:xfrm>
                <a:off x="233" y="172"/>
                <a:ext cx="233" cy="309"/>
              </a:xfrm>
              <a:custGeom>
                <a:avLst/>
                <a:gdLst>
                  <a:gd name="T0" fmla="*/ 18 w 1402"/>
                  <a:gd name="T1" fmla="*/ 47 h 1851"/>
                  <a:gd name="T2" fmla="*/ 20 w 1402"/>
                  <a:gd name="T3" fmla="*/ 1831 h 1851"/>
                  <a:gd name="T4" fmla="*/ 1369 w 1402"/>
                  <a:gd name="T5" fmla="*/ 1612 h 1851"/>
                  <a:gd name="T6" fmla="*/ 18 w 1402"/>
                  <a:gd name="T7" fmla="*/ 47 h 1851"/>
                  <a:gd name="T8" fmla="*/ 0 w 1402"/>
                  <a:gd name="T9" fmla="*/ 0 h 1851"/>
                  <a:gd name="T10" fmla="*/ 16 w 1402"/>
                  <a:gd name="T11" fmla="*/ 18 h 1851"/>
                  <a:gd name="T12" fmla="*/ 1392 w 1402"/>
                  <a:gd name="T13" fmla="*/ 1613 h 1851"/>
                  <a:gd name="T14" fmla="*/ 1402 w 1402"/>
                  <a:gd name="T15" fmla="*/ 1625 h 1851"/>
                  <a:gd name="T16" fmla="*/ 1387 w 1402"/>
                  <a:gd name="T17" fmla="*/ 1627 h 1851"/>
                  <a:gd name="T18" fmla="*/ 13 w 1402"/>
                  <a:gd name="T19" fmla="*/ 1850 h 1851"/>
                  <a:gd name="T20" fmla="*/ 3 w 1402"/>
                  <a:gd name="T21" fmla="*/ 1851 h 1851"/>
                  <a:gd name="T22" fmla="*/ 3 w 1402"/>
                  <a:gd name="T23" fmla="*/ 1841 h 1851"/>
                  <a:gd name="T24" fmla="*/ 0 w 1402"/>
                  <a:gd name="T25" fmla="*/ 23 h 1851"/>
                  <a:gd name="T26" fmla="*/ 0 w 1402"/>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2"/>
                  <a:gd name="T43" fmla="*/ 0 h 1851"/>
                  <a:gd name="T44" fmla="*/ 1402 w 1402"/>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2" h="1851">
                    <a:moveTo>
                      <a:pt x="18" y="47"/>
                    </a:moveTo>
                    <a:lnTo>
                      <a:pt x="20" y="1831"/>
                    </a:lnTo>
                    <a:lnTo>
                      <a:pt x="1369" y="1612"/>
                    </a:lnTo>
                    <a:lnTo>
                      <a:pt x="18" y="47"/>
                    </a:lnTo>
                    <a:close/>
                    <a:moveTo>
                      <a:pt x="0" y="0"/>
                    </a:moveTo>
                    <a:lnTo>
                      <a:pt x="16" y="18"/>
                    </a:lnTo>
                    <a:lnTo>
                      <a:pt x="1392" y="1613"/>
                    </a:lnTo>
                    <a:lnTo>
                      <a:pt x="1402" y="1625"/>
                    </a:lnTo>
                    <a:lnTo>
                      <a:pt x="1387" y="1627"/>
                    </a:lnTo>
                    <a:lnTo>
                      <a:pt x="13" y="1850"/>
                    </a:lnTo>
                    <a:lnTo>
                      <a:pt x="3" y="1851"/>
                    </a:lnTo>
                    <a:lnTo>
                      <a:pt x="3" y="1841"/>
                    </a:lnTo>
                    <a:lnTo>
                      <a:pt x="0" y="23"/>
                    </a:lnTo>
                    <a:lnTo>
                      <a:pt x="0"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22" name="Freeform 37"/>
              <p:cNvSpPr>
                <a:spLocks noEditPoints="1" noChangeArrowheads="1"/>
              </p:cNvSpPr>
              <p:nvPr/>
            </p:nvSpPr>
            <p:spPr bwMode="auto">
              <a:xfrm>
                <a:off x="56" y="249"/>
                <a:ext cx="354" cy="186"/>
              </a:xfrm>
              <a:custGeom>
                <a:avLst/>
                <a:gdLst>
                  <a:gd name="T0" fmla="*/ 1388 w 2121"/>
                  <a:gd name="T1" fmla="*/ 938 h 1111"/>
                  <a:gd name="T2" fmla="*/ 1351 w 2121"/>
                  <a:gd name="T3" fmla="*/ 1085 h 1111"/>
                  <a:gd name="T4" fmla="*/ 1186 w 2121"/>
                  <a:gd name="T5" fmla="*/ 1085 h 1111"/>
                  <a:gd name="T6" fmla="*/ 1149 w 2121"/>
                  <a:gd name="T7" fmla="*/ 938 h 1111"/>
                  <a:gd name="T8" fmla="*/ 842 w 2121"/>
                  <a:gd name="T9" fmla="*/ 870 h 1111"/>
                  <a:gd name="T10" fmla="*/ 968 w 2121"/>
                  <a:gd name="T11" fmla="*/ 964 h 1111"/>
                  <a:gd name="T12" fmla="*/ 900 w 2121"/>
                  <a:gd name="T13" fmla="*/ 1099 h 1111"/>
                  <a:gd name="T14" fmla="*/ 741 w 2121"/>
                  <a:gd name="T15" fmla="*/ 1066 h 1111"/>
                  <a:gd name="T16" fmla="*/ 741 w 2121"/>
                  <a:gd name="T17" fmla="*/ 916 h 1111"/>
                  <a:gd name="T18" fmla="*/ 1658 w 2121"/>
                  <a:gd name="T19" fmla="*/ 811 h 1111"/>
                  <a:gd name="T20" fmla="*/ 1760 w 2121"/>
                  <a:gd name="T21" fmla="*/ 928 h 1111"/>
                  <a:gd name="T22" fmla="*/ 1658 w 2121"/>
                  <a:gd name="T23" fmla="*/ 1045 h 1111"/>
                  <a:gd name="T24" fmla="*/ 1510 w 2121"/>
                  <a:gd name="T25" fmla="*/ 980 h 1111"/>
                  <a:gd name="T26" fmla="*/ 1545 w 2121"/>
                  <a:gd name="T27" fmla="*/ 834 h 1111"/>
                  <a:gd name="T28" fmla="*/ 546 w 2121"/>
                  <a:gd name="T29" fmla="*/ 819 h 1111"/>
                  <a:gd name="T30" fmla="*/ 615 w 2121"/>
                  <a:gd name="T31" fmla="*/ 955 h 1111"/>
                  <a:gd name="T32" fmla="*/ 489 w 2121"/>
                  <a:gd name="T33" fmla="*/ 1048 h 1111"/>
                  <a:gd name="T34" fmla="*/ 363 w 2121"/>
                  <a:gd name="T35" fmla="*/ 955 h 1111"/>
                  <a:gd name="T36" fmla="*/ 432 w 2121"/>
                  <a:gd name="T37" fmla="*/ 819 h 1111"/>
                  <a:gd name="T38" fmla="*/ 2071 w 2121"/>
                  <a:gd name="T39" fmla="*/ 791 h 1111"/>
                  <a:gd name="T40" fmla="*/ 2108 w 2121"/>
                  <a:gd name="T41" fmla="*/ 940 h 1111"/>
                  <a:gd name="T42" fmla="*/ 1958 w 2121"/>
                  <a:gd name="T43" fmla="*/ 1007 h 1111"/>
                  <a:gd name="T44" fmla="*/ 1856 w 2121"/>
                  <a:gd name="T45" fmla="*/ 887 h 1111"/>
                  <a:gd name="T46" fmla="*/ 1958 w 2121"/>
                  <a:gd name="T47" fmla="*/ 767 h 1111"/>
                  <a:gd name="T48" fmla="*/ 235 w 2121"/>
                  <a:gd name="T49" fmla="*/ 809 h 1111"/>
                  <a:gd name="T50" fmla="*/ 235 w 2121"/>
                  <a:gd name="T51" fmla="*/ 964 h 1111"/>
                  <a:gd name="T52" fmla="*/ 74 w 2121"/>
                  <a:gd name="T53" fmla="*/ 997 h 1111"/>
                  <a:gd name="T54" fmla="*/ 4 w 2121"/>
                  <a:gd name="T55" fmla="*/ 858 h 1111"/>
                  <a:gd name="T56" fmla="*/ 132 w 2121"/>
                  <a:gd name="T57" fmla="*/ 764 h 1111"/>
                  <a:gd name="T58" fmla="*/ 1388 w 2121"/>
                  <a:gd name="T59" fmla="*/ 471 h 1111"/>
                  <a:gd name="T60" fmla="*/ 1351 w 2121"/>
                  <a:gd name="T61" fmla="*/ 618 h 1111"/>
                  <a:gd name="T62" fmla="*/ 1186 w 2121"/>
                  <a:gd name="T63" fmla="*/ 618 h 1111"/>
                  <a:gd name="T64" fmla="*/ 1149 w 2121"/>
                  <a:gd name="T65" fmla="*/ 471 h 1111"/>
                  <a:gd name="T66" fmla="*/ 842 w 2121"/>
                  <a:gd name="T67" fmla="*/ 404 h 1111"/>
                  <a:gd name="T68" fmla="*/ 968 w 2121"/>
                  <a:gd name="T69" fmla="*/ 497 h 1111"/>
                  <a:gd name="T70" fmla="*/ 900 w 2121"/>
                  <a:gd name="T71" fmla="*/ 631 h 1111"/>
                  <a:gd name="T72" fmla="*/ 741 w 2121"/>
                  <a:gd name="T73" fmla="*/ 599 h 1111"/>
                  <a:gd name="T74" fmla="*/ 741 w 2121"/>
                  <a:gd name="T75" fmla="*/ 449 h 1111"/>
                  <a:gd name="T76" fmla="*/ 1658 w 2121"/>
                  <a:gd name="T77" fmla="*/ 388 h 1111"/>
                  <a:gd name="T78" fmla="*/ 1760 w 2121"/>
                  <a:gd name="T79" fmla="*/ 504 h 1111"/>
                  <a:gd name="T80" fmla="*/ 1658 w 2121"/>
                  <a:gd name="T81" fmla="*/ 622 h 1111"/>
                  <a:gd name="T82" fmla="*/ 1510 w 2121"/>
                  <a:gd name="T83" fmla="*/ 558 h 1111"/>
                  <a:gd name="T84" fmla="*/ 1545 w 2121"/>
                  <a:gd name="T85" fmla="*/ 411 h 1111"/>
                  <a:gd name="T86" fmla="*/ 558 w 2121"/>
                  <a:gd name="T87" fmla="*/ 397 h 1111"/>
                  <a:gd name="T88" fmla="*/ 628 w 2121"/>
                  <a:gd name="T89" fmla="*/ 532 h 1111"/>
                  <a:gd name="T90" fmla="*/ 502 w 2121"/>
                  <a:gd name="T91" fmla="*/ 624 h 1111"/>
                  <a:gd name="T92" fmla="*/ 376 w 2121"/>
                  <a:gd name="T93" fmla="*/ 532 h 1111"/>
                  <a:gd name="T94" fmla="*/ 445 w 2121"/>
                  <a:gd name="T95" fmla="*/ 397 h 1111"/>
                  <a:gd name="T96" fmla="*/ 1351 w 2121"/>
                  <a:gd name="T97" fmla="*/ 26 h 1111"/>
                  <a:gd name="T98" fmla="*/ 1388 w 2121"/>
                  <a:gd name="T99" fmla="*/ 173 h 1111"/>
                  <a:gd name="T100" fmla="*/ 1238 w 2121"/>
                  <a:gd name="T101" fmla="*/ 236 h 1111"/>
                  <a:gd name="T102" fmla="*/ 1136 w 2121"/>
                  <a:gd name="T103" fmla="*/ 120 h 1111"/>
                  <a:gd name="T104" fmla="*/ 1238 w 2121"/>
                  <a:gd name="T105" fmla="*/ 3 h 1111"/>
                  <a:gd name="T106" fmla="*/ 943 w 2121"/>
                  <a:gd name="T107" fmla="*/ 44 h 1111"/>
                  <a:gd name="T108" fmla="*/ 943 w 2121"/>
                  <a:gd name="T109" fmla="*/ 195 h 1111"/>
                  <a:gd name="T110" fmla="*/ 785 w 2121"/>
                  <a:gd name="T111" fmla="*/ 227 h 1111"/>
                  <a:gd name="T112" fmla="*/ 717 w 2121"/>
                  <a:gd name="T113" fmla="*/ 92 h 1111"/>
                  <a:gd name="T114" fmla="*/ 842 w 2121"/>
                  <a:gd name="T115" fmla="*/ 0 h 11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21"/>
                  <a:gd name="T175" fmla="*/ 0 h 1111"/>
                  <a:gd name="T176" fmla="*/ 2121 w 2121"/>
                  <a:gd name="T177" fmla="*/ 1111 h 11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21" h="1111">
                    <a:moveTo>
                      <a:pt x="1269" y="870"/>
                    </a:moveTo>
                    <a:lnTo>
                      <a:pt x="1299" y="874"/>
                    </a:lnTo>
                    <a:lnTo>
                      <a:pt x="1327" y="883"/>
                    </a:lnTo>
                    <a:lnTo>
                      <a:pt x="1351" y="897"/>
                    </a:lnTo>
                    <a:lnTo>
                      <a:pt x="1372" y="916"/>
                    </a:lnTo>
                    <a:lnTo>
                      <a:pt x="1388" y="938"/>
                    </a:lnTo>
                    <a:lnTo>
                      <a:pt x="1398" y="964"/>
                    </a:lnTo>
                    <a:lnTo>
                      <a:pt x="1401" y="991"/>
                    </a:lnTo>
                    <a:lnTo>
                      <a:pt x="1398" y="1018"/>
                    </a:lnTo>
                    <a:lnTo>
                      <a:pt x="1388" y="1043"/>
                    </a:lnTo>
                    <a:lnTo>
                      <a:pt x="1372" y="1066"/>
                    </a:lnTo>
                    <a:lnTo>
                      <a:pt x="1351" y="1085"/>
                    </a:lnTo>
                    <a:lnTo>
                      <a:pt x="1327" y="1099"/>
                    </a:lnTo>
                    <a:lnTo>
                      <a:pt x="1299" y="1108"/>
                    </a:lnTo>
                    <a:lnTo>
                      <a:pt x="1269" y="1111"/>
                    </a:lnTo>
                    <a:lnTo>
                      <a:pt x="1238" y="1108"/>
                    </a:lnTo>
                    <a:lnTo>
                      <a:pt x="1210" y="1099"/>
                    </a:lnTo>
                    <a:lnTo>
                      <a:pt x="1186" y="1085"/>
                    </a:lnTo>
                    <a:lnTo>
                      <a:pt x="1165" y="1066"/>
                    </a:lnTo>
                    <a:lnTo>
                      <a:pt x="1149" y="1043"/>
                    </a:lnTo>
                    <a:lnTo>
                      <a:pt x="1139" y="1018"/>
                    </a:lnTo>
                    <a:lnTo>
                      <a:pt x="1136" y="991"/>
                    </a:lnTo>
                    <a:lnTo>
                      <a:pt x="1139" y="964"/>
                    </a:lnTo>
                    <a:lnTo>
                      <a:pt x="1149" y="938"/>
                    </a:lnTo>
                    <a:lnTo>
                      <a:pt x="1165" y="916"/>
                    </a:lnTo>
                    <a:lnTo>
                      <a:pt x="1186" y="897"/>
                    </a:lnTo>
                    <a:lnTo>
                      <a:pt x="1210" y="883"/>
                    </a:lnTo>
                    <a:lnTo>
                      <a:pt x="1238" y="874"/>
                    </a:lnTo>
                    <a:lnTo>
                      <a:pt x="1269" y="870"/>
                    </a:lnTo>
                    <a:close/>
                    <a:moveTo>
                      <a:pt x="842" y="870"/>
                    </a:moveTo>
                    <a:lnTo>
                      <a:pt x="872" y="874"/>
                    </a:lnTo>
                    <a:lnTo>
                      <a:pt x="900" y="883"/>
                    </a:lnTo>
                    <a:lnTo>
                      <a:pt x="923" y="897"/>
                    </a:lnTo>
                    <a:lnTo>
                      <a:pt x="943" y="916"/>
                    </a:lnTo>
                    <a:lnTo>
                      <a:pt x="958" y="938"/>
                    </a:lnTo>
                    <a:lnTo>
                      <a:pt x="968" y="964"/>
                    </a:lnTo>
                    <a:lnTo>
                      <a:pt x="972" y="991"/>
                    </a:lnTo>
                    <a:lnTo>
                      <a:pt x="968" y="1018"/>
                    </a:lnTo>
                    <a:lnTo>
                      <a:pt x="958" y="1043"/>
                    </a:lnTo>
                    <a:lnTo>
                      <a:pt x="943" y="1066"/>
                    </a:lnTo>
                    <a:lnTo>
                      <a:pt x="923" y="1085"/>
                    </a:lnTo>
                    <a:lnTo>
                      <a:pt x="900" y="1099"/>
                    </a:lnTo>
                    <a:lnTo>
                      <a:pt x="872" y="1108"/>
                    </a:lnTo>
                    <a:lnTo>
                      <a:pt x="842" y="1111"/>
                    </a:lnTo>
                    <a:lnTo>
                      <a:pt x="813" y="1108"/>
                    </a:lnTo>
                    <a:lnTo>
                      <a:pt x="785" y="1099"/>
                    </a:lnTo>
                    <a:lnTo>
                      <a:pt x="761" y="1085"/>
                    </a:lnTo>
                    <a:lnTo>
                      <a:pt x="741" y="1066"/>
                    </a:lnTo>
                    <a:lnTo>
                      <a:pt x="727" y="1043"/>
                    </a:lnTo>
                    <a:lnTo>
                      <a:pt x="717" y="1018"/>
                    </a:lnTo>
                    <a:lnTo>
                      <a:pt x="713" y="991"/>
                    </a:lnTo>
                    <a:lnTo>
                      <a:pt x="717" y="964"/>
                    </a:lnTo>
                    <a:lnTo>
                      <a:pt x="727" y="938"/>
                    </a:lnTo>
                    <a:lnTo>
                      <a:pt x="741" y="916"/>
                    </a:lnTo>
                    <a:lnTo>
                      <a:pt x="761" y="897"/>
                    </a:lnTo>
                    <a:lnTo>
                      <a:pt x="785" y="883"/>
                    </a:lnTo>
                    <a:lnTo>
                      <a:pt x="813" y="874"/>
                    </a:lnTo>
                    <a:lnTo>
                      <a:pt x="842" y="870"/>
                    </a:lnTo>
                    <a:close/>
                    <a:moveTo>
                      <a:pt x="1628" y="807"/>
                    </a:moveTo>
                    <a:lnTo>
                      <a:pt x="1658" y="811"/>
                    </a:lnTo>
                    <a:lnTo>
                      <a:pt x="1686" y="819"/>
                    </a:lnTo>
                    <a:lnTo>
                      <a:pt x="1712" y="834"/>
                    </a:lnTo>
                    <a:lnTo>
                      <a:pt x="1732" y="853"/>
                    </a:lnTo>
                    <a:lnTo>
                      <a:pt x="1747" y="875"/>
                    </a:lnTo>
                    <a:lnTo>
                      <a:pt x="1757" y="900"/>
                    </a:lnTo>
                    <a:lnTo>
                      <a:pt x="1760" y="928"/>
                    </a:lnTo>
                    <a:lnTo>
                      <a:pt x="1757" y="955"/>
                    </a:lnTo>
                    <a:lnTo>
                      <a:pt x="1747" y="980"/>
                    </a:lnTo>
                    <a:lnTo>
                      <a:pt x="1732" y="1002"/>
                    </a:lnTo>
                    <a:lnTo>
                      <a:pt x="1712" y="1021"/>
                    </a:lnTo>
                    <a:lnTo>
                      <a:pt x="1686" y="1036"/>
                    </a:lnTo>
                    <a:lnTo>
                      <a:pt x="1658" y="1045"/>
                    </a:lnTo>
                    <a:lnTo>
                      <a:pt x="1628" y="1048"/>
                    </a:lnTo>
                    <a:lnTo>
                      <a:pt x="1598" y="1045"/>
                    </a:lnTo>
                    <a:lnTo>
                      <a:pt x="1570" y="1036"/>
                    </a:lnTo>
                    <a:lnTo>
                      <a:pt x="1545" y="1021"/>
                    </a:lnTo>
                    <a:lnTo>
                      <a:pt x="1525" y="1002"/>
                    </a:lnTo>
                    <a:lnTo>
                      <a:pt x="1510" y="980"/>
                    </a:lnTo>
                    <a:lnTo>
                      <a:pt x="1500" y="955"/>
                    </a:lnTo>
                    <a:lnTo>
                      <a:pt x="1495" y="928"/>
                    </a:lnTo>
                    <a:lnTo>
                      <a:pt x="1500" y="900"/>
                    </a:lnTo>
                    <a:lnTo>
                      <a:pt x="1510" y="875"/>
                    </a:lnTo>
                    <a:lnTo>
                      <a:pt x="1525" y="853"/>
                    </a:lnTo>
                    <a:lnTo>
                      <a:pt x="1545" y="834"/>
                    </a:lnTo>
                    <a:lnTo>
                      <a:pt x="1570" y="819"/>
                    </a:lnTo>
                    <a:lnTo>
                      <a:pt x="1598" y="811"/>
                    </a:lnTo>
                    <a:lnTo>
                      <a:pt x="1628" y="807"/>
                    </a:lnTo>
                    <a:close/>
                    <a:moveTo>
                      <a:pt x="489" y="807"/>
                    </a:moveTo>
                    <a:lnTo>
                      <a:pt x="518" y="811"/>
                    </a:lnTo>
                    <a:lnTo>
                      <a:pt x="546" y="819"/>
                    </a:lnTo>
                    <a:lnTo>
                      <a:pt x="570" y="834"/>
                    </a:lnTo>
                    <a:lnTo>
                      <a:pt x="590" y="853"/>
                    </a:lnTo>
                    <a:lnTo>
                      <a:pt x="606" y="875"/>
                    </a:lnTo>
                    <a:lnTo>
                      <a:pt x="615" y="900"/>
                    </a:lnTo>
                    <a:lnTo>
                      <a:pt x="618" y="928"/>
                    </a:lnTo>
                    <a:lnTo>
                      <a:pt x="615" y="955"/>
                    </a:lnTo>
                    <a:lnTo>
                      <a:pt x="606" y="980"/>
                    </a:lnTo>
                    <a:lnTo>
                      <a:pt x="590" y="1002"/>
                    </a:lnTo>
                    <a:lnTo>
                      <a:pt x="570" y="1021"/>
                    </a:lnTo>
                    <a:lnTo>
                      <a:pt x="546" y="1036"/>
                    </a:lnTo>
                    <a:lnTo>
                      <a:pt x="518" y="1045"/>
                    </a:lnTo>
                    <a:lnTo>
                      <a:pt x="489" y="1048"/>
                    </a:lnTo>
                    <a:lnTo>
                      <a:pt x="459" y="1045"/>
                    </a:lnTo>
                    <a:lnTo>
                      <a:pt x="432" y="1036"/>
                    </a:lnTo>
                    <a:lnTo>
                      <a:pt x="408" y="1021"/>
                    </a:lnTo>
                    <a:lnTo>
                      <a:pt x="388" y="1002"/>
                    </a:lnTo>
                    <a:lnTo>
                      <a:pt x="373" y="980"/>
                    </a:lnTo>
                    <a:lnTo>
                      <a:pt x="363" y="955"/>
                    </a:lnTo>
                    <a:lnTo>
                      <a:pt x="360" y="928"/>
                    </a:lnTo>
                    <a:lnTo>
                      <a:pt x="363" y="900"/>
                    </a:lnTo>
                    <a:lnTo>
                      <a:pt x="373" y="875"/>
                    </a:lnTo>
                    <a:lnTo>
                      <a:pt x="388" y="853"/>
                    </a:lnTo>
                    <a:lnTo>
                      <a:pt x="408" y="834"/>
                    </a:lnTo>
                    <a:lnTo>
                      <a:pt x="432" y="819"/>
                    </a:lnTo>
                    <a:lnTo>
                      <a:pt x="459" y="811"/>
                    </a:lnTo>
                    <a:lnTo>
                      <a:pt x="489" y="807"/>
                    </a:lnTo>
                    <a:close/>
                    <a:moveTo>
                      <a:pt x="1988" y="764"/>
                    </a:moveTo>
                    <a:lnTo>
                      <a:pt x="2019" y="767"/>
                    </a:lnTo>
                    <a:lnTo>
                      <a:pt x="2047" y="776"/>
                    </a:lnTo>
                    <a:lnTo>
                      <a:pt x="2071" y="791"/>
                    </a:lnTo>
                    <a:lnTo>
                      <a:pt x="2092" y="809"/>
                    </a:lnTo>
                    <a:lnTo>
                      <a:pt x="2108" y="833"/>
                    </a:lnTo>
                    <a:lnTo>
                      <a:pt x="2118" y="858"/>
                    </a:lnTo>
                    <a:lnTo>
                      <a:pt x="2121" y="887"/>
                    </a:lnTo>
                    <a:lnTo>
                      <a:pt x="2118" y="915"/>
                    </a:lnTo>
                    <a:lnTo>
                      <a:pt x="2108" y="940"/>
                    </a:lnTo>
                    <a:lnTo>
                      <a:pt x="2092" y="964"/>
                    </a:lnTo>
                    <a:lnTo>
                      <a:pt x="2071" y="982"/>
                    </a:lnTo>
                    <a:lnTo>
                      <a:pt x="2047" y="997"/>
                    </a:lnTo>
                    <a:lnTo>
                      <a:pt x="2019" y="1007"/>
                    </a:lnTo>
                    <a:lnTo>
                      <a:pt x="1988" y="1010"/>
                    </a:lnTo>
                    <a:lnTo>
                      <a:pt x="1958" y="1007"/>
                    </a:lnTo>
                    <a:lnTo>
                      <a:pt x="1930" y="997"/>
                    </a:lnTo>
                    <a:lnTo>
                      <a:pt x="1906" y="982"/>
                    </a:lnTo>
                    <a:lnTo>
                      <a:pt x="1885" y="964"/>
                    </a:lnTo>
                    <a:lnTo>
                      <a:pt x="1869" y="940"/>
                    </a:lnTo>
                    <a:lnTo>
                      <a:pt x="1859" y="915"/>
                    </a:lnTo>
                    <a:lnTo>
                      <a:pt x="1856" y="887"/>
                    </a:lnTo>
                    <a:lnTo>
                      <a:pt x="1859" y="858"/>
                    </a:lnTo>
                    <a:lnTo>
                      <a:pt x="1869" y="833"/>
                    </a:lnTo>
                    <a:lnTo>
                      <a:pt x="1885" y="809"/>
                    </a:lnTo>
                    <a:lnTo>
                      <a:pt x="1906" y="791"/>
                    </a:lnTo>
                    <a:lnTo>
                      <a:pt x="1930" y="776"/>
                    </a:lnTo>
                    <a:lnTo>
                      <a:pt x="1958" y="767"/>
                    </a:lnTo>
                    <a:lnTo>
                      <a:pt x="1988" y="764"/>
                    </a:lnTo>
                    <a:close/>
                    <a:moveTo>
                      <a:pt x="132" y="764"/>
                    </a:moveTo>
                    <a:lnTo>
                      <a:pt x="163" y="767"/>
                    </a:lnTo>
                    <a:lnTo>
                      <a:pt x="191" y="776"/>
                    </a:lnTo>
                    <a:lnTo>
                      <a:pt x="215" y="791"/>
                    </a:lnTo>
                    <a:lnTo>
                      <a:pt x="235" y="809"/>
                    </a:lnTo>
                    <a:lnTo>
                      <a:pt x="252" y="833"/>
                    </a:lnTo>
                    <a:lnTo>
                      <a:pt x="261" y="858"/>
                    </a:lnTo>
                    <a:lnTo>
                      <a:pt x="265" y="887"/>
                    </a:lnTo>
                    <a:lnTo>
                      <a:pt x="261" y="915"/>
                    </a:lnTo>
                    <a:lnTo>
                      <a:pt x="252" y="940"/>
                    </a:lnTo>
                    <a:lnTo>
                      <a:pt x="235" y="964"/>
                    </a:lnTo>
                    <a:lnTo>
                      <a:pt x="215" y="982"/>
                    </a:lnTo>
                    <a:lnTo>
                      <a:pt x="191" y="997"/>
                    </a:lnTo>
                    <a:lnTo>
                      <a:pt x="163" y="1007"/>
                    </a:lnTo>
                    <a:lnTo>
                      <a:pt x="132" y="1010"/>
                    </a:lnTo>
                    <a:lnTo>
                      <a:pt x="102" y="1007"/>
                    </a:lnTo>
                    <a:lnTo>
                      <a:pt x="74" y="997"/>
                    </a:lnTo>
                    <a:lnTo>
                      <a:pt x="49" y="982"/>
                    </a:lnTo>
                    <a:lnTo>
                      <a:pt x="29" y="964"/>
                    </a:lnTo>
                    <a:lnTo>
                      <a:pt x="13" y="940"/>
                    </a:lnTo>
                    <a:lnTo>
                      <a:pt x="4" y="915"/>
                    </a:lnTo>
                    <a:lnTo>
                      <a:pt x="0" y="887"/>
                    </a:lnTo>
                    <a:lnTo>
                      <a:pt x="4" y="858"/>
                    </a:lnTo>
                    <a:lnTo>
                      <a:pt x="13" y="833"/>
                    </a:lnTo>
                    <a:lnTo>
                      <a:pt x="29" y="809"/>
                    </a:lnTo>
                    <a:lnTo>
                      <a:pt x="49" y="791"/>
                    </a:lnTo>
                    <a:lnTo>
                      <a:pt x="74" y="776"/>
                    </a:lnTo>
                    <a:lnTo>
                      <a:pt x="102" y="767"/>
                    </a:lnTo>
                    <a:lnTo>
                      <a:pt x="132" y="764"/>
                    </a:lnTo>
                    <a:close/>
                    <a:moveTo>
                      <a:pt x="1269" y="404"/>
                    </a:moveTo>
                    <a:lnTo>
                      <a:pt x="1299" y="407"/>
                    </a:lnTo>
                    <a:lnTo>
                      <a:pt x="1327" y="416"/>
                    </a:lnTo>
                    <a:lnTo>
                      <a:pt x="1351" y="430"/>
                    </a:lnTo>
                    <a:lnTo>
                      <a:pt x="1372" y="449"/>
                    </a:lnTo>
                    <a:lnTo>
                      <a:pt x="1388" y="471"/>
                    </a:lnTo>
                    <a:lnTo>
                      <a:pt x="1398" y="497"/>
                    </a:lnTo>
                    <a:lnTo>
                      <a:pt x="1401" y="523"/>
                    </a:lnTo>
                    <a:lnTo>
                      <a:pt x="1398" y="551"/>
                    </a:lnTo>
                    <a:lnTo>
                      <a:pt x="1388" y="577"/>
                    </a:lnTo>
                    <a:lnTo>
                      <a:pt x="1372" y="599"/>
                    </a:lnTo>
                    <a:lnTo>
                      <a:pt x="1351" y="618"/>
                    </a:lnTo>
                    <a:lnTo>
                      <a:pt x="1327" y="631"/>
                    </a:lnTo>
                    <a:lnTo>
                      <a:pt x="1299" y="641"/>
                    </a:lnTo>
                    <a:lnTo>
                      <a:pt x="1269" y="643"/>
                    </a:lnTo>
                    <a:lnTo>
                      <a:pt x="1238" y="641"/>
                    </a:lnTo>
                    <a:lnTo>
                      <a:pt x="1210" y="631"/>
                    </a:lnTo>
                    <a:lnTo>
                      <a:pt x="1186" y="618"/>
                    </a:lnTo>
                    <a:lnTo>
                      <a:pt x="1165" y="599"/>
                    </a:lnTo>
                    <a:lnTo>
                      <a:pt x="1149" y="577"/>
                    </a:lnTo>
                    <a:lnTo>
                      <a:pt x="1139" y="551"/>
                    </a:lnTo>
                    <a:lnTo>
                      <a:pt x="1136" y="523"/>
                    </a:lnTo>
                    <a:lnTo>
                      <a:pt x="1139" y="497"/>
                    </a:lnTo>
                    <a:lnTo>
                      <a:pt x="1149" y="471"/>
                    </a:lnTo>
                    <a:lnTo>
                      <a:pt x="1165" y="449"/>
                    </a:lnTo>
                    <a:lnTo>
                      <a:pt x="1186" y="430"/>
                    </a:lnTo>
                    <a:lnTo>
                      <a:pt x="1210" y="416"/>
                    </a:lnTo>
                    <a:lnTo>
                      <a:pt x="1238" y="407"/>
                    </a:lnTo>
                    <a:lnTo>
                      <a:pt x="1269" y="404"/>
                    </a:lnTo>
                    <a:close/>
                    <a:moveTo>
                      <a:pt x="842" y="404"/>
                    </a:moveTo>
                    <a:lnTo>
                      <a:pt x="872" y="407"/>
                    </a:lnTo>
                    <a:lnTo>
                      <a:pt x="900" y="416"/>
                    </a:lnTo>
                    <a:lnTo>
                      <a:pt x="923" y="430"/>
                    </a:lnTo>
                    <a:lnTo>
                      <a:pt x="943" y="449"/>
                    </a:lnTo>
                    <a:lnTo>
                      <a:pt x="958" y="471"/>
                    </a:lnTo>
                    <a:lnTo>
                      <a:pt x="968" y="497"/>
                    </a:lnTo>
                    <a:lnTo>
                      <a:pt x="972" y="523"/>
                    </a:lnTo>
                    <a:lnTo>
                      <a:pt x="968" y="551"/>
                    </a:lnTo>
                    <a:lnTo>
                      <a:pt x="958" y="577"/>
                    </a:lnTo>
                    <a:lnTo>
                      <a:pt x="943" y="599"/>
                    </a:lnTo>
                    <a:lnTo>
                      <a:pt x="923" y="618"/>
                    </a:lnTo>
                    <a:lnTo>
                      <a:pt x="900" y="631"/>
                    </a:lnTo>
                    <a:lnTo>
                      <a:pt x="872" y="641"/>
                    </a:lnTo>
                    <a:lnTo>
                      <a:pt x="842" y="643"/>
                    </a:lnTo>
                    <a:lnTo>
                      <a:pt x="813" y="641"/>
                    </a:lnTo>
                    <a:lnTo>
                      <a:pt x="785" y="631"/>
                    </a:lnTo>
                    <a:lnTo>
                      <a:pt x="761" y="618"/>
                    </a:lnTo>
                    <a:lnTo>
                      <a:pt x="741" y="599"/>
                    </a:lnTo>
                    <a:lnTo>
                      <a:pt x="727" y="577"/>
                    </a:lnTo>
                    <a:lnTo>
                      <a:pt x="717" y="551"/>
                    </a:lnTo>
                    <a:lnTo>
                      <a:pt x="713" y="523"/>
                    </a:lnTo>
                    <a:lnTo>
                      <a:pt x="717" y="497"/>
                    </a:lnTo>
                    <a:lnTo>
                      <a:pt x="727" y="471"/>
                    </a:lnTo>
                    <a:lnTo>
                      <a:pt x="741" y="449"/>
                    </a:lnTo>
                    <a:lnTo>
                      <a:pt x="761" y="430"/>
                    </a:lnTo>
                    <a:lnTo>
                      <a:pt x="785" y="416"/>
                    </a:lnTo>
                    <a:lnTo>
                      <a:pt x="813" y="407"/>
                    </a:lnTo>
                    <a:lnTo>
                      <a:pt x="842" y="404"/>
                    </a:lnTo>
                    <a:close/>
                    <a:moveTo>
                      <a:pt x="1628" y="385"/>
                    </a:moveTo>
                    <a:lnTo>
                      <a:pt x="1658" y="388"/>
                    </a:lnTo>
                    <a:lnTo>
                      <a:pt x="1686" y="397"/>
                    </a:lnTo>
                    <a:lnTo>
                      <a:pt x="1712" y="411"/>
                    </a:lnTo>
                    <a:lnTo>
                      <a:pt x="1732" y="430"/>
                    </a:lnTo>
                    <a:lnTo>
                      <a:pt x="1747" y="452"/>
                    </a:lnTo>
                    <a:lnTo>
                      <a:pt x="1757" y="477"/>
                    </a:lnTo>
                    <a:lnTo>
                      <a:pt x="1760" y="504"/>
                    </a:lnTo>
                    <a:lnTo>
                      <a:pt x="1757" y="532"/>
                    </a:lnTo>
                    <a:lnTo>
                      <a:pt x="1747" y="558"/>
                    </a:lnTo>
                    <a:lnTo>
                      <a:pt x="1732" y="580"/>
                    </a:lnTo>
                    <a:lnTo>
                      <a:pt x="1712" y="599"/>
                    </a:lnTo>
                    <a:lnTo>
                      <a:pt x="1686" y="612"/>
                    </a:lnTo>
                    <a:lnTo>
                      <a:pt x="1658" y="622"/>
                    </a:lnTo>
                    <a:lnTo>
                      <a:pt x="1628" y="624"/>
                    </a:lnTo>
                    <a:lnTo>
                      <a:pt x="1598" y="622"/>
                    </a:lnTo>
                    <a:lnTo>
                      <a:pt x="1570" y="612"/>
                    </a:lnTo>
                    <a:lnTo>
                      <a:pt x="1545" y="599"/>
                    </a:lnTo>
                    <a:lnTo>
                      <a:pt x="1525" y="580"/>
                    </a:lnTo>
                    <a:lnTo>
                      <a:pt x="1510" y="558"/>
                    </a:lnTo>
                    <a:lnTo>
                      <a:pt x="1500" y="532"/>
                    </a:lnTo>
                    <a:lnTo>
                      <a:pt x="1495" y="504"/>
                    </a:lnTo>
                    <a:lnTo>
                      <a:pt x="1500" y="477"/>
                    </a:lnTo>
                    <a:lnTo>
                      <a:pt x="1510" y="452"/>
                    </a:lnTo>
                    <a:lnTo>
                      <a:pt x="1525" y="430"/>
                    </a:lnTo>
                    <a:lnTo>
                      <a:pt x="1545" y="411"/>
                    </a:lnTo>
                    <a:lnTo>
                      <a:pt x="1570" y="397"/>
                    </a:lnTo>
                    <a:lnTo>
                      <a:pt x="1598" y="388"/>
                    </a:lnTo>
                    <a:lnTo>
                      <a:pt x="1628" y="385"/>
                    </a:lnTo>
                    <a:close/>
                    <a:moveTo>
                      <a:pt x="502" y="385"/>
                    </a:moveTo>
                    <a:lnTo>
                      <a:pt x="531" y="388"/>
                    </a:lnTo>
                    <a:lnTo>
                      <a:pt x="558" y="397"/>
                    </a:lnTo>
                    <a:lnTo>
                      <a:pt x="582" y="411"/>
                    </a:lnTo>
                    <a:lnTo>
                      <a:pt x="602" y="430"/>
                    </a:lnTo>
                    <a:lnTo>
                      <a:pt x="618" y="452"/>
                    </a:lnTo>
                    <a:lnTo>
                      <a:pt x="628" y="477"/>
                    </a:lnTo>
                    <a:lnTo>
                      <a:pt x="631" y="504"/>
                    </a:lnTo>
                    <a:lnTo>
                      <a:pt x="628" y="532"/>
                    </a:lnTo>
                    <a:lnTo>
                      <a:pt x="618" y="558"/>
                    </a:lnTo>
                    <a:lnTo>
                      <a:pt x="602" y="580"/>
                    </a:lnTo>
                    <a:lnTo>
                      <a:pt x="582" y="599"/>
                    </a:lnTo>
                    <a:lnTo>
                      <a:pt x="558" y="612"/>
                    </a:lnTo>
                    <a:lnTo>
                      <a:pt x="531" y="622"/>
                    </a:lnTo>
                    <a:lnTo>
                      <a:pt x="502" y="624"/>
                    </a:lnTo>
                    <a:lnTo>
                      <a:pt x="472" y="622"/>
                    </a:lnTo>
                    <a:lnTo>
                      <a:pt x="445" y="612"/>
                    </a:lnTo>
                    <a:lnTo>
                      <a:pt x="421" y="599"/>
                    </a:lnTo>
                    <a:lnTo>
                      <a:pt x="401" y="580"/>
                    </a:lnTo>
                    <a:lnTo>
                      <a:pt x="385" y="558"/>
                    </a:lnTo>
                    <a:lnTo>
                      <a:pt x="376" y="532"/>
                    </a:lnTo>
                    <a:lnTo>
                      <a:pt x="372" y="504"/>
                    </a:lnTo>
                    <a:lnTo>
                      <a:pt x="376" y="477"/>
                    </a:lnTo>
                    <a:lnTo>
                      <a:pt x="385" y="452"/>
                    </a:lnTo>
                    <a:lnTo>
                      <a:pt x="401" y="430"/>
                    </a:lnTo>
                    <a:lnTo>
                      <a:pt x="421" y="411"/>
                    </a:lnTo>
                    <a:lnTo>
                      <a:pt x="445" y="397"/>
                    </a:lnTo>
                    <a:lnTo>
                      <a:pt x="472" y="388"/>
                    </a:lnTo>
                    <a:lnTo>
                      <a:pt x="502" y="385"/>
                    </a:lnTo>
                    <a:close/>
                    <a:moveTo>
                      <a:pt x="1269" y="0"/>
                    </a:moveTo>
                    <a:lnTo>
                      <a:pt x="1299" y="3"/>
                    </a:lnTo>
                    <a:lnTo>
                      <a:pt x="1327" y="12"/>
                    </a:lnTo>
                    <a:lnTo>
                      <a:pt x="1351" y="26"/>
                    </a:lnTo>
                    <a:lnTo>
                      <a:pt x="1372" y="44"/>
                    </a:lnTo>
                    <a:lnTo>
                      <a:pt x="1388" y="67"/>
                    </a:lnTo>
                    <a:lnTo>
                      <a:pt x="1398" y="92"/>
                    </a:lnTo>
                    <a:lnTo>
                      <a:pt x="1401" y="120"/>
                    </a:lnTo>
                    <a:lnTo>
                      <a:pt x="1398" y="147"/>
                    </a:lnTo>
                    <a:lnTo>
                      <a:pt x="1388" y="173"/>
                    </a:lnTo>
                    <a:lnTo>
                      <a:pt x="1372" y="195"/>
                    </a:lnTo>
                    <a:lnTo>
                      <a:pt x="1351" y="214"/>
                    </a:lnTo>
                    <a:lnTo>
                      <a:pt x="1327" y="227"/>
                    </a:lnTo>
                    <a:lnTo>
                      <a:pt x="1299" y="236"/>
                    </a:lnTo>
                    <a:lnTo>
                      <a:pt x="1269" y="239"/>
                    </a:lnTo>
                    <a:lnTo>
                      <a:pt x="1238" y="236"/>
                    </a:lnTo>
                    <a:lnTo>
                      <a:pt x="1210" y="227"/>
                    </a:lnTo>
                    <a:lnTo>
                      <a:pt x="1186" y="214"/>
                    </a:lnTo>
                    <a:lnTo>
                      <a:pt x="1165" y="195"/>
                    </a:lnTo>
                    <a:lnTo>
                      <a:pt x="1149" y="173"/>
                    </a:lnTo>
                    <a:lnTo>
                      <a:pt x="1139" y="147"/>
                    </a:lnTo>
                    <a:lnTo>
                      <a:pt x="1136" y="120"/>
                    </a:lnTo>
                    <a:lnTo>
                      <a:pt x="1139" y="92"/>
                    </a:lnTo>
                    <a:lnTo>
                      <a:pt x="1149" y="67"/>
                    </a:lnTo>
                    <a:lnTo>
                      <a:pt x="1165" y="44"/>
                    </a:lnTo>
                    <a:lnTo>
                      <a:pt x="1186" y="26"/>
                    </a:lnTo>
                    <a:lnTo>
                      <a:pt x="1210" y="12"/>
                    </a:lnTo>
                    <a:lnTo>
                      <a:pt x="1238" y="3"/>
                    </a:lnTo>
                    <a:lnTo>
                      <a:pt x="1269" y="0"/>
                    </a:lnTo>
                    <a:close/>
                    <a:moveTo>
                      <a:pt x="842" y="0"/>
                    </a:moveTo>
                    <a:lnTo>
                      <a:pt x="872" y="3"/>
                    </a:lnTo>
                    <a:lnTo>
                      <a:pt x="900" y="12"/>
                    </a:lnTo>
                    <a:lnTo>
                      <a:pt x="923" y="26"/>
                    </a:lnTo>
                    <a:lnTo>
                      <a:pt x="943" y="44"/>
                    </a:lnTo>
                    <a:lnTo>
                      <a:pt x="958" y="67"/>
                    </a:lnTo>
                    <a:lnTo>
                      <a:pt x="968" y="92"/>
                    </a:lnTo>
                    <a:lnTo>
                      <a:pt x="972" y="120"/>
                    </a:lnTo>
                    <a:lnTo>
                      <a:pt x="968" y="147"/>
                    </a:lnTo>
                    <a:lnTo>
                      <a:pt x="958" y="173"/>
                    </a:lnTo>
                    <a:lnTo>
                      <a:pt x="943" y="195"/>
                    </a:lnTo>
                    <a:lnTo>
                      <a:pt x="923" y="214"/>
                    </a:lnTo>
                    <a:lnTo>
                      <a:pt x="900" y="227"/>
                    </a:lnTo>
                    <a:lnTo>
                      <a:pt x="872" y="236"/>
                    </a:lnTo>
                    <a:lnTo>
                      <a:pt x="842" y="239"/>
                    </a:lnTo>
                    <a:lnTo>
                      <a:pt x="813" y="236"/>
                    </a:lnTo>
                    <a:lnTo>
                      <a:pt x="785" y="227"/>
                    </a:lnTo>
                    <a:lnTo>
                      <a:pt x="761" y="214"/>
                    </a:lnTo>
                    <a:lnTo>
                      <a:pt x="741" y="195"/>
                    </a:lnTo>
                    <a:lnTo>
                      <a:pt x="727" y="173"/>
                    </a:lnTo>
                    <a:lnTo>
                      <a:pt x="717" y="147"/>
                    </a:lnTo>
                    <a:lnTo>
                      <a:pt x="713" y="120"/>
                    </a:lnTo>
                    <a:lnTo>
                      <a:pt x="717" y="92"/>
                    </a:lnTo>
                    <a:lnTo>
                      <a:pt x="727" y="67"/>
                    </a:lnTo>
                    <a:lnTo>
                      <a:pt x="741" y="44"/>
                    </a:lnTo>
                    <a:lnTo>
                      <a:pt x="761" y="26"/>
                    </a:lnTo>
                    <a:lnTo>
                      <a:pt x="785" y="12"/>
                    </a:lnTo>
                    <a:lnTo>
                      <a:pt x="813" y="3"/>
                    </a:lnTo>
                    <a:lnTo>
                      <a:pt x="84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23" name="Freeform 38"/>
              <p:cNvSpPr>
                <a:spLocks noEditPoints="1" noChangeArrowheads="1"/>
              </p:cNvSpPr>
              <p:nvPr/>
            </p:nvSpPr>
            <p:spPr bwMode="auto">
              <a:xfrm>
                <a:off x="94" y="275"/>
                <a:ext cx="286" cy="141"/>
              </a:xfrm>
              <a:custGeom>
                <a:avLst/>
                <a:gdLst>
                  <a:gd name="T0" fmla="*/ 1003 w 1716"/>
                  <a:gd name="T1" fmla="*/ 510 h 845"/>
                  <a:gd name="T2" fmla="*/ 981 w 1716"/>
                  <a:gd name="T3" fmla="*/ 594 h 845"/>
                  <a:gd name="T4" fmla="*/ 920 w 1716"/>
                  <a:gd name="T5" fmla="*/ 688 h 845"/>
                  <a:gd name="T6" fmla="*/ 876 w 1716"/>
                  <a:gd name="T7" fmla="*/ 764 h 845"/>
                  <a:gd name="T8" fmla="*/ 960 w 1716"/>
                  <a:gd name="T9" fmla="*/ 797 h 845"/>
                  <a:gd name="T10" fmla="*/ 975 w 1716"/>
                  <a:gd name="T11" fmla="*/ 786 h 845"/>
                  <a:gd name="T12" fmla="*/ 970 w 1716"/>
                  <a:gd name="T13" fmla="*/ 771 h 845"/>
                  <a:gd name="T14" fmla="*/ 982 w 1716"/>
                  <a:gd name="T15" fmla="*/ 773 h 845"/>
                  <a:gd name="T16" fmla="*/ 981 w 1716"/>
                  <a:gd name="T17" fmla="*/ 774 h 845"/>
                  <a:gd name="T18" fmla="*/ 988 w 1716"/>
                  <a:gd name="T19" fmla="*/ 786 h 845"/>
                  <a:gd name="T20" fmla="*/ 1000 w 1716"/>
                  <a:gd name="T21" fmla="*/ 806 h 845"/>
                  <a:gd name="T22" fmla="*/ 988 w 1716"/>
                  <a:gd name="T23" fmla="*/ 813 h 845"/>
                  <a:gd name="T24" fmla="*/ 869 w 1716"/>
                  <a:gd name="T25" fmla="*/ 772 h 845"/>
                  <a:gd name="T26" fmla="*/ 770 w 1716"/>
                  <a:gd name="T27" fmla="*/ 800 h 845"/>
                  <a:gd name="T28" fmla="*/ 662 w 1716"/>
                  <a:gd name="T29" fmla="*/ 837 h 845"/>
                  <a:gd name="T30" fmla="*/ 622 w 1716"/>
                  <a:gd name="T31" fmla="*/ 845 h 845"/>
                  <a:gd name="T32" fmla="*/ 614 w 1716"/>
                  <a:gd name="T33" fmla="*/ 835 h 845"/>
                  <a:gd name="T34" fmla="*/ 619 w 1716"/>
                  <a:gd name="T35" fmla="*/ 831 h 845"/>
                  <a:gd name="T36" fmla="*/ 697 w 1716"/>
                  <a:gd name="T37" fmla="*/ 817 h 845"/>
                  <a:gd name="T38" fmla="*/ 795 w 1716"/>
                  <a:gd name="T39" fmla="*/ 774 h 845"/>
                  <a:gd name="T40" fmla="*/ 788 w 1716"/>
                  <a:gd name="T41" fmla="*/ 714 h 845"/>
                  <a:gd name="T42" fmla="*/ 703 w 1716"/>
                  <a:gd name="T43" fmla="*/ 612 h 845"/>
                  <a:gd name="T44" fmla="*/ 669 w 1716"/>
                  <a:gd name="T45" fmla="*/ 522 h 845"/>
                  <a:gd name="T46" fmla="*/ 678 w 1716"/>
                  <a:gd name="T47" fmla="*/ 466 h 845"/>
                  <a:gd name="T48" fmla="*/ 688 w 1716"/>
                  <a:gd name="T49" fmla="*/ 551 h 845"/>
                  <a:gd name="T50" fmla="*/ 729 w 1716"/>
                  <a:gd name="T51" fmla="*/ 632 h 845"/>
                  <a:gd name="T52" fmla="*/ 821 w 1716"/>
                  <a:gd name="T53" fmla="*/ 728 h 845"/>
                  <a:gd name="T54" fmla="*/ 912 w 1716"/>
                  <a:gd name="T55" fmla="*/ 680 h 845"/>
                  <a:gd name="T56" fmla="*/ 971 w 1716"/>
                  <a:gd name="T57" fmla="*/ 590 h 845"/>
                  <a:gd name="T58" fmla="*/ 992 w 1716"/>
                  <a:gd name="T59" fmla="*/ 510 h 845"/>
                  <a:gd name="T60" fmla="*/ 1003 w 1716"/>
                  <a:gd name="T61" fmla="*/ 458 h 845"/>
                  <a:gd name="T62" fmla="*/ 1116 w 1716"/>
                  <a:gd name="T63" fmla="*/ 441 h 845"/>
                  <a:gd name="T64" fmla="*/ 361 w 1716"/>
                  <a:gd name="T65" fmla="*/ 694 h 845"/>
                  <a:gd name="T66" fmla="*/ 1052 w 1716"/>
                  <a:gd name="T67" fmla="*/ 65 h 845"/>
                  <a:gd name="T68" fmla="*/ 524 w 1716"/>
                  <a:gd name="T69" fmla="*/ 44 h 845"/>
                  <a:gd name="T70" fmla="*/ 524 w 1716"/>
                  <a:gd name="T71" fmla="*/ 44 h 845"/>
                  <a:gd name="T72" fmla="*/ 610 w 1716"/>
                  <a:gd name="T73" fmla="*/ 733 h 845"/>
                  <a:gd name="T74" fmla="*/ 1708 w 1716"/>
                  <a:gd name="T75" fmla="*/ 687 h 845"/>
                  <a:gd name="T76" fmla="*/ 975 w 1716"/>
                  <a:gd name="T77" fmla="*/ 6 h 845"/>
                  <a:gd name="T78" fmla="*/ 916 w 1716"/>
                  <a:gd name="T79" fmla="*/ 61 h 845"/>
                  <a:gd name="T80" fmla="*/ 855 w 1716"/>
                  <a:gd name="T81" fmla="*/ 83 h 845"/>
                  <a:gd name="T82" fmla="*/ 770 w 1716"/>
                  <a:gd name="T83" fmla="*/ 82 h 845"/>
                  <a:gd name="T84" fmla="*/ 699 w 1716"/>
                  <a:gd name="T85" fmla="*/ 59 h 845"/>
                  <a:gd name="T86" fmla="*/ 686 w 1716"/>
                  <a:gd name="T87" fmla="*/ 40 h 845"/>
                  <a:gd name="T88" fmla="*/ 770 w 1716"/>
                  <a:gd name="T89" fmla="*/ 71 h 845"/>
                  <a:gd name="T90" fmla="*/ 855 w 1716"/>
                  <a:gd name="T91" fmla="*/ 72 h 845"/>
                  <a:gd name="T92" fmla="*/ 909 w 1716"/>
                  <a:gd name="T93" fmla="*/ 53 h 845"/>
                  <a:gd name="T94" fmla="*/ 966 w 1716"/>
                  <a:gd name="T95" fmla="*/ 0 h 8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16"/>
                  <a:gd name="T145" fmla="*/ 0 h 845"/>
                  <a:gd name="T146" fmla="*/ 1716 w 1716"/>
                  <a:gd name="T147" fmla="*/ 845 h 8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16" h="845">
                    <a:moveTo>
                      <a:pt x="1003" y="458"/>
                    </a:moveTo>
                    <a:lnTo>
                      <a:pt x="1004" y="476"/>
                    </a:lnTo>
                    <a:lnTo>
                      <a:pt x="1004" y="494"/>
                    </a:lnTo>
                    <a:lnTo>
                      <a:pt x="1003" y="510"/>
                    </a:lnTo>
                    <a:lnTo>
                      <a:pt x="1001" y="528"/>
                    </a:lnTo>
                    <a:lnTo>
                      <a:pt x="997" y="545"/>
                    </a:lnTo>
                    <a:lnTo>
                      <a:pt x="993" y="561"/>
                    </a:lnTo>
                    <a:lnTo>
                      <a:pt x="981" y="594"/>
                    </a:lnTo>
                    <a:lnTo>
                      <a:pt x="978" y="598"/>
                    </a:lnTo>
                    <a:lnTo>
                      <a:pt x="963" y="629"/>
                    </a:lnTo>
                    <a:lnTo>
                      <a:pt x="943" y="659"/>
                    </a:lnTo>
                    <a:lnTo>
                      <a:pt x="920" y="688"/>
                    </a:lnTo>
                    <a:lnTo>
                      <a:pt x="894" y="714"/>
                    </a:lnTo>
                    <a:lnTo>
                      <a:pt x="865" y="739"/>
                    </a:lnTo>
                    <a:lnTo>
                      <a:pt x="852" y="750"/>
                    </a:lnTo>
                    <a:lnTo>
                      <a:pt x="876" y="764"/>
                    </a:lnTo>
                    <a:lnTo>
                      <a:pt x="905" y="779"/>
                    </a:lnTo>
                    <a:lnTo>
                      <a:pt x="905" y="779"/>
                    </a:lnTo>
                    <a:lnTo>
                      <a:pt x="931" y="789"/>
                    </a:lnTo>
                    <a:lnTo>
                      <a:pt x="960" y="797"/>
                    </a:lnTo>
                    <a:lnTo>
                      <a:pt x="986" y="802"/>
                    </a:lnTo>
                    <a:lnTo>
                      <a:pt x="986" y="801"/>
                    </a:lnTo>
                    <a:lnTo>
                      <a:pt x="981" y="794"/>
                    </a:lnTo>
                    <a:lnTo>
                      <a:pt x="975" y="786"/>
                    </a:lnTo>
                    <a:lnTo>
                      <a:pt x="972" y="781"/>
                    </a:lnTo>
                    <a:lnTo>
                      <a:pt x="971" y="776"/>
                    </a:lnTo>
                    <a:lnTo>
                      <a:pt x="970" y="774"/>
                    </a:lnTo>
                    <a:lnTo>
                      <a:pt x="970" y="771"/>
                    </a:lnTo>
                    <a:lnTo>
                      <a:pt x="972" y="767"/>
                    </a:lnTo>
                    <a:lnTo>
                      <a:pt x="974" y="765"/>
                    </a:lnTo>
                    <a:lnTo>
                      <a:pt x="981" y="763"/>
                    </a:lnTo>
                    <a:lnTo>
                      <a:pt x="982" y="773"/>
                    </a:lnTo>
                    <a:lnTo>
                      <a:pt x="982" y="773"/>
                    </a:lnTo>
                    <a:lnTo>
                      <a:pt x="982" y="773"/>
                    </a:lnTo>
                    <a:lnTo>
                      <a:pt x="982" y="774"/>
                    </a:lnTo>
                    <a:lnTo>
                      <a:pt x="981" y="774"/>
                    </a:lnTo>
                    <a:lnTo>
                      <a:pt x="982" y="776"/>
                    </a:lnTo>
                    <a:lnTo>
                      <a:pt x="982" y="776"/>
                    </a:lnTo>
                    <a:lnTo>
                      <a:pt x="983" y="779"/>
                    </a:lnTo>
                    <a:lnTo>
                      <a:pt x="988" y="786"/>
                    </a:lnTo>
                    <a:lnTo>
                      <a:pt x="994" y="793"/>
                    </a:lnTo>
                    <a:lnTo>
                      <a:pt x="997" y="799"/>
                    </a:lnTo>
                    <a:lnTo>
                      <a:pt x="1000" y="803"/>
                    </a:lnTo>
                    <a:lnTo>
                      <a:pt x="1000" y="806"/>
                    </a:lnTo>
                    <a:lnTo>
                      <a:pt x="997" y="811"/>
                    </a:lnTo>
                    <a:lnTo>
                      <a:pt x="996" y="812"/>
                    </a:lnTo>
                    <a:lnTo>
                      <a:pt x="992" y="813"/>
                    </a:lnTo>
                    <a:lnTo>
                      <a:pt x="988" y="813"/>
                    </a:lnTo>
                    <a:lnTo>
                      <a:pt x="960" y="809"/>
                    </a:lnTo>
                    <a:lnTo>
                      <a:pt x="931" y="800"/>
                    </a:lnTo>
                    <a:lnTo>
                      <a:pt x="902" y="789"/>
                    </a:lnTo>
                    <a:lnTo>
                      <a:pt x="869" y="772"/>
                    </a:lnTo>
                    <a:lnTo>
                      <a:pt x="843" y="756"/>
                    </a:lnTo>
                    <a:lnTo>
                      <a:pt x="835" y="762"/>
                    </a:lnTo>
                    <a:lnTo>
                      <a:pt x="803" y="782"/>
                    </a:lnTo>
                    <a:lnTo>
                      <a:pt x="770" y="800"/>
                    </a:lnTo>
                    <a:lnTo>
                      <a:pt x="736" y="814"/>
                    </a:lnTo>
                    <a:lnTo>
                      <a:pt x="732" y="816"/>
                    </a:lnTo>
                    <a:lnTo>
                      <a:pt x="697" y="828"/>
                    </a:lnTo>
                    <a:lnTo>
                      <a:pt x="662" y="837"/>
                    </a:lnTo>
                    <a:lnTo>
                      <a:pt x="629" y="843"/>
                    </a:lnTo>
                    <a:lnTo>
                      <a:pt x="627" y="844"/>
                    </a:lnTo>
                    <a:lnTo>
                      <a:pt x="626" y="844"/>
                    </a:lnTo>
                    <a:lnTo>
                      <a:pt x="622" y="845"/>
                    </a:lnTo>
                    <a:lnTo>
                      <a:pt x="618" y="845"/>
                    </a:lnTo>
                    <a:lnTo>
                      <a:pt x="614" y="843"/>
                    </a:lnTo>
                    <a:lnTo>
                      <a:pt x="612" y="840"/>
                    </a:lnTo>
                    <a:lnTo>
                      <a:pt x="614" y="835"/>
                    </a:lnTo>
                    <a:lnTo>
                      <a:pt x="615" y="835"/>
                    </a:lnTo>
                    <a:lnTo>
                      <a:pt x="618" y="833"/>
                    </a:lnTo>
                    <a:lnTo>
                      <a:pt x="619" y="833"/>
                    </a:lnTo>
                    <a:lnTo>
                      <a:pt x="619" y="831"/>
                    </a:lnTo>
                    <a:lnTo>
                      <a:pt x="622" y="832"/>
                    </a:lnTo>
                    <a:lnTo>
                      <a:pt x="627" y="832"/>
                    </a:lnTo>
                    <a:lnTo>
                      <a:pt x="662" y="826"/>
                    </a:lnTo>
                    <a:lnTo>
                      <a:pt x="697" y="817"/>
                    </a:lnTo>
                    <a:lnTo>
                      <a:pt x="728" y="806"/>
                    </a:lnTo>
                    <a:lnTo>
                      <a:pt x="728" y="806"/>
                    </a:lnTo>
                    <a:lnTo>
                      <a:pt x="762" y="792"/>
                    </a:lnTo>
                    <a:lnTo>
                      <a:pt x="795" y="774"/>
                    </a:lnTo>
                    <a:lnTo>
                      <a:pt x="828" y="754"/>
                    </a:lnTo>
                    <a:lnTo>
                      <a:pt x="833" y="750"/>
                    </a:lnTo>
                    <a:lnTo>
                      <a:pt x="813" y="735"/>
                    </a:lnTo>
                    <a:lnTo>
                      <a:pt x="788" y="714"/>
                    </a:lnTo>
                    <a:lnTo>
                      <a:pt x="763" y="691"/>
                    </a:lnTo>
                    <a:lnTo>
                      <a:pt x="741" y="665"/>
                    </a:lnTo>
                    <a:lnTo>
                      <a:pt x="721" y="640"/>
                    </a:lnTo>
                    <a:lnTo>
                      <a:pt x="703" y="612"/>
                    </a:lnTo>
                    <a:lnTo>
                      <a:pt x="689" y="584"/>
                    </a:lnTo>
                    <a:lnTo>
                      <a:pt x="688" y="580"/>
                    </a:lnTo>
                    <a:lnTo>
                      <a:pt x="677" y="551"/>
                    </a:lnTo>
                    <a:lnTo>
                      <a:pt x="669" y="522"/>
                    </a:lnTo>
                    <a:lnTo>
                      <a:pt x="666" y="494"/>
                    </a:lnTo>
                    <a:lnTo>
                      <a:pt x="666" y="479"/>
                    </a:lnTo>
                    <a:lnTo>
                      <a:pt x="667" y="465"/>
                    </a:lnTo>
                    <a:lnTo>
                      <a:pt x="678" y="466"/>
                    </a:lnTo>
                    <a:lnTo>
                      <a:pt x="677" y="479"/>
                    </a:lnTo>
                    <a:lnTo>
                      <a:pt x="677" y="494"/>
                    </a:lnTo>
                    <a:lnTo>
                      <a:pt x="680" y="522"/>
                    </a:lnTo>
                    <a:lnTo>
                      <a:pt x="688" y="551"/>
                    </a:lnTo>
                    <a:lnTo>
                      <a:pt x="699" y="580"/>
                    </a:lnTo>
                    <a:lnTo>
                      <a:pt x="699" y="580"/>
                    </a:lnTo>
                    <a:lnTo>
                      <a:pt x="711" y="604"/>
                    </a:lnTo>
                    <a:lnTo>
                      <a:pt x="729" y="632"/>
                    </a:lnTo>
                    <a:lnTo>
                      <a:pt x="749" y="658"/>
                    </a:lnTo>
                    <a:lnTo>
                      <a:pt x="771" y="683"/>
                    </a:lnTo>
                    <a:lnTo>
                      <a:pt x="795" y="706"/>
                    </a:lnTo>
                    <a:lnTo>
                      <a:pt x="821" y="728"/>
                    </a:lnTo>
                    <a:lnTo>
                      <a:pt x="842" y="743"/>
                    </a:lnTo>
                    <a:lnTo>
                      <a:pt x="858" y="731"/>
                    </a:lnTo>
                    <a:lnTo>
                      <a:pt x="886" y="706"/>
                    </a:lnTo>
                    <a:lnTo>
                      <a:pt x="912" y="680"/>
                    </a:lnTo>
                    <a:lnTo>
                      <a:pt x="935" y="651"/>
                    </a:lnTo>
                    <a:lnTo>
                      <a:pt x="955" y="621"/>
                    </a:lnTo>
                    <a:lnTo>
                      <a:pt x="971" y="590"/>
                    </a:lnTo>
                    <a:lnTo>
                      <a:pt x="971" y="590"/>
                    </a:lnTo>
                    <a:lnTo>
                      <a:pt x="982" y="561"/>
                    </a:lnTo>
                    <a:lnTo>
                      <a:pt x="986" y="545"/>
                    </a:lnTo>
                    <a:lnTo>
                      <a:pt x="990" y="528"/>
                    </a:lnTo>
                    <a:lnTo>
                      <a:pt x="992" y="510"/>
                    </a:lnTo>
                    <a:lnTo>
                      <a:pt x="993" y="494"/>
                    </a:lnTo>
                    <a:lnTo>
                      <a:pt x="993" y="476"/>
                    </a:lnTo>
                    <a:lnTo>
                      <a:pt x="992" y="459"/>
                    </a:lnTo>
                    <a:lnTo>
                      <a:pt x="1003" y="458"/>
                    </a:lnTo>
                    <a:close/>
                    <a:moveTo>
                      <a:pt x="1125" y="435"/>
                    </a:moveTo>
                    <a:lnTo>
                      <a:pt x="1319" y="688"/>
                    </a:lnTo>
                    <a:lnTo>
                      <a:pt x="1310" y="694"/>
                    </a:lnTo>
                    <a:lnTo>
                      <a:pt x="1116" y="441"/>
                    </a:lnTo>
                    <a:lnTo>
                      <a:pt x="1125" y="435"/>
                    </a:lnTo>
                    <a:close/>
                    <a:moveTo>
                      <a:pt x="536" y="435"/>
                    </a:moveTo>
                    <a:lnTo>
                      <a:pt x="545" y="441"/>
                    </a:lnTo>
                    <a:lnTo>
                      <a:pt x="361" y="694"/>
                    </a:lnTo>
                    <a:lnTo>
                      <a:pt x="352" y="688"/>
                    </a:lnTo>
                    <a:lnTo>
                      <a:pt x="536" y="435"/>
                    </a:lnTo>
                    <a:close/>
                    <a:moveTo>
                      <a:pt x="1041" y="65"/>
                    </a:moveTo>
                    <a:lnTo>
                      <a:pt x="1052" y="65"/>
                    </a:lnTo>
                    <a:lnTo>
                      <a:pt x="1052" y="755"/>
                    </a:lnTo>
                    <a:lnTo>
                      <a:pt x="1041" y="755"/>
                    </a:lnTo>
                    <a:lnTo>
                      <a:pt x="1041" y="65"/>
                    </a:lnTo>
                    <a:close/>
                    <a:moveTo>
                      <a:pt x="524" y="44"/>
                    </a:moveTo>
                    <a:lnTo>
                      <a:pt x="532" y="52"/>
                    </a:lnTo>
                    <a:lnTo>
                      <a:pt x="8" y="650"/>
                    </a:lnTo>
                    <a:lnTo>
                      <a:pt x="0" y="642"/>
                    </a:lnTo>
                    <a:lnTo>
                      <a:pt x="524" y="44"/>
                    </a:lnTo>
                    <a:close/>
                    <a:moveTo>
                      <a:pt x="610" y="11"/>
                    </a:moveTo>
                    <a:lnTo>
                      <a:pt x="621" y="11"/>
                    </a:lnTo>
                    <a:lnTo>
                      <a:pt x="621" y="733"/>
                    </a:lnTo>
                    <a:lnTo>
                      <a:pt x="610" y="733"/>
                    </a:lnTo>
                    <a:lnTo>
                      <a:pt x="610" y="11"/>
                    </a:lnTo>
                    <a:close/>
                    <a:moveTo>
                      <a:pt x="1106" y="7"/>
                    </a:moveTo>
                    <a:lnTo>
                      <a:pt x="1716" y="679"/>
                    </a:lnTo>
                    <a:lnTo>
                      <a:pt x="1708" y="687"/>
                    </a:lnTo>
                    <a:lnTo>
                      <a:pt x="1098" y="14"/>
                    </a:lnTo>
                    <a:lnTo>
                      <a:pt x="1106" y="7"/>
                    </a:lnTo>
                    <a:close/>
                    <a:moveTo>
                      <a:pt x="966" y="0"/>
                    </a:moveTo>
                    <a:lnTo>
                      <a:pt x="975" y="6"/>
                    </a:lnTo>
                    <a:lnTo>
                      <a:pt x="962" y="22"/>
                    </a:lnTo>
                    <a:lnTo>
                      <a:pt x="949" y="38"/>
                    </a:lnTo>
                    <a:lnTo>
                      <a:pt x="933" y="50"/>
                    </a:lnTo>
                    <a:lnTo>
                      <a:pt x="916" y="61"/>
                    </a:lnTo>
                    <a:lnTo>
                      <a:pt x="899" y="70"/>
                    </a:lnTo>
                    <a:lnTo>
                      <a:pt x="894" y="71"/>
                    </a:lnTo>
                    <a:lnTo>
                      <a:pt x="875" y="78"/>
                    </a:lnTo>
                    <a:lnTo>
                      <a:pt x="855" y="83"/>
                    </a:lnTo>
                    <a:lnTo>
                      <a:pt x="834" y="85"/>
                    </a:lnTo>
                    <a:lnTo>
                      <a:pt x="813" y="86"/>
                    </a:lnTo>
                    <a:lnTo>
                      <a:pt x="792" y="85"/>
                    </a:lnTo>
                    <a:lnTo>
                      <a:pt x="770" y="82"/>
                    </a:lnTo>
                    <a:lnTo>
                      <a:pt x="748" y="77"/>
                    </a:lnTo>
                    <a:lnTo>
                      <a:pt x="726" y="70"/>
                    </a:lnTo>
                    <a:lnTo>
                      <a:pt x="721" y="68"/>
                    </a:lnTo>
                    <a:lnTo>
                      <a:pt x="699" y="59"/>
                    </a:lnTo>
                    <a:lnTo>
                      <a:pt x="678" y="48"/>
                    </a:lnTo>
                    <a:lnTo>
                      <a:pt x="657" y="34"/>
                    </a:lnTo>
                    <a:lnTo>
                      <a:pt x="663" y="25"/>
                    </a:lnTo>
                    <a:lnTo>
                      <a:pt x="686" y="40"/>
                    </a:lnTo>
                    <a:lnTo>
                      <a:pt x="707" y="51"/>
                    </a:lnTo>
                    <a:lnTo>
                      <a:pt x="728" y="60"/>
                    </a:lnTo>
                    <a:lnTo>
                      <a:pt x="748" y="65"/>
                    </a:lnTo>
                    <a:lnTo>
                      <a:pt x="770" y="71"/>
                    </a:lnTo>
                    <a:lnTo>
                      <a:pt x="792" y="74"/>
                    </a:lnTo>
                    <a:lnTo>
                      <a:pt x="813" y="75"/>
                    </a:lnTo>
                    <a:lnTo>
                      <a:pt x="834" y="74"/>
                    </a:lnTo>
                    <a:lnTo>
                      <a:pt x="855" y="72"/>
                    </a:lnTo>
                    <a:lnTo>
                      <a:pt x="875" y="67"/>
                    </a:lnTo>
                    <a:lnTo>
                      <a:pt x="894" y="60"/>
                    </a:lnTo>
                    <a:lnTo>
                      <a:pt x="894" y="61"/>
                    </a:lnTo>
                    <a:lnTo>
                      <a:pt x="909" y="53"/>
                    </a:lnTo>
                    <a:lnTo>
                      <a:pt x="925" y="42"/>
                    </a:lnTo>
                    <a:lnTo>
                      <a:pt x="941" y="30"/>
                    </a:lnTo>
                    <a:lnTo>
                      <a:pt x="954" y="14"/>
                    </a:lnTo>
                    <a:lnTo>
                      <a:pt x="966" y="0"/>
                    </a:lnTo>
                    <a:close/>
                  </a:path>
                </a:pathLst>
              </a:custGeom>
              <a:solidFill>
                <a:srgbClr val="237E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0524" name="Group 4"/>
          <p:cNvGrpSpPr>
            <a:grpSpLocks/>
          </p:cNvGrpSpPr>
          <p:nvPr/>
        </p:nvGrpSpPr>
        <p:grpSpPr bwMode="auto">
          <a:xfrm>
            <a:off x="7200900" y="3073400"/>
            <a:ext cx="1624013" cy="1244600"/>
            <a:chOff x="0" y="0"/>
            <a:chExt cx="1623047" cy="1244852"/>
          </a:xfrm>
        </p:grpSpPr>
        <p:sp>
          <p:nvSpPr>
            <p:cNvPr id="20525" name="Rectangle 91"/>
            <p:cNvSpPr>
              <a:spLocks noChangeArrowheads="1"/>
            </p:cNvSpPr>
            <p:nvPr/>
          </p:nvSpPr>
          <p:spPr bwMode="auto">
            <a:xfrm>
              <a:off x="0" y="868768"/>
              <a:ext cx="1623047" cy="376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Web Application Proxy</a:t>
              </a:r>
              <a:endParaRPr lang="zh-CN" altLang="en-US" sz="1100">
                <a:solidFill>
                  <a:srgbClr val="FFFFFF"/>
                </a:solidFill>
                <a:latin typeface="方正兰亭细黑_GBK" charset="-122"/>
                <a:ea typeface="方正兰亭细黑_GBK" charset="-122"/>
                <a:sym typeface="方正兰亭细黑_GBK" charset="-122"/>
              </a:endParaRPr>
            </a:p>
            <a:p>
              <a:pPr algn="ctr"/>
              <a:r>
                <a:rPr lang="en-US" sz="1100">
                  <a:solidFill>
                    <a:srgbClr val="FFFFFF"/>
                  </a:solidFill>
                  <a:latin typeface="方正兰亭细黑_GBK" charset="-122"/>
                  <a:ea typeface="方正兰亭细黑_GBK" charset="-122"/>
                  <a:sym typeface="方正兰亭细黑_GBK" charset="-122"/>
                </a:rPr>
                <a:t>(includes ADFS Proxy)</a:t>
              </a:r>
              <a:endParaRPr lang="zh-CN" altLang="en-US">
                <a:latin typeface="方正兰亭细黑_GBK" charset="-122"/>
                <a:ea typeface="方正兰亭细黑_GBK" charset="-122"/>
                <a:sym typeface="方正兰亭细黑_GBK" charset="-122"/>
              </a:endParaRPr>
            </a:p>
          </p:txBody>
        </p:sp>
        <p:grpSp>
          <p:nvGrpSpPr>
            <p:cNvPr id="20526" name="Group 3"/>
            <p:cNvGrpSpPr>
              <a:grpSpLocks/>
            </p:cNvGrpSpPr>
            <p:nvPr/>
          </p:nvGrpSpPr>
          <p:grpSpPr bwMode="auto">
            <a:xfrm>
              <a:off x="394134" y="0"/>
              <a:ext cx="626677" cy="809804"/>
              <a:chOff x="0" y="0"/>
              <a:chExt cx="626677" cy="809804"/>
            </a:xfrm>
          </p:grpSpPr>
          <p:sp>
            <p:nvSpPr>
              <p:cNvPr id="20527" name="Freeform 7"/>
              <p:cNvSpPr>
                <a:spLocks noEditPoints="1" noChangeArrowheads="1"/>
              </p:cNvSpPr>
              <p:nvPr/>
            </p:nvSpPr>
            <p:spPr bwMode="auto">
              <a:xfrm>
                <a:off x="208100" y="0"/>
                <a:ext cx="418577" cy="809804"/>
              </a:xfrm>
              <a:custGeom>
                <a:avLst/>
                <a:gdLst>
                  <a:gd name="T0" fmla="*/ 1513 w 1760"/>
                  <a:gd name="T1" fmla="*/ 2946 h 3403"/>
                  <a:gd name="T2" fmla="*/ 1569 w 1760"/>
                  <a:gd name="T3" fmla="*/ 3116 h 3403"/>
                  <a:gd name="T4" fmla="*/ 247 w 1760"/>
                  <a:gd name="T5" fmla="*/ 2748 h 3403"/>
                  <a:gd name="T6" fmla="*/ 191 w 1760"/>
                  <a:gd name="T7" fmla="*/ 2632 h 3403"/>
                  <a:gd name="T8" fmla="*/ 191 w 1760"/>
                  <a:gd name="T9" fmla="*/ 2632 h 3403"/>
                  <a:gd name="T10" fmla="*/ 191 w 1760"/>
                  <a:gd name="T11" fmla="*/ 2546 h 3403"/>
                  <a:gd name="T12" fmla="*/ 455 w 1760"/>
                  <a:gd name="T13" fmla="*/ 2490 h 3403"/>
                  <a:gd name="T14" fmla="*/ 191 w 1760"/>
                  <a:gd name="T15" fmla="*/ 622 h 3403"/>
                  <a:gd name="T16" fmla="*/ 266 w 1760"/>
                  <a:gd name="T17" fmla="*/ 797 h 3403"/>
                  <a:gd name="T18" fmla="*/ 247 w 1760"/>
                  <a:gd name="T19" fmla="*/ 825 h 3403"/>
                  <a:gd name="T20" fmla="*/ 1507 w 1760"/>
                  <a:gd name="T21" fmla="*/ 0 h 3403"/>
                  <a:gd name="T22" fmla="*/ 1579 w 1760"/>
                  <a:gd name="T23" fmla="*/ 9 h 3403"/>
                  <a:gd name="T24" fmla="*/ 1644 w 1760"/>
                  <a:gd name="T25" fmla="*/ 36 h 3403"/>
                  <a:gd name="T26" fmla="*/ 1715 w 1760"/>
                  <a:gd name="T27" fmla="*/ 96 h 3403"/>
                  <a:gd name="T28" fmla="*/ 1749 w 1760"/>
                  <a:gd name="T29" fmla="*/ 158 h 3403"/>
                  <a:gd name="T30" fmla="*/ 1760 w 1760"/>
                  <a:gd name="T31" fmla="*/ 207 h 3403"/>
                  <a:gd name="T32" fmla="*/ 1759 w 1760"/>
                  <a:gd name="T33" fmla="*/ 3201 h 3403"/>
                  <a:gd name="T34" fmla="*/ 1742 w 1760"/>
                  <a:gd name="T35" fmla="*/ 3264 h 3403"/>
                  <a:gd name="T36" fmla="*/ 1701 w 1760"/>
                  <a:gd name="T37" fmla="*/ 3322 h 3403"/>
                  <a:gd name="T38" fmla="*/ 1625 w 1760"/>
                  <a:gd name="T39" fmla="*/ 3377 h 3403"/>
                  <a:gd name="T40" fmla="*/ 1558 w 1760"/>
                  <a:gd name="T41" fmla="*/ 3399 h 3403"/>
                  <a:gd name="T42" fmla="*/ 254 w 1760"/>
                  <a:gd name="T43" fmla="*/ 3403 h 3403"/>
                  <a:gd name="T44" fmla="*/ 181 w 1760"/>
                  <a:gd name="T45" fmla="*/ 3394 h 3403"/>
                  <a:gd name="T46" fmla="*/ 116 w 1760"/>
                  <a:gd name="T47" fmla="*/ 3367 h 3403"/>
                  <a:gd name="T48" fmla="*/ 60 w 1760"/>
                  <a:gd name="T49" fmla="*/ 3322 h 3403"/>
                  <a:gd name="T50" fmla="*/ 19 w 1760"/>
                  <a:gd name="T51" fmla="*/ 3264 h 3403"/>
                  <a:gd name="T52" fmla="*/ 2 w 1760"/>
                  <a:gd name="T53" fmla="*/ 3201 h 3403"/>
                  <a:gd name="T54" fmla="*/ 56 w 1760"/>
                  <a:gd name="T55" fmla="*/ 2500 h 3403"/>
                  <a:gd name="T56" fmla="*/ 60 w 1760"/>
                  <a:gd name="T57" fmla="*/ 3210 h 3403"/>
                  <a:gd name="T58" fmla="*/ 80 w 1760"/>
                  <a:gd name="T59" fmla="*/ 3259 h 3403"/>
                  <a:gd name="T60" fmla="*/ 125 w 1760"/>
                  <a:gd name="T61" fmla="*/ 3305 h 3403"/>
                  <a:gd name="T62" fmla="*/ 197 w 1760"/>
                  <a:gd name="T63" fmla="*/ 3340 h 3403"/>
                  <a:gd name="T64" fmla="*/ 232 w 1760"/>
                  <a:gd name="T65" fmla="*/ 3346 h 3403"/>
                  <a:gd name="T66" fmla="*/ 1528 w 1760"/>
                  <a:gd name="T67" fmla="*/ 3346 h 3403"/>
                  <a:gd name="T68" fmla="*/ 1584 w 1760"/>
                  <a:gd name="T69" fmla="*/ 3333 h 3403"/>
                  <a:gd name="T70" fmla="*/ 1647 w 1760"/>
                  <a:gd name="T71" fmla="*/ 3297 h 3403"/>
                  <a:gd name="T72" fmla="*/ 1690 w 1760"/>
                  <a:gd name="T73" fmla="*/ 3242 h 3403"/>
                  <a:gd name="T74" fmla="*/ 1704 w 1760"/>
                  <a:gd name="T75" fmla="*/ 3189 h 3403"/>
                  <a:gd name="T76" fmla="*/ 1704 w 1760"/>
                  <a:gd name="T77" fmla="*/ 214 h 3403"/>
                  <a:gd name="T78" fmla="*/ 1697 w 1760"/>
                  <a:gd name="T79" fmla="*/ 179 h 3403"/>
                  <a:gd name="T80" fmla="*/ 1662 w 1760"/>
                  <a:gd name="T81" fmla="*/ 120 h 3403"/>
                  <a:gd name="T82" fmla="*/ 1603 w 1760"/>
                  <a:gd name="T83" fmla="*/ 78 h 3403"/>
                  <a:gd name="T84" fmla="*/ 1546 w 1760"/>
                  <a:gd name="T85" fmla="*/ 59 h 3403"/>
                  <a:gd name="T86" fmla="*/ 254 w 1760"/>
                  <a:gd name="T87" fmla="*/ 56 h 3403"/>
                  <a:gd name="T88" fmla="*/ 197 w 1760"/>
                  <a:gd name="T89" fmla="*/ 63 h 3403"/>
                  <a:gd name="T90" fmla="*/ 138 w 1760"/>
                  <a:gd name="T91" fmla="*/ 88 h 3403"/>
                  <a:gd name="T92" fmla="*/ 86 w 1760"/>
                  <a:gd name="T93" fmla="*/ 136 h 3403"/>
                  <a:gd name="T94" fmla="*/ 64 w 1760"/>
                  <a:gd name="T95" fmla="*/ 179 h 3403"/>
                  <a:gd name="T96" fmla="*/ 56 w 1760"/>
                  <a:gd name="T97" fmla="*/ 228 h 3403"/>
                  <a:gd name="T98" fmla="*/ 1 w 1760"/>
                  <a:gd name="T99" fmla="*/ 207 h 3403"/>
                  <a:gd name="T100" fmla="*/ 12 w 1760"/>
                  <a:gd name="T101" fmla="*/ 158 h 3403"/>
                  <a:gd name="T102" fmla="*/ 46 w 1760"/>
                  <a:gd name="T103" fmla="*/ 96 h 3403"/>
                  <a:gd name="T104" fmla="*/ 99 w 1760"/>
                  <a:gd name="T105" fmla="*/ 48 h 3403"/>
                  <a:gd name="T106" fmla="*/ 175 w 1760"/>
                  <a:gd name="T107" fmla="*/ 11 h 3403"/>
                  <a:gd name="T108" fmla="*/ 232 w 1760"/>
                  <a:gd name="T109" fmla="*/ 1 h 34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60"/>
                  <a:gd name="T166" fmla="*/ 0 h 3403"/>
                  <a:gd name="T167" fmla="*/ 1760 w 1760"/>
                  <a:gd name="T168" fmla="*/ 3403 h 34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60" h="3403">
                    <a:moveTo>
                      <a:pt x="247" y="2946"/>
                    </a:moveTo>
                    <a:lnTo>
                      <a:pt x="247" y="3060"/>
                    </a:lnTo>
                    <a:lnTo>
                      <a:pt x="1513" y="3060"/>
                    </a:lnTo>
                    <a:lnTo>
                      <a:pt x="1513" y="2946"/>
                    </a:lnTo>
                    <a:lnTo>
                      <a:pt x="247" y="2946"/>
                    </a:lnTo>
                    <a:close/>
                    <a:moveTo>
                      <a:pt x="191" y="2890"/>
                    </a:moveTo>
                    <a:lnTo>
                      <a:pt x="1569" y="2890"/>
                    </a:lnTo>
                    <a:lnTo>
                      <a:pt x="1569" y="3116"/>
                    </a:lnTo>
                    <a:lnTo>
                      <a:pt x="191" y="3116"/>
                    </a:lnTo>
                    <a:lnTo>
                      <a:pt x="191" y="2890"/>
                    </a:lnTo>
                    <a:close/>
                    <a:moveTo>
                      <a:pt x="247" y="2688"/>
                    </a:moveTo>
                    <a:lnTo>
                      <a:pt x="247" y="2748"/>
                    </a:lnTo>
                    <a:lnTo>
                      <a:pt x="455" y="2748"/>
                    </a:lnTo>
                    <a:lnTo>
                      <a:pt x="455" y="2688"/>
                    </a:lnTo>
                    <a:lnTo>
                      <a:pt x="247" y="2688"/>
                    </a:lnTo>
                    <a:close/>
                    <a:moveTo>
                      <a:pt x="191" y="2632"/>
                    </a:moveTo>
                    <a:lnTo>
                      <a:pt x="511" y="2632"/>
                    </a:lnTo>
                    <a:lnTo>
                      <a:pt x="511" y="2804"/>
                    </a:lnTo>
                    <a:lnTo>
                      <a:pt x="191" y="2804"/>
                    </a:lnTo>
                    <a:lnTo>
                      <a:pt x="191" y="2632"/>
                    </a:lnTo>
                    <a:close/>
                    <a:moveTo>
                      <a:pt x="367" y="2373"/>
                    </a:moveTo>
                    <a:lnTo>
                      <a:pt x="511" y="2373"/>
                    </a:lnTo>
                    <a:lnTo>
                      <a:pt x="511" y="2546"/>
                    </a:lnTo>
                    <a:lnTo>
                      <a:pt x="191" y="2546"/>
                    </a:lnTo>
                    <a:lnTo>
                      <a:pt x="191" y="2452"/>
                    </a:lnTo>
                    <a:lnTo>
                      <a:pt x="247" y="2452"/>
                    </a:lnTo>
                    <a:lnTo>
                      <a:pt x="247" y="2490"/>
                    </a:lnTo>
                    <a:lnTo>
                      <a:pt x="455" y="2490"/>
                    </a:lnTo>
                    <a:lnTo>
                      <a:pt x="455" y="2429"/>
                    </a:lnTo>
                    <a:lnTo>
                      <a:pt x="367" y="2429"/>
                    </a:lnTo>
                    <a:lnTo>
                      <a:pt x="367" y="2373"/>
                    </a:lnTo>
                    <a:close/>
                    <a:moveTo>
                      <a:pt x="191" y="622"/>
                    </a:moveTo>
                    <a:lnTo>
                      <a:pt x="1569" y="622"/>
                    </a:lnTo>
                    <a:lnTo>
                      <a:pt x="1569" y="853"/>
                    </a:lnTo>
                    <a:lnTo>
                      <a:pt x="266" y="853"/>
                    </a:lnTo>
                    <a:lnTo>
                      <a:pt x="266" y="797"/>
                    </a:lnTo>
                    <a:lnTo>
                      <a:pt x="1513" y="797"/>
                    </a:lnTo>
                    <a:lnTo>
                      <a:pt x="1513" y="678"/>
                    </a:lnTo>
                    <a:lnTo>
                      <a:pt x="247" y="678"/>
                    </a:lnTo>
                    <a:lnTo>
                      <a:pt x="247" y="825"/>
                    </a:lnTo>
                    <a:lnTo>
                      <a:pt x="191" y="825"/>
                    </a:lnTo>
                    <a:lnTo>
                      <a:pt x="191" y="622"/>
                    </a:lnTo>
                    <a:close/>
                    <a:moveTo>
                      <a:pt x="253" y="0"/>
                    </a:moveTo>
                    <a:lnTo>
                      <a:pt x="1507" y="0"/>
                    </a:lnTo>
                    <a:lnTo>
                      <a:pt x="1528" y="1"/>
                    </a:lnTo>
                    <a:lnTo>
                      <a:pt x="1535" y="2"/>
                    </a:lnTo>
                    <a:lnTo>
                      <a:pt x="1558" y="4"/>
                    </a:lnTo>
                    <a:lnTo>
                      <a:pt x="1579" y="9"/>
                    </a:lnTo>
                    <a:lnTo>
                      <a:pt x="1585" y="11"/>
                    </a:lnTo>
                    <a:lnTo>
                      <a:pt x="1605" y="17"/>
                    </a:lnTo>
                    <a:lnTo>
                      <a:pt x="1625" y="26"/>
                    </a:lnTo>
                    <a:lnTo>
                      <a:pt x="1644" y="36"/>
                    </a:lnTo>
                    <a:lnTo>
                      <a:pt x="1662" y="48"/>
                    </a:lnTo>
                    <a:lnTo>
                      <a:pt x="1687" y="66"/>
                    </a:lnTo>
                    <a:lnTo>
                      <a:pt x="1701" y="81"/>
                    </a:lnTo>
                    <a:lnTo>
                      <a:pt x="1715" y="96"/>
                    </a:lnTo>
                    <a:lnTo>
                      <a:pt x="1726" y="113"/>
                    </a:lnTo>
                    <a:lnTo>
                      <a:pt x="1732" y="121"/>
                    </a:lnTo>
                    <a:lnTo>
                      <a:pt x="1742" y="139"/>
                    </a:lnTo>
                    <a:lnTo>
                      <a:pt x="1749" y="158"/>
                    </a:lnTo>
                    <a:lnTo>
                      <a:pt x="1751" y="163"/>
                    </a:lnTo>
                    <a:lnTo>
                      <a:pt x="1756" y="183"/>
                    </a:lnTo>
                    <a:lnTo>
                      <a:pt x="1759" y="202"/>
                    </a:lnTo>
                    <a:lnTo>
                      <a:pt x="1760" y="207"/>
                    </a:lnTo>
                    <a:lnTo>
                      <a:pt x="1760" y="216"/>
                    </a:lnTo>
                    <a:lnTo>
                      <a:pt x="1760" y="3187"/>
                    </a:lnTo>
                    <a:lnTo>
                      <a:pt x="1760" y="3195"/>
                    </a:lnTo>
                    <a:lnTo>
                      <a:pt x="1759" y="3201"/>
                    </a:lnTo>
                    <a:lnTo>
                      <a:pt x="1756" y="3221"/>
                    </a:lnTo>
                    <a:lnTo>
                      <a:pt x="1751" y="3240"/>
                    </a:lnTo>
                    <a:lnTo>
                      <a:pt x="1749" y="3245"/>
                    </a:lnTo>
                    <a:lnTo>
                      <a:pt x="1742" y="3264"/>
                    </a:lnTo>
                    <a:lnTo>
                      <a:pt x="1732" y="3282"/>
                    </a:lnTo>
                    <a:lnTo>
                      <a:pt x="1726" y="3290"/>
                    </a:lnTo>
                    <a:lnTo>
                      <a:pt x="1715" y="3306"/>
                    </a:lnTo>
                    <a:lnTo>
                      <a:pt x="1701" y="3322"/>
                    </a:lnTo>
                    <a:lnTo>
                      <a:pt x="1687" y="3337"/>
                    </a:lnTo>
                    <a:lnTo>
                      <a:pt x="1662" y="3355"/>
                    </a:lnTo>
                    <a:lnTo>
                      <a:pt x="1644" y="3367"/>
                    </a:lnTo>
                    <a:lnTo>
                      <a:pt x="1625" y="3377"/>
                    </a:lnTo>
                    <a:lnTo>
                      <a:pt x="1605" y="3385"/>
                    </a:lnTo>
                    <a:lnTo>
                      <a:pt x="1585" y="3392"/>
                    </a:lnTo>
                    <a:lnTo>
                      <a:pt x="1579" y="3394"/>
                    </a:lnTo>
                    <a:lnTo>
                      <a:pt x="1558" y="3399"/>
                    </a:lnTo>
                    <a:lnTo>
                      <a:pt x="1535" y="3402"/>
                    </a:lnTo>
                    <a:lnTo>
                      <a:pt x="1528" y="3402"/>
                    </a:lnTo>
                    <a:lnTo>
                      <a:pt x="1506" y="3403"/>
                    </a:lnTo>
                    <a:lnTo>
                      <a:pt x="254" y="3403"/>
                    </a:lnTo>
                    <a:lnTo>
                      <a:pt x="232" y="3402"/>
                    </a:lnTo>
                    <a:lnTo>
                      <a:pt x="225" y="3402"/>
                    </a:lnTo>
                    <a:lnTo>
                      <a:pt x="202" y="3399"/>
                    </a:lnTo>
                    <a:lnTo>
                      <a:pt x="181" y="3394"/>
                    </a:lnTo>
                    <a:lnTo>
                      <a:pt x="175" y="3392"/>
                    </a:lnTo>
                    <a:lnTo>
                      <a:pt x="155" y="3385"/>
                    </a:lnTo>
                    <a:lnTo>
                      <a:pt x="135" y="3377"/>
                    </a:lnTo>
                    <a:lnTo>
                      <a:pt x="116" y="3367"/>
                    </a:lnTo>
                    <a:lnTo>
                      <a:pt x="99" y="3355"/>
                    </a:lnTo>
                    <a:lnTo>
                      <a:pt x="90" y="3349"/>
                    </a:lnTo>
                    <a:lnTo>
                      <a:pt x="74" y="3337"/>
                    </a:lnTo>
                    <a:lnTo>
                      <a:pt x="60" y="3322"/>
                    </a:lnTo>
                    <a:lnTo>
                      <a:pt x="46" y="3306"/>
                    </a:lnTo>
                    <a:lnTo>
                      <a:pt x="35" y="3290"/>
                    </a:lnTo>
                    <a:lnTo>
                      <a:pt x="29" y="3282"/>
                    </a:lnTo>
                    <a:lnTo>
                      <a:pt x="19" y="3264"/>
                    </a:lnTo>
                    <a:lnTo>
                      <a:pt x="12" y="3245"/>
                    </a:lnTo>
                    <a:lnTo>
                      <a:pt x="10" y="3240"/>
                    </a:lnTo>
                    <a:lnTo>
                      <a:pt x="5" y="3221"/>
                    </a:lnTo>
                    <a:lnTo>
                      <a:pt x="2" y="3201"/>
                    </a:lnTo>
                    <a:lnTo>
                      <a:pt x="1" y="3195"/>
                    </a:lnTo>
                    <a:lnTo>
                      <a:pt x="0" y="3175"/>
                    </a:lnTo>
                    <a:lnTo>
                      <a:pt x="0" y="2500"/>
                    </a:lnTo>
                    <a:lnTo>
                      <a:pt x="56" y="2500"/>
                    </a:lnTo>
                    <a:lnTo>
                      <a:pt x="56" y="3175"/>
                    </a:lnTo>
                    <a:lnTo>
                      <a:pt x="57" y="3189"/>
                    </a:lnTo>
                    <a:lnTo>
                      <a:pt x="57" y="3189"/>
                    </a:lnTo>
                    <a:lnTo>
                      <a:pt x="60" y="3210"/>
                    </a:lnTo>
                    <a:lnTo>
                      <a:pt x="64" y="3223"/>
                    </a:lnTo>
                    <a:lnTo>
                      <a:pt x="64" y="3223"/>
                    </a:lnTo>
                    <a:lnTo>
                      <a:pt x="71" y="3242"/>
                    </a:lnTo>
                    <a:lnTo>
                      <a:pt x="80" y="3259"/>
                    </a:lnTo>
                    <a:lnTo>
                      <a:pt x="86" y="3267"/>
                    </a:lnTo>
                    <a:lnTo>
                      <a:pt x="99" y="3283"/>
                    </a:lnTo>
                    <a:lnTo>
                      <a:pt x="114" y="3297"/>
                    </a:lnTo>
                    <a:lnTo>
                      <a:pt x="125" y="3305"/>
                    </a:lnTo>
                    <a:lnTo>
                      <a:pt x="138" y="3315"/>
                    </a:lnTo>
                    <a:lnTo>
                      <a:pt x="157" y="3325"/>
                    </a:lnTo>
                    <a:lnTo>
                      <a:pt x="176" y="3333"/>
                    </a:lnTo>
                    <a:lnTo>
                      <a:pt x="197" y="3340"/>
                    </a:lnTo>
                    <a:lnTo>
                      <a:pt x="197" y="3340"/>
                    </a:lnTo>
                    <a:lnTo>
                      <a:pt x="214" y="3344"/>
                    </a:lnTo>
                    <a:lnTo>
                      <a:pt x="232" y="3346"/>
                    </a:lnTo>
                    <a:lnTo>
                      <a:pt x="232" y="3346"/>
                    </a:lnTo>
                    <a:lnTo>
                      <a:pt x="254" y="3347"/>
                    </a:lnTo>
                    <a:lnTo>
                      <a:pt x="1506" y="3347"/>
                    </a:lnTo>
                    <a:lnTo>
                      <a:pt x="1528" y="3346"/>
                    </a:lnTo>
                    <a:lnTo>
                      <a:pt x="1528" y="3346"/>
                    </a:lnTo>
                    <a:lnTo>
                      <a:pt x="1546" y="3344"/>
                    </a:lnTo>
                    <a:lnTo>
                      <a:pt x="1563" y="3340"/>
                    </a:lnTo>
                    <a:lnTo>
                      <a:pt x="1563" y="3340"/>
                    </a:lnTo>
                    <a:lnTo>
                      <a:pt x="1584" y="3333"/>
                    </a:lnTo>
                    <a:lnTo>
                      <a:pt x="1603" y="3325"/>
                    </a:lnTo>
                    <a:lnTo>
                      <a:pt x="1622" y="3315"/>
                    </a:lnTo>
                    <a:lnTo>
                      <a:pt x="1632" y="3309"/>
                    </a:lnTo>
                    <a:lnTo>
                      <a:pt x="1647" y="3297"/>
                    </a:lnTo>
                    <a:lnTo>
                      <a:pt x="1662" y="3283"/>
                    </a:lnTo>
                    <a:lnTo>
                      <a:pt x="1675" y="3267"/>
                    </a:lnTo>
                    <a:lnTo>
                      <a:pt x="1681" y="3259"/>
                    </a:lnTo>
                    <a:lnTo>
                      <a:pt x="1690" y="3242"/>
                    </a:lnTo>
                    <a:lnTo>
                      <a:pt x="1697" y="3223"/>
                    </a:lnTo>
                    <a:lnTo>
                      <a:pt x="1697" y="3223"/>
                    </a:lnTo>
                    <a:lnTo>
                      <a:pt x="1701" y="3210"/>
                    </a:lnTo>
                    <a:lnTo>
                      <a:pt x="1704" y="3189"/>
                    </a:lnTo>
                    <a:lnTo>
                      <a:pt x="1704" y="3189"/>
                    </a:lnTo>
                    <a:lnTo>
                      <a:pt x="1705" y="3175"/>
                    </a:lnTo>
                    <a:lnTo>
                      <a:pt x="1705" y="228"/>
                    </a:lnTo>
                    <a:lnTo>
                      <a:pt x="1704" y="214"/>
                    </a:lnTo>
                    <a:lnTo>
                      <a:pt x="1704" y="214"/>
                    </a:lnTo>
                    <a:lnTo>
                      <a:pt x="1701" y="194"/>
                    </a:lnTo>
                    <a:lnTo>
                      <a:pt x="1697" y="179"/>
                    </a:lnTo>
                    <a:lnTo>
                      <a:pt x="1697" y="179"/>
                    </a:lnTo>
                    <a:lnTo>
                      <a:pt x="1690" y="161"/>
                    </a:lnTo>
                    <a:lnTo>
                      <a:pt x="1681" y="144"/>
                    </a:lnTo>
                    <a:lnTo>
                      <a:pt x="1675" y="136"/>
                    </a:lnTo>
                    <a:lnTo>
                      <a:pt x="1662" y="120"/>
                    </a:lnTo>
                    <a:lnTo>
                      <a:pt x="1647" y="106"/>
                    </a:lnTo>
                    <a:lnTo>
                      <a:pt x="1632" y="94"/>
                    </a:lnTo>
                    <a:lnTo>
                      <a:pt x="1622" y="88"/>
                    </a:lnTo>
                    <a:lnTo>
                      <a:pt x="1603" y="78"/>
                    </a:lnTo>
                    <a:lnTo>
                      <a:pt x="1584" y="69"/>
                    </a:lnTo>
                    <a:lnTo>
                      <a:pt x="1563" y="63"/>
                    </a:lnTo>
                    <a:lnTo>
                      <a:pt x="1563" y="63"/>
                    </a:lnTo>
                    <a:lnTo>
                      <a:pt x="1546" y="59"/>
                    </a:lnTo>
                    <a:lnTo>
                      <a:pt x="1523" y="57"/>
                    </a:lnTo>
                    <a:lnTo>
                      <a:pt x="1523" y="57"/>
                    </a:lnTo>
                    <a:lnTo>
                      <a:pt x="1506" y="56"/>
                    </a:lnTo>
                    <a:lnTo>
                      <a:pt x="254" y="56"/>
                    </a:lnTo>
                    <a:lnTo>
                      <a:pt x="237" y="57"/>
                    </a:lnTo>
                    <a:lnTo>
                      <a:pt x="237" y="57"/>
                    </a:lnTo>
                    <a:lnTo>
                      <a:pt x="214" y="59"/>
                    </a:lnTo>
                    <a:lnTo>
                      <a:pt x="197" y="63"/>
                    </a:lnTo>
                    <a:lnTo>
                      <a:pt x="197" y="63"/>
                    </a:lnTo>
                    <a:lnTo>
                      <a:pt x="176" y="69"/>
                    </a:lnTo>
                    <a:lnTo>
                      <a:pt x="157" y="78"/>
                    </a:lnTo>
                    <a:lnTo>
                      <a:pt x="138" y="88"/>
                    </a:lnTo>
                    <a:lnTo>
                      <a:pt x="125" y="97"/>
                    </a:lnTo>
                    <a:lnTo>
                      <a:pt x="114" y="106"/>
                    </a:lnTo>
                    <a:lnTo>
                      <a:pt x="99" y="120"/>
                    </a:lnTo>
                    <a:lnTo>
                      <a:pt x="86" y="136"/>
                    </a:lnTo>
                    <a:lnTo>
                      <a:pt x="80" y="144"/>
                    </a:lnTo>
                    <a:lnTo>
                      <a:pt x="71" y="161"/>
                    </a:lnTo>
                    <a:lnTo>
                      <a:pt x="64" y="179"/>
                    </a:lnTo>
                    <a:lnTo>
                      <a:pt x="64" y="179"/>
                    </a:lnTo>
                    <a:lnTo>
                      <a:pt x="60" y="194"/>
                    </a:lnTo>
                    <a:lnTo>
                      <a:pt x="57" y="214"/>
                    </a:lnTo>
                    <a:lnTo>
                      <a:pt x="57" y="214"/>
                    </a:lnTo>
                    <a:lnTo>
                      <a:pt x="56" y="228"/>
                    </a:lnTo>
                    <a:lnTo>
                      <a:pt x="56" y="786"/>
                    </a:lnTo>
                    <a:lnTo>
                      <a:pt x="0" y="786"/>
                    </a:lnTo>
                    <a:lnTo>
                      <a:pt x="0" y="228"/>
                    </a:lnTo>
                    <a:lnTo>
                      <a:pt x="1" y="207"/>
                    </a:lnTo>
                    <a:lnTo>
                      <a:pt x="2" y="202"/>
                    </a:lnTo>
                    <a:lnTo>
                      <a:pt x="5" y="183"/>
                    </a:lnTo>
                    <a:lnTo>
                      <a:pt x="10" y="163"/>
                    </a:lnTo>
                    <a:lnTo>
                      <a:pt x="12" y="158"/>
                    </a:lnTo>
                    <a:lnTo>
                      <a:pt x="19" y="139"/>
                    </a:lnTo>
                    <a:lnTo>
                      <a:pt x="29" y="121"/>
                    </a:lnTo>
                    <a:lnTo>
                      <a:pt x="35" y="113"/>
                    </a:lnTo>
                    <a:lnTo>
                      <a:pt x="46" y="96"/>
                    </a:lnTo>
                    <a:lnTo>
                      <a:pt x="60" y="81"/>
                    </a:lnTo>
                    <a:lnTo>
                      <a:pt x="74" y="66"/>
                    </a:lnTo>
                    <a:lnTo>
                      <a:pt x="90" y="54"/>
                    </a:lnTo>
                    <a:lnTo>
                      <a:pt x="99" y="48"/>
                    </a:lnTo>
                    <a:lnTo>
                      <a:pt x="116" y="36"/>
                    </a:lnTo>
                    <a:lnTo>
                      <a:pt x="135" y="26"/>
                    </a:lnTo>
                    <a:lnTo>
                      <a:pt x="155" y="17"/>
                    </a:lnTo>
                    <a:lnTo>
                      <a:pt x="175" y="11"/>
                    </a:lnTo>
                    <a:lnTo>
                      <a:pt x="181" y="9"/>
                    </a:lnTo>
                    <a:lnTo>
                      <a:pt x="202" y="4"/>
                    </a:lnTo>
                    <a:lnTo>
                      <a:pt x="225" y="2"/>
                    </a:lnTo>
                    <a:lnTo>
                      <a:pt x="232" y="1"/>
                    </a:lnTo>
                    <a:lnTo>
                      <a:pt x="25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28" name="Freeform 8"/>
              <p:cNvSpPr>
                <a:spLocks noEditPoints="1" noChangeArrowheads="1"/>
              </p:cNvSpPr>
              <p:nvPr/>
            </p:nvSpPr>
            <p:spPr bwMode="auto">
              <a:xfrm>
                <a:off x="0" y="181938"/>
                <a:ext cx="417388" cy="413821"/>
              </a:xfrm>
              <a:custGeom>
                <a:avLst/>
                <a:gdLst>
                  <a:gd name="T0" fmla="*/ 1020 w 1753"/>
                  <a:gd name="T1" fmla="*/ 1144 h 1742"/>
                  <a:gd name="T2" fmla="*/ 995 w 1753"/>
                  <a:gd name="T3" fmla="*/ 1224 h 1742"/>
                  <a:gd name="T4" fmla="*/ 705 w 1753"/>
                  <a:gd name="T5" fmla="*/ 1168 h 1742"/>
                  <a:gd name="T6" fmla="*/ 1270 w 1753"/>
                  <a:gd name="T7" fmla="*/ 1070 h 1742"/>
                  <a:gd name="T8" fmla="*/ 1302 w 1753"/>
                  <a:gd name="T9" fmla="*/ 1202 h 1742"/>
                  <a:gd name="T10" fmla="*/ 1183 w 1753"/>
                  <a:gd name="T11" fmla="*/ 1261 h 1742"/>
                  <a:gd name="T12" fmla="*/ 1099 w 1753"/>
                  <a:gd name="T13" fmla="*/ 1179 h 1742"/>
                  <a:gd name="T14" fmla="*/ 1157 w 1753"/>
                  <a:gd name="T15" fmla="*/ 1061 h 1742"/>
                  <a:gd name="T16" fmla="*/ 586 w 1753"/>
                  <a:gd name="T17" fmla="*/ 1059 h 1742"/>
                  <a:gd name="T18" fmla="*/ 619 w 1753"/>
                  <a:gd name="T19" fmla="*/ 1191 h 1742"/>
                  <a:gd name="T20" fmla="*/ 504 w 1753"/>
                  <a:gd name="T21" fmla="*/ 1251 h 1742"/>
                  <a:gd name="T22" fmla="*/ 417 w 1753"/>
                  <a:gd name="T23" fmla="*/ 1172 h 1742"/>
                  <a:gd name="T24" fmla="*/ 472 w 1753"/>
                  <a:gd name="T25" fmla="*/ 1049 h 1742"/>
                  <a:gd name="T26" fmla="*/ 1176 w 1753"/>
                  <a:gd name="T27" fmla="*/ 847 h 1742"/>
                  <a:gd name="T28" fmla="*/ 1157 w 1753"/>
                  <a:gd name="T29" fmla="*/ 978 h 1742"/>
                  <a:gd name="T30" fmla="*/ 1012 w 1753"/>
                  <a:gd name="T31" fmla="*/ 655 h 1742"/>
                  <a:gd name="T32" fmla="*/ 826 w 1753"/>
                  <a:gd name="T33" fmla="*/ 611 h 1742"/>
                  <a:gd name="T34" fmla="*/ 784 w 1753"/>
                  <a:gd name="T35" fmla="*/ 715 h 1742"/>
                  <a:gd name="T36" fmla="*/ 575 w 1753"/>
                  <a:gd name="T37" fmla="*/ 969 h 1742"/>
                  <a:gd name="T38" fmla="*/ 759 w 1753"/>
                  <a:gd name="T39" fmla="*/ 622 h 1742"/>
                  <a:gd name="T40" fmla="*/ 1038 w 1753"/>
                  <a:gd name="T41" fmla="*/ 410 h 1742"/>
                  <a:gd name="T42" fmla="*/ 1040 w 1753"/>
                  <a:gd name="T43" fmla="*/ 544 h 1742"/>
                  <a:gd name="T44" fmla="*/ 910 w 1753"/>
                  <a:gd name="T45" fmla="*/ 576 h 1742"/>
                  <a:gd name="T46" fmla="*/ 848 w 1753"/>
                  <a:gd name="T47" fmla="*/ 480 h 1742"/>
                  <a:gd name="T48" fmla="*/ 929 w 1753"/>
                  <a:gd name="T49" fmla="*/ 375 h 1742"/>
                  <a:gd name="T50" fmla="*/ 658 w 1753"/>
                  <a:gd name="T51" fmla="*/ 158 h 1742"/>
                  <a:gd name="T52" fmla="*/ 872 w 1753"/>
                  <a:gd name="T53" fmla="*/ 313 h 1742"/>
                  <a:gd name="T54" fmla="*/ 683 w 1753"/>
                  <a:gd name="T55" fmla="*/ 258 h 1742"/>
                  <a:gd name="T56" fmla="*/ 398 w 1753"/>
                  <a:gd name="T57" fmla="*/ 298 h 1742"/>
                  <a:gd name="T58" fmla="*/ 185 w 1753"/>
                  <a:gd name="T59" fmla="*/ 580 h 1742"/>
                  <a:gd name="T60" fmla="*/ 127 w 1753"/>
                  <a:gd name="T61" fmla="*/ 892 h 1742"/>
                  <a:gd name="T62" fmla="*/ 314 w 1753"/>
                  <a:gd name="T63" fmla="*/ 1033 h 1742"/>
                  <a:gd name="T64" fmla="*/ 236 w 1753"/>
                  <a:gd name="T65" fmla="*/ 1080 h 1742"/>
                  <a:gd name="T66" fmla="*/ 156 w 1753"/>
                  <a:gd name="T67" fmla="*/ 1079 h 1742"/>
                  <a:gd name="T68" fmla="*/ 333 w 1753"/>
                  <a:gd name="T69" fmla="*/ 1385 h 1742"/>
                  <a:gd name="T70" fmla="*/ 491 w 1753"/>
                  <a:gd name="T71" fmla="*/ 1327 h 1742"/>
                  <a:gd name="T72" fmla="*/ 619 w 1753"/>
                  <a:gd name="T73" fmla="*/ 1572 h 1742"/>
                  <a:gd name="T74" fmla="*/ 996 w 1753"/>
                  <a:gd name="T75" fmla="*/ 1607 h 1742"/>
                  <a:gd name="T76" fmla="*/ 1159 w 1753"/>
                  <a:gd name="T77" fmla="*/ 1433 h 1742"/>
                  <a:gd name="T78" fmla="*/ 1251 w 1753"/>
                  <a:gd name="T79" fmla="*/ 1337 h 1742"/>
                  <a:gd name="T80" fmla="*/ 1310 w 1753"/>
                  <a:gd name="T81" fmla="*/ 1478 h 1742"/>
                  <a:gd name="T82" fmla="*/ 1535 w 1753"/>
                  <a:gd name="T83" fmla="*/ 1226 h 1742"/>
                  <a:gd name="T84" fmla="*/ 1530 w 1753"/>
                  <a:gd name="T85" fmla="*/ 1076 h 1742"/>
                  <a:gd name="T86" fmla="*/ 1369 w 1753"/>
                  <a:gd name="T87" fmla="*/ 1068 h 1742"/>
                  <a:gd name="T88" fmla="*/ 1626 w 1753"/>
                  <a:gd name="T89" fmla="*/ 899 h 1742"/>
                  <a:gd name="T90" fmla="*/ 1577 w 1753"/>
                  <a:gd name="T91" fmla="*/ 605 h 1742"/>
                  <a:gd name="T92" fmla="*/ 1359 w 1753"/>
                  <a:gd name="T93" fmla="*/ 300 h 1742"/>
                  <a:gd name="T94" fmla="*/ 1097 w 1753"/>
                  <a:gd name="T95" fmla="*/ 359 h 1742"/>
                  <a:gd name="T96" fmla="*/ 1172 w 1753"/>
                  <a:gd name="T97" fmla="*/ 187 h 1742"/>
                  <a:gd name="T98" fmla="*/ 863 w 1753"/>
                  <a:gd name="T99" fmla="*/ 0 h 1742"/>
                  <a:gd name="T100" fmla="*/ 1283 w 1753"/>
                  <a:gd name="T101" fmla="*/ 99 h 1742"/>
                  <a:gd name="T102" fmla="*/ 1600 w 1753"/>
                  <a:gd name="T103" fmla="*/ 377 h 1742"/>
                  <a:gd name="T104" fmla="*/ 1749 w 1753"/>
                  <a:gd name="T105" fmla="*/ 783 h 1742"/>
                  <a:gd name="T106" fmla="*/ 1685 w 1753"/>
                  <a:gd name="T107" fmla="*/ 1212 h 1742"/>
                  <a:gd name="T108" fmla="*/ 1431 w 1753"/>
                  <a:gd name="T109" fmla="*/ 1548 h 1742"/>
                  <a:gd name="T110" fmla="*/ 1040 w 1753"/>
                  <a:gd name="T111" fmla="*/ 1727 h 1742"/>
                  <a:gd name="T112" fmla="*/ 600 w 1753"/>
                  <a:gd name="T113" fmla="*/ 1699 h 1742"/>
                  <a:gd name="T114" fmla="*/ 243 w 1753"/>
                  <a:gd name="T115" fmla="*/ 1475 h 1742"/>
                  <a:gd name="T116" fmla="*/ 31 w 1753"/>
                  <a:gd name="T117" fmla="*/ 1106 h 1742"/>
                  <a:gd name="T118" fmla="*/ 24 w 1753"/>
                  <a:gd name="T119" fmla="*/ 665 h 1742"/>
                  <a:gd name="T120" fmla="*/ 219 w 1753"/>
                  <a:gd name="T121" fmla="*/ 294 h 1742"/>
                  <a:gd name="T122" fmla="*/ 571 w 1753"/>
                  <a:gd name="T123" fmla="*/ 54 h 17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3"/>
                  <a:gd name="T187" fmla="*/ 0 h 1742"/>
                  <a:gd name="T188" fmla="*/ 1753 w 1753"/>
                  <a:gd name="T189" fmla="*/ 1742 h 17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3" h="1742">
                    <a:moveTo>
                      <a:pt x="707" y="1138"/>
                    </a:moveTo>
                    <a:lnTo>
                      <a:pt x="789" y="1145"/>
                    </a:lnTo>
                    <a:lnTo>
                      <a:pt x="874" y="1148"/>
                    </a:lnTo>
                    <a:lnTo>
                      <a:pt x="957" y="1147"/>
                    </a:lnTo>
                    <a:lnTo>
                      <a:pt x="989" y="1146"/>
                    </a:lnTo>
                    <a:lnTo>
                      <a:pt x="1020" y="1144"/>
                    </a:lnTo>
                    <a:lnTo>
                      <a:pt x="1019" y="1149"/>
                    </a:lnTo>
                    <a:lnTo>
                      <a:pt x="1018" y="1154"/>
                    </a:lnTo>
                    <a:lnTo>
                      <a:pt x="1018" y="1161"/>
                    </a:lnTo>
                    <a:lnTo>
                      <a:pt x="1022" y="1191"/>
                    </a:lnTo>
                    <a:lnTo>
                      <a:pt x="1030" y="1221"/>
                    </a:lnTo>
                    <a:lnTo>
                      <a:pt x="995" y="1224"/>
                    </a:lnTo>
                    <a:lnTo>
                      <a:pt x="959" y="1226"/>
                    </a:lnTo>
                    <a:lnTo>
                      <a:pt x="869" y="1226"/>
                    </a:lnTo>
                    <a:lnTo>
                      <a:pt x="782" y="1223"/>
                    </a:lnTo>
                    <a:lnTo>
                      <a:pt x="694" y="1215"/>
                    </a:lnTo>
                    <a:lnTo>
                      <a:pt x="701" y="1192"/>
                    </a:lnTo>
                    <a:lnTo>
                      <a:pt x="705" y="1168"/>
                    </a:lnTo>
                    <a:lnTo>
                      <a:pt x="707" y="1143"/>
                    </a:lnTo>
                    <a:lnTo>
                      <a:pt x="707" y="1138"/>
                    </a:lnTo>
                    <a:close/>
                    <a:moveTo>
                      <a:pt x="1204" y="1049"/>
                    </a:moveTo>
                    <a:lnTo>
                      <a:pt x="1227" y="1052"/>
                    </a:lnTo>
                    <a:lnTo>
                      <a:pt x="1250" y="1059"/>
                    </a:lnTo>
                    <a:lnTo>
                      <a:pt x="1270" y="1070"/>
                    </a:lnTo>
                    <a:lnTo>
                      <a:pt x="1288" y="1087"/>
                    </a:lnTo>
                    <a:lnTo>
                      <a:pt x="1301" y="1107"/>
                    </a:lnTo>
                    <a:lnTo>
                      <a:pt x="1309" y="1129"/>
                    </a:lnTo>
                    <a:lnTo>
                      <a:pt x="1313" y="1155"/>
                    </a:lnTo>
                    <a:lnTo>
                      <a:pt x="1310" y="1180"/>
                    </a:lnTo>
                    <a:lnTo>
                      <a:pt x="1302" y="1202"/>
                    </a:lnTo>
                    <a:lnTo>
                      <a:pt x="1290" y="1223"/>
                    </a:lnTo>
                    <a:lnTo>
                      <a:pt x="1273" y="1239"/>
                    </a:lnTo>
                    <a:lnTo>
                      <a:pt x="1254" y="1252"/>
                    </a:lnTo>
                    <a:lnTo>
                      <a:pt x="1231" y="1261"/>
                    </a:lnTo>
                    <a:lnTo>
                      <a:pt x="1207" y="1264"/>
                    </a:lnTo>
                    <a:lnTo>
                      <a:pt x="1183" y="1261"/>
                    </a:lnTo>
                    <a:lnTo>
                      <a:pt x="1160" y="1254"/>
                    </a:lnTo>
                    <a:lnTo>
                      <a:pt x="1140" y="1242"/>
                    </a:lnTo>
                    <a:lnTo>
                      <a:pt x="1125" y="1229"/>
                    </a:lnTo>
                    <a:lnTo>
                      <a:pt x="1114" y="1215"/>
                    </a:lnTo>
                    <a:lnTo>
                      <a:pt x="1105" y="1198"/>
                    </a:lnTo>
                    <a:lnTo>
                      <a:pt x="1099" y="1179"/>
                    </a:lnTo>
                    <a:lnTo>
                      <a:pt x="1097" y="1158"/>
                    </a:lnTo>
                    <a:lnTo>
                      <a:pt x="1099" y="1134"/>
                    </a:lnTo>
                    <a:lnTo>
                      <a:pt x="1108" y="1111"/>
                    </a:lnTo>
                    <a:lnTo>
                      <a:pt x="1120" y="1091"/>
                    </a:lnTo>
                    <a:lnTo>
                      <a:pt x="1137" y="1074"/>
                    </a:lnTo>
                    <a:lnTo>
                      <a:pt x="1157" y="1061"/>
                    </a:lnTo>
                    <a:lnTo>
                      <a:pt x="1179" y="1053"/>
                    </a:lnTo>
                    <a:lnTo>
                      <a:pt x="1204" y="1049"/>
                    </a:lnTo>
                    <a:close/>
                    <a:moveTo>
                      <a:pt x="520" y="1038"/>
                    </a:moveTo>
                    <a:lnTo>
                      <a:pt x="544" y="1041"/>
                    </a:lnTo>
                    <a:lnTo>
                      <a:pt x="566" y="1047"/>
                    </a:lnTo>
                    <a:lnTo>
                      <a:pt x="586" y="1059"/>
                    </a:lnTo>
                    <a:lnTo>
                      <a:pt x="603" y="1075"/>
                    </a:lnTo>
                    <a:lnTo>
                      <a:pt x="617" y="1095"/>
                    </a:lnTo>
                    <a:lnTo>
                      <a:pt x="625" y="1119"/>
                    </a:lnTo>
                    <a:lnTo>
                      <a:pt x="629" y="1144"/>
                    </a:lnTo>
                    <a:lnTo>
                      <a:pt x="626" y="1168"/>
                    </a:lnTo>
                    <a:lnTo>
                      <a:pt x="619" y="1191"/>
                    </a:lnTo>
                    <a:lnTo>
                      <a:pt x="606" y="1210"/>
                    </a:lnTo>
                    <a:lnTo>
                      <a:pt x="590" y="1227"/>
                    </a:lnTo>
                    <a:lnTo>
                      <a:pt x="570" y="1241"/>
                    </a:lnTo>
                    <a:lnTo>
                      <a:pt x="547" y="1249"/>
                    </a:lnTo>
                    <a:lnTo>
                      <a:pt x="523" y="1252"/>
                    </a:lnTo>
                    <a:lnTo>
                      <a:pt x="504" y="1251"/>
                    </a:lnTo>
                    <a:lnTo>
                      <a:pt x="488" y="1247"/>
                    </a:lnTo>
                    <a:lnTo>
                      <a:pt x="471" y="1241"/>
                    </a:lnTo>
                    <a:lnTo>
                      <a:pt x="457" y="1231"/>
                    </a:lnTo>
                    <a:lnTo>
                      <a:pt x="439" y="1215"/>
                    </a:lnTo>
                    <a:lnTo>
                      <a:pt x="425" y="1195"/>
                    </a:lnTo>
                    <a:lnTo>
                      <a:pt x="417" y="1172"/>
                    </a:lnTo>
                    <a:lnTo>
                      <a:pt x="413" y="1147"/>
                    </a:lnTo>
                    <a:lnTo>
                      <a:pt x="416" y="1122"/>
                    </a:lnTo>
                    <a:lnTo>
                      <a:pt x="423" y="1099"/>
                    </a:lnTo>
                    <a:lnTo>
                      <a:pt x="436" y="1080"/>
                    </a:lnTo>
                    <a:lnTo>
                      <a:pt x="452" y="1062"/>
                    </a:lnTo>
                    <a:lnTo>
                      <a:pt x="472" y="1049"/>
                    </a:lnTo>
                    <a:lnTo>
                      <a:pt x="495" y="1041"/>
                    </a:lnTo>
                    <a:lnTo>
                      <a:pt x="520" y="1038"/>
                    </a:lnTo>
                    <a:close/>
                    <a:moveTo>
                      <a:pt x="1080" y="614"/>
                    </a:moveTo>
                    <a:lnTo>
                      <a:pt x="1116" y="690"/>
                    </a:lnTo>
                    <a:lnTo>
                      <a:pt x="1148" y="768"/>
                    </a:lnTo>
                    <a:lnTo>
                      <a:pt x="1176" y="847"/>
                    </a:lnTo>
                    <a:lnTo>
                      <a:pt x="1201" y="926"/>
                    </a:lnTo>
                    <a:lnTo>
                      <a:pt x="1206" y="949"/>
                    </a:lnTo>
                    <a:lnTo>
                      <a:pt x="1212" y="973"/>
                    </a:lnTo>
                    <a:lnTo>
                      <a:pt x="1202" y="973"/>
                    </a:lnTo>
                    <a:lnTo>
                      <a:pt x="1178" y="974"/>
                    </a:lnTo>
                    <a:lnTo>
                      <a:pt x="1157" y="978"/>
                    </a:lnTo>
                    <a:lnTo>
                      <a:pt x="1135" y="985"/>
                    </a:lnTo>
                    <a:lnTo>
                      <a:pt x="1125" y="947"/>
                    </a:lnTo>
                    <a:lnTo>
                      <a:pt x="1102" y="872"/>
                    </a:lnTo>
                    <a:lnTo>
                      <a:pt x="1075" y="798"/>
                    </a:lnTo>
                    <a:lnTo>
                      <a:pt x="1045" y="725"/>
                    </a:lnTo>
                    <a:lnTo>
                      <a:pt x="1012" y="655"/>
                    </a:lnTo>
                    <a:lnTo>
                      <a:pt x="1037" y="644"/>
                    </a:lnTo>
                    <a:lnTo>
                      <a:pt x="1060" y="631"/>
                    </a:lnTo>
                    <a:lnTo>
                      <a:pt x="1080" y="614"/>
                    </a:lnTo>
                    <a:close/>
                    <a:moveTo>
                      <a:pt x="799" y="578"/>
                    </a:moveTo>
                    <a:lnTo>
                      <a:pt x="811" y="595"/>
                    </a:lnTo>
                    <a:lnTo>
                      <a:pt x="826" y="611"/>
                    </a:lnTo>
                    <a:lnTo>
                      <a:pt x="845" y="626"/>
                    </a:lnTo>
                    <a:lnTo>
                      <a:pt x="848" y="629"/>
                    </a:lnTo>
                    <a:lnTo>
                      <a:pt x="851" y="631"/>
                    </a:lnTo>
                    <a:lnTo>
                      <a:pt x="854" y="632"/>
                    </a:lnTo>
                    <a:lnTo>
                      <a:pt x="819" y="674"/>
                    </a:lnTo>
                    <a:lnTo>
                      <a:pt x="784" y="715"/>
                    </a:lnTo>
                    <a:lnTo>
                      <a:pt x="738" y="781"/>
                    </a:lnTo>
                    <a:lnTo>
                      <a:pt x="697" y="849"/>
                    </a:lnTo>
                    <a:lnTo>
                      <a:pt x="657" y="919"/>
                    </a:lnTo>
                    <a:lnTo>
                      <a:pt x="623" y="990"/>
                    </a:lnTo>
                    <a:lnTo>
                      <a:pt x="600" y="977"/>
                    </a:lnTo>
                    <a:lnTo>
                      <a:pt x="575" y="969"/>
                    </a:lnTo>
                    <a:lnTo>
                      <a:pt x="549" y="962"/>
                    </a:lnTo>
                    <a:lnTo>
                      <a:pt x="586" y="885"/>
                    </a:lnTo>
                    <a:lnTo>
                      <a:pt x="627" y="811"/>
                    </a:lnTo>
                    <a:lnTo>
                      <a:pt x="673" y="738"/>
                    </a:lnTo>
                    <a:lnTo>
                      <a:pt x="723" y="670"/>
                    </a:lnTo>
                    <a:lnTo>
                      <a:pt x="759" y="622"/>
                    </a:lnTo>
                    <a:lnTo>
                      <a:pt x="799" y="578"/>
                    </a:lnTo>
                    <a:close/>
                    <a:moveTo>
                      <a:pt x="954" y="371"/>
                    </a:moveTo>
                    <a:lnTo>
                      <a:pt x="978" y="374"/>
                    </a:lnTo>
                    <a:lnTo>
                      <a:pt x="999" y="381"/>
                    </a:lnTo>
                    <a:lnTo>
                      <a:pt x="1020" y="393"/>
                    </a:lnTo>
                    <a:lnTo>
                      <a:pt x="1038" y="410"/>
                    </a:lnTo>
                    <a:lnTo>
                      <a:pt x="1050" y="430"/>
                    </a:lnTo>
                    <a:lnTo>
                      <a:pt x="1060" y="453"/>
                    </a:lnTo>
                    <a:lnTo>
                      <a:pt x="1064" y="476"/>
                    </a:lnTo>
                    <a:lnTo>
                      <a:pt x="1061" y="501"/>
                    </a:lnTo>
                    <a:lnTo>
                      <a:pt x="1053" y="524"/>
                    </a:lnTo>
                    <a:lnTo>
                      <a:pt x="1040" y="544"/>
                    </a:lnTo>
                    <a:lnTo>
                      <a:pt x="1024" y="560"/>
                    </a:lnTo>
                    <a:lnTo>
                      <a:pt x="1005" y="574"/>
                    </a:lnTo>
                    <a:lnTo>
                      <a:pt x="982" y="582"/>
                    </a:lnTo>
                    <a:lnTo>
                      <a:pt x="957" y="585"/>
                    </a:lnTo>
                    <a:lnTo>
                      <a:pt x="933" y="583"/>
                    </a:lnTo>
                    <a:lnTo>
                      <a:pt x="910" y="576"/>
                    </a:lnTo>
                    <a:lnTo>
                      <a:pt x="891" y="565"/>
                    </a:lnTo>
                    <a:lnTo>
                      <a:pt x="877" y="552"/>
                    </a:lnTo>
                    <a:lnTo>
                      <a:pt x="864" y="537"/>
                    </a:lnTo>
                    <a:lnTo>
                      <a:pt x="855" y="520"/>
                    </a:lnTo>
                    <a:lnTo>
                      <a:pt x="850" y="500"/>
                    </a:lnTo>
                    <a:lnTo>
                      <a:pt x="848" y="480"/>
                    </a:lnTo>
                    <a:lnTo>
                      <a:pt x="850" y="456"/>
                    </a:lnTo>
                    <a:lnTo>
                      <a:pt x="857" y="433"/>
                    </a:lnTo>
                    <a:lnTo>
                      <a:pt x="869" y="412"/>
                    </a:lnTo>
                    <a:lnTo>
                      <a:pt x="886" y="395"/>
                    </a:lnTo>
                    <a:lnTo>
                      <a:pt x="906" y="383"/>
                    </a:lnTo>
                    <a:lnTo>
                      <a:pt x="929" y="375"/>
                    </a:lnTo>
                    <a:lnTo>
                      <a:pt x="954" y="371"/>
                    </a:lnTo>
                    <a:close/>
                    <a:moveTo>
                      <a:pt x="865" y="127"/>
                    </a:moveTo>
                    <a:lnTo>
                      <a:pt x="812" y="129"/>
                    </a:lnTo>
                    <a:lnTo>
                      <a:pt x="760" y="135"/>
                    </a:lnTo>
                    <a:lnTo>
                      <a:pt x="708" y="144"/>
                    </a:lnTo>
                    <a:lnTo>
                      <a:pt x="658" y="158"/>
                    </a:lnTo>
                    <a:lnTo>
                      <a:pt x="698" y="177"/>
                    </a:lnTo>
                    <a:lnTo>
                      <a:pt x="735" y="200"/>
                    </a:lnTo>
                    <a:lnTo>
                      <a:pt x="773" y="226"/>
                    </a:lnTo>
                    <a:lnTo>
                      <a:pt x="807" y="253"/>
                    </a:lnTo>
                    <a:lnTo>
                      <a:pt x="840" y="282"/>
                    </a:lnTo>
                    <a:lnTo>
                      <a:pt x="872" y="313"/>
                    </a:lnTo>
                    <a:lnTo>
                      <a:pt x="849" y="327"/>
                    </a:lnTo>
                    <a:lnTo>
                      <a:pt x="828" y="344"/>
                    </a:lnTo>
                    <a:lnTo>
                      <a:pt x="810" y="363"/>
                    </a:lnTo>
                    <a:lnTo>
                      <a:pt x="769" y="323"/>
                    </a:lnTo>
                    <a:lnTo>
                      <a:pt x="726" y="287"/>
                    </a:lnTo>
                    <a:lnTo>
                      <a:pt x="683" y="258"/>
                    </a:lnTo>
                    <a:lnTo>
                      <a:pt x="640" y="235"/>
                    </a:lnTo>
                    <a:lnTo>
                      <a:pt x="594" y="215"/>
                    </a:lnTo>
                    <a:lnTo>
                      <a:pt x="549" y="201"/>
                    </a:lnTo>
                    <a:lnTo>
                      <a:pt x="496" y="229"/>
                    </a:lnTo>
                    <a:lnTo>
                      <a:pt x="445" y="261"/>
                    </a:lnTo>
                    <a:lnTo>
                      <a:pt x="398" y="298"/>
                    </a:lnTo>
                    <a:lnTo>
                      <a:pt x="354" y="337"/>
                    </a:lnTo>
                    <a:lnTo>
                      <a:pt x="313" y="380"/>
                    </a:lnTo>
                    <a:lnTo>
                      <a:pt x="276" y="426"/>
                    </a:lnTo>
                    <a:lnTo>
                      <a:pt x="241" y="474"/>
                    </a:lnTo>
                    <a:lnTo>
                      <a:pt x="211" y="526"/>
                    </a:lnTo>
                    <a:lnTo>
                      <a:pt x="185" y="580"/>
                    </a:lnTo>
                    <a:lnTo>
                      <a:pt x="163" y="637"/>
                    </a:lnTo>
                    <a:lnTo>
                      <a:pt x="147" y="695"/>
                    </a:lnTo>
                    <a:lnTo>
                      <a:pt x="135" y="757"/>
                    </a:lnTo>
                    <a:lnTo>
                      <a:pt x="128" y="819"/>
                    </a:lnTo>
                    <a:lnTo>
                      <a:pt x="126" y="882"/>
                    </a:lnTo>
                    <a:lnTo>
                      <a:pt x="127" y="892"/>
                    </a:lnTo>
                    <a:lnTo>
                      <a:pt x="127" y="902"/>
                    </a:lnTo>
                    <a:lnTo>
                      <a:pt x="158" y="932"/>
                    </a:lnTo>
                    <a:lnTo>
                      <a:pt x="193" y="961"/>
                    </a:lnTo>
                    <a:lnTo>
                      <a:pt x="230" y="987"/>
                    </a:lnTo>
                    <a:lnTo>
                      <a:pt x="270" y="1010"/>
                    </a:lnTo>
                    <a:lnTo>
                      <a:pt x="314" y="1033"/>
                    </a:lnTo>
                    <a:lnTo>
                      <a:pt x="361" y="1053"/>
                    </a:lnTo>
                    <a:lnTo>
                      <a:pt x="349" y="1076"/>
                    </a:lnTo>
                    <a:lnTo>
                      <a:pt x="341" y="1100"/>
                    </a:lnTo>
                    <a:lnTo>
                      <a:pt x="337" y="1126"/>
                    </a:lnTo>
                    <a:lnTo>
                      <a:pt x="285" y="1105"/>
                    </a:lnTo>
                    <a:lnTo>
                      <a:pt x="236" y="1080"/>
                    </a:lnTo>
                    <a:lnTo>
                      <a:pt x="189" y="1053"/>
                    </a:lnTo>
                    <a:lnTo>
                      <a:pt x="147" y="1022"/>
                    </a:lnTo>
                    <a:lnTo>
                      <a:pt x="145" y="1021"/>
                    </a:lnTo>
                    <a:lnTo>
                      <a:pt x="144" y="1020"/>
                    </a:lnTo>
                    <a:lnTo>
                      <a:pt x="141" y="1018"/>
                    </a:lnTo>
                    <a:lnTo>
                      <a:pt x="156" y="1079"/>
                    </a:lnTo>
                    <a:lnTo>
                      <a:pt x="175" y="1136"/>
                    </a:lnTo>
                    <a:lnTo>
                      <a:pt x="199" y="1191"/>
                    </a:lnTo>
                    <a:lnTo>
                      <a:pt x="227" y="1244"/>
                    </a:lnTo>
                    <a:lnTo>
                      <a:pt x="259" y="1293"/>
                    </a:lnTo>
                    <a:lnTo>
                      <a:pt x="294" y="1340"/>
                    </a:lnTo>
                    <a:lnTo>
                      <a:pt x="333" y="1385"/>
                    </a:lnTo>
                    <a:lnTo>
                      <a:pt x="375" y="1425"/>
                    </a:lnTo>
                    <a:lnTo>
                      <a:pt x="421" y="1464"/>
                    </a:lnTo>
                    <a:lnTo>
                      <a:pt x="428" y="1388"/>
                    </a:lnTo>
                    <a:lnTo>
                      <a:pt x="441" y="1311"/>
                    </a:lnTo>
                    <a:lnTo>
                      <a:pt x="465" y="1320"/>
                    </a:lnTo>
                    <a:lnTo>
                      <a:pt x="491" y="1327"/>
                    </a:lnTo>
                    <a:lnTo>
                      <a:pt x="516" y="1330"/>
                    </a:lnTo>
                    <a:lnTo>
                      <a:pt x="508" y="1391"/>
                    </a:lnTo>
                    <a:lnTo>
                      <a:pt x="501" y="1453"/>
                    </a:lnTo>
                    <a:lnTo>
                      <a:pt x="498" y="1515"/>
                    </a:lnTo>
                    <a:lnTo>
                      <a:pt x="557" y="1546"/>
                    </a:lnTo>
                    <a:lnTo>
                      <a:pt x="619" y="1572"/>
                    </a:lnTo>
                    <a:lnTo>
                      <a:pt x="683" y="1591"/>
                    </a:lnTo>
                    <a:lnTo>
                      <a:pt x="749" y="1606"/>
                    </a:lnTo>
                    <a:lnTo>
                      <a:pt x="817" y="1615"/>
                    </a:lnTo>
                    <a:lnTo>
                      <a:pt x="887" y="1617"/>
                    </a:lnTo>
                    <a:lnTo>
                      <a:pt x="942" y="1614"/>
                    </a:lnTo>
                    <a:lnTo>
                      <a:pt x="996" y="1607"/>
                    </a:lnTo>
                    <a:lnTo>
                      <a:pt x="1049" y="1596"/>
                    </a:lnTo>
                    <a:lnTo>
                      <a:pt x="1100" y="1582"/>
                    </a:lnTo>
                    <a:lnTo>
                      <a:pt x="1120" y="1551"/>
                    </a:lnTo>
                    <a:lnTo>
                      <a:pt x="1136" y="1516"/>
                    </a:lnTo>
                    <a:lnTo>
                      <a:pt x="1149" y="1476"/>
                    </a:lnTo>
                    <a:lnTo>
                      <a:pt x="1159" y="1433"/>
                    </a:lnTo>
                    <a:lnTo>
                      <a:pt x="1166" y="1387"/>
                    </a:lnTo>
                    <a:lnTo>
                      <a:pt x="1170" y="1338"/>
                    </a:lnTo>
                    <a:lnTo>
                      <a:pt x="1190" y="1341"/>
                    </a:lnTo>
                    <a:lnTo>
                      <a:pt x="1207" y="1341"/>
                    </a:lnTo>
                    <a:lnTo>
                      <a:pt x="1229" y="1340"/>
                    </a:lnTo>
                    <a:lnTo>
                      <a:pt x="1251" y="1337"/>
                    </a:lnTo>
                    <a:lnTo>
                      <a:pt x="1246" y="1390"/>
                    </a:lnTo>
                    <a:lnTo>
                      <a:pt x="1238" y="1442"/>
                    </a:lnTo>
                    <a:lnTo>
                      <a:pt x="1226" y="1492"/>
                    </a:lnTo>
                    <a:lnTo>
                      <a:pt x="1211" y="1538"/>
                    </a:lnTo>
                    <a:lnTo>
                      <a:pt x="1262" y="1510"/>
                    </a:lnTo>
                    <a:lnTo>
                      <a:pt x="1310" y="1478"/>
                    </a:lnTo>
                    <a:lnTo>
                      <a:pt x="1357" y="1443"/>
                    </a:lnTo>
                    <a:lnTo>
                      <a:pt x="1400" y="1405"/>
                    </a:lnTo>
                    <a:lnTo>
                      <a:pt x="1440" y="1362"/>
                    </a:lnTo>
                    <a:lnTo>
                      <a:pt x="1477" y="1317"/>
                    </a:lnTo>
                    <a:lnTo>
                      <a:pt x="1508" y="1273"/>
                    </a:lnTo>
                    <a:lnTo>
                      <a:pt x="1535" y="1226"/>
                    </a:lnTo>
                    <a:lnTo>
                      <a:pt x="1560" y="1178"/>
                    </a:lnTo>
                    <a:lnTo>
                      <a:pt x="1581" y="1127"/>
                    </a:lnTo>
                    <a:lnTo>
                      <a:pt x="1597" y="1074"/>
                    </a:lnTo>
                    <a:lnTo>
                      <a:pt x="1611" y="1020"/>
                    </a:lnTo>
                    <a:lnTo>
                      <a:pt x="1571" y="1051"/>
                    </a:lnTo>
                    <a:lnTo>
                      <a:pt x="1530" y="1076"/>
                    </a:lnTo>
                    <a:lnTo>
                      <a:pt x="1486" y="1101"/>
                    </a:lnTo>
                    <a:lnTo>
                      <a:pt x="1439" y="1124"/>
                    </a:lnTo>
                    <a:lnTo>
                      <a:pt x="1389" y="1144"/>
                    </a:lnTo>
                    <a:lnTo>
                      <a:pt x="1386" y="1117"/>
                    </a:lnTo>
                    <a:lnTo>
                      <a:pt x="1379" y="1092"/>
                    </a:lnTo>
                    <a:lnTo>
                      <a:pt x="1369" y="1068"/>
                    </a:lnTo>
                    <a:lnTo>
                      <a:pt x="1421" y="1046"/>
                    </a:lnTo>
                    <a:lnTo>
                      <a:pt x="1470" y="1022"/>
                    </a:lnTo>
                    <a:lnTo>
                      <a:pt x="1514" y="996"/>
                    </a:lnTo>
                    <a:lnTo>
                      <a:pt x="1556" y="965"/>
                    </a:lnTo>
                    <a:lnTo>
                      <a:pt x="1593" y="933"/>
                    </a:lnTo>
                    <a:lnTo>
                      <a:pt x="1626" y="899"/>
                    </a:lnTo>
                    <a:lnTo>
                      <a:pt x="1627" y="879"/>
                    </a:lnTo>
                    <a:lnTo>
                      <a:pt x="1627" y="861"/>
                    </a:lnTo>
                    <a:lnTo>
                      <a:pt x="1622" y="793"/>
                    </a:lnTo>
                    <a:lnTo>
                      <a:pt x="1613" y="729"/>
                    </a:lnTo>
                    <a:lnTo>
                      <a:pt x="1597" y="665"/>
                    </a:lnTo>
                    <a:lnTo>
                      <a:pt x="1577" y="605"/>
                    </a:lnTo>
                    <a:lnTo>
                      <a:pt x="1552" y="546"/>
                    </a:lnTo>
                    <a:lnTo>
                      <a:pt x="1522" y="491"/>
                    </a:lnTo>
                    <a:lnTo>
                      <a:pt x="1486" y="438"/>
                    </a:lnTo>
                    <a:lnTo>
                      <a:pt x="1448" y="388"/>
                    </a:lnTo>
                    <a:lnTo>
                      <a:pt x="1405" y="342"/>
                    </a:lnTo>
                    <a:lnTo>
                      <a:pt x="1359" y="300"/>
                    </a:lnTo>
                    <a:lnTo>
                      <a:pt x="1298" y="320"/>
                    </a:lnTo>
                    <a:lnTo>
                      <a:pt x="1239" y="344"/>
                    </a:lnTo>
                    <a:lnTo>
                      <a:pt x="1181" y="372"/>
                    </a:lnTo>
                    <a:lnTo>
                      <a:pt x="1125" y="403"/>
                    </a:lnTo>
                    <a:lnTo>
                      <a:pt x="1113" y="381"/>
                    </a:lnTo>
                    <a:lnTo>
                      <a:pt x="1097" y="359"/>
                    </a:lnTo>
                    <a:lnTo>
                      <a:pt x="1079" y="340"/>
                    </a:lnTo>
                    <a:lnTo>
                      <a:pt x="1144" y="303"/>
                    </a:lnTo>
                    <a:lnTo>
                      <a:pt x="1212" y="271"/>
                    </a:lnTo>
                    <a:lnTo>
                      <a:pt x="1280" y="244"/>
                    </a:lnTo>
                    <a:lnTo>
                      <a:pt x="1227" y="213"/>
                    </a:lnTo>
                    <a:lnTo>
                      <a:pt x="1172" y="187"/>
                    </a:lnTo>
                    <a:lnTo>
                      <a:pt x="1115" y="165"/>
                    </a:lnTo>
                    <a:lnTo>
                      <a:pt x="1056" y="147"/>
                    </a:lnTo>
                    <a:lnTo>
                      <a:pt x="993" y="135"/>
                    </a:lnTo>
                    <a:lnTo>
                      <a:pt x="930" y="129"/>
                    </a:lnTo>
                    <a:lnTo>
                      <a:pt x="865" y="127"/>
                    </a:lnTo>
                    <a:close/>
                    <a:moveTo>
                      <a:pt x="863" y="0"/>
                    </a:moveTo>
                    <a:lnTo>
                      <a:pt x="938" y="2"/>
                    </a:lnTo>
                    <a:lnTo>
                      <a:pt x="1012" y="10"/>
                    </a:lnTo>
                    <a:lnTo>
                      <a:pt x="1083" y="24"/>
                    </a:lnTo>
                    <a:lnTo>
                      <a:pt x="1152" y="43"/>
                    </a:lnTo>
                    <a:lnTo>
                      <a:pt x="1219" y="68"/>
                    </a:lnTo>
                    <a:lnTo>
                      <a:pt x="1283" y="99"/>
                    </a:lnTo>
                    <a:lnTo>
                      <a:pt x="1345" y="134"/>
                    </a:lnTo>
                    <a:lnTo>
                      <a:pt x="1403" y="173"/>
                    </a:lnTo>
                    <a:lnTo>
                      <a:pt x="1458" y="218"/>
                    </a:lnTo>
                    <a:lnTo>
                      <a:pt x="1509" y="268"/>
                    </a:lnTo>
                    <a:lnTo>
                      <a:pt x="1557" y="321"/>
                    </a:lnTo>
                    <a:lnTo>
                      <a:pt x="1600" y="377"/>
                    </a:lnTo>
                    <a:lnTo>
                      <a:pt x="1638" y="438"/>
                    </a:lnTo>
                    <a:lnTo>
                      <a:pt x="1671" y="501"/>
                    </a:lnTo>
                    <a:lnTo>
                      <a:pt x="1699" y="568"/>
                    </a:lnTo>
                    <a:lnTo>
                      <a:pt x="1721" y="637"/>
                    </a:lnTo>
                    <a:lnTo>
                      <a:pt x="1738" y="709"/>
                    </a:lnTo>
                    <a:lnTo>
                      <a:pt x="1749" y="783"/>
                    </a:lnTo>
                    <a:lnTo>
                      <a:pt x="1753" y="858"/>
                    </a:lnTo>
                    <a:lnTo>
                      <a:pt x="1751" y="933"/>
                    </a:lnTo>
                    <a:lnTo>
                      <a:pt x="1743" y="1006"/>
                    </a:lnTo>
                    <a:lnTo>
                      <a:pt x="1730" y="1076"/>
                    </a:lnTo>
                    <a:lnTo>
                      <a:pt x="1710" y="1146"/>
                    </a:lnTo>
                    <a:lnTo>
                      <a:pt x="1685" y="1212"/>
                    </a:lnTo>
                    <a:lnTo>
                      <a:pt x="1654" y="1276"/>
                    </a:lnTo>
                    <a:lnTo>
                      <a:pt x="1618" y="1337"/>
                    </a:lnTo>
                    <a:lnTo>
                      <a:pt x="1579" y="1394"/>
                    </a:lnTo>
                    <a:lnTo>
                      <a:pt x="1534" y="1449"/>
                    </a:lnTo>
                    <a:lnTo>
                      <a:pt x="1484" y="1500"/>
                    </a:lnTo>
                    <a:lnTo>
                      <a:pt x="1431" y="1548"/>
                    </a:lnTo>
                    <a:lnTo>
                      <a:pt x="1374" y="1590"/>
                    </a:lnTo>
                    <a:lnTo>
                      <a:pt x="1313" y="1628"/>
                    </a:lnTo>
                    <a:lnTo>
                      <a:pt x="1249" y="1661"/>
                    </a:lnTo>
                    <a:lnTo>
                      <a:pt x="1181" y="1689"/>
                    </a:lnTo>
                    <a:lnTo>
                      <a:pt x="1112" y="1711"/>
                    </a:lnTo>
                    <a:lnTo>
                      <a:pt x="1040" y="1727"/>
                    </a:lnTo>
                    <a:lnTo>
                      <a:pt x="965" y="1738"/>
                    </a:lnTo>
                    <a:lnTo>
                      <a:pt x="889" y="1742"/>
                    </a:lnTo>
                    <a:lnTo>
                      <a:pt x="814" y="1741"/>
                    </a:lnTo>
                    <a:lnTo>
                      <a:pt x="742" y="1733"/>
                    </a:lnTo>
                    <a:lnTo>
                      <a:pt x="670" y="1718"/>
                    </a:lnTo>
                    <a:lnTo>
                      <a:pt x="600" y="1699"/>
                    </a:lnTo>
                    <a:lnTo>
                      <a:pt x="534" y="1674"/>
                    </a:lnTo>
                    <a:lnTo>
                      <a:pt x="469" y="1644"/>
                    </a:lnTo>
                    <a:lnTo>
                      <a:pt x="408" y="1609"/>
                    </a:lnTo>
                    <a:lnTo>
                      <a:pt x="350" y="1569"/>
                    </a:lnTo>
                    <a:lnTo>
                      <a:pt x="294" y="1524"/>
                    </a:lnTo>
                    <a:lnTo>
                      <a:pt x="243" y="1475"/>
                    </a:lnTo>
                    <a:lnTo>
                      <a:pt x="196" y="1422"/>
                    </a:lnTo>
                    <a:lnTo>
                      <a:pt x="153" y="1365"/>
                    </a:lnTo>
                    <a:lnTo>
                      <a:pt x="114" y="1305"/>
                    </a:lnTo>
                    <a:lnTo>
                      <a:pt x="81" y="1242"/>
                    </a:lnTo>
                    <a:lnTo>
                      <a:pt x="53" y="1175"/>
                    </a:lnTo>
                    <a:lnTo>
                      <a:pt x="31" y="1106"/>
                    </a:lnTo>
                    <a:lnTo>
                      <a:pt x="15" y="1034"/>
                    </a:lnTo>
                    <a:lnTo>
                      <a:pt x="4" y="960"/>
                    </a:lnTo>
                    <a:lnTo>
                      <a:pt x="0" y="884"/>
                    </a:lnTo>
                    <a:lnTo>
                      <a:pt x="2" y="810"/>
                    </a:lnTo>
                    <a:lnTo>
                      <a:pt x="9" y="737"/>
                    </a:lnTo>
                    <a:lnTo>
                      <a:pt x="24" y="665"/>
                    </a:lnTo>
                    <a:lnTo>
                      <a:pt x="44" y="597"/>
                    </a:lnTo>
                    <a:lnTo>
                      <a:pt x="69" y="530"/>
                    </a:lnTo>
                    <a:lnTo>
                      <a:pt x="99" y="467"/>
                    </a:lnTo>
                    <a:lnTo>
                      <a:pt x="134" y="406"/>
                    </a:lnTo>
                    <a:lnTo>
                      <a:pt x="174" y="349"/>
                    </a:lnTo>
                    <a:lnTo>
                      <a:pt x="219" y="294"/>
                    </a:lnTo>
                    <a:lnTo>
                      <a:pt x="268" y="242"/>
                    </a:lnTo>
                    <a:lnTo>
                      <a:pt x="321" y="195"/>
                    </a:lnTo>
                    <a:lnTo>
                      <a:pt x="380" y="152"/>
                    </a:lnTo>
                    <a:lnTo>
                      <a:pt x="440" y="114"/>
                    </a:lnTo>
                    <a:lnTo>
                      <a:pt x="504" y="82"/>
                    </a:lnTo>
                    <a:lnTo>
                      <a:pt x="571" y="54"/>
                    </a:lnTo>
                    <a:lnTo>
                      <a:pt x="641" y="31"/>
                    </a:lnTo>
                    <a:lnTo>
                      <a:pt x="712" y="14"/>
                    </a:lnTo>
                    <a:lnTo>
                      <a:pt x="787" y="4"/>
                    </a:lnTo>
                    <a:lnTo>
                      <a:pt x="86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29" name="Freeform 10"/>
              <p:cNvSpPr>
                <a:spLocks noEditPoints="1" noChangeArrowheads="1"/>
              </p:cNvSpPr>
              <p:nvPr/>
            </p:nvSpPr>
            <p:spPr bwMode="auto">
              <a:xfrm>
                <a:off x="253287" y="63024"/>
                <a:ext cx="327014" cy="54700"/>
              </a:xfrm>
              <a:custGeom>
                <a:avLst/>
                <a:gdLst>
                  <a:gd name="T0" fmla="*/ 56 w 1378"/>
                  <a:gd name="T1" fmla="*/ 56 h 231"/>
                  <a:gd name="T2" fmla="*/ 56 w 1378"/>
                  <a:gd name="T3" fmla="*/ 175 h 231"/>
                  <a:gd name="T4" fmla="*/ 1322 w 1378"/>
                  <a:gd name="T5" fmla="*/ 175 h 231"/>
                  <a:gd name="T6" fmla="*/ 1322 w 1378"/>
                  <a:gd name="T7" fmla="*/ 56 h 231"/>
                  <a:gd name="T8" fmla="*/ 56 w 1378"/>
                  <a:gd name="T9" fmla="*/ 56 h 231"/>
                  <a:gd name="T10" fmla="*/ 0 w 1378"/>
                  <a:gd name="T11" fmla="*/ 0 h 231"/>
                  <a:gd name="T12" fmla="*/ 1378 w 1378"/>
                  <a:gd name="T13" fmla="*/ 0 h 231"/>
                  <a:gd name="T14" fmla="*/ 1378 w 1378"/>
                  <a:gd name="T15" fmla="*/ 231 h 231"/>
                  <a:gd name="T16" fmla="*/ 0 w 1378"/>
                  <a:gd name="T17" fmla="*/ 231 h 231"/>
                  <a:gd name="T18" fmla="*/ 0 w 1378"/>
                  <a:gd name="T19" fmla="*/ 0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78"/>
                  <a:gd name="T31" fmla="*/ 0 h 231"/>
                  <a:gd name="T32" fmla="*/ 1378 w 1378"/>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78" h="231">
                    <a:moveTo>
                      <a:pt x="56" y="56"/>
                    </a:moveTo>
                    <a:lnTo>
                      <a:pt x="56" y="175"/>
                    </a:lnTo>
                    <a:lnTo>
                      <a:pt x="1322" y="175"/>
                    </a:lnTo>
                    <a:lnTo>
                      <a:pt x="1322" y="56"/>
                    </a:lnTo>
                    <a:lnTo>
                      <a:pt x="56" y="56"/>
                    </a:lnTo>
                    <a:close/>
                    <a:moveTo>
                      <a:pt x="0" y="0"/>
                    </a:moveTo>
                    <a:lnTo>
                      <a:pt x="1378" y="0"/>
                    </a:lnTo>
                    <a:lnTo>
                      <a:pt x="1378" y="231"/>
                    </a:lnTo>
                    <a:lnTo>
                      <a:pt x="0" y="231"/>
                    </a:lnTo>
                    <a:lnTo>
                      <a:pt x="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0530" name="Group 9"/>
          <p:cNvGrpSpPr>
            <a:grpSpLocks/>
          </p:cNvGrpSpPr>
          <p:nvPr/>
        </p:nvGrpSpPr>
        <p:grpSpPr bwMode="auto">
          <a:xfrm>
            <a:off x="9072563" y="1792288"/>
            <a:ext cx="2582862" cy="1219200"/>
            <a:chOff x="0" y="0"/>
            <a:chExt cx="2583481" cy="1219146"/>
          </a:xfrm>
        </p:grpSpPr>
        <p:grpSp>
          <p:nvGrpSpPr>
            <p:cNvPr id="20531" name="Group 383"/>
            <p:cNvGrpSpPr>
              <a:grpSpLocks/>
            </p:cNvGrpSpPr>
            <p:nvPr/>
          </p:nvGrpSpPr>
          <p:grpSpPr bwMode="auto">
            <a:xfrm>
              <a:off x="0" y="11330"/>
              <a:ext cx="860428" cy="1193901"/>
              <a:chOff x="0" y="0"/>
              <a:chExt cx="860428" cy="1193901"/>
            </a:xfrm>
          </p:grpSpPr>
          <p:sp>
            <p:nvSpPr>
              <p:cNvPr id="20532" name="Rectangle 384"/>
              <p:cNvSpPr>
                <a:spLocks noChangeArrowheads="1"/>
              </p:cNvSpPr>
              <p:nvPr/>
            </p:nvSpPr>
            <p:spPr bwMode="auto">
              <a:xfrm>
                <a:off x="161078" y="1005858"/>
                <a:ext cx="684233"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ADFS</a:t>
                </a:r>
              </a:p>
            </p:txBody>
          </p:sp>
          <p:grpSp>
            <p:nvGrpSpPr>
              <p:cNvPr id="20533" name="Group 32"/>
              <p:cNvGrpSpPr>
                <a:grpSpLocks/>
              </p:cNvGrpSpPr>
              <p:nvPr/>
            </p:nvGrpSpPr>
            <p:grpSpPr bwMode="auto">
              <a:xfrm>
                <a:off x="0" y="0"/>
                <a:ext cx="860428" cy="966788"/>
                <a:chOff x="0" y="0"/>
                <a:chExt cx="542" cy="609"/>
              </a:xfrm>
            </p:grpSpPr>
            <p:sp>
              <p:nvSpPr>
                <p:cNvPr id="20534" name="Freeform 34"/>
                <p:cNvSpPr>
                  <a:spLocks noEditPoints="1" noChangeArrowheads="1"/>
                </p:cNvSpPr>
                <p:nvPr/>
              </p:nvSpPr>
              <p:spPr bwMode="auto">
                <a:xfrm>
                  <a:off x="231" y="0"/>
                  <a:ext cx="311" cy="609"/>
                </a:xfrm>
                <a:custGeom>
                  <a:avLst/>
                  <a:gdLst>
                    <a:gd name="T0" fmla="*/ 1633 w 1864"/>
                    <a:gd name="T1" fmla="*/ 3401 h 3656"/>
                    <a:gd name="T2" fmla="*/ 207 w 1864"/>
                    <a:gd name="T3" fmla="*/ 3228 h 3656"/>
                    <a:gd name="T4" fmla="*/ 207 w 1864"/>
                    <a:gd name="T5" fmla="*/ 3425 h 3656"/>
                    <a:gd name="T6" fmla="*/ 230 w 1864"/>
                    <a:gd name="T7" fmla="*/ 3075 h 3656"/>
                    <a:gd name="T8" fmla="*/ 230 w 1864"/>
                    <a:gd name="T9" fmla="*/ 2880 h 3656"/>
                    <a:gd name="T10" fmla="*/ 516 w 1864"/>
                    <a:gd name="T11" fmla="*/ 3099 h 3656"/>
                    <a:gd name="T12" fmla="*/ 230 w 1864"/>
                    <a:gd name="T13" fmla="*/ 654 h 3656"/>
                    <a:gd name="T14" fmla="*/ 1633 w 1864"/>
                    <a:gd name="T15" fmla="*/ 654 h 3656"/>
                    <a:gd name="T16" fmla="*/ 1658 w 1864"/>
                    <a:gd name="T17" fmla="*/ 629 h 3656"/>
                    <a:gd name="T18" fmla="*/ 207 w 1864"/>
                    <a:gd name="T19" fmla="*/ 629 h 3656"/>
                    <a:gd name="T20" fmla="*/ 1633 w 1864"/>
                    <a:gd name="T21" fmla="*/ 453 h 3656"/>
                    <a:gd name="T22" fmla="*/ 207 w 1864"/>
                    <a:gd name="T23" fmla="*/ 281 h 3656"/>
                    <a:gd name="T24" fmla="*/ 207 w 1864"/>
                    <a:gd name="T25" fmla="*/ 477 h 3656"/>
                    <a:gd name="T26" fmla="*/ 1608 w 1864"/>
                    <a:gd name="T27" fmla="*/ 0 h 3656"/>
                    <a:gd name="T28" fmla="*/ 1725 w 1864"/>
                    <a:gd name="T29" fmla="*/ 27 h 3656"/>
                    <a:gd name="T30" fmla="*/ 1814 w 1864"/>
                    <a:gd name="T31" fmla="*/ 95 h 3656"/>
                    <a:gd name="T32" fmla="*/ 1861 w 1864"/>
                    <a:gd name="T33" fmla="*/ 193 h 3656"/>
                    <a:gd name="T34" fmla="*/ 1861 w 1864"/>
                    <a:gd name="T35" fmla="*/ 3464 h 3656"/>
                    <a:gd name="T36" fmla="*/ 1814 w 1864"/>
                    <a:gd name="T37" fmla="*/ 3562 h 3656"/>
                    <a:gd name="T38" fmla="*/ 1725 w 1864"/>
                    <a:gd name="T39" fmla="*/ 3630 h 3656"/>
                    <a:gd name="T40" fmla="*/ 1608 w 1864"/>
                    <a:gd name="T41" fmla="*/ 3656 h 3656"/>
                    <a:gd name="T42" fmla="*/ 176 w 1864"/>
                    <a:gd name="T43" fmla="*/ 3644 h 3656"/>
                    <a:gd name="T44" fmla="*/ 75 w 1864"/>
                    <a:gd name="T45" fmla="*/ 3588 h 3656"/>
                    <a:gd name="T46" fmla="*/ 13 w 1864"/>
                    <a:gd name="T47" fmla="*/ 3500 h 3656"/>
                    <a:gd name="T48" fmla="*/ 0 w 1864"/>
                    <a:gd name="T49" fmla="*/ 2875 h 3656"/>
                    <a:gd name="T50" fmla="*/ 27 w 1864"/>
                    <a:gd name="T51" fmla="*/ 3460 h 3656"/>
                    <a:gd name="T52" fmla="*/ 69 w 1864"/>
                    <a:gd name="T53" fmla="*/ 3547 h 3656"/>
                    <a:gd name="T54" fmla="*/ 150 w 1864"/>
                    <a:gd name="T55" fmla="*/ 3609 h 3656"/>
                    <a:gd name="T56" fmla="*/ 257 w 1864"/>
                    <a:gd name="T57" fmla="*/ 3632 h 3656"/>
                    <a:gd name="T58" fmla="*/ 1681 w 1864"/>
                    <a:gd name="T59" fmla="*/ 3622 h 3656"/>
                    <a:gd name="T60" fmla="*/ 1772 w 1864"/>
                    <a:gd name="T61" fmla="*/ 3572 h 3656"/>
                    <a:gd name="T62" fmla="*/ 1829 w 1864"/>
                    <a:gd name="T63" fmla="*/ 3492 h 3656"/>
                    <a:gd name="T64" fmla="*/ 1840 w 1864"/>
                    <a:gd name="T65" fmla="*/ 230 h 3656"/>
                    <a:gd name="T66" fmla="*/ 1814 w 1864"/>
                    <a:gd name="T67" fmla="*/ 136 h 3656"/>
                    <a:gd name="T68" fmla="*/ 1744 w 1864"/>
                    <a:gd name="T69" fmla="*/ 65 h 3656"/>
                    <a:gd name="T70" fmla="*/ 1645 w 1864"/>
                    <a:gd name="T71" fmla="*/ 28 h 3656"/>
                    <a:gd name="T72" fmla="*/ 219 w 1864"/>
                    <a:gd name="T73" fmla="*/ 28 h 3656"/>
                    <a:gd name="T74" fmla="*/ 119 w 1864"/>
                    <a:gd name="T75" fmla="*/ 65 h 3656"/>
                    <a:gd name="T76" fmla="*/ 49 w 1864"/>
                    <a:gd name="T77" fmla="*/ 136 h 3656"/>
                    <a:gd name="T78" fmla="*/ 24 w 1864"/>
                    <a:gd name="T79" fmla="*/ 230 h 3656"/>
                    <a:gd name="T80" fmla="*/ 0 w 1864"/>
                    <a:gd name="T81" fmla="*/ 230 h 3656"/>
                    <a:gd name="T82" fmla="*/ 28 w 1864"/>
                    <a:gd name="T83" fmla="*/ 125 h 3656"/>
                    <a:gd name="T84" fmla="*/ 105 w 1864"/>
                    <a:gd name="T85" fmla="*/ 45 h 3656"/>
                    <a:gd name="T86" fmla="*/ 215 w 1864"/>
                    <a:gd name="T87" fmla="*/ 4 h 36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64"/>
                    <a:gd name="T133" fmla="*/ 0 h 3656"/>
                    <a:gd name="T134" fmla="*/ 1864 w 1864"/>
                    <a:gd name="T135" fmla="*/ 3656 h 36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64" h="3656">
                      <a:moveTo>
                        <a:pt x="230" y="3252"/>
                      </a:moveTo>
                      <a:lnTo>
                        <a:pt x="230" y="3401"/>
                      </a:lnTo>
                      <a:lnTo>
                        <a:pt x="1633" y="3401"/>
                      </a:lnTo>
                      <a:lnTo>
                        <a:pt x="1633" y="3252"/>
                      </a:lnTo>
                      <a:lnTo>
                        <a:pt x="230" y="3252"/>
                      </a:lnTo>
                      <a:close/>
                      <a:moveTo>
                        <a:pt x="207" y="3228"/>
                      </a:moveTo>
                      <a:lnTo>
                        <a:pt x="1658" y="3228"/>
                      </a:lnTo>
                      <a:lnTo>
                        <a:pt x="1658" y="3425"/>
                      </a:lnTo>
                      <a:lnTo>
                        <a:pt x="207" y="3425"/>
                      </a:lnTo>
                      <a:lnTo>
                        <a:pt x="207" y="3228"/>
                      </a:lnTo>
                      <a:close/>
                      <a:moveTo>
                        <a:pt x="230" y="2880"/>
                      </a:moveTo>
                      <a:lnTo>
                        <a:pt x="230" y="3075"/>
                      </a:lnTo>
                      <a:lnTo>
                        <a:pt x="492" y="3075"/>
                      </a:lnTo>
                      <a:lnTo>
                        <a:pt x="492" y="2880"/>
                      </a:lnTo>
                      <a:lnTo>
                        <a:pt x="230" y="2880"/>
                      </a:lnTo>
                      <a:close/>
                      <a:moveTo>
                        <a:pt x="207" y="2856"/>
                      </a:moveTo>
                      <a:lnTo>
                        <a:pt x="516" y="2856"/>
                      </a:lnTo>
                      <a:lnTo>
                        <a:pt x="516" y="3099"/>
                      </a:lnTo>
                      <a:lnTo>
                        <a:pt x="207" y="3099"/>
                      </a:lnTo>
                      <a:lnTo>
                        <a:pt x="207" y="2856"/>
                      </a:lnTo>
                      <a:close/>
                      <a:moveTo>
                        <a:pt x="230" y="654"/>
                      </a:moveTo>
                      <a:lnTo>
                        <a:pt x="230" y="819"/>
                      </a:lnTo>
                      <a:lnTo>
                        <a:pt x="1633" y="819"/>
                      </a:lnTo>
                      <a:lnTo>
                        <a:pt x="1633" y="654"/>
                      </a:lnTo>
                      <a:lnTo>
                        <a:pt x="230" y="654"/>
                      </a:lnTo>
                      <a:close/>
                      <a:moveTo>
                        <a:pt x="207" y="629"/>
                      </a:moveTo>
                      <a:lnTo>
                        <a:pt x="1658" y="629"/>
                      </a:lnTo>
                      <a:lnTo>
                        <a:pt x="1658" y="843"/>
                      </a:lnTo>
                      <a:lnTo>
                        <a:pt x="207" y="843"/>
                      </a:lnTo>
                      <a:lnTo>
                        <a:pt x="207" y="629"/>
                      </a:lnTo>
                      <a:close/>
                      <a:moveTo>
                        <a:pt x="230" y="304"/>
                      </a:moveTo>
                      <a:lnTo>
                        <a:pt x="230" y="453"/>
                      </a:lnTo>
                      <a:lnTo>
                        <a:pt x="1633" y="453"/>
                      </a:lnTo>
                      <a:lnTo>
                        <a:pt x="1633" y="304"/>
                      </a:lnTo>
                      <a:lnTo>
                        <a:pt x="230" y="304"/>
                      </a:lnTo>
                      <a:close/>
                      <a:moveTo>
                        <a:pt x="207" y="281"/>
                      </a:moveTo>
                      <a:lnTo>
                        <a:pt x="1658" y="281"/>
                      </a:lnTo>
                      <a:lnTo>
                        <a:pt x="1658" y="477"/>
                      </a:lnTo>
                      <a:lnTo>
                        <a:pt x="207" y="477"/>
                      </a:lnTo>
                      <a:lnTo>
                        <a:pt x="207" y="281"/>
                      </a:lnTo>
                      <a:close/>
                      <a:moveTo>
                        <a:pt x="257" y="0"/>
                      </a:moveTo>
                      <a:lnTo>
                        <a:pt x="1608" y="0"/>
                      </a:lnTo>
                      <a:lnTo>
                        <a:pt x="1649" y="4"/>
                      </a:lnTo>
                      <a:lnTo>
                        <a:pt x="1689" y="13"/>
                      </a:lnTo>
                      <a:lnTo>
                        <a:pt x="1725" y="27"/>
                      </a:lnTo>
                      <a:lnTo>
                        <a:pt x="1759" y="45"/>
                      </a:lnTo>
                      <a:lnTo>
                        <a:pt x="1789" y="68"/>
                      </a:lnTo>
                      <a:lnTo>
                        <a:pt x="1814" y="95"/>
                      </a:lnTo>
                      <a:lnTo>
                        <a:pt x="1835" y="125"/>
                      </a:lnTo>
                      <a:lnTo>
                        <a:pt x="1851" y="158"/>
                      </a:lnTo>
                      <a:lnTo>
                        <a:pt x="1861" y="193"/>
                      </a:lnTo>
                      <a:lnTo>
                        <a:pt x="1864" y="230"/>
                      </a:lnTo>
                      <a:lnTo>
                        <a:pt x="1864" y="3426"/>
                      </a:lnTo>
                      <a:lnTo>
                        <a:pt x="1861" y="3464"/>
                      </a:lnTo>
                      <a:lnTo>
                        <a:pt x="1851" y="3500"/>
                      </a:lnTo>
                      <a:lnTo>
                        <a:pt x="1835" y="3532"/>
                      </a:lnTo>
                      <a:lnTo>
                        <a:pt x="1814" y="3562"/>
                      </a:lnTo>
                      <a:lnTo>
                        <a:pt x="1789" y="3588"/>
                      </a:lnTo>
                      <a:lnTo>
                        <a:pt x="1759" y="3612"/>
                      </a:lnTo>
                      <a:lnTo>
                        <a:pt x="1725" y="3630"/>
                      </a:lnTo>
                      <a:lnTo>
                        <a:pt x="1689" y="3644"/>
                      </a:lnTo>
                      <a:lnTo>
                        <a:pt x="1649" y="3653"/>
                      </a:lnTo>
                      <a:lnTo>
                        <a:pt x="1608" y="3656"/>
                      </a:lnTo>
                      <a:lnTo>
                        <a:pt x="257" y="3656"/>
                      </a:lnTo>
                      <a:lnTo>
                        <a:pt x="215" y="3653"/>
                      </a:lnTo>
                      <a:lnTo>
                        <a:pt x="176" y="3644"/>
                      </a:lnTo>
                      <a:lnTo>
                        <a:pt x="139" y="3630"/>
                      </a:lnTo>
                      <a:lnTo>
                        <a:pt x="105" y="3612"/>
                      </a:lnTo>
                      <a:lnTo>
                        <a:pt x="75" y="3588"/>
                      </a:lnTo>
                      <a:lnTo>
                        <a:pt x="49" y="3562"/>
                      </a:lnTo>
                      <a:lnTo>
                        <a:pt x="28" y="3532"/>
                      </a:lnTo>
                      <a:lnTo>
                        <a:pt x="13" y="3500"/>
                      </a:lnTo>
                      <a:lnTo>
                        <a:pt x="3" y="3464"/>
                      </a:lnTo>
                      <a:lnTo>
                        <a:pt x="0" y="3426"/>
                      </a:lnTo>
                      <a:lnTo>
                        <a:pt x="0" y="2875"/>
                      </a:lnTo>
                      <a:lnTo>
                        <a:pt x="24" y="2875"/>
                      </a:lnTo>
                      <a:lnTo>
                        <a:pt x="24" y="3426"/>
                      </a:lnTo>
                      <a:lnTo>
                        <a:pt x="27" y="3460"/>
                      </a:lnTo>
                      <a:lnTo>
                        <a:pt x="36" y="3492"/>
                      </a:lnTo>
                      <a:lnTo>
                        <a:pt x="49" y="3521"/>
                      </a:lnTo>
                      <a:lnTo>
                        <a:pt x="69" y="3547"/>
                      </a:lnTo>
                      <a:lnTo>
                        <a:pt x="93" y="3572"/>
                      </a:lnTo>
                      <a:lnTo>
                        <a:pt x="119" y="3593"/>
                      </a:lnTo>
                      <a:lnTo>
                        <a:pt x="150" y="3609"/>
                      </a:lnTo>
                      <a:lnTo>
                        <a:pt x="184" y="3622"/>
                      </a:lnTo>
                      <a:lnTo>
                        <a:pt x="219" y="3629"/>
                      </a:lnTo>
                      <a:lnTo>
                        <a:pt x="257" y="3632"/>
                      </a:lnTo>
                      <a:lnTo>
                        <a:pt x="1608" y="3632"/>
                      </a:lnTo>
                      <a:lnTo>
                        <a:pt x="1645" y="3629"/>
                      </a:lnTo>
                      <a:lnTo>
                        <a:pt x="1681" y="3622"/>
                      </a:lnTo>
                      <a:lnTo>
                        <a:pt x="1714" y="3609"/>
                      </a:lnTo>
                      <a:lnTo>
                        <a:pt x="1744" y="3593"/>
                      </a:lnTo>
                      <a:lnTo>
                        <a:pt x="1772" y="3572"/>
                      </a:lnTo>
                      <a:lnTo>
                        <a:pt x="1795" y="3547"/>
                      </a:lnTo>
                      <a:lnTo>
                        <a:pt x="1814" y="3521"/>
                      </a:lnTo>
                      <a:lnTo>
                        <a:pt x="1829" y="3492"/>
                      </a:lnTo>
                      <a:lnTo>
                        <a:pt x="1837" y="3460"/>
                      </a:lnTo>
                      <a:lnTo>
                        <a:pt x="1840" y="3426"/>
                      </a:lnTo>
                      <a:lnTo>
                        <a:pt x="1840" y="230"/>
                      </a:lnTo>
                      <a:lnTo>
                        <a:pt x="1837" y="197"/>
                      </a:lnTo>
                      <a:lnTo>
                        <a:pt x="1829" y="166"/>
                      </a:lnTo>
                      <a:lnTo>
                        <a:pt x="1814" y="136"/>
                      </a:lnTo>
                      <a:lnTo>
                        <a:pt x="1795" y="109"/>
                      </a:lnTo>
                      <a:lnTo>
                        <a:pt x="1772" y="85"/>
                      </a:lnTo>
                      <a:lnTo>
                        <a:pt x="1744" y="65"/>
                      </a:lnTo>
                      <a:lnTo>
                        <a:pt x="1714" y="48"/>
                      </a:lnTo>
                      <a:lnTo>
                        <a:pt x="1681" y="36"/>
                      </a:lnTo>
                      <a:lnTo>
                        <a:pt x="1645" y="28"/>
                      </a:lnTo>
                      <a:lnTo>
                        <a:pt x="1608" y="25"/>
                      </a:lnTo>
                      <a:lnTo>
                        <a:pt x="257" y="25"/>
                      </a:lnTo>
                      <a:lnTo>
                        <a:pt x="219" y="28"/>
                      </a:lnTo>
                      <a:lnTo>
                        <a:pt x="184" y="36"/>
                      </a:lnTo>
                      <a:lnTo>
                        <a:pt x="150" y="48"/>
                      </a:lnTo>
                      <a:lnTo>
                        <a:pt x="119" y="65"/>
                      </a:lnTo>
                      <a:lnTo>
                        <a:pt x="93" y="85"/>
                      </a:lnTo>
                      <a:lnTo>
                        <a:pt x="69" y="109"/>
                      </a:lnTo>
                      <a:lnTo>
                        <a:pt x="49" y="136"/>
                      </a:lnTo>
                      <a:lnTo>
                        <a:pt x="36" y="166"/>
                      </a:lnTo>
                      <a:lnTo>
                        <a:pt x="27" y="197"/>
                      </a:lnTo>
                      <a:lnTo>
                        <a:pt x="24" y="230"/>
                      </a:lnTo>
                      <a:lnTo>
                        <a:pt x="24" y="1070"/>
                      </a:lnTo>
                      <a:lnTo>
                        <a:pt x="0" y="1070"/>
                      </a:lnTo>
                      <a:lnTo>
                        <a:pt x="0" y="230"/>
                      </a:lnTo>
                      <a:lnTo>
                        <a:pt x="3" y="193"/>
                      </a:lnTo>
                      <a:lnTo>
                        <a:pt x="13" y="158"/>
                      </a:lnTo>
                      <a:lnTo>
                        <a:pt x="28" y="125"/>
                      </a:lnTo>
                      <a:lnTo>
                        <a:pt x="49" y="95"/>
                      </a:lnTo>
                      <a:lnTo>
                        <a:pt x="75" y="68"/>
                      </a:lnTo>
                      <a:lnTo>
                        <a:pt x="105" y="45"/>
                      </a:lnTo>
                      <a:lnTo>
                        <a:pt x="139" y="27"/>
                      </a:lnTo>
                      <a:lnTo>
                        <a:pt x="176" y="13"/>
                      </a:lnTo>
                      <a:lnTo>
                        <a:pt x="215" y="4"/>
                      </a:lnTo>
                      <a:lnTo>
                        <a:pt x="257"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35" name="Freeform 35"/>
                <p:cNvSpPr>
                  <a:spLocks noEditPoints="1" noChangeArrowheads="1"/>
                </p:cNvSpPr>
                <p:nvPr/>
              </p:nvSpPr>
              <p:spPr bwMode="auto">
                <a:xfrm>
                  <a:off x="0" y="172"/>
                  <a:ext cx="233" cy="309"/>
                </a:xfrm>
                <a:custGeom>
                  <a:avLst/>
                  <a:gdLst>
                    <a:gd name="T0" fmla="*/ 1383 w 1401"/>
                    <a:gd name="T1" fmla="*/ 47 h 1851"/>
                    <a:gd name="T2" fmla="*/ 33 w 1401"/>
                    <a:gd name="T3" fmla="*/ 1612 h 1851"/>
                    <a:gd name="T4" fmla="*/ 1381 w 1401"/>
                    <a:gd name="T5" fmla="*/ 1831 h 1851"/>
                    <a:gd name="T6" fmla="*/ 1383 w 1401"/>
                    <a:gd name="T7" fmla="*/ 47 h 1851"/>
                    <a:gd name="T8" fmla="*/ 1401 w 1401"/>
                    <a:gd name="T9" fmla="*/ 0 h 1851"/>
                    <a:gd name="T10" fmla="*/ 1401 w 1401"/>
                    <a:gd name="T11" fmla="*/ 23 h 1851"/>
                    <a:gd name="T12" fmla="*/ 1399 w 1401"/>
                    <a:gd name="T13" fmla="*/ 1841 h 1851"/>
                    <a:gd name="T14" fmla="*/ 1399 w 1401"/>
                    <a:gd name="T15" fmla="*/ 1851 h 1851"/>
                    <a:gd name="T16" fmla="*/ 1389 w 1401"/>
                    <a:gd name="T17" fmla="*/ 1850 h 1851"/>
                    <a:gd name="T18" fmla="*/ 16 w 1401"/>
                    <a:gd name="T19" fmla="*/ 1627 h 1851"/>
                    <a:gd name="T20" fmla="*/ 0 w 1401"/>
                    <a:gd name="T21" fmla="*/ 1625 h 1851"/>
                    <a:gd name="T22" fmla="*/ 10 w 1401"/>
                    <a:gd name="T23" fmla="*/ 1613 h 1851"/>
                    <a:gd name="T24" fmla="*/ 1385 w 1401"/>
                    <a:gd name="T25" fmla="*/ 18 h 1851"/>
                    <a:gd name="T26" fmla="*/ 1401 w 1401"/>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1"/>
                    <a:gd name="T43" fmla="*/ 0 h 1851"/>
                    <a:gd name="T44" fmla="*/ 1401 w 1401"/>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1" h="1851">
                      <a:moveTo>
                        <a:pt x="1383" y="47"/>
                      </a:moveTo>
                      <a:lnTo>
                        <a:pt x="33" y="1612"/>
                      </a:lnTo>
                      <a:lnTo>
                        <a:pt x="1381" y="1831"/>
                      </a:lnTo>
                      <a:lnTo>
                        <a:pt x="1383" y="47"/>
                      </a:lnTo>
                      <a:close/>
                      <a:moveTo>
                        <a:pt x="1401" y="0"/>
                      </a:moveTo>
                      <a:lnTo>
                        <a:pt x="1401" y="23"/>
                      </a:lnTo>
                      <a:lnTo>
                        <a:pt x="1399" y="1841"/>
                      </a:lnTo>
                      <a:lnTo>
                        <a:pt x="1399" y="1851"/>
                      </a:lnTo>
                      <a:lnTo>
                        <a:pt x="1389" y="1850"/>
                      </a:lnTo>
                      <a:lnTo>
                        <a:pt x="16" y="1627"/>
                      </a:lnTo>
                      <a:lnTo>
                        <a:pt x="0" y="1625"/>
                      </a:lnTo>
                      <a:lnTo>
                        <a:pt x="10" y="1613"/>
                      </a:lnTo>
                      <a:lnTo>
                        <a:pt x="1385" y="18"/>
                      </a:lnTo>
                      <a:lnTo>
                        <a:pt x="1401"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36" name="Freeform 36"/>
                <p:cNvSpPr>
                  <a:spLocks noEditPoints="1" noChangeArrowheads="1"/>
                </p:cNvSpPr>
                <p:nvPr/>
              </p:nvSpPr>
              <p:spPr bwMode="auto">
                <a:xfrm>
                  <a:off x="233" y="172"/>
                  <a:ext cx="233" cy="309"/>
                </a:xfrm>
                <a:custGeom>
                  <a:avLst/>
                  <a:gdLst>
                    <a:gd name="T0" fmla="*/ 18 w 1402"/>
                    <a:gd name="T1" fmla="*/ 47 h 1851"/>
                    <a:gd name="T2" fmla="*/ 20 w 1402"/>
                    <a:gd name="T3" fmla="*/ 1831 h 1851"/>
                    <a:gd name="T4" fmla="*/ 1369 w 1402"/>
                    <a:gd name="T5" fmla="*/ 1612 h 1851"/>
                    <a:gd name="T6" fmla="*/ 18 w 1402"/>
                    <a:gd name="T7" fmla="*/ 47 h 1851"/>
                    <a:gd name="T8" fmla="*/ 0 w 1402"/>
                    <a:gd name="T9" fmla="*/ 0 h 1851"/>
                    <a:gd name="T10" fmla="*/ 16 w 1402"/>
                    <a:gd name="T11" fmla="*/ 18 h 1851"/>
                    <a:gd name="T12" fmla="*/ 1392 w 1402"/>
                    <a:gd name="T13" fmla="*/ 1613 h 1851"/>
                    <a:gd name="T14" fmla="*/ 1402 w 1402"/>
                    <a:gd name="T15" fmla="*/ 1625 h 1851"/>
                    <a:gd name="T16" fmla="*/ 1387 w 1402"/>
                    <a:gd name="T17" fmla="*/ 1627 h 1851"/>
                    <a:gd name="T18" fmla="*/ 13 w 1402"/>
                    <a:gd name="T19" fmla="*/ 1850 h 1851"/>
                    <a:gd name="T20" fmla="*/ 3 w 1402"/>
                    <a:gd name="T21" fmla="*/ 1851 h 1851"/>
                    <a:gd name="T22" fmla="*/ 3 w 1402"/>
                    <a:gd name="T23" fmla="*/ 1841 h 1851"/>
                    <a:gd name="T24" fmla="*/ 0 w 1402"/>
                    <a:gd name="T25" fmla="*/ 23 h 1851"/>
                    <a:gd name="T26" fmla="*/ 0 w 1402"/>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2"/>
                    <a:gd name="T43" fmla="*/ 0 h 1851"/>
                    <a:gd name="T44" fmla="*/ 1402 w 1402"/>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2" h="1851">
                      <a:moveTo>
                        <a:pt x="18" y="47"/>
                      </a:moveTo>
                      <a:lnTo>
                        <a:pt x="20" y="1831"/>
                      </a:lnTo>
                      <a:lnTo>
                        <a:pt x="1369" y="1612"/>
                      </a:lnTo>
                      <a:lnTo>
                        <a:pt x="18" y="47"/>
                      </a:lnTo>
                      <a:close/>
                      <a:moveTo>
                        <a:pt x="0" y="0"/>
                      </a:moveTo>
                      <a:lnTo>
                        <a:pt x="16" y="18"/>
                      </a:lnTo>
                      <a:lnTo>
                        <a:pt x="1392" y="1613"/>
                      </a:lnTo>
                      <a:lnTo>
                        <a:pt x="1402" y="1625"/>
                      </a:lnTo>
                      <a:lnTo>
                        <a:pt x="1387" y="1627"/>
                      </a:lnTo>
                      <a:lnTo>
                        <a:pt x="13" y="1850"/>
                      </a:lnTo>
                      <a:lnTo>
                        <a:pt x="3" y="1851"/>
                      </a:lnTo>
                      <a:lnTo>
                        <a:pt x="3" y="1841"/>
                      </a:lnTo>
                      <a:lnTo>
                        <a:pt x="0" y="23"/>
                      </a:lnTo>
                      <a:lnTo>
                        <a:pt x="0"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37" name="Freeform 37"/>
                <p:cNvSpPr>
                  <a:spLocks noEditPoints="1" noChangeArrowheads="1"/>
                </p:cNvSpPr>
                <p:nvPr/>
              </p:nvSpPr>
              <p:spPr bwMode="auto">
                <a:xfrm>
                  <a:off x="56" y="249"/>
                  <a:ext cx="354" cy="186"/>
                </a:xfrm>
                <a:custGeom>
                  <a:avLst/>
                  <a:gdLst>
                    <a:gd name="T0" fmla="*/ 1388 w 2121"/>
                    <a:gd name="T1" fmla="*/ 938 h 1111"/>
                    <a:gd name="T2" fmla="*/ 1351 w 2121"/>
                    <a:gd name="T3" fmla="*/ 1085 h 1111"/>
                    <a:gd name="T4" fmla="*/ 1186 w 2121"/>
                    <a:gd name="T5" fmla="*/ 1085 h 1111"/>
                    <a:gd name="T6" fmla="*/ 1149 w 2121"/>
                    <a:gd name="T7" fmla="*/ 938 h 1111"/>
                    <a:gd name="T8" fmla="*/ 842 w 2121"/>
                    <a:gd name="T9" fmla="*/ 870 h 1111"/>
                    <a:gd name="T10" fmla="*/ 968 w 2121"/>
                    <a:gd name="T11" fmla="*/ 964 h 1111"/>
                    <a:gd name="T12" fmla="*/ 900 w 2121"/>
                    <a:gd name="T13" fmla="*/ 1099 h 1111"/>
                    <a:gd name="T14" fmla="*/ 741 w 2121"/>
                    <a:gd name="T15" fmla="*/ 1066 h 1111"/>
                    <a:gd name="T16" fmla="*/ 741 w 2121"/>
                    <a:gd name="T17" fmla="*/ 916 h 1111"/>
                    <a:gd name="T18" fmla="*/ 1658 w 2121"/>
                    <a:gd name="T19" fmla="*/ 811 h 1111"/>
                    <a:gd name="T20" fmla="*/ 1760 w 2121"/>
                    <a:gd name="T21" fmla="*/ 928 h 1111"/>
                    <a:gd name="T22" fmla="*/ 1658 w 2121"/>
                    <a:gd name="T23" fmla="*/ 1045 h 1111"/>
                    <a:gd name="T24" fmla="*/ 1510 w 2121"/>
                    <a:gd name="T25" fmla="*/ 980 h 1111"/>
                    <a:gd name="T26" fmla="*/ 1545 w 2121"/>
                    <a:gd name="T27" fmla="*/ 834 h 1111"/>
                    <a:gd name="T28" fmla="*/ 546 w 2121"/>
                    <a:gd name="T29" fmla="*/ 819 h 1111"/>
                    <a:gd name="T30" fmla="*/ 615 w 2121"/>
                    <a:gd name="T31" fmla="*/ 955 h 1111"/>
                    <a:gd name="T32" fmla="*/ 489 w 2121"/>
                    <a:gd name="T33" fmla="*/ 1048 h 1111"/>
                    <a:gd name="T34" fmla="*/ 363 w 2121"/>
                    <a:gd name="T35" fmla="*/ 955 h 1111"/>
                    <a:gd name="T36" fmla="*/ 432 w 2121"/>
                    <a:gd name="T37" fmla="*/ 819 h 1111"/>
                    <a:gd name="T38" fmla="*/ 2071 w 2121"/>
                    <a:gd name="T39" fmla="*/ 791 h 1111"/>
                    <a:gd name="T40" fmla="*/ 2108 w 2121"/>
                    <a:gd name="T41" fmla="*/ 940 h 1111"/>
                    <a:gd name="T42" fmla="*/ 1958 w 2121"/>
                    <a:gd name="T43" fmla="*/ 1007 h 1111"/>
                    <a:gd name="T44" fmla="*/ 1856 w 2121"/>
                    <a:gd name="T45" fmla="*/ 887 h 1111"/>
                    <a:gd name="T46" fmla="*/ 1958 w 2121"/>
                    <a:gd name="T47" fmla="*/ 767 h 1111"/>
                    <a:gd name="T48" fmla="*/ 235 w 2121"/>
                    <a:gd name="T49" fmla="*/ 809 h 1111"/>
                    <a:gd name="T50" fmla="*/ 235 w 2121"/>
                    <a:gd name="T51" fmla="*/ 964 h 1111"/>
                    <a:gd name="T52" fmla="*/ 74 w 2121"/>
                    <a:gd name="T53" fmla="*/ 997 h 1111"/>
                    <a:gd name="T54" fmla="*/ 4 w 2121"/>
                    <a:gd name="T55" fmla="*/ 858 h 1111"/>
                    <a:gd name="T56" fmla="*/ 132 w 2121"/>
                    <a:gd name="T57" fmla="*/ 764 h 1111"/>
                    <a:gd name="T58" fmla="*/ 1388 w 2121"/>
                    <a:gd name="T59" fmla="*/ 471 h 1111"/>
                    <a:gd name="T60" fmla="*/ 1351 w 2121"/>
                    <a:gd name="T61" fmla="*/ 618 h 1111"/>
                    <a:gd name="T62" fmla="*/ 1186 w 2121"/>
                    <a:gd name="T63" fmla="*/ 618 h 1111"/>
                    <a:gd name="T64" fmla="*/ 1149 w 2121"/>
                    <a:gd name="T65" fmla="*/ 471 h 1111"/>
                    <a:gd name="T66" fmla="*/ 842 w 2121"/>
                    <a:gd name="T67" fmla="*/ 404 h 1111"/>
                    <a:gd name="T68" fmla="*/ 968 w 2121"/>
                    <a:gd name="T69" fmla="*/ 497 h 1111"/>
                    <a:gd name="T70" fmla="*/ 900 w 2121"/>
                    <a:gd name="T71" fmla="*/ 631 h 1111"/>
                    <a:gd name="T72" fmla="*/ 741 w 2121"/>
                    <a:gd name="T73" fmla="*/ 599 h 1111"/>
                    <a:gd name="T74" fmla="*/ 741 w 2121"/>
                    <a:gd name="T75" fmla="*/ 449 h 1111"/>
                    <a:gd name="T76" fmla="*/ 1658 w 2121"/>
                    <a:gd name="T77" fmla="*/ 388 h 1111"/>
                    <a:gd name="T78" fmla="*/ 1760 w 2121"/>
                    <a:gd name="T79" fmla="*/ 504 h 1111"/>
                    <a:gd name="T80" fmla="*/ 1658 w 2121"/>
                    <a:gd name="T81" fmla="*/ 622 h 1111"/>
                    <a:gd name="T82" fmla="*/ 1510 w 2121"/>
                    <a:gd name="T83" fmla="*/ 558 h 1111"/>
                    <a:gd name="T84" fmla="*/ 1545 w 2121"/>
                    <a:gd name="T85" fmla="*/ 411 h 1111"/>
                    <a:gd name="T86" fmla="*/ 558 w 2121"/>
                    <a:gd name="T87" fmla="*/ 397 h 1111"/>
                    <a:gd name="T88" fmla="*/ 628 w 2121"/>
                    <a:gd name="T89" fmla="*/ 532 h 1111"/>
                    <a:gd name="T90" fmla="*/ 502 w 2121"/>
                    <a:gd name="T91" fmla="*/ 624 h 1111"/>
                    <a:gd name="T92" fmla="*/ 376 w 2121"/>
                    <a:gd name="T93" fmla="*/ 532 h 1111"/>
                    <a:gd name="T94" fmla="*/ 445 w 2121"/>
                    <a:gd name="T95" fmla="*/ 397 h 1111"/>
                    <a:gd name="T96" fmla="*/ 1351 w 2121"/>
                    <a:gd name="T97" fmla="*/ 26 h 1111"/>
                    <a:gd name="T98" fmla="*/ 1388 w 2121"/>
                    <a:gd name="T99" fmla="*/ 173 h 1111"/>
                    <a:gd name="T100" fmla="*/ 1238 w 2121"/>
                    <a:gd name="T101" fmla="*/ 236 h 1111"/>
                    <a:gd name="T102" fmla="*/ 1136 w 2121"/>
                    <a:gd name="T103" fmla="*/ 120 h 1111"/>
                    <a:gd name="T104" fmla="*/ 1238 w 2121"/>
                    <a:gd name="T105" fmla="*/ 3 h 1111"/>
                    <a:gd name="T106" fmla="*/ 943 w 2121"/>
                    <a:gd name="T107" fmla="*/ 44 h 1111"/>
                    <a:gd name="T108" fmla="*/ 943 w 2121"/>
                    <a:gd name="T109" fmla="*/ 195 h 1111"/>
                    <a:gd name="T110" fmla="*/ 785 w 2121"/>
                    <a:gd name="T111" fmla="*/ 227 h 1111"/>
                    <a:gd name="T112" fmla="*/ 717 w 2121"/>
                    <a:gd name="T113" fmla="*/ 92 h 1111"/>
                    <a:gd name="T114" fmla="*/ 842 w 2121"/>
                    <a:gd name="T115" fmla="*/ 0 h 11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21"/>
                    <a:gd name="T175" fmla="*/ 0 h 1111"/>
                    <a:gd name="T176" fmla="*/ 2121 w 2121"/>
                    <a:gd name="T177" fmla="*/ 1111 h 11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21" h="1111">
                      <a:moveTo>
                        <a:pt x="1269" y="870"/>
                      </a:moveTo>
                      <a:lnTo>
                        <a:pt x="1299" y="874"/>
                      </a:lnTo>
                      <a:lnTo>
                        <a:pt x="1327" y="883"/>
                      </a:lnTo>
                      <a:lnTo>
                        <a:pt x="1351" y="897"/>
                      </a:lnTo>
                      <a:lnTo>
                        <a:pt x="1372" y="916"/>
                      </a:lnTo>
                      <a:lnTo>
                        <a:pt x="1388" y="938"/>
                      </a:lnTo>
                      <a:lnTo>
                        <a:pt x="1398" y="964"/>
                      </a:lnTo>
                      <a:lnTo>
                        <a:pt x="1401" y="991"/>
                      </a:lnTo>
                      <a:lnTo>
                        <a:pt x="1398" y="1018"/>
                      </a:lnTo>
                      <a:lnTo>
                        <a:pt x="1388" y="1043"/>
                      </a:lnTo>
                      <a:lnTo>
                        <a:pt x="1372" y="1066"/>
                      </a:lnTo>
                      <a:lnTo>
                        <a:pt x="1351" y="1085"/>
                      </a:lnTo>
                      <a:lnTo>
                        <a:pt x="1327" y="1099"/>
                      </a:lnTo>
                      <a:lnTo>
                        <a:pt x="1299" y="1108"/>
                      </a:lnTo>
                      <a:lnTo>
                        <a:pt x="1269" y="1111"/>
                      </a:lnTo>
                      <a:lnTo>
                        <a:pt x="1238" y="1108"/>
                      </a:lnTo>
                      <a:lnTo>
                        <a:pt x="1210" y="1099"/>
                      </a:lnTo>
                      <a:lnTo>
                        <a:pt x="1186" y="1085"/>
                      </a:lnTo>
                      <a:lnTo>
                        <a:pt x="1165" y="1066"/>
                      </a:lnTo>
                      <a:lnTo>
                        <a:pt x="1149" y="1043"/>
                      </a:lnTo>
                      <a:lnTo>
                        <a:pt x="1139" y="1018"/>
                      </a:lnTo>
                      <a:lnTo>
                        <a:pt x="1136" y="991"/>
                      </a:lnTo>
                      <a:lnTo>
                        <a:pt x="1139" y="964"/>
                      </a:lnTo>
                      <a:lnTo>
                        <a:pt x="1149" y="938"/>
                      </a:lnTo>
                      <a:lnTo>
                        <a:pt x="1165" y="916"/>
                      </a:lnTo>
                      <a:lnTo>
                        <a:pt x="1186" y="897"/>
                      </a:lnTo>
                      <a:lnTo>
                        <a:pt x="1210" y="883"/>
                      </a:lnTo>
                      <a:lnTo>
                        <a:pt x="1238" y="874"/>
                      </a:lnTo>
                      <a:lnTo>
                        <a:pt x="1269" y="870"/>
                      </a:lnTo>
                      <a:close/>
                      <a:moveTo>
                        <a:pt x="842" y="870"/>
                      </a:moveTo>
                      <a:lnTo>
                        <a:pt x="872" y="874"/>
                      </a:lnTo>
                      <a:lnTo>
                        <a:pt x="900" y="883"/>
                      </a:lnTo>
                      <a:lnTo>
                        <a:pt x="923" y="897"/>
                      </a:lnTo>
                      <a:lnTo>
                        <a:pt x="943" y="916"/>
                      </a:lnTo>
                      <a:lnTo>
                        <a:pt x="958" y="938"/>
                      </a:lnTo>
                      <a:lnTo>
                        <a:pt x="968" y="964"/>
                      </a:lnTo>
                      <a:lnTo>
                        <a:pt x="972" y="991"/>
                      </a:lnTo>
                      <a:lnTo>
                        <a:pt x="968" y="1018"/>
                      </a:lnTo>
                      <a:lnTo>
                        <a:pt x="958" y="1043"/>
                      </a:lnTo>
                      <a:lnTo>
                        <a:pt x="943" y="1066"/>
                      </a:lnTo>
                      <a:lnTo>
                        <a:pt x="923" y="1085"/>
                      </a:lnTo>
                      <a:lnTo>
                        <a:pt x="900" y="1099"/>
                      </a:lnTo>
                      <a:lnTo>
                        <a:pt x="872" y="1108"/>
                      </a:lnTo>
                      <a:lnTo>
                        <a:pt x="842" y="1111"/>
                      </a:lnTo>
                      <a:lnTo>
                        <a:pt x="813" y="1108"/>
                      </a:lnTo>
                      <a:lnTo>
                        <a:pt x="785" y="1099"/>
                      </a:lnTo>
                      <a:lnTo>
                        <a:pt x="761" y="1085"/>
                      </a:lnTo>
                      <a:lnTo>
                        <a:pt x="741" y="1066"/>
                      </a:lnTo>
                      <a:lnTo>
                        <a:pt x="727" y="1043"/>
                      </a:lnTo>
                      <a:lnTo>
                        <a:pt x="717" y="1018"/>
                      </a:lnTo>
                      <a:lnTo>
                        <a:pt x="713" y="991"/>
                      </a:lnTo>
                      <a:lnTo>
                        <a:pt x="717" y="964"/>
                      </a:lnTo>
                      <a:lnTo>
                        <a:pt x="727" y="938"/>
                      </a:lnTo>
                      <a:lnTo>
                        <a:pt x="741" y="916"/>
                      </a:lnTo>
                      <a:lnTo>
                        <a:pt x="761" y="897"/>
                      </a:lnTo>
                      <a:lnTo>
                        <a:pt x="785" y="883"/>
                      </a:lnTo>
                      <a:lnTo>
                        <a:pt x="813" y="874"/>
                      </a:lnTo>
                      <a:lnTo>
                        <a:pt x="842" y="870"/>
                      </a:lnTo>
                      <a:close/>
                      <a:moveTo>
                        <a:pt x="1628" y="807"/>
                      </a:moveTo>
                      <a:lnTo>
                        <a:pt x="1658" y="811"/>
                      </a:lnTo>
                      <a:lnTo>
                        <a:pt x="1686" y="819"/>
                      </a:lnTo>
                      <a:lnTo>
                        <a:pt x="1712" y="834"/>
                      </a:lnTo>
                      <a:lnTo>
                        <a:pt x="1732" y="853"/>
                      </a:lnTo>
                      <a:lnTo>
                        <a:pt x="1747" y="875"/>
                      </a:lnTo>
                      <a:lnTo>
                        <a:pt x="1757" y="900"/>
                      </a:lnTo>
                      <a:lnTo>
                        <a:pt x="1760" y="928"/>
                      </a:lnTo>
                      <a:lnTo>
                        <a:pt x="1757" y="955"/>
                      </a:lnTo>
                      <a:lnTo>
                        <a:pt x="1747" y="980"/>
                      </a:lnTo>
                      <a:lnTo>
                        <a:pt x="1732" y="1002"/>
                      </a:lnTo>
                      <a:lnTo>
                        <a:pt x="1712" y="1021"/>
                      </a:lnTo>
                      <a:lnTo>
                        <a:pt x="1686" y="1036"/>
                      </a:lnTo>
                      <a:lnTo>
                        <a:pt x="1658" y="1045"/>
                      </a:lnTo>
                      <a:lnTo>
                        <a:pt x="1628" y="1048"/>
                      </a:lnTo>
                      <a:lnTo>
                        <a:pt x="1598" y="1045"/>
                      </a:lnTo>
                      <a:lnTo>
                        <a:pt x="1570" y="1036"/>
                      </a:lnTo>
                      <a:lnTo>
                        <a:pt x="1545" y="1021"/>
                      </a:lnTo>
                      <a:lnTo>
                        <a:pt x="1525" y="1002"/>
                      </a:lnTo>
                      <a:lnTo>
                        <a:pt x="1510" y="980"/>
                      </a:lnTo>
                      <a:lnTo>
                        <a:pt x="1500" y="955"/>
                      </a:lnTo>
                      <a:lnTo>
                        <a:pt x="1495" y="928"/>
                      </a:lnTo>
                      <a:lnTo>
                        <a:pt x="1500" y="900"/>
                      </a:lnTo>
                      <a:lnTo>
                        <a:pt x="1510" y="875"/>
                      </a:lnTo>
                      <a:lnTo>
                        <a:pt x="1525" y="853"/>
                      </a:lnTo>
                      <a:lnTo>
                        <a:pt x="1545" y="834"/>
                      </a:lnTo>
                      <a:lnTo>
                        <a:pt x="1570" y="819"/>
                      </a:lnTo>
                      <a:lnTo>
                        <a:pt x="1598" y="811"/>
                      </a:lnTo>
                      <a:lnTo>
                        <a:pt x="1628" y="807"/>
                      </a:lnTo>
                      <a:close/>
                      <a:moveTo>
                        <a:pt x="489" y="807"/>
                      </a:moveTo>
                      <a:lnTo>
                        <a:pt x="518" y="811"/>
                      </a:lnTo>
                      <a:lnTo>
                        <a:pt x="546" y="819"/>
                      </a:lnTo>
                      <a:lnTo>
                        <a:pt x="570" y="834"/>
                      </a:lnTo>
                      <a:lnTo>
                        <a:pt x="590" y="853"/>
                      </a:lnTo>
                      <a:lnTo>
                        <a:pt x="606" y="875"/>
                      </a:lnTo>
                      <a:lnTo>
                        <a:pt x="615" y="900"/>
                      </a:lnTo>
                      <a:lnTo>
                        <a:pt x="618" y="928"/>
                      </a:lnTo>
                      <a:lnTo>
                        <a:pt x="615" y="955"/>
                      </a:lnTo>
                      <a:lnTo>
                        <a:pt x="606" y="980"/>
                      </a:lnTo>
                      <a:lnTo>
                        <a:pt x="590" y="1002"/>
                      </a:lnTo>
                      <a:lnTo>
                        <a:pt x="570" y="1021"/>
                      </a:lnTo>
                      <a:lnTo>
                        <a:pt x="546" y="1036"/>
                      </a:lnTo>
                      <a:lnTo>
                        <a:pt x="518" y="1045"/>
                      </a:lnTo>
                      <a:lnTo>
                        <a:pt x="489" y="1048"/>
                      </a:lnTo>
                      <a:lnTo>
                        <a:pt x="459" y="1045"/>
                      </a:lnTo>
                      <a:lnTo>
                        <a:pt x="432" y="1036"/>
                      </a:lnTo>
                      <a:lnTo>
                        <a:pt x="408" y="1021"/>
                      </a:lnTo>
                      <a:lnTo>
                        <a:pt x="388" y="1002"/>
                      </a:lnTo>
                      <a:lnTo>
                        <a:pt x="373" y="980"/>
                      </a:lnTo>
                      <a:lnTo>
                        <a:pt x="363" y="955"/>
                      </a:lnTo>
                      <a:lnTo>
                        <a:pt x="360" y="928"/>
                      </a:lnTo>
                      <a:lnTo>
                        <a:pt x="363" y="900"/>
                      </a:lnTo>
                      <a:lnTo>
                        <a:pt x="373" y="875"/>
                      </a:lnTo>
                      <a:lnTo>
                        <a:pt x="388" y="853"/>
                      </a:lnTo>
                      <a:lnTo>
                        <a:pt x="408" y="834"/>
                      </a:lnTo>
                      <a:lnTo>
                        <a:pt x="432" y="819"/>
                      </a:lnTo>
                      <a:lnTo>
                        <a:pt x="459" y="811"/>
                      </a:lnTo>
                      <a:lnTo>
                        <a:pt x="489" y="807"/>
                      </a:lnTo>
                      <a:close/>
                      <a:moveTo>
                        <a:pt x="1988" y="764"/>
                      </a:moveTo>
                      <a:lnTo>
                        <a:pt x="2019" y="767"/>
                      </a:lnTo>
                      <a:lnTo>
                        <a:pt x="2047" y="776"/>
                      </a:lnTo>
                      <a:lnTo>
                        <a:pt x="2071" y="791"/>
                      </a:lnTo>
                      <a:lnTo>
                        <a:pt x="2092" y="809"/>
                      </a:lnTo>
                      <a:lnTo>
                        <a:pt x="2108" y="833"/>
                      </a:lnTo>
                      <a:lnTo>
                        <a:pt x="2118" y="858"/>
                      </a:lnTo>
                      <a:lnTo>
                        <a:pt x="2121" y="887"/>
                      </a:lnTo>
                      <a:lnTo>
                        <a:pt x="2118" y="915"/>
                      </a:lnTo>
                      <a:lnTo>
                        <a:pt x="2108" y="940"/>
                      </a:lnTo>
                      <a:lnTo>
                        <a:pt x="2092" y="964"/>
                      </a:lnTo>
                      <a:lnTo>
                        <a:pt x="2071" y="982"/>
                      </a:lnTo>
                      <a:lnTo>
                        <a:pt x="2047" y="997"/>
                      </a:lnTo>
                      <a:lnTo>
                        <a:pt x="2019" y="1007"/>
                      </a:lnTo>
                      <a:lnTo>
                        <a:pt x="1988" y="1010"/>
                      </a:lnTo>
                      <a:lnTo>
                        <a:pt x="1958" y="1007"/>
                      </a:lnTo>
                      <a:lnTo>
                        <a:pt x="1930" y="997"/>
                      </a:lnTo>
                      <a:lnTo>
                        <a:pt x="1906" y="982"/>
                      </a:lnTo>
                      <a:lnTo>
                        <a:pt x="1885" y="964"/>
                      </a:lnTo>
                      <a:lnTo>
                        <a:pt x="1869" y="940"/>
                      </a:lnTo>
                      <a:lnTo>
                        <a:pt x="1859" y="915"/>
                      </a:lnTo>
                      <a:lnTo>
                        <a:pt x="1856" y="887"/>
                      </a:lnTo>
                      <a:lnTo>
                        <a:pt x="1859" y="858"/>
                      </a:lnTo>
                      <a:lnTo>
                        <a:pt x="1869" y="833"/>
                      </a:lnTo>
                      <a:lnTo>
                        <a:pt x="1885" y="809"/>
                      </a:lnTo>
                      <a:lnTo>
                        <a:pt x="1906" y="791"/>
                      </a:lnTo>
                      <a:lnTo>
                        <a:pt x="1930" y="776"/>
                      </a:lnTo>
                      <a:lnTo>
                        <a:pt x="1958" y="767"/>
                      </a:lnTo>
                      <a:lnTo>
                        <a:pt x="1988" y="764"/>
                      </a:lnTo>
                      <a:close/>
                      <a:moveTo>
                        <a:pt x="132" y="764"/>
                      </a:moveTo>
                      <a:lnTo>
                        <a:pt x="163" y="767"/>
                      </a:lnTo>
                      <a:lnTo>
                        <a:pt x="191" y="776"/>
                      </a:lnTo>
                      <a:lnTo>
                        <a:pt x="215" y="791"/>
                      </a:lnTo>
                      <a:lnTo>
                        <a:pt x="235" y="809"/>
                      </a:lnTo>
                      <a:lnTo>
                        <a:pt x="252" y="833"/>
                      </a:lnTo>
                      <a:lnTo>
                        <a:pt x="261" y="858"/>
                      </a:lnTo>
                      <a:lnTo>
                        <a:pt x="265" y="887"/>
                      </a:lnTo>
                      <a:lnTo>
                        <a:pt x="261" y="915"/>
                      </a:lnTo>
                      <a:lnTo>
                        <a:pt x="252" y="940"/>
                      </a:lnTo>
                      <a:lnTo>
                        <a:pt x="235" y="964"/>
                      </a:lnTo>
                      <a:lnTo>
                        <a:pt x="215" y="982"/>
                      </a:lnTo>
                      <a:lnTo>
                        <a:pt x="191" y="997"/>
                      </a:lnTo>
                      <a:lnTo>
                        <a:pt x="163" y="1007"/>
                      </a:lnTo>
                      <a:lnTo>
                        <a:pt x="132" y="1010"/>
                      </a:lnTo>
                      <a:lnTo>
                        <a:pt x="102" y="1007"/>
                      </a:lnTo>
                      <a:lnTo>
                        <a:pt x="74" y="997"/>
                      </a:lnTo>
                      <a:lnTo>
                        <a:pt x="49" y="982"/>
                      </a:lnTo>
                      <a:lnTo>
                        <a:pt x="29" y="964"/>
                      </a:lnTo>
                      <a:lnTo>
                        <a:pt x="13" y="940"/>
                      </a:lnTo>
                      <a:lnTo>
                        <a:pt x="4" y="915"/>
                      </a:lnTo>
                      <a:lnTo>
                        <a:pt x="0" y="887"/>
                      </a:lnTo>
                      <a:lnTo>
                        <a:pt x="4" y="858"/>
                      </a:lnTo>
                      <a:lnTo>
                        <a:pt x="13" y="833"/>
                      </a:lnTo>
                      <a:lnTo>
                        <a:pt x="29" y="809"/>
                      </a:lnTo>
                      <a:lnTo>
                        <a:pt x="49" y="791"/>
                      </a:lnTo>
                      <a:lnTo>
                        <a:pt x="74" y="776"/>
                      </a:lnTo>
                      <a:lnTo>
                        <a:pt x="102" y="767"/>
                      </a:lnTo>
                      <a:lnTo>
                        <a:pt x="132" y="764"/>
                      </a:lnTo>
                      <a:close/>
                      <a:moveTo>
                        <a:pt x="1269" y="404"/>
                      </a:moveTo>
                      <a:lnTo>
                        <a:pt x="1299" y="407"/>
                      </a:lnTo>
                      <a:lnTo>
                        <a:pt x="1327" y="416"/>
                      </a:lnTo>
                      <a:lnTo>
                        <a:pt x="1351" y="430"/>
                      </a:lnTo>
                      <a:lnTo>
                        <a:pt x="1372" y="449"/>
                      </a:lnTo>
                      <a:lnTo>
                        <a:pt x="1388" y="471"/>
                      </a:lnTo>
                      <a:lnTo>
                        <a:pt x="1398" y="497"/>
                      </a:lnTo>
                      <a:lnTo>
                        <a:pt x="1401" y="523"/>
                      </a:lnTo>
                      <a:lnTo>
                        <a:pt x="1398" y="551"/>
                      </a:lnTo>
                      <a:lnTo>
                        <a:pt x="1388" y="577"/>
                      </a:lnTo>
                      <a:lnTo>
                        <a:pt x="1372" y="599"/>
                      </a:lnTo>
                      <a:lnTo>
                        <a:pt x="1351" y="618"/>
                      </a:lnTo>
                      <a:lnTo>
                        <a:pt x="1327" y="631"/>
                      </a:lnTo>
                      <a:lnTo>
                        <a:pt x="1299" y="641"/>
                      </a:lnTo>
                      <a:lnTo>
                        <a:pt x="1269" y="643"/>
                      </a:lnTo>
                      <a:lnTo>
                        <a:pt x="1238" y="641"/>
                      </a:lnTo>
                      <a:lnTo>
                        <a:pt x="1210" y="631"/>
                      </a:lnTo>
                      <a:lnTo>
                        <a:pt x="1186" y="618"/>
                      </a:lnTo>
                      <a:lnTo>
                        <a:pt x="1165" y="599"/>
                      </a:lnTo>
                      <a:lnTo>
                        <a:pt x="1149" y="577"/>
                      </a:lnTo>
                      <a:lnTo>
                        <a:pt x="1139" y="551"/>
                      </a:lnTo>
                      <a:lnTo>
                        <a:pt x="1136" y="523"/>
                      </a:lnTo>
                      <a:lnTo>
                        <a:pt x="1139" y="497"/>
                      </a:lnTo>
                      <a:lnTo>
                        <a:pt x="1149" y="471"/>
                      </a:lnTo>
                      <a:lnTo>
                        <a:pt x="1165" y="449"/>
                      </a:lnTo>
                      <a:lnTo>
                        <a:pt x="1186" y="430"/>
                      </a:lnTo>
                      <a:lnTo>
                        <a:pt x="1210" y="416"/>
                      </a:lnTo>
                      <a:lnTo>
                        <a:pt x="1238" y="407"/>
                      </a:lnTo>
                      <a:lnTo>
                        <a:pt x="1269" y="404"/>
                      </a:lnTo>
                      <a:close/>
                      <a:moveTo>
                        <a:pt x="842" y="404"/>
                      </a:moveTo>
                      <a:lnTo>
                        <a:pt x="872" y="407"/>
                      </a:lnTo>
                      <a:lnTo>
                        <a:pt x="900" y="416"/>
                      </a:lnTo>
                      <a:lnTo>
                        <a:pt x="923" y="430"/>
                      </a:lnTo>
                      <a:lnTo>
                        <a:pt x="943" y="449"/>
                      </a:lnTo>
                      <a:lnTo>
                        <a:pt x="958" y="471"/>
                      </a:lnTo>
                      <a:lnTo>
                        <a:pt x="968" y="497"/>
                      </a:lnTo>
                      <a:lnTo>
                        <a:pt x="972" y="523"/>
                      </a:lnTo>
                      <a:lnTo>
                        <a:pt x="968" y="551"/>
                      </a:lnTo>
                      <a:lnTo>
                        <a:pt x="958" y="577"/>
                      </a:lnTo>
                      <a:lnTo>
                        <a:pt x="943" y="599"/>
                      </a:lnTo>
                      <a:lnTo>
                        <a:pt x="923" y="618"/>
                      </a:lnTo>
                      <a:lnTo>
                        <a:pt x="900" y="631"/>
                      </a:lnTo>
                      <a:lnTo>
                        <a:pt x="872" y="641"/>
                      </a:lnTo>
                      <a:lnTo>
                        <a:pt x="842" y="643"/>
                      </a:lnTo>
                      <a:lnTo>
                        <a:pt x="813" y="641"/>
                      </a:lnTo>
                      <a:lnTo>
                        <a:pt x="785" y="631"/>
                      </a:lnTo>
                      <a:lnTo>
                        <a:pt x="761" y="618"/>
                      </a:lnTo>
                      <a:lnTo>
                        <a:pt x="741" y="599"/>
                      </a:lnTo>
                      <a:lnTo>
                        <a:pt x="727" y="577"/>
                      </a:lnTo>
                      <a:lnTo>
                        <a:pt x="717" y="551"/>
                      </a:lnTo>
                      <a:lnTo>
                        <a:pt x="713" y="523"/>
                      </a:lnTo>
                      <a:lnTo>
                        <a:pt x="717" y="497"/>
                      </a:lnTo>
                      <a:lnTo>
                        <a:pt x="727" y="471"/>
                      </a:lnTo>
                      <a:lnTo>
                        <a:pt x="741" y="449"/>
                      </a:lnTo>
                      <a:lnTo>
                        <a:pt x="761" y="430"/>
                      </a:lnTo>
                      <a:lnTo>
                        <a:pt x="785" y="416"/>
                      </a:lnTo>
                      <a:lnTo>
                        <a:pt x="813" y="407"/>
                      </a:lnTo>
                      <a:lnTo>
                        <a:pt x="842" y="404"/>
                      </a:lnTo>
                      <a:close/>
                      <a:moveTo>
                        <a:pt x="1628" y="385"/>
                      </a:moveTo>
                      <a:lnTo>
                        <a:pt x="1658" y="388"/>
                      </a:lnTo>
                      <a:lnTo>
                        <a:pt x="1686" y="397"/>
                      </a:lnTo>
                      <a:lnTo>
                        <a:pt x="1712" y="411"/>
                      </a:lnTo>
                      <a:lnTo>
                        <a:pt x="1732" y="430"/>
                      </a:lnTo>
                      <a:lnTo>
                        <a:pt x="1747" y="452"/>
                      </a:lnTo>
                      <a:lnTo>
                        <a:pt x="1757" y="477"/>
                      </a:lnTo>
                      <a:lnTo>
                        <a:pt x="1760" y="504"/>
                      </a:lnTo>
                      <a:lnTo>
                        <a:pt x="1757" y="532"/>
                      </a:lnTo>
                      <a:lnTo>
                        <a:pt x="1747" y="558"/>
                      </a:lnTo>
                      <a:lnTo>
                        <a:pt x="1732" y="580"/>
                      </a:lnTo>
                      <a:lnTo>
                        <a:pt x="1712" y="599"/>
                      </a:lnTo>
                      <a:lnTo>
                        <a:pt x="1686" y="612"/>
                      </a:lnTo>
                      <a:lnTo>
                        <a:pt x="1658" y="622"/>
                      </a:lnTo>
                      <a:lnTo>
                        <a:pt x="1628" y="624"/>
                      </a:lnTo>
                      <a:lnTo>
                        <a:pt x="1598" y="622"/>
                      </a:lnTo>
                      <a:lnTo>
                        <a:pt x="1570" y="612"/>
                      </a:lnTo>
                      <a:lnTo>
                        <a:pt x="1545" y="599"/>
                      </a:lnTo>
                      <a:lnTo>
                        <a:pt x="1525" y="580"/>
                      </a:lnTo>
                      <a:lnTo>
                        <a:pt x="1510" y="558"/>
                      </a:lnTo>
                      <a:lnTo>
                        <a:pt x="1500" y="532"/>
                      </a:lnTo>
                      <a:lnTo>
                        <a:pt x="1495" y="504"/>
                      </a:lnTo>
                      <a:lnTo>
                        <a:pt x="1500" y="477"/>
                      </a:lnTo>
                      <a:lnTo>
                        <a:pt x="1510" y="452"/>
                      </a:lnTo>
                      <a:lnTo>
                        <a:pt x="1525" y="430"/>
                      </a:lnTo>
                      <a:lnTo>
                        <a:pt x="1545" y="411"/>
                      </a:lnTo>
                      <a:lnTo>
                        <a:pt x="1570" y="397"/>
                      </a:lnTo>
                      <a:lnTo>
                        <a:pt x="1598" y="388"/>
                      </a:lnTo>
                      <a:lnTo>
                        <a:pt x="1628" y="385"/>
                      </a:lnTo>
                      <a:close/>
                      <a:moveTo>
                        <a:pt x="502" y="385"/>
                      </a:moveTo>
                      <a:lnTo>
                        <a:pt x="531" y="388"/>
                      </a:lnTo>
                      <a:lnTo>
                        <a:pt x="558" y="397"/>
                      </a:lnTo>
                      <a:lnTo>
                        <a:pt x="582" y="411"/>
                      </a:lnTo>
                      <a:lnTo>
                        <a:pt x="602" y="430"/>
                      </a:lnTo>
                      <a:lnTo>
                        <a:pt x="618" y="452"/>
                      </a:lnTo>
                      <a:lnTo>
                        <a:pt x="628" y="477"/>
                      </a:lnTo>
                      <a:lnTo>
                        <a:pt x="631" y="504"/>
                      </a:lnTo>
                      <a:lnTo>
                        <a:pt x="628" y="532"/>
                      </a:lnTo>
                      <a:lnTo>
                        <a:pt x="618" y="558"/>
                      </a:lnTo>
                      <a:lnTo>
                        <a:pt x="602" y="580"/>
                      </a:lnTo>
                      <a:lnTo>
                        <a:pt x="582" y="599"/>
                      </a:lnTo>
                      <a:lnTo>
                        <a:pt x="558" y="612"/>
                      </a:lnTo>
                      <a:lnTo>
                        <a:pt x="531" y="622"/>
                      </a:lnTo>
                      <a:lnTo>
                        <a:pt x="502" y="624"/>
                      </a:lnTo>
                      <a:lnTo>
                        <a:pt x="472" y="622"/>
                      </a:lnTo>
                      <a:lnTo>
                        <a:pt x="445" y="612"/>
                      </a:lnTo>
                      <a:lnTo>
                        <a:pt x="421" y="599"/>
                      </a:lnTo>
                      <a:lnTo>
                        <a:pt x="401" y="580"/>
                      </a:lnTo>
                      <a:lnTo>
                        <a:pt x="385" y="558"/>
                      </a:lnTo>
                      <a:lnTo>
                        <a:pt x="376" y="532"/>
                      </a:lnTo>
                      <a:lnTo>
                        <a:pt x="372" y="504"/>
                      </a:lnTo>
                      <a:lnTo>
                        <a:pt x="376" y="477"/>
                      </a:lnTo>
                      <a:lnTo>
                        <a:pt x="385" y="452"/>
                      </a:lnTo>
                      <a:lnTo>
                        <a:pt x="401" y="430"/>
                      </a:lnTo>
                      <a:lnTo>
                        <a:pt x="421" y="411"/>
                      </a:lnTo>
                      <a:lnTo>
                        <a:pt x="445" y="397"/>
                      </a:lnTo>
                      <a:lnTo>
                        <a:pt x="472" y="388"/>
                      </a:lnTo>
                      <a:lnTo>
                        <a:pt x="502" y="385"/>
                      </a:lnTo>
                      <a:close/>
                      <a:moveTo>
                        <a:pt x="1269" y="0"/>
                      </a:moveTo>
                      <a:lnTo>
                        <a:pt x="1299" y="3"/>
                      </a:lnTo>
                      <a:lnTo>
                        <a:pt x="1327" y="12"/>
                      </a:lnTo>
                      <a:lnTo>
                        <a:pt x="1351" y="26"/>
                      </a:lnTo>
                      <a:lnTo>
                        <a:pt x="1372" y="44"/>
                      </a:lnTo>
                      <a:lnTo>
                        <a:pt x="1388" y="67"/>
                      </a:lnTo>
                      <a:lnTo>
                        <a:pt x="1398" y="92"/>
                      </a:lnTo>
                      <a:lnTo>
                        <a:pt x="1401" y="120"/>
                      </a:lnTo>
                      <a:lnTo>
                        <a:pt x="1398" y="147"/>
                      </a:lnTo>
                      <a:lnTo>
                        <a:pt x="1388" y="173"/>
                      </a:lnTo>
                      <a:lnTo>
                        <a:pt x="1372" y="195"/>
                      </a:lnTo>
                      <a:lnTo>
                        <a:pt x="1351" y="214"/>
                      </a:lnTo>
                      <a:lnTo>
                        <a:pt x="1327" y="227"/>
                      </a:lnTo>
                      <a:lnTo>
                        <a:pt x="1299" y="236"/>
                      </a:lnTo>
                      <a:lnTo>
                        <a:pt x="1269" y="239"/>
                      </a:lnTo>
                      <a:lnTo>
                        <a:pt x="1238" y="236"/>
                      </a:lnTo>
                      <a:lnTo>
                        <a:pt x="1210" y="227"/>
                      </a:lnTo>
                      <a:lnTo>
                        <a:pt x="1186" y="214"/>
                      </a:lnTo>
                      <a:lnTo>
                        <a:pt x="1165" y="195"/>
                      </a:lnTo>
                      <a:lnTo>
                        <a:pt x="1149" y="173"/>
                      </a:lnTo>
                      <a:lnTo>
                        <a:pt x="1139" y="147"/>
                      </a:lnTo>
                      <a:lnTo>
                        <a:pt x="1136" y="120"/>
                      </a:lnTo>
                      <a:lnTo>
                        <a:pt x="1139" y="92"/>
                      </a:lnTo>
                      <a:lnTo>
                        <a:pt x="1149" y="67"/>
                      </a:lnTo>
                      <a:lnTo>
                        <a:pt x="1165" y="44"/>
                      </a:lnTo>
                      <a:lnTo>
                        <a:pt x="1186" y="26"/>
                      </a:lnTo>
                      <a:lnTo>
                        <a:pt x="1210" y="12"/>
                      </a:lnTo>
                      <a:lnTo>
                        <a:pt x="1238" y="3"/>
                      </a:lnTo>
                      <a:lnTo>
                        <a:pt x="1269" y="0"/>
                      </a:lnTo>
                      <a:close/>
                      <a:moveTo>
                        <a:pt x="842" y="0"/>
                      </a:moveTo>
                      <a:lnTo>
                        <a:pt x="872" y="3"/>
                      </a:lnTo>
                      <a:lnTo>
                        <a:pt x="900" y="12"/>
                      </a:lnTo>
                      <a:lnTo>
                        <a:pt x="923" y="26"/>
                      </a:lnTo>
                      <a:lnTo>
                        <a:pt x="943" y="44"/>
                      </a:lnTo>
                      <a:lnTo>
                        <a:pt x="958" y="67"/>
                      </a:lnTo>
                      <a:lnTo>
                        <a:pt x="968" y="92"/>
                      </a:lnTo>
                      <a:lnTo>
                        <a:pt x="972" y="120"/>
                      </a:lnTo>
                      <a:lnTo>
                        <a:pt x="968" y="147"/>
                      </a:lnTo>
                      <a:lnTo>
                        <a:pt x="958" y="173"/>
                      </a:lnTo>
                      <a:lnTo>
                        <a:pt x="943" y="195"/>
                      </a:lnTo>
                      <a:lnTo>
                        <a:pt x="923" y="214"/>
                      </a:lnTo>
                      <a:lnTo>
                        <a:pt x="900" y="227"/>
                      </a:lnTo>
                      <a:lnTo>
                        <a:pt x="872" y="236"/>
                      </a:lnTo>
                      <a:lnTo>
                        <a:pt x="842" y="239"/>
                      </a:lnTo>
                      <a:lnTo>
                        <a:pt x="813" y="236"/>
                      </a:lnTo>
                      <a:lnTo>
                        <a:pt x="785" y="227"/>
                      </a:lnTo>
                      <a:lnTo>
                        <a:pt x="761" y="214"/>
                      </a:lnTo>
                      <a:lnTo>
                        <a:pt x="741" y="195"/>
                      </a:lnTo>
                      <a:lnTo>
                        <a:pt x="727" y="173"/>
                      </a:lnTo>
                      <a:lnTo>
                        <a:pt x="717" y="147"/>
                      </a:lnTo>
                      <a:lnTo>
                        <a:pt x="713" y="120"/>
                      </a:lnTo>
                      <a:lnTo>
                        <a:pt x="717" y="92"/>
                      </a:lnTo>
                      <a:lnTo>
                        <a:pt x="727" y="67"/>
                      </a:lnTo>
                      <a:lnTo>
                        <a:pt x="741" y="44"/>
                      </a:lnTo>
                      <a:lnTo>
                        <a:pt x="761" y="26"/>
                      </a:lnTo>
                      <a:lnTo>
                        <a:pt x="785" y="12"/>
                      </a:lnTo>
                      <a:lnTo>
                        <a:pt x="813" y="3"/>
                      </a:lnTo>
                      <a:lnTo>
                        <a:pt x="84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38" name="Freeform 38"/>
                <p:cNvSpPr>
                  <a:spLocks noEditPoints="1" noChangeArrowheads="1"/>
                </p:cNvSpPr>
                <p:nvPr/>
              </p:nvSpPr>
              <p:spPr bwMode="auto">
                <a:xfrm>
                  <a:off x="94" y="275"/>
                  <a:ext cx="286" cy="141"/>
                </a:xfrm>
                <a:custGeom>
                  <a:avLst/>
                  <a:gdLst>
                    <a:gd name="T0" fmla="*/ 1003 w 1716"/>
                    <a:gd name="T1" fmla="*/ 510 h 845"/>
                    <a:gd name="T2" fmla="*/ 981 w 1716"/>
                    <a:gd name="T3" fmla="*/ 594 h 845"/>
                    <a:gd name="T4" fmla="*/ 920 w 1716"/>
                    <a:gd name="T5" fmla="*/ 688 h 845"/>
                    <a:gd name="T6" fmla="*/ 876 w 1716"/>
                    <a:gd name="T7" fmla="*/ 764 h 845"/>
                    <a:gd name="T8" fmla="*/ 960 w 1716"/>
                    <a:gd name="T9" fmla="*/ 797 h 845"/>
                    <a:gd name="T10" fmla="*/ 975 w 1716"/>
                    <a:gd name="T11" fmla="*/ 786 h 845"/>
                    <a:gd name="T12" fmla="*/ 970 w 1716"/>
                    <a:gd name="T13" fmla="*/ 771 h 845"/>
                    <a:gd name="T14" fmla="*/ 982 w 1716"/>
                    <a:gd name="T15" fmla="*/ 773 h 845"/>
                    <a:gd name="T16" fmla="*/ 981 w 1716"/>
                    <a:gd name="T17" fmla="*/ 774 h 845"/>
                    <a:gd name="T18" fmla="*/ 988 w 1716"/>
                    <a:gd name="T19" fmla="*/ 786 h 845"/>
                    <a:gd name="T20" fmla="*/ 1000 w 1716"/>
                    <a:gd name="T21" fmla="*/ 806 h 845"/>
                    <a:gd name="T22" fmla="*/ 988 w 1716"/>
                    <a:gd name="T23" fmla="*/ 813 h 845"/>
                    <a:gd name="T24" fmla="*/ 869 w 1716"/>
                    <a:gd name="T25" fmla="*/ 772 h 845"/>
                    <a:gd name="T26" fmla="*/ 770 w 1716"/>
                    <a:gd name="T27" fmla="*/ 800 h 845"/>
                    <a:gd name="T28" fmla="*/ 662 w 1716"/>
                    <a:gd name="T29" fmla="*/ 837 h 845"/>
                    <a:gd name="T30" fmla="*/ 622 w 1716"/>
                    <a:gd name="T31" fmla="*/ 845 h 845"/>
                    <a:gd name="T32" fmla="*/ 614 w 1716"/>
                    <a:gd name="T33" fmla="*/ 835 h 845"/>
                    <a:gd name="T34" fmla="*/ 619 w 1716"/>
                    <a:gd name="T35" fmla="*/ 831 h 845"/>
                    <a:gd name="T36" fmla="*/ 697 w 1716"/>
                    <a:gd name="T37" fmla="*/ 817 h 845"/>
                    <a:gd name="T38" fmla="*/ 795 w 1716"/>
                    <a:gd name="T39" fmla="*/ 774 h 845"/>
                    <a:gd name="T40" fmla="*/ 788 w 1716"/>
                    <a:gd name="T41" fmla="*/ 714 h 845"/>
                    <a:gd name="T42" fmla="*/ 703 w 1716"/>
                    <a:gd name="T43" fmla="*/ 612 h 845"/>
                    <a:gd name="T44" fmla="*/ 669 w 1716"/>
                    <a:gd name="T45" fmla="*/ 522 h 845"/>
                    <a:gd name="T46" fmla="*/ 678 w 1716"/>
                    <a:gd name="T47" fmla="*/ 466 h 845"/>
                    <a:gd name="T48" fmla="*/ 688 w 1716"/>
                    <a:gd name="T49" fmla="*/ 551 h 845"/>
                    <a:gd name="T50" fmla="*/ 729 w 1716"/>
                    <a:gd name="T51" fmla="*/ 632 h 845"/>
                    <a:gd name="T52" fmla="*/ 821 w 1716"/>
                    <a:gd name="T53" fmla="*/ 728 h 845"/>
                    <a:gd name="T54" fmla="*/ 912 w 1716"/>
                    <a:gd name="T55" fmla="*/ 680 h 845"/>
                    <a:gd name="T56" fmla="*/ 971 w 1716"/>
                    <a:gd name="T57" fmla="*/ 590 h 845"/>
                    <a:gd name="T58" fmla="*/ 992 w 1716"/>
                    <a:gd name="T59" fmla="*/ 510 h 845"/>
                    <a:gd name="T60" fmla="*/ 1003 w 1716"/>
                    <a:gd name="T61" fmla="*/ 458 h 845"/>
                    <a:gd name="T62" fmla="*/ 1116 w 1716"/>
                    <a:gd name="T63" fmla="*/ 441 h 845"/>
                    <a:gd name="T64" fmla="*/ 361 w 1716"/>
                    <a:gd name="T65" fmla="*/ 694 h 845"/>
                    <a:gd name="T66" fmla="*/ 1052 w 1716"/>
                    <a:gd name="T67" fmla="*/ 65 h 845"/>
                    <a:gd name="T68" fmla="*/ 524 w 1716"/>
                    <a:gd name="T69" fmla="*/ 44 h 845"/>
                    <a:gd name="T70" fmla="*/ 524 w 1716"/>
                    <a:gd name="T71" fmla="*/ 44 h 845"/>
                    <a:gd name="T72" fmla="*/ 610 w 1716"/>
                    <a:gd name="T73" fmla="*/ 733 h 845"/>
                    <a:gd name="T74" fmla="*/ 1708 w 1716"/>
                    <a:gd name="T75" fmla="*/ 687 h 845"/>
                    <a:gd name="T76" fmla="*/ 975 w 1716"/>
                    <a:gd name="T77" fmla="*/ 6 h 845"/>
                    <a:gd name="T78" fmla="*/ 916 w 1716"/>
                    <a:gd name="T79" fmla="*/ 61 h 845"/>
                    <a:gd name="T80" fmla="*/ 855 w 1716"/>
                    <a:gd name="T81" fmla="*/ 83 h 845"/>
                    <a:gd name="T82" fmla="*/ 770 w 1716"/>
                    <a:gd name="T83" fmla="*/ 82 h 845"/>
                    <a:gd name="T84" fmla="*/ 699 w 1716"/>
                    <a:gd name="T85" fmla="*/ 59 h 845"/>
                    <a:gd name="T86" fmla="*/ 686 w 1716"/>
                    <a:gd name="T87" fmla="*/ 40 h 845"/>
                    <a:gd name="T88" fmla="*/ 770 w 1716"/>
                    <a:gd name="T89" fmla="*/ 71 h 845"/>
                    <a:gd name="T90" fmla="*/ 855 w 1716"/>
                    <a:gd name="T91" fmla="*/ 72 h 845"/>
                    <a:gd name="T92" fmla="*/ 909 w 1716"/>
                    <a:gd name="T93" fmla="*/ 53 h 845"/>
                    <a:gd name="T94" fmla="*/ 966 w 1716"/>
                    <a:gd name="T95" fmla="*/ 0 h 8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16"/>
                    <a:gd name="T145" fmla="*/ 0 h 845"/>
                    <a:gd name="T146" fmla="*/ 1716 w 1716"/>
                    <a:gd name="T147" fmla="*/ 845 h 8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16" h="845">
                      <a:moveTo>
                        <a:pt x="1003" y="458"/>
                      </a:moveTo>
                      <a:lnTo>
                        <a:pt x="1004" y="476"/>
                      </a:lnTo>
                      <a:lnTo>
                        <a:pt x="1004" y="494"/>
                      </a:lnTo>
                      <a:lnTo>
                        <a:pt x="1003" y="510"/>
                      </a:lnTo>
                      <a:lnTo>
                        <a:pt x="1001" y="528"/>
                      </a:lnTo>
                      <a:lnTo>
                        <a:pt x="997" y="545"/>
                      </a:lnTo>
                      <a:lnTo>
                        <a:pt x="993" y="561"/>
                      </a:lnTo>
                      <a:lnTo>
                        <a:pt x="981" y="594"/>
                      </a:lnTo>
                      <a:lnTo>
                        <a:pt x="978" y="598"/>
                      </a:lnTo>
                      <a:lnTo>
                        <a:pt x="963" y="629"/>
                      </a:lnTo>
                      <a:lnTo>
                        <a:pt x="943" y="659"/>
                      </a:lnTo>
                      <a:lnTo>
                        <a:pt x="920" y="688"/>
                      </a:lnTo>
                      <a:lnTo>
                        <a:pt x="894" y="714"/>
                      </a:lnTo>
                      <a:lnTo>
                        <a:pt x="865" y="739"/>
                      </a:lnTo>
                      <a:lnTo>
                        <a:pt x="852" y="750"/>
                      </a:lnTo>
                      <a:lnTo>
                        <a:pt x="876" y="764"/>
                      </a:lnTo>
                      <a:lnTo>
                        <a:pt x="905" y="779"/>
                      </a:lnTo>
                      <a:lnTo>
                        <a:pt x="905" y="779"/>
                      </a:lnTo>
                      <a:lnTo>
                        <a:pt x="931" y="789"/>
                      </a:lnTo>
                      <a:lnTo>
                        <a:pt x="960" y="797"/>
                      </a:lnTo>
                      <a:lnTo>
                        <a:pt x="986" y="802"/>
                      </a:lnTo>
                      <a:lnTo>
                        <a:pt x="986" y="801"/>
                      </a:lnTo>
                      <a:lnTo>
                        <a:pt x="981" y="794"/>
                      </a:lnTo>
                      <a:lnTo>
                        <a:pt x="975" y="786"/>
                      </a:lnTo>
                      <a:lnTo>
                        <a:pt x="972" y="781"/>
                      </a:lnTo>
                      <a:lnTo>
                        <a:pt x="971" y="776"/>
                      </a:lnTo>
                      <a:lnTo>
                        <a:pt x="970" y="774"/>
                      </a:lnTo>
                      <a:lnTo>
                        <a:pt x="970" y="771"/>
                      </a:lnTo>
                      <a:lnTo>
                        <a:pt x="972" y="767"/>
                      </a:lnTo>
                      <a:lnTo>
                        <a:pt x="974" y="765"/>
                      </a:lnTo>
                      <a:lnTo>
                        <a:pt x="981" y="763"/>
                      </a:lnTo>
                      <a:lnTo>
                        <a:pt x="982" y="773"/>
                      </a:lnTo>
                      <a:lnTo>
                        <a:pt x="982" y="773"/>
                      </a:lnTo>
                      <a:lnTo>
                        <a:pt x="982" y="773"/>
                      </a:lnTo>
                      <a:lnTo>
                        <a:pt x="982" y="774"/>
                      </a:lnTo>
                      <a:lnTo>
                        <a:pt x="981" y="774"/>
                      </a:lnTo>
                      <a:lnTo>
                        <a:pt x="982" y="776"/>
                      </a:lnTo>
                      <a:lnTo>
                        <a:pt x="982" y="776"/>
                      </a:lnTo>
                      <a:lnTo>
                        <a:pt x="983" y="779"/>
                      </a:lnTo>
                      <a:lnTo>
                        <a:pt x="988" y="786"/>
                      </a:lnTo>
                      <a:lnTo>
                        <a:pt x="994" y="793"/>
                      </a:lnTo>
                      <a:lnTo>
                        <a:pt x="997" y="799"/>
                      </a:lnTo>
                      <a:lnTo>
                        <a:pt x="1000" y="803"/>
                      </a:lnTo>
                      <a:lnTo>
                        <a:pt x="1000" y="806"/>
                      </a:lnTo>
                      <a:lnTo>
                        <a:pt x="997" y="811"/>
                      </a:lnTo>
                      <a:lnTo>
                        <a:pt x="996" y="812"/>
                      </a:lnTo>
                      <a:lnTo>
                        <a:pt x="992" y="813"/>
                      </a:lnTo>
                      <a:lnTo>
                        <a:pt x="988" y="813"/>
                      </a:lnTo>
                      <a:lnTo>
                        <a:pt x="960" y="809"/>
                      </a:lnTo>
                      <a:lnTo>
                        <a:pt x="931" y="800"/>
                      </a:lnTo>
                      <a:lnTo>
                        <a:pt x="902" y="789"/>
                      </a:lnTo>
                      <a:lnTo>
                        <a:pt x="869" y="772"/>
                      </a:lnTo>
                      <a:lnTo>
                        <a:pt x="843" y="756"/>
                      </a:lnTo>
                      <a:lnTo>
                        <a:pt x="835" y="762"/>
                      </a:lnTo>
                      <a:lnTo>
                        <a:pt x="803" y="782"/>
                      </a:lnTo>
                      <a:lnTo>
                        <a:pt x="770" y="800"/>
                      </a:lnTo>
                      <a:lnTo>
                        <a:pt x="736" y="814"/>
                      </a:lnTo>
                      <a:lnTo>
                        <a:pt x="732" y="816"/>
                      </a:lnTo>
                      <a:lnTo>
                        <a:pt x="697" y="828"/>
                      </a:lnTo>
                      <a:lnTo>
                        <a:pt x="662" y="837"/>
                      </a:lnTo>
                      <a:lnTo>
                        <a:pt x="629" y="843"/>
                      </a:lnTo>
                      <a:lnTo>
                        <a:pt x="627" y="844"/>
                      </a:lnTo>
                      <a:lnTo>
                        <a:pt x="626" y="844"/>
                      </a:lnTo>
                      <a:lnTo>
                        <a:pt x="622" y="845"/>
                      </a:lnTo>
                      <a:lnTo>
                        <a:pt x="618" y="845"/>
                      </a:lnTo>
                      <a:lnTo>
                        <a:pt x="614" y="843"/>
                      </a:lnTo>
                      <a:lnTo>
                        <a:pt x="612" y="840"/>
                      </a:lnTo>
                      <a:lnTo>
                        <a:pt x="614" y="835"/>
                      </a:lnTo>
                      <a:lnTo>
                        <a:pt x="615" y="835"/>
                      </a:lnTo>
                      <a:lnTo>
                        <a:pt x="618" y="833"/>
                      </a:lnTo>
                      <a:lnTo>
                        <a:pt x="619" y="833"/>
                      </a:lnTo>
                      <a:lnTo>
                        <a:pt x="619" y="831"/>
                      </a:lnTo>
                      <a:lnTo>
                        <a:pt x="622" y="832"/>
                      </a:lnTo>
                      <a:lnTo>
                        <a:pt x="627" y="832"/>
                      </a:lnTo>
                      <a:lnTo>
                        <a:pt x="662" y="826"/>
                      </a:lnTo>
                      <a:lnTo>
                        <a:pt x="697" y="817"/>
                      </a:lnTo>
                      <a:lnTo>
                        <a:pt x="728" y="806"/>
                      </a:lnTo>
                      <a:lnTo>
                        <a:pt x="728" y="806"/>
                      </a:lnTo>
                      <a:lnTo>
                        <a:pt x="762" y="792"/>
                      </a:lnTo>
                      <a:lnTo>
                        <a:pt x="795" y="774"/>
                      </a:lnTo>
                      <a:lnTo>
                        <a:pt x="828" y="754"/>
                      </a:lnTo>
                      <a:lnTo>
                        <a:pt x="833" y="750"/>
                      </a:lnTo>
                      <a:lnTo>
                        <a:pt x="813" y="735"/>
                      </a:lnTo>
                      <a:lnTo>
                        <a:pt x="788" y="714"/>
                      </a:lnTo>
                      <a:lnTo>
                        <a:pt x="763" y="691"/>
                      </a:lnTo>
                      <a:lnTo>
                        <a:pt x="741" y="665"/>
                      </a:lnTo>
                      <a:lnTo>
                        <a:pt x="721" y="640"/>
                      </a:lnTo>
                      <a:lnTo>
                        <a:pt x="703" y="612"/>
                      </a:lnTo>
                      <a:lnTo>
                        <a:pt x="689" y="584"/>
                      </a:lnTo>
                      <a:lnTo>
                        <a:pt x="688" y="580"/>
                      </a:lnTo>
                      <a:lnTo>
                        <a:pt x="677" y="551"/>
                      </a:lnTo>
                      <a:lnTo>
                        <a:pt x="669" y="522"/>
                      </a:lnTo>
                      <a:lnTo>
                        <a:pt x="666" y="494"/>
                      </a:lnTo>
                      <a:lnTo>
                        <a:pt x="666" y="479"/>
                      </a:lnTo>
                      <a:lnTo>
                        <a:pt x="667" y="465"/>
                      </a:lnTo>
                      <a:lnTo>
                        <a:pt x="678" y="466"/>
                      </a:lnTo>
                      <a:lnTo>
                        <a:pt x="677" y="479"/>
                      </a:lnTo>
                      <a:lnTo>
                        <a:pt x="677" y="494"/>
                      </a:lnTo>
                      <a:lnTo>
                        <a:pt x="680" y="522"/>
                      </a:lnTo>
                      <a:lnTo>
                        <a:pt x="688" y="551"/>
                      </a:lnTo>
                      <a:lnTo>
                        <a:pt x="699" y="580"/>
                      </a:lnTo>
                      <a:lnTo>
                        <a:pt x="699" y="580"/>
                      </a:lnTo>
                      <a:lnTo>
                        <a:pt x="711" y="604"/>
                      </a:lnTo>
                      <a:lnTo>
                        <a:pt x="729" y="632"/>
                      </a:lnTo>
                      <a:lnTo>
                        <a:pt x="749" y="658"/>
                      </a:lnTo>
                      <a:lnTo>
                        <a:pt x="771" y="683"/>
                      </a:lnTo>
                      <a:lnTo>
                        <a:pt x="795" y="706"/>
                      </a:lnTo>
                      <a:lnTo>
                        <a:pt x="821" y="728"/>
                      </a:lnTo>
                      <a:lnTo>
                        <a:pt x="842" y="743"/>
                      </a:lnTo>
                      <a:lnTo>
                        <a:pt x="858" y="731"/>
                      </a:lnTo>
                      <a:lnTo>
                        <a:pt x="886" y="706"/>
                      </a:lnTo>
                      <a:lnTo>
                        <a:pt x="912" y="680"/>
                      </a:lnTo>
                      <a:lnTo>
                        <a:pt x="935" y="651"/>
                      </a:lnTo>
                      <a:lnTo>
                        <a:pt x="955" y="621"/>
                      </a:lnTo>
                      <a:lnTo>
                        <a:pt x="971" y="590"/>
                      </a:lnTo>
                      <a:lnTo>
                        <a:pt x="971" y="590"/>
                      </a:lnTo>
                      <a:lnTo>
                        <a:pt x="982" y="561"/>
                      </a:lnTo>
                      <a:lnTo>
                        <a:pt x="986" y="545"/>
                      </a:lnTo>
                      <a:lnTo>
                        <a:pt x="990" y="528"/>
                      </a:lnTo>
                      <a:lnTo>
                        <a:pt x="992" y="510"/>
                      </a:lnTo>
                      <a:lnTo>
                        <a:pt x="993" y="494"/>
                      </a:lnTo>
                      <a:lnTo>
                        <a:pt x="993" y="476"/>
                      </a:lnTo>
                      <a:lnTo>
                        <a:pt x="992" y="459"/>
                      </a:lnTo>
                      <a:lnTo>
                        <a:pt x="1003" y="458"/>
                      </a:lnTo>
                      <a:close/>
                      <a:moveTo>
                        <a:pt x="1125" y="435"/>
                      </a:moveTo>
                      <a:lnTo>
                        <a:pt x="1319" y="688"/>
                      </a:lnTo>
                      <a:lnTo>
                        <a:pt x="1310" y="694"/>
                      </a:lnTo>
                      <a:lnTo>
                        <a:pt x="1116" y="441"/>
                      </a:lnTo>
                      <a:lnTo>
                        <a:pt x="1125" y="435"/>
                      </a:lnTo>
                      <a:close/>
                      <a:moveTo>
                        <a:pt x="536" y="435"/>
                      </a:moveTo>
                      <a:lnTo>
                        <a:pt x="545" y="441"/>
                      </a:lnTo>
                      <a:lnTo>
                        <a:pt x="361" y="694"/>
                      </a:lnTo>
                      <a:lnTo>
                        <a:pt x="352" y="688"/>
                      </a:lnTo>
                      <a:lnTo>
                        <a:pt x="536" y="435"/>
                      </a:lnTo>
                      <a:close/>
                      <a:moveTo>
                        <a:pt x="1041" y="65"/>
                      </a:moveTo>
                      <a:lnTo>
                        <a:pt x="1052" y="65"/>
                      </a:lnTo>
                      <a:lnTo>
                        <a:pt x="1052" y="755"/>
                      </a:lnTo>
                      <a:lnTo>
                        <a:pt x="1041" y="755"/>
                      </a:lnTo>
                      <a:lnTo>
                        <a:pt x="1041" y="65"/>
                      </a:lnTo>
                      <a:close/>
                      <a:moveTo>
                        <a:pt x="524" y="44"/>
                      </a:moveTo>
                      <a:lnTo>
                        <a:pt x="532" y="52"/>
                      </a:lnTo>
                      <a:lnTo>
                        <a:pt x="8" y="650"/>
                      </a:lnTo>
                      <a:lnTo>
                        <a:pt x="0" y="642"/>
                      </a:lnTo>
                      <a:lnTo>
                        <a:pt x="524" y="44"/>
                      </a:lnTo>
                      <a:close/>
                      <a:moveTo>
                        <a:pt x="610" y="11"/>
                      </a:moveTo>
                      <a:lnTo>
                        <a:pt x="621" y="11"/>
                      </a:lnTo>
                      <a:lnTo>
                        <a:pt x="621" y="733"/>
                      </a:lnTo>
                      <a:lnTo>
                        <a:pt x="610" y="733"/>
                      </a:lnTo>
                      <a:lnTo>
                        <a:pt x="610" y="11"/>
                      </a:lnTo>
                      <a:close/>
                      <a:moveTo>
                        <a:pt x="1106" y="7"/>
                      </a:moveTo>
                      <a:lnTo>
                        <a:pt x="1716" y="679"/>
                      </a:lnTo>
                      <a:lnTo>
                        <a:pt x="1708" y="687"/>
                      </a:lnTo>
                      <a:lnTo>
                        <a:pt x="1098" y="14"/>
                      </a:lnTo>
                      <a:lnTo>
                        <a:pt x="1106" y="7"/>
                      </a:lnTo>
                      <a:close/>
                      <a:moveTo>
                        <a:pt x="966" y="0"/>
                      </a:moveTo>
                      <a:lnTo>
                        <a:pt x="975" y="6"/>
                      </a:lnTo>
                      <a:lnTo>
                        <a:pt x="962" y="22"/>
                      </a:lnTo>
                      <a:lnTo>
                        <a:pt x="949" y="38"/>
                      </a:lnTo>
                      <a:lnTo>
                        <a:pt x="933" y="50"/>
                      </a:lnTo>
                      <a:lnTo>
                        <a:pt x="916" y="61"/>
                      </a:lnTo>
                      <a:lnTo>
                        <a:pt x="899" y="70"/>
                      </a:lnTo>
                      <a:lnTo>
                        <a:pt x="894" y="71"/>
                      </a:lnTo>
                      <a:lnTo>
                        <a:pt x="875" y="78"/>
                      </a:lnTo>
                      <a:lnTo>
                        <a:pt x="855" y="83"/>
                      </a:lnTo>
                      <a:lnTo>
                        <a:pt x="834" y="85"/>
                      </a:lnTo>
                      <a:lnTo>
                        <a:pt x="813" y="86"/>
                      </a:lnTo>
                      <a:lnTo>
                        <a:pt x="792" y="85"/>
                      </a:lnTo>
                      <a:lnTo>
                        <a:pt x="770" y="82"/>
                      </a:lnTo>
                      <a:lnTo>
                        <a:pt x="748" y="77"/>
                      </a:lnTo>
                      <a:lnTo>
                        <a:pt x="726" y="70"/>
                      </a:lnTo>
                      <a:lnTo>
                        <a:pt x="721" y="68"/>
                      </a:lnTo>
                      <a:lnTo>
                        <a:pt x="699" y="59"/>
                      </a:lnTo>
                      <a:lnTo>
                        <a:pt x="678" y="48"/>
                      </a:lnTo>
                      <a:lnTo>
                        <a:pt x="657" y="34"/>
                      </a:lnTo>
                      <a:lnTo>
                        <a:pt x="663" y="25"/>
                      </a:lnTo>
                      <a:lnTo>
                        <a:pt x="686" y="40"/>
                      </a:lnTo>
                      <a:lnTo>
                        <a:pt x="707" y="51"/>
                      </a:lnTo>
                      <a:lnTo>
                        <a:pt x="728" y="60"/>
                      </a:lnTo>
                      <a:lnTo>
                        <a:pt x="748" y="65"/>
                      </a:lnTo>
                      <a:lnTo>
                        <a:pt x="770" y="71"/>
                      </a:lnTo>
                      <a:lnTo>
                        <a:pt x="792" y="74"/>
                      </a:lnTo>
                      <a:lnTo>
                        <a:pt x="813" y="75"/>
                      </a:lnTo>
                      <a:lnTo>
                        <a:pt x="834" y="74"/>
                      </a:lnTo>
                      <a:lnTo>
                        <a:pt x="855" y="72"/>
                      </a:lnTo>
                      <a:lnTo>
                        <a:pt x="875" y="67"/>
                      </a:lnTo>
                      <a:lnTo>
                        <a:pt x="894" y="60"/>
                      </a:lnTo>
                      <a:lnTo>
                        <a:pt x="894" y="61"/>
                      </a:lnTo>
                      <a:lnTo>
                        <a:pt x="909" y="53"/>
                      </a:lnTo>
                      <a:lnTo>
                        <a:pt x="925" y="42"/>
                      </a:lnTo>
                      <a:lnTo>
                        <a:pt x="941" y="30"/>
                      </a:lnTo>
                      <a:lnTo>
                        <a:pt x="954" y="14"/>
                      </a:lnTo>
                      <a:lnTo>
                        <a:pt x="966" y="0"/>
                      </a:lnTo>
                      <a:close/>
                    </a:path>
                  </a:pathLst>
                </a:custGeom>
                <a:solidFill>
                  <a:srgbClr val="237E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0539" name="Group 8"/>
            <p:cNvGrpSpPr>
              <a:grpSpLocks/>
            </p:cNvGrpSpPr>
            <p:nvPr/>
          </p:nvGrpSpPr>
          <p:grpSpPr bwMode="auto">
            <a:xfrm>
              <a:off x="875744" y="0"/>
              <a:ext cx="1707737" cy="1219146"/>
              <a:chOff x="0" y="0"/>
              <a:chExt cx="1707737" cy="1219146"/>
            </a:xfrm>
          </p:grpSpPr>
          <p:grpSp>
            <p:nvGrpSpPr>
              <p:cNvPr id="20540" name="Group 69"/>
              <p:cNvGrpSpPr>
                <a:grpSpLocks/>
              </p:cNvGrpSpPr>
              <p:nvPr/>
            </p:nvGrpSpPr>
            <p:grpSpPr bwMode="auto">
              <a:xfrm>
                <a:off x="0" y="759068"/>
                <a:ext cx="1707737" cy="460078"/>
                <a:chOff x="0" y="0"/>
                <a:chExt cx="1707737" cy="460078"/>
              </a:xfrm>
            </p:grpSpPr>
            <p:pic>
              <p:nvPicPr>
                <p:cNvPr id="20541" name="Picture 70"/>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0"/>
                  <a:ext cx="1707312" cy="401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42" name="Rectangle 71"/>
                <p:cNvSpPr>
                  <a:spLocks noChangeArrowheads="1"/>
                </p:cNvSpPr>
                <p:nvPr/>
              </p:nvSpPr>
              <p:spPr bwMode="auto">
                <a:xfrm>
                  <a:off x="129710" y="271840"/>
                  <a:ext cx="1578027" cy="18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Active Directory</a:t>
                  </a:r>
                </a:p>
              </p:txBody>
            </p:sp>
          </p:grpSp>
          <p:grpSp>
            <p:nvGrpSpPr>
              <p:cNvPr id="20543" name="Group 6"/>
              <p:cNvGrpSpPr>
                <a:grpSpLocks/>
              </p:cNvGrpSpPr>
              <p:nvPr/>
            </p:nvGrpSpPr>
            <p:grpSpPr bwMode="auto">
              <a:xfrm>
                <a:off x="300683" y="0"/>
                <a:ext cx="1236079" cy="814320"/>
                <a:chOff x="0" y="0"/>
                <a:chExt cx="971551" cy="640051"/>
              </a:xfrm>
            </p:grpSpPr>
            <p:sp>
              <p:nvSpPr>
                <p:cNvPr id="20544" name="Freeform 11"/>
                <p:cNvSpPr>
                  <a:spLocks noEditPoints="1" noChangeArrowheads="1"/>
                </p:cNvSpPr>
                <p:nvPr/>
              </p:nvSpPr>
              <p:spPr bwMode="auto">
                <a:xfrm>
                  <a:off x="0" y="0"/>
                  <a:ext cx="971551" cy="640051"/>
                </a:xfrm>
                <a:custGeom>
                  <a:avLst/>
                  <a:gdLst>
                    <a:gd name="T0" fmla="*/ 380 w 762"/>
                    <a:gd name="T1" fmla="*/ 0 h 502"/>
                    <a:gd name="T2" fmla="*/ 380 w 762"/>
                    <a:gd name="T3" fmla="*/ 0 h 502"/>
                    <a:gd name="T4" fmla="*/ 379 w 762"/>
                    <a:gd name="T5" fmla="*/ 502 h 502"/>
                    <a:gd name="T6" fmla="*/ 0 w 762"/>
                    <a:gd name="T7" fmla="*/ 440 h 502"/>
                    <a:gd name="T8" fmla="*/ 380 w 762"/>
                    <a:gd name="T9" fmla="*/ 0 h 502"/>
                    <a:gd name="T10" fmla="*/ 380 w 762"/>
                    <a:gd name="T11" fmla="*/ 0 h 502"/>
                    <a:gd name="T12" fmla="*/ 383 w 762"/>
                    <a:gd name="T13" fmla="*/ 502 h 502"/>
                    <a:gd name="T14" fmla="*/ 762 w 762"/>
                    <a:gd name="T15" fmla="*/ 440 h 502"/>
                    <a:gd name="T16" fmla="*/ 383 w 762"/>
                    <a:gd name="T17" fmla="*/ 0 h 502"/>
                    <a:gd name="T18" fmla="*/ 383 w 762"/>
                    <a:gd name="T19" fmla="*/ 502 h 5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2"/>
                    <a:gd name="T31" fmla="*/ 0 h 502"/>
                    <a:gd name="T32" fmla="*/ 762 w 762"/>
                    <a:gd name="T33" fmla="*/ 502 h 5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2" h="502">
                      <a:moveTo>
                        <a:pt x="380" y="0"/>
                      </a:moveTo>
                      <a:lnTo>
                        <a:pt x="380" y="0"/>
                      </a:lnTo>
                      <a:lnTo>
                        <a:pt x="379" y="502"/>
                      </a:lnTo>
                      <a:lnTo>
                        <a:pt x="0" y="440"/>
                      </a:lnTo>
                      <a:lnTo>
                        <a:pt x="380" y="0"/>
                      </a:lnTo>
                      <a:lnTo>
                        <a:pt x="380" y="0"/>
                      </a:lnTo>
                      <a:close/>
                      <a:moveTo>
                        <a:pt x="383" y="502"/>
                      </a:moveTo>
                      <a:lnTo>
                        <a:pt x="762" y="440"/>
                      </a:lnTo>
                      <a:lnTo>
                        <a:pt x="383" y="0"/>
                      </a:lnTo>
                      <a:lnTo>
                        <a:pt x="383" y="502"/>
                      </a:ln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45" name="Freeform 12"/>
                <p:cNvSpPr>
                  <a:spLocks noEditPoints="1" noChangeArrowheads="1"/>
                </p:cNvSpPr>
                <p:nvPr/>
              </p:nvSpPr>
              <p:spPr bwMode="auto">
                <a:xfrm>
                  <a:off x="112200" y="179776"/>
                  <a:ext cx="747151" cy="391426"/>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0"/>
                    <a:gd name="T181" fmla="*/ 0 h 319"/>
                    <a:gd name="T182" fmla="*/ 610 w 610"/>
                    <a:gd name="T183" fmla="*/ 319 h 3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0546" name="Freeform 13"/>
                <p:cNvSpPr>
                  <a:spLocks noEditPoints="1" noChangeArrowheads="1"/>
                </p:cNvSpPr>
                <p:nvPr/>
              </p:nvSpPr>
              <p:spPr bwMode="auto">
                <a:xfrm>
                  <a:off x="184876" y="226950"/>
                  <a:ext cx="595426" cy="286876"/>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7"/>
                    <a:gd name="T61" fmla="*/ 0 h 234"/>
                    <a:gd name="T62" fmla="*/ 487 w 487"/>
                    <a:gd name="T63" fmla="*/ 234 h 2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grpSp>
        <p:nvGrpSpPr>
          <p:cNvPr id="20547" name="Group 11"/>
          <p:cNvGrpSpPr>
            <a:grpSpLocks/>
          </p:cNvGrpSpPr>
          <p:nvPr/>
        </p:nvGrpSpPr>
        <p:grpSpPr bwMode="auto">
          <a:xfrm>
            <a:off x="2008188" y="2686050"/>
            <a:ext cx="1622425" cy="1812925"/>
            <a:chOff x="0" y="0"/>
            <a:chExt cx="1623047" cy="1813824"/>
          </a:xfrm>
        </p:grpSpPr>
        <p:sp>
          <p:nvSpPr>
            <p:cNvPr id="20548" name="Rectangle 142"/>
            <p:cNvSpPr>
              <a:spLocks noChangeArrowheads="1"/>
            </p:cNvSpPr>
            <p:nvPr/>
          </p:nvSpPr>
          <p:spPr bwMode="auto">
            <a:xfrm>
              <a:off x="0" y="1249697"/>
              <a:ext cx="1623047" cy="564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Resources in other businesses or identity realms</a:t>
              </a:r>
            </a:p>
          </p:txBody>
        </p:sp>
        <p:pic>
          <p:nvPicPr>
            <p:cNvPr id="20549" name="Picture 10"/>
            <p:cNvPicPr>
              <a:picLocks noChangeAspect="1" noChangeArrowheads="1"/>
            </p:cNvPicPr>
            <p:nvPr/>
          </p:nvPicPr>
          <p:blipFill>
            <a:blip r:embed="rId9" cstate="print">
              <a:grayscl/>
              <a:biLevel thresh="50000"/>
              <a:extLst>
                <a:ext uri="{28A0092B-C50C-407E-A947-70E740481C1C}">
                  <a14:useLocalDpi xmlns:a14="http://schemas.microsoft.com/office/drawing/2010/main" val="0"/>
                </a:ext>
              </a:extLst>
            </a:blip>
            <a:srcRect/>
            <a:stretch>
              <a:fillRect/>
            </a:stretch>
          </p:blipFill>
          <p:spPr bwMode="auto">
            <a:xfrm>
              <a:off x="297762" y="0"/>
              <a:ext cx="1013210" cy="1234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550" name="Group 588"/>
          <p:cNvGrpSpPr>
            <a:grpSpLocks/>
          </p:cNvGrpSpPr>
          <p:nvPr/>
        </p:nvGrpSpPr>
        <p:grpSpPr bwMode="auto">
          <a:xfrm>
            <a:off x="1968500" y="1111250"/>
            <a:ext cx="2498725" cy="1174750"/>
            <a:chOff x="0" y="0"/>
            <a:chExt cx="2548807" cy="1198834"/>
          </a:xfrm>
        </p:grpSpPr>
        <p:sp>
          <p:nvSpPr>
            <p:cNvPr id="20551" name="Freeform 589"/>
            <p:cNvSpPr>
              <a:spLocks noChangeAspect="1"/>
            </p:cNvSpPr>
            <p:nvPr/>
          </p:nvSpPr>
          <p:spPr bwMode="auto">
            <a:xfrm>
              <a:off x="0" y="0"/>
              <a:ext cx="2548807" cy="1198834"/>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19050" cap="flat" cmpd="sng">
              <a:solidFill>
                <a:srgbClr val="EFEFEF"/>
              </a:solidFill>
              <a:bevel/>
              <a:headEnd/>
              <a:tailEnd/>
            </a:ln>
            <a:extLst>
              <a:ext uri="{909E8E84-426E-40DD-AFC4-6F175D3DCCD1}">
                <a14:hiddenFill xmlns:a14="http://schemas.microsoft.com/office/drawing/2010/main">
                  <a:solidFill>
                    <a:srgbClr val="FFFFFF"/>
                  </a:solidFill>
                </a14:hiddenFill>
              </a:ext>
            </a:extLst>
          </p:spPr>
          <p:txBody>
            <a:bodyPr lIns="112017" tIns="0" rIns="112017" bIns="56008" anchor="ctr"/>
            <a:lstStyle/>
            <a:p>
              <a:endParaRPr lang="zh-CN" altLang="zh-CN" sz="1900" b="1" i="1">
                <a:solidFill>
                  <a:srgbClr val="FFFFFF"/>
                </a:solidFill>
                <a:latin typeface="方正兰亭细黑_GBK" charset="-122"/>
                <a:ea typeface="方正兰亭细黑_GBK" charset="-122"/>
                <a:sym typeface="方正兰亭细黑_GBK" charset="-122"/>
              </a:endParaRPr>
            </a:p>
          </p:txBody>
        </p:sp>
        <p:sp>
          <p:nvSpPr>
            <p:cNvPr id="20552" name="Rectangle 590"/>
            <p:cNvSpPr>
              <a:spLocks noChangeArrowheads="1"/>
            </p:cNvSpPr>
            <p:nvPr/>
          </p:nvSpPr>
          <p:spPr bwMode="auto">
            <a:xfrm>
              <a:off x="664201" y="401335"/>
              <a:ext cx="515940" cy="332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spAutoFit/>
            </a:bodyPr>
            <a:lstStyle/>
            <a:p>
              <a:pPr algn="ctr">
                <a:lnSpc>
                  <a:spcPct val="90000"/>
                </a:lnSpc>
              </a:pPr>
              <a:r>
                <a:rPr lang="en-US" sz="1100" b="1" i="1">
                  <a:solidFill>
                    <a:srgbClr val="FFFFFF"/>
                  </a:solidFill>
                  <a:latin typeface="方正兰亭细黑_GBK" charset="-122"/>
                  <a:ea typeface="方正兰亭细黑_GBK" charset="-122"/>
                  <a:sym typeface="方正兰亭细黑_GBK" charset="-122"/>
                </a:rPr>
                <a:t>SaaS Apps</a:t>
              </a:r>
            </a:p>
          </p:txBody>
        </p:sp>
        <p:grpSp>
          <p:nvGrpSpPr>
            <p:cNvPr id="20553" name="Group 591"/>
            <p:cNvGrpSpPr>
              <a:grpSpLocks/>
            </p:cNvGrpSpPr>
            <p:nvPr/>
          </p:nvGrpSpPr>
          <p:grpSpPr bwMode="auto">
            <a:xfrm>
              <a:off x="274361" y="519009"/>
              <a:ext cx="369428" cy="338991"/>
              <a:chOff x="0" y="0"/>
              <a:chExt cx="1177925" cy="1177925"/>
            </a:xfrm>
          </p:grpSpPr>
          <p:sp>
            <p:nvSpPr>
              <p:cNvPr id="20554" name="Freeform 61"/>
              <p:cNvSpPr>
                <a:spLocks noEditPoints="1" noChangeArrowheads="1"/>
              </p:cNvSpPr>
              <p:nvPr/>
            </p:nvSpPr>
            <p:spPr bwMode="auto">
              <a:xfrm>
                <a:off x="0" y="0"/>
                <a:ext cx="1177925" cy="1177925"/>
              </a:xfrm>
              <a:custGeom>
                <a:avLst/>
                <a:gdLst>
                  <a:gd name="T0" fmla="*/ 0 w 1562"/>
                  <a:gd name="T1" fmla="*/ 781 h 1562"/>
                  <a:gd name="T2" fmla="*/ 1562 w 1562"/>
                  <a:gd name="T3" fmla="*/ 781 h 1562"/>
                  <a:gd name="T4" fmla="*/ 1493 w 1562"/>
                  <a:gd name="T5" fmla="*/ 925 h 1562"/>
                  <a:gd name="T6" fmla="*/ 1331 w 1562"/>
                  <a:gd name="T7" fmla="*/ 1256 h 1562"/>
                  <a:gd name="T8" fmla="*/ 1331 w 1562"/>
                  <a:gd name="T9" fmla="*/ 1256 h 1562"/>
                  <a:gd name="T10" fmla="*/ 1283 w 1562"/>
                  <a:gd name="T11" fmla="*/ 1306 h 1562"/>
                  <a:gd name="T12" fmla="*/ 1283 w 1562"/>
                  <a:gd name="T13" fmla="*/ 1306 h 1562"/>
                  <a:gd name="T14" fmla="*/ 1169 w 1562"/>
                  <a:gd name="T15" fmla="*/ 1395 h 1562"/>
                  <a:gd name="T16" fmla="*/ 1016 w 1562"/>
                  <a:gd name="T17" fmla="*/ 1469 h 1562"/>
                  <a:gd name="T18" fmla="*/ 1014 w 1562"/>
                  <a:gd name="T19" fmla="*/ 1469 h 1562"/>
                  <a:gd name="T20" fmla="*/ 882 w 1562"/>
                  <a:gd name="T21" fmla="*/ 1500 h 1562"/>
                  <a:gd name="T22" fmla="*/ 863 w 1562"/>
                  <a:gd name="T23" fmla="*/ 1503 h 1562"/>
                  <a:gd name="T24" fmla="*/ 859 w 1562"/>
                  <a:gd name="T25" fmla="*/ 1503 h 1562"/>
                  <a:gd name="T26" fmla="*/ 781 w 1562"/>
                  <a:gd name="T27" fmla="*/ 1507 h 1562"/>
                  <a:gd name="T28" fmla="*/ 701 w 1562"/>
                  <a:gd name="T29" fmla="*/ 1503 h 1562"/>
                  <a:gd name="T30" fmla="*/ 548 w 1562"/>
                  <a:gd name="T31" fmla="*/ 1469 h 1562"/>
                  <a:gd name="T32" fmla="*/ 393 w 1562"/>
                  <a:gd name="T33" fmla="*/ 1395 h 1562"/>
                  <a:gd name="T34" fmla="*/ 386 w 1562"/>
                  <a:gd name="T35" fmla="*/ 1391 h 1562"/>
                  <a:gd name="T36" fmla="*/ 356 w 1562"/>
                  <a:gd name="T37" fmla="*/ 1370 h 1562"/>
                  <a:gd name="T38" fmla="*/ 329 w 1562"/>
                  <a:gd name="T39" fmla="*/ 1350 h 1562"/>
                  <a:gd name="T40" fmla="*/ 304 w 1562"/>
                  <a:gd name="T41" fmla="*/ 1329 h 1562"/>
                  <a:gd name="T42" fmla="*/ 279 w 1562"/>
                  <a:gd name="T43" fmla="*/ 1306 h 1562"/>
                  <a:gd name="T44" fmla="*/ 279 w 1562"/>
                  <a:gd name="T45" fmla="*/ 1306 h 1562"/>
                  <a:gd name="T46" fmla="*/ 55 w 1562"/>
                  <a:gd name="T47" fmla="*/ 812 h 1562"/>
                  <a:gd name="T48" fmla="*/ 55 w 1562"/>
                  <a:gd name="T49" fmla="*/ 781 h 1562"/>
                  <a:gd name="T50" fmla="*/ 115 w 1562"/>
                  <a:gd name="T51" fmla="*/ 489 h 1562"/>
                  <a:gd name="T52" fmla="*/ 116 w 1562"/>
                  <a:gd name="T53" fmla="*/ 489 h 1562"/>
                  <a:gd name="T54" fmla="*/ 283 w 1562"/>
                  <a:gd name="T55" fmla="*/ 252 h 1562"/>
                  <a:gd name="T56" fmla="*/ 284 w 1562"/>
                  <a:gd name="T57" fmla="*/ 251 h 1562"/>
                  <a:gd name="T58" fmla="*/ 312 w 1562"/>
                  <a:gd name="T59" fmla="*/ 226 h 1562"/>
                  <a:gd name="T60" fmla="*/ 340 w 1562"/>
                  <a:gd name="T61" fmla="*/ 204 h 1562"/>
                  <a:gd name="T62" fmla="*/ 369 w 1562"/>
                  <a:gd name="T63" fmla="*/ 183 h 1562"/>
                  <a:gd name="T64" fmla="*/ 400 w 1562"/>
                  <a:gd name="T65" fmla="*/ 163 h 1562"/>
                  <a:gd name="T66" fmla="*/ 517 w 1562"/>
                  <a:gd name="T67" fmla="*/ 104 h 1562"/>
                  <a:gd name="T68" fmla="*/ 517 w 1562"/>
                  <a:gd name="T69" fmla="*/ 104 h 1562"/>
                  <a:gd name="T70" fmla="*/ 555 w 1562"/>
                  <a:gd name="T71" fmla="*/ 90 h 1562"/>
                  <a:gd name="T72" fmla="*/ 587 w 1562"/>
                  <a:gd name="T73" fmla="*/ 81 h 1562"/>
                  <a:gd name="T74" fmla="*/ 607 w 1562"/>
                  <a:gd name="T75" fmla="*/ 76 h 1562"/>
                  <a:gd name="T76" fmla="*/ 650 w 1562"/>
                  <a:gd name="T77" fmla="*/ 66 h 1562"/>
                  <a:gd name="T78" fmla="*/ 700 w 1562"/>
                  <a:gd name="T79" fmla="*/ 59 h 1562"/>
                  <a:gd name="T80" fmla="*/ 748 w 1562"/>
                  <a:gd name="T81" fmla="*/ 55 h 1562"/>
                  <a:gd name="T82" fmla="*/ 750 w 1562"/>
                  <a:gd name="T83" fmla="*/ 55 h 1562"/>
                  <a:gd name="T84" fmla="*/ 782 w 1562"/>
                  <a:gd name="T85" fmla="*/ 55 h 1562"/>
                  <a:gd name="T86" fmla="*/ 785 w 1562"/>
                  <a:gd name="T87" fmla="*/ 55 h 1562"/>
                  <a:gd name="T88" fmla="*/ 812 w 1562"/>
                  <a:gd name="T89" fmla="*/ 55 h 1562"/>
                  <a:gd name="T90" fmla="*/ 857 w 1562"/>
                  <a:gd name="T91" fmla="*/ 59 h 1562"/>
                  <a:gd name="T92" fmla="*/ 862 w 1562"/>
                  <a:gd name="T93" fmla="*/ 59 h 1562"/>
                  <a:gd name="T94" fmla="*/ 912 w 1562"/>
                  <a:gd name="T95" fmla="*/ 66 h 1562"/>
                  <a:gd name="T96" fmla="*/ 955 w 1562"/>
                  <a:gd name="T97" fmla="*/ 76 h 1562"/>
                  <a:gd name="T98" fmla="*/ 975 w 1562"/>
                  <a:gd name="T99" fmla="*/ 81 h 1562"/>
                  <a:gd name="T100" fmla="*/ 1045 w 1562"/>
                  <a:gd name="T101" fmla="*/ 104 h 1562"/>
                  <a:gd name="T102" fmla="*/ 1163 w 1562"/>
                  <a:gd name="T103" fmla="*/ 163 h 1562"/>
                  <a:gd name="T104" fmla="*/ 1193 w 1562"/>
                  <a:gd name="T105" fmla="*/ 183 h 1562"/>
                  <a:gd name="T106" fmla="*/ 1223 w 1562"/>
                  <a:gd name="T107" fmla="*/ 204 h 1562"/>
                  <a:gd name="T108" fmla="*/ 1251 w 1562"/>
                  <a:gd name="T109" fmla="*/ 227 h 1562"/>
                  <a:gd name="T110" fmla="*/ 1278 w 1562"/>
                  <a:gd name="T111" fmla="*/ 251 h 1562"/>
                  <a:gd name="T112" fmla="*/ 1279 w 1562"/>
                  <a:gd name="T113" fmla="*/ 252 h 1562"/>
                  <a:gd name="T114" fmla="*/ 1294 w 1562"/>
                  <a:gd name="T115" fmla="*/ 267 h 1562"/>
                  <a:gd name="T116" fmla="*/ 1384 w 1562"/>
                  <a:gd name="T117" fmla="*/ 376 h 1562"/>
                  <a:gd name="T118" fmla="*/ 1446 w 1562"/>
                  <a:gd name="T119" fmla="*/ 489 h 1562"/>
                  <a:gd name="T120" fmla="*/ 1447 w 1562"/>
                  <a:gd name="T121" fmla="*/ 489 h 1562"/>
                  <a:gd name="T122" fmla="*/ 1507 w 1562"/>
                  <a:gd name="T123" fmla="*/ 812 h 15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62"/>
                  <a:gd name="T187" fmla="*/ 0 h 1562"/>
                  <a:gd name="T188" fmla="*/ 1562 w 1562"/>
                  <a:gd name="T189" fmla="*/ 1562 h 156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62" h="1562">
                    <a:moveTo>
                      <a:pt x="781" y="0"/>
                    </a:moveTo>
                    <a:cubicBezTo>
                      <a:pt x="350" y="0"/>
                      <a:pt x="0" y="350"/>
                      <a:pt x="0" y="781"/>
                    </a:cubicBezTo>
                    <a:cubicBezTo>
                      <a:pt x="0" y="1212"/>
                      <a:pt x="350" y="1562"/>
                      <a:pt x="781" y="1562"/>
                    </a:cubicBezTo>
                    <a:cubicBezTo>
                      <a:pt x="1212" y="1562"/>
                      <a:pt x="1562" y="1212"/>
                      <a:pt x="1562" y="781"/>
                    </a:cubicBezTo>
                    <a:cubicBezTo>
                      <a:pt x="1562" y="350"/>
                      <a:pt x="1212" y="0"/>
                      <a:pt x="781" y="0"/>
                    </a:cubicBezTo>
                    <a:close/>
                    <a:moveTo>
                      <a:pt x="1493" y="925"/>
                    </a:moveTo>
                    <a:cubicBezTo>
                      <a:pt x="1473" y="1026"/>
                      <a:pt x="1432" y="1119"/>
                      <a:pt x="1374" y="1201"/>
                    </a:cubicBezTo>
                    <a:cubicBezTo>
                      <a:pt x="1361" y="1220"/>
                      <a:pt x="1346" y="1238"/>
                      <a:pt x="1331" y="1256"/>
                    </a:cubicBezTo>
                    <a:cubicBezTo>
                      <a:pt x="1331" y="1256"/>
                      <a:pt x="1331" y="1256"/>
                      <a:pt x="1331" y="1256"/>
                    </a:cubicBezTo>
                    <a:cubicBezTo>
                      <a:pt x="1331" y="1256"/>
                      <a:pt x="1331" y="1256"/>
                      <a:pt x="1331" y="1256"/>
                    </a:cubicBezTo>
                    <a:cubicBezTo>
                      <a:pt x="1316" y="1273"/>
                      <a:pt x="1300" y="1290"/>
                      <a:pt x="1283" y="1306"/>
                    </a:cubicBezTo>
                    <a:cubicBezTo>
                      <a:pt x="1283" y="1306"/>
                      <a:pt x="1283" y="1306"/>
                      <a:pt x="1283" y="1306"/>
                    </a:cubicBezTo>
                    <a:cubicBezTo>
                      <a:pt x="1283" y="1306"/>
                      <a:pt x="1283" y="1306"/>
                      <a:pt x="1283" y="1306"/>
                    </a:cubicBezTo>
                    <a:cubicBezTo>
                      <a:pt x="1283" y="1306"/>
                      <a:pt x="1283" y="1306"/>
                      <a:pt x="1283" y="1306"/>
                    </a:cubicBezTo>
                    <a:cubicBezTo>
                      <a:pt x="1250" y="1338"/>
                      <a:pt x="1214" y="1366"/>
                      <a:pt x="1176" y="1391"/>
                    </a:cubicBezTo>
                    <a:cubicBezTo>
                      <a:pt x="1169" y="1395"/>
                      <a:pt x="1169" y="1395"/>
                      <a:pt x="1169" y="1395"/>
                    </a:cubicBezTo>
                    <a:cubicBezTo>
                      <a:pt x="1169" y="1395"/>
                      <a:pt x="1169" y="1395"/>
                      <a:pt x="1169" y="1395"/>
                    </a:cubicBezTo>
                    <a:cubicBezTo>
                      <a:pt x="1122" y="1425"/>
                      <a:pt x="1070" y="1450"/>
                      <a:pt x="1016" y="1469"/>
                    </a:cubicBezTo>
                    <a:cubicBezTo>
                      <a:pt x="1016" y="1469"/>
                      <a:pt x="1016" y="1469"/>
                      <a:pt x="1016" y="1469"/>
                    </a:cubicBezTo>
                    <a:cubicBezTo>
                      <a:pt x="1014" y="1469"/>
                      <a:pt x="1014" y="1469"/>
                      <a:pt x="1014" y="1469"/>
                    </a:cubicBezTo>
                    <a:cubicBezTo>
                      <a:pt x="1014" y="1469"/>
                      <a:pt x="1014" y="1469"/>
                      <a:pt x="1014" y="1469"/>
                    </a:cubicBezTo>
                    <a:cubicBezTo>
                      <a:pt x="972" y="1484"/>
                      <a:pt x="928" y="1494"/>
                      <a:pt x="882" y="1500"/>
                    </a:cubicBezTo>
                    <a:cubicBezTo>
                      <a:pt x="882" y="1500"/>
                      <a:pt x="882" y="1500"/>
                      <a:pt x="882" y="1500"/>
                    </a:cubicBezTo>
                    <a:cubicBezTo>
                      <a:pt x="876" y="1501"/>
                      <a:pt x="870" y="1502"/>
                      <a:pt x="863" y="1503"/>
                    </a:cubicBezTo>
                    <a:cubicBezTo>
                      <a:pt x="863" y="1503"/>
                      <a:pt x="863" y="1503"/>
                      <a:pt x="863" y="1503"/>
                    </a:cubicBezTo>
                    <a:cubicBezTo>
                      <a:pt x="859" y="1503"/>
                      <a:pt x="859" y="1503"/>
                      <a:pt x="859" y="1503"/>
                    </a:cubicBezTo>
                    <a:cubicBezTo>
                      <a:pt x="859" y="1503"/>
                      <a:pt x="859" y="1503"/>
                      <a:pt x="859" y="1503"/>
                    </a:cubicBezTo>
                    <a:cubicBezTo>
                      <a:pt x="833" y="1506"/>
                      <a:pt x="807" y="1507"/>
                      <a:pt x="781" y="1507"/>
                    </a:cubicBezTo>
                    <a:cubicBezTo>
                      <a:pt x="755" y="1507"/>
                      <a:pt x="729" y="1506"/>
                      <a:pt x="704" y="1503"/>
                    </a:cubicBezTo>
                    <a:cubicBezTo>
                      <a:pt x="701" y="1503"/>
                      <a:pt x="701" y="1503"/>
                      <a:pt x="701" y="1503"/>
                    </a:cubicBezTo>
                    <a:cubicBezTo>
                      <a:pt x="648" y="1497"/>
                      <a:pt x="597" y="1486"/>
                      <a:pt x="549" y="1469"/>
                    </a:cubicBezTo>
                    <a:cubicBezTo>
                      <a:pt x="549" y="1469"/>
                      <a:pt x="548" y="1469"/>
                      <a:pt x="548" y="1469"/>
                    </a:cubicBezTo>
                    <a:cubicBezTo>
                      <a:pt x="547" y="1469"/>
                      <a:pt x="547" y="1469"/>
                      <a:pt x="547" y="1469"/>
                    </a:cubicBezTo>
                    <a:cubicBezTo>
                      <a:pt x="492" y="1450"/>
                      <a:pt x="441" y="1425"/>
                      <a:pt x="393" y="1395"/>
                    </a:cubicBezTo>
                    <a:cubicBezTo>
                      <a:pt x="393" y="1395"/>
                      <a:pt x="393" y="1395"/>
                      <a:pt x="393" y="1395"/>
                    </a:cubicBezTo>
                    <a:cubicBezTo>
                      <a:pt x="386" y="1391"/>
                      <a:pt x="386" y="1391"/>
                      <a:pt x="386" y="1391"/>
                    </a:cubicBezTo>
                    <a:cubicBezTo>
                      <a:pt x="385" y="1390"/>
                      <a:pt x="384" y="1390"/>
                      <a:pt x="384" y="1389"/>
                    </a:cubicBezTo>
                    <a:cubicBezTo>
                      <a:pt x="374" y="1383"/>
                      <a:pt x="365" y="1377"/>
                      <a:pt x="356" y="1370"/>
                    </a:cubicBezTo>
                    <a:cubicBezTo>
                      <a:pt x="356" y="1370"/>
                      <a:pt x="356" y="1370"/>
                      <a:pt x="356" y="1370"/>
                    </a:cubicBezTo>
                    <a:cubicBezTo>
                      <a:pt x="347" y="1364"/>
                      <a:pt x="338" y="1357"/>
                      <a:pt x="329" y="1350"/>
                    </a:cubicBezTo>
                    <a:cubicBezTo>
                      <a:pt x="329" y="1350"/>
                      <a:pt x="329" y="1350"/>
                      <a:pt x="329" y="1350"/>
                    </a:cubicBezTo>
                    <a:cubicBezTo>
                      <a:pt x="320" y="1343"/>
                      <a:pt x="312" y="1336"/>
                      <a:pt x="304" y="1329"/>
                    </a:cubicBezTo>
                    <a:cubicBezTo>
                      <a:pt x="303" y="1329"/>
                      <a:pt x="303" y="1328"/>
                      <a:pt x="303" y="1328"/>
                    </a:cubicBezTo>
                    <a:cubicBezTo>
                      <a:pt x="295" y="1321"/>
                      <a:pt x="287" y="1314"/>
                      <a:pt x="279" y="1306"/>
                    </a:cubicBezTo>
                    <a:cubicBezTo>
                      <a:pt x="279" y="1306"/>
                      <a:pt x="279" y="1306"/>
                      <a:pt x="279" y="1306"/>
                    </a:cubicBezTo>
                    <a:cubicBezTo>
                      <a:pt x="279" y="1306"/>
                      <a:pt x="279" y="1306"/>
                      <a:pt x="279" y="1306"/>
                    </a:cubicBezTo>
                    <a:cubicBezTo>
                      <a:pt x="279" y="1306"/>
                      <a:pt x="279" y="1306"/>
                      <a:pt x="279" y="1306"/>
                    </a:cubicBezTo>
                    <a:cubicBezTo>
                      <a:pt x="148" y="1180"/>
                      <a:pt x="63" y="1006"/>
                      <a:pt x="55" y="812"/>
                    </a:cubicBezTo>
                    <a:cubicBezTo>
                      <a:pt x="55" y="812"/>
                      <a:pt x="55" y="812"/>
                      <a:pt x="55" y="812"/>
                    </a:cubicBezTo>
                    <a:cubicBezTo>
                      <a:pt x="55" y="802"/>
                      <a:pt x="55" y="792"/>
                      <a:pt x="55" y="781"/>
                    </a:cubicBezTo>
                    <a:cubicBezTo>
                      <a:pt x="55" y="677"/>
                      <a:pt x="76" y="579"/>
                      <a:pt x="115" y="489"/>
                    </a:cubicBezTo>
                    <a:cubicBezTo>
                      <a:pt x="115" y="489"/>
                      <a:pt x="115" y="489"/>
                      <a:pt x="115" y="489"/>
                    </a:cubicBezTo>
                    <a:cubicBezTo>
                      <a:pt x="116" y="489"/>
                      <a:pt x="116" y="489"/>
                      <a:pt x="116" y="489"/>
                    </a:cubicBezTo>
                    <a:cubicBezTo>
                      <a:pt x="116" y="489"/>
                      <a:pt x="116" y="489"/>
                      <a:pt x="116" y="489"/>
                    </a:cubicBezTo>
                    <a:cubicBezTo>
                      <a:pt x="126" y="465"/>
                      <a:pt x="138" y="442"/>
                      <a:pt x="151" y="420"/>
                    </a:cubicBezTo>
                    <a:cubicBezTo>
                      <a:pt x="186" y="357"/>
                      <a:pt x="231" y="301"/>
                      <a:pt x="283" y="252"/>
                    </a:cubicBezTo>
                    <a:cubicBezTo>
                      <a:pt x="283" y="252"/>
                      <a:pt x="283" y="252"/>
                      <a:pt x="284" y="252"/>
                    </a:cubicBezTo>
                    <a:cubicBezTo>
                      <a:pt x="284" y="251"/>
                      <a:pt x="284" y="251"/>
                      <a:pt x="284" y="251"/>
                    </a:cubicBezTo>
                    <a:cubicBezTo>
                      <a:pt x="293" y="243"/>
                      <a:pt x="301" y="235"/>
                      <a:pt x="310" y="228"/>
                    </a:cubicBezTo>
                    <a:cubicBezTo>
                      <a:pt x="311" y="227"/>
                      <a:pt x="311" y="227"/>
                      <a:pt x="312" y="226"/>
                    </a:cubicBezTo>
                    <a:cubicBezTo>
                      <a:pt x="321" y="219"/>
                      <a:pt x="329" y="212"/>
                      <a:pt x="339" y="205"/>
                    </a:cubicBezTo>
                    <a:cubicBezTo>
                      <a:pt x="339" y="204"/>
                      <a:pt x="339" y="204"/>
                      <a:pt x="340" y="204"/>
                    </a:cubicBezTo>
                    <a:cubicBezTo>
                      <a:pt x="349" y="197"/>
                      <a:pt x="359" y="190"/>
                      <a:pt x="368" y="183"/>
                    </a:cubicBezTo>
                    <a:cubicBezTo>
                      <a:pt x="369" y="183"/>
                      <a:pt x="369" y="183"/>
                      <a:pt x="369" y="183"/>
                    </a:cubicBezTo>
                    <a:cubicBezTo>
                      <a:pt x="379" y="176"/>
                      <a:pt x="389" y="169"/>
                      <a:pt x="399" y="163"/>
                    </a:cubicBezTo>
                    <a:cubicBezTo>
                      <a:pt x="400" y="163"/>
                      <a:pt x="400" y="163"/>
                      <a:pt x="400" y="163"/>
                    </a:cubicBezTo>
                    <a:cubicBezTo>
                      <a:pt x="400" y="163"/>
                      <a:pt x="400" y="163"/>
                      <a:pt x="400" y="163"/>
                    </a:cubicBezTo>
                    <a:cubicBezTo>
                      <a:pt x="437" y="140"/>
                      <a:pt x="476" y="120"/>
                      <a:pt x="517" y="104"/>
                    </a:cubicBezTo>
                    <a:cubicBezTo>
                      <a:pt x="517" y="104"/>
                      <a:pt x="517" y="104"/>
                      <a:pt x="517" y="104"/>
                    </a:cubicBezTo>
                    <a:cubicBezTo>
                      <a:pt x="517" y="104"/>
                      <a:pt x="517" y="104"/>
                      <a:pt x="517" y="104"/>
                    </a:cubicBezTo>
                    <a:cubicBezTo>
                      <a:pt x="517" y="104"/>
                      <a:pt x="517" y="104"/>
                      <a:pt x="517" y="104"/>
                    </a:cubicBezTo>
                    <a:cubicBezTo>
                      <a:pt x="530" y="99"/>
                      <a:pt x="543" y="94"/>
                      <a:pt x="555" y="90"/>
                    </a:cubicBezTo>
                    <a:cubicBezTo>
                      <a:pt x="565" y="87"/>
                      <a:pt x="574" y="84"/>
                      <a:pt x="583" y="82"/>
                    </a:cubicBezTo>
                    <a:cubicBezTo>
                      <a:pt x="585" y="81"/>
                      <a:pt x="586" y="81"/>
                      <a:pt x="587" y="81"/>
                    </a:cubicBezTo>
                    <a:cubicBezTo>
                      <a:pt x="593" y="79"/>
                      <a:pt x="598" y="78"/>
                      <a:pt x="604" y="76"/>
                    </a:cubicBezTo>
                    <a:cubicBezTo>
                      <a:pt x="605" y="76"/>
                      <a:pt x="606" y="76"/>
                      <a:pt x="607" y="76"/>
                    </a:cubicBezTo>
                    <a:cubicBezTo>
                      <a:pt x="621" y="72"/>
                      <a:pt x="635" y="69"/>
                      <a:pt x="650" y="66"/>
                    </a:cubicBezTo>
                    <a:cubicBezTo>
                      <a:pt x="650" y="66"/>
                      <a:pt x="650" y="66"/>
                      <a:pt x="650" y="66"/>
                    </a:cubicBezTo>
                    <a:cubicBezTo>
                      <a:pt x="666" y="63"/>
                      <a:pt x="683" y="61"/>
                      <a:pt x="700" y="59"/>
                    </a:cubicBezTo>
                    <a:cubicBezTo>
                      <a:pt x="700" y="59"/>
                      <a:pt x="700" y="59"/>
                      <a:pt x="700" y="59"/>
                    </a:cubicBezTo>
                    <a:cubicBezTo>
                      <a:pt x="704" y="59"/>
                      <a:pt x="704" y="59"/>
                      <a:pt x="704" y="59"/>
                    </a:cubicBezTo>
                    <a:cubicBezTo>
                      <a:pt x="719" y="57"/>
                      <a:pt x="733" y="56"/>
                      <a:pt x="748" y="55"/>
                    </a:cubicBezTo>
                    <a:cubicBezTo>
                      <a:pt x="750" y="55"/>
                      <a:pt x="750" y="55"/>
                      <a:pt x="750" y="55"/>
                    </a:cubicBezTo>
                    <a:cubicBezTo>
                      <a:pt x="750" y="55"/>
                      <a:pt x="750" y="55"/>
                      <a:pt x="750" y="55"/>
                    </a:cubicBezTo>
                    <a:cubicBezTo>
                      <a:pt x="760" y="55"/>
                      <a:pt x="771" y="55"/>
                      <a:pt x="781" y="55"/>
                    </a:cubicBezTo>
                    <a:cubicBezTo>
                      <a:pt x="781" y="55"/>
                      <a:pt x="782" y="55"/>
                      <a:pt x="782" y="55"/>
                    </a:cubicBezTo>
                    <a:cubicBezTo>
                      <a:pt x="785" y="55"/>
                      <a:pt x="785" y="55"/>
                      <a:pt x="785" y="55"/>
                    </a:cubicBezTo>
                    <a:cubicBezTo>
                      <a:pt x="785" y="55"/>
                      <a:pt x="785" y="55"/>
                      <a:pt x="785" y="55"/>
                    </a:cubicBezTo>
                    <a:cubicBezTo>
                      <a:pt x="794" y="55"/>
                      <a:pt x="803" y="55"/>
                      <a:pt x="812" y="55"/>
                    </a:cubicBezTo>
                    <a:cubicBezTo>
                      <a:pt x="812" y="55"/>
                      <a:pt x="812" y="55"/>
                      <a:pt x="812" y="55"/>
                    </a:cubicBezTo>
                    <a:cubicBezTo>
                      <a:pt x="814" y="55"/>
                      <a:pt x="814" y="55"/>
                      <a:pt x="814" y="55"/>
                    </a:cubicBezTo>
                    <a:cubicBezTo>
                      <a:pt x="829" y="56"/>
                      <a:pt x="843" y="57"/>
                      <a:pt x="857" y="59"/>
                    </a:cubicBezTo>
                    <a:cubicBezTo>
                      <a:pt x="862" y="59"/>
                      <a:pt x="862" y="59"/>
                      <a:pt x="862" y="59"/>
                    </a:cubicBezTo>
                    <a:cubicBezTo>
                      <a:pt x="862" y="59"/>
                      <a:pt x="862" y="59"/>
                      <a:pt x="862" y="59"/>
                    </a:cubicBezTo>
                    <a:cubicBezTo>
                      <a:pt x="879" y="61"/>
                      <a:pt x="896" y="63"/>
                      <a:pt x="912" y="66"/>
                    </a:cubicBezTo>
                    <a:cubicBezTo>
                      <a:pt x="912" y="66"/>
                      <a:pt x="912" y="66"/>
                      <a:pt x="912" y="66"/>
                    </a:cubicBezTo>
                    <a:cubicBezTo>
                      <a:pt x="913" y="67"/>
                      <a:pt x="913" y="67"/>
                      <a:pt x="913" y="67"/>
                    </a:cubicBezTo>
                    <a:cubicBezTo>
                      <a:pt x="927" y="69"/>
                      <a:pt x="941" y="72"/>
                      <a:pt x="955" y="76"/>
                    </a:cubicBezTo>
                    <a:cubicBezTo>
                      <a:pt x="956" y="76"/>
                      <a:pt x="957" y="76"/>
                      <a:pt x="958" y="76"/>
                    </a:cubicBezTo>
                    <a:cubicBezTo>
                      <a:pt x="964" y="78"/>
                      <a:pt x="969" y="79"/>
                      <a:pt x="975" y="81"/>
                    </a:cubicBezTo>
                    <a:cubicBezTo>
                      <a:pt x="976" y="81"/>
                      <a:pt x="977" y="81"/>
                      <a:pt x="979" y="82"/>
                    </a:cubicBezTo>
                    <a:cubicBezTo>
                      <a:pt x="1001" y="88"/>
                      <a:pt x="1023" y="95"/>
                      <a:pt x="1045" y="104"/>
                    </a:cubicBezTo>
                    <a:cubicBezTo>
                      <a:pt x="1086" y="120"/>
                      <a:pt x="1125" y="140"/>
                      <a:pt x="1163" y="163"/>
                    </a:cubicBezTo>
                    <a:cubicBezTo>
                      <a:pt x="1163" y="163"/>
                      <a:pt x="1163" y="163"/>
                      <a:pt x="1163" y="163"/>
                    </a:cubicBezTo>
                    <a:cubicBezTo>
                      <a:pt x="1163" y="163"/>
                      <a:pt x="1163" y="163"/>
                      <a:pt x="1163" y="163"/>
                    </a:cubicBezTo>
                    <a:cubicBezTo>
                      <a:pt x="1173" y="169"/>
                      <a:pt x="1183" y="176"/>
                      <a:pt x="1193" y="183"/>
                    </a:cubicBezTo>
                    <a:cubicBezTo>
                      <a:pt x="1193" y="183"/>
                      <a:pt x="1193" y="183"/>
                      <a:pt x="1194" y="183"/>
                    </a:cubicBezTo>
                    <a:cubicBezTo>
                      <a:pt x="1203" y="190"/>
                      <a:pt x="1213" y="197"/>
                      <a:pt x="1223" y="204"/>
                    </a:cubicBezTo>
                    <a:cubicBezTo>
                      <a:pt x="1223" y="204"/>
                      <a:pt x="1223" y="204"/>
                      <a:pt x="1223" y="205"/>
                    </a:cubicBezTo>
                    <a:cubicBezTo>
                      <a:pt x="1233" y="212"/>
                      <a:pt x="1242" y="219"/>
                      <a:pt x="1251" y="227"/>
                    </a:cubicBezTo>
                    <a:cubicBezTo>
                      <a:pt x="1251" y="227"/>
                      <a:pt x="1251" y="227"/>
                      <a:pt x="1252" y="228"/>
                    </a:cubicBezTo>
                    <a:cubicBezTo>
                      <a:pt x="1261" y="235"/>
                      <a:pt x="1270" y="243"/>
                      <a:pt x="1278" y="251"/>
                    </a:cubicBezTo>
                    <a:cubicBezTo>
                      <a:pt x="1278" y="252"/>
                      <a:pt x="1278" y="252"/>
                      <a:pt x="1278" y="252"/>
                    </a:cubicBezTo>
                    <a:cubicBezTo>
                      <a:pt x="1279" y="252"/>
                      <a:pt x="1279" y="252"/>
                      <a:pt x="1279" y="252"/>
                    </a:cubicBezTo>
                    <a:cubicBezTo>
                      <a:pt x="1284" y="257"/>
                      <a:pt x="1289" y="262"/>
                      <a:pt x="1294" y="267"/>
                    </a:cubicBezTo>
                    <a:cubicBezTo>
                      <a:pt x="1294" y="267"/>
                      <a:pt x="1294" y="267"/>
                      <a:pt x="1294" y="267"/>
                    </a:cubicBezTo>
                    <a:cubicBezTo>
                      <a:pt x="1300" y="272"/>
                      <a:pt x="1305" y="278"/>
                      <a:pt x="1310" y="283"/>
                    </a:cubicBezTo>
                    <a:cubicBezTo>
                      <a:pt x="1337" y="312"/>
                      <a:pt x="1362" y="343"/>
                      <a:pt x="1384" y="376"/>
                    </a:cubicBezTo>
                    <a:cubicBezTo>
                      <a:pt x="1408" y="412"/>
                      <a:pt x="1429" y="449"/>
                      <a:pt x="1446" y="489"/>
                    </a:cubicBezTo>
                    <a:cubicBezTo>
                      <a:pt x="1446" y="489"/>
                      <a:pt x="1446" y="489"/>
                      <a:pt x="1446" y="489"/>
                    </a:cubicBezTo>
                    <a:cubicBezTo>
                      <a:pt x="1447" y="489"/>
                      <a:pt x="1447" y="489"/>
                      <a:pt x="1447" y="489"/>
                    </a:cubicBezTo>
                    <a:cubicBezTo>
                      <a:pt x="1447" y="489"/>
                      <a:pt x="1447" y="489"/>
                      <a:pt x="1447" y="489"/>
                    </a:cubicBezTo>
                    <a:cubicBezTo>
                      <a:pt x="1486" y="579"/>
                      <a:pt x="1508" y="677"/>
                      <a:pt x="1508" y="781"/>
                    </a:cubicBezTo>
                    <a:cubicBezTo>
                      <a:pt x="1508" y="792"/>
                      <a:pt x="1507" y="802"/>
                      <a:pt x="1507" y="812"/>
                    </a:cubicBezTo>
                    <a:cubicBezTo>
                      <a:pt x="1505" y="851"/>
                      <a:pt x="1500" y="888"/>
                      <a:pt x="1493" y="92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55" name="Freeform 62"/>
              <p:cNvSpPr>
                <a:spLocks noChangeArrowheads="1"/>
              </p:cNvSpPr>
              <p:nvPr/>
            </p:nvSpPr>
            <p:spPr bwMode="auto">
              <a:xfrm>
                <a:off x="520700" y="398463"/>
                <a:ext cx="3175" cy="4763"/>
              </a:xfrm>
              <a:custGeom>
                <a:avLst/>
                <a:gdLst>
                  <a:gd name="T0" fmla="*/ 0 w 5"/>
                  <a:gd name="T1" fmla="*/ 3 h 6"/>
                  <a:gd name="T2" fmla="*/ 5 w 5"/>
                  <a:gd name="T3" fmla="*/ 2 h 6"/>
                  <a:gd name="T4" fmla="*/ 0 w 5"/>
                  <a:gd name="T5" fmla="*/ 3 h 6"/>
                  <a:gd name="T6" fmla="*/ 0 60000 65536"/>
                  <a:gd name="T7" fmla="*/ 0 60000 65536"/>
                  <a:gd name="T8" fmla="*/ 0 60000 65536"/>
                  <a:gd name="T9" fmla="*/ 0 w 5"/>
                  <a:gd name="T10" fmla="*/ 0 h 6"/>
                  <a:gd name="T11" fmla="*/ 5 w 5"/>
                  <a:gd name="T12" fmla="*/ 6 h 6"/>
                </a:gdLst>
                <a:ahLst/>
                <a:cxnLst>
                  <a:cxn ang="T6">
                    <a:pos x="T0" y="T1"/>
                  </a:cxn>
                  <a:cxn ang="T7">
                    <a:pos x="T2" y="T3"/>
                  </a:cxn>
                  <a:cxn ang="T8">
                    <a:pos x="T4" y="T5"/>
                  </a:cxn>
                </a:cxnLst>
                <a:rect l="T9" t="T10" r="T11" b="T12"/>
                <a:pathLst>
                  <a:path w="5" h="6">
                    <a:moveTo>
                      <a:pt x="0" y="3"/>
                    </a:moveTo>
                    <a:cubicBezTo>
                      <a:pt x="0" y="6"/>
                      <a:pt x="5" y="5"/>
                      <a:pt x="5" y="2"/>
                    </a:cubicBezTo>
                    <a:cubicBezTo>
                      <a:pt x="3" y="1"/>
                      <a:pt x="0" y="0"/>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56" name="Freeform 63"/>
              <p:cNvSpPr>
                <a:spLocks noChangeArrowheads="1"/>
              </p:cNvSpPr>
              <p:nvPr/>
            </p:nvSpPr>
            <p:spPr bwMode="auto">
              <a:xfrm>
                <a:off x="487363" y="481013"/>
                <a:ext cx="15875" cy="12700"/>
              </a:xfrm>
              <a:custGeom>
                <a:avLst/>
                <a:gdLst>
                  <a:gd name="T0" fmla="*/ 13 w 21"/>
                  <a:gd name="T1" fmla="*/ 1 h 16"/>
                  <a:gd name="T2" fmla="*/ 6 w 21"/>
                  <a:gd name="T3" fmla="*/ 0 h 16"/>
                  <a:gd name="T4" fmla="*/ 3 w 21"/>
                  <a:gd name="T5" fmla="*/ 3 h 16"/>
                  <a:gd name="T6" fmla="*/ 0 w 21"/>
                  <a:gd name="T7" fmla="*/ 10 h 16"/>
                  <a:gd name="T8" fmla="*/ 4 w 21"/>
                  <a:gd name="T9" fmla="*/ 16 h 16"/>
                  <a:gd name="T10" fmla="*/ 9 w 21"/>
                  <a:gd name="T11" fmla="*/ 10 h 16"/>
                  <a:gd name="T12" fmla="*/ 19 w 21"/>
                  <a:gd name="T13" fmla="*/ 1 h 16"/>
                  <a:gd name="T14" fmla="*/ 13 w 21"/>
                  <a:gd name="T15" fmla="*/ 1 h 16"/>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6"/>
                  <a:gd name="T26" fmla="*/ 21 w 2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6">
                    <a:moveTo>
                      <a:pt x="13" y="1"/>
                    </a:moveTo>
                    <a:cubicBezTo>
                      <a:pt x="11" y="1"/>
                      <a:pt x="8" y="1"/>
                      <a:pt x="6" y="0"/>
                    </a:cubicBezTo>
                    <a:cubicBezTo>
                      <a:pt x="5" y="0"/>
                      <a:pt x="4" y="3"/>
                      <a:pt x="3" y="3"/>
                    </a:cubicBezTo>
                    <a:cubicBezTo>
                      <a:pt x="1" y="5"/>
                      <a:pt x="0" y="7"/>
                      <a:pt x="0" y="10"/>
                    </a:cubicBezTo>
                    <a:cubicBezTo>
                      <a:pt x="1" y="12"/>
                      <a:pt x="2" y="16"/>
                      <a:pt x="4" y="16"/>
                    </a:cubicBezTo>
                    <a:cubicBezTo>
                      <a:pt x="6" y="16"/>
                      <a:pt x="8" y="12"/>
                      <a:pt x="9" y="10"/>
                    </a:cubicBezTo>
                    <a:cubicBezTo>
                      <a:pt x="12" y="8"/>
                      <a:pt x="21" y="7"/>
                      <a:pt x="19" y="1"/>
                    </a:cubicBezTo>
                    <a:cubicBezTo>
                      <a:pt x="17" y="1"/>
                      <a:pt x="15" y="0"/>
                      <a:pt x="1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57" name="Freeform 64"/>
              <p:cNvSpPr>
                <a:spLocks noChangeArrowheads="1"/>
              </p:cNvSpPr>
              <p:nvPr/>
            </p:nvSpPr>
            <p:spPr bwMode="auto">
              <a:xfrm>
                <a:off x="508000" y="523875"/>
                <a:ext cx="12700" cy="15875"/>
              </a:xfrm>
              <a:custGeom>
                <a:avLst/>
                <a:gdLst>
                  <a:gd name="T0" fmla="*/ 3 w 16"/>
                  <a:gd name="T1" fmla="*/ 19 h 20"/>
                  <a:gd name="T2" fmla="*/ 9 w 16"/>
                  <a:gd name="T3" fmla="*/ 7 h 20"/>
                  <a:gd name="T4" fmla="*/ 12 w 16"/>
                  <a:gd name="T5" fmla="*/ 0 h 20"/>
                  <a:gd name="T6" fmla="*/ 9 w 16"/>
                  <a:gd name="T7" fmla="*/ 5 h 20"/>
                  <a:gd name="T8" fmla="*/ 4 w 16"/>
                  <a:gd name="T9" fmla="*/ 8 h 20"/>
                  <a:gd name="T10" fmla="*/ 3 w 16"/>
                  <a:gd name="T11" fmla="*/ 19 h 20"/>
                  <a:gd name="T12" fmla="*/ 0 60000 65536"/>
                  <a:gd name="T13" fmla="*/ 0 60000 65536"/>
                  <a:gd name="T14" fmla="*/ 0 60000 65536"/>
                  <a:gd name="T15" fmla="*/ 0 60000 65536"/>
                  <a:gd name="T16" fmla="*/ 0 60000 65536"/>
                  <a:gd name="T17" fmla="*/ 0 60000 65536"/>
                  <a:gd name="T18" fmla="*/ 0 w 16"/>
                  <a:gd name="T19" fmla="*/ 0 h 20"/>
                  <a:gd name="T20" fmla="*/ 16 w 16"/>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6" h="20">
                    <a:moveTo>
                      <a:pt x="3" y="19"/>
                    </a:moveTo>
                    <a:cubicBezTo>
                      <a:pt x="3" y="15"/>
                      <a:pt x="6" y="10"/>
                      <a:pt x="9" y="7"/>
                    </a:cubicBezTo>
                    <a:cubicBezTo>
                      <a:pt x="11" y="6"/>
                      <a:pt x="16" y="2"/>
                      <a:pt x="12" y="0"/>
                    </a:cubicBezTo>
                    <a:cubicBezTo>
                      <a:pt x="7" y="0"/>
                      <a:pt x="11" y="2"/>
                      <a:pt x="9" y="5"/>
                    </a:cubicBezTo>
                    <a:cubicBezTo>
                      <a:pt x="8" y="6"/>
                      <a:pt x="5" y="6"/>
                      <a:pt x="4" y="8"/>
                    </a:cubicBezTo>
                    <a:cubicBezTo>
                      <a:pt x="4" y="9"/>
                      <a:pt x="0" y="20"/>
                      <a:pt x="3"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58" name="Freeform 65"/>
              <p:cNvSpPr>
                <a:spLocks noChangeArrowheads="1"/>
              </p:cNvSpPr>
              <p:nvPr/>
            </p:nvSpPr>
            <p:spPr bwMode="auto">
              <a:xfrm>
                <a:off x="519113" y="393700"/>
                <a:ext cx="4763" cy="3175"/>
              </a:xfrm>
              <a:custGeom>
                <a:avLst/>
                <a:gdLst>
                  <a:gd name="T0" fmla="*/ 3 w 5"/>
                  <a:gd name="T1" fmla="*/ 3 h 5"/>
                  <a:gd name="T2" fmla="*/ 5 w 5"/>
                  <a:gd name="T3" fmla="*/ 0 h 5"/>
                  <a:gd name="T4" fmla="*/ 2 w 5"/>
                  <a:gd name="T5" fmla="*/ 0 h 5"/>
                  <a:gd name="T6" fmla="*/ 3 w 5"/>
                  <a:gd name="T7" fmla="*/ 3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3" y="3"/>
                    </a:moveTo>
                    <a:cubicBezTo>
                      <a:pt x="5" y="5"/>
                      <a:pt x="5" y="1"/>
                      <a:pt x="5" y="0"/>
                    </a:cubicBezTo>
                    <a:cubicBezTo>
                      <a:pt x="2" y="0"/>
                      <a:pt x="2" y="0"/>
                      <a:pt x="2" y="0"/>
                    </a:cubicBezTo>
                    <a:cubicBezTo>
                      <a:pt x="0" y="0"/>
                      <a:pt x="2" y="3"/>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59" name="Freeform 66"/>
              <p:cNvSpPr>
                <a:spLocks noChangeArrowheads="1"/>
              </p:cNvSpPr>
              <p:nvPr/>
            </p:nvSpPr>
            <p:spPr bwMode="auto">
              <a:xfrm>
                <a:off x="515938" y="377825"/>
                <a:ext cx="11113" cy="11113"/>
              </a:xfrm>
              <a:custGeom>
                <a:avLst/>
                <a:gdLst>
                  <a:gd name="T0" fmla="*/ 12 w 14"/>
                  <a:gd name="T1" fmla="*/ 0 h 15"/>
                  <a:gd name="T2" fmla="*/ 10 w 14"/>
                  <a:gd name="T3" fmla="*/ 7 h 15"/>
                  <a:gd name="T4" fmla="*/ 3 w 14"/>
                  <a:gd name="T5" fmla="*/ 10 h 15"/>
                  <a:gd name="T6" fmla="*/ 6 w 14"/>
                  <a:gd name="T7" fmla="*/ 14 h 15"/>
                  <a:gd name="T8" fmla="*/ 12 w 14"/>
                  <a:gd name="T9" fmla="*/ 5 h 15"/>
                  <a:gd name="T10" fmla="*/ 13 w 14"/>
                  <a:gd name="T11" fmla="*/ 2 h 15"/>
                  <a:gd name="T12" fmla="*/ 12 w 14"/>
                  <a:gd name="T13" fmla="*/ 0 h 15"/>
                  <a:gd name="T14" fmla="*/ 0 60000 65536"/>
                  <a:gd name="T15" fmla="*/ 0 60000 65536"/>
                  <a:gd name="T16" fmla="*/ 0 60000 65536"/>
                  <a:gd name="T17" fmla="*/ 0 60000 65536"/>
                  <a:gd name="T18" fmla="*/ 0 60000 65536"/>
                  <a:gd name="T19" fmla="*/ 0 60000 65536"/>
                  <a:gd name="T20" fmla="*/ 0 60000 65536"/>
                  <a:gd name="T21" fmla="*/ 0 w 14"/>
                  <a:gd name="T22" fmla="*/ 0 h 15"/>
                  <a:gd name="T23" fmla="*/ 14 w 14"/>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5">
                    <a:moveTo>
                      <a:pt x="12" y="0"/>
                    </a:moveTo>
                    <a:cubicBezTo>
                      <a:pt x="6" y="0"/>
                      <a:pt x="10" y="5"/>
                      <a:pt x="10" y="7"/>
                    </a:cubicBezTo>
                    <a:cubicBezTo>
                      <a:pt x="10" y="9"/>
                      <a:pt x="5" y="9"/>
                      <a:pt x="3" y="10"/>
                    </a:cubicBezTo>
                    <a:cubicBezTo>
                      <a:pt x="0" y="12"/>
                      <a:pt x="2" y="15"/>
                      <a:pt x="6" y="14"/>
                    </a:cubicBezTo>
                    <a:cubicBezTo>
                      <a:pt x="9" y="14"/>
                      <a:pt x="14" y="8"/>
                      <a:pt x="12" y="5"/>
                    </a:cubicBezTo>
                    <a:cubicBezTo>
                      <a:pt x="11" y="4"/>
                      <a:pt x="12" y="3"/>
                      <a:pt x="13" y="2"/>
                    </a:cubicBezTo>
                    <a:cubicBezTo>
                      <a:pt x="14" y="1"/>
                      <a:pt x="12" y="1"/>
                      <a:pt x="12"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0" name="Freeform 67"/>
              <p:cNvSpPr>
                <a:spLocks noChangeArrowheads="1"/>
              </p:cNvSpPr>
              <p:nvPr/>
            </p:nvSpPr>
            <p:spPr bwMode="auto">
              <a:xfrm>
                <a:off x="531813" y="398463"/>
                <a:ext cx="19050" cy="19050"/>
              </a:xfrm>
              <a:custGeom>
                <a:avLst/>
                <a:gdLst>
                  <a:gd name="T0" fmla="*/ 8 w 24"/>
                  <a:gd name="T1" fmla="*/ 23 h 25"/>
                  <a:gd name="T2" fmla="*/ 22 w 24"/>
                  <a:gd name="T3" fmla="*/ 18 h 25"/>
                  <a:gd name="T4" fmla="*/ 20 w 24"/>
                  <a:gd name="T5" fmla="*/ 3 h 25"/>
                  <a:gd name="T6" fmla="*/ 4 w 24"/>
                  <a:gd name="T7" fmla="*/ 8 h 25"/>
                  <a:gd name="T8" fmla="*/ 1 w 24"/>
                  <a:gd name="T9" fmla="*/ 18 h 25"/>
                  <a:gd name="T10" fmla="*/ 8 w 24"/>
                  <a:gd name="T11" fmla="*/ 23 h 25"/>
                  <a:gd name="T12" fmla="*/ 0 60000 65536"/>
                  <a:gd name="T13" fmla="*/ 0 60000 65536"/>
                  <a:gd name="T14" fmla="*/ 0 60000 65536"/>
                  <a:gd name="T15" fmla="*/ 0 60000 65536"/>
                  <a:gd name="T16" fmla="*/ 0 60000 65536"/>
                  <a:gd name="T17" fmla="*/ 0 60000 65536"/>
                  <a:gd name="T18" fmla="*/ 0 w 24"/>
                  <a:gd name="T19" fmla="*/ 0 h 25"/>
                  <a:gd name="T20" fmla="*/ 24 w 24"/>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24" h="25">
                    <a:moveTo>
                      <a:pt x="8" y="23"/>
                    </a:moveTo>
                    <a:cubicBezTo>
                      <a:pt x="13" y="25"/>
                      <a:pt x="21" y="23"/>
                      <a:pt x="22" y="18"/>
                    </a:cubicBezTo>
                    <a:cubicBezTo>
                      <a:pt x="22" y="15"/>
                      <a:pt x="24" y="5"/>
                      <a:pt x="20" y="3"/>
                    </a:cubicBezTo>
                    <a:cubicBezTo>
                      <a:pt x="12" y="0"/>
                      <a:pt x="6" y="0"/>
                      <a:pt x="4" y="8"/>
                    </a:cubicBezTo>
                    <a:cubicBezTo>
                      <a:pt x="3" y="11"/>
                      <a:pt x="0" y="15"/>
                      <a:pt x="1" y="18"/>
                    </a:cubicBezTo>
                    <a:cubicBezTo>
                      <a:pt x="2" y="20"/>
                      <a:pt x="5" y="22"/>
                      <a:pt x="8" y="2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1" name="Freeform 68"/>
              <p:cNvSpPr>
                <a:spLocks noChangeArrowheads="1"/>
              </p:cNvSpPr>
              <p:nvPr/>
            </p:nvSpPr>
            <p:spPr bwMode="auto">
              <a:xfrm>
                <a:off x="463550" y="436563"/>
                <a:ext cx="47625" cy="42863"/>
              </a:xfrm>
              <a:custGeom>
                <a:avLst/>
                <a:gdLst>
                  <a:gd name="T0" fmla="*/ 54 w 65"/>
                  <a:gd name="T1" fmla="*/ 45 h 56"/>
                  <a:gd name="T2" fmla="*/ 64 w 65"/>
                  <a:gd name="T3" fmla="*/ 45 h 56"/>
                  <a:gd name="T4" fmla="*/ 57 w 65"/>
                  <a:gd name="T5" fmla="*/ 30 h 56"/>
                  <a:gd name="T6" fmla="*/ 46 w 65"/>
                  <a:gd name="T7" fmla="*/ 21 h 56"/>
                  <a:gd name="T8" fmla="*/ 35 w 65"/>
                  <a:gd name="T9" fmla="*/ 16 h 56"/>
                  <a:gd name="T10" fmla="*/ 33 w 65"/>
                  <a:gd name="T11" fmla="*/ 12 h 56"/>
                  <a:gd name="T12" fmla="*/ 25 w 65"/>
                  <a:gd name="T13" fmla="*/ 10 h 56"/>
                  <a:gd name="T14" fmla="*/ 20 w 65"/>
                  <a:gd name="T15" fmla="*/ 1 h 56"/>
                  <a:gd name="T16" fmla="*/ 12 w 65"/>
                  <a:gd name="T17" fmla="*/ 13 h 56"/>
                  <a:gd name="T18" fmla="*/ 11 w 65"/>
                  <a:gd name="T19" fmla="*/ 19 h 56"/>
                  <a:gd name="T20" fmla="*/ 15 w 65"/>
                  <a:gd name="T21" fmla="*/ 23 h 56"/>
                  <a:gd name="T22" fmla="*/ 14 w 65"/>
                  <a:gd name="T23" fmla="*/ 31 h 56"/>
                  <a:gd name="T24" fmla="*/ 9 w 65"/>
                  <a:gd name="T25" fmla="*/ 37 h 56"/>
                  <a:gd name="T26" fmla="*/ 3 w 65"/>
                  <a:gd name="T27" fmla="*/ 41 h 56"/>
                  <a:gd name="T28" fmla="*/ 11 w 65"/>
                  <a:gd name="T29" fmla="*/ 47 h 56"/>
                  <a:gd name="T30" fmla="*/ 15 w 65"/>
                  <a:gd name="T31" fmla="*/ 50 h 56"/>
                  <a:gd name="T32" fmla="*/ 17 w 65"/>
                  <a:gd name="T33" fmla="*/ 55 h 56"/>
                  <a:gd name="T34" fmla="*/ 29 w 65"/>
                  <a:gd name="T35" fmla="*/ 47 h 56"/>
                  <a:gd name="T36" fmla="*/ 37 w 65"/>
                  <a:gd name="T37" fmla="*/ 42 h 56"/>
                  <a:gd name="T38" fmla="*/ 43 w 65"/>
                  <a:gd name="T39" fmla="*/ 37 h 56"/>
                  <a:gd name="T40" fmla="*/ 47 w 65"/>
                  <a:gd name="T41" fmla="*/ 43 h 56"/>
                  <a:gd name="T42" fmla="*/ 51 w 65"/>
                  <a:gd name="T43" fmla="*/ 43 h 56"/>
                  <a:gd name="T44" fmla="*/ 54 w 65"/>
                  <a:gd name="T45" fmla="*/ 45 h 5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5"/>
                  <a:gd name="T70" fmla="*/ 0 h 56"/>
                  <a:gd name="T71" fmla="*/ 65 w 65"/>
                  <a:gd name="T72" fmla="*/ 56 h 5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5" h="56">
                    <a:moveTo>
                      <a:pt x="54" y="45"/>
                    </a:moveTo>
                    <a:cubicBezTo>
                      <a:pt x="56" y="47"/>
                      <a:pt x="63" y="49"/>
                      <a:pt x="64" y="45"/>
                    </a:cubicBezTo>
                    <a:cubicBezTo>
                      <a:pt x="65" y="39"/>
                      <a:pt x="62" y="34"/>
                      <a:pt x="57" y="30"/>
                    </a:cubicBezTo>
                    <a:cubicBezTo>
                      <a:pt x="53" y="27"/>
                      <a:pt x="51" y="22"/>
                      <a:pt x="46" y="21"/>
                    </a:cubicBezTo>
                    <a:cubicBezTo>
                      <a:pt x="43" y="21"/>
                      <a:pt x="35" y="20"/>
                      <a:pt x="35" y="16"/>
                    </a:cubicBezTo>
                    <a:cubicBezTo>
                      <a:pt x="35" y="15"/>
                      <a:pt x="34" y="13"/>
                      <a:pt x="33" y="12"/>
                    </a:cubicBezTo>
                    <a:cubicBezTo>
                      <a:pt x="31" y="10"/>
                      <a:pt x="27" y="12"/>
                      <a:pt x="25" y="10"/>
                    </a:cubicBezTo>
                    <a:cubicBezTo>
                      <a:pt x="22" y="8"/>
                      <a:pt x="24" y="2"/>
                      <a:pt x="20" y="1"/>
                    </a:cubicBezTo>
                    <a:cubicBezTo>
                      <a:pt x="13" y="0"/>
                      <a:pt x="13" y="9"/>
                      <a:pt x="12" y="13"/>
                    </a:cubicBezTo>
                    <a:cubicBezTo>
                      <a:pt x="11" y="15"/>
                      <a:pt x="11" y="18"/>
                      <a:pt x="11" y="19"/>
                    </a:cubicBezTo>
                    <a:cubicBezTo>
                      <a:pt x="10" y="22"/>
                      <a:pt x="13" y="22"/>
                      <a:pt x="15" y="23"/>
                    </a:cubicBezTo>
                    <a:cubicBezTo>
                      <a:pt x="21" y="26"/>
                      <a:pt x="18" y="28"/>
                      <a:pt x="14" y="31"/>
                    </a:cubicBezTo>
                    <a:cubicBezTo>
                      <a:pt x="12" y="33"/>
                      <a:pt x="11" y="35"/>
                      <a:pt x="9" y="37"/>
                    </a:cubicBezTo>
                    <a:cubicBezTo>
                      <a:pt x="8" y="39"/>
                      <a:pt x="4" y="39"/>
                      <a:pt x="3" y="41"/>
                    </a:cubicBezTo>
                    <a:cubicBezTo>
                      <a:pt x="0" y="46"/>
                      <a:pt x="8" y="46"/>
                      <a:pt x="11" y="47"/>
                    </a:cubicBezTo>
                    <a:cubicBezTo>
                      <a:pt x="13" y="47"/>
                      <a:pt x="15" y="48"/>
                      <a:pt x="15" y="50"/>
                    </a:cubicBezTo>
                    <a:cubicBezTo>
                      <a:pt x="15" y="52"/>
                      <a:pt x="15" y="54"/>
                      <a:pt x="17" y="55"/>
                    </a:cubicBezTo>
                    <a:cubicBezTo>
                      <a:pt x="24" y="56"/>
                      <a:pt x="25" y="51"/>
                      <a:pt x="29" y="47"/>
                    </a:cubicBezTo>
                    <a:cubicBezTo>
                      <a:pt x="31" y="45"/>
                      <a:pt x="38" y="47"/>
                      <a:pt x="37" y="42"/>
                    </a:cubicBezTo>
                    <a:cubicBezTo>
                      <a:pt x="36" y="39"/>
                      <a:pt x="40" y="33"/>
                      <a:pt x="43" y="37"/>
                    </a:cubicBezTo>
                    <a:cubicBezTo>
                      <a:pt x="45" y="38"/>
                      <a:pt x="45" y="41"/>
                      <a:pt x="47" y="43"/>
                    </a:cubicBezTo>
                    <a:cubicBezTo>
                      <a:pt x="48" y="44"/>
                      <a:pt x="49" y="43"/>
                      <a:pt x="51" y="43"/>
                    </a:cubicBezTo>
                    <a:cubicBezTo>
                      <a:pt x="52" y="43"/>
                      <a:pt x="53" y="45"/>
                      <a:pt x="54" y="4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2" name="Freeform 69"/>
              <p:cNvSpPr>
                <a:spLocks noChangeArrowheads="1"/>
              </p:cNvSpPr>
              <p:nvPr/>
            </p:nvSpPr>
            <p:spPr bwMode="auto">
              <a:xfrm>
                <a:off x="527050" y="471488"/>
                <a:ext cx="9525" cy="9525"/>
              </a:xfrm>
              <a:custGeom>
                <a:avLst/>
                <a:gdLst>
                  <a:gd name="T0" fmla="*/ 1 w 14"/>
                  <a:gd name="T1" fmla="*/ 6 h 13"/>
                  <a:gd name="T2" fmla="*/ 7 w 14"/>
                  <a:gd name="T3" fmla="*/ 2 h 13"/>
                  <a:gd name="T4" fmla="*/ 2 w 14"/>
                  <a:gd name="T5" fmla="*/ 2 h 13"/>
                  <a:gd name="T6" fmla="*/ 1 w 14"/>
                  <a:gd name="T7" fmla="*/ 6 h 13"/>
                  <a:gd name="T8" fmla="*/ 0 60000 65536"/>
                  <a:gd name="T9" fmla="*/ 0 60000 65536"/>
                  <a:gd name="T10" fmla="*/ 0 60000 65536"/>
                  <a:gd name="T11" fmla="*/ 0 60000 65536"/>
                  <a:gd name="T12" fmla="*/ 0 w 14"/>
                  <a:gd name="T13" fmla="*/ 0 h 13"/>
                  <a:gd name="T14" fmla="*/ 14 w 14"/>
                  <a:gd name="T15" fmla="*/ 13 h 13"/>
                </a:gdLst>
                <a:ahLst/>
                <a:cxnLst>
                  <a:cxn ang="T8">
                    <a:pos x="T0" y="T1"/>
                  </a:cxn>
                  <a:cxn ang="T9">
                    <a:pos x="T2" y="T3"/>
                  </a:cxn>
                  <a:cxn ang="T10">
                    <a:pos x="T4" y="T5"/>
                  </a:cxn>
                  <a:cxn ang="T11">
                    <a:pos x="T6" y="T7"/>
                  </a:cxn>
                </a:cxnLst>
                <a:rect l="T12" t="T13" r="T14" b="T15"/>
                <a:pathLst>
                  <a:path w="14" h="13">
                    <a:moveTo>
                      <a:pt x="1" y="6"/>
                    </a:moveTo>
                    <a:cubicBezTo>
                      <a:pt x="3" y="13"/>
                      <a:pt x="14" y="7"/>
                      <a:pt x="7" y="2"/>
                    </a:cubicBezTo>
                    <a:cubicBezTo>
                      <a:pt x="4" y="0"/>
                      <a:pt x="5" y="3"/>
                      <a:pt x="2" y="2"/>
                    </a:cubicBezTo>
                    <a:cubicBezTo>
                      <a:pt x="0" y="1"/>
                      <a:pt x="0" y="5"/>
                      <a:pt x="1"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3" name="Freeform 70"/>
              <p:cNvSpPr>
                <a:spLocks noChangeArrowheads="1"/>
              </p:cNvSpPr>
              <p:nvPr/>
            </p:nvSpPr>
            <p:spPr bwMode="auto">
              <a:xfrm>
                <a:off x="550863" y="401638"/>
                <a:ext cx="11113" cy="7938"/>
              </a:xfrm>
              <a:custGeom>
                <a:avLst/>
                <a:gdLst>
                  <a:gd name="T0" fmla="*/ 6 w 14"/>
                  <a:gd name="T1" fmla="*/ 1 h 11"/>
                  <a:gd name="T2" fmla="*/ 3 w 14"/>
                  <a:gd name="T3" fmla="*/ 6 h 11"/>
                  <a:gd name="T4" fmla="*/ 6 w 14"/>
                  <a:gd name="T5" fmla="*/ 1 h 11"/>
                  <a:gd name="T6" fmla="*/ 0 60000 65536"/>
                  <a:gd name="T7" fmla="*/ 0 60000 65536"/>
                  <a:gd name="T8" fmla="*/ 0 60000 65536"/>
                  <a:gd name="T9" fmla="*/ 0 w 14"/>
                  <a:gd name="T10" fmla="*/ 0 h 11"/>
                  <a:gd name="T11" fmla="*/ 14 w 14"/>
                  <a:gd name="T12" fmla="*/ 11 h 11"/>
                </a:gdLst>
                <a:ahLst/>
                <a:cxnLst>
                  <a:cxn ang="T6">
                    <a:pos x="T0" y="T1"/>
                  </a:cxn>
                  <a:cxn ang="T7">
                    <a:pos x="T2" y="T3"/>
                  </a:cxn>
                  <a:cxn ang="T8">
                    <a:pos x="T4" y="T5"/>
                  </a:cxn>
                </a:cxnLst>
                <a:rect l="T9" t="T10" r="T11" b="T12"/>
                <a:pathLst>
                  <a:path w="14" h="11">
                    <a:moveTo>
                      <a:pt x="6" y="1"/>
                    </a:moveTo>
                    <a:cubicBezTo>
                      <a:pt x="3" y="0"/>
                      <a:pt x="0" y="3"/>
                      <a:pt x="3" y="6"/>
                    </a:cubicBezTo>
                    <a:cubicBezTo>
                      <a:pt x="9" y="11"/>
                      <a:pt x="14" y="3"/>
                      <a:pt x="6"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4" name="Freeform 71"/>
              <p:cNvSpPr>
                <a:spLocks noChangeArrowheads="1"/>
              </p:cNvSpPr>
              <p:nvPr/>
            </p:nvSpPr>
            <p:spPr bwMode="auto">
              <a:xfrm>
                <a:off x="449263" y="247650"/>
                <a:ext cx="11113" cy="6350"/>
              </a:xfrm>
              <a:custGeom>
                <a:avLst/>
                <a:gdLst>
                  <a:gd name="T0" fmla="*/ 11 w 15"/>
                  <a:gd name="T1" fmla="*/ 1 h 8"/>
                  <a:gd name="T2" fmla="*/ 8 w 15"/>
                  <a:gd name="T3" fmla="*/ 1 h 8"/>
                  <a:gd name="T4" fmla="*/ 4 w 15"/>
                  <a:gd name="T5" fmla="*/ 3 h 8"/>
                  <a:gd name="T6" fmla="*/ 3 w 15"/>
                  <a:gd name="T7" fmla="*/ 8 h 8"/>
                  <a:gd name="T8" fmla="*/ 11 w 15"/>
                  <a:gd name="T9" fmla="*/ 1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11" y="1"/>
                    </a:moveTo>
                    <a:cubicBezTo>
                      <a:pt x="10" y="0"/>
                      <a:pt x="9" y="0"/>
                      <a:pt x="8" y="1"/>
                    </a:cubicBezTo>
                    <a:cubicBezTo>
                      <a:pt x="6" y="2"/>
                      <a:pt x="5" y="2"/>
                      <a:pt x="4" y="3"/>
                    </a:cubicBezTo>
                    <a:cubicBezTo>
                      <a:pt x="1" y="4"/>
                      <a:pt x="0" y="7"/>
                      <a:pt x="3" y="8"/>
                    </a:cubicBezTo>
                    <a:cubicBezTo>
                      <a:pt x="8" y="8"/>
                      <a:pt x="15" y="3"/>
                      <a:pt x="1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5" name="Freeform 72"/>
              <p:cNvSpPr>
                <a:spLocks noChangeArrowheads="1"/>
              </p:cNvSpPr>
              <p:nvPr/>
            </p:nvSpPr>
            <p:spPr bwMode="auto">
              <a:xfrm>
                <a:off x="528638" y="471488"/>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cubicBezTo>
                      <a:pt x="0" y="0"/>
                      <a:pt x="0" y="0"/>
                      <a:pt x="0" y="0"/>
                    </a:cubicBezTo>
                    <a:cubicBezTo>
                      <a:pt x="0" y="0"/>
                      <a:pt x="0" y="0"/>
                      <a:pt x="0"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6" name="Freeform 73"/>
              <p:cNvSpPr>
                <a:spLocks noChangeArrowheads="1"/>
              </p:cNvSpPr>
              <p:nvPr/>
            </p:nvSpPr>
            <p:spPr bwMode="auto">
              <a:xfrm>
                <a:off x="511175" y="485775"/>
                <a:ext cx="11113" cy="15875"/>
              </a:xfrm>
              <a:custGeom>
                <a:avLst/>
                <a:gdLst>
                  <a:gd name="T0" fmla="*/ 4 w 13"/>
                  <a:gd name="T1" fmla="*/ 2 h 20"/>
                  <a:gd name="T2" fmla="*/ 7 w 13"/>
                  <a:gd name="T3" fmla="*/ 20 h 20"/>
                  <a:gd name="T4" fmla="*/ 12 w 13"/>
                  <a:gd name="T5" fmla="*/ 10 h 20"/>
                  <a:gd name="T6" fmla="*/ 4 w 13"/>
                  <a:gd name="T7" fmla="*/ 2 h 20"/>
                  <a:gd name="T8" fmla="*/ 0 60000 65536"/>
                  <a:gd name="T9" fmla="*/ 0 60000 65536"/>
                  <a:gd name="T10" fmla="*/ 0 60000 65536"/>
                  <a:gd name="T11" fmla="*/ 0 60000 65536"/>
                  <a:gd name="T12" fmla="*/ 0 w 13"/>
                  <a:gd name="T13" fmla="*/ 0 h 20"/>
                  <a:gd name="T14" fmla="*/ 13 w 13"/>
                  <a:gd name="T15" fmla="*/ 20 h 20"/>
                </a:gdLst>
                <a:ahLst/>
                <a:cxnLst>
                  <a:cxn ang="T8">
                    <a:pos x="T0" y="T1"/>
                  </a:cxn>
                  <a:cxn ang="T9">
                    <a:pos x="T2" y="T3"/>
                  </a:cxn>
                  <a:cxn ang="T10">
                    <a:pos x="T4" y="T5"/>
                  </a:cxn>
                  <a:cxn ang="T11">
                    <a:pos x="T6" y="T7"/>
                  </a:cxn>
                </a:cxnLst>
                <a:rect l="T12" t="T13" r="T14" b="T15"/>
                <a:pathLst>
                  <a:path w="13" h="20">
                    <a:moveTo>
                      <a:pt x="4" y="2"/>
                    </a:moveTo>
                    <a:cubicBezTo>
                      <a:pt x="0" y="5"/>
                      <a:pt x="1" y="18"/>
                      <a:pt x="7" y="20"/>
                    </a:cubicBezTo>
                    <a:cubicBezTo>
                      <a:pt x="9" y="20"/>
                      <a:pt x="12" y="13"/>
                      <a:pt x="12" y="10"/>
                    </a:cubicBezTo>
                    <a:cubicBezTo>
                      <a:pt x="13" y="7"/>
                      <a:pt x="9" y="0"/>
                      <a:pt x="4"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7" name="Freeform 74"/>
              <p:cNvSpPr>
                <a:spLocks noChangeArrowheads="1"/>
              </p:cNvSpPr>
              <p:nvPr/>
            </p:nvSpPr>
            <p:spPr bwMode="auto">
              <a:xfrm>
                <a:off x="422275" y="246063"/>
                <a:ext cx="19050" cy="4763"/>
              </a:xfrm>
              <a:custGeom>
                <a:avLst/>
                <a:gdLst>
                  <a:gd name="T0" fmla="*/ 1 w 25"/>
                  <a:gd name="T1" fmla="*/ 3 h 8"/>
                  <a:gd name="T2" fmla="*/ 2 w 25"/>
                  <a:gd name="T3" fmla="*/ 7 h 8"/>
                  <a:gd name="T4" fmla="*/ 9 w 25"/>
                  <a:gd name="T5" fmla="*/ 7 h 8"/>
                  <a:gd name="T6" fmla="*/ 18 w 25"/>
                  <a:gd name="T7" fmla="*/ 7 h 8"/>
                  <a:gd name="T8" fmla="*/ 20 w 25"/>
                  <a:gd name="T9" fmla="*/ 0 h 8"/>
                  <a:gd name="T10" fmla="*/ 8 w 25"/>
                  <a:gd name="T11" fmla="*/ 1 h 8"/>
                  <a:gd name="T12" fmla="*/ 9 w 25"/>
                  <a:gd name="T13" fmla="*/ 1 h 8"/>
                  <a:gd name="T14" fmla="*/ 7 w 25"/>
                  <a:gd name="T15" fmla="*/ 1 h 8"/>
                  <a:gd name="T16" fmla="*/ 1 w 25"/>
                  <a:gd name="T17" fmla="*/ 3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8"/>
                  <a:gd name="T29" fmla="*/ 25 w 25"/>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8">
                    <a:moveTo>
                      <a:pt x="1" y="3"/>
                    </a:moveTo>
                    <a:cubicBezTo>
                      <a:pt x="0" y="4"/>
                      <a:pt x="0" y="6"/>
                      <a:pt x="2" y="7"/>
                    </a:cubicBezTo>
                    <a:cubicBezTo>
                      <a:pt x="4" y="8"/>
                      <a:pt x="7" y="8"/>
                      <a:pt x="9" y="7"/>
                    </a:cubicBezTo>
                    <a:cubicBezTo>
                      <a:pt x="12" y="7"/>
                      <a:pt x="14" y="8"/>
                      <a:pt x="18" y="7"/>
                    </a:cubicBezTo>
                    <a:cubicBezTo>
                      <a:pt x="22" y="6"/>
                      <a:pt x="25" y="1"/>
                      <a:pt x="20" y="0"/>
                    </a:cubicBezTo>
                    <a:cubicBezTo>
                      <a:pt x="16" y="0"/>
                      <a:pt x="12" y="1"/>
                      <a:pt x="8" y="1"/>
                    </a:cubicBezTo>
                    <a:cubicBezTo>
                      <a:pt x="9" y="1"/>
                      <a:pt x="9" y="1"/>
                      <a:pt x="9" y="1"/>
                    </a:cubicBezTo>
                    <a:cubicBezTo>
                      <a:pt x="9" y="1"/>
                      <a:pt x="8" y="1"/>
                      <a:pt x="7" y="1"/>
                    </a:cubicBezTo>
                    <a:cubicBezTo>
                      <a:pt x="5" y="2"/>
                      <a:pt x="3" y="1"/>
                      <a:pt x="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8" name="Freeform 75"/>
              <p:cNvSpPr>
                <a:spLocks noChangeArrowheads="1"/>
              </p:cNvSpPr>
              <p:nvPr/>
            </p:nvSpPr>
            <p:spPr bwMode="auto">
              <a:xfrm>
                <a:off x="406400" y="206375"/>
                <a:ext cx="14288" cy="7938"/>
              </a:xfrm>
              <a:custGeom>
                <a:avLst/>
                <a:gdLst>
                  <a:gd name="T0" fmla="*/ 11 w 19"/>
                  <a:gd name="T1" fmla="*/ 1 h 11"/>
                  <a:gd name="T2" fmla="*/ 5 w 19"/>
                  <a:gd name="T3" fmla="*/ 6 h 11"/>
                  <a:gd name="T4" fmla="*/ 8 w 19"/>
                  <a:gd name="T5" fmla="*/ 6 h 11"/>
                  <a:gd name="T6" fmla="*/ 10 w 19"/>
                  <a:gd name="T7" fmla="*/ 9 h 11"/>
                  <a:gd name="T8" fmla="*/ 17 w 19"/>
                  <a:gd name="T9" fmla="*/ 8 h 11"/>
                  <a:gd name="T10" fmla="*/ 11 w 19"/>
                  <a:gd name="T11" fmla="*/ 1 h 11"/>
                  <a:gd name="T12" fmla="*/ 0 60000 65536"/>
                  <a:gd name="T13" fmla="*/ 0 60000 65536"/>
                  <a:gd name="T14" fmla="*/ 0 60000 65536"/>
                  <a:gd name="T15" fmla="*/ 0 60000 65536"/>
                  <a:gd name="T16" fmla="*/ 0 60000 65536"/>
                  <a:gd name="T17" fmla="*/ 0 60000 65536"/>
                  <a:gd name="T18" fmla="*/ 0 w 19"/>
                  <a:gd name="T19" fmla="*/ 0 h 11"/>
                  <a:gd name="T20" fmla="*/ 19 w 1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9" h="11">
                    <a:moveTo>
                      <a:pt x="11" y="1"/>
                    </a:moveTo>
                    <a:cubicBezTo>
                      <a:pt x="8" y="1"/>
                      <a:pt x="0" y="5"/>
                      <a:pt x="5" y="6"/>
                    </a:cubicBezTo>
                    <a:cubicBezTo>
                      <a:pt x="6" y="6"/>
                      <a:pt x="7" y="6"/>
                      <a:pt x="8" y="6"/>
                    </a:cubicBezTo>
                    <a:cubicBezTo>
                      <a:pt x="9" y="7"/>
                      <a:pt x="9" y="8"/>
                      <a:pt x="10" y="9"/>
                    </a:cubicBezTo>
                    <a:cubicBezTo>
                      <a:pt x="11" y="10"/>
                      <a:pt x="15" y="11"/>
                      <a:pt x="17" y="8"/>
                    </a:cubicBezTo>
                    <a:cubicBezTo>
                      <a:pt x="19" y="5"/>
                      <a:pt x="16" y="0"/>
                      <a:pt x="1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69" name="Freeform 76"/>
              <p:cNvSpPr>
                <a:spLocks noChangeArrowheads="1"/>
              </p:cNvSpPr>
              <p:nvPr/>
            </p:nvSpPr>
            <p:spPr bwMode="auto">
              <a:xfrm>
                <a:off x="511175" y="269875"/>
                <a:ext cx="9525" cy="7938"/>
              </a:xfrm>
              <a:custGeom>
                <a:avLst/>
                <a:gdLst>
                  <a:gd name="T0" fmla="*/ 4 w 12"/>
                  <a:gd name="T1" fmla="*/ 4 h 9"/>
                  <a:gd name="T2" fmla="*/ 6 w 12"/>
                  <a:gd name="T3" fmla="*/ 9 h 9"/>
                  <a:gd name="T4" fmla="*/ 8 w 12"/>
                  <a:gd name="T5" fmla="*/ 1 h 9"/>
                  <a:gd name="T6" fmla="*/ 4 w 12"/>
                  <a:gd name="T7" fmla="*/ 4 h 9"/>
                  <a:gd name="T8" fmla="*/ 0 60000 65536"/>
                  <a:gd name="T9" fmla="*/ 0 60000 65536"/>
                  <a:gd name="T10" fmla="*/ 0 60000 65536"/>
                  <a:gd name="T11" fmla="*/ 0 60000 65536"/>
                  <a:gd name="T12" fmla="*/ 0 w 12"/>
                  <a:gd name="T13" fmla="*/ 0 h 9"/>
                  <a:gd name="T14" fmla="*/ 12 w 12"/>
                  <a:gd name="T15" fmla="*/ 9 h 9"/>
                </a:gdLst>
                <a:ahLst/>
                <a:cxnLst>
                  <a:cxn ang="T8">
                    <a:pos x="T0" y="T1"/>
                  </a:cxn>
                  <a:cxn ang="T9">
                    <a:pos x="T2" y="T3"/>
                  </a:cxn>
                  <a:cxn ang="T10">
                    <a:pos x="T4" y="T5"/>
                  </a:cxn>
                  <a:cxn ang="T11">
                    <a:pos x="T6" y="T7"/>
                  </a:cxn>
                </a:cxnLst>
                <a:rect l="T12" t="T13" r="T14" b="T15"/>
                <a:pathLst>
                  <a:path w="12" h="9">
                    <a:moveTo>
                      <a:pt x="4" y="4"/>
                    </a:moveTo>
                    <a:cubicBezTo>
                      <a:pt x="0" y="6"/>
                      <a:pt x="3" y="8"/>
                      <a:pt x="6" y="9"/>
                    </a:cubicBezTo>
                    <a:cubicBezTo>
                      <a:pt x="11" y="9"/>
                      <a:pt x="12" y="0"/>
                      <a:pt x="8" y="1"/>
                    </a:cubicBezTo>
                    <a:cubicBezTo>
                      <a:pt x="7" y="1"/>
                      <a:pt x="5" y="3"/>
                      <a:pt x="4"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0" name="Freeform 77"/>
              <p:cNvSpPr>
                <a:spLocks noChangeArrowheads="1"/>
              </p:cNvSpPr>
              <p:nvPr/>
            </p:nvSpPr>
            <p:spPr bwMode="auto">
              <a:xfrm>
                <a:off x="412750" y="227013"/>
                <a:ext cx="20638" cy="19050"/>
              </a:xfrm>
              <a:custGeom>
                <a:avLst/>
                <a:gdLst>
                  <a:gd name="T0" fmla="*/ 17 w 28"/>
                  <a:gd name="T1" fmla="*/ 6 h 25"/>
                  <a:gd name="T2" fmla="*/ 12 w 28"/>
                  <a:gd name="T3" fmla="*/ 2 h 25"/>
                  <a:gd name="T4" fmla="*/ 5 w 28"/>
                  <a:gd name="T5" fmla="*/ 1 h 25"/>
                  <a:gd name="T6" fmla="*/ 3 w 28"/>
                  <a:gd name="T7" fmla="*/ 5 h 25"/>
                  <a:gd name="T8" fmla="*/ 2 w 28"/>
                  <a:gd name="T9" fmla="*/ 10 h 25"/>
                  <a:gd name="T10" fmla="*/ 4 w 28"/>
                  <a:gd name="T11" fmla="*/ 11 h 25"/>
                  <a:gd name="T12" fmla="*/ 4 w 28"/>
                  <a:gd name="T13" fmla="*/ 14 h 25"/>
                  <a:gd name="T14" fmla="*/ 8 w 28"/>
                  <a:gd name="T15" fmla="*/ 15 h 25"/>
                  <a:gd name="T16" fmla="*/ 7 w 28"/>
                  <a:gd name="T17" fmla="*/ 18 h 25"/>
                  <a:gd name="T18" fmla="*/ 2 w 28"/>
                  <a:gd name="T19" fmla="*/ 19 h 25"/>
                  <a:gd name="T20" fmla="*/ 5 w 28"/>
                  <a:gd name="T21" fmla="*/ 23 h 25"/>
                  <a:gd name="T22" fmla="*/ 10 w 28"/>
                  <a:gd name="T23" fmla="*/ 25 h 25"/>
                  <a:gd name="T24" fmla="*/ 18 w 28"/>
                  <a:gd name="T25" fmla="*/ 22 h 25"/>
                  <a:gd name="T26" fmla="*/ 24 w 28"/>
                  <a:gd name="T27" fmla="*/ 19 h 25"/>
                  <a:gd name="T28" fmla="*/ 23 w 28"/>
                  <a:gd name="T29" fmla="*/ 17 h 25"/>
                  <a:gd name="T30" fmla="*/ 26 w 28"/>
                  <a:gd name="T31" fmla="*/ 15 h 25"/>
                  <a:gd name="T32" fmla="*/ 24 w 28"/>
                  <a:gd name="T33" fmla="*/ 12 h 25"/>
                  <a:gd name="T34" fmla="*/ 22 w 28"/>
                  <a:gd name="T35" fmla="*/ 7 h 25"/>
                  <a:gd name="T36" fmla="*/ 17 w 28"/>
                  <a:gd name="T37" fmla="*/ 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5"/>
                  <a:gd name="T59" fmla="*/ 28 w 28"/>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5">
                    <a:moveTo>
                      <a:pt x="17" y="6"/>
                    </a:moveTo>
                    <a:cubicBezTo>
                      <a:pt x="14" y="6"/>
                      <a:pt x="14" y="3"/>
                      <a:pt x="12" y="2"/>
                    </a:cubicBezTo>
                    <a:cubicBezTo>
                      <a:pt x="11" y="1"/>
                      <a:pt x="8" y="0"/>
                      <a:pt x="5" y="1"/>
                    </a:cubicBezTo>
                    <a:cubicBezTo>
                      <a:pt x="2" y="2"/>
                      <a:pt x="3" y="4"/>
                      <a:pt x="3" y="5"/>
                    </a:cubicBezTo>
                    <a:cubicBezTo>
                      <a:pt x="3" y="7"/>
                      <a:pt x="0" y="8"/>
                      <a:pt x="2" y="10"/>
                    </a:cubicBezTo>
                    <a:cubicBezTo>
                      <a:pt x="3" y="10"/>
                      <a:pt x="4" y="11"/>
                      <a:pt x="4" y="11"/>
                    </a:cubicBezTo>
                    <a:cubicBezTo>
                      <a:pt x="4" y="12"/>
                      <a:pt x="3" y="13"/>
                      <a:pt x="4" y="14"/>
                    </a:cubicBezTo>
                    <a:cubicBezTo>
                      <a:pt x="4" y="15"/>
                      <a:pt x="7" y="15"/>
                      <a:pt x="8" y="15"/>
                    </a:cubicBezTo>
                    <a:cubicBezTo>
                      <a:pt x="10" y="16"/>
                      <a:pt x="10" y="18"/>
                      <a:pt x="7" y="18"/>
                    </a:cubicBezTo>
                    <a:cubicBezTo>
                      <a:pt x="6" y="19"/>
                      <a:pt x="4" y="18"/>
                      <a:pt x="2" y="19"/>
                    </a:cubicBezTo>
                    <a:cubicBezTo>
                      <a:pt x="0" y="20"/>
                      <a:pt x="4" y="22"/>
                      <a:pt x="5" y="23"/>
                    </a:cubicBezTo>
                    <a:cubicBezTo>
                      <a:pt x="6" y="24"/>
                      <a:pt x="7" y="25"/>
                      <a:pt x="10" y="25"/>
                    </a:cubicBezTo>
                    <a:cubicBezTo>
                      <a:pt x="13" y="24"/>
                      <a:pt x="15" y="22"/>
                      <a:pt x="18" y="22"/>
                    </a:cubicBezTo>
                    <a:cubicBezTo>
                      <a:pt x="20" y="21"/>
                      <a:pt x="23" y="21"/>
                      <a:pt x="24" y="19"/>
                    </a:cubicBezTo>
                    <a:cubicBezTo>
                      <a:pt x="24" y="18"/>
                      <a:pt x="23" y="17"/>
                      <a:pt x="23" y="17"/>
                    </a:cubicBezTo>
                    <a:cubicBezTo>
                      <a:pt x="24" y="16"/>
                      <a:pt x="25" y="16"/>
                      <a:pt x="26" y="15"/>
                    </a:cubicBezTo>
                    <a:cubicBezTo>
                      <a:pt x="28" y="14"/>
                      <a:pt x="25" y="12"/>
                      <a:pt x="24" y="12"/>
                    </a:cubicBezTo>
                    <a:cubicBezTo>
                      <a:pt x="22" y="11"/>
                      <a:pt x="24" y="8"/>
                      <a:pt x="22" y="7"/>
                    </a:cubicBezTo>
                    <a:cubicBezTo>
                      <a:pt x="21" y="5"/>
                      <a:pt x="19" y="6"/>
                      <a:pt x="17"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1" name="Freeform 78"/>
              <p:cNvSpPr>
                <a:spLocks noChangeArrowheads="1"/>
              </p:cNvSpPr>
              <p:nvPr/>
            </p:nvSpPr>
            <p:spPr bwMode="auto">
              <a:xfrm>
                <a:off x="423863" y="254000"/>
                <a:ext cx="4763" cy="4763"/>
              </a:xfrm>
              <a:custGeom>
                <a:avLst/>
                <a:gdLst>
                  <a:gd name="T0" fmla="*/ 1 w 6"/>
                  <a:gd name="T1" fmla="*/ 4 h 7"/>
                  <a:gd name="T2" fmla="*/ 4 w 6"/>
                  <a:gd name="T3" fmla="*/ 5 h 7"/>
                  <a:gd name="T4" fmla="*/ 6 w 6"/>
                  <a:gd name="T5" fmla="*/ 0 h 7"/>
                  <a:gd name="T6" fmla="*/ 1 w 6"/>
                  <a:gd name="T7" fmla="*/ 4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1" y="4"/>
                    </a:moveTo>
                    <a:cubicBezTo>
                      <a:pt x="1" y="4"/>
                      <a:pt x="2" y="7"/>
                      <a:pt x="4" y="5"/>
                    </a:cubicBezTo>
                    <a:cubicBezTo>
                      <a:pt x="6" y="4"/>
                      <a:pt x="5" y="2"/>
                      <a:pt x="6" y="0"/>
                    </a:cubicBezTo>
                    <a:cubicBezTo>
                      <a:pt x="3" y="0"/>
                      <a:pt x="0" y="1"/>
                      <a:pt x="1"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2" name="Freeform 79"/>
              <p:cNvSpPr>
                <a:spLocks noChangeArrowheads="1"/>
              </p:cNvSpPr>
              <p:nvPr/>
            </p:nvSpPr>
            <p:spPr bwMode="auto">
              <a:xfrm>
                <a:off x="425450" y="276225"/>
                <a:ext cx="4763" cy="4763"/>
              </a:xfrm>
              <a:custGeom>
                <a:avLst/>
                <a:gdLst>
                  <a:gd name="T0" fmla="*/ 6 w 6"/>
                  <a:gd name="T1" fmla="*/ 3 h 6"/>
                  <a:gd name="T2" fmla="*/ 0 w 6"/>
                  <a:gd name="T3" fmla="*/ 3 h 6"/>
                  <a:gd name="T4" fmla="*/ 6 w 6"/>
                  <a:gd name="T5" fmla="*/ 3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6" y="3"/>
                    </a:moveTo>
                    <a:cubicBezTo>
                      <a:pt x="6" y="1"/>
                      <a:pt x="0" y="0"/>
                      <a:pt x="0" y="3"/>
                    </a:cubicBezTo>
                    <a:cubicBezTo>
                      <a:pt x="0" y="6"/>
                      <a:pt x="5" y="6"/>
                      <a:pt x="6"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3" name="Freeform 80"/>
              <p:cNvSpPr>
                <a:spLocks noChangeArrowheads="1"/>
              </p:cNvSpPr>
              <p:nvPr/>
            </p:nvSpPr>
            <p:spPr bwMode="auto">
              <a:xfrm>
                <a:off x="515938" y="554038"/>
                <a:ext cx="4763" cy="4763"/>
              </a:xfrm>
              <a:custGeom>
                <a:avLst/>
                <a:gdLst>
                  <a:gd name="T0" fmla="*/ 3 w 6"/>
                  <a:gd name="T1" fmla="*/ 6 h 7"/>
                  <a:gd name="T2" fmla="*/ 5 w 6"/>
                  <a:gd name="T3" fmla="*/ 4 h 7"/>
                  <a:gd name="T4" fmla="*/ 3 w 6"/>
                  <a:gd name="T5" fmla="*/ 0 h 7"/>
                  <a:gd name="T6" fmla="*/ 3 w 6"/>
                  <a:gd name="T7" fmla="*/ 6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3" y="6"/>
                    </a:moveTo>
                    <a:cubicBezTo>
                      <a:pt x="5" y="7"/>
                      <a:pt x="6" y="6"/>
                      <a:pt x="5" y="4"/>
                    </a:cubicBezTo>
                    <a:cubicBezTo>
                      <a:pt x="5" y="2"/>
                      <a:pt x="5" y="1"/>
                      <a:pt x="3" y="0"/>
                    </a:cubicBezTo>
                    <a:cubicBezTo>
                      <a:pt x="0" y="1"/>
                      <a:pt x="0" y="5"/>
                      <a:pt x="3"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4" name="Freeform 81"/>
              <p:cNvSpPr>
                <a:spLocks noChangeArrowheads="1"/>
              </p:cNvSpPr>
              <p:nvPr/>
            </p:nvSpPr>
            <p:spPr bwMode="auto">
              <a:xfrm>
                <a:off x="512763" y="563563"/>
                <a:ext cx="12700" cy="17463"/>
              </a:xfrm>
              <a:custGeom>
                <a:avLst/>
                <a:gdLst>
                  <a:gd name="T0" fmla="*/ 5 w 16"/>
                  <a:gd name="T1" fmla="*/ 23 h 24"/>
                  <a:gd name="T2" fmla="*/ 15 w 16"/>
                  <a:gd name="T3" fmla="*/ 16 h 24"/>
                  <a:gd name="T4" fmla="*/ 10 w 16"/>
                  <a:gd name="T5" fmla="*/ 4 h 24"/>
                  <a:gd name="T6" fmla="*/ 6 w 16"/>
                  <a:gd name="T7" fmla="*/ 1 h 24"/>
                  <a:gd name="T8" fmla="*/ 6 w 16"/>
                  <a:gd name="T9" fmla="*/ 7 h 24"/>
                  <a:gd name="T10" fmla="*/ 5 w 16"/>
                  <a:gd name="T11" fmla="*/ 23 h 24"/>
                  <a:gd name="T12" fmla="*/ 0 60000 65536"/>
                  <a:gd name="T13" fmla="*/ 0 60000 65536"/>
                  <a:gd name="T14" fmla="*/ 0 60000 65536"/>
                  <a:gd name="T15" fmla="*/ 0 60000 65536"/>
                  <a:gd name="T16" fmla="*/ 0 60000 65536"/>
                  <a:gd name="T17" fmla="*/ 0 60000 65536"/>
                  <a:gd name="T18" fmla="*/ 0 w 16"/>
                  <a:gd name="T19" fmla="*/ 0 h 24"/>
                  <a:gd name="T20" fmla="*/ 16 w 16"/>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6" h="24">
                    <a:moveTo>
                      <a:pt x="5" y="23"/>
                    </a:moveTo>
                    <a:cubicBezTo>
                      <a:pt x="8" y="24"/>
                      <a:pt x="16" y="20"/>
                      <a:pt x="15" y="16"/>
                    </a:cubicBezTo>
                    <a:cubicBezTo>
                      <a:pt x="15" y="12"/>
                      <a:pt x="10" y="9"/>
                      <a:pt x="10" y="4"/>
                    </a:cubicBezTo>
                    <a:cubicBezTo>
                      <a:pt x="10" y="2"/>
                      <a:pt x="9" y="0"/>
                      <a:pt x="6" y="1"/>
                    </a:cubicBezTo>
                    <a:cubicBezTo>
                      <a:pt x="4" y="2"/>
                      <a:pt x="6" y="6"/>
                      <a:pt x="6" y="7"/>
                    </a:cubicBezTo>
                    <a:cubicBezTo>
                      <a:pt x="7" y="11"/>
                      <a:pt x="0" y="20"/>
                      <a:pt x="5" y="2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5" name="Freeform 82"/>
              <p:cNvSpPr>
                <a:spLocks noChangeArrowheads="1"/>
              </p:cNvSpPr>
              <p:nvPr/>
            </p:nvSpPr>
            <p:spPr bwMode="auto">
              <a:xfrm>
                <a:off x="414338" y="306388"/>
                <a:ext cx="38100" cy="36513"/>
              </a:xfrm>
              <a:custGeom>
                <a:avLst/>
                <a:gdLst>
                  <a:gd name="T0" fmla="*/ 42 w 50"/>
                  <a:gd name="T1" fmla="*/ 12 h 48"/>
                  <a:gd name="T2" fmla="*/ 50 w 50"/>
                  <a:gd name="T3" fmla="*/ 6 h 48"/>
                  <a:gd name="T4" fmla="*/ 41 w 50"/>
                  <a:gd name="T5" fmla="*/ 3 h 48"/>
                  <a:gd name="T6" fmla="*/ 34 w 50"/>
                  <a:gd name="T7" fmla="*/ 3 h 48"/>
                  <a:gd name="T8" fmla="*/ 27 w 50"/>
                  <a:gd name="T9" fmla="*/ 2 h 48"/>
                  <a:gd name="T10" fmla="*/ 12 w 50"/>
                  <a:gd name="T11" fmla="*/ 4 h 48"/>
                  <a:gd name="T12" fmla="*/ 7 w 50"/>
                  <a:gd name="T13" fmla="*/ 9 h 48"/>
                  <a:gd name="T14" fmla="*/ 8 w 50"/>
                  <a:gd name="T15" fmla="*/ 15 h 48"/>
                  <a:gd name="T16" fmla="*/ 2 w 50"/>
                  <a:gd name="T17" fmla="*/ 25 h 48"/>
                  <a:gd name="T18" fmla="*/ 1 w 50"/>
                  <a:gd name="T19" fmla="*/ 40 h 48"/>
                  <a:gd name="T20" fmla="*/ 7 w 50"/>
                  <a:gd name="T21" fmla="*/ 48 h 48"/>
                  <a:gd name="T22" fmla="*/ 17 w 50"/>
                  <a:gd name="T23" fmla="*/ 42 h 48"/>
                  <a:gd name="T24" fmla="*/ 19 w 50"/>
                  <a:gd name="T25" fmla="*/ 33 h 48"/>
                  <a:gd name="T26" fmla="*/ 18 w 50"/>
                  <a:gd name="T27" fmla="*/ 29 h 48"/>
                  <a:gd name="T28" fmla="*/ 31 w 50"/>
                  <a:gd name="T29" fmla="*/ 30 h 48"/>
                  <a:gd name="T30" fmla="*/ 33 w 50"/>
                  <a:gd name="T31" fmla="*/ 25 h 48"/>
                  <a:gd name="T32" fmla="*/ 38 w 50"/>
                  <a:gd name="T33" fmla="*/ 20 h 48"/>
                  <a:gd name="T34" fmla="*/ 40 w 50"/>
                  <a:gd name="T35" fmla="*/ 15 h 48"/>
                  <a:gd name="T36" fmla="*/ 42 w 50"/>
                  <a:gd name="T37" fmla="*/ 12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0"/>
                  <a:gd name="T58" fmla="*/ 0 h 48"/>
                  <a:gd name="T59" fmla="*/ 50 w 50"/>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0" h="48">
                    <a:moveTo>
                      <a:pt x="42" y="12"/>
                    </a:moveTo>
                    <a:cubicBezTo>
                      <a:pt x="46" y="11"/>
                      <a:pt x="50" y="9"/>
                      <a:pt x="50" y="6"/>
                    </a:cubicBezTo>
                    <a:cubicBezTo>
                      <a:pt x="50" y="3"/>
                      <a:pt x="44" y="2"/>
                      <a:pt x="41" y="3"/>
                    </a:cubicBezTo>
                    <a:cubicBezTo>
                      <a:pt x="39" y="3"/>
                      <a:pt x="36" y="3"/>
                      <a:pt x="34" y="3"/>
                    </a:cubicBezTo>
                    <a:cubicBezTo>
                      <a:pt x="31" y="3"/>
                      <a:pt x="30" y="2"/>
                      <a:pt x="27" y="2"/>
                    </a:cubicBezTo>
                    <a:cubicBezTo>
                      <a:pt x="22" y="0"/>
                      <a:pt x="17" y="2"/>
                      <a:pt x="12" y="4"/>
                    </a:cubicBezTo>
                    <a:cubicBezTo>
                      <a:pt x="9" y="5"/>
                      <a:pt x="5" y="7"/>
                      <a:pt x="7" y="9"/>
                    </a:cubicBezTo>
                    <a:cubicBezTo>
                      <a:pt x="8" y="11"/>
                      <a:pt x="12" y="14"/>
                      <a:pt x="8" y="15"/>
                    </a:cubicBezTo>
                    <a:cubicBezTo>
                      <a:pt x="3" y="17"/>
                      <a:pt x="3" y="21"/>
                      <a:pt x="2" y="25"/>
                    </a:cubicBezTo>
                    <a:cubicBezTo>
                      <a:pt x="2" y="30"/>
                      <a:pt x="0" y="35"/>
                      <a:pt x="1" y="40"/>
                    </a:cubicBezTo>
                    <a:cubicBezTo>
                      <a:pt x="2" y="42"/>
                      <a:pt x="3" y="48"/>
                      <a:pt x="7" y="48"/>
                    </a:cubicBezTo>
                    <a:cubicBezTo>
                      <a:pt x="10" y="48"/>
                      <a:pt x="15" y="44"/>
                      <a:pt x="17" y="42"/>
                    </a:cubicBezTo>
                    <a:cubicBezTo>
                      <a:pt x="20" y="40"/>
                      <a:pt x="21" y="35"/>
                      <a:pt x="19" y="33"/>
                    </a:cubicBezTo>
                    <a:cubicBezTo>
                      <a:pt x="18" y="32"/>
                      <a:pt x="14" y="29"/>
                      <a:pt x="18" y="29"/>
                    </a:cubicBezTo>
                    <a:cubicBezTo>
                      <a:pt x="22" y="29"/>
                      <a:pt x="28" y="35"/>
                      <a:pt x="31" y="30"/>
                    </a:cubicBezTo>
                    <a:cubicBezTo>
                      <a:pt x="32" y="29"/>
                      <a:pt x="32" y="27"/>
                      <a:pt x="33" y="25"/>
                    </a:cubicBezTo>
                    <a:cubicBezTo>
                      <a:pt x="34" y="23"/>
                      <a:pt x="36" y="22"/>
                      <a:pt x="38" y="20"/>
                    </a:cubicBezTo>
                    <a:cubicBezTo>
                      <a:pt x="38" y="18"/>
                      <a:pt x="40" y="17"/>
                      <a:pt x="40" y="15"/>
                    </a:cubicBezTo>
                    <a:cubicBezTo>
                      <a:pt x="40" y="13"/>
                      <a:pt x="39" y="13"/>
                      <a:pt x="42" y="1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6" name="Freeform 83"/>
              <p:cNvSpPr>
                <a:spLocks noChangeArrowheads="1"/>
              </p:cNvSpPr>
              <p:nvPr/>
            </p:nvSpPr>
            <p:spPr bwMode="auto">
              <a:xfrm>
                <a:off x="412750" y="282575"/>
                <a:ext cx="23813" cy="19050"/>
              </a:xfrm>
              <a:custGeom>
                <a:avLst/>
                <a:gdLst>
                  <a:gd name="T0" fmla="*/ 9 w 31"/>
                  <a:gd name="T1" fmla="*/ 5 h 25"/>
                  <a:gd name="T2" fmla="*/ 7 w 31"/>
                  <a:gd name="T3" fmla="*/ 20 h 25"/>
                  <a:gd name="T4" fmla="*/ 26 w 31"/>
                  <a:gd name="T5" fmla="*/ 19 h 25"/>
                  <a:gd name="T6" fmla="*/ 22 w 31"/>
                  <a:gd name="T7" fmla="*/ 4 h 25"/>
                  <a:gd name="T8" fmla="*/ 9 w 31"/>
                  <a:gd name="T9" fmla="*/ 5 h 25"/>
                  <a:gd name="T10" fmla="*/ 0 60000 65536"/>
                  <a:gd name="T11" fmla="*/ 0 60000 65536"/>
                  <a:gd name="T12" fmla="*/ 0 60000 65536"/>
                  <a:gd name="T13" fmla="*/ 0 60000 65536"/>
                  <a:gd name="T14" fmla="*/ 0 60000 65536"/>
                  <a:gd name="T15" fmla="*/ 0 w 31"/>
                  <a:gd name="T16" fmla="*/ 0 h 25"/>
                  <a:gd name="T17" fmla="*/ 31 w 31"/>
                  <a:gd name="T18" fmla="*/ 25 h 25"/>
                </a:gdLst>
                <a:ahLst/>
                <a:cxnLst>
                  <a:cxn ang="T10">
                    <a:pos x="T0" y="T1"/>
                  </a:cxn>
                  <a:cxn ang="T11">
                    <a:pos x="T2" y="T3"/>
                  </a:cxn>
                  <a:cxn ang="T12">
                    <a:pos x="T4" y="T5"/>
                  </a:cxn>
                  <a:cxn ang="T13">
                    <a:pos x="T6" y="T7"/>
                  </a:cxn>
                  <a:cxn ang="T14">
                    <a:pos x="T8" y="T9"/>
                  </a:cxn>
                </a:cxnLst>
                <a:rect l="T15" t="T16" r="T17" b="T18"/>
                <a:pathLst>
                  <a:path w="31" h="25">
                    <a:moveTo>
                      <a:pt x="9" y="5"/>
                    </a:moveTo>
                    <a:cubicBezTo>
                      <a:pt x="7" y="9"/>
                      <a:pt x="0" y="18"/>
                      <a:pt x="7" y="20"/>
                    </a:cubicBezTo>
                    <a:cubicBezTo>
                      <a:pt x="12" y="22"/>
                      <a:pt x="22" y="25"/>
                      <a:pt x="26" y="19"/>
                    </a:cubicBezTo>
                    <a:cubicBezTo>
                      <a:pt x="31" y="12"/>
                      <a:pt x="25" y="9"/>
                      <a:pt x="22" y="4"/>
                    </a:cubicBezTo>
                    <a:cubicBezTo>
                      <a:pt x="20" y="1"/>
                      <a:pt x="11" y="0"/>
                      <a:pt x="9"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7" name="Freeform 84"/>
              <p:cNvSpPr>
                <a:spLocks noChangeArrowheads="1"/>
              </p:cNvSpPr>
              <p:nvPr/>
            </p:nvSpPr>
            <p:spPr bwMode="auto">
              <a:xfrm>
                <a:off x="815975" y="285750"/>
                <a:ext cx="4763" cy="6350"/>
              </a:xfrm>
              <a:custGeom>
                <a:avLst/>
                <a:gdLst>
                  <a:gd name="T0" fmla="*/ 5 w 6"/>
                  <a:gd name="T1" fmla="*/ 7 h 8"/>
                  <a:gd name="T2" fmla="*/ 5 w 6"/>
                  <a:gd name="T3" fmla="*/ 4 h 8"/>
                  <a:gd name="T4" fmla="*/ 2 w 6"/>
                  <a:gd name="T5" fmla="*/ 1 h 8"/>
                  <a:gd name="T6" fmla="*/ 2 w 6"/>
                  <a:gd name="T7" fmla="*/ 6 h 8"/>
                  <a:gd name="T8" fmla="*/ 5 w 6"/>
                  <a:gd name="T9" fmla="*/ 7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5" y="7"/>
                    </a:moveTo>
                    <a:cubicBezTo>
                      <a:pt x="6" y="7"/>
                      <a:pt x="5" y="5"/>
                      <a:pt x="5" y="4"/>
                    </a:cubicBezTo>
                    <a:cubicBezTo>
                      <a:pt x="5" y="2"/>
                      <a:pt x="3" y="1"/>
                      <a:pt x="2" y="1"/>
                    </a:cubicBezTo>
                    <a:cubicBezTo>
                      <a:pt x="0" y="0"/>
                      <a:pt x="2" y="5"/>
                      <a:pt x="2" y="6"/>
                    </a:cubicBezTo>
                    <a:cubicBezTo>
                      <a:pt x="3" y="7"/>
                      <a:pt x="4" y="8"/>
                      <a:pt x="5"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8" name="Freeform 85"/>
              <p:cNvSpPr>
                <a:spLocks noChangeArrowheads="1"/>
              </p:cNvSpPr>
              <p:nvPr/>
            </p:nvSpPr>
            <p:spPr bwMode="auto">
              <a:xfrm>
                <a:off x="376238" y="222250"/>
                <a:ext cx="30163" cy="25400"/>
              </a:xfrm>
              <a:custGeom>
                <a:avLst/>
                <a:gdLst>
                  <a:gd name="T0" fmla="*/ 29 w 40"/>
                  <a:gd name="T1" fmla="*/ 13 h 34"/>
                  <a:gd name="T2" fmla="*/ 25 w 40"/>
                  <a:gd name="T3" fmla="*/ 7 h 34"/>
                  <a:gd name="T4" fmla="*/ 22 w 40"/>
                  <a:gd name="T5" fmla="*/ 8 h 34"/>
                  <a:gd name="T6" fmla="*/ 18 w 40"/>
                  <a:gd name="T7" fmla="*/ 8 h 34"/>
                  <a:gd name="T8" fmla="*/ 16 w 40"/>
                  <a:gd name="T9" fmla="*/ 2 h 34"/>
                  <a:gd name="T10" fmla="*/ 13 w 40"/>
                  <a:gd name="T11" fmla="*/ 1 h 34"/>
                  <a:gd name="T12" fmla="*/ 6 w 40"/>
                  <a:gd name="T13" fmla="*/ 2 h 34"/>
                  <a:gd name="T14" fmla="*/ 0 w 40"/>
                  <a:gd name="T15" fmla="*/ 9 h 34"/>
                  <a:gd name="T16" fmla="*/ 5 w 40"/>
                  <a:gd name="T17" fmla="*/ 12 h 34"/>
                  <a:gd name="T18" fmla="*/ 9 w 40"/>
                  <a:gd name="T19" fmla="*/ 19 h 34"/>
                  <a:gd name="T20" fmla="*/ 5 w 40"/>
                  <a:gd name="T21" fmla="*/ 20 h 34"/>
                  <a:gd name="T22" fmla="*/ 1 w 40"/>
                  <a:gd name="T23" fmla="*/ 23 h 34"/>
                  <a:gd name="T24" fmla="*/ 15 w 40"/>
                  <a:gd name="T25" fmla="*/ 28 h 34"/>
                  <a:gd name="T26" fmla="*/ 17 w 40"/>
                  <a:gd name="T27" fmla="*/ 25 h 34"/>
                  <a:gd name="T28" fmla="*/ 21 w 40"/>
                  <a:gd name="T29" fmla="*/ 25 h 34"/>
                  <a:gd name="T30" fmla="*/ 25 w 40"/>
                  <a:gd name="T31" fmla="*/ 26 h 34"/>
                  <a:gd name="T32" fmla="*/ 29 w 40"/>
                  <a:gd name="T33" fmla="*/ 27 h 34"/>
                  <a:gd name="T34" fmla="*/ 34 w 40"/>
                  <a:gd name="T35" fmla="*/ 34 h 34"/>
                  <a:gd name="T36" fmla="*/ 38 w 40"/>
                  <a:gd name="T37" fmla="*/ 27 h 34"/>
                  <a:gd name="T38" fmla="*/ 36 w 40"/>
                  <a:gd name="T39" fmla="*/ 25 h 34"/>
                  <a:gd name="T40" fmla="*/ 35 w 40"/>
                  <a:gd name="T41" fmla="*/ 19 h 34"/>
                  <a:gd name="T42" fmla="*/ 29 w 40"/>
                  <a:gd name="T43" fmla="*/ 13 h 3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
                  <a:gd name="T67" fmla="*/ 0 h 34"/>
                  <a:gd name="T68" fmla="*/ 40 w 40"/>
                  <a:gd name="T69" fmla="*/ 34 h 3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 h="34">
                    <a:moveTo>
                      <a:pt x="29" y="13"/>
                    </a:moveTo>
                    <a:cubicBezTo>
                      <a:pt x="26" y="11"/>
                      <a:pt x="29" y="8"/>
                      <a:pt x="25" y="7"/>
                    </a:cubicBezTo>
                    <a:cubicBezTo>
                      <a:pt x="24" y="6"/>
                      <a:pt x="23" y="8"/>
                      <a:pt x="22" y="8"/>
                    </a:cubicBezTo>
                    <a:cubicBezTo>
                      <a:pt x="21" y="10"/>
                      <a:pt x="19" y="9"/>
                      <a:pt x="18" y="8"/>
                    </a:cubicBezTo>
                    <a:cubicBezTo>
                      <a:pt x="18" y="6"/>
                      <a:pt x="18" y="3"/>
                      <a:pt x="16" y="2"/>
                    </a:cubicBezTo>
                    <a:cubicBezTo>
                      <a:pt x="15" y="2"/>
                      <a:pt x="14" y="1"/>
                      <a:pt x="13" y="1"/>
                    </a:cubicBezTo>
                    <a:cubicBezTo>
                      <a:pt x="11" y="0"/>
                      <a:pt x="8" y="1"/>
                      <a:pt x="6" y="2"/>
                    </a:cubicBezTo>
                    <a:cubicBezTo>
                      <a:pt x="2" y="4"/>
                      <a:pt x="1" y="6"/>
                      <a:pt x="0" y="9"/>
                    </a:cubicBezTo>
                    <a:cubicBezTo>
                      <a:pt x="0" y="13"/>
                      <a:pt x="3" y="11"/>
                      <a:pt x="5" y="12"/>
                    </a:cubicBezTo>
                    <a:cubicBezTo>
                      <a:pt x="7" y="13"/>
                      <a:pt x="14" y="17"/>
                      <a:pt x="9" y="19"/>
                    </a:cubicBezTo>
                    <a:cubicBezTo>
                      <a:pt x="8" y="20"/>
                      <a:pt x="6" y="20"/>
                      <a:pt x="5" y="20"/>
                    </a:cubicBezTo>
                    <a:cubicBezTo>
                      <a:pt x="3" y="21"/>
                      <a:pt x="1" y="22"/>
                      <a:pt x="1" y="23"/>
                    </a:cubicBezTo>
                    <a:cubicBezTo>
                      <a:pt x="1" y="26"/>
                      <a:pt x="11" y="31"/>
                      <a:pt x="15" y="28"/>
                    </a:cubicBezTo>
                    <a:cubicBezTo>
                      <a:pt x="16" y="28"/>
                      <a:pt x="16" y="26"/>
                      <a:pt x="17" y="25"/>
                    </a:cubicBezTo>
                    <a:cubicBezTo>
                      <a:pt x="18" y="24"/>
                      <a:pt x="20" y="24"/>
                      <a:pt x="21" y="25"/>
                    </a:cubicBezTo>
                    <a:cubicBezTo>
                      <a:pt x="22" y="26"/>
                      <a:pt x="23" y="26"/>
                      <a:pt x="25" y="26"/>
                    </a:cubicBezTo>
                    <a:cubicBezTo>
                      <a:pt x="27" y="26"/>
                      <a:pt x="29" y="26"/>
                      <a:pt x="29" y="27"/>
                    </a:cubicBezTo>
                    <a:cubicBezTo>
                      <a:pt x="29" y="30"/>
                      <a:pt x="29" y="34"/>
                      <a:pt x="34" y="34"/>
                    </a:cubicBezTo>
                    <a:cubicBezTo>
                      <a:pt x="40" y="34"/>
                      <a:pt x="40" y="30"/>
                      <a:pt x="38" y="27"/>
                    </a:cubicBezTo>
                    <a:cubicBezTo>
                      <a:pt x="37" y="26"/>
                      <a:pt x="37" y="25"/>
                      <a:pt x="36" y="25"/>
                    </a:cubicBezTo>
                    <a:cubicBezTo>
                      <a:pt x="34" y="23"/>
                      <a:pt x="35" y="21"/>
                      <a:pt x="35" y="19"/>
                    </a:cubicBezTo>
                    <a:cubicBezTo>
                      <a:pt x="35" y="16"/>
                      <a:pt x="32" y="15"/>
                      <a:pt x="29"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79" name="Freeform 86"/>
              <p:cNvSpPr>
                <a:spLocks noChangeArrowheads="1"/>
              </p:cNvSpPr>
              <p:nvPr/>
            </p:nvSpPr>
            <p:spPr bwMode="auto">
              <a:xfrm>
                <a:off x="298450" y="268288"/>
                <a:ext cx="73025" cy="50800"/>
              </a:xfrm>
              <a:custGeom>
                <a:avLst/>
                <a:gdLst>
                  <a:gd name="T0" fmla="*/ 40 w 98"/>
                  <a:gd name="T1" fmla="*/ 21 h 66"/>
                  <a:gd name="T2" fmla="*/ 33 w 98"/>
                  <a:gd name="T3" fmla="*/ 21 h 66"/>
                  <a:gd name="T4" fmla="*/ 27 w 98"/>
                  <a:gd name="T5" fmla="*/ 18 h 66"/>
                  <a:gd name="T6" fmla="*/ 21 w 98"/>
                  <a:gd name="T7" fmla="*/ 25 h 66"/>
                  <a:gd name="T8" fmla="*/ 13 w 98"/>
                  <a:gd name="T9" fmla="*/ 33 h 66"/>
                  <a:gd name="T10" fmla="*/ 18 w 98"/>
                  <a:gd name="T11" fmla="*/ 35 h 66"/>
                  <a:gd name="T12" fmla="*/ 12 w 98"/>
                  <a:gd name="T13" fmla="*/ 39 h 66"/>
                  <a:gd name="T14" fmla="*/ 17 w 98"/>
                  <a:gd name="T15" fmla="*/ 41 h 66"/>
                  <a:gd name="T16" fmla="*/ 5 w 98"/>
                  <a:gd name="T17" fmla="*/ 45 h 66"/>
                  <a:gd name="T18" fmla="*/ 7 w 98"/>
                  <a:gd name="T19" fmla="*/ 51 h 66"/>
                  <a:gd name="T20" fmla="*/ 11 w 98"/>
                  <a:gd name="T21" fmla="*/ 51 h 66"/>
                  <a:gd name="T22" fmla="*/ 13 w 98"/>
                  <a:gd name="T23" fmla="*/ 55 h 66"/>
                  <a:gd name="T24" fmla="*/ 22 w 98"/>
                  <a:gd name="T25" fmla="*/ 50 h 66"/>
                  <a:gd name="T26" fmla="*/ 25 w 98"/>
                  <a:gd name="T27" fmla="*/ 48 h 66"/>
                  <a:gd name="T28" fmla="*/ 29 w 98"/>
                  <a:gd name="T29" fmla="*/ 48 h 66"/>
                  <a:gd name="T30" fmla="*/ 34 w 98"/>
                  <a:gd name="T31" fmla="*/ 48 h 66"/>
                  <a:gd name="T32" fmla="*/ 41 w 98"/>
                  <a:gd name="T33" fmla="*/ 47 h 66"/>
                  <a:gd name="T34" fmla="*/ 29 w 98"/>
                  <a:gd name="T35" fmla="*/ 52 h 66"/>
                  <a:gd name="T36" fmla="*/ 21 w 98"/>
                  <a:gd name="T37" fmla="*/ 61 h 66"/>
                  <a:gd name="T38" fmla="*/ 30 w 98"/>
                  <a:gd name="T39" fmla="*/ 66 h 66"/>
                  <a:gd name="T40" fmla="*/ 37 w 98"/>
                  <a:gd name="T41" fmla="*/ 64 h 66"/>
                  <a:gd name="T42" fmla="*/ 43 w 98"/>
                  <a:gd name="T43" fmla="*/ 58 h 66"/>
                  <a:gd name="T44" fmla="*/ 50 w 98"/>
                  <a:gd name="T45" fmla="*/ 53 h 66"/>
                  <a:gd name="T46" fmla="*/ 55 w 98"/>
                  <a:gd name="T47" fmla="*/ 48 h 66"/>
                  <a:gd name="T48" fmla="*/ 66 w 98"/>
                  <a:gd name="T49" fmla="*/ 47 h 66"/>
                  <a:gd name="T50" fmla="*/ 73 w 98"/>
                  <a:gd name="T51" fmla="*/ 44 h 66"/>
                  <a:gd name="T52" fmla="*/ 85 w 98"/>
                  <a:gd name="T53" fmla="*/ 38 h 66"/>
                  <a:gd name="T54" fmla="*/ 86 w 98"/>
                  <a:gd name="T55" fmla="*/ 18 h 66"/>
                  <a:gd name="T56" fmla="*/ 79 w 98"/>
                  <a:gd name="T57" fmla="*/ 23 h 66"/>
                  <a:gd name="T58" fmla="*/ 74 w 98"/>
                  <a:gd name="T59" fmla="*/ 19 h 66"/>
                  <a:gd name="T60" fmla="*/ 72 w 98"/>
                  <a:gd name="T61" fmla="*/ 16 h 66"/>
                  <a:gd name="T62" fmla="*/ 72 w 98"/>
                  <a:gd name="T63" fmla="*/ 11 h 66"/>
                  <a:gd name="T64" fmla="*/ 73 w 98"/>
                  <a:gd name="T65" fmla="*/ 2 h 66"/>
                  <a:gd name="T66" fmla="*/ 68 w 98"/>
                  <a:gd name="T67" fmla="*/ 5 h 66"/>
                  <a:gd name="T68" fmla="*/ 60 w 98"/>
                  <a:gd name="T69" fmla="*/ 11 h 66"/>
                  <a:gd name="T70" fmla="*/ 59 w 98"/>
                  <a:gd name="T71" fmla="*/ 18 h 66"/>
                  <a:gd name="T72" fmla="*/ 63 w 98"/>
                  <a:gd name="T73" fmla="*/ 19 h 66"/>
                  <a:gd name="T74" fmla="*/ 63 w 98"/>
                  <a:gd name="T75" fmla="*/ 24 h 66"/>
                  <a:gd name="T76" fmla="*/ 66 w 98"/>
                  <a:gd name="T77" fmla="*/ 31 h 66"/>
                  <a:gd name="T78" fmla="*/ 55 w 98"/>
                  <a:gd name="T79" fmla="*/ 33 h 66"/>
                  <a:gd name="T80" fmla="*/ 50 w 98"/>
                  <a:gd name="T81" fmla="*/ 32 h 66"/>
                  <a:gd name="T82" fmla="*/ 50 w 98"/>
                  <a:gd name="T83" fmla="*/ 29 h 66"/>
                  <a:gd name="T84" fmla="*/ 47 w 98"/>
                  <a:gd name="T85" fmla="*/ 27 h 66"/>
                  <a:gd name="T86" fmla="*/ 47 w 98"/>
                  <a:gd name="T87" fmla="*/ 22 h 66"/>
                  <a:gd name="T88" fmla="*/ 40 w 98"/>
                  <a:gd name="T89" fmla="*/ 21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66"/>
                  <a:gd name="T137" fmla="*/ 98 w 98"/>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66">
                    <a:moveTo>
                      <a:pt x="40" y="21"/>
                    </a:moveTo>
                    <a:cubicBezTo>
                      <a:pt x="38" y="23"/>
                      <a:pt x="33" y="24"/>
                      <a:pt x="33" y="21"/>
                    </a:cubicBezTo>
                    <a:cubicBezTo>
                      <a:pt x="33" y="18"/>
                      <a:pt x="32" y="17"/>
                      <a:pt x="27" y="18"/>
                    </a:cubicBezTo>
                    <a:cubicBezTo>
                      <a:pt x="24" y="18"/>
                      <a:pt x="24" y="23"/>
                      <a:pt x="21" y="25"/>
                    </a:cubicBezTo>
                    <a:cubicBezTo>
                      <a:pt x="17" y="27"/>
                      <a:pt x="13" y="30"/>
                      <a:pt x="13" y="33"/>
                    </a:cubicBezTo>
                    <a:cubicBezTo>
                      <a:pt x="13" y="35"/>
                      <a:pt x="18" y="33"/>
                      <a:pt x="18" y="35"/>
                    </a:cubicBezTo>
                    <a:cubicBezTo>
                      <a:pt x="18" y="36"/>
                      <a:pt x="11" y="37"/>
                      <a:pt x="12" y="39"/>
                    </a:cubicBezTo>
                    <a:cubicBezTo>
                      <a:pt x="12" y="40"/>
                      <a:pt x="23" y="38"/>
                      <a:pt x="17" y="41"/>
                    </a:cubicBezTo>
                    <a:cubicBezTo>
                      <a:pt x="13" y="42"/>
                      <a:pt x="8" y="42"/>
                      <a:pt x="5" y="45"/>
                    </a:cubicBezTo>
                    <a:cubicBezTo>
                      <a:pt x="0" y="49"/>
                      <a:pt x="4" y="51"/>
                      <a:pt x="7" y="51"/>
                    </a:cubicBezTo>
                    <a:cubicBezTo>
                      <a:pt x="9" y="51"/>
                      <a:pt x="11" y="50"/>
                      <a:pt x="11" y="51"/>
                    </a:cubicBezTo>
                    <a:cubicBezTo>
                      <a:pt x="12" y="52"/>
                      <a:pt x="11" y="54"/>
                      <a:pt x="13" y="55"/>
                    </a:cubicBezTo>
                    <a:cubicBezTo>
                      <a:pt x="16" y="56"/>
                      <a:pt x="19" y="53"/>
                      <a:pt x="22" y="50"/>
                    </a:cubicBezTo>
                    <a:cubicBezTo>
                      <a:pt x="22" y="49"/>
                      <a:pt x="23" y="47"/>
                      <a:pt x="25" y="48"/>
                    </a:cubicBezTo>
                    <a:cubicBezTo>
                      <a:pt x="26" y="49"/>
                      <a:pt x="27" y="49"/>
                      <a:pt x="29" y="48"/>
                    </a:cubicBezTo>
                    <a:cubicBezTo>
                      <a:pt x="31" y="47"/>
                      <a:pt x="32" y="48"/>
                      <a:pt x="34" y="48"/>
                    </a:cubicBezTo>
                    <a:cubicBezTo>
                      <a:pt x="36" y="47"/>
                      <a:pt x="42" y="45"/>
                      <a:pt x="41" y="47"/>
                    </a:cubicBezTo>
                    <a:cubicBezTo>
                      <a:pt x="39" y="51"/>
                      <a:pt x="32" y="49"/>
                      <a:pt x="29" y="52"/>
                    </a:cubicBezTo>
                    <a:cubicBezTo>
                      <a:pt x="27" y="56"/>
                      <a:pt x="20" y="56"/>
                      <a:pt x="21" y="61"/>
                    </a:cubicBezTo>
                    <a:cubicBezTo>
                      <a:pt x="22" y="64"/>
                      <a:pt x="26" y="66"/>
                      <a:pt x="30" y="66"/>
                    </a:cubicBezTo>
                    <a:cubicBezTo>
                      <a:pt x="32" y="66"/>
                      <a:pt x="35" y="65"/>
                      <a:pt x="37" y="64"/>
                    </a:cubicBezTo>
                    <a:cubicBezTo>
                      <a:pt x="40" y="62"/>
                      <a:pt x="41" y="60"/>
                      <a:pt x="43" y="58"/>
                    </a:cubicBezTo>
                    <a:cubicBezTo>
                      <a:pt x="45" y="56"/>
                      <a:pt x="48" y="55"/>
                      <a:pt x="50" y="53"/>
                    </a:cubicBezTo>
                    <a:cubicBezTo>
                      <a:pt x="52" y="52"/>
                      <a:pt x="53" y="50"/>
                      <a:pt x="55" y="48"/>
                    </a:cubicBezTo>
                    <a:cubicBezTo>
                      <a:pt x="59" y="46"/>
                      <a:pt x="62" y="46"/>
                      <a:pt x="66" y="47"/>
                    </a:cubicBezTo>
                    <a:cubicBezTo>
                      <a:pt x="69" y="47"/>
                      <a:pt x="68" y="41"/>
                      <a:pt x="73" y="44"/>
                    </a:cubicBezTo>
                    <a:cubicBezTo>
                      <a:pt x="77" y="46"/>
                      <a:pt x="82" y="42"/>
                      <a:pt x="85" y="38"/>
                    </a:cubicBezTo>
                    <a:cubicBezTo>
                      <a:pt x="89" y="33"/>
                      <a:pt x="98" y="16"/>
                      <a:pt x="86" y="18"/>
                    </a:cubicBezTo>
                    <a:cubicBezTo>
                      <a:pt x="82" y="18"/>
                      <a:pt x="82" y="24"/>
                      <a:pt x="79" y="23"/>
                    </a:cubicBezTo>
                    <a:cubicBezTo>
                      <a:pt x="77" y="23"/>
                      <a:pt x="77" y="19"/>
                      <a:pt x="74" y="19"/>
                    </a:cubicBezTo>
                    <a:cubicBezTo>
                      <a:pt x="72" y="19"/>
                      <a:pt x="71" y="18"/>
                      <a:pt x="72" y="16"/>
                    </a:cubicBezTo>
                    <a:cubicBezTo>
                      <a:pt x="73" y="14"/>
                      <a:pt x="72" y="13"/>
                      <a:pt x="72" y="11"/>
                    </a:cubicBezTo>
                    <a:cubicBezTo>
                      <a:pt x="72" y="8"/>
                      <a:pt x="75" y="4"/>
                      <a:pt x="73" y="2"/>
                    </a:cubicBezTo>
                    <a:cubicBezTo>
                      <a:pt x="70" y="0"/>
                      <a:pt x="68" y="4"/>
                      <a:pt x="68" y="5"/>
                    </a:cubicBezTo>
                    <a:cubicBezTo>
                      <a:pt x="66" y="8"/>
                      <a:pt x="64" y="9"/>
                      <a:pt x="60" y="11"/>
                    </a:cubicBezTo>
                    <a:cubicBezTo>
                      <a:pt x="57" y="13"/>
                      <a:pt x="55" y="17"/>
                      <a:pt x="59" y="18"/>
                    </a:cubicBezTo>
                    <a:cubicBezTo>
                      <a:pt x="60" y="18"/>
                      <a:pt x="62" y="18"/>
                      <a:pt x="63" y="19"/>
                    </a:cubicBezTo>
                    <a:cubicBezTo>
                      <a:pt x="64" y="20"/>
                      <a:pt x="63" y="22"/>
                      <a:pt x="63" y="24"/>
                    </a:cubicBezTo>
                    <a:cubicBezTo>
                      <a:pt x="64" y="27"/>
                      <a:pt x="67" y="28"/>
                      <a:pt x="66" y="31"/>
                    </a:cubicBezTo>
                    <a:cubicBezTo>
                      <a:pt x="64" y="36"/>
                      <a:pt x="58" y="33"/>
                      <a:pt x="55" y="33"/>
                    </a:cubicBezTo>
                    <a:cubicBezTo>
                      <a:pt x="54" y="33"/>
                      <a:pt x="51" y="33"/>
                      <a:pt x="50" y="32"/>
                    </a:cubicBezTo>
                    <a:cubicBezTo>
                      <a:pt x="49" y="31"/>
                      <a:pt x="51" y="30"/>
                      <a:pt x="50" y="29"/>
                    </a:cubicBezTo>
                    <a:cubicBezTo>
                      <a:pt x="50" y="27"/>
                      <a:pt x="47" y="28"/>
                      <a:pt x="47" y="27"/>
                    </a:cubicBezTo>
                    <a:cubicBezTo>
                      <a:pt x="47" y="25"/>
                      <a:pt x="48" y="23"/>
                      <a:pt x="47" y="22"/>
                    </a:cubicBezTo>
                    <a:cubicBezTo>
                      <a:pt x="46" y="20"/>
                      <a:pt x="43" y="19"/>
                      <a:pt x="40" y="2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0" name="Freeform 87"/>
              <p:cNvSpPr>
                <a:spLocks noChangeArrowheads="1"/>
              </p:cNvSpPr>
              <p:nvPr/>
            </p:nvSpPr>
            <p:spPr bwMode="auto">
              <a:xfrm>
                <a:off x="368300" y="250825"/>
                <a:ext cx="9525" cy="14288"/>
              </a:xfrm>
              <a:custGeom>
                <a:avLst/>
                <a:gdLst>
                  <a:gd name="T0" fmla="*/ 2 w 13"/>
                  <a:gd name="T1" fmla="*/ 15 h 19"/>
                  <a:gd name="T2" fmla="*/ 12 w 13"/>
                  <a:gd name="T3" fmla="*/ 14 h 19"/>
                  <a:gd name="T4" fmla="*/ 11 w 13"/>
                  <a:gd name="T5" fmla="*/ 10 h 19"/>
                  <a:gd name="T6" fmla="*/ 8 w 13"/>
                  <a:gd name="T7" fmla="*/ 4 h 19"/>
                  <a:gd name="T8" fmla="*/ 2 w 13"/>
                  <a:gd name="T9" fmla="*/ 5 h 19"/>
                  <a:gd name="T10" fmla="*/ 2 w 13"/>
                  <a:gd name="T11" fmla="*/ 8 h 19"/>
                  <a:gd name="T12" fmla="*/ 2 w 13"/>
                  <a:gd name="T13" fmla="*/ 15 h 19"/>
                  <a:gd name="T14" fmla="*/ 0 60000 65536"/>
                  <a:gd name="T15" fmla="*/ 0 60000 65536"/>
                  <a:gd name="T16" fmla="*/ 0 60000 65536"/>
                  <a:gd name="T17" fmla="*/ 0 60000 65536"/>
                  <a:gd name="T18" fmla="*/ 0 60000 65536"/>
                  <a:gd name="T19" fmla="*/ 0 60000 65536"/>
                  <a:gd name="T20" fmla="*/ 0 60000 65536"/>
                  <a:gd name="T21" fmla="*/ 0 w 13"/>
                  <a:gd name="T22" fmla="*/ 0 h 19"/>
                  <a:gd name="T23" fmla="*/ 13 w 1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9">
                    <a:moveTo>
                      <a:pt x="2" y="15"/>
                    </a:moveTo>
                    <a:cubicBezTo>
                      <a:pt x="3" y="17"/>
                      <a:pt x="10" y="19"/>
                      <a:pt x="12" y="14"/>
                    </a:cubicBezTo>
                    <a:cubicBezTo>
                      <a:pt x="13" y="12"/>
                      <a:pt x="12" y="11"/>
                      <a:pt x="11" y="10"/>
                    </a:cubicBezTo>
                    <a:cubicBezTo>
                      <a:pt x="10" y="8"/>
                      <a:pt x="9" y="6"/>
                      <a:pt x="8" y="4"/>
                    </a:cubicBezTo>
                    <a:cubicBezTo>
                      <a:pt x="7" y="2"/>
                      <a:pt x="2" y="0"/>
                      <a:pt x="2" y="5"/>
                    </a:cubicBezTo>
                    <a:cubicBezTo>
                      <a:pt x="2" y="6"/>
                      <a:pt x="2" y="7"/>
                      <a:pt x="2" y="8"/>
                    </a:cubicBezTo>
                    <a:cubicBezTo>
                      <a:pt x="2" y="10"/>
                      <a:pt x="0" y="13"/>
                      <a:pt x="2" y="1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1" name="Freeform 88"/>
              <p:cNvSpPr>
                <a:spLocks noChangeArrowheads="1"/>
              </p:cNvSpPr>
              <p:nvPr/>
            </p:nvSpPr>
            <p:spPr bwMode="auto">
              <a:xfrm>
                <a:off x="415925" y="144463"/>
                <a:ext cx="188913" cy="155575"/>
              </a:xfrm>
              <a:custGeom>
                <a:avLst/>
                <a:gdLst>
                  <a:gd name="T0" fmla="*/ 26 w 250"/>
                  <a:gd name="T1" fmla="*/ 95 h 206"/>
                  <a:gd name="T2" fmla="*/ 34 w 250"/>
                  <a:gd name="T3" fmla="*/ 113 h 206"/>
                  <a:gd name="T4" fmla="*/ 53 w 250"/>
                  <a:gd name="T5" fmla="*/ 118 h 206"/>
                  <a:gd name="T6" fmla="*/ 73 w 250"/>
                  <a:gd name="T7" fmla="*/ 103 h 206"/>
                  <a:gd name="T8" fmla="*/ 93 w 250"/>
                  <a:gd name="T9" fmla="*/ 104 h 206"/>
                  <a:gd name="T10" fmla="*/ 80 w 250"/>
                  <a:gd name="T11" fmla="*/ 104 h 206"/>
                  <a:gd name="T12" fmla="*/ 83 w 250"/>
                  <a:gd name="T13" fmla="*/ 121 h 206"/>
                  <a:gd name="T14" fmla="*/ 97 w 250"/>
                  <a:gd name="T15" fmla="*/ 141 h 206"/>
                  <a:gd name="T16" fmla="*/ 62 w 250"/>
                  <a:gd name="T17" fmla="*/ 149 h 206"/>
                  <a:gd name="T18" fmla="*/ 29 w 250"/>
                  <a:gd name="T19" fmla="*/ 160 h 206"/>
                  <a:gd name="T20" fmla="*/ 4 w 250"/>
                  <a:gd name="T21" fmla="*/ 160 h 206"/>
                  <a:gd name="T22" fmla="*/ 33 w 250"/>
                  <a:gd name="T23" fmla="*/ 187 h 206"/>
                  <a:gd name="T24" fmla="*/ 59 w 250"/>
                  <a:gd name="T25" fmla="*/ 201 h 206"/>
                  <a:gd name="T26" fmla="*/ 123 w 250"/>
                  <a:gd name="T27" fmla="*/ 201 h 206"/>
                  <a:gd name="T28" fmla="*/ 115 w 250"/>
                  <a:gd name="T29" fmla="*/ 176 h 206"/>
                  <a:gd name="T30" fmla="*/ 62 w 250"/>
                  <a:gd name="T31" fmla="*/ 183 h 206"/>
                  <a:gd name="T32" fmla="*/ 60 w 250"/>
                  <a:gd name="T33" fmla="*/ 162 h 206"/>
                  <a:gd name="T34" fmla="*/ 98 w 250"/>
                  <a:gd name="T35" fmla="*/ 158 h 206"/>
                  <a:gd name="T36" fmla="*/ 133 w 250"/>
                  <a:gd name="T37" fmla="*/ 162 h 206"/>
                  <a:gd name="T38" fmla="*/ 120 w 250"/>
                  <a:gd name="T39" fmla="*/ 142 h 206"/>
                  <a:gd name="T40" fmla="*/ 140 w 250"/>
                  <a:gd name="T41" fmla="*/ 125 h 206"/>
                  <a:gd name="T42" fmla="*/ 161 w 250"/>
                  <a:gd name="T43" fmla="*/ 114 h 206"/>
                  <a:gd name="T44" fmla="*/ 163 w 250"/>
                  <a:gd name="T45" fmla="*/ 96 h 206"/>
                  <a:gd name="T46" fmla="*/ 178 w 250"/>
                  <a:gd name="T47" fmla="*/ 87 h 206"/>
                  <a:gd name="T48" fmla="*/ 195 w 250"/>
                  <a:gd name="T49" fmla="*/ 74 h 206"/>
                  <a:gd name="T50" fmla="*/ 213 w 250"/>
                  <a:gd name="T51" fmla="*/ 59 h 206"/>
                  <a:gd name="T52" fmla="*/ 209 w 250"/>
                  <a:gd name="T53" fmla="*/ 47 h 206"/>
                  <a:gd name="T54" fmla="*/ 223 w 250"/>
                  <a:gd name="T55" fmla="*/ 42 h 206"/>
                  <a:gd name="T56" fmla="*/ 243 w 250"/>
                  <a:gd name="T57" fmla="*/ 33 h 206"/>
                  <a:gd name="T58" fmla="*/ 233 w 250"/>
                  <a:gd name="T59" fmla="*/ 21 h 206"/>
                  <a:gd name="T60" fmla="*/ 216 w 250"/>
                  <a:gd name="T61" fmla="*/ 10 h 206"/>
                  <a:gd name="T62" fmla="*/ 199 w 250"/>
                  <a:gd name="T63" fmla="*/ 14 h 206"/>
                  <a:gd name="T64" fmla="*/ 175 w 250"/>
                  <a:gd name="T65" fmla="*/ 2 h 206"/>
                  <a:gd name="T66" fmla="*/ 158 w 250"/>
                  <a:gd name="T67" fmla="*/ 6 h 206"/>
                  <a:gd name="T68" fmla="*/ 147 w 250"/>
                  <a:gd name="T69" fmla="*/ 11 h 206"/>
                  <a:gd name="T70" fmla="*/ 134 w 250"/>
                  <a:gd name="T71" fmla="*/ 6 h 206"/>
                  <a:gd name="T72" fmla="*/ 112 w 250"/>
                  <a:gd name="T73" fmla="*/ 10 h 206"/>
                  <a:gd name="T74" fmla="*/ 109 w 250"/>
                  <a:gd name="T75" fmla="*/ 23 h 206"/>
                  <a:gd name="T76" fmla="*/ 95 w 250"/>
                  <a:gd name="T77" fmla="*/ 21 h 206"/>
                  <a:gd name="T78" fmla="*/ 87 w 250"/>
                  <a:gd name="T79" fmla="*/ 29 h 206"/>
                  <a:gd name="T80" fmla="*/ 62 w 250"/>
                  <a:gd name="T81" fmla="*/ 32 h 206"/>
                  <a:gd name="T82" fmla="*/ 57 w 250"/>
                  <a:gd name="T83" fmla="*/ 44 h 206"/>
                  <a:gd name="T84" fmla="*/ 63 w 250"/>
                  <a:gd name="T85" fmla="*/ 50 h 206"/>
                  <a:gd name="T86" fmla="*/ 89 w 250"/>
                  <a:gd name="T87" fmla="*/ 49 h 206"/>
                  <a:gd name="T88" fmla="*/ 78 w 250"/>
                  <a:gd name="T89" fmla="*/ 62 h 206"/>
                  <a:gd name="T90" fmla="*/ 85 w 250"/>
                  <a:gd name="T91" fmla="*/ 66 h 206"/>
                  <a:gd name="T92" fmla="*/ 127 w 250"/>
                  <a:gd name="T93" fmla="*/ 57 h 206"/>
                  <a:gd name="T94" fmla="*/ 131 w 250"/>
                  <a:gd name="T95" fmla="*/ 56 h 206"/>
                  <a:gd name="T96" fmla="*/ 123 w 250"/>
                  <a:gd name="T97" fmla="*/ 66 h 206"/>
                  <a:gd name="T98" fmla="*/ 117 w 250"/>
                  <a:gd name="T99" fmla="*/ 87 h 206"/>
                  <a:gd name="T100" fmla="*/ 84 w 250"/>
                  <a:gd name="T101" fmla="*/ 83 h 206"/>
                  <a:gd name="T102" fmla="*/ 75 w 250"/>
                  <a:gd name="T103" fmla="*/ 75 h 206"/>
                  <a:gd name="T104" fmla="*/ 66 w 250"/>
                  <a:gd name="T105" fmla="*/ 70 h 206"/>
                  <a:gd name="T106" fmla="*/ 46 w 250"/>
                  <a:gd name="T107" fmla="*/ 50 h 206"/>
                  <a:gd name="T108" fmla="*/ 32 w 250"/>
                  <a:gd name="T109" fmla="*/ 58 h 206"/>
                  <a:gd name="T110" fmla="*/ 24 w 250"/>
                  <a:gd name="T111" fmla="*/ 77 h 2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0"/>
                  <a:gd name="T169" fmla="*/ 0 h 206"/>
                  <a:gd name="T170" fmla="*/ 250 w 250"/>
                  <a:gd name="T171" fmla="*/ 206 h 2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0" h="206">
                    <a:moveTo>
                      <a:pt x="20" y="89"/>
                    </a:moveTo>
                    <a:cubicBezTo>
                      <a:pt x="22" y="90"/>
                      <a:pt x="25" y="88"/>
                      <a:pt x="27" y="88"/>
                    </a:cubicBezTo>
                    <a:cubicBezTo>
                      <a:pt x="28" y="89"/>
                      <a:pt x="26" y="90"/>
                      <a:pt x="25" y="91"/>
                    </a:cubicBezTo>
                    <a:cubicBezTo>
                      <a:pt x="23" y="92"/>
                      <a:pt x="20" y="92"/>
                      <a:pt x="19" y="93"/>
                    </a:cubicBezTo>
                    <a:cubicBezTo>
                      <a:pt x="18" y="94"/>
                      <a:pt x="19" y="94"/>
                      <a:pt x="20" y="95"/>
                    </a:cubicBezTo>
                    <a:cubicBezTo>
                      <a:pt x="22" y="95"/>
                      <a:pt x="24" y="95"/>
                      <a:pt x="26" y="95"/>
                    </a:cubicBezTo>
                    <a:cubicBezTo>
                      <a:pt x="32" y="93"/>
                      <a:pt x="35" y="91"/>
                      <a:pt x="40" y="93"/>
                    </a:cubicBezTo>
                    <a:cubicBezTo>
                      <a:pt x="43" y="94"/>
                      <a:pt x="47" y="97"/>
                      <a:pt x="40" y="98"/>
                    </a:cubicBezTo>
                    <a:cubicBezTo>
                      <a:pt x="36" y="98"/>
                      <a:pt x="34" y="99"/>
                      <a:pt x="31" y="101"/>
                    </a:cubicBezTo>
                    <a:cubicBezTo>
                      <a:pt x="29" y="103"/>
                      <a:pt x="26" y="105"/>
                      <a:pt x="30" y="106"/>
                    </a:cubicBezTo>
                    <a:cubicBezTo>
                      <a:pt x="33" y="108"/>
                      <a:pt x="26" y="111"/>
                      <a:pt x="29" y="113"/>
                    </a:cubicBezTo>
                    <a:cubicBezTo>
                      <a:pt x="30" y="113"/>
                      <a:pt x="32" y="113"/>
                      <a:pt x="34" y="113"/>
                    </a:cubicBezTo>
                    <a:cubicBezTo>
                      <a:pt x="35" y="114"/>
                      <a:pt x="35" y="114"/>
                      <a:pt x="36" y="114"/>
                    </a:cubicBezTo>
                    <a:cubicBezTo>
                      <a:pt x="38" y="114"/>
                      <a:pt x="38" y="113"/>
                      <a:pt x="39" y="113"/>
                    </a:cubicBezTo>
                    <a:cubicBezTo>
                      <a:pt x="40" y="116"/>
                      <a:pt x="33" y="117"/>
                      <a:pt x="32" y="119"/>
                    </a:cubicBezTo>
                    <a:cubicBezTo>
                      <a:pt x="31" y="123"/>
                      <a:pt x="42" y="123"/>
                      <a:pt x="46" y="123"/>
                    </a:cubicBezTo>
                    <a:cubicBezTo>
                      <a:pt x="49" y="123"/>
                      <a:pt x="50" y="122"/>
                      <a:pt x="51" y="120"/>
                    </a:cubicBezTo>
                    <a:cubicBezTo>
                      <a:pt x="51" y="119"/>
                      <a:pt x="52" y="116"/>
                      <a:pt x="53" y="118"/>
                    </a:cubicBezTo>
                    <a:cubicBezTo>
                      <a:pt x="54" y="119"/>
                      <a:pt x="56" y="121"/>
                      <a:pt x="59" y="120"/>
                    </a:cubicBezTo>
                    <a:cubicBezTo>
                      <a:pt x="60" y="119"/>
                      <a:pt x="58" y="117"/>
                      <a:pt x="59" y="116"/>
                    </a:cubicBezTo>
                    <a:cubicBezTo>
                      <a:pt x="62" y="116"/>
                      <a:pt x="61" y="120"/>
                      <a:pt x="64" y="119"/>
                    </a:cubicBezTo>
                    <a:cubicBezTo>
                      <a:pt x="66" y="119"/>
                      <a:pt x="68" y="117"/>
                      <a:pt x="69" y="116"/>
                    </a:cubicBezTo>
                    <a:cubicBezTo>
                      <a:pt x="71" y="115"/>
                      <a:pt x="71" y="112"/>
                      <a:pt x="70" y="111"/>
                    </a:cubicBezTo>
                    <a:cubicBezTo>
                      <a:pt x="70" y="110"/>
                      <a:pt x="70" y="102"/>
                      <a:pt x="73" y="103"/>
                    </a:cubicBezTo>
                    <a:cubicBezTo>
                      <a:pt x="75" y="104"/>
                      <a:pt x="74" y="106"/>
                      <a:pt x="76" y="107"/>
                    </a:cubicBezTo>
                    <a:cubicBezTo>
                      <a:pt x="77" y="105"/>
                      <a:pt x="77" y="103"/>
                      <a:pt x="81" y="101"/>
                    </a:cubicBezTo>
                    <a:cubicBezTo>
                      <a:pt x="83" y="101"/>
                      <a:pt x="86" y="102"/>
                      <a:pt x="87" y="101"/>
                    </a:cubicBezTo>
                    <a:cubicBezTo>
                      <a:pt x="88" y="100"/>
                      <a:pt x="89" y="99"/>
                      <a:pt x="91" y="99"/>
                    </a:cubicBezTo>
                    <a:cubicBezTo>
                      <a:pt x="91" y="101"/>
                      <a:pt x="91" y="102"/>
                      <a:pt x="90" y="104"/>
                    </a:cubicBezTo>
                    <a:cubicBezTo>
                      <a:pt x="89" y="105"/>
                      <a:pt x="93" y="104"/>
                      <a:pt x="93" y="104"/>
                    </a:cubicBezTo>
                    <a:cubicBezTo>
                      <a:pt x="97" y="104"/>
                      <a:pt x="102" y="103"/>
                      <a:pt x="105" y="104"/>
                    </a:cubicBezTo>
                    <a:cubicBezTo>
                      <a:pt x="108" y="105"/>
                      <a:pt x="109" y="107"/>
                      <a:pt x="106" y="108"/>
                    </a:cubicBezTo>
                    <a:cubicBezTo>
                      <a:pt x="103" y="108"/>
                      <a:pt x="99" y="108"/>
                      <a:pt x="96" y="107"/>
                    </a:cubicBezTo>
                    <a:cubicBezTo>
                      <a:pt x="94" y="107"/>
                      <a:pt x="91" y="107"/>
                      <a:pt x="88" y="106"/>
                    </a:cubicBezTo>
                    <a:cubicBezTo>
                      <a:pt x="87" y="106"/>
                      <a:pt x="86" y="105"/>
                      <a:pt x="85" y="104"/>
                    </a:cubicBezTo>
                    <a:cubicBezTo>
                      <a:pt x="84" y="103"/>
                      <a:pt x="81" y="103"/>
                      <a:pt x="80" y="104"/>
                    </a:cubicBezTo>
                    <a:cubicBezTo>
                      <a:pt x="78" y="106"/>
                      <a:pt x="81" y="107"/>
                      <a:pt x="79" y="109"/>
                    </a:cubicBezTo>
                    <a:cubicBezTo>
                      <a:pt x="77" y="109"/>
                      <a:pt x="73" y="109"/>
                      <a:pt x="73" y="110"/>
                    </a:cubicBezTo>
                    <a:cubicBezTo>
                      <a:pt x="72" y="111"/>
                      <a:pt x="74" y="113"/>
                      <a:pt x="73" y="114"/>
                    </a:cubicBezTo>
                    <a:cubicBezTo>
                      <a:pt x="73" y="116"/>
                      <a:pt x="72" y="117"/>
                      <a:pt x="73" y="119"/>
                    </a:cubicBezTo>
                    <a:cubicBezTo>
                      <a:pt x="74" y="121"/>
                      <a:pt x="76" y="122"/>
                      <a:pt x="79" y="122"/>
                    </a:cubicBezTo>
                    <a:cubicBezTo>
                      <a:pt x="80" y="122"/>
                      <a:pt x="82" y="120"/>
                      <a:pt x="83" y="121"/>
                    </a:cubicBezTo>
                    <a:cubicBezTo>
                      <a:pt x="84" y="121"/>
                      <a:pt x="86" y="122"/>
                      <a:pt x="87" y="121"/>
                    </a:cubicBezTo>
                    <a:cubicBezTo>
                      <a:pt x="91" y="121"/>
                      <a:pt x="94" y="120"/>
                      <a:pt x="93" y="123"/>
                    </a:cubicBezTo>
                    <a:cubicBezTo>
                      <a:pt x="92" y="126"/>
                      <a:pt x="86" y="128"/>
                      <a:pt x="89" y="131"/>
                    </a:cubicBezTo>
                    <a:cubicBezTo>
                      <a:pt x="91" y="132"/>
                      <a:pt x="91" y="133"/>
                      <a:pt x="93" y="134"/>
                    </a:cubicBezTo>
                    <a:cubicBezTo>
                      <a:pt x="94" y="136"/>
                      <a:pt x="96" y="136"/>
                      <a:pt x="100" y="136"/>
                    </a:cubicBezTo>
                    <a:cubicBezTo>
                      <a:pt x="104" y="137"/>
                      <a:pt x="98" y="140"/>
                      <a:pt x="97" y="141"/>
                    </a:cubicBezTo>
                    <a:cubicBezTo>
                      <a:pt x="92" y="143"/>
                      <a:pt x="87" y="140"/>
                      <a:pt x="86" y="137"/>
                    </a:cubicBezTo>
                    <a:cubicBezTo>
                      <a:pt x="84" y="135"/>
                      <a:pt x="83" y="132"/>
                      <a:pt x="80" y="130"/>
                    </a:cubicBezTo>
                    <a:cubicBezTo>
                      <a:pt x="75" y="128"/>
                      <a:pt x="70" y="130"/>
                      <a:pt x="66" y="132"/>
                    </a:cubicBezTo>
                    <a:cubicBezTo>
                      <a:pt x="62" y="135"/>
                      <a:pt x="66" y="137"/>
                      <a:pt x="68" y="139"/>
                    </a:cubicBezTo>
                    <a:cubicBezTo>
                      <a:pt x="71" y="142"/>
                      <a:pt x="69" y="144"/>
                      <a:pt x="65" y="146"/>
                    </a:cubicBezTo>
                    <a:cubicBezTo>
                      <a:pt x="63" y="147"/>
                      <a:pt x="63" y="148"/>
                      <a:pt x="62" y="149"/>
                    </a:cubicBezTo>
                    <a:cubicBezTo>
                      <a:pt x="61" y="151"/>
                      <a:pt x="58" y="151"/>
                      <a:pt x="57" y="152"/>
                    </a:cubicBezTo>
                    <a:cubicBezTo>
                      <a:pt x="55" y="154"/>
                      <a:pt x="56" y="155"/>
                      <a:pt x="55" y="157"/>
                    </a:cubicBezTo>
                    <a:cubicBezTo>
                      <a:pt x="53" y="158"/>
                      <a:pt x="52" y="159"/>
                      <a:pt x="49" y="158"/>
                    </a:cubicBezTo>
                    <a:cubicBezTo>
                      <a:pt x="48" y="157"/>
                      <a:pt x="47" y="156"/>
                      <a:pt x="45" y="156"/>
                    </a:cubicBezTo>
                    <a:cubicBezTo>
                      <a:pt x="42" y="155"/>
                      <a:pt x="40" y="157"/>
                      <a:pt x="37" y="158"/>
                    </a:cubicBezTo>
                    <a:cubicBezTo>
                      <a:pt x="35" y="159"/>
                      <a:pt x="32" y="159"/>
                      <a:pt x="29" y="160"/>
                    </a:cubicBezTo>
                    <a:cubicBezTo>
                      <a:pt x="28" y="160"/>
                      <a:pt x="24" y="161"/>
                      <a:pt x="25" y="159"/>
                    </a:cubicBezTo>
                    <a:cubicBezTo>
                      <a:pt x="25" y="156"/>
                      <a:pt x="26" y="154"/>
                      <a:pt x="21" y="152"/>
                    </a:cubicBezTo>
                    <a:cubicBezTo>
                      <a:pt x="20" y="151"/>
                      <a:pt x="18" y="152"/>
                      <a:pt x="16" y="152"/>
                    </a:cubicBezTo>
                    <a:cubicBezTo>
                      <a:pt x="12" y="153"/>
                      <a:pt x="11" y="152"/>
                      <a:pt x="8" y="152"/>
                    </a:cubicBezTo>
                    <a:cubicBezTo>
                      <a:pt x="3" y="152"/>
                      <a:pt x="0" y="154"/>
                      <a:pt x="1" y="157"/>
                    </a:cubicBezTo>
                    <a:cubicBezTo>
                      <a:pt x="2" y="159"/>
                      <a:pt x="4" y="159"/>
                      <a:pt x="4" y="160"/>
                    </a:cubicBezTo>
                    <a:cubicBezTo>
                      <a:pt x="5" y="162"/>
                      <a:pt x="5" y="165"/>
                      <a:pt x="8" y="166"/>
                    </a:cubicBezTo>
                    <a:cubicBezTo>
                      <a:pt x="10" y="167"/>
                      <a:pt x="11" y="167"/>
                      <a:pt x="13" y="169"/>
                    </a:cubicBezTo>
                    <a:cubicBezTo>
                      <a:pt x="14" y="170"/>
                      <a:pt x="16" y="171"/>
                      <a:pt x="19" y="170"/>
                    </a:cubicBezTo>
                    <a:cubicBezTo>
                      <a:pt x="22" y="169"/>
                      <a:pt x="27" y="165"/>
                      <a:pt x="29" y="168"/>
                    </a:cubicBezTo>
                    <a:cubicBezTo>
                      <a:pt x="30" y="170"/>
                      <a:pt x="30" y="173"/>
                      <a:pt x="33" y="175"/>
                    </a:cubicBezTo>
                    <a:cubicBezTo>
                      <a:pt x="37" y="178"/>
                      <a:pt x="34" y="182"/>
                      <a:pt x="33" y="187"/>
                    </a:cubicBezTo>
                    <a:cubicBezTo>
                      <a:pt x="32" y="191"/>
                      <a:pt x="33" y="195"/>
                      <a:pt x="34" y="198"/>
                    </a:cubicBezTo>
                    <a:cubicBezTo>
                      <a:pt x="35" y="200"/>
                      <a:pt x="36" y="201"/>
                      <a:pt x="37" y="203"/>
                    </a:cubicBezTo>
                    <a:cubicBezTo>
                      <a:pt x="38" y="205"/>
                      <a:pt x="40" y="203"/>
                      <a:pt x="42" y="204"/>
                    </a:cubicBezTo>
                    <a:cubicBezTo>
                      <a:pt x="44" y="204"/>
                      <a:pt x="45" y="206"/>
                      <a:pt x="47" y="204"/>
                    </a:cubicBezTo>
                    <a:cubicBezTo>
                      <a:pt x="49" y="202"/>
                      <a:pt x="50" y="201"/>
                      <a:pt x="53" y="200"/>
                    </a:cubicBezTo>
                    <a:cubicBezTo>
                      <a:pt x="55" y="200"/>
                      <a:pt x="57" y="199"/>
                      <a:pt x="59" y="201"/>
                    </a:cubicBezTo>
                    <a:cubicBezTo>
                      <a:pt x="61" y="203"/>
                      <a:pt x="57" y="204"/>
                      <a:pt x="62" y="205"/>
                    </a:cubicBezTo>
                    <a:cubicBezTo>
                      <a:pt x="68" y="206"/>
                      <a:pt x="74" y="205"/>
                      <a:pt x="81" y="205"/>
                    </a:cubicBezTo>
                    <a:cubicBezTo>
                      <a:pt x="86" y="205"/>
                      <a:pt x="90" y="204"/>
                      <a:pt x="95" y="204"/>
                    </a:cubicBezTo>
                    <a:cubicBezTo>
                      <a:pt x="98" y="204"/>
                      <a:pt x="104" y="203"/>
                      <a:pt x="104" y="201"/>
                    </a:cubicBezTo>
                    <a:cubicBezTo>
                      <a:pt x="104" y="196"/>
                      <a:pt x="105" y="199"/>
                      <a:pt x="107" y="201"/>
                    </a:cubicBezTo>
                    <a:cubicBezTo>
                      <a:pt x="111" y="205"/>
                      <a:pt x="118" y="202"/>
                      <a:pt x="123" y="201"/>
                    </a:cubicBezTo>
                    <a:cubicBezTo>
                      <a:pt x="127" y="200"/>
                      <a:pt x="134" y="199"/>
                      <a:pt x="135" y="195"/>
                    </a:cubicBezTo>
                    <a:cubicBezTo>
                      <a:pt x="135" y="194"/>
                      <a:pt x="133" y="192"/>
                      <a:pt x="132" y="191"/>
                    </a:cubicBezTo>
                    <a:cubicBezTo>
                      <a:pt x="131" y="190"/>
                      <a:pt x="128" y="191"/>
                      <a:pt x="128" y="189"/>
                    </a:cubicBezTo>
                    <a:cubicBezTo>
                      <a:pt x="128" y="188"/>
                      <a:pt x="130" y="187"/>
                      <a:pt x="131" y="185"/>
                    </a:cubicBezTo>
                    <a:cubicBezTo>
                      <a:pt x="132" y="183"/>
                      <a:pt x="130" y="181"/>
                      <a:pt x="128" y="178"/>
                    </a:cubicBezTo>
                    <a:cubicBezTo>
                      <a:pt x="126" y="176"/>
                      <a:pt x="120" y="176"/>
                      <a:pt x="115" y="176"/>
                    </a:cubicBezTo>
                    <a:cubicBezTo>
                      <a:pt x="110" y="175"/>
                      <a:pt x="105" y="173"/>
                      <a:pt x="100" y="174"/>
                    </a:cubicBezTo>
                    <a:cubicBezTo>
                      <a:pt x="94" y="176"/>
                      <a:pt x="90" y="180"/>
                      <a:pt x="86" y="182"/>
                    </a:cubicBezTo>
                    <a:cubicBezTo>
                      <a:pt x="84" y="183"/>
                      <a:pt x="82" y="184"/>
                      <a:pt x="79" y="184"/>
                    </a:cubicBezTo>
                    <a:cubicBezTo>
                      <a:pt x="76" y="185"/>
                      <a:pt x="76" y="184"/>
                      <a:pt x="74" y="182"/>
                    </a:cubicBezTo>
                    <a:cubicBezTo>
                      <a:pt x="73" y="182"/>
                      <a:pt x="70" y="180"/>
                      <a:pt x="68" y="181"/>
                    </a:cubicBezTo>
                    <a:cubicBezTo>
                      <a:pt x="66" y="181"/>
                      <a:pt x="64" y="183"/>
                      <a:pt x="62" y="183"/>
                    </a:cubicBezTo>
                    <a:cubicBezTo>
                      <a:pt x="60" y="183"/>
                      <a:pt x="59" y="182"/>
                      <a:pt x="57" y="182"/>
                    </a:cubicBezTo>
                    <a:cubicBezTo>
                      <a:pt x="54" y="182"/>
                      <a:pt x="53" y="182"/>
                      <a:pt x="55" y="180"/>
                    </a:cubicBezTo>
                    <a:cubicBezTo>
                      <a:pt x="58" y="178"/>
                      <a:pt x="50" y="176"/>
                      <a:pt x="48" y="175"/>
                    </a:cubicBezTo>
                    <a:cubicBezTo>
                      <a:pt x="44" y="174"/>
                      <a:pt x="42" y="173"/>
                      <a:pt x="45" y="170"/>
                    </a:cubicBezTo>
                    <a:cubicBezTo>
                      <a:pt x="49" y="166"/>
                      <a:pt x="51" y="170"/>
                      <a:pt x="54" y="169"/>
                    </a:cubicBezTo>
                    <a:cubicBezTo>
                      <a:pt x="57" y="168"/>
                      <a:pt x="57" y="163"/>
                      <a:pt x="60" y="162"/>
                    </a:cubicBezTo>
                    <a:cubicBezTo>
                      <a:pt x="65" y="159"/>
                      <a:pt x="65" y="164"/>
                      <a:pt x="70" y="163"/>
                    </a:cubicBezTo>
                    <a:cubicBezTo>
                      <a:pt x="73" y="163"/>
                      <a:pt x="74" y="161"/>
                      <a:pt x="77" y="161"/>
                    </a:cubicBezTo>
                    <a:cubicBezTo>
                      <a:pt x="79" y="162"/>
                      <a:pt x="81" y="163"/>
                      <a:pt x="83" y="164"/>
                    </a:cubicBezTo>
                    <a:cubicBezTo>
                      <a:pt x="86" y="165"/>
                      <a:pt x="91" y="166"/>
                      <a:pt x="92" y="163"/>
                    </a:cubicBezTo>
                    <a:cubicBezTo>
                      <a:pt x="93" y="161"/>
                      <a:pt x="93" y="160"/>
                      <a:pt x="94" y="158"/>
                    </a:cubicBezTo>
                    <a:cubicBezTo>
                      <a:pt x="95" y="158"/>
                      <a:pt x="97" y="156"/>
                      <a:pt x="98" y="158"/>
                    </a:cubicBezTo>
                    <a:cubicBezTo>
                      <a:pt x="97" y="161"/>
                      <a:pt x="103" y="164"/>
                      <a:pt x="103" y="160"/>
                    </a:cubicBezTo>
                    <a:cubicBezTo>
                      <a:pt x="104" y="156"/>
                      <a:pt x="109" y="161"/>
                      <a:pt x="111" y="159"/>
                    </a:cubicBezTo>
                    <a:cubicBezTo>
                      <a:pt x="113" y="157"/>
                      <a:pt x="114" y="158"/>
                      <a:pt x="115" y="159"/>
                    </a:cubicBezTo>
                    <a:cubicBezTo>
                      <a:pt x="117" y="161"/>
                      <a:pt x="119" y="161"/>
                      <a:pt x="122" y="161"/>
                    </a:cubicBezTo>
                    <a:cubicBezTo>
                      <a:pt x="126" y="162"/>
                      <a:pt x="120" y="166"/>
                      <a:pt x="123" y="167"/>
                    </a:cubicBezTo>
                    <a:cubicBezTo>
                      <a:pt x="126" y="168"/>
                      <a:pt x="132" y="163"/>
                      <a:pt x="133" y="162"/>
                    </a:cubicBezTo>
                    <a:cubicBezTo>
                      <a:pt x="136" y="158"/>
                      <a:pt x="144" y="159"/>
                      <a:pt x="147" y="156"/>
                    </a:cubicBezTo>
                    <a:cubicBezTo>
                      <a:pt x="150" y="154"/>
                      <a:pt x="149" y="149"/>
                      <a:pt x="145" y="147"/>
                    </a:cubicBezTo>
                    <a:cubicBezTo>
                      <a:pt x="143" y="147"/>
                      <a:pt x="141" y="147"/>
                      <a:pt x="140" y="148"/>
                    </a:cubicBezTo>
                    <a:cubicBezTo>
                      <a:pt x="140" y="149"/>
                      <a:pt x="140" y="153"/>
                      <a:pt x="138" y="152"/>
                    </a:cubicBezTo>
                    <a:cubicBezTo>
                      <a:pt x="135" y="150"/>
                      <a:pt x="138" y="146"/>
                      <a:pt x="135" y="144"/>
                    </a:cubicBezTo>
                    <a:cubicBezTo>
                      <a:pt x="132" y="142"/>
                      <a:pt x="125" y="141"/>
                      <a:pt x="120" y="142"/>
                    </a:cubicBezTo>
                    <a:cubicBezTo>
                      <a:pt x="119" y="143"/>
                      <a:pt x="116" y="144"/>
                      <a:pt x="116" y="142"/>
                    </a:cubicBezTo>
                    <a:cubicBezTo>
                      <a:pt x="116" y="141"/>
                      <a:pt x="117" y="140"/>
                      <a:pt x="119" y="140"/>
                    </a:cubicBezTo>
                    <a:cubicBezTo>
                      <a:pt x="123" y="140"/>
                      <a:pt x="125" y="142"/>
                      <a:pt x="129" y="141"/>
                    </a:cubicBezTo>
                    <a:cubicBezTo>
                      <a:pt x="135" y="141"/>
                      <a:pt x="140" y="142"/>
                      <a:pt x="142" y="138"/>
                    </a:cubicBezTo>
                    <a:cubicBezTo>
                      <a:pt x="144" y="135"/>
                      <a:pt x="145" y="132"/>
                      <a:pt x="142" y="130"/>
                    </a:cubicBezTo>
                    <a:cubicBezTo>
                      <a:pt x="140" y="128"/>
                      <a:pt x="139" y="127"/>
                      <a:pt x="140" y="125"/>
                    </a:cubicBezTo>
                    <a:cubicBezTo>
                      <a:pt x="142" y="124"/>
                      <a:pt x="144" y="124"/>
                      <a:pt x="146" y="124"/>
                    </a:cubicBezTo>
                    <a:cubicBezTo>
                      <a:pt x="148" y="125"/>
                      <a:pt x="151" y="126"/>
                      <a:pt x="153" y="126"/>
                    </a:cubicBezTo>
                    <a:cubicBezTo>
                      <a:pt x="156" y="125"/>
                      <a:pt x="159" y="124"/>
                      <a:pt x="161" y="123"/>
                    </a:cubicBezTo>
                    <a:cubicBezTo>
                      <a:pt x="163" y="122"/>
                      <a:pt x="162" y="121"/>
                      <a:pt x="162" y="120"/>
                    </a:cubicBezTo>
                    <a:cubicBezTo>
                      <a:pt x="163" y="119"/>
                      <a:pt x="164" y="119"/>
                      <a:pt x="165" y="118"/>
                    </a:cubicBezTo>
                    <a:cubicBezTo>
                      <a:pt x="168" y="116"/>
                      <a:pt x="160" y="115"/>
                      <a:pt x="161" y="114"/>
                    </a:cubicBezTo>
                    <a:cubicBezTo>
                      <a:pt x="165" y="114"/>
                      <a:pt x="165" y="109"/>
                      <a:pt x="165" y="107"/>
                    </a:cubicBezTo>
                    <a:cubicBezTo>
                      <a:pt x="165" y="106"/>
                      <a:pt x="164" y="105"/>
                      <a:pt x="162" y="104"/>
                    </a:cubicBezTo>
                    <a:cubicBezTo>
                      <a:pt x="160" y="103"/>
                      <a:pt x="160" y="102"/>
                      <a:pt x="158" y="102"/>
                    </a:cubicBezTo>
                    <a:cubicBezTo>
                      <a:pt x="156" y="101"/>
                      <a:pt x="154" y="99"/>
                      <a:pt x="157" y="99"/>
                    </a:cubicBezTo>
                    <a:cubicBezTo>
                      <a:pt x="159" y="100"/>
                      <a:pt x="161" y="101"/>
                      <a:pt x="163" y="101"/>
                    </a:cubicBezTo>
                    <a:cubicBezTo>
                      <a:pt x="168" y="101"/>
                      <a:pt x="168" y="96"/>
                      <a:pt x="163" y="96"/>
                    </a:cubicBezTo>
                    <a:cubicBezTo>
                      <a:pt x="158" y="96"/>
                      <a:pt x="155" y="97"/>
                      <a:pt x="151" y="97"/>
                    </a:cubicBezTo>
                    <a:cubicBezTo>
                      <a:pt x="149" y="96"/>
                      <a:pt x="148" y="95"/>
                      <a:pt x="149" y="95"/>
                    </a:cubicBezTo>
                    <a:cubicBezTo>
                      <a:pt x="151" y="93"/>
                      <a:pt x="153" y="94"/>
                      <a:pt x="156" y="94"/>
                    </a:cubicBezTo>
                    <a:cubicBezTo>
                      <a:pt x="161" y="94"/>
                      <a:pt x="158" y="90"/>
                      <a:pt x="164" y="92"/>
                    </a:cubicBezTo>
                    <a:cubicBezTo>
                      <a:pt x="169" y="93"/>
                      <a:pt x="170" y="88"/>
                      <a:pt x="174" y="88"/>
                    </a:cubicBezTo>
                    <a:cubicBezTo>
                      <a:pt x="176" y="88"/>
                      <a:pt x="177" y="88"/>
                      <a:pt x="178" y="87"/>
                    </a:cubicBezTo>
                    <a:cubicBezTo>
                      <a:pt x="180" y="86"/>
                      <a:pt x="182" y="87"/>
                      <a:pt x="184" y="87"/>
                    </a:cubicBezTo>
                    <a:cubicBezTo>
                      <a:pt x="186" y="87"/>
                      <a:pt x="185" y="84"/>
                      <a:pt x="186" y="84"/>
                    </a:cubicBezTo>
                    <a:cubicBezTo>
                      <a:pt x="186" y="82"/>
                      <a:pt x="186" y="82"/>
                      <a:pt x="188" y="81"/>
                    </a:cubicBezTo>
                    <a:cubicBezTo>
                      <a:pt x="189" y="81"/>
                      <a:pt x="190" y="80"/>
                      <a:pt x="192" y="80"/>
                    </a:cubicBezTo>
                    <a:cubicBezTo>
                      <a:pt x="193" y="79"/>
                      <a:pt x="192" y="78"/>
                      <a:pt x="193" y="77"/>
                    </a:cubicBezTo>
                    <a:cubicBezTo>
                      <a:pt x="194" y="76"/>
                      <a:pt x="197" y="76"/>
                      <a:pt x="195" y="74"/>
                    </a:cubicBezTo>
                    <a:cubicBezTo>
                      <a:pt x="193" y="73"/>
                      <a:pt x="191" y="72"/>
                      <a:pt x="191" y="71"/>
                    </a:cubicBezTo>
                    <a:cubicBezTo>
                      <a:pt x="191" y="70"/>
                      <a:pt x="193" y="69"/>
                      <a:pt x="194" y="69"/>
                    </a:cubicBezTo>
                    <a:cubicBezTo>
                      <a:pt x="195" y="70"/>
                      <a:pt x="196" y="71"/>
                      <a:pt x="197" y="71"/>
                    </a:cubicBezTo>
                    <a:cubicBezTo>
                      <a:pt x="199" y="71"/>
                      <a:pt x="198" y="69"/>
                      <a:pt x="198" y="68"/>
                    </a:cubicBezTo>
                    <a:cubicBezTo>
                      <a:pt x="199" y="67"/>
                      <a:pt x="200" y="65"/>
                      <a:pt x="202" y="64"/>
                    </a:cubicBezTo>
                    <a:cubicBezTo>
                      <a:pt x="204" y="62"/>
                      <a:pt x="210" y="61"/>
                      <a:pt x="213" y="59"/>
                    </a:cubicBezTo>
                    <a:cubicBezTo>
                      <a:pt x="216" y="56"/>
                      <a:pt x="219" y="54"/>
                      <a:pt x="223" y="51"/>
                    </a:cubicBezTo>
                    <a:cubicBezTo>
                      <a:pt x="226" y="50"/>
                      <a:pt x="228" y="49"/>
                      <a:pt x="230" y="47"/>
                    </a:cubicBezTo>
                    <a:cubicBezTo>
                      <a:pt x="231" y="45"/>
                      <a:pt x="230" y="45"/>
                      <a:pt x="227" y="44"/>
                    </a:cubicBezTo>
                    <a:cubicBezTo>
                      <a:pt x="224" y="44"/>
                      <a:pt x="222" y="46"/>
                      <a:pt x="220" y="47"/>
                    </a:cubicBezTo>
                    <a:cubicBezTo>
                      <a:pt x="217" y="48"/>
                      <a:pt x="213" y="49"/>
                      <a:pt x="209" y="49"/>
                    </a:cubicBezTo>
                    <a:cubicBezTo>
                      <a:pt x="209" y="48"/>
                      <a:pt x="209" y="48"/>
                      <a:pt x="209" y="47"/>
                    </a:cubicBezTo>
                    <a:cubicBezTo>
                      <a:pt x="209" y="46"/>
                      <a:pt x="210" y="46"/>
                      <a:pt x="210" y="45"/>
                    </a:cubicBezTo>
                    <a:cubicBezTo>
                      <a:pt x="210" y="44"/>
                      <a:pt x="208" y="44"/>
                      <a:pt x="206" y="44"/>
                    </a:cubicBezTo>
                    <a:cubicBezTo>
                      <a:pt x="205" y="44"/>
                      <a:pt x="203" y="43"/>
                      <a:pt x="202" y="43"/>
                    </a:cubicBezTo>
                    <a:cubicBezTo>
                      <a:pt x="202" y="42"/>
                      <a:pt x="208" y="42"/>
                      <a:pt x="208" y="42"/>
                    </a:cubicBezTo>
                    <a:cubicBezTo>
                      <a:pt x="211" y="42"/>
                      <a:pt x="214" y="42"/>
                      <a:pt x="217" y="42"/>
                    </a:cubicBezTo>
                    <a:cubicBezTo>
                      <a:pt x="219" y="42"/>
                      <a:pt x="222" y="43"/>
                      <a:pt x="223" y="42"/>
                    </a:cubicBezTo>
                    <a:cubicBezTo>
                      <a:pt x="223" y="41"/>
                      <a:pt x="223" y="40"/>
                      <a:pt x="223" y="40"/>
                    </a:cubicBezTo>
                    <a:cubicBezTo>
                      <a:pt x="224" y="39"/>
                      <a:pt x="227" y="40"/>
                      <a:pt x="229" y="40"/>
                    </a:cubicBezTo>
                    <a:cubicBezTo>
                      <a:pt x="231" y="39"/>
                      <a:pt x="231" y="38"/>
                      <a:pt x="233" y="38"/>
                    </a:cubicBezTo>
                    <a:cubicBezTo>
                      <a:pt x="235" y="37"/>
                      <a:pt x="237" y="36"/>
                      <a:pt x="238" y="35"/>
                    </a:cubicBezTo>
                    <a:cubicBezTo>
                      <a:pt x="239" y="35"/>
                      <a:pt x="240" y="34"/>
                      <a:pt x="241" y="34"/>
                    </a:cubicBezTo>
                    <a:cubicBezTo>
                      <a:pt x="241" y="34"/>
                      <a:pt x="242" y="34"/>
                      <a:pt x="243" y="33"/>
                    </a:cubicBezTo>
                    <a:cubicBezTo>
                      <a:pt x="243" y="33"/>
                      <a:pt x="244" y="32"/>
                      <a:pt x="244" y="32"/>
                    </a:cubicBezTo>
                    <a:cubicBezTo>
                      <a:pt x="246" y="31"/>
                      <a:pt x="246" y="31"/>
                      <a:pt x="248" y="30"/>
                    </a:cubicBezTo>
                    <a:cubicBezTo>
                      <a:pt x="250" y="30"/>
                      <a:pt x="247" y="27"/>
                      <a:pt x="247" y="27"/>
                    </a:cubicBezTo>
                    <a:cubicBezTo>
                      <a:pt x="246" y="25"/>
                      <a:pt x="245" y="25"/>
                      <a:pt x="243" y="24"/>
                    </a:cubicBezTo>
                    <a:cubicBezTo>
                      <a:pt x="241" y="23"/>
                      <a:pt x="241" y="22"/>
                      <a:pt x="238" y="22"/>
                    </a:cubicBezTo>
                    <a:cubicBezTo>
                      <a:pt x="237" y="22"/>
                      <a:pt x="235" y="22"/>
                      <a:pt x="233" y="21"/>
                    </a:cubicBezTo>
                    <a:cubicBezTo>
                      <a:pt x="232" y="20"/>
                      <a:pt x="232" y="20"/>
                      <a:pt x="232" y="19"/>
                    </a:cubicBezTo>
                    <a:cubicBezTo>
                      <a:pt x="232" y="17"/>
                      <a:pt x="230" y="16"/>
                      <a:pt x="228" y="15"/>
                    </a:cubicBezTo>
                    <a:cubicBezTo>
                      <a:pt x="225" y="13"/>
                      <a:pt x="231" y="12"/>
                      <a:pt x="227" y="11"/>
                    </a:cubicBezTo>
                    <a:cubicBezTo>
                      <a:pt x="225" y="11"/>
                      <a:pt x="224" y="11"/>
                      <a:pt x="223" y="12"/>
                    </a:cubicBezTo>
                    <a:cubicBezTo>
                      <a:pt x="222" y="13"/>
                      <a:pt x="221" y="11"/>
                      <a:pt x="221" y="11"/>
                    </a:cubicBezTo>
                    <a:cubicBezTo>
                      <a:pt x="220" y="9"/>
                      <a:pt x="215" y="8"/>
                      <a:pt x="216" y="10"/>
                    </a:cubicBezTo>
                    <a:cubicBezTo>
                      <a:pt x="216" y="11"/>
                      <a:pt x="218" y="14"/>
                      <a:pt x="215" y="12"/>
                    </a:cubicBezTo>
                    <a:cubicBezTo>
                      <a:pt x="212" y="10"/>
                      <a:pt x="210" y="10"/>
                      <a:pt x="209" y="12"/>
                    </a:cubicBezTo>
                    <a:cubicBezTo>
                      <a:pt x="208" y="14"/>
                      <a:pt x="204" y="13"/>
                      <a:pt x="203" y="15"/>
                    </a:cubicBezTo>
                    <a:cubicBezTo>
                      <a:pt x="202" y="15"/>
                      <a:pt x="203" y="15"/>
                      <a:pt x="201" y="15"/>
                    </a:cubicBezTo>
                    <a:cubicBezTo>
                      <a:pt x="200" y="15"/>
                      <a:pt x="199" y="16"/>
                      <a:pt x="198" y="15"/>
                    </a:cubicBezTo>
                    <a:cubicBezTo>
                      <a:pt x="197" y="14"/>
                      <a:pt x="198" y="14"/>
                      <a:pt x="199" y="14"/>
                    </a:cubicBezTo>
                    <a:cubicBezTo>
                      <a:pt x="201" y="13"/>
                      <a:pt x="201" y="13"/>
                      <a:pt x="202" y="12"/>
                    </a:cubicBezTo>
                    <a:cubicBezTo>
                      <a:pt x="204" y="11"/>
                      <a:pt x="209" y="9"/>
                      <a:pt x="205" y="8"/>
                    </a:cubicBezTo>
                    <a:cubicBezTo>
                      <a:pt x="203" y="7"/>
                      <a:pt x="200" y="6"/>
                      <a:pt x="197" y="6"/>
                    </a:cubicBezTo>
                    <a:cubicBezTo>
                      <a:pt x="195" y="6"/>
                      <a:pt x="194" y="5"/>
                      <a:pt x="192" y="5"/>
                    </a:cubicBezTo>
                    <a:cubicBezTo>
                      <a:pt x="189" y="4"/>
                      <a:pt x="186" y="5"/>
                      <a:pt x="184" y="4"/>
                    </a:cubicBezTo>
                    <a:cubicBezTo>
                      <a:pt x="183" y="3"/>
                      <a:pt x="176" y="0"/>
                      <a:pt x="175" y="2"/>
                    </a:cubicBezTo>
                    <a:cubicBezTo>
                      <a:pt x="175" y="2"/>
                      <a:pt x="176" y="4"/>
                      <a:pt x="175" y="4"/>
                    </a:cubicBezTo>
                    <a:cubicBezTo>
                      <a:pt x="174" y="4"/>
                      <a:pt x="173" y="3"/>
                      <a:pt x="172" y="3"/>
                    </a:cubicBezTo>
                    <a:cubicBezTo>
                      <a:pt x="170" y="2"/>
                      <a:pt x="168" y="2"/>
                      <a:pt x="166" y="3"/>
                    </a:cubicBezTo>
                    <a:cubicBezTo>
                      <a:pt x="163" y="4"/>
                      <a:pt x="160" y="5"/>
                      <a:pt x="162" y="7"/>
                    </a:cubicBezTo>
                    <a:cubicBezTo>
                      <a:pt x="162" y="7"/>
                      <a:pt x="166" y="10"/>
                      <a:pt x="166" y="10"/>
                    </a:cubicBezTo>
                    <a:cubicBezTo>
                      <a:pt x="164" y="11"/>
                      <a:pt x="158" y="7"/>
                      <a:pt x="158" y="6"/>
                    </a:cubicBezTo>
                    <a:cubicBezTo>
                      <a:pt x="156" y="4"/>
                      <a:pt x="152" y="3"/>
                      <a:pt x="148" y="3"/>
                    </a:cubicBezTo>
                    <a:cubicBezTo>
                      <a:pt x="146" y="3"/>
                      <a:pt x="143" y="4"/>
                      <a:pt x="141" y="4"/>
                    </a:cubicBezTo>
                    <a:cubicBezTo>
                      <a:pt x="140" y="4"/>
                      <a:pt x="137" y="3"/>
                      <a:pt x="136" y="4"/>
                    </a:cubicBezTo>
                    <a:cubicBezTo>
                      <a:pt x="136" y="5"/>
                      <a:pt x="137" y="6"/>
                      <a:pt x="138" y="7"/>
                    </a:cubicBezTo>
                    <a:cubicBezTo>
                      <a:pt x="140" y="7"/>
                      <a:pt x="140" y="8"/>
                      <a:pt x="142" y="9"/>
                    </a:cubicBezTo>
                    <a:cubicBezTo>
                      <a:pt x="144" y="10"/>
                      <a:pt x="146" y="10"/>
                      <a:pt x="147" y="11"/>
                    </a:cubicBezTo>
                    <a:cubicBezTo>
                      <a:pt x="149" y="12"/>
                      <a:pt x="150" y="14"/>
                      <a:pt x="150" y="15"/>
                    </a:cubicBezTo>
                    <a:cubicBezTo>
                      <a:pt x="150" y="16"/>
                      <a:pt x="151" y="17"/>
                      <a:pt x="149" y="17"/>
                    </a:cubicBezTo>
                    <a:cubicBezTo>
                      <a:pt x="147" y="17"/>
                      <a:pt x="147" y="16"/>
                      <a:pt x="146" y="15"/>
                    </a:cubicBezTo>
                    <a:cubicBezTo>
                      <a:pt x="145" y="12"/>
                      <a:pt x="141" y="11"/>
                      <a:pt x="138" y="8"/>
                    </a:cubicBezTo>
                    <a:cubicBezTo>
                      <a:pt x="137" y="8"/>
                      <a:pt x="137" y="7"/>
                      <a:pt x="136" y="6"/>
                    </a:cubicBezTo>
                    <a:cubicBezTo>
                      <a:pt x="135" y="6"/>
                      <a:pt x="135" y="6"/>
                      <a:pt x="134" y="6"/>
                    </a:cubicBezTo>
                    <a:cubicBezTo>
                      <a:pt x="133" y="6"/>
                      <a:pt x="133" y="6"/>
                      <a:pt x="132" y="7"/>
                    </a:cubicBezTo>
                    <a:cubicBezTo>
                      <a:pt x="130" y="8"/>
                      <a:pt x="127" y="6"/>
                      <a:pt x="125" y="5"/>
                    </a:cubicBezTo>
                    <a:cubicBezTo>
                      <a:pt x="122" y="5"/>
                      <a:pt x="119" y="5"/>
                      <a:pt x="118" y="6"/>
                    </a:cubicBezTo>
                    <a:cubicBezTo>
                      <a:pt x="117" y="8"/>
                      <a:pt x="119" y="8"/>
                      <a:pt x="119" y="10"/>
                    </a:cubicBezTo>
                    <a:cubicBezTo>
                      <a:pt x="120" y="11"/>
                      <a:pt x="114" y="8"/>
                      <a:pt x="114" y="8"/>
                    </a:cubicBezTo>
                    <a:cubicBezTo>
                      <a:pt x="110" y="7"/>
                      <a:pt x="111" y="9"/>
                      <a:pt x="112" y="10"/>
                    </a:cubicBezTo>
                    <a:cubicBezTo>
                      <a:pt x="113" y="11"/>
                      <a:pt x="115" y="16"/>
                      <a:pt x="115" y="16"/>
                    </a:cubicBezTo>
                    <a:cubicBezTo>
                      <a:pt x="112" y="17"/>
                      <a:pt x="110" y="14"/>
                      <a:pt x="108" y="13"/>
                    </a:cubicBezTo>
                    <a:cubicBezTo>
                      <a:pt x="107" y="13"/>
                      <a:pt x="106" y="14"/>
                      <a:pt x="107" y="14"/>
                    </a:cubicBezTo>
                    <a:cubicBezTo>
                      <a:pt x="107" y="15"/>
                      <a:pt x="107" y="15"/>
                      <a:pt x="106" y="16"/>
                    </a:cubicBezTo>
                    <a:cubicBezTo>
                      <a:pt x="106" y="17"/>
                      <a:pt x="104" y="17"/>
                      <a:pt x="104" y="18"/>
                    </a:cubicBezTo>
                    <a:cubicBezTo>
                      <a:pt x="104" y="19"/>
                      <a:pt x="106" y="22"/>
                      <a:pt x="109" y="23"/>
                    </a:cubicBezTo>
                    <a:cubicBezTo>
                      <a:pt x="110" y="24"/>
                      <a:pt x="112" y="25"/>
                      <a:pt x="113" y="26"/>
                    </a:cubicBezTo>
                    <a:cubicBezTo>
                      <a:pt x="114" y="26"/>
                      <a:pt x="118" y="28"/>
                      <a:pt x="114" y="28"/>
                    </a:cubicBezTo>
                    <a:cubicBezTo>
                      <a:pt x="112" y="28"/>
                      <a:pt x="109" y="27"/>
                      <a:pt x="107" y="26"/>
                    </a:cubicBezTo>
                    <a:cubicBezTo>
                      <a:pt x="106" y="25"/>
                      <a:pt x="105" y="24"/>
                      <a:pt x="103" y="23"/>
                    </a:cubicBezTo>
                    <a:cubicBezTo>
                      <a:pt x="102" y="23"/>
                      <a:pt x="101" y="24"/>
                      <a:pt x="100" y="24"/>
                    </a:cubicBezTo>
                    <a:cubicBezTo>
                      <a:pt x="98" y="23"/>
                      <a:pt x="97" y="22"/>
                      <a:pt x="95" y="21"/>
                    </a:cubicBezTo>
                    <a:cubicBezTo>
                      <a:pt x="94" y="21"/>
                      <a:pt x="93" y="19"/>
                      <a:pt x="92" y="19"/>
                    </a:cubicBezTo>
                    <a:cubicBezTo>
                      <a:pt x="90" y="18"/>
                      <a:pt x="87" y="18"/>
                      <a:pt x="85" y="18"/>
                    </a:cubicBezTo>
                    <a:cubicBezTo>
                      <a:pt x="79" y="19"/>
                      <a:pt x="83" y="20"/>
                      <a:pt x="85" y="22"/>
                    </a:cubicBezTo>
                    <a:cubicBezTo>
                      <a:pt x="85" y="22"/>
                      <a:pt x="86" y="24"/>
                      <a:pt x="84" y="24"/>
                    </a:cubicBezTo>
                    <a:cubicBezTo>
                      <a:pt x="83" y="24"/>
                      <a:pt x="81" y="24"/>
                      <a:pt x="81" y="25"/>
                    </a:cubicBezTo>
                    <a:cubicBezTo>
                      <a:pt x="80" y="27"/>
                      <a:pt x="86" y="27"/>
                      <a:pt x="87" y="29"/>
                    </a:cubicBezTo>
                    <a:cubicBezTo>
                      <a:pt x="89" y="30"/>
                      <a:pt x="86" y="30"/>
                      <a:pt x="84" y="30"/>
                    </a:cubicBezTo>
                    <a:cubicBezTo>
                      <a:pt x="83" y="29"/>
                      <a:pt x="82" y="29"/>
                      <a:pt x="81" y="29"/>
                    </a:cubicBezTo>
                    <a:cubicBezTo>
                      <a:pt x="79" y="29"/>
                      <a:pt x="79" y="30"/>
                      <a:pt x="77" y="29"/>
                    </a:cubicBezTo>
                    <a:cubicBezTo>
                      <a:pt x="76" y="29"/>
                      <a:pt x="75" y="28"/>
                      <a:pt x="73" y="28"/>
                    </a:cubicBezTo>
                    <a:cubicBezTo>
                      <a:pt x="71" y="28"/>
                      <a:pt x="69" y="29"/>
                      <a:pt x="68" y="30"/>
                    </a:cubicBezTo>
                    <a:cubicBezTo>
                      <a:pt x="65" y="30"/>
                      <a:pt x="64" y="31"/>
                      <a:pt x="62" y="32"/>
                    </a:cubicBezTo>
                    <a:cubicBezTo>
                      <a:pt x="62" y="33"/>
                      <a:pt x="61" y="35"/>
                      <a:pt x="59" y="34"/>
                    </a:cubicBezTo>
                    <a:cubicBezTo>
                      <a:pt x="57" y="34"/>
                      <a:pt x="52" y="35"/>
                      <a:pt x="52" y="37"/>
                    </a:cubicBezTo>
                    <a:cubicBezTo>
                      <a:pt x="52" y="38"/>
                      <a:pt x="50" y="39"/>
                      <a:pt x="49" y="39"/>
                    </a:cubicBezTo>
                    <a:cubicBezTo>
                      <a:pt x="48" y="40"/>
                      <a:pt x="48" y="42"/>
                      <a:pt x="50" y="42"/>
                    </a:cubicBezTo>
                    <a:cubicBezTo>
                      <a:pt x="53" y="42"/>
                      <a:pt x="56" y="41"/>
                      <a:pt x="58" y="41"/>
                    </a:cubicBezTo>
                    <a:cubicBezTo>
                      <a:pt x="63" y="40"/>
                      <a:pt x="58" y="43"/>
                      <a:pt x="57" y="44"/>
                    </a:cubicBezTo>
                    <a:cubicBezTo>
                      <a:pt x="57" y="44"/>
                      <a:pt x="56" y="46"/>
                      <a:pt x="58" y="46"/>
                    </a:cubicBezTo>
                    <a:cubicBezTo>
                      <a:pt x="60" y="46"/>
                      <a:pt x="62" y="45"/>
                      <a:pt x="64" y="44"/>
                    </a:cubicBezTo>
                    <a:cubicBezTo>
                      <a:pt x="65" y="44"/>
                      <a:pt x="68" y="42"/>
                      <a:pt x="71" y="42"/>
                    </a:cubicBezTo>
                    <a:cubicBezTo>
                      <a:pt x="69" y="44"/>
                      <a:pt x="67" y="45"/>
                      <a:pt x="64" y="46"/>
                    </a:cubicBezTo>
                    <a:cubicBezTo>
                      <a:pt x="63" y="46"/>
                      <a:pt x="62" y="47"/>
                      <a:pt x="62" y="48"/>
                    </a:cubicBezTo>
                    <a:cubicBezTo>
                      <a:pt x="62" y="49"/>
                      <a:pt x="64" y="49"/>
                      <a:pt x="63" y="50"/>
                    </a:cubicBezTo>
                    <a:cubicBezTo>
                      <a:pt x="63" y="51"/>
                      <a:pt x="62" y="51"/>
                      <a:pt x="61" y="51"/>
                    </a:cubicBezTo>
                    <a:cubicBezTo>
                      <a:pt x="60" y="52"/>
                      <a:pt x="60" y="52"/>
                      <a:pt x="59" y="53"/>
                    </a:cubicBezTo>
                    <a:cubicBezTo>
                      <a:pt x="57" y="55"/>
                      <a:pt x="60" y="56"/>
                      <a:pt x="63" y="56"/>
                    </a:cubicBezTo>
                    <a:cubicBezTo>
                      <a:pt x="66" y="57"/>
                      <a:pt x="68" y="55"/>
                      <a:pt x="71" y="55"/>
                    </a:cubicBezTo>
                    <a:cubicBezTo>
                      <a:pt x="75" y="54"/>
                      <a:pt x="78" y="54"/>
                      <a:pt x="81" y="53"/>
                    </a:cubicBezTo>
                    <a:cubicBezTo>
                      <a:pt x="84" y="52"/>
                      <a:pt x="87" y="51"/>
                      <a:pt x="89" y="49"/>
                    </a:cubicBezTo>
                    <a:cubicBezTo>
                      <a:pt x="90" y="49"/>
                      <a:pt x="91" y="48"/>
                      <a:pt x="93" y="48"/>
                    </a:cubicBezTo>
                    <a:cubicBezTo>
                      <a:pt x="94" y="48"/>
                      <a:pt x="94" y="49"/>
                      <a:pt x="93" y="49"/>
                    </a:cubicBezTo>
                    <a:cubicBezTo>
                      <a:pt x="89" y="51"/>
                      <a:pt x="87" y="53"/>
                      <a:pt x="83" y="55"/>
                    </a:cubicBezTo>
                    <a:cubicBezTo>
                      <a:pt x="78" y="56"/>
                      <a:pt x="73" y="55"/>
                      <a:pt x="68" y="57"/>
                    </a:cubicBezTo>
                    <a:cubicBezTo>
                      <a:pt x="64" y="58"/>
                      <a:pt x="63" y="59"/>
                      <a:pt x="67" y="60"/>
                    </a:cubicBezTo>
                    <a:cubicBezTo>
                      <a:pt x="69" y="61"/>
                      <a:pt x="75" y="64"/>
                      <a:pt x="78" y="62"/>
                    </a:cubicBezTo>
                    <a:cubicBezTo>
                      <a:pt x="80" y="60"/>
                      <a:pt x="81" y="58"/>
                      <a:pt x="84" y="57"/>
                    </a:cubicBezTo>
                    <a:cubicBezTo>
                      <a:pt x="89" y="55"/>
                      <a:pt x="93" y="53"/>
                      <a:pt x="99" y="53"/>
                    </a:cubicBezTo>
                    <a:cubicBezTo>
                      <a:pt x="101" y="53"/>
                      <a:pt x="108" y="52"/>
                      <a:pt x="103" y="54"/>
                    </a:cubicBezTo>
                    <a:cubicBezTo>
                      <a:pt x="98" y="55"/>
                      <a:pt x="93" y="56"/>
                      <a:pt x="89" y="58"/>
                    </a:cubicBezTo>
                    <a:cubicBezTo>
                      <a:pt x="87" y="59"/>
                      <a:pt x="85" y="60"/>
                      <a:pt x="85" y="62"/>
                    </a:cubicBezTo>
                    <a:cubicBezTo>
                      <a:pt x="85" y="63"/>
                      <a:pt x="83" y="65"/>
                      <a:pt x="85" y="66"/>
                    </a:cubicBezTo>
                    <a:cubicBezTo>
                      <a:pt x="87" y="68"/>
                      <a:pt x="94" y="67"/>
                      <a:pt x="96" y="66"/>
                    </a:cubicBezTo>
                    <a:cubicBezTo>
                      <a:pt x="97" y="65"/>
                      <a:pt x="101" y="61"/>
                      <a:pt x="103" y="62"/>
                    </a:cubicBezTo>
                    <a:cubicBezTo>
                      <a:pt x="105" y="63"/>
                      <a:pt x="101" y="65"/>
                      <a:pt x="104" y="66"/>
                    </a:cubicBezTo>
                    <a:cubicBezTo>
                      <a:pt x="107" y="66"/>
                      <a:pt x="109" y="65"/>
                      <a:pt x="111" y="64"/>
                    </a:cubicBezTo>
                    <a:cubicBezTo>
                      <a:pt x="116" y="63"/>
                      <a:pt x="122" y="63"/>
                      <a:pt x="124" y="60"/>
                    </a:cubicBezTo>
                    <a:cubicBezTo>
                      <a:pt x="124" y="59"/>
                      <a:pt x="126" y="58"/>
                      <a:pt x="127" y="57"/>
                    </a:cubicBezTo>
                    <a:cubicBezTo>
                      <a:pt x="128" y="56"/>
                      <a:pt x="127" y="55"/>
                      <a:pt x="127" y="54"/>
                    </a:cubicBezTo>
                    <a:cubicBezTo>
                      <a:pt x="127" y="50"/>
                      <a:pt x="129" y="48"/>
                      <a:pt x="133" y="46"/>
                    </a:cubicBezTo>
                    <a:cubicBezTo>
                      <a:pt x="135" y="45"/>
                      <a:pt x="138" y="43"/>
                      <a:pt x="141" y="43"/>
                    </a:cubicBezTo>
                    <a:cubicBezTo>
                      <a:pt x="143" y="43"/>
                      <a:pt x="143" y="44"/>
                      <a:pt x="143" y="44"/>
                    </a:cubicBezTo>
                    <a:cubicBezTo>
                      <a:pt x="142" y="46"/>
                      <a:pt x="140" y="46"/>
                      <a:pt x="138" y="47"/>
                    </a:cubicBezTo>
                    <a:cubicBezTo>
                      <a:pt x="136" y="48"/>
                      <a:pt x="127" y="55"/>
                      <a:pt x="131" y="56"/>
                    </a:cubicBezTo>
                    <a:cubicBezTo>
                      <a:pt x="134" y="56"/>
                      <a:pt x="137" y="56"/>
                      <a:pt x="139" y="56"/>
                    </a:cubicBezTo>
                    <a:cubicBezTo>
                      <a:pt x="142" y="56"/>
                      <a:pt x="147" y="56"/>
                      <a:pt x="149" y="57"/>
                    </a:cubicBezTo>
                    <a:cubicBezTo>
                      <a:pt x="152" y="58"/>
                      <a:pt x="145" y="59"/>
                      <a:pt x="144" y="59"/>
                    </a:cubicBezTo>
                    <a:cubicBezTo>
                      <a:pt x="139" y="58"/>
                      <a:pt x="136" y="59"/>
                      <a:pt x="131" y="61"/>
                    </a:cubicBezTo>
                    <a:cubicBezTo>
                      <a:pt x="130" y="62"/>
                      <a:pt x="128" y="62"/>
                      <a:pt x="127" y="63"/>
                    </a:cubicBezTo>
                    <a:cubicBezTo>
                      <a:pt x="126" y="64"/>
                      <a:pt x="124" y="65"/>
                      <a:pt x="123" y="66"/>
                    </a:cubicBezTo>
                    <a:cubicBezTo>
                      <a:pt x="121" y="67"/>
                      <a:pt x="118" y="67"/>
                      <a:pt x="116" y="67"/>
                    </a:cubicBezTo>
                    <a:cubicBezTo>
                      <a:pt x="113" y="68"/>
                      <a:pt x="111" y="69"/>
                      <a:pt x="109" y="70"/>
                    </a:cubicBezTo>
                    <a:cubicBezTo>
                      <a:pt x="103" y="72"/>
                      <a:pt x="107" y="74"/>
                      <a:pt x="109" y="76"/>
                    </a:cubicBezTo>
                    <a:cubicBezTo>
                      <a:pt x="110" y="78"/>
                      <a:pt x="112" y="79"/>
                      <a:pt x="113" y="81"/>
                    </a:cubicBezTo>
                    <a:cubicBezTo>
                      <a:pt x="114" y="82"/>
                      <a:pt x="114" y="84"/>
                      <a:pt x="116" y="85"/>
                    </a:cubicBezTo>
                    <a:cubicBezTo>
                      <a:pt x="119" y="86"/>
                      <a:pt x="123" y="88"/>
                      <a:pt x="117" y="87"/>
                    </a:cubicBezTo>
                    <a:cubicBezTo>
                      <a:pt x="115" y="87"/>
                      <a:pt x="114" y="85"/>
                      <a:pt x="112" y="85"/>
                    </a:cubicBezTo>
                    <a:cubicBezTo>
                      <a:pt x="109" y="83"/>
                      <a:pt x="110" y="82"/>
                      <a:pt x="108" y="80"/>
                    </a:cubicBezTo>
                    <a:cubicBezTo>
                      <a:pt x="106" y="78"/>
                      <a:pt x="104" y="75"/>
                      <a:pt x="100" y="73"/>
                    </a:cubicBezTo>
                    <a:cubicBezTo>
                      <a:pt x="95" y="71"/>
                      <a:pt x="89" y="71"/>
                      <a:pt x="84" y="71"/>
                    </a:cubicBezTo>
                    <a:cubicBezTo>
                      <a:pt x="80" y="70"/>
                      <a:pt x="81" y="76"/>
                      <a:pt x="81" y="77"/>
                    </a:cubicBezTo>
                    <a:cubicBezTo>
                      <a:pt x="81" y="79"/>
                      <a:pt x="80" y="82"/>
                      <a:pt x="84" y="83"/>
                    </a:cubicBezTo>
                    <a:cubicBezTo>
                      <a:pt x="86" y="83"/>
                      <a:pt x="87" y="85"/>
                      <a:pt x="88" y="86"/>
                    </a:cubicBezTo>
                    <a:cubicBezTo>
                      <a:pt x="88" y="87"/>
                      <a:pt x="90" y="88"/>
                      <a:pt x="91" y="89"/>
                    </a:cubicBezTo>
                    <a:cubicBezTo>
                      <a:pt x="94" y="91"/>
                      <a:pt x="88" y="89"/>
                      <a:pt x="87" y="88"/>
                    </a:cubicBezTo>
                    <a:cubicBezTo>
                      <a:pt x="84" y="87"/>
                      <a:pt x="80" y="88"/>
                      <a:pt x="77" y="87"/>
                    </a:cubicBezTo>
                    <a:cubicBezTo>
                      <a:pt x="74" y="87"/>
                      <a:pt x="76" y="80"/>
                      <a:pt x="76" y="78"/>
                    </a:cubicBezTo>
                    <a:cubicBezTo>
                      <a:pt x="76" y="77"/>
                      <a:pt x="73" y="77"/>
                      <a:pt x="75" y="75"/>
                    </a:cubicBezTo>
                    <a:cubicBezTo>
                      <a:pt x="76" y="74"/>
                      <a:pt x="75" y="73"/>
                      <a:pt x="75" y="71"/>
                    </a:cubicBezTo>
                    <a:cubicBezTo>
                      <a:pt x="75" y="70"/>
                      <a:pt x="71" y="67"/>
                      <a:pt x="68" y="70"/>
                    </a:cubicBezTo>
                    <a:cubicBezTo>
                      <a:pt x="67" y="72"/>
                      <a:pt x="68" y="74"/>
                      <a:pt x="70" y="75"/>
                    </a:cubicBezTo>
                    <a:cubicBezTo>
                      <a:pt x="71" y="77"/>
                      <a:pt x="70" y="79"/>
                      <a:pt x="67" y="77"/>
                    </a:cubicBezTo>
                    <a:cubicBezTo>
                      <a:pt x="66" y="76"/>
                      <a:pt x="64" y="75"/>
                      <a:pt x="64" y="74"/>
                    </a:cubicBezTo>
                    <a:cubicBezTo>
                      <a:pt x="64" y="72"/>
                      <a:pt x="66" y="71"/>
                      <a:pt x="66" y="70"/>
                    </a:cubicBezTo>
                    <a:cubicBezTo>
                      <a:pt x="67" y="68"/>
                      <a:pt x="65" y="67"/>
                      <a:pt x="64" y="67"/>
                    </a:cubicBezTo>
                    <a:cubicBezTo>
                      <a:pt x="63" y="67"/>
                      <a:pt x="62" y="67"/>
                      <a:pt x="60" y="67"/>
                    </a:cubicBezTo>
                    <a:cubicBezTo>
                      <a:pt x="59" y="66"/>
                      <a:pt x="57" y="67"/>
                      <a:pt x="56" y="67"/>
                    </a:cubicBezTo>
                    <a:cubicBezTo>
                      <a:pt x="53" y="67"/>
                      <a:pt x="53" y="63"/>
                      <a:pt x="52" y="62"/>
                    </a:cubicBezTo>
                    <a:cubicBezTo>
                      <a:pt x="51" y="60"/>
                      <a:pt x="48" y="59"/>
                      <a:pt x="47" y="57"/>
                    </a:cubicBezTo>
                    <a:cubicBezTo>
                      <a:pt x="47" y="54"/>
                      <a:pt x="49" y="52"/>
                      <a:pt x="46" y="50"/>
                    </a:cubicBezTo>
                    <a:cubicBezTo>
                      <a:pt x="43" y="48"/>
                      <a:pt x="41" y="48"/>
                      <a:pt x="36" y="49"/>
                    </a:cubicBezTo>
                    <a:cubicBezTo>
                      <a:pt x="34" y="49"/>
                      <a:pt x="31" y="49"/>
                      <a:pt x="30" y="50"/>
                    </a:cubicBezTo>
                    <a:cubicBezTo>
                      <a:pt x="28" y="51"/>
                      <a:pt x="27" y="53"/>
                      <a:pt x="29" y="53"/>
                    </a:cubicBezTo>
                    <a:cubicBezTo>
                      <a:pt x="31" y="54"/>
                      <a:pt x="42" y="52"/>
                      <a:pt x="40" y="55"/>
                    </a:cubicBezTo>
                    <a:cubicBezTo>
                      <a:pt x="39" y="55"/>
                      <a:pt x="36" y="55"/>
                      <a:pt x="35" y="56"/>
                    </a:cubicBezTo>
                    <a:cubicBezTo>
                      <a:pt x="35" y="57"/>
                      <a:pt x="36" y="59"/>
                      <a:pt x="32" y="58"/>
                    </a:cubicBezTo>
                    <a:cubicBezTo>
                      <a:pt x="27" y="57"/>
                      <a:pt x="22" y="63"/>
                      <a:pt x="25" y="65"/>
                    </a:cubicBezTo>
                    <a:cubicBezTo>
                      <a:pt x="27" y="65"/>
                      <a:pt x="29" y="66"/>
                      <a:pt x="28" y="67"/>
                    </a:cubicBezTo>
                    <a:cubicBezTo>
                      <a:pt x="27" y="69"/>
                      <a:pt x="24" y="67"/>
                      <a:pt x="22" y="67"/>
                    </a:cubicBezTo>
                    <a:cubicBezTo>
                      <a:pt x="19" y="67"/>
                      <a:pt x="19" y="70"/>
                      <a:pt x="20" y="71"/>
                    </a:cubicBezTo>
                    <a:cubicBezTo>
                      <a:pt x="21" y="73"/>
                      <a:pt x="18" y="74"/>
                      <a:pt x="21" y="75"/>
                    </a:cubicBezTo>
                    <a:cubicBezTo>
                      <a:pt x="22" y="75"/>
                      <a:pt x="25" y="76"/>
                      <a:pt x="24" y="77"/>
                    </a:cubicBezTo>
                    <a:cubicBezTo>
                      <a:pt x="24" y="78"/>
                      <a:pt x="20" y="78"/>
                      <a:pt x="19" y="78"/>
                    </a:cubicBezTo>
                    <a:cubicBezTo>
                      <a:pt x="16" y="79"/>
                      <a:pt x="17" y="81"/>
                      <a:pt x="17" y="82"/>
                    </a:cubicBezTo>
                    <a:cubicBezTo>
                      <a:pt x="17" y="84"/>
                      <a:pt x="14" y="85"/>
                      <a:pt x="15" y="87"/>
                    </a:cubicBezTo>
                    <a:cubicBezTo>
                      <a:pt x="15" y="88"/>
                      <a:pt x="18" y="89"/>
                      <a:pt x="20" y="8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2" name="Freeform 89"/>
              <p:cNvSpPr>
                <a:spLocks noChangeArrowheads="1"/>
              </p:cNvSpPr>
              <p:nvPr/>
            </p:nvSpPr>
            <p:spPr bwMode="auto">
              <a:xfrm>
                <a:off x="808038" y="261938"/>
                <a:ext cx="4763" cy="7938"/>
              </a:xfrm>
              <a:custGeom>
                <a:avLst/>
                <a:gdLst>
                  <a:gd name="T0" fmla="*/ 0 w 7"/>
                  <a:gd name="T1" fmla="*/ 2 h 11"/>
                  <a:gd name="T2" fmla="*/ 4 w 7"/>
                  <a:gd name="T3" fmla="*/ 8 h 11"/>
                  <a:gd name="T4" fmla="*/ 4 w 7"/>
                  <a:gd name="T5" fmla="*/ 3 h 11"/>
                  <a:gd name="T6" fmla="*/ 0 w 7"/>
                  <a:gd name="T7" fmla="*/ 2 h 11"/>
                  <a:gd name="T8" fmla="*/ 0 60000 65536"/>
                  <a:gd name="T9" fmla="*/ 0 60000 65536"/>
                  <a:gd name="T10" fmla="*/ 0 60000 65536"/>
                  <a:gd name="T11" fmla="*/ 0 60000 65536"/>
                  <a:gd name="T12" fmla="*/ 0 w 7"/>
                  <a:gd name="T13" fmla="*/ 0 h 11"/>
                  <a:gd name="T14" fmla="*/ 7 w 7"/>
                  <a:gd name="T15" fmla="*/ 11 h 11"/>
                </a:gdLst>
                <a:ahLst/>
                <a:cxnLst>
                  <a:cxn ang="T8">
                    <a:pos x="T0" y="T1"/>
                  </a:cxn>
                  <a:cxn ang="T9">
                    <a:pos x="T2" y="T3"/>
                  </a:cxn>
                  <a:cxn ang="T10">
                    <a:pos x="T4" y="T5"/>
                  </a:cxn>
                  <a:cxn ang="T11">
                    <a:pos x="T6" y="T7"/>
                  </a:cxn>
                </a:cxnLst>
                <a:rect l="T12" t="T13" r="T14" b="T15"/>
                <a:pathLst>
                  <a:path w="7" h="11">
                    <a:moveTo>
                      <a:pt x="0" y="2"/>
                    </a:moveTo>
                    <a:cubicBezTo>
                      <a:pt x="0" y="4"/>
                      <a:pt x="1" y="6"/>
                      <a:pt x="4" y="8"/>
                    </a:cubicBezTo>
                    <a:cubicBezTo>
                      <a:pt x="7" y="11"/>
                      <a:pt x="5" y="4"/>
                      <a:pt x="4" y="3"/>
                    </a:cubicBezTo>
                    <a:cubicBezTo>
                      <a:pt x="3" y="2"/>
                      <a:pt x="0"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3" name="Freeform 90"/>
              <p:cNvSpPr>
                <a:spLocks noChangeArrowheads="1"/>
              </p:cNvSpPr>
              <p:nvPr/>
            </p:nvSpPr>
            <p:spPr bwMode="auto">
              <a:xfrm>
                <a:off x="384175" y="265113"/>
                <a:ext cx="31750" cy="31750"/>
              </a:xfrm>
              <a:custGeom>
                <a:avLst/>
                <a:gdLst>
                  <a:gd name="T0" fmla="*/ 23 w 41"/>
                  <a:gd name="T1" fmla="*/ 1 h 42"/>
                  <a:gd name="T2" fmla="*/ 10 w 41"/>
                  <a:gd name="T3" fmla="*/ 3 h 42"/>
                  <a:gd name="T4" fmla="*/ 14 w 41"/>
                  <a:gd name="T5" fmla="*/ 6 h 42"/>
                  <a:gd name="T6" fmla="*/ 7 w 41"/>
                  <a:gd name="T7" fmla="*/ 10 h 42"/>
                  <a:gd name="T8" fmla="*/ 10 w 41"/>
                  <a:gd name="T9" fmla="*/ 15 h 42"/>
                  <a:gd name="T10" fmla="*/ 2 w 41"/>
                  <a:gd name="T11" fmla="*/ 21 h 42"/>
                  <a:gd name="T12" fmla="*/ 0 w 41"/>
                  <a:gd name="T13" fmla="*/ 29 h 42"/>
                  <a:gd name="T14" fmla="*/ 9 w 41"/>
                  <a:gd name="T15" fmla="*/ 27 h 42"/>
                  <a:gd name="T16" fmla="*/ 18 w 41"/>
                  <a:gd name="T17" fmla="*/ 25 h 42"/>
                  <a:gd name="T18" fmla="*/ 10 w 41"/>
                  <a:gd name="T19" fmla="*/ 32 h 42"/>
                  <a:gd name="T20" fmla="*/ 10 w 41"/>
                  <a:gd name="T21" fmla="*/ 36 h 42"/>
                  <a:gd name="T22" fmla="*/ 14 w 41"/>
                  <a:gd name="T23" fmla="*/ 40 h 42"/>
                  <a:gd name="T24" fmla="*/ 27 w 41"/>
                  <a:gd name="T25" fmla="*/ 37 h 42"/>
                  <a:gd name="T26" fmla="*/ 31 w 41"/>
                  <a:gd name="T27" fmla="*/ 33 h 42"/>
                  <a:gd name="T28" fmla="*/ 34 w 41"/>
                  <a:gd name="T29" fmla="*/ 28 h 42"/>
                  <a:gd name="T30" fmla="*/ 40 w 41"/>
                  <a:gd name="T31" fmla="*/ 24 h 42"/>
                  <a:gd name="T32" fmla="*/ 36 w 41"/>
                  <a:gd name="T33" fmla="*/ 15 h 42"/>
                  <a:gd name="T34" fmla="*/ 34 w 41"/>
                  <a:gd name="T35" fmla="*/ 4 h 42"/>
                  <a:gd name="T36" fmla="*/ 29 w 41"/>
                  <a:gd name="T37" fmla="*/ 2 h 42"/>
                  <a:gd name="T38" fmla="*/ 23 w 41"/>
                  <a:gd name="T39" fmla="*/ 1 h 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1"/>
                  <a:gd name="T61" fmla="*/ 0 h 42"/>
                  <a:gd name="T62" fmla="*/ 41 w 41"/>
                  <a:gd name="T63" fmla="*/ 42 h 4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1" h="42">
                    <a:moveTo>
                      <a:pt x="23" y="1"/>
                    </a:moveTo>
                    <a:cubicBezTo>
                      <a:pt x="19" y="1"/>
                      <a:pt x="14" y="0"/>
                      <a:pt x="10" y="3"/>
                    </a:cubicBezTo>
                    <a:cubicBezTo>
                      <a:pt x="5" y="6"/>
                      <a:pt x="12" y="6"/>
                      <a:pt x="14" y="6"/>
                    </a:cubicBezTo>
                    <a:cubicBezTo>
                      <a:pt x="19" y="8"/>
                      <a:pt x="7" y="10"/>
                      <a:pt x="7" y="10"/>
                    </a:cubicBezTo>
                    <a:cubicBezTo>
                      <a:pt x="2" y="13"/>
                      <a:pt x="10" y="14"/>
                      <a:pt x="10" y="15"/>
                    </a:cubicBezTo>
                    <a:cubicBezTo>
                      <a:pt x="10" y="18"/>
                      <a:pt x="4" y="18"/>
                      <a:pt x="2" y="21"/>
                    </a:cubicBezTo>
                    <a:cubicBezTo>
                      <a:pt x="0" y="23"/>
                      <a:pt x="0" y="27"/>
                      <a:pt x="0" y="29"/>
                    </a:cubicBezTo>
                    <a:cubicBezTo>
                      <a:pt x="0" y="32"/>
                      <a:pt x="7" y="29"/>
                      <a:pt x="9" y="27"/>
                    </a:cubicBezTo>
                    <a:cubicBezTo>
                      <a:pt x="11" y="27"/>
                      <a:pt x="17" y="24"/>
                      <a:pt x="18" y="25"/>
                    </a:cubicBezTo>
                    <a:cubicBezTo>
                      <a:pt x="19" y="27"/>
                      <a:pt x="11" y="31"/>
                      <a:pt x="10" y="32"/>
                    </a:cubicBezTo>
                    <a:cubicBezTo>
                      <a:pt x="9" y="34"/>
                      <a:pt x="9" y="35"/>
                      <a:pt x="10" y="36"/>
                    </a:cubicBezTo>
                    <a:cubicBezTo>
                      <a:pt x="11" y="37"/>
                      <a:pt x="13" y="39"/>
                      <a:pt x="14" y="40"/>
                    </a:cubicBezTo>
                    <a:cubicBezTo>
                      <a:pt x="18" y="42"/>
                      <a:pt x="24" y="40"/>
                      <a:pt x="27" y="37"/>
                    </a:cubicBezTo>
                    <a:cubicBezTo>
                      <a:pt x="28" y="36"/>
                      <a:pt x="30" y="35"/>
                      <a:pt x="31" y="33"/>
                    </a:cubicBezTo>
                    <a:cubicBezTo>
                      <a:pt x="32" y="32"/>
                      <a:pt x="32" y="30"/>
                      <a:pt x="34" y="28"/>
                    </a:cubicBezTo>
                    <a:cubicBezTo>
                      <a:pt x="36" y="26"/>
                      <a:pt x="41" y="27"/>
                      <a:pt x="40" y="24"/>
                    </a:cubicBezTo>
                    <a:cubicBezTo>
                      <a:pt x="38" y="20"/>
                      <a:pt x="35" y="19"/>
                      <a:pt x="36" y="15"/>
                    </a:cubicBezTo>
                    <a:cubicBezTo>
                      <a:pt x="36" y="11"/>
                      <a:pt x="38" y="7"/>
                      <a:pt x="34" y="4"/>
                    </a:cubicBezTo>
                    <a:cubicBezTo>
                      <a:pt x="33" y="3"/>
                      <a:pt x="31" y="3"/>
                      <a:pt x="29" y="2"/>
                    </a:cubicBezTo>
                    <a:cubicBezTo>
                      <a:pt x="27" y="2"/>
                      <a:pt x="26" y="1"/>
                      <a:pt x="2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4" name="Freeform 91"/>
              <p:cNvSpPr>
                <a:spLocks noChangeArrowheads="1"/>
              </p:cNvSpPr>
              <p:nvPr/>
            </p:nvSpPr>
            <p:spPr bwMode="auto">
              <a:xfrm>
                <a:off x="552450" y="155575"/>
                <a:ext cx="280988" cy="377825"/>
              </a:xfrm>
              <a:custGeom>
                <a:avLst/>
                <a:gdLst>
                  <a:gd name="T0" fmla="*/ 66 w 372"/>
                  <a:gd name="T1" fmla="*/ 43 h 500"/>
                  <a:gd name="T2" fmla="*/ 33 w 372"/>
                  <a:gd name="T3" fmla="*/ 60 h 500"/>
                  <a:gd name="T4" fmla="*/ 51 w 372"/>
                  <a:gd name="T5" fmla="*/ 71 h 500"/>
                  <a:gd name="T6" fmla="*/ 25 w 372"/>
                  <a:gd name="T7" fmla="*/ 90 h 500"/>
                  <a:gd name="T8" fmla="*/ 22 w 372"/>
                  <a:gd name="T9" fmla="*/ 122 h 500"/>
                  <a:gd name="T10" fmla="*/ 37 w 372"/>
                  <a:gd name="T11" fmla="*/ 128 h 500"/>
                  <a:gd name="T12" fmla="*/ 31 w 372"/>
                  <a:gd name="T13" fmla="*/ 147 h 500"/>
                  <a:gd name="T14" fmla="*/ 71 w 372"/>
                  <a:gd name="T15" fmla="*/ 158 h 500"/>
                  <a:gd name="T16" fmla="*/ 120 w 372"/>
                  <a:gd name="T17" fmla="*/ 186 h 500"/>
                  <a:gd name="T18" fmla="*/ 149 w 372"/>
                  <a:gd name="T19" fmla="*/ 233 h 500"/>
                  <a:gd name="T20" fmla="*/ 162 w 372"/>
                  <a:gd name="T21" fmla="*/ 262 h 500"/>
                  <a:gd name="T22" fmla="*/ 170 w 372"/>
                  <a:gd name="T23" fmla="*/ 282 h 500"/>
                  <a:gd name="T24" fmla="*/ 180 w 372"/>
                  <a:gd name="T25" fmla="*/ 313 h 500"/>
                  <a:gd name="T26" fmla="*/ 191 w 372"/>
                  <a:gd name="T27" fmla="*/ 334 h 500"/>
                  <a:gd name="T28" fmla="*/ 175 w 372"/>
                  <a:gd name="T29" fmla="*/ 348 h 500"/>
                  <a:gd name="T30" fmla="*/ 190 w 372"/>
                  <a:gd name="T31" fmla="*/ 394 h 500"/>
                  <a:gd name="T32" fmla="*/ 220 w 372"/>
                  <a:gd name="T33" fmla="*/ 468 h 500"/>
                  <a:gd name="T34" fmla="*/ 252 w 372"/>
                  <a:gd name="T35" fmla="*/ 496 h 500"/>
                  <a:gd name="T36" fmla="*/ 271 w 372"/>
                  <a:gd name="T37" fmla="*/ 446 h 500"/>
                  <a:gd name="T38" fmla="*/ 275 w 372"/>
                  <a:gd name="T39" fmla="*/ 405 h 500"/>
                  <a:gd name="T40" fmla="*/ 295 w 372"/>
                  <a:gd name="T41" fmla="*/ 396 h 500"/>
                  <a:gd name="T42" fmla="*/ 320 w 372"/>
                  <a:gd name="T43" fmla="*/ 364 h 500"/>
                  <a:gd name="T44" fmla="*/ 358 w 372"/>
                  <a:gd name="T45" fmla="*/ 346 h 500"/>
                  <a:gd name="T46" fmla="*/ 346 w 372"/>
                  <a:gd name="T47" fmla="*/ 319 h 500"/>
                  <a:gd name="T48" fmla="*/ 334 w 372"/>
                  <a:gd name="T49" fmla="*/ 294 h 500"/>
                  <a:gd name="T50" fmla="*/ 365 w 372"/>
                  <a:gd name="T51" fmla="*/ 325 h 500"/>
                  <a:gd name="T52" fmla="*/ 353 w 372"/>
                  <a:gd name="T53" fmla="*/ 289 h 500"/>
                  <a:gd name="T54" fmla="*/ 343 w 372"/>
                  <a:gd name="T55" fmla="*/ 260 h 500"/>
                  <a:gd name="T56" fmla="*/ 356 w 372"/>
                  <a:gd name="T57" fmla="*/ 247 h 500"/>
                  <a:gd name="T58" fmla="*/ 352 w 372"/>
                  <a:gd name="T59" fmla="*/ 226 h 500"/>
                  <a:gd name="T60" fmla="*/ 340 w 372"/>
                  <a:gd name="T61" fmla="*/ 200 h 500"/>
                  <a:gd name="T62" fmla="*/ 355 w 372"/>
                  <a:gd name="T63" fmla="*/ 193 h 500"/>
                  <a:gd name="T64" fmla="*/ 335 w 372"/>
                  <a:gd name="T65" fmla="*/ 168 h 500"/>
                  <a:gd name="T66" fmla="*/ 332 w 372"/>
                  <a:gd name="T67" fmla="*/ 142 h 500"/>
                  <a:gd name="T68" fmla="*/ 326 w 372"/>
                  <a:gd name="T69" fmla="*/ 120 h 500"/>
                  <a:gd name="T70" fmla="*/ 321 w 372"/>
                  <a:gd name="T71" fmla="*/ 108 h 500"/>
                  <a:gd name="T72" fmla="*/ 337 w 372"/>
                  <a:gd name="T73" fmla="*/ 105 h 500"/>
                  <a:gd name="T74" fmla="*/ 320 w 372"/>
                  <a:gd name="T75" fmla="*/ 75 h 500"/>
                  <a:gd name="T76" fmla="*/ 311 w 372"/>
                  <a:gd name="T77" fmla="*/ 79 h 500"/>
                  <a:gd name="T78" fmla="*/ 299 w 372"/>
                  <a:gd name="T79" fmla="*/ 85 h 500"/>
                  <a:gd name="T80" fmla="*/ 294 w 372"/>
                  <a:gd name="T81" fmla="*/ 83 h 500"/>
                  <a:gd name="T82" fmla="*/ 268 w 372"/>
                  <a:gd name="T83" fmla="*/ 67 h 500"/>
                  <a:gd name="T84" fmla="*/ 230 w 372"/>
                  <a:gd name="T85" fmla="*/ 52 h 500"/>
                  <a:gd name="T86" fmla="*/ 279 w 372"/>
                  <a:gd name="T87" fmla="*/ 54 h 500"/>
                  <a:gd name="T88" fmla="*/ 261 w 372"/>
                  <a:gd name="T89" fmla="*/ 35 h 500"/>
                  <a:gd name="T90" fmla="*/ 211 w 372"/>
                  <a:gd name="T91" fmla="*/ 21 h 500"/>
                  <a:gd name="T92" fmla="*/ 248 w 372"/>
                  <a:gd name="T93" fmla="*/ 23 h 500"/>
                  <a:gd name="T94" fmla="*/ 209 w 372"/>
                  <a:gd name="T95" fmla="*/ 4 h 500"/>
                  <a:gd name="T96" fmla="*/ 185 w 372"/>
                  <a:gd name="T97" fmla="*/ 7 h 500"/>
                  <a:gd name="T98" fmla="*/ 170 w 372"/>
                  <a:gd name="T99" fmla="*/ 9 h 500"/>
                  <a:gd name="T100" fmla="*/ 157 w 372"/>
                  <a:gd name="T101" fmla="*/ 6 h 500"/>
                  <a:gd name="T102" fmla="*/ 154 w 372"/>
                  <a:gd name="T103" fmla="*/ 13 h 500"/>
                  <a:gd name="T104" fmla="*/ 151 w 372"/>
                  <a:gd name="T105" fmla="*/ 14 h 500"/>
                  <a:gd name="T106" fmla="*/ 164 w 372"/>
                  <a:gd name="T107" fmla="*/ 40 h 500"/>
                  <a:gd name="T108" fmla="*/ 132 w 372"/>
                  <a:gd name="T109" fmla="*/ 29 h 500"/>
                  <a:gd name="T110" fmla="*/ 116 w 372"/>
                  <a:gd name="T111" fmla="*/ 23 h 500"/>
                  <a:gd name="T112" fmla="*/ 111 w 372"/>
                  <a:gd name="T113" fmla="*/ 23 h 500"/>
                  <a:gd name="T114" fmla="*/ 78 w 372"/>
                  <a:gd name="T115" fmla="*/ 25 h 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500"/>
                  <a:gd name="T176" fmla="*/ 372 w 372"/>
                  <a:gd name="T177" fmla="*/ 500 h 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500">
                    <a:moveTo>
                      <a:pt x="91" y="36"/>
                    </a:moveTo>
                    <a:cubicBezTo>
                      <a:pt x="89" y="35"/>
                      <a:pt x="88" y="33"/>
                      <a:pt x="86" y="32"/>
                    </a:cubicBezTo>
                    <a:cubicBezTo>
                      <a:pt x="84" y="31"/>
                      <a:pt x="83" y="30"/>
                      <a:pt x="81" y="29"/>
                    </a:cubicBezTo>
                    <a:cubicBezTo>
                      <a:pt x="76" y="28"/>
                      <a:pt x="75" y="25"/>
                      <a:pt x="72" y="23"/>
                    </a:cubicBezTo>
                    <a:cubicBezTo>
                      <a:pt x="69" y="22"/>
                      <a:pt x="66" y="23"/>
                      <a:pt x="64" y="24"/>
                    </a:cubicBezTo>
                    <a:cubicBezTo>
                      <a:pt x="62" y="26"/>
                      <a:pt x="66" y="29"/>
                      <a:pt x="68" y="31"/>
                    </a:cubicBezTo>
                    <a:cubicBezTo>
                      <a:pt x="71" y="33"/>
                      <a:pt x="70" y="35"/>
                      <a:pt x="69" y="37"/>
                    </a:cubicBezTo>
                    <a:cubicBezTo>
                      <a:pt x="68" y="39"/>
                      <a:pt x="71" y="44"/>
                      <a:pt x="66" y="43"/>
                    </a:cubicBezTo>
                    <a:cubicBezTo>
                      <a:pt x="62" y="43"/>
                      <a:pt x="59" y="39"/>
                      <a:pt x="54" y="40"/>
                    </a:cubicBezTo>
                    <a:cubicBezTo>
                      <a:pt x="53" y="40"/>
                      <a:pt x="52" y="41"/>
                      <a:pt x="51" y="42"/>
                    </a:cubicBezTo>
                    <a:cubicBezTo>
                      <a:pt x="49" y="43"/>
                      <a:pt x="48" y="43"/>
                      <a:pt x="47" y="45"/>
                    </a:cubicBezTo>
                    <a:cubicBezTo>
                      <a:pt x="45" y="47"/>
                      <a:pt x="46" y="50"/>
                      <a:pt x="42" y="51"/>
                    </a:cubicBezTo>
                    <a:cubicBezTo>
                      <a:pt x="41" y="51"/>
                      <a:pt x="40" y="50"/>
                      <a:pt x="38" y="50"/>
                    </a:cubicBezTo>
                    <a:cubicBezTo>
                      <a:pt x="37" y="49"/>
                      <a:pt x="38" y="53"/>
                      <a:pt x="38" y="53"/>
                    </a:cubicBezTo>
                    <a:cubicBezTo>
                      <a:pt x="38" y="54"/>
                      <a:pt x="35" y="55"/>
                      <a:pt x="35" y="56"/>
                    </a:cubicBezTo>
                    <a:cubicBezTo>
                      <a:pt x="33" y="57"/>
                      <a:pt x="33" y="59"/>
                      <a:pt x="33" y="60"/>
                    </a:cubicBezTo>
                    <a:cubicBezTo>
                      <a:pt x="33" y="61"/>
                      <a:pt x="33" y="62"/>
                      <a:pt x="34" y="64"/>
                    </a:cubicBezTo>
                    <a:cubicBezTo>
                      <a:pt x="35" y="65"/>
                      <a:pt x="38" y="64"/>
                      <a:pt x="40" y="65"/>
                    </a:cubicBezTo>
                    <a:cubicBezTo>
                      <a:pt x="42" y="66"/>
                      <a:pt x="44" y="67"/>
                      <a:pt x="46" y="67"/>
                    </a:cubicBezTo>
                    <a:cubicBezTo>
                      <a:pt x="47" y="67"/>
                      <a:pt x="46" y="66"/>
                      <a:pt x="47" y="66"/>
                    </a:cubicBezTo>
                    <a:cubicBezTo>
                      <a:pt x="49" y="66"/>
                      <a:pt x="51" y="66"/>
                      <a:pt x="52" y="67"/>
                    </a:cubicBezTo>
                    <a:cubicBezTo>
                      <a:pt x="53" y="67"/>
                      <a:pt x="52" y="68"/>
                      <a:pt x="51" y="68"/>
                    </a:cubicBezTo>
                    <a:cubicBezTo>
                      <a:pt x="51" y="68"/>
                      <a:pt x="52" y="69"/>
                      <a:pt x="53" y="69"/>
                    </a:cubicBezTo>
                    <a:cubicBezTo>
                      <a:pt x="56" y="71"/>
                      <a:pt x="53" y="71"/>
                      <a:pt x="51" y="71"/>
                    </a:cubicBezTo>
                    <a:cubicBezTo>
                      <a:pt x="46" y="72"/>
                      <a:pt x="52" y="74"/>
                      <a:pt x="53" y="76"/>
                    </a:cubicBezTo>
                    <a:cubicBezTo>
                      <a:pt x="56" y="78"/>
                      <a:pt x="54" y="81"/>
                      <a:pt x="51" y="82"/>
                    </a:cubicBezTo>
                    <a:cubicBezTo>
                      <a:pt x="47" y="83"/>
                      <a:pt x="47" y="87"/>
                      <a:pt x="43" y="87"/>
                    </a:cubicBezTo>
                    <a:cubicBezTo>
                      <a:pt x="42" y="87"/>
                      <a:pt x="41" y="87"/>
                      <a:pt x="40" y="87"/>
                    </a:cubicBezTo>
                    <a:cubicBezTo>
                      <a:pt x="39" y="86"/>
                      <a:pt x="39" y="86"/>
                      <a:pt x="38" y="86"/>
                    </a:cubicBezTo>
                    <a:cubicBezTo>
                      <a:pt x="37" y="86"/>
                      <a:pt x="36" y="87"/>
                      <a:pt x="35" y="87"/>
                    </a:cubicBezTo>
                    <a:cubicBezTo>
                      <a:pt x="34" y="88"/>
                      <a:pt x="31" y="87"/>
                      <a:pt x="29" y="87"/>
                    </a:cubicBezTo>
                    <a:cubicBezTo>
                      <a:pt x="26" y="87"/>
                      <a:pt x="27" y="89"/>
                      <a:pt x="25" y="90"/>
                    </a:cubicBezTo>
                    <a:cubicBezTo>
                      <a:pt x="23" y="91"/>
                      <a:pt x="22" y="92"/>
                      <a:pt x="21" y="92"/>
                    </a:cubicBezTo>
                    <a:cubicBezTo>
                      <a:pt x="19" y="93"/>
                      <a:pt x="16" y="94"/>
                      <a:pt x="14" y="94"/>
                    </a:cubicBezTo>
                    <a:cubicBezTo>
                      <a:pt x="10" y="96"/>
                      <a:pt x="5" y="96"/>
                      <a:pt x="1" y="99"/>
                    </a:cubicBezTo>
                    <a:cubicBezTo>
                      <a:pt x="0" y="99"/>
                      <a:pt x="0" y="102"/>
                      <a:pt x="0" y="103"/>
                    </a:cubicBezTo>
                    <a:cubicBezTo>
                      <a:pt x="0" y="105"/>
                      <a:pt x="1" y="106"/>
                      <a:pt x="2" y="108"/>
                    </a:cubicBezTo>
                    <a:cubicBezTo>
                      <a:pt x="4" y="111"/>
                      <a:pt x="5" y="113"/>
                      <a:pt x="10" y="115"/>
                    </a:cubicBezTo>
                    <a:cubicBezTo>
                      <a:pt x="14" y="116"/>
                      <a:pt x="21" y="115"/>
                      <a:pt x="23" y="119"/>
                    </a:cubicBezTo>
                    <a:cubicBezTo>
                      <a:pt x="23" y="120"/>
                      <a:pt x="22" y="121"/>
                      <a:pt x="22" y="122"/>
                    </a:cubicBezTo>
                    <a:cubicBezTo>
                      <a:pt x="22" y="124"/>
                      <a:pt x="26" y="124"/>
                      <a:pt x="28" y="125"/>
                    </a:cubicBezTo>
                    <a:cubicBezTo>
                      <a:pt x="30" y="125"/>
                      <a:pt x="32" y="125"/>
                      <a:pt x="33" y="124"/>
                    </a:cubicBezTo>
                    <a:cubicBezTo>
                      <a:pt x="33" y="123"/>
                      <a:pt x="34" y="122"/>
                      <a:pt x="35" y="122"/>
                    </a:cubicBezTo>
                    <a:cubicBezTo>
                      <a:pt x="37" y="121"/>
                      <a:pt x="39" y="122"/>
                      <a:pt x="40" y="123"/>
                    </a:cubicBezTo>
                    <a:cubicBezTo>
                      <a:pt x="43" y="124"/>
                      <a:pt x="43" y="121"/>
                      <a:pt x="44" y="120"/>
                    </a:cubicBezTo>
                    <a:cubicBezTo>
                      <a:pt x="46" y="118"/>
                      <a:pt x="52" y="122"/>
                      <a:pt x="53" y="124"/>
                    </a:cubicBezTo>
                    <a:cubicBezTo>
                      <a:pt x="56" y="129"/>
                      <a:pt x="48" y="125"/>
                      <a:pt x="48" y="128"/>
                    </a:cubicBezTo>
                    <a:cubicBezTo>
                      <a:pt x="49" y="132"/>
                      <a:pt x="39" y="127"/>
                      <a:pt x="37" y="128"/>
                    </a:cubicBezTo>
                    <a:cubicBezTo>
                      <a:pt x="34" y="128"/>
                      <a:pt x="33" y="132"/>
                      <a:pt x="29" y="131"/>
                    </a:cubicBezTo>
                    <a:cubicBezTo>
                      <a:pt x="28" y="130"/>
                      <a:pt x="25" y="128"/>
                      <a:pt x="24" y="129"/>
                    </a:cubicBezTo>
                    <a:cubicBezTo>
                      <a:pt x="22" y="130"/>
                      <a:pt x="20" y="129"/>
                      <a:pt x="18" y="130"/>
                    </a:cubicBezTo>
                    <a:cubicBezTo>
                      <a:pt x="14" y="131"/>
                      <a:pt x="12" y="135"/>
                      <a:pt x="15" y="137"/>
                    </a:cubicBezTo>
                    <a:cubicBezTo>
                      <a:pt x="18" y="139"/>
                      <a:pt x="22" y="138"/>
                      <a:pt x="25" y="140"/>
                    </a:cubicBezTo>
                    <a:cubicBezTo>
                      <a:pt x="27" y="141"/>
                      <a:pt x="29" y="143"/>
                      <a:pt x="32" y="143"/>
                    </a:cubicBezTo>
                    <a:cubicBezTo>
                      <a:pt x="33" y="142"/>
                      <a:pt x="38" y="142"/>
                      <a:pt x="39" y="144"/>
                    </a:cubicBezTo>
                    <a:cubicBezTo>
                      <a:pt x="41" y="147"/>
                      <a:pt x="34" y="147"/>
                      <a:pt x="31" y="147"/>
                    </a:cubicBezTo>
                    <a:cubicBezTo>
                      <a:pt x="29" y="148"/>
                      <a:pt x="22" y="150"/>
                      <a:pt x="27" y="151"/>
                    </a:cubicBezTo>
                    <a:cubicBezTo>
                      <a:pt x="29" y="152"/>
                      <a:pt x="32" y="152"/>
                      <a:pt x="34" y="153"/>
                    </a:cubicBezTo>
                    <a:cubicBezTo>
                      <a:pt x="36" y="154"/>
                      <a:pt x="36" y="156"/>
                      <a:pt x="39" y="157"/>
                    </a:cubicBezTo>
                    <a:cubicBezTo>
                      <a:pt x="41" y="158"/>
                      <a:pt x="44" y="158"/>
                      <a:pt x="46" y="159"/>
                    </a:cubicBezTo>
                    <a:cubicBezTo>
                      <a:pt x="49" y="159"/>
                      <a:pt x="51" y="161"/>
                      <a:pt x="54" y="161"/>
                    </a:cubicBezTo>
                    <a:cubicBezTo>
                      <a:pt x="54" y="160"/>
                      <a:pt x="53" y="155"/>
                      <a:pt x="56" y="156"/>
                    </a:cubicBezTo>
                    <a:cubicBezTo>
                      <a:pt x="58" y="157"/>
                      <a:pt x="60" y="159"/>
                      <a:pt x="62" y="159"/>
                    </a:cubicBezTo>
                    <a:cubicBezTo>
                      <a:pt x="62" y="155"/>
                      <a:pt x="66" y="156"/>
                      <a:pt x="71" y="158"/>
                    </a:cubicBezTo>
                    <a:cubicBezTo>
                      <a:pt x="72" y="158"/>
                      <a:pt x="77" y="160"/>
                      <a:pt x="77" y="158"/>
                    </a:cubicBezTo>
                    <a:cubicBezTo>
                      <a:pt x="76" y="157"/>
                      <a:pt x="74" y="155"/>
                      <a:pt x="75" y="154"/>
                    </a:cubicBezTo>
                    <a:cubicBezTo>
                      <a:pt x="76" y="154"/>
                      <a:pt x="80" y="156"/>
                      <a:pt x="82" y="156"/>
                    </a:cubicBezTo>
                    <a:cubicBezTo>
                      <a:pt x="84" y="157"/>
                      <a:pt x="87" y="159"/>
                      <a:pt x="89" y="160"/>
                    </a:cubicBezTo>
                    <a:cubicBezTo>
                      <a:pt x="92" y="161"/>
                      <a:pt x="95" y="161"/>
                      <a:pt x="97" y="163"/>
                    </a:cubicBezTo>
                    <a:cubicBezTo>
                      <a:pt x="101" y="164"/>
                      <a:pt x="104" y="166"/>
                      <a:pt x="108" y="168"/>
                    </a:cubicBezTo>
                    <a:cubicBezTo>
                      <a:pt x="113" y="170"/>
                      <a:pt x="116" y="176"/>
                      <a:pt x="118" y="180"/>
                    </a:cubicBezTo>
                    <a:cubicBezTo>
                      <a:pt x="118" y="182"/>
                      <a:pt x="119" y="184"/>
                      <a:pt x="120" y="186"/>
                    </a:cubicBezTo>
                    <a:cubicBezTo>
                      <a:pt x="122" y="188"/>
                      <a:pt x="125" y="190"/>
                      <a:pt x="126" y="192"/>
                    </a:cubicBezTo>
                    <a:cubicBezTo>
                      <a:pt x="127" y="193"/>
                      <a:pt x="129" y="196"/>
                      <a:pt x="130" y="197"/>
                    </a:cubicBezTo>
                    <a:cubicBezTo>
                      <a:pt x="133" y="198"/>
                      <a:pt x="134" y="199"/>
                      <a:pt x="134" y="201"/>
                    </a:cubicBezTo>
                    <a:cubicBezTo>
                      <a:pt x="136" y="203"/>
                      <a:pt x="136" y="205"/>
                      <a:pt x="137" y="208"/>
                    </a:cubicBezTo>
                    <a:cubicBezTo>
                      <a:pt x="138" y="210"/>
                      <a:pt x="139" y="213"/>
                      <a:pt x="138" y="216"/>
                    </a:cubicBezTo>
                    <a:cubicBezTo>
                      <a:pt x="138" y="218"/>
                      <a:pt x="136" y="219"/>
                      <a:pt x="140" y="220"/>
                    </a:cubicBezTo>
                    <a:cubicBezTo>
                      <a:pt x="142" y="221"/>
                      <a:pt x="145" y="223"/>
                      <a:pt x="146" y="226"/>
                    </a:cubicBezTo>
                    <a:cubicBezTo>
                      <a:pt x="147" y="228"/>
                      <a:pt x="143" y="232"/>
                      <a:pt x="149" y="233"/>
                    </a:cubicBezTo>
                    <a:cubicBezTo>
                      <a:pt x="152" y="234"/>
                      <a:pt x="153" y="235"/>
                      <a:pt x="151" y="238"/>
                    </a:cubicBezTo>
                    <a:cubicBezTo>
                      <a:pt x="150" y="239"/>
                      <a:pt x="148" y="239"/>
                      <a:pt x="147" y="241"/>
                    </a:cubicBezTo>
                    <a:cubicBezTo>
                      <a:pt x="147" y="242"/>
                      <a:pt x="150" y="245"/>
                      <a:pt x="151" y="246"/>
                    </a:cubicBezTo>
                    <a:cubicBezTo>
                      <a:pt x="153" y="250"/>
                      <a:pt x="147" y="249"/>
                      <a:pt x="149" y="254"/>
                    </a:cubicBezTo>
                    <a:cubicBezTo>
                      <a:pt x="149" y="256"/>
                      <a:pt x="151" y="257"/>
                      <a:pt x="151" y="260"/>
                    </a:cubicBezTo>
                    <a:cubicBezTo>
                      <a:pt x="152" y="262"/>
                      <a:pt x="150" y="264"/>
                      <a:pt x="153" y="266"/>
                    </a:cubicBezTo>
                    <a:cubicBezTo>
                      <a:pt x="157" y="270"/>
                      <a:pt x="161" y="270"/>
                      <a:pt x="161" y="266"/>
                    </a:cubicBezTo>
                    <a:cubicBezTo>
                      <a:pt x="161" y="264"/>
                      <a:pt x="160" y="262"/>
                      <a:pt x="162" y="262"/>
                    </a:cubicBezTo>
                    <a:cubicBezTo>
                      <a:pt x="163" y="261"/>
                      <a:pt x="166" y="261"/>
                      <a:pt x="168" y="262"/>
                    </a:cubicBezTo>
                    <a:cubicBezTo>
                      <a:pt x="171" y="263"/>
                      <a:pt x="168" y="266"/>
                      <a:pt x="169" y="268"/>
                    </a:cubicBezTo>
                    <a:cubicBezTo>
                      <a:pt x="169" y="270"/>
                      <a:pt x="173" y="269"/>
                      <a:pt x="174" y="269"/>
                    </a:cubicBezTo>
                    <a:cubicBezTo>
                      <a:pt x="177" y="270"/>
                      <a:pt x="177" y="272"/>
                      <a:pt x="177" y="274"/>
                    </a:cubicBezTo>
                    <a:cubicBezTo>
                      <a:pt x="178" y="276"/>
                      <a:pt x="179" y="277"/>
                      <a:pt x="182" y="278"/>
                    </a:cubicBezTo>
                    <a:cubicBezTo>
                      <a:pt x="184" y="279"/>
                      <a:pt x="185" y="281"/>
                      <a:pt x="186" y="284"/>
                    </a:cubicBezTo>
                    <a:cubicBezTo>
                      <a:pt x="188" y="291"/>
                      <a:pt x="182" y="286"/>
                      <a:pt x="178" y="285"/>
                    </a:cubicBezTo>
                    <a:cubicBezTo>
                      <a:pt x="175" y="284"/>
                      <a:pt x="173" y="284"/>
                      <a:pt x="170" y="282"/>
                    </a:cubicBezTo>
                    <a:cubicBezTo>
                      <a:pt x="168" y="281"/>
                      <a:pt x="166" y="279"/>
                      <a:pt x="164" y="279"/>
                    </a:cubicBezTo>
                    <a:cubicBezTo>
                      <a:pt x="158" y="278"/>
                      <a:pt x="164" y="287"/>
                      <a:pt x="164" y="290"/>
                    </a:cubicBezTo>
                    <a:cubicBezTo>
                      <a:pt x="164" y="292"/>
                      <a:pt x="162" y="293"/>
                      <a:pt x="161" y="294"/>
                    </a:cubicBezTo>
                    <a:cubicBezTo>
                      <a:pt x="160" y="296"/>
                      <a:pt x="160" y="299"/>
                      <a:pt x="160" y="301"/>
                    </a:cubicBezTo>
                    <a:cubicBezTo>
                      <a:pt x="160" y="303"/>
                      <a:pt x="161" y="307"/>
                      <a:pt x="164" y="307"/>
                    </a:cubicBezTo>
                    <a:cubicBezTo>
                      <a:pt x="168" y="308"/>
                      <a:pt x="165" y="310"/>
                      <a:pt x="167" y="312"/>
                    </a:cubicBezTo>
                    <a:cubicBezTo>
                      <a:pt x="169" y="315"/>
                      <a:pt x="170" y="314"/>
                      <a:pt x="173" y="313"/>
                    </a:cubicBezTo>
                    <a:cubicBezTo>
                      <a:pt x="175" y="313"/>
                      <a:pt x="178" y="313"/>
                      <a:pt x="180" y="313"/>
                    </a:cubicBezTo>
                    <a:cubicBezTo>
                      <a:pt x="186" y="312"/>
                      <a:pt x="182" y="307"/>
                      <a:pt x="179" y="304"/>
                    </a:cubicBezTo>
                    <a:cubicBezTo>
                      <a:pt x="173" y="299"/>
                      <a:pt x="182" y="300"/>
                      <a:pt x="184" y="300"/>
                    </a:cubicBezTo>
                    <a:cubicBezTo>
                      <a:pt x="189" y="298"/>
                      <a:pt x="193" y="303"/>
                      <a:pt x="193" y="307"/>
                    </a:cubicBezTo>
                    <a:cubicBezTo>
                      <a:pt x="194" y="310"/>
                      <a:pt x="193" y="313"/>
                      <a:pt x="192" y="315"/>
                    </a:cubicBezTo>
                    <a:cubicBezTo>
                      <a:pt x="192" y="317"/>
                      <a:pt x="192" y="321"/>
                      <a:pt x="190" y="322"/>
                    </a:cubicBezTo>
                    <a:cubicBezTo>
                      <a:pt x="186" y="323"/>
                      <a:pt x="193" y="330"/>
                      <a:pt x="187" y="330"/>
                    </a:cubicBezTo>
                    <a:cubicBezTo>
                      <a:pt x="185" y="330"/>
                      <a:pt x="178" y="331"/>
                      <a:pt x="181" y="335"/>
                    </a:cubicBezTo>
                    <a:cubicBezTo>
                      <a:pt x="183" y="337"/>
                      <a:pt x="188" y="333"/>
                      <a:pt x="191" y="334"/>
                    </a:cubicBezTo>
                    <a:cubicBezTo>
                      <a:pt x="193" y="335"/>
                      <a:pt x="192" y="338"/>
                      <a:pt x="194" y="339"/>
                    </a:cubicBezTo>
                    <a:cubicBezTo>
                      <a:pt x="195" y="340"/>
                      <a:pt x="196" y="340"/>
                      <a:pt x="197" y="341"/>
                    </a:cubicBezTo>
                    <a:cubicBezTo>
                      <a:pt x="198" y="343"/>
                      <a:pt x="199" y="344"/>
                      <a:pt x="197" y="344"/>
                    </a:cubicBezTo>
                    <a:cubicBezTo>
                      <a:pt x="195" y="344"/>
                      <a:pt x="194" y="341"/>
                      <a:pt x="192" y="340"/>
                    </a:cubicBezTo>
                    <a:cubicBezTo>
                      <a:pt x="189" y="340"/>
                      <a:pt x="186" y="341"/>
                      <a:pt x="184" y="339"/>
                    </a:cubicBezTo>
                    <a:cubicBezTo>
                      <a:pt x="181" y="338"/>
                      <a:pt x="180" y="338"/>
                      <a:pt x="178" y="340"/>
                    </a:cubicBezTo>
                    <a:cubicBezTo>
                      <a:pt x="177" y="341"/>
                      <a:pt x="175" y="341"/>
                      <a:pt x="173" y="343"/>
                    </a:cubicBezTo>
                    <a:cubicBezTo>
                      <a:pt x="171" y="344"/>
                      <a:pt x="173" y="347"/>
                      <a:pt x="175" y="348"/>
                    </a:cubicBezTo>
                    <a:cubicBezTo>
                      <a:pt x="176" y="350"/>
                      <a:pt x="175" y="352"/>
                      <a:pt x="177" y="354"/>
                    </a:cubicBezTo>
                    <a:cubicBezTo>
                      <a:pt x="178" y="356"/>
                      <a:pt x="177" y="357"/>
                      <a:pt x="175" y="357"/>
                    </a:cubicBezTo>
                    <a:cubicBezTo>
                      <a:pt x="173" y="356"/>
                      <a:pt x="174" y="358"/>
                      <a:pt x="175" y="359"/>
                    </a:cubicBezTo>
                    <a:cubicBezTo>
                      <a:pt x="176" y="361"/>
                      <a:pt x="179" y="363"/>
                      <a:pt x="182" y="363"/>
                    </a:cubicBezTo>
                    <a:cubicBezTo>
                      <a:pt x="182" y="365"/>
                      <a:pt x="180" y="366"/>
                      <a:pt x="180" y="368"/>
                    </a:cubicBezTo>
                    <a:cubicBezTo>
                      <a:pt x="179" y="371"/>
                      <a:pt x="178" y="373"/>
                      <a:pt x="180" y="376"/>
                    </a:cubicBezTo>
                    <a:cubicBezTo>
                      <a:pt x="182" y="379"/>
                      <a:pt x="184" y="382"/>
                      <a:pt x="186" y="385"/>
                    </a:cubicBezTo>
                    <a:cubicBezTo>
                      <a:pt x="189" y="388"/>
                      <a:pt x="189" y="390"/>
                      <a:pt x="190" y="394"/>
                    </a:cubicBezTo>
                    <a:cubicBezTo>
                      <a:pt x="191" y="397"/>
                      <a:pt x="192" y="401"/>
                      <a:pt x="193" y="405"/>
                    </a:cubicBezTo>
                    <a:cubicBezTo>
                      <a:pt x="193" y="408"/>
                      <a:pt x="192" y="411"/>
                      <a:pt x="193" y="414"/>
                    </a:cubicBezTo>
                    <a:cubicBezTo>
                      <a:pt x="195" y="416"/>
                      <a:pt x="196" y="413"/>
                      <a:pt x="197" y="412"/>
                    </a:cubicBezTo>
                    <a:cubicBezTo>
                      <a:pt x="198" y="410"/>
                      <a:pt x="199" y="407"/>
                      <a:pt x="202" y="407"/>
                    </a:cubicBezTo>
                    <a:cubicBezTo>
                      <a:pt x="207" y="408"/>
                      <a:pt x="200" y="417"/>
                      <a:pt x="200" y="420"/>
                    </a:cubicBezTo>
                    <a:cubicBezTo>
                      <a:pt x="199" y="428"/>
                      <a:pt x="205" y="433"/>
                      <a:pt x="208" y="440"/>
                    </a:cubicBezTo>
                    <a:cubicBezTo>
                      <a:pt x="211" y="444"/>
                      <a:pt x="211" y="450"/>
                      <a:pt x="213" y="455"/>
                    </a:cubicBezTo>
                    <a:cubicBezTo>
                      <a:pt x="215" y="460"/>
                      <a:pt x="219" y="463"/>
                      <a:pt x="220" y="468"/>
                    </a:cubicBezTo>
                    <a:cubicBezTo>
                      <a:pt x="221" y="470"/>
                      <a:pt x="223" y="472"/>
                      <a:pt x="225" y="473"/>
                    </a:cubicBezTo>
                    <a:cubicBezTo>
                      <a:pt x="227" y="474"/>
                      <a:pt x="230" y="475"/>
                      <a:pt x="230" y="478"/>
                    </a:cubicBezTo>
                    <a:cubicBezTo>
                      <a:pt x="230" y="478"/>
                      <a:pt x="230" y="485"/>
                      <a:pt x="231" y="483"/>
                    </a:cubicBezTo>
                    <a:cubicBezTo>
                      <a:pt x="233" y="481"/>
                      <a:pt x="232" y="478"/>
                      <a:pt x="236" y="479"/>
                    </a:cubicBezTo>
                    <a:cubicBezTo>
                      <a:pt x="238" y="479"/>
                      <a:pt x="241" y="479"/>
                      <a:pt x="242" y="481"/>
                    </a:cubicBezTo>
                    <a:cubicBezTo>
                      <a:pt x="243" y="484"/>
                      <a:pt x="243" y="485"/>
                      <a:pt x="245" y="486"/>
                    </a:cubicBezTo>
                    <a:cubicBezTo>
                      <a:pt x="246" y="487"/>
                      <a:pt x="250" y="487"/>
                      <a:pt x="250" y="489"/>
                    </a:cubicBezTo>
                    <a:cubicBezTo>
                      <a:pt x="251" y="492"/>
                      <a:pt x="249" y="494"/>
                      <a:pt x="252" y="496"/>
                    </a:cubicBezTo>
                    <a:cubicBezTo>
                      <a:pt x="254" y="499"/>
                      <a:pt x="255" y="495"/>
                      <a:pt x="256" y="494"/>
                    </a:cubicBezTo>
                    <a:cubicBezTo>
                      <a:pt x="258" y="492"/>
                      <a:pt x="260" y="493"/>
                      <a:pt x="262" y="495"/>
                    </a:cubicBezTo>
                    <a:cubicBezTo>
                      <a:pt x="267" y="500"/>
                      <a:pt x="265" y="485"/>
                      <a:pt x="265" y="482"/>
                    </a:cubicBezTo>
                    <a:cubicBezTo>
                      <a:pt x="265" y="479"/>
                      <a:pt x="265" y="476"/>
                      <a:pt x="267" y="474"/>
                    </a:cubicBezTo>
                    <a:cubicBezTo>
                      <a:pt x="268" y="471"/>
                      <a:pt x="270" y="470"/>
                      <a:pt x="269" y="467"/>
                    </a:cubicBezTo>
                    <a:cubicBezTo>
                      <a:pt x="268" y="464"/>
                      <a:pt x="268" y="461"/>
                      <a:pt x="267" y="458"/>
                    </a:cubicBezTo>
                    <a:cubicBezTo>
                      <a:pt x="267" y="455"/>
                      <a:pt x="264" y="453"/>
                      <a:pt x="265" y="450"/>
                    </a:cubicBezTo>
                    <a:cubicBezTo>
                      <a:pt x="266" y="447"/>
                      <a:pt x="272" y="450"/>
                      <a:pt x="271" y="446"/>
                    </a:cubicBezTo>
                    <a:cubicBezTo>
                      <a:pt x="271" y="443"/>
                      <a:pt x="271" y="440"/>
                      <a:pt x="272" y="439"/>
                    </a:cubicBezTo>
                    <a:cubicBezTo>
                      <a:pt x="274" y="438"/>
                      <a:pt x="275" y="436"/>
                      <a:pt x="276" y="433"/>
                    </a:cubicBezTo>
                    <a:cubicBezTo>
                      <a:pt x="276" y="430"/>
                      <a:pt x="277" y="427"/>
                      <a:pt x="274" y="425"/>
                    </a:cubicBezTo>
                    <a:cubicBezTo>
                      <a:pt x="273" y="423"/>
                      <a:pt x="272" y="420"/>
                      <a:pt x="274" y="419"/>
                    </a:cubicBezTo>
                    <a:cubicBezTo>
                      <a:pt x="279" y="418"/>
                      <a:pt x="274" y="415"/>
                      <a:pt x="272" y="414"/>
                    </a:cubicBezTo>
                    <a:cubicBezTo>
                      <a:pt x="268" y="410"/>
                      <a:pt x="272" y="408"/>
                      <a:pt x="274" y="408"/>
                    </a:cubicBezTo>
                    <a:cubicBezTo>
                      <a:pt x="275" y="408"/>
                      <a:pt x="277" y="409"/>
                      <a:pt x="278" y="408"/>
                    </a:cubicBezTo>
                    <a:cubicBezTo>
                      <a:pt x="278" y="407"/>
                      <a:pt x="276" y="405"/>
                      <a:pt x="275" y="405"/>
                    </a:cubicBezTo>
                    <a:cubicBezTo>
                      <a:pt x="274" y="404"/>
                      <a:pt x="277" y="404"/>
                      <a:pt x="277" y="403"/>
                    </a:cubicBezTo>
                    <a:cubicBezTo>
                      <a:pt x="278" y="402"/>
                      <a:pt x="277" y="400"/>
                      <a:pt x="278" y="399"/>
                    </a:cubicBezTo>
                    <a:cubicBezTo>
                      <a:pt x="279" y="397"/>
                      <a:pt x="281" y="397"/>
                      <a:pt x="283" y="397"/>
                    </a:cubicBezTo>
                    <a:cubicBezTo>
                      <a:pt x="284" y="397"/>
                      <a:pt x="285" y="395"/>
                      <a:pt x="286" y="395"/>
                    </a:cubicBezTo>
                    <a:cubicBezTo>
                      <a:pt x="290" y="394"/>
                      <a:pt x="288" y="392"/>
                      <a:pt x="289" y="388"/>
                    </a:cubicBezTo>
                    <a:cubicBezTo>
                      <a:pt x="289" y="387"/>
                      <a:pt x="292" y="386"/>
                      <a:pt x="292" y="388"/>
                    </a:cubicBezTo>
                    <a:cubicBezTo>
                      <a:pt x="292" y="390"/>
                      <a:pt x="291" y="391"/>
                      <a:pt x="291" y="392"/>
                    </a:cubicBezTo>
                    <a:cubicBezTo>
                      <a:pt x="290" y="394"/>
                      <a:pt x="293" y="396"/>
                      <a:pt x="295" y="396"/>
                    </a:cubicBezTo>
                    <a:cubicBezTo>
                      <a:pt x="297" y="397"/>
                      <a:pt x="296" y="394"/>
                      <a:pt x="298" y="393"/>
                    </a:cubicBezTo>
                    <a:cubicBezTo>
                      <a:pt x="299" y="392"/>
                      <a:pt x="301" y="395"/>
                      <a:pt x="302" y="394"/>
                    </a:cubicBezTo>
                    <a:cubicBezTo>
                      <a:pt x="304" y="393"/>
                      <a:pt x="305" y="392"/>
                      <a:pt x="306" y="391"/>
                    </a:cubicBezTo>
                    <a:cubicBezTo>
                      <a:pt x="306" y="388"/>
                      <a:pt x="307" y="387"/>
                      <a:pt x="309" y="386"/>
                    </a:cubicBezTo>
                    <a:cubicBezTo>
                      <a:pt x="310" y="385"/>
                      <a:pt x="312" y="385"/>
                      <a:pt x="312" y="382"/>
                    </a:cubicBezTo>
                    <a:cubicBezTo>
                      <a:pt x="312" y="379"/>
                      <a:pt x="314" y="375"/>
                      <a:pt x="313" y="371"/>
                    </a:cubicBezTo>
                    <a:cubicBezTo>
                      <a:pt x="313" y="368"/>
                      <a:pt x="312" y="367"/>
                      <a:pt x="315" y="366"/>
                    </a:cubicBezTo>
                    <a:cubicBezTo>
                      <a:pt x="317" y="366"/>
                      <a:pt x="319" y="365"/>
                      <a:pt x="320" y="364"/>
                    </a:cubicBezTo>
                    <a:cubicBezTo>
                      <a:pt x="323" y="362"/>
                      <a:pt x="323" y="362"/>
                      <a:pt x="321" y="359"/>
                    </a:cubicBezTo>
                    <a:cubicBezTo>
                      <a:pt x="320" y="357"/>
                      <a:pt x="319" y="356"/>
                      <a:pt x="320" y="353"/>
                    </a:cubicBezTo>
                    <a:cubicBezTo>
                      <a:pt x="322" y="354"/>
                      <a:pt x="323" y="356"/>
                      <a:pt x="325" y="358"/>
                    </a:cubicBezTo>
                    <a:cubicBezTo>
                      <a:pt x="327" y="361"/>
                      <a:pt x="330" y="361"/>
                      <a:pt x="332" y="360"/>
                    </a:cubicBezTo>
                    <a:cubicBezTo>
                      <a:pt x="333" y="359"/>
                      <a:pt x="334" y="358"/>
                      <a:pt x="335" y="358"/>
                    </a:cubicBezTo>
                    <a:cubicBezTo>
                      <a:pt x="336" y="357"/>
                      <a:pt x="338" y="357"/>
                      <a:pt x="339" y="357"/>
                    </a:cubicBezTo>
                    <a:cubicBezTo>
                      <a:pt x="342" y="356"/>
                      <a:pt x="346" y="355"/>
                      <a:pt x="349" y="356"/>
                    </a:cubicBezTo>
                    <a:cubicBezTo>
                      <a:pt x="354" y="357"/>
                      <a:pt x="355" y="349"/>
                      <a:pt x="358" y="346"/>
                    </a:cubicBezTo>
                    <a:cubicBezTo>
                      <a:pt x="359" y="345"/>
                      <a:pt x="362" y="346"/>
                      <a:pt x="363" y="344"/>
                    </a:cubicBezTo>
                    <a:cubicBezTo>
                      <a:pt x="364" y="341"/>
                      <a:pt x="364" y="340"/>
                      <a:pt x="366" y="339"/>
                    </a:cubicBezTo>
                    <a:cubicBezTo>
                      <a:pt x="368" y="338"/>
                      <a:pt x="370" y="337"/>
                      <a:pt x="370" y="335"/>
                    </a:cubicBezTo>
                    <a:cubicBezTo>
                      <a:pt x="370" y="332"/>
                      <a:pt x="367" y="331"/>
                      <a:pt x="365" y="329"/>
                    </a:cubicBezTo>
                    <a:cubicBezTo>
                      <a:pt x="363" y="328"/>
                      <a:pt x="362" y="327"/>
                      <a:pt x="361" y="327"/>
                    </a:cubicBezTo>
                    <a:cubicBezTo>
                      <a:pt x="359" y="326"/>
                      <a:pt x="357" y="324"/>
                      <a:pt x="355" y="323"/>
                    </a:cubicBezTo>
                    <a:cubicBezTo>
                      <a:pt x="353" y="322"/>
                      <a:pt x="351" y="325"/>
                      <a:pt x="348" y="322"/>
                    </a:cubicBezTo>
                    <a:cubicBezTo>
                      <a:pt x="347" y="321"/>
                      <a:pt x="347" y="320"/>
                      <a:pt x="346" y="319"/>
                    </a:cubicBezTo>
                    <a:cubicBezTo>
                      <a:pt x="346" y="319"/>
                      <a:pt x="343" y="317"/>
                      <a:pt x="344" y="316"/>
                    </a:cubicBezTo>
                    <a:cubicBezTo>
                      <a:pt x="345" y="316"/>
                      <a:pt x="350" y="317"/>
                      <a:pt x="346" y="314"/>
                    </a:cubicBezTo>
                    <a:cubicBezTo>
                      <a:pt x="345" y="313"/>
                      <a:pt x="341" y="311"/>
                      <a:pt x="340" y="309"/>
                    </a:cubicBezTo>
                    <a:cubicBezTo>
                      <a:pt x="340" y="308"/>
                      <a:pt x="343" y="310"/>
                      <a:pt x="343" y="310"/>
                    </a:cubicBezTo>
                    <a:cubicBezTo>
                      <a:pt x="345" y="310"/>
                      <a:pt x="345" y="310"/>
                      <a:pt x="346" y="309"/>
                    </a:cubicBezTo>
                    <a:cubicBezTo>
                      <a:pt x="347" y="308"/>
                      <a:pt x="350" y="308"/>
                      <a:pt x="348" y="305"/>
                    </a:cubicBezTo>
                    <a:cubicBezTo>
                      <a:pt x="346" y="302"/>
                      <a:pt x="343" y="302"/>
                      <a:pt x="341" y="301"/>
                    </a:cubicBezTo>
                    <a:cubicBezTo>
                      <a:pt x="338" y="299"/>
                      <a:pt x="336" y="296"/>
                      <a:pt x="334" y="294"/>
                    </a:cubicBezTo>
                    <a:cubicBezTo>
                      <a:pt x="331" y="293"/>
                      <a:pt x="327" y="290"/>
                      <a:pt x="327" y="287"/>
                    </a:cubicBezTo>
                    <a:cubicBezTo>
                      <a:pt x="328" y="287"/>
                      <a:pt x="329" y="288"/>
                      <a:pt x="330" y="289"/>
                    </a:cubicBezTo>
                    <a:cubicBezTo>
                      <a:pt x="330" y="290"/>
                      <a:pt x="331" y="290"/>
                      <a:pt x="332" y="291"/>
                    </a:cubicBezTo>
                    <a:cubicBezTo>
                      <a:pt x="334" y="292"/>
                      <a:pt x="336" y="293"/>
                      <a:pt x="338" y="295"/>
                    </a:cubicBezTo>
                    <a:cubicBezTo>
                      <a:pt x="340" y="297"/>
                      <a:pt x="342" y="299"/>
                      <a:pt x="343" y="300"/>
                    </a:cubicBezTo>
                    <a:cubicBezTo>
                      <a:pt x="345" y="302"/>
                      <a:pt x="347" y="302"/>
                      <a:pt x="349" y="303"/>
                    </a:cubicBezTo>
                    <a:cubicBezTo>
                      <a:pt x="353" y="305"/>
                      <a:pt x="354" y="312"/>
                      <a:pt x="355" y="315"/>
                    </a:cubicBezTo>
                    <a:cubicBezTo>
                      <a:pt x="356" y="318"/>
                      <a:pt x="364" y="329"/>
                      <a:pt x="365" y="325"/>
                    </a:cubicBezTo>
                    <a:cubicBezTo>
                      <a:pt x="366" y="323"/>
                      <a:pt x="366" y="321"/>
                      <a:pt x="368" y="324"/>
                    </a:cubicBezTo>
                    <a:cubicBezTo>
                      <a:pt x="369" y="325"/>
                      <a:pt x="369" y="326"/>
                      <a:pt x="370" y="327"/>
                    </a:cubicBezTo>
                    <a:cubicBezTo>
                      <a:pt x="370" y="327"/>
                      <a:pt x="372" y="330"/>
                      <a:pt x="372" y="329"/>
                    </a:cubicBezTo>
                    <a:cubicBezTo>
                      <a:pt x="372" y="326"/>
                      <a:pt x="370" y="323"/>
                      <a:pt x="370" y="320"/>
                    </a:cubicBezTo>
                    <a:cubicBezTo>
                      <a:pt x="370" y="318"/>
                      <a:pt x="370" y="316"/>
                      <a:pt x="369" y="313"/>
                    </a:cubicBezTo>
                    <a:cubicBezTo>
                      <a:pt x="369" y="311"/>
                      <a:pt x="367" y="309"/>
                      <a:pt x="367" y="307"/>
                    </a:cubicBezTo>
                    <a:cubicBezTo>
                      <a:pt x="366" y="301"/>
                      <a:pt x="363" y="299"/>
                      <a:pt x="359" y="295"/>
                    </a:cubicBezTo>
                    <a:cubicBezTo>
                      <a:pt x="357" y="293"/>
                      <a:pt x="355" y="291"/>
                      <a:pt x="353" y="289"/>
                    </a:cubicBezTo>
                    <a:cubicBezTo>
                      <a:pt x="352" y="287"/>
                      <a:pt x="350" y="286"/>
                      <a:pt x="348" y="284"/>
                    </a:cubicBezTo>
                    <a:cubicBezTo>
                      <a:pt x="347" y="283"/>
                      <a:pt x="346" y="281"/>
                      <a:pt x="346" y="279"/>
                    </a:cubicBezTo>
                    <a:cubicBezTo>
                      <a:pt x="345" y="277"/>
                      <a:pt x="343" y="277"/>
                      <a:pt x="341" y="276"/>
                    </a:cubicBezTo>
                    <a:cubicBezTo>
                      <a:pt x="339" y="276"/>
                      <a:pt x="339" y="274"/>
                      <a:pt x="340" y="273"/>
                    </a:cubicBezTo>
                    <a:cubicBezTo>
                      <a:pt x="341" y="273"/>
                      <a:pt x="343" y="273"/>
                      <a:pt x="343" y="272"/>
                    </a:cubicBezTo>
                    <a:cubicBezTo>
                      <a:pt x="346" y="270"/>
                      <a:pt x="339" y="268"/>
                      <a:pt x="338" y="266"/>
                    </a:cubicBezTo>
                    <a:cubicBezTo>
                      <a:pt x="337" y="263"/>
                      <a:pt x="341" y="263"/>
                      <a:pt x="342" y="262"/>
                    </a:cubicBezTo>
                    <a:cubicBezTo>
                      <a:pt x="342" y="261"/>
                      <a:pt x="341" y="259"/>
                      <a:pt x="343" y="260"/>
                    </a:cubicBezTo>
                    <a:cubicBezTo>
                      <a:pt x="345" y="262"/>
                      <a:pt x="348" y="264"/>
                      <a:pt x="350" y="266"/>
                    </a:cubicBezTo>
                    <a:cubicBezTo>
                      <a:pt x="353" y="269"/>
                      <a:pt x="358" y="271"/>
                      <a:pt x="360" y="270"/>
                    </a:cubicBezTo>
                    <a:cubicBezTo>
                      <a:pt x="361" y="269"/>
                      <a:pt x="361" y="267"/>
                      <a:pt x="362" y="266"/>
                    </a:cubicBezTo>
                    <a:cubicBezTo>
                      <a:pt x="363" y="265"/>
                      <a:pt x="364" y="264"/>
                      <a:pt x="363" y="261"/>
                    </a:cubicBezTo>
                    <a:cubicBezTo>
                      <a:pt x="362" y="260"/>
                      <a:pt x="360" y="258"/>
                      <a:pt x="359" y="257"/>
                    </a:cubicBezTo>
                    <a:cubicBezTo>
                      <a:pt x="357" y="256"/>
                      <a:pt x="354" y="255"/>
                      <a:pt x="353" y="253"/>
                    </a:cubicBezTo>
                    <a:cubicBezTo>
                      <a:pt x="352" y="252"/>
                      <a:pt x="352" y="250"/>
                      <a:pt x="352" y="249"/>
                    </a:cubicBezTo>
                    <a:cubicBezTo>
                      <a:pt x="352" y="247"/>
                      <a:pt x="354" y="247"/>
                      <a:pt x="356" y="247"/>
                    </a:cubicBezTo>
                    <a:cubicBezTo>
                      <a:pt x="358" y="248"/>
                      <a:pt x="359" y="249"/>
                      <a:pt x="361" y="250"/>
                    </a:cubicBezTo>
                    <a:cubicBezTo>
                      <a:pt x="363" y="251"/>
                      <a:pt x="365" y="252"/>
                      <a:pt x="365" y="251"/>
                    </a:cubicBezTo>
                    <a:cubicBezTo>
                      <a:pt x="366" y="249"/>
                      <a:pt x="363" y="244"/>
                      <a:pt x="361" y="243"/>
                    </a:cubicBezTo>
                    <a:cubicBezTo>
                      <a:pt x="359" y="243"/>
                      <a:pt x="358" y="243"/>
                      <a:pt x="356" y="241"/>
                    </a:cubicBezTo>
                    <a:cubicBezTo>
                      <a:pt x="355" y="239"/>
                      <a:pt x="355" y="238"/>
                      <a:pt x="354" y="236"/>
                    </a:cubicBezTo>
                    <a:cubicBezTo>
                      <a:pt x="351" y="231"/>
                      <a:pt x="359" y="236"/>
                      <a:pt x="356" y="232"/>
                    </a:cubicBezTo>
                    <a:cubicBezTo>
                      <a:pt x="354" y="229"/>
                      <a:pt x="352" y="229"/>
                      <a:pt x="349" y="226"/>
                    </a:cubicBezTo>
                    <a:cubicBezTo>
                      <a:pt x="348" y="224"/>
                      <a:pt x="351" y="226"/>
                      <a:pt x="352" y="226"/>
                    </a:cubicBezTo>
                    <a:cubicBezTo>
                      <a:pt x="353" y="228"/>
                      <a:pt x="355" y="230"/>
                      <a:pt x="357" y="231"/>
                    </a:cubicBezTo>
                    <a:cubicBezTo>
                      <a:pt x="360" y="234"/>
                      <a:pt x="358" y="229"/>
                      <a:pt x="358" y="227"/>
                    </a:cubicBezTo>
                    <a:cubicBezTo>
                      <a:pt x="357" y="225"/>
                      <a:pt x="357" y="222"/>
                      <a:pt x="356" y="219"/>
                    </a:cubicBezTo>
                    <a:cubicBezTo>
                      <a:pt x="354" y="217"/>
                      <a:pt x="350" y="216"/>
                      <a:pt x="350" y="214"/>
                    </a:cubicBezTo>
                    <a:cubicBezTo>
                      <a:pt x="350" y="213"/>
                      <a:pt x="352" y="213"/>
                      <a:pt x="352" y="212"/>
                    </a:cubicBezTo>
                    <a:cubicBezTo>
                      <a:pt x="353" y="212"/>
                      <a:pt x="351" y="210"/>
                      <a:pt x="350" y="208"/>
                    </a:cubicBezTo>
                    <a:cubicBezTo>
                      <a:pt x="347" y="204"/>
                      <a:pt x="345" y="206"/>
                      <a:pt x="342" y="203"/>
                    </a:cubicBezTo>
                    <a:cubicBezTo>
                      <a:pt x="341" y="202"/>
                      <a:pt x="342" y="200"/>
                      <a:pt x="340" y="200"/>
                    </a:cubicBezTo>
                    <a:cubicBezTo>
                      <a:pt x="338" y="199"/>
                      <a:pt x="337" y="199"/>
                      <a:pt x="337" y="197"/>
                    </a:cubicBezTo>
                    <a:cubicBezTo>
                      <a:pt x="335" y="195"/>
                      <a:pt x="335" y="193"/>
                      <a:pt x="338" y="195"/>
                    </a:cubicBezTo>
                    <a:cubicBezTo>
                      <a:pt x="340" y="196"/>
                      <a:pt x="341" y="197"/>
                      <a:pt x="342" y="196"/>
                    </a:cubicBezTo>
                    <a:cubicBezTo>
                      <a:pt x="343" y="195"/>
                      <a:pt x="341" y="193"/>
                      <a:pt x="342" y="192"/>
                    </a:cubicBezTo>
                    <a:cubicBezTo>
                      <a:pt x="343" y="192"/>
                      <a:pt x="345" y="192"/>
                      <a:pt x="347" y="194"/>
                    </a:cubicBezTo>
                    <a:cubicBezTo>
                      <a:pt x="348" y="196"/>
                      <a:pt x="350" y="197"/>
                      <a:pt x="352" y="197"/>
                    </a:cubicBezTo>
                    <a:cubicBezTo>
                      <a:pt x="353" y="198"/>
                      <a:pt x="355" y="199"/>
                      <a:pt x="355" y="198"/>
                    </a:cubicBezTo>
                    <a:cubicBezTo>
                      <a:pt x="356" y="197"/>
                      <a:pt x="355" y="194"/>
                      <a:pt x="355" y="193"/>
                    </a:cubicBezTo>
                    <a:cubicBezTo>
                      <a:pt x="354" y="191"/>
                      <a:pt x="353" y="189"/>
                      <a:pt x="351" y="188"/>
                    </a:cubicBezTo>
                    <a:cubicBezTo>
                      <a:pt x="349" y="186"/>
                      <a:pt x="349" y="187"/>
                      <a:pt x="347" y="186"/>
                    </a:cubicBezTo>
                    <a:cubicBezTo>
                      <a:pt x="346" y="186"/>
                      <a:pt x="346" y="185"/>
                      <a:pt x="345" y="184"/>
                    </a:cubicBezTo>
                    <a:cubicBezTo>
                      <a:pt x="344" y="184"/>
                      <a:pt x="343" y="183"/>
                      <a:pt x="342" y="183"/>
                    </a:cubicBezTo>
                    <a:cubicBezTo>
                      <a:pt x="341" y="182"/>
                      <a:pt x="338" y="180"/>
                      <a:pt x="338" y="179"/>
                    </a:cubicBezTo>
                    <a:cubicBezTo>
                      <a:pt x="339" y="177"/>
                      <a:pt x="346" y="180"/>
                      <a:pt x="343" y="176"/>
                    </a:cubicBezTo>
                    <a:cubicBezTo>
                      <a:pt x="342" y="175"/>
                      <a:pt x="341" y="174"/>
                      <a:pt x="340" y="173"/>
                    </a:cubicBezTo>
                    <a:cubicBezTo>
                      <a:pt x="338" y="172"/>
                      <a:pt x="337" y="169"/>
                      <a:pt x="335" y="168"/>
                    </a:cubicBezTo>
                    <a:cubicBezTo>
                      <a:pt x="333" y="167"/>
                      <a:pt x="334" y="174"/>
                      <a:pt x="331" y="170"/>
                    </a:cubicBezTo>
                    <a:cubicBezTo>
                      <a:pt x="330" y="169"/>
                      <a:pt x="330" y="167"/>
                      <a:pt x="330" y="166"/>
                    </a:cubicBezTo>
                    <a:cubicBezTo>
                      <a:pt x="330" y="164"/>
                      <a:pt x="331" y="163"/>
                      <a:pt x="330" y="161"/>
                    </a:cubicBezTo>
                    <a:cubicBezTo>
                      <a:pt x="329" y="157"/>
                      <a:pt x="327" y="154"/>
                      <a:pt x="327" y="151"/>
                    </a:cubicBezTo>
                    <a:cubicBezTo>
                      <a:pt x="327" y="149"/>
                      <a:pt x="327" y="148"/>
                      <a:pt x="329" y="148"/>
                    </a:cubicBezTo>
                    <a:cubicBezTo>
                      <a:pt x="331" y="148"/>
                      <a:pt x="332" y="148"/>
                      <a:pt x="331" y="147"/>
                    </a:cubicBezTo>
                    <a:cubicBezTo>
                      <a:pt x="331" y="146"/>
                      <a:pt x="330" y="144"/>
                      <a:pt x="330" y="143"/>
                    </a:cubicBezTo>
                    <a:cubicBezTo>
                      <a:pt x="330" y="142"/>
                      <a:pt x="331" y="142"/>
                      <a:pt x="332" y="142"/>
                    </a:cubicBezTo>
                    <a:cubicBezTo>
                      <a:pt x="333" y="141"/>
                      <a:pt x="334" y="141"/>
                      <a:pt x="333" y="139"/>
                    </a:cubicBezTo>
                    <a:cubicBezTo>
                      <a:pt x="332" y="138"/>
                      <a:pt x="331" y="138"/>
                      <a:pt x="331" y="137"/>
                    </a:cubicBezTo>
                    <a:cubicBezTo>
                      <a:pt x="330" y="137"/>
                      <a:pt x="329" y="136"/>
                      <a:pt x="328" y="135"/>
                    </a:cubicBezTo>
                    <a:cubicBezTo>
                      <a:pt x="327" y="133"/>
                      <a:pt x="325" y="127"/>
                      <a:pt x="328" y="128"/>
                    </a:cubicBezTo>
                    <a:cubicBezTo>
                      <a:pt x="329" y="128"/>
                      <a:pt x="330" y="129"/>
                      <a:pt x="332" y="129"/>
                    </a:cubicBezTo>
                    <a:cubicBezTo>
                      <a:pt x="333" y="130"/>
                      <a:pt x="333" y="127"/>
                      <a:pt x="333" y="127"/>
                    </a:cubicBezTo>
                    <a:cubicBezTo>
                      <a:pt x="333" y="125"/>
                      <a:pt x="335" y="122"/>
                      <a:pt x="331" y="120"/>
                    </a:cubicBezTo>
                    <a:cubicBezTo>
                      <a:pt x="329" y="120"/>
                      <a:pt x="328" y="120"/>
                      <a:pt x="326" y="120"/>
                    </a:cubicBezTo>
                    <a:cubicBezTo>
                      <a:pt x="325" y="119"/>
                      <a:pt x="323" y="118"/>
                      <a:pt x="323" y="119"/>
                    </a:cubicBezTo>
                    <a:cubicBezTo>
                      <a:pt x="323" y="120"/>
                      <a:pt x="325" y="126"/>
                      <a:pt x="322" y="124"/>
                    </a:cubicBezTo>
                    <a:cubicBezTo>
                      <a:pt x="319" y="123"/>
                      <a:pt x="318" y="118"/>
                      <a:pt x="318" y="116"/>
                    </a:cubicBezTo>
                    <a:cubicBezTo>
                      <a:pt x="317" y="114"/>
                      <a:pt x="318" y="112"/>
                      <a:pt x="322" y="114"/>
                    </a:cubicBezTo>
                    <a:cubicBezTo>
                      <a:pt x="324" y="115"/>
                      <a:pt x="332" y="120"/>
                      <a:pt x="333" y="119"/>
                    </a:cubicBezTo>
                    <a:cubicBezTo>
                      <a:pt x="335" y="118"/>
                      <a:pt x="336" y="116"/>
                      <a:pt x="335" y="114"/>
                    </a:cubicBezTo>
                    <a:cubicBezTo>
                      <a:pt x="333" y="110"/>
                      <a:pt x="327" y="108"/>
                      <a:pt x="324" y="107"/>
                    </a:cubicBezTo>
                    <a:cubicBezTo>
                      <a:pt x="323" y="106"/>
                      <a:pt x="323" y="108"/>
                      <a:pt x="321" y="108"/>
                    </a:cubicBezTo>
                    <a:cubicBezTo>
                      <a:pt x="320" y="107"/>
                      <a:pt x="319" y="107"/>
                      <a:pt x="317" y="105"/>
                    </a:cubicBezTo>
                    <a:cubicBezTo>
                      <a:pt x="315" y="102"/>
                      <a:pt x="320" y="105"/>
                      <a:pt x="321" y="105"/>
                    </a:cubicBezTo>
                    <a:cubicBezTo>
                      <a:pt x="323" y="105"/>
                      <a:pt x="320" y="101"/>
                      <a:pt x="321" y="101"/>
                    </a:cubicBezTo>
                    <a:cubicBezTo>
                      <a:pt x="323" y="102"/>
                      <a:pt x="324" y="103"/>
                      <a:pt x="326" y="104"/>
                    </a:cubicBezTo>
                    <a:cubicBezTo>
                      <a:pt x="327" y="105"/>
                      <a:pt x="329" y="105"/>
                      <a:pt x="330" y="106"/>
                    </a:cubicBezTo>
                    <a:cubicBezTo>
                      <a:pt x="331" y="106"/>
                      <a:pt x="333" y="108"/>
                      <a:pt x="334" y="107"/>
                    </a:cubicBezTo>
                    <a:cubicBezTo>
                      <a:pt x="335" y="107"/>
                      <a:pt x="334" y="105"/>
                      <a:pt x="335" y="105"/>
                    </a:cubicBezTo>
                    <a:cubicBezTo>
                      <a:pt x="335" y="105"/>
                      <a:pt x="337" y="105"/>
                      <a:pt x="337" y="105"/>
                    </a:cubicBezTo>
                    <a:cubicBezTo>
                      <a:pt x="338" y="103"/>
                      <a:pt x="335" y="102"/>
                      <a:pt x="335" y="100"/>
                    </a:cubicBezTo>
                    <a:cubicBezTo>
                      <a:pt x="335" y="99"/>
                      <a:pt x="336" y="99"/>
                      <a:pt x="337" y="99"/>
                    </a:cubicBezTo>
                    <a:cubicBezTo>
                      <a:pt x="338" y="100"/>
                      <a:pt x="339" y="100"/>
                      <a:pt x="339" y="99"/>
                    </a:cubicBezTo>
                    <a:cubicBezTo>
                      <a:pt x="339" y="96"/>
                      <a:pt x="342" y="95"/>
                      <a:pt x="342" y="93"/>
                    </a:cubicBezTo>
                    <a:cubicBezTo>
                      <a:pt x="344" y="91"/>
                      <a:pt x="338" y="87"/>
                      <a:pt x="335" y="85"/>
                    </a:cubicBezTo>
                    <a:cubicBezTo>
                      <a:pt x="333" y="83"/>
                      <a:pt x="331" y="82"/>
                      <a:pt x="329" y="80"/>
                    </a:cubicBezTo>
                    <a:cubicBezTo>
                      <a:pt x="328" y="79"/>
                      <a:pt x="326" y="77"/>
                      <a:pt x="324" y="76"/>
                    </a:cubicBezTo>
                    <a:cubicBezTo>
                      <a:pt x="322" y="75"/>
                      <a:pt x="321" y="75"/>
                      <a:pt x="320" y="75"/>
                    </a:cubicBezTo>
                    <a:cubicBezTo>
                      <a:pt x="319" y="75"/>
                      <a:pt x="319" y="76"/>
                      <a:pt x="318" y="76"/>
                    </a:cubicBezTo>
                    <a:cubicBezTo>
                      <a:pt x="318" y="76"/>
                      <a:pt x="317" y="75"/>
                      <a:pt x="316" y="76"/>
                    </a:cubicBezTo>
                    <a:cubicBezTo>
                      <a:pt x="315" y="76"/>
                      <a:pt x="314" y="76"/>
                      <a:pt x="314" y="77"/>
                    </a:cubicBezTo>
                    <a:cubicBezTo>
                      <a:pt x="315" y="78"/>
                      <a:pt x="315" y="79"/>
                      <a:pt x="315" y="80"/>
                    </a:cubicBezTo>
                    <a:cubicBezTo>
                      <a:pt x="315" y="81"/>
                      <a:pt x="309" y="75"/>
                      <a:pt x="308" y="74"/>
                    </a:cubicBezTo>
                    <a:cubicBezTo>
                      <a:pt x="307" y="73"/>
                      <a:pt x="305" y="72"/>
                      <a:pt x="305" y="73"/>
                    </a:cubicBezTo>
                    <a:cubicBezTo>
                      <a:pt x="303" y="73"/>
                      <a:pt x="306" y="74"/>
                      <a:pt x="307" y="75"/>
                    </a:cubicBezTo>
                    <a:cubicBezTo>
                      <a:pt x="308" y="76"/>
                      <a:pt x="309" y="77"/>
                      <a:pt x="311" y="79"/>
                    </a:cubicBezTo>
                    <a:cubicBezTo>
                      <a:pt x="312" y="80"/>
                      <a:pt x="314" y="81"/>
                      <a:pt x="315" y="82"/>
                    </a:cubicBezTo>
                    <a:cubicBezTo>
                      <a:pt x="317" y="85"/>
                      <a:pt x="314" y="85"/>
                      <a:pt x="311" y="83"/>
                    </a:cubicBezTo>
                    <a:cubicBezTo>
                      <a:pt x="310" y="82"/>
                      <a:pt x="308" y="80"/>
                      <a:pt x="308" y="80"/>
                    </a:cubicBezTo>
                    <a:cubicBezTo>
                      <a:pt x="306" y="80"/>
                      <a:pt x="306" y="80"/>
                      <a:pt x="304" y="78"/>
                    </a:cubicBezTo>
                    <a:cubicBezTo>
                      <a:pt x="303" y="77"/>
                      <a:pt x="302" y="76"/>
                      <a:pt x="301" y="75"/>
                    </a:cubicBezTo>
                    <a:cubicBezTo>
                      <a:pt x="300" y="74"/>
                      <a:pt x="297" y="73"/>
                      <a:pt x="299" y="75"/>
                    </a:cubicBezTo>
                    <a:cubicBezTo>
                      <a:pt x="302" y="78"/>
                      <a:pt x="301" y="79"/>
                      <a:pt x="300" y="81"/>
                    </a:cubicBezTo>
                    <a:cubicBezTo>
                      <a:pt x="300" y="83"/>
                      <a:pt x="299" y="83"/>
                      <a:pt x="299" y="85"/>
                    </a:cubicBezTo>
                    <a:cubicBezTo>
                      <a:pt x="299" y="86"/>
                      <a:pt x="299" y="87"/>
                      <a:pt x="299" y="89"/>
                    </a:cubicBezTo>
                    <a:cubicBezTo>
                      <a:pt x="299" y="90"/>
                      <a:pt x="298" y="90"/>
                      <a:pt x="297" y="91"/>
                    </a:cubicBezTo>
                    <a:cubicBezTo>
                      <a:pt x="296" y="91"/>
                      <a:pt x="296" y="93"/>
                      <a:pt x="296" y="94"/>
                    </a:cubicBezTo>
                    <a:cubicBezTo>
                      <a:pt x="295" y="94"/>
                      <a:pt x="294" y="96"/>
                      <a:pt x="293" y="96"/>
                    </a:cubicBezTo>
                    <a:cubicBezTo>
                      <a:pt x="293" y="96"/>
                      <a:pt x="292" y="94"/>
                      <a:pt x="292" y="94"/>
                    </a:cubicBezTo>
                    <a:cubicBezTo>
                      <a:pt x="292" y="93"/>
                      <a:pt x="292" y="91"/>
                      <a:pt x="293" y="90"/>
                    </a:cubicBezTo>
                    <a:cubicBezTo>
                      <a:pt x="294" y="89"/>
                      <a:pt x="294" y="88"/>
                      <a:pt x="294" y="86"/>
                    </a:cubicBezTo>
                    <a:cubicBezTo>
                      <a:pt x="294" y="85"/>
                      <a:pt x="293" y="84"/>
                      <a:pt x="294" y="83"/>
                    </a:cubicBezTo>
                    <a:cubicBezTo>
                      <a:pt x="294" y="81"/>
                      <a:pt x="294" y="81"/>
                      <a:pt x="294" y="79"/>
                    </a:cubicBezTo>
                    <a:cubicBezTo>
                      <a:pt x="292" y="76"/>
                      <a:pt x="291" y="72"/>
                      <a:pt x="290" y="69"/>
                    </a:cubicBezTo>
                    <a:cubicBezTo>
                      <a:pt x="290" y="68"/>
                      <a:pt x="289" y="65"/>
                      <a:pt x="287" y="63"/>
                    </a:cubicBezTo>
                    <a:cubicBezTo>
                      <a:pt x="284" y="61"/>
                      <a:pt x="280" y="61"/>
                      <a:pt x="280" y="63"/>
                    </a:cubicBezTo>
                    <a:cubicBezTo>
                      <a:pt x="279" y="65"/>
                      <a:pt x="282" y="68"/>
                      <a:pt x="279" y="69"/>
                    </a:cubicBezTo>
                    <a:cubicBezTo>
                      <a:pt x="277" y="70"/>
                      <a:pt x="273" y="69"/>
                      <a:pt x="271" y="70"/>
                    </a:cubicBezTo>
                    <a:cubicBezTo>
                      <a:pt x="271" y="70"/>
                      <a:pt x="267" y="73"/>
                      <a:pt x="265" y="71"/>
                    </a:cubicBezTo>
                    <a:cubicBezTo>
                      <a:pt x="264" y="69"/>
                      <a:pt x="267" y="67"/>
                      <a:pt x="268" y="67"/>
                    </a:cubicBezTo>
                    <a:cubicBezTo>
                      <a:pt x="271" y="66"/>
                      <a:pt x="274" y="67"/>
                      <a:pt x="273" y="64"/>
                    </a:cubicBezTo>
                    <a:cubicBezTo>
                      <a:pt x="272" y="61"/>
                      <a:pt x="271" y="60"/>
                      <a:pt x="268" y="59"/>
                    </a:cubicBezTo>
                    <a:cubicBezTo>
                      <a:pt x="264" y="58"/>
                      <a:pt x="261" y="57"/>
                      <a:pt x="257" y="55"/>
                    </a:cubicBezTo>
                    <a:cubicBezTo>
                      <a:pt x="252" y="54"/>
                      <a:pt x="250" y="54"/>
                      <a:pt x="247" y="55"/>
                    </a:cubicBezTo>
                    <a:cubicBezTo>
                      <a:pt x="246" y="56"/>
                      <a:pt x="244" y="56"/>
                      <a:pt x="242" y="55"/>
                    </a:cubicBezTo>
                    <a:cubicBezTo>
                      <a:pt x="240" y="55"/>
                      <a:pt x="237" y="54"/>
                      <a:pt x="236" y="55"/>
                    </a:cubicBezTo>
                    <a:cubicBezTo>
                      <a:pt x="236" y="56"/>
                      <a:pt x="235" y="59"/>
                      <a:pt x="232" y="57"/>
                    </a:cubicBezTo>
                    <a:cubicBezTo>
                      <a:pt x="230" y="56"/>
                      <a:pt x="230" y="52"/>
                      <a:pt x="230" y="52"/>
                    </a:cubicBezTo>
                    <a:cubicBezTo>
                      <a:pt x="230" y="51"/>
                      <a:pt x="232" y="51"/>
                      <a:pt x="234" y="51"/>
                    </a:cubicBezTo>
                    <a:cubicBezTo>
                      <a:pt x="235" y="51"/>
                      <a:pt x="237" y="51"/>
                      <a:pt x="239" y="51"/>
                    </a:cubicBezTo>
                    <a:cubicBezTo>
                      <a:pt x="243" y="52"/>
                      <a:pt x="243" y="49"/>
                      <a:pt x="248" y="51"/>
                    </a:cubicBezTo>
                    <a:cubicBezTo>
                      <a:pt x="250" y="51"/>
                      <a:pt x="251" y="51"/>
                      <a:pt x="253" y="51"/>
                    </a:cubicBezTo>
                    <a:cubicBezTo>
                      <a:pt x="255" y="52"/>
                      <a:pt x="258" y="52"/>
                      <a:pt x="260" y="53"/>
                    </a:cubicBezTo>
                    <a:cubicBezTo>
                      <a:pt x="265" y="55"/>
                      <a:pt x="267" y="55"/>
                      <a:pt x="271" y="55"/>
                    </a:cubicBezTo>
                    <a:cubicBezTo>
                      <a:pt x="273" y="56"/>
                      <a:pt x="274" y="54"/>
                      <a:pt x="276" y="54"/>
                    </a:cubicBezTo>
                    <a:cubicBezTo>
                      <a:pt x="277" y="54"/>
                      <a:pt x="278" y="54"/>
                      <a:pt x="279" y="54"/>
                    </a:cubicBezTo>
                    <a:cubicBezTo>
                      <a:pt x="280" y="54"/>
                      <a:pt x="280" y="54"/>
                      <a:pt x="281" y="53"/>
                    </a:cubicBezTo>
                    <a:cubicBezTo>
                      <a:pt x="281" y="52"/>
                      <a:pt x="282" y="51"/>
                      <a:pt x="283" y="51"/>
                    </a:cubicBezTo>
                    <a:cubicBezTo>
                      <a:pt x="283" y="50"/>
                      <a:pt x="284" y="50"/>
                      <a:pt x="284" y="49"/>
                    </a:cubicBezTo>
                    <a:cubicBezTo>
                      <a:pt x="284" y="48"/>
                      <a:pt x="281" y="46"/>
                      <a:pt x="280" y="44"/>
                    </a:cubicBezTo>
                    <a:cubicBezTo>
                      <a:pt x="279" y="43"/>
                      <a:pt x="277" y="41"/>
                      <a:pt x="275" y="40"/>
                    </a:cubicBezTo>
                    <a:cubicBezTo>
                      <a:pt x="273" y="40"/>
                      <a:pt x="271" y="39"/>
                      <a:pt x="270" y="37"/>
                    </a:cubicBezTo>
                    <a:cubicBezTo>
                      <a:pt x="267" y="35"/>
                      <a:pt x="267" y="35"/>
                      <a:pt x="266" y="36"/>
                    </a:cubicBezTo>
                    <a:cubicBezTo>
                      <a:pt x="265" y="37"/>
                      <a:pt x="261" y="37"/>
                      <a:pt x="261" y="35"/>
                    </a:cubicBezTo>
                    <a:cubicBezTo>
                      <a:pt x="260" y="33"/>
                      <a:pt x="262" y="32"/>
                      <a:pt x="261" y="30"/>
                    </a:cubicBezTo>
                    <a:cubicBezTo>
                      <a:pt x="260" y="29"/>
                      <a:pt x="259" y="27"/>
                      <a:pt x="257" y="27"/>
                    </a:cubicBezTo>
                    <a:cubicBezTo>
                      <a:pt x="255" y="26"/>
                      <a:pt x="253" y="26"/>
                      <a:pt x="252" y="26"/>
                    </a:cubicBezTo>
                    <a:cubicBezTo>
                      <a:pt x="251" y="26"/>
                      <a:pt x="250" y="27"/>
                      <a:pt x="249" y="27"/>
                    </a:cubicBezTo>
                    <a:cubicBezTo>
                      <a:pt x="247" y="26"/>
                      <a:pt x="242" y="25"/>
                      <a:pt x="240" y="24"/>
                    </a:cubicBezTo>
                    <a:cubicBezTo>
                      <a:pt x="236" y="22"/>
                      <a:pt x="232" y="21"/>
                      <a:pt x="229" y="22"/>
                    </a:cubicBezTo>
                    <a:cubicBezTo>
                      <a:pt x="227" y="22"/>
                      <a:pt x="224" y="22"/>
                      <a:pt x="221" y="22"/>
                    </a:cubicBezTo>
                    <a:cubicBezTo>
                      <a:pt x="218" y="22"/>
                      <a:pt x="214" y="20"/>
                      <a:pt x="211" y="21"/>
                    </a:cubicBezTo>
                    <a:cubicBezTo>
                      <a:pt x="210" y="21"/>
                      <a:pt x="208" y="22"/>
                      <a:pt x="206" y="21"/>
                    </a:cubicBezTo>
                    <a:cubicBezTo>
                      <a:pt x="205" y="20"/>
                      <a:pt x="209" y="20"/>
                      <a:pt x="211" y="20"/>
                    </a:cubicBezTo>
                    <a:cubicBezTo>
                      <a:pt x="212" y="20"/>
                      <a:pt x="213" y="20"/>
                      <a:pt x="215" y="20"/>
                    </a:cubicBezTo>
                    <a:cubicBezTo>
                      <a:pt x="218" y="21"/>
                      <a:pt x="219" y="20"/>
                      <a:pt x="221" y="20"/>
                    </a:cubicBezTo>
                    <a:cubicBezTo>
                      <a:pt x="222" y="20"/>
                      <a:pt x="224" y="21"/>
                      <a:pt x="226" y="20"/>
                    </a:cubicBezTo>
                    <a:cubicBezTo>
                      <a:pt x="227" y="20"/>
                      <a:pt x="227" y="19"/>
                      <a:pt x="229" y="20"/>
                    </a:cubicBezTo>
                    <a:cubicBezTo>
                      <a:pt x="234" y="21"/>
                      <a:pt x="239" y="22"/>
                      <a:pt x="244" y="23"/>
                    </a:cubicBezTo>
                    <a:cubicBezTo>
                      <a:pt x="246" y="24"/>
                      <a:pt x="247" y="23"/>
                      <a:pt x="248" y="23"/>
                    </a:cubicBezTo>
                    <a:cubicBezTo>
                      <a:pt x="249" y="23"/>
                      <a:pt x="251" y="23"/>
                      <a:pt x="251" y="23"/>
                    </a:cubicBezTo>
                    <a:cubicBezTo>
                      <a:pt x="253" y="22"/>
                      <a:pt x="253" y="20"/>
                      <a:pt x="249" y="18"/>
                    </a:cubicBezTo>
                    <a:cubicBezTo>
                      <a:pt x="247" y="17"/>
                      <a:pt x="243" y="15"/>
                      <a:pt x="240" y="14"/>
                    </a:cubicBezTo>
                    <a:cubicBezTo>
                      <a:pt x="239" y="14"/>
                      <a:pt x="238" y="14"/>
                      <a:pt x="236" y="14"/>
                    </a:cubicBezTo>
                    <a:cubicBezTo>
                      <a:pt x="234" y="13"/>
                      <a:pt x="234" y="11"/>
                      <a:pt x="232" y="10"/>
                    </a:cubicBezTo>
                    <a:cubicBezTo>
                      <a:pt x="228" y="8"/>
                      <a:pt x="224" y="6"/>
                      <a:pt x="220" y="6"/>
                    </a:cubicBezTo>
                    <a:cubicBezTo>
                      <a:pt x="218" y="5"/>
                      <a:pt x="215" y="5"/>
                      <a:pt x="213" y="4"/>
                    </a:cubicBezTo>
                    <a:cubicBezTo>
                      <a:pt x="211" y="3"/>
                      <a:pt x="210" y="3"/>
                      <a:pt x="209" y="4"/>
                    </a:cubicBezTo>
                    <a:cubicBezTo>
                      <a:pt x="206" y="4"/>
                      <a:pt x="204" y="2"/>
                      <a:pt x="201" y="1"/>
                    </a:cubicBezTo>
                    <a:cubicBezTo>
                      <a:pt x="199" y="1"/>
                      <a:pt x="199" y="2"/>
                      <a:pt x="197" y="2"/>
                    </a:cubicBezTo>
                    <a:cubicBezTo>
                      <a:pt x="196" y="2"/>
                      <a:pt x="193" y="1"/>
                      <a:pt x="192" y="1"/>
                    </a:cubicBezTo>
                    <a:cubicBezTo>
                      <a:pt x="192" y="1"/>
                      <a:pt x="194" y="4"/>
                      <a:pt x="194" y="5"/>
                    </a:cubicBezTo>
                    <a:cubicBezTo>
                      <a:pt x="194" y="7"/>
                      <a:pt x="190" y="3"/>
                      <a:pt x="190" y="3"/>
                    </a:cubicBezTo>
                    <a:cubicBezTo>
                      <a:pt x="188" y="1"/>
                      <a:pt x="186" y="0"/>
                      <a:pt x="185" y="1"/>
                    </a:cubicBezTo>
                    <a:cubicBezTo>
                      <a:pt x="184" y="2"/>
                      <a:pt x="180" y="1"/>
                      <a:pt x="182" y="4"/>
                    </a:cubicBezTo>
                    <a:cubicBezTo>
                      <a:pt x="182" y="5"/>
                      <a:pt x="184" y="6"/>
                      <a:pt x="185" y="7"/>
                    </a:cubicBezTo>
                    <a:cubicBezTo>
                      <a:pt x="187" y="8"/>
                      <a:pt x="189" y="8"/>
                      <a:pt x="191" y="10"/>
                    </a:cubicBezTo>
                    <a:cubicBezTo>
                      <a:pt x="194" y="13"/>
                      <a:pt x="185" y="10"/>
                      <a:pt x="188" y="13"/>
                    </a:cubicBezTo>
                    <a:cubicBezTo>
                      <a:pt x="192" y="16"/>
                      <a:pt x="187" y="14"/>
                      <a:pt x="185" y="14"/>
                    </a:cubicBezTo>
                    <a:cubicBezTo>
                      <a:pt x="184" y="15"/>
                      <a:pt x="187" y="17"/>
                      <a:pt x="187" y="17"/>
                    </a:cubicBezTo>
                    <a:cubicBezTo>
                      <a:pt x="188" y="18"/>
                      <a:pt x="190" y="20"/>
                      <a:pt x="188" y="19"/>
                    </a:cubicBezTo>
                    <a:cubicBezTo>
                      <a:pt x="186" y="18"/>
                      <a:pt x="186" y="17"/>
                      <a:pt x="184" y="16"/>
                    </a:cubicBezTo>
                    <a:cubicBezTo>
                      <a:pt x="182" y="14"/>
                      <a:pt x="179" y="14"/>
                      <a:pt x="176" y="12"/>
                    </a:cubicBezTo>
                    <a:cubicBezTo>
                      <a:pt x="174" y="11"/>
                      <a:pt x="172" y="10"/>
                      <a:pt x="170" y="9"/>
                    </a:cubicBezTo>
                    <a:cubicBezTo>
                      <a:pt x="168" y="7"/>
                      <a:pt x="168" y="6"/>
                      <a:pt x="167" y="5"/>
                    </a:cubicBezTo>
                    <a:cubicBezTo>
                      <a:pt x="166" y="4"/>
                      <a:pt x="165" y="3"/>
                      <a:pt x="163" y="2"/>
                    </a:cubicBezTo>
                    <a:cubicBezTo>
                      <a:pt x="161" y="2"/>
                      <a:pt x="160" y="2"/>
                      <a:pt x="160" y="3"/>
                    </a:cubicBezTo>
                    <a:cubicBezTo>
                      <a:pt x="161" y="3"/>
                      <a:pt x="162" y="5"/>
                      <a:pt x="161" y="5"/>
                    </a:cubicBezTo>
                    <a:cubicBezTo>
                      <a:pt x="161" y="5"/>
                      <a:pt x="156" y="3"/>
                      <a:pt x="157" y="4"/>
                    </a:cubicBezTo>
                    <a:cubicBezTo>
                      <a:pt x="157" y="4"/>
                      <a:pt x="158" y="4"/>
                      <a:pt x="158" y="5"/>
                    </a:cubicBezTo>
                    <a:cubicBezTo>
                      <a:pt x="159" y="5"/>
                      <a:pt x="159" y="6"/>
                      <a:pt x="160" y="6"/>
                    </a:cubicBezTo>
                    <a:cubicBezTo>
                      <a:pt x="160" y="7"/>
                      <a:pt x="158" y="6"/>
                      <a:pt x="157" y="6"/>
                    </a:cubicBezTo>
                    <a:cubicBezTo>
                      <a:pt x="156" y="6"/>
                      <a:pt x="145" y="2"/>
                      <a:pt x="149" y="5"/>
                    </a:cubicBezTo>
                    <a:cubicBezTo>
                      <a:pt x="150" y="6"/>
                      <a:pt x="152" y="8"/>
                      <a:pt x="149" y="8"/>
                    </a:cubicBezTo>
                    <a:cubicBezTo>
                      <a:pt x="148" y="8"/>
                      <a:pt x="146" y="5"/>
                      <a:pt x="145" y="5"/>
                    </a:cubicBezTo>
                    <a:cubicBezTo>
                      <a:pt x="143" y="4"/>
                      <a:pt x="141" y="4"/>
                      <a:pt x="142" y="5"/>
                    </a:cubicBezTo>
                    <a:cubicBezTo>
                      <a:pt x="142" y="6"/>
                      <a:pt x="145" y="7"/>
                      <a:pt x="145" y="8"/>
                    </a:cubicBezTo>
                    <a:cubicBezTo>
                      <a:pt x="145" y="9"/>
                      <a:pt x="143" y="9"/>
                      <a:pt x="144" y="10"/>
                    </a:cubicBezTo>
                    <a:cubicBezTo>
                      <a:pt x="145" y="12"/>
                      <a:pt x="148" y="11"/>
                      <a:pt x="149" y="11"/>
                    </a:cubicBezTo>
                    <a:cubicBezTo>
                      <a:pt x="151" y="11"/>
                      <a:pt x="152" y="12"/>
                      <a:pt x="154" y="13"/>
                    </a:cubicBezTo>
                    <a:cubicBezTo>
                      <a:pt x="157" y="13"/>
                      <a:pt x="161" y="14"/>
                      <a:pt x="164" y="14"/>
                    </a:cubicBezTo>
                    <a:cubicBezTo>
                      <a:pt x="167" y="15"/>
                      <a:pt x="169" y="16"/>
                      <a:pt x="172" y="17"/>
                    </a:cubicBezTo>
                    <a:cubicBezTo>
                      <a:pt x="174" y="18"/>
                      <a:pt x="177" y="19"/>
                      <a:pt x="180" y="20"/>
                    </a:cubicBezTo>
                    <a:cubicBezTo>
                      <a:pt x="184" y="23"/>
                      <a:pt x="184" y="24"/>
                      <a:pt x="184" y="27"/>
                    </a:cubicBezTo>
                    <a:cubicBezTo>
                      <a:pt x="182" y="27"/>
                      <a:pt x="180" y="24"/>
                      <a:pt x="178" y="23"/>
                    </a:cubicBezTo>
                    <a:cubicBezTo>
                      <a:pt x="176" y="21"/>
                      <a:pt x="173" y="20"/>
                      <a:pt x="170" y="19"/>
                    </a:cubicBezTo>
                    <a:cubicBezTo>
                      <a:pt x="168" y="18"/>
                      <a:pt x="164" y="15"/>
                      <a:pt x="161" y="16"/>
                    </a:cubicBezTo>
                    <a:cubicBezTo>
                      <a:pt x="158" y="16"/>
                      <a:pt x="154" y="14"/>
                      <a:pt x="151" y="14"/>
                    </a:cubicBezTo>
                    <a:cubicBezTo>
                      <a:pt x="151" y="15"/>
                      <a:pt x="155" y="18"/>
                      <a:pt x="156" y="20"/>
                    </a:cubicBezTo>
                    <a:cubicBezTo>
                      <a:pt x="159" y="22"/>
                      <a:pt x="163" y="24"/>
                      <a:pt x="163" y="27"/>
                    </a:cubicBezTo>
                    <a:cubicBezTo>
                      <a:pt x="163" y="28"/>
                      <a:pt x="162" y="28"/>
                      <a:pt x="160" y="27"/>
                    </a:cubicBezTo>
                    <a:cubicBezTo>
                      <a:pt x="159" y="27"/>
                      <a:pt x="158" y="27"/>
                      <a:pt x="159" y="28"/>
                    </a:cubicBezTo>
                    <a:cubicBezTo>
                      <a:pt x="160" y="30"/>
                      <a:pt x="160" y="30"/>
                      <a:pt x="160" y="32"/>
                    </a:cubicBezTo>
                    <a:cubicBezTo>
                      <a:pt x="161" y="33"/>
                      <a:pt x="160" y="35"/>
                      <a:pt x="162" y="37"/>
                    </a:cubicBezTo>
                    <a:cubicBezTo>
                      <a:pt x="163" y="37"/>
                      <a:pt x="164" y="38"/>
                      <a:pt x="165" y="39"/>
                    </a:cubicBezTo>
                    <a:cubicBezTo>
                      <a:pt x="165" y="40"/>
                      <a:pt x="166" y="41"/>
                      <a:pt x="164" y="40"/>
                    </a:cubicBezTo>
                    <a:cubicBezTo>
                      <a:pt x="162" y="39"/>
                      <a:pt x="160" y="38"/>
                      <a:pt x="159" y="37"/>
                    </a:cubicBezTo>
                    <a:cubicBezTo>
                      <a:pt x="157" y="35"/>
                      <a:pt x="157" y="34"/>
                      <a:pt x="155" y="32"/>
                    </a:cubicBezTo>
                    <a:cubicBezTo>
                      <a:pt x="151" y="30"/>
                      <a:pt x="147" y="27"/>
                      <a:pt x="143" y="25"/>
                    </a:cubicBezTo>
                    <a:cubicBezTo>
                      <a:pt x="141" y="24"/>
                      <a:pt x="139" y="23"/>
                      <a:pt x="137" y="22"/>
                    </a:cubicBezTo>
                    <a:cubicBezTo>
                      <a:pt x="135" y="21"/>
                      <a:pt x="134" y="19"/>
                      <a:pt x="132" y="18"/>
                    </a:cubicBezTo>
                    <a:cubicBezTo>
                      <a:pt x="130" y="17"/>
                      <a:pt x="125" y="16"/>
                      <a:pt x="123" y="16"/>
                    </a:cubicBezTo>
                    <a:cubicBezTo>
                      <a:pt x="118" y="16"/>
                      <a:pt x="123" y="19"/>
                      <a:pt x="124" y="21"/>
                    </a:cubicBezTo>
                    <a:cubicBezTo>
                      <a:pt x="126" y="23"/>
                      <a:pt x="128" y="27"/>
                      <a:pt x="132" y="29"/>
                    </a:cubicBezTo>
                    <a:cubicBezTo>
                      <a:pt x="133" y="30"/>
                      <a:pt x="136" y="30"/>
                      <a:pt x="136" y="32"/>
                    </a:cubicBezTo>
                    <a:cubicBezTo>
                      <a:pt x="137" y="33"/>
                      <a:pt x="135" y="33"/>
                      <a:pt x="133" y="32"/>
                    </a:cubicBezTo>
                    <a:cubicBezTo>
                      <a:pt x="130" y="31"/>
                      <a:pt x="125" y="31"/>
                      <a:pt x="129" y="33"/>
                    </a:cubicBezTo>
                    <a:cubicBezTo>
                      <a:pt x="129" y="34"/>
                      <a:pt x="131" y="35"/>
                      <a:pt x="129" y="35"/>
                    </a:cubicBezTo>
                    <a:cubicBezTo>
                      <a:pt x="128" y="35"/>
                      <a:pt x="126" y="34"/>
                      <a:pt x="125" y="33"/>
                    </a:cubicBezTo>
                    <a:cubicBezTo>
                      <a:pt x="123" y="32"/>
                      <a:pt x="122" y="30"/>
                      <a:pt x="122" y="28"/>
                    </a:cubicBezTo>
                    <a:cubicBezTo>
                      <a:pt x="122" y="28"/>
                      <a:pt x="122" y="27"/>
                      <a:pt x="120" y="26"/>
                    </a:cubicBezTo>
                    <a:cubicBezTo>
                      <a:pt x="118" y="25"/>
                      <a:pt x="117" y="24"/>
                      <a:pt x="116" y="23"/>
                    </a:cubicBezTo>
                    <a:cubicBezTo>
                      <a:pt x="115" y="21"/>
                      <a:pt x="111" y="18"/>
                      <a:pt x="112" y="21"/>
                    </a:cubicBezTo>
                    <a:cubicBezTo>
                      <a:pt x="112" y="22"/>
                      <a:pt x="113" y="23"/>
                      <a:pt x="114" y="24"/>
                    </a:cubicBezTo>
                    <a:cubicBezTo>
                      <a:pt x="116" y="26"/>
                      <a:pt x="115" y="26"/>
                      <a:pt x="114" y="27"/>
                    </a:cubicBezTo>
                    <a:cubicBezTo>
                      <a:pt x="113" y="29"/>
                      <a:pt x="116" y="33"/>
                      <a:pt x="115" y="35"/>
                    </a:cubicBezTo>
                    <a:cubicBezTo>
                      <a:pt x="115" y="35"/>
                      <a:pt x="114" y="37"/>
                      <a:pt x="113" y="37"/>
                    </a:cubicBezTo>
                    <a:cubicBezTo>
                      <a:pt x="112" y="37"/>
                      <a:pt x="112" y="34"/>
                      <a:pt x="112" y="34"/>
                    </a:cubicBezTo>
                    <a:cubicBezTo>
                      <a:pt x="112" y="31"/>
                      <a:pt x="111" y="29"/>
                      <a:pt x="111" y="26"/>
                    </a:cubicBezTo>
                    <a:cubicBezTo>
                      <a:pt x="111" y="25"/>
                      <a:pt x="111" y="24"/>
                      <a:pt x="111" y="23"/>
                    </a:cubicBezTo>
                    <a:cubicBezTo>
                      <a:pt x="111" y="22"/>
                      <a:pt x="109" y="22"/>
                      <a:pt x="108" y="21"/>
                    </a:cubicBezTo>
                    <a:cubicBezTo>
                      <a:pt x="105" y="19"/>
                      <a:pt x="106" y="17"/>
                      <a:pt x="101" y="17"/>
                    </a:cubicBezTo>
                    <a:cubicBezTo>
                      <a:pt x="99" y="17"/>
                      <a:pt x="98" y="18"/>
                      <a:pt x="97" y="18"/>
                    </a:cubicBezTo>
                    <a:cubicBezTo>
                      <a:pt x="96" y="19"/>
                      <a:pt x="95" y="19"/>
                      <a:pt x="92" y="19"/>
                    </a:cubicBezTo>
                    <a:cubicBezTo>
                      <a:pt x="90" y="19"/>
                      <a:pt x="89" y="20"/>
                      <a:pt x="88" y="20"/>
                    </a:cubicBezTo>
                    <a:cubicBezTo>
                      <a:pt x="86" y="21"/>
                      <a:pt x="83" y="21"/>
                      <a:pt x="81" y="21"/>
                    </a:cubicBezTo>
                    <a:cubicBezTo>
                      <a:pt x="79" y="21"/>
                      <a:pt x="76" y="21"/>
                      <a:pt x="75" y="21"/>
                    </a:cubicBezTo>
                    <a:cubicBezTo>
                      <a:pt x="74" y="22"/>
                      <a:pt x="77" y="24"/>
                      <a:pt x="78" y="25"/>
                    </a:cubicBezTo>
                    <a:cubicBezTo>
                      <a:pt x="81" y="27"/>
                      <a:pt x="85" y="30"/>
                      <a:pt x="89" y="32"/>
                    </a:cubicBezTo>
                    <a:cubicBezTo>
                      <a:pt x="91" y="33"/>
                      <a:pt x="93" y="34"/>
                      <a:pt x="94" y="36"/>
                    </a:cubicBezTo>
                    <a:cubicBezTo>
                      <a:pt x="95" y="38"/>
                      <a:pt x="93" y="37"/>
                      <a:pt x="91" y="3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5" name="Freeform 92"/>
              <p:cNvSpPr>
                <a:spLocks noChangeArrowheads="1"/>
              </p:cNvSpPr>
              <p:nvPr/>
            </p:nvSpPr>
            <p:spPr bwMode="auto">
              <a:xfrm>
                <a:off x="247650" y="319088"/>
                <a:ext cx="58738" cy="63500"/>
              </a:xfrm>
              <a:custGeom>
                <a:avLst/>
                <a:gdLst>
                  <a:gd name="T0" fmla="*/ 4 w 78"/>
                  <a:gd name="T1" fmla="*/ 59 h 83"/>
                  <a:gd name="T2" fmla="*/ 3 w 78"/>
                  <a:gd name="T3" fmla="*/ 65 h 83"/>
                  <a:gd name="T4" fmla="*/ 11 w 78"/>
                  <a:gd name="T5" fmla="*/ 73 h 83"/>
                  <a:gd name="T6" fmla="*/ 13 w 78"/>
                  <a:gd name="T7" fmla="*/ 79 h 83"/>
                  <a:gd name="T8" fmla="*/ 16 w 78"/>
                  <a:gd name="T9" fmla="*/ 82 h 83"/>
                  <a:gd name="T10" fmla="*/ 23 w 78"/>
                  <a:gd name="T11" fmla="*/ 74 h 83"/>
                  <a:gd name="T12" fmla="*/ 35 w 78"/>
                  <a:gd name="T13" fmla="*/ 65 h 83"/>
                  <a:gd name="T14" fmla="*/ 41 w 78"/>
                  <a:gd name="T15" fmla="*/ 50 h 83"/>
                  <a:gd name="T16" fmla="*/ 46 w 78"/>
                  <a:gd name="T17" fmla="*/ 46 h 83"/>
                  <a:gd name="T18" fmla="*/ 51 w 78"/>
                  <a:gd name="T19" fmla="*/ 39 h 83"/>
                  <a:gd name="T20" fmla="*/ 58 w 78"/>
                  <a:gd name="T21" fmla="*/ 34 h 83"/>
                  <a:gd name="T22" fmla="*/ 62 w 78"/>
                  <a:gd name="T23" fmla="*/ 29 h 83"/>
                  <a:gd name="T24" fmla="*/ 71 w 78"/>
                  <a:gd name="T25" fmla="*/ 24 h 83"/>
                  <a:gd name="T26" fmla="*/ 77 w 78"/>
                  <a:gd name="T27" fmla="*/ 18 h 83"/>
                  <a:gd name="T28" fmla="*/ 74 w 78"/>
                  <a:gd name="T29" fmla="*/ 12 h 83"/>
                  <a:gd name="T30" fmla="*/ 59 w 78"/>
                  <a:gd name="T31" fmla="*/ 7 h 83"/>
                  <a:gd name="T32" fmla="*/ 55 w 78"/>
                  <a:gd name="T33" fmla="*/ 10 h 83"/>
                  <a:gd name="T34" fmla="*/ 50 w 78"/>
                  <a:gd name="T35" fmla="*/ 8 h 83"/>
                  <a:gd name="T36" fmla="*/ 45 w 78"/>
                  <a:gd name="T37" fmla="*/ 6 h 83"/>
                  <a:gd name="T38" fmla="*/ 42 w 78"/>
                  <a:gd name="T39" fmla="*/ 2 h 83"/>
                  <a:gd name="T40" fmla="*/ 37 w 78"/>
                  <a:gd name="T41" fmla="*/ 5 h 83"/>
                  <a:gd name="T42" fmla="*/ 31 w 78"/>
                  <a:gd name="T43" fmla="*/ 7 h 83"/>
                  <a:gd name="T44" fmla="*/ 25 w 78"/>
                  <a:gd name="T45" fmla="*/ 10 h 83"/>
                  <a:gd name="T46" fmla="*/ 20 w 78"/>
                  <a:gd name="T47" fmla="*/ 13 h 83"/>
                  <a:gd name="T48" fmla="*/ 18 w 78"/>
                  <a:gd name="T49" fmla="*/ 18 h 83"/>
                  <a:gd name="T50" fmla="*/ 21 w 78"/>
                  <a:gd name="T51" fmla="*/ 23 h 83"/>
                  <a:gd name="T52" fmla="*/ 18 w 78"/>
                  <a:gd name="T53" fmla="*/ 29 h 83"/>
                  <a:gd name="T54" fmla="*/ 14 w 78"/>
                  <a:gd name="T55" fmla="*/ 27 h 83"/>
                  <a:gd name="T56" fmla="*/ 13 w 78"/>
                  <a:gd name="T57" fmla="*/ 37 h 83"/>
                  <a:gd name="T58" fmla="*/ 9 w 78"/>
                  <a:gd name="T59" fmla="*/ 49 h 83"/>
                  <a:gd name="T60" fmla="*/ 4 w 78"/>
                  <a:gd name="T61" fmla="*/ 59 h 8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8"/>
                  <a:gd name="T94" fmla="*/ 0 h 83"/>
                  <a:gd name="T95" fmla="*/ 78 w 78"/>
                  <a:gd name="T96" fmla="*/ 83 h 8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8" h="83">
                    <a:moveTo>
                      <a:pt x="4" y="59"/>
                    </a:moveTo>
                    <a:cubicBezTo>
                      <a:pt x="2" y="61"/>
                      <a:pt x="0" y="65"/>
                      <a:pt x="3" y="65"/>
                    </a:cubicBezTo>
                    <a:cubicBezTo>
                      <a:pt x="8" y="66"/>
                      <a:pt x="8" y="70"/>
                      <a:pt x="11" y="73"/>
                    </a:cubicBezTo>
                    <a:cubicBezTo>
                      <a:pt x="12" y="75"/>
                      <a:pt x="13" y="77"/>
                      <a:pt x="13" y="79"/>
                    </a:cubicBezTo>
                    <a:cubicBezTo>
                      <a:pt x="13" y="80"/>
                      <a:pt x="13" y="83"/>
                      <a:pt x="16" y="82"/>
                    </a:cubicBezTo>
                    <a:cubicBezTo>
                      <a:pt x="18" y="79"/>
                      <a:pt x="20" y="76"/>
                      <a:pt x="23" y="74"/>
                    </a:cubicBezTo>
                    <a:cubicBezTo>
                      <a:pt x="28" y="71"/>
                      <a:pt x="32" y="71"/>
                      <a:pt x="35" y="65"/>
                    </a:cubicBezTo>
                    <a:cubicBezTo>
                      <a:pt x="37" y="60"/>
                      <a:pt x="36" y="53"/>
                      <a:pt x="41" y="50"/>
                    </a:cubicBezTo>
                    <a:cubicBezTo>
                      <a:pt x="43" y="49"/>
                      <a:pt x="45" y="48"/>
                      <a:pt x="46" y="46"/>
                    </a:cubicBezTo>
                    <a:cubicBezTo>
                      <a:pt x="48" y="44"/>
                      <a:pt x="49" y="41"/>
                      <a:pt x="51" y="39"/>
                    </a:cubicBezTo>
                    <a:cubicBezTo>
                      <a:pt x="53" y="37"/>
                      <a:pt x="55" y="35"/>
                      <a:pt x="58" y="34"/>
                    </a:cubicBezTo>
                    <a:cubicBezTo>
                      <a:pt x="59" y="32"/>
                      <a:pt x="60" y="30"/>
                      <a:pt x="62" y="29"/>
                    </a:cubicBezTo>
                    <a:cubicBezTo>
                      <a:pt x="64" y="27"/>
                      <a:pt x="68" y="25"/>
                      <a:pt x="71" y="24"/>
                    </a:cubicBezTo>
                    <a:cubicBezTo>
                      <a:pt x="73" y="22"/>
                      <a:pt x="76" y="21"/>
                      <a:pt x="77" y="18"/>
                    </a:cubicBezTo>
                    <a:cubicBezTo>
                      <a:pt x="78" y="16"/>
                      <a:pt x="75" y="14"/>
                      <a:pt x="74" y="12"/>
                    </a:cubicBezTo>
                    <a:cubicBezTo>
                      <a:pt x="72" y="10"/>
                      <a:pt x="66" y="0"/>
                      <a:pt x="59" y="7"/>
                    </a:cubicBezTo>
                    <a:cubicBezTo>
                      <a:pt x="58" y="8"/>
                      <a:pt x="57" y="10"/>
                      <a:pt x="55" y="10"/>
                    </a:cubicBezTo>
                    <a:cubicBezTo>
                      <a:pt x="53" y="10"/>
                      <a:pt x="52" y="9"/>
                      <a:pt x="50" y="8"/>
                    </a:cubicBezTo>
                    <a:cubicBezTo>
                      <a:pt x="48" y="7"/>
                      <a:pt x="47" y="7"/>
                      <a:pt x="45" y="6"/>
                    </a:cubicBezTo>
                    <a:cubicBezTo>
                      <a:pt x="44" y="5"/>
                      <a:pt x="44" y="2"/>
                      <a:pt x="42" y="2"/>
                    </a:cubicBezTo>
                    <a:cubicBezTo>
                      <a:pt x="40" y="2"/>
                      <a:pt x="38" y="3"/>
                      <a:pt x="37" y="5"/>
                    </a:cubicBezTo>
                    <a:cubicBezTo>
                      <a:pt x="35" y="7"/>
                      <a:pt x="32" y="7"/>
                      <a:pt x="31" y="7"/>
                    </a:cubicBezTo>
                    <a:cubicBezTo>
                      <a:pt x="29" y="8"/>
                      <a:pt x="27" y="9"/>
                      <a:pt x="25" y="10"/>
                    </a:cubicBezTo>
                    <a:cubicBezTo>
                      <a:pt x="23" y="11"/>
                      <a:pt x="22" y="12"/>
                      <a:pt x="20" y="13"/>
                    </a:cubicBezTo>
                    <a:cubicBezTo>
                      <a:pt x="18" y="15"/>
                      <a:pt x="19" y="16"/>
                      <a:pt x="18" y="18"/>
                    </a:cubicBezTo>
                    <a:cubicBezTo>
                      <a:pt x="17" y="21"/>
                      <a:pt x="20" y="21"/>
                      <a:pt x="21" y="23"/>
                    </a:cubicBezTo>
                    <a:cubicBezTo>
                      <a:pt x="21" y="24"/>
                      <a:pt x="20" y="27"/>
                      <a:pt x="18" y="29"/>
                    </a:cubicBezTo>
                    <a:cubicBezTo>
                      <a:pt x="17" y="30"/>
                      <a:pt x="15" y="27"/>
                      <a:pt x="14" y="27"/>
                    </a:cubicBezTo>
                    <a:cubicBezTo>
                      <a:pt x="12" y="31"/>
                      <a:pt x="13" y="34"/>
                      <a:pt x="13" y="37"/>
                    </a:cubicBezTo>
                    <a:cubicBezTo>
                      <a:pt x="13" y="41"/>
                      <a:pt x="11" y="45"/>
                      <a:pt x="9" y="49"/>
                    </a:cubicBezTo>
                    <a:cubicBezTo>
                      <a:pt x="8" y="53"/>
                      <a:pt x="7" y="56"/>
                      <a:pt x="4" y="5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6" name="Freeform 93"/>
              <p:cNvSpPr>
                <a:spLocks noEditPoints="1" noChangeArrowheads="1"/>
              </p:cNvSpPr>
              <p:nvPr/>
            </p:nvSpPr>
            <p:spPr bwMode="auto">
              <a:xfrm>
                <a:off x="79375" y="342900"/>
                <a:ext cx="619125" cy="385763"/>
              </a:xfrm>
              <a:custGeom>
                <a:avLst/>
                <a:gdLst>
                  <a:gd name="T0" fmla="*/ 5 w 819"/>
                  <a:gd name="T1" fmla="*/ 203 h 509"/>
                  <a:gd name="T2" fmla="*/ 483 w 819"/>
                  <a:gd name="T3" fmla="*/ 442 h 509"/>
                  <a:gd name="T4" fmla="*/ 520 w 819"/>
                  <a:gd name="T5" fmla="*/ 433 h 509"/>
                  <a:gd name="T6" fmla="*/ 547 w 819"/>
                  <a:gd name="T7" fmla="*/ 466 h 509"/>
                  <a:gd name="T8" fmla="*/ 615 w 819"/>
                  <a:gd name="T9" fmla="*/ 495 h 509"/>
                  <a:gd name="T10" fmla="*/ 687 w 819"/>
                  <a:gd name="T11" fmla="*/ 482 h 509"/>
                  <a:gd name="T12" fmla="*/ 713 w 819"/>
                  <a:gd name="T13" fmla="*/ 489 h 509"/>
                  <a:gd name="T14" fmla="*/ 738 w 819"/>
                  <a:gd name="T15" fmla="*/ 458 h 509"/>
                  <a:gd name="T16" fmla="*/ 685 w 819"/>
                  <a:gd name="T17" fmla="*/ 430 h 509"/>
                  <a:gd name="T18" fmla="*/ 719 w 819"/>
                  <a:gd name="T19" fmla="*/ 401 h 509"/>
                  <a:gd name="T20" fmla="*/ 773 w 819"/>
                  <a:gd name="T21" fmla="*/ 419 h 509"/>
                  <a:gd name="T22" fmla="*/ 792 w 819"/>
                  <a:gd name="T23" fmla="*/ 435 h 509"/>
                  <a:gd name="T24" fmla="*/ 809 w 819"/>
                  <a:gd name="T25" fmla="*/ 430 h 509"/>
                  <a:gd name="T26" fmla="*/ 808 w 819"/>
                  <a:gd name="T27" fmla="*/ 418 h 509"/>
                  <a:gd name="T28" fmla="*/ 797 w 819"/>
                  <a:gd name="T29" fmla="*/ 375 h 509"/>
                  <a:gd name="T30" fmla="*/ 776 w 819"/>
                  <a:gd name="T31" fmla="*/ 330 h 509"/>
                  <a:gd name="T32" fmla="*/ 745 w 819"/>
                  <a:gd name="T33" fmla="*/ 282 h 509"/>
                  <a:gd name="T34" fmla="*/ 714 w 819"/>
                  <a:gd name="T35" fmla="*/ 248 h 509"/>
                  <a:gd name="T36" fmla="*/ 681 w 819"/>
                  <a:gd name="T37" fmla="*/ 256 h 509"/>
                  <a:gd name="T38" fmla="*/ 666 w 819"/>
                  <a:gd name="T39" fmla="*/ 219 h 509"/>
                  <a:gd name="T40" fmla="*/ 623 w 819"/>
                  <a:gd name="T41" fmla="*/ 196 h 509"/>
                  <a:gd name="T42" fmla="*/ 598 w 819"/>
                  <a:gd name="T43" fmla="*/ 226 h 509"/>
                  <a:gd name="T44" fmla="*/ 611 w 819"/>
                  <a:gd name="T45" fmla="*/ 311 h 509"/>
                  <a:gd name="T46" fmla="*/ 584 w 819"/>
                  <a:gd name="T47" fmla="*/ 380 h 509"/>
                  <a:gd name="T48" fmla="*/ 552 w 819"/>
                  <a:gd name="T49" fmla="*/ 342 h 509"/>
                  <a:gd name="T50" fmla="*/ 492 w 819"/>
                  <a:gd name="T51" fmla="*/ 294 h 509"/>
                  <a:gd name="T52" fmla="*/ 441 w 819"/>
                  <a:gd name="T53" fmla="*/ 260 h 509"/>
                  <a:gd name="T54" fmla="*/ 472 w 819"/>
                  <a:gd name="T55" fmla="*/ 176 h 509"/>
                  <a:gd name="T56" fmla="*/ 501 w 819"/>
                  <a:gd name="T57" fmla="*/ 136 h 509"/>
                  <a:gd name="T58" fmla="*/ 518 w 819"/>
                  <a:gd name="T59" fmla="*/ 112 h 509"/>
                  <a:gd name="T60" fmla="*/ 563 w 819"/>
                  <a:gd name="T61" fmla="*/ 88 h 509"/>
                  <a:gd name="T62" fmla="*/ 564 w 819"/>
                  <a:gd name="T63" fmla="*/ 54 h 509"/>
                  <a:gd name="T64" fmla="*/ 528 w 819"/>
                  <a:gd name="T65" fmla="*/ 49 h 509"/>
                  <a:gd name="T66" fmla="*/ 511 w 819"/>
                  <a:gd name="T67" fmla="*/ 95 h 509"/>
                  <a:gd name="T68" fmla="*/ 492 w 819"/>
                  <a:gd name="T69" fmla="*/ 56 h 509"/>
                  <a:gd name="T70" fmla="*/ 466 w 819"/>
                  <a:gd name="T71" fmla="*/ 45 h 509"/>
                  <a:gd name="T72" fmla="*/ 454 w 819"/>
                  <a:gd name="T73" fmla="*/ 5 h 509"/>
                  <a:gd name="T74" fmla="*/ 432 w 819"/>
                  <a:gd name="T75" fmla="*/ 33 h 509"/>
                  <a:gd name="T76" fmla="*/ 440 w 819"/>
                  <a:gd name="T77" fmla="*/ 85 h 509"/>
                  <a:gd name="T78" fmla="*/ 410 w 819"/>
                  <a:gd name="T79" fmla="*/ 90 h 509"/>
                  <a:gd name="T80" fmla="*/ 347 w 819"/>
                  <a:gd name="T81" fmla="*/ 88 h 509"/>
                  <a:gd name="T82" fmla="*/ 282 w 819"/>
                  <a:gd name="T83" fmla="*/ 97 h 509"/>
                  <a:gd name="T84" fmla="*/ 251 w 819"/>
                  <a:gd name="T85" fmla="*/ 73 h 509"/>
                  <a:gd name="T86" fmla="*/ 218 w 819"/>
                  <a:gd name="T87" fmla="*/ 75 h 509"/>
                  <a:gd name="T88" fmla="*/ 186 w 819"/>
                  <a:gd name="T89" fmla="*/ 76 h 509"/>
                  <a:gd name="T90" fmla="*/ 153 w 819"/>
                  <a:gd name="T91" fmla="*/ 101 h 509"/>
                  <a:gd name="T92" fmla="*/ 128 w 819"/>
                  <a:gd name="T93" fmla="*/ 97 h 509"/>
                  <a:gd name="T94" fmla="*/ 81 w 819"/>
                  <a:gd name="T95" fmla="*/ 98 h 509"/>
                  <a:gd name="T96" fmla="*/ 65 w 819"/>
                  <a:gd name="T97" fmla="*/ 95 h 509"/>
                  <a:gd name="T98" fmla="*/ 48 w 819"/>
                  <a:gd name="T99" fmla="*/ 98 h 509"/>
                  <a:gd name="T100" fmla="*/ 23 w 819"/>
                  <a:gd name="T101" fmla="*/ 136 h 509"/>
                  <a:gd name="T102" fmla="*/ 21 w 819"/>
                  <a:gd name="T103" fmla="*/ 161 h 509"/>
                  <a:gd name="T104" fmla="*/ 500 w 819"/>
                  <a:gd name="T105" fmla="*/ 404 h 509"/>
                  <a:gd name="T106" fmla="*/ 411 w 819"/>
                  <a:gd name="T107" fmla="*/ 375 h 509"/>
                  <a:gd name="T108" fmla="*/ 396 w 819"/>
                  <a:gd name="T109" fmla="*/ 382 h 509"/>
                  <a:gd name="T110" fmla="*/ 304 w 819"/>
                  <a:gd name="T111" fmla="*/ 268 h 509"/>
                  <a:gd name="T112" fmla="*/ 282 w 819"/>
                  <a:gd name="T113" fmla="*/ 206 h 509"/>
                  <a:gd name="T114" fmla="*/ 301 w 819"/>
                  <a:gd name="T115" fmla="*/ 211 h 509"/>
                  <a:gd name="T116" fmla="*/ 247 w 819"/>
                  <a:gd name="T117" fmla="*/ 228 h 509"/>
                  <a:gd name="T118" fmla="*/ 251 w 819"/>
                  <a:gd name="T119" fmla="*/ 124 h 509"/>
                  <a:gd name="T120" fmla="*/ 251 w 819"/>
                  <a:gd name="T121" fmla="*/ 145 h 509"/>
                  <a:gd name="T122" fmla="*/ 224 w 819"/>
                  <a:gd name="T123" fmla="*/ 162 h 509"/>
                  <a:gd name="T124" fmla="*/ 221 w 819"/>
                  <a:gd name="T125" fmla="*/ 139 h 5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19"/>
                  <a:gd name="T190" fmla="*/ 0 h 509"/>
                  <a:gd name="T191" fmla="*/ 819 w 819"/>
                  <a:gd name="T192" fmla="*/ 509 h 50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19" h="509">
                    <a:moveTo>
                      <a:pt x="19" y="176"/>
                    </a:moveTo>
                    <a:cubicBezTo>
                      <a:pt x="18" y="173"/>
                      <a:pt x="12" y="180"/>
                      <a:pt x="11" y="182"/>
                    </a:cubicBezTo>
                    <a:cubicBezTo>
                      <a:pt x="9" y="184"/>
                      <a:pt x="8" y="186"/>
                      <a:pt x="6" y="187"/>
                    </a:cubicBezTo>
                    <a:cubicBezTo>
                      <a:pt x="5" y="188"/>
                      <a:pt x="3" y="189"/>
                      <a:pt x="2" y="190"/>
                    </a:cubicBezTo>
                    <a:cubicBezTo>
                      <a:pt x="0" y="195"/>
                      <a:pt x="3" y="197"/>
                      <a:pt x="5" y="198"/>
                    </a:cubicBezTo>
                    <a:cubicBezTo>
                      <a:pt x="6" y="198"/>
                      <a:pt x="7" y="198"/>
                      <a:pt x="6" y="200"/>
                    </a:cubicBezTo>
                    <a:cubicBezTo>
                      <a:pt x="6" y="201"/>
                      <a:pt x="5" y="202"/>
                      <a:pt x="5" y="203"/>
                    </a:cubicBezTo>
                    <a:cubicBezTo>
                      <a:pt x="11" y="202"/>
                      <a:pt x="18" y="201"/>
                      <a:pt x="25" y="201"/>
                    </a:cubicBezTo>
                    <a:cubicBezTo>
                      <a:pt x="25" y="201"/>
                      <a:pt x="26" y="201"/>
                      <a:pt x="26" y="200"/>
                    </a:cubicBezTo>
                    <a:cubicBezTo>
                      <a:pt x="27" y="199"/>
                      <a:pt x="27" y="200"/>
                      <a:pt x="27" y="201"/>
                    </a:cubicBezTo>
                    <a:cubicBezTo>
                      <a:pt x="29" y="201"/>
                      <a:pt x="31" y="201"/>
                      <a:pt x="34" y="201"/>
                    </a:cubicBezTo>
                    <a:cubicBezTo>
                      <a:pt x="81" y="204"/>
                      <a:pt x="130" y="229"/>
                      <a:pt x="191" y="268"/>
                    </a:cubicBezTo>
                    <a:cubicBezTo>
                      <a:pt x="253" y="307"/>
                      <a:pt x="328" y="361"/>
                      <a:pt x="415" y="408"/>
                    </a:cubicBezTo>
                    <a:cubicBezTo>
                      <a:pt x="437" y="420"/>
                      <a:pt x="460" y="431"/>
                      <a:pt x="483" y="442"/>
                    </a:cubicBezTo>
                    <a:cubicBezTo>
                      <a:pt x="484" y="442"/>
                      <a:pt x="484" y="442"/>
                      <a:pt x="484" y="442"/>
                    </a:cubicBezTo>
                    <a:cubicBezTo>
                      <a:pt x="487" y="440"/>
                      <a:pt x="488" y="438"/>
                      <a:pt x="491" y="437"/>
                    </a:cubicBezTo>
                    <a:cubicBezTo>
                      <a:pt x="493" y="436"/>
                      <a:pt x="495" y="435"/>
                      <a:pt x="498" y="434"/>
                    </a:cubicBezTo>
                    <a:cubicBezTo>
                      <a:pt x="502" y="431"/>
                      <a:pt x="500" y="424"/>
                      <a:pt x="506" y="425"/>
                    </a:cubicBezTo>
                    <a:cubicBezTo>
                      <a:pt x="508" y="425"/>
                      <a:pt x="510" y="426"/>
                      <a:pt x="511" y="428"/>
                    </a:cubicBezTo>
                    <a:cubicBezTo>
                      <a:pt x="512" y="430"/>
                      <a:pt x="513" y="431"/>
                      <a:pt x="513" y="429"/>
                    </a:cubicBezTo>
                    <a:cubicBezTo>
                      <a:pt x="515" y="424"/>
                      <a:pt x="519" y="430"/>
                      <a:pt x="520" y="433"/>
                    </a:cubicBezTo>
                    <a:cubicBezTo>
                      <a:pt x="522" y="438"/>
                      <a:pt x="521" y="439"/>
                      <a:pt x="527" y="439"/>
                    </a:cubicBezTo>
                    <a:cubicBezTo>
                      <a:pt x="533" y="439"/>
                      <a:pt x="534" y="442"/>
                      <a:pt x="536" y="447"/>
                    </a:cubicBezTo>
                    <a:cubicBezTo>
                      <a:pt x="539" y="457"/>
                      <a:pt x="527" y="454"/>
                      <a:pt x="521" y="454"/>
                    </a:cubicBezTo>
                    <a:cubicBezTo>
                      <a:pt x="518" y="453"/>
                      <a:pt x="516" y="455"/>
                      <a:pt x="514" y="456"/>
                    </a:cubicBezTo>
                    <a:cubicBezTo>
                      <a:pt x="521" y="459"/>
                      <a:pt x="528" y="462"/>
                      <a:pt x="534" y="465"/>
                    </a:cubicBezTo>
                    <a:cubicBezTo>
                      <a:pt x="536" y="464"/>
                      <a:pt x="537" y="463"/>
                      <a:pt x="538" y="462"/>
                    </a:cubicBezTo>
                    <a:cubicBezTo>
                      <a:pt x="540" y="464"/>
                      <a:pt x="544" y="464"/>
                      <a:pt x="547" y="466"/>
                    </a:cubicBezTo>
                    <a:cubicBezTo>
                      <a:pt x="549" y="467"/>
                      <a:pt x="552" y="470"/>
                      <a:pt x="555" y="472"/>
                    </a:cubicBezTo>
                    <a:cubicBezTo>
                      <a:pt x="560" y="475"/>
                      <a:pt x="559" y="470"/>
                      <a:pt x="561" y="467"/>
                    </a:cubicBezTo>
                    <a:cubicBezTo>
                      <a:pt x="564" y="464"/>
                      <a:pt x="572" y="465"/>
                      <a:pt x="575" y="467"/>
                    </a:cubicBezTo>
                    <a:cubicBezTo>
                      <a:pt x="579" y="471"/>
                      <a:pt x="580" y="477"/>
                      <a:pt x="578" y="482"/>
                    </a:cubicBezTo>
                    <a:cubicBezTo>
                      <a:pt x="585" y="485"/>
                      <a:pt x="592" y="487"/>
                      <a:pt x="600" y="490"/>
                    </a:cubicBezTo>
                    <a:cubicBezTo>
                      <a:pt x="605" y="487"/>
                      <a:pt x="614" y="483"/>
                      <a:pt x="615" y="492"/>
                    </a:cubicBezTo>
                    <a:cubicBezTo>
                      <a:pt x="615" y="493"/>
                      <a:pt x="615" y="494"/>
                      <a:pt x="615" y="495"/>
                    </a:cubicBezTo>
                    <a:cubicBezTo>
                      <a:pt x="630" y="500"/>
                      <a:pt x="646" y="505"/>
                      <a:pt x="661" y="509"/>
                    </a:cubicBezTo>
                    <a:cubicBezTo>
                      <a:pt x="660" y="508"/>
                      <a:pt x="662" y="506"/>
                      <a:pt x="662" y="504"/>
                    </a:cubicBezTo>
                    <a:cubicBezTo>
                      <a:pt x="663" y="502"/>
                      <a:pt x="664" y="502"/>
                      <a:pt x="666" y="502"/>
                    </a:cubicBezTo>
                    <a:cubicBezTo>
                      <a:pt x="670" y="502"/>
                      <a:pt x="668" y="500"/>
                      <a:pt x="669" y="497"/>
                    </a:cubicBezTo>
                    <a:cubicBezTo>
                      <a:pt x="669" y="495"/>
                      <a:pt x="671" y="493"/>
                      <a:pt x="672" y="491"/>
                    </a:cubicBezTo>
                    <a:cubicBezTo>
                      <a:pt x="673" y="488"/>
                      <a:pt x="675" y="491"/>
                      <a:pt x="677" y="491"/>
                    </a:cubicBezTo>
                    <a:cubicBezTo>
                      <a:pt x="680" y="493"/>
                      <a:pt x="683" y="483"/>
                      <a:pt x="687" y="482"/>
                    </a:cubicBezTo>
                    <a:cubicBezTo>
                      <a:pt x="689" y="482"/>
                      <a:pt x="705" y="480"/>
                      <a:pt x="705" y="477"/>
                    </a:cubicBezTo>
                    <a:cubicBezTo>
                      <a:pt x="704" y="472"/>
                      <a:pt x="710" y="472"/>
                      <a:pt x="713" y="470"/>
                    </a:cubicBezTo>
                    <a:cubicBezTo>
                      <a:pt x="716" y="468"/>
                      <a:pt x="718" y="466"/>
                      <a:pt x="721" y="464"/>
                    </a:cubicBezTo>
                    <a:cubicBezTo>
                      <a:pt x="722" y="464"/>
                      <a:pt x="725" y="469"/>
                      <a:pt x="725" y="470"/>
                    </a:cubicBezTo>
                    <a:cubicBezTo>
                      <a:pt x="723" y="472"/>
                      <a:pt x="720" y="473"/>
                      <a:pt x="718" y="474"/>
                    </a:cubicBezTo>
                    <a:cubicBezTo>
                      <a:pt x="715" y="476"/>
                      <a:pt x="713" y="478"/>
                      <a:pt x="712" y="481"/>
                    </a:cubicBezTo>
                    <a:cubicBezTo>
                      <a:pt x="710" y="484"/>
                      <a:pt x="711" y="487"/>
                      <a:pt x="713" y="489"/>
                    </a:cubicBezTo>
                    <a:cubicBezTo>
                      <a:pt x="714" y="491"/>
                      <a:pt x="714" y="494"/>
                      <a:pt x="716" y="494"/>
                    </a:cubicBezTo>
                    <a:cubicBezTo>
                      <a:pt x="720" y="495"/>
                      <a:pt x="724" y="486"/>
                      <a:pt x="726" y="484"/>
                    </a:cubicBezTo>
                    <a:cubicBezTo>
                      <a:pt x="727" y="482"/>
                      <a:pt x="728" y="480"/>
                      <a:pt x="730" y="478"/>
                    </a:cubicBezTo>
                    <a:cubicBezTo>
                      <a:pt x="732" y="475"/>
                      <a:pt x="738" y="476"/>
                      <a:pt x="742" y="475"/>
                    </a:cubicBezTo>
                    <a:cubicBezTo>
                      <a:pt x="744" y="474"/>
                      <a:pt x="757" y="469"/>
                      <a:pt x="755" y="465"/>
                    </a:cubicBezTo>
                    <a:cubicBezTo>
                      <a:pt x="753" y="462"/>
                      <a:pt x="748" y="465"/>
                      <a:pt x="747" y="461"/>
                    </a:cubicBezTo>
                    <a:cubicBezTo>
                      <a:pt x="746" y="457"/>
                      <a:pt x="742" y="458"/>
                      <a:pt x="738" y="458"/>
                    </a:cubicBezTo>
                    <a:cubicBezTo>
                      <a:pt x="735" y="458"/>
                      <a:pt x="731" y="454"/>
                      <a:pt x="728" y="452"/>
                    </a:cubicBezTo>
                    <a:cubicBezTo>
                      <a:pt x="723" y="450"/>
                      <a:pt x="723" y="444"/>
                      <a:pt x="724" y="439"/>
                    </a:cubicBezTo>
                    <a:cubicBezTo>
                      <a:pt x="727" y="432"/>
                      <a:pt x="735" y="420"/>
                      <a:pt x="725" y="416"/>
                    </a:cubicBezTo>
                    <a:cubicBezTo>
                      <a:pt x="720" y="414"/>
                      <a:pt x="715" y="412"/>
                      <a:pt x="711" y="414"/>
                    </a:cubicBezTo>
                    <a:cubicBezTo>
                      <a:pt x="706" y="415"/>
                      <a:pt x="702" y="417"/>
                      <a:pt x="698" y="419"/>
                    </a:cubicBezTo>
                    <a:cubicBezTo>
                      <a:pt x="696" y="421"/>
                      <a:pt x="694" y="422"/>
                      <a:pt x="693" y="424"/>
                    </a:cubicBezTo>
                    <a:cubicBezTo>
                      <a:pt x="690" y="426"/>
                      <a:pt x="687" y="428"/>
                      <a:pt x="685" y="430"/>
                    </a:cubicBezTo>
                    <a:cubicBezTo>
                      <a:pt x="684" y="432"/>
                      <a:pt x="684" y="440"/>
                      <a:pt x="682" y="441"/>
                    </a:cubicBezTo>
                    <a:cubicBezTo>
                      <a:pt x="682" y="438"/>
                      <a:pt x="681" y="436"/>
                      <a:pt x="681" y="433"/>
                    </a:cubicBezTo>
                    <a:cubicBezTo>
                      <a:pt x="680" y="430"/>
                      <a:pt x="682" y="428"/>
                      <a:pt x="683" y="426"/>
                    </a:cubicBezTo>
                    <a:cubicBezTo>
                      <a:pt x="687" y="420"/>
                      <a:pt x="691" y="418"/>
                      <a:pt x="697" y="414"/>
                    </a:cubicBezTo>
                    <a:cubicBezTo>
                      <a:pt x="699" y="413"/>
                      <a:pt x="702" y="411"/>
                      <a:pt x="704" y="409"/>
                    </a:cubicBezTo>
                    <a:cubicBezTo>
                      <a:pt x="706" y="407"/>
                      <a:pt x="707" y="404"/>
                      <a:pt x="710" y="402"/>
                    </a:cubicBezTo>
                    <a:cubicBezTo>
                      <a:pt x="712" y="401"/>
                      <a:pt x="717" y="401"/>
                      <a:pt x="719" y="401"/>
                    </a:cubicBezTo>
                    <a:cubicBezTo>
                      <a:pt x="722" y="400"/>
                      <a:pt x="724" y="402"/>
                      <a:pt x="725" y="405"/>
                    </a:cubicBezTo>
                    <a:cubicBezTo>
                      <a:pt x="727" y="410"/>
                      <a:pt x="728" y="416"/>
                      <a:pt x="733" y="418"/>
                    </a:cubicBezTo>
                    <a:cubicBezTo>
                      <a:pt x="737" y="419"/>
                      <a:pt x="744" y="416"/>
                      <a:pt x="748" y="415"/>
                    </a:cubicBezTo>
                    <a:cubicBezTo>
                      <a:pt x="750" y="414"/>
                      <a:pt x="752" y="413"/>
                      <a:pt x="753" y="411"/>
                    </a:cubicBezTo>
                    <a:cubicBezTo>
                      <a:pt x="755" y="408"/>
                      <a:pt x="755" y="406"/>
                      <a:pt x="758" y="404"/>
                    </a:cubicBezTo>
                    <a:cubicBezTo>
                      <a:pt x="765" y="401"/>
                      <a:pt x="771" y="405"/>
                      <a:pt x="775" y="409"/>
                    </a:cubicBezTo>
                    <a:cubicBezTo>
                      <a:pt x="772" y="412"/>
                      <a:pt x="776" y="417"/>
                      <a:pt x="773" y="419"/>
                    </a:cubicBezTo>
                    <a:cubicBezTo>
                      <a:pt x="773" y="420"/>
                      <a:pt x="762" y="420"/>
                      <a:pt x="766" y="424"/>
                    </a:cubicBezTo>
                    <a:cubicBezTo>
                      <a:pt x="767" y="424"/>
                      <a:pt x="770" y="424"/>
                      <a:pt x="770" y="426"/>
                    </a:cubicBezTo>
                    <a:cubicBezTo>
                      <a:pt x="770" y="428"/>
                      <a:pt x="768" y="429"/>
                      <a:pt x="767" y="430"/>
                    </a:cubicBezTo>
                    <a:cubicBezTo>
                      <a:pt x="764" y="433"/>
                      <a:pt x="761" y="438"/>
                      <a:pt x="768" y="437"/>
                    </a:cubicBezTo>
                    <a:cubicBezTo>
                      <a:pt x="771" y="437"/>
                      <a:pt x="773" y="435"/>
                      <a:pt x="776" y="434"/>
                    </a:cubicBezTo>
                    <a:cubicBezTo>
                      <a:pt x="779" y="433"/>
                      <a:pt x="782" y="434"/>
                      <a:pt x="785" y="433"/>
                    </a:cubicBezTo>
                    <a:cubicBezTo>
                      <a:pt x="788" y="433"/>
                      <a:pt x="790" y="432"/>
                      <a:pt x="792" y="435"/>
                    </a:cubicBezTo>
                    <a:cubicBezTo>
                      <a:pt x="793" y="437"/>
                      <a:pt x="796" y="439"/>
                      <a:pt x="794" y="442"/>
                    </a:cubicBezTo>
                    <a:cubicBezTo>
                      <a:pt x="792" y="445"/>
                      <a:pt x="790" y="442"/>
                      <a:pt x="788" y="442"/>
                    </a:cubicBezTo>
                    <a:cubicBezTo>
                      <a:pt x="786" y="443"/>
                      <a:pt x="789" y="446"/>
                      <a:pt x="790" y="446"/>
                    </a:cubicBezTo>
                    <a:cubicBezTo>
                      <a:pt x="793" y="447"/>
                      <a:pt x="795" y="446"/>
                      <a:pt x="796" y="443"/>
                    </a:cubicBezTo>
                    <a:cubicBezTo>
                      <a:pt x="797" y="440"/>
                      <a:pt x="799" y="439"/>
                      <a:pt x="802" y="438"/>
                    </a:cubicBezTo>
                    <a:cubicBezTo>
                      <a:pt x="804" y="437"/>
                      <a:pt x="807" y="436"/>
                      <a:pt x="807" y="434"/>
                    </a:cubicBezTo>
                    <a:cubicBezTo>
                      <a:pt x="807" y="432"/>
                      <a:pt x="807" y="429"/>
                      <a:pt x="809" y="430"/>
                    </a:cubicBezTo>
                    <a:cubicBezTo>
                      <a:pt x="812" y="432"/>
                      <a:pt x="806" y="442"/>
                      <a:pt x="807" y="445"/>
                    </a:cubicBezTo>
                    <a:cubicBezTo>
                      <a:pt x="808" y="446"/>
                      <a:pt x="811" y="449"/>
                      <a:pt x="813" y="448"/>
                    </a:cubicBezTo>
                    <a:cubicBezTo>
                      <a:pt x="815" y="446"/>
                      <a:pt x="815" y="442"/>
                      <a:pt x="816" y="439"/>
                    </a:cubicBezTo>
                    <a:cubicBezTo>
                      <a:pt x="817" y="437"/>
                      <a:pt x="819" y="434"/>
                      <a:pt x="818" y="431"/>
                    </a:cubicBezTo>
                    <a:cubicBezTo>
                      <a:pt x="816" y="427"/>
                      <a:pt x="814" y="426"/>
                      <a:pt x="815" y="421"/>
                    </a:cubicBezTo>
                    <a:cubicBezTo>
                      <a:pt x="815" y="419"/>
                      <a:pt x="814" y="409"/>
                      <a:pt x="811" y="408"/>
                    </a:cubicBezTo>
                    <a:cubicBezTo>
                      <a:pt x="805" y="407"/>
                      <a:pt x="811" y="415"/>
                      <a:pt x="808" y="418"/>
                    </a:cubicBezTo>
                    <a:cubicBezTo>
                      <a:pt x="802" y="422"/>
                      <a:pt x="801" y="414"/>
                      <a:pt x="799" y="411"/>
                    </a:cubicBezTo>
                    <a:cubicBezTo>
                      <a:pt x="797" y="408"/>
                      <a:pt x="796" y="410"/>
                      <a:pt x="794" y="412"/>
                    </a:cubicBezTo>
                    <a:cubicBezTo>
                      <a:pt x="790" y="415"/>
                      <a:pt x="788" y="410"/>
                      <a:pt x="787" y="408"/>
                    </a:cubicBezTo>
                    <a:cubicBezTo>
                      <a:pt x="786" y="404"/>
                      <a:pt x="787" y="402"/>
                      <a:pt x="787" y="398"/>
                    </a:cubicBezTo>
                    <a:cubicBezTo>
                      <a:pt x="788" y="395"/>
                      <a:pt x="791" y="397"/>
                      <a:pt x="793" y="397"/>
                    </a:cubicBezTo>
                    <a:cubicBezTo>
                      <a:pt x="793" y="392"/>
                      <a:pt x="803" y="390"/>
                      <a:pt x="800" y="384"/>
                    </a:cubicBezTo>
                    <a:cubicBezTo>
                      <a:pt x="798" y="381"/>
                      <a:pt x="799" y="377"/>
                      <a:pt x="797" y="375"/>
                    </a:cubicBezTo>
                    <a:cubicBezTo>
                      <a:pt x="796" y="373"/>
                      <a:pt x="793" y="370"/>
                      <a:pt x="795" y="368"/>
                    </a:cubicBezTo>
                    <a:cubicBezTo>
                      <a:pt x="797" y="366"/>
                      <a:pt x="798" y="366"/>
                      <a:pt x="799" y="363"/>
                    </a:cubicBezTo>
                    <a:cubicBezTo>
                      <a:pt x="799" y="360"/>
                      <a:pt x="799" y="357"/>
                      <a:pt x="797" y="354"/>
                    </a:cubicBezTo>
                    <a:cubicBezTo>
                      <a:pt x="794" y="351"/>
                      <a:pt x="790" y="350"/>
                      <a:pt x="786" y="348"/>
                    </a:cubicBezTo>
                    <a:cubicBezTo>
                      <a:pt x="780" y="345"/>
                      <a:pt x="788" y="343"/>
                      <a:pt x="785" y="338"/>
                    </a:cubicBezTo>
                    <a:cubicBezTo>
                      <a:pt x="785" y="336"/>
                      <a:pt x="783" y="333"/>
                      <a:pt x="782" y="332"/>
                    </a:cubicBezTo>
                    <a:cubicBezTo>
                      <a:pt x="780" y="331"/>
                      <a:pt x="778" y="331"/>
                      <a:pt x="776" y="330"/>
                    </a:cubicBezTo>
                    <a:cubicBezTo>
                      <a:pt x="774" y="330"/>
                      <a:pt x="773" y="327"/>
                      <a:pt x="773" y="325"/>
                    </a:cubicBezTo>
                    <a:cubicBezTo>
                      <a:pt x="772" y="322"/>
                      <a:pt x="769" y="323"/>
                      <a:pt x="767" y="322"/>
                    </a:cubicBezTo>
                    <a:cubicBezTo>
                      <a:pt x="765" y="321"/>
                      <a:pt x="764" y="319"/>
                      <a:pt x="761" y="319"/>
                    </a:cubicBezTo>
                    <a:cubicBezTo>
                      <a:pt x="759" y="319"/>
                      <a:pt x="757" y="317"/>
                      <a:pt x="755" y="315"/>
                    </a:cubicBezTo>
                    <a:cubicBezTo>
                      <a:pt x="752" y="311"/>
                      <a:pt x="748" y="304"/>
                      <a:pt x="747" y="299"/>
                    </a:cubicBezTo>
                    <a:cubicBezTo>
                      <a:pt x="747" y="296"/>
                      <a:pt x="750" y="293"/>
                      <a:pt x="749" y="290"/>
                    </a:cubicBezTo>
                    <a:cubicBezTo>
                      <a:pt x="748" y="287"/>
                      <a:pt x="746" y="284"/>
                      <a:pt x="745" y="282"/>
                    </a:cubicBezTo>
                    <a:cubicBezTo>
                      <a:pt x="743" y="278"/>
                      <a:pt x="742" y="275"/>
                      <a:pt x="740" y="271"/>
                    </a:cubicBezTo>
                    <a:cubicBezTo>
                      <a:pt x="737" y="267"/>
                      <a:pt x="735" y="264"/>
                      <a:pt x="733" y="259"/>
                    </a:cubicBezTo>
                    <a:cubicBezTo>
                      <a:pt x="731" y="252"/>
                      <a:pt x="726" y="246"/>
                      <a:pt x="723" y="239"/>
                    </a:cubicBezTo>
                    <a:cubicBezTo>
                      <a:pt x="721" y="234"/>
                      <a:pt x="724" y="230"/>
                      <a:pt x="724" y="226"/>
                    </a:cubicBezTo>
                    <a:cubicBezTo>
                      <a:pt x="723" y="222"/>
                      <a:pt x="718" y="222"/>
                      <a:pt x="719" y="227"/>
                    </a:cubicBezTo>
                    <a:cubicBezTo>
                      <a:pt x="722" y="233"/>
                      <a:pt x="721" y="234"/>
                      <a:pt x="716" y="238"/>
                    </a:cubicBezTo>
                    <a:cubicBezTo>
                      <a:pt x="711" y="241"/>
                      <a:pt x="716" y="244"/>
                      <a:pt x="714" y="248"/>
                    </a:cubicBezTo>
                    <a:cubicBezTo>
                      <a:pt x="713" y="252"/>
                      <a:pt x="714" y="258"/>
                      <a:pt x="711" y="261"/>
                    </a:cubicBezTo>
                    <a:cubicBezTo>
                      <a:pt x="710" y="262"/>
                      <a:pt x="708" y="261"/>
                      <a:pt x="707" y="263"/>
                    </a:cubicBezTo>
                    <a:cubicBezTo>
                      <a:pt x="706" y="264"/>
                      <a:pt x="705" y="266"/>
                      <a:pt x="704" y="267"/>
                    </a:cubicBezTo>
                    <a:cubicBezTo>
                      <a:pt x="702" y="271"/>
                      <a:pt x="699" y="274"/>
                      <a:pt x="695" y="270"/>
                    </a:cubicBezTo>
                    <a:cubicBezTo>
                      <a:pt x="693" y="268"/>
                      <a:pt x="692" y="262"/>
                      <a:pt x="689" y="262"/>
                    </a:cubicBezTo>
                    <a:cubicBezTo>
                      <a:pt x="687" y="262"/>
                      <a:pt x="684" y="264"/>
                      <a:pt x="682" y="262"/>
                    </a:cubicBezTo>
                    <a:cubicBezTo>
                      <a:pt x="681" y="261"/>
                      <a:pt x="682" y="258"/>
                      <a:pt x="681" y="256"/>
                    </a:cubicBezTo>
                    <a:cubicBezTo>
                      <a:pt x="681" y="254"/>
                      <a:pt x="679" y="252"/>
                      <a:pt x="677" y="251"/>
                    </a:cubicBezTo>
                    <a:cubicBezTo>
                      <a:pt x="676" y="250"/>
                      <a:pt x="676" y="247"/>
                      <a:pt x="677" y="246"/>
                    </a:cubicBezTo>
                    <a:cubicBezTo>
                      <a:pt x="677" y="243"/>
                      <a:pt x="677" y="241"/>
                      <a:pt x="677" y="238"/>
                    </a:cubicBezTo>
                    <a:cubicBezTo>
                      <a:pt x="677" y="235"/>
                      <a:pt x="675" y="233"/>
                      <a:pt x="675" y="230"/>
                    </a:cubicBezTo>
                    <a:cubicBezTo>
                      <a:pt x="674" y="228"/>
                      <a:pt x="682" y="220"/>
                      <a:pt x="678" y="219"/>
                    </a:cubicBezTo>
                    <a:cubicBezTo>
                      <a:pt x="675" y="218"/>
                      <a:pt x="676" y="222"/>
                      <a:pt x="674" y="221"/>
                    </a:cubicBezTo>
                    <a:cubicBezTo>
                      <a:pt x="671" y="220"/>
                      <a:pt x="668" y="220"/>
                      <a:pt x="666" y="219"/>
                    </a:cubicBezTo>
                    <a:cubicBezTo>
                      <a:pt x="665" y="218"/>
                      <a:pt x="664" y="216"/>
                      <a:pt x="663" y="216"/>
                    </a:cubicBezTo>
                    <a:cubicBezTo>
                      <a:pt x="661" y="215"/>
                      <a:pt x="659" y="215"/>
                      <a:pt x="658" y="214"/>
                    </a:cubicBezTo>
                    <a:cubicBezTo>
                      <a:pt x="656" y="214"/>
                      <a:pt x="654" y="211"/>
                      <a:pt x="653" y="209"/>
                    </a:cubicBezTo>
                    <a:cubicBezTo>
                      <a:pt x="651" y="206"/>
                      <a:pt x="648" y="204"/>
                      <a:pt x="645" y="201"/>
                    </a:cubicBezTo>
                    <a:cubicBezTo>
                      <a:pt x="644" y="200"/>
                      <a:pt x="637" y="191"/>
                      <a:pt x="635" y="191"/>
                    </a:cubicBezTo>
                    <a:cubicBezTo>
                      <a:pt x="634" y="191"/>
                      <a:pt x="632" y="194"/>
                      <a:pt x="631" y="195"/>
                    </a:cubicBezTo>
                    <a:cubicBezTo>
                      <a:pt x="629" y="196"/>
                      <a:pt x="625" y="196"/>
                      <a:pt x="623" y="196"/>
                    </a:cubicBezTo>
                    <a:cubicBezTo>
                      <a:pt x="618" y="196"/>
                      <a:pt x="614" y="192"/>
                      <a:pt x="609" y="192"/>
                    </a:cubicBezTo>
                    <a:cubicBezTo>
                      <a:pt x="607" y="191"/>
                      <a:pt x="605" y="192"/>
                      <a:pt x="603" y="190"/>
                    </a:cubicBezTo>
                    <a:cubicBezTo>
                      <a:pt x="602" y="189"/>
                      <a:pt x="600" y="185"/>
                      <a:pt x="599" y="187"/>
                    </a:cubicBezTo>
                    <a:cubicBezTo>
                      <a:pt x="596" y="189"/>
                      <a:pt x="596" y="193"/>
                      <a:pt x="595" y="195"/>
                    </a:cubicBezTo>
                    <a:cubicBezTo>
                      <a:pt x="594" y="199"/>
                      <a:pt x="592" y="200"/>
                      <a:pt x="594" y="203"/>
                    </a:cubicBezTo>
                    <a:cubicBezTo>
                      <a:pt x="598" y="209"/>
                      <a:pt x="598" y="214"/>
                      <a:pt x="594" y="220"/>
                    </a:cubicBezTo>
                    <a:cubicBezTo>
                      <a:pt x="588" y="226"/>
                      <a:pt x="595" y="223"/>
                      <a:pt x="598" y="226"/>
                    </a:cubicBezTo>
                    <a:cubicBezTo>
                      <a:pt x="600" y="228"/>
                      <a:pt x="599" y="231"/>
                      <a:pt x="600" y="234"/>
                    </a:cubicBezTo>
                    <a:cubicBezTo>
                      <a:pt x="601" y="237"/>
                      <a:pt x="603" y="238"/>
                      <a:pt x="601" y="242"/>
                    </a:cubicBezTo>
                    <a:cubicBezTo>
                      <a:pt x="600" y="244"/>
                      <a:pt x="598" y="248"/>
                      <a:pt x="596" y="249"/>
                    </a:cubicBezTo>
                    <a:cubicBezTo>
                      <a:pt x="593" y="250"/>
                      <a:pt x="592" y="253"/>
                      <a:pt x="592" y="256"/>
                    </a:cubicBezTo>
                    <a:cubicBezTo>
                      <a:pt x="592" y="264"/>
                      <a:pt x="599" y="268"/>
                      <a:pt x="603" y="274"/>
                    </a:cubicBezTo>
                    <a:cubicBezTo>
                      <a:pt x="606" y="280"/>
                      <a:pt x="608" y="287"/>
                      <a:pt x="609" y="294"/>
                    </a:cubicBezTo>
                    <a:cubicBezTo>
                      <a:pt x="610" y="299"/>
                      <a:pt x="612" y="306"/>
                      <a:pt x="611" y="311"/>
                    </a:cubicBezTo>
                    <a:cubicBezTo>
                      <a:pt x="610" y="313"/>
                      <a:pt x="607" y="315"/>
                      <a:pt x="606" y="317"/>
                    </a:cubicBezTo>
                    <a:cubicBezTo>
                      <a:pt x="604" y="320"/>
                      <a:pt x="602" y="322"/>
                      <a:pt x="599" y="324"/>
                    </a:cubicBezTo>
                    <a:cubicBezTo>
                      <a:pt x="596" y="325"/>
                      <a:pt x="592" y="327"/>
                      <a:pt x="589" y="328"/>
                    </a:cubicBezTo>
                    <a:cubicBezTo>
                      <a:pt x="586" y="329"/>
                      <a:pt x="579" y="329"/>
                      <a:pt x="583" y="333"/>
                    </a:cubicBezTo>
                    <a:cubicBezTo>
                      <a:pt x="588" y="340"/>
                      <a:pt x="588" y="345"/>
                      <a:pt x="589" y="352"/>
                    </a:cubicBezTo>
                    <a:cubicBezTo>
                      <a:pt x="590" y="359"/>
                      <a:pt x="596" y="367"/>
                      <a:pt x="591" y="374"/>
                    </a:cubicBezTo>
                    <a:cubicBezTo>
                      <a:pt x="589" y="378"/>
                      <a:pt x="583" y="373"/>
                      <a:pt x="584" y="380"/>
                    </a:cubicBezTo>
                    <a:cubicBezTo>
                      <a:pt x="584" y="387"/>
                      <a:pt x="581" y="389"/>
                      <a:pt x="575" y="385"/>
                    </a:cubicBezTo>
                    <a:cubicBezTo>
                      <a:pt x="568" y="382"/>
                      <a:pt x="574" y="372"/>
                      <a:pt x="574" y="367"/>
                    </a:cubicBezTo>
                    <a:cubicBezTo>
                      <a:pt x="574" y="362"/>
                      <a:pt x="573" y="354"/>
                      <a:pt x="566" y="356"/>
                    </a:cubicBezTo>
                    <a:cubicBezTo>
                      <a:pt x="566" y="358"/>
                      <a:pt x="568" y="359"/>
                      <a:pt x="567" y="361"/>
                    </a:cubicBezTo>
                    <a:cubicBezTo>
                      <a:pt x="566" y="363"/>
                      <a:pt x="561" y="362"/>
                      <a:pt x="560" y="362"/>
                    </a:cubicBezTo>
                    <a:cubicBezTo>
                      <a:pt x="553" y="360"/>
                      <a:pt x="555" y="353"/>
                      <a:pt x="554" y="348"/>
                    </a:cubicBezTo>
                    <a:cubicBezTo>
                      <a:pt x="554" y="346"/>
                      <a:pt x="551" y="344"/>
                      <a:pt x="552" y="342"/>
                    </a:cubicBezTo>
                    <a:cubicBezTo>
                      <a:pt x="552" y="338"/>
                      <a:pt x="555" y="337"/>
                      <a:pt x="557" y="334"/>
                    </a:cubicBezTo>
                    <a:cubicBezTo>
                      <a:pt x="558" y="331"/>
                      <a:pt x="556" y="327"/>
                      <a:pt x="555" y="324"/>
                    </a:cubicBezTo>
                    <a:cubicBezTo>
                      <a:pt x="553" y="322"/>
                      <a:pt x="548" y="323"/>
                      <a:pt x="545" y="323"/>
                    </a:cubicBezTo>
                    <a:cubicBezTo>
                      <a:pt x="537" y="323"/>
                      <a:pt x="531" y="322"/>
                      <a:pt x="523" y="317"/>
                    </a:cubicBezTo>
                    <a:cubicBezTo>
                      <a:pt x="520" y="315"/>
                      <a:pt x="516" y="313"/>
                      <a:pt x="513" y="311"/>
                    </a:cubicBezTo>
                    <a:cubicBezTo>
                      <a:pt x="509" y="309"/>
                      <a:pt x="505" y="308"/>
                      <a:pt x="503" y="304"/>
                    </a:cubicBezTo>
                    <a:cubicBezTo>
                      <a:pt x="499" y="299"/>
                      <a:pt x="500" y="294"/>
                      <a:pt x="492" y="294"/>
                    </a:cubicBezTo>
                    <a:cubicBezTo>
                      <a:pt x="488" y="295"/>
                      <a:pt x="485" y="296"/>
                      <a:pt x="482" y="295"/>
                    </a:cubicBezTo>
                    <a:cubicBezTo>
                      <a:pt x="479" y="295"/>
                      <a:pt x="476" y="292"/>
                      <a:pt x="474" y="291"/>
                    </a:cubicBezTo>
                    <a:cubicBezTo>
                      <a:pt x="468" y="288"/>
                      <a:pt x="467" y="293"/>
                      <a:pt x="462" y="294"/>
                    </a:cubicBezTo>
                    <a:cubicBezTo>
                      <a:pt x="459" y="295"/>
                      <a:pt x="459" y="292"/>
                      <a:pt x="459" y="290"/>
                    </a:cubicBezTo>
                    <a:cubicBezTo>
                      <a:pt x="459" y="286"/>
                      <a:pt x="458" y="284"/>
                      <a:pt x="456" y="280"/>
                    </a:cubicBezTo>
                    <a:cubicBezTo>
                      <a:pt x="454" y="276"/>
                      <a:pt x="457" y="270"/>
                      <a:pt x="454" y="265"/>
                    </a:cubicBezTo>
                    <a:cubicBezTo>
                      <a:pt x="451" y="261"/>
                      <a:pt x="444" y="265"/>
                      <a:pt x="441" y="260"/>
                    </a:cubicBezTo>
                    <a:cubicBezTo>
                      <a:pt x="437" y="256"/>
                      <a:pt x="439" y="244"/>
                      <a:pt x="439" y="238"/>
                    </a:cubicBezTo>
                    <a:cubicBezTo>
                      <a:pt x="439" y="230"/>
                      <a:pt x="444" y="225"/>
                      <a:pt x="447" y="218"/>
                    </a:cubicBezTo>
                    <a:cubicBezTo>
                      <a:pt x="450" y="211"/>
                      <a:pt x="452" y="206"/>
                      <a:pt x="457" y="201"/>
                    </a:cubicBezTo>
                    <a:cubicBezTo>
                      <a:pt x="459" y="199"/>
                      <a:pt x="461" y="197"/>
                      <a:pt x="462" y="194"/>
                    </a:cubicBezTo>
                    <a:cubicBezTo>
                      <a:pt x="463" y="193"/>
                      <a:pt x="462" y="190"/>
                      <a:pt x="464" y="189"/>
                    </a:cubicBezTo>
                    <a:cubicBezTo>
                      <a:pt x="467" y="187"/>
                      <a:pt x="472" y="186"/>
                      <a:pt x="475" y="184"/>
                    </a:cubicBezTo>
                    <a:cubicBezTo>
                      <a:pt x="481" y="181"/>
                      <a:pt x="475" y="177"/>
                      <a:pt x="472" y="176"/>
                    </a:cubicBezTo>
                    <a:cubicBezTo>
                      <a:pt x="471" y="176"/>
                      <a:pt x="459" y="173"/>
                      <a:pt x="463" y="171"/>
                    </a:cubicBezTo>
                    <a:cubicBezTo>
                      <a:pt x="465" y="168"/>
                      <a:pt x="474" y="172"/>
                      <a:pt x="478" y="172"/>
                    </a:cubicBezTo>
                    <a:cubicBezTo>
                      <a:pt x="485" y="172"/>
                      <a:pt x="480" y="167"/>
                      <a:pt x="482" y="163"/>
                    </a:cubicBezTo>
                    <a:cubicBezTo>
                      <a:pt x="484" y="158"/>
                      <a:pt x="492" y="164"/>
                      <a:pt x="496" y="161"/>
                    </a:cubicBezTo>
                    <a:cubicBezTo>
                      <a:pt x="501" y="157"/>
                      <a:pt x="503" y="149"/>
                      <a:pt x="508" y="144"/>
                    </a:cubicBezTo>
                    <a:cubicBezTo>
                      <a:pt x="510" y="143"/>
                      <a:pt x="511" y="141"/>
                      <a:pt x="510" y="139"/>
                    </a:cubicBezTo>
                    <a:cubicBezTo>
                      <a:pt x="509" y="134"/>
                      <a:pt x="504" y="137"/>
                      <a:pt x="501" y="136"/>
                    </a:cubicBezTo>
                    <a:cubicBezTo>
                      <a:pt x="497" y="136"/>
                      <a:pt x="494" y="137"/>
                      <a:pt x="492" y="134"/>
                    </a:cubicBezTo>
                    <a:cubicBezTo>
                      <a:pt x="491" y="132"/>
                      <a:pt x="491" y="130"/>
                      <a:pt x="487" y="130"/>
                    </a:cubicBezTo>
                    <a:cubicBezTo>
                      <a:pt x="479" y="128"/>
                      <a:pt x="486" y="120"/>
                      <a:pt x="492" y="122"/>
                    </a:cubicBezTo>
                    <a:cubicBezTo>
                      <a:pt x="497" y="124"/>
                      <a:pt x="499" y="130"/>
                      <a:pt x="505" y="132"/>
                    </a:cubicBezTo>
                    <a:cubicBezTo>
                      <a:pt x="508" y="133"/>
                      <a:pt x="511" y="132"/>
                      <a:pt x="513" y="130"/>
                    </a:cubicBezTo>
                    <a:cubicBezTo>
                      <a:pt x="516" y="128"/>
                      <a:pt x="519" y="125"/>
                      <a:pt x="520" y="122"/>
                    </a:cubicBezTo>
                    <a:cubicBezTo>
                      <a:pt x="522" y="119"/>
                      <a:pt x="514" y="113"/>
                      <a:pt x="518" y="112"/>
                    </a:cubicBezTo>
                    <a:cubicBezTo>
                      <a:pt x="525" y="110"/>
                      <a:pt x="526" y="117"/>
                      <a:pt x="531" y="118"/>
                    </a:cubicBezTo>
                    <a:cubicBezTo>
                      <a:pt x="536" y="120"/>
                      <a:pt x="533" y="113"/>
                      <a:pt x="532" y="111"/>
                    </a:cubicBezTo>
                    <a:cubicBezTo>
                      <a:pt x="532" y="109"/>
                      <a:pt x="530" y="108"/>
                      <a:pt x="530" y="106"/>
                    </a:cubicBezTo>
                    <a:cubicBezTo>
                      <a:pt x="529" y="103"/>
                      <a:pt x="531" y="101"/>
                      <a:pt x="534" y="103"/>
                    </a:cubicBezTo>
                    <a:cubicBezTo>
                      <a:pt x="538" y="106"/>
                      <a:pt x="538" y="110"/>
                      <a:pt x="542" y="113"/>
                    </a:cubicBezTo>
                    <a:cubicBezTo>
                      <a:pt x="546" y="117"/>
                      <a:pt x="553" y="107"/>
                      <a:pt x="555" y="105"/>
                    </a:cubicBezTo>
                    <a:cubicBezTo>
                      <a:pt x="559" y="100"/>
                      <a:pt x="564" y="95"/>
                      <a:pt x="563" y="88"/>
                    </a:cubicBezTo>
                    <a:cubicBezTo>
                      <a:pt x="562" y="86"/>
                      <a:pt x="558" y="84"/>
                      <a:pt x="559" y="82"/>
                    </a:cubicBezTo>
                    <a:cubicBezTo>
                      <a:pt x="559" y="80"/>
                      <a:pt x="562" y="78"/>
                      <a:pt x="559" y="76"/>
                    </a:cubicBezTo>
                    <a:cubicBezTo>
                      <a:pt x="555" y="73"/>
                      <a:pt x="552" y="72"/>
                      <a:pt x="559" y="70"/>
                    </a:cubicBezTo>
                    <a:cubicBezTo>
                      <a:pt x="561" y="70"/>
                      <a:pt x="564" y="68"/>
                      <a:pt x="565" y="66"/>
                    </a:cubicBezTo>
                    <a:cubicBezTo>
                      <a:pt x="566" y="64"/>
                      <a:pt x="563" y="61"/>
                      <a:pt x="561" y="61"/>
                    </a:cubicBezTo>
                    <a:cubicBezTo>
                      <a:pt x="559" y="58"/>
                      <a:pt x="564" y="59"/>
                      <a:pt x="566" y="58"/>
                    </a:cubicBezTo>
                    <a:cubicBezTo>
                      <a:pt x="567" y="57"/>
                      <a:pt x="565" y="55"/>
                      <a:pt x="564" y="54"/>
                    </a:cubicBezTo>
                    <a:cubicBezTo>
                      <a:pt x="564" y="53"/>
                      <a:pt x="562" y="53"/>
                      <a:pt x="561" y="52"/>
                    </a:cubicBezTo>
                    <a:cubicBezTo>
                      <a:pt x="560" y="51"/>
                      <a:pt x="560" y="50"/>
                      <a:pt x="558" y="49"/>
                    </a:cubicBezTo>
                    <a:cubicBezTo>
                      <a:pt x="557" y="49"/>
                      <a:pt x="556" y="48"/>
                      <a:pt x="555" y="47"/>
                    </a:cubicBezTo>
                    <a:cubicBezTo>
                      <a:pt x="554" y="46"/>
                      <a:pt x="554" y="45"/>
                      <a:pt x="553" y="44"/>
                    </a:cubicBezTo>
                    <a:cubicBezTo>
                      <a:pt x="551" y="43"/>
                      <a:pt x="548" y="43"/>
                      <a:pt x="545" y="43"/>
                    </a:cubicBezTo>
                    <a:cubicBezTo>
                      <a:pt x="541" y="42"/>
                      <a:pt x="532" y="40"/>
                      <a:pt x="529" y="42"/>
                    </a:cubicBezTo>
                    <a:cubicBezTo>
                      <a:pt x="527" y="43"/>
                      <a:pt x="527" y="47"/>
                      <a:pt x="528" y="49"/>
                    </a:cubicBezTo>
                    <a:cubicBezTo>
                      <a:pt x="529" y="51"/>
                      <a:pt x="532" y="53"/>
                      <a:pt x="533" y="55"/>
                    </a:cubicBezTo>
                    <a:cubicBezTo>
                      <a:pt x="534" y="58"/>
                      <a:pt x="532" y="60"/>
                      <a:pt x="529" y="60"/>
                    </a:cubicBezTo>
                    <a:cubicBezTo>
                      <a:pt x="525" y="60"/>
                      <a:pt x="524" y="63"/>
                      <a:pt x="524" y="66"/>
                    </a:cubicBezTo>
                    <a:cubicBezTo>
                      <a:pt x="524" y="69"/>
                      <a:pt x="529" y="77"/>
                      <a:pt x="522" y="77"/>
                    </a:cubicBezTo>
                    <a:cubicBezTo>
                      <a:pt x="518" y="77"/>
                      <a:pt x="513" y="76"/>
                      <a:pt x="512" y="82"/>
                    </a:cubicBezTo>
                    <a:cubicBezTo>
                      <a:pt x="511" y="86"/>
                      <a:pt x="515" y="88"/>
                      <a:pt x="514" y="92"/>
                    </a:cubicBezTo>
                    <a:cubicBezTo>
                      <a:pt x="514" y="93"/>
                      <a:pt x="513" y="95"/>
                      <a:pt x="511" y="95"/>
                    </a:cubicBezTo>
                    <a:cubicBezTo>
                      <a:pt x="510" y="95"/>
                      <a:pt x="509" y="94"/>
                      <a:pt x="508" y="93"/>
                    </a:cubicBezTo>
                    <a:cubicBezTo>
                      <a:pt x="508" y="91"/>
                      <a:pt x="506" y="91"/>
                      <a:pt x="505" y="90"/>
                    </a:cubicBezTo>
                    <a:cubicBezTo>
                      <a:pt x="501" y="87"/>
                      <a:pt x="500" y="79"/>
                      <a:pt x="504" y="75"/>
                    </a:cubicBezTo>
                    <a:cubicBezTo>
                      <a:pt x="506" y="73"/>
                      <a:pt x="508" y="73"/>
                      <a:pt x="509" y="70"/>
                    </a:cubicBezTo>
                    <a:cubicBezTo>
                      <a:pt x="509" y="67"/>
                      <a:pt x="508" y="65"/>
                      <a:pt x="505" y="63"/>
                    </a:cubicBezTo>
                    <a:cubicBezTo>
                      <a:pt x="502" y="61"/>
                      <a:pt x="501" y="58"/>
                      <a:pt x="500" y="55"/>
                    </a:cubicBezTo>
                    <a:cubicBezTo>
                      <a:pt x="498" y="53"/>
                      <a:pt x="494" y="55"/>
                      <a:pt x="492" y="56"/>
                    </a:cubicBezTo>
                    <a:cubicBezTo>
                      <a:pt x="485" y="61"/>
                      <a:pt x="487" y="68"/>
                      <a:pt x="485" y="74"/>
                    </a:cubicBezTo>
                    <a:cubicBezTo>
                      <a:pt x="482" y="74"/>
                      <a:pt x="481" y="66"/>
                      <a:pt x="481" y="65"/>
                    </a:cubicBezTo>
                    <a:cubicBezTo>
                      <a:pt x="481" y="64"/>
                      <a:pt x="480" y="62"/>
                      <a:pt x="480" y="61"/>
                    </a:cubicBezTo>
                    <a:cubicBezTo>
                      <a:pt x="480" y="58"/>
                      <a:pt x="483" y="55"/>
                      <a:pt x="482" y="52"/>
                    </a:cubicBezTo>
                    <a:cubicBezTo>
                      <a:pt x="481" y="50"/>
                      <a:pt x="478" y="51"/>
                      <a:pt x="477" y="49"/>
                    </a:cubicBezTo>
                    <a:cubicBezTo>
                      <a:pt x="474" y="47"/>
                      <a:pt x="473" y="49"/>
                      <a:pt x="470" y="49"/>
                    </a:cubicBezTo>
                    <a:cubicBezTo>
                      <a:pt x="468" y="50"/>
                      <a:pt x="466" y="47"/>
                      <a:pt x="466" y="45"/>
                    </a:cubicBezTo>
                    <a:cubicBezTo>
                      <a:pt x="466" y="44"/>
                      <a:pt x="468" y="43"/>
                      <a:pt x="468" y="42"/>
                    </a:cubicBezTo>
                    <a:cubicBezTo>
                      <a:pt x="468" y="40"/>
                      <a:pt x="466" y="39"/>
                      <a:pt x="467" y="37"/>
                    </a:cubicBezTo>
                    <a:cubicBezTo>
                      <a:pt x="470" y="36"/>
                      <a:pt x="476" y="39"/>
                      <a:pt x="474" y="33"/>
                    </a:cubicBezTo>
                    <a:cubicBezTo>
                      <a:pt x="473" y="31"/>
                      <a:pt x="471" y="29"/>
                      <a:pt x="470" y="28"/>
                    </a:cubicBezTo>
                    <a:cubicBezTo>
                      <a:pt x="467" y="25"/>
                      <a:pt x="467" y="23"/>
                      <a:pt x="467" y="20"/>
                    </a:cubicBezTo>
                    <a:cubicBezTo>
                      <a:pt x="466" y="17"/>
                      <a:pt x="462" y="15"/>
                      <a:pt x="462" y="11"/>
                    </a:cubicBezTo>
                    <a:cubicBezTo>
                      <a:pt x="461" y="6"/>
                      <a:pt x="460" y="4"/>
                      <a:pt x="454" y="5"/>
                    </a:cubicBezTo>
                    <a:cubicBezTo>
                      <a:pt x="451" y="5"/>
                      <a:pt x="452" y="3"/>
                      <a:pt x="451" y="2"/>
                    </a:cubicBezTo>
                    <a:cubicBezTo>
                      <a:pt x="449" y="0"/>
                      <a:pt x="446" y="3"/>
                      <a:pt x="445" y="4"/>
                    </a:cubicBezTo>
                    <a:cubicBezTo>
                      <a:pt x="443" y="6"/>
                      <a:pt x="444" y="12"/>
                      <a:pt x="441" y="13"/>
                    </a:cubicBezTo>
                    <a:cubicBezTo>
                      <a:pt x="439" y="14"/>
                      <a:pt x="437" y="14"/>
                      <a:pt x="436" y="16"/>
                    </a:cubicBezTo>
                    <a:cubicBezTo>
                      <a:pt x="435" y="19"/>
                      <a:pt x="435" y="21"/>
                      <a:pt x="436" y="24"/>
                    </a:cubicBezTo>
                    <a:cubicBezTo>
                      <a:pt x="437" y="25"/>
                      <a:pt x="439" y="27"/>
                      <a:pt x="437" y="29"/>
                    </a:cubicBezTo>
                    <a:cubicBezTo>
                      <a:pt x="436" y="31"/>
                      <a:pt x="433" y="31"/>
                      <a:pt x="432" y="33"/>
                    </a:cubicBezTo>
                    <a:cubicBezTo>
                      <a:pt x="430" y="38"/>
                      <a:pt x="436" y="41"/>
                      <a:pt x="438" y="44"/>
                    </a:cubicBezTo>
                    <a:cubicBezTo>
                      <a:pt x="441" y="49"/>
                      <a:pt x="447" y="50"/>
                      <a:pt x="453" y="51"/>
                    </a:cubicBezTo>
                    <a:cubicBezTo>
                      <a:pt x="454" y="52"/>
                      <a:pt x="457" y="54"/>
                      <a:pt x="456" y="55"/>
                    </a:cubicBezTo>
                    <a:cubicBezTo>
                      <a:pt x="455" y="57"/>
                      <a:pt x="452" y="58"/>
                      <a:pt x="451" y="59"/>
                    </a:cubicBezTo>
                    <a:cubicBezTo>
                      <a:pt x="448" y="60"/>
                      <a:pt x="447" y="62"/>
                      <a:pt x="447" y="64"/>
                    </a:cubicBezTo>
                    <a:cubicBezTo>
                      <a:pt x="447" y="67"/>
                      <a:pt x="449" y="68"/>
                      <a:pt x="452" y="68"/>
                    </a:cubicBezTo>
                    <a:cubicBezTo>
                      <a:pt x="462" y="70"/>
                      <a:pt x="441" y="82"/>
                      <a:pt x="440" y="85"/>
                    </a:cubicBezTo>
                    <a:cubicBezTo>
                      <a:pt x="437" y="90"/>
                      <a:pt x="444" y="93"/>
                      <a:pt x="441" y="99"/>
                    </a:cubicBezTo>
                    <a:cubicBezTo>
                      <a:pt x="437" y="104"/>
                      <a:pt x="430" y="97"/>
                      <a:pt x="433" y="92"/>
                    </a:cubicBezTo>
                    <a:cubicBezTo>
                      <a:pt x="434" y="90"/>
                      <a:pt x="435" y="88"/>
                      <a:pt x="434" y="86"/>
                    </a:cubicBezTo>
                    <a:cubicBezTo>
                      <a:pt x="432" y="84"/>
                      <a:pt x="432" y="83"/>
                      <a:pt x="431" y="81"/>
                    </a:cubicBezTo>
                    <a:cubicBezTo>
                      <a:pt x="430" y="78"/>
                      <a:pt x="427" y="80"/>
                      <a:pt x="425" y="80"/>
                    </a:cubicBezTo>
                    <a:cubicBezTo>
                      <a:pt x="421" y="81"/>
                      <a:pt x="416" y="80"/>
                      <a:pt x="414" y="84"/>
                    </a:cubicBezTo>
                    <a:cubicBezTo>
                      <a:pt x="413" y="86"/>
                      <a:pt x="414" y="89"/>
                      <a:pt x="410" y="90"/>
                    </a:cubicBezTo>
                    <a:cubicBezTo>
                      <a:pt x="409" y="91"/>
                      <a:pt x="406" y="90"/>
                      <a:pt x="404" y="90"/>
                    </a:cubicBezTo>
                    <a:cubicBezTo>
                      <a:pt x="397" y="88"/>
                      <a:pt x="390" y="92"/>
                      <a:pt x="383" y="93"/>
                    </a:cubicBezTo>
                    <a:cubicBezTo>
                      <a:pt x="381" y="93"/>
                      <a:pt x="378" y="92"/>
                      <a:pt x="377" y="90"/>
                    </a:cubicBezTo>
                    <a:cubicBezTo>
                      <a:pt x="376" y="89"/>
                      <a:pt x="376" y="86"/>
                      <a:pt x="374" y="85"/>
                    </a:cubicBezTo>
                    <a:cubicBezTo>
                      <a:pt x="373" y="83"/>
                      <a:pt x="369" y="89"/>
                      <a:pt x="367" y="88"/>
                    </a:cubicBezTo>
                    <a:cubicBezTo>
                      <a:pt x="363" y="88"/>
                      <a:pt x="363" y="82"/>
                      <a:pt x="359" y="82"/>
                    </a:cubicBezTo>
                    <a:cubicBezTo>
                      <a:pt x="357" y="81"/>
                      <a:pt x="348" y="85"/>
                      <a:pt x="347" y="88"/>
                    </a:cubicBezTo>
                    <a:cubicBezTo>
                      <a:pt x="346" y="90"/>
                      <a:pt x="343" y="90"/>
                      <a:pt x="342" y="92"/>
                    </a:cubicBezTo>
                    <a:cubicBezTo>
                      <a:pt x="340" y="94"/>
                      <a:pt x="337" y="95"/>
                      <a:pt x="336" y="97"/>
                    </a:cubicBezTo>
                    <a:cubicBezTo>
                      <a:pt x="335" y="99"/>
                      <a:pt x="338" y="107"/>
                      <a:pt x="333" y="104"/>
                    </a:cubicBezTo>
                    <a:cubicBezTo>
                      <a:pt x="329" y="101"/>
                      <a:pt x="325" y="98"/>
                      <a:pt x="320" y="97"/>
                    </a:cubicBezTo>
                    <a:cubicBezTo>
                      <a:pt x="313" y="97"/>
                      <a:pt x="308" y="101"/>
                      <a:pt x="303" y="104"/>
                    </a:cubicBezTo>
                    <a:cubicBezTo>
                      <a:pt x="296" y="107"/>
                      <a:pt x="294" y="101"/>
                      <a:pt x="288" y="102"/>
                    </a:cubicBezTo>
                    <a:cubicBezTo>
                      <a:pt x="285" y="103"/>
                      <a:pt x="281" y="102"/>
                      <a:pt x="282" y="97"/>
                    </a:cubicBezTo>
                    <a:cubicBezTo>
                      <a:pt x="284" y="93"/>
                      <a:pt x="288" y="94"/>
                      <a:pt x="291" y="93"/>
                    </a:cubicBezTo>
                    <a:cubicBezTo>
                      <a:pt x="297" y="91"/>
                      <a:pt x="289" y="84"/>
                      <a:pt x="288" y="83"/>
                    </a:cubicBezTo>
                    <a:cubicBezTo>
                      <a:pt x="286" y="82"/>
                      <a:pt x="285" y="80"/>
                      <a:pt x="283" y="81"/>
                    </a:cubicBezTo>
                    <a:cubicBezTo>
                      <a:pt x="280" y="81"/>
                      <a:pt x="277" y="83"/>
                      <a:pt x="275" y="84"/>
                    </a:cubicBezTo>
                    <a:cubicBezTo>
                      <a:pt x="269" y="84"/>
                      <a:pt x="265" y="80"/>
                      <a:pt x="262" y="77"/>
                    </a:cubicBezTo>
                    <a:cubicBezTo>
                      <a:pt x="260" y="76"/>
                      <a:pt x="259" y="75"/>
                      <a:pt x="256" y="75"/>
                    </a:cubicBezTo>
                    <a:cubicBezTo>
                      <a:pt x="254" y="75"/>
                      <a:pt x="252" y="75"/>
                      <a:pt x="251" y="73"/>
                    </a:cubicBezTo>
                    <a:cubicBezTo>
                      <a:pt x="249" y="73"/>
                      <a:pt x="247" y="71"/>
                      <a:pt x="245" y="70"/>
                    </a:cubicBezTo>
                    <a:cubicBezTo>
                      <a:pt x="243" y="69"/>
                      <a:pt x="240" y="70"/>
                      <a:pt x="237" y="71"/>
                    </a:cubicBezTo>
                    <a:cubicBezTo>
                      <a:pt x="235" y="72"/>
                      <a:pt x="234" y="73"/>
                      <a:pt x="233" y="75"/>
                    </a:cubicBezTo>
                    <a:cubicBezTo>
                      <a:pt x="232" y="77"/>
                      <a:pt x="230" y="78"/>
                      <a:pt x="229" y="80"/>
                    </a:cubicBezTo>
                    <a:cubicBezTo>
                      <a:pt x="226" y="82"/>
                      <a:pt x="222" y="84"/>
                      <a:pt x="224" y="78"/>
                    </a:cubicBezTo>
                    <a:cubicBezTo>
                      <a:pt x="226" y="74"/>
                      <a:pt x="228" y="71"/>
                      <a:pt x="225" y="69"/>
                    </a:cubicBezTo>
                    <a:cubicBezTo>
                      <a:pt x="220" y="66"/>
                      <a:pt x="220" y="75"/>
                      <a:pt x="218" y="75"/>
                    </a:cubicBezTo>
                    <a:cubicBezTo>
                      <a:pt x="219" y="77"/>
                      <a:pt x="216" y="82"/>
                      <a:pt x="214" y="83"/>
                    </a:cubicBezTo>
                    <a:cubicBezTo>
                      <a:pt x="212" y="85"/>
                      <a:pt x="209" y="76"/>
                      <a:pt x="209" y="74"/>
                    </a:cubicBezTo>
                    <a:cubicBezTo>
                      <a:pt x="208" y="70"/>
                      <a:pt x="208" y="64"/>
                      <a:pt x="205" y="62"/>
                    </a:cubicBezTo>
                    <a:cubicBezTo>
                      <a:pt x="200" y="59"/>
                      <a:pt x="202" y="69"/>
                      <a:pt x="200" y="72"/>
                    </a:cubicBezTo>
                    <a:cubicBezTo>
                      <a:pt x="200" y="74"/>
                      <a:pt x="192" y="84"/>
                      <a:pt x="192" y="79"/>
                    </a:cubicBezTo>
                    <a:cubicBezTo>
                      <a:pt x="192" y="78"/>
                      <a:pt x="193" y="75"/>
                      <a:pt x="191" y="75"/>
                    </a:cubicBezTo>
                    <a:cubicBezTo>
                      <a:pt x="190" y="74"/>
                      <a:pt x="188" y="74"/>
                      <a:pt x="186" y="76"/>
                    </a:cubicBezTo>
                    <a:cubicBezTo>
                      <a:pt x="183" y="80"/>
                      <a:pt x="183" y="83"/>
                      <a:pt x="179" y="83"/>
                    </a:cubicBezTo>
                    <a:cubicBezTo>
                      <a:pt x="178" y="84"/>
                      <a:pt x="176" y="84"/>
                      <a:pt x="175" y="85"/>
                    </a:cubicBezTo>
                    <a:cubicBezTo>
                      <a:pt x="173" y="87"/>
                      <a:pt x="174" y="88"/>
                      <a:pt x="173" y="89"/>
                    </a:cubicBezTo>
                    <a:cubicBezTo>
                      <a:pt x="172" y="90"/>
                      <a:pt x="170" y="92"/>
                      <a:pt x="169" y="92"/>
                    </a:cubicBezTo>
                    <a:cubicBezTo>
                      <a:pt x="168" y="92"/>
                      <a:pt x="168" y="90"/>
                      <a:pt x="168" y="90"/>
                    </a:cubicBezTo>
                    <a:cubicBezTo>
                      <a:pt x="167" y="85"/>
                      <a:pt x="164" y="90"/>
                      <a:pt x="162" y="93"/>
                    </a:cubicBezTo>
                    <a:cubicBezTo>
                      <a:pt x="161" y="94"/>
                      <a:pt x="152" y="99"/>
                      <a:pt x="153" y="101"/>
                    </a:cubicBezTo>
                    <a:cubicBezTo>
                      <a:pt x="154" y="102"/>
                      <a:pt x="156" y="102"/>
                      <a:pt x="156" y="104"/>
                    </a:cubicBezTo>
                    <a:cubicBezTo>
                      <a:pt x="156" y="104"/>
                      <a:pt x="155" y="108"/>
                      <a:pt x="155" y="108"/>
                    </a:cubicBezTo>
                    <a:cubicBezTo>
                      <a:pt x="152" y="107"/>
                      <a:pt x="151" y="107"/>
                      <a:pt x="148" y="107"/>
                    </a:cubicBezTo>
                    <a:cubicBezTo>
                      <a:pt x="146" y="107"/>
                      <a:pt x="145" y="106"/>
                      <a:pt x="145" y="104"/>
                    </a:cubicBezTo>
                    <a:cubicBezTo>
                      <a:pt x="143" y="102"/>
                      <a:pt x="140" y="99"/>
                      <a:pt x="137" y="99"/>
                    </a:cubicBezTo>
                    <a:cubicBezTo>
                      <a:pt x="136" y="100"/>
                      <a:pt x="135" y="98"/>
                      <a:pt x="134" y="98"/>
                    </a:cubicBezTo>
                    <a:cubicBezTo>
                      <a:pt x="132" y="97"/>
                      <a:pt x="130" y="98"/>
                      <a:pt x="128" y="97"/>
                    </a:cubicBezTo>
                    <a:cubicBezTo>
                      <a:pt x="127" y="97"/>
                      <a:pt x="125" y="96"/>
                      <a:pt x="124" y="95"/>
                    </a:cubicBezTo>
                    <a:cubicBezTo>
                      <a:pt x="123" y="94"/>
                      <a:pt x="121" y="92"/>
                      <a:pt x="119" y="93"/>
                    </a:cubicBezTo>
                    <a:cubicBezTo>
                      <a:pt x="116" y="93"/>
                      <a:pt x="112" y="96"/>
                      <a:pt x="109" y="96"/>
                    </a:cubicBezTo>
                    <a:cubicBezTo>
                      <a:pt x="106" y="96"/>
                      <a:pt x="105" y="93"/>
                      <a:pt x="102" y="95"/>
                    </a:cubicBezTo>
                    <a:cubicBezTo>
                      <a:pt x="98" y="97"/>
                      <a:pt x="96" y="95"/>
                      <a:pt x="93" y="94"/>
                    </a:cubicBezTo>
                    <a:cubicBezTo>
                      <a:pt x="91" y="92"/>
                      <a:pt x="88" y="90"/>
                      <a:pt x="85" y="95"/>
                    </a:cubicBezTo>
                    <a:cubicBezTo>
                      <a:pt x="84" y="97"/>
                      <a:pt x="82" y="99"/>
                      <a:pt x="81" y="98"/>
                    </a:cubicBezTo>
                    <a:cubicBezTo>
                      <a:pt x="81" y="97"/>
                      <a:pt x="81" y="95"/>
                      <a:pt x="79" y="95"/>
                    </a:cubicBezTo>
                    <a:cubicBezTo>
                      <a:pt x="78" y="96"/>
                      <a:pt x="78" y="95"/>
                      <a:pt x="77" y="94"/>
                    </a:cubicBezTo>
                    <a:cubicBezTo>
                      <a:pt x="77" y="93"/>
                      <a:pt x="77" y="92"/>
                      <a:pt x="77" y="92"/>
                    </a:cubicBezTo>
                    <a:cubicBezTo>
                      <a:pt x="77" y="91"/>
                      <a:pt x="75" y="91"/>
                      <a:pt x="74" y="91"/>
                    </a:cubicBezTo>
                    <a:cubicBezTo>
                      <a:pt x="72" y="92"/>
                      <a:pt x="69" y="97"/>
                      <a:pt x="69" y="91"/>
                    </a:cubicBezTo>
                    <a:cubicBezTo>
                      <a:pt x="69" y="89"/>
                      <a:pt x="67" y="86"/>
                      <a:pt x="66" y="91"/>
                    </a:cubicBezTo>
                    <a:cubicBezTo>
                      <a:pt x="65" y="92"/>
                      <a:pt x="65" y="94"/>
                      <a:pt x="65" y="95"/>
                    </a:cubicBezTo>
                    <a:cubicBezTo>
                      <a:pt x="65" y="96"/>
                      <a:pt x="66" y="96"/>
                      <a:pt x="66" y="98"/>
                    </a:cubicBezTo>
                    <a:cubicBezTo>
                      <a:pt x="66" y="99"/>
                      <a:pt x="64" y="99"/>
                      <a:pt x="64" y="99"/>
                    </a:cubicBezTo>
                    <a:cubicBezTo>
                      <a:pt x="63" y="98"/>
                      <a:pt x="63" y="97"/>
                      <a:pt x="62" y="96"/>
                    </a:cubicBezTo>
                    <a:cubicBezTo>
                      <a:pt x="61" y="93"/>
                      <a:pt x="66" y="88"/>
                      <a:pt x="62" y="87"/>
                    </a:cubicBezTo>
                    <a:cubicBezTo>
                      <a:pt x="60" y="87"/>
                      <a:pt x="57" y="94"/>
                      <a:pt x="55" y="96"/>
                    </a:cubicBezTo>
                    <a:cubicBezTo>
                      <a:pt x="53" y="97"/>
                      <a:pt x="52" y="98"/>
                      <a:pt x="51" y="99"/>
                    </a:cubicBezTo>
                    <a:cubicBezTo>
                      <a:pt x="49" y="100"/>
                      <a:pt x="49" y="99"/>
                      <a:pt x="48" y="98"/>
                    </a:cubicBezTo>
                    <a:cubicBezTo>
                      <a:pt x="47" y="97"/>
                      <a:pt x="44" y="103"/>
                      <a:pt x="43" y="105"/>
                    </a:cubicBezTo>
                    <a:cubicBezTo>
                      <a:pt x="42" y="106"/>
                      <a:pt x="41" y="107"/>
                      <a:pt x="40" y="108"/>
                    </a:cubicBezTo>
                    <a:cubicBezTo>
                      <a:pt x="39" y="109"/>
                      <a:pt x="38" y="109"/>
                      <a:pt x="37" y="109"/>
                    </a:cubicBezTo>
                    <a:cubicBezTo>
                      <a:pt x="36" y="110"/>
                      <a:pt x="35" y="115"/>
                      <a:pt x="34" y="116"/>
                    </a:cubicBezTo>
                    <a:cubicBezTo>
                      <a:pt x="33" y="118"/>
                      <a:pt x="32" y="119"/>
                      <a:pt x="31" y="120"/>
                    </a:cubicBezTo>
                    <a:cubicBezTo>
                      <a:pt x="30" y="122"/>
                      <a:pt x="31" y="124"/>
                      <a:pt x="30" y="126"/>
                    </a:cubicBezTo>
                    <a:cubicBezTo>
                      <a:pt x="29" y="130"/>
                      <a:pt x="26" y="134"/>
                      <a:pt x="23" y="136"/>
                    </a:cubicBezTo>
                    <a:cubicBezTo>
                      <a:pt x="21" y="139"/>
                      <a:pt x="19" y="137"/>
                      <a:pt x="17" y="139"/>
                    </a:cubicBezTo>
                    <a:cubicBezTo>
                      <a:pt x="16" y="141"/>
                      <a:pt x="15" y="143"/>
                      <a:pt x="15" y="144"/>
                    </a:cubicBezTo>
                    <a:cubicBezTo>
                      <a:pt x="14" y="147"/>
                      <a:pt x="14" y="148"/>
                      <a:pt x="12" y="149"/>
                    </a:cubicBezTo>
                    <a:cubicBezTo>
                      <a:pt x="11" y="149"/>
                      <a:pt x="12" y="150"/>
                      <a:pt x="13" y="150"/>
                    </a:cubicBezTo>
                    <a:cubicBezTo>
                      <a:pt x="14" y="151"/>
                      <a:pt x="15" y="151"/>
                      <a:pt x="16" y="152"/>
                    </a:cubicBezTo>
                    <a:cubicBezTo>
                      <a:pt x="17" y="152"/>
                      <a:pt x="18" y="154"/>
                      <a:pt x="19" y="156"/>
                    </a:cubicBezTo>
                    <a:cubicBezTo>
                      <a:pt x="20" y="157"/>
                      <a:pt x="21" y="158"/>
                      <a:pt x="21" y="161"/>
                    </a:cubicBezTo>
                    <a:cubicBezTo>
                      <a:pt x="20" y="165"/>
                      <a:pt x="18" y="170"/>
                      <a:pt x="22" y="169"/>
                    </a:cubicBezTo>
                    <a:cubicBezTo>
                      <a:pt x="23" y="168"/>
                      <a:pt x="28" y="171"/>
                      <a:pt x="26" y="174"/>
                    </a:cubicBezTo>
                    <a:cubicBezTo>
                      <a:pt x="24" y="178"/>
                      <a:pt x="28" y="175"/>
                      <a:pt x="28" y="178"/>
                    </a:cubicBezTo>
                    <a:cubicBezTo>
                      <a:pt x="27" y="182"/>
                      <a:pt x="23" y="181"/>
                      <a:pt x="21" y="181"/>
                    </a:cubicBezTo>
                    <a:cubicBezTo>
                      <a:pt x="21" y="181"/>
                      <a:pt x="18" y="181"/>
                      <a:pt x="18" y="180"/>
                    </a:cubicBezTo>
                    <a:cubicBezTo>
                      <a:pt x="18" y="179"/>
                      <a:pt x="20" y="177"/>
                      <a:pt x="19" y="176"/>
                    </a:cubicBezTo>
                    <a:close/>
                    <a:moveTo>
                      <a:pt x="500" y="404"/>
                    </a:moveTo>
                    <a:cubicBezTo>
                      <a:pt x="503" y="406"/>
                      <a:pt x="504" y="411"/>
                      <a:pt x="502" y="414"/>
                    </a:cubicBezTo>
                    <a:cubicBezTo>
                      <a:pt x="500" y="416"/>
                      <a:pt x="492" y="414"/>
                      <a:pt x="493" y="411"/>
                    </a:cubicBezTo>
                    <a:cubicBezTo>
                      <a:pt x="493" y="409"/>
                      <a:pt x="498" y="403"/>
                      <a:pt x="500" y="404"/>
                    </a:cubicBezTo>
                    <a:close/>
                    <a:moveTo>
                      <a:pt x="411" y="350"/>
                    </a:moveTo>
                    <a:cubicBezTo>
                      <a:pt x="419" y="352"/>
                      <a:pt x="416" y="366"/>
                      <a:pt x="418" y="372"/>
                    </a:cubicBezTo>
                    <a:cubicBezTo>
                      <a:pt x="419" y="374"/>
                      <a:pt x="423" y="381"/>
                      <a:pt x="421" y="383"/>
                    </a:cubicBezTo>
                    <a:cubicBezTo>
                      <a:pt x="420" y="384"/>
                      <a:pt x="412" y="376"/>
                      <a:pt x="411" y="375"/>
                    </a:cubicBezTo>
                    <a:cubicBezTo>
                      <a:pt x="408" y="372"/>
                      <a:pt x="405" y="368"/>
                      <a:pt x="405" y="364"/>
                    </a:cubicBezTo>
                    <a:cubicBezTo>
                      <a:pt x="405" y="360"/>
                      <a:pt x="405" y="361"/>
                      <a:pt x="402" y="359"/>
                    </a:cubicBezTo>
                    <a:cubicBezTo>
                      <a:pt x="400" y="358"/>
                      <a:pt x="399" y="356"/>
                      <a:pt x="399" y="354"/>
                    </a:cubicBezTo>
                    <a:cubicBezTo>
                      <a:pt x="398" y="347"/>
                      <a:pt x="408" y="350"/>
                      <a:pt x="411" y="350"/>
                    </a:cubicBezTo>
                    <a:close/>
                    <a:moveTo>
                      <a:pt x="396" y="365"/>
                    </a:moveTo>
                    <a:cubicBezTo>
                      <a:pt x="397" y="368"/>
                      <a:pt x="396" y="371"/>
                      <a:pt x="396" y="374"/>
                    </a:cubicBezTo>
                    <a:cubicBezTo>
                      <a:pt x="396" y="376"/>
                      <a:pt x="397" y="380"/>
                      <a:pt x="396" y="382"/>
                    </a:cubicBezTo>
                    <a:cubicBezTo>
                      <a:pt x="395" y="384"/>
                      <a:pt x="393" y="375"/>
                      <a:pt x="393" y="374"/>
                    </a:cubicBezTo>
                    <a:cubicBezTo>
                      <a:pt x="392" y="372"/>
                      <a:pt x="392" y="369"/>
                      <a:pt x="391" y="368"/>
                    </a:cubicBezTo>
                    <a:cubicBezTo>
                      <a:pt x="388" y="366"/>
                      <a:pt x="385" y="366"/>
                      <a:pt x="385" y="363"/>
                    </a:cubicBezTo>
                    <a:cubicBezTo>
                      <a:pt x="383" y="357"/>
                      <a:pt x="395" y="361"/>
                      <a:pt x="396" y="365"/>
                    </a:cubicBezTo>
                    <a:close/>
                    <a:moveTo>
                      <a:pt x="319" y="261"/>
                    </a:moveTo>
                    <a:cubicBezTo>
                      <a:pt x="317" y="265"/>
                      <a:pt x="311" y="262"/>
                      <a:pt x="308" y="266"/>
                    </a:cubicBezTo>
                    <a:cubicBezTo>
                      <a:pt x="307" y="268"/>
                      <a:pt x="303" y="274"/>
                      <a:pt x="304" y="268"/>
                    </a:cubicBezTo>
                    <a:cubicBezTo>
                      <a:pt x="305" y="262"/>
                      <a:pt x="311" y="260"/>
                      <a:pt x="314" y="254"/>
                    </a:cubicBezTo>
                    <a:cubicBezTo>
                      <a:pt x="317" y="247"/>
                      <a:pt x="322" y="256"/>
                      <a:pt x="319" y="261"/>
                    </a:cubicBezTo>
                    <a:close/>
                    <a:moveTo>
                      <a:pt x="267" y="229"/>
                    </a:moveTo>
                    <a:cubicBezTo>
                      <a:pt x="269" y="227"/>
                      <a:pt x="269" y="225"/>
                      <a:pt x="271" y="223"/>
                    </a:cubicBezTo>
                    <a:cubicBezTo>
                      <a:pt x="273" y="221"/>
                      <a:pt x="275" y="219"/>
                      <a:pt x="276" y="217"/>
                    </a:cubicBezTo>
                    <a:cubicBezTo>
                      <a:pt x="279" y="214"/>
                      <a:pt x="280" y="213"/>
                      <a:pt x="278" y="210"/>
                    </a:cubicBezTo>
                    <a:cubicBezTo>
                      <a:pt x="276" y="206"/>
                      <a:pt x="280" y="204"/>
                      <a:pt x="282" y="206"/>
                    </a:cubicBezTo>
                    <a:cubicBezTo>
                      <a:pt x="284" y="208"/>
                      <a:pt x="285" y="212"/>
                      <a:pt x="288" y="213"/>
                    </a:cubicBezTo>
                    <a:cubicBezTo>
                      <a:pt x="291" y="213"/>
                      <a:pt x="296" y="209"/>
                      <a:pt x="298" y="206"/>
                    </a:cubicBezTo>
                    <a:cubicBezTo>
                      <a:pt x="300" y="202"/>
                      <a:pt x="303" y="200"/>
                      <a:pt x="307" y="199"/>
                    </a:cubicBezTo>
                    <a:cubicBezTo>
                      <a:pt x="308" y="198"/>
                      <a:pt x="320" y="193"/>
                      <a:pt x="320" y="196"/>
                    </a:cubicBezTo>
                    <a:cubicBezTo>
                      <a:pt x="320" y="199"/>
                      <a:pt x="315" y="202"/>
                      <a:pt x="312" y="202"/>
                    </a:cubicBezTo>
                    <a:cubicBezTo>
                      <a:pt x="310" y="203"/>
                      <a:pt x="308" y="204"/>
                      <a:pt x="306" y="205"/>
                    </a:cubicBezTo>
                    <a:cubicBezTo>
                      <a:pt x="304" y="207"/>
                      <a:pt x="303" y="209"/>
                      <a:pt x="301" y="211"/>
                    </a:cubicBezTo>
                    <a:cubicBezTo>
                      <a:pt x="300" y="212"/>
                      <a:pt x="297" y="212"/>
                      <a:pt x="297" y="214"/>
                    </a:cubicBezTo>
                    <a:cubicBezTo>
                      <a:pt x="297" y="217"/>
                      <a:pt x="296" y="218"/>
                      <a:pt x="294" y="219"/>
                    </a:cubicBezTo>
                    <a:cubicBezTo>
                      <a:pt x="290" y="223"/>
                      <a:pt x="286" y="225"/>
                      <a:pt x="282" y="228"/>
                    </a:cubicBezTo>
                    <a:cubicBezTo>
                      <a:pt x="278" y="230"/>
                      <a:pt x="275" y="233"/>
                      <a:pt x="270" y="233"/>
                    </a:cubicBezTo>
                    <a:cubicBezTo>
                      <a:pt x="265" y="233"/>
                      <a:pt x="262" y="232"/>
                      <a:pt x="258" y="229"/>
                    </a:cubicBezTo>
                    <a:cubicBezTo>
                      <a:pt x="256" y="228"/>
                      <a:pt x="255" y="228"/>
                      <a:pt x="253" y="228"/>
                    </a:cubicBezTo>
                    <a:cubicBezTo>
                      <a:pt x="251" y="228"/>
                      <a:pt x="249" y="230"/>
                      <a:pt x="247" y="228"/>
                    </a:cubicBezTo>
                    <a:cubicBezTo>
                      <a:pt x="243" y="225"/>
                      <a:pt x="252" y="226"/>
                      <a:pt x="253" y="226"/>
                    </a:cubicBezTo>
                    <a:cubicBezTo>
                      <a:pt x="257" y="227"/>
                      <a:pt x="262" y="232"/>
                      <a:pt x="267" y="229"/>
                    </a:cubicBezTo>
                    <a:close/>
                    <a:moveTo>
                      <a:pt x="221" y="139"/>
                    </a:moveTo>
                    <a:cubicBezTo>
                      <a:pt x="224" y="137"/>
                      <a:pt x="228" y="136"/>
                      <a:pt x="232" y="135"/>
                    </a:cubicBezTo>
                    <a:cubicBezTo>
                      <a:pt x="234" y="133"/>
                      <a:pt x="237" y="132"/>
                      <a:pt x="239" y="130"/>
                    </a:cubicBezTo>
                    <a:cubicBezTo>
                      <a:pt x="241" y="129"/>
                      <a:pt x="244" y="126"/>
                      <a:pt x="246" y="125"/>
                    </a:cubicBezTo>
                    <a:cubicBezTo>
                      <a:pt x="248" y="124"/>
                      <a:pt x="250" y="123"/>
                      <a:pt x="251" y="124"/>
                    </a:cubicBezTo>
                    <a:cubicBezTo>
                      <a:pt x="253" y="124"/>
                      <a:pt x="249" y="126"/>
                      <a:pt x="248" y="127"/>
                    </a:cubicBezTo>
                    <a:cubicBezTo>
                      <a:pt x="244" y="130"/>
                      <a:pt x="244" y="136"/>
                      <a:pt x="249" y="136"/>
                    </a:cubicBezTo>
                    <a:cubicBezTo>
                      <a:pt x="251" y="135"/>
                      <a:pt x="253" y="136"/>
                      <a:pt x="255" y="134"/>
                    </a:cubicBezTo>
                    <a:cubicBezTo>
                      <a:pt x="256" y="133"/>
                      <a:pt x="257" y="131"/>
                      <a:pt x="259" y="130"/>
                    </a:cubicBezTo>
                    <a:cubicBezTo>
                      <a:pt x="260" y="129"/>
                      <a:pt x="263" y="129"/>
                      <a:pt x="263" y="131"/>
                    </a:cubicBezTo>
                    <a:cubicBezTo>
                      <a:pt x="263" y="134"/>
                      <a:pt x="260" y="134"/>
                      <a:pt x="259" y="137"/>
                    </a:cubicBezTo>
                    <a:cubicBezTo>
                      <a:pt x="258" y="141"/>
                      <a:pt x="255" y="147"/>
                      <a:pt x="251" y="145"/>
                    </a:cubicBezTo>
                    <a:cubicBezTo>
                      <a:pt x="249" y="143"/>
                      <a:pt x="249" y="146"/>
                      <a:pt x="248" y="147"/>
                    </a:cubicBezTo>
                    <a:cubicBezTo>
                      <a:pt x="248" y="150"/>
                      <a:pt x="247" y="153"/>
                      <a:pt x="245" y="155"/>
                    </a:cubicBezTo>
                    <a:cubicBezTo>
                      <a:pt x="244" y="156"/>
                      <a:pt x="236" y="164"/>
                      <a:pt x="236" y="160"/>
                    </a:cubicBezTo>
                    <a:cubicBezTo>
                      <a:pt x="237" y="158"/>
                      <a:pt x="239" y="155"/>
                      <a:pt x="239" y="153"/>
                    </a:cubicBezTo>
                    <a:cubicBezTo>
                      <a:pt x="240" y="152"/>
                      <a:pt x="239" y="151"/>
                      <a:pt x="238" y="151"/>
                    </a:cubicBezTo>
                    <a:cubicBezTo>
                      <a:pt x="236" y="152"/>
                      <a:pt x="235" y="155"/>
                      <a:pt x="234" y="157"/>
                    </a:cubicBezTo>
                    <a:cubicBezTo>
                      <a:pt x="232" y="160"/>
                      <a:pt x="226" y="165"/>
                      <a:pt x="224" y="162"/>
                    </a:cubicBezTo>
                    <a:cubicBezTo>
                      <a:pt x="220" y="158"/>
                      <a:pt x="225" y="154"/>
                      <a:pt x="229" y="151"/>
                    </a:cubicBezTo>
                    <a:cubicBezTo>
                      <a:pt x="232" y="149"/>
                      <a:pt x="235" y="147"/>
                      <a:pt x="234" y="142"/>
                    </a:cubicBezTo>
                    <a:cubicBezTo>
                      <a:pt x="234" y="140"/>
                      <a:pt x="231" y="139"/>
                      <a:pt x="230" y="139"/>
                    </a:cubicBezTo>
                    <a:cubicBezTo>
                      <a:pt x="228" y="139"/>
                      <a:pt x="225" y="141"/>
                      <a:pt x="222" y="142"/>
                    </a:cubicBezTo>
                    <a:cubicBezTo>
                      <a:pt x="220" y="142"/>
                      <a:pt x="217" y="143"/>
                      <a:pt x="215" y="145"/>
                    </a:cubicBezTo>
                    <a:cubicBezTo>
                      <a:pt x="214" y="146"/>
                      <a:pt x="211" y="147"/>
                      <a:pt x="211" y="145"/>
                    </a:cubicBezTo>
                    <a:cubicBezTo>
                      <a:pt x="211" y="140"/>
                      <a:pt x="219" y="142"/>
                      <a:pt x="221" y="13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7" name="Freeform 94"/>
              <p:cNvSpPr>
                <a:spLocks noChangeArrowheads="1"/>
              </p:cNvSpPr>
              <p:nvPr/>
            </p:nvSpPr>
            <p:spPr bwMode="auto">
              <a:xfrm>
                <a:off x="331788" y="238125"/>
                <a:ext cx="23813" cy="12700"/>
              </a:xfrm>
              <a:custGeom>
                <a:avLst/>
                <a:gdLst>
                  <a:gd name="T0" fmla="*/ 8 w 30"/>
                  <a:gd name="T1" fmla="*/ 13 h 18"/>
                  <a:gd name="T2" fmla="*/ 15 w 30"/>
                  <a:gd name="T3" fmla="*/ 13 h 18"/>
                  <a:gd name="T4" fmla="*/ 17 w 30"/>
                  <a:gd name="T5" fmla="*/ 12 h 18"/>
                  <a:gd name="T6" fmla="*/ 20 w 30"/>
                  <a:gd name="T7" fmla="*/ 12 h 18"/>
                  <a:gd name="T8" fmla="*/ 27 w 30"/>
                  <a:gd name="T9" fmla="*/ 11 h 18"/>
                  <a:gd name="T10" fmla="*/ 26 w 30"/>
                  <a:gd name="T11" fmla="*/ 5 h 18"/>
                  <a:gd name="T12" fmla="*/ 10 w 30"/>
                  <a:gd name="T13" fmla="*/ 8 h 18"/>
                  <a:gd name="T14" fmla="*/ 2 w 30"/>
                  <a:gd name="T15" fmla="*/ 14 h 18"/>
                  <a:gd name="T16" fmla="*/ 8 w 30"/>
                  <a:gd name="T17" fmla="*/ 13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18"/>
                  <a:gd name="T29" fmla="*/ 30 w 30"/>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18">
                    <a:moveTo>
                      <a:pt x="8" y="13"/>
                    </a:moveTo>
                    <a:cubicBezTo>
                      <a:pt x="10" y="12"/>
                      <a:pt x="13" y="13"/>
                      <a:pt x="15" y="13"/>
                    </a:cubicBezTo>
                    <a:cubicBezTo>
                      <a:pt x="16" y="13"/>
                      <a:pt x="16" y="12"/>
                      <a:pt x="17" y="12"/>
                    </a:cubicBezTo>
                    <a:cubicBezTo>
                      <a:pt x="18" y="11"/>
                      <a:pt x="19" y="12"/>
                      <a:pt x="20" y="12"/>
                    </a:cubicBezTo>
                    <a:cubicBezTo>
                      <a:pt x="22" y="12"/>
                      <a:pt x="24" y="13"/>
                      <a:pt x="27" y="11"/>
                    </a:cubicBezTo>
                    <a:cubicBezTo>
                      <a:pt x="30" y="9"/>
                      <a:pt x="27" y="6"/>
                      <a:pt x="26" y="5"/>
                    </a:cubicBezTo>
                    <a:cubicBezTo>
                      <a:pt x="24" y="0"/>
                      <a:pt x="16" y="6"/>
                      <a:pt x="10" y="8"/>
                    </a:cubicBezTo>
                    <a:cubicBezTo>
                      <a:pt x="7" y="9"/>
                      <a:pt x="3" y="11"/>
                      <a:pt x="2" y="14"/>
                    </a:cubicBezTo>
                    <a:cubicBezTo>
                      <a:pt x="0" y="18"/>
                      <a:pt x="6" y="15"/>
                      <a:pt x="8"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8" name="Freeform 95"/>
              <p:cNvSpPr>
                <a:spLocks noChangeArrowheads="1"/>
              </p:cNvSpPr>
              <p:nvPr/>
            </p:nvSpPr>
            <p:spPr bwMode="auto">
              <a:xfrm>
                <a:off x="333375" y="249238"/>
                <a:ext cx="19050" cy="17463"/>
              </a:xfrm>
              <a:custGeom>
                <a:avLst/>
                <a:gdLst>
                  <a:gd name="T0" fmla="*/ 13 w 25"/>
                  <a:gd name="T1" fmla="*/ 19 h 23"/>
                  <a:gd name="T2" fmla="*/ 19 w 25"/>
                  <a:gd name="T3" fmla="*/ 12 h 23"/>
                  <a:gd name="T4" fmla="*/ 18 w 25"/>
                  <a:gd name="T5" fmla="*/ 7 h 23"/>
                  <a:gd name="T6" fmla="*/ 24 w 25"/>
                  <a:gd name="T7" fmla="*/ 5 h 23"/>
                  <a:gd name="T8" fmla="*/ 25 w 25"/>
                  <a:gd name="T9" fmla="*/ 2 h 23"/>
                  <a:gd name="T10" fmla="*/ 19 w 25"/>
                  <a:gd name="T11" fmla="*/ 3 h 23"/>
                  <a:gd name="T12" fmla="*/ 13 w 25"/>
                  <a:gd name="T13" fmla="*/ 4 h 23"/>
                  <a:gd name="T14" fmla="*/ 8 w 25"/>
                  <a:gd name="T15" fmla="*/ 6 h 23"/>
                  <a:gd name="T16" fmla="*/ 0 w 25"/>
                  <a:gd name="T17" fmla="*/ 14 h 23"/>
                  <a:gd name="T18" fmla="*/ 13 w 25"/>
                  <a:gd name="T19" fmla="*/ 19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3"/>
                  <a:gd name="T32" fmla="*/ 25 w 25"/>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3">
                    <a:moveTo>
                      <a:pt x="13" y="19"/>
                    </a:moveTo>
                    <a:cubicBezTo>
                      <a:pt x="16" y="17"/>
                      <a:pt x="19" y="15"/>
                      <a:pt x="19" y="12"/>
                    </a:cubicBezTo>
                    <a:cubicBezTo>
                      <a:pt x="19" y="11"/>
                      <a:pt x="14" y="9"/>
                      <a:pt x="18" y="7"/>
                    </a:cubicBezTo>
                    <a:cubicBezTo>
                      <a:pt x="20" y="6"/>
                      <a:pt x="22" y="7"/>
                      <a:pt x="24" y="5"/>
                    </a:cubicBezTo>
                    <a:cubicBezTo>
                      <a:pt x="25" y="5"/>
                      <a:pt x="25" y="3"/>
                      <a:pt x="25" y="2"/>
                    </a:cubicBezTo>
                    <a:cubicBezTo>
                      <a:pt x="25" y="0"/>
                      <a:pt x="20" y="2"/>
                      <a:pt x="19" y="3"/>
                    </a:cubicBezTo>
                    <a:cubicBezTo>
                      <a:pt x="17" y="4"/>
                      <a:pt x="15" y="3"/>
                      <a:pt x="13" y="4"/>
                    </a:cubicBezTo>
                    <a:cubicBezTo>
                      <a:pt x="11" y="5"/>
                      <a:pt x="10" y="6"/>
                      <a:pt x="8" y="6"/>
                    </a:cubicBezTo>
                    <a:cubicBezTo>
                      <a:pt x="4" y="8"/>
                      <a:pt x="1" y="11"/>
                      <a:pt x="0" y="14"/>
                    </a:cubicBezTo>
                    <a:cubicBezTo>
                      <a:pt x="0" y="19"/>
                      <a:pt x="5" y="23"/>
                      <a:pt x="13"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89" name="Freeform 96"/>
              <p:cNvSpPr>
                <a:spLocks noChangeArrowheads="1"/>
              </p:cNvSpPr>
              <p:nvPr/>
            </p:nvSpPr>
            <p:spPr bwMode="auto">
              <a:xfrm>
                <a:off x="277813" y="263525"/>
                <a:ext cx="44450" cy="36513"/>
              </a:xfrm>
              <a:custGeom>
                <a:avLst/>
                <a:gdLst>
                  <a:gd name="T0" fmla="*/ 1 w 59"/>
                  <a:gd name="T1" fmla="*/ 49 h 49"/>
                  <a:gd name="T2" fmla="*/ 7 w 59"/>
                  <a:gd name="T3" fmla="*/ 49 h 49"/>
                  <a:gd name="T4" fmla="*/ 14 w 59"/>
                  <a:gd name="T5" fmla="*/ 46 h 49"/>
                  <a:gd name="T6" fmla="*/ 18 w 59"/>
                  <a:gd name="T7" fmla="*/ 48 h 49"/>
                  <a:gd name="T8" fmla="*/ 25 w 59"/>
                  <a:gd name="T9" fmla="*/ 40 h 49"/>
                  <a:gd name="T10" fmla="*/ 29 w 59"/>
                  <a:gd name="T11" fmla="*/ 32 h 49"/>
                  <a:gd name="T12" fmla="*/ 35 w 59"/>
                  <a:gd name="T13" fmla="*/ 30 h 49"/>
                  <a:gd name="T14" fmla="*/ 39 w 59"/>
                  <a:gd name="T15" fmla="*/ 34 h 49"/>
                  <a:gd name="T16" fmla="*/ 43 w 59"/>
                  <a:gd name="T17" fmla="*/ 29 h 49"/>
                  <a:gd name="T18" fmla="*/ 48 w 59"/>
                  <a:gd name="T19" fmla="*/ 23 h 49"/>
                  <a:gd name="T20" fmla="*/ 51 w 59"/>
                  <a:gd name="T21" fmla="*/ 17 h 49"/>
                  <a:gd name="T22" fmla="*/ 53 w 59"/>
                  <a:gd name="T23" fmla="*/ 11 h 49"/>
                  <a:gd name="T24" fmla="*/ 55 w 59"/>
                  <a:gd name="T25" fmla="*/ 7 h 49"/>
                  <a:gd name="T26" fmla="*/ 55 w 59"/>
                  <a:gd name="T27" fmla="*/ 4 h 49"/>
                  <a:gd name="T28" fmla="*/ 57 w 59"/>
                  <a:gd name="T29" fmla="*/ 0 h 49"/>
                  <a:gd name="T30" fmla="*/ 51 w 59"/>
                  <a:gd name="T31" fmla="*/ 4 h 49"/>
                  <a:gd name="T32" fmla="*/ 45 w 59"/>
                  <a:gd name="T33" fmla="*/ 8 h 49"/>
                  <a:gd name="T34" fmla="*/ 35 w 59"/>
                  <a:gd name="T35" fmla="*/ 12 h 49"/>
                  <a:gd name="T36" fmla="*/ 25 w 59"/>
                  <a:gd name="T37" fmla="*/ 20 h 49"/>
                  <a:gd name="T38" fmla="*/ 16 w 59"/>
                  <a:gd name="T39" fmla="*/ 29 h 49"/>
                  <a:gd name="T40" fmla="*/ 10 w 59"/>
                  <a:gd name="T41" fmla="*/ 35 h 49"/>
                  <a:gd name="T42" fmla="*/ 2 w 59"/>
                  <a:gd name="T43" fmla="*/ 40 h 49"/>
                  <a:gd name="T44" fmla="*/ 3 w 59"/>
                  <a:gd name="T45" fmla="*/ 43 h 49"/>
                  <a:gd name="T46" fmla="*/ 2 w 59"/>
                  <a:gd name="T47" fmla="*/ 45 h 49"/>
                  <a:gd name="T48" fmla="*/ 1 w 59"/>
                  <a:gd name="T49" fmla="*/ 49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49"/>
                  <a:gd name="T77" fmla="*/ 59 w 59"/>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49">
                    <a:moveTo>
                      <a:pt x="1" y="49"/>
                    </a:moveTo>
                    <a:cubicBezTo>
                      <a:pt x="4" y="48"/>
                      <a:pt x="6" y="46"/>
                      <a:pt x="7" y="49"/>
                    </a:cubicBezTo>
                    <a:cubicBezTo>
                      <a:pt x="10" y="49"/>
                      <a:pt x="11" y="44"/>
                      <a:pt x="14" y="46"/>
                    </a:cubicBezTo>
                    <a:cubicBezTo>
                      <a:pt x="15" y="46"/>
                      <a:pt x="16" y="49"/>
                      <a:pt x="18" y="48"/>
                    </a:cubicBezTo>
                    <a:cubicBezTo>
                      <a:pt x="21" y="47"/>
                      <a:pt x="24" y="42"/>
                      <a:pt x="25" y="40"/>
                    </a:cubicBezTo>
                    <a:cubicBezTo>
                      <a:pt x="27" y="37"/>
                      <a:pt x="26" y="35"/>
                      <a:pt x="29" y="32"/>
                    </a:cubicBezTo>
                    <a:cubicBezTo>
                      <a:pt x="30" y="31"/>
                      <a:pt x="35" y="27"/>
                      <a:pt x="35" y="30"/>
                    </a:cubicBezTo>
                    <a:cubicBezTo>
                      <a:pt x="35" y="32"/>
                      <a:pt x="38" y="37"/>
                      <a:pt x="39" y="34"/>
                    </a:cubicBezTo>
                    <a:cubicBezTo>
                      <a:pt x="41" y="33"/>
                      <a:pt x="42" y="31"/>
                      <a:pt x="43" y="29"/>
                    </a:cubicBezTo>
                    <a:cubicBezTo>
                      <a:pt x="44" y="27"/>
                      <a:pt x="46" y="25"/>
                      <a:pt x="48" y="23"/>
                    </a:cubicBezTo>
                    <a:cubicBezTo>
                      <a:pt x="50" y="22"/>
                      <a:pt x="51" y="19"/>
                      <a:pt x="51" y="17"/>
                    </a:cubicBezTo>
                    <a:cubicBezTo>
                      <a:pt x="51" y="15"/>
                      <a:pt x="50" y="13"/>
                      <a:pt x="53" y="11"/>
                    </a:cubicBezTo>
                    <a:cubicBezTo>
                      <a:pt x="56" y="9"/>
                      <a:pt x="57" y="9"/>
                      <a:pt x="55" y="7"/>
                    </a:cubicBezTo>
                    <a:cubicBezTo>
                      <a:pt x="55" y="6"/>
                      <a:pt x="53" y="6"/>
                      <a:pt x="55" y="4"/>
                    </a:cubicBezTo>
                    <a:cubicBezTo>
                      <a:pt x="55" y="4"/>
                      <a:pt x="59" y="0"/>
                      <a:pt x="57" y="0"/>
                    </a:cubicBezTo>
                    <a:cubicBezTo>
                      <a:pt x="55" y="0"/>
                      <a:pt x="52" y="3"/>
                      <a:pt x="51" y="4"/>
                    </a:cubicBezTo>
                    <a:cubicBezTo>
                      <a:pt x="49" y="5"/>
                      <a:pt x="47" y="7"/>
                      <a:pt x="45" y="8"/>
                    </a:cubicBezTo>
                    <a:cubicBezTo>
                      <a:pt x="42" y="10"/>
                      <a:pt x="38" y="10"/>
                      <a:pt x="35" y="12"/>
                    </a:cubicBezTo>
                    <a:cubicBezTo>
                      <a:pt x="32" y="15"/>
                      <a:pt x="28" y="18"/>
                      <a:pt x="25" y="20"/>
                    </a:cubicBezTo>
                    <a:cubicBezTo>
                      <a:pt x="21" y="23"/>
                      <a:pt x="19" y="25"/>
                      <a:pt x="16" y="29"/>
                    </a:cubicBezTo>
                    <a:cubicBezTo>
                      <a:pt x="15" y="31"/>
                      <a:pt x="13" y="33"/>
                      <a:pt x="10" y="35"/>
                    </a:cubicBezTo>
                    <a:cubicBezTo>
                      <a:pt x="8" y="36"/>
                      <a:pt x="3" y="37"/>
                      <a:pt x="2" y="40"/>
                    </a:cubicBezTo>
                    <a:cubicBezTo>
                      <a:pt x="2" y="41"/>
                      <a:pt x="3" y="42"/>
                      <a:pt x="3" y="43"/>
                    </a:cubicBezTo>
                    <a:cubicBezTo>
                      <a:pt x="3" y="43"/>
                      <a:pt x="3" y="44"/>
                      <a:pt x="2" y="45"/>
                    </a:cubicBezTo>
                    <a:cubicBezTo>
                      <a:pt x="2" y="46"/>
                      <a:pt x="0" y="49"/>
                      <a:pt x="1" y="4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0" name="Freeform 97"/>
              <p:cNvSpPr>
                <a:spLocks noChangeArrowheads="1"/>
              </p:cNvSpPr>
              <p:nvPr/>
            </p:nvSpPr>
            <p:spPr bwMode="auto">
              <a:xfrm>
                <a:off x="525463" y="461963"/>
                <a:ext cx="9525" cy="4763"/>
              </a:xfrm>
              <a:custGeom>
                <a:avLst/>
                <a:gdLst>
                  <a:gd name="T0" fmla="*/ 8 w 12"/>
                  <a:gd name="T1" fmla="*/ 3 h 7"/>
                  <a:gd name="T2" fmla="*/ 5 w 12"/>
                  <a:gd name="T3" fmla="*/ 7 h 7"/>
                  <a:gd name="T4" fmla="*/ 8 w 12"/>
                  <a:gd name="T5" fmla="*/ 3 h 7"/>
                  <a:gd name="T6" fmla="*/ 0 60000 65536"/>
                  <a:gd name="T7" fmla="*/ 0 60000 65536"/>
                  <a:gd name="T8" fmla="*/ 0 60000 65536"/>
                  <a:gd name="T9" fmla="*/ 0 w 12"/>
                  <a:gd name="T10" fmla="*/ 0 h 7"/>
                  <a:gd name="T11" fmla="*/ 12 w 12"/>
                  <a:gd name="T12" fmla="*/ 7 h 7"/>
                </a:gdLst>
                <a:ahLst/>
                <a:cxnLst>
                  <a:cxn ang="T6">
                    <a:pos x="T0" y="T1"/>
                  </a:cxn>
                  <a:cxn ang="T7">
                    <a:pos x="T2" y="T3"/>
                  </a:cxn>
                  <a:cxn ang="T8">
                    <a:pos x="T4" y="T5"/>
                  </a:cxn>
                </a:cxnLst>
                <a:rect l="T9" t="T10" r="T11" b="T12"/>
                <a:pathLst>
                  <a:path w="12" h="7">
                    <a:moveTo>
                      <a:pt x="8" y="3"/>
                    </a:moveTo>
                    <a:cubicBezTo>
                      <a:pt x="4" y="0"/>
                      <a:pt x="0" y="5"/>
                      <a:pt x="5" y="7"/>
                    </a:cubicBezTo>
                    <a:cubicBezTo>
                      <a:pt x="7" y="7"/>
                      <a:pt x="12" y="5"/>
                      <a:pt x="8"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1" name="Freeform 98"/>
              <p:cNvSpPr>
                <a:spLocks noChangeArrowheads="1"/>
              </p:cNvSpPr>
              <p:nvPr/>
            </p:nvSpPr>
            <p:spPr bwMode="auto">
              <a:xfrm>
                <a:off x="617538" y="498475"/>
                <a:ext cx="6350" cy="4763"/>
              </a:xfrm>
              <a:custGeom>
                <a:avLst/>
                <a:gdLst>
                  <a:gd name="T0" fmla="*/ 2 w 9"/>
                  <a:gd name="T1" fmla="*/ 4 h 7"/>
                  <a:gd name="T2" fmla="*/ 6 w 9"/>
                  <a:gd name="T3" fmla="*/ 1 h 7"/>
                  <a:gd name="T4" fmla="*/ 2 w 9"/>
                  <a:gd name="T5" fmla="*/ 4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2" y="4"/>
                    </a:moveTo>
                    <a:cubicBezTo>
                      <a:pt x="4" y="7"/>
                      <a:pt x="9" y="3"/>
                      <a:pt x="6" y="1"/>
                    </a:cubicBezTo>
                    <a:cubicBezTo>
                      <a:pt x="4" y="0"/>
                      <a:pt x="0" y="1"/>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2" name="Freeform 99"/>
              <p:cNvSpPr>
                <a:spLocks noChangeArrowheads="1"/>
              </p:cNvSpPr>
              <p:nvPr/>
            </p:nvSpPr>
            <p:spPr bwMode="auto">
              <a:xfrm>
                <a:off x="620713" y="488950"/>
                <a:ext cx="6350" cy="4763"/>
              </a:xfrm>
              <a:custGeom>
                <a:avLst/>
                <a:gdLst>
                  <a:gd name="T0" fmla="*/ 3 w 7"/>
                  <a:gd name="T1" fmla="*/ 0 h 5"/>
                  <a:gd name="T2" fmla="*/ 5 w 7"/>
                  <a:gd name="T3" fmla="*/ 5 h 5"/>
                  <a:gd name="T4" fmla="*/ 5 w 7"/>
                  <a:gd name="T5" fmla="*/ 0 h 5"/>
                  <a:gd name="T6" fmla="*/ 3 w 7"/>
                  <a:gd name="T7" fmla="*/ 0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3" y="0"/>
                    </a:moveTo>
                    <a:cubicBezTo>
                      <a:pt x="0" y="0"/>
                      <a:pt x="2" y="5"/>
                      <a:pt x="5" y="5"/>
                    </a:cubicBezTo>
                    <a:cubicBezTo>
                      <a:pt x="7" y="5"/>
                      <a:pt x="7" y="0"/>
                      <a:pt x="5" y="0"/>
                    </a:cubicBezTo>
                    <a:lnTo>
                      <a:pt x="3" y="0"/>
                    </a:ln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3" name="Freeform 100"/>
              <p:cNvSpPr>
                <a:spLocks noChangeArrowheads="1"/>
              </p:cNvSpPr>
              <p:nvPr/>
            </p:nvSpPr>
            <p:spPr bwMode="auto">
              <a:xfrm>
                <a:off x="449263" y="309563"/>
                <a:ext cx="193675" cy="188913"/>
              </a:xfrm>
              <a:custGeom>
                <a:avLst/>
                <a:gdLst>
                  <a:gd name="T0" fmla="*/ 247 w 256"/>
                  <a:gd name="T1" fmla="*/ 167 h 250"/>
                  <a:gd name="T2" fmla="*/ 231 w 256"/>
                  <a:gd name="T3" fmla="*/ 143 h 250"/>
                  <a:gd name="T4" fmla="*/ 200 w 256"/>
                  <a:gd name="T5" fmla="*/ 119 h 250"/>
                  <a:gd name="T6" fmla="*/ 187 w 256"/>
                  <a:gd name="T7" fmla="*/ 101 h 250"/>
                  <a:gd name="T8" fmla="*/ 194 w 256"/>
                  <a:gd name="T9" fmla="*/ 93 h 250"/>
                  <a:gd name="T10" fmla="*/ 184 w 256"/>
                  <a:gd name="T11" fmla="*/ 80 h 250"/>
                  <a:gd name="T12" fmla="*/ 178 w 256"/>
                  <a:gd name="T13" fmla="*/ 80 h 250"/>
                  <a:gd name="T14" fmla="*/ 166 w 256"/>
                  <a:gd name="T15" fmla="*/ 65 h 250"/>
                  <a:gd name="T16" fmla="*/ 153 w 256"/>
                  <a:gd name="T17" fmla="*/ 62 h 250"/>
                  <a:gd name="T18" fmla="*/ 157 w 256"/>
                  <a:gd name="T19" fmla="*/ 50 h 250"/>
                  <a:gd name="T20" fmla="*/ 139 w 256"/>
                  <a:gd name="T21" fmla="*/ 45 h 250"/>
                  <a:gd name="T22" fmla="*/ 129 w 256"/>
                  <a:gd name="T23" fmla="*/ 38 h 250"/>
                  <a:gd name="T24" fmla="*/ 120 w 256"/>
                  <a:gd name="T25" fmla="*/ 27 h 250"/>
                  <a:gd name="T26" fmla="*/ 103 w 256"/>
                  <a:gd name="T27" fmla="*/ 5 h 250"/>
                  <a:gd name="T28" fmla="*/ 82 w 256"/>
                  <a:gd name="T29" fmla="*/ 12 h 250"/>
                  <a:gd name="T30" fmla="*/ 103 w 256"/>
                  <a:gd name="T31" fmla="*/ 24 h 250"/>
                  <a:gd name="T32" fmla="*/ 99 w 256"/>
                  <a:gd name="T33" fmla="*/ 34 h 250"/>
                  <a:gd name="T34" fmla="*/ 89 w 256"/>
                  <a:gd name="T35" fmla="*/ 36 h 250"/>
                  <a:gd name="T36" fmla="*/ 75 w 256"/>
                  <a:gd name="T37" fmla="*/ 38 h 250"/>
                  <a:gd name="T38" fmla="*/ 63 w 256"/>
                  <a:gd name="T39" fmla="*/ 3 h 250"/>
                  <a:gd name="T40" fmla="*/ 46 w 256"/>
                  <a:gd name="T41" fmla="*/ 9 h 250"/>
                  <a:gd name="T42" fmla="*/ 40 w 256"/>
                  <a:gd name="T43" fmla="*/ 20 h 250"/>
                  <a:gd name="T44" fmla="*/ 42 w 256"/>
                  <a:gd name="T45" fmla="*/ 45 h 250"/>
                  <a:gd name="T46" fmla="*/ 32 w 256"/>
                  <a:gd name="T47" fmla="*/ 38 h 250"/>
                  <a:gd name="T48" fmla="*/ 34 w 256"/>
                  <a:gd name="T49" fmla="*/ 17 h 250"/>
                  <a:gd name="T50" fmla="*/ 41 w 256"/>
                  <a:gd name="T51" fmla="*/ 0 h 250"/>
                  <a:gd name="T52" fmla="*/ 9 w 256"/>
                  <a:gd name="T53" fmla="*/ 17 h 250"/>
                  <a:gd name="T54" fmla="*/ 1 w 256"/>
                  <a:gd name="T55" fmla="*/ 53 h 250"/>
                  <a:gd name="T56" fmla="*/ 10 w 256"/>
                  <a:gd name="T57" fmla="*/ 61 h 250"/>
                  <a:gd name="T58" fmla="*/ 20 w 256"/>
                  <a:gd name="T59" fmla="*/ 78 h 250"/>
                  <a:gd name="T60" fmla="*/ 58 w 256"/>
                  <a:gd name="T61" fmla="*/ 84 h 250"/>
                  <a:gd name="T62" fmla="*/ 92 w 256"/>
                  <a:gd name="T63" fmla="*/ 85 h 250"/>
                  <a:gd name="T64" fmla="*/ 104 w 256"/>
                  <a:gd name="T65" fmla="*/ 74 h 250"/>
                  <a:gd name="T66" fmla="*/ 112 w 256"/>
                  <a:gd name="T67" fmla="*/ 89 h 250"/>
                  <a:gd name="T68" fmla="*/ 117 w 256"/>
                  <a:gd name="T69" fmla="*/ 99 h 250"/>
                  <a:gd name="T70" fmla="*/ 120 w 256"/>
                  <a:gd name="T71" fmla="*/ 105 h 250"/>
                  <a:gd name="T72" fmla="*/ 140 w 256"/>
                  <a:gd name="T73" fmla="*/ 115 h 250"/>
                  <a:gd name="T74" fmla="*/ 154 w 256"/>
                  <a:gd name="T75" fmla="*/ 142 h 250"/>
                  <a:gd name="T76" fmla="*/ 166 w 256"/>
                  <a:gd name="T77" fmla="*/ 149 h 250"/>
                  <a:gd name="T78" fmla="*/ 183 w 256"/>
                  <a:gd name="T79" fmla="*/ 158 h 250"/>
                  <a:gd name="T80" fmla="*/ 156 w 256"/>
                  <a:gd name="T81" fmla="*/ 155 h 250"/>
                  <a:gd name="T82" fmla="*/ 145 w 256"/>
                  <a:gd name="T83" fmla="*/ 172 h 250"/>
                  <a:gd name="T84" fmla="*/ 110 w 256"/>
                  <a:gd name="T85" fmla="*/ 180 h 250"/>
                  <a:gd name="T86" fmla="*/ 120 w 256"/>
                  <a:gd name="T87" fmla="*/ 202 h 250"/>
                  <a:gd name="T88" fmla="*/ 141 w 256"/>
                  <a:gd name="T89" fmla="*/ 198 h 250"/>
                  <a:gd name="T90" fmla="*/ 160 w 256"/>
                  <a:gd name="T91" fmla="*/ 212 h 250"/>
                  <a:gd name="T92" fmla="*/ 179 w 256"/>
                  <a:gd name="T93" fmla="*/ 231 h 250"/>
                  <a:gd name="T94" fmla="*/ 204 w 256"/>
                  <a:gd name="T95" fmla="*/ 245 h 250"/>
                  <a:gd name="T96" fmla="*/ 202 w 256"/>
                  <a:gd name="T97" fmla="*/ 228 h 250"/>
                  <a:gd name="T98" fmla="*/ 230 w 256"/>
                  <a:gd name="T99" fmla="*/ 234 h 250"/>
                  <a:gd name="T100" fmla="*/ 222 w 256"/>
                  <a:gd name="T101" fmla="*/ 203 h 250"/>
                  <a:gd name="T102" fmla="*/ 203 w 256"/>
                  <a:gd name="T103" fmla="*/ 179 h 250"/>
                  <a:gd name="T104" fmla="*/ 205 w 256"/>
                  <a:gd name="T105" fmla="*/ 159 h 250"/>
                  <a:gd name="T106" fmla="*/ 220 w 256"/>
                  <a:gd name="T107" fmla="*/ 178 h 250"/>
                  <a:gd name="T108" fmla="*/ 242 w 256"/>
                  <a:gd name="T109" fmla="*/ 179 h 2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
                  <a:gd name="T166" fmla="*/ 0 h 250"/>
                  <a:gd name="T167" fmla="*/ 256 w 256"/>
                  <a:gd name="T168" fmla="*/ 250 h 2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 h="250">
                    <a:moveTo>
                      <a:pt x="242" y="179"/>
                    </a:moveTo>
                    <a:cubicBezTo>
                      <a:pt x="244" y="180"/>
                      <a:pt x="244" y="176"/>
                      <a:pt x="244" y="175"/>
                    </a:cubicBezTo>
                    <a:cubicBezTo>
                      <a:pt x="245" y="172"/>
                      <a:pt x="246" y="170"/>
                      <a:pt x="247" y="167"/>
                    </a:cubicBezTo>
                    <a:cubicBezTo>
                      <a:pt x="250" y="163"/>
                      <a:pt x="256" y="158"/>
                      <a:pt x="253" y="152"/>
                    </a:cubicBezTo>
                    <a:cubicBezTo>
                      <a:pt x="249" y="145"/>
                      <a:pt x="244" y="150"/>
                      <a:pt x="239" y="150"/>
                    </a:cubicBezTo>
                    <a:cubicBezTo>
                      <a:pt x="236" y="150"/>
                      <a:pt x="235" y="144"/>
                      <a:pt x="231" y="143"/>
                    </a:cubicBezTo>
                    <a:cubicBezTo>
                      <a:pt x="227" y="142"/>
                      <a:pt x="229" y="137"/>
                      <a:pt x="226" y="134"/>
                    </a:cubicBezTo>
                    <a:cubicBezTo>
                      <a:pt x="220" y="130"/>
                      <a:pt x="212" y="131"/>
                      <a:pt x="207" y="126"/>
                    </a:cubicBezTo>
                    <a:cubicBezTo>
                      <a:pt x="205" y="124"/>
                      <a:pt x="203" y="121"/>
                      <a:pt x="200" y="119"/>
                    </a:cubicBezTo>
                    <a:cubicBezTo>
                      <a:pt x="198" y="118"/>
                      <a:pt x="196" y="117"/>
                      <a:pt x="194" y="116"/>
                    </a:cubicBezTo>
                    <a:cubicBezTo>
                      <a:pt x="191" y="114"/>
                      <a:pt x="191" y="111"/>
                      <a:pt x="191" y="109"/>
                    </a:cubicBezTo>
                    <a:cubicBezTo>
                      <a:pt x="191" y="105"/>
                      <a:pt x="189" y="104"/>
                      <a:pt x="187" y="101"/>
                    </a:cubicBezTo>
                    <a:cubicBezTo>
                      <a:pt x="186" y="98"/>
                      <a:pt x="191" y="98"/>
                      <a:pt x="193" y="98"/>
                    </a:cubicBezTo>
                    <a:cubicBezTo>
                      <a:pt x="195" y="98"/>
                      <a:pt x="203" y="100"/>
                      <a:pt x="203" y="99"/>
                    </a:cubicBezTo>
                    <a:cubicBezTo>
                      <a:pt x="205" y="95"/>
                      <a:pt x="196" y="95"/>
                      <a:pt x="194" y="93"/>
                    </a:cubicBezTo>
                    <a:cubicBezTo>
                      <a:pt x="192" y="91"/>
                      <a:pt x="192" y="89"/>
                      <a:pt x="195" y="88"/>
                    </a:cubicBezTo>
                    <a:cubicBezTo>
                      <a:pt x="197" y="88"/>
                      <a:pt x="197" y="86"/>
                      <a:pt x="197" y="84"/>
                    </a:cubicBezTo>
                    <a:cubicBezTo>
                      <a:pt x="195" y="80"/>
                      <a:pt x="188" y="77"/>
                      <a:pt x="184" y="80"/>
                    </a:cubicBezTo>
                    <a:cubicBezTo>
                      <a:pt x="181" y="82"/>
                      <a:pt x="180" y="89"/>
                      <a:pt x="175" y="88"/>
                    </a:cubicBezTo>
                    <a:cubicBezTo>
                      <a:pt x="173" y="88"/>
                      <a:pt x="173" y="86"/>
                      <a:pt x="173" y="84"/>
                    </a:cubicBezTo>
                    <a:cubicBezTo>
                      <a:pt x="173" y="82"/>
                      <a:pt x="175" y="81"/>
                      <a:pt x="178" y="80"/>
                    </a:cubicBezTo>
                    <a:cubicBezTo>
                      <a:pt x="183" y="78"/>
                      <a:pt x="186" y="74"/>
                      <a:pt x="184" y="69"/>
                    </a:cubicBezTo>
                    <a:cubicBezTo>
                      <a:pt x="179" y="68"/>
                      <a:pt x="175" y="67"/>
                      <a:pt x="171" y="68"/>
                    </a:cubicBezTo>
                    <a:cubicBezTo>
                      <a:pt x="167" y="70"/>
                      <a:pt x="166" y="67"/>
                      <a:pt x="166" y="65"/>
                    </a:cubicBezTo>
                    <a:cubicBezTo>
                      <a:pt x="165" y="61"/>
                      <a:pt x="158" y="64"/>
                      <a:pt x="156" y="65"/>
                    </a:cubicBezTo>
                    <a:cubicBezTo>
                      <a:pt x="156" y="65"/>
                      <a:pt x="153" y="66"/>
                      <a:pt x="152" y="65"/>
                    </a:cubicBezTo>
                    <a:cubicBezTo>
                      <a:pt x="152" y="64"/>
                      <a:pt x="152" y="62"/>
                      <a:pt x="153" y="62"/>
                    </a:cubicBezTo>
                    <a:cubicBezTo>
                      <a:pt x="154" y="61"/>
                      <a:pt x="155" y="60"/>
                      <a:pt x="157" y="60"/>
                    </a:cubicBezTo>
                    <a:cubicBezTo>
                      <a:pt x="159" y="60"/>
                      <a:pt x="161" y="59"/>
                      <a:pt x="162" y="58"/>
                    </a:cubicBezTo>
                    <a:cubicBezTo>
                      <a:pt x="163" y="55"/>
                      <a:pt x="160" y="51"/>
                      <a:pt x="157" y="50"/>
                    </a:cubicBezTo>
                    <a:cubicBezTo>
                      <a:pt x="154" y="48"/>
                      <a:pt x="149" y="48"/>
                      <a:pt x="146" y="49"/>
                    </a:cubicBezTo>
                    <a:cubicBezTo>
                      <a:pt x="142" y="50"/>
                      <a:pt x="142" y="52"/>
                      <a:pt x="141" y="55"/>
                    </a:cubicBezTo>
                    <a:cubicBezTo>
                      <a:pt x="136" y="55"/>
                      <a:pt x="146" y="45"/>
                      <a:pt x="139" y="45"/>
                    </a:cubicBezTo>
                    <a:cubicBezTo>
                      <a:pt x="136" y="46"/>
                      <a:pt x="134" y="47"/>
                      <a:pt x="132" y="49"/>
                    </a:cubicBezTo>
                    <a:cubicBezTo>
                      <a:pt x="129" y="52"/>
                      <a:pt x="128" y="45"/>
                      <a:pt x="130" y="44"/>
                    </a:cubicBezTo>
                    <a:cubicBezTo>
                      <a:pt x="133" y="42"/>
                      <a:pt x="134" y="39"/>
                      <a:pt x="129" y="38"/>
                    </a:cubicBezTo>
                    <a:cubicBezTo>
                      <a:pt x="123" y="36"/>
                      <a:pt x="128" y="33"/>
                      <a:pt x="127" y="30"/>
                    </a:cubicBezTo>
                    <a:cubicBezTo>
                      <a:pt x="127" y="29"/>
                      <a:pt x="127" y="27"/>
                      <a:pt x="125" y="26"/>
                    </a:cubicBezTo>
                    <a:cubicBezTo>
                      <a:pt x="123" y="26"/>
                      <a:pt x="121" y="27"/>
                      <a:pt x="120" y="27"/>
                    </a:cubicBezTo>
                    <a:cubicBezTo>
                      <a:pt x="117" y="27"/>
                      <a:pt x="113" y="23"/>
                      <a:pt x="112" y="21"/>
                    </a:cubicBezTo>
                    <a:cubicBezTo>
                      <a:pt x="119" y="23"/>
                      <a:pt x="119" y="18"/>
                      <a:pt x="115" y="14"/>
                    </a:cubicBezTo>
                    <a:cubicBezTo>
                      <a:pt x="112" y="11"/>
                      <a:pt x="109" y="6"/>
                      <a:pt x="103" y="5"/>
                    </a:cubicBezTo>
                    <a:cubicBezTo>
                      <a:pt x="99" y="5"/>
                      <a:pt x="96" y="5"/>
                      <a:pt x="93" y="5"/>
                    </a:cubicBezTo>
                    <a:cubicBezTo>
                      <a:pt x="90" y="5"/>
                      <a:pt x="86" y="4"/>
                      <a:pt x="83" y="4"/>
                    </a:cubicBezTo>
                    <a:cubicBezTo>
                      <a:pt x="77" y="2"/>
                      <a:pt x="80" y="10"/>
                      <a:pt x="82" y="12"/>
                    </a:cubicBezTo>
                    <a:cubicBezTo>
                      <a:pt x="84" y="15"/>
                      <a:pt x="88" y="22"/>
                      <a:pt x="92" y="22"/>
                    </a:cubicBezTo>
                    <a:cubicBezTo>
                      <a:pt x="95" y="22"/>
                      <a:pt x="97" y="21"/>
                      <a:pt x="100" y="21"/>
                    </a:cubicBezTo>
                    <a:cubicBezTo>
                      <a:pt x="102" y="21"/>
                      <a:pt x="105" y="23"/>
                      <a:pt x="103" y="24"/>
                    </a:cubicBezTo>
                    <a:cubicBezTo>
                      <a:pt x="101" y="25"/>
                      <a:pt x="99" y="24"/>
                      <a:pt x="97" y="25"/>
                    </a:cubicBezTo>
                    <a:cubicBezTo>
                      <a:pt x="96" y="26"/>
                      <a:pt x="99" y="29"/>
                      <a:pt x="100" y="30"/>
                    </a:cubicBezTo>
                    <a:cubicBezTo>
                      <a:pt x="100" y="31"/>
                      <a:pt x="101" y="34"/>
                      <a:pt x="99" y="34"/>
                    </a:cubicBezTo>
                    <a:cubicBezTo>
                      <a:pt x="98" y="35"/>
                      <a:pt x="94" y="35"/>
                      <a:pt x="94" y="36"/>
                    </a:cubicBezTo>
                    <a:cubicBezTo>
                      <a:pt x="93" y="37"/>
                      <a:pt x="94" y="39"/>
                      <a:pt x="92" y="39"/>
                    </a:cubicBezTo>
                    <a:cubicBezTo>
                      <a:pt x="91" y="39"/>
                      <a:pt x="89" y="37"/>
                      <a:pt x="89" y="36"/>
                    </a:cubicBezTo>
                    <a:cubicBezTo>
                      <a:pt x="87" y="35"/>
                      <a:pt x="86" y="31"/>
                      <a:pt x="83" y="33"/>
                    </a:cubicBezTo>
                    <a:cubicBezTo>
                      <a:pt x="81" y="35"/>
                      <a:pt x="80" y="37"/>
                      <a:pt x="78" y="39"/>
                    </a:cubicBezTo>
                    <a:cubicBezTo>
                      <a:pt x="77" y="41"/>
                      <a:pt x="75" y="39"/>
                      <a:pt x="75" y="38"/>
                    </a:cubicBezTo>
                    <a:cubicBezTo>
                      <a:pt x="73" y="35"/>
                      <a:pt x="75" y="33"/>
                      <a:pt x="76" y="31"/>
                    </a:cubicBezTo>
                    <a:cubicBezTo>
                      <a:pt x="82" y="24"/>
                      <a:pt x="79" y="12"/>
                      <a:pt x="73" y="5"/>
                    </a:cubicBezTo>
                    <a:cubicBezTo>
                      <a:pt x="71" y="3"/>
                      <a:pt x="67" y="2"/>
                      <a:pt x="63" y="3"/>
                    </a:cubicBezTo>
                    <a:cubicBezTo>
                      <a:pt x="60" y="4"/>
                      <a:pt x="58" y="3"/>
                      <a:pt x="56" y="4"/>
                    </a:cubicBezTo>
                    <a:cubicBezTo>
                      <a:pt x="54" y="6"/>
                      <a:pt x="54" y="8"/>
                      <a:pt x="51" y="9"/>
                    </a:cubicBezTo>
                    <a:cubicBezTo>
                      <a:pt x="50" y="9"/>
                      <a:pt x="48" y="9"/>
                      <a:pt x="46" y="9"/>
                    </a:cubicBezTo>
                    <a:cubicBezTo>
                      <a:pt x="46" y="10"/>
                      <a:pt x="45" y="14"/>
                      <a:pt x="45" y="14"/>
                    </a:cubicBezTo>
                    <a:cubicBezTo>
                      <a:pt x="44" y="16"/>
                      <a:pt x="46" y="17"/>
                      <a:pt x="44" y="18"/>
                    </a:cubicBezTo>
                    <a:cubicBezTo>
                      <a:pt x="43" y="19"/>
                      <a:pt x="41" y="19"/>
                      <a:pt x="40" y="20"/>
                    </a:cubicBezTo>
                    <a:cubicBezTo>
                      <a:pt x="37" y="22"/>
                      <a:pt x="40" y="27"/>
                      <a:pt x="42" y="28"/>
                    </a:cubicBezTo>
                    <a:cubicBezTo>
                      <a:pt x="46" y="32"/>
                      <a:pt x="45" y="32"/>
                      <a:pt x="40" y="35"/>
                    </a:cubicBezTo>
                    <a:cubicBezTo>
                      <a:pt x="35" y="37"/>
                      <a:pt x="40" y="43"/>
                      <a:pt x="42" y="45"/>
                    </a:cubicBezTo>
                    <a:cubicBezTo>
                      <a:pt x="44" y="47"/>
                      <a:pt x="48" y="53"/>
                      <a:pt x="42" y="51"/>
                    </a:cubicBezTo>
                    <a:cubicBezTo>
                      <a:pt x="36" y="50"/>
                      <a:pt x="37" y="47"/>
                      <a:pt x="35" y="44"/>
                    </a:cubicBezTo>
                    <a:cubicBezTo>
                      <a:pt x="34" y="42"/>
                      <a:pt x="32" y="40"/>
                      <a:pt x="32" y="38"/>
                    </a:cubicBezTo>
                    <a:cubicBezTo>
                      <a:pt x="32" y="35"/>
                      <a:pt x="34" y="32"/>
                      <a:pt x="33" y="29"/>
                    </a:cubicBezTo>
                    <a:cubicBezTo>
                      <a:pt x="32" y="27"/>
                      <a:pt x="31" y="26"/>
                      <a:pt x="30" y="24"/>
                    </a:cubicBezTo>
                    <a:cubicBezTo>
                      <a:pt x="30" y="21"/>
                      <a:pt x="32" y="19"/>
                      <a:pt x="34" y="17"/>
                    </a:cubicBezTo>
                    <a:cubicBezTo>
                      <a:pt x="36" y="16"/>
                      <a:pt x="37" y="14"/>
                      <a:pt x="40" y="13"/>
                    </a:cubicBezTo>
                    <a:cubicBezTo>
                      <a:pt x="42" y="11"/>
                      <a:pt x="42" y="8"/>
                      <a:pt x="44" y="7"/>
                    </a:cubicBezTo>
                    <a:cubicBezTo>
                      <a:pt x="50" y="3"/>
                      <a:pt x="47" y="0"/>
                      <a:pt x="41" y="0"/>
                    </a:cubicBezTo>
                    <a:cubicBezTo>
                      <a:pt x="34" y="0"/>
                      <a:pt x="27" y="2"/>
                      <a:pt x="22" y="6"/>
                    </a:cubicBezTo>
                    <a:cubicBezTo>
                      <a:pt x="20" y="7"/>
                      <a:pt x="17" y="9"/>
                      <a:pt x="14" y="10"/>
                    </a:cubicBezTo>
                    <a:cubicBezTo>
                      <a:pt x="12" y="12"/>
                      <a:pt x="11" y="15"/>
                      <a:pt x="9" y="17"/>
                    </a:cubicBezTo>
                    <a:cubicBezTo>
                      <a:pt x="6" y="23"/>
                      <a:pt x="2" y="29"/>
                      <a:pt x="1" y="36"/>
                    </a:cubicBezTo>
                    <a:cubicBezTo>
                      <a:pt x="1" y="38"/>
                      <a:pt x="1" y="41"/>
                      <a:pt x="1" y="44"/>
                    </a:cubicBezTo>
                    <a:cubicBezTo>
                      <a:pt x="1" y="47"/>
                      <a:pt x="0" y="51"/>
                      <a:pt x="1" y="53"/>
                    </a:cubicBezTo>
                    <a:cubicBezTo>
                      <a:pt x="4" y="57"/>
                      <a:pt x="12" y="57"/>
                      <a:pt x="17" y="59"/>
                    </a:cubicBezTo>
                    <a:cubicBezTo>
                      <a:pt x="18" y="60"/>
                      <a:pt x="22" y="63"/>
                      <a:pt x="20" y="63"/>
                    </a:cubicBezTo>
                    <a:cubicBezTo>
                      <a:pt x="17" y="64"/>
                      <a:pt x="12" y="61"/>
                      <a:pt x="10" y="61"/>
                    </a:cubicBezTo>
                    <a:cubicBezTo>
                      <a:pt x="7" y="60"/>
                      <a:pt x="6" y="62"/>
                      <a:pt x="6" y="65"/>
                    </a:cubicBezTo>
                    <a:cubicBezTo>
                      <a:pt x="6" y="68"/>
                      <a:pt x="10" y="69"/>
                      <a:pt x="12" y="71"/>
                    </a:cubicBezTo>
                    <a:cubicBezTo>
                      <a:pt x="15" y="73"/>
                      <a:pt x="17" y="76"/>
                      <a:pt x="20" y="78"/>
                    </a:cubicBezTo>
                    <a:cubicBezTo>
                      <a:pt x="23" y="80"/>
                      <a:pt x="27" y="80"/>
                      <a:pt x="31" y="80"/>
                    </a:cubicBezTo>
                    <a:cubicBezTo>
                      <a:pt x="37" y="81"/>
                      <a:pt x="41" y="84"/>
                      <a:pt x="48" y="84"/>
                    </a:cubicBezTo>
                    <a:cubicBezTo>
                      <a:pt x="51" y="84"/>
                      <a:pt x="55" y="84"/>
                      <a:pt x="58" y="84"/>
                    </a:cubicBezTo>
                    <a:cubicBezTo>
                      <a:pt x="63" y="84"/>
                      <a:pt x="68" y="85"/>
                      <a:pt x="72" y="85"/>
                    </a:cubicBezTo>
                    <a:cubicBezTo>
                      <a:pt x="76" y="85"/>
                      <a:pt x="77" y="83"/>
                      <a:pt x="80" y="82"/>
                    </a:cubicBezTo>
                    <a:cubicBezTo>
                      <a:pt x="84" y="82"/>
                      <a:pt x="88" y="84"/>
                      <a:pt x="92" y="85"/>
                    </a:cubicBezTo>
                    <a:cubicBezTo>
                      <a:pt x="96" y="85"/>
                      <a:pt x="102" y="84"/>
                      <a:pt x="99" y="79"/>
                    </a:cubicBezTo>
                    <a:cubicBezTo>
                      <a:pt x="98" y="79"/>
                      <a:pt x="92" y="73"/>
                      <a:pt x="92" y="72"/>
                    </a:cubicBezTo>
                    <a:cubicBezTo>
                      <a:pt x="96" y="70"/>
                      <a:pt x="102" y="70"/>
                      <a:pt x="104" y="74"/>
                    </a:cubicBezTo>
                    <a:cubicBezTo>
                      <a:pt x="105" y="75"/>
                      <a:pt x="107" y="79"/>
                      <a:pt x="107" y="81"/>
                    </a:cubicBezTo>
                    <a:cubicBezTo>
                      <a:pt x="107" y="84"/>
                      <a:pt x="105" y="86"/>
                      <a:pt x="108" y="88"/>
                    </a:cubicBezTo>
                    <a:cubicBezTo>
                      <a:pt x="109" y="88"/>
                      <a:pt x="110" y="89"/>
                      <a:pt x="112" y="89"/>
                    </a:cubicBezTo>
                    <a:cubicBezTo>
                      <a:pt x="113" y="90"/>
                      <a:pt x="115" y="89"/>
                      <a:pt x="116" y="90"/>
                    </a:cubicBezTo>
                    <a:cubicBezTo>
                      <a:pt x="117" y="91"/>
                      <a:pt x="113" y="94"/>
                      <a:pt x="113" y="95"/>
                    </a:cubicBezTo>
                    <a:cubicBezTo>
                      <a:pt x="112" y="97"/>
                      <a:pt x="116" y="99"/>
                      <a:pt x="117" y="99"/>
                    </a:cubicBezTo>
                    <a:cubicBezTo>
                      <a:pt x="119" y="98"/>
                      <a:pt x="120" y="96"/>
                      <a:pt x="123" y="98"/>
                    </a:cubicBezTo>
                    <a:cubicBezTo>
                      <a:pt x="125" y="99"/>
                      <a:pt x="126" y="102"/>
                      <a:pt x="125" y="103"/>
                    </a:cubicBezTo>
                    <a:cubicBezTo>
                      <a:pt x="124" y="105"/>
                      <a:pt x="121" y="104"/>
                      <a:pt x="120" y="105"/>
                    </a:cubicBezTo>
                    <a:cubicBezTo>
                      <a:pt x="116" y="107"/>
                      <a:pt x="121" y="110"/>
                      <a:pt x="124" y="110"/>
                    </a:cubicBezTo>
                    <a:cubicBezTo>
                      <a:pt x="127" y="111"/>
                      <a:pt x="128" y="109"/>
                      <a:pt x="131" y="108"/>
                    </a:cubicBezTo>
                    <a:cubicBezTo>
                      <a:pt x="135" y="106"/>
                      <a:pt x="139" y="113"/>
                      <a:pt x="140" y="115"/>
                    </a:cubicBezTo>
                    <a:cubicBezTo>
                      <a:pt x="142" y="118"/>
                      <a:pt x="145" y="119"/>
                      <a:pt x="147" y="122"/>
                    </a:cubicBezTo>
                    <a:cubicBezTo>
                      <a:pt x="149" y="124"/>
                      <a:pt x="152" y="126"/>
                      <a:pt x="153" y="129"/>
                    </a:cubicBezTo>
                    <a:cubicBezTo>
                      <a:pt x="154" y="133"/>
                      <a:pt x="155" y="138"/>
                      <a:pt x="154" y="142"/>
                    </a:cubicBezTo>
                    <a:cubicBezTo>
                      <a:pt x="153" y="145"/>
                      <a:pt x="150" y="149"/>
                      <a:pt x="151" y="152"/>
                    </a:cubicBezTo>
                    <a:cubicBezTo>
                      <a:pt x="152" y="155"/>
                      <a:pt x="160" y="153"/>
                      <a:pt x="162" y="153"/>
                    </a:cubicBezTo>
                    <a:cubicBezTo>
                      <a:pt x="165" y="152"/>
                      <a:pt x="164" y="151"/>
                      <a:pt x="166" y="149"/>
                    </a:cubicBezTo>
                    <a:cubicBezTo>
                      <a:pt x="167" y="147"/>
                      <a:pt x="171" y="147"/>
                      <a:pt x="173" y="148"/>
                    </a:cubicBezTo>
                    <a:cubicBezTo>
                      <a:pt x="176" y="148"/>
                      <a:pt x="177" y="151"/>
                      <a:pt x="178" y="152"/>
                    </a:cubicBezTo>
                    <a:cubicBezTo>
                      <a:pt x="179" y="155"/>
                      <a:pt x="182" y="156"/>
                      <a:pt x="183" y="158"/>
                    </a:cubicBezTo>
                    <a:cubicBezTo>
                      <a:pt x="184" y="162"/>
                      <a:pt x="174" y="167"/>
                      <a:pt x="171" y="168"/>
                    </a:cubicBezTo>
                    <a:cubicBezTo>
                      <a:pt x="168" y="169"/>
                      <a:pt x="165" y="159"/>
                      <a:pt x="164" y="157"/>
                    </a:cubicBezTo>
                    <a:cubicBezTo>
                      <a:pt x="162" y="155"/>
                      <a:pt x="159" y="155"/>
                      <a:pt x="156" y="155"/>
                    </a:cubicBezTo>
                    <a:cubicBezTo>
                      <a:pt x="153" y="155"/>
                      <a:pt x="149" y="153"/>
                      <a:pt x="146" y="156"/>
                    </a:cubicBezTo>
                    <a:cubicBezTo>
                      <a:pt x="144" y="158"/>
                      <a:pt x="137" y="163"/>
                      <a:pt x="141" y="166"/>
                    </a:cubicBezTo>
                    <a:cubicBezTo>
                      <a:pt x="143" y="168"/>
                      <a:pt x="145" y="169"/>
                      <a:pt x="145" y="172"/>
                    </a:cubicBezTo>
                    <a:cubicBezTo>
                      <a:pt x="145" y="174"/>
                      <a:pt x="145" y="176"/>
                      <a:pt x="143" y="177"/>
                    </a:cubicBezTo>
                    <a:cubicBezTo>
                      <a:pt x="138" y="180"/>
                      <a:pt x="128" y="180"/>
                      <a:pt x="123" y="179"/>
                    </a:cubicBezTo>
                    <a:cubicBezTo>
                      <a:pt x="118" y="178"/>
                      <a:pt x="112" y="174"/>
                      <a:pt x="110" y="180"/>
                    </a:cubicBezTo>
                    <a:cubicBezTo>
                      <a:pt x="109" y="183"/>
                      <a:pt x="108" y="185"/>
                      <a:pt x="107" y="188"/>
                    </a:cubicBezTo>
                    <a:cubicBezTo>
                      <a:pt x="106" y="190"/>
                      <a:pt x="105" y="193"/>
                      <a:pt x="106" y="196"/>
                    </a:cubicBezTo>
                    <a:cubicBezTo>
                      <a:pt x="108" y="199"/>
                      <a:pt x="116" y="205"/>
                      <a:pt x="120" y="202"/>
                    </a:cubicBezTo>
                    <a:cubicBezTo>
                      <a:pt x="123" y="199"/>
                      <a:pt x="124" y="201"/>
                      <a:pt x="127" y="200"/>
                    </a:cubicBezTo>
                    <a:cubicBezTo>
                      <a:pt x="129" y="200"/>
                      <a:pt x="128" y="198"/>
                      <a:pt x="129" y="196"/>
                    </a:cubicBezTo>
                    <a:cubicBezTo>
                      <a:pt x="130" y="191"/>
                      <a:pt x="138" y="200"/>
                      <a:pt x="141" y="198"/>
                    </a:cubicBezTo>
                    <a:cubicBezTo>
                      <a:pt x="144" y="196"/>
                      <a:pt x="144" y="196"/>
                      <a:pt x="147" y="198"/>
                    </a:cubicBezTo>
                    <a:cubicBezTo>
                      <a:pt x="150" y="199"/>
                      <a:pt x="153" y="201"/>
                      <a:pt x="154" y="204"/>
                    </a:cubicBezTo>
                    <a:cubicBezTo>
                      <a:pt x="156" y="206"/>
                      <a:pt x="157" y="211"/>
                      <a:pt x="160" y="212"/>
                    </a:cubicBezTo>
                    <a:cubicBezTo>
                      <a:pt x="162" y="213"/>
                      <a:pt x="165" y="212"/>
                      <a:pt x="165" y="215"/>
                    </a:cubicBezTo>
                    <a:cubicBezTo>
                      <a:pt x="165" y="219"/>
                      <a:pt x="166" y="226"/>
                      <a:pt x="172" y="226"/>
                    </a:cubicBezTo>
                    <a:cubicBezTo>
                      <a:pt x="176" y="226"/>
                      <a:pt x="176" y="229"/>
                      <a:pt x="179" y="231"/>
                    </a:cubicBezTo>
                    <a:cubicBezTo>
                      <a:pt x="182" y="232"/>
                      <a:pt x="185" y="231"/>
                      <a:pt x="188" y="234"/>
                    </a:cubicBezTo>
                    <a:cubicBezTo>
                      <a:pt x="190" y="236"/>
                      <a:pt x="192" y="238"/>
                      <a:pt x="194" y="240"/>
                    </a:cubicBezTo>
                    <a:cubicBezTo>
                      <a:pt x="197" y="243"/>
                      <a:pt x="201" y="244"/>
                      <a:pt x="204" y="245"/>
                    </a:cubicBezTo>
                    <a:cubicBezTo>
                      <a:pt x="207" y="246"/>
                      <a:pt x="211" y="250"/>
                      <a:pt x="214" y="248"/>
                    </a:cubicBezTo>
                    <a:cubicBezTo>
                      <a:pt x="216" y="247"/>
                      <a:pt x="216" y="244"/>
                      <a:pt x="215" y="241"/>
                    </a:cubicBezTo>
                    <a:cubicBezTo>
                      <a:pt x="212" y="235"/>
                      <a:pt x="207" y="232"/>
                      <a:pt x="202" y="228"/>
                    </a:cubicBezTo>
                    <a:cubicBezTo>
                      <a:pt x="196" y="224"/>
                      <a:pt x="192" y="221"/>
                      <a:pt x="192" y="214"/>
                    </a:cubicBezTo>
                    <a:cubicBezTo>
                      <a:pt x="196" y="212"/>
                      <a:pt x="212" y="225"/>
                      <a:pt x="213" y="228"/>
                    </a:cubicBezTo>
                    <a:cubicBezTo>
                      <a:pt x="216" y="233"/>
                      <a:pt x="225" y="237"/>
                      <a:pt x="230" y="234"/>
                    </a:cubicBezTo>
                    <a:cubicBezTo>
                      <a:pt x="232" y="232"/>
                      <a:pt x="232" y="228"/>
                      <a:pt x="231" y="226"/>
                    </a:cubicBezTo>
                    <a:cubicBezTo>
                      <a:pt x="229" y="223"/>
                      <a:pt x="232" y="221"/>
                      <a:pt x="232" y="218"/>
                    </a:cubicBezTo>
                    <a:cubicBezTo>
                      <a:pt x="231" y="211"/>
                      <a:pt x="225" y="208"/>
                      <a:pt x="222" y="203"/>
                    </a:cubicBezTo>
                    <a:cubicBezTo>
                      <a:pt x="221" y="200"/>
                      <a:pt x="221" y="198"/>
                      <a:pt x="219" y="196"/>
                    </a:cubicBezTo>
                    <a:cubicBezTo>
                      <a:pt x="217" y="194"/>
                      <a:pt x="214" y="193"/>
                      <a:pt x="212" y="192"/>
                    </a:cubicBezTo>
                    <a:cubicBezTo>
                      <a:pt x="208" y="189"/>
                      <a:pt x="207" y="182"/>
                      <a:pt x="203" y="179"/>
                    </a:cubicBezTo>
                    <a:cubicBezTo>
                      <a:pt x="197" y="176"/>
                      <a:pt x="195" y="170"/>
                      <a:pt x="193" y="165"/>
                    </a:cubicBezTo>
                    <a:cubicBezTo>
                      <a:pt x="196" y="164"/>
                      <a:pt x="202" y="172"/>
                      <a:pt x="203" y="169"/>
                    </a:cubicBezTo>
                    <a:cubicBezTo>
                      <a:pt x="204" y="167"/>
                      <a:pt x="202" y="158"/>
                      <a:pt x="205" y="159"/>
                    </a:cubicBezTo>
                    <a:cubicBezTo>
                      <a:pt x="208" y="160"/>
                      <a:pt x="211" y="165"/>
                      <a:pt x="213" y="167"/>
                    </a:cubicBezTo>
                    <a:cubicBezTo>
                      <a:pt x="216" y="169"/>
                      <a:pt x="224" y="164"/>
                      <a:pt x="225" y="167"/>
                    </a:cubicBezTo>
                    <a:cubicBezTo>
                      <a:pt x="227" y="171"/>
                      <a:pt x="218" y="172"/>
                      <a:pt x="220" y="178"/>
                    </a:cubicBezTo>
                    <a:cubicBezTo>
                      <a:pt x="221" y="182"/>
                      <a:pt x="228" y="185"/>
                      <a:pt x="231" y="187"/>
                    </a:cubicBezTo>
                    <a:cubicBezTo>
                      <a:pt x="237" y="192"/>
                      <a:pt x="237" y="186"/>
                      <a:pt x="236" y="182"/>
                    </a:cubicBezTo>
                    <a:cubicBezTo>
                      <a:pt x="235" y="176"/>
                      <a:pt x="237" y="177"/>
                      <a:pt x="242" y="17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4" name="Freeform 101"/>
              <p:cNvSpPr>
                <a:spLocks noChangeArrowheads="1"/>
              </p:cNvSpPr>
              <p:nvPr/>
            </p:nvSpPr>
            <p:spPr bwMode="auto">
              <a:xfrm>
                <a:off x="533400" y="468313"/>
                <a:ext cx="7938" cy="7938"/>
              </a:xfrm>
              <a:custGeom>
                <a:avLst/>
                <a:gdLst>
                  <a:gd name="T0" fmla="*/ 3 w 10"/>
                  <a:gd name="T1" fmla="*/ 1 h 9"/>
                  <a:gd name="T2" fmla="*/ 3 w 10"/>
                  <a:gd name="T3" fmla="*/ 5 h 9"/>
                  <a:gd name="T4" fmla="*/ 9 w 10"/>
                  <a:gd name="T5" fmla="*/ 6 h 9"/>
                  <a:gd name="T6" fmla="*/ 3 w 10"/>
                  <a:gd name="T7" fmla="*/ 1 h 9"/>
                  <a:gd name="T8" fmla="*/ 0 60000 65536"/>
                  <a:gd name="T9" fmla="*/ 0 60000 65536"/>
                  <a:gd name="T10" fmla="*/ 0 60000 65536"/>
                  <a:gd name="T11" fmla="*/ 0 60000 65536"/>
                  <a:gd name="T12" fmla="*/ 0 w 10"/>
                  <a:gd name="T13" fmla="*/ 0 h 9"/>
                  <a:gd name="T14" fmla="*/ 10 w 10"/>
                  <a:gd name="T15" fmla="*/ 9 h 9"/>
                </a:gdLst>
                <a:ahLst/>
                <a:cxnLst>
                  <a:cxn ang="T8">
                    <a:pos x="T0" y="T1"/>
                  </a:cxn>
                  <a:cxn ang="T9">
                    <a:pos x="T2" y="T3"/>
                  </a:cxn>
                  <a:cxn ang="T10">
                    <a:pos x="T4" y="T5"/>
                  </a:cxn>
                  <a:cxn ang="T11">
                    <a:pos x="T6" y="T7"/>
                  </a:cxn>
                </a:cxnLst>
                <a:rect l="T12" t="T13" r="T14" b="T15"/>
                <a:pathLst>
                  <a:path w="10" h="9">
                    <a:moveTo>
                      <a:pt x="3" y="1"/>
                    </a:moveTo>
                    <a:cubicBezTo>
                      <a:pt x="0" y="1"/>
                      <a:pt x="3" y="3"/>
                      <a:pt x="3" y="5"/>
                    </a:cubicBezTo>
                    <a:cubicBezTo>
                      <a:pt x="4" y="6"/>
                      <a:pt x="7" y="9"/>
                      <a:pt x="9" y="6"/>
                    </a:cubicBezTo>
                    <a:cubicBezTo>
                      <a:pt x="10" y="4"/>
                      <a:pt x="6" y="0"/>
                      <a:pt x="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5" name="Freeform 102"/>
              <p:cNvSpPr>
                <a:spLocks noChangeArrowheads="1"/>
              </p:cNvSpPr>
              <p:nvPr/>
            </p:nvSpPr>
            <p:spPr bwMode="auto">
              <a:xfrm>
                <a:off x="598488" y="515938"/>
                <a:ext cx="4763" cy="4763"/>
              </a:xfrm>
              <a:custGeom>
                <a:avLst/>
                <a:gdLst>
                  <a:gd name="T0" fmla="*/ 0 w 6"/>
                  <a:gd name="T1" fmla="*/ 3 h 7"/>
                  <a:gd name="T2" fmla="*/ 3 w 6"/>
                  <a:gd name="T3" fmla="*/ 7 h 7"/>
                  <a:gd name="T4" fmla="*/ 6 w 6"/>
                  <a:gd name="T5" fmla="*/ 2 h 7"/>
                  <a:gd name="T6" fmla="*/ 1 w 6"/>
                  <a:gd name="T7" fmla="*/ 0 h 7"/>
                  <a:gd name="T8" fmla="*/ 0 w 6"/>
                  <a:gd name="T9" fmla="*/ 3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0" y="3"/>
                    </a:moveTo>
                    <a:cubicBezTo>
                      <a:pt x="0" y="6"/>
                      <a:pt x="1" y="6"/>
                      <a:pt x="3" y="7"/>
                    </a:cubicBezTo>
                    <a:cubicBezTo>
                      <a:pt x="5" y="7"/>
                      <a:pt x="6" y="3"/>
                      <a:pt x="6" y="2"/>
                    </a:cubicBezTo>
                    <a:cubicBezTo>
                      <a:pt x="1" y="0"/>
                      <a:pt x="1" y="0"/>
                      <a:pt x="1" y="0"/>
                    </a:cubicBezTo>
                    <a:cubicBezTo>
                      <a:pt x="0" y="0"/>
                      <a:pt x="0" y="3"/>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6" name="Freeform 103"/>
              <p:cNvSpPr>
                <a:spLocks noChangeArrowheads="1"/>
              </p:cNvSpPr>
              <p:nvPr/>
            </p:nvSpPr>
            <p:spPr bwMode="auto">
              <a:xfrm>
                <a:off x="817563" y="741363"/>
                <a:ext cx="3175" cy="4763"/>
              </a:xfrm>
              <a:custGeom>
                <a:avLst/>
                <a:gdLst>
                  <a:gd name="T0" fmla="*/ 0 w 5"/>
                  <a:gd name="T1" fmla="*/ 2 h 7"/>
                  <a:gd name="T2" fmla="*/ 2 w 5"/>
                  <a:gd name="T3" fmla="*/ 6 h 7"/>
                  <a:gd name="T4" fmla="*/ 5 w 5"/>
                  <a:gd name="T5" fmla="*/ 0 h 7"/>
                  <a:gd name="T6" fmla="*/ 0 w 5"/>
                  <a:gd name="T7" fmla="*/ 2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0" y="2"/>
                    </a:moveTo>
                    <a:cubicBezTo>
                      <a:pt x="0" y="4"/>
                      <a:pt x="0" y="5"/>
                      <a:pt x="2" y="6"/>
                    </a:cubicBezTo>
                    <a:cubicBezTo>
                      <a:pt x="5" y="7"/>
                      <a:pt x="5" y="0"/>
                      <a:pt x="5" y="0"/>
                    </a:cubicBezTo>
                    <a:cubicBezTo>
                      <a:pt x="3" y="0"/>
                      <a:pt x="1"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7" name="Freeform 104"/>
              <p:cNvSpPr>
                <a:spLocks noChangeArrowheads="1"/>
              </p:cNvSpPr>
              <p:nvPr/>
            </p:nvSpPr>
            <p:spPr bwMode="auto">
              <a:xfrm>
                <a:off x="812800" y="727075"/>
                <a:ext cx="14288" cy="12700"/>
              </a:xfrm>
              <a:custGeom>
                <a:avLst/>
                <a:gdLst>
                  <a:gd name="T0" fmla="*/ 18 w 19"/>
                  <a:gd name="T1" fmla="*/ 5 h 17"/>
                  <a:gd name="T2" fmla="*/ 9 w 19"/>
                  <a:gd name="T3" fmla="*/ 3 h 17"/>
                  <a:gd name="T4" fmla="*/ 6 w 19"/>
                  <a:gd name="T5" fmla="*/ 9 h 17"/>
                  <a:gd name="T6" fmla="*/ 2 w 19"/>
                  <a:gd name="T7" fmla="*/ 11 h 17"/>
                  <a:gd name="T8" fmla="*/ 10 w 19"/>
                  <a:gd name="T9" fmla="*/ 13 h 17"/>
                  <a:gd name="T10" fmla="*/ 18 w 19"/>
                  <a:gd name="T11" fmla="*/ 5 h 17"/>
                  <a:gd name="T12" fmla="*/ 0 60000 65536"/>
                  <a:gd name="T13" fmla="*/ 0 60000 65536"/>
                  <a:gd name="T14" fmla="*/ 0 60000 65536"/>
                  <a:gd name="T15" fmla="*/ 0 60000 65536"/>
                  <a:gd name="T16" fmla="*/ 0 60000 65536"/>
                  <a:gd name="T17" fmla="*/ 0 60000 65536"/>
                  <a:gd name="T18" fmla="*/ 0 w 19"/>
                  <a:gd name="T19" fmla="*/ 0 h 17"/>
                  <a:gd name="T20" fmla="*/ 19 w 19"/>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9" h="17">
                    <a:moveTo>
                      <a:pt x="18" y="5"/>
                    </a:moveTo>
                    <a:cubicBezTo>
                      <a:pt x="17" y="2"/>
                      <a:pt x="12" y="0"/>
                      <a:pt x="9" y="3"/>
                    </a:cubicBezTo>
                    <a:cubicBezTo>
                      <a:pt x="8" y="5"/>
                      <a:pt x="7" y="8"/>
                      <a:pt x="6" y="9"/>
                    </a:cubicBezTo>
                    <a:cubicBezTo>
                      <a:pt x="5" y="10"/>
                      <a:pt x="3" y="10"/>
                      <a:pt x="2" y="11"/>
                    </a:cubicBezTo>
                    <a:cubicBezTo>
                      <a:pt x="0" y="15"/>
                      <a:pt x="8" y="17"/>
                      <a:pt x="10" y="13"/>
                    </a:cubicBezTo>
                    <a:cubicBezTo>
                      <a:pt x="12" y="9"/>
                      <a:pt x="19" y="12"/>
                      <a:pt x="18"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8" name="Freeform 105"/>
              <p:cNvSpPr>
                <a:spLocks noChangeArrowheads="1"/>
              </p:cNvSpPr>
              <p:nvPr/>
            </p:nvSpPr>
            <p:spPr bwMode="auto">
              <a:xfrm>
                <a:off x="825500" y="327025"/>
                <a:ext cx="9525" cy="11113"/>
              </a:xfrm>
              <a:custGeom>
                <a:avLst/>
                <a:gdLst>
                  <a:gd name="T0" fmla="*/ 11 w 12"/>
                  <a:gd name="T1" fmla="*/ 13 h 14"/>
                  <a:gd name="T2" fmla="*/ 9 w 12"/>
                  <a:gd name="T3" fmla="*/ 7 h 14"/>
                  <a:gd name="T4" fmla="*/ 3 w 12"/>
                  <a:gd name="T5" fmla="*/ 0 h 14"/>
                  <a:gd name="T6" fmla="*/ 0 w 12"/>
                  <a:gd name="T7" fmla="*/ 2 h 14"/>
                  <a:gd name="T8" fmla="*/ 2 w 12"/>
                  <a:gd name="T9" fmla="*/ 7 h 14"/>
                  <a:gd name="T10" fmla="*/ 11 w 12"/>
                  <a:gd name="T11" fmla="*/ 13 h 14"/>
                  <a:gd name="T12" fmla="*/ 0 60000 65536"/>
                  <a:gd name="T13" fmla="*/ 0 60000 65536"/>
                  <a:gd name="T14" fmla="*/ 0 60000 65536"/>
                  <a:gd name="T15" fmla="*/ 0 60000 65536"/>
                  <a:gd name="T16" fmla="*/ 0 60000 65536"/>
                  <a:gd name="T17" fmla="*/ 0 60000 65536"/>
                  <a:gd name="T18" fmla="*/ 0 w 12"/>
                  <a:gd name="T19" fmla="*/ 0 h 14"/>
                  <a:gd name="T20" fmla="*/ 12 w 1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2" h="14">
                    <a:moveTo>
                      <a:pt x="11" y="13"/>
                    </a:moveTo>
                    <a:cubicBezTo>
                      <a:pt x="12" y="12"/>
                      <a:pt x="10" y="8"/>
                      <a:pt x="9" y="7"/>
                    </a:cubicBezTo>
                    <a:cubicBezTo>
                      <a:pt x="7" y="5"/>
                      <a:pt x="3" y="3"/>
                      <a:pt x="3" y="0"/>
                    </a:cubicBezTo>
                    <a:cubicBezTo>
                      <a:pt x="2" y="1"/>
                      <a:pt x="0" y="1"/>
                      <a:pt x="0" y="2"/>
                    </a:cubicBezTo>
                    <a:cubicBezTo>
                      <a:pt x="0" y="3"/>
                      <a:pt x="0" y="6"/>
                      <a:pt x="2" y="7"/>
                    </a:cubicBezTo>
                    <a:cubicBezTo>
                      <a:pt x="3" y="10"/>
                      <a:pt x="10" y="14"/>
                      <a:pt x="11"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599" name="Freeform 106"/>
              <p:cNvSpPr>
                <a:spLocks noChangeArrowheads="1"/>
              </p:cNvSpPr>
              <p:nvPr/>
            </p:nvSpPr>
            <p:spPr bwMode="auto">
              <a:xfrm>
                <a:off x="833438" y="455613"/>
                <a:ext cx="42863" cy="44450"/>
              </a:xfrm>
              <a:custGeom>
                <a:avLst/>
                <a:gdLst>
                  <a:gd name="T0" fmla="*/ 1 w 57"/>
                  <a:gd name="T1" fmla="*/ 16 h 59"/>
                  <a:gd name="T2" fmla="*/ 8 w 57"/>
                  <a:gd name="T3" fmla="*/ 16 h 59"/>
                  <a:gd name="T4" fmla="*/ 15 w 57"/>
                  <a:gd name="T5" fmla="*/ 23 h 59"/>
                  <a:gd name="T6" fmla="*/ 11 w 57"/>
                  <a:gd name="T7" fmla="*/ 26 h 59"/>
                  <a:gd name="T8" fmla="*/ 5 w 57"/>
                  <a:gd name="T9" fmla="*/ 27 h 59"/>
                  <a:gd name="T10" fmla="*/ 7 w 57"/>
                  <a:gd name="T11" fmla="*/ 32 h 59"/>
                  <a:gd name="T12" fmla="*/ 13 w 57"/>
                  <a:gd name="T13" fmla="*/ 33 h 59"/>
                  <a:gd name="T14" fmla="*/ 17 w 57"/>
                  <a:gd name="T15" fmla="*/ 39 h 59"/>
                  <a:gd name="T16" fmla="*/ 13 w 57"/>
                  <a:gd name="T17" fmla="*/ 40 h 59"/>
                  <a:gd name="T18" fmla="*/ 12 w 57"/>
                  <a:gd name="T19" fmla="*/ 44 h 59"/>
                  <a:gd name="T20" fmla="*/ 17 w 57"/>
                  <a:gd name="T21" fmla="*/ 50 h 59"/>
                  <a:gd name="T22" fmla="*/ 23 w 57"/>
                  <a:gd name="T23" fmla="*/ 48 h 59"/>
                  <a:gd name="T24" fmla="*/ 29 w 57"/>
                  <a:gd name="T25" fmla="*/ 54 h 59"/>
                  <a:gd name="T26" fmla="*/ 38 w 57"/>
                  <a:gd name="T27" fmla="*/ 53 h 59"/>
                  <a:gd name="T28" fmla="*/ 44 w 57"/>
                  <a:gd name="T29" fmla="*/ 49 h 59"/>
                  <a:gd name="T30" fmla="*/ 47 w 57"/>
                  <a:gd name="T31" fmla="*/ 47 h 59"/>
                  <a:gd name="T32" fmla="*/ 49 w 57"/>
                  <a:gd name="T33" fmla="*/ 44 h 59"/>
                  <a:gd name="T34" fmla="*/ 54 w 57"/>
                  <a:gd name="T35" fmla="*/ 42 h 59"/>
                  <a:gd name="T36" fmla="*/ 55 w 57"/>
                  <a:gd name="T37" fmla="*/ 37 h 59"/>
                  <a:gd name="T38" fmla="*/ 57 w 57"/>
                  <a:gd name="T39" fmla="*/ 32 h 59"/>
                  <a:gd name="T40" fmla="*/ 54 w 57"/>
                  <a:gd name="T41" fmla="*/ 26 h 59"/>
                  <a:gd name="T42" fmla="*/ 49 w 57"/>
                  <a:gd name="T43" fmla="*/ 18 h 59"/>
                  <a:gd name="T44" fmla="*/ 49 w 57"/>
                  <a:gd name="T45" fmla="*/ 14 h 59"/>
                  <a:gd name="T46" fmla="*/ 48 w 57"/>
                  <a:gd name="T47" fmla="*/ 11 h 59"/>
                  <a:gd name="T48" fmla="*/ 44 w 57"/>
                  <a:gd name="T49" fmla="*/ 9 h 59"/>
                  <a:gd name="T50" fmla="*/ 41 w 57"/>
                  <a:gd name="T51" fmla="*/ 7 h 59"/>
                  <a:gd name="T52" fmla="*/ 39 w 57"/>
                  <a:gd name="T53" fmla="*/ 12 h 59"/>
                  <a:gd name="T54" fmla="*/ 35 w 57"/>
                  <a:gd name="T55" fmla="*/ 11 h 59"/>
                  <a:gd name="T56" fmla="*/ 31 w 57"/>
                  <a:gd name="T57" fmla="*/ 13 h 59"/>
                  <a:gd name="T58" fmla="*/ 27 w 57"/>
                  <a:gd name="T59" fmla="*/ 9 h 59"/>
                  <a:gd name="T60" fmla="*/ 26 w 57"/>
                  <a:gd name="T61" fmla="*/ 14 h 59"/>
                  <a:gd name="T62" fmla="*/ 22 w 57"/>
                  <a:gd name="T63" fmla="*/ 10 h 59"/>
                  <a:gd name="T64" fmla="*/ 21 w 57"/>
                  <a:gd name="T65" fmla="*/ 16 h 59"/>
                  <a:gd name="T66" fmla="*/ 18 w 57"/>
                  <a:gd name="T67" fmla="*/ 16 h 59"/>
                  <a:gd name="T68" fmla="*/ 19 w 57"/>
                  <a:gd name="T69" fmla="*/ 13 h 59"/>
                  <a:gd name="T70" fmla="*/ 16 w 57"/>
                  <a:gd name="T71" fmla="*/ 8 h 59"/>
                  <a:gd name="T72" fmla="*/ 10 w 57"/>
                  <a:gd name="T73" fmla="*/ 2 h 59"/>
                  <a:gd name="T74" fmla="*/ 9 w 57"/>
                  <a:gd name="T75" fmla="*/ 8 h 59"/>
                  <a:gd name="T76" fmla="*/ 7 w 57"/>
                  <a:gd name="T77" fmla="*/ 7 h 59"/>
                  <a:gd name="T78" fmla="*/ 4 w 57"/>
                  <a:gd name="T79" fmla="*/ 7 h 59"/>
                  <a:gd name="T80" fmla="*/ 3 w 57"/>
                  <a:gd name="T81" fmla="*/ 13 h 59"/>
                  <a:gd name="T82" fmla="*/ 1 w 57"/>
                  <a:gd name="T83" fmla="*/ 16 h 5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59"/>
                  <a:gd name="T128" fmla="*/ 57 w 57"/>
                  <a:gd name="T129" fmla="*/ 59 h 5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59">
                    <a:moveTo>
                      <a:pt x="1" y="16"/>
                    </a:moveTo>
                    <a:cubicBezTo>
                      <a:pt x="3" y="22"/>
                      <a:pt x="6" y="16"/>
                      <a:pt x="8" y="16"/>
                    </a:cubicBezTo>
                    <a:cubicBezTo>
                      <a:pt x="10" y="16"/>
                      <a:pt x="16" y="19"/>
                      <a:pt x="15" y="23"/>
                    </a:cubicBezTo>
                    <a:cubicBezTo>
                      <a:pt x="15" y="25"/>
                      <a:pt x="13" y="26"/>
                      <a:pt x="11" y="26"/>
                    </a:cubicBezTo>
                    <a:cubicBezTo>
                      <a:pt x="8" y="26"/>
                      <a:pt x="7" y="25"/>
                      <a:pt x="5" y="27"/>
                    </a:cubicBezTo>
                    <a:cubicBezTo>
                      <a:pt x="4" y="29"/>
                      <a:pt x="5" y="31"/>
                      <a:pt x="7" y="32"/>
                    </a:cubicBezTo>
                    <a:cubicBezTo>
                      <a:pt x="9" y="32"/>
                      <a:pt x="11" y="32"/>
                      <a:pt x="13" y="33"/>
                    </a:cubicBezTo>
                    <a:cubicBezTo>
                      <a:pt x="15" y="34"/>
                      <a:pt x="17" y="36"/>
                      <a:pt x="17" y="39"/>
                    </a:cubicBezTo>
                    <a:cubicBezTo>
                      <a:pt x="17" y="42"/>
                      <a:pt x="15" y="39"/>
                      <a:pt x="13" y="40"/>
                    </a:cubicBezTo>
                    <a:cubicBezTo>
                      <a:pt x="12" y="40"/>
                      <a:pt x="11" y="42"/>
                      <a:pt x="12" y="44"/>
                    </a:cubicBezTo>
                    <a:cubicBezTo>
                      <a:pt x="12" y="47"/>
                      <a:pt x="16" y="49"/>
                      <a:pt x="17" y="50"/>
                    </a:cubicBezTo>
                    <a:cubicBezTo>
                      <a:pt x="19" y="50"/>
                      <a:pt x="21" y="48"/>
                      <a:pt x="23" y="48"/>
                    </a:cubicBezTo>
                    <a:cubicBezTo>
                      <a:pt x="26" y="49"/>
                      <a:pt x="27" y="52"/>
                      <a:pt x="29" y="54"/>
                    </a:cubicBezTo>
                    <a:cubicBezTo>
                      <a:pt x="33" y="59"/>
                      <a:pt x="38" y="59"/>
                      <a:pt x="38" y="53"/>
                    </a:cubicBezTo>
                    <a:cubicBezTo>
                      <a:pt x="39" y="50"/>
                      <a:pt x="42" y="50"/>
                      <a:pt x="44" y="49"/>
                    </a:cubicBezTo>
                    <a:cubicBezTo>
                      <a:pt x="45" y="48"/>
                      <a:pt x="46" y="47"/>
                      <a:pt x="47" y="47"/>
                    </a:cubicBezTo>
                    <a:cubicBezTo>
                      <a:pt x="48" y="46"/>
                      <a:pt x="48" y="45"/>
                      <a:pt x="49" y="44"/>
                    </a:cubicBezTo>
                    <a:cubicBezTo>
                      <a:pt x="51" y="44"/>
                      <a:pt x="53" y="44"/>
                      <a:pt x="54" y="42"/>
                    </a:cubicBezTo>
                    <a:cubicBezTo>
                      <a:pt x="55" y="41"/>
                      <a:pt x="55" y="38"/>
                      <a:pt x="55" y="37"/>
                    </a:cubicBezTo>
                    <a:cubicBezTo>
                      <a:pt x="56" y="35"/>
                      <a:pt x="57" y="34"/>
                      <a:pt x="57" y="32"/>
                    </a:cubicBezTo>
                    <a:cubicBezTo>
                      <a:pt x="57" y="29"/>
                      <a:pt x="55" y="28"/>
                      <a:pt x="54" y="26"/>
                    </a:cubicBezTo>
                    <a:cubicBezTo>
                      <a:pt x="53" y="23"/>
                      <a:pt x="50" y="21"/>
                      <a:pt x="49" y="18"/>
                    </a:cubicBezTo>
                    <a:cubicBezTo>
                      <a:pt x="48" y="16"/>
                      <a:pt x="48" y="14"/>
                      <a:pt x="49" y="14"/>
                    </a:cubicBezTo>
                    <a:cubicBezTo>
                      <a:pt x="49" y="13"/>
                      <a:pt x="50" y="9"/>
                      <a:pt x="48" y="11"/>
                    </a:cubicBezTo>
                    <a:cubicBezTo>
                      <a:pt x="46" y="12"/>
                      <a:pt x="46" y="13"/>
                      <a:pt x="44" y="9"/>
                    </a:cubicBezTo>
                    <a:cubicBezTo>
                      <a:pt x="43" y="8"/>
                      <a:pt x="42" y="7"/>
                      <a:pt x="41" y="7"/>
                    </a:cubicBezTo>
                    <a:cubicBezTo>
                      <a:pt x="40" y="8"/>
                      <a:pt x="40" y="11"/>
                      <a:pt x="39" y="12"/>
                    </a:cubicBezTo>
                    <a:cubicBezTo>
                      <a:pt x="38" y="12"/>
                      <a:pt x="36" y="11"/>
                      <a:pt x="35" y="11"/>
                    </a:cubicBezTo>
                    <a:cubicBezTo>
                      <a:pt x="34" y="11"/>
                      <a:pt x="33" y="13"/>
                      <a:pt x="31" y="13"/>
                    </a:cubicBezTo>
                    <a:cubicBezTo>
                      <a:pt x="30" y="12"/>
                      <a:pt x="29" y="8"/>
                      <a:pt x="27" y="9"/>
                    </a:cubicBezTo>
                    <a:cubicBezTo>
                      <a:pt x="25" y="9"/>
                      <a:pt x="26" y="12"/>
                      <a:pt x="26" y="14"/>
                    </a:cubicBezTo>
                    <a:cubicBezTo>
                      <a:pt x="26" y="18"/>
                      <a:pt x="23" y="10"/>
                      <a:pt x="22" y="10"/>
                    </a:cubicBezTo>
                    <a:cubicBezTo>
                      <a:pt x="21" y="11"/>
                      <a:pt x="21" y="15"/>
                      <a:pt x="21" y="16"/>
                    </a:cubicBezTo>
                    <a:cubicBezTo>
                      <a:pt x="21" y="17"/>
                      <a:pt x="19" y="19"/>
                      <a:pt x="18" y="16"/>
                    </a:cubicBezTo>
                    <a:cubicBezTo>
                      <a:pt x="18" y="16"/>
                      <a:pt x="19" y="14"/>
                      <a:pt x="19" y="13"/>
                    </a:cubicBezTo>
                    <a:cubicBezTo>
                      <a:pt x="18" y="11"/>
                      <a:pt x="17" y="11"/>
                      <a:pt x="16" y="8"/>
                    </a:cubicBezTo>
                    <a:cubicBezTo>
                      <a:pt x="16" y="6"/>
                      <a:pt x="11" y="3"/>
                      <a:pt x="10" y="2"/>
                    </a:cubicBezTo>
                    <a:cubicBezTo>
                      <a:pt x="7" y="0"/>
                      <a:pt x="9" y="6"/>
                      <a:pt x="9" y="8"/>
                    </a:cubicBezTo>
                    <a:cubicBezTo>
                      <a:pt x="10" y="10"/>
                      <a:pt x="8" y="8"/>
                      <a:pt x="7" y="7"/>
                    </a:cubicBezTo>
                    <a:cubicBezTo>
                      <a:pt x="6" y="4"/>
                      <a:pt x="4" y="5"/>
                      <a:pt x="4" y="7"/>
                    </a:cubicBezTo>
                    <a:cubicBezTo>
                      <a:pt x="4" y="9"/>
                      <a:pt x="4" y="12"/>
                      <a:pt x="3" y="13"/>
                    </a:cubicBezTo>
                    <a:cubicBezTo>
                      <a:pt x="3" y="14"/>
                      <a:pt x="0" y="14"/>
                      <a:pt x="1" y="1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0" name="Freeform 107"/>
              <p:cNvSpPr>
                <a:spLocks noChangeArrowheads="1"/>
              </p:cNvSpPr>
              <p:nvPr/>
            </p:nvSpPr>
            <p:spPr bwMode="auto">
              <a:xfrm>
                <a:off x="817563" y="304800"/>
                <a:ext cx="6350" cy="15875"/>
              </a:xfrm>
              <a:custGeom>
                <a:avLst/>
                <a:gdLst>
                  <a:gd name="T0" fmla="*/ 0 w 8"/>
                  <a:gd name="T1" fmla="*/ 5 h 21"/>
                  <a:gd name="T2" fmla="*/ 6 w 8"/>
                  <a:gd name="T3" fmla="*/ 17 h 21"/>
                  <a:gd name="T4" fmla="*/ 8 w 8"/>
                  <a:gd name="T5" fmla="*/ 16 h 21"/>
                  <a:gd name="T6" fmla="*/ 6 w 8"/>
                  <a:gd name="T7" fmla="*/ 10 h 21"/>
                  <a:gd name="T8" fmla="*/ 3 w 8"/>
                  <a:gd name="T9" fmla="*/ 3 h 21"/>
                  <a:gd name="T10" fmla="*/ 0 w 8"/>
                  <a:gd name="T11" fmla="*/ 5 h 21"/>
                  <a:gd name="T12" fmla="*/ 0 60000 65536"/>
                  <a:gd name="T13" fmla="*/ 0 60000 65536"/>
                  <a:gd name="T14" fmla="*/ 0 60000 65536"/>
                  <a:gd name="T15" fmla="*/ 0 60000 65536"/>
                  <a:gd name="T16" fmla="*/ 0 60000 65536"/>
                  <a:gd name="T17" fmla="*/ 0 60000 65536"/>
                  <a:gd name="T18" fmla="*/ 0 w 8"/>
                  <a:gd name="T19" fmla="*/ 0 h 21"/>
                  <a:gd name="T20" fmla="*/ 8 w 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 h="21">
                    <a:moveTo>
                      <a:pt x="0" y="5"/>
                    </a:moveTo>
                    <a:cubicBezTo>
                      <a:pt x="1" y="9"/>
                      <a:pt x="5" y="13"/>
                      <a:pt x="6" y="17"/>
                    </a:cubicBezTo>
                    <a:cubicBezTo>
                      <a:pt x="7" y="21"/>
                      <a:pt x="8" y="17"/>
                      <a:pt x="8" y="16"/>
                    </a:cubicBezTo>
                    <a:cubicBezTo>
                      <a:pt x="8" y="14"/>
                      <a:pt x="7" y="12"/>
                      <a:pt x="6" y="10"/>
                    </a:cubicBezTo>
                    <a:cubicBezTo>
                      <a:pt x="5" y="8"/>
                      <a:pt x="5" y="5"/>
                      <a:pt x="3" y="3"/>
                    </a:cubicBezTo>
                    <a:cubicBezTo>
                      <a:pt x="0" y="0"/>
                      <a:pt x="0" y="3"/>
                      <a:pt x="0"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1" name="Freeform 108"/>
              <p:cNvSpPr>
                <a:spLocks noChangeArrowheads="1"/>
              </p:cNvSpPr>
              <p:nvPr/>
            </p:nvSpPr>
            <p:spPr bwMode="auto">
              <a:xfrm>
                <a:off x="827088" y="735013"/>
                <a:ext cx="4763" cy="7938"/>
              </a:xfrm>
              <a:custGeom>
                <a:avLst/>
                <a:gdLst>
                  <a:gd name="T0" fmla="*/ 0 w 7"/>
                  <a:gd name="T1" fmla="*/ 6 h 10"/>
                  <a:gd name="T2" fmla="*/ 5 w 7"/>
                  <a:gd name="T3" fmla="*/ 10 h 10"/>
                  <a:gd name="T4" fmla="*/ 6 w 7"/>
                  <a:gd name="T5" fmla="*/ 4 h 10"/>
                  <a:gd name="T6" fmla="*/ 3 w 7"/>
                  <a:gd name="T7" fmla="*/ 0 h 10"/>
                  <a:gd name="T8" fmla="*/ 0 w 7"/>
                  <a:gd name="T9" fmla="*/ 6 h 10"/>
                  <a:gd name="T10" fmla="*/ 0 60000 65536"/>
                  <a:gd name="T11" fmla="*/ 0 60000 65536"/>
                  <a:gd name="T12" fmla="*/ 0 60000 65536"/>
                  <a:gd name="T13" fmla="*/ 0 60000 65536"/>
                  <a:gd name="T14" fmla="*/ 0 60000 65536"/>
                  <a:gd name="T15" fmla="*/ 0 w 7"/>
                  <a:gd name="T16" fmla="*/ 0 h 10"/>
                  <a:gd name="T17" fmla="*/ 7 w 7"/>
                  <a:gd name="T18" fmla="*/ 10 h 10"/>
                </a:gdLst>
                <a:ahLst/>
                <a:cxnLst>
                  <a:cxn ang="T10">
                    <a:pos x="T0" y="T1"/>
                  </a:cxn>
                  <a:cxn ang="T11">
                    <a:pos x="T2" y="T3"/>
                  </a:cxn>
                  <a:cxn ang="T12">
                    <a:pos x="T4" y="T5"/>
                  </a:cxn>
                  <a:cxn ang="T13">
                    <a:pos x="T6" y="T7"/>
                  </a:cxn>
                  <a:cxn ang="T14">
                    <a:pos x="T8" y="T9"/>
                  </a:cxn>
                </a:cxnLst>
                <a:rect l="T15" t="T16" r="T17" b="T18"/>
                <a:pathLst>
                  <a:path w="7" h="10">
                    <a:moveTo>
                      <a:pt x="0" y="6"/>
                    </a:moveTo>
                    <a:cubicBezTo>
                      <a:pt x="0" y="9"/>
                      <a:pt x="3" y="10"/>
                      <a:pt x="5" y="10"/>
                    </a:cubicBezTo>
                    <a:cubicBezTo>
                      <a:pt x="7" y="9"/>
                      <a:pt x="7" y="6"/>
                      <a:pt x="6" y="4"/>
                    </a:cubicBezTo>
                    <a:cubicBezTo>
                      <a:pt x="6" y="3"/>
                      <a:pt x="2" y="2"/>
                      <a:pt x="3" y="0"/>
                    </a:cubicBezTo>
                    <a:cubicBezTo>
                      <a:pt x="1" y="0"/>
                      <a:pt x="0" y="4"/>
                      <a:pt x="0"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2" name="Freeform 109"/>
              <p:cNvSpPr>
                <a:spLocks noChangeArrowheads="1"/>
              </p:cNvSpPr>
              <p:nvPr/>
            </p:nvSpPr>
            <p:spPr bwMode="auto">
              <a:xfrm>
                <a:off x="812800" y="357188"/>
                <a:ext cx="14288" cy="19050"/>
              </a:xfrm>
              <a:custGeom>
                <a:avLst/>
                <a:gdLst>
                  <a:gd name="T0" fmla="*/ 12 w 18"/>
                  <a:gd name="T1" fmla="*/ 7 h 25"/>
                  <a:gd name="T2" fmla="*/ 1 w 18"/>
                  <a:gd name="T3" fmla="*/ 3 h 25"/>
                  <a:gd name="T4" fmla="*/ 5 w 18"/>
                  <a:gd name="T5" fmla="*/ 15 h 25"/>
                  <a:gd name="T6" fmla="*/ 11 w 18"/>
                  <a:gd name="T7" fmla="*/ 20 h 25"/>
                  <a:gd name="T8" fmla="*/ 17 w 18"/>
                  <a:gd name="T9" fmla="*/ 23 h 25"/>
                  <a:gd name="T10" fmla="*/ 17 w 18"/>
                  <a:gd name="T11" fmla="*/ 16 h 25"/>
                  <a:gd name="T12" fmla="*/ 12 w 18"/>
                  <a:gd name="T13" fmla="*/ 7 h 25"/>
                  <a:gd name="T14" fmla="*/ 0 60000 65536"/>
                  <a:gd name="T15" fmla="*/ 0 60000 65536"/>
                  <a:gd name="T16" fmla="*/ 0 60000 65536"/>
                  <a:gd name="T17" fmla="*/ 0 60000 65536"/>
                  <a:gd name="T18" fmla="*/ 0 60000 65536"/>
                  <a:gd name="T19" fmla="*/ 0 60000 65536"/>
                  <a:gd name="T20" fmla="*/ 0 60000 65536"/>
                  <a:gd name="T21" fmla="*/ 0 w 18"/>
                  <a:gd name="T22" fmla="*/ 0 h 25"/>
                  <a:gd name="T23" fmla="*/ 18 w 1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5">
                    <a:moveTo>
                      <a:pt x="12" y="7"/>
                    </a:moveTo>
                    <a:cubicBezTo>
                      <a:pt x="9" y="5"/>
                      <a:pt x="3" y="0"/>
                      <a:pt x="1" y="3"/>
                    </a:cubicBezTo>
                    <a:cubicBezTo>
                      <a:pt x="0" y="5"/>
                      <a:pt x="2" y="11"/>
                      <a:pt x="5" y="15"/>
                    </a:cubicBezTo>
                    <a:cubicBezTo>
                      <a:pt x="6" y="18"/>
                      <a:pt x="9" y="19"/>
                      <a:pt x="11" y="20"/>
                    </a:cubicBezTo>
                    <a:cubicBezTo>
                      <a:pt x="13" y="21"/>
                      <a:pt x="16" y="25"/>
                      <a:pt x="17" y="23"/>
                    </a:cubicBezTo>
                    <a:cubicBezTo>
                      <a:pt x="18" y="21"/>
                      <a:pt x="17" y="18"/>
                      <a:pt x="17" y="16"/>
                    </a:cubicBezTo>
                    <a:cubicBezTo>
                      <a:pt x="16" y="12"/>
                      <a:pt x="15" y="10"/>
                      <a:pt x="12"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3" name="Freeform 110"/>
              <p:cNvSpPr>
                <a:spLocks noChangeArrowheads="1"/>
              </p:cNvSpPr>
              <p:nvPr/>
            </p:nvSpPr>
            <p:spPr bwMode="auto">
              <a:xfrm>
                <a:off x="901700" y="301625"/>
                <a:ext cx="7938" cy="12700"/>
              </a:xfrm>
              <a:custGeom>
                <a:avLst/>
                <a:gdLst>
                  <a:gd name="T0" fmla="*/ 6 w 10"/>
                  <a:gd name="T1" fmla="*/ 10 h 16"/>
                  <a:gd name="T2" fmla="*/ 4 w 10"/>
                  <a:gd name="T3" fmla="*/ 6 h 16"/>
                  <a:gd name="T4" fmla="*/ 1 w 10"/>
                  <a:gd name="T5" fmla="*/ 2 h 16"/>
                  <a:gd name="T6" fmla="*/ 0 w 10"/>
                  <a:gd name="T7" fmla="*/ 2 h 16"/>
                  <a:gd name="T8" fmla="*/ 3 w 10"/>
                  <a:gd name="T9" fmla="*/ 6 h 16"/>
                  <a:gd name="T10" fmla="*/ 7 w 10"/>
                  <a:gd name="T11" fmla="*/ 13 h 16"/>
                  <a:gd name="T12" fmla="*/ 6 w 10"/>
                  <a:gd name="T13" fmla="*/ 10 h 16"/>
                  <a:gd name="T14" fmla="*/ 0 60000 65536"/>
                  <a:gd name="T15" fmla="*/ 0 60000 65536"/>
                  <a:gd name="T16" fmla="*/ 0 60000 65536"/>
                  <a:gd name="T17" fmla="*/ 0 60000 65536"/>
                  <a:gd name="T18" fmla="*/ 0 60000 65536"/>
                  <a:gd name="T19" fmla="*/ 0 60000 65536"/>
                  <a:gd name="T20" fmla="*/ 0 60000 65536"/>
                  <a:gd name="T21" fmla="*/ 0 w 10"/>
                  <a:gd name="T22" fmla="*/ 0 h 16"/>
                  <a:gd name="T23" fmla="*/ 10 w 10"/>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6">
                    <a:moveTo>
                      <a:pt x="6" y="10"/>
                    </a:moveTo>
                    <a:cubicBezTo>
                      <a:pt x="6" y="8"/>
                      <a:pt x="5" y="7"/>
                      <a:pt x="4" y="6"/>
                    </a:cubicBezTo>
                    <a:cubicBezTo>
                      <a:pt x="3" y="4"/>
                      <a:pt x="3" y="3"/>
                      <a:pt x="1" y="2"/>
                    </a:cubicBezTo>
                    <a:cubicBezTo>
                      <a:pt x="0" y="0"/>
                      <a:pt x="0" y="1"/>
                      <a:pt x="0" y="2"/>
                    </a:cubicBezTo>
                    <a:cubicBezTo>
                      <a:pt x="0" y="3"/>
                      <a:pt x="2" y="5"/>
                      <a:pt x="3" y="6"/>
                    </a:cubicBezTo>
                    <a:cubicBezTo>
                      <a:pt x="5" y="8"/>
                      <a:pt x="6" y="11"/>
                      <a:pt x="7" y="13"/>
                    </a:cubicBezTo>
                    <a:cubicBezTo>
                      <a:pt x="10" y="16"/>
                      <a:pt x="7" y="11"/>
                      <a:pt x="6" y="1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4" name="Freeform 111"/>
              <p:cNvSpPr>
                <a:spLocks noChangeArrowheads="1"/>
              </p:cNvSpPr>
              <p:nvPr/>
            </p:nvSpPr>
            <p:spPr bwMode="auto">
              <a:xfrm>
                <a:off x="992188" y="315913"/>
                <a:ext cx="1" cy="1588"/>
              </a:xfrm>
              <a:custGeom>
                <a:avLst/>
                <a:gdLst>
                  <a:gd name="T0" fmla="*/ 2 w 2"/>
                  <a:gd name="T1" fmla="*/ 2 h 2"/>
                  <a:gd name="T2" fmla="*/ 2 w 2"/>
                  <a:gd name="T3" fmla="*/ 2 h 2"/>
                  <a:gd name="T4" fmla="*/ 2 w 2"/>
                  <a:gd name="T5" fmla="*/ 2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2" y="2"/>
                    </a:moveTo>
                    <a:cubicBezTo>
                      <a:pt x="2" y="2"/>
                      <a:pt x="2" y="2"/>
                      <a:pt x="2" y="2"/>
                    </a:cubicBezTo>
                    <a:cubicBezTo>
                      <a:pt x="0" y="0"/>
                      <a:pt x="1" y="2"/>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5" name="Freeform 112"/>
              <p:cNvSpPr>
                <a:spLocks noChangeArrowheads="1"/>
              </p:cNvSpPr>
              <p:nvPr/>
            </p:nvSpPr>
            <p:spPr bwMode="auto">
              <a:xfrm>
                <a:off x="996950" y="292100"/>
                <a:ext cx="4763" cy="6350"/>
              </a:xfrm>
              <a:custGeom>
                <a:avLst/>
                <a:gdLst>
                  <a:gd name="T0" fmla="*/ 3 w 5"/>
                  <a:gd name="T1" fmla="*/ 9 h 9"/>
                  <a:gd name="T2" fmla="*/ 1 w 5"/>
                  <a:gd name="T3" fmla="*/ 1 h 9"/>
                  <a:gd name="T4" fmla="*/ 0 w 5"/>
                  <a:gd name="T5" fmla="*/ 4 h 9"/>
                  <a:gd name="T6" fmla="*/ 2 w 5"/>
                  <a:gd name="T7" fmla="*/ 7 h 9"/>
                  <a:gd name="T8" fmla="*/ 3 w 5"/>
                  <a:gd name="T9" fmla="*/ 9 h 9"/>
                  <a:gd name="T10" fmla="*/ 0 60000 65536"/>
                  <a:gd name="T11" fmla="*/ 0 60000 65536"/>
                  <a:gd name="T12" fmla="*/ 0 60000 65536"/>
                  <a:gd name="T13" fmla="*/ 0 60000 65536"/>
                  <a:gd name="T14" fmla="*/ 0 60000 65536"/>
                  <a:gd name="T15" fmla="*/ 0 w 5"/>
                  <a:gd name="T16" fmla="*/ 0 h 9"/>
                  <a:gd name="T17" fmla="*/ 5 w 5"/>
                  <a:gd name="T18" fmla="*/ 9 h 9"/>
                </a:gdLst>
                <a:ahLst/>
                <a:cxnLst>
                  <a:cxn ang="T10">
                    <a:pos x="T0" y="T1"/>
                  </a:cxn>
                  <a:cxn ang="T11">
                    <a:pos x="T2" y="T3"/>
                  </a:cxn>
                  <a:cxn ang="T12">
                    <a:pos x="T4" y="T5"/>
                  </a:cxn>
                  <a:cxn ang="T13">
                    <a:pos x="T6" y="T7"/>
                  </a:cxn>
                  <a:cxn ang="T14">
                    <a:pos x="T8" y="T9"/>
                  </a:cxn>
                </a:cxnLst>
                <a:rect l="T15" t="T16" r="T17" b="T18"/>
                <a:pathLst>
                  <a:path w="5" h="9">
                    <a:moveTo>
                      <a:pt x="3" y="9"/>
                    </a:moveTo>
                    <a:cubicBezTo>
                      <a:pt x="4" y="8"/>
                      <a:pt x="5" y="4"/>
                      <a:pt x="1" y="1"/>
                    </a:cubicBezTo>
                    <a:cubicBezTo>
                      <a:pt x="0" y="0"/>
                      <a:pt x="0" y="3"/>
                      <a:pt x="0" y="4"/>
                    </a:cubicBezTo>
                    <a:cubicBezTo>
                      <a:pt x="1" y="5"/>
                      <a:pt x="1" y="6"/>
                      <a:pt x="2" y="7"/>
                    </a:cubicBezTo>
                    <a:cubicBezTo>
                      <a:pt x="2" y="7"/>
                      <a:pt x="3" y="9"/>
                      <a:pt x="3"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6" name="Freeform 113"/>
              <p:cNvSpPr>
                <a:spLocks noChangeArrowheads="1"/>
              </p:cNvSpPr>
              <p:nvPr/>
            </p:nvSpPr>
            <p:spPr bwMode="auto">
              <a:xfrm>
                <a:off x="990600" y="319088"/>
                <a:ext cx="4763" cy="6350"/>
              </a:xfrm>
              <a:custGeom>
                <a:avLst/>
                <a:gdLst>
                  <a:gd name="T0" fmla="*/ 0 w 7"/>
                  <a:gd name="T1" fmla="*/ 1 h 10"/>
                  <a:gd name="T2" fmla="*/ 0 w 7"/>
                  <a:gd name="T3" fmla="*/ 4 h 10"/>
                  <a:gd name="T4" fmla="*/ 1 w 7"/>
                  <a:gd name="T5" fmla="*/ 5 h 10"/>
                  <a:gd name="T6" fmla="*/ 4 w 7"/>
                  <a:gd name="T7" fmla="*/ 8 h 10"/>
                  <a:gd name="T8" fmla="*/ 7 w 7"/>
                  <a:gd name="T9" fmla="*/ 10 h 10"/>
                  <a:gd name="T10" fmla="*/ 5 w 7"/>
                  <a:gd name="T11" fmla="*/ 6 h 10"/>
                  <a:gd name="T12" fmla="*/ 5 w 7"/>
                  <a:gd name="T13" fmla="*/ 5 h 10"/>
                  <a:gd name="T14" fmla="*/ 4 w 7"/>
                  <a:gd name="T15" fmla="*/ 5 h 10"/>
                  <a:gd name="T16" fmla="*/ 2 w 7"/>
                  <a:gd name="T17" fmla="*/ 1 h 10"/>
                  <a:gd name="T18" fmla="*/ 0 w 7"/>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10"/>
                  <a:gd name="T32" fmla="*/ 7 w 7"/>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10">
                    <a:moveTo>
                      <a:pt x="0" y="1"/>
                    </a:moveTo>
                    <a:cubicBezTo>
                      <a:pt x="0" y="1"/>
                      <a:pt x="0" y="3"/>
                      <a:pt x="0" y="4"/>
                    </a:cubicBezTo>
                    <a:cubicBezTo>
                      <a:pt x="0" y="5"/>
                      <a:pt x="1" y="5"/>
                      <a:pt x="1" y="5"/>
                    </a:cubicBezTo>
                    <a:cubicBezTo>
                      <a:pt x="2" y="5"/>
                      <a:pt x="3" y="7"/>
                      <a:pt x="4" y="8"/>
                    </a:cubicBezTo>
                    <a:cubicBezTo>
                      <a:pt x="5" y="9"/>
                      <a:pt x="6" y="10"/>
                      <a:pt x="7" y="10"/>
                    </a:cubicBezTo>
                    <a:cubicBezTo>
                      <a:pt x="7" y="9"/>
                      <a:pt x="6" y="7"/>
                      <a:pt x="5" y="6"/>
                    </a:cubicBezTo>
                    <a:cubicBezTo>
                      <a:pt x="5" y="6"/>
                      <a:pt x="5" y="5"/>
                      <a:pt x="5" y="5"/>
                    </a:cubicBezTo>
                    <a:cubicBezTo>
                      <a:pt x="4" y="4"/>
                      <a:pt x="4" y="5"/>
                      <a:pt x="4" y="5"/>
                    </a:cubicBezTo>
                    <a:cubicBezTo>
                      <a:pt x="2" y="4"/>
                      <a:pt x="2" y="2"/>
                      <a:pt x="2" y="1"/>
                    </a:cubicBezTo>
                    <a:cubicBezTo>
                      <a:pt x="1" y="0"/>
                      <a:pt x="0" y="0"/>
                      <a:pt x="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7" name="Freeform 114"/>
              <p:cNvSpPr>
                <a:spLocks noChangeArrowheads="1"/>
              </p:cNvSpPr>
              <p:nvPr/>
            </p:nvSpPr>
            <p:spPr bwMode="auto">
              <a:xfrm>
                <a:off x="993775" y="300038"/>
                <a:ext cx="14288" cy="26988"/>
              </a:xfrm>
              <a:custGeom>
                <a:avLst/>
                <a:gdLst>
                  <a:gd name="T0" fmla="*/ 4 w 20"/>
                  <a:gd name="T1" fmla="*/ 9 h 36"/>
                  <a:gd name="T2" fmla="*/ 2 w 20"/>
                  <a:gd name="T3" fmla="*/ 9 h 36"/>
                  <a:gd name="T4" fmla="*/ 3 w 20"/>
                  <a:gd name="T5" fmla="*/ 13 h 36"/>
                  <a:gd name="T6" fmla="*/ 6 w 20"/>
                  <a:gd name="T7" fmla="*/ 15 h 36"/>
                  <a:gd name="T8" fmla="*/ 7 w 20"/>
                  <a:gd name="T9" fmla="*/ 18 h 36"/>
                  <a:gd name="T10" fmla="*/ 5 w 20"/>
                  <a:gd name="T11" fmla="*/ 17 h 36"/>
                  <a:gd name="T12" fmla="*/ 2 w 20"/>
                  <a:gd name="T13" fmla="*/ 13 h 36"/>
                  <a:gd name="T14" fmla="*/ 2 w 20"/>
                  <a:gd name="T15" fmla="*/ 16 h 36"/>
                  <a:gd name="T16" fmla="*/ 3 w 20"/>
                  <a:gd name="T17" fmla="*/ 22 h 36"/>
                  <a:gd name="T18" fmla="*/ 8 w 20"/>
                  <a:gd name="T19" fmla="*/ 26 h 36"/>
                  <a:gd name="T20" fmla="*/ 9 w 20"/>
                  <a:gd name="T21" fmla="*/ 29 h 36"/>
                  <a:gd name="T22" fmla="*/ 11 w 20"/>
                  <a:gd name="T23" fmla="*/ 31 h 36"/>
                  <a:gd name="T24" fmla="*/ 13 w 20"/>
                  <a:gd name="T25" fmla="*/ 34 h 36"/>
                  <a:gd name="T26" fmla="*/ 15 w 20"/>
                  <a:gd name="T27" fmla="*/ 34 h 36"/>
                  <a:gd name="T28" fmla="*/ 17 w 20"/>
                  <a:gd name="T29" fmla="*/ 36 h 36"/>
                  <a:gd name="T30" fmla="*/ 18 w 20"/>
                  <a:gd name="T31" fmla="*/ 34 h 36"/>
                  <a:gd name="T32" fmla="*/ 19 w 20"/>
                  <a:gd name="T33" fmla="*/ 30 h 36"/>
                  <a:gd name="T34" fmla="*/ 17 w 20"/>
                  <a:gd name="T35" fmla="*/ 27 h 36"/>
                  <a:gd name="T36" fmla="*/ 15 w 20"/>
                  <a:gd name="T37" fmla="*/ 25 h 36"/>
                  <a:gd name="T38" fmla="*/ 13 w 20"/>
                  <a:gd name="T39" fmla="*/ 23 h 36"/>
                  <a:gd name="T40" fmla="*/ 13 w 20"/>
                  <a:gd name="T41" fmla="*/ 20 h 36"/>
                  <a:gd name="T42" fmla="*/ 15 w 20"/>
                  <a:gd name="T43" fmla="*/ 19 h 36"/>
                  <a:gd name="T44" fmla="*/ 14 w 20"/>
                  <a:gd name="T45" fmla="*/ 16 h 36"/>
                  <a:gd name="T46" fmla="*/ 13 w 20"/>
                  <a:gd name="T47" fmla="*/ 13 h 36"/>
                  <a:gd name="T48" fmla="*/ 9 w 20"/>
                  <a:gd name="T49" fmla="*/ 7 h 36"/>
                  <a:gd name="T50" fmla="*/ 12 w 20"/>
                  <a:gd name="T51" fmla="*/ 7 h 36"/>
                  <a:gd name="T52" fmla="*/ 13 w 20"/>
                  <a:gd name="T53" fmla="*/ 6 h 36"/>
                  <a:gd name="T54" fmla="*/ 11 w 20"/>
                  <a:gd name="T55" fmla="*/ 3 h 36"/>
                  <a:gd name="T56" fmla="*/ 9 w 20"/>
                  <a:gd name="T57" fmla="*/ 4 h 36"/>
                  <a:gd name="T58" fmla="*/ 6 w 20"/>
                  <a:gd name="T59" fmla="*/ 1 h 36"/>
                  <a:gd name="T60" fmla="*/ 5 w 20"/>
                  <a:gd name="T61" fmla="*/ 1 h 36"/>
                  <a:gd name="T62" fmla="*/ 4 w 20"/>
                  <a:gd name="T63" fmla="*/ 3 h 36"/>
                  <a:gd name="T64" fmla="*/ 5 w 20"/>
                  <a:gd name="T65" fmla="*/ 6 h 36"/>
                  <a:gd name="T66" fmla="*/ 7 w 20"/>
                  <a:gd name="T67" fmla="*/ 8 h 36"/>
                  <a:gd name="T68" fmla="*/ 7 w 20"/>
                  <a:gd name="T69" fmla="*/ 11 h 36"/>
                  <a:gd name="T70" fmla="*/ 4 w 20"/>
                  <a:gd name="T71" fmla="*/ 9 h 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
                  <a:gd name="T109" fmla="*/ 0 h 36"/>
                  <a:gd name="T110" fmla="*/ 20 w 20"/>
                  <a:gd name="T111" fmla="*/ 36 h 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 h="36">
                    <a:moveTo>
                      <a:pt x="4" y="9"/>
                    </a:moveTo>
                    <a:cubicBezTo>
                      <a:pt x="2" y="8"/>
                      <a:pt x="0" y="6"/>
                      <a:pt x="2" y="9"/>
                    </a:cubicBezTo>
                    <a:cubicBezTo>
                      <a:pt x="2" y="10"/>
                      <a:pt x="3" y="12"/>
                      <a:pt x="3" y="13"/>
                    </a:cubicBezTo>
                    <a:cubicBezTo>
                      <a:pt x="4" y="14"/>
                      <a:pt x="5" y="14"/>
                      <a:pt x="6" y="15"/>
                    </a:cubicBezTo>
                    <a:cubicBezTo>
                      <a:pt x="6" y="16"/>
                      <a:pt x="7" y="18"/>
                      <a:pt x="7" y="18"/>
                    </a:cubicBezTo>
                    <a:cubicBezTo>
                      <a:pt x="6" y="18"/>
                      <a:pt x="5" y="17"/>
                      <a:pt x="5" y="17"/>
                    </a:cubicBezTo>
                    <a:cubicBezTo>
                      <a:pt x="4" y="16"/>
                      <a:pt x="3" y="13"/>
                      <a:pt x="2" y="13"/>
                    </a:cubicBezTo>
                    <a:cubicBezTo>
                      <a:pt x="1" y="12"/>
                      <a:pt x="2" y="15"/>
                      <a:pt x="2" y="16"/>
                    </a:cubicBezTo>
                    <a:cubicBezTo>
                      <a:pt x="2" y="18"/>
                      <a:pt x="2" y="20"/>
                      <a:pt x="3" y="22"/>
                    </a:cubicBezTo>
                    <a:cubicBezTo>
                      <a:pt x="5" y="23"/>
                      <a:pt x="7" y="24"/>
                      <a:pt x="8" y="26"/>
                    </a:cubicBezTo>
                    <a:cubicBezTo>
                      <a:pt x="8" y="27"/>
                      <a:pt x="8" y="29"/>
                      <a:pt x="9" y="29"/>
                    </a:cubicBezTo>
                    <a:cubicBezTo>
                      <a:pt x="10" y="30"/>
                      <a:pt x="10" y="30"/>
                      <a:pt x="11" y="31"/>
                    </a:cubicBezTo>
                    <a:cubicBezTo>
                      <a:pt x="12" y="32"/>
                      <a:pt x="12" y="34"/>
                      <a:pt x="13" y="34"/>
                    </a:cubicBezTo>
                    <a:cubicBezTo>
                      <a:pt x="14" y="35"/>
                      <a:pt x="14" y="33"/>
                      <a:pt x="15" y="34"/>
                    </a:cubicBezTo>
                    <a:cubicBezTo>
                      <a:pt x="16" y="35"/>
                      <a:pt x="17" y="36"/>
                      <a:pt x="17" y="36"/>
                    </a:cubicBezTo>
                    <a:cubicBezTo>
                      <a:pt x="18" y="36"/>
                      <a:pt x="18" y="35"/>
                      <a:pt x="18" y="34"/>
                    </a:cubicBezTo>
                    <a:cubicBezTo>
                      <a:pt x="17" y="32"/>
                      <a:pt x="20" y="33"/>
                      <a:pt x="19" y="30"/>
                    </a:cubicBezTo>
                    <a:cubicBezTo>
                      <a:pt x="18" y="29"/>
                      <a:pt x="17" y="28"/>
                      <a:pt x="17" y="27"/>
                    </a:cubicBezTo>
                    <a:cubicBezTo>
                      <a:pt x="17" y="26"/>
                      <a:pt x="16" y="25"/>
                      <a:pt x="15" y="25"/>
                    </a:cubicBezTo>
                    <a:cubicBezTo>
                      <a:pt x="15" y="24"/>
                      <a:pt x="14" y="24"/>
                      <a:pt x="13" y="23"/>
                    </a:cubicBezTo>
                    <a:cubicBezTo>
                      <a:pt x="13" y="22"/>
                      <a:pt x="12" y="19"/>
                      <a:pt x="13" y="20"/>
                    </a:cubicBezTo>
                    <a:cubicBezTo>
                      <a:pt x="14" y="20"/>
                      <a:pt x="16" y="21"/>
                      <a:pt x="15" y="19"/>
                    </a:cubicBezTo>
                    <a:cubicBezTo>
                      <a:pt x="15" y="18"/>
                      <a:pt x="15" y="17"/>
                      <a:pt x="14" y="16"/>
                    </a:cubicBezTo>
                    <a:cubicBezTo>
                      <a:pt x="13" y="14"/>
                      <a:pt x="13" y="14"/>
                      <a:pt x="13" y="13"/>
                    </a:cubicBezTo>
                    <a:cubicBezTo>
                      <a:pt x="13" y="11"/>
                      <a:pt x="10" y="9"/>
                      <a:pt x="9" y="7"/>
                    </a:cubicBezTo>
                    <a:cubicBezTo>
                      <a:pt x="9" y="6"/>
                      <a:pt x="11" y="7"/>
                      <a:pt x="12" y="7"/>
                    </a:cubicBezTo>
                    <a:cubicBezTo>
                      <a:pt x="13" y="7"/>
                      <a:pt x="14" y="8"/>
                      <a:pt x="13" y="6"/>
                    </a:cubicBezTo>
                    <a:cubicBezTo>
                      <a:pt x="13" y="5"/>
                      <a:pt x="12" y="3"/>
                      <a:pt x="11" y="3"/>
                    </a:cubicBezTo>
                    <a:cubicBezTo>
                      <a:pt x="10" y="2"/>
                      <a:pt x="10" y="4"/>
                      <a:pt x="9" y="4"/>
                    </a:cubicBezTo>
                    <a:cubicBezTo>
                      <a:pt x="8" y="4"/>
                      <a:pt x="7" y="2"/>
                      <a:pt x="6" y="1"/>
                    </a:cubicBezTo>
                    <a:cubicBezTo>
                      <a:pt x="5" y="0"/>
                      <a:pt x="5" y="1"/>
                      <a:pt x="5" y="1"/>
                    </a:cubicBezTo>
                    <a:cubicBezTo>
                      <a:pt x="5" y="3"/>
                      <a:pt x="5" y="4"/>
                      <a:pt x="4" y="3"/>
                    </a:cubicBezTo>
                    <a:cubicBezTo>
                      <a:pt x="2" y="2"/>
                      <a:pt x="2" y="5"/>
                      <a:pt x="5" y="6"/>
                    </a:cubicBezTo>
                    <a:cubicBezTo>
                      <a:pt x="5" y="6"/>
                      <a:pt x="6" y="7"/>
                      <a:pt x="7" y="8"/>
                    </a:cubicBezTo>
                    <a:cubicBezTo>
                      <a:pt x="7" y="9"/>
                      <a:pt x="7" y="11"/>
                      <a:pt x="7" y="11"/>
                    </a:cubicBezTo>
                    <a:cubicBezTo>
                      <a:pt x="6" y="11"/>
                      <a:pt x="5" y="10"/>
                      <a:pt x="4"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8" name="Freeform 115"/>
              <p:cNvSpPr>
                <a:spLocks noChangeArrowheads="1"/>
              </p:cNvSpPr>
              <p:nvPr/>
            </p:nvSpPr>
            <p:spPr bwMode="auto">
              <a:xfrm>
                <a:off x="1011238" y="304800"/>
                <a:ext cx="7938" cy="15875"/>
              </a:xfrm>
              <a:custGeom>
                <a:avLst/>
                <a:gdLst>
                  <a:gd name="T0" fmla="*/ 8 w 9"/>
                  <a:gd name="T1" fmla="*/ 17 h 20"/>
                  <a:gd name="T2" fmla="*/ 6 w 9"/>
                  <a:gd name="T3" fmla="*/ 12 h 20"/>
                  <a:gd name="T4" fmla="*/ 5 w 9"/>
                  <a:gd name="T5" fmla="*/ 7 h 20"/>
                  <a:gd name="T6" fmla="*/ 0 w 9"/>
                  <a:gd name="T7" fmla="*/ 8 h 20"/>
                  <a:gd name="T8" fmla="*/ 1 w 9"/>
                  <a:gd name="T9" fmla="*/ 13 h 20"/>
                  <a:gd name="T10" fmla="*/ 2 w 9"/>
                  <a:gd name="T11" fmla="*/ 15 h 20"/>
                  <a:gd name="T12" fmla="*/ 4 w 9"/>
                  <a:gd name="T13" fmla="*/ 19 h 20"/>
                  <a:gd name="T14" fmla="*/ 6 w 9"/>
                  <a:gd name="T15" fmla="*/ 20 h 20"/>
                  <a:gd name="T16" fmla="*/ 6 w 9"/>
                  <a:gd name="T17" fmla="*/ 17 h 20"/>
                  <a:gd name="T18" fmla="*/ 8 w 9"/>
                  <a:gd name="T19" fmla="*/ 17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20"/>
                  <a:gd name="T32" fmla="*/ 9 w 9"/>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20">
                    <a:moveTo>
                      <a:pt x="8" y="17"/>
                    </a:moveTo>
                    <a:cubicBezTo>
                      <a:pt x="8" y="16"/>
                      <a:pt x="7" y="14"/>
                      <a:pt x="6" y="12"/>
                    </a:cubicBezTo>
                    <a:cubicBezTo>
                      <a:pt x="6" y="11"/>
                      <a:pt x="5" y="9"/>
                      <a:pt x="5" y="7"/>
                    </a:cubicBezTo>
                    <a:cubicBezTo>
                      <a:pt x="2" y="0"/>
                      <a:pt x="1" y="7"/>
                      <a:pt x="0" y="8"/>
                    </a:cubicBezTo>
                    <a:cubicBezTo>
                      <a:pt x="0" y="9"/>
                      <a:pt x="2" y="12"/>
                      <a:pt x="1" y="13"/>
                    </a:cubicBezTo>
                    <a:cubicBezTo>
                      <a:pt x="1" y="13"/>
                      <a:pt x="1" y="15"/>
                      <a:pt x="2" y="15"/>
                    </a:cubicBezTo>
                    <a:cubicBezTo>
                      <a:pt x="3" y="17"/>
                      <a:pt x="3" y="17"/>
                      <a:pt x="4" y="19"/>
                    </a:cubicBezTo>
                    <a:cubicBezTo>
                      <a:pt x="5" y="19"/>
                      <a:pt x="5" y="20"/>
                      <a:pt x="6" y="20"/>
                    </a:cubicBezTo>
                    <a:cubicBezTo>
                      <a:pt x="6" y="19"/>
                      <a:pt x="6" y="18"/>
                      <a:pt x="6" y="17"/>
                    </a:cubicBezTo>
                    <a:cubicBezTo>
                      <a:pt x="5" y="15"/>
                      <a:pt x="9" y="19"/>
                      <a:pt x="8" y="1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09" name="Freeform 116"/>
              <p:cNvSpPr>
                <a:spLocks noChangeArrowheads="1"/>
              </p:cNvSpPr>
              <p:nvPr/>
            </p:nvSpPr>
            <p:spPr bwMode="auto">
              <a:xfrm>
                <a:off x="388938" y="374650"/>
                <a:ext cx="25400" cy="26988"/>
              </a:xfrm>
              <a:custGeom>
                <a:avLst/>
                <a:gdLst>
                  <a:gd name="T0" fmla="*/ 20 w 34"/>
                  <a:gd name="T1" fmla="*/ 4 h 35"/>
                  <a:gd name="T2" fmla="*/ 13 w 34"/>
                  <a:gd name="T3" fmla="*/ 3 h 35"/>
                  <a:gd name="T4" fmla="*/ 3 w 34"/>
                  <a:gd name="T5" fmla="*/ 18 h 35"/>
                  <a:gd name="T6" fmla="*/ 0 w 34"/>
                  <a:gd name="T7" fmla="*/ 23 h 35"/>
                  <a:gd name="T8" fmla="*/ 5 w 34"/>
                  <a:gd name="T9" fmla="*/ 25 h 35"/>
                  <a:gd name="T10" fmla="*/ 11 w 34"/>
                  <a:gd name="T11" fmla="*/ 33 h 35"/>
                  <a:gd name="T12" fmla="*/ 23 w 34"/>
                  <a:gd name="T13" fmla="*/ 34 h 35"/>
                  <a:gd name="T14" fmla="*/ 33 w 34"/>
                  <a:gd name="T15" fmla="*/ 25 h 35"/>
                  <a:gd name="T16" fmla="*/ 26 w 34"/>
                  <a:gd name="T17" fmla="*/ 15 h 35"/>
                  <a:gd name="T18" fmla="*/ 21 w 34"/>
                  <a:gd name="T19" fmla="*/ 10 h 35"/>
                  <a:gd name="T20" fmla="*/ 20 w 34"/>
                  <a:gd name="T21" fmla="*/ 4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35"/>
                  <a:gd name="T35" fmla="*/ 34 w 34"/>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35">
                    <a:moveTo>
                      <a:pt x="20" y="4"/>
                    </a:moveTo>
                    <a:cubicBezTo>
                      <a:pt x="19" y="0"/>
                      <a:pt x="16" y="0"/>
                      <a:pt x="13" y="3"/>
                    </a:cubicBezTo>
                    <a:cubicBezTo>
                      <a:pt x="9" y="8"/>
                      <a:pt x="7" y="13"/>
                      <a:pt x="3" y="18"/>
                    </a:cubicBezTo>
                    <a:cubicBezTo>
                      <a:pt x="1" y="19"/>
                      <a:pt x="0" y="21"/>
                      <a:pt x="0" y="23"/>
                    </a:cubicBezTo>
                    <a:cubicBezTo>
                      <a:pt x="0" y="26"/>
                      <a:pt x="4" y="25"/>
                      <a:pt x="5" y="25"/>
                    </a:cubicBezTo>
                    <a:cubicBezTo>
                      <a:pt x="9" y="24"/>
                      <a:pt x="8" y="31"/>
                      <a:pt x="11" y="33"/>
                    </a:cubicBezTo>
                    <a:cubicBezTo>
                      <a:pt x="14" y="35"/>
                      <a:pt x="19" y="35"/>
                      <a:pt x="23" y="34"/>
                    </a:cubicBezTo>
                    <a:cubicBezTo>
                      <a:pt x="27" y="34"/>
                      <a:pt x="34" y="28"/>
                      <a:pt x="33" y="25"/>
                    </a:cubicBezTo>
                    <a:cubicBezTo>
                      <a:pt x="32" y="21"/>
                      <a:pt x="28" y="18"/>
                      <a:pt x="26" y="15"/>
                    </a:cubicBezTo>
                    <a:cubicBezTo>
                      <a:pt x="25" y="13"/>
                      <a:pt x="23" y="12"/>
                      <a:pt x="21" y="10"/>
                    </a:cubicBezTo>
                    <a:cubicBezTo>
                      <a:pt x="19" y="8"/>
                      <a:pt x="20" y="6"/>
                      <a:pt x="20"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0" name="Freeform 117"/>
              <p:cNvSpPr>
                <a:spLocks noChangeArrowheads="1"/>
              </p:cNvSpPr>
              <p:nvPr/>
            </p:nvSpPr>
            <p:spPr bwMode="auto">
              <a:xfrm>
                <a:off x="960438" y="306388"/>
                <a:ext cx="3175" cy="3175"/>
              </a:xfrm>
              <a:custGeom>
                <a:avLst/>
                <a:gdLst>
                  <a:gd name="T0" fmla="*/ 4 w 4"/>
                  <a:gd name="T1" fmla="*/ 4 h 4"/>
                  <a:gd name="T2" fmla="*/ 4 w 4"/>
                  <a:gd name="T3" fmla="*/ 2 h 4"/>
                  <a:gd name="T4" fmla="*/ 1 w 4"/>
                  <a:gd name="T5" fmla="*/ 1 h 4"/>
                  <a:gd name="T6" fmla="*/ 1 w 4"/>
                  <a:gd name="T7" fmla="*/ 2 h 4"/>
                  <a:gd name="T8" fmla="*/ 4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4" y="4"/>
                    </a:moveTo>
                    <a:cubicBezTo>
                      <a:pt x="4" y="4"/>
                      <a:pt x="4" y="3"/>
                      <a:pt x="4" y="2"/>
                    </a:cubicBezTo>
                    <a:cubicBezTo>
                      <a:pt x="3" y="2"/>
                      <a:pt x="2" y="1"/>
                      <a:pt x="1" y="1"/>
                    </a:cubicBezTo>
                    <a:cubicBezTo>
                      <a:pt x="0" y="0"/>
                      <a:pt x="0" y="1"/>
                      <a:pt x="1" y="2"/>
                    </a:cubicBezTo>
                    <a:cubicBezTo>
                      <a:pt x="2" y="3"/>
                      <a:pt x="3" y="4"/>
                      <a:pt x="4"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1" name="Freeform 118"/>
              <p:cNvSpPr>
                <a:spLocks noChangeArrowheads="1"/>
              </p:cNvSpPr>
              <p:nvPr/>
            </p:nvSpPr>
            <p:spPr bwMode="auto">
              <a:xfrm>
                <a:off x="1008063" y="327025"/>
                <a:ext cx="4763" cy="6350"/>
              </a:xfrm>
              <a:custGeom>
                <a:avLst/>
                <a:gdLst>
                  <a:gd name="T0" fmla="*/ 1 w 6"/>
                  <a:gd name="T1" fmla="*/ 1 h 8"/>
                  <a:gd name="T2" fmla="*/ 0 w 6"/>
                  <a:gd name="T3" fmla="*/ 4 h 8"/>
                  <a:gd name="T4" fmla="*/ 3 w 6"/>
                  <a:gd name="T5" fmla="*/ 6 h 8"/>
                  <a:gd name="T6" fmla="*/ 6 w 6"/>
                  <a:gd name="T7" fmla="*/ 8 h 8"/>
                  <a:gd name="T8" fmla="*/ 3 w 6"/>
                  <a:gd name="T9" fmla="*/ 3 h 8"/>
                  <a:gd name="T10" fmla="*/ 1 w 6"/>
                  <a:gd name="T11" fmla="*/ 1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1" y="1"/>
                    </a:moveTo>
                    <a:cubicBezTo>
                      <a:pt x="0" y="1"/>
                      <a:pt x="0" y="2"/>
                      <a:pt x="0" y="4"/>
                    </a:cubicBezTo>
                    <a:cubicBezTo>
                      <a:pt x="1" y="6"/>
                      <a:pt x="3" y="6"/>
                      <a:pt x="3" y="6"/>
                    </a:cubicBezTo>
                    <a:cubicBezTo>
                      <a:pt x="4" y="6"/>
                      <a:pt x="5" y="7"/>
                      <a:pt x="6" y="8"/>
                    </a:cubicBezTo>
                    <a:cubicBezTo>
                      <a:pt x="6" y="6"/>
                      <a:pt x="5" y="4"/>
                      <a:pt x="3" y="3"/>
                    </a:cubicBezTo>
                    <a:cubicBezTo>
                      <a:pt x="2" y="2"/>
                      <a:pt x="1" y="0"/>
                      <a:pt x="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2" name="Freeform 119"/>
              <p:cNvSpPr>
                <a:spLocks noChangeArrowheads="1"/>
              </p:cNvSpPr>
              <p:nvPr/>
            </p:nvSpPr>
            <p:spPr bwMode="auto">
              <a:xfrm>
                <a:off x="949325" y="300038"/>
                <a:ext cx="4763" cy="4763"/>
              </a:xfrm>
              <a:custGeom>
                <a:avLst/>
                <a:gdLst>
                  <a:gd name="T0" fmla="*/ 5 w 7"/>
                  <a:gd name="T1" fmla="*/ 4 h 5"/>
                  <a:gd name="T2" fmla="*/ 6 w 7"/>
                  <a:gd name="T3" fmla="*/ 2 h 5"/>
                  <a:gd name="T4" fmla="*/ 4 w 7"/>
                  <a:gd name="T5" fmla="*/ 2 h 5"/>
                  <a:gd name="T6" fmla="*/ 0 w 7"/>
                  <a:gd name="T7" fmla="*/ 2 h 5"/>
                  <a:gd name="T8" fmla="*/ 2 w 7"/>
                  <a:gd name="T9" fmla="*/ 4 h 5"/>
                  <a:gd name="T10" fmla="*/ 5 w 7"/>
                  <a:gd name="T11" fmla="*/ 4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5" y="4"/>
                    </a:moveTo>
                    <a:cubicBezTo>
                      <a:pt x="6" y="4"/>
                      <a:pt x="7" y="3"/>
                      <a:pt x="6" y="2"/>
                    </a:cubicBezTo>
                    <a:cubicBezTo>
                      <a:pt x="4" y="0"/>
                      <a:pt x="4" y="2"/>
                      <a:pt x="4" y="2"/>
                    </a:cubicBezTo>
                    <a:cubicBezTo>
                      <a:pt x="3" y="2"/>
                      <a:pt x="0" y="1"/>
                      <a:pt x="0" y="2"/>
                    </a:cubicBezTo>
                    <a:cubicBezTo>
                      <a:pt x="0" y="2"/>
                      <a:pt x="2" y="4"/>
                      <a:pt x="2" y="4"/>
                    </a:cubicBezTo>
                    <a:cubicBezTo>
                      <a:pt x="4" y="5"/>
                      <a:pt x="4" y="4"/>
                      <a:pt x="5"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3" name="Freeform 120"/>
              <p:cNvSpPr>
                <a:spLocks noChangeArrowheads="1"/>
              </p:cNvSpPr>
              <p:nvPr/>
            </p:nvSpPr>
            <p:spPr bwMode="auto">
              <a:xfrm>
                <a:off x="992188" y="300038"/>
                <a:ext cx="1588" cy="3175"/>
              </a:xfrm>
              <a:custGeom>
                <a:avLst/>
                <a:gdLst>
                  <a:gd name="T0" fmla="*/ 3 w 4"/>
                  <a:gd name="T1" fmla="*/ 4 h 5"/>
                  <a:gd name="T2" fmla="*/ 1 w 4"/>
                  <a:gd name="T3" fmla="*/ 1 h 5"/>
                  <a:gd name="T4" fmla="*/ 1 w 4"/>
                  <a:gd name="T5" fmla="*/ 2 h 5"/>
                  <a:gd name="T6" fmla="*/ 3 w 4"/>
                  <a:gd name="T7" fmla="*/ 4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3" y="4"/>
                    </a:moveTo>
                    <a:cubicBezTo>
                      <a:pt x="3" y="2"/>
                      <a:pt x="2" y="1"/>
                      <a:pt x="1" y="1"/>
                    </a:cubicBezTo>
                    <a:cubicBezTo>
                      <a:pt x="0" y="0"/>
                      <a:pt x="0" y="1"/>
                      <a:pt x="1" y="2"/>
                    </a:cubicBezTo>
                    <a:cubicBezTo>
                      <a:pt x="2" y="3"/>
                      <a:pt x="4" y="5"/>
                      <a:pt x="3"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4" name="Freeform 121"/>
              <p:cNvSpPr>
                <a:spLocks noChangeArrowheads="1"/>
              </p:cNvSpPr>
              <p:nvPr/>
            </p:nvSpPr>
            <p:spPr bwMode="auto">
              <a:xfrm>
                <a:off x="947738" y="320675"/>
                <a:ext cx="4763" cy="3175"/>
              </a:xfrm>
              <a:custGeom>
                <a:avLst/>
                <a:gdLst>
                  <a:gd name="T0" fmla="*/ 2 w 7"/>
                  <a:gd name="T1" fmla="*/ 3 h 5"/>
                  <a:gd name="T2" fmla="*/ 3 w 7"/>
                  <a:gd name="T3" fmla="*/ 3 h 5"/>
                  <a:gd name="T4" fmla="*/ 4 w 7"/>
                  <a:gd name="T5" fmla="*/ 3 h 5"/>
                  <a:gd name="T6" fmla="*/ 6 w 7"/>
                  <a:gd name="T7" fmla="*/ 2 h 5"/>
                  <a:gd name="T8" fmla="*/ 2 w 7"/>
                  <a:gd name="T9" fmla="*/ 0 h 5"/>
                  <a:gd name="T10" fmla="*/ 2 w 7"/>
                  <a:gd name="T11" fmla="*/ 3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2" y="3"/>
                    </a:moveTo>
                    <a:cubicBezTo>
                      <a:pt x="2" y="3"/>
                      <a:pt x="2" y="3"/>
                      <a:pt x="3" y="3"/>
                    </a:cubicBezTo>
                    <a:cubicBezTo>
                      <a:pt x="3" y="2"/>
                      <a:pt x="4" y="3"/>
                      <a:pt x="4" y="3"/>
                    </a:cubicBezTo>
                    <a:cubicBezTo>
                      <a:pt x="5" y="3"/>
                      <a:pt x="7" y="5"/>
                      <a:pt x="6" y="2"/>
                    </a:cubicBezTo>
                    <a:cubicBezTo>
                      <a:pt x="5" y="1"/>
                      <a:pt x="3" y="1"/>
                      <a:pt x="2" y="0"/>
                    </a:cubicBezTo>
                    <a:cubicBezTo>
                      <a:pt x="1" y="0"/>
                      <a:pt x="0" y="2"/>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5" name="Freeform 122"/>
              <p:cNvSpPr>
                <a:spLocks noChangeArrowheads="1"/>
              </p:cNvSpPr>
              <p:nvPr/>
            </p:nvSpPr>
            <p:spPr bwMode="auto">
              <a:xfrm>
                <a:off x="976313" y="301625"/>
                <a:ext cx="15875" cy="19050"/>
              </a:xfrm>
              <a:custGeom>
                <a:avLst/>
                <a:gdLst>
                  <a:gd name="T0" fmla="*/ 12 w 22"/>
                  <a:gd name="T1" fmla="*/ 6 h 25"/>
                  <a:gd name="T2" fmla="*/ 8 w 22"/>
                  <a:gd name="T3" fmla="*/ 3 h 25"/>
                  <a:gd name="T4" fmla="*/ 4 w 22"/>
                  <a:gd name="T5" fmla="*/ 1 h 25"/>
                  <a:gd name="T6" fmla="*/ 1 w 22"/>
                  <a:gd name="T7" fmla="*/ 2 h 25"/>
                  <a:gd name="T8" fmla="*/ 3 w 22"/>
                  <a:gd name="T9" fmla="*/ 9 h 25"/>
                  <a:gd name="T10" fmla="*/ 6 w 22"/>
                  <a:gd name="T11" fmla="*/ 11 h 25"/>
                  <a:gd name="T12" fmla="*/ 6 w 22"/>
                  <a:gd name="T13" fmla="*/ 8 h 25"/>
                  <a:gd name="T14" fmla="*/ 7 w 22"/>
                  <a:gd name="T15" fmla="*/ 8 h 25"/>
                  <a:gd name="T16" fmla="*/ 8 w 22"/>
                  <a:gd name="T17" fmla="*/ 11 h 25"/>
                  <a:gd name="T18" fmla="*/ 10 w 22"/>
                  <a:gd name="T19" fmla="*/ 14 h 25"/>
                  <a:gd name="T20" fmla="*/ 12 w 22"/>
                  <a:gd name="T21" fmla="*/ 19 h 25"/>
                  <a:gd name="T22" fmla="*/ 15 w 22"/>
                  <a:gd name="T23" fmla="*/ 23 h 25"/>
                  <a:gd name="T24" fmla="*/ 17 w 22"/>
                  <a:gd name="T25" fmla="*/ 24 h 25"/>
                  <a:gd name="T26" fmla="*/ 17 w 22"/>
                  <a:gd name="T27" fmla="*/ 23 h 25"/>
                  <a:gd name="T28" fmla="*/ 17 w 22"/>
                  <a:gd name="T29" fmla="*/ 23 h 25"/>
                  <a:gd name="T30" fmla="*/ 16 w 22"/>
                  <a:gd name="T31" fmla="*/ 19 h 25"/>
                  <a:gd name="T32" fmla="*/ 17 w 22"/>
                  <a:gd name="T33" fmla="*/ 18 h 25"/>
                  <a:gd name="T34" fmla="*/ 19 w 22"/>
                  <a:gd name="T35" fmla="*/ 18 h 25"/>
                  <a:gd name="T36" fmla="*/ 19 w 22"/>
                  <a:gd name="T37" fmla="*/ 16 h 25"/>
                  <a:gd name="T38" fmla="*/ 20 w 22"/>
                  <a:gd name="T39" fmla="*/ 13 h 25"/>
                  <a:gd name="T40" fmla="*/ 18 w 22"/>
                  <a:gd name="T41" fmla="*/ 9 h 25"/>
                  <a:gd name="T42" fmla="*/ 17 w 22"/>
                  <a:gd name="T43" fmla="*/ 6 h 25"/>
                  <a:gd name="T44" fmla="*/ 14 w 22"/>
                  <a:gd name="T45" fmla="*/ 4 h 25"/>
                  <a:gd name="T46" fmla="*/ 14 w 22"/>
                  <a:gd name="T47" fmla="*/ 6 h 25"/>
                  <a:gd name="T48" fmla="*/ 12 w 22"/>
                  <a:gd name="T49" fmla="*/ 6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2"/>
                  <a:gd name="T76" fmla="*/ 0 h 25"/>
                  <a:gd name="T77" fmla="*/ 22 w 22"/>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2" h="25">
                    <a:moveTo>
                      <a:pt x="12" y="6"/>
                    </a:moveTo>
                    <a:cubicBezTo>
                      <a:pt x="10" y="5"/>
                      <a:pt x="9" y="4"/>
                      <a:pt x="8" y="3"/>
                    </a:cubicBezTo>
                    <a:cubicBezTo>
                      <a:pt x="7" y="2"/>
                      <a:pt x="5" y="1"/>
                      <a:pt x="4" y="1"/>
                    </a:cubicBezTo>
                    <a:cubicBezTo>
                      <a:pt x="2" y="0"/>
                      <a:pt x="2" y="1"/>
                      <a:pt x="1" y="2"/>
                    </a:cubicBezTo>
                    <a:cubicBezTo>
                      <a:pt x="0" y="4"/>
                      <a:pt x="0" y="6"/>
                      <a:pt x="3" y="9"/>
                    </a:cubicBezTo>
                    <a:cubicBezTo>
                      <a:pt x="4" y="11"/>
                      <a:pt x="6" y="12"/>
                      <a:pt x="6" y="11"/>
                    </a:cubicBezTo>
                    <a:cubicBezTo>
                      <a:pt x="7" y="10"/>
                      <a:pt x="6" y="9"/>
                      <a:pt x="6" y="8"/>
                    </a:cubicBezTo>
                    <a:cubicBezTo>
                      <a:pt x="6" y="6"/>
                      <a:pt x="7" y="7"/>
                      <a:pt x="7" y="8"/>
                    </a:cubicBezTo>
                    <a:cubicBezTo>
                      <a:pt x="8" y="9"/>
                      <a:pt x="8" y="10"/>
                      <a:pt x="8" y="11"/>
                    </a:cubicBezTo>
                    <a:cubicBezTo>
                      <a:pt x="9" y="12"/>
                      <a:pt x="10" y="13"/>
                      <a:pt x="10" y="14"/>
                    </a:cubicBezTo>
                    <a:cubicBezTo>
                      <a:pt x="10" y="16"/>
                      <a:pt x="10" y="17"/>
                      <a:pt x="12" y="19"/>
                    </a:cubicBezTo>
                    <a:cubicBezTo>
                      <a:pt x="13" y="20"/>
                      <a:pt x="14" y="21"/>
                      <a:pt x="15" y="23"/>
                    </a:cubicBezTo>
                    <a:cubicBezTo>
                      <a:pt x="16" y="24"/>
                      <a:pt x="17" y="25"/>
                      <a:pt x="17" y="24"/>
                    </a:cubicBezTo>
                    <a:cubicBezTo>
                      <a:pt x="17" y="24"/>
                      <a:pt x="17" y="23"/>
                      <a:pt x="17" y="23"/>
                    </a:cubicBezTo>
                    <a:cubicBezTo>
                      <a:pt x="17" y="23"/>
                      <a:pt x="17" y="23"/>
                      <a:pt x="17" y="23"/>
                    </a:cubicBezTo>
                    <a:cubicBezTo>
                      <a:pt x="18" y="22"/>
                      <a:pt x="17" y="20"/>
                      <a:pt x="16" y="19"/>
                    </a:cubicBezTo>
                    <a:cubicBezTo>
                      <a:pt x="15" y="17"/>
                      <a:pt x="16" y="17"/>
                      <a:pt x="17" y="18"/>
                    </a:cubicBezTo>
                    <a:cubicBezTo>
                      <a:pt x="19" y="19"/>
                      <a:pt x="20" y="21"/>
                      <a:pt x="19" y="18"/>
                    </a:cubicBezTo>
                    <a:cubicBezTo>
                      <a:pt x="18" y="16"/>
                      <a:pt x="18" y="15"/>
                      <a:pt x="19" y="16"/>
                    </a:cubicBezTo>
                    <a:cubicBezTo>
                      <a:pt x="20" y="16"/>
                      <a:pt x="22" y="15"/>
                      <a:pt x="20" y="13"/>
                    </a:cubicBezTo>
                    <a:cubicBezTo>
                      <a:pt x="20" y="11"/>
                      <a:pt x="18" y="11"/>
                      <a:pt x="18" y="9"/>
                    </a:cubicBezTo>
                    <a:cubicBezTo>
                      <a:pt x="17" y="8"/>
                      <a:pt x="17" y="7"/>
                      <a:pt x="17" y="6"/>
                    </a:cubicBezTo>
                    <a:cubicBezTo>
                      <a:pt x="16" y="5"/>
                      <a:pt x="14" y="3"/>
                      <a:pt x="14" y="4"/>
                    </a:cubicBezTo>
                    <a:cubicBezTo>
                      <a:pt x="13" y="4"/>
                      <a:pt x="14" y="5"/>
                      <a:pt x="14" y="6"/>
                    </a:cubicBezTo>
                    <a:cubicBezTo>
                      <a:pt x="14" y="7"/>
                      <a:pt x="12" y="6"/>
                      <a:pt x="12"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6" name="Freeform 123"/>
              <p:cNvSpPr>
                <a:spLocks noChangeArrowheads="1"/>
              </p:cNvSpPr>
              <p:nvPr/>
            </p:nvSpPr>
            <p:spPr bwMode="auto">
              <a:xfrm>
                <a:off x="987425" y="301625"/>
                <a:ext cx="1588" cy="3175"/>
              </a:xfrm>
              <a:custGeom>
                <a:avLst/>
                <a:gdLst>
                  <a:gd name="T0" fmla="*/ 2 w 2"/>
                  <a:gd name="T1" fmla="*/ 4 h 4"/>
                  <a:gd name="T2" fmla="*/ 2 w 2"/>
                  <a:gd name="T3" fmla="*/ 2 h 4"/>
                  <a:gd name="T4" fmla="*/ 0 w 2"/>
                  <a:gd name="T5" fmla="*/ 1 h 4"/>
                  <a:gd name="T6" fmla="*/ 1 w 2"/>
                  <a:gd name="T7" fmla="*/ 3 h 4"/>
                  <a:gd name="T8" fmla="*/ 2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4"/>
                    </a:moveTo>
                    <a:cubicBezTo>
                      <a:pt x="2" y="4"/>
                      <a:pt x="2" y="2"/>
                      <a:pt x="2" y="2"/>
                    </a:cubicBezTo>
                    <a:cubicBezTo>
                      <a:pt x="1" y="1"/>
                      <a:pt x="1" y="1"/>
                      <a:pt x="0" y="1"/>
                    </a:cubicBezTo>
                    <a:cubicBezTo>
                      <a:pt x="0" y="0"/>
                      <a:pt x="0" y="2"/>
                      <a:pt x="1" y="3"/>
                    </a:cubicBezTo>
                    <a:cubicBezTo>
                      <a:pt x="1" y="3"/>
                      <a:pt x="2" y="4"/>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7" name="Freeform 124"/>
              <p:cNvSpPr>
                <a:spLocks noChangeArrowheads="1"/>
              </p:cNvSpPr>
              <p:nvPr/>
            </p:nvSpPr>
            <p:spPr bwMode="auto">
              <a:xfrm>
                <a:off x="1022350" y="385763"/>
                <a:ext cx="20638" cy="76200"/>
              </a:xfrm>
              <a:custGeom>
                <a:avLst/>
                <a:gdLst>
                  <a:gd name="T0" fmla="*/ 2 w 27"/>
                  <a:gd name="T1" fmla="*/ 30 h 100"/>
                  <a:gd name="T2" fmla="*/ 3 w 27"/>
                  <a:gd name="T3" fmla="*/ 36 h 100"/>
                  <a:gd name="T4" fmla="*/ 2 w 27"/>
                  <a:gd name="T5" fmla="*/ 44 h 100"/>
                  <a:gd name="T6" fmla="*/ 3 w 27"/>
                  <a:gd name="T7" fmla="*/ 53 h 100"/>
                  <a:gd name="T8" fmla="*/ 2 w 27"/>
                  <a:gd name="T9" fmla="*/ 60 h 100"/>
                  <a:gd name="T10" fmla="*/ 1 w 27"/>
                  <a:gd name="T11" fmla="*/ 63 h 100"/>
                  <a:gd name="T12" fmla="*/ 2 w 27"/>
                  <a:gd name="T13" fmla="*/ 68 h 100"/>
                  <a:gd name="T14" fmla="*/ 1 w 27"/>
                  <a:gd name="T15" fmla="*/ 79 h 100"/>
                  <a:gd name="T16" fmla="*/ 9 w 27"/>
                  <a:gd name="T17" fmla="*/ 90 h 100"/>
                  <a:gd name="T18" fmla="*/ 11 w 27"/>
                  <a:gd name="T19" fmla="*/ 96 h 100"/>
                  <a:gd name="T20" fmla="*/ 14 w 27"/>
                  <a:gd name="T21" fmla="*/ 98 h 100"/>
                  <a:gd name="T22" fmla="*/ 18 w 27"/>
                  <a:gd name="T23" fmla="*/ 99 h 100"/>
                  <a:gd name="T24" fmla="*/ 14 w 27"/>
                  <a:gd name="T25" fmla="*/ 91 h 100"/>
                  <a:gd name="T26" fmla="*/ 9 w 27"/>
                  <a:gd name="T27" fmla="*/ 76 h 100"/>
                  <a:gd name="T28" fmla="*/ 9 w 27"/>
                  <a:gd name="T29" fmla="*/ 59 h 100"/>
                  <a:gd name="T30" fmla="*/ 10 w 27"/>
                  <a:gd name="T31" fmla="*/ 56 h 100"/>
                  <a:gd name="T32" fmla="*/ 9 w 27"/>
                  <a:gd name="T33" fmla="*/ 51 h 100"/>
                  <a:gd name="T34" fmla="*/ 9 w 27"/>
                  <a:gd name="T35" fmla="*/ 49 h 100"/>
                  <a:gd name="T36" fmla="*/ 8 w 27"/>
                  <a:gd name="T37" fmla="*/ 43 h 100"/>
                  <a:gd name="T38" fmla="*/ 11 w 27"/>
                  <a:gd name="T39" fmla="*/ 42 h 100"/>
                  <a:gd name="T40" fmla="*/ 11 w 27"/>
                  <a:gd name="T41" fmla="*/ 38 h 100"/>
                  <a:gd name="T42" fmla="*/ 13 w 27"/>
                  <a:gd name="T43" fmla="*/ 36 h 100"/>
                  <a:gd name="T44" fmla="*/ 15 w 27"/>
                  <a:gd name="T45" fmla="*/ 31 h 100"/>
                  <a:gd name="T46" fmla="*/ 17 w 27"/>
                  <a:gd name="T47" fmla="*/ 25 h 100"/>
                  <a:gd name="T48" fmla="*/ 21 w 27"/>
                  <a:gd name="T49" fmla="*/ 19 h 100"/>
                  <a:gd name="T50" fmla="*/ 25 w 27"/>
                  <a:gd name="T51" fmla="*/ 18 h 100"/>
                  <a:gd name="T52" fmla="*/ 26 w 27"/>
                  <a:gd name="T53" fmla="*/ 6 h 100"/>
                  <a:gd name="T54" fmla="*/ 20 w 27"/>
                  <a:gd name="T55" fmla="*/ 2 h 100"/>
                  <a:gd name="T56" fmla="*/ 18 w 27"/>
                  <a:gd name="T57" fmla="*/ 9 h 100"/>
                  <a:gd name="T58" fmla="*/ 14 w 27"/>
                  <a:gd name="T59" fmla="*/ 10 h 100"/>
                  <a:gd name="T60" fmla="*/ 11 w 27"/>
                  <a:gd name="T61" fmla="*/ 9 h 100"/>
                  <a:gd name="T62" fmla="*/ 8 w 27"/>
                  <a:gd name="T63" fmla="*/ 11 h 100"/>
                  <a:gd name="T64" fmla="*/ 6 w 27"/>
                  <a:gd name="T65" fmla="*/ 14 h 100"/>
                  <a:gd name="T66" fmla="*/ 5 w 27"/>
                  <a:gd name="T67" fmla="*/ 23 h 100"/>
                  <a:gd name="T68" fmla="*/ 2 w 27"/>
                  <a:gd name="T69" fmla="*/ 24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7"/>
                  <a:gd name="T106" fmla="*/ 0 h 100"/>
                  <a:gd name="T107" fmla="*/ 27 w 27"/>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7" h="100">
                    <a:moveTo>
                      <a:pt x="1" y="24"/>
                    </a:moveTo>
                    <a:cubicBezTo>
                      <a:pt x="0" y="24"/>
                      <a:pt x="1" y="29"/>
                      <a:pt x="2" y="30"/>
                    </a:cubicBezTo>
                    <a:cubicBezTo>
                      <a:pt x="2" y="31"/>
                      <a:pt x="3" y="31"/>
                      <a:pt x="3" y="32"/>
                    </a:cubicBezTo>
                    <a:cubicBezTo>
                      <a:pt x="3" y="33"/>
                      <a:pt x="3" y="35"/>
                      <a:pt x="3" y="36"/>
                    </a:cubicBezTo>
                    <a:cubicBezTo>
                      <a:pt x="3" y="37"/>
                      <a:pt x="3" y="38"/>
                      <a:pt x="2" y="39"/>
                    </a:cubicBezTo>
                    <a:cubicBezTo>
                      <a:pt x="2" y="41"/>
                      <a:pt x="2" y="42"/>
                      <a:pt x="2" y="44"/>
                    </a:cubicBezTo>
                    <a:cubicBezTo>
                      <a:pt x="2" y="45"/>
                      <a:pt x="0" y="48"/>
                      <a:pt x="2" y="49"/>
                    </a:cubicBezTo>
                    <a:cubicBezTo>
                      <a:pt x="3" y="50"/>
                      <a:pt x="3" y="52"/>
                      <a:pt x="3" y="53"/>
                    </a:cubicBezTo>
                    <a:cubicBezTo>
                      <a:pt x="3" y="54"/>
                      <a:pt x="3" y="55"/>
                      <a:pt x="2" y="55"/>
                    </a:cubicBezTo>
                    <a:cubicBezTo>
                      <a:pt x="1" y="55"/>
                      <a:pt x="1" y="57"/>
                      <a:pt x="2" y="60"/>
                    </a:cubicBezTo>
                    <a:cubicBezTo>
                      <a:pt x="2" y="61"/>
                      <a:pt x="1" y="61"/>
                      <a:pt x="1" y="60"/>
                    </a:cubicBezTo>
                    <a:cubicBezTo>
                      <a:pt x="0" y="60"/>
                      <a:pt x="1" y="62"/>
                      <a:pt x="1" y="63"/>
                    </a:cubicBezTo>
                    <a:cubicBezTo>
                      <a:pt x="1" y="65"/>
                      <a:pt x="1" y="64"/>
                      <a:pt x="2" y="65"/>
                    </a:cubicBezTo>
                    <a:cubicBezTo>
                      <a:pt x="2" y="66"/>
                      <a:pt x="2" y="67"/>
                      <a:pt x="2" y="68"/>
                    </a:cubicBezTo>
                    <a:cubicBezTo>
                      <a:pt x="2" y="70"/>
                      <a:pt x="3" y="73"/>
                      <a:pt x="1" y="73"/>
                    </a:cubicBezTo>
                    <a:cubicBezTo>
                      <a:pt x="0" y="72"/>
                      <a:pt x="1" y="77"/>
                      <a:pt x="1" y="79"/>
                    </a:cubicBezTo>
                    <a:cubicBezTo>
                      <a:pt x="3" y="83"/>
                      <a:pt x="4" y="82"/>
                      <a:pt x="6" y="83"/>
                    </a:cubicBezTo>
                    <a:cubicBezTo>
                      <a:pt x="6" y="83"/>
                      <a:pt x="9" y="89"/>
                      <a:pt x="9" y="90"/>
                    </a:cubicBezTo>
                    <a:cubicBezTo>
                      <a:pt x="9" y="91"/>
                      <a:pt x="8" y="92"/>
                      <a:pt x="9" y="94"/>
                    </a:cubicBezTo>
                    <a:cubicBezTo>
                      <a:pt x="9" y="95"/>
                      <a:pt x="10" y="95"/>
                      <a:pt x="11" y="96"/>
                    </a:cubicBezTo>
                    <a:cubicBezTo>
                      <a:pt x="12" y="96"/>
                      <a:pt x="12" y="96"/>
                      <a:pt x="13" y="98"/>
                    </a:cubicBezTo>
                    <a:cubicBezTo>
                      <a:pt x="13" y="99"/>
                      <a:pt x="14" y="98"/>
                      <a:pt x="14" y="98"/>
                    </a:cubicBezTo>
                    <a:cubicBezTo>
                      <a:pt x="14" y="97"/>
                      <a:pt x="15" y="96"/>
                      <a:pt x="16" y="97"/>
                    </a:cubicBezTo>
                    <a:cubicBezTo>
                      <a:pt x="16" y="98"/>
                      <a:pt x="17" y="100"/>
                      <a:pt x="18" y="99"/>
                    </a:cubicBezTo>
                    <a:cubicBezTo>
                      <a:pt x="18" y="98"/>
                      <a:pt x="16" y="95"/>
                      <a:pt x="16" y="94"/>
                    </a:cubicBezTo>
                    <a:cubicBezTo>
                      <a:pt x="15" y="93"/>
                      <a:pt x="15" y="93"/>
                      <a:pt x="14" y="91"/>
                    </a:cubicBezTo>
                    <a:cubicBezTo>
                      <a:pt x="14" y="89"/>
                      <a:pt x="13" y="88"/>
                      <a:pt x="12" y="87"/>
                    </a:cubicBezTo>
                    <a:cubicBezTo>
                      <a:pt x="11" y="84"/>
                      <a:pt x="10" y="79"/>
                      <a:pt x="9" y="76"/>
                    </a:cubicBezTo>
                    <a:cubicBezTo>
                      <a:pt x="9" y="72"/>
                      <a:pt x="8" y="69"/>
                      <a:pt x="9" y="66"/>
                    </a:cubicBezTo>
                    <a:cubicBezTo>
                      <a:pt x="9" y="64"/>
                      <a:pt x="8" y="59"/>
                      <a:pt x="9" y="59"/>
                    </a:cubicBezTo>
                    <a:cubicBezTo>
                      <a:pt x="10" y="59"/>
                      <a:pt x="9" y="58"/>
                      <a:pt x="9" y="56"/>
                    </a:cubicBezTo>
                    <a:cubicBezTo>
                      <a:pt x="9" y="56"/>
                      <a:pt x="10" y="56"/>
                      <a:pt x="10" y="56"/>
                    </a:cubicBezTo>
                    <a:cubicBezTo>
                      <a:pt x="10" y="55"/>
                      <a:pt x="9" y="54"/>
                      <a:pt x="9" y="53"/>
                    </a:cubicBezTo>
                    <a:cubicBezTo>
                      <a:pt x="8" y="53"/>
                      <a:pt x="8" y="51"/>
                      <a:pt x="9" y="51"/>
                    </a:cubicBezTo>
                    <a:cubicBezTo>
                      <a:pt x="9" y="52"/>
                      <a:pt x="10" y="53"/>
                      <a:pt x="10" y="52"/>
                    </a:cubicBezTo>
                    <a:cubicBezTo>
                      <a:pt x="10" y="52"/>
                      <a:pt x="9" y="49"/>
                      <a:pt x="9" y="49"/>
                    </a:cubicBezTo>
                    <a:cubicBezTo>
                      <a:pt x="11" y="49"/>
                      <a:pt x="9" y="46"/>
                      <a:pt x="8" y="45"/>
                    </a:cubicBezTo>
                    <a:cubicBezTo>
                      <a:pt x="7" y="44"/>
                      <a:pt x="7" y="42"/>
                      <a:pt x="8" y="43"/>
                    </a:cubicBezTo>
                    <a:cubicBezTo>
                      <a:pt x="9" y="43"/>
                      <a:pt x="10" y="45"/>
                      <a:pt x="11" y="46"/>
                    </a:cubicBezTo>
                    <a:cubicBezTo>
                      <a:pt x="11" y="46"/>
                      <a:pt x="11" y="43"/>
                      <a:pt x="11" y="42"/>
                    </a:cubicBezTo>
                    <a:cubicBezTo>
                      <a:pt x="10" y="41"/>
                      <a:pt x="11" y="41"/>
                      <a:pt x="11" y="41"/>
                    </a:cubicBezTo>
                    <a:cubicBezTo>
                      <a:pt x="12" y="40"/>
                      <a:pt x="11" y="39"/>
                      <a:pt x="11" y="38"/>
                    </a:cubicBezTo>
                    <a:cubicBezTo>
                      <a:pt x="11" y="37"/>
                      <a:pt x="11" y="37"/>
                      <a:pt x="12" y="37"/>
                    </a:cubicBezTo>
                    <a:cubicBezTo>
                      <a:pt x="13" y="38"/>
                      <a:pt x="13" y="38"/>
                      <a:pt x="13" y="36"/>
                    </a:cubicBezTo>
                    <a:cubicBezTo>
                      <a:pt x="13" y="35"/>
                      <a:pt x="13" y="33"/>
                      <a:pt x="13" y="33"/>
                    </a:cubicBezTo>
                    <a:cubicBezTo>
                      <a:pt x="14" y="32"/>
                      <a:pt x="15" y="32"/>
                      <a:pt x="15" y="31"/>
                    </a:cubicBezTo>
                    <a:cubicBezTo>
                      <a:pt x="15" y="30"/>
                      <a:pt x="15" y="28"/>
                      <a:pt x="15" y="27"/>
                    </a:cubicBezTo>
                    <a:cubicBezTo>
                      <a:pt x="16" y="27"/>
                      <a:pt x="17" y="26"/>
                      <a:pt x="17" y="25"/>
                    </a:cubicBezTo>
                    <a:cubicBezTo>
                      <a:pt x="18" y="24"/>
                      <a:pt x="18" y="21"/>
                      <a:pt x="19" y="22"/>
                    </a:cubicBezTo>
                    <a:cubicBezTo>
                      <a:pt x="20" y="22"/>
                      <a:pt x="21" y="20"/>
                      <a:pt x="21" y="19"/>
                    </a:cubicBezTo>
                    <a:cubicBezTo>
                      <a:pt x="22" y="18"/>
                      <a:pt x="22" y="18"/>
                      <a:pt x="23" y="18"/>
                    </a:cubicBezTo>
                    <a:cubicBezTo>
                      <a:pt x="23" y="18"/>
                      <a:pt x="24" y="19"/>
                      <a:pt x="25" y="18"/>
                    </a:cubicBezTo>
                    <a:cubicBezTo>
                      <a:pt x="26" y="17"/>
                      <a:pt x="26" y="16"/>
                      <a:pt x="27" y="13"/>
                    </a:cubicBezTo>
                    <a:cubicBezTo>
                      <a:pt x="27" y="11"/>
                      <a:pt x="27" y="9"/>
                      <a:pt x="26" y="6"/>
                    </a:cubicBezTo>
                    <a:cubicBezTo>
                      <a:pt x="26" y="4"/>
                      <a:pt x="25" y="2"/>
                      <a:pt x="23" y="1"/>
                    </a:cubicBezTo>
                    <a:cubicBezTo>
                      <a:pt x="22" y="0"/>
                      <a:pt x="21" y="2"/>
                      <a:pt x="20" y="2"/>
                    </a:cubicBezTo>
                    <a:cubicBezTo>
                      <a:pt x="19" y="3"/>
                      <a:pt x="19" y="4"/>
                      <a:pt x="19" y="6"/>
                    </a:cubicBezTo>
                    <a:cubicBezTo>
                      <a:pt x="20" y="8"/>
                      <a:pt x="19" y="8"/>
                      <a:pt x="18" y="9"/>
                    </a:cubicBezTo>
                    <a:cubicBezTo>
                      <a:pt x="18" y="9"/>
                      <a:pt x="17" y="10"/>
                      <a:pt x="17" y="10"/>
                    </a:cubicBezTo>
                    <a:cubicBezTo>
                      <a:pt x="16" y="11"/>
                      <a:pt x="15" y="10"/>
                      <a:pt x="14" y="10"/>
                    </a:cubicBezTo>
                    <a:cubicBezTo>
                      <a:pt x="14" y="10"/>
                      <a:pt x="14" y="11"/>
                      <a:pt x="13" y="11"/>
                    </a:cubicBezTo>
                    <a:cubicBezTo>
                      <a:pt x="12" y="10"/>
                      <a:pt x="12" y="9"/>
                      <a:pt x="11" y="9"/>
                    </a:cubicBezTo>
                    <a:cubicBezTo>
                      <a:pt x="9" y="8"/>
                      <a:pt x="10" y="10"/>
                      <a:pt x="10" y="12"/>
                    </a:cubicBezTo>
                    <a:cubicBezTo>
                      <a:pt x="10" y="15"/>
                      <a:pt x="9" y="11"/>
                      <a:pt x="8" y="11"/>
                    </a:cubicBezTo>
                    <a:cubicBezTo>
                      <a:pt x="8" y="11"/>
                      <a:pt x="8" y="13"/>
                      <a:pt x="8" y="13"/>
                    </a:cubicBezTo>
                    <a:cubicBezTo>
                      <a:pt x="8" y="14"/>
                      <a:pt x="7" y="13"/>
                      <a:pt x="6" y="14"/>
                    </a:cubicBezTo>
                    <a:cubicBezTo>
                      <a:pt x="5" y="15"/>
                      <a:pt x="7" y="19"/>
                      <a:pt x="5" y="18"/>
                    </a:cubicBezTo>
                    <a:cubicBezTo>
                      <a:pt x="3" y="17"/>
                      <a:pt x="6" y="22"/>
                      <a:pt x="5" y="23"/>
                    </a:cubicBezTo>
                    <a:cubicBezTo>
                      <a:pt x="4" y="24"/>
                      <a:pt x="4" y="23"/>
                      <a:pt x="3" y="22"/>
                    </a:cubicBezTo>
                    <a:cubicBezTo>
                      <a:pt x="2" y="22"/>
                      <a:pt x="2" y="24"/>
                      <a:pt x="2" y="24"/>
                    </a:cubicBezTo>
                    <a:cubicBezTo>
                      <a:pt x="2" y="25"/>
                      <a:pt x="1" y="24"/>
                      <a:pt x="1" y="2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8" name="Freeform 125"/>
              <p:cNvSpPr>
                <a:spLocks noChangeArrowheads="1"/>
              </p:cNvSpPr>
              <p:nvPr/>
            </p:nvSpPr>
            <p:spPr bwMode="auto">
              <a:xfrm>
                <a:off x="1068388" y="442913"/>
                <a:ext cx="3175" cy="6350"/>
              </a:xfrm>
              <a:custGeom>
                <a:avLst/>
                <a:gdLst>
                  <a:gd name="T0" fmla="*/ 3 w 5"/>
                  <a:gd name="T1" fmla="*/ 7 h 8"/>
                  <a:gd name="T2" fmla="*/ 2 w 5"/>
                  <a:gd name="T3" fmla="*/ 1 h 8"/>
                  <a:gd name="T4" fmla="*/ 3 w 5"/>
                  <a:gd name="T5" fmla="*/ 7 h 8"/>
                  <a:gd name="T6" fmla="*/ 0 60000 65536"/>
                  <a:gd name="T7" fmla="*/ 0 60000 65536"/>
                  <a:gd name="T8" fmla="*/ 0 60000 65536"/>
                  <a:gd name="T9" fmla="*/ 0 w 5"/>
                  <a:gd name="T10" fmla="*/ 0 h 8"/>
                  <a:gd name="T11" fmla="*/ 5 w 5"/>
                  <a:gd name="T12" fmla="*/ 8 h 8"/>
                </a:gdLst>
                <a:ahLst/>
                <a:cxnLst>
                  <a:cxn ang="T6">
                    <a:pos x="T0" y="T1"/>
                  </a:cxn>
                  <a:cxn ang="T7">
                    <a:pos x="T2" y="T3"/>
                  </a:cxn>
                  <a:cxn ang="T8">
                    <a:pos x="T4" y="T5"/>
                  </a:cxn>
                </a:cxnLst>
                <a:rect l="T9" t="T10" r="T11" b="T12"/>
                <a:pathLst>
                  <a:path w="5" h="8">
                    <a:moveTo>
                      <a:pt x="3" y="7"/>
                    </a:moveTo>
                    <a:cubicBezTo>
                      <a:pt x="4" y="8"/>
                      <a:pt x="5" y="0"/>
                      <a:pt x="2" y="1"/>
                    </a:cubicBezTo>
                    <a:cubicBezTo>
                      <a:pt x="0" y="1"/>
                      <a:pt x="1" y="6"/>
                      <a:pt x="3"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19" name="Freeform 126"/>
              <p:cNvSpPr>
                <a:spLocks noChangeArrowheads="1"/>
              </p:cNvSpPr>
              <p:nvPr/>
            </p:nvSpPr>
            <p:spPr bwMode="auto">
              <a:xfrm>
                <a:off x="1046163" y="328613"/>
                <a:ext cx="3175" cy="6350"/>
              </a:xfrm>
              <a:custGeom>
                <a:avLst/>
                <a:gdLst>
                  <a:gd name="T0" fmla="*/ 3 w 4"/>
                  <a:gd name="T1" fmla="*/ 5 h 8"/>
                  <a:gd name="T2" fmla="*/ 1 w 4"/>
                  <a:gd name="T3" fmla="*/ 2 h 8"/>
                  <a:gd name="T4" fmla="*/ 0 w 4"/>
                  <a:gd name="T5" fmla="*/ 5 h 8"/>
                  <a:gd name="T6" fmla="*/ 3 w 4"/>
                  <a:gd name="T7" fmla="*/ 7 h 8"/>
                  <a:gd name="T8" fmla="*/ 3 w 4"/>
                  <a:gd name="T9" fmla="*/ 5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5"/>
                    </a:moveTo>
                    <a:cubicBezTo>
                      <a:pt x="3" y="4"/>
                      <a:pt x="1" y="0"/>
                      <a:pt x="1" y="2"/>
                    </a:cubicBezTo>
                    <a:cubicBezTo>
                      <a:pt x="0" y="2"/>
                      <a:pt x="0" y="3"/>
                      <a:pt x="0" y="5"/>
                    </a:cubicBezTo>
                    <a:cubicBezTo>
                      <a:pt x="1" y="6"/>
                      <a:pt x="2" y="6"/>
                      <a:pt x="3" y="7"/>
                    </a:cubicBezTo>
                    <a:cubicBezTo>
                      <a:pt x="4" y="8"/>
                      <a:pt x="4" y="6"/>
                      <a:pt x="3"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0" name="Freeform 127"/>
              <p:cNvSpPr>
                <a:spLocks noChangeArrowheads="1"/>
              </p:cNvSpPr>
              <p:nvPr/>
            </p:nvSpPr>
            <p:spPr bwMode="auto">
              <a:xfrm>
                <a:off x="1046163" y="350838"/>
                <a:ext cx="3175" cy="4763"/>
              </a:xfrm>
              <a:custGeom>
                <a:avLst/>
                <a:gdLst>
                  <a:gd name="T0" fmla="*/ 1 w 4"/>
                  <a:gd name="T1" fmla="*/ 2 h 6"/>
                  <a:gd name="T2" fmla="*/ 3 w 4"/>
                  <a:gd name="T3" fmla="*/ 5 h 6"/>
                  <a:gd name="T4" fmla="*/ 3 w 4"/>
                  <a:gd name="T5" fmla="*/ 4 h 6"/>
                  <a:gd name="T6" fmla="*/ 1 w 4"/>
                  <a:gd name="T7" fmla="*/ 1 h 6"/>
                  <a:gd name="T8" fmla="*/ 1 w 4"/>
                  <a:gd name="T9" fmla="*/ 2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1" y="2"/>
                    </a:moveTo>
                    <a:cubicBezTo>
                      <a:pt x="2" y="3"/>
                      <a:pt x="2" y="4"/>
                      <a:pt x="3" y="5"/>
                    </a:cubicBezTo>
                    <a:cubicBezTo>
                      <a:pt x="4" y="6"/>
                      <a:pt x="4" y="4"/>
                      <a:pt x="3" y="4"/>
                    </a:cubicBezTo>
                    <a:cubicBezTo>
                      <a:pt x="3" y="2"/>
                      <a:pt x="2" y="2"/>
                      <a:pt x="1" y="1"/>
                    </a:cubicBezTo>
                    <a:cubicBezTo>
                      <a:pt x="0" y="0"/>
                      <a:pt x="0" y="1"/>
                      <a:pt x="1"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1" name="Freeform 128"/>
              <p:cNvSpPr>
                <a:spLocks noChangeArrowheads="1"/>
              </p:cNvSpPr>
              <p:nvPr/>
            </p:nvSpPr>
            <p:spPr bwMode="auto">
              <a:xfrm>
                <a:off x="1054100" y="434975"/>
                <a:ext cx="1588" cy="4763"/>
              </a:xfrm>
              <a:custGeom>
                <a:avLst/>
                <a:gdLst>
                  <a:gd name="T0" fmla="*/ 4 w 4"/>
                  <a:gd name="T1" fmla="*/ 7 h 7"/>
                  <a:gd name="T2" fmla="*/ 2 w 4"/>
                  <a:gd name="T3" fmla="*/ 2 h 7"/>
                  <a:gd name="T4" fmla="*/ 1 w 4"/>
                  <a:gd name="T5" fmla="*/ 2 h 7"/>
                  <a:gd name="T6" fmla="*/ 2 w 4"/>
                  <a:gd name="T7" fmla="*/ 6 h 7"/>
                  <a:gd name="T8" fmla="*/ 4 w 4"/>
                  <a:gd name="T9" fmla="*/ 7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7"/>
                    </a:moveTo>
                    <a:cubicBezTo>
                      <a:pt x="4" y="6"/>
                      <a:pt x="3" y="3"/>
                      <a:pt x="2" y="2"/>
                    </a:cubicBezTo>
                    <a:cubicBezTo>
                      <a:pt x="2" y="0"/>
                      <a:pt x="1" y="0"/>
                      <a:pt x="1" y="2"/>
                    </a:cubicBezTo>
                    <a:cubicBezTo>
                      <a:pt x="1" y="3"/>
                      <a:pt x="0" y="5"/>
                      <a:pt x="2" y="6"/>
                    </a:cubicBezTo>
                    <a:cubicBezTo>
                      <a:pt x="2" y="7"/>
                      <a:pt x="4" y="7"/>
                      <a:pt x="4"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2" name="Freeform 129"/>
              <p:cNvSpPr>
                <a:spLocks noChangeArrowheads="1"/>
              </p:cNvSpPr>
              <p:nvPr/>
            </p:nvSpPr>
            <p:spPr bwMode="auto">
              <a:xfrm>
                <a:off x="1069975" y="415925"/>
                <a:ext cx="1588" cy="4763"/>
              </a:xfrm>
              <a:custGeom>
                <a:avLst/>
                <a:gdLst>
                  <a:gd name="T0" fmla="*/ 1 w 3"/>
                  <a:gd name="T1" fmla="*/ 0 h 7"/>
                  <a:gd name="T2" fmla="*/ 0 w 3"/>
                  <a:gd name="T3" fmla="*/ 1 h 7"/>
                  <a:gd name="T4" fmla="*/ 1 w 3"/>
                  <a:gd name="T5" fmla="*/ 5 h 7"/>
                  <a:gd name="T6" fmla="*/ 1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1" y="0"/>
                    </a:moveTo>
                    <a:cubicBezTo>
                      <a:pt x="1" y="0"/>
                      <a:pt x="0" y="0"/>
                      <a:pt x="0" y="1"/>
                    </a:cubicBezTo>
                    <a:cubicBezTo>
                      <a:pt x="0" y="2"/>
                      <a:pt x="0" y="4"/>
                      <a:pt x="1" y="5"/>
                    </a:cubicBezTo>
                    <a:cubicBezTo>
                      <a:pt x="3" y="7"/>
                      <a:pt x="2" y="2"/>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3" name="Freeform 130"/>
              <p:cNvSpPr>
                <a:spLocks noChangeArrowheads="1"/>
              </p:cNvSpPr>
              <p:nvPr/>
            </p:nvSpPr>
            <p:spPr bwMode="auto">
              <a:xfrm>
                <a:off x="1079500" y="395288"/>
                <a:ext cx="1" cy="3175"/>
              </a:xfrm>
              <a:custGeom>
                <a:avLst/>
                <a:gdLst>
                  <a:gd name="T0" fmla="*/ 1 w 1"/>
                  <a:gd name="T1" fmla="*/ 3 h 3"/>
                  <a:gd name="T2" fmla="*/ 0 w 1"/>
                  <a:gd name="T3" fmla="*/ 0 h 3"/>
                  <a:gd name="T4" fmla="*/ 1 w 1"/>
                  <a:gd name="T5" fmla="*/ 3 h 3"/>
                  <a:gd name="T6" fmla="*/ 0 60000 65536"/>
                  <a:gd name="T7" fmla="*/ 0 60000 65536"/>
                  <a:gd name="T8" fmla="*/ 0 60000 65536"/>
                  <a:gd name="T9" fmla="*/ 0 w 1"/>
                  <a:gd name="T10" fmla="*/ 0 h 3"/>
                  <a:gd name="T11" fmla="*/ 1 w 1"/>
                  <a:gd name="T12" fmla="*/ 3 h 3"/>
                </a:gdLst>
                <a:ahLst/>
                <a:cxnLst>
                  <a:cxn ang="T6">
                    <a:pos x="T0" y="T1"/>
                  </a:cxn>
                  <a:cxn ang="T7">
                    <a:pos x="T2" y="T3"/>
                  </a:cxn>
                  <a:cxn ang="T8">
                    <a:pos x="T4" y="T5"/>
                  </a:cxn>
                </a:cxnLst>
                <a:rect l="T9" t="T10" r="T11" b="T12"/>
                <a:pathLst>
                  <a:path w="1" h="3">
                    <a:moveTo>
                      <a:pt x="1" y="3"/>
                    </a:moveTo>
                    <a:cubicBezTo>
                      <a:pt x="0" y="2"/>
                      <a:pt x="0" y="1"/>
                      <a:pt x="0" y="0"/>
                    </a:cubicBezTo>
                    <a:cubicBezTo>
                      <a:pt x="0" y="1"/>
                      <a:pt x="0" y="2"/>
                      <a:pt x="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4" name="Freeform 131"/>
              <p:cNvSpPr>
                <a:spLocks noChangeArrowheads="1"/>
              </p:cNvSpPr>
              <p:nvPr/>
            </p:nvSpPr>
            <p:spPr bwMode="auto">
              <a:xfrm>
                <a:off x="1006475" y="300038"/>
                <a:ext cx="1588" cy="3175"/>
              </a:xfrm>
              <a:custGeom>
                <a:avLst/>
                <a:gdLst>
                  <a:gd name="T0" fmla="*/ 2 w 3"/>
                  <a:gd name="T1" fmla="*/ 3 h 4"/>
                  <a:gd name="T2" fmla="*/ 3 w 3"/>
                  <a:gd name="T3" fmla="*/ 2 h 4"/>
                  <a:gd name="T4" fmla="*/ 1 w 3"/>
                  <a:gd name="T5" fmla="*/ 1 h 4"/>
                  <a:gd name="T6" fmla="*/ 2 w 3"/>
                  <a:gd name="T7" fmla="*/ 3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2" y="3"/>
                    </a:moveTo>
                    <a:cubicBezTo>
                      <a:pt x="3" y="4"/>
                      <a:pt x="3" y="3"/>
                      <a:pt x="3" y="2"/>
                    </a:cubicBezTo>
                    <a:cubicBezTo>
                      <a:pt x="2" y="2"/>
                      <a:pt x="1" y="1"/>
                      <a:pt x="1" y="1"/>
                    </a:cubicBezTo>
                    <a:cubicBezTo>
                      <a:pt x="0" y="0"/>
                      <a:pt x="2" y="3"/>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5" name="Freeform 132"/>
              <p:cNvSpPr>
                <a:spLocks noChangeArrowheads="1"/>
              </p:cNvSpPr>
              <p:nvPr/>
            </p:nvSpPr>
            <p:spPr bwMode="auto">
              <a:xfrm>
                <a:off x="1004888" y="306388"/>
                <a:ext cx="1588" cy="3175"/>
              </a:xfrm>
              <a:custGeom>
                <a:avLst/>
                <a:gdLst>
                  <a:gd name="T0" fmla="*/ 1 w 3"/>
                  <a:gd name="T1" fmla="*/ 0 h 3"/>
                  <a:gd name="T2" fmla="*/ 2 w 3"/>
                  <a:gd name="T3" fmla="*/ 2 h 3"/>
                  <a:gd name="T4" fmla="*/ 3 w 3"/>
                  <a:gd name="T5" fmla="*/ 1 h 3"/>
                  <a:gd name="T6" fmla="*/ 1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1" y="0"/>
                    </a:moveTo>
                    <a:cubicBezTo>
                      <a:pt x="0" y="0"/>
                      <a:pt x="1" y="2"/>
                      <a:pt x="2" y="2"/>
                    </a:cubicBezTo>
                    <a:cubicBezTo>
                      <a:pt x="2" y="3"/>
                      <a:pt x="3" y="3"/>
                      <a:pt x="3" y="1"/>
                    </a:cubicBezTo>
                    <a:cubicBezTo>
                      <a:pt x="2" y="1"/>
                      <a:pt x="1"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6" name="Freeform 133"/>
              <p:cNvSpPr>
                <a:spLocks noChangeArrowheads="1"/>
              </p:cNvSpPr>
              <p:nvPr/>
            </p:nvSpPr>
            <p:spPr bwMode="auto">
              <a:xfrm>
                <a:off x="1022350" y="466725"/>
                <a:ext cx="4763" cy="11113"/>
              </a:xfrm>
              <a:custGeom>
                <a:avLst/>
                <a:gdLst>
                  <a:gd name="T0" fmla="*/ 0 w 6"/>
                  <a:gd name="T1" fmla="*/ 2 h 15"/>
                  <a:gd name="T2" fmla="*/ 0 w 6"/>
                  <a:gd name="T3" fmla="*/ 10 h 15"/>
                  <a:gd name="T4" fmla="*/ 3 w 6"/>
                  <a:gd name="T5" fmla="*/ 13 h 15"/>
                  <a:gd name="T6" fmla="*/ 5 w 6"/>
                  <a:gd name="T7" fmla="*/ 11 h 15"/>
                  <a:gd name="T8" fmla="*/ 5 w 6"/>
                  <a:gd name="T9" fmla="*/ 7 h 15"/>
                  <a:gd name="T10" fmla="*/ 5 w 6"/>
                  <a:gd name="T11" fmla="*/ 7 h 15"/>
                  <a:gd name="T12" fmla="*/ 0 w 6"/>
                  <a:gd name="T13" fmla="*/ 2 h 15"/>
                  <a:gd name="T14" fmla="*/ 0 60000 65536"/>
                  <a:gd name="T15" fmla="*/ 0 60000 65536"/>
                  <a:gd name="T16" fmla="*/ 0 60000 65536"/>
                  <a:gd name="T17" fmla="*/ 0 60000 65536"/>
                  <a:gd name="T18" fmla="*/ 0 60000 65536"/>
                  <a:gd name="T19" fmla="*/ 0 60000 65536"/>
                  <a:gd name="T20" fmla="*/ 0 60000 65536"/>
                  <a:gd name="T21" fmla="*/ 0 w 6"/>
                  <a:gd name="T22" fmla="*/ 0 h 15"/>
                  <a:gd name="T23" fmla="*/ 6 w 6"/>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15">
                    <a:moveTo>
                      <a:pt x="0" y="2"/>
                    </a:moveTo>
                    <a:cubicBezTo>
                      <a:pt x="0" y="4"/>
                      <a:pt x="0" y="7"/>
                      <a:pt x="0" y="10"/>
                    </a:cubicBezTo>
                    <a:cubicBezTo>
                      <a:pt x="1" y="14"/>
                      <a:pt x="3" y="15"/>
                      <a:pt x="3" y="13"/>
                    </a:cubicBezTo>
                    <a:cubicBezTo>
                      <a:pt x="4" y="12"/>
                      <a:pt x="4" y="12"/>
                      <a:pt x="5" y="11"/>
                    </a:cubicBezTo>
                    <a:cubicBezTo>
                      <a:pt x="6" y="9"/>
                      <a:pt x="5" y="9"/>
                      <a:pt x="5" y="7"/>
                    </a:cubicBezTo>
                    <a:cubicBezTo>
                      <a:pt x="5" y="7"/>
                      <a:pt x="5" y="7"/>
                      <a:pt x="5" y="7"/>
                    </a:cubicBezTo>
                    <a:cubicBezTo>
                      <a:pt x="4" y="6"/>
                      <a:pt x="1"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7" name="Freeform 134"/>
              <p:cNvSpPr>
                <a:spLocks noChangeArrowheads="1"/>
              </p:cNvSpPr>
              <p:nvPr/>
            </p:nvSpPr>
            <p:spPr bwMode="auto">
              <a:xfrm>
                <a:off x="1003300" y="306388"/>
                <a:ext cx="3175" cy="3175"/>
              </a:xfrm>
              <a:custGeom>
                <a:avLst/>
                <a:gdLst>
                  <a:gd name="T0" fmla="*/ 1 w 4"/>
                  <a:gd name="T1" fmla="*/ 1 h 4"/>
                  <a:gd name="T2" fmla="*/ 2 w 4"/>
                  <a:gd name="T3" fmla="*/ 4 h 4"/>
                  <a:gd name="T4" fmla="*/ 1 w 4"/>
                  <a:gd name="T5" fmla="*/ 1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1" y="1"/>
                    </a:moveTo>
                    <a:cubicBezTo>
                      <a:pt x="0" y="2"/>
                      <a:pt x="2" y="4"/>
                      <a:pt x="2" y="4"/>
                    </a:cubicBezTo>
                    <a:cubicBezTo>
                      <a:pt x="4" y="3"/>
                      <a:pt x="1" y="0"/>
                      <a:pt x="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8" name="Freeform 135"/>
              <p:cNvSpPr>
                <a:spLocks noChangeArrowheads="1"/>
              </p:cNvSpPr>
              <p:nvPr/>
            </p:nvSpPr>
            <p:spPr bwMode="auto">
              <a:xfrm>
                <a:off x="1006475" y="296863"/>
                <a:ext cx="4763" cy="6350"/>
              </a:xfrm>
              <a:custGeom>
                <a:avLst/>
                <a:gdLst>
                  <a:gd name="T0" fmla="*/ 1 w 6"/>
                  <a:gd name="T1" fmla="*/ 2 h 8"/>
                  <a:gd name="T2" fmla="*/ 5 w 6"/>
                  <a:gd name="T3" fmla="*/ 7 h 8"/>
                  <a:gd name="T4" fmla="*/ 1 w 6"/>
                  <a:gd name="T5" fmla="*/ 2 h 8"/>
                  <a:gd name="T6" fmla="*/ 0 60000 65536"/>
                  <a:gd name="T7" fmla="*/ 0 60000 65536"/>
                  <a:gd name="T8" fmla="*/ 0 60000 65536"/>
                  <a:gd name="T9" fmla="*/ 0 w 6"/>
                  <a:gd name="T10" fmla="*/ 0 h 8"/>
                  <a:gd name="T11" fmla="*/ 6 w 6"/>
                  <a:gd name="T12" fmla="*/ 8 h 8"/>
                </a:gdLst>
                <a:ahLst/>
                <a:cxnLst>
                  <a:cxn ang="T6">
                    <a:pos x="T0" y="T1"/>
                  </a:cxn>
                  <a:cxn ang="T7">
                    <a:pos x="T2" y="T3"/>
                  </a:cxn>
                  <a:cxn ang="T8">
                    <a:pos x="T4" y="T5"/>
                  </a:cxn>
                </a:cxnLst>
                <a:rect l="T9" t="T10" r="T11" b="T12"/>
                <a:pathLst>
                  <a:path w="6" h="8">
                    <a:moveTo>
                      <a:pt x="1" y="2"/>
                    </a:moveTo>
                    <a:cubicBezTo>
                      <a:pt x="1" y="4"/>
                      <a:pt x="6" y="8"/>
                      <a:pt x="5" y="7"/>
                    </a:cubicBezTo>
                    <a:cubicBezTo>
                      <a:pt x="5" y="4"/>
                      <a:pt x="0" y="0"/>
                      <a:pt x="1"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29" name="Freeform 136"/>
              <p:cNvSpPr>
                <a:spLocks noChangeArrowheads="1"/>
              </p:cNvSpPr>
              <p:nvPr/>
            </p:nvSpPr>
            <p:spPr bwMode="auto">
              <a:xfrm>
                <a:off x="993775" y="317500"/>
                <a:ext cx="4763" cy="4763"/>
              </a:xfrm>
              <a:custGeom>
                <a:avLst/>
                <a:gdLst>
                  <a:gd name="T0" fmla="*/ 2 w 5"/>
                  <a:gd name="T1" fmla="*/ 5 h 7"/>
                  <a:gd name="T2" fmla="*/ 5 w 5"/>
                  <a:gd name="T3" fmla="*/ 5 h 7"/>
                  <a:gd name="T4" fmla="*/ 2 w 5"/>
                  <a:gd name="T5" fmla="*/ 2 h 7"/>
                  <a:gd name="T6" fmla="*/ 0 w 5"/>
                  <a:gd name="T7" fmla="*/ 1 h 7"/>
                  <a:gd name="T8" fmla="*/ 2 w 5"/>
                  <a:gd name="T9" fmla="*/ 5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2" y="5"/>
                    </a:moveTo>
                    <a:cubicBezTo>
                      <a:pt x="2" y="5"/>
                      <a:pt x="5" y="7"/>
                      <a:pt x="5" y="5"/>
                    </a:cubicBezTo>
                    <a:cubicBezTo>
                      <a:pt x="5" y="4"/>
                      <a:pt x="3" y="3"/>
                      <a:pt x="2" y="2"/>
                    </a:cubicBezTo>
                    <a:cubicBezTo>
                      <a:pt x="1" y="1"/>
                      <a:pt x="0" y="0"/>
                      <a:pt x="0" y="1"/>
                    </a:cubicBezTo>
                    <a:cubicBezTo>
                      <a:pt x="0" y="2"/>
                      <a:pt x="0" y="4"/>
                      <a:pt x="2"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0" name="Freeform 137"/>
              <p:cNvSpPr>
                <a:spLocks noChangeArrowheads="1"/>
              </p:cNvSpPr>
              <p:nvPr/>
            </p:nvSpPr>
            <p:spPr bwMode="auto">
              <a:xfrm>
                <a:off x="973138" y="566738"/>
                <a:ext cx="3175" cy="11113"/>
              </a:xfrm>
              <a:custGeom>
                <a:avLst/>
                <a:gdLst>
                  <a:gd name="T0" fmla="*/ 3 w 4"/>
                  <a:gd name="T1" fmla="*/ 9 h 15"/>
                  <a:gd name="T2" fmla="*/ 3 w 4"/>
                  <a:gd name="T3" fmla="*/ 3 h 15"/>
                  <a:gd name="T4" fmla="*/ 1 w 4"/>
                  <a:gd name="T5" fmla="*/ 4 h 15"/>
                  <a:gd name="T6" fmla="*/ 1 w 4"/>
                  <a:gd name="T7" fmla="*/ 12 h 15"/>
                  <a:gd name="T8" fmla="*/ 3 w 4"/>
                  <a:gd name="T9" fmla="*/ 9 h 15"/>
                  <a:gd name="T10" fmla="*/ 0 60000 65536"/>
                  <a:gd name="T11" fmla="*/ 0 60000 65536"/>
                  <a:gd name="T12" fmla="*/ 0 60000 65536"/>
                  <a:gd name="T13" fmla="*/ 0 60000 65536"/>
                  <a:gd name="T14" fmla="*/ 0 60000 65536"/>
                  <a:gd name="T15" fmla="*/ 0 w 4"/>
                  <a:gd name="T16" fmla="*/ 0 h 15"/>
                  <a:gd name="T17" fmla="*/ 4 w 4"/>
                  <a:gd name="T18" fmla="*/ 15 h 15"/>
                </a:gdLst>
                <a:ahLst/>
                <a:cxnLst>
                  <a:cxn ang="T10">
                    <a:pos x="T0" y="T1"/>
                  </a:cxn>
                  <a:cxn ang="T11">
                    <a:pos x="T2" y="T3"/>
                  </a:cxn>
                  <a:cxn ang="T12">
                    <a:pos x="T4" y="T5"/>
                  </a:cxn>
                  <a:cxn ang="T13">
                    <a:pos x="T6" y="T7"/>
                  </a:cxn>
                  <a:cxn ang="T14">
                    <a:pos x="T8" y="T9"/>
                  </a:cxn>
                </a:cxnLst>
                <a:rect l="T15" t="T16" r="T17" b="T18"/>
                <a:pathLst>
                  <a:path w="4" h="15">
                    <a:moveTo>
                      <a:pt x="3" y="9"/>
                    </a:moveTo>
                    <a:cubicBezTo>
                      <a:pt x="3" y="7"/>
                      <a:pt x="4" y="5"/>
                      <a:pt x="3" y="3"/>
                    </a:cubicBezTo>
                    <a:cubicBezTo>
                      <a:pt x="2" y="0"/>
                      <a:pt x="1" y="2"/>
                      <a:pt x="1" y="4"/>
                    </a:cubicBezTo>
                    <a:cubicBezTo>
                      <a:pt x="0" y="6"/>
                      <a:pt x="0" y="9"/>
                      <a:pt x="1" y="12"/>
                    </a:cubicBezTo>
                    <a:cubicBezTo>
                      <a:pt x="2" y="15"/>
                      <a:pt x="3" y="10"/>
                      <a:pt x="3"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1" name="Freeform 138"/>
              <p:cNvSpPr>
                <a:spLocks noChangeArrowheads="1"/>
              </p:cNvSpPr>
              <p:nvPr/>
            </p:nvSpPr>
            <p:spPr bwMode="auto">
              <a:xfrm>
                <a:off x="1006475" y="311150"/>
                <a:ext cx="7938" cy="15875"/>
              </a:xfrm>
              <a:custGeom>
                <a:avLst/>
                <a:gdLst>
                  <a:gd name="T0" fmla="*/ 4 w 9"/>
                  <a:gd name="T1" fmla="*/ 6 h 23"/>
                  <a:gd name="T2" fmla="*/ 4 w 9"/>
                  <a:gd name="T3" fmla="*/ 4 h 23"/>
                  <a:gd name="T4" fmla="*/ 2 w 9"/>
                  <a:gd name="T5" fmla="*/ 1 h 23"/>
                  <a:gd name="T6" fmla="*/ 0 w 9"/>
                  <a:gd name="T7" fmla="*/ 5 h 23"/>
                  <a:gd name="T8" fmla="*/ 1 w 9"/>
                  <a:gd name="T9" fmla="*/ 7 h 23"/>
                  <a:gd name="T10" fmla="*/ 1 w 9"/>
                  <a:gd name="T11" fmla="*/ 11 h 23"/>
                  <a:gd name="T12" fmla="*/ 2 w 9"/>
                  <a:gd name="T13" fmla="*/ 15 h 23"/>
                  <a:gd name="T14" fmla="*/ 5 w 9"/>
                  <a:gd name="T15" fmla="*/ 20 h 23"/>
                  <a:gd name="T16" fmla="*/ 8 w 9"/>
                  <a:gd name="T17" fmla="*/ 19 h 23"/>
                  <a:gd name="T18" fmla="*/ 7 w 9"/>
                  <a:gd name="T19" fmla="*/ 15 h 23"/>
                  <a:gd name="T20" fmla="*/ 6 w 9"/>
                  <a:gd name="T21" fmla="*/ 12 h 23"/>
                  <a:gd name="T22" fmla="*/ 7 w 9"/>
                  <a:gd name="T23" fmla="*/ 13 h 23"/>
                  <a:gd name="T24" fmla="*/ 6 w 9"/>
                  <a:gd name="T25" fmla="*/ 8 h 23"/>
                  <a:gd name="T26" fmla="*/ 4 w 9"/>
                  <a:gd name="T27" fmla="*/ 6 h 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
                  <a:gd name="T43" fmla="*/ 0 h 23"/>
                  <a:gd name="T44" fmla="*/ 9 w 9"/>
                  <a:gd name="T45" fmla="*/ 23 h 2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 h="23">
                    <a:moveTo>
                      <a:pt x="4" y="6"/>
                    </a:moveTo>
                    <a:cubicBezTo>
                      <a:pt x="4" y="5"/>
                      <a:pt x="4" y="5"/>
                      <a:pt x="4" y="4"/>
                    </a:cubicBezTo>
                    <a:cubicBezTo>
                      <a:pt x="3" y="3"/>
                      <a:pt x="2" y="0"/>
                      <a:pt x="2" y="1"/>
                    </a:cubicBezTo>
                    <a:cubicBezTo>
                      <a:pt x="1" y="2"/>
                      <a:pt x="0" y="3"/>
                      <a:pt x="0" y="5"/>
                    </a:cubicBezTo>
                    <a:cubicBezTo>
                      <a:pt x="1" y="6"/>
                      <a:pt x="3" y="7"/>
                      <a:pt x="1" y="7"/>
                    </a:cubicBezTo>
                    <a:cubicBezTo>
                      <a:pt x="0" y="8"/>
                      <a:pt x="1" y="9"/>
                      <a:pt x="1" y="11"/>
                    </a:cubicBezTo>
                    <a:cubicBezTo>
                      <a:pt x="1" y="13"/>
                      <a:pt x="1" y="14"/>
                      <a:pt x="2" y="15"/>
                    </a:cubicBezTo>
                    <a:cubicBezTo>
                      <a:pt x="3" y="17"/>
                      <a:pt x="4" y="20"/>
                      <a:pt x="5" y="20"/>
                    </a:cubicBezTo>
                    <a:cubicBezTo>
                      <a:pt x="4" y="16"/>
                      <a:pt x="9" y="23"/>
                      <a:pt x="8" y="19"/>
                    </a:cubicBezTo>
                    <a:cubicBezTo>
                      <a:pt x="8" y="18"/>
                      <a:pt x="7" y="17"/>
                      <a:pt x="7" y="15"/>
                    </a:cubicBezTo>
                    <a:cubicBezTo>
                      <a:pt x="6" y="14"/>
                      <a:pt x="5" y="13"/>
                      <a:pt x="6" y="12"/>
                    </a:cubicBezTo>
                    <a:cubicBezTo>
                      <a:pt x="6" y="12"/>
                      <a:pt x="7" y="13"/>
                      <a:pt x="7" y="13"/>
                    </a:cubicBezTo>
                    <a:cubicBezTo>
                      <a:pt x="9" y="13"/>
                      <a:pt x="6" y="9"/>
                      <a:pt x="6" y="8"/>
                    </a:cubicBezTo>
                    <a:cubicBezTo>
                      <a:pt x="5" y="8"/>
                      <a:pt x="4" y="7"/>
                      <a:pt x="4"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2" name="Freeform 139"/>
              <p:cNvSpPr>
                <a:spLocks noChangeArrowheads="1"/>
              </p:cNvSpPr>
              <p:nvPr/>
            </p:nvSpPr>
            <p:spPr bwMode="auto">
              <a:xfrm>
                <a:off x="319088" y="274638"/>
                <a:ext cx="7938" cy="4763"/>
              </a:xfrm>
              <a:custGeom>
                <a:avLst/>
                <a:gdLst>
                  <a:gd name="T0" fmla="*/ 2 w 10"/>
                  <a:gd name="T1" fmla="*/ 6 h 6"/>
                  <a:gd name="T2" fmla="*/ 9 w 10"/>
                  <a:gd name="T3" fmla="*/ 5 h 6"/>
                  <a:gd name="T4" fmla="*/ 9 w 10"/>
                  <a:gd name="T5" fmla="*/ 2 h 6"/>
                  <a:gd name="T6" fmla="*/ 3 w 10"/>
                  <a:gd name="T7" fmla="*/ 2 h 6"/>
                  <a:gd name="T8" fmla="*/ 2 w 10"/>
                  <a:gd name="T9" fmla="*/ 6 h 6"/>
                  <a:gd name="T10" fmla="*/ 0 60000 65536"/>
                  <a:gd name="T11" fmla="*/ 0 60000 65536"/>
                  <a:gd name="T12" fmla="*/ 0 60000 65536"/>
                  <a:gd name="T13" fmla="*/ 0 60000 65536"/>
                  <a:gd name="T14" fmla="*/ 0 60000 65536"/>
                  <a:gd name="T15" fmla="*/ 0 w 10"/>
                  <a:gd name="T16" fmla="*/ 0 h 6"/>
                  <a:gd name="T17" fmla="*/ 10 w 10"/>
                  <a:gd name="T18" fmla="*/ 6 h 6"/>
                </a:gdLst>
                <a:ahLst/>
                <a:cxnLst>
                  <a:cxn ang="T10">
                    <a:pos x="T0" y="T1"/>
                  </a:cxn>
                  <a:cxn ang="T11">
                    <a:pos x="T2" y="T3"/>
                  </a:cxn>
                  <a:cxn ang="T12">
                    <a:pos x="T4" y="T5"/>
                  </a:cxn>
                  <a:cxn ang="T13">
                    <a:pos x="T6" y="T7"/>
                  </a:cxn>
                  <a:cxn ang="T14">
                    <a:pos x="T8" y="T9"/>
                  </a:cxn>
                </a:cxnLst>
                <a:rect l="T15" t="T16" r="T17" b="T18"/>
                <a:pathLst>
                  <a:path w="10" h="6">
                    <a:moveTo>
                      <a:pt x="2" y="6"/>
                    </a:moveTo>
                    <a:cubicBezTo>
                      <a:pt x="4" y="6"/>
                      <a:pt x="7" y="6"/>
                      <a:pt x="9" y="5"/>
                    </a:cubicBezTo>
                    <a:cubicBezTo>
                      <a:pt x="10" y="5"/>
                      <a:pt x="10" y="2"/>
                      <a:pt x="9" y="2"/>
                    </a:cubicBezTo>
                    <a:cubicBezTo>
                      <a:pt x="9" y="0"/>
                      <a:pt x="5" y="2"/>
                      <a:pt x="3" y="2"/>
                    </a:cubicBezTo>
                    <a:cubicBezTo>
                      <a:pt x="0" y="3"/>
                      <a:pt x="0" y="5"/>
                      <a:pt x="2"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3" name="Freeform 140"/>
              <p:cNvSpPr>
                <a:spLocks noChangeArrowheads="1"/>
              </p:cNvSpPr>
              <p:nvPr/>
            </p:nvSpPr>
            <p:spPr bwMode="auto">
              <a:xfrm>
                <a:off x="322263" y="255588"/>
                <a:ext cx="7938" cy="6350"/>
              </a:xfrm>
              <a:custGeom>
                <a:avLst/>
                <a:gdLst>
                  <a:gd name="T0" fmla="*/ 5 w 11"/>
                  <a:gd name="T1" fmla="*/ 1 h 9"/>
                  <a:gd name="T2" fmla="*/ 8 w 11"/>
                  <a:gd name="T3" fmla="*/ 7 h 9"/>
                  <a:gd name="T4" fmla="*/ 10 w 11"/>
                  <a:gd name="T5" fmla="*/ 3 h 9"/>
                  <a:gd name="T6" fmla="*/ 5 w 11"/>
                  <a:gd name="T7" fmla="*/ 1 h 9"/>
                  <a:gd name="T8" fmla="*/ 0 60000 65536"/>
                  <a:gd name="T9" fmla="*/ 0 60000 65536"/>
                  <a:gd name="T10" fmla="*/ 0 60000 65536"/>
                  <a:gd name="T11" fmla="*/ 0 60000 65536"/>
                  <a:gd name="T12" fmla="*/ 0 w 11"/>
                  <a:gd name="T13" fmla="*/ 0 h 9"/>
                  <a:gd name="T14" fmla="*/ 11 w 11"/>
                  <a:gd name="T15" fmla="*/ 9 h 9"/>
                </a:gdLst>
                <a:ahLst/>
                <a:cxnLst>
                  <a:cxn ang="T8">
                    <a:pos x="T0" y="T1"/>
                  </a:cxn>
                  <a:cxn ang="T9">
                    <a:pos x="T2" y="T3"/>
                  </a:cxn>
                  <a:cxn ang="T10">
                    <a:pos x="T4" y="T5"/>
                  </a:cxn>
                  <a:cxn ang="T11">
                    <a:pos x="T6" y="T7"/>
                  </a:cxn>
                </a:cxnLst>
                <a:rect l="T12" t="T13" r="T14" b="T15"/>
                <a:pathLst>
                  <a:path w="11" h="9">
                    <a:moveTo>
                      <a:pt x="5" y="1"/>
                    </a:moveTo>
                    <a:cubicBezTo>
                      <a:pt x="0" y="3"/>
                      <a:pt x="4" y="9"/>
                      <a:pt x="8" y="7"/>
                    </a:cubicBezTo>
                    <a:cubicBezTo>
                      <a:pt x="9" y="5"/>
                      <a:pt x="11" y="4"/>
                      <a:pt x="10" y="3"/>
                    </a:cubicBezTo>
                    <a:cubicBezTo>
                      <a:pt x="9" y="2"/>
                      <a:pt x="8" y="0"/>
                      <a:pt x="5"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4" name="Freeform 141"/>
              <p:cNvSpPr>
                <a:spLocks noChangeArrowheads="1"/>
              </p:cNvSpPr>
              <p:nvPr/>
            </p:nvSpPr>
            <p:spPr bwMode="auto">
              <a:xfrm>
                <a:off x="327025" y="269875"/>
                <a:ext cx="3175" cy="1588"/>
              </a:xfrm>
              <a:custGeom>
                <a:avLst/>
                <a:gdLst>
                  <a:gd name="T0" fmla="*/ 0 w 4"/>
                  <a:gd name="T1" fmla="*/ 0 h 3"/>
                  <a:gd name="T2" fmla="*/ 2 w 4"/>
                  <a:gd name="T3" fmla="*/ 3 h 3"/>
                  <a:gd name="T4" fmla="*/ 4 w 4"/>
                  <a:gd name="T5" fmla="*/ 1 h 3"/>
                  <a:gd name="T6" fmla="*/ 0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cubicBezTo>
                      <a:pt x="0" y="1"/>
                      <a:pt x="0" y="3"/>
                      <a:pt x="2" y="3"/>
                    </a:cubicBezTo>
                    <a:cubicBezTo>
                      <a:pt x="3" y="3"/>
                      <a:pt x="4" y="2"/>
                      <a:pt x="4" y="1"/>
                    </a:cubicBezTo>
                    <a:cubicBezTo>
                      <a:pt x="3" y="0"/>
                      <a:pt x="2" y="0"/>
                      <a:pt x="0"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5" name="Freeform 142"/>
              <p:cNvSpPr>
                <a:spLocks noChangeArrowheads="1"/>
              </p:cNvSpPr>
              <p:nvPr/>
            </p:nvSpPr>
            <p:spPr bwMode="auto">
              <a:xfrm>
                <a:off x="454025" y="677863"/>
                <a:ext cx="6350" cy="6350"/>
              </a:xfrm>
              <a:custGeom>
                <a:avLst/>
                <a:gdLst>
                  <a:gd name="T0" fmla="*/ 0 w 8"/>
                  <a:gd name="T1" fmla="*/ 5 h 8"/>
                  <a:gd name="T2" fmla="*/ 8 w 8"/>
                  <a:gd name="T3" fmla="*/ 8 h 8"/>
                  <a:gd name="T4" fmla="*/ 8 w 8"/>
                  <a:gd name="T5" fmla="*/ 4 h 8"/>
                  <a:gd name="T6" fmla="*/ 0 w 8"/>
                  <a:gd name="T7" fmla="*/ 5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0" y="5"/>
                    </a:moveTo>
                    <a:cubicBezTo>
                      <a:pt x="2" y="6"/>
                      <a:pt x="5" y="7"/>
                      <a:pt x="8" y="8"/>
                    </a:cubicBezTo>
                    <a:cubicBezTo>
                      <a:pt x="7" y="8"/>
                      <a:pt x="8" y="7"/>
                      <a:pt x="8" y="4"/>
                    </a:cubicBezTo>
                    <a:cubicBezTo>
                      <a:pt x="8" y="0"/>
                      <a:pt x="3" y="3"/>
                      <a:pt x="0"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6" name="Freeform 143"/>
              <p:cNvSpPr>
                <a:spLocks noChangeArrowheads="1"/>
              </p:cNvSpPr>
              <p:nvPr/>
            </p:nvSpPr>
            <p:spPr bwMode="auto">
              <a:xfrm>
                <a:off x="582613" y="728663"/>
                <a:ext cx="3175" cy="1588"/>
              </a:xfrm>
              <a:custGeom>
                <a:avLst/>
                <a:gdLst>
                  <a:gd name="T0" fmla="*/ 0 w 5"/>
                  <a:gd name="T1" fmla="*/ 1 h 2"/>
                  <a:gd name="T2" fmla="*/ 5 w 5"/>
                  <a:gd name="T3" fmla="*/ 2 h 2"/>
                  <a:gd name="T4" fmla="*/ 5 w 5"/>
                  <a:gd name="T5" fmla="*/ 2 h 2"/>
                  <a:gd name="T6" fmla="*/ 0 w 5"/>
                  <a:gd name="T7" fmla="*/ 1 h 2"/>
                  <a:gd name="T8" fmla="*/ 0 60000 65536"/>
                  <a:gd name="T9" fmla="*/ 0 60000 65536"/>
                  <a:gd name="T10" fmla="*/ 0 60000 65536"/>
                  <a:gd name="T11" fmla="*/ 0 60000 65536"/>
                  <a:gd name="T12" fmla="*/ 0 w 5"/>
                  <a:gd name="T13" fmla="*/ 0 h 2"/>
                  <a:gd name="T14" fmla="*/ 5 w 5"/>
                  <a:gd name="T15" fmla="*/ 2 h 2"/>
                </a:gdLst>
                <a:ahLst/>
                <a:cxnLst>
                  <a:cxn ang="T8">
                    <a:pos x="T0" y="T1"/>
                  </a:cxn>
                  <a:cxn ang="T9">
                    <a:pos x="T2" y="T3"/>
                  </a:cxn>
                  <a:cxn ang="T10">
                    <a:pos x="T4" y="T5"/>
                  </a:cxn>
                  <a:cxn ang="T11">
                    <a:pos x="T6" y="T7"/>
                  </a:cxn>
                </a:cxnLst>
                <a:rect l="T12" t="T13" r="T14" b="T15"/>
                <a:pathLst>
                  <a:path w="5" h="2">
                    <a:moveTo>
                      <a:pt x="0" y="1"/>
                    </a:moveTo>
                    <a:cubicBezTo>
                      <a:pt x="2" y="1"/>
                      <a:pt x="4" y="2"/>
                      <a:pt x="5" y="2"/>
                    </a:cubicBezTo>
                    <a:cubicBezTo>
                      <a:pt x="5" y="2"/>
                      <a:pt x="5" y="2"/>
                      <a:pt x="5" y="2"/>
                    </a:cubicBezTo>
                    <a:cubicBezTo>
                      <a:pt x="4" y="0"/>
                      <a:pt x="2" y="0"/>
                      <a:pt x="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7" name="Freeform 144"/>
              <p:cNvSpPr>
                <a:spLocks noChangeArrowheads="1"/>
              </p:cNvSpPr>
              <p:nvPr/>
            </p:nvSpPr>
            <p:spPr bwMode="auto">
              <a:xfrm>
                <a:off x="292100" y="292100"/>
                <a:ext cx="14288" cy="12700"/>
              </a:xfrm>
              <a:custGeom>
                <a:avLst/>
                <a:gdLst>
                  <a:gd name="T0" fmla="*/ 17 w 18"/>
                  <a:gd name="T1" fmla="*/ 1 h 17"/>
                  <a:gd name="T2" fmla="*/ 13 w 18"/>
                  <a:gd name="T3" fmla="*/ 2 h 17"/>
                  <a:gd name="T4" fmla="*/ 12 w 18"/>
                  <a:gd name="T5" fmla="*/ 3 h 17"/>
                  <a:gd name="T6" fmla="*/ 9 w 18"/>
                  <a:gd name="T7" fmla="*/ 5 h 17"/>
                  <a:gd name="T8" fmla="*/ 3 w 18"/>
                  <a:gd name="T9" fmla="*/ 16 h 17"/>
                  <a:gd name="T10" fmla="*/ 11 w 18"/>
                  <a:gd name="T11" fmla="*/ 10 h 17"/>
                  <a:gd name="T12" fmla="*/ 14 w 18"/>
                  <a:gd name="T13" fmla="*/ 5 h 17"/>
                  <a:gd name="T14" fmla="*/ 17 w 18"/>
                  <a:gd name="T15" fmla="*/ 1 h 17"/>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17"/>
                  <a:gd name="T26" fmla="*/ 18 w 18"/>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17">
                    <a:moveTo>
                      <a:pt x="17" y="1"/>
                    </a:moveTo>
                    <a:cubicBezTo>
                      <a:pt x="16" y="0"/>
                      <a:pt x="14" y="1"/>
                      <a:pt x="13" y="2"/>
                    </a:cubicBezTo>
                    <a:cubicBezTo>
                      <a:pt x="12" y="2"/>
                      <a:pt x="12" y="3"/>
                      <a:pt x="12" y="3"/>
                    </a:cubicBezTo>
                    <a:cubicBezTo>
                      <a:pt x="11" y="4"/>
                      <a:pt x="10" y="4"/>
                      <a:pt x="9" y="5"/>
                    </a:cubicBezTo>
                    <a:cubicBezTo>
                      <a:pt x="5" y="7"/>
                      <a:pt x="0" y="14"/>
                      <a:pt x="3" y="16"/>
                    </a:cubicBezTo>
                    <a:cubicBezTo>
                      <a:pt x="6" y="17"/>
                      <a:pt x="9" y="13"/>
                      <a:pt x="11" y="10"/>
                    </a:cubicBezTo>
                    <a:cubicBezTo>
                      <a:pt x="12" y="8"/>
                      <a:pt x="13" y="6"/>
                      <a:pt x="14" y="5"/>
                    </a:cubicBezTo>
                    <a:cubicBezTo>
                      <a:pt x="15" y="4"/>
                      <a:pt x="18" y="2"/>
                      <a:pt x="17"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8" name="Freeform 145"/>
              <p:cNvSpPr>
                <a:spLocks noChangeArrowheads="1"/>
              </p:cNvSpPr>
              <p:nvPr/>
            </p:nvSpPr>
            <p:spPr bwMode="auto">
              <a:xfrm>
                <a:off x="374650" y="271463"/>
                <a:ext cx="9525" cy="4763"/>
              </a:xfrm>
              <a:custGeom>
                <a:avLst/>
                <a:gdLst>
                  <a:gd name="T0" fmla="*/ 12 w 13"/>
                  <a:gd name="T1" fmla="*/ 4 h 7"/>
                  <a:gd name="T2" fmla="*/ 8 w 13"/>
                  <a:gd name="T3" fmla="*/ 2 h 7"/>
                  <a:gd name="T4" fmla="*/ 4 w 13"/>
                  <a:gd name="T5" fmla="*/ 0 h 7"/>
                  <a:gd name="T6" fmla="*/ 2 w 13"/>
                  <a:gd name="T7" fmla="*/ 0 h 7"/>
                  <a:gd name="T8" fmla="*/ 0 w 13"/>
                  <a:gd name="T9" fmla="*/ 4 h 7"/>
                  <a:gd name="T10" fmla="*/ 7 w 13"/>
                  <a:gd name="T11" fmla="*/ 7 h 7"/>
                  <a:gd name="T12" fmla="*/ 12 w 13"/>
                  <a:gd name="T13" fmla="*/ 4 h 7"/>
                  <a:gd name="T14" fmla="*/ 0 60000 65536"/>
                  <a:gd name="T15" fmla="*/ 0 60000 65536"/>
                  <a:gd name="T16" fmla="*/ 0 60000 65536"/>
                  <a:gd name="T17" fmla="*/ 0 60000 65536"/>
                  <a:gd name="T18" fmla="*/ 0 60000 65536"/>
                  <a:gd name="T19" fmla="*/ 0 60000 65536"/>
                  <a:gd name="T20" fmla="*/ 0 60000 65536"/>
                  <a:gd name="T21" fmla="*/ 0 w 13"/>
                  <a:gd name="T22" fmla="*/ 0 h 7"/>
                  <a:gd name="T23" fmla="*/ 13 w 1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7">
                    <a:moveTo>
                      <a:pt x="12" y="4"/>
                    </a:moveTo>
                    <a:cubicBezTo>
                      <a:pt x="11" y="3"/>
                      <a:pt x="10" y="3"/>
                      <a:pt x="8" y="2"/>
                    </a:cubicBezTo>
                    <a:cubicBezTo>
                      <a:pt x="7" y="2"/>
                      <a:pt x="6" y="1"/>
                      <a:pt x="4" y="0"/>
                    </a:cubicBezTo>
                    <a:cubicBezTo>
                      <a:pt x="3" y="1"/>
                      <a:pt x="3" y="0"/>
                      <a:pt x="2" y="0"/>
                    </a:cubicBezTo>
                    <a:cubicBezTo>
                      <a:pt x="1" y="1"/>
                      <a:pt x="0" y="3"/>
                      <a:pt x="0" y="4"/>
                    </a:cubicBezTo>
                    <a:cubicBezTo>
                      <a:pt x="0" y="6"/>
                      <a:pt x="4" y="7"/>
                      <a:pt x="7" y="7"/>
                    </a:cubicBezTo>
                    <a:cubicBezTo>
                      <a:pt x="9" y="7"/>
                      <a:pt x="13" y="6"/>
                      <a:pt x="1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39" name="Freeform 146"/>
              <p:cNvSpPr>
                <a:spLocks noChangeArrowheads="1"/>
              </p:cNvSpPr>
              <p:nvPr/>
            </p:nvSpPr>
            <p:spPr bwMode="auto">
              <a:xfrm>
                <a:off x="371475" y="287338"/>
                <a:ext cx="6350" cy="7938"/>
              </a:xfrm>
              <a:custGeom>
                <a:avLst/>
                <a:gdLst>
                  <a:gd name="T0" fmla="*/ 0 w 10"/>
                  <a:gd name="T1" fmla="*/ 10 h 12"/>
                  <a:gd name="T2" fmla="*/ 7 w 10"/>
                  <a:gd name="T3" fmla="*/ 9 h 12"/>
                  <a:gd name="T4" fmla="*/ 10 w 10"/>
                  <a:gd name="T5" fmla="*/ 2 h 12"/>
                  <a:gd name="T6" fmla="*/ 3 w 10"/>
                  <a:gd name="T7" fmla="*/ 3 h 12"/>
                  <a:gd name="T8" fmla="*/ 0 w 10"/>
                  <a:gd name="T9" fmla="*/ 10 h 12"/>
                  <a:gd name="T10" fmla="*/ 0 60000 65536"/>
                  <a:gd name="T11" fmla="*/ 0 60000 65536"/>
                  <a:gd name="T12" fmla="*/ 0 60000 65536"/>
                  <a:gd name="T13" fmla="*/ 0 60000 65536"/>
                  <a:gd name="T14" fmla="*/ 0 60000 65536"/>
                  <a:gd name="T15" fmla="*/ 0 w 10"/>
                  <a:gd name="T16" fmla="*/ 0 h 12"/>
                  <a:gd name="T17" fmla="*/ 10 w 10"/>
                  <a:gd name="T18" fmla="*/ 12 h 12"/>
                </a:gdLst>
                <a:ahLst/>
                <a:cxnLst>
                  <a:cxn ang="T10">
                    <a:pos x="T0" y="T1"/>
                  </a:cxn>
                  <a:cxn ang="T11">
                    <a:pos x="T2" y="T3"/>
                  </a:cxn>
                  <a:cxn ang="T12">
                    <a:pos x="T4" y="T5"/>
                  </a:cxn>
                  <a:cxn ang="T13">
                    <a:pos x="T6" y="T7"/>
                  </a:cxn>
                  <a:cxn ang="T14">
                    <a:pos x="T8" y="T9"/>
                  </a:cxn>
                </a:cxnLst>
                <a:rect l="T15" t="T16" r="T17" b="T18"/>
                <a:pathLst>
                  <a:path w="10" h="12">
                    <a:moveTo>
                      <a:pt x="0" y="10"/>
                    </a:moveTo>
                    <a:cubicBezTo>
                      <a:pt x="1" y="12"/>
                      <a:pt x="5" y="11"/>
                      <a:pt x="7" y="9"/>
                    </a:cubicBezTo>
                    <a:cubicBezTo>
                      <a:pt x="10" y="8"/>
                      <a:pt x="10" y="4"/>
                      <a:pt x="10" y="2"/>
                    </a:cubicBezTo>
                    <a:cubicBezTo>
                      <a:pt x="7" y="2"/>
                      <a:pt x="5" y="0"/>
                      <a:pt x="3" y="3"/>
                    </a:cubicBezTo>
                    <a:cubicBezTo>
                      <a:pt x="1" y="5"/>
                      <a:pt x="0" y="8"/>
                      <a:pt x="0" y="1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0" name="Freeform 147"/>
              <p:cNvSpPr>
                <a:spLocks noChangeArrowheads="1"/>
              </p:cNvSpPr>
              <p:nvPr/>
            </p:nvSpPr>
            <p:spPr bwMode="auto">
              <a:xfrm>
                <a:off x="927100" y="706438"/>
                <a:ext cx="1588" cy="1588"/>
              </a:xfrm>
              <a:custGeom>
                <a:avLst/>
                <a:gdLst>
                  <a:gd name="T0" fmla="*/ 1 w 2"/>
                  <a:gd name="T1" fmla="*/ 0 h 1"/>
                  <a:gd name="T2" fmla="*/ 0 w 2"/>
                  <a:gd name="T3" fmla="*/ 1 h 1"/>
                  <a:gd name="T4" fmla="*/ 2 w 2"/>
                  <a:gd name="T5" fmla="*/ 0 h 1"/>
                  <a:gd name="T6" fmla="*/ 1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1" y="0"/>
                    </a:moveTo>
                    <a:cubicBezTo>
                      <a:pt x="1" y="1"/>
                      <a:pt x="1" y="1"/>
                      <a:pt x="0" y="1"/>
                    </a:cubicBezTo>
                    <a:cubicBezTo>
                      <a:pt x="1" y="1"/>
                      <a:pt x="2" y="1"/>
                      <a:pt x="2" y="0"/>
                    </a:cubicBezTo>
                    <a:cubicBezTo>
                      <a:pt x="2" y="0"/>
                      <a:pt x="2"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1" name="Freeform 148"/>
              <p:cNvSpPr>
                <a:spLocks noChangeArrowheads="1"/>
              </p:cNvSpPr>
              <p:nvPr/>
            </p:nvSpPr>
            <p:spPr bwMode="auto">
              <a:xfrm>
                <a:off x="376238" y="311150"/>
                <a:ext cx="36513" cy="46038"/>
              </a:xfrm>
              <a:custGeom>
                <a:avLst/>
                <a:gdLst>
                  <a:gd name="T0" fmla="*/ 46 w 47"/>
                  <a:gd name="T1" fmla="*/ 40 h 59"/>
                  <a:gd name="T2" fmla="*/ 46 w 47"/>
                  <a:gd name="T3" fmla="*/ 31 h 59"/>
                  <a:gd name="T4" fmla="*/ 45 w 47"/>
                  <a:gd name="T5" fmla="*/ 26 h 59"/>
                  <a:gd name="T6" fmla="*/ 46 w 47"/>
                  <a:gd name="T7" fmla="*/ 20 h 59"/>
                  <a:gd name="T8" fmla="*/ 37 w 47"/>
                  <a:gd name="T9" fmla="*/ 20 h 59"/>
                  <a:gd name="T10" fmla="*/ 46 w 47"/>
                  <a:gd name="T11" fmla="*/ 6 h 59"/>
                  <a:gd name="T12" fmla="*/ 44 w 47"/>
                  <a:gd name="T13" fmla="*/ 1 h 59"/>
                  <a:gd name="T14" fmla="*/ 34 w 47"/>
                  <a:gd name="T15" fmla="*/ 5 h 59"/>
                  <a:gd name="T16" fmla="*/ 27 w 47"/>
                  <a:gd name="T17" fmla="*/ 7 h 59"/>
                  <a:gd name="T18" fmla="*/ 23 w 47"/>
                  <a:gd name="T19" fmla="*/ 4 h 59"/>
                  <a:gd name="T20" fmla="*/ 15 w 47"/>
                  <a:gd name="T21" fmla="*/ 6 h 59"/>
                  <a:gd name="T22" fmla="*/ 14 w 47"/>
                  <a:gd name="T23" fmla="*/ 12 h 59"/>
                  <a:gd name="T24" fmla="*/ 13 w 47"/>
                  <a:gd name="T25" fmla="*/ 14 h 59"/>
                  <a:gd name="T26" fmla="*/ 16 w 47"/>
                  <a:gd name="T27" fmla="*/ 21 h 59"/>
                  <a:gd name="T28" fmla="*/ 13 w 47"/>
                  <a:gd name="T29" fmla="*/ 29 h 59"/>
                  <a:gd name="T30" fmla="*/ 6 w 47"/>
                  <a:gd name="T31" fmla="*/ 26 h 59"/>
                  <a:gd name="T32" fmla="*/ 2 w 47"/>
                  <a:gd name="T33" fmla="*/ 29 h 59"/>
                  <a:gd name="T34" fmla="*/ 3 w 47"/>
                  <a:gd name="T35" fmla="*/ 37 h 59"/>
                  <a:gd name="T36" fmla="*/ 7 w 47"/>
                  <a:gd name="T37" fmla="*/ 41 h 59"/>
                  <a:gd name="T38" fmla="*/ 10 w 47"/>
                  <a:gd name="T39" fmla="*/ 45 h 59"/>
                  <a:gd name="T40" fmla="*/ 18 w 47"/>
                  <a:gd name="T41" fmla="*/ 50 h 59"/>
                  <a:gd name="T42" fmla="*/ 23 w 47"/>
                  <a:gd name="T43" fmla="*/ 57 h 59"/>
                  <a:gd name="T44" fmla="*/ 31 w 47"/>
                  <a:gd name="T45" fmla="*/ 55 h 59"/>
                  <a:gd name="T46" fmla="*/ 32 w 47"/>
                  <a:gd name="T47" fmla="*/ 52 h 59"/>
                  <a:gd name="T48" fmla="*/ 37 w 47"/>
                  <a:gd name="T49" fmla="*/ 50 h 59"/>
                  <a:gd name="T50" fmla="*/ 46 w 47"/>
                  <a:gd name="T51" fmla="*/ 40 h 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
                  <a:gd name="T79" fmla="*/ 0 h 59"/>
                  <a:gd name="T80" fmla="*/ 47 w 47"/>
                  <a:gd name="T81" fmla="*/ 59 h 5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 h="59">
                    <a:moveTo>
                      <a:pt x="46" y="40"/>
                    </a:moveTo>
                    <a:cubicBezTo>
                      <a:pt x="47" y="38"/>
                      <a:pt x="47" y="33"/>
                      <a:pt x="46" y="31"/>
                    </a:cubicBezTo>
                    <a:cubicBezTo>
                      <a:pt x="45" y="29"/>
                      <a:pt x="44" y="28"/>
                      <a:pt x="45" y="26"/>
                    </a:cubicBezTo>
                    <a:cubicBezTo>
                      <a:pt x="45" y="24"/>
                      <a:pt x="46" y="22"/>
                      <a:pt x="46" y="20"/>
                    </a:cubicBezTo>
                    <a:cubicBezTo>
                      <a:pt x="45" y="15"/>
                      <a:pt x="40" y="22"/>
                      <a:pt x="37" y="20"/>
                    </a:cubicBezTo>
                    <a:cubicBezTo>
                      <a:pt x="32" y="16"/>
                      <a:pt x="45" y="9"/>
                      <a:pt x="46" y="6"/>
                    </a:cubicBezTo>
                    <a:cubicBezTo>
                      <a:pt x="47" y="4"/>
                      <a:pt x="46" y="2"/>
                      <a:pt x="44" y="1"/>
                    </a:cubicBezTo>
                    <a:cubicBezTo>
                      <a:pt x="39" y="0"/>
                      <a:pt x="38" y="3"/>
                      <a:pt x="34" y="5"/>
                    </a:cubicBezTo>
                    <a:cubicBezTo>
                      <a:pt x="33" y="6"/>
                      <a:pt x="29" y="8"/>
                      <a:pt x="27" y="7"/>
                    </a:cubicBezTo>
                    <a:cubicBezTo>
                      <a:pt x="26" y="6"/>
                      <a:pt x="26" y="4"/>
                      <a:pt x="23" y="4"/>
                    </a:cubicBezTo>
                    <a:cubicBezTo>
                      <a:pt x="20" y="4"/>
                      <a:pt x="18" y="4"/>
                      <a:pt x="15" y="6"/>
                    </a:cubicBezTo>
                    <a:cubicBezTo>
                      <a:pt x="12" y="8"/>
                      <a:pt x="12" y="11"/>
                      <a:pt x="14" y="12"/>
                    </a:cubicBezTo>
                    <a:cubicBezTo>
                      <a:pt x="16" y="13"/>
                      <a:pt x="16" y="13"/>
                      <a:pt x="13" y="14"/>
                    </a:cubicBezTo>
                    <a:cubicBezTo>
                      <a:pt x="10" y="16"/>
                      <a:pt x="16" y="19"/>
                      <a:pt x="16" y="21"/>
                    </a:cubicBezTo>
                    <a:cubicBezTo>
                      <a:pt x="17" y="23"/>
                      <a:pt x="16" y="27"/>
                      <a:pt x="13" y="29"/>
                    </a:cubicBezTo>
                    <a:cubicBezTo>
                      <a:pt x="10" y="31"/>
                      <a:pt x="7" y="28"/>
                      <a:pt x="6" y="26"/>
                    </a:cubicBezTo>
                    <a:cubicBezTo>
                      <a:pt x="5" y="23"/>
                      <a:pt x="2" y="27"/>
                      <a:pt x="2" y="29"/>
                    </a:cubicBezTo>
                    <a:cubicBezTo>
                      <a:pt x="0" y="32"/>
                      <a:pt x="1" y="35"/>
                      <a:pt x="3" y="37"/>
                    </a:cubicBezTo>
                    <a:cubicBezTo>
                      <a:pt x="4" y="39"/>
                      <a:pt x="6" y="39"/>
                      <a:pt x="7" y="41"/>
                    </a:cubicBezTo>
                    <a:cubicBezTo>
                      <a:pt x="7" y="42"/>
                      <a:pt x="8" y="44"/>
                      <a:pt x="10" y="45"/>
                    </a:cubicBezTo>
                    <a:cubicBezTo>
                      <a:pt x="14" y="46"/>
                      <a:pt x="17" y="47"/>
                      <a:pt x="18" y="50"/>
                    </a:cubicBezTo>
                    <a:cubicBezTo>
                      <a:pt x="20" y="53"/>
                      <a:pt x="20" y="55"/>
                      <a:pt x="23" y="57"/>
                    </a:cubicBezTo>
                    <a:cubicBezTo>
                      <a:pt x="26" y="59"/>
                      <a:pt x="29" y="58"/>
                      <a:pt x="31" y="55"/>
                    </a:cubicBezTo>
                    <a:cubicBezTo>
                      <a:pt x="31" y="54"/>
                      <a:pt x="32" y="53"/>
                      <a:pt x="32" y="52"/>
                    </a:cubicBezTo>
                    <a:cubicBezTo>
                      <a:pt x="33" y="50"/>
                      <a:pt x="35" y="50"/>
                      <a:pt x="37" y="50"/>
                    </a:cubicBezTo>
                    <a:cubicBezTo>
                      <a:pt x="41" y="48"/>
                      <a:pt x="45" y="43"/>
                      <a:pt x="46" y="4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2" name="Freeform 149"/>
              <p:cNvSpPr>
                <a:spLocks noChangeArrowheads="1"/>
              </p:cNvSpPr>
              <p:nvPr/>
            </p:nvSpPr>
            <p:spPr bwMode="auto">
              <a:xfrm>
                <a:off x="387350" y="247650"/>
                <a:ext cx="9525" cy="3175"/>
              </a:xfrm>
              <a:custGeom>
                <a:avLst/>
                <a:gdLst>
                  <a:gd name="T0" fmla="*/ 6 w 13"/>
                  <a:gd name="T1" fmla="*/ 5 h 5"/>
                  <a:gd name="T2" fmla="*/ 11 w 13"/>
                  <a:gd name="T3" fmla="*/ 3 h 5"/>
                  <a:gd name="T4" fmla="*/ 8 w 13"/>
                  <a:gd name="T5" fmla="*/ 0 h 5"/>
                  <a:gd name="T6" fmla="*/ 2 w 13"/>
                  <a:gd name="T7" fmla="*/ 2 h 5"/>
                  <a:gd name="T8" fmla="*/ 6 w 13"/>
                  <a:gd name="T9" fmla="*/ 5 h 5"/>
                  <a:gd name="T10" fmla="*/ 0 60000 65536"/>
                  <a:gd name="T11" fmla="*/ 0 60000 65536"/>
                  <a:gd name="T12" fmla="*/ 0 60000 65536"/>
                  <a:gd name="T13" fmla="*/ 0 60000 65536"/>
                  <a:gd name="T14" fmla="*/ 0 60000 65536"/>
                  <a:gd name="T15" fmla="*/ 0 w 13"/>
                  <a:gd name="T16" fmla="*/ 0 h 5"/>
                  <a:gd name="T17" fmla="*/ 13 w 13"/>
                  <a:gd name="T18" fmla="*/ 5 h 5"/>
                </a:gdLst>
                <a:ahLst/>
                <a:cxnLst>
                  <a:cxn ang="T10">
                    <a:pos x="T0" y="T1"/>
                  </a:cxn>
                  <a:cxn ang="T11">
                    <a:pos x="T2" y="T3"/>
                  </a:cxn>
                  <a:cxn ang="T12">
                    <a:pos x="T4" y="T5"/>
                  </a:cxn>
                  <a:cxn ang="T13">
                    <a:pos x="T6" y="T7"/>
                  </a:cxn>
                  <a:cxn ang="T14">
                    <a:pos x="T8" y="T9"/>
                  </a:cxn>
                </a:cxnLst>
                <a:rect l="T15" t="T16" r="T17" b="T18"/>
                <a:pathLst>
                  <a:path w="13" h="5">
                    <a:moveTo>
                      <a:pt x="6" y="5"/>
                    </a:moveTo>
                    <a:cubicBezTo>
                      <a:pt x="7" y="5"/>
                      <a:pt x="10" y="4"/>
                      <a:pt x="11" y="3"/>
                    </a:cubicBezTo>
                    <a:cubicBezTo>
                      <a:pt x="13" y="0"/>
                      <a:pt x="10" y="0"/>
                      <a:pt x="8" y="0"/>
                    </a:cubicBezTo>
                    <a:cubicBezTo>
                      <a:pt x="5" y="0"/>
                      <a:pt x="3" y="0"/>
                      <a:pt x="2" y="2"/>
                    </a:cubicBezTo>
                    <a:cubicBezTo>
                      <a:pt x="0" y="4"/>
                      <a:pt x="3" y="5"/>
                      <a:pt x="6"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3" name="Freeform 150"/>
              <p:cNvSpPr>
                <a:spLocks noChangeArrowheads="1"/>
              </p:cNvSpPr>
              <p:nvPr/>
            </p:nvSpPr>
            <p:spPr bwMode="auto">
              <a:xfrm>
                <a:off x="341313" y="323850"/>
                <a:ext cx="9525" cy="4763"/>
              </a:xfrm>
              <a:custGeom>
                <a:avLst/>
                <a:gdLst>
                  <a:gd name="T0" fmla="*/ 8 w 11"/>
                  <a:gd name="T1" fmla="*/ 2 h 8"/>
                  <a:gd name="T2" fmla="*/ 3 w 11"/>
                  <a:gd name="T3" fmla="*/ 6 h 8"/>
                  <a:gd name="T4" fmla="*/ 8 w 11"/>
                  <a:gd name="T5" fmla="*/ 2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8" y="2"/>
                    </a:moveTo>
                    <a:cubicBezTo>
                      <a:pt x="7" y="0"/>
                      <a:pt x="0" y="3"/>
                      <a:pt x="3" y="6"/>
                    </a:cubicBezTo>
                    <a:cubicBezTo>
                      <a:pt x="5" y="8"/>
                      <a:pt x="11" y="2"/>
                      <a:pt x="8"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4" name="Freeform 151"/>
              <p:cNvSpPr>
                <a:spLocks noChangeArrowheads="1"/>
              </p:cNvSpPr>
              <p:nvPr/>
            </p:nvSpPr>
            <p:spPr bwMode="auto">
              <a:xfrm>
                <a:off x="280988" y="320675"/>
                <a:ext cx="100013" cy="90488"/>
              </a:xfrm>
              <a:custGeom>
                <a:avLst/>
                <a:gdLst>
                  <a:gd name="T0" fmla="*/ 108 w 132"/>
                  <a:gd name="T1" fmla="*/ 54 h 120"/>
                  <a:gd name="T2" fmla="*/ 106 w 132"/>
                  <a:gd name="T3" fmla="*/ 40 h 120"/>
                  <a:gd name="T4" fmla="*/ 105 w 132"/>
                  <a:gd name="T5" fmla="*/ 31 h 120"/>
                  <a:gd name="T6" fmla="*/ 105 w 132"/>
                  <a:gd name="T7" fmla="*/ 19 h 120"/>
                  <a:gd name="T8" fmla="*/ 108 w 132"/>
                  <a:gd name="T9" fmla="*/ 14 h 120"/>
                  <a:gd name="T10" fmla="*/ 111 w 132"/>
                  <a:gd name="T11" fmla="*/ 1 h 120"/>
                  <a:gd name="T12" fmla="*/ 95 w 132"/>
                  <a:gd name="T13" fmla="*/ 6 h 120"/>
                  <a:gd name="T14" fmla="*/ 103 w 132"/>
                  <a:gd name="T15" fmla="*/ 13 h 120"/>
                  <a:gd name="T16" fmla="*/ 98 w 132"/>
                  <a:gd name="T17" fmla="*/ 15 h 120"/>
                  <a:gd name="T18" fmla="*/ 86 w 132"/>
                  <a:gd name="T19" fmla="*/ 13 h 120"/>
                  <a:gd name="T20" fmla="*/ 84 w 132"/>
                  <a:gd name="T21" fmla="*/ 29 h 120"/>
                  <a:gd name="T22" fmla="*/ 84 w 132"/>
                  <a:gd name="T23" fmla="*/ 44 h 120"/>
                  <a:gd name="T24" fmla="*/ 79 w 132"/>
                  <a:gd name="T25" fmla="*/ 44 h 120"/>
                  <a:gd name="T26" fmla="*/ 78 w 132"/>
                  <a:gd name="T27" fmla="*/ 31 h 120"/>
                  <a:gd name="T28" fmla="*/ 66 w 132"/>
                  <a:gd name="T29" fmla="*/ 20 h 120"/>
                  <a:gd name="T30" fmla="*/ 64 w 132"/>
                  <a:gd name="T31" fmla="*/ 30 h 120"/>
                  <a:gd name="T32" fmla="*/ 58 w 132"/>
                  <a:gd name="T33" fmla="*/ 31 h 120"/>
                  <a:gd name="T34" fmla="*/ 45 w 132"/>
                  <a:gd name="T35" fmla="*/ 26 h 120"/>
                  <a:gd name="T36" fmla="*/ 37 w 132"/>
                  <a:gd name="T37" fmla="*/ 34 h 120"/>
                  <a:gd name="T38" fmla="*/ 43 w 132"/>
                  <a:gd name="T39" fmla="*/ 20 h 120"/>
                  <a:gd name="T40" fmla="*/ 35 w 132"/>
                  <a:gd name="T41" fmla="*/ 21 h 120"/>
                  <a:gd name="T42" fmla="*/ 13 w 132"/>
                  <a:gd name="T43" fmla="*/ 37 h 120"/>
                  <a:gd name="T44" fmla="*/ 8 w 132"/>
                  <a:gd name="T45" fmla="*/ 45 h 120"/>
                  <a:gd name="T46" fmla="*/ 3 w 132"/>
                  <a:gd name="T47" fmla="*/ 61 h 120"/>
                  <a:gd name="T48" fmla="*/ 20 w 132"/>
                  <a:gd name="T49" fmla="*/ 60 h 120"/>
                  <a:gd name="T50" fmla="*/ 4 w 132"/>
                  <a:gd name="T51" fmla="*/ 71 h 120"/>
                  <a:gd name="T52" fmla="*/ 21 w 132"/>
                  <a:gd name="T53" fmla="*/ 77 h 120"/>
                  <a:gd name="T54" fmla="*/ 44 w 132"/>
                  <a:gd name="T55" fmla="*/ 80 h 120"/>
                  <a:gd name="T56" fmla="*/ 25 w 132"/>
                  <a:gd name="T57" fmla="*/ 83 h 120"/>
                  <a:gd name="T58" fmla="*/ 12 w 132"/>
                  <a:gd name="T59" fmla="*/ 101 h 120"/>
                  <a:gd name="T60" fmla="*/ 30 w 132"/>
                  <a:gd name="T61" fmla="*/ 110 h 120"/>
                  <a:gd name="T62" fmla="*/ 59 w 132"/>
                  <a:gd name="T63" fmla="*/ 111 h 120"/>
                  <a:gd name="T64" fmla="*/ 73 w 132"/>
                  <a:gd name="T65" fmla="*/ 104 h 120"/>
                  <a:gd name="T66" fmla="*/ 85 w 132"/>
                  <a:gd name="T67" fmla="*/ 93 h 120"/>
                  <a:gd name="T68" fmla="*/ 95 w 132"/>
                  <a:gd name="T69" fmla="*/ 98 h 120"/>
                  <a:gd name="T70" fmla="*/ 110 w 132"/>
                  <a:gd name="T71" fmla="*/ 101 h 120"/>
                  <a:gd name="T72" fmla="*/ 120 w 132"/>
                  <a:gd name="T73" fmla="*/ 88 h 120"/>
                  <a:gd name="T74" fmla="*/ 117 w 132"/>
                  <a:gd name="T75" fmla="*/ 84 h 120"/>
                  <a:gd name="T76" fmla="*/ 127 w 132"/>
                  <a:gd name="T77" fmla="*/ 82 h 120"/>
                  <a:gd name="T78" fmla="*/ 128 w 132"/>
                  <a:gd name="T79" fmla="*/ 72 h 120"/>
                  <a:gd name="T80" fmla="*/ 111 w 132"/>
                  <a:gd name="T81" fmla="*/ 62 h 12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2"/>
                  <a:gd name="T124" fmla="*/ 0 h 120"/>
                  <a:gd name="T125" fmla="*/ 132 w 132"/>
                  <a:gd name="T126" fmla="*/ 120 h 12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2" h="120">
                    <a:moveTo>
                      <a:pt x="111" y="62"/>
                    </a:moveTo>
                    <a:cubicBezTo>
                      <a:pt x="110" y="59"/>
                      <a:pt x="109" y="57"/>
                      <a:pt x="108" y="54"/>
                    </a:cubicBezTo>
                    <a:cubicBezTo>
                      <a:pt x="107" y="52"/>
                      <a:pt x="109" y="49"/>
                      <a:pt x="109" y="46"/>
                    </a:cubicBezTo>
                    <a:cubicBezTo>
                      <a:pt x="108" y="44"/>
                      <a:pt x="106" y="43"/>
                      <a:pt x="106" y="40"/>
                    </a:cubicBezTo>
                    <a:cubicBezTo>
                      <a:pt x="106" y="38"/>
                      <a:pt x="106" y="37"/>
                      <a:pt x="106" y="36"/>
                    </a:cubicBezTo>
                    <a:cubicBezTo>
                      <a:pt x="106" y="34"/>
                      <a:pt x="105" y="33"/>
                      <a:pt x="105" y="31"/>
                    </a:cubicBezTo>
                    <a:cubicBezTo>
                      <a:pt x="105" y="28"/>
                      <a:pt x="106" y="26"/>
                      <a:pt x="106" y="24"/>
                    </a:cubicBezTo>
                    <a:cubicBezTo>
                      <a:pt x="106" y="22"/>
                      <a:pt x="104" y="21"/>
                      <a:pt x="105" y="19"/>
                    </a:cubicBezTo>
                    <a:cubicBezTo>
                      <a:pt x="105" y="18"/>
                      <a:pt x="107" y="17"/>
                      <a:pt x="107" y="16"/>
                    </a:cubicBezTo>
                    <a:cubicBezTo>
                      <a:pt x="108" y="15"/>
                      <a:pt x="108" y="15"/>
                      <a:pt x="108" y="14"/>
                    </a:cubicBezTo>
                    <a:cubicBezTo>
                      <a:pt x="108" y="12"/>
                      <a:pt x="111" y="12"/>
                      <a:pt x="112" y="10"/>
                    </a:cubicBezTo>
                    <a:cubicBezTo>
                      <a:pt x="112" y="7"/>
                      <a:pt x="114" y="2"/>
                      <a:pt x="111" y="1"/>
                    </a:cubicBezTo>
                    <a:cubicBezTo>
                      <a:pt x="108" y="0"/>
                      <a:pt x="103" y="1"/>
                      <a:pt x="100" y="2"/>
                    </a:cubicBezTo>
                    <a:cubicBezTo>
                      <a:pt x="97" y="2"/>
                      <a:pt x="96" y="4"/>
                      <a:pt x="95" y="6"/>
                    </a:cubicBezTo>
                    <a:cubicBezTo>
                      <a:pt x="94" y="8"/>
                      <a:pt x="97" y="8"/>
                      <a:pt x="98" y="9"/>
                    </a:cubicBezTo>
                    <a:cubicBezTo>
                      <a:pt x="100" y="10"/>
                      <a:pt x="102" y="11"/>
                      <a:pt x="103" y="13"/>
                    </a:cubicBezTo>
                    <a:cubicBezTo>
                      <a:pt x="103" y="14"/>
                      <a:pt x="105" y="19"/>
                      <a:pt x="102" y="19"/>
                    </a:cubicBezTo>
                    <a:cubicBezTo>
                      <a:pt x="100" y="19"/>
                      <a:pt x="100" y="16"/>
                      <a:pt x="98" y="15"/>
                    </a:cubicBezTo>
                    <a:cubicBezTo>
                      <a:pt x="96" y="14"/>
                      <a:pt x="93" y="15"/>
                      <a:pt x="91" y="14"/>
                    </a:cubicBezTo>
                    <a:cubicBezTo>
                      <a:pt x="90" y="13"/>
                      <a:pt x="89" y="12"/>
                      <a:pt x="86" y="13"/>
                    </a:cubicBezTo>
                    <a:cubicBezTo>
                      <a:pt x="84" y="14"/>
                      <a:pt x="84" y="17"/>
                      <a:pt x="84" y="18"/>
                    </a:cubicBezTo>
                    <a:cubicBezTo>
                      <a:pt x="84" y="22"/>
                      <a:pt x="84" y="26"/>
                      <a:pt x="84" y="29"/>
                    </a:cubicBezTo>
                    <a:cubicBezTo>
                      <a:pt x="85" y="32"/>
                      <a:pt x="84" y="34"/>
                      <a:pt x="85" y="37"/>
                    </a:cubicBezTo>
                    <a:cubicBezTo>
                      <a:pt x="85" y="39"/>
                      <a:pt x="86" y="41"/>
                      <a:pt x="84" y="44"/>
                    </a:cubicBezTo>
                    <a:cubicBezTo>
                      <a:pt x="83" y="45"/>
                      <a:pt x="81" y="46"/>
                      <a:pt x="80" y="46"/>
                    </a:cubicBezTo>
                    <a:cubicBezTo>
                      <a:pt x="80" y="45"/>
                      <a:pt x="79" y="44"/>
                      <a:pt x="79" y="44"/>
                    </a:cubicBezTo>
                    <a:cubicBezTo>
                      <a:pt x="79" y="42"/>
                      <a:pt x="79" y="41"/>
                      <a:pt x="79" y="40"/>
                    </a:cubicBezTo>
                    <a:cubicBezTo>
                      <a:pt x="79" y="37"/>
                      <a:pt x="78" y="34"/>
                      <a:pt x="78" y="31"/>
                    </a:cubicBezTo>
                    <a:cubicBezTo>
                      <a:pt x="78" y="27"/>
                      <a:pt x="77" y="22"/>
                      <a:pt x="73" y="20"/>
                    </a:cubicBezTo>
                    <a:cubicBezTo>
                      <a:pt x="72" y="20"/>
                      <a:pt x="65" y="18"/>
                      <a:pt x="66" y="20"/>
                    </a:cubicBezTo>
                    <a:cubicBezTo>
                      <a:pt x="66" y="23"/>
                      <a:pt x="69" y="25"/>
                      <a:pt x="68" y="28"/>
                    </a:cubicBezTo>
                    <a:cubicBezTo>
                      <a:pt x="68" y="29"/>
                      <a:pt x="65" y="30"/>
                      <a:pt x="64" y="30"/>
                    </a:cubicBezTo>
                    <a:cubicBezTo>
                      <a:pt x="62" y="30"/>
                      <a:pt x="61" y="31"/>
                      <a:pt x="59" y="33"/>
                    </a:cubicBezTo>
                    <a:cubicBezTo>
                      <a:pt x="55" y="37"/>
                      <a:pt x="57" y="33"/>
                      <a:pt x="58" y="31"/>
                    </a:cubicBezTo>
                    <a:cubicBezTo>
                      <a:pt x="60" y="27"/>
                      <a:pt x="58" y="25"/>
                      <a:pt x="55" y="24"/>
                    </a:cubicBezTo>
                    <a:cubicBezTo>
                      <a:pt x="53" y="23"/>
                      <a:pt x="47" y="22"/>
                      <a:pt x="45" y="26"/>
                    </a:cubicBezTo>
                    <a:cubicBezTo>
                      <a:pt x="44" y="27"/>
                      <a:pt x="44" y="29"/>
                      <a:pt x="43" y="31"/>
                    </a:cubicBezTo>
                    <a:cubicBezTo>
                      <a:pt x="41" y="32"/>
                      <a:pt x="39" y="33"/>
                      <a:pt x="37" y="34"/>
                    </a:cubicBezTo>
                    <a:cubicBezTo>
                      <a:pt x="31" y="35"/>
                      <a:pt x="41" y="27"/>
                      <a:pt x="42" y="25"/>
                    </a:cubicBezTo>
                    <a:cubicBezTo>
                      <a:pt x="42" y="23"/>
                      <a:pt x="44" y="22"/>
                      <a:pt x="43" y="20"/>
                    </a:cubicBezTo>
                    <a:cubicBezTo>
                      <a:pt x="43" y="18"/>
                      <a:pt x="42" y="16"/>
                      <a:pt x="39" y="17"/>
                    </a:cubicBezTo>
                    <a:cubicBezTo>
                      <a:pt x="38" y="18"/>
                      <a:pt x="36" y="20"/>
                      <a:pt x="35" y="21"/>
                    </a:cubicBezTo>
                    <a:cubicBezTo>
                      <a:pt x="32" y="24"/>
                      <a:pt x="29" y="25"/>
                      <a:pt x="26" y="27"/>
                    </a:cubicBezTo>
                    <a:cubicBezTo>
                      <a:pt x="21" y="29"/>
                      <a:pt x="16" y="34"/>
                      <a:pt x="13" y="37"/>
                    </a:cubicBezTo>
                    <a:cubicBezTo>
                      <a:pt x="10" y="39"/>
                      <a:pt x="7" y="41"/>
                      <a:pt x="6" y="43"/>
                    </a:cubicBezTo>
                    <a:cubicBezTo>
                      <a:pt x="4" y="46"/>
                      <a:pt x="7" y="45"/>
                      <a:pt x="8" y="45"/>
                    </a:cubicBezTo>
                    <a:cubicBezTo>
                      <a:pt x="13" y="44"/>
                      <a:pt x="5" y="50"/>
                      <a:pt x="4" y="50"/>
                    </a:cubicBezTo>
                    <a:cubicBezTo>
                      <a:pt x="1" y="53"/>
                      <a:pt x="1" y="59"/>
                      <a:pt x="3" y="61"/>
                    </a:cubicBezTo>
                    <a:cubicBezTo>
                      <a:pt x="5" y="62"/>
                      <a:pt x="10" y="63"/>
                      <a:pt x="13" y="62"/>
                    </a:cubicBezTo>
                    <a:cubicBezTo>
                      <a:pt x="15" y="62"/>
                      <a:pt x="17" y="60"/>
                      <a:pt x="20" y="60"/>
                    </a:cubicBezTo>
                    <a:cubicBezTo>
                      <a:pt x="24" y="59"/>
                      <a:pt x="18" y="63"/>
                      <a:pt x="17" y="63"/>
                    </a:cubicBezTo>
                    <a:cubicBezTo>
                      <a:pt x="14" y="65"/>
                      <a:pt x="5" y="67"/>
                      <a:pt x="4" y="71"/>
                    </a:cubicBezTo>
                    <a:cubicBezTo>
                      <a:pt x="4" y="74"/>
                      <a:pt x="6" y="78"/>
                      <a:pt x="8" y="80"/>
                    </a:cubicBezTo>
                    <a:cubicBezTo>
                      <a:pt x="11" y="83"/>
                      <a:pt x="16" y="79"/>
                      <a:pt x="21" y="77"/>
                    </a:cubicBezTo>
                    <a:cubicBezTo>
                      <a:pt x="27" y="75"/>
                      <a:pt x="32" y="76"/>
                      <a:pt x="39" y="76"/>
                    </a:cubicBezTo>
                    <a:cubicBezTo>
                      <a:pt x="40" y="76"/>
                      <a:pt x="50" y="77"/>
                      <a:pt x="44" y="80"/>
                    </a:cubicBezTo>
                    <a:cubicBezTo>
                      <a:pt x="43" y="81"/>
                      <a:pt x="39" y="81"/>
                      <a:pt x="37" y="81"/>
                    </a:cubicBezTo>
                    <a:cubicBezTo>
                      <a:pt x="33" y="82"/>
                      <a:pt x="29" y="83"/>
                      <a:pt x="25" y="83"/>
                    </a:cubicBezTo>
                    <a:cubicBezTo>
                      <a:pt x="21" y="84"/>
                      <a:pt x="0" y="89"/>
                      <a:pt x="6" y="96"/>
                    </a:cubicBezTo>
                    <a:cubicBezTo>
                      <a:pt x="8" y="98"/>
                      <a:pt x="10" y="99"/>
                      <a:pt x="12" y="101"/>
                    </a:cubicBezTo>
                    <a:cubicBezTo>
                      <a:pt x="14" y="105"/>
                      <a:pt x="19" y="105"/>
                      <a:pt x="24" y="103"/>
                    </a:cubicBezTo>
                    <a:cubicBezTo>
                      <a:pt x="30" y="102"/>
                      <a:pt x="30" y="104"/>
                      <a:pt x="30" y="110"/>
                    </a:cubicBezTo>
                    <a:cubicBezTo>
                      <a:pt x="30" y="115"/>
                      <a:pt x="33" y="120"/>
                      <a:pt x="39" y="117"/>
                    </a:cubicBezTo>
                    <a:cubicBezTo>
                      <a:pt x="46" y="114"/>
                      <a:pt x="53" y="114"/>
                      <a:pt x="59" y="111"/>
                    </a:cubicBezTo>
                    <a:cubicBezTo>
                      <a:pt x="61" y="110"/>
                      <a:pt x="64" y="109"/>
                      <a:pt x="66" y="108"/>
                    </a:cubicBezTo>
                    <a:cubicBezTo>
                      <a:pt x="69" y="106"/>
                      <a:pt x="70" y="104"/>
                      <a:pt x="73" y="104"/>
                    </a:cubicBezTo>
                    <a:cubicBezTo>
                      <a:pt x="79" y="103"/>
                      <a:pt x="80" y="101"/>
                      <a:pt x="81" y="96"/>
                    </a:cubicBezTo>
                    <a:cubicBezTo>
                      <a:pt x="81" y="94"/>
                      <a:pt x="84" y="88"/>
                      <a:pt x="85" y="93"/>
                    </a:cubicBezTo>
                    <a:cubicBezTo>
                      <a:pt x="86" y="95"/>
                      <a:pt x="86" y="98"/>
                      <a:pt x="89" y="98"/>
                    </a:cubicBezTo>
                    <a:cubicBezTo>
                      <a:pt x="91" y="98"/>
                      <a:pt x="93" y="97"/>
                      <a:pt x="95" y="98"/>
                    </a:cubicBezTo>
                    <a:cubicBezTo>
                      <a:pt x="97" y="98"/>
                      <a:pt x="97" y="99"/>
                      <a:pt x="98" y="101"/>
                    </a:cubicBezTo>
                    <a:cubicBezTo>
                      <a:pt x="100" y="103"/>
                      <a:pt x="107" y="101"/>
                      <a:pt x="110" y="101"/>
                    </a:cubicBezTo>
                    <a:cubicBezTo>
                      <a:pt x="116" y="101"/>
                      <a:pt x="118" y="99"/>
                      <a:pt x="122" y="96"/>
                    </a:cubicBezTo>
                    <a:cubicBezTo>
                      <a:pt x="124" y="94"/>
                      <a:pt x="122" y="89"/>
                      <a:pt x="120" y="88"/>
                    </a:cubicBezTo>
                    <a:cubicBezTo>
                      <a:pt x="118" y="88"/>
                      <a:pt x="117" y="89"/>
                      <a:pt x="115" y="88"/>
                    </a:cubicBezTo>
                    <a:cubicBezTo>
                      <a:pt x="114" y="87"/>
                      <a:pt x="114" y="85"/>
                      <a:pt x="117" y="84"/>
                    </a:cubicBezTo>
                    <a:cubicBezTo>
                      <a:pt x="120" y="83"/>
                      <a:pt x="120" y="81"/>
                      <a:pt x="123" y="80"/>
                    </a:cubicBezTo>
                    <a:cubicBezTo>
                      <a:pt x="124" y="79"/>
                      <a:pt x="125" y="83"/>
                      <a:pt x="127" y="82"/>
                    </a:cubicBezTo>
                    <a:cubicBezTo>
                      <a:pt x="129" y="82"/>
                      <a:pt x="130" y="80"/>
                      <a:pt x="130" y="78"/>
                    </a:cubicBezTo>
                    <a:cubicBezTo>
                      <a:pt x="132" y="75"/>
                      <a:pt x="130" y="74"/>
                      <a:pt x="128" y="72"/>
                    </a:cubicBezTo>
                    <a:cubicBezTo>
                      <a:pt x="126" y="68"/>
                      <a:pt x="127" y="64"/>
                      <a:pt x="121" y="64"/>
                    </a:cubicBezTo>
                    <a:cubicBezTo>
                      <a:pt x="117" y="64"/>
                      <a:pt x="112" y="65"/>
                      <a:pt x="111" y="6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5" name="Freeform 152"/>
              <p:cNvSpPr>
                <a:spLocks noChangeArrowheads="1"/>
              </p:cNvSpPr>
              <p:nvPr/>
            </p:nvSpPr>
            <p:spPr bwMode="auto">
              <a:xfrm>
                <a:off x="942975" y="696913"/>
                <a:ext cx="3175" cy="1588"/>
              </a:xfrm>
              <a:custGeom>
                <a:avLst/>
                <a:gdLst>
                  <a:gd name="T0" fmla="*/ 2 w 4"/>
                  <a:gd name="T1" fmla="*/ 2 h 4"/>
                  <a:gd name="T2" fmla="*/ 0 w 4"/>
                  <a:gd name="T3" fmla="*/ 3 h 4"/>
                  <a:gd name="T4" fmla="*/ 0 w 4"/>
                  <a:gd name="T5" fmla="*/ 4 h 4"/>
                  <a:gd name="T6" fmla="*/ 4 w 4"/>
                  <a:gd name="T7" fmla="*/ 1 h 4"/>
                  <a:gd name="T8" fmla="*/ 3 w 4"/>
                  <a:gd name="T9" fmla="*/ 0 h 4"/>
                  <a:gd name="T10" fmla="*/ 2 w 4"/>
                  <a:gd name="T11" fmla="*/ 2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2" y="2"/>
                    </a:moveTo>
                    <a:cubicBezTo>
                      <a:pt x="1" y="3"/>
                      <a:pt x="1" y="2"/>
                      <a:pt x="0" y="3"/>
                    </a:cubicBezTo>
                    <a:cubicBezTo>
                      <a:pt x="0" y="3"/>
                      <a:pt x="0" y="4"/>
                      <a:pt x="0" y="4"/>
                    </a:cubicBezTo>
                    <a:cubicBezTo>
                      <a:pt x="1" y="3"/>
                      <a:pt x="3" y="2"/>
                      <a:pt x="4" y="1"/>
                    </a:cubicBezTo>
                    <a:cubicBezTo>
                      <a:pt x="4" y="0"/>
                      <a:pt x="4" y="0"/>
                      <a:pt x="3" y="0"/>
                    </a:cubicBezTo>
                    <a:cubicBezTo>
                      <a:pt x="2" y="0"/>
                      <a:pt x="2" y="1"/>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6" name="Freeform 153"/>
              <p:cNvSpPr>
                <a:spLocks noChangeArrowheads="1"/>
              </p:cNvSpPr>
              <p:nvPr/>
            </p:nvSpPr>
            <p:spPr bwMode="auto">
              <a:xfrm>
                <a:off x="931863" y="703263"/>
                <a:ext cx="1588" cy="3175"/>
              </a:xfrm>
              <a:custGeom>
                <a:avLst/>
                <a:gdLst>
                  <a:gd name="T0" fmla="*/ 0 w 2"/>
                  <a:gd name="T1" fmla="*/ 3 h 3"/>
                  <a:gd name="T2" fmla="*/ 2 w 2"/>
                  <a:gd name="T3" fmla="*/ 2 h 3"/>
                  <a:gd name="T4" fmla="*/ 0 w 2"/>
                  <a:gd name="T5" fmla="*/ 3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3"/>
                    </a:moveTo>
                    <a:cubicBezTo>
                      <a:pt x="0" y="2"/>
                      <a:pt x="1" y="2"/>
                      <a:pt x="2" y="2"/>
                    </a:cubicBezTo>
                    <a:cubicBezTo>
                      <a:pt x="1" y="0"/>
                      <a:pt x="0" y="1"/>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7" name="Freeform 154"/>
              <p:cNvSpPr>
                <a:spLocks noChangeArrowheads="1"/>
              </p:cNvSpPr>
              <p:nvPr/>
            </p:nvSpPr>
            <p:spPr bwMode="auto">
              <a:xfrm>
                <a:off x="944563" y="320675"/>
                <a:ext cx="3175" cy="4763"/>
              </a:xfrm>
              <a:custGeom>
                <a:avLst/>
                <a:gdLst>
                  <a:gd name="T0" fmla="*/ 3 w 4"/>
                  <a:gd name="T1" fmla="*/ 3 h 6"/>
                  <a:gd name="T2" fmla="*/ 0 w 4"/>
                  <a:gd name="T3" fmla="*/ 0 h 6"/>
                  <a:gd name="T4" fmla="*/ 3 w 4"/>
                  <a:gd name="T5" fmla="*/ 4 h 6"/>
                  <a:gd name="T6" fmla="*/ 3 w 4"/>
                  <a:gd name="T7" fmla="*/ 3 h 6"/>
                  <a:gd name="T8" fmla="*/ 0 60000 65536"/>
                  <a:gd name="T9" fmla="*/ 0 60000 65536"/>
                  <a:gd name="T10" fmla="*/ 0 60000 65536"/>
                  <a:gd name="T11" fmla="*/ 0 60000 65536"/>
                  <a:gd name="T12" fmla="*/ 0 w 4"/>
                  <a:gd name="T13" fmla="*/ 0 h 6"/>
                  <a:gd name="T14" fmla="*/ 4 w 4"/>
                  <a:gd name="T15" fmla="*/ 6 h 6"/>
                </a:gdLst>
                <a:ahLst/>
                <a:cxnLst>
                  <a:cxn ang="T8">
                    <a:pos x="T0" y="T1"/>
                  </a:cxn>
                  <a:cxn ang="T9">
                    <a:pos x="T2" y="T3"/>
                  </a:cxn>
                  <a:cxn ang="T10">
                    <a:pos x="T4" y="T5"/>
                  </a:cxn>
                  <a:cxn ang="T11">
                    <a:pos x="T6" y="T7"/>
                  </a:cxn>
                </a:cxnLst>
                <a:rect l="T12" t="T13" r="T14" b="T15"/>
                <a:pathLst>
                  <a:path w="4" h="6">
                    <a:moveTo>
                      <a:pt x="3" y="3"/>
                    </a:moveTo>
                    <a:cubicBezTo>
                      <a:pt x="2" y="2"/>
                      <a:pt x="1" y="1"/>
                      <a:pt x="0" y="0"/>
                    </a:cubicBezTo>
                    <a:cubicBezTo>
                      <a:pt x="0" y="2"/>
                      <a:pt x="1" y="2"/>
                      <a:pt x="3" y="4"/>
                    </a:cubicBezTo>
                    <a:cubicBezTo>
                      <a:pt x="4" y="6"/>
                      <a:pt x="3" y="4"/>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8" name="Freeform 155"/>
              <p:cNvSpPr>
                <a:spLocks noChangeArrowheads="1"/>
              </p:cNvSpPr>
              <p:nvPr/>
            </p:nvSpPr>
            <p:spPr bwMode="auto">
              <a:xfrm>
                <a:off x="931863" y="317500"/>
                <a:ext cx="14288" cy="26988"/>
              </a:xfrm>
              <a:custGeom>
                <a:avLst/>
                <a:gdLst>
                  <a:gd name="T0" fmla="*/ 12 w 20"/>
                  <a:gd name="T1" fmla="*/ 19 h 36"/>
                  <a:gd name="T2" fmla="*/ 11 w 20"/>
                  <a:gd name="T3" fmla="*/ 13 h 36"/>
                  <a:gd name="T4" fmla="*/ 8 w 20"/>
                  <a:gd name="T5" fmla="*/ 11 h 36"/>
                  <a:gd name="T6" fmla="*/ 7 w 20"/>
                  <a:gd name="T7" fmla="*/ 8 h 36"/>
                  <a:gd name="T8" fmla="*/ 5 w 20"/>
                  <a:gd name="T9" fmla="*/ 3 h 36"/>
                  <a:gd name="T10" fmla="*/ 2 w 20"/>
                  <a:gd name="T11" fmla="*/ 1 h 36"/>
                  <a:gd name="T12" fmla="*/ 0 w 20"/>
                  <a:gd name="T13" fmla="*/ 4 h 36"/>
                  <a:gd name="T14" fmla="*/ 4 w 20"/>
                  <a:gd name="T15" fmla="*/ 8 h 36"/>
                  <a:gd name="T16" fmla="*/ 4 w 20"/>
                  <a:gd name="T17" fmla="*/ 10 h 36"/>
                  <a:gd name="T18" fmla="*/ 5 w 20"/>
                  <a:gd name="T19" fmla="*/ 14 h 36"/>
                  <a:gd name="T20" fmla="*/ 7 w 20"/>
                  <a:gd name="T21" fmla="*/ 21 h 36"/>
                  <a:gd name="T22" fmla="*/ 9 w 20"/>
                  <a:gd name="T23" fmla="*/ 26 h 36"/>
                  <a:gd name="T24" fmla="*/ 12 w 20"/>
                  <a:gd name="T25" fmla="*/ 28 h 36"/>
                  <a:gd name="T26" fmla="*/ 16 w 20"/>
                  <a:gd name="T27" fmla="*/ 34 h 36"/>
                  <a:gd name="T28" fmla="*/ 18 w 20"/>
                  <a:gd name="T29" fmla="*/ 35 h 36"/>
                  <a:gd name="T30" fmla="*/ 18 w 20"/>
                  <a:gd name="T31" fmla="*/ 32 h 36"/>
                  <a:gd name="T32" fmla="*/ 18 w 20"/>
                  <a:gd name="T33" fmla="*/ 29 h 36"/>
                  <a:gd name="T34" fmla="*/ 19 w 20"/>
                  <a:gd name="T35" fmla="*/ 26 h 36"/>
                  <a:gd name="T36" fmla="*/ 12 w 20"/>
                  <a:gd name="T37" fmla="*/ 1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36"/>
                  <a:gd name="T59" fmla="*/ 20 w 20"/>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36">
                    <a:moveTo>
                      <a:pt x="12" y="19"/>
                    </a:moveTo>
                    <a:cubicBezTo>
                      <a:pt x="11" y="16"/>
                      <a:pt x="13" y="16"/>
                      <a:pt x="11" y="13"/>
                    </a:cubicBezTo>
                    <a:cubicBezTo>
                      <a:pt x="10" y="11"/>
                      <a:pt x="8" y="11"/>
                      <a:pt x="8" y="11"/>
                    </a:cubicBezTo>
                    <a:cubicBezTo>
                      <a:pt x="6" y="10"/>
                      <a:pt x="6" y="9"/>
                      <a:pt x="7" y="8"/>
                    </a:cubicBezTo>
                    <a:cubicBezTo>
                      <a:pt x="7" y="7"/>
                      <a:pt x="6" y="5"/>
                      <a:pt x="5" y="3"/>
                    </a:cubicBezTo>
                    <a:cubicBezTo>
                      <a:pt x="5" y="1"/>
                      <a:pt x="3" y="0"/>
                      <a:pt x="2" y="1"/>
                    </a:cubicBezTo>
                    <a:cubicBezTo>
                      <a:pt x="2" y="2"/>
                      <a:pt x="0" y="2"/>
                      <a:pt x="0" y="4"/>
                    </a:cubicBezTo>
                    <a:cubicBezTo>
                      <a:pt x="1" y="6"/>
                      <a:pt x="3" y="6"/>
                      <a:pt x="4" y="8"/>
                    </a:cubicBezTo>
                    <a:cubicBezTo>
                      <a:pt x="5" y="9"/>
                      <a:pt x="4" y="10"/>
                      <a:pt x="4" y="10"/>
                    </a:cubicBezTo>
                    <a:cubicBezTo>
                      <a:pt x="4" y="11"/>
                      <a:pt x="4" y="12"/>
                      <a:pt x="5" y="14"/>
                    </a:cubicBezTo>
                    <a:cubicBezTo>
                      <a:pt x="7" y="17"/>
                      <a:pt x="7" y="18"/>
                      <a:pt x="7" y="21"/>
                    </a:cubicBezTo>
                    <a:cubicBezTo>
                      <a:pt x="7" y="22"/>
                      <a:pt x="7" y="25"/>
                      <a:pt x="9" y="26"/>
                    </a:cubicBezTo>
                    <a:cubicBezTo>
                      <a:pt x="10" y="28"/>
                      <a:pt x="11" y="28"/>
                      <a:pt x="12" y="28"/>
                    </a:cubicBezTo>
                    <a:cubicBezTo>
                      <a:pt x="15" y="30"/>
                      <a:pt x="14" y="32"/>
                      <a:pt x="16" y="34"/>
                    </a:cubicBezTo>
                    <a:cubicBezTo>
                      <a:pt x="16" y="36"/>
                      <a:pt x="18" y="36"/>
                      <a:pt x="18" y="35"/>
                    </a:cubicBezTo>
                    <a:cubicBezTo>
                      <a:pt x="18" y="34"/>
                      <a:pt x="18" y="33"/>
                      <a:pt x="18" y="32"/>
                    </a:cubicBezTo>
                    <a:cubicBezTo>
                      <a:pt x="18" y="31"/>
                      <a:pt x="17" y="30"/>
                      <a:pt x="18" y="29"/>
                    </a:cubicBezTo>
                    <a:cubicBezTo>
                      <a:pt x="18" y="28"/>
                      <a:pt x="19" y="28"/>
                      <a:pt x="19" y="26"/>
                    </a:cubicBezTo>
                    <a:cubicBezTo>
                      <a:pt x="20" y="23"/>
                      <a:pt x="13" y="21"/>
                      <a:pt x="12"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49" name="Freeform 156"/>
              <p:cNvSpPr>
                <a:spLocks noChangeArrowheads="1"/>
              </p:cNvSpPr>
              <p:nvPr/>
            </p:nvSpPr>
            <p:spPr bwMode="auto">
              <a:xfrm>
                <a:off x="914400" y="280988"/>
                <a:ext cx="1588" cy="3175"/>
              </a:xfrm>
              <a:custGeom>
                <a:avLst/>
                <a:gdLst>
                  <a:gd name="T0" fmla="*/ 0 w 3"/>
                  <a:gd name="T1" fmla="*/ 1 h 5"/>
                  <a:gd name="T2" fmla="*/ 1 w 3"/>
                  <a:gd name="T3" fmla="*/ 3 h 5"/>
                  <a:gd name="T4" fmla="*/ 3 w 3"/>
                  <a:gd name="T5" fmla="*/ 4 h 5"/>
                  <a:gd name="T6" fmla="*/ 2 w 3"/>
                  <a:gd name="T7" fmla="*/ 2 h 5"/>
                  <a:gd name="T8" fmla="*/ 0 w 3"/>
                  <a:gd name="T9" fmla="*/ 1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1"/>
                    </a:moveTo>
                    <a:cubicBezTo>
                      <a:pt x="0" y="1"/>
                      <a:pt x="0" y="3"/>
                      <a:pt x="1" y="3"/>
                    </a:cubicBezTo>
                    <a:cubicBezTo>
                      <a:pt x="2" y="4"/>
                      <a:pt x="3" y="5"/>
                      <a:pt x="3" y="4"/>
                    </a:cubicBezTo>
                    <a:cubicBezTo>
                      <a:pt x="3" y="4"/>
                      <a:pt x="2" y="2"/>
                      <a:pt x="2" y="2"/>
                    </a:cubicBezTo>
                    <a:cubicBezTo>
                      <a:pt x="1" y="1"/>
                      <a:pt x="0" y="0"/>
                      <a:pt x="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0" name="Freeform 157"/>
              <p:cNvSpPr>
                <a:spLocks noChangeArrowheads="1"/>
              </p:cNvSpPr>
              <p:nvPr/>
            </p:nvSpPr>
            <p:spPr bwMode="auto">
              <a:xfrm>
                <a:off x="914400" y="550863"/>
                <a:ext cx="3175" cy="6350"/>
              </a:xfrm>
              <a:custGeom>
                <a:avLst/>
                <a:gdLst>
                  <a:gd name="T0" fmla="*/ 3 w 4"/>
                  <a:gd name="T1" fmla="*/ 6 h 9"/>
                  <a:gd name="T2" fmla="*/ 3 w 4"/>
                  <a:gd name="T3" fmla="*/ 1 h 9"/>
                  <a:gd name="T4" fmla="*/ 1 w 4"/>
                  <a:gd name="T5" fmla="*/ 1 h 9"/>
                  <a:gd name="T6" fmla="*/ 3 w 4"/>
                  <a:gd name="T7" fmla="*/ 6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3" y="6"/>
                    </a:moveTo>
                    <a:cubicBezTo>
                      <a:pt x="4" y="5"/>
                      <a:pt x="4" y="2"/>
                      <a:pt x="3" y="1"/>
                    </a:cubicBezTo>
                    <a:cubicBezTo>
                      <a:pt x="3" y="0"/>
                      <a:pt x="1" y="0"/>
                      <a:pt x="1" y="1"/>
                    </a:cubicBezTo>
                    <a:cubicBezTo>
                      <a:pt x="0" y="4"/>
                      <a:pt x="3" y="9"/>
                      <a:pt x="3"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1" name="Freeform 158"/>
              <p:cNvSpPr>
                <a:spLocks noChangeArrowheads="1"/>
              </p:cNvSpPr>
              <p:nvPr/>
            </p:nvSpPr>
            <p:spPr bwMode="auto">
              <a:xfrm>
                <a:off x="906463" y="554038"/>
                <a:ext cx="23813" cy="82550"/>
              </a:xfrm>
              <a:custGeom>
                <a:avLst/>
                <a:gdLst>
                  <a:gd name="T0" fmla="*/ 5 w 31"/>
                  <a:gd name="T1" fmla="*/ 106 h 108"/>
                  <a:gd name="T2" fmla="*/ 12 w 31"/>
                  <a:gd name="T3" fmla="*/ 104 h 108"/>
                  <a:gd name="T4" fmla="*/ 16 w 31"/>
                  <a:gd name="T5" fmla="*/ 101 h 108"/>
                  <a:gd name="T6" fmla="*/ 20 w 31"/>
                  <a:gd name="T7" fmla="*/ 100 h 108"/>
                  <a:gd name="T8" fmla="*/ 21 w 31"/>
                  <a:gd name="T9" fmla="*/ 99 h 108"/>
                  <a:gd name="T10" fmla="*/ 23 w 31"/>
                  <a:gd name="T11" fmla="*/ 99 h 108"/>
                  <a:gd name="T12" fmla="*/ 26 w 31"/>
                  <a:gd name="T13" fmla="*/ 100 h 108"/>
                  <a:gd name="T14" fmla="*/ 28 w 31"/>
                  <a:gd name="T15" fmla="*/ 96 h 108"/>
                  <a:gd name="T16" fmla="*/ 30 w 31"/>
                  <a:gd name="T17" fmla="*/ 88 h 108"/>
                  <a:gd name="T18" fmla="*/ 29 w 31"/>
                  <a:gd name="T19" fmla="*/ 77 h 108"/>
                  <a:gd name="T20" fmla="*/ 26 w 31"/>
                  <a:gd name="T21" fmla="*/ 72 h 108"/>
                  <a:gd name="T22" fmla="*/ 24 w 31"/>
                  <a:gd name="T23" fmla="*/ 64 h 108"/>
                  <a:gd name="T24" fmla="*/ 22 w 31"/>
                  <a:gd name="T25" fmla="*/ 58 h 108"/>
                  <a:gd name="T26" fmla="*/ 20 w 31"/>
                  <a:gd name="T27" fmla="*/ 54 h 108"/>
                  <a:gd name="T28" fmla="*/ 19 w 31"/>
                  <a:gd name="T29" fmla="*/ 49 h 108"/>
                  <a:gd name="T30" fmla="*/ 18 w 31"/>
                  <a:gd name="T31" fmla="*/ 45 h 108"/>
                  <a:gd name="T32" fmla="*/ 17 w 31"/>
                  <a:gd name="T33" fmla="*/ 40 h 108"/>
                  <a:gd name="T34" fmla="*/ 14 w 31"/>
                  <a:gd name="T35" fmla="*/ 38 h 108"/>
                  <a:gd name="T36" fmla="*/ 14 w 31"/>
                  <a:gd name="T37" fmla="*/ 34 h 108"/>
                  <a:gd name="T38" fmla="*/ 16 w 31"/>
                  <a:gd name="T39" fmla="*/ 27 h 108"/>
                  <a:gd name="T40" fmla="*/ 18 w 31"/>
                  <a:gd name="T41" fmla="*/ 22 h 108"/>
                  <a:gd name="T42" fmla="*/ 16 w 31"/>
                  <a:gd name="T43" fmla="*/ 19 h 108"/>
                  <a:gd name="T44" fmla="*/ 13 w 31"/>
                  <a:gd name="T45" fmla="*/ 18 h 108"/>
                  <a:gd name="T46" fmla="*/ 10 w 31"/>
                  <a:gd name="T47" fmla="*/ 18 h 108"/>
                  <a:gd name="T48" fmla="*/ 12 w 31"/>
                  <a:gd name="T49" fmla="*/ 5 h 108"/>
                  <a:gd name="T50" fmla="*/ 5 w 31"/>
                  <a:gd name="T51" fmla="*/ 4 h 108"/>
                  <a:gd name="T52" fmla="*/ 3 w 31"/>
                  <a:gd name="T53" fmla="*/ 12 h 108"/>
                  <a:gd name="T54" fmla="*/ 2 w 31"/>
                  <a:gd name="T55" fmla="*/ 19 h 108"/>
                  <a:gd name="T56" fmla="*/ 1 w 31"/>
                  <a:gd name="T57" fmla="*/ 24 h 108"/>
                  <a:gd name="T58" fmla="*/ 2 w 31"/>
                  <a:gd name="T59" fmla="*/ 27 h 108"/>
                  <a:gd name="T60" fmla="*/ 2 w 31"/>
                  <a:gd name="T61" fmla="*/ 33 h 108"/>
                  <a:gd name="T62" fmla="*/ 4 w 31"/>
                  <a:gd name="T63" fmla="*/ 34 h 108"/>
                  <a:gd name="T64" fmla="*/ 3 w 31"/>
                  <a:gd name="T65" fmla="*/ 38 h 108"/>
                  <a:gd name="T66" fmla="*/ 6 w 31"/>
                  <a:gd name="T67" fmla="*/ 43 h 108"/>
                  <a:gd name="T68" fmla="*/ 7 w 31"/>
                  <a:gd name="T69" fmla="*/ 47 h 108"/>
                  <a:gd name="T70" fmla="*/ 5 w 31"/>
                  <a:gd name="T71" fmla="*/ 51 h 108"/>
                  <a:gd name="T72" fmla="*/ 6 w 31"/>
                  <a:gd name="T73" fmla="*/ 54 h 108"/>
                  <a:gd name="T74" fmla="*/ 9 w 31"/>
                  <a:gd name="T75" fmla="*/ 53 h 108"/>
                  <a:gd name="T76" fmla="*/ 11 w 31"/>
                  <a:gd name="T77" fmla="*/ 58 h 108"/>
                  <a:gd name="T78" fmla="*/ 12 w 31"/>
                  <a:gd name="T79" fmla="*/ 62 h 108"/>
                  <a:gd name="T80" fmla="*/ 12 w 31"/>
                  <a:gd name="T81" fmla="*/ 66 h 108"/>
                  <a:gd name="T82" fmla="*/ 12 w 31"/>
                  <a:gd name="T83" fmla="*/ 73 h 108"/>
                  <a:gd name="T84" fmla="*/ 7 w 31"/>
                  <a:gd name="T85" fmla="*/ 69 h 108"/>
                  <a:gd name="T86" fmla="*/ 8 w 31"/>
                  <a:gd name="T87" fmla="*/ 75 h 108"/>
                  <a:gd name="T88" fmla="*/ 9 w 31"/>
                  <a:gd name="T89" fmla="*/ 82 h 108"/>
                  <a:gd name="T90" fmla="*/ 10 w 31"/>
                  <a:gd name="T91" fmla="*/ 85 h 108"/>
                  <a:gd name="T92" fmla="*/ 10 w 31"/>
                  <a:gd name="T93" fmla="*/ 88 h 108"/>
                  <a:gd name="T94" fmla="*/ 12 w 31"/>
                  <a:gd name="T95" fmla="*/ 88 h 108"/>
                  <a:gd name="T96" fmla="*/ 10 w 31"/>
                  <a:gd name="T97" fmla="*/ 97 h 108"/>
                  <a:gd name="T98" fmla="*/ 5 w 31"/>
                  <a:gd name="T99" fmla="*/ 106 h 10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
                  <a:gd name="T151" fmla="*/ 0 h 108"/>
                  <a:gd name="T152" fmla="*/ 31 w 31"/>
                  <a:gd name="T153" fmla="*/ 108 h 10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 h="108">
                    <a:moveTo>
                      <a:pt x="5" y="106"/>
                    </a:moveTo>
                    <a:cubicBezTo>
                      <a:pt x="7" y="108"/>
                      <a:pt x="10" y="105"/>
                      <a:pt x="12" y="104"/>
                    </a:cubicBezTo>
                    <a:cubicBezTo>
                      <a:pt x="13" y="102"/>
                      <a:pt x="14" y="101"/>
                      <a:pt x="16" y="101"/>
                    </a:cubicBezTo>
                    <a:cubicBezTo>
                      <a:pt x="17" y="101"/>
                      <a:pt x="19" y="101"/>
                      <a:pt x="20" y="100"/>
                    </a:cubicBezTo>
                    <a:cubicBezTo>
                      <a:pt x="21" y="100"/>
                      <a:pt x="21" y="99"/>
                      <a:pt x="21" y="99"/>
                    </a:cubicBezTo>
                    <a:cubicBezTo>
                      <a:pt x="22" y="99"/>
                      <a:pt x="23" y="99"/>
                      <a:pt x="23" y="99"/>
                    </a:cubicBezTo>
                    <a:cubicBezTo>
                      <a:pt x="24" y="100"/>
                      <a:pt x="25" y="102"/>
                      <a:pt x="26" y="100"/>
                    </a:cubicBezTo>
                    <a:cubicBezTo>
                      <a:pt x="27" y="99"/>
                      <a:pt x="28" y="99"/>
                      <a:pt x="28" y="96"/>
                    </a:cubicBezTo>
                    <a:cubicBezTo>
                      <a:pt x="29" y="93"/>
                      <a:pt x="28" y="90"/>
                      <a:pt x="30" y="88"/>
                    </a:cubicBezTo>
                    <a:cubicBezTo>
                      <a:pt x="31" y="83"/>
                      <a:pt x="31" y="80"/>
                      <a:pt x="29" y="77"/>
                    </a:cubicBezTo>
                    <a:cubicBezTo>
                      <a:pt x="28" y="75"/>
                      <a:pt x="27" y="74"/>
                      <a:pt x="26" y="72"/>
                    </a:cubicBezTo>
                    <a:cubicBezTo>
                      <a:pt x="25" y="69"/>
                      <a:pt x="25" y="66"/>
                      <a:pt x="24" y="64"/>
                    </a:cubicBezTo>
                    <a:cubicBezTo>
                      <a:pt x="23" y="62"/>
                      <a:pt x="23" y="60"/>
                      <a:pt x="22" y="58"/>
                    </a:cubicBezTo>
                    <a:cubicBezTo>
                      <a:pt x="22" y="57"/>
                      <a:pt x="20" y="56"/>
                      <a:pt x="20" y="54"/>
                    </a:cubicBezTo>
                    <a:cubicBezTo>
                      <a:pt x="19" y="53"/>
                      <a:pt x="20" y="51"/>
                      <a:pt x="19" y="49"/>
                    </a:cubicBezTo>
                    <a:cubicBezTo>
                      <a:pt x="19" y="47"/>
                      <a:pt x="18" y="47"/>
                      <a:pt x="18" y="45"/>
                    </a:cubicBezTo>
                    <a:cubicBezTo>
                      <a:pt x="18" y="42"/>
                      <a:pt x="17" y="41"/>
                      <a:pt x="17" y="40"/>
                    </a:cubicBezTo>
                    <a:cubicBezTo>
                      <a:pt x="16" y="39"/>
                      <a:pt x="15" y="39"/>
                      <a:pt x="14" y="38"/>
                    </a:cubicBezTo>
                    <a:cubicBezTo>
                      <a:pt x="13" y="37"/>
                      <a:pt x="14" y="36"/>
                      <a:pt x="14" y="34"/>
                    </a:cubicBezTo>
                    <a:cubicBezTo>
                      <a:pt x="15" y="32"/>
                      <a:pt x="16" y="29"/>
                      <a:pt x="16" y="27"/>
                    </a:cubicBezTo>
                    <a:cubicBezTo>
                      <a:pt x="17" y="25"/>
                      <a:pt x="18" y="24"/>
                      <a:pt x="18" y="22"/>
                    </a:cubicBezTo>
                    <a:cubicBezTo>
                      <a:pt x="17" y="20"/>
                      <a:pt x="17" y="19"/>
                      <a:pt x="16" y="19"/>
                    </a:cubicBezTo>
                    <a:cubicBezTo>
                      <a:pt x="15" y="18"/>
                      <a:pt x="14" y="18"/>
                      <a:pt x="13" y="18"/>
                    </a:cubicBezTo>
                    <a:cubicBezTo>
                      <a:pt x="12" y="18"/>
                      <a:pt x="11" y="19"/>
                      <a:pt x="10" y="18"/>
                    </a:cubicBezTo>
                    <a:cubicBezTo>
                      <a:pt x="6" y="15"/>
                      <a:pt x="13" y="8"/>
                      <a:pt x="12" y="5"/>
                    </a:cubicBezTo>
                    <a:cubicBezTo>
                      <a:pt x="10" y="0"/>
                      <a:pt x="8" y="10"/>
                      <a:pt x="5" y="4"/>
                    </a:cubicBezTo>
                    <a:cubicBezTo>
                      <a:pt x="4" y="6"/>
                      <a:pt x="3" y="10"/>
                      <a:pt x="3" y="12"/>
                    </a:cubicBezTo>
                    <a:cubicBezTo>
                      <a:pt x="3" y="15"/>
                      <a:pt x="2" y="17"/>
                      <a:pt x="2" y="19"/>
                    </a:cubicBezTo>
                    <a:cubicBezTo>
                      <a:pt x="2" y="20"/>
                      <a:pt x="1" y="23"/>
                      <a:pt x="1" y="24"/>
                    </a:cubicBezTo>
                    <a:cubicBezTo>
                      <a:pt x="2" y="25"/>
                      <a:pt x="2" y="25"/>
                      <a:pt x="2" y="27"/>
                    </a:cubicBezTo>
                    <a:cubicBezTo>
                      <a:pt x="1" y="28"/>
                      <a:pt x="0" y="32"/>
                      <a:pt x="2" y="33"/>
                    </a:cubicBezTo>
                    <a:cubicBezTo>
                      <a:pt x="2" y="33"/>
                      <a:pt x="3" y="33"/>
                      <a:pt x="4" y="34"/>
                    </a:cubicBezTo>
                    <a:cubicBezTo>
                      <a:pt x="4" y="35"/>
                      <a:pt x="3" y="36"/>
                      <a:pt x="3" y="38"/>
                    </a:cubicBezTo>
                    <a:cubicBezTo>
                      <a:pt x="3" y="43"/>
                      <a:pt x="6" y="39"/>
                      <a:pt x="6" y="43"/>
                    </a:cubicBezTo>
                    <a:cubicBezTo>
                      <a:pt x="6" y="45"/>
                      <a:pt x="7" y="46"/>
                      <a:pt x="7" y="47"/>
                    </a:cubicBezTo>
                    <a:cubicBezTo>
                      <a:pt x="6" y="49"/>
                      <a:pt x="6" y="50"/>
                      <a:pt x="5" y="51"/>
                    </a:cubicBezTo>
                    <a:cubicBezTo>
                      <a:pt x="5" y="52"/>
                      <a:pt x="5" y="53"/>
                      <a:pt x="6" y="54"/>
                    </a:cubicBezTo>
                    <a:cubicBezTo>
                      <a:pt x="7" y="55"/>
                      <a:pt x="9" y="53"/>
                      <a:pt x="9" y="53"/>
                    </a:cubicBezTo>
                    <a:cubicBezTo>
                      <a:pt x="12" y="52"/>
                      <a:pt x="11" y="56"/>
                      <a:pt x="11" y="58"/>
                    </a:cubicBezTo>
                    <a:cubicBezTo>
                      <a:pt x="12" y="60"/>
                      <a:pt x="12" y="61"/>
                      <a:pt x="12" y="62"/>
                    </a:cubicBezTo>
                    <a:cubicBezTo>
                      <a:pt x="13" y="64"/>
                      <a:pt x="13" y="64"/>
                      <a:pt x="12" y="66"/>
                    </a:cubicBezTo>
                    <a:cubicBezTo>
                      <a:pt x="12" y="68"/>
                      <a:pt x="13" y="71"/>
                      <a:pt x="12" y="73"/>
                    </a:cubicBezTo>
                    <a:cubicBezTo>
                      <a:pt x="10" y="75"/>
                      <a:pt x="8" y="68"/>
                      <a:pt x="7" y="69"/>
                    </a:cubicBezTo>
                    <a:cubicBezTo>
                      <a:pt x="7" y="71"/>
                      <a:pt x="7" y="73"/>
                      <a:pt x="8" y="75"/>
                    </a:cubicBezTo>
                    <a:cubicBezTo>
                      <a:pt x="9" y="78"/>
                      <a:pt x="9" y="79"/>
                      <a:pt x="9" y="82"/>
                    </a:cubicBezTo>
                    <a:cubicBezTo>
                      <a:pt x="8" y="83"/>
                      <a:pt x="9" y="84"/>
                      <a:pt x="10" y="85"/>
                    </a:cubicBezTo>
                    <a:cubicBezTo>
                      <a:pt x="10" y="86"/>
                      <a:pt x="10" y="87"/>
                      <a:pt x="10" y="88"/>
                    </a:cubicBezTo>
                    <a:cubicBezTo>
                      <a:pt x="10" y="89"/>
                      <a:pt x="12" y="88"/>
                      <a:pt x="12" y="88"/>
                    </a:cubicBezTo>
                    <a:cubicBezTo>
                      <a:pt x="15" y="91"/>
                      <a:pt x="11" y="95"/>
                      <a:pt x="10" y="97"/>
                    </a:cubicBezTo>
                    <a:cubicBezTo>
                      <a:pt x="9" y="98"/>
                      <a:pt x="2" y="103"/>
                      <a:pt x="5" y="10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2" name="Freeform 159"/>
              <p:cNvSpPr>
                <a:spLocks noChangeArrowheads="1"/>
              </p:cNvSpPr>
              <p:nvPr/>
            </p:nvSpPr>
            <p:spPr bwMode="auto">
              <a:xfrm>
                <a:off x="914400" y="282575"/>
                <a:ext cx="26988" cy="28575"/>
              </a:xfrm>
              <a:custGeom>
                <a:avLst/>
                <a:gdLst>
                  <a:gd name="T0" fmla="*/ 4 w 36"/>
                  <a:gd name="T1" fmla="*/ 7 h 38"/>
                  <a:gd name="T2" fmla="*/ 1 w 36"/>
                  <a:gd name="T3" fmla="*/ 6 h 38"/>
                  <a:gd name="T4" fmla="*/ 3 w 36"/>
                  <a:gd name="T5" fmla="*/ 9 h 38"/>
                  <a:gd name="T6" fmla="*/ 6 w 36"/>
                  <a:gd name="T7" fmla="*/ 13 h 38"/>
                  <a:gd name="T8" fmla="*/ 5 w 36"/>
                  <a:gd name="T9" fmla="*/ 14 h 38"/>
                  <a:gd name="T10" fmla="*/ 7 w 36"/>
                  <a:gd name="T11" fmla="*/ 17 h 38"/>
                  <a:gd name="T12" fmla="*/ 9 w 36"/>
                  <a:gd name="T13" fmla="*/ 19 h 38"/>
                  <a:gd name="T14" fmla="*/ 12 w 36"/>
                  <a:gd name="T15" fmla="*/ 18 h 38"/>
                  <a:gd name="T16" fmla="*/ 16 w 36"/>
                  <a:gd name="T17" fmla="*/ 21 h 38"/>
                  <a:gd name="T18" fmla="*/ 15 w 36"/>
                  <a:gd name="T19" fmla="*/ 22 h 38"/>
                  <a:gd name="T20" fmla="*/ 15 w 36"/>
                  <a:gd name="T21" fmla="*/ 24 h 38"/>
                  <a:gd name="T22" fmla="*/ 13 w 36"/>
                  <a:gd name="T23" fmla="*/ 23 h 38"/>
                  <a:gd name="T24" fmla="*/ 14 w 36"/>
                  <a:gd name="T25" fmla="*/ 27 h 38"/>
                  <a:gd name="T26" fmla="*/ 23 w 36"/>
                  <a:gd name="T27" fmla="*/ 31 h 38"/>
                  <a:gd name="T28" fmla="*/ 27 w 36"/>
                  <a:gd name="T29" fmla="*/ 34 h 38"/>
                  <a:gd name="T30" fmla="*/ 31 w 36"/>
                  <a:gd name="T31" fmla="*/ 37 h 38"/>
                  <a:gd name="T32" fmla="*/ 34 w 36"/>
                  <a:gd name="T33" fmla="*/ 32 h 38"/>
                  <a:gd name="T34" fmla="*/ 35 w 36"/>
                  <a:gd name="T35" fmla="*/ 29 h 38"/>
                  <a:gd name="T36" fmla="*/ 35 w 36"/>
                  <a:gd name="T37" fmla="*/ 26 h 38"/>
                  <a:gd name="T38" fmla="*/ 34 w 36"/>
                  <a:gd name="T39" fmla="*/ 23 h 38"/>
                  <a:gd name="T40" fmla="*/ 33 w 36"/>
                  <a:gd name="T41" fmla="*/ 20 h 38"/>
                  <a:gd name="T42" fmla="*/ 28 w 36"/>
                  <a:gd name="T43" fmla="*/ 17 h 38"/>
                  <a:gd name="T44" fmla="*/ 25 w 36"/>
                  <a:gd name="T45" fmla="*/ 14 h 38"/>
                  <a:gd name="T46" fmla="*/ 22 w 36"/>
                  <a:gd name="T47" fmla="*/ 11 h 38"/>
                  <a:gd name="T48" fmla="*/ 20 w 36"/>
                  <a:gd name="T49" fmla="*/ 12 h 38"/>
                  <a:gd name="T50" fmla="*/ 20 w 36"/>
                  <a:gd name="T51" fmla="*/ 15 h 38"/>
                  <a:gd name="T52" fmla="*/ 19 w 36"/>
                  <a:gd name="T53" fmla="*/ 12 h 38"/>
                  <a:gd name="T54" fmla="*/ 18 w 36"/>
                  <a:gd name="T55" fmla="*/ 8 h 38"/>
                  <a:gd name="T56" fmla="*/ 15 w 36"/>
                  <a:gd name="T57" fmla="*/ 6 h 38"/>
                  <a:gd name="T58" fmla="*/ 14 w 36"/>
                  <a:gd name="T59" fmla="*/ 8 h 38"/>
                  <a:gd name="T60" fmla="*/ 14 w 36"/>
                  <a:gd name="T61" fmla="*/ 9 h 38"/>
                  <a:gd name="T62" fmla="*/ 13 w 36"/>
                  <a:gd name="T63" fmla="*/ 8 h 38"/>
                  <a:gd name="T64" fmla="*/ 10 w 36"/>
                  <a:gd name="T65" fmla="*/ 8 h 38"/>
                  <a:gd name="T66" fmla="*/ 7 w 36"/>
                  <a:gd name="T67" fmla="*/ 4 h 38"/>
                  <a:gd name="T68" fmla="*/ 5 w 36"/>
                  <a:gd name="T69" fmla="*/ 3 h 38"/>
                  <a:gd name="T70" fmla="*/ 5 w 36"/>
                  <a:gd name="T71" fmla="*/ 5 h 38"/>
                  <a:gd name="T72" fmla="*/ 4 w 36"/>
                  <a:gd name="T73" fmla="*/ 7 h 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6"/>
                  <a:gd name="T112" fmla="*/ 0 h 38"/>
                  <a:gd name="T113" fmla="*/ 36 w 36"/>
                  <a:gd name="T114" fmla="*/ 38 h 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6" h="38">
                    <a:moveTo>
                      <a:pt x="4" y="7"/>
                    </a:moveTo>
                    <a:cubicBezTo>
                      <a:pt x="3" y="6"/>
                      <a:pt x="1" y="5"/>
                      <a:pt x="1" y="6"/>
                    </a:cubicBezTo>
                    <a:cubicBezTo>
                      <a:pt x="0" y="7"/>
                      <a:pt x="2" y="9"/>
                      <a:pt x="3" y="9"/>
                    </a:cubicBezTo>
                    <a:cubicBezTo>
                      <a:pt x="4" y="10"/>
                      <a:pt x="6" y="12"/>
                      <a:pt x="6" y="13"/>
                    </a:cubicBezTo>
                    <a:cubicBezTo>
                      <a:pt x="6" y="13"/>
                      <a:pt x="5" y="13"/>
                      <a:pt x="5" y="14"/>
                    </a:cubicBezTo>
                    <a:cubicBezTo>
                      <a:pt x="5" y="15"/>
                      <a:pt x="6" y="16"/>
                      <a:pt x="7" y="17"/>
                    </a:cubicBezTo>
                    <a:cubicBezTo>
                      <a:pt x="8" y="19"/>
                      <a:pt x="8" y="19"/>
                      <a:pt x="9" y="19"/>
                    </a:cubicBezTo>
                    <a:cubicBezTo>
                      <a:pt x="11" y="20"/>
                      <a:pt x="11" y="19"/>
                      <a:pt x="12" y="18"/>
                    </a:cubicBezTo>
                    <a:cubicBezTo>
                      <a:pt x="13" y="18"/>
                      <a:pt x="16" y="18"/>
                      <a:pt x="16" y="21"/>
                    </a:cubicBezTo>
                    <a:cubicBezTo>
                      <a:pt x="17" y="23"/>
                      <a:pt x="16" y="22"/>
                      <a:pt x="15" y="22"/>
                    </a:cubicBezTo>
                    <a:cubicBezTo>
                      <a:pt x="14" y="22"/>
                      <a:pt x="16" y="24"/>
                      <a:pt x="15" y="24"/>
                    </a:cubicBezTo>
                    <a:cubicBezTo>
                      <a:pt x="15" y="24"/>
                      <a:pt x="13" y="23"/>
                      <a:pt x="13" y="23"/>
                    </a:cubicBezTo>
                    <a:cubicBezTo>
                      <a:pt x="12" y="24"/>
                      <a:pt x="14" y="26"/>
                      <a:pt x="14" y="27"/>
                    </a:cubicBezTo>
                    <a:cubicBezTo>
                      <a:pt x="17" y="31"/>
                      <a:pt x="20" y="30"/>
                      <a:pt x="23" y="31"/>
                    </a:cubicBezTo>
                    <a:cubicBezTo>
                      <a:pt x="24" y="32"/>
                      <a:pt x="26" y="33"/>
                      <a:pt x="27" y="34"/>
                    </a:cubicBezTo>
                    <a:cubicBezTo>
                      <a:pt x="28" y="35"/>
                      <a:pt x="30" y="37"/>
                      <a:pt x="31" y="37"/>
                    </a:cubicBezTo>
                    <a:cubicBezTo>
                      <a:pt x="34" y="38"/>
                      <a:pt x="33" y="35"/>
                      <a:pt x="34" y="32"/>
                    </a:cubicBezTo>
                    <a:cubicBezTo>
                      <a:pt x="34" y="31"/>
                      <a:pt x="34" y="30"/>
                      <a:pt x="35" y="29"/>
                    </a:cubicBezTo>
                    <a:cubicBezTo>
                      <a:pt x="35" y="28"/>
                      <a:pt x="36" y="28"/>
                      <a:pt x="35" y="26"/>
                    </a:cubicBezTo>
                    <a:cubicBezTo>
                      <a:pt x="34" y="24"/>
                      <a:pt x="34" y="24"/>
                      <a:pt x="34" y="23"/>
                    </a:cubicBezTo>
                    <a:cubicBezTo>
                      <a:pt x="35" y="23"/>
                      <a:pt x="35" y="21"/>
                      <a:pt x="33" y="20"/>
                    </a:cubicBezTo>
                    <a:cubicBezTo>
                      <a:pt x="32" y="18"/>
                      <a:pt x="30" y="18"/>
                      <a:pt x="28" y="17"/>
                    </a:cubicBezTo>
                    <a:cubicBezTo>
                      <a:pt x="27" y="16"/>
                      <a:pt x="26" y="16"/>
                      <a:pt x="25" y="14"/>
                    </a:cubicBezTo>
                    <a:cubicBezTo>
                      <a:pt x="24" y="13"/>
                      <a:pt x="23" y="12"/>
                      <a:pt x="22" y="11"/>
                    </a:cubicBezTo>
                    <a:cubicBezTo>
                      <a:pt x="21" y="11"/>
                      <a:pt x="20" y="11"/>
                      <a:pt x="20" y="12"/>
                    </a:cubicBezTo>
                    <a:cubicBezTo>
                      <a:pt x="20" y="13"/>
                      <a:pt x="21" y="15"/>
                      <a:pt x="20" y="15"/>
                    </a:cubicBezTo>
                    <a:cubicBezTo>
                      <a:pt x="19" y="15"/>
                      <a:pt x="19" y="13"/>
                      <a:pt x="19" y="12"/>
                    </a:cubicBezTo>
                    <a:cubicBezTo>
                      <a:pt x="19" y="11"/>
                      <a:pt x="19" y="10"/>
                      <a:pt x="18" y="8"/>
                    </a:cubicBezTo>
                    <a:cubicBezTo>
                      <a:pt x="17" y="7"/>
                      <a:pt x="16" y="6"/>
                      <a:pt x="15" y="6"/>
                    </a:cubicBezTo>
                    <a:cubicBezTo>
                      <a:pt x="14" y="5"/>
                      <a:pt x="14" y="7"/>
                      <a:pt x="14" y="8"/>
                    </a:cubicBezTo>
                    <a:cubicBezTo>
                      <a:pt x="14" y="8"/>
                      <a:pt x="15" y="10"/>
                      <a:pt x="14" y="9"/>
                    </a:cubicBezTo>
                    <a:cubicBezTo>
                      <a:pt x="14" y="9"/>
                      <a:pt x="13" y="8"/>
                      <a:pt x="13" y="8"/>
                    </a:cubicBezTo>
                    <a:cubicBezTo>
                      <a:pt x="11" y="6"/>
                      <a:pt x="13" y="12"/>
                      <a:pt x="10" y="8"/>
                    </a:cubicBezTo>
                    <a:cubicBezTo>
                      <a:pt x="8" y="7"/>
                      <a:pt x="8" y="5"/>
                      <a:pt x="7" y="4"/>
                    </a:cubicBezTo>
                    <a:cubicBezTo>
                      <a:pt x="6" y="2"/>
                      <a:pt x="4" y="0"/>
                      <a:pt x="5" y="3"/>
                    </a:cubicBezTo>
                    <a:cubicBezTo>
                      <a:pt x="5" y="4"/>
                      <a:pt x="4" y="4"/>
                      <a:pt x="5" y="5"/>
                    </a:cubicBezTo>
                    <a:cubicBezTo>
                      <a:pt x="5" y="6"/>
                      <a:pt x="6" y="9"/>
                      <a:pt x="4"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3" name="Freeform 160"/>
              <p:cNvSpPr>
                <a:spLocks noChangeArrowheads="1"/>
              </p:cNvSpPr>
              <p:nvPr/>
            </p:nvSpPr>
            <p:spPr bwMode="auto">
              <a:xfrm>
                <a:off x="944563" y="682625"/>
                <a:ext cx="3175" cy="11113"/>
              </a:xfrm>
              <a:custGeom>
                <a:avLst/>
                <a:gdLst>
                  <a:gd name="T0" fmla="*/ 2 w 5"/>
                  <a:gd name="T1" fmla="*/ 13 h 14"/>
                  <a:gd name="T2" fmla="*/ 3 w 5"/>
                  <a:gd name="T3" fmla="*/ 9 h 14"/>
                  <a:gd name="T4" fmla="*/ 3 w 5"/>
                  <a:gd name="T5" fmla="*/ 1 h 14"/>
                  <a:gd name="T6" fmla="*/ 0 w 5"/>
                  <a:gd name="T7" fmla="*/ 6 h 14"/>
                  <a:gd name="T8" fmla="*/ 1 w 5"/>
                  <a:gd name="T9" fmla="*/ 9 h 14"/>
                  <a:gd name="T10" fmla="*/ 2 w 5"/>
                  <a:gd name="T11" fmla="*/ 13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2" y="13"/>
                    </a:moveTo>
                    <a:cubicBezTo>
                      <a:pt x="3" y="14"/>
                      <a:pt x="3" y="10"/>
                      <a:pt x="3" y="9"/>
                    </a:cubicBezTo>
                    <a:cubicBezTo>
                      <a:pt x="3" y="7"/>
                      <a:pt x="5" y="0"/>
                      <a:pt x="3" y="1"/>
                    </a:cubicBezTo>
                    <a:cubicBezTo>
                      <a:pt x="3" y="4"/>
                      <a:pt x="1" y="4"/>
                      <a:pt x="0" y="6"/>
                    </a:cubicBezTo>
                    <a:cubicBezTo>
                      <a:pt x="0" y="7"/>
                      <a:pt x="1" y="8"/>
                      <a:pt x="1" y="9"/>
                    </a:cubicBezTo>
                    <a:cubicBezTo>
                      <a:pt x="1" y="11"/>
                      <a:pt x="1" y="12"/>
                      <a:pt x="2"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4" name="Freeform 161"/>
              <p:cNvSpPr>
                <a:spLocks noChangeArrowheads="1"/>
              </p:cNvSpPr>
              <p:nvPr/>
            </p:nvSpPr>
            <p:spPr bwMode="auto">
              <a:xfrm>
                <a:off x="919163" y="538163"/>
                <a:ext cx="3175" cy="7938"/>
              </a:xfrm>
              <a:custGeom>
                <a:avLst/>
                <a:gdLst>
                  <a:gd name="T0" fmla="*/ 2 w 4"/>
                  <a:gd name="T1" fmla="*/ 9 h 10"/>
                  <a:gd name="T2" fmla="*/ 4 w 4"/>
                  <a:gd name="T3" fmla="*/ 2 h 10"/>
                  <a:gd name="T4" fmla="*/ 1 w 4"/>
                  <a:gd name="T5" fmla="*/ 0 h 10"/>
                  <a:gd name="T6" fmla="*/ 2 w 4"/>
                  <a:gd name="T7" fmla="*/ 9 h 10"/>
                  <a:gd name="T8" fmla="*/ 0 60000 65536"/>
                  <a:gd name="T9" fmla="*/ 0 60000 65536"/>
                  <a:gd name="T10" fmla="*/ 0 60000 65536"/>
                  <a:gd name="T11" fmla="*/ 0 60000 65536"/>
                  <a:gd name="T12" fmla="*/ 0 w 4"/>
                  <a:gd name="T13" fmla="*/ 0 h 10"/>
                  <a:gd name="T14" fmla="*/ 4 w 4"/>
                  <a:gd name="T15" fmla="*/ 10 h 10"/>
                </a:gdLst>
                <a:ahLst/>
                <a:cxnLst>
                  <a:cxn ang="T8">
                    <a:pos x="T0" y="T1"/>
                  </a:cxn>
                  <a:cxn ang="T9">
                    <a:pos x="T2" y="T3"/>
                  </a:cxn>
                  <a:cxn ang="T10">
                    <a:pos x="T4" y="T5"/>
                  </a:cxn>
                  <a:cxn ang="T11">
                    <a:pos x="T6" y="T7"/>
                  </a:cxn>
                </a:cxnLst>
                <a:rect l="T12" t="T13" r="T14" b="T15"/>
                <a:pathLst>
                  <a:path w="4" h="10">
                    <a:moveTo>
                      <a:pt x="2" y="9"/>
                    </a:moveTo>
                    <a:cubicBezTo>
                      <a:pt x="3" y="8"/>
                      <a:pt x="4" y="4"/>
                      <a:pt x="4" y="2"/>
                    </a:cubicBezTo>
                    <a:cubicBezTo>
                      <a:pt x="4" y="0"/>
                      <a:pt x="2" y="0"/>
                      <a:pt x="1" y="0"/>
                    </a:cubicBezTo>
                    <a:cubicBezTo>
                      <a:pt x="0" y="0"/>
                      <a:pt x="1" y="10"/>
                      <a:pt x="2"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5" name="Freeform 162"/>
              <p:cNvSpPr>
                <a:spLocks noChangeArrowheads="1"/>
              </p:cNvSpPr>
              <p:nvPr/>
            </p:nvSpPr>
            <p:spPr bwMode="auto">
              <a:xfrm>
                <a:off x="893763" y="588963"/>
                <a:ext cx="17463" cy="39688"/>
              </a:xfrm>
              <a:custGeom>
                <a:avLst/>
                <a:gdLst>
                  <a:gd name="T0" fmla="*/ 3 w 24"/>
                  <a:gd name="T1" fmla="*/ 35 h 53"/>
                  <a:gd name="T2" fmla="*/ 5 w 24"/>
                  <a:gd name="T3" fmla="*/ 47 h 53"/>
                  <a:gd name="T4" fmla="*/ 9 w 24"/>
                  <a:gd name="T5" fmla="*/ 45 h 53"/>
                  <a:gd name="T6" fmla="*/ 11 w 24"/>
                  <a:gd name="T7" fmla="*/ 48 h 53"/>
                  <a:gd name="T8" fmla="*/ 18 w 24"/>
                  <a:gd name="T9" fmla="*/ 37 h 53"/>
                  <a:gd name="T10" fmla="*/ 19 w 24"/>
                  <a:gd name="T11" fmla="*/ 31 h 53"/>
                  <a:gd name="T12" fmla="*/ 19 w 24"/>
                  <a:gd name="T13" fmla="*/ 21 h 53"/>
                  <a:gd name="T14" fmla="*/ 21 w 24"/>
                  <a:gd name="T15" fmla="*/ 10 h 53"/>
                  <a:gd name="T16" fmla="*/ 16 w 24"/>
                  <a:gd name="T17" fmla="*/ 0 h 53"/>
                  <a:gd name="T18" fmla="*/ 15 w 24"/>
                  <a:gd name="T19" fmla="*/ 1 h 53"/>
                  <a:gd name="T20" fmla="*/ 12 w 24"/>
                  <a:gd name="T21" fmla="*/ 2 h 53"/>
                  <a:gd name="T22" fmla="*/ 10 w 24"/>
                  <a:gd name="T23" fmla="*/ 6 h 53"/>
                  <a:gd name="T24" fmla="*/ 12 w 24"/>
                  <a:gd name="T25" fmla="*/ 9 h 53"/>
                  <a:gd name="T26" fmla="*/ 12 w 24"/>
                  <a:gd name="T27" fmla="*/ 13 h 53"/>
                  <a:gd name="T28" fmla="*/ 12 w 24"/>
                  <a:gd name="T29" fmla="*/ 16 h 53"/>
                  <a:gd name="T30" fmla="*/ 9 w 24"/>
                  <a:gd name="T31" fmla="*/ 11 h 53"/>
                  <a:gd name="T32" fmla="*/ 4 w 24"/>
                  <a:gd name="T33" fmla="*/ 12 h 53"/>
                  <a:gd name="T34" fmla="*/ 2 w 24"/>
                  <a:gd name="T35" fmla="*/ 19 h 53"/>
                  <a:gd name="T36" fmla="*/ 6 w 24"/>
                  <a:gd name="T37" fmla="*/ 26 h 53"/>
                  <a:gd name="T38" fmla="*/ 4 w 24"/>
                  <a:gd name="T39" fmla="*/ 30 h 53"/>
                  <a:gd name="T40" fmla="*/ 3 w 24"/>
                  <a:gd name="T41" fmla="*/ 35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
                  <a:gd name="T64" fmla="*/ 0 h 53"/>
                  <a:gd name="T65" fmla="*/ 24 w 24"/>
                  <a:gd name="T66" fmla="*/ 53 h 5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 h="53">
                    <a:moveTo>
                      <a:pt x="3" y="35"/>
                    </a:moveTo>
                    <a:cubicBezTo>
                      <a:pt x="0" y="39"/>
                      <a:pt x="2" y="45"/>
                      <a:pt x="5" y="47"/>
                    </a:cubicBezTo>
                    <a:cubicBezTo>
                      <a:pt x="6" y="48"/>
                      <a:pt x="7" y="47"/>
                      <a:pt x="9" y="45"/>
                    </a:cubicBezTo>
                    <a:cubicBezTo>
                      <a:pt x="10" y="44"/>
                      <a:pt x="10" y="47"/>
                      <a:pt x="11" y="48"/>
                    </a:cubicBezTo>
                    <a:cubicBezTo>
                      <a:pt x="16" y="53"/>
                      <a:pt x="15" y="41"/>
                      <a:pt x="18" y="37"/>
                    </a:cubicBezTo>
                    <a:cubicBezTo>
                      <a:pt x="19" y="36"/>
                      <a:pt x="19" y="33"/>
                      <a:pt x="19" y="31"/>
                    </a:cubicBezTo>
                    <a:cubicBezTo>
                      <a:pt x="19" y="27"/>
                      <a:pt x="19" y="25"/>
                      <a:pt x="19" y="21"/>
                    </a:cubicBezTo>
                    <a:cubicBezTo>
                      <a:pt x="20" y="18"/>
                      <a:pt x="24" y="14"/>
                      <a:pt x="21" y="10"/>
                    </a:cubicBezTo>
                    <a:cubicBezTo>
                      <a:pt x="20" y="7"/>
                      <a:pt x="19" y="2"/>
                      <a:pt x="16" y="0"/>
                    </a:cubicBezTo>
                    <a:cubicBezTo>
                      <a:pt x="16" y="0"/>
                      <a:pt x="15" y="1"/>
                      <a:pt x="15" y="1"/>
                    </a:cubicBezTo>
                    <a:cubicBezTo>
                      <a:pt x="14" y="2"/>
                      <a:pt x="13" y="2"/>
                      <a:pt x="12" y="2"/>
                    </a:cubicBezTo>
                    <a:cubicBezTo>
                      <a:pt x="12" y="2"/>
                      <a:pt x="10" y="4"/>
                      <a:pt x="10" y="6"/>
                    </a:cubicBezTo>
                    <a:cubicBezTo>
                      <a:pt x="11" y="6"/>
                      <a:pt x="13" y="7"/>
                      <a:pt x="12" y="9"/>
                    </a:cubicBezTo>
                    <a:cubicBezTo>
                      <a:pt x="12" y="11"/>
                      <a:pt x="12" y="11"/>
                      <a:pt x="12" y="13"/>
                    </a:cubicBezTo>
                    <a:cubicBezTo>
                      <a:pt x="12" y="13"/>
                      <a:pt x="13" y="17"/>
                      <a:pt x="12" y="16"/>
                    </a:cubicBezTo>
                    <a:cubicBezTo>
                      <a:pt x="11" y="16"/>
                      <a:pt x="10" y="12"/>
                      <a:pt x="9" y="11"/>
                    </a:cubicBezTo>
                    <a:cubicBezTo>
                      <a:pt x="8" y="9"/>
                      <a:pt x="6" y="12"/>
                      <a:pt x="4" y="12"/>
                    </a:cubicBezTo>
                    <a:cubicBezTo>
                      <a:pt x="3" y="13"/>
                      <a:pt x="1" y="17"/>
                      <a:pt x="2" y="19"/>
                    </a:cubicBezTo>
                    <a:cubicBezTo>
                      <a:pt x="3" y="21"/>
                      <a:pt x="6" y="24"/>
                      <a:pt x="6" y="26"/>
                    </a:cubicBezTo>
                    <a:cubicBezTo>
                      <a:pt x="5" y="27"/>
                      <a:pt x="5" y="28"/>
                      <a:pt x="4" y="30"/>
                    </a:cubicBezTo>
                    <a:cubicBezTo>
                      <a:pt x="4" y="32"/>
                      <a:pt x="4" y="34"/>
                      <a:pt x="3" y="3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6" name="Freeform 163"/>
              <p:cNvSpPr>
                <a:spLocks noEditPoints="1" noChangeArrowheads="1"/>
              </p:cNvSpPr>
              <p:nvPr/>
            </p:nvSpPr>
            <p:spPr bwMode="auto">
              <a:xfrm>
                <a:off x="892175" y="419100"/>
                <a:ext cx="223838" cy="306388"/>
              </a:xfrm>
              <a:custGeom>
                <a:avLst/>
                <a:gdLst>
                  <a:gd name="T0" fmla="*/ 251 w 296"/>
                  <a:gd name="T1" fmla="*/ 24 h 406"/>
                  <a:gd name="T2" fmla="*/ 249 w 296"/>
                  <a:gd name="T3" fmla="*/ 56 h 406"/>
                  <a:gd name="T4" fmla="*/ 248 w 296"/>
                  <a:gd name="T5" fmla="*/ 73 h 406"/>
                  <a:gd name="T6" fmla="*/ 236 w 296"/>
                  <a:gd name="T7" fmla="*/ 44 h 406"/>
                  <a:gd name="T8" fmla="*/ 235 w 296"/>
                  <a:gd name="T9" fmla="*/ 58 h 406"/>
                  <a:gd name="T10" fmla="*/ 226 w 296"/>
                  <a:gd name="T11" fmla="*/ 32 h 406"/>
                  <a:gd name="T12" fmla="*/ 231 w 296"/>
                  <a:gd name="T13" fmla="*/ 82 h 406"/>
                  <a:gd name="T14" fmla="*/ 241 w 296"/>
                  <a:gd name="T15" fmla="*/ 108 h 406"/>
                  <a:gd name="T16" fmla="*/ 228 w 296"/>
                  <a:gd name="T17" fmla="*/ 119 h 406"/>
                  <a:gd name="T18" fmla="*/ 227 w 296"/>
                  <a:gd name="T19" fmla="*/ 70 h 406"/>
                  <a:gd name="T20" fmla="*/ 214 w 296"/>
                  <a:gd name="T21" fmla="*/ 32 h 406"/>
                  <a:gd name="T22" fmla="*/ 212 w 296"/>
                  <a:gd name="T23" fmla="*/ 59 h 406"/>
                  <a:gd name="T24" fmla="*/ 219 w 296"/>
                  <a:gd name="T25" fmla="*/ 90 h 406"/>
                  <a:gd name="T26" fmla="*/ 199 w 296"/>
                  <a:gd name="T27" fmla="*/ 70 h 406"/>
                  <a:gd name="T28" fmla="*/ 192 w 296"/>
                  <a:gd name="T29" fmla="*/ 82 h 406"/>
                  <a:gd name="T30" fmla="*/ 176 w 296"/>
                  <a:gd name="T31" fmla="*/ 92 h 406"/>
                  <a:gd name="T32" fmla="*/ 163 w 296"/>
                  <a:gd name="T33" fmla="*/ 75 h 406"/>
                  <a:gd name="T34" fmla="*/ 166 w 296"/>
                  <a:gd name="T35" fmla="*/ 106 h 406"/>
                  <a:gd name="T36" fmla="*/ 159 w 296"/>
                  <a:gd name="T37" fmla="*/ 126 h 406"/>
                  <a:gd name="T38" fmla="*/ 150 w 296"/>
                  <a:gd name="T39" fmla="*/ 129 h 406"/>
                  <a:gd name="T40" fmla="*/ 138 w 296"/>
                  <a:gd name="T41" fmla="*/ 90 h 406"/>
                  <a:gd name="T42" fmla="*/ 154 w 296"/>
                  <a:gd name="T43" fmla="*/ 80 h 406"/>
                  <a:gd name="T44" fmla="*/ 134 w 296"/>
                  <a:gd name="T45" fmla="*/ 55 h 406"/>
                  <a:gd name="T46" fmla="*/ 123 w 296"/>
                  <a:gd name="T47" fmla="*/ 35 h 406"/>
                  <a:gd name="T48" fmla="*/ 112 w 296"/>
                  <a:gd name="T49" fmla="*/ 26 h 406"/>
                  <a:gd name="T50" fmla="*/ 103 w 296"/>
                  <a:gd name="T51" fmla="*/ 30 h 406"/>
                  <a:gd name="T52" fmla="*/ 91 w 296"/>
                  <a:gd name="T53" fmla="*/ 36 h 406"/>
                  <a:gd name="T54" fmla="*/ 86 w 296"/>
                  <a:gd name="T55" fmla="*/ 52 h 406"/>
                  <a:gd name="T56" fmla="*/ 84 w 296"/>
                  <a:gd name="T57" fmla="*/ 70 h 406"/>
                  <a:gd name="T58" fmla="*/ 80 w 296"/>
                  <a:gd name="T59" fmla="*/ 96 h 406"/>
                  <a:gd name="T60" fmla="*/ 64 w 296"/>
                  <a:gd name="T61" fmla="*/ 137 h 406"/>
                  <a:gd name="T62" fmla="*/ 63 w 296"/>
                  <a:gd name="T63" fmla="*/ 166 h 406"/>
                  <a:gd name="T64" fmla="*/ 77 w 296"/>
                  <a:gd name="T65" fmla="*/ 193 h 406"/>
                  <a:gd name="T66" fmla="*/ 90 w 296"/>
                  <a:gd name="T67" fmla="*/ 188 h 406"/>
                  <a:gd name="T68" fmla="*/ 86 w 296"/>
                  <a:gd name="T69" fmla="*/ 222 h 406"/>
                  <a:gd name="T70" fmla="*/ 103 w 296"/>
                  <a:gd name="T71" fmla="*/ 214 h 406"/>
                  <a:gd name="T72" fmla="*/ 104 w 296"/>
                  <a:gd name="T73" fmla="*/ 168 h 406"/>
                  <a:gd name="T74" fmla="*/ 110 w 296"/>
                  <a:gd name="T75" fmla="*/ 118 h 406"/>
                  <a:gd name="T76" fmla="*/ 118 w 296"/>
                  <a:gd name="T77" fmla="*/ 122 h 406"/>
                  <a:gd name="T78" fmla="*/ 115 w 296"/>
                  <a:gd name="T79" fmla="*/ 169 h 406"/>
                  <a:gd name="T80" fmla="*/ 124 w 296"/>
                  <a:gd name="T81" fmla="*/ 175 h 406"/>
                  <a:gd name="T82" fmla="*/ 138 w 296"/>
                  <a:gd name="T83" fmla="*/ 180 h 406"/>
                  <a:gd name="T84" fmla="*/ 119 w 296"/>
                  <a:gd name="T85" fmla="*/ 186 h 406"/>
                  <a:gd name="T86" fmla="*/ 117 w 296"/>
                  <a:gd name="T87" fmla="*/ 208 h 406"/>
                  <a:gd name="T88" fmla="*/ 107 w 296"/>
                  <a:gd name="T89" fmla="*/ 233 h 406"/>
                  <a:gd name="T90" fmla="*/ 92 w 296"/>
                  <a:gd name="T91" fmla="*/ 239 h 406"/>
                  <a:gd name="T92" fmla="*/ 83 w 296"/>
                  <a:gd name="T93" fmla="*/ 213 h 406"/>
                  <a:gd name="T94" fmla="*/ 77 w 296"/>
                  <a:gd name="T95" fmla="*/ 229 h 406"/>
                  <a:gd name="T96" fmla="*/ 64 w 296"/>
                  <a:gd name="T97" fmla="*/ 259 h 406"/>
                  <a:gd name="T98" fmla="*/ 52 w 296"/>
                  <a:gd name="T99" fmla="*/ 286 h 406"/>
                  <a:gd name="T100" fmla="*/ 30 w 296"/>
                  <a:gd name="T101" fmla="*/ 304 h 406"/>
                  <a:gd name="T102" fmla="*/ 39 w 296"/>
                  <a:gd name="T103" fmla="*/ 345 h 406"/>
                  <a:gd name="T104" fmla="*/ 6 w 296"/>
                  <a:gd name="T105" fmla="*/ 365 h 406"/>
                  <a:gd name="T106" fmla="*/ 41 w 296"/>
                  <a:gd name="T107" fmla="*/ 380 h 406"/>
                  <a:gd name="T108" fmla="*/ 70 w 296"/>
                  <a:gd name="T109" fmla="*/ 345 h 406"/>
                  <a:gd name="T110" fmla="*/ 85 w 296"/>
                  <a:gd name="T111" fmla="*/ 335 h 406"/>
                  <a:gd name="T112" fmla="*/ 103 w 296"/>
                  <a:gd name="T113" fmla="*/ 350 h 406"/>
                  <a:gd name="T114" fmla="*/ 153 w 296"/>
                  <a:gd name="T115" fmla="*/ 311 h 406"/>
                  <a:gd name="T116" fmla="*/ 257 w 296"/>
                  <a:gd name="T117" fmla="*/ 2 h 406"/>
                  <a:gd name="T118" fmla="*/ 142 w 296"/>
                  <a:gd name="T119" fmla="*/ 158 h 406"/>
                  <a:gd name="T120" fmla="*/ 149 w 296"/>
                  <a:gd name="T121" fmla="*/ 154 h 406"/>
                  <a:gd name="T122" fmla="*/ 159 w 296"/>
                  <a:gd name="T123" fmla="*/ 193 h 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6"/>
                  <a:gd name="T187" fmla="*/ 0 h 406"/>
                  <a:gd name="T188" fmla="*/ 296 w 296"/>
                  <a:gd name="T189" fmla="*/ 406 h 40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6" h="406">
                    <a:moveTo>
                      <a:pt x="257" y="2"/>
                    </a:moveTo>
                    <a:cubicBezTo>
                      <a:pt x="256" y="2"/>
                      <a:pt x="256" y="2"/>
                      <a:pt x="255" y="1"/>
                    </a:cubicBezTo>
                    <a:cubicBezTo>
                      <a:pt x="254" y="1"/>
                      <a:pt x="254" y="3"/>
                      <a:pt x="253" y="4"/>
                    </a:cubicBezTo>
                    <a:cubicBezTo>
                      <a:pt x="252" y="6"/>
                      <a:pt x="251" y="6"/>
                      <a:pt x="250" y="8"/>
                    </a:cubicBezTo>
                    <a:cubicBezTo>
                      <a:pt x="249" y="9"/>
                      <a:pt x="249" y="10"/>
                      <a:pt x="249" y="11"/>
                    </a:cubicBezTo>
                    <a:cubicBezTo>
                      <a:pt x="249" y="12"/>
                      <a:pt x="248" y="13"/>
                      <a:pt x="248" y="14"/>
                    </a:cubicBezTo>
                    <a:cubicBezTo>
                      <a:pt x="248" y="15"/>
                      <a:pt x="250" y="16"/>
                      <a:pt x="249" y="17"/>
                    </a:cubicBezTo>
                    <a:cubicBezTo>
                      <a:pt x="248" y="19"/>
                      <a:pt x="250" y="21"/>
                      <a:pt x="251" y="24"/>
                    </a:cubicBezTo>
                    <a:cubicBezTo>
                      <a:pt x="253" y="30"/>
                      <a:pt x="245" y="28"/>
                      <a:pt x="243" y="27"/>
                    </a:cubicBezTo>
                    <a:cubicBezTo>
                      <a:pt x="242" y="27"/>
                      <a:pt x="240" y="26"/>
                      <a:pt x="239" y="28"/>
                    </a:cubicBezTo>
                    <a:cubicBezTo>
                      <a:pt x="239" y="29"/>
                      <a:pt x="238" y="30"/>
                      <a:pt x="238" y="32"/>
                    </a:cubicBezTo>
                    <a:cubicBezTo>
                      <a:pt x="239" y="34"/>
                      <a:pt x="240" y="36"/>
                      <a:pt x="240" y="38"/>
                    </a:cubicBezTo>
                    <a:cubicBezTo>
                      <a:pt x="240" y="41"/>
                      <a:pt x="240" y="44"/>
                      <a:pt x="242" y="47"/>
                    </a:cubicBezTo>
                    <a:cubicBezTo>
                      <a:pt x="243" y="48"/>
                      <a:pt x="243" y="48"/>
                      <a:pt x="244" y="48"/>
                    </a:cubicBezTo>
                    <a:cubicBezTo>
                      <a:pt x="245" y="49"/>
                      <a:pt x="245" y="51"/>
                      <a:pt x="245" y="51"/>
                    </a:cubicBezTo>
                    <a:cubicBezTo>
                      <a:pt x="247" y="53"/>
                      <a:pt x="248" y="54"/>
                      <a:pt x="249" y="56"/>
                    </a:cubicBezTo>
                    <a:cubicBezTo>
                      <a:pt x="249" y="58"/>
                      <a:pt x="249" y="59"/>
                      <a:pt x="249" y="60"/>
                    </a:cubicBezTo>
                    <a:cubicBezTo>
                      <a:pt x="249" y="62"/>
                      <a:pt x="249" y="64"/>
                      <a:pt x="249" y="66"/>
                    </a:cubicBezTo>
                    <a:cubicBezTo>
                      <a:pt x="250" y="68"/>
                      <a:pt x="252" y="71"/>
                      <a:pt x="252" y="74"/>
                    </a:cubicBezTo>
                    <a:cubicBezTo>
                      <a:pt x="252" y="76"/>
                      <a:pt x="252" y="76"/>
                      <a:pt x="251" y="77"/>
                    </a:cubicBezTo>
                    <a:cubicBezTo>
                      <a:pt x="251" y="77"/>
                      <a:pt x="251" y="78"/>
                      <a:pt x="250" y="78"/>
                    </a:cubicBezTo>
                    <a:cubicBezTo>
                      <a:pt x="250" y="78"/>
                      <a:pt x="250" y="77"/>
                      <a:pt x="250" y="78"/>
                    </a:cubicBezTo>
                    <a:cubicBezTo>
                      <a:pt x="249" y="79"/>
                      <a:pt x="249" y="80"/>
                      <a:pt x="249" y="78"/>
                    </a:cubicBezTo>
                    <a:cubicBezTo>
                      <a:pt x="248" y="76"/>
                      <a:pt x="248" y="74"/>
                      <a:pt x="248" y="73"/>
                    </a:cubicBezTo>
                    <a:cubicBezTo>
                      <a:pt x="248" y="71"/>
                      <a:pt x="248" y="69"/>
                      <a:pt x="247" y="67"/>
                    </a:cubicBezTo>
                    <a:cubicBezTo>
                      <a:pt x="247" y="65"/>
                      <a:pt x="247" y="64"/>
                      <a:pt x="247" y="63"/>
                    </a:cubicBezTo>
                    <a:cubicBezTo>
                      <a:pt x="248" y="61"/>
                      <a:pt x="248" y="57"/>
                      <a:pt x="246" y="57"/>
                    </a:cubicBezTo>
                    <a:cubicBezTo>
                      <a:pt x="246" y="57"/>
                      <a:pt x="245" y="56"/>
                      <a:pt x="244" y="55"/>
                    </a:cubicBezTo>
                    <a:cubicBezTo>
                      <a:pt x="243" y="54"/>
                      <a:pt x="243" y="52"/>
                      <a:pt x="241" y="51"/>
                    </a:cubicBezTo>
                    <a:cubicBezTo>
                      <a:pt x="240" y="49"/>
                      <a:pt x="240" y="48"/>
                      <a:pt x="239" y="47"/>
                    </a:cubicBezTo>
                    <a:cubicBezTo>
                      <a:pt x="238" y="46"/>
                      <a:pt x="237" y="46"/>
                      <a:pt x="236" y="46"/>
                    </a:cubicBezTo>
                    <a:cubicBezTo>
                      <a:pt x="236" y="46"/>
                      <a:pt x="236" y="45"/>
                      <a:pt x="236" y="44"/>
                    </a:cubicBezTo>
                    <a:cubicBezTo>
                      <a:pt x="235" y="42"/>
                      <a:pt x="234" y="41"/>
                      <a:pt x="234" y="42"/>
                    </a:cubicBezTo>
                    <a:cubicBezTo>
                      <a:pt x="233" y="42"/>
                      <a:pt x="233" y="43"/>
                      <a:pt x="233" y="45"/>
                    </a:cubicBezTo>
                    <a:cubicBezTo>
                      <a:pt x="233" y="45"/>
                      <a:pt x="234" y="46"/>
                      <a:pt x="234" y="47"/>
                    </a:cubicBezTo>
                    <a:cubicBezTo>
                      <a:pt x="234" y="47"/>
                      <a:pt x="235" y="48"/>
                      <a:pt x="235" y="48"/>
                    </a:cubicBezTo>
                    <a:cubicBezTo>
                      <a:pt x="237" y="51"/>
                      <a:pt x="235" y="54"/>
                      <a:pt x="234" y="53"/>
                    </a:cubicBezTo>
                    <a:cubicBezTo>
                      <a:pt x="233" y="52"/>
                      <a:pt x="233" y="50"/>
                      <a:pt x="232" y="49"/>
                    </a:cubicBezTo>
                    <a:cubicBezTo>
                      <a:pt x="231" y="48"/>
                      <a:pt x="231" y="49"/>
                      <a:pt x="232" y="50"/>
                    </a:cubicBezTo>
                    <a:cubicBezTo>
                      <a:pt x="232" y="53"/>
                      <a:pt x="234" y="57"/>
                      <a:pt x="235" y="58"/>
                    </a:cubicBezTo>
                    <a:cubicBezTo>
                      <a:pt x="236" y="60"/>
                      <a:pt x="237" y="59"/>
                      <a:pt x="238" y="62"/>
                    </a:cubicBezTo>
                    <a:cubicBezTo>
                      <a:pt x="240" y="66"/>
                      <a:pt x="236" y="63"/>
                      <a:pt x="235" y="62"/>
                    </a:cubicBezTo>
                    <a:cubicBezTo>
                      <a:pt x="233" y="60"/>
                      <a:pt x="232" y="61"/>
                      <a:pt x="231" y="57"/>
                    </a:cubicBezTo>
                    <a:cubicBezTo>
                      <a:pt x="231" y="55"/>
                      <a:pt x="230" y="53"/>
                      <a:pt x="230" y="51"/>
                    </a:cubicBezTo>
                    <a:cubicBezTo>
                      <a:pt x="230" y="48"/>
                      <a:pt x="230" y="47"/>
                      <a:pt x="230" y="45"/>
                    </a:cubicBezTo>
                    <a:cubicBezTo>
                      <a:pt x="229" y="43"/>
                      <a:pt x="229" y="41"/>
                      <a:pt x="229" y="39"/>
                    </a:cubicBezTo>
                    <a:cubicBezTo>
                      <a:pt x="229" y="38"/>
                      <a:pt x="228" y="36"/>
                      <a:pt x="227" y="34"/>
                    </a:cubicBezTo>
                    <a:cubicBezTo>
                      <a:pt x="227" y="34"/>
                      <a:pt x="226" y="31"/>
                      <a:pt x="226" y="32"/>
                    </a:cubicBezTo>
                    <a:cubicBezTo>
                      <a:pt x="226" y="33"/>
                      <a:pt x="226" y="35"/>
                      <a:pt x="227" y="35"/>
                    </a:cubicBezTo>
                    <a:cubicBezTo>
                      <a:pt x="228" y="38"/>
                      <a:pt x="229" y="39"/>
                      <a:pt x="229" y="42"/>
                    </a:cubicBezTo>
                    <a:cubicBezTo>
                      <a:pt x="229" y="43"/>
                      <a:pt x="229" y="45"/>
                      <a:pt x="228" y="46"/>
                    </a:cubicBezTo>
                    <a:cubicBezTo>
                      <a:pt x="228" y="47"/>
                      <a:pt x="226" y="46"/>
                      <a:pt x="226" y="46"/>
                    </a:cubicBezTo>
                    <a:cubicBezTo>
                      <a:pt x="225" y="48"/>
                      <a:pt x="226" y="52"/>
                      <a:pt x="226" y="55"/>
                    </a:cubicBezTo>
                    <a:cubicBezTo>
                      <a:pt x="227" y="59"/>
                      <a:pt x="229" y="63"/>
                      <a:pt x="230" y="67"/>
                    </a:cubicBezTo>
                    <a:cubicBezTo>
                      <a:pt x="231" y="71"/>
                      <a:pt x="230" y="73"/>
                      <a:pt x="230" y="77"/>
                    </a:cubicBezTo>
                    <a:cubicBezTo>
                      <a:pt x="230" y="78"/>
                      <a:pt x="230" y="80"/>
                      <a:pt x="231" y="82"/>
                    </a:cubicBezTo>
                    <a:cubicBezTo>
                      <a:pt x="231" y="84"/>
                      <a:pt x="231" y="85"/>
                      <a:pt x="231" y="87"/>
                    </a:cubicBezTo>
                    <a:cubicBezTo>
                      <a:pt x="232" y="89"/>
                      <a:pt x="235" y="86"/>
                      <a:pt x="235" y="86"/>
                    </a:cubicBezTo>
                    <a:cubicBezTo>
                      <a:pt x="237" y="85"/>
                      <a:pt x="238" y="88"/>
                      <a:pt x="239" y="90"/>
                    </a:cubicBezTo>
                    <a:cubicBezTo>
                      <a:pt x="241" y="92"/>
                      <a:pt x="242" y="96"/>
                      <a:pt x="243" y="99"/>
                    </a:cubicBezTo>
                    <a:cubicBezTo>
                      <a:pt x="243" y="102"/>
                      <a:pt x="240" y="98"/>
                      <a:pt x="241" y="102"/>
                    </a:cubicBezTo>
                    <a:cubicBezTo>
                      <a:pt x="242" y="105"/>
                      <a:pt x="242" y="107"/>
                      <a:pt x="243" y="107"/>
                    </a:cubicBezTo>
                    <a:cubicBezTo>
                      <a:pt x="244" y="107"/>
                      <a:pt x="244" y="109"/>
                      <a:pt x="243" y="109"/>
                    </a:cubicBezTo>
                    <a:cubicBezTo>
                      <a:pt x="243" y="109"/>
                      <a:pt x="242" y="109"/>
                      <a:pt x="241" y="108"/>
                    </a:cubicBezTo>
                    <a:cubicBezTo>
                      <a:pt x="240" y="106"/>
                      <a:pt x="240" y="103"/>
                      <a:pt x="240" y="101"/>
                    </a:cubicBezTo>
                    <a:cubicBezTo>
                      <a:pt x="240" y="97"/>
                      <a:pt x="239" y="94"/>
                      <a:pt x="238" y="91"/>
                    </a:cubicBezTo>
                    <a:cubicBezTo>
                      <a:pt x="237" y="89"/>
                      <a:pt x="235" y="90"/>
                      <a:pt x="235" y="90"/>
                    </a:cubicBezTo>
                    <a:cubicBezTo>
                      <a:pt x="233" y="91"/>
                      <a:pt x="233" y="95"/>
                      <a:pt x="234" y="98"/>
                    </a:cubicBezTo>
                    <a:cubicBezTo>
                      <a:pt x="235" y="101"/>
                      <a:pt x="236" y="104"/>
                      <a:pt x="235" y="106"/>
                    </a:cubicBezTo>
                    <a:cubicBezTo>
                      <a:pt x="234" y="108"/>
                      <a:pt x="235" y="113"/>
                      <a:pt x="234" y="115"/>
                    </a:cubicBezTo>
                    <a:cubicBezTo>
                      <a:pt x="234" y="117"/>
                      <a:pt x="232" y="117"/>
                      <a:pt x="232" y="119"/>
                    </a:cubicBezTo>
                    <a:cubicBezTo>
                      <a:pt x="232" y="123"/>
                      <a:pt x="229" y="119"/>
                      <a:pt x="228" y="119"/>
                    </a:cubicBezTo>
                    <a:cubicBezTo>
                      <a:pt x="227" y="119"/>
                      <a:pt x="227" y="115"/>
                      <a:pt x="228" y="115"/>
                    </a:cubicBezTo>
                    <a:cubicBezTo>
                      <a:pt x="229" y="115"/>
                      <a:pt x="231" y="112"/>
                      <a:pt x="231" y="110"/>
                    </a:cubicBezTo>
                    <a:cubicBezTo>
                      <a:pt x="231" y="109"/>
                      <a:pt x="232" y="108"/>
                      <a:pt x="232" y="107"/>
                    </a:cubicBezTo>
                    <a:cubicBezTo>
                      <a:pt x="232" y="106"/>
                      <a:pt x="231" y="104"/>
                      <a:pt x="231" y="102"/>
                    </a:cubicBezTo>
                    <a:cubicBezTo>
                      <a:pt x="232" y="101"/>
                      <a:pt x="232" y="99"/>
                      <a:pt x="231" y="97"/>
                    </a:cubicBezTo>
                    <a:cubicBezTo>
                      <a:pt x="231" y="95"/>
                      <a:pt x="230" y="93"/>
                      <a:pt x="230" y="92"/>
                    </a:cubicBezTo>
                    <a:cubicBezTo>
                      <a:pt x="229" y="88"/>
                      <a:pt x="229" y="85"/>
                      <a:pt x="228" y="82"/>
                    </a:cubicBezTo>
                    <a:cubicBezTo>
                      <a:pt x="228" y="78"/>
                      <a:pt x="228" y="74"/>
                      <a:pt x="227" y="70"/>
                    </a:cubicBezTo>
                    <a:cubicBezTo>
                      <a:pt x="226" y="68"/>
                      <a:pt x="227" y="67"/>
                      <a:pt x="227" y="65"/>
                    </a:cubicBezTo>
                    <a:cubicBezTo>
                      <a:pt x="227" y="64"/>
                      <a:pt x="226" y="61"/>
                      <a:pt x="225" y="60"/>
                    </a:cubicBezTo>
                    <a:cubicBezTo>
                      <a:pt x="225" y="57"/>
                      <a:pt x="222" y="55"/>
                      <a:pt x="223" y="52"/>
                    </a:cubicBezTo>
                    <a:cubicBezTo>
                      <a:pt x="223" y="49"/>
                      <a:pt x="223" y="46"/>
                      <a:pt x="223" y="42"/>
                    </a:cubicBezTo>
                    <a:cubicBezTo>
                      <a:pt x="222" y="39"/>
                      <a:pt x="222" y="36"/>
                      <a:pt x="220" y="33"/>
                    </a:cubicBezTo>
                    <a:cubicBezTo>
                      <a:pt x="220" y="33"/>
                      <a:pt x="219" y="32"/>
                      <a:pt x="218" y="31"/>
                    </a:cubicBezTo>
                    <a:cubicBezTo>
                      <a:pt x="217" y="31"/>
                      <a:pt x="217" y="32"/>
                      <a:pt x="216" y="31"/>
                    </a:cubicBezTo>
                    <a:cubicBezTo>
                      <a:pt x="215" y="30"/>
                      <a:pt x="214" y="28"/>
                      <a:pt x="214" y="32"/>
                    </a:cubicBezTo>
                    <a:cubicBezTo>
                      <a:pt x="214" y="32"/>
                      <a:pt x="214" y="33"/>
                      <a:pt x="214" y="34"/>
                    </a:cubicBezTo>
                    <a:cubicBezTo>
                      <a:pt x="214" y="36"/>
                      <a:pt x="214" y="36"/>
                      <a:pt x="214" y="38"/>
                    </a:cubicBezTo>
                    <a:cubicBezTo>
                      <a:pt x="213" y="39"/>
                      <a:pt x="214" y="41"/>
                      <a:pt x="214" y="43"/>
                    </a:cubicBezTo>
                    <a:cubicBezTo>
                      <a:pt x="214" y="44"/>
                      <a:pt x="214" y="46"/>
                      <a:pt x="214" y="47"/>
                    </a:cubicBezTo>
                    <a:cubicBezTo>
                      <a:pt x="214" y="48"/>
                      <a:pt x="214" y="49"/>
                      <a:pt x="213" y="51"/>
                    </a:cubicBezTo>
                    <a:cubicBezTo>
                      <a:pt x="213" y="52"/>
                      <a:pt x="213" y="51"/>
                      <a:pt x="212" y="51"/>
                    </a:cubicBezTo>
                    <a:cubicBezTo>
                      <a:pt x="211" y="51"/>
                      <a:pt x="212" y="53"/>
                      <a:pt x="212" y="54"/>
                    </a:cubicBezTo>
                    <a:cubicBezTo>
                      <a:pt x="212" y="56"/>
                      <a:pt x="212" y="57"/>
                      <a:pt x="212" y="59"/>
                    </a:cubicBezTo>
                    <a:cubicBezTo>
                      <a:pt x="213" y="57"/>
                      <a:pt x="215" y="60"/>
                      <a:pt x="215" y="62"/>
                    </a:cubicBezTo>
                    <a:cubicBezTo>
                      <a:pt x="215" y="64"/>
                      <a:pt x="215" y="66"/>
                      <a:pt x="215" y="67"/>
                    </a:cubicBezTo>
                    <a:cubicBezTo>
                      <a:pt x="216" y="69"/>
                      <a:pt x="215" y="70"/>
                      <a:pt x="214" y="71"/>
                    </a:cubicBezTo>
                    <a:cubicBezTo>
                      <a:pt x="214" y="71"/>
                      <a:pt x="214" y="74"/>
                      <a:pt x="215" y="76"/>
                    </a:cubicBezTo>
                    <a:cubicBezTo>
                      <a:pt x="216" y="77"/>
                      <a:pt x="218" y="76"/>
                      <a:pt x="218" y="80"/>
                    </a:cubicBezTo>
                    <a:cubicBezTo>
                      <a:pt x="219" y="82"/>
                      <a:pt x="219" y="84"/>
                      <a:pt x="220" y="86"/>
                    </a:cubicBezTo>
                    <a:cubicBezTo>
                      <a:pt x="222" y="87"/>
                      <a:pt x="222" y="89"/>
                      <a:pt x="222" y="92"/>
                    </a:cubicBezTo>
                    <a:cubicBezTo>
                      <a:pt x="221" y="95"/>
                      <a:pt x="220" y="91"/>
                      <a:pt x="219" y="90"/>
                    </a:cubicBezTo>
                    <a:cubicBezTo>
                      <a:pt x="217" y="87"/>
                      <a:pt x="215" y="84"/>
                      <a:pt x="213" y="80"/>
                    </a:cubicBezTo>
                    <a:cubicBezTo>
                      <a:pt x="211" y="78"/>
                      <a:pt x="209" y="75"/>
                      <a:pt x="207" y="73"/>
                    </a:cubicBezTo>
                    <a:cubicBezTo>
                      <a:pt x="205" y="71"/>
                      <a:pt x="203" y="71"/>
                      <a:pt x="202" y="71"/>
                    </a:cubicBezTo>
                    <a:cubicBezTo>
                      <a:pt x="201" y="71"/>
                      <a:pt x="201" y="70"/>
                      <a:pt x="201" y="69"/>
                    </a:cubicBezTo>
                    <a:cubicBezTo>
                      <a:pt x="200" y="68"/>
                      <a:pt x="199" y="66"/>
                      <a:pt x="199" y="65"/>
                    </a:cubicBezTo>
                    <a:cubicBezTo>
                      <a:pt x="199" y="65"/>
                      <a:pt x="195" y="58"/>
                      <a:pt x="196" y="61"/>
                    </a:cubicBezTo>
                    <a:cubicBezTo>
                      <a:pt x="196" y="63"/>
                      <a:pt x="197" y="66"/>
                      <a:pt x="197" y="67"/>
                    </a:cubicBezTo>
                    <a:cubicBezTo>
                      <a:pt x="198" y="68"/>
                      <a:pt x="199" y="70"/>
                      <a:pt x="199" y="70"/>
                    </a:cubicBezTo>
                    <a:cubicBezTo>
                      <a:pt x="200" y="71"/>
                      <a:pt x="201" y="71"/>
                      <a:pt x="201" y="73"/>
                    </a:cubicBezTo>
                    <a:cubicBezTo>
                      <a:pt x="201" y="76"/>
                      <a:pt x="203" y="77"/>
                      <a:pt x="203" y="80"/>
                    </a:cubicBezTo>
                    <a:cubicBezTo>
                      <a:pt x="204" y="84"/>
                      <a:pt x="202" y="82"/>
                      <a:pt x="202" y="85"/>
                    </a:cubicBezTo>
                    <a:cubicBezTo>
                      <a:pt x="202" y="88"/>
                      <a:pt x="202" y="90"/>
                      <a:pt x="200" y="87"/>
                    </a:cubicBezTo>
                    <a:cubicBezTo>
                      <a:pt x="199" y="84"/>
                      <a:pt x="200" y="82"/>
                      <a:pt x="199" y="79"/>
                    </a:cubicBezTo>
                    <a:cubicBezTo>
                      <a:pt x="198" y="76"/>
                      <a:pt x="197" y="83"/>
                      <a:pt x="196" y="83"/>
                    </a:cubicBezTo>
                    <a:cubicBezTo>
                      <a:pt x="196" y="84"/>
                      <a:pt x="195" y="84"/>
                      <a:pt x="195" y="84"/>
                    </a:cubicBezTo>
                    <a:cubicBezTo>
                      <a:pt x="194" y="83"/>
                      <a:pt x="193" y="81"/>
                      <a:pt x="192" y="82"/>
                    </a:cubicBezTo>
                    <a:cubicBezTo>
                      <a:pt x="192" y="83"/>
                      <a:pt x="192" y="84"/>
                      <a:pt x="191" y="84"/>
                    </a:cubicBezTo>
                    <a:cubicBezTo>
                      <a:pt x="191" y="84"/>
                      <a:pt x="191" y="86"/>
                      <a:pt x="191" y="87"/>
                    </a:cubicBezTo>
                    <a:cubicBezTo>
                      <a:pt x="190" y="88"/>
                      <a:pt x="189" y="87"/>
                      <a:pt x="189" y="86"/>
                    </a:cubicBezTo>
                    <a:cubicBezTo>
                      <a:pt x="188" y="85"/>
                      <a:pt x="188" y="83"/>
                      <a:pt x="188" y="82"/>
                    </a:cubicBezTo>
                    <a:cubicBezTo>
                      <a:pt x="188" y="81"/>
                      <a:pt x="188" y="77"/>
                      <a:pt x="187" y="77"/>
                    </a:cubicBezTo>
                    <a:cubicBezTo>
                      <a:pt x="185" y="79"/>
                      <a:pt x="185" y="83"/>
                      <a:pt x="183" y="83"/>
                    </a:cubicBezTo>
                    <a:cubicBezTo>
                      <a:pt x="182" y="84"/>
                      <a:pt x="180" y="85"/>
                      <a:pt x="179" y="88"/>
                    </a:cubicBezTo>
                    <a:cubicBezTo>
                      <a:pt x="178" y="89"/>
                      <a:pt x="176" y="90"/>
                      <a:pt x="176" y="92"/>
                    </a:cubicBezTo>
                    <a:cubicBezTo>
                      <a:pt x="175" y="95"/>
                      <a:pt x="177" y="98"/>
                      <a:pt x="176" y="100"/>
                    </a:cubicBezTo>
                    <a:cubicBezTo>
                      <a:pt x="175" y="102"/>
                      <a:pt x="173" y="104"/>
                      <a:pt x="172" y="100"/>
                    </a:cubicBezTo>
                    <a:cubicBezTo>
                      <a:pt x="171" y="98"/>
                      <a:pt x="169" y="94"/>
                      <a:pt x="169" y="91"/>
                    </a:cubicBezTo>
                    <a:cubicBezTo>
                      <a:pt x="169" y="88"/>
                      <a:pt x="172" y="91"/>
                      <a:pt x="171" y="86"/>
                    </a:cubicBezTo>
                    <a:cubicBezTo>
                      <a:pt x="171" y="84"/>
                      <a:pt x="170" y="82"/>
                      <a:pt x="169" y="80"/>
                    </a:cubicBezTo>
                    <a:cubicBezTo>
                      <a:pt x="169" y="79"/>
                      <a:pt x="168" y="79"/>
                      <a:pt x="167" y="78"/>
                    </a:cubicBezTo>
                    <a:cubicBezTo>
                      <a:pt x="166" y="78"/>
                      <a:pt x="165" y="77"/>
                      <a:pt x="164" y="76"/>
                    </a:cubicBezTo>
                    <a:cubicBezTo>
                      <a:pt x="164" y="76"/>
                      <a:pt x="163" y="75"/>
                      <a:pt x="163" y="75"/>
                    </a:cubicBezTo>
                    <a:cubicBezTo>
                      <a:pt x="163" y="75"/>
                      <a:pt x="164" y="77"/>
                      <a:pt x="164" y="77"/>
                    </a:cubicBezTo>
                    <a:cubicBezTo>
                      <a:pt x="165" y="79"/>
                      <a:pt x="165" y="80"/>
                      <a:pt x="165" y="82"/>
                    </a:cubicBezTo>
                    <a:cubicBezTo>
                      <a:pt x="166" y="84"/>
                      <a:pt x="166" y="86"/>
                      <a:pt x="166" y="89"/>
                    </a:cubicBezTo>
                    <a:cubicBezTo>
                      <a:pt x="166" y="91"/>
                      <a:pt x="166" y="93"/>
                      <a:pt x="167" y="95"/>
                    </a:cubicBezTo>
                    <a:cubicBezTo>
                      <a:pt x="167" y="97"/>
                      <a:pt x="169" y="100"/>
                      <a:pt x="169" y="103"/>
                    </a:cubicBezTo>
                    <a:cubicBezTo>
                      <a:pt x="169" y="104"/>
                      <a:pt x="169" y="106"/>
                      <a:pt x="169" y="108"/>
                    </a:cubicBezTo>
                    <a:cubicBezTo>
                      <a:pt x="169" y="109"/>
                      <a:pt x="168" y="109"/>
                      <a:pt x="168" y="108"/>
                    </a:cubicBezTo>
                    <a:cubicBezTo>
                      <a:pt x="167" y="107"/>
                      <a:pt x="166" y="107"/>
                      <a:pt x="166" y="106"/>
                    </a:cubicBezTo>
                    <a:cubicBezTo>
                      <a:pt x="165" y="105"/>
                      <a:pt x="164" y="103"/>
                      <a:pt x="164" y="102"/>
                    </a:cubicBezTo>
                    <a:cubicBezTo>
                      <a:pt x="163" y="101"/>
                      <a:pt x="163" y="102"/>
                      <a:pt x="163" y="103"/>
                    </a:cubicBezTo>
                    <a:cubicBezTo>
                      <a:pt x="163" y="105"/>
                      <a:pt x="163" y="106"/>
                      <a:pt x="162" y="107"/>
                    </a:cubicBezTo>
                    <a:cubicBezTo>
                      <a:pt x="162" y="108"/>
                      <a:pt x="161" y="110"/>
                      <a:pt x="161" y="111"/>
                    </a:cubicBezTo>
                    <a:cubicBezTo>
                      <a:pt x="160" y="112"/>
                      <a:pt x="159" y="112"/>
                      <a:pt x="159" y="113"/>
                    </a:cubicBezTo>
                    <a:cubicBezTo>
                      <a:pt x="158" y="115"/>
                      <a:pt x="160" y="118"/>
                      <a:pt x="161" y="121"/>
                    </a:cubicBezTo>
                    <a:cubicBezTo>
                      <a:pt x="161" y="123"/>
                      <a:pt x="162" y="125"/>
                      <a:pt x="163" y="128"/>
                    </a:cubicBezTo>
                    <a:cubicBezTo>
                      <a:pt x="164" y="130"/>
                      <a:pt x="160" y="126"/>
                      <a:pt x="159" y="126"/>
                    </a:cubicBezTo>
                    <a:cubicBezTo>
                      <a:pt x="157" y="125"/>
                      <a:pt x="156" y="125"/>
                      <a:pt x="155" y="120"/>
                    </a:cubicBezTo>
                    <a:cubicBezTo>
                      <a:pt x="154" y="117"/>
                      <a:pt x="151" y="117"/>
                      <a:pt x="151" y="120"/>
                    </a:cubicBezTo>
                    <a:cubicBezTo>
                      <a:pt x="151" y="122"/>
                      <a:pt x="152" y="123"/>
                      <a:pt x="152" y="124"/>
                    </a:cubicBezTo>
                    <a:cubicBezTo>
                      <a:pt x="153" y="126"/>
                      <a:pt x="153" y="128"/>
                      <a:pt x="154" y="128"/>
                    </a:cubicBezTo>
                    <a:cubicBezTo>
                      <a:pt x="155" y="129"/>
                      <a:pt x="156" y="128"/>
                      <a:pt x="156" y="130"/>
                    </a:cubicBezTo>
                    <a:cubicBezTo>
                      <a:pt x="157" y="132"/>
                      <a:pt x="157" y="134"/>
                      <a:pt x="157" y="135"/>
                    </a:cubicBezTo>
                    <a:cubicBezTo>
                      <a:pt x="156" y="138"/>
                      <a:pt x="154" y="135"/>
                      <a:pt x="152" y="132"/>
                    </a:cubicBezTo>
                    <a:cubicBezTo>
                      <a:pt x="152" y="131"/>
                      <a:pt x="151" y="130"/>
                      <a:pt x="150" y="129"/>
                    </a:cubicBezTo>
                    <a:cubicBezTo>
                      <a:pt x="150" y="129"/>
                      <a:pt x="148" y="128"/>
                      <a:pt x="148" y="127"/>
                    </a:cubicBezTo>
                    <a:cubicBezTo>
                      <a:pt x="148" y="122"/>
                      <a:pt x="147" y="118"/>
                      <a:pt x="146" y="113"/>
                    </a:cubicBezTo>
                    <a:cubicBezTo>
                      <a:pt x="146" y="111"/>
                      <a:pt x="146" y="109"/>
                      <a:pt x="145" y="107"/>
                    </a:cubicBezTo>
                    <a:cubicBezTo>
                      <a:pt x="144" y="105"/>
                      <a:pt x="144" y="103"/>
                      <a:pt x="143" y="101"/>
                    </a:cubicBezTo>
                    <a:cubicBezTo>
                      <a:pt x="142" y="101"/>
                      <a:pt x="141" y="100"/>
                      <a:pt x="141" y="99"/>
                    </a:cubicBezTo>
                    <a:cubicBezTo>
                      <a:pt x="140" y="98"/>
                      <a:pt x="140" y="96"/>
                      <a:pt x="139" y="95"/>
                    </a:cubicBezTo>
                    <a:cubicBezTo>
                      <a:pt x="139" y="94"/>
                      <a:pt x="138" y="93"/>
                      <a:pt x="137" y="92"/>
                    </a:cubicBezTo>
                    <a:cubicBezTo>
                      <a:pt x="137" y="91"/>
                      <a:pt x="136" y="89"/>
                      <a:pt x="138" y="90"/>
                    </a:cubicBezTo>
                    <a:cubicBezTo>
                      <a:pt x="140" y="92"/>
                      <a:pt x="142" y="94"/>
                      <a:pt x="144" y="97"/>
                    </a:cubicBezTo>
                    <a:cubicBezTo>
                      <a:pt x="145" y="99"/>
                      <a:pt x="146" y="101"/>
                      <a:pt x="147" y="101"/>
                    </a:cubicBezTo>
                    <a:cubicBezTo>
                      <a:pt x="148" y="102"/>
                      <a:pt x="149" y="103"/>
                      <a:pt x="151" y="104"/>
                    </a:cubicBezTo>
                    <a:cubicBezTo>
                      <a:pt x="152" y="105"/>
                      <a:pt x="153" y="106"/>
                      <a:pt x="154" y="106"/>
                    </a:cubicBezTo>
                    <a:cubicBezTo>
                      <a:pt x="155" y="107"/>
                      <a:pt x="155" y="105"/>
                      <a:pt x="156" y="105"/>
                    </a:cubicBezTo>
                    <a:cubicBezTo>
                      <a:pt x="157" y="105"/>
                      <a:pt x="158" y="106"/>
                      <a:pt x="159" y="105"/>
                    </a:cubicBezTo>
                    <a:cubicBezTo>
                      <a:pt x="159" y="104"/>
                      <a:pt x="160" y="102"/>
                      <a:pt x="160" y="101"/>
                    </a:cubicBezTo>
                    <a:cubicBezTo>
                      <a:pt x="162" y="94"/>
                      <a:pt x="157" y="84"/>
                      <a:pt x="154" y="80"/>
                    </a:cubicBezTo>
                    <a:cubicBezTo>
                      <a:pt x="153" y="79"/>
                      <a:pt x="152" y="78"/>
                      <a:pt x="151" y="76"/>
                    </a:cubicBezTo>
                    <a:cubicBezTo>
                      <a:pt x="150" y="74"/>
                      <a:pt x="150" y="73"/>
                      <a:pt x="149" y="71"/>
                    </a:cubicBezTo>
                    <a:cubicBezTo>
                      <a:pt x="147" y="69"/>
                      <a:pt x="146" y="66"/>
                      <a:pt x="144" y="63"/>
                    </a:cubicBezTo>
                    <a:cubicBezTo>
                      <a:pt x="144" y="62"/>
                      <a:pt x="143" y="60"/>
                      <a:pt x="143" y="60"/>
                    </a:cubicBezTo>
                    <a:cubicBezTo>
                      <a:pt x="142" y="59"/>
                      <a:pt x="141" y="60"/>
                      <a:pt x="140" y="60"/>
                    </a:cubicBezTo>
                    <a:cubicBezTo>
                      <a:pt x="139" y="59"/>
                      <a:pt x="138" y="58"/>
                      <a:pt x="137" y="58"/>
                    </a:cubicBezTo>
                    <a:cubicBezTo>
                      <a:pt x="137" y="58"/>
                      <a:pt x="136" y="58"/>
                      <a:pt x="136" y="57"/>
                    </a:cubicBezTo>
                    <a:cubicBezTo>
                      <a:pt x="135" y="56"/>
                      <a:pt x="135" y="56"/>
                      <a:pt x="134" y="55"/>
                    </a:cubicBezTo>
                    <a:cubicBezTo>
                      <a:pt x="133" y="55"/>
                      <a:pt x="134" y="58"/>
                      <a:pt x="134" y="57"/>
                    </a:cubicBezTo>
                    <a:cubicBezTo>
                      <a:pt x="133" y="57"/>
                      <a:pt x="132" y="55"/>
                      <a:pt x="131" y="54"/>
                    </a:cubicBezTo>
                    <a:cubicBezTo>
                      <a:pt x="130" y="53"/>
                      <a:pt x="129" y="53"/>
                      <a:pt x="128" y="52"/>
                    </a:cubicBezTo>
                    <a:cubicBezTo>
                      <a:pt x="128" y="51"/>
                      <a:pt x="126" y="51"/>
                      <a:pt x="126" y="49"/>
                    </a:cubicBezTo>
                    <a:cubicBezTo>
                      <a:pt x="125" y="48"/>
                      <a:pt x="124" y="43"/>
                      <a:pt x="124" y="42"/>
                    </a:cubicBezTo>
                    <a:cubicBezTo>
                      <a:pt x="125" y="41"/>
                      <a:pt x="126" y="42"/>
                      <a:pt x="126" y="41"/>
                    </a:cubicBezTo>
                    <a:cubicBezTo>
                      <a:pt x="127" y="41"/>
                      <a:pt x="126" y="39"/>
                      <a:pt x="125" y="38"/>
                    </a:cubicBezTo>
                    <a:cubicBezTo>
                      <a:pt x="125" y="37"/>
                      <a:pt x="124" y="36"/>
                      <a:pt x="123" y="35"/>
                    </a:cubicBezTo>
                    <a:cubicBezTo>
                      <a:pt x="122" y="35"/>
                      <a:pt x="122" y="34"/>
                      <a:pt x="121" y="32"/>
                    </a:cubicBezTo>
                    <a:cubicBezTo>
                      <a:pt x="121" y="31"/>
                      <a:pt x="120" y="32"/>
                      <a:pt x="119" y="31"/>
                    </a:cubicBezTo>
                    <a:cubicBezTo>
                      <a:pt x="119" y="30"/>
                      <a:pt x="119" y="29"/>
                      <a:pt x="118" y="29"/>
                    </a:cubicBezTo>
                    <a:cubicBezTo>
                      <a:pt x="118" y="28"/>
                      <a:pt x="117" y="28"/>
                      <a:pt x="116" y="27"/>
                    </a:cubicBezTo>
                    <a:cubicBezTo>
                      <a:pt x="116" y="26"/>
                      <a:pt x="115" y="24"/>
                      <a:pt x="114" y="24"/>
                    </a:cubicBezTo>
                    <a:cubicBezTo>
                      <a:pt x="114" y="24"/>
                      <a:pt x="115" y="26"/>
                      <a:pt x="114" y="26"/>
                    </a:cubicBezTo>
                    <a:cubicBezTo>
                      <a:pt x="114" y="26"/>
                      <a:pt x="113" y="26"/>
                      <a:pt x="113" y="26"/>
                    </a:cubicBezTo>
                    <a:cubicBezTo>
                      <a:pt x="113" y="26"/>
                      <a:pt x="113" y="26"/>
                      <a:pt x="112" y="26"/>
                    </a:cubicBezTo>
                    <a:cubicBezTo>
                      <a:pt x="112" y="26"/>
                      <a:pt x="111" y="24"/>
                      <a:pt x="111" y="26"/>
                    </a:cubicBezTo>
                    <a:cubicBezTo>
                      <a:pt x="111" y="27"/>
                      <a:pt x="109" y="25"/>
                      <a:pt x="109" y="25"/>
                    </a:cubicBezTo>
                    <a:cubicBezTo>
                      <a:pt x="108" y="24"/>
                      <a:pt x="108" y="27"/>
                      <a:pt x="108" y="27"/>
                    </a:cubicBezTo>
                    <a:cubicBezTo>
                      <a:pt x="108" y="28"/>
                      <a:pt x="107" y="26"/>
                      <a:pt x="107" y="25"/>
                    </a:cubicBezTo>
                    <a:cubicBezTo>
                      <a:pt x="106" y="23"/>
                      <a:pt x="106" y="24"/>
                      <a:pt x="105" y="25"/>
                    </a:cubicBezTo>
                    <a:cubicBezTo>
                      <a:pt x="105" y="26"/>
                      <a:pt x="105" y="27"/>
                      <a:pt x="105" y="29"/>
                    </a:cubicBezTo>
                    <a:cubicBezTo>
                      <a:pt x="105" y="31"/>
                      <a:pt x="104" y="31"/>
                      <a:pt x="103" y="29"/>
                    </a:cubicBezTo>
                    <a:cubicBezTo>
                      <a:pt x="103" y="28"/>
                      <a:pt x="102" y="29"/>
                      <a:pt x="103" y="30"/>
                    </a:cubicBezTo>
                    <a:cubicBezTo>
                      <a:pt x="103" y="32"/>
                      <a:pt x="103" y="33"/>
                      <a:pt x="102" y="33"/>
                    </a:cubicBezTo>
                    <a:cubicBezTo>
                      <a:pt x="101" y="33"/>
                      <a:pt x="102" y="34"/>
                      <a:pt x="101" y="35"/>
                    </a:cubicBezTo>
                    <a:cubicBezTo>
                      <a:pt x="101" y="36"/>
                      <a:pt x="100" y="34"/>
                      <a:pt x="99" y="33"/>
                    </a:cubicBezTo>
                    <a:cubicBezTo>
                      <a:pt x="98" y="32"/>
                      <a:pt x="98" y="33"/>
                      <a:pt x="98" y="34"/>
                    </a:cubicBezTo>
                    <a:cubicBezTo>
                      <a:pt x="98" y="36"/>
                      <a:pt x="96" y="33"/>
                      <a:pt x="96" y="32"/>
                    </a:cubicBezTo>
                    <a:cubicBezTo>
                      <a:pt x="94" y="32"/>
                      <a:pt x="96" y="38"/>
                      <a:pt x="94" y="35"/>
                    </a:cubicBezTo>
                    <a:cubicBezTo>
                      <a:pt x="94" y="35"/>
                      <a:pt x="93" y="33"/>
                      <a:pt x="92" y="34"/>
                    </a:cubicBezTo>
                    <a:cubicBezTo>
                      <a:pt x="92" y="35"/>
                      <a:pt x="93" y="39"/>
                      <a:pt x="91" y="36"/>
                    </a:cubicBezTo>
                    <a:cubicBezTo>
                      <a:pt x="91" y="35"/>
                      <a:pt x="89" y="32"/>
                      <a:pt x="89" y="33"/>
                    </a:cubicBezTo>
                    <a:cubicBezTo>
                      <a:pt x="89" y="34"/>
                      <a:pt x="90" y="36"/>
                      <a:pt x="90" y="37"/>
                    </a:cubicBezTo>
                    <a:cubicBezTo>
                      <a:pt x="90" y="39"/>
                      <a:pt x="90" y="41"/>
                      <a:pt x="90" y="42"/>
                    </a:cubicBezTo>
                    <a:cubicBezTo>
                      <a:pt x="90" y="44"/>
                      <a:pt x="90" y="42"/>
                      <a:pt x="89" y="42"/>
                    </a:cubicBezTo>
                    <a:cubicBezTo>
                      <a:pt x="88" y="41"/>
                      <a:pt x="89" y="45"/>
                      <a:pt x="89" y="46"/>
                    </a:cubicBezTo>
                    <a:cubicBezTo>
                      <a:pt x="89" y="49"/>
                      <a:pt x="88" y="46"/>
                      <a:pt x="87" y="46"/>
                    </a:cubicBezTo>
                    <a:cubicBezTo>
                      <a:pt x="87" y="46"/>
                      <a:pt x="88" y="51"/>
                      <a:pt x="88" y="52"/>
                    </a:cubicBezTo>
                    <a:cubicBezTo>
                      <a:pt x="88" y="53"/>
                      <a:pt x="86" y="50"/>
                      <a:pt x="86" y="52"/>
                    </a:cubicBezTo>
                    <a:cubicBezTo>
                      <a:pt x="86" y="53"/>
                      <a:pt x="86" y="54"/>
                      <a:pt x="86" y="55"/>
                    </a:cubicBezTo>
                    <a:cubicBezTo>
                      <a:pt x="86" y="56"/>
                      <a:pt x="85" y="55"/>
                      <a:pt x="85" y="54"/>
                    </a:cubicBezTo>
                    <a:cubicBezTo>
                      <a:pt x="85" y="53"/>
                      <a:pt x="84" y="50"/>
                      <a:pt x="84" y="51"/>
                    </a:cubicBezTo>
                    <a:cubicBezTo>
                      <a:pt x="84" y="54"/>
                      <a:pt x="84" y="53"/>
                      <a:pt x="83" y="52"/>
                    </a:cubicBezTo>
                    <a:cubicBezTo>
                      <a:pt x="83" y="55"/>
                      <a:pt x="84" y="58"/>
                      <a:pt x="83" y="60"/>
                    </a:cubicBezTo>
                    <a:cubicBezTo>
                      <a:pt x="83" y="61"/>
                      <a:pt x="82" y="62"/>
                      <a:pt x="83" y="63"/>
                    </a:cubicBezTo>
                    <a:cubicBezTo>
                      <a:pt x="83" y="64"/>
                      <a:pt x="83" y="64"/>
                      <a:pt x="84" y="66"/>
                    </a:cubicBezTo>
                    <a:cubicBezTo>
                      <a:pt x="84" y="67"/>
                      <a:pt x="84" y="69"/>
                      <a:pt x="84" y="70"/>
                    </a:cubicBezTo>
                    <a:cubicBezTo>
                      <a:pt x="84" y="72"/>
                      <a:pt x="84" y="73"/>
                      <a:pt x="84" y="74"/>
                    </a:cubicBezTo>
                    <a:cubicBezTo>
                      <a:pt x="83" y="75"/>
                      <a:pt x="83" y="75"/>
                      <a:pt x="82" y="76"/>
                    </a:cubicBezTo>
                    <a:cubicBezTo>
                      <a:pt x="82" y="77"/>
                      <a:pt x="82" y="79"/>
                      <a:pt x="82" y="80"/>
                    </a:cubicBezTo>
                    <a:cubicBezTo>
                      <a:pt x="82" y="81"/>
                      <a:pt x="81" y="80"/>
                      <a:pt x="81" y="81"/>
                    </a:cubicBezTo>
                    <a:cubicBezTo>
                      <a:pt x="81" y="82"/>
                      <a:pt x="81" y="83"/>
                      <a:pt x="81" y="84"/>
                    </a:cubicBezTo>
                    <a:cubicBezTo>
                      <a:pt x="81" y="85"/>
                      <a:pt x="80" y="86"/>
                      <a:pt x="81" y="88"/>
                    </a:cubicBezTo>
                    <a:cubicBezTo>
                      <a:pt x="81" y="89"/>
                      <a:pt x="82" y="91"/>
                      <a:pt x="81" y="92"/>
                    </a:cubicBezTo>
                    <a:cubicBezTo>
                      <a:pt x="81" y="93"/>
                      <a:pt x="80" y="94"/>
                      <a:pt x="80" y="96"/>
                    </a:cubicBezTo>
                    <a:cubicBezTo>
                      <a:pt x="80" y="97"/>
                      <a:pt x="80" y="99"/>
                      <a:pt x="80" y="101"/>
                    </a:cubicBezTo>
                    <a:cubicBezTo>
                      <a:pt x="79" y="104"/>
                      <a:pt x="79" y="108"/>
                      <a:pt x="78" y="110"/>
                    </a:cubicBezTo>
                    <a:cubicBezTo>
                      <a:pt x="77" y="111"/>
                      <a:pt x="76" y="111"/>
                      <a:pt x="76" y="113"/>
                    </a:cubicBezTo>
                    <a:cubicBezTo>
                      <a:pt x="75" y="114"/>
                      <a:pt x="75" y="116"/>
                      <a:pt x="75" y="117"/>
                    </a:cubicBezTo>
                    <a:cubicBezTo>
                      <a:pt x="74" y="120"/>
                      <a:pt x="72" y="122"/>
                      <a:pt x="72" y="124"/>
                    </a:cubicBezTo>
                    <a:cubicBezTo>
                      <a:pt x="71" y="126"/>
                      <a:pt x="71" y="128"/>
                      <a:pt x="71" y="128"/>
                    </a:cubicBezTo>
                    <a:cubicBezTo>
                      <a:pt x="70" y="129"/>
                      <a:pt x="69" y="129"/>
                      <a:pt x="68" y="129"/>
                    </a:cubicBezTo>
                    <a:cubicBezTo>
                      <a:pt x="66" y="131"/>
                      <a:pt x="65" y="134"/>
                      <a:pt x="64" y="137"/>
                    </a:cubicBezTo>
                    <a:cubicBezTo>
                      <a:pt x="63" y="138"/>
                      <a:pt x="63" y="140"/>
                      <a:pt x="62" y="140"/>
                    </a:cubicBezTo>
                    <a:cubicBezTo>
                      <a:pt x="61" y="140"/>
                      <a:pt x="61" y="139"/>
                      <a:pt x="61" y="141"/>
                    </a:cubicBezTo>
                    <a:cubicBezTo>
                      <a:pt x="61" y="143"/>
                      <a:pt x="61" y="145"/>
                      <a:pt x="61" y="147"/>
                    </a:cubicBezTo>
                    <a:cubicBezTo>
                      <a:pt x="61" y="150"/>
                      <a:pt x="61" y="152"/>
                      <a:pt x="61" y="154"/>
                    </a:cubicBezTo>
                    <a:cubicBezTo>
                      <a:pt x="61" y="156"/>
                      <a:pt x="63" y="161"/>
                      <a:pt x="62" y="162"/>
                    </a:cubicBezTo>
                    <a:cubicBezTo>
                      <a:pt x="60" y="164"/>
                      <a:pt x="58" y="161"/>
                      <a:pt x="56" y="161"/>
                    </a:cubicBezTo>
                    <a:cubicBezTo>
                      <a:pt x="56" y="164"/>
                      <a:pt x="59" y="165"/>
                      <a:pt x="60" y="166"/>
                    </a:cubicBezTo>
                    <a:cubicBezTo>
                      <a:pt x="61" y="166"/>
                      <a:pt x="62" y="165"/>
                      <a:pt x="63" y="166"/>
                    </a:cubicBezTo>
                    <a:cubicBezTo>
                      <a:pt x="64" y="167"/>
                      <a:pt x="64" y="171"/>
                      <a:pt x="64" y="173"/>
                    </a:cubicBezTo>
                    <a:cubicBezTo>
                      <a:pt x="63" y="177"/>
                      <a:pt x="66" y="178"/>
                      <a:pt x="66" y="181"/>
                    </a:cubicBezTo>
                    <a:cubicBezTo>
                      <a:pt x="66" y="184"/>
                      <a:pt x="65" y="187"/>
                      <a:pt x="65" y="191"/>
                    </a:cubicBezTo>
                    <a:cubicBezTo>
                      <a:pt x="66" y="192"/>
                      <a:pt x="67" y="193"/>
                      <a:pt x="67" y="193"/>
                    </a:cubicBezTo>
                    <a:cubicBezTo>
                      <a:pt x="68" y="193"/>
                      <a:pt x="69" y="194"/>
                      <a:pt x="70" y="195"/>
                    </a:cubicBezTo>
                    <a:cubicBezTo>
                      <a:pt x="72" y="196"/>
                      <a:pt x="73" y="196"/>
                      <a:pt x="74" y="195"/>
                    </a:cubicBezTo>
                    <a:cubicBezTo>
                      <a:pt x="74" y="195"/>
                      <a:pt x="75" y="194"/>
                      <a:pt x="75" y="194"/>
                    </a:cubicBezTo>
                    <a:cubicBezTo>
                      <a:pt x="76" y="193"/>
                      <a:pt x="76" y="193"/>
                      <a:pt x="77" y="193"/>
                    </a:cubicBezTo>
                    <a:cubicBezTo>
                      <a:pt x="78" y="192"/>
                      <a:pt x="79" y="190"/>
                      <a:pt x="79" y="188"/>
                    </a:cubicBezTo>
                    <a:cubicBezTo>
                      <a:pt x="80" y="186"/>
                      <a:pt x="80" y="185"/>
                      <a:pt x="81" y="184"/>
                    </a:cubicBezTo>
                    <a:cubicBezTo>
                      <a:pt x="82" y="183"/>
                      <a:pt x="82" y="183"/>
                      <a:pt x="82" y="181"/>
                    </a:cubicBezTo>
                    <a:cubicBezTo>
                      <a:pt x="82" y="179"/>
                      <a:pt x="81" y="176"/>
                      <a:pt x="82" y="177"/>
                    </a:cubicBezTo>
                    <a:cubicBezTo>
                      <a:pt x="85" y="178"/>
                      <a:pt x="84" y="185"/>
                      <a:pt x="84" y="188"/>
                    </a:cubicBezTo>
                    <a:cubicBezTo>
                      <a:pt x="84" y="190"/>
                      <a:pt x="85" y="192"/>
                      <a:pt x="85" y="193"/>
                    </a:cubicBezTo>
                    <a:cubicBezTo>
                      <a:pt x="85" y="195"/>
                      <a:pt x="86" y="195"/>
                      <a:pt x="87" y="194"/>
                    </a:cubicBezTo>
                    <a:cubicBezTo>
                      <a:pt x="88" y="192"/>
                      <a:pt x="89" y="191"/>
                      <a:pt x="90" y="188"/>
                    </a:cubicBezTo>
                    <a:cubicBezTo>
                      <a:pt x="90" y="187"/>
                      <a:pt x="90" y="186"/>
                      <a:pt x="91" y="186"/>
                    </a:cubicBezTo>
                    <a:cubicBezTo>
                      <a:pt x="92" y="187"/>
                      <a:pt x="92" y="188"/>
                      <a:pt x="92" y="189"/>
                    </a:cubicBezTo>
                    <a:cubicBezTo>
                      <a:pt x="91" y="192"/>
                      <a:pt x="89" y="193"/>
                      <a:pt x="88" y="196"/>
                    </a:cubicBezTo>
                    <a:cubicBezTo>
                      <a:pt x="87" y="197"/>
                      <a:pt x="86" y="199"/>
                      <a:pt x="86" y="201"/>
                    </a:cubicBezTo>
                    <a:cubicBezTo>
                      <a:pt x="87" y="203"/>
                      <a:pt x="88" y="205"/>
                      <a:pt x="88" y="206"/>
                    </a:cubicBezTo>
                    <a:cubicBezTo>
                      <a:pt x="89" y="208"/>
                      <a:pt x="91" y="215"/>
                      <a:pt x="90" y="217"/>
                    </a:cubicBezTo>
                    <a:cubicBezTo>
                      <a:pt x="90" y="218"/>
                      <a:pt x="89" y="220"/>
                      <a:pt x="88" y="220"/>
                    </a:cubicBezTo>
                    <a:cubicBezTo>
                      <a:pt x="87" y="221"/>
                      <a:pt x="86" y="219"/>
                      <a:pt x="86" y="222"/>
                    </a:cubicBezTo>
                    <a:cubicBezTo>
                      <a:pt x="86" y="223"/>
                      <a:pt x="86" y="225"/>
                      <a:pt x="86" y="227"/>
                    </a:cubicBezTo>
                    <a:cubicBezTo>
                      <a:pt x="86" y="229"/>
                      <a:pt x="85" y="230"/>
                      <a:pt x="85" y="231"/>
                    </a:cubicBezTo>
                    <a:cubicBezTo>
                      <a:pt x="83" y="235"/>
                      <a:pt x="88" y="235"/>
                      <a:pt x="89" y="235"/>
                    </a:cubicBezTo>
                    <a:cubicBezTo>
                      <a:pt x="91" y="233"/>
                      <a:pt x="91" y="229"/>
                      <a:pt x="92" y="227"/>
                    </a:cubicBezTo>
                    <a:cubicBezTo>
                      <a:pt x="93" y="226"/>
                      <a:pt x="94" y="227"/>
                      <a:pt x="95" y="226"/>
                    </a:cubicBezTo>
                    <a:cubicBezTo>
                      <a:pt x="96" y="225"/>
                      <a:pt x="96" y="223"/>
                      <a:pt x="97" y="221"/>
                    </a:cubicBezTo>
                    <a:cubicBezTo>
                      <a:pt x="98" y="219"/>
                      <a:pt x="100" y="224"/>
                      <a:pt x="101" y="220"/>
                    </a:cubicBezTo>
                    <a:cubicBezTo>
                      <a:pt x="102" y="218"/>
                      <a:pt x="102" y="216"/>
                      <a:pt x="103" y="214"/>
                    </a:cubicBezTo>
                    <a:cubicBezTo>
                      <a:pt x="103" y="212"/>
                      <a:pt x="104" y="210"/>
                      <a:pt x="103" y="208"/>
                    </a:cubicBezTo>
                    <a:cubicBezTo>
                      <a:pt x="103" y="207"/>
                      <a:pt x="102" y="206"/>
                      <a:pt x="102" y="204"/>
                    </a:cubicBezTo>
                    <a:cubicBezTo>
                      <a:pt x="102" y="202"/>
                      <a:pt x="103" y="199"/>
                      <a:pt x="102" y="197"/>
                    </a:cubicBezTo>
                    <a:cubicBezTo>
                      <a:pt x="101" y="193"/>
                      <a:pt x="104" y="189"/>
                      <a:pt x="105" y="188"/>
                    </a:cubicBezTo>
                    <a:cubicBezTo>
                      <a:pt x="107" y="187"/>
                      <a:pt x="107" y="181"/>
                      <a:pt x="107" y="178"/>
                    </a:cubicBezTo>
                    <a:cubicBezTo>
                      <a:pt x="107" y="176"/>
                      <a:pt x="107" y="173"/>
                      <a:pt x="106" y="172"/>
                    </a:cubicBezTo>
                    <a:cubicBezTo>
                      <a:pt x="105" y="171"/>
                      <a:pt x="105" y="171"/>
                      <a:pt x="105" y="171"/>
                    </a:cubicBezTo>
                    <a:cubicBezTo>
                      <a:pt x="104" y="170"/>
                      <a:pt x="104" y="169"/>
                      <a:pt x="104" y="168"/>
                    </a:cubicBezTo>
                    <a:cubicBezTo>
                      <a:pt x="103" y="166"/>
                      <a:pt x="102" y="166"/>
                      <a:pt x="102" y="164"/>
                    </a:cubicBezTo>
                    <a:cubicBezTo>
                      <a:pt x="101" y="162"/>
                      <a:pt x="101" y="160"/>
                      <a:pt x="101" y="158"/>
                    </a:cubicBezTo>
                    <a:cubicBezTo>
                      <a:pt x="100" y="156"/>
                      <a:pt x="101" y="154"/>
                      <a:pt x="101" y="153"/>
                    </a:cubicBezTo>
                    <a:cubicBezTo>
                      <a:pt x="102" y="150"/>
                      <a:pt x="101" y="148"/>
                      <a:pt x="101" y="145"/>
                    </a:cubicBezTo>
                    <a:cubicBezTo>
                      <a:pt x="100" y="141"/>
                      <a:pt x="102" y="137"/>
                      <a:pt x="103" y="135"/>
                    </a:cubicBezTo>
                    <a:cubicBezTo>
                      <a:pt x="104" y="134"/>
                      <a:pt x="105" y="132"/>
                      <a:pt x="106" y="131"/>
                    </a:cubicBezTo>
                    <a:cubicBezTo>
                      <a:pt x="107" y="130"/>
                      <a:pt x="108" y="128"/>
                      <a:pt x="108" y="126"/>
                    </a:cubicBezTo>
                    <a:cubicBezTo>
                      <a:pt x="109" y="124"/>
                      <a:pt x="111" y="122"/>
                      <a:pt x="110" y="118"/>
                    </a:cubicBezTo>
                    <a:cubicBezTo>
                      <a:pt x="110" y="113"/>
                      <a:pt x="108" y="109"/>
                      <a:pt x="109" y="105"/>
                    </a:cubicBezTo>
                    <a:cubicBezTo>
                      <a:pt x="109" y="103"/>
                      <a:pt x="111" y="104"/>
                      <a:pt x="111" y="103"/>
                    </a:cubicBezTo>
                    <a:cubicBezTo>
                      <a:pt x="111" y="101"/>
                      <a:pt x="110" y="99"/>
                      <a:pt x="112" y="100"/>
                    </a:cubicBezTo>
                    <a:cubicBezTo>
                      <a:pt x="113" y="100"/>
                      <a:pt x="114" y="99"/>
                      <a:pt x="115" y="100"/>
                    </a:cubicBezTo>
                    <a:cubicBezTo>
                      <a:pt x="116" y="100"/>
                      <a:pt x="117" y="101"/>
                      <a:pt x="118" y="102"/>
                    </a:cubicBezTo>
                    <a:cubicBezTo>
                      <a:pt x="120" y="105"/>
                      <a:pt x="122" y="109"/>
                      <a:pt x="121" y="113"/>
                    </a:cubicBezTo>
                    <a:cubicBezTo>
                      <a:pt x="121" y="114"/>
                      <a:pt x="120" y="115"/>
                      <a:pt x="119" y="116"/>
                    </a:cubicBezTo>
                    <a:cubicBezTo>
                      <a:pt x="119" y="117"/>
                      <a:pt x="119" y="120"/>
                      <a:pt x="118" y="122"/>
                    </a:cubicBezTo>
                    <a:cubicBezTo>
                      <a:pt x="118" y="124"/>
                      <a:pt x="117" y="126"/>
                      <a:pt x="117" y="128"/>
                    </a:cubicBezTo>
                    <a:cubicBezTo>
                      <a:pt x="116" y="130"/>
                      <a:pt x="116" y="133"/>
                      <a:pt x="115" y="134"/>
                    </a:cubicBezTo>
                    <a:cubicBezTo>
                      <a:pt x="114" y="135"/>
                      <a:pt x="113" y="136"/>
                      <a:pt x="112" y="137"/>
                    </a:cubicBezTo>
                    <a:cubicBezTo>
                      <a:pt x="112" y="139"/>
                      <a:pt x="112" y="143"/>
                      <a:pt x="112" y="146"/>
                    </a:cubicBezTo>
                    <a:cubicBezTo>
                      <a:pt x="112" y="149"/>
                      <a:pt x="113" y="152"/>
                      <a:pt x="113" y="155"/>
                    </a:cubicBezTo>
                    <a:cubicBezTo>
                      <a:pt x="113" y="158"/>
                      <a:pt x="112" y="159"/>
                      <a:pt x="112" y="161"/>
                    </a:cubicBezTo>
                    <a:cubicBezTo>
                      <a:pt x="112" y="163"/>
                      <a:pt x="113" y="165"/>
                      <a:pt x="113" y="166"/>
                    </a:cubicBezTo>
                    <a:cubicBezTo>
                      <a:pt x="114" y="166"/>
                      <a:pt x="115" y="169"/>
                      <a:pt x="115" y="169"/>
                    </a:cubicBezTo>
                    <a:cubicBezTo>
                      <a:pt x="115" y="169"/>
                      <a:pt x="115" y="169"/>
                      <a:pt x="115" y="169"/>
                    </a:cubicBezTo>
                    <a:cubicBezTo>
                      <a:pt x="116" y="171"/>
                      <a:pt x="118" y="172"/>
                      <a:pt x="118" y="175"/>
                    </a:cubicBezTo>
                    <a:cubicBezTo>
                      <a:pt x="119" y="177"/>
                      <a:pt x="119" y="178"/>
                      <a:pt x="118" y="178"/>
                    </a:cubicBezTo>
                    <a:cubicBezTo>
                      <a:pt x="118" y="179"/>
                      <a:pt x="117" y="179"/>
                      <a:pt x="117" y="179"/>
                    </a:cubicBezTo>
                    <a:cubicBezTo>
                      <a:pt x="117" y="179"/>
                      <a:pt x="117" y="181"/>
                      <a:pt x="117" y="181"/>
                    </a:cubicBezTo>
                    <a:cubicBezTo>
                      <a:pt x="118" y="181"/>
                      <a:pt x="119" y="180"/>
                      <a:pt x="119" y="179"/>
                    </a:cubicBezTo>
                    <a:cubicBezTo>
                      <a:pt x="120" y="179"/>
                      <a:pt x="121" y="179"/>
                      <a:pt x="122" y="178"/>
                    </a:cubicBezTo>
                    <a:cubicBezTo>
                      <a:pt x="123" y="177"/>
                      <a:pt x="123" y="175"/>
                      <a:pt x="124" y="175"/>
                    </a:cubicBezTo>
                    <a:cubicBezTo>
                      <a:pt x="125" y="174"/>
                      <a:pt x="125" y="176"/>
                      <a:pt x="126" y="177"/>
                    </a:cubicBezTo>
                    <a:cubicBezTo>
                      <a:pt x="127" y="177"/>
                      <a:pt x="128" y="176"/>
                      <a:pt x="129" y="176"/>
                    </a:cubicBezTo>
                    <a:cubicBezTo>
                      <a:pt x="130" y="177"/>
                      <a:pt x="132" y="177"/>
                      <a:pt x="133" y="177"/>
                    </a:cubicBezTo>
                    <a:cubicBezTo>
                      <a:pt x="133" y="177"/>
                      <a:pt x="134" y="177"/>
                      <a:pt x="135" y="176"/>
                    </a:cubicBezTo>
                    <a:cubicBezTo>
                      <a:pt x="135" y="174"/>
                      <a:pt x="135" y="173"/>
                      <a:pt x="136" y="175"/>
                    </a:cubicBezTo>
                    <a:cubicBezTo>
                      <a:pt x="137" y="175"/>
                      <a:pt x="137" y="177"/>
                      <a:pt x="138" y="177"/>
                    </a:cubicBezTo>
                    <a:cubicBezTo>
                      <a:pt x="138" y="177"/>
                      <a:pt x="139" y="177"/>
                      <a:pt x="139" y="178"/>
                    </a:cubicBezTo>
                    <a:cubicBezTo>
                      <a:pt x="139" y="180"/>
                      <a:pt x="138" y="180"/>
                      <a:pt x="138" y="180"/>
                    </a:cubicBezTo>
                    <a:cubicBezTo>
                      <a:pt x="137" y="180"/>
                      <a:pt x="136" y="178"/>
                      <a:pt x="135" y="180"/>
                    </a:cubicBezTo>
                    <a:cubicBezTo>
                      <a:pt x="134" y="181"/>
                      <a:pt x="134" y="181"/>
                      <a:pt x="133" y="182"/>
                    </a:cubicBezTo>
                    <a:cubicBezTo>
                      <a:pt x="133" y="183"/>
                      <a:pt x="132" y="184"/>
                      <a:pt x="131" y="183"/>
                    </a:cubicBezTo>
                    <a:cubicBezTo>
                      <a:pt x="131" y="183"/>
                      <a:pt x="130" y="182"/>
                      <a:pt x="129" y="181"/>
                    </a:cubicBezTo>
                    <a:cubicBezTo>
                      <a:pt x="128" y="181"/>
                      <a:pt x="127" y="182"/>
                      <a:pt x="126" y="182"/>
                    </a:cubicBezTo>
                    <a:cubicBezTo>
                      <a:pt x="124" y="182"/>
                      <a:pt x="124" y="182"/>
                      <a:pt x="123" y="184"/>
                    </a:cubicBezTo>
                    <a:cubicBezTo>
                      <a:pt x="123" y="185"/>
                      <a:pt x="122" y="186"/>
                      <a:pt x="121" y="186"/>
                    </a:cubicBezTo>
                    <a:cubicBezTo>
                      <a:pt x="120" y="185"/>
                      <a:pt x="119" y="184"/>
                      <a:pt x="119" y="186"/>
                    </a:cubicBezTo>
                    <a:cubicBezTo>
                      <a:pt x="118" y="188"/>
                      <a:pt x="119" y="190"/>
                      <a:pt x="119" y="191"/>
                    </a:cubicBezTo>
                    <a:cubicBezTo>
                      <a:pt x="118" y="194"/>
                      <a:pt x="117" y="196"/>
                      <a:pt x="119" y="198"/>
                    </a:cubicBezTo>
                    <a:cubicBezTo>
                      <a:pt x="120" y="199"/>
                      <a:pt x="122" y="199"/>
                      <a:pt x="123" y="198"/>
                    </a:cubicBezTo>
                    <a:cubicBezTo>
                      <a:pt x="124" y="198"/>
                      <a:pt x="124" y="196"/>
                      <a:pt x="125" y="198"/>
                    </a:cubicBezTo>
                    <a:cubicBezTo>
                      <a:pt x="126" y="202"/>
                      <a:pt x="125" y="205"/>
                      <a:pt x="125" y="208"/>
                    </a:cubicBezTo>
                    <a:cubicBezTo>
                      <a:pt x="125" y="213"/>
                      <a:pt x="123" y="211"/>
                      <a:pt x="122" y="208"/>
                    </a:cubicBezTo>
                    <a:cubicBezTo>
                      <a:pt x="120" y="205"/>
                      <a:pt x="120" y="202"/>
                      <a:pt x="118" y="204"/>
                    </a:cubicBezTo>
                    <a:cubicBezTo>
                      <a:pt x="117" y="205"/>
                      <a:pt x="117" y="205"/>
                      <a:pt x="117" y="208"/>
                    </a:cubicBezTo>
                    <a:cubicBezTo>
                      <a:pt x="117" y="210"/>
                      <a:pt x="116" y="212"/>
                      <a:pt x="116" y="214"/>
                    </a:cubicBezTo>
                    <a:cubicBezTo>
                      <a:pt x="116" y="216"/>
                      <a:pt x="116" y="218"/>
                      <a:pt x="116" y="220"/>
                    </a:cubicBezTo>
                    <a:cubicBezTo>
                      <a:pt x="116" y="222"/>
                      <a:pt x="115" y="224"/>
                      <a:pt x="116" y="226"/>
                    </a:cubicBezTo>
                    <a:cubicBezTo>
                      <a:pt x="117" y="229"/>
                      <a:pt x="116" y="233"/>
                      <a:pt x="114" y="234"/>
                    </a:cubicBezTo>
                    <a:cubicBezTo>
                      <a:pt x="112" y="234"/>
                      <a:pt x="113" y="239"/>
                      <a:pt x="111" y="239"/>
                    </a:cubicBezTo>
                    <a:cubicBezTo>
                      <a:pt x="110" y="239"/>
                      <a:pt x="110" y="237"/>
                      <a:pt x="109" y="236"/>
                    </a:cubicBezTo>
                    <a:cubicBezTo>
                      <a:pt x="109" y="235"/>
                      <a:pt x="108" y="234"/>
                      <a:pt x="108" y="234"/>
                    </a:cubicBezTo>
                    <a:cubicBezTo>
                      <a:pt x="108" y="233"/>
                      <a:pt x="107" y="233"/>
                      <a:pt x="107" y="233"/>
                    </a:cubicBezTo>
                    <a:cubicBezTo>
                      <a:pt x="106" y="233"/>
                      <a:pt x="105" y="235"/>
                      <a:pt x="104" y="236"/>
                    </a:cubicBezTo>
                    <a:cubicBezTo>
                      <a:pt x="103" y="238"/>
                      <a:pt x="103" y="238"/>
                      <a:pt x="102" y="240"/>
                    </a:cubicBezTo>
                    <a:cubicBezTo>
                      <a:pt x="101" y="241"/>
                      <a:pt x="101" y="241"/>
                      <a:pt x="100" y="243"/>
                    </a:cubicBezTo>
                    <a:cubicBezTo>
                      <a:pt x="99" y="245"/>
                      <a:pt x="98" y="243"/>
                      <a:pt x="97" y="243"/>
                    </a:cubicBezTo>
                    <a:cubicBezTo>
                      <a:pt x="96" y="244"/>
                      <a:pt x="97" y="250"/>
                      <a:pt x="95" y="246"/>
                    </a:cubicBezTo>
                    <a:cubicBezTo>
                      <a:pt x="94" y="244"/>
                      <a:pt x="94" y="243"/>
                      <a:pt x="94" y="241"/>
                    </a:cubicBezTo>
                    <a:cubicBezTo>
                      <a:pt x="93" y="240"/>
                      <a:pt x="93" y="239"/>
                      <a:pt x="93" y="238"/>
                    </a:cubicBezTo>
                    <a:cubicBezTo>
                      <a:pt x="93" y="236"/>
                      <a:pt x="92" y="238"/>
                      <a:pt x="92" y="239"/>
                    </a:cubicBezTo>
                    <a:cubicBezTo>
                      <a:pt x="91" y="240"/>
                      <a:pt x="90" y="239"/>
                      <a:pt x="90" y="241"/>
                    </a:cubicBezTo>
                    <a:cubicBezTo>
                      <a:pt x="90" y="243"/>
                      <a:pt x="88" y="243"/>
                      <a:pt x="87" y="244"/>
                    </a:cubicBezTo>
                    <a:cubicBezTo>
                      <a:pt x="85" y="246"/>
                      <a:pt x="84" y="243"/>
                      <a:pt x="83" y="239"/>
                    </a:cubicBezTo>
                    <a:cubicBezTo>
                      <a:pt x="83" y="237"/>
                      <a:pt x="82" y="235"/>
                      <a:pt x="82" y="233"/>
                    </a:cubicBezTo>
                    <a:cubicBezTo>
                      <a:pt x="81" y="231"/>
                      <a:pt x="82" y="229"/>
                      <a:pt x="82" y="227"/>
                    </a:cubicBezTo>
                    <a:cubicBezTo>
                      <a:pt x="82" y="224"/>
                      <a:pt x="82" y="222"/>
                      <a:pt x="82" y="220"/>
                    </a:cubicBezTo>
                    <a:cubicBezTo>
                      <a:pt x="82" y="219"/>
                      <a:pt x="83" y="218"/>
                      <a:pt x="83" y="218"/>
                    </a:cubicBezTo>
                    <a:cubicBezTo>
                      <a:pt x="83" y="216"/>
                      <a:pt x="83" y="215"/>
                      <a:pt x="83" y="213"/>
                    </a:cubicBezTo>
                    <a:cubicBezTo>
                      <a:pt x="83" y="211"/>
                      <a:pt x="83" y="208"/>
                      <a:pt x="83" y="206"/>
                    </a:cubicBezTo>
                    <a:cubicBezTo>
                      <a:pt x="83" y="205"/>
                      <a:pt x="83" y="201"/>
                      <a:pt x="82" y="202"/>
                    </a:cubicBezTo>
                    <a:cubicBezTo>
                      <a:pt x="81" y="203"/>
                      <a:pt x="81" y="204"/>
                      <a:pt x="80" y="205"/>
                    </a:cubicBezTo>
                    <a:cubicBezTo>
                      <a:pt x="79" y="205"/>
                      <a:pt x="78" y="204"/>
                      <a:pt x="77" y="206"/>
                    </a:cubicBezTo>
                    <a:cubicBezTo>
                      <a:pt x="76" y="209"/>
                      <a:pt x="74" y="213"/>
                      <a:pt x="75" y="216"/>
                    </a:cubicBezTo>
                    <a:cubicBezTo>
                      <a:pt x="75" y="218"/>
                      <a:pt x="75" y="220"/>
                      <a:pt x="76" y="221"/>
                    </a:cubicBezTo>
                    <a:cubicBezTo>
                      <a:pt x="76" y="222"/>
                      <a:pt x="76" y="223"/>
                      <a:pt x="76" y="224"/>
                    </a:cubicBezTo>
                    <a:cubicBezTo>
                      <a:pt x="76" y="226"/>
                      <a:pt x="76" y="228"/>
                      <a:pt x="77" y="229"/>
                    </a:cubicBezTo>
                    <a:cubicBezTo>
                      <a:pt x="77" y="230"/>
                      <a:pt x="78" y="233"/>
                      <a:pt x="78" y="234"/>
                    </a:cubicBezTo>
                    <a:cubicBezTo>
                      <a:pt x="78" y="236"/>
                      <a:pt x="78" y="237"/>
                      <a:pt x="78" y="240"/>
                    </a:cubicBezTo>
                    <a:cubicBezTo>
                      <a:pt x="78" y="242"/>
                      <a:pt x="78" y="244"/>
                      <a:pt x="77" y="246"/>
                    </a:cubicBezTo>
                    <a:cubicBezTo>
                      <a:pt x="77" y="248"/>
                      <a:pt x="76" y="247"/>
                      <a:pt x="75" y="247"/>
                    </a:cubicBezTo>
                    <a:cubicBezTo>
                      <a:pt x="73" y="247"/>
                      <a:pt x="73" y="247"/>
                      <a:pt x="72" y="249"/>
                    </a:cubicBezTo>
                    <a:cubicBezTo>
                      <a:pt x="71" y="251"/>
                      <a:pt x="70" y="250"/>
                      <a:pt x="69" y="251"/>
                    </a:cubicBezTo>
                    <a:cubicBezTo>
                      <a:pt x="68" y="252"/>
                      <a:pt x="66" y="252"/>
                      <a:pt x="65" y="253"/>
                    </a:cubicBezTo>
                    <a:cubicBezTo>
                      <a:pt x="65" y="255"/>
                      <a:pt x="64" y="257"/>
                      <a:pt x="64" y="259"/>
                    </a:cubicBezTo>
                    <a:cubicBezTo>
                      <a:pt x="63" y="261"/>
                      <a:pt x="63" y="264"/>
                      <a:pt x="62" y="265"/>
                    </a:cubicBezTo>
                    <a:cubicBezTo>
                      <a:pt x="62" y="267"/>
                      <a:pt x="63" y="269"/>
                      <a:pt x="61" y="270"/>
                    </a:cubicBezTo>
                    <a:cubicBezTo>
                      <a:pt x="60" y="271"/>
                      <a:pt x="60" y="272"/>
                      <a:pt x="60" y="274"/>
                    </a:cubicBezTo>
                    <a:cubicBezTo>
                      <a:pt x="59" y="274"/>
                      <a:pt x="58" y="275"/>
                      <a:pt x="58" y="275"/>
                    </a:cubicBezTo>
                    <a:cubicBezTo>
                      <a:pt x="57" y="275"/>
                      <a:pt x="56" y="277"/>
                      <a:pt x="56" y="277"/>
                    </a:cubicBezTo>
                    <a:cubicBezTo>
                      <a:pt x="55" y="277"/>
                      <a:pt x="55" y="274"/>
                      <a:pt x="54" y="276"/>
                    </a:cubicBezTo>
                    <a:cubicBezTo>
                      <a:pt x="54" y="278"/>
                      <a:pt x="54" y="279"/>
                      <a:pt x="53" y="281"/>
                    </a:cubicBezTo>
                    <a:cubicBezTo>
                      <a:pt x="52" y="282"/>
                      <a:pt x="53" y="284"/>
                      <a:pt x="52" y="286"/>
                    </a:cubicBezTo>
                    <a:cubicBezTo>
                      <a:pt x="52" y="287"/>
                      <a:pt x="51" y="290"/>
                      <a:pt x="50" y="291"/>
                    </a:cubicBezTo>
                    <a:cubicBezTo>
                      <a:pt x="49" y="292"/>
                      <a:pt x="48" y="291"/>
                      <a:pt x="48" y="294"/>
                    </a:cubicBezTo>
                    <a:cubicBezTo>
                      <a:pt x="47" y="296"/>
                      <a:pt x="45" y="295"/>
                      <a:pt x="45" y="293"/>
                    </a:cubicBezTo>
                    <a:cubicBezTo>
                      <a:pt x="45" y="292"/>
                      <a:pt x="44" y="292"/>
                      <a:pt x="43" y="292"/>
                    </a:cubicBezTo>
                    <a:cubicBezTo>
                      <a:pt x="42" y="292"/>
                      <a:pt x="41" y="290"/>
                      <a:pt x="40" y="291"/>
                    </a:cubicBezTo>
                    <a:cubicBezTo>
                      <a:pt x="37" y="295"/>
                      <a:pt x="41" y="296"/>
                      <a:pt x="41" y="300"/>
                    </a:cubicBezTo>
                    <a:cubicBezTo>
                      <a:pt x="40" y="307"/>
                      <a:pt x="35" y="303"/>
                      <a:pt x="34" y="302"/>
                    </a:cubicBezTo>
                    <a:cubicBezTo>
                      <a:pt x="32" y="301"/>
                      <a:pt x="31" y="303"/>
                      <a:pt x="30" y="304"/>
                    </a:cubicBezTo>
                    <a:cubicBezTo>
                      <a:pt x="29" y="305"/>
                      <a:pt x="28" y="306"/>
                      <a:pt x="29" y="308"/>
                    </a:cubicBezTo>
                    <a:cubicBezTo>
                      <a:pt x="29" y="313"/>
                      <a:pt x="32" y="313"/>
                      <a:pt x="34" y="314"/>
                    </a:cubicBezTo>
                    <a:cubicBezTo>
                      <a:pt x="35" y="315"/>
                      <a:pt x="37" y="316"/>
                      <a:pt x="38" y="317"/>
                    </a:cubicBezTo>
                    <a:cubicBezTo>
                      <a:pt x="39" y="319"/>
                      <a:pt x="38" y="320"/>
                      <a:pt x="38" y="322"/>
                    </a:cubicBezTo>
                    <a:cubicBezTo>
                      <a:pt x="38" y="323"/>
                      <a:pt x="39" y="325"/>
                      <a:pt x="39" y="325"/>
                    </a:cubicBezTo>
                    <a:cubicBezTo>
                      <a:pt x="41" y="326"/>
                      <a:pt x="41" y="329"/>
                      <a:pt x="41" y="331"/>
                    </a:cubicBezTo>
                    <a:cubicBezTo>
                      <a:pt x="42" y="336"/>
                      <a:pt x="40" y="337"/>
                      <a:pt x="40" y="341"/>
                    </a:cubicBezTo>
                    <a:cubicBezTo>
                      <a:pt x="40" y="343"/>
                      <a:pt x="39" y="344"/>
                      <a:pt x="39" y="345"/>
                    </a:cubicBezTo>
                    <a:cubicBezTo>
                      <a:pt x="39" y="346"/>
                      <a:pt x="38" y="347"/>
                      <a:pt x="38" y="348"/>
                    </a:cubicBezTo>
                    <a:cubicBezTo>
                      <a:pt x="38" y="350"/>
                      <a:pt x="38" y="353"/>
                      <a:pt x="37" y="354"/>
                    </a:cubicBezTo>
                    <a:cubicBezTo>
                      <a:pt x="34" y="357"/>
                      <a:pt x="31" y="355"/>
                      <a:pt x="29" y="355"/>
                    </a:cubicBezTo>
                    <a:cubicBezTo>
                      <a:pt x="27" y="355"/>
                      <a:pt x="25" y="355"/>
                      <a:pt x="24" y="354"/>
                    </a:cubicBezTo>
                    <a:cubicBezTo>
                      <a:pt x="22" y="354"/>
                      <a:pt x="20" y="355"/>
                      <a:pt x="18" y="356"/>
                    </a:cubicBezTo>
                    <a:cubicBezTo>
                      <a:pt x="16" y="357"/>
                      <a:pt x="14" y="358"/>
                      <a:pt x="13" y="357"/>
                    </a:cubicBezTo>
                    <a:cubicBezTo>
                      <a:pt x="12" y="357"/>
                      <a:pt x="10" y="355"/>
                      <a:pt x="9" y="355"/>
                    </a:cubicBezTo>
                    <a:cubicBezTo>
                      <a:pt x="8" y="355"/>
                      <a:pt x="6" y="364"/>
                      <a:pt x="6" y="365"/>
                    </a:cubicBezTo>
                    <a:cubicBezTo>
                      <a:pt x="6" y="368"/>
                      <a:pt x="7" y="370"/>
                      <a:pt x="7" y="372"/>
                    </a:cubicBezTo>
                    <a:cubicBezTo>
                      <a:pt x="7" y="375"/>
                      <a:pt x="6" y="379"/>
                      <a:pt x="6" y="382"/>
                    </a:cubicBezTo>
                    <a:cubicBezTo>
                      <a:pt x="5" y="387"/>
                      <a:pt x="3" y="393"/>
                      <a:pt x="1" y="399"/>
                    </a:cubicBezTo>
                    <a:cubicBezTo>
                      <a:pt x="0" y="401"/>
                      <a:pt x="0" y="403"/>
                      <a:pt x="0" y="405"/>
                    </a:cubicBezTo>
                    <a:cubicBezTo>
                      <a:pt x="1" y="405"/>
                      <a:pt x="1" y="405"/>
                      <a:pt x="1" y="406"/>
                    </a:cubicBezTo>
                    <a:cubicBezTo>
                      <a:pt x="14" y="400"/>
                      <a:pt x="26" y="394"/>
                      <a:pt x="39" y="388"/>
                    </a:cubicBezTo>
                    <a:cubicBezTo>
                      <a:pt x="39" y="388"/>
                      <a:pt x="39" y="388"/>
                      <a:pt x="39" y="388"/>
                    </a:cubicBezTo>
                    <a:cubicBezTo>
                      <a:pt x="39" y="385"/>
                      <a:pt x="40" y="383"/>
                      <a:pt x="41" y="380"/>
                    </a:cubicBezTo>
                    <a:cubicBezTo>
                      <a:pt x="42" y="376"/>
                      <a:pt x="46" y="373"/>
                      <a:pt x="48" y="372"/>
                    </a:cubicBezTo>
                    <a:cubicBezTo>
                      <a:pt x="49" y="371"/>
                      <a:pt x="50" y="372"/>
                      <a:pt x="51" y="370"/>
                    </a:cubicBezTo>
                    <a:cubicBezTo>
                      <a:pt x="52" y="368"/>
                      <a:pt x="53" y="367"/>
                      <a:pt x="53" y="364"/>
                    </a:cubicBezTo>
                    <a:cubicBezTo>
                      <a:pt x="53" y="361"/>
                      <a:pt x="52" y="358"/>
                      <a:pt x="54" y="355"/>
                    </a:cubicBezTo>
                    <a:cubicBezTo>
                      <a:pt x="56" y="352"/>
                      <a:pt x="59" y="350"/>
                      <a:pt x="61" y="352"/>
                    </a:cubicBezTo>
                    <a:cubicBezTo>
                      <a:pt x="62" y="353"/>
                      <a:pt x="62" y="355"/>
                      <a:pt x="63" y="354"/>
                    </a:cubicBezTo>
                    <a:cubicBezTo>
                      <a:pt x="65" y="353"/>
                      <a:pt x="66" y="352"/>
                      <a:pt x="67" y="350"/>
                    </a:cubicBezTo>
                    <a:cubicBezTo>
                      <a:pt x="68" y="348"/>
                      <a:pt x="69" y="346"/>
                      <a:pt x="70" y="345"/>
                    </a:cubicBezTo>
                    <a:cubicBezTo>
                      <a:pt x="71" y="343"/>
                      <a:pt x="72" y="342"/>
                      <a:pt x="73" y="340"/>
                    </a:cubicBezTo>
                    <a:cubicBezTo>
                      <a:pt x="74" y="338"/>
                      <a:pt x="78" y="339"/>
                      <a:pt x="79" y="341"/>
                    </a:cubicBezTo>
                    <a:cubicBezTo>
                      <a:pt x="80" y="345"/>
                      <a:pt x="79" y="352"/>
                      <a:pt x="80" y="356"/>
                    </a:cubicBezTo>
                    <a:cubicBezTo>
                      <a:pt x="81" y="358"/>
                      <a:pt x="82" y="361"/>
                      <a:pt x="84" y="362"/>
                    </a:cubicBezTo>
                    <a:cubicBezTo>
                      <a:pt x="87" y="360"/>
                      <a:pt x="90" y="358"/>
                      <a:pt x="93" y="357"/>
                    </a:cubicBezTo>
                    <a:cubicBezTo>
                      <a:pt x="91" y="355"/>
                      <a:pt x="90" y="354"/>
                      <a:pt x="90" y="350"/>
                    </a:cubicBezTo>
                    <a:cubicBezTo>
                      <a:pt x="90" y="346"/>
                      <a:pt x="88" y="342"/>
                      <a:pt x="87" y="338"/>
                    </a:cubicBezTo>
                    <a:cubicBezTo>
                      <a:pt x="86" y="337"/>
                      <a:pt x="86" y="336"/>
                      <a:pt x="85" y="335"/>
                    </a:cubicBezTo>
                    <a:cubicBezTo>
                      <a:pt x="85" y="334"/>
                      <a:pt x="85" y="331"/>
                      <a:pt x="86" y="331"/>
                    </a:cubicBezTo>
                    <a:cubicBezTo>
                      <a:pt x="87" y="331"/>
                      <a:pt x="87" y="332"/>
                      <a:pt x="88" y="333"/>
                    </a:cubicBezTo>
                    <a:cubicBezTo>
                      <a:pt x="89" y="335"/>
                      <a:pt x="90" y="335"/>
                      <a:pt x="91" y="334"/>
                    </a:cubicBezTo>
                    <a:cubicBezTo>
                      <a:pt x="93" y="334"/>
                      <a:pt x="95" y="331"/>
                      <a:pt x="96" y="335"/>
                    </a:cubicBezTo>
                    <a:cubicBezTo>
                      <a:pt x="96" y="337"/>
                      <a:pt x="96" y="339"/>
                      <a:pt x="97" y="340"/>
                    </a:cubicBezTo>
                    <a:cubicBezTo>
                      <a:pt x="97" y="343"/>
                      <a:pt x="99" y="343"/>
                      <a:pt x="100" y="343"/>
                    </a:cubicBezTo>
                    <a:cubicBezTo>
                      <a:pt x="101" y="344"/>
                      <a:pt x="101" y="346"/>
                      <a:pt x="101" y="347"/>
                    </a:cubicBezTo>
                    <a:cubicBezTo>
                      <a:pt x="102" y="348"/>
                      <a:pt x="102" y="349"/>
                      <a:pt x="103" y="350"/>
                    </a:cubicBezTo>
                    <a:cubicBezTo>
                      <a:pt x="114" y="342"/>
                      <a:pt x="125" y="334"/>
                      <a:pt x="136" y="326"/>
                    </a:cubicBezTo>
                    <a:cubicBezTo>
                      <a:pt x="137" y="324"/>
                      <a:pt x="137" y="321"/>
                      <a:pt x="138" y="319"/>
                    </a:cubicBezTo>
                    <a:cubicBezTo>
                      <a:pt x="139" y="316"/>
                      <a:pt x="140" y="313"/>
                      <a:pt x="142" y="311"/>
                    </a:cubicBezTo>
                    <a:cubicBezTo>
                      <a:pt x="144" y="310"/>
                      <a:pt x="144" y="313"/>
                      <a:pt x="145" y="315"/>
                    </a:cubicBezTo>
                    <a:cubicBezTo>
                      <a:pt x="145" y="316"/>
                      <a:pt x="146" y="317"/>
                      <a:pt x="145" y="318"/>
                    </a:cubicBezTo>
                    <a:cubicBezTo>
                      <a:pt x="145" y="319"/>
                      <a:pt x="145" y="319"/>
                      <a:pt x="145" y="319"/>
                    </a:cubicBezTo>
                    <a:cubicBezTo>
                      <a:pt x="147" y="317"/>
                      <a:pt x="150" y="315"/>
                      <a:pt x="152" y="314"/>
                    </a:cubicBezTo>
                    <a:cubicBezTo>
                      <a:pt x="152" y="313"/>
                      <a:pt x="153" y="311"/>
                      <a:pt x="153" y="311"/>
                    </a:cubicBezTo>
                    <a:cubicBezTo>
                      <a:pt x="155" y="309"/>
                      <a:pt x="157" y="307"/>
                      <a:pt x="159" y="304"/>
                    </a:cubicBezTo>
                    <a:cubicBezTo>
                      <a:pt x="159" y="304"/>
                      <a:pt x="161" y="302"/>
                      <a:pt x="161" y="304"/>
                    </a:cubicBezTo>
                    <a:cubicBezTo>
                      <a:pt x="161" y="305"/>
                      <a:pt x="160" y="306"/>
                      <a:pt x="160" y="306"/>
                    </a:cubicBezTo>
                    <a:cubicBezTo>
                      <a:pt x="160" y="307"/>
                      <a:pt x="159" y="307"/>
                      <a:pt x="159" y="308"/>
                    </a:cubicBezTo>
                    <a:cubicBezTo>
                      <a:pt x="205" y="271"/>
                      <a:pt x="245" y="234"/>
                      <a:pt x="284" y="209"/>
                    </a:cubicBezTo>
                    <a:cubicBezTo>
                      <a:pt x="288" y="207"/>
                      <a:pt x="292" y="204"/>
                      <a:pt x="296" y="202"/>
                    </a:cubicBezTo>
                    <a:cubicBezTo>
                      <a:pt x="293" y="131"/>
                      <a:pt x="280" y="64"/>
                      <a:pt x="259" y="0"/>
                    </a:cubicBezTo>
                    <a:cubicBezTo>
                      <a:pt x="258" y="0"/>
                      <a:pt x="258" y="1"/>
                      <a:pt x="257" y="2"/>
                    </a:cubicBezTo>
                    <a:close/>
                    <a:moveTo>
                      <a:pt x="146" y="170"/>
                    </a:moveTo>
                    <a:cubicBezTo>
                      <a:pt x="146" y="171"/>
                      <a:pt x="146" y="172"/>
                      <a:pt x="146" y="173"/>
                    </a:cubicBezTo>
                    <a:cubicBezTo>
                      <a:pt x="145" y="174"/>
                      <a:pt x="145" y="176"/>
                      <a:pt x="145" y="177"/>
                    </a:cubicBezTo>
                    <a:cubicBezTo>
                      <a:pt x="145" y="178"/>
                      <a:pt x="143" y="180"/>
                      <a:pt x="142" y="178"/>
                    </a:cubicBezTo>
                    <a:cubicBezTo>
                      <a:pt x="141" y="176"/>
                      <a:pt x="142" y="174"/>
                      <a:pt x="141" y="172"/>
                    </a:cubicBezTo>
                    <a:cubicBezTo>
                      <a:pt x="141" y="170"/>
                      <a:pt x="140" y="168"/>
                      <a:pt x="139" y="166"/>
                    </a:cubicBezTo>
                    <a:cubicBezTo>
                      <a:pt x="139" y="163"/>
                      <a:pt x="136" y="156"/>
                      <a:pt x="139" y="157"/>
                    </a:cubicBezTo>
                    <a:cubicBezTo>
                      <a:pt x="140" y="157"/>
                      <a:pt x="141" y="158"/>
                      <a:pt x="142" y="158"/>
                    </a:cubicBezTo>
                    <a:cubicBezTo>
                      <a:pt x="143" y="159"/>
                      <a:pt x="143" y="161"/>
                      <a:pt x="143" y="162"/>
                    </a:cubicBezTo>
                    <a:cubicBezTo>
                      <a:pt x="144" y="164"/>
                      <a:pt x="145" y="164"/>
                      <a:pt x="146" y="165"/>
                    </a:cubicBezTo>
                    <a:cubicBezTo>
                      <a:pt x="146" y="166"/>
                      <a:pt x="147" y="169"/>
                      <a:pt x="146" y="170"/>
                    </a:cubicBezTo>
                    <a:close/>
                    <a:moveTo>
                      <a:pt x="155" y="167"/>
                    </a:moveTo>
                    <a:cubicBezTo>
                      <a:pt x="154" y="167"/>
                      <a:pt x="154" y="168"/>
                      <a:pt x="154" y="168"/>
                    </a:cubicBezTo>
                    <a:cubicBezTo>
                      <a:pt x="153" y="166"/>
                      <a:pt x="153" y="165"/>
                      <a:pt x="152" y="163"/>
                    </a:cubicBezTo>
                    <a:cubicBezTo>
                      <a:pt x="151" y="161"/>
                      <a:pt x="150" y="160"/>
                      <a:pt x="150" y="158"/>
                    </a:cubicBezTo>
                    <a:cubicBezTo>
                      <a:pt x="149" y="157"/>
                      <a:pt x="149" y="155"/>
                      <a:pt x="149" y="154"/>
                    </a:cubicBezTo>
                    <a:cubicBezTo>
                      <a:pt x="149" y="152"/>
                      <a:pt x="149" y="150"/>
                      <a:pt x="149" y="148"/>
                    </a:cubicBezTo>
                    <a:cubicBezTo>
                      <a:pt x="150" y="144"/>
                      <a:pt x="152" y="153"/>
                      <a:pt x="153" y="155"/>
                    </a:cubicBezTo>
                    <a:cubicBezTo>
                      <a:pt x="153" y="157"/>
                      <a:pt x="153" y="159"/>
                      <a:pt x="154" y="161"/>
                    </a:cubicBezTo>
                    <a:cubicBezTo>
                      <a:pt x="154" y="163"/>
                      <a:pt x="155" y="165"/>
                      <a:pt x="155" y="167"/>
                    </a:cubicBezTo>
                    <a:close/>
                    <a:moveTo>
                      <a:pt x="163" y="199"/>
                    </a:moveTo>
                    <a:cubicBezTo>
                      <a:pt x="163" y="201"/>
                      <a:pt x="161" y="201"/>
                      <a:pt x="161" y="199"/>
                    </a:cubicBezTo>
                    <a:cubicBezTo>
                      <a:pt x="161" y="198"/>
                      <a:pt x="161" y="197"/>
                      <a:pt x="160" y="196"/>
                    </a:cubicBezTo>
                    <a:cubicBezTo>
                      <a:pt x="160" y="195"/>
                      <a:pt x="159" y="195"/>
                      <a:pt x="159" y="193"/>
                    </a:cubicBezTo>
                    <a:cubicBezTo>
                      <a:pt x="158" y="190"/>
                      <a:pt x="160" y="193"/>
                      <a:pt x="161" y="193"/>
                    </a:cubicBezTo>
                    <a:cubicBezTo>
                      <a:pt x="162" y="194"/>
                      <a:pt x="162" y="194"/>
                      <a:pt x="162" y="195"/>
                    </a:cubicBezTo>
                    <a:cubicBezTo>
                      <a:pt x="163" y="197"/>
                      <a:pt x="164" y="197"/>
                      <a:pt x="163" y="19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7" name="Freeform 164"/>
              <p:cNvSpPr>
                <a:spLocks noChangeArrowheads="1"/>
              </p:cNvSpPr>
              <p:nvPr/>
            </p:nvSpPr>
            <p:spPr bwMode="auto">
              <a:xfrm>
                <a:off x="898525" y="285750"/>
                <a:ext cx="34925" cy="63500"/>
              </a:xfrm>
              <a:custGeom>
                <a:avLst/>
                <a:gdLst>
                  <a:gd name="T0" fmla="*/ 7 w 46"/>
                  <a:gd name="T1" fmla="*/ 3 h 83"/>
                  <a:gd name="T2" fmla="*/ 4 w 46"/>
                  <a:gd name="T3" fmla="*/ 3 h 83"/>
                  <a:gd name="T4" fmla="*/ 2 w 46"/>
                  <a:gd name="T5" fmla="*/ 1 h 83"/>
                  <a:gd name="T6" fmla="*/ 0 w 46"/>
                  <a:gd name="T7" fmla="*/ 3 h 83"/>
                  <a:gd name="T8" fmla="*/ 3 w 46"/>
                  <a:gd name="T9" fmla="*/ 11 h 83"/>
                  <a:gd name="T10" fmla="*/ 6 w 46"/>
                  <a:gd name="T11" fmla="*/ 16 h 83"/>
                  <a:gd name="T12" fmla="*/ 9 w 46"/>
                  <a:gd name="T13" fmla="*/ 19 h 83"/>
                  <a:gd name="T14" fmla="*/ 10 w 46"/>
                  <a:gd name="T15" fmla="*/ 26 h 83"/>
                  <a:gd name="T16" fmla="*/ 16 w 46"/>
                  <a:gd name="T17" fmla="*/ 35 h 83"/>
                  <a:gd name="T18" fmla="*/ 19 w 46"/>
                  <a:gd name="T19" fmla="*/ 40 h 83"/>
                  <a:gd name="T20" fmla="*/ 22 w 46"/>
                  <a:gd name="T21" fmla="*/ 41 h 83"/>
                  <a:gd name="T22" fmla="*/ 24 w 46"/>
                  <a:gd name="T23" fmla="*/ 40 h 83"/>
                  <a:gd name="T24" fmla="*/ 23 w 46"/>
                  <a:gd name="T25" fmla="*/ 35 h 83"/>
                  <a:gd name="T26" fmla="*/ 25 w 46"/>
                  <a:gd name="T27" fmla="*/ 35 h 83"/>
                  <a:gd name="T28" fmla="*/ 27 w 46"/>
                  <a:gd name="T29" fmla="*/ 39 h 83"/>
                  <a:gd name="T30" fmla="*/ 28 w 46"/>
                  <a:gd name="T31" fmla="*/ 36 h 83"/>
                  <a:gd name="T32" fmla="*/ 30 w 46"/>
                  <a:gd name="T33" fmla="*/ 36 h 83"/>
                  <a:gd name="T34" fmla="*/ 29 w 46"/>
                  <a:gd name="T35" fmla="*/ 42 h 83"/>
                  <a:gd name="T36" fmla="*/ 26 w 46"/>
                  <a:gd name="T37" fmla="*/ 42 h 83"/>
                  <a:gd name="T38" fmla="*/ 25 w 46"/>
                  <a:gd name="T39" fmla="*/ 45 h 83"/>
                  <a:gd name="T40" fmla="*/ 23 w 46"/>
                  <a:gd name="T41" fmla="*/ 48 h 83"/>
                  <a:gd name="T42" fmla="*/ 26 w 46"/>
                  <a:gd name="T43" fmla="*/ 52 h 83"/>
                  <a:gd name="T44" fmla="*/ 29 w 46"/>
                  <a:gd name="T45" fmla="*/ 54 h 83"/>
                  <a:gd name="T46" fmla="*/ 32 w 46"/>
                  <a:gd name="T47" fmla="*/ 58 h 83"/>
                  <a:gd name="T48" fmla="*/ 30 w 46"/>
                  <a:gd name="T49" fmla="*/ 59 h 83"/>
                  <a:gd name="T50" fmla="*/ 28 w 46"/>
                  <a:gd name="T51" fmla="*/ 60 h 83"/>
                  <a:gd name="T52" fmla="*/ 31 w 46"/>
                  <a:gd name="T53" fmla="*/ 64 h 83"/>
                  <a:gd name="T54" fmla="*/ 35 w 46"/>
                  <a:gd name="T55" fmla="*/ 68 h 83"/>
                  <a:gd name="T56" fmla="*/ 37 w 46"/>
                  <a:gd name="T57" fmla="*/ 71 h 83"/>
                  <a:gd name="T58" fmla="*/ 40 w 46"/>
                  <a:gd name="T59" fmla="*/ 72 h 83"/>
                  <a:gd name="T60" fmla="*/ 39 w 46"/>
                  <a:gd name="T61" fmla="*/ 75 h 83"/>
                  <a:gd name="T62" fmla="*/ 44 w 46"/>
                  <a:gd name="T63" fmla="*/ 83 h 83"/>
                  <a:gd name="T64" fmla="*/ 42 w 46"/>
                  <a:gd name="T65" fmla="*/ 68 h 83"/>
                  <a:gd name="T66" fmla="*/ 42 w 46"/>
                  <a:gd name="T67" fmla="*/ 63 h 83"/>
                  <a:gd name="T68" fmla="*/ 41 w 46"/>
                  <a:gd name="T69" fmla="*/ 57 h 83"/>
                  <a:gd name="T70" fmla="*/ 42 w 46"/>
                  <a:gd name="T71" fmla="*/ 53 h 83"/>
                  <a:gd name="T72" fmla="*/ 41 w 46"/>
                  <a:gd name="T73" fmla="*/ 48 h 83"/>
                  <a:gd name="T74" fmla="*/ 41 w 46"/>
                  <a:gd name="T75" fmla="*/ 43 h 83"/>
                  <a:gd name="T76" fmla="*/ 43 w 46"/>
                  <a:gd name="T77" fmla="*/ 41 h 83"/>
                  <a:gd name="T78" fmla="*/ 46 w 46"/>
                  <a:gd name="T79" fmla="*/ 40 h 83"/>
                  <a:gd name="T80" fmla="*/ 44 w 46"/>
                  <a:gd name="T81" fmla="*/ 36 h 83"/>
                  <a:gd name="T82" fmla="*/ 41 w 46"/>
                  <a:gd name="T83" fmla="*/ 33 h 83"/>
                  <a:gd name="T84" fmla="*/ 39 w 46"/>
                  <a:gd name="T85" fmla="*/ 31 h 83"/>
                  <a:gd name="T86" fmla="*/ 37 w 46"/>
                  <a:gd name="T87" fmla="*/ 29 h 83"/>
                  <a:gd name="T88" fmla="*/ 34 w 46"/>
                  <a:gd name="T89" fmla="*/ 26 h 83"/>
                  <a:gd name="T90" fmla="*/ 31 w 46"/>
                  <a:gd name="T91" fmla="*/ 23 h 83"/>
                  <a:gd name="T92" fmla="*/ 28 w 46"/>
                  <a:gd name="T93" fmla="*/ 16 h 83"/>
                  <a:gd name="T94" fmla="*/ 28 w 46"/>
                  <a:gd name="T95" fmla="*/ 17 h 83"/>
                  <a:gd name="T96" fmla="*/ 26 w 46"/>
                  <a:gd name="T97" fmla="*/ 14 h 83"/>
                  <a:gd name="T98" fmla="*/ 25 w 46"/>
                  <a:gd name="T99" fmla="*/ 11 h 83"/>
                  <a:gd name="T100" fmla="*/ 22 w 46"/>
                  <a:gd name="T101" fmla="*/ 8 h 83"/>
                  <a:gd name="T102" fmla="*/ 18 w 46"/>
                  <a:gd name="T103" fmla="*/ 3 h 83"/>
                  <a:gd name="T104" fmla="*/ 18 w 46"/>
                  <a:gd name="T105" fmla="*/ 6 h 83"/>
                  <a:gd name="T106" fmla="*/ 20 w 46"/>
                  <a:gd name="T107" fmla="*/ 15 h 83"/>
                  <a:gd name="T108" fmla="*/ 13 w 46"/>
                  <a:gd name="T109" fmla="*/ 8 h 83"/>
                  <a:gd name="T110" fmla="*/ 13 w 46"/>
                  <a:gd name="T111" fmla="*/ 13 h 83"/>
                  <a:gd name="T112" fmla="*/ 10 w 46"/>
                  <a:gd name="T113" fmla="*/ 9 h 83"/>
                  <a:gd name="T114" fmla="*/ 10 w 46"/>
                  <a:gd name="T115" fmla="*/ 6 h 83"/>
                  <a:gd name="T116" fmla="*/ 7 w 46"/>
                  <a:gd name="T117" fmla="*/ 3 h 8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
                  <a:gd name="T178" fmla="*/ 0 h 83"/>
                  <a:gd name="T179" fmla="*/ 46 w 46"/>
                  <a:gd name="T180" fmla="*/ 83 h 8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 h="83">
                    <a:moveTo>
                      <a:pt x="7" y="3"/>
                    </a:moveTo>
                    <a:cubicBezTo>
                      <a:pt x="7" y="4"/>
                      <a:pt x="6" y="5"/>
                      <a:pt x="4" y="3"/>
                    </a:cubicBezTo>
                    <a:cubicBezTo>
                      <a:pt x="3" y="1"/>
                      <a:pt x="3" y="0"/>
                      <a:pt x="2" y="1"/>
                    </a:cubicBezTo>
                    <a:cubicBezTo>
                      <a:pt x="1" y="1"/>
                      <a:pt x="0" y="2"/>
                      <a:pt x="0" y="3"/>
                    </a:cubicBezTo>
                    <a:cubicBezTo>
                      <a:pt x="0" y="5"/>
                      <a:pt x="3" y="9"/>
                      <a:pt x="3" y="11"/>
                    </a:cubicBezTo>
                    <a:cubicBezTo>
                      <a:pt x="4" y="13"/>
                      <a:pt x="4" y="14"/>
                      <a:pt x="6" y="16"/>
                    </a:cubicBezTo>
                    <a:cubicBezTo>
                      <a:pt x="7" y="17"/>
                      <a:pt x="8" y="18"/>
                      <a:pt x="9" y="19"/>
                    </a:cubicBezTo>
                    <a:cubicBezTo>
                      <a:pt x="11" y="22"/>
                      <a:pt x="8" y="24"/>
                      <a:pt x="10" y="26"/>
                    </a:cubicBezTo>
                    <a:cubicBezTo>
                      <a:pt x="12" y="30"/>
                      <a:pt x="14" y="32"/>
                      <a:pt x="16" y="35"/>
                    </a:cubicBezTo>
                    <a:cubicBezTo>
                      <a:pt x="18" y="37"/>
                      <a:pt x="18" y="39"/>
                      <a:pt x="19" y="40"/>
                    </a:cubicBezTo>
                    <a:cubicBezTo>
                      <a:pt x="20" y="42"/>
                      <a:pt x="21" y="42"/>
                      <a:pt x="22" y="41"/>
                    </a:cubicBezTo>
                    <a:cubicBezTo>
                      <a:pt x="23" y="41"/>
                      <a:pt x="24" y="41"/>
                      <a:pt x="24" y="40"/>
                    </a:cubicBezTo>
                    <a:cubicBezTo>
                      <a:pt x="24" y="38"/>
                      <a:pt x="23" y="37"/>
                      <a:pt x="23" y="35"/>
                    </a:cubicBezTo>
                    <a:cubicBezTo>
                      <a:pt x="23" y="35"/>
                      <a:pt x="24" y="34"/>
                      <a:pt x="25" y="35"/>
                    </a:cubicBezTo>
                    <a:cubicBezTo>
                      <a:pt x="26" y="36"/>
                      <a:pt x="26" y="37"/>
                      <a:pt x="27" y="39"/>
                    </a:cubicBezTo>
                    <a:cubicBezTo>
                      <a:pt x="28" y="40"/>
                      <a:pt x="28" y="36"/>
                      <a:pt x="28" y="36"/>
                    </a:cubicBezTo>
                    <a:cubicBezTo>
                      <a:pt x="28" y="35"/>
                      <a:pt x="29" y="34"/>
                      <a:pt x="30" y="36"/>
                    </a:cubicBezTo>
                    <a:cubicBezTo>
                      <a:pt x="31" y="40"/>
                      <a:pt x="32" y="43"/>
                      <a:pt x="29" y="42"/>
                    </a:cubicBezTo>
                    <a:cubicBezTo>
                      <a:pt x="28" y="42"/>
                      <a:pt x="27" y="41"/>
                      <a:pt x="26" y="42"/>
                    </a:cubicBezTo>
                    <a:cubicBezTo>
                      <a:pt x="26" y="43"/>
                      <a:pt x="26" y="45"/>
                      <a:pt x="25" y="45"/>
                    </a:cubicBezTo>
                    <a:cubicBezTo>
                      <a:pt x="23" y="45"/>
                      <a:pt x="21" y="44"/>
                      <a:pt x="23" y="48"/>
                    </a:cubicBezTo>
                    <a:cubicBezTo>
                      <a:pt x="24" y="49"/>
                      <a:pt x="25" y="51"/>
                      <a:pt x="26" y="52"/>
                    </a:cubicBezTo>
                    <a:cubicBezTo>
                      <a:pt x="27" y="54"/>
                      <a:pt x="28" y="54"/>
                      <a:pt x="29" y="54"/>
                    </a:cubicBezTo>
                    <a:cubicBezTo>
                      <a:pt x="30" y="55"/>
                      <a:pt x="31" y="57"/>
                      <a:pt x="32" y="58"/>
                    </a:cubicBezTo>
                    <a:cubicBezTo>
                      <a:pt x="32" y="60"/>
                      <a:pt x="31" y="59"/>
                      <a:pt x="30" y="59"/>
                    </a:cubicBezTo>
                    <a:cubicBezTo>
                      <a:pt x="30" y="59"/>
                      <a:pt x="28" y="58"/>
                      <a:pt x="28" y="60"/>
                    </a:cubicBezTo>
                    <a:cubicBezTo>
                      <a:pt x="29" y="61"/>
                      <a:pt x="30" y="63"/>
                      <a:pt x="31" y="64"/>
                    </a:cubicBezTo>
                    <a:cubicBezTo>
                      <a:pt x="32" y="65"/>
                      <a:pt x="33" y="66"/>
                      <a:pt x="35" y="68"/>
                    </a:cubicBezTo>
                    <a:cubicBezTo>
                      <a:pt x="35" y="69"/>
                      <a:pt x="36" y="70"/>
                      <a:pt x="37" y="71"/>
                    </a:cubicBezTo>
                    <a:cubicBezTo>
                      <a:pt x="38" y="73"/>
                      <a:pt x="39" y="72"/>
                      <a:pt x="40" y="72"/>
                    </a:cubicBezTo>
                    <a:cubicBezTo>
                      <a:pt x="40" y="73"/>
                      <a:pt x="39" y="74"/>
                      <a:pt x="39" y="75"/>
                    </a:cubicBezTo>
                    <a:cubicBezTo>
                      <a:pt x="39" y="77"/>
                      <a:pt x="42" y="81"/>
                      <a:pt x="44" y="83"/>
                    </a:cubicBezTo>
                    <a:cubicBezTo>
                      <a:pt x="44" y="78"/>
                      <a:pt x="43" y="73"/>
                      <a:pt x="42" y="68"/>
                    </a:cubicBezTo>
                    <a:cubicBezTo>
                      <a:pt x="42" y="65"/>
                      <a:pt x="43" y="65"/>
                      <a:pt x="42" y="63"/>
                    </a:cubicBezTo>
                    <a:cubicBezTo>
                      <a:pt x="42" y="61"/>
                      <a:pt x="42" y="59"/>
                      <a:pt x="41" y="57"/>
                    </a:cubicBezTo>
                    <a:cubicBezTo>
                      <a:pt x="41" y="55"/>
                      <a:pt x="41" y="53"/>
                      <a:pt x="42" y="53"/>
                    </a:cubicBezTo>
                    <a:cubicBezTo>
                      <a:pt x="42" y="52"/>
                      <a:pt x="41" y="50"/>
                      <a:pt x="41" y="48"/>
                    </a:cubicBezTo>
                    <a:cubicBezTo>
                      <a:pt x="40" y="46"/>
                      <a:pt x="40" y="45"/>
                      <a:pt x="41" y="43"/>
                    </a:cubicBezTo>
                    <a:cubicBezTo>
                      <a:pt x="41" y="42"/>
                      <a:pt x="41" y="40"/>
                      <a:pt x="43" y="41"/>
                    </a:cubicBezTo>
                    <a:cubicBezTo>
                      <a:pt x="44" y="41"/>
                      <a:pt x="46" y="41"/>
                      <a:pt x="46" y="40"/>
                    </a:cubicBezTo>
                    <a:cubicBezTo>
                      <a:pt x="46" y="39"/>
                      <a:pt x="44" y="38"/>
                      <a:pt x="44" y="36"/>
                    </a:cubicBezTo>
                    <a:cubicBezTo>
                      <a:pt x="43" y="34"/>
                      <a:pt x="42" y="35"/>
                      <a:pt x="41" y="33"/>
                    </a:cubicBezTo>
                    <a:cubicBezTo>
                      <a:pt x="40" y="32"/>
                      <a:pt x="40" y="32"/>
                      <a:pt x="39" y="31"/>
                    </a:cubicBezTo>
                    <a:cubicBezTo>
                      <a:pt x="39" y="30"/>
                      <a:pt x="38" y="29"/>
                      <a:pt x="37" y="29"/>
                    </a:cubicBezTo>
                    <a:cubicBezTo>
                      <a:pt x="36" y="28"/>
                      <a:pt x="35" y="28"/>
                      <a:pt x="34" y="26"/>
                    </a:cubicBezTo>
                    <a:cubicBezTo>
                      <a:pt x="33" y="25"/>
                      <a:pt x="32" y="24"/>
                      <a:pt x="31" y="23"/>
                    </a:cubicBezTo>
                    <a:cubicBezTo>
                      <a:pt x="31" y="21"/>
                      <a:pt x="30" y="17"/>
                      <a:pt x="28" y="16"/>
                    </a:cubicBezTo>
                    <a:cubicBezTo>
                      <a:pt x="28" y="17"/>
                      <a:pt x="28" y="17"/>
                      <a:pt x="28" y="17"/>
                    </a:cubicBezTo>
                    <a:cubicBezTo>
                      <a:pt x="27" y="16"/>
                      <a:pt x="26" y="15"/>
                      <a:pt x="26" y="14"/>
                    </a:cubicBezTo>
                    <a:cubicBezTo>
                      <a:pt x="26" y="13"/>
                      <a:pt x="26" y="12"/>
                      <a:pt x="25" y="11"/>
                    </a:cubicBezTo>
                    <a:cubicBezTo>
                      <a:pt x="24" y="10"/>
                      <a:pt x="23" y="9"/>
                      <a:pt x="22" y="8"/>
                    </a:cubicBezTo>
                    <a:cubicBezTo>
                      <a:pt x="21" y="6"/>
                      <a:pt x="20" y="3"/>
                      <a:pt x="18" y="3"/>
                    </a:cubicBezTo>
                    <a:cubicBezTo>
                      <a:pt x="17" y="3"/>
                      <a:pt x="17" y="5"/>
                      <a:pt x="18" y="6"/>
                    </a:cubicBezTo>
                    <a:cubicBezTo>
                      <a:pt x="19" y="9"/>
                      <a:pt x="21" y="13"/>
                      <a:pt x="20" y="15"/>
                    </a:cubicBezTo>
                    <a:cubicBezTo>
                      <a:pt x="19" y="17"/>
                      <a:pt x="15" y="9"/>
                      <a:pt x="13" y="8"/>
                    </a:cubicBezTo>
                    <a:cubicBezTo>
                      <a:pt x="12" y="8"/>
                      <a:pt x="14" y="13"/>
                      <a:pt x="13" y="13"/>
                    </a:cubicBezTo>
                    <a:cubicBezTo>
                      <a:pt x="12" y="12"/>
                      <a:pt x="10" y="10"/>
                      <a:pt x="10" y="9"/>
                    </a:cubicBezTo>
                    <a:cubicBezTo>
                      <a:pt x="9" y="7"/>
                      <a:pt x="11" y="7"/>
                      <a:pt x="10" y="6"/>
                    </a:cubicBezTo>
                    <a:cubicBezTo>
                      <a:pt x="9" y="4"/>
                      <a:pt x="8" y="2"/>
                      <a:pt x="7"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8" name="Freeform 165"/>
              <p:cNvSpPr>
                <a:spLocks noChangeArrowheads="1"/>
              </p:cNvSpPr>
              <p:nvPr/>
            </p:nvSpPr>
            <p:spPr bwMode="auto">
              <a:xfrm>
                <a:off x="447675" y="963613"/>
                <a:ext cx="17463" cy="7938"/>
              </a:xfrm>
              <a:custGeom>
                <a:avLst/>
                <a:gdLst>
                  <a:gd name="T0" fmla="*/ 3 w 22"/>
                  <a:gd name="T1" fmla="*/ 6 h 9"/>
                  <a:gd name="T2" fmla="*/ 9 w 22"/>
                  <a:gd name="T3" fmla="*/ 7 h 9"/>
                  <a:gd name="T4" fmla="*/ 17 w 22"/>
                  <a:gd name="T5" fmla="*/ 9 h 9"/>
                  <a:gd name="T6" fmla="*/ 21 w 22"/>
                  <a:gd name="T7" fmla="*/ 7 h 9"/>
                  <a:gd name="T8" fmla="*/ 13 w 22"/>
                  <a:gd name="T9" fmla="*/ 5 h 9"/>
                  <a:gd name="T10" fmla="*/ 4 w 22"/>
                  <a:gd name="T11" fmla="*/ 0 h 9"/>
                  <a:gd name="T12" fmla="*/ 3 w 22"/>
                  <a:gd name="T13" fmla="*/ 6 h 9"/>
                  <a:gd name="T14" fmla="*/ 0 60000 65536"/>
                  <a:gd name="T15" fmla="*/ 0 60000 65536"/>
                  <a:gd name="T16" fmla="*/ 0 60000 65536"/>
                  <a:gd name="T17" fmla="*/ 0 60000 65536"/>
                  <a:gd name="T18" fmla="*/ 0 60000 65536"/>
                  <a:gd name="T19" fmla="*/ 0 60000 65536"/>
                  <a:gd name="T20" fmla="*/ 0 60000 65536"/>
                  <a:gd name="T21" fmla="*/ 0 w 22"/>
                  <a:gd name="T22" fmla="*/ 0 h 9"/>
                  <a:gd name="T23" fmla="*/ 22 w 2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9">
                    <a:moveTo>
                      <a:pt x="3" y="6"/>
                    </a:moveTo>
                    <a:cubicBezTo>
                      <a:pt x="4" y="7"/>
                      <a:pt x="7" y="7"/>
                      <a:pt x="9" y="7"/>
                    </a:cubicBezTo>
                    <a:cubicBezTo>
                      <a:pt x="12" y="8"/>
                      <a:pt x="14" y="9"/>
                      <a:pt x="17" y="9"/>
                    </a:cubicBezTo>
                    <a:cubicBezTo>
                      <a:pt x="18" y="9"/>
                      <a:pt x="22" y="9"/>
                      <a:pt x="21" y="7"/>
                    </a:cubicBezTo>
                    <a:cubicBezTo>
                      <a:pt x="20" y="5"/>
                      <a:pt x="16" y="6"/>
                      <a:pt x="13" y="5"/>
                    </a:cubicBezTo>
                    <a:cubicBezTo>
                      <a:pt x="9" y="5"/>
                      <a:pt x="9" y="1"/>
                      <a:pt x="4" y="0"/>
                    </a:cubicBezTo>
                    <a:cubicBezTo>
                      <a:pt x="0" y="0"/>
                      <a:pt x="0" y="4"/>
                      <a:pt x="3"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59" name="Freeform 166"/>
              <p:cNvSpPr>
                <a:spLocks noChangeArrowheads="1"/>
              </p:cNvSpPr>
              <p:nvPr/>
            </p:nvSpPr>
            <p:spPr bwMode="auto">
              <a:xfrm>
                <a:off x="460375" y="947738"/>
                <a:ext cx="4763" cy="6350"/>
              </a:xfrm>
              <a:custGeom>
                <a:avLst/>
                <a:gdLst>
                  <a:gd name="T0" fmla="*/ 8 w 8"/>
                  <a:gd name="T1" fmla="*/ 5 h 7"/>
                  <a:gd name="T2" fmla="*/ 8 w 8"/>
                  <a:gd name="T3" fmla="*/ 2 h 7"/>
                  <a:gd name="T4" fmla="*/ 3 w 8"/>
                  <a:gd name="T5" fmla="*/ 4 h 7"/>
                  <a:gd name="T6" fmla="*/ 8 w 8"/>
                  <a:gd name="T7" fmla="*/ 5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8" y="5"/>
                    </a:moveTo>
                    <a:cubicBezTo>
                      <a:pt x="8" y="5"/>
                      <a:pt x="8" y="2"/>
                      <a:pt x="8" y="2"/>
                    </a:cubicBezTo>
                    <a:cubicBezTo>
                      <a:pt x="4" y="0"/>
                      <a:pt x="0" y="0"/>
                      <a:pt x="3" y="4"/>
                    </a:cubicBezTo>
                    <a:cubicBezTo>
                      <a:pt x="4" y="5"/>
                      <a:pt x="7" y="7"/>
                      <a:pt x="8"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0" name="Freeform 167"/>
              <p:cNvSpPr>
                <a:spLocks noChangeArrowheads="1"/>
              </p:cNvSpPr>
              <p:nvPr/>
            </p:nvSpPr>
            <p:spPr bwMode="auto">
              <a:xfrm>
                <a:off x="452438" y="960438"/>
                <a:ext cx="9525" cy="6350"/>
              </a:xfrm>
              <a:custGeom>
                <a:avLst/>
                <a:gdLst>
                  <a:gd name="T0" fmla="*/ 1 w 12"/>
                  <a:gd name="T1" fmla="*/ 3 h 9"/>
                  <a:gd name="T2" fmla="*/ 11 w 12"/>
                  <a:gd name="T3" fmla="*/ 6 h 9"/>
                  <a:gd name="T4" fmla="*/ 1 w 12"/>
                  <a:gd name="T5" fmla="*/ 3 h 9"/>
                  <a:gd name="T6" fmla="*/ 0 60000 65536"/>
                  <a:gd name="T7" fmla="*/ 0 60000 65536"/>
                  <a:gd name="T8" fmla="*/ 0 60000 65536"/>
                  <a:gd name="T9" fmla="*/ 0 w 12"/>
                  <a:gd name="T10" fmla="*/ 0 h 9"/>
                  <a:gd name="T11" fmla="*/ 12 w 12"/>
                  <a:gd name="T12" fmla="*/ 9 h 9"/>
                </a:gdLst>
                <a:ahLst/>
                <a:cxnLst>
                  <a:cxn ang="T6">
                    <a:pos x="T0" y="T1"/>
                  </a:cxn>
                  <a:cxn ang="T7">
                    <a:pos x="T2" y="T3"/>
                  </a:cxn>
                  <a:cxn ang="T8">
                    <a:pos x="T4" y="T5"/>
                  </a:cxn>
                </a:cxnLst>
                <a:rect l="T9" t="T10" r="T11" b="T12"/>
                <a:pathLst>
                  <a:path w="12" h="9">
                    <a:moveTo>
                      <a:pt x="1" y="3"/>
                    </a:moveTo>
                    <a:cubicBezTo>
                      <a:pt x="1" y="6"/>
                      <a:pt x="9" y="9"/>
                      <a:pt x="11" y="6"/>
                    </a:cubicBezTo>
                    <a:cubicBezTo>
                      <a:pt x="12" y="1"/>
                      <a:pt x="0" y="0"/>
                      <a:pt x="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1" name="Freeform 168"/>
              <p:cNvSpPr>
                <a:spLocks noChangeArrowheads="1"/>
              </p:cNvSpPr>
              <p:nvPr/>
            </p:nvSpPr>
            <p:spPr bwMode="auto">
              <a:xfrm>
                <a:off x="568325" y="1100138"/>
                <a:ext cx="3175" cy="3175"/>
              </a:xfrm>
              <a:custGeom>
                <a:avLst/>
                <a:gdLst>
                  <a:gd name="T0" fmla="*/ 1 w 5"/>
                  <a:gd name="T1" fmla="*/ 1 h 5"/>
                  <a:gd name="T2" fmla="*/ 1 w 5"/>
                  <a:gd name="T3" fmla="*/ 4 h 5"/>
                  <a:gd name="T4" fmla="*/ 4 w 5"/>
                  <a:gd name="T5" fmla="*/ 4 h 5"/>
                  <a:gd name="T6" fmla="*/ 3 w 5"/>
                  <a:gd name="T7" fmla="*/ 2 h 5"/>
                  <a:gd name="T8" fmla="*/ 1 w 5"/>
                  <a:gd name="T9" fmla="*/ 1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1" y="1"/>
                    </a:moveTo>
                    <a:cubicBezTo>
                      <a:pt x="0" y="2"/>
                      <a:pt x="1" y="3"/>
                      <a:pt x="1" y="4"/>
                    </a:cubicBezTo>
                    <a:cubicBezTo>
                      <a:pt x="1" y="4"/>
                      <a:pt x="4" y="5"/>
                      <a:pt x="4" y="4"/>
                    </a:cubicBezTo>
                    <a:cubicBezTo>
                      <a:pt x="5" y="3"/>
                      <a:pt x="4" y="2"/>
                      <a:pt x="3" y="2"/>
                    </a:cubicBezTo>
                    <a:cubicBezTo>
                      <a:pt x="3" y="2"/>
                      <a:pt x="1" y="0"/>
                      <a:pt x="1"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2" name="Freeform 169"/>
              <p:cNvSpPr>
                <a:spLocks noChangeArrowheads="1"/>
              </p:cNvSpPr>
              <p:nvPr/>
            </p:nvSpPr>
            <p:spPr bwMode="auto">
              <a:xfrm>
                <a:off x="449263" y="949325"/>
                <a:ext cx="6350" cy="4763"/>
              </a:xfrm>
              <a:custGeom>
                <a:avLst/>
                <a:gdLst>
                  <a:gd name="T0" fmla="*/ 5 w 9"/>
                  <a:gd name="T1" fmla="*/ 1 h 6"/>
                  <a:gd name="T2" fmla="*/ 6 w 9"/>
                  <a:gd name="T3" fmla="*/ 5 h 6"/>
                  <a:gd name="T4" fmla="*/ 8 w 9"/>
                  <a:gd name="T5" fmla="*/ 2 h 6"/>
                  <a:gd name="T6" fmla="*/ 5 w 9"/>
                  <a:gd name="T7" fmla="*/ 1 h 6"/>
                  <a:gd name="T8" fmla="*/ 0 60000 65536"/>
                  <a:gd name="T9" fmla="*/ 0 60000 65536"/>
                  <a:gd name="T10" fmla="*/ 0 60000 65536"/>
                  <a:gd name="T11" fmla="*/ 0 60000 65536"/>
                  <a:gd name="T12" fmla="*/ 0 w 9"/>
                  <a:gd name="T13" fmla="*/ 0 h 6"/>
                  <a:gd name="T14" fmla="*/ 9 w 9"/>
                  <a:gd name="T15" fmla="*/ 6 h 6"/>
                </a:gdLst>
                <a:ahLst/>
                <a:cxnLst>
                  <a:cxn ang="T8">
                    <a:pos x="T0" y="T1"/>
                  </a:cxn>
                  <a:cxn ang="T9">
                    <a:pos x="T2" y="T3"/>
                  </a:cxn>
                  <a:cxn ang="T10">
                    <a:pos x="T4" y="T5"/>
                  </a:cxn>
                  <a:cxn ang="T11">
                    <a:pos x="T6" y="T7"/>
                  </a:cxn>
                </a:cxnLst>
                <a:rect l="T12" t="T13" r="T14" b="T15"/>
                <a:pathLst>
                  <a:path w="9" h="6">
                    <a:moveTo>
                      <a:pt x="5" y="1"/>
                    </a:moveTo>
                    <a:cubicBezTo>
                      <a:pt x="0" y="0"/>
                      <a:pt x="2" y="6"/>
                      <a:pt x="6" y="5"/>
                    </a:cubicBezTo>
                    <a:cubicBezTo>
                      <a:pt x="9" y="5"/>
                      <a:pt x="8" y="3"/>
                      <a:pt x="8" y="2"/>
                    </a:cubicBezTo>
                    <a:cubicBezTo>
                      <a:pt x="8" y="1"/>
                      <a:pt x="6" y="1"/>
                      <a:pt x="5"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3" name="Freeform 170"/>
              <p:cNvSpPr>
                <a:spLocks noChangeArrowheads="1"/>
              </p:cNvSpPr>
              <p:nvPr/>
            </p:nvSpPr>
            <p:spPr bwMode="auto">
              <a:xfrm>
                <a:off x="496888" y="954088"/>
                <a:ext cx="4763" cy="4763"/>
              </a:xfrm>
              <a:custGeom>
                <a:avLst/>
                <a:gdLst>
                  <a:gd name="T0" fmla="*/ 6 w 7"/>
                  <a:gd name="T1" fmla="*/ 5 h 6"/>
                  <a:gd name="T2" fmla="*/ 4 w 7"/>
                  <a:gd name="T3" fmla="*/ 1 h 6"/>
                  <a:gd name="T4" fmla="*/ 4 w 7"/>
                  <a:gd name="T5" fmla="*/ 1 h 6"/>
                  <a:gd name="T6" fmla="*/ 2 w 7"/>
                  <a:gd name="T7" fmla="*/ 5 h 6"/>
                  <a:gd name="T8" fmla="*/ 6 w 7"/>
                  <a:gd name="T9" fmla="*/ 5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5"/>
                    </a:moveTo>
                    <a:cubicBezTo>
                      <a:pt x="7" y="3"/>
                      <a:pt x="6" y="2"/>
                      <a:pt x="4" y="1"/>
                    </a:cubicBezTo>
                    <a:cubicBezTo>
                      <a:pt x="4" y="1"/>
                      <a:pt x="4" y="1"/>
                      <a:pt x="4" y="1"/>
                    </a:cubicBezTo>
                    <a:cubicBezTo>
                      <a:pt x="0" y="0"/>
                      <a:pt x="0" y="4"/>
                      <a:pt x="2" y="5"/>
                    </a:cubicBezTo>
                    <a:cubicBezTo>
                      <a:pt x="4" y="6"/>
                      <a:pt x="6" y="6"/>
                      <a:pt x="6"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4" name="Freeform 171"/>
              <p:cNvSpPr>
                <a:spLocks noChangeArrowheads="1"/>
              </p:cNvSpPr>
              <p:nvPr/>
            </p:nvSpPr>
            <p:spPr bwMode="auto">
              <a:xfrm>
                <a:off x="444500" y="958850"/>
                <a:ext cx="6350" cy="3175"/>
              </a:xfrm>
              <a:custGeom>
                <a:avLst/>
                <a:gdLst>
                  <a:gd name="T0" fmla="*/ 2 w 8"/>
                  <a:gd name="T1" fmla="*/ 0 h 5"/>
                  <a:gd name="T2" fmla="*/ 1 w 8"/>
                  <a:gd name="T3" fmla="*/ 3 h 5"/>
                  <a:gd name="T4" fmla="*/ 6 w 8"/>
                  <a:gd name="T5" fmla="*/ 5 h 5"/>
                  <a:gd name="T6" fmla="*/ 7 w 8"/>
                  <a:gd name="T7" fmla="*/ 2 h 5"/>
                  <a:gd name="T8" fmla="*/ 2 w 8"/>
                  <a:gd name="T9" fmla="*/ 0 h 5"/>
                  <a:gd name="T10" fmla="*/ 0 60000 65536"/>
                  <a:gd name="T11" fmla="*/ 0 60000 65536"/>
                  <a:gd name="T12" fmla="*/ 0 60000 65536"/>
                  <a:gd name="T13" fmla="*/ 0 60000 65536"/>
                  <a:gd name="T14" fmla="*/ 0 60000 65536"/>
                  <a:gd name="T15" fmla="*/ 0 w 8"/>
                  <a:gd name="T16" fmla="*/ 0 h 5"/>
                  <a:gd name="T17" fmla="*/ 8 w 8"/>
                  <a:gd name="T18" fmla="*/ 5 h 5"/>
                </a:gdLst>
                <a:ahLst/>
                <a:cxnLst>
                  <a:cxn ang="T10">
                    <a:pos x="T0" y="T1"/>
                  </a:cxn>
                  <a:cxn ang="T11">
                    <a:pos x="T2" y="T3"/>
                  </a:cxn>
                  <a:cxn ang="T12">
                    <a:pos x="T4" y="T5"/>
                  </a:cxn>
                  <a:cxn ang="T13">
                    <a:pos x="T6" y="T7"/>
                  </a:cxn>
                  <a:cxn ang="T14">
                    <a:pos x="T8" y="T9"/>
                  </a:cxn>
                </a:cxnLst>
                <a:rect l="T15" t="T16" r="T17" b="T18"/>
                <a:pathLst>
                  <a:path w="8" h="5">
                    <a:moveTo>
                      <a:pt x="2" y="0"/>
                    </a:moveTo>
                    <a:cubicBezTo>
                      <a:pt x="0" y="0"/>
                      <a:pt x="0" y="2"/>
                      <a:pt x="1" y="3"/>
                    </a:cubicBezTo>
                    <a:cubicBezTo>
                      <a:pt x="2" y="4"/>
                      <a:pt x="4" y="5"/>
                      <a:pt x="6" y="5"/>
                    </a:cubicBezTo>
                    <a:cubicBezTo>
                      <a:pt x="8" y="5"/>
                      <a:pt x="7" y="3"/>
                      <a:pt x="7" y="2"/>
                    </a:cubicBezTo>
                    <a:cubicBezTo>
                      <a:pt x="5" y="2"/>
                      <a:pt x="4" y="0"/>
                      <a:pt x="2"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5" name="Freeform 172"/>
              <p:cNvSpPr>
                <a:spLocks noChangeArrowheads="1"/>
              </p:cNvSpPr>
              <p:nvPr/>
            </p:nvSpPr>
            <p:spPr bwMode="auto">
              <a:xfrm>
                <a:off x="563563" y="1095375"/>
                <a:ext cx="6350" cy="4763"/>
              </a:xfrm>
              <a:custGeom>
                <a:avLst/>
                <a:gdLst>
                  <a:gd name="T0" fmla="*/ 5 w 7"/>
                  <a:gd name="T1" fmla="*/ 1 h 5"/>
                  <a:gd name="T2" fmla="*/ 3 w 7"/>
                  <a:gd name="T3" fmla="*/ 2 h 5"/>
                  <a:gd name="T4" fmla="*/ 2 w 7"/>
                  <a:gd name="T5" fmla="*/ 4 h 5"/>
                  <a:gd name="T6" fmla="*/ 6 w 7"/>
                  <a:gd name="T7" fmla="*/ 5 h 5"/>
                  <a:gd name="T8" fmla="*/ 6 w 7"/>
                  <a:gd name="T9" fmla="*/ 3 h 5"/>
                  <a:gd name="T10" fmla="*/ 5 w 7"/>
                  <a:gd name="T11" fmla="*/ 2 h 5"/>
                  <a:gd name="T12" fmla="*/ 5 w 7"/>
                  <a:gd name="T13" fmla="*/ 1 h 5"/>
                  <a:gd name="T14" fmla="*/ 0 60000 65536"/>
                  <a:gd name="T15" fmla="*/ 0 60000 65536"/>
                  <a:gd name="T16" fmla="*/ 0 60000 65536"/>
                  <a:gd name="T17" fmla="*/ 0 60000 65536"/>
                  <a:gd name="T18" fmla="*/ 0 60000 65536"/>
                  <a:gd name="T19" fmla="*/ 0 60000 65536"/>
                  <a:gd name="T20" fmla="*/ 0 60000 65536"/>
                  <a:gd name="T21" fmla="*/ 0 w 7"/>
                  <a:gd name="T22" fmla="*/ 0 h 5"/>
                  <a:gd name="T23" fmla="*/ 7 w 7"/>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5">
                    <a:moveTo>
                      <a:pt x="5" y="1"/>
                    </a:moveTo>
                    <a:cubicBezTo>
                      <a:pt x="3" y="0"/>
                      <a:pt x="0" y="2"/>
                      <a:pt x="3" y="2"/>
                    </a:cubicBezTo>
                    <a:cubicBezTo>
                      <a:pt x="4" y="3"/>
                      <a:pt x="2" y="4"/>
                      <a:pt x="2" y="4"/>
                    </a:cubicBezTo>
                    <a:cubicBezTo>
                      <a:pt x="2" y="5"/>
                      <a:pt x="6" y="5"/>
                      <a:pt x="6" y="5"/>
                    </a:cubicBezTo>
                    <a:cubicBezTo>
                      <a:pt x="7" y="4"/>
                      <a:pt x="6" y="3"/>
                      <a:pt x="6" y="3"/>
                    </a:cubicBezTo>
                    <a:cubicBezTo>
                      <a:pt x="5" y="2"/>
                      <a:pt x="5" y="2"/>
                      <a:pt x="5" y="2"/>
                    </a:cubicBezTo>
                    <a:cubicBezTo>
                      <a:pt x="5" y="1"/>
                      <a:pt x="6" y="1"/>
                      <a:pt x="5"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6" name="Freeform 173"/>
              <p:cNvSpPr>
                <a:spLocks noChangeArrowheads="1"/>
              </p:cNvSpPr>
              <p:nvPr/>
            </p:nvSpPr>
            <p:spPr bwMode="auto">
              <a:xfrm>
                <a:off x="533400" y="842963"/>
                <a:ext cx="11113" cy="7938"/>
              </a:xfrm>
              <a:custGeom>
                <a:avLst/>
                <a:gdLst>
                  <a:gd name="T0" fmla="*/ 11 w 15"/>
                  <a:gd name="T1" fmla="*/ 3 h 9"/>
                  <a:gd name="T2" fmla="*/ 3 w 15"/>
                  <a:gd name="T3" fmla="*/ 2 h 9"/>
                  <a:gd name="T4" fmla="*/ 2 w 15"/>
                  <a:gd name="T5" fmla="*/ 4 h 9"/>
                  <a:gd name="T6" fmla="*/ 8 w 15"/>
                  <a:gd name="T7" fmla="*/ 4 h 9"/>
                  <a:gd name="T8" fmla="*/ 13 w 15"/>
                  <a:gd name="T9" fmla="*/ 8 h 9"/>
                  <a:gd name="T10" fmla="*/ 14 w 15"/>
                  <a:gd name="T11" fmla="*/ 4 h 9"/>
                  <a:gd name="T12" fmla="*/ 11 w 15"/>
                  <a:gd name="T13" fmla="*/ 3 h 9"/>
                  <a:gd name="T14" fmla="*/ 0 60000 65536"/>
                  <a:gd name="T15" fmla="*/ 0 60000 65536"/>
                  <a:gd name="T16" fmla="*/ 0 60000 65536"/>
                  <a:gd name="T17" fmla="*/ 0 60000 65536"/>
                  <a:gd name="T18" fmla="*/ 0 60000 65536"/>
                  <a:gd name="T19" fmla="*/ 0 60000 65536"/>
                  <a:gd name="T20" fmla="*/ 0 60000 65536"/>
                  <a:gd name="T21" fmla="*/ 0 w 15"/>
                  <a:gd name="T22" fmla="*/ 0 h 9"/>
                  <a:gd name="T23" fmla="*/ 15 w 15"/>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9">
                    <a:moveTo>
                      <a:pt x="11" y="3"/>
                    </a:moveTo>
                    <a:cubicBezTo>
                      <a:pt x="11" y="0"/>
                      <a:pt x="5" y="1"/>
                      <a:pt x="3" y="2"/>
                    </a:cubicBezTo>
                    <a:cubicBezTo>
                      <a:pt x="1" y="2"/>
                      <a:pt x="0" y="3"/>
                      <a:pt x="2" y="4"/>
                    </a:cubicBezTo>
                    <a:cubicBezTo>
                      <a:pt x="4" y="4"/>
                      <a:pt x="6" y="4"/>
                      <a:pt x="8" y="4"/>
                    </a:cubicBezTo>
                    <a:cubicBezTo>
                      <a:pt x="10" y="4"/>
                      <a:pt x="10" y="9"/>
                      <a:pt x="13" y="8"/>
                    </a:cubicBezTo>
                    <a:cubicBezTo>
                      <a:pt x="14" y="7"/>
                      <a:pt x="15" y="5"/>
                      <a:pt x="14" y="4"/>
                    </a:cubicBezTo>
                    <a:cubicBezTo>
                      <a:pt x="13" y="3"/>
                      <a:pt x="10" y="5"/>
                      <a:pt x="1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7" name="Freeform 174"/>
              <p:cNvSpPr>
                <a:spLocks noChangeArrowheads="1"/>
              </p:cNvSpPr>
              <p:nvPr/>
            </p:nvSpPr>
            <p:spPr bwMode="auto">
              <a:xfrm>
                <a:off x="528638" y="882650"/>
                <a:ext cx="14288" cy="3175"/>
              </a:xfrm>
              <a:custGeom>
                <a:avLst/>
                <a:gdLst>
                  <a:gd name="T0" fmla="*/ 10 w 18"/>
                  <a:gd name="T1" fmla="*/ 2 h 6"/>
                  <a:gd name="T2" fmla="*/ 3 w 18"/>
                  <a:gd name="T3" fmla="*/ 0 h 6"/>
                  <a:gd name="T4" fmla="*/ 3 w 18"/>
                  <a:gd name="T5" fmla="*/ 4 h 6"/>
                  <a:gd name="T6" fmla="*/ 7 w 18"/>
                  <a:gd name="T7" fmla="*/ 5 h 6"/>
                  <a:gd name="T8" fmla="*/ 12 w 18"/>
                  <a:gd name="T9" fmla="*/ 5 h 6"/>
                  <a:gd name="T10" fmla="*/ 18 w 18"/>
                  <a:gd name="T11" fmla="*/ 3 h 6"/>
                  <a:gd name="T12" fmla="*/ 10 w 18"/>
                  <a:gd name="T13" fmla="*/ 2 h 6"/>
                  <a:gd name="T14" fmla="*/ 0 60000 65536"/>
                  <a:gd name="T15" fmla="*/ 0 60000 65536"/>
                  <a:gd name="T16" fmla="*/ 0 60000 65536"/>
                  <a:gd name="T17" fmla="*/ 0 60000 65536"/>
                  <a:gd name="T18" fmla="*/ 0 60000 65536"/>
                  <a:gd name="T19" fmla="*/ 0 60000 65536"/>
                  <a:gd name="T20" fmla="*/ 0 60000 65536"/>
                  <a:gd name="T21" fmla="*/ 0 w 18"/>
                  <a:gd name="T22" fmla="*/ 0 h 6"/>
                  <a:gd name="T23" fmla="*/ 18 w 1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6">
                    <a:moveTo>
                      <a:pt x="10" y="2"/>
                    </a:moveTo>
                    <a:cubicBezTo>
                      <a:pt x="7" y="2"/>
                      <a:pt x="6" y="1"/>
                      <a:pt x="3" y="0"/>
                    </a:cubicBezTo>
                    <a:cubicBezTo>
                      <a:pt x="1" y="0"/>
                      <a:pt x="0" y="4"/>
                      <a:pt x="3" y="4"/>
                    </a:cubicBezTo>
                    <a:cubicBezTo>
                      <a:pt x="5" y="4"/>
                      <a:pt x="5" y="5"/>
                      <a:pt x="7" y="5"/>
                    </a:cubicBezTo>
                    <a:cubicBezTo>
                      <a:pt x="8" y="5"/>
                      <a:pt x="10" y="5"/>
                      <a:pt x="12" y="5"/>
                    </a:cubicBezTo>
                    <a:cubicBezTo>
                      <a:pt x="14" y="5"/>
                      <a:pt x="18" y="6"/>
                      <a:pt x="18" y="3"/>
                    </a:cubicBezTo>
                    <a:cubicBezTo>
                      <a:pt x="16" y="1"/>
                      <a:pt x="13" y="2"/>
                      <a:pt x="1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8" name="Freeform 175"/>
              <p:cNvSpPr>
                <a:spLocks noChangeArrowheads="1"/>
              </p:cNvSpPr>
              <p:nvPr/>
            </p:nvSpPr>
            <p:spPr bwMode="auto">
              <a:xfrm>
                <a:off x="587375" y="914400"/>
                <a:ext cx="9525" cy="4763"/>
              </a:xfrm>
              <a:custGeom>
                <a:avLst/>
                <a:gdLst>
                  <a:gd name="T0" fmla="*/ 2 w 13"/>
                  <a:gd name="T1" fmla="*/ 3 h 6"/>
                  <a:gd name="T2" fmla="*/ 8 w 13"/>
                  <a:gd name="T3" fmla="*/ 6 h 6"/>
                  <a:gd name="T4" fmla="*/ 11 w 13"/>
                  <a:gd name="T5" fmla="*/ 5 h 6"/>
                  <a:gd name="T6" fmla="*/ 11 w 13"/>
                  <a:gd name="T7" fmla="*/ 3 h 6"/>
                  <a:gd name="T8" fmla="*/ 5 w 13"/>
                  <a:gd name="T9" fmla="*/ 1 h 6"/>
                  <a:gd name="T10" fmla="*/ 2 w 13"/>
                  <a:gd name="T11" fmla="*/ 3 h 6"/>
                  <a:gd name="T12" fmla="*/ 0 60000 65536"/>
                  <a:gd name="T13" fmla="*/ 0 60000 65536"/>
                  <a:gd name="T14" fmla="*/ 0 60000 65536"/>
                  <a:gd name="T15" fmla="*/ 0 60000 65536"/>
                  <a:gd name="T16" fmla="*/ 0 60000 65536"/>
                  <a:gd name="T17" fmla="*/ 0 60000 65536"/>
                  <a:gd name="T18" fmla="*/ 0 w 13"/>
                  <a:gd name="T19" fmla="*/ 0 h 6"/>
                  <a:gd name="T20" fmla="*/ 13 w 13"/>
                  <a:gd name="T21" fmla="*/ 6 h 6"/>
                </a:gdLst>
                <a:ahLst/>
                <a:cxnLst>
                  <a:cxn ang="T12">
                    <a:pos x="T0" y="T1"/>
                  </a:cxn>
                  <a:cxn ang="T13">
                    <a:pos x="T2" y="T3"/>
                  </a:cxn>
                  <a:cxn ang="T14">
                    <a:pos x="T4" y="T5"/>
                  </a:cxn>
                  <a:cxn ang="T15">
                    <a:pos x="T6" y="T7"/>
                  </a:cxn>
                  <a:cxn ang="T16">
                    <a:pos x="T8" y="T9"/>
                  </a:cxn>
                  <a:cxn ang="T17">
                    <a:pos x="T10" y="T11"/>
                  </a:cxn>
                </a:cxnLst>
                <a:rect l="T18" t="T19" r="T20" b="T21"/>
                <a:pathLst>
                  <a:path w="13" h="6">
                    <a:moveTo>
                      <a:pt x="2" y="3"/>
                    </a:moveTo>
                    <a:cubicBezTo>
                      <a:pt x="4" y="4"/>
                      <a:pt x="5" y="6"/>
                      <a:pt x="8" y="6"/>
                    </a:cubicBezTo>
                    <a:cubicBezTo>
                      <a:pt x="9" y="6"/>
                      <a:pt x="10" y="5"/>
                      <a:pt x="11" y="5"/>
                    </a:cubicBezTo>
                    <a:cubicBezTo>
                      <a:pt x="13" y="5"/>
                      <a:pt x="13" y="3"/>
                      <a:pt x="11" y="3"/>
                    </a:cubicBezTo>
                    <a:cubicBezTo>
                      <a:pt x="8" y="4"/>
                      <a:pt x="7" y="2"/>
                      <a:pt x="5" y="1"/>
                    </a:cubicBezTo>
                    <a:cubicBezTo>
                      <a:pt x="2" y="0"/>
                      <a:pt x="0" y="2"/>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69" name="Freeform 176"/>
              <p:cNvSpPr>
                <a:spLocks noChangeArrowheads="1"/>
              </p:cNvSpPr>
              <p:nvPr/>
            </p:nvSpPr>
            <p:spPr bwMode="auto">
              <a:xfrm>
                <a:off x="496888" y="855663"/>
                <a:ext cx="3175" cy="3175"/>
              </a:xfrm>
              <a:custGeom>
                <a:avLst/>
                <a:gdLst>
                  <a:gd name="T0" fmla="*/ 5 w 5"/>
                  <a:gd name="T1" fmla="*/ 2 h 3"/>
                  <a:gd name="T2" fmla="*/ 2 w 5"/>
                  <a:gd name="T3" fmla="*/ 2 h 3"/>
                  <a:gd name="T4" fmla="*/ 5 w 5"/>
                  <a:gd name="T5" fmla="*/ 2 h 3"/>
                  <a:gd name="T6" fmla="*/ 0 60000 65536"/>
                  <a:gd name="T7" fmla="*/ 0 60000 65536"/>
                  <a:gd name="T8" fmla="*/ 0 60000 65536"/>
                  <a:gd name="T9" fmla="*/ 0 w 5"/>
                  <a:gd name="T10" fmla="*/ 0 h 3"/>
                  <a:gd name="T11" fmla="*/ 5 w 5"/>
                  <a:gd name="T12" fmla="*/ 3 h 3"/>
                </a:gdLst>
                <a:ahLst/>
                <a:cxnLst>
                  <a:cxn ang="T6">
                    <a:pos x="T0" y="T1"/>
                  </a:cxn>
                  <a:cxn ang="T7">
                    <a:pos x="T2" y="T3"/>
                  </a:cxn>
                  <a:cxn ang="T8">
                    <a:pos x="T4" y="T5"/>
                  </a:cxn>
                </a:cxnLst>
                <a:rect l="T9" t="T10" r="T11" b="T12"/>
                <a:pathLst>
                  <a:path w="5" h="3">
                    <a:moveTo>
                      <a:pt x="5" y="2"/>
                    </a:moveTo>
                    <a:cubicBezTo>
                      <a:pt x="5" y="0"/>
                      <a:pt x="0" y="2"/>
                      <a:pt x="2" y="2"/>
                    </a:cubicBezTo>
                    <a:cubicBezTo>
                      <a:pt x="3" y="2"/>
                      <a:pt x="5" y="3"/>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0" name="Freeform 177"/>
              <p:cNvSpPr>
                <a:spLocks noChangeArrowheads="1"/>
              </p:cNvSpPr>
              <p:nvPr/>
            </p:nvSpPr>
            <p:spPr bwMode="auto">
              <a:xfrm>
                <a:off x="552450" y="863600"/>
                <a:ext cx="41275" cy="19050"/>
              </a:xfrm>
              <a:custGeom>
                <a:avLst/>
                <a:gdLst>
                  <a:gd name="T0" fmla="*/ 52 w 56"/>
                  <a:gd name="T1" fmla="*/ 6 h 25"/>
                  <a:gd name="T2" fmla="*/ 48 w 56"/>
                  <a:gd name="T3" fmla="*/ 6 h 25"/>
                  <a:gd name="T4" fmla="*/ 45 w 56"/>
                  <a:gd name="T5" fmla="*/ 3 h 25"/>
                  <a:gd name="T6" fmla="*/ 41 w 56"/>
                  <a:gd name="T7" fmla="*/ 1 h 25"/>
                  <a:gd name="T8" fmla="*/ 27 w 56"/>
                  <a:gd name="T9" fmla="*/ 4 h 25"/>
                  <a:gd name="T10" fmla="*/ 21 w 56"/>
                  <a:gd name="T11" fmla="*/ 4 h 25"/>
                  <a:gd name="T12" fmla="*/ 15 w 56"/>
                  <a:gd name="T13" fmla="*/ 5 h 25"/>
                  <a:gd name="T14" fmla="*/ 15 w 56"/>
                  <a:gd name="T15" fmla="*/ 11 h 25"/>
                  <a:gd name="T16" fmla="*/ 18 w 56"/>
                  <a:gd name="T17" fmla="*/ 16 h 25"/>
                  <a:gd name="T18" fmla="*/ 13 w 56"/>
                  <a:gd name="T19" fmla="*/ 18 h 25"/>
                  <a:gd name="T20" fmla="*/ 6 w 56"/>
                  <a:gd name="T21" fmla="*/ 21 h 25"/>
                  <a:gd name="T22" fmla="*/ 3 w 56"/>
                  <a:gd name="T23" fmla="*/ 24 h 25"/>
                  <a:gd name="T24" fmla="*/ 19 w 56"/>
                  <a:gd name="T25" fmla="*/ 21 h 25"/>
                  <a:gd name="T26" fmla="*/ 28 w 56"/>
                  <a:gd name="T27" fmla="*/ 20 h 25"/>
                  <a:gd name="T28" fmla="*/ 33 w 56"/>
                  <a:gd name="T29" fmla="*/ 15 h 25"/>
                  <a:gd name="T30" fmla="*/ 35 w 56"/>
                  <a:gd name="T31" fmla="*/ 13 h 25"/>
                  <a:gd name="T32" fmla="*/ 39 w 56"/>
                  <a:gd name="T33" fmla="*/ 12 h 25"/>
                  <a:gd name="T34" fmla="*/ 48 w 56"/>
                  <a:gd name="T35" fmla="*/ 10 h 25"/>
                  <a:gd name="T36" fmla="*/ 52 w 56"/>
                  <a:gd name="T37" fmla="*/ 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25"/>
                  <a:gd name="T59" fmla="*/ 56 w 5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25">
                    <a:moveTo>
                      <a:pt x="52" y="6"/>
                    </a:moveTo>
                    <a:cubicBezTo>
                      <a:pt x="51" y="6"/>
                      <a:pt x="49" y="6"/>
                      <a:pt x="48" y="6"/>
                    </a:cubicBezTo>
                    <a:cubicBezTo>
                      <a:pt x="46" y="6"/>
                      <a:pt x="46" y="4"/>
                      <a:pt x="45" y="3"/>
                    </a:cubicBezTo>
                    <a:cubicBezTo>
                      <a:pt x="43" y="3"/>
                      <a:pt x="43" y="0"/>
                      <a:pt x="41" y="1"/>
                    </a:cubicBezTo>
                    <a:cubicBezTo>
                      <a:pt x="36" y="2"/>
                      <a:pt x="32" y="4"/>
                      <a:pt x="27" y="4"/>
                    </a:cubicBezTo>
                    <a:cubicBezTo>
                      <a:pt x="25" y="5"/>
                      <a:pt x="23" y="4"/>
                      <a:pt x="21" y="4"/>
                    </a:cubicBezTo>
                    <a:cubicBezTo>
                      <a:pt x="19" y="4"/>
                      <a:pt x="18" y="5"/>
                      <a:pt x="15" y="5"/>
                    </a:cubicBezTo>
                    <a:cubicBezTo>
                      <a:pt x="15" y="6"/>
                      <a:pt x="14" y="10"/>
                      <a:pt x="15" y="11"/>
                    </a:cubicBezTo>
                    <a:cubicBezTo>
                      <a:pt x="16" y="13"/>
                      <a:pt x="17" y="14"/>
                      <a:pt x="18" y="16"/>
                    </a:cubicBezTo>
                    <a:cubicBezTo>
                      <a:pt x="18" y="18"/>
                      <a:pt x="15" y="17"/>
                      <a:pt x="13" y="18"/>
                    </a:cubicBezTo>
                    <a:cubicBezTo>
                      <a:pt x="9" y="20"/>
                      <a:pt x="10" y="22"/>
                      <a:pt x="6" y="21"/>
                    </a:cubicBezTo>
                    <a:cubicBezTo>
                      <a:pt x="3" y="21"/>
                      <a:pt x="0" y="24"/>
                      <a:pt x="3" y="24"/>
                    </a:cubicBezTo>
                    <a:cubicBezTo>
                      <a:pt x="9" y="24"/>
                      <a:pt x="14" y="25"/>
                      <a:pt x="19" y="21"/>
                    </a:cubicBezTo>
                    <a:cubicBezTo>
                      <a:pt x="22" y="19"/>
                      <a:pt x="25" y="21"/>
                      <a:pt x="28" y="20"/>
                    </a:cubicBezTo>
                    <a:cubicBezTo>
                      <a:pt x="31" y="20"/>
                      <a:pt x="30" y="17"/>
                      <a:pt x="33" y="15"/>
                    </a:cubicBezTo>
                    <a:cubicBezTo>
                      <a:pt x="35" y="15"/>
                      <a:pt x="34" y="14"/>
                      <a:pt x="35" y="13"/>
                    </a:cubicBezTo>
                    <a:cubicBezTo>
                      <a:pt x="36" y="12"/>
                      <a:pt x="38" y="12"/>
                      <a:pt x="39" y="12"/>
                    </a:cubicBezTo>
                    <a:cubicBezTo>
                      <a:pt x="42" y="13"/>
                      <a:pt x="45" y="10"/>
                      <a:pt x="48" y="10"/>
                    </a:cubicBezTo>
                    <a:cubicBezTo>
                      <a:pt x="49" y="9"/>
                      <a:pt x="56" y="7"/>
                      <a:pt x="52"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1" name="Freeform 178"/>
              <p:cNvSpPr>
                <a:spLocks noChangeArrowheads="1"/>
              </p:cNvSpPr>
              <p:nvPr/>
            </p:nvSpPr>
            <p:spPr bwMode="auto">
              <a:xfrm>
                <a:off x="563563" y="1101725"/>
                <a:ext cx="3175" cy="1588"/>
              </a:xfrm>
              <a:custGeom>
                <a:avLst/>
                <a:gdLst>
                  <a:gd name="T0" fmla="*/ 0 w 4"/>
                  <a:gd name="T1" fmla="*/ 2 h 2"/>
                  <a:gd name="T2" fmla="*/ 4 w 4"/>
                  <a:gd name="T3" fmla="*/ 1 h 2"/>
                  <a:gd name="T4" fmla="*/ 0 w 4"/>
                  <a:gd name="T5" fmla="*/ 2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2"/>
                    </a:moveTo>
                    <a:cubicBezTo>
                      <a:pt x="1" y="2"/>
                      <a:pt x="4" y="2"/>
                      <a:pt x="4" y="1"/>
                    </a:cubicBezTo>
                    <a:cubicBezTo>
                      <a:pt x="4" y="0"/>
                      <a:pt x="0" y="1"/>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2" name="Freeform 179"/>
              <p:cNvSpPr>
                <a:spLocks noChangeArrowheads="1"/>
              </p:cNvSpPr>
              <p:nvPr/>
            </p:nvSpPr>
            <p:spPr bwMode="auto">
              <a:xfrm>
                <a:off x="501650" y="852488"/>
                <a:ext cx="12700" cy="6350"/>
              </a:xfrm>
              <a:custGeom>
                <a:avLst/>
                <a:gdLst>
                  <a:gd name="T0" fmla="*/ 14 w 18"/>
                  <a:gd name="T1" fmla="*/ 5 h 10"/>
                  <a:gd name="T2" fmla="*/ 16 w 18"/>
                  <a:gd name="T3" fmla="*/ 0 h 10"/>
                  <a:gd name="T4" fmla="*/ 13 w 18"/>
                  <a:gd name="T5" fmla="*/ 4 h 10"/>
                  <a:gd name="T6" fmla="*/ 7 w 18"/>
                  <a:gd name="T7" fmla="*/ 6 h 10"/>
                  <a:gd name="T8" fmla="*/ 1 w 18"/>
                  <a:gd name="T9" fmla="*/ 8 h 10"/>
                  <a:gd name="T10" fmla="*/ 14 w 18"/>
                  <a:gd name="T11" fmla="*/ 5 h 10"/>
                  <a:gd name="T12" fmla="*/ 0 60000 65536"/>
                  <a:gd name="T13" fmla="*/ 0 60000 65536"/>
                  <a:gd name="T14" fmla="*/ 0 60000 65536"/>
                  <a:gd name="T15" fmla="*/ 0 60000 65536"/>
                  <a:gd name="T16" fmla="*/ 0 60000 65536"/>
                  <a:gd name="T17" fmla="*/ 0 60000 65536"/>
                  <a:gd name="T18" fmla="*/ 0 w 18"/>
                  <a:gd name="T19" fmla="*/ 0 h 10"/>
                  <a:gd name="T20" fmla="*/ 18 w 1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8" h="10">
                    <a:moveTo>
                      <a:pt x="14" y="5"/>
                    </a:moveTo>
                    <a:cubicBezTo>
                      <a:pt x="15" y="4"/>
                      <a:pt x="18" y="1"/>
                      <a:pt x="16" y="0"/>
                    </a:cubicBezTo>
                    <a:cubicBezTo>
                      <a:pt x="15" y="0"/>
                      <a:pt x="14" y="3"/>
                      <a:pt x="13" y="4"/>
                    </a:cubicBezTo>
                    <a:cubicBezTo>
                      <a:pt x="12" y="5"/>
                      <a:pt x="9" y="6"/>
                      <a:pt x="7" y="6"/>
                    </a:cubicBezTo>
                    <a:cubicBezTo>
                      <a:pt x="7" y="6"/>
                      <a:pt x="0" y="6"/>
                      <a:pt x="1" y="8"/>
                    </a:cubicBezTo>
                    <a:cubicBezTo>
                      <a:pt x="3" y="10"/>
                      <a:pt x="13" y="6"/>
                      <a:pt x="14"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3" name="Freeform 180"/>
              <p:cNvSpPr>
                <a:spLocks noChangeArrowheads="1"/>
              </p:cNvSpPr>
              <p:nvPr/>
            </p:nvSpPr>
            <p:spPr bwMode="auto">
              <a:xfrm>
                <a:off x="82550" y="495300"/>
                <a:ext cx="15875" cy="7938"/>
              </a:xfrm>
              <a:custGeom>
                <a:avLst/>
                <a:gdLst>
                  <a:gd name="T0" fmla="*/ 5 w 21"/>
                  <a:gd name="T1" fmla="*/ 8 h 11"/>
                  <a:gd name="T2" fmla="*/ 13 w 21"/>
                  <a:gd name="T3" fmla="*/ 8 h 11"/>
                  <a:gd name="T4" fmla="*/ 17 w 21"/>
                  <a:gd name="T5" fmla="*/ 5 h 11"/>
                  <a:gd name="T6" fmla="*/ 21 w 21"/>
                  <a:gd name="T7" fmla="*/ 0 h 11"/>
                  <a:gd name="T8" fmla="*/ 1 w 21"/>
                  <a:gd name="T9" fmla="*/ 2 h 11"/>
                  <a:gd name="T10" fmla="*/ 0 w 21"/>
                  <a:gd name="T11" fmla="*/ 3 h 11"/>
                  <a:gd name="T12" fmla="*/ 5 w 21"/>
                  <a:gd name="T13" fmla="*/ 8 h 11"/>
                  <a:gd name="T14" fmla="*/ 0 60000 65536"/>
                  <a:gd name="T15" fmla="*/ 0 60000 65536"/>
                  <a:gd name="T16" fmla="*/ 0 60000 65536"/>
                  <a:gd name="T17" fmla="*/ 0 60000 65536"/>
                  <a:gd name="T18" fmla="*/ 0 60000 65536"/>
                  <a:gd name="T19" fmla="*/ 0 60000 65536"/>
                  <a:gd name="T20" fmla="*/ 0 60000 65536"/>
                  <a:gd name="T21" fmla="*/ 0 w 21"/>
                  <a:gd name="T22" fmla="*/ 0 h 11"/>
                  <a:gd name="T23" fmla="*/ 21 w 2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1">
                    <a:moveTo>
                      <a:pt x="5" y="8"/>
                    </a:moveTo>
                    <a:cubicBezTo>
                      <a:pt x="7" y="8"/>
                      <a:pt x="10" y="11"/>
                      <a:pt x="13" y="8"/>
                    </a:cubicBezTo>
                    <a:cubicBezTo>
                      <a:pt x="14" y="6"/>
                      <a:pt x="16" y="5"/>
                      <a:pt x="17" y="5"/>
                    </a:cubicBezTo>
                    <a:cubicBezTo>
                      <a:pt x="19" y="4"/>
                      <a:pt x="20" y="2"/>
                      <a:pt x="21" y="0"/>
                    </a:cubicBezTo>
                    <a:cubicBezTo>
                      <a:pt x="14" y="0"/>
                      <a:pt x="7" y="1"/>
                      <a:pt x="1" y="2"/>
                    </a:cubicBezTo>
                    <a:cubicBezTo>
                      <a:pt x="1" y="2"/>
                      <a:pt x="0" y="3"/>
                      <a:pt x="0" y="3"/>
                    </a:cubicBezTo>
                    <a:cubicBezTo>
                      <a:pt x="1" y="7"/>
                      <a:pt x="3" y="9"/>
                      <a:pt x="5" y="8"/>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4" name="Freeform 181"/>
              <p:cNvSpPr>
                <a:spLocks noChangeArrowheads="1"/>
              </p:cNvSpPr>
              <p:nvPr/>
            </p:nvSpPr>
            <p:spPr bwMode="auto">
              <a:xfrm>
                <a:off x="568325" y="1108075"/>
                <a:ext cx="4763" cy="3175"/>
              </a:xfrm>
              <a:custGeom>
                <a:avLst/>
                <a:gdLst>
                  <a:gd name="T0" fmla="*/ 5 w 6"/>
                  <a:gd name="T1" fmla="*/ 2 h 3"/>
                  <a:gd name="T2" fmla="*/ 5 w 6"/>
                  <a:gd name="T3" fmla="*/ 1 h 3"/>
                  <a:gd name="T4" fmla="*/ 2 w 6"/>
                  <a:gd name="T5" fmla="*/ 0 h 3"/>
                  <a:gd name="T6" fmla="*/ 1 w 6"/>
                  <a:gd name="T7" fmla="*/ 0 h 3"/>
                  <a:gd name="T8" fmla="*/ 1 w 6"/>
                  <a:gd name="T9" fmla="*/ 2 h 3"/>
                  <a:gd name="T10" fmla="*/ 5 w 6"/>
                  <a:gd name="T11" fmla="*/ 2 h 3"/>
                  <a:gd name="T12" fmla="*/ 0 60000 65536"/>
                  <a:gd name="T13" fmla="*/ 0 60000 65536"/>
                  <a:gd name="T14" fmla="*/ 0 60000 65536"/>
                  <a:gd name="T15" fmla="*/ 0 60000 65536"/>
                  <a:gd name="T16" fmla="*/ 0 60000 65536"/>
                  <a:gd name="T17" fmla="*/ 0 60000 65536"/>
                  <a:gd name="T18" fmla="*/ 0 w 6"/>
                  <a:gd name="T19" fmla="*/ 0 h 3"/>
                  <a:gd name="T20" fmla="*/ 6 w 6"/>
                  <a:gd name="T21" fmla="*/ 3 h 3"/>
                </a:gdLst>
                <a:ahLst/>
                <a:cxnLst>
                  <a:cxn ang="T12">
                    <a:pos x="T0" y="T1"/>
                  </a:cxn>
                  <a:cxn ang="T13">
                    <a:pos x="T2" y="T3"/>
                  </a:cxn>
                  <a:cxn ang="T14">
                    <a:pos x="T4" y="T5"/>
                  </a:cxn>
                  <a:cxn ang="T15">
                    <a:pos x="T6" y="T7"/>
                  </a:cxn>
                  <a:cxn ang="T16">
                    <a:pos x="T8" y="T9"/>
                  </a:cxn>
                  <a:cxn ang="T17">
                    <a:pos x="T10" y="T11"/>
                  </a:cxn>
                </a:cxnLst>
                <a:rect l="T18" t="T19" r="T20" b="T21"/>
                <a:pathLst>
                  <a:path w="6" h="3">
                    <a:moveTo>
                      <a:pt x="5" y="2"/>
                    </a:moveTo>
                    <a:cubicBezTo>
                      <a:pt x="6" y="2"/>
                      <a:pt x="5" y="1"/>
                      <a:pt x="5" y="1"/>
                    </a:cubicBezTo>
                    <a:cubicBezTo>
                      <a:pt x="4" y="0"/>
                      <a:pt x="3" y="1"/>
                      <a:pt x="2" y="0"/>
                    </a:cubicBezTo>
                    <a:cubicBezTo>
                      <a:pt x="2" y="0"/>
                      <a:pt x="1" y="0"/>
                      <a:pt x="1" y="0"/>
                    </a:cubicBezTo>
                    <a:cubicBezTo>
                      <a:pt x="0" y="1"/>
                      <a:pt x="0" y="1"/>
                      <a:pt x="1" y="2"/>
                    </a:cubicBezTo>
                    <a:cubicBezTo>
                      <a:pt x="1" y="3"/>
                      <a:pt x="4" y="2"/>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5" name="Freeform 182"/>
              <p:cNvSpPr>
                <a:spLocks noChangeArrowheads="1"/>
              </p:cNvSpPr>
              <p:nvPr/>
            </p:nvSpPr>
            <p:spPr bwMode="auto">
              <a:xfrm>
                <a:off x="561975" y="1100138"/>
                <a:ext cx="3175" cy="1588"/>
              </a:xfrm>
              <a:custGeom>
                <a:avLst/>
                <a:gdLst>
                  <a:gd name="T0" fmla="*/ 2 w 4"/>
                  <a:gd name="T1" fmla="*/ 1 h 2"/>
                  <a:gd name="T2" fmla="*/ 4 w 4"/>
                  <a:gd name="T3" fmla="*/ 1 h 2"/>
                  <a:gd name="T4" fmla="*/ 2 w 4"/>
                  <a:gd name="T5" fmla="*/ 1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2" y="1"/>
                    </a:moveTo>
                    <a:cubicBezTo>
                      <a:pt x="0" y="2"/>
                      <a:pt x="4" y="2"/>
                      <a:pt x="4" y="1"/>
                    </a:cubicBezTo>
                    <a:cubicBezTo>
                      <a:pt x="4" y="1"/>
                      <a:pt x="3" y="0"/>
                      <a:pt x="2"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6" name="Freeform 183"/>
              <p:cNvSpPr>
                <a:spLocks noChangeArrowheads="1"/>
              </p:cNvSpPr>
              <p:nvPr/>
            </p:nvSpPr>
            <p:spPr bwMode="auto">
              <a:xfrm>
                <a:off x="573088" y="1112838"/>
                <a:ext cx="3175" cy="3175"/>
              </a:xfrm>
              <a:custGeom>
                <a:avLst/>
                <a:gdLst>
                  <a:gd name="T0" fmla="*/ 5 w 6"/>
                  <a:gd name="T1" fmla="*/ 3 h 3"/>
                  <a:gd name="T2" fmla="*/ 2 w 6"/>
                  <a:gd name="T3" fmla="*/ 1 h 3"/>
                  <a:gd name="T4" fmla="*/ 1 w 6"/>
                  <a:gd name="T5" fmla="*/ 2 h 3"/>
                  <a:gd name="T6" fmla="*/ 5 w 6"/>
                  <a:gd name="T7" fmla="*/ 3 h 3"/>
                  <a:gd name="T8" fmla="*/ 0 60000 65536"/>
                  <a:gd name="T9" fmla="*/ 0 60000 65536"/>
                  <a:gd name="T10" fmla="*/ 0 60000 65536"/>
                  <a:gd name="T11" fmla="*/ 0 60000 65536"/>
                  <a:gd name="T12" fmla="*/ 0 w 6"/>
                  <a:gd name="T13" fmla="*/ 0 h 3"/>
                  <a:gd name="T14" fmla="*/ 6 w 6"/>
                  <a:gd name="T15" fmla="*/ 3 h 3"/>
                </a:gdLst>
                <a:ahLst/>
                <a:cxnLst>
                  <a:cxn ang="T8">
                    <a:pos x="T0" y="T1"/>
                  </a:cxn>
                  <a:cxn ang="T9">
                    <a:pos x="T2" y="T3"/>
                  </a:cxn>
                  <a:cxn ang="T10">
                    <a:pos x="T4" y="T5"/>
                  </a:cxn>
                  <a:cxn ang="T11">
                    <a:pos x="T6" y="T7"/>
                  </a:cxn>
                </a:cxnLst>
                <a:rect l="T12" t="T13" r="T14" b="T15"/>
                <a:pathLst>
                  <a:path w="6" h="3">
                    <a:moveTo>
                      <a:pt x="5" y="3"/>
                    </a:moveTo>
                    <a:cubicBezTo>
                      <a:pt x="6" y="2"/>
                      <a:pt x="4" y="0"/>
                      <a:pt x="2" y="1"/>
                    </a:cubicBezTo>
                    <a:cubicBezTo>
                      <a:pt x="0" y="2"/>
                      <a:pt x="0" y="2"/>
                      <a:pt x="1" y="2"/>
                    </a:cubicBezTo>
                    <a:cubicBezTo>
                      <a:pt x="2" y="2"/>
                      <a:pt x="4" y="3"/>
                      <a:pt x="5"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7" name="Freeform 184"/>
              <p:cNvSpPr>
                <a:spLocks noChangeArrowheads="1"/>
              </p:cNvSpPr>
              <p:nvPr/>
            </p:nvSpPr>
            <p:spPr bwMode="auto">
              <a:xfrm>
                <a:off x="574675" y="1116013"/>
                <a:ext cx="4763" cy="1"/>
              </a:xfrm>
              <a:custGeom>
                <a:avLst/>
                <a:gdLst>
                  <a:gd name="T0" fmla="*/ 4 w 7"/>
                  <a:gd name="T1" fmla="*/ 0 h 1"/>
                  <a:gd name="T2" fmla="*/ 1 w 7"/>
                  <a:gd name="T3" fmla="*/ 0 h 1"/>
                  <a:gd name="T4" fmla="*/ 7 w 7"/>
                  <a:gd name="T5" fmla="*/ 0 h 1"/>
                  <a:gd name="T6" fmla="*/ 4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4" y="0"/>
                    </a:moveTo>
                    <a:cubicBezTo>
                      <a:pt x="3" y="0"/>
                      <a:pt x="0" y="0"/>
                      <a:pt x="1" y="0"/>
                    </a:cubicBezTo>
                    <a:cubicBezTo>
                      <a:pt x="3" y="0"/>
                      <a:pt x="5" y="0"/>
                      <a:pt x="7" y="0"/>
                    </a:cubicBezTo>
                    <a:cubicBezTo>
                      <a:pt x="7" y="0"/>
                      <a:pt x="4" y="0"/>
                      <a:pt x="4"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8" name="Freeform 185"/>
              <p:cNvSpPr>
                <a:spLocks noChangeArrowheads="1"/>
              </p:cNvSpPr>
              <p:nvPr/>
            </p:nvSpPr>
            <p:spPr bwMode="auto">
              <a:xfrm>
                <a:off x="80963" y="495300"/>
                <a:ext cx="661988" cy="620713"/>
              </a:xfrm>
              <a:custGeom>
                <a:avLst/>
                <a:gdLst>
                  <a:gd name="T0" fmla="*/ 685 w 875"/>
                  <a:gd name="T1" fmla="*/ 812 h 823"/>
                  <a:gd name="T2" fmla="*/ 688 w 875"/>
                  <a:gd name="T3" fmla="*/ 801 h 823"/>
                  <a:gd name="T4" fmla="*/ 700 w 875"/>
                  <a:gd name="T5" fmla="*/ 785 h 823"/>
                  <a:gd name="T6" fmla="*/ 719 w 875"/>
                  <a:gd name="T7" fmla="*/ 766 h 823"/>
                  <a:gd name="T8" fmla="*/ 757 w 875"/>
                  <a:gd name="T9" fmla="*/ 747 h 823"/>
                  <a:gd name="T10" fmla="*/ 788 w 875"/>
                  <a:gd name="T11" fmla="*/ 718 h 823"/>
                  <a:gd name="T12" fmla="*/ 810 w 875"/>
                  <a:gd name="T13" fmla="*/ 710 h 823"/>
                  <a:gd name="T14" fmla="*/ 845 w 875"/>
                  <a:gd name="T15" fmla="*/ 662 h 823"/>
                  <a:gd name="T16" fmla="*/ 842 w 875"/>
                  <a:gd name="T17" fmla="*/ 617 h 823"/>
                  <a:gd name="T18" fmla="*/ 813 w 875"/>
                  <a:gd name="T19" fmla="*/ 613 h 823"/>
                  <a:gd name="T20" fmla="*/ 790 w 875"/>
                  <a:gd name="T21" fmla="*/ 620 h 823"/>
                  <a:gd name="T22" fmla="*/ 786 w 875"/>
                  <a:gd name="T23" fmla="*/ 593 h 823"/>
                  <a:gd name="T24" fmla="*/ 736 w 875"/>
                  <a:gd name="T25" fmla="*/ 575 h 823"/>
                  <a:gd name="T26" fmla="*/ 697 w 875"/>
                  <a:gd name="T27" fmla="*/ 564 h 823"/>
                  <a:gd name="T28" fmla="*/ 657 w 875"/>
                  <a:gd name="T29" fmla="*/ 560 h 823"/>
                  <a:gd name="T30" fmla="*/ 648 w 875"/>
                  <a:gd name="T31" fmla="*/ 556 h 823"/>
                  <a:gd name="T32" fmla="*/ 576 w 875"/>
                  <a:gd name="T33" fmla="*/ 576 h 823"/>
                  <a:gd name="T34" fmla="*/ 543 w 875"/>
                  <a:gd name="T35" fmla="*/ 540 h 823"/>
                  <a:gd name="T36" fmla="*/ 515 w 875"/>
                  <a:gd name="T37" fmla="*/ 507 h 823"/>
                  <a:gd name="T38" fmla="*/ 466 w 875"/>
                  <a:gd name="T39" fmla="*/ 517 h 823"/>
                  <a:gd name="T40" fmla="*/ 430 w 875"/>
                  <a:gd name="T41" fmla="*/ 463 h 823"/>
                  <a:gd name="T42" fmla="*/ 491 w 875"/>
                  <a:gd name="T43" fmla="*/ 435 h 823"/>
                  <a:gd name="T44" fmla="*/ 561 w 875"/>
                  <a:gd name="T45" fmla="*/ 464 h 823"/>
                  <a:gd name="T46" fmla="*/ 571 w 875"/>
                  <a:gd name="T47" fmla="*/ 410 h 823"/>
                  <a:gd name="T48" fmla="*/ 617 w 875"/>
                  <a:gd name="T49" fmla="*/ 360 h 823"/>
                  <a:gd name="T50" fmla="*/ 655 w 875"/>
                  <a:gd name="T51" fmla="*/ 320 h 823"/>
                  <a:gd name="T52" fmla="*/ 553 w 875"/>
                  <a:gd name="T53" fmla="*/ 318 h 823"/>
                  <a:gd name="T54" fmla="*/ 576 w 875"/>
                  <a:gd name="T55" fmla="*/ 281 h 823"/>
                  <a:gd name="T56" fmla="*/ 542 w 875"/>
                  <a:gd name="T57" fmla="*/ 274 h 823"/>
                  <a:gd name="T58" fmla="*/ 502 w 875"/>
                  <a:gd name="T59" fmla="*/ 307 h 823"/>
                  <a:gd name="T60" fmla="*/ 504 w 875"/>
                  <a:gd name="T61" fmla="*/ 252 h 823"/>
                  <a:gd name="T62" fmla="*/ 476 w 875"/>
                  <a:gd name="T63" fmla="*/ 243 h 823"/>
                  <a:gd name="T64" fmla="*/ 16 w 875"/>
                  <a:gd name="T65" fmla="*/ 22 h 823"/>
                  <a:gd name="T66" fmla="*/ 6 w 875"/>
                  <a:gd name="T67" fmla="*/ 60 h 823"/>
                  <a:gd name="T68" fmla="*/ 14 w 875"/>
                  <a:gd name="T69" fmla="*/ 85 h 823"/>
                  <a:gd name="T70" fmla="*/ 34 w 875"/>
                  <a:gd name="T71" fmla="*/ 82 h 823"/>
                  <a:gd name="T72" fmla="*/ 23 w 875"/>
                  <a:gd name="T73" fmla="*/ 123 h 823"/>
                  <a:gd name="T74" fmla="*/ 50 w 875"/>
                  <a:gd name="T75" fmla="*/ 75 h 823"/>
                  <a:gd name="T76" fmla="*/ 58 w 875"/>
                  <a:gd name="T77" fmla="*/ 61 h 823"/>
                  <a:gd name="T78" fmla="*/ 84 w 875"/>
                  <a:gd name="T79" fmla="*/ 54 h 823"/>
                  <a:gd name="T80" fmla="*/ 128 w 875"/>
                  <a:gd name="T81" fmla="*/ 73 h 823"/>
                  <a:gd name="T82" fmla="*/ 144 w 875"/>
                  <a:gd name="T83" fmla="*/ 101 h 823"/>
                  <a:gd name="T84" fmla="*/ 159 w 875"/>
                  <a:gd name="T85" fmla="*/ 136 h 823"/>
                  <a:gd name="T86" fmla="*/ 179 w 875"/>
                  <a:gd name="T87" fmla="*/ 174 h 823"/>
                  <a:gd name="T88" fmla="*/ 206 w 875"/>
                  <a:gd name="T89" fmla="*/ 235 h 823"/>
                  <a:gd name="T90" fmla="*/ 221 w 875"/>
                  <a:gd name="T91" fmla="*/ 330 h 823"/>
                  <a:gd name="T92" fmla="*/ 307 w 875"/>
                  <a:gd name="T93" fmla="*/ 445 h 823"/>
                  <a:gd name="T94" fmla="*/ 323 w 875"/>
                  <a:gd name="T95" fmla="*/ 456 h 823"/>
                  <a:gd name="T96" fmla="*/ 304 w 875"/>
                  <a:gd name="T97" fmla="*/ 419 h 823"/>
                  <a:gd name="T98" fmla="*/ 367 w 875"/>
                  <a:gd name="T99" fmla="*/ 497 h 823"/>
                  <a:gd name="T100" fmla="*/ 472 w 875"/>
                  <a:gd name="T101" fmla="*/ 539 h 823"/>
                  <a:gd name="T102" fmla="*/ 527 w 875"/>
                  <a:gd name="T103" fmla="*/ 579 h 823"/>
                  <a:gd name="T104" fmla="*/ 593 w 875"/>
                  <a:gd name="T105" fmla="*/ 595 h 823"/>
                  <a:gd name="T106" fmla="*/ 570 w 875"/>
                  <a:gd name="T107" fmla="*/ 626 h 823"/>
                  <a:gd name="T108" fmla="*/ 571 w 875"/>
                  <a:gd name="T109" fmla="*/ 644 h 823"/>
                  <a:gd name="T110" fmla="*/ 588 w 875"/>
                  <a:gd name="T111" fmla="*/ 685 h 823"/>
                  <a:gd name="T112" fmla="*/ 625 w 875"/>
                  <a:gd name="T113" fmla="*/ 708 h 823"/>
                  <a:gd name="T114" fmla="*/ 643 w 875"/>
                  <a:gd name="T115" fmla="*/ 731 h 823"/>
                  <a:gd name="T116" fmla="*/ 639 w 875"/>
                  <a:gd name="T117" fmla="*/ 754 h 823"/>
                  <a:gd name="T118" fmla="*/ 638 w 875"/>
                  <a:gd name="T119" fmla="*/ 786 h 823"/>
                  <a:gd name="T120" fmla="*/ 650 w 875"/>
                  <a:gd name="T121" fmla="*/ 807 h 823"/>
                  <a:gd name="T122" fmla="*/ 651 w 875"/>
                  <a:gd name="T123" fmla="*/ 812 h 823"/>
                  <a:gd name="T124" fmla="*/ 658 w 875"/>
                  <a:gd name="T125" fmla="*/ 821 h 8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75"/>
                  <a:gd name="T190" fmla="*/ 0 h 823"/>
                  <a:gd name="T191" fmla="*/ 875 w 875"/>
                  <a:gd name="T192" fmla="*/ 823 h 8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75" h="823">
                    <a:moveTo>
                      <a:pt x="687" y="822"/>
                    </a:moveTo>
                    <a:cubicBezTo>
                      <a:pt x="685" y="822"/>
                      <a:pt x="683" y="822"/>
                      <a:pt x="683" y="822"/>
                    </a:cubicBezTo>
                    <a:cubicBezTo>
                      <a:pt x="683" y="821"/>
                      <a:pt x="686" y="821"/>
                      <a:pt x="686" y="821"/>
                    </a:cubicBezTo>
                    <a:cubicBezTo>
                      <a:pt x="686" y="821"/>
                      <a:pt x="684" y="820"/>
                      <a:pt x="683" y="820"/>
                    </a:cubicBezTo>
                    <a:cubicBezTo>
                      <a:pt x="683" y="820"/>
                      <a:pt x="682" y="819"/>
                      <a:pt x="682" y="819"/>
                    </a:cubicBezTo>
                    <a:cubicBezTo>
                      <a:pt x="681" y="818"/>
                      <a:pt x="679" y="817"/>
                      <a:pt x="682" y="816"/>
                    </a:cubicBezTo>
                    <a:cubicBezTo>
                      <a:pt x="683" y="816"/>
                      <a:pt x="684" y="816"/>
                      <a:pt x="685" y="815"/>
                    </a:cubicBezTo>
                    <a:cubicBezTo>
                      <a:pt x="685" y="815"/>
                      <a:pt x="685" y="814"/>
                      <a:pt x="685" y="814"/>
                    </a:cubicBezTo>
                    <a:cubicBezTo>
                      <a:pt x="685" y="813"/>
                      <a:pt x="685" y="813"/>
                      <a:pt x="685" y="812"/>
                    </a:cubicBezTo>
                    <a:cubicBezTo>
                      <a:pt x="685" y="812"/>
                      <a:pt x="685" y="812"/>
                      <a:pt x="686" y="812"/>
                    </a:cubicBezTo>
                    <a:cubicBezTo>
                      <a:pt x="687" y="811"/>
                      <a:pt x="687" y="811"/>
                      <a:pt x="688" y="811"/>
                    </a:cubicBezTo>
                    <a:cubicBezTo>
                      <a:pt x="689" y="810"/>
                      <a:pt x="690" y="810"/>
                      <a:pt x="691" y="809"/>
                    </a:cubicBezTo>
                    <a:cubicBezTo>
                      <a:pt x="692" y="809"/>
                      <a:pt x="692" y="808"/>
                      <a:pt x="691" y="807"/>
                    </a:cubicBezTo>
                    <a:cubicBezTo>
                      <a:pt x="691" y="807"/>
                      <a:pt x="689" y="807"/>
                      <a:pt x="687" y="807"/>
                    </a:cubicBezTo>
                    <a:cubicBezTo>
                      <a:pt x="686" y="807"/>
                      <a:pt x="683" y="807"/>
                      <a:pt x="682" y="806"/>
                    </a:cubicBezTo>
                    <a:cubicBezTo>
                      <a:pt x="681" y="806"/>
                      <a:pt x="680" y="804"/>
                      <a:pt x="681" y="803"/>
                    </a:cubicBezTo>
                    <a:cubicBezTo>
                      <a:pt x="682" y="803"/>
                      <a:pt x="682" y="802"/>
                      <a:pt x="683" y="802"/>
                    </a:cubicBezTo>
                    <a:cubicBezTo>
                      <a:pt x="685" y="801"/>
                      <a:pt x="686" y="801"/>
                      <a:pt x="688" y="801"/>
                    </a:cubicBezTo>
                    <a:cubicBezTo>
                      <a:pt x="690" y="800"/>
                      <a:pt x="689" y="798"/>
                      <a:pt x="689" y="797"/>
                    </a:cubicBezTo>
                    <a:cubicBezTo>
                      <a:pt x="689" y="796"/>
                      <a:pt x="691" y="796"/>
                      <a:pt x="691" y="795"/>
                    </a:cubicBezTo>
                    <a:cubicBezTo>
                      <a:pt x="692" y="794"/>
                      <a:pt x="689" y="795"/>
                      <a:pt x="690" y="794"/>
                    </a:cubicBezTo>
                    <a:cubicBezTo>
                      <a:pt x="690" y="793"/>
                      <a:pt x="691" y="793"/>
                      <a:pt x="689" y="792"/>
                    </a:cubicBezTo>
                    <a:cubicBezTo>
                      <a:pt x="688" y="792"/>
                      <a:pt x="688" y="791"/>
                      <a:pt x="687" y="790"/>
                    </a:cubicBezTo>
                    <a:cubicBezTo>
                      <a:pt x="687" y="790"/>
                      <a:pt x="686" y="788"/>
                      <a:pt x="689" y="788"/>
                    </a:cubicBezTo>
                    <a:cubicBezTo>
                      <a:pt x="690" y="789"/>
                      <a:pt x="692" y="789"/>
                      <a:pt x="693" y="789"/>
                    </a:cubicBezTo>
                    <a:cubicBezTo>
                      <a:pt x="696" y="789"/>
                      <a:pt x="702" y="788"/>
                      <a:pt x="699" y="786"/>
                    </a:cubicBezTo>
                    <a:cubicBezTo>
                      <a:pt x="699" y="786"/>
                      <a:pt x="699" y="786"/>
                      <a:pt x="700" y="785"/>
                    </a:cubicBezTo>
                    <a:cubicBezTo>
                      <a:pt x="701" y="785"/>
                      <a:pt x="701" y="784"/>
                      <a:pt x="701" y="784"/>
                    </a:cubicBezTo>
                    <a:cubicBezTo>
                      <a:pt x="701" y="783"/>
                      <a:pt x="700" y="782"/>
                      <a:pt x="702" y="781"/>
                    </a:cubicBezTo>
                    <a:cubicBezTo>
                      <a:pt x="703" y="781"/>
                      <a:pt x="705" y="781"/>
                      <a:pt x="707" y="781"/>
                    </a:cubicBezTo>
                    <a:cubicBezTo>
                      <a:pt x="709" y="781"/>
                      <a:pt x="711" y="780"/>
                      <a:pt x="713" y="780"/>
                    </a:cubicBezTo>
                    <a:cubicBezTo>
                      <a:pt x="717" y="779"/>
                      <a:pt x="721" y="778"/>
                      <a:pt x="723" y="776"/>
                    </a:cubicBezTo>
                    <a:cubicBezTo>
                      <a:pt x="725" y="775"/>
                      <a:pt x="728" y="773"/>
                      <a:pt x="728" y="771"/>
                    </a:cubicBezTo>
                    <a:cubicBezTo>
                      <a:pt x="728" y="770"/>
                      <a:pt x="726" y="770"/>
                      <a:pt x="725" y="770"/>
                    </a:cubicBezTo>
                    <a:cubicBezTo>
                      <a:pt x="724" y="769"/>
                      <a:pt x="725" y="768"/>
                      <a:pt x="725" y="768"/>
                    </a:cubicBezTo>
                    <a:cubicBezTo>
                      <a:pt x="724" y="766"/>
                      <a:pt x="721" y="767"/>
                      <a:pt x="719" y="766"/>
                    </a:cubicBezTo>
                    <a:cubicBezTo>
                      <a:pt x="717" y="766"/>
                      <a:pt x="717" y="763"/>
                      <a:pt x="719" y="764"/>
                    </a:cubicBezTo>
                    <a:cubicBezTo>
                      <a:pt x="720" y="764"/>
                      <a:pt x="721" y="764"/>
                      <a:pt x="724" y="764"/>
                    </a:cubicBezTo>
                    <a:cubicBezTo>
                      <a:pt x="726" y="764"/>
                      <a:pt x="726" y="765"/>
                      <a:pt x="728" y="765"/>
                    </a:cubicBezTo>
                    <a:cubicBezTo>
                      <a:pt x="733" y="765"/>
                      <a:pt x="738" y="764"/>
                      <a:pt x="742" y="762"/>
                    </a:cubicBezTo>
                    <a:cubicBezTo>
                      <a:pt x="743" y="761"/>
                      <a:pt x="743" y="760"/>
                      <a:pt x="745" y="759"/>
                    </a:cubicBezTo>
                    <a:cubicBezTo>
                      <a:pt x="747" y="759"/>
                      <a:pt x="748" y="758"/>
                      <a:pt x="749" y="757"/>
                    </a:cubicBezTo>
                    <a:cubicBezTo>
                      <a:pt x="750" y="756"/>
                      <a:pt x="750" y="754"/>
                      <a:pt x="751" y="753"/>
                    </a:cubicBezTo>
                    <a:cubicBezTo>
                      <a:pt x="753" y="752"/>
                      <a:pt x="752" y="751"/>
                      <a:pt x="753" y="750"/>
                    </a:cubicBezTo>
                    <a:cubicBezTo>
                      <a:pt x="754" y="749"/>
                      <a:pt x="756" y="748"/>
                      <a:pt x="757" y="747"/>
                    </a:cubicBezTo>
                    <a:cubicBezTo>
                      <a:pt x="758" y="746"/>
                      <a:pt x="759" y="745"/>
                      <a:pt x="761" y="745"/>
                    </a:cubicBezTo>
                    <a:cubicBezTo>
                      <a:pt x="761" y="746"/>
                      <a:pt x="760" y="747"/>
                      <a:pt x="761" y="746"/>
                    </a:cubicBezTo>
                    <a:cubicBezTo>
                      <a:pt x="763" y="746"/>
                      <a:pt x="762" y="745"/>
                      <a:pt x="763" y="744"/>
                    </a:cubicBezTo>
                    <a:cubicBezTo>
                      <a:pt x="763" y="743"/>
                      <a:pt x="765" y="742"/>
                      <a:pt x="766" y="741"/>
                    </a:cubicBezTo>
                    <a:cubicBezTo>
                      <a:pt x="767" y="740"/>
                      <a:pt x="768" y="739"/>
                      <a:pt x="769" y="739"/>
                    </a:cubicBezTo>
                    <a:cubicBezTo>
                      <a:pt x="774" y="736"/>
                      <a:pt x="773" y="734"/>
                      <a:pt x="773" y="731"/>
                    </a:cubicBezTo>
                    <a:cubicBezTo>
                      <a:pt x="774" y="730"/>
                      <a:pt x="774" y="729"/>
                      <a:pt x="775" y="727"/>
                    </a:cubicBezTo>
                    <a:cubicBezTo>
                      <a:pt x="775" y="726"/>
                      <a:pt x="776" y="725"/>
                      <a:pt x="778" y="724"/>
                    </a:cubicBezTo>
                    <a:cubicBezTo>
                      <a:pt x="780" y="722"/>
                      <a:pt x="784" y="720"/>
                      <a:pt x="788" y="718"/>
                    </a:cubicBezTo>
                    <a:cubicBezTo>
                      <a:pt x="790" y="717"/>
                      <a:pt x="791" y="717"/>
                      <a:pt x="793" y="717"/>
                    </a:cubicBezTo>
                    <a:cubicBezTo>
                      <a:pt x="794" y="717"/>
                      <a:pt x="794" y="715"/>
                      <a:pt x="795" y="715"/>
                    </a:cubicBezTo>
                    <a:cubicBezTo>
                      <a:pt x="796" y="714"/>
                      <a:pt x="797" y="713"/>
                      <a:pt x="799" y="712"/>
                    </a:cubicBezTo>
                    <a:cubicBezTo>
                      <a:pt x="799" y="712"/>
                      <a:pt x="800" y="711"/>
                      <a:pt x="801" y="711"/>
                    </a:cubicBezTo>
                    <a:cubicBezTo>
                      <a:pt x="802" y="711"/>
                      <a:pt x="801" y="712"/>
                      <a:pt x="801" y="712"/>
                    </a:cubicBezTo>
                    <a:cubicBezTo>
                      <a:pt x="802" y="712"/>
                      <a:pt x="803" y="711"/>
                      <a:pt x="805" y="711"/>
                    </a:cubicBezTo>
                    <a:cubicBezTo>
                      <a:pt x="806" y="711"/>
                      <a:pt x="806" y="711"/>
                      <a:pt x="807" y="710"/>
                    </a:cubicBezTo>
                    <a:cubicBezTo>
                      <a:pt x="808" y="709"/>
                      <a:pt x="807" y="710"/>
                      <a:pt x="807" y="711"/>
                    </a:cubicBezTo>
                    <a:cubicBezTo>
                      <a:pt x="807" y="711"/>
                      <a:pt x="809" y="710"/>
                      <a:pt x="810" y="710"/>
                    </a:cubicBezTo>
                    <a:cubicBezTo>
                      <a:pt x="813" y="709"/>
                      <a:pt x="813" y="708"/>
                      <a:pt x="815" y="706"/>
                    </a:cubicBezTo>
                    <a:cubicBezTo>
                      <a:pt x="817" y="705"/>
                      <a:pt x="819" y="705"/>
                      <a:pt x="820" y="704"/>
                    </a:cubicBezTo>
                    <a:cubicBezTo>
                      <a:pt x="821" y="702"/>
                      <a:pt x="820" y="701"/>
                      <a:pt x="822" y="700"/>
                    </a:cubicBezTo>
                    <a:cubicBezTo>
                      <a:pt x="823" y="699"/>
                      <a:pt x="824" y="698"/>
                      <a:pt x="825" y="697"/>
                    </a:cubicBezTo>
                    <a:cubicBezTo>
                      <a:pt x="828" y="694"/>
                      <a:pt x="831" y="692"/>
                      <a:pt x="830" y="690"/>
                    </a:cubicBezTo>
                    <a:cubicBezTo>
                      <a:pt x="830" y="688"/>
                      <a:pt x="832" y="687"/>
                      <a:pt x="834" y="685"/>
                    </a:cubicBezTo>
                    <a:cubicBezTo>
                      <a:pt x="836" y="682"/>
                      <a:pt x="837" y="679"/>
                      <a:pt x="838" y="677"/>
                    </a:cubicBezTo>
                    <a:cubicBezTo>
                      <a:pt x="839" y="674"/>
                      <a:pt x="838" y="672"/>
                      <a:pt x="838" y="670"/>
                    </a:cubicBezTo>
                    <a:cubicBezTo>
                      <a:pt x="838" y="668"/>
                      <a:pt x="841" y="661"/>
                      <a:pt x="845" y="662"/>
                    </a:cubicBezTo>
                    <a:cubicBezTo>
                      <a:pt x="848" y="662"/>
                      <a:pt x="853" y="654"/>
                      <a:pt x="854" y="653"/>
                    </a:cubicBezTo>
                    <a:cubicBezTo>
                      <a:pt x="855" y="650"/>
                      <a:pt x="859" y="648"/>
                      <a:pt x="861" y="646"/>
                    </a:cubicBezTo>
                    <a:cubicBezTo>
                      <a:pt x="864" y="643"/>
                      <a:pt x="867" y="640"/>
                      <a:pt x="870" y="637"/>
                    </a:cubicBezTo>
                    <a:cubicBezTo>
                      <a:pt x="875" y="632"/>
                      <a:pt x="874" y="627"/>
                      <a:pt x="874" y="622"/>
                    </a:cubicBezTo>
                    <a:cubicBezTo>
                      <a:pt x="874" y="618"/>
                      <a:pt x="866" y="623"/>
                      <a:pt x="863" y="621"/>
                    </a:cubicBezTo>
                    <a:cubicBezTo>
                      <a:pt x="862" y="619"/>
                      <a:pt x="859" y="619"/>
                      <a:pt x="856" y="618"/>
                    </a:cubicBezTo>
                    <a:cubicBezTo>
                      <a:pt x="855" y="617"/>
                      <a:pt x="853" y="615"/>
                      <a:pt x="850" y="615"/>
                    </a:cubicBezTo>
                    <a:cubicBezTo>
                      <a:pt x="849" y="615"/>
                      <a:pt x="848" y="615"/>
                      <a:pt x="847" y="615"/>
                    </a:cubicBezTo>
                    <a:cubicBezTo>
                      <a:pt x="845" y="616"/>
                      <a:pt x="843" y="617"/>
                      <a:pt x="842" y="617"/>
                    </a:cubicBezTo>
                    <a:cubicBezTo>
                      <a:pt x="840" y="618"/>
                      <a:pt x="839" y="618"/>
                      <a:pt x="838" y="617"/>
                    </a:cubicBezTo>
                    <a:cubicBezTo>
                      <a:pt x="837" y="617"/>
                      <a:pt x="836" y="618"/>
                      <a:pt x="835" y="618"/>
                    </a:cubicBezTo>
                    <a:cubicBezTo>
                      <a:pt x="833" y="618"/>
                      <a:pt x="832" y="617"/>
                      <a:pt x="829" y="617"/>
                    </a:cubicBezTo>
                    <a:cubicBezTo>
                      <a:pt x="826" y="617"/>
                      <a:pt x="824" y="621"/>
                      <a:pt x="821" y="621"/>
                    </a:cubicBezTo>
                    <a:cubicBezTo>
                      <a:pt x="821" y="621"/>
                      <a:pt x="820" y="620"/>
                      <a:pt x="821" y="620"/>
                    </a:cubicBezTo>
                    <a:cubicBezTo>
                      <a:pt x="822" y="619"/>
                      <a:pt x="823" y="618"/>
                      <a:pt x="823" y="617"/>
                    </a:cubicBezTo>
                    <a:cubicBezTo>
                      <a:pt x="822" y="616"/>
                      <a:pt x="820" y="614"/>
                      <a:pt x="818" y="614"/>
                    </a:cubicBezTo>
                    <a:cubicBezTo>
                      <a:pt x="817" y="613"/>
                      <a:pt x="816" y="614"/>
                      <a:pt x="815" y="613"/>
                    </a:cubicBezTo>
                    <a:cubicBezTo>
                      <a:pt x="815" y="613"/>
                      <a:pt x="814" y="612"/>
                      <a:pt x="813" y="613"/>
                    </a:cubicBezTo>
                    <a:cubicBezTo>
                      <a:pt x="811" y="613"/>
                      <a:pt x="810" y="613"/>
                      <a:pt x="809" y="613"/>
                    </a:cubicBezTo>
                    <a:cubicBezTo>
                      <a:pt x="808" y="613"/>
                      <a:pt x="807" y="612"/>
                      <a:pt x="806" y="612"/>
                    </a:cubicBezTo>
                    <a:cubicBezTo>
                      <a:pt x="800" y="613"/>
                      <a:pt x="799" y="617"/>
                      <a:pt x="795" y="619"/>
                    </a:cubicBezTo>
                    <a:cubicBezTo>
                      <a:pt x="794" y="620"/>
                      <a:pt x="796" y="616"/>
                      <a:pt x="796" y="616"/>
                    </a:cubicBezTo>
                    <a:cubicBezTo>
                      <a:pt x="797" y="615"/>
                      <a:pt x="800" y="613"/>
                      <a:pt x="799" y="612"/>
                    </a:cubicBezTo>
                    <a:cubicBezTo>
                      <a:pt x="799" y="611"/>
                      <a:pt x="794" y="613"/>
                      <a:pt x="792" y="613"/>
                    </a:cubicBezTo>
                    <a:cubicBezTo>
                      <a:pt x="790" y="612"/>
                      <a:pt x="786" y="612"/>
                      <a:pt x="784" y="615"/>
                    </a:cubicBezTo>
                    <a:cubicBezTo>
                      <a:pt x="783" y="617"/>
                      <a:pt x="782" y="620"/>
                      <a:pt x="783" y="621"/>
                    </a:cubicBezTo>
                    <a:cubicBezTo>
                      <a:pt x="784" y="623"/>
                      <a:pt x="787" y="621"/>
                      <a:pt x="790" y="620"/>
                    </a:cubicBezTo>
                    <a:cubicBezTo>
                      <a:pt x="792" y="620"/>
                      <a:pt x="793" y="621"/>
                      <a:pt x="791" y="621"/>
                    </a:cubicBezTo>
                    <a:cubicBezTo>
                      <a:pt x="789" y="622"/>
                      <a:pt x="783" y="623"/>
                      <a:pt x="782" y="623"/>
                    </a:cubicBezTo>
                    <a:cubicBezTo>
                      <a:pt x="781" y="623"/>
                      <a:pt x="782" y="618"/>
                      <a:pt x="780" y="619"/>
                    </a:cubicBezTo>
                    <a:cubicBezTo>
                      <a:pt x="778" y="620"/>
                      <a:pt x="775" y="623"/>
                      <a:pt x="772" y="623"/>
                    </a:cubicBezTo>
                    <a:cubicBezTo>
                      <a:pt x="773" y="623"/>
                      <a:pt x="779" y="616"/>
                      <a:pt x="779" y="615"/>
                    </a:cubicBezTo>
                    <a:cubicBezTo>
                      <a:pt x="781" y="614"/>
                      <a:pt x="783" y="613"/>
                      <a:pt x="785" y="612"/>
                    </a:cubicBezTo>
                    <a:cubicBezTo>
                      <a:pt x="787" y="610"/>
                      <a:pt x="788" y="609"/>
                      <a:pt x="790" y="607"/>
                    </a:cubicBezTo>
                    <a:cubicBezTo>
                      <a:pt x="793" y="602"/>
                      <a:pt x="789" y="601"/>
                      <a:pt x="787" y="599"/>
                    </a:cubicBezTo>
                    <a:cubicBezTo>
                      <a:pt x="786" y="597"/>
                      <a:pt x="786" y="595"/>
                      <a:pt x="786" y="593"/>
                    </a:cubicBezTo>
                    <a:cubicBezTo>
                      <a:pt x="786" y="590"/>
                      <a:pt x="785" y="590"/>
                      <a:pt x="784" y="588"/>
                    </a:cubicBezTo>
                    <a:cubicBezTo>
                      <a:pt x="782" y="587"/>
                      <a:pt x="780" y="586"/>
                      <a:pt x="777" y="585"/>
                    </a:cubicBezTo>
                    <a:cubicBezTo>
                      <a:pt x="775" y="584"/>
                      <a:pt x="773" y="583"/>
                      <a:pt x="771" y="583"/>
                    </a:cubicBezTo>
                    <a:cubicBezTo>
                      <a:pt x="766" y="582"/>
                      <a:pt x="761" y="583"/>
                      <a:pt x="755" y="585"/>
                    </a:cubicBezTo>
                    <a:cubicBezTo>
                      <a:pt x="754" y="585"/>
                      <a:pt x="749" y="586"/>
                      <a:pt x="748" y="585"/>
                    </a:cubicBezTo>
                    <a:cubicBezTo>
                      <a:pt x="747" y="584"/>
                      <a:pt x="747" y="583"/>
                      <a:pt x="746" y="583"/>
                    </a:cubicBezTo>
                    <a:cubicBezTo>
                      <a:pt x="745" y="582"/>
                      <a:pt x="739" y="579"/>
                      <a:pt x="738" y="582"/>
                    </a:cubicBezTo>
                    <a:cubicBezTo>
                      <a:pt x="738" y="582"/>
                      <a:pt x="739" y="579"/>
                      <a:pt x="739" y="579"/>
                    </a:cubicBezTo>
                    <a:cubicBezTo>
                      <a:pt x="739" y="578"/>
                      <a:pt x="737" y="576"/>
                      <a:pt x="736" y="575"/>
                    </a:cubicBezTo>
                    <a:cubicBezTo>
                      <a:pt x="734" y="572"/>
                      <a:pt x="729" y="570"/>
                      <a:pt x="724" y="572"/>
                    </a:cubicBezTo>
                    <a:cubicBezTo>
                      <a:pt x="723" y="572"/>
                      <a:pt x="718" y="574"/>
                      <a:pt x="720" y="572"/>
                    </a:cubicBezTo>
                    <a:cubicBezTo>
                      <a:pt x="721" y="571"/>
                      <a:pt x="726" y="570"/>
                      <a:pt x="724" y="568"/>
                    </a:cubicBezTo>
                    <a:cubicBezTo>
                      <a:pt x="724" y="567"/>
                      <a:pt x="722" y="567"/>
                      <a:pt x="721" y="566"/>
                    </a:cubicBezTo>
                    <a:cubicBezTo>
                      <a:pt x="719" y="565"/>
                      <a:pt x="718" y="565"/>
                      <a:pt x="718" y="567"/>
                    </a:cubicBezTo>
                    <a:cubicBezTo>
                      <a:pt x="716" y="566"/>
                      <a:pt x="715" y="565"/>
                      <a:pt x="713" y="565"/>
                    </a:cubicBezTo>
                    <a:cubicBezTo>
                      <a:pt x="710" y="564"/>
                      <a:pt x="713" y="563"/>
                      <a:pt x="711" y="562"/>
                    </a:cubicBezTo>
                    <a:cubicBezTo>
                      <a:pt x="709" y="562"/>
                      <a:pt x="710" y="557"/>
                      <a:pt x="705" y="560"/>
                    </a:cubicBezTo>
                    <a:cubicBezTo>
                      <a:pt x="702" y="563"/>
                      <a:pt x="699" y="561"/>
                      <a:pt x="697" y="564"/>
                    </a:cubicBezTo>
                    <a:cubicBezTo>
                      <a:pt x="695" y="565"/>
                      <a:pt x="692" y="566"/>
                      <a:pt x="689" y="566"/>
                    </a:cubicBezTo>
                    <a:cubicBezTo>
                      <a:pt x="687" y="566"/>
                      <a:pt x="687" y="564"/>
                      <a:pt x="685" y="564"/>
                    </a:cubicBezTo>
                    <a:cubicBezTo>
                      <a:pt x="682" y="562"/>
                      <a:pt x="675" y="564"/>
                      <a:pt x="671" y="565"/>
                    </a:cubicBezTo>
                    <a:cubicBezTo>
                      <a:pt x="668" y="565"/>
                      <a:pt x="668" y="563"/>
                      <a:pt x="668" y="561"/>
                    </a:cubicBezTo>
                    <a:cubicBezTo>
                      <a:pt x="668" y="560"/>
                      <a:pt x="667" y="559"/>
                      <a:pt x="664" y="559"/>
                    </a:cubicBezTo>
                    <a:cubicBezTo>
                      <a:pt x="663" y="559"/>
                      <a:pt x="661" y="559"/>
                      <a:pt x="659" y="559"/>
                    </a:cubicBezTo>
                    <a:cubicBezTo>
                      <a:pt x="657" y="559"/>
                      <a:pt x="659" y="558"/>
                      <a:pt x="659" y="557"/>
                    </a:cubicBezTo>
                    <a:cubicBezTo>
                      <a:pt x="658" y="556"/>
                      <a:pt x="655" y="554"/>
                      <a:pt x="654" y="556"/>
                    </a:cubicBezTo>
                    <a:cubicBezTo>
                      <a:pt x="654" y="558"/>
                      <a:pt x="656" y="558"/>
                      <a:pt x="657" y="560"/>
                    </a:cubicBezTo>
                    <a:cubicBezTo>
                      <a:pt x="653" y="561"/>
                      <a:pt x="648" y="561"/>
                      <a:pt x="645" y="563"/>
                    </a:cubicBezTo>
                    <a:cubicBezTo>
                      <a:pt x="642" y="565"/>
                      <a:pt x="644" y="568"/>
                      <a:pt x="645" y="570"/>
                    </a:cubicBezTo>
                    <a:cubicBezTo>
                      <a:pt x="646" y="571"/>
                      <a:pt x="646" y="572"/>
                      <a:pt x="645" y="573"/>
                    </a:cubicBezTo>
                    <a:cubicBezTo>
                      <a:pt x="644" y="574"/>
                      <a:pt x="642" y="577"/>
                      <a:pt x="641" y="576"/>
                    </a:cubicBezTo>
                    <a:cubicBezTo>
                      <a:pt x="640" y="575"/>
                      <a:pt x="640" y="574"/>
                      <a:pt x="639" y="574"/>
                    </a:cubicBezTo>
                    <a:cubicBezTo>
                      <a:pt x="638" y="573"/>
                      <a:pt x="636" y="573"/>
                      <a:pt x="636" y="572"/>
                    </a:cubicBezTo>
                    <a:cubicBezTo>
                      <a:pt x="636" y="570"/>
                      <a:pt x="641" y="569"/>
                      <a:pt x="642" y="567"/>
                    </a:cubicBezTo>
                    <a:cubicBezTo>
                      <a:pt x="643" y="565"/>
                      <a:pt x="639" y="562"/>
                      <a:pt x="641" y="560"/>
                    </a:cubicBezTo>
                    <a:cubicBezTo>
                      <a:pt x="642" y="558"/>
                      <a:pt x="647" y="559"/>
                      <a:pt x="648" y="556"/>
                    </a:cubicBezTo>
                    <a:cubicBezTo>
                      <a:pt x="649" y="553"/>
                      <a:pt x="643" y="554"/>
                      <a:pt x="641" y="556"/>
                    </a:cubicBezTo>
                    <a:cubicBezTo>
                      <a:pt x="636" y="559"/>
                      <a:pt x="630" y="561"/>
                      <a:pt x="623" y="562"/>
                    </a:cubicBezTo>
                    <a:cubicBezTo>
                      <a:pt x="621" y="563"/>
                      <a:pt x="621" y="566"/>
                      <a:pt x="619" y="565"/>
                    </a:cubicBezTo>
                    <a:cubicBezTo>
                      <a:pt x="618" y="565"/>
                      <a:pt x="618" y="564"/>
                      <a:pt x="616" y="564"/>
                    </a:cubicBezTo>
                    <a:cubicBezTo>
                      <a:pt x="615" y="564"/>
                      <a:pt x="614" y="566"/>
                      <a:pt x="613" y="566"/>
                    </a:cubicBezTo>
                    <a:cubicBezTo>
                      <a:pt x="608" y="569"/>
                      <a:pt x="611" y="574"/>
                      <a:pt x="605" y="576"/>
                    </a:cubicBezTo>
                    <a:cubicBezTo>
                      <a:pt x="602" y="578"/>
                      <a:pt x="601" y="580"/>
                      <a:pt x="598" y="581"/>
                    </a:cubicBezTo>
                    <a:cubicBezTo>
                      <a:pt x="597" y="582"/>
                      <a:pt x="591" y="578"/>
                      <a:pt x="591" y="578"/>
                    </a:cubicBezTo>
                    <a:cubicBezTo>
                      <a:pt x="587" y="577"/>
                      <a:pt x="581" y="574"/>
                      <a:pt x="576" y="576"/>
                    </a:cubicBezTo>
                    <a:cubicBezTo>
                      <a:pt x="572" y="577"/>
                      <a:pt x="569" y="579"/>
                      <a:pt x="563" y="579"/>
                    </a:cubicBezTo>
                    <a:cubicBezTo>
                      <a:pt x="561" y="579"/>
                      <a:pt x="559" y="579"/>
                      <a:pt x="557" y="578"/>
                    </a:cubicBezTo>
                    <a:cubicBezTo>
                      <a:pt x="554" y="577"/>
                      <a:pt x="554" y="576"/>
                      <a:pt x="553" y="575"/>
                    </a:cubicBezTo>
                    <a:cubicBezTo>
                      <a:pt x="551" y="574"/>
                      <a:pt x="548" y="573"/>
                      <a:pt x="547" y="571"/>
                    </a:cubicBezTo>
                    <a:cubicBezTo>
                      <a:pt x="547" y="569"/>
                      <a:pt x="547" y="566"/>
                      <a:pt x="547" y="564"/>
                    </a:cubicBezTo>
                    <a:cubicBezTo>
                      <a:pt x="547" y="562"/>
                      <a:pt x="549" y="560"/>
                      <a:pt x="549" y="557"/>
                    </a:cubicBezTo>
                    <a:cubicBezTo>
                      <a:pt x="550" y="555"/>
                      <a:pt x="550" y="552"/>
                      <a:pt x="551" y="550"/>
                    </a:cubicBezTo>
                    <a:cubicBezTo>
                      <a:pt x="551" y="548"/>
                      <a:pt x="553" y="540"/>
                      <a:pt x="548" y="540"/>
                    </a:cubicBezTo>
                    <a:cubicBezTo>
                      <a:pt x="546" y="540"/>
                      <a:pt x="544" y="541"/>
                      <a:pt x="543" y="540"/>
                    </a:cubicBezTo>
                    <a:cubicBezTo>
                      <a:pt x="542" y="539"/>
                      <a:pt x="542" y="538"/>
                      <a:pt x="541" y="537"/>
                    </a:cubicBezTo>
                    <a:cubicBezTo>
                      <a:pt x="540" y="536"/>
                      <a:pt x="536" y="536"/>
                      <a:pt x="534" y="536"/>
                    </a:cubicBezTo>
                    <a:cubicBezTo>
                      <a:pt x="530" y="536"/>
                      <a:pt x="527" y="538"/>
                      <a:pt x="523" y="537"/>
                    </a:cubicBezTo>
                    <a:cubicBezTo>
                      <a:pt x="520" y="535"/>
                      <a:pt x="516" y="538"/>
                      <a:pt x="512" y="537"/>
                    </a:cubicBezTo>
                    <a:cubicBezTo>
                      <a:pt x="507" y="537"/>
                      <a:pt x="507" y="530"/>
                      <a:pt x="505" y="528"/>
                    </a:cubicBezTo>
                    <a:cubicBezTo>
                      <a:pt x="503" y="527"/>
                      <a:pt x="502" y="527"/>
                      <a:pt x="501" y="525"/>
                    </a:cubicBezTo>
                    <a:cubicBezTo>
                      <a:pt x="501" y="524"/>
                      <a:pt x="504" y="523"/>
                      <a:pt x="506" y="523"/>
                    </a:cubicBezTo>
                    <a:cubicBezTo>
                      <a:pt x="511" y="522"/>
                      <a:pt x="513" y="518"/>
                      <a:pt x="513" y="513"/>
                    </a:cubicBezTo>
                    <a:cubicBezTo>
                      <a:pt x="513" y="511"/>
                      <a:pt x="513" y="509"/>
                      <a:pt x="515" y="507"/>
                    </a:cubicBezTo>
                    <a:cubicBezTo>
                      <a:pt x="516" y="506"/>
                      <a:pt x="517" y="505"/>
                      <a:pt x="518" y="503"/>
                    </a:cubicBezTo>
                    <a:cubicBezTo>
                      <a:pt x="519" y="498"/>
                      <a:pt x="506" y="499"/>
                      <a:pt x="502" y="500"/>
                    </a:cubicBezTo>
                    <a:cubicBezTo>
                      <a:pt x="498" y="501"/>
                      <a:pt x="489" y="499"/>
                      <a:pt x="488" y="503"/>
                    </a:cubicBezTo>
                    <a:cubicBezTo>
                      <a:pt x="488" y="506"/>
                      <a:pt x="488" y="509"/>
                      <a:pt x="486" y="511"/>
                    </a:cubicBezTo>
                    <a:cubicBezTo>
                      <a:pt x="484" y="513"/>
                      <a:pt x="483" y="513"/>
                      <a:pt x="483" y="515"/>
                    </a:cubicBezTo>
                    <a:cubicBezTo>
                      <a:pt x="484" y="516"/>
                      <a:pt x="484" y="518"/>
                      <a:pt x="481" y="518"/>
                    </a:cubicBezTo>
                    <a:cubicBezTo>
                      <a:pt x="478" y="519"/>
                      <a:pt x="478" y="517"/>
                      <a:pt x="475" y="516"/>
                    </a:cubicBezTo>
                    <a:cubicBezTo>
                      <a:pt x="474" y="516"/>
                      <a:pt x="473" y="517"/>
                      <a:pt x="472" y="517"/>
                    </a:cubicBezTo>
                    <a:cubicBezTo>
                      <a:pt x="470" y="517"/>
                      <a:pt x="468" y="517"/>
                      <a:pt x="466" y="517"/>
                    </a:cubicBezTo>
                    <a:cubicBezTo>
                      <a:pt x="463" y="516"/>
                      <a:pt x="462" y="517"/>
                      <a:pt x="460" y="518"/>
                    </a:cubicBezTo>
                    <a:cubicBezTo>
                      <a:pt x="459" y="519"/>
                      <a:pt x="455" y="517"/>
                      <a:pt x="454" y="516"/>
                    </a:cubicBezTo>
                    <a:cubicBezTo>
                      <a:pt x="451" y="515"/>
                      <a:pt x="449" y="516"/>
                      <a:pt x="446" y="514"/>
                    </a:cubicBezTo>
                    <a:cubicBezTo>
                      <a:pt x="444" y="512"/>
                      <a:pt x="444" y="509"/>
                      <a:pt x="442" y="507"/>
                    </a:cubicBezTo>
                    <a:cubicBezTo>
                      <a:pt x="440" y="505"/>
                      <a:pt x="438" y="503"/>
                      <a:pt x="436" y="500"/>
                    </a:cubicBezTo>
                    <a:cubicBezTo>
                      <a:pt x="435" y="498"/>
                      <a:pt x="435" y="496"/>
                      <a:pt x="433" y="494"/>
                    </a:cubicBezTo>
                    <a:cubicBezTo>
                      <a:pt x="432" y="492"/>
                      <a:pt x="430" y="492"/>
                      <a:pt x="429" y="490"/>
                    </a:cubicBezTo>
                    <a:cubicBezTo>
                      <a:pt x="429" y="486"/>
                      <a:pt x="427" y="483"/>
                      <a:pt x="427" y="480"/>
                    </a:cubicBezTo>
                    <a:cubicBezTo>
                      <a:pt x="427" y="474"/>
                      <a:pt x="431" y="469"/>
                      <a:pt x="430" y="463"/>
                    </a:cubicBezTo>
                    <a:cubicBezTo>
                      <a:pt x="429" y="460"/>
                      <a:pt x="427" y="459"/>
                      <a:pt x="426" y="456"/>
                    </a:cubicBezTo>
                    <a:cubicBezTo>
                      <a:pt x="425" y="454"/>
                      <a:pt x="426" y="451"/>
                      <a:pt x="426" y="449"/>
                    </a:cubicBezTo>
                    <a:cubicBezTo>
                      <a:pt x="427" y="443"/>
                      <a:pt x="430" y="442"/>
                      <a:pt x="436" y="440"/>
                    </a:cubicBezTo>
                    <a:cubicBezTo>
                      <a:pt x="439" y="439"/>
                      <a:pt x="442" y="437"/>
                      <a:pt x="445" y="437"/>
                    </a:cubicBezTo>
                    <a:cubicBezTo>
                      <a:pt x="446" y="436"/>
                      <a:pt x="447" y="436"/>
                      <a:pt x="448" y="436"/>
                    </a:cubicBezTo>
                    <a:cubicBezTo>
                      <a:pt x="449" y="435"/>
                      <a:pt x="449" y="434"/>
                      <a:pt x="450" y="433"/>
                    </a:cubicBezTo>
                    <a:cubicBezTo>
                      <a:pt x="455" y="431"/>
                      <a:pt x="464" y="436"/>
                      <a:pt x="469" y="434"/>
                    </a:cubicBezTo>
                    <a:cubicBezTo>
                      <a:pt x="476" y="431"/>
                      <a:pt x="477" y="437"/>
                      <a:pt x="483" y="439"/>
                    </a:cubicBezTo>
                    <a:cubicBezTo>
                      <a:pt x="488" y="441"/>
                      <a:pt x="486" y="435"/>
                      <a:pt x="491" y="435"/>
                    </a:cubicBezTo>
                    <a:cubicBezTo>
                      <a:pt x="498" y="436"/>
                      <a:pt x="489" y="430"/>
                      <a:pt x="489" y="428"/>
                    </a:cubicBezTo>
                    <a:cubicBezTo>
                      <a:pt x="490" y="427"/>
                      <a:pt x="502" y="429"/>
                      <a:pt x="503" y="430"/>
                    </a:cubicBezTo>
                    <a:cubicBezTo>
                      <a:pt x="510" y="430"/>
                      <a:pt x="517" y="428"/>
                      <a:pt x="523" y="433"/>
                    </a:cubicBezTo>
                    <a:cubicBezTo>
                      <a:pt x="527" y="435"/>
                      <a:pt x="534" y="438"/>
                      <a:pt x="538" y="434"/>
                    </a:cubicBezTo>
                    <a:cubicBezTo>
                      <a:pt x="542" y="429"/>
                      <a:pt x="545" y="435"/>
                      <a:pt x="548" y="439"/>
                    </a:cubicBezTo>
                    <a:cubicBezTo>
                      <a:pt x="550" y="441"/>
                      <a:pt x="548" y="444"/>
                      <a:pt x="549" y="446"/>
                    </a:cubicBezTo>
                    <a:cubicBezTo>
                      <a:pt x="550" y="449"/>
                      <a:pt x="551" y="450"/>
                      <a:pt x="552" y="453"/>
                    </a:cubicBezTo>
                    <a:cubicBezTo>
                      <a:pt x="552" y="456"/>
                      <a:pt x="553" y="458"/>
                      <a:pt x="556" y="459"/>
                    </a:cubicBezTo>
                    <a:cubicBezTo>
                      <a:pt x="558" y="460"/>
                      <a:pt x="560" y="462"/>
                      <a:pt x="561" y="464"/>
                    </a:cubicBezTo>
                    <a:cubicBezTo>
                      <a:pt x="562" y="467"/>
                      <a:pt x="563" y="471"/>
                      <a:pt x="566" y="473"/>
                    </a:cubicBezTo>
                    <a:cubicBezTo>
                      <a:pt x="568" y="474"/>
                      <a:pt x="570" y="472"/>
                      <a:pt x="571" y="470"/>
                    </a:cubicBezTo>
                    <a:cubicBezTo>
                      <a:pt x="574" y="468"/>
                      <a:pt x="573" y="466"/>
                      <a:pt x="573" y="464"/>
                    </a:cubicBezTo>
                    <a:cubicBezTo>
                      <a:pt x="573" y="458"/>
                      <a:pt x="573" y="453"/>
                      <a:pt x="570" y="448"/>
                    </a:cubicBezTo>
                    <a:cubicBezTo>
                      <a:pt x="568" y="447"/>
                      <a:pt x="569" y="444"/>
                      <a:pt x="568" y="442"/>
                    </a:cubicBezTo>
                    <a:cubicBezTo>
                      <a:pt x="567" y="438"/>
                      <a:pt x="564" y="436"/>
                      <a:pt x="563" y="432"/>
                    </a:cubicBezTo>
                    <a:cubicBezTo>
                      <a:pt x="562" y="429"/>
                      <a:pt x="561" y="426"/>
                      <a:pt x="562" y="424"/>
                    </a:cubicBezTo>
                    <a:cubicBezTo>
                      <a:pt x="564" y="421"/>
                      <a:pt x="564" y="419"/>
                      <a:pt x="564" y="416"/>
                    </a:cubicBezTo>
                    <a:cubicBezTo>
                      <a:pt x="565" y="413"/>
                      <a:pt x="568" y="412"/>
                      <a:pt x="571" y="410"/>
                    </a:cubicBezTo>
                    <a:cubicBezTo>
                      <a:pt x="573" y="409"/>
                      <a:pt x="578" y="408"/>
                      <a:pt x="580" y="406"/>
                    </a:cubicBezTo>
                    <a:cubicBezTo>
                      <a:pt x="584" y="401"/>
                      <a:pt x="591" y="400"/>
                      <a:pt x="596" y="396"/>
                    </a:cubicBezTo>
                    <a:cubicBezTo>
                      <a:pt x="598" y="395"/>
                      <a:pt x="601" y="393"/>
                      <a:pt x="604" y="392"/>
                    </a:cubicBezTo>
                    <a:cubicBezTo>
                      <a:pt x="605" y="391"/>
                      <a:pt x="609" y="391"/>
                      <a:pt x="608" y="388"/>
                    </a:cubicBezTo>
                    <a:cubicBezTo>
                      <a:pt x="606" y="382"/>
                      <a:pt x="613" y="384"/>
                      <a:pt x="615" y="379"/>
                    </a:cubicBezTo>
                    <a:cubicBezTo>
                      <a:pt x="618" y="373"/>
                      <a:pt x="611" y="371"/>
                      <a:pt x="611" y="366"/>
                    </a:cubicBezTo>
                    <a:cubicBezTo>
                      <a:pt x="611" y="363"/>
                      <a:pt x="612" y="360"/>
                      <a:pt x="611" y="358"/>
                    </a:cubicBezTo>
                    <a:cubicBezTo>
                      <a:pt x="611" y="357"/>
                      <a:pt x="608" y="350"/>
                      <a:pt x="611" y="350"/>
                    </a:cubicBezTo>
                    <a:cubicBezTo>
                      <a:pt x="614" y="350"/>
                      <a:pt x="612" y="360"/>
                      <a:pt x="617" y="360"/>
                    </a:cubicBezTo>
                    <a:cubicBezTo>
                      <a:pt x="619" y="360"/>
                      <a:pt x="621" y="351"/>
                      <a:pt x="622" y="350"/>
                    </a:cubicBezTo>
                    <a:cubicBezTo>
                      <a:pt x="624" y="343"/>
                      <a:pt x="629" y="338"/>
                      <a:pt x="631" y="331"/>
                    </a:cubicBezTo>
                    <a:cubicBezTo>
                      <a:pt x="632" y="328"/>
                      <a:pt x="640" y="328"/>
                      <a:pt x="644" y="326"/>
                    </a:cubicBezTo>
                    <a:cubicBezTo>
                      <a:pt x="644" y="325"/>
                      <a:pt x="650" y="324"/>
                      <a:pt x="649" y="323"/>
                    </a:cubicBezTo>
                    <a:cubicBezTo>
                      <a:pt x="648" y="322"/>
                      <a:pt x="645" y="323"/>
                      <a:pt x="644" y="323"/>
                    </a:cubicBezTo>
                    <a:cubicBezTo>
                      <a:pt x="643" y="324"/>
                      <a:pt x="637" y="326"/>
                      <a:pt x="636" y="325"/>
                    </a:cubicBezTo>
                    <a:cubicBezTo>
                      <a:pt x="633" y="323"/>
                      <a:pt x="635" y="321"/>
                      <a:pt x="637" y="320"/>
                    </a:cubicBezTo>
                    <a:cubicBezTo>
                      <a:pt x="641" y="320"/>
                      <a:pt x="645" y="321"/>
                      <a:pt x="649" y="320"/>
                    </a:cubicBezTo>
                    <a:cubicBezTo>
                      <a:pt x="651" y="320"/>
                      <a:pt x="653" y="320"/>
                      <a:pt x="655" y="320"/>
                    </a:cubicBezTo>
                    <a:cubicBezTo>
                      <a:pt x="656" y="319"/>
                      <a:pt x="657" y="317"/>
                      <a:pt x="659" y="317"/>
                    </a:cubicBezTo>
                    <a:cubicBezTo>
                      <a:pt x="662" y="315"/>
                      <a:pt x="672" y="317"/>
                      <a:pt x="668" y="311"/>
                    </a:cubicBezTo>
                    <a:cubicBezTo>
                      <a:pt x="667" y="311"/>
                      <a:pt x="665" y="310"/>
                      <a:pt x="663" y="310"/>
                    </a:cubicBezTo>
                    <a:cubicBezTo>
                      <a:pt x="662" y="310"/>
                      <a:pt x="662" y="310"/>
                      <a:pt x="661" y="309"/>
                    </a:cubicBezTo>
                    <a:cubicBezTo>
                      <a:pt x="660" y="309"/>
                      <a:pt x="659" y="309"/>
                      <a:pt x="659" y="308"/>
                    </a:cubicBezTo>
                    <a:cubicBezTo>
                      <a:pt x="644" y="304"/>
                      <a:pt x="628" y="299"/>
                      <a:pt x="613" y="294"/>
                    </a:cubicBezTo>
                    <a:cubicBezTo>
                      <a:pt x="610" y="303"/>
                      <a:pt x="584" y="292"/>
                      <a:pt x="584" y="303"/>
                    </a:cubicBezTo>
                    <a:cubicBezTo>
                      <a:pt x="585" y="310"/>
                      <a:pt x="577" y="313"/>
                      <a:pt x="572" y="314"/>
                    </a:cubicBezTo>
                    <a:cubicBezTo>
                      <a:pt x="566" y="316"/>
                      <a:pt x="559" y="318"/>
                      <a:pt x="553" y="318"/>
                    </a:cubicBezTo>
                    <a:cubicBezTo>
                      <a:pt x="549" y="318"/>
                      <a:pt x="551" y="314"/>
                      <a:pt x="553" y="313"/>
                    </a:cubicBezTo>
                    <a:cubicBezTo>
                      <a:pt x="557" y="311"/>
                      <a:pt x="559" y="311"/>
                      <a:pt x="562" y="308"/>
                    </a:cubicBezTo>
                    <a:cubicBezTo>
                      <a:pt x="563" y="307"/>
                      <a:pt x="564" y="306"/>
                      <a:pt x="566" y="305"/>
                    </a:cubicBezTo>
                    <a:cubicBezTo>
                      <a:pt x="567" y="305"/>
                      <a:pt x="570" y="306"/>
                      <a:pt x="570" y="306"/>
                    </a:cubicBezTo>
                    <a:cubicBezTo>
                      <a:pt x="573" y="304"/>
                      <a:pt x="577" y="304"/>
                      <a:pt x="579" y="302"/>
                    </a:cubicBezTo>
                    <a:cubicBezTo>
                      <a:pt x="582" y="298"/>
                      <a:pt x="581" y="294"/>
                      <a:pt x="587" y="293"/>
                    </a:cubicBezTo>
                    <a:cubicBezTo>
                      <a:pt x="591" y="292"/>
                      <a:pt x="593" y="291"/>
                      <a:pt x="597" y="289"/>
                    </a:cubicBezTo>
                    <a:cubicBezTo>
                      <a:pt x="597" y="289"/>
                      <a:pt x="597" y="289"/>
                      <a:pt x="598" y="289"/>
                    </a:cubicBezTo>
                    <a:cubicBezTo>
                      <a:pt x="590" y="286"/>
                      <a:pt x="583" y="284"/>
                      <a:pt x="576" y="281"/>
                    </a:cubicBezTo>
                    <a:cubicBezTo>
                      <a:pt x="576" y="281"/>
                      <a:pt x="576" y="282"/>
                      <a:pt x="575" y="283"/>
                    </a:cubicBezTo>
                    <a:cubicBezTo>
                      <a:pt x="573" y="286"/>
                      <a:pt x="567" y="281"/>
                      <a:pt x="565" y="280"/>
                    </a:cubicBezTo>
                    <a:cubicBezTo>
                      <a:pt x="564" y="279"/>
                      <a:pt x="563" y="277"/>
                      <a:pt x="562" y="276"/>
                    </a:cubicBezTo>
                    <a:cubicBezTo>
                      <a:pt x="560" y="274"/>
                      <a:pt x="560" y="282"/>
                      <a:pt x="559" y="283"/>
                    </a:cubicBezTo>
                    <a:cubicBezTo>
                      <a:pt x="559" y="285"/>
                      <a:pt x="561" y="302"/>
                      <a:pt x="558" y="300"/>
                    </a:cubicBezTo>
                    <a:cubicBezTo>
                      <a:pt x="555" y="300"/>
                      <a:pt x="555" y="296"/>
                      <a:pt x="553" y="294"/>
                    </a:cubicBezTo>
                    <a:cubicBezTo>
                      <a:pt x="552" y="291"/>
                      <a:pt x="549" y="293"/>
                      <a:pt x="547" y="291"/>
                    </a:cubicBezTo>
                    <a:cubicBezTo>
                      <a:pt x="544" y="288"/>
                      <a:pt x="547" y="283"/>
                      <a:pt x="547" y="279"/>
                    </a:cubicBezTo>
                    <a:cubicBezTo>
                      <a:pt x="547" y="276"/>
                      <a:pt x="544" y="276"/>
                      <a:pt x="542" y="274"/>
                    </a:cubicBezTo>
                    <a:cubicBezTo>
                      <a:pt x="539" y="272"/>
                      <a:pt x="538" y="267"/>
                      <a:pt x="535" y="266"/>
                    </a:cubicBezTo>
                    <a:cubicBezTo>
                      <a:pt x="529" y="264"/>
                      <a:pt x="527" y="274"/>
                      <a:pt x="525" y="277"/>
                    </a:cubicBezTo>
                    <a:cubicBezTo>
                      <a:pt x="523" y="278"/>
                      <a:pt x="520" y="277"/>
                      <a:pt x="518" y="278"/>
                    </a:cubicBezTo>
                    <a:cubicBezTo>
                      <a:pt x="515" y="280"/>
                      <a:pt x="515" y="286"/>
                      <a:pt x="514" y="289"/>
                    </a:cubicBezTo>
                    <a:cubicBezTo>
                      <a:pt x="514" y="292"/>
                      <a:pt x="513" y="296"/>
                      <a:pt x="514" y="300"/>
                    </a:cubicBezTo>
                    <a:cubicBezTo>
                      <a:pt x="515" y="303"/>
                      <a:pt x="516" y="306"/>
                      <a:pt x="515" y="309"/>
                    </a:cubicBezTo>
                    <a:cubicBezTo>
                      <a:pt x="515" y="311"/>
                      <a:pt x="512" y="312"/>
                      <a:pt x="511" y="313"/>
                    </a:cubicBezTo>
                    <a:cubicBezTo>
                      <a:pt x="510" y="315"/>
                      <a:pt x="509" y="318"/>
                      <a:pt x="508" y="319"/>
                    </a:cubicBezTo>
                    <a:cubicBezTo>
                      <a:pt x="504" y="322"/>
                      <a:pt x="503" y="308"/>
                      <a:pt x="502" y="307"/>
                    </a:cubicBezTo>
                    <a:cubicBezTo>
                      <a:pt x="500" y="301"/>
                      <a:pt x="501" y="293"/>
                      <a:pt x="505" y="287"/>
                    </a:cubicBezTo>
                    <a:cubicBezTo>
                      <a:pt x="506" y="285"/>
                      <a:pt x="508" y="284"/>
                      <a:pt x="508" y="281"/>
                    </a:cubicBezTo>
                    <a:cubicBezTo>
                      <a:pt x="509" y="278"/>
                      <a:pt x="508" y="275"/>
                      <a:pt x="509" y="273"/>
                    </a:cubicBezTo>
                    <a:cubicBezTo>
                      <a:pt x="510" y="271"/>
                      <a:pt x="520" y="263"/>
                      <a:pt x="521" y="265"/>
                    </a:cubicBezTo>
                    <a:cubicBezTo>
                      <a:pt x="522" y="263"/>
                      <a:pt x="526" y="264"/>
                      <a:pt x="527" y="264"/>
                    </a:cubicBezTo>
                    <a:cubicBezTo>
                      <a:pt x="529" y="264"/>
                      <a:pt x="531" y="264"/>
                      <a:pt x="532" y="264"/>
                    </a:cubicBezTo>
                    <a:cubicBezTo>
                      <a:pt x="526" y="261"/>
                      <a:pt x="519" y="258"/>
                      <a:pt x="512" y="255"/>
                    </a:cubicBezTo>
                    <a:cubicBezTo>
                      <a:pt x="511" y="255"/>
                      <a:pt x="510" y="255"/>
                      <a:pt x="509" y="255"/>
                    </a:cubicBezTo>
                    <a:cubicBezTo>
                      <a:pt x="507" y="255"/>
                      <a:pt x="506" y="253"/>
                      <a:pt x="504" y="252"/>
                    </a:cubicBezTo>
                    <a:cubicBezTo>
                      <a:pt x="503" y="251"/>
                      <a:pt x="502" y="251"/>
                      <a:pt x="502" y="250"/>
                    </a:cubicBezTo>
                    <a:cubicBezTo>
                      <a:pt x="499" y="249"/>
                      <a:pt x="496" y="248"/>
                      <a:pt x="494" y="247"/>
                    </a:cubicBezTo>
                    <a:cubicBezTo>
                      <a:pt x="492" y="248"/>
                      <a:pt x="491" y="249"/>
                      <a:pt x="490" y="249"/>
                    </a:cubicBezTo>
                    <a:cubicBezTo>
                      <a:pt x="487" y="251"/>
                      <a:pt x="482" y="254"/>
                      <a:pt x="478" y="254"/>
                    </a:cubicBezTo>
                    <a:cubicBezTo>
                      <a:pt x="477" y="254"/>
                      <a:pt x="477" y="252"/>
                      <a:pt x="475" y="252"/>
                    </a:cubicBezTo>
                    <a:cubicBezTo>
                      <a:pt x="473" y="252"/>
                      <a:pt x="472" y="253"/>
                      <a:pt x="470" y="253"/>
                    </a:cubicBezTo>
                    <a:cubicBezTo>
                      <a:pt x="470" y="253"/>
                      <a:pt x="462" y="254"/>
                      <a:pt x="463" y="252"/>
                    </a:cubicBezTo>
                    <a:cubicBezTo>
                      <a:pt x="464" y="249"/>
                      <a:pt x="469" y="249"/>
                      <a:pt x="471" y="247"/>
                    </a:cubicBezTo>
                    <a:cubicBezTo>
                      <a:pt x="473" y="246"/>
                      <a:pt x="474" y="244"/>
                      <a:pt x="476" y="243"/>
                    </a:cubicBezTo>
                    <a:cubicBezTo>
                      <a:pt x="478" y="242"/>
                      <a:pt x="480" y="242"/>
                      <a:pt x="481" y="241"/>
                    </a:cubicBezTo>
                    <a:cubicBezTo>
                      <a:pt x="458" y="230"/>
                      <a:pt x="435" y="219"/>
                      <a:pt x="413" y="207"/>
                    </a:cubicBezTo>
                    <a:cubicBezTo>
                      <a:pt x="326" y="160"/>
                      <a:pt x="251" y="106"/>
                      <a:pt x="189" y="67"/>
                    </a:cubicBezTo>
                    <a:cubicBezTo>
                      <a:pt x="128" y="28"/>
                      <a:pt x="79" y="3"/>
                      <a:pt x="32" y="0"/>
                    </a:cubicBezTo>
                    <a:cubicBezTo>
                      <a:pt x="29" y="0"/>
                      <a:pt x="27" y="0"/>
                      <a:pt x="25" y="0"/>
                    </a:cubicBezTo>
                    <a:cubicBezTo>
                      <a:pt x="25" y="3"/>
                      <a:pt x="23" y="7"/>
                      <a:pt x="23" y="8"/>
                    </a:cubicBezTo>
                    <a:cubicBezTo>
                      <a:pt x="23" y="10"/>
                      <a:pt x="23" y="12"/>
                      <a:pt x="23" y="14"/>
                    </a:cubicBezTo>
                    <a:cubicBezTo>
                      <a:pt x="23" y="16"/>
                      <a:pt x="21" y="21"/>
                      <a:pt x="20" y="22"/>
                    </a:cubicBezTo>
                    <a:cubicBezTo>
                      <a:pt x="19" y="23"/>
                      <a:pt x="17" y="22"/>
                      <a:pt x="16" y="22"/>
                    </a:cubicBezTo>
                    <a:cubicBezTo>
                      <a:pt x="15" y="22"/>
                      <a:pt x="14" y="26"/>
                      <a:pt x="12" y="27"/>
                    </a:cubicBezTo>
                    <a:cubicBezTo>
                      <a:pt x="10" y="30"/>
                      <a:pt x="11" y="21"/>
                      <a:pt x="8" y="26"/>
                    </a:cubicBezTo>
                    <a:cubicBezTo>
                      <a:pt x="7" y="28"/>
                      <a:pt x="7" y="30"/>
                      <a:pt x="7" y="32"/>
                    </a:cubicBezTo>
                    <a:cubicBezTo>
                      <a:pt x="7" y="34"/>
                      <a:pt x="7" y="36"/>
                      <a:pt x="5" y="37"/>
                    </a:cubicBezTo>
                    <a:cubicBezTo>
                      <a:pt x="4" y="37"/>
                      <a:pt x="4" y="39"/>
                      <a:pt x="4" y="40"/>
                    </a:cubicBezTo>
                    <a:cubicBezTo>
                      <a:pt x="3" y="43"/>
                      <a:pt x="1" y="46"/>
                      <a:pt x="0" y="48"/>
                    </a:cubicBezTo>
                    <a:cubicBezTo>
                      <a:pt x="1" y="47"/>
                      <a:pt x="1" y="54"/>
                      <a:pt x="1" y="55"/>
                    </a:cubicBezTo>
                    <a:cubicBezTo>
                      <a:pt x="2" y="57"/>
                      <a:pt x="2" y="56"/>
                      <a:pt x="3" y="57"/>
                    </a:cubicBezTo>
                    <a:cubicBezTo>
                      <a:pt x="4" y="58"/>
                      <a:pt x="5" y="60"/>
                      <a:pt x="6" y="60"/>
                    </a:cubicBezTo>
                    <a:cubicBezTo>
                      <a:pt x="6" y="60"/>
                      <a:pt x="12" y="59"/>
                      <a:pt x="9" y="62"/>
                    </a:cubicBezTo>
                    <a:cubicBezTo>
                      <a:pt x="7" y="63"/>
                      <a:pt x="5" y="63"/>
                      <a:pt x="3" y="62"/>
                    </a:cubicBezTo>
                    <a:cubicBezTo>
                      <a:pt x="0" y="61"/>
                      <a:pt x="3" y="65"/>
                      <a:pt x="4" y="66"/>
                    </a:cubicBezTo>
                    <a:cubicBezTo>
                      <a:pt x="5" y="67"/>
                      <a:pt x="6" y="69"/>
                      <a:pt x="7" y="70"/>
                    </a:cubicBezTo>
                    <a:cubicBezTo>
                      <a:pt x="8" y="72"/>
                      <a:pt x="9" y="73"/>
                      <a:pt x="10" y="73"/>
                    </a:cubicBezTo>
                    <a:cubicBezTo>
                      <a:pt x="11" y="73"/>
                      <a:pt x="11" y="70"/>
                      <a:pt x="12" y="69"/>
                    </a:cubicBezTo>
                    <a:cubicBezTo>
                      <a:pt x="13" y="67"/>
                      <a:pt x="14" y="70"/>
                      <a:pt x="14" y="72"/>
                    </a:cubicBezTo>
                    <a:cubicBezTo>
                      <a:pt x="15" y="74"/>
                      <a:pt x="15" y="75"/>
                      <a:pt x="14" y="78"/>
                    </a:cubicBezTo>
                    <a:cubicBezTo>
                      <a:pt x="13" y="81"/>
                      <a:pt x="15" y="82"/>
                      <a:pt x="14" y="85"/>
                    </a:cubicBezTo>
                    <a:cubicBezTo>
                      <a:pt x="14" y="86"/>
                      <a:pt x="13" y="89"/>
                      <a:pt x="15" y="88"/>
                    </a:cubicBezTo>
                    <a:cubicBezTo>
                      <a:pt x="15" y="88"/>
                      <a:pt x="16" y="87"/>
                      <a:pt x="17" y="85"/>
                    </a:cubicBezTo>
                    <a:cubicBezTo>
                      <a:pt x="19" y="80"/>
                      <a:pt x="22" y="84"/>
                      <a:pt x="23" y="87"/>
                    </a:cubicBezTo>
                    <a:cubicBezTo>
                      <a:pt x="23" y="88"/>
                      <a:pt x="25" y="91"/>
                      <a:pt x="25" y="89"/>
                    </a:cubicBezTo>
                    <a:cubicBezTo>
                      <a:pt x="26" y="88"/>
                      <a:pt x="25" y="86"/>
                      <a:pt x="26" y="85"/>
                    </a:cubicBezTo>
                    <a:cubicBezTo>
                      <a:pt x="26" y="83"/>
                      <a:pt x="28" y="82"/>
                      <a:pt x="28" y="81"/>
                    </a:cubicBezTo>
                    <a:cubicBezTo>
                      <a:pt x="29" y="80"/>
                      <a:pt x="29" y="84"/>
                      <a:pt x="29" y="84"/>
                    </a:cubicBezTo>
                    <a:cubicBezTo>
                      <a:pt x="30" y="87"/>
                      <a:pt x="31" y="84"/>
                      <a:pt x="32" y="82"/>
                    </a:cubicBezTo>
                    <a:cubicBezTo>
                      <a:pt x="32" y="82"/>
                      <a:pt x="33" y="81"/>
                      <a:pt x="34" y="82"/>
                    </a:cubicBezTo>
                    <a:cubicBezTo>
                      <a:pt x="34" y="83"/>
                      <a:pt x="33" y="86"/>
                      <a:pt x="33" y="87"/>
                    </a:cubicBezTo>
                    <a:cubicBezTo>
                      <a:pt x="32" y="90"/>
                      <a:pt x="31" y="92"/>
                      <a:pt x="31" y="96"/>
                    </a:cubicBezTo>
                    <a:cubicBezTo>
                      <a:pt x="31" y="97"/>
                      <a:pt x="30" y="99"/>
                      <a:pt x="30" y="101"/>
                    </a:cubicBezTo>
                    <a:cubicBezTo>
                      <a:pt x="29" y="102"/>
                      <a:pt x="27" y="102"/>
                      <a:pt x="27" y="104"/>
                    </a:cubicBezTo>
                    <a:cubicBezTo>
                      <a:pt x="26" y="106"/>
                      <a:pt x="27" y="108"/>
                      <a:pt x="25" y="109"/>
                    </a:cubicBezTo>
                    <a:cubicBezTo>
                      <a:pt x="24" y="111"/>
                      <a:pt x="24" y="111"/>
                      <a:pt x="23" y="113"/>
                    </a:cubicBezTo>
                    <a:cubicBezTo>
                      <a:pt x="22" y="115"/>
                      <a:pt x="21" y="114"/>
                      <a:pt x="20" y="115"/>
                    </a:cubicBezTo>
                    <a:cubicBezTo>
                      <a:pt x="19" y="116"/>
                      <a:pt x="19" y="118"/>
                      <a:pt x="19" y="120"/>
                    </a:cubicBezTo>
                    <a:cubicBezTo>
                      <a:pt x="19" y="124"/>
                      <a:pt x="21" y="125"/>
                      <a:pt x="23" y="123"/>
                    </a:cubicBezTo>
                    <a:cubicBezTo>
                      <a:pt x="25" y="122"/>
                      <a:pt x="27" y="119"/>
                      <a:pt x="28" y="115"/>
                    </a:cubicBezTo>
                    <a:cubicBezTo>
                      <a:pt x="29" y="113"/>
                      <a:pt x="30" y="113"/>
                      <a:pt x="32" y="112"/>
                    </a:cubicBezTo>
                    <a:cubicBezTo>
                      <a:pt x="32" y="111"/>
                      <a:pt x="32" y="110"/>
                      <a:pt x="33" y="108"/>
                    </a:cubicBezTo>
                    <a:cubicBezTo>
                      <a:pt x="35" y="104"/>
                      <a:pt x="37" y="99"/>
                      <a:pt x="40" y="97"/>
                    </a:cubicBezTo>
                    <a:cubicBezTo>
                      <a:pt x="42" y="95"/>
                      <a:pt x="46" y="94"/>
                      <a:pt x="47" y="89"/>
                    </a:cubicBezTo>
                    <a:cubicBezTo>
                      <a:pt x="50" y="84"/>
                      <a:pt x="48" y="83"/>
                      <a:pt x="46" y="81"/>
                    </a:cubicBezTo>
                    <a:cubicBezTo>
                      <a:pt x="45" y="81"/>
                      <a:pt x="44" y="78"/>
                      <a:pt x="45" y="77"/>
                    </a:cubicBezTo>
                    <a:cubicBezTo>
                      <a:pt x="46" y="77"/>
                      <a:pt x="47" y="78"/>
                      <a:pt x="48" y="78"/>
                    </a:cubicBezTo>
                    <a:cubicBezTo>
                      <a:pt x="49" y="78"/>
                      <a:pt x="50" y="77"/>
                      <a:pt x="50" y="75"/>
                    </a:cubicBezTo>
                    <a:cubicBezTo>
                      <a:pt x="50" y="73"/>
                      <a:pt x="48" y="73"/>
                      <a:pt x="50" y="69"/>
                    </a:cubicBezTo>
                    <a:cubicBezTo>
                      <a:pt x="51" y="67"/>
                      <a:pt x="53" y="68"/>
                      <a:pt x="54" y="66"/>
                    </a:cubicBezTo>
                    <a:cubicBezTo>
                      <a:pt x="55" y="64"/>
                      <a:pt x="55" y="62"/>
                      <a:pt x="55" y="59"/>
                    </a:cubicBezTo>
                    <a:cubicBezTo>
                      <a:pt x="55" y="57"/>
                      <a:pt x="55" y="56"/>
                      <a:pt x="57" y="55"/>
                    </a:cubicBezTo>
                    <a:cubicBezTo>
                      <a:pt x="58" y="53"/>
                      <a:pt x="59" y="51"/>
                      <a:pt x="60" y="49"/>
                    </a:cubicBezTo>
                    <a:cubicBezTo>
                      <a:pt x="61" y="46"/>
                      <a:pt x="67" y="41"/>
                      <a:pt x="66" y="47"/>
                    </a:cubicBezTo>
                    <a:cubicBezTo>
                      <a:pt x="66" y="49"/>
                      <a:pt x="65" y="50"/>
                      <a:pt x="64" y="51"/>
                    </a:cubicBezTo>
                    <a:cubicBezTo>
                      <a:pt x="62" y="51"/>
                      <a:pt x="61" y="51"/>
                      <a:pt x="61" y="54"/>
                    </a:cubicBezTo>
                    <a:cubicBezTo>
                      <a:pt x="60" y="57"/>
                      <a:pt x="59" y="59"/>
                      <a:pt x="58" y="61"/>
                    </a:cubicBezTo>
                    <a:cubicBezTo>
                      <a:pt x="57" y="64"/>
                      <a:pt x="59" y="64"/>
                      <a:pt x="59" y="66"/>
                    </a:cubicBezTo>
                    <a:cubicBezTo>
                      <a:pt x="59" y="67"/>
                      <a:pt x="58" y="75"/>
                      <a:pt x="59" y="74"/>
                    </a:cubicBezTo>
                    <a:cubicBezTo>
                      <a:pt x="61" y="74"/>
                      <a:pt x="62" y="72"/>
                      <a:pt x="64" y="71"/>
                    </a:cubicBezTo>
                    <a:cubicBezTo>
                      <a:pt x="65" y="70"/>
                      <a:pt x="67" y="69"/>
                      <a:pt x="68" y="67"/>
                    </a:cubicBezTo>
                    <a:cubicBezTo>
                      <a:pt x="69" y="66"/>
                      <a:pt x="70" y="64"/>
                      <a:pt x="72" y="63"/>
                    </a:cubicBezTo>
                    <a:cubicBezTo>
                      <a:pt x="73" y="63"/>
                      <a:pt x="75" y="62"/>
                      <a:pt x="75" y="60"/>
                    </a:cubicBezTo>
                    <a:cubicBezTo>
                      <a:pt x="77" y="57"/>
                      <a:pt x="72" y="56"/>
                      <a:pt x="74" y="52"/>
                    </a:cubicBezTo>
                    <a:cubicBezTo>
                      <a:pt x="75" y="49"/>
                      <a:pt x="80" y="49"/>
                      <a:pt x="82" y="50"/>
                    </a:cubicBezTo>
                    <a:cubicBezTo>
                      <a:pt x="83" y="51"/>
                      <a:pt x="83" y="54"/>
                      <a:pt x="84" y="54"/>
                    </a:cubicBezTo>
                    <a:cubicBezTo>
                      <a:pt x="85" y="55"/>
                      <a:pt x="86" y="54"/>
                      <a:pt x="87" y="54"/>
                    </a:cubicBezTo>
                    <a:cubicBezTo>
                      <a:pt x="90" y="55"/>
                      <a:pt x="90" y="64"/>
                      <a:pt x="93" y="61"/>
                    </a:cubicBezTo>
                    <a:cubicBezTo>
                      <a:pt x="96" y="58"/>
                      <a:pt x="101" y="59"/>
                      <a:pt x="104" y="61"/>
                    </a:cubicBezTo>
                    <a:cubicBezTo>
                      <a:pt x="106" y="62"/>
                      <a:pt x="110" y="69"/>
                      <a:pt x="112" y="62"/>
                    </a:cubicBezTo>
                    <a:cubicBezTo>
                      <a:pt x="113" y="59"/>
                      <a:pt x="114" y="52"/>
                      <a:pt x="117" y="52"/>
                    </a:cubicBezTo>
                    <a:cubicBezTo>
                      <a:pt x="118" y="51"/>
                      <a:pt x="118" y="54"/>
                      <a:pt x="118" y="55"/>
                    </a:cubicBezTo>
                    <a:cubicBezTo>
                      <a:pt x="119" y="57"/>
                      <a:pt x="118" y="59"/>
                      <a:pt x="119" y="59"/>
                    </a:cubicBezTo>
                    <a:cubicBezTo>
                      <a:pt x="122" y="61"/>
                      <a:pt x="122" y="67"/>
                      <a:pt x="125" y="70"/>
                    </a:cubicBezTo>
                    <a:cubicBezTo>
                      <a:pt x="126" y="71"/>
                      <a:pt x="128" y="71"/>
                      <a:pt x="128" y="73"/>
                    </a:cubicBezTo>
                    <a:cubicBezTo>
                      <a:pt x="128" y="76"/>
                      <a:pt x="128" y="78"/>
                      <a:pt x="130" y="80"/>
                    </a:cubicBezTo>
                    <a:cubicBezTo>
                      <a:pt x="131" y="82"/>
                      <a:pt x="132" y="81"/>
                      <a:pt x="134" y="79"/>
                    </a:cubicBezTo>
                    <a:cubicBezTo>
                      <a:pt x="134" y="79"/>
                      <a:pt x="134" y="81"/>
                      <a:pt x="135" y="81"/>
                    </a:cubicBezTo>
                    <a:cubicBezTo>
                      <a:pt x="136" y="81"/>
                      <a:pt x="137" y="81"/>
                      <a:pt x="137" y="81"/>
                    </a:cubicBezTo>
                    <a:cubicBezTo>
                      <a:pt x="138" y="81"/>
                      <a:pt x="140" y="79"/>
                      <a:pt x="141" y="80"/>
                    </a:cubicBezTo>
                    <a:cubicBezTo>
                      <a:pt x="142" y="82"/>
                      <a:pt x="141" y="83"/>
                      <a:pt x="141" y="84"/>
                    </a:cubicBezTo>
                    <a:cubicBezTo>
                      <a:pt x="142" y="86"/>
                      <a:pt x="143" y="86"/>
                      <a:pt x="144" y="88"/>
                    </a:cubicBezTo>
                    <a:cubicBezTo>
                      <a:pt x="145" y="90"/>
                      <a:pt x="146" y="93"/>
                      <a:pt x="146" y="95"/>
                    </a:cubicBezTo>
                    <a:cubicBezTo>
                      <a:pt x="147" y="98"/>
                      <a:pt x="145" y="99"/>
                      <a:pt x="144" y="101"/>
                    </a:cubicBezTo>
                    <a:cubicBezTo>
                      <a:pt x="144" y="103"/>
                      <a:pt x="144" y="110"/>
                      <a:pt x="146" y="111"/>
                    </a:cubicBezTo>
                    <a:cubicBezTo>
                      <a:pt x="147" y="112"/>
                      <a:pt x="149" y="106"/>
                      <a:pt x="149" y="105"/>
                    </a:cubicBezTo>
                    <a:cubicBezTo>
                      <a:pt x="150" y="101"/>
                      <a:pt x="152" y="105"/>
                      <a:pt x="153" y="107"/>
                    </a:cubicBezTo>
                    <a:cubicBezTo>
                      <a:pt x="154" y="107"/>
                      <a:pt x="155" y="108"/>
                      <a:pt x="155" y="109"/>
                    </a:cubicBezTo>
                    <a:cubicBezTo>
                      <a:pt x="156" y="110"/>
                      <a:pt x="155" y="112"/>
                      <a:pt x="156" y="114"/>
                    </a:cubicBezTo>
                    <a:cubicBezTo>
                      <a:pt x="156" y="115"/>
                      <a:pt x="157" y="116"/>
                      <a:pt x="158" y="118"/>
                    </a:cubicBezTo>
                    <a:cubicBezTo>
                      <a:pt x="159" y="120"/>
                      <a:pt x="160" y="123"/>
                      <a:pt x="161" y="125"/>
                    </a:cubicBezTo>
                    <a:cubicBezTo>
                      <a:pt x="162" y="127"/>
                      <a:pt x="163" y="129"/>
                      <a:pt x="162" y="130"/>
                    </a:cubicBezTo>
                    <a:cubicBezTo>
                      <a:pt x="161" y="132"/>
                      <a:pt x="159" y="134"/>
                      <a:pt x="159" y="136"/>
                    </a:cubicBezTo>
                    <a:cubicBezTo>
                      <a:pt x="160" y="139"/>
                      <a:pt x="162" y="139"/>
                      <a:pt x="163" y="142"/>
                    </a:cubicBezTo>
                    <a:cubicBezTo>
                      <a:pt x="163" y="145"/>
                      <a:pt x="162" y="155"/>
                      <a:pt x="165" y="148"/>
                    </a:cubicBezTo>
                    <a:cubicBezTo>
                      <a:pt x="166" y="150"/>
                      <a:pt x="169" y="149"/>
                      <a:pt x="170" y="149"/>
                    </a:cubicBezTo>
                    <a:cubicBezTo>
                      <a:pt x="172" y="149"/>
                      <a:pt x="172" y="145"/>
                      <a:pt x="173" y="144"/>
                    </a:cubicBezTo>
                    <a:cubicBezTo>
                      <a:pt x="174" y="144"/>
                      <a:pt x="174" y="155"/>
                      <a:pt x="174" y="156"/>
                    </a:cubicBezTo>
                    <a:cubicBezTo>
                      <a:pt x="175" y="159"/>
                      <a:pt x="176" y="160"/>
                      <a:pt x="177" y="163"/>
                    </a:cubicBezTo>
                    <a:cubicBezTo>
                      <a:pt x="178" y="164"/>
                      <a:pt x="182" y="166"/>
                      <a:pt x="180" y="168"/>
                    </a:cubicBezTo>
                    <a:cubicBezTo>
                      <a:pt x="180" y="169"/>
                      <a:pt x="179" y="169"/>
                      <a:pt x="179" y="170"/>
                    </a:cubicBezTo>
                    <a:cubicBezTo>
                      <a:pt x="179" y="171"/>
                      <a:pt x="179" y="173"/>
                      <a:pt x="179" y="174"/>
                    </a:cubicBezTo>
                    <a:cubicBezTo>
                      <a:pt x="180" y="177"/>
                      <a:pt x="181" y="179"/>
                      <a:pt x="180" y="182"/>
                    </a:cubicBezTo>
                    <a:cubicBezTo>
                      <a:pt x="178" y="188"/>
                      <a:pt x="179" y="195"/>
                      <a:pt x="184" y="199"/>
                    </a:cubicBezTo>
                    <a:cubicBezTo>
                      <a:pt x="187" y="202"/>
                      <a:pt x="191" y="206"/>
                      <a:pt x="194" y="211"/>
                    </a:cubicBezTo>
                    <a:cubicBezTo>
                      <a:pt x="197" y="218"/>
                      <a:pt x="201" y="212"/>
                      <a:pt x="205" y="212"/>
                    </a:cubicBezTo>
                    <a:cubicBezTo>
                      <a:pt x="207" y="212"/>
                      <a:pt x="213" y="211"/>
                      <a:pt x="214" y="214"/>
                    </a:cubicBezTo>
                    <a:cubicBezTo>
                      <a:pt x="216" y="219"/>
                      <a:pt x="215" y="223"/>
                      <a:pt x="211" y="222"/>
                    </a:cubicBezTo>
                    <a:cubicBezTo>
                      <a:pt x="208" y="221"/>
                      <a:pt x="205" y="217"/>
                      <a:pt x="202" y="217"/>
                    </a:cubicBezTo>
                    <a:cubicBezTo>
                      <a:pt x="199" y="217"/>
                      <a:pt x="202" y="227"/>
                      <a:pt x="203" y="229"/>
                    </a:cubicBezTo>
                    <a:cubicBezTo>
                      <a:pt x="204" y="231"/>
                      <a:pt x="205" y="232"/>
                      <a:pt x="206" y="235"/>
                    </a:cubicBezTo>
                    <a:cubicBezTo>
                      <a:pt x="206" y="238"/>
                      <a:pt x="206" y="242"/>
                      <a:pt x="206" y="245"/>
                    </a:cubicBezTo>
                    <a:cubicBezTo>
                      <a:pt x="207" y="253"/>
                      <a:pt x="208" y="262"/>
                      <a:pt x="207" y="270"/>
                    </a:cubicBezTo>
                    <a:cubicBezTo>
                      <a:pt x="207" y="273"/>
                      <a:pt x="205" y="276"/>
                      <a:pt x="206" y="280"/>
                    </a:cubicBezTo>
                    <a:cubicBezTo>
                      <a:pt x="207" y="283"/>
                      <a:pt x="208" y="286"/>
                      <a:pt x="209" y="289"/>
                    </a:cubicBezTo>
                    <a:cubicBezTo>
                      <a:pt x="209" y="292"/>
                      <a:pt x="210" y="295"/>
                      <a:pt x="210" y="298"/>
                    </a:cubicBezTo>
                    <a:cubicBezTo>
                      <a:pt x="210" y="301"/>
                      <a:pt x="209" y="304"/>
                      <a:pt x="210" y="308"/>
                    </a:cubicBezTo>
                    <a:cubicBezTo>
                      <a:pt x="210" y="311"/>
                      <a:pt x="212" y="313"/>
                      <a:pt x="213" y="315"/>
                    </a:cubicBezTo>
                    <a:cubicBezTo>
                      <a:pt x="214" y="318"/>
                      <a:pt x="215" y="321"/>
                      <a:pt x="216" y="323"/>
                    </a:cubicBezTo>
                    <a:cubicBezTo>
                      <a:pt x="218" y="326"/>
                      <a:pt x="220" y="327"/>
                      <a:pt x="221" y="330"/>
                    </a:cubicBezTo>
                    <a:cubicBezTo>
                      <a:pt x="222" y="333"/>
                      <a:pt x="224" y="336"/>
                      <a:pt x="225" y="339"/>
                    </a:cubicBezTo>
                    <a:cubicBezTo>
                      <a:pt x="229" y="351"/>
                      <a:pt x="237" y="365"/>
                      <a:pt x="248" y="371"/>
                    </a:cubicBezTo>
                    <a:cubicBezTo>
                      <a:pt x="252" y="374"/>
                      <a:pt x="257" y="376"/>
                      <a:pt x="260" y="381"/>
                    </a:cubicBezTo>
                    <a:cubicBezTo>
                      <a:pt x="263" y="387"/>
                      <a:pt x="268" y="393"/>
                      <a:pt x="272" y="399"/>
                    </a:cubicBezTo>
                    <a:cubicBezTo>
                      <a:pt x="275" y="404"/>
                      <a:pt x="280" y="408"/>
                      <a:pt x="282" y="413"/>
                    </a:cubicBezTo>
                    <a:cubicBezTo>
                      <a:pt x="283" y="415"/>
                      <a:pt x="284" y="418"/>
                      <a:pt x="286" y="419"/>
                    </a:cubicBezTo>
                    <a:cubicBezTo>
                      <a:pt x="288" y="421"/>
                      <a:pt x="291" y="424"/>
                      <a:pt x="294" y="426"/>
                    </a:cubicBezTo>
                    <a:cubicBezTo>
                      <a:pt x="298" y="430"/>
                      <a:pt x="293" y="434"/>
                      <a:pt x="296" y="438"/>
                    </a:cubicBezTo>
                    <a:cubicBezTo>
                      <a:pt x="298" y="442"/>
                      <a:pt x="304" y="442"/>
                      <a:pt x="307" y="445"/>
                    </a:cubicBezTo>
                    <a:cubicBezTo>
                      <a:pt x="313" y="448"/>
                      <a:pt x="311" y="452"/>
                      <a:pt x="312" y="457"/>
                    </a:cubicBezTo>
                    <a:cubicBezTo>
                      <a:pt x="313" y="459"/>
                      <a:pt x="314" y="460"/>
                      <a:pt x="316" y="460"/>
                    </a:cubicBezTo>
                    <a:cubicBezTo>
                      <a:pt x="319" y="460"/>
                      <a:pt x="321" y="463"/>
                      <a:pt x="323" y="465"/>
                    </a:cubicBezTo>
                    <a:cubicBezTo>
                      <a:pt x="324" y="467"/>
                      <a:pt x="327" y="468"/>
                      <a:pt x="329" y="470"/>
                    </a:cubicBezTo>
                    <a:cubicBezTo>
                      <a:pt x="330" y="471"/>
                      <a:pt x="331" y="474"/>
                      <a:pt x="334" y="475"/>
                    </a:cubicBezTo>
                    <a:cubicBezTo>
                      <a:pt x="335" y="475"/>
                      <a:pt x="337" y="476"/>
                      <a:pt x="337" y="474"/>
                    </a:cubicBezTo>
                    <a:cubicBezTo>
                      <a:pt x="336" y="472"/>
                      <a:pt x="334" y="469"/>
                      <a:pt x="332" y="467"/>
                    </a:cubicBezTo>
                    <a:cubicBezTo>
                      <a:pt x="331" y="465"/>
                      <a:pt x="328" y="465"/>
                      <a:pt x="327" y="463"/>
                    </a:cubicBezTo>
                    <a:cubicBezTo>
                      <a:pt x="326" y="461"/>
                      <a:pt x="325" y="458"/>
                      <a:pt x="323" y="456"/>
                    </a:cubicBezTo>
                    <a:cubicBezTo>
                      <a:pt x="321" y="454"/>
                      <a:pt x="321" y="453"/>
                      <a:pt x="319" y="450"/>
                    </a:cubicBezTo>
                    <a:cubicBezTo>
                      <a:pt x="317" y="448"/>
                      <a:pt x="315" y="446"/>
                      <a:pt x="313" y="443"/>
                    </a:cubicBezTo>
                    <a:cubicBezTo>
                      <a:pt x="311" y="440"/>
                      <a:pt x="309" y="437"/>
                      <a:pt x="307" y="435"/>
                    </a:cubicBezTo>
                    <a:cubicBezTo>
                      <a:pt x="305" y="433"/>
                      <a:pt x="303" y="431"/>
                      <a:pt x="302" y="429"/>
                    </a:cubicBezTo>
                    <a:cubicBezTo>
                      <a:pt x="302" y="424"/>
                      <a:pt x="297" y="421"/>
                      <a:pt x="292" y="418"/>
                    </a:cubicBezTo>
                    <a:cubicBezTo>
                      <a:pt x="289" y="416"/>
                      <a:pt x="289" y="414"/>
                      <a:pt x="289" y="412"/>
                    </a:cubicBezTo>
                    <a:cubicBezTo>
                      <a:pt x="290" y="409"/>
                      <a:pt x="289" y="406"/>
                      <a:pt x="288" y="402"/>
                    </a:cubicBezTo>
                    <a:cubicBezTo>
                      <a:pt x="288" y="397"/>
                      <a:pt x="293" y="402"/>
                      <a:pt x="295" y="405"/>
                    </a:cubicBezTo>
                    <a:cubicBezTo>
                      <a:pt x="299" y="409"/>
                      <a:pt x="302" y="414"/>
                      <a:pt x="304" y="419"/>
                    </a:cubicBezTo>
                    <a:cubicBezTo>
                      <a:pt x="305" y="422"/>
                      <a:pt x="306" y="424"/>
                      <a:pt x="308" y="426"/>
                    </a:cubicBezTo>
                    <a:cubicBezTo>
                      <a:pt x="311" y="428"/>
                      <a:pt x="313" y="430"/>
                      <a:pt x="316" y="433"/>
                    </a:cubicBezTo>
                    <a:cubicBezTo>
                      <a:pt x="320" y="437"/>
                      <a:pt x="326" y="440"/>
                      <a:pt x="329" y="445"/>
                    </a:cubicBezTo>
                    <a:cubicBezTo>
                      <a:pt x="331" y="448"/>
                      <a:pt x="332" y="454"/>
                      <a:pt x="337" y="456"/>
                    </a:cubicBezTo>
                    <a:cubicBezTo>
                      <a:pt x="340" y="458"/>
                      <a:pt x="343" y="462"/>
                      <a:pt x="346" y="465"/>
                    </a:cubicBezTo>
                    <a:cubicBezTo>
                      <a:pt x="349" y="467"/>
                      <a:pt x="351" y="469"/>
                      <a:pt x="354" y="471"/>
                    </a:cubicBezTo>
                    <a:cubicBezTo>
                      <a:pt x="356" y="473"/>
                      <a:pt x="358" y="475"/>
                      <a:pt x="360" y="478"/>
                    </a:cubicBezTo>
                    <a:cubicBezTo>
                      <a:pt x="364" y="481"/>
                      <a:pt x="368" y="486"/>
                      <a:pt x="369" y="491"/>
                    </a:cubicBezTo>
                    <a:cubicBezTo>
                      <a:pt x="369" y="493"/>
                      <a:pt x="367" y="494"/>
                      <a:pt x="367" y="497"/>
                    </a:cubicBezTo>
                    <a:cubicBezTo>
                      <a:pt x="367" y="498"/>
                      <a:pt x="370" y="500"/>
                      <a:pt x="372" y="502"/>
                    </a:cubicBezTo>
                    <a:cubicBezTo>
                      <a:pt x="377" y="505"/>
                      <a:pt x="381" y="508"/>
                      <a:pt x="386" y="511"/>
                    </a:cubicBezTo>
                    <a:cubicBezTo>
                      <a:pt x="389" y="513"/>
                      <a:pt x="392" y="513"/>
                      <a:pt x="395" y="515"/>
                    </a:cubicBezTo>
                    <a:cubicBezTo>
                      <a:pt x="398" y="517"/>
                      <a:pt x="400" y="519"/>
                      <a:pt x="404" y="521"/>
                    </a:cubicBezTo>
                    <a:cubicBezTo>
                      <a:pt x="409" y="524"/>
                      <a:pt x="415" y="527"/>
                      <a:pt x="421" y="528"/>
                    </a:cubicBezTo>
                    <a:cubicBezTo>
                      <a:pt x="428" y="530"/>
                      <a:pt x="434" y="531"/>
                      <a:pt x="441" y="535"/>
                    </a:cubicBezTo>
                    <a:cubicBezTo>
                      <a:pt x="445" y="537"/>
                      <a:pt x="450" y="541"/>
                      <a:pt x="454" y="543"/>
                    </a:cubicBezTo>
                    <a:cubicBezTo>
                      <a:pt x="460" y="546"/>
                      <a:pt x="453" y="539"/>
                      <a:pt x="458" y="539"/>
                    </a:cubicBezTo>
                    <a:cubicBezTo>
                      <a:pt x="462" y="539"/>
                      <a:pt x="468" y="538"/>
                      <a:pt x="472" y="539"/>
                    </a:cubicBezTo>
                    <a:cubicBezTo>
                      <a:pt x="474" y="540"/>
                      <a:pt x="476" y="541"/>
                      <a:pt x="478" y="543"/>
                    </a:cubicBezTo>
                    <a:cubicBezTo>
                      <a:pt x="481" y="545"/>
                      <a:pt x="479" y="547"/>
                      <a:pt x="479" y="549"/>
                    </a:cubicBezTo>
                    <a:cubicBezTo>
                      <a:pt x="479" y="552"/>
                      <a:pt x="485" y="552"/>
                      <a:pt x="488" y="553"/>
                    </a:cubicBezTo>
                    <a:cubicBezTo>
                      <a:pt x="493" y="553"/>
                      <a:pt x="497" y="555"/>
                      <a:pt x="501" y="557"/>
                    </a:cubicBezTo>
                    <a:cubicBezTo>
                      <a:pt x="505" y="559"/>
                      <a:pt x="510" y="554"/>
                      <a:pt x="513" y="556"/>
                    </a:cubicBezTo>
                    <a:cubicBezTo>
                      <a:pt x="516" y="559"/>
                      <a:pt x="520" y="561"/>
                      <a:pt x="523" y="564"/>
                    </a:cubicBezTo>
                    <a:cubicBezTo>
                      <a:pt x="525" y="565"/>
                      <a:pt x="527" y="566"/>
                      <a:pt x="527" y="567"/>
                    </a:cubicBezTo>
                    <a:cubicBezTo>
                      <a:pt x="527" y="569"/>
                      <a:pt x="526" y="572"/>
                      <a:pt x="527" y="574"/>
                    </a:cubicBezTo>
                    <a:cubicBezTo>
                      <a:pt x="527" y="575"/>
                      <a:pt x="528" y="578"/>
                      <a:pt x="527" y="579"/>
                    </a:cubicBezTo>
                    <a:cubicBezTo>
                      <a:pt x="525" y="581"/>
                      <a:pt x="524" y="582"/>
                      <a:pt x="524" y="585"/>
                    </a:cubicBezTo>
                    <a:cubicBezTo>
                      <a:pt x="525" y="588"/>
                      <a:pt x="536" y="588"/>
                      <a:pt x="540" y="588"/>
                    </a:cubicBezTo>
                    <a:cubicBezTo>
                      <a:pt x="543" y="587"/>
                      <a:pt x="546" y="587"/>
                      <a:pt x="550" y="587"/>
                    </a:cubicBezTo>
                    <a:cubicBezTo>
                      <a:pt x="553" y="588"/>
                      <a:pt x="555" y="589"/>
                      <a:pt x="559" y="589"/>
                    </a:cubicBezTo>
                    <a:cubicBezTo>
                      <a:pt x="564" y="589"/>
                      <a:pt x="569" y="586"/>
                      <a:pt x="574" y="586"/>
                    </a:cubicBezTo>
                    <a:cubicBezTo>
                      <a:pt x="576" y="585"/>
                      <a:pt x="577" y="587"/>
                      <a:pt x="578" y="587"/>
                    </a:cubicBezTo>
                    <a:cubicBezTo>
                      <a:pt x="580" y="587"/>
                      <a:pt x="582" y="586"/>
                      <a:pt x="585" y="586"/>
                    </a:cubicBezTo>
                    <a:cubicBezTo>
                      <a:pt x="589" y="586"/>
                      <a:pt x="590" y="591"/>
                      <a:pt x="592" y="592"/>
                    </a:cubicBezTo>
                    <a:cubicBezTo>
                      <a:pt x="594" y="594"/>
                      <a:pt x="594" y="594"/>
                      <a:pt x="593" y="595"/>
                    </a:cubicBezTo>
                    <a:cubicBezTo>
                      <a:pt x="592" y="597"/>
                      <a:pt x="594" y="598"/>
                      <a:pt x="594" y="599"/>
                    </a:cubicBezTo>
                    <a:cubicBezTo>
                      <a:pt x="593" y="601"/>
                      <a:pt x="592" y="602"/>
                      <a:pt x="592" y="604"/>
                    </a:cubicBezTo>
                    <a:cubicBezTo>
                      <a:pt x="591" y="605"/>
                      <a:pt x="592" y="606"/>
                      <a:pt x="593" y="607"/>
                    </a:cubicBezTo>
                    <a:cubicBezTo>
                      <a:pt x="594" y="609"/>
                      <a:pt x="593" y="611"/>
                      <a:pt x="592" y="612"/>
                    </a:cubicBezTo>
                    <a:cubicBezTo>
                      <a:pt x="589" y="613"/>
                      <a:pt x="590" y="614"/>
                      <a:pt x="588" y="616"/>
                    </a:cubicBezTo>
                    <a:cubicBezTo>
                      <a:pt x="587" y="617"/>
                      <a:pt x="582" y="616"/>
                      <a:pt x="581" y="618"/>
                    </a:cubicBezTo>
                    <a:cubicBezTo>
                      <a:pt x="581" y="619"/>
                      <a:pt x="580" y="620"/>
                      <a:pt x="579" y="621"/>
                    </a:cubicBezTo>
                    <a:cubicBezTo>
                      <a:pt x="577" y="622"/>
                      <a:pt x="580" y="623"/>
                      <a:pt x="578" y="624"/>
                    </a:cubicBezTo>
                    <a:cubicBezTo>
                      <a:pt x="576" y="626"/>
                      <a:pt x="573" y="625"/>
                      <a:pt x="570" y="626"/>
                    </a:cubicBezTo>
                    <a:cubicBezTo>
                      <a:pt x="568" y="628"/>
                      <a:pt x="572" y="630"/>
                      <a:pt x="570" y="632"/>
                    </a:cubicBezTo>
                    <a:cubicBezTo>
                      <a:pt x="569" y="633"/>
                      <a:pt x="567" y="633"/>
                      <a:pt x="567" y="634"/>
                    </a:cubicBezTo>
                    <a:cubicBezTo>
                      <a:pt x="567" y="635"/>
                      <a:pt x="566" y="635"/>
                      <a:pt x="566" y="636"/>
                    </a:cubicBezTo>
                    <a:cubicBezTo>
                      <a:pt x="565" y="637"/>
                      <a:pt x="563" y="636"/>
                      <a:pt x="564" y="637"/>
                    </a:cubicBezTo>
                    <a:cubicBezTo>
                      <a:pt x="564" y="638"/>
                      <a:pt x="564" y="639"/>
                      <a:pt x="564" y="640"/>
                    </a:cubicBezTo>
                    <a:cubicBezTo>
                      <a:pt x="565" y="640"/>
                      <a:pt x="566" y="641"/>
                      <a:pt x="565" y="642"/>
                    </a:cubicBezTo>
                    <a:cubicBezTo>
                      <a:pt x="565" y="642"/>
                      <a:pt x="562" y="643"/>
                      <a:pt x="565" y="643"/>
                    </a:cubicBezTo>
                    <a:cubicBezTo>
                      <a:pt x="567" y="644"/>
                      <a:pt x="567" y="645"/>
                      <a:pt x="568" y="645"/>
                    </a:cubicBezTo>
                    <a:cubicBezTo>
                      <a:pt x="570" y="646"/>
                      <a:pt x="571" y="645"/>
                      <a:pt x="571" y="644"/>
                    </a:cubicBezTo>
                    <a:cubicBezTo>
                      <a:pt x="574" y="646"/>
                      <a:pt x="570" y="649"/>
                      <a:pt x="567" y="650"/>
                    </a:cubicBezTo>
                    <a:cubicBezTo>
                      <a:pt x="564" y="651"/>
                      <a:pt x="559" y="654"/>
                      <a:pt x="561" y="656"/>
                    </a:cubicBezTo>
                    <a:cubicBezTo>
                      <a:pt x="563" y="657"/>
                      <a:pt x="565" y="659"/>
                      <a:pt x="564" y="661"/>
                    </a:cubicBezTo>
                    <a:cubicBezTo>
                      <a:pt x="564" y="661"/>
                      <a:pt x="562" y="661"/>
                      <a:pt x="563" y="662"/>
                    </a:cubicBezTo>
                    <a:cubicBezTo>
                      <a:pt x="564" y="663"/>
                      <a:pt x="567" y="663"/>
                      <a:pt x="569" y="664"/>
                    </a:cubicBezTo>
                    <a:cubicBezTo>
                      <a:pt x="574" y="666"/>
                      <a:pt x="575" y="669"/>
                      <a:pt x="578" y="672"/>
                    </a:cubicBezTo>
                    <a:cubicBezTo>
                      <a:pt x="579" y="673"/>
                      <a:pt x="580" y="675"/>
                      <a:pt x="581" y="676"/>
                    </a:cubicBezTo>
                    <a:cubicBezTo>
                      <a:pt x="582" y="678"/>
                      <a:pt x="584" y="679"/>
                      <a:pt x="585" y="681"/>
                    </a:cubicBezTo>
                    <a:cubicBezTo>
                      <a:pt x="586" y="682"/>
                      <a:pt x="587" y="684"/>
                      <a:pt x="588" y="685"/>
                    </a:cubicBezTo>
                    <a:cubicBezTo>
                      <a:pt x="589" y="686"/>
                      <a:pt x="591" y="686"/>
                      <a:pt x="593" y="687"/>
                    </a:cubicBezTo>
                    <a:cubicBezTo>
                      <a:pt x="594" y="688"/>
                      <a:pt x="593" y="689"/>
                      <a:pt x="594" y="690"/>
                    </a:cubicBezTo>
                    <a:cubicBezTo>
                      <a:pt x="594" y="691"/>
                      <a:pt x="595" y="691"/>
                      <a:pt x="596" y="691"/>
                    </a:cubicBezTo>
                    <a:cubicBezTo>
                      <a:pt x="597" y="692"/>
                      <a:pt x="597" y="693"/>
                      <a:pt x="598" y="693"/>
                    </a:cubicBezTo>
                    <a:cubicBezTo>
                      <a:pt x="600" y="696"/>
                      <a:pt x="600" y="698"/>
                      <a:pt x="603" y="700"/>
                    </a:cubicBezTo>
                    <a:cubicBezTo>
                      <a:pt x="604" y="701"/>
                      <a:pt x="605" y="702"/>
                      <a:pt x="607" y="702"/>
                    </a:cubicBezTo>
                    <a:cubicBezTo>
                      <a:pt x="609" y="703"/>
                      <a:pt x="609" y="704"/>
                      <a:pt x="611" y="705"/>
                    </a:cubicBezTo>
                    <a:cubicBezTo>
                      <a:pt x="614" y="706"/>
                      <a:pt x="617" y="707"/>
                      <a:pt x="621" y="707"/>
                    </a:cubicBezTo>
                    <a:cubicBezTo>
                      <a:pt x="623" y="707"/>
                      <a:pt x="623" y="708"/>
                      <a:pt x="625" y="708"/>
                    </a:cubicBezTo>
                    <a:cubicBezTo>
                      <a:pt x="627" y="709"/>
                      <a:pt x="629" y="709"/>
                      <a:pt x="631" y="710"/>
                    </a:cubicBezTo>
                    <a:cubicBezTo>
                      <a:pt x="634" y="711"/>
                      <a:pt x="636" y="713"/>
                      <a:pt x="640" y="714"/>
                    </a:cubicBezTo>
                    <a:cubicBezTo>
                      <a:pt x="642" y="715"/>
                      <a:pt x="642" y="715"/>
                      <a:pt x="641" y="716"/>
                    </a:cubicBezTo>
                    <a:cubicBezTo>
                      <a:pt x="641" y="718"/>
                      <a:pt x="642" y="718"/>
                      <a:pt x="643" y="720"/>
                    </a:cubicBezTo>
                    <a:cubicBezTo>
                      <a:pt x="643" y="721"/>
                      <a:pt x="643" y="722"/>
                      <a:pt x="643" y="723"/>
                    </a:cubicBezTo>
                    <a:cubicBezTo>
                      <a:pt x="643" y="724"/>
                      <a:pt x="644" y="724"/>
                      <a:pt x="644" y="724"/>
                    </a:cubicBezTo>
                    <a:cubicBezTo>
                      <a:pt x="644" y="725"/>
                      <a:pt x="644" y="725"/>
                      <a:pt x="644" y="726"/>
                    </a:cubicBezTo>
                    <a:cubicBezTo>
                      <a:pt x="645" y="727"/>
                      <a:pt x="645" y="727"/>
                      <a:pt x="643" y="728"/>
                    </a:cubicBezTo>
                    <a:cubicBezTo>
                      <a:pt x="642" y="729"/>
                      <a:pt x="643" y="730"/>
                      <a:pt x="643" y="731"/>
                    </a:cubicBezTo>
                    <a:cubicBezTo>
                      <a:pt x="643" y="732"/>
                      <a:pt x="640" y="733"/>
                      <a:pt x="642" y="734"/>
                    </a:cubicBezTo>
                    <a:cubicBezTo>
                      <a:pt x="643" y="735"/>
                      <a:pt x="641" y="737"/>
                      <a:pt x="642" y="738"/>
                    </a:cubicBezTo>
                    <a:cubicBezTo>
                      <a:pt x="642" y="739"/>
                      <a:pt x="643" y="740"/>
                      <a:pt x="643" y="741"/>
                    </a:cubicBezTo>
                    <a:cubicBezTo>
                      <a:pt x="643" y="741"/>
                      <a:pt x="642" y="742"/>
                      <a:pt x="642" y="743"/>
                    </a:cubicBezTo>
                    <a:cubicBezTo>
                      <a:pt x="642" y="744"/>
                      <a:pt x="642" y="745"/>
                      <a:pt x="642" y="746"/>
                    </a:cubicBezTo>
                    <a:cubicBezTo>
                      <a:pt x="642" y="746"/>
                      <a:pt x="641" y="747"/>
                      <a:pt x="641" y="748"/>
                    </a:cubicBezTo>
                    <a:cubicBezTo>
                      <a:pt x="641" y="748"/>
                      <a:pt x="641" y="749"/>
                      <a:pt x="641" y="749"/>
                    </a:cubicBezTo>
                    <a:cubicBezTo>
                      <a:pt x="641" y="750"/>
                      <a:pt x="640" y="750"/>
                      <a:pt x="640" y="751"/>
                    </a:cubicBezTo>
                    <a:cubicBezTo>
                      <a:pt x="639" y="752"/>
                      <a:pt x="640" y="753"/>
                      <a:pt x="639" y="754"/>
                    </a:cubicBezTo>
                    <a:cubicBezTo>
                      <a:pt x="638" y="755"/>
                      <a:pt x="640" y="756"/>
                      <a:pt x="640" y="757"/>
                    </a:cubicBezTo>
                    <a:cubicBezTo>
                      <a:pt x="639" y="759"/>
                      <a:pt x="638" y="760"/>
                      <a:pt x="638" y="762"/>
                    </a:cubicBezTo>
                    <a:cubicBezTo>
                      <a:pt x="639" y="764"/>
                      <a:pt x="643" y="766"/>
                      <a:pt x="642" y="768"/>
                    </a:cubicBezTo>
                    <a:cubicBezTo>
                      <a:pt x="642" y="770"/>
                      <a:pt x="642" y="771"/>
                      <a:pt x="641" y="773"/>
                    </a:cubicBezTo>
                    <a:cubicBezTo>
                      <a:pt x="641" y="774"/>
                      <a:pt x="640" y="775"/>
                      <a:pt x="639" y="777"/>
                    </a:cubicBezTo>
                    <a:cubicBezTo>
                      <a:pt x="639" y="778"/>
                      <a:pt x="639" y="779"/>
                      <a:pt x="638" y="780"/>
                    </a:cubicBezTo>
                    <a:cubicBezTo>
                      <a:pt x="638" y="781"/>
                      <a:pt x="639" y="781"/>
                      <a:pt x="638" y="782"/>
                    </a:cubicBezTo>
                    <a:cubicBezTo>
                      <a:pt x="637" y="783"/>
                      <a:pt x="637" y="782"/>
                      <a:pt x="636" y="782"/>
                    </a:cubicBezTo>
                    <a:cubicBezTo>
                      <a:pt x="635" y="783"/>
                      <a:pt x="637" y="784"/>
                      <a:pt x="638" y="786"/>
                    </a:cubicBezTo>
                    <a:cubicBezTo>
                      <a:pt x="638" y="787"/>
                      <a:pt x="640" y="787"/>
                      <a:pt x="641" y="788"/>
                    </a:cubicBezTo>
                    <a:cubicBezTo>
                      <a:pt x="641" y="789"/>
                      <a:pt x="641" y="789"/>
                      <a:pt x="641" y="790"/>
                    </a:cubicBezTo>
                    <a:cubicBezTo>
                      <a:pt x="640" y="790"/>
                      <a:pt x="639" y="790"/>
                      <a:pt x="639" y="791"/>
                    </a:cubicBezTo>
                    <a:cubicBezTo>
                      <a:pt x="638" y="792"/>
                      <a:pt x="640" y="794"/>
                      <a:pt x="642" y="795"/>
                    </a:cubicBezTo>
                    <a:cubicBezTo>
                      <a:pt x="644" y="796"/>
                      <a:pt x="645" y="794"/>
                      <a:pt x="647" y="794"/>
                    </a:cubicBezTo>
                    <a:cubicBezTo>
                      <a:pt x="650" y="794"/>
                      <a:pt x="649" y="797"/>
                      <a:pt x="649" y="798"/>
                    </a:cubicBezTo>
                    <a:cubicBezTo>
                      <a:pt x="648" y="800"/>
                      <a:pt x="649" y="801"/>
                      <a:pt x="649" y="803"/>
                    </a:cubicBezTo>
                    <a:cubicBezTo>
                      <a:pt x="649" y="804"/>
                      <a:pt x="651" y="804"/>
                      <a:pt x="650" y="805"/>
                    </a:cubicBezTo>
                    <a:cubicBezTo>
                      <a:pt x="650" y="805"/>
                      <a:pt x="650" y="807"/>
                      <a:pt x="650" y="807"/>
                    </a:cubicBezTo>
                    <a:cubicBezTo>
                      <a:pt x="649" y="807"/>
                      <a:pt x="649" y="807"/>
                      <a:pt x="648" y="807"/>
                    </a:cubicBezTo>
                    <a:cubicBezTo>
                      <a:pt x="648" y="807"/>
                      <a:pt x="649" y="808"/>
                      <a:pt x="649" y="808"/>
                    </a:cubicBezTo>
                    <a:cubicBezTo>
                      <a:pt x="647" y="809"/>
                      <a:pt x="646" y="806"/>
                      <a:pt x="645" y="807"/>
                    </a:cubicBezTo>
                    <a:cubicBezTo>
                      <a:pt x="643" y="807"/>
                      <a:pt x="643" y="808"/>
                      <a:pt x="643" y="808"/>
                    </a:cubicBezTo>
                    <a:cubicBezTo>
                      <a:pt x="642" y="809"/>
                      <a:pt x="642" y="809"/>
                      <a:pt x="644" y="810"/>
                    </a:cubicBezTo>
                    <a:cubicBezTo>
                      <a:pt x="645" y="810"/>
                      <a:pt x="646" y="810"/>
                      <a:pt x="647" y="810"/>
                    </a:cubicBezTo>
                    <a:cubicBezTo>
                      <a:pt x="647" y="810"/>
                      <a:pt x="649" y="811"/>
                      <a:pt x="649" y="811"/>
                    </a:cubicBezTo>
                    <a:cubicBezTo>
                      <a:pt x="649" y="812"/>
                      <a:pt x="648" y="812"/>
                      <a:pt x="649" y="812"/>
                    </a:cubicBezTo>
                    <a:cubicBezTo>
                      <a:pt x="650" y="812"/>
                      <a:pt x="651" y="812"/>
                      <a:pt x="651" y="812"/>
                    </a:cubicBezTo>
                    <a:cubicBezTo>
                      <a:pt x="652" y="813"/>
                      <a:pt x="652" y="814"/>
                      <a:pt x="650" y="815"/>
                    </a:cubicBezTo>
                    <a:cubicBezTo>
                      <a:pt x="649" y="815"/>
                      <a:pt x="648" y="815"/>
                      <a:pt x="647" y="815"/>
                    </a:cubicBezTo>
                    <a:cubicBezTo>
                      <a:pt x="647" y="816"/>
                      <a:pt x="648" y="817"/>
                      <a:pt x="649" y="816"/>
                    </a:cubicBezTo>
                    <a:cubicBezTo>
                      <a:pt x="649" y="817"/>
                      <a:pt x="649" y="818"/>
                      <a:pt x="651" y="818"/>
                    </a:cubicBezTo>
                    <a:cubicBezTo>
                      <a:pt x="652" y="818"/>
                      <a:pt x="653" y="816"/>
                      <a:pt x="654" y="816"/>
                    </a:cubicBezTo>
                    <a:cubicBezTo>
                      <a:pt x="654" y="817"/>
                      <a:pt x="654" y="817"/>
                      <a:pt x="654" y="817"/>
                    </a:cubicBezTo>
                    <a:cubicBezTo>
                      <a:pt x="654" y="818"/>
                      <a:pt x="655" y="817"/>
                      <a:pt x="656" y="818"/>
                    </a:cubicBezTo>
                    <a:cubicBezTo>
                      <a:pt x="656" y="818"/>
                      <a:pt x="656" y="819"/>
                      <a:pt x="656" y="819"/>
                    </a:cubicBezTo>
                    <a:cubicBezTo>
                      <a:pt x="657" y="820"/>
                      <a:pt x="658" y="820"/>
                      <a:pt x="658" y="821"/>
                    </a:cubicBezTo>
                    <a:cubicBezTo>
                      <a:pt x="659" y="821"/>
                      <a:pt x="660" y="821"/>
                      <a:pt x="662" y="821"/>
                    </a:cubicBezTo>
                    <a:cubicBezTo>
                      <a:pt x="663" y="821"/>
                      <a:pt x="664" y="821"/>
                      <a:pt x="665" y="821"/>
                    </a:cubicBezTo>
                    <a:cubicBezTo>
                      <a:pt x="666" y="822"/>
                      <a:pt x="664" y="822"/>
                      <a:pt x="663" y="822"/>
                    </a:cubicBezTo>
                    <a:cubicBezTo>
                      <a:pt x="666" y="822"/>
                      <a:pt x="669" y="823"/>
                      <a:pt x="671" y="823"/>
                    </a:cubicBezTo>
                    <a:cubicBezTo>
                      <a:pt x="677" y="823"/>
                      <a:pt x="682" y="822"/>
                      <a:pt x="687" y="822"/>
                    </a:cubicBezTo>
                    <a:cubicBezTo>
                      <a:pt x="687" y="822"/>
                      <a:pt x="687" y="822"/>
                      <a:pt x="687" y="82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79" name="Freeform 186"/>
              <p:cNvSpPr>
                <a:spLocks noChangeArrowheads="1"/>
              </p:cNvSpPr>
              <p:nvPr/>
            </p:nvSpPr>
            <p:spPr bwMode="auto">
              <a:xfrm>
                <a:off x="485775" y="857250"/>
                <a:ext cx="69850" cy="19050"/>
              </a:xfrm>
              <a:custGeom>
                <a:avLst/>
                <a:gdLst>
                  <a:gd name="T0" fmla="*/ 89 w 92"/>
                  <a:gd name="T1" fmla="*/ 13 h 24"/>
                  <a:gd name="T2" fmla="*/ 81 w 92"/>
                  <a:gd name="T3" fmla="*/ 11 h 24"/>
                  <a:gd name="T4" fmla="*/ 71 w 92"/>
                  <a:gd name="T5" fmla="*/ 9 h 24"/>
                  <a:gd name="T6" fmla="*/ 65 w 92"/>
                  <a:gd name="T7" fmla="*/ 8 h 24"/>
                  <a:gd name="T8" fmla="*/ 59 w 92"/>
                  <a:gd name="T9" fmla="*/ 5 h 24"/>
                  <a:gd name="T10" fmla="*/ 52 w 92"/>
                  <a:gd name="T11" fmla="*/ 4 h 24"/>
                  <a:gd name="T12" fmla="*/ 44 w 92"/>
                  <a:gd name="T13" fmla="*/ 2 h 24"/>
                  <a:gd name="T14" fmla="*/ 39 w 92"/>
                  <a:gd name="T15" fmla="*/ 1 h 24"/>
                  <a:gd name="T16" fmla="*/ 35 w 92"/>
                  <a:gd name="T17" fmla="*/ 0 h 24"/>
                  <a:gd name="T18" fmla="*/ 28 w 92"/>
                  <a:gd name="T19" fmla="*/ 6 h 24"/>
                  <a:gd name="T20" fmla="*/ 15 w 92"/>
                  <a:gd name="T21" fmla="*/ 6 h 24"/>
                  <a:gd name="T22" fmla="*/ 6 w 92"/>
                  <a:gd name="T23" fmla="*/ 12 h 24"/>
                  <a:gd name="T24" fmla="*/ 1 w 92"/>
                  <a:gd name="T25" fmla="*/ 15 h 24"/>
                  <a:gd name="T26" fmla="*/ 4 w 92"/>
                  <a:gd name="T27" fmla="*/ 17 h 24"/>
                  <a:gd name="T28" fmla="*/ 13 w 92"/>
                  <a:gd name="T29" fmla="*/ 14 h 24"/>
                  <a:gd name="T30" fmla="*/ 18 w 92"/>
                  <a:gd name="T31" fmla="*/ 12 h 24"/>
                  <a:gd name="T32" fmla="*/ 24 w 92"/>
                  <a:gd name="T33" fmla="*/ 10 h 24"/>
                  <a:gd name="T34" fmla="*/ 28 w 92"/>
                  <a:gd name="T35" fmla="*/ 12 h 24"/>
                  <a:gd name="T36" fmla="*/ 35 w 92"/>
                  <a:gd name="T37" fmla="*/ 11 h 24"/>
                  <a:gd name="T38" fmla="*/ 40 w 92"/>
                  <a:gd name="T39" fmla="*/ 12 h 24"/>
                  <a:gd name="T40" fmla="*/ 44 w 92"/>
                  <a:gd name="T41" fmla="*/ 10 h 24"/>
                  <a:gd name="T42" fmla="*/ 53 w 92"/>
                  <a:gd name="T43" fmla="*/ 16 h 24"/>
                  <a:gd name="T44" fmla="*/ 58 w 92"/>
                  <a:gd name="T45" fmla="*/ 17 h 24"/>
                  <a:gd name="T46" fmla="*/ 60 w 92"/>
                  <a:gd name="T47" fmla="*/ 24 h 24"/>
                  <a:gd name="T48" fmla="*/ 65 w 92"/>
                  <a:gd name="T49" fmla="*/ 21 h 24"/>
                  <a:gd name="T50" fmla="*/ 71 w 92"/>
                  <a:gd name="T51" fmla="*/ 21 h 24"/>
                  <a:gd name="T52" fmla="*/ 89 w 92"/>
                  <a:gd name="T53" fmla="*/ 17 h 24"/>
                  <a:gd name="T54" fmla="*/ 89 w 92"/>
                  <a:gd name="T55" fmla="*/ 13 h 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2"/>
                  <a:gd name="T85" fmla="*/ 0 h 24"/>
                  <a:gd name="T86" fmla="*/ 92 w 92"/>
                  <a:gd name="T87" fmla="*/ 24 h 2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2" h="24">
                    <a:moveTo>
                      <a:pt x="89" y="13"/>
                    </a:moveTo>
                    <a:cubicBezTo>
                      <a:pt x="86" y="13"/>
                      <a:pt x="84" y="13"/>
                      <a:pt x="81" y="11"/>
                    </a:cubicBezTo>
                    <a:cubicBezTo>
                      <a:pt x="79" y="10"/>
                      <a:pt x="74" y="11"/>
                      <a:pt x="71" y="9"/>
                    </a:cubicBezTo>
                    <a:cubicBezTo>
                      <a:pt x="69" y="9"/>
                      <a:pt x="67" y="9"/>
                      <a:pt x="65" y="8"/>
                    </a:cubicBezTo>
                    <a:cubicBezTo>
                      <a:pt x="62" y="8"/>
                      <a:pt x="61" y="6"/>
                      <a:pt x="59" y="5"/>
                    </a:cubicBezTo>
                    <a:cubicBezTo>
                      <a:pt x="56" y="4"/>
                      <a:pt x="54" y="5"/>
                      <a:pt x="52" y="4"/>
                    </a:cubicBezTo>
                    <a:cubicBezTo>
                      <a:pt x="49" y="3"/>
                      <a:pt x="47" y="2"/>
                      <a:pt x="44" y="2"/>
                    </a:cubicBezTo>
                    <a:cubicBezTo>
                      <a:pt x="42" y="1"/>
                      <a:pt x="40" y="2"/>
                      <a:pt x="39" y="1"/>
                    </a:cubicBezTo>
                    <a:cubicBezTo>
                      <a:pt x="38" y="0"/>
                      <a:pt x="36" y="0"/>
                      <a:pt x="35" y="0"/>
                    </a:cubicBezTo>
                    <a:cubicBezTo>
                      <a:pt x="32" y="2"/>
                      <a:pt x="31" y="4"/>
                      <a:pt x="28" y="6"/>
                    </a:cubicBezTo>
                    <a:cubicBezTo>
                      <a:pt x="26" y="9"/>
                      <a:pt x="19" y="6"/>
                      <a:pt x="15" y="6"/>
                    </a:cubicBezTo>
                    <a:cubicBezTo>
                      <a:pt x="10" y="5"/>
                      <a:pt x="10" y="10"/>
                      <a:pt x="6" y="12"/>
                    </a:cubicBezTo>
                    <a:cubicBezTo>
                      <a:pt x="5" y="13"/>
                      <a:pt x="1" y="13"/>
                      <a:pt x="1" y="15"/>
                    </a:cubicBezTo>
                    <a:cubicBezTo>
                      <a:pt x="0" y="16"/>
                      <a:pt x="3" y="17"/>
                      <a:pt x="4" y="17"/>
                    </a:cubicBezTo>
                    <a:cubicBezTo>
                      <a:pt x="8" y="17"/>
                      <a:pt x="11" y="16"/>
                      <a:pt x="13" y="14"/>
                    </a:cubicBezTo>
                    <a:cubicBezTo>
                      <a:pt x="15" y="13"/>
                      <a:pt x="17" y="14"/>
                      <a:pt x="18" y="12"/>
                    </a:cubicBezTo>
                    <a:cubicBezTo>
                      <a:pt x="20" y="10"/>
                      <a:pt x="21" y="10"/>
                      <a:pt x="24" y="10"/>
                    </a:cubicBezTo>
                    <a:cubicBezTo>
                      <a:pt x="26" y="10"/>
                      <a:pt x="27" y="11"/>
                      <a:pt x="28" y="12"/>
                    </a:cubicBezTo>
                    <a:cubicBezTo>
                      <a:pt x="31" y="13"/>
                      <a:pt x="33" y="10"/>
                      <a:pt x="35" y="11"/>
                    </a:cubicBezTo>
                    <a:cubicBezTo>
                      <a:pt x="37" y="12"/>
                      <a:pt x="38" y="13"/>
                      <a:pt x="40" y="12"/>
                    </a:cubicBezTo>
                    <a:cubicBezTo>
                      <a:pt x="41" y="12"/>
                      <a:pt x="43" y="9"/>
                      <a:pt x="44" y="10"/>
                    </a:cubicBezTo>
                    <a:cubicBezTo>
                      <a:pt x="48" y="11"/>
                      <a:pt x="50" y="14"/>
                      <a:pt x="53" y="16"/>
                    </a:cubicBezTo>
                    <a:cubicBezTo>
                      <a:pt x="54" y="16"/>
                      <a:pt x="57" y="16"/>
                      <a:pt x="58" y="17"/>
                    </a:cubicBezTo>
                    <a:cubicBezTo>
                      <a:pt x="60" y="18"/>
                      <a:pt x="60" y="22"/>
                      <a:pt x="60" y="24"/>
                    </a:cubicBezTo>
                    <a:cubicBezTo>
                      <a:pt x="63" y="24"/>
                      <a:pt x="64" y="23"/>
                      <a:pt x="65" y="21"/>
                    </a:cubicBezTo>
                    <a:cubicBezTo>
                      <a:pt x="67" y="19"/>
                      <a:pt x="68" y="20"/>
                      <a:pt x="71" y="21"/>
                    </a:cubicBezTo>
                    <a:cubicBezTo>
                      <a:pt x="76" y="22"/>
                      <a:pt x="85" y="19"/>
                      <a:pt x="89" y="17"/>
                    </a:cubicBezTo>
                    <a:cubicBezTo>
                      <a:pt x="92" y="15"/>
                      <a:pt x="92" y="14"/>
                      <a:pt x="89"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0" name="Freeform 187"/>
              <p:cNvSpPr>
                <a:spLocks noChangeArrowheads="1"/>
              </p:cNvSpPr>
              <p:nvPr/>
            </p:nvSpPr>
            <p:spPr bwMode="auto">
              <a:xfrm>
                <a:off x="68263" y="511175"/>
                <a:ext cx="9525" cy="7938"/>
              </a:xfrm>
              <a:custGeom>
                <a:avLst/>
                <a:gdLst>
                  <a:gd name="T0" fmla="*/ 10 w 12"/>
                  <a:gd name="T1" fmla="*/ 6 h 11"/>
                  <a:gd name="T2" fmla="*/ 8 w 12"/>
                  <a:gd name="T3" fmla="*/ 5 h 11"/>
                  <a:gd name="T4" fmla="*/ 4 w 12"/>
                  <a:gd name="T5" fmla="*/ 2 h 11"/>
                  <a:gd name="T6" fmla="*/ 2 w 12"/>
                  <a:gd name="T7" fmla="*/ 1 h 11"/>
                  <a:gd name="T8" fmla="*/ 2 w 12"/>
                  <a:gd name="T9" fmla="*/ 8 h 11"/>
                  <a:gd name="T10" fmla="*/ 6 w 12"/>
                  <a:gd name="T11" fmla="*/ 8 h 11"/>
                  <a:gd name="T12" fmla="*/ 7 w 12"/>
                  <a:gd name="T13" fmla="*/ 11 h 11"/>
                  <a:gd name="T14" fmla="*/ 8 w 12"/>
                  <a:gd name="T15" fmla="*/ 9 h 11"/>
                  <a:gd name="T16" fmla="*/ 10 w 12"/>
                  <a:gd name="T17" fmla="*/ 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1"/>
                  <a:gd name="T29" fmla="*/ 12 w 1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1">
                    <a:moveTo>
                      <a:pt x="10" y="6"/>
                    </a:moveTo>
                    <a:cubicBezTo>
                      <a:pt x="9" y="6"/>
                      <a:pt x="8" y="6"/>
                      <a:pt x="8" y="5"/>
                    </a:cubicBezTo>
                    <a:cubicBezTo>
                      <a:pt x="6" y="4"/>
                      <a:pt x="6" y="2"/>
                      <a:pt x="4" y="2"/>
                    </a:cubicBezTo>
                    <a:cubicBezTo>
                      <a:pt x="3" y="2"/>
                      <a:pt x="3" y="0"/>
                      <a:pt x="2" y="1"/>
                    </a:cubicBezTo>
                    <a:cubicBezTo>
                      <a:pt x="0" y="3"/>
                      <a:pt x="0" y="9"/>
                      <a:pt x="2" y="8"/>
                    </a:cubicBezTo>
                    <a:cubicBezTo>
                      <a:pt x="4" y="6"/>
                      <a:pt x="4" y="6"/>
                      <a:pt x="6" y="8"/>
                    </a:cubicBezTo>
                    <a:cubicBezTo>
                      <a:pt x="6" y="9"/>
                      <a:pt x="7" y="10"/>
                      <a:pt x="7" y="11"/>
                    </a:cubicBezTo>
                    <a:cubicBezTo>
                      <a:pt x="7" y="11"/>
                      <a:pt x="8" y="10"/>
                      <a:pt x="8" y="9"/>
                    </a:cubicBezTo>
                    <a:cubicBezTo>
                      <a:pt x="9" y="8"/>
                      <a:pt x="12" y="7"/>
                      <a:pt x="10"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1" name="Freeform 188"/>
              <p:cNvSpPr>
                <a:spLocks noChangeArrowheads="1"/>
              </p:cNvSpPr>
              <p:nvPr/>
            </p:nvSpPr>
            <p:spPr bwMode="auto">
              <a:xfrm>
                <a:off x="68263" y="574675"/>
                <a:ext cx="1588" cy="3175"/>
              </a:xfrm>
              <a:custGeom>
                <a:avLst/>
                <a:gdLst>
                  <a:gd name="T0" fmla="*/ 0 w 3"/>
                  <a:gd name="T1" fmla="*/ 3 h 5"/>
                  <a:gd name="T2" fmla="*/ 3 w 3"/>
                  <a:gd name="T3" fmla="*/ 2 h 5"/>
                  <a:gd name="T4" fmla="*/ 2 w 3"/>
                  <a:gd name="T5" fmla="*/ 2 h 5"/>
                  <a:gd name="T6" fmla="*/ 0 w 3"/>
                  <a:gd name="T7" fmla="*/ 3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0" y="3"/>
                    </a:moveTo>
                    <a:cubicBezTo>
                      <a:pt x="1" y="4"/>
                      <a:pt x="3" y="5"/>
                      <a:pt x="3" y="2"/>
                    </a:cubicBezTo>
                    <a:cubicBezTo>
                      <a:pt x="2" y="2"/>
                      <a:pt x="2" y="2"/>
                      <a:pt x="2" y="2"/>
                    </a:cubicBezTo>
                    <a:cubicBezTo>
                      <a:pt x="2" y="1"/>
                      <a:pt x="0" y="0"/>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2" name="Freeform 189"/>
              <p:cNvSpPr>
                <a:spLocks noChangeArrowheads="1"/>
              </p:cNvSpPr>
              <p:nvPr/>
            </p:nvSpPr>
            <p:spPr bwMode="auto">
              <a:xfrm>
                <a:off x="80963" y="595313"/>
                <a:ext cx="7938" cy="6350"/>
              </a:xfrm>
              <a:custGeom>
                <a:avLst/>
                <a:gdLst>
                  <a:gd name="T0" fmla="*/ 3 w 9"/>
                  <a:gd name="T1" fmla="*/ 1 h 8"/>
                  <a:gd name="T2" fmla="*/ 2 w 9"/>
                  <a:gd name="T3" fmla="*/ 7 h 8"/>
                  <a:gd name="T4" fmla="*/ 4 w 9"/>
                  <a:gd name="T5" fmla="*/ 7 h 8"/>
                  <a:gd name="T6" fmla="*/ 7 w 9"/>
                  <a:gd name="T7" fmla="*/ 6 h 8"/>
                  <a:gd name="T8" fmla="*/ 7 w 9"/>
                  <a:gd name="T9" fmla="*/ 1 h 8"/>
                  <a:gd name="T10" fmla="*/ 3 w 9"/>
                  <a:gd name="T11" fmla="*/ 1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3" y="1"/>
                    </a:moveTo>
                    <a:cubicBezTo>
                      <a:pt x="3" y="3"/>
                      <a:pt x="0" y="5"/>
                      <a:pt x="2" y="7"/>
                    </a:cubicBezTo>
                    <a:cubicBezTo>
                      <a:pt x="3" y="8"/>
                      <a:pt x="3" y="8"/>
                      <a:pt x="4" y="7"/>
                    </a:cubicBezTo>
                    <a:cubicBezTo>
                      <a:pt x="5" y="6"/>
                      <a:pt x="6" y="6"/>
                      <a:pt x="7" y="6"/>
                    </a:cubicBezTo>
                    <a:cubicBezTo>
                      <a:pt x="9" y="6"/>
                      <a:pt x="9" y="1"/>
                      <a:pt x="7" y="1"/>
                    </a:cubicBezTo>
                    <a:cubicBezTo>
                      <a:pt x="7" y="0"/>
                      <a:pt x="4" y="0"/>
                      <a:pt x="3"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3" name="Freeform 190"/>
              <p:cNvSpPr>
                <a:spLocks noChangeArrowheads="1"/>
              </p:cNvSpPr>
              <p:nvPr/>
            </p:nvSpPr>
            <p:spPr bwMode="auto">
              <a:xfrm>
                <a:off x="69850" y="579438"/>
                <a:ext cx="1588" cy="6350"/>
              </a:xfrm>
              <a:custGeom>
                <a:avLst/>
                <a:gdLst>
                  <a:gd name="T0" fmla="*/ 1 w 3"/>
                  <a:gd name="T1" fmla="*/ 6 h 7"/>
                  <a:gd name="T2" fmla="*/ 3 w 3"/>
                  <a:gd name="T3" fmla="*/ 3 h 7"/>
                  <a:gd name="T4" fmla="*/ 1 w 3"/>
                  <a:gd name="T5" fmla="*/ 6 h 7"/>
                  <a:gd name="T6" fmla="*/ 0 60000 65536"/>
                  <a:gd name="T7" fmla="*/ 0 60000 65536"/>
                  <a:gd name="T8" fmla="*/ 0 60000 65536"/>
                  <a:gd name="T9" fmla="*/ 0 w 3"/>
                  <a:gd name="T10" fmla="*/ 0 h 7"/>
                  <a:gd name="T11" fmla="*/ 3 w 3"/>
                  <a:gd name="T12" fmla="*/ 7 h 7"/>
                </a:gdLst>
                <a:ahLst/>
                <a:cxnLst>
                  <a:cxn ang="T6">
                    <a:pos x="T0" y="T1"/>
                  </a:cxn>
                  <a:cxn ang="T7">
                    <a:pos x="T2" y="T3"/>
                  </a:cxn>
                  <a:cxn ang="T8">
                    <a:pos x="T4" y="T5"/>
                  </a:cxn>
                </a:cxnLst>
                <a:rect l="T9" t="T10" r="T11" b="T12"/>
                <a:pathLst>
                  <a:path w="3" h="7">
                    <a:moveTo>
                      <a:pt x="1" y="6"/>
                    </a:moveTo>
                    <a:cubicBezTo>
                      <a:pt x="2" y="7"/>
                      <a:pt x="3" y="5"/>
                      <a:pt x="3" y="3"/>
                    </a:cubicBezTo>
                    <a:cubicBezTo>
                      <a:pt x="2" y="0"/>
                      <a:pt x="0" y="3"/>
                      <a:pt x="1"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4" name="Freeform 191"/>
              <p:cNvSpPr>
                <a:spLocks noChangeArrowheads="1"/>
              </p:cNvSpPr>
              <p:nvPr/>
            </p:nvSpPr>
            <p:spPr bwMode="auto">
              <a:xfrm>
                <a:off x="73025" y="606425"/>
                <a:ext cx="3175" cy="6350"/>
              </a:xfrm>
              <a:custGeom>
                <a:avLst/>
                <a:gdLst>
                  <a:gd name="T0" fmla="*/ 0 w 3"/>
                  <a:gd name="T1" fmla="*/ 3 h 7"/>
                  <a:gd name="T2" fmla="*/ 2 w 3"/>
                  <a:gd name="T3" fmla="*/ 4 h 7"/>
                  <a:gd name="T4" fmla="*/ 0 w 3"/>
                  <a:gd name="T5" fmla="*/ 3 h 7"/>
                  <a:gd name="T6" fmla="*/ 0 60000 65536"/>
                  <a:gd name="T7" fmla="*/ 0 60000 65536"/>
                  <a:gd name="T8" fmla="*/ 0 60000 65536"/>
                  <a:gd name="T9" fmla="*/ 0 w 3"/>
                  <a:gd name="T10" fmla="*/ 0 h 7"/>
                  <a:gd name="T11" fmla="*/ 3 w 3"/>
                  <a:gd name="T12" fmla="*/ 7 h 7"/>
                </a:gdLst>
                <a:ahLst/>
                <a:cxnLst>
                  <a:cxn ang="T6">
                    <a:pos x="T0" y="T1"/>
                  </a:cxn>
                  <a:cxn ang="T7">
                    <a:pos x="T2" y="T3"/>
                  </a:cxn>
                  <a:cxn ang="T8">
                    <a:pos x="T4" y="T5"/>
                  </a:cxn>
                </a:cxnLst>
                <a:rect l="T9" t="T10" r="T11" b="T12"/>
                <a:pathLst>
                  <a:path w="3" h="7">
                    <a:moveTo>
                      <a:pt x="0" y="3"/>
                    </a:moveTo>
                    <a:cubicBezTo>
                      <a:pt x="0" y="7"/>
                      <a:pt x="3" y="5"/>
                      <a:pt x="2" y="4"/>
                    </a:cubicBezTo>
                    <a:cubicBezTo>
                      <a:pt x="2" y="3"/>
                      <a:pt x="1" y="0"/>
                      <a:pt x="0"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5" name="Freeform 192"/>
              <p:cNvSpPr>
                <a:spLocks noChangeArrowheads="1"/>
              </p:cNvSpPr>
              <p:nvPr/>
            </p:nvSpPr>
            <p:spPr bwMode="auto">
              <a:xfrm>
                <a:off x="88900" y="600075"/>
                <a:ext cx="1588" cy="3175"/>
              </a:xfrm>
              <a:custGeom>
                <a:avLst/>
                <a:gdLst>
                  <a:gd name="T0" fmla="*/ 2 w 3"/>
                  <a:gd name="T1" fmla="*/ 1 h 4"/>
                  <a:gd name="T2" fmla="*/ 1 w 3"/>
                  <a:gd name="T3" fmla="*/ 4 h 4"/>
                  <a:gd name="T4" fmla="*/ 2 w 3"/>
                  <a:gd name="T5" fmla="*/ 1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2" y="1"/>
                    </a:moveTo>
                    <a:cubicBezTo>
                      <a:pt x="1" y="1"/>
                      <a:pt x="0" y="3"/>
                      <a:pt x="1" y="4"/>
                    </a:cubicBezTo>
                    <a:cubicBezTo>
                      <a:pt x="3" y="4"/>
                      <a:pt x="2" y="0"/>
                      <a:pt x="2"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6" name="Freeform 193"/>
              <p:cNvSpPr>
                <a:spLocks noChangeArrowheads="1"/>
              </p:cNvSpPr>
              <p:nvPr/>
            </p:nvSpPr>
            <p:spPr bwMode="auto">
              <a:xfrm>
                <a:off x="66675" y="579438"/>
                <a:ext cx="1588" cy="1588"/>
              </a:xfrm>
              <a:custGeom>
                <a:avLst/>
                <a:gdLst>
                  <a:gd name="T0" fmla="*/ 1 w 2"/>
                  <a:gd name="T1" fmla="*/ 0 h 3"/>
                  <a:gd name="T2" fmla="*/ 1 w 2"/>
                  <a:gd name="T3" fmla="*/ 2 h 3"/>
                  <a:gd name="T4" fmla="*/ 1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1" y="0"/>
                    </a:moveTo>
                    <a:cubicBezTo>
                      <a:pt x="0" y="0"/>
                      <a:pt x="0" y="2"/>
                      <a:pt x="1" y="2"/>
                    </a:cubicBezTo>
                    <a:cubicBezTo>
                      <a:pt x="2" y="3"/>
                      <a:pt x="2" y="1"/>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7" name="Freeform 194"/>
              <p:cNvSpPr>
                <a:spLocks noChangeArrowheads="1"/>
              </p:cNvSpPr>
              <p:nvPr/>
            </p:nvSpPr>
            <p:spPr bwMode="auto">
              <a:xfrm>
                <a:off x="87313" y="585788"/>
                <a:ext cx="9525" cy="9525"/>
              </a:xfrm>
              <a:custGeom>
                <a:avLst/>
                <a:gdLst>
                  <a:gd name="T0" fmla="*/ 7 w 13"/>
                  <a:gd name="T1" fmla="*/ 9 h 14"/>
                  <a:gd name="T2" fmla="*/ 12 w 13"/>
                  <a:gd name="T3" fmla="*/ 9 h 14"/>
                  <a:gd name="T4" fmla="*/ 10 w 13"/>
                  <a:gd name="T5" fmla="*/ 7 h 14"/>
                  <a:gd name="T6" fmla="*/ 9 w 13"/>
                  <a:gd name="T7" fmla="*/ 4 h 14"/>
                  <a:gd name="T8" fmla="*/ 5 w 13"/>
                  <a:gd name="T9" fmla="*/ 4 h 14"/>
                  <a:gd name="T10" fmla="*/ 1 w 13"/>
                  <a:gd name="T11" fmla="*/ 8 h 14"/>
                  <a:gd name="T12" fmla="*/ 0 w 13"/>
                  <a:gd name="T13" fmla="*/ 11 h 14"/>
                  <a:gd name="T14" fmla="*/ 2 w 13"/>
                  <a:gd name="T15" fmla="*/ 12 h 14"/>
                  <a:gd name="T16" fmla="*/ 5 w 13"/>
                  <a:gd name="T17" fmla="*/ 14 h 14"/>
                  <a:gd name="T18" fmla="*/ 7 w 13"/>
                  <a:gd name="T19" fmla="*/ 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4"/>
                  <a:gd name="T32" fmla="*/ 13 w 1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4">
                    <a:moveTo>
                      <a:pt x="7" y="9"/>
                    </a:moveTo>
                    <a:cubicBezTo>
                      <a:pt x="7" y="10"/>
                      <a:pt x="13" y="14"/>
                      <a:pt x="12" y="9"/>
                    </a:cubicBezTo>
                    <a:cubicBezTo>
                      <a:pt x="12" y="8"/>
                      <a:pt x="11" y="8"/>
                      <a:pt x="10" y="7"/>
                    </a:cubicBezTo>
                    <a:cubicBezTo>
                      <a:pt x="10" y="6"/>
                      <a:pt x="9" y="5"/>
                      <a:pt x="9" y="4"/>
                    </a:cubicBezTo>
                    <a:cubicBezTo>
                      <a:pt x="8" y="2"/>
                      <a:pt x="5" y="0"/>
                      <a:pt x="5" y="4"/>
                    </a:cubicBezTo>
                    <a:cubicBezTo>
                      <a:pt x="4" y="7"/>
                      <a:pt x="2" y="8"/>
                      <a:pt x="1" y="8"/>
                    </a:cubicBezTo>
                    <a:cubicBezTo>
                      <a:pt x="0" y="8"/>
                      <a:pt x="0" y="9"/>
                      <a:pt x="0" y="11"/>
                    </a:cubicBezTo>
                    <a:cubicBezTo>
                      <a:pt x="0" y="12"/>
                      <a:pt x="1" y="12"/>
                      <a:pt x="2" y="12"/>
                    </a:cubicBezTo>
                    <a:cubicBezTo>
                      <a:pt x="3" y="12"/>
                      <a:pt x="3" y="14"/>
                      <a:pt x="5" y="14"/>
                    </a:cubicBezTo>
                    <a:cubicBezTo>
                      <a:pt x="6" y="14"/>
                      <a:pt x="5" y="8"/>
                      <a:pt x="7"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8" name="Freeform 195"/>
              <p:cNvSpPr>
                <a:spLocks noChangeArrowheads="1"/>
              </p:cNvSpPr>
              <p:nvPr/>
            </p:nvSpPr>
            <p:spPr bwMode="auto">
              <a:xfrm>
                <a:off x="65088" y="614363"/>
                <a:ext cx="4763" cy="4763"/>
              </a:xfrm>
              <a:custGeom>
                <a:avLst/>
                <a:gdLst>
                  <a:gd name="T0" fmla="*/ 1 w 5"/>
                  <a:gd name="T1" fmla="*/ 4 h 5"/>
                  <a:gd name="T2" fmla="*/ 3 w 5"/>
                  <a:gd name="T3" fmla="*/ 1 h 5"/>
                  <a:gd name="T4" fmla="*/ 5 w 5"/>
                  <a:gd name="T5" fmla="*/ 0 h 5"/>
                  <a:gd name="T6" fmla="*/ 2 w 5"/>
                  <a:gd name="T7" fmla="*/ 0 h 5"/>
                  <a:gd name="T8" fmla="*/ 1 w 5"/>
                  <a:gd name="T9" fmla="*/ 4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1" y="4"/>
                    </a:moveTo>
                    <a:cubicBezTo>
                      <a:pt x="2" y="5"/>
                      <a:pt x="2" y="1"/>
                      <a:pt x="3" y="1"/>
                    </a:cubicBezTo>
                    <a:cubicBezTo>
                      <a:pt x="4" y="1"/>
                      <a:pt x="5" y="2"/>
                      <a:pt x="5" y="0"/>
                    </a:cubicBezTo>
                    <a:cubicBezTo>
                      <a:pt x="4" y="0"/>
                      <a:pt x="3" y="0"/>
                      <a:pt x="2" y="0"/>
                    </a:cubicBezTo>
                    <a:cubicBezTo>
                      <a:pt x="2" y="1"/>
                      <a:pt x="0" y="3"/>
                      <a:pt x="1"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89" name="Freeform 196"/>
              <p:cNvSpPr>
                <a:spLocks noChangeArrowheads="1"/>
              </p:cNvSpPr>
              <p:nvPr/>
            </p:nvSpPr>
            <p:spPr bwMode="auto">
              <a:xfrm>
                <a:off x="77788" y="544513"/>
                <a:ext cx="4763" cy="9525"/>
              </a:xfrm>
              <a:custGeom>
                <a:avLst/>
                <a:gdLst>
                  <a:gd name="T0" fmla="*/ 5 w 8"/>
                  <a:gd name="T1" fmla="*/ 9 h 13"/>
                  <a:gd name="T2" fmla="*/ 7 w 8"/>
                  <a:gd name="T3" fmla="*/ 2 h 13"/>
                  <a:gd name="T4" fmla="*/ 2 w 8"/>
                  <a:gd name="T5" fmla="*/ 6 h 13"/>
                  <a:gd name="T6" fmla="*/ 5 w 8"/>
                  <a:gd name="T7" fmla="*/ 9 h 13"/>
                  <a:gd name="T8" fmla="*/ 0 60000 65536"/>
                  <a:gd name="T9" fmla="*/ 0 60000 65536"/>
                  <a:gd name="T10" fmla="*/ 0 60000 65536"/>
                  <a:gd name="T11" fmla="*/ 0 60000 65536"/>
                  <a:gd name="T12" fmla="*/ 0 w 8"/>
                  <a:gd name="T13" fmla="*/ 0 h 13"/>
                  <a:gd name="T14" fmla="*/ 8 w 8"/>
                  <a:gd name="T15" fmla="*/ 13 h 13"/>
                </a:gdLst>
                <a:ahLst/>
                <a:cxnLst>
                  <a:cxn ang="T8">
                    <a:pos x="T0" y="T1"/>
                  </a:cxn>
                  <a:cxn ang="T9">
                    <a:pos x="T2" y="T3"/>
                  </a:cxn>
                  <a:cxn ang="T10">
                    <a:pos x="T4" y="T5"/>
                  </a:cxn>
                  <a:cxn ang="T11">
                    <a:pos x="T6" y="T7"/>
                  </a:cxn>
                </a:cxnLst>
                <a:rect l="T12" t="T13" r="T14" b="T15"/>
                <a:pathLst>
                  <a:path w="8" h="13">
                    <a:moveTo>
                      <a:pt x="5" y="9"/>
                    </a:moveTo>
                    <a:cubicBezTo>
                      <a:pt x="6" y="7"/>
                      <a:pt x="8" y="4"/>
                      <a:pt x="7" y="2"/>
                    </a:cubicBezTo>
                    <a:cubicBezTo>
                      <a:pt x="6" y="0"/>
                      <a:pt x="0" y="2"/>
                      <a:pt x="2" y="6"/>
                    </a:cubicBezTo>
                    <a:cubicBezTo>
                      <a:pt x="3" y="6"/>
                      <a:pt x="4" y="13"/>
                      <a:pt x="5"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0" name="Freeform 197"/>
              <p:cNvSpPr>
                <a:spLocks noChangeArrowheads="1"/>
              </p:cNvSpPr>
              <p:nvPr/>
            </p:nvSpPr>
            <p:spPr bwMode="auto">
              <a:xfrm>
                <a:off x="76200" y="601663"/>
                <a:ext cx="6350" cy="7938"/>
              </a:xfrm>
              <a:custGeom>
                <a:avLst/>
                <a:gdLst>
                  <a:gd name="T0" fmla="*/ 1 w 9"/>
                  <a:gd name="T1" fmla="*/ 6 h 11"/>
                  <a:gd name="T2" fmla="*/ 2 w 9"/>
                  <a:gd name="T3" fmla="*/ 10 h 11"/>
                  <a:gd name="T4" fmla="*/ 4 w 9"/>
                  <a:gd name="T5" fmla="*/ 7 h 11"/>
                  <a:gd name="T6" fmla="*/ 9 w 9"/>
                  <a:gd name="T7" fmla="*/ 3 h 11"/>
                  <a:gd name="T8" fmla="*/ 6 w 9"/>
                  <a:gd name="T9" fmla="*/ 0 h 11"/>
                  <a:gd name="T10" fmla="*/ 5 w 9"/>
                  <a:gd name="T11" fmla="*/ 4 h 11"/>
                  <a:gd name="T12" fmla="*/ 3 w 9"/>
                  <a:gd name="T13" fmla="*/ 5 h 11"/>
                  <a:gd name="T14" fmla="*/ 1 w 9"/>
                  <a:gd name="T15" fmla="*/ 6 h 11"/>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1"/>
                  <a:gd name="T26" fmla="*/ 9 w 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1">
                    <a:moveTo>
                      <a:pt x="1" y="6"/>
                    </a:moveTo>
                    <a:cubicBezTo>
                      <a:pt x="0" y="7"/>
                      <a:pt x="1" y="11"/>
                      <a:pt x="2" y="10"/>
                    </a:cubicBezTo>
                    <a:cubicBezTo>
                      <a:pt x="3" y="10"/>
                      <a:pt x="3" y="7"/>
                      <a:pt x="4" y="7"/>
                    </a:cubicBezTo>
                    <a:cubicBezTo>
                      <a:pt x="4" y="8"/>
                      <a:pt x="9" y="4"/>
                      <a:pt x="9" y="3"/>
                    </a:cubicBezTo>
                    <a:cubicBezTo>
                      <a:pt x="8" y="1"/>
                      <a:pt x="7" y="0"/>
                      <a:pt x="6" y="0"/>
                    </a:cubicBezTo>
                    <a:cubicBezTo>
                      <a:pt x="4" y="0"/>
                      <a:pt x="4" y="3"/>
                      <a:pt x="5" y="4"/>
                    </a:cubicBezTo>
                    <a:cubicBezTo>
                      <a:pt x="6" y="5"/>
                      <a:pt x="3" y="5"/>
                      <a:pt x="3" y="5"/>
                    </a:cubicBezTo>
                    <a:cubicBezTo>
                      <a:pt x="2" y="5"/>
                      <a:pt x="1" y="4"/>
                      <a:pt x="1" y="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1" name="Freeform 198"/>
              <p:cNvSpPr>
                <a:spLocks noChangeArrowheads="1"/>
              </p:cNvSpPr>
              <p:nvPr/>
            </p:nvSpPr>
            <p:spPr bwMode="auto">
              <a:xfrm>
                <a:off x="285750" y="811213"/>
                <a:ext cx="3175" cy="4763"/>
              </a:xfrm>
              <a:custGeom>
                <a:avLst/>
                <a:gdLst>
                  <a:gd name="T0" fmla="*/ 4 w 4"/>
                  <a:gd name="T1" fmla="*/ 4 h 7"/>
                  <a:gd name="T2" fmla="*/ 2 w 4"/>
                  <a:gd name="T3" fmla="*/ 3 h 7"/>
                  <a:gd name="T4" fmla="*/ 1 w 4"/>
                  <a:gd name="T5" fmla="*/ 5 h 7"/>
                  <a:gd name="T6" fmla="*/ 4 w 4"/>
                  <a:gd name="T7" fmla="*/ 4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4" y="4"/>
                    </a:moveTo>
                    <a:cubicBezTo>
                      <a:pt x="2" y="3"/>
                      <a:pt x="2" y="3"/>
                      <a:pt x="2" y="3"/>
                    </a:cubicBezTo>
                    <a:cubicBezTo>
                      <a:pt x="0" y="0"/>
                      <a:pt x="1" y="4"/>
                      <a:pt x="1" y="5"/>
                    </a:cubicBezTo>
                    <a:cubicBezTo>
                      <a:pt x="2" y="7"/>
                      <a:pt x="4" y="6"/>
                      <a:pt x="4"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2" name="Freeform 199"/>
              <p:cNvSpPr>
                <a:spLocks noChangeArrowheads="1"/>
              </p:cNvSpPr>
              <p:nvPr/>
            </p:nvSpPr>
            <p:spPr bwMode="auto">
              <a:xfrm>
                <a:off x="193675" y="596900"/>
                <a:ext cx="6350" cy="7938"/>
              </a:xfrm>
              <a:custGeom>
                <a:avLst/>
                <a:gdLst>
                  <a:gd name="T0" fmla="*/ 4 w 8"/>
                  <a:gd name="T1" fmla="*/ 0 h 11"/>
                  <a:gd name="T2" fmla="*/ 1 w 8"/>
                  <a:gd name="T3" fmla="*/ 2 h 11"/>
                  <a:gd name="T4" fmla="*/ 1 w 8"/>
                  <a:gd name="T5" fmla="*/ 7 h 11"/>
                  <a:gd name="T6" fmla="*/ 2 w 8"/>
                  <a:gd name="T7" fmla="*/ 11 h 11"/>
                  <a:gd name="T8" fmla="*/ 4 w 8"/>
                  <a:gd name="T9" fmla="*/ 9 h 11"/>
                  <a:gd name="T10" fmla="*/ 8 w 8"/>
                  <a:gd name="T11" fmla="*/ 5 h 11"/>
                  <a:gd name="T12" fmla="*/ 4 w 8"/>
                  <a:gd name="T13" fmla="*/ 0 h 11"/>
                  <a:gd name="T14" fmla="*/ 0 60000 65536"/>
                  <a:gd name="T15" fmla="*/ 0 60000 65536"/>
                  <a:gd name="T16" fmla="*/ 0 60000 65536"/>
                  <a:gd name="T17" fmla="*/ 0 60000 65536"/>
                  <a:gd name="T18" fmla="*/ 0 60000 65536"/>
                  <a:gd name="T19" fmla="*/ 0 60000 65536"/>
                  <a:gd name="T20" fmla="*/ 0 60000 65536"/>
                  <a:gd name="T21" fmla="*/ 0 w 8"/>
                  <a:gd name="T22" fmla="*/ 0 h 11"/>
                  <a:gd name="T23" fmla="*/ 8 w 8"/>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11">
                    <a:moveTo>
                      <a:pt x="4" y="0"/>
                    </a:moveTo>
                    <a:cubicBezTo>
                      <a:pt x="3" y="0"/>
                      <a:pt x="2" y="1"/>
                      <a:pt x="1" y="2"/>
                    </a:cubicBezTo>
                    <a:cubicBezTo>
                      <a:pt x="0" y="4"/>
                      <a:pt x="1" y="5"/>
                      <a:pt x="1" y="7"/>
                    </a:cubicBezTo>
                    <a:cubicBezTo>
                      <a:pt x="1" y="8"/>
                      <a:pt x="1" y="10"/>
                      <a:pt x="2" y="11"/>
                    </a:cubicBezTo>
                    <a:cubicBezTo>
                      <a:pt x="3" y="11"/>
                      <a:pt x="4" y="10"/>
                      <a:pt x="4" y="9"/>
                    </a:cubicBezTo>
                    <a:cubicBezTo>
                      <a:pt x="5" y="7"/>
                      <a:pt x="7" y="7"/>
                      <a:pt x="8" y="5"/>
                    </a:cubicBezTo>
                    <a:cubicBezTo>
                      <a:pt x="8" y="2"/>
                      <a:pt x="6" y="0"/>
                      <a:pt x="4"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3" name="Freeform 200"/>
              <p:cNvSpPr>
                <a:spLocks noChangeArrowheads="1"/>
              </p:cNvSpPr>
              <p:nvPr/>
            </p:nvSpPr>
            <p:spPr bwMode="auto">
              <a:xfrm>
                <a:off x="192088" y="582613"/>
                <a:ext cx="7938" cy="12700"/>
              </a:xfrm>
              <a:custGeom>
                <a:avLst/>
                <a:gdLst>
                  <a:gd name="T0" fmla="*/ 7 w 10"/>
                  <a:gd name="T1" fmla="*/ 3 h 17"/>
                  <a:gd name="T2" fmla="*/ 3 w 10"/>
                  <a:gd name="T3" fmla="*/ 0 h 17"/>
                  <a:gd name="T4" fmla="*/ 3 w 10"/>
                  <a:gd name="T5" fmla="*/ 10 h 17"/>
                  <a:gd name="T6" fmla="*/ 2 w 10"/>
                  <a:gd name="T7" fmla="*/ 16 h 17"/>
                  <a:gd name="T8" fmla="*/ 5 w 10"/>
                  <a:gd name="T9" fmla="*/ 15 h 17"/>
                  <a:gd name="T10" fmla="*/ 9 w 10"/>
                  <a:gd name="T11" fmla="*/ 14 h 17"/>
                  <a:gd name="T12" fmla="*/ 9 w 10"/>
                  <a:gd name="T13" fmla="*/ 9 h 17"/>
                  <a:gd name="T14" fmla="*/ 7 w 10"/>
                  <a:gd name="T15" fmla="*/ 3 h 17"/>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7"/>
                  <a:gd name="T26" fmla="*/ 10 w 10"/>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7">
                    <a:moveTo>
                      <a:pt x="7" y="3"/>
                    </a:moveTo>
                    <a:cubicBezTo>
                      <a:pt x="6" y="1"/>
                      <a:pt x="3" y="1"/>
                      <a:pt x="3" y="0"/>
                    </a:cubicBezTo>
                    <a:cubicBezTo>
                      <a:pt x="0" y="3"/>
                      <a:pt x="3" y="7"/>
                      <a:pt x="3" y="10"/>
                    </a:cubicBezTo>
                    <a:cubicBezTo>
                      <a:pt x="3" y="12"/>
                      <a:pt x="2" y="14"/>
                      <a:pt x="2" y="16"/>
                    </a:cubicBezTo>
                    <a:cubicBezTo>
                      <a:pt x="3" y="17"/>
                      <a:pt x="5" y="16"/>
                      <a:pt x="5" y="15"/>
                    </a:cubicBezTo>
                    <a:cubicBezTo>
                      <a:pt x="7" y="12"/>
                      <a:pt x="7" y="15"/>
                      <a:pt x="9" y="14"/>
                    </a:cubicBezTo>
                    <a:cubicBezTo>
                      <a:pt x="10" y="14"/>
                      <a:pt x="9" y="10"/>
                      <a:pt x="9" y="9"/>
                    </a:cubicBezTo>
                    <a:cubicBezTo>
                      <a:pt x="8" y="7"/>
                      <a:pt x="8" y="5"/>
                      <a:pt x="7"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4" name="Freeform 201"/>
              <p:cNvSpPr>
                <a:spLocks noChangeArrowheads="1"/>
              </p:cNvSpPr>
              <p:nvPr/>
            </p:nvSpPr>
            <p:spPr bwMode="auto">
              <a:xfrm>
                <a:off x="311150" y="873125"/>
                <a:ext cx="6350" cy="6350"/>
              </a:xfrm>
              <a:custGeom>
                <a:avLst/>
                <a:gdLst>
                  <a:gd name="T0" fmla="*/ 7 w 7"/>
                  <a:gd name="T1" fmla="*/ 5 h 7"/>
                  <a:gd name="T2" fmla="*/ 5 w 7"/>
                  <a:gd name="T3" fmla="*/ 1 h 7"/>
                  <a:gd name="T4" fmla="*/ 1 w 7"/>
                  <a:gd name="T5" fmla="*/ 0 h 7"/>
                  <a:gd name="T6" fmla="*/ 2 w 7"/>
                  <a:gd name="T7" fmla="*/ 4 h 7"/>
                  <a:gd name="T8" fmla="*/ 7 w 7"/>
                  <a:gd name="T9" fmla="*/ 5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7" y="5"/>
                    </a:moveTo>
                    <a:cubicBezTo>
                      <a:pt x="7" y="4"/>
                      <a:pt x="5" y="3"/>
                      <a:pt x="5" y="1"/>
                    </a:cubicBezTo>
                    <a:cubicBezTo>
                      <a:pt x="4" y="1"/>
                      <a:pt x="2" y="0"/>
                      <a:pt x="1" y="0"/>
                    </a:cubicBezTo>
                    <a:cubicBezTo>
                      <a:pt x="0" y="1"/>
                      <a:pt x="1" y="3"/>
                      <a:pt x="2" y="4"/>
                    </a:cubicBezTo>
                    <a:cubicBezTo>
                      <a:pt x="3" y="5"/>
                      <a:pt x="6" y="7"/>
                      <a:pt x="7"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5" name="Freeform 202"/>
              <p:cNvSpPr>
                <a:spLocks noChangeArrowheads="1"/>
              </p:cNvSpPr>
              <p:nvPr/>
            </p:nvSpPr>
            <p:spPr bwMode="auto">
              <a:xfrm>
                <a:off x="300038" y="868363"/>
                <a:ext cx="7938" cy="7938"/>
              </a:xfrm>
              <a:custGeom>
                <a:avLst/>
                <a:gdLst>
                  <a:gd name="T0" fmla="*/ 4 w 10"/>
                  <a:gd name="T1" fmla="*/ 9 h 11"/>
                  <a:gd name="T2" fmla="*/ 9 w 10"/>
                  <a:gd name="T3" fmla="*/ 9 h 11"/>
                  <a:gd name="T4" fmla="*/ 7 w 10"/>
                  <a:gd name="T5" fmla="*/ 5 h 11"/>
                  <a:gd name="T6" fmla="*/ 4 w 10"/>
                  <a:gd name="T7" fmla="*/ 9 h 11"/>
                  <a:gd name="T8" fmla="*/ 0 60000 65536"/>
                  <a:gd name="T9" fmla="*/ 0 60000 65536"/>
                  <a:gd name="T10" fmla="*/ 0 60000 65536"/>
                  <a:gd name="T11" fmla="*/ 0 60000 65536"/>
                  <a:gd name="T12" fmla="*/ 0 w 10"/>
                  <a:gd name="T13" fmla="*/ 0 h 11"/>
                  <a:gd name="T14" fmla="*/ 10 w 10"/>
                  <a:gd name="T15" fmla="*/ 11 h 11"/>
                </a:gdLst>
                <a:ahLst/>
                <a:cxnLst>
                  <a:cxn ang="T8">
                    <a:pos x="T0" y="T1"/>
                  </a:cxn>
                  <a:cxn ang="T9">
                    <a:pos x="T2" y="T3"/>
                  </a:cxn>
                  <a:cxn ang="T10">
                    <a:pos x="T4" y="T5"/>
                  </a:cxn>
                  <a:cxn ang="T11">
                    <a:pos x="T6" y="T7"/>
                  </a:cxn>
                </a:cxnLst>
                <a:rect l="T12" t="T13" r="T14" b="T15"/>
                <a:pathLst>
                  <a:path w="10" h="11">
                    <a:moveTo>
                      <a:pt x="4" y="9"/>
                    </a:moveTo>
                    <a:cubicBezTo>
                      <a:pt x="6" y="10"/>
                      <a:pt x="9" y="11"/>
                      <a:pt x="9" y="9"/>
                    </a:cubicBezTo>
                    <a:cubicBezTo>
                      <a:pt x="10" y="7"/>
                      <a:pt x="7" y="7"/>
                      <a:pt x="7" y="5"/>
                    </a:cubicBezTo>
                    <a:cubicBezTo>
                      <a:pt x="1" y="0"/>
                      <a:pt x="0" y="5"/>
                      <a:pt x="4" y="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6" name="Freeform 203"/>
              <p:cNvSpPr>
                <a:spLocks noChangeArrowheads="1"/>
              </p:cNvSpPr>
              <p:nvPr/>
            </p:nvSpPr>
            <p:spPr bwMode="auto">
              <a:xfrm>
                <a:off x="295275" y="817563"/>
                <a:ext cx="7938" cy="4763"/>
              </a:xfrm>
              <a:custGeom>
                <a:avLst/>
                <a:gdLst>
                  <a:gd name="T0" fmla="*/ 2 w 11"/>
                  <a:gd name="T1" fmla="*/ 4 h 8"/>
                  <a:gd name="T2" fmla="*/ 7 w 11"/>
                  <a:gd name="T3" fmla="*/ 8 h 8"/>
                  <a:gd name="T4" fmla="*/ 9 w 11"/>
                  <a:gd name="T5" fmla="*/ 4 h 8"/>
                  <a:gd name="T6" fmla="*/ 2 w 11"/>
                  <a:gd name="T7" fmla="*/ 4 h 8"/>
                  <a:gd name="T8" fmla="*/ 0 60000 65536"/>
                  <a:gd name="T9" fmla="*/ 0 60000 65536"/>
                  <a:gd name="T10" fmla="*/ 0 60000 65536"/>
                  <a:gd name="T11" fmla="*/ 0 60000 65536"/>
                  <a:gd name="T12" fmla="*/ 0 w 11"/>
                  <a:gd name="T13" fmla="*/ 0 h 8"/>
                  <a:gd name="T14" fmla="*/ 11 w 11"/>
                  <a:gd name="T15" fmla="*/ 8 h 8"/>
                </a:gdLst>
                <a:ahLst/>
                <a:cxnLst>
                  <a:cxn ang="T8">
                    <a:pos x="T0" y="T1"/>
                  </a:cxn>
                  <a:cxn ang="T9">
                    <a:pos x="T2" y="T3"/>
                  </a:cxn>
                  <a:cxn ang="T10">
                    <a:pos x="T4" y="T5"/>
                  </a:cxn>
                  <a:cxn ang="T11">
                    <a:pos x="T6" y="T7"/>
                  </a:cxn>
                </a:cxnLst>
                <a:rect l="T12" t="T13" r="T14" b="T15"/>
                <a:pathLst>
                  <a:path w="11" h="8">
                    <a:moveTo>
                      <a:pt x="2" y="4"/>
                    </a:moveTo>
                    <a:cubicBezTo>
                      <a:pt x="3" y="6"/>
                      <a:pt x="5" y="7"/>
                      <a:pt x="7" y="8"/>
                    </a:cubicBezTo>
                    <a:cubicBezTo>
                      <a:pt x="9" y="8"/>
                      <a:pt x="11" y="6"/>
                      <a:pt x="9" y="4"/>
                    </a:cubicBezTo>
                    <a:cubicBezTo>
                      <a:pt x="7" y="3"/>
                      <a:pt x="0" y="0"/>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7" name="Freeform 204"/>
              <p:cNvSpPr>
                <a:spLocks noChangeArrowheads="1"/>
              </p:cNvSpPr>
              <p:nvPr/>
            </p:nvSpPr>
            <p:spPr bwMode="auto">
              <a:xfrm>
                <a:off x="114300" y="557213"/>
                <a:ext cx="9525" cy="17463"/>
              </a:xfrm>
              <a:custGeom>
                <a:avLst/>
                <a:gdLst>
                  <a:gd name="T0" fmla="*/ 10 w 12"/>
                  <a:gd name="T1" fmla="*/ 1 h 24"/>
                  <a:gd name="T2" fmla="*/ 7 w 12"/>
                  <a:gd name="T3" fmla="*/ 7 h 24"/>
                  <a:gd name="T4" fmla="*/ 2 w 12"/>
                  <a:gd name="T5" fmla="*/ 16 h 24"/>
                  <a:gd name="T6" fmla="*/ 0 w 12"/>
                  <a:gd name="T7" fmla="*/ 21 h 24"/>
                  <a:gd name="T8" fmla="*/ 2 w 12"/>
                  <a:gd name="T9" fmla="*/ 23 h 24"/>
                  <a:gd name="T10" fmla="*/ 5 w 12"/>
                  <a:gd name="T11" fmla="*/ 22 h 24"/>
                  <a:gd name="T12" fmla="*/ 10 w 12"/>
                  <a:gd name="T13" fmla="*/ 16 h 24"/>
                  <a:gd name="T14" fmla="*/ 10 w 12"/>
                  <a:gd name="T15" fmla="*/ 6 h 24"/>
                  <a:gd name="T16" fmla="*/ 10 w 12"/>
                  <a:gd name="T17" fmla="*/ 1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10" y="1"/>
                    </a:moveTo>
                    <a:cubicBezTo>
                      <a:pt x="8" y="2"/>
                      <a:pt x="7" y="4"/>
                      <a:pt x="7" y="7"/>
                    </a:cubicBezTo>
                    <a:cubicBezTo>
                      <a:pt x="7" y="12"/>
                      <a:pt x="3" y="13"/>
                      <a:pt x="2" y="16"/>
                    </a:cubicBezTo>
                    <a:cubicBezTo>
                      <a:pt x="1" y="17"/>
                      <a:pt x="0" y="19"/>
                      <a:pt x="0" y="21"/>
                    </a:cubicBezTo>
                    <a:cubicBezTo>
                      <a:pt x="0" y="22"/>
                      <a:pt x="1" y="23"/>
                      <a:pt x="2" y="23"/>
                    </a:cubicBezTo>
                    <a:cubicBezTo>
                      <a:pt x="4" y="24"/>
                      <a:pt x="3" y="23"/>
                      <a:pt x="5" y="22"/>
                    </a:cubicBezTo>
                    <a:cubicBezTo>
                      <a:pt x="6" y="19"/>
                      <a:pt x="9" y="19"/>
                      <a:pt x="10" y="16"/>
                    </a:cubicBezTo>
                    <a:cubicBezTo>
                      <a:pt x="12" y="13"/>
                      <a:pt x="9" y="10"/>
                      <a:pt x="10" y="6"/>
                    </a:cubicBezTo>
                    <a:cubicBezTo>
                      <a:pt x="11" y="5"/>
                      <a:pt x="12" y="0"/>
                      <a:pt x="10"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8" name="Freeform 205"/>
              <p:cNvSpPr>
                <a:spLocks noChangeArrowheads="1"/>
              </p:cNvSpPr>
              <p:nvPr/>
            </p:nvSpPr>
            <p:spPr bwMode="auto">
              <a:xfrm>
                <a:off x="96838" y="595313"/>
                <a:ext cx="3175" cy="3175"/>
              </a:xfrm>
              <a:custGeom>
                <a:avLst/>
                <a:gdLst>
                  <a:gd name="T0" fmla="*/ 1 w 4"/>
                  <a:gd name="T1" fmla="*/ 0 h 5"/>
                  <a:gd name="T2" fmla="*/ 0 w 4"/>
                  <a:gd name="T3" fmla="*/ 3 h 5"/>
                  <a:gd name="T4" fmla="*/ 2 w 4"/>
                  <a:gd name="T5" fmla="*/ 5 h 5"/>
                  <a:gd name="T6" fmla="*/ 1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1" y="0"/>
                    </a:moveTo>
                    <a:cubicBezTo>
                      <a:pt x="0" y="0"/>
                      <a:pt x="0" y="2"/>
                      <a:pt x="0" y="3"/>
                    </a:cubicBezTo>
                    <a:cubicBezTo>
                      <a:pt x="0" y="5"/>
                      <a:pt x="2" y="5"/>
                      <a:pt x="2" y="5"/>
                    </a:cubicBezTo>
                    <a:cubicBezTo>
                      <a:pt x="4" y="5"/>
                      <a:pt x="3"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699" name="Freeform 206"/>
              <p:cNvSpPr>
                <a:spLocks noChangeArrowheads="1"/>
              </p:cNvSpPr>
              <p:nvPr/>
            </p:nvSpPr>
            <p:spPr bwMode="auto">
              <a:xfrm>
                <a:off x="196850" y="608013"/>
                <a:ext cx="6350" cy="14288"/>
              </a:xfrm>
              <a:custGeom>
                <a:avLst/>
                <a:gdLst>
                  <a:gd name="T0" fmla="*/ 5 w 10"/>
                  <a:gd name="T1" fmla="*/ 3 h 18"/>
                  <a:gd name="T2" fmla="*/ 1 w 10"/>
                  <a:gd name="T3" fmla="*/ 1 h 18"/>
                  <a:gd name="T4" fmla="*/ 0 w 10"/>
                  <a:gd name="T5" fmla="*/ 5 h 18"/>
                  <a:gd name="T6" fmla="*/ 2 w 10"/>
                  <a:gd name="T7" fmla="*/ 9 h 18"/>
                  <a:gd name="T8" fmla="*/ 6 w 10"/>
                  <a:gd name="T9" fmla="*/ 17 h 18"/>
                  <a:gd name="T10" fmla="*/ 4 w 10"/>
                  <a:gd name="T11" fmla="*/ 8 h 18"/>
                  <a:gd name="T12" fmla="*/ 5 w 10"/>
                  <a:gd name="T13" fmla="*/ 3 h 18"/>
                  <a:gd name="T14" fmla="*/ 0 60000 65536"/>
                  <a:gd name="T15" fmla="*/ 0 60000 65536"/>
                  <a:gd name="T16" fmla="*/ 0 60000 65536"/>
                  <a:gd name="T17" fmla="*/ 0 60000 65536"/>
                  <a:gd name="T18" fmla="*/ 0 60000 65536"/>
                  <a:gd name="T19" fmla="*/ 0 60000 65536"/>
                  <a:gd name="T20" fmla="*/ 0 60000 65536"/>
                  <a:gd name="T21" fmla="*/ 0 w 10"/>
                  <a:gd name="T22" fmla="*/ 0 h 18"/>
                  <a:gd name="T23" fmla="*/ 10 w 10"/>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8">
                    <a:moveTo>
                      <a:pt x="5" y="3"/>
                    </a:moveTo>
                    <a:cubicBezTo>
                      <a:pt x="5" y="3"/>
                      <a:pt x="1" y="0"/>
                      <a:pt x="1" y="1"/>
                    </a:cubicBezTo>
                    <a:cubicBezTo>
                      <a:pt x="1" y="3"/>
                      <a:pt x="0" y="3"/>
                      <a:pt x="0" y="5"/>
                    </a:cubicBezTo>
                    <a:cubicBezTo>
                      <a:pt x="1" y="7"/>
                      <a:pt x="2" y="8"/>
                      <a:pt x="2" y="9"/>
                    </a:cubicBezTo>
                    <a:cubicBezTo>
                      <a:pt x="3" y="12"/>
                      <a:pt x="4" y="16"/>
                      <a:pt x="6" y="17"/>
                    </a:cubicBezTo>
                    <a:cubicBezTo>
                      <a:pt x="10" y="18"/>
                      <a:pt x="5" y="9"/>
                      <a:pt x="4" y="8"/>
                    </a:cubicBezTo>
                    <a:cubicBezTo>
                      <a:pt x="3" y="6"/>
                      <a:pt x="6" y="6"/>
                      <a:pt x="5"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0" name="Freeform 207"/>
              <p:cNvSpPr>
                <a:spLocks noChangeArrowheads="1"/>
              </p:cNvSpPr>
              <p:nvPr/>
            </p:nvSpPr>
            <p:spPr bwMode="auto">
              <a:xfrm>
                <a:off x="180975" y="558800"/>
                <a:ext cx="7938" cy="12700"/>
              </a:xfrm>
              <a:custGeom>
                <a:avLst/>
                <a:gdLst>
                  <a:gd name="T0" fmla="*/ 12 w 12"/>
                  <a:gd name="T1" fmla="*/ 12 h 18"/>
                  <a:gd name="T2" fmla="*/ 9 w 12"/>
                  <a:gd name="T3" fmla="*/ 9 h 18"/>
                  <a:gd name="T4" fmla="*/ 6 w 12"/>
                  <a:gd name="T5" fmla="*/ 3 h 18"/>
                  <a:gd name="T6" fmla="*/ 1 w 12"/>
                  <a:gd name="T7" fmla="*/ 9 h 18"/>
                  <a:gd name="T8" fmla="*/ 4 w 12"/>
                  <a:gd name="T9" fmla="*/ 11 h 18"/>
                  <a:gd name="T10" fmla="*/ 6 w 12"/>
                  <a:gd name="T11" fmla="*/ 13 h 18"/>
                  <a:gd name="T12" fmla="*/ 12 w 12"/>
                  <a:gd name="T13" fmla="*/ 12 h 18"/>
                  <a:gd name="T14" fmla="*/ 0 60000 65536"/>
                  <a:gd name="T15" fmla="*/ 0 60000 65536"/>
                  <a:gd name="T16" fmla="*/ 0 60000 65536"/>
                  <a:gd name="T17" fmla="*/ 0 60000 65536"/>
                  <a:gd name="T18" fmla="*/ 0 60000 65536"/>
                  <a:gd name="T19" fmla="*/ 0 60000 65536"/>
                  <a:gd name="T20" fmla="*/ 0 60000 65536"/>
                  <a:gd name="T21" fmla="*/ 0 w 12"/>
                  <a:gd name="T22" fmla="*/ 0 h 18"/>
                  <a:gd name="T23" fmla="*/ 12 w 12"/>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8">
                    <a:moveTo>
                      <a:pt x="12" y="12"/>
                    </a:moveTo>
                    <a:cubicBezTo>
                      <a:pt x="12" y="10"/>
                      <a:pt x="10" y="10"/>
                      <a:pt x="9" y="9"/>
                    </a:cubicBezTo>
                    <a:cubicBezTo>
                      <a:pt x="8" y="7"/>
                      <a:pt x="7" y="5"/>
                      <a:pt x="6" y="3"/>
                    </a:cubicBezTo>
                    <a:cubicBezTo>
                      <a:pt x="3" y="0"/>
                      <a:pt x="0" y="3"/>
                      <a:pt x="1" y="9"/>
                    </a:cubicBezTo>
                    <a:cubicBezTo>
                      <a:pt x="1" y="11"/>
                      <a:pt x="2" y="11"/>
                      <a:pt x="4" y="11"/>
                    </a:cubicBezTo>
                    <a:cubicBezTo>
                      <a:pt x="5" y="11"/>
                      <a:pt x="5" y="12"/>
                      <a:pt x="6" y="13"/>
                    </a:cubicBezTo>
                    <a:cubicBezTo>
                      <a:pt x="8" y="15"/>
                      <a:pt x="12" y="18"/>
                      <a:pt x="12" y="1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1" name="Freeform 208"/>
              <p:cNvSpPr>
                <a:spLocks noChangeArrowheads="1"/>
              </p:cNvSpPr>
              <p:nvPr/>
            </p:nvSpPr>
            <p:spPr bwMode="auto">
              <a:xfrm>
                <a:off x="185738" y="573088"/>
                <a:ext cx="3175" cy="4763"/>
              </a:xfrm>
              <a:custGeom>
                <a:avLst/>
                <a:gdLst>
                  <a:gd name="T0" fmla="*/ 2 w 5"/>
                  <a:gd name="T1" fmla="*/ 5 h 7"/>
                  <a:gd name="T2" fmla="*/ 4 w 5"/>
                  <a:gd name="T3" fmla="*/ 2 h 7"/>
                  <a:gd name="T4" fmla="*/ 2 w 5"/>
                  <a:gd name="T5" fmla="*/ 5 h 7"/>
                  <a:gd name="T6" fmla="*/ 0 60000 65536"/>
                  <a:gd name="T7" fmla="*/ 0 60000 65536"/>
                  <a:gd name="T8" fmla="*/ 0 60000 65536"/>
                  <a:gd name="T9" fmla="*/ 0 w 5"/>
                  <a:gd name="T10" fmla="*/ 0 h 7"/>
                  <a:gd name="T11" fmla="*/ 5 w 5"/>
                  <a:gd name="T12" fmla="*/ 7 h 7"/>
                </a:gdLst>
                <a:ahLst/>
                <a:cxnLst>
                  <a:cxn ang="T6">
                    <a:pos x="T0" y="T1"/>
                  </a:cxn>
                  <a:cxn ang="T7">
                    <a:pos x="T2" y="T3"/>
                  </a:cxn>
                  <a:cxn ang="T8">
                    <a:pos x="T4" y="T5"/>
                  </a:cxn>
                </a:cxnLst>
                <a:rect l="T9" t="T10" r="T11" b="T12"/>
                <a:pathLst>
                  <a:path w="5" h="7">
                    <a:moveTo>
                      <a:pt x="2" y="5"/>
                    </a:moveTo>
                    <a:cubicBezTo>
                      <a:pt x="5" y="7"/>
                      <a:pt x="5" y="1"/>
                      <a:pt x="4" y="2"/>
                    </a:cubicBezTo>
                    <a:cubicBezTo>
                      <a:pt x="2" y="0"/>
                      <a:pt x="0" y="4"/>
                      <a:pt x="2"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2" name="Freeform 209"/>
              <p:cNvSpPr>
                <a:spLocks noChangeArrowheads="1"/>
              </p:cNvSpPr>
              <p:nvPr/>
            </p:nvSpPr>
            <p:spPr bwMode="auto">
              <a:xfrm>
                <a:off x="628650" y="904875"/>
                <a:ext cx="3175" cy="3175"/>
              </a:xfrm>
              <a:custGeom>
                <a:avLst/>
                <a:gdLst>
                  <a:gd name="T0" fmla="*/ 2 w 3"/>
                  <a:gd name="T1" fmla="*/ 2 h 3"/>
                  <a:gd name="T2" fmla="*/ 1 w 3"/>
                  <a:gd name="T3" fmla="*/ 0 h 3"/>
                  <a:gd name="T4" fmla="*/ 0 w 3"/>
                  <a:gd name="T5" fmla="*/ 2 h 3"/>
                  <a:gd name="T6" fmla="*/ 2 w 3"/>
                  <a:gd name="T7" fmla="*/ 2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2" y="2"/>
                    </a:moveTo>
                    <a:cubicBezTo>
                      <a:pt x="3" y="1"/>
                      <a:pt x="2" y="1"/>
                      <a:pt x="1" y="0"/>
                    </a:cubicBezTo>
                    <a:cubicBezTo>
                      <a:pt x="1" y="1"/>
                      <a:pt x="0" y="2"/>
                      <a:pt x="0" y="2"/>
                    </a:cubicBezTo>
                    <a:cubicBezTo>
                      <a:pt x="0" y="3"/>
                      <a:pt x="1" y="3"/>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3" name="Freeform 210"/>
              <p:cNvSpPr>
                <a:spLocks noChangeArrowheads="1"/>
              </p:cNvSpPr>
              <p:nvPr/>
            </p:nvSpPr>
            <p:spPr bwMode="auto">
              <a:xfrm>
                <a:off x="1063625" y="793750"/>
                <a:ext cx="4763" cy="12700"/>
              </a:xfrm>
              <a:custGeom>
                <a:avLst/>
                <a:gdLst>
                  <a:gd name="T0" fmla="*/ 3 w 6"/>
                  <a:gd name="T1" fmla="*/ 13 h 16"/>
                  <a:gd name="T2" fmla="*/ 6 w 6"/>
                  <a:gd name="T3" fmla="*/ 8 h 16"/>
                  <a:gd name="T4" fmla="*/ 5 w 6"/>
                  <a:gd name="T5" fmla="*/ 3 h 16"/>
                  <a:gd name="T6" fmla="*/ 3 w 6"/>
                  <a:gd name="T7" fmla="*/ 0 h 16"/>
                  <a:gd name="T8" fmla="*/ 1 w 6"/>
                  <a:gd name="T9" fmla="*/ 6 h 16"/>
                  <a:gd name="T10" fmla="*/ 0 w 6"/>
                  <a:gd name="T11" fmla="*/ 11 h 16"/>
                  <a:gd name="T12" fmla="*/ 0 w 6"/>
                  <a:gd name="T13" fmla="*/ 15 h 16"/>
                  <a:gd name="T14" fmla="*/ 3 w 6"/>
                  <a:gd name="T15" fmla="*/ 13 h 16"/>
                  <a:gd name="T16" fmla="*/ 0 60000 65536"/>
                  <a:gd name="T17" fmla="*/ 0 60000 65536"/>
                  <a:gd name="T18" fmla="*/ 0 60000 65536"/>
                  <a:gd name="T19" fmla="*/ 0 60000 65536"/>
                  <a:gd name="T20" fmla="*/ 0 60000 65536"/>
                  <a:gd name="T21" fmla="*/ 0 60000 65536"/>
                  <a:gd name="T22" fmla="*/ 0 60000 65536"/>
                  <a:gd name="T23" fmla="*/ 0 60000 65536"/>
                  <a:gd name="T24" fmla="*/ 0 w 6"/>
                  <a:gd name="T25" fmla="*/ 0 h 16"/>
                  <a:gd name="T26" fmla="*/ 6 w 6"/>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 h="16">
                    <a:moveTo>
                      <a:pt x="3" y="13"/>
                    </a:moveTo>
                    <a:cubicBezTo>
                      <a:pt x="4" y="11"/>
                      <a:pt x="5" y="10"/>
                      <a:pt x="6" y="8"/>
                    </a:cubicBezTo>
                    <a:cubicBezTo>
                      <a:pt x="6" y="6"/>
                      <a:pt x="6" y="4"/>
                      <a:pt x="5" y="3"/>
                    </a:cubicBezTo>
                    <a:cubicBezTo>
                      <a:pt x="5" y="1"/>
                      <a:pt x="4" y="0"/>
                      <a:pt x="3" y="0"/>
                    </a:cubicBezTo>
                    <a:cubicBezTo>
                      <a:pt x="2" y="1"/>
                      <a:pt x="1" y="5"/>
                      <a:pt x="1" y="6"/>
                    </a:cubicBezTo>
                    <a:cubicBezTo>
                      <a:pt x="0" y="8"/>
                      <a:pt x="0" y="9"/>
                      <a:pt x="0" y="11"/>
                    </a:cubicBezTo>
                    <a:cubicBezTo>
                      <a:pt x="0" y="12"/>
                      <a:pt x="0" y="14"/>
                      <a:pt x="0" y="15"/>
                    </a:cubicBezTo>
                    <a:cubicBezTo>
                      <a:pt x="1" y="16"/>
                      <a:pt x="2" y="14"/>
                      <a:pt x="3" y="1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4" name="Freeform 211"/>
              <p:cNvSpPr>
                <a:spLocks noChangeArrowheads="1"/>
              </p:cNvSpPr>
              <p:nvPr/>
            </p:nvSpPr>
            <p:spPr bwMode="auto">
              <a:xfrm>
                <a:off x="965200" y="884238"/>
                <a:ext cx="25400" cy="50800"/>
              </a:xfrm>
              <a:custGeom>
                <a:avLst/>
                <a:gdLst>
                  <a:gd name="T0" fmla="*/ 3 w 34"/>
                  <a:gd name="T1" fmla="*/ 65 h 66"/>
                  <a:gd name="T2" fmla="*/ 9 w 34"/>
                  <a:gd name="T3" fmla="*/ 62 h 66"/>
                  <a:gd name="T4" fmla="*/ 11 w 34"/>
                  <a:gd name="T5" fmla="*/ 59 h 66"/>
                  <a:gd name="T6" fmla="*/ 14 w 34"/>
                  <a:gd name="T7" fmla="*/ 53 h 66"/>
                  <a:gd name="T8" fmla="*/ 19 w 34"/>
                  <a:gd name="T9" fmla="*/ 43 h 66"/>
                  <a:gd name="T10" fmla="*/ 25 w 34"/>
                  <a:gd name="T11" fmla="*/ 31 h 66"/>
                  <a:gd name="T12" fmla="*/ 27 w 34"/>
                  <a:gd name="T13" fmla="*/ 26 h 66"/>
                  <a:gd name="T14" fmla="*/ 29 w 34"/>
                  <a:gd name="T15" fmla="*/ 23 h 66"/>
                  <a:gd name="T16" fmla="*/ 31 w 34"/>
                  <a:gd name="T17" fmla="*/ 17 h 66"/>
                  <a:gd name="T18" fmla="*/ 33 w 34"/>
                  <a:gd name="T19" fmla="*/ 13 h 66"/>
                  <a:gd name="T20" fmla="*/ 33 w 34"/>
                  <a:gd name="T21" fmla="*/ 9 h 66"/>
                  <a:gd name="T22" fmla="*/ 32 w 34"/>
                  <a:gd name="T23" fmla="*/ 4 h 66"/>
                  <a:gd name="T24" fmla="*/ 30 w 34"/>
                  <a:gd name="T25" fmla="*/ 7 h 66"/>
                  <a:gd name="T26" fmla="*/ 27 w 34"/>
                  <a:gd name="T27" fmla="*/ 9 h 66"/>
                  <a:gd name="T28" fmla="*/ 26 w 34"/>
                  <a:gd name="T29" fmla="*/ 12 h 66"/>
                  <a:gd name="T30" fmla="*/ 27 w 34"/>
                  <a:gd name="T31" fmla="*/ 13 h 66"/>
                  <a:gd name="T32" fmla="*/ 23 w 34"/>
                  <a:gd name="T33" fmla="*/ 18 h 66"/>
                  <a:gd name="T34" fmla="*/ 20 w 34"/>
                  <a:gd name="T35" fmla="*/ 21 h 66"/>
                  <a:gd name="T36" fmla="*/ 17 w 34"/>
                  <a:gd name="T37" fmla="*/ 23 h 66"/>
                  <a:gd name="T38" fmla="*/ 13 w 34"/>
                  <a:gd name="T39" fmla="*/ 28 h 66"/>
                  <a:gd name="T40" fmla="*/ 12 w 34"/>
                  <a:gd name="T41" fmla="*/ 32 h 66"/>
                  <a:gd name="T42" fmla="*/ 10 w 34"/>
                  <a:gd name="T43" fmla="*/ 38 h 66"/>
                  <a:gd name="T44" fmla="*/ 6 w 34"/>
                  <a:gd name="T45" fmla="*/ 47 h 66"/>
                  <a:gd name="T46" fmla="*/ 4 w 34"/>
                  <a:gd name="T47" fmla="*/ 51 h 66"/>
                  <a:gd name="T48" fmla="*/ 2 w 34"/>
                  <a:gd name="T49" fmla="*/ 55 h 66"/>
                  <a:gd name="T50" fmla="*/ 1 w 34"/>
                  <a:gd name="T51" fmla="*/ 60 h 66"/>
                  <a:gd name="T52" fmla="*/ 3 w 34"/>
                  <a:gd name="T53" fmla="*/ 65 h 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
                  <a:gd name="T82" fmla="*/ 0 h 66"/>
                  <a:gd name="T83" fmla="*/ 34 w 34"/>
                  <a:gd name="T84" fmla="*/ 66 h 6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 h="66">
                    <a:moveTo>
                      <a:pt x="3" y="65"/>
                    </a:moveTo>
                    <a:cubicBezTo>
                      <a:pt x="4" y="66"/>
                      <a:pt x="7" y="64"/>
                      <a:pt x="9" y="62"/>
                    </a:cubicBezTo>
                    <a:cubicBezTo>
                      <a:pt x="9" y="61"/>
                      <a:pt x="11" y="60"/>
                      <a:pt x="11" y="59"/>
                    </a:cubicBezTo>
                    <a:cubicBezTo>
                      <a:pt x="12" y="57"/>
                      <a:pt x="13" y="55"/>
                      <a:pt x="14" y="53"/>
                    </a:cubicBezTo>
                    <a:cubicBezTo>
                      <a:pt x="16" y="50"/>
                      <a:pt x="18" y="46"/>
                      <a:pt x="19" y="43"/>
                    </a:cubicBezTo>
                    <a:cubicBezTo>
                      <a:pt x="21" y="39"/>
                      <a:pt x="23" y="35"/>
                      <a:pt x="25" y="31"/>
                    </a:cubicBezTo>
                    <a:cubicBezTo>
                      <a:pt x="25" y="29"/>
                      <a:pt x="26" y="28"/>
                      <a:pt x="27" y="26"/>
                    </a:cubicBezTo>
                    <a:cubicBezTo>
                      <a:pt x="27" y="25"/>
                      <a:pt x="28" y="24"/>
                      <a:pt x="29" y="23"/>
                    </a:cubicBezTo>
                    <a:cubicBezTo>
                      <a:pt x="29" y="21"/>
                      <a:pt x="30" y="18"/>
                      <a:pt x="31" y="17"/>
                    </a:cubicBezTo>
                    <a:cubicBezTo>
                      <a:pt x="33" y="16"/>
                      <a:pt x="33" y="15"/>
                      <a:pt x="33" y="13"/>
                    </a:cubicBezTo>
                    <a:cubicBezTo>
                      <a:pt x="34" y="11"/>
                      <a:pt x="34" y="9"/>
                      <a:pt x="33" y="9"/>
                    </a:cubicBezTo>
                    <a:cubicBezTo>
                      <a:pt x="33" y="8"/>
                      <a:pt x="34" y="0"/>
                      <a:pt x="32" y="4"/>
                    </a:cubicBezTo>
                    <a:cubicBezTo>
                      <a:pt x="32" y="5"/>
                      <a:pt x="30" y="6"/>
                      <a:pt x="30" y="7"/>
                    </a:cubicBezTo>
                    <a:cubicBezTo>
                      <a:pt x="29" y="8"/>
                      <a:pt x="28" y="8"/>
                      <a:pt x="27" y="9"/>
                    </a:cubicBezTo>
                    <a:cubicBezTo>
                      <a:pt x="27" y="10"/>
                      <a:pt x="26" y="11"/>
                      <a:pt x="26" y="12"/>
                    </a:cubicBezTo>
                    <a:cubicBezTo>
                      <a:pt x="26" y="13"/>
                      <a:pt x="27" y="13"/>
                      <a:pt x="27" y="13"/>
                    </a:cubicBezTo>
                    <a:cubicBezTo>
                      <a:pt x="28" y="14"/>
                      <a:pt x="23" y="17"/>
                      <a:pt x="23" y="18"/>
                    </a:cubicBezTo>
                    <a:cubicBezTo>
                      <a:pt x="22" y="19"/>
                      <a:pt x="21" y="20"/>
                      <a:pt x="20" y="21"/>
                    </a:cubicBezTo>
                    <a:cubicBezTo>
                      <a:pt x="19" y="22"/>
                      <a:pt x="18" y="22"/>
                      <a:pt x="17" y="23"/>
                    </a:cubicBezTo>
                    <a:cubicBezTo>
                      <a:pt x="17" y="25"/>
                      <a:pt x="14" y="26"/>
                      <a:pt x="13" y="28"/>
                    </a:cubicBezTo>
                    <a:cubicBezTo>
                      <a:pt x="13" y="29"/>
                      <a:pt x="12" y="31"/>
                      <a:pt x="12" y="32"/>
                    </a:cubicBezTo>
                    <a:cubicBezTo>
                      <a:pt x="11" y="34"/>
                      <a:pt x="11" y="36"/>
                      <a:pt x="10" y="38"/>
                    </a:cubicBezTo>
                    <a:cubicBezTo>
                      <a:pt x="10" y="41"/>
                      <a:pt x="8" y="44"/>
                      <a:pt x="6" y="47"/>
                    </a:cubicBezTo>
                    <a:cubicBezTo>
                      <a:pt x="6" y="48"/>
                      <a:pt x="5" y="50"/>
                      <a:pt x="4" y="51"/>
                    </a:cubicBezTo>
                    <a:cubicBezTo>
                      <a:pt x="3" y="51"/>
                      <a:pt x="2" y="54"/>
                      <a:pt x="2" y="55"/>
                    </a:cubicBezTo>
                    <a:cubicBezTo>
                      <a:pt x="2" y="57"/>
                      <a:pt x="3" y="57"/>
                      <a:pt x="1" y="60"/>
                    </a:cubicBezTo>
                    <a:cubicBezTo>
                      <a:pt x="0" y="63"/>
                      <a:pt x="2" y="64"/>
                      <a:pt x="3" y="6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5" name="Freeform 212"/>
              <p:cNvSpPr>
                <a:spLocks noChangeArrowheads="1"/>
              </p:cNvSpPr>
              <p:nvPr/>
            </p:nvSpPr>
            <p:spPr bwMode="auto">
              <a:xfrm>
                <a:off x="892175" y="711200"/>
                <a:ext cx="28575" cy="25400"/>
              </a:xfrm>
              <a:custGeom>
                <a:avLst/>
                <a:gdLst>
                  <a:gd name="T0" fmla="*/ 5 w 39"/>
                  <a:gd name="T1" fmla="*/ 28 h 33"/>
                  <a:gd name="T2" fmla="*/ 11 w 39"/>
                  <a:gd name="T3" fmla="*/ 30 h 33"/>
                  <a:gd name="T4" fmla="*/ 13 w 39"/>
                  <a:gd name="T5" fmla="*/ 33 h 33"/>
                  <a:gd name="T6" fmla="*/ 17 w 39"/>
                  <a:gd name="T7" fmla="*/ 29 h 33"/>
                  <a:gd name="T8" fmla="*/ 24 w 39"/>
                  <a:gd name="T9" fmla="*/ 28 h 33"/>
                  <a:gd name="T10" fmla="*/ 31 w 39"/>
                  <a:gd name="T11" fmla="*/ 21 h 33"/>
                  <a:gd name="T12" fmla="*/ 37 w 39"/>
                  <a:gd name="T13" fmla="*/ 8 h 33"/>
                  <a:gd name="T14" fmla="*/ 39 w 39"/>
                  <a:gd name="T15" fmla="*/ 0 h 33"/>
                  <a:gd name="T16" fmla="*/ 1 w 39"/>
                  <a:gd name="T17" fmla="*/ 18 h 33"/>
                  <a:gd name="T18" fmla="*/ 2 w 39"/>
                  <a:gd name="T19" fmla="*/ 23 h 33"/>
                  <a:gd name="T20" fmla="*/ 0 w 39"/>
                  <a:gd name="T21" fmla="*/ 28 h 33"/>
                  <a:gd name="T22" fmla="*/ 5 w 39"/>
                  <a:gd name="T23" fmla="*/ 28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33"/>
                  <a:gd name="T38" fmla="*/ 39 w 39"/>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33">
                    <a:moveTo>
                      <a:pt x="5" y="28"/>
                    </a:moveTo>
                    <a:cubicBezTo>
                      <a:pt x="9" y="25"/>
                      <a:pt x="10" y="27"/>
                      <a:pt x="11" y="30"/>
                    </a:cubicBezTo>
                    <a:cubicBezTo>
                      <a:pt x="12" y="31"/>
                      <a:pt x="12" y="32"/>
                      <a:pt x="13" y="33"/>
                    </a:cubicBezTo>
                    <a:cubicBezTo>
                      <a:pt x="14" y="33"/>
                      <a:pt x="16" y="30"/>
                      <a:pt x="17" y="29"/>
                    </a:cubicBezTo>
                    <a:cubicBezTo>
                      <a:pt x="20" y="25"/>
                      <a:pt x="21" y="30"/>
                      <a:pt x="24" y="28"/>
                    </a:cubicBezTo>
                    <a:cubicBezTo>
                      <a:pt x="26" y="27"/>
                      <a:pt x="29" y="23"/>
                      <a:pt x="31" y="21"/>
                    </a:cubicBezTo>
                    <a:cubicBezTo>
                      <a:pt x="34" y="17"/>
                      <a:pt x="36" y="13"/>
                      <a:pt x="37" y="8"/>
                    </a:cubicBezTo>
                    <a:cubicBezTo>
                      <a:pt x="38" y="6"/>
                      <a:pt x="38" y="3"/>
                      <a:pt x="39" y="0"/>
                    </a:cubicBezTo>
                    <a:cubicBezTo>
                      <a:pt x="26" y="6"/>
                      <a:pt x="14" y="12"/>
                      <a:pt x="1" y="18"/>
                    </a:cubicBezTo>
                    <a:cubicBezTo>
                      <a:pt x="1" y="19"/>
                      <a:pt x="2" y="20"/>
                      <a:pt x="2" y="23"/>
                    </a:cubicBezTo>
                    <a:cubicBezTo>
                      <a:pt x="1" y="24"/>
                      <a:pt x="0" y="27"/>
                      <a:pt x="0" y="28"/>
                    </a:cubicBezTo>
                    <a:cubicBezTo>
                      <a:pt x="1" y="30"/>
                      <a:pt x="4" y="28"/>
                      <a:pt x="5" y="28"/>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6" name="Freeform 213"/>
              <p:cNvSpPr>
                <a:spLocks noChangeArrowheads="1"/>
              </p:cNvSpPr>
              <p:nvPr/>
            </p:nvSpPr>
            <p:spPr bwMode="auto">
              <a:xfrm>
                <a:off x="860425" y="782638"/>
                <a:ext cx="7938" cy="7938"/>
              </a:xfrm>
              <a:custGeom>
                <a:avLst/>
                <a:gdLst>
                  <a:gd name="T0" fmla="*/ 4 w 11"/>
                  <a:gd name="T1" fmla="*/ 12 h 12"/>
                  <a:gd name="T2" fmla="*/ 11 w 11"/>
                  <a:gd name="T3" fmla="*/ 1 h 12"/>
                  <a:gd name="T4" fmla="*/ 8 w 11"/>
                  <a:gd name="T5" fmla="*/ 1 h 12"/>
                  <a:gd name="T6" fmla="*/ 4 w 11"/>
                  <a:gd name="T7" fmla="*/ 12 h 12"/>
                  <a:gd name="T8" fmla="*/ 0 60000 65536"/>
                  <a:gd name="T9" fmla="*/ 0 60000 65536"/>
                  <a:gd name="T10" fmla="*/ 0 60000 65536"/>
                  <a:gd name="T11" fmla="*/ 0 60000 65536"/>
                  <a:gd name="T12" fmla="*/ 0 w 11"/>
                  <a:gd name="T13" fmla="*/ 0 h 12"/>
                  <a:gd name="T14" fmla="*/ 11 w 11"/>
                  <a:gd name="T15" fmla="*/ 12 h 12"/>
                </a:gdLst>
                <a:ahLst/>
                <a:cxnLst>
                  <a:cxn ang="T8">
                    <a:pos x="T0" y="T1"/>
                  </a:cxn>
                  <a:cxn ang="T9">
                    <a:pos x="T2" y="T3"/>
                  </a:cxn>
                  <a:cxn ang="T10">
                    <a:pos x="T4" y="T5"/>
                  </a:cxn>
                  <a:cxn ang="T11">
                    <a:pos x="T6" y="T7"/>
                  </a:cxn>
                </a:cxnLst>
                <a:rect l="T12" t="T13" r="T14" b="T15"/>
                <a:pathLst>
                  <a:path w="11" h="12">
                    <a:moveTo>
                      <a:pt x="4" y="12"/>
                    </a:moveTo>
                    <a:cubicBezTo>
                      <a:pt x="7" y="11"/>
                      <a:pt x="10" y="4"/>
                      <a:pt x="11" y="1"/>
                    </a:cubicBezTo>
                    <a:cubicBezTo>
                      <a:pt x="10" y="0"/>
                      <a:pt x="9" y="0"/>
                      <a:pt x="8" y="1"/>
                    </a:cubicBezTo>
                    <a:cubicBezTo>
                      <a:pt x="7" y="3"/>
                      <a:pt x="0" y="12"/>
                      <a:pt x="4" y="1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7" name="Freeform 214"/>
              <p:cNvSpPr>
                <a:spLocks noChangeArrowheads="1"/>
              </p:cNvSpPr>
              <p:nvPr/>
            </p:nvSpPr>
            <p:spPr bwMode="auto">
              <a:xfrm>
                <a:off x="860425" y="758825"/>
                <a:ext cx="7938" cy="9525"/>
              </a:xfrm>
              <a:custGeom>
                <a:avLst/>
                <a:gdLst>
                  <a:gd name="T0" fmla="*/ 6 w 10"/>
                  <a:gd name="T1" fmla="*/ 2 h 13"/>
                  <a:gd name="T2" fmla="*/ 2 w 10"/>
                  <a:gd name="T3" fmla="*/ 5 h 13"/>
                  <a:gd name="T4" fmla="*/ 2 w 10"/>
                  <a:gd name="T5" fmla="*/ 11 h 13"/>
                  <a:gd name="T6" fmla="*/ 6 w 10"/>
                  <a:gd name="T7" fmla="*/ 8 h 13"/>
                  <a:gd name="T8" fmla="*/ 8 w 10"/>
                  <a:gd name="T9" fmla="*/ 0 h 13"/>
                  <a:gd name="T10" fmla="*/ 6 w 10"/>
                  <a:gd name="T11" fmla="*/ 2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6" y="2"/>
                    </a:moveTo>
                    <a:cubicBezTo>
                      <a:pt x="5" y="3"/>
                      <a:pt x="3" y="4"/>
                      <a:pt x="2" y="5"/>
                    </a:cubicBezTo>
                    <a:cubicBezTo>
                      <a:pt x="0" y="8"/>
                      <a:pt x="1" y="10"/>
                      <a:pt x="2" y="11"/>
                    </a:cubicBezTo>
                    <a:cubicBezTo>
                      <a:pt x="4" y="13"/>
                      <a:pt x="5" y="11"/>
                      <a:pt x="6" y="8"/>
                    </a:cubicBezTo>
                    <a:cubicBezTo>
                      <a:pt x="8" y="4"/>
                      <a:pt x="10" y="3"/>
                      <a:pt x="8" y="0"/>
                    </a:cubicBezTo>
                    <a:cubicBezTo>
                      <a:pt x="8" y="1"/>
                      <a:pt x="7" y="1"/>
                      <a:pt x="6"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8" name="Freeform 215"/>
              <p:cNvSpPr>
                <a:spLocks noEditPoints="1" noChangeArrowheads="1"/>
              </p:cNvSpPr>
              <p:nvPr/>
            </p:nvSpPr>
            <p:spPr bwMode="auto">
              <a:xfrm>
                <a:off x="836613" y="571500"/>
                <a:ext cx="279400" cy="420688"/>
              </a:xfrm>
              <a:custGeom>
                <a:avLst/>
                <a:gdLst>
                  <a:gd name="T0" fmla="*/ 235 w 369"/>
                  <a:gd name="T1" fmla="*/ 129 h 558"/>
                  <a:gd name="T2" fmla="*/ 229 w 369"/>
                  <a:gd name="T3" fmla="*/ 149 h 558"/>
                  <a:gd name="T4" fmla="*/ 204 w 369"/>
                  <a:gd name="T5" fmla="*/ 158 h 558"/>
                  <a:gd name="T6" fmla="*/ 204 w 369"/>
                  <a:gd name="T7" fmla="*/ 185 h 558"/>
                  <a:gd name="T8" fmla="*/ 219 w 369"/>
                  <a:gd name="T9" fmla="*/ 194 h 558"/>
                  <a:gd name="T10" fmla="*/ 200 w 369"/>
                  <a:gd name="T11" fmla="*/ 220 h 558"/>
                  <a:gd name="T12" fmla="*/ 178 w 369"/>
                  <a:gd name="T13" fmla="*/ 219 h 558"/>
                  <a:gd name="T14" fmla="*/ 158 w 369"/>
                  <a:gd name="T15" fmla="*/ 234 h 558"/>
                  <a:gd name="T16" fmla="*/ 144 w 369"/>
                  <a:gd name="T17" fmla="*/ 218 h 558"/>
                  <a:gd name="T18" fmla="*/ 131 w 369"/>
                  <a:gd name="T19" fmla="*/ 202 h 558"/>
                  <a:gd name="T20" fmla="*/ 101 w 369"/>
                  <a:gd name="T21" fmla="*/ 221 h 558"/>
                  <a:gd name="T22" fmla="*/ 66 w 369"/>
                  <a:gd name="T23" fmla="*/ 255 h 558"/>
                  <a:gd name="T24" fmla="*/ 36 w 369"/>
                  <a:gd name="T25" fmla="*/ 300 h 558"/>
                  <a:gd name="T26" fmla="*/ 5 w 369"/>
                  <a:gd name="T27" fmla="*/ 384 h 558"/>
                  <a:gd name="T28" fmla="*/ 14 w 369"/>
                  <a:gd name="T29" fmla="*/ 414 h 558"/>
                  <a:gd name="T30" fmla="*/ 50 w 369"/>
                  <a:gd name="T31" fmla="*/ 415 h 558"/>
                  <a:gd name="T32" fmla="*/ 80 w 369"/>
                  <a:gd name="T33" fmla="*/ 398 h 558"/>
                  <a:gd name="T34" fmla="*/ 99 w 369"/>
                  <a:gd name="T35" fmla="*/ 406 h 558"/>
                  <a:gd name="T36" fmla="*/ 94 w 369"/>
                  <a:gd name="T37" fmla="*/ 451 h 558"/>
                  <a:gd name="T38" fmla="*/ 78 w 369"/>
                  <a:gd name="T39" fmla="*/ 484 h 558"/>
                  <a:gd name="T40" fmla="*/ 71 w 369"/>
                  <a:gd name="T41" fmla="*/ 529 h 558"/>
                  <a:gd name="T42" fmla="*/ 70 w 369"/>
                  <a:gd name="T43" fmla="*/ 555 h 558"/>
                  <a:gd name="T44" fmla="*/ 98 w 369"/>
                  <a:gd name="T45" fmla="*/ 544 h 558"/>
                  <a:gd name="T46" fmla="*/ 133 w 369"/>
                  <a:gd name="T47" fmla="*/ 503 h 558"/>
                  <a:gd name="T48" fmla="*/ 161 w 369"/>
                  <a:gd name="T49" fmla="*/ 458 h 558"/>
                  <a:gd name="T50" fmla="*/ 181 w 369"/>
                  <a:gd name="T51" fmla="*/ 414 h 558"/>
                  <a:gd name="T52" fmla="*/ 206 w 369"/>
                  <a:gd name="T53" fmla="*/ 365 h 558"/>
                  <a:gd name="T54" fmla="*/ 235 w 369"/>
                  <a:gd name="T55" fmla="*/ 310 h 558"/>
                  <a:gd name="T56" fmla="*/ 216 w 369"/>
                  <a:gd name="T57" fmla="*/ 318 h 558"/>
                  <a:gd name="T58" fmla="*/ 209 w 369"/>
                  <a:gd name="T59" fmla="*/ 288 h 558"/>
                  <a:gd name="T60" fmla="*/ 207 w 369"/>
                  <a:gd name="T61" fmla="*/ 244 h 558"/>
                  <a:gd name="T62" fmla="*/ 216 w 369"/>
                  <a:gd name="T63" fmla="*/ 265 h 558"/>
                  <a:gd name="T64" fmla="*/ 219 w 369"/>
                  <a:gd name="T65" fmla="*/ 310 h 558"/>
                  <a:gd name="T66" fmla="*/ 243 w 369"/>
                  <a:gd name="T67" fmla="*/ 290 h 558"/>
                  <a:gd name="T68" fmla="*/ 262 w 369"/>
                  <a:gd name="T69" fmla="*/ 261 h 558"/>
                  <a:gd name="T70" fmla="*/ 259 w 369"/>
                  <a:gd name="T71" fmla="*/ 237 h 558"/>
                  <a:gd name="T72" fmla="*/ 246 w 369"/>
                  <a:gd name="T73" fmla="*/ 220 h 558"/>
                  <a:gd name="T74" fmla="*/ 262 w 369"/>
                  <a:gd name="T75" fmla="*/ 228 h 558"/>
                  <a:gd name="T76" fmla="*/ 281 w 369"/>
                  <a:gd name="T77" fmla="*/ 230 h 558"/>
                  <a:gd name="T78" fmla="*/ 290 w 369"/>
                  <a:gd name="T79" fmla="*/ 249 h 558"/>
                  <a:gd name="T80" fmla="*/ 295 w 369"/>
                  <a:gd name="T81" fmla="*/ 285 h 558"/>
                  <a:gd name="T82" fmla="*/ 306 w 369"/>
                  <a:gd name="T83" fmla="*/ 282 h 558"/>
                  <a:gd name="T84" fmla="*/ 322 w 369"/>
                  <a:gd name="T85" fmla="*/ 248 h 558"/>
                  <a:gd name="T86" fmla="*/ 369 w 369"/>
                  <a:gd name="T87" fmla="*/ 55 h 558"/>
                  <a:gd name="T88" fmla="*/ 127 w 369"/>
                  <a:gd name="T89" fmla="*/ 342 h 558"/>
                  <a:gd name="T90" fmla="*/ 155 w 369"/>
                  <a:gd name="T91" fmla="*/ 422 h 558"/>
                  <a:gd name="T92" fmla="*/ 159 w 369"/>
                  <a:gd name="T93" fmla="*/ 444 h 558"/>
                  <a:gd name="T94" fmla="*/ 176 w 369"/>
                  <a:gd name="T95" fmla="*/ 386 h 558"/>
                  <a:gd name="T96" fmla="*/ 176 w 369"/>
                  <a:gd name="T97" fmla="*/ 383 h 558"/>
                  <a:gd name="T98" fmla="*/ 266 w 369"/>
                  <a:gd name="T99" fmla="*/ 130 h 558"/>
                  <a:gd name="T100" fmla="*/ 267 w 369"/>
                  <a:gd name="T101" fmla="*/ 152 h 558"/>
                  <a:gd name="T102" fmla="*/ 255 w 369"/>
                  <a:gd name="T103" fmla="*/ 165 h 558"/>
                  <a:gd name="T104" fmla="*/ 254 w 369"/>
                  <a:gd name="T105" fmla="*/ 129 h 558"/>
                  <a:gd name="T106" fmla="*/ 267 w 369"/>
                  <a:gd name="T107" fmla="*/ 95 h 558"/>
                  <a:gd name="T108" fmla="*/ 280 w 369"/>
                  <a:gd name="T109" fmla="*/ 121 h 558"/>
                  <a:gd name="T110" fmla="*/ 285 w 369"/>
                  <a:gd name="T111" fmla="*/ 115 h 558"/>
                  <a:gd name="T112" fmla="*/ 318 w 369"/>
                  <a:gd name="T113" fmla="*/ 94 h 5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9"/>
                  <a:gd name="T172" fmla="*/ 0 h 558"/>
                  <a:gd name="T173" fmla="*/ 369 w 369"/>
                  <a:gd name="T174" fmla="*/ 558 h 55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9" h="558">
                    <a:moveTo>
                      <a:pt x="232" y="106"/>
                    </a:moveTo>
                    <a:cubicBezTo>
                      <a:pt x="232" y="108"/>
                      <a:pt x="234" y="108"/>
                      <a:pt x="234" y="111"/>
                    </a:cubicBezTo>
                    <a:cubicBezTo>
                      <a:pt x="233" y="113"/>
                      <a:pt x="232" y="114"/>
                      <a:pt x="231" y="116"/>
                    </a:cubicBezTo>
                    <a:cubicBezTo>
                      <a:pt x="230" y="117"/>
                      <a:pt x="229" y="119"/>
                      <a:pt x="230" y="120"/>
                    </a:cubicBezTo>
                    <a:cubicBezTo>
                      <a:pt x="230" y="122"/>
                      <a:pt x="231" y="122"/>
                      <a:pt x="232" y="122"/>
                    </a:cubicBezTo>
                    <a:cubicBezTo>
                      <a:pt x="233" y="123"/>
                      <a:pt x="233" y="124"/>
                      <a:pt x="234" y="125"/>
                    </a:cubicBezTo>
                    <a:cubicBezTo>
                      <a:pt x="234" y="126"/>
                      <a:pt x="235" y="128"/>
                      <a:pt x="235" y="129"/>
                    </a:cubicBezTo>
                    <a:cubicBezTo>
                      <a:pt x="236" y="130"/>
                      <a:pt x="237" y="132"/>
                      <a:pt x="238" y="133"/>
                    </a:cubicBezTo>
                    <a:cubicBezTo>
                      <a:pt x="238" y="134"/>
                      <a:pt x="239" y="134"/>
                      <a:pt x="239" y="135"/>
                    </a:cubicBezTo>
                    <a:cubicBezTo>
                      <a:pt x="239" y="136"/>
                      <a:pt x="238" y="137"/>
                      <a:pt x="238" y="138"/>
                    </a:cubicBezTo>
                    <a:cubicBezTo>
                      <a:pt x="237" y="139"/>
                      <a:pt x="238" y="139"/>
                      <a:pt x="239" y="140"/>
                    </a:cubicBezTo>
                    <a:cubicBezTo>
                      <a:pt x="239" y="141"/>
                      <a:pt x="239" y="143"/>
                      <a:pt x="239" y="144"/>
                    </a:cubicBezTo>
                    <a:cubicBezTo>
                      <a:pt x="238" y="147"/>
                      <a:pt x="236" y="147"/>
                      <a:pt x="235" y="148"/>
                    </a:cubicBezTo>
                    <a:cubicBezTo>
                      <a:pt x="233" y="150"/>
                      <a:pt x="230" y="151"/>
                      <a:pt x="229" y="149"/>
                    </a:cubicBezTo>
                    <a:cubicBezTo>
                      <a:pt x="226" y="146"/>
                      <a:pt x="223" y="142"/>
                      <a:pt x="219" y="144"/>
                    </a:cubicBezTo>
                    <a:cubicBezTo>
                      <a:pt x="218" y="145"/>
                      <a:pt x="217" y="146"/>
                      <a:pt x="216" y="146"/>
                    </a:cubicBezTo>
                    <a:cubicBezTo>
                      <a:pt x="215" y="147"/>
                      <a:pt x="214" y="147"/>
                      <a:pt x="214" y="148"/>
                    </a:cubicBezTo>
                    <a:cubicBezTo>
                      <a:pt x="213" y="149"/>
                      <a:pt x="212" y="151"/>
                      <a:pt x="212" y="153"/>
                    </a:cubicBezTo>
                    <a:cubicBezTo>
                      <a:pt x="211" y="154"/>
                      <a:pt x="210" y="155"/>
                      <a:pt x="209" y="155"/>
                    </a:cubicBezTo>
                    <a:cubicBezTo>
                      <a:pt x="208" y="155"/>
                      <a:pt x="207" y="156"/>
                      <a:pt x="206" y="158"/>
                    </a:cubicBezTo>
                    <a:cubicBezTo>
                      <a:pt x="206" y="158"/>
                      <a:pt x="205" y="158"/>
                      <a:pt x="204" y="158"/>
                    </a:cubicBezTo>
                    <a:cubicBezTo>
                      <a:pt x="202" y="158"/>
                      <a:pt x="201" y="156"/>
                      <a:pt x="199" y="160"/>
                    </a:cubicBezTo>
                    <a:cubicBezTo>
                      <a:pt x="198" y="161"/>
                      <a:pt x="198" y="162"/>
                      <a:pt x="198" y="164"/>
                    </a:cubicBezTo>
                    <a:cubicBezTo>
                      <a:pt x="198" y="166"/>
                      <a:pt x="198" y="168"/>
                      <a:pt x="198" y="170"/>
                    </a:cubicBezTo>
                    <a:cubicBezTo>
                      <a:pt x="198" y="172"/>
                      <a:pt x="197" y="174"/>
                      <a:pt x="197" y="175"/>
                    </a:cubicBezTo>
                    <a:cubicBezTo>
                      <a:pt x="197" y="177"/>
                      <a:pt x="198" y="178"/>
                      <a:pt x="198" y="180"/>
                    </a:cubicBezTo>
                    <a:cubicBezTo>
                      <a:pt x="198" y="183"/>
                      <a:pt x="200" y="183"/>
                      <a:pt x="200" y="186"/>
                    </a:cubicBezTo>
                    <a:cubicBezTo>
                      <a:pt x="200" y="189"/>
                      <a:pt x="203" y="186"/>
                      <a:pt x="204" y="185"/>
                    </a:cubicBezTo>
                    <a:cubicBezTo>
                      <a:pt x="205" y="183"/>
                      <a:pt x="206" y="183"/>
                      <a:pt x="207" y="183"/>
                    </a:cubicBezTo>
                    <a:cubicBezTo>
                      <a:pt x="208" y="184"/>
                      <a:pt x="209" y="184"/>
                      <a:pt x="210" y="184"/>
                    </a:cubicBezTo>
                    <a:cubicBezTo>
                      <a:pt x="211" y="185"/>
                      <a:pt x="212" y="187"/>
                      <a:pt x="213" y="187"/>
                    </a:cubicBezTo>
                    <a:cubicBezTo>
                      <a:pt x="213" y="188"/>
                      <a:pt x="214" y="187"/>
                      <a:pt x="214" y="186"/>
                    </a:cubicBezTo>
                    <a:cubicBezTo>
                      <a:pt x="215" y="185"/>
                      <a:pt x="216" y="184"/>
                      <a:pt x="217" y="183"/>
                    </a:cubicBezTo>
                    <a:cubicBezTo>
                      <a:pt x="218" y="181"/>
                      <a:pt x="221" y="179"/>
                      <a:pt x="221" y="183"/>
                    </a:cubicBezTo>
                    <a:cubicBezTo>
                      <a:pt x="221" y="186"/>
                      <a:pt x="220" y="191"/>
                      <a:pt x="219" y="194"/>
                    </a:cubicBezTo>
                    <a:cubicBezTo>
                      <a:pt x="219" y="196"/>
                      <a:pt x="219" y="198"/>
                      <a:pt x="218" y="200"/>
                    </a:cubicBezTo>
                    <a:cubicBezTo>
                      <a:pt x="217" y="202"/>
                      <a:pt x="217" y="204"/>
                      <a:pt x="216" y="205"/>
                    </a:cubicBezTo>
                    <a:cubicBezTo>
                      <a:pt x="215" y="206"/>
                      <a:pt x="212" y="206"/>
                      <a:pt x="213" y="209"/>
                    </a:cubicBezTo>
                    <a:cubicBezTo>
                      <a:pt x="214" y="213"/>
                      <a:pt x="211" y="212"/>
                      <a:pt x="209" y="212"/>
                    </a:cubicBezTo>
                    <a:cubicBezTo>
                      <a:pt x="209" y="212"/>
                      <a:pt x="208" y="214"/>
                      <a:pt x="207" y="214"/>
                    </a:cubicBezTo>
                    <a:cubicBezTo>
                      <a:pt x="206" y="215"/>
                      <a:pt x="206" y="214"/>
                      <a:pt x="205" y="214"/>
                    </a:cubicBezTo>
                    <a:cubicBezTo>
                      <a:pt x="203" y="214"/>
                      <a:pt x="202" y="219"/>
                      <a:pt x="200" y="220"/>
                    </a:cubicBezTo>
                    <a:cubicBezTo>
                      <a:pt x="199" y="220"/>
                      <a:pt x="199" y="220"/>
                      <a:pt x="198" y="222"/>
                    </a:cubicBezTo>
                    <a:cubicBezTo>
                      <a:pt x="197" y="223"/>
                      <a:pt x="196" y="224"/>
                      <a:pt x="196" y="223"/>
                    </a:cubicBezTo>
                    <a:cubicBezTo>
                      <a:pt x="195" y="222"/>
                      <a:pt x="193" y="221"/>
                      <a:pt x="192" y="222"/>
                    </a:cubicBezTo>
                    <a:cubicBezTo>
                      <a:pt x="191" y="222"/>
                      <a:pt x="192" y="224"/>
                      <a:pt x="191" y="224"/>
                    </a:cubicBezTo>
                    <a:cubicBezTo>
                      <a:pt x="190" y="223"/>
                      <a:pt x="189" y="223"/>
                      <a:pt x="188" y="224"/>
                    </a:cubicBezTo>
                    <a:cubicBezTo>
                      <a:pt x="186" y="224"/>
                      <a:pt x="184" y="224"/>
                      <a:pt x="183" y="222"/>
                    </a:cubicBezTo>
                    <a:cubicBezTo>
                      <a:pt x="181" y="219"/>
                      <a:pt x="180" y="217"/>
                      <a:pt x="178" y="219"/>
                    </a:cubicBezTo>
                    <a:cubicBezTo>
                      <a:pt x="177" y="220"/>
                      <a:pt x="176" y="221"/>
                      <a:pt x="175" y="223"/>
                    </a:cubicBezTo>
                    <a:cubicBezTo>
                      <a:pt x="174" y="225"/>
                      <a:pt x="172" y="225"/>
                      <a:pt x="172" y="228"/>
                    </a:cubicBezTo>
                    <a:cubicBezTo>
                      <a:pt x="171" y="231"/>
                      <a:pt x="173" y="233"/>
                      <a:pt x="170" y="235"/>
                    </a:cubicBezTo>
                    <a:cubicBezTo>
                      <a:pt x="168" y="237"/>
                      <a:pt x="167" y="239"/>
                      <a:pt x="165" y="238"/>
                    </a:cubicBezTo>
                    <a:cubicBezTo>
                      <a:pt x="164" y="238"/>
                      <a:pt x="164" y="237"/>
                      <a:pt x="163" y="236"/>
                    </a:cubicBezTo>
                    <a:cubicBezTo>
                      <a:pt x="162" y="236"/>
                      <a:pt x="161" y="236"/>
                      <a:pt x="160" y="235"/>
                    </a:cubicBezTo>
                    <a:cubicBezTo>
                      <a:pt x="159" y="235"/>
                      <a:pt x="158" y="235"/>
                      <a:pt x="158" y="234"/>
                    </a:cubicBezTo>
                    <a:cubicBezTo>
                      <a:pt x="157" y="233"/>
                      <a:pt x="157" y="231"/>
                      <a:pt x="156" y="230"/>
                    </a:cubicBezTo>
                    <a:cubicBezTo>
                      <a:pt x="156" y="229"/>
                      <a:pt x="155" y="228"/>
                      <a:pt x="154" y="228"/>
                    </a:cubicBezTo>
                    <a:cubicBezTo>
                      <a:pt x="153" y="228"/>
                      <a:pt x="152" y="229"/>
                      <a:pt x="151" y="229"/>
                    </a:cubicBezTo>
                    <a:cubicBezTo>
                      <a:pt x="150" y="229"/>
                      <a:pt x="150" y="227"/>
                      <a:pt x="149" y="227"/>
                    </a:cubicBezTo>
                    <a:cubicBezTo>
                      <a:pt x="148" y="226"/>
                      <a:pt x="146" y="227"/>
                      <a:pt x="146" y="226"/>
                    </a:cubicBezTo>
                    <a:cubicBezTo>
                      <a:pt x="145" y="225"/>
                      <a:pt x="145" y="222"/>
                      <a:pt x="145" y="221"/>
                    </a:cubicBezTo>
                    <a:cubicBezTo>
                      <a:pt x="144" y="221"/>
                      <a:pt x="143" y="221"/>
                      <a:pt x="144" y="218"/>
                    </a:cubicBezTo>
                    <a:cubicBezTo>
                      <a:pt x="145" y="216"/>
                      <a:pt x="148" y="213"/>
                      <a:pt x="148" y="211"/>
                    </a:cubicBezTo>
                    <a:cubicBezTo>
                      <a:pt x="148" y="207"/>
                      <a:pt x="146" y="205"/>
                      <a:pt x="146" y="202"/>
                    </a:cubicBezTo>
                    <a:cubicBezTo>
                      <a:pt x="145" y="200"/>
                      <a:pt x="146" y="199"/>
                      <a:pt x="146" y="197"/>
                    </a:cubicBezTo>
                    <a:cubicBezTo>
                      <a:pt x="146" y="194"/>
                      <a:pt x="144" y="196"/>
                      <a:pt x="143" y="197"/>
                    </a:cubicBezTo>
                    <a:cubicBezTo>
                      <a:pt x="142" y="199"/>
                      <a:pt x="140" y="201"/>
                      <a:pt x="138" y="200"/>
                    </a:cubicBezTo>
                    <a:cubicBezTo>
                      <a:pt x="137" y="200"/>
                      <a:pt x="135" y="197"/>
                      <a:pt x="133" y="198"/>
                    </a:cubicBezTo>
                    <a:cubicBezTo>
                      <a:pt x="132" y="199"/>
                      <a:pt x="132" y="201"/>
                      <a:pt x="131" y="202"/>
                    </a:cubicBezTo>
                    <a:cubicBezTo>
                      <a:pt x="129" y="203"/>
                      <a:pt x="128" y="203"/>
                      <a:pt x="127" y="203"/>
                    </a:cubicBezTo>
                    <a:cubicBezTo>
                      <a:pt x="124" y="204"/>
                      <a:pt x="121" y="207"/>
                      <a:pt x="119" y="206"/>
                    </a:cubicBezTo>
                    <a:cubicBezTo>
                      <a:pt x="118" y="206"/>
                      <a:pt x="118" y="205"/>
                      <a:pt x="116" y="206"/>
                    </a:cubicBezTo>
                    <a:cubicBezTo>
                      <a:pt x="115" y="206"/>
                      <a:pt x="115" y="208"/>
                      <a:pt x="115" y="210"/>
                    </a:cubicBezTo>
                    <a:cubicBezTo>
                      <a:pt x="114" y="212"/>
                      <a:pt x="113" y="212"/>
                      <a:pt x="112" y="212"/>
                    </a:cubicBezTo>
                    <a:cubicBezTo>
                      <a:pt x="110" y="212"/>
                      <a:pt x="109" y="212"/>
                      <a:pt x="108" y="215"/>
                    </a:cubicBezTo>
                    <a:cubicBezTo>
                      <a:pt x="106" y="219"/>
                      <a:pt x="104" y="218"/>
                      <a:pt x="101" y="221"/>
                    </a:cubicBezTo>
                    <a:cubicBezTo>
                      <a:pt x="99" y="222"/>
                      <a:pt x="98" y="223"/>
                      <a:pt x="97" y="223"/>
                    </a:cubicBezTo>
                    <a:cubicBezTo>
                      <a:pt x="95" y="223"/>
                      <a:pt x="93" y="225"/>
                      <a:pt x="92" y="224"/>
                    </a:cubicBezTo>
                    <a:cubicBezTo>
                      <a:pt x="91" y="223"/>
                      <a:pt x="89" y="223"/>
                      <a:pt x="88" y="223"/>
                    </a:cubicBezTo>
                    <a:cubicBezTo>
                      <a:pt x="87" y="222"/>
                      <a:pt x="86" y="221"/>
                      <a:pt x="85" y="223"/>
                    </a:cubicBezTo>
                    <a:cubicBezTo>
                      <a:pt x="84" y="225"/>
                      <a:pt x="82" y="230"/>
                      <a:pt x="81" y="233"/>
                    </a:cubicBezTo>
                    <a:cubicBezTo>
                      <a:pt x="78" y="238"/>
                      <a:pt x="76" y="239"/>
                      <a:pt x="73" y="242"/>
                    </a:cubicBezTo>
                    <a:cubicBezTo>
                      <a:pt x="69" y="245"/>
                      <a:pt x="68" y="250"/>
                      <a:pt x="66" y="255"/>
                    </a:cubicBezTo>
                    <a:cubicBezTo>
                      <a:pt x="65" y="257"/>
                      <a:pt x="64" y="259"/>
                      <a:pt x="63" y="261"/>
                    </a:cubicBezTo>
                    <a:cubicBezTo>
                      <a:pt x="63" y="264"/>
                      <a:pt x="63" y="267"/>
                      <a:pt x="62" y="269"/>
                    </a:cubicBezTo>
                    <a:cubicBezTo>
                      <a:pt x="60" y="275"/>
                      <a:pt x="56" y="277"/>
                      <a:pt x="53" y="281"/>
                    </a:cubicBezTo>
                    <a:cubicBezTo>
                      <a:pt x="51" y="283"/>
                      <a:pt x="50" y="284"/>
                      <a:pt x="48" y="285"/>
                    </a:cubicBezTo>
                    <a:cubicBezTo>
                      <a:pt x="47" y="286"/>
                      <a:pt x="46" y="287"/>
                      <a:pt x="44" y="289"/>
                    </a:cubicBezTo>
                    <a:cubicBezTo>
                      <a:pt x="43" y="290"/>
                      <a:pt x="42" y="292"/>
                      <a:pt x="41" y="294"/>
                    </a:cubicBezTo>
                    <a:cubicBezTo>
                      <a:pt x="39" y="296"/>
                      <a:pt x="38" y="298"/>
                      <a:pt x="36" y="300"/>
                    </a:cubicBezTo>
                    <a:cubicBezTo>
                      <a:pt x="34" y="306"/>
                      <a:pt x="31" y="310"/>
                      <a:pt x="28" y="316"/>
                    </a:cubicBezTo>
                    <a:cubicBezTo>
                      <a:pt x="26" y="321"/>
                      <a:pt x="23" y="325"/>
                      <a:pt x="19" y="330"/>
                    </a:cubicBezTo>
                    <a:cubicBezTo>
                      <a:pt x="16" y="334"/>
                      <a:pt x="16" y="340"/>
                      <a:pt x="15" y="344"/>
                    </a:cubicBezTo>
                    <a:cubicBezTo>
                      <a:pt x="15" y="346"/>
                      <a:pt x="15" y="349"/>
                      <a:pt x="15" y="351"/>
                    </a:cubicBezTo>
                    <a:cubicBezTo>
                      <a:pt x="15" y="353"/>
                      <a:pt x="16" y="355"/>
                      <a:pt x="15" y="358"/>
                    </a:cubicBezTo>
                    <a:cubicBezTo>
                      <a:pt x="14" y="363"/>
                      <a:pt x="12" y="366"/>
                      <a:pt x="9" y="371"/>
                    </a:cubicBezTo>
                    <a:cubicBezTo>
                      <a:pt x="6" y="375"/>
                      <a:pt x="6" y="380"/>
                      <a:pt x="5" y="384"/>
                    </a:cubicBezTo>
                    <a:cubicBezTo>
                      <a:pt x="3" y="387"/>
                      <a:pt x="0" y="392"/>
                      <a:pt x="2" y="394"/>
                    </a:cubicBezTo>
                    <a:cubicBezTo>
                      <a:pt x="2" y="395"/>
                      <a:pt x="3" y="396"/>
                      <a:pt x="5" y="396"/>
                    </a:cubicBezTo>
                    <a:cubicBezTo>
                      <a:pt x="7" y="395"/>
                      <a:pt x="9" y="395"/>
                      <a:pt x="9" y="397"/>
                    </a:cubicBezTo>
                    <a:cubicBezTo>
                      <a:pt x="10" y="398"/>
                      <a:pt x="10" y="400"/>
                      <a:pt x="10" y="401"/>
                    </a:cubicBezTo>
                    <a:cubicBezTo>
                      <a:pt x="10" y="403"/>
                      <a:pt x="10" y="405"/>
                      <a:pt x="11" y="406"/>
                    </a:cubicBezTo>
                    <a:cubicBezTo>
                      <a:pt x="12" y="408"/>
                      <a:pt x="12" y="409"/>
                      <a:pt x="12" y="411"/>
                    </a:cubicBezTo>
                    <a:cubicBezTo>
                      <a:pt x="12" y="413"/>
                      <a:pt x="12" y="414"/>
                      <a:pt x="14" y="414"/>
                    </a:cubicBezTo>
                    <a:cubicBezTo>
                      <a:pt x="15" y="414"/>
                      <a:pt x="17" y="413"/>
                      <a:pt x="18" y="414"/>
                    </a:cubicBezTo>
                    <a:cubicBezTo>
                      <a:pt x="19" y="414"/>
                      <a:pt x="19" y="416"/>
                      <a:pt x="19" y="417"/>
                    </a:cubicBezTo>
                    <a:cubicBezTo>
                      <a:pt x="20" y="418"/>
                      <a:pt x="21" y="417"/>
                      <a:pt x="22" y="418"/>
                    </a:cubicBezTo>
                    <a:cubicBezTo>
                      <a:pt x="23" y="418"/>
                      <a:pt x="24" y="419"/>
                      <a:pt x="24" y="420"/>
                    </a:cubicBezTo>
                    <a:cubicBezTo>
                      <a:pt x="26" y="422"/>
                      <a:pt x="28" y="424"/>
                      <a:pt x="31" y="423"/>
                    </a:cubicBezTo>
                    <a:cubicBezTo>
                      <a:pt x="35" y="421"/>
                      <a:pt x="39" y="418"/>
                      <a:pt x="42" y="416"/>
                    </a:cubicBezTo>
                    <a:cubicBezTo>
                      <a:pt x="46" y="413"/>
                      <a:pt x="49" y="411"/>
                      <a:pt x="50" y="415"/>
                    </a:cubicBezTo>
                    <a:cubicBezTo>
                      <a:pt x="51" y="417"/>
                      <a:pt x="56" y="414"/>
                      <a:pt x="59" y="412"/>
                    </a:cubicBezTo>
                    <a:cubicBezTo>
                      <a:pt x="60" y="411"/>
                      <a:pt x="61" y="409"/>
                      <a:pt x="62" y="409"/>
                    </a:cubicBezTo>
                    <a:cubicBezTo>
                      <a:pt x="63" y="408"/>
                      <a:pt x="64" y="408"/>
                      <a:pt x="65" y="408"/>
                    </a:cubicBezTo>
                    <a:cubicBezTo>
                      <a:pt x="67" y="407"/>
                      <a:pt x="70" y="405"/>
                      <a:pt x="72" y="403"/>
                    </a:cubicBezTo>
                    <a:cubicBezTo>
                      <a:pt x="73" y="402"/>
                      <a:pt x="73" y="400"/>
                      <a:pt x="74" y="399"/>
                    </a:cubicBezTo>
                    <a:cubicBezTo>
                      <a:pt x="75" y="398"/>
                      <a:pt x="76" y="398"/>
                      <a:pt x="77" y="398"/>
                    </a:cubicBezTo>
                    <a:cubicBezTo>
                      <a:pt x="78" y="398"/>
                      <a:pt x="79" y="398"/>
                      <a:pt x="80" y="398"/>
                    </a:cubicBezTo>
                    <a:cubicBezTo>
                      <a:pt x="81" y="398"/>
                      <a:pt x="83" y="396"/>
                      <a:pt x="84" y="396"/>
                    </a:cubicBezTo>
                    <a:cubicBezTo>
                      <a:pt x="86" y="396"/>
                      <a:pt x="86" y="399"/>
                      <a:pt x="86" y="401"/>
                    </a:cubicBezTo>
                    <a:cubicBezTo>
                      <a:pt x="86" y="404"/>
                      <a:pt x="88" y="403"/>
                      <a:pt x="91" y="401"/>
                    </a:cubicBezTo>
                    <a:cubicBezTo>
                      <a:pt x="94" y="399"/>
                      <a:pt x="97" y="395"/>
                      <a:pt x="98" y="397"/>
                    </a:cubicBezTo>
                    <a:cubicBezTo>
                      <a:pt x="99" y="397"/>
                      <a:pt x="98" y="399"/>
                      <a:pt x="99" y="399"/>
                    </a:cubicBezTo>
                    <a:cubicBezTo>
                      <a:pt x="100" y="400"/>
                      <a:pt x="101" y="399"/>
                      <a:pt x="101" y="401"/>
                    </a:cubicBezTo>
                    <a:cubicBezTo>
                      <a:pt x="100" y="403"/>
                      <a:pt x="100" y="405"/>
                      <a:pt x="99" y="406"/>
                    </a:cubicBezTo>
                    <a:cubicBezTo>
                      <a:pt x="98" y="408"/>
                      <a:pt x="97" y="409"/>
                      <a:pt x="96" y="411"/>
                    </a:cubicBezTo>
                    <a:cubicBezTo>
                      <a:pt x="94" y="415"/>
                      <a:pt x="93" y="419"/>
                      <a:pt x="90" y="423"/>
                    </a:cubicBezTo>
                    <a:cubicBezTo>
                      <a:pt x="88" y="427"/>
                      <a:pt x="90" y="428"/>
                      <a:pt x="91" y="429"/>
                    </a:cubicBezTo>
                    <a:cubicBezTo>
                      <a:pt x="92" y="431"/>
                      <a:pt x="93" y="434"/>
                      <a:pt x="95" y="436"/>
                    </a:cubicBezTo>
                    <a:cubicBezTo>
                      <a:pt x="96" y="437"/>
                      <a:pt x="96" y="439"/>
                      <a:pt x="95" y="443"/>
                    </a:cubicBezTo>
                    <a:cubicBezTo>
                      <a:pt x="94" y="444"/>
                      <a:pt x="94" y="446"/>
                      <a:pt x="94" y="447"/>
                    </a:cubicBezTo>
                    <a:cubicBezTo>
                      <a:pt x="94" y="448"/>
                      <a:pt x="94" y="449"/>
                      <a:pt x="94" y="451"/>
                    </a:cubicBezTo>
                    <a:cubicBezTo>
                      <a:pt x="94" y="453"/>
                      <a:pt x="94" y="454"/>
                      <a:pt x="93" y="456"/>
                    </a:cubicBezTo>
                    <a:cubicBezTo>
                      <a:pt x="92" y="458"/>
                      <a:pt x="92" y="459"/>
                      <a:pt x="92" y="460"/>
                    </a:cubicBezTo>
                    <a:cubicBezTo>
                      <a:pt x="93" y="461"/>
                      <a:pt x="94" y="461"/>
                      <a:pt x="93" y="462"/>
                    </a:cubicBezTo>
                    <a:cubicBezTo>
                      <a:pt x="93" y="464"/>
                      <a:pt x="92" y="466"/>
                      <a:pt x="91" y="467"/>
                    </a:cubicBezTo>
                    <a:cubicBezTo>
                      <a:pt x="89" y="470"/>
                      <a:pt x="86" y="472"/>
                      <a:pt x="84" y="474"/>
                    </a:cubicBezTo>
                    <a:cubicBezTo>
                      <a:pt x="83" y="476"/>
                      <a:pt x="82" y="477"/>
                      <a:pt x="82" y="479"/>
                    </a:cubicBezTo>
                    <a:cubicBezTo>
                      <a:pt x="81" y="480"/>
                      <a:pt x="80" y="482"/>
                      <a:pt x="78" y="484"/>
                    </a:cubicBezTo>
                    <a:cubicBezTo>
                      <a:pt x="77" y="485"/>
                      <a:pt x="77" y="487"/>
                      <a:pt x="76" y="488"/>
                    </a:cubicBezTo>
                    <a:cubicBezTo>
                      <a:pt x="76" y="490"/>
                      <a:pt x="75" y="492"/>
                      <a:pt x="74" y="493"/>
                    </a:cubicBezTo>
                    <a:cubicBezTo>
                      <a:pt x="73" y="497"/>
                      <a:pt x="73" y="499"/>
                      <a:pt x="74" y="501"/>
                    </a:cubicBezTo>
                    <a:cubicBezTo>
                      <a:pt x="75" y="505"/>
                      <a:pt x="78" y="509"/>
                      <a:pt x="75" y="516"/>
                    </a:cubicBezTo>
                    <a:cubicBezTo>
                      <a:pt x="75" y="517"/>
                      <a:pt x="74" y="519"/>
                      <a:pt x="73" y="521"/>
                    </a:cubicBezTo>
                    <a:cubicBezTo>
                      <a:pt x="73" y="522"/>
                      <a:pt x="71" y="524"/>
                      <a:pt x="71" y="525"/>
                    </a:cubicBezTo>
                    <a:cubicBezTo>
                      <a:pt x="71" y="526"/>
                      <a:pt x="71" y="527"/>
                      <a:pt x="71" y="529"/>
                    </a:cubicBezTo>
                    <a:cubicBezTo>
                      <a:pt x="71" y="530"/>
                      <a:pt x="70" y="532"/>
                      <a:pt x="71" y="533"/>
                    </a:cubicBezTo>
                    <a:cubicBezTo>
                      <a:pt x="71" y="534"/>
                      <a:pt x="72" y="536"/>
                      <a:pt x="73" y="538"/>
                    </a:cubicBezTo>
                    <a:cubicBezTo>
                      <a:pt x="73" y="538"/>
                      <a:pt x="72" y="540"/>
                      <a:pt x="72" y="541"/>
                    </a:cubicBezTo>
                    <a:cubicBezTo>
                      <a:pt x="71" y="543"/>
                      <a:pt x="73" y="542"/>
                      <a:pt x="73" y="543"/>
                    </a:cubicBezTo>
                    <a:cubicBezTo>
                      <a:pt x="74" y="544"/>
                      <a:pt x="74" y="546"/>
                      <a:pt x="73" y="548"/>
                    </a:cubicBezTo>
                    <a:cubicBezTo>
                      <a:pt x="73" y="550"/>
                      <a:pt x="71" y="551"/>
                      <a:pt x="71" y="552"/>
                    </a:cubicBezTo>
                    <a:cubicBezTo>
                      <a:pt x="70" y="554"/>
                      <a:pt x="70" y="554"/>
                      <a:pt x="70" y="555"/>
                    </a:cubicBezTo>
                    <a:cubicBezTo>
                      <a:pt x="70" y="556"/>
                      <a:pt x="70" y="557"/>
                      <a:pt x="71" y="557"/>
                    </a:cubicBezTo>
                    <a:cubicBezTo>
                      <a:pt x="72" y="557"/>
                      <a:pt x="72" y="558"/>
                      <a:pt x="73" y="558"/>
                    </a:cubicBezTo>
                    <a:cubicBezTo>
                      <a:pt x="74" y="558"/>
                      <a:pt x="79" y="556"/>
                      <a:pt x="81" y="554"/>
                    </a:cubicBezTo>
                    <a:cubicBezTo>
                      <a:pt x="82" y="553"/>
                      <a:pt x="83" y="552"/>
                      <a:pt x="84" y="551"/>
                    </a:cubicBezTo>
                    <a:cubicBezTo>
                      <a:pt x="86" y="551"/>
                      <a:pt x="88" y="550"/>
                      <a:pt x="89" y="549"/>
                    </a:cubicBezTo>
                    <a:cubicBezTo>
                      <a:pt x="91" y="549"/>
                      <a:pt x="92" y="548"/>
                      <a:pt x="93" y="548"/>
                    </a:cubicBezTo>
                    <a:cubicBezTo>
                      <a:pt x="95" y="547"/>
                      <a:pt x="96" y="545"/>
                      <a:pt x="98" y="544"/>
                    </a:cubicBezTo>
                    <a:cubicBezTo>
                      <a:pt x="99" y="543"/>
                      <a:pt x="101" y="543"/>
                      <a:pt x="102" y="541"/>
                    </a:cubicBezTo>
                    <a:cubicBezTo>
                      <a:pt x="104" y="540"/>
                      <a:pt x="105" y="539"/>
                      <a:pt x="107" y="538"/>
                    </a:cubicBezTo>
                    <a:cubicBezTo>
                      <a:pt x="108" y="536"/>
                      <a:pt x="109" y="535"/>
                      <a:pt x="110" y="533"/>
                    </a:cubicBezTo>
                    <a:cubicBezTo>
                      <a:pt x="112" y="532"/>
                      <a:pt x="113" y="531"/>
                      <a:pt x="115" y="529"/>
                    </a:cubicBezTo>
                    <a:cubicBezTo>
                      <a:pt x="118" y="526"/>
                      <a:pt x="119" y="523"/>
                      <a:pt x="122" y="521"/>
                    </a:cubicBezTo>
                    <a:cubicBezTo>
                      <a:pt x="124" y="518"/>
                      <a:pt x="126" y="515"/>
                      <a:pt x="128" y="512"/>
                    </a:cubicBezTo>
                    <a:cubicBezTo>
                      <a:pt x="130" y="509"/>
                      <a:pt x="131" y="506"/>
                      <a:pt x="133" y="503"/>
                    </a:cubicBezTo>
                    <a:cubicBezTo>
                      <a:pt x="134" y="500"/>
                      <a:pt x="136" y="497"/>
                      <a:pt x="139" y="495"/>
                    </a:cubicBezTo>
                    <a:cubicBezTo>
                      <a:pt x="142" y="493"/>
                      <a:pt x="144" y="492"/>
                      <a:pt x="146" y="488"/>
                    </a:cubicBezTo>
                    <a:cubicBezTo>
                      <a:pt x="147" y="486"/>
                      <a:pt x="147" y="484"/>
                      <a:pt x="148" y="483"/>
                    </a:cubicBezTo>
                    <a:cubicBezTo>
                      <a:pt x="148" y="481"/>
                      <a:pt x="149" y="479"/>
                      <a:pt x="150" y="477"/>
                    </a:cubicBezTo>
                    <a:cubicBezTo>
                      <a:pt x="150" y="475"/>
                      <a:pt x="149" y="473"/>
                      <a:pt x="151" y="471"/>
                    </a:cubicBezTo>
                    <a:cubicBezTo>
                      <a:pt x="153" y="467"/>
                      <a:pt x="156" y="465"/>
                      <a:pt x="158" y="462"/>
                    </a:cubicBezTo>
                    <a:cubicBezTo>
                      <a:pt x="159" y="461"/>
                      <a:pt x="160" y="459"/>
                      <a:pt x="161" y="458"/>
                    </a:cubicBezTo>
                    <a:cubicBezTo>
                      <a:pt x="162" y="457"/>
                      <a:pt x="163" y="456"/>
                      <a:pt x="164" y="456"/>
                    </a:cubicBezTo>
                    <a:cubicBezTo>
                      <a:pt x="165" y="455"/>
                      <a:pt x="166" y="453"/>
                      <a:pt x="167" y="452"/>
                    </a:cubicBezTo>
                    <a:cubicBezTo>
                      <a:pt x="169" y="450"/>
                      <a:pt x="170" y="449"/>
                      <a:pt x="171" y="448"/>
                    </a:cubicBezTo>
                    <a:cubicBezTo>
                      <a:pt x="174" y="445"/>
                      <a:pt x="175" y="443"/>
                      <a:pt x="176" y="440"/>
                    </a:cubicBezTo>
                    <a:cubicBezTo>
                      <a:pt x="177" y="437"/>
                      <a:pt x="177" y="434"/>
                      <a:pt x="179" y="430"/>
                    </a:cubicBezTo>
                    <a:cubicBezTo>
                      <a:pt x="180" y="427"/>
                      <a:pt x="181" y="424"/>
                      <a:pt x="181" y="422"/>
                    </a:cubicBezTo>
                    <a:cubicBezTo>
                      <a:pt x="181" y="420"/>
                      <a:pt x="180" y="417"/>
                      <a:pt x="181" y="414"/>
                    </a:cubicBezTo>
                    <a:cubicBezTo>
                      <a:pt x="181" y="410"/>
                      <a:pt x="183" y="407"/>
                      <a:pt x="183" y="404"/>
                    </a:cubicBezTo>
                    <a:cubicBezTo>
                      <a:pt x="183" y="403"/>
                      <a:pt x="184" y="401"/>
                      <a:pt x="184" y="400"/>
                    </a:cubicBezTo>
                    <a:cubicBezTo>
                      <a:pt x="185" y="398"/>
                      <a:pt x="187" y="396"/>
                      <a:pt x="188" y="394"/>
                    </a:cubicBezTo>
                    <a:cubicBezTo>
                      <a:pt x="192" y="387"/>
                      <a:pt x="195" y="382"/>
                      <a:pt x="200" y="376"/>
                    </a:cubicBezTo>
                    <a:cubicBezTo>
                      <a:pt x="200" y="375"/>
                      <a:pt x="201" y="374"/>
                      <a:pt x="202" y="373"/>
                    </a:cubicBezTo>
                    <a:cubicBezTo>
                      <a:pt x="203" y="372"/>
                      <a:pt x="203" y="371"/>
                      <a:pt x="204" y="369"/>
                    </a:cubicBezTo>
                    <a:cubicBezTo>
                      <a:pt x="204" y="368"/>
                      <a:pt x="205" y="367"/>
                      <a:pt x="206" y="365"/>
                    </a:cubicBezTo>
                    <a:cubicBezTo>
                      <a:pt x="207" y="364"/>
                      <a:pt x="208" y="362"/>
                      <a:pt x="209" y="361"/>
                    </a:cubicBezTo>
                    <a:cubicBezTo>
                      <a:pt x="210" y="361"/>
                      <a:pt x="211" y="361"/>
                      <a:pt x="212" y="360"/>
                    </a:cubicBezTo>
                    <a:cubicBezTo>
                      <a:pt x="213" y="359"/>
                      <a:pt x="214" y="357"/>
                      <a:pt x="215" y="356"/>
                    </a:cubicBezTo>
                    <a:cubicBezTo>
                      <a:pt x="217" y="353"/>
                      <a:pt x="219" y="349"/>
                      <a:pt x="221" y="345"/>
                    </a:cubicBezTo>
                    <a:cubicBezTo>
                      <a:pt x="223" y="341"/>
                      <a:pt x="225" y="337"/>
                      <a:pt x="227" y="333"/>
                    </a:cubicBezTo>
                    <a:cubicBezTo>
                      <a:pt x="229" y="329"/>
                      <a:pt x="231" y="324"/>
                      <a:pt x="233" y="320"/>
                    </a:cubicBezTo>
                    <a:cubicBezTo>
                      <a:pt x="234" y="318"/>
                      <a:pt x="237" y="309"/>
                      <a:pt x="235" y="310"/>
                    </a:cubicBezTo>
                    <a:cubicBezTo>
                      <a:pt x="235" y="310"/>
                      <a:pt x="234" y="311"/>
                      <a:pt x="233" y="312"/>
                    </a:cubicBezTo>
                    <a:cubicBezTo>
                      <a:pt x="232" y="313"/>
                      <a:pt x="231" y="313"/>
                      <a:pt x="230" y="314"/>
                    </a:cubicBezTo>
                    <a:cubicBezTo>
                      <a:pt x="229" y="314"/>
                      <a:pt x="228" y="316"/>
                      <a:pt x="227" y="317"/>
                    </a:cubicBezTo>
                    <a:cubicBezTo>
                      <a:pt x="226" y="318"/>
                      <a:pt x="225" y="318"/>
                      <a:pt x="224" y="319"/>
                    </a:cubicBezTo>
                    <a:cubicBezTo>
                      <a:pt x="223" y="319"/>
                      <a:pt x="223" y="319"/>
                      <a:pt x="222" y="320"/>
                    </a:cubicBezTo>
                    <a:cubicBezTo>
                      <a:pt x="221" y="322"/>
                      <a:pt x="220" y="323"/>
                      <a:pt x="219" y="323"/>
                    </a:cubicBezTo>
                    <a:cubicBezTo>
                      <a:pt x="217" y="323"/>
                      <a:pt x="216" y="321"/>
                      <a:pt x="216" y="318"/>
                    </a:cubicBezTo>
                    <a:cubicBezTo>
                      <a:pt x="216" y="317"/>
                      <a:pt x="216" y="316"/>
                      <a:pt x="216" y="314"/>
                    </a:cubicBezTo>
                    <a:cubicBezTo>
                      <a:pt x="216" y="312"/>
                      <a:pt x="217" y="310"/>
                      <a:pt x="216" y="309"/>
                    </a:cubicBezTo>
                    <a:cubicBezTo>
                      <a:pt x="216" y="309"/>
                      <a:pt x="215" y="309"/>
                      <a:pt x="215" y="308"/>
                    </a:cubicBezTo>
                    <a:cubicBezTo>
                      <a:pt x="214" y="307"/>
                      <a:pt x="213" y="306"/>
                      <a:pt x="212" y="306"/>
                    </a:cubicBezTo>
                    <a:cubicBezTo>
                      <a:pt x="211" y="305"/>
                      <a:pt x="209" y="305"/>
                      <a:pt x="209" y="302"/>
                    </a:cubicBezTo>
                    <a:cubicBezTo>
                      <a:pt x="209" y="298"/>
                      <a:pt x="211" y="293"/>
                      <a:pt x="210" y="291"/>
                    </a:cubicBezTo>
                    <a:cubicBezTo>
                      <a:pt x="210" y="290"/>
                      <a:pt x="210" y="289"/>
                      <a:pt x="209" y="288"/>
                    </a:cubicBezTo>
                    <a:cubicBezTo>
                      <a:pt x="209" y="288"/>
                      <a:pt x="208" y="288"/>
                      <a:pt x="207" y="287"/>
                    </a:cubicBezTo>
                    <a:cubicBezTo>
                      <a:pt x="207" y="285"/>
                      <a:pt x="209" y="279"/>
                      <a:pt x="209" y="276"/>
                    </a:cubicBezTo>
                    <a:cubicBezTo>
                      <a:pt x="210" y="274"/>
                      <a:pt x="209" y="272"/>
                      <a:pt x="209" y="271"/>
                    </a:cubicBezTo>
                    <a:cubicBezTo>
                      <a:pt x="209" y="269"/>
                      <a:pt x="207" y="268"/>
                      <a:pt x="208" y="266"/>
                    </a:cubicBezTo>
                    <a:cubicBezTo>
                      <a:pt x="208" y="264"/>
                      <a:pt x="208" y="262"/>
                      <a:pt x="209" y="261"/>
                    </a:cubicBezTo>
                    <a:cubicBezTo>
                      <a:pt x="209" y="259"/>
                      <a:pt x="208" y="257"/>
                      <a:pt x="208" y="256"/>
                    </a:cubicBezTo>
                    <a:cubicBezTo>
                      <a:pt x="208" y="252"/>
                      <a:pt x="207" y="248"/>
                      <a:pt x="207" y="244"/>
                    </a:cubicBezTo>
                    <a:cubicBezTo>
                      <a:pt x="207" y="244"/>
                      <a:pt x="207" y="241"/>
                      <a:pt x="207" y="241"/>
                    </a:cubicBezTo>
                    <a:cubicBezTo>
                      <a:pt x="208" y="240"/>
                      <a:pt x="209" y="240"/>
                      <a:pt x="209" y="239"/>
                    </a:cubicBezTo>
                    <a:cubicBezTo>
                      <a:pt x="210" y="238"/>
                      <a:pt x="211" y="238"/>
                      <a:pt x="211" y="239"/>
                    </a:cubicBezTo>
                    <a:cubicBezTo>
                      <a:pt x="211" y="240"/>
                      <a:pt x="212" y="242"/>
                      <a:pt x="212" y="243"/>
                    </a:cubicBezTo>
                    <a:cubicBezTo>
                      <a:pt x="212" y="247"/>
                      <a:pt x="212" y="250"/>
                      <a:pt x="213" y="253"/>
                    </a:cubicBezTo>
                    <a:cubicBezTo>
                      <a:pt x="214" y="255"/>
                      <a:pt x="215" y="257"/>
                      <a:pt x="216" y="260"/>
                    </a:cubicBezTo>
                    <a:cubicBezTo>
                      <a:pt x="216" y="262"/>
                      <a:pt x="216" y="263"/>
                      <a:pt x="216" y="265"/>
                    </a:cubicBezTo>
                    <a:cubicBezTo>
                      <a:pt x="216" y="266"/>
                      <a:pt x="216" y="268"/>
                      <a:pt x="216" y="270"/>
                    </a:cubicBezTo>
                    <a:cubicBezTo>
                      <a:pt x="216" y="272"/>
                      <a:pt x="215" y="274"/>
                      <a:pt x="215" y="276"/>
                    </a:cubicBezTo>
                    <a:cubicBezTo>
                      <a:pt x="214" y="278"/>
                      <a:pt x="216" y="277"/>
                      <a:pt x="217" y="278"/>
                    </a:cubicBezTo>
                    <a:cubicBezTo>
                      <a:pt x="218" y="279"/>
                      <a:pt x="218" y="283"/>
                      <a:pt x="218" y="286"/>
                    </a:cubicBezTo>
                    <a:cubicBezTo>
                      <a:pt x="218" y="289"/>
                      <a:pt x="220" y="291"/>
                      <a:pt x="219" y="295"/>
                    </a:cubicBezTo>
                    <a:cubicBezTo>
                      <a:pt x="219" y="299"/>
                      <a:pt x="219" y="301"/>
                      <a:pt x="218" y="305"/>
                    </a:cubicBezTo>
                    <a:cubicBezTo>
                      <a:pt x="217" y="308"/>
                      <a:pt x="219" y="309"/>
                      <a:pt x="219" y="310"/>
                    </a:cubicBezTo>
                    <a:cubicBezTo>
                      <a:pt x="220" y="311"/>
                      <a:pt x="221" y="310"/>
                      <a:pt x="222" y="309"/>
                    </a:cubicBezTo>
                    <a:cubicBezTo>
                      <a:pt x="223" y="308"/>
                      <a:pt x="224" y="308"/>
                      <a:pt x="225" y="307"/>
                    </a:cubicBezTo>
                    <a:cubicBezTo>
                      <a:pt x="227" y="306"/>
                      <a:pt x="228" y="305"/>
                      <a:pt x="229" y="304"/>
                    </a:cubicBezTo>
                    <a:cubicBezTo>
                      <a:pt x="230" y="302"/>
                      <a:pt x="231" y="302"/>
                      <a:pt x="232" y="301"/>
                    </a:cubicBezTo>
                    <a:cubicBezTo>
                      <a:pt x="233" y="300"/>
                      <a:pt x="233" y="298"/>
                      <a:pt x="234" y="298"/>
                    </a:cubicBezTo>
                    <a:cubicBezTo>
                      <a:pt x="235" y="297"/>
                      <a:pt x="236" y="296"/>
                      <a:pt x="236" y="296"/>
                    </a:cubicBezTo>
                    <a:cubicBezTo>
                      <a:pt x="239" y="293"/>
                      <a:pt x="241" y="293"/>
                      <a:pt x="243" y="290"/>
                    </a:cubicBezTo>
                    <a:cubicBezTo>
                      <a:pt x="244" y="288"/>
                      <a:pt x="245" y="286"/>
                      <a:pt x="246" y="284"/>
                    </a:cubicBezTo>
                    <a:cubicBezTo>
                      <a:pt x="247" y="283"/>
                      <a:pt x="248" y="284"/>
                      <a:pt x="248" y="283"/>
                    </a:cubicBezTo>
                    <a:cubicBezTo>
                      <a:pt x="250" y="282"/>
                      <a:pt x="250" y="279"/>
                      <a:pt x="251" y="278"/>
                    </a:cubicBezTo>
                    <a:cubicBezTo>
                      <a:pt x="253" y="277"/>
                      <a:pt x="254" y="274"/>
                      <a:pt x="256" y="272"/>
                    </a:cubicBezTo>
                    <a:cubicBezTo>
                      <a:pt x="257" y="270"/>
                      <a:pt x="257" y="270"/>
                      <a:pt x="258" y="269"/>
                    </a:cubicBezTo>
                    <a:cubicBezTo>
                      <a:pt x="259" y="269"/>
                      <a:pt x="260" y="266"/>
                      <a:pt x="261" y="265"/>
                    </a:cubicBezTo>
                    <a:cubicBezTo>
                      <a:pt x="261" y="263"/>
                      <a:pt x="261" y="262"/>
                      <a:pt x="262" y="261"/>
                    </a:cubicBezTo>
                    <a:cubicBezTo>
                      <a:pt x="262" y="259"/>
                      <a:pt x="263" y="258"/>
                      <a:pt x="264" y="257"/>
                    </a:cubicBezTo>
                    <a:cubicBezTo>
                      <a:pt x="266" y="254"/>
                      <a:pt x="268" y="251"/>
                      <a:pt x="267" y="248"/>
                    </a:cubicBezTo>
                    <a:cubicBezTo>
                      <a:pt x="266" y="246"/>
                      <a:pt x="266" y="245"/>
                      <a:pt x="266" y="243"/>
                    </a:cubicBezTo>
                    <a:cubicBezTo>
                      <a:pt x="266" y="242"/>
                      <a:pt x="265" y="243"/>
                      <a:pt x="265" y="243"/>
                    </a:cubicBezTo>
                    <a:cubicBezTo>
                      <a:pt x="264" y="242"/>
                      <a:pt x="262" y="242"/>
                      <a:pt x="261" y="239"/>
                    </a:cubicBezTo>
                    <a:cubicBezTo>
                      <a:pt x="261" y="238"/>
                      <a:pt x="263" y="232"/>
                      <a:pt x="262" y="232"/>
                    </a:cubicBezTo>
                    <a:cubicBezTo>
                      <a:pt x="262" y="232"/>
                      <a:pt x="260" y="236"/>
                      <a:pt x="259" y="237"/>
                    </a:cubicBezTo>
                    <a:cubicBezTo>
                      <a:pt x="258" y="238"/>
                      <a:pt x="258" y="239"/>
                      <a:pt x="257" y="240"/>
                    </a:cubicBezTo>
                    <a:cubicBezTo>
                      <a:pt x="256" y="241"/>
                      <a:pt x="255" y="243"/>
                      <a:pt x="254" y="244"/>
                    </a:cubicBezTo>
                    <a:cubicBezTo>
                      <a:pt x="253" y="246"/>
                      <a:pt x="251" y="247"/>
                      <a:pt x="251" y="246"/>
                    </a:cubicBezTo>
                    <a:cubicBezTo>
                      <a:pt x="250" y="246"/>
                      <a:pt x="250" y="244"/>
                      <a:pt x="250" y="243"/>
                    </a:cubicBezTo>
                    <a:cubicBezTo>
                      <a:pt x="249" y="242"/>
                      <a:pt x="249" y="240"/>
                      <a:pt x="249" y="239"/>
                    </a:cubicBezTo>
                    <a:cubicBezTo>
                      <a:pt x="248" y="235"/>
                      <a:pt x="247" y="233"/>
                      <a:pt x="247" y="230"/>
                    </a:cubicBezTo>
                    <a:cubicBezTo>
                      <a:pt x="246" y="227"/>
                      <a:pt x="245" y="224"/>
                      <a:pt x="246" y="220"/>
                    </a:cubicBezTo>
                    <a:cubicBezTo>
                      <a:pt x="246" y="216"/>
                      <a:pt x="247" y="213"/>
                      <a:pt x="248" y="214"/>
                    </a:cubicBezTo>
                    <a:cubicBezTo>
                      <a:pt x="250" y="214"/>
                      <a:pt x="251" y="214"/>
                      <a:pt x="251" y="216"/>
                    </a:cubicBezTo>
                    <a:cubicBezTo>
                      <a:pt x="251" y="217"/>
                      <a:pt x="251" y="219"/>
                      <a:pt x="252" y="220"/>
                    </a:cubicBezTo>
                    <a:cubicBezTo>
                      <a:pt x="252" y="222"/>
                      <a:pt x="253" y="222"/>
                      <a:pt x="253" y="223"/>
                    </a:cubicBezTo>
                    <a:cubicBezTo>
                      <a:pt x="254" y="226"/>
                      <a:pt x="254" y="228"/>
                      <a:pt x="255" y="230"/>
                    </a:cubicBezTo>
                    <a:cubicBezTo>
                      <a:pt x="256" y="233"/>
                      <a:pt x="258" y="232"/>
                      <a:pt x="260" y="231"/>
                    </a:cubicBezTo>
                    <a:cubicBezTo>
                      <a:pt x="260" y="230"/>
                      <a:pt x="261" y="229"/>
                      <a:pt x="262" y="228"/>
                    </a:cubicBezTo>
                    <a:cubicBezTo>
                      <a:pt x="263" y="227"/>
                      <a:pt x="263" y="225"/>
                      <a:pt x="264" y="225"/>
                    </a:cubicBezTo>
                    <a:cubicBezTo>
                      <a:pt x="265" y="224"/>
                      <a:pt x="265" y="230"/>
                      <a:pt x="265" y="232"/>
                    </a:cubicBezTo>
                    <a:cubicBezTo>
                      <a:pt x="265" y="235"/>
                      <a:pt x="267" y="233"/>
                      <a:pt x="268" y="233"/>
                    </a:cubicBezTo>
                    <a:cubicBezTo>
                      <a:pt x="269" y="233"/>
                      <a:pt x="270" y="232"/>
                      <a:pt x="271" y="232"/>
                    </a:cubicBezTo>
                    <a:cubicBezTo>
                      <a:pt x="273" y="232"/>
                      <a:pt x="274" y="232"/>
                      <a:pt x="275" y="232"/>
                    </a:cubicBezTo>
                    <a:cubicBezTo>
                      <a:pt x="276" y="232"/>
                      <a:pt x="277" y="231"/>
                      <a:pt x="278" y="231"/>
                    </a:cubicBezTo>
                    <a:cubicBezTo>
                      <a:pt x="279" y="230"/>
                      <a:pt x="280" y="230"/>
                      <a:pt x="281" y="230"/>
                    </a:cubicBezTo>
                    <a:cubicBezTo>
                      <a:pt x="282" y="229"/>
                      <a:pt x="283" y="228"/>
                      <a:pt x="284" y="228"/>
                    </a:cubicBezTo>
                    <a:cubicBezTo>
                      <a:pt x="285" y="228"/>
                      <a:pt x="285" y="230"/>
                      <a:pt x="285" y="231"/>
                    </a:cubicBezTo>
                    <a:cubicBezTo>
                      <a:pt x="285" y="232"/>
                      <a:pt x="285" y="233"/>
                      <a:pt x="286" y="234"/>
                    </a:cubicBezTo>
                    <a:cubicBezTo>
                      <a:pt x="287" y="234"/>
                      <a:pt x="287" y="236"/>
                      <a:pt x="287" y="236"/>
                    </a:cubicBezTo>
                    <a:cubicBezTo>
                      <a:pt x="288" y="237"/>
                      <a:pt x="288" y="238"/>
                      <a:pt x="288" y="239"/>
                    </a:cubicBezTo>
                    <a:cubicBezTo>
                      <a:pt x="288" y="240"/>
                      <a:pt x="288" y="242"/>
                      <a:pt x="288" y="244"/>
                    </a:cubicBezTo>
                    <a:cubicBezTo>
                      <a:pt x="288" y="246"/>
                      <a:pt x="288" y="250"/>
                      <a:pt x="290" y="249"/>
                    </a:cubicBezTo>
                    <a:cubicBezTo>
                      <a:pt x="292" y="249"/>
                      <a:pt x="293" y="248"/>
                      <a:pt x="295" y="244"/>
                    </a:cubicBezTo>
                    <a:cubicBezTo>
                      <a:pt x="295" y="241"/>
                      <a:pt x="296" y="244"/>
                      <a:pt x="296" y="245"/>
                    </a:cubicBezTo>
                    <a:cubicBezTo>
                      <a:pt x="296" y="248"/>
                      <a:pt x="295" y="250"/>
                      <a:pt x="295" y="253"/>
                    </a:cubicBezTo>
                    <a:cubicBezTo>
                      <a:pt x="295" y="255"/>
                      <a:pt x="295" y="257"/>
                      <a:pt x="295" y="258"/>
                    </a:cubicBezTo>
                    <a:cubicBezTo>
                      <a:pt x="294" y="260"/>
                      <a:pt x="294" y="262"/>
                      <a:pt x="294" y="264"/>
                    </a:cubicBezTo>
                    <a:cubicBezTo>
                      <a:pt x="293" y="268"/>
                      <a:pt x="294" y="272"/>
                      <a:pt x="294" y="275"/>
                    </a:cubicBezTo>
                    <a:cubicBezTo>
                      <a:pt x="294" y="279"/>
                      <a:pt x="294" y="282"/>
                      <a:pt x="295" y="285"/>
                    </a:cubicBezTo>
                    <a:cubicBezTo>
                      <a:pt x="295" y="288"/>
                      <a:pt x="295" y="292"/>
                      <a:pt x="295" y="295"/>
                    </a:cubicBezTo>
                    <a:cubicBezTo>
                      <a:pt x="295" y="297"/>
                      <a:pt x="295" y="298"/>
                      <a:pt x="296" y="300"/>
                    </a:cubicBezTo>
                    <a:cubicBezTo>
                      <a:pt x="296" y="301"/>
                      <a:pt x="295" y="303"/>
                      <a:pt x="296" y="303"/>
                    </a:cubicBezTo>
                    <a:cubicBezTo>
                      <a:pt x="297" y="305"/>
                      <a:pt x="300" y="297"/>
                      <a:pt x="300" y="296"/>
                    </a:cubicBezTo>
                    <a:cubicBezTo>
                      <a:pt x="301" y="294"/>
                      <a:pt x="301" y="293"/>
                      <a:pt x="302" y="291"/>
                    </a:cubicBezTo>
                    <a:cubicBezTo>
                      <a:pt x="302" y="290"/>
                      <a:pt x="303" y="289"/>
                      <a:pt x="304" y="287"/>
                    </a:cubicBezTo>
                    <a:cubicBezTo>
                      <a:pt x="304" y="285"/>
                      <a:pt x="305" y="284"/>
                      <a:pt x="306" y="282"/>
                    </a:cubicBezTo>
                    <a:cubicBezTo>
                      <a:pt x="306" y="281"/>
                      <a:pt x="308" y="278"/>
                      <a:pt x="308" y="277"/>
                    </a:cubicBezTo>
                    <a:cubicBezTo>
                      <a:pt x="307" y="276"/>
                      <a:pt x="307" y="276"/>
                      <a:pt x="307" y="275"/>
                    </a:cubicBezTo>
                    <a:cubicBezTo>
                      <a:pt x="307" y="273"/>
                      <a:pt x="307" y="272"/>
                      <a:pt x="308" y="270"/>
                    </a:cubicBezTo>
                    <a:cubicBezTo>
                      <a:pt x="308" y="267"/>
                      <a:pt x="311" y="265"/>
                      <a:pt x="312" y="263"/>
                    </a:cubicBezTo>
                    <a:cubicBezTo>
                      <a:pt x="314" y="262"/>
                      <a:pt x="316" y="258"/>
                      <a:pt x="317" y="255"/>
                    </a:cubicBezTo>
                    <a:cubicBezTo>
                      <a:pt x="318" y="254"/>
                      <a:pt x="318" y="253"/>
                      <a:pt x="319" y="252"/>
                    </a:cubicBezTo>
                    <a:cubicBezTo>
                      <a:pt x="320" y="251"/>
                      <a:pt x="321" y="250"/>
                      <a:pt x="322" y="248"/>
                    </a:cubicBezTo>
                    <a:cubicBezTo>
                      <a:pt x="323" y="247"/>
                      <a:pt x="323" y="245"/>
                      <a:pt x="324" y="244"/>
                    </a:cubicBezTo>
                    <a:cubicBezTo>
                      <a:pt x="325" y="243"/>
                      <a:pt x="326" y="241"/>
                      <a:pt x="327" y="240"/>
                    </a:cubicBezTo>
                    <a:cubicBezTo>
                      <a:pt x="329" y="238"/>
                      <a:pt x="330" y="235"/>
                      <a:pt x="332" y="234"/>
                    </a:cubicBezTo>
                    <a:cubicBezTo>
                      <a:pt x="334" y="233"/>
                      <a:pt x="335" y="231"/>
                      <a:pt x="337" y="229"/>
                    </a:cubicBezTo>
                    <a:cubicBezTo>
                      <a:pt x="337" y="228"/>
                      <a:pt x="338" y="226"/>
                      <a:pt x="339" y="227"/>
                    </a:cubicBezTo>
                    <a:cubicBezTo>
                      <a:pt x="339" y="227"/>
                      <a:pt x="339" y="228"/>
                      <a:pt x="339" y="228"/>
                    </a:cubicBezTo>
                    <a:cubicBezTo>
                      <a:pt x="356" y="173"/>
                      <a:pt x="366" y="115"/>
                      <a:pt x="369" y="55"/>
                    </a:cubicBezTo>
                    <a:cubicBezTo>
                      <a:pt x="369" y="45"/>
                      <a:pt x="369" y="35"/>
                      <a:pt x="369" y="25"/>
                    </a:cubicBezTo>
                    <a:cubicBezTo>
                      <a:pt x="369" y="16"/>
                      <a:pt x="369" y="8"/>
                      <a:pt x="369" y="0"/>
                    </a:cubicBezTo>
                    <a:cubicBezTo>
                      <a:pt x="365" y="2"/>
                      <a:pt x="361" y="5"/>
                      <a:pt x="357" y="7"/>
                    </a:cubicBezTo>
                    <a:cubicBezTo>
                      <a:pt x="318" y="32"/>
                      <a:pt x="278" y="69"/>
                      <a:pt x="232" y="106"/>
                    </a:cubicBezTo>
                    <a:close/>
                    <a:moveTo>
                      <a:pt x="133" y="343"/>
                    </a:moveTo>
                    <a:cubicBezTo>
                      <a:pt x="131" y="347"/>
                      <a:pt x="130" y="347"/>
                      <a:pt x="129" y="346"/>
                    </a:cubicBezTo>
                    <a:cubicBezTo>
                      <a:pt x="128" y="345"/>
                      <a:pt x="125" y="344"/>
                      <a:pt x="127" y="342"/>
                    </a:cubicBezTo>
                    <a:cubicBezTo>
                      <a:pt x="129" y="339"/>
                      <a:pt x="129" y="341"/>
                      <a:pt x="130" y="342"/>
                    </a:cubicBezTo>
                    <a:cubicBezTo>
                      <a:pt x="131" y="343"/>
                      <a:pt x="134" y="341"/>
                      <a:pt x="133" y="343"/>
                    </a:cubicBezTo>
                    <a:close/>
                    <a:moveTo>
                      <a:pt x="156" y="410"/>
                    </a:moveTo>
                    <a:cubicBezTo>
                      <a:pt x="156" y="411"/>
                      <a:pt x="156" y="412"/>
                      <a:pt x="155" y="413"/>
                    </a:cubicBezTo>
                    <a:cubicBezTo>
                      <a:pt x="155" y="415"/>
                      <a:pt x="155" y="416"/>
                      <a:pt x="155" y="418"/>
                    </a:cubicBezTo>
                    <a:cubicBezTo>
                      <a:pt x="155" y="419"/>
                      <a:pt x="155" y="420"/>
                      <a:pt x="155" y="421"/>
                    </a:cubicBezTo>
                    <a:cubicBezTo>
                      <a:pt x="156" y="421"/>
                      <a:pt x="154" y="423"/>
                      <a:pt x="155" y="422"/>
                    </a:cubicBezTo>
                    <a:cubicBezTo>
                      <a:pt x="153" y="421"/>
                      <a:pt x="151" y="420"/>
                      <a:pt x="153" y="416"/>
                    </a:cubicBezTo>
                    <a:cubicBezTo>
                      <a:pt x="154" y="414"/>
                      <a:pt x="154" y="412"/>
                      <a:pt x="155" y="411"/>
                    </a:cubicBezTo>
                    <a:cubicBezTo>
                      <a:pt x="156" y="409"/>
                      <a:pt x="156" y="409"/>
                      <a:pt x="156" y="410"/>
                    </a:cubicBezTo>
                    <a:close/>
                    <a:moveTo>
                      <a:pt x="163" y="433"/>
                    </a:moveTo>
                    <a:cubicBezTo>
                      <a:pt x="162" y="435"/>
                      <a:pt x="161" y="437"/>
                      <a:pt x="160" y="439"/>
                    </a:cubicBezTo>
                    <a:cubicBezTo>
                      <a:pt x="160" y="440"/>
                      <a:pt x="159" y="441"/>
                      <a:pt x="159" y="442"/>
                    </a:cubicBezTo>
                    <a:cubicBezTo>
                      <a:pt x="159" y="443"/>
                      <a:pt x="159" y="444"/>
                      <a:pt x="159" y="444"/>
                    </a:cubicBezTo>
                    <a:cubicBezTo>
                      <a:pt x="157" y="443"/>
                      <a:pt x="159" y="438"/>
                      <a:pt x="160" y="435"/>
                    </a:cubicBezTo>
                    <a:cubicBezTo>
                      <a:pt x="160" y="434"/>
                      <a:pt x="160" y="433"/>
                      <a:pt x="161" y="432"/>
                    </a:cubicBezTo>
                    <a:cubicBezTo>
                      <a:pt x="161" y="431"/>
                      <a:pt x="162" y="430"/>
                      <a:pt x="162" y="429"/>
                    </a:cubicBezTo>
                    <a:cubicBezTo>
                      <a:pt x="162" y="429"/>
                      <a:pt x="163" y="426"/>
                      <a:pt x="164" y="426"/>
                    </a:cubicBezTo>
                    <a:cubicBezTo>
                      <a:pt x="164" y="426"/>
                      <a:pt x="164" y="426"/>
                      <a:pt x="164" y="426"/>
                    </a:cubicBezTo>
                    <a:cubicBezTo>
                      <a:pt x="165" y="426"/>
                      <a:pt x="163" y="432"/>
                      <a:pt x="163" y="433"/>
                    </a:cubicBezTo>
                    <a:close/>
                    <a:moveTo>
                      <a:pt x="176" y="386"/>
                    </a:moveTo>
                    <a:cubicBezTo>
                      <a:pt x="175" y="388"/>
                      <a:pt x="174" y="390"/>
                      <a:pt x="173" y="391"/>
                    </a:cubicBezTo>
                    <a:cubicBezTo>
                      <a:pt x="172" y="391"/>
                      <a:pt x="172" y="392"/>
                      <a:pt x="171" y="393"/>
                    </a:cubicBezTo>
                    <a:cubicBezTo>
                      <a:pt x="171" y="394"/>
                      <a:pt x="170" y="394"/>
                      <a:pt x="169" y="395"/>
                    </a:cubicBezTo>
                    <a:cubicBezTo>
                      <a:pt x="168" y="396"/>
                      <a:pt x="167" y="396"/>
                      <a:pt x="166" y="396"/>
                    </a:cubicBezTo>
                    <a:cubicBezTo>
                      <a:pt x="165" y="395"/>
                      <a:pt x="168" y="389"/>
                      <a:pt x="169" y="387"/>
                    </a:cubicBezTo>
                    <a:cubicBezTo>
                      <a:pt x="170" y="385"/>
                      <a:pt x="170" y="384"/>
                      <a:pt x="172" y="384"/>
                    </a:cubicBezTo>
                    <a:cubicBezTo>
                      <a:pt x="173" y="383"/>
                      <a:pt x="174" y="383"/>
                      <a:pt x="176" y="383"/>
                    </a:cubicBezTo>
                    <a:cubicBezTo>
                      <a:pt x="177" y="382"/>
                      <a:pt x="176" y="385"/>
                      <a:pt x="176" y="386"/>
                    </a:cubicBezTo>
                    <a:close/>
                    <a:moveTo>
                      <a:pt x="269" y="110"/>
                    </a:moveTo>
                    <a:cubicBezTo>
                      <a:pt x="267" y="108"/>
                      <a:pt x="266" y="109"/>
                      <a:pt x="265" y="111"/>
                    </a:cubicBezTo>
                    <a:cubicBezTo>
                      <a:pt x="264" y="113"/>
                      <a:pt x="263" y="115"/>
                      <a:pt x="263" y="118"/>
                    </a:cubicBezTo>
                    <a:cubicBezTo>
                      <a:pt x="263" y="119"/>
                      <a:pt x="264" y="120"/>
                      <a:pt x="264" y="121"/>
                    </a:cubicBezTo>
                    <a:cubicBezTo>
                      <a:pt x="264" y="123"/>
                      <a:pt x="264" y="124"/>
                      <a:pt x="264" y="126"/>
                    </a:cubicBezTo>
                    <a:cubicBezTo>
                      <a:pt x="264" y="128"/>
                      <a:pt x="266" y="128"/>
                      <a:pt x="266" y="130"/>
                    </a:cubicBezTo>
                    <a:cubicBezTo>
                      <a:pt x="266" y="132"/>
                      <a:pt x="265" y="136"/>
                      <a:pt x="266" y="136"/>
                    </a:cubicBezTo>
                    <a:cubicBezTo>
                      <a:pt x="268" y="135"/>
                      <a:pt x="268" y="137"/>
                      <a:pt x="269" y="139"/>
                    </a:cubicBezTo>
                    <a:cubicBezTo>
                      <a:pt x="269" y="140"/>
                      <a:pt x="270" y="143"/>
                      <a:pt x="269" y="144"/>
                    </a:cubicBezTo>
                    <a:cubicBezTo>
                      <a:pt x="268" y="145"/>
                      <a:pt x="267" y="144"/>
                      <a:pt x="266" y="144"/>
                    </a:cubicBezTo>
                    <a:cubicBezTo>
                      <a:pt x="266" y="144"/>
                      <a:pt x="265" y="143"/>
                      <a:pt x="265" y="145"/>
                    </a:cubicBezTo>
                    <a:cubicBezTo>
                      <a:pt x="265" y="147"/>
                      <a:pt x="265" y="148"/>
                      <a:pt x="266" y="148"/>
                    </a:cubicBezTo>
                    <a:cubicBezTo>
                      <a:pt x="267" y="148"/>
                      <a:pt x="267" y="150"/>
                      <a:pt x="267" y="152"/>
                    </a:cubicBezTo>
                    <a:cubicBezTo>
                      <a:pt x="267" y="156"/>
                      <a:pt x="266" y="160"/>
                      <a:pt x="266" y="165"/>
                    </a:cubicBezTo>
                    <a:cubicBezTo>
                      <a:pt x="266" y="167"/>
                      <a:pt x="266" y="167"/>
                      <a:pt x="265" y="168"/>
                    </a:cubicBezTo>
                    <a:cubicBezTo>
                      <a:pt x="264" y="168"/>
                      <a:pt x="264" y="169"/>
                      <a:pt x="263" y="169"/>
                    </a:cubicBezTo>
                    <a:cubicBezTo>
                      <a:pt x="261" y="170"/>
                      <a:pt x="260" y="173"/>
                      <a:pt x="259" y="172"/>
                    </a:cubicBezTo>
                    <a:cubicBezTo>
                      <a:pt x="258" y="171"/>
                      <a:pt x="258" y="171"/>
                      <a:pt x="258" y="169"/>
                    </a:cubicBezTo>
                    <a:cubicBezTo>
                      <a:pt x="258" y="168"/>
                      <a:pt x="257" y="167"/>
                      <a:pt x="256" y="166"/>
                    </a:cubicBezTo>
                    <a:cubicBezTo>
                      <a:pt x="256" y="165"/>
                      <a:pt x="255" y="166"/>
                      <a:pt x="255" y="165"/>
                    </a:cubicBezTo>
                    <a:cubicBezTo>
                      <a:pt x="254" y="163"/>
                      <a:pt x="255" y="161"/>
                      <a:pt x="255" y="160"/>
                    </a:cubicBezTo>
                    <a:cubicBezTo>
                      <a:pt x="255" y="158"/>
                      <a:pt x="255" y="156"/>
                      <a:pt x="256" y="154"/>
                    </a:cubicBezTo>
                    <a:cubicBezTo>
                      <a:pt x="256" y="152"/>
                      <a:pt x="257" y="151"/>
                      <a:pt x="258" y="148"/>
                    </a:cubicBezTo>
                    <a:cubicBezTo>
                      <a:pt x="258" y="146"/>
                      <a:pt x="258" y="144"/>
                      <a:pt x="257" y="143"/>
                    </a:cubicBezTo>
                    <a:cubicBezTo>
                      <a:pt x="257" y="141"/>
                      <a:pt x="257" y="140"/>
                      <a:pt x="257" y="139"/>
                    </a:cubicBezTo>
                    <a:cubicBezTo>
                      <a:pt x="256" y="138"/>
                      <a:pt x="256" y="137"/>
                      <a:pt x="255" y="135"/>
                    </a:cubicBezTo>
                    <a:cubicBezTo>
                      <a:pt x="255" y="133"/>
                      <a:pt x="255" y="131"/>
                      <a:pt x="254" y="129"/>
                    </a:cubicBezTo>
                    <a:cubicBezTo>
                      <a:pt x="254" y="126"/>
                      <a:pt x="254" y="125"/>
                      <a:pt x="254" y="122"/>
                    </a:cubicBezTo>
                    <a:cubicBezTo>
                      <a:pt x="254" y="120"/>
                      <a:pt x="254" y="120"/>
                      <a:pt x="254" y="119"/>
                    </a:cubicBezTo>
                    <a:cubicBezTo>
                      <a:pt x="254" y="114"/>
                      <a:pt x="255" y="113"/>
                      <a:pt x="256" y="109"/>
                    </a:cubicBezTo>
                    <a:cubicBezTo>
                      <a:pt x="257" y="107"/>
                      <a:pt x="257" y="103"/>
                      <a:pt x="258" y="102"/>
                    </a:cubicBezTo>
                    <a:cubicBezTo>
                      <a:pt x="260" y="100"/>
                      <a:pt x="261" y="102"/>
                      <a:pt x="263" y="100"/>
                    </a:cubicBezTo>
                    <a:cubicBezTo>
                      <a:pt x="263" y="99"/>
                      <a:pt x="264" y="98"/>
                      <a:pt x="264" y="97"/>
                    </a:cubicBezTo>
                    <a:cubicBezTo>
                      <a:pt x="265" y="96"/>
                      <a:pt x="266" y="95"/>
                      <a:pt x="267" y="95"/>
                    </a:cubicBezTo>
                    <a:cubicBezTo>
                      <a:pt x="268" y="96"/>
                      <a:pt x="269" y="101"/>
                      <a:pt x="270" y="104"/>
                    </a:cubicBezTo>
                    <a:cubicBezTo>
                      <a:pt x="271" y="106"/>
                      <a:pt x="271" y="108"/>
                      <a:pt x="271" y="110"/>
                    </a:cubicBezTo>
                    <a:cubicBezTo>
                      <a:pt x="271" y="112"/>
                      <a:pt x="269" y="110"/>
                      <a:pt x="269" y="110"/>
                    </a:cubicBezTo>
                    <a:close/>
                    <a:moveTo>
                      <a:pt x="285" y="115"/>
                    </a:moveTo>
                    <a:cubicBezTo>
                      <a:pt x="285" y="117"/>
                      <a:pt x="284" y="120"/>
                      <a:pt x="283" y="120"/>
                    </a:cubicBezTo>
                    <a:cubicBezTo>
                      <a:pt x="282" y="121"/>
                      <a:pt x="282" y="120"/>
                      <a:pt x="281" y="121"/>
                    </a:cubicBezTo>
                    <a:cubicBezTo>
                      <a:pt x="281" y="121"/>
                      <a:pt x="280" y="121"/>
                      <a:pt x="280" y="121"/>
                    </a:cubicBezTo>
                    <a:cubicBezTo>
                      <a:pt x="279" y="120"/>
                      <a:pt x="279" y="115"/>
                      <a:pt x="279" y="114"/>
                    </a:cubicBezTo>
                    <a:cubicBezTo>
                      <a:pt x="279" y="112"/>
                      <a:pt x="280" y="110"/>
                      <a:pt x="280" y="108"/>
                    </a:cubicBezTo>
                    <a:cubicBezTo>
                      <a:pt x="281" y="105"/>
                      <a:pt x="282" y="104"/>
                      <a:pt x="283" y="103"/>
                    </a:cubicBezTo>
                    <a:cubicBezTo>
                      <a:pt x="284" y="102"/>
                      <a:pt x="286" y="100"/>
                      <a:pt x="286" y="102"/>
                    </a:cubicBezTo>
                    <a:cubicBezTo>
                      <a:pt x="287" y="102"/>
                      <a:pt x="287" y="104"/>
                      <a:pt x="286" y="105"/>
                    </a:cubicBezTo>
                    <a:cubicBezTo>
                      <a:pt x="286" y="106"/>
                      <a:pt x="287" y="108"/>
                      <a:pt x="287" y="109"/>
                    </a:cubicBezTo>
                    <a:cubicBezTo>
                      <a:pt x="287" y="112"/>
                      <a:pt x="285" y="113"/>
                      <a:pt x="285" y="115"/>
                    </a:cubicBezTo>
                    <a:close/>
                    <a:moveTo>
                      <a:pt x="320" y="96"/>
                    </a:moveTo>
                    <a:cubicBezTo>
                      <a:pt x="319" y="97"/>
                      <a:pt x="317" y="97"/>
                      <a:pt x="316" y="98"/>
                    </a:cubicBezTo>
                    <a:cubicBezTo>
                      <a:pt x="315" y="98"/>
                      <a:pt x="315" y="100"/>
                      <a:pt x="314" y="101"/>
                    </a:cubicBezTo>
                    <a:cubicBezTo>
                      <a:pt x="314" y="102"/>
                      <a:pt x="313" y="106"/>
                      <a:pt x="313" y="106"/>
                    </a:cubicBezTo>
                    <a:cubicBezTo>
                      <a:pt x="313" y="104"/>
                      <a:pt x="312" y="102"/>
                      <a:pt x="313" y="100"/>
                    </a:cubicBezTo>
                    <a:cubicBezTo>
                      <a:pt x="313" y="99"/>
                      <a:pt x="314" y="97"/>
                      <a:pt x="315" y="95"/>
                    </a:cubicBezTo>
                    <a:cubicBezTo>
                      <a:pt x="316" y="94"/>
                      <a:pt x="317" y="94"/>
                      <a:pt x="318" y="94"/>
                    </a:cubicBezTo>
                    <a:cubicBezTo>
                      <a:pt x="319" y="94"/>
                      <a:pt x="320" y="96"/>
                      <a:pt x="321" y="95"/>
                    </a:cubicBezTo>
                    <a:cubicBezTo>
                      <a:pt x="321" y="96"/>
                      <a:pt x="320" y="96"/>
                      <a:pt x="320" y="96"/>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09" name="Freeform 216"/>
              <p:cNvSpPr>
                <a:spLocks noChangeArrowheads="1"/>
              </p:cNvSpPr>
              <p:nvPr/>
            </p:nvSpPr>
            <p:spPr bwMode="auto">
              <a:xfrm>
                <a:off x="806450" y="852488"/>
                <a:ext cx="9525" cy="7938"/>
              </a:xfrm>
              <a:custGeom>
                <a:avLst/>
                <a:gdLst>
                  <a:gd name="T0" fmla="*/ 8 w 12"/>
                  <a:gd name="T1" fmla="*/ 0 h 11"/>
                  <a:gd name="T2" fmla="*/ 3 w 12"/>
                  <a:gd name="T3" fmla="*/ 8 h 11"/>
                  <a:gd name="T4" fmla="*/ 9 w 12"/>
                  <a:gd name="T5" fmla="*/ 9 h 11"/>
                  <a:gd name="T6" fmla="*/ 8 w 12"/>
                  <a:gd name="T7" fmla="*/ 0 h 11"/>
                  <a:gd name="T8" fmla="*/ 0 60000 65536"/>
                  <a:gd name="T9" fmla="*/ 0 60000 65536"/>
                  <a:gd name="T10" fmla="*/ 0 60000 65536"/>
                  <a:gd name="T11" fmla="*/ 0 60000 65536"/>
                  <a:gd name="T12" fmla="*/ 0 w 12"/>
                  <a:gd name="T13" fmla="*/ 0 h 11"/>
                  <a:gd name="T14" fmla="*/ 12 w 12"/>
                  <a:gd name="T15" fmla="*/ 11 h 11"/>
                </a:gdLst>
                <a:ahLst/>
                <a:cxnLst>
                  <a:cxn ang="T8">
                    <a:pos x="T0" y="T1"/>
                  </a:cxn>
                  <a:cxn ang="T9">
                    <a:pos x="T2" y="T3"/>
                  </a:cxn>
                  <a:cxn ang="T10">
                    <a:pos x="T4" y="T5"/>
                  </a:cxn>
                  <a:cxn ang="T11">
                    <a:pos x="T6" y="T7"/>
                  </a:cxn>
                </a:cxnLst>
                <a:rect l="T12" t="T13" r="T14" b="T15"/>
                <a:pathLst>
                  <a:path w="12" h="11">
                    <a:moveTo>
                      <a:pt x="8" y="0"/>
                    </a:moveTo>
                    <a:cubicBezTo>
                      <a:pt x="6" y="2"/>
                      <a:pt x="0" y="6"/>
                      <a:pt x="3" y="8"/>
                    </a:cubicBezTo>
                    <a:cubicBezTo>
                      <a:pt x="3" y="8"/>
                      <a:pt x="8" y="11"/>
                      <a:pt x="9" y="9"/>
                    </a:cubicBezTo>
                    <a:cubicBezTo>
                      <a:pt x="12" y="5"/>
                      <a:pt x="10" y="1"/>
                      <a:pt x="8"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0" name="Freeform 217"/>
              <p:cNvSpPr>
                <a:spLocks noChangeArrowheads="1"/>
              </p:cNvSpPr>
              <p:nvPr/>
            </p:nvSpPr>
            <p:spPr bwMode="auto">
              <a:xfrm>
                <a:off x="809625" y="860425"/>
                <a:ext cx="4763" cy="6350"/>
              </a:xfrm>
              <a:custGeom>
                <a:avLst/>
                <a:gdLst>
                  <a:gd name="T0" fmla="*/ 2 w 5"/>
                  <a:gd name="T1" fmla="*/ 7 h 8"/>
                  <a:gd name="T2" fmla="*/ 4 w 5"/>
                  <a:gd name="T3" fmla="*/ 2 h 8"/>
                  <a:gd name="T4" fmla="*/ 2 w 5"/>
                  <a:gd name="T5" fmla="*/ 7 h 8"/>
                  <a:gd name="T6" fmla="*/ 0 60000 65536"/>
                  <a:gd name="T7" fmla="*/ 0 60000 65536"/>
                  <a:gd name="T8" fmla="*/ 0 60000 65536"/>
                  <a:gd name="T9" fmla="*/ 0 w 5"/>
                  <a:gd name="T10" fmla="*/ 0 h 8"/>
                  <a:gd name="T11" fmla="*/ 5 w 5"/>
                  <a:gd name="T12" fmla="*/ 8 h 8"/>
                </a:gdLst>
                <a:ahLst/>
                <a:cxnLst>
                  <a:cxn ang="T6">
                    <a:pos x="T0" y="T1"/>
                  </a:cxn>
                  <a:cxn ang="T7">
                    <a:pos x="T2" y="T3"/>
                  </a:cxn>
                  <a:cxn ang="T8">
                    <a:pos x="T4" y="T5"/>
                  </a:cxn>
                </a:cxnLst>
                <a:rect l="T9" t="T10" r="T11" b="T12"/>
                <a:pathLst>
                  <a:path w="5" h="8">
                    <a:moveTo>
                      <a:pt x="2" y="7"/>
                    </a:moveTo>
                    <a:cubicBezTo>
                      <a:pt x="4" y="8"/>
                      <a:pt x="5" y="2"/>
                      <a:pt x="4" y="2"/>
                    </a:cubicBezTo>
                    <a:cubicBezTo>
                      <a:pt x="2" y="0"/>
                      <a:pt x="0" y="6"/>
                      <a:pt x="2"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1" name="Freeform 218"/>
              <p:cNvSpPr>
                <a:spLocks noChangeArrowheads="1"/>
              </p:cNvSpPr>
              <p:nvPr/>
            </p:nvSpPr>
            <p:spPr bwMode="auto">
              <a:xfrm>
                <a:off x="771525" y="927100"/>
                <a:ext cx="3175" cy="4763"/>
              </a:xfrm>
              <a:custGeom>
                <a:avLst/>
                <a:gdLst>
                  <a:gd name="T0" fmla="*/ 4 w 6"/>
                  <a:gd name="T1" fmla="*/ 1 h 6"/>
                  <a:gd name="T2" fmla="*/ 1 w 6"/>
                  <a:gd name="T3" fmla="*/ 5 h 6"/>
                  <a:gd name="T4" fmla="*/ 4 w 6"/>
                  <a:gd name="T5" fmla="*/ 1 h 6"/>
                  <a:gd name="T6" fmla="*/ 0 60000 65536"/>
                  <a:gd name="T7" fmla="*/ 0 60000 65536"/>
                  <a:gd name="T8" fmla="*/ 0 60000 65536"/>
                  <a:gd name="T9" fmla="*/ 0 w 6"/>
                  <a:gd name="T10" fmla="*/ 0 h 6"/>
                  <a:gd name="T11" fmla="*/ 6 w 6"/>
                  <a:gd name="T12" fmla="*/ 6 h 6"/>
                </a:gdLst>
                <a:ahLst/>
                <a:cxnLst>
                  <a:cxn ang="T6">
                    <a:pos x="T0" y="T1"/>
                  </a:cxn>
                  <a:cxn ang="T7">
                    <a:pos x="T2" y="T3"/>
                  </a:cxn>
                  <a:cxn ang="T8">
                    <a:pos x="T4" y="T5"/>
                  </a:cxn>
                </a:cxnLst>
                <a:rect l="T9" t="T10" r="T11" b="T12"/>
                <a:pathLst>
                  <a:path w="6" h="6">
                    <a:moveTo>
                      <a:pt x="4" y="1"/>
                    </a:moveTo>
                    <a:cubicBezTo>
                      <a:pt x="3" y="0"/>
                      <a:pt x="0" y="4"/>
                      <a:pt x="1" y="5"/>
                    </a:cubicBezTo>
                    <a:cubicBezTo>
                      <a:pt x="3" y="6"/>
                      <a:pt x="6" y="2"/>
                      <a:pt x="4"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2" name="Freeform 219"/>
              <p:cNvSpPr>
                <a:spLocks noChangeArrowheads="1"/>
              </p:cNvSpPr>
              <p:nvPr/>
            </p:nvSpPr>
            <p:spPr bwMode="auto">
              <a:xfrm>
                <a:off x="815975" y="852488"/>
                <a:ext cx="4763" cy="4763"/>
              </a:xfrm>
              <a:custGeom>
                <a:avLst/>
                <a:gdLst>
                  <a:gd name="T0" fmla="*/ 6 w 6"/>
                  <a:gd name="T1" fmla="*/ 0 h 6"/>
                  <a:gd name="T2" fmla="*/ 3 w 6"/>
                  <a:gd name="T3" fmla="*/ 0 h 6"/>
                  <a:gd name="T4" fmla="*/ 2 w 6"/>
                  <a:gd name="T5" fmla="*/ 5 h 6"/>
                  <a:gd name="T6" fmla="*/ 6 w 6"/>
                  <a:gd name="T7" fmla="*/ 0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6" y="0"/>
                    </a:moveTo>
                    <a:cubicBezTo>
                      <a:pt x="5" y="0"/>
                      <a:pt x="4" y="0"/>
                      <a:pt x="3" y="0"/>
                    </a:cubicBezTo>
                    <a:cubicBezTo>
                      <a:pt x="0" y="1"/>
                      <a:pt x="1" y="4"/>
                      <a:pt x="2" y="5"/>
                    </a:cubicBezTo>
                    <a:cubicBezTo>
                      <a:pt x="4" y="6"/>
                      <a:pt x="6" y="2"/>
                      <a:pt x="6"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3" name="Freeform 220"/>
              <p:cNvSpPr>
                <a:spLocks noChangeArrowheads="1"/>
              </p:cNvSpPr>
              <p:nvPr/>
            </p:nvSpPr>
            <p:spPr bwMode="auto">
              <a:xfrm>
                <a:off x="806450" y="865188"/>
                <a:ext cx="1588" cy="3175"/>
              </a:xfrm>
              <a:custGeom>
                <a:avLst/>
                <a:gdLst>
                  <a:gd name="T0" fmla="*/ 1 w 4"/>
                  <a:gd name="T1" fmla="*/ 5 h 5"/>
                  <a:gd name="T2" fmla="*/ 3 w 4"/>
                  <a:gd name="T3" fmla="*/ 3 h 5"/>
                  <a:gd name="T4" fmla="*/ 2 w 4"/>
                  <a:gd name="T5" fmla="*/ 0 h 5"/>
                  <a:gd name="T6" fmla="*/ 1 w 4"/>
                  <a:gd name="T7" fmla="*/ 5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1" y="5"/>
                    </a:moveTo>
                    <a:cubicBezTo>
                      <a:pt x="2" y="5"/>
                      <a:pt x="3" y="4"/>
                      <a:pt x="3" y="3"/>
                    </a:cubicBezTo>
                    <a:cubicBezTo>
                      <a:pt x="4" y="2"/>
                      <a:pt x="3" y="1"/>
                      <a:pt x="2" y="0"/>
                    </a:cubicBezTo>
                    <a:cubicBezTo>
                      <a:pt x="0" y="1"/>
                      <a:pt x="0" y="4"/>
                      <a:pt x="1"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4" name="Freeform 221"/>
              <p:cNvSpPr>
                <a:spLocks noChangeArrowheads="1"/>
              </p:cNvSpPr>
              <p:nvPr/>
            </p:nvSpPr>
            <p:spPr bwMode="auto">
              <a:xfrm>
                <a:off x="976313" y="719138"/>
                <a:ext cx="6350" cy="3175"/>
              </a:xfrm>
              <a:custGeom>
                <a:avLst/>
                <a:gdLst>
                  <a:gd name="T0" fmla="*/ 5 w 9"/>
                  <a:gd name="T1" fmla="*/ 2 h 5"/>
                  <a:gd name="T2" fmla="*/ 1 w 9"/>
                  <a:gd name="T3" fmla="*/ 2 h 5"/>
                  <a:gd name="T4" fmla="*/ 3 w 9"/>
                  <a:gd name="T5" fmla="*/ 4 h 5"/>
                  <a:gd name="T6" fmla="*/ 6 w 9"/>
                  <a:gd name="T7" fmla="*/ 5 h 5"/>
                  <a:gd name="T8" fmla="*/ 7 w 9"/>
                  <a:gd name="T9" fmla="*/ 4 h 5"/>
                  <a:gd name="T10" fmla="*/ 9 w 9"/>
                  <a:gd name="T11" fmla="*/ 3 h 5"/>
                  <a:gd name="T12" fmla="*/ 5 w 9"/>
                  <a:gd name="T13" fmla="*/ 2 h 5"/>
                  <a:gd name="T14" fmla="*/ 0 60000 65536"/>
                  <a:gd name="T15" fmla="*/ 0 60000 65536"/>
                  <a:gd name="T16" fmla="*/ 0 60000 65536"/>
                  <a:gd name="T17" fmla="*/ 0 60000 65536"/>
                  <a:gd name="T18" fmla="*/ 0 60000 65536"/>
                  <a:gd name="T19" fmla="*/ 0 60000 65536"/>
                  <a:gd name="T20" fmla="*/ 0 60000 65536"/>
                  <a:gd name="T21" fmla="*/ 0 w 9"/>
                  <a:gd name="T22" fmla="*/ 0 h 5"/>
                  <a:gd name="T23" fmla="*/ 9 w 9"/>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5">
                    <a:moveTo>
                      <a:pt x="5" y="2"/>
                    </a:moveTo>
                    <a:cubicBezTo>
                      <a:pt x="4" y="2"/>
                      <a:pt x="2" y="0"/>
                      <a:pt x="1" y="2"/>
                    </a:cubicBezTo>
                    <a:cubicBezTo>
                      <a:pt x="0" y="4"/>
                      <a:pt x="3" y="4"/>
                      <a:pt x="3" y="4"/>
                    </a:cubicBezTo>
                    <a:cubicBezTo>
                      <a:pt x="4" y="4"/>
                      <a:pt x="5" y="5"/>
                      <a:pt x="6" y="5"/>
                    </a:cubicBezTo>
                    <a:cubicBezTo>
                      <a:pt x="6" y="5"/>
                      <a:pt x="7" y="5"/>
                      <a:pt x="7" y="4"/>
                    </a:cubicBezTo>
                    <a:cubicBezTo>
                      <a:pt x="8" y="4"/>
                      <a:pt x="8" y="3"/>
                      <a:pt x="9" y="3"/>
                    </a:cubicBezTo>
                    <a:cubicBezTo>
                      <a:pt x="9" y="0"/>
                      <a:pt x="5" y="2"/>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5" name="Freeform 222"/>
              <p:cNvSpPr>
                <a:spLocks noChangeArrowheads="1"/>
              </p:cNvSpPr>
              <p:nvPr/>
            </p:nvSpPr>
            <p:spPr bwMode="auto">
              <a:xfrm>
                <a:off x="968375" y="665163"/>
                <a:ext cx="25400" cy="50800"/>
              </a:xfrm>
              <a:custGeom>
                <a:avLst/>
                <a:gdLst>
                  <a:gd name="T0" fmla="*/ 33 w 34"/>
                  <a:gd name="T1" fmla="*/ 4 h 69"/>
                  <a:gd name="T2" fmla="*/ 34 w 34"/>
                  <a:gd name="T3" fmla="*/ 0 h 69"/>
                  <a:gd name="T4" fmla="*/ 1 w 34"/>
                  <a:gd name="T5" fmla="*/ 24 h 69"/>
                  <a:gd name="T6" fmla="*/ 1 w 34"/>
                  <a:gd name="T7" fmla="*/ 24 h 69"/>
                  <a:gd name="T8" fmla="*/ 4 w 34"/>
                  <a:gd name="T9" fmla="*/ 31 h 69"/>
                  <a:gd name="T10" fmla="*/ 4 w 34"/>
                  <a:gd name="T11" fmla="*/ 36 h 69"/>
                  <a:gd name="T12" fmla="*/ 3 w 34"/>
                  <a:gd name="T13" fmla="*/ 43 h 69"/>
                  <a:gd name="T14" fmla="*/ 2 w 34"/>
                  <a:gd name="T15" fmla="*/ 56 h 69"/>
                  <a:gd name="T16" fmla="*/ 5 w 34"/>
                  <a:gd name="T17" fmla="*/ 58 h 69"/>
                  <a:gd name="T18" fmla="*/ 6 w 34"/>
                  <a:gd name="T19" fmla="*/ 60 h 69"/>
                  <a:gd name="T20" fmla="*/ 6 w 34"/>
                  <a:gd name="T21" fmla="*/ 67 h 69"/>
                  <a:gd name="T22" fmla="*/ 11 w 34"/>
                  <a:gd name="T23" fmla="*/ 66 h 69"/>
                  <a:gd name="T24" fmla="*/ 13 w 34"/>
                  <a:gd name="T25" fmla="*/ 61 h 69"/>
                  <a:gd name="T26" fmla="*/ 16 w 34"/>
                  <a:gd name="T27" fmla="*/ 61 h 69"/>
                  <a:gd name="T28" fmla="*/ 16 w 34"/>
                  <a:gd name="T29" fmla="*/ 55 h 69"/>
                  <a:gd name="T30" fmla="*/ 15 w 34"/>
                  <a:gd name="T31" fmla="*/ 55 h 69"/>
                  <a:gd name="T32" fmla="*/ 14 w 34"/>
                  <a:gd name="T33" fmla="*/ 52 h 69"/>
                  <a:gd name="T34" fmla="*/ 14 w 34"/>
                  <a:gd name="T35" fmla="*/ 48 h 69"/>
                  <a:gd name="T36" fmla="*/ 13 w 34"/>
                  <a:gd name="T37" fmla="*/ 45 h 69"/>
                  <a:gd name="T38" fmla="*/ 15 w 34"/>
                  <a:gd name="T39" fmla="*/ 43 h 69"/>
                  <a:gd name="T40" fmla="*/ 17 w 34"/>
                  <a:gd name="T41" fmla="*/ 38 h 69"/>
                  <a:gd name="T42" fmla="*/ 21 w 34"/>
                  <a:gd name="T43" fmla="*/ 34 h 69"/>
                  <a:gd name="T44" fmla="*/ 24 w 34"/>
                  <a:gd name="T45" fmla="*/ 32 h 69"/>
                  <a:gd name="T46" fmla="*/ 27 w 34"/>
                  <a:gd name="T47" fmla="*/ 30 h 69"/>
                  <a:gd name="T48" fmla="*/ 30 w 34"/>
                  <a:gd name="T49" fmla="*/ 25 h 69"/>
                  <a:gd name="T50" fmla="*/ 29 w 34"/>
                  <a:gd name="T51" fmla="*/ 19 h 69"/>
                  <a:gd name="T52" fmla="*/ 30 w 34"/>
                  <a:gd name="T53" fmla="*/ 14 h 69"/>
                  <a:gd name="T54" fmla="*/ 33 w 34"/>
                  <a:gd name="T55" fmla="*/ 4 h 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4"/>
                  <a:gd name="T85" fmla="*/ 0 h 69"/>
                  <a:gd name="T86" fmla="*/ 34 w 34"/>
                  <a:gd name="T87" fmla="*/ 69 h 6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4" h="69">
                    <a:moveTo>
                      <a:pt x="33" y="4"/>
                    </a:moveTo>
                    <a:cubicBezTo>
                      <a:pt x="33" y="3"/>
                      <a:pt x="34" y="1"/>
                      <a:pt x="34" y="0"/>
                    </a:cubicBezTo>
                    <a:cubicBezTo>
                      <a:pt x="23" y="8"/>
                      <a:pt x="12" y="16"/>
                      <a:pt x="1" y="24"/>
                    </a:cubicBezTo>
                    <a:cubicBezTo>
                      <a:pt x="1" y="24"/>
                      <a:pt x="1" y="24"/>
                      <a:pt x="1" y="24"/>
                    </a:cubicBezTo>
                    <a:cubicBezTo>
                      <a:pt x="2" y="26"/>
                      <a:pt x="4" y="27"/>
                      <a:pt x="4" y="31"/>
                    </a:cubicBezTo>
                    <a:cubicBezTo>
                      <a:pt x="5" y="33"/>
                      <a:pt x="4" y="34"/>
                      <a:pt x="4" y="36"/>
                    </a:cubicBezTo>
                    <a:cubicBezTo>
                      <a:pt x="3" y="38"/>
                      <a:pt x="4" y="40"/>
                      <a:pt x="3" y="43"/>
                    </a:cubicBezTo>
                    <a:cubicBezTo>
                      <a:pt x="3" y="47"/>
                      <a:pt x="0" y="53"/>
                      <a:pt x="2" y="56"/>
                    </a:cubicBezTo>
                    <a:cubicBezTo>
                      <a:pt x="2" y="58"/>
                      <a:pt x="4" y="58"/>
                      <a:pt x="5" y="58"/>
                    </a:cubicBezTo>
                    <a:cubicBezTo>
                      <a:pt x="6" y="58"/>
                      <a:pt x="6" y="59"/>
                      <a:pt x="6" y="60"/>
                    </a:cubicBezTo>
                    <a:cubicBezTo>
                      <a:pt x="6" y="62"/>
                      <a:pt x="6" y="66"/>
                      <a:pt x="6" y="67"/>
                    </a:cubicBezTo>
                    <a:cubicBezTo>
                      <a:pt x="7" y="68"/>
                      <a:pt x="10" y="69"/>
                      <a:pt x="11" y="66"/>
                    </a:cubicBezTo>
                    <a:cubicBezTo>
                      <a:pt x="12" y="64"/>
                      <a:pt x="12" y="62"/>
                      <a:pt x="13" y="61"/>
                    </a:cubicBezTo>
                    <a:cubicBezTo>
                      <a:pt x="14" y="60"/>
                      <a:pt x="15" y="61"/>
                      <a:pt x="16" y="61"/>
                    </a:cubicBezTo>
                    <a:cubicBezTo>
                      <a:pt x="17" y="60"/>
                      <a:pt x="17" y="56"/>
                      <a:pt x="16" y="55"/>
                    </a:cubicBezTo>
                    <a:cubicBezTo>
                      <a:pt x="16" y="55"/>
                      <a:pt x="15" y="55"/>
                      <a:pt x="15" y="55"/>
                    </a:cubicBezTo>
                    <a:cubicBezTo>
                      <a:pt x="14" y="54"/>
                      <a:pt x="14" y="53"/>
                      <a:pt x="14" y="52"/>
                    </a:cubicBezTo>
                    <a:cubicBezTo>
                      <a:pt x="14" y="51"/>
                      <a:pt x="14" y="49"/>
                      <a:pt x="14" y="48"/>
                    </a:cubicBezTo>
                    <a:cubicBezTo>
                      <a:pt x="14" y="47"/>
                      <a:pt x="13" y="47"/>
                      <a:pt x="13" y="45"/>
                    </a:cubicBezTo>
                    <a:cubicBezTo>
                      <a:pt x="13" y="44"/>
                      <a:pt x="14" y="43"/>
                      <a:pt x="15" y="43"/>
                    </a:cubicBezTo>
                    <a:cubicBezTo>
                      <a:pt x="16" y="42"/>
                      <a:pt x="16" y="40"/>
                      <a:pt x="17" y="38"/>
                    </a:cubicBezTo>
                    <a:cubicBezTo>
                      <a:pt x="18" y="35"/>
                      <a:pt x="19" y="33"/>
                      <a:pt x="21" y="34"/>
                    </a:cubicBezTo>
                    <a:cubicBezTo>
                      <a:pt x="22" y="34"/>
                      <a:pt x="23" y="34"/>
                      <a:pt x="24" y="32"/>
                    </a:cubicBezTo>
                    <a:cubicBezTo>
                      <a:pt x="25" y="31"/>
                      <a:pt x="26" y="31"/>
                      <a:pt x="27" y="30"/>
                    </a:cubicBezTo>
                    <a:cubicBezTo>
                      <a:pt x="29" y="30"/>
                      <a:pt x="29" y="28"/>
                      <a:pt x="30" y="25"/>
                    </a:cubicBezTo>
                    <a:cubicBezTo>
                      <a:pt x="30" y="22"/>
                      <a:pt x="29" y="21"/>
                      <a:pt x="29" y="19"/>
                    </a:cubicBezTo>
                    <a:cubicBezTo>
                      <a:pt x="29" y="17"/>
                      <a:pt x="30" y="16"/>
                      <a:pt x="30" y="14"/>
                    </a:cubicBezTo>
                    <a:cubicBezTo>
                      <a:pt x="32" y="11"/>
                      <a:pt x="32" y="7"/>
                      <a:pt x="33"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6" name="Freeform 223"/>
              <p:cNvSpPr>
                <a:spLocks noChangeArrowheads="1"/>
              </p:cNvSpPr>
              <p:nvPr/>
            </p:nvSpPr>
            <p:spPr bwMode="auto">
              <a:xfrm>
                <a:off x="61913" y="619125"/>
                <a:ext cx="1588" cy="1588"/>
              </a:xfrm>
              <a:custGeom>
                <a:avLst/>
                <a:gdLst>
                  <a:gd name="T0" fmla="*/ 0 w 1"/>
                  <a:gd name="T1" fmla="*/ 0 h 2"/>
                  <a:gd name="T2" fmla="*/ 0 w 1"/>
                  <a:gd name="T3" fmla="*/ 0 h 2"/>
                  <a:gd name="T4" fmla="*/ 0 w 1"/>
                  <a:gd name="T5" fmla="*/ 2 h 2"/>
                  <a:gd name="T6" fmla="*/ 0 w 1"/>
                  <a:gd name="T7" fmla="*/ 0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0"/>
                    </a:moveTo>
                    <a:cubicBezTo>
                      <a:pt x="0" y="0"/>
                      <a:pt x="0" y="0"/>
                      <a:pt x="0" y="0"/>
                    </a:cubicBezTo>
                    <a:cubicBezTo>
                      <a:pt x="0" y="1"/>
                      <a:pt x="0" y="2"/>
                      <a:pt x="0" y="2"/>
                    </a:cubicBezTo>
                    <a:cubicBezTo>
                      <a:pt x="0" y="2"/>
                      <a:pt x="1" y="0"/>
                      <a:pt x="0"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7" name="Freeform 224"/>
              <p:cNvSpPr>
                <a:spLocks noChangeArrowheads="1"/>
              </p:cNvSpPr>
              <p:nvPr/>
            </p:nvSpPr>
            <p:spPr bwMode="auto">
              <a:xfrm>
                <a:off x="1000125" y="655638"/>
                <a:ext cx="6350" cy="11113"/>
              </a:xfrm>
              <a:custGeom>
                <a:avLst/>
                <a:gdLst>
                  <a:gd name="T0" fmla="*/ 8 w 9"/>
                  <a:gd name="T1" fmla="*/ 0 h 14"/>
                  <a:gd name="T2" fmla="*/ 1 w 9"/>
                  <a:gd name="T3" fmla="*/ 5 h 14"/>
                  <a:gd name="T4" fmla="*/ 1 w 9"/>
                  <a:gd name="T5" fmla="*/ 7 h 14"/>
                  <a:gd name="T6" fmla="*/ 3 w 9"/>
                  <a:gd name="T7" fmla="*/ 8 h 14"/>
                  <a:gd name="T8" fmla="*/ 4 w 9"/>
                  <a:gd name="T9" fmla="*/ 13 h 14"/>
                  <a:gd name="T10" fmla="*/ 5 w 9"/>
                  <a:gd name="T11" fmla="*/ 12 h 14"/>
                  <a:gd name="T12" fmla="*/ 7 w 9"/>
                  <a:gd name="T13" fmla="*/ 9 h 14"/>
                  <a:gd name="T14" fmla="*/ 7 w 9"/>
                  <a:gd name="T15" fmla="*/ 1 h 14"/>
                  <a:gd name="T16" fmla="*/ 8 w 9"/>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4"/>
                  <a:gd name="T29" fmla="*/ 9 w 9"/>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4">
                    <a:moveTo>
                      <a:pt x="8" y="0"/>
                    </a:moveTo>
                    <a:cubicBezTo>
                      <a:pt x="6" y="1"/>
                      <a:pt x="3" y="3"/>
                      <a:pt x="1" y="5"/>
                    </a:cubicBezTo>
                    <a:cubicBezTo>
                      <a:pt x="1" y="6"/>
                      <a:pt x="0" y="6"/>
                      <a:pt x="1" y="7"/>
                    </a:cubicBezTo>
                    <a:cubicBezTo>
                      <a:pt x="1" y="7"/>
                      <a:pt x="2" y="7"/>
                      <a:pt x="3" y="8"/>
                    </a:cubicBezTo>
                    <a:cubicBezTo>
                      <a:pt x="3" y="9"/>
                      <a:pt x="3" y="12"/>
                      <a:pt x="4" y="13"/>
                    </a:cubicBezTo>
                    <a:cubicBezTo>
                      <a:pt x="4" y="14"/>
                      <a:pt x="5" y="14"/>
                      <a:pt x="5" y="12"/>
                    </a:cubicBezTo>
                    <a:cubicBezTo>
                      <a:pt x="5" y="11"/>
                      <a:pt x="6" y="10"/>
                      <a:pt x="7" y="9"/>
                    </a:cubicBezTo>
                    <a:cubicBezTo>
                      <a:pt x="9" y="6"/>
                      <a:pt x="7" y="4"/>
                      <a:pt x="7" y="1"/>
                    </a:cubicBezTo>
                    <a:cubicBezTo>
                      <a:pt x="7" y="2"/>
                      <a:pt x="8" y="1"/>
                      <a:pt x="8"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8" name="Freeform 225"/>
              <p:cNvSpPr>
                <a:spLocks noChangeArrowheads="1"/>
              </p:cNvSpPr>
              <p:nvPr/>
            </p:nvSpPr>
            <p:spPr bwMode="auto">
              <a:xfrm>
                <a:off x="952500" y="711200"/>
                <a:ext cx="6350" cy="7938"/>
              </a:xfrm>
              <a:custGeom>
                <a:avLst/>
                <a:gdLst>
                  <a:gd name="T0" fmla="*/ 0 w 9"/>
                  <a:gd name="T1" fmla="*/ 2 h 10"/>
                  <a:gd name="T2" fmla="*/ 2 w 9"/>
                  <a:gd name="T3" fmla="*/ 6 h 10"/>
                  <a:gd name="T4" fmla="*/ 4 w 9"/>
                  <a:gd name="T5" fmla="*/ 9 h 10"/>
                  <a:gd name="T6" fmla="*/ 7 w 9"/>
                  <a:gd name="T7" fmla="*/ 10 h 10"/>
                  <a:gd name="T8" fmla="*/ 9 w 9"/>
                  <a:gd name="T9" fmla="*/ 7 h 10"/>
                  <a:gd name="T10" fmla="*/ 7 w 9"/>
                  <a:gd name="T11" fmla="*/ 3 h 10"/>
                  <a:gd name="T12" fmla="*/ 6 w 9"/>
                  <a:gd name="T13" fmla="*/ 2 h 10"/>
                  <a:gd name="T14" fmla="*/ 3 w 9"/>
                  <a:gd name="T15" fmla="*/ 0 h 10"/>
                  <a:gd name="T16" fmla="*/ 0 w 9"/>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10"/>
                  <a:gd name="T29" fmla="*/ 9 w 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10">
                    <a:moveTo>
                      <a:pt x="0" y="2"/>
                    </a:moveTo>
                    <a:cubicBezTo>
                      <a:pt x="0" y="4"/>
                      <a:pt x="1" y="5"/>
                      <a:pt x="2" y="6"/>
                    </a:cubicBezTo>
                    <a:cubicBezTo>
                      <a:pt x="3" y="7"/>
                      <a:pt x="3" y="9"/>
                      <a:pt x="4" y="9"/>
                    </a:cubicBezTo>
                    <a:cubicBezTo>
                      <a:pt x="6" y="9"/>
                      <a:pt x="6" y="10"/>
                      <a:pt x="7" y="10"/>
                    </a:cubicBezTo>
                    <a:cubicBezTo>
                      <a:pt x="9" y="10"/>
                      <a:pt x="9" y="8"/>
                      <a:pt x="9" y="7"/>
                    </a:cubicBezTo>
                    <a:cubicBezTo>
                      <a:pt x="9" y="5"/>
                      <a:pt x="7" y="5"/>
                      <a:pt x="7" y="3"/>
                    </a:cubicBezTo>
                    <a:cubicBezTo>
                      <a:pt x="7" y="3"/>
                      <a:pt x="6" y="2"/>
                      <a:pt x="6" y="2"/>
                    </a:cubicBezTo>
                    <a:cubicBezTo>
                      <a:pt x="5" y="1"/>
                      <a:pt x="4" y="0"/>
                      <a:pt x="3" y="0"/>
                    </a:cubicBezTo>
                    <a:cubicBezTo>
                      <a:pt x="2" y="0"/>
                      <a:pt x="1" y="0"/>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19" name="Freeform 226"/>
              <p:cNvSpPr>
                <a:spLocks noChangeArrowheads="1"/>
              </p:cNvSpPr>
              <p:nvPr/>
            </p:nvSpPr>
            <p:spPr bwMode="auto">
              <a:xfrm>
                <a:off x="955675" y="687388"/>
                <a:ext cx="12700" cy="25400"/>
              </a:xfrm>
              <a:custGeom>
                <a:avLst/>
                <a:gdLst>
                  <a:gd name="T0" fmla="*/ 15 w 18"/>
                  <a:gd name="T1" fmla="*/ 11 h 33"/>
                  <a:gd name="T2" fmla="*/ 18 w 18"/>
                  <a:gd name="T3" fmla="*/ 16 h 33"/>
                  <a:gd name="T4" fmla="*/ 16 w 18"/>
                  <a:gd name="T5" fmla="*/ 7 h 33"/>
                  <a:gd name="T6" fmla="*/ 13 w 18"/>
                  <a:gd name="T7" fmla="*/ 3 h 33"/>
                  <a:gd name="T8" fmla="*/ 10 w 18"/>
                  <a:gd name="T9" fmla="*/ 1 h 33"/>
                  <a:gd name="T10" fmla="*/ 9 w 18"/>
                  <a:gd name="T11" fmla="*/ 0 h 33"/>
                  <a:gd name="T12" fmla="*/ 0 w 18"/>
                  <a:gd name="T13" fmla="*/ 5 h 33"/>
                  <a:gd name="T14" fmla="*/ 0 w 18"/>
                  <a:gd name="T15" fmla="*/ 6 h 33"/>
                  <a:gd name="T16" fmla="*/ 4 w 18"/>
                  <a:gd name="T17" fmla="*/ 7 h 33"/>
                  <a:gd name="T18" fmla="*/ 6 w 18"/>
                  <a:gd name="T19" fmla="*/ 11 h 33"/>
                  <a:gd name="T20" fmla="*/ 9 w 18"/>
                  <a:gd name="T21" fmla="*/ 19 h 33"/>
                  <a:gd name="T22" fmla="*/ 9 w 18"/>
                  <a:gd name="T23" fmla="*/ 24 h 33"/>
                  <a:gd name="T24" fmla="*/ 7 w 18"/>
                  <a:gd name="T25" fmla="*/ 29 h 33"/>
                  <a:gd name="T26" fmla="*/ 11 w 18"/>
                  <a:gd name="T27" fmla="*/ 29 h 33"/>
                  <a:gd name="T28" fmla="*/ 13 w 18"/>
                  <a:gd name="T29" fmla="*/ 20 h 33"/>
                  <a:gd name="T30" fmla="*/ 13 w 18"/>
                  <a:gd name="T31" fmla="*/ 14 h 33"/>
                  <a:gd name="T32" fmla="*/ 15 w 18"/>
                  <a:gd name="T33" fmla="*/ 1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3"/>
                  <a:gd name="T53" fmla="*/ 18 w 18"/>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3">
                    <a:moveTo>
                      <a:pt x="15" y="11"/>
                    </a:moveTo>
                    <a:cubicBezTo>
                      <a:pt x="16" y="12"/>
                      <a:pt x="17" y="17"/>
                      <a:pt x="18" y="16"/>
                    </a:cubicBezTo>
                    <a:cubicBezTo>
                      <a:pt x="18" y="12"/>
                      <a:pt x="18" y="7"/>
                      <a:pt x="16" y="7"/>
                    </a:cubicBezTo>
                    <a:cubicBezTo>
                      <a:pt x="15" y="6"/>
                      <a:pt x="14" y="5"/>
                      <a:pt x="13" y="3"/>
                    </a:cubicBezTo>
                    <a:cubicBezTo>
                      <a:pt x="13" y="2"/>
                      <a:pt x="11" y="1"/>
                      <a:pt x="10" y="1"/>
                    </a:cubicBezTo>
                    <a:cubicBezTo>
                      <a:pt x="10" y="0"/>
                      <a:pt x="9" y="0"/>
                      <a:pt x="9" y="0"/>
                    </a:cubicBezTo>
                    <a:cubicBezTo>
                      <a:pt x="6" y="1"/>
                      <a:pt x="3" y="3"/>
                      <a:pt x="0" y="5"/>
                    </a:cubicBezTo>
                    <a:cubicBezTo>
                      <a:pt x="0" y="5"/>
                      <a:pt x="0" y="6"/>
                      <a:pt x="0" y="6"/>
                    </a:cubicBezTo>
                    <a:cubicBezTo>
                      <a:pt x="1" y="6"/>
                      <a:pt x="3" y="6"/>
                      <a:pt x="4" y="7"/>
                    </a:cubicBezTo>
                    <a:cubicBezTo>
                      <a:pt x="5" y="8"/>
                      <a:pt x="5" y="10"/>
                      <a:pt x="6" y="11"/>
                    </a:cubicBezTo>
                    <a:cubicBezTo>
                      <a:pt x="7" y="13"/>
                      <a:pt x="9" y="15"/>
                      <a:pt x="9" y="19"/>
                    </a:cubicBezTo>
                    <a:cubicBezTo>
                      <a:pt x="9" y="20"/>
                      <a:pt x="9" y="23"/>
                      <a:pt x="9" y="24"/>
                    </a:cubicBezTo>
                    <a:cubicBezTo>
                      <a:pt x="9" y="26"/>
                      <a:pt x="8" y="28"/>
                      <a:pt x="7" y="29"/>
                    </a:cubicBezTo>
                    <a:cubicBezTo>
                      <a:pt x="7" y="33"/>
                      <a:pt x="10" y="30"/>
                      <a:pt x="11" y="29"/>
                    </a:cubicBezTo>
                    <a:cubicBezTo>
                      <a:pt x="12" y="26"/>
                      <a:pt x="14" y="22"/>
                      <a:pt x="13" y="20"/>
                    </a:cubicBezTo>
                    <a:cubicBezTo>
                      <a:pt x="12" y="18"/>
                      <a:pt x="12" y="17"/>
                      <a:pt x="13" y="14"/>
                    </a:cubicBezTo>
                    <a:cubicBezTo>
                      <a:pt x="13" y="13"/>
                      <a:pt x="14" y="10"/>
                      <a:pt x="15" y="1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0" name="Freeform 227"/>
              <p:cNvSpPr>
                <a:spLocks noChangeArrowheads="1"/>
              </p:cNvSpPr>
              <p:nvPr/>
            </p:nvSpPr>
            <p:spPr bwMode="auto">
              <a:xfrm>
                <a:off x="927100" y="706438"/>
                <a:ext cx="3175" cy="4763"/>
              </a:xfrm>
              <a:custGeom>
                <a:avLst/>
                <a:gdLst>
                  <a:gd name="T0" fmla="*/ 3 w 5"/>
                  <a:gd name="T1" fmla="*/ 5 h 6"/>
                  <a:gd name="T2" fmla="*/ 3 w 5"/>
                  <a:gd name="T3" fmla="*/ 0 h 6"/>
                  <a:gd name="T4" fmla="*/ 1 w 5"/>
                  <a:gd name="T5" fmla="*/ 1 h 6"/>
                  <a:gd name="T6" fmla="*/ 1 w 5"/>
                  <a:gd name="T7" fmla="*/ 4 h 6"/>
                  <a:gd name="T8" fmla="*/ 3 w 5"/>
                  <a:gd name="T9" fmla="*/ 5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5"/>
                    </a:moveTo>
                    <a:cubicBezTo>
                      <a:pt x="5" y="4"/>
                      <a:pt x="4" y="1"/>
                      <a:pt x="3" y="0"/>
                    </a:cubicBezTo>
                    <a:cubicBezTo>
                      <a:pt x="3" y="1"/>
                      <a:pt x="2" y="1"/>
                      <a:pt x="1" y="1"/>
                    </a:cubicBezTo>
                    <a:cubicBezTo>
                      <a:pt x="1" y="2"/>
                      <a:pt x="0" y="3"/>
                      <a:pt x="1" y="4"/>
                    </a:cubicBezTo>
                    <a:cubicBezTo>
                      <a:pt x="1" y="5"/>
                      <a:pt x="2" y="6"/>
                      <a:pt x="3" y="5"/>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1" name="Freeform 228"/>
              <p:cNvSpPr>
                <a:spLocks noChangeArrowheads="1"/>
              </p:cNvSpPr>
              <p:nvPr/>
            </p:nvSpPr>
            <p:spPr bwMode="auto">
              <a:xfrm>
                <a:off x="923925" y="712788"/>
                <a:ext cx="1588" cy="1588"/>
              </a:xfrm>
              <a:custGeom>
                <a:avLst/>
                <a:gdLst>
                  <a:gd name="T0" fmla="*/ 1 w 2"/>
                  <a:gd name="T1" fmla="*/ 0 h 3"/>
                  <a:gd name="T2" fmla="*/ 1 w 2"/>
                  <a:gd name="T3" fmla="*/ 2 h 3"/>
                  <a:gd name="T4" fmla="*/ 1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1" y="0"/>
                    </a:moveTo>
                    <a:cubicBezTo>
                      <a:pt x="0" y="0"/>
                      <a:pt x="0" y="3"/>
                      <a:pt x="1" y="2"/>
                    </a:cubicBezTo>
                    <a:cubicBezTo>
                      <a:pt x="1" y="2"/>
                      <a:pt x="2"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2" name="Freeform 229"/>
              <p:cNvSpPr>
                <a:spLocks noChangeArrowheads="1"/>
              </p:cNvSpPr>
              <p:nvPr/>
            </p:nvSpPr>
            <p:spPr bwMode="auto">
              <a:xfrm>
                <a:off x="930275" y="704850"/>
                <a:ext cx="3175" cy="4763"/>
              </a:xfrm>
              <a:custGeom>
                <a:avLst/>
                <a:gdLst>
                  <a:gd name="T0" fmla="*/ 3 w 3"/>
                  <a:gd name="T1" fmla="*/ 0 h 5"/>
                  <a:gd name="T2" fmla="*/ 3 w 3"/>
                  <a:gd name="T3" fmla="*/ 0 h 5"/>
                  <a:gd name="T4" fmla="*/ 1 w 3"/>
                  <a:gd name="T5" fmla="*/ 1 h 5"/>
                  <a:gd name="T6" fmla="*/ 1 w 3"/>
                  <a:gd name="T7" fmla="*/ 3 h 5"/>
                  <a:gd name="T8" fmla="*/ 3 w 3"/>
                  <a:gd name="T9" fmla="*/ 0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3" y="0"/>
                    </a:moveTo>
                    <a:cubicBezTo>
                      <a:pt x="3" y="0"/>
                      <a:pt x="3" y="0"/>
                      <a:pt x="3" y="0"/>
                    </a:cubicBezTo>
                    <a:cubicBezTo>
                      <a:pt x="2" y="0"/>
                      <a:pt x="1" y="0"/>
                      <a:pt x="1" y="1"/>
                    </a:cubicBezTo>
                    <a:cubicBezTo>
                      <a:pt x="0" y="1"/>
                      <a:pt x="1" y="2"/>
                      <a:pt x="1" y="3"/>
                    </a:cubicBezTo>
                    <a:cubicBezTo>
                      <a:pt x="1" y="5"/>
                      <a:pt x="3" y="2"/>
                      <a:pt x="3"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3" name="Freeform 230"/>
              <p:cNvSpPr>
                <a:spLocks noChangeArrowheads="1"/>
              </p:cNvSpPr>
              <p:nvPr/>
            </p:nvSpPr>
            <p:spPr bwMode="auto">
              <a:xfrm>
                <a:off x="942975" y="696913"/>
                <a:ext cx="4763" cy="15875"/>
              </a:xfrm>
              <a:custGeom>
                <a:avLst/>
                <a:gdLst>
                  <a:gd name="T0" fmla="*/ 0 w 7"/>
                  <a:gd name="T1" fmla="*/ 19 h 21"/>
                  <a:gd name="T2" fmla="*/ 3 w 7"/>
                  <a:gd name="T3" fmla="*/ 17 h 21"/>
                  <a:gd name="T4" fmla="*/ 6 w 7"/>
                  <a:gd name="T5" fmla="*/ 11 h 21"/>
                  <a:gd name="T6" fmla="*/ 6 w 7"/>
                  <a:gd name="T7" fmla="*/ 7 h 21"/>
                  <a:gd name="T8" fmla="*/ 6 w 7"/>
                  <a:gd name="T9" fmla="*/ 3 h 21"/>
                  <a:gd name="T10" fmla="*/ 5 w 7"/>
                  <a:gd name="T11" fmla="*/ 0 h 21"/>
                  <a:gd name="T12" fmla="*/ 1 w 7"/>
                  <a:gd name="T13" fmla="*/ 3 h 21"/>
                  <a:gd name="T14" fmla="*/ 1 w 7"/>
                  <a:gd name="T15" fmla="*/ 6 h 21"/>
                  <a:gd name="T16" fmla="*/ 1 w 7"/>
                  <a:gd name="T17" fmla="*/ 12 h 21"/>
                  <a:gd name="T18" fmla="*/ 0 w 7"/>
                  <a:gd name="T19" fmla="*/ 19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21"/>
                  <a:gd name="T32" fmla="*/ 7 w 7"/>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21">
                    <a:moveTo>
                      <a:pt x="0" y="19"/>
                    </a:moveTo>
                    <a:cubicBezTo>
                      <a:pt x="1" y="21"/>
                      <a:pt x="2" y="19"/>
                      <a:pt x="3" y="17"/>
                    </a:cubicBezTo>
                    <a:cubicBezTo>
                      <a:pt x="4" y="15"/>
                      <a:pt x="5" y="13"/>
                      <a:pt x="6" y="11"/>
                    </a:cubicBezTo>
                    <a:cubicBezTo>
                      <a:pt x="6" y="10"/>
                      <a:pt x="6" y="8"/>
                      <a:pt x="6" y="7"/>
                    </a:cubicBezTo>
                    <a:cubicBezTo>
                      <a:pt x="6" y="5"/>
                      <a:pt x="7" y="4"/>
                      <a:pt x="6" y="3"/>
                    </a:cubicBezTo>
                    <a:cubicBezTo>
                      <a:pt x="6" y="2"/>
                      <a:pt x="6" y="1"/>
                      <a:pt x="5" y="0"/>
                    </a:cubicBezTo>
                    <a:cubicBezTo>
                      <a:pt x="4" y="1"/>
                      <a:pt x="2" y="2"/>
                      <a:pt x="1" y="3"/>
                    </a:cubicBezTo>
                    <a:cubicBezTo>
                      <a:pt x="1" y="4"/>
                      <a:pt x="1" y="6"/>
                      <a:pt x="1" y="6"/>
                    </a:cubicBezTo>
                    <a:cubicBezTo>
                      <a:pt x="2" y="8"/>
                      <a:pt x="2" y="9"/>
                      <a:pt x="1" y="12"/>
                    </a:cubicBezTo>
                    <a:cubicBezTo>
                      <a:pt x="1" y="14"/>
                      <a:pt x="0" y="17"/>
                      <a:pt x="0" y="19"/>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4" name="Freeform 231"/>
              <p:cNvSpPr>
                <a:spLocks noChangeArrowheads="1"/>
              </p:cNvSpPr>
              <p:nvPr/>
            </p:nvSpPr>
            <p:spPr bwMode="auto">
              <a:xfrm>
                <a:off x="530225" y="839788"/>
                <a:ext cx="6350" cy="4763"/>
              </a:xfrm>
              <a:custGeom>
                <a:avLst/>
                <a:gdLst>
                  <a:gd name="T0" fmla="*/ 1 w 8"/>
                  <a:gd name="T1" fmla="*/ 0 h 6"/>
                  <a:gd name="T2" fmla="*/ 6 w 8"/>
                  <a:gd name="T3" fmla="*/ 4 h 6"/>
                  <a:gd name="T4" fmla="*/ 1 w 8"/>
                  <a:gd name="T5" fmla="*/ 0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1" y="0"/>
                    </a:moveTo>
                    <a:cubicBezTo>
                      <a:pt x="0" y="2"/>
                      <a:pt x="3" y="6"/>
                      <a:pt x="6" y="4"/>
                    </a:cubicBezTo>
                    <a:cubicBezTo>
                      <a:pt x="8" y="2"/>
                      <a:pt x="2" y="0"/>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5" name="Freeform 232"/>
              <p:cNvSpPr>
                <a:spLocks noChangeArrowheads="1"/>
              </p:cNvSpPr>
              <p:nvPr/>
            </p:nvSpPr>
            <p:spPr bwMode="auto">
              <a:xfrm>
                <a:off x="627063" y="869950"/>
                <a:ext cx="1588" cy="1588"/>
              </a:xfrm>
              <a:custGeom>
                <a:avLst/>
                <a:gdLst>
                  <a:gd name="T0" fmla="*/ 2 w 3"/>
                  <a:gd name="T1" fmla="*/ 3 h 3"/>
                  <a:gd name="T2" fmla="*/ 1 w 3"/>
                  <a:gd name="T3" fmla="*/ 1 h 3"/>
                  <a:gd name="T4" fmla="*/ 2 w 3"/>
                  <a:gd name="T5" fmla="*/ 3 h 3"/>
                  <a:gd name="T6" fmla="*/ 0 60000 65536"/>
                  <a:gd name="T7" fmla="*/ 0 60000 65536"/>
                  <a:gd name="T8" fmla="*/ 0 60000 65536"/>
                  <a:gd name="T9" fmla="*/ 0 w 3"/>
                  <a:gd name="T10" fmla="*/ 0 h 3"/>
                  <a:gd name="T11" fmla="*/ 3 w 3"/>
                  <a:gd name="T12" fmla="*/ 3 h 3"/>
                </a:gdLst>
                <a:ahLst/>
                <a:cxnLst>
                  <a:cxn ang="T6">
                    <a:pos x="T0" y="T1"/>
                  </a:cxn>
                  <a:cxn ang="T7">
                    <a:pos x="T2" y="T3"/>
                  </a:cxn>
                  <a:cxn ang="T8">
                    <a:pos x="T4" y="T5"/>
                  </a:cxn>
                </a:cxnLst>
                <a:rect l="T9" t="T10" r="T11" b="T12"/>
                <a:pathLst>
                  <a:path w="3" h="3">
                    <a:moveTo>
                      <a:pt x="2" y="3"/>
                    </a:moveTo>
                    <a:cubicBezTo>
                      <a:pt x="3" y="3"/>
                      <a:pt x="2" y="0"/>
                      <a:pt x="1" y="1"/>
                    </a:cubicBezTo>
                    <a:cubicBezTo>
                      <a:pt x="0" y="2"/>
                      <a:pt x="1" y="3"/>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6" name="Freeform 233"/>
              <p:cNvSpPr>
                <a:spLocks noChangeArrowheads="1"/>
              </p:cNvSpPr>
              <p:nvPr/>
            </p:nvSpPr>
            <p:spPr bwMode="auto">
              <a:xfrm>
                <a:off x="604838" y="860425"/>
                <a:ext cx="7938" cy="6350"/>
              </a:xfrm>
              <a:custGeom>
                <a:avLst/>
                <a:gdLst>
                  <a:gd name="T0" fmla="*/ 11 w 11"/>
                  <a:gd name="T1" fmla="*/ 3 h 8"/>
                  <a:gd name="T2" fmla="*/ 5 w 11"/>
                  <a:gd name="T3" fmla="*/ 1 h 8"/>
                  <a:gd name="T4" fmla="*/ 2 w 11"/>
                  <a:gd name="T5" fmla="*/ 3 h 8"/>
                  <a:gd name="T6" fmla="*/ 0 w 11"/>
                  <a:gd name="T7" fmla="*/ 3 h 8"/>
                  <a:gd name="T8" fmla="*/ 11 w 11"/>
                  <a:gd name="T9" fmla="*/ 3 h 8"/>
                  <a:gd name="T10" fmla="*/ 0 60000 65536"/>
                  <a:gd name="T11" fmla="*/ 0 60000 65536"/>
                  <a:gd name="T12" fmla="*/ 0 60000 65536"/>
                  <a:gd name="T13" fmla="*/ 0 60000 65536"/>
                  <a:gd name="T14" fmla="*/ 0 60000 65536"/>
                  <a:gd name="T15" fmla="*/ 0 w 11"/>
                  <a:gd name="T16" fmla="*/ 0 h 8"/>
                  <a:gd name="T17" fmla="*/ 11 w 11"/>
                  <a:gd name="T18" fmla="*/ 8 h 8"/>
                </a:gdLst>
                <a:ahLst/>
                <a:cxnLst>
                  <a:cxn ang="T10">
                    <a:pos x="T0" y="T1"/>
                  </a:cxn>
                  <a:cxn ang="T11">
                    <a:pos x="T2" y="T3"/>
                  </a:cxn>
                  <a:cxn ang="T12">
                    <a:pos x="T4" y="T5"/>
                  </a:cxn>
                  <a:cxn ang="T13">
                    <a:pos x="T6" y="T7"/>
                  </a:cxn>
                  <a:cxn ang="T14">
                    <a:pos x="T8" y="T9"/>
                  </a:cxn>
                </a:cxnLst>
                <a:rect l="T15" t="T16" r="T17" b="T18"/>
                <a:pathLst>
                  <a:path w="11" h="8">
                    <a:moveTo>
                      <a:pt x="11" y="3"/>
                    </a:moveTo>
                    <a:cubicBezTo>
                      <a:pt x="11" y="0"/>
                      <a:pt x="7" y="0"/>
                      <a:pt x="5" y="1"/>
                    </a:cubicBezTo>
                    <a:cubicBezTo>
                      <a:pt x="4" y="2"/>
                      <a:pt x="3" y="3"/>
                      <a:pt x="2" y="3"/>
                    </a:cubicBezTo>
                    <a:cubicBezTo>
                      <a:pt x="1" y="2"/>
                      <a:pt x="0" y="1"/>
                      <a:pt x="0" y="3"/>
                    </a:cubicBezTo>
                    <a:cubicBezTo>
                      <a:pt x="0" y="8"/>
                      <a:pt x="11" y="5"/>
                      <a:pt x="11"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7" name="Freeform 234"/>
              <p:cNvSpPr>
                <a:spLocks noChangeArrowheads="1"/>
              </p:cNvSpPr>
              <p:nvPr/>
            </p:nvSpPr>
            <p:spPr bwMode="auto">
              <a:xfrm>
                <a:off x="627063" y="868363"/>
                <a:ext cx="3175" cy="1588"/>
              </a:xfrm>
              <a:custGeom>
                <a:avLst/>
                <a:gdLst>
                  <a:gd name="T0" fmla="*/ 3 w 4"/>
                  <a:gd name="T1" fmla="*/ 0 h 3"/>
                  <a:gd name="T2" fmla="*/ 1 w 4"/>
                  <a:gd name="T3" fmla="*/ 2 h 3"/>
                  <a:gd name="T4" fmla="*/ 3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3" y="0"/>
                    </a:moveTo>
                    <a:cubicBezTo>
                      <a:pt x="2" y="0"/>
                      <a:pt x="0" y="1"/>
                      <a:pt x="1" y="2"/>
                    </a:cubicBezTo>
                    <a:cubicBezTo>
                      <a:pt x="2" y="3"/>
                      <a:pt x="4" y="0"/>
                      <a:pt x="3"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8" name="Freeform 235"/>
              <p:cNvSpPr>
                <a:spLocks noChangeArrowheads="1"/>
              </p:cNvSpPr>
              <p:nvPr/>
            </p:nvSpPr>
            <p:spPr bwMode="auto">
              <a:xfrm>
                <a:off x="625475" y="865188"/>
                <a:ext cx="1588" cy="1588"/>
              </a:xfrm>
              <a:custGeom>
                <a:avLst/>
                <a:gdLst>
                  <a:gd name="T0" fmla="*/ 1 w 2"/>
                  <a:gd name="T1" fmla="*/ 0 h 2"/>
                  <a:gd name="T2" fmla="*/ 1 w 2"/>
                  <a:gd name="T3" fmla="*/ 2 h 2"/>
                  <a:gd name="T4" fmla="*/ 1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1" y="0"/>
                    </a:moveTo>
                    <a:cubicBezTo>
                      <a:pt x="0" y="0"/>
                      <a:pt x="0" y="2"/>
                      <a:pt x="1" y="2"/>
                    </a:cubicBezTo>
                    <a:cubicBezTo>
                      <a:pt x="2" y="2"/>
                      <a:pt x="2" y="1"/>
                      <a:pt x="1"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29" name="Freeform 236"/>
              <p:cNvSpPr>
                <a:spLocks noChangeArrowheads="1"/>
              </p:cNvSpPr>
              <p:nvPr/>
            </p:nvSpPr>
            <p:spPr bwMode="auto">
              <a:xfrm>
                <a:off x="601663" y="917575"/>
                <a:ext cx="6350" cy="4763"/>
              </a:xfrm>
              <a:custGeom>
                <a:avLst/>
                <a:gdLst>
                  <a:gd name="T0" fmla="*/ 0 w 8"/>
                  <a:gd name="T1" fmla="*/ 2 h 6"/>
                  <a:gd name="T2" fmla="*/ 5 w 8"/>
                  <a:gd name="T3" fmla="*/ 1 h 6"/>
                  <a:gd name="T4" fmla="*/ 0 w 8"/>
                  <a:gd name="T5" fmla="*/ 2 h 6"/>
                  <a:gd name="T6" fmla="*/ 0 60000 65536"/>
                  <a:gd name="T7" fmla="*/ 0 60000 65536"/>
                  <a:gd name="T8" fmla="*/ 0 60000 65536"/>
                  <a:gd name="T9" fmla="*/ 0 w 8"/>
                  <a:gd name="T10" fmla="*/ 0 h 6"/>
                  <a:gd name="T11" fmla="*/ 8 w 8"/>
                  <a:gd name="T12" fmla="*/ 6 h 6"/>
                </a:gdLst>
                <a:ahLst/>
                <a:cxnLst>
                  <a:cxn ang="T6">
                    <a:pos x="T0" y="T1"/>
                  </a:cxn>
                  <a:cxn ang="T7">
                    <a:pos x="T2" y="T3"/>
                  </a:cxn>
                  <a:cxn ang="T8">
                    <a:pos x="T4" y="T5"/>
                  </a:cxn>
                </a:cxnLst>
                <a:rect l="T9" t="T10" r="T11" b="T12"/>
                <a:pathLst>
                  <a:path w="8" h="6">
                    <a:moveTo>
                      <a:pt x="0" y="2"/>
                    </a:moveTo>
                    <a:cubicBezTo>
                      <a:pt x="0" y="6"/>
                      <a:pt x="8" y="2"/>
                      <a:pt x="5" y="1"/>
                    </a:cubicBezTo>
                    <a:cubicBezTo>
                      <a:pt x="3" y="0"/>
                      <a:pt x="0" y="1"/>
                      <a:pt x="0"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0" name="Freeform 237"/>
              <p:cNvSpPr>
                <a:spLocks noChangeArrowheads="1"/>
              </p:cNvSpPr>
              <p:nvPr/>
            </p:nvSpPr>
            <p:spPr bwMode="auto">
              <a:xfrm>
                <a:off x="557213" y="852488"/>
                <a:ext cx="4763" cy="6350"/>
              </a:xfrm>
              <a:custGeom>
                <a:avLst/>
                <a:gdLst>
                  <a:gd name="T0" fmla="*/ 4 w 6"/>
                  <a:gd name="T1" fmla="*/ 7 h 9"/>
                  <a:gd name="T2" fmla="*/ 5 w 6"/>
                  <a:gd name="T3" fmla="*/ 5 h 9"/>
                  <a:gd name="T4" fmla="*/ 4 w 6"/>
                  <a:gd name="T5" fmla="*/ 7 h 9"/>
                  <a:gd name="T6" fmla="*/ 0 60000 65536"/>
                  <a:gd name="T7" fmla="*/ 0 60000 65536"/>
                  <a:gd name="T8" fmla="*/ 0 60000 65536"/>
                  <a:gd name="T9" fmla="*/ 0 w 6"/>
                  <a:gd name="T10" fmla="*/ 0 h 9"/>
                  <a:gd name="T11" fmla="*/ 6 w 6"/>
                  <a:gd name="T12" fmla="*/ 9 h 9"/>
                </a:gdLst>
                <a:ahLst/>
                <a:cxnLst>
                  <a:cxn ang="T6">
                    <a:pos x="T0" y="T1"/>
                  </a:cxn>
                  <a:cxn ang="T7">
                    <a:pos x="T2" y="T3"/>
                  </a:cxn>
                  <a:cxn ang="T8">
                    <a:pos x="T4" y="T5"/>
                  </a:cxn>
                </a:cxnLst>
                <a:rect l="T9" t="T10" r="T11" b="T12"/>
                <a:pathLst>
                  <a:path w="6" h="9">
                    <a:moveTo>
                      <a:pt x="4" y="7"/>
                    </a:moveTo>
                    <a:cubicBezTo>
                      <a:pt x="6" y="6"/>
                      <a:pt x="5" y="6"/>
                      <a:pt x="5" y="5"/>
                    </a:cubicBezTo>
                    <a:cubicBezTo>
                      <a:pt x="3" y="0"/>
                      <a:pt x="0" y="9"/>
                      <a:pt x="4"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1" name="Freeform 238"/>
              <p:cNvSpPr>
                <a:spLocks noChangeArrowheads="1"/>
              </p:cNvSpPr>
              <p:nvPr/>
            </p:nvSpPr>
            <p:spPr bwMode="auto">
              <a:xfrm>
                <a:off x="542925" y="850900"/>
                <a:ext cx="4763" cy="9525"/>
              </a:xfrm>
              <a:custGeom>
                <a:avLst/>
                <a:gdLst>
                  <a:gd name="T0" fmla="*/ 2 w 8"/>
                  <a:gd name="T1" fmla="*/ 2 h 14"/>
                  <a:gd name="T2" fmla="*/ 8 w 8"/>
                  <a:gd name="T3" fmla="*/ 7 h 14"/>
                  <a:gd name="T4" fmla="*/ 5 w 8"/>
                  <a:gd name="T5" fmla="*/ 1 h 14"/>
                  <a:gd name="T6" fmla="*/ 2 w 8"/>
                  <a:gd name="T7" fmla="*/ 2 h 14"/>
                  <a:gd name="T8" fmla="*/ 0 60000 65536"/>
                  <a:gd name="T9" fmla="*/ 0 60000 65536"/>
                  <a:gd name="T10" fmla="*/ 0 60000 65536"/>
                  <a:gd name="T11" fmla="*/ 0 60000 65536"/>
                  <a:gd name="T12" fmla="*/ 0 w 8"/>
                  <a:gd name="T13" fmla="*/ 0 h 14"/>
                  <a:gd name="T14" fmla="*/ 8 w 8"/>
                  <a:gd name="T15" fmla="*/ 14 h 14"/>
                </a:gdLst>
                <a:ahLst/>
                <a:cxnLst>
                  <a:cxn ang="T8">
                    <a:pos x="T0" y="T1"/>
                  </a:cxn>
                  <a:cxn ang="T9">
                    <a:pos x="T2" y="T3"/>
                  </a:cxn>
                  <a:cxn ang="T10">
                    <a:pos x="T4" y="T5"/>
                  </a:cxn>
                  <a:cxn ang="T11">
                    <a:pos x="T6" y="T7"/>
                  </a:cxn>
                </a:cxnLst>
                <a:rect l="T12" t="T13" r="T14" b="T15"/>
                <a:pathLst>
                  <a:path w="8" h="14">
                    <a:moveTo>
                      <a:pt x="2" y="2"/>
                    </a:moveTo>
                    <a:cubicBezTo>
                      <a:pt x="3" y="3"/>
                      <a:pt x="8" y="14"/>
                      <a:pt x="8" y="7"/>
                    </a:cubicBezTo>
                    <a:cubicBezTo>
                      <a:pt x="8" y="5"/>
                      <a:pt x="7" y="1"/>
                      <a:pt x="5" y="1"/>
                    </a:cubicBezTo>
                    <a:cubicBezTo>
                      <a:pt x="4" y="0"/>
                      <a:pt x="0" y="1"/>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2" name="Freeform 239"/>
              <p:cNvSpPr>
                <a:spLocks noChangeArrowheads="1"/>
              </p:cNvSpPr>
              <p:nvPr/>
            </p:nvSpPr>
            <p:spPr bwMode="auto">
              <a:xfrm>
                <a:off x="554038" y="860425"/>
                <a:ext cx="4763" cy="3175"/>
              </a:xfrm>
              <a:custGeom>
                <a:avLst/>
                <a:gdLst>
                  <a:gd name="T0" fmla="*/ 5 w 6"/>
                  <a:gd name="T1" fmla="*/ 2 h 4"/>
                  <a:gd name="T2" fmla="*/ 2 w 6"/>
                  <a:gd name="T3" fmla="*/ 3 h 4"/>
                  <a:gd name="T4" fmla="*/ 5 w 6"/>
                  <a:gd name="T5" fmla="*/ 2 h 4"/>
                  <a:gd name="T6" fmla="*/ 0 60000 65536"/>
                  <a:gd name="T7" fmla="*/ 0 60000 65536"/>
                  <a:gd name="T8" fmla="*/ 0 60000 65536"/>
                  <a:gd name="T9" fmla="*/ 0 w 6"/>
                  <a:gd name="T10" fmla="*/ 0 h 4"/>
                  <a:gd name="T11" fmla="*/ 6 w 6"/>
                  <a:gd name="T12" fmla="*/ 4 h 4"/>
                </a:gdLst>
                <a:ahLst/>
                <a:cxnLst>
                  <a:cxn ang="T6">
                    <a:pos x="T0" y="T1"/>
                  </a:cxn>
                  <a:cxn ang="T7">
                    <a:pos x="T2" y="T3"/>
                  </a:cxn>
                  <a:cxn ang="T8">
                    <a:pos x="T4" y="T5"/>
                  </a:cxn>
                </a:cxnLst>
                <a:rect l="T9" t="T10" r="T11" b="T12"/>
                <a:pathLst>
                  <a:path w="6" h="4">
                    <a:moveTo>
                      <a:pt x="5" y="2"/>
                    </a:moveTo>
                    <a:cubicBezTo>
                      <a:pt x="6" y="1"/>
                      <a:pt x="0" y="0"/>
                      <a:pt x="2" y="3"/>
                    </a:cubicBezTo>
                    <a:cubicBezTo>
                      <a:pt x="3" y="4"/>
                      <a:pt x="5" y="4"/>
                      <a:pt x="5"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3" name="Freeform 240"/>
              <p:cNvSpPr>
                <a:spLocks noChangeArrowheads="1"/>
              </p:cNvSpPr>
              <p:nvPr/>
            </p:nvSpPr>
            <p:spPr bwMode="auto">
              <a:xfrm>
                <a:off x="568325" y="854075"/>
                <a:ext cx="4763" cy="3175"/>
              </a:xfrm>
              <a:custGeom>
                <a:avLst/>
                <a:gdLst>
                  <a:gd name="T0" fmla="*/ 6 w 8"/>
                  <a:gd name="T1" fmla="*/ 3 h 4"/>
                  <a:gd name="T2" fmla="*/ 2 w 8"/>
                  <a:gd name="T3" fmla="*/ 2 h 4"/>
                  <a:gd name="T4" fmla="*/ 6 w 8"/>
                  <a:gd name="T5" fmla="*/ 3 h 4"/>
                  <a:gd name="T6" fmla="*/ 0 60000 65536"/>
                  <a:gd name="T7" fmla="*/ 0 60000 65536"/>
                  <a:gd name="T8" fmla="*/ 0 60000 65536"/>
                  <a:gd name="T9" fmla="*/ 0 w 8"/>
                  <a:gd name="T10" fmla="*/ 0 h 4"/>
                  <a:gd name="T11" fmla="*/ 8 w 8"/>
                  <a:gd name="T12" fmla="*/ 4 h 4"/>
                </a:gdLst>
                <a:ahLst/>
                <a:cxnLst>
                  <a:cxn ang="T6">
                    <a:pos x="T0" y="T1"/>
                  </a:cxn>
                  <a:cxn ang="T7">
                    <a:pos x="T2" y="T3"/>
                  </a:cxn>
                  <a:cxn ang="T8">
                    <a:pos x="T4" y="T5"/>
                  </a:cxn>
                </a:cxnLst>
                <a:rect l="T9" t="T10" r="T11" b="T12"/>
                <a:pathLst>
                  <a:path w="8" h="4">
                    <a:moveTo>
                      <a:pt x="6" y="3"/>
                    </a:moveTo>
                    <a:cubicBezTo>
                      <a:pt x="8" y="1"/>
                      <a:pt x="3" y="0"/>
                      <a:pt x="2" y="2"/>
                    </a:cubicBezTo>
                    <a:cubicBezTo>
                      <a:pt x="0" y="4"/>
                      <a:pt x="6" y="4"/>
                      <a:pt x="6"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4" name="Freeform 241"/>
              <p:cNvSpPr>
                <a:spLocks noChangeArrowheads="1"/>
              </p:cNvSpPr>
              <p:nvPr/>
            </p:nvSpPr>
            <p:spPr bwMode="auto">
              <a:xfrm>
                <a:off x="620713" y="890588"/>
                <a:ext cx="11113" cy="7938"/>
              </a:xfrm>
              <a:custGeom>
                <a:avLst/>
                <a:gdLst>
                  <a:gd name="T0" fmla="*/ 3 w 14"/>
                  <a:gd name="T1" fmla="*/ 4 h 11"/>
                  <a:gd name="T2" fmla="*/ 6 w 14"/>
                  <a:gd name="T3" fmla="*/ 6 h 11"/>
                  <a:gd name="T4" fmla="*/ 8 w 14"/>
                  <a:gd name="T5" fmla="*/ 7 h 11"/>
                  <a:gd name="T6" fmla="*/ 8 w 14"/>
                  <a:gd name="T7" fmla="*/ 9 h 11"/>
                  <a:gd name="T8" fmla="*/ 12 w 14"/>
                  <a:gd name="T9" fmla="*/ 7 h 11"/>
                  <a:gd name="T10" fmla="*/ 10 w 14"/>
                  <a:gd name="T11" fmla="*/ 5 h 11"/>
                  <a:gd name="T12" fmla="*/ 7 w 14"/>
                  <a:gd name="T13" fmla="*/ 1 h 11"/>
                  <a:gd name="T14" fmla="*/ 3 w 14"/>
                  <a:gd name="T15" fmla="*/ 4 h 11"/>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11"/>
                  <a:gd name="T26" fmla="*/ 14 w 14"/>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11">
                    <a:moveTo>
                      <a:pt x="3" y="4"/>
                    </a:moveTo>
                    <a:cubicBezTo>
                      <a:pt x="5" y="5"/>
                      <a:pt x="7" y="4"/>
                      <a:pt x="6" y="6"/>
                    </a:cubicBezTo>
                    <a:cubicBezTo>
                      <a:pt x="6" y="7"/>
                      <a:pt x="7" y="6"/>
                      <a:pt x="8" y="7"/>
                    </a:cubicBezTo>
                    <a:cubicBezTo>
                      <a:pt x="8" y="7"/>
                      <a:pt x="8" y="8"/>
                      <a:pt x="8" y="9"/>
                    </a:cubicBezTo>
                    <a:cubicBezTo>
                      <a:pt x="10" y="11"/>
                      <a:pt x="14" y="8"/>
                      <a:pt x="12" y="7"/>
                    </a:cubicBezTo>
                    <a:cubicBezTo>
                      <a:pt x="11" y="6"/>
                      <a:pt x="9" y="7"/>
                      <a:pt x="10" y="5"/>
                    </a:cubicBezTo>
                    <a:cubicBezTo>
                      <a:pt x="10" y="4"/>
                      <a:pt x="9" y="2"/>
                      <a:pt x="7" y="1"/>
                    </a:cubicBezTo>
                    <a:cubicBezTo>
                      <a:pt x="3" y="0"/>
                      <a:pt x="0" y="4"/>
                      <a:pt x="3"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5" name="Freeform 242"/>
              <p:cNvSpPr>
                <a:spLocks noChangeArrowheads="1"/>
              </p:cNvSpPr>
              <p:nvPr/>
            </p:nvSpPr>
            <p:spPr bwMode="auto">
              <a:xfrm>
                <a:off x="620713" y="887413"/>
                <a:ext cx="4763" cy="3175"/>
              </a:xfrm>
              <a:custGeom>
                <a:avLst/>
                <a:gdLst>
                  <a:gd name="T0" fmla="*/ 3 w 6"/>
                  <a:gd name="T1" fmla="*/ 3 h 3"/>
                  <a:gd name="T2" fmla="*/ 2 w 6"/>
                  <a:gd name="T3" fmla="*/ 0 h 3"/>
                  <a:gd name="T4" fmla="*/ 3 w 6"/>
                  <a:gd name="T5" fmla="*/ 3 h 3"/>
                  <a:gd name="T6" fmla="*/ 0 60000 65536"/>
                  <a:gd name="T7" fmla="*/ 0 60000 65536"/>
                  <a:gd name="T8" fmla="*/ 0 60000 65536"/>
                  <a:gd name="T9" fmla="*/ 0 w 6"/>
                  <a:gd name="T10" fmla="*/ 0 h 3"/>
                  <a:gd name="T11" fmla="*/ 6 w 6"/>
                  <a:gd name="T12" fmla="*/ 3 h 3"/>
                </a:gdLst>
                <a:ahLst/>
                <a:cxnLst>
                  <a:cxn ang="T6">
                    <a:pos x="T0" y="T1"/>
                  </a:cxn>
                  <a:cxn ang="T7">
                    <a:pos x="T2" y="T3"/>
                  </a:cxn>
                  <a:cxn ang="T8">
                    <a:pos x="T4" y="T5"/>
                  </a:cxn>
                </a:cxnLst>
                <a:rect l="T9" t="T10" r="T11" b="T12"/>
                <a:pathLst>
                  <a:path w="6" h="3">
                    <a:moveTo>
                      <a:pt x="3" y="3"/>
                    </a:moveTo>
                    <a:cubicBezTo>
                      <a:pt x="6" y="3"/>
                      <a:pt x="5" y="0"/>
                      <a:pt x="2" y="0"/>
                    </a:cubicBezTo>
                    <a:cubicBezTo>
                      <a:pt x="0" y="1"/>
                      <a:pt x="1" y="3"/>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6" name="Freeform 243"/>
              <p:cNvSpPr>
                <a:spLocks noChangeArrowheads="1"/>
              </p:cNvSpPr>
              <p:nvPr/>
            </p:nvSpPr>
            <p:spPr bwMode="auto">
              <a:xfrm>
                <a:off x="612775" y="798513"/>
                <a:ext cx="7938" cy="7938"/>
              </a:xfrm>
              <a:custGeom>
                <a:avLst/>
                <a:gdLst>
                  <a:gd name="T0" fmla="*/ 3 w 12"/>
                  <a:gd name="T1" fmla="*/ 3 h 12"/>
                  <a:gd name="T2" fmla="*/ 9 w 12"/>
                  <a:gd name="T3" fmla="*/ 7 h 12"/>
                  <a:gd name="T4" fmla="*/ 3 w 12"/>
                  <a:gd name="T5" fmla="*/ 3 h 12"/>
                  <a:gd name="T6" fmla="*/ 0 60000 65536"/>
                  <a:gd name="T7" fmla="*/ 0 60000 65536"/>
                  <a:gd name="T8" fmla="*/ 0 60000 65536"/>
                  <a:gd name="T9" fmla="*/ 0 w 12"/>
                  <a:gd name="T10" fmla="*/ 0 h 12"/>
                  <a:gd name="T11" fmla="*/ 12 w 12"/>
                  <a:gd name="T12" fmla="*/ 12 h 12"/>
                </a:gdLst>
                <a:ahLst/>
                <a:cxnLst>
                  <a:cxn ang="T6">
                    <a:pos x="T0" y="T1"/>
                  </a:cxn>
                  <a:cxn ang="T7">
                    <a:pos x="T2" y="T3"/>
                  </a:cxn>
                  <a:cxn ang="T8">
                    <a:pos x="T4" y="T5"/>
                  </a:cxn>
                </a:cxnLst>
                <a:rect l="T9" t="T10" r="T11" b="T12"/>
                <a:pathLst>
                  <a:path w="12" h="12">
                    <a:moveTo>
                      <a:pt x="3" y="3"/>
                    </a:moveTo>
                    <a:cubicBezTo>
                      <a:pt x="0" y="7"/>
                      <a:pt x="5" y="12"/>
                      <a:pt x="9" y="7"/>
                    </a:cubicBezTo>
                    <a:cubicBezTo>
                      <a:pt x="12" y="4"/>
                      <a:pt x="6" y="0"/>
                      <a:pt x="3"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7" name="Freeform 244"/>
              <p:cNvSpPr>
                <a:spLocks noChangeArrowheads="1"/>
              </p:cNvSpPr>
              <p:nvPr/>
            </p:nvSpPr>
            <p:spPr bwMode="auto">
              <a:xfrm>
                <a:off x="633413" y="874713"/>
                <a:ext cx="1588" cy="3175"/>
              </a:xfrm>
              <a:custGeom>
                <a:avLst/>
                <a:gdLst>
                  <a:gd name="T0" fmla="*/ 2 w 2"/>
                  <a:gd name="T1" fmla="*/ 3 h 4"/>
                  <a:gd name="T2" fmla="*/ 0 w 2"/>
                  <a:gd name="T3" fmla="*/ 2 h 4"/>
                  <a:gd name="T4" fmla="*/ 2 w 2"/>
                  <a:gd name="T5" fmla="*/ 3 h 4"/>
                  <a:gd name="T6" fmla="*/ 0 60000 65536"/>
                  <a:gd name="T7" fmla="*/ 0 60000 65536"/>
                  <a:gd name="T8" fmla="*/ 0 60000 65536"/>
                  <a:gd name="T9" fmla="*/ 0 w 2"/>
                  <a:gd name="T10" fmla="*/ 0 h 4"/>
                  <a:gd name="T11" fmla="*/ 2 w 2"/>
                  <a:gd name="T12" fmla="*/ 4 h 4"/>
                </a:gdLst>
                <a:ahLst/>
                <a:cxnLst>
                  <a:cxn ang="T6">
                    <a:pos x="T0" y="T1"/>
                  </a:cxn>
                  <a:cxn ang="T7">
                    <a:pos x="T2" y="T3"/>
                  </a:cxn>
                  <a:cxn ang="T8">
                    <a:pos x="T4" y="T5"/>
                  </a:cxn>
                </a:cxnLst>
                <a:rect l="T9" t="T10" r="T11" b="T12"/>
                <a:pathLst>
                  <a:path w="2" h="4">
                    <a:moveTo>
                      <a:pt x="2" y="3"/>
                    </a:moveTo>
                    <a:cubicBezTo>
                      <a:pt x="2" y="2"/>
                      <a:pt x="1" y="0"/>
                      <a:pt x="0" y="2"/>
                    </a:cubicBezTo>
                    <a:cubicBezTo>
                      <a:pt x="0" y="3"/>
                      <a:pt x="2" y="4"/>
                      <a:pt x="2" y="3"/>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8" name="Freeform 245"/>
              <p:cNvSpPr>
                <a:spLocks noChangeArrowheads="1"/>
              </p:cNvSpPr>
              <p:nvPr/>
            </p:nvSpPr>
            <p:spPr bwMode="auto">
              <a:xfrm>
                <a:off x="635000" y="800100"/>
                <a:ext cx="9525" cy="7938"/>
              </a:xfrm>
              <a:custGeom>
                <a:avLst/>
                <a:gdLst>
                  <a:gd name="T0" fmla="*/ 7 w 11"/>
                  <a:gd name="T1" fmla="*/ 2 h 11"/>
                  <a:gd name="T2" fmla="*/ 1 w 11"/>
                  <a:gd name="T3" fmla="*/ 5 h 11"/>
                  <a:gd name="T4" fmla="*/ 7 w 11"/>
                  <a:gd name="T5" fmla="*/ 2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7" y="2"/>
                    </a:moveTo>
                    <a:cubicBezTo>
                      <a:pt x="5" y="0"/>
                      <a:pt x="0" y="1"/>
                      <a:pt x="1" y="5"/>
                    </a:cubicBezTo>
                    <a:cubicBezTo>
                      <a:pt x="3" y="11"/>
                      <a:pt x="11" y="4"/>
                      <a:pt x="7"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39" name="Freeform 246"/>
              <p:cNvSpPr>
                <a:spLocks noChangeArrowheads="1"/>
              </p:cNvSpPr>
              <p:nvPr/>
            </p:nvSpPr>
            <p:spPr bwMode="auto">
              <a:xfrm>
                <a:off x="625475" y="1108075"/>
                <a:ext cx="9525" cy="4763"/>
              </a:xfrm>
              <a:custGeom>
                <a:avLst/>
                <a:gdLst>
                  <a:gd name="T0" fmla="*/ 2 w 14"/>
                  <a:gd name="T1" fmla="*/ 4 h 5"/>
                  <a:gd name="T2" fmla="*/ 2 w 14"/>
                  <a:gd name="T3" fmla="*/ 5 h 5"/>
                  <a:gd name="T4" fmla="*/ 7 w 14"/>
                  <a:gd name="T5" fmla="*/ 3 h 5"/>
                  <a:gd name="T6" fmla="*/ 8 w 14"/>
                  <a:gd name="T7" fmla="*/ 4 h 5"/>
                  <a:gd name="T8" fmla="*/ 11 w 14"/>
                  <a:gd name="T9" fmla="*/ 3 h 5"/>
                  <a:gd name="T10" fmla="*/ 13 w 14"/>
                  <a:gd name="T11" fmla="*/ 2 h 5"/>
                  <a:gd name="T12" fmla="*/ 13 w 14"/>
                  <a:gd name="T13" fmla="*/ 2 h 5"/>
                  <a:gd name="T14" fmla="*/ 6 w 14"/>
                  <a:gd name="T15" fmla="*/ 2 h 5"/>
                  <a:gd name="T16" fmla="*/ 2 w 14"/>
                  <a:gd name="T17" fmla="*/ 2 h 5"/>
                  <a:gd name="T18" fmla="*/ 2 w 14"/>
                  <a:gd name="T19" fmla="*/ 4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5"/>
                  <a:gd name="T32" fmla="*/ 14 w 1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5">
                    <a:moveTo>
                      <a:pt x="2" y="4"/>
                    </a:moveTo>
                    <a:cubicBezTo>
                      <a:pt x="0" y="4"/>
                      <a:pt x="0" y="5"/>
                      <a:pt x="2" y="5"/>
                    </a:cubicBezTo>
                    <a:cubicBezTo>
                      <a:pt x="4" y="5"/>
                      <a:pt x="5" y="3"/>
                      <a:pt x="7" y="3"/>
                    </a:cubicBezTo>
                    <a:cubicBezTo>
                      <a:pt x="8" y="4"/>
                      <a:pt x="8" y="4"/>
                      <a:pt x="8" y="4"/>
                    </a:cubicBezTo>
                    <a:cubicBezTo>
                      <a:pt x="9" y="4"/>
                      <a:pt x="10" y="4"/>
                      <a:pt x="11" y="3"/>
                    </a:cubicBezTo>
                    <a:cubicBezTo>
                      <a:pt x="11" y="3"/>
                      <a:pt x="13" y="3"/>
                      <a:pt x="13" y="2"/>
                    </a:cubicBezTo>
                    <a:cubicBezTo>
                      <a:pt x="14" y="2"/>
                      <a:pt x="13" y="2"/>
                      <a:pt x="13" y="2"/>
                    </a:cubicBezTo>
                    <a:cubicBezTo>
                      <a:pt x="12" y="0"/>
                      <a:pt x="7" y="3"/>
                      <a:pt x="6" y="2"/>
                    </a:cubicBezTo>
                    <a:cubicBezTo>
                      <a:pt x="6" y="1"/>
                      <a:pt x="3" y="2"/>
                      <a:pt x="2" y="2"/>
                    </a:cubicBezTo>
                    <a:cubicBezTo>
                      <a:pt x="1" y="3"/>
                      <a:pt x="4" y="3"/>
                      <a:pt x="2" y="4"/>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40" name="Freeform 247"/>
              <p:cNvSpPr>
                <a:spLocks noChangeArrowheads="1"/>
              </p:cNvSpPr>
              <p:nvPr/>
            </p:nvSpPr>
            <p:spPr bwMode="auto">
              <a:xfrm>
                <a:off x="617538" y="863600"/>
                <a:ext cx="1588" cy="1588"/>
              </a:xfrm>
              <a:custGeom>
                <a:avLst/>
                <a:gdLst>
                  <a:gd name="T0" fmla="*/ 2 w 3"/>
                  <a:gd name="T1" fmla="*/ 0 h 2"/>
                  <a:gd name="T2" fmla="*/ 2 w 3"/>
                  <a:gd name="T3" fmla="*/ 2 h 2"/>
                  <a:gd name="T4" fmla="*/ 2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2" y="0"/>
                    </a:moveTo>
                    <a:cubicBezTo>
                      <a:pt x="0" y="0"/>
                      <a:pt x="1" y="2"/>
                      <a:pt x="2" y="2"/>
                    </a:cubicBezTo>
                    <a:cubicBezTo>
                      <a:pt x="3" y="2"/>
                      <a:pt x="2" y="0"/>
                      <a:pt x="2"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41" name="Freeform 248"/>
              <p:cNvSpPr>
                <a:spLocks noChangeArrowheads="1"/>
              </p:cNvSpPr>
              <p:nvPr/>
            </p:nvSpPr>
            <p:spPr bwMode="auto">
              <a:xfrm>
                <a:off x="746125" y="949325"/>
                <a:ext cx="4763" cy="3175"/>
              </a:xfrm>
              <a:custGeom>
                <a:avLst/>
                <a:gdLst>
                  <a:gd name="T0" fmla="*/ 6 w 7"/>
                  <a:gd name="T1" fmla="*/ 2 h 5"/>
                  <a:gd name="T2" fmla="*/ 4 w 7"/>
                  <a:gd name="T3" fmla="*/ 0 h 5"/>
                  <a:gd name="T4" fmla="*/ 6 w 7"/>
                  <a:gd name="T5" fmla="*/ 2 h 5"/>
                  <a:gd name="T6" fmla="*/ 0 60000 65536"/>
                  <a:gd name="T7" fmla="*/ 0 60000 65536"/>
                  <a:gd name="T8" fmla="*/ 0 60000 65536"/>
                  <a:gd name="T9" fmla="*/ 0 w 7"/>
                  <a:gd name="T10" fmla="*/ 0 h 5"/>
                  <a:gd name="T11" fmla="*/ 7 w 7"/>
                  <a:gd name="T12" fmla="*/ 5 h 5"/>
                </a:gdLst>
                <a:ahLst/>
                <a:cxnLst>
                  <a:cxn ang="T6">
                    <a:pos x="T0" y="T1"/>
                  </a:cxn>
                  <a:cxn ang="T7">
                    <a:pos x="T2" y="T3"/>
                  </a:cxn>
                  <a:cxn ang="T8">
                    <a:pos x="T4" y="T5"/>
                  </a:cxn>
                </a:cxnLst>
                <a:rect l="T9" t="T10" r="T11" b="T12"/>
                <a:pathLst>
                  <a:path w="7" h="5">
                    <a:moveTo>
                      <a:pt x="6" y="2"/>
                    </a:moveTo>
                    <a:cubicBezTo>
                      <a:pt x="7" y="1"/>
                      <a:pt x="5" y="1"/>
                      <a:pt x="4" y="0"/>
                    </a:cubicBezTo>
                    <a:cubicBezTo>
                      <a:pt x="0" y="3"/>
                      <a:pt x="4" y="5"/>
                      <a:pt x="6"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42" name="Freeform 249"/>
              <p:cNvSpPr>
                <a:spLocks noChangeArrowheads="1"/>
              </p:cNvSpPr>
              <p:nvPr/>
            </p:nvSpPr>
            <p:spPr bwMode="auto">
              <a:xfrm>
                <a:off x="628650" y="898525"/>
                <a:ext cx="4763" cy="6350"/>
              </a:xfrm>
              <a:custGeom>
                <a:avLst/>
                <a:gdLst>
                  <a:gd name="T0" fmla="*/ 3 w 6"/>
                  <a:gd name="T1" fmla="*/ 7 h 8"/>
                  <a:gd name="T2" fmla="*/ 5 w 6"/>
                  <a:gd name="T3" fmla="*/ 3 h 8"/>
                  <a:gd name="T4" fmla="*/ 2 w 6"/>
                  <a:gd name="T5" fmla="*/ 1 h 8"/>
                  <a:gd name="T6" fmla="*/ 1 w 6"/>
                  <a:gd name="T7" fmla="*/ 3 h 8"/>
                  <a:gd name="T8" fmla="*/ 1 w 6"/>
                  <a:gd name="T9" fmla="*/ 6 h 8"/>
                  <a:gd name="T10" fmla="*/ 3 w 6"/>
                  <a:gd name="T11" fmla="*/ 7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3" y="7"/>
                    </a:moveTo>
                    <a:cubicBezTo>
                      <a:pt x="5" y="6"/>
                      <a:pt x="6" y="4"/>
                      <a:pt x="5" y="3"/>
                    </a:cubicBezTo>
                    <a:cubicBezTo>
                      <a:pt x="4" y="2"/>
                      <a:pt x="2" y="2"/>
                      <a:pt x="2" y="1"/>
                    </a:cubicBezTo>
                    <a:cubicBezTo>
                      <a:pt x="0" y="0"/>
                      <a:pt x="0" y="2"/>
                      <a:pt x="1" y="3"/>
                    </a:cubicBezTo>
                    <a:cubicBezTo>
                      <a:pt x="2" y="4"/>
                      <a:pt x="3" y="4"/>
                      <a:pt x="1" y="6"/>
                    </a:cubicBezTo>
                    <a:cubicBezTo>
                      <a:pt x="0" y="8"/>
                      <a:pt x="2" y="8"/>
                      <a:pt x="3" y="7"/>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43" name="Freeform 250"/>
              <p:cNvSpPr>
                <a:spLocks noChangeArrowheads="1"/>
              </p:cNvSpPr>
              <p:nvPr/>
            </p:nvSpPr>
            <p:spPr bwMode="auto">
              <a:xfrm>
                <a:off x="619125" y="882650"/>
                <a:ext cx="4763" cy="4763"/>
              </a:xfrm>
              <a:custGeom>
                <a:avLst/>
                <a:gdLst>
                  <a:gd name="T0" fmla="*/ 3 w 8"/>
                  <a:gd name="T1" fmla="*/ 0 h 7"/>
                  <a:gd name="T2" fmla="*/ 1 w 8"/>
                  <a:gd name="T3" fmla="*/ 2 h 7"/>
                  <a:gd name="T4" fmla="*/ 4 w 8"/>
                  <a:gd name="T5" fmla="*/ 5 h 7"/>
                  <a:gd name="T6" fmla="*/ 3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3" y="0"/>
                    </a:moveTo>
                    <a:cubicBezTo>
                      <a:pt x="3" y="0"/>
                      <a:pt x="1" y="1"/>
                      <a:pt x="1" y="2"/>
                    </a:cubicBezTo>
                    <a:cubicBezTo>
                      <a:pt x="0" y="3"/>
                      <a:pt x="1" y="7"/>
                      <a:pt x="4" y="5"/>
                    </a:cubicBezTo>
                    <a:cubicBezTo>
                      <a:pt x="8" y="2"/>
                      <a:pt x="3" y="2"/>
                      <a:pt x="3" y="0"/>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44" name="Freeform 251"/>
              <p:cNvSpPr>
                <a:spLocks noChangeArrowheads="1"/>
              </p:cNvSpPr>
              <p:nvPr/>
            </p:nvSpPr>
            <p:spPr bwMode="auto">
              <a:xfrm>
                <a:off x="625475" y="912813"/>
                <a:ext cx="6350" cy="3175"/>
              </a:xfrm>
              <a:custGeom>
                <a:avLst/>
                <a:gdLst>
                  <a:gd name="T0" fmla="*/ 2 w 7"/>
                  <a:gd name="T1" fmla="*/ 1 h 5"/>
                  <a:gd name="T2" fmla="*/ 6 w 7"/>
                  <a:gd name="T3" fmla="*/ 3 h 5"/>
                  <a:gd name="T4" fmla="*/ 2 w 7"/>
                  <a:gd name="T5" fmla="*/ 1 h 5"/>
                  <a:gd name="T6" fmla="*/ 0 60000 65536"/>
                  <a:gd name="T7" fmla="*/ 0 60000 65536"/>
                  <a:gd name="T8" fmla="*/ 0 60000 65536"/>
                  <a:gd name="T9" fmla="*/ 0 w 7"/>
                  <a:gd name="T10" fmla="*/ 0 h 5"/>
                  <a:gd name="T11" fmla="*/ 7 w 7"/>
                  <a:gd name="T12" fmla="*/ 5 h 5"/>
                </a:gdLst>
                <a:ahLst/>
                <a:cxnLst>
                  <a:cxn ang="T6">
                    <a:pos x="T0" y="T1"/>
                  </a:cxn>
                  <a:cxn ang="T7">
                    <a:pos x="T2" y="T3"/>
                  </a:cxn>
                  <a:cxn ang="T8">
                    <a:pos x="T4" y="T5"/>
                  </a:cxn>
                </a:cxnLst>
                <a:rect l="T9" t="T10" r="T11" b="T12"/>
                <a:pathLst>
                  <a:path w="7" h="5">
                    <a:moveTo>
                      <a:pt x="2" y="1"/>
                    </a:moveTo>
                    <a:cubicBezTo>
                      <a:pt x="0" y="3"/>
                      <a:pt x="4" y="5"/>
                      <a:pt x="6" y="3"/>
                    </a:cubicBezTo>
                    <a:cubicBezTo>
                      <a:pt x="7" y="1"/>
                      <a:pt x="4" y="0"/>
                      <a:pt x="2" y="1"/>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sp>
            <p:nvSpPr>
              <p:cNvPr id="20745" name="Freeform 252"/>
              <p:cNvSpPr>
                <a:spLocks noChangeArrowheads="1"/>
              </p:cNvSpPr>
              <p:nvPr/>
            </p:nvSpPr>
            <p:spPr bwMode="auto">
              <a:xfrm>
                <a:off x="622300" y="863600"/>
                <a:ext cx="1588" cy="1588"/>
              </a:xfrm>
              <a:custGeom>
                <a:avLst/>
                <a:gdLst>
                  <a:gd name="T0" fmla="*/ 2 w 3"/>
                  <a:gd name="T1" fmla="*/ 2 h 2"/>
                  <a:gd name="T2" fmla="*/ 1 w 3"/>
                  <a:gd name="T3" fmla="*/ 0 h 2"/>
                  <a:gd name="T4" fmla="*/ 2 w 3"/>
                  <a:gd name="T5" fmla="*/ 2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2" y="2"/>
                    </a:moveTo>
                    <a:cubicBezTo>
                      <a:pt x="3" y="1"/>
                      <a:pt x="2" y="0"/>
                      <a:pt x="1" y="0"/>
                    </a:cubicBezTo>
                    <a:cubicBezTo>
                      <a:pt x="0" y="1"/>
                      <a:pt x="1" y="2"/>
                      <a:pt x="2" y="2"/>
                    </a:cubicBezTo>
                    <a:close/>
                  </a:path>
                </a:pathLst>
              </a:custGeom>
              <a:solidFill>
                <a:srgbClr val="EFEFEF"/>
              </a:solidFill>
              <a:ln>
                <a:noFill/>
              </a:ln>
              <a:extLst>
                <a:ext uri="{91240B29-F687-4F45-9708-019B960494DF}">
                  <a14:hiddenLine xmlns:a14="http://schemas.microsoft.com/office/drawing/2010/main" w="9525" cmpd="sng">
                    <a:solidFill>
                      <a:srgbClr val="000000"/>
                    </a:solidFill>
                    <a:bevel/>
                    <a:headEnd/>
                    <a:tailEnd/>
                  </a14:hiddenLine>
                </a:ext>
              </a:extLst>
            </p:spPr>
            <p:txBody>
              <a:bodyPr lIns="87880" tIns="43940" rIns="87880" bIns="43940"/>
              <a:lstStyle/>
              <a:p>
                <a:endParaRPr lang="zh-CN" altLang="zh-CN" sz="1700" b="1" i="1">
                  <a:solidFill>
                    <a:srgbClr val="FFFFFF"/>
                  </a:solidFill>
                  <a:latin typeface="方正兰亭细黑_GBK" charset="-122"/>
                  <a:ea typeface="方正兰亭细黑_GBK" charset="-122"/>
                  <a:sym typeface="方正兰亭细黑_GBK" charset="-122"/>
                </a:endParaRPr>
              </a:p>
            </p:txBody>
          </p:sp>
        </p:grpSp>
        <p:pic>
          <p:nvPicPr>
            <p:cNvPr id="20746" name="Picture 59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58317" y="357035"/>
              <a:ext cx="1292864" cy="410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47" name="Picture 59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88525" y="761013"/>
              <a:ext cx="1655700" cy="398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0748" name="TextBox 268"/>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0530"/>
                                        </p:tgtEl>
                                        <p:attrNameLst>
                                          <p:attrName>style.visibility</p:attrName>
                                        </p:attrNameLst>
                                      </p:cBhvr>
                                      <p:to>
                                        <p:strVal val="visible"/>
                                      </p:to>
                                    </p:set>
                                    <p:animEffect>
                                      <p:cBhvr>
                                        <p:cTn id="7" dur="500"/>
                                        <p:tgtEl>
                                          <p:spTgt spid="20530"/>
                                        </p:tgtEl>
                                      </p:cBhvr>
                                    </p:animEffect>
                                  </p:childTnLst>
                                </p:cTn>
                              </p:par>
                              <p:par>
                                <p:cTn id="8" presetID="10" presetClass="entr" presetSubtype="0" fill="hold" nodeType="withEffect">
                                  <p:stCondLst>
                                    <p:cond delay="0"/>
                                  </p:stCondLst>
                                  <p:childTnLst>
                                    <p:set>
                                      <p:cBhvr>
                                        <p:cTn id="9" dur="1" fill="hold">
                                          <p:stCondLst>
                                            <p:cond delay="0"/>
                                          </p:stCondLst>
                                        </p:cTn>
                                        <p:tgtEl>
                                          <p:spTgt spid="20495"/>
                                        </p:tgtEl>
                                        <p:attrNameLst>
                                          <p:attrName>style.visibility</p:attrName>
                                        </p:attrNameLst>
                                      </p:cBhvr>
                                      <p:to>
                                        <p:strVal val="visible"/>
                                      </p:to>
                                    </p:set>
                                    <p:animEffect>
                                      <p:cBhvr>
                                        <p:cTn id="10" dur="500"/>
                                        <p:tgtEl>
                                          <p:spTgt spid="2049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494"/>
                                        </p:tgtEl>
                                        <p:attrNameLst>
                                          <p:attrName>style.visibility</p:attrName>
                                        </p:attrNameLst>
                                      </p:cBhvr>
                                      <p:to>
                                        <p:strVal val="visible"/>
                                      </p:to>
                                    </p:set>
                                    <p:animEffect>
                                      <p:cBhvr>
                                        <p:cTn id="13" dur="500"/>
                                        <p:tgtEl>
                                          <p:spTgt spid="20494"/>
                                        </p:tgtEl>
                                      </p:cBhvr>
                                    </p:animEffect>
                                  </p:childTnLst>
                                </p:cTn>
                              </p:par>
                            </p:childTnLst>
                          </p:cTn>
                        </p:par>
                        <p:par>
                          <p:cTn id="14" fill="hold" nodeType="afterGroup">
                            <p:stCondLst>
                              <p:cond delay="500"/>
                            </p:stCondLst>
                            <p:childTnLst>
                              <p:par>
                                <p:cTn id="15" presetID="10" presetClass="entr" presetSubtype="0" fill="hold" nodeType="afterEffect">
                                  <p:stCondLst>
                                    <p:cond delay="0"/>
                                  </p:stCondLst>
                                  <p:childTnLst>
                                    <p:set>
                                      <p:cBhvr>
                                        <p:cTn id="16" dur="1" fill="hold">
                                          <p:stCondLst>
                                            <p:cond delay="0"/>
                                          </p:stCondLst>
                                        </p:cTn>
                                        <p:tgtEl>
                                          <p:spTgt spid="20524"/>
                                        </p:tgtEl>
                                        <p:attrNameLst>
                                          <p:attrName>style.visibility</p:attrName>
                                        </p:attrNameLst>
                                      </p:cBhvr>
                                      <p:to>
                                        <p:strVal val="visible"/>
                                      </p:to>
                                    </p:set>
                                    <p:animEffect>
                                      <p:cBhvr>
                                        <p:cTn id="17" dur="500"/>
                                        <p:tgtEl>
                                          <p:spTgt spid="20524"/>
                                        </p:tgtEl>
                                      </p:cBhvr>
                                    </p:animEffect>
                                  </p:childTnLst>
                                </p:cTn>
                              </p:par>
                            </p:childTnLst>
                          </p:cTn>
                        </p:par>
                        <p:par>
                          <p:cTn id="18" fill="hold" nodeType="afterGroup">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20486"/>
                                        </p:tgtEl>
                                        <p:attrNameLst>
                                          <p:attrName>style.visibility</p:attrName>
                                        </p:attrNameLst>
                                      </p:cBhvr>
                                      <p:to>
                                        <p:strVal val="visible"/>
                                      </p:to>
                                    </p:set>
                                    <p:animEffect>
                                      <p:cBhvr>
                                        <p:cTn id="21" dur="500"/>
                                        <p:tgtEl>
                                          <p:spTgt spid="20486"/>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20488"/>
                                        </p:tgtEl>
                                        <p:attrNameLst>
                                          <p:attrName>style.visibility</p:attrName>
                                        </p:attrNameLst>
                                      </p:cBhvr>
                                      <p:to>
                                        <p:strVal val="visible"/>
                                      </p:to>
                                    </p:set>
                                    <p:animEffect>
                                      <p:cBhvr>
                                        <p:cTn id="24" dur="500"/>
                                        <p:tgtEl>
                                          <p:spTgt spid="20488"/>
                                        </p:tgtEl>
                                      </p:cBhvr>
                                    </p:animEffect>
                                  </p:childTnLst>
                                </p:cTn>
                              </p:par>
                            </p:childTnLst>
                          </p:cTn>
                        </p:par>
                        <p:par>
                          <p:cTn id="25" fill="hold" nodeType="afterGroup">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0491"/>
                                        </p:tgtEl>
                                        <p:attrNameLst>
                                          <p:attrName>style.visibility</p:attrName>
                                        </p:attrNameLst>
                                      </p:cBhvr>
                                      <p:to>
                                        <p:strVal val="visible"/>
                                      </p:to>
                                    </p:set>
                                    <p:animEffect>
                                      <p:cBhvr>
                                        <p:cTn id="28" dur="500"/>
                                        <p:tgtEl>
                                          <p:spTgt spid="20491"/>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0483"/>
                                        </p:tgtEl>
                                        <p:attrNameLst>
                                          <p:attrName>style.visibility</p:attrName>
                                        </p:attrNameLst>
                                      </p:cBhvr>
                                      <p:to>
                                        <p:strVal val="visible"/>
                                      </p:to>
                                    </p:set>
                                    <p:animEffect>
                                      <p:cBhvr>
                                        <p:cTn id="33" dur="500"/>
                                        <p:tgtEl>
                                          <p:spTgt spid="2048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0490"/>
                                        </p:tgtEl>
                                        <p:attrNameLst>
                                          <p:attrName>style.visibility</p:attrName>
                                        </p:attrNameLst>
                                      </p:cBhvr>
                                      <p:to>
                                        <p:strVal val="visible"/>
                                      </p:to>
                                    </p:set>
                                    <p:animEffect>
                                      <p:cBhvr>
                                        <p:cTn id="36" dur="500"/>
                                        <p:tgtEl>
                                          <p:spTgt spid="20490"/>
                                        </p:tgtEl>
                                      </p:cBhvr>
                                    </p:animEffect>
                                  </p:childTnLst>
                                </p:cTn>
                              </p:par>
                              <p:par>
                                <p:cTn id="37" presetID="10" presetClass="entr" presetSubtype="0" fill="hold" nodeType="withEffect">
                                  <p:stCondLst>
                                    <p:cond delay="0"/>
                                  </p:stCondLst>
                                  <p:childTnLst>
                                    <p:set>
                                      <p:cBhvr>
                                        <p:cTn id="38" dur="1" fill="hold">
                                          <p:stCondLst>
                                            <p:cond delay="0"/>
                                          </p:stCondLst>
                                        </p:cTn>
                                        <p:tgtEl>
                                          <p:spTgt spid="20510"/>
                                        </p:tgtEl>
                                        <p:attrNameLst>
                                          <p:attrName>style.visibility</p:attrName>
                                        </p:attrNameLst>
                                      </p:cBhvr>
                                      <p:to>
                                        <p:strVal val="visible"/>
                                      </p:to>
                                    </p:set>
                                    <p:animEffect>
                                      <p:cBhvr>
                                        <p:cTn id="39" dur="500"/>
                                        <p:tgtEl>
                                          <p:spTgt spid="20510"/>
                                        </p:tgtEl>
                                      </p:cBhvr>
                                    </p:animEffect>
                                  </p:childTnLst>
                                </p:cTn>
                              </p:par>
                            </p:childTnLst>
                          </p:cTn>
                        </p:par>
                        <p:par>
                          <p:cTn id="40" fill="hold" nodeType="afterGroup">
                            <p:stCondLst>
                              <p:cond delay="500"/>
                            </p:stCondLst>
                            <p:childTnLst>
                              <p:par>
                                <p:cTn id="41" presetID="22" presetClass="entr" presetSubtype="4" fill="hold" grpId="0" nodeType="afterEffect">
                                  <p:stCondLst>
                                    <p:cond delay="0"/>
                                  </p:stCondLst>
                                  <p:childTnLst>
                                    <p:set>
                                      <p:cBhvr>
                                        <p:cTn id="42" dur="1" fill="hold">
                                          <p:stCondLst>
                                            <p:cond delay="0"/>
                                          </p:stCondLst>
                                        </p:cTn>
                                        <p:tgtEl>
                                          <p:spTgt spid="20485"/>
                                        </p:tgtEl>
                                        <p:attrNameLst>
                                          <p:attrName>style.visibility</p:attrName>
                                        </p:attrNameLst>
                                      </p:cBhvr>
                                      <p:to>
                                        <p:strVal val="visible"/>
                                      </p:to>
                                    </p:set>
                                    <p:animEffect>
                                      <p:cBhvr>
                                        <p:cTn id="43" dur="500"/>
                                        <p:tgtEl>
                                          <p:spTgt spid="20485"/>
                                        </p:tgtEl>
                                      </p:cBhvr>
                                    </p:animEffect>
                                  </p:childTnLst>
                                </p:cTn>
                              </p:par>
                            </p:childTnLst>
                          </p:cTn>
                        </p:par>
                        <p:par>
                          <p:cTn id="44" fill="hold" nodeType="afterGroup">
                            <p:stCondLst>
                              <p:cond delay="1000"/>
                            </p:stCondLst>
                            <p:childTnLst>
                              <p:par>
                                <p:cTn id="45" presetID="10" presetClass="entr" presetSubtype="0" fill="hold" nodeType="afterEffect">
                                  <p:stCondLst>
                                    <p:cond delay="0"/>
                                  </p:stCondLst>
                                  <p:childTnLst>
                                    <p:set>
                                      <p:cBhvr>
                                        <p:cTn id="46" dur="1" fill="hold">
                                          <p:stCondLst>
                                            <p:cond delay="0"/>
                                          </p:stCondLst>
                                        </p:cTn>
                                        <p:tgtEl>
                                          <p:spTgt spid="20507"/>
                                        </p:tgtEl>
                                        <p:attrNameLst>
                                          <p:attrName>style.visibility</p:attrName>
                                        </p:attrNameLst>
                                      </p:cBhvr>
                                      <p:to>
                                        <p:strVal val="visible"/>
                                      </p:to>
                                    </p:set>
                                    <p:animEffect>
                                      <p:cBhvr>
                                        <p:cTn id="47" dur="500"/>
                                        <p:tgtEl>
                                          <p:spTgt spid="20507"/>
                                        </p:tgtEl>
                                      </p:cBhvr>
                                    </p:animEffect>
                                  </p:childTnLst>
                                </p:cTn>
                              </p:par>
                            </p:childTnLst>
                          </p:cTn>
                        </p:par>
                        <p:par>
                          <p:cTn id="48" fill="hold" nodeType="afterGroup">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20487"/>
                                        </p:tgtEl>
                                        <p:attrNameLst>
                                          <p:attrName>style.visibility</p:attrName>
                                        </p:attrNameLst>
                                      </p:cBhvr>
                                      <p:to>
                                        <p:strVal val="visible"/>
                                      </p:to>
                                    </p:set>
                                    <p:animEffect>
                                      <p:cBhvr>
                                        <p:cTn id="51" dur="500"/>
                                        <p:tgtEl>
                                          <p:spTgt spid="2048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20484"/>
                                        </p:tgtEl>
                                        <p:attrNameLst>
                                          <p:attrName>style.visibility</p:attrName>
                                        </p:attrNameLst>
                                      </p:cBhvr>
                                      <p:to>
                                        <p:strVal val="visible"/>
                                      </p:to>
                                    </p:set>
                                    <p:animEffect>
                                      <p:cBhvr>
                                        <p:cTn id="56" dur="500"/>
                                        <p:tgtEl>
                                          <p:spTgt spid="20484"/>
                                        </p:tgtEl>
                                      </p:cBhvr>
                                    </p:animEffect>
                                  </p:childTnLst>
                                </p:cTn>
                              </p:par>
                              <p:par>
                                <p:cTn id="57" presetID="10" presetClass="entr" presetSubtype="0" fill="hold" nodeType="withEffect">
                                  <p:stCondLst>
                                    <p:cond delay="0"/>
                                  </p:stCondLst>
                                  <p:childTnLst>
                                    <p:set>
                                      <p:cBhvr>
                                        <p:cTn id="58" dur="1" fill="hold">
                                          <p:stCondLst>
                                            <p:cond delay="0"/>
                                          </p:stCondLst>
                                        </p:cTn>
                                        <p:tgtEl>
                                          <p:spTgt spid="20547"/>
                                        </p:tgtEl>
                                        <p:attrNameLst>
                                          <p:attrName>style.visibility</p:attrName>
                                        </p:attrNameLst>
                                      </p:cBhvr>
                                      <p:to>
                                        <p:strVal val="visible"/>
                                      </p:to>
                                    </p:set>
                                    <p:animEffect>
                                      <p:cBhvr>
                                        <p:cTn id="59" dur="500"/>
                                        <p:tgtEl>
                                          <p:spTgt spid="2054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0492"/>
                                        </p:tgtEl>
                                        <p:attrNameLst>
                                          <p:attrName>style.visibility</p:attrName>
                                        </p:attrNameLst>
                                      </p:cBhvr>
                                      <p:to>
                                        <p:strVal val="visible"/>
                                      </p:to>
                                    </p:set>
                                    <p:animEffect>
                                      <p:cBhvr>
                                        <p:cTn id="62" dur="500"/>
                                        <p:tgtEl>
                                          <p:spTgt spid="20492"/>
                                        </p:tgtEl>
                                      </p:cBhvr>
                                    </p:animEffect>
                                  </p:childTnLst>
                                </p:cTn>
                              </p:par>
                              <p:par>
                                <p:cTn id="63" presetID="10" presetClass="entr" presetSubtype="0" fill="hold" nodeType="withEffect">
                                  <p:stCondLst>
                                    <p:cond delay="0"/>
                                  </p:stCondLst>
                                  <p:childTnLst>
                                    <p:set>
                                      <p:cBhvr>
                                        <p:cTn id="64" dur="1" fill="hold">
                                          <p:stCondLst>
                                            <p:cond delay="0"/>
                                          </p:stCondLst>
                                        </p:cTn>
                                        <p:tgtEl>
                                          <p:spTgt spid="20516"/>
                                        </p:tgtEl>
                                        <p:attrNameLst>
                                          <p:attrName>style.visibility</p:attrName>
                                        </p:attrNameLst>
                                      </p:cBhvr>
                                      <p:to>
                                        <p:strVal val="visible"/>
                                      </p:to>
                                    </p:set>
                                    <p:animEffect>
                                      <p:cBhvr>
                                        <p:cTn id="65" dur="500"/>
                                        <p:tgtEl>
                                          <p:spTgt spid="20516"/>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20489"/>
                                        </p:tgtEl>
                                        <p:attrNameLst>
                                          <p:attrName>style.visibility</p:attrName>
                                        </p:attrNameLst>
                                      </p:cBhvr>
                                      <p:to>
                                        <p:strVal val="visible"/>
                                      </p:to>
                                    </p:set>
                                    <p:animEffect>
                                      <p:cBhvr>
                                        <p:cTn id="70" dur="500"/>
                                        <p:tgtEl>
                                          <p:spTgt spid="2048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0493"/>
                                        </p:tgtEl>
                                        <p:attrNameLst>
                                          <p:attrName>style.visibility</p:attrName>
                                        </p:attrNameLst>
                                      </p:cBhvr>
                                      <p:to>
                                        <p:strVal val="visible"/>
                                      </p:to>
                                    </p:set>
                                    <p:animEffect>
                                      <p:cBhvr>
                                        <p:cTn id="73" dur="500"/>
                                        <p:tgtEl>
                                          <p:spTgt spid="20493"/>
                                        </p:tgtEl>
                                      </p:cBhvr>
                                    </p:animEffect>
                                  </p:childTnLst>
                                </p:cTn>
                              </p:par>
                              <p:par>
                                <p:cTn id="74" presetID="10" presetClass="entr" presetSubtype="0" fill="hold" nodeType="withEffect">
                                  <p:stCondLst>
                                    <p:cond delay="0"/>
                                  </p:stCondLst>
                                  <p:childTnLst>
                                    <p:set>
                                      <p:cBhvr>
                                        <p:cTn id="75" dur="1" fill="hold">
                                          <p:stCondLst>
                                            <p:cond delay="0"/>
                                          </p:stCondLst>
                                        </p:cTn>
                                        <p:tgtEl>
                                          <p:spTgt spid="20550"/>
                                        </p:tgtEl>
                                        <p:attrNameLst>
                                          <p:attrName>style.visibility</p:attrName>
                                        </p:attrNameLst>
                                      </p:cBhvr>
                                      <p:to>
                                        <p:strVal val="visible"/>
                                      </p:to>
                                    </p:set>
                                    <p:animEffect>
                                      <p:cBhvr>
                                        <p:cTn id="76" dur="500"/>
                                        <p:tgtEl>
                                          <p:spTgt spid="205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4" grpId="0" animBg="1"/>
      <p:bldP spid="20485" grpId="0" animBg="1"/>
      <p:bldP spid="20486" grpId="0" animBg="1"/>
      <p:bldP spid="20487" grpId="0" animBg="1"/>
      <p:bldP spid="20488" grpId="0" animBg="1"/>
      <p:bldP spid="20489" grpId="0" animBg="1"/>
      <p:bldP spid="20490" grpId="0" bldLvl="0" autoUpdateAnimBg="0"/>
      <p:bldP spid="20491" grpId="0" bldLvl="0" autoUpdateAnimBg="0"/>
      <p:bldP spid="20492" grpId="0" bldLvl="0" autoUpdateAnimBg="0"/>
      <p:bldP spid="20493" grpId="0" bldLvl="0" autoUpdateAnimBg="0"/>
      <p:bldP spid="20494" grpId="0" bldLvl="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bg bwMode="auto">
      <p:bgPr>
        <a:solidFill>
          <a:schemeClr val="accent1"/>
        </a:solidFill>
        <a:effectLst/>
      </p:bgPr>
    </p:bg>
    <p:spTree>
      <p:nvGrpSpPr>
        <p:cNvPr id="1" name=""/>
        <p:cNvGrpSpPr/>
        <p:nvPr/>
      </p:nvGrpSpPr>
      <p:grpSpPr>
        <a:xfrm>
          <a:off x="0" y="0"/>
          <a:ext cx="0" cy="0"/>
          <a:chOff x="0" y="0"/>
          <a:chExt cx="0" cy="0"/>
        </a:xfrm>
      </p:grpSpPr>
      <p:sp>
        <p:nvSpPr>
          <p:cNvPr id="21506" name="Title 3"/>
          <p:cNvSpPr>
            <a:spLocks noGrp="1" noChangeArrowheads="1"/>
          </p:cNvSpPr>
          <p:nvPr>
            <p:ph type="title" idx="4294967295"/>
          </p:nvPr>
        </p:nvSpPr>
        <p:spPr>
          <a:xfrm>
            <a:off x="274638" y="1209675"/>
            <a:ext cx="10056812" cy="2751138"/>
          </a:xfrm>
          <a:ln/>
        </p:spPr>
        <p:txBody>
          <a:bodyPr/>
          <a:lstStyle/>
          <a:p>
            <a:r>
              <a:rPr lang="zh-CN" altLang="zh-CN" sz="7200"/>
              <a:t>Demo</a:t>
            </a:r>
          </a:p>
        </p:txBody>
      </p:sp>
      <p:sp>
        <p:nvSpPr>
          <p:cNvPr id="21507" name="Text Placeholder 4"/>
          <p:cNvSpPr>
            <a:spLocks noGrp="1" noChangeArrowheads="1"/>
          </p:cNvSpPr>
          <p:nvPr>
            <p:ph sz="quarter" idx="4294967295"/>
          </p:nvPr>
        </p:nvSpPr>
        <p:spPr bwMode="auto">
          <a:xfrm>
            <a:off x="274638" y="3954463"/>
            <a:ext cx="10058400" cy="839787"/>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marL="0" indent="0">
              <a:lnSpc>
                <a:spcPct val="100000"/>
              </a:lnSpc>
              <a:spcBef>
                <a:spcPct val="0"/>
              </a:spcBef>
              <a:buFont typeface="Arial" pitchFamily="34" charset="0"/>
              <a:buNone/>
            </a:pPr>
            <a:r>
              <a:rPr lang="zh-CN" altLang="zh-CN" sz="3600"/>
              <a:t>ADFS</a:t>
            </a:r>
          </a:p>
        </p:txBody>
      </p:sp>
      <p:sp>
        <p:nvSpPr>
          <p:cNvPr id="21508" name="TextBox 5"/>
          <p:cNvSpPr>
            <a:spLocks noChangeArrowheads="1"/>
          </p:cNvSpPr>
          <p:nvPr/>
        </p:nvSpPr>
        <p:spPr bwMode="auto">
          <a:xfrm>
            <a:off x="298450" y="449897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spd="med">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98" name="Group 11"/>
          <p:cNvGrpSpPr>
            <a:grpSpLocks/>
          </p:cNvGrpSpPr>
          <p:nvPr/>
        </p:nvGrpSpPr>
        <p:grpSpPr bwMode="auto">
          <a:xfrm>
            <a:off x="6443663" y="1516063"/>
            <a:ext cx="2605087" cy="4287837"/>
            <a:chOff x="0" y="0"/>
            <a:chExt cx="2605050" cy="4288970"/>
          </a:xfrm>
        </p:grpSpPr>
        <p:sp>
          <p:nvSpPr>
            <p:cNvPr id="4099" name="Text Placeholder 12"/>
            <p:cNvSpPr>
              <a:spLocks noChangeArrowheads="1"/>
            </p:cNvSpPr>
            <p:nvPr/>
          </p:nvSpPr>
          <p:spPr bwMode="auto">
            <a:xfrm>
              <a:off x="0" y="3611234"/>
              <a:ext cx="2605050" cy="677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spcAft>
                  <a:spcPts val="1225"/>
                </a:spcAft>
                <a:buSzPct val="90000"/>
              </a:pPr>
              <a:r>
                <a:rPr lang="en-US" sz="1500">
                  <a:solidFill>
                    <a:srgbClr val="FFFFFF"/>
                  </a:solidFill>
                  <a:latin typeface="方正兰亭细黑_GBK" charset="-122"/>
                  <a:ea typeface="方正兰亭细黑_GBK" charset="-122"/>
                  <a:sym typeface="方正兰亭细黑_GBK" charset="-122"/>
                </a:rPr>
                <a:t>Deploying and managing applications </a:t>
              </a:r>
              <a:r>
                <a:rPr lang="en-US" sz="1500" b="1">
                  <a:solidFill>
                    <a:srgbClr val="FFFFFF"/>
                  </a:solidFill>
                  <a:latin typeface="方正兰亭细黑_GBK" charset="-122"/>
                  <a:ea typeface="方正兰亭细黑_GBK" charset="-122"/>
                  <a:sym typeface="方正兰亭细黑_GBK" charset="-122"/>
                </a:rPr>
                <a:t>across platforms </a:t>
              </a:r>
              <a:r>
                <a:rPr lang="en-US" sz="1500">
                  <a:solidFill>
                    <a:srgbClr val="FFFFFF"/>
                  </a:solidFill>
                  <a:latin typeface="方正兰亭细黑_GBK" charset="-122"/>
                  <a:ea typeface="方正兰亭细黑_GBK" charset="-122"/>
                  <a:sym typeface="方正兰亭细黑_GBK" charset="-122"/>
                </a:rPr>
                <a:t>is difficult.</a:t>
              </a:r>
              <a:endParaRPr lang="zh-CN" altLang="en-US">
                <a:latin typeface="方正兰亭细黑_GBK" charset="-122"/>
                <a:ea typeface="方正兰亭细黑_GBK" charset="-122"/>
                <a:sym typeface="方正兰亭细黑_GBK" charset="-122"/>
              </a:endParaRPr>
            </a:p>
          </p:txBody>
        </p:sp>
        <p:sp>
          <p:nvSpPr>
            <p:cNvPr id="4100" name="Text Placeholder 12"/>
            <p:cNvSpPr>
              <a:spLocks noChangeArrowheads="1"/>
            </p:cNvSpPr>
            <p:nvPr/>
          </p:nvSpPr>
          <p:spPr bwMode="auto">
            <a:xfrm>
              <a:off x="495991" y="3010564"/>
              <a:ext cx="1236539" cy="339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90000"/>
                </a:lnSpc>
                <a:spcAft>
                  <a:spcPts val="900"/>
                </a:spcAft>
                <a:buSzPct val="90000"/>
              </a:pPr>
              <a:r>
                <a:rPr lang="en-US" sz="2400" b="1">
                  <a:solidFill>
                    <a:srgbClr val="FFFFFF"/>
                  </a:solidFill>
                  <a:latin typeface="方正兰亭细黑_GBK" charset="-122"/>
                  <a:ea typeface="方正兰亭细黑_GBK" charset="-122"/>
                  <a:sym typeface="方正兰亭细黑_GBK" charset="-122"/>
                </a:rPr>
                <a:t>Apps</a:t>
              </a:r>
            </a:p>
          </p:txBody>
        </p:sp>
        <p:grpSp>
          <p:nvGrpSpPr>
            <p:cNvPr id="4101" name="Group 90"/>
            <p:cNvGrpSpPr>
              <a:grpSpLocks/>
            </p:cNvGrpSpPr>
            <p:nvPr/>
          </p:nvGrpSpPr>
          <p:grpSpPr bwMode="auto">
            <a:xfrm>
              <a:off x="265492" y="0"/>
              <a:ext cx="1674215" cy="2510160"/>
              <a:chOff x="0" y="0"/>
              <a:chExt cx="1491445" cy="2236132"/>
            </a:xfrm>
          </p:grpSpPr>
          <p:grpSp>
            <p:nvGrpSpPr>
              <p:cNvPr id="4102" name="Group 104"/>
              <p:cNvGrpSpPr>
                <a:grpSpLocks/>
              </p:cNvGrpSpPr>
              <p:nvPr/>
            </p:nvGrpSpPr>
            <p:grpSpPr bwMode="auto">
              <a:xfrm>
                <a:off x="0" y="0"/>
                <a:ext cx="1491445" cy="2236132"/>
                <a:chOff x="0" y="0"/>
                <a:chExt cx="1632914" cy="2448236"/>
              </a:xfrm>
            </p:grpSpPr>
            <p:sp>
              <p:nvSpPr>
                <p:cNvPr id="4103" name="Freeform 341"/>
                <p:cNvSpPr>
                  <a:spLocks noChangeAspect="1"/>
                </p:cNvSpPr>
                <p:nvPr/>
              </p:nvSpPr>
              <p:spPr bwMode="auto">
                <a:xfrm>
                  <a:off x="24384" y="1775756"/>
                  <a:ext cx="621245" cy="672480"/>
                </a:xfrm>
                <a:custGeom>
                  <a:avLst/>
                  <a:gdLst>
                    <a:gd name="T0" fmla="*/ 82 w 82"/>
                    <a:gd name="T1" fmla="*/ 42 h 89"/>
                    <a:gd name="T2" fmla="*/ 82 w 82"/>
                    <a:gd name="T3" fmla="*/ 26 h 89"/>
                    <a:gd name="T4" fmla="*/ 82 w 82"/>
                    <a:gd name="T5" fmla="*/ 14 h 89"/>
                    <a:gd name="T6" fmla="*/ 82 w 82"/>
                    <a:gd name="T7" fmla="*/ 12 h 89"/>
                    <a:gd name="T8" fmla="*/ 28 w 82"/>
                    <a:gd name="T9" fmla="*/ 0 h 89"/>
                    <a:gd name="T10" fmla="*/ 27 w 82"/>
                    <a:gd name="T11" fmla="*/ 43 h 89"/>
                    <a:gd name="T12" fmla="*/ 14 w 82"/>
                    <a:gd name="T13" fmla="*/ 73 h 89"/>
                    <a:gd name="T14" fmla="*/ 38 w 82"/>
                    <a:gd name="T15" fmla="*/ 58 h 89"/>
                    <a:gd name="T16" fmla="*/ 38 w 82"/>
                    <a:gd name="T17" fmla="*/ 33 h 89"/>
                    <a:gd name="T18" fmla="*/ 38 w 82"/>
                    <a:gd name="T19" fmla="*/ 13 h 89"/>
                    <a:gd name="T20" fmla="*/ 71 w 82"/>
                    <a:gd name="T21" fmla="*/ 20 h 89"/>
                    <a:gd name="T22" fmla="*/ 71 w 82"/>
                    <a:gd name="T23" fmla="*/ 55 h 89"/>
                    <a:gd name="T24" fmla="*/ 58 w 82"/>
                    <a:gd name="T25" fmla="*/ 84 h 89"/>
                    <a:gd name="T26" fmla="*/ 82 w 82"/>
                    <a:gd name="T27" fmla="*/ 69 h 89"/>
                    <a:gd name="T28" fmla="*/ 82 w 82"/>
                    <a:gd name="T29" fmla="*/ 45 h 89"/>
                    <a:gd name="T30" fmla="*/ 82 w 82"/>
                    <a:gd name="T31" fmla="*/ 42 h 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2"/>
                    <a:gd name="T49" fmla="*/ 0 h 89"/>
                    <a:gd name="T50" fmla="*/ 82 w 82"/>
                    <a:gd name="T51" fmla="*/ 89 h 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2" h="89">
                      <a:moveTo>
                        <a:pt x="82" y="42"/>
                      </a:moveTo>
                      <a:cubicBezTo>
                        <a:pt x="82" y="26"/>
                        <a:pt x="82" y="26"/>
                        <a:pt x="82" y="26"/>
                      </a:cubicBezTo>
                      <a:cubicBezTo>
                        <a:pt x="82" y="14"/>
                        <a:pt x="82" y="14"/>
                        <a:pt x="82" y="14"/>
                      </a:cubicBezTo>
                      <a:cubicBezTo>
                        <a:pt x="82" y="12"/>
                        <a:pt x="82" y="12"/>
                        <a:pt x="82" y="12"/>
                      </a:cubicBezTo>
                      <a:cubicBezTo>
                        <a:pt x="28" y="0"/>
                        <a:pt x="28" y="0"/>
                        <a:pt x="28" y="0"/>
                      </a:cubicBezTo>
                      <a:cubicBezTo>
                        <a:pt x="27" y="43"/>
                        <a:pt x="27" y="43"/>
                        <a:pt x="27" y="43"/>
                      </a:cubicBezTo>
                      <a:cubicBezTo>
                        <a:pt x="4" y="43"/>
                        <a:pt x="0" y="66"/>
                        <a:pt x="14" y="73"/>
                      </a:cubicBezTo>
                      <a:cubicBezTo>
                        <a:pt x="24" y="77"/>
                        <a:pt x="38" y="71"/>
                        <a:pt x="38" y="58"/>
                      </a:cubicBezTo>
                      <a:cubicBezTo>
                        <a:pt x="38" y="33"/>
                        <a:pt x="38" y="33"/>
                        <a:pt x="38" y="33"/>
                      </a:cubicBezTo>
                      <a:cubicBezTo>
                        <a:pt x="38" y="13"/>
                        <a:pt x="38" y="13"/>
                        <a:pt x="38" y="13"/>
                      </a:cubicBezTo>
                      <a:cubicBezTo>
                        <a:pt x="71" y="20"/>
                        <a:pt x="71" y="20"/>
                        <a:pt x="71" y="20"/>
                      </a:cubicBezTo>
                      <a:cubicBezTo>
                        <a:pt x="71" y="55"/>
                        <a:pt x="71" y="55"/>
                        <a:pt x="71" y="55"/>
                      </a:cubicBezTo>
                      <a:cubicBezTo>
                        <a:pt x="48" y="55"/>
                        <a:pt x="43" y="77"/>
                        <a:pt x="58" y="84"/>
                      </a:cubicBezTo>
                      <a:cubicBezTo>
                        <a:pt x="67" y="89"/>
                        <a:pt x="82" y="83"/>
                        <a:pt x="82" y="69"/>
                      </a:cubicBezTo>
                      <a:cubicBezTo>
                        <a:pt x="82" y="45"/>
                        <a:pt x="82" y="45"/>
                        <a:pt x="82" y="45"/>
                      </a:cubicBezTo>
                      <a:cubicBezTo>
                        <a:pt x="82" y="42"/>
                        <a:pt x="82" y="42"/>
                        <a:pt x="82" y="4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04" name="Freeform 18"/>
                <p:cNvSpPr>
                  <a:spLocks noChangeAspect="1" noEditPoints="1"/>
                </p:cNvSpPr>
                <p:nvPr/>
              </p:nvSpPr>
              <p:spPr bwMode="auto">
                <a:xfrm>
                  <a:off x="0" y="141063"/>
                  <a:ext cx="799613" cy="450883"/>
                </a:xfrm>
                <a:custGeom>
                  <a:avLst/>
                  <a:gdLst>
                    <a:gd name="T0" fmla="*/ 364 w 780"/>
                    <a:gd name="T1" fmla="*/ 241 h 440"/>
                    <a:gd name="T2" fmla="*/ 5 w 780"/>
                    <a:gd name="T3" fmla="*/ 27 h 440"/>
                    <a:gd name="T4" fmla="*/ 48 w 780"/>
                    <a:gd name="T5" fmla="*/ 0 h 440"/>
                    <a:gd name="T6" fmla="*/ 732 w 780"/>
                    <a:gd name="T7" fmla="*/ 0 h 440"/>
                    <a:gd name="T8" fmla="*/ 775 w 780"/>
                    <a:gd name="T9" fmla="*/ 27 h 440"/>
                    <a:gd name="T10" fmla="*/ 416 w 780"/>
                    <a:gd name="T11" fmla="*/ 240 h 440"/>
                    <a:gd name="T12" fmla="*/ 416 w 780"/>
                    <a:gd name="T13" fmla="*/ 241 h 440"/>
                    <a:gd name="T14" fmla="*/ 390 w 780"/>
                    <a:gd name="T15" fmla="*/ 247 h 440"/>
                    <a:gd name="T16" fmla="*/ 364 w 780"/>
                    <a:gd name="T17" fmla="*/ 241 h 440"/>
                    <a:gd name="T18" fmla="*/ 780 w 780"/>
                    <a:gd name="T19" fmla="*/ 324 h 440"/>
                    <a:gd name="T20" fmla="*/ 780 w 780"/>
                    <a:gd name="T21" fmla="*/ 66 h 440"/>
                    <a:gd name="T22" fmla="*/ 563 w 780"/>
                    <a:gd name="T23" fmla="*/ 195 h 440"/>
                    <a:gd name="T24" fmla="*/ 780 w 780"/>
                    <a:gd name="T25" fmla="*/ 324 h 440"/>
                    <a:gd name="T26" fmla="*/ 0 w 780"/>
                    <a:gd name="T27" fmla="*/ 392 h 440"/>
                    <a:gd name="T28" fmla="*/ 48 w 780"/>
                    <a:gd name="T29" fmla="*/ 440 h 440"/>
                    <a:gd name="T30" fmla="*/ 732 w 780"/>
                    <a:gd name="T31" fmla="*/ 440 h 440"/>
                    <a:gd name="T32" fmla="*/ 780 w 780"/>
                    <a:gd name="T33" fmla="*/ 392 h 440"/>
                    <a:gd name="T34" fmla="*/ 780 w 780"/>
                    <a:gd name="T35" fmla="*/ 366 h 440"/>
                    <a:gd name="T36" fmla="*/ 528 w 780"/>
                    <a:gd name="T37" fmla="*/ 216 h 440"/>
                    <a:gd name="T38" fmla="*/ 435 w 780"/>
                    <a:gd name="T39" fmla="*/ 271 h 440"/>
                    <a:gd name="T40" fmla="*/ 390 w 780"/>
                    <a:gd name="T41" fmla="*/ 283 h 440"/>
                    <a:gd name="T42" fmla="*/ 390 w 780"/>
                    <a:gd name="T43" fmla="*/ 283 h 440"/>
                    <a:gd name="T44" fmla="*/ 344 w 780"/>
                    <a:gd name="T45" fmla="*/ 271 h 440"/>
                    <a:gd name="T46" fmla="*/ 252 w 780"/>
                    <a:gd name="T47" fmla="*/ 216 h 440"/>
                    <a:gd name="T48" fmla="*/ 0 w 780"/>
                    <a:gd name="T49" fmla="*/ 366 h 440"/>
                    <a:gd name="T50" fmla="*/ 0 w 780"/>
                    <a:gd name="T51" fmla="*/ 392 h 440"/>
                    <a:gd name="T52" fmla="*/ 217 w 780"/>
                    <a:gd name="T53" fmla="*/ 195 h 440"/>
                    <a:gd name="T54" fmla="*/ 0 w 780"/>
                    <a:gd name="T55" fmla="*/ 66 h 440"/>
                    <a:gd name="T56" fmla="*/ 0 w 780"/>
                    <a:gd name="T57" fmla="*/ 324 h 440"/>
                    <a:gd name="T58" fmla="*/ 217 w 780"/>
                    <a:gd name="T59" fmla="*/ 195 h 4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80"/>
                    <a:gd name="T91" fmla="*/ 0 h 440"/>
                    <a:gd name="T92" fmla="*/ 780 w 780"/>
                    <a:gd name="T93" fmla="*/ 440 h 4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80" h="440">
                      <a:moveTo>
                        <a:pt x="364" y="241"/>
                      </a:moveTo>
                      <a:cubicBezTo>
                        <a:pt x="5" y="27"/>
                        <a:pt x="5" y="27"/>
                        <a:pt x="5" y="27"/>
                      </a:cubicBezTo>
                      <a:cubicBezTo>
                        <a:pt x="13" y="11"/>
                        <a:pt x="29" y="0"/>
                        <a:pt x="48" y="0"/>
                      </a:cubicBezTo>
                      <a:cubicBezTo>
                        <a:pt x="732" y="0"/>
                        <a:pt x="732" y="0"/>
                        <a:pt x="732" y="0"/>
                      </a:cubicBezTo>
                      <a:cubicBezTo>
                        <a:pt x="751" y="0"/>
                        <a:pt x="767" y="11"/>
                        <a:pt x="775" y="27"/>
                      </a:cubicBezTo>
                      <a:cubicBezTo>
                        <a:pt x="416" y="240"/>
                        <a:pt x="416" y="240"/>
                        <a:pt x="416" y="240"/>
                      </a:cubicBezTo>
                      <a:cubicBezTo>
                        <a:pt x="416" y="241"/>
                        <a:pt x="416" y="241"/>
                        <a:pt x="416" y="241"/>
                      </a:cubicBezTo>
                      <a:cubicBezTo>
                        <a:pt x="409" y="245"/>
                        <a:pt x="400" y="247"/>
                        <a:pt x="390" y="247"/>
                      </a:cubicBezTo>
                      <a:cubicBezTo>
                        <a:pt x="380" y="247"/>
                        <a:pt x="370" y="245"/>
                        <a:pt x="364" y="241"/>
                      </a:cubicBezTo>
                      <a:close/>
                      <a:moveTo>
                        <a:pt x="780" y="324"/>
                      </a:moveTo>
                      <a:cubicBezTo>
                        <a:pt x="780" y="66"/>
                        <a:pt x="780" y="66"/>
                        <a:pt x="780" y="66"/>
                      </a:cubicBezTo>
                      <a:cubicBezTo>
                        <a:pt x="563" y="195"/>
                        <a:pt x="563" y="195"/>
                        <a:pt x="563" y="195"/>
                      </a:cubicBezTo>
                      <a:lnTo>
                        <a:pt x="780" y="324"/>
                      </a:lnTo>
                      <a:close/>
                      <a:moveTo>
                        <a:pt x="0" y="392"/>
                      </a:moveTo>
                      <a:cubicBezTo>
                        <a:pt x="0" y="419"/>
                        <a:pt x="21" y="440"/>
                        <a:pt x="48" y="440"/>
                      </a:cubicBezTo>
                      <a:cubicBezTo>
                        <a:pt x="732" y="440"/>
                        <a:pt x="732" y="440"/>
                        <a:pt x="732" y="440"/>
                      </a:cubicBezTo>
                      <a:cubicBezTo>
                        <a:pt x="758" y="440"/>
                        <a:pt x="780" y="419"/>
                        <a:pt x="780" y="392"/>
                      </a:cubicBezTo>
                      <a:cubicBezTo>
                        <a:pt x="780" y="366"/>
                        <a:pt x="780" y="366"/>
                        <a:pt x="780" y="366"/>
                      </a:cubicBezTo>
                      <a:cubicBezTo>
                        <a:pt x="528" y="216"/>
                        <a:pt x="528" y="216"/>
                        <a:pt x="528" y="216"/>
                      </a:cubicBezTo>
                      <a:cubicBezTo>
                        <a:pt x="435" y="271"/>
                        <a:pt x="435" y="271"/>
                        <a:pt x="435" y="271"/>
                      </a:cubicBezTo>
                      <a:cubicBezTo>
                        <a:pt x="423" y="279"/>
                        <a:pt x="407" y="283"/>
                        <a:pt x="390" y="283"/>
                      </a:cubicBezTo>
                      <a:cubicBezTo>
                        <a:pt x="390" y="283"/>
                        <a:pt x="390" y="283"/>
                        <a:pt x="390" y="283"/>
                      </a:cubicBezTo>
                      <a:cubicBezTo>
                        <a:pt x="373" y="283"/>
                        <a:pt x="357" y="279"/>
                        <a:pt x="344" y="271"/>
                      </a:cubicBezTo>
                      <a:cubicBezTo>
                        <a:pt x="252" y="216"/>
                        <a:pt x="252" y="216"/>
                        <a:pt x="252" y="216"/>
                      </a:cubicBezTo>
                      <a:cubicBezTo>
                        <a:pt x="0" y="366"/>
                        <a:pt x="0" y="366"/>
                        <a:pt x="0" y="366"/>
                      </a:cubicBezTo>
                      <a:lnTo>
                        <a:pt x="0" y="392"/>
                      </a:lnTo>
                      <a:close/>
                      <a:moveTo>
                        <a:pt x="217" y="195"/>
                      </a:moveTo>
                      <a:cubicBezTo>
                        <a:pt x="0" y="66"/>
                        <a:pt x="0" y="66"/>
                        <a:pt x="0" y="66"/>
                      </a:cubicBezTo>
                      <a:cubicBezTo>
                        <a:pt x="0" y="324"/>
                        <a:pt x="0" y="324"/>
                        <a:pt x="0" y="324"/>
                      </a:cubicBezTo>
                      <a:lnTo>
                        <a:pt x="217" y="195"/>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05" name="Freeform 5"/>
                <p:cNvSpPr>
                  <a:spLocks noChangeAspect="1"/>
                </p:cNvSpPr>
                <p:nvPr/>
              </p:nvSpPr>
              <p:spPr bwMode="auto">
                <a:xfrm flipH="1">
                  <a:off x="968693" y="956759"/>
                  <a:ext cx="597557" cy="602494"/>
                </a:xfrm>
                <a:custGeom>
                  <a:avLst/>
                  <a:gdLst>
                    <a:gd name="T0" fmla="*/ 164 w 202"/>
                    <a:gd name="T1" fmla="*/ 123 h 204"/>
                    <a:gd name="T2" fmla="*/ 202 w 202"/>
                    <a:gd name="T3" fmla="*/ 156 h 204"/>
                    <a:gd name="T4" fmla="*/ 154 w 202"/>
                    <a:gd name="T5" fmla="*/ 204 h 204"/>
                    <a:gd name="T6" fmla="*/ 0 w 202"/>
                    <a:gd name="T7" fmla="*/ 47 h 204"/>
                    <a:gd name="T8" fmla="*/ 45 w 202"/>
                    <a:gd name="T9" fmla="*/ 0 h 204"/>
                    <a:gd name="T10" fmla="*/ 78 w 202"/>
                    <a:gd name="T11" fmla="*/ 38 h 204"/>
                    <a:gd name="T12" fmla="*/ 69 w 202"/>
                    <a:gd name="T13" fmla="*/ 71 h 204"/>
                    <a:gd name="T14" fmla="*/ 78 w 202"/>
                    <a:gd name="T15" fmla="*/ 97 h 204"/>
                    <a:gd name="T16" fmla="*/ 95 w 202"/>
                    <a:gd name="T17" fmla="*/ 116 h 204"/>
                    <a:gd name="T18" fmla="*/ 126 w 202"/>
                    <a:gd name="T19" fmla="*/ 133 h 204"/>
                    <a:gd name="T20" fmla="*/ 164 w 202"/>
                    <a:gd name="T21" fmla="*/ 123 h 2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2"/>
                    <a:gd name="T34" fmla="*/ 0 h 204"/>
                    <a:gd name="T35" fmla="*/ 202 w 202"/>
                    <a:gd name="T36" fmla="*/ 204 h 2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2" h="204">
                      <a:moveTo>
                        <a:pt x="164" y="123"/>
                      </a:moveTo>
                      <a:cubicBezTo>
                        <a:pt x="202" y="156"/>
                        <a:pt x="202" y="156"/>
                        <a:pt x="202" y="156"/>
                      </a:cubicBezTo>
                      <a:cubicBezTo>
                        <a:pt x="195" y="180"/>
                        <a:pt x="181" y="192"/>
                        <a:pt x="154" y="204"/>
                      </a:cubicBezTo>
                      <a:cubicBezTo>
                        <a:pt x="95" y="178"/>
                        <a:pt x="23" y="109"/>
                        <a:pt x="0" y="47"/>
                      </a:cubicBezTo>
                      <a:cubicBezTo>
                        <a:pt x="9" y="19"/>
                        <a:pt x="21" y="7"/>
                        <a:pt x="45" y="0"/>
                      </a:cubicBezTo>
                      <a:cubicBezTo>
                        <a:pt x="78" y="38"/>
                        <a:pt x="78" y="38"/>
                        <a:pt x="78" y="38"/>
                      </a:cubicBezTo>
                      <a:cubicBezTo>
                        <a:pt x="69" y="71"/>
                        <a:pt x="69" y="71"/>
                        <a:pt x="69" y="71"/>
                      </a:cubicBezTo>
                      <a:cubicBezTo>
                        <a:pt x="69" y="81"/>
                        <a:pt x="73" y="90"/>
                        <a:pt x="78" y="97"/>
                      </a:cubicBezTo>
                      <a:cubicBezTo>
                        <a:pt x="81" y="100"/>
                        <a:pt x="85" y="107"/>
                        <a:pt x="95" y="116"/>
                      </a:cubicBezTo>
                      <a:cubicBezTo>
                        <a:pt x="107" y="128"/>
                        <a:pt x="116" y="133"/>
                        <a:pt x="126" y="133"/>
                      </a:cubicBezTo>
                      <a:cubicBezTo>
                        <a:pt x="131" y="133"/>
                        <a:pt x="142" y="130"/>
                        <a:pt x="164" y="123"/>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06" name="Freeform 5"/>
                <p:cNvSpPr>
                  <a:spLocks noChangeAspect="1" noEditPoints="1"/>
                </p:cNvSpPr>
                <p:nvPr/>
              </p:nvSpPr>
              <p:spPr bwMode="auto">
                <a:xfrm>
                  <a:off x="885262" y="0"/>
                  <a:ext cx="747652" cy="748982"/>
                </a:xfrm>
                <a:custGeom>
                  <a:avLst/>
                  <a:gdLst>
                    <a:gd name="T0" fmla="*/ 118 w 236"/>
                    <a:gd name="T1" fmla="*/ 0 h 236"/>
                    <a:gd name="T2" fmla="*/ 0 w 236"/>
                    <a:gd name="T3" fmla="*/ 118 h 236"/>
                    <a:gd name="T4" fmla="*/ 118 w 236"/>
                    <a:gd name="T5" fmla="*/ 236 h 236"/>
                    <a:gd name="T6" fmla="*/ 236 w 236"/>
                    <a:gd name="T7" fmla="*/ 118 h 236"/>
                    <a:gd name="T8" fmla="*/ 118 w 236"/>
                    <a:gd name="T9" fmla="*/ 0 h 236"/>
                    <a:gd name="T10" fmla="*/ 88 w 236"/>
                    <a:gd name="T11" fmla="*/ 169 h 236"/>
                    <a:gd name="T12" fmla="*/ 88 w 236"/>
                    <a:gd name="T13" fmla="*/ 76 h 236"/>
                    <a:gd name="T14" fmla="*/ 172 w 236"/>
                    <a:gd name="T15" fmla="*/ 122 h 236"/>
                    <a:gd name="T16" fmla="*/ 88 w 236"/>
                    <a:gd name="T17" fmla="*/ 169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6"/>
                    <a:gd name="T28" fmla="*/ 0 h 236"/>
                    <a:gd name="T29" fmla="*/ 236 w 236"/>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6" h="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moveTo>
                        <a:pt x="88" y="169"/>
                      </a:moveTo>
                      <a:cubicBezTo>
                        <a:pt x="85" y="165"/>
                        <a:pt x="84" y="80"/>
                        <a:pt x="88" y="76"/>
                      </a:cubicBezTo>
                      <a:cubicBezTo>
                        <a:pt x="93" y="71"/>
                        <a:pt x="172" y="111"/>
                        <a:pt x="172" y="122"/>
                      </a:cubicBezTo>
                      <a:cubicBezTo>
                        <a:pt x="172" y="134"/>
                        <a:pt x="92" y="173"/>
                        <a:pt x="88" y="16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07" name="Freeform 55"/>
                <p:cNvSpPr>
                  <a:spLocks noEditPoints="1" noChangeArrowheads="1"/>
                </p:cNvSpPr>
                <p:nvPr/>
              </p:nvSpPr>
              <p:spPr bwMode="auto">
                <a:xfrm>
                  <a:off x="891988" y="1753625"/>
                  <a:ext cx="696101" cy="667683"/>
                </a:xfrm>
                <a:custGeom>
                  <a:avLst/>
                  <a:gdLst>
                    <a:gd name="T0" fmla="*/ 275 w 579"/>
                    <a:gd name="T1" fmla="*/ 343 h 665"/>
                    <a:gd name="T2" fmla="*/ 263 w 579"/>
                    <a:gd name="T3" fmla="*/ 336 h 665"/>
                    <a:gd name="T4" fmla="*/ 263 w 579"/>
                    <a:gd name="T5" fmla="*/ 336 h 665"/>
                    <a:gd name="T6" fmla="*/ 0 w 579"/>
                    <a:gd name="T7" fmla="*/ 184 h 665"/>
                    <a:gd name="T8" fmla="*/ 0 w 579"/>
                    <a:gd name="T9" fmla="*/ 184 h 665"/>
                    <a:gd name="T10" fmla="*/ 0 w 579"/>
                    <a:gd name="T11" fmla="*/ 248 h 665"/>
                    <a:gd name="T12" fmla="*/ 0 w 579"/>
                    <a:gd name="T13" fmla="*/ 297 h 665"/>
                    <a:gd name="T14" fmla="*/ 0 w 579"/>
                    <a:gd name="T15" fmla="*/ 489 h 665"/>
                    <a:gd name="T16" fmla="*/ 0 w 579"/>
                    <a:gd name="T17" fmla="*/ 503 h 665"/>
                    <a:gd name="T18" fmla="*/ 0 w 579"/>
                    <a:gd name="T19" fmla="*/ 503 h 665"/>
                    <a:gd name="T20" fmla="*/ 11 w 579"/>
                    <a:gd name="T21" fmla="*/ 510 h 665"/>
                    <a:gd name="T22" fmla="*/ 277 w 579"/>
                    <a:gd name="T23" fmla="*/ 663 h 665"/>
                    <a:gd name="T24" fmla="*/ 277 w 579"/>
                    <a:gd name="T25" fmla="*/ 663 h 665"/>
                    <a:gd name="T26" fmla="*/ 277 w 579"/>
                    <a:gd name="T27" fmla="*/ 663 h 665"/>
                    <a:gd name="T28" fmla="*/ 277 w 579"/>
                    <a:gd name="T29" fmla="*/ 504 h 665"/>
                    <a:gd name="T30" fmla="*/ 277 w 579"/>
                    <a:gd name="T31" fmla="*/ 354 h 665"/>
                    <a:gd name="T32" fmla="*/ 277 w 579"/>
                    <a:gd name="T33" fmla="*/ 354 h 665"/>
                    <a:gd name="T34" fmla="*/ 277 w 579"/>
                    <a:gd name="T35" fmla="*/ 354 h 665"/>
                    <a:gd name="T36" fmla="*/ 278 w 579"/>
                    <a:gd name="T37" fmla="*/ 344 h 665"/>
                    <a:gd name="T38" fmla="*/ 278 w 579"/>
                    <a:gd name="T39" fmla="*/ 344 h 665"/>
                    <a:gd name="T40" fmla="*/ 278 w 579"/>
                    <a:gd name="T41" fmla="*/ 344 h 665"/>
                    <a:gd name="T42" fmla="*/ 275 w 579"/>
                    <a:gd name="T43" fmla="*/ 343 h 665"/>
                    <a:gd name="T44" fmla="*/ 578 w 579"/>
                    <a:gd name="T45" fmla="*/ 183 h 665"/>
                    <a:gd name="T46" fmla="*/ 486 w 579"/>
                    <a:gd name="T47" fmla="*/ 237 h 665"/>
                    <a:gd name="T48" fmla="*/ 314 w 579"/>
                    <a:gd name="T49" fmla="*/ 337 h 665"/>
                    <a:gd name="T50" fmla="*/ 303 w 579"/>
                    <a:gd name="T51" fmla="*/ 344 h 665"/>
                    <a:gd name="T52" fmla="*/ 303 w 579"/>
                    <a:gd name="T53" fmla="*/ 344 h 665"/>
                    <a:gd name="T54" fmla="*/ 303 w 579"/>
                    <a:gd name="T55" fmla="*/ 352 h 665"/>
                    <a:gd name="T56" fmla="*/ 303 w 579"/>
                    <a:gd name="T57" fmla="*/ 357 h 665"/>
                    <a:gd name="T58" fmla="*/ 302 w 579"/>
                    <a:gd name="T59" fmla="*/ 662 h 665"/>
                    <a:gd name="T60" fmla="*/ 302 w 579"/>
                    <a:gd name="T61" fmla="*/ 662 h 665"/>
                    <a:gd name="T62" fmla="*/ 302 w 579"/>
                    <a:gd name="T63" fmla="*/ 665 h 665"/>
                    <a:gd name="T64" fmla="*/ 302 w 579"/>
                    <a:gd name="T65" fmla="*/ 665 h 665"/>
                    <a:gd name="T66" fmla="*/ 579 w 579"/>
                    <a:gd name="T67" fmla="*/ 504 h 665"/>
                    <a:gd name="T68" fmla="*/ 579 w 579"/>
                    <a:gd name="T69" fmla="*/ 503 h 665"/>
                    <a:gd name="T70" fmla="*/ 579 w 579"/>
                    <a:gd name="T71" fmla="*/ 489 h 665"/>
                    <a:gd name="T72" fmla="*/ 579 w 579"/>
                    <a:gd name="T73" fmla="*/ 183 h 665"/>
                    <a:gd name="T74" fmla="*/ 578 w 579"/>
                    <a:gd name="T75" fmla="*/ 183 h 665"/>
                    <a:gd name="T76" fmla="*/ 568 w 579"/>
                    <a:gd name="T77" fmla="*/ 162 h 665"/>
                    <a:gd name="T78" fmla="*/ 568 w 579"/>
                    <a:gd name="T79" fmla="*/ 162 h 665"/>
                    <a:gd name="T80" fmla="*/ 301 w 579"/>
                    <a:gd name="T81" fmla="*/ 8 h 665"/>
                    <a:gd name="T82" fmla="*/ 289 w 579"/>
                    <a:gd name="T83" fmla="*/ 1 h 665"/>
                    <a:gd name="T84" fmla="*/ 288 w 579"/>
                    <a:gd name="T85" fmla="*/ 0 h 665"/>
                    <a:gd name="T86" fmla="*/ 11 w 579"/>
                    <a:gd name="T87" fmla="*/ 161 h 665"/>
                    <a:gd name="T88" fmla="*/ 13 w 579"/>
                    <a:gd name="T89" fmla="*/ 163 h 665"/>
                    <a:gd name="T90" fmla="*/ 13 w 579"/>
                    <a:gd name="T91" fmla="*/ 163 h 665"/>
                    <a:gd name="T92" fmla="*/ 276 w 579"/>
                    <a:gd name="T93" fmla="*/ 315 h 665"/>
                    <a:gd name="T94" fmla="*/ 288 w 579"/>
                    <a:gd name="T95" fmla="*/ 321 h 665"/>
                    <a:gd name="T96" fmla="*/ 288 w 579"/>
                    <a:gd name="T97" fmla="*/ 321 h 665"/>
                    <a:gd name="T98" fmla="*/ 291 w 579"/>
                    <a:gd name="T99" fmla="*/ 323 h 665"/>
                    <a:gd name="T100" fmla="*/ 291 w 579"/>
                    <a:gd name="T101" fmla="*/ 323 h 665"/>
                    <a:gd name="T102" fmla="*/ 291 w 579"/>
                    <a:gd name="T103" fmla="*/ 323 h 665"/>
                    <a:gd name="T104" fmla="*/ 291 w 579"/>
                    <a:gd name="T105" fmla="*/ 323 h 665"/>
                    <a:gd name="T106" fmla="*/ 291 w 579"/>
                    <a:gd name="T107" fmla="*/ 323 h 665"/>
                    <a:gd name="T108" fmla="*/ 300 w 579"/>
                    <a:gd name="T109" fmla="*/ 318 h 665"/>
                    <a:gd name="T110" fmla="*/ 534 w 579"/>
                    <a:gd name="T111" fmla="*/ 182 h 665"/>
                    <a:gd name="T112" fmla="*/ 568 w 579"/>
                    <a:gd name="T113" fmla="*/ 162 h 6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79"/>
                    <a:gd name="T172" fmla="*/ 0 h 665"/>
                    <a:gd name="T173" fmla="*/ 579 w 579"/>
                    <a:gd name="T174" fmla="*/ 665 h 6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79" h="665">
                      <a:moveTo>
                        <a:pt x="275" y="343"/>
                      </a:moveTo>
                      <a:lnTo>
                        <a:pt x="263" y="336"/>
                      </a:lnTo>
                      <a:lnTo>
                        <a:pt x="263" y="336"/>
                      </a:lnTo>
                      <a:lnTo>
                        <a:pt x="0" y="184"/>
                      </a:lnTo>
                      <a:lnTo>
                        <a:pt x="0" y="184"/>
                      </a:lnTo>
                      <a:lnTo>
                        <a:pt x="0" y="248"/>
                      </a:lnTo>
                      <a:lnTo>
                        <a:pt x="0" y="297"/>
                      </a:lnTo>
                      <a:lnTo>
                        <a:pt x="0" y="489"/>
                      </a:lnTo>
                      <a:lnTo>
                        <a:pt x="0" y="503"/>
                      </a:lnTo>
                      <a:lnTo>
                        <a:pt x="0" y="503"/>
                      </a:lnTo>
                      <a:lnTo>
                        <a:pt x="11" y="510"/>
                      </a:lnTo>
                      <a:lnTo>
                        <a:pt x="277" y="663"/>
                      </a:lnTo>
                      <a:lnTo>
                        <a:pt x="277" y="663"/>
                      </a:lnTo>
                      <a:lnTo>
                        <a:pt x="277" y="663"/>
                      </a:lnTo>
                      <a:lnTo>
                        <a:pt x="277" y="504"/>
                      </a:lnTo>
                      <a:lnTo>
                        <a:pt x="277" y="354"/>
                      </a:lnTo>
                      <a:lnTo>
                        <a:pt x="277" y="354"/>
                      </a:lnTo>
                      <a:lnTo>
                        <a:pt x="277" y="354"/>
                      </a:lnTo>
                      <a:lnTo>
                        <a:pt x="278" y="344"/>
                      </a:lnTo>
                      <a:lnTo>
                        <a:pt x="278" y="344"/>
                      </a:lnTo>
                      <a:lnTo>
                        <a:pt x="278" y="344"/>
                      </a:lnTo>
                      <a:lnTo>
                        <a:pt x="275" y="343"/>
                      </a:lnTo>
                      <a:close/>
                      <a:moveTo>
                        <a:pt x="578" y="183"/>
                      </a:moveTo>
                      <a:lnTo>
                        <a:pt x="486" y="237"/>
                      </a:lnTo>
                      <a:lnTo>
                        <a:pt x="314" y="337"/>
                      </a:lnTo>
                      <a:lnTo>
                        <a:pt x="303" y="344"/>
                      </a:lnTo>
                      <a:lnTo>
                        <a:pt x="303" y="344"/>
                      </a:lnTo>
                      <a:lnTo>
                        <a:pt x="303" y="352"/>
                      </a:lnTo>
                      <a:lnTo>
                        <a:pt x="303" y="357"/>
                      </a:lnTo>
                      <a:lnTo>
                        <a:pt x="302" y="662"/>
                      </a:lnTo>
                      <a:lnTo>
                        <a:pt x="302" y="662"/>
                      </a:lnTo>
                      <a:lnTo>
                        <a:pt x="302" y="665"/>
                      </a:lnTo>
                      <a:lnTo>
                        <a:pt x="302" y="665"/>
                      </a:lnTo>
                      <a:lnTo>
                        <a:pt x="579" y="504"/>
                      </a:lnTo>
                      <a:lnTo>
                        <a:pt x="579" y="503"/>
                      </a:lnTo>
                      <a:lnTo>
                        <a:pt x="579" y="489"/>
                      </a:lnTo>
                      <a:lnTo>
                        <a:pt x="579" y="183"/>
                      </a:lnTo>
                      <a:lnTo>
                        <a:pt x="578" y="183"/>
                      </a:lnTo>
                      <a:close/>
                      <a:moveTo>
                        <a:pt x="568" y="162"/>
                      </a:moveTo>
                      <a:lnTo>
                        <a:pt x="568" y="162"/>
                      </a:lnTo>
                      <a:lnTo>
                        <a:pt x="301" y="8"/>
                      </a:lnTo>
                      <a:lnTo>
                        <a:pt x="289" y="1"/>
                      </a:lnTo>
                      <a:lnTo>
                        <a:pt x="288" y="0"/>
                      </a:lnTo>
                      <a:lnTo>
                        <a:pt x="11" y="161"/>
                      </a:lnTo>
                      <a:lnTo>
                        <a:pt x="13" y="163"/>
                      </a:lnTo>
                      <a:lnTo>
                        <a:pt x="13" y="163"/>
                      </a:lnTo>
                      <a:lnTo>
                        <a:pt x="276" y="315"/>
                      </a:lnTo>
                      <a:lnTo>
                        <a:pt x="288" y="321"/>
                      </a:lnTo>
                      <a:lnTo>
                        <a:pt x="288" y="321"/>
                      </a:lnTo>
                      <a:lnTo>
                        <a:pt x="291" y="323"/>
                      </a:lnTo>
                      <a:lnTo>
                        <a:pt x="291" y="323"/>
                      </a:lnTo>
                      <a:lnTo>
                        <a:pt x="291" y="323"/>
                      </a:lnTo>
                      <a:lnTo>
                        <a:pt x="291" y="323"/>
                      </a:lnTo>
                      <a:lnTo>
                        <a:pt x="291" y="323"/>
                      </a:lnTo>
                      <a:lnTo>
                        <a:pt x="300" y="318"/>
                      </a:lnTo>
                      <a:lnTo>
                        <a:pt x="534" y="182"/>
                      </a:lnTo>
                      <a:lnTo>
                        <a:pt x="568" y="16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4108" name="Group 29"/>
              <p:cNvGrpSpPr>
                <a:grpSpLocks/>
              </p:cNvGrpSpPr>
              <p:nvPr/>
            </p:nvGrpSpPr>
            <p:grpSpPr bwMode="auto">
              <a:xfrm>
                <a:off x="3617" y="762774"/>
                <a:ext cx="701892" cy="703330"/>
                <a:chOff x="0" y="0"/>
                <a:chExt cx="488" cy="489"/>
              </a:xfrm>
            </p:grpSpPr>
            <p:sp>
              <p:nvSpPr>
                <p:cNvPr id="4109" name="Freeform 31"/>
                <p:cNvSpPr>
                  <a:spLocks noEditPoints="1" noChangeArrowheads="1"/>
                </p:cNvSpPr>
                <p:nvPr/>
              </p:nvSpPr>
              <p:spPr bwMode="auto">
                <a:xfrm>
                  <a:off x="118" y="269"/>
                  <a:ext cx="325" cy="195"/>
                </a:xfrm>
                <a:custGeom>
                  <a:avLst/>
                  <a:gdLst>
                    <a:gd name="T0" fmla="*/ 1001 w 2278"/>
                    <a:gd name="T1" fmla="*/ 1347 h 1363"/>
                    <a:gd name="T2" fmla="*/ 824 w 2278"/>
                    <a:gd name="T3" fmla="*/ 1335 h 1363"/>
                    <a:gd name="T4" fmla="*/ 806 w 2278"/>
                    <a:gd name="T5" fmla="*/ 1323 h 1363"/>
                    <a:gd name="T6" fmla="*/ 819 w 2278"/>
                    <a:gd name="T7" fmla="*/ 1303 h 1363"/>
                    <a:gd name="T8" fmla="*/ 488 w 2278"/>
                    <a:gd name="T9" fmla="*/ 922 h 1363"/>
                    <a:gd name="T10" fmla="*/ 510 w 2278"/>
                    <a:gd name="T11" fmla="*/ 923 h 1363"/>
                    <a:gd name="T12" fmla="*/ 627 w 2278"/>
                    <a:gd name="T13" fmla="*/ 906 h 1363"/>
                    <a:gd name="T14" fmla="*/ 1347 w 2278"/>
                    <a:gd name="T15" fmla="*/ 881 h 1363"/>
                    <a:gd name="T16" fmla="*/ 1423 w 2278"/>
                    <a:gd name="T17" fmla="*/ 820 h 1363"/>
                    <a:gd name="T18" fmla="*/ 899 w 2278"/>
                    <a:gd name="T19" fmla="*/ 785 h 1363"/>
                    <a:gd name="T20" fmla="*/ 998 w 2278"/>
                    <a:gd name="T21" fmla="*/ 771 h 1363"/>
                    <a:gd name="T22" fmla="*/ 1000 w 2278"/>
                    <a:gd name="T23" fmla="*/ 749 h 1363"/>
                    <a:gd name="T24" fmla="*/ 1955 w 2278"/>
                    <a:gd name="T25" fmla="*/ 743 h 1363"/>
                    <a:gd name="T26" fmla="*/ 993 w 2278"/>
                    <a:gd name="T27" fmla="*/ 723 h 1363"/>
                    <a:gd name="T28" fmla="*/ 974 w 2278"/>
                    <a:gd name="T29" fmla="*/ 702 h 1363"/>
                    <a:gd name="T30" fmla="*/ 2026 w 2278"/>
                    <a:gd name="T31" fmla="*/ 756 h 1363"/>
                    <a:gd name="T32" fmla="*/ 1981 w 2278"/>
                    <a:gd name="T33" fmla="*/ 801 h 1363"/>
                    <a:gd name="T34" fmla="*/ 2030 w 2278"/>
                    <a:gd name="T35" fmla="*/ 715 h 1363"/>
                    <a:gd name="T36" fmla="*/ 717 w 2278"/>
                    <a:gd name="T37" fmla="*/ 687 h 1363"/>
                    <a:gd name="T38" fmla="*/ 1944 w 2278"/>
                    <a:gd name="T39" fmla="*/ 679 h 1363"/>
                    <a:gd name="T40" fmla="*/ 1016 w 2278"/>
                    <a:gd name="T41" fmla="*/ 667 h 1363"/>
                    <a:gd name="T42" fmla="*/ 55 w 2278"/>
                    <a:gd name="T43" fmla="*/ 649 h 1363"/>
                    <a:gd name="T44" fmla="*/ 995 w 2278"/>
                    <a:gd name="T45" fmla="*/ 640 h 1363"/>
                    <a:gd name="T46" fmla="*/ 851 w 2278"/>
                    <a:gd name="T47" fmla="*/ 662 h 1363"/>
                    <a:gd name="T48" fmla="*/ 807 w 2278"/>
                    <a:gd name="T49" fmla="*/ 670 h 1363"/>
                    <a:gd name="T50" fmla="*/ 1535 w 2278"/>
                    <a:gd name="T51" fmla="*/ 630 h 1363"/>
                    <a:gd name="T52" fmla="*/ 951 w 2278"/>
                    <a:gd name="T53" fmla="*/ 630 h 1363"/>
                    <a:gd name="T54" fmla="*/ 1970 w 2278"/>
                    <a:gd name="T55" fmla="*/ 646 h 1363"/>
                    <a:gd name="T56" fmla="*/ 700 w 2278"/>
                    <a:gd name="T57" fmla="*/ 623 h 1363"/>
                    <a:gd name="T58" fmla="*/ 728 w 2278"/>
                    <a:gd name="T59" fmla="*/ 659 h 1363"/>
                    <a:gd name="T60" fmla="*/ 657 w 2278"/>
                    <a:gd name="T61" fmla="*/ 637 h 1363"/>
                    <a:gd name="T62" fmla="*/ 592 w 2278"/>
                    <a:gd name="T63" fmla="*/ 641 h 1363"/>
                    <a:gd name="T64" fmla="*/ 828 w 2278"/>
                    <a:gd name="T65" fmla="*/ 605 h 1363"/>
                    <a:gd name="T66" fmla="*/ 760 w 2278"/>
                    <a:gd name="T67" fmla="*/ 595 h 1363"/>
                    <a:gd name="T68" fmla="*/ 1549 w 2278"/>
                    <a:gd name="T69" fmla="*/ 610 h 1363"/>
                    <a:gd name="T70" fmla="*/ 654 w 2278"/>
                    <a:gd name="T71" fmla="*/ 605 h 1363"/>
                    <a:gd name="T72" fmla="*/ 756 w 2278"/>
                    <a:gd name="T73" fmla="*/ 579 h 1363"/>
                    <a:gd name="T74" fmla="*/ 723 w 2278"/>
                    <a:gd name="T75" fmla="*/ 571 h 1363"/>
                    <a:gd name="T76" fmla="*/ 1888 w 2278"/>
                    <a:gd name="T77" fmla="*/ 526 h 1363"/>
                    <a:gd name="T78" fmla="*/ 2 w 2278"/>
                    <a:gd name="T79" fmla="*/ 488 h 1363"/>
                    <a:gd name="T80" fmla="*/ 967 w 2278"/>
                    <a:gd name="T81" fmla="*/ 444 h 1363"/>
                    <a:gd name="T82" fmla="*/ 2260 w 2278"/>
                    <a:gd name="T83" fmla="*/ 452 h 1363"/>
                    <a:gd name="T84" fmla="*/ 1686 w 2278"/>
                    <a:gd name="T85" fmla="*/ 345 h 1363"/>
                    <a:gd name="T86" fmla="*/ 1548 w 2278"/>
                    <a:gd name="T87" fmla="*/ 272 h 1363"/>
                    <a:gd name="T88" fmla="*/ 1582 w 2278"/>
                    <a:gd name="T89" fmla="*/ 251 h 1363"/>
                    <a:gd name="T90" fmla="*/ 1551 w 2278"/>
                    <a:gd name="T91" fmla="*/ 246 h 1363"/>
                    <a:gd name="T92" fmla="*/ 2024 w 2278"/>
                    <a:gd name="T93" fmla="*/ 212 h 1363"/>
                    <a:gd name="T94" fmla="*/ 1804 w 2278"/>
                    <a:gd name="T95" fmla="*/ 247 h 1363"/>
                    <a:gd name="T96" fmla="*/ 1770 w 2278"/>
                    <a:gd name="T97" fmla="*/ 228 h 1363"/>
                    <a:gd name="T98" fmla="*/ 1936 w 2278"/>
                    <a:gd name="T99" fmla="*/ 195 h 1363"/>
                    <a:gd name="T100" fmla="*/ 1865 w 2278"/>
                    <a:gd name="T101" fmla="*/ 184 h 1363"/>
                    <a:gd name="T102" fmla="*/ 1873 w 2278"/>
                    <a:gd name="T103" fmla="*/ 171 h 1363"/>
                    <a:gd name="T104" fmla="*/ 1914 w 2278"/>
                    <a:gd name="T105" fmla="*/ 180 h 1363"/>
                    <a:gd name="T106" fmla="*/ 1910 w 2278"/>
                    <a:gd name="T107" fmla="*/ 145 h 1363"/>
                    <a:gd name="T108" fmla="*/ 1970 w 2278"/>
                    <a:gd name="T109" fmla="*/ 154 h 1363"/>
                    <a:gd name="T110" fmla="*/ 1953 w 2278"/>
                    <a:gd name="T111" fmla="*/ 126 h 1363"/>
                    <a:gd name="T112" fmla="*/ 508 w 2278"/>
                    <a:gd name="T113" fmla="*/ 93 h 1363"/>
                    <a:gd name="T114" fmla="*/ 2032 w 2278"/>
                    <a:gd name="T115" fmla="*/ 119 h 1363"/>
                    <a:gd name="T116" fmla="*/ 2016 w 2278"/>
                    <a:gd name="T117" fmla="*/ 178 h 1363"/>
                    <a:gd name="T118" fmla="*/ 1988 w 2278"/>
                    <a:gd name="T119" fmla="*/ 139 h 1363"/>
                    <a:gd name="T120" fmla="*/ 2090 w 2278"/>
                    <a:gd name="T121" fmla="*/ 44 h 1363"/>
                    <a:gd name="T122" fmla="*/ 498 w 2278"/>
                    <a:gd name="T123" fmla="*/ 2 h 1363"/>
                    <a:gd name="T124" fmla="*/ 2219 w 2278"/>
                    <a:gd name="T125" fmla="*/ 41 h 13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8"/>
                    <a:gd name="T190" fmla="*/ 0 h 1363"/>
                    <a:gd name="T191" fmla="*/ 2278 w 2278"/>
                    <a:gd name="T192" fmla="*/ 1363 h 13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8" h="1363">
                      <a:moveTo>
                        <a:pt x="837" y="1356"/>
                      </a:moveTo>
                      <a:lnTo>
                        <a:pt x="839" y="1357"/>
                      </a:lnTo>
                      <a:lnTo>
                        <a:pt x="840" y="1358"/>
                      </a:lnTo>
                      <a:lnTo>
                        <a:pt x="841" y="1361"/>
                      </a:lnTo>
                      <a:lnTo>
                        <a:pt x="840" y="1363"/>
                      </a:lnTo>
                      <a:lnTo>
                        <a:pt x="839" y="1363"/>
                      </a:lnTo>
                      <a:lnTo>
                        <a:pt x="836" y="1361"/>
                      </a:lnTo>
                      <a:lnTo>
                        <a:pt x="835" y="1360"/>
                      </a:lnTo>
                      <a:lnTo>
                        <a:pt x="834" y="1360"/>
                      </a:lnTo>
                      <a:lnTo>
                        <a:pt x="833" y="1360"/>
                      </a:lnTo>
                      <a:lnTo>
                        <a:pt x="833" y="1359"/>
                      </a:lnTo>
                      <a:lnTo>
                        <a:pt x="833" y="1359"/>
                      </a:lnTo>
                      <a:lnTo>
                        <a:pt x="834" y="1358"/>
                      </a:lnTo>
                      <a:lnTo>
                        <a:pt x="835" y="1357"/>
                      </a:lnTo>
                      <a:lnTo>
                        <a:pt x="837" y="1356"/>
                      </a:lnTo>
                      <a:close/>
                      <a:moveTo>
                        <a:pt x="1014" y="1341"/>
                      </a:moveTo>
                      <a:lnTo>
                        <a:pt x="1015" y="1341"/>
                      </a:lnTo>
                      <a:lnTo>
                        <a:pt x="1016" y="1343"/>
                      </a:lnTo>
                      <a:lnTo>
                        <a:pt x="1015" y="1345"/>
                      </a:lnTo>
                      <a:lnTo>
                        <a:pt x="1015" y="1346"/>
                      </a:lnTo>
                      <a:lnTo>
                        <a:pt x="1012" y="1346"/>
                      </a:lnTo>
                      <a:lnTo>
                        <a:pt x="1012" y="1346"/>
                      </a:lnTo>
                      <a:lnTo>
                        <a:pt x="1011" y="1346"/>
                      </a:lnTo>
                      <a:lnTo>
                        <a:pt x="1010" y="1348"/>
                      </a:lnTo>
                      <a:lnTo>
                        <a:pt x="1008" y="1349"/>
                      </a:lnTo>
                      <a:lnTo>
                        <a:pt x="1007" y="1350"/>
                      </a:lnTo>
                      <a:lnTo>
                        <a:pt x="1006" y="1350"/>
                      </a:lnTo>
                      <a:lnTo>
                        <a:pt x="1006" y="1350"/>
                      </a:lnTo>
                      <a:lnTo>
                        <a:pt x="1006" y="1349"/>
                      </a:lnTo>
                      <a:lnTo>
                        <a:pt x="1005" y="1348"/>
                      </a:lnTo>
                      <a:lnTo>
                        <a:pt x="1004" y="1346"/>
                      </a:lnTo>
                      <a:lnTo>
                        <a:pt x="1001" y="1347"/>
                      </a:lnTo>
                      <a:lnTo>
                        <a:pt x="1000" y="1348"/>
                      </a:lnTo>
                      <a:lnTo>
                        <a:pt x="998" y="1350"/>
                      </a:lnTo>
                      <a:lnTo>
                        <a:pt x="997" y="1352"/>
                      </a:lnTo>
                      <a:lnTo>
                        <a:pt x="996" y="1354"/>
                      </a:lnTo>
                      <a:lnTo>
                        <a:pt x="994" y="1354"/>
                      </a:lnTo>
                      <a:lnTo>
                        <a:pt x="992" y="1354"/>
                      </a:lnTo>
                      <a:lnTo>
                        <a:pt x="990" y="1353"/>
                      </a:lnTo>
                      <a:lnTo>
                        <a:pt x="990" y="1352"/>
                      </a:lnTo>
                      <a:lnTo>
                        <a:pt x="992" y="1350"/>
                      </a:lnTo>
                      <a:lnTo>
                        <a:pt x="994" y="1350"/>
                      </a:lnTo>
                      <a:lnTo>
                        <a:pt x="995" y="1348"/>
                      </a:lnTo>
                      <a:lnTo>
                        <a:pt x="995" y="1347"/>
                      </a:lnTo>
                      <a:lnTo>
                        <a:pt x="995" y="1347"/>
                      </a:lnTo>
                      <a:lnTo>
                        <a:pt x="994" y="1346"/>
                      </a:lnTo>
                      <a:lnTo>
                        <a:pt x="994" y="1345"/>
                      </a:lnTo>
                      <a:lnTo>
                        <a:pt x="994" y="1344"/>
                      </a:lnTo>
                      <a:lnTo>
                        <a:pt x="994" y="1343"/>
                      </a:lnTo>
                      <a:lnTo>
                        <a:pt x="995" y="1343"/>
                      </a:lnTo>
                      <a:lnTo>
                        <a:pt x="996" y="1342"/>
                      </a:lnTo>
                      <a:lnTo>
                        <a:pt x="998" y="1342"/>
                      </a:lnTo>
                      <a:lnTo>
                        <a:pt x="999" y="1342"/>
                      </a:lnTo>
                      <a:lnTo>
                        <a:pt x="1000" y="1341"/>
                      </a:lnTo>
                      <a:lnTo>
                        <a:pt x="1001" y="1342"/>
                      </a:lnTo>
                      <a:lnTo>
                        <a:pt x="1001" y="1343"/>
                      </a:lnTo>
                      <a:lnTo>
                        <a:pt x="1003" y="1344"/>
                      </a:lnTo>
                      <a:lnTo>
                        <a:pt x="1004" y="1343"/>
                      </a:lnTo>
                      <a:lnTo>
                        <a:pt x="1006" y="1343"/>
                      </a:lnTo>
                      <a:lnTo>
                        <a:pt x="1008" y="1342"/>
                      </a:lnTo>
                      <a:lnTo>
                        <a:pt x="1009" y="1341"/>
                      </a:lnTo>
                      <a:lnTo>
                        <a:pt x="1011" y="1341"/>
                      </a:lnTo>
                      <a:lnTo>
                        <a:pt x="1014" y="1341"/>
                      </a:lnTo>
                      <a:close/>
                      <a:moveTo>
                        <a:pt x="824" y="1335"/>
                      </a:moveTo>
                      <a:lnTo>
                        <a:pt x="826" y="1335"/>
                      </a:lnTo>
                      <a:lnTo>
                        <a:pt x="826" y="1336"/>
                      </a:lnTo>
                      <a:lnTo>
                        <a:pt x="828" y="1337"/>
                      </a:lnTo>
                      <a:lnTo>
                        <a:pt x="829" y="1337"/>
                      </a:lnTo>
                      <a:lnTo>
                        <a:pt x="830" y="1337"/>
                      </a:lnTo>
                      <a:lnTo>
                        <a:pt x="831" y="1338"/>
                      </a:lnTo>
                      <a:lnTo>
                        <a:pt x="831" y="1338"/>
                      </a:lnTo>
                      <a:lnTo>
                        <a:pt x="831" y="1339"/>
                      </a:lnTo>
                      <a:lnTo>
                        <a:pt x="831" y="1341"/>
                      </a:lnTo>
                      <a:lnTo>
                        <a:pt x="831" y="1341"/>
                      </a:lnTo>
                      <a:lnTo>
                        <a:pt x="831" y="1342"/>
                      </a:lnTo>
                      <a:lnTo>
                        <a:pt x="830" y="1342"/>
                      </a:lnTo>
                      <a:lnTo>
                        <a:pt x="829" y="1342"/>
                      </a:lnTo>
                      <a:lnTo>
                        <a:pt x="826" y="1343"/>
                      </a:lnTo>
                      <a:lnTo>
                        <a:pt x="825" y="1343"/>
                      </a:lnTo>
                      <a:lnTo>
                        <a:pt x="824" y="1343"/>
                      </a:lnTo>
                      <a:lnTo>
                        <a:pt x="824" y="1342"/>
                      </a:lnTo>
                      <a:lnTo>
                        <a:pt x="823" y="1339"/>
                      </a:lnTo>
                      <a:lnTo>
                        <a:pt x="823" y="1338"/>
                      </a:lnTo>
                      <a:lnTo>
                        <a:pt x="823" y="1337"/>
                      </a:lnTo>
                      <a:lnTo>
                        <a:pt x="824" y="1335"/>
                      </a:lnTo>
                      <a:close/>
                      <a:moveTo>
                        <a:pt x="812" y="1320"/>
                      </a:moveTo>
                      <a:lnTo>
                        <a:pt x="813" y="1320"/>
                      </a:lnTo>
                      <a:lnTo>
                        <a:pt x="813" y="1322"/>
                      </a:lnTo>
                      <a:lnTo>
                        <a:pt x="813" y="1323"/>
                      </a:lnTo>
                      <a:lnTo>
                        <a:pt x="812" y="1325"/>
                      </a:lnTo>
                      <a:lnTo>
                        <a:pt x="810" y="1325"/>
                      </a:lnTo>
                      <a:lnTo>
                        <a:pt x="808" y="1326"/>
                      </a:lnTo>
                      <a:lnTo>
                        <a:pt x="806" y="1326"/>
                      </a:lnTo>
                      <a:lnTo>
                        <a:pt x="804" y="1326"/>
                      </a:lnTo>
                      <a:lnTo>
                        <a:pt x="804" y="1324"/>
                      </a:lnTo>
                      <a:lnTo>
                        <a:pt x="806" y="1323"/>
                      </a:lnTo>
                      <a:lnTo>
                        <a:pt x="808" y="1321"/>
                      </a:lnTo>
                      <a:lnTo>
                        <a:pt x="809" y="1321"/>
                      </a:lnTo>
                      <a:lnTo>
                        <a:pt x="811" y="1320"/>
                      </a:lnTo>
                      <a:lnTo>
                        <a:pt x="812" y="1320"/>
                      </a:lnTo>
                      <a:close/>
                      <a:moveTo>
                        <a:pt x="825" y="1319"/>
                      </a:moveTo>
                      <a:lnTo>
                        <a:pt x="825" y="1319"/>
                      </a:lnTo>
                      <a:lnTo>
                        <a:pt x="826" y="1319"/>
                      </a:lnTo>
                      <a:lnTo>
                        <a:pt x="828" y="1320"/>
                      </a:lnTo>
                      <a:lnTo>
                        <a:pt x="829" y="1321"/>
                      </a:lnTo>
                      <a:lnTo>
                        <a:pt x="829" y="1321"/>
                      </a:lnTo>
                      <a:lnTo>
                        <a:pt x="830" y="1321"/>
                      </a:lnTo>
                      <a:lnTo>
                        <a:pt x="831" y="1322"/>
                      </a:lnTo>
                      <a:lnTo>
                        <a:pt x="831" y="1323"/>
                      </a:lnTo>
                      <a:lnTo>
                        <a:pt x="831" y="1324"/>
                      </a:lnTo>
                      <a:lnTo>
                        <a:pt x="830" y="1325"/>
                      </a:lnTo>
                      <a:lnTo>
                        <a:pt x="829" y="1325"/>
                      </a:lnTo>
                      <a:lnTo>
                        <a:pt x="829" y="1324"/>
                      </a:lnTo>
                      <a:lnTo>
                        <a:pt x="828" y="1324"/>
                      </a:lnTo>
                      <a:lnTo>
                        <a:pt x="826" y="1324"/>
                      </a:lnTo>
                      <a:lnTo>
                        <a:pt x="825" y="1324"/>
                      </a:lnTo>
                      <a:lnTo>
                        <a:pt x="824" y="1324"/>
                      </a:lnTo>
                      <a:lnTo>
                        <a:pt x="824" y="1323"/>
                      </a:lnTo>
                      <a:lnTo>
                        <a:pt x="824" y="1322"/>
                      </a:lnTo>
                      <a:lnTo>
                        <a:pt x="824" y="1320"/>
                      </a:lnTo>
                      <a:lnTo>
                        <a:pt x="824" y="1319"/>
                      </a:lnTo>
                      <a:lnTo>
                        <a:pt x="825" y="1319"/>
                      </a:lnTo>
                      <a:close/>
                      <a:moveTo>
                        <a:pt x="813" y="1301"/>
                      </a:moveTo>
                      <a:lnTo>
                        <a:pt x="815" y="1301"/>
                      </a:lnTo>
                      <a:lnTo>
                        <a:pt x="818" y="1302"/>
                      </a:lnTo>
                      <a:lnTo>
                        <a:pt x="819" y="1302"/>
                      </a:lnTo>
                      <a:lnTo>
                        <a:pt x="819" y="1302"/>
                      </a:lnTo>
                      <a:lnTo>
                        <a:pt x="819" y="1303"/>
                      </a:lnTo>
                      <a:lnTo>
                        <a:pt x="818" y="1304"/>
                      </a:lnTo>
                      <a:lnTo>
                        <a:pt x="818" y="1305"/>
                      </a:lnTo>
                      <a:lnTo>
                        <a:pt x="818" y="1305"/>
                      </a:lnTo>
                      <a:lnTo>
                        <a:pt x="818" y="1305"/>
                      </a:lnTo>
                      <a:lnTo>
                        <a:pt x="818" y="1306"/>
                      </a:lnTo>
                      <a:lnTo>
                        <a:pt x="819" y="1308"/>
                      </a:lnTo>
                      <a:lnTo>
                        <a:pt x="820" y="1310"/>
                      </a:lnTo>
                      <a:lnTo>
                        <a:pt x="821" y="1310"/>
                      </a:lnTo>
                      <a:lnTo>
                        <a:pt x="821" y="1311"/>
                      </a:lnTo>
                      <a:lnTo>
                        <a:pt x="821" y="1312"/>
                      </a:lnTo>
                      <a:lnTo>
                        <a:pt x="821" y="1314"/>
                      </a:lnTo>
                      <a:lnTo>
                        <a:pt x="820" y="1316"/>
                      </a:lnTo>
                      <a:lnTo>
                        <a:pt x="820" y="1316"/>
                      </a:lnTo>
                      <a:lnTo>
                        <a:pt x="818" y="1316"/>
                      </a:lnTo>
                      <a:lnTo>
                        <a:pt x="817" y="1316"/>
                      </a:lnTo>
                      <a:lnTo>
                        <a:pt x="814" y="1316"/>
                      </a:lnTo>
                      <a:lnTo>
                        <a:pt x="812" y="1315"/>
                      </a:lnTo>
                      <a:lnTo>
                        <a:pt x="810" y="1314"/>
                      </a:lnTo>
                      <a:lnTo>
                        <a:pt x="810" y="1313"/>
                      </a:lnTo>
                      <a:lnTo>
                        <a:pt x="810" y="1313"/>
                      </a:lnTo>
                      <a:lnTo>
                        <a:pt x="811" y="1312"/>
                      </a:lnTo>
                      <a:lnTo>
                        <a:pt x="812" y="1310"/>
                      </a:lnTo>
                      <a:lnTo>
                        <a:pt x="813" y="1308"/>
                      </a:lnTo>
                      <a:lnTo>
                        <a:pt x="812" y="1305"/>
                      </a:lnTo>
                      <a:lnTo>
                        <a:pt x="810" y="1305"/>
                      </a:lnTo>
                      <a:lnTo>
                        <a:pt x="809" y="1304"/>
                      </a:lnTo>
                      <a:lnTo>
                        <a:pt x="809" y="1303"/>
                      </a:lnTo>
                      <a:lnTo>
                        <a:pt x="810" y="1302"/>
                      </a:lnTo>
                      <a:lnTo>
                        <a:pt x="811" y="1301"/>
                      </a:lnTo>
                      <a:lnTo>
                        <a:pt x="813" y="1301"/>
                      </a:lnTo>
                      <a:close/>
                      <a:moveTo>
                        <a:pt x="481" y="918"/>
                      </a:moveTo>
                      <a:lnTo>
                        <a:pt x="488" y="922"/>
                      </a:lnTo>
                      <a:lnTo>
                        <a:pt x="493" y="927"/>
                      </a:lnTo>
                      <a:lnTo>
                        <a:pt x="497" y="932"/>
                      </a:lnTo>
                      <a:lnTo>
                        <a:pt x="504" y="933"/>
                      </a:lnTo>
                      <a:lnTo>
                        <a:pt x="509" y="935"/>
                      </a:lnTo>
                      <a:lnTo>
                        <a:pt x="516" y="935"/>
                      </a:lnTo>
                      <a:lnTo>
                        <a:pt x="520" y="937"/>
                      </a:lnTo>
                      <a:lnTo>
                        <a:pt x="524" y="940"/>
                      </a:lnTo>
                      <a:lnTo>
                        <a:pt x="524" y="942"/>
                      </a:lnTo>
                      <a:lnTo>
                        <a:pt x="524" y="943"/>
                      </a:lnTo>
                      <a:lnTo>
                        <a:pt x="523" y="944"/>
                      </a:lnTo>
                      <a:lnTo>
                        <a:pt x="520" y="945"/>
                      </a:lnTo>
                      <a:lnTo>
                        <a:pt x="518" y="945"/>
                      </a:lnTo>
                      <a:lnTo>
                        <a:pt x="517" y="945"/>
                      </a:lnTo>
                      <a:lnTo>
                        <a:pt x="515" y="946"/>
                      </a:lnTo>
                      <a:lnTo>
                        <a:pt x="514" y="946"/>
                      </a:lnTo>
                      <a:lnTo>
                        <a:pt x="504" y="944"/>
                      </a:lnTo>
                      <a:lnTo>
                        <a:pt x="494" y="940"/>
                      </a:lnTo>
                      <a:lnTo>
                        <a:pt x="491" y="940"/>
                      </a:lnTo>
                      <a:lnTo>
                        <a:pt x="486" y="940"/>
                      </a:lnTo>
                      <a:lnTo>
                        <a:pt x="483" y="939"/>
                      </a:lnTo>
                      <a:lnTo>
                        <a:pt x="481" y="939"/>
                      </a:lnTo>
                      <a:lnTo>
                        <a:pt x="479" y="937"/>
                      </a:lnTo>
                      <a:lnTo>
                        <a:pt x="474" y="931"/>
                      </a:lnTo>
                      <a:lnTo>
                        <a:pt x="473" y="926"/>
                      </a:lnTo>
                      <a:lnTo>
                        <a:pt x="475" y="920"/>
                      </a:lnTo>
                      <a:lnTo>
                        <a:pt x="481" y="918"/>
                      </a:lnTo>
                      <a:close/>
                      <a:moveTo>
                        <a:pt x="497" y="911"/>
                      </a:moveTo>
                      <a:lnTo>
                        <a:pt x="503" y="912"/>
                      </a:lnTo>
                      <a:lnTo>
                        <a:pt x="509" y="913"/>
                      </a:lnTo>
                      <a:lnTo>
                        <a:pt x="514" y="917"/>
                      </a:lnTo>
                      <a:lnTo>
                        <a:pt x="515" y="921"/>
                      </a:lnTo>
                      <a:lnTo>
                        <a:pt x="510" y="923"/>
                      </a:lnTo>
                      <a:lnTo>
                        <a:pt x="505" y="923"/>
                      </a:lnTo>
                      <a:lnTo>
                        <a:pt x="498" y="922"/>
                      </a:lnTo>
                      <a:lnTo>
                        <a:pt x="494" y="919"/>
                      </a:lnTo>
                      <a:lnTo>
                        <a:pt x="492" y="916"/>
                      </a:lnTo>
                      <a:lnTo>
                        <a:pt x="493" y="912"/>
                      </a:lnTo>
                      <a:lnTo>
                        <a:pt x="497" y="911"/>
                      </a:lnTo>
                      <a:close/>
                      <a:moveTo>
                        <a:pt x="466" y="909"/>
                      </a:moveTo>
                      <a:lnTo>
                        <a:pt x="469" y="909"/>
                      </a:lnTo>
                      <a:lnTo>
                        <a:pt x="471" y="910"/>
                      </a:lnTo>
                      <a:lnTo>
                        <a:pt x="473" y="911"/>
                      </a:lnTo>
                      <a:lnTo>
                        <a:pt x="475" y="912"/>
                      </a:lnTo>
                      <a:lnTo>
                        <a:pt x="477" y="912"/>
                      </a:lnTo>
                      <a:lnTo>
                        <a:pt x="477" y="913"/>
                      </a:lnTo>
                      <a:lnTo>
                        <a:pt x="479" y="915"/>
                      </a:lnTo>
                      <a:lnTo>
                        <a:pt x="479" y="916"/>
                      </a:lnTo>
                      <a:lnTo>
                        <a:pt x="477" y="917"/>
                      </a:lnTo>
                      <a:lnTo>
                        <a:pt x="477" y="918"/>
                      </a:lnTo>
                      <a:lnTo>
                        <a:pt x="475" y="918"/>
                      </a:lnTo>
                      <a:lnTo>
                        <a:pt x="471" y="918"/>
                      </a:lnTo>
                      <a:lnTo>
                        <a:pt x="466" y="917"/>
                      </a:lnTo>
                      <a:lnTo>
                        <a:pt x="464" y="915"/>
                      </a:lnTo>
                      <a:lnTo>
                        <a:pt x="463" y="913"/>
                      </a:lnTo>
                      <a:lnTo>
                        <a:pt x="462" y="911"/>
                      </a:lnTo>
                      <a:lnTo>
                        <a:pt x="462" y="910"/>
                      </a:lnTo>
                      <a:lnTo>
                        <a:pt x="464" y="909"/>
                      </a:lnTo>
                      <a:lnTo>
                        <a:pt x="466" y="909"/>
                      </a:lnTo>
                      <a:close/>
                      <a:moveTo>
                        <a:pt x="623" y="892"/>
                      </a:moveTo>
                      <a:lnTo>
                        <a:pt x="624" y="894"/>
                      </a:lnTo>
                      <a:lnTo>
                        <a:pt x="626" y="896"/>
                      </a:lnTo>
                      <a:lnTo>
                        <a:pt x="627" y="898"/>
                      </a:lnTo>
                      <a:lnTo>
                        <a:pt x="627" y="901"/>
                      </a:lnTo>
                      <a:lnTo>
                        <a:pt x="627" y="906"/>
                      </a:lnTo>
                      <a:lnTo>
                        <a:pt x="626" y="908"/>
                      </a:lnTo>
                      <a:lnTo>
                        <a:pt x="625" y="908"/>
                      </a:lnTo>
                      <a:lnTo>
                        <a:pt x="624" y="908"/>
                      </a:lnTo>
                      <a:lnTo>
                        <a:pt x="622" y="906"/>
                      </a:lnTo>
                      <a:lnTo>
                        <a:pt x="621" y="905"/>
                      </a:lnTo>
                      <a:lnTo>
                        <a:pt x="621" y="902"/>
                      </a:lnTo>
                      <a:lnTo>
                        <a:pt x="619" y="900"/>
                      </a:lnTo>
                      <a:lnTo>
                        <a:pt x="619" y="897"/>
                      </a:lnTo>
                      <a:lnTo>
                        <a:pt x="621" y="895"/>
                      </a:lnTo>
                      <a:lnTo>
                        <a:pt x="622" y="894"/>
                      </a:lnTo>
                      <a:lnTo>
                        <a:pt x="623" y="892"/>
                      </a:lnTo>
                      <a:close/>
                      <a:moveTo>
                        <a:pt x="487" y="883"/>
                      </a:moveTo>
                      <a:lnTo>
                        <a:pt x="491" y="883"/>
                      </a:lnTo>
                      <a:lnTo>
                        <a:pt x="492" y="883"/>
                      </a:lnTo>
                      <a:lnTo>
                        <a:pt x="494" y="883"/>
                      </a:lnTo>
                      <a:lnTo>
                        <a:pt x="496" y="884"/>
                      </a:lnTo>
                      <a:lnTo>
                        <a:pt x="496" y="884"/>
                      </a:lnTo>
                      <a:lnTo>
                        <a:pt x="496" y="885"/>
                      </a:lnTo>
                      <a:lnTo>
                        <a:pt x="497" y="886"/>
                      </a:lnTo>
                      <a:lnTo>
                        <a:pt x="496" y="887"/>
                      </a:lnTo>
                      <a:lnTo>
                        <a:pt x="496" y="888"/>
                      </a:lnTo>
                      <a:lnTo>
                        <a:pt x="495" y="888"/>
                      </a:lnTo>
                      <a:lnTo>
                        <a:pt x="492" y="889"/>
                      </a:lnTo>
                      <a:lnTo>
                        <a:pt x="490" y="889"/>
                      </a:lnTo>
                      <a:lnTo>
                        <a:pt x="487" y="888"/>
                      </a:lnTo>
                      <a:lnTo>
                        <a:pt x="486" y="888"/>
                      </a:lnTo>
                      <a:lnTo>
                        <a:pt x="485" y="886"/>
                      </a:lnTo>
                      <a:lnTo>
                        <a:pt x="484" y="885"/>
                      </a:lnTo>
                      <a:lnTo>
                        <a:pt x="484" y="884"/>
                      </a:lnTo>
                      <a:lnTo>
                        <a:pt x="485" y="883"/>
                      </a:lnTo>
                      <a:lnTo>
                        <a:pt x="487" y="883"/>
                      </a:lnTo>
                      <a:close/>
                      <a:moveTo>
                        <a:pt x="1347" y="881"/>
                      </a:moveTo>
                      <a:lnTo>
                        <a:pt x="1348" y="883"/>
                      </a:lnTo>
                      <a:lnTo>
                        <a:pt x="1349" y="883"/>
                      </a:lnTo>
                      <a:lnTo>
                        <a:pt x="1350" y="884"/>
                      </a:lnTo>
                      <a:lnTo>
                        <a:pt x="1349" y="885"/>
                      </a:lnTo>
                      <a:lnTo>
                        <a:pt x="1348" y="887"/>
                      </a:lnTo>
                      <a:lnTo>
                        <a:pt x="1347" y="888"/>
                      </a:lnTo>
                      <a:lnTo>
                        <a:pt x="1346" y="887"/>
                      </a:lnTo>
                      <a:lnTo>
                        <a:pt x="1345" y="886"/>
                      </a:lnTo>
                      <a:lnTo>
                        <a:pt x="1345" y="884"/>
                      </a:lnTo>
                      <a:lnTo>
                        <a:pt x="1347" y="881"/>
                      </a:lnTo>
                      <a:close/>
                      <a:moveTo>
                        <a:pt x="515" y="874"/>
                      </a:moveTo>
                      <a:lnTo>
                        <a:pt x="517" y="874"/>
                      </a:lnTo>
                      <a:lnTo>
                        <a:pt x="520" y="875"/>
                      </a:lnTo>
                      <a:lnTo>
                        <a:pt x="524" y="876"/>
                      </a:lnTo>
                      <a:lnTo>
                        <a:pt x="526" y="877"/>
                      </a:lnTo>
                      <a:lnTo>
                        <a:pt x="526" y="885"/>
                      </a:lnTo>
                      <a:lnTo>
                        <a:pt x="525" y="887"/>
                      </a:lnTo>
                      <a:lnTo>
                        <a:pt x="524" y="887"/>
                      </a:lnTo>
                      <a:lnTo>
                        <a:pt x="521" y="887"/>
                      </a:lnTo>
                      <a:lnTo>
                        <a:pt x="519" y="886"/>
                      </a:lnTo>
                      <a:lnTo>
                        <a:pt x="517" y="885"/>
                      </a:lnTo>
                      <a:lnTo>
                        <a:pt x="516" y="884"/>
                      </a:lnTo>
                      <a:lnTo>
                        <a:pt x="515" y="883"/>
                      </a:lnTo>
                      <a:lnTo>
                        <a:pt x="513" y="879"/>
                      </a:lnTo>
                      <a:lnTo>
                        <a:pt x="513" y="877"/>
                      </a:lnTo>
                      <a:lnTo>
                        <a:pt x="513" y="875"/>
                      </a:lnTo>
                      <a:lnTo>
                        <a:pt x="514" y="874"/>
                      </a:lnTo>
                      <a:lnTo>
                        <a:pt x="515" y="874"/>
                      </a:lnTo>
                      <a:close/>
                      <a:moveTo>
                        <a:pt x="1421" y="818"/>
                      </a:moveTo>
                      <a:lnTo>
                        <a:pt x="1422" y="818"/>
                      </a:lnTo>
                      <a:lnTo>
                        <a:pt x="1423" y="819"/>
                      </a:lnTo>
                      <a:lnTo>
                        <a:pt x="1423" y="820"/>
                      </a:lnTo>
                      <a:lnTo>
                        <a:pt x="1422" y="822"/>
                      </a:lnTo>
                      <a:lnTo>
                        <a:pt x="1421" y="823"/>
                      </a:lnTo>
                      <a:lnTo>
                        <a:pt x="1420" y="824"/>
                      </a:lnTo>
                      <a:lnTo>
                        <a:pt x="1418" y="824"/>
                      </a:lnTo>
                      <a:lnTo>
                        <a:pt x="1418" y="823"/>
                      </a:lnTo>
                      <a:lnTo>
                        <a:pt x="1418" y="821"/>
                      </a:lnTo>
                      <a:lnTo>
                        <a:pt x="1419" y="820"/>
                      </a:lnTo>
                      <a:lnTo>
                        <a:pt x="1420" y="819"/>
                      </a:lnTo>
                      <a:lnTo>
                        <a:pt x="1421" y="818"/>
                      </a:lnTo>
                      <a:close/>
                      <a:moveTo>
                        <a:pt x="924" y="789"/>
                      </a:moveTo>
                      <a:lnTo>
                        <a:pt x="927" y="790"/>
                      </a:lnTo>
                      <a:lnTo>
                        <a:pt x="929" y="790"/>
                      </a:lnTo>
                      <a:lnTo>
                        <a:pt x="929" y="791"/>
                      </a:lnTo>
                      <a:lnTo>
                        <a:pt x="928" y="792"/>
                      </a:lnTo>
                      <a:lnTo>
                        <a:pt x="927" y="793"/>
                      </a:lnTo>
                      <a:lnTo>
                        <a:pt x="924" y="793"/>
                      </a:lnTo>
                      <a:lnTo>
                        <a:pt x="922" y="795"/>
                      </a:lnTo>
                      <a:lnTo>
                        <a:pt x="920" y="795"/>
                      </a:lnTo>
                      <a:lnTo>
                        <a:pt x="919" y="793"/>
                      </a:lnTo>
                      <a:lnTo>
                        <a:pt x="918" y="792"/>
                      </a:lnTo>
                      <a:lnTo>
                        <a:pt x="917" y="791"/>
                      </a:lnTo>
                      <a:lnTo>
                        <a:pt x="916" y="791"/>
                      </a:lnTo>
                      <a:lnTo>
                        <a:pt x="917" y="790"/>
                      </a:lnTo>
                      <a:lnTo>
                        <a:pt x="918" y="790"/>
                      </a:lnTo>
                      <a:lnTo>
                        <a:pt x="921" y="789"/>
                      </a:lnTo>
                      <a:lnTo>
                        <a:pt x="924" y="789"/>
                      </a:lnTo>
                      <a:close/>
                      <a:moveTo>
                        <a:pt x="886" y="780"/>
                      </a:moveTo>
                      <a:lnTo>
                        <a:pt x="889" y="780"/>
                      </a:lnTo>
                      <a:lnTo>
                        <a:pt x="891" y="781"/>
                      </a:lnTo>
                      <a:lnTo>
                        <a:pt x="894" y="782"/>
                      </a:lnTo>
                      <a:lnTo>
                        <a:pt x="896" y="784"/>
                      </a:lnTo>
                      <a:lnTo>
                        <a:pt x="899" y="785"/>
                      </a:lnTo>
                      <a:lnTo>
                        <a:pt x="902" y="784"/>
                      </a:lnTo>
                      <a:lnTo>
                        <a:pt x="905" y="785"/>
                      </a:lnTo>
                      <a:lnTo>
                        <a:pt x="905" y="785"/>
                      </a:lnTo>
                      <a:lnTo>
                        <a:pt x="905" y="786"/>
                      </a:lnTo>
                      <a:lnTo>
                        <a:pt x="905" y="787"/>
                      </a:lnTo>
                      <a:lnTo>
                        <a:pt x="902" y="787"/>
                      </a:lnTo>
                      <a:lnTo>
                        <a:pt x="900" y="787"/>
                      </a:lnTo>
                      <a:lnTo>
                        <a:pt x="898" y="788"/>
                      </a:lnTo>
                      <a:lnTo>
                        <a:pt x="896" y="788"/>
                      </a:lnTo>
                      <a:lnTo>
                        <a:pt x="892" y="788"/>
                      </a:lnTo>
                      <a:lnTo>
                        <a:pt x="889" y="787"/>
                      </a:lnTo>
                      <a:lnTo>
                        <a:pt x="887" y="786"/>
                      </a:lnTo>
                      <a:lnTo>
                        <a:pt x="885" y="785"/>
                      </a:lnTo>
                      <a:lnTo>
                        <a:pt x="883" y="784"/>
                      </a:lnTo>
                      <a:lnTo>
                        <a:pt x="881" y="782"/>
                      </a:lnTo>
                      <a:lnTo>
                        <a:pt x="881" y="782"/>
                      </a:lnTo>
                      <a:lnTo>
                        <a:pt x="881" y="781"/>
                      </a:lnTo>
                      <a:lnTo>
                        <a:pt x="884" y="780"/>
                      </a:lnTo>
                      <a:lnTo>
                        <a:pt x="886" y="780"/>
                      </a:lnTo>
                      <a:close/>
                      <a:moveTo>
                        <a:pt x="1000" y="771"/>
                      </a:moveTo>
                      <a:lnTo>
                        <a:pt x="1004" y="771"/>
                      </a:lnTo>
                      <a:lnTo>
                        <a:pt x="1005" y="772"/>
                      </a:lnTo>
                      <a:lnTo>
                        <a:pt x="1006" y="774"/>
                      </a:lnTo>
                      <a:lnTo>
                        <a:pt x="1006" y="776"/>
                      </a:lnTo>
                      <a:lnTo>
                        <a:pt x="1003" y="777"/>
                      </a:lnTo>
                      <a:lnTo>
                        <a:pt x="1000" y="777"/>
                      </a:lnTo>
                      <a:lnTo>
                        <a:pt x="997" y="777"/>
                      </a:lnTo>
                      <a:lnTo>
                        <a:pt x="995" y="776"/>
                      </a:lnTo>
                      <a:lnTo>
                        <a:pt x="994" y="775"/>
                      </a:lnTo>
                      <a:lnTo>
                        <a:pt x="994" y="774"/>
                      </a:lnTo>
                      <a:lnTo>
                        <a:pt x="995" y="771"/>
                      </a:lnTo>
                      <a:lnTo>
                        <a:pt x="998" y="771"/>
                      </a:lnTo>
                      <a:lnTo>
                        <a:pt x="1000" y="771"/>
                      </a:lnTo>
                      <a:close/>
                      <a:moveTo>
                        <a:pt x="1003" y="752"/>
                      </a:moveTo>
                      <a:lnTo>
                        <a:pt x="1004" y="753"/>
                      </a:lnTo>
                      <a:lnTo>
                        <a:pt x="1005" y="754"/>
                      </a:lnTo>
                      <a:lnTo>
                        <a:pt x="1006" y="755"/>
                      </a:lnTo>
                      <a:lnTo>
                        <a:pt x="1006" y="755"/>
                      </a:lnTo>
                      <a:lnTo>
                        <a:pt x="1006" y="756"/>
                      </a:lnTo>
                      <a:lnTo>
                        <a:pt x="1005" y="757"/>
                      </a:lnTo>
                      <a:lnTo>
                        <a:pt x="1004" y="759"/>
                      </a:lnTo>
                      <a:lnTo>
                        <a:pt x="1001" y="759"/>
                      </a:lnTo>
                      <a:lnTo>
                        <a:pt x="1000" y="759"/>
                      </a:lnTo>
                      <a:lnTo>
                        <a:pt x="999" y="759"/>
                      </a:lnTo>
                      <a:lnTo>
                        <a:pt x="999" y="757"/>
                      </a:lnTo>
                      <a:lnTo>
                        <a:pt x="999" y="757"/>
                      </a:lnTo>
                      <a:lnTo>
                        <a:pt x="1000" y="756"/>
                      </a:lnTo>
                      <a:lnTo>
                        <a:pt x="1001" y="755"/>
                      </a:lnTo>
                      <a:lnTo>
                        <a:pt x="1001" y="753"/>
                      </a:lnTo>
                      <a:lnTo>
                        <a:pt x="1003" y="752"/>
                      </a:lnTo>
                      <a:close/>
                      <a:moveTo>
                        <a:pt x="1000" y="735"/>
                      </a:moveTo>
                      <a:lnTo>
                        <a:pt x="1003" y="735"/>
                      </a:lnTo>
                      <a:lnTo>
                        <a:pt x="1003" y="736"/>
                      </a:lnTo>
                      <a:lnTo>
                        <a:pt x="1004" y="737"/>
                      </a:lnTo>
                      <a:lnTo>
                        <a:pt x="1006" y="738"/>
                      </a:lnTo>
                      <a:lnTo>
                        <a:pt x="1007" y="739"/>
                      </a:lnTo>
                      <a:lnTo>
                        <a:pt x="1007" y="742"/>
                      </a:lnTo>
                      <a:lnTo>
                        <a:pt x="1007" y="744"/>
                      </a:lnTo>
                      <a:lnTo>
                        <a:pt x="1006" y="747"/>
                      </a:lnTo>
                      <a:lnTo>
                        <a:pt x="1004" y="749"/>
                      </a:lnTo>
                      <a:lnTo>
                        <a:pt x="1003" y="750"/>
                      </a:lnTo>
                      <a:lnTo>
                        <a:pt x="1001" y="750"/>
                      </a:lnTo>
                      <a:lnTo>
                        <a:pt x="1000" y="750"/>
                      </a:lnTo>
                      <a:lnTo>
                        <a:pt x="1000" y="749"/>
                      </a:lnTo>
                      <a:lnTo>
                        <a:pt x="1000" y="748"/>
                      </a:lnTo>
                      <a:lnTo>
                        <a:pt x="1000" y="747"/>
                      </a:lnTo>
                      <a:lnTo>
                        <a:pt x="1001" y="745"/>
                      </a:lnTo>
                      <a:lnTo>
                        <a:pt x="1003" y="744"/>
                      </a:lnTo>
                      <a:lnTo>
                        <a:pt x="1003" y="743"/>
                      </a:lnTo>
                      <a:lnTo>
                        <a:pt x="1001" y="742"/>
                      </a:lnTo>
                      <a:lnTo>
                        <a:pt x="1001" y="741"/>
                      </a:lnTo>
                      <a:lnTo>
                        <a:pt x="1000" y="739"/>
                      </a:lnTo>
                      <a:lnTo>
                        <a:pt x="1000" y="738"/>
                      </a:lnTo>
                      <a:lnTo>
                        <a:pt x="999" y="737"/>
                      </a:lnTo>
                      <a:lnTo>
                        <a:pt x="999" y="736"/>
                      </a:lnTo>
                      <a:lnTo>
                        <a:pt x="1000" y="735"/>
                      </a:lnTo>
                      <a:lnTo>
                        <a:pt x="1000" y="735"/>
                      </a:lnTo>
                      <a:close/>
                      <a:moveTo>
                        <a:pt x="1964" y="712"/>
                      </a:moveTo>
                      <a:lnTo>
                        <a:pt x="1963" y="713"/>
                      </a:lnTo>
                      <a:lnTo>
                        <a:pt x="1961" y="714"/>
                      </a:lnTo>
                      <a:lnTo>
                        <a:pt x="1960" y="716"/>
                      </a:lnTo>
                      <a:lnTo>
                        <a:pt x="1959" y="719"/>
                      </a:lnTo>
                      <a:lnTo>
                        <a:pt x="1959" y="719"/>
                      </a:lnTo>
                      <a:lnTo>
                        <a:pt x="1959" y="721"/>
                      </a:lnTo>
                      <a:lnTo>
                        <a:pt x="1958" y="723"/>
                      </a:lnTo>
                      <a:lnTo>
                        <a:pt x="1957" y="725"/>
                      </a:lnTo>
                      <a:lnTo>
                        <a:pt x="1956" y="727"/>
                      </a:lnTo>
                      <a:lnTo>
                        <a:pt x="1955" y="730"/>
                      </a:lnTo>
                      <a:lnTo>
                        <a:pt x="1955" y="732"/>
                      </a:lnTo>
                      <a:lnTo>
                        <a:pt x="1954" y="737"/>
                      </a:lnTo>
                      <a:lnTo>
                        <a:pt x="1952" y="744"/>
                      </a:lnTo>
                      <a:lnTo>
                        <a:pt x="1952" y="748"/>
                      </a:lnTo>
                      <a:lnTo>
                        <a:pt x="1953" y="752"/>
                      </a:lnTo>
                      <a:lnTo>
                        <a:pt x="1953" y="747"/>
                      </a:lnTo>
                      <a:lnTo>
                        <a:pt x="1954" y="745"/>
                      </a:lnTo>
                      <a:lnTo>
                        <a:pt x="1955" y="743"/>
                      </a:lnTo>
                      <a:lnTo>
                        <a:pt x="1955" y="741"/>
                      </a:lnTo>
                      <a:lnTo>
                        <a:pt x="1961" y="727"/>
                      </a:lnTo>
                      <a:lnTo>
                        <a:pt x="1961" y="726"/>
                      </a:lnTo>
                      <a:lnTo>
                        <a:pt x="1963" y="724"/>
                      </a:lnTo>
                      <a:lnTo>
                        <a:pt x="1963" y="722"/>
                      </a:lnTo>
                      <a:lnTo>
                        <a:pt x="1964" y="719"/>
                      </a:lnTo>
                      <a:lnTo>
                        <a:pt x="1965" y="716"/>
                      </a:lnTo>
                      <a:lnTo>
                        <a:pt x="1965" y="714"/>
                      </a:lnTo>
                      <a:lnTo>
                        <a:pt x="1965" y="713"/>
                      </a:lnTo>
                      <a:lnTo>
                        <a:pt x="1964" y="712"/>
                      </a:lnTo>
                      <a:close/>
                      <a:moveTo>
                        <a:pt x="986" y="708"/>
                      </a:moveTo>
                      <a:lnTo>
                        <a:pt x="989" y="708"/>
                      </a:lnTo>
                      <a:lnTo>
                        <a:pt x="994" y="710"/>
                      </a:lnTo>
                      <a:lnTo>
                        <a:pt x="996" y="713"/>
                      </a:lnTo>
                      <a:lnTo>
                        <a:pt x="997" y="715"/>
                      </a:lnTo>
                      <a:lnTo>
                        <a:pt x="998" y="717"/>
                      </a:lnTo>
                      <a:lnTo>
                        <a:pt x="997" y="720"/>
                      </a:lnTo>
                      <a:lnTo>
                        <a:pt x="997" y="721"/>
                      </a:lnTo>
                      <a:lnTo>
                        <a:pt x="998" y="721"/>
                      </a:lnTo>
                      <a:lnTo>
                        <a:pt x="999" y="721"/>
                      </a:lnTo>
                      <a:lnTo>
                        <a:pt x="1000" y="722"/>
                      </a:lnTo>
                      <a:lnTo>
                        <a:pt x="1001" y="722"/>
                      </a:lnTo>
                      <a:lnTo>
                        <a:pt x="1003" y="723"/>
                      </a:lnTo>
                      <a:lnTo>
                        <a:pt x="1005" y="724"/>
                      </a:lnTo>
                      <a:lnTo>
                        <a:pt x="1005" y="725"/>
                      </a:lnTo>
                      <a:lnTo>
                        <a:pt x="1004" y="726"/>
                      </a:lnTo>
                      <a:lnTo>
                        <a:pt x="1001" y="728"/>
                      </a:lnTo>
                      <a:lnTo>
                        <a:pt x="999" y="730"/>
                      </a:lnTo>
                      <a:lnTo>
                        <a:pt x="997" y="730"/>
                      </a:lnTo>
                      <a:lnTo>
                        <a:pt x="995" y="730"/>
                      </a:lnTo>
                      <a:lnTo>
                        <a:pt x="993" y="727"/>
                      </a:lnTo>
                      <a:lnTo>
                        <a:pt x="993" y="723"/>
                      </a:lnTo>
                      <a:lnTo>
                        <a:pt x="990" y="722"/>
                      </a:lnTo>
                      <a:lnTo>
                        <a:pt x="989" y="722"/>
                      </a:lnTo>
                      <a:lnTo>
                        <a:pt x="988" y="722"/>
                      </a:lnTo>
                      <a:lnTo>
                        <a:pt x="987" y="721"/>
                      </a:lnTo>
                      <a:lnTo>
                        <a:pt x="987" y="720"/>
                      </a:lnTo>
                      <a:lnTo>
                        <a:pt x="988" y="719"/>
                      </a:lnTo>
                      <a:lnTo>
                        <a:pt x="987" y="717"/>
                      </a:lnTo>
                      <a:lnTo>
                        <a:pt x="987" y="716"/>
                      </a:lnTo>
                      <a:lnTo>
                        <a:pt x="985" y="716"/>
                      </a:lnTo>
                      <a:lnTo>
                        <a:pt x="984" y="716"/>
                      </a:lnTo>
                      <a:lnTo>
                        <a:pt x="982" y="716"/>
                      </a:lnTo>
                      <a:lnTo>
                        <a:pt x="978" y="715"/>
                      </a:lnTo>
                      <a:lnTo>
                        <a:pt x="977" y="715"/>
                      </a:lnTo>
                      <a:lnTo>
                        <a:pt x="976" y="714"/>
                      </a:lnTo>
                      <a:lnTo>
                        <a:pt x="976" y="713"/>
                      </a:lnTo>
                      <a:lnTo>
                        <a:pt x="977" y="711"/>
                      </a:lnTo>
                      <a:lnTo>
                        <a:pt x="978" y="710"/>
                      </a:lnTo>
                      <a:lnTo>
                        <a:pt x="981" y="709"/>
                      </a:lnTo>
                      <a:lnTo>
                        <a:pt x="983" y="708"/>
                      </a:lnTo>
                      <a:lnTo>
                        <a:pt x="986" y="708"/>
                      </a:lnTo>
                      <a:close/>
                      <a:moveTo>
                        <a:pt x="977" y="695"/>
                      </a:moveTo>
                      <a:lnTo>
                        <a:pt x="981" y="697"/>
                      </a:lnTo>
                      <a:lnTo>
                        <a:pt x="983" y="698"/>
                      </a:lnTo>
                      <a:lnTo>
                        <a:pt x="985" y="699"/>
                      </a:lnTo>
                      <a:lnTo>
                        <a:pt x="986" y="700"/>
                      </a:lnTo>
                      <a:lnTo>
                        <a:pt x="986" y="702"/>
                      </a:lnTo>
                      <a:lnTo>
                        <a:pt x="985" y="703"/>
                      </a:lnTo>
                      <a:lnTo>
                        <a:pt x="984" y="704"/>
                      </a:lnTo>
                      <a:lnTo>
                        <a:pt x="981" y="705"/>
                      </a:lnTo>
                      <a:lnTo>
                        <a:pt x="977" y="704"/>
                      </a:lnTo>
                      <a:lnTo>
                        <a:pt x="975" y="703"/>
                      </a:lnTo>
                      <a:lnTo>
                        <a:pt x="974" y="702"/>
                      </a:lnTo>
                      <a:lnTo>
                        <a:pt x="974" y="700"/>
                      </a:lnTo>
                      <a:lnTo>
                        <a:pt x="975" y="698"/>
                      </a:lnTo>
                      <a:lnTo>
                        <a:pt x="977" y="695"/>
                      </a:lnTo>
                      <a:close/>
                      <a:moveTo>
                        <a:pt x="2044" y="693"/>
                      </a:moveTo>
                      <a:lnTo>
                        <a:pt x="2044" y="693"/>
                      </a:lnTo>
                      <a:lnTo>
                        <a:pt x="2045" y="695"/>
                      </a:lnTo>
                      <a:lnTo>
                        <a:pt x="2045" y="697"/>
                      </a:lnTo>
                      <a:lnTo>
                        <a:pt x="2045" y="699"/>
                      </a:lnTo>
                      <a:lnTo>
                        <a:pt x="2044" y="702"/>
                      </a:lnTo>
                      <a:lnTo>
                        <a:pt x="2044" y="704"/>
                      </a:lnTo>
                      <a:lnTo>
                        <a:pt x="2044" y="705"/>
                      </a:lnTo>
                      <a:lnTo>
                        <a:pt x="2044" y="706"/>
                      </a:lnTo>
                      <a:lnTo>
                        <a:pt x="2045" y="708"/>
                      </a:lnTo>
                      <a:lnTo>
                        <a:pt x="2046" y="709"/>
                      </a:lnTo>
                      <a:lnTo>
                        <a:pt x="2046" y="711"/>
                      </a:lnTo>
                      <a:lnTo>
                        <a:pt x="2045" y="713"/>
                      </a:lnTo>
                      <a:lnTo>
                        <a:pt x="2044" y="715"/>
                      </a:lnTo>
                      <a:lnTo>
                        <a:pt x="2044" y="719"/>
                      </a:lnTo>
                      <a:lnTo>
                        <a:pt x="2044" y="721"/>
                      </a:lnTo>
                      <a:lnTo>
                        <a:pt x="2042" y="723"/>
                      </a:lnTo>
                      <a:lnTo>
                        <a:pt x="2040" y="725"/>
                      </a:lnTo>
                      <a:lnTo>
                        <a:pt x="2038" y="727"/>
                      </a:lnTo>
                      <a:lnTo>
                        <a:pt x="2036" y="731"/>
                      </a:lnTo>
                      <a:lnTo>
                        <a:pt x="2036" y="734"/>
                      </a:lnTo>
                      <a:lnTo>
                        <a:pt x="2035" y="738"/>
                      </a:lnTo>
                      <a:lnTo>
                        <a:pt x="2033" y="741"/>
                      </a:lnTo>
                      <a:lnTo>
                        <a:pt x="2032" y="743"/>
                      </a:lnTo>
                      <a:lnTo>
                        <a:pt x="2031" y="745"/>
                      </a:lnTo>
                      <a:lnTo>
                        <a:pt x="2030" y="748"/>
                      </a:lnTo>
                      <a:lnTo>
                        <a:pt x="2029" y="750"/>
                      </a:lnTo>
                      <a:lnTo>
                        <a:pt x="2027" y="753"/>
                      </a:lnTo>
                      <a:lnTo>
                        <a:pt x="2026" y="756"/>
                      </a:lnTo>
                      <a:lnTo>
                        <a:pt x="2013" y="784"/>
                      </a:lnTo>
                      <a:lnTo>
                        <a:pt x="2009" y="795"/>
                      </a:lnTo>
                      <a:lnTo>
                        <a:pt x="2003" y="806"/>
                      </a:lnTo>
                      <a:lnTo>
                        <a:pt x="1997" y="819"/>
                      </a:lnTo>
                      <a:lnTo>
                        <a:pt x="1996" y="821"/>
                      </a:lnTo>
                      <a:lnTo>
                        <a:pt x="1994" y="822"/>
                      </a:lnTo>
                      <a:lnTo>
                        <a:pt x="1992" y="824"/>
                      </a:lnTo>
                      <a:lnTo>
                        <a:pt x="1992" y="825"/>
                      </a:lnTo>
                      <a:lnTo>
                        <a:pt x="1989" y="828"/>
                      </a:lnTo>
                      <a:lnTo>
                        <a:pt x="1987" y="830"/>
                      </a:lnTo>
                      <a:lnTo>
                        <a:pt x="1985" y="832"/>
                      </a:lnTo>
                      <a:lnTo>
                        <a:pt x="1982" y="833"/>
                      </a:lnTo>
                      <a:lnTo>
                        <a:pt x="1980" y="833"/>
                      </a:lnTo>
                      <a:lnTo>
                        <a:pt x="1979" y="833"/>
                      </a:lnTo>
                      <a:lnTo>
                        <a:pt x="1978" y="831"/>
                      </a:lnTo>
                      <a:lnTo>
                        <a:pt x="1976" y="830"/>
                      </a:lnTo>
                      <a:lnTo>
                        <a:pt x="1975" y="829"/>
                      </a:lnTo>
                      <a:lnTo>
                        <a:pt x="1974" y="826"/>
                      </a:lnTo>
                      <a:lnTo>
                        <a:pt x="1974" y="824"/>
                      </a:lnTo>
                      <a:lnTo>
                        <a:pt x="1975" y="821"/>
                      </a:lnTo>
                      <a:lnTo>
                        <a:pt x="1976" y="819"/>
                      </a:lnTo>
                      <a:lnTo>
                        <a:pt x="1977" y="817"/>
                      </a:lnTo>
                      <a:lnTo>
                        <a:pt x="1977" y="815"/>
                      </a:lnTo>
                      <a:lnTo>
                        <a:pt x="1977" y="814"/>
                      </a:lnTo>
                      <a:lnTo>
                        <a:pt x="1977" y="813"/>
                      </a:lnTo>
                      <a:lnTo>
                        <a:pt x="1977" y="812"/>
                      </a:lnTo>
                      <a:lnTo>
                        <a:pt x="1977" y="810"/>
                      </a:lnTo>
                      <a:lnTo>
                        <a:pt x="1977" y="808"/>
                      </a:lnTo>
                      <a:lnTo>
                        <a:pt x="1978" y="806"/>
                      </a:lnTo>
                      <a:lnTo>
                        <a:pt x="1978" y="803"/>
                      </a:lnTo>
                      <a:lnTo>
                        <a:pt x="1980" y="802"/>
                      </a:lnTo>
                      <a:lnTo>
                        <a:pt x="1981" y="801"/>
                      </a:lnTo>
                      <a:lnTo>
                        <a:pt x="1982" y="799"/>
                      </a:lnTo>
                      <a:lnTo>
                        <a:pt x="1983" y="797"/>
                      </a:lnTo>
                      <a:lnTo>
                        <a:pt x="1985" y="795"/>
                      </a:lnTo>
                      <a:lnTo>
                        <a:pt x="1986" y="792"/>
                      </a:lnTo>
                      <a:lnTo>
                        <a:pt x="1991" y="782"/>
                      </a:lnTo>
                      <a:lnTo>
                        <a:pt x="1994" y="771"/>
                      </a:lnTo>
                      <a:lnTo>
                        <a:pt x="1996" y="767"/>
                      </a:lnTo>
                      <a:lnTo>
                        <a:pt x="1997" y="763"/>
                      </a:lnTo>
                      <a:lnTo>
                        <a:pt x="1999" y="758"/>
                      </a:lnTo>
                      <a:lnTo>
                        <a:pt x="1999" y="756"/>
                      </a:lnTo>
                      <a:lnTo>
                        <a:pt x="2000" y="754"/>
                      </a:lnTo>
                      <a:lnTo>
                        <a:pt x="2000" y="752"/>
                      </a:lnTo>
                      <a:lnTo>
                        <a:pt x="2001" y="749"/>
                      </a:lnTo>
                      <a:lnTo>
                        <a:pt x="2002" y="747"/>
                      </a:lnTo>
                      <a:lnTo>
                        <a:pt x="2004" y="745"/>
                      </a:lnTo>
                      <a:lnTo>
                        <a:pt x="2007" y="743"/>
                      </a:lnTo>
                      <a:lnTo>
                        <a:pt x="2009" y="741"/>
                      </a:lnTo>
                      <a:lnTo>
                        <a:pt x="2009" y="738"/>
                      </a:lnTo>
                      <a:lnTo>
                        <a:pt x="2011" y="736"/>
                      </a:lnTo>
                      <a:lnTo>
                        <a:pt x="2013" y="735"/>
                      </a:lnTo>
                      <a:lnTo>
                        <a:pt x="2015" y="734"/>
                      </a:lnTo>
                      <a:lnTo>
                        <a:pt x="2022" y="727"/>
                      </a:lnTo>
                      <a:lnTo>
                        <a:pt x="2023" y="726"/>
                      </a:lnTo>
                      <a:lnTo>
                        <a:pt x="2024" y="724"/>
                      </a:lnTo>
                      <a:lnTo>
                        <a:pt x="2026" y="722"/>
                      </a:lnTo>
                      <a:lnTo>
                        <a:pt x="2029" y="721"/>
                      </a:lnTo>
                      <a:lnTo>
                        <a:pt x="2031" y="719"/>
                      </a:lnTo>
                      <a:lnTo>
                        <a:pt x="2031" y="716"/>
                      </a:lnTo>
                      <a:lnTo>
                        <a:pt x="2031" y="715"/>
                      </a:lnTo>
                      <a:lnTo>
                        <a:pt x="2031" y="715"/>
                      </a:lnTo>
                      <a:lnTo>
                        <a:pt x="2030" y="715"/>
                      </a:lnTo>
                      <a:lnTo>
                        <a:pt x="2030" y="715"/>
                      </a:lnTo>
                      <a:lnTo>
                        <a:pt x="2029" y="713"/>
                      </a:lnTo>
                      <a:lnTo>
                        <a:pt x="2030" y="711"/>
                      </a:lnTo>
                      <a:lnTo>
                        <a:pt x="2031" y="709"/>
                      </a:lnTo>
                      <a:lnTo>
                        <a:pt x="2031" y="706"/>
                      </a:lnTo>
                      <a:lnTo>
                        <a:pt x="2033" y="705"/>
                      </a:lnTo>
                      <a:lnTo>
                        <a:pt x="2035" y="704"/>
                      </a:lnTo>
                      <a:lnTo>
                        <a:pt x="2037" y="702"/>
                      </a:lnTo>
                      <a:lnTo>
                        <a:pt x="2038" y="701"/>
                      </a:lnTo>
                      <a:lnTo>
                        <a:pt x="2040" y="699"/>
                      </a:lnTo>
                      <a:lnTo>
                        <a:pt x="2042" y="698"/>
                      </a:lnTo>
                      <a:lnTo>
                        <a:pt x="2042" y="695"/>
                      </a:lnTo>
                      <a:lnTo>
                        <a:pt x="2043" y="693"/>
                      </a:lnTo>
                      <a:lnTo>
                        <a:pt x="2044" y="693"/>
                      </a:lnTo>
                      <a:close/>
                      <a:moveTo>
                        <a:pt x="975" y="687"/>
                      </a:moveTo>
                      <a:lnTo>
                        <a:pt x="975" y="688"/>
                      </a:lnTo>
                      <a:lnTo>
                        <a:pt x="976" y="688"/>
                      </a:lnTo>
                      <a:lnTo>
                        <a:pt x="976" y="689"/>
                      </a:lnTo>
                      <a:lnTo>
                        <a:pt x="977" y="690"/>
                      </a:lnTo>
                      <a:lnTo>
                        <a:pt x="977" y="691"/>
                      </a:lnTo>
                      <a:lnTo>
                        <a:pt x="977" y="692"/>
                      </a:lnTo>
                      <a:lnTo>
                        <a:pt x="976" y="693"/>
                      </a:lnTo>
                      <a:lnTo>
                        <a:pt x="974" y="693"/>
                      </a:lnTo>
                      <a:lnTo>
                        <a:pt x="973" y="693"/>
                      </a:lnTo>
                      <a:lnTo>
                        <a:pt x="973" y="692"/>
                      </a:lnTo>
                      <a:lnTo>
                        <a:pt x="972" y="691"/>
                      </a:lnTo>
                      <a:lnTo>
                        <a:pt x="972" y="690"/>
                      </a:lnTo>
                      <a:lnTo>
                        <a:pt x="973" y="689"/>
                      </a:lnTo>
                      <a:lnTo>
                        <a:pt x="973" y="688"/>
                      </a:lnTo>
                      <a:lnTo>
                        <a:pt x="974" y="688"/>
                      </a:lnTo>
                      <a:lnTo>
                        <a:pt x="974" y="687"/>
                      </a:lnTo>
                      <a:lnTo>
                        <a:pt x="975" y="687"/>
                      </a:lnTo>
                      <a:close/>
                      <a:moveTo>
                        <a:pt x="717" y="687"/>
                      </a:moveTo>
                      <a:lnTo>
                        <a:pt x="722" y="688"/>
                      </a:lnTo>
                      <a:lnTo>
                        <a:pt x="725" y="689"/>
                      </a:lnTo>
                      <a:lnTo>
                        <a:pt x="728" y="689"/>
                      </a:lnTo>
                      <a:lnTo>
                        <a:pt x="732" y="690"/>
                      </a:lnTo>
                      <a:lnTo>
                        <a:pt x="736" y="690"/>
                      </a:lnTo>
                      <a:lnTo>
                        <a:pt x="739" y="689"/>
                      </a:lnTo>
                      <a:lnTo>
                        <a:pt x="743" y="689"/>
                      </a:lnTo>
                      <a:lnTo>
                        <a:pt x="746" y="690"/>
                      </a:lnTo>
                      <a:lnTo>
                        <a:pt x="748" y="691"/>
                      </a:lnTo>
                      <a:lnTo>
                        <a:pt x="748" y="693"/>
                      </a:lnTo>
                      <a:lnTo>
                        <a:pt x="747" y="693"/>
                      </a:lnTo>
                      <a:lnTo>
                        <a:pt x="745" y="694"/>
                      </a:lnTo>
                      <a:lnTo>
                        <a:pt x="743" y="694"/>
                      </a:lnTo>
                      <a:lnTo>
                        <a:pt x="741" y="694"/>
                      </a:lnTo>
                      <a:lnTo>
                        <a:pt x="738" y="694"/>
                      </a:lnTo>
                      <a:lnTo>
                        <a:pt x="736" y="694"/>
                      </a:lnTo>
                      <a:lnTo>
                        <a:pt x="726" y="694"/>
                      </a:lnTo>
                      <a:lnTo>
                        <a:pt x="724" y="694"/>
                      </a:lnTo>
                      <a:lnTo>
                        <a:pt x="722" y="693"/>
                      </a:lnTo>
                      <a:lnTo>
                        <a:pt x="721" y="693"/>
                      </a:lnTo>
                      <a:lnTo>
                        <a:pt x="717" y="692"/>
                      </a:lnTo>
                      <a:lnTo>
                        <a:pt x="715" y="692"/>
                      </a:lnTo>
                      <a:lnTo>
                        <a:pt x="714" y="691"/>
                      </a:lnTo>
                      <a:lnTo>
                        <a:pt x="714" y="690"/>
                      </a:lnTo>
                      <a:lnTo>
                        <a:pt x="714" y="689"/>
                      </a:lnTo>
                      <a:lnTo>
                        <a:pt x="715" y="688"/>
                      </a:lnTo>
                      <a:lnTo>
                        <a:pt x="716" y="687"/>
                      </a:lnTo>
                      <a:lnTo>
                        <a:pt x="717" y="687"/>
                      </a:lnTo>
                      <a:close/>
                      <a:moveTo>
                        <a:pt x="1946" y="676"/>
                      </a:moveTo>
                      <a:lnTo>
                        <a:pt x="1946" y="676"/>
                      </a:lnTo>
                      <a:lnTo>
                        <a:pt x="1945" y="677"/>
                      </a:lnTo>
                      <a:lnTo>
                        <a:pt x="1944" y="679"/>
                      </a:lnTo>
                      <a:lnTo>
                        <a:pt x="1943" y="681"/>
                      </a:lnTo>
                      <a:lnTo>
                        <a:pt x="1942" y="684"/>
                      </a:lnTo>
                      <a:lnTo>
                        <a:pt x="1941" y="687"/>
                      </a:lnTo>
                      <a:lnTo>
                        <a:pt x="1939" y="690"/>
                      </a:lnTo>
                      <a:lnTo>
                        <a:pt x="1938" y="693"/>
                      </a:lnTo>
                      <a:lnTo>
                        <a:pt x="1938" y="697"/>
                      </a:lnTo>
                      <a:lnTo>
                        <a:pt x="1938" y="699"/>
                      </a:lnTo>
                      <a:lnTo>
                        <a:pt x="1939" y="700"/>
                      </a:lnTo>
                      <a:lnTo>
                        <a:pt x="1941" y="701"/>
                      </a:lnTo>
                      <a:lnTo>
                        <a:pt x="1943" y="702"/>
                      </a:lnTo>
                      <a:lnTo>
                        <a:pt x="1944" y="703"/>
                      </a:lnTo>
                      <a:lnTo>
                        <a:pt x="1944" y="704"/>
                      </a:lnTo>
                      <a:lnTo>
                        <a:pt x="1944" y="704"/>
                      </a:lnTo>
                      <a:lnTo>
                        <a:pt x="1944" y="703"/>
                      </a:lnTo>
                      <a:lnTo>
                        <a:pt x="1944" y="703"/>
                      </a:lnTo>
                      <a:lnTo>
                        <a:pt x="1944" y="703"/>
                      </a:lnTo>
                      <a:lnTo>
                        <a:pt x="1945" y="702"/>
                      </a:lnTo>
                      <a:lnTo>
                        <a:pt x="1945" y="701"/>
                      </a:lnTo>
                      <a:lnTo>
                        <a:pt x="1944" y="701"/>
                      </a:lnTo>
                      <a:lnTo>
                        <a:pt x="1944" y="683"/>
                      </a:lnTo>
                      <a:lnTo>
                        <a:pt x="1946" y="681"/>
                      </a:lnTo>
                      <a:lnTo>
                        <a:pt x="1946" y="679"/>
                      </a:lnTo>
                      <a:lnTo>
                        <a:pt x="1946" y="677"/>
                      </a:lnTo>
                      <a:lnTo>
                        <a:pt x="1946" y="676"/>
                      </a:lnTo>
                      <a:lnTo>
                        <a:pt x="1946" y="676"/>
                      </a:lnTo>
                      <a:close/>
                      <a:moveTo>
                        <a:pt x="1012" y="661"/>
                      </a:moveTo>
                      <a:lnTo>
                        <a:pt x="1015" y="661"/>
                      </a:lnTo>
                      <a:lnTo>
                        <a:pt x="1016" y="662"/>
                      </a:lnTo>
                      <a:lnTo>
                        <a:pt x="1017" y="665"/>
                      </a:lnTo>
                      <a:lnTo>
                        <a:pt x="1018" y="666"/>
                      </a:lnTo>
                      <a:lnTo>
                        <a:pt x="1017" y="667"/>
                      </a:lnTo>
                      <a:lnTo>
                        <a:pt x="1016" y="667"/>
                      </a:lnTo>
                      <a:lnTo>
                        <a:pt x="1014" y="667"/>
                      </a:lnTo>
                      <a:lnTo>
                        <a:pt x="1011" y="666"/>
                      </a:lnTo>
                      <a:lnTo>
                        <a:pt x="1010" y="666"/>
                      </a:lnTo>
                      <a:lnTo>
                        <a:pt x="1009" y="665"/>
                      </a:lnTo>
                      <a:lnTo>
                        <a:pt x="1008" y="664"/>
                      </a:lnTo>
                      <a:lnTo>
                        <a:pt x="1010" y="661"/>
                      </a:lnTo>
                      <a:lnTo>
                        <a:pt x="1012" y="661"/>
                      </a:lnTo>
                      <a:close/>
                      <a:moveTo>
                        <a:pt x="75" y="659"/>
                      </a:moveTo>
                      <a:lnTo>
                        <a:pt x="77" y="659"/>
                      </a:lnTo>
                      <a:lnTo>
                        <a:pt x="80" y="660"/>
                      </a:lnTo>
                      <a:lnTo>
                        <a:pt x="83" y="661"/>
                      </a:lnTo>
                      <a:lnTo>
                        <a:pt x="86" y="661"/>
                      </a:lnTo>
                      <a:lnTo>
                        <a:pt x="86" y="665"/>
                      </a:lnTo>
                      <a:lnTo>
                        <a:pt x="88" y="667"/>
                      </a:lnTo>
                      <a:lnTo>
                        <a:pt x="89" y="669"/>
                      </a:lnTo>
                      <a:lnTo>
                        <a:pt x="90" y="670"/>
                      </a:lnTo>
                      <a:lnTo>
                        <a:pt x="91" y="672"/>
                      </a:lnTo>
                      <a:lnTo>
                        <a:pt x="89" y="673"/>
                      </a:lnTo>
                      <a:lnTo>
                        <a:pt x="88" y="675"/>
                      </a:lnTo>
                      <a:lnTo>
                        <a:pt x="86" y="673"/>
                      </a:lnTo>
                      <a:lnTo>
                        <a:pt x="83" y="673"/>
                      </a:lnTo>
                      <a:lnTo>
                        <a:pt x="81" y="672"/>
                      </a:lnTo>
                      <a:lnTo>
                        <a:pt x="79" y="670"/>
                      </a:lnTo>
                      <a:lnTo>
                        <a:pt x="78" y="669"/>
                      </a:lnTo>
                      <a:lnTo>
                        <a:pt x="76" y="667"/>
                      </a:lnTo>
                      <a:lnTo>
                        <a:pt x="75" y="665"/>
                      </a:lnTo>
                      <a:lnTo>
                        <a:pt x="73" y="662"/>
                      </a:lnTo>
                      <a:lnTo>
                        <a:pt x="73" y="660"/>
                      </a:lnTo>
                      <a:lnTo>
                        <a:pt x="75" y="659"/>
                      </a:lnTo>
                      <a:close/>
                      <a:moveTo>
                        <a:pt x="50" y="647"/>
                      </a:moveTo>
                      <a:lnTo>
                        <a:pt x="51" y="648"/>
                      </a:lnTo>
                      <a:lnTo>
                        <a:pt x="55" y="649"/>
                      </a:lnTo>
                      <a:lnTo>
                        <a:pt x="57" y="652"/>
                      </a:lnTo>
                      <a:lnTo>
                        <a:pt x="58" y="655"/>
                      </a:lnTo>
                      <a:lnTo>
                        <a:pt x="59" y="657"/>
                      </a:lnTo>
                      <a:lnTo>
                        <a:pt x="60" y="658"/>
                      </a:lnTo>
                      <a:lnTo>
                        <a:pt x="61" y="659"/>
                      </a:lnTo>
                      <a:lnTo>
                        <a:pt x="61" y="660"/>
                      </a:lnTo>
                      <a:lnTo>
                        <a:pt x="61" y="662"/>
                      </a:lnTo>
                      <a:lnTo>
                        <a:pt x="60" y="665"/>
                      </a:lnTo>
                      <a:lnTo>
                        <a:pt x="59" y="666"/>
                      </a:lnTo>
                      <a:lnTo>
                        <a:pt x="58" y="666"/>
                      </a:lnTo>
                      <a:lnTo>
                        <a:pt x="56" y="665"/>
                      </a:lnTo>
                      <a:lnTo>
                        <a:pt x="54" y="665"/>
                      </a:lnTo>
                      <a:lnTo>
                        <a:pt x="51" y="662"/>
                      </a:lnTo>
                      <a:lnTo>
                        <a:pt x="50" y="660"/>
                      </a:lnTo>
                      <a:lnTo>
                        <a:pt x="48" y="657"/>
                      </a:lnTo>
                      <a:lnTo>
                        <a:pt x="48" y="654"/>
                      </a:lnTo>
                      <a:lnTo>
                        <a:pt x="47" y="651"/>
                      </a:lnTo>
                      <a:lnTo>
                        <a:pt x="48" y="649"/>
                      </a:lnTo>
                      <a:lnTo>
                        <a:pt x="48" y="648"/>
                      </a:lnTo>
                      <a:lnTo>
                        <a:pt x="50" y="647"/>
                      </a:lnTo>
                      <a:close/>
                      <a:moveTo>
                        <a:pt x="997" y="640"/>
                      </a:moveTo>
                      <a:lnTo>
                        <a:pt x="997" y="640"/>
                      </a:lnTo>
                      <a:lnTo>
                        <a:pt x="997" y="641"/>
                      </a:lnTo>
                      <a:lnTo>
                        <a:pt x="997" y="644"/>
                      </a:lnTo>
                      <a:lnTo>
                        <a:pt x="996" y="645"/>
                      </a:lnTo>
                      <a:lnTo>
                        <a:pt x="995" y="646"/>
                      </a:lnTo>
                      <a:lnTo>
                        <a:pt x="993" y="647"/>
                      </a:lnTo>
                      <a:lnTo>
                        <a:pt x="992" y="646"/>
                      </a:lnTo>
                      <a:lnTo>
                        <a:pt x="992" y="645"/>
                      </a:lnTo>
                      <a:lnTo>
                        <a:pt x="992" y="643"/>
                      </a:lnTo>
                      <a:lnTo>
                        <a:pt x="994" y="641"/>
                      </a:lnTo>
                      <a:lnTo>
                        <a:pt x="995" y="640"/>
                      </a:lnTo>
                      <a:lnTo>
                        <a:pt x="997" y="640"/>
                      </a:lnTo>
                      <a:close/>
                      <a:moveTo>
                        <a:pt x="866" y="633"/>
                      </a:moveTo>
                      <a:lnTo>
                        <a:pt x="867" y="633"/>
                      </a:lnTo>
                      <a:lnTo>
                        <a:pt x="868" y="634"/>
                      </a:lnTo>
                      <a:lnTo>
                        <a:pt x="869" y="635"/>
                      </a:lnTo>
                      <a:lnTo>
                        <a:pt x="870" y="636"/>
                      </a:lnTo>
                      <a:lnTo>
                        <a:pt x="872" y="637"/>
                      </a:lnTo>
                      <a:lnTo>
                        <a:pt x="874" y="637"/>
                      </a:lnTo>
                      <a:lnTo>
                        <a:pt x="875" y="639"/>
                      </a:lnTo>
                      <a:lnTo>
                        <a:pt x="875" y="640"/>
                      </a:lnTo>
                      <a:lnTo>
                        <a:pt x="876" y="643"/>
                      </a:lnTo>
                      <a:lnTo>
                        <a:pt x="878" y="644"/>
                      </a:lnTo>
                      <a:lnTo>
                        <a:pt x="880" y="644"/>
                      </a:lnTo>
                      <a:lnTo>
                        <a:pt x="888" y="644"/>
                      </a:lnTo>
                      <a:lnTo>
                        <a:pt x="890" y="645"/>
                      </a:lnTo>
                      <a:lnTo>
                        <a:pt x="891" y="646"/>
                      </a:lnTo>
                      <a:lnTo>
                        <a:pt x="890" y="647"/>
                      </a:lnTo>
                      <a:lnTo>
                        <a:pt x="889" y="648"/>
                      </a:lnTo>
                      <a:lnTo>
                        <a:pt x="887" y="649"/>
                      </a:lnTo>
                      <a:lnTo>
                        <a:pt x="885" y="650"/>
                      </a:lnTo>
                      <a:lnTo>
                        <a:pt x="883" y="651"/>
                      </a:lnTo>
                      <a:lnTo>
                        <a:pt x="881" y="652"/>
                      </a:lnTo>
                      <a:lnTo>
                        <a:pt x="880" y="654"/>
                      </a:lnTo>
                      <a:lnTo>
                        <a:pt x="874" y="655"/>
                      </a:lnTo>
                      <a:lnTo>
                        <a:pt x="867" y="657"/>
                      </a:lnTo>
                      <a:lnTo>
                        <a:pt x="861" y="658"/>
                      </a:lnTo>
                      <a:lnTo>
                        <a:pt x="858" y="658"/>
                      </a:lnTo>
                      <a:lnTo>
                        <a:pt x="856" y="658"/>
                      </a:lnTo>
                      <a:lnTo>
                        <a:pt x="854" y="658"/>
                      </a:lnTo>
                      <a:lnTo>
                        <a:pt x="852" y="660"/>
                      </a:lnTo>
                      <a:lnTo>
                        <a:pt x="851" y="661"/>
                      </a:lnTo>
                      <a:lnTo>
                        <a:pt x="851" y="662"/>
                      </a:lnTo>
                      <a:lnTo>
                        <a:pt x="851" y="664"/>
                      </a:lnTo>
                      <a:lnTo>
                        <a:pt x="850" y="664"/>
                      </a:lnTo>
                      <a:lnTo>
                        <a:pt x="847" y="665"/>
                      </a:lnTo>
                      <a:lnTo>
                        <a:pt x="845" y="667"/>
                      </a:lnTo>
                      <a:lnTo>
                        <a:pt x="844" y="668"/>
                      </a:lnTo>
                      <a:lnTo>
                        <a:pt x="843" y="670"/>
                      </a:lnTo>
                      <a:lnTo>
                        <a:pt x="842" y="672"/>
                      </a:lnTo>
                      <a:lnTo>
                        <a:pt x="841" y="673"/>
                      </a:lnTo>
                      <a:lnTo>
                        <a:pt x="839" y="675"/>
                      </a:lnTo>
                      <a:lnTo>
                        <a:pt x="836" y="676"/>
                      </a:lnTo>
                      <a:lnTo>
                        <a:pt x="831" y="676"/>
                      </a:lnTo>
                      <a:lnTo>
                        <a:pt x="824" y="676"/>
                      </a:lnTo>
                      <a:lnTo>
                        <a:pt x="818" y="678"/>
                      </a:lnTo>
                      <a:lnTo>
                        <a:pt x="807" y="683"/>
                      </a:lnTo>
                      <a:lnTo>
                        <a:pt x="796" y="684"/>
                      </a:lnTo>
                      <a:lnTo>
                        <a:pt x="783" y="684"/>
                      </a:lnTo>
                      <a:lnTo>
                        <a:pt x="781" y="684"/>
                      </a:lnTo>
                      <a:lnTo>
                        <a:pt x="780" y="683"/>
                      </a:lnTo>
                      <a:lnTo>
                        <a:pt x="780" y="682"/>
                      </a:lnTo>
                      <a:lnTo>
                        <a:pt x="781" y="681"/>
                      </a:lnTo>
                      <a:lnTo>
                        <a:pt x="782" y="680"/>
                      </a:lnTo>
                      <a:lnTo>
                        <a:pt x="785" y="679"/>
                      </a:lnTo>
                      <a:lnTo>
                        <a:pt x="787" y="678"/>
                      </a:lnTo>
                      <a:lnTo>
                        <a:pt x="789" y="678"/>
                      </a:lnTo>
                      <a:lnTo>
                        <a:pt x="792" y="678"/>
                      </a:lnTo>
                      <a:lnTo>
                        <a:pt x="795" y="678"/>
                      </a:lnTo>
                      <a:lnTo>
                        <a:pt x="797" y="678"/>
                      </a:lnTo>
                      <a:lnTo>
                        <a:pt x="798" y="676"/>
                      </a:lnTo>
                      <a:lnTo>
                        <a:pt x="799" y="675"/>
                      </a:lnTo>
                      <a:lnTo>
                        <a:pt x="801" y="672"/>
                      </a:lnTo>
                      <a:lnTo>
                        <a:pt x="804" y="671"/>
                      </a:lnTo>
                      <a:lnTo>
                        <a:pt x="807" y="670"/>
                      </a:lnTo>
                      <a:lnTo>
                        <a:pt x="809" y="670"/>
                      </a:lnTo>
                      <a:lnTo>
                        <a:pt x="811" y="669"/>
                      </a:lnTo>
                      <a:lnTo>
                        <a:pt x="813" y="669"/>
                      </a:lnTo>
                      <a:lnTo>
                        <a:pt x="814" y="668"/>
                      </a:lnTo>
                      <a:lnTo>
                        <a:pt x="815" y="667"/>
                      </a:lnTo>
                      <a:lnTo>
                        <a:pt x="813" y="662"/>
                      </a:lnTo>
                      <a:lnTo>
                        <a:pt x="811" y="659"/>
                      </a:lnTo>
                      <a:lnTo>
                        <a:pt x="809" y="656"/>
                      </a:lnTo>
                      <a:lnTo>
                        <a:pt x="808" y="654"/>
                      </a:lnTo>
                      <a:lnTo>
                        <a:pt x="808" y="651"/>
                      </a:lnTo>
                      <a:lnTo>
                        <a:pt x="808" y="649"/>
                      </a:lnTo>
                      <a:lnTo>
                        <a:pt x="809" y="646"/>
                      </a:lnTo>
                      <a:lnTo>
                        <a:pt x="809" y="644"/>
                      </a:lnTo>
                      <a:lnTo>
                        <a:pt x="809" y="641"/>
                      </a:lnTo>
                      <a:lnTo>
                        <a:pt x="812" y="641"/>
                      </a:lnTo>
                      <a:lnTo>
                        <a:pt x="815" y="641"/>
                      </a:lnTo>
                      <a:lnTo>
                        <a:pt x="818" y="640"/>
                      </a:lnTo>
                      <a:lnTo>
                        <a:pt x="820" y="640"/>
                      </a:lnTo>
                      <a:lnTo>
                        <a:pt x="822" y="639"/>
                      </a:lnTo>
                      <a:lnTo>
                        <a:pt x="825" y="640"/>
                      </a:lnTo>
                      <a:lnTo>
                        <a:pt x="829" y="640"/>
                      </a:lnTo>
                      <a:lnTo>
                        <a:pt x="832" y="640"/>
                      </a:lnTo>
                      <a:lnTo>
                        <a:pt x="834" y="639"/>
                      </a:lnTo>
                      <a:lnTo>
                        <a:pt x="845" y="638"/>
                      </a:lnTo>
                      <a:lnTo>
                        <a:pt x="855" y="636"/>
                      </a:lnTo>
                      <a:lnTo>
                        <a:pt x="865" y="633"/>
                      </a:lnTo>
                      <a:lnTo>
                        <a:pt x="866" y="633"/>
                      </a:lnTo>
                      <a:close/>
                      <a:moveTo>
                        <a:pt x="1533" y="625"/>
                      </a:moveTo>
                      <a:lnTo>
                        <a:pt x="1534" y="626"/>
                      </a:lnTo>
                      <a:lnTo>
                        <a:pt x="1535" y="627"/>
                      </a:lnTo>
                      <a:lnTo>
                        <a:pt x="1535" y="628"/>
                      </a:lnTo>
                      <a:lnTo>
                        <a:pt x="1535" y="630"/>
                      </a:lnTo>
                      <a:lnTo>
                        <a:pt x="1535" y="633"/>
                      </a:lnTo>
                      <a:lnTo>
                        <a:pt x="1534" y="635"/>
                      </a:lnTo>
                      <a:lnTo>
                        <a:pt x="1533" y="637"/>
                      </a:lnTo>
                      <a:lnTo>
                        <a:pt x="1532" y="638"/>
                      </a:lnTo>
                      <a:lnTo>
                        <a:pt x="1531" y="638"/>
                      </a:lnTo>
                      <a:lnTo>
                        <a:pt x="1530" y="636"/>
                      </a:lnTo>
                      <a:lnTo>
                        <a:pt x="1530" y="635"/>
                      </a:lnTo>
                      <a:lnTo>
                        <a:pt x="1530" y="632"/>
                      </a:lnTo>
                      <a:lnTo>
                        <a:pt x="1530" y="629"/>
                      </a:lnTo>
                      <a:lnTo>
                        <a:pt x="1531" y="627"/>
                      </a:lnTo>
                      <a:lnTo>
                        <a:pt x="1532" y="626"/>
                      </a:lnTo>
                      <a:lnTo>
                        <a:pt x="1533" y="625"/>
                      </a:lnTo>
                      <a:close/>
                      <a:moveTo>
                        <a:pt x="790" y="624"/>
                      </a:moveTo>
                      <a:lnTo>
                        <a:pt x="792" y="624"/>
                      </a:lnTo>
                      <a:lnTo>
                        <a:pt x="793" y="625"/>
                      </a:lnTo>
                      <a:lnTo>
                        <a:pt x="793" y="625"/>
                      </a:lnTo>
                      <a:lnTo>
                        <a:pt x="793" y="626"/>
                      </a:lnTo>
                      <a:lnTo>
                        <a:pt x="793" y="628"/>
                      </a:lnTo>
                      <a:lnTo>
                        <a:pt x="792" y="629"/>
                      </a:lnTo>
                      <a:lnTo>
                        <a:pt x="791" y="630"/>
                      </a:lnTo>
                      <a:lnTo>
                        <a:pt x="790" y="629"/>
                      </a:lnTo>
                      <a:lnTo>
                        <a:pt x="789" y="628"/>
                      </a:lnTo>
                      <a:lnTo>
                        <a:pt x="788" y="626"/>
                      </a:lnTo>
                      <a:lnTo>
                        <a:pt x="789" y="625"/>
                      </a:lnTo>
                      <a:lnTo>
                        <a:pt x="789" y="624"/>
                      </a:lnTo>
                      <a:lnTo>
                        <a:pt x="790" y="624"/>
                      </a:lnTo>
                      <a:close/>
                      <a:moveTo>
                        <a:pt x="945" y="623"/>
                      </a:moveTo>
                      <a:lnTo>
                        <a:pt x="949" y="623"/>
                      </a:lnTo>
                      <a:lnTo>
                        <a:pt x="951" y="624"/>
                      </a:lnTo>
                      <a:lnTo>
                        <a:pt x="952" y="626"/>
                      </a:lnTo>
                      <a:lnTo>
                        <a:pt x="953" y="628"/>
                      </a:lnTo>
                      <a:lnTo>
                        <a:pt x="951" y="630"/>
                      </a:lnTo>
                      <a:lnTo>
                        <a:pt x="945" y="633"/>
                      </a:lnTo>
                      <a:lnTo>
                        <a:pt x="939" y="635"/>
                      </a:lnTo>
                      <a:lnTo>
                        <a:pt x="932" y="635"/>
                      </a:lnTo>
                      <a:lnTo>
                        <a:pt x="927" y="633"/>
                      </a:lnTo>
                      <a:lnTo>
                        <a:pt x="924" y="628"/>
                      </a:lnTo>
                      <a:lnTo>
                        <a:pt x="926" y="627"/>
                      </a:lnTo>
                      <a:lnTo>
                        <a:pt x="926" y="626"/>
                      </a:lnTo>
                      <a:lnTo>
                        <a:pt x="927" y="626"/>
                      </a:lnTo>
                      <a:lnTo>
                        <a:pt x="928" y="626"/>
                      </a:lnTo>
                      <a:lnTo>
                        <a:pt x="929" y="627"/>
                      </a:lnTo>
                      <a:lnTo>
                        <a:pt x="930" y="628"/>
                      </a:lnTo>
                      <a:lnTo>
                        <a:pt x="932" y="628"/>
                      </a:lnTo>
                      <a:lnTo>
                        <a:pt x="935" y="626"/>
                      </a:lnTo>
                      <a:lnTo>
                        <a:pt x="938" y="624"/>
                      </a:lnTo>
                      <a:lnTo>
                        <a:pt x="940" y="623"/>
                      </a:lnTo>
                      <a:lnTo>
                        <a:pt x="943" y="623"/>
                      </a:lnTo>
                      <a:lnTo>
                        <a:pt x="945" y="623"/>
                      </a:lnTo>
                      <a:close/>
                      <a:moveTo>
                        <a:pt x="1991" y="617"/>
                      </a:moveTo>
                      <a:lnTo>
                        <a:pt x="1990" y="618"/>
                      </a:lnTo>
                      <a:lnTo>
                        <a:pt x="1987" y="618"/>
                      </a:lnTo>
                      <a:lnTo>
                        <a:pt x="1983" y="618"/>
                      </a:lnTo>
                      <a:lnTo>
                        <a:pt x="1981" y="621"/>
                      </a:lnTo>
                      <a:lnTo>
                        <a:pt x="1979" y="621"/>
                      </a:lnTo>
                      <a:lnTo>
                        <a:pt x="1978" y="622"/>
                      </a:lnTo>
                      <a:lnTo>
                        <a:pt x="1977" y="623"/>
                      </a:lnTo>
                      <a:lnTo>
                        <a:pt x="1976" y="624"/>
                      </a:lnTo>
                      <a:lnTo>
                        <a:pt x="1975" y="627"/>
                      </a:lnTo>
                      <a:lnTo>
                        <a:pt x="1972" y="632"/>
                      </a:lnTo>
                      <a:lnTo>
                        <a:pt x="1970" y="637"/>
                      </a:lnTo>
                      <a:lnTo>
                        <a:pt x="1968" y="643"/>
                      </a:lnTo>
                      <a:lnTo>
                        <a:pt x="1968" y="646"/>
                      </a:lnTo>
                      <a:lnTo>
                        <a:pt x="1970" y="646"/>
                      </a:lnTo>
                      <a:lnTo>
                        <a:pt x="1972" y="646"/>
                      </a:lnTo>
                      <a:lnTo>
                        <a:pt x="1975" y="644"/>
                      </a:lnTo>
                      <a:lnTo>
                        <a:pt x="1977" y="643"/>
                      </a:lnTo>
                      <a:lnTo>
                        <a:pt x="1978" y="641"/>
                      </a:lnTo>
                      <a:lnTo>
                        <a:pt x="1979" y="641"/>
                      </a:lnTo>
                      <a:lnTo>
                        <a:pt x="1979" y="639"/>
                      </a:lnTo>
                      <a:lnTo>
                        <a:pt x="1981" y="638"/>
                      </a:lnTo>
                      <a:lnTo>
                        <a:pt x="1981" y="637"/>
                      </a:lnTo>
                      <a:lnTo>
                        <a:pt x="1982" y="636"/>
                      </a:lnTo>
                      <a:lnTo>
                        <a:pt x="1983" y="636"/>
                      </a:lnTo>
                      <a:lnTo>
                        <a:pt x="1986" y="633"/>
                      </a:lnTo>
                      <a:lnTo>
                        <a:pt x="1988" y="628"/>
                      </a:lnTo>
                      <a:lnTo>
                        <a:pt x="1990" y="625"/>
                      </a:lnTo>
                      <a:lnTo>
                        <a:pt x="1990" y="623"/>
                      </a:lnTo>
                      <a:lnTo>
                        <a:pt x="1991" y="622"/>
                      </a:lnTo>
                      <a:lnTo>
                        <a:pt x="1991" y="621"/>
                      </a:lnTo>
                      <a:lnTo>
                        <a:pt x="1991" y="618"/>
                      </a:lnTo>
                      <a:lnTo>
                        <a:pt x="1991" y="618"/>
                      </a:lnTo>
                      <a:lnTo>
                        <a:pt x="1991" y="617"/>
                      </a:lnTo>
                      <a:close/>
                      <a:moveTo>
                        <a:pt x="659" y="613"/>
                      </a:moveTo>
                      <a:lnTo>
                        <a:pt x="661" y="613"/>
                      </a:lnTo>
                      <a:lnTo>
                        <a:pt x="663" y="613"/>
                      </a:lnTo>
                      <a:lnTo>
                        <a:pt x="667" y="613"/>
                      </a:lnTo>
                      <a:lnTo>
                        <a:pt x="668" y="615"/>
                      </a:lnTo>
                      <a:lnTo>
                        <a:pt x="670" y="615"/>
                      </a:lnTo>
                      <a:lnTo>
                        <a:pt x="672" y="616"/>
                      </a:lnTo>
                      <a:lnTo>
                        <a:pt x="675" y="616"/>
                      </a:lnTo>
                      <a:lnTo>
                        <a:pt x="677" y="616"/>
                      </a:lnTo>
                      <a:lnTo>
                        <a:pt x="679" y="617"/>
                      </a:lnTo>
                      <a:lnTo>
                        <a:pt x="689" y="618"/>
                      </a:lnTo>
                      <a:lnTo>
                        <a:pt x="698" y="622"/>
                      </a:lnTo>
                      <a:lnTo>
                        <a:pt x="700" y="623"/>
                      </a:lnTo>
                      <a:lnTo>
                        <a:pt x="703" y="623"/>
                      </a:lnTo>
                      <a:lnTo>
                        <a:pt x="705" y="623"/>
                      </a:lnTo>
                      <a:lnTo>
                        <a:pt x="709" y="623"/>
                      </a:lnTo>
                      <a:lnTo>
                        <a:pt x="713" y="624"/>
                      </a:lnTo>
                      <a:lnTo>
                        <a:pt x="715" y="625"/>
                      </a:lnTo>
                      <a:lnTo>
                        <a:pt x="717" y="627"/>
                      </a:lnTo>
                      <a:lnTo>
                        <a:pt x="720" y="629"/>
                      </a:lnTo>
                      <a:lnTo>
                        <a:pt x="723" y="630"/>
                      </a:lnTo>
                      <a:lnTo>
                        <a:pt x="726" y="630"/>
                      </a:lnTo>
                      <a:lnTo>
                        <a:pt x="731" y="633"/>
                      </a:lnTo>
                      <a:lnTo>
                        <a:pt x="735" y="633"/>
                      </a:lnTo>
                      <a:lnTo>
                        <a:pt x="739" y="633"/>
                      </a:lnTo>
                      <a:lnTo>
                        <a:pt x="747" y="636"/>
                      </a:lnTo>
                      <a:lnTo>
                        <a:pt x="755" y="637"/>
                      </a:lnTo>
                      <a:lnTo>
                        <a:pt x="761" y="638"/>
                      </a:lnTo>
                      <a:lnTo>
                        <a:pt x="767" y="641"/>
                      </a:lnTo>
                      <a:lnTo>
                        <a:pt x="774" y="643"/>
                      </a:lnTo>
                      <a:lnTo>
                        <a:pt x="779" y="643"/>
                      </a:lnTo>
                      <a:lnTo>
                        <a:pt x="782" y="644"/>
                      </a:lnTo>
                      <a:lnTo>
                        <a:pt x="783" y="646"/>
                      </a:lnTo>
                      <a:lnTo>
                        <a:pt x="783" y="647"/>
                      </a:lnTo>
                      <a:lnTo>
                        <a:pt x="782" y="649"/>
                      </a:lnTo>
                      <a:lnTo>
                        <a:pt x="779" y="651"/>
                      </a:lnTo>
                      <a:lnTo>
                        <a:pt x="770" y="656"/>
                      </a:lnTo>
                      <a:lnTo>
                        <a:pt x="760" y="659"/>
                      </a:lnTo>
                      <a:lnTo>
                        <a:pt x="749" y="661"/>
                      </a:lnTo>
                      <a:lnTo>
                        <a:pt x="739" y="661"/>
                      </a:lnTo>
                      <a:lnTo>
                        <a:pt x="736" y="660"/>
                      </a:lnTo>
                      <a:lnTo>
                        <a:pt x="734" y="659"/>
                      </a:lnTo>
                      <a:lnTo>
                        <a:pt x="732" y="658"/>
                      </a:lnTo>
                      <a:lnTo>
                        <a:pt x="730" y="658"/>
                      </a:lnTo>
                      <a:lnTo>
                        <a:pt x="728" y="659"/>
                      </a:lnTo>
                      <a:lnTo>
                        <a:pt x="726" y="661"/>
                      </a:lnTo>
                      <a:lnTo>
                        <a:pt x="725" y="664"/>
                      </a:lnTo>
                      <a:lnTo>
                        <a:pt x="723" y="666"/>
                      </a:lnTo>
                      <a:lnTo>
                        <a:pt x="721" y="667"/>
                      </a:lnTo>
                      <a:lnTo>
                        <a:pt x="719" y="668"/>
                      </a:lnTo>
                      <a:lnTo>
                        <a:pt x="715" y="668"/>
                      </a:lnTo>
                      <a:lnTo>
                        <a:pt x="715" y="666"/>
                      </a:lnTo>
                      <a:lnTo>
                        <a:pt x="715" y="662"/>
                      </a:lnTo>
                      <a:lnTo>
                        <a:pt x="714" y="659"/>
                      </a:lnTo>
                      <a:lnTo>
                        <a:pt x="713" y="656"/>
                      </a:lnTo>
                      <a:lnTo>
                        <a:pt x="712" y="654"/>
                      </a:lnTo>
                      <a:lnTo>
                        <a:pt x="711" y="651"/>
                      </a:lnTo>
                      <a:lnTo>
                        <a:pt x="709" y="650"/>
                      </a:lnTo>
                      <a:lnTo>
                        <a:pt x="706" y="650"/>
                      </a:lnTo>
                      <a:lnTo>
                        <a:pt x="703" y="649"/>
                      </a:lnTo>
                      <a:lnTo>
                        <a:pt x="701" y="649"/>
                      </a:lnTo>
                      <a:lnTo>
                        <a:pt x="700" y="649"/>
                      </a:lnTo>
                      <a:lnTo>
                        <a:pt x="693" y="644"/>
                      </a:lnTo>
                      <a:lnTo>
                        <a:pt x="687" y="639"/>
                      </a:lnTo>
                      <a:lnTo>
                        <a:pt x="679" y="636"/>
                      </a:lnTo>
                      <a:lnTo>
                        <a:pt x="678" y="635"/>
                      </a:lnTo>
                      <a:lnTo>
                        <a:pt x="677" y="636"/>
                      </a:lnTo>
                      <a:lnTo>
                        <a:pt x="675" y="637"/>
                      </a:lnTo>
                      <a:lnTo>
                        <a:pt x="673" y="638"/>
                      </a:lnTo>
                      <a:lnTo>
                        <a:pt x="672" y="639"/>
                      </a:lnTo>
                      <a:lnTo>
                        <a:pt x="670" y="640"/>
                      </a:lnTo>
                      <a:lnTo>
                        <a:pt x="668" y="641"/>
                      </a:lnTo>
                      <a:lnTo>
                        <a:pt x="666" y="641"/>
                      </a:lnTo>
                      <a:lnTo>
                        <a:pt x="663" y="640"/>
                      </a:lnTo>
                      <a:lnTo>
                        <a:pt x="662" y="639"/>
                      </a:lnTo>
                      <a:lnTo>
                        <a:pt x="659" y="638"/>
                      </a:lnTo>
                      <a:lnTo>
                        <a:pt x="657" y="637"/>
                      </a:lnTo>
                      <a:lnTo>
                        <a:pt x="655" y="638"/>
                      </a:lnTo>
                      <a:lnTo>
                        <a:pt x="652" y="639"/>
                      </a:lnTo>
                      <a:lnTo>
                        <a:pt x="650" y="640"/>
                      </a:lnTo>
                      <a:lnTo>
                        <a:pt x="647" y="640"/>
                      </a:lnTo>
                      <a:lnTo>
                        <a:pt x="644" y="640"/>
                      </a:lnTo>
                      <a:lnTo>
                        <a:pt x="643" y="638"/>
                      </a:lnTo>
                      <a:lnTo>
                        <a:pt x="640" y="637"/>
                      </a:lnTo>
                      <a:lnTo>
                        <a:pt x="638" y="636"/>
                      </a:lnTo>
                      <a:lnTo>
                        <a:pt x="635" y="636"/>
                      </a:lnTo>
                      <a:lnTo>
                        <a:pt x="632" y="636"/>
                      </a:lnTo>
                      <a:lnTo>
                        <a:pt x="629" y="636"/>
                      </a:lnTo>
                      <a:lnTo>
                        <a:pt x="626" y="636"/>
                      </a:lnTo>
                      <a:lnTo>
                        <a:pt x="624" y="638"/>
                      </a:lnTo>
                      <a:lnTo>
                        <a:pt x="622" y="640"/>
                      </a:lnTo>
                      <a:lnTo>
                        <a:pt x="621" y="641"/>
                      </a:lnTo>
                      <a:lnTo>
                        <a:pt x="619" y="643"/>
                      </a:lnTo>
                      <a:lnTo>
                        <a:pt x="617" y="644"/>
                      </a:lnTo>
                      <a:lnTo>
                        <a:pt x="615" y="644"/>
                      </a:lnTo>
                      <a:lnTo>
                        <a:pt x="613" y="644"/>
                      </a:lnTo>
                      <a:lnTo>
                        <a:pt x="611" y="645"/>
                      </a:lnTo>
                      <a:lnTo>
                        <a:pt x="603" y="650"/>
                      </a:lnTo>
                      <a:lnTo>
                        <a:pt x="591" y="651"/>
                      </a:lnTo>
                      <a:lnTo>
                        <a:pt x="589" y="651"/>
                      </a:lnTo>
                      <a:lnTo>
                        <a:pt x="586" y="650"/>
                      </a:lnTo>
                      <a:lnTo>
                        <a:pt x="585" y="649"/>
                      </a:lnTo>
                      <a:lnTo>
                        <a:pt x="584" y="648"/>
                      </a:lnTo>
                      <a:lnTo>
                        <a:pt x="584" y="647"/>
                      </a:lnTo>
                      <a:lnTo>
                        <a:pt x="584" y="645"/>
                      </a:lnTo>
                      <a:lnTo>
                        <a:pt x="586" y="644"/>
                      </a:lnTo>
                      <a:lnTo>
                        <a:pt x="588" y="643"/>
                      </a:lnTo>
                      <a:lnTo>
                        <a:pt x="590" y="643"/>
                      </a:lnTo>
                      <a:lnTo>
                        <a:pt x="592" y="641"/>
                      </a:lnTo>
                      <a:lnTo>
                        <a:pt x="594" y="641"/>
                      </a:lnTo>
                      <a:lnTo>
                        <a:pt x="595" y="640"/>
                      </a:lnTo>
                      <a:lnTo>
                        <a:pt x="600" y="637"/>
                      </a:lnTo>
                      <a:lnTo>
                        <a:pt x="603" y="633"/>
                      </a:lnTo>
                      <a:lnTo>
                        <a:pt x="606" y="628"/>
                      </a:lnTo>
                      <a:lnTo>
                        <a:pt x="610" y="626"/>
                      </a:lnTo>
                      <a:lnTo>
                        <a:pt x="615" y="626"/>
                      </a:lnTo>
                      <a:lnTo>
                        <a:pt x="622" y="627"/>
                      </a:lnTo>
                      <a:lnTo>
                        <a:pt x="628" y="628"/>
                      </a:lnTo>
                      <a:lnTo>
                        <a:pt x="635" y="629"/>
                      </a:lnTo>
                      <a:lnTo>
                        <a:pt x="640" y="629"/>
                      </a:lnTo>
                      <a:lnTo>
                        <a:pt x="644" y="626"/>
                      </a:lnTo>
                      <a:lnTo>
                        <a:pt x="648" y="623"/>
                      </a:lnTo>
                      <a:lnTo>
                        <a:pt x="651" y="619"/>
                      </a:lnTo>
                      <a:lnTo>
                        <a:pt x="655" y="616"/>
                      </a:lnTo>
                      <a:lnTo>
                        <a:pt x="659" y="613"/>
                      </a:lnTo>
                      <a:close/>
                      <a:moveTo>
                        <a:pt x="626" y="606"/>
                      </a:moveTo>
                      <a:lnTo>
                        <a:pt x="627" y="606"/>
                      </a:lnTo>
                      <a:lnTo>
                        <a:pt x="628" y="607"/>
                      </a:lnTo>
                      <a:lnTo>
                        <a:pt x="628" y="610"/>
                      </a:lnTo>
                      <a:lnTo>
                        <a:pt x="628" y="611"/>
                      </a:lnTo>
                      <a:lnTo>
                        <a:pt x="627" y="611"/>
                      </a:lnTo>
                      <a:lnTo>
                        <a:pt x="626" y="611"/>
                      </a:lnTo>
                      <a:lnTo>
                        <a:pt x="625" y="610"/>
                      </a:lnTo>
                      <a:lnTo>
                        <a:pt x="624" y="610"/>
                      </a:lnTo>
                      <a:lnTo>
                        <a:pt x="623" y="610"/>
                      </a:lnTo>
                      <a:lnTo>
                        <a:pt x="622" y="608"/>
                      </a:lnTo>
                      <a:lnTo>
                        <a:pt x="622" y="608"/>
                      </a:lnTo>
                      <a:lnTo>
                        <a:pt x="623" y="607"/>
                      </a:lnTo>
                      <a:lnTo>
                        <a:pt x="624" y="607"/>
                      </a:lnTo>
                      <a:lnTo>
                        <a:pt x="626" y="606"/>
                      </a:lnTo>
                      <a:close/>
                      <a:moveTo>
                        <a:pt x="828" y="605"/>
                      </a:moveTo>
                      <a:lnTo>
                        <a:pt x="829" y="605"/>
                      </a:lnTo>
                      <a:lnTo>
                        <a:pt x="830" y="606"/>
                      </a:lnTo>
                      <a:lnTo>
                        <a:pt x="831" y="607"/>
                      </a:lnTo>
                      <a:lnTo>
                        <a:pt x="830" y="610"/>
                      </a:lnTo>
                      <a:lnTo>
                        <a:pt x="830" y="611"/>
                      </a:lnTo>
                      <a:lnTo>
                        <a:pt x="829" y="612"/>
                      </a:lnTo>
                      <a:lnTo>
                        <a:pt x="828" y="612"/>
                      </a:lnTo>
                      <a:lnTo>
                        <a:pt x="826" y="612"/>
                      </a:lnTo>
                      <a:lnTo>
                        <a:pt x="825" y="611"/>
                      </a:lnTo>
                      <a:lnTo>
                        <a:pt x="824" y="610"/>
                      </a:lnTo>
                      <a:lnTo>
                        <a:pt x="825" y="607"/>
                      </a:lnTo>
                      <a:lnTo>
                        <a:pt x="826" y="606"/>
                      </a:lnTo>
                      <a:lnTo>
                        <a:pt x="828" y="605"/>
                      </a:lnTo>
                      <a:close/>
                      <a:moveTo>
                        <a:pt x="801" y="601"/>
                      </a:moveTo>
                      <a:lnTo>
                        <a:pt x="802" y="602"/>
                      </a:lnTo>
                      <a:lnTo>
                        <a:pt x="803" y="604"/>
                      </a:lnTo>
                      <a:lnTo>
                        <a:pt x="803" y="605"/>
                      </a:lnTo>
                      <a:lnTo>
                        <a:pt x="803" y="606"/>
                      </a:lnTo>
                      <a:lnTo>
                        <a:pt x="803" y="606"/>
                      </a:lnTo>
                      <a:lnTo>
                        <a:pt x="802" y="607"/>
                      </a:lnTo>
                      <a:lnTo>
                        <a:pt x="801" y="608"/>
                      </a:lnTo>
                      <a:lnTo>
                        <a:pt x="800" y="608"/>
                      </a:lnTo>
                      <a:lnTo>
                        <a:pt x="799" y="608"/>
                      </a:lnTo>
                      <a:lnTo>
                        <a:pt x="798" y="607"/>
                      </a:lnTo>
                      <a:lnTo>
                        <a:pt x="798" y="605"/>
                      </a:lnTo>
                      <a:lnTo>
                        <a:pt x="799" y="604"/>
                      </a:lnTo>
                      <a:lnTo>
                        <a:pt x="799" y="602"/>
                      </a:lnTo>
                      <a:lnTo>
                        <a:pt x="800" y="601"/>
                      </a:lnTo>
                      <a:lnTo>
                        <a:pt x="801" y="601"/>
                      </a:lnTo>
                      <a:close/>
                      <a:moveTo>
                        <a:pt x="757" y="595"/>
                      </a:moveTo>
                      <a:lnTo>
                        <a:pt x="759" y="595"/>
                      </a:lnTo>
                      <a:lnTo>
                        <a:pt x="760" y="595"/>
                      </a:lnTo>
                      <a:lnTo>
                        <a:pt x="763" y="596"/>
                      </a:lnTo>
                      <a:lnTo>
                        <a:pt x="764" y="597"/>
                      </a:lnTo>
                      <a:lnTo>
                        <a:pt x="766" y="600"/>
                      </a:lnTo>
                      <a:lnTo>
                        <a:pt x="767" y="603"/>
                      </a:lnTo>
                      <a:lnTo>
                        <a:pt x="767" y="605"/>
                      </a:lnTo>
                      <a:lnTo>
                        <a:pt x="767" y="607"/>
                      </a:lnTo>
                      <a:lnTo>
                        <a:pt x="767" y="611"/>
                      </a:lnTo>
                      <a:lnTo>
                        <a:pt x="766" y="612"/>
                      </a:lnTo>
                      <a:lnTo>
                        <a:pt x="766" y="612"/>
                      </a:lnTo>
                      <a:lnTo>
                        <a:pt x="764" y="612"/>
                      </a:lnTo>
                      <a:lnTo>
                        <a:pt x="763" y="611"/>
                      </a:lnTo>
                      <a:lnTo>
                        <a:pt x="761" y="608"/>
                      </a:lnTo>
                      <a:lnTo>
                        <a:pt x="759" y="606"/>
                      </a:lnTo>
                      <a:lnTo>
                        <a:pt x="758" y="604"/>
                      </a:lnTo>
                      <a:lnTo>
                        <a:pt x="757" y="602"/>
                      </a:lnTo>
                      <a:lnTo>
                        <a:pt x="755" y="600"/>
                      </a:lnTo>
                      <a:lnTo>
                        <a:pt x="754" y="599"/>
                      </a:lnTo>
                      <a:lnTo>
                        <a:pt x="754" y="597"/>
                      </a:lnTo>
                      <a:lnTo>
                        <a:pt x="753" y="596"/>
                      </a:lnTo>
                      <a:lnTo>
                        <a:pt x="753" y="596"/>
                      </a:lnTo>
                      <a:lnTo>
                        <a:pt x="754" y="595"/>
                      </a:lnTo>
                      <a:lnTo>
                        <a:pt x="755" y="595"/>
                      </a:lnTo>
                      <a:lnTo>
                        <a:pt x="757" y="595"/>
                      </a:lnTo>
                      <a:close/>
                      <a:moveTo>
                        <a:pt x="1551" y="594"/>
                      </a:moveTo>
                      <a:lnTo>
                        <a:pt x="1555" y="594"/>
                      </a:lnTo>
                      <a:lnTo>
                        <a:pt x="1555" y="596"/>
                      </a:lnTo>
                      <a:lnTo>
                        <a:pt x="1554" y="600"/>
                      </a:lnTo>
                      <a:lnTo>
                        <a:pt x="1554" y="603"/>
                      </a:lnTo>
                      <a:lnTo>
                        <a:pt x="1553" y="606"/>
                      </a:lnTo>
                      <a:lnTo>
                        <a:pt x="1552" y="608"/>
                      </a:lnTo>
                      <a:lnTo>
                        <a:pt x="1550" y="610"/>
                      </a:lnTo>
                      <a:lnTo>
                        <a:pt x="1549" y="610"/>
                      </a:lnTo>
                      <a:lnTo>
                        <a:pt x="1549" y="607"/>
                      </a:lnTo>
                      <a:lnTo>
                        <a:pt x="1548" y="604"/>
                      </a:lnTo>
                      <a:lnTo>
                        <a:pt x="1548" y="602"/>
                      </a:lnTo>
                      <a:lnTo>
                        <a:pt x="1548" y="599"/>
                      </a:lnTo>
                      <a:lnTo>
                        <a:pt x="1549" y="595"/>
                      </a:lnTo>
                      <a:lnTo>
                        <a:pt x="1551" y="594"/>
                      </a:lnTo>
                      <a:close/>
                      <a:moveTo>
                        <a:pt x="1536" y="594"/>
                      </a:moveTo>
                      <a:lnTo>
                        <a:pt x="1541" y="599"/>
                      </a:lnTo>
                      <a:lnTo>
                        <a:pt x="1542" y="606"/>
                      </a:lnTo>
                      <a:lnTo>
                        <a:pt x="1539" y="616"/>
                      </a:lnTo>
                      <a:lnTo>
                        <a:pt x="1538" y="618"/>
                      </a:lnTo>
                      <a:lnTo>
                        <a:pt x="1535" y="618"/>
                      </a:lnTo>
                      <a:lnTo>
                        <a:pt x="1533" y="618"/>
                      </a:lnTo>
                      <a:lnTo>
                        <a:pt x="1531" y="617"/>
                      </a:lnTo>
                      <a:lnTo>
                        <a:pt x="1529" y="616"/>
                      </a:lnTo>
                      <a:lnTo>
                        <a:pt x="1527" y="615"/>
                      </a:lnTo>
                      <a:lnTo>
                        <a:pt x="1525" y="614"/>
                      </a:lnTo>
                      <a:lnTo>
                        <a:pt x="1525" y="614"/>
                      </a:lnTo>
                      <a:lnTo>
                        <a:pt x="1523" y="611"/>
                      </a:lnTo>
                      <a:lnTo>
                        <a:pt x="1524" y="606"/>
                      </a:lnTo>
                      <a:lnTo>
                        <a:pt x="1529" y="602"/>
                      </a:lnTo>
                      <a:lnTo>
                        <a:pt x="1533" y="597"/>
                      </a:lnTo>
                      <a:lnTo>
                        <a:pt x="1536" y="594"/>
                      </a:lnTo>
                      <a:close/>
                      <a:moveTo>
                        <a:pt x="661" y="594"/>
                      </a:moveTo>
                      <a:lnTo>
                        <a:pt x="662" y="595"/>
                      </a:lnTo>
                      <a:lnTo>
                        <a:pt x="662" y="596"/>
                      </a:lnTo>
                      <a:lnTo>
                        <a:pt x="662" y="597"/>
                      </a:lnTo>
                      <a:lnTo>
                        <a:pt x="661" y="600"/>
                      </a:lnTo>
                      <a:lnTo>
                        <a:pt x="659" y="601"/>
                      </a:lnTo>
                      <a:lnTo>
                        <a:pt x="658" y="602"/>
                      </a:lnTo>
                      <a:lnTo>
                        <a:pt x="657" y="603"/>
                      </a:lnTo>
                      <a:lnTo>
                        <a:pt x="654" y="605"/>
                      </a:lnTo>
                      <a:lnTo>
                        <a:pt x="648" y="607"/>
                      </a:lnTo>
                      <a:lnTo>
                        <a:pt x="640" y="608"/>
                      </a:lnTo>
                      <a:lnTo>
                        <a:pt x="635" y="610"/>
                      </a:lnTo>
                      <a:lnTo>
                        <a:pt x="630" y="608"/>
                      </a:lnTo>
                      <a:lnTo>
                        <a:pt x="630" y="607"/>
                      </a:lnTo>
                      <a:lnTo>
                        <a:pt x="632" y="606"/>
                      </a:lnTo>
                      <a:lnTo>
                        <a:pt x="634" y="606"/>
                      </a:lnTo>
                      <a:lnTo>
                        <a:pt x="636" y="605"/>
                      </a:lnTo>
                      <a:lnTo>
                        <a:pt x="638" y="605"/>
                      </a:lnTo>
                      <a:lnTo>
                        <a:pt x="640" y="605"/>
                      </a:lnTo>
                      <a:lnTo>
                        <a:pt x="643" y="605"/>
                      </a:lnTo>
                      <a:lnTo>
                        <a:pt x="643" y="605"/>
                      </a:lnTo>
                      <a:lnTo>
                        <a:pt x="646" y="604"/>
                      </a:lnTo>
                      <a:lnTo>
                        <a:pt x="649" y="604"/>
                      </a:lnTo>
                      <a:lnTo>
                        <a:pt x="652" y="603"/>
                      </a:lnTo>
                      <a:lnTo>
                        <a:pt x="655" y="601"/>
                      </a:lnTo>
                      <a:lnTo>
                        <a:pt x="657" y="600"/>
                      </a:lnTo>
                      <a:lnTo>
                        <a:pt x="658" y="596"/>
                      </a:lnTo>
                      <a:lnTo>
                        <a:pt x="660" y="594"/>
                      </a:lnTo>
                      <a:lnTo>
                        <a:pt x="661" y="594"/>
                      </a:lnTo>
                      <a:close/>
                      <a:moveTo>
                        <a:pt x="737" y="569"/>
                      </a:moveTo>
                      <a:lnTo>
                        <a:pt x="743" y="569"/>
                      </a:lnTo>
                      <a:lnTo>
                        <a:pt x="746" y="571"/>
                      </a:lnTo>
                      <a:lnTo>
                        <a:pt x="748" y="575"/>
                      </a:lnTo>
                      <a:lnTo>
                        <a:pt x="747" y="577"/>
                      </a:lnTo>
                      <a:lnTo>
                        <a:pt x="748" y="578"/>
                      </a:lnTo>
                      <a:lnTo>
                        <a:pt x="748" y="578"/>
                      </a:lnTo>
                      <a:lnTo>
                        <a:pt x="750" y="578"/>
                      </a:lnTo>
                      <a:lnTo>
                        <a:pt x="752" y="578"/>
                      </a:lnTo>
                      <a:lnTo>
                        <a:pt x="753" y="578"/>
                      </a:lnTo>
                      <a:lnTo>
                        <a:pt x="755" y="578"/>
                      </a:lnTo>
                      <a:lnTo>
                        <a:pt x="756" y="579"/>
                      </a:lnTo>
                      <a:lnTo>
                        <a:pt x="756" y="581"/>
                      </a:lnTo>
                      <a:lnTo>
                        <a:pt x="756" y="583"/>
                      </a:lnTo>
                      <a:lnTo>
                        <a:pt x="756" y="585"/>
                      </a:lnTo>
                      <a:lnTo>
                        <a:pt x="755" y="589"/>
                      </a:lnTo>
                      <a:lnTo>
                        <a:pt x="753" y="591"/>
                      </a:lnTo>
                      <a:lnTo>
                        <a:pt x="750" y="591"/>
                      </a:lnTo>
                      <a:lnTo>
                        <a:pt x="749" y="591"/>
                      </a:lnTo>
                      <a:lnTo>
                        <a:pt x="747" y="589"/>
                      </a:lnTo>
                      <a:lnTo>
                        <a:pt x="746" y="586"/>
                      </a:lnTo>
                      <a:lnTo>
                        <a:pt x="745" y="584"/>
                      </a:lnTo>
                      <a:lnTo>
                        <a:pt x="745" y="582"/>
                      </a:lnTo>
                      <a:lnTo>
                        <a:pt x="744" y="580"/>
                      </a:lnTo>
                      <a:lnTo>
                        <a:pt x="742" y="579"/>
                      </a:lnTo>
                      <a:lnTo>
                        <a:pt x="741" y="579"/>
                      </a:lnTo>
                      <a:lnTo>
                        <a:pt x="726" y="579"/>
                      </a:lnTo>
                      <a:lnTo>
                        <a:pt x="724" y="577"/>
                      </a:lnTo>
                      <a:lnTo>
                        <a:pt x="723" y="574"/>
                      </a:lnTo>
                      <a:lnTo>
                        <a:pt x="724" y="573"/>
                      </a:lnTo>
                      <a:lnTo>
                        <a:pt x="726" y="572"/>
                      </a:lnTo>
                      <a:lnTo>
                        <a:pt x="728" y="572"/>
                      </a:lnTo>
                      <a:lnTo>
                        <a:pt x="733" y="570"/>
                      </a:lnTo>
                      <a:lnTo>
                        <a:pt x="737" y="569"/>
                      </a:lnTo>
                      <a:close/>
                      <a:moveTo>
                        <a:pt x="714" y="557"/>
                      </a:moveTo>
                      <a:lnTo>
                        <a:pt x="715" y="557"/>
                      </a:lnTo>
                      <a:lnTo>
                        <a:pt x="717" y="558"/>
                      </a:lnTo>
                      <a:lnTo>
                        <a:pt x="720" y="559"/>
                      </a:lnTo>
                      <a:lnTo>
                        <a:pt x="722" y="560"/>
                      </a:lnTo>
                      <a:lnTo>
                        <a:pt x="724" y="562"/>
                      </a:lnTo>
                      <a:lnTo>
                        <a:pt x="726" y="564"/>
                      </a:lnTo>
                      <a:lnTo>
                        <a:pt x="726" y="567"/>
                      </a:lnTo>
                      <a:lnTo>
                        <a:pt x="725" y="569"/>
                      </a:lnTo>
                      <a:lnTo>
                        <a:pt x="723" y="571"/>
                      </a:lnTo>
                      <a:lnTo>
                        <a:pt x="721" y="571"/>
                      </a:lnTo>
                      <a:lnTo>
                        <a:pt x="719" y="570"/>
                      </a:lnTo>
                      <a:lnTo>
                        <a:pt x="716" y="568"/>
                      </a:lnTo>
                      <a:lnTo>
                        <a:pt x="715" y="564"/>
                      </a:lnTo>
                      <a:lnTo>
                        <a:pt x="714" y="562"/>
                      </a:lnTo>
                      <a:lnTo>
                        <a:pt x="713" y="559"/>
                      </a:lnTo>
                      <a:lnTo>
                        <a:pt x="714" y="557"/>
                      </a:lnTo>
                      <a:close/>
                      <a:moveTo>
                        <a:pt x="1885" y="525"/>
                      </a:moveTo>
                      <a:lnTo>
                        <a:pt x="1885" y="525"/>
                      </a:lnTo>
                      <a:lnTo>
                        <a:pt x="1883" y="526"/>
                      </a:lnTo>
                      <a:lnTo>
                        <a:pt x="1882" y="528"/>
                      </a:lnTo>
                      <a:lnTo>
                        <a:pt x="1881" y="530"/>
                      </a:lnTo>
                      <a:lnTo>
                        <a:pt x="1881" y="531"/>
                      </a:lnTo>
                      <a:lnTo>
                        <a:pt x="1882" y="534"/>
                      </a:lnTo>
                      <a:lnTo>
                        <a:pt x="1883" y="535"/>
                      </a:lnTo>
                      <a:lnTo>
                        <a:pt x="1885" y="536"/>
                      </a:lnTo>
                      <a:lnTo>
                        <a:pt x="1887" y="537"/>
                      </a:lnTo>
                      <a:lnTo>
                        <a:pt x="1888" y="538"/>
                      </a:lnTo>
                      <a:lnTo>
                        <a:pt x="1889" y="538"/>
                      </a:lnTo>
                      <a:lnTo>
                        <a:pt x="1890" y="538"/>
                      </a:lnTo>
                      <a:lnTo>
                        <a:pt x="1892" y="536"/>
                      </a:lnTo>
                      <a:lnTo>
                        <a:pt x="1893" y="534"/>
                      </a:lnTo>
                      <a:lnTo>
                        <a:pt x="1895" y="530"/>
                      </a:lnTo>
                      <a:lnTo>
                        <a:pt x="1895" y="529"/>
                      </a:lnTo>
                      <a:lnTo>
                        <a:pt x="1895" y="528"/>
                      </a:lnTo>
                      <a:lnTo>
                        <a:pt x="1894" y="528"/>
                      </a:lnTo>
                      <a:lnTo>
                        <a:pt x="1893" y="528"/>
                      </a:lnTo>
                      <a:lnTo>
                        <a:pt x="1891" y="528"/>
                      </a:lnTo>
                      <a:lnTo>
                        <a:pt x="1890" y="528"/>
                      </a:lnTo>
                      <a:lnTo>
                        <a:pt x="1889" y="528"/>
                      </a:lnTo>
                      <a:lnTo>
                        <a:pt x="1888" y="527"/>
                      </a:lnTo>
                      <a:lnTo>
                        <a:pt x="1888" y="526"/>
                      </a:lnTo>
                      <a:lnTo>
                        <a:pt x="1887" y="525"/>
                      </a:lnTo>
                      <a:lnTo>
                        <a:pt x="1885" y="525"/>
                      </a:lnTo>
                      <a:close/>
                      <a:moveTo>
                        <a:pt x="32" y="496"/>
                      </a:moveTo>
                      <a:lnTo>
                        <a:pt x="36" y="497"/>
                      </a:lnTo>
                      <a:lnTo>
                        <a:pt x="40" y="498"/>
                      </a:lnTo>
                      <a:lnTo>
                        <a:pt x="45" y="499"/>
                      </a:lnTo>
                      <a:lnTo>
                        <a:pt x="48" y="501"/>
                      </a:lnTo>
                      <a:lnTo>
                        <a:pt x="50" y="504"/>
                      </a:lnTo>
                      <a:lnTo>
                        <a:pt x="50" y="505"/>
                      </a:lnTo>
                      <a:lnTo>
                        <a:pt x="50" y="507"/>
                      </a:lnTo>
                      <a:lnTo>
                        <a:pt x="48" y="509"/>
                      </a:lnTo>
                      <a:lnTo>
                        <a:pt x="46" y="510"/>
                      </a:lnTo>
                      <a:lnTo>
                        <a:pt x="44" y="510"/>
                      </a:lnTo>
                      <a:lnTo>
                        <a:pt x="39" y="508"/>
                      </a:lnTo>
                      <a:lnTo>
                        <a:pt x="36" y="506"/>
                      </a:lnTo>
                      <a:lnTo>
                        <a:pt x="33" y="504"/>
                      </a:lnTo>
                      <a:lnTo>
                        <a:pt x="30" y="501"/>
                      </a:lnTo>
                      <a:lnTo>
                        <a:pt x="30" y="497"/>
                      </a:lnTo>
                      <a:lnTo>
                        <a:pt x="32" y="496"/>
                      </a:lnTo>
                      <a:close/>
                      <a:moveTo>
                        <a:pt x="1" y="479"/>
                      </a:moveTo>
                      <a:lnTo>
                        <a:pt x="2" y="480"/>
                      </a:lnTo>
                      <a:lnTo>
                        <a:pt x="3" y="481"/>
                      </a:lnTo>
                      <a:lnTo>
                        <a:pt x="3" y="481"/>
                      </a:lnTo>
                      <a:lnTo>
                        <a:pt x="3" y="482"/>
                      </a:lnTo>
                      <a:lnTo>
                        <a:pt x="4" y="482"/>
                      </a:lnTo>
                      <a:lnTo>
                        <a:pt x="5" y="483"/>
                      </a:lnTo>
                      <a:lnTo>
                        <a:pt x="7" y="484"/>
                      </a:lnTo>
                      <a:lnTo>
                        <a:pt x="7" y="486"/>
                      </a:lnTo>
                      <a:lnTo>
                        <a:pt x="6" y="488"/>
                      </a:lnTo>
                      <a:lnTo>
                        <a:pt x="5" y="490"/>
                      </a:lnTo>
                      <a:lnTo>
                        <a:pt x="3" y="490"/>
                      </a:lnTo>
                      <a:lnTo>
                        <a:pt x="2" y="488"/>
                      </a:lnTo>
                      <a:lnTo>
                        <a:pt x="1" y="486"/>
                      </a:lnTo>
                      <a:lnTo>
                        <a:pt x="1" y="485"/>
                      </a:lnTo>
                      <a:lnTo>
                        <a:pt x="0" y="484"/>
                      </a:lnTo>
                      <a:lnTo>
                        <a:pt x="0" y="482"/>
                      </a:lnTo>
                      <a:lnTo>
                        <a:pt x="0" y="481"/>
                      </a:lnTo>
                      <a:lnTo>
                        <a:pt x="0" y="480"/>
                      </a:lnTo>
                      <a:lnTo>
                        <a:pt x="0" y="479"/>
                      </a:lnTo>
                      <a:lnTo>
                        <a:pt x="1" y="479"/>
                      </a:lnTo>
                      <a:close/>
                      <a:moveTo>
                        <a:pt x="1028" y="447"/>
                      </a:moveTo>
                      <a:lnTo>
                        <a:pt x="1030" y="448"/>
                      </a:lnTo>
                      <a:lnTo>
                        <a:pt x="1033" y="448"/>
                      </a:lnTo>
                      <a:lnTo>
                        <a:pt x="1036" y="449"/>
                      </a:lnTo>
                      <a:lnTo>
                        <a:pt x="1038" y="450"/>
                      </a:lnTo>
                      <a:lnTo>
                        <a:pt x="1038" y="451"/>
                      </a:lnTo>
                      <a:lnTo>
                        <a:pt x="1038" y="453"/>
                      </a:lnTo>
                      <a:lnTo>
                        <a:pt x="1037" y="454"/>
                      </a:lnTo>
                      <a:lnTo>
                        <a:pt x="1034" y="455"/>
                      </a:lnTo>
                      <a:lnTo>
                        <a:pt x="1032" y="457"/>
                      </a:lnTo>
                      <a:lnTo>
                        <a:pt x="1029" y="458"/>
                      </a:lnTo>
                      <a:lnTo>
                        <a:pt x="1027" y="458"/>
                      </a:lnTo>
                      <a:lnTo>
                        <a:pt x="1025" y="458"/>
                      </a:lnTo>
                      <a:lnTo>
                        <a:pt x="1021" y="457"/>
                      </a:lnTo>
                      <a:lnTo>
                        <a:pt x="1020" y="454"/>
                      </a:lnTo>
                      <a:lnTo>
                        <a:pt x="1020" y="452"/>
                      </a:lnTo>
                      <a:lnTo>
                        <a:pt x="1020" y="450"/>
                      </a:lnTo>
                      <a:lnTo>
                        <a:pt x="1022" y="449"/>
                      </a:lnTo>
                      <a:lnTo>
                        <a:pt x="1025" y="448"/>
                      </a:lnTo>
                      <a:lnTo>
                        <a:pt x="1028" y="447"/>
                      </a:lnTo>
                      <a:close/>
                      <a:moveTo>
                        <a:pt x="962" y="441"/>
                      </a:moveTo>
                      <a:lnTo>
                        <a:pt x="963" y="441"/>
                      </a:lnTo>
                      <a:lnTo>
                        <a:pt x="965" y="442"/>
                      </a:lnTo>
                      <a:lnTo>
                        <a:pt x="967" y="444"/>
                      </a:lnTo>
                      <a:lnTo>
                        <a:pt x="967" y="447"/>
                      </a:lnTo>
                      <a:lnTo>
                        <a:pt x="967" y="450"/>
                      </a:lnTo>
                      <a:lnTo>
                        <a:pt x="966" y="452"/>
                      </a:lnTo>
                      <a:lnTo>
                        <a:pt x="964" y="455"/>
                      </a:lnTo>
                      <a:lnTo>
                        <a:pt x="962" y="457"/>
                      </a:lnTo>
                      <a:lnTo>
                        <a:pt x="961" y="458"/>
                      </a:lnTo>
                      <a:lnTo>
                        <a:pt x="959" y="457"/>
                      </a:lnTo>
                      <a:lnTo>
                        <a:pt x="957" y="454"/>
                      </a:lnTo>
                      <a:lnTo>
                        <a:pt x="956" y="452"/>
                      </a:lnTo>
                      <a:lnTo>
                        <a:pt x="956" y="450"/>
                      </a:lnTo>
                      <a:lnTo>
                        <a:pt x="956" y="447"/>
                      </a:lnTo>
                      <a:lnTo>
                        <a:pt x="957" y="443"/>
                      </a:lnTo>
                      <a:lnTo>
                        <a:pt x="960" y="441"/>
                      </a:lnTo>
                      <a:lnTo>
                        <a:pt x="962" y="441"/>
                      </a:lnTo>
                      <a:close/>
                      <a:moveTo>
                        <a:pt x="2269" y="427"/>
                      </a:moveTo>
                      <a:lnTo>
                        <a:pt x="2271" y="428"/>
                      </a:lnTo>
                      <a:lnTo>
                        <a:pt x="2273" y="429"/>
                      </a:lnTo>
                      <a:lnTo>
                        <a:pt x="2274" y="431"/>
                      </a:lnTo>
                      <a:lnTo>
                        <a:pt x="2275" y="433"/>
                      </a:lnTo>
                      <a:lnTo>
                        <a:pt x="2276" y="436"/>
                      </a:lnTo>
                      <a:lnTo>
                        <a:pt x="2277" y="439"/>
                      </a:lnTo>
                      <a:lnTo>
                        <a:pt x="2278" y="442"/>
                      </a:lnTo>
                      <a:lnTo>
                        <a:pt x="2278" y="446"/>
                      </a:lnTo>
                      <a:lnTo>
                        <a:pt x="2275" y="450"/>
                      </a:lnTo>
                      <a:lnTo>
                        <a:pt x="2272" y="453"/>
                      </a:lnTo>
                      <a:lnTo>
                        <a:pt x="2269" y="457"/>
                      </a:lnTo>
                      <a:lnTo>
                        <a:pt x="2266" y="459"/>
                      </a:lnTo>
                      <a:lnTo>
                        <a:pt x="2265" y="460"/>
                      </a:lnTo>
                      <a:lnTo>
                        <a:pt x="2263" y="462"/>
                      </a:lnTo>
                      <a:lnTo>
                        <a:pt x="2261" y="462"/>
                      </a:lnTo>
                      <a:lnTo>
                        <a:pt x="2260" y="462"/>
                      </a:lnTo>
                      <a:lnTo>
                        <a:pt x="2260" y="452"/>
                      </a:lnTo>
                      <a:lnTo>
                        <a:pt x="2260" y="449"/>
                      </a:lnTo>
                      <a:lnTo>
                        <a:pt x="2260" y="447"/>
                      </a:lnTo>
                      <a:lnTo>
                        <a:pt x="2261" y="444"/>
                      </a:lnTo>
                      <a:lnTo>
                        <a:pt x="2263" y="441"/>
                      </a:lnTo>
                      <a:lnTo>
                        <a:pt x="2263" y="439"/>
                      </a:lnTo>
                      <a:lnTo>
                        <a:pt x="2263" y="437"/>
                      </a:lnTo>
                      <a:lnTo>
                        <a:pt x="2264" y="433"/>
                      </a:lnTo>
                      <a:lnTo>
                        <a:pt x="2265" y="431"/>
                      </a:lnTo>
                      <a:lnTo>
                        <a:pt x="2267" y="429"/>
                      </a:lnTo>
                      <a:lnTo>
                        <a:pt x="2269" y="427"/>
                      </a:lnTo>
                      <a:close/>
                      <a:moveTo>
                        <a:pt x="1691" y="390"/>
                      </a:moveTo>
                      <a:lnTo>
                        <a:pt x="1693" y="390"/>
                      </a:lnTo>
                      <a:lnTo>
                        <a:pt x="1694" y="393"/>
                      </a:lnTo>
                      <a:lnTo>
                        <a:pt x="1692" y="399"/>
                      </a:lnTo>
                      <a:lnTo>
                        <a:pt x="1690" y="407"/>
                      </a:lnTo>
                      <a:lnTo>
                        <a:pt x="1686" y="414"/>
                      </a:lnTo>
                      <a:lnTo>
                        <a:pt x="1682" y="418"/>
                      </a:lnTo>
                      <a:lnTo>
                        <a:pt x="1681" y="416"/>
                      </a:lnTo>
                      <a:lnTo>
                        <a:pt x="1681" y="412"/>
                      </a:lnTo>
                      <a:lnTo>
                        <a:pt x="1683" y="407"/>
                      </a:lnTo>
                      <a:lnTo>
                        <a:pt x="1685" y="400"/>
                      </a:lnTo>
                      <a:lnTo>
                        <a:pt x="1687" y="396"/>
                      </a:lnTo>
                      <a:lnTo>
                        <a:pt x="1690" y="393"/>
                      </a:lnTo>
                      <a:lnTo>
                        <a:pt x="1691" y="390"/>
                      </a:lnTo>
                      <a:close/>
                      <a:moveTo>
                        <a:pt x="1691" y="324"/>
                      </a:moveTo>
                      <a:lnTo>
                        <a:pt x="1692" y="328"/>
                      </a:lnTo>
                      <a:lnTo>
                        <a:pt x="1692" y="330"/>
                      </a:lnTo>
                      <a:lnTo>
                        <a:pt x="1692" y="333"/>
                      </a:lnTo>
                      <a:lnTo>
                        <a:pt x="1691" y="335"/>
                      </a:lnTo>
                      <a:lnTo>
                        <a:pt x="1688" y="339"/>
                      </a:lnTo>
                      <a:lnTo>
                        <a:pt x="1686" y="342"/>
                      </a:lnTo>
                      <a:lnTo>
                        <a:pt x="1686" y="345"/>
                      </a:lnTo>
                      <a:lnTo>
                        <a:pt x="1685" y="348"/>
                      </a:lnTo>
                      <a:lnTo>
                        <a:pt x="1684" y="350"/>
                      </a:lnTo>
                      <a:lnTo>
                        <a:pt x="1683" y="350"/>
                      </a:lnTo>
                      <a:lnTo>
                        <a:pt x="1681" y="350"/>
                      </a:lnTo>
                      <a:lnTo>
                        <a:pt x="1680" y="349"/>
                      </a:lnTo>
                      <a:lnTo>
                        <a:pt x="1679" y="346"/>
                      </a:lnTo>
                      <a:lnTo>
                        <a:pt x="1677" y="345"/>
                      </a:lnTo>
                      <a:lnTo>
                        <a:pt x="1677" y="342"/>
                      </a:lnTo>
                      <a:lnTo>
                        <a:pt x="1677" y="339"/>
                      </a:lnTo>
                      <a:lnTo>
                        <a:pt x="1680" y="335"/>
                      </a:lnTo>
                      <a:lnTo>
                        <a:pt x="1682" y="333"/>
                      </a:lnTo>
                      <a:lnTo>
                        <a:pt x="1684" y="331"/>
                      </a:lnTo>
                      <a:lnTo>
                        <a:pt x="1686" y="329"/>
                      </a:lnTo>
                      <a:lnTo>
                        <a:pt x="1688" y="328"/>
                      </a:lnTo>
                      <a:lnTo>
                        <a:pt x="1690" y="327"/>
                      </a:lnTo>
                      <a:lnTo>
                        <a:pt x="1691" y="327"/>
                      </a:lnTo>
                      <a:lnTo>
                        <a:pt x="1691" y="324"/>
                      </a:lnTo>
                      <a:close/>
                      <a:moveTo>
                        <a:pt x="1555" y="269"/>
                      </a:moveTo>
                      <a:lnTo>
                        <a:pt x="1555" y="270"/>
                      </a:lnTo>
                      <a:lnTo>
                        <a:pt x="1555" y="272"/>
                      </a:lnTo>
                      <a:lnTo>
                        <a:pt x="1555" y="274"/>
                      </a:lnTo>
                      <a:lnTo>
                        <a:pt x="1554" y="277"/>
                      </a:lnTo>
                      <a:lnTo>
                        <a:pt x="1554" y="279"/>
                      </a:lnTo>
                      <a:lnTo>
                        <a:pt x="1553" y="283"/>
                      </a:lnTo>
                      <a:lnTo>
                        <a:pt x="1553" y="285"/>
                      </a:lnTo>
                      <a:lnTo>
                        <a:pt x="1551" y="286"/>
                      </a:lnTo>
                      <a:lnTo>
                        <a:pt x="1550" y="285"/>
                      </a:lnTo>
                      <a:lnTo>
                        <a:pt x="1548" y="284"/>
                      </a:lnTo>
                      <a:lnTo>
                        <a:pt x="1546" y="280"/>
                      </a:lnTo>
                      <a:lnTo>
                        <a:pt x="1546" y="278"/>
                      </a:lnTo>
                      <a:lnTo>
                        <a:pt x="1545" y="275"/>
                      </a:lnTo>
                      <a:lnTo>
                        <a:pt x="1548" y="272"/>
                      </a:lnTo>
                      <a:lnTo>
                        <a:pt x="1549" y="270"/>
                      </a:lnTo>
                      <a:lnTo>
                        <a:pt x="1551" y="269"/>
                      </a:lnTo>
                      <a:lnTo>
                        <a:pt x="1553" y="269"/>
                      </a:lnTo>
                      <a:lnTo>
                        <a:pt x="1555" y="269"/>
                      </a:lnTo>
                      <a:close/>
                      <a:moveTo>
                        <a:pt x="1582" y="251"/>
                      </a:moveTo>
                      <a:lnTo>
                        <a:pt x="1582" y="253"/>
                      </a:lnTo>
                      <a:lnTo>
                        <a:pt x="1582" y="255"/>
                      </a:lnTo>
                      <a:lnTo>
                        <a:pt x="1584" y="256"/>
                      </a:lnTo>
                      <a:lnTo>
                        <a:pt x="1586" y="258"/>
                      </a:lnTo>
                      <a:lnTo>
                        <a:pt x="1587" y="259"/>
                      </a:lnTo>
                      <a:lnTo>
                        <a:pt x="1589" y="261"/>
                      </a:lnTo>
                      <a:lnTo>
                        <a:pt x="1589" y="262"/>
                      </a:lnTo>
                      <a:lnTo>
                        <a:pt x="1590" y="265"/>
                      </a:lnTo>
                      <a:lnTo>
                        <a:pt x="1592" y="268"/>
                      </a:lnTo>
                      <a:lnTo>
                        <a:pt x="1592" y="272"/>
                      </a:lnTo>
                      <a:lnTo>
                        <a:pt x="1590" y="274"/>
                      </a:lnTo>
                      <a:lnTo>
                        <a:pt x="1589" y="277"/>
                      </a:lnTo>
                      <a:lnTo>
                        <a:pt x="1587" y="278"/>
                      </a:lnTo>
                      <a:lnTo>
                        <a:pt x="1585" y="278"/>
                      </a:lnTo>
                      <a:lnTo>
                        <a:pt x="1582" y="278"/>
                      </a:lnTo>
                      <a:lnTo>
                        <a:pt x="1579" y="277"/>
                      </a:lnTo>
                      <a:lnTo>
                        <a:pt x="1577" y="275"/>
                      </a:lnTo>
                      <a:lnTo>
                        <a:pt x="1575" y="274"/>
                      </a:lnTo>
                      <a:lnTo>
                        <a:pt x="1574" y="270"/>
                      </a:lnTo>
                      <a:lnTo>
                        <a:pt x="1574" y="267"/>
                      </a:lnTo>
                      <a:lnTo>
                        <a:pt x="1574" y="265"/>
                      </a:lnTo>
                      <a:lnTo>
                        <a:pt x="1574" y="262"/>
                      </a:lnTo>
                      <a:lnTo>
                        <a:pt x="1575" y="258"/>
                      </a:lnTo>
                      <a:lnTo>
                        <a:pt x="1576" y="256"/>
                      </a:lnTo>
                      <a:lnTo>
                        <a:pt x="1577" y="253"/>
                      </a:lnTo>
                      <a:lnTo>
                        <a:pt x="1579" y="252"/>
                      </a:lnTo>
                      <a:lnTo>
                        <a:pt x="1582" y="251"/>
                      </a:lnTo>
                      <a:close/>
                      <a:moveTo>
                        <a:pt x="1560" y="235"/>
                      </a:moveTo>
                      <a:lnTo>
                        <a:pt x="1563" y="235"/>
                      </a:lnTo>
                      <a:lnTo>
                        <a:pt x="1566" y="236"/>
                      </a:lnTo>
                      <a:lnTo>
                        <a:pt x="1568" y="239"/>
                      </a:lnTo>
                      <a:lnTo>
                        <a:pt x="1571" y="241"/>
                      </a:lnTo>
                      <a:lnTo>
                        <a:pt x="1572" y="243"/>
                      </a:lnTo>
                      <a:lnTo>
                        <a:pt x="1572" y="247"/>
                      </a:lnTo>
                      <a:lnTo>
                        <a:pt x="1572" y="250"/>
                      </a:lnTo>
                      <a:lnTo>
                        <a:pt x="1571" y="252"/>
                      </a:lnTo>
                      <a:lnTo>
                        <a:pt x="1568" y="253"/>
                      </a:lnTo>
                      <a:lnTo>
                        <a:pt x="1567" y="254"/>
                      </a:lnTo>
                      <a:lnTo>
                        <a:pt x="1565" y="255"/>
                      </a:lnTo>
                      <a:lnTo>
                        <a:pt x="1563" y="255"/>
                      </a:lnTo>
                      <a:lnTo>
                        <a:pt x="1561" y="256"/>
                      </a:lnTo>
                      <a:lnTo>
                        <a:pt x="1559" y="257"/>
                      </a:lnTo>
                      <a:lnTo>
                        <a:pt x="1557" y="258"/>
                      </a:lnTo>
                      <a:lnTo>
                        <a:pt x="1556" y="261"/>
                      </a:lnTo>
                      <a:lnTo>
                        <a:pt x="1554" y="263"/>
                      </a:lnTo>
                      <a:lnTo>
                        <a:pt x="1552" y="265"/>
                      </a:lnTo>
                      <a:lnTo>
                        <a:pt x="1550" y="265"/>
                      </a:lnTo>
                      <a:lnTo>
                        <a:pt x="1546" y="265"/>
                      </a:lnTo>
                      <a:lnTo>
                        <a:pt x="1544" y="265"/>
                      </a:lnTo>
                      <a:lnTo>
                        <a:pt x="1542" y="263"/>
                      </a:lnTo>
                      <a:lnTo>
                        <a:pt x="1541" y="262"/>
                      </a:lnTo>
                      <a:lnTo>
                        <a:pt x="1540" y="259"/>
                      </a:lnTo>
                      <a:lnTo>
                        <a:pt x="1541" y="256"/>
                      </a:lnTo>
                      <a:lnTo>
                        <a:pt x="1542" y="255"/>
                      </a:lnTo>
                      <a:lnTo>
                        <a:pt x="1544" y="254"/>
                      </a:lnTo>
                      <a:lnTo>
                        <a:pt x="1546" y="253"/>
                      </a:lnTo>
                      <a:lnTo>
                        <a:pt x="1549" y="252"/>
                      </a:lnTo>
                      <a:lnTo>
                        <a:pt x="1550" y="250"/>
                      </a:lnTo>
                      <a:lnTo>
                        <a:pt x="1551" y="246"/>
                      </a:lnTo>
                      <a:lnTo>
                        <a:pt x="1553" y="242"/>
                      </a:lnTo>
                      <a:lnTo>
                        <a:pt x="1554" y="239"/>
                      </a:lnTo>
                      <a:lnTo>
                        <a:pt x="1556" y="236"/>
                      </a:lnTo>
                      <a:lnTo>
                        <a:pt x="1560" y="235"/>
                      </a:lnTo>
                      <a:close/>
                      <a:moveTo>
                        <a:pt x="864" y="234"/>
                      </a:moveTo>
                      <a:lnTo>
                        <a:pt x="862" y="235"/>
                      </a:lnTo>
                      <a:lnTo>
                        <a:pt x="859" y="237"/>
                      </a:lnTo>
                      <a:lnTo>
                        <a:pt x="862" y="237"/>
                      </a:lnTo>
                      <a:lnTo>
                        <a:pt x="864" y="239"/>
                      </a:lnTo>
                      <a:lnTo>
                        <a:pt x="866" y="240"/>
                      </a:lnTo>
                      <a:lnTo>
                        <a:pt x="868" y="241"/>
                      </a:lnTo>
                      <a:lnTo>
                        <a:pt x="869" y="242"/>
                      </a:lnTo>
                      <a:lnTo>
                        <a:pt x="868" y="237"/>
                      </a:lnTo>
                      <a:lnTo>
                        <a:pt x="867" y="235"/>
                      </a:lnTo>
                      <a:lnTo>
                        <a:pt x="865" y="234"/>
                      </a:lnTo>
                      <a:lnTo>
                        <a:pt x="864" y="234"/>
                      </a:lnTo>
                      <a:close/>
                      <a:moveTo>
                        <a:pt x="2014" y="207"/>
                      </a:moveTo>
                      <a:lnTo>
                        <a:pt x="2015" y="207"/>
                      </a:lnTo>
                      <a:lnTo>
                        <a:pt x="2016" y="208"/>
                      </a:lnTo>
                      <a:lnTo>
                        <a:pt x="2019" y="208"/>
                      </a:lnTo>
                      <a:lnTo>
                        <a:pt x="2020" y="208"/>
                      </a:lnTo>
                      <a:lnTo>
                        <a:pt x="2020" y="208"/>
                      </a:lnTo>
                      <a:lnTo>
                        <a:pt x="2021" y="208"/>
                      </a:lnTo>
                      <a:lnTo>
                        <a:pt x="2023" y="207"/>
                      </a:lnTo>
                      <a:lnTo>
                        <a:pt x="2024" y="207"/>
                      </a:lnTo>
                      <a:lnTo>
                        <a:pt x="2026" y="208"/>
                      </a:lnTo>
                      <a:lnTo>
                        <a:pt x="2027" y="208"/>
                      </a:lnTo>
                      <a:lnTo>
                        <a:pt x="2027" y="210"/>
                      </a:lnTo>
                      <a:lnTo>
                        <a:pt x="2026" y="210"/>
                      </a:lnTo>
                      <a:lnTo>
                        <a:pt x="2025" y="211"/>
                      </a:lnTo>
                      <a:lnTo>
                        <a:pt x="2025" y="212"/>
                      </a:lnTo>
                      <a:lnTo>
                        <a:pt x="2024" y="212"/>
                      </a:lnTo>
                      <a:lnTo>
                        <a:pt x="2023" y="213"/>
                      </a:lnTo>
                      <a:lnTo>
                        <a:pt x="2023" y="213"/>
                      </a:lnTo>
                      <a:lnTo>
                        <a:pt x="2022" y="213"/>
                      </a:lnTo>
                      <a:lnTo>
                        <a:pt x="2022" y="213"/>
                      </a:lnTo>
                      <a:lnTo>
                        <a:pt x="2020" y="213"/>
                      </a:lnTo>
                      <a:lnTo>
                        <a:pt x="2018" y="212"/>
                      </a:lnTo>
                      <a:lnTo>
                        <a:pt x="2015" y="212"/>
                      </a:lnTo>
                      <a:lnTo>
                        <a:pt x="2015" y="212"/>
                      </a:lnTo>
                      <a:lnTo>
                        <a:pt x="2014" y="212"/>
                      </a:lnTo>
                      <a:lnTo>
                        <a:pt x="2012" y="211"/>
                      </a:lnTo>
                      <a:lnTo>
                        <a:pt x="2011" y="211"/>
                      </a:lnTo>
                      <a:lnTo>
                        <a:pt x="2011" y="210"/>
                      </a:lnTo>
                      <a:lnTo>
                        <a:pt x="2011" y="208"/>
                      </a:lnTo>
                      <a:lnTo>
                        <a:pt x="2012" y="207"/>
                      </a:lnTo>
                      <a:lnTo>
                        <a:pt x="2014" y="207"/>
                      </a:lnTo>
                      <a:close/>
                      <a:moveTo>
                        <a:pt x="1841" y="189"/>
                      </a:moveTo>
                      <a:lnTo>
                        <a:pt x="1840" y="196"/>
                      </a:lnTo>
                      <a:lnTo>
                        <a:pt x="1838" y="203"/>
                      </a:lnTo>
                      <a:lnTo>
                        <a:pt x="1835" y="220"/>
                      </a:lnTo>
                      <a:lnTo>
                        <a:pt x="1827" y="233"/>
                      </a:lnTo>
                      <a:lnTo>
                        <a:pt x="1825" y="236"/>
                      </a:lnTo>
                      <a:lnTo>
                        <a:pt x="1822" y="240"/>
                      </a:lnTo>
                      <a:lnTo>
                        <a:pt x="1819" y="244"/>
                      </a:lnTo>
                      <a:lnTo>
                        <a:pt x="1816" y="246"/>
                      </a:lnTo>
                      <a:lnTo>
                        <a:pt x="1814" y="248"/>
                      </a:lnTo>
                      <a:lnTo>
                        <a:pt x="1812" y="250"/>
                      </a:lnTo>
                      <a:lnTo>
                        <a:pt x="1811" y="250"/>
                      </a:lnTo>
                      <a:lnTo>
                        <a:pt x="1810" y="250"/>
                      </a:lnTo>
                      <a:lnTo>
                        <a:pt x="1808" y="248"/>
                      </a:lnTo>
                      <a:lnTo>
                        <a:pt x="1806" y="248"/>
                      </a:lnTo>
                      <a:lnTo>
                        <a:pt x="1805" y="247"/>
                      </a:lnTo>
                      <a:lnTo>
                        <a:pt x="1804" y="247"/>
                      </a:lnTo>
                      <a:lnTo>
                        <a:pt x="1803" y="248"/>
                      </a:lnTo>
                      <a:lnTo>
                        <a:pt x="1801" y="251"/>
                      </a:lnTo>
                      <a:lnTo>
                        <a:pt x="1800" y="253"/>
                      </a:lnTo>
                      <a:lnTo>
                        <a:pt x="1797" y="255"/>
                      </a:lnTo>
                      <a:lnTo>
                        <a:pt x="1796" y="257"/>
                      </a:lnTo>
                      <a:lnTo>
                        <a:pt x="1794" y="259"/>
                      </a:lnTo>
                      <a:lnTo>
                        <a:pt x="1793" y="261"/>
                      </a:lnTo>
                      <a:lnTo>
                        <a:pt x="1792" y="257"/>
                      </a:lnTo>
                      <a:lnTo>
                        <a:pt x="1791" y="255"/>
                      </a:lnTo>
                      <a:lnTo>
                        <a:pt x="1790" y="253"/>
                      </a:lnTo>
                      <a:lnTo>
                        <a:pt x="1789" y="251"/>
                      </a:lnTo>
                      <a:lnTo>
                        <a:pt x="1787" y="248"/>
                      </a:lnTo>
                      <a:lnTo>
                        <a:pt x="1786" y="246"/>
                      </a:lnTo>
                      <a:lnTo>
                        <a:pt x="1785" y="245"/>
                      </a:lnTo>
                      <a:lnTo>
                        <a:pt x="1783" y="245"/>
                      </a:lnTo>
                      <a:lnTo>
                        <a:pt x="1781" y="246"/>
                      </a:lnTo>
                      <a:lnTo>
                        <a:pt x="1778" y="248"/>
                      </a:lnTo>
                      <a:lnTo>
                        <a:pt x="1776" y="250"/>
                      </a:lnTo>
                      <a:lnTo>
                        <a:pt x="1775" y="250"/>
                      </a:lnTo>
                      <a:lnTo>
                        <a:pt x="1773" y="251"/>
                      </a:lnTo>
                      <a:lnTo>
                        <a:pt x="1771" y="251"/>
                      </a:lnTo>
                      <a:lnTo>
                        <a:pt x="1770" y="251"/>
                      </a:lnTo>
                      <a:lnTo>
                        <a:pt x="1769" y="248"/>
                      </a:lnTo>
                      <a:lnTo>
                        <a:pt x="1769" y="247"/>
                      </a:lnTo>
                      <a:lnTo>
                        <a:pt x="1769" y="244"/>
                      </a:lnTo>
                      <a:lnTo>
                        <a:pt x="1770" y="242"/>
                      </a:lnTo>
                      <a:lnTo>
                        <a:pt x="1771" y="240"/>
                      </a:lnTo>
                      <a:lnTo>
                        <a:pt x="1772" y="237"/>
                      </a:lnTo>
                      <a:lnTo>
                        <a:pt x="1772" y="234"/>
                      </a:lnTo>
                      <a:lnTo>
                        <a:pt x="1771" y="232"/>
                      </a:lnTo>
                      <a:lnTo>
                        <a:pt x="1771" y="230"/>
                      </a:lnTo>
                      <a:lnTo>
                        <a:pt x="1770" y="228"/>
                      </a:lnTo>
                      <a:lnTo>
                        <a:pt x="1770" y="226"/>
                      </a:lnTo>
                      <a:lnTo>
                        <a:pt x="1806" y="207"/>
                      </a:lnTo>
                      <a:lnTo>
                        <a:pt x="1807" y="206"/>
                      </a:lnTo>
                      <a:lnTo>
                        <a:pt x="1812" y="203"/>
                      </a:lnTo>
                      <a:lnTo>
                        <a:pt x="1841" y="189"/>
                      </a:lnTo>
                      <a:close/>
                      <a:moveTo>
                        <a:pt x="1942" y="186"/>
                      </a:moveTo>
                      <a:lnTo>
                        <a:pt x="1944" y="187"/>
                      </a:lnTo>
                      <a:lnTo>
                        <a:pt x="1945" y="188"/>
                      </a:lnTo>
                      <a:lnTo>
                        <a:pt x="1947" y="190"/>
                      </a:lnTo>
                      <a:lnTo>
                        <a:pt x="1949" y="191"/>
                      </a:lnTo>
                      <a:lnTo>
                        <a:pt x="1950" y="193"/>
                      </a:lnTo>
                      <a:lnTo>
                        <a:pt x="1952" y="195"/>
                      </a:lnTo>
                      <a:lnTo>
                        <a:pt x="1953" y="196"/>
                      </a:lnTo>
                      <a:lnTo>
                        <a:pt x="1954" y="197"/>
                      </a:lnTo>
                      <a:lnTo>
                        <a:pt x="1954" y="199"/>
                      </a:lnTo>
                      <a:lnTo>
                        <a:pt x="1954" y="200"/>
                      </a:lnTo>
                      <a:lnTo>
                        <a:pt x="1954" y="202"/>
                      </a:lnTo>
                      <a:lnTo>
                        <a:pt x="1953" y="203"/>
                      </a:lnTo>
                      <a:lnTo>
                        <a:pt x="1952" y="204"/>
                      </a:lnTo>
                      <a:lnTo>
                        <a:pt x="1949" y="204"/>
                      </a:lnTo>
                      <a:lnTo>
                        <a:pt x="1948" y="204"/>
                      </a:lnTo>
                      <a:lnTo>
                        <a:pt x="1947" y="203"/>
                      </a:lnTo>
                      <a:lnTo>
                        <a:pt x="1947" y="203"/>
                      </a:lnTo>
                      <a:lnTo>
                        <a:pt x="1945" y="203"/>
                      </a:lnTo>
                      <a:lnTo>
                        <a:pt x="1944" y="202"/>
                      </a:lnTo>
                      <a:lnTo>
                        <a:pt x="1943" y="202"/>
                      </a:lnTo>
                      <a:lnTo>
                        <a:pt x="1942" y="201"/>
                      </a:lnTo>
                      <a:lnTo>
                        <a:pt x="1941" y="200"/>
                      </a:lnTo>
                      <a:lnTo>
                        <a:pt x="1941" y="198"/>
                      </a:lnTo>
                      <a:lnTo>
                        <a:pt x="1939" y="197"/>
                      </a:lnTo>
                      <a:lnTo>
                        <a:pt x="1937" y="196"/>
                      </a:lnTo>
                      <a:lnTo>
                        <a:pt x="1936" y="195"/>
                      </a:lnTo>
                      <a:lnTo>
                        <a:pt x="1935" y="192"/>
                      </a:lnTo>
                      <a:lnTo>
                        <a:pt x="1935" y="190"/>
                      </a:lnTo>
                      <a:lnTo>
                        <a:pt x="1936" y="188"/>
                      </a:lnTo>
                      <a:lnTo>
                        <a:pt x="1938" y="187"/>
                      </a:lnTo>
                      <a:lnTo>
                        <a:pt x="1939" y="186"/>
                      </a:lnTo>
                      <a:lnTo>
                        <a:pt x="1942" y="186"/>
                      </a:lnTo>
                      <a:close/>
                      <a:moveTo>
                        <a:pt x="1857" y="186"/>
                      </a:moveTo>
                      <a:lnTo>
                        <a:pt x="1858" y="187"/>
                      </a:lnTo>
                      <a:lnTo>
                        <a:pt x="1858" y="187"/>
                      </a:lnTo>
                      <a:lnTo>
                        <a:pt x="1858" y="188"/>
                      </a:lnTo>
                      <a:lnTo>
                        <a:pt x="1858" y="190"/>
                      </a:lnTo>
                      <a:lnTo>
                        <a:pt x="1857" y="191"/>
                      </a:lnTo>
                      <a:lnTo>
                        <a:pt x="1857" y="191"/>
                      </a:lnTo>
                      <a:lnTo>
                        <a:pt x="1857" y="192"/>
                      </a:lnTo>
                      <a:lnTo>
                        <a:pt x="1855" y="192"/>
                      </a:lnTo>
                      <a:lnTo>
                        <a:pt x="1854" y="192"/>
                      </a:lnTo>
                      <a:lnTo>
                        <a:pt x="1852" y="191"/>
                      </a:lnTo>
                      <a:lnTo>
                        <a:pt x="1852" y="189"/>
                      </a:lnTo>
                      <a:lnTo>
                        <a:pt x="1854" y="188"/>
                      </a:lnTo>
                      <a:lnTo>
                        <a:pt x="1855" y="187"/>
                      </a:lnTo>
                      <a:lnTo>
                        <a:pt x="1857" y="186"/>
                      </a:lnTo>
                      <a:close/>
                      <a:moveTo>
                        <a:pt x="1862" y="177"/>
                      </a:moveTo>
                      <a:lnTo>
                        <a:pt x="1862" y="177"/>
                      </a:lnTo>
                      <a:lnTo>
                        <a:pt x="1861" y="177"/>
                      </a:lnTo>
                      <a:lnTo>
                        <a:pt x="1862" y="177"/>
                      </a:lnTo>
                      <a:close/>
                      <a:moveTo>
                        <a:pt x="1869" y="175"/>
                      </a:moveTo>
                      <a:lnTo>
                        <a:pt x="1869" y="175"/>
                      </a:lnTo>
                      <a:lnTo>
                        <a:pt x="1869" y="178"/>
                      </a:lnTo>
                      <a:lnTo>
                        <a:pt x="1868" y="181"/>
                      </a:lnTo>
                      <a:lnTo>
                        <a:pt x="1867" y="182"/>
                      </a:lnTo>
                      <a:lnTo>
                        <a:pt x="1866" y="184"/>
                      </a:lnTo>
                      <a:lnTo>
                        <a:pt x="1865" y="184"/>
                      </a:lnTo>
                      <a:lnTo>
                        <a:pt x="1863" y="184"/>
                      </a:lnTo>
                      <a:lnTo>
                        <a:pt x="1863" y="181"/>
                      </a:lnTo>
                      <a:lnTo>
                        <a:pt x="1862" y="180"/>
                      </a:lnTo>
                      <a:lnTo>
                        <a:pt x="1862" y="177"/>
                      </a:lnTo>
                      <a:lnTo>
                        <a:pt x="1862" y="177"/>
                      </a:lnTo>
                      <a:lnTo>
                        <a:pt x="1863" y="177"/>
                      </a:lnTo>
                      <a:lnTo>
                        <a:pt x="1865" y="177"/>
                      </a:lnTo>
                      <a:lnTo>
                        <a:pt x="1867" y="176"/>
                      </a:lnTo>
                      <a:lnTo>
                        <a:pt x="1868" y="175"/>
                      </a:lnTo>
                      <a:lnTo>
                        <a:pt x="1869" y="175"/>
                      </a:lnTo>
                      <a:close/>
                      <a:moveTo>
                        <a:pt x="1866" y="170"/>
                      </a:moveTo>
                      <a:lnTo>
                        <a:pt x="1866" y="171"/>
                      </a:lnTo>
                      <a:lnTo>
                        <a:pt x="1866" y="174"/>
                      </a:lnTo>
                      <a:lnTo>
                        <a:pt x="1865" y="176"/>
                      </a:lnTo>
                      <a:lnTo>
                        <a:pt x="1865" y="176"/>
                      </a:lnTo>
                      <a:lnTo>
                        <a:pt x="1863" y="177"/>
                      </a:lnTo>
                      <a:lnTo>
                        <a:pt x="1862" y="177"/>
                      </a:lnTo>
                      <a:lnTo>
                        <a:pt x="1862" y="175"/>
                      </a:lnTo>
                      <a:lnTo>
                        <a:pt x="1862" y="172"/>
                      </a:lnTo>
                      <a:lnTo>
                        <a:pt x="1862" y="170"/>
                      </a:lnTo>
                      <a:lnTo>
                        <a:pt x="1865" y="170"/>
                      </a:lnTo>
                      <a:lnTo>
                        <a:pt x="1866" y="170"/>
                      </a:lnTo>
                      <a:lnTo>
                        <a:pt x="1866" y="170"/>
                      </a:lnTo>
                      <a:close/>
                      <a:moveTo>
                        <a:pt x="1880" y="167"/>
                      </a:moveTo>
                      <a:lnTo>
                        <a:pt x="1879" y="169"/>
                      </a:lnTo>
                      <a:lnTo>
                        <a:pt x="1878" y="170"/>
                      </a:lnTo>
                      <a:lnTo>
                        <a:pt x="1877" y="172"/>
                      </a:lnTo>
                      <a:lnTo>
                        <a:pt x="1876" y="174"/>
                      </a:lnTo>
                      <a:lnTo>
                        <a:pt x="1874" y="174"/>
                      </a:lnTo>
                      <a:lnTo>
                        <a:pt x="1873" y="174"/>
                      </a:lnTo>
                      <a:lnTo>
                        <a:pt x="1873" y="172"/>
                      </a:lnTo>
                      <a:lnTo>
                        <a:pt x="1873" y="171"/>
                      </a:lnTo>
                      <a:lnTo>
                        <a:pt x="1872" y="171"/>
                      </a:lnTo>
                      <a:lnTo>
                        <a:pt x="1872" y="170"/>
                      </a:lnTo>
                      <a:lnTo>
                        <a:pt x="1872" y="169"/>
                      </a:lnTo>
                      <a:lnTo>
                        <a:pt x="1873" y="169"/>
                      </a:lnTo>
                      <a:lnTo>
                        <a:pt x="1873" y="168"/>
                      </a:lnTo>
                      <a:lnTo>
                        <a:pt x="1876" y="168"/>
                      </a:lnTo>
                      <a:lnTo>
                        <a:pt x="1877" y="167"/>
                      </a:lnTo>
                      <a:lnTo>
                        <a:pt x="1880" y="167"/>
                      </a:lnTo>
                      <a:close/>
                      <a:moveTo>
                        <a:pt x="1867" y="167"/>
                      </a:moveTo>
                      <a:lnTo>
                        <a:pt x="1870" y="167"/>
                      </a:lnTo>
                      <a:lnTo>
                        <a:pt x="1870" y="170"/>
                      </a:lnTo>
                      <a:lnTo>
                        <a:pt x="1869" y="174"/>
                      </a:lnTo>
                      <a:lnTo>
                        <a:pt x="1869" y="175"/>
                      </a:lnTo>
                      <a:lnTo>
                        <a:pt x="1868" y="172"/>
                      </a:lnTo>
                      <a:lnTo>
                        <a:pt x="1868" y="169"/>
                      </a:lnTo>
                      <a:lnTo>
                        <a:pt x="1867" y="167"/>
                      </a:lnTo>
                      <a:close/>
                      <a:moveTo>
                        <a:pt x="1866" y="167"/>
                      </a:moveTo>
                      <a:lnTo>
                        <a:pt x="1867" y="167"/>
                      </a:lnTo>
                      <a:lnTo>
                        <a:pt x="1867" y="169"/>
                      </a:lnTo>
                      <a:lnTo>
                        <a:pt x="1866" y="170"/>
                      </a:lnTo>
                      <a:lnTo>
                        <a:pt x="1866" y="167"/>
                      </a:lnTo>
                      <a:close/>
                      <a:moveTo>
                        <a:pt x="1921" y="139"/>
                      </a:moveTo>
                      <a:lnTo>
                        <a:pt x="1923" y="142"/>
                      </a:lnTo>
                      <a:lnTo>
                        <a:pt x="1923" y="144"/>
                      </a:lnTo>
                      <a:lnTo>
                        <a:pt x="1923" y="146"/>
                      </a:lnTo>
                      <a:lnTo>
                        <a:pt x="1924" y="148"/>
                      </a:lnTo>
                      <a:lnTo>
                        <a:pt x="1924" y="149"/>
                      </a:lnTo>
                      <a:lnTo>
                        <a:pt x="1924" y="152"/>
                      </a:lnTo>
                      <a:lnTo>
                        <a:pt x="1923" y="155"/>
                      </a:lnTo>
                      <a:lnTo>
                        <a:pt x="1923" y="164"/>
                      </a:lnTo>
                      <a:lnTo>
                        <a:pt x="1915" y="177"/>
                      </a:lnTo>
                      <a:lnTo>
                        <a:pt x="1914" y="180"/>
                      </a:lnTo>
                      <a:lnTo>
                        <a:pt x="1912" y="181"/>
                      </a:lnTo>
                      <a:lnTo>
                        <a:pt x="1911" y="184"/>
                      </a:lnTo>
                      <a:lnTo>
                        <a:pt x="1909" y="184"/>
                      </a:lnTo>
                      <a:lnTo>
                        <a:pt x="1907" y="181"/>
                      </a:lnTo>
                      <a:lnTo>
                        <a:pt x="1907" y="178"/>
                      </a:lnTo>
                      <a:lnTo>
                        <a:pt x="1909" y="174"/>
                      </a:lnTo>
                      <a:lnTo>
                        <a:pt x="1910" y="169"/>
                      </a:lnTo>
                      <a:lnTo>
                        <a:pt x="1910" y="166"/>
                      </a:lnTo>
                      <a:lnTo>
                        <a:pt x="1911" y="163"/>
                      </a:lnTo>
                      <a:lnTo>
                        <a:pt x="1912" y="160"/>
                      </a:lnTo>
                      <a:lnTo>
                        <a:pt x="1912" y="157"/>
                      </a:lnTo>
                      <a:lnTo>
                        <a:pt x="1911" y="155"/>
                      </a:lnTo>
                      <a:lnTo>
                        <a:pt x="1910" y="153"/>
                      </a:lnTo>
                      <a:lnTo>
                        <a:pt x="1910" y="147"/>
                      </a:lnTo>
                      <a:lnTo>
                        <a:pt x="1910" y="146"/>
                      </a:lnTo>
                      <a:lnTo>
                        <a:pt x="1914" y="144"/>
                      </a:lnTo>
                      <a:lnTo>
                        <a:pt x="1915" y="143"/>
                      </a:lnTo>
                      <a:lnTo>
                        <a:pt x="1917" y="142"/>
                      </a:lnTo>
                      <a:lnTo>
                        <a:pt x="1921" y="139"/>
                      </a:lnTo>
                      <a:close/>
                      <a:moveTo>
                        <a:pt x="1914" y="139"/>
                      </a:moveTo>
                      <a:lnTo>
                        <a:pt x="1916" y="139"/>
                      </a:lnTo>
                      <a:lnTo>
                        <a:pt x="1916" y="141"/>
                      </a:lnTo>
                      <a:lnTo>
                        <a:pt x="1916" y="142"/>
                      </a:lnTo>
                      <a:lnTo>
                        <a:pt x="1915" y="143"/>
                      </a:lnTo>
                      <a:lnTo>
                        <a:pt x="1913" y="144"/>
                      </a:lnTo>
                      <a:lnTo>
                        <a:pt x="1910" y="146"/>
                      </a:lnTo>
                      <a:lnTo>
                        <a:pt x="1910" y="147"/>
                      </a:lnTo>
                      <a:lnTo>
                        <a:pt x="1907" y="149"/>
                      </a:lnTo>
                      <a:lnTo>
                        <a:pt x="1907" y="146"/>
                      </a:lnTo>
                      <a:lnTo>
                        <a:pt x="1909" y="146"/>
                      </a:lnTo>
                      <a:lnTo>
                        <a:pt x="1910" y="145"/>
                      </a:lnTo>
                      <a:lnTo>
                        <a:pt x="1910" y="145"/>
                      </a:lnTo>
                      <a:lnTo>
                        <a:pt x="1911" y="145"/>
                      </a:lnTo>
                      <a:lnTo>
                        <a:pt x="1912" y="144"/>
                      </a:lnTo>
                      <a:lnTo>
                        <a:pt x="1912" y="143"/>
                      </a:lnTo>
                      <a:lnTo>
                        <a:pt x="1912" y="141"/>
                      </a:lnTo>
                      <a:lnTo>
                        <a:pt x="1913" y="141"/>
                      </a:lnTo>
                      <a:lnTo>
                        <a:pt x="1914" y="139"/>
                      </a:lnTo>
                      <a:close/>
                      <a:moveTo>
                        <a:pt x="1970" y="116"/>
                      </a:moveTo>
                      <a:lnTo>
                        <a:pt x="1970" y="116"/>
                      </a:lnTo>
                      <a:lnTo>
                        <a:pt x="1971" y="119"/>
                      </a:lnTo>
                      <a:lnTo>
                        <a:pt x="1974" y="122"/>
                      </a:lnTo>
                      <a:lnTo>
                        <a:pt x="1976" y="125"/>
                      </a:lnTo>
                      <a:lnTo>
                        <a:pt x="1977" y="127"/>
                      </a:lnTo>
                      <a:lnTo>
                        <a:pt x="1980" y="130"/>
                      </a:lnTo>
                      <a:lnTo>
                        <a:pt x="1981" y="134"/>
                      </a:lnTo>
                      <a:lnTo>
                        <a:pt x="1981" y="141"/>
                      </a:lnTo>
                      <a:lnTo>
                        <a:pt x="1981" y="148"/>
                      </a:lnTo>
                      <a:lnTo>
                        <a:pt x="1980" y="148"/>
                      </a:lnTo>
                      <a:lnTo>
                        <a:pt x="1980" y="147"/>
                      </a:lnTo>
                      <a:lnTo>
                        <a:pt x="1979" y="145"/>
                      </a:lnTo>
                      <a:lnTo>
                        <a:pt x="1978" y="143"/>
                      </a:lnTo>
                      <a:lnTo>
                        <a:pt x="1977" y="141"/>
                      </a:lnTo>
                      <a:lnTo>
                        <a:pt x="1976" y="138"/>
                      </a:lnTo>
                      <a:lnTo>
                        <a:pt x="1976" y="136"/>
                      </a:lnTo>
                      <a:lnTo>
                        <a:pt x="1974" y="136"/>
                      </a:lnTo>
                      <a:lnTo>
                        <a:pt x="1972" y="137"/>
                      </a:lnTo>
                      <a:lnTo>
                        <a:pt x="1972" y="139"/>
                      </a:lnTo>
                      <a:lnTo>
                        <a:pt x="1971" y="142"/>
                      </a:lnTo>
                      <a:lnTo>
                        <a:pt x="1971" y="143"/>
                      </a:lnTo>
                      <a:lnTo>
                        <a:pt x="1970" y="147"/>
                      </a:lnTo>
                      <a:lnTo>
                        <a:pt x="1969" y="149"/>
                      </a:lnTo>
                      <a:lnTo>
                        <a:pt x="1969" y="152"/>
                      </a:lnTo>
                      <a:lnTo>
                        <a:pt x="1970" y="154"/>
                      </a:lnTo>
                      <a:lnTo>
                        <a:pt x="1971" y="157"/>
                      </a:lnTo>
                      <a:lnTo>
                        <a:pt x="1971" y="163"/>
                      </a:lnTo>
                      <a:lnTo>
                        <a:pt x="1969" y="169"/>
                      </a:lnTo>
                      <a:lnTo>
                        <a:pt x="1967" y="177"/>
                      </a:lnTo>
                      <a:lnTo>
                        <a:pt x="1966" y="178"/>
                      </a:lnTo>
                      <a:lnTo>
                        <a:pt x="1965" y="179"/>
                      </a:lnTo>
                      <a:lnTo>
                        <a:pt x="1964" y="180"/>
                      </a:lnTo>
                      <a:lnTo>
                        <a:pt x="1963" y="181"/>
                      </a:lnTo>
                      <a:lnTo>
                        <a:pt x="1960" y="181"/>
                      </a:lnTo>
                      <a:lnTo>
                        <a:pt x="1959" y="181"/>
                      </a:lnTo>
                      <a:lnTo>
                        <a:pt x="1959" y="179"/>
                      </a:lnTo>
                      <a:lnTo>
                        <a:pt x="1959" y="177"/>
                      </a:lnTo>
                      <a:lnTo>
                        <a:pt x="1960" y="174"/>
                      </a:lnTo>
                      <a:lnTo>
                        <a:pt x="1963" y="170"/>
                      </a:lnTo>
                      <a:lnTo>
                        <a:pt x="1963" y="166"/>
                      </a:lnTo>
                      <a:lnTo>
                        <a:pt x="1963" y="155"/>
                      </a:lnTo>
                      <a:lnTo>
                        <a:pt x="1961" y="147"/>
                      </a:lnTo>
                      <a:lnTo>
                        <a:pt x="1959" y="142"/>
                      </a:lnTo>
                      <a:lnTo>
                        <a:pt x="1957" y="136"/>
                      </a:lnTo>
                      <a:lnTo>
                        <a:pt x="1956" y="134"/>
                      </a:lnTo>
                      <a:lnTo>
                        <a:pt x="1955" y="132"/>
                      </a:lnTo>
                      <a:lnTo>
                        <a:pt x="1954" y="130"/>
                      </a:lnTo>
                      <a:lnTo>
                        <a:pt x="1953" y="127"/>
                      </a:lnTo>
                      <a:lnTo>
                        <a:pt x="1950" y="126"/>
                      </a:lnTo>
                      <a:lnTo>
                        <a:pt x="1948" y="125"/>
                      </a:lnTo>
                      <a:lnTo>
                        <a:pt x="1946" y="125"/>
                      </a:lnTo>
                      <a:lnTo>
                        <a:pt x="1944" y="125"/>
                      </a:lnTo>
                      <a:lnTo>
                        <a:pt x="1944" y="123"/>
                      </a:lnTo>
                      <a:lnTo>
                        <a:pt x="1947" y="121"/>
                      </a:lnTo>
                      <a:lnTo>
                        <a:pt x="1948" y="122"/>
                      </a:lnTo>
                      <a:lnTo>
                        <a:pt x="1950" y="125"/>
                      </a:lnTo>
                      <a:lnTo>
                        <a:pt x="1953" y="126"/>
                      </a:lnTo>
                      <a:lnTo>
                        <a:pt x="1963" y="121"/>
                      </a:lnTo>
                      <a:lnTo>
                        <a:pt x="1970" y="116"/>
                      </a:lnTo>
                      <a:close/>
                      <a:moveTo>
                        <a:pt x="1923" y="104"/>
                      </a:moveTo>
                      <a:lnTo>
                        <a:pt x="1924" y="105"/>
                      </a:lnTo>
                      <a:lnTo>
                        <a:pt x="1924" y="108"/>
                      </a:lnTo>
                      <a:lnTo>
                        <a:pt x="1924" y="110"/>
                      </a:lnTo>
                      <a:lnTo>
                        <a:pt x="1923" y="113"/>
                      </a:lnTo>
                      <a:lnTo>
                        <a:pt x="1923" y="116"/>
                      </a:lnTo>
                      <a:lnTo>
                        <a:pt x="1922" y="119"/>
                      </a:lnTo>
                      <a:lnTo>
                        <a:pt x="1922" y="121"/>
                      </a:lnTo>
                      <a:lnTo>
                        <a:pt x="1922" y="122"/>
                      </a:lnTo>
                      <a:lnTo>
                        <a:pt x="1922" y="124"/>
                      </a:lnTo>
                      <a:lnTo>
                        <a:pt x="1922" y="126"/>
                      </a:lnTo>
                      <a:lnTo>
                        <a:pt x="1922" y="127"/>
                      </a:lnTo>
                      <a:lnTo>
                        <a:pt x="1921" y="128"/>
                      </a:lnTo>
                      <a:lnTo>
                        <a:pt x="1921" y="128"/>
                      </a:lnTo>
                      <a:lnTo>
                        <a:pt x="1919" y="126"/>
                      </a:lnTo>
                      <a:lnTo>
                        <a:pt x="1919" y="124"/>
                      </a:lnTo>
                      <a:lnTo>
                        <a:pt x="1919" y="121"/>
                      </a:lnTo>
                      <a:lnTo>
                        <a:pt x="1917" y="119"/>
                      </a:lnTo>
                      <a:lnTo>
                        <a:pt x="1917" y="116"/>
                      </a:lnTo>
                      <a:lnTo>
                        <a:pt x="1916" y="114"/>
                      </a:lnTo>
                      <a:lnTo>
                        <a:pt x="1917" y="113"/>
                      </a:lnTo>
                      <a:lnTo>
                        <a:pt x="1919" y="111"/>
                      </a:lnTo>
                      <a:lnTo>
                        <a:pt x="1920" y="110"/>
                      </a:lnTo>
                      <a:lnTo>
                        <a:pt x="1921" y="109"/>
                      </a:lnTo>
                      <a:lnTo>
                        <a:pt x="1922" y="106"/>
                      </a:lnTo>
                      <a:lnTo>
                        <a:pt x="1922" y="104"/>
                      </a:lnTo>
                      <a:lnTo>
                        <a:pt x="1923" y="104"/>
                      </a:lnTo>
                      <a:close/>
                      <a:moveTo>
                        <a:pt x="503" y="89"/>
                      </a:moveTo>
                      <a:lnTo>
                        <a:pt x="506" y="90"/>
                      </a:lnTo>
                      <a:lnTo>
                        <a:pt x="508" y="93"/>
                      </a:lnTo>
                      <a:lnTo>
                        <a:pt x="507" y="97"/>
                      </a:lnTo>
                      <a:lnTo>
                        <a:pt x="507" y="100"/>
                      </a:lnTo>
                      <a:lnTo>
                        <a:pt x="507" y="100"/>
                      </a:lnTo>
                      <a:lnTo>
                        <a:pt x="502" y="98"/>
                      </a:lnTo>
                      <a:lnTo>
                        <a:pt x="493" y="94"/>
                      </a:lnTo>
                      <a:lnTo>
                        <a:pt x="491" y="97"/>
                      </a:lnTo>
                      <a:lnTo>
                        <a:pt x="490" y="95"/>
                      </a:lnTo>
                      <a:lnTo>
                        <a:pt x="494" y="93"/>
                      </a:lnTo>
                      <a:lnTo>
                        <a:pt x="498" y="90"/>
                      </a:lnTo>
                      <a:lnTo>
                        <a:pt x="503" y="89"/>
                      </a:lnTo>
                      <a:close/>
                      <a:moveTo>
                        <a:pt x="2053" y="57"/>
                      </a:moveTo>
                      <a:lnTo>
                        <a:pt x="2052" y="62"/>
                      </a:lnTo>
                      <a:lnTo>
                        <a:pt x="2050" y="70"/>
                      </a:lnTo>
                      <a:lnTo>
                        <a:pt x="2047" y="77"/>
                      </a:lnTo>
                      <a:lnTo>
                        <a:pt x="2046" y="80"/>
                      </a:lnTo>
                      <a:lnTo>
                        <a:pt x="2046" y="82"/>
                      </a:lnTo>
                      <a:lnTo>
                        <a:pt x="2045" y="84"/>
                      </a:lnTo>
                      <a:lnTo>
                        <a:pt x="2045" y="88"/>
                      </a:lnTo>
                      <a:lnTo>
                        <a:pt x="2045" y="90"/>
                      </a:lnTo>
                      <a:lnTo>
                        <a:pt x="2045" y="92"/>
                      </a:lnTo>
                      <a:lnTo>
                        <a:pt x="2046" y="94"/>
                      </a:lnTo>
                      <a:lnTo>
                        <a:pt x="2046" y="98"/>
                      </a:lnTo>
                      <a:lnTo>
                        <a:pt x="2047" y="101"/>
                      </a:lnTo>
                      <a:lnTo>
                        <a:pt x="2046" y="104"/>
                      </a:lnTo>
                      <a:lnTo>
                        <a:pt x="2045" y="108"/>
                      </a:lnTo>
                      <a:lnTo>
                        <a:pt x="2044" y="110"/>
                      </a:lnTo>
                      <a:lnTo>
                        <a:pt x="2043" y="111"/>
                      </a:lnTo>
                      <a:lnTo>
                        <a:pt x="2041" y="111"/>
                      </a:lnTo>
                      <a:lnTo>
                        <a:pt x="2038" y="113"/>
                      </a:lnTo>
                      <a:lnTo>
                        <a:pt x="2036" y="114"/>
                      </a:lnTo>
                      <a:lnTo>
                        <a:pt x="2034" y="115"/>
                      </a:lnTo>
                      <a:lnTo>
                        <a:pt x="2032" y="119"/>
                      </a:lnTo>
                      <a:lnTo>
                        <a:pt x="2031" y="120"/>
                      </a:lnTo>
                      <a:lnTo>
                        <a:pt x="2029" y="120"/>
                      </a:lnTo>
                      <a:lnTo>
                        <a:pt x="2027" y="120"/>
                      </a:lnTo>
                      <a:lnTo>
                        <a:pt x="2025" y="120"/>
                      </a:lnTo>
                      <a:lnTo>
                        <a:pt x="2023" y="121"/>
                      </a:lnTo>
                      <a:lnTo>
                        <a:pt x="2021" y="122"/>
                      </a:lnTo>
                      <a:lnTo>
                        <a:pt x="2020" y="125"/>
                      </a:lnTo>
                      <a:lnTo>
                        <a:pt x="2019" y="128"/>
                      </a:lnTo>
                      <a:lnTo>
                        <a:pt x="2018" y="132"/>
                      </a:lnTo>
                      <a:lnTo>
                        <a:pt x="2016" y="135"/>
                      </a:lnTo>
                      <a:lnTo>
                        <a:pt x="2015" y="137"/>
                      </a:lnTo>
                      <a:lnTo>
                        <a:pt x="2014" y="139"/>
                      </a:lnTo>
                      <a:lnTo>
                        <a:pt x="2012" y="139"/>
                      </a:lnTo>
                      <a:lnTo>
                        <a:pt x="2011" y="142"/>
                      </a:lnTo>
                      <a:lnTo>
                        <a:pt x="2010" y="144"/>
                      </a:lnTo>
                      <a:lnTo>
                        <a:pt x="2010" y="146"/>
                      </a:lnTo>
                      <a:lnTo>
                        <a:pt x="2011" y="147"/>
                      </a:lnTo>
                      <a:lnTo>
                        <a:pt x="2011" y="148"/>
                      </a:lnTo>
                      <a:lnTo>
                        <a:pt x="2012" y="149"/>
                      </a:lnTo>
                      <a:lnTo>
                        <a:pt x="2012" y="150"/>
                      </a:lnTo>
                      <a:lnTo>
                        <a:pt x="2012" y="153"/>
                      </a:lnTo>
                      <a:lnTo>
                        <a:pt x="2012" y="156"/>
                      </a:lnTo>
                      <a:lnTo>
                        <a:pt x="2012" y="158"/>
                      </a:lnTo>
                      <a:lnTo>
                        <a:pt x="2012" y="160"/>
                      </a:lnTo>
                      <a:lnTo>
                        <a:pt x="2012" y="163"/>
                      </a:lnTo>
                      <a:lnTo>
                        <a:pt x="2014" y="165"/>
                      </a:lnTo>
                      <a:lnTo>
                        <a:pt x="2016" y="165"/>
                      </a:lnTo>
                      <a:lnTo>
                        <a:pt x="2018" y="167"/>
                      </a:lnTo>
                      <a:lnTo>
                        <a:pt x="2018" y="170"/>
                      </a:lnTo>
                      <a:lnTo>
                        <a:pt x="2018" y="174"/>
                      </a:lnTo>
                      <a:lnTo>
                        <a:pt x="2018" y="176"/>
                      </a:lnTo>
                      <a:lnTo>
                        <a:pt x="2016" y="178"/>
                      </a:lnTo>
                      <a:lnTo>
                        <a:pt x="2014" y="178"/>
                      </a:lnTo>
                      <a:lnTo>
                        <a:pt x="2013" y="177"/>
                      </a:lnTo>
                      <a:lnTo>
                        <a:pt x="2011" y="177"/>
                      </a:lnTo>
                      <a:lnTo>
                        <a:pt x="2010" y="178"/>
                      </a:lnTo>
                      <a:lnTo>
                        <a:pt x="2009" y="180"/>
                      </a:lnTo>
                      <a:lnTo>
                        <a:pt x="2008" y="182"/>
                      </a:lnTo>
                      <a:lnTo>
                        <a:pt x="2007" y="186"/>
                      </a:lnTo>
                      <a:lnTo>
                        <a:pt x="2005" y="189"/>
                      </a:lnTo>
                      <a:lnTo>
                        <a:pt x="2004" y="191"/>
                      </a:lnTo>
                      <a:lnTo>
                        <a:pt x="2002" y="192"/>
                      </a:lnTo>
                      <a:lnTo>
                        <a:pt x="2000" y="193"/>
                      </a:lnTo>
                      <a:lnTo>
                        <a:pt x="1998" y="192"/>
                      </a:lnTo>
                      <a:lnTo>
                        <a:pt x="1996" y="192"/>
                      </a:lnTo>
                      <a:lnTo>
                        <a:pt x="1994" y="191"/>
                      </a:lnTo>
                      <a:lnTo>
                        <a:pt x="1994" y="189"/>
                      </a:lnTo>
                      <a:lnTo>
                        <a:pt x="1994" y="186"/>
                      </a:lnTo>
                      <a:lnTo>
                        <a:pt x="1994" y="182"/>
                      </a:lnTo>
                      <a:lnTo>
                        <a:pt x="1994" y="179"/>
                      </a:lnTo>
                      <a:lnTo>
                        <a:pt x="1994" y="176"/>
                      </a:lnTo>
                      <a:lnTo>
                        <a:pt x="1994" y="175"/>
                      </a:lnTo>
                      <a:lnTo>
                        <a:pt x="1994" y="172"/>
                      </a:lnTo>
                      <a:lnTo>
                        <a:pt x="1993" y="171"/>
                      </a:lnTo>
                      <a:lnTo>
                        <a:pt x="1992" y="171"/>
                      </a:lnTo>
                      <a:lnTo>
                        <a:pt x="1991" y="171"/>
                      </a:lnTo>
                      <a:lnTo>
                        <a:pt x="1989" y="171"/>
                      </a:lnTo>
                      <a:lnTo>
                        <a:pt x="1988" y="170"/>
                      </a:lnTo>
                      <a:lnTo>
                        <a:pt x="1987" y="169"/>
                      </a:lnTo>
                      <a:lnTo>
                        <a:pt x="1986" y="167"/>
                      </a:lnTo>
                      <a:lnTo>
                        <a:pt x="1985" y="161"/>
                      </a:lnTo>
                      <a:lnTo>
                        <a:pt x="1986" y="154"/>
                      </a:lnTo>
                      <a:lnTo>
                        <a:pt x="1987" y="146"/>
                      </a:lnTo>
                      <a:lnTo>
                        <a:pt x="1988" y="139"/>
                      </a:lnTo>
                      <a:lnTo>
                        <a:pt x="1989" y="136"/>
                      </a:lnTo>
                      <a:lnTo>
                        <a:pt x="1989" y="133"/>
                      </a:lnTo>
                      <a:lnTo>
                        <a:pt x="1989" y="130"/>
                      </a:lnTo>
                      <a:lnTo>
                        <a:pt x="1989" y="127"/>
                      </a:lnTo>
                      <a:lnTo>
                        <a:pt x="1990" y="124"/>
                      </a:lnTo>
                      <a:lnTo>
                        <a:pt x="1990" y="122"/>
                      </a:lnTo>
                      <a:lnTo>
                        <a:pt x="1991" y="120"/>
                      </a:lnTo>
                      <a:lnTo>
                        <a:pt x="1991" y="117"/>
                      </a:lnTo>
                      <a:lnTo>
                        <a:pt x="1991" y="116"/>
                      </a:lnTo>
                      <a:lnTo>
                        <a:pt x="1990" y="113"/>
                      </a:lnTo>
                      <a:lnTo>
                        <a:pt x="1990" y="110"/>
                      </a:lnTo>
                      <a:lnTo>
                        <a:pt x="1989" y="106"/>
                      </a:lnTo>
                      <a:lnTo>
                        <a:pt x="1988" y="104"/>
                      </a:lnTo>
                      <a:lnTo>
                        <a:pt x="1987" y="102"/>
                      </a:lnTo>
                      <a:lnTo>
                        <a:pt x="1985" y="101"/>
                      </a:lnTo>
                      <a:lnTo>
                        <a:pt x="1983" y="99"/>
                      </a:lnTo>
                      <a:lnTo>
                        <a:pt x="1990" y="94"/>
                      </a:lnTo>
                      <a:lnTo>
                        <a:pt x="1991" y="95"/>
                      </a:lnTo>
                      <a:lnTo>
                        <a:pt x="1992" y="98"/>
                      </a:lnTo>
                      <a:lnTo>
                        <a:pt x="1994" y="100"/>
                      </a:lnTo>
                      <a:lnTo>
                        <a:pt x="2053" y="57"/>
                      </a:lnTo>
                      <a:close/>
                      <a:moveTo>
                        <a:pt x="2090" y="28"/>
                      </a:moveTo>
                      <a:lnTo>
                        <a:pt x="2090" y="29"/>
                      </a:lnTo>
                      <a:lnTo>
                        <a:pt x="2090" y="30"/>
                      </a:lnTo>
                      <a:lnTo>
                        <a:pt x="2089" y="32"/>
                      </a:lnTo>
                      <a:lnTo>
                        <a:pt x="2089" y="32"/>
                      </a:lnTo>
                      <a:lnTo>
                        <a:pt x="2089" y="30"/>
                      </a:lnTo>
                      <a:lnTo>
                        <a:pt x="2089" y="33"/>
                      </a:lnTo>
                      <a:lnTo>
                        <a:pt x="2089" y="36"/>
                      </a:lnTo>
                      <a:lnTo>
                        <a:pt x="2090" y="38"/>
                      </a:lnTo>
                      <a:lnTo>
                        <a:pt x="2090" y="40"/>
                      </a:lnTo>
                      <a:lnTo>
                        <a:pt x="2090" y="44"/>
                      </a:lnTo>
                      <a:lnTo>
                        <a:pt x="2089" y="46"/>
                      </a:lnTo>
                      <a:lnTo>
                        <a:pt x="2087" y="48"/>
                      </a:lnTo>
                      <a:lnTo>
                        <a:pt x="2085" y="50"/>
                      </a:lnTo>
                      <a:lnTo>
                        <a:pt x="2085" y="52"/>
                      </a:lnTo>
                      <a:lnTo>
                        <a:pt x="2085" y="55"/>
                      </a:lnTo>
                      <a:lnTo>
                        <a:pt x="2084" y="55"/>
                      </a:lnTo>
                      <a:lnTo>
                        <a:pt x="2084" y="56"/>
                      </a:lnTo>
                      <a:lnTo>
                        <a:pt x="2083" y="55"/>
                      </a:lnTo>
                      <a:lnTo>
                        <a:pt x="2083" y="55"/>
                      </a:lnTo>
                      <a:lnTo>
                        <a:pt x="2081" y="52"/>
                      </a:lnTo>
                      <a:lnTo>
                        <a:pt x="2080" y="50"/>
                      </a:lnTo>
                      <a:lnTo>
                        <a:pt x="2080" y="48"/>
                      </a:lnTo>
                      <a:lnTo>
                        <a:pt x="2080" y="46"/>
                      </a:lnTo>
                      <a:lnTo>
                        <a:pt x="2080" y="45"/>
                      </a:lnTo>
                      <a:lnTo>
                        <a:pt x="2078" y="43"/>
                      </a:lnTo>
                      <a:lnTo>
                        <a:pt x="2077" y="43"/>
                      </a:lnTo>
                      <a:lnTo>
                        <a:pt x="2076" y="43"/>
                      </a:lnTo>
                      <a:lnTo>
                        <a:pt x="2076" y="41"/>
                      </a:lnTo>
                      <a:lnTo>
                        <a:pt x="2075" y="40"/>
                      </a:lnTo>
                      <a:lnTo>
                        <a:pt x="2076" y="40"/>
                      </a:lnTo>
                      <a:lnTo>
                        <a:pt x="2076" y="39"/>
                      </a:lnTo>
                      <a:lnTo>
                        <a:pt x="2076" y="38"/>
                      </a:lnTo>
                      <a:lnTo>
                        <a:pt x="2079" y="35"/>
                      </a:lnTo>
                      <a:lnTo>
                        <a:pt x="2084" y="33"/>
                      </a:lnTo>
                      <a:lnTo>
                        <a:pt x="2086" y="30"/>
                      </a:lnTo>
                      <a:lnTo>
                        <a:pt x="2086" y="32"/>
                      </a:lnTo>
                      <a:lnTo>
                        <a:pt x="2086" y="33"/>
                      </a:lnTo>
                      <a:lnTo>
                        <a:pt x="2086" y="33"/>
                      </a:lnTo>
                      <a:lnTo>
                        <a:pt x="2090" y="29"/>
                      </a:lnTo>
                      <a:lnTo>
                        <a:pt x="2090" y="28"/>
                      </a:lnTo>
                      <a:close/>
                      <a:moveTo>
                        <a:pt x="501" y="1"/>
                      </a:moveTo>
                      <a:lnTo>
                        <a:pt x="498" y="2"/>
                      </a:lnTo>
                      <a:lnTo>
                        <a:pt x="496" y="4"/>
                      </a:lnTo>
                      <a:lnTo>
                        <a:pt x="493" y="6"/>
                      </a:lnTo>
                      <a:lnTo>
                        <a:pt x="491" y="8"/>
                      </a:lnTo>
                      <a:lnTo>
                        <a:pt x="488" y="12"/>
                      </a:lnTo>
                      <a:lnTo>
                        <a:pt x="487" y="14"/>
                      </a:lnTo>
                      <a:lnTo>
                        <a:pt x="487" y="16"/>
                      </a:lnTo>
                      <a:lnTo>
                        <a:pt x="488" y="21"/>
                      </a:lnTo>
                      <a:lnTo>
                        <a:pt x="495" y="24"/>
                      </a:lnTo>
                      <a:lnTo>
                        <a:pt x="502" y="25"/>
                      </a:lnTo>
                      <a:lnTo>
                        <a:pt x="507" y="23"/>
                      </a:lnTo>
                      <a:lnTo>
                        <a:pt x="509" y="15"/>
                      </a:lnTo>
                      <a:lnTo>
                        <a:pt x="507" y="7"/>
                      </a:lnTo>
                      <a:lnTo>
                        <a:pt x="503" y="1"/>
                      </a:lnTo>
                      <a:lnTo>
                        <a:pt x="501" y="1"/>
                      </a:lnTo>
                      <a:close/>
                      <a:moveTo>
                        <a:pt x="2232" y="0"/>
                      </a:moveTo>
                      <a:lnTo>
                        <a:pt x="2232" y="0"/>
                      </a:lnTo>
                      <a:lnTo>
                        <a:pt x="2230" y="1"/>
                      </a:lnTo>
                      <a:lnTo>
                        <a:pt x="2229" y="2"/>
                      </a:lnTo>
                      <a:lnTo>
                        <a:pt x="2228" y="3"/>
                      </a:lnTo>
                      <a:lnTo>
                        <a:pt x="2227" y="4"/>
                      </a:lnTo>
                      <a:lnTo>
                        <a:pt x="2226" y="5"/>
                      </a:lnTo>
                      <a:lnTo>
                        <a:pt x="2223" y="7"/>
                      </a:lnTo>
                      <a:lnTo>
                        <a:pt x="2222" y="11"/>
                      </a:lnTo>
                      <a:lnTo>
                        <a:pt x="2220" y="15"/>
                      </a:lnTo>
                      <a:lnTo>
                        <a:pt x="2220" y="19"/>
                      </a:lnTo>
                      <a:lnTo>
                        <a:pt x="2219" y="24"/>
                      </a:lnTo>
                      <a:lnTo>
                        <a:pt x="2218" y="28"/>
                      </a:lnTo>
                      <a:lnTo>
                        <a:pt x="2218" y="29"/>
                      </a:lnTo>
                      <a:lnTo>
                        <a:pt x="2218" y="33"/>
                      </a:lnTo>
                      <a:lnTo>
                        <a:pt x="2218" y="36"/>
                      </a:lnTo>
                      <a:lnTo>
                        <a:pt x="2219" y="39"/>
                      </a:lnTo>
                      <a:lnTo>
                        <a:pt x="2219" y="41"/>
                      </a:lnTo>
                      <a:lnTo>
                        <a:pt x="2220" y="44"/>
                      </a:lnTo>
                      <a:lnTo>
                        <a:pt x="2222" y="44"/>
                      </a:lnTo>
                      <a:lnTo>
                        <a:pt x="2223" y="43"/>
                      </a:lnTo>
                      <a:lnTo>
                        <a:pt x="2225" y="43"/>
                      </a:lnTo>
                      <a:lnTo>
                        <a:pt x="2226" y="43"/>
                      </a:lnTo>
                      <a:lnTo>
                        <a:pt x="2226" y="43"/>
                      </a:lnTo>
                      <a:lnTo>
                        <a:pt x="2227" y="41"/>
                      </a:lnTo>
                      <a:lnTo>
                        <a:pt x="2228" y="40"/>
                      </a:lnTo>
                      <a:lnTo>
                        <a:pt x="2230" y="38"/>
                      </a:lnTo>
                      <a:lnTo>
                        <a:pt x="2230" y="36"/>
                      </a:lnTo>
                      <a:lnTo>
                        <a:pt x="2231" y="33"/>
                      </a:lnTo>
                      <a:lnTo>
                        <a:pt x="2231" y="30"/>
                      </a:lnTo>
                      <a:lnTo>
                        <a:pt x="2232" y="28"/>
                      </a:lnTo>
                      <a:lnTo>
                        <a:pt x="2233" y="26"/>
                      </a:lnTo>
                      <a:lnTo>
                        <a:pt x="2234" y="23"/>
                      </a:lnTo>
                      <a:lnTo>
                        <a:pt x="2236" y="21"/>
                      </a:lnTo>
                      <a:lnTo>
                        <a:pt x="2236" y="17"/>
                      </a:lnTo>
                      <a:lnTo>
                        <a:pt x="2236" y="15"/>
                      </a:lnTo>
                      <a:lnTo>
                        <a:pt x="2234" y="13"/>
                      </a:lnTo>
                      <a:lnTo>
                        <a:pt x="2234" y="11"/>
                      </a:lnTo>
                      <a:lnTo>
                        <a:pt x="2233" y="8"/>
                      </a:lnTo>
                      <a:lnTo>
                        <a:pt x="2234" y="6"/>
                      </a:lnTo>
                      <a:lnTo>
                        <a:pt x="2236" y="5"/>
                      </a:lnTo>
                      <a:lnTo>
                        <a:pt x="2236" y="3"/>
                      </a:lnTo>
                      <a:lnTo>
                        <a:pt x="2234" y="2"/>
                      </a:lnTo>
                      <a:lnTo>
                        <a:pt x="2233" y="2"/>
                      </a:lnTo>
                      <a:lnTo>
                        <a:pt x="2233" y="1"/>
                      </a:lnTo>
                      <a:lnTo>
                        <a:pt x="2232"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10" name="Freeform 32"/>
                <p:cNvSpPr>
                  <a:spLocks noEditPoints="1" noChangeArrowheads="1"/>
                </p:cNvSpPr>
                <p:nvPr/>
              </p:nvSpPr>
              <p:spPr bwMode="auto">
                <a:xfrm>
                  <a:off x="25" y="232"/>
                  <a:ext cx="438" cy="180"/>
                </a:xfrm>
                <a:custGeom>
                  <a:avLst/>
                  <a:gdLst>
                    <a:gd name="T0" fmla="*/ 2823 w 3068"/>
                    <a:gd name="T1" fmla="*/ 354 h 1258"/>
                    <a:gd name="T2" fmla="*/ 2836 w 3068"/>
                    <a:gd name="T3" fmla="*/ 404 h 1258"/>
                    <a:gd name="T4" fmla="*/ 2846 w 3068"/>
                    <a:gd name="T5" fmla="*/ 338 h 1258"/>
                    <a:gd name="T6" fmla="*/ 2848 w 3068"/>
                    <a:gd name="T7" fmla="*/ 278 h 1258"/>
                    <a:gd name="T8" fmla="*/ 2949 w 3068"/>
                    <a:gd name="T9" fmla="*/ 250 h 1258"/>
                    <a:gd name="T10" fmla="*/ 22 w 3068"/>
                    <a:gd name="T11" fmla="*/ 166 h 1258"/>
                    <a:gd name="T12" fmla="*/ 924 w 3068"/>
                    <a:gd name="T13" fmla="*/ 209 h 1258"/>
                    <a:gd name="T14" fmla="*/ 406 w 3068"/>
                    <a:gd name="T15" fmla="*/ 176 h 1258"/>
                    <a:gd name="T16" fmla="*/ 932 w 3068"/>
                    <a:gd name="T17" fmla="*/ 142 h 1258"/>
                    <a:gd name="T18" fmla="*/ 948 w 3068"/>
                    <a:gd name="T19" fmla="*/ 138 h 1258"/>
                    <a:gd name="T20" fmla="*/ 56 w 3068"/>
                    <a:gd name="T21" fmla="*/ 136 h 1258"/>
                    <a:gd name="T22" fmla="*/ 65 w 3068"/>
                    <a:gd name="T23" fmla="*/ 111 h 1258"/>
                    <a:gd name="T24" fmla="*/ 108 w 3068"/>
                    <a:gd name="T25" fmla="*/ 111 h 1258"/>
                    <a:gd name="T26" fmla="*/ 2448 w 3068"/>
                    <a:gd name="T27" fmla="*/ 187 h 1258"/>
                    <a:gd name="T28" fmla="*/ 2423 w 3068"/>
                    <a:gd name="T29" fmla="*/ 126 h 1258"/>
                    <a:gd name="T30" fmla="*/ 2442 w 3068"/>
                    <a:gd name="T31" fmla="*/ 96 h 1258"/>
                    <a:gd name="T32" fmla="*/ 86 w 3068"/>
                    <a:gd name="T33" fmla="*/ 104 h 1258"/>
                    <a:gd name="T34" fmla="*/ 400 w 3068"/>
                    <a:gd name="T35" fmla="*/ 78 h 1258"/>
                    <a:gd name="T36" fmla="*/ 369 w 3068"/>
                    <a:gd name="T37" fmla="*/ 47 h 1258"/>
                    <a:gd name="T38" fmla="*/ 3046 w 3068"/>
                    <a:gd name="T39" fmla="*/ 349 h 1258"/>
                    <a:gd name="T40" fmla="*/ 2949 w 3068"/>
                    <a:gd name="T41" fmla="*/ 602 h 1258"/>
                    <a:gd name="T42" fmla="*/ 2915 w 3068"/>
                    <a:gd name="T43" fmla="*/ 684 h 1258"/>
                    <a:gd name="T44" fmla="*/ 2906 w 3068"/>
                    <a:gd name="T45" fmla="*/ 572 h 1258"/>
                    <a:gd name="T46" fmla="*/ 2882 w 3068"/>
                    <a:gd name="T47" fmla="*/ 538 h 1258"/>
                    <a:gd name="T48" fmla="*/ 2834 w 3068"/>
                    <a:gd name="T49" fmla="*/ 530 h 1258"/>
                    <a:gd name="T50" fmla="*/ 2798 w 3068"/>
                    <a:gd name="T51" fmla="*/ 505 h 1258"/>
                    <a:gd name="T52" fmla="*/ 2830 w 3068"/>
                    <a:gd name="T53" fmla="*/ 546 h 1258"/>
                    <a:gd name="T54" fmla="*/ 2830 w 3068"/>
                    <a:gd name="T55" fmla="*/ 610 h 1258"/>
                    <a:gd name="T56" fmla="*/ 2778 w 3068"/>
                    <a:gd name="T57" fmla="*/ 681 h 1258"/>
                    <a:gd name="T58" fmla="*/ 2737 w 3068"/>
                    <a:gd name="T59" fmla="*/ 689 h 1258"/>
                    <a:gd name="T60" fmla="*/ 2719 w 3068"/>
                    <a:gd name="T61" fmla="*/ 562 h 1258"/>
                    <a:gd name="T62" fmla="*/ 2710 w 3068"/>
                    <a:gd name="T63" fmla="*/ 660 h 1258"/>
                    <a:gd name="T64" fmla="*/ 2730 w 3068"/>
                    <a:gd name="T65" fmla="*/ 732 h 1258"/>
                    <a:gd name="T66" fmla="*/ 2761 w 3068"/>
                    <a:gd name="T67" fmla="*/ 751 h 1258"/>
                    <a:gd name="T68" fmla="*/ 2658 w 3068"/>
                    <a:gd name="T69" fmla="*/ 919 h 1258"/>
                    <a:gd name="T70" fmla="*/ 2604 w 3068"/>
                    <a:gd name="T71" fmla="*/ 1045 h 1258"/>
                    <a:gd name="T72" fmla="*/ 2510 w 3068"/>
                    <a:gd name="T73" fmla="*/ 1191 h 1258"/>
                    <a:gd name="T74" fmla="*/ 2414 w 3068"/>
                    <a:gd name="T75" fmla="*/ 1258 h 1258"/>
                    <a:gd name="T76" fmla="*/ 2413 w 3068"/>
                    <a:gd name="T77" fmla="*/ 1217 h 1258"/>
                    <a:gd name="T78" fmla="*/ 2420 w 3068"/>
                    <a:gd name="T79" fmla="*/ 1110 h 1258"/>
                    <a:gd name="T80" fmla="*/ 2461 w 3068"/>
                    <a:gd name="T81" fmla="*/ 1024 h 1258"/>
                    <a:gd name="T82" fmla="*/ 2475 w 3068"/>
                    <a:gd name="T83" fmla="*/ 912 h 1258"/>
                    <a:gd name="T84" fmla="*/ 2430 w 3068"/>
                    <a:gd name="T85" fmla="*/ 907 h 1258"/>
                    <a:gd name="T86" fmla="*/ 2311 w 3068"/>
                    <a:gd name="T87" fmla="*/ 961 h 1258"/>
                    <a:gd name="T88" fmla="*/ 2274 w 3068"/>
                    <a:gd name="T89" fmla="*/ 914 h 1258"/>
                    <a:gd name="T90" fmla="*/ 2294 w 3068"/>
                    <a:gd name="T91" fmla="*/ 759 h 1258"/>
                    <a:gd name="T92" fmla="*/ 2425 w 3068"/>
                    <a:gd name="T93" fmla="*/ 555 h 1258"/>
                    <a:gd name="T94" fmla="*/ 2500 w 3068"/>
                    <a:gd name="T95" fmla="*/ 500 h 1258"/>
                    <a:gd name="T96" fmla="*/ 2563 w 3068"/>
                    <a:gd name="T97" fmla="*/ 474 h 1258"/>
                    <a:gd name="T98" fmla="*/ 2574 w 3068"/>
                    <a:gd name="T99" fmla="*/ 526 h 1258"/>
                    <a:gd name="T100" fmla="*/ 2616 w 3068"/>
                    <a:gd name="T101" fmla="*/ 556 h 1258"/>
                    <a:gd name="T102" fmla="*/ 2667 w 3068"/>
                    <a:gd name="T103" fmla="*/ 526 h 1258"/>
                    <a:gd name="T104" fmla="*/ 2708 w 3068"/>
                    <a:gd name="T105" fmla="*/ 505 h 1258"/>
                    <a:gd name="T106" fmla="*/ 2741 w 3068"/>
                    <a:gd name="T107" fmla="*/ 436 h 1258"/>
                    <a:gd name="T108" fmla="*/ 2695 w 3068"/>
                    <a:gd name="T109" fmla="*/ 445 h 1258"/>
                    <a:gd name="T110" fmla="*/ 2719 w 3068"/>
                    <a:gd name="T111" fmla="*/ 372 h 1258"/>
                    <a:gd name="T112" fmla="*/ 2779 w 3068"/>
                    <a:gd name="T113" fmla="*/ 338 h 1258"/>
                    <a:gd name="T114" fmla="*/ 2768 w 3068"/>
                    <a:gd name="T115" fmla="*/ 272 h 1258"/>
                    <a:gd name="T116" fmla="*/ 2655 w 3068"/>
                    <a:gd name="T117" fmla="*/ 29 h 1258"/>
                    <a:gd name="T118" fmla="*/ 2768 w 3068"/>
                    <a:gd name="T119" fmla="*/ 13 h 1258"/>
                    <a:gd name="T120" fmla="*/ 368 w 3068"/>
                    <a:gd name="T121" fmla="*/ 18 h 1258"/>
                    <a:gd name="T122" fmla="*/ 182 w 3068"/>
                    <a:gd name="T123" fmla="*/ 9 h 1258"/>
                    <a:gd name="T124" fmla="*/ 178 w 3068"/>
                    <a:gd name="T125" fmla="*/ 1 h 125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68"/>
                    <a:gd name="T190" fmla="*/ 0 h 1258"/>
                    <a:gd name="T191" fmla="*/ 3068 w 3068"/>
                    <a:gd name="T192" fmla="*/ 1258 h 125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68" h="1258">
                      <a:moveTo>
                        <a:pt x="2843" y="243"/>
                      </a:moveTo>
                      <a:lnTo>
                        <a:pt x="2840" y="245"/>
                      </a:lnTo>
                      <a:lnTo>
                        <a:pt x="2838" y="246"/>
                      </a:lnTo>
                      <a:lnTo>
                        <a:pt x="2836" y="248"/>
                      </a:lnTo>
                      <a:lnTo>
                        <a:pt x="2836" y="250"/>
                      </a:lnTo>
                      <a:lnTo>
                        <a:pt x="2835" y="252"/>
                      </a:lnTo>
                      <a:lnTo>
                        <a:pt x="2834" y="254"/>
                      </a:lnTo>
                      <a:lnTo>
                        <a:pt x="2832" y="256"/>
                      </a:lnTo>
                      <a:lnTo>
                        <a:pt x="2830" y="257"/>
                      </a:lnTo>
                      <a:lnTo>
                        <a:pt x="2828" y="257"/>
                      </a:lnTo>
                      <a:lnTo>
                        <a:pt x="2827" y="257"/>
                      </a:lnTo>
                      <a:lnTo>
                        <a:pt x="2825" y="257"/>
                      </a:lnTo>
                      <a:lnTo>
                        <a:pt x="2823" y="259"/>
                      </a:lnTo>
                      <a:lnTo>
                        <a:pt x="2822" y="261"/>
                      </a:lnTo>
                      <a:lnTo>
                        <a:pt x="2821" y="264"/>
                      </a:lnTo>
                      <a:lnTo>
                        <a:pt x="2821" y="268"/>
                      </a:lnTo>
                      <a:lnTo>
                        <a:pt x="2819" y="271"/>
                      </a:lnTo>
                      <a:lnTo>
                        <a:pt x="2818" y="274"/>
                      </a:lnTo>
                      <a:lnTo>
                        <a:pt x="2816" y="281"/>
                      </a:lnTo>
                      <a:lnTo>
                        <a:pt x="2815" y="287"/>
                      </a:lnTo>
                      <a:lnTo>
                        <a:pt x="2814" y="296"/>
                      </a:lnTo>
                      <a:lnTo>
                        <a:pt x="2814" y="318"/>
                      </a:lnTo>
                      <a:lnTo>
                        <a:pt x="2815" y="323"/>
                      </a:lnTo>
                      <a:lnTo>
                        <a:pt x="2816" y="327"/>
                      </a:lnTo>
                      <a:lnTo>
                        <a:pt x="2816" y="332"/>
                      </a:lnTo>
                      <a:lnTo>
                        <a:pt x="2817" y="334"/>
                      </a:lnTo>
                      <a:lnTo>
                        <a:pt x="2818" y="336"/>
                      </a:lnTo>
                      <a:lnTo>
                        <a:pt x="2819" y="338"/>
                      </a:lnTo>
                      <a:lnTo>
                        <a:pt x="2821" y="340"/>
                      </a:lnTo>
                      <a:lnTo>
                        <a:pt x="2821" y="349"/>
                      </a:lnTo>
                      <a:lnTo>
                        <a:pt x="2822" y="350"/>
                      </a:lnTo>
                      <a:lnTo>
                        <a:pt x="2823" y="354"/>
                      </a:lnTo>
                      <a:lnTo>
                        <a:pt x="2823" y="357"/>
                      </a:lnTo>
                      <a:lnTo>
                        <a:pt x="2823" y="360"/>
                      </a:lnTo>
                      <a:lnTo>
                        <a:pt x="2822" y="363"/>
                      </a:lnTo>
                      <a:lnTo>
                        <a:pt x="2819" y="367"/>
                      </a:lnTo>
                      <a:lnTo>
                        <a:pt x="2818" y="370"/>
                      </a:lnTo>
                      <a:lnTo>
                        <a:pt x="2818" y="372"/>
                      </a:lnTo>
                      <a:lnTo>
                        <a:pt x="2817" y="377"/>
                      </a:lnTo>
                      <a:lnTo>
                        <a:pt x="2816" y="381"/>
                      </a:lnTo>
                      <a:lnTo>
                        <a:pt x="2816" y="385"/>
                      </a:lnTo>
                      <a:lnTo>
                        <a:pt x="2816" y="388"/>
                      </a:lnTo>
                      <a:lnTo>
                        <a:pt x="2815" y="391"/>
                      </a:lnTo>
                      <a:lnTo>
                        <a:pt x="2815" y="393"/>
                      </a:lnTo>
                      <a:lnTo>
                        <a:pt x="2816" y="396"/>
                      </a:lnTo>
                      <a:lnTo>
                        <a:pt x="2816" y="398"/>
                      </a:lnTo>
                      <a:lnTo>
                        <a:pt x="2817" y="398"/>
                      </a:lnTo>
                      <a:lnTo>
                        <a:pt x="2817" y="398"/>
                      </a:lnTo>
                      <a:lnTo>
                        <a:pt x="2818" y="399"/>
                      </a:lnTo>
                      <a:lnTo>
                        <a:pt x="2818" y="399"/>
                      </a:lnTo>
                      <a:lnTo>
                        <a:pt x="2821" y="401"/>
                      </a:lnTo>
                      <a:lnTo>
                        <a:pt x="2822" y="403"/>
                      </a:lnTo>
                      <a:lnTo>
                        <a:pt x="2823" y="405"/>
                      </a:lnTo>
                      <a:lnTo>
                        <a:pt x="2823" y="409"/>
                      </a:lnTo>
                      <a:lnTo>
                        <a:pt x="2823" y="410"/>
                      </a:lnTo>
                      <a:lnTo>
                        <a:pt x="2824" y="411"/>
                      </a:lnTo>
                      <a:lnTo>
                        <a:pt x="2825" y="412"/>
                      </a:lnTo>
                      <a:lnTo>
                        <a:pt x="2826" y="413"/>
                      </a:lnTo>
                      <a:lnTo>
                        <a:pt x="2828" y="412"/>
                      </a:lnTo>
                      <a:lnTo>
                        <a:pt x="2829" y="410"/>
                      </a:lnTo>
                      <a:lnTo>
                        <a:pt x="2832" y="407"/>
                      </a:lnTo>
                      <a:lnTo>
                        <a:pt x="2834" y="405"/>
                      </a:lnTo>
                      <a:lnTo>
                        <a:pt x="2835" y="405"/>
                      </a:lnTo>
                      <a:lnTo>
                        <a:pt x="2836" y="404"/>
                      </a:lnTo>
                      <a:lnTo>
                        <a:pt x="2837" y="404"/>
                      </a:lnTo>
                      <a:lnTo>
                        <a:pt x="2838" y="403"/>
                      </a:lnTo>
                      <a:lnTo>
                        <a:pt x="2839" y="402"/>
                      </a:lnTo>
                      <a:lnTo>
                        <a:pt x="2840" y="401"/>
                      </a:lnTo>
                      <a:lnTo>
                        <a:pt x="2840" y="400"/>
                      </a:lnTo>
                      <a:lnTo>
                        <a:pt x="2840" y="396"/>
                      </a:lnTo>
                      <a:lnTo>
                        <a:pt x="2841" y="382"/>
                      </a:lnTo>
                      <a:lnTo>
                        <a:pt x="2843" y="368"/>
                      </a:lnTo>
                      <a:lnTo>
                        <a:pt x="2843" y="366"/>
                      </a:lnTo>
                      <a:lnTo>
                        <a:pt x="2843" y="363"/>
                      </a:lnTo>
                      <a:lnTo>
                        <a:pt x="2843" y="361"/>
                      </a:lnTo>
                      <a:lnTo>
                        <a:pt x="2841" y="360"/>
                      </a:lnTo>
                      <a:lnTo>
                        <a:pt x="2840" y="360"/>
                      </a:lnTo>
                      <a:lnTo>
                        <a:pt x="2839" y="359"/>
                      </a:lnTo>
                      <a:lnTo>
                        <a:pt x="2838" y="358"/>
                      </a:lnTo>
                      <a:lnTo>
                        <a:pt x="2838" y="356"/>
                      </a:lnTo>
                      <a:lnTo>
                        <a:pt x="2838" y="354"/>
                      </a:lnTo>
                      <a:lnTo>
                        <a:pt x="2838" y="351"/>
                      </a:lnTo>
                      <a:lnTo>
                        <a:pt x="2839" y="350"/>
                      </a:lnTo>
                      <a:lnTo>
                        <a:pt x="2839" y="350"/>
                      </a:lnTo>
                      <a:lnTo>
                        <a:pt x="2840" y="350"/>
                      </a:lnTo>
                      <a:lnTo>
                        <a:pt x="2840" y="351"/>
                      </a:lnTo>
                      <a:lnTo>
                        <a:pt x="2843" y="351"/>
                      </a:lnTo>
                      <a:lnTo>
                        <a:pt x="2844" y="351"/>
                      </a:lnTo>
                      <a:lnTo>
                        <a:pt x="2846" y="351"/>
                      </a:lnTo>
                      <a:lnTo>
                        <a:pt x="2847" y="351"/>
                      </a:lnTo>
                      <a:lnTo>
                        <a:pt x="2848" y="349"/>
                      </a:lnTo>
                      <a:lnTo>
                        <a:pt x="2848" y="347"/>
                      </a:lnTo>
                      <a:lnTo>
                        <a:pt x="2848" y="344"/>
                      </a:lnTo>
                      <a:lnTo>
                        <a:pt x="2847" y="341"/>
                      </a:lnTo>
                      <a:lnTo>
                        <a:pt x="2847" y="340"/>
                      </a:lnTo>
                      <a:lnTo>
                        <a:pt x="2846" y="338"/>
                      </a:lnTo>
                      <a:lnTo>
                        <a:pt x="2846" y="336"/>
                      </a:lnTo>
                      <a:lnTo>
                        <a:pt x="2845" y="334"/>
                      </a:lnTo>
                      <a:lnTo>
                        <a:pt x="2844" y="333"/>
                      </a:lnTo>
                      <a:lnTo>
                        <a:pt x="2843" y="333"/>
                      </a:lnTo>
                      <a:lnTo>
                        <a:pt x="2840" y="334"/>
                      </a:lnTo>
                      <a:lnTo>
                        <a:pt x="2839" y="333"/>
                      </a:lnTo>
                      <a:lnTo>
                        <a:pt x="2839" y="332"/>
                      </a:lnTo>
                      <a:lnTo>
                        <a:pt x="2839" y="329"/>
                      </a:lnTo>
                      <a:lnTo>
                        <a:pt x="2839" y="327"/>
                      </a:lnTo>
                      <a:lnTo>
                        <a:pt x="2840" y="325"/>
                      </a:lnTo>
                      <a:lnTo>
                        <a:pt x="2840" y="323"/>
                      </a:lnTo>
                      <a:lnTo>
                        <a:pt x="2840" y="321"/>
                      </a:lnTo>
                      <a:lnTo>
                        <a:pt x="2840" y="318"/>
                      </a:lnTo>
                      <a:lnTo>
                        <a:pt x="2839" y="316"/>
                      </a:lnTo>
                      <a:lnTo>
                        <a:pt x="2837" y="315"/>
                      </a:lnTo>
                      <a:lnTo>
                        <a:pt x="2836" y="314"/>
                      </a:lnTo>
                      <a:lnTo>
                        <a:pt x="2836" y="312"/>
                      </a:lnTo>
                      <a:lnTo>
                        <a:pt x="2836" y="301"/>
                      </a:lnTo>
                      <a:lnTo>
                        <a:pt x="2836" y="298"/>
                      </a:lnTo>
                      <a:lnTo>
                        <a:pt x="2835" y="296"/>
                      </a:lnTo>
                      <a:lnTo>
                        <a:pt x="2834" y="294"/>
                      </a:lnTo>
                      <a:lnTo>
                        <a:pt x="2834" y="290"/>
                      </a:lnTo>
                      <a:lnTo>
                        <a:pt x="2835" y="285"/>
                      </a:lnTo>
                      <a:lnTo>
                        <a:pt x="2837" y="282"/>
                      </a:lnTo>
                      <a:lnTo>
                        <a:pt x="2838" y="279"/>
                      </a:lnTo>
                      <a:lnTo>
                        <a:pt x="2839" y="276"/>
                      </a:lnTo>
                      <a:lnTo>
                        <a:pt x="2841" y="274"/>
                      </a:lnTo>
                      <a:lnTo>
                        <a:pt x="2843" y="274"/>
                      </a:lnTo>
                      <a:lnTo>
                        <a:pt x="2845" y="274"/>
                      </a:lnTo>
                      <a:lnTo>
                        <a:pt x="2847" y="276"/>
                      </a:lnTo>
                      <a:lnTo>
                        <a:pt x="2847" y="276"/>
                      </a:lnTo>
                      <a:lnTo>
                        <a:pt x="2848" y="278"/>
                      </a:lnTo>
                      <a:lnTo>
                        <a:pt x="2849" y="278"/>
                      </a:lnTo>
                      <a:lnTo>
                        <a:pt x="2850" y="279"/>
                      </a:lnTo>
                      <a:lnTo>
                        <a:pt x="2851" y="278"/>
                      </a:lnTo>
                      <a:lnTo>
                        <a:pt x="2851" y="276"/>
                      </a:lnTo>
                      <a:lnTo>
                        <a:pt x="2851" y="272"/>
                      </a:lnTo>
                      <a:lnTo>
                        <a:pt x="2850" y="268"/>
                      </a:lnTo>
                      <a:lnTo>
                        <a:pt x="2849" y="263"/>
                      </a:lnTo>
                      <a:lnTo>
                        <a:pt x="2847" y="256"/>
                      </a:lnTo>
                      <a:lnTo>
                        <a:pt x="2845" y="248"/>
                      </a:lnTo>
                      <a:lnTo>
                        <a:pt x="2843" y="243"/>
                      </a:lnTo>
                      <a:close/>
                      <a:moveTo>
                        <a:pt x="2956" y="241"/>
                      </a:moveTo>
                      <a:lnTo>
                        <a:pt x="2953" y="241"/>
                      </a:lnTo>
                      <a:lnTo>
                        <a:pt x="2950" y="242"/>
                      </a:lnTo>
                      <a:lnTo>
                        <a:pt x="2948" y="243"/>
                      </a:lnTo>
                      <a:lnTo>
                        <a:pt x="2947" y="247"/>
                      </a:lnTo>
                      <a:lnTo>
                        <a:pt x="2946" y="250"/>
                      </a:lnTo>
                      <a:lnTo>
                        <a:pt x="2945" y="252"/>
                      </a:lnTo>
                      <a:lnTo>
                        <a:pt x="2944" y="254"/>
                      </a:lnTo>
                      <a:lnTo>
                        <a:pt x="2944" y="258"/>
                      </a:lnTo>
                      <a:lnTo>
                        <a:pt x="2944" y="261"/>
                      </a:lnTo>
                      <a:lnTo>
                        <a:pt x="2944" y="264"/>
                      </a:lnTo>
                      <a:lnTo>
                        <a:pt x="2944" y="268"/>
                      </a:lnTo>
                      <a:lnTo>
                        <a:pt x="2945" y="267"/>
                      </a:lnTo>
                      <a:lnTo>
                        <a:pt x="2945" y="265"/>
                      </a:lnTo>
                      <a:lnTo>
                        <a:pt x="2945" y="263"/>
                      </a:lnTo>
                      <a:lnTo>
                        <a:pt x="2946" y="260"/>
                      </a:lnTo>
                      <a:lnTo>
                        <a:pt x="2946" y="258"/>
                      </a:lnTo>
                      <a:lnTo>
                        <a:pt x="2946" y="257"/>
                      </a:lnTo>
                      <a:lnTo>
                        <a:pt x="2947" y="256"/>
                      </a:lnTo>
                      <a:lnTo>
                        <a:pt x="2948" y="253"/>
                      </a:lnTo>
                      <a:lnTo>
                        <a:pt x="2949" y="251"/>
                      </a:lnTo>
                      <a:lnTo>
                        <a:pt x="2949" y="250"/>
                      </a:lnTo>
                      <a:lnTo>
                        <a:pt x="2950" y="250"/>
                      </a:lnTo>
                      <a:lnTo>
                        <a:pt x="2953" y="249"/>
                      </a:lnTo>
                      <a:lnTo>
                        <a:pt x="2955" y="248"/>
                      </a:lnTo>
                      <a:lnTo>
                        <a:pt x="2958" y="247"/>
                      </a:lnTo>
                      <a:lnTo>
                        <a:pt x="2959" y="246"/>
                      </a:lnTo>
                      <a:lnTo>
                        <a:pt x="2960" y="246"/>
                      </a:lnTo>
                      <a:lnTo>
                        <a:pt x="2960" y="246"/>
                      </a:lnTo>
                      <a:lnTo>
                        <a:pt x="2961" y="245"/>
                      </a:lnTo>
                      <a:lnTo>
                        <a:pt x="2963" y="243"/>
                      </a:lnTo>
                      <a:lnTo>
                        <a:pt x="2960" y="245"/>
                      </a:lnTo>
                      <a:lnTo>
                        <a:pt x="2959" y="243"/>
                      </a:lnTo>
                      <a:lnTo>
                        <a:pt x="2958" y="242"/>
                      </a:lnTo>
                      <a:lnTo>
                        <a:pt x="2957" y="241"/>
                      </a:lnTo>
                      <a:lnTo>
                        <a:pt x="2956" y="241"/>
                      </a:lnTo>
                      <a:close/>
                      <a:moveTo>
                        <a:pt x="0" y="174"/>
                      </a:moveTo>
                      <a:lnTo>
                        <a:pt x="2" y="174"/>
                      </a:lnTo>
                      <a:lnTo>
                        <a:pt x="4" y="175"/>
                      </a:lnTo>
                      <a:lnTo>
                        <a:pt x="4" y="176"/>
                      </a:lnTo>
                      <a:lnTo>
                        <a:pt x="4" y="178"/>
                      </a:lnTo>
                      <a:lnTo>
                        <a:pt x="3" y="180"/>
                      </a:lnTo>
                      <a:lnTo>
                        <a:pt x="2" y="181"/>
                      </a:lnTo>
                      <a:lnTo>
                        <a:pt x="1" y="182"/>
                      </a:lnTo>
                      <a:lnTo>
                        <a:pt x="0" y="183"/>
                      </a:lnTo>
                      <a:lnTo>
                        <a:pt x="0" y="183"/>
                      </a:lnTo>
                      <a:lnTo>
                        <a:pt x="0" y="174"/>
                      </a:lnTo>
                      <a:close/>
                      <a:moveTo>
                        <a:pt x="17" y="165"/>
                      </a:moveTo>
                      <a:lnTo>
                        <a:pt x="28" y="165"/>
                      </a:lnTo>
                      <a:lnTo>
                        <a:pt x="28" y="166"/>
                      </a:lnTo>
                      <a:lnTo>
                        <a:pt x="26" y="167"/>
                      </a:lnTo>
                      <a:lnTo>
                        <a:pt x="25" y="167"/>
                      </a:lnTo>
                      <a:lnTo>
                        <a:pt x="24" y="167"/>
                      </a:lnTo>
                      <a:lnTo>
                        <a:pt x="22" y="166"/>
                      </a:lnTo>
                      <a:lnTo>
                        <a:pt x="21" y="166"/>
                      </a:lnTo>
                      <a:lnTo>
                        <a:pt x="19" y="167"/>
                      </a:lnTo>
                      <a:lnTo>
                        <a:pt x="18" y="169"/>
                      </a:lnTo>
                      <a:lnTo>
                        <a:pt x="17" y="170"/>
                      </a:lnTo>
                      <a:lnTo>
                        <a:pt x="15" y="172"/>
                      </a:lnTo>
                      <a:lnTo>
                        <a:pt x="14" y="173"/>
                      </a:lnTo>
                      <a:lnTo>
                        <a:pt x="13" y="172"/>
                      </a:lnTo>
                      <a:lnTo>
                        <a:pt x="12" y="171"/>
                      </a:lnTo>
                      <a:lnTo>
                        <a:pt x="12" y="170"/>
                      </a:lnTo>
                      <a:lnTo>
                        <a:pt x="13" y="169"/>
                      </a:lnTo>
                      <a:lnTo>
                        <a:pt x="15" y="167"/>
                      </a:lnTo>
                      <a:lnTo>
                        <a:pt x="17" y="166"/>
                      </a:lnTo>
                      <a:lnTo>
                        <a:pt x="17" y="165"/>
                      </a:lnTo>
                      <a:close/>
                      <a:moveTo>
                        <a:pt x="908" y="161"/>
                      </a:moveTo>
                      <a:lnTo>
                        <a:pt x="904" y="161"/>
                      </a:lnTo>
                      <a:lnTo>
                        <a:pt x="901" y="163"/>
                      </a:lnTo>
                      <a:lnTo>
                        <a:pt x="901" y="167"/>
                      </a:lnTo>
                      <a:lnTo>
                        <a:pt x="902" y="171"/>
                      </a:lnTo>
                      <a:lnTo>
                        <a:pt x="903" y="172"/>
                      </a:lnTo>
                      <a:lnTo>
                        <a:pt x="905" y="174"/>
                      </a:lnTo>
                      <a:lnTo>
                        <a:pt x="908" y="175"/>
                      </a:lnTo>
                      <a:lnTo>
                        <a:pt x="910" y="176"/>
                      </a:lnTo>
                      <a:lnTo>
                        <a:pt x="914" y="178"/>
                      </a:lnTo>
                      <a:lnTo>
                        <a:pt x="915" y="181"/>
                      </a:lnTo>
                      <a:lnTo>
                        <a:pt x="916" y="183"/>
                      </a:lnTo>
                      <a:lnTo>
                        <a:pt x="917" y="186"/>
                      </a:lnTo>
                      <a:lnTo>
                        <a:pt x="917" y="188"/>
                      </a:lnTo>
                      <a:lnTo>
                        <a:pt x="918" y="192"/>
                      </a:lnTo>
                      <a:lnTo>
                        <a:pt x="919" y="195"/>
                      </a:lnTo>
                      <a:lnTo>
                        <a:pt x="920" y="201"/>
                      </a:lnTo>
                      <a:lnTo>
                        <a:pt x="921" y="206"/>
                      </a:lnTo>
                      <a:lnTo>
                        <a:pt x="924" y="209"/>
                      </a:lnTo>
                      <a:lnTo>
                        <a:pt x="925" y="209"/>
                      </a:lnTo>
                      <a:lnTo>
                        <a:pt x="926" y="204"/>
                      </a:lnTo>
                      <a:lnTo>
                        <a:pt x="926" y="197"/>
                      </a:lnTo>
                      <a:lnTo>
                        <a:pt x="925" y="192"/>
                      </a:lnTo>
                      <a:lnTo>
                        <a:pt x="926" y="182"/>
                      </a:lnTo>
                      <a:lnTo>
                        <a:pt x="925" y="172"/>
                      </a:lnTo>
                      <a:lnTo>
                        <a:pt x="923" y="169"/>
                      </a:lnTo>
                      <a:lnTo>
                        <a:pt x="918" y="165"/>
                      </a:lnTo>
                      <a:lnTo>
                        <a:pt x="914" y="162"/>
                      </a:lnTo>
                      <a:lnTo>
                        <a:pt x="908" y="161"/>
                      </a:lnTo>
                      <a:close/>
                      <a:moveTo>
                        <a:pt x="401" y="148"/>
                      </a:moveTo>
                      <a:lnTo>
                        <a:pt x="402" y="149"/>
                      </a:lnTo>
                      <a:lnTo>
                        <a:pt x="403" y="149"/>
                      </a:lnTo>
                      <a:lnTo>
                        <a:pt x="405" y="150"/>
                      </a:lnTo>
                      <a:lnTo>
                        <a:pt x="406" y="151"/>
                      </a:lnTo>
                      <a:lnTo>
                        <a:pt x="407" y="152"/>
                      </a:lnTo>
                      <a:lnTo>
                        <a:pt x="408" y="152"/>
                      </a:lnTo>
                      <a:lnTo>
                        <a:pt x="408" y="155"/>
                      </a:lnTo>
                      <a:lnTo>
                        <a:pt x="408" y="156"/>
                      </a:lnTo>
                      <a:lnTo>
                        <a:pt x="407" y="158"/>
                      </a:lnTo>
                      <a:lnTo>
                        <a:pt x="406" y="159"/>
                      </a:lnTo>
                      <a:lnTo>
                        <a:pt x="406" y="160"/>
                      </a:lnTo>
                      <a:lnTo>
                        <a:pt x="406" y="161"/>
                      </a:lnTo>
                      <a:lnTo>
                        <a:pt x="406" y="163"/>
                      </a:lnTo>
                      <a:lnTo>
                        <a:pt x="407" y="165"/>
                      </a:lnTo>
                      <a:lnTo>
                        <a:pt x="410" y="169"/>
                      </a:lnTo>
                      <a:lnTo>
                        <a:pt x="412" y="174"/>
                      </a:lnTo>
                      <a:lnTo>
                        <a:pt x="413" y="177"/>
                      </a:lnTo>
                      <a:lnTo>
                        <a:pt x="412" y="181"/>
                      </a:lnTo>
                      <a:lnTo>
                        <a:pt x="410" y="182"/>
                      </a:lnTo>
                      <a:lnTo>
                        <a:pt x="407" y="180"/>
                      </a:lnTo>
                      <a:lnTo>
                        <a:pt x="406" y="176"/>
                      </a:lnTo>
                      <a:lnTo>
                        <a:pt x="405" y="173"/>
                      </a:lnTo>
                      <a:lnTo>
                        <a:pt x="404" y="169"/>
                      </a:lnTo>
                      <a:lnTo>
                        <a:pt x="403" y="165"/>
                      </a:lnTo>
                      <a:lnTo>
                        <a:pt x="402" y="163"/>
                      </a:lnTo>
                      <a:lnTo>
                        <a:pt x="401" y="160"/>
                      </a:lnTo>
                      <a:lnTo>
                        <a:pt x="399" y="156"/>
                      </a:lnTo>
                      <a:lnTo>
                        <a:pt x="399" y="154"/>
                      </a:lnTo>
                      <a:lnTo>
                        <a:pt x="400" y="153"/>
                      </a:lnTo>
                      <a:lnTo>
                        <a:pt x="400" y="152"/>
                      </a:lnTo>
                      <a:lnTo>
                        <a:pt x="401" y="151"/>
                      </a:lnTo>
                      <a:lnTo>
                        <a:pt x="401" y="149"/>
                      </a:lnTo>
                      <a:lnTo>
                        <a:pt x="401" y="148"/>
                      </a:lnTo>
                      <a:close/>
                      <a:moveTo>
                        <a:pt x="40" y="141"/>
                      </a:moveTo>
                      <a:lnTo>
                        <a:pt x="41" y="142"/>
                      </a:lnTo>
                      <a:lnTo>
                        <a:pt x="42" y="143"/>
                      </a:lnTo>
                      <a:lnTo>
                        <a:pt x="43" y="144"/>
                      </a:lnTo>
                      <a:lnTo>
                        <a:pt x="43" y="147"/>
                      </a:lnTo>
                      <a:lnTo>
                        <a:pt x="43" y="148"/>
                      </a:lnTo>
                      <a:lnTo>
                        <a:pt x="44" y="149"/>
                      </a:lnTo>
                      <a:lnTo>
                        <a:pt x="44" y="150"/>
                      </a:lnTo>
                      <a:lnTo>
                        <a:pt x="43" y="151"/>
                      </a:lnTo>
                      <a:lnTo>
                        <a:pt x="42" y="151"/>
                      </a:lnTo>
                      <a:lnTo>
                        <a:pt x="41" y="151"/>
                      </a:lnTo>
                      <a:lnTo>
                        <a:pt x="40" y="151"/>
                      </a:lnTo>
                      <a:lnTo>
                        <a:pt x="39" y="150"/>
                      </a:lnTo>
                      <a:lnTo>
                        <a:pt x="37" y="148"/>
                      </a:lnTo>
                      <a:lnTo>
                        <a:pt x="37" y="145"/>
                      </a:lnTo>
                      <a:lnTo>
                        <a:pt x="39" y="142"/>
                      </a:lnTo>
                      <a:lnTo>
                        <a:pt x="40" y="141"/>
                      </a:lnTo>
                      <a:close/>
                      <a:moveTo>
                        <a:pt x="941" y="138"/>
                      </a:moveTo>
                      <a:lnTo>
                        <a:pt x="936" y="139"/>
                      </a:lnTo>
                      <a:lnTo>
                        <a:pt x="932" y="142"/>
                      </a:lnTo>
                      <a:lnTo>
                        <a:pt x="931" y="148"/>
                      </a:lnTo>
                      <a:lnTo>
                        <a:pt x="932" y="151"/>
                      </a:lnTo>
                      <a:lnTo>
                        <a:pt x="934" y="154"/>
                      </a:lnTo>
                      <a:lnTo>
                        <a:pt x="936" y="156"/>
                      </a:lnTo>
                      <a:lnTo>
                        <a:pt x="938" y="159"/>
                      </a:lnTo>
                      <a:lnTo>
                        <a:pt x="941" y="161"/>
                      </a:lnTo>
                      <a:lnTo>
                        <a:pt x="943" y="162"/>
                      </a:lnTo>
                      <a:lnTo>
                        <a:pt x="945" y="163"/>
                      </a:lnTo>
                      <a:lnTo>
                        <a:pt x="945" y="164"/>
                      </a:lnTo>
                      <a:lnTo>
                        <a:pt x="945" y="166"/>
                      </a:lnTo>
                      <a:lnTo>
                        <a:pt x="945" y="170"/>
                      </a:lnTo>
                      <a:lnTo>
                        <a:pt x="947" y="178"/>
                      </a:lnTo>
                      <a:lnTo>
                        <a:pt x="952" y="187"/>
                      </a:lnTo>
                      <a:lnTo>
                        <a:pt x="958" y="194"/>
                      </a:lnTo>
                      <a:lnTo>
                        <a:pt x="961" y="197"/>
                      </a:lnTo>
                      <a:lnTo>
                        <a:pt x="967" y="202"/>
                      </a:lnTo>
                      <a:lnTo>
                        <a:pt x="972" y="207"/>
                      </a:lnTo>
                      <a:lnTo>
                        <a:pt x="978" y="210"/>
                      </a:lnTo>
                      <a:lnTo>
                        <a:pt x="980" y="212"/>
                      </a:lnTo>
                      <a:lnTo>
                        <a:pt x="981" y="208"/>
                      </a:lnTo>
                      <a:lnTo>
                        <a:pt x="980" y="203"/>
                      </a:lnTo>
                      <a:lnTo>
                        <a:pt x="978" y="196"/>
                      </a:lnTo>
                      <a:lnTo>
                        <a:pt x="975" y="192"/>
                      </a:lnTo>
                      <a:lnTo>
                        <a:pt x="973" y="187"/>
                      </a:lnTo>
                      <a:lnTo>
                        <a:pt x="972" y="180"/>
                      </a:lnTo>
                      <a:lnTo>
                        <a:pt x="971" y="170"/>
                      </a:lnTo>
                      <a:lnTo>
                        <a:pt x="971" y="160"/>
                      </a:lnTo>
                      <a:lnTo>
                        <a:pt x="969" y="151"/>
                      </a:lnTo>
                      <a:lnTo>
                        <a:pt x="966" y="143"/>
                      </a:lnTo>
                      <a:lnTo>
                        <a:pt x="958" y="139"/>
                      </a:lnTo>
                      <a:lnTo>
                        <a:pt x="953" y="139"/>
                      </a:lnTo>
                      <a:lnTo>
                        <a:pt x="948" y="138"/>
                      </a:lnTo>
                      <a:lnTo>
                        <a:pt x="941" y="138"/>
                      </a:lnTo>
                      <a:close/>
                      <a:moveTo>
                        <a:pt x="58" y="128"/>
                      </a:moveTo>
                      <a:lnTo>
                        <a:pt x="61" y="128"/>
                      </a:lnTo>
                      <a:lnTo>
                        <a:pt x="63" y="130"/>
                      </a:lnTo>
                      <a:lnTo>
                        <a:pt x="65" y="133"/>
                      </a:lnTo>
                      <a:lnTo>
                        <a:pt x="65" y="133"/>
                      </a:lnTo>
                      <a:lnTo>
                        <a:pt x="64" y="134"/>
                      </a:lnTo>
                      <a:lnTo>
                        <a:pt x="62" y="137"/>
                      </a:lnTo>
                      <a:lnTo>
                        <a:pt x="59" y="138"/>
                      </a:lnTo>
                      <a:lnTo>
                        <a:pt x="58" y="139"/>
                      </a:lnTo>
                      <a:lnTo>
                        <a:pt x="56" y="140"/>
                      </a:lnTo>
                      <a:lnTo>
                        <a:pt x="55" y="140"/>
                      </a:lnTo>
                      <a:lnTo>
                        <a:pt x="55" y="140"/>
                      </a:lnTo>
                      <a:lnTo>
                        <a:pt x="54" y="140"/>
                      </a:lnTo>
                      <a:lnTo>
                        <a:pt x="53" y="141"/>
                      </a:lnTo>
                      <a:lnTo>
                        <a:pt x="53" y="143"/>
                      </a:lnTo>
                      <a:lnTo>
                        <a:pt x="52" y="144"/>
                      </a:lnTo>
                      <a:lnTo>
                        <a:pt x="51" y="144"/>
                      </a:lnTo>
                      <a:lnTo>
                        <a:pt x="50" y="144"/>
                      </a:lnTo>
                      <a:lnTo>
                        <a:pt x="48" y="143"/>
                      </a:lnTo>
                      <a:lnTo>
                        <a:pt x="47" y="141"/>
                      </a:lnTo>
                      <a:lnTo>
                        <a:pt x="47" y="140"/>
                      </a:lnTo>
                      <a:lnTo>
                        <a:pt x="48" y="138"/>
                      </a:lnTo>
                      <a:lnTo>
                        <a:pt x="48" y="137"/>
                      </a:lnTo>
                      <a:lnTo>
                        <a:pt x="50" y="136"/>
                      </a:lnTo>
                      <a:lnTo>
                        <a:pt x="51" y="136"/>
                      </a:lnTo>
                      <a:lnTo>
                        <a:pt x="52" y="136"/>
                      </a:lnTo>
                      <a:lnTo>
                        <a:pt x="53" y="137"/>
                      </a:lnTo>
                      <a:lnTo>
                        <a:pt x="53" y="137"/>
                      </a:lnTo>
                      <a:lnTo>
                        <a:pt x="54" y="137"/>
                      </a:lnTo>
                      <a:lnTo>
                        <a:pt x="55" y="136"/>
                      </a:lnTo>
                      <a:lnTo>
                        <a:pt x="56" y="136"/>
                      </a:lnTo>
                      <a:lnTo>
                        <a:pt x="57" y="136"/>
                      </a:lnTo>
                      <a:lnTo>
                        <a:pt x="57" y="134"/>
                      </a:lnTo>
                      <a:lnTo>
                        <a:pt x="56" y="133"/>
                      </a:lnTo>
                      <a:lnTo>
                        <a:pt x="55" y="131"/>
                      </a:lnTo>
                      <a:lnTo>
                        <a:pt x="56" y="130"/>
                      </a:lnTo>
                      <a:lnTo>
                        <a:pt x="57" y="128"/>
                      </a:lnTo>
                      <a:lnTo>
                        <a:pt x="58" y="128"/>
                      </a:lnTo>
                      <a:close/>
                      <a:moveTo>
                        <a:pt x="73" y="110"/>
                      </a:moveTo>
                      <a:lnTo>
                        <a:pt x="75" y="110"/>
                      </a:lnTo>
                      <a:lnTo>
                        <a:pt x="77" y="110"/>
                      </a:lnTo>
                      <a:lnTo>
                        <a:pt x="77" y="111"/>
                      </a:lnTo>
                      <a:lnTo>
                        <a:pt x="79" y="112"/>
                      </a:lnTo>
                      <a:lnTo>
                        <a:pt x="82" y="114"/>
                      </a:lnTo>
                      <a:lnTo>
                        <a:pt x="82" y="116"/>
                      </a:lnTo>
                      <a:lnTo>
                        <a:pt x="82" y="119"/>
                      </a:lnTo>
                      <a:lnTo>
                        <a:pt x="82" y="121"/>
                      </a:lnTo>
                      <a:lnTo>
                        <a:pt x="79" y="122"/>
                      </a:lnTo>
                      <a:lnTo>
                        <a:pt x="77" y="123"/>
                      </a:lnTo>
                      <a:lnTo>
                        <a:pt x="75" y="123"/>
                      </a:lnTo>
                      <a:lnTo>
                        <a:pt x="72" y="123"/>
                      </a:lnTo>
                      <a:lnTo>
                        <a:pt x="68" y="126"/>
                      </a:lnTo>
                      <a:lnTo>
                        <a:pt x="66" y="127"/>
                      </a:lnTo>
                      <a:lnTo>
                        <a:pt x="65" y="127"/>
                      </a:lnTo>
                      <a:lnTo>
                        <a:pt x="64" y="127"/>
                      </a:lnTo>
                      <a:lnTo>
                        <a:pt x="62" y="126"/>
                      </a:lnTo>
                      <a:lnTo>
                        <a:pt x="61" y="123"/>
                      </a:lnTo>
                      <a:lnTo>
                        <a:pt x="59" y="121"/>
                      </a:lnTo>
                      <a:lnTo>
                        <a:pt x="61" y="119"/>
                      </a:lnTo>
                      <a:lnTo>
                        <a:pt x="62" y="118"/>
                      </a:lnTo>
                      <a:lnTo>
                        <a:pt x="64" y="116"/>
                      </a:lnTo>
                      <a:lnTo>
                        <a:pt x="65" y="114"/>
                      </a:lnTo>
                      <a:lnTo>
                        <a:pt x="65" y="111"/>
                      </a:lnTo>
                      <a:lnTo>
                        <a:pt x="67" y="110"/>
                      </a:lnTo>
                      <a:lnTo>
                        <a:pt x="69" y="110"/>
                      </a:lnTo>
                      <a:lnTo>
                        <a:pt x="73" y="110"/>
                      </a:lnTo>
                      <a:close/>
                      <a:moveTo>
                        <a:pt x="399" y="109"/>
                      </a:moveTo>
                      <a:lnTo>
                        <a:pt x="402" y="110"/>
                      </a:lnTo>
                      <a:lnTo>
                        <a:pt x="404" y="111"/>
                      </a:lnTo>
                      <a:lnTo>
                        <a:pt x="406" y="115"/>
                      </a:lnTo>
                      <a:lnTo>
                        <a:pt x="407" y="118"/>
                      </a:lnTo>
                      <a:lnTo>
                        <a:pt x="408" y="122"/>
                      </a:lnTo>
                      <a:lnTo>
                        <a:pt x="406" y="125"/>
                      </a:lnTo>
                      <a:lnTo>
                        <a:pt x="404" y="126"/>
                      </a:lnTo>
                      <a:lnTo>
                        <a:pt x="402" y="128"/>
                      </a:lnTo>
                      <a:lnTo>
                        <a:pt x="401" y="130"/>
                      </a:lnTo>
                      <a:lnTo>
                        <a:pt x="399" y="132"/>
                      </a:lnTo>
                      <a:lnTo>
                        <a:pt x="399" y="134"/>
                      </a:lnTo>
                      <a:lnTo>
                        <a:pt x="396" y="137"/>
                      </a:lnTo>
                      <a:lnTo>
                        <a:pt x="394" y="137"/>
                      </a:lnTo>
                      <a:lnTo>
                        <a:pt x="393" y="134"/>
                      </a:lnTo>
                      <a:lnTo>
                        <a:pt x="392" y="132"/>
                      </a:lnTo>
                      <a:lnTo>
                        <a:pt x="392" y="129"/>
                      </a:lnTo>
                      <a:lnTo>
                        <a:pt x="392" y="127"/>
                      </a:lnTo>
                      <a:lnTo>
                        <a:pt x="392" y="125"/>
                      </a:lnTo>
                      <a:lnTo>
                        <a:pt x="391" y="121"/>
                      </a:lnTo>
                      <a:lnTo>
                        <a:pt x="391" y="119"/>
                      </a:lnTo>
                      <a:lnTo>
                        <a:pt x="391" y="117"/>
                      </a:lnTo>
                      <a:lnTo>
                        <a:pt x="392" y="115"/>
                      </a:lnTo>
                      <a:lnTo>
                        <a:pt x="394" y="111"/>
                      </a:lnTo>
                      <a:lnTo>
                        <a:pt x="396" y="110"/>
                      </a:lnTo>
                      <a:lnTo>
                        <a:pt x="399" y="109"/>
                      </a:lnTo>
                      <a:close/>
                      <a:moveTo>
                        <a:pt x="105" y="109"/>
                      </a:moveTo>
                      <a:lnTo>
                        <a:pt x="106" y="110"/>
                      </a:lnTo>
                      <a:lnTo>
                        <a:pt x="108" y="111"/>
                      </a:lnTo>
                      <a:lnTo>
                        <a:pt x="109" y="112"/>
                      </a:lnTo>
                      <a:lnTo>
                        <a:pt x="109" y="115"/>
                      </a:lnTo>
                      <a:lnTo>
                        <a:pt x="109" y="117"/>
                      </a:lnTo>
                      <a:lnTo>
                        <a:pt x="108" y="118"/>
                      </a:lnTo>
                      <a:lnTo>
                        <a:pt x="107" y="119"/>
                      </a:lnTo>
                      <a:lnTo>
                        <a:pt x="107" y="118"/>
                      </a:lnTo>
                      <a:lnTo>
                        <a:pt x="105" y="118"/>
                      </a:lnTo>
                      <a:lnTo>
                        <a:pt x="104" y="118"/>
                      </a:lnTo>
                      <a:lnTo>
                        <a:pt x="102" y="117"/>
                      </a:lnTo>
                      <a:lnTo>
                        <a:pt x="102" y="115"/>
                      </a:lnTo>
                      <a:lnTo>
                        <a:pt x="102" y="114"/>
                      </a:lnTo>
                      <a:lnTo>
                        <a:pt x="102" y="112"/>
                      </a:lnTo>
                      <a:lnTo>
                        <a:pt x="102" y="110"/>
                      </a:lnTo>
                      <a:lnTo>
                        <a:pt x="104" y="109"/>
                      </a:lnTo>
                      <a:lnTo>
                        <a:pt x="105" y="109"/>
                      </a:lnTo>
                      <a:close/>
                      <a:moveTo>
                        <a:pt x="2451" y="90"/>
                      </a:moveTo>
                      <a:lnTo>
                        <a:pt x="2455" y="97"/>
                      </a:lnTo>
                      <a:lnTo>
                        <a:pt x="2458" y="105"/>
                      </a:lnTo>
                      <a:lnTo>
                        <a:pt x="2459" y="111"/>
                      </a:lnTo>
                      <a:lnTo>
                        <a:pt x="2462" y="118"/>
                      </a:lnTo>
                      <a:lnTo>
                        <a:pt x="2461" y="125"/>
                      </a:lnTo>
                      <a:lnTo>
                        <a:pt x="2458" y="130"/>
                      </a:lnTo>
                      <a:lnTo>
                        <a:pt x="2456" y="134"/>
                      </a:lnTo>
                      <a:lnTo>
                        <a:pt x="2456" y="155"/>
                      </a:lnTo>
                      <a:lnTo>
                        <a:pt x="2456" y="159"/>
                      </a:lnTo>
                      <a:lnTo>
                        <a:pt x="2456" y="162"/>
                      </a:lnTo>
                      <a:lnTo>
                        <a:pt x="2455" y="164"/>
                      </a:lnTo>
                      <a:lnTo>
                        <a:pt x="2455" y="166"/>
                      </a:lnTo>
                      <a:lnTo>
                        <a:pt x="2454" y="169"/>
                      </a:lnTo>
                      <a:lnTo>
                        <a:pt x="2452" y="174"/>
                      </a:lnTo>
                      <a:lnTo>
                        <a:pt x="2451" y="181"/>
                      </a:lnTo>
                      <a:lnTo>
                        <a:pt x="2448" y="187"/>
                      </a:lnTo>
                      <a:lnTo>
                        <a:pt x="2447" y="192"/>
                      </a:lnTo>
                      <a:lnTo>
                        <a:pt x="2444" y="194"/>
                      </a:lnTo>
                      <a:lnTo>
                        <a:pt x="2441" y="192"/>
                      </a:lnTo>
                      <a:lnTo>
                        <a:pt x="2440" y="191"/>
                      </a:lnTo>
                      <a:lnTo>
                        <a:pt x="2440" y="188"/>
                      </a:lnTo>
                      <a:lnTo>
                        <a:pt x="2438" y="186"/>
                      </a:lnTo>
                      <a:lnTo>
                        <a:pt x="2438" y="185"/>
                      </a:lnTo>
                      <a:lnTo>
                        <a:pt x="2437" y="185"/>
                      </a:lnTo>
                      <a:lnTo>
                        <a:pt x="2436" y="185"/>
                      </a:lnTo>
                      <a:lnTo>
                        <a:pt x="2434" y="188"/>
                      </a:lnTo>
                      <a:lnTo>
                        <a:pt x="2432" y="190"/>
                      </a:lnTo>
                      <a:lnTo>
                        <a:pt x="2431" y="191"/>
                      </a:lnTo>
                      <a:lnTo>
                        <a:pt x="2429" y="188"/>
                      </a:lnTo>
                      <a:lnTo>
                        <a:pt x="2425" y="185"/>
                      </a:lnTo>
                      <a:lnTo>
                        <a:pt x="2423" y="178"/>
                      </a:lnTo>
                      <a:lnTo>
                        <a:pt x="2422" y="171"/>
                      </a:lnTo>
                      <a:lnTo>
                        <a:pt x="2425" y="164"/>
                      </a:lnTo>
                      <a:lnTo>
                        <a:pt x="2426" y="162"/>
                      </a:lnTo>
                      <a:lnTo>
                        <a:pt x="2426" y="160"/>
                      </a:lnTo>
                      <a:lnTo>
                        <a:pt x="2427" y="156"/>
                      </a:lnTo>
                      <a:lnTo>
                        <a:pt x="2427" y="153"/>
                      </a:lnTo>
                      <a:lnTo>
                        <a:pt x="2429" y="151"/>
                      </a:lnTo>
                      <a:lnTo>
                        <a:pt x="2429" y="149"/>
                      </a:lnTo>
                      <a:lnTo>
                        <a:pt x="2430" y="147"/>
                      </a:lnTo>
                      <a:lnTo>
                        <a:pt x="2431" y="145"/>
                      </a:lnTo>
                      <a:lnTo>
                        <a:pt x="2431" y="142"/>
                      </a:lnTo>
                      <a:lnTo>
                        <a:pt x="2429" y="140"/>
                      </a:lnTo>
                      <a:lnTo>
                        <a:pt x="2426" y="137"/>
                      </a:lnTo>
                      <a:lnTo>
                        <a:pt x="2424" y="133"/>
                      </a:lnTo>
                      <a:lnTo>
                        <a:pt x="2423" y="130"/>
                      </a:lnTo>
                      <a:lnTo>
                        <a:pt x="2423" y="128"/>
                      </a:lnTo>
                      <a:lnTo>
                        <a:pt x="2423" y="126"/>
                      </a:lnTo>
                      <a:lnTo>
                        <a:pt x="2424" y="122"/>
                      </a:lnTo>
                      <a:lnTo>
                        <a:pt x="2424" y="120"/>
                      </a:lnTo>
                      <a:lnTo>
                        <a:pt x="2426" y="118"/>
                      </a:lnTo>
                      <a:lnTo>
                        <a:pt x="2427" y="116"/>
                      </a:lnTo>
                      <a:lnTo>
                        <a:pt x="2429" y="116"/>
                      </a:lnTo>
                      <a:lnTo>
                        <a:pt x="2431" y="115"/>
                      </a:lnTo>
                      <a:lnTo>
                        <a:pt x="2433" y="114"/>
                      </a:lnTo>
                      <a:lnTo>
                        <a:pt x="2434" y="112"/>
                      </a:lnTo>
                      <a:lnTo>
                        <a:pt x="2435" y="112"/>
                      </a:lnTo>
                      <a:lnTo>
                        <a:pt x="2436" y="114"/>
                      </a:lnTo>
                      <a:lnTo>
                        <a:pt x="2437" y="116"/>
                      </a:lnTo>
                      <a:lnTo>
                        <a:pt x="2438" y="118"/>
                      </a:lnTo>
                      <a:lnTo>
                        <a:pt x="2441" y="121"/>
                      </a:lnTo>
                      <a:lnTo>
                        <a:pt x="2442" y="123"/>
                      </a:lnTo>
                      <a:lnTo>
                        <a:pt x="2443" y="125"/>
                      </a:lnTo>
                      <a:lnTo>
                        <a:pt x="2443" y="125"/>
                      </a:lnTo>
                      <a:lnTo>
                        <a:pt x="2443" y="123"/>
                      </a:lnTo>
                      <a:lnTo>
                        <a:pt x="2443" y="122"/>
                      </a:lnTo>
                      <a:lnTo>
                        <a:pt x="2443" y="121"/>
                      </a:lnTo>
                      <a:lnTo>
                        <a:pt x="2443" y="120"/>
                      </a:lnTo>
                      <a:lnTo>
                        <a:pt x="2443" y="118"/>
                      </a:lnTo>
                      <a:lnTo>
                        <a:pt x="2443" y="118"/>
                      </a:lnTo>
                      <a:lnTo>
                        <a:pt x="2443" y="109"/>
                      </a:lnTo>
                      <a:lnTo>
                        <a:pt x="2443" y="107"/>
                      </a:lnTo>
                      <a:lnTo>
                        <a:pt x="2443" y="106"/>
                      </a:lnTo>
                      <a:lnTo>
                        <a:pt x="2442" y="105"/>
                      </a:lnTo>
                      <a:lnTo>
                        <a:pt x="2440" y="104"/>
                      </a:lnTo>
                      <a:lnTo>
                        <a:pt x="2438" y="104"/>
                      </a:lnTo>
                      <a:lnTo>
                        <a:pt x="2440" y="100"/>
                      </a:lnTo>
                      <a:lnTo>
                        <a:pt x="2440" y="98"/>
                      </a:lnTo>
                      <a:lnTo>
                        <a:pt x="2441" y="97"/>
                      </a:lnTo>
                      <a:lnTo>
                        <a:pt x="2442" y="96"/>
                      </a:lnTo>
                      <a:lnTo>
                        <a:pt x="2443" y="95"/>
                      </a:lnTo>
                      <a:lnTo>
                        <a:pt x="2444" y="95"/>
                      </a:lnTo>
                      <a:lnTo>
                        <a:pt x="2446" y="95"/>
                      </a:lnTo>
                      <a:lnTo>
                        <a:pt x="2448" y="93"/>
                      </a:lnTo>
                      <a:lnTo>
                        <a:pt x="2451" y="90"/>
                      </a:lnTo>
                      <a:close/>
                      <a:moveTo>
                        <a:pt x="87" y="85"/>
                      </a:moveTo>
                      <a:lnTo>
                        <a:pt x="88" y="85"/>
                      </a:lnTo>
                      <a:lnTo>
                        <a:pt x="90" y="86"/>
                      </a:lnTo>
                      <a:lnTo>
                        <a:pt x="91" y="87"/>
                      </a:lnTo>
                      <a:lnTo>
                        <a:pt x="93" y="88"/>
                      </a:lnTo>
                      <a:lnTo>
                        <a:pt x="94" y="89"/>
                      </a:lnTo>
                      <a:lnTo>
                        <a:pt x="94" y="92"/>
                      </a:lnTo>
                      <a:lnTo>
                        <a:pt x="95" y="94"/>
                      </a:lnTo>
                      <a:lnTo>
                        <a:pt x="96" y="95"/>
                      </a:lnTo>
                      <a:lnTo>
                        <a:pt x="97" y="97"/>
                      </a:lnTo>
                      <a:lnTo>
                        <a:pt x="99" y="97"/>
                      </a:lnTo>
                      <a:lnTo>
                        <a:pt x="99" y="98"/>
                      </a:lnTo>
                      <a:lnTo>
                        <a:pt x="100" y="99"/>
                      </a:lnTo>
                      <a:lnTo>
                        <a:pt x="100" y="101"/>
                      </a:lnTo>
                      <a:lnTo>
                        <a:pt x="100" y="104"/>
                      </a:lnTo>
                      <a:lnTo>
                        <a:pt x="99" y="104"/>
                      </a:lnTo>
                      <a:lnTo>
                        <a:pt x="97" y="104"/>
                      </a:lnTo>
                      <a:lnTo>
                        <a:pt x="96" y="104"/>
                      </a:lnTo>
                      <a:lnTo>
                        <a:pt x="94" y="103"/>
                      </a:lnTo>
                      <a:lnTo>
                        <a:pt x="93" y="103"/>
                      </a:lnTo>
                      <a:lnTo>
                        <a:pt x="90" y="101"/>
                      </a:lnTo>
                      <a:lnTo>
                        <a:pt x="89" y="100"/>
                      </a:lnTo>
                      <a:lnTo>
                        <a:pt x="89" y="99"/>
                      </a:lnTo>
                      <a:lnTo>
                        <a:pt x="88" y="99"/>
                      </a:lnTo>
                      <a:lnTo>
                        <a:pt x="87" y="100"/>
                      </a:lnTo>
                      <a:lnTo>
                        <a:pt x="87" y="101"/>
                      </a:lnTo>
                      <a:lnTo>
                        <a:pt x="86" y="104"/>
                      </a:lnTo>
                      <a:lnTo>
                        <a:pt x="86" y="106"/>
                      </a:lnTo>
                      <a:lnTo>
                        <a:pt x="86" y="107"/>
                      </a:lnTo>
                      <a:lnTo>
                        <a:pt x="86" y="109"/>
                      </a:lnTo>
                      <a:lnTo>
                        <a:pt x="85" y="109"/>
                      </a:lnTo>
                      <a:lnTo>
                        <a:pt x="83" y="109"/>
                      </a:lnTo>
                      <a:lnTo>
                        <a:pt x="82" y="108"/>
                      </a:lnTo>
                      <a:lnTo>
                        <a:pt x="80" y="107"/>
                      </a:lnTo>
                      <a:lnTo>
                        <a:pt x="79" y="106"/>
                      </a:lnTo>
                      <a:lnTo>
                        <a:pt x="78" y="106"/>
                      </a:lnTo>
                      <a:lnTo>
                        <a:pt x="77" y="106"/>
                      </a:lnTo>
                      <a:lnTo>
                        <a:pt x="76" y="105"/>
                      </a:lnTo>
                      <a:lnTo>
                        <a:pt x="75" y="105"/>
                      </a:lnTo>
                      <a:lnTo>
                        <a:pt x="74" y="104"/>
                      </a:lnTo>
                      <a:lnTo>
                        <a:pt x="75" y="100"/>
                      </a:lnTo>
                      <a:lnTo>
                        <a:pt x="75" y="99"/>
                      </a:lnTo>
                      <a:lnTo>
                        <a:pt x="75" y="98"/>
                      </a:lnTo>
                      <a:lnTo>
                        <a:pt x="76" y="97"/>
                      </a:lnTo>
                      <a:lnTo>
                        <a:pt x="78" y="97"/>
                      </a:lnTo>
                      <a:lnTo>
                        <a:pt x="79" y="96"/>
                      </a:lnTo>
                      <a:lnTo>
                        <a:pt x="82" y="95"/>
                      </a:lnTo>
                      <a:lnTo>
                        <a:pt x="84" y="93"/>
                      </a:lnTo>
                      <a:lnTo>
                        <a:pt x="85" y="89"/>
                      </a:lnTo>
                      <a:lnTo>
                        <a:pt x="85" y="87"/>
                      </a:lnTo>
                      <a:lnTo>
                        <a:pt x="86" y="86"/>
                      </a:lnTo>
                      <a:lnTo>
                        <a:pt x="87" y="85"/>
                      </a:lnTo>
                      <a:close/>
                      <a:moveTo>
                        <a:pt x="389" y="72"/>
                      </a:moveTo>
                      <a:lnTo>
                        <a:pt x="389" y="73"/>
                      </a:lnTo>
                      <a:lnTo>
                        <a:pt x="391" y="74"/>
                      </a:lnTo>
                      <a:lnTo>
                        <a:pt x="393" y="75"/>
                      </a:lnTo>
                      <a:lnTo>
                        <a:pt x="395" y="76"/>
                      </a:lnTo>
                      <a:lnTo>
                        <a:pt x="397" y="77"/>
                      </a:lnTo>
                      <a:lnTo>
                        <a:pt x="400" y="78"/>
                      </a:lnTo>
                      <a:lnTo>
                        <a:pt x="402" y="83"/>
                      </a:lnTo>
                      <a:lnTo>
                        <a:pt x="403" y="87"/>
                      </a:lnTo>
                      <a:lnTo>
                        <a:pt x="405" y="92"/>
                      </a:lnTo>
                      <a:lnTo>
                        <a:pt x="405" y="93"/>
                      </a:lnTo>
                      <a:lnTo>
                        <a:pt x="405" y="95"/>
                      </a:lnTo>
                      <a:lnTo>
                        <a:pt x="406" y="97"/>
                      </a:lnTo>
                      <a:lnTo>
                        <a:pt x="406" y="99"/>
                      </a:lnTo>
                      <a:lnTo>
                        <a:pt x="406" y="101"/>
                      </a:lnTo>
                      <a:lnTo>
                        <a:pt x="406" y="103"/>
                      </a:lnTo>
                      <a:lnTo>
                        <a:pt x="405" y="103"/>
                      </a:lnTo>
                      <a:lnTo>
                        <a:pt x="403" y="104"/>
                      </a:lnTo>
                      <a:lnTo>
                        <a:pt x="402" y="104"/>
                      </a:lnTo>
                      <a:lnTo>
                        <a:pt x="401" y="103"/>
                      </a:lnTo>
                      <a:lnTo>
                        <a:pt x="400" y="103"/>
                      </a:lnTo>
                      <a:lnTo>
                        <a:pt x="399" y="101"/>
                      </a:lnTo>
                      <a:lnTo>
                        <a:pt x="397" y="103"/>
                      </a:lnTo>
                      <a:lnTo>
                        <a:pt x="396" y="103"/>
                      </a:lnTo>
                      <a:lnTo>
                        <a:pt x="394" y="105"/>
                      </a:lnTo>
                      <a:lnTo>
                        <a:pt x="393" y="106"/>
                      </a:lnTo>
                      <a:lnTo>
                        <a:pt x="392" y="107"/>
                      </a:lnTo>
                      <a:lnTo>
                        <a:pt x="390" y="108"/>
                      </a:lnTo>
                      <a:lnTo>
                        <a:pt x="388" y="108"/>
                      </a:lnTo>
                      <a:lnTo>
                        <a:pt x="385" y="107"/>
                      </a:lnTo>
                      <a:lnTo>
                        <a:pt x="386" y="103"/>
                      </a:lnTo>
                      <a:lnTo>
                        <a:pt x="388" y="98"/>
                      </a:lnTo>
                      <a:lnTo>
                        <a:pt x="389" y="94"/>
                      </a:lnTo>
                      <a:lnTo>
                        <a:pt x="388" y="88"/>
                      </a:lnTo>
                      <a:lnTo>
                        <a:pt x="385" y="83"/>
                      </a:lnTo>
                      <a:lnTo>
                        <a:pt x="385" y="77"/>
                      </a:lnTo>
                      <a:lnTo>
                        <a:pt x="389" y="72"/>
                      </a:lnTo>
                      <a:close/>
                      <a:moveTo>
                        <a:pt x="368" y="46"/>
                      </a:moveTo>
                      <a:lnTo>
                        <a:pt x="369" y="47"/>
                      </a:lnTo>
                      <a:lnTo>
                        <a:pt x="370" y="47"/>
                      </a:lnTo>
                      <a:lnTo>
                        <a:pt x="370" y="47"/>
                      </a:lnTo>
                      <a:lnTo>
                        <a:pt x="370" y="49"/>
                      </a:lnTo>
                      <a:lnTo>
                        <a:pt x="370" y="50"/>
                      </a:lnTo>
                      <a:lnTo>
                        <a:pt x="369" y="51"/>
                      </a:lnTo>
                      <a:lnTo>
                        <a:pt x="368" y="52"/>
                      </a:lnTo>
                      <a:lnTo>
                        <a:pt x="366" y="51"/>
                      </a:lnTo>
                      <a:lnTo>
                        <a:pt x="364" y="50"/>
                      </a:lnTo>
                      <a:lnTo>
                        <a:pt x="363" y="49"/>
                      </a:lnTo>
                      <a:lnTo>
                        <a:pt x="364" y="47"/>
                      </a:lnTo>
                      <a:lnTo>
                        <a:pt x="366" y="46"/>
                      </a:lnTo>
                      <a:lnTo>
                        <a:pt x="368" y="46"/>
                      </a:lnTo>
                      <a:close/>
                      <a:moveTo>
                        <a:pt x="22" y="46"/>
                      </a:moveTo>
                      <a:lnTo>
                        <a:pt x="23" y="46"/>
                      </a:lnTo>
                      <a:lnTo>
                        <a:pt x="24" y="47"/>
                      </a:lnTo>
                      <a:lnTo>
                        <a:pt x="25" y="49"/>
                      </a:lnTo>
                      <a:lnTo>
                        <a:pt x="28" y="49"/>
                      </a:lnTo>
                      <a:lnTo>
                        <a:pt x="28" y="50"/>
                      </a:lnTo>
                      <a:lnTo>
                        <a:pt x="26" y="51"/>
                      </a:lnTo>
                      <a:lnTo>
                        <a:pt x="25" y="52"/>
                      </a:lnTo>
                      <a:lnTo>
                        <a:pt x="23" y="52"/>
                      </a:lnTo>
                      <a:lnTo>
                        <a:pt x="22" y="52"/>
                      </a:lnTo>
                      <a:lnTo>
                        <a:pt x="20" y="51"/>
                      </a:lnTo>
                      <a:lnTo>
                        <a:pt x="19" y="50"/>
                      </a:lnTo>
                      <a:lnTo>
                        <a:pt x="19" y="47"/>
                      </a:lnTo>
                      <a:lnTo>
                        <a:pt x="20" y="46"/>
                      </a:lnTo>
                      <a:lnTo>
                        <a:pt x="21" y="46"/>
                      </a:lnTo>
                      <a:lnTo>
                        <a:pt x="22" y="46"/>
                      </a:lnTo>
                      <a:close/>
                      <a:moveTo>
                        <a:pt x="3068" y="35"/>
                      </a:moveTo>
                      <a:lnTo>
                        <a:pt x="3068" y="155"/>
                      </a:lnTo>
                      <a:lnTo>
                        <a:pt x="3060" y="253"/>
                      </a:lnTo>
                      <a:lnTo>
                        <a:pt x="3046" y="349"/>
                      </a:lnTo>
                      <a:lnTo>
                        <a:pt x="3027" y="444"/>
                      </a:lnTo>
                      <a:lnTo>
                        <a:pt x="3002" y="535"/>
                      </a:lnTo>
                      <a:lnTo>
                        <a:pt x="3002" y="533"/>
                      </a:lnTo>
                      <a:lnTo>
                        <a:pt x="3000" y="532"/>
                      </a:lnTo>
                      <a:lnTo>
                        <a:pt x="2999" y="533"/>
                      </a:lnTo>
                      <a:lnTo>
                        <a:pt x="2998" y="534"/>
                      </a:lnTo>
                      <a:lnTo>
                        <a:pt x="2998" y="535"/>
                      </a:lnTo>
                      <a:lnTo>
                        <a:pt x="2998" y="537"/>
                      </a:lnTo>
                      <a:lnTo>
                        <a:pt x="2994" y="541"/>
                      </a:lnTo>
                      <a:lnTo>
                        <a:pt x="2992" y="544"/>
                      </a:lnTo>
                      <a:lnTo>
                        <a:pt x="2989" y="546"/>
                      </a:lnTo>
                      <a:lnTo>
                        <a:pt x="2987" y="548"/>
                      </a:lnTo>
                      <a:lnTo>
                        <a:pt x="2983" y="549"/>
                      </a:lnTo>
                      <a:lnTo>
                        <a:pt x="2981" y="553"/>
                      </a:lnTo>
                      <a:lnTo>
                        <a:pt x="2980" y="555"/>
                      </a:lnTo>
                      <a:lnTo>
                        <a:pt x="2978" y="558"/>
                      </a:lnTo>
                      <a:lnTo>
                        <a:pt x="2976" y="562"/>
                      </a:lnTo>
                      <a:lnTo>
                        <a:pt x="2974" y="564"/>
                      </a:lnTo>
                      <a:lnTo>
                        <a:pt x="2971" y="567"/>
                      </a:lnTo>
                      <a:lnTo>
                        <a:pt x="2969" y="570"/>
                      </a:lnTo>
                      <a:lnTo>
                        <a:pt x="2967" y="573"/>
                      </a:lnTo>
                      <a:lnTo>
                        <a:pt x="2967" y="575"/>
                      </a:lnTo>
                      <a:lnTo>
                        <a:pt x="2966" y="577"/>
                      </a:lnTo>
                      <a:lnTo>
                        <a:pt x="2965" y="579"/>
                      </a:lnTo>
                      <a:lnTo>
                        <a:pt x="2963" y="583"/>
                      </a:lnTo>
                      <a:lnTo>
                        <a:pt x="2959" y="586"/>
                      </a:lnTo>
                      <a:lnTo>
                        <a:pt x="2958" y="588"/>
                      </a:lnTo>
                      <a:lnTo>
                        <a:pt x="2956" y="590"/>
                      </a:lnTo>
                      <a:lnTo>
                        <a:pt x="2955" y="592"/>
                      </a:lnTo>
                      <a:lnTo>
                        <a:pt x="2953" y="595"/>
                      </a:lnTo>
                      <a:lnTo>
                        <a:pt x="2952" y="598"/>
                      </a:lnTo>
                      <a:lnTo>
                        <a:pt x="2949" y="602"/>
                      </a:lnTo>
                      <a:lnTo>
                        <a:pt x="2947" y="607"/>
                      </a:lnTo>
                      <a:lnTo>
                        <a:pt x="2945" y="610"/>
                      </a:lnTo>
                      <a:lnTo>
                        <a:pt x="2942" y="612"/>
                      </a:lnTo>
                      <a:lnTo>
                        <a:pt x="2941" y="614"/>
                      </a:lnTo>
                      <a:lnTo>
                        <a:pt x="2938" y="617"/>
                      </a:lnTo>
                      <a:lnTo>
                        <a:pt x="2936" y="620"/>
                      </a:lnTo>
                      <a:lnTo>
                        <a:pt x="2934" y="623"/>
                      </a:lnTo>
                      <a:lnTo>
                        <a:pt x="2933" y="628"/>
                      </a:lnTo>
                      <a:lnTo>
                        <a:pt x="2932" y="630"/>
                      </a:lnTo>
                      <a:lnTo>
                        <a:pt x="2932" y="633"/>
                      </a:lnTo>
                      <a:lnTo>
                        <a:pt x="2931" y="635"/>
                      </a:lnTo>
                      <a:lnTo>
                        <a:pt x="2931" y="638"/>
                      </a:lnTo>
                      <a:lnTo>
                        <a:pt x="2931" y="640"/>
                      </a:lnTo>
                      <a:lnTo>
                        <a:pt x="2932" y="640"/>
                      </a:lnTo>
                      <a:lnTo>
                        <a:pt x="2932" y="641"/>
                      </a:lnTo>
                      <a:lnTo>
                        <a:pt x="2933" y="642"/>
                      </a:lnTo>
                      <a:lnTo>
                        <a:pt x="2933" y="644"/>
                      </a:lnTo>
                      <a:lnTo>
                        <a:pt x="2932" y="646"/>
                      </a:lnTo>
                      <a:lnTo>
                        <a:pt x="2931" y="650"/>
                      </a:lnTo>
                      <a:lnTo>
                        <a:pt x="2929" y="652"/>
                      </a:lnTo>
                      <a:lnTo>
                        <a:pt x="2928" y="653"/>
                      </a:lnTo>
                      <a:lnTo>
                        <a:pt x="2927" y="656"/>
                      </a:lnTo>
                      <a:lnTo>
                        <a:pt x="2926" y="658"/>
                      </a:lnTo>
                      <a:lnTo>
                        <a:pt x="2925" y="662"/>
                      </a:lnTo>
                      <a:lnTo>
                        <a:pt x="2924" y="664"/>
                      </a:lnTo>
                      <a:lnTo>
                        <a:pt x="2922" y="668"/>
                      </a:lnTo>
                      <a:lnTo>
                        <a:pt x="2921" y="671"/>
                      </a:lnTo>
                      <a:lnTo>
                        <a:pt x="2920" y="673"/>
                      </a:lnTo>
                      <a:lnTo>
                        <a:pt x="2918" y="676"/>
                      </a:lnTo>
                      <a:lnTo>
                        <a:pt x="2917" y="678"/>
                      </a:lnTo>
                      <a:lnTo>
                        <a:pt x="2917" y="682"/>
                      </a:lnTo>
                      <a:lnTo>
                        <a:pt x="2915" y="684"/>
                      </a:lnTo>
                      <a:lnTo>
                        <a:pt x="2915" y="685"/>
                      </a:lnTo>
                      <a:lnTo>
                        <a:pt x="2915" y="687"/>
                      </a:lnTo>
                      <a:lnTo>
                        <a:pt x="2914" y="690"/>
                      </a:lnTo>
                      <a:lnTo>
                        <a:pt x="2913" y="693"/>
                      </a:lnTo>
                      <a:lnTo>
                        <a:pt x="2911" y="696"/>
                      </a:lnTo>
                      <a:lnTo>
                        <a:pt x="2910" y="698"/>
                      </a:lnTo>
                      <a:lnTo>
                        <a:pt x="2909" y="699"/>
                      </a:lnTo>
                      <a:lnTo>
                        <a:pt x="2907" y="700"/>
                      </a:lnTo>
                      <a:lnTo>
                        <a:pt x="2906" y="699"/>
                      </a:lnTo>
                      <a:lnTo>
                        <a:pt x="2906" y="699"/>
                      </a:lnTo>
                      <a:lnTo>
                        <a:pt x="2905" y="698"/>
                      </a:lnTo>
                      <a:lnTo>
                        <a:pt x="2906" y="696"/>
                      </a:lnTo>
                      <a:lnTo>
                        <a:pt x="2906" y="695"/>
                      </a:lnTo>
                      <a:lnTo>
                        <a:pt x="2906" y="693"/>
                      </a:lnTo>
                      <a:lnTo>
                        <a:pt x="2905" y="690"/>
                      </a:lnTo>
                      <a:lnTo>
                        <a:pt x="2905" y="687"/>
                      </a:lnTo>
                      <a:lnTo>
                        <a:pt x="2904" y="685"/>
                      </a:lnTo>
                      <a:lnTo>
                        <a:pt x="2904" y="682"/>
                      </a:lnTo>
                      <a:lnTo>
                        <a:pt x="2904" y="660"/>
                      </a:lnTo>
                      <a:lnTo>
                        <a:pt x="2903" y="650"/>
                      </a:lnTo>
                      <a:lnTo>
                        <a:pt x="2902" y="638"/>
                      </a:lnTo>
                      <a:lnTo>
                        <a:pt x="2902" y="627"/>
                      </a:lnTo>
                      <a:lnTo>
                        <a:pt x="2902" y="614"/>
                      </a:lnTo>
                      <a:lnTo>
                        <a:pt x="2902" y="610"/>
                      </a:lnTo>
                      <a:lnTo>
                        <a:pt x="2903" y="606"/>
                      </a:lnTo>
                      <a:lnTo>
                        <a:pt x="2904" y="601"/>
                      </a:lnTo>
                      <a:lnTo>
                        <a:pt x="2904" y="590"/>
                      </a:lnTo>
                      <a:lnTo>
                        <a:pt x="2905" y="585"/>
                      </a:lnTo>
                      <a:lnTo>
                        <a:pt x="2905" y="581"/>
                      </a:lnTo>
                      <a:lnTo>
                        <a:pt x="2906" y="577"/>
                      </a:lnTo>
                      <a:lnTo>
                        <a:pt x="2906" y="573"/>
                      </a:lnTo>
                      <a:lnTo>
                        <a:pt x="2906" y="572"/>
                      </a:lnTo>
                      <a:lnTo>
                        <a:pt x="2906" y="569"/>
                      </a:lnTo>
                      <a:lnTo>
                        <a:pt x="2906" y="568"/>
                      </a:lnTo>
                      <a:lnTo>
                        <a:pt x="2905" y="567"/>
                      </a:lnTo>
                      <a:lnTo>
                        <a:pt x="2905" y="567"/>
                      </a:lnTo>
                      <a:lnTo>
                        <a:pt x="2904" y="568"/>
                      </a:lnTo>
                      <a:lnTo>
                        <a:pt x="2904" y="570"/>
                      </a:lnTo>
                      <a:lnTo>
                        <a:pt x="2902" y="575"/>
                      </a:lnTo>
                      <a:lnTo>
                        <a:pt x="2900" y="578"/>
                      </a:lnTo>
                      <a:lnTo>
                        <a:pt x="2898" y="579"/>
                      </a:lnTo>
                      <a:lnTo>
                        <a:pt x="2895" y="580"/>
                      </a:lnTo>
                      <a:lnTo>
                        <a:pt x="2893" y="581"/>
                      </a:lnTo>
                      <a:lnTo>
                        <a:pt x="2892" y="581"/>
                      </a:lnTo>
                      <a:lnTo>
                        <a:pt x="2891" y="580"/>
                      </a:lnTo>
                      <a:lnTo>
                        <a:pt x="2890" y="579"/>
                      </a:lnTo>
                      <a:lnTo>
                        <a:pt x="2890" y="577"/>
                      </a:lnTo>
                      <a:lnTo>
                        <a:pt x="2889" y="575"/>
                      </a:lnTo>
                      <a:lnTo>
                        <a:pt x="2889" y="573"/>
                      </a:lnTo>
                      <a:lnTo>
                        <a:pt x="2889" y="570"/>
                      </a:lnTo>
                      <a:lnTo>
                        <a:pt x="2889" y="559"/>
                      </a:lnTo>
                      <a:lnTo>
                        <a:pt x="2889" y="557"/>
                      </a:lnTo>
                      <a:lnTo>
                        <a:pt x="2889" y="555"/>
                      </a:lnTo>
                      <a:lnTo>
                        <a:pt x="2887" y="553"/>
                      </a:lnTo>
                      <a:lnTo>
                        <a:pt x="2887" y="552"/>
                      </a:lnTo>
                      <a:lnTo>
                        <a:pt x="2887" y="551"/>
                      </a:lnTo>
                      <a:lnTo>
                        <a:pt x="2887" y="549"/>
                      </a:lnTo>
                      <a:lnTo>
                        <a:pt x="2885" y="548"/>
                      </a:lnTo>
                      <a:lnTo>
                        <a:pt x="2884" y="548"/>
                      </a:lnTo>
                      <a:lnTo>
                        <a:pt x="2883" y="546"/>
                      </a:lnTo>
                      <a:lnTo>
                        <a:pt x="2882" y="544"/>
                      </a:lnTo>
                      <a:lnTo>
                        <a:pt x="2882" y="542"/>
                      </a:lnTo>
                      <a:lnTo>
                        <a:pt x="2882" y="540"/>
                      </a:lnTo>
                      <a:lnTo>
                        <a:pt x="2882" y="538"/>
                      </a:lnTo>
                      <a:lnTo>
                        <a:pt x="2882" y="536"/>
                      </a:lnTo>
                      <a:lnTo>
                        <a:pt x="2881" y="535"/>
                      </a:lnTo>
                      <a:lnTo>
                        <a:pt x="2880" y="535"/>
                      </a:lnTo>
                      <a:lnTo>
                        <a:pt x="2878" y="535"/>
                      </a:lnTo>
                      <a:lnTo>
                        <a:pt x="2876" y="537"/>
                      </a:lnTo>
                      <a:lnTo>
                        <a:pt x="2873" y="540"/>
                      </a:lnTo>
                      <a:lnTo>
                        <a:pt x="2871" y="540"/>
                      </a:lnTo>
                      <a:lnTo>
                        <a:pt x="2869" y="540"/>
                      </a:lnTo>
                      <a:lnTo>
                        <a:pt x="2867" y="542"/>
                      </a:lnTo>
                      <a:lnTo>
                        <a:pt x="2865" y="542"/>
                      </a:lnTo>
                      <a:lnTo>
                        <a:pt x="2862" y="543"/>
                      </a:lnTo>
                      <a:lnTo>
                        <a:pt x="2860" y="544"/>
                      </a:lnTo>
                      <a:lnTo>
                        <a:pt x="2851" y="544"/>
                      </a:lnTo>
                      <a:lnTo>
                        <a:pt x="2849" y="544"/>
                      </a:lnTo>
                      <a:lnTo>
                        <a:pt x="2847" y="545"/>
                      </a:lnTo>
                      <a:lnTo>
                        <a:pt x="2845" y="546"/>
                      </a:lnTo>
                      <a:lnTo>
                        <a:pt x="2844" y="546"/>
                      </a:lnTo>
                      <a:lnTo>
                        <a:pt x="2843" y="546"/>
                      </a:lnTo>
                      <a:lnTo>
                        <a:pt x="2841" y="547"/>
                      </a:lnTo>
                      <a:lnTo>
                        <a:pt x="2840" y="547"/>
                      </a:lnTo>
                      <a:lnTo>
                        <a:pt x="2839" y="547"/>
                      </a:lnTo>
                      <a:lnTo>
                        <a:pt x="2838" y="546"/>
                      </a:lnTo>
                      <a:lnTo>
                        <a:pt x="2838" y="544"/>
                      </a:lnTo>
                      <a:lnTo>
                        <a:pt x="2838" y="542"/>
                      </a:lnTo>
                      <a:lnTo>
                        <a:pt x="2838" y="538"/>
                      </a:lnTo>
                      <a:lnTo>
                        <a:pt x="2838" y="535"/>
                      </a:lnTo>
                      <a:lnTo>
                        <a:pt x="2838" y="532"/>
                      </a:lnTo>
                      <a:lnTo>
                        <a:pt x="2837" y="530"/>
                      </a:lnTo>
                      <a:lnTo>
                        <a:pt x="2837" y="529"/>
                      </a:lnTo>
                      <a:lnTo>
                        <a:pt x="2836" y="529"/>
                      </a:lnTo>
                      <a:lnTo>
                        <a:pt x="2835" y="529"/>
                      </a:lnTo>
                      <a:lnTo>
                        <a:pt x="2834" y="530"/>
                      </a:lnTo>
                      <a:lnTo>
                        <a:pt x="2834" y="532"/>
                      </a:lnTo>
                      <a:lnTo>
                        <a:pt x="2833" y="533"/>
                      </a:lnTo>
                      <a:lnTo>
                        <a:pt x="2832" y="535"/>
                      </a:lnTo>
                      <a:lnTo>
                        <a:pt x="2829" y="537"/>
                      </a:lnTo>
                      <a:lnTo>
                        <a:pt x="2828" y="540"/>
                      </a:lnTo>
                      <a:lnTo>
                        <a:pt x="2827" y="542"/>
                      </a:lnTo>
                      <a:lnTo>
                        <a:pt x="2825" y="543"/>
                      </a:lnTo>
                      <a:lnTo>
                        <a:pt x="2823" y="544"/>
                      </a:lnTo>
                      <a:lnTo>
                        <a:pt x="2821" y="544"/>
                      </a:lnTo>
                      <a:lnTo>
                        <a:pt x="2819" y="543"/>
                      </a:lnTo>
                      <a:lnTo>
                        <a:pt x="2817" y="542"/>
                      </a:lnTo>
                      <a:lnTo>
                        <a:pt x="2816" y="540"/>
                      </a:lnTo>
                      <a:lnTo>
                        <a:pt x="2815" y="536"/>
                      </a:lnTo>
                      <a:lnTo>
                        <a:pt x="2814" y="533"/>
                      </a:lnTo>
                      <a:lnTo>
                        <a:pt x="2813" y="529"/>
                      </a:lnTo>
                      <a:lnTo>
                        <a:pt x="2812" y="524"/>
                      </a:lnTo>
                      <a:lnTo>
                        <a:pt x="2812" y="523"/>
                      </a:lnTo>
                      <a:lnTo>
                        <a:pt x="2811" y="522"/>
                      </a:lnTo>
                      <a:lnTo>
                        <a:pt x="2811" y="521"/>
                      </a:lnTo>
                      <a:lnTo>
                        <a:pt x="2809" y="520"/>
                      </a:lnTo>
                      <a:lnTo>
                        <a:pt x="2809" y="518"/>
                      </a:lnTo>
                      <a:lnTo>
                        <a:pt x="2808" y="515"/>
                      </a:lnTo>
                      <a:lnTo>
                        <a:pt x="2807" y="513"/>
                      </a:lnTo>
                      <a:lnTo>
                        <a:pt x="2807" y="511"/>
                      </a:lnTo>
                      <a:lnTo>
                        <a:pt x="2807" y="509"/>
                      </a:lnTo>
                      <a:lnTo>
                        <a:pt x="2807" y="507"/>
                      </a:lnTo>
                      <a:lnTo>
                        <a:pt x="2806" y="505"/>
                      </a:lnTo>
                      <a:lnTo>
                        <a:pt x="2805" y="504"/>
                      </a:lnTo>
                      <a:lnTo>
                        <a:pt x="2803" y="504"/>
                      </a:lnTo>
                      <a:lnTo>
                        <a:pt x="2801" y="504"/>
                      </a:lnTo>
                      <a:lnTo>
                        <a:pt x="2800" y="504"/>
                      </a:lnTo>
                      <a:lnTo>
                        <a:pt x="2798" y="505"/>
                      </a:lnTo>
                      <a:lnTo>
                        <a:pt x="2797" y="509"/>
                      </a:lnTo>
                      <a:lnTo>
                        <a:pt x="2796" y="512"/>
                      </a:lnTo>
                      <a:lnTo>
                        <a:pt x="2796" y="518"/>
                      </a:lnTo>
                      <a:lnTo>
                        <a:pt x="2795" y="525"/>
                      </a:lnTo>
                      <a:lnTo>
                        <a:pt x="2796" y="533"/>
                      </a:lnTo>
                      <a:lnTo>
                        <a:pt x="2798" y="540"/>
                      </a:lnTo>
                      <a:lnTo>
                        <a:pt x="2800" y="548"/>
                      </a:lnTo>
                      <a:lnTo>
                        <a:pt x="2803" y="559"/>
                      </a:lnTo>
                      <a:lnTo>
                        <a:pt x="2803" y="562"/>
                      </a:lnTo>
                      <a:lnTo>
                        <a:pt x="2803" y="564"/>
                      </a:lnTo>
                      <a:lnTo>
                        <a:pt x="2804" y="566"/>
                      </a:lnTo>
                      <a:lnTo>
                        <a:pt x="2805" y="568"/>
                      </a:lnTo>
                      <a:lnTo>
                        <a:pt x="2805" y="569"/>
                      </a:lnTo>
                      <a:lnTo>
                        <a:pt x="2805" y="572"/>
                      </a:lnTo>
                      <a:lnTo>
                        <a:pt x="2805" y="573"/>
                      </a:lnTo>
                      <a:lnTo>
                        <a:pt x="2806" y="574"/>
                      </a:lnTo>
                      <a:lnTo>
                        <a:pt x="2807" y="575"/>
                      </a:lnTo>
                      <a:lnTo>
                        <a:pt x="2807" y="575"/>
                      </a:lnTo>
                      <a:lnTo>
                        <a:pt x="2809" y="575"/>
                      </a:lnTo>
                      <a:lnTo>
                        <a:pt x="2811" y="574"/>
                      </a:lnTo>
                      <a:lnTo>
                        <a:pt x="2813" y="573"/>
                      </a:lnTo>
                      <a:lnTo>
                        <a:pt x="2814" y="570"/>
                      </a:lnTo>
                      <a:lnTo>
                        <a:pt x="2816" y="567"/>
                      </a:lnTo>
                      <a:lnTo>
                        <a:pt x="2818" y="564"/>
                      </a:lnTo>
                      <a:lnTo>
                        <a:pt x="2821" y="562"/>
                      </a:lnTo>
                      <a:lnTo>
                        <a:pt x="2822" y="559"/>
                      </a:lnTo>
                      <a:lnTo>
                        <a:pt x="2824" y="557"/>
                      </a:lnTo>
                      <a:lnTo>
                        <a:pt x="2825" y="555"/>
                      </a:lnTo>
                      <a:lnTo>
                        <a:pt x="2826" y="553"/>
                      </a:lnTo>
                      <a:lnTo>
                        <a:pt x="2827" y="551"/>
                      </a:lnTo>
                      <a:lnTo>
                        <a:pt x="2829" y="548"/>
                      </a:lnTo>
                      <a:lnTo>
                        <a:pt x="2830" y="546"/>
                      </a:lnTo>
                      <a:lnTo>
                        <a:pt x="2832" y="544"/>
                      </a:lnTo>
                      <a:lnTo>
                        <a:pt x="2832" y="544"/>
                      </a:lnTo>
                      <a:lnTo>
                        <a:pt x="2833" y="544"/>
                      </a:lnTo>
                      <a:lnTo>
                        <a:pt x="2833" y="546"/>
                      </a:lnTo>
                      <a:lnTo>
                        <a:pt x="2832" y="548"/>
                      </a:lnTo>
                      <a:lnTo>
                        <a:pt x="2832" y="551"/>
                      </a:lnTo>
                      <a:lnTo>
                        <a:pt x="2830" y="553"/>
                      </a:lnTo>
                      <a:lnTo>
                        <a:pt x="2830" y="556"/>
                      </a:lnTo>
                      <a:lnTo>
                        <a:pt x="2829" y="558"/>
                      </a:lnTo>
                      <a:lnTo>
                        <a:pt x="2829" y="559"/>
                      </a:lnTo>
                      <a:lnTo>
                        <a:pt x="2830" y="563"/>
                      </a:lnTo>
                      <a:lnTo>
                        <a:pt x="2833" y="565"/>
                      </a:lnTo>
                      <a:lnTo>
                        <a:pt x="2835" y="566"/>
                      </a:lnTo>
                      <a:lnTo>
                        <a:pt x="2837" y="567"/>
                      </a:lnTo>
                      <a:lnTo>
                        <a:pt x="2838" y="568"/>
                      </a:lnTo>
                      <a:lnTo>
                        <a:pt x="2838" y="568"/>
                      </a:lnTo>
                      <a:lnTo>
                        <a:pt x="2839" y="567"/>
                      </a:lnTo>
                      <a:lnTo>
                        <a:pt x="2839" y="567"/>
                      </a:lnTo>
                      <a:lnTo>
                        <a:pt x="2840" y="567"/>
                      </a:lnTo>
                      <a:lnTo>
                        <a:pt x="2840" y="568"/>
                      </a:lnTo>
                      <a:lnTo>
                        <a:pt x="2840" y="570"/>
                      </a:lnTo>
                      <a:lnTo>
                        <a:pt x="2840" y="574"/>
                      </a:lnTo>
                      <a:lnTo>
                        <a:pt x="2841" y="576"/>
                      </a:lnTo>
                      <a:lnTo>
                        <a:pt x="2843" y="579"/>
                      </a:lnTo>
                      <a:lnTo>
                        <a:pt x="2843" y="586"/>
                      </a:lnTo>
                      <a:lnTo>
                        <a:pt x="2840" y="592"/>
                      </a:lnTo>
                      <a:lnTo>
                        <a:pt x="2836" y="599"/>
                      </a:lnTo>
                      <a:lnTo>
                        <a:pt x="2835" y="600"/>
                      </a:lnTo>
                      <a:lnTo>
                        <a:pt x="2833" y="602"/>
                      </a:lnTo>
                      <a:lnTo>
                        <a:pt x="2832" y="605"/>
                      </a:lnTo>
                      <a:lnTo>
                        <a:pt x="2832" y="608"/>
                      </a:lnTo>
                      <a:lnTo>
                        <a:pt x="2830" y="610"/>
                      </a:lnTo>
                      <a:lnTo>
                        <a:pt x="2829" y="612"/>
                      </a:lnTo>
                      <a:lnTo>
                        <a:pt x="2829" y="617"/>
                      </a:lnTo>
                      <a:lnTo>
                        <a:pt x="2828" y="618"/>
                      </a:lnTo>
                      <a:lnTo>
                        <a:pt x="2827" y="620"/>
                      </a:lnTo>
                      <a:lnTo>
                        <a:pt x="2825" y="622"/>
                      </a:lnTo>
                      <a:lnTo>
                        <a:pt x="2824" y="624"/>
                      </a:lnTo>
                      <a:lnTo>
                        <a:pt x="2823" y="625"/>
                      </a:lnTo>
                      <a:lnTo>
                        <a:pt x="2822" y="627"/>
                      </a:lnTo>
                      <a:lnTo>
                        <a:pt x="2821" y="627"/>
                      </a:lnTo>
                      <a:lnTo>
                        <a:pt x="2821" y="628"/>
                      </a:lnTo>
                      <a:lnTo>
                        <a:pt x="2819" y="630"/>
                      </a:lnTo>
                      <a:lnTo>
                        <a:pt x="2818" y="631"/>
                      </a:lnTo>
                      <a:lnTo>
                        <a:pt x="2816" y="634"/>
                      </a:lnTo>
                      <a:lnTo>
                        <a:pt x="2814" y="638"/>
                      </a:lnTo>
                      <a:lnTo>
                        <a:pt x="2812" y="641"/>
                      </a:lnTo>
                      <a:lnTo>
                        <a:pt x="2809" y="643"/>
                      </a:lnTo>
                      <a:lnTo>
                        <a:pt x="2807" y="644"/>
                      </a:lnTo>
                      <a:lnTo>
                        <a:pt x="2806" y="646"/>
                      </a:lnTo>
                      <a:lnTo>
                        <a:pt x="2805" y="649"/>
                      </a:lnTo>
                      <a:lnTo>
                        <a:pt x="2804" y="652"/>
                      </a:lnTo>
                      <a:lnTo>
                        <a:pt x="2803" y="654"/>
                      </a:lnTo>
                      <a:lnTo>
                        <a:pt x="2801" y="655"/>
                      </a:lnTo>
                      <a:lnTo>
                        <a:pt x="2801" y="656"/>
                      </a:lnTo>
                      <a:lnTo>
                        <a:pt x="2800" y="656"/>
                      </a:lnTo>
                      <a:lnTo>
                        <a:pt x="2798" y="656"/>
                      </a:lnTo>
                      <a:lnTo>
                        <a:pt x="2797" y="657"/>
                      </a:lnTo>
                      <a:lnTo>
                        <a:pt x="2796" y="657"/>
                      </a:lnTo>
                      <a:lnTo>
                        <a:pt x="2790" y="671"/>
                      </a:lnTo>
                      <a:lnTo>
                        <a:pt x="2786" y="674"/>
                      </a:lnTo>
                      <a:lnTo>
                        <a:pt x="2784" y="676"/>
                      </a:lnTo>
                      <a:lnTo>
                        <a:pt x="2781" y="678"/>
                      </a:lnTo>
                      <a:lnTo>
                        <a:pt x="2778" y="681"/>
                      </a:lnTo>
                      <a:lnTo>
                        <a:pt x="2774" y="684"/>
                      </a:lnTo>
                      <a:lnTo>
                        <a:pt x="2774" y="685"/>
                      </a:lnTo>
                      <a:lnTo>
                        <a:pt x="2773" y="686"/>
                      </a:lnTo>
                      <a:lnTo>
                        <a:pt x="2771" y="687"/>
                      </a:lnTo>
                      <a:lnTo>
                        <a:pt x="2770" y="688"/>
                      </a:lnTo>
                      <a:lnTo>
                        <a:pt x="2769" y="689"/>
                      </a:lnTo>
                      <a:lnTo>
                        <a:pt x="2768" y="690"/>
                      </a:lnTo>
                      <a:lnTo>
                        <a:pt x="2768" y="692"/>
                      </a:lnTo>
                      <a:lnTo>
                        <a:pt x="2767" y="694"/>
                      </a:lnTo>
                      <a:lnTo>
                        <a:pt x="2765" y="695"/>
                      </a:lnTo>
                      <a:lnTo>
                        <a:pt x="2763" y="696"/>
                      </a:lnTo>
                      <a:lnTo>
                        <a:pt x="2762" y="697"/>
                      </a:lnTo>
                      <a:lnTo>
                        <a:pt x="2760" y="699"/>
                      </a:lnTo>
                      <a:lnTo>
                        <a:pt x="2759" y="701"/>
                      </a:lnTo>
                      <a:lnTo>
                        <a:pt x="2757" y="704"/>
                      </a:lnTo>
                      <a:lnTo>
                        <a:pt x="2753" y="706"/>
                      </a:lnTo>
                      <a:lnTo>
                        <a:pt x="2750" y="708"/>
                      </a:lnTo>
                      <a:lnTo>
                        <a:pt x="2748" y="710"/>
                      </a:lnTo>
                      <a:lnTo>
                        <a:pt x="2746" y="711"/>
                      </a:lnTo>
                      <a:lnTo>
                        <a:pt x="2743" y="712"/>
                      </a:lnTo>
                      <a:lnTo>
                        <a:pt x="2741" y="715"/>
                      </a:lnTo>
                      <a:lnTo>
                        <a:pt x="2740" y="716"/>
                      </a:lnTo>
                      <a:lnTo>
                        <a:pt x="2738" y="716"/>
                      </a:lnTo>
                      <a:lnTo>
                        <a:pt x="2737" y="715"/>
                      </a:lnTo>
                      <a:lnTo>
                        <a:pt x="2736" y="714"/>
                      </a:lnTo>
                      <a:lnTo>
                        <a:pt x="2736" y="712"/>
                      </a:lnTo>
                      <a:lnTo>
                        <a:pt x="2735" y="711"/>
                      </a:lnTo>
                      <a:lnTo>
                        <a:pt x="2734" y="709"/>
                      </a:lnTo>
                      <a:lnTo>
                        <a:pt x="2734" y="707"/>
                      </a:lnTo>
                      <a:lnTo>
                        <a:pt x="2735" y="704"/>
                      </a:lnTo>
                      <a:lnTo>
                        <a:pt x="2736" y="696"/>
                      </a:lnTo>
                      <a:lnTo>
                        <a:pt x="2737" y="689"/>
                      </a:lnTo>
                      <a:lnTo>
                        <a:pt x="2737" y="682"/>
                      </a:lnTo>
                      <a:lnTo>
                        <a:pt x="2737" y="674"/>
                      </a:lnTo>
                      <a:lnTo>
                        <a:pt x="2736" y="668"/>
                      </a:lnTo>
                      <a:lnTo>
                        <a:pt x="2735" y="662"/>
                      </a:lnTo>
                      <a:lnTo>
                        <a:pt x="2735" y="658"/>
                      </a:lnTo>
                      <a:lnTo>
                        <a:pt x="2735" y="654"/>
                      </a:lnTo>
                      <a:lnTo>
                        <a:pt x="2734" y="650"/>
                      </a:lnTo>
                      <a:lnTo>
                        <a:pt x="2734" y="646"/>
                      </a:lnTo>
                      <a:lnTo>
                        <a:pt x="2732" y="644"/>
                      </a:lnTo>
                      <a:lnTo>
                        <a:pt x="2731" y="644"/>
                      </a:lnTo>
                      <a:lnTo>
                        <a:pt x="2729" y="643"/>
                      </a:lnTo>
                      <a:lnTo>
                        <a:pt x="2728" y="643"/>
                      </a:lnTo>
                      <a:lnTo>
                        <a:pt x="2727" y="643"/>
                      </a:lnTo>
                      <a:lnTo>
                        <a:pt x="2727" y="642"/>
                      </a:lnTo>
                      <a:lnTo>
                        <a:pt x="2728" y="640"/>
                      </a:lnTo>
                      <a:lnTo>
                        <a:pt x="2728" y="635"/>
                      </a:lnTo>
                      <a:lnTo>
                        <a:pt x="2729" y="632"/>
                      </a:lnTo>
                      <a:lnTo>
                        <a:pt x="2730" y="628"/>
                      </a:lnTo>
                      <a:lnTo>
                        <a:pt x="2730" y="623"/>
                      </a:lnTo>
                      <a:lnTo>
                        <a:pt x="2730" y="619"/>
                      </a:lnTo>
                      <a:lnTo>
                        <a:pt x="2730" y="617"/>
                      </a:lnTo>
                      <a:lnTo>
                        <a:pt x="2730" y="612"/>
                      </a:lnTo>
                      <a:lnTo>
                        <a:pt x="2730" y="609"/>
                      </a:lnTo>
                      <a:lnTo>
                        <a:pt x="2730" y="606"/>
                      </a:lnTo>
                      <a:lnTo>
                        <a:pt x="2728" y="599"/>
                      </a:lnTo>
                      <a:lnTo>
                        <a:pt x="2726" y="595"/>
                      </a:lnTo>
                      <a:lnTo>
                        <a:pt x="2724" y="590"/>
                      </a:lnTo>
                      <a:lnTo>
                        <a:pt x="2721" y="579"/>
                      </a:lnTo>
                      <a:lnTo>
                        <a:pt x="2721" y="568"/>
                      </a:lnTo>
                      <a:lnTo>
                        <a:pt x="2720" y="566"/>
                      </a:lnTo>
                      <a:lnTo>
                        <a:pt x="2720" y="564"/>
                      </a:lnTo>
                      <a:lnTo>
                        <a:pt x="2719" y="562"/>
                      </a:lnTo>
                      <a:lnTo>
                        <a:pt x="2719" y="559"/>
                      </a:lnTo>
                      <a:lnTo>
                        <a:pt x="2718" y="558"/>
                      </a:lnTo>
                      <a:lnTo>
                        <a:pt x="2717" y="557"/>
                      </a:lnTo>
                      <a:lnTo>
                        <a:pt x="2716" y="558"/>
                      </a:lnTo>
                      <a:lnTo>
                        <a:pt x="2715" y="559"/>
                      </a:lnTo>
                      <a:lnTo>
                        <a:pt x="2714" y="561"/>
                      </a:lnTo>
                      <a:lnTo>
                        <a:pt x="2713" y="562"/>
                      </a:lnTo>
                      <a:lnTo>
                        <a:pt x="2712" y="563"/>
                      </a:lnTo>
                      <a:lnTo>
                        <a:pt x="2710" y="564"/>
                      </a:lnTo>
                      <a:lnTo>
                        <a:pt x="2710" y="570"/>
                      </a:lnTo>
                      <a:lnTo>
                        <a:pt x="2712" y="584"/>
                      </a:lnTo>
                      <a:lnTo>
                        <a:pt x="2713" y="597"/>
                      </a:lnTo>
                      <a:lnTo>
                        <a:pt x="2713" y="598"/>
                      </a:lnTo>
                      <a:lnTo>
                        <a:pt x="2714" y="601"/>
                      </a:lnTo>
                      <a:lnTo>
                        <a:pt x="2714" y="605"/>
                      </a:lnTo>
                      <a:lnTo>
                        <a:pt x="2715" y="608"/>
                      </a:lnTo>
                      <a:lnTo>
                        <a:pt x="2713" y="609"/>
                      </a:lnTo>
                      <a:lnTo>
                        <a:pt x="2713" y="612"/>
                      </a:lnTo>
                      <a:lnTo>
                        <a:pt x="2713" y="616"/>
                      </a:lnTo>
                      <a:lnTo>
                        <a:pt x="2713" y="619"/>
                      </a:lnTo>
                      <a:lnTo>
                        <a:pt x="2712" y="621"/>
                      </a:lnTo>
                      <a:lnTo>
                        <a:pt x="2712" y="623"/>
                      </a:lnTo>
                      <a:lnTo>
                        <a:pt x="2713" y="624"/>
                      </a:lnTo>
                      <a:lnTo>
                        <a:pt x="2714" y="627"/>
                      </a:lnTo>
                      <a:lnTo>
                        <a:pt x="2715" y="630"/>
                      </a:lnTo>
                      <a:lnTo>
                        <a:pt x="2715" y="631"/>
                      </a:lnTo>
                      <a:lnTo>
                        <a:pt x="2715" y="634"/>
                      </a:lnTo>
                      <a:lnTo>
                        <a:pt x="2715" y="636"/>
                      </a:lnTo>
                      <a:lnTo>
                        <a:pt x="2715" y="640"/>
                      </a:lnTo>
                      <a:lnTo>
                        <a:pt x="2714" y="646"/>
                      </a:lnTo>
                      <a:lnTo>
                        <a:pt x="2713" y="653"/>
                      </a:lnTo>
                      <a:lnTo>
                        <a:pt x="2710" y="660"/>
                      </a:lnTo>
                      <a:lnTo>
                        <a:pt x="2710" y="664"/>
                      </a:lnTo>
                      <a:lnTo>
                        <a:pt x="2713" y="666"/>
                      </a:lnTo>
                      <a:lnTo>
                        <a:pt x="2714" y="666"/>
                      </a:lnTo>
                      <a:lnTo>
                        <a:pt x="2715" y="666"/>
                      </a:lnTo>
                      <a:lnTo>
                        <a:pt x="2716" y="668"/>
                      </a:lnTo>
                      <a:lnTo>
                        <a:pt x="2717" y="671"/>
                      </a:lnTo>
                      <a:lnTo>
                        <a:pt x="2717" y="673"/>
                      </a:lnTo>
                      <a:lnTo>
                        <a:pt x="2717" y="677"/>
                      </a:lnTo>
                      <a:lnTo>
                        <a:pt x="2716" y="684"/>
                      </a:lnTo>
                      <a:lnTo>
                        <a:pt x="2715" y="690"/>
                      </a:lnTo>
                      <a:lnTo>
                        <a:pt x="2715" y="697"/>
                      </a:lnTo>
                      <a:lnTo>
                        <a:pt x="2715" y="700"/>
                      </a:lnTo>
                      <a:lnTo>
                        <a:pt x="2716" y="703"/>
                      </a:lnTo>
                      <a:lnTo>
                        <a:pt x="2717" y="704"/>
                      </a:lnTo>
                      <a:lnTo>
                        <a:pt x="2718" y="705"/>
                      </a:lnTo>
                      <a:lnTo>
                        <a:pt x="2720" y="705"/>
                      </a:lnTo>
                      <a:lnTo>
                        <a:pt x="2721" y="706"/>
                      </a:lnTo>
                      <a:lnTo>
                        <a:pt x="2724" y="707"/>
                      </a:lnTo>
                      <a:lnTo>
                        <a:pt x="2726" y="708"/>
                      </a:lnTo>
                      <a:lnTo>
                        <a:pt x="2728" y="710"/>
                      </a:lnTo>
                      <a:lnTo>
                        <a:pt x="2728" y="711"/>
                      </a:lnTo>
                      <a:lnTo>
                        <a:pt x="2729" y="712"/>
                      </a:lnTo>
                      <a:lnTo>
                        <a:pt x="2729" y="712"/>
                      </a:lnTo>
                      <a:lnTo>
                        <a:pt x="2730" y="712"/>
                      </a:lnTo>
                      <a:lnTo>
                        <a:pt x="2730" y="715"/>
                      </a:lnTo>
                      <a:lnTo>
                        <a:pt x="2731" y="716"/>
                      </a:lnTo>
                      <a:lnTo>
                        <a:pt x="2730" y="719"/>
                      </a:lnTo>
                      <a:lnTo>
                        <a:pt x="2730" y="721"/>
                      </a:lnTo>
                      <a:lnTo>
                        <a:pt x="2730" y="723"/>
                      </a:lnTo>
                      <a:lnTo>
                        <a:pt x="2730" y="728"/>
                      </a:lnTo>
                      <a:lnTo>
                        <a:pt x="2730" y="730"/>
                      </a:lnTo>
                      <a:lnTo>
                        <a:pt x="2730" y="732"/>
                      </a:lnTo>
                      <a:lnTo>
                        <a:pt x="2730" y="736"/>
                      </a:lnTo>
                      <a:lnTo>
                        <a:pt x="2731" y="739"/>
                      </a:lnTo>
                      <a:lnTo>
                        <a:pt x="2732" y="741"/>
                      </a:lnTo>
                      <a:lnTo>
                        <a:pt x="2735" y="743"/>
                      </a:lnTo>
                      <a:lnTo>
                        <a:pt x="2737" y="743"/>
                      </a:lnTo>
                      <a:lnTo>
                        <a:pt x="2739" y="742"/>
                      </a:lnTo>
                      <a:lnTo>
                        <a:pt x="2741" y="740"/>
                      </a:lnTo>
                      <a:lnTo>
                        <a:pt x="2743" y="737"/>
                      </a:lnTo>
                      <a:lnTo>
                        <a:pt x="2745" y="736"/>
                      </a:lnTo>
                      <a:lnTo>
                        <a:pt x="2746" y="734"/>
                      </a:lnTo>
                      <a:lnTo>
                        <a:pt x="2747" y="734"/>
                      </a:lnTo>
                      <a:lnTo>
                        <a:pt x="2748" y="734"/>
                      </a:lnTo>
                      <a:lnTo>
                        <a:pt x="2750" y="733"/>
                      </a:lnTo>
                      <a:lnTo>
                        <a:pt x="2752" y="732"/>
                      </a:lnTo>
                      <a:lnTo>
                        <a:pt x="2754" y="730"/>
                      </a:lnTo>
                      <a:lnTo>
                        <a:pt x="2756" y="728"/>
                      </a:lnTo>
                      <a:lnTo>
                        <a:pt x="2758" y="726"/>
                      </a:lnTo>
                      <a:lnTo>
                        <a:pt x="2759" y="725"/>
                      </a:lnTo>
                      <a:lnTo>
                        <a:pt x="2761" y="723"/>
                      </a:lnTo>
                      <a:lnTo>
                        <a:pt x="2763" y="722"/>
                      </a:lnTo>
                      <a:lnTo>
                        <a:pt x="2765" y="721"/>
                      </a:lnTo>
                      <a:lnTo>
                        <a:pt x="2768" y="719"/>
                      </a:lnTo>
                      <a:lnTo>
                        <a:pt x="2769" y="718"/>
                      </a:lnTo>
                      <a:lnTo>
                        <a:pt x="2771" y="716"/>
                      </a:lnTo>
                      <a:lnTo>
                        <a:pt x="2771" y="716"/>
                      </a:lnTo>
                      <a:lnTo>
                        <a:pt x="2772" y="715"/>
                      </a:lnTo>
                      <a:lnTo>
                        <a:pt x="2773" y="716"/>
                      </a:lnTo>
                      <a:lnTo>
                        <a:pt x="2773" y="720"/>
                      </a:lnTo>
                      <a:lnTo>
                        <a:pt x="2771" y="727"/>
                      </a:lnTo>
                      <a:lnTo>
                        <a:pt x="2769" y="732"/>
                      </a:lnTo>
                      <a:lnTo>
                        <a:pt x="2768" y="737"/>
                      </a:lnTo>
                      <a:lnTo>
                        <a:pt x="2761" y="751"/>
                      </a:lnTo>
                      <a:lnTo>
                        <a:pt x="2754" y="765"/>
                      </a:lnTo>
                      <a:lnTo>
                        <a:pt x="2741" y="792"/>
                      </a:lnTo>
                      <a:lnTo>
                        <a:pt x="2735" y="805"/>
                      </a:lnTo>
                      <a:lnTo>
                        <a:pt x="2728" y="816"/>
                      </a:lnTo>
                      <a:lnTo>
                        <a:pt x="2726" y="818"/>
                      </a:lnTo>
                      <a:lnTo>
                        <a:pt x="2724" y="821"/>
                      </a:lnTo>
                      <a:lnTo>
                        <a:pt x="2721" y="825"/>
                      </a:lnTo>
                      <a:lnTo>
                        <a:pt x="2719" y="826"/>
                      </a:lnTo>
                      <a:lnTo>
                        <a:pt x="2717" y="827"/>
                      </a:lnTo>
                      <a:lnTo>
                        <a:pt x="2715" y="827"/>
                      </a:lnTo>
                      <a:lnTo>
                        <a:pt x="2713" y="829"/>
                      </a:lnTo>
                      <a:lnTo>
                        <a:pt x="2710" y="832"/>
                      </a:lnTo>
                      <a:lnTo>
                        <a:pt x="2708" y="836"/>
                      </a:lnTo>
                      <a:lnTo>
                        <a:pt x="2706" y="839"/>
                      </a:lnTo>
                      <a:lnTo>
                        <a:pt x="2704" y="842"/>
                      </a:lnTo>
                      <a:lnTo>
                        <a:pt x="2704" y="845"/>
                      </a:lnTo>
                      <a:lnTo>
                        <a:pt x="2702" y="847"/>
                      </a:lnTo>
                      <a:lnTo>
                        <a:pt x="2702" y="849"/>
                      </a:lnTo>
                      <a:lnTo>
                        <a:pt x="2701" y="851"/>
                      </a:lnTo>
                      <a:lnTo>
                        <a:pt x="2699" y="853"/>
                      </a:lnTo>
                      <a:lnTo>
                        <a:pt x="2697" y="856"/>
                      </a:lnTo>
                      <a:lnTo>
                        <a:pt x="2695" y="858"/>
                      </a:lnTo>
                      <a:lnTo>
                        <a:pt x="2695" y="860"/>
                      </a:lnTo>
                      <a:lnTo>
                        <a:pt x="2685" y="872"/>
                      </a:lnTo>
                      <a:lnTo>
                        <a:pt x="2676" y="885"/>
                      </a:lnTo>
                      <a:lnTo>
                        <a:pt x="2667" y="898"/>
                      </a:lnTo>
                      <a:lnTo>
                        <a:pt x="2665" y="903"/>
                      </a:lnTo>
                      <a:lnTo>
                        <a:pt x="2662" y="907"/>
                      </a:lnTo>
                      <a:lnTo>
                        <a:pt x="2659" y="912"/>
                      </a:lnTo>
                      <a:lnTo>
                        <a:pt x="2659" y="914"/>
                      </a:lnTo>
                      <a:lnTo>
                        <a:pt x="2658" y="916"/>
                      </a:lnTo>
                      <a:lnTo>
                        <a:pt x="2658" y="919"/>
                      </a:lnTo>
                      <a:lnTo>
                        <a:pt x="2656" y="921"/>
                      </a:lnTo>
                      <a:lnTo>
                        <a:pt x="2655" y="927"/>
                      </a:lnTo>
                      <a:lnTo>
                        <a:pt x="2653" y="935"/>
                      </a:lnTo>
                      <a:lnTo>
                        <a:pt x="2652" y="943"/>
                      </a:lnTo>
                      <a:lnTo>
                        <a:pt x="2652" y="948"/>
                      </a:lnTo>
                      <a:lnTo>
                        <a:pt x="2652" y="952"/>
                      </a:lnTo>
                      <a:lnTo>
                        <a:pt x="2652" y="957"/>
                      </a:lnTo>
                      <a:lnTo>
                        <a:pt x="2652" y="960"/>
                      </a:lnTo>
                      <a:lnTo>
                        <a:pt x="2652" y="965"/>
                      </a:lnTo>
                      <a:lnTo>
                        <a:pt x="2651" y="968"/>
                      </a:lnTo>
                      <a:lnTo>
                        <a:pt x="2650" y="973"/>
                      </a:lnTo>
                      <a:lnTo>
                        <a:pt x="2648" y="978"/>
                      </a:lnTo>
                      <a:lnTo>
                        <a:pt x="2645" y="987"/>
                      </a:lnTo>
                      <a:lnTo>
                        <a:pt x="2643" y="993"/>
                      </a:lnTo>
                      <a:lnTo>
                        <a:pt x="2641" y="1000"/>
                      </a:lnTo>
                      <a:lnTo>
                        <a:pt x="2640" y="1003"/>
                      </a:lnTo>
                      <a:lnTo>
                        <a:pt x="2639" y="1007"/>
                      </a:lnTo>
                      <a:lnTo>
                        <a:pt x="2637" y="1011"/>
                      </a:lnTo>
                      <a:lnTo>
                        <a:pt x="2634" y="1014"/>
                      </a:lnTo>
                      <a:lnTo>
                        <a:pt x="2630" y="1017"/>
                      </a:lnTo>
                      <a:lnTo>
                        <a:pt x="2629" y="1020"/>
                      </a:lnTo>
                      <a:lnTo>
                        <a:pt x="2627" y="1021"/>
                      </a:lnTo>
                      <a:lnTo>
                        <a:pt x="2625" y="1023"/>
                      </a:lnTo>
                      <a:lnTo>
                        <a:pt x="2621" y="1026"/>
                      </a:lnTo>
                      <a:lnTo>
                        <a:pt x="2619" y="1028"/>
                      </a:lnTo>
                      <a:lnTo>
                        <a:pt x="2617" y="1032"/>
                      </a:lnTo>
                      <a:lnTo>
                        <a:pt x="2615" y="1035"/>
                      </a:lnTo>
                      <a:lnTo>
                        <a:pt x="2612" y="1036"/>
                      </a:lnTo>
                      <a:lnTo>
                        <a:pt x="2610" y="1037"/>
                      </a:lnTo>
                      <a:lnTo>
                        <a:pt x="2608" y="1039"/>
                      </a:lnTo>
                      <a:lnTo>
                        <a:pt x="2606" y="1042"/>
                      </a:lnTo>
                      <a:lnTo>
                        <a:pt x="2604" y="1045"/>
                      </a:lnTo>
                      <a:lnTo>
                        <a:pt x="2601" y="1048"/>
                      </a:lnTo>
                      <a:lnTo>
                        <a:pt x="2597" y="1054"/>
                      </a:lnTo>
                      <a:lnTo>
                        <a:pt x="2592" y="1060"/>
                      </a:lnTo>
                      <a:lnTo>
                        <a:pt x="2586" y="1068"/>
                      </a:lnTo>
                      <a:lnTo>
                        <a:pt x="2584" y="1070"/>
                      </a:lnTo>
                      <a:lnTo>
                        <a:pt x="2584" y="1074"/>
                      </a:lnTo>
                      <a:lnTo>
                        <a:pt x="2584" y="1076"/>
                      </a:lnTo>
                      <a:lnTo>
                        <a:pt x="2584" y="1078"/>
                      </a:lnTo>
                      <a:lnTo>
                        <a:pt x="2584" y="1081"/>
                      </a:lnTo>
                      <a:lnTo>
                        <a:pt x="2582" y="1086"/>
                      </a:lnTo>
                      <a:lnTo>
                        <a:pt x="2581" y="1090"/>
                      </a:lnTo>
                      <a:lnTo>
                        <a:pt x="2579" y="1094"/>
                      </a:lnTo>
                      <a:lnTo>
                        <a:pt x="2578" y="1097"/>
                      </a:lnTo>
                      <a:lnTo>
                        <a:pt x="2577" y="1099"/>
                      </a:lnTo>
                      <a:lnTo>
                        <a:pt x="2576" y="1102"/>
                      </a:lnTo>
                      <a:lnTo>
                        <a:pt x="2575" y="1105"/>
                      </a:lnTo>
                      <a:lnTo>
                        <a:pt x="2573" y="1110"/>
                      </a:lnTo>
                      <a:lnTo>
                        <a:pt x="2570" y="1113"/>
                      </a:lnTo>
                      <a:lnTo>
                        <a:pt x="2566" y="1115"/>
                      </a:lnTo>
                      <a:lnTo>
                        <a:pt x="2563" y="1118"/>
                      </a:lnTo>
                      <a:lnTo>
                        <a:pt x="2560" y="1121"/>
                      </a:lnTo>
                      <a:lnTo>
                        <a:pt x="2555" y="1124"/>
                      </a:lnTo>
                      <a:lnTo>
                        <a:pt x="2552" y="1129"/>
                      </a:lnTo>
                      <a:lnTo>
                        <a:pt x="2549" y="1133"/>
                      </a:lnTo>
                      <a:lnTo>
                        <a:pt x="2546" y="1138"/>
                      </a:lnTo>
                      <a:lnTo>
                        <a:pt x="2541" y="1148"/>
                      </a:lnTo>
                      <a:lnTo>
                        <a:pt x="2535" y="1157"/>
                      </a:lnTo>
                      <a:lnTo>
                        <a:pt x="2522" y="1177"/>
                      </a:lnTo>
                      <a:lnTo>
                        <a:pt x="2519" y="1180"/>
                      </a:lnTo>
                      <a:lnTo>
                        <a:pt x="2516" y="1184"/>
                      </a:lnTo>
                      <a:lnTo>
                        <a:pt x="2513" y="1187"/>
                      </a:lnTo>
                      <a:lnTo>
                        <a:pt x="2510" y="1191"/>
                      </a:lnTo>
                      <a:lnTo>
                        <a:pt x="2507" y="1195"/>
                      </a:lnTo>
                      <a:lnTo>
                        <a:pt x="2503" y="1198"/>
                      </a:lnTo>
                      <a:lnTo>
                        <a:pt x="2501" y="1200"/>
                      </a:lnTo>
                      <a:lnTo>
                        <a:pt x="2499" y="1202"/>
                      </a:lnTo>
                      <a:lnTo>
                        <a:pt x="2496" y="1203"/>
                      </a:lnTo>
                      <a:lnTo>
                        <a:pt x="2494" y="1208"/>
                      </a:lnTo>
                      <a:lnTo>
                        <a:pt x="2491" y="1211"/>
                      </a:lnTo>
                      <a:lnTo>
                        <a:pt x="2489" y="1214"/>
                      </a:lnTo>
                      <a:lnTo>
                        <a:pt x="2485" y="1217"/>
                      </a:lnTo>
                      <a:lnTo>
                        <a:pt x="2481" y="1219"/>
                      </a:lnTo>
                      <a:lnTo>
                        <a:pt x="2478" y="1221"/>
                      </a:lnTo>
                      <a:lnTo>
                        <a:pt x="2476" y="1223"/>
                      </a:lnTo>
                      <a:lnTo>
                        <a:pt x="2475" y="1224"/>
                      </a:lnTo>
                      <a:lnTo>
                        <a:pt x="2473" y="1225"/>
                      </a:lnTo>
                      <a:lnTo>
                        <a:pt x="2470" y="1227"/>
                      </a:lnTo>
                      <a:lnTo>
                        <a:pt x="2469" y="1228"/>
                      </a:lnTo>
                      <a:lnTo>
                        <a:pt x="2466" y="1230"/>
                      </a:lnTo>
                      <a:lnTo>
                        <a:pt x="2464" y="1232"/>
                      </a:lnTo>
                      <a:lnTo>
                        <a:pt x="2461" y="1234"/>
                      </a:lnTo>
                      <a:lnTo>
                        <a:pt x="2458" y="1236"/>
                      </a:lnTo>
                      <a:lnTo>
                        <a:pt x="2456" y="1236"/>
                      </a:lnTo>
                      <a:lnTo>
                        <a:pt x="2454" y="1238"/>
                      </a:lnTo>
                      <a:lnTo>
                        <a:pt x="2452" y="1239"/>
                      </a:lnTo>
                      <a:lnTo>
                        <a:pt x="2450" y="1239"/>
                      </a:lnTo>
                      <a:lnTo>
                        <a:pt x="2446" y="1241"/>
                      </a:lnTo>
                      <a:lnTo>
                        <a:pt x="2443" y="1243"/>
                      </a:lnTo>
                      <a:lnTo>
                        <a:pt x="2438" y="1243"/>
                      </a:lnTo>
                      <a:lnTo>
                        <a:pt x="2432" y="1250"/>
                      </a:lnTo>
                      <a:lnTo>
                        <a:pt x="2427" y="1253"/>
                      </a:lnTo>
                      <a:lnTo>
                        <a:pt x="2422" y="1256"/>
                      </a:lnTo>
                      <a:lnTo>
                        <a:pt x="2416" y="1257"/>
                      </a:lnTo>
                      <a:lnTo>
                        <a:pt x="2414" y="1258"/>
                      </a:lnTo>
                      <a:lnTo>
                        <a:pt x="2412" y="1258"/>
                      </a:lnTo>
                      <a:lnTo>
                        <a:pt x="2412" y="1257"/>
                      </a:lnTo>
                      <a:lnTo>
                        <a:pt x="2411" y="1256"/>
                      </a:lnTo>
                      <a:lnTo>
                        <a:pt x="2410" y="1256"/>
                      </a:lnTo>
                      <a:lnTo>
                        <a:pt x="2408" y="1256"/>
                      </a:lnTo>
                      <a:lnTo>
                        <a:pt x="2408" y="1255"/>
                      </a:lnTo>
                      <a:lnTo>
                        <a:pt x="2408" y="1254"/>
                      </a:lnTo>
                      <a:lnTo>
                        <a:pt x="2408" y="1252"/>
                      </a:lnTo>
                      <a:lnTo>
                        <a:pt x="2408" y="1251"/>
                      </a:lnTo>
                      <a:lnTo>
                        <a:pt x="2408" y="1250"/>
                      </a:lnTo>
                      <a:lnTo>
                        <a:pt x="2408" y="1249"/>
                      </a:lnTo>
                      <a:lnTo>
                        <a:pt x="2409" y="1247"/>
                      </a:lnTo>
                      <a:lnTo>
                        <a:pt x="2410" y="1245"/>
                      </a:lnTo>
                      <a:lnTo>
                        <a:pt x="2410" y="1244"/>
                      </a:lnTo>
                      <a:lnTo>
                        <a:pt x="2411" y="1243"/>
                      </a:lnTo>
                      <a:lnTo>
                        <a:pt x="2412" y="1241"/>
                      </a:lnTo>
                      <a:lnTo>
                        <a:pt x="2413" y="1239"/>
                      </a:lnTo>
                      <a:lnTo>
                        <a:pt x="2414" y="1236"/>
                      </a:lnTo>
                      <a:lnTo>
                        <a:pt x="2415" y="1233"/>
                      </a:lnTo>
                      <a:lnTo>
                        <a:pt x="2415" y="1230"/>
                      </a:lnTo>
                      <a:lnTo>
                        <a:pt x="2415" y="1228"/>
                      </a:lnTo>
                      <a:lnTo>
                        <a:pt x="2414" y="1225"/>
                      </a:lnTo>
                      <a:lnTo>
                        <a:pt x="2413" y="1225"/>
                      </a:lnTo>
                      <a:lnTo>
                        <a:pt x="2413" y="1224"/>
                      </a:lnTo>
                      <a:lnTo>
                        <a:pt x="2412" y="1224"/>
                      </a:lnTo>
                      <a:lnTo>
                        <a:pt x="2412" y="1224"/>
                      </a:lnTo>
                      <a:lnTo>
                        <a:pt x="2411" y="1223"/>
                      </a:lnTo>
                      <a:lnTo>
                        <a:pt x="2411" y="1223"/>
                      </a:lnTo>
                      <a:lnTo>
                        <a:pt x="2412" y="1221"/>
                      </a:lnTo>
                      <a:lnTo>
                        <a:pt x="2412" y="1220"/>
                      </a:lnTo>
                      <a:lnTo>
                        <a:pt x="2412" y="1218"/>
                      </a:lnTo>
                      <a:lnTo>
                        <a:pt x="2413" y="1217"/>
                      </a:lnTo>
                      <a:lnTo>
                        <a:pt x="2413" y="1216"/>
                      </a:lnTo>
                      <a:lnTo>
                        <a:pt x="2414" y="1214"/>
                      </a:lnTo>
                      <a:lnTo>
                        <a:pt x="2412" y="1211"/>
                      </a:lnTo>
                      <a:lnTo>
                        <a:pt x="2411" y="1209"/>
                      </a:lnTo>
                      <a:lnTo>
                        <a:pt x="2410" y="1206"/>
                      </a:lnTo>
                      <a:lnTo>
                        <a:pt x="2410" y="1203"/>
                      </a:lnTo>
                      <a:lnTo>
                        <a:pt x="2409" y="1202"/>
                      </a:lnTo>
                      <a:lnTo>
                        <a:pt x="2409" y="1200"/>
                      </a:lnTo>
                      <a:lnTo>
                        <a:pt x="2409" y="1198"/>
                      </a:lnTo>
                      <a:lnTo>
                        <a:pt x="2409" y="1197"/>
                      </a:lnTo>
                      <a:lnTo>
                        <a:pt x="2410" y="1195"/>
                      </a:lnTo>
                      <a:lnTo>
                        <a:pt x="2410" y="1186"/>
                      </a:lnTo>
                      <a:lnTo>
                        <a:pt x="2410" y="1185"/>
                      </a:lnTo>
                      <a:lnTo>
                        <a:pt x="2411" y="1183"/>
                      </a:lnTo>
                      <a:lnTo>
                        <a:pt x="2412" y="1180"/>
                      </a:lnTo>
                      <a:lnTo>
                        <a:pt x="2413" y="1179"/>
                      </a:lnTo>
                      <a:lnTo>
                        <a:pt x="2414" y="1177"/>
                      </a:lnTo>
                      <a:lnTo>
                        <a:pt x="2415" y="1174"/>
                      </a:lnTo>
                      <a:lnTo>
                        <a:pt x="2416" y="1172"/>
                      </a:lnTo>
                      <a:lnTo>
                        <a:pt x="2418" y="1168"/>
                      </a:lnTo>
                      <a:lnTo>
                        <a:pt x="2419" y="1166"/>
                      </a:lnTo>
                      <a:lnTo>
                        <a:pt x="2421" y="1156"/>
                      </a:lnTo>
                      <a:lnTo>
                        <a:pt x="2421" y="1147"/>
                      </a:lnTo>
                      <a:lnTo>
                        <a:pt x="2419" y="1141"/>
                      </a:lnTo>
                      <a:lnTo>
                        <a:pt x="2416" y="1134"/>
                      </a:lnTo>
                      <a:lnTo>
                        <a:pt x="2415" y="1131"/>
                      </a:lnTo>
                      <a:lnTo>
                        <a:pt x="2414" y="1129"/>
                      </a:lnTo>
                      <a:lnTo>
                        <a:pt x="2414" y="1125"/>
                      </a:lnTo>
                      <a:lnTo>
                        <a:pt x="2415" y="1121"/>
                      </a:lnTo>
                      <a:lnTo>
                        <a:pt x="2416" y="1116"/>
                      </a:lnTo>
                      <a:lnTo>
                        <a:pt x="2419" y="1113"/>
                      </a:lnTo>
                      <a:lnTo>
                        <a:pt x="2420" y="1110"/>
                      </a:lnTo>
                      <a:lnTo>
                        <a:pt x="2421" y="1105"/>
                      </a:lnTo>
                      <a:lnTo>
                        <a:pt x="2422" y="1103"/>
                      </a:lnTo>
                      <a:lnTo>
                        <a:pt x="2423" y="1101"/>
                      </a:lnTo>
                      <a:lnTo>
                        <a:pt x="2423" y="1098"/>
                      </a:lnTo>
                      <a:lnTo>
                        <a:pt x="2425" y="1097"/>
                      </a:lnTo>
                      <a:lnTo>
                        <a:pt x="2429" y="1092"/>
                      </a:lnTo>
                      <a:lnTo>
                        <a:pt x="2432" y="1088"/>
                      </a:lnTo>
                      <a:lnTo>
                        <a:pt x="2434" y="1086"/>
                      </a:lnTo>
                      <a:lnTo>
                        <a:pt x="2434" y="1082"/>
                      </a:lnTo>
                      <a:lnTo>
                        <a:pt x="2435" y="1080"/>
                      </a:lnTo>
                      <a:lnTo>
                        <a:pt x="2436" y="1078"/>
                      </a:lnTo>
                      <a:lnTo>
                        <a:pt x="2438" y="1075"/>
                      </a:lnTo>
                      <a:lnTo>
                        <a:pt x="2442" y="1071"/>
                      </a:lnTo>
                      <a:lnTo>
                        <a:pt x="2446" y="1068"/>
                      </a:lnTo>
                      <a:lnTo>
                        <a:pt x="2450" y="1064"/>
                      </a:lnTo>
                      <a:lnTo>
                        <a:pt x="2454" y="1059"/>
                      </a:lnTo>
                      <a:lnTo>
                        <a:pt x="2456" y="1056"/>
                      </a:lnTo>
                      <a:lnTo>
                        <a:pt x="2457" y="1053"/>
                      </a:lnTo>
                      <a:lnTo>
                        <a:pt x="2458" y="1048"/>
                      </a:lnTo>
                      <a:lnTo>
                        <a:pt x="2458" y="1047"/>
                      </a:lnTo>
                      <a:lnTo>
                        <a:pt x="2458" y="1046"/>
                      </a:lnTo>
                      <a:lnTo>
                        <a:pt x="2458" y="1046"/>
                      </a:lnTo>
                      <a:lnTo>
                        <a:pt x="2457" y="1045"/>
                      </a:lnTo>
                      <a:lnTo>
                        <a:pt x="2456" y="1044"/>
                      </a:lnTo>
                      <a:lnTo>
                        <a:pt x="2456" y="1042"/>
                      </a:lnTo>
                      <a:lnTo>
                        <a:pt x="2456" y="1041"/>
                      </a:lnTo>
                      <a:lnTo>
                        <a:pt x="2457" y="1038"/>
                      </a:lnTo>
                      <a:lnTo>
                        <a:pt x="2458" y="1035"/>
                      </a:lnTo>
                      <a:lnTo>
                        <a:pt x="2459" y="1032"/>
                      </a:lnTo>
                      <a:lnTo>
                        <a:pt x="2459" y="1029"/>
                      </a:lnTo>
                      <a:lnTo>
                        <a:pt x="2461" y="1027"/>
                      </a:lnTo>
                      <a:lnTo>
                        <a:pt x="2461" y="1024"/>
                      </a:lnTo>
                      <a:lnTo>
                        <a:pt x="2461" y="1015"/>
                      </a:lnTo>
                      <a:lnTo>
                        <a:pt x="2461" y="1013"/>
                      </a:lnTo>
                      <a:lnTo>
                        <a:pt x="2461" y="1011"/>
                      </a:lnTo>
                      <a:lnTo>
                        <a:pt x="2462" y="1009"/>
                      </a:lnTo>
                      <a:lnTo>
                        <a:pt x="2463" y="1006"/>
                      </a:lnTo>
                      <a:lnTo>
                        <a:pt x="2464" y="1002"/>
                      </a:lnTo>
                      <a:lnTo>
                        <a:pt x="2464" y="998"/>
                      </a:lnTo>
                      <a:lnTo>
                        <a:pt x="2464" y="995"/>
                      </a:lnTo>
                      <a:lnTo>
                        <a:pt x="2464" y="993"/>
                      </a:lnTo>
                      <a:lnTo>
                        <a:pt x="2463" y="991"/>
                      </a:lnTo>
                      <a:lnTo>
                        <a:pt x="2459" y="988"/>
                      </a:lnTo>
                      <a:lnTo>
                        <a:pt x="2457" y="983"/>
                      </a:lnTo>
                      <a:lnTo>
                        <a:pt x="2455" y="979"/>
                      </a:lnTo>
                      <a:lnTo>
                        <a:pt x="2454" y="976"/>
                      </a:lnTo>
                      <a:lnTo>
                        <a:pt x="2453" y="974"/>
                      </a:lnTo>
                      <a:lnTo>
                        <a:pt x="2452" y="973"/>
                      </a:lnTo>
                      <a:lnTo>
                        <a:pt x="2451" y="972"/>
                      </a:lnTo>
                      <a:lnTo>
                        <a:pt x="2450" y="971"/>
                      </a:lnTo>
                      <a:lnTo>
                        <a:pt x="2450" y="969"/>
                      </a:lnTo>
                      <a:lnTo>
                        <a:pt x="2450" y="966"/>
                      </a:lnTo>
                      <a:lnTo>
                        <a:pt x="2452" y="962"/>
                      </a:lnTo>
                      <a:lnTo>
                        <a:pt x="2458" y="949"/>
                      </a:lnTo>
                      <a:lnTo>
                        <a:pt x="2465" y="936"/>
                      </a:lnTo>
                      <a:lnTo>
                        <a:pt x="2467" y="933"/>
                      </a:lnTo>
                      <a:lnTo>
                        <a:pt x="2469" y="929"/>
                      </a:lnTo>
                      <a:lnTo>
                        <a:pt x="2472" y="925"/>
                      </a:lnTo>
                      <a:lnTo>
                        <a:pt x="2473" y="924"/>
                      </a:lnTo>
                      <a:lnTo>
                        <a:pt x="2474" y="921"/>
                      </a:lnTo>
                      <a:lnTo>
                        <a:pt x="2475" y="917"/>
                      </a:lnTo>
                      <a:lnTo>
                        <a:pt x="2476" y="914"/>
                      </a:lnTo>
                      <a:lnTo>
                        <a:pt x="2476" y="913"/>
                      </a:lnTo>
                      <a:lnTo>
                        <a:pt x="2475" y="912"/>
                      </a:lnTo>
                      <a:lnTo>
                        <a:pt x="2474" y="912"/>
                      </a:lnTo>
                      <a:lnTo>
                        <a:pt x="2473" y="911"/>
                      </a:lnTo>
                      <a:lnTo>
                        <a:pt x="2472" y="909"/>
                      </a:lnTo>
                      <a:lnTo>
                        <a:pt x="2470" y="909"/>
                      </a:lnTo>
                      <a:lnTo>
                        <a:pt x="2470" y="908"/>
                      </a:lnTo>
                      <a:lnTo>
                        <a:pt x="2470" y="907"/>
                      </a:lnTo>
                      <a:lnTo>
                        <a:pt x="2470" y="906"/>
                      </a:lnTo>
                      <a:lnTo>
                        <a:pt x="2469" y="905"/>
                      </a:lnTo>
                      <a:lnTo>
                        <a:pt x="2468" y="904"/>
                      </a:lnTo>
                      <a:lnTo>
                        <a:pt x="2466" y="905"/>
                      </a:lnTo>
                      <a:lnTo>
                        <a:pt x="2464" y="906"/>
                      </a:lnTo>
                      <a:lnTo>
                        <a:pt x="2462" y="907"/>
                      </a:lnTo>
                      <a:lnTo>
                        <a:pt x="2459" y="909"/>
                      </a:lnTo>
                      <a:lnTo>
                        <a:pt x="2456" y="913"/>
                      </a:lnTo>
                      <a:lnTo>
                        <a:pt x="2454" y="914"/>
                      </a:lnTo>
                      <a:lnTo>
                        <a:pt x="2451" y="916"/>
                      </a:lnTo>
                      <a:lnTo>
                        <a:pt x="2447" y="918"/>
                      </a:lnTo>
                      <a:lnTo>
                        <a:pt x="2445" y="918"/>
                      </a:lnTo>
                      <a:lnTo>
                        <a:pt x="2444" y="918"/>
                      </a:lnTo>
                      <a:lnTo>
                        <a:pt x="2443" y="917"/>
                      </a:lnTo>
                      <a:lnTo>
                        <a:pt x="2443" y="914"/>
                      </a:lnTo>
                      <a:lnTo>
                        <a:pt x="2443" y="912"/>
                      </a:lnTo>
                      <a:lnTo>
                        <a:pt x="2442" y="909"/>
                      </a:lnTo>
                      <a:lnTo>
                        <a:pt x="2442" y="907"/>
                      </a:lnTo>
                      <a:lnTo>
                        <a:pt x="2441" y="905"/>
                      </a:lnTo>
                      <a:lnTo>
                        <a:pt x="2440" y="904"/>
                      </a:lnTo>
                      <a:lnTo>
                        <a:pt x="2438" y="903"/>
                      </a:lnTo>
                      <a:lnTo>
                        <a:pt x="2436" y="904"/>
                      </a:lnTo>
                      <a:lnTo>
                        <a:pt x="2435" y="905"/>
                      </a:lnTo>
                      <a:lnTo>
                        <a:pt x="2433" y="906"/>
                      </a:lnTo>
                      <a:lnTo>
                        <a:pt x="2431" y="907"/>
                      </a:lnTo>
                      <a:lnTo>
                        <a:pt x="2430" y="907"/>
                      </a:lnTo>
                      <a:lnTo>
                        <a:pt x="2423" y="907"/>
                      </a:lnTo>
                      <a:lnTo>
                        <a:pt x="2421" y="908"/>
                      </a:lnTo>
                      <a:lnTo>
                        <a:pt x="2419" y="908"/>
                      </a:lnTo>
                      <a:lnTo>
                        <a:pt x="2416" y="909"/>
                      </a:lnTo>
                      <a:lnTo>
                        <a:pt x="2414" y="912"/>
                      </a:lnTo>
                      <a:lnTo>
                        <a:pt x="2414" y="914"/>
                      </a:lnTo>
                      <a:lnTo>
                        <a:pt x="2413" y="917"/>
                      </a:lnTo>
                      <a:lnTo>
                        <a:pt x="2412" y="918"/>
                      </a:lnTo>
                      <a:lnTo>
                        <a:pt x="2408" y="922"/>
                      </a:lnTo>
                      <a:lnTo>
                        <a:pt x="2404" y="925"/>
                      </a:lnTo>
                      <a:lnTo>
                        <a:pt x="2400" y="927"/>
                      </a:lnTo>
                      <a:lnTo>
                        <a:pt x="2397" y="929"/>
                      </a:lnTo>
                      <a:lnTo>
                        <a:pt x="2393" y="929"/>
                      </a:lnTo>
                      <a:lnTo>
                        <a:pt x="2392" y="930"/>
                      </a:lnTo>
                      <a:lnTo>
                        <a:pt x="2390" y="932"/>
                      </a:lnTo>
                      <a:lnTo>
                        <a:pt x="2388" y="933"/>
                      </a:lnTo>
                      <a:lnTo>
                        <a:pt x="2386" y="935"/>
                      </a:lnTo>
                      <a:lnTo>
                        <a:pt x="2385" y="937"/>
                      </a:lnTo>
                      <a:lnTo>
                        <a:pt x="2382" y="938"/>
                      </a:lnTo>
                      <a:lnTo>
                        <a:pt x="2377" y="941"/>
                      </a:lnTo>
                      <a:lnTo>
                        <a:pt x="2371" y="945"/>
                      </a:lnTo>
                      <a:lnTo>
                        <a:pt x="2366" y="947"/>
                      </a:lnTo>
                      <a:lnTo>
                        <a:pt x="2363" y="945"/>
                      </a:lnTo>
                      <a:lnTo>
                        <a:pt x="2360" y="940"/>
                      </a:lnTo>
                      <a:lnTo>
                        <a:pt x="2357" y="940"/>
                      </a:lnTo>
                      <a:lnTo>
                        <a:pt x="2352" y="943"/>
                      </a:lnTo>
                      <a:lnTo>
                        <a:pt x="2345" y="947"/>
                      </a:lnTo>
                      <a:lnTo>
                        <a:pt x="2334" y="955"/>
                      </a:lnTo>
                      <a:lnTo>
                        <a:pt x="2321" y="962"/>
                      </a:lnTo>
                      <a:lnTo>
                        <a:pt x="2317" y="963"/>
                      </a:lnTo>
                      <a:lnTo>
                        <a:pt x="2314" y="962"/>
                      </a:lnTo>
                      <a:lnTo>
                        <a:pt x="2311" y="961"/>
                      </a:lnTo>
                      <a:lnTo>
                        <a:pt x="2309" y="959"/>
                      </a:lnTo>
                      <a:lnTo>
                        <a:pt x="2305" y="956"/>
                      </a:lnTo>
                      <a:lnTo>
                        <a:pt x="2305" y="954"/>
                      </a:lnTo>
                      <a:lnTo>
                        <a:pt x="2303" y="952"/>
                      </a:lnTo>
                      <a:lnTo>
                        <a:pt x="2301" y="951"/>
                      </a:lnTo>
                      <a:lnTo>
                        <a:pt x="2300" y="950"/>
                      </a:lnTo>
                      <a:lnTo>
                        <a:pt x="2298" y="950"/>
                      </a:lnTo>
                      <a:lnTo>
                        <a:pt x="2296" y="950"/>
                      </a:lnTo>
                      <a:lnTo>
                        <a:pt x="2294" y="949"/>
                      </a:lnTo>
                      <a:lnTo>
                        <a:pt x="2294" y="948"/>
                      </a:lnTo>
                      <a:lnTo>
                        <a:pt x="2294" y="946"/>
                      </a:lnTo>
                      <a:lnTo>
                        <a:pt x="2294" y="945"/>
                      </a:lnTo>
                      <a:lnTo>
                        <a:pt x="2293" y="944"/>
                      </a:lnTo>
                      <a:lnTo>
                        <a:pt x="2292" y="943"/>
                      </a:lnTo>
                      <a:lnTo>
                        <a:pt x="2291" y="943"/>
                      </a:lnTo>
                      <a:lnTo>
                        <a:pt x="2289" y="941"/>
                      </a:lnTo>
                      <a:lnTo>
                        <a:pt x="2287" y="943"/>
                      </a:lnTo>
                      <a:lnTo>
                        <a:pt x="2285" y="943"/>
                      </a:lnTo>
                      <a:lnTo>
                        <a:pt x="2283" y="943"/>
                      </a:lnTo>
                      <a:lnTo>
                        <a:pt x="2281" y="943"/>
                      </a:lnTo>
                      <a:lnTo>
                        <a:pt x="2280" y="941"/>
                      </a:lnTo>
                      <a:lnTo>
                        <a:pt x="2279" y="940"/>
                      </a:lnTo>
                      <a:lnTo>
                        <a:pt x="2279" y="938"/>
                      </a:lnTo>
                      <a:lnTo>
                        <a:pt x="2279" y="936"/>
                      </a:lnTo>
                      <a:lnTo>
                        <a:pt x="2279" y="934"/>
                      </a:lnTo>
                      <a:lnTo>
                        <a:pt x="2279" y="930"/>
                      </a:lnTo>
                      <a:lnTo>
                        <a:pt x="2278" y="928"/>
                      </a:lnTo>
                      <a:lnTo>
                        <a:pt x="2277" y="925"/>
                      </a:lnTo>
                      <a:lnTo>
                        <a:pt x="2276" y="924"/>
                      </a:lnTo>
                      <a:lnTo>
                        <a:pt x="2274" y="921"/>
                      </a:lnTo>
                      <a:lnTo>
                        <a:pt x="2274" y="917"/>
                      </a:lnTo>
                      <a:lnTo>
                        <a:pt x="2274" y="914"/>
                      </a:lnTo>
                      <a:lnTo>
                        <a:pt x="2274" y="913"/>
                      </a:lnTo>
                      <a:lnTo>
                        <a:pt x="2274" y="909"/>
                      </a:lnTo>
                      <a:lnTo>
                        <a:pt x="2273" y="907"/>
                      </a:lnTo>
                      <a:lnTo>
                        <a:pt x="2272" y="905"/>
                      </a:lnTo>
                      <a:lnTo>
                        <a:pt x="2272" y="904"/>
                      </a:lnTo>
                      <a:lnTo>
                        <a:pt x="2270" y="902"/>
                      </a:lnTo>
                      <a:lnTo>
                        <a:pt x="2269" y="902"/>
                      </a:lnTo>
                      <a:lnTo>
                        <a:pt x="2266" y="902"/>
                      </a:lnTo>
                      <a:lnTo>
                        <a:pt x="2263" y="903"/>
                      </a:lnTo>
                      <a:lnTo>
                        <a:pt x="2260" y="903"/>
                      </a:lnTo>
                      <a:lnTo>
                        <a:pt x="2259" y="902"/>
                      </a:lnTo>
                      <a:lnTo>
                        <a:pt x="2257" y="901"/>
                      </a:lnTo>
                      <a:lnTo>
                        <a:pt x="2257" y="898"/>
                      </a:lnTo>
                      <a:lnTo>
                        <a:pt x="2256" y="895"/>
                      </a:lnTo>
                      <a:lnTo>
                        <a:pt x="2257" y="889"/>
                      </a:lnTo>
                      <a:lnTo>
                        <a:pt x="2260" y="883"/>
                      </a:lnTo>
                      <a:lnTo>
                        <a:pt x="2263" y="878"/>
                      </a:lnTo>
                      <a:lnTo>
                        <a:pt x="2266" y="868"/>
                      </a:lnTo>
                      <a:lnTo>
                        <a:pt x="2268" y="858"/>
                      </a:lnTo>
                      <a:lnTo>
                        <a:pt x="2272" y="849"/>
                      </a:lnTo>
                      <a:lnTo>
                        <a:pt x="2278" y="839"/>
                      </a:lnTo>
                      <a:lnTo>
                        <a:pt x="2282" y="830"/>
                      </a:lnTo>
                      <a:lnTo>
                        <a:pt x="2285" y="820"/>
                      </a:lnTo>
                      <a:lnTo>
                        <a:pt x="2287" y="816"/>
                      </a:lnTo>
                      <a:lnTo>
                        <a:pt x="2287" y="813"/>
                      </a:lnTo>
                      <a:lnTo>
                        <a:pt x="2287" y="810"/>
                      </a:lnTo>
                      <a:lnTo>
                        <a:pt x="2285" y="807"/>
                      </a:lnTo>
                      <a:lnTo>
                        <a:pt x="2285" y="805"/>
                      </a:lnTo>
                      <a:lnTo>
                        <a:pt x="2285" y="789"/>
                      </a:lnTo>
                      <a:lnTo>
                        <a:pt x="2288" y="780"/>
                      </a:lnTo>
                      <a:lnTo>
                        <a:pt x="2290" y="769"/>
                      </a:lnTo>
                      <a:lnTo>
                        <a:pt x="2294" y="759"/>
                      </a:lnTo>
                      <a:lnTo>
                        <a:pt x="2306" y="743"/>
                      </a:lnTo>
                      <a:lnTo>
                        <a:pt x="2314" y="728"/>
                      </a:lnTo>
                      <a:lnTo>
                        <a:pt x="2321" y="716"/>
                      </a:lnTo>
                      <a:lnTo>
                        <a:pt x="2327" y="705"/>
                      </a:lnTo>
                      <a:lnTo>
                        <a:pt x="2332" y="693"/>
                      </a:lnTo>
                      <a:lnTo>
                        <a:pt x="2336" y="688"/>
                      </a:lnTo>
                      <a:lnTo>
                        <a:pt x="2339" y="684"/>
                      </a:lnTo>
                      <a:lnTo>
                        <a:pt x="2343" y="679"/>
                      </a:lnTo>
                      <a:lnTo>
                        <a:pt x="2345" y="675"/>
                      </a:lnTo>
                      <a:lnTo>
                        <a:pt x="2347" y="672"/>
                      </a:lnTo>
                      <a:lnTo>
                        <a:pt x="2349" y="668"/>
                      </a:lnTo>
                      <a:lnTo>
                        <a:pt x="2353" y="666"/>
                      </a:lnTo>
                      <a:lnTo>
                        <a:pt x="2355" y="664"/>
                      </a:lnTo>
                      <a:lnTo>
                        <a:pt x="2357" y="662"/>
                      </a:lnTo>
                      <a:lnTo>
                        <a:pt x="2358" y="660"/>
                      </a:lnTo>
                      <a:lnTo>
                        <a:pt x="2361" y="658"/>
                      </a:lnTo>
                      <a:lnTo>
                        <a:pt x="2364" y="656"/>
                      </a:lnTo>
                      <a:lnTo>
                        <a:pt x="2367" y="654"/>
                      </a:lnTo>
                      <a:lnTo>
                        <a:pt x="2369" y="651"/>
                      </a:lnTo>
                      <a:lnTo>
                        <a:pt x="2377" y="643"/>
                      </a:lnTo>
                      <a:lnTo>
                        <a:pt x="2383" y="635"/>
                      </a:lnTo>
                      <a:lnTo>
                        <a:pt x="2390" y="625"/>
                      </a:lnTo>
                      <a:lnTo>
                        <a:pt x="2391" y="621"/>
                      </a:lnTo>
                      <a:lnTo>
                        <a:pt x="2391" y="617"/>
                      </a:lnTo>
                      <a:lnTo>
                        <a:pt x="2391" y="612"/>
                      </a:lnTo>
                      <a:lnTo>
                        <a:pt x="2392" y="608"/>
                      </a:lnTo>
                      <a:lnTo>
                        <a:pt x="2399" y="595"/>
                      </a:lnTo>
                      <a:lnTo>
                        <a:pt x="2402" y="584"/>
                      </a:lnTo>
                      <a:lnTo>
                        <a:pt x="2407" y="574"/>
                      </a:lnTo>
                      <a:lnTo>
                        <a:pt x="2414" y="566"/>
                      </a:lnTo>
                      <a:lnTo>
                        <a:pt x="2420" y="561"/>
                      </a:lnTo>
                      <a:lnTo>
                        <a:pt x="2425" y="555"/>
                      </a:lnTo>
                      <a:lnTo>
                        <a:pt x="2432" y="546"/>
                      </a:lnTo>
                      <a:lnTo>
                        <a:pt x="2434" y="538"/>
                      </a:lnTo>
                      <a:lnTo>
                        <a:pt x="2437" y="531"/>
                      </a:lnTo>
                      <a:lnTo>
                        <a:pt x="2441" y="524"/>
                      </a:lnTo>
                      <a:lnTo>
                        <a:pt x="2442" y="522"/>
                      </a:lnTo>
                      <a:lnTo>
                        <a:pt x="2443" y="522"/>
                      </a:lnTo>
                      <a:lnTo>
                        <a:pt x="2444" y="522"/>
                      </a:lnTo>
                      <a:lnTo>
                        <a:pt x="2445" y="523"/>
                      </a:lnTo>
                      <a:lnTo>
                        <a:pt x="2447" y="524"/>
                      </a:lnTo>
                      <a:lnTo>
                        <a:pt x="2448" y="524"/>
                      </a:lnTo>
                      <a:lnTo>
                        <a:pt x="2452" y="524"/>
                      </a:lnTo>
                      <a:lnTo>
                        <a:pt x="2454" y="525"/>
                      </a:lnTo>
                      <a:lnTo>
                        <a:pt x="2456" y="526"/>
                      </a:lnTo>
                      <a:lnTo>
                        <a:pt x="2457" y="526"/>
                      </a:lnTo>
                      <a:lnTo>
                        <a:pt x="2459" y="526"/>
                      </a:lnTo>
                      <a:lnTo>
                        <a:pt x="2462" y="525"/>
                      </a:lnTo>
                      <a:lnTo>
                        <a:pt x="2464" y="524"/>
                      </a:lnTo>
                      <a:lnTo>
                        <a:pt x="2467" y="524"/>
                      </a:lnTo>
                      <a:lnTo>
                        <a:pt x="2469" y="523"/>
                      </a:lnTo>
                      <a:lnTo>
                        <a:pt x="2472" y="522"/>
                      </a:lnTo>
                      <a:lnTo>
                        <a:pt x="2476" y="520"/>
                      </a:lnTo>
                      <a:lnTo>
                        <a:pt x="2479" y="516"/>
                      </a:lnTo>
                      <a:lnTo>
                        <a:pt x="2481" y="515"/>
                      </a:lnTo>
                      <a:lnTo>
                        <a:pt x="2485" y="514"/>
                      </a:lnTo>
                      <a:lnTo>
                        <a:pt x="2487" y="512"/>
                      </a:lnTo>
                      <a:lnTo>
                        <a:pt x="2489" y="510"/>
                      </a:lnTo>
                      <a:lnTo>
                        <a:pt x="2491" y="507"/>
                      </a:lnTo>
                      <a:lnTo>
                        <a:pt x="2492" y="503"/>
                      </a:lnTo>
                      <a:lnTo>
                        <a:pt x="2494" y="501"/>
                      </a:lnTo>
                      <a:lnTo>
                        <a:pt x="2496" y="500"/>
                      </a:lnTo>
                      <a:lnTo>
                        <a:pt x="2498" y="500"/>
                      </a:lnTo>
                      <a:lnTo>
                        <a:pt x="2500" y="500"/>
                      </a:lnTo>
                      <a:lnTo>
                        <a:pt x="2501" y="500"/>
                      </a:lnTo>
                      <a:lnTo>
                        <a:pt x="2503" y="500"/>
                      </a:lnTo>
                      <a:lnTo>
                        <a:pt x="2505" y="498"/>
                      </a:lnTo>
                      <a:lnTo>
                        <a:pt x="2507" y="496"/>
                      </a:lnTo>
                      <a:lnTo>
                        <a:pt x="2507" y="493"/>
                      </a:lnTo>
                      <a:lnTo>
                        <a:pt x="2507" y="490"/>
                      </a:lnTo>
                      <a:lnTo>
                        <a:pt x="2507" y="489"/>
                      </a:lnTo>
                      <a:lnTo>
                        <a:pt x="2508" y="487"/>
                      </a:lnTo>
                      <a:lnTo>
                        <a:pt x="2509" y="487"/>
                      </a:lnTo>
                      <a:lnTo>
                        <a:pt x="2511" y="486"/>
                      </a:lnTo>
                      <a:lnTo>
                        <a:pt x="2512" y="486"/>
                      </a:lnTo>
                      <a:lnTo>
                        <a:pt x="2513" y="486"/>
                      </a:lnTo>
                      <a:lnTo>
                        <a:pt x="2514" y="487"/>
                      </a:lnTo>
                      <a:lnTo>
                        <a:pt x="2516" y="487"/>
                      </a:lnTo>
                      <a:lnTo>
                        <a:pt x="2521" y="487"/>
                      </a:lnTo>
                      <a:lnTo>
                        <a:pt x="2527" y="483"/>
                      </a:lnTo>
                      <a:lnTo>
                        <a:pt x="2533" y="480"/>
                      </a:lnTo>
                      <a:lnTo>
                        <a:pt x="2535" y="480"/>
                      </a:lnTo>
                      <a:lnTo>
                        <a:pt x="2536" y="480"/>
                      </a:lnTo>
                      <a:lnTo>
                        <a:pt x="2539" y="479"/>
                      </a:lnTo>
                      <a:lnTo>
                        <a:pt x="2542" y="478"/>
                      </a:lnTo>
                      <a:lnTo>
                        <a:pt x="2543" y="476"/>
                      </a:lnTo>
                      <a:lnTo>
                        <a:pt x="2544" y="474"/>
                      </a:lnTo>
                      <a:lnTo>
                        <a:pt x="2545" y="471"/>
                      </a:lnTo>
                      <a:lnTo>
                        <a:pt x="2546" y="469"/>
                      </a:lnTo>
                      <a:lnTo>
                        <a:pt x="2549" y="469"/>
                      </a:lnTo>
                      <a:lnTo>
                        <a:pt x="2552" y="470"/>
                      </a:lnTo>
                      <a:lnTo>
                        <a:pt x="2554" y="471"/>
                      </a:lnTo>
                      <a:lnTo>
                        <a:pt x="2556" y="472"/>
                      </a:lnTo>
                      <a:lnTo>
                        <a:pt x="2557" y="474"/>
                      </a:lnTo>
                      <a:lnTo>
                        <a:pt x="2560" y="475"/>
                      </a:lnTo>
                      <a:lnTo>
                        <a:pt x="2563" y="474"/>
                      </a:lnTo>
                      <a:lnTo>
                        <a:pt x="2565" y="472"/>
                      </a:lnTo>
                      <a:lnTo>
                        <a:pt x="2567" y="469"/>
                      </a:lnTo>
                      <a:lnTo>
                        <a:pt x="2568" y="467"/>
                      </a:lnTo>
                      <a:lnTo>
                        <a:pt x="2570" y="466"/>
                      </a:lnTo>
                      <a:lnTo>
                        <a:pt x="2571" y="465"/>
                      </a:lnTo>
                      <a:lnTo>
                        <a:pt x="2572" y="464"/>
                      </a:lnTo>
                      <a:lnTo>
                        <a:pt x="2573" y="464"/>
                      </a:lnTo>
                      <a:lnTo>
                        <a:pt x="2574" y="464"/>
                      </a:lnTo>
                      <a:lnTo>
                        <a:pt x="2575" y="465"/>
                      </a:lnTo>
                      <a:lnTo>
                        <a:pt x="2575" y="467"/>
                      </a:lnTo>
                      <a:lnTo>
                        <a:pt x="2575" y="469"/>
                      </a:lnTo>
                      <a:lnTo>
                        <a:pt x="2575" y="471"/>
                      </a:lnTo>
                      <a:lnTo>
                        <a:pt x="2574" y="474"/>
                      </a:lnTo>
                      <a:lnTo>
                        <a:pt x="2574" y="476"/>
                      </a:lnTo>
                      <a:lnTo>
                        <a:pt x="2575" y="478"/>
                      </a:lnTo>
                      <a:lnTo>
                        <a:pt x="2576" y="485"/>
                      </a:lnTo>
                      <a:lnTo>
                        <a:pt x="2578" y="490"/>
                      </a:lnTo>
                      <a:lnTo>
                        <a:pt x="2579" y="498"/>
                      </a:lnTo>
                      <a:lnTo>
                        <a:pt x="2579" y="501"/>
                      </a:lnTo>
                      <a:lnTo>
                        <a:pt x="2577" y="503"/>
                      </a:lnTo>
                      <a:lnTo>
                        <a:pt x="2575" y="507"/>
                      </a:lnTo>
                      <a:lnTo>
                        <a:pt x="2573" y="510"/>
                      </a:lnTo>
                      <a:lnTo>
                        <a:pt x="2571" y="513"/>
                      </a:lnTo>
                      <a:lnTo>
                        <a:pt x="2570" y="515"/>
                      </a:lnTo>
                      <a:lnTo>
                        <a:pt x="2570" y="518"/>
                      </a:lnTo>
                      <a:lnTo>
                        <a:pt x="2571" y="519"/>
                      </a:lnTo>
                      <a:lnTo>
                        <a:pt x="2571" y="520"/>
                      </a:lnTo>
                      <a:lnTo>
                        <a:pt x="2572" y="520"/>
                      </a:lnTo>
                      <a:lnTo>
                        <a:pt x="2573" y="520"/>
                      </a:lnTo>
                      <a:lnTo>
                        <a:pt x="2573" y="522"/>
                      </a:lnTo>
                      <a:lnTo>
                        <a:pt x="2573" y="524"/>
                      </a:lnTo>
                      <a:lnTo>
                        <a:pt x="2574" y="526"/>
                      </a:lnTo>
                      <a:lnTo>
                        <a:pt x="2574" y="529"/>
                      </a:lnTo>
                      <a:lnTo>
                        <a:pt x="2575" y="531"/>
                      </a:lnTo>
                      <a:lnTo>
                        <a:pt x="2576" y="532"/>
                      </a:lnTo>
                      <a:lnTo>
                        <a:pt x="2577" y="532"/>
                      </a:lnTo>
                      <a:lnTo>
                        <a:pt x="2578" y="532"/>
                      </a:lnTo>
                      <a:lnTo>
                        <a:pt x="2581" y="532"/>
                      </a:lnTo>
                      <a:lnTo>
                        <a:pt x="2582" y="533"/>
                      </a:lnTo>
                      <a:lnTo>
                        <a:pt x="2583" y="533"/>
                      </a:lnTo>
                      <a:lnTo>
                        <a:pt x="2584" y="534"/>
                      </a:lnTo>
                      <a:lnTo>
                        <a:pt x="2584" y="535"/>
                      </a:lnTo>
                      <a:lnTo>
                        <a:pt x="2585" y="536"/>
                      </a:lnTo>
                      <a:lnTo>
                        <a:pt x="2586" y="537"/>
                      </a:lnTo>
                      <a:lnTo>
                        <a:pt x="2588" y="536"/>
                      </a:lnTo>
                      <a:lnTo>
                        <a:pt x="2590" y="535"/>
                      </a:lnTo>
                      <a:lnTo>
                        <a:pt x="2593" y="535"/>
                      </a:lnTo>
                      <a:lnTo>
                        <a:pt x="2595" y="535"/>
                      </a:lnTo>
                      <a:lnTo>
                        <a:pt x="2597" y="537"/>
                      </a:lnTo>
                      <a:lnTo>
                        <a:pt x="2597" y="540"/>
                      </a:lnTo>
                      <a:lnTo>
                        <a:pt x="2598" y="542"/>
                      </a:lnTo>
                      <a:lnTo>
                        <a:pt x="2599" y="544"/>
                      </a:lnTo>
                      <a:lnTo>
                        <a:pt x="2600" y="546"/>
                      </a:lnTo>
                      <a:lnTo>
                        <a:pt x="2601" y="548"/>
                      </a:lnTo>
                      <a:lnTo>
                        <a:pt x="2603" y="549"/>
                      </a:lnTo>
                      <a:lnTo>
                        <a:pt x="2603" y="551"/>
                      </a:lnTo>
                      <a:lnTo>
                        <a:pt x="2605" y="551"/>
                      </a:lnTo>
                      <a:lnTo>
                        <a:pt x="2606" y="551"/>
                      </a:lnTo>
                      <a:lnTo>
                        <a:pt x="2608" y="552"/>
                      </a:lnTo>
                      <a:lnTo>
                        <a:pt x="2610" y="553"/>
                      </a:lnTo>
                      <a:lnTo>
                        <a:pt x="2612" y="553"/>
                      </a:lnTo>
                      <a:lnTo>
                        <a:pt x="2614" y="554"/>
                      </a:lnTo>
                      <a:lnTo>
                        <a:pt x="2615" y="556"/>
                      </a:lnTo>
                      <a:lnTo>
                        <a:pt x="2616" y="556"/>
                      </a:lnTo>
                      <a:lnTo>
                        <a:pt x="2617" y="557"/>
                      </a:lnTo>
                      <a:lnTo>
                        <a:pt x="2620" y="557"/>
                      </a:lnTo>
                      <a:lnTo>
                        <a:pt x="2621" y="557"/>
                      </a:lnTo>
                      <a:lnTo>
                        <a:pt x="2623" y="555"/>
                      </a:lnTo>
                      <a:lnTo>
                        <a:pt x="2626" y="553"/>
                      </a:lnTo>
                      <a:lnTo>
                        <a:pt x="2628" y="551"/>
                      </a:lnTo>
                      <a:lnTo>
                        <a:pt x="2631" y="548"/>
                      </a:lnTo>
                      <a:lnTo>
                        <a:pt x="2632" y="546"/>
                      </a:lnTo>
                      <a:lnTo>
                        <a:pt x="2632" y="544"/>
                      </a:lnTo>
                      <a:lnTo>
                        <a:pt x="2632" y="541"/>
                      </a:lnTo>
                      <a:lnTo>
                        <a:pt x="2632" y="538"/>
                      </a:lnTo>
                      <a:lnTo>
                        <a:pt x="2632" y="535"/>
                      </a:lnTo>
                      <a:lnTo>
                        <a:pt x="2633" y="532"/>
                      </a:lnTo>
                      <a:lnTo>
                        <a:pt x="2633" y="531"/>
                      </a:lnTo>
                      <a:lnTo>
                        <a:pt x="2636" y="529"/>
                      </a:lnTo>
                      <a:lnTo>
                        <a:pt x="2637" y="527"/>
                      </a:lnTo>
                      <a:lnTo>
                        <a:pt x="2638" y="526"/>
                      </a:lnTo>
                      <a:lnTo>
                        <a:pt x="2639" y="524"/>
                      </a:lnTo>
                      <a:lnTo>
                        <a:pt x="2641" y="521"/>
                      </a:lnTo>
                      <a:lnTo>
                        <a:pt x="2643" y="518"/>
                      </a:lnTo>
                      <a:lnTo>
                        <a:pt x="2645" y="515"/>
                      </a:lnTo>
                      <a:lnTo>
                        <a:pt x="2648" y="514"/>
                      </a:lnTo>
                      <a:lnTo>
                        <a:pt x="2650" y="513"/>
                      </a:lnTo>
                      <a:lnTo>
                        <a:pt x="2651" y="514"/>
                      </a:lnTo>
                      <a:lnTo>
                        <a:pt x="2653" y="516"/>
                      </a:lnTo>
                      <a:lnTo>
                        <a:pt x="2655" y="519"/>
                      </a:lnTo>
                      <a:lnTo>
                        <a:pt x="2656" y="522"/>
                      </a:lnTo>
                      <a:lnTo>
                        <a:pt x="2659" y="524"/>
                      </a:lnTo>
                      <a:lnTo>
                        <a:pt x="2661" y="525"/>
                      </a:lnTo>
                      <a:lnTo>
                        <a:pt x="2663" y="526"/>
                      </a:lnTo>
                      <a:lnTo>
                        <a:pt x="2665" y="526"/>
                      </a:lnTo>
                      <a:lnTo>
                        <a:pt x="2667" y="526"/>
                      </a:lnTo>
                      <a:lnTo>
                        <a:pt x="2670" y="525"/>
                      </a:lnTo>
                      <a:lnTo>
                        <a:pt x="2672" y="525"/>
                      </a:lnTo>
                      <a:lnTo>
                        <a:pt x="2674" y="526"/>
                      </a:lnTo>
                      <a:lnTo>
                        <a:pt x="2675" y="526"/>
                      </a:lnTo>
                      <a:lnTo>
                        <a:pt x="2675" y="525"/>
                      </a:lnTo>
                      <a:lnTo>
                        <a:pt x="2675" y="523"/>
                      </a:lnTo>
                      <a:lnTo>
                        <a:pt x="2676" y="522"/>
                      </a:lnTo>
                      <a:lnTo>
                        <a:pt x="2676" y="522"/>
                      </a:lnTo>
                      <a:lnTo>
                        <a:pt x="2678" y="521"/>
                      </a:lnTo>
                      <a:lnTo>
                        <a:pt x="2681" y="521"/>
                      </a:lnTo>
                      <a:lnTo>
                        <a:pt x="2682" y="522"/>
                      </a:lnTo>
                      <a:lnTo>
                        <a:pt x="2684" y="523"/>
                      </a:lnTo>
                      <a:lnTo>
                        <a:pt x="2686" y="524"/>
                      </a:lnTo>
                      <a:lnTo>
                        <a:pt x="2686" y="525"/>
                      </a:lnTo>
                      <a:lnTo>
                        <a:pt x="2686" y="525"/>
                      </a:lnTo>
                      <a:lnTo>
                        <a:pt x="2687" y="524"/>
                      </a:lnTo>
                      <a:lnTo>
                        <a:pt x="2688" y="523"/>
                      </a:lnTo>
                      <a:lnTo>
                        <a:pt x="2691" y="522"/>
                      </a:lnTo>
                      <a:lnTo>
                        <a:pt x="2692" y="520"/>
                      </a:lnTo>
                      <a:lnTo>
                        <a:pt x="2692" y="519"/>
                      </a:lnTo>
                      <a:lnTo>
                        <a:pt x="2693" y="518"/>
                      </a:lnTo>
                      <a:lnTo>
                        <a:pt x="2694" y="518"/>
                      </a:lnTo>
                      <a:lnTo>
                        <a:pt x="2695" y="518"/>
                      </a:lnTo>
                      <a:lnTo>
                        <a:pt x="2696" y="515"/>
                      </a:lnTo>
                      <a:lnTo>
                        <a:pt x="2698" y="513"/>
                      </a:lnTo>
                      <a:lnTo>
                        <a:pt x="2701" y="510"/>
                      </a:lnTo>
                      <a:lnTo>
                        <a:pt x="2702" y="508"/>
                      </a:lnTo>
                      <a:lnTo>
                        <a:pt x="2704" y="505"/>
                      </a:lnTo>
                      <a:lnTo>
                        <a:pt x="2706" y="504"/>
                      </a:lnTo>
                      <a:lnTo>
                        <a:pt x="2707" y="504"/>
                      </a:lnTo>
                      <a:lnTo>
                        <a:pt x="2707" y="505"/>
                      </a:lnTo>
                      <a:lnTo>
                        <a:pt x="2708" y="505"/>
                      </a:lnTo>
                      <a:lnTo>
                        <a:pt x="2709" y="505"/>
                      </a:lnTo>
                      <a:lnTo>
                        <a:pt x="2710" y="504"/>
                      </a:lnTo>
                      <a:lnTo>
                        <a:pt x="2712" y="504"/>
                      </a:lnTo>
                      <a:lnTo>
                        <a:pt x="2713" y="503"/>
                      </a:lnTo>
                      <a:lnTo>
                        <a:pt x="2714" y="501"/>
                      </a:lnTo>
                      <a:lnTo>
                        <a:pt x="2714" y="500"/>
                      </a:lnTo>
                      <a:lnTo>
                        <a:pt x="2715" y="500"/>
                      </a:lnTo>
                      <a:lnTo>
                        <a:pt x="2716" y="500"/>
                      </a:lnTo>
                      <a:lnTo>
                        <a:pt x="2718" y="500"/>
                      </a:lnTo>
                      <a:lnTo>
                        <a:pt x="2719" y="500"/>
                      </a:lnTo>
                      <a:lnTo>
                        <a:pt x="2721" y="500"/>
                      </a:lnTo>
                      <a:lnTo>
                        <a:pt x="2723" y="499"/>
                      </a:lnTo>
                      <a:lnTo>
                        <a:pt x="2724" y="498"/>
                      </a:lnTo>
                      <a:lnTo>
                        <a:pt x="2724" y="497"/>
                      </a:lnTo>
                      <a:lnTo>
                        <a:pt x="2724" y="493"/>
                      </a:lnTo>
                      <a:lnTo>
                        <a:pt x="2723" y="491"/>
                      </a:lnTo>
                      <a:lnTo>
                        <a:pt x="2724" y="489"/>
                      </a:lnTo>
                      <a:lnTo>
                        <a:pt x="2725" y="488"/>
                      </a:lnTo>
                      <a:lnTo>
                        <a:pt x="2726" y="487"/>
                      </a:lnTo>
                      <a:lnTo>
                        <a:pt x="2727" y="486"/>
                      </a:lnTo>
                      <a:lnTo>
                        <a:pt x="2729" y="486"/>
                      </a:lnTo>
                      <a:lnTo>
                        <a:pt x="2730" y="485"/>
                      </a:lnTo>
                      <a:lnTo>
                        <a:pt x="2731" y="482"/>
                      </a:lnTo>
                      <a:lnTo>
                        <a:pt x="2732" y="480"/>
                      </a:lnTo>
                      <a:lnTo>
                        <a:pt x="2734" y="477"/>
                      </a:lnTo>
                      <a:lnTo>
                        <a:pt x="2735" y="474"/>
                      </a:lnTo>
                      <a:lnTo>
                        <a:pt x="2736" y="469"/>
                      </a:lnTo>
                      <a:lnTo>
                        <a:pt x="2737" y="465"/>
                      </a:lnTo>
                      <a:lnTo>
                        <a:pt x="2737" y="460"/>
                      </a:lnTo>
                      <a:lnTo>
                        <a:pt x="2739" y="453"/>
                      </a:lnTo>
                      <a:lnTo>
                        <a:pt x="2740" y="444"/>
                      </a:lnTo>
                      <a:lnTo>
                        <a:pt x="2741" y="436"/>
                      </a:lnTo>
                      <a:lnTo>
                        <a:pt x="2740" y="434"/>
                      </a:lnTo>
                      <a:lnTo>
                        <a:pt x="2740" y="432"/>
                      </a:lnTo>
                      <a:lnTo>
                        <a:pt x="2739" y="432"/>
                      </a:lnTo>
                      <a:lnTo>
                        <a:pt x="2737" y="432"/>
                      </a:lnTo>
                      <a:lnTo>
                        <a:pt x="2736" y="432"/>
                      </a:lnTo>
                      <a:lnTo>
                        <a:pt x="2735" y="433"/>
                      </a:lnTo>
                      <a:lnTo>
                        <a:pt x="2734" y="435"/>
                      </a:lnTo>
                      <a:lnTo>
                        <a:pt x="2732" y="436"/>
                      </a:lnTo>
                      <a:lnTo>
                        <a:pt x="2726" y="443"/>
                      </a:lnTo>
                      <a:lnTo>
                        <a:pt x="2725" y="444"/>
                      </a:lnTo>
                      <a:lnTo>
                        <a:pt x="2725" y="445"/>
                      </a:lnTo>
                      <a:lnTo>
                        <a:pt x="2724" y="446"/>
                      </a:lnTo>
                      <a:lnTo>
                        <a:pt x="2724" y="446"/>
                      </a:lnTo>
                      <a:lnTo>
                        <a:pt x="2724" y="445"/>
                      </a:lnTo>
                      <a:lnTo>
                        <a:pt x="2721" y="445"/>
                      </a:lnTo>
                      <a:lnTo>
                        <a:pt x="2720" y="443"/>
                      </a:lnTo>
                      <a:lnTo>
                        <a:pt x="2718" y="441"/>
                      </a:lnTo>
                      <a:lnTo>
                        <a:pt x="2717" y="438"/>
                      </a:lnTo>
                      <a:lnTo>
                        <a:pt x="2715" y="438"/>
                      </a:lnTo>
                      <a:lnTo>
                        <a:pt x="2713" y="438"/>
                      </a:lnTo>
                      <a:lnTo>
                        <a:pt x="2710" y="436"/>
                      </a:lnTo>
                      <a:lnTo>
                        <a:pt x="2708" y="436"/>
                      </a:lnTo>
                      <a:lnTo>
                        <a:pt x="2707" y="437"/>
                      </a:lnTo>
                      <a:lnTo>
                        <a:pt x="2705" y="438"/>
                      </a:lnTo>
                      <a:lnTo>
                        <a:pt x="2704" y="441"/>
                      </a:lnTo>
                      <a:lnTo>
                        <a:pt x="2703" y="442"/>
                      </a:lnTo>
                      <a:lnTo>
                        <a:pt x="2702" y="443"/>
                      </a:lnTo>
                      <a:lnTo>
                        <a:pt x="2699" y="444"/>
                      </a:lnTo>
                      <a:lnTo>
                        <a:pt x="2698" y="445"/>
                      </a:lnTo>
                      <a:lnTo>
                        <a:pt x="2697" y="446"/>
                      </a:lnTo>
                      <a:lnTo>
                        <a:pt x="2696" y="446"/>
                      </a:lnTo>
                      <a:lnTo>
                        <a:pt x="2695" y="445"/>
                      </a:lnTo>
                      <a:lnTo>
                        <a:pt x="2695" y="443"/>
                      </a:lnTo>
                      <a:lnTo>
                        <a:pt x="2694" y="441"/>
                      </a:lnTo>
                      <a:lnTo>
                        <a:pt x="2694" y="438"/>
                      </a:lnTo>
                      <a:lnTo>
                        <a:pt x="2693" y="436"/>
                      </a:lnTo>
                      <a:lnTo>
                        <a:pt x="2692" y="435"/>
                      </a:lnTo>
                      <a:lnTo>
                        <a:pt x="2691" y="433"/>
                      </a:lnTo>
                      <a:lnTo>
                        <a:pt x="2691" y="429"/>
                      </a:lnTo>
                      <a:lnTo>
                        <a:pt x="2689" y="427"/>
                      </a:lnTo>
                      <a:lnTo>
                        <a:pt x="2689" y="424"/>
                      </a:lnTo>
                      <a:lnTo>
                        <a:pt x="2688" y="422"/>
                      </a:lnTo>
                      <a:lnTo>
                        <a:pt x="2688" y="418"/>
                      </a:lnTo>
                      <a:lnTo>
                        <a:pt x="2688" y="416"/>
                      </a:lnTo>
                      <a:lnTo>
                        <a:pt x="2689" y="414"/>
                      </a:lnTo>
                      <a:lnTo>
                        <a:pt x="2689" y="411"/>
                      </a:lnTo>
                      <a:lnTo>
                        <a:pt x="2691" y="407"/>
                      </a:lnTo>
                      <a:lnTo>
                        <a:pt x="2691" y="394"/>
                      </a:lnTo>
                      <a:lnTo>
                        <a:pt x="2691" y="391"/>
                      </a:lnTo>
                      <a:lnTo>
                        <a:pt x="2691" y="388"/>
                      </a:lnTo>
                      <a:lnTo>
                        <a:pt x="2693" y="385"/>
                      </a:lnTo>
                      <a:lnTo>
                        <a:pt x="2694" y="383"/>
                      </a:lnTo>
                      <a:lnTo>
                        <a:pt x="2696" y="381"/>
                      </a:lnTo>
                      <a:lnTo>
                        <a:pt x="2697" y="381"/>
                      </a:lnTo>
                      <a:lnTo>
                        <a:pt x="2698" y="381"/>
                      </a:lnTo>
                      <a:lnTo>
                        <a:pt x="2701" y="381"/>
                      </a:lnTo>
                      <a:lnTo>
                        <a:pt x="2702" y="381"/>
                      </a:lnTo>
                      <a:lnTo>
                        <a:pt x="2704" y="381"/>
                      </a:lnTo>
                      <a:lnTo>
                        <a:pt x="2708" y="381"/>
                      </a:lnTo>
                      <a:lnTo>
                        <a:pt x="2710" y="378"/>
                      </a:lnTo>
                      <a:lnTo>
                        <a:pt x="2713" y="376"/>
                      </a:lnTo>
                      <a:lnTo>
                        <a:pt x="2715" y="374"/>
                      </a:lnTo>
                      <a:lnTo>
                        <a:pt x="2717" y="374"/>
                      </a:lnTo>
                      <a:lnTo>
                        <a:pt x="2719" y="372"/>
                      </a:lnTo>
                      <a:lnTo>
                        <a:pt x="2721" y="371"/>
                      </a:lnTo>
                      <a:lnTo>
                        <a:pt x="2721" y="367"/>
                      </a:lnTo>
                      <a:lnTo>
                        <a:pt x="2724" y="362"/>
                      </a:lnTo>
                      <a:lnTo>
                        <a:pt x="2726" y="360"/>
                      </a:lnTo>
                      <a:lnTo>
                        <a:pt x="2726" y="358"/>
                      </a:lnTo>
                      <a:lnTo>
                        <a:pt x="2727" y="358"/>
                      </a:lnTo>
                      <a:lnTo>
                        <a:pt x="2728" y="357"/>
                      </a:lnTo>
                      <a:lnTo>
                        <a:pt x="2730" y="356"/>
                      </a:lnTo>
                      <a:lnTo>
                        <a:pt x="2732" y="355"/>
                      </a:lnTo>
                      <a:lnTo>
                        <a:pt x="2735" y="352"/>
                      </a:lnTo>
                      <a:lnTo>
                        <a:pt x="2737" y="351"/>
                      </a:lnTo>
                      <a:lnTo>
                        <a:pt x="2742" y="350"/>
                      </a:lnTo>
                      <a:lnTo>
                        <a:pt x="2749" y="352"/>
                      </a:lnTo>
                      <a:lnTo>
                        <a:pt x="2753" y="357"/>
                      </a:lnTo>
                      <a:lnTo>
                        <a:pt x="2759" y="362"/>
                      </a:lnTo>
                      <a:lnTo>
                        <a:pt x="2760" y="363"/>
                      </a:lnTo>
                      <a:lnTo>
                        <a:pt x="2762" y="365"/>
                      </a:lnTo>
                      <a:lnTo>
                        <a:pt x="2764" y="365"/>
                      </a:lnTo>
                      <a:lnTo>
                        <a:pt x="2767" y="363"/>
                      </a:lnTo>
                      <a:lnTo>
                        <a:pt x="2770" y="361"/>
                      </a:lnTo>
                      <a:lnTo>
                        <a:pt x="2772" y="360"/>
                      </a:lnTo>
                      <a:lnTo>
                        <a:pt x="2773" y="358"/>
                      </a:lnTo>
                      <a:lnTo>
                        <a:pt x="2775" y="358"/>
                      </a:lnTo>
                      <a:lnTo>
                        <a:pt x="2778" y="356"/>
                      </a:lnTo>
                      <a:lnTo>
                        <a:pt x="2779" y="354"/>
                      </a:lnTo>
                      <a:lnTo>
                        <a:pt x="2781" y="351"/>
                      </a:lnTo>
                      <a:lnTo>
                        <a:pt x="2781" y="343"/>
                      </a:lnTo>
                      <a:lnTo>
                        <a:pt x="2780" y="341"/>
                      </a:lnTo>
                      <a:lnTo>
                        <a:pt x="2779" y="340"/>
                      </a:lnTo>
                      <a:lnTo>
                        <a:pt x="2778" y="339"/>
                      </a:lnTo>
                      <a:lnTo>
                        <a:pt x="2778" y="339"/>
                      </a:lnTo>
                      <a:lnTo>
                        <a:pt x="2779" y="338"/>
                      </a:lnTo>
                      <a:lnTo>
                        <a:pt x="2779" y="336"/>
                      </a:lnTo>
                      <a:lnTo>
                        <a:pt x="2780" y="334"/>
                      </a:lnTo>
                      <a:lnTo>
                        <a:pt x="2781" y="332"/>
                      </a:lnTo>
                      <a:lnTo>
                        <a:pt x="2781" y="329"/>
                      </a:lnTo>
                      <a:lnTo>
                        <a:pt x="2780" y="329"/>
                      </a:lnTo>
                      <a:lnTo>
                        <a:pt x="2779" y="328"/>
                      </a:lnTo>
                      <a:lnTo>
                        <a:pt x="2779" y="327"/>
                      </a:lnTo>
                      <a:lnTo>
                        <a:pt x="2776" y="324"/>
                      </a:lnTo>
                      <a:lnTo>
                        <a:pt x="2774" y="321"/>
                      </a:lnTo>
                      <a:lnTo>
                        <a:pt x="2772" y="318"/>
                      </a:lnTo>
                      <a:lnTo>
                        <a:pt x="2772" y="316"/>
                      </a:lnTo>
                      <a:lnTo>
                        <a:pt x="2770" y="312"/>
                      </a:lnTo>
                      <a:lnTo>
                        <a:pt x="2770" y="309"/>
                      </a:lnTo>
                      <a:lnTo>
                        <a:pt x="2768" y="307"/>
                      </a:lnTo>
                      <a:lnTo>
                        <a:pt x="2767" y="305"/>
                      </a:lnTo>
                      <a:lnTo>
                        <a:pt x="2765" y="303"/>
                      </a:lnTo>
                      <a:lnTo>
                        <a:pt x="2764" y="303"/>
                      </a:lnTo>
                      <a:lnTo>
                        <a:pt x="2763" y="303"/>
                      </a:lnTo>
                      <a:lnTo>
                        <a:pt x="2762" y="302"/>
                      </a:lnTo>
                      <a:lnTo>
                        <a:pt x="2761" y="301"/>
                      </a:lnTo>
                      <a:lnTo>
                        <a:pt x="2761" y="298"/>
                      </a:lnTo>
                      <a:lnTo>
                        <a:pt x="2760" y="296"/>
                      </a:lnTo>
                      <a:lnTo>
                        <a:pt x="2760" y="295"/>
                      </a:lnTo>
                      <a:lnTo>
                        <a:pt x="2761" y="293"/>
                      </a:lnTo>
                      <a:lnTo>
                        <a:pt x="2762" y="291"/>
                      </a:lnTo>
                      <a:lnTo>
                        <a:pt x="2763" y="290"/>
                      </a:lnTo>
                      <a:lnTo>
                        <a:pt x="2765" y="285"/>
                      </a:lnTo>
                      <a:lnTo>
                        <a:pt x="2768" y="282"/>
                      </a:lnTo>
                      <a:lnTo>
                        <a:pt x="2770" y="279"/>
                      </a:lnTo>
                      <a:lnTo>
                        <a:pt x="2770" y="275"/>
                      </a:lnTo>
                      <a:lnTo>
                        <a:pt x="2769" y="274"/>
                      </a:lnTo>
                      <a:lnTo>
                        <a:pt x="2768" y="272"/>
                      </a:lnTo>
                      <a:lnTo>
                        <a:pt x="2767" y="271"/>
                      </a:lnTo>
                      <a:lnTo>
                        <a:pt x="2765" y="270"/>
                      </a:lnTo>
                      <a:lnTo>
                        <a:pt x="2765" y="268"/>
                      </a:lnTo>
                      <a:lnTo>
                        <a:pt x="2825" y="219"/>
                      </a:lnTo>
                      <a:lnTo>
                        <a:pt x="2882" y="172"/>
                      </a:lnTo>
                      <a:lnTo>
                        <a:pt x="2936" y="127"/>
                      </a:lnTo>
                      <a:lnTo>
                        <a:pt x="2989" y="86"/>
                      </a:lnTo>
                      <a:lnTo>
                        <a:pt x="3042" y="51"/>
                      </a:lnTo>
                      <a:lnTo>
                        <a:pt x="3055" y="43"/>
                      </a:lnTo>
                      <a:lnTo>
                        <a:pt x="3068" y="35"/>
                      </a:lnTo>
                      <a:close/>
                      <a:moveTo>
                        <a:pt x="2655" y="29"/>
                      </a:moveTo>
                      <a:lnTo>
                        <a:pt x="2656" y="30"/>
                      </a:lnTo>
                      <a:lnTo>
                        <a:pt x="2658" y="31"/>
                      </a:lnTo>
                      <a:lnTo>
                        <a:pt x="2659" y="34"/>
                      </a:lnTo>
                      <a:lnTo>
                        <a:pt x="2659" y="36"/>
                      </a:lnTo>
                      <a:lnTo>
                        <a:pt x="2659" y="40"/>
                      </a:lnTo>
                      <a:lnTo>
                        <a:pt x="2658" y="42"/>
                      </a:lnTo>
                      <a:lnTo>
                        <a:pt x="2658" y="44"/>
                      </a:lnTo>
                      <a:lnTo>
                        <a:pt x="2658" y="45"/>
                      </a:lnTo>
                      <a:lnTo>
                        <a:pt x="2656" y="47"/>
                      </a:lnTo>
                      <a:lnTo>
                        <a:pt x="2656" y="49"/>
                      </a:lnTo>
                      <a:lnTo>
                        <a:pt x="2655" y="50"/>
                      </a:lnTo>
                      <a:lnTo>
                        <a:pt x="2654" y="50"/>
                      </a:lnTo>
                      <a:lnTo>
                        <a:pt x="2653" y="49"/>
                      </a:lnTo>
                      <a:lnTo>
                        <a:pt x="2652" y="44"/>
                      </a:lnTo>
                      <a:lnTo>
                        <a:pt x="2652" y="40"/>
                      </a:lnTo>
                      <a:lnTo>
                        <a:pt x="2652" y="36"/>
                      </a:lnTo>
                      <a:lnTo>
                        <a:pt x="2653" y="33"/>
                      </a:lnTo>
                      <a:lnTo>
                        <a:pt x="2653" y="31"/>
                      </a:lnTo>
                      <a:lnTo>
                        <a:pt x="2654" y="30"/>
                      </a:lnTo>
                      <a:lnTo>
                        <a:pt x="2654" y="29"/>
                      </a:lnTo>
                      <a:lnTo>
                        <a:pt x="2655" y="29"/>
                      </a:lnTo>
                      <a:close/>
                      <a:moveTo>
                        <a:pt x="1333" y="18"/>
                      </a:moveTo>
                      <a:lnTo>
                        <a:pt x="1335" y="18"/>
                      </a:lnTo>
                      <a:lnTo>
                        <a:pt x="1338" y="19"/>
                      </a:lnTo>
                      <a:lnTo>
                        <a:pt x="1339" y="21"/>
                      </a:lnTo>
                      <a:lnTo>
                        <a:pt x="1340" y="22"/>
                      </a:lnTo>
                      <a:lnTo>
                        <a:pt x="1340" y="24"/>
                      </a:lnTo>
                      <a:lnTo>
                        <a:pt x="1341" y="31"/>
                      </a:lnTo>
                      <a:lnTo>
                        <a:pt x="1345" y="36"/>
                      </a:lnTo>
                      <a:lnTo>
                        <a:pt x="1350" y="42"/>
                      </a:lnTo>
                      <a:lnTo>
                        <a:pt x="1351" y="47"/>
                      </a:lnTo>
                      <a:lnTo>
                        <a:pt x="1350" y="53"/>
                      </a:lnTo>
                      <a:lnTo>
                        <a:pt x="1343" y="57"/>
                      </a:lnTo>
                      <a:lnTo>
                        <a:pt x="1334" y="61"/>
                      </a:lnTo>
                      <a:lnTo>
                        <a:pt x="1328" y="61"/>
                      </a:lnTo>
                      <a:lnTo>
                        <a:pt x="1324" y="57"/>
                      </a:lnTo>
                      <a:lnTo>
                        <a:pt x="1324" y="52"/>
                      </a:lnTo>
                      <a:lnTo>
                        <a:pt x="1326" y="46"/>
                      </a:lnTo>
                      <a:lnTo>
                        <a:pt x="1328" y="40"/>
                      </a:lnTo>
                      <a:lnTo>
                        <a:pt x="1330" y="34"/>
                      </a:lnTo>
                      <a:lnTo>
                        <a:pt x="1330" y="30"/>
                      </a:lnTo>
                      <a:lnTo>
                        <a:pt x="1330" y="29"/>
                      </a:lnTo>
                      <a:lnTo>
                        <a:pt x="1330" y="28"/>
                      </a:lnTo>
                      <a:lnTo>
                        <a:pt x="1329" y="25"/>
                      </a:lnTo>
                      <a:lnTo>
                        <a:pt x="1328" y="23"/>
                      </a:lnTo>
                      <a:lnTo>
                        <a:pt x="1328" y="21"/>
                      </a:lnTo>
                      <a:lnTo>
                        <a:pt x="1329" y="20"/>
                      </a:lnTo>
                      <a:lnTo>
                        <a:pt x="1330" y="19"/>
                      </a:lnTo>
                      <a:lnTo>
                        <a:pt x="1333" y="18"/>
                      </a:lnTo>
                      <a:close/>
                      <a:moveTo>
                        <a:pt x="2768" y="10"/>
                      </a:moveTo>
                      <a:lnTo>
                        <a:pt x="2768" y="10"/>
                      </a:lnTo>
                      <a:lnTo>
                        <a:pt x="2768" y="11"/>
                      </a:lnTo>
                      <a:lnTo>
                        <a:pt x="2768" y="13"/>
                      </a:lnTo>
                      <a:lnTo>
                        <a:pt x="2768" y="16"/>
                      </a:lnTo>
                      <a:lnTo>
                        <a:pt x="2769" y="17"/>
                      </a:lnTo>
                      <a:lnTo>
                        <a:pt x="2769" y="18"/>
                      </a:lnTo>
                      <a:lnTo>
                        <a:pt x="2770" y="19"/>
                      </a:lnTo>
                      <a:lnTo>
                        <a:pt x="2770" y="20"/>
                      </a:lnTo>
                      <a:lnTo>
                        <a:pt x="2771" y="22"/>
                      </a:lnTo>
                      <a:lnTo>
                        <a:pt x="2772" y="24"/>
                      </a:lnTo>
                      <a:lnTo>
                        <a:pt x="2772" y="27"/>
                      </a:lnTo>
                      <a:lnTo>
                        <a:pt x="2772" y="29"/>
                      </a:lnTo>
                      <a:lnTo>
                        <a:pt x="2773" y="30"/>
                      </a:lnTo>
                      <a:lnTo>
                        <a:pt x="2775" y="30"/>
                      </a:lnTo>
                      <a:lnTo>
                        <a:pt x="2776" y="29"/>
                      </a:lnTo>
                      <a:lnTo>
                        <a:pt x="2776" y="27"/>
                      </a:lnTo>
                      <a:lnTo>
                        <a:pt x="2778" y="24"/>
                      </a:lnTo>
                      <a:lnTo>
                        <a:pt x="2778" y="22"/>
                      </a:lnTo>
                      <a:lnTo>
                        <a:pt x="2776" y="21"/>
                      </a:lnTo>
                      <a:lnTo>
                        <a:pt x="2775" y="20"/>
                      </a:lnTo>
                      <a:lnTo>
                        <a:pt x="2774" y="18"/>
                      </a:lnTo>
                      <a:lnTo>
                        <a:pt x="2774" y="17"/>
                      </a:lnTo>
                      <a:lnTo>
                        <a:pt x="2774" y="16"/>
                      </a:lnTo>
                      <a:lnTo>
                        <a:pt x="2773" y="14"/>
                      </a:lnTo>
                      <a:lnTo>
                        <a:pt x="2772" y="13"/>
                      </a:lnTo>
                      <a:lnTo>
                        <a:pt x="2771" y="13"/>
                      </a:lnTo>
                      <a:lnTo>
                        <a:pt x="2770" y="12"/>
                      </a:lnTo>
                      <a:lnTo>
                        <a:pt x="2769" y="11"/>
                      </a:lnTo>
                      <a:lnTo>
                        <a:pt x="2769" y="11"/>
                      </a:lnTo>
                      <a:lnTo>
                        <a:pt x="2768" y="10"/>
                      </a:lnTo>
                      <a:close/>
                      <a:moveTo>
                        <a:pt x="357" y="2"/>
                      </a:moveTo>
                      <a:lnTo>
                        <a:pt x="359" y="2"/>
                      </a:lnTo>
                      <a:lnTo>
                        <a:pt x="361" y="5"/>
                      </a:lnTo>
                      <a:lnTo>
                        <a:pt x="367" y="17"/>
                      </a:lnTo>
                      <a:lnTo>
                        <a:pt x="368" y="18"/>
                      </a:lnTo>
                      <a:lnTo>
                        <a:pt x="369" y="19"/>
                      </a:lnTo>
                      <a:lnTo>
                        <a:pt x="370" y="20"/>
                      </a:lnTo>
                      <a:lnTo>
                        <a:pt x="371" y="21"/>
                      </a:lnTo>
                      <a:lnTo>
                        <a:pt x="371" y="23"/>
                      </a:lnTo>
                      <a:lnTo>
                        <a:pt x="371" y="27"/>
                      </a:lnTo>
                      <a:lnTo>
                        <a:pt x="370" y="29"/>
                      </a:lnTo>
                      <a:lnTo>
                        <a:pt x="369" y="30"/>
                      </a:lnTo>
                      <a:lnTo>
                        <a:pt x="368" y="30"/>
                      </a:lnTo>
                      <a:lnTo>
                        <a:pt x="367" y="30"/>
                      </a:lnTo>
                      <a:lnTo>
                        <a:pt x="366" y="29"/>
                      </a:lnTo>
                      <a:lnTo>
                        <a:pt x="364" y="28"/>
                      </a:lnTo>
                      <a:lnTo>
                        <a:pt x="362" y="27"/>
                      </a:lnTo>
                      <a:lnTo>
                        <a:pt x="361" y="24"/>
                      </a:lnTo>
                      <a:lnTo>
                        <a:pt x="361" y="23"/>
                      </a:lnTo>
                      <a:lnTo>
                        <a:pt x="360" y="22"/>
                      </a:lnTo>
                      <a:lnTo>
                        <a:pt x="359" y="21"/>
                      </a:lnTo>
                      <a:lnTo>
                        <a:pt x="359" y="21"/>
                      </a:lnTo>
                      <a:lnTo>
                        <a:pt x="357" y="21"/>
                      </a:lnTo>
                      <a:lnTo>
                        <a:pt x="356" y="20"/>
                      </a:lnTo>
                      <a:lnTo>
                        <a:pt x="355" y="19"/>
                      </a:lnTo>
                      <a:lnTo>
                        <a:pt x="353" y="17"/>
                      </a:lnTo>
                      <a:lnTo>
                        <a:pt x="353" y="11"/>
                      </a:lnTo>
                      <a:lnTo>
                        <a:pt x="355" y="7"/>
                      </a:lnTo>
                      <a:lnTo>
                        <a:pt x="356" y="3"/>
                      </a:lnTo>
                      <a:lnTo>
                        <a:pt x="357" y="2"/>
                      </a:lnTo>
                      <a:close/>
                      <a:moveTo>
                        <a:pt x="183" y="0"/>
                      </a:moveTo>
                      <a:lnTo>
                        <a:pt x="183" y="0"/>
                      </a:lnTo>
                      <a:lnTo>
                        <a:pt x="184" y="1"/>
                      </a:lnTo>
                      <a:lnTo>
                        <a:pt x="184" y="3"/>
                      </a:lnTo>
                      <a:lnTo>
                        <a:pt x="183" y="6"/>
                      </a:lnTo>
                      <a:lnTo>
                        <a:pt x="183" y="7"/>
                      </a:lnTo>
                      <a:lnTo>
                        <a:pt x="182" y="9"/>
                      </a:lnTo>
                      <a:lnTo>
                        <a:pt x="181" y="10"/>
                      </a:lnTo>
                      <a:lnTo>
                        <a:pt x="181" y="17"/>
                      </a:lnTo>
                      <a:lnTo>
                        <a:pt x="183" y="23"/>
                      </a:lnTo>
                      <a:lnTo>
                        <a:pt x="181" y="29"/>
                      </a:lnTo>
                      <a:lnTo>
                        <a:pt x="179" y="31"/>
                      </a:lnTo>
                      <a:lnTo>
                        <a:pt x="177" y="33"/>
                      </a:lnTo>
                      <a:lnTo>
                        <a:pt x="175" y="34"/>
                      </a:lnTo>
                      <a:lnTo>
                        <a:pt x="173" y="36"/>
                      </a:lnTo>
                      <a:lnTo>
                        <a:pt x="171" y="38"/>
                      </a:lnTo>
                      <a:lnTo>
                        <a:pt x="170" y="41"/>
                      </a:lnTo>
                      <a:lnTo>
                        <a:pt x="167" y="42"/>
                      </a:lnTo>
                      <a:lnTo>
                        <a:pt x="166" y="42"/>
                      </a:lnTo>
                      <a:lnTo>
                        <a:pt x="166" y="43"/>
                      </a:lnTo>
                      <a:lnTo>
                        <a:pt x="165" y="43"/>
                      </a:lnTo>
                      <a:lnTo>
                        <a:pt x="164" y="43"/>
                      </a:lnTo>
                      <a:lnTo>
                        <a:pt x="162" y="42"/>
                      </a:lnTo>
                      <a:lnTo>
                        <a:pt x="160" y="42"/>
                      </a:lnTo>
                      <a:lnTo>
                        <a:pt x="159" y="41"/>
                      </a:lnTo>
                      <a:lnTo>
                        <a:pt x="157" y="39"/>
                      </a:lnTo>
                      <a:lnTo>
                        <a:pt x="159" y="34"/>
                      </a:lnTo>
                      <a:lnTo>
                        <a:pt x="160" y="31"/>
                      </a:lnTo>
                      <a:lnTo>
                        <a:pt x="162" y="29"/>
                      </a:lnTo>
                      <a:lnTo>
                        <a:pt x="164" y="27"/>
                      </a:lnTo>
                      <a:lnTo>
                        <a:pt x="165" y="24"/>
                      </a:lnTo>
                      <a:lnTo>
                        <a:pt x="168" y="22"/>
                      </a:lnTo>
                      <a:lnTo>
                        <a:pt x="171" y="21"/>
                      </a:lnTo>
                      <a:lnTo>
                        <a:pt x="172" y="18"/>
                      </a:lnTo>
                      <a:lnTo>
                        <a:pt x="174" y="16"/>
                      </a:lnTo>
                      <a:lnTo>
                        <a:pt x="174" y="11"/>
                      </a:lnTo>
                      <a:lnTo>
                        <a:pt x="174" y="8"/>
                      </a:lnTo>
                      <a:lnTo>
                        <a:pt x="176" y="5"/>
                      </a:lnTo>
                      <a:lnTo>
                        <a:pt x="178" y="1"/>
                      </a:lnTo>
                      <a:lnTo>
                        <a:pt x="181" y="0"/>
                      </a:lnTo>
                      <a:lnTo>
                        <a:pt x="183"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11" name="Freeform 33"/>
                <p:cNvSpPr>
                  <a:spLocks noEditPoints="1" noChangeArrowheads="1"/>
                </p:cNvSpPr>
                <p:nvPr/>
              </p:nvSpPr>
              <p:spPr bwMode="auto">
                <a:xfrm>
                  <a:off x="28" y="205"/>
                  <a:ext cx="391" cy="258"/>
                </a:xfrm>
                <a:custGeom>
                  <a:avLst/>
                  <a:gdLst>
                    <a:gd name="T0" fmla="*/ 2478 w 2739"/>
                    <a:gd name="T1" fmla="*/ 300 h 1807"/>
                    <a:gd name="T2" fmla="*/ 2447 w 2739"/>
                    <a:gd name="T3" fmla="*/ 417 h 1807"/>
                    <a:gd name="T4" fmla="*/ 2459 w 2739"/>
                    <a:gd name="T5" fmla="*/ 309 h 1807"/>
                    <a:gd name="T6" fmla="*/ 2439 w 2739"/>
                    <a:gd name="T7" fmla="*/ 235 h 1807"/>
                    <a:gd name="T8" fmla="*/ 2458 w 2739"/>
                    <a:gd name="T9" fmla="*/ 180 h 1807"/>
                    <a:gd name="T10" fmla="*/ 2704 w 2739"/>
                    <a:gd name="T11" fmla="*/ 125 h 1807"/>
                    <a:gd name="T12" fmla="*/ 703 w 2739"/>
                    <a:gd name="T13" fmla="*/ 154 h 1807"/>
                    <a:gd name="T14" fmla="*/ 2734 w 2739"/>
                    <a:gd name="T15" fmla="*/ 120 h 1807"/>
                    <a:gd name="T16" fmla="*/ 1551 w 2739"/>
                    <a:gd name="T17" fmla="*/ 70 h 1807"/>
                    <a:gd name="T18" fmla="*/ 6 w 2739"/>
                    <a:gd name="T19" fmla="*/ 67 h 1807"/>
                    <a:gd name="T20" fmla="*/ 95 w 2739"/>
                    <a:gd name="T21" fmla="*/ 1 h 1807"/>
                    <a:gd name="T22" fmla="*/ 1088 w 2739"/>
                    <a:gd name="T23" fmla="*/ 558 h 1807"/>
                    <a:gd name="T24" fmla="*/ 1155 w 2739"/>
                    <a:gd name="T25" fmla="*/ 617 h 1807"/>
                    <a:gd name="T26" fmla="*/ 1233 w 2739"/>
                    <a:gd name="T27" fmla="*/ 604 h 1807"/>
                    <a:gd name="T28" fmla="*/ 1304 w 2739"/>
                    <a:gd name="T29" fmla="*/ 617 h 1807"/>
                    <a:gd name="T30" fmla="*/ 1383 w 2739"/>
                    <a:gd name="T31" fmla="*/ 650 h 1807"/>
                    <a:gd name="T32" fmla="*/ 1459 w 2739"/>
                    <a:gd name="T33" fmla="*/ 709 h 1807"/>
                    <a:gd name="T34" fmla="*/ 1379 w 2739"/>
                    <a:gd name="T35" fmla="*/ 842 h 1807"/>
                    <a:gd name="T36" fmla="*/ 1298 w 2739"/>
                    <a:gd name="T37" fmla="*/ 1027 h 1807"/>
                    <a:gd name="T38" fmla="*/ 1116 w 2739"/>
                    <a:gd name="T39" fmla="*/ 944 h 1807"/>
                    <a:gd name="T40" fmla="*/ 977 w 2739"/>
                    <a:gd name="T41" fmla="*/ 1044 h 1807"/>
                    <a:gd name="T42" fmla="*/ 1100 w 2739"/>
                    <a:gd name="T43" fmla="*/ 1137 h 1807"/>
                    <a:gd name="T44" fmla="*/ 1163 w 2739"/>
                    <a:gd name="T45" fmla="*/ 1180 h 1807"/>
                    <a:gd name="T46" fmla="*/ 1297 w 2739"/>
                    <a:gd name="T47" fmla="*/ 1268 h 1807"/>
                    <a:gd name="T48" fmla="*/ 1464 w 2739"/>
                    <a:gd name="T49" fmla="*/ 1220 h 1807"/>
                    <a:gd name="T50" fmla="*/ 1482 w 2739"/>
                    <a:gd name="T51" fmla="*/ 1227 h 1807"/>
                    <a:gd name="T52" fmla="*/ 1592 w 2739"/>
                    <a:gd name="T53" fmla="*/ 1228 h 1807"/>
                    <a:gd name="T54" fmla="*/ 1658 w 2739"/>
                    <a:gd name="T55" fmla="*/ 1262 h 1807"/>
                    <a:gd name="T56" fmla="*/ 1771 w 2739"/>
                    <a:gd name="T57" fmla="*/ 1338 h 1807"/>
                    <a:gd name="T58" fmla="*/ 1789 w 2739"/>
                    <a:gd name="T59" fmla="*/ 1345 h 1807"/>
                    <a:gd name="T60" fmla="*/ 1856 w 2739"/>
                    <a:gd name="T61" fmla="*/ 1357 h 1807"/>
                    <a:gd name="T62" fmla="*/ 1902 w 2739"/>
                    <a:gd name="T63" fmla="*/ 1452 h 1807"/>
                    <a:gd name="T64" fmla="*/ 1814 w 2739"/>
                    <a:gd name="T65" fmla="*/ 1560 h 1807"/>
                    <a:gd name="T66" fmla="*/ 1728 w 2739"/>
                    <a:gd name="T67" fmla="*/ 1623 h 1807"/>
                    <a:gd name="T68" fmla="*/ 1618 w 2739"/>
                    <a:gd name="T69" fmla="*/ 1677 h 1807"/>
                    <a:gd name="T70" fmla="*/ 1574 w 2739"/>
                    <a:gd name="T71" fmla="*/ 1731 h 1807"/>
                    <a:gd name="T72" fmla="*/ 1537 w 2739"/>
                    <a:gd name="T73" fmla="*/ 1763 h 1807"/>
                    <a:gd name="T74" fmla="*/ 1506 w 2739"/>
                    <a:gd name="T75" fmla="*/ 1806 h 1807"/>
                    <a:gd name="T76" fmla="*/ 1453 w 2739"/>
                    <a:gd name="T77" fmla="*/ 1774 h 1807"/>
                    <a:gd name="T78" fmla="*/ 1446 w 2739"/>
                    <a:gd name="T79" fmla="*/ 1729 h 1807"/>
                    <a:gd name="T80" fmla="*/ 1446 w 2739"/>
                    <a:gd name="T81" fmla="*/ 1648 h 1807"/>
                    <a:gd name="T82" fmla="*/ 1450 w 2739"/>
                    <a:gd name="T83" fmla="*/ 1571 h 1807"/>
                    <a:gd name="T84" fmla="*/ 1323 w 2739"/>
                    <a:gd name="T85" fmla="*/ 1492 h 1807"/>
                    <a:gd name="T86" fmla="*/ 1278 w 2739"/>
                    <a:gd name="T87" fmla="*/ 1412 h 1807"/>
                    <a:gd name="T88" fmla="*/ 1328 w 2739"/>
                    <a:gd name="T89" fmla="*/ 1354 h 1807"/>
                    <a:gd name="T90" fmla="*/ 1260 w 2739"/>
                    <a:gd name="T91" fmla="*/ 1293 h 1807"/>
                    <a:gd name="T92" fmla="*/ 1080 w 2739"/>
                    <a:gd name="T93" fmla="*/ 1186 h 1807"/>
                    <a:gd name="T94" fmla="*/ 798 w 2739"/>
                    <a:gd name="T95" fmla="*/ 1021 h 1807"/>
                    <a:gd name="T96" fmla="*/ 741 w 2739"/>
                    <a:gd name="T97" fmla="*/ 992 h 1807"/>
                    <a:gd name="T98" fmla="*/ 692 w 2739"/>
                    <a:gd name="T99" fmla="*/ 967 h 1807"/>
                    <a:gd name="T100" fmla="*/ 490 w 2739"/>
                    <a:gd name="T101" fmla="*/ 606 h 1807"/>
                    <a:gd name="T102" fmla="*/ 433 w 2739"/>
                    <a:gd name="T103" fmla="*/ 371 h 1807"/>
                    <a:gd name="T104" fmla="*/ 393 w 2739"/>
                    <a:gd name="T105" fmla="*/ 286 h 1807"/>
                    <a:gd name="T106" fmla="*/ 351 w 2739"/>
                    <a:gd name="T107" fmla="*/ 190 h 1807"/>
                    <a:gd name="T108" fmla="*/ 289 w 2739"/>
                    <a:gd name="T109" fmla="*/ 116 h 1807"/>
                    <a:gd name="T110" fmla="*/ 199 w 2739"/>
                    <a:gd name="T111" fmla="*/ 136 h 1807"/>
                    <a:gd name="T112" fmla="*/ 177 w 2739"/>
                    <a:gd name="T113" fmla="*/ 98 h 1807"/>
                    <a:gd name="T114" fmla="*/ 134 w 2739"/>
                    <a:gd name="T115" fmla="*/ 205 h 1807"/>
                    <a:gd name="T116" fmla="*/ 102 w 2739"/>
                    <a:gd name="T117" fmla="*/ 222 h 1807"/>
                    <a:gd name="T118" fmla="*/ 80 w 2739"/>
                    <a:gd name="T119" fmla="*/ 182 h 1807"/>
                    <a:gd name="T120" fmla="*/ 39 w 2739"/>
                    <a:gd name="T121" fmla="*/ 137 h 1807"/>
                    <a:gd name="T122" fmla="*/ 54 w 2739"/>
                    <a:gd name="T123" fmla="*/ 57 h 18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739"/>
                    <a:gd name="T187" fmla="*/ 0 h 1807"/>
                    <a:gd name="T188" fmla="*/ 2739 w 2739"/>
                    <a:gd name="T189" fmla="*/ 1807 h 18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739" h="1807">
                      <a:moveTo>
                        <a:pt x="2459" y="188"/>
                      </a:moveTo>
                      <a:lnTo>
                        <a:pt x="2460" y="189"/>
                      </a:lnTo>
                      <a:lnTo>
                        <a:pt x="2461" y="191"/>
                      </a:lnTo>
                      <a:lnTo>
                        <a:pt x="2461" y="196"/>
                      </a:lnTo>
                      <a:lnTo>
                        <a:pt x="2458" y="202"/>
                      </a:lnTo>
                      <a:lnTo>
                        <a:pt x="2456" y="209"/>
                      </a:lnTo>
                      <a:lnTo>
                        <a:pt x="2455" y="215"/>
                      </a:lnTo>
                      <a:lnTo>
                        <a:pt x="2457" y="220"/>
                      </a:lnTo>
                      <a:lnTo>
                        <a:pt x="2459" y="221"/>
                      </a:lnTo>
                      <a:lnTo>
                        <a:pt x="2460" y="221"/>
                      </a:lnTo>
                      <a:lnTo>
                        <a:pt x="2463" y="220"/>
                      </a:lnTo>
                      <a:lnTo>
                        <a:pt x="2464" y="220"/>
                      </a:lnTo>
                      <a:lnTo>
                        <a:pt x="2466" y="220"/>
                      </a:lnTo>
                      <a:lnTo>
                        <a:pt x="2468" y="221"/>
                      </a:lnTo>
                      <a:lnTo>
                        <a:pt x="2470" y="222"/>
                      </a:lnTo>
                      <a:lnTo>
                        <a:pt x="2471" y="223"/>
                      </a:lnTo>
                      <a:lnTo>
                        <a:pt x="2472" y="224"/>
                      </a:lnTo>
                      <a:lnTo>
                        <a:pt x="2472" y="226"/>
                      </a:lnTo>
                      <a:lnTo>
                        <a:pt x="2474" y="229"/>
                      </a:lnTo>
                      <a:lnTo>
                        <a:pt x="2474" y="232"/>
                      </a:lnTo>
                      <a:lnTo>
                        <a:pt x="2472" y="234"/>
                      </a:lnTo>
                      <a:lnTo>
                        <a:pt x="2471" y="237"/>
                      </a:lnTo>
                      <a:lnTo>
                        <a:pt x="2470" y="240"/>
                      </a:lnTo>
                      <a:lnTo>
                        <a:pt x="2469" y="244"/>
                      </a:lnTo>
                      <a:lnTo>
                        <a:pt x="2468" y="247"/>
                      </a:lnTo>
                      <a:lnTo>
                        <a:pt x="2467" y="252"/>
                      </a:lnTo>
                      <a:lnTo>
                        <a:pt x="2466" y="256"/>
                      </a:lnTo>
                      <a:lnTo>
                        <a:pt x="2466" y="258"/>
                      </a:lnTo>
                      <a:lnTo>
                        <a:pt x="2465" y="261"/>
                      </a:lnTo>
                      <a:lnTo>
                        <a:pt x="2465" y="263"/>
                      </a:lnTo>
                      <a:lnTo>
                        <a:pt x="2466" y="265"/>
                      </a:lnTo>
                      <a:lnTo>
                        <a:pt x="2468" y="266"/>
                      </a:lnTo>
                      <a:lnTo>
                        <a:pt x="2470" y="267"/>
                      </a:lnTo>
                      <a:lnTo>
                        <a:pt x="2472" y="269"/>
                      </a:lnTo>
                      <a:lnTo>
                        <a:pt x="2472" y="270"/>
                      </a:lnTo>
                      <a:lnTo>
                        <a:pt x="2472" y="272"/>
                      </a:lnTo>
                      <a:lnTo>
                        <a:pt x="2474" y="274"/>
                      </a:lnTo>
                      <a:lnTo>
                        <a:pt x="2474" y="277"/>
                      </a:lnTo>
                      <a:lnTo>
                        <a:pt x="2474" y="280"/>
                      </a:lnTo>
                      <a:lnTo>
                        <a:pt x="2475" y="283"/>
                      </a:lnTo>
                      <a:lnTo>
                        <a:pt x="2475" y="284"/>
                      </a:lnTo>
                      <a:lnTo>
                        <a:pt x="2476" y="286"/>
                      </a:lnTo>
                      <a:lnTo>
                        <a:pt x="2476" y="287"/>
                      </a:lnTo>
                      <a:lnTo>
                        <a:pt x="2476" y="289"/>
                      </a:lnTo>
                      <a:lnTo>
                        <a:pt x="2477" y="291"/>
                      </a:lnTo>
                      <a:lnTo>
                        <a:pt x="2477" y="295"/>
                      </a:lnTo>
                      <a:lnTo>
                        <a:pt x="2477" y="297"/>
                      </a:lnTo>
                      <a:lnTo>
                        <a:pt x="2477" y="299"/>
                      </a:lnTo>
                      <a:lnTo>
                        <a:pt x="2478" y="300"/>
                      </a:lnTo>
                      <a:lnTo>
                        <a:pt x="2479" y="302"/>
                      </a:lnTo>
                      <a:lnTo>
                        <a:pt x="2480" y="305"/>
                      </a:lnTo>
                      <a:lnTo>
                        <a:pt x="2481" y="307"/>
                      </a:lnTo>
                      <a:lnTo>
                        <a:pt x="2482" y="308"/>
                      </a:lnTo>
                      <a:lnTo>
                        <a:pt x="2482" y="309"/>
                      </a:lnTo>
                      <a:lnTo>
                        <a:pt x="2483" y="313"/>
                      </a:lnTo>
                      <a:lnTo>
                        <a:pt x="2485" y="318"/>
                      </a:lnTo>
                      <a:lnTo>
                        <a:pt x="2487" y="322"/>
                      </a:lnTo>
                      <a:lnTo>
                        <a:pt x="2489" y="331"/>
                      </a:lnTo>
                      <a:lnTo>
                        <a:pt x="2491" y="341"/>
                      </a:lnTo>
                      <a:lnTo>
                        <a:pt x="2493" y="344"/>
                      </a:lnTo>
                      <a:lnTo>
                        <a:pt x="2494" y="347"/>
                      </a:lnTo>
                      <a:lnTo>
                        <a:pt x="2497" y="352"/>
                      </a:lnTo>
                      <a:lnTo>
                        <a:pt x="2500" y="358"/>
                      </a:lnTo>
                      <a:lnTo>
                        <a:pt x="2500" y="366"/>
                      </a:lnTo>
                      <a:lnTo>
                        <a:pt x="2499" y="376"/>
                      </a:lnTo>
                      <a:lnTo>
                        <a:pt x="2497" y="382"/>
                      </a:lnTo>
                      <a:lnTo>
                        <a:pt x="2496" y="387"/>
                      </a:lnTo>
                      <a:lnTo>
                        <a:pt x="2494" y="394"/>
                      </a:lnTo>
                      <a:lnTo>
                        <a:pt x="2494" y="397"/>
                      </a:lnTo>
                      <a:lnTo>
                        <a:pt x="2494" y="399"/>
                      </a:lnTo>
                      <a:lnTo>
                        <a:pt x="2493" y="400"/>
                      </a:lnTo>
                      <a:lnTo>
                        <a:pt x="2492" y="401"/>
                      </a:lnTo>
                      <a:lnTo>
                        <a:pt x="2491" y="403"/>
                      </a:lnTo>
                      <a:lnTo>
                        <a:pt x="2489" y="405"/>
                      </a:lnTo>
                      <a:lnTo>
                        <a:pt x="2488" y="405"/>
                      </a:lnTo>
                      <a:lnTo>
                        <a:pt x="2487" y="404"/>
                      </a:lnTo>
                      <a:lnTo>
                        <a:pt x="2486" y="403"/>
                      </a:lnTo>
                      <a:lnTo>
                        <a:pt x="2485" y="400"/>
                      </a:lnTo>
                      <a:lnTo>
                        <a:pt x="2480" y="400"/>
                      </a:lnTo>
                      <a:lnTo>
                        <a:pt x="2480" y="401"/>
                      </a:lnTo>
                      <a:lnTo>
                        <a:pt x="2480" y="401"/>
                      </a:lnTo>
                      <a:lnTo>
                        <a:pt x="2479" y="403"/>
                      </a:lnTo>
                      <a:lnTo>
                        <a:pt x="2478" y="403"/>
                      </a:lnTo>
                      <a:lnTo>
                        <a:pt x="2477" y="405"/>
                      </a:lnTo>
                      <a:lnTo>
                        <a:pt x="2474" y="405"/>
                      </a:lnTo>
                      <a:lnTo>
                        <a:pt x="2471" y="405"/>
                      </a:lnTo>
                      <a:lnTo>
                        <a:pt x="2470" y="405"/>
                      </a:lnTo>
                      <a:lnTo>
                        <a:pt x="2467" y="406"/>
                      </a:lnTo>
                      <a:lnTo>
                        <a:pt x="2465" y="407"/>
                      </a:lnTo>
                      <a:lnTo>
                        <a:pt x="2463" y="409"/>
                      </a:lnTo>
                      <a:lnTo>
                        <a:pt x="2461" y="411"/>
                      </a:lnTo>
                      <a:lnTo>
                        <a:pt x="2459" y="414"/>
                      </a:lnTo>
                      <a:lnTo>
                        <a:pt x="2457" y="415"/>
                      </a:lnTo>
                      <a:lnTo>
                        <a:pt x="2455" y="416"/>
                      </a:lnTo>
                      <a:lnTo>
                        <a:pt x="2453" y="417"/>
                      </a:lnTo>
                      <a:lnTo>
                        <a:pt x="2450" y="418"/>
                      </a:lnTo>
                      <a:lnTo>
                        <a:pt x="2448" y="418"/>
                      </a:lnTo>
                      <a:lnTo>
                        <a:pt x="2447" y="417"/>
                      </a:lnTo>
                      <a:lnTo>
                        <a:pt x="2445" y="412"/>
                      </a:lnTo>
                      <a:lnTo>
                        <a:pt x="2447" y="407"/>
                      </a:lnTo>
                      <a:lnTo>
                        <a:pt x="2450" y="403"/>
                      </a:lnTo>
                      <a:lnTo>
                        <a:pt x="2455" y="398"/>
                      </a:lnTo>
                      <a:lnTo>
                        <a:pt x="2457" y="396"/>
                      </a:lnTo>
                      <a:lnTo>
                        <a:pt x="2459" y="393"/>
                      </a:lnTo>
                      <a:lnTo>
                        <a:pt x="2463" y="387"/>
                      </a:lnTo>
                      <a:lnTo>
                        <a:pt x="2464" y="382"/>
                      </a:lnTo>
                      <a:lnTo>
                        <a:pt x="2461" y="376"/>
                      </a:lnTo>
                      <a:lnTo>
                        <a:pt x="2461" y="376"/>
                      </a:lnTo>
                      <a:lnTo>
                        <a:pt x="2460" y="377"/>
                      </a:lnTo>
                      <a:lnTo>
                        <a:pt x="2459" y="377"/>
                      </a:lnTo>
                      <a:lnTo>
                        <a:pt x="2458" y="377"/>
                      </a:lnTo>
                      <a:lnTo>
                        <a:pt x="2457" y="376"/>
                      </a:lnTo>
                      <a:lnTo>
                        <a:pt x="2457" y="369"/>
                      </a:lnTo>
                      <a:lnTo>
                        <a:pt x="2456" y="367"/>
                      </a:lnTo>
                      <a:lnTo>
                        <a:pt x="2455" y="366"/>
                      </a:lnTo>
                      <a:lnTo>
                        <a:pt x="2455" y="364"/>
                      </a:lnTo>
                      <a:lnTo>
                        <a:pt x="2455" y="363"/>
                      </a:lnTo>
                      <a:lnTo>
                        <a:pt x="2455" y="360"/>
                      </a:lnTo>
                      <a:lnTo>
                        <a:pt x="2455" y="356"/>
                      </a:lnTo>
                      <a:lnTo>
                        <a:pt x="2455" y="354"/>
                      </a:lnTo>
                      <a:lnTo>
                        <a:pt x="2454" y="351"/>
                      </a:lnTo>
                      <a:lnTo>
                        <a:pt x="2453" y="347"/>
                      </a:lnTo>
                      <a:lnTo>
                        <a:pt x="2452" y="343"/>
                      </a:lnTo>
                      <a:lnTo>
                        <a:pt x="2452" y="339"/>
                      </a:lnTo>
                      <a:lnTo>
                        <a:pt x="2452" y="334"/>
                      </a:lnTo>
                      <a:lnTo>
                        <a:pt x="2452" y="333"/>
                      </a:lnTo>
                      <a:lnTo>
                        <a:pt x="2453" y="335"/>
                      </a:lnTo>
                      <a:lnTo>
                        <a:pt x="2454" y="336"/>
                      </a:lnTo>
                      <a:lnTo>
                        <a:pt x="2456" y="339"/>
                      </a:lnTo>
                      <a:lnTo>
                        <a:pt x="2457" y="341"/>
                      </a:lnTo>
                      <a:lnTo>
                        <a:pt x="2458" y="343"/>
                      </a:lnTo>
                      <a:lnTo>
                        <a:pt x="2460" y="343"/>
                      </a:lnTo>
                      <a:lnTo>
                        <a:pt x="2461" y="343"/>
                      </a:lnTo>
                      <a:lnTo>
                        <a:pt x="2463" y="340"/>
                      </a:lnTo>
                      <a:lnTo>
                        <a:pt x="2463" y="336"/>
                      </a:lnTo>
                      <a:lnTo>
                        <a:pt x="2463" y="333"/>
                      </a:lnTo>
                      <a:lnTo>
                        <a:pt x="2461" y="330"/>
                      </a:lnTo>
                      <a:lnTo>
                        <a:pt x="2461" y="327"/>
                      </a:lnTo>
                      <a:lnTo>
                        <a:pt x="2463" y="324"/>
                      </a:lnTo>
                      <a:lnTo>
                        <a:pt x="2463" y="323"/>
                      </a:lnTo>
                      <a:lnTo>
                        <a:pt x="2463" y="322"/>
                      </a:lnTo>
                      <a:lnTo>
                        <a:pt x="2463" y="320"/>
                      </a:lnTo>
                      <a:lnTo>
                        <a:pt x="2461" y="318"/>
                      </a:lnTo>
                      <a:lnTo>
                        <a:pt x="2461" y="317"/>
                      </a:lnTo>
                      <a:lnTo>
                        <a:pt x="2461" y="314"/>
                      </a:lnTo>
                      <a:lnTo>
                        <a:pt x="2460" y="312"/>
                      </a:lnTo>
                      <a:lnTo>
                        <a:pt x="2459" y="309"/>
                      </a:lnTo>
                      <a:lnTo>
                        <a:pt x="2459" y="308"/>
                      </a:lnTo>
                      <a:lnTo>
                        <a:pt x="2459" y="306"/>
                      </a:lnTo>
                      <a:lnTo>
                        <a:pt x="2459" y="303"/>
                      </a:lnTo>
                      <a:lnTo>
                        <a:pt x="2459" y="301"/>
                      </a:lnTo>
                      <a:lnTo>
                        <a:pt x="2459" y="299"/>
                      </a:lnTo>
                      <a:lnTo>
                        <a:pt x="2458" y="298"/>
                      </a:lnTo>
                      <a:lnTo>
                        <a:pt x="2457" y="298"/>
                      </a:lnTo>
                      <a:lnTo>
                        <a:pt x="2455" y="298"/>
                      </a:lnTo>
                      <a:lnTo>
                        <a:pt x="2455" y="299"/>
                      </a:lnTo>
                      <a:lnTo>
                        <a:pt x="2454" y="299"/>
                      </a:lnTo>
                      <a:lnTo>
                        <a:pt x="2452" y="300"/>
                      </a:lnTo>
                      <a:lnTo>
                        <a:pt x="2450" y="301"/>
                      </a:lnTo>
                      <a:lnTo>
                        <a:pt x="2449" y="300"/>
                      </a:lnTo>
                      <a:lnTo>
                        <a:pt x="2447" y="298"/>
                      </a:lnTo>
                      <a:lnTo>
                        <a:pt x="2447" y="296"/>
                      </a:lnTo>
                      <a:lnTo>
                        <a:pt x="2447" y="294"/>
                      </a:lnTo>
                      <a:lnTo>
                        <a:pt x="2448" y="291"/>
                      </a:lnTo>
                      <a:lnTo>
                        <a:pt x="2449" y="290"/>
                      </a:lnTo>
                      <a:lnTo>
                        <a:pt x="2449" y="288"/>
                      </a:lnTo>
                      <a:lnTo>
                        <a:pt x="2452" y="285"/>
                      </a:lnTo>
                      <a:lnTo>
                        <a:pt x="2450" y="283"/>
                      </a:lnTo>
                      <a:lnTo>
                        <a:pt x="2450" y="281"/>
                      </a:lnTo>
                      <a:lnTo>
                        <a:pt x="2449" y="279"/>
                      </a:lnTo>
                      <a:lnTo>
                        <a:pt x="2449" y="276"/>
                      </a:lnTo>
                      <a:lnTo>
                        <a:pt x="2448" y="274"/>
                      </a:lnTo>
                      <a:lnTo>
                        <a:pt x="2448" y="272"/>
                      </a:lnTo>
                      <a:lnTo>
                        <a:pt x="2447" y="272"/>
                      </a:lnTo>
                      <a:lnTo>
                        <a:pt x="2446" y="272"/>
                      </a:lnTo>
                      <a:lnTo>
                        <a:pt x="2445" y="270"/>
                      </a:lnTo>
                      <a:lnTo>
                        <a:pt x="2444" y="270"/>
                      </a:lnTo>
                      <a:lnTo>
                        <a:pt x="2444" y="269"/>
                      </a:lnTo>
                      <a:lnTo>
                        <a:pt x="2443" y="267"/>
                      </a:lnTo>
                      <a:lnTo>
                        <a:pt x="2443" y="265"/>
                      </a:lnTo>
                      <a:lnTo>
                        <a:pt x="2443" y="262"/>
                      </a:lnTo>
                      <a:lnTo>
                        <a:pt x="2444" y="259"/>
                      </a:lnTo>
                      <a:lnTo>
                        <a:pt x="2445" y="257"/>
                      </a:lnTo>
                      <a:lnTo>
                        <a:pt x="2445" y="256"/>
                      </a:lnTo>
                      <a:lnTo>
                        <a:pt x="2443" y="254"/>
                      </a:lnTo>
                      <a:lnTo>
                        <a:pt x="2442" y="254"/>
                      </a:lnTo>
                      <a:lnTo>
                        <a:pt x="2441" y="254"/>
                      </a:lnTo>
                      <a:lnTo>
                        <a:pt x="2439" y="252"/>
                      </a:lnTo>
                      <a:lnTo>
                        <a:pt x="2438" y="249"/>
                      </a:lnTo>
                      <a:lnTo>
                        <a:pt x="2438" y="246"/>
                      </a:lnTo>
                      <a:lnTo>
                        <a:pt x="2438" y="244"/>
                      </a:lnTo>
                      <a:lnTo>
                        <a:pt x="2439" y="242"/>
                      </a:lnTo>
                      <a:lnTo>
                        <a:pt x="2441" y="240"/>
                      </a:lnTo>
                      <a:lnTo>
                        <a:pt x="2441" y="237"/>
                      </a:lnTo>
                      <a:lnTo>
                        <a:pt x="2441" y="236"/>
                      </a:lnTo>
                      <a:lnTo>
                        <a:pt x="2439" y="235"/>
                      </a:lnTo>
                      <a:lnTo>
                        <a:pt x="2438" y="233"/>
                      </a:lnTo>
                      <a:lnTo>
                        <a:pt x="2438" y="232"/>
                      </a:lnTo>
                      <a:lnTo>
                        <a:pt x="2439" y="229"/>
                      </a:lnTo>
                      <a:lnTo>
                        <a:pt x="2439" y="226"/>
                      </a:lnTo>
                      <a:lnTo>
                        <a:pt x="2441" y="224"/>
                      </a:lnTo>
                      <a:lnTo>
                        <a:pt x="2441" y="222"/>
                      </a:lnTo>
                      <a:lnTo>
                        <a:pt x="2441" y="219"/>
                      </a:lnTo>
                      <a:lnTo>
                        <a:pt x="2442" y="215"/>
                      </a:lnTo>
                      <a:lnTo>
                        <a:pt x="2443" y="211"/>
                      </a:lnTo>
                      <a:lnTo>
                        <a:pt x="2443" y="207"/>
                      </a:lnTo>
                      <a:lnTo>
                        <a:pt x="2443" y="201"/>
                      </a:lnTo>
                      <a:lnTo>
                        <a:pt x="2445" y="194"/>
                      </a:lnTo>
                      <a:lnTo>
                        <a:pt x="2447" y="189"/>
                      </a:lnTo>
                      <a:lnTo>
                        <a:pt x="2448" y="191"/>
                      </a:lnTo>
                      <a:lnTo>
                        <a:pt x="2450" y="193"/>
                      </a:lnTo>
                      <a:lnTo>
                        <a:pt x="2452" y="193"/>
                      </a:lnTo>
                      <a:lnTo>
                        <a:pt x="2453" y="192"/>
                      </a:lnTo>
                      <a:lnTo>
                        <a:pt x="2455" y="191"/>
                      </a:lnTo>
                      <a:lnTo>
                        <a:pt x="2456" y="190"/>
                      </a:lnTo>
                      <a:lnTo>
                        <a:pt x="2457" y="189"/>
                      </a:lnTo>
                      <a:lnTo>
                        <a:pt x="2458" y="188"/>
                      </a:lnTo>
                      <a:lnTo>
                        <a:pt x="2459" y="188"/>
                      </a:lnTo>
                      <a:close/>
                      <a:moveTo>
                        <a:pt x="1310" y="180"/>
                      </a:moveTo>
                      <a:lnTo>
                        <a:pt x="1312" y="181"/>
                      </a:lnTo>
                      <a:lnTo>
                        <a:pt x="1313" y="182"/>
                      </a:lnTo>
                      <a:lnTo>
                        <a:pt x="1313" y="185"/>
                      </a:lnTo>
                      <a:lnTo>
                        <a:pt x="1314" y="187"/>
                      </a:lnTo>
                      <a:lnTo>
                        <a:pt x="1313" y="188"/>
                      </a:lnTo>
                      <a:lnTo>
                        <a:pt x="1312" y="188"/>
                      </a:lnTo>
                      <a:lnTo>
                        <a:pt x="1310" y="188"/>
                      </a:lnTo>
                      <a:lnTo>
                        <a:pt x="1308" y="187"/>
                      </a:lnTo>
                      <a:lnTo>
                        <a:pt x="1307" y="185"/>
                      </a:lnTo>
                      <a:lnTo>
                        <a:pt x="1307" y="182"/>
                      </a:lnTo>
                      <a:lnTo>
                        <a:pt x="1308" y="181"/>
                      </a:lnTo>
                      <a:lnTo>
                        <a:pt x="1310" y="180"/>
                      </a:lnTo>
                      <a:close/>
                      <a:moveTo>
                        <a:pt x="2459" y="171"/>
                      </a:moveTo>
                      <a:lnTo>
                        <a:pt x="2460" y="171"/>
                      </a:lnTo>
                      <a:lnTo>
                        <a:pt x="2461" y="171"/>
                      </a:lnTo>
                      <a:lnTo>
                        <a:pt x="2461" y="172"/>
                      </a:lnTo>
                      <a:lnTo>
                        <a:pt x="2463" y="175"/>
                      </a:lnTo>
                      <a:lnTo>
                        <a:pt x="2464" y="177"/>
                      </a:lnTo>
                      <a:lnTo>
                        <a:pt x="2464" y="179"/>
                      </a:lnTo>
                      <a:lnTo>
                        <a:pt x="2463" y="181"/>
                      </a:lnTo>
                      <a:lnTo>
                        <a:pt x="2461" y="182"/>
                      </a:lnTo>
                      <a:lnTo>
                        <a:pt x="2461" y="185"/>
                      </a:lnTo>
                      <a:lnTo>
                        <a:pt x="2460" y="185"/>
                      </a:lnTo>
                      <a:lnTo>
                        <a:pt x="2460" y="183"/>
                      </a:lnTo>
                      <a:lnTo>
                        <a:pt x="2458" y="182"/>
                      </a:lnTo>
                      <a:lnTo>
                        <a:pt x="2458" y="180"/>
                      </a:lnTo>
                      <a:lnTo>
                        <a:pt x="2457" y="178"/>
                      </a:lnTo>
                      <a:lnTo>
                        <a:pt x="2457" y="175"/>
                      </a:lnTo>
                      <a:lnTo>
                        <a:pt x="2457" y="172"/>
                      </a:lnTo>
                      <a:lnTo>
                        <a:pt x="2458" y="171"/>
                      </a:lnTo>
                      <a:lnTo>
                        <a:pt x="2459" y="171"/>
                      </a:lnTo>
                      <a:close/>
                      <a:moveTo>
                        <a:pt x="39" y="155"/>
                      </a:moveTo>
                      <a:lnTo>
                        <a:pt x="42" y="155"/>
                      </a:lnTo>
                      <a:lnTo>
                        <a:pt x="43" y="156"/>
                      </a:lnTo>
                      <a:lnTo>
                        <a:pt x="44" y="158"/>
                      </a:lnTo>
                      <a:lnTo>
                        <a:pt x="43" y="161"/>
                      </a:lnTo>
                      <a:lnTo>
                        <a:pt x="42" y="164"/>
                      </a:lnTo>
                      <a:lnTo>
                        <a:pt x="41" y="167"/>
                      </a:lnTo>
                      <a:lnTo>
                        <a:pt x="39" y="169"/>
                      </a:lnTo>
                      <a:lnTo>
                        <a:pt x="38" y="171"/>
                      </a:lnTo>
                      <a:lnTo>
                        <a:pt x="37" y="174"/>
                      </a:lnTo>
                      <a:lnTo>
                        <a:pt x="36" y="174"/>
                      </a:lnTo>
                      <a:lnTo>
                        <a:pt x="36" y="174"/>
                      </a:lnTo>
                      <a:lnTo>
                        <a:pt x="35" y="172"/>
                      </a:lnTo>
                      <a:lnTo>
                        <a:pt x="34" y="170"/>
                      </a:lnTo>
                      <a:lnTo>
                        <a:pt x="34" y="168"/>
                      </a:lnTo>
                      <a:lnTo>
                        <a:pt x="33" y="167"/>
                      </a:lnTo>
                      <a:lnTo>
                        <a:pt x="32" y="166"/>
                      </a:lnTo>
                      <a:lnTo>
                        <a:pt x="31" y="165"/>
                      </a:lnTo>
                      <a:lnTo>
                        <a:pt x="31" y="161"/>
                      </a:lnTo>
                      <a:lnTo>
                        <a:pt x="31" y="159"/>
                      </a:lnTo>
                      <a:lnTo>
                        <a:pt x="32" y="157"/>
                      </a:lnTo>
                      <a:lnTo>
                        <a:pt x="34" y="156"/>
                      </a:lnTo>
                      <a:lnTo>
                        <a:pt x="37" y="155"/>
                      </a:lnTo>
                      <a:lnTo>
                        <a:pt x="39" y="155"/>
                      </a:lnTo>
                      <a:close/>
                      <a:moveTo>
                        <a:pt x="2476" y="134"/>
                      </a:moveTo>
                      <a:lnTo>
                        <a:pt x="2477" y="134"/>
                      </a:lnTo>
                      <a:lnTo>
                        <a:pt x="2479" y="134"/>
                      </a:lnTo>
                      <a:lnTo>
                        <a:pt x="2481" y="134"/>
                      </a:lnTo>
                      <a:lnTo>
                        <a:pt x="2482" y="135"/>
                      </a:lnTo>
                      <a:lnTo>
                        <a:pt x="2482" y="137"/>
                      </a:lnTo>
                      <a:lnTo>
                        <a:pt x="2482" y="139"/>
                      </a:lnTo>
                      <a:lnTo>
                        <a:pt x="2481" y="143"/>
                      </a:lnTo>
                      <a:lnTo>
                        <a:pt x="2480" y="146"/>
                      </a:lnTo>
                      <a:lnTo>
                        <a:pt x="2479" y="148"/>
                      </a:lnTo>
                      <a:lnTo>
                        <a:pt x="2478" y="150"/>
                      </a:lnTo>
                      <a:lnTo>
                        <a:pt x="2477" y="150"/>
                      </a:lnTo>
                      <a:lnTo>
                        <a:pt x="2477" y="148"/>
                      </a:lnTo>
                      <a:lnTo>
                        <a:pt x="2476" y="146"/>
                      </a:lnTo>
                      <a:lnTo>
                        <a:pt x="2475" y="143"/>
                      </a:lnTo>
                      <a:lnTo>
                        <a:pt x="2475" y="139"/>
                      </a:lnTo>
                      <a:lnTo>
                        <a:pt x="2475" y="136"/>
                      </a:lnTo>
                      <a:lnTo>
                        <a:pt x="2475" y="134"/>
                      </a:lnTo>
                      <a:lnTo>
                        <a:pt x="2476" y="134"/>
                      </a:lnTo>
                      <a:close/>
                      <a:moveTo>
                        <a:pt x="2704" y="125"/>
                      </a:moveTo>
                      <a:lnTo>
                        <a:pt x="2701" y="126"/>
                      </a:lnTo>
                      <a:lnTo>
                        <a:pt x="2701" y="129"/>
                      </a:lnTo>
                      <a:lnTo>
                        <a:pt x="2703" y="135"/>
                      </a:lnTo>
                      <a:lnTo>
                        <a:pt x="2704" y="141"/>
                      </a:lnTo>
                      <a:lnTo>
                        <a:pt x="2704" y="145"/>
                      </a:lnTo>
                      <a:lnTo>
                        <a:pt x="2706" y="149"/>
                      </a:lnTo>
                      <a:lnTo>
                        <a:pt x="2708" y="154"/>
                      </a:lnTo>
                      <a:lnTo>
                        <a:pt x="2708" y="158"/>
                      </a:lnTo>
                      <a:lnTo>
                        <a:pt x="2709" y="161"/>
                      </a:lnTo>
                      <a:lnTo>
                        <a:pt x="2709" y="165"/>
                      </a:lnTo>
                      <a:lnTo>
                        <a:pt x="2709" y="168"/>
                      </a:lnTo>
                      <a:lnTo>
                        <a:pt x="2710" y="171"/>
                      </a:lnTo>
                      <a:lnTo>
                        <a:pt x="2711" y="172"/>
                      </a:lnTo>
                      <a:lnTo>
                        <a:pt x="2714" y="174"/>
                      </a:lnTo>
                      <a:lnTo>
                        <a:pt x="2715" y="172"/>
                      </a:lnTo>
                      <a:lnTo>
                        <a:pt x="2716" y="171"/>
                      </a:lnTo>
                      <a:lnTo>
                        <a:pt x="2717" y="170"/>
                      </a:lnTo>
                      <a:lnTo>
                        <a:pt x="2717" y="169"/>
                      </a:lnTo>
                      <a:lnTo>
                        <a:pt x="2717" y="167"/>
                      </a:lnTo>
                      <a:lnTo>
                        <a:pt x="2717" y="165"/>
                      </a:lnTo>
                      <a:lnTo>
                        <a:pt x="2718" y="163"/>
                      </a:lnTo>
                      <a:lnTo>
                        <a:pt x="2719" y="160"/>
                      </a:lnTo>
                      <a:lnTo>
                        <a:pt x="2719" y="154"/>
                      </a:lnTo>
                      <a:lnTo>
                        <a:pt x="2720" y="152"/>
                      </a:lnTo>
                      <a:lnTo>
                        <a:pt x="2720" y="149"/>
                      </a:lnTo>
                      <a:lnTo>
                        <a:pt x="2720" y="147"/>
                      </a:lnTo>
                      <a:lnTo>
                        <a:pt x="2719" y="145"/>
                      </a:lnTo>
                      <a:lnTo>
                        <a:pt x="2719" y="143"/>
                      </a:lnTo>
                      <a:lnTo>
                        <a:pt x="2718" y="142"/>
                      </a:lnTo>
                      <a:lnTo>
                        <a:pt x="2716" y="141"/>
                      </a:lnTo>
                      <a:lnTo>
                        <a:pt x="2715" y="138"/>
                      </a:lnTo>
                      <a:lnTo>
                        <a:pt x="2712" y="136"/>
                      </a:lnTo>
                      <a:lnTo>
                        <a:pt x="2712" y="134"/>
                      </a:lnTo>
                      <a:lnTo>
                        <a:pt x="2712" y="132"/>
                      </a:lnTo>
                      <a:lnTo>
                        <a:pt x="2711" y="129"/>
                      </a:lnTo>
                      <a:lnTo>
                        <a:pt x="2710" y="127"/>
                      </a:lnTo>
                      <a:lnTo>
                        <a:pt x="2708" y="127"/>
                      </a:lnTo>
                      <a:lnTo>
                        <a:pt x="2706" y="126"/>
                      </a:lnTo>
                      <a:lnTo>
                        <a:pt x="2704" y="125"/>
                      </a:lnTo>
                      <a:close/>
                      <a:moveTo>
                        <a:pt x="731" y="113"/>
                      </a:moveTo>
                      <a:lnTo>
                        <a:pt x="729" y="113"/>
                      </a:lnTo>
                      <a:lnTo>
                        <a:pt x="728" y="115"/>
                      </a:lnTo>
                      <a:lnTo>
                        <a:pt x="725" y="118"/>
                      </a:lnTo>
                      <a:lnTo>
                        <a:pt x="719" y="127"/>
                      </a:lnTo>
                      <a:lnTo>
                        <a:pt x="712" y="134"/>
                      </a:lnTo>
                      <a:lnTo>
                        <a:pt x="707" y="141"/>
                      </a:lnTo>
                      <a:lnTo>
                        <a:pt x="703" y="149"/>
                      </a:lnTo>
                      <a:lnTo>
                        <a:pt x="703" y="153"/>
                      </a:lnTo>
                      <a:lnTo>
                        <a:pt x="703" y="154"/>
                      </a:lnTo>
                      <a:lnTo>
                        <a:pt x="703" y="155"/>
                      </a:lnTo>
                      <a:lnTo>
                        <a:pt x="704" y="155"/>
                      </a:lnTo>
                      <a:lnTo>
                        <a:pt x="706" y="154"/>
                      </a:lnTo>
                      <a:lnTo>
                        <a:pt x="707" y="153"/>
                      </a:lnTo>
                      <a:lnTo>
                        <a:pt x="708" y="152"/>
                      </a:lnTo>
                      <a:lnTo>
                        <a:pt x="709" y="149"/>
                      </a:lnTo>
                      <a:lnTo>
                        <a:pt x="710" y="148"/>
                      </a:lnTo>
                      <a:lnTo>
                        <a:pt x="711" y="146"/>
                      </a:lnTo>
                      <a:lnTo>
                        <a:pt x="712" y="145"/>
                      </a:lnTo>
                      <a:lnTo>
                        <a:pt x="717" y="142"/>
                      </a:lnTo>
                      <a:lnTo>
                        <a:pt x="722" y="139"/>
                      </a:lnTo>
                      <a:lnTo>
                        <a:pt x="728" y="139"/>
                      </a:lnTo>
                      <a:lnTo>
                        <a:pt x="733" y="137"/>
                      </a:lnTo>
                      <a:lnTo>
                        <a:pt x="736" y="134"/>
                      </a:lnTo>
                      <a:lnTo>
                        <a:pt x="737" y="131"/>
                      </a:lnTo>
                      <a:lnTo>
                        <a:pt x="739" y="127"/>
                      </a:lnTo>
                      <a:lnTo>
                        <a:pt x="739" y="124"/>
                      </a:lnTo>
                      <a:lnTo>
                        <a:pt x="737" y="121"/>
                      </a:lnTo>
                      <a:lnTo>
                        <a:pt x="736" y="117"/>
                      </a:lnTo>
                      <a:lnTo>
                        <a:pt x="735" y="115"/>
                      </a:lnTo>
                      <a:lnTo>
                        <a:pt x="733" y="113"/>
                      </a:lnTo>
                      <a:lnTo>
                        <a:pt x="731" y="113"/>
                      </a:lnTo>
                      <a:close/>
                      <a:moveTo>
                        <a:pt x="2728" y="103"/>
                      </a:moveTo>
                      <a:lnTo>
                        <a:pt x="2727" y="104"/>
                      </a:lnTo>
                      <a:lnTo>
                        <a:pt x="2726" y="105"/>
                      </a:lnTo>
                      <a:lnTo>
                        <a:pt x="2726" y="118"/>
                      </a:lnTo>
                      <a:lnTo>
                        <a:pt x="2726" y="121"/>
                      </a:lnTo>
                      <a:lnTo>
                        <a:pt x="2726" y="123"/>
                      </a:lnTo>
                      <a:lnTo>
                        <a:pt x="2727" y="125"/>
                      </a:lnTo>
                      <a:lnTo>
                        <a:pt x="2728" y="127"/>
                      </a:lnTo>
                      <a:lnTo>
                        <a:pt x="2728" y="131"/>
                      </a:lnTo>
                      <a:lnTo>
                        <a:pt x="2729" y="133"/>
                      </a:lnTo>
                      <a:lnTo>
                        <a:pt x="2731" y="135"/>
                      </a:lnTo>
                      <a:lnTo>
                        <a:pt x="2732" y="138"/>
                      </a:lnTo>
                      <a:lnTo>
                        <a:pt x="2733" y="142"/>
                      </a:lnTo>
                      <a:lnTo>
                        <a:pt x="2734" y="144"/>
                      </a:lnTo>
                      <a:lnTo>
                        <a:pt x="2736" y="146"/>
                      </a:lnTo>
                      <a:lnTo>
                        <a:pt x="2737" y="149"/>
                      </a:lnTo>
                      <a:lnTo>
                        <a:pt x="2737" y="149"/>
                      </a:lnTo>
                      <a:lnTo>
                        <a:pt x="2737" y="148"/>
                      </a:lnTo>
                      <a:lnTo>
                        <a:pt x="2738" y="147"/>
                      </a:lnTo>
                      <a:lnTo>
                        <a:pt x="2739" y="147"/>
                      </a:lnTo>
                      <a:lnTo>
                        <a:pt x="2739" y="143"/>
                      </a:lnTo>
                      <a:lnTo>
                        <a:pt x="2738" y="138"/>
                      </a:lnTo>
                      <a:lnTo>
                        <a:pt x="2737" y="134"/>
                      </a:lnTo>
                      <a:lnTo>
                        <a:pt x="2736" y="129"/>
                      </a:lnTo>
                      <a:lnTo>
                        <a:pt x="2734" y="125"/>
                      </a:lnTo>
                      <a:lnTo>
                        <a:pt x="2734" y="121"/>
                      </a:lnTo>
                      <a:lnTo>
                        <a:pt x="2734" y="120"/>
                      </a:lnTo>
                      <a:lnTo>
                        <a:pt x="2733" y="116"/>
                      </a:lnTo>
                      <a:lnTo>
                        <a:pt x="2732" y="114"/>
                      </a:lnTo>
                      <a:lnTo>
                        <a:pt x="2731" y="111"/>
                      </a:lnTo>
                      <a:lnTo>
                        <a:pt x="2730" y="109"/>
                      </a:lnTo>
                      <a:lnTo>
                        <a:pt x="2729" y="106"/>
                      </a:lnTo>
                      <a:lnTo>
                        <a:pt x="2728" y="104"/>
                      </a:lnTo>
                      <a:lnTo>
                        <a:pt x="2728" y="103"/>
                      </a:lnTo>
                      <a:close/>
                      <a:moveTo>
                        <a:pt x="1306" y="87"/>
                      </a:moveTo>
                      <a:lnTo>
                        <a:pt x="1308" y="89"/>
                      </a:lnTo>
                      <a:lnTo>
                        <a:pt x="1309" y="91"/>
                      </a:lnTo>
                      <a:lnTo>
                        <a:pt x="1309" y="93"/>
                      </a:lnTo>
                      <a:lnTo>
                        <a:pt x="1308" y="95"/>
                      </a:lnTo>
                      <a:lnTo>
                        <a:pt x="1307" y="98"/>
                      </a:lnTo>
                      <a:lnTo>
                        <a:pt x="1304" y="99"/>
                      </a:lnTo>
                      <a:lnTo>
                        <a:pt x="1302" y="101"/>
                      </a:lnTo>
                      <a:lnTo>
                        <a:pt x="1300" y="102"/>
                      </a:lnTo>
                      <a:lnTo>
                        <a:pt x="1299" y="103"/>
                      </a:lnTo>
                      <a:lnTo>
                        <a:pt x="1292" y="112"/>
                      </a:lnTo>
                      <a:lnTo>
                        <a:pt x="1287" y="122"/>
                      </a:lnTo>
                      <a:lnTo>
                        <a:pt x="1285" y="131"/>
                      </a:lnTo>
                      <a:lnTo>
                        <a:pt x="1282" y="131"/>
                      </a:lnTo>
                      <a:lnTo>
                        <a:pt x="1282" y="126"/>
                      </a:lnTo>
                      <a:lnTo>
                        <a:pt x="1283" y="120"/>
                      </a:lnTo>
                      <a:lnTo>
                        <a:pt x="1285" y="114"/>
                      </a:lnTo>
                      <a:lnTo>
                        <a:pt x="1287" y="109"/>
                      </a:lnTo>
                      <a:lnTo>
                        <a:pt x="1287" y="105"/>
                      </a:lnTo>
                      <a:lnTo>
                        <a:pt x="1289" y="104"/>
                      </a:lnTo>
                      <a:lnTo>
                        <a:pt x="1290" y="102"/>
                      </a:lnTo>
                      <a:lnTo>
                        <a:pt x="1293" y="101"/>
                      </a:lnTo>
                      <a:lnTo>
                        <a:pt x="1296" y="101"/>
                      </a:lnTo>
                      <a:lnTo>
                        <a:pt x="1297" y="100"/>
                      </a:lnTo>
                      <a:lnTo>
                        <a:pt x="1299" y="99"/>
                      </a:lnTo>
                      <a:lnTo>
                        <a:pt x="1300" y="96"/>
                      </a:lnTo>
                      <a:lnTo>
                        <a:pt x="1300" y="94"/>
                      </a:lnTo>
                      <a:lnTo>
                        <a:pt x="1300" y="92"/>
                      </a:lnTo>
                      <a:lnTo>
                        <a:pt x="1300" y="91"/>
                      </a:lnTo>
                      <a:lnTo>
                        <a:pt x="1299" y="90"/>
                      </a:lnTo>
                      <a:lnTo>
                        <a:pt x="1300" y="89"/>
                      </a:lnTo>
                      <a:lnTo>
                        <a:pt x="1301" y="88"/>
                      </a:lnTo>
                      <a:lnTo>
                        <a:pt x="1302" y="88"/>
                      </a:lnTo>
                      <a:lnTo>
                        <a:pt x="1306" y="87"/>
                      </a:lnTo>
                      <a:close/>
                      <a:moveTo>
                        <a:pt x="1540" y="69"/>
                      </a:moveTo>
                      <a:lnTo>
                        <a:pt x="1540" y="69"/>
                      </a:lnTo>
                      <a:lnTo>
                        <a:pt x="1541" y="69"/>
                      </a:lnTo>
                      <a:lnTo>
                        <a:pt x="1541" y="69"/>
                      </a:lnTo>
                      <a:lnTo>
                        <a:pt x="1542" y="69"/>
                      </a:lnTo>
                      <a:lnTo>
                        <a:pt x="1544" y="69"/>
                      </a:lnTo>
                      <a:lnTo>
                        <a:pt x="1547" y="70"/>
                      </a:lnTo>
                      <a:lnTo>
                        <a:pt x="1551" y="70"/>
                      </a:lnTo>
                      <a:lnTo>
                        <a:pt x="1555" y="71"/>
                      </a:lnTo>
                      <a:lnTo>
                        <a:pt x="1555" y="72"/>
                      </a:lnTo>
                      <a:lnTo>
                        <a:pt x="1554" y="74"/>
                      </a:lnTo>
                      <a:lnTo>
                        <a:pt x="1552" y="76"/>
                      </a:lnTo>
                      <a:lnTo>
                        <a:pt x="1550" y="78"/>
                      </a:lnTo>
                      <a:lnTo>
                        <a:pt x="1547" y="78"/>
                      </a:lnTo>
                      <a:lnTo>
                        <a:pt x="1543" y="77"/>
                      </a:lnTo>
                      <a:lnTo>
                        <a:pt x="1541" y="77"/>
                      </a:lnTo>
                      <a:lnTo>
                        <a:pt x="1539" y="76"/>
                      </a:lnTo>
                      <a:lnTo>
                        <a:pt x="1538" y="74"/>
                      </a:lnTo>
                      <a:lnTo>
                        <a:pt x="1538" y="72"/>
                      </a:lnTo>
                      <a:lnTo>
                        <a:pt x="1538" y="72"/>
                      </a:lnTo>
                      <a:lnTo>
                        <a:pt x="1538" y="71"/>
                      </a:lnTo>
                      <a:lnTo>
                        <a:pt x="1538" y="70"/>
                      </a:lnTo>
                      <a:lnTo>
                        <a:pt x="1539" y="69"/>
                      </a:lnTo>
                      <a:lnTo>
                        <a:pt x="1540" y="69"/>
                      </a:lnTo>
                      <a:close/>
                      <a:moveTo>
                        <a:pt x="4" y="51"/>
                      </a:moveTo>
                      <a:lnTo>
                        <a:pt x="5" y="52"/>
                      </a:lnTo>
                      <a:lnTo>
                        <a:pt x="5" y="52"/>
                      </a:lnTo>
                      <a:lnTo>
                        <a:pt x="6" y="54"/>
                      </a:lnTo>
                      <a:lnTo>
                        <a:pt x="8" y="55"/>
                      </a:lnTo>
                      <a:lnTo>
                        <a:pt x="8" y="55"/>
                      </a:lnTo>
                      <a:lnTo>
                        <a:pt x="10" y="56"/>
                      </a:lnTo>
                      <a:lnTo>
                        <a:pt x="12" y="57"/>
                      </a:lnTo>
                      <a:lnTo>
                        <a:pt x="13" y="58"/>
                      </a:lnTo>
                      <a:lnTo>
                        <a:pt x="14" y="59"/>
                      </a:lnTo>
                      <a:lnTo>
                        <a:pt x="15" y="61"/>
                      </a:lnTo>
                      <a:lnTo>
                        <a:pt x="17" y="62"/>
                      </a:lnTo>
                      <a:lnTo>
                        <a:pt x="17" y="65"/>
                      </a:lnTo>
                      <a:lnTo>
                        <a:pt x="19" y="65"/>
                      </a:lnTo>
                      <a:lnTo>
                        <a:pt x="20" y="66"/>
                      </a:lnTo>
                      <a:lnTo>
                        <a:pt x="22" y="66"/>
                      </a:lnTo>
                      <a:lnTo>
                        <a:pt x="23" y="67"/>
                      </a:lnTo>
                      <a:lnTo>
                        <a:pt x="23" y="68"/>
                      </a:lnTo>
                      <a:lnTo>
                        <a:pt x="22" y="69"/>
                      </a:lnTo>
                      <a:lnTo>
                        <a:pt x="21" y="70"/>
                      </a:lnTo>
                      <a:lnTo>
                        <a:pt x="19" y="71"/>
                      </a:lnTo>
                      <a:lnTo>
                        <a:pt x="17" y="72"/>
                      </a:lnTo>
                      <a:lnTo>
                        <a:pt x="16" y="74"/>
                      </a:lnTo>
                      <a:lnTo>
                        <a:pt x="16" y="77"/>
                      </a:lnTo>
                      <a:lnTo>
                        <a:pt x="15" y="78"/>
                      </a:lnTo>
                      <a:lnTo>
                        <a:pt x="15" y="78"/>
                      </a:lnTo>
                      <a:lnTo>
                        <a:pt x="14" y="76"/>
                      </a:lnTo>
                      <a:lnTo>
                        <a:pt x="13" y="72"/>
                      </a:lnTo>
                      <a:lnTo>
                        <a:pt x="13" y="70"/>
                      </a:lnTo>
                      <a:lnTo>
                        <a:pt x="11" y="68"/>
                      </a:lnTo>
                      <a:lnTo>
                        <a:pt x="10" y="67"/>
                      </a:lnTo>
                      <a:lnTo>
                        <a:pt x="8" y="67"/>
                      </a:lnTo>
                      <a:lnTo>
                        <a:pt x="6" y="67"/>
                      </a:lnTo>
                      <a:lnTo>
                        <a:pt x="5" y="68"/>
                      </a:lnTo>
                      <a:lnTo>
                        <a:pt x="3" y="70"/>
                      </a:lnTo>
                      <a:lnTo>
                        <a:pt x="1" y="69"/>
                      </a:lnTo>
                      <a:lnTo>
                        <a:pt x="0" y="65"/>
                      </a:lnTo>
                      <a:lnTo>
                        <a:pt x="1" y="58"/>
                      </a:lnTo>
                      <a:lnTo>
                        <a:pt x="3" y="52"/>
                      </a:lnTo>
                      <a:lnTo>
                        <a:pt x="4" y="51"/>
                      </a:lnTo>
                      <a:close/>
                      <a:moveTo>
                        <a:pt x="1602" y="15"/>
                      </a:moveTo>
                      <a:lnTo>
                        <a:pt x="1604" y="15"/>
                      </a:lnTo>
                      <a:lnTo>
                        <a:pt x="1605" y="16"/>
                      </a:lnTo>
                      <a:lnTo>
                        <a:pt x="1607" y="17"/>
                      </a:lnTo>
                      <a:lnTo>
                        <a:pt x="1607" y="19"/>
                      </a:lnTo>
                      <a:lnTo>
                        <a:pt x="1607" y="22"/>
                      </a:lnTo>
                      <a:lnTo>
                        <a:pt x="1606" y="24"/>
                      </a:lnTo>
                      <a:lnTo>
                        <a:pt x="1604" y="25"/>
                      </a:lnTo>
                      <a:lnTo>
                        <a:pt x="1603" y="26"/>
                      </a:lnTo>
                      <a:lnTo>
                        <a:pt x="1601" y="26"/>
                      </a:lnTo>
                      <a:lnTo>
                        <a:pt x="1598" y="26"/>
                      </a:lnTo>
                      <a:lnTo>
                        <a:pt x="1597" y="24"/>
                      </a:lnTo>
                      <a:lnTo>
                        <a:pt x="1596" y="21"/>
                      </a:lnTo>
                      <a:lnTo>
                        <a:pt x="1596" y="18"/>
                      </a:lnTo>
                      <a:lnTo>
                        <a:pt x="1597" y="16"/>
                      </a:lnTo>
                      <a:lnTo>
                        <a:pt x="1599" y="15"/>
                      </a:lnTo>
                      <a:lnTo>
                        <a:pt x="1602" y="15"/>
                      </a:lnTo>
                      <a:close/>
                      <a:moveTo>
                        <a:pt x="90" y="4"/>
                      </a:moveTo>
                      <a:lnTo>
                        <a:pt x="90" y="7"/>
                      </a:lnTo>
                      <a:lnTo>
                        <a:pt x="89" y="8"/>
                      </a:lnTo>
                      <a:lnTo>
                        <a:pt x="88" y="11"/>
                      </a:lnTo>
                      <a:lnTo>
                        <a:pt x="86" y="14"/>
                      </a:lnTo>
                      <a:lnTo>
                        <a:pt x="82" y="16"/>
                      </a:lnTo>
                      <a:lnTo>
                        <a:pt x="80" y="17"/>
                      </a:lnTo>
                      <a:lnTo>
                        <a:pt x="78" y="18"/>
                      </a:lnTo>
                      <a:lnTo>
                        <a:pt x="76" y="21"/>
                      </a:lnTo>
                      <a:lnTo>
                        <a:pt x="74" y="24"/>
                      </a:lnTo>
                      <a:lnTo>
                        <a:pt x="69" y="27"/>
                      </a:lnTo>
                      <a:lnTo>
                        <a:pt x="64" y="27"/>
                      </a:lnTo>
                      <a:lnTo>
                        <a:pt x="59" y="25"/>
                      </a:lnTo>
                      <a:lnTo>
                        <a:pt x="56" y="24"/>
                      </a:lnTo>
                      <a:lnTo>
                        <a:pt x="54" y="25"/>
                      </a:lnTo>
                      <a:lnTo>
                        <a:pt x="50" y="24"/>
                      </a:lnTo>
                      <a:lnTo>
                        <a:pt x="48" y="21"/>
                      </a:lnTo>
                      <a:lnTo>
                        <a:pt x="46" y="17"/>
                      </a:lnTo>
                      <a:lnTo>
                        <a:pt x="45" y="12"/>
                      </a:lnTo>
                      <a:lnTo>
                        <a:pt x="47" y="8"/>
                      </a:lnTo>
                      <a:lnTo>
                        <a:pt x="68" y="5"/>
                      </a:lnTo>
                      <a:lnTo>
                        <a:pt x="90" y="4"/>
                      </a:lnTo>
                      <a:close/>
                      <a:moveTo>
                        <a:pt x="92" y="0"/>
                      </a:moveTo>
                      <a:lnTo>
                        <a:pt x="95" y="0"/>
                      </a:lnTo>
                      <a:lnTo>
                        <a:pt x="95" y="1"/>
                      </a:lnTo>
                      <a:lnTo>
                        <a:pt x="95" y="2"/>
                      </a:lnTo>
                      <a:lnTo>
                        <a:pt x="110" y="2"/>
                      </a:lnTo>
                      <a:lnTo>
                        <a:pt x="155" y="7"/>
                      </a:lnTo>
                      <a:lnTo>
                        <a:pt x="200" y="18"/>
                      </a:lnTo>
                      <a:lnTo>
                        <a:pt x="248" y="36"/>
                      </a:lnTo>
                      <a:lnTo>
                        <a:pt x="296" y="57"/>
                      </a:lnTo>
                      <a:lnTo>
                        <a:pt x="347" y="83"/>
                      </a:lnTo>
                      <a:lnTo>
                        <a:pt x="399" y="114"/>
                      </a:lnTo>
                      <a:lnTo>
                        <a:pt x="456" y="149"/>
                      </a:lnTo>
                      <a:lnTo>
                        <a:pt x="515" y="188"/>
                      </a:lnTo>
                      <a:lnTo>
                        <a:pt x="579" y="230"/>
                      </a:lnTo>
                      <a:lnTo>
                        <a:pt x="646" y="274"/>
                      </a:lnTo>
                      <a:lnTo>
                        <a:pt x="717" y="320"/>
                      </a:lnTo>
                      <a:lnTo>
                        <a:pt x="789" y="366"/>
                      </a:lnTo>
                      <a:lnTo>
                        <a:pt x="866" y="412"/>
                      </a:lnTo>
                      <a:lnTo>
                        <a:pt x="947" y="458"/>
                      </a:lnTo>
                      <a:lnTo>
                        <a:pt x="1020" y="496"/>
                      </a:lnTo>
                      <a:lnTo>
                        <a:pt x="1093" y="531"/>
                      </a:lnTo>
                      <a:lnTo>
                        <a:pt x="1091" y="531"/>
                      </a:lnTo>
                      <a:lnTo>
                        <a:pt x="1088" y="532"/>
                      </a:lnTo>
                      <a:lnTo>
                        <a:pt x="1084" y="534"/>
                      </a:lnTo>
                      <a:lnTo>
                        <a:pt x="1082" y="536"/>
                      </a:lnTo>
                      <a:lnTo>
                        <a:pt x="1079" y="538"/>
                      </a:lnTo>
                      <a:lnTo>
                        <a:pt x="1077" y="540"/>
                      </a:lnTo>
                      <a:lnTo>
                        <a:pt x="1073" y="542"/>
                      </a:lnTo>
                      <a:lnTo>
                        <a:pt x="1071" y="545"/>
                      </a:lnTo>
                      <a:lnTo>
                        <a:pt x="1069" y="546"/>
                      </a:lnTo>
                      <a:lnTo>
                        <a:pt x="1066" y="547"/>
                      </a:lnTo>
                      <a:lnTo>
                        <a:pt x="1062" y="548"/>
                      </a:lnTo>
                      <a:lnTo>
                        <a:pt x="1060" y="549"/>
                      </a:lnTo>
                      <a:lnTo>
                        <a:pt x="1058" y="551"/>
                      </a:lnTo>
                      <a:lnTo>
                        <a:pt x="1056" y="553"/>
                      </a:lnTo>
                      <a:lnTo>
                        <a:pt x="1056" y="554"/>
                      </a:lnTo>
                      <a:lnTo>
                        <a:pt x="1057" y="556"/>
                      </a:lnTo>
                      <a:lnTo>
                        <a:pt x="1059" y="556"/>
                      </a:lnTo>
                      <a:lnTo>
                        <a:pt x="1061" y="556"/>
                      </a:lnTo>
                      <a:lnTo>
                        <a:pt x="1064" y="556"/>
                      </a:lnTo>
                      <a:lnTo>
                        <a:pt x="1067" y="556"/>
                      </a:lnTo>
                      <a:lnTo>
                        <a:pt x="1069" y="556"/>
                      </a:lnTo>
                      <a:lnTo>
                        <a:pt x="1071" y="556"/>
                      </a:lnTo>
                      <a:lnTo>
                        <a:pt x="1071" y="556"/>
                      </a:lnTo>
                      <a:lnTo>
                        <a:pt x="1074" y="556"/>
                      </a:lnTo>
                      <a:lnTo>
                        <a:pt x="1077" y="554"/>
                      </a:lnTo>
                      <a:lnTo>
                        <a:pt x="1080" y="553"/>
                      </a:lnTo>
                      <a:lnTo>
                        <a:pt x="1082" y="553"/>
                      </a:lnTo>
                      <a:lnTo>
                        <a:pt x="1084" y="553"/>
                      </a:lnTo>
                      <a:lnTo>
                        <a:pt x="1086" y="554"/>
                      </a:lnTo>
                      <a:lnTo>
                        <a:pt x="1086" y="557"/>
                      </a:lnTo>
                      <a:lnTo>
                        <a:pt x="1088" y="558"/>
                      </a:lnTo>
                      <a:lnTo>
                        <a:pt x="1089" y="558"/>
                      </a:lnTo>
                      <a:lnTo>
                        <a:pt x="1099" y="556"/>
                      </a:lnTo>
                      <a:lnTo>
                        <a:pt x="1107" y="551"/>
                      </a:lnTo>
                      <a:lnTo>
                        <a:pt x="1115" y="547"/>
                      </a:lnTo>
                      <a:lnTo>
                        <a:pt x="1117" y="546"/>
                      </a:lnTo>
                      <a:lnTo>
                        <a:pt x="1121" y="545"/>
                      </a:lnTo>
                      <a:lnTo>
                        <a:pt x="1122" y="545"/>
                      </a:lnTo>
                      <a:lnTo>
                        <a:pt x="1128" y="547"/>
                      </a:lnTo>
                      <a:lnTo>
                        <a:pt x="1138" y="550"/>
                      </a:lnTo>
                      <a:lnTo>
                        <a:pt x="1138" y="550"/>
                      </a:lnTo>
                      <a:lnTo>
                        <a:pt x="1139" y="550"/>
                      </a:lnTo>
                      <a:lnTo>
                        <a:pt x="1138" y="550"/>
                      </a:lnTo>
                      <a:lnTo>
                        <a:pt x="1138" y="549"/>
                      </a:lnTo>
                      <a:lnTo>
                        <a:pt x="1138" y="548"/>
                      </a:lnTo>
                      <a:lnTo>
                        <a:pt x="1141" y="549"/>
                      </a:lnTo>
                      <a:lnTo>
                        <a:pt x="1143" y="550"/>
                      </a:lnTo>
                      <a:lnTo>
                        <a:pt x="1144" y="551"/>
                      </a:lnTo>
                      <a:lnTo>
                        <a:pt x="1145" y="552"/>
                      </a:lnTo>
                      <a:lnTo>
                        <a:pt x="1146" y="553"/>
                      </a:lnTo>
                      <a:lnTo>
                        <a:pt x="1149" y="554"/>
                      </a:lnTo>
                      <a:lnTo>
                        <a:pt x="1150" y="557"/>
                      </a:lnTo>
                      <a:lnTo>
                        <a:pt x="1152" y="558"/>
                      </a:lnTo>
                      <a:lnTo>
                        <a:pt x="1155" y="560"/>
                      </a:lnTo>
                      <a:lnTo>
                        <a:pt x="1157" y="560"/>
                      </a:lnTo>
                      <a:lnTo>
                        <a:pt x="1163" y="560"/>
                      </a:lnTo>
                      <a:lnTo>
                        <a:pt x="1168" y="561"/>
                      </a:lnTo>
                      <a:lnTo>
                        <a:pt x="1167" y="562"/>
                      </a:lnTo>
                      <a:lnTo>
                        <a:pt x="1165" y="563"/>
                      </a:lnTo>
                      <a:lnTo>
                        <a:pt x="1187" y="573"/>
                      </a:lnTo>
                      <a:lnTo>
                        <a:pt x="1201" y="580"/>
                      </a:lnTo>
                      <a:lnTo>
                        <a:pt x="1197" y="580"/>
                      </a:lnTo>
                      <a:lnTo>
                        <a:pt x="1195" y="580"/>
                      </a:lnTo>
                      <a:lnTo>
                        <a:pt x="1193" y="580"/>
                      </a:lnTo>
                      <a:lnTo>
                        <a:pt x="1191" y="579"/>
                      </a:lnTo>
                      <a:lnTo>
                        <a:pt x="1189" y="579"/>
                      </a:lnTo>
                      <a:lnTo>
                        <a:pt x="1187" y="580"/>
                      </a:lnTo>
                      <a:lnTo>
                        <a:pt x="1186" y="581"/>
                      </a:lnTo>
                      <a:lnTo>
                        <a:pt x="1183" y="582"/>
                      </a:lnTo>
                      <a:lnTo>
                        <a:pt x="1181" y="581"/>
                      </a:lnTo>
                      <a:lnTo>
                        <a:pt x="1177" y="583"/>
                      </a:lnTo>
                      <a:lnTo>
                        <a:pt x="1170" y="587"/>
                      </a:lnTo>
                      <a:lnTo>
                        <a:pt x="1165" y="592"/>
                      </a:lnTo>
                      <a:lnTo>
                        <a:pt x="1160" y="596"/>
                      </a:lnTo>
                      <a:lnTo>
                        <a:pt x="1157" y="600"/>
                      </a:lnTo>
                      <a:lnTo>
                        <a:pt x="1157" y="603"/>
                      </a:lnTo>
                      <a:lnTo>
                        <a:pt x="1156" y="606"/>
                      </a:lnTo>
                      <a:lnTo>
                        <a:pt x="1156" y="609"/>
                      </a:lnTo>
                      <a:lnTo>
                        <a:pt x="1156" y="613"/>
                      </a:lnTo>
                      <a:lnTo>
                        <a:pt x="1155" y="617"/>
                      </a:lnTo>
                      <a:lnTo>
                        <a:pt x="1155" y="620"/>
                      </a:lnTo>
                      <a:lnTo>
                        <a:pt x="1154" y="623"/>
                      </a:lnTo>
                      <a:lnTo>
                        <a:pt x="1151" y="626"/>
                      </a:lnTo>
                      <a:lnTo>
                        <a:pt x="1150" y="628"/>
                      </a:lnTo>
                      <a:lnTo>
                        <a:pt x="1148" y="630"/>
                      </a:lnTo>
                      <a:lnTo>
                        <a:pt x="1141" y="645"/>
                      </a:lnTo>
                      <a:lnTo>
                        <a:pt x="1139" y="660"/>
                      </a:lnTo>
                      <a:lnTo>
                        <a:pt x="1141" y="674"/>
                      </a:lnTo>
                      <a:lnTo>
                        <a:pt x="1143" y="678"/>
                      </a:lnTo>
                      <a:lnTo>
                        <a:pt x="1145" y="683"/>
                      </a:lnTo>
                      <a:lnTo>
                        <a:pt x="1146" y="691"/>
                      </a:lnTo>
                      <a:lnTo>
                        <a:pt x="1148" y="698"/>
                      </a:lnTo>
                      <a:lnTo>
                        <a:pt x="1151" y="701"/>
                      </a:lnTo>
                      <a:lnTo>
                        <a:pt x="1155" y="701"/>
                      </a:lnTo>
                      <a:lnTo>
                        <a:pt x="1157" y="699"/>
                      </a:lnTo>
                      <a:lnTo>
                        <a:pt x="1158" y="694"/>
                      </a:lnTo>
                      <a:lnTo>
                        <a:pt x="1160" y="691"/>
                      </a:lnTo>
                      <a:lnTo>
                        <a:pt x="1161" y="688"/>
                      </a:lnTo>
                      <a:lnTo>
                        <a:pt x="1163" y="685"/>
                      </a:lnTo>
                      <a:lnTo>
                        <a:pt x="1166" y="684"/>
                      </a:lnTo>
                      <a:lnTo>
                        <a:pt x="1168" y="683"/>
                      </a:lnTo>
                      <a:lnTo>
                        <a:pt x="1170" y="681"/>
                      </a:lnTo>
                      <a:lnTo>
                        <a:pt x="1170" y="679"/>
                      </a:lnTo>
                      <a:lnTo>
                        <a:pt x="1171" y="669"/>
                      </a:lnTo>
                      <a:lnTo>
                        <a:pt x="1168" y="659"/>
                      </a:lnTo>
                      <a:lnTo>
                        <a:pt x="1168" y="646"/>
                      </a:lnTo>
                      <a:lnTo>
                        <a:pt x="1168" y="635"/>
                      </a:lnTo>
                      <a:lnTo>
                        <a:pt x="1170" y="628"/>
                      </a:lnTo>
                      <a:lnTo>
                        <a:pt x="1171" y="622"/>
                      </a:lnTo>
                      <a:lnTo>
                        <a:pt x="1173" y="615"/>
                      </a:lnTo>
                      <a:lnTo>
                        <a:pt x="1177" y="611"/>
                      </a:lnTo>
                      <a:lnTo>
                        <a:pt x="1180" y="609"/>
                      </a:lnTo>
                      <a:lnTo>
                        <a:pt x="1183" y="609"/>
                      </a:lnTo>
                      <a:lnTo>
                        <a:pt x="1187" y="609"/>
                      </a:lnTo>
                      <a:lnTo>
                        <a:pt x="1190" y="609"/>
                      </a:lnTo>
                      <a:lnTo>
                        <a:pt x="1192" y="608"/>
                      </a:lnTo>
                      <a:lnTo>
                        <a:pt x="1195" y="603"/>
                      </a:lnTo>
                      <a:lnTo>
                        <a:pt x="1199" y="595"/>
                      </a:lnTo>
                      <a:lnTo>
                        <a:pt x="1202" y="589"/>
                      </a:lnTo>
                      <a:lnTo>
                        <a:pt x="1208" y="584"/>
                      </a:lnTo>
                      <a:lnTo>
                        <a:pt x="1214" y="584"/>
                      </a:lnTo>
                      <a:lnTo>
                        <a:pt x="1217" y="585"/>
                      </a:lnTo>
                      <a:lnTo>
                        <a:pt x="1220" y="587"/>
                      </a:lnTo>
                      <a:lnTo>
                        <a:pt x="1222" y="591"/>
                      </a:lnTo>
                      <a:lnTo>
                        <a:pt x="1223" y="594"/>
                      </a:lnTo>
                      <a:lnTo>
                        <a:pt x="1225" y="596"/>
                      </a:lnTo>
                      <a:lnTo>
                        <a:pt x="1227" y="600"/>
                      </a:lnTo>
                      <a:lnTo>
                        <a:pt x="1230" y="602"/>
                      </a:lnTo>
                      <a:lnTo>
                        <a:pt x="1233" y="604"/>
                      </a:lnTo>
                      <a:lnTo>
                        <a:pt x="1235" y="605"/>
                      </a:lnTo>
                      <a:lnTo>
                        <a:pt x="1237" y="606"/>
                      </a:lnTo>
                      <a:lnTo>
                        <a:pt x="1239" y="608"/>
                      </a:lnTo>
                      <a:lnTo>
                        <a:pt x="1241" y="609"/>
                      </a:lnTo>
                      <a:lnTo>
                        <a:pt x="1241" y="613"/>
                      </a:lnTo>
                      <a:lnTo>
                        <a:pt x="1241" y="619"/>
                      </a:lnTo>
                      <a:lnTo>
                        <a:pt x="1238" y="627"/>
                      </a:lnTo>
                      <a:lnTo>
                        <a:pt x="1238" y="634"/>
                      </a:lnTo>
                      <a:lnTo>
                        <a:pt x="1241" y="639"/>
                      </a:lnTo>
                      <a:lnTo>
                        <a:pt x="1243" y="640"/>
                      </a:lnTo>
                      <a:lnTo>
                        <a:pt x="1245" y="641"/>
                      </a:lnTo>
                      <a:lnTo>
                        <a:pt x="1247" y="641"/>
                      </a:lnTo>
                      <a:lnTo>
                        <a:pt x="1249" y="641"/>
                      </a:lnTo>
                      <a:lnTo>
                        <a:pt x="1252" y="643"/>
                      </a:lnTo>
                      <a:lnTo>
                        <a:pt x="1253" y="644"/>
                      </a:lnTo>
                      <a:lnTo>
                        <a:pt x="1254" y="646"/>
                      </a:lnTo>
                      <a:lnTo>
                        <a:pt x="1256" y="648"/>
                      </a:lnTo>
                      <a:lnTo>
                        <a:pt x="1257" y="650"/>
                      </a:lnTo>
                      <a:lnTo>
                        <a:pt x="1258" y="652"/>
                      </a:lnTo>
                      <a:lnTo>
                        <a:pt x="1259" y="655"/>
                      </a:lnTo>
                      <a:lnTo>
                        <a:pt x="1261" y="657"/>
                      </a:lnTo>
                      <a:lnTo>
                        <a:pt x="1263" y="658"/>
                      </a:lnTo>
                      <a:lnTo>
                        <a:pt x="1265" y="659"/>
                      </a:lnTo>
                      <a:lnTo>
                        <a:pt x="1268" y="658"/>
                      </a:lnTo>
                      <a:lnTo>
                        <a:pt x="1269" y="652"/>
                      </a:lnTo>
                      <a:lnTo>
                        <a:pt x="1269" y="644"/>
                      </a:lnTo>
                      <a:lnTo>
                        <a:pt x="1268" y="634"/>
                      </a:lnTo>
                      <a:lnTo>
                        <a:pt x="1268" y="626"/>
                      </a:lnTo>
                      <a:lnTo>
                        <a:pt x="1267" y="622"/>
                      </a:lnTo>
                      <a:lnTo>
                        <a:pt x="1268" y="620"/>
                      </a:lnTo>
                      <a:lnTo>
                        <a:pt x="1269" y="618"/>
                      </a:lnTo>
                      <a:lnTo>
                        <a:pt x="1269" y="615"/>
                      </a:lnTo>
                      <a:lnTo>
                        <a:pt x="1269" y="613"/>
                      </a:lnTo>
                      <a:lnTo>
                        <a:pt x="1270" y="609"/>
                      </a:lnTo>
                      <a:lnTo>
                        <a:pt x="1271" y="607"/>
                      </a:lnTo>
                      <a:lnTo>
                        <a:pt x="1271" y="606"/>
                      </a:lnTo>
                      <a:lnTo>
                        <a:pt x="1272" y="605"/>
                      </a:lnTo>
                      <a:lnTo>
                        <a:pt x="1274" y="606"/>
                      </a:lnTo>
                      <a:lnTo>
                        <a:pt x="1276" y="608"/>
                      </a:lnTo>
                      <a:lnTo>
                        <a:pt x="1278" y="612"/>
                      </a:lnTo>
                      <a:lnTo>
                        <a:pt x="1280" y="615"/>
                      </a:lnTo>
                      <a:lnTo>
                        <a:pt x="1285" y="617"/>
                      </a:lnTo>
                      <a:lnTo>
                        <a:pt x="1289" y="620"/>
                      </a:lnTo>
                      <a:lnTo>
                        <a:pt x="1294" y="623"/>
                      </a:lnTo>
                      <a:lnTo>
                        <a:pt x="1299" y="624"/>
                      </a:lnTo>
                      <a:lnTo>
                        <a:pt x="1302" y="622"/>
                      </a:lnTo>
                      <a:lnTo>
                        <a:pt x="1304" y="619"/>
                      </a:lnTo>
                      <a:lnTo>
                        <a:pt x="1304" y="617"/>
                      </a:lnTo>
                      <a:lnTo>
                        <a:pt x="1304" y="617"/>
                      </a:lnTo>
                      <a:lnTo>
                        <a:pt x="1306" y="617"/>
                      </a:lnTo>
                      <a:lnTo>
                        <a:pt x="1304" y="620"/>
                      </a:lnTo>
                      <a:lnTo>
                        <a:pt x="1329" y="629"/>
                      </a:lnTo>
                      <a:lnTo>
                        <a:pt x="1347" y="636"/>
                      </a:lnTo>
                      <a:lnTo>
                        <a:pt x="1343" y="638"/>
                      </a:lnTo>
                      <a:lnTo>
                        <a:pt x="1336" y="641"/>
                      </a:lnTo>
                      <a:lnTo>
                        <a:pt x="1329" y="644"/>
                      </a:lnTo>
                      <a:lnTo>
                        <a:pt x="1322" y="646"/>
                      </a:lnTo>
                      <a:lnTo>
                        <a:pt x="1318" y="651"/>
                      </a:lnTo>
                      <a:lnTo>
                        <a:pt x="1315" y="657"/>
                      </a:lnTo>
                      <a:lnTo>
                        <a:pt x="1311" y="663"/>
                      </a:lnTo>
                      <a:lnTo>
                        <a:pt x="1306" y="667"/>
                      </a:lnTo>
                      <a:lnTo>
                        <a:pt x="1299" y="669"/>
                      </a:lnTo>
                      <a:lnTo>
                        <a:pt x="1291" y="672"/>
                      </a:lnTo>
                      <a:lnTo>
                        <a:pt x="1291" y="671"/>
                      </a:lnTo>
                      <a:lnTo>
                        <a:pt x="1289" y="671"/>
                      </a:lnTo>
                      <a:lnTo>
                        <a:pt x="1287" y="670"/>
                      </a:lnTo>
                      <a:lnTo>
                        <a:pt x="1285" y="670"/>
                      </a:lnTo>
                      <a:lnTo>
                        <a:pt x="1282" y="670"/>
                      </a:lnTo>
                      <a:lnTo>
                        <a:pt x="1279" y="672"/>
                      </a:lnTo>
                      <a:lnTo>
                        <a:pt x="1276" y="674"/>
                      </a:lnTo>
                      <a:lnTo>
                        <a:pt x="1274" y="677"/>
                      </a:lnTo>
                      <a:lnTo>
                        <a:pt x="1268" y="681"/>
                      </a:lnTo>
                      <a:lnTo>
                        <a:pt x="1261" y="684"/>
                      </a:lnTo>
                      <a:lnTo>
                        <a:pt x="1254" y="688"/>
                      </a:lnTo>
                      <a:lnTo>
                        <a:pt x="1253" y="689"/>
                      </a:lnTo>
                      <a:lnTo>
                        <a:pt x="1252" y="690"/>
                      </a:lnTo>
                      <a:lnTo>
                        <a:pt x="1250" y="692"/>
                      </a:lnTo>
                      <a:lnTo>
                        <a:pt x="1249" y="693"/>
                      </a:lnTo>
                      <a:lnTo>
                        <a:pt x="1249" y="695"/>
                      </a:lnTo>
                      <a:lnTo>
                        <a:pt x="1249" y="696"/>
                      </a:lnTo>
                      <a:lnTo>
                        <a:pt x="1252" y="698"/>
                      </a:lnTo>
                      <a:lnTo>
                        <a:pt x="1254" y="699"/>
                      </a:lnTo>
                      <a:lnTo>
                        <a:pt x="1268" y="698"/>
                      </a:lnTo>
                      <a:lnTo>
                        <a:pt x="1282" y="694"/>
                      </a:lnTo>
                      <a:lnTo>
                        <a:pt x="1296" y="690"/>
                      </a:lnTo>
                      <a:lnTo>
                        <a:pt x="1303" y="688"/>
                      </a:lnTo>
                      <a:lnTo>
                        <a:pt x="1311" y="684"/>
                      </a:lnTo>
                      <a:lnTo>
                        <a:pt x="1318" y="680"/>
                      </a:lnTo>
                      <a:lnTo>
                        <a:pt x="1322" y="673"/>
                      </a:lnTo>
                      <a:lnTo>
                        <a:pt x="1322" y="666"/>
                      </a:lnTo>
                      <a:lnTo>
                        <a:pt x="1324" y="659"/>
                      </a:lnTo>
                      <a:lnTo>
                        <a:pt x="1330" y="656"/>
                      </a:lnTo>
                      <a:lnTo>
                        <a:pt x="1337" y="654"/>
                      </a:lnTo>
                      <a:lnTo>
                        <a:pt x="1347" y="654"/>
                      </a:lnTo>
                      <a:lnTo>
                        <a:pt x="1357" y="654"/>
                      </a:lnTo>
                      <a:lnTo>
                        <a:pt x="1367" y="655"/>
                      </a:lnTo>
                      <a:lnTo>
                        <a:pt x="1376" y="654"/>
                      </a:lnTo>
                      <a:lnTo>
                        <a:pt x="1383" y="650"/>
                      </a:lnTo>
                      <a:lnTo>
                        <a:pt x="1386" y="646"/>
                      </a:lnTo>
                      <a:lnTo>
                        <a:pt x="1386" y="649"/>
                      </a:lnTo>
                      <a:lnTo>
                        <a:pt x="1437" y="666"/>
                      </a:lnTo>
                      <a:lnTo>
                        <a:pt x="1487" y="680"/>
                      </a:lnTo>
                      <a:lnTo>
                        <a:pt x="1486" y="679"/>
                      </a:lnTo>
                      <a:lnTo>
                        <a:pt x="1487" y="677"/>
                      </a:lnTo>
                      <a:lnTo>
                        <a:pt x="1487" y="677"/>
                      </a:lnTo>
                      <a:lnTo>
                        <a:pt x="1488" y="677"/>
                      </a:lnTo>
                      <a:lnTo>
                        <a:pt x="1488" y="678"/>
                      </a:lnTo>
                      <a:lnTo>
                        <a:pt x="1489" y="678"/>
                      </a:lnTo>
                      <a:lnTo>
                        <a:pt x="1490" y="679"/>
                      </a:lnTo>
                      <a:lnTo>
                        <a:pt x="1493" y="679"/>
                      </a:lnTo>
                      <a:lnTo>
                        <a:pt x="1494" y="680"/>
                      </a:lnTo>
                      <a:lnTo>
                        <a:pt x="1495" y="680"/>
                      </a:lnTo>
                      <a:lnTo>
                        <a:pt x="1495" y="681"/>
                      </a:lnTo>
                      <a:lnTo>
                        <a:pt x="1497" y="681"/>
                      </a:lnTo>
                      <a:lnTo>
                        <a:pt x="1500" y="681"/>
                      </a:lnTo>
                      <a:lnTo>
                        <a:pt x="1503" y="682"/>
                      </a:lnTo>
                      <a:lnTo>
                        <a:pt x="1506" y="682"/>
                      </a:lnTo>
                      <a:lnTo>
                        <a:pt x="1508" y="683"/>
                      </a:lnTo>
                      <a:lnTo>
                        <a:pt x="1509" y="688"/>
                      </a:lnTo>
                      <a:lnTo>
                        <a:pt x="1508" y="691"/>
                      </a:lnTo>
                      <a:lnTo>
                        <a:pt x="1504" y="693"/>
                      </a:lnTo>
                      <a:lnTo>
                        <a:pt x="1498" y="693"/>
                      </a:lnTo>
                      <a:lnTo>
                        <a:pt x="1493" y="694"/>
                      </a:lnTo>
                      <a:lnTo>
                        <a:pt x="1488" y="696"/>
                      </a:lnTo>
                      <a:lnTo>
                        <a:pt x="1485" y="696"/>
                      </a:lnTo>
                      <a:lnTo>
                        <a:pt x="1484" y="698"/>
                      </a:lnTo>
                      <a:lnTo>
                        <a:pt x="1482" y="700"/>
                      </a:lnTo>
                      <a:lnTo>
                        <a:pt x="1481" y="701"/>
                      </a:lnTo>
                      <a:lnTo>
                        <a:pt x="1479" y="703"/>
                      </a:lnTo>
                      <a:lnTo>
                        <a:pt x="1466" y="703"/>
                      </a:lnTo>
                      <a:lnTo>
                        <a:pt x="1453" y="703"/>
                      </a:lnTo>
                      <a:lnTo>
                        <a:pt x="1440" y="703"/>
                      </a:lnTo>
                      <a:lnTo>
                        <a:pt x="1438" y="704"/>
                      </a:lnTo>
                      <a:lnTo>
                        <a:pt x="1435" y="705"/>
                      </a:lnTo>
                      <a:lnTo>
                        <a:pt x="1434" y="707"/>
                      </a:lnTo>
                      <a:lnTo>
                        <a:pt x="1433" y="710"/>
                      </a:lnTo>
                      <a:lnTo>
                        <a:pt x="1434" y="712"/>
                      </a:lnTo>
                      <a:lnTo>
                        <a:pt x="1438" y="714"/>
                      </a:lnTo>
                      <a:lnTo>
                        <a:pt x="1439" y="714"/>
                      </a:lnTo>
                      <a:lnTo>
                        <a:pt x="1441" y="714"/>
                      </a:lnTo>
                      <a:lnTo>
                        <a:pt x="1444" y="714"/>
                      </a:lnTo>
                      <a:lnTo>
                        <a:pt x="1448" y="713"/>
                      </a:lnTo>
                      <a:lnTo>
                        <a:pt x="1451" y="712"/>
                      </a:lnTo>
                      <a:lnTo>
                        <a:pt x="1453" y="711"/>
                      </a:lnTo>
                      <a:lnTo>
                        <a:pt x="1455" y="710"/>
                      </a:lnTo>
                      <a:lnTo>
                        <a:pt x="1456" y="709"/>
                      </a:lnTo>
                      <a:lnTo>
                        <a:pt x="1459" y="709"/>
                      </a:lnTo>
                      <a:lnTo>
                        <a:pt x="1462" y="709"/>
                      </a:lnTo>
                      <a:lnTo>
                        <a:pt x="1464" y="709"/>
                      </a:lnTo>
                      <a:lnTo>
                        <a:pt x="1466" y="710"/>
                      </a:lnTo>
                      <a:lnTo>
                        <a:pt x="1466" y="710"/>
                      </a:lnTo>
                      <a:lnTo>
                        <a:pt x="1464" y="711"/>
                      </a:lnTo>
                      <a:lnTo>
                        <a:pt x="1462" y="712"/>
                      </a:lnTo>
                      <a:lnTo>
                        <a:pt x="1460" y="713"/>
                      </a:lnTo>
                      <a:lnTo>
                        <a:pt x="1457" y="714"/>
                      </a:lnTo>
                      <a:lnTo>
                        <a:pt x="1455" y="715"/>
                      </a:lnTo>
                      <a:lnTo>
                        <a:pt x="1455" y="716"/>
                      </a:lnTo>
                      <a:lnTo>
                        <a:pt x="1446" y="718"/>
                      </a:lnTo>
                      <a:lnTo>
                        <a:pt x="1438" y="721"/>
                      </a:lnTo>
                      <a:lnTo>
                        <a:pt x="1430" y="723"/>
                      </a:lnTo>
                      <a:lnTo>
                        <a:pt x="1427" y="727"/>
                      </a:lnTo>
                      <a:lnTo>
                        <a:pt x="1420" y="742"/>
                      </a:lnTo>
                      <a:lnTo>
                        <a:pt x="1412" y="755"/>
                      </a:lnTo>
                      <a:lnTo>
                        <a:pt x="1407" y="768"/>
                      </a:lnTo>
                      <a:lnTo>
                        <a:pt x="1405" y="772"/>
                      </a:lnTo>
                      <a:lnTo>
                        <a:pt x="1401" y="780"/>
                      </a:lnTo>
                      <a:lnTo>
                        <a:pt x="1398" y="788"/>
                      </a:lnTo>
                      <a:lnTo>
                        <a:pt x="1396" y="790"/>
                      </a:lnTo>
                      <a:lnTo>
                        <a:pt x="1391" y="789"/>
                      </a:lnTo>
                      <a:lnTo>
                        <a:pt x="1388" y="785"/>
                      </a:lnTo>
                      <a:lnTo>
                        <a:pt x="1387" y="779"/>
                      </a:lnTo>
                      <a:lnTo>
                        <a:pt x="1386" y="775"/>
                      </a:lnTo>
                      <a:lnTo>
                        <a:pt x="1385" y="770"/>
                      </a:lnTo>
                      <a:lnTo>
                        <a:pt x="1381" y="768"/>
                      </a:lnTo>
                      <a:lnTo>
                        <a:pt x="1380" y="769"/>
                      </a:lnTo>
                      <a:lnTo>
                        <a:pt x="1379" y="770"/>
                      </a:lnTo>
                      <a:lnTo>
                        <a:pt x="1379" y="772"/>
                      </a:lnTo>
                      <a:lnTo>
                        <a:pt x="1379" y="775"/>
                      </a:lnTo>
                      <a:lnTo>
                        <a:pt x="1379" y="778"/>
                      </a:lnTo>
                      <a:lnTo>
                        <a:pt x="1380" y="780"/>
                      </a:lnTo>
                      <a:lnTo>
                        <a:pt x="1381" y="783"/>
                      </a:lnTo>
                      <a:lnTo>
                        <a:pt x="1381" y="785"/>
                      </a:lnTo>
                      <a:lnTo>
                        <a:pt x="1381" y="786"/>
                      </a:lnTo>
                      <a:lnTo>
                        <a:pt x="1383" y="789"/>
                      </a:lnTo>
                      <a:lnTo>
                        <a:pt x="1383" y="792"/>
                      </a:lnTo>
                      <a:lnTo>
                        <a:pt x="1383" y="796"/>
                      </a:lnTo>
                      <a:lnTo>
                        <a:pt x="1383" y="800"/>
                      </a:lnTo>
                      <a:lnTo>
                        <a:pt x="1381" y="803"/>
                      </a:lnTo>
                      <a:lnTo>
                        <a:pt x="1384" y="810"/>
                      </a:lnTo>
                      <a:lnTo>
                        <a:pt x="1387" y="814"/>
                      </a:lnTo>
                      <a:lnTo>
                        <a:pt x="1390" y="820"/>
                      </a:lnTo>
                      <a:lnTo>
                        <a:pt x="1392" y="825"/>
                      </a:lnTo>
                      <a:lnTo>
                        <a:pt x="1390" y="832"/>
                      </a:lnTo>
                      <a:lnTo>
                        <a:pt x="1388" y="836"/>
                      </a:lnTo>
                      <a:lnTo>
                        <a:pt x="1384" y="840"/>
                      </a:lnTo>
                      <a:lnTo>
                        <a:pt x="1379" y="842"/>
                      </a:lnTo>
                      <a:lnTo>
                        <a:pt x="1376" y="844"/>
                      </a:lnTo>
                      <a:lnTo>
                        <a:pt x="1375" y="847"/>
                      </a:lnTo>
                      <a:lnTo>
                        <a:pt x="1375" y="852"/>
                      </a:lnTo>
                      <a:lnTo>
                        <a:pt x="1376" y="855"/>
                      </a:lnTo>
                      <a:lnTo>
                        <a:pt x="1375" y="856"/>
                      </a:lnTo>
                      <a:lnTo>
                        <a:pt x="1374" y="857"/>
                      </a:lnTo>
                      <a:lnTo>
                        <a:pt x="1372" y="858"/>
                      </a:lnTo>
                      <a:lnTo>
                        <a:pt x="1369" y="859"/>
                      </a:lnTo>
                      <a:lnTo>
                        <a:pt x="1368" y="859"/>
                      </a:lnTo>
                      <a:lnTo>
                        <a:pt x="1366" y="860"/>
                      </a:lnTo>
                      <a:lnTo>
                        <a:pt x="1362" y="863"/>
                      </a:lnTo>
                      <a:lnTo>
                        <a:pt x="1357" y="865"/>
                      </a:lnTo>
                      <a:lnTo>
                        <a:pt x="1353" y="867"/>
                      </a:lnTo>
                      <a:lnTo>
                        <a:pt x="1348" y="869"/>
                      </a:lnTo>
                      <a:lnTo>
                        <a:pt x="1340" y="875"/>
                      </a:lnTo>
                      <a:lnTo>
                        <a:pt x="1331" y="879"/>
                      </a:lnTo>
                      <a:lnTo>
                        <a:pt x="1321" y="885"/>
                      </a:lnTo>
                      <a:lnTo>
                        <a:pt x="1313" y="891"/>
                      </a:lnTo>
                      <a:lnTo>
                        <a:pt x="1308" y="896"/>
                      </a:lnTo>
                      <a:lnTo>
                        <a:pt x="1300" y="898"/>
                      </a:lnTo>
                      <a:lnTo>
                        <a:pt x="1293" y="900"/>
                      </a:lnTo>
                      <a:lnTo>
                        <a:pt x="1290" y="902"/>
                      </a:lnTo>
                      <a:lnTo>
                        <a:pt x="1286" y="905"/>
                      </a:lnTo>
                      <a:lnTo>
                        <a:pt x="1282" y="908"/>
                      </a:lnTo>
                      <a:lnTo>
                        <a:pt x="1280" y="910"/>
                      </a:lnTo>
                      <a:lnTo>
                        <a:pt x="1278" y="913"/>
                      </a:lnTo>
                      <a:lnTo>
                        <a:pt x="1278" y="918"/>
                      </a:lnTo>
                      <a:lnTo>
                        <a:pt x="1278" y="921"/>
                      </a:lnTo>
                      <a:lnTo>
                        <a:pt x="1278" y="924"/>
                      </a:lnTo>
                      <a:lnTo>
                        <a:pt x="1276" y="928"/>
                      </a:lnTo>
                      <a:lnTo>
                        <a:pt x="1274" y="931"/>
                      </a:lnTo>
                      <a:lnTo>
                        <a:pt x="1274" y="936"/>
                      </a:lnTo>
                      <a:lnTo>
                        <a:pt x="1275" y="942"/>
                      </a:lnTo>
                      <a:lnTo>
                        <a:pt x="1276" y="949"/>
                      </a:lnTo>
                      <a:lnTo>
                        <a:pt x="1279" y="956"/>
                      </a:lnTo>
                      <a:lnTo>
                        <a:pt x="1283" y="963"/>
                      </a:lnTo>
                      <a:lnTo>
                        <a:pt x="1287" y="971"/>
                      </a:lnTo>
                      <a:lnTo>
                        <a:pt x="1288" y="973"/>
                      </a:lnTo>
                      <a:lnTo>
                        <a:pt x="1288" y="975"/>
                      </a:lnTo>
                      <a:lnTo>
                        <a:pt x="1289" y="978"/>
                      </a:lnTo>
                      <a:lnTo>
                        <a:pt x="1289" y="980"/>
                      </a:lnTo>
                      <a:lnTo>
                        <a:pt x="1290" y="983"/>
                      </a:lnTo>
                      <a:lnTo>
                        <a:pt x="1291" y="984"/>
                      </a:lnTo>
                      <a:lnTo>
                        <a:pt x="1297" y="995"/>
                      </a:lnTo>
                      <a:lnTo>
                        <a:pt x="1298" y="1007"/>
                      </a:lnTo>
                      <a:lnTo>
                        <a:pt x="1298" y="1019"/>
                      </a:lnTo>
                      <a:lnTo>
                        <a:pt x="1299" y="1021"/>
                      </a:lnTo>
                      <a:lnTo>
                        <a:pt x="1299" y="1025"/>
                      </a:lnTo>
                      <a:lnTo>
                        <a:pt x="1298" y="1027"/>
                      </a:lnTo>
                      <a:lnTo>
                        <a:pt x="1297" y="1029"/>
                      </a:lnTo>
                      <a:lnTo>
                        <a:pt x="1293" y="1032"/>
                      </a:lnTo>
                      <a:lnTo>
                        <a:pt x="1292" y="1034"/>
                      </a:lnTo>
                      <a:lnTo>
                        <a:pt x="1290" y="1037"/>
                      </a:lnTo>
                      <a:lnTo>
                        <a:pt x="1288" y="1039"/>
                      </a:lnTo>
                      <a:lnTo>
                        <a:pt x="1286" y="1039"/>
                      </a:lnTo>
                      <a:lnTo>
                        <a:pt x="1282" y="1039"/>
                      </a:lnTo>
                      <a:lnTo>
                        <a:pt x="1278" y="1033"/>
                      </a:lnTo>
                      <a:lnTo>
                        <a:pt x="1275" y="1026"/>
                      </a:lnTo>
                      <a:lnTo>
                        <a:pt x="1271" y="1019"/>
                      </a:lnTo>
                      <a:lnTo>
                        <a:pt x="1269" y="1015"/>
                      </a:lnTo>
                      <a:lnTo>
                        <a:pt x="1265" y="1011"/>
                      </a:lnTo>
                      <a:lnTo>
                        <a:pt x="1260" y="1008"/>
                      </a:lnTo>
                      <a:lnTo>
                        <a:pt x="1257" y="1006"/>
                      </a:lnTo>
                      <a:lnTo>
                        <a:pt x="1255" y="1005"/>
                      </a:lnTo>
                      <a:lnTo>
                        <a:pt x="1253" y="1001"/>
                      </a:lnTo>
                      <a:lnTo>
                        <a:pt x="1253" y="998"/>
                      </a:lnTo>
                      <a:lnTo>
                        <a:pt x="1252" y="995"/>
                      </a:lnTo>
                      <a:lnTo>
                        <a:pt x="1250" y="990"/>
                      </a:lnTo>
                      <a:lnTo>
                        <a:pt x="1248" y="987"/>
                      </a:lnTo>
                      <a:lnTo>
                        <a:pt x="1247" y="984"/>
                      </a:lnTo>
                      <a:lnTo>
                        <a:pt x="1245" y="979"/>
                      </a:lnTo>
                      <a:lnTo>
                        <a:pt x="1245" y="977"/>
                      </a:lnTo>
                      <a:lnTo>
                        <a:pt x="1245" y="974"/>
                      </a:lnTo>
                      <a:lnTo>
                        <a:pt x="1245" y="972"/>
                      </a:lnTo>
                      <a:lnTo>
                        <a:pt x="1245" y="969"/>
                      </a:lnTo>
                      <a:lnTo>
                        <a:pt x="1245" y="966"/>
                      </a:lnTo>
                      <a:lnTo>
                        <a:pt x="1243" y="964"/>
                      </a:lnTo>
                      <a:lnTo>
                        <a:pt x="1239" y="958"/>
                      </a:lnTo>
                      <a:lnTo>
                        <a:pt x="1235" y="953"/>
                      </a:lnTo>
                      <a:lnTo>
                        <a:pt x="1231" y="950"/>
                      </a:lnTo>
                      <a:lnTo>
                        <a:pt x="1226" y="950"/>
                      </a:lnTo>
                      <a:lnTo>
                        <a:pt x="1221" y="953"/>
                      </a:lnTo>
                      <a:lnTo>
                        <a:pt x="1213" y="957"/>
                      </a:lnTo>
                      <a:lnTo>
                        <a:pt x="1204" y="957"/>
                      </a:lnTo>
                      <a:lnTo>
                        <a:pt x="1195" y="954"/>
                      </a:lnTo>
                      <a:lnTo>
                        <a:pt x="1188" y="951"/>
                      </a:lnTo>
                      <a:lnTo>
                        <a:pt x="1178" y="945"/>
                      </a:lnTo>
                      <a:lnTo>
                        <a:pt x="1167" y="943"/>
                      </a:lnTo>
                      <a:lnTo>
                        <a:pt x="1156" y="944"/>
                      </a:lnTo>
                      <a:lnTo>
                        <a:pt x="1144" y="944"/>
                      </a:lnTo>
                      <a:lnTo>
                        <a:pt x="1140" y="943"/>
                      </a:lnTo>
                      <a:lnTo>
                        <a:pt x="1133" y="941"/>
                      </a:lnTo>
                      <a:lnTo>
                        <a:pt x="1124" y="940"/>
                      </a:lnTo>
                      <a:lnTo>
                        <a:pt x="1117" y="940"/>
                      </a:lnTo>
                      <a:lnTo>
                        <a:pt x="1113" y="940"/>
                      </a:lnTo>
                      <a:lnTo>
                        <a:pt x="1114" y="941"/>
                      </a:lnTo>
                      <a:lnTo>
                        <a:pt x="1115" y="943"/>
                      </a:lnTo>
                      <a:lnTo>
                        <a:pt x="1116" y="944"/>
                      </a:lnTo>
                      <a:lnTo>
                        <a:pt x="1117" y="946"/>
                      </a:lnTo>
                      <a:lnTo>
                        <a:pt x="1119" y="949"/>
                      </a:lnTo>
                      <a:lnTo>
                        <a:pt x="1122" y="950"/>
                      </a:lnTo>
                      <a:lnTo>
                        <a:pt x="1123" y="952"/>
                      </a:lnTo>
                      <a:lnTo>
                        <a:pt x="1124" y="953"/>
                      </a:lnTo>
                      <a:lnTo>
                        <a:pt x="1124" y="954"/>
                      </a:lnTo>
                      <a:lnTo>
                        <a:pt x="1123" y="955"/>
                      </a:lnTo>
                      <a:lnTo>
                        <a:pt x="1121" y="955"/>
                      </a:lnTo>
                      <a:lnTo>
                        <a:pt x="1117" y="955"/>
                      </a:lnTo>
                      <a:lnTo>
                        <a:pt x="1113" y="956"/>
                      </a:lnTo>
                      <a:lnTo>
                        <a:pt x="1110" y="960"/>
                      </a:lnTo>
                      <a:lnTo>
                        <a:pt x="1107" y="963"/>
                      </a:lnTo>
                      <a:lnTo>
                        <a:pt x="1105" y="965"/>
                      </a:lnTo>
                      <a:lnTo>
                        <a:pt x="1100" y="964"/>
                      </a:lnTo>
                      <a:lnTo>
                        <a:pt x="1093" y="961"/>
                      </a:lnTo>
                      <a:lnTo>
                        <a:pt x="1088" y="956"/>
                      </a:lnTo>
                      <a:lnTo>
                        <a:pt x="1083" y="953"/>
                      </a:lnTo>
                      <a:lnTo>
                        <a:pt x="1077" y="951"/>
                      </a:lnTo>
                      <a:lnTo>
                        <a:pt x="1069" y="953"/>
                      </a:lnTo>
                      <a:lnTo>
                        <a:pt x="1061" y="954"/>
                      </a:lnTo>
                      <a:lnTo>
                        <a:pt x="1052" y="953"/>
                      </a:lnTo>
                      <a:lnTo>
                        <a:pt x="1043" y="951"/>
                      </a:lnTo>
                      <a:lnTo>
                        <a:pt x="1035" y="950"/>
                      </a:lnTo>
                      <a:lnTo>
                        <a:pt x="1027" y="951"/>
                      </a:lnTo>
                      <a:lnTo>
                        <a:pt x="1026" y="953"/>
                      </a:lnTo>
                      <a:lnTo>
                        <a:pt x="1025" y="955"/>
                      </a:lnTo>
                      <a:lnTo>
                        <a:pt x="1023" y="957"/>
                      </a:lnTo>
                      <a:lnTo>
                        <a:pt x="1020" y="957"/>
                      </a:lnTo>
                      <a:lnTo>
                        <a:pt x="1018" y="958"/>
                      </a:lnTo>
                      <a:lnTo>
                        <a:pt x="1016" y="960"/>
                      </a:lnTo>
                      <a:lnTo>
                        <a:pt x="1006" y="962"/>
                      </a:lnTo>
                      <a:lnTo>
                        <a:pt x="996" y="966"/>
                      </a:lnTo>
                      <a:lnTo>
                        <a:pt x="987" y="969"/>
                      </a:lnTo>
                      <a:lnTo>
                        <a:pt x="981" y="973"/>
                      </a:lnTo>
                      <a:lnTo>
                        <a:pt x="977" y="978"/>
                      </a:lnTo>
                      <a:lnTo>
                        <a:pt x="974" y="986"/>
                      </a:lnTo>
                      <a:lnTo>
                        <a:pt x="974" y="989"/>
                      </a:lnTo>
                      <a:lnTo>
                        <a:pt x="974" y="992"/>
                      </a:lnTo>
                      <a:lnTo>
                        <a:pt x="973" y="995"/>
                      </a:lnTo>
                      <a:lnTo>
                        <a:pt x="973" y="998"/>
                      </a:lnTo>
                      <a:lnTo>
                        <a:pt x="974" y="1001"/>
                      </a:lnTo>
                      <a:lnTo>
                        <a:pt x="976" y="1005"/>
                      </a:lnTo>
                      <a:lnTo>
                        <a:pt x="977" y="1008"/>
                      </a:lnTo>
                      <a:lnTo>
                        <a:pt x="980" y="1010"/>
                      </a:lnTo>
                      <a:lnTo>
                        <a:pt x="982" y="1014"/>
                      </a:lnTo>
                      <a:lnTo>
                        <a:pt x="983" y="1017"/>
                      </a:lnTo>
                      <a:lnTo>
                        <a:pt x="983" y="1027"/>
                      </a:lnTo>
                      <a:lnTo>
                        <a:pt x="981" y="1036"/>
                      </a:lnTo>
                      <a:lnTo>
                        <a:pt x="977" y="1044"/>
                      </a:lnTo>
                      <a:lnTo>
                        <a:pt x="976" y="1054"/>
                      </a:lnTo>
                      <a:lnTo>
                        <a:pt x="977" y="1061"/>
                      </a:lnTo>
                      <a:lnTo>
                        <a:pt x="980" y="1067"/>
                      </a:lnTo>
                      <a:lnTo>
                        <a:pt x="981" y="1076"/>
                      </a:lnTo>
                      <a:lnTo>
                        <a:pt x="983" y="1078"/>
                      </a:lnTo>
                      <a:lnTo>
                        <a:pt x="984" y="1080"/>
                      </a:lnTo>
                      <a:lnTo>
                        <a:pt x="986" y="1081"/>
                      </a:lnTo>
                      <a:lnTo>
                        <a:pt x="988" y="1083"/>
                      </a:lnTo>
                      <a:lnTo>
                        <a:pt x="990" y="1085"/>
                      </a:lnTo>
                      <a:lnTo>
                        <a:pt x="993" y="1088"/>
                      </a:lnTo>
                      <a:lnTo>
                        <a:pt x="994" y="1092"/>
                      </a:lnTo>
                      <a:lnTo>
                        <a:pt x="995" y="1095"/>
                      </a:lnTo>
                      <a:lnTo>
                        <a:pt x="996" y="1098"/>
                      </a:lnTo>
                      <a:lnTo>
                        <a:pt x="1001" y="1104"/>
                      </a:lnTo>
                      <a:lnTo>
                        <a:pt x="1005" y="1109"/>
                      </a:lnTo>
                      <a:lnTo>
                        <a:pt x="1009" y="1114"/>
                      </a:lnTo>
                      <a:lnTo>
                        <a:pt x="1012" y="1116"/>
                      </a:lnTo>
                      <a:lnTo>
                        <a:pt x="1014" y="1119"/>
                      </a:lnTo>
                      <a:lnTo>
                        <a:pt x="1015" y="1123"/>
                      </a:lnTo>
                      <a:lnTo>
                        <a:pt x="1016" y="1126"/>
                      </a:lnTo>
                      <a:lnTo>
                        <a:pt x="1018" y="1129"/>
                      </a:lnTo>
                      <a:lnTo>
                        <a:pt x="1023" y="1130"/>
                      </a:lnTo>
                      <a:lnTo>
                        <a:pt x="1026" y="1131"/>
                      </a:lnTo>
                      <a:lnTo>
                        <a:pt x="1029" y="1131"/>
                      </a:lnTo>
                      <a:lnTo>
                        <a:pt x="1032" y="1132"/>
                      </a:lnTo>
                      <a:lnTo>
                        <a:pt x="1036" y="1134"/>
                      </a:lnTo>
                      <a:lnTo>
                        <a:pt x="1038" y="1135"/>
                      </a:lnTo>
                      <a:lnTo>
                        <a:pt x="1040" y="1136"/>
                      </a:lnTo>
                      <a:lnTo>
                        <a:pt x="1042" y="1137"/>
                      </a:lnTo>
                      <a:lnTo>
                        <a:pt x="1046" y="1138"/>
                      </a:lnTo>
                      <a:lnTo>
                        <a:pt x="1048" y="1138"/>
                      </a:lnTo>
                      <a:lnTo>
                        <a:pt x="1049" y="1138"/>
                      </a:lnTo>
                      <a:lnTo>
                        <a:pt x="1052" y="1136"/>
                      </a:lnTo>
                      <a:lnTo>
                        <a:pt x="1055" y="1135"/>
                      </a:lnTo>
                      <a:lnTo>
                        <a:pt x="1057" y="1135"/>
                      </a:lnTo>
                      <a:lnTo>
                        <a:pt x="1059" y="1135"/>
                      </a:lnTo>
                      <a:lnTo>
                        <a:pt x="1062" y="1136"/>
                      </a:lnTo>
                      <a:lnTo>
                        <a:pt x="1075" y="1136"/>
                      </a:lnTo>
                      <a:lnTo>
                        <a:pt x="1078" y="1135"/>
                      </a:lnTo>
                      <a:lnTo>
                        <a:pt x="1080" y="1134"/>
                      </a:lnTo>
                      <a:lnTo>
                        <a:pt x="1082" y="1134"/>
                      </a:lnTo>
                      <a:lnTo>
                        <a:pt x="1085" y="1135"/>
                      </a:lnTo>
                      <a:lnTo>
                        <a:pt x="1088" y="1136"/>
                      </a:lnTo>
                      <a:lnTo>
                        <a:pt x="1089" y="1137"/>
                      </a:lnTo>
                      <a:lnTo>
                        <a:pt x="1091" y="1138"/>
                      </a:lnTo>
                      <a:lnTo>
                        <a:pt x="1093" y="1138"/>
                      </a:lnTo>
                      <a:lnTo>
                        <a:pt x="1095" y="1138"/>
                      </a:lnTo>
                      <a:lnTo>
                        <a:pt x="1099" y="1137"/>
                      </a:lnTo>
                      <a:lnTo>
                        <a:pt x="1100" y="1137"/>
                      </a:lnTo>
                      <a:lnTo>
                        <a:pt x="1101" y="1135"/>
                      </a:lnTo>
                      <a:lnTo>
                        <a:pt x="1101" y="1134"/>
                      </a:lnTo>
                      <a:lnTo>
                        <a:pt x="1101" y="1132"/>
                      </a:lnTo>
                      <a:lnTo>
                        <a:pt x="1100" y="1131"/>
                      </a:lnTo>
                      <a:lnTo>
                        <a:pt x="1101" y="1129"/>
                      </a:lnTo>
                      <a:lnTo>
                        <a:pt x="1101" y="1127"/>
                      </a:lnTo>
                      <a:lnTo>
                        <a:pt x="1102" y="1126"/>
                      </a:lnTo>
                      <a:lnTo>
                        <a:pt x="1104" y="1125"/>
                      </a:lnTo>
                      <a:lnTo>
                        <a:pt x="1106" y="1123"/>
                      </a:lnTo>
                      <a:lnTo>
                        <a:pt x="1108" y="1119"/>
                      </a:lnTo>
                      <a:lnTo>
                        <a:pt x="1110" y="1116"/>
                      </a:lnTo>
                      <a:lnTo>
                        <a:pt x="1111" y="1113"/>
                      </a:lnTo>
                      <a:lnTo>
                        <a:pt x="1111" y="1108"/>
                      </a:lnTo>
                      <a:lnTo>
                        <a:pt x="1111" y="1105"/>
                      </a:lnTo>
                      <a:lnTo>
                        <a:pt x="1114" y="1100"/>
                      </a:lnTo>
                      <a:lnTo>
                        <a:pt x="1121" y="1099"/>
                      </a:lnTo>
                      <a:lnTo>
                        <a:pt x="1128" y="1098"/>
                      </a:lnTo>
                      <a:lnTo>
                        <a:pt x="1136" y="1098"/>
                      </a:lnTo>
                      <a:lnTo>
                        <a:pt x="1141" y="1098"/>
                      </a:lnTo>
                      <a:lnTo>
                        <a:pt x="1148" y="1097"/>
                      </a:lnTo>
                      <a:lnTo>
                        <a:pt x="1156" y="1096"/>
                      </a:lnTo>
                      <a:lnTo>
                        <a:pt x="1163" y="1096"/>
                      </a:lnTo>
                      <a:lnTo>
                        <a:pt x="1171" y="1097"/>
                      </a:lnTo>
                      <a:lnTo>
                        <a:pt x="1176" y="1100"/>
                      </a:lnTo>
                      <a:lnTo>
                        <a:pt x="1177" y="1105"/>
                      </a:lnTo>
                      <a:lnTo>
                        <a:pt x="1174" y="1108"/>
                      </a:lnTo>
                      <a:lnTo>
                        <a:pt x="1172" y="1112"/>
                      </a:lnTo>
                      <a:lnTo>
                        <a:pt x="1170" y="1114"/>
                      </a:lnTo>
                      <a:lnTo>
                        <a:pt x="1168" y="1117"/>
                      </a:lnTo>
                      <a:lnTo>
                        <a:pt x="1167" y="1120"/>
                      </a:lnTo>
                      <a:lnTo>
                        <a:pt x="1166" y="1124"/>
                      </a:lnTo>
                      <a:lnTo>
                        <a:pt x="1166" y="1127"/>
                      </a:lnTo>
                      <a:lnTo>
                        <a:pt x="1165" y="1137"/>
                      </a:lnTo>
                      <a:lnTo>
                        <a:pt x="1159" y="1145"/>
                      </a:lnTo>
                      <a:lnTo>
                        <a:pt x="1150" y="1149"/>
                      </a:lnTo>
                      <a:lnTo>
                        <a:pt x="1148" y="1149"/>
                      </a:lnTo>
                      <a:lnTo>
                        <a:pt x="1145" y="1149"/>
                      </a:lnTo>
                      <a:lnTo>
                        <a:pt x="1143" y="1150"/>
                      </a:lnTo>
                      <a:lnTo>
                        <a:pt x="1140" y="1151"/>
                      </a:lnTo>
                      <a:lnTo>
                        <a:pt x="1139" y="1153"/>
                      </a:lnTo>
                      <a:lnTo>
                        <a:pt x="1141" y="1156"/>
                      </a:lnTo>
                      <a:lnTo>
                        <a:pt x="1144" y="1157"/>
                      </a:lnTo>
                      <a:lnTo>
                        <a:pt x="1146" y="1158"/>
                      </a:lnTo>
                      <a:lnTo>
                        <a:pt x="1148" y="1160"/>
                      </a:lnTo>
                      <a:lnTo>
                        <a:pt x="1150" y="1163"/>
                      </a:lnTo>
                      <a:lnTo>
                        <a:pt x="1152" y="1169"/>
                      </a:lnTo>
                      <a:lnTo>
                        <a:pt x="1155" y="1173"/>
                      </a:lnTo>
                      <a:lnTo>
                        <a:pt x="1158" y="1178"/>
                      </a:lnTo>
                      <a:lnTo>
                        <a:pt x="1163" y="1180"/>
                      </a:lnTo>
                      <a:lnTo>
                        <a:pt x="1172" y="1180"/>
                      </a:lnTo>
                      <a:lnTo>
                        <a:pt x="1181" y="1178"/>
                      </a:lnTo>
                      <a:lnTo>
                        <a:pt x="1188" y="1180"/>
                      </a:lnTo>
                      <a:lnTo>
                        <a:pt x="1197" y="1180"/>
                      </a:lnTo>
                      <a:lnTo>
                        <a:pt x="1204" y="1179"/>
                      </a:lnTo>
                      <a:lnTo>
                        <a:pt x="1212" y="1178"/>
                      </a:lnTo>
                      <a:lnTo>
                        <a:pt x="1215" y="1178"/>
                      </a:lnTo>
                      <a:lnTo>
                        <a:pt x="1219" y="1178"/>
                      </a:lnTo>
                      <a:lnTo>
                        <a:pt x="1223" y="1178"/>
                      </a:lnTo>
                      <a:lnTo>
                        <a:pt x="1226" y="1179"/>
                      </a:lnTo>
                      <a:lnTo>
                        <a:pt x="1227" y="1180"/>
                      </a:lnTo>
                      <a:lnTo>
                        <a:pt x="1230" y="1182"/>
                      </a:lnTo>
                      <a:lnTo>
                        <a:pt x="1231" y="1184"/>
                      </a:lnTo>
                      <a:lnTo>
                        <a:pt x="1232" y="1185"/>
                      </a:lnTo>
                      <a:lnTo>
                        <a:pt x="1234" y="1186"/>
                      </a:lnTo>
                      <a:lnTo>
                        <a:pt x="1236" y="1186"/>
                      </a:lnTo>
                      <a:lnTo>
                        <a:pt x="1238" y="1186"/>
                      </a:lnTo>
                      <a:lnTo>
                        <a:pt x="1241" y="1186"/>
                      </a:lnTo>
                      <a:lnTo>
                        <a:pt x="1243" y="1185"/>
                      </a:lnTo>
                      <a:lnTo>
                        <a:pt x="1248" y="1187"/>
                      </a:lnTo>
                      <a:lnTo>
                        <a:pt x="1250" y="1192"/>
                      </a:lnTo>
                      <a:lnTo>
                        <a:pt x="1250" y="1198"/>
                      </a:lnTo>
                      <a:lnTo>
                        <a:pt x="1250" y="1204"/>
                      </a:lnTo>
                      <a:lnTo>
                        <a:pt x="1249" y="1207"/>
                      </a:lnTo>
                      <a:lnTo>
                        <a:pt x="1248" y="1212"/>
                      </a:lnTo>
                      <a:lnTo>
                        <a:pt x="1247" y="1215"/>
                      </a:lnTo>
                      <a:lnTo>
                        <a:pt x="1247" y="1219"/>
                      </a:lnTo>
                      <a:lnTo>
                        <a:pt x="1245" y="1223"/>
                      </a:lnTo>
                      <a:lnTo>
                        <a:pt x="1245" y="1227"/>
                      </a:lnTo>
                      <a:lnTo>
                        <a:pt x="1244" y="1230"/>
                      </a:lnTo>
                      <a:lnTo>
                        <a:pt x="1243" y="1233"/>
                      </a:lnTo>
                      <a:lnTo>
                        <a:pt x="1242" y="1236"/>
                      </a:lnTo>
                      <a:lnTo>
                        <a:pt x="1241" y="1238"/>
                      </a:lnTo>
                      <a:lnTo>
                        <a:pt x="1241" y="1254"/>
                      </a:lnTo>
                      <a:lnTo>
                        <a:pt x="1243" y="1257"/>
                      </a:lnTo>
                      <a:lnTo>
                        <a:pt x="1245" y="1258"/>
                      </a:lnTo>
                      <a:lnTo>
                        <a:pt x="1248" y="1260"/>
                      </a:lnTo>
                      <a:lnTo>
                        <a:pt x="1252" y="1261"/>
                      </a:lnTo>
                      <a:lnTo>
                        <a:pt x="1254" y="1262"/>
                      </a:lnTo>
                      <a:lnTo>
                        <a:pt x="1255" y="1263"/>
                      </a:lnTo>
                      <a:lnTo>
                        <a:pt x="1256" y="1266"/>
                      </a:lnTo>
                      <a:lnTo>
                        <a:pt x="1258" y="1267"/>
                      </a:lnTo>
                      <a:lnTo>
                        <a:pt x="1259" y="1268"/>
                      </a:lnTo>
                      <a:lnTo>
                        <a:pt x="1263" y="1269"/>
                      </a:lnTo>
                      <a:lnTo>
                        <a:pt x="1267" y="1271"/>
                      </a:lnTo>
                      <a:lnTo>
                        <a:pt x="1271" y="1271"/>
                      </a:lnTo>
                      <a:lnTo>
                        <a:pt x="1276" y="1271"/>
                      </a:lnTo>
                      <a:lnTo>
                        <a:pt x="1288" y="1270"/>
                      </a:lnTo>
                      <a:lnTo>
                        <a:pt x="1297" y="1268"/>
                      </a:lnTo>
                      <a:lnTo>
                        <a:pt x="1304" y="1265"/>
                      </a:lnTo>
                      <a:lnTo>
                        <a:pt x="1317" y="1263"/>
                      </a:lnTo>
                      <a:lnTo>
                        <a:pt x="1328" y="1266"/>
                      </a:lnTo>
                      <a:lnTo>
                        <a:pt x="1337" y="1269"/>
                      </a:lnTo>
                      <a:lnTo>
                        <a:pt x="1339" y="1270"/>
                      </a:lnTo>
                      <a:lnTo>
                        <a:pt x="1340" y="1271"/>
                      </a:lnTo>
                      <a:lnTo>
                        <a:pt x="1342" y="1272"/>
                      </a:lnTo>
                      <a:lnTo>
                        <a:pt x="1345" y="1273"/>
                      </a:lnTo>
                      <a:lnTo>
                        <a:pt x="1347" y="1274"/>
                      </a:lnTo>
                      <a:lnTo>
                        <a:pt x="1350" y="1276"/>
                      </a:lnTo>
                      <a:lnTo>
                        <a:pt x="1352" y="1277"/>
                      </a:lnTo>
                      <a:lnTo>
                        <a:pt x="1353" y="1276"/>
                      </a:lnTo>
                      <a:lnTo>
                        <a:pt x="1357" y="1274"/>
                      </a:lnTo>
                      <a:lnTo>
                        <a:pt x="1359" y="1272"/>
                      </a:lnTo>
                      <a:lnTo>
                        <a:pt x="1363" y="1270"/>
                      </a:lnTo>
                      <a:lnTo>
                        <a:pt x="1365" y="1268"/>
                      </a:lnTo>
                      <a:lnTo>
                        <a:pt x="1368" y="1265"/>
                      </a:lnTo>
                      <a:lnTo>
                        <a:pt x="1375" y="1261"/>
                      </a:lnTo>
                      <a:lnTo>
                        <a:pt x="1377" y="1257"/>
                      </a:lnTo>
                      <a:lnTo>
                        <a:pt x="1379" y="1252"/>
                      </a:lnTo>
                      <a:lnTo>
                        <a:pt x="1381" y="1247"/>
                      </a:lnTo>
                      <a:lnTo>
                        <a:pt x="1386" y="1243"/>
                      </a:lnTo>
                      <a:lnTo>
                        <a:pt x="1388" y="1243"/>
                      </a:lnTo>
                      <a:lnTo>
                        <a:pt x="1389" y="1240"/>
                      </a:lnTo>
                      <a:lnTo>
                        <a:pt x="1391" y="1239"/>
                      </a:lnTo>
                      <a:lnTo>
                        <a:pt x="1392" y="1238"/>
                      </a:lnTo>
                      <a:lnTo>
                        <a:pt x="1395" y="1239"/>
                      </a:lnTo>
                      <a:lnTo>
                        <a:pt x="1397" y="1239"/>
                      </a:lnTo>
                      <a:lnTo>
                        <a:pt x="1398" y="1240"/>
                      </a:lnTo>
                      <a:lnTo>
                        <a:pt x="1398" y="1240"/>
                      </a:lnTo>
                      <a:lnTo>
                        <a:pt x="1400" y="1240"/>
                      </a:lnTo>
                      <a:lnTo>
                        <a:pt x="1401" y="1241"/>
                      </a:lnTo>
                      <a:lnTo>
                        <a:pt x="1402" y="1240"/>
                      </a:lnTo>
                      <a:lnTo>
                        <a:pt x="1403" y="1239"/>
                      </a:lnTo>
                      <a:lnTo>
                        <a:pt x="1405" y="1238"/>
                      </a:lnTo>
                      <a:lnTo>
                        <a:pt x="1406" y="1237"/>
                      </a:lnTo>
                      <a:lnTo>
                        <a:pt x="1407" y="1235"/>
                      </a:lnTo>
                      <a:lnTo>
                        <a:pt x="1408" y="1234"/>
                      </a:lnTo>
                      <a:lnTo>
                        <a:pt x="1430" y="1229"/>
                      </a:lnTo>
                      <a:lnTo>
                        <a:pt x="1449" y="1220"/>
                      </a:lnTo>
                      <a:lnTo>
                        <a:pt x="1450" y="1219"/>
                      </a:lnTo>
                      <a:lnTo>
                        <a:pt x="1452" y="1218"/>
                      </a:lnTo>
                      <a:lnTo>
                        <a:pt x="1454" y="1217"/>
                      </a:lnTo>
                      <a:lnTo>
                        <a:pt x="1457" y="1217"/>
                      </a:lnTo>
                      <a:lnTo>
                        <a:pt x="1460" y="1217"/>
                      </a:lnTo>
                      <a:lnTo>
                        <a:pt x="1462" y="1217"/>
                      </a:lnTo>
                      <a:lnTo>
                        <a:pt x="1463" y="1218"/>
                      </a:lnTo>
                      <a:lnTo>
                        <a:pt x="1464" y="1219"/>
                      </a:lnTo>
                      <a:lnTo>
                        <a:pt x="1464" y="1220"/>
                      </a:lnTo>
                      <a:lnTo>
                        <a:pt x="1462" y="1224"/>
                      </a:lnTo>
                      <a:lnTo>
                        <a:pt x="1460" y="1225"/>
                      </a:lnTo>
                      <a:lnTo>
                        <a:pt x="1457" y="1226"/>
                      </a:lnTo>
                      <a:lnTo>
                        <a:pt x="1454" y="1226"/>
                      </a:lnTo>
                      <a:lnTo>
                        <a:pt x="1452" y="1227"/>
                      </a:lnTo>
                      <a:lnTo>
                        <a:pt x="1450" y="1228"/>
                      </a:lnTo>
                      <a:lnTo>
                        <a:pt x="1449" y="1229"/>
                      </a:lnTo>
                      <a:lnTo>
                        <a:pt x="1446" y="1232"/>
                      </a:lnTo>
                      <a:lnTo>
                        <a:pt x="1448" y="1234"/>
                      </a:lnTo>
                      <a:lnTo>
                        <a:pt x="1448" y="1236"/>
                      </a:lnTo>
                      <a:lnTo>
                        <a:pt x="1449" y="1238"/>
                      </a:lnTo>
                      <a:lnTo>
                        <a:pt x="1450" y="1241"/>
                      </a:lnTo>
                      <a:lnTo>
                        <a:pt x="1451" y="1244"/>
                      </a:lnTo>
                      <a:lnTo>
                        <a:pt x="1451" y="1245"/>
                      </a:lnTo>
                      <a:lnTo>
                        <a:pt x="1449" y="1247"/>
                      </a:lnTo>
                      <a:lnTo>
                        <a:pt x="1446" y="1249"/>
                      </a:lnTo>
                      <a:lnTo>
                        <a:pt x="1443" y="1250"/>
                      </a:lnTo>
                      <a:lnTo>
                        <a:pt x="1440" y="1252"/>
                      </a:lnTo>
                      <a:lnTo>
                        <a:pt x="1438" y="1255"/>
                      </a:lnTo>
                      <a:lnTo>
                        <a:pt x="1438" y="1256"/>
                      </a:lnTo>
                      <a:lnTo>
                        <a:pt x="1438" y="1257"/>
                      </a:lnTo>
                      <a:lnTo>
                        <a:pt x="1439" y="1258"/>
                      </a:lnTo>
                      <a:lnTo>
                        <a:pt x="1441" y="1259"/>
                      </a:lnTo>
                      <a:lnTo>
                        <a:pt x="1442" y="1259"/>
                      </a:lnTo>
                      <a:lnTo>
                        <a:pt x="1444" y="1260"/>
                      </a:lnTo>
                      <a:lnTo>
                        <a:pt x="1445" y="1261"/>
                      </a:lnTo>
                      <a:lnTo>
                        <a:pt x="1446" y="1262"/>
                      </a:lnTo>
                      <a:lnTo>
                        <a:pt x="1446" y="1263"/>
                      </a:lnTo>
                      <a:lnTo>
                        <a:pt x="1449" y="1265"/>
                      </a:lnTo>
                      <a:lnTo>
                        <a:pt x="1450" y="1266"/>
                      </a:lnTo>
                      <a:lnTo>
                        <a:pt x="1451" y="1265"/>
                      </a:lnTo>
                      <a:lnTo>
                        <a:pt x="1453" y="1263"/>
                      </a:lnTo>
                      <a:lnTo>
                        <a:pt x="1454" y="1261"/>
                      </a:lnTo>
                      <a:lnTo>
                        <a:pt x="1455" y="1260"/>
                      </a:lnTo>
                      <a:lnTo>
                        <a:pt x="1457" y="1258"/>
                      </a:lnTo>
                      <a:lnTo>
                        <a:pt x="1459" y="1256"/>
                      </a:lnTo>
                      <a:lnTo>
                        <a:pt x="1459" y="1254"/>
                      </a:lnTo>
                      <a:lnTo>
                        <a:pt x="1457" y="1251"/>
                      </a:lnTo>
                      <a:lnTo>
                        <a:pt x="1456" y="1250"/>
                      </a:lnTo>
                      <a:lnTo>
                        <a:pt x="1455" y="1248"/>
                      </a:lnTo>
                      <a:lnTo>
                        <a:pt x="1454" y="1245"/>
                      </a:lnTo>
                      <a:lnTo>
                        <a:pt x="1453" y="1243"/>
                      </a:lnTo>
                      <a:lnTo>
                        <a:pt x="1454" y="1240"/>
                      </a:lnTo>
                      <a:lnTo>
                        <a:pt x="1455" y="1238"/>
                      </a:lnTo>
                      <a:lnTo>
                        <a:pt x="1457" y="1236"/>
                      </a:lnTo>
                      <a:lnTo>
                        <a:pt x="1465" y="1234"/>
                      </a:lnTo>
                      <a:lnTo>
                        <a:pt x="1474" y="1232"/>
                      </a:lnTo>
                      <a:lnTo>
                        <a:pt x="1484" y="1229"/>
                      </a:lnTo>
                      <a:lnTo>
                        <a:pt x="1482" y="1227"/>
                      </a:lnTo>
                      <a:lnTo>
                        <a:pt x="1481" y="1226"/>
                      </a:lnTo>
                      <a:lnTo>
                        <a:pt x="1478" y="1225"/>
                      </a:lnTo>
                      <a:lnTo>
                        <a:pt x="1477" y="1223"/>
                      </a:lnTo>
                      <a:lnTo>
                        <a:pt x="1477" y="1220"/>
                      </a:lnTo>
                      <a:lnTo>
                        <a:pt x="1478" y="1219"/>
                      </a:lnTo>
                      <a:lnTo>
                        <a:pt x="1481" y="1219"/>
                      </a:lnTo>
                      <a:lnTo>
                        <a:pt x="1483" y="1219"/>
                      </a:lnTo>
                      <a:lnTo>
                        <a:pt x="1485" y="1220"/>
                      </a:lnTo>
                      <a:lnTo>
                        <a:pt x="1486" y="1222"/>
                      </a:lnTo>
                      <a:lnTo>
                        <a:pt x="1488" y="1223"/>
                      </a:lnTo>
                      <a:lnTo>
                        <a:pt x="1487" y="1224"/>
                      </a:lnTo>
                      <a:lnTo>
                        <a:pt x="1487" y="1225"/>
                      </a:lnTo>
                      <a:lnTo>
                        <a:pt x="1486" y="1226"/>
                      </a:lnTo>
                      <a:lnTo>
                        <a:pt x="1486" y="1227"/>
                      </a:lnTo>
                      <a:lnTo>
                        <a:pt x="1486" y="1227"/>
                      </a:lnTo>
                      <a:lnTo>
                        <a:pt x="1488" y="1227"/>
                      </a:lnTo>
                      <a:lnTo>
                        <a:pt x="1499" y="1227"/>
                      </a:lnTo>
                      <a:lnTo>
                        <a:pt x="1503" y="1228"/>
                      </a:lnTo>
                      <a:lnTo>
                        <a:pt x="1505" y="1228"/>
                      </a:lnTo>
                      <a:lnTo>
                        <a:pt x="1506" y="1229"/>
                      </a:lnTo>
                      <a:lnTo>
                        <a:pt x="1507" y="1230"/>
                      </a:lnTo>
                      <a:lnTo>
                        <a:pt x="1508" y="1232"/>
                      </a:lnTo>
                      <a:lnTo>
                        <a:pt x="1508" y="1234"/>
                      </a:lnTo>
                      <a:lnTo>
                        <a:pt x="1508" y="1236"/>
                      </a:lnTo>
                      <a:lnTo>
                        <a:pt x="1508" y="1238"/>
                      </a:lnTo>
                      <a:lnTo>
                        <a:pt x="1509" y="1239"/>
                      </a:lnTo>
                      <a:lnTo>
                        <a:pt x="1511" y="1240"/>
                      </a:lnTo>
                      <a:lnTo>
                        <a:pt x="1515" y="1240"/>
                      </a:lnTo>
                      <a:lnTo>
                        <a:pt x="1521" y="1239"/>
                      </a:lnTo>
                      <a:lnTo>
                        <a:pt x="1530" y="1237"/>
                      </a:lnTo>
                      <a:lnTo>
                        <a:pt x="1539" y="1237"/>
                      </a:lnTo>
                      <a:lnTo>
                        <a:pt x="1545" y="1238"/>
                      </a:lnTo>
                      <a:lnTo>
                        <a:pt x="1547" y="1239"/>
                      </a:lnTo>
                      <a:lnTo>
                        <a:pt x="1547" y="1239"/>
                      </a:lnTo>
                      <a:lnTo>
                        <a:pt x="1547" y="1241"/>
                      </a:lnTo>
                      <a:lnTo>
                        <a:pt x="1549" y="1241"/>
                      </a:lnTo>
                      <a:lnTo>
                        <a:pt x="1550" y="1243"/>
                      </a:lnTo>
                      <a:lnTo>
                        <a:pt x="1551" y="1243"/>
                      </a:lnTo>
                      <a:lnTo>
                        <a:pt x="1552" y="1243"/>
                      </a:lnTo>
                      <a:lnTo>
                        <a:pt x="1554" y="1243"/>
                      </a:lnTo>
                      <a:lnTo>
                        <a:pt x="1563" y="1241"/>
                      </a:lnTo>
                      <a:lnTo>
                        <a:pt x="1572" y="1238"/>
                      </a:lnTo>
                      <a:lnTo>
                        <a:pt x="1574" y="1236"/>
                      </a:lnTo>
                      <a:lnTo>
                        <a:pt x="1576" y="1235"/>
                      </a:lnTo>
                      <a:lnTo>
                        <a:pt x="1580" y="1234"/>
                      </a:lnTo>
                      <a:lnTo>
                        <a:pt x="1583" y="1234"/>
                      </a:lnTo>
                      <a:lnTo>
                        <a:pt x="1586" y="1233"/>
                      </a:lnTo>
                      <a:lnTo>
                        <a:pt x="1590" y="1229"/>
                      </a:lnTo>
                      <a:lnTo>
                        <a:pt x="1592" y="1228"/>
                      </a:lnTo>
                      <a:lnTo>
                        <a:pt x="1594" y="1228"/>
                      </a:lnTo>
                      <a:lnTo>
                        <a:pt x="1596" y="1228"/>
                      </a:lnTo>
                      <a:lnTo>
                        <a:pt x="1597" y="1228"/>
                      </a:lnTo>
                      <a:lnTo>
                        <a:pt x="1598" y="1229"/>
                      </a:lnTo>
                      <a:lnTo>
                        <a:pt x="1599" y="1230"/>
                      </a:lnTo>
                      <a:lnTo>
                        <a:pt x="1599" y="1232"/>
                      </a:lnTo>
                      <a:lnTo>
                        <a:pt x="1601" y="1233"/>
                      </a:lnTo>
                      <a:lnTo>
                        <a:pt x="1602" y="1234"/>
                      </a:lnTo>
                      <a:lnTo>
                        <a:pt x="1603" y="1234"/>
                      </a:lnTo>
                      <a:lnTo>
                        <a:pt x="1604" y="1235"/>
                      </a:lnTo>
                      <a:lnTo>
                        <a:pt x="1604" y="1236"/>
                      </a:lnTo>
                      <a:lnTo>
                        <a:pt x="1604" y="1237"/>
                      </a:lnTo>
                      <a:lnTo>
                        <a:pt x="1604" y="1238"/>
                      </a:lnTo>
                      <a:lnTo>
                        <a:pt x="1604" y="1239"/>
                      </a:lnTo>
                      <a:lnTo>
                        <a:pt x="1605" y="1239"/>
                      </a:lnTo>
                      <a:lnTo>
                        <a:pt x="1607" y="1240"/>
                      </a:lnTo>
                      <a:lnTo>
                        <a:pt x="1609" y="1241"/>
                      </a:lnTo>
                      <a:lnTo>
                        <a:pt x="1613" y="1243"/>
                      </a:lnTo>
                      <a:lnTo>
                        <a:pt x="1615" y="1244"/>
                      </a:lnTo>
                      <a:lnTo>
                        <a:pt x="1618" y="1245"/>
                      </a:lnTo>
                      <a:lnTo>
                        <a:pt x="1618" y="1243"/>
                      </a:lnTo>
                      <a:lnTo>
                        <a:pt x="1619" y="1241"/>
                      </a:lnTo>
                      <a:lnTo>
                        <a:pt x="1620" y="1241"/>
                      </a:lnTo>
                      <a:lnTo>
                        <a:pt x="1621" y="1241"/>
                      </a:lnTo>
                      <a:lnTo>
                        <a:pt x="1625" y="1243"/>
                      </a:lnTo>
                      <a:lnTo>
                        <a:pt x="1626" y="1244"/>
                      </a:lnTo>
                      <a:lnTo>
                        <a:pt x="1628" y="1245"/>
                      </a:lnTo>
                      <a:lnTo>
                        <a:pt x="1629" y="1246"/>
                      </a:lnTo>
                      <a:lnTo>
                        <a:pt x="1630" y="1246"/>
                      </a:lnTo>
                      <a:lnTo>
                        <a:pt x="1631" y="1247"/>
                      </a:lnTo>
                      <a:lnTo>
                        <a:pt x="1632" y="1249"/>
                      </a:lnTo>
                      <a:lnTo>
                        <a:pt x="1631" y="1250"/>
                      </a:lnTo>
                      <a:lnTo>
                        <a:pt x="1630" y="1252"/>
                      </a:lnTo>
                      <a:lnTo>
                        <a:pt x="1628" y="1254"/>
                      </a:lnTo>
                      <a:lnTo>
                        <a:pt x="1626" y="1255"/>
                      </a:lnTo>
                      <a:lnTo>
                        <a:pt x="1624" y="1255"/>
                      </a:lnTo>
                      <a:lnTo>
                        <a:pt x="1623" y="1256"/>
                      </a:lnTo>
                      <a:lnTo>
                        <a:pt x="1621" y="1257"/>
                      </a:lnTo>
                      <a:lnTo>
                        <a:pt x="1621" y="1258"/>
                      </a:lnTo>
                      <a:lnTo>
                        <a:pt x="1621" y="1258"/>
                      </a:lnTo>
                      <a:lnTo>
                        <a:pt x="1624" y="1258"/>
                      </a:lnTo>
                      <a:lnTo>
                        <a:pt x="1625" y="1258"/>
                      </a:lnTo>
                      <a:lnTo>
                        <a:pt x="1627" y="1257"/>
                      </a:lnTo>
                      <a:lnTo>
                        <a:pt x="1628" y="1257"/>
                      </a:lnTo>
                      <a:lnTo>
                        <a:pt x="1630" y="1256"/>
                      </a:lnTo>
                      <a:lnTo>
                        <a:pt x="1631" y="1256"/>
                      </a:lnTo>
                      <a:lnTo>
                        <a:pt x="1641" y="1255"/>
                      </a:lnTo>
                      <a:lnTo>
                        <a:pt x="1651" y="1257"/>
                      </a:lnTo>
                      <a:lnTo>
                        <a:pt x="1658" y="1262"/>
                      </a:lnTo>
                      <a:lnTo>
                        <a:pt x="1659" y="1265"/>
                      </a:lnTo>
                      <a:lnTo>
                        <a:pt x="1661" y="1266"/>
                      </a:lnTo>
                      <a:lnTo>
                        <a:pt x="1662" y="1268"/>
                      </a:lnTo>
                      <a:lnTo>
                        <a:pt x="1663" y="1270"/>
                      </a:lnTo>
                      <a:lnTo>
                        <a:pt x="1664" y="1271"/>
                      </a:lnTo>
                      <a:lnTo>
                        <a:pt x="1662" y="1278"/>
                      </a:lnTo>
                      <a:lnTo>
                        <a:pt x="1664" y="1276"/>
                      </a:lnTo>
                      <a:lnTo>
                        <a:pt x="1669" y="1276"/>
                      </a:lnTo>
                      <a:lnTo>
                        <a:pt x="1673" y="1277"/>
                      </a:lnTo>
                      <a:lnTo>
                        <a:pt x="1677" y="1279"/>
                      </a:lnTo>
                      <a:lnTo>
                        <a:pt x="1680" y="1280"/>
                      </a:lnTo>
                      <a:lnTo>
                        <a:pt x="1681" y="1281"/>
                      </a:lnTo>
                      <a:lnTo>
                        <a:pt x="1682" y="1281"/>
                      </a:lnTo>
                      <a:lnTo>
                        <a:pt x="1682" y="1283"/>
                      </a:lnTo>
                      <a:lnTo>
                        <a:pt x="1684" y="1284"/>
                      </a:lnTo>
                      <a:lnTo>
                        <a:pt x="1685" y="1285"/>
                      </a:lnTo>
                      <a:lnTo>
                        <a:pt x="1688" y="1285"/>
                      </a:lnTo>
                      <a:lnTo>
                        <a:pt x="1690" y="1285"/>
                      </a:lnTo>
                      <a:lnTo>
                        <a:pt x="1693" y="1285"/>
                      </a:lnTo>
                      <a:lnTo>
                        <a:pt x="1695" y="1285"/>
                      </a:lnTo>
                      <a:lnTo>
                        <a:pt x="1697" y="1284"/>
                      </a:lnTo>
                      <a:lnTo>
                        <a:pt x="1700" y="1284"/>
                      </a:lnTo>
                      <a:lnTo>
                        <a:pt x="1717" y="1280"/>
                      </a:lnTo>
                      <a:lnTo>
                        <a:pt x="1735" y="1280"/>
                      </a:lnTo>
                      <a:lnTo>
                        <a:pt x="1739" y="1281"/>
                      </a:lnTo>
                      <a:lnTo>
                        <a:pt x="1744" y="1282"/>
                      </a:lnTo>
                      <a:lnTo>
                        <a:pt x="1748" y="1284"/>
                      </a:lnTo>
                      <a:lnTo>
                        <a:pt x="1754" y="1287"/>
                      </a:lnTo>
                      <a:lnTo>
                        <a:pt x="1759" y="1289"/>
                      </a:lnTo>
                      <a:lnTo>
                        <a:pt x="1763" y="1291"/>
                      </a:lnTo>
                      <a:lnTo>
                        <a:pt x="1765" y="1293"/>
                      </a:lnTo>
                      <a:lnTo>
                        <a:pt x="1766" y="1295"/>
                      </a:lnTo>
                      <a:lnTo>
                        <a:pt x="1767" y="1296"/>
                      </a:lnTo>
                      <a:lnTo>
                        <a:pt x="1767" y="1299"/>
                      </a:lnTo>
                      <a:lnTo>
                        <a:pt x="1768" y="1302"/>
                      </a:lnTo>
                      <a:lnTo>
                        <a:pt x="1768" y="1306"/>
                      </a:lnTo>
                      <a:lnTo>
                        <a:pt x="1768" y="1311"/>
                      </a:lnTo>
                      <a:lnTo>
                        <a:pt x="1770" y="1315"/>
                      </a:lnTo>
                      <a:lnTo>
                        <a:pt x="1771" y="1316"/>
                      </a:lnTo>
                      <a:lnTo>
                        <a:pt x="1773" y="1318"/>
                      </a:lnTo>
                      <a:lnTo>
                        <a:pt x="1774" y="1320"/>
                      </a:lnTo>
                      <a:lnTo>
                        <a:pt x="1777" y="1321"/>
                      </a:lnTo>
                      <a:lnTo>
                        <a:pt x="1778" y="1323"/>
                      </a:lnTo>
                      <a:lnTo>
                        <a:pt x="1779" y="1324"/>
                      </a:lnTo>
                      <a:lnTo>
                        <a:pt x="1779" y="1327"/>
                      </a:lnTo>
                      <a:lnTo>
                        <a:pt x="1778" y="1329"/>
                      </a:lnTo>
                      <a:lnTo>
                        <a:pt x="1777" y="1333"/>
                      </a:lnTo>
                      <a:lnTo>
                        <a:pt x="1773" y="1336"/>
                      </a:lnTo>
                      <a:lnTo>
                        <a:pt x="1771" y="1338"/>
                      </a:lnTo>
                      <a:lnTo>
                        <a:pt x="1768" y="1340"/>
                      </a:lnTo>
                      <a:lnTo>
                        <a:pt x="1766" y="1344"/>
                      </a:lnTo>
                      <a:lnTo>
                        <a:pt x="1752" y="1350"/>
                      </a:lnTo>
                      <a:lnTo>
                        <a:pt x="1751" y="1352"/>
                      </a:lnTo>
                      <a:lnTo>
                        <a:pt x="1750" y="1354"/>
                      </a:lnTo>
                      <a:lnTo>
                        <a:pt x="1749" y="1356"/>
                      </a:lnTo>
                      <a:lnTo>
                        <a:pt x="1747" y="1359"/>
                      </a:lnTo>
                      <a:lnTo>
                        <a:pt x="1744" y="1361"/>
                      </a:lnTo>
                      <a:lnTo>
                        <a:pt x="1741" y="1364"/>
                      </a:lnTo>
                      <a:lnTo>
                        <a:pt x="1739" y="1366"/>
                      </a:lnTo>
                      <a:lnTo>
                        <a:pt x="1738" y="1368"/>
                      </a:lnTo>
                      <a:lnTo>
                        <a:pt x="1737" y="1368"/>
                      </a:lnTo>
                      <a:lnTo>
                        <a:pt x="1744" y="1366"/>
                      </a:lnTo>
                      <a:lnTo>
                        <a:pt x="1749" y="1363"/>
                      </a:lnTo>
                      <a:lnTo>
                        <a:pt x="1755" y="1359"/>
                      </a:lnTo>
                      <a:lnTo>
                        <a:pt x="1756" y="1359"/>
                      </a:lnTo>
                      <a:lnTo>
                        <a:pt x="1757" y="1359"/>
                      </a:lnTo>
                      <a:lnTo>
                        <a:pt x="1757" y="1361"/>
                      </a:lnTo>
                      <a:lnTo>
                        <a:pt x="1757" y="1363"/>
                      </a:lnTo>
                      <a:lnTo>
                        <a:pt x="1758" y="1365"/>
                      </a:lnTo>
                      <a:lnTo>
                        <a:pt x="1758" y="1367"/>
                      </a:lnTo>
                      <a:lnTo>
                        <a:pt x="1758" y="1368"/>
                      </a:lnTo>
                      <a:lnTo>
                        <a:pt x="1759" y="1368"/>
                      </a:lnTo>
                      <a:lnTo>
                        <a:pt x="1763" y="1368"/>
                      </a:lnTo>
                      <a:lnTo>
                        <a:pt x="1772" y="1366"/>
                      </a:lnTo>
                      <a:lnTo>
                        <a:pt x="1779" y="1364"/>
                      </a:lnTo>
                      <a:lnTo>
                        <a:pt x="1780" y="1364"/>
                      </a:lnTo>
                      <a:lnTo>
                        <a:pt x="1781" y="1363"/>
                      </a:lnTo>
                      <a:lnTo>
                        <a:pt x="1780" y="1363"/>
                      </a:lnTo>
                      <a:lnTo>
                        <a:pt x="1779" y="1361"/>
                      </a:lnTo>
                      <a:lnTo>
                        <a:pt x="1777" y="1361"/>
                      </a:lnTo>
                      <a:lnTo>
                        <a:pt x="1773" y="1363"/>
                      </a:lnTo>
                      <a:lnTo>
                        <a:pt x="1771" y="1364"/>
                      </a:lnTo>
                      <a:lnTo>
                        <a:pt x="1768" y="1365"/>
                      </a:lnTo>
                      <a:lnTo>
                        <a:pt x="1766" y="1366"/>
                      </a:lnTo>
                      <a:lnTo>
                        <a:pt x="1763" y="1366"/>
                      </a:lnTo>
                      <a:lnTo>
                        <a:pt x="1762" y="1365"/>
                      </a:lnTo>
                      <a:lnTo>
                        <a:pt x="1761" y="1364"/>
                      </a:lnTo>
                      <a:lnTo>
                        <a:pt x="1760" y="1361"/>
                      </a:lnTo>
                      <a:lnTo>
                        <a:pt x="1760" y="1359"/>
                      </a:lnTo>
                      <a:lnTo>
                        <a:pt x="1761" y="1356"/>
                      </a:lnTo>
                      <a:lnTo>
                        <a:pt x="1762" y="1354"/>
                      </a:lnTo>
                      <a:lnTo>
                        <a:pt x="1763" y="1350"/>
                      </a:lnTo>
                      <a:lnTo>
                        <a:pt x="1769" y="1346"/>
                      </a:lnTo>
                      <a:lnTo>
                        <a:pt x="1776" y="1345"/>
                      </a:lnTo>
                      <a:lnTo>
                        <a:pt x="1781" y="1346"/>
                      </a:lnTo>
                      <a:lnTo>
                        <a:pt x="1783" y="1346"/>
                      </a:lnTo>
                      <a:lnTo>
                        <a:pt x="1785" y="1345"/>
                      </a:lnTo>
                      <a:lnTo>
                        <a:pt x="1789" y="1345"/>
                      </a:lnTo>
                      <a:lnTo>
                        <a:pt x="1791" y="1344"/>
                      </a:lnTo>
                      <a:lnTo>
                        <a:pt x="1794" y="1344"/>
                      </a:lnTo>
                      <a:lnTo>
                        <a:pt x="1795" y="1344"/>
                      </a:lnTo>
                      <a:lnTo>
                        <a:pt x="1796" y="1344"/>
                      </a:lnTo>
                      <a:lnTo>
                        <a:pt x="1796" y="1345"/>
                      </a:lnTo>
                      <a:lnTo>
                        <a:pt x="1796" y="1347"/>
                      </a:lnTo>
                      <a:lnTo>
                        <a:pt x="1794" y="1348"/>
                      </a:lnTo>
                      <a:lnTo>
                        <a:pt x="1793" y="1350"/>
                      </a:lnTo>
                      <a:lnTo>
                        <a:pt x="1791" y="1352"/>
                      </a:lnTo>
                      <a:lnTo>
                        <a:pt x="1790" y="1353"/>
                      </a:lnTo>
                      <a:lnTo>
                        <a:pt x="1790" y="1354"/>
                      </a:lnTo>
                      <a:lnTo>
                        <a:pt x="1789" y="1355"/>
                      </a:lnTo>
                      <a:lnTo>
                        <a:pt x="1788" y="1356"/>
                      </a:lnTo>
                      <a:lnTo>
                        <a:pt x="1788" y="1358"/>
                      </a:lnTo>
                      <a:lnTo>
                        <a:pt x="1787" y="1359"/>
                      </a:lnTo>
                      <a:lnTo>
                        <a:pt x="1787" y="1359"/>
                      </a:lnTo>
                      <a:lnTo>
                        <a:pt x="1788" y="1359"/>
                      </a:lnTo>
                      <a:lnTo>
                        <a:pt x="1793" y="1356"/>
                      </a:lnTo>
                      <a:lnTo>
                        <a:pt x="1798" y="1350"/>
                      </a:lnTo>
                      <a:lnTo>
                        <a:pt x="1803" y="1347"/>
                      </a:lnTo>
                      <a:lnTo>
                        <a:pt x="1812" y="1344"/>
                      </a:lnTo>
                      <a:lnTo>
                        <a:pt x="1814" y="1345"/>
                      </a:lnTo>
                      <a:lnTo>
                        <a:pt x="1816" y="1346"/>
                      </a:lnTo>
                      <a:lnTo>
                        <a:pt x="1819" y="1346"/>
                      </a:lnTo>
                      <a:lnTo>
                        <a:pt x="1827" y="1346"/>
                      </a:lnTo>
                      <a:lnTo>
                        <a:pt x="1828" y="1345"/>
                      </a:lnTo>
                      <a:lnTo>
                        <a:pt x="1831" y="1345"/>
                      </a:lnTo>
                      <a:lnTo>
                        <a:pt x="1831" y="1346"/>
                      </a:lnTo>
                      <a:lnTo>
                        <a:pt x="1832" y="1346"/>
                      </a:lnTo>
                      <a:lnTo>
                        <a:pt x="1833" y="1347"/>
                      </a:lnTo>
                      <a:lnTo>
                        <a:pt x="1835" y="1347"/>
                      </a:lnTo>
                      <a:lnTo>
                        <a:pt x="1836" y="1347"/>
                      </a:lnTo>
                      <a:lnTo>
                        <a:pt x="1838" y="1348"/>
                      </a:lnTo>
                      <a:lnTo>
                        <a:pt x="1842" y="1349"/>
                      </a:lnTo>
                      <a:lnTo>
                        <a:pt x="1845" y="1350"/>
                      </a:lnTo>
                      <a:lnTo>
                        <a:pt x="1847" y="1353"/>
                      </a:lnTo>
                      <a:lnTo>
                        <a:pt x="1849" y="1355"/>
                      </a:lnTo>
                      <a:lnTo>
                        <a:pt x="1848" y="1357"/>
                      </a:lnTo>
                      <a:lnTo>
                        <a:pt x="1847" y="1359"/>
                      </a:lnTo>
                      <a:lnTo>
                        <a:pt x="1845" y="1361"/>
                      </a:lnTo>
                      <a:lnTo>
                        <a:pt x="1844" y="1361"/>
                      </a:lnTo>
                      <a:lnTo>
                        <a:pt x="1844" y="1363"/>
                      </a:lnTo>
                      <a:lnTo>
                        <a:pt x="1844" y="1363"/>
                      </a:lnTo>
                      <a:lnTo>
                        <a:pt x="1845" y="1364"/>
                      </a:lnTo>
                      <a:lnTo>
                        <a:pt x="1845" y="1364"/>
                      </a:lnTo>
                      <a:lnTo>
                        <a:pt x="1848" y="1364"/>
                      </a:lnTo>
                      <a:lnTo>
                        <a:pt x="1850" y="1361"/>
                      </a:lnTo>
                      <a:lnTo>
                        <a:pt x="1854" y="1359"/>
                      </a:lnTo>
                      <a:lnTo>
                        <a:pt x="1856" y="1357"/>
                      </a:lnTo>
                      <a:lnTo>
                        <a:pt x="1859" y="1356"/>
                      </a:lnTo>
                      <a:lnTo>
                        <a:pt x="1863" y="1355"/>
                      </a:lnTo>
                      <a:lnTo>
                        <a:pt x="1866" y="1355"/>
                      </a:lnTo>
                      <a:lnTo>
                        <a:pt x="1868" y="1356"/>
                      </a:lnTo>
                      <a:lnTo>
                        <a:pt x="1871" y="1356"/>
                      </a:lnTo>
                      <a:lnTo>
                        <a:pt x="1874" y="1357"/>
                      </a:lnTo>
                      <a:lnTo>
                        <a:pt x="1876" y="1357"/>
                      </a:lnTo>
                      <a:lnTo>
                        <a:pt x="1878" y="1357"/>
                      </a:lnTo>
                      <a:lnTo>
                        <a:pt x="1880" y="1356"/>
                      </a:lnTo>
                      <a:lnTo>
                        <a:pt x="1882" y="1355"/>
                      </a:lnTo>
                      <a:lnTo>
                        <a:pt x="1883" y="1356"/>
                      </a:lnTo>
                      <a:lnTo>
                        <a:pt x="1886" y="1357"/>
                      </a:lnTo>
                      <a:lnTo>
                        <a:pt x="1888" y="1356"/>
                      </a:lnTo>
                      <a:lnTo>
                        <a:pt x="1891" y="1355"/>
                      </a:lnTo>
                      <a:lnTo>
                        <a:pt x="1893" y="1355"/>
                      </a:lnTo>
                      <a:lnTo>
                        <a:pt x="1896" y="1354"/>
                      </a:lnTo>
                      <a:lnTo>
                        <a:pt x="1899" y="1353"/>
                      </a:lnTo>
                      <a:lnTo>
                        <a:pt x="1902" y="1350"/>
                      </a:lnTo>
                      <a:lnTo>
                        <a:pt x="1909" y="1350"/>
                      </a:lnTo>
                      <a:lnTo>
                        <a:pt x="1912" y="1352"/>
                      </a:lnTo>
                      <a:lnTo>
                        <a:pt x="1915" y="1353"/>
                      </a:lnTo>
                      <a:lnTo>
                        <a:pt x="1918" y="1354"/>
                      </a:lnTo>
                      <a:lnTo>
                        <a:pt x="1920" y="1356"/>
                      </a:lnTo>
                      <a:lnTo>
                        <a:pt x="1922" y="1357"/>
                      </a:lnTo>
                      <a:lnTo>
                        <a:pt x="1925" y="1358"/>
                      </a:lnTo>
                      <a:lnTo>
                        <a:pt x="1930" y="1359"/>
                      </a:lnTo>
                      <a:lnTo>
                        <a:pt x="1933" y="1360"/>
                      </a:lnTo>
                      <a:lnTo>
                        <a:pt x="1935" y="1361"/>
                      </a:lnTo>
                      <a:lnTo>
                        <a:pt x="1937" y="1364"/>
                      </a:lnTo>
                      <a:lnTo>
                        <a:pt x="1942" y="1365"/>
                      </a:lnTo>
                      <a:lnTo>
                        <a:pt x="1946" y="1365"/>
                      </a:lnTo>
                      <a:lnTo>
                        <a:pt x="1952" y="1364"/>
                      </a:lnTo>
                      <a:lnTo>
                        <a:pt x="1956" y="1363"/>
                      </a:lnTo>
                      <a:lnTo>
                        <a:pt x="1961" y="1363"/>
                      </a:lnTo>
                      <a:lnTo>
                        <a:pt x="1962" y="1366"/>
                      </a:lnTo>
                      <a:lnTo>
                        <a:pt x="1962" y="1375"/>
                      </a:lnTo>
                      <a:lnTo>
                        <a:pt x="1962" y="1382"/>
                      </a:lnTo>
                      <a:lnTo>
                        <a:pt x="1958" y="1391"/>
                      </a:lnTo>
                      <a:lnTo>
                        <a:pt x="1953" y="1399"/>
                      </a:lnTo>
                      <a:lnTo>
                        <a:pt x="1933" y="1419"/>
                      </a:lnTo>
                      <a:lnTo>
                        <a:pt x="1930" y="1421"/>
                      </a:lnTo>
                      <a:lnTo>
                        <a:pt x="1926" y="1424"/>
                      </a:lnTo>
                      <a:lnTo>
                        <a:pt x="1922" y="1427"/>
                      </a:lnTo>
                      <a:lnTo>
                        <a:pt x="1920" y="1431"/>
                      </a:lnTo>
                      <a:lnTo>
                        <a:pt x="1918" y="1434"/>
                      </a:lnTo>
                      <a:lnTo>
                        <a:pt x="1915" y="1437"/>
                      </a:lnTo>
                      <a:lnTo>
                        <a:pt x="1911" y="1442"/>
                      </a:lnTo>
                      <a:lnTo>
                        <a:pt x="1907" y="1447"/>
                      </a:lnTo>
                      <a:lnTo>
                        <a:pt x="1902" y="1452"/>
                      </a:lnTo>
                      <a:lnTo>
                        <a:pt x="1898" y="1454"/>
                      </a:lnTo>
                      <a:lnTo>
                        <a:pt x="1894" y="1454"/>
                      </a:lnTo>
                      <a:lnTo>
                        <a:pt x="1891" y="1455"/>
                      </a:lnTo>
                      <a:lnTo>
                        <a:pt x="1889" y="1457"/>
                      </a:lnTo>
                      <a:lnTo>
                        <a:pt x="1887" y="1460"/>
                      </a:lnTo>
                      <a:lnTo>
                        <a:pt x="1885" y="1464"/>
                      </a:lnTo>
                      <a:lnTo>
                        <a:pt x="1883" y="1466"/>
                      </a:lnTo>
                      <a:lnTo>
                        <a:pt x="1882" y="1469"/>
                      </a:lnTo>
                      <a:lnTo>
                        <a:pt x="1882" y="1472"/>
                      </a:lnTo>
                      <a:lnTo>
                        <a:pt x="1882" y="1474"/>
                      </a:lnTo>
                      <a:lnTo>
                        <a:pt x="1882" y="1477"/>
                      </a:lnTo>
                      <a:lnTo>
                        <a:pt x="1883" y="1479"/>
                      </a:lnTo>
                      <a:lnTo>
                        <a:pt x="1883" y="1483"/>
                      </a:lnTo>
                      <a:lnTo>
                        <a:pt x="1882" y="1487"/>
                      </a:lnTo>
                      <a:lnTo>
                        <a:pt x="1880" y="1491"/>
                      </a:lnTo>
                      <a:lnTo>
                        <a:pt x="1877" y="1498"/>
                      </a:lnTo>
                      <a:lnTo>
                        <a:pt x="1874" y="1505"/>
                      </a:lnTo>
                      <a:lnTo>
                        <a:pt x="1870" y="1507"/>
                      </a:lnTo>
                      <a:lnTo>
                        <a:pt x="1868" y="1509"/>
                      </a:lnTo>
                      <a:lnTo>
                        <a:pt x="1866" y="1511"/>
                      </a:lnTo>
                      <a:lnTo>
                        <a:pt x="1865" y="1513"/>
                      </a:lnTo>
                      <a:lnTo>
                        <a:pt x="1865" y="1516"/>
                      </a:lnTo>
                      <a:lnTo>
                        <a:pt x="1865" y="1518"/>
                      </a:lnTo>
                      <a:lnTo>
                        <a:pt x="1864" y="1521"/>
                      </a:lnTo>
                      <a:lnTo>
                        <a:pt x="1860" y="1523"/>
                      </a:lnTo>
                      <a:lnTo>
                        <a:pt x="1857" y="1527"/>
                      </a:lnTo>
                      <a:lnTo>
                        <a:pt x="1854" y="1531"/>
                      </a:lnTo>
                      <a:lnTo>
                        <a:pt x="1847" y="1538"/>
                      </a:lnTo>
                      <a:lnTo>
                        <a:pt x="1845" y="1539"/>
                      </a:lnTo>
                      <a:lnTo>
                        <a:pt x="1844" y="1540"/>
                      </a:lnTo>
                      <a:lnTo>
                        <a:pt x="1844" y="1542"/>
                      </a:lnTo>
                      <a:lnTo>
                        <a:pt x="1844" y="1543"/>
                      </a:lnTo>
                      <a:lnTo>
                        <a:pt x="1843" y="1546"/>
                      </a:lnTo>
                      <a:lnTo>
                        <a:pt x="1841" y="1547"/>
                      </a:lnTo>
                      <a:lnTo>
                        <a:pt x="1838" y="1549"/>
                      </a:lnTo>
                      <a:lnTo>
                        <a:pt x="1835" y="1549"/>
                      </a:lnTo>
                      <a:lnTo>
                        <a:pt x="1832" y="1551"/>
                      </a:lnTo>
                      <a:lnTo>
                        <a:pt x="1830" y="1553"/>
                      </a:lnTo>
                      <a:lnTo>
                        <a:pt x="1827" y="1555"/>
                      </a:lnTo>
                      <a:lnTo>
                        <a:pt x="1826" y="1556"/>
                      </a:lnTo>
                      <a:lnTo>
                        <a:pt x="1824" y="1557"/>
                      </a:lnTo>
                      <a:lnTo>
                        <a:pt x="1821" y="1560"/>
                      </a:lnTo>
                      <a:lnTo>
                        <a:pt x="1819" y="1560"/>
                      </a:lnTo>
                      <a:lnTo>
                        <a:pt x="1817" y="1560"/>
                      </a:lnTo>
                      <a:lnTo>
                        <a:pt x="1815" y="1561"/>
                      </a:lnTo>
                      <a:lnTo>
                        <a:pt x="1814" y="1561"/>
                      </a:lnTo>
                      <a:lnTo>
                        <a:pt x="1814" y="1562"/>
                      </a:lnTo>
                      <a:lnTo>
                        <a:pt x="1814" y="1560"/>
                      </a:lnTo>
                      <a:lnTo>
                        <a:pt x="1814" y="1560"/>
                      </a:lnTo>
                      <a:lnTo>
                        <a:pt x="1815" y="1558"/>
                      </a:lnTo>
                      <a:lnTo>
                        <a:pt x="1815" y="1558"/>
                      </a:lnTo>
                      <a:lnTo>
                        <a:pt x="1814" y="1560"/>
                      </a:lnTo>
                      <a:lnTo>
                        <a:pt x="1813" y="1561"/>
                      </a:lnTo>
                      <a:lnTo>
                        <a:pt x="1812" y="1561"/>
                      </a:lnTo>
                      <a:lnTo>
                        <a:pt x="1811" y="1562"/>
                      </a:lnTo>
                      <a:lnTo>
                        <a:pt x="1810" y="1562"/>
                      </a:lnTo>
                      <a:lnTo>
                        <a:pt x="1806" y="1562"/>
                      </a:lnTo>
                      <a:lnTo>
                        <a:pt x="1804" y="1563"/>
                      </a:lnTo>
                      <a:lnTo>
                        <a:pt x="1802" y="1563"/>
                      </a:lnTo>
                      <a:lnTo>
                        <a:pt x="1801" y="1564"/>
                      </a:lnTo>
                      <a:lnTo>
                        <a:pt x="1801" y="1563"/>
                      </a:lnTo>
                      <a:lnTo>
                        <a:pt x="1801" y="1563"/>
                      </a:lnTo>
                      <a:lnTo>
                        <a:pt x="1802" y="1562"/>
                      </a:lnTo>
                      <a:lnTo>
                        <a:pt x="1802" y="1562"/>
                      </a:lnTo>
                      <a:lnTo>
                        <a:pt x="1801" y="1562"/>
                      </a:lnTo>
                      <a:lnTo>
                        <a:pt x="1799" y="1562"/>
                      </a:lnTo>
                      <a:lnTo>
                        <a:pt x="1798" y="1563"/>
                      </a:lnTo>
                      <a:lnTo>
                        <a:pt x="1796" y="1563"/>
                      </a:lnTo>
                      <a:lnTo>
                        <a:pt x="1796" y="1564"/>
                      </a:lnTo>
                      <a:lnTo>
                        <a:pt x="1792" y="1566"/>
                      </a:lnTo>
                      <a:lnTo>
                        <a:pt x="1790" y="1568"/>
                      </a:lnTo>
                      <a:lnTo>
                        <a:pt x="1788" y="1571"/>
                      </a:lnTo>
                      <a:lnTo>
                        <a:pt x="1787" y="1571"/>
                      </a:lnTo>
                      <a:lnTo>
                        <a:pt x="1785" y="1572"/>
                      </a:lnTo>
                      <a:lnTo>
                        <a:pt x="1784" y="1573"/>
                      </a:lnTo>
                      <a:lnTo>
                        <a:pt x="1784" y="1574"/>
                      </a:lnTo>
                      <a:lnTo>
                        <a:pt x="1783" y="1575"/>
                      </a:lnTo>
                      <a:lnTo>
                        <a:pt x="1780" y="1575"/>
                      </a:lnTo>
                      <a:lnTo>
                        <a:pt x="1778" y="1575"/>
                      </a:lnTo>
                      <a:lnTo>
                        <a:pt x="1774" y="1575"/>
                      </a:lnTo>
                      <a:lnTo>
                        <a:pt x="1772" y="1577"/>
                      </a:lnTo>
                      <a:lnTo>
                        <a:pt x="1759" y="1584"/>
                      </a:lnTo>
                      <a:lnTo>
                        <a:pt x="1750" y="1590"/>
                      </a:lnTo>
                      <a:lnTo>
                        <a:pt x="1746" y="1593"/>
                      </a:lnTo>
                      <a:lnTo>
                        <a:pt x="1744" y="1595"/>
                      </a:lnTo>
                      <a:lnTo>
                        <a:pt x="1744" y="1597"/>
                      </a:lnTo>
                      <a:lnTo>
                        <a:pt x="1743" y="1599"/>
                      </a:lnTo>
                      <a:lnTo>
                        <a:pt x="1741" y="1601"/>
                      </a:lnTo>
                      <a:lnTo>
                        <a:pt x="1740" y="1604"/>
                      </a:lnTo>
                      <a:lnTo>
                        <a:pt x="1739" y="1606"/>
                      </a:lnTo>
                      <a:lnTo>
                        <a:pt x="1739" y="1608"/>
                      </a:lnTo>
                      <a:lnTo>
                        <a:pt x="1739" y="1610"/>
                      </a:lnTo>
                      <a:lnTo>
                        <a:pt x="1739" y="1612"/>
                      </a:lnTo>
                      <a:lnTo>
                        <a:pt x="1738" y="1616"/>
                      </a:lnTo>
                      <a:lnTo>
                        <a:pt x="1737" y="1618"/>
                      </a:lnTo>
                      <a:lnTo>
                        <a:pt x="1734" y="1620"/>
                      </a:lnTo>
                      <a:lnTo>
                        <a:pt x="1730" y="1622"/>
                      </a:lnTo>
                      <a:lnTo>
                        <a:pt x="1728" y="1623"/>
                      </a:lnTo>
                      <a:lnTo>
                        <a:pt x="1726" y="1626"/>
                      </a:lnTo>
                      <a:lnTo>
                        <a:pt x="1724" y="1627"/>
                      </a:lnTo>
                      <a:lnTo>
                        <a:pt x="1722" y="1629"/>
                      </a:lnTo>
                      <a:lnTo>
                        <a:pt x="1719" y="1630"/>
                      </a:lnTo>
                      <a:lnTo>
                        <a:pt x="1717" y="1632"/>
                      </a:lnTo>
                      <a:lnTo>
                        <a:pt x="1717" y="1633"/>
                      </a:lnTo>
                      <a:lnTo>
                        <a:pt x="1716" y="1636"/>
                      </a:lnTo>
                      <a:lnTo>
                        <a:pt x="1716" y="1637"/>
                      </a:lnTo>
                      <a:lnTo>
                        <a:pt x="1715" y="1638"/>
                      </a:lnTo>
                      <a:lnTo>
                        <a:pt x="1714" y="1638"/>
                      </a:lnTo>
                      <a:lnTo>
                        <a:pt x="1713" y="1638"/>
                      </a:lnTo>
                      <a:lnTo>
                        <a:pt x="1712" y="1639"/>
                      </a:lnTo>
                      <a:lnTo>
                        <a:pt x="1712" y="1639"/>
                      </a:lnTo>
                      <a:lnTo>
                        <a:pt x="1712" y="1639"/>
                      </a:lnTo>
                      <a:lnTo>
                        <a:pt x="1712" y="1638"/>
                      </a:lnTo>
                      <a:lnTo>
                        <a:pt x="1713" y="1636"/>
                      </a:lnTo>
                      <a:lnTo>
                        <a:pt x="1710" y="1637"/>
                      </a:lnTo>
                      <a:lnTo>
                        <a:pt x="1707" y="1638"/>
                      </a:lnTo>
                      <a:lnTo>
                        <a:pt x="1705" y="1639"/>
                      </a:lnTo>
                      <a:lnTo>
                        <a:pt x="1704" y="1640"/>
                      </a:lnTo>
                      <a:lnTo>
                        <a:pt x="1701" y="1642"/>
                      </a:lnTo>
                      <a:lnTo>
                        <a:pt x="1697" y="1644"/>
                      </a:lnTo>
                      <a:lnTo>
                        <a:pt x="1695" y="1647"/>
                      </a:lnTo>
                      <a:lnTo>
                        <a:pt x="1694" y="1649"/>
                      </a:lnTo>
                      <a:lnTo>
                        <a:pt x="1694" y="1650"/>
                      </a:lnTo>
                      <a:lnTo>
                        <a:pt x="1693" y="1651"/>
                      </a:lnTo>
                      <a:lnTo>
                        <a:pt x="1692" y="1652"/>
                      </a:lnTo>
                      <a:lnTo>
                        <a:pt x="1691" y="1653"/>
                      </a:lnTo>
                      <a:lnTo>
                        <a:pt x="1690" y="1655"/>
                      </a:lnTo>
                      <a:lnTo>
                        <a:pt x="1689" y="1658"/>
                      </a:lnTo>
                      <a:lnTo>
                        <a:pt x="1688" y="1661"/>
                      </a:lnTo>
                      <a:lnTo>
                        <a:pt x="1686" y="1662"/>
                      </a:lnTo>
                      <a:lnTo>
                        <a:pt x="1684" y="1664"/>
                      </a:lnTo>
                      <a:lnTo>
                        <a:pt x="1682" y="1665"/>
                      </a:lnTo>
                      <a:lnTo>
                        <a:pt x="1680" y="1666"/>
                      </a:lnTo>
                      <a:lnTo>
                        <a:pt x="1678" y="1666"/>
                      </a:lnTo>
                      <a:lnTo>
                        <a:pt x="1674" y="1669"/>
                      </a:lnTo>
                      <a:lnTo>
                        <a:pt x="1673" y="1670"/>
                      </a:lnTo>
                      <a:lnTo>
                        <a:pt x="1672" y="1672"/>
                      </a:lnTo>
                      <a:lnTo>
                        <a:pt x="1671" y="1673"/>
                      </a:lnTo>
                      <a:lnTo>
                        <a:pt x="1656" y="1678"/>
                      </a:lnTo>
                      <a:lnTo>
                        <a:pt x="1640" y="1680"/>
                      </a:lnTo>
                      <a:lnTo>
                        <a:pt x="1638" y="1680"/>
                      </a:lnTo>
                      <a:lnTo>
                        <a:pt x="1636" y="1680"/>
                      </a:lnTo>
                      <a:lnTo>
                        <a:pt x="1635" y="1678"/>
                      </a:lnTo>
                      <a:lnTo>
                        <a:pt x="1634" y="1678"/>
                      </a:lnTo>
                      <a:lnTo>
                        <a:pt x="1631" y="1677"/>
                      </a:lnTo>
                      <a:lnTo>
                        <a:pt x="1620" y="1677"/>
                      </a:lnTo>
                      <a:lnTo>
                        <a:pt x="1618" y="1677"/>
                      </a:lnTo>
                      <a:lnTo>
                        <a:pt x="1617" y="1677"/>
                      </a:lnTo>
                      <a:lnTo>
                        <a:pt x="1617" y="1680"/>
                      </a:lnTo>
                      <a:lnTo>
                        <a:pt x="1617" y="1681"/>
                      </a:lnTo>
                      <a:lnTo>
                        <a:pt x="1618" y="1682"/>
                      </a:lnTo>
                      <a:lnTo>
                        <a:pt x="1620" y="1682"/>
                      </a:lnTo>
                      <a:lnTo>
                        <a:pt x="1623" y="1683"/>
                      </a:lnTo>
                      <a:lnTo>
                        <a:pt x="1625" y="1683"/>
                      </a:lnTo>
                      <a:lnTo>
                        <a:pt x="1627" y="1684"/>
                      </a:lnTo>
                      <a:lnTo>
                        <a:pt x="1630" y="1684"/>
                      </a:lnTo>
                      <a:lnTo>
                        <a:pt x="1631" y="1685"/>
                      </a:lnTo>
                      <a:lnTo>
                        <a:pt x="1634" y="1686"/>
                      </a:lnTo>
                      <a:lnTo>
                        <a:pt x="1632" y="1687"/>
                      </a:lnTo>
                      <a:lnTo>
                        <a:pt x="1632" y="1688"/>
                      </a:lnTo>
                      <a:lnTo>
                        <a:pt x="1632" y="1689"/>
                      </a:lnTo>
                      <a:lnTo>
                        <a:pt x="1634" y="1691"/>
                      </a:lnTo>
                      <a:lnTo>
                        <a:pt x="1635" y="1691"/>
                      </a:lnTo>
                      <a:lnTo>
                        <a:pt x="1637" y="1691"/>
                      </a:lnTo>
                      <a:lnTo>
                        <a:pt x="1638" y="1692"/>
                      </a:lnTo>
                      <a:lnTo>
                        <a:pt x="1639" y="1692"/>
                      </a:lnTo>
                      <a:lnTo>
                        <a:pt x="1640" y="1693"/>
                      </a:lnTo>
                      <a:lnTo>
                        <a:pt x="1639" y="1696"/>
                      </a:lnTo>
                      <a:lnTo>
                        <a:pt x="1637" y="1698"/>
                      </a:lnTo>
                      <a:lnTo>
                        <a:pt x="1635" y="1700"/>
                      </a:lnTo>
                      <a:lnTo>
                        <a:pt x="1631" y="1703"/>
                      </a:lnTo>
                      <a:lnTo>
                        <a:pt x="1629" y="1704"/>
                      </a:lnTo>
                      <a:lnTo>
                        <a:pt x="1623" y="1708"/>
                      </a:lnTo>
                      <a:lnTo>
                        <a:pt x="1615" y="1710"/>
                      </a:lnTo>
                      <a:lnTo>
                        <a:pt x="1607" y="1713"/>
                      </a:lnTo>
                      <a:lnTo>
                        <a:pt x="1603" y="1714"/>
                      </a:lnTo>
                      <a:lnTo>
                        <a:pt x="1598" y="1715"/>
                      </a:lnTo>
                      <a:lnTo>
                        <a:pt x="1594" y="1715"/>
                      </a:lnTo>
                      <a:lnTo>
                        <a:pt x="1583" y="1715"/>
                      </a:lnTo>
                      <a:lnTo>
                        <a:pt x="1581" y="1716"/>
                      </a:lnTo>
                      <a:lnTo>
                        <a:pt x="1580" y="1718"/>
                      </a:lnTo>
                      <a:lnTo>
                        <a:pt x="1580" y="1719"/>
                      </a:lnTo>
                      <a:lnTo>
                        <a:pt x="1580" y="1720"/>
                      </a:lnTo>
                      <a:lnTo>
                        <a:pt x="1581" y="1721"/>
                      </a:lnTo>
                      <a:lnTo>
                        <a:pt x="1581" y="1723"/>
                      </a:lnTo>
                      <a:lnTo>
                        <a:pt x="1580" y="1723"/>
                      </a:lnTo>
                      <a:lnTo>
                        <a:pt x="1580" y="1724"/>
                      </a:lnTo>
                      <a:lnTo>
                        <a:pt x="1579" y="1724"/>
                      </a:lnTo>
                      <a:lnTo>
                        <a:pt x="1576" y="1725"/>
                      </a:lnTo>
                      <a:lnTo>
                        <a:pt x="1576" y="1726"/>
                      </a:lnTo>
                      <a:lnTo>
                        <a:pt x="1576" y="1726"/>
                      </a:lnTo>
                      <a:lnTo>
                        <a:pt x="1576" y="1726"/>
                      </a:lnTo>
                      <a:lnTo>
                        <a:pt x="1577" y="1728"/>
                      </a:lnTo>
                      <a:lnTo>
                        <a:pt x="1577" y="1729"/>
                      </a:lnTo>
                      <a:lnTo>
                        <a:pt x="1576" y="1730"/>
                      </a:lnTo>
                      <a:lnTo>
                        <a:pt x="1574" y="1731"/>
                      </a:lnTo>
                      <a:lnTo>
                        <a:pt x="1572" y="1731"/>
                      </a:lnTo>
                      <a:lnTo>
                        <a:pt x="1569" y="1732"/>
                      </a:lnTo>
                      <a:lnTo>
                        <a:pt x="1565" y="1732"/>
                      </a:lnTo>
                      <a:lnTo>
                        <a:pt x="1563" y="1732"/>
                      </a:lnTo>
                      <a:lnTo>
                        <a:pt x="1561" y="1732"/>
                      </a:lnTo>
                      <a:lnTo>
                        <a:pt x="1559" y="1732"/>
                      </a:lnTo>
                      <a:lnTo>
                        <a:pt x="1555" y="1731"/>
                      </a:lnTo>
                      <a:lnTo>
                        <a:pt x="1554" y="1730"/>
                      </a:lnTo>
                      <a:lnTo>
                        <a:pt x="1551" y="1730"/>
                      </a:lnTo>
                      <a:lnTo>
                        <a:pt x="1550" y="1731"/>
                      </a:lnTo>
                      <a:lnTo>
                        <a:pt x="1549" y="1732"/>
                      </a:lnTo>
                      <a:lnTo>
                        <a:pt x="1549" y="1734"/>
                      </a:lnTo>
                      <a:lnTo>
                        <a:pt x="1549" y="1734"/>
                      </a:lnTo>
                      <a:lnTo>
                        <a:pt x="1550" y="1735"/>
                      </a:lnTo>
                      <a:lnTo>
                        <a:pt x="1550" y="1735"/>
                      </a:lnTo>
                      <a:lnTo>
                        <a:pt x="1551" y="1737"/>
                      </a:lnTo>
                      <a:lnTo>
                        <a:pt x="1552" y="1738"/>
                      </a:lnTo>
                      <a:lnTo>
                        <a:pt x="1552" y="1739"/>
                      </a:lnTo>
                      <a:lnTo>
                        <a:pt x="1554" y="1739"/>
                      </a:lnTo>
                      <a:lnTo>
                        <a:pt x="1555" y="1740"/>
                      </a:lnTo>
                      <a:lnTo>
                        <a:pt x="1557" y="1741"/>
                      </a:lnTo>
                      <a:lnTo>
                        <a:pt x="1557" y="1741"/>
                      </a:lnTo>
                      <a:lnTo>
                        <a:pt x="1557" y="1742"/>
                      </a:lnTo>
                      <a:lnTo>
                        <a:pt x="1557" y="1743"/>
                      </a:lnTo>
                      <a:lnTo>
                        <a:pt x="1555" y="1745"/>
                      </a:lnTo>
                      <a:lnTo>
                        <a:pt x="1555" y="1745"/>
                      </a:lnTo>
                      <a:lnTo>
                        <a:pt x="1557" y="1745"/>
                      </a:lnTo>
                      <a:lnTo>
                        <a:pt x="1558" y="1745"/>
                      </a:lnTo>
                      <a:lnTo>
                        <a:pt x="1559" y="1745"/>
                      </a:lnTo>
                      <a:lnTo>
                        <a:pt x="1559" y="1746"/>
                      </a:lnTo>
                      <a:lnTo>
                        <a:pt x="1559" y="1746"/>
                      </a:lnTo>
                      <a:lnTo>
                        <a:pt x="1558" y="1747"/>
                      </a:lnTo>
                      <a:lnTo>
                        <a:pt x="1557" y="1748"/>
                      </a:lnTo>
                      <a:lnTo>
                        <a:pt x="1555" y="1749"/>
                      </a:lnTo>
                      <a:lnTo>
                        <a:pt x="1554" y="1749"/>
                      </a:lnTo>
                      <a:lnTo>
                        <a:pt x="1554" y="1750"/>
                      </a:lnTo>
                      <a:lnTo>
                        <a:pt x="1554" y="1752"/>
                      </a:lnTo>
                      <a:lnTo>
                        <a:pt x="1554" y="1753"/>
                      </a:lnTo>
                      <a:lnTo>
                        <a:pt x="1554" y="1756"/>
                      </a:lnTo>
                      <a:lnTo>
                        <a:pt x="1553" y="1758"/>
                      </a:lnTo>
                      <a:lnTo>
                        <a:pt x="1552" y="1759"/>
                      </a:lnTo>
                      <a:lnTo>
                        <a:pt x="1549" y="1759"/>
                      </a:lnTo>
                      <a:lnTo>
                        <a:pt x="1547" y="1759"/>
                      </a:lnTo>
                      <a:lnTo>
                        <a:pt x="1543" y="1760"/>
                      </a:lnTo>
                      <a:lnTo>
                        <a:pt x="1541" y="1761"/>
                      </a:lnTo>
                      <a:lnTo>
                        <a:pt x="1539" y="1761"/>
                      </a:lnTo>
                      <a:lnTo>
                        <a:pt x="1539" y="1762"/>
                      </a:lnTo>
                      <a:lnTo>
                        <a:pt x="1538" y="1763"/>
                      </a:lnTo>
                      <a:lnTo>
                        <a:pt x="1537" y="1763"/>
                      </a:lnTo>
                      <a:lnTo>
                        <a:pt x="1536" y="1765"/>
                      </a:lnTo>
                      <a:lnTo>
                        <a:pt x="1536" y="1767"/>
                      </a:lnTo>
                      <a:lnTo>
                        <a:pt x="1536" y="1769"/>
                      </a:lnTo>
                      <a:lnTo>
                        <a:pt x="1537" y="1770"/>
                      </a:lnTo>
                      <a:lnTo>
                        <a:pt x="1539" y="1770"/>
                      </a:lnTo>
                      <a:lnTo>
                        <a:pt x="1540" y="1771"/>
                      </a:lnTo>
                      <a:lnTo>
                        <a:pt x="1542" y="1772"/>
                      </a:lnTo>
                      <a:lnTo>
                        <a:pt x="1545" y="1772"/>
                      </a:lnTo>
                      <a:lnTo>
                        <a:pt x="1548" y="1772"/>
                      </a:lnTo>
                      <a:lnTo>
                        <a:pt x="1550" y="1772"/>
                      </a:lnTo>
                      <a:lnTo>
                        <a:pt x="1559" y="1772"/>
                      </a:lnTo>
                      <a:lnTo>
                        <a:pt x="1560" y="1774"/>
                      </a:lnTo>
                      <a:lnTo>
                        <a:pt x="1560" y="1775"/>
                      </a:lnTo>
                      <a:lnTo>
                        <a:pt x="1560" y="1776"/>
                      </a:lnTo>
                      <a:lnTo>
                        <a:pt x="1559" y="1776"/>
                      </a:lnTo>
                      <a:lnTo>
                        <a:pt x="1557" y="1779"/>
                      </a:lnTo>
                      <a:lnTo>
                        <a:pt x="1554" y="1780"/>
                      </a:lnTo>
                      <a:lnTo>
                        <a:pt x="1552" y="1781"/>
                      </a:lnTo>
                      <a:lnTo>
                        <a:pt x="1550" y="1781"/>
                      </a:lnTo>
                      <a:lnTo>
                        <a:pt x="1550" y="1781"/>
                      </a:lnTo>
                      <a:lnTo>
                        <a:pt x="1549" y="1782"/>
                      </a:lnTo>
                      <a:lnTo>
                        <a:pt x="1548" y="1783"/>
                      </a:lnTo>
                      <a:lnTo>
                        <a:pt x="1545" y="1783"/>
                      </a:lnTo>
                      <a:lnTo>
                        <a:pt x="1545" y="1790"/>
                      </a:lnTo>
                      <a:lnTo>
                        <a:pt x="1543" y="1791"/>
                      </a:lnTo>
                      <a:lnTo>
                        <a:pt x="1541" y="1792"/>
                      </a:lnTo>
                      <a:lnTo>
                        <a:pt x="1539" y="1792"/>
                      </a:lnTo>
                      <a:lnTo>
                        <a:pt x="1536" y="1793"/>
                      </a:lnTo>
                      <a:lnTo>
                        <a:pt x="1534" y="1794"/>
                      </a:lnTo>
                      <a:lnTo>
                        <a:pt x="1536" y="1795"/>
                      </a:lnTo>
                      <a:lnTo>
                        <a:pt x="1536" y="1796"/>
                      </a:lnTo>
                      <a:lnTo>
                        <a:pt x="1537" y="1797"/>
                      </a:lnTo>
                      <a:lnTo>
                        <a:pt x="1539" y="1798"/>
                      </a:lnTo>
                      <a:lnTo>
                        <a:pt x="1541" y="1801"/>
                      </a:lnTo>
                      <a:lnTo>
                        <a:pt x="1542" y="1801"/>
                      </a:lnTo>
                      <a:lnTo>
                        <a:pt x="1544" y="1802"/>
                      </a:lnTo>
                      <a:lnTo>
                        <a:pt x="1545" y="1802"/>
                      </a:lnTo>
                      <a:lnTo>
                        <a:pt x="1547" y="1803"/>
                      </a:lnTo>
                      <a:lnTo>
                        <a:pt x="1548" y="1803"/>
                      </a:lnTo>
                      <a:lnTo>
                        <a:pt x="1547" y="1803"/>
                      </a:lnTo>
                      <a:lnTo>
                        <a:pt x="1544" y="1803"/>
                      </a:lnTo>
                      <a:lnTo>
                        <a:pt x="1543" y="1804"/>
                      </a:lnTo>
                      <a:lnTo>
                        <a:pt x="1541" y="1804"/>
                      </a:lnTo>
                      <a:lnTo>
                        <a:pt x="1541" y="1805"/>
                      </a:lnTo>
                      <a:lnTo>
                        <a:pt x="1550" y="1805"/>
                      </a:lnTo>
                      <a:lnTo>
                        <a:pt x="1532" y="1806"/>
                      </a:lnTo>
                      <a:lnTo>
                        <a:pt x="1515" y="1807"/>
                      </a:lnTo>
                      <a:lnTo>
                        <a:pt x="1510" y="1807"/>
                      </a:lnTo>
                      <a:lnTo>
                        <a:pt x="1506" y="1806"/>
                      </a:lnTo>
                      <a:lnTo>
                        <a:pt x="1501" y="1805"/>
                      </a:lnTo>
                      <a:lnTo>
                        <a:pt x="1497" y="1805"/>
                      </a:lnTo>
                      <a:lnTo>
                        <a:pt x="1498" y="1805"/>
                      </a:lnTo>
                      <a:lnTo>
                        <a:pt x="1499" y="1805"/>
                      </a:lnTo>
                      <a:lnTo>
                        <a:pt x="1501" y="1805"/>
                      </a:lnTo>
                      <a:lnTo>
                        <a:pt x="1501" y="1804"/>
                      </a:lnTo>
                      <a:lnTo>
                        <a:pt x="1501" y="1803"/>
                      </a:lnTo>
                      <a:lnTo>
                        <a:pt x="1486" y="1803"/>
                      </a:lnTo>
                      <a:lnTo>
                        <a:pt x="1485" y="1802"/>
                      </a:lnTo>
                      <a:lnTo>
                        <a:pt x="1484" y="1801"/>
                      </a:lnTo>
                      <a:lnTo>
                        <a:pt x="1483" y="1800"/>
                      </a:lnTo>
                      <a:lnTo>
                        <a:pt x="1482" y="1798"/>
                      </a:lnTo>
                      <a:lnTo>
                        <a:pt x="1482" y="1796"/>
                      </a:lnTo>
                      <a:lnTo>
                        <a:pt x="1479" y="1795"/>
                      </a:lnTo>
                      <a:lnTo>
                        <a:pt x="1478" y="1795"/>
                      </a:lnTo>
                      <a:lnTo>
                        <a:pt x="1477" y="1795"/>
                      </a:lnTo>
                      <a:lnTo>
                        <a:pt x="1477" y="1795"/>
                      </a:lnTo>
                      <a:lnTo>
                        <a:pt x="1477" y="1794"/>
                      </a:lnTo>
                      <a:lnTo>
                        <a:pt x="1477" y="1792"/>
                      </a:lnTo>
                      <a:lnTo>
                        <a:pt x="1475" y="1793"/>
                      </a:lnTo>
                      <a:lnTo>
                        <a:pt x="1474" y="1794"/>
                      </a:lnTo>
                      <a:lnTo>
                        <a:pt x="1472" y="1795"/>
                      </a:lnTo>
                      <a:lnTo>
                        <a:pt x="1471" y="1796"/>
                      </a:lnTo>
                      <a:lnTo>
                        <a:pt x="1468" y="1796"/>
                      </a:lnTo>
                      <a:lnTo>
                        <a:pt x="1466" y="1795"/>
                      </a:lnTo>
                      <a:lnTo>
                        <a:pt x="1466" y="1794"/>
                      </a:lnTo>
                      <a:lnTo>
                        <a:pt x="1466" y="1793"/>
                      </a:lnTo>
                      <a:lnTo>
                        <a:pt x="1466" y="1792"/>
                      </a:lnTo>
                      <a:lnTo>
                        <a:pt x="1464" y="1793"/>
                      </a:lnTo>
                      <a:lnTo>
                        <a:pt x="1463" y="1793"/>
                      </a:lnTo>
                      <a:lnTo>
                        <a:pt x="1462" y="1792"/>
                      </a:lnTo>
                      <a:lnTo>
                        <a:pt x="1462" y="1790"/>
                      </a:lnTo>
                      <a:lnTo>
                        <a:pt x="1468" y="1790"/>
                      </a:lnTo>
                      <a:lnTo>
                        <a:pt x="1471" y="1789"/>
                      </a:lnTo>
                      <a:lnTo>
                        <a:pt x="1472" y="1786"/>
                      </a:lnTo>
                      <a:lnTo>
                        <a:pt x="1472" y="1785"/>
                      </a:lnTo>
                      <a:lnTo>
                        <a:pt x="1471" y="1783"/>
                      </a:lnTo>
                      <a:lnTo>
                        <a:pt x="1466" y="1783"/>
                      </a:lnTo>
                      <a:lnTo>
                        <a:pt x="1465" y="1783"/>
                      </a:lnTo>
                      <a:lnTo>
                        <a:pt x="1465" y="1783"/>
                      </a:lnTo>
                      <a:lnTo>
                        <a:pt x="1465" y="1782"/>
                      </a:lnTo>
                      <a:lnTo>
                        <a:pt x="1466" y="1781"/>
                      </a:lnTo>
                      <a:lnTo>
                        <a:pt x="1462" y="1779"/>
                      </a:lnTo>
                      <a:lnTo>
                        <a:pt x="1455" y="1779"/>
                      </a:lnTo>
                      <a:lnTo>
                        <a:pt x="1453" y="1778"/>
                      </a:lnTo>
                      <a:lnTo>
                        <a:pt x="1452" y="1776"/>
                      </a:lnTo>
                      <a:lnTo>
                        <a:pt x="1451" y="1776"/>
                      </a:lnTo>
                      <a:lnTo>
                        <a:pt x="1452" y="1775"/>
                      </a:lnTo>
                      <a:lnTo>
                        <a:pt x="1453" y="1774"/>
                      </a:lnTo>
                      <a:lnTo>
                        <a:pt x="1453" y="1774"/>
                      </a:lnTo>
                      <a:lnTo>
                        <a:pt x="1453" y="1773"/>
                      </a:lnTo>
                      <a:lnTo>
                        <a:pt x="1453" y="1773"/>
                      </a:lnTo>
                      <a:lnTo>
                        <a:pt x="1455" y="1772"/>
                      </a:lnTo>
                      <a:lnTo>
                        <a:pt x="1456" y="1772"/>
                      </a:lnTo>
                      <a:lnTo>
                        <a:pt x="1456" y="1772"/>
                      </a:lnTo>
                      <a:lnTo>
                        <a:pt x="1457" y="1773"/>
                      </a:lnTo>
                      <a:lnTo>
                        <a:pt x="1460" y="1773"/>
                      </a:lnTo>
                      <a:lnTo>
                        <a:pt x="1460" y="1773"/>
                      </a:lnTo>
                      <a:lnTo>
                        <a:pt x="1461" y="1773"/>
                      </a:lnTo>
                      <a:lnTo>
                        <a:pt x="1462" y="1774"/>
                      </a:lnTo>
                      <a:lnTo>
                        <a:pt x="1464" y="1775"/>
                      </a:lnTo>
                      <a:lnTo>
                        <a:pt x="1466" y="1774"/>
                      </a:lnTo>
                      <a:lnTo>
                        <a:pt x="1464" y="1772"/>
                      </a:lnTo>
                      <a:lnTo>
                        <a:pt x="1468" y="1772"/>
                      </a:lnTo>
                      <a:lnTo>
                        <a:pt x="1468" y="1768"/>
                      </a:lnTo>
                      <a:lnTo>
                        <a:pt x="1468" y="1767"/>
                      </a:lnTo>
                      <a:lnTo>
                        <a:pt x="1468" y="1765"/>
                      </a:lnTo>
                      <a:lnTo>
                        <a:pt x="1467" y="1765"/>
                      </a:lnTo>
                      <a:lnTo>
                        <a:pt x="1466" y="1764"/>
                      </a:lnTo>
                      <a:lnTo>
                        <a:pt x="1466" y="1763"/>
                      </a:lnTo>
                      <a:lnTo>
                        <a:pt x="1465" y="1761"/>
                      </a:lnTo>
                      <a:lnTo>
                        <a:pt x="1465" y="1759"/>
                      </a:lnTo>
                      <a:lnTo>
                        <a:pt x="1465" y="1757"/>
                      </a:lnTo>
                      <a:lnTo>
                        <a:pt x="1465" y="1754"/>
                      </a:lnTo>
                      <a:lnTo>
                        <a:pt x="1466" y="1752"/>
                      </a:lnTo>
                      <a:lnTo>
                        <a:pt x="1466" y="1751"/>
                      </a:lnTo>
                      <a:lnTo>
                        <a:pt x="1466" y="1750"/>
                      </a:lnTo>
                      <a:lnTo>
                        <a:pt x="1466" y="1748"/>
                      </a:lnTo>
                      <a:lnTo>
                        <a:pt x="1466" y="1747"/>
                      </a:lnTo>
                      <a:lnTo>
                        <a:pt x="1465" y="1745"/>
                      </a:lnTo>
                      <a:lnTo>
                        <a:pt x="1464" y="1743"/>
                      </a:lnTo>
                      <a:lnTo>
                        <a:pt x="1462" y="1743"/>
                      </a:lnTo>
                      <a:lnTo>
                        <a:pt x="1459" y="1745"/>
                      </a:lnTo>
                      <a:lnTo>
                        <a:pt x="1456" y="1745"/>
                      </a:lnTo>
                      <a:lnTo>
                        <a:pt x="1455" y="1746"/>
                      </a:lnTo>
                      <a:lnTo>
                        <a:pt x="1453" y="1747"/>
                      </a:lnTo>
                      <a:lnTo>
                        <a:pt x="1451" y="1746"/>
                      </a:lnTo>
                      <a:lnTo>
                        <a:pt x="1448" y="1745"/>
                      </a:lnTo>
                      <a:lnTo>
                        <a:pt x="1445" y="1742"/>
                      </a:lnTo>
                      <a:lnTo>
                        <a:pt x="1444" y="1740"/>
                      </a:lnTo>
                      <a:lnTo>
                        <a:pt x="1443" y="1739"/>
                      </a:lnTo>
                      <a:lnTo>
                        <a:pt x="1444" y="1737"/>
                      </a:lnTo>
                      <a:lnTo>
                        <a:pt x="1444" y="1736"/>
                      </a:lnTo>
                      <a:lnTo>
                        <a:pt x="1445" y="1736"/>
                      </a:lnTo>
                      <a:lnTo>
                        <a:pt x="1446" y="1735"/>
                      </a:lnTo>
                      <a:lnTo>
                        <a:pt x="1449" y="1735"/>
                      </a:lnTo>
                      <a:lnTo>
                        <a:pt x="1449" y="1730"/>
                      </a:lnTo>
                      <a:lnTo>
                        <a:pt x="1446" y="1729"/>
                      </a:lnTo>
                      <a:lnTo>
                        <a:pt x="1445" y="1729"/>
                      </a:lnTo>
                      <a:lnTo>
                        <a:pt x="1443" y="1728"/>
                      </a:lnTo>
                      <a:lnTo>
                        <a:pt x="1442" y="1727"/>
                      </a:lnTo>
                      <a:lnTo>
                        <a:pt x="1442" y="1726"/>
                      </a:lnTo>
                      <a:lnTo>
                        <a:pt x="1440" y="1724"/>
                      </a:lnTo>
                      <a:lnTo>
                        <a:pt x="1439" y="1721"/>
                      </a:lnTo>
                      <a:lnTo>
                        <a:pt x="1437" y="1720"/>
                      </a:lnTo>
                      <a:lnTo>
                        <a:pt x="1437" y="1718"/>
                      </a:lnTo>
                      <a:lnTo>
                        <a:pt x="1438" y="1717"/>
                      </a:lnTo>
                      <a:lnTo>
                        <a:pt x="1439" y="1717"/>
                      </a:lnTo>
                      <a:lnTo>
                        <a:pt x="1439" y="1718"/>
                      </a:lnTo>
                      <a:lnTo>
                        <a:pt x="1440" y="1718"/>
                      </a:lnTo>
                      <a:lnTo>
                        <a:pt x="1441" y="1718"/>
                      </a:lnTo>
                      <a:lnTo>
                        <a:pt x="1442" y="1717"/>
                      </a:lnTo>
                      <a:lnTo>
                        <a:pt x="1442" y="1716"/>
                      </a:lnTo>
                      <a:lnTo>
                        <a:pt x="1442" y="1716"/>
                      </a:lnTo>
                      <a:lnTo>
                        <a:pt x="1442" y="1715"/>
                      </a:lnTo>
                      <a:lnTo>
                        <a:pt x="1442" y="1714"/>
                      </a:lnTo>
                      <a:lnTo>
                        <a:pt x="1442" y="1713"/>
                      </a:lnTo>
                      <a:lnTo>
                        <a:pt x="1443" y="1710"/>
                      </a:lnTo>
                      <a:lnTo>
                        <a:pt x="1443" y="1708"/>
                      </a:lnTo>
                      <a:lnTo>
                        <a:pt x="1444" y="1706"/>
                      </a:lnTo>
                      <a:lnTo>
                        <a:pt x="1445" y="1703"/>
                      </a:lnTo>
                      <a:lnTo>
                        <a:pt x="1448" y="1699"/>
                      </a:lnTo>
                      <a:lnTo>
                        <a:pt x="1449" y="1697"/>
                      </a:lnTo>
                      <a:lnTo>
                        <a:pt x="1450" y="1695"/>
                      </a:lnTo>
                      <a:lnTo>
                        <a:pt x="1450" y="1692"/>
                      </a:lnTo>
                      <a:lnTo>
                        <a:pt x="1450" y="1689"/>
                      </a:lnTo>
                      <a:lnTo>
                        <a:pt x="1451" y="1686"/>
                      </a:lnTo>
                      <a:lnTo>
                        <a:pt x="1451" y="1684"/>
                      </a:lnTo>
                      <a:lnTo>
                        <a:pt x="1450" y="1682"/>
                      </a:lnTo>
                      <a:lnTo>
                        <a:pt x="1448" y="1680"/>
                      </a:lnTo>
                      <a:lnTo>
                        <a:pt x="1445" y="1677"/>
                      </a:lnTo>
                      <a:lnTo>
                        <a:pt x="1443" y="1675"/>
                      </a:lnTo>
                      <a:lnTo>
                        <a:pt x="1442" y="1673"/>
                      </a:lnTo>
                      <a:lnTo>
                        <a:pt x="1442" y="1671"/>
                      </a:lnTo>
                      <a:lnTo>
                        <a:pt x="1443" y="1667"/>
                      </a:lnTo>
                      <a:lnTo>
                        <a:pt x="1444" y="1665"/>
                      </a:lnTo>
                      <a:lnTo>
                        <a:pt x="1446" y="1662"/>
                      </a:lnTo>
                      <a:lnTo>
                        <a:pt x="1445" y="1661"/>
                      </a:lnTo>
                      <a:lnTo>
                        <a:pt x="1444" y="1660"/>
                      </a:lnTo>
                      <a:lnTo>
                        <a:pt x="1443" y="1659"/>
                      </a:lnTo>
                      <a:lnTo>
                        <a:pt x="1443" y="1658"/>
                      </a:lnTo>
                      <a:lnTo>
                        <a:pt x="1444" y="1655"/>
                      </a:lnTo>
                      <a:lnTo>
                        <a:pt x="1444" y="1654"/>
                      </a:lnTo>
                      <a:lnTo>
                        <a:pt x="1445" y="1652"/>
                      </a:lnTo>
                      <a:lnTo>
                        <a:pt x="1445" y="1651"/>
                      </a:lnTo>
                      <a:lnTo>
                        <a:pt x="1446" y="1649"/>
                      </a:lnTo>
                      <a:lnTo>
                        <a:pt x="1446" y="1648"/>
                      </a:lnTo>
                      <a:lnTo>
                        <a:pt x="1448" y="1647"/>
                      </a:lnTo>
                      <a:lnTo>
                        <a:pt x="1448" y="1647"/>
                      </a:lnTo>
                      <a:lnTo>
                        <a:pt x="1449" y="1644"/>
                      </a:lnTo>
                      <a:lnTo>
                        <a:pt x="1449" y="1642"/>
                      </a:lnTo>
                      <a:lnTo>
                        <a:pt x="1449" y="1641"/>
                      </a:lnTo>
                      <a:lnTo>
                        <a:pt x="1450" y="1640"/>
                      </a:lnTo>
                      <a:lnTo>
                        <a:pt x="1450" y="1639"/>
                      </a:lnTo>
                      <a:lnTo>
                        <a:pt x="1451" y="1638"/>
                      </a:lnTo>
                      <a:lnTo>
                        <a:pt x="1451" y="1632"/>
                      </a:lnTo>
                      <a:lnTo>
                        <a:pt x="1451" y="1630"/>
                      </a:lnTo>
                      <a:lnTo>
                        <a:pt x="1452" y="1629"/>
                      </a:lnTo>
                      <a:lnTo>
                        <a:pt x="1452" y="1628"/>
                      </a:lnTo>
                      <a:lnTo>
                        <a:pt x="1453" y="1627"/>
                      </a:lnTo>
                      <a:lnTo>
                        <a:pt x="1452" y="1625"/>
                      </a:lnTo>
                      <a:lnTo>
                        <a:pt x="1451" y="1622"/>
                      </a:lnTo>
                      <a:lnTo>
                        <a:pt x="1451" y="1620"/>
                      </a:lnTo>
                      <a:lnTo>
                        <a:pt x="1450" y="1619"/>
                      </a:lnTo>
                      <a:lnTo>
                        <a:pt x="1450" y="1617"/>
                      </a:lnTo>
                      <a:lnTo>
                        <a:pt x="1451" y="1616"/>
                      </a:lnTo>
                      <a:lnTo>
                        <a:pt x="1451" y="1614"/>
                      </a:lnTo>
                      <a:lnTo>
                        <a:pt x="1451" y="1612"/>
                      </a:lnTo>
                      <a:lnTo>
                        <a:pt x="1449" y="1611"/>
                      </a:lnTo>
                      <a:lnTo>
                        <a:pt x="1449" y="1610"/>
                      </a:lnTo>
                      <a:lnTo>
                        <a:pt x="1450" y="1609"/>
                      </a:lnTo>
                      <a:lnTo>
                        <a:pt x="1451" y="1608"/>
                      </a:lnTo>
                      <a:lnTo>
                        <a:pt x="1452" y="1607"/>
                      </a:lnTo>
                      <a:lnTo>
                        <a:pt x="1453" y="1606"/>
                      </a:lnTo>
                      <a:lnTo>
                        <a:pt x="1452" y="1604"/>
                      </a:lnTo>
                      <a:lnTo>
                        <a:pt x="1452" y="1603"/>
                      </a:lnTo>
                      <a:lnTo>
                        <a:pt x="1452" y="1600"/>
                      </a:lnTo>
                      <a:lnTo>
                        <a:pt x="1453" y="1599"/>
                      </a:lnTo>
                      <a:lnTo>
                        <a:pt x="1454" y="1598"/>
                      </a:lnTo>
                      <a:lnTo>
                        <a:pt x="1456" y="1597"/>
                      </a:lnTo>
                      <a:lnTo>
                        <a:pt x="1456" y="1596"/>
                      </a:lnTo>
                      <a:lnTo>
                        <a:pt x="1455" y="1596"/>
                      </a:lnTo>
                      <a:lnTo>
                        <a:pt x="1455" y="1595"/>
                      </a:lnTo>
                      <a:lnTo>
                        <a:pt x="1455" y="1590"/>
                      </a:lnTo>
                      <a:lnTo>
                        <a:pt x="1454" y="1590"/>
                      </a:lnTo>
                      <a:lnTo>
                        <a:pt x="1454" y="1589"/>
                      </a:lnTo>
                      <a:lnTo>
                        <a:pt x="1453" y="1589"/>
                      </a:lnTo>
                      <a:lnTo>
                        <a:pt x="1453" y="1588"/>
                      </a:lnTo>
                      <a:lnTo>
                        <a:pt x="1453" y="1582"/>
                      </a:lnTo>
                      <a:lnTo>
                        <a:pt x="1451" y="1579"/>
                      </a:lnTo>
                      <a:lnTo>
                        <a:pt x="1450" y="1577"/>
                      </a:lnTo>
                      <a:lnTo>
                        <a:pt x="1449" y="1576"/>
                      </a:lnTo>
                      <a:lnTo>
                        <a:pt x="1449" y="1575"/>
                      </a:lnTo>
                      <a:lnTo>
                        <a:pt x="1449" y="1573"/>
                      </a:lnTo>
                      <a:lnTo>
                        <a:pt x="1449" y="1572"/>
                      </a:lnTo>
                      <a:lnTo>
                        <a:pt x="1450" y="1571"/>
                      </a:lnTo>
                      <a:lnTo>
                        <a:pt x="1450" y="1569"/>
                      </a:lnTo>
                      <a:lnTo>
                        <a:pt x="1448" y="1569"/>
                      </a:lnTo>
                      <a:lnTo>
                        <a:pt x="1446" y="1568"/>
                      </a:lnTo>
                      <a:lnTo>
                        <a:pt x="1439" y="1565"/>
                      </a:lnTo>
                      <a:lnTo>
                        <a:pt x="1432" y="1562"/>
                      </a:lnTo>
                      <a:lnTo>
                        <a:pt x="1427" y="1560"/>
                      </a:lnTo>
                      <a:lnTo>
                        <a:pt x="1422" y="1557"/>
                      </a:lnTo>
                      <a:lnTo>
                        <a:pt x="1418" y="1556"/>
                      </a:lnTo>
                      <a:lnTo>
                        <a:pt x="1413" y="1555"/>
                      </a:lnTo>
                      <a:lnTo>
                        <a:pt x="1411" y="1554"/>
                      </a:lnTo>
                      <a:lnTo>
                        <a:pt x="1409" y="1554"/>
                      </a:lnTo>
                      <a:lnTo>
                        <a:pt x="1408" y="1553"/>
                      </a:lnTo>
                      <a:lnTo>
                        <a:pt x="1406" y="1553"/>
                      </a:lnTo>
                      <a:lnTo>
                        <a:pt x="1403" y="1553"/>
                      </a:lnTo>
                      <a:lnTo>
                        <a:pt x="1392" y="1551"/>
                      </a:lnTo>
                      <a:lnTo>
                        <a:pt x="1381" y="1549"/>
                      </a:lnTo>
                      <a:lnTo>
                        <a:pt x="1379" y="1546"/>
                      </a:lnTo>
                      <a:lnTo>
                        <a:pt x="1377" y="1545"/>
                      </a:lnTo>
                      <a:lnTo>
                        <a:pt x="1376" y="1543"/>
                      </a:lnTo>
                      <a:lnTo>
                        <a:pt x="1373" y="1542"/>
                      </a:lnTo>
                      <a:lnTo>
                        <a:pt x="1370" y="1541"/>
                      </a:lnTo>
                      <a:lnTo>
                        <a:pt x="1368" y="1540"/>
                      </a:lnTo>
                      <a:lnTo>
                        <a:pt x="1366" y="1539"/>
                      </a:lnTo>
                      <a:lnTo>
                        <a:pt x="1364" y="1538"/>
                      </a:lnTo>
                      <a:lnTo>
                        <a:pt x="1362" y="1534"/>
                      </a:lnTo>
                      <a:lnTo>
                        <a:pt x="1359" y="1532"/>
                      </a:lnTo>
                      <a:lnTo>
                        <a:pt x="1357" y="1529"/>
                      </a:lnTo>
                      <a:lnTo>
                        <a:pt x="1355" y="1525"/>
                      </a:lnTo>
                      <a:lnTo>
                        <a:pt x="1353" y="1522"/>
                      </a:lnTo>
                      <a:lnTo>
                        <a:pt x="1352" y="1521"/>
                      </a:lnTo>
                      <a:lnTo>
                        <a:pt x="1351" y="1520"/>
                      </a:lnTo>
                      <a:lnTo>
                        <a:pt x="1351" y="1519"/>
                      </a:lnTo>
                      <a:lnTo>
                        <a:pt x="1348" y="1518"/>
                      </a:lnTo>
                      <a:lnTo>
                        <a:pt x="1347" y="1518"/>
                      </a:lnTo>
                      <a:lnTo>
                        <a:pt x="1346" y="1518"/>
                      </a:lnTo>
                      <a:lnTo>
                        <a:pt x="1345" y="1517"/>
                      </a:lnTo>
                      <a:lnTo>
                        <a:pt x="1344" y="1516"/>
                      </a:lnTo>
                      <a:lnTo>
                        <a:pt x="1344" y="1513"/>
                      </a:lnTo>
                      <a:lnTo>
                        <a:pt x="1343" y="1512"/>
                      </a:lnTo>
                      <a:lnTo>
                        <a:pt x="1343" y="1510"/>
                      </a:lnTo>
                      <a:lnTo>
                        <a:pt x="1342" y="1509"/>
                      </a:lnTo>
                      <a:lnTo>
                        <a:pt x="1339" y="1508"/>
                      </a:lnTo>
                      <a:lnTo>
                        <a:pt x="1336" y="1507"/>
                      </a:lnTo>
                      <a:lnTo>
                        <a:pt x="1333" y="1506"/>
                      </a:lnTo>
                      <a:lnTo>
                        <a:pt x="1331" y="1505"/>
                      </a:lnTo>
                      <a:lnTo>
                        <a:pt x="1329" y="1501"/>
                      </a:lnTo>
                      <a:lnTo>
                        <a:pt x="1326" y="1498"/>
                      </a:lnTo>
                      <a:lnTo>
                        <a:pt x="1324" y="1496"/>
                      </a:lnTo>
                      <a:lnTo>
                        <a:pt x="1323" y="1492"/>
                      </a:lnTo>
                      <a:lnTo>
                        <a:pt x="1320" y="1490"/>
                      </a:lnTo>
                      <a:lnTo>
                        <a:pt x="1318" y="1487"/>
                      </a:lnTo>
                      <a:lnTo>
                        <a:pt x="1315" y="1485"/>
                      </a:lnTo>
                      <a:lnTo>
                        <a:pt x="1313" y="1481"/>
                      </a:lnTo>
                      <a:lnTo>
                        <a:pt x="1311" y="1478"/>
                      </a:lnTo>
                      <a:lnTo>
                        <a:pt x="1309" y="1476"/>
                      </a:lnTo>
                      <a:lnTo>
                        <a:pt x="1303" y="1469"/>
                      </a:lnTo>
                      <a:lnTo>
                        <a:pt x="1298" y="1463"/>
                      </a:lnTo>
                      <a:lnTo>
                        <a:pt x="1289" y="1458"/>
                      </a:lnTo>
                      <a:lnTo>
                        <a:pt x="1287" y="1457"/>
                      </a:lnTo>
                      <a:lnTo>
                        <a:pt x="1283" y="1456"/>
                      </a:lnTo>
                      <a:lnTo>
                        <a:pt x="1280" y="1456"/>
                      </a:lnTo>
                      <a:lnTo>
                        <a:pt x="1278" y="1455"/>
                      </a:lnTo>
                      <a:lnTo>
                        <a:pt x="1276" y="1454"/>
                      </a:lnTo>
                      <a:lnTo>
                        <a:pt x="1276" y="1453"/>
                      </a:lnTo>
                      <a:lnTo>
                        <a:pt x="1276" y="1452"/>
                      </a:lnTo>
                      <a:lnTo>
                        <a:pt x="1277" y="1452"/>
                      </a:lnTo>
                      <a:lnTo>
                        <a:pt x="1278" y="1452"/>
                      </a:lnTo>
                      <a:lnTo>
                        <a:pt x="1278" y="1452"/>
                      </a:lnTo>
                      <a:lnTo>
                        <a:pt x="1279" y="1448"/>
                      </a:lnTo>
                      <a:lnTo>
                        <a:pt x="1278" y="1446"/>
                      </a:lnTo>
                      <a:lnTo>
                        <a:pt x="1277" y="1444"/>
                      </a:lnTo>
                      <a:lnTo>
                        <a:pt x="1275" y="1442"/>
                      </a:lnTo>
                      <a:lnTo>
                        <a:pt x="1271" y="1441"/>
                      </a:lnTo>
                      <a:lnTo>
                        <a:pt x="1271" y="1438"/>
                      </a:lnTo>
                      <a:lnTo>
                        <a:pt x="1271" y="1436"/>
                      </a:lnTo>
                      <a:lnTo>
                        <a:pt x="1274" y="1434"/>
                      </a:lnTo>
                      <a:lnTo>
                        <a:pt x="1276" y="1432"/>
                      </a:lnTo>
                      <a:lnTo>
                        <a:pt x="1279" y="1430"/>
                      </a:lnTo>
                      <a:lnTo>
                        <a:pt x="1282" y="1429"/>
                      </a:lnTo>
                      <a:lnTo>
                        <a:pt x="1285" y="1427"/>
                      </a:lnTo>
                      <a:lnTo>
                        <a:pt x="1288" y="1426"/>
                      </a:lnTo>
                      <a:lnTo>
                        <a:pt x="1291" y="1424"/>
                      </a:lnTo>
                      <a:lnTo>
                        <a:pt x="1293" y="1423"/>
                      </a:lnTo>
                      <a:lnTo>
                        <a:pt x="1296" y="1421"/>
                      </a:lnTo>
                      <a:lnTo>
                        <a:pt x="1297" y="1419"/>
                      </a:lnTo>
                      <a:lnTo>
                        <a:pt x="1296" y="1416"/>
                      </a:lnTo>
                      <a:lnTo>
                        <a:pt x="1293" y="1414"/>
                      </a:lnTo>
                      <a:lnTo>
                        <a:pt x="1293" y="1415"/>
                      </a:lnTo>
                      <a:lnTo>
                        <a:pt x="1292" y="1416"/>
                      </a:lnTo>
                      <a:lnTo>
                        <a:pt x="1291" y="1418"/>
                      </a:lnTo>
                      <a:lnTo>
                        <a:pt x="1290" y="1418"/>
                      </a:lnTo>
                      <a:lnTo>
                        <a:pt x="1287" y="1416"/>
                      </a:lnTo>
                      <a:lnTo>
                        <a:pt x="1286" y="1416"/>
                      </a:lnTo>
                      <a:lnTo>
                        <a:pt x="1285" y="1415"/>
                      </a:lnTo>
                      <a:lnTo>
                        <a:pt x="1283" y="1413"/>
                      </a:lnTo>
                      <a:lnTo>
                        <a:pt x="1280" y="1412"/>
                      </a:lnTo>
                      <a:lnTo>
                        <a:pt x="1279" y="1412"/>
                      </a:lnTo>
                      <a:lnTo>
                        <a:pt x="1278" y="1412"/>
                      </a:lnTo>
                      <a:lnTo>
                        <a:pt x="1278" y="1411"/>
                      </a:lnTo>
                      <a:lnTo>
                        <a:pt x="1279" y="1411"/>
                      </a:lnTo>
                      <a:lnTo>
                        <a:pt x="1279" y="1410"/>
                      </a:lnTo>
                      <a:lnTo>
                        <a:pt x="1280" y="1410"/>
                      </a:lnTo>
                      <a:lnTo>
                        <a:pt x="1280" y="1410"/>
                      </a:lnTo>
                      <a:lnTo>
                        <a:pt x="1281" y="1409"/>
                      </a:lnTo>
                      <a:lnTo>
                        <a:pt x="1281" y="1407"/>
                      </a:lnTo>
                      <a:lnTo>
                        <a:pt x="1280" y="1405"/>
                      </a:lnTo>
                      <a:lnTo>
                        <a:pt x="1278" y="1405"/>
                      </a:lnTo>
                      <a:lnTo>
                        <a:pt x="1278" y="1399"/>
                      </a:lnTo>
                      <a:lnTo>
                        <a:pt x="1278" y="1398"/>
                      </a:lnTo>
                      <a:lnTo>
                        <a:pt x="1278" y="1398"/>
                      </a:lnTo>
                      <a:lnTo>
                        <a:pt x="1279" y="1398"/>
                      </a:lnTo>
                      <a:lnTo>
                        <a:pt x="1280" y="1398"/>
                      </a:lnTo>
                      <a:lnTo>
                        <a:pt x="1281" y="1398"/>
                      </a:lnTo>
                      <a:lnTo>
                        <a:pt x="1282" y="1397"/>
                      </a:lnTo>
                      <a:lnTo>
                        <a:pt x="1283" y="1396"/>
                      </a:lnTo>
                      <a:lnTo>
                        <a:pt x="1283" y="1394"/>
                      </a:lnTo>
                      <a:lnTo>
                        <a:pt x="1285" y="1393"/>
                      </a:lnTo>
                      <a:lnTo>
                        <a:pt x="1285" y="1392"/>
                      </a:lnTo>
                      <a:lnTo>
                        <a:pt x="1286" y="1391"/>
                      </a:lnTo>
                      <a:lnTo>
                        <a:pt x="1287" y="1390"/>
                      </a:lnTo>
                      <a:lnTo>
                        <a:pt x="1288" y="1390"/>
                      </a:lnTo>
                      <a:lnTo>
                        <a:pt x="1290" y="1389"/>
                      </a:lnTo>
                      <a:lnTo>
                        <a:pt x="1291" y="1388"/>
                      </a:lnTo>
                      <a:lnTo>
                        <a:pt x="1292" y="1386"/>
                      </a:lnTo>
                      <a:lnTo>
                        <a:pt x="1292" y="1385"/>
                      </a:lnTo>
                      <a:lnTo>
                        <a:pt x="1292" y="1382"/>
                      </a:lnTo>
                      <a:lnTo>
                        <a:pt x="1291" y="1380"/>
                      </a:lnTo>
                      <a:lnTo>
                        <a:pt x="1290" y="1378"/>
                      </a:lnTo>
                      <a:lnTo>
                        <a:pt x="1290" y="1377"/>
                      </a:lnTo>
                      <a:lnTo>
                        <a:pt x="1291" y="1375"/>
                      </a:lnTo>
                      <a:lnTo>
                        <a:pt x="1298" y="1374"/>
                      </a:lnTo>
                      <a:lnTo>
                        <a:pt x="1304" y="1372"/>
                      </a:lnTo>
                      <a:lnTo>
                        <a:pt x="1309" y="1370"/>
                      </a:lnTo>
                      <a:lnTo>
                        <a:pt x="1311" y="1369"/>
                      </a:lnTo>
                      <a:lnTo>
                        <a:pt x="1311" y="1368"/>
                      </a:lnTo>
                      <a:lnTo>
                        <a:pt x="1310" y="1367"/>
                      </a:lnTo>
                      <a:lnTo>
                        <a:pt x="1310" y="1366"/>
                      </a:lnTo>
                      <a:lnTo>
                        <a:pt x="1310" y="1365"/>
                      </a:lnTo>
                      <a:lnTo>
                        <a:pt x="1311" y="1364"/>
                      </a:lnTo>
                      <a:lnTo>
                        <a:pt x="1313" y="1361"/>
                      </a:lnTo>
                      <a:lnTo>
                        <a:pt x="1315" y="1359"/>
                      </a:lnTo>
                      <a:lnTo>
                        <a:pt x="1315" y="1357"/>
                      </a:lnTo>
                      <a:lnTo>
                        <a:pt x="1318" y="1356"/>
                      </a:lnTo>
                      <a:lnTo>
                        <a:pt x="1320" y="1355"/>
                      </a:lnTo>
                      <a:lnTo>
                        <a:pt x="1322" y="1354"/>
                      </a:lnTo>
                      <a:lnTo>
                        <a:pt x="1325" y="1354"/>
                      </a:lnTo>
                      <a:lnTo>
                        <a:pt x="1328" y="1354"/>
                      </a:lnTo>
                      <a:lnTo>
                        <a:pt x="1330" y="1354"/>
                      </a:lnTo>
                      <a:lnTo>
                        <a:pt x="1331" y="1353"/>
                      </a:lnTo>
                      <a:lnTo>
                        <a:pt x="1333" y="1350"/>
                      </a:lnTo>
                      <a:lnTo>
                        <a:pt x="1334" y="1348"/>
                      </a:lnTo>
                      <a:lnTo>
                        <a:pt x="1335" y="1347"/>
                      </a:lnTo>
                      <a:lnTo>
                        <a:pt x="1337" y="1345"/>
                      </a:lnTo>
                      <a:lnTo>
                        <a:pt x="1340" y="1344"/>
                      </a:lnTo>
                      <a:lnTo>
                        <a:pt x="1342" y="1342"/>
                      </a:lnTo>
                      <a:lnTo>
                        <a:pt x="1343" y="1339"/>
                      </a:lnTo>
                      <a:lnTo>
                        <a:pt x="1343" y="1336"/>
                      </a:lnTo>
                      <a:lnTo>
                        <a:pt x="1342" y="1333"/>
                      </a:lnTo>
                      <a:lnTo>
                        <a:pt x="1341" y="1332"/>
                      </a:lnTo>
                      <a:lnTo>
                        <a:pt x="1340" y="1329"/>
                      </a:lnTo>
                      <a:lnTo>
                        <a:pt x="1340" y="1328"/>
                      </a:lnTo>
                      <a:lnTo>
                        <a:pt x="1340" y="1326"/>
                      </a:lnTo>
                      <a:lnTo>
                        <a:pt x="1341" y="1323"/>
                      </a:lnTo>
                      <a:lnTo>
                        <a:pt x="1342" y="1321"/>
                      </a:lnTo>
                      <a:lnTo>
                        <a:pt x="1343" y="1318"/>
                      </a:lnTo>
                      <a:lnTo>
                        <a:pt x="1344" y="1315"/>
                      </a:lnTo>
                      <a:lnTo>
                        <a:pt x="1344" y="1314"/>
                      </a:lnTo>
                      <a:lnTo>
                        <a:pt x="1343" y="1313"/>
                      </a:lnTo>
                      <a:lnTo>
                        <a:pt x="1342" y="1311"/>
                      </a:lnTo>
                      <a:lnTo>
                        <a:pt x="1342" y="1309"/>
                      </a:lnTo>
                      <a:lnTo>
                        <a:pt x="1342" y="1306"/>
                      </a:lnTo>
                      <a:lnTo>
                        <a:pt x="1343" y="1305"/>
                      </a:lnTo>
                      <a:lnTo>
                        <a:pt x="1344" y="1304"/>
                      </a:lnTo>
                      <a:lnTo>
                        <a:pt x="1343" y="1303"/>
                      </a:lnTo>
                      <a:lnTo>
                        <a:pt x="1342" y="1302"/>
                      </a:lnTo>
                      <a:lnTo>
                        <a:pt x="1340" y="1300"/>
                      </a:lnTo>
                      <a:lnTo>
                        <a:pt x="1339" y="1299"/>
                      </a:lnTo>
                      <a:lnTo>
                        <a:pt x="1336" y="1296"/>
                      </a:lnTo>
                      <a:lnTo>
                        <a:pt x="1335" y="1294"/>
                      </a:lnTo>
                      <a:lnTo>
                        <a:pt x="1333" y="1291"/>
                      </a:lnTo>
                      <a:lnTo>
                        <a:pt x="1331" y="1289"/>
                      </a:lnTo>
                      <a:lnTo>
                        <a:pt x="1329" y="1288"/>
                      </a:lnTo>
                      <a:lnTo>
                        <a:pt x="1324" y="1287"/>
                      </a:lnTo>
                      <a:lnTo>
                        <a:pt x="1320" y="1288"/>
                      </a:lnTo>
                      <a:lnTo>
                        <a:pt x="1317" y="1288"/>
                      </a:lnTo>
                      <a:lnTo>
                        <a:pt x="1312" y="1289"/>
                      </a:lnTo>
                      <a:lnTo>
                        <a:pt x="1309" y="1289"/>
                      </a:lnTo>
                      <a:lnTo>
                        <a:pt x="1308" y="1289"/>
                      </a:lnTo>
                      <a:lnTo>
                        <a:pt x="1307" y="1288"/>
                      </a:lnTo>
                      <a:lnTo>
                        <a:pt x="1304" y="1287"/>
                      </a:lnTo>
                      <a:lnTo>
                        <a:pt x="1303" y="1287"/>
                      </a:lnTo>
                      <a:lnTo>
                        <a:pt x="1300" y="1287"/>
                      </a:lnTo>
                      <a:lnTo>
                        <a:pt x="1289" y="1289"/>
                      </a:lnTo>
                      <a:lnTo>
                        <a:pt x="1278" y="1292"/>
                      </a:lnTo>
                      <a:lnTo>
                        <a:pt x="1267" y="1293"/>
                      </a:lnTo>
                      <a:lnTo>
                        <a:pt x="1260" y="1293"/>
                      </a:lnTo>
                      <a:lnTo>
                        <a:pt x="1254" y="1291"/>
                      </a:lnTo>
                      <a:lnTo>
                        <a:pt x="1247" y="1289"/>
                      </a:lnTo>
                      <a:lnTo>
                        <a:pt x="1236" y="1290"/>
                      </a:lnTo>
                      <a:lnTo>
                        <a:pt x="1225" y="1291"/>
                      </a:lnTo>
                      <a:lnTo>
                        <a:pt x="1219" y="1291"/>
                      </a:lnTo>
                      <a:lnTo>
                        <a:pt x="1210" y="1291"/>
                      </a:lnTo>
                      <a:lnTo>
                        <a:pt x="1201" y="1290"/>
                      </a:lnTo>
                      <a:lnTo>
                        <a:pt x="1194" y="1288"/>
                      </a:lnTo>
                      <a:lnTo>
                        <a:pt x="1190" y="1284"/>
                      </a:lnTo>
                      <a:lnTo>
                        <a:pt x="1191" y="1281"/>
                      </a:lnTo>
                      <a:lnTo>
                        <a:pt x="1191" y="1279"/>
                      </a:lnTo>
                      <a:lnTo>
                        <a:pt x="1193" y="1277"/>
                      </a:lnTo>
                      <a:lnTo>
                        <a:pt x="1194" y="1274"/>
                      </a:lnTo>
                      <a:lnTo>
                        <a:pt x="1197" y="1271"/>
                      </a:lnTo>
                      <a:lnTo>
                        <a:pt x="1198" y="1270"/>
                      </a:lnTo>
                      <a:lnTo>
                        <a:pt x="1198" y="1267"/>
                      </a:lnTo>
                      <a:lnTo>
                        <a:pt x="1198" y="1265"/>
                      </a:lnTo>
                      <a:lnTo>
                        <a:pt x="1198" y="1262"/>
                      </a:lnTo>
                      <a:lnTo>
                        <a:pt x="1197" y="1260"/>
                      </a:lnTo>
                      <a:lnTo>
                        <a:pt x="1197" y="1258"/>
                      </a:lnTo>
                      <a:lnTo>
                        <a:pt x="1195" y="1255"/>
                      </a:lnTo>
                      <a:lnTo>
                        <a:pt x="1197" y="1251"/>
                      </a:lnTo>
                      <a:lnTo>
                        <a:pt x="1197" y="1248"/>
                      </a:lnTo>
                      <a:lnTo>
                        <a:pt x="1197" y="1245"/>
                      </a:lnTo>
                      <a:lnTo>
                        <a:pt x="1197" y="1244"/>
                      </a:lnTo>
                      <a:lnTo>
                        <a:pt x="1194" y="1241"/>
                      </a:lnTo>
                      <a:lnTo>
                        <a:pt x="1191" y="1240"/>
                      </a:lnTo>
                      <a:lnTo>
                        <a:pt x="1188" y="1238"/>
                      </a:lnTo>
                      <a:lnTo>
                        <a:pt x="1177" y="1229"/>
                      </a:lnTo>
                      <a:lnTo>
                        <a:pt x="1166" y="1220"/>
                      </a:lnTo>
                      <a:lnTo>
                        <a:pt x="1160" y="1220"/>
                      </a:lnTo>
                      <a:lnTo>
                        <a:pt x="1154" y="1222"/>
                      </a:lnTo>
                      <a:lnTo>
                        <a:pt x="1147" y="1224"/>
                      </a:lnTo>
                      <a:lnTo>
                        <a:pt x="1139" y="1223"/>
                      </a:lnTo>
                      <a:lnTo>
                        <a:pt x="1130" y="1219"/>
                      </a:lnTo>
                      <a:lnTo>
                        <a:pt x="1122" y="1216"/>
                      </a:lnTo>
                      <a:lnTo>
                        <a:pt x="1111" y="1214"/>
                      </a:lnTo>
                      <a:lnTo>
                        <a:pt x="1105" y="1213"/>
                      </a:lnTo>
                      <a:lnTo>
                        <a:pt x="1099" y="1212"/>
                      </a:lnTo>
                      <a:lnTo>
                        <a:pt x="1093" y="1209"/>
                      </a:lnTo>
                      <a:lnTo>
                        <a:pt x="1091" y="1205"/>
                      </a:lnTo>
                      <a:lnTo>
                        <a:pt x="1092" y="1203"/>
                      </a:lnTo>
                      <a:lnTo>
                        <a:pt x="1092" y="1201"/>
                      </a:lnTo>
                      <a:lnTo>
                        <a:pt x="1093" y="1198"/>
                      </a:lnTo>
                      <a:lnTo>
                        <a:pt x="1092" y="1196"/>
                      </a:lnTo>
                      <a:lnTo>
                        <a:pt x="1092" y="1194"/>
                      </a:lnTo>
                      <a:lnTo>
                        <a:pt x="1089" y="1193"/>
                      </a:lnTo>
                      <a:lnTo>
                        <a:pt x="1084" y="1189"/>
                      </a:lnTo>
                      <a:lnTo>
                        <a:pt x="1080" y="1186"/>
                      </a:lnTo>
                      <a:lnTo>
                        <a:pt x="1075" y="1184"/>
                      </a:lnTo>
                      <a:lnTo>
                        <a:pt x="1066" y="1183"/>
                      </a:lnTo>
                      <a:lnTo>
                        <a:pt x="1055" y="1183"/>
                      </a:lnTo>
                      <a:lnTo>
                        <a:pt x="1045" y="1184"/>
                      </a:lnTo>
                      <a:lnTo>
                        <a:pt x="1042" y="1184"/>
                      </a:lnTo>
                      <a:lnTo>
                        <a:pt x="1041" y="1185"/>
                      </a:lnTo>
                      <a:lnTo>
                        <a:pt x="1040" y="1186"/>
                      </a:lnTo>
                      <a:lnTo>
                        <a:pt x="1040" y="1187"/>
                      </a:lnTo>
                      <a:lnTo>
                        <a:pt x="1041" y="1189"/>
                      </a:lnTo>
                      <a:lnTo>
                        <a:pt x="1041" y="1191"/>
                      </a:lnTo>
                      <a:lnTo>
                        <a:pt x="1041" y="1192"/>
                      </a:lnTo>
                      <a:lnTo>
                        <a:pt x="1041" y="1193"/>
                      </a:lnTo>
                      <a:lnTo>
                        <a:pt x="1041" y="1194"/>
                      </a:lnTo>
                      <a:lnTo>
                        <a:pt x="1040" y="1194"/>
                      </a:lnTo>
                      <a:lnTo>
                        <a:pt x="1039" y="1194"/>
                      </a:lnTo>
                      <a:lnTo>
                        <a:pt x="1036" y="1193"/>
                      </a:lnTo>
                      <a:lnTo>
                        <a:pt x="1027" y="1186"/>
                      </a:lnTo>
                      <a:lnTo>
                        <a:pt x="1017" y="1181"/>
                      </a:lnTo>
                      <a:lnTo>
                        <a:pt x="1007" y="1175"/>
                      </a:lnTo>
                      <a:lnTo>
                        <a:pt x="993" y="1168"/>
                      </a:lnTo>
                      <a:lnTo>
                        <a:pt x="979" y="1163"/>
                      </a:lnTo>
                      <a:lnTo>
                        <a:pt x="963" y="1160"/>
                      </a:lnTo>
                      <a:lnTo>
                        <a:pt x="943" y="1153"/>
                      </a:lnTo>
                      <a:lnTo>
                        <a:pt x="926" y="1145"/>
                      </a:lnTo>
                      <a:lnTo>
                        <a:pt x="915" y="1138"/>
                      </a:lnTo>
                      <a:lnTo>
                        <a:pt x="906" y="1131"/>
                      </a:lnTo>
                      <a:lnTo>
                        <a:pt x="896" y="1127"/>
                      </a:lnTo>
                      <a:lnTo>
                        <a:pt x="886" y="1123"/>
                      </a:lnTo>
                      <a:lnTo>
                        <a:pt x="871" y="1113"/>
                      </a:lnTo>
                      <a:lnTo>
                        <a:pt x="855" y="1103"/>
                      </a:lnTo>
                      <a:lnTo>
                        <a:pt x="853" y="1099"/>
                      </a:lnTo>
                      <a:lnTo>
                        <a:pt x="850" y="1097"/>
                      </a:lnTo>
                      <a:lnTo>
                        <a:pt x="848" y="1095"/>
                      </a:lnTo>
                      <a:lnTo>
                        <a:pt x="845" y="1093"/>
                      </a:lnTo>
                      <a:lnTo>
                        <a:pt x="844" y="1092"/>
                      </a:lnTo>
                      <a:lnTo>
                        <a:pt x="845" y="1088"/>
                      </a:lnTo>
                      <a:lnTo>
                        <a:pt x="846" y="1085"/>
                      </a:lnTo>
                      <a:lnTo>
                        <a:pt x="848" y="1083"/>
                      </a:lnTo>
                      <a:lnTo>
                        <a:pt x="849" y="1081"/>
                      </a:lnTo>
                      <a:lnTo>
                        <a:pt x="849" y="1078"/>
                      </a:lnTo>
                      <a:lnTo>
                        <a:pt x="844" y="1067"/>
                      </a:lnTo>
                      <a:lnTo>
                        <a:pt x="838" y="1058"/>
                      </a:lnTo>
                      <a:lnTo>
                        <a:pt x="829" y="1050"/>
                      </a:lnTo>
                      <a:lnTo>
                        <a:pt x="824" y="1043"/>
                      </a:lnTo>
                      <a:lnTo>
                        <a:pt x="820" y="1039"/>
                      </a:lnTo>
                      <a:lnTo>
                        <a:pt x="816" y="1034"/>
                      </a:lnTo>
                      <a:lnTo>
                        <a:pt x="810" y="1030"/>
                      </a:lnTo>
                      <a:lnTo>
                        <a:pt x="805" y="1026"/>
                      </a:lnTo>
                      <a:lnTo>
                        <a:pt x="798" y="1021"/>
                      </a:lnTo>
                      <a:lnTo>
                        <a:pt x="788" y="1010"/>
                      </a:lnTo>
                      <a:lnTo>
                        <a:pt x="778" y="1001"/>
                      </a:lnTo>
                      <a:lnTo>
                        <a:pt x="772" y="997"/>
                      </a:lnTo>
                      <a:lnTo>
                        <a:pt x="767" y="990"/>
                      </a:lnTo>
                      <a:lnTo>
                        <a:pt x="764" y="983"/>
                      </a:lnTo>
                      <a:lnTo>
                        <a:pt x="761" y="977"/>
                      </a:lnTo>
                      <a:lnTo>
                        <a:pt x="752" y="967"/>
                      </a:lnTo>
                      <a:lnTo>
                        <a:pt x="742" y="960"/>
                      </a:lnTo>
                      <a:lnTo>
                        <a:pt x="732" y="951"/>
                      </a:lnTo>
                      <a:lnTo>
                        <a:pt x="728" y="946"/>
                      </a:lnTo>
                      <a:lnTo>
                        <a:pt x="723" y="942"/>
                      </a:lnTo>
                      <a:lnTo>
                        <a:pt x="719" y="939"/>
                      </a:lnTo>
                      <a:lnTo>
                        <a:pt x="714" y="935"/>
                      </a:lnTo>
                      <a:lnTo>
                        <a:pt x="711" y="931"/>
                      </a:lnTo>
                      <a:lnTo>
                        <a:pt x="708" y="927"/>
                      </a:lnTo>
                      <a:lnTo>
                        <a:pt x="706" y="920"/>
                      </a:lnTo>
                      <a:lnTo>
                        <a:pt x="698" y="903"/>
                      </a:lnTo>
                      <a:lnTo>
                        <a:pt x="686" y="889"/>
                      </a:lnTo>
                      <a:lnTo>
                        <a:pt x="685" y="887"/>
                      </a:lnTo>
                      <a:lnTo>
                        <a:pt x="682" y="885"/>
                      </a:lnTo>
                      <a:lnTo>
                        <a:pt x="680" y="883"/>
                      </a:lnTo>
                      <a:lnTo>
                        <a:pt x="678" y="881"/>
                      </a:lnTo>
                      <a:lnTo>
                        <a:pt x="677" y="879"/>
                      </a:lnTo>
                      <a:lnTo>
                        <a:pt x="675" y="878"/>
                      </a:lnTo>
                      <a:lnTo>
                        <a:pt x="672" y="878"/>
                      </a:lnTo>
                      <a:lnTo>
                        <a:pt x="671" y="878"/>
                      </a:lnTo>
                      <a:lnTo>
                        <a:pt x="670" y="880"/>
                      </a:lnTo>
                      <a:lnTo>
                        <a:pt x="670" y="883"/>
                      </a:lnTo>
                      <a:lnTo>
                        <a:pt x="674" y="895"/>
                      </a:lnTo>
                      <a:lnTo>
                        <a:pt x="672" y="905"/>
                      </a:lnTo>
                      <a:lnTo>
                        <a:pt x="672" y="908"/>
                      </a:lnTo>
                      <a:lnTo>
                        <a:pt x="672" y="910"/>
                      </a:lnTo>
                      <a:lnTo>
                        <a:pt x="674" y="912"/>
                      </a:lnTo>
                      <a:lnTo>
                        <a:pt x="676" y="916"/>
                      </a:lnTo>
                      <a:lnTo>
                        <a:pt x="679" y="918"/>
                      </a:lnTo>
                      <a:lnTo>
                        <a:pt x="687" y="923"/>
                      </a:lnTo>
                      <a:lnTo>
                        <a:pt x="695" y="929"/>
                      </a:lnTo>
                      <a:lnTo>
                        <a:pt x="699" y="934"/>
                      </a:lnTo>
                      <a:lnTo>
                        <a:pt x="701" y="942"/>
                      </a:lnTo>
                      <a:lnTo>
                        <a:pt x="704" y="946"/>
                      </a:lnTo>
                      <a:lnTo>
                        <a:pt x="708" y="951"/>
                      </a:lnTo>
                      <a:lnTo>
                        <a:pt x="712" y="955"/>
                      </a:lnTo>
                      <a:lnTo>
                        <a:pt x="717" y="961"/>
                      </a:lnTo>
                      <a:lnTo>
                        <a:pt x="721" y="966"/>
                      </a:lnTo>
                      <a:lnTo>
                        <a:pt x="725" y="973"/>
                      </a:lnTo>
                      <a:lnTo>
                        <a:pt x="730" y="978"/>
                      </a:lnTo>
                      <a:lnTo>
                        <a:pt x="734" y="984"/>
                      </a:lnTo>
                      <a:lnTo>
                        <a:pt x="739" y="988"/>
                      </a:lnTo>
                      <a:lnTo>
                        <a:pt x="741" y="992"/>
                      </a:lnTo>
                      <a:lnTo>
                        <a:pt x="742" y="995"/>
                      </a:lnTo>
                      <a:lnTo>
                        <a:pt x="744" y="997"/>
                      </a:lnTo>
                      <a:lnTo>
                        <a:pt x="745" y="999"/>
                      </a:lnTo>
                      <a:lnTo>
                        <a:pt x="747" y="1001"/>
                      </a:lnTo>
                      <a:lnTo>
                        <a:pt x="751" y="1005"/>
                      </a:lnTo>
                      <a:lnTo>
                        <a:pt x="753" y="1009"/>
                      </a:lnTo>
                      <a:lnTo>
                        <a:pt x="755" y="1014"/>
                      </a:lnTo>
                      <a:lnTo>
                        <a:pt x="756" y="1017"/>
                      </a:lnTo>
                      <a:lnTo>
                        <a:pt x="758" y="1019"/>
                      </a:lnTo>
                      <a:lnTo>
                        <a:pt x="761" y="1020"/>
                      </a:lnTo>
                      <a:lnTo>
                        <a:pt x="763" y="1022"/>
                      </a:lnTo>
                      <a:lnTo>
                        <a:pt x="765" y="1023"/>
                      </a:lnTo>
                      <a:lnTo>
                        <a:pt x="767" y="1026"/>
                      </a:lnTo>
                      <a:lnTo>
                        <a:pt x="770" y="1029"/>
                      </a:lnTo>
                      <a:lnTo>
                        <a:pt x="774" y="1033"/>
                      </a:lnTo>
                      <a:lnTo>
                        <a:pt x="776" y="1038"/>
                      </a:lnTo>
                      <a:lnTo>
                        <a:pt x="778" y="1041"/>
                      </a:lnTo>
                      <a:lnTo>
                        <a:pt x="778" y="1042"/>
                      </a:lnTo>
                      <a:lnTo>
                        <a:pt x="777" y="1043"/>
                      </a:lnTo>
                      <a:lnTo>
                        <a:pt x="776" y="1043"/>
                      </a:lnTo>
                      <a:lnTo>
                        <a:pt x="775" y="1043"/>
                      </a:lnTo>
                      <a:lnTo>
                        <a:pt x="773" y="1043"/>
                      </a:lnTo>
                      <a:lnTo>
                        <a:pt x="772" y="1043"/>
                      </a:lnTo>
                      <a:lnTo>
                        <a:pt x="768" y="1041"/>
                      </a:lnTo>
                      <a:lnTo>
                        <a:pt x="766" y="1039"/>
                      </a:lnTo>
                      <a:lnTo>
                        <a:pt x="764" y="1037"/>
                      </a:lnTo>
                      <a:lnTo>
                        <a:pt x="762" y="1033"/>
                      </a:lnTo>
                      <a:lnTo>
                        <a:pt x="761" y="1032"/>
                      </a:lnTo>
                      <a:lnTo>
                        <a:pt x="758" y="1030"/>
                      </a:lnTo>
                      <a:lnTo>
                        <a:pt x="755" y="1028"/>
                      </a:lnTo>
                      <a:lnTo>
                        <a:pt x="752" y="1026"/>
                      </a:lnTo>
                      <a:lnTo>
                        <a:pt x="750" y="1023"/>
                      </a:lnTo>
                      <a:lnTo>
                        <a:pt x="747" y="1021"/>
                      </a:lnTo>
                      <a:lnTo>
                        <a:pt x="745" y="1018"/>
                      </a:lnTo>
                      <a:lnTo>
                        <a:pt x="742" y="1016"/>
                      </a:lnTo>
                      <a:lnTo>
                        <a:pt x="739" y="1012"/>
                      </a:lnTo>
                      <a:lnTo>
                        <a:pt x="735" y="1011"/>
                      </a:lnTo>
                      <a:lnTo>
                        <a:pt x="732" y="1010"/>
                      </a:lnTo>
                      <a:lnTo>
                        <a:pt x="729" y="1010"/>
                      </a:lnTo>
                      <a:lnTo>
                        <a:pt x="726" y="1008"/>
                      </a:lnTo>
                      <a:lnTo>
                        <a:pt x="725" y="1007"/>
                      </a:lnTo>
                      <a:lnTo>
                        <a:pt x="723" y="1004"/>
                      </a:lnTo>
                      <a:lnTo>
                        <a:pt x="722" y="996"/>
                      </a:lnTo>
                      <a:lnTo>
                        <a:pt x="722" y="988"/>
                      </a:lnTo>
                      <a:lnTo>
                        <a:pt x="719" y="983"/>
                      </a:lnTo>
                      <a:lnTo>
                        <a:pt x="712" y="977"/>
                      </a:lnTo>
                      <a:lnTo>
                        <a:pt x="707" y="973"/>
                      </a:lnTo>
                      <a:lnTo>
                        <a:pt x="699" y="971"/>
                      </a:lnTo>
                      <a:lnTo>
                        <a:pt x="692" y="967"/>
                      </a:lnTo>
                      <a:lnTo>
                        <a:pt x="688" y="962"/>
                      </a:lnTo>
                      <a:lnTo>
                        <a:pt x="686" y="955"/>
                      </a:lnTo>
                      <a:lnTo>
                        <a:pt x="687" y="949"/>
                      </a:lnTo>
                      <a:lnTo>
                        <a:pt x="687" y="942"/>
                      </a:lnTo>
                      <a:lnTo>
                        <a:pt x="684" y="935"/>
                      </a:lnTo>
                      <a:lnTo>
                        <a:pt x="679" y="932"/>
                      </a:lnTo>
                      <a:lnTo>
                        <a:pt x="674" y="928"/>
                      </a:lnTo>
                      <a:lnTo>
                        <a:pt x="669" y="923"/>
                      </a:lnTo>
                      <a:lnTo>
                        <a:pt x="666" y="920"/>
                      </a:lnTo>
                      <a:lnTo>
                        <a:pt x="664" y="918"/>
                      </a:lnTo>
                      <a:lnTo>
                        <a:pt x="661" y="916"/>
                      </a:lnTo>
                      <a:lnTo>
                        <a:pt x="660" y="913"/>
                      </a:lnTo>
                      <a:lnTo>
                        <a:pt x="658" y="910"/>
                      </a:lnTo>
                      <a:lnTo>
                        <a:pt x="657" y="907"/>
                      </a:lnTo>
                      <a:lnTo>
                        <a:pt x="650" y="897"/>
                      </a:lnTo>
                      <a:lnTo>
                        <a:pt x="643" y="887"/>
                      </a:lnTo>
                      <a:lnTo>
                        <a:pt x="635" y="876"/>
                      </a:lnTo>
                      <a:lnTo>
                        <a:pt x="621" y="856"/>
                      </a:lnTo>
                      <a:lnTo>
                        <a:pt x="609" y="836"/>
                      </a:lnTo>
                      <a:lnTo>
                        <a:pt x="601" y="827"/>
                      </a:lnTo>
                      <a:lnTo>
                        <a:pt x="591" y="821"/>
                      </a:lnTo>
                      <a:lnTo>
                        <a:pt x="582" y="814"/>
                      </a:lnTo>
                      <a:lnTo>
                        <a:pt x="569" y="804"/>
                      </a:lnTo>
                      <a:lnTo>
                        <a:pt x="557" y="792"/>
                      </a:lnTo>
                      <a:lnTo>
                        <a:pt x="546" y="777"/>
                      </a:lnTo>
                      <a:lnTo>
                        <a:pt x="538" y="760"/>
                      </a:lnTo>
                      <a:lnTo>
                        <a:pt x="532" y="745"/>
                      </a:lnTo>
                      <a:lnTo>
                        <a:pt x="527" y="735"/>
                      </a:lnTo>
                      <a:lnTo>
                        <a:pt x="523" y="725"/>
                      </a:lnTo>
                      <a:lnTo>
                        <a:pt x="522" y="721"/>
                      </a:lnTo>
                      <a:lnTo>
                        <a:pt x="519" y="718"/>
                      </a:lnTo>
                      <a:lnTo>
                        <a:pt x="517" y="715"/>
                      </a:lnTo>
                      <a:lnTo>
                        <a:pt x="514" y="713"/>
                      </a:lnTo>
                      <a:lnTo>
                        <a:pt x="512" y="710"/>
                      </a:lnTo>
                      <a:lnTo>
                        <a:pt x="510" y="704"/>
                      </a:lnTo>
                      <a:lnTo>
                        <a:pt x="507" y="699"/>
                      </a:lnTo>
                      <a:lnTo>
                        <a:pt x="505" y="692"/>
                      </a:lnTo>
                      <a:lnTo>
                        <a:pt x="504" y="689"/>
                      </a:lnTo>
                      <a:lnTo>
                        <a:pt x="502" y="687"/>
                      </a:lnTo>
                      <a:lnTo>
                        <a:pt x="500" y="683"/>
                      </a:lnTo>
                      <a:lnTo>
                        <a:pt x="499" y="680"/>
                      </a:lnTo>
                      <a:lnTo>
                        <a:pt x="499" y="677"/>
                      </a:lnTo>
                      <a:lnTo>
                        <a:pt x="497" y="668"/>
                      </a:lnTo>
                      <a:lnTo>
                        <a:pt x="497" y="661"/>
                      </a:lnTo>
                      <a:lnTo>
                        <a:pt x="499" y="655"/>
                      </a:lnTo>
                      <a:lnTo>
                        <a:pt x="497" y="645"/>
                      </a:lnTo>
                      <a:lnTo>
                        <a:pt x="496" y="635"/>
                      </a:lnTo>
                      <a:lnTo>
                        <a:pt x="490" y="615"/>
                      </a:lnTo>
                      <a:lnTo>
                        <a:pt x="490" y="606"/>
                      </a:lnTo>
                      <a:lnTo>
                        <a:pt x="491" y="600"/>
                      </a:lnTo>
                      <a:lnTo>
                        <a:pt x="492" y="593"/>
                      </a:lnTo>
                      <a:lnTo>
                        <a:pt x="493" y="574"/>
                      </a:lnTo>
                      <a:lnTo>
                        <a:pt x="492" y="556"/>
                      </a:lnTo>
                      <a:lnTo>
                        <a:pt x="490" y="538"/>
                      </a:lnTo>
                      <a:lnTo>
                        <a:pt x="490" y="516"/>
                      </a:lnTo>
                      <a:lnTo>
                        <a:pt x="488" y="512"/>
                      </a:lnTo>
                      <a:lnTo>
                        <a:pt x="486" y="508"/>
                      </a:lnTo>
                      <a:lnTo>
                        <a:pt x="484" y="506"/>
                      </a:lnTo>
                      <a:lnTo>
                        <a:pt x="483" y="503"/>
                      </a:lnTo>
                      <a:lnTo>
                        <a:pt x="481" y="498"/>
                      </a:lnTo>
                      <a:lnTo>
                        <a:pt x="480" y="492"/>
                      </a:lnTo>
                      <a:lnTo>
                        <a:pt x="478" y="484"/>
                      </a:lnTo>
                      <a:lnTo>
                        <a:pt x="479" y="478"/>
                      </a:lnTo>
                      <a:lnTo>
                        <a:pt x="481" y="476"/>
                      </a:lnTo>
                      <a:lnTo>
                        <a:pt x="488" y="478"/>
                      </a:lnTo>
                      <a:lnTo>
                        <a:pt x="494" y="484"/>
                      </a:lnTo>
                      <a:lnTo>
                        <a:pt x="501" y="487"/>
                      </a:lnTo>
                      <a:lnTo>
                        <a:pt x="504" y="487"/>
                      </a:lnTo>
                      <a:lnTo>
                        <a:pt x="506" y="487"/>
                      </a:lnTo>
                      <a:lnTo>
                        <a:pt x="508" y="485"/>
                      </a:lnTo>
                      <a:lnTo>
                        <a:pt x="510" y="482"/>
                      </a:lnTo>
                      <a:lnTo>
                        <a:pt x="510" y="478"/>
                      </a:lnTo>
                      <a:lnTo>
                        <a:pt x="508" y="474"/>
                      </a:lnTo>
                      <a:lnTo>
                        <a:pt x="507" y="470"/>
                      </a:lnTo>
                      <a:lnTo>
                        <a:pt x="504" y="466"/>
                      </a:lnTo>
                      <a:lnTo>
                        <a:pt x="499" y="465"/>
                      </a:lnTo>
                      <a:lnTo>
                        <a:pt x="492" y="465"/>
                      </a:lnTo>
                      <a:lnTo>
                        <a:pt x="488" y="465"/>
                      </a:lnTo>
                      <a:lnTo>
                        <a:pt x="482" y="466"/>
                      </a:lnTo>
                      <a:lnTo>
                        <a:pt x="477" y="470"/>
                      </a:lnTo>
                      <a:lnTo>
                        <a:pt x="472" y="471"/>
                      </a:lnTo>
                      <a:lnTo>
                        <a:pt x="468" y="470"/>
                      </a:lnTo>
                      <a:lnTo>
                        <a:pt x="463" y="463"/>
                      </a:lnTo>
                      <a:lnTo>
                        <a:pt x="452" y="449"/>
                      </a:lnTo>
                      <a:lnTo>
                        <a:pt x="441" y="437"/>
                      </a:lnTo>
                      <a:lnTo>
                        <a:pt x="435" y="429"/>
                      </a:lnTo>
                      <a:lnTo>
                        <a:pt x="431" y="420"/>
                      </a:lnTo>
                      <a:lnTo>
                        <a:pt x="430" y="410"/>
                      </a:lnTo>
                      <a:lnTo>
                        <a:pt x="433" y="399"/>
                      </a:lnTo>
                      <a:lnTo>
                        <a:pt x="434" y="396"/>
                      </a:lnTo>
                      <a:lnTo>
                        <a:pt x="434" y="393"/>
                      </a:lnTo>
                      <a:lnTo>
                        <a:pt x="433" y="389"/>
                      </a:lnTo>
                      <a:lnTo>
                        <a:pt x="431" y="386"/>
                      </a:lnTo>
                      <a:lnTo>
                        <a:pt x="430" y="382"/>
                      </a:lnTo>
                      <a:lnTo>
                        <a:pt x="430" y="373"/>
                      </a:lnTo>
                      <a:lnTo>
                        <a:pt x="430" y="372"/>
                      </a:lnTo>
                      <a:lnTo>
                        <a:pt x="431" y="371"/>
                      </a:lnTo>
                      <a:lnTo>
                        <a:pt x="433" y="371"/>
                      </a:lnTo>
                      <a:lnTo>
                        <a:pt x="433" y="368"/>
                      </a:lnTo>
                      <a:lnTo>
                        <a:pt x="434" y="366"/>
                      </a:lnTo>
                      <a:lnTo>
                        <a:pt x="434" y="365"/>
                      </a:lnTo>
                      <a:lnTo>
                        <a:pt x="431" y="363"/>
                      </a:lnTo>
                      <a:lnTo>
                        <a:pt x="429" y="361"/>
                      </a:lnTo>
                      <a:lnTo>
                        <a:pt x="427" y="360"/>
                      </a:lnTo>
                      <a:lnTo>
                        <a:pt x="426" y="357"/>
                      </a:lnTo>
                      <a:lnTo>
                        <a:pt x="424" y="354"/>
                      </a:lnTo>
                      <a:lnTo>
                        <a:pt x="423" y="350"/>
                      </a:lnTo>
                      <a:lnTo>
                        <a:pt x="420" y="346"/>
                      </a:lnTo>
                      <a:lnTo>
                        <a:pt x="419" y="343"/>
                      </a:lnTo>
                      <a:lnTo>
                        <a:pt x="419" y="339"/>
                      </a:lnTo>
                      <a:lnTo>
                        <a:pt x="419" y="332"/>
                      </a:lnTo>
                      <a:lnTo>
                        <a:pt x="418" y="324"/>
                      </a:lnTo>
                      <a:lnTo>
                        <a:pt x="418" y="319"/>
                      </a:lnTo>
                      <a:lnTo>
                        <a:pt x="417" y="317"/>
                      </a:lnTo>
                      <a:lnTo>
                        <a:pt x="416" y="318"/>
                      </a:lnTo>
                      <a:lnTo>
                        <a:pt x="415" y="320"/>
                      </a:lnTo>
                      <a:lnTo>
                        <a:pt x="415" y="322"/>
                      </a:lnTo>
                      <a:lnTo>
                        <a:pt x="414" y="324"/>
                      </a:lnTo>
                      <a:lnTo>
                        <a:pt x="413" y="327"/>
                      </a:lnTo>
                      <a:lnTo>
                        <a:pt x="410" y="328"/>
                      </a:lnTo>
                      <a:lnTo>
                        <a:pt x="409" y="328"/>
                      </a:lnTo>
                      <a:lnTo>
                        <a:pt x="407" y="328"/>
                      </a:lnTo>
                      <a:lnTo>
                        <a:pt x="405" y="328"/>
                      </a:lnTo>
                      <a:lnTo>
                        <a:pt x="403" y="328"/>
                      </a:lnTo>
                      <a:lnTo>
                        <a:pt x="401" y="327"/>
                      </a:lnTo>
                      <a:lnTo>
                        <a:pt x="399" y="325"/>
                      </a:lnTo>
                      <a:lnTo>
                        <a:pt x="398" y="328"/>
                      </a:lnTo>
                      <a:lnTo>
                        <a:pt x="396" y="330"/>
                      </a:lnTo>
                      <a:lnTo>
                        <a:pt x="396" y="330"/>
                      </a:lnTo>
                      <a:lnTo>
                        <a:pt x="395" y="330"/>
                      </a:lnTo>
                      <a:lnTo>
                        <a:pt x="395" y="329"/>
                      </a:lnTo>
                      <a:lnTo>
                        <a:pt x="395" y="327"/>
                      </a:lnTo>
                      <a:lnTo>
                        <a:pt x="395" y="324"/>
                      </a:lnTo>
                      <a:lnTo>
                        <a:pt x="395" y="321"/>
                      </a:lnTo>
                      <a:lnTo>
                        <a:pt x="395" y="319"/>
                      </a:lnTo>
                      <a:lnTo>
                        <a:pt x="395" y="317"/>
                      </a:lnTo>
                      <a:lnTo>
                        <a:pt x="395" y="313"/>
                      </a:lnTo>
                      <a:lnTo>
                        <a:pt x="395" y="312"/>
                      </a:lnTo>
                      <a:lnTo>
                        <a:pt x="393" y="309"/>
                      </a:lnTo>
                      <a:lnTo>
                        <a:pt x="392" y="306"/>
                      </a:lnTo>
                      <a:lnTo>
                        <a:pt x="390" y="305"/>
                      </a:lnTo>
                      <a:lnTo>
                        <a:pt x="387" y="302"/>
                      </a:lnTo>
                      <a:lnTo>
                        <a:pt x="386" y="299"/>
                      </a:lnTo>
                      <a:lnTo>
                        <a:pt x="387" y="296"/>
                      </a:lnTo>
                      <a:lnTo>
                        <a:pt x="388" y="292"/>
                      </a:lnTo>
                      <a:lnTo>
                        <a:pt x="391" y="289"/>
                      </a:lnTo>
                      <a:lnTo>
                        <a:pt x="393" y="286"/>
                      </a:lnTo>
                      <a:lnTo>
                        <a:pt x="394" y="284"/>
                      </a:lnTo>
                      <a:lnTo>
                        <a:pt x="394" y="281"/>
                      </a:lnTo>
                      <a:lnTo>
                        <a:pt x="393" y="279"/>
                      </a:lnTo>
                      <a:lnTo>
                        <a:pt x="392" y="277"/>
                      </a:lnTo>
                      <a:lnTo>
                        <a:pt x="391" y="275"/>
                      </a:lnTo>
                      <a:lnTo>
                        <a:pt x="388" y="269"/>
                      </a:lnTo>
                      <a:lnTo>
                        <a:pt x="386" y="264"/>
                      </a:lnTo>
                      <a:lnTo>
                        <a:pt x="384" y="259"/>
                      </a:lnTo>
                      <a:lnTo>
                        <a:pt x="382" y="255"/>
                      </a:lnTo>
                      <a:lnTo>
                        <a:pt x="380" y="253"/>
                      </a:lnTo>
                      <a:lnTo>
                        <a:pt x="380" y="251"/>
                      </a:lnTo>
                      <a:lnTo>
                        <a:pt x="379" y="247"/>
                      </a:lnTo>
                      <a:lnTo>
                        <a:pt x="379" y="245"/>
                      </a:lnTo>
                      <a:lnTo>
                        <a:pt x="379" y="243"/>
                      </a:lnTo>
                      <a:lnTo>
                        <a:pt x="379" y="241"/>
                      </a:lnTo>
                      <a:lnTo>
                        <a:pt x="377" y="240"/>
                      </a:lnTo>
                      <a:lnTo>
                        <a:pt x="376" y="237"/>
                      </a:lnTo>
                      <a:lnTo>
                        <a:pt x="375" y="235"/>
                      </a:lnTo>
                      <a:lnTo>
                        <a:pt x="373" y="235"/>
                      </a:lnTo>
                      <a:lnTo>
                        <a:pt x="372" y="233"/>
                      </a:lnTo>
                      <a:lnTo>
                        <a:pt x="371" y="231"/>
                      </a:lnTo>
                      <a:lnTo>
                        <a:pt x="370" y="230"/>
                      </a:lnTo>
                      <a:lnTo>
                        <a:pt x="369" y="227"/>
                      </a:lnTo>
                      <a:lnTo>
                        <a:pt x="368" y="226"/>
                      </a:lnTo>
                      <a:lnTo>
                        <a:pt x="366" y="226"/>
                      </a:lnTo>
                      <a:lnTo>
                        <a:pt x="365" y="227"/>
                      </a:lnTo>
                      <a:lnTo>
                        <a:pt x="364" y="231"/>
                      </a:lnTo>
                      <a:lnTo>
                        <a:pt x="364" y="232"/>
                      </a:lnTo>
                      <a:lnTo>
                        <a:pt x="363" y="234"/>
                      </a:lnTo>
                      <a:lnTo>
                        <a:pt x="362" y="237"/>
                      </a:lnTo>
                      <a:lnTo>
                        <a:pt x="361" y="240"/>
                      </a:lnTo>
                      <a:lnTo>
                        <a:pt x="360" y="243"/>
                      </a:lnTo>
                      <a:lnTo>
                        <a:pt x="359" y="244"/>
                      </a:lnTo>
                      <a:lnTo>
                        <a:pt x="358" y="244"/>
                      </a:lnTo>
                      <a:lnTo>
                        <a:pt x="355" y="240"/>
                      </a:lnTo>
                      <a:lnTo>
                        <a:pt x="353" y="234"/>
                      </a:lnTo>
                      <a:lnTo>
                        <a:pt x="353" y="226"/>
                      </a:lnTo>
                      <a:lnTo>
                        <a:pt x="353" y="222"/>
                      </a:lnTo>
                      <a:lnTo>
                        <a:pt x="354" y="220"/>
                      </a:lnTo>
                      <a:lnTo>
                        <a:pt x="355" y="218"/>
                      </a:lnTo>
                      <a:lnTo>
                        <a:pt x="357" y="216"/>
                      </a:lnTo>
                      <a:lnTo>
                        <a:pt x="358" y="214"/>
                      </a:lnTo>
                      <a:lnTo>
                        <a:pt x="358" y="211"/>
                      </a:lnTo>
                      <a:lnTo>
                        <a:pt x="358" y="209"/>
                      </a:lnTo>
                      <a:lnTo>
                        <a:pt x="358" y="205"/>
                      </a:lnTo>
                      <a:lnTo>
                        <a:pt x="357" y="201"/>
                      </a:lnTo>
                      <a:lnTo>
                        <a:pt x="354" y="197"/>
                      </a:lnTo>
                      <a:lnTo>
                        <a:pt x="353" y="193"/>
                      </a:lnTo>
                      <a:lnTo>
                        <a:pt x="351" y="190"/>
                      </a:lnTo>
                      <a:lnTo>
                        <a:pt x="350" y="189"/>
                      </a:lnTo>
                      <a:lnTo>
                        <a:pt x="348" y="187"/>
                      </a:lnTo>
                      <a:lnTo>
                        <a:pt x="347" y="185"/>
                      </a:lnTo>
                      <a:lnTo>
                        <a:pt x="347" y="183"/>
                      </a:lnTo>
                      <a:lnTo>
                        <a:pt x="347" y="181"/>
                      </a:lnTo>
                      <a:lnTo>
                        <a:pt x="348" y="180"/>
                      </a:lnTo>
                      <a:lnTo>
                        <a:pt x="348" y="178"/>
                      </a:lnTo>
                      <a:lnTo>
                        <a:pt x="347" y="176"/>
                      </a:lnTo>
                      <a:lnTo>
                        <a:pt x="344" y="175"/>
                      </a:lnTo>
                      <a:lnTo>
                        <a:pt x="343" y="176"/>
                      </a:lnTo>
                      <a:lnTo>
                        <a:pt x="341" y="177"/>
                      </a:lnTo>
                      <a:lnTo>
                        <a:pt x="339" y="177"/>
                      </a:lnTo>
                      <a:lnTo>
                        <a:pt x="338" y="178"/>
                      </a:lnTo>
                      <a:lnTo>
                        <a:pt x="333" y="178"/>
                      </a:lnTo>
                      <a:lnTo>
                        <a:pt x="332" y="177"/>
                      </a:lnTo>
                      <a:lnTo>
                        <a:pt x="331" y="176"/>
                      </a:lnTo>
                      <a:lnTo>
                        <a:pt x="331" y="175"/>
                      </a:lnTo>
                      <a:lnTo>
                        <a:pt x="331" y="174"/>
                      </a:lnTo>
                      <a:lnTo>
                        <a:pt x="331" y="174"/>
                      </a:lnTo>
                      <a:lnTo>
                        <a:pt x="329" y="176"/>
                      </a:lnTo>
                      <a:lnTo>
                        <a:pt x="327" y="177"/>
                      </a:lnTo>
                      <a:lnTo>
                        <a:pt x="325" y="178"/>
                      </a:lnTo>
                      <a:lnTo>
                        <a:pt x="324" y="178"/>
                      </a:lnTo>
                      <a:lnTo>
                        <a:pt x="322" y="176"/>
                      </a:lnTo>
                      <a:lnTo>
                        <a:pt x="320" y="172"/>
                      </a:lnTo>
                      <a:lnTo>
                        <a:pt x="318" y="169"/>
                      </a:lnTo>
                      <a:lnTo>
                        <a:pt x="318" y="165"/>
                      </a:lnTo>
                      <a:lnTo>
                        <a:pt x="318" y="160"/>
                      </a:lnTo>
                      <a:lnTo>
                        <a:pt x="317" y="158"/>
                      </a:lnTo>
                      <a:lnTo>
                        <a:pt x="316" y="157"/>
                      </a:lnTo>
                      <a:lnTo>
                        <a:pt x="315" y="156"/>
                      </a:lnTo>
                      <a:lnTo>
                        <a:pt x="313" y="155"/>
                      </a:lnTo>
                      <a:lnTo>
                        <a:pt x="311" y="154"/>
                      </a:lnTo>
                      <a:lnTo>
                        <a:pt x="307" y="148"/>
                      </a:lnTo>
                      <a:lnTo>
                        <a:pt x="305" y="141"/>
                      </a:lnTo>
                      <a:lnTo>
                        <a:pt x="301" y="134"/>
                      </a:lnTo>
                      <a:lnTo>
                        <a:pt x="298" y="129"/>
                      </a:lnTo>
                      <a:lnTo>
                        <a:pt x="297" y="129"/>
                      </a:lnTo>
                      <a:lnTo>
                        <a:pt x="297" y="127"/>
                      </a:lnTo>
                      <a:lnTo>
                        <a:pt x="297" y="126"/>
                      </a:lnTo>
                      <a:lnTo>
                        <a:pt x="297" y="123"/>
                      </a:lnTo>
                      <a:lnTo>
                        <a:pt x="296" y="121"/>
                      </a:lnTo>
                      <a:lnTo>
                        <a:pt x="296" y="120"/>
                      </a:lnTo>
                      <a:lnTo>
                        <a:pt x="296" y="117"/>
                      </a:lnTo>
                      <a:lnTo>
                        <a:pt x="296" y="116"/>
                      </a:lnTo>
                      <a:lnTo>
                        <a:pt x="295" y="114"/>
                      </a:lnTo>
                      <a:lnTo>
                        <a:pt x="295" y="114"/>
                      </a:lnTo>
                      <a:lnTo>
                        <a:pt x="294" y="114"/>
                      </a:lnTo>
                      <a:lnTo>
                        <a:pt x="289" y="116"/>
                      </a:lnTo>
                      <a:lnTo>
                        <a:pt x="286" y="123"/>
                      </a:lnTo>
                      <a:lnTo>
                        <a:pt x="284" y="129"/>
                      </a:lnTo>
                      <a:lnTo>
                        <a:pt x="283" y="136"/>
                      </a:lnTo>
                      <a:lnTo>
                        <a:pt x="281" y="139"/>
                      </a:lnTo>
                      <a:lnTo>
                        <a:pt x="279" y="142"/>
                      </a:lnTo>
                      <a:lnTo>
                        <a:pt x="277" y="143"/>
                      </a:lnTo>
                      <a:lnTo>
                        <a:pt x="276" y="143"/>
                      </a:lnTo>
                      <a:lnTo>
                        <a:pt x="274" y="142"/>
                      </a:lnTo>
                      <a:lnTo>
                        <a:pt x="272" y="141"/>
                      </a:lnTo>
                      <a:lnTo>
                        <a:pt x="270" y="138"/>
                      </a:lnTo>
                      <a:lnTo>
                        <a:pt x="268" y="136"/>
                      </a:lnTo>
                      <a:lnTo>
                        <a:pt x="266" y="135"/>
                      </a:lnTo>
                      <a:lnTo>
                        <a:pt x="265" y="134"/>
                      </a:lnTo>
                      <a:lnTo>
                        <a:pt x="257" y="131"/>
                      </a:lnTo>
                      <a:lnTo>
                        <a:pt x="249" y="129"/>
                      </a:lnTo>
                      <a:lnTo>
                        <a:pt x="241" y="134"/>
                      </a:lnTo>
                      <a:lnTo>
                        <a:pt x="239" y="135"/>
                      </a:lnTo>
                      <a:lnTo>
                        <a:pt x="238" y="135"/>
                      </a:lnTo>
                      <a:lnTo>
                        <a:pt x="237" y="134"/>
                      </a:lnTo>
                      <a:lnTo>
                        <a:pt x="235" y="132"/>
                      </a:lnTo>
                      <a:lnTo>
                        <a:pt x="234" y="129"/>
                      </a:lnTo>
                      <a:lnTo>
                        <a:pt x="233" y="127"/>
                      </a:lnTo>
                      <a:lnTo>
                        <a:pt x="232" y="124"/>
                      </a:lnTo>
                      <a:lnTo>
                        <a:pt x="231" y="122"/>
                      </a:lnTo>
                      <a:lnTo>
                        <a:pt x="229" y="120"/>
                      </a:lnTo>
                      <a:lnTo>
                        <a:pt x="228" y="118"/>
                      </a:lnTo>
                      <a:lnTo>
                        <a:pt x="226" y="118"/>
                      </a:lnTo>
                      <a:lnTo>
                        <a:pt x="224" y="120"/>
                      </a:lnTo>
                      <a:lnTo>
                        <a:pt x="222" y="120"/>
                      </a:lnTo>
                      <a:lnTo>
                        <a:pt x="221" y="118"/>
                      </a:lnTo>
                      <a:lnTo>
                        <a:pt x="220" y="117"/>
                      </a:lnTo>
                      <a:lnTo>
                        <a:pt x="219" y="116"/>
                      </a:lnTo>
                      <a:lnTo>
                        <a:pt x="218" y="114"/>
                      </a:lnTo>
                      <a:lnTo>
                        <a:pt x="218" y="112"/>
                      </a:lnTo>
                      <a:lnTo>
                        <a:pt x="217" y="110"/>
                      </a:lnTo>
                      <a:lnTo>
                        <a:pt x="212" y="109"/>
                      </a:lnTo>
                      <a:lnTo>
                        <a:pt x="207" y="109"/>
                      </a:lnTo>
                      <a:lnTo>
                        <a:pt x="202" y="111"/>
                      </a:lnTo>
                      <a:lnTo>
                        <a:pt x="199" y="114"/>
                      </a:lnTo>
                      <a:lnTo>
                        <a:pt x="198" y="117"/>
                      </a:lnTo>
                      <a:lnTo>
                        <a:pt x="198" y="120"/>
                      </a:lnTo>
                      <a:lnTo>
                        <a:pt x="199" y="122"/>
                      </a:lnTo>
                      <a:lnTo>
                        <a:pt x="200" y="124"/>
                      </a:lnTo>
                      <a:lnTo>
                        <a:pt x="201" y="125"/>
                      </a:lnTo>
                      <a:lnTo>
                        <a:pt x="202" y="127"/>
                      </a:lnTo>
                      <a:lnTo>
                        <a:pt x="202" y="129"/>
                      </a:lnTo>
                      <a:lnTo>
                        <a:pt x="201" y="132"/>
                      </a:lnTo>
                      <a:lnTo>
                        <a:pt x="200" y="134"/>
                      </a:lnTo>
                      <a:lnTo>
                        <a:pt x="199" y="136"/>
                      </a:lnTo>
                      <a:lnTo>
                        <a:pt x="198" y="137"/>
                      </a:lnTo>
                      <a:lnTo>
                        <a:pt x="196" y="138"/>
                      </a:lnTo>
                      <a:lnTo>
                        <a:pt x="195" y="138"/>
                      </a:lnTo>
                      <a:lnTo>
                        <a:pt x="191" y="141"/>
                      </a:lnTo>
                      <a:lnTo>
                        <a:pt x="189" y="143"/>
                      </a:lnTo>
                      <a:lnTo>
                        <a:pt x="187" y="145"/>
                      </a:lnTo>
                      <a:lnTo>
                        <a:pt x="186" y="147"/>
                      </a:lnTo>
                      <a:lnTo>
                        <a:pt x="184" y="150"/>
                      </a:lnTo>
                      <a:lnTo>
                        <a:pt x="182" y="153"/>
                      </a:lnTo>
                      <a:lnTo>
                        <a:pt x="179" y="154"/>
                      </a:lnTo>
                      <a:lnTo>
                        <a:pt x="177" y="156"/>
                      </a:lnTo>
                      <a:lnTo>
                        <a:pt x="175" y="157"/>
                      </a:lnTo>
                      <a:lnTo>
                        <a:pt x="173" y="159"/>
                      </a:lnTo>
                      <a:lnTo>
                        <a:pt x="170" y="160"/>
                      </a:lnTo>
                      <a:lnTo>
                        <a:pt x="168" y="161"/>
                      </a:lnTo>
                      <a:lnTo>
                        <a:pt x="166" y="163"/>
                      </a:lnTo>
                      <a:lnTo>
                        <a:pt x="165" y="163"/>
                      </a:lnTo>
                      <a:lnTo>
                        <a:pt x="165" y="161"/>
                      </a:lnTo>
                      <a:lnTo>
                        <a:pt x="165" y="159"/>
                      </a:lnTo>
                      <a:lnTo>
                        <a:pt x="165" y="157"/>
                      </a:lnTo>
                      <a:lnTo>
                        <a:pt x="165" y="154"/>
                      </a:lnTo>
                      <a:lnTo>
                        <a:pt x="165" y="150"/>
                      </a:lnTo>
                      <a:lnTo>
                        <a:pt x="166" y="148"/>
                      </a:lnTo>
                      <a:lnTo>
                        <a:pt x="166" y="146"/>
                      </a:lnTo>
                      <a:lnTo>
                        <a:pt x="166" y="145"/>
                      </a:lnTo>
                      <a:lnTo>
                        <a:pt x="166" y="143"/>
                      </a:lnTo>
                      <a:lnTo>
                        <a:pt x="165" y="142"/>
                      </a:lnTo>
                      <a:lnTo>
                        <a:pt x="164" y="141"/>
                      </a:lnTo>
                      <a:lnTo>
                        <a:pt x="164" y="139"/>
                      </a:lnTo>
                      <a:lnTo>
                        <a:pt x="163" y="138"/>
                      </a:lnTo>
                      <a:lnTo>
                        <a:pt x="163" y="136"/>
                      </a:lnTo>
                      <a:lnTo>
                        <a:pt x="164" y="134"/>
                      </a:lnTo>
                      <a:lnTo>
                        <a:pt x="166" y="129"/>
                      </a:lnTo>
                      <a:lnTo>
                        <a:pt x="168" y="124"/>
                      </a:lnTo>
                      <a:lnTo>
                        <a:pt x="170" y="118"/>
                      </a:lnTo>
                      <a:lnTo>
                        <a:pt x="170" y="115"/>
                      </a:lnTo>
                      <a:lnTo>
                        <a:pt x="172" y="113"/>
                      </a:lnTo>
                      <a:lnTo>
                        <a:pt x="173" y="112"/>
                      </a:lnTo>
                      <a:lnTo>
                        <a:pt x="175" y="112"/>
                      </a:lnTo>
                      <a:lnTo>
                        <a:pt x="177" y="112"/>
                      </a:lnTo>
                      <a:lnTo>
                        <a:pt x="178" y="111"/>
                      </a:lnTo>
                      <a:lnTo>
                        <a:pt x="179" y="109"/>
                      </a:lnTo>
                      <a:lnTo>
                        <a:pt x="180" y="106"/>
                      </a:lnTo>
                      <a:lnTo>
                        <a:pt x="182" y="103"/>
                      </a:lnTo>
                      <a:lnTo>
                        <a:pt x="182" y="100"/>
                      </a:lnTo>
                      <a:lnTo>
                        <a:pt x="182" y="99"/>
                      </a:lnTo>
                      <a:lnTo>
                        <a:pt x="180" y="98"/>
                      </a:lnTo>
                      <a:lnTo>
                        <a:pt x="179" y="96"/>
                      </a:lnTo>
                      <a:lnTo>
                        <a:pt x="177" y="98"/>
                      </a:lnTo>
                      <a:lnTo>
                        <a:pt x="175" y="99"/>
                      </a:lnTo>
                      <a:lnTo>
                        <a:pt x="174" y="100"/>
                      </a:lnTo>
                      <a:lnTo>
                        <a:pt x="172" y="102"/>
                      </a:lnTo>
                      <a:lnTo>
                        <a:pt x="170" y="104"/>
                      </a:lnTo>
                      <a:lnTo>
                        <a:pt x="168" y="105"/>
                      </a:lnTo>
                      <a:lnTo>
                        <a:pt x="168" y="107"/>
                      </a:lnTo>
                      <a:lnTo>
                        <a:pt x="162" y="121"/>
                      </a:lnTo>
                      <a:lnTo>
                        <a:pt x="158" y="123"/>
                      </a:lnTo>
                      <a:lnTo>
                        <a:pt x="157" y="124"/>
                      </a:lnTo>
                      <a:lnTo>
                        <a:pt x="157" y="126"/>
                      </a:lnTo>
                      <a:lnTo>
                        <a:pt x="157" y="129"/>
                      </a:lnTo>
                      <a:lnTo>
                        <a:pt x="157" y="135"/>
                      </a:lnTo>
                      <a:lnTo>
                        <a:pt x="156" y="141"/>
                      </a:lnTo>
                      <a:lnTo>
                        <a:pt x="155" y="145"/>
                      </a:lnTo>
                      <a:lnTo>
                        <a:pt x="153" y="147"/>
                      </a:lnTo>
                      <a:lnTo>
                        <a:pt x="152" y="148"/>
                      </a:lnTo>
                      <a:lnTo>
                        <a:pt x="150" y="148"/>
                      </a:lnTo>
                      <a:lnTo>
                        <a:pt x="147" y="149"/>
                      </a:lnTo>
                      <a:lnTo>
                        <a:pt x="146" y="152"/>
                      </a:lnTo>
                      <a:lnTo>
                        <a:pt x="144" y="155"/>
                      </a:lnTo>
                      <a:lnTo>
                        <a:pt x="144" y="157"/>
                      </a:lnTo>
                      <a:lnTo>
                        <a:pt x="144" y="159"/>
                      </a:lnTo>
                      <a:lnTo>
                        <a:pt x="144" y="160"/>
                      </a:lnTo>
                      <a:lnTo>
                        <a:pt x="145" y="161"/>
                      </a:lnTo>
                      <a:lnTo>
                        <a:pt x="145" y="163"/>
                      </a:lnTo>
                      <a:lnTo>
                        <a:pt x="146" y="165"/>
                      </a:lnTo>
                      <a:lnTo>
                        <a:pt x="145" y="168"/>
                      </a:lnTo>
                      <a:lnTo>
                        <a:pt x="144" y="169"/>
                      </a:lnTo>
                      <a:lnTo>
                        <a:pt x="143" y="171"/>
                      </a:lnTo>
                      <a:lnTo>
                        <a:pt x="142" y="171"/>
                      </a:lnTo>
                      <a:lnTo>
                        <a:pt x="140" y="170"/>
                      </a:lnTo>
                      <a:lnTo>
                        <a:pt x="137" y="169"/>
                      </a:lnTo>
                      <a:lnTo>
                        <a:pt x="135" y="169"/>
                      </a:lnTo>
                      <a:lnTo>
                        <a:pt x="134" y="171"/>
                      </a:lnTo>
                      <a:lnTo>
                        <a:pt x="134" y="174"/>
                      </a:lnTo>
                      <a:lnTo>
                        <a:pt x="135" y="176"/>
                      </a:lnTo>
                      <a:lnTo>
                        <a:pt x="136" y="177"/>
                      </a:lnTo>
                      <a:lnTo>
                        <a:pt x="137" y="178"/>
                      </a:lnTo>
                      <a:lnTo>
                        <a:pt x="139" y="179"/>
                      </a:lnTo>
                      <a:lnTo>
                        <a:pt x="141" y="181"/>
                      </a:lnTo>
                      <a:lnTo>
                        <a:pt x="142" y="182"/>
                      </a:lnTo>
                      <a:lnTo>
                        <a:pt x="142" y="185"/>
                      </a:lnTo>
                      <a:lnTo>
                        <a:pt x="143" y="186"/>
                      </a:lnTo>
                      <a:lnTo>
                        <a:pt x="142" y="189"/>
                      </a:lnTo>
                      <a:lnTo>
                        <a:pt x="142" y="191"/>
                      </a:lnTo>
                      <a:lnTo>
                        <a:pt x="140" y="196"/>
                      </a:lnTo>
                      <a:lnTo>
                        <a:pt x="139" y="200"/>
                      </a:lnTo>
                      <a:lnTo>
                        <a:pt x="136" y="203"/>
                      </a:lnTo>
                      <a:lnTo>
                        <a:pt x="134" y="205"/>
                      </a:lnTo>
                      <a:lnTo>
                        <a:pt x="131" y="208"/>
                      </a:lnTo>
                      <a:lnTo>
                        <a:pt x="129" y="210"/>
                      </a:lnTo>
                      <a:lnTo>
                        <a:pt x="126" y="211"/>
                      </a:lnTo>
                      <a:lnTo>
                        <a:pt x="124" y="213"/>
                      </a:lnTo>
                      <a:lnTo>
                        <a:pt x="118" y="219"/>
                      </a:lnTo>
                      <a:lnTo>
                        <a:pt x="113" y="227"/>
                      </a:lnTo>
                      <a:lnTo>
                        <a:pt x="109" y="237"/>
                      </a:lnTo>
                      <a:lnTo>
                        <a:pt x="108" y="240"/>
                      </a:lnTo>
                      <a:lnTo>
                        <a:pt x="107" y="242"/>
                      </a:lnTo>
                      <a:lnTo>
                        <a:pt x="107" y="244"/>
                      </a:lnTo>
                      <a:lnTo>
                        <a:pt x="107" y="246"/>
                      </a:lnTo>
                      <a:lnTo>
                        <a:pt x="103" y="247"/>
                      </a:lnTo>
                      <a:lnTo>
                        <a:pt x="101" y="248"/>
                      </a:lnTo>
                      <a:lnTo>
                        <a:pt x="99" y="249"/>
                      </a:lnTo>
                      <a:lnTo>
                        <a:pt x="98" y="253"/>
                      </a:lnTo>
                      <a:lnTo>
                        <a:pt x="96" y="258"/>
                      </a:lnTo>
                      <a:lnTo>
                        <a:pt x="92" y="264"/>
                      </a:lnTo>
                      <a:lnTo>
                        <a:pt x="90" y="267"/>
                      </a:lnTo>
                      <a:lnTo>
                        <a:pt x="87" y="270"/>
                      </a:lnTo>
                      <a:lnTo>
                        <a:pt x="85" y="272"/>
                      </a:lnTo>
                      <a:lnTo>
                        <a:pt x="82" y="273"/>
                      </a:lnTo>
                      <a:lnTo>
                        <a:pt x="80" y="272"/>
                      </a:lnTo>
                      <a:lnTo>
                        <a:pt x="79" y="270"/>
                      </a:lnTo>
                      <a:lnTo>
                        <a:pt x="78" y="267"/>
                      </a:lnTo>
                      <a:lnTo>
                        <a:pt x="78" y="264"/>
                      </a:lnTo>
                      <a:lnTo>
                        <a:pt x="78" y="261"/>
                      </a:lnTo>
                      <a:lnTo>
                        <a:pt x="78" y="257"/>
                      </a:lnTo>
                      <a:lnTo>
                        <a:pt x="79" y="255"/>
                      </a:lnTo>
                      <a:lnTo>
                        <a:pt x="80" y="253"/>
                      </a:lnTo>
                      <a:lnTo>
                        <a:pt x="81" y="252"/>
                      </a:lnTo>
                      <a:lnTo>
                        <a:pt x="82" y="252"/>
                      </a:lnTo>
                      <a:lnTo>
                        <a:pt x="84" y="251"/>
                      </a:lnTo>
                      <a:lnTo>
                        <a:pt x="85" y="249"/>
                      </a:lnTo>
                      <a:lnTo>
                        <a:pt x="87" y="248"/>
                      </a:lnTo>
                      <a:lnTo>
                        <a:pt x="88" y="246"/>
                      </a:lnTo>
                      <a:lnTo>
                        <a:pt x="88" y="244"/>
                      </a:lnTo>
                      <a:lnTo>
                        <a:pt x="89" y="243"/>
                      </a:lnTo>
                      <a:lnTo>
                        <a:pt x="90" y="242"/>
                      </a:lnTo>
                      <a:lnTo>
                        <a:pt x="91" y="240"/>
                      </a:lnTo>
                      <a:lnTo>
                        <a:pt x="92" y="237"/>
                      </a:lnTo>
                      <a:lnTo>
                        <a:pt x="93" y="236"/>
                      </a:lnTo>
                      <a:lnTo>
                        <a:pt x="95" y="233"/>
                      </a:lnTo>
                      <a:lnTo>
                        <a:pt x="95" y="231"/>
                      </a:lnTo>
                      <a:lnTo>
                        <a:pt x="96" y="229"/>
                      </a:lnTo>
                      <a:lnTo>
                        <a:pt x="96" y="226"/>
                      </a:lnTo>
                      <a:lnTo>
                        <a:pt x="97" y="225"/>
                      </a:lnTo>
                      <a:lnTo>
                        <a:pt x="99" y="224"/>
                      </a:lnTo>
                      <a:lnTo>
                        <a:pt x="100" y="223"/>
                      </a:lnTo>
                      <a:lnTo>
                        <a:pt x="102" y="222"/>
                      </a:lnTo>
                      <a:lnTo>
                        <a:pt x="102" y="219"/>
                      </a:lnTo>
                      <a:lnTo>
                        <a:pt x="103" y="215"/>
                      </a:lnTo>
                      <a:lnTo>
                        <a:pt x="103" y="213"/>
                      </a:lnTo>
                      <a:lnTo>
                        <a:pt x="104" y="211"/>
                      </a:lnTo>
                      <a:lnTo>
                        <a:pt x="104" y="203"/>
                      </a:lnTo>
                      <a:lnTo>
                        <a:pt x="107" y="197"/>
                      </a:lnTo>
                      <a:lnTo>
                        <a:pt x="109" y="191"/>
                      </a:lnTo>
                      <a:lnTo>
                        <a:pt x="109" y="189"/>
                      </a:lnTo>
                      <a:lnTo>
                        <a:pt x="109" y="187"/>
                      </a:lnTo>
                      <a:lnTo>
                        <a:pt x="110" y="185"/>
                      </a:lnTo>
                      <a:lnTo>
                        <a:pt x="111" y="181"/>
                      </a:lnTo>
                      <a:lnTo>
                        <a:pt x="111" y="180"/>
                      </a:lnTo>
                      <a:lnTo>
                        <a:pt x="109" y="179"/>
                      </a:lnTo>
                      <a:lnTo>
                        <a:pt x="108" y="179"/>
                      </a:lnTo>
                      <a:lnTo>
                        <a:pt x="107" y="180"/>
                      </a:lnTo>
                      <a:lnTo>
                        <a:pt x="107" y="180"/>
                      </a:lnTo>
                      <a:lnTo>
                        <a:pt x="106" y="182"/>
                      </a:lnTo>
                      <a:lnTo>
                        <a:pt x="104" y="185"/>
                      </a:lnTo>
                      <a:lnTo>
                        <a:pt x="103" y="187"/>
                      </a:lnTo>
                      <a:lnTo>
                        <a:pt x="102" y="187"/>
                      </a:lnTo>
                      <a:lnTo>
                        <a:pt x="101" y="187"/>
                      </a:lnTo>
                      <a:lnTo>
                        <a:pt x="100" y="185"/>
                      </a:lnTo>
                      <a:lnTo>
                        <a:pt x="100" y="183"/>
                      </a:lnTo>
                      <a:lnTo>
                        <a:pt x="100" y="182"/>
                      </a:lnTo>
                      <a:lnTo>
                        <a:pt x="99" y="180"/>
                      </a:lnTo>
                      <a:lnTo>
                        <a:pt x="99" y="179"/>
                      </a:lnTo>
                      <a:lnTo>
                        <a:pt x="99" y="178"/>
                      </a:lnTo>
                      <a:lnTo>
                        <a:pt x="98" y="178"/>
                      </a:lnTo>
                      <a:lnTo>
                        <a:pt x="97" y="179"/>
                      </a:lnTo>
                      <a:lnTo>
                        <a:pt x="96" y="180"/>
                      </a:lnTo>
                      <a:lnTo>
                        <a:pt x="95" y="182"/>
                      </a:lnTo>
                      <a:lnTo>
                        <a:pt x="93" y="185"/>
                      </a:lnTo>
                      <a:lnTo>
                        <a:pt x="93" y="187"/>
                      </a:lnTo>
                      <a:lnTo>
                        <a:pt x="92" y="188"/>
                      </a:lnTo>
                      <a:lnTo>
                        <a:pt x="92" y="190"/>
                      </a:lnTo>
                      <a:lnTo>
                        <a:pt x="92" y="192"/>
                      </a:lnTo>
                      <a:lnTo>
                        <a:pt x="91" y="193"/>
                      </a:lnTo>
                      <a:lnTo>
                        <a:pt x="91" y="196"/>
                      </a:lnTo>
                      <a:lnTo>
                        <a:pt x="90" y="197"/>
                      </a:lnTo>
                      <a:lnTo>
                        <a:pt x="90" y="197"/>
                      </a:lnTo>
                      <a:lnTo>
                        <a:pt x="89" y="197"/>
                      </a:lnTo>
                      <a:lnTo>
                        <a:pt x="88" y="196"/>
                      </a:lnTo>
                      <a:lnTo>
                        <a:pt x="87" y="193"/>
                      </a:lnTo>
                      <a:lnTo>
                        <a:pt x="87" y="192"/>
                      </a:lnTo>
                      <a:lnTo>
                        <a:pt x="87" y="191"/>
                      </a:lnTo>
                      <a:lnTo>
                        <a:pt x="86" y="189"/>
                      </a:lnTo>
                      <a:lnTo>
                        <a:pt x="85" y="186"/>
                      </a:lnTo>
                      <a:lnTo>
                        <a:pt x="82" y="183"/>
                      </a:lnTo>
                      <a:lnTo>
                        <a:pt x="80" y="182"/>
                      </a:lnTo>
                      <a:lnTo>
                        <a:pt x="79" y="181"/>
                      </a:lnTo>
                      <a:lnTo>
                        <a:pt x="77" y="181"/>
                      </a:lnTo>
                      <a:lnTo>
                        <a:pt x="75" y="183"/>
                      </a:lnTo>
                      <a:lnTo>
                        <a:pt x="74" y="187"/>
                      </a:lnTo>
                      <a:lnTo>
                        <a:pt x="71" y="189"/>
                      </a:lnTo>
                      <a:lnTo>
                        <a:pt x="70" y="191"/>
                      </a:lnTo>
                      <a:lnTo>
                        <a:pt x="69" y="192"/>
                      </a:lnTo>
                      <a:lnTo>
                        <a:pt x="69" y="193"/>
                      </a:lnTo>
                      <a:lnTo>
                        <a:pt x="67" y="193"/>
                      </a:lnTo>
                      <a:lnTo>
                        <a:pt x="67" y="193"/>
                      </a:lnTo>
                      <a:lnTo>
                        <a:pt x="66" y="192"/>
                      </a:lnTo>
                      <a:lnTo>
                        <a:pt x="66" y="191"/>
                      </a:lnTo>
                      <a:lnTo>
                        <a:pt x="66" y="189"/>
                      </a:lnTo>
                      <a:lnTo>
                        <a:pt x="67" y="188"/>
                      </a:lnTo>
                      <a:lnTo>
                        <a:pt x="67" y="187"/>
                      </a:lnTo>
                      <a:lnTo>
                        <a:pt x="67" y="183"/>
                      </a:lnTo>
                      <a:lnTo>
                        <a:pt x="67" y="181"/>
                      </a:lnTo>
                      <a:lnTo>
                        <a:pt x="67" y="179"/>
                      </a:lnTo>
                      <a:lnTo>
                        <a:pt x="66" y="177"/>
                      </a:lnTo>
                      <a:lnTo>
                        <a:pt x="66" y="175"/>
                      </a:lnTo>
                      <a:lnTo>
                        <a:pt x="67" y="171"/>
                      </a:lnTo>
                      <a:lnTo>
                        <a:pt x="68" y="168"/>
                      </a:lnTo>
                      <a:lnTo>
                        <a:pt x="68" y="165"/>
                      </a:lnTo>
                      <a:lnTo>
                        <a:pt x="68" y="163"/>
                      </a:lnTo>
                      <a:lnTo>
                        <a:pt x="68" y="160"/>
                      </a:lnTo>
                      <a:lnTo>
                        <a:pt x="67" y="158"/>
                      </a:lnTo>
                      <a:lnTo>
                        <a:pt x="67" y="156"/>
                      </a:lnTo>
                      <a:lnTo>
                        <a:pt x="66" y="154"/>
                      </a:lnTo>
                      <a:lnTo>
                        <a:pt x="65" y="152"/>
                      </a:lnTo>
                      <a:lnTo>
                        <a:pt x="65" y="150"/>
                      </a:lnTo>
                      <a:lnTo>
                        <a:pt x="64" y="150"/>
                      </a:lnTo>
                      <a:lnTo>
                        <a:pt x="63" y="152"/>
                      </a:lnTo>
                      <a:lnTo>
                        <a:pt x="62" y="154"/>
                      </a:lnTo>
                      <a:lnTo>
                        <a:pt x="60" y="156"/>
                      </a:lnTo>
                      <a:lnTo>
                        <a:pt x="59" y="158"/>
                      </a:lnTo>
                      <a:lnTo>
                        <a:pt x="59" y="159"/>
                      </a:lnTo>
                      <a:lnTo>
                        <a:pt x="58" y="160"/>
                      </a:lnTo>
                      <a:lnTo>
                        <a:pt x="56" y="159"/>
                      </a:lnTo>
                      <a:lnTo>
                        <a:pt x="54" y="157"/>
                      </a:lnTo>
                      <a:lnTo>
                        <a:pt x="52" y="154"/>
                      </a:lnTo>
                      <a:lnTo>
                        <a:pt x="49" y="150"/>
                      </a:lnTo>
                      <a:lnTo>
                        <a:pt x="47" y="147"/>
                      </a:lnTo>
                      <a:lnTo>
                        <a:pt x="45" y="145"/>
                      </a:lnTo>
                      <a:lnTo>
                        <a:pt x="44" y="144"/>
                      </a:lnTo>
                      <a:lnTo>
                        <a:pt x="43" y="143"/>
                      </a:lnTo>
                      <a:lnTo>
                        <a:pt x="42" y="142"/>
                      </a:lnTo>
                      <a:lnTo>
                        <a:pt x="41" y="139"/>
                      </a:lnTo>
                      <a:lnTo>
                        <a:pt x="39" y="138"/>
                      </a:lnTo>
                      <a:lnTo>
                        <a:pt x="39" y="137"/>
                      </a:lnTo>
                      <a:lnTo>
                        <a:pt x="39" y="136"/>
                      </a:lnTo>
                      <a:lnTo>
                        <a:pt x="41" y="136"/>
                      </a:lnTo>
                      <a:lnTo>
                        <a:pt x="43" y="136"/>
                      </a:lnTo>
                      <a:lnTo>
                        <a:pt x="47" y="137"/>
                      </a:lnTo>
                      <a:lnTo>
                        <a:pt x="52" y="137"/>
                      </a:lnTo>
                      <a:lnTo>
                        <a:pt x="56" y="136"/>
                      </a:lnTo>
                      <a:lnTo>
                        <a:pt x="57" y="134"/>
                      </a:lnTo>
                      <a:lnTo>
                        <a:pt x="57" y="133"/>
                      </a:lnTo>
                      <a:lnTo>
                        <a:pt x="57" y="132"/>
                      </a:lnTo>
                      <a:lnTo>
                        <a:pt x="56" y="132"/>
                      </a:lnTo>
                      <a:lnTo>
                        <a:pt x="54" y="132"/>
                      </a:lnTo>
                      <a:lnTo>
                        <a:pt x="53" y="132"/>
                      </a:lnTo>
                      <a:lnTo>
                        <a:pt x="50" y="132"/>
                      </a:lnTo>
                      <a:lnTo>
                        <a:pt x="49" y="132"/>
                      </a:lnTo>
                      <a:lnTo>
                        <a:pt x="49" y="132"/>
                      </a:lnTo>
                      <a:lnTo>
                        <a:pt x="47" y="131"/>
                      </a:lnTo>
                      <a:lnTo>
                        <a:pt x="46" y="129"/>
                      </a:lnTo>
                      <a:lnTo>
                        <a:pt x="44" y="127"/>
                      </a:lnTo>
                      <a:lnTo>
                        <a:pt x="43" y="125"/>
                      </a:lnTo>
                      <a:lnTo>
                        <a:pt x="42" y="124"/>
                      </a:lnTo>
                      <a:lnTo>
                        <a:pt x="41" y="124"/>
                      </a:lnTo>
                      <a:lnTo>
                        <a:pt x="39" y="124"/>
                      </a:lnTo>
                      <a:lnTo>
                        <a:pt x="39" y="123"/>
                      </a:lnTo>
                      <a:lnTo>
                        <a:pt x="38" y="121"/>
                      </a:lnTo>
                      <a:lnTo>
                        <a:pt x="38" y="120"/>
                      </a:lnTo>
                      <a:lnTo>
                        <a:pt x="38" y="117"/>
                      </a:lnTo>
                      <a:lnTo>
                        <a:pt x="38" y="114"/>
                      </a:lnTo>
                      <a:lnTo>
                        <a:pt x="37" y="112"/>
                      </a:lnTo>
                      <a:lnTo>
                        <a:pt x="37" y="109"/>
                      </a:lnTo>
                      <a:lnTo>
                        <a:pt x="37" y="106"/>
                      </a:lnTo>
                      <a:lnTo>
                        <a:pt x="36" y="105"/>
                      </a:lnTo>
                      <a:lnTo>
                        <a:pt x="36" y="105"/>
                      </a:lnTo>
                      <a:lnTo>
                        <a:pt x="37" y="102"/>
                      </a:lnTo>
                      <a:lnTo>
                        <a:pt x="41" y="98"/>
                      </a:lnTo>
                      <a:lnTo>
                        <a:pt x="43" y="93"/>
                      </a:lnTo>
                      <a:lnTo>
                        <a:pt x="45" y="88"/>
                      </a:lnTo>
                      <a:lnTo>
                        <a:pt x="45" y="87"/>
                      </a:lnTo>
                      <a:lnTo>
                        <a:pt x="45" y="84"/>
                      </a:lnTo>
                      <a:lnTo>
                        <a:pt x="45" y="83"/>
                      </a:lnTo>
                      <a:lnTo>
                        <a:pt x="46" y="82"/>
                      </a:lnTo>
                      <a:lnTo>
                        <a:pt x="47" y="81"/>
                      </a:lnTo>
                      <a:lnTo>
                        <a:pt x="49" y="80"/>
                      </a:lnTo>
                      <a:lnTo>
                        <a:pt x="50" y="78"/>
                      </a:lnTo>
                      <a:lnTo>
                        <a:pt x="50" y="76"/>
                      </a:lnTo>
                      <a:lnTo>
                        <a:pt x="52" y="73"/>
                      </a:lnTo>
                      <a:lnTo>
                        <a:pt x="52" y="70"/>
                      </a:lnTo>
                      <a:lnTo>
                        <a:pt x="52" y="66"/>
                      </a:lnTo>
                      <a:lnTo>
                        <a:pt x="52" y="61"/>
                      </a:lnTo>
                      <a:lnTo>
                        <a:pt x="54" y="57"/>
                      </a:lnTo>
                      <a:lnTo>
                        <a:pt x="55" y="55"/>
                      </a:lnTo>
                      <a:lnTo>
                        <a:pt x="56" y="54"/>
                      </a:lnTo>
                      <a:lnTo>
                        <a:pt x="57" y="54"/>
                      </a:lnTo>
                      <a:lnTo>
                        <a:pt x="58" y="55"/>
                      </a:lnTo>
                      <a:lnTo>
                        <a:pt x="58" y="56"/>
                      </a:lnTo>
                      <a:lnTo>
                        <a:pt x="59" y="57"/>
                      </a:lnTo>
                      <a:lnTo>
                        <a:pt x="59" y="59"/>
                      </a:lnTo>
                      <a:lnTo>
                        <a:pt x="59" y="60"/>
                      </a:lnTo>
                      <a:lnTo>
                        <a:pt x="60" y="60"/>
                      </a:lnTo>
                      <a:lnTo>
                        <a:pt x="62" y="60"/>
                      </a:lnTo>
                      <a:lnTo>
                        <a:pt x="63" y="59"/>
                      </a:lnTo>
                      <a:lnTo>
                        <a:pt x="65" y="57"/>
                      </a:lnTo>
                      <a:lnTo>
                        <a:pt x="67" y="55"/>
                      </a:lnTo>
                      <a:lnTo>
                        <a:pt x="68" y="51"/>
                      </a:lnTo>
                      <a:lnTo>
                        <a:pt x="69" y="49"/>
                      </a:lnTo>
                      <a:lnTo>
                        <a:pt x="71" y="48"/>
                      </a:lnTo>
                      <a:lnTo>
                        <a:pt x="73" y="48"/>
                      </a:lnTo>
                      <a:lnTo>
                        <a:pt x="75" y="49"/>
                      </a:lnTo>
                      <a:lnTo>
                        <a:pt x="77" y="49"/>
                      </a:lnTo>
                      <a:lnTo>
                        <a:pt x="78" y="49"/>
                      </a:lnTo>
                      <a:lnTo>
                        <a:pt x="80" y="48"/>
                      </a:lnTo>
                      <a:lnTo>
                        <a:pt x="81" y="47"/>
                      </a:lnTo>
                      <a:lnTo>
                        <a:pt x="82" y="44"/>
                      </a:lnTo>
                      <a:lnTo>
                        <a:pt x="84" y="40"/>
                      </a:lnTo>
                      <a:lnTo>
                        <a:pt x="86" y="37"/>
                      </a:lnTo>
                      <a:lnTo>
                        <a:pt x="86" y="34"/>
                      </a:lnTo>
                      <a:lnTo>
                        <a:pt x="87" y="30"/>
                      </a:lnTo>
                      <a:lnTo>
                        <a:pt x="87" y="17"/>
                      </a:lnTo>
                      <a:lnTo>
                        <a:pt x="87" y="16"/>
                      </a:lnTo>
                      <a:lnTo>
                        <a:pt x="88" y="14"/>
                      </a:lnTo>
                      <a:lnTo>
                        <a:pt x="89" y="11"/>
                      </a:lnTo>
                      <a:lnTo>
                        <a:pt x="89" y="8"/>
                      </a:lnTo>
                      <a:lnTo>
                        <a:pt x="90" y="7"/>
                      </a:lnTo>
                      <a:lnTo>
                        <a:pt x="91" y="4"/>
                      </a:lnTo>
                      <a:lnTo>
                        <a:pt x="90" y="4"/>
                      </a:lnTo>
                      <a:lnTo>
                        <a:pt x="90" y="3"/>
                      </a:lnTo>
                      <a:lnTo>
                        <a:pt x="91" y="2"/>
                      </a:lnTo>
                      <a:lnTo>
                        <a:pt x="91" y="2"/>
                      </a:lnTo>
                      <a:lnTo>
                        <a:pt x="92" y="2"/>
                      </a:lnTo>
                      <a:lnTo>
                        <a:pt x="92" y="1"/>
                      </a:lnTo>
                      <a:lnTo>
                        <a:pt x="92"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12" name="Freeform 34"/>
                <p:cNvSpPr>
                  <a:spLocks noEditPoints="1" noChangeArrowheads="1"/>
                </p:cNvSpPr>
                <p:nvPr/>
              </p:nvSpPr>
              <p:spPr bwMode="auto">
                <a:xfrm>
                  <a:off x="99" y="174"/>
                  <a:ext cx="364" cy="127"/>
                </a:xfrm>
                <a:custGeom>
                  <a:avLst/>
                  <a:gdLst>
                    <a:gd name="T0" fmla="*/ 91 w 2549"/>
                    <a:gd name="T1" fmla="*/ 275 h 889"/>
                    <a:gd name="T2" fmla="*/ 225 w 2549"/>
                    <a:gd name="T3" fmla="*/ 221 h 889"/>
                    <a:gd name="T4" fmla="*/ 765 w 2549"/>
                    <a:gd name="T5" fmla="*/ 187 h 889"/>
                    <a:gd name="T6" fmla="*/ 835 w 2549"/>
                    <a:gd name="T7" fmla="*/ 167 h 889"/>
                    <a:gd name="T8" fmla="*/ 2285 w 2549"/>
                    <a:gd name="T9" fmla="*/ 155 h 889"/>
                    <a:gd name="T10" fmla="*/ 1753 w 2549"/>
                    <a:gd name="T11" fmla="*/ 120 h 889"/>
                    <a:gd name="T12" fmla="*/ 1785 w 2549"/>
                    <a:gd name="T13" fmla="*/ 131 h 889"/>
                    <a:gd name="T14" fmla="*/ 1835 w 2549"/>
                    <a:gd name="T15" fmla="*/ 147 h 889"/>
                    <a:gd name="T16" fmla="*/ 1787 w 2549"/>
                    <a:gd name="T17" fmla="*/ 226 h 889"/>
                    <a:gd name="T18" fmla="*/ 1752 w 2549"/>
                    <a:gd name="T19" fmla="*/ 167 h 889"/>
                    <a:gd name="T20" fmla="*/ 1744 w 2549"/>
                    <a:gd name="T21" fmla="*/ 130 h 889"/>
                    <a:gd name="T22" fmla="*/ 724 w 2549"/>
                    <a:gd name="T23" fmla="*/ 88 h 889"/>
                    <a:gd name="T24" fmla="*/ 724 w 2549"/>
                    <a:gd name="T25" fmla="*/ 153 h 889"/>
                    <a:gd name="T26" fmla="*/ 687 w 2549"/>
                    <a:gd name="T27" fmla="*/ 115 h 889"/>
                    <a:gd name="T28" fmla="*/ 1 w 2549"/>
                    <a:gd name="T29" fmla="*/ 98 h 889"/>
                    <a:gd name="T30" fmla="*/ 60 w 2549"/>
                    <a:gd name="T31" fmla="*/ 120 h 889"/>
                    <a:gd name="T32" fmla="*/ 89 w 2549"/>
                    <a:gd name="T33" fmla="*/ 76 h 889"/>
                    <a:gd name="T34" fmla="*/ 2549 w 2549"/>
                    <a:gd name="T35" fmla="*/ 442 h 889"/>
                    <a:gd name="T36" fmla="*/ 2216 w 2549"/>
                    <a:gd name="T37" fmla="*/ 682 h 889"/>
                    <a:gd name="T38" fmla="*/ 2095 w 2549"/>
                    <a:gd name="T39" fmla="*/ 732 h 889"/>
                    <a:gd name="T40" fmla="*/ 2058 w 2549"/>
                    <a:gd name="T41" fmla="*/ 748 h 889"/>
                    <a:gd name="T42" fmla="*/ 1975 w 2549"/>
                    <a:gd name="T43" fmla="*/ 852 h 889"/>
                    <a:gd name="T44" fmla="*/ 1983 w 2549"/>
                    <a:gd name="T45" fmla="*/ 768 h 889"/>
                    <a:gd name="T46" fmla="*/ 1966 w 2549"/>
                    <a:gd name="T47" fmla="*/ 666 h 889"/>
                    <a:gd name="T48" fmla="*/ 2014 w 2549"/>
                    <a:gd name="T49" fmla="*/ 628 h 889"/>
                    <a:gd name="T50" fmla="*/ 2047 w 2549"/>
                    <a:gd name="T51" fmla="*/ 551 h 889"/>
                    <a:gd name="T52" fmla="*/ 2076 w 2549"/>
                    <a:gd name="T53" fmla="*/ 449 h 889"/>
                    <a:gd name="T54" fmla="*/ 2104 w 2549"/>
                    <a:gd name="T55" fmla="*/ 519 h 889"/>
                    <a:gd name="T56" fmla="*/ 2139 w 2549"/>
                    <a:gd name="T57" fmla="*/ 515 h 889"/>
                    <a:gd name="T58" fmla="*/ 2173 w 2549"/>
                    <a:gd name="T59" fmla="*/ 462 h 889"/>
                    <a:gd name="T60" fmla="*/ 2186 w 2549"/>
                    <a:gd name="T61" fmla="*/ 399 h 889"/>
                    <a:gd name="T62" fmla="*/ 2178 w 2549"/>
                    <a:gd name="T63" fmla="*/ 386 h 889"/>
                    <a:gd name="T64" fmla="*/ 2147 w 2549"/>
                    <a:gd name="T65" fmla="*/ 345 h 889"/>
                    <a:gd name="T66" fmla="*/ 2140 w 2549"/>
                    <a:gd name="T67" fmla="*/ 227 h 889"/>
                    <a:gd name="T68" fmla="*/ 2133 w 2549"/>
                    <a:gd name="T69" fmla="*/ 376 h 889"/>
                    <a:gd name="T70" fmla="*/ 2103 w 2549"/>
                    <a:gd name="T71" fmla="*/ 496 h 889"/>
                    <a:gd name="T72" fmla="*/ 2095 w 2549"/>
                    <a:gd name="T73" fmla="*/ 426 h 889"/>
                    <a:gd name="T74" fmla="*/ 2073 w 2549"/>
                    <a:gd name="T75" fmla="*/ 416 h 889"/>
                    <a:gd name="T76" fmla="*/ 2025 w 2549"/>
                    <a:gd name="T77" fmla="*/ 353 h 889"/>
                    <a:gd name="T78" fmla="*/ 2067 w 2549"/>
                    <a:gd name="T79" fmla="*/ 245 h 889"/>
                    <a:gd name="T80" fmla="*/ 2082 w 2549"/>
                    <a:gd name="T81" fmla="*/ 131 h 889"/>
                    <a:gd name="T82" fmla="*/ 2096 w 2549"/>
                    <a:gd name="T83" fmla="*/ 99 h 889"/>
                    <a:gd name="T84" fmla="*/ 2110 w 2549"/>
                    <a:gd name="T85" fmla="*/ 70 h 889"/>
                    <a:gd name="T86" fmla="*/ 2133 w 2549"/>
                    <a:gd name="T87" fmla="*/ 51 h 889"/>
                    <a:gd name="T88" fmla="*/ 2161 w 2549"/>
                    <a:gd name="T89" fmla="*/ 67 h 889"/>
                    <a:gd name="T90" fmla="*/ 2194 w 2549"/>
                    <a:gd name="T91" fmla="*/ 124 h 889"/>
                    <a:gd name="T92" fmla="*/ 2249 w 2549"/>
                    <a:gd name="T93" fmla="*/ 227 h 889"/>
                    <a:gd name="T94" fmla="*/ 2220 w 2549"/>
                    <a:gd name="T95" fmla="*/ 239 h 889"/>
                    <a:gd name="T96" fmla="*/ 2241 w 2549"/>
                    <a:gd name="T97" fmla="*/ 267 h 889"/>
                    <a:gd name="T98" fmla="*/ 2264 w 2549"/>
                    <a:gd name="T99" fmla="*/ 233 h 889"/>
                    <a:gd name="T100" fmla="*/ 2271 w 2549"/>
                    <a:gd name="T101" fmla="*/ 197 h 889"/>
                    <a:gd name="T102" fmla="*/ 2315 w 2549"/>
                    <a:gd name="T103" fmla="*/ 188 h 889"/>
                    <a:gd name="T104" fmla="*/ 2346 w 2549"/>
                    <a:gd name="T105" fmla="*/ 180 h 889"/>
                    <a:gd name="T106" fmla="*/ 2348 w 2549"/>
                    <a:gd name="T107" fmla="*/ 156 h 889"/>
                    <a:gd name="T108" fmla="*/ 2369 w 2549"/>
                    <a:gd name="T109" fmla="*/ 128 h 889"/>
                    <a:gd name="T110" fmla="*/ 2390 w 2549"/>
                    <a:gd name="T111" fmla="*/ 113 h 889"/>
                    <a:gd name="T112" fmla="*/ 2398 w 2549"/>
                    <a:gd name="T113" fmla="*/ 256 h 889"/>
                    <a:gd name="T114" fmla="*/ 2430 w 2549"/>
                    <a:gd name="T115" fmla="*/ 237 h 889"/>
                    <a:gd name="T116" fmla="*/ 2405 w 2549"/>
                    <a:gd name="T117" fmla="*/ 154 h 889"/>
                    <a:gd name="T118" fmla="*/ 2407 w 2549"/>
                    <a:gd name="T119" fmla="*/ 127 h 889"/>
                    <a:gd name="T120" fmla="*/ 2412 w 2549"/>
                    <a:gd name="T121" fmla="*/ 99 h 889"/>
                    <a:gd name="T122" fmla="*/ 2447 w 2549"/>
                    <a:gd name="T123" fmla="*/ 172 h 889"/>
                    <a:gd name="T124" fmla="*/ 2437 w 2549"/>
                    <a:gd name="T125" fmla="*/ 60 h 8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49"/>
                    <a:gd name="T190" fmla="*/ 0 h 889"/>
                    <a:gd name="T191" fmla="*/ 2549 w 2549"/>
                    <a:gd name="T192" fmla="*/ 889 h 8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49" h="889">
                      <a:moveTo>
                        <a:pt x="237" y="207"/>
                      </a:moveTo>
                      <a:lnTo>
                        <a:pt x="233" y="207"/>
                      </a:lnTo>
                      <a:lnTo>
                        <a:pt x="226" y="209"/>
                      </a:lnTo>
                      <a:lnTo>
                        <a:pt x="220" y="211"/>
                      </a:lnTo>
                      <a:lnTo>
                        <a:pt x="214" y="213"/>
                      </a:lnTo>
                      <a:lnTo>
                        <a:pt x="211" y="215"/>
                      </a:lnTo>
                      <a:lnTo>
                        <a:pt x="203" y="219"/>
                      </a:lnTo>
                      <a:lnTo>
                        <a:pt x="197" y="223"/>
                      </a:lnTo>
                      <a:lnTo>
                        <a:pt x="191" y="231"/>
                      </a:lnTo>
                      <a:lnTo>
                        <a:pt x="185" y="237"/>
                      </a:lnTo>
                      <a:lnTo>
                        <a:pt x="177" y="244"/>
                      </a:lnTo>
                      <a:lnTo>
                        <a:pt x="169" y="246"/>
                      </a:lnTo>
                      <a:lnTo>
                        <a:pt x="166" y="244"/>
                      </a:lnTo>
                      <a:lnTo>
                        <a:pt x="164" y="242"/>
                      </a:lnTo>
                      <a:lnTo>
                        <a:pt x="161" y="240"/>
                      </a:lnTo>
                      <a:lnTo>
                        <a:pt x="160" y="236"/>
                      </a:lnTo>
                      <a:lnTo>
                        <a:pt x="158" y="233"/>
                      </a:lnTo>
                      <a:lnTo>
                        <a:pt x="156" y="231"/>
                      </a:lnTo>
                      <a:lnTo>
                        <a:pt x="154" y="230"/>
                      </a:lnTo>
                      <a:lnTo>
                        <a:pt x="151" y="229"/>
                      </a:lnTo>
                      <a:lnTo>
                        <a:pt x="149" y="230"/>
                      </a:lnTo>
                      <a:lnTo>
                        <a:pt x="147" y="231"/>
                      </a:lnTo>
                      <a:lnTo>
                        <a:pt x="146" y="233"/>
                      </a:lnTo>
                      <a:lnTo>
                        <a:pt x="146" y="236"/>
                      </a:lnTo>
                      <a:lnTo>
                        <a:pt x="147" y="240"/>
                      </a:lnTo>
                      <a:lnTo>
                        <a:pt x="149" y="243"/>
                      </a:lnTo>
                      <a:lnTo>
                        <a:pt x="149" y="245"/>
                      </a:lnTo>
                      <a:lnTo>
                        <a:pt x="149" y="247"/>
                      </a:lnTo>
                      <a:lnTo>
                        <a:pt x="148" y="250"/>
                      </a:lnTo>
                      <a:lnTo>
                        <a:pt x="146" y="252"/>
                      </a:lnTo>
                      <a:lnTo>
                        <a:pt x="143" y="255"/>
                      </a:lnTo>
                      <a:lnTo>
                        <a:pt x="139" y="259"/>
                      </a:lnTo>
                      <a:lnTo>
                        <a:pt x="136" y="264"/>
                      </a:lnTo>
                      <a:lnTo>
                        <a:pt x="132" y="268"/>
                      </a:lnTo>
                      <a:lnTo>
                        <a:pt x="129" y="272"/>
                      </a:lnTo>
                      <a:lnTo>
                        <a:pt x="127" y="275"/>
                      </a:lnTo>
                      <a:lnTo>
                        <a:pt x="125" y="278"/>
                      </a:lnTo>
                      <a:lnTo>
                        <a:pt x="123" y="281"/>
                      </a:lnTo>
                      <a:lnTo>
                        <a:pt x="115" y="284"/>
                      </a:lnTo>
                      <a:lnTo>
                        <a:pt x="106" y="281"/>
                      </a:lnTo>
                      <a:lnTo>
                        <a:pt x="100" y="278"/>
                      </a:lnTo>
                      <a:lnTo>
                        <a:pt x="92" y="275"/>
                      </a:lnTo>
                      <a:lnTo>
                        <a:pt x="91" y="275"/>
                      </a:lnTo>
                      <a:lnTo>
                        <a:pt x="90" y="275"/>
                      </a:lnTo>
                      <a:lnTo>
                        <a:pt x="88" y="275"/>
                      </a:lnTo>
                      <a:lnTo>
                        <a:pt x="85" y="275"/>
                      </a:lnTo>
                      <a:lnTo>
                        <a:pt x="83" y="275"/>
                      </a:lnTo>
                      <a:lnTo>
                        <a:pt x="80" y="275"/>
                      </a:lnTo>
                      <a:lnTo>
                        <a:pt x="79" y="275"/>
                      </a:lnTo>
                      <a:lnTo>
                        <a:pt x="78" y="276"/>
                      </a:lnTo>
                      <a:lnTo>
                        <a:pt x="77" y="276"/>
                      </a:lnTo>
                      <a:lnTo>
                        <a:pt x="78" y="277"/>
                      </a:lnTo>
                      <a:lnTo>
                        <a:pt x="79" y="279"/>
                      </a:lnTo>
                      <a:lnTo>
                        <a:pt x="82" y="280"/>
                      </a:lnTo>
                      <a:lnTo>
                        <a:pt x="84" y="281"/>
                      </a:lnTo>
                      <a:lnTo>
                        <a:pt x="87" y="280"/>
                      </a:lnTo>
                      <a:lnTo>
                        <a:pt x="90" y="279"/>
                      </a:lnTo>
                      <a:lnTo>
                        <a:pt x="92" y="279"/>
                      </a:lnTo>
                      <a:lnTo>
                        <a:pt x="95" y="279"/>
                      </a:lnTo>
                      <a:lnTo>
                        <a:pt x="98" y="279"/>
                      </a:lnTo>
                      <a:lnTo>
                        <a:pt x="100" y="280"/>
                      </a:lnTo>
                      <a:lnTo>
                        <a:pt x="103" y="281"/>
                      </a:lnTo>
                      <a:lnTo>
                        <a:pt x="112" y="287"/>
                      </a:lnTo>
                      <a:lnTo>
                        <a:pt x="120" y="289"/>
                      </a:lnTo>
                      <a:lnTo>
                        <a:pt x="129" y="290"/>
                      </a:lnTo>
                      <a:lnTo>
                        <a:pt x="139" y="288"/>
                      </a:lnTo>
                      <a:lnTo>
                        <a:pt x="148" y="284"/>
                      </a:lnTo>
                      <a:lnTo>
                        <a:pt x="156" y="279"/>
                      </a:lnTo>
                      <a:lnTo>
                        <a:pt x="169" y="270"/>
                      </a:lnTo>
                      <a:lnTo>
                        <a:pt x="182" y="259"/>
                      </a:lnTo>
                      <a:lnTo>
                        <a:pt x="185" y="258"/>
                      </a:lnTo>
                      <a:lnTo>
                        <a:pt x="187" y="256"/>
                      </a:lnTo>
                      <a:lnTo>
                        <a:pt x="188" y="254"/>
                      </a:lnTo>
                      <a:lnTo>
                        <a:pt x="189" y="252"/>
                      </a:lnTo>
                      <a:lnTo>
                        <a:pt x="189" y="248"/>
                      </a:lnTo>
                      <a:lnTo>
                        <a:pt x="189" y="246"/>
                      </a:lnTo>
                      <a:lnTo>
                        <a:pt x="191" y="245"/>
                      </a:lnTo>
                      <a:lnTo>
                        <a:pt x="192" y="244"/>
                      </a:lnTo>
                      <a:lnTo>
                        <a:pt x="194" y="243"/>
                      </a:lnTo>
                      <a:lnTo>
                        <a:pt x="197" y="243"/>
                      </a:lnTo>
                      <a:lnTo>
                        <a:pt x="198" y="242"/>
                      </a:lnTo>
                      <a:lnTo>
                        <a:pt x="201" y="237"/>
                      </a:lnTo>
                      <a:lnTo>
                        <a:pt x="204" y="233"/>
                      </a:lnTo>
                      <a:lnTo>
                        <a:pt x="209" y="229"/>
                      </a:lnTo>
                      <a:lnTo>
                        <a:pt x="222" y="222"/>
                      </a:lnTo>
                      <a:lnTo>
                        <a:pt x="225" y="221"/>
                      </a:lnTo>
                      <a:lnTo>
                        <a:pt x="230" y="220"/>
                      </a:lnTo>
                      <a:lnTo>
                        <a:pt x="233" y="218"/>
                      </a:lnTo>
                      <a:lnTo>
                        <a:pt x="236" y="215"/>
                      </a:lnTo>
                      <a:lnTo>
                        <a:pt x="238" y="212"/>
                      </a:lnTo>
                      <a:lnTo>
                        <a:pt x="240" y="209"/>
                      </a:lnTo>
                      <a:lnTo>
                        <a:pt x="237" y="207"/>
                      </a:lnTo>
                      <a:close/>
                      <a:moveTo>
                        <a:pt x="1110" y="203"/>
                      </a:moveTo>
                      <a:lnTo>
                        <a:pt x="1116" y="203"/>
                      </a:lnTo>
                      <a:lnTo>
                        <a:pt x="1119" y="205"/>
                      </a:lnTo>
                      <a:lnTo>
                        <a:pt x="1120" y="210"/>
                      </a:lnTo>
                      <a:lnTo>
                        <a:pt x="1120" y="215"/>
                      </a:lnTo>
                      <a:lnTo>
                        <a:pt x="1119" y="220"/>
                      </a:lnTo>
                      <a:lnTo>
                        <a:pt x="1116" y="222"/>
                      </a:lnTo>
                      <a:lnTo>
                        <a:pt x="1113" y="220"/>
                      </a:lnTo>
                      <a:lnTo>
                        <a:pt x="1109" y="215"/>
                      </a:lnTo>
                      <a:lnTo>
                        <a:pt x="1107" y="210"/>
                      </a:lnTo>
                      <a:lnTo>
                        <a:pt x="1108" y="205"/>
                      </a:lnTo>
                      <a:lnTo>
                        <a:pt x="1110" y="203"/>
                      </a:lnTo>
                      <a:close/>
                      <a:moveTo>
                        <a:pt x="808" y="198"/>
                      </a:moveTo>
                      <a:lnTo>
                        <a:pt x="814" y="201"/>
                      </a:lnTo>
                      <a:lnTo>
                        <a:pt x="820" y="207"/>
                      </a:lnTo>
                      <a:lnTo>
                        <a:pt x="822" y="212"/>
                      </a:lnTo>
                      <a:lnTo>
                        <a:pt x="822" y="216"/>
                      </a:lnTo>
                      <a:lnTo>
                        <a:pt x="821" y="223"/>
                      </a:lnTo>
                      <a:lnTo>
                        <a:pt x="818" y="231"/>
                      </a:lnTo>
                      <a:lnTo>
                        <a:pt x="813" y="237"/>
                      </a:lnTo>
                      <a:lnTo>
                        <a:pt x="808" y="241"/>
                      </a:lnTo>
                      <a:lnTo>
                        <a:pt x="801" y="236"/>
                      </a:lnTo>
                      <a:lnTo>
                        <a:pt x="795" y="229"/>
                      </a:lnTo>
                      <a:lnTo>
                        <a:pt x="793" y="220"/>
                      </a:lnTo>
                      <a:lnTo>
                        <a:pt x="793" y="211"/>
                      </a:lnTo>
                      <a:lnTo>
                        <a:pt x="794" y="203"/>
                      </a:lnTo>
                      <a:lnTo>
                        <a:pt x="800" y="199"/>
                      </a:lnTo>
                      <a:lnTo>
                        <a:pt x="808" y="198"/>
                      </a:lnTo>
                      <a:close/>
                      <a:moveTo>
                        <a:pt x="736" y="185"/>
                      </a:moveTo>
                      <a:lnTo>
                        <a:pt x="740" y="186"/>
                      </a:lnTo>
                      <a:lnTo>
                        <a:pt x="744" y="187"/>
                      </a:lnTo>
                      <a:lnTo>
                        <a:pt x="748" y="187"/>
                      </a:lnTo>
                      <a:lnTo>
                        <a:pt x="751" y="187"/>
                      </a:lnTo>
                      <a:lnTo>
                        <a:pt x="755" y="186"/>
                      </a:lnTo>
                      <a:lnTo>
                        <a:pt x="758" y="186"/>
                      </a:lnTo>
                      <a:lnTo>
                        <a:pt x="761" y="187"/>
                      </a:lnTo>
                      <a:lnTo>
                        <a:pt x="765" y="187"/>
                      </a:lnTo>
                      <a:lnTo>
                        <a:pt x="765" y="194"/>
                      </a:lnTo>
                      <a:lnTo>
                        <a:pt x="761" y="199"/>
                      </a:lnTo>
                      <a:lnTo>
                        <a:pt x="755" y="202"/>
                      </a:lnTo>
                      <a:lnTo>
                        <a:pt x="748" y="205"/>
                      </a:lnTo>
                      <a:lnTo>
                        <a:pt x="743" y="208"/>
                      </a:lnTo>
                      <a:lnTo>
                        <a:pt x="742" y="210"/>
                      </a:lnTo>
                      <a:lnTo>
                        <a:pt x="740" y="213"/>
                      </a:lnTo>
                      <a:lnTo>
                        <a:pt x="738" y="216"/>
                      </a:lnTo>
                      <a:lnTo>
                        <a:pt x="736" y="219"/>
                      </a:lnTo>
                      <a:lnTo>
                        <a:pt x="734" y="221"/>
                      </a:lnTo>
                      <a:lnTo>
                        <a:pt x="732" y="222"/>
                      </a:lnTo>
                      <a:lnTo>
                        <a:pt x="729" y="221"/>
                      </a:lnTo>
                      <a:lnTo>
                        <a:pt x="728" y="219"/>
                      </a:lnTo>
                      <a:lnTo>
                        <a:pt x="727" y="216"/>
                      </a:lnTo>
                      <a:lnTo>
                        <a:pt x="725" y="213"/>
                      </a:lnTo>
                      <a:lnTo>
                        <a:pt x="724" y="210"/>
                      </a:lnTo>
                      <a:lnTo>
                        <a:pt x="723" y="208"/>
                      </a:lnTo>
                      <a:lnTo>
                        <a:pt x="724" y="203"/>
                      </a:lnTo>
                      <a:lnTo>
                        <a:pt x="725" y="199"/>
                      </a:lnTo>
                      <a:lnTo>
                        <a:pt x="727" y="196"/>
                      </a:lnTo>
                      <a:lnTo>
                        <a:pt x="729" y="191"/>
                      </a:lnTo>
                      <a:lnTo>
                        <a:pt x="732" y="191"/>
                      </a:lnTo>
                      <a:lnTo>
                        <a:pt x="733" y="189"/>
                      </a:lnTo>
                      <a:lnTo>
                        <a:pt x="734" y="187"/>
                      </a:lnTo>
                      <a:lnTo>
                        <a:pt x="735" y="186"/>
                      </a:lnTo>
                      <a:lnTo>
                        <a:pt x="736" y="185"/>
                      </a:lnTo>
                      <a:close/>
                      <a:moveTo>
                        <a:pt x="845" y="159"/>
                      </a:moveTo>
                      <a:lnTo>
                        <a:pt x="846" y="160"/>
                      </a:lnTo>
                      <a:lnTo>
                        <a:pt x="848" y="161"/>
                      </a:lnTo>
                      <a:lnTo>
                        <a:pt x="851" y="164"/>
                      </a:lnTo>
                      <a:lnTo>
                        <a:pt x="853" y="167"/>
                      </a:lnTo>
                      <a:lnTo>
                        <a:pt x="853" y="169"/>
                      </a:lnTo>
                      <a:lnTo>
                        <a:pt x="853" y="171"/>
                      </a:lnTo>
                      <a:lnTo>
                        <a:pt x="851" y="174"/>
                      </a:lnTo>
                      <a:lnTo>
                        <a:pt x="849" y="175"/>
                      </a:lnTo>
                      <a:lnTo>
                        <a:pt x="847" y="176"/>
                      </a:lnTo>
                      <a:lnTo>
                        <a:pt x="844" y="177"/>
                      </a:lnTo>
                      <a:lnTo>
                        <a:pt x="842" y="176"/>
                      </a:lnTo>
                      <a:lnTo>
                        <a:pt x="840" y="175"/>
                      </a:lnTo>
                      <a:lnTo>
                        <a:pt x="837" y="172"/>
                      </a:lnTo>
                      <a:lnTo>
                        <a:pt x="836" y="169"/>
                      </a:lnTo>
                      <a:lnTo>
                        <a:pt x="835" y="168"/>
                      </a:lnTo>
                      <a:lnTo>
                        <a:pt x="835" y="167"/>
                      </a:lnTo>
                      <a:lnTo>
                        <a:pt x="835" y="165"/>
                      </a:lnTo>
                      <a:lnTo>
                        <a:pt x="835" y="163"/>
                      </a:lnTo>
                      <a:lnTo>
                        <a:pt x="836" y="161"/>
                      </a:lnTo>
                      <a:lnTo>
                        <a:pt x="837" y="160"/>
                      </a:lnTo>
                      <a:lnTo>
                        <a:pt x="838" y="161"/>
                      </a:lnTo>
                      <a:lnTo>
                        <a:pt x="841" y="161"/>
                      </a:lnTo>
                      <a:lnTo>
                        <a:pt x="842" y="161"/>
                      </a:lnTo>
                      <a:lnTo>
                        <a:pt x="843" y="160"/>
                      </a:lnTo>
                      <a:lnTo>
                        <a:pt x="843" y="160"/>
                      </a:lnTo>
                      <a:lnTo>
                        <a:pt x="844" y="159"/>
                      </a:lnTo>
                      <a:lnTo>
                        <a:pt x="845" y="159"/>
                      </a:lnTo>
                      <a:close/>
                      <a:moveTo>
                        <a:pt x="865" y="149"/>
                      </a:moveTo>
                      <a:lnTo>
                        <a:pt x="868" y="149"/>
                      </a:lnTo>
                      <a:lnTo>
                        <a:pt x="871" y="150"/>
                      </a:lnTo>
                      <a:lnTo>
                        <a:pt x="874" y="153"/>
                      </a:lnTo>
                      <a:lnTo>
                        <a:pt x="876" y="154"/>
                      </a:lnTo>
                      <a:lnTo>
                        <a:pt x="878" y="156"/>
                      </a:lnTo>
                      <a:lnTo>
                        <a:pt x="878" y="158"/>
                      </a:lnTo>
                      <a:lnTo>
                        <a:pt x="878" y="160"/>
                      </a:lnTo>
                      <a:lnTo>
                        <a:pt x="876" y="161"/>
                      </a:lnTo>
                      <a:lnTo>
                        <a:pt x="873" y="163"/>
                      </a:lnTo>
                      <a:lnTo>
                        <a:pt x="870" y="163"/>
                      </a:lnTo>
                      <a:lnTo>
                        <a:pt x="867" y="161"/>
                      </a:lnTo>
                      <a:lnTo>
                        <a:pt x="865" y="160"/>
                      </a:lnTo>
                      <a:lnTo>
                        <a:pt x="863" y="159"/>
                      </a:lnTo>
                      <a:lnTo>
                        <a:pt x="862" y="158"/>
                      </a:lnTo>
                      <a:lnTo>
                        <a:pt x="860" y="156"/>
                      </a:lnTo>
                      <a:lnTo>
                        <a:pt x="860" y="155"/>
                      </a:lnTo>
                      <a:lnTo>
                        <a:pt x="859" y="154"/>
                      </a:lnTo>
                      <a:lnTo>
                        <a:pt x="858" y="153"/>
                      </a:lnTo>
                      <a:lnTo>
                        <a:pt x="857" y="152"/>
                      </a:lnTo>
                      <a:lnTo>
                        <a:pt x="858" y="150"/>
                      </a:lnTo>
                      <a:lnTo>
                        <a:pt x="859" y="149"/>
                      </a:lnTo>
                      <a:lnTo>
                        <a:pt x="862" y="149"/>
                      </a:lnTo>
                      <a:lnTo>
                        <a:pt x="865" y="149"/>
                      </a:lnTo>
                      <a:close/>
                      <a:moveTo>
                        <a:pt x="2272" y="143"/>
                      </a:moveTo>
                      <a:lnTo>
                        <a:pt x="2274" y="143"/>
                      </a:lnTo>
                      <a:lnTo>
                        <a:pt x="2276" y="144"/>
                      </a:lnTo>
                      <a:lnTo>
                        <a:pt x="2277" y="146"/>
                      </a:lnTo>
                      <a:lnTo>
                        <a:pt x="2279" y="148"/>
                      </a:lnTo>
                      <a:lnTo>
                        <a:pt x="2282" y="150"/>
                      </a:lnTo>
                      <a:lnTo>
                        <a:pt x="2284" y="153"/>
                      </a:lnTo>
                      <a:lnTo>
                        <a:pt x="2285" y="155"/>
                      </a:lnTo>
                      <a:lnTo>
                        <a:pt x="2286" y="156"/>
                      </a:lnTo>
                      <a:lnTo>
                        <a:pt x="2287" y="158"/>
                      </a:lnTo>
                      <a:lnTo>
                        <a:pt x="2287" y="159"/>
                      </a:lnTo>
                      <a:lnTo>
                        <a:pt x="2287" y="160"/>
                      </a:lnTo>
                      <a:lnTo>
                        <a:pt x="2288" y="161"/>
                      </a:lnTo>
                      <a:lnTo>
                        <a:pt x="2287" y="164"/>
                      </a:lnTo>
                      <a:lnTo>
                        <a:pt x="2286" y="166"/>
                      </a:lnTo>
                      <a:lnTo>
                        <a:pt x="2285" y="167"/>
                      </a:lnTo>
                      <a:lnTo>
                        <a:pt x="2284" y="168"/>
                      </a:lnTo>
                      <a:lnTo>
                        <a:pt x="2282" y="169"/>
                      </a:lnTo>
                      <a:lnTo>
                        <a:pt x="2281" y="170"/>
                      </a:lnTo>
                      <a:lnTo>
                        <a:pt x="2279" y="172"/>
                      </a:lnTo>
                      <a:lnTo>
                        <a:pt x="2279" y="172"/>
                      </a:lnTo>
                      <a:lnTo>
                        <a:pt x="2277" y="172"/>
                      </a:lnTo>
                      <a:lnTo>
                        <a:pt x="2276" y="171"/>
                      </a:lnTo>
                      <a:lnTo>
                        <a:pt x="2274" y="169"/>
                      </a:lnTo>
                      <a:lnTo>
                        <a:pt x="2273" y="167"/>
                      </a:lnTo>
                      <a:lnTo>
                        <a:pt x="2271" y="163"/>
                      </a:lnTo>
                      <a:lnTo>
                        <a:pt x="2271" y="143"/>
                      </a:lnTo>
                      <a:lnTo>
                        <a:pt x="2272" y="143"/>
                      </a:lnTo>
                      <a:close/>
                      <a:moveTo>
                        <a:pt x="847" y="132"/>
                      </a:moveTo>
                      <a:lnTo>
                        <a:pt x="849" y="132"/>
                      </a:lnTo>
                      <a:lnTo>
                        <a:pt x="853" y="133"/>
                      </a:lnTo>
                      <a:lnTo>
                        <a:pt x="855" y="134"/>
                      </a:lnTo>
                      <a:lnTo>
                        <a:pt x="856" y="135"/>
                      </a:lnTo>
                      <a:lnTo>
                        <a:pt x="856" y="136"/>
                      </a:lnTo>
                      <a:lnTo>
                        <a:pt x="855" y="136"/>
                      </a:lnTo>
                      <a:lnTo>
                        <a:pt x="853" y="137"/>
                      </a:lnTo>
                      <a:lnTo>
                        <a:pt x="851" y="137"/>
                      </a:lnTo>
                      <a:lnTo>
                        <a:pt x="848" y="138"/>
                      </a:lnTo>
                      <a:lnTo>
                        <a:pt x="846" y="138"/>
                      </a:lnTo>
                      <a:lnTo>
                        <a:pt x="843" y="137"/>
                      </a:lnTo>
                      <a:lnTo>
                        <a:pt x="841" y="136"/>
                      </a:lnTo>
                      <a:lnTo>
                        <a:pt x="841" y="135"/>
                      </a:lnTo>
                      <a:lnTo>
                        <a:pt x="841" y="134"/>
                      </a:lnTo>
                      <a:lnTo>
                        <a:pt x="843" y="133"/>
                      </a:lnTo>
                      <a:lnTo>
                        <a:pt x="844" y="132"/>
                      </a:lnTo>
                      <a:lnTo>
                        <a:pt x="847" y="132"/>
                      </a:lnTo>
                      <a:close/>
                      <a:moveTo>
                        <a:pt x="1746" y="114"/>
                      </a:moveTo>
                      <a:lnTo>
                        <a:pt x="1747" y="115"/>
                      </a:lnTo>
                      <a:lnTo>
                        <a:pt x="1749" y="116"/>
                      </a:lnTo>
                      <a:lnTo>
                        <a:pt x="1751" y="117"/>
                      </a:lnTo>
                      <a:lnTo>
                        <a:pt x="1753" y="120"/>
                      </a:lnTo>
                      <a:lnTo>
                        <a:pt x="1755" y="122"/>
                      </a:lnTo>
                      <a:lnTo>
                        <a:pt x="1759" y="124"/>
                      </a:lnTo>
                      <a:lnTo>
                        <a:pt x="1760" y="126"/>
                      </a:lnTo>
                      <a:lnTo>
                        <a:pt x="1761" y="128"/>
                      </a:lnTo>
                      <a:lnTo>
                        <a:pt x="1762" y="132"/>
                      </a:lnTo>
                      <a:lnTo>
                        <a:pt x="1763" y="134"/>
                      </a:lnTo>
                      <a:lnTo>
                        <a:pt x="1764" y="135"/>
                      </a:lnTo>
                      <a:lnTo>
                        <a:pt x="1766" y="137"/>
                      </a:lnTo>
                      <a:lnTo>
                        <a:pt x="1768" y="139"/>
                      </a:lnTo>
                      <a:lnTo>
                        <a:pt x="1768" y="141"/>
                      </a:lnTo>
                      <a:lnTo>
                        <a:pt x="1766" y="143"/>
                      </a:lnTo>
                      <a:lnTo>
                        <a:pt x="1766" y="144"/>
                      </a:lnTo>
                      <a:lnTo>
                        <a:pt x="1765" y="145"/>
                      </a:lnTo>
                      <a:lnTo>
                        <a:pt x="1765" y="146"/>
                      </a:lnTo>
                      <a:lnTo>
                        <a:pt x="1766" y="148"/>
                      </a:lnTo>
                      <a:lnTo>
                        <a:pt x="1768" y="149"/>
                      </a:lnTo>
                      <a:lnTo>
                        <a:pt x="1769" y="149"/>
                      </a:lnTo>
                      <a:lnTo>
                        <a:pt x="1770" y="148"/>
                      </a:lnTo>
                      <a:lnTo>
                        <a:pt x="1771" y="148"/>
                      </a:lnTo>
                      <a:lnTo>
                        <a:pt x="1772" y="147"/>
                      </a:lnTo>
                      <a:lnTo>
                        <a:pt x="1772" y="146"/>
                      </a:lnTo>
                      <a:lnTo>
                        <a:pt x="1772" y="144"/>
                      </a:lnTo>
                      <a:lnTo>
                        <a:pt x="1772" y="141"/>
                      </a:lnTo>
                      <a:lnTo>
                        <a:pt x="1772" y="137"/>
                      </a:lnTo>
                      <a:lnTo>
                        <a:pt x="1773" y="134"/>
                      </a:lnTo>
                      <a:lnTo>
                        <a:pt x="1774" y="133"/>
                      </a:lnTo>
                      <a:lnTo>
                        <a:pt x="1775" y="133"/>
                      </a:lnTo>
                      <a:lnTo>
                        <a:pt x="1776" y="134"/>
                      </a:lnTo>
                      <a:lnTo>
                        <a:pt x="1777" y="136"/>
                      </a:lnTo>
                      <a:lnTo>
                        <a:pt x="1779" y="138"/>
                      </a:lnTo>
                      <a:lnTo>
                        <a:pt x="1780" y="141"/>
                      </a:lnTo>
                      <a:lnTo>
                        <a:pt x="1781" y="142"/>
                      </a:lnTo>
                      <a:lnTo>
                        <a:pt x="1782" y="143"/>
                      </a:lnTo>
                      <a:lnTo>
                        <a:pt x="1783" y="144"/>
                      </a:lnTo>
                      <a:lnTo>
                        <a:pt x="1783" y="143"/>
                      </a:lnTo>
                      <a:lnTo>
                        <a:pt x="1783" y="142"/>
                      </a:lnTo>
                      <a:lnTo>
                        <a:pt x="1783" y="139"/>
                      </a:lnTo>
                      <a:lnTo>
                        <a:pt x="1783" y="137"/>
                      </a:lnTo>
                      <a:lnTo>
                        <a:pt x="1783" y="135"/>
                      </a:lnTo>
                      <a:lnTo>
                        <a:pt x="1783" y="133"/>
                      </a:lnTo>
                      <a:lnTo>
                        <a:pt x="1783" y="132"/>
                      </a:lnTo>
                      <a:lnTo>
                        <a:pt x="1784" y="131"/>
                      </a:lnTo>
                      <a:lnTo>
                        <a:pt x="1785" y="131"/>
                      </a:lnTo>
                      <a:lnTo>
                        <a:pt x="1787" y="130"/>
                      </a:lnTo>
                      <a:lnTo>
                        <a:pt x="1790" y="131"/>
                      </a:lnTo>
                      <a:lnTo>
                        <a:pt x="1791" y="132"/>
                      </a:lnTo>
                      <a:lnTo>
                        <a:pt x="1792" y="134"/>
                      </a:lnTo>
                      <a:lnTo>
                        <a:pt x="1793" y="136"/>
                      </a:lnTo>
                      <a:lnTo>
                        <a:pt x="1794" y="137"/>
                      </a:lnTo>
                      <a:lnTo>
                        <a:pt x="1795" y="139"/>
                      </a:lnTo>
                      <a:lnTo>
                        <a:pt x="1797" y="138"/>
                      </a:lnTo>
                      <a:lnTo>
                        <a:pt x="1800" y="137"/>
                      </a:lnTo>
                      <a:lnTo>
                        <a:pt x="1801" y="136"/>
                      </a:lnTo>
                      <a:lnTo>
                        <a:pt x="1803" y="135"/>
                      </a:lnTo>
                      <a:lnTo>
                        <a:pt x="1804" y="135"/>
                      </a:lnTo>
                      <a:lnTo>
                        <a:pt x="1806" y="135"/>
                      </a:lnTo>
                      <a:lnTo>
                        <a:pt x="1808" y="136"/>
                      </a:lnTo>
                      <a:lnTo>
                        <a:pt x="1811" y="136"/>
                      </a:lnTo>
                      <a:lnTo>
                        <a:pt x="1813" y="137"/>
                      </a:lnTo>
                      <a:lnTo>
                        <a:pt x="1814" y="135"/>
                      </a:lnTo>
                      <a:lnTo>
                        <a:pt x="1815" y="133"/>
                      </a:lnTo>
                      <a:lnTo>
                        <a:pt x="1816" y="130"/>
                      </a:lnTo>
                      <a:lnTo>
                        <a:pt x="1816" y="127"/>
                      </a:lnTo>
                      <a:lnTo>
                        <a:pt x="1817" y="126"/>
                      </a:lnTo>
                      <a:lnTo>
                        <a:pt x="1819" y="126"/>
                      </a:lnTo>
                      <a:lnTo>
                        <a:pt x="1823" y="128"/>
                      </a:lnTo>
                      <a:lnTo>
                        <a:pt x="1825" y="131"/>
                      </a:lnTo>
                      <a:lnTo>
                        <a:pt x="1826" y="133"/>
                      </a:lnTo>
                      <a:lnTo>
                        <a:pt x="1827" y="135"/>
                      </a:lnTo>
                      <a:lnTo>
                        <a:pt x="1828" y="136"/>
                      </a:lnTo>
                      <a:lnTo>
                        <a:pt x="1829" y="136"/>
                      </a:lnTo>
                      <a:lnTo>
                        <a:pt x="1830" y="136"/>
                      </a:lnTo>
                      <a:lnTo>
                        <a:pt x="1831" y="136"/>
                      </a:lnTo>
                      <a:lnTo>
                        <a:pt x="1834" y="135"/>
                      </a:lnTo>
                      <a:lnTo>
                        <a:pt x="1835" y="134"/>
                      </a:lnTo>
                      <a:lnTo>
                        <a:pt x="1836" y="134"/>
                      </a:lnTo>
                      <a:lnTo>
                        <a:pt x="1836" y="134"/>
                      </a:lnTo>
                      <a:lnTo>
                        <a:pt x="1836" y="135"/>
                      </a:lnTo>
                      <a:lnTo>
                        <a:pt x="1836" y="137"/>
                      </a:lnTo>
                      <a:lnTo>
                        <a:pt x="1836" y="138"/>
                      </a:lnTo>
                      <a:lnTo>
                        <a:pt x="1836" y="141"/>
                      </a:lnTo>
                      <a:lnTo>
                        <a:pt x="1836" y="142"/>
                      </a:lnTo>
                      <a:lnTo>
                        <a:pt x="1835" y="142"/>
                      </a:lnTo>
                      <a:lnTo>
                        <a:pt x="1834" y="143"/>
                      </a:lnTo>
                      <a:lnTo>
                        <a:pt x="1834" y="145"/>
                      </a:lnTo>
                      <a:lnTo>
                        <a:pt x="1835" y="147"/>
                      </a:lnTo>
                      <a:lnTo>
                        <a:pt x="1836" y="150"/>
                      </a:lnTo>
                      <a:lnTo>
                        <a:pt x="1838" y="154"/>
                      </a:lnTo>
                      <a:lnTo>
                        <a:pt x="1840" y="157"/>
                      </a:lnTo>
                      <a:lnTo>
                        <a:pt x="1842" y="160"/>
                      </a:lnTo>
                      <a:lnTo>
                        <a:pt x="1846" y="164"/>
                      </a:lnTo>
                      <a:lnTo>
                        <a:pt x="1847" y="168"/>
                      </a:lnTo>
                      <a:lnTo>
                        <a:pt x="1849" y="170"/>
                      </a:lnTo>
                      <a:lnTo>
                        <a:pt x="1850" y="172"/>
                      </a:lnTo>
                      <a:lnTo>
                        <a:pt x="1852" y="175"/>
                      </a:lnTo>
                      <a:lnTo>
                        <a:pt x="1853" y="177"/>
                      </a:lnTo>
                      <a:lnTo>
                        <a:pt x="1853" y="181"/>
                      </a:lnTo>
                      <a:lnTo>
                        <a:pt x="1853" y="183"/>
                      </a:lnTo>
                      <a:lnTo>
                        <a:pt x="1852" y="187"/>
                      </a:lnTo>
                      <a:lnTo>
                        <a:pt x="1851" y="189"/>
                      </a:lnTo>
                      <a:lnTo>
                        <a:pt x="1849" y="192"/>
                      </a:lnTo>
                      <a:lnTo>
                        <a:pt x="1849" y="193"/>
                      </a:lnTo>
                      <a:lnTo>
                        <a:pt x="1849" y="196"/>
                      </a:lnTo>
                      <a:lnTo>
                        <a:pt x="1849" y="199"/>
                      </a:lnTo>
                      <a:lnTo>
                        <a:pt x="1848" y="201"/>
                      </a:lnTo>
                      <a:lnTo>
                        <a:pt x="1847" y="203"/>
                      </a:lnTo>
                      <a:lnTo>
                        <a:pt x="1846" y="205"/>
                      </a:lnTo>
                      <a:lnTo>
                        <a:pt x="1844" y="207"/>
                      </a:lnTo>
                      <a:lnTo>
                        <a:pt x="1841" y="207"/>
                      </a:lnTo>
                      <a:lnTo>
                        <a:pt x="1838" y="208"/>
                      </a:lnTo>
                      <a:lnTo>
                        <a:pt x="1836" y="208"/>
                      </a:lnTo>
                      <a:lnTo>
                        <a:pt x="1834" y="210"/>
                      </a:lnTo>
                      <a:lnTo>
                        <a:pt x="1833" y="212"/>
                      </a:lnTo>
                      <a:lnTo>
                        <a:pt x="1831" y="214"/>
                      </a:lnTo>
                      <a:lnTo>
                        <a:pt x="1829" y="214"/>
                      </a:lnTo>
                      <a:lnTo>
                        <a:pt x="1827" y="216"/>
                      </a:lnTo>
                      <a:lnTo>
                        <a:pt x="1825" y="219"/>
                      </a:lnTo>
                      <a:lnTo>
                        <a:pt x="1822" y="219"/>
                      </a:lnTo>
                      <a:lnTo>
                        <a:pt x="1819" y="220"/>
                      </a:lnTo>
                      <a:lnTo>
                        <a:pt x="1817" y="221"/>
                      </a:lnTo>
                      <a:lnTo>
                        <a:pt x="1814" y="222"/>
                      </a:lnTo>
                      <a:lnTo>
                        <a:pt x="1813" y="224"/>
                      </a:lnTo>
                      <a:lnTo>
                        <a:pt x="1811" y="227"/>
                      </a:lnTo>
                      <a:lnTo>
                        <a:pt x="1809" y="233"/>
                      </a:lnTo>
                      <a:lnTo>
                        <a:pt x="1806" y="236"/>
                      </a:lnTo>
                      <a:lnTo>
                        <a:pt x="1802" y="237"/>
                      </a:lnTo>
                      <a:lnTo>
                        <a:pt x="1796" y="234"/>
                      </a:lnTo>
                      <a:lnTo>
                        <a:pt x="1791" y="230"/>
                      </a:lnTo>
                      <a:lnTo>
                        <a:pt x="1787" y="226"/>
                      </a:lnTo>
                      <a:lnTo>
                        <a:pt x="1785" y="223"/>
                      </a:lnTo>
                      <a:lnTo>
                        <a:pt x="1783" y="221"/>
                      </a:lnTo>
                      <a:lnTo>
                        <a:pt x="1780" y="218"/>
                      </a:lnTo>
                      <a:lnTo>
                        <a:pt x="1776" y="216"/>
                      </a:lnTo>
                      <a:lnTo>
                        <a:pt x="1773" y="216"/>
                      </a:lnTo>
                      <a:lnTo>
                        <a:pt x="1770" y="219"/>
                      </a:lnTo>
                      <a:lnTo>
                        <a:pt x="1766" y="220"/>
                      </a:lnTo>
                      <a:lnTo>
                        <a:pt x="1763" y="221"/>
                      </a:lnTo>
                      <a:lnTo>
                        <a:pt x="1761" y="219"/>
                      </a:lnTo>
                      <a:lnTo>
                        <a:pt x="1759" y="218"/>
                      </a:lnTo>
                      <a:lnTo>
                        <a:pt x="1757" y="215"/>
                      </a:lnTo>
                      <a:lnTo>
                        <a:pt x="1754" y="213"/>
                      </a:lnTo>
                      <a:lnTo>
                        <a:pt x="1752" y="210"/>
                      </a:lnTo>
                      <a:lnTo>
                        <a:pt x="1751" y="208"/>
                      </a:lnTo>
                      <a:lnTo>
                        <a:pt x="1751" y="204"/>
                      </a:lnTo>
                      <a:lnTo>
                        <a:pt x="1751" y="201"/>
                      </a:lnTo>
                      <a:lnTo>
                        <a:pt x="1752" y="199"/>
                      </a:lnTo>
                      <a:lnTo>
                        <a:pt x="1753" y="199"/>
                      </a:lnTo>
                      <a:lnTo>
                        <a:pt x="1755" y="198"/>
                      </a:lnTo>
                      <a:lnTo>
                        <a:pt x="1758" y="198"/>
                      </a:lnTo>
                      <a:lnTo>
                        <a:pt x="1759" y="199"/>
                      </a:lnTo>
                      <a:lnTo>
                        <a:pt x="1761" y="199"/>
                      </a:lnTo>
                      <a:lnTo>
                        <a:pt x="1762" y="199"/>
                      </a:lnTo>
                      <a:lnTo>
                        <a:pt x="1762" y="198"/>
                      </a:lnTo>
                      <a:lnTo>
                        <a:pt x="1763" y="197"/>
                      </a:lnTo>
                      <a:lnTo>
                        <a:pt x="1762" y="192"/>
                      </a:lnTo>
                      <a:lnTo>
                        <a:pt x="1761" y="189"/>
                      </a:lnTo>
                      <a:lnTo>
                        <a:pt x="1759" y="187"/>
                      </a:lnTo>
                      <a:lnTo>
                        <a:pt x="1757" y="185"/>
                      </a:lnTo>
                      <a:lnTo>
                        <a:pt x="1753" y="183"/>
                      </a:lnTo>
                      <a:lnTo>
                        <a:pt x="1749" y="181"/>
                      </a:lnTo>
                      <a:lnTo>
                        <a:pt x="1744" y="181"/>
                      </a:lnTo>
                      <a:lnTo>
                        <a:pt x="1740" y="181"/>
                      </a:lnTo>
                      <a:lnTo>
                        <a:pt x="1737" y="179"/>
                      </a:lnTo>
                      <a:lnTo>
                        <a:pt x="1736" y="176"/>
                      </a:lnTo>
                      <a:lnTo>
                        <a:pt x="1735" y="174"/>
                      </a:lnTo>
                      <a:lnTo>
                        <a:pt x="1736" y="170"/>
                      </a:lnTo>
                      <a:lnTo>
                        <a:pt x="1738" y="168"/>
                      </a:lnTo>
                      <a:lnTo>
                        <a:pt x="1740" y="167"/>
                      </a:lnTo>
                      <a:lnTo>
                        <a:pt x="1742" y="167"/>
                      </a:lnTo>
                      <a:lnTo>
                        <a:pt x="1746" y="167"/>
                      </a:lnTo>
                      <a:lnTo>
                        <a:pt x="1749" y="168"/>
                      </a:lnTo>
                      <a:lnTo>
                        <a:pt x="1752" y="167"/>
                      </a:lnTo>
                      <a:lnTo>
                        <a:pt x="1754" y="167"/>
                      </a:lnTo>
                      <a:lnTo>
                        <a:pt x="1757" y="165"/>
                      </a:lnTo>
                      <a:lnTo>
                        <a:pt x="1758" y="164"/>
                      </a:lnTo>
                      <a:lnTo>
                        <a:pt x="1759" y="161"/>
                      </a:lnTo>
                      <a:lnTo>
                        <a:pt x="1759" y="158"/>
                      </a:lnTo>
                      <a:lnTo>
                        <a:pt x="1758" y="155"/>
                      </a:lnTo>
                      <a:lnTo>
                        <a:pt x="1755" y="153"/>
                      </a:lnTo>
                      <a:lnTo>
                        <a:pt x="1753" y="150"/>
                      </a:lnTo>
                      <a:lnTo>
                        <a:pt x="1750" y="148"/>
                      </a:lnTo>
                      <a:lnTo>
                        <a:pt x="1747" y="147"/>
                      </a:lnTo>
                      <a:lnTo>
                        <a:pt x="1744" y="146"/>
                      </a:lnTo>
                      <a:lnTo>
                        <a:pt x="1742" y="146"/>
                      </a:lnTo>
                      <a:lnTo>
                        <a:pt x="1741" y="146"/>
                      </a:lnTo>
                      <a:lnTo>
                        <a:pt x="1739" y="147"/>
                      </a:lnTo>
                      <a:lnTo>
                        <a:pt x="1737" y="148"/>
                      </a:lnTo>
                      <a:lnTo>
                        <a:pt x="1736" y="150"/>
                      </a:lnTo>
                      <a:lnTo>
                        <a:pt x="1733" y="152"/>
                      </a:lnTo>
                      <a:lnTo>
                        <a:pt x="1731" y="152"/>
                      </a:lnTo>
                      <a:lnTo>
                        <a:pt x="1730" y="150"/>
                      </a:lnTo>
                      <a:lnTo>
                        <a:pt x="1728" y="149"/>
                      </a:lnTo>
                      <a:lnTo>
                        <a:pt x="1727" y="146"/>
                      </a:lnTo>
                      <a:lnTo>
                        <a:pt x="1726" y="144"/>
                      </a:lnTo>
                      <a:lnTo>
                        <a:pt x="1727" y="143"/>
                      </a:lnTo>
                      <a:lnTo>
                        <a:pt x="1727" y="142"/>
                      </a:lnTo>
                      <a:lnTo>
                        <a:pt x="1728" y="142"/>
                      </a:lnTo>
                      <a:lnTo>
                        <a:pt x="1730" y="141"/>
                      </a:lnTo>
                      <a:lnTo>
                        <a:pt x="1730" y="139"/>
                      </a:lnTo>
                      <a:lnTo>
                        <a:pt x="1731" y="139"/>
                      </a:lnTo>
                      <a:lnTo>
                        <a:pt x="1732" y="137"/>
                      </a:lnTo>
                      <a:lnTo>
                        <a:pt x="1732" y="135"/>
                      </a:lnTo>
                      <a:lnTo>
                        <a:pt x="1733" y="132"/>
                      </a:lnTo>
                      <a:lnTo>
                        <a:pt x="1733" y="128"/>
                      </a:lnTo>
                      <a:lnTo>
                        <a:pt x="1733" y="126"/>
                      </a:lnTo>
                      <a:lnTo>
                        <a:pt x="1733" y="124"/>
                      </a:lnTo>
                      <a:lnTo>
                        <a:pt x="1735" y="123"/>
                      </a:lnTo>
                      <a:lnTo>
                        <a:pt x="1736" y="122"/>
                      </a:lnTo>
                      <a:lnTo>
                        <a:pt x="1738" y="122"/>
                      </a:lnTo>
                      <a:lnTo>
                        <a:pt x="1739" y="123"/>
                      </a:lnTo>
                      <a:lnTo>
                        <a:pt x="1740" y="126"/>
                      </a:lnTo>
                      <a:lnTo>
                        <a:pt x="1741" y="127"/>
                      </a:lnTo>
                      <a:lnTo>
                        <a:pt x="1742" y="128"/>
                      </a:lnTo>
                      <a:lnTo>
                        <a:pt x="1743" y="130"/>
                      </a:lnTo>
                      <a:lnTo>
                        <a:pt x="1744" y="130"/>
                      </a:lnTo>
                      <a:lnTo>
                        <a:pt x="1746" y="130"/>
                      </a:lnTo>
                      <a:lnTo>
                        <a:pt x="1746" y="130"/>
                      </a:lnTo>
                      <a:lnTo>
                        <a:pt x="1744" y="128"/>
                      </a:lnTo>
                      <a:lnTo>
                        <a:pt x="1744" y="126"/>
                      </a:lnTo>
                      <a:lnTo>
                        <a:pt x="1744" y="124"/>
                      </a:lnTo>
                      <a:lnTo>
                        <a:pt x="1743" y="122"/>
                      </a:lnTo>
                      <a:lnTo>
                        <a:pt x="1743" y="120"/>
                      </a:lnTo>
                      <a:lnTo>
                        <a:pt x="1743" y="117"/>
                      </a:lnTo>
                      <a:lnTo>
                        <a:pt x="1743" y="115"/>
                      </a:lnTo>
                      <a:lnTo>
                        <a:pt x="1743" y="114"/>
                      </a:lnTo>
                      <a:lnTo>
                        <a:pt x="1746" y="114"/>
                      </a:lnTo>
                      <a:close/>
                      <a:moveTo>
                        <a:pt x="2415" y="76"/>
                      </a:moveTo>
                      <a:lnTo>
                        <a:pt x="2416" y="77"/>
                      </a:lnTo>
                      <a:lnTo>
                        <a:pt x="2417" y="79"/>
                      </a:lnTo>
                      <a:lnTo>
                        <a:pt x="2417" y="81"/>
                      </a:lnTo>
                      <a:lnTo>
                        <a:pt x="2417" y="84"/>
                      </a:lnTo>
                      <a:lnTo>
                        <a:pt x="2417" y="87"/>
                      </a:lnTo>
                      <a:lnTo>
                        <a:pt x="2417" y="89"/>
                      </a:lnTo>
                      <a:lnTo>
                        <a:pt x="2416" y="90"/>
                      </a:lnTo>
                      <a:lnTo>
                        <a:pt x="2416" y="90"/>
                      </a:lnTo>
                      <a:lnTo>
                        <a:pt x="2414" y="88"/>
                      </a:lnTo>
                      <a:lnTo>
                        <a:pt x="2413" y="85"/>
                      </a:lnTo>
                      <a:lnTo>
                        <a:pt x="2413" y="83"/>
                      </a:lnTo>
                      <a:lnTo>
                        <a:pt x="2412" y="80"/>
                      </a:lnTo>
                      <a:lnTo>
                        <a:pt x="2412" y="78"/>
                      </a:lnTo>
                      <a:lnTo>
                        <a:pt x="2413" y="77"/>
                      </a:lnTo>
                      <a:lnTo>
                        <a:pt x="2414" y="76"/>
                      </a:lnTo>
                      <a:lnTo>
                        <a:pt x="2415" y="76"/>
                      </a:lnTo>
                      <a:close/>
                      <a:moveTo>
                        <a:pt x="692" y="57"/>
                      </a:moveTo>
                      <a:lnTo>
                        <a:pt x="695" y="59"/>
                      </a:lnTo>
                      <a:lnTo>
                        <a:pt x="698" y="63"/>
                      </a:lnTo>
                      <a:lnTo>
                        <a:pt x="699" y="68"/>
                      </a:lnTo>
                      <a:lnTo>
                        <a:pt x="700" y="73"/>
                      </a:lnTo>
                      <a:lnTo>
                        <a:pt x="703" y="77"/>
                      </a:lnTo>
                      <a:lnTo>
                        <a:pt x="705" y="78"/>
                      </a:lnTo>
                      <a:lnTo>
                        <a:pt x="707" y="79"/>
                      </a:lnTo>
                      <a:lnTo>
                        <a:pt x="711" y="79"/>
                      </a:lnTo>
                      <a:lnTo>
                        <a:pt x="714" y="79"/>
                      </a:lnTo>
                      <a:lnTo>
                        <a:pt x="717" y="79"/>
                      </a:lnTo>
                      <a:lnTo>
                        <a:pt x="720" y="81"/>
                      </a:lnTo>
                      <a:lnTo>
                        <a:pt x="722" y="82"/>
                      </a:lnTo>
                      <a:lnTo>
                        <a:pt x="723" y="85"/>
                      </a:lnTo>
                      <a:lnTo>
                        <a:pt x="724" y="88"/>
                      </a:lnTo>
                      <a:lnTo>
                        <a:pt x="724" y="89"/>
                      </a:lnTo>
                      <a:lnTo>
                        <a:pt x="726" y="93"/>
                      </a:lnTo>
                      <a:lnTo>
                        <a:pt x="731" y="96"/>
                      </a:lnTo>
                      <a:lnTo>
                        <a:pt x="736" y="99"/>
                      </a:lnTo>
                      <a:lnTo>
                        <a:pt x="743" y="100"/>
                      </a:lnTo>
                      <a:lnTo>
                        <a:pt x="747" y="100"/>
                      </a:lnTo>
                      <a:lnTo>
                        <a:pt x="755" y="103"/>
                      </a:lnTo>
                      <a:lnTo>
                        <a:pt x="760" y="109"/>
                      </a:lnTo>
                      <a:lnTo>
                        <a:pt x="765" y="114"/>
                      </a:lnTo>
                      <a:lnTo>
                        <a:pt x="771" y="120"/>
                      </a:lnTo>
                      <a:lnTo>
                        <a:pt x="780" y="128"/>
                      </a:lnTo>
                      <a:lnTo>
                        <a:pt x="786" y="139"/>
                      </a:lnTo>
                      <a:lnTo>
                        <a:pt x="786" y="152"/>
                      </a:lnTo>
                      <a:lnTo>
                        <a:pt x="783" y="155"/>
                      </a:lnTo>
                      <a:lnTo>
                        <a:pt x="779" y="157"/>
                      </a:lnTo>
                      <a:lnTo>
                        <a:pt x="773" y="156"/>
                      </a:lnTo>
                      <a:lnTo>
                        <a:pt x="768" y="154"/>
                      </a:lnTo>
                      <a:lnTo>
                        <a:pt x="765" y="152"/>
                      </a:lnTo>
                      <a:lnTo>
                        <a:pt x="762" y="150"/>
                      </a:lnTo>
                      <a:lnTo>
                        <a:pt x="760" y="148"/>
                      </a:lnTo>
                      <a:lnTo>
                        <a:pt x="758" y="147"/>
                      </a:lnTo>
                      <a:lnTo>
                        <a:pt x="755" y="147"/>
                      </a:lnTo>
                      <a:lnTo>
                        <a:pt x="753" y="148"/>
                      </a:lnTo>
                      <a:lnTo>
                        <a:pt x="751" y="148"/>
                      </a:lnTo>
                      <a:lnTo>
                        <a:pt x="749" y="147"/>
                      </a:lnTo>
                      <a:lnTo>
                        <a:pt x="747" y="145"/>
                      </a:lnTo>
                      <a:lnTo>
                        <a:pt x="746" y="142"/>
                      </a:lnTo>
                      <a:lnTo>
                        <a:pt x="745" y="138"/>
                      </a:lnTo>
                      <a:lnTo>
                        <a:pt x="743" y="136"/>
                      </a:lnTo>
                      <a:lnTo>
                        <a:pt x="740" y="134"/>
                      </a:lnTo>
                      <a:lnTo>
                        <a:pt x="738" y="133"/>
                      </a:lnTo>
                      <a:lnTo>
                        <a:pt x="736" y="132"/>
                      </a:lnTo>
                      <a:lnTo>
                        <a:pt x="734" y="132"/>
                      </a:lnTo>
                      <a:lnTo>
                        <a:pt x="733" y="133"/>
                      </a:lnTo>
                      <a:lnTo>
                        <a:pt x="731" y="135"/>
                      </a:lnTo>
                      <a:lnTo>
                        <a:pt x="729" y="137"/>
                      </a:lnTo>
                      <a:lnTo>
                        <a:pt x="728" y="141"/>
                      </a:lnTo>
                      <a:lnTo>
                        <a:pt x="728" y="143"/>
                      </a:lnTo>
                      <a:lnTo>
                        <a:pt x="728" y="145"/>
                      </a:lnTo>
                      <a:lnTo>
                        <a:pt x="728" y="148"/>
                      </a:lnTo>
                      <a:lnTo>
                        <a:pt x="727" y="150"/>
                      </a:lnTo>
                      <a:lnTo>
                        <a:pt x="726" y="152"/>
                      </a:lnTo>
                      <a:lnTo>
                        <a:pt x="724" y="153"/>
                      </a:lnTo>
                      <a:lnTo>
                        <a:pt x="722" y="153"/>
                      </a:lnTo>
                      <a:lnTo>
                        <a:pt x="720" y="154"/>
                      </a:lnTo>
                      <a:lnTo>
                        <a:pt x="717" y="154"/>
                      </a:lnTo>
                      <a:lnTo>
                        <a:pt x="715" y="154"/>
                      </a:lnTo>
                      <a:lnTo>
                        <a:pt x="713" y="155"/>
                      </a:lnTo>
                      <a:lnTo>
                        <a:pt x="711" y="156"/>
                      </a:lnTo>
                      <a:lnTo>
                        <a:pt x="706" y="161"/>
                      </a:lnTo>
                      <a:lnTo>
                        <a:pt x="703" y="166"/>
                      </a:lnTo>
                      <a:lnTo>
                        <a:pt x="699" y="170"/>
                      </a:lnTo>
                      <a:lnTo>
                        <a:pt x="693" y="174"/>
                      </a:lnTo>
                      <a:lnTo>
                        <a:pt x="685" y="174"/>
                      </a:lnTo>
                      <a:lnTo>
                        <a:pt x="683" y="171"/>
                      </a:lnTo>
                      <a:lnTo>
                        <a:pt x="682" y="169"/>
                      </a:lnTo>
                      <a:lnTo>
                        <a:pt x="681" y="167"/>
                      </a:lnTo>
                      <a:lnTo>
                        <a:pt x="681" y="165"/>
                      </a:lnTo>
                      <a:lnTo>
                        <a:pt x="681" y="163"/>
                      </a:lnTo>
                      <a:lnTo>
                        <a:pt x="681" y="160"/>
                      </a:lnTo>
                      <a:lnTo>
                        <a:pt x="679" y="158"/>
                      </a:lnTo>
                      <a:lnTo>
                        <a:pt x="678" y="157"/>
                      </a:lnTo>
                      <a:lnTo>
                        <a:pt x="675" y="156"/>
                      </a:lnTo>
                      <a:lnTo>
                        <a:pt x="672" y="156"/>
                      </a:lnTo>
                      <a:lnTo>
                        <a:pt x="670" y="155"/>
                      </a:lnTo>
                      <a:lnTo>
                        <a:pt x="668" y="155"/>
                      </a:lnTo>
                      <a:lnTo>
                        <a:pt x="664" y="154"/>
                      </a:lnTo>
                      <a:lnTo>
                        <a:pt x="662" y="154"/>
                      </a:lnTo>
                      <a:lnTo>
                        <a:pt x="659" y="153"/>
                      </a:lnTo>
                      <a:lnTo>
                        <a:pt x="657" y="152"/>
                      </a:lnTo>
                      <a:lnTo>
                        <a:pt x="655" y="150"/>
                      </a:lnTo>
                      <a:lnTo>
                        <a:pt x="655" y="148"/>
                      </a:lnTo>
                      <a:lnTo>
                        <a:pt x="655" y="146"/>
                      </a:lnTo>
                      <a:lnTo>
                        <a:pt x="656" y="143"/>
                      </a:lnTo>
                      <a:lnTo>
                        <a:pt x="657" y="142"/>
                      </a:lnTo>
                      <a:lnTo>
                        <a:pt x="659" y="139"/>
                      </a:lnTo>
                      <a:lnTo>
                        <a:pt x="662" y="138"/>
                      </a:lnTo>
                      <a:lnTo>
                        <a:pt x="664" y="137"/>
                      </a:lnTo>
                      <a:lnTo>
                        <a:pt x="667" y="136"/>
                      </a:lnTo>
                      <a:lnTo>
                        <a:pt x="668" y="134"/>
                      </a:lnTo>
                      <a:lnTo>
                        <a:pt x="672" y="131"/>
                      </a:lnTo>
                      <a:lnTo>
                        <a:pt x="675" y="126"/>
                      </a:lnTo>
                      <a:lnTo>
                        <a:pt x="679" y="122"/>
                      </a:lnTo>
                      <a:lnTo>
                        <a:pt x="682" y="120"/>
                      </a:lnTo>
                      <a:lnTo>
                        <a:pt x="684" y="117"/>
                      </a:lnTo>
                      <a:lnTo>
                        <a:pt x="687" y="115"/>
                      </a:lnTo>
                      <a:lnTo>
                        <a:pt x="688" y="113"/>
                      </a:lnTo>
                      <a:lnTo>
                        <a:pt x="689" y="111"/>
                      </a:lnTo>
                      <a:lnTo>
                        <a:pt x="688" y="109"/>
                      </a:lnTo>
                      <a:lnTo>
                        <a:pt x="685" y="106"/>
                      </a:lnTo>
                      <a:lnTo>
                        <a:pt x="681" y="104"/>
                      </a:lnTo>
                      <a:lnTo>
                        <a:pt x="679" y="103"/>
                      </a:lnTo>
                      <a:lnTo>
                        <a:pt x="678" y="103"/>
                      </a:lnTo>
                      <a:lnTo>
                        <a:pt x="675" y="102"/>
                      </a:lnTo>
                      <a:lnTo>
                        <a:pt x="673" y="101"/>
                      </a:lnTo>
                      <a:lnTo>
                        <a:pt x="672" y="100"/>
                      </a:lnTo>
                      <a:lnTo>
                        <a:pt x="672" y="98"/>
                      </a:lnTo>
                      <a:lnTo>
                        <a:pt x="672" y="95"/>
                      </a:lnTo>
                      <a:lnTo>
                        <a:pt x="672" y="93"/>
                      </a:lnTo>
                      <a:lnTo>
                        <a:pt x="673" y="90"/>
                      </a:lnTo>
                      <a:lnTo>
                        <a:pt x="673" y="87"/>
                      </a:lnTo>
                      <a:lnTo>
                        <a:pt x="674" y="83"/>
                      </a:lnTo>
                      <a:lnTo>
                        <a:pt x="675" y="77"/>
                      </a:lnTo>
                      <a:lnTo>
                        <a:pt x="678" y="69"/>
                      </a:lnTo>
                      <a:lnTo>
                        <a:pt x="680" y="62"/>
                      </a:lnTo>
                      <a:lnTo>
                        <a:pt x="684" y="58"/>
                      </a:lnTo>
                      <a:lnTo>
                        <a:pt x="692" y="57"/>
                      </a:lnTo>
                      <a:close/>
                      <a:moveTo>
                        <a:pt x="87" y="49"/>
                      </a:moveTo>
                      <a:lnTo>
                        <a:pt x="84" y="49"/>
                      </a:lnTo>
                      <a:lnTo>
                        <a:pt x="82" y="50"/>
                      </a:lnTo>
                      <a:lnTo>
                        <a:pt x="80" y="51"/>
                      </a:lnTo>
                      <a:lnTo>
                        <a:pt x="77" y="52"/>
                      </a:lnTo>
                      <a:lnTo>
                        <a:pt x="74" y="54"/>
                      </a:lnTo>
                      <a:lnTo>
                        <a:pt x="71" y="57"/>
                      </a:lnTo>
                      <a:lnTo>
                        <a:pt x="68" y="59"/>
                      </a:lnTo>
                      <a:lnTo>
                        <a:pt x="65" y="61"/>
                      </a:lnTo>
                      <a:lnTo>
                        <a:pt x="61" y="63"/>
                      </a:lnTo>
                      <a:lnTo>
                        <a:pt x="58" y="66"/>
                      </a:lnTo>
                      <a:lnTo>
                        <a:pt x="54" y="69"/>
                      </a:lnTo>
                      <a:lnTo>
                        <a:pt x="50" y="71"/>
                      </a:lnTo>
                      <a:lnTo>
                        <a:pt x="46" y="74"/>
                      </a:lnTo>
                      <a:lnTo>
                        <a:pt x="34" y="78"/>
                      </a:lnTo>
                      <a:lnTo>
                        <a:pt x="22" y="83"/>
                      </a:lnTo>
                      <a:lnTo>
                        <a:pt x="18" y="85"/>
                      </a:lnTo>
                      <a:lnTo>
                        <a:pt x="13" y="88"/>
                      </a:lnTo>
                      <a:lnTo>
                        <a:pt x="6" y="89"/>
                      </a:lnTo>
                      <a:lnTo>
                        <a:pt x="2" y="91"/>
                      </a:lnTo>
                      <a:lnTo>
                        <a:pt x="0" y="96"/>
                      </a:lnTo>
                      <a:lnTo>
                        <a:pt x="1" y="98"/>
                      </a:lnTo>
                      <a:lnTo>
                        <a:pt x="2" y="99"/>
                      </a:lnTo>
                      <a:lnTo>
                        <a:pt x="4" y="99"/>
                      </a:lnTo>
                      <a:lnTo>
                        <a:pt x="5" y="99"/>
                      </a:lnTo>
                      <a:lnTo>
                        <a:pt x="7" y="98"/>
                      </a:lnTo>
                      <a:lnTo>
                        <a:pt x="8" y="96"/>
                      </a:lnTo>
                      <a:lnTo>
                        <a:pt x="13" y="93"/>
                      </a:lnTo>
                      <a:lnTo>
                        <a:pt x="16" y="91"/>
                      </a:lnTo>
                      <a:lnTo>
                        <a:pt x="20" y="90"/>
                      </a:lnTo>
                      <a:lnTo>
                        <a:pt x="24" y="90"/>
                      </a:lnTo>
                      <a:lnTo>
                        <a:pt x="28" y="88"/>
                      </a:lnTo>
                      <a:lnTo>
                        <a:pt x="31" y="87"/>
                      </a:lnTo>
                      <a:lnTo>
                        <a:pt x="36" y="84"/>
                      </a:lnTo>
                      <a:lnTo>
                        <a:pt x="39" y="83"/>
                      </a:lnTo>
                      <a:lnTo>
                        <a:pt x="41" y="83"/>
                      </a:lnTo>
                      <a:lnTo>
                        <a:pt x="44" y="83"/>
                      </a:lnTo>
                      <a:lnTo>
                        <a:pt x="46" y="84"/>
                      </a:lnTo>
                      <a:lnTo>
                        <a:pt x="48" y="85"/>
                      </a:lnTo>
                      <a:lnTo>
                        <a:pt x="50" y="88"/>
                      </a:lnTo>
                      <a:lnTo>
                        <a:pt x="50" y="90"/>
                      </a:lnTo>
                      <a:lnTo>
                        <a:pt x="50" y="96"/>
                      </a:lnTo>
                      <a:lnTo>
                        <a:pt x="48" y="102"/>
                      </a:lnTo>
                      <a:lnTo>
                        <a:pt x="45" y="106"/>
                      </a:lnTo>
                      <a:lnTo>
                        <a:pt x="39" y="110"/>
                      </a:lnTo>
                      <a:lnTo>
                        <a:pt x="33" y="115"/>
                      </a:lnTo>
                      <a:lnTo>
                        <a:pt x="27" y="121"/>
                      </a:lnTo>
                      <a:lnTo>
                        <a:pt x="25" y="127"/>
                      </a:lnTo>
                      <a:lnTo>
                        <a:pt x="28" y="134"/>
                      </a:lnTo>
                      <a:lnTo>
                        <a:pt x="33" y="136"/>
                      </a:lnTo>
                      <a:lnTo>
                        <a:pt x="37" y="135"/>
                      </a:lnTo>
                      <a:lnTo>
                        <a:pt x="42" y="132"/>
                      </a:lnTo>
                      <a:lnTo>
                        <a:pt x="47" y="127"/>
                      </a:lnTo>
                      <a:lnTo>
                        <a:pt x="50" y="123"/>
                      </a:lnTo>
                      <a:lnTo>
                        <a:pt x="52" y="120"/>
                      </a:lnTo>
                      <a:lnTo>
                        <a:pt x="54" y="116"/>
                      </a:lnTo>
                      <a:lnTo>
                        <a:pt x="55" y="114"/>
                      </a:lnTo>
                      <a:lnTo>
                        <a:pt x="57" y="111"/>
                      </a:lnTo>
                      <a:lnTo>
                        <a:pt x="59" y="110"/>
                      </a:lnTo>
                      <a:lnTo>
                        <a:pt x="61" y="110"/>
                      </a:lnTo>
                      <a:lnTo>
                        <a:pt x="62" y="111"/>
                      </a:lnTo>
                      <a:lnTo>
                        <a:pt x="62" y="112"/>
                      </a:lnTo>
                      <a:lnTo>
                        <a:pt x="61" y="114"/>
                      </a:lnTo>
                      <a:lnTo>
                        <a:pt x="61" y="116"/>
                      </a:lnTo>
                      <a:lnTo>
                        <a:pt x="60" y="120"/>
                      </a:lnTo>
                      <a:lnTo>
                        <a:pt x="58" y="123"/>
                      </a:lnTo>
                      <a:lnTo>
                        <a:pt x="57" y="126"/>
                      </a:lnTo>
                      <a:lnTo>
                        <a:pt x="55" y="130"/>
                      </a:lnTo>
                      <a:lnTo>
                        <a:pt x="56" y="132"/>
                      </a:lnTo>
                      <a:lnTo>
                        <a:pt x="60" y="131"/>
                      </a:lnTo>
                      <a:lnTo>
                        <a:pt x="65" y="128"/>
                      </a:lnTo>
                      <a:lnTo>
                        <a:pt x="69" y="124"/>
                      </a:lnTo>
                      <a:lnTo>
                        <a:pt x="72" y="121"/>
                      </a:lnTo>
                      <a:lnTo>
                        <a:pt x="74" y="119"/>
                      </a:lnTo>
                      <a:lnTo>
                        <a:pt x="78" y="114"/>
                      </a:lnTo>
                      <a:lnTo>
                        <a:pt x="80" y="111"/>
                      </a:lnTo>
                      <a:lnTo>
                        <a:pt x="81" y="105"/>
                      </a:lnTo>
                      <a:lnTo>
                        <a:pt x="81" y="101"/>
                      </a:lnTo>
                      <a:lnTo>
                        <a:pt x="82" y="100"/>
                      </a:lnTo>
                      <a:lnTo>
                        <a:pt x="83" y="98"/>
                      </a:lnTo>
                      <a:lnTo>
                        <a:pt x="83" y="96"/>
                      </a:lnTo>
                      <a:lnTo>
                        <a:pt x="84" y="95"/>
                      </a:lnTo>
                      <a:lnTo>
                        <a:pt x="85" y="94"/>
                      </a:lnTo>
                      <a:lnTo>
                        <a:pt x="87" y="95"/>
                      </a:lnTo>
                      <a:lnTo>
                        <a:pt x="88" y="96"/>
                      </a:lnTo>
                      <a:lnTo>
                        <a:pt x="94" y="96"/>
                      </a:lnTo>
                      <a:lnTo>
                        <a:pt x="99" y="92"/>
                      </a:lnTo>
                      <a:lnTo>
                        <a:pt x="103" y="85"/>
                      </a:lnTo>
                      <a:lnTo>
                        <a:pt x="105" y="79"/>
                      </a:lnTo>
                      <a:lnTo>
                        <a:pt x="106" y="76"/>
                      </a:lnTo>
                      <a:lnTo>
                        <a:pt x="109" y="73"/>
                      </a:lnTo>
                      <a:lnTo>
                        <a:pt x="111" y="72"/>
                      </a:lnTo>
                      <a:lnTo>
                        <a:pt x="113" y="70"/>
                      </a:lnTo>
                      <a:lnTo>
                        <a:pt x="114" y="68"/>
                      </a:lnTo>
                      <a:lnTo>
                        <a:pt x="114" y="66"/>
                      </a:lnTo>
                      <a:lnTo>
                        <a:pt x="114" y="63"/>
                      </a:lnTo>
                      <a:lnTo>
                        <a:pt x="113" y="62"/>
                      </a:lnTo>
                      <a:lnTo>
                        <a:pt x="111" y="62"/>
                      </a:lnTo>
                      <a:lnTo>
                        <a:pt x="109" y="62"/>
                      </a:lnTo>
                      <a:lnTo>
                        <a:pt x="106" y="62"/>
                      </a:lnTo>
                      <a:lnTo>
                        <a:pt x="105" y="63"/>
                      </a:lnTo>
                      <a:lnTo>
                        <a:pt x="103" y="66"/>
                      </a:lnTo>
                      <a:lnTo>
                        <a:pt x="100" y="68"/>
                      </a:lnTo>
                      <a:lnTo>
                        <a:pt x="99" y="70"/>
                      </a:lnTo>
                      <a:lnTo>
                        <a:pt x="96" y="72"/>
                      </a:lnTo>
                      <a:lnTo>
                        <a:pt x="94" y="74"/>
                      </a:lnTo>
                      <a:lnTo>
                        <a:pt x="91" y="74"/>
                      </a:lnTo>
                      <a:lnTo>
                        <a:pt x="89" y="76"/>
                      </a:lnTo>
                      <a:lnTo>
                        <a:pt x="87" y="76"/>
                      </a:lnTo>
                      <a:lnTo>
                        <a:pt x="83" y="77"/>
                      </a:lnTo>
                      <a:lnTo>
                        <a:pt x="78" y="74"/>
                      </a:lnTo>
                      <a:lnTo>
                        <a:pt x="76" y="71"/>
                      </a:lnTo>
                      <a:lnTo>
                        <a:pt x="76" y="67"/>
                      </a:lnTo>
                      <a:lnTo>
                        <a:pt x="77" y="61"/>
                      </a:lnTo>
                      <a:lnTo>
                        <a:pt x="81" y="57"/>
                      </a:lnTo>
                      <a:lnTo>
                        <a:pt x="82" y="56"/>
                      </a:lnTo>
                      <a:lnTo>
                        <a:pt x="84" y="55"/>
                      </a:lnTo>
                      <a:lnTo>
                        <a:pt x="87" y="54"/>
                      </a:lnTo>
                      <a:lnTo>
                        <a:pt x="88" y="51"/>
                      </a:lnTo>
                      <a:lnTo>
                        <a:pt x="89" y="51"/>
                      </a:lnTo>
                      <a:lnTo>
                        <a:pt x="89" y="50"/>
                      </a:lnTo>
                      <a:lnTo>
                        <a:pt x="88" y="50"/>
                      </a:lnTo>
                      <a:lnTo>
                        <a:pt x="87" y="49"/>
                      </a:lnTo>
                      <a:close/>
                      <a:moveTo>
                        <a:pt x="2366" y="47"/>
                      </a:moveTo>
                      <a:lnTo>
                        <a:pt x="2368" y="47"/>
                      </a:lnTo>
                      <a:lnTo>
                        <a:pt x="2369" y="48"/>
                      </a:lnTo>
                      <a:lnTo>
                        <a:pt x="2369" y="51"/>
                      </a:lnTo>
                      <a:lnTo>
                        <a:pt x="2370" y="52"/>
                      </a:lnTo>
                      <a:lnTo>
                        <a:pt x="2371" y="56"/>
                      </a:lnTo>
                      <a:lnTo>
                        <a:pt x="2372" y="59"/>
                      </a:lnTo>
                      <a:lnTo>
                        <a:pt x="2373" y="62"/>
                      </a:lnTo>
                      <a:lnTo>
                        <a:pt x="2373" y="65"/>
                      </a:lnTo>
                      <a:lnTo>
                        <a:pt x="2372" y="65"/>
                      </a:lnTo>
                      <a:lnTo>
                        <a:pt x="2371" y="63"/>
                      </a:lnTo>
                      <a:lnTo>
                        <a:pt x="2370" y="63"/>
                      </a:lnTo>
                      <a:lnTo>
                        <a:pt x="2369" y="62"/>
                      </a:lnTo>
                      <a:lnTo>
                        <a:pt x="2369" y="61"/>
                      </a:lnTo>
                      <a:lnTo>
                        <a:pt x="2366" y="60"/>
                      </a:lnTo>
                      <a:lnTo>
                        <a:pt x="2365" y="58"/>
                      </a:lnTo>
                      <a:lnTo>
                        <a:pt x="2365" y="56"/>
                      </a:lnTo>
                      <a:lnTo>
                        <a:pt x="2365" y="55"/>
                      </a:lnTo>
                      <a:lnTo>
                        <a:pt x="2365" y="52"/>
                      </a:lnTo>
                      <a:lnTo>
                        <a:pt x="2366" y="51"/>
                      </a:lnTo>
                      <a:lnTo>
                        <a:pt x="2366" y="48"/>
                      </a:lnTo>
                      <a:lnTo>
                        <a:pt x="2366" y="47"/>
                      </a:lnTo>
                      <a:close/>
                      <a:moveTo>
                        <a:pt x="2468" y="0"/>
                      </a:moveTo>
                      <a:lnTo>
                        <a:pt x="2493" y="84"/>
                      </a:lnTo>
                      <a:lnTo>
                        <a:pt x="2514" y="171"/>
                      </a:lnTo>
                      <a:lnTo>
                        <a:pt x="2530" y="259"/>
                      </a:lnTo>
                      <a:lnTo>
                        <a:pt x="2543" y="350"/>
                      </a:lnTo>
                      <a:lnTo>
                        <a:pt x="2549" y="442"/>
                      </a:lnTo>
                      <a:lnTo>
                        <a:pt x="2536" y="450"/>
                      </a:lnTo>
                      <a:lnTo>
                        <a:pt x="2523" y="458"/>
                      </a:lnTo>
                      <a:lnTo>
                        <a:pt x="2471" y="493"/>
                      </a:lnTo>
                      <a:lnTo>
                        <a:pt x="2418" y="534"/>
                      </a:lnTo>
                      <a:lnTo>
                        <a:pt x="2364" y="579"/>
                      </a:lnTo>
                      <a:lnTo>
                        <a:pt x="2308" y="626"/>
                      </a:lnTo>
                      <a:lnTo>
                        <a:pt x="2249" y="674"/>
                      </a:lnTo>
                      <a:lnTo>
                        <a:pt x="2249" y="673"/>
                      </a:lnTo>
                      <a:lnTo>
                        <a:pt x="2250" y="672"/>
                      </a:lnTo>
                      <a:lnTo>
                        <a:pt x="2251" y="671"/>
                      </a:lnTo>
                      <a:lnTo>
                        <a:pt x="2251" y="670"/>
                      </a:lnTo>
                      <a:lnTo>
                        <a:pt x="2251" y="669"/>
                      </a:lnTo>
                      <a:lnTo>
                        <a:pt x="2252" y="669"/>
                      </a:lnTo>
                      <a:lnTo>
                        <a:pt x="2253" y="667"/>
                      </a:lnTo>
                      <a:lnTo>
                        <a:pt x="2253" y="666"/>
                      </a:lnTo>
                      <a:lnTo>
                        <a:pt x="2253" y="663"/>
                      </a:lnTo>
                      <a:lnTo>
                        <a:pt x="2252" y="663"/>
                      </a:lnTo>
                      <a:lnTo>
                        <a:pt x="2251" y="663"/>
                      </a:lnTo>
                      <a:lnTo>
                        <a:pt x="2250" y="665"/>
                      </a:lnTo>
                      <a:lnTo>
                        <a:pt x="2249" y="666"/>
                      </a:lnTo>
                      <a:lnTo>
                        <a:pt x="2249" y="666"/>
                      </a:lnTo>
                      <a:lnTo>
                        <a:pt x="2244" y="671"/>
                      </a:lnTo>
                      <a:lnTo>
                        <a:pt x="2240" y="677"/>
                      </a:lnTo>
                      <a:lnTo>
                        <a:pt x="2235" y="681"/>
                      </a:lnTo>
                      <a:lnTo>
                        <a:pt x="2235" y="681"/>
                      </a:lnTo>
                      <a:lnTo>
                        <a:pt x="2234" y="682"/>
                      </a:lnTo>
                      <a:lnTo>
                        <a:pt x="2234" y="684"/>
                      </a:lnTo>
                      <a:lnTo>
                        <a:pt x="2233" y="685"/>
                      </a:lnTo>
                      <a:lnTo>
                        <a:pt x="2233" y="688"/>
                      </a:lnTo>
                      <a:lnTo>
                        <a:pt x="2230" y="690"/>
                      </a:lnTo>
                      <a:lnTo>
                        <a:pt x="2226" y="692"/>
                      </a:lnTo>
                      <a:lnTo>
                        <a:pt x="2222" y="694"/>
                      </a:lnTo>
                      <a:lnTo>
                        <a:pt x="2222" y="694"/>
                      </a:lnTo>
                      <a:lnTo>
                        <a:pt x="2219" y="696"/>
                      </a:lnTo>
                      <a:lnTo>
                        <a:pt x="2218" y="696"/>
                      </a:lnTo>
                      <a:lnTo>
                        <a:pt x="2218" y="696"/>
                      </a:lnTo>
                      <a:lnTo>
                        <a:pt x="2219" y="694"/>
                      </a:lnTo>
                      <a:lnTo>
                        <a:pt x="2219" y="693"/>
                      </a:lnTo>
                      <a:lnTo>
                        <a:pt x="2218" y="691"/>
                      </a:lnTo>
                      <a:lnTo>
                        <a:pt x="2218" y="690"/>
                      </a:lnTo>
                      <a:lnTo>
                        <a:pt x="2217" y="688"/>
                      </a:lnTo>
                      <a:lnTo>
                        <a:pt x="2217" y="684"/>
                      </a:lnTo>
                      <a:lnTo>
                        <a:pt x="2216" y="682"/>
                      </a:lnTo>
                      <a:lnTo>
                        <a:pt x="2215" y="681"/>
                      </a:lnTo>
                      <a:lnTo>
                        <a:pt x="2213" y="680"/>
                      </a:lnTo>
                      <a:lnTo>
                        <a:pt x="2211" y="681"/>
                      </a:lnTo>
                      <a:lnTo>
                        <a:pt x="2209" y="684"/>
                      </a:lnTo>
                      <a:lnTo>
                        <a:pt x="2207" y="689"/>
                      </a:lnTo>
                      <a:lnTo>
                        <a:pt x="2205" y="693"/>
                      </a:lnTo>
                      <a:lnTo>
                        <a:pt x="2202" y="699"/>
                      </a:lnTo>
                      <a:lnTo>
                        <a:pt x="2201" y="702"/>
                      </a:lnTo>
                      <a:lnTo>
                        <a:pt x="2200" y="706"/>
                      </a:lnTo>
                      <a:lnTo>
                        <a:pt x="2200" y="710"/>
                      </a:lnTo>
                      <a:lnTo>
                        <a:pt x="2198" y="714"/>
                      </a:lnTo>
                      <a:lnTo>
                        <a:pt x="2185" y="723"/>
                      </a:lnTo>
                      <a:lnTo>
                        <a:pt x="2186" y="722"/>
                      </a:lnTo>
                      <a:lnTo>
                        <a:pt x="2186" y="720"/>
                      </a:lnTo>
                      <a:lnTo>
                        <a:pt x="2187" y="717"/>
                      </a:lnTo>
                      <a:lnTo>
                        <a:pt x="2187" y="715"/>
                      </a:lnTo>
                      <a:lnTo>
                        <a:pt x="2188" y="713"/>
                      </a:lnTo>
                      <a:lnTo>
                        <a:pt x="2122" y="760"/>
                      </a:lnTo>
                      <a:lnTo>
                        <a:pt x="2122" y="759"/>
                      </a:lnTo>
                      <a:lnTo>
                        <a:pt x="2122" y="758"/>
                      </a:lnTo>
                      <a:lnTo>
                        <a:pt x="2121" y="755"/>
                      </a:lnTo>
                      <a:lnTo>
                        <a:pt x="2121" y="753"/>
                      </a:lnTo>
                      <a:lnTo>
                        <a:pt x="2120" y="750"/>
                      </a:lnTo>
                      <a:lnTo>
                        <a:pt x="2118" y="750"/>
                      </a:lnTo>
                      <a:lnTo>
                        <a:pt x="2117" y="750"/>
                      </a:lnTo>
                      <a:lnTo>
                        <a:pt x="2115" y="750"/>
                      </a:lnTo>
                      <a:lnTo>
                        <a:pt x="2114" y="749"/>
                      </a:lnTo>
                      <a:lnTo>
                        <a:pt x="2113" y="747"/>
                      </a:lnTo>
                      <a:lnTo>
                        <a:pt x="2113" y="745"/>
                      </a:lnTo>
                      <a:lnTo>
                        <a:pt x="2112" y="743"/>
                      </a:lnTo>
                      <a:lnTo>
                        <a:pt x="2111" y="739"/>
                      </a:lnTo>
                      <a:lnTo>
                        <a:pt x="2111" y="737"/>
                      </a:lnTo>
                      <a:lnTo>
                        <a:pt x="2111" y="734"/>
                      </a:lnTo>
                      <a:lnTo>
                        <a:pt x="2110" y="731"/>
                      </a:lnTo>
                      <a:lnTo>
                        <a:pt x="2109" y="730"/>
                      </a:lnTo>
                      <a:lnTo>
                        <a:pt x="2107" y="728"/>
                      </a:lnTo>
                      <a:lnTo>
                        <a:pt x="2106" y="730"/>
                      </a:lnTo>
                      <a:lnTo>
                        <a:pt x="2103" y="731"/>
                      </a:lnTo>
                      <a:lnTo>
                        <a:pt x="2101" y="731"/>
                      </a:lnTo>
                      <a:lnTo>
                        <a:pt x="2100" y="732"/>
                      </a:lnTo>
                      <a:lnTo>
                        <a:pt x="2098" y="733"/>
                      </a:lnTo>
                      <a:lnTo>
                        <a:pt x="2097" y="733"/>
                      </a:lnTo>
                      <a:lnTo>
                        <a:pt x="2095" y="732"/>
                      </a:lnTo>
                      <a:lnTo>
                        <a:pt x="2093" y="730"/>
                      </a:lnTo>
                      <a:lnTo>
                        <a:pt x="2092" y="727"/>
                      </a:lnTo>
                      <a:lnTo>
                        <a:pt x="2091" y="726"/>
                      </a:lnTo>
                      <a:lnTo>
                        <a:pt x="2090" y="725"/>
                      </a:lnTo>
                      <a:lnTo>
                        <a:pt x="2089" y="725"/>
                      </a:lnTo>
                      <a:lnTo>
                        <a:pt x="2088" y="725"/>
                      </a:lnTo>
                      <a:lnTo>
                        <a:pt x="2087" y="727"/>
                      </a:lnTo>
                      <a:lnTo>
                        <a:pt x="2087" y="730"/>
                      </a:lnTo>
                      <a:lnTo>
                        <a:pt x="2087" y="732"/>
                      </a:lnTo>
                      <a:lnTo>
                        <a:pt x="2087" y="734"/>
                      </a:lnTo>
                      <a:lnTo>
                        <a:pt x="2088" y="736"/>
                      </a:lnTo>
                      <a:lnTo>
                        <a:pt x="2089" y="738"/>
                      </a:lnTo>
                      <a:lnTo>
                        <a:pt x="2091" y="741"/>
                      </a:lnTo>
                      <a:lnTo>
                        <a:pt x="2096" y="753"/>
                      </a:lnTo>
                      <a:lnTo>
                        <a:pt x="2098" y="766"/>
                      </a:lnTo>
                      <a:lnTo>
                        <a:pt x="2098" y="771"/>
                      </a:lnTo>
                      <a:lnTo>
                        <a:pt x="2099" y="775"/>
                      </a:lnTo>
                      <a:lnTo>
                        <a:pt x="2100" y="777"/>
                      </a:lnTo>
                      <a:lnTo>
                        <a:pt x="2102" y="779"/>
                      </a:lnTo>
                      <a:lnTo>
                        <a:pt x="2104" y="781"/>
                      </a:lnTo>
                      <a:lnTo>
                        <a:pt x="2102" y="782"/>
                      </a:lnTo>
                      <a:lnTo>
                        <a:pt x="2101" y="781"/>
                      </a:lnTo>
                      <a:lnTo>
                        <a:pt x="2099" y="780"/>
                      </a:lnTo>
                      <a:lnTo>
                        <a:pt x="2097" y="780"/>
                      </a:lnTo>
                      <a:lnTo>
                        <a:pt x="2097" y="779"/>
                      </a:lnTo>
                      <a:lnTo>
                        <a:pt x="2096" y="778"/>
                      </a:lnTo>
                      <a:lnTo>
                        <a:pt x="2096" y="778"/>
                      </a:lnTo>
                      <a:lnTo>
                        <a:pt x="2095" y="778"/>
                      </a:lnTo>
                      <a:lnTo>
                        <a:pt x="2086" y="782"/>
                      </a:lnTo>
                      <a:lnTo>
                        <a:pt x="2079" y="787"/>
                      </a:lnTo>
                      <a:lnTo>
                        <a:pt x="2078" y="786"/>
                      </a:lnTo>
                      <a:lnTo>
                        <a:pt x="2077" y="782"/>
                      </a:lnTo>
                      <a:lnTo>
                        <a:pt x="2076" y="779"/>
                      </a:lnTo>
                      <a:lnTo>
                        <a:pt x="2075" y="769"/>
                      </a:lnTo>
                      <a:lnTo>
                        <a:pt x="2075" y="757"/>
                      </a:lnTo>
                      <a:lnTo>
                        <a:pt x="2074" y="746"/>
                      </a:lnTo>
                      <a:lnTo>
                        <a:pt x="2071" y="745"/>
                      </a:lnTo>
                      <a:lnTo>
                        <a:pt x="2069" y="743"/>
                      </a:lnTo>
                      <a:lnTo>
                        <a:pt x="2067" y="743"/>
                      </a:lnTo>
                      <a:lnTo>
                        <a:pt x="2064" y="742"/>
                      </a:lnTo>
                      <a:lnTo>
                        <a:pt x="2062" y="743"/>
                      </a:lnTo>
                      <a:lnTo>
                        <a:pt x="2060" y="745"/>
                      </a:lnTo>
                      <a:lnTo>
                        <a:pt x="2058" y="748"/>
                      </a:lnTo>
                      <a:lnTo>
                        <a:pt x="2056" y="752"/>
                      </a:lnTo>
                      <a:lnTo>
                        <a:pt x="2054" y="755"/>
                      </a:lnTo>
                      <a:lnTo>
                        <a:pt x="2052" y="758"/>
                      </a:lnTo>
                      <a:lnTo>
                        <a:pt x="2049" y="761"/>
                      </a:lnTo>
                      <a:lnTo>
                        <a:pt x="2047" y="766"/>
                      </a:lnTo>
                      <a:lnTo>
                        <a:pt x="2045" y="770"/>
                      </a:lnTo>
                      <a:lnTo>
                        <a:pt x="2042" y="772"/>
                      </a:lnTo>
                      <a:lnTo>
                        <a:pt x="2038" y="775"/>
                      </a:lnTo>
                      <a:lnTo>
                        <a:pt x="2037" y="776"/>
                      </a:lnTo>
                      <a:lnTo>
                        <a:pt x="2036" y="775"/>
                      </a:lnTo>
                      <a:lnTo>
                        <a:pt x="2036" y="774"/>
                      </a:lnTo>
                      <a:lnTo>
                        <a:pt x="2035" y="772"/>
                      </a:lnTo>
                      <a:lnTo>
                        <a:pt x="2034" y="770"/>
                      </a:lnTo>
                      <a:lnTo>
                        <a:pt x="2032" y="769"/>
                      </a:lnTo>
                      <a:lnTo>
                        <a:pt x="2028" y="769"/>
                      </a:lnTo>
                      <a:lnTo>
                        <a:pt x="2026" y="770"/>
                      </a:lnTo>
                      <a:lnTo>
                        <a:pt x="2024" y="771"/>
                      </a:lnTo>
                      <a:lnTo>
                        <a:pt x="2021" y="775"/>
                      </a:lnTo>
                      <a:lnTo>
                        <a:pt x="2019" y="777"/>
                      </a:lnTo>
                      <a:lnTo>
                        <a:pt x="2016" y="783"/>
                      </a:lnTo>
                      <a:lnTo>
                        <a:pt x="2016" y="790"/>
                      </a:lnTo>
                      <a:lnTo>
                        <a:pt x="2016" y="797"/>
                      </a:lnTo>
                      <a:lnTo>
                        <a:pt x="2016" y="800"/>
                      </a:lnTo>
                      <a:lnTo>
                        <a:pt x="2015" y="803"/>
                      </a:lnTo>
                      <a:lnTo>
                        <a:pt x="2014" y="805"/>
                      </a:lnTo>
                      <a:lnTo>
                        <a:pt x="2013" y="808"/>
                      </a:lnTo>
                      <a:lnTo>
                        <a:pt x="2012" y="810"/>
                      </a:lnTo>
                      <a:lnTo>
                        <a:pt x="2011" y="812"/>
                      </a:lnTo>
                      <a:lnTo>
                        <a:pt x="2010" y="813"/>
                      </a:lnTo>
                      <a:lnTo>
                        <a:pt x="2008" y="813"/>
                      </a:lnTo>
                      <a:lnTo>
                        <a:pt x="2006" y="813"/>
                      </a:lnTo>
                      <a:lnTo>
                        <a:pt x="2005" y="814"/>
                      </a:lnTo>
                      <a:lnTo>
                        <a:pt x="2002" y="816"/>
                      </a:lnTo>
                      <a:lnTo>
                        <a:pt x="1999" y="819"/>
                      </a:lnTo>
                      <a:lnTo>
                        <a:pt x="1995" y="823"/>
                      </a:lnTo>
                      <a:lnTo>
                        <a:pt x="1992" y="827"/>
                      </a:lnTo>
                      <a:lnTo>
                        <a:pt x="1990" y="832"/>
                      </a:lnTo>
                      <a:lnTo>
                        <a:pt x="1989" y="836"/>
                      </a:lnTo>
                      <a:lnTo>
                        <a:pt x="1987" y="841"/>
                      </a:lnTo>
                      <a:lnTo>
                        <a:pt x="1987" y="845"/>
                      </a:lnTo>
                      <a:lnTo>
                        <a:pt x="1986" y="850"/>
                      </a:lnTo>
                      <a:lnTo>
                        <a:pt x="1973" y="855"/>
                      </a:lnTo>
                      <a:lnTo>
                        <a:pt x="1975" y="852"/>
                      </a:lnTo>
                      <a:lnTo>
                        <a:pt x="1939" y="872"/>
                      </a:lnTo>
                      <a:lnTo>
                        <a:pt x="1903" y="889"/>
                      </a:lnTo>
                      <a:lnTo>
                        <a:pt x="1903" y="888"/>
                      </a:lnTo>
                      <a:lnTo>
                        <a:pt x="1902" y="887"/>
                      </a:lnTo>
                      <a:lnTo>
                        <a:pt x="1901" y="887"/>
                      </a:lnTo>
                      <a:lnTo>
                        <a:pt x="1901" y="883"/>
                      </a:lnTo>
                      <a:lnTo>
                        <a:pt x="1901" y="878"/>
                      </a:lnTo>
                      <a:lnTo>
                        <a:pt x="1903" y="874"/>
                      </a:lnTo>
                      <a:lnTo>
                        <a:pt x="1908" y="854"/>
                      </a:lnTo>
                      <a:lnTo>
                        <a:pt x="1913" y="836"/>
                      </a:lnTo>
                      <a:lnTo>
                        <a:pt x="1914" y="825"/>
                      </a:lnTo>
                      <a:lnTo>
                        <a:pt x="1915" y="814"/>
                      </a:lnTo>
                      <a:lnTo>
                        <a:pt x="1915" y="811"/>
                      </a:lnTo>
                      <a:lnTo>
                        <a:pt x="1914" y="808"/>
                      </a:lnTo>
                      <a:lnTo>
                        <a:pt x="1914" y="803"/>
                      </a:lnTo>
                      <a:lnTo>
                        <a:pt x="1913" y="799"/>
                      </a:lnTo>
                      <a:lnTo>
                        <a:pt x="1914" y="794"/>
                      </a:lnTo>
                      <a:lnTo>
                        <a:pt x="1916" y="788"/>
                      </a:lnTo>
                      <a:lnTo>
                        <a:pt x="1918" y="780"/>
                      </a:lnTo>
                      <a:lnTo>
                        <a:pt x="1919" y="777"/>
                      </a:lnTo>
                      <a:lnTo>
                        <a:pt x="1922" y="778"/>
                      </a:lnTo>
                      <a:lnTo>
                        <a:pt x="1924" y="779"/>
                      </a:lnTo>
                      <a:lnTo>
                        <a:pt x="1925" y="780"/>
                      </a:lnTo>
                      <a:lnTo>
                        <a:pt x="1927" y="781"/>
                      </a:lnTo>
                      <a:lnTo>
                        <a:pt x="1928" y="781"/>
                      </a:lnTo>
                      <a:lnTo>
                        <a:pt x="1931" y="782"/>
                      </a:lnTo>
                      <a:lnTo>
                        <a:pt x="1933" y="782"/>
                      </a:lnTo>
                      <a:lnTo>
                        <a:pt x="1935" y="781"/>
                      </a:lnTo>
                      <a:lnTo>
                        <a:pt x="1937" y="781"/>
                      </a:lnTo>
                      <a:lnTo>
                        <a:pt x="1939" y="779"/>
                      </a:lnTo>
                      <a:lnTo>
                        <a:pt x="1944" y="777"/>
                      </a:lnTo>
                      <a:lnTo>
                        <a:pt x="1948" y="776"/>
                      </a:lnTo>
                      <a:lnTo>
                        <a:pt x="1953" y="775"/>
                      </a:lnTo>
                      <a:lnTo>
                        <a:pt x="1955" y="777"/>
                      </a:lnTo>
                      <a:lnTo>
                        <a:pt x="1958" y="777"/>
                      </a:lnTo>
                      <a:lnTo>
                        <a:pt x="1960" y="777"/>
                      </a:lnTo>
                      <a:lnTo>
                        <a:pt x="1964" y="777"/>
                      </a:lnTo>
                      <a:lnTo>
                        <a:pt x="1969" y="778"/>
                      </a:lnTo>
                      <a:lnTo>
                        <a:pt x="1975" y="779"/>
                      </a:lnTo>
                      <a:lnTo>
                        <a:pt x="1981" y="775"/>
                      </a:lnTo>
                      <a:lnTo>
                        <a:pt x="1982" y="774"/>
                      </a:lnTo>
                      <a:lnTo>
                        <a:pt x="1983" y="770"/>
                      </a:lnTo>
                      <a:lnTo>
                        <a:pt x="1983" y="768"/>
                      </a:lnTo>
                      <a:lnTo>
                        <a:pt x="1983" y="765"/>
                      </a:lnTo>
                      <a:lnTo>
                        <a:pt x="1983" y="761"/>
                      </a:lnTo>
                      <a:lnTo>
                        <a:pt x="1984" y="759"/>
                      </a:lnTo>
                      <a:lnTo>
                        <a:pt x="1986" y="757"/>
                      </a:lnTo>
                      <a:lnTo>
                        <a:pt x="1986" y="755"/>
                      </a:lnTo>
                      <a:lnTo>
                        <a:pt x="1987" y="754"/>
                      </a:lnTo>
                      <a:lnTo>
                        <a:pt x="1987" y="752"/>
                      </a:lnTo>
                      <a:lnTo>
                        <a:pt x="1988" y="749"/>
                      </a:lnTo>
                      <a:lnTo>
                        <a:pt x="1988" y="746"/>
                      </a:lnTo>
                      <a:lnTo>
                        <a:pt x="1989" y="741"/>
                      </a:lnTo>
                      <a:lnTo>
                        <a:pt x="1990" y="736"/>
                      </a:lnTo>
                      <a:lnTo>
                        <a:pt x="1991" y="732"/>
                      </a:lnTo>
                      <a:lnTo>
                        <a:pt x="1990" y="725"/>
                      </a:lnTo>
                      <a:lnTo>
                        <a:pt x="1990" y="722"/>
                      </a:lnTo>
                      <a:lnTo>
                        <a:pt x="1990" y="718"/>
                      </a:lnTo>
                      <a:lnTo>
                        <a:pt x="1989" y="716"/>
                      </a:lnTo>
                      <a:lnTo>
                        <a:pt x="1988" y="713"/>
                      </a:lnTo>
                      <a:lnTo>
                        <a:pt x="1986" y="712"/>
                      </a:lnTo>
                      <a:lnTo>
                        <a:pt x="1986" y="711"/>
                      </a:lnTo>
                      <a:lnTo>
                        <a:pt x="1986" y="710"/>
                      </a:lnTo>
                      <a:lnTo>
                        <a:pt x="1984" y="709"/>
                      </a:lnTo>
                      <a:lnTo>
                        <a:pt x="1983" y="706"/>
                      </a:lnTo>
                      <a:lnTo>
                        <a:pt x="1983" y="705"/>
                      </a:lnTo>
                      <a:lnTo>
                        <a:pt x="1983" y="703"/>
                      </a:lnTo>
                      <a:lnTo>
                        <a:pt x="1984" y="701"/>
                      </a:lnTo>
                      <a:lnTo>
                        <a:pt x="1984" y="699"/>
                      </a:lnTo>
                      <a:lnTo>
                        <a:pt x="1984" y="696"/>
                      </a:lnTo>
                      <a:lnTo>
                        <a:pt x="1983" y="694"/>
                      </a:lnTo>
                      <a:lnTo>
                        <a:pt x="1981" y="692"/>
                      </a:lnTo>
                      <a:lnTo>
                        <a:pt x="1978" y="690"/>
                      </a:lnTo>
                      <a:lnTo>
                        <a:pt x="1975" y="688"/>
                      </a:lnTo>
                      <a:lnTo>
                        <a:pt x="1972" y="687"/>
                      </a:lnTo>
                      <a:lnTo>
                        <a:pt x="1971" y="685"/>
                      </a:lnTo>
                      <a:lnTo>
                        <a:pt x="1969" y="684"/>
                      </a:lnTo>
                      <a:lnTo>
                        <a:pt x="1967" y="683"/>
                      </a:lnTo>
                      <a:lnTo>
                        <a:pt x="1966" y="681"/>
                      </a:lnTo>
                      <a:lnTo>
                        <a:pt x="1965" y="678"/>
                      </a:lnTo>
                      <a:lnTo>
                        <a:pt x="1964" y="674"/>
                      </a:lnTo>
                      <a:lnTo>
                        <a:pt x="1964" y="672"/>
                      </a:lnTo>
                      <a:lnTo>
                        <a:pt x="1964" y="670"/>
                      </a:lnTo>
                      <a:lnTo>
                        <a:pt x="1964" y="668"/>
                      </a:lnTo>
                      <a:lnTo>
                        <a:pt x="1965" y="667"/>
                      </a:lnTo>
                      <a:lnTo>
                        <a:pt x="1966" y="666"/>
                      </a:lnTo>
                      <a:lnTo>
                        <a:pt x="1967" y="663"/>
                      </a:lnTo>
                      <a:lnTo>
                        <a:pt x="1969" y="662"/>
                      </a:lnTo>
                      <a:lnTo>
                        <a:pt x="1970" y="661"/>
                      </a:lnTo>
                      <a:lnTo>
                        <a:pt x="1972" y="660"/>
                      </a:lnTo>
                      <a:lnTo>
                        <a:pt x="1975" y="661"/>
                      </a:lnTo>
                      <a:lnTo>
                        <a:pt x="1976" y="662"/>
                      </a:lnTo>
                      <a:lnTo>
                        <a:pt x="1977" y="663"/>
                      </a:lnTo>
                      <a:lnTo>
                        <a:pt x="1979" y="665"/>
                      </a:lnTo>
                      <a:lnTo>
                        <a:pt x="1980" y="665"/>
                      </a:lnTo>
                      <a:lnTo>
                        <a:pt x="1982" y="666"/>
                      </a:lnTo>
                      <a:lnTo>
                        <a:pt x="1984" y="666"/>
                      </a:lnTo>
                      <a:lnTo>
                        <a:pt x="1987" y="665"/>
                      </a:lnTo>
                      <a:lnTo>
                        <a:pt x="1988" y="663"/>
                      </a:lnTo>
                      <a:lnTo>
                        <a:pt x="1989" y="660"/>
                      </a:lnTo>
                      <a:lnTo>
                        <a:pt x="1990" y="657"/>
                      </a:lnTo>
                      <a:lnTo>
                        <a:pt x="1989" y="651"/>
                      </a:lnTo>
                      <a:lnTo>
                        <a:pt x="1987" y="647"/>
                      </a:lnTo>
                      <a:lnTo>
                        <a:pt x="1986" y="643"/>
                      </a:lnTo>
                      <a:lnTo>
                        <a:pt x="1988" y="637"/>
                      </a:lnTo>
                      <a:lnTo>
                        <a:pt x="1989" y="636"/>
                      </a:lnTo>
                      <a:lnTo>
                        <a:pt x="1991" y="637"/>
                      </a:lnTo>
                      <a:lnTo>
                        <a:pt x="1992" y="638"/>
                      </a:lnTo>
                      <a:lnTo>
                        <a:pt x="1993" y="639"/>
                      </a:lnTo>
                      <a:lnTo>
                        <a:pt x="1994" y="639"/>
                      </a:lnTo>
                      <a:lnTo>
                        <a:pt x="1997" y="639"/>
                      </a:lnTo>
                      <a:lnTo>
                        <a:pt x="1998" y="639"/>
                      </a:lnTo>
                      <a:lnTo>
                        <a:pt x="1999" y="640"/>
                      </a:lnTo>
                      <a:lnTo>
                        <a:pt x="1999" y="641"/>
                      </a:lnTo>
                      <a:lnTo>
                        <a:pt x="2000" y="644"/>
                      </a:lnTo>
                      <a:lnTo>
                        <a:pt x="2001" y="645"/>
                      </a:lnTo>
                      <a:lnTo>
                        <a:pt x="2002" y="646"/>
                      </a:lnTo>
                      <a:lnTo>
                        <a:pt x="2004" y="646"/>
                      </a:lnTo>
                      <a:lnTo>
                        <a:pt x="2005" y="644"/>
                      </a:lnTo>
                      <a:lnTo>
                        <a:pt x="2005" y="641"/>
                      </a:lnTo>
                      <a:lnTo>
                        <a:pt x="2006" y="639"/>
                      </a:lnTo>
                      <a:lnTo>
                        <a:pt x="2006" y="638"/>
                      </a:lnTo>
                      <a:lnTo>
                        <a:pt x="2008" y="638"/>
                      </a:lnTo>
                      <a:lnTo>
                        <a:pt x="2009" y="638"/>
                      </a:lnTo>
                      <a:lnTo>
                        <a:pt x="2010" y="637"/>
                      </a:lnTo>
                      <a:lnTo>
                        <a:pt x="2011" y="635"/>
                      </a:lnTo>
                      <a:lnTo>
                        <a:pt x="2012" y="633"/>
                      </a:lnTo>
                      <a:lnTo>
                        <a:pt x="2013" y="630"/>
                      </a:lnTo>
                      <a:lnTo>
                        <a:pt x="2014" y="628"/>
                      </a:lnTo>
                      <a:lnTo>
                        <a:pt x="2014" y="626"/>
                      </a:lnTo>
                      <a:lnTo>
                        <a:pt x="2015" y="624"/>
                      </a:lnTo>
                      <a:lnTo>
                        <a:pt x="2015" y="621"/>
                      </a:lnTo>
                      <a:lnTo>
                        <a:pt x="2015" y="618"/>
                      </a:lnTo>
                      <a:lnTo>
                        <a:pt x="2015" y="616"/>
                      </a:lnTo>
                      <a:lnTo>
                        <a:pt x="2016" y="615"/>
                      </a:lnTo>
                      <a:lnTo>
                        <a:pt x="2017" y="612"/>
                      </a:lnTo>
                      <a:lnTo>
                        <a:pt x="2019" y="610"/>
                      </a:lnTo>
                      <a:lnTo>
                        <a:pt x="2019" y="607"/>
                      </a:lnTo>
                      <a:lnTo>
                        <a:pt x="2019" y="604"/>
                      </a:lnTo>
                      <a:lnTo>
                        <a:pt x="2020" y="603"/>
                      </a:lnTo>
                      <a:lnTo>
                        <a:pt x="2021" y="603"/>
                      </a:lnTo>
                      <a:lnTo>
                        <a:pt x="2021" y="604"/>
                      </a:lnTo>
                      <a:lnTo>
                        <a:pt x="2022" y="605"/>
                      </a:lnTo>
                      <a:lnTo>
                        <a:pt x="2022" y="606"/>
                      </a:lnTo>
                      <a:lnTo>
                        <a:pt x="2023" y="606"/>
                      </a:lnTo>
                      <a:lnTo>
                        <a:pt x="2023" y="606"/>
                      </a:lnTo>
                      <a:lnTo>
                        <a:pt x="2024" y="605"/>
                      </a:lnTo>
                      <a:lnTo>
                        <a:pt x="2025" y="603"/>
                      </a:lnTo>
                      <a:lnTo>
                        <a:pt x="2026" y="602"/>
                      </a:lnTo>
                      <a:lnTo>
                        <a:pt x="2027" y="602"/>
                      </a:lnTo>
                      <a:lnTo>
                        <a:pt x="2027" y="602"/>
                      </a:lnTo>
                      <a:lnTo>
                        <a:pt x="2028" y="601"/>
                      </a:lnTo>
                      <a:lnTo>
                        <a:pt x="2031" y="600"/>
                      </a:lnTo>
                      <a:lnTo>
                        <a:pt x="2032" y="600"/>
                      </a:lnTo>
                      <a:lnTo>
                        <a:pt x="2032" y="596"/>
                      </a:lnTo>
                      <a:lnTo>
                        <a:pt x="2033" y="593"/>
                      </a:lnTo>
                      <a:lnTo>
                        <a:pt x="2034" y="591"/>
                      </a:lnTo>
                      <a:lnTo>
                        <a:pt x="2036" y="590"/>
                      </a:lnTo>
                      <a:lnTo>
                        <a:pt x="2036" y="587"/>
                      </a:lnTo>
                      <a:lnTo>
                        <a:pt x="2036" y="585"/>
                      </a:lnTo>
                      <a:lnTo>
                        <a:pt x="2036" y="583"/>
                      </a:lnTo>
                      <a:lnTo>
                        <a:pt x="2036" y="580"/>
                      </a:lnTo>
                      <a:lnTo>
                        <a:pt x="2037" y="579"/>
                      </a:lnTo>
                      <a:lnTo>
                        <a:pt x="2038" y="575"/>
                      </a:lnTo>
                      <a:lnTo>
                        <a:pt x="2038" y="573"/>
                      </a:lnTo>
                      <a:lnTo>
                        <a:pt x="2039" y="570"/>
                      </a:lnTo>
                      <a:lnTo>
                        <a:pt x="2041" y="567"/>
                      </a:lnTo>
                      <a:lnTo>
                        <a:pt x="2041" y="562"/>
                      </a:lnTo>
                      <a:lnTo>
                        <a:pt x="2042" y="558"/>
                      </a:lnTo>
                      <a:lnTo>
                        <a:pt x="2043" y="553"/>
                      </a:lnTo>
                      <a:lnTo>
                        <a:pt x="2045" y="552"/>
                      </a:lnTo>
                      <a:lnTo>
                        <a:pt x="2047" y="551"/>
                      </a:lnTo>
                      <a:lnTo>
                        <a:pt x="2049" y="551"/>
                      </a:lnTo>
                      <a:lnTo>
                        <a:pt x="2052" y="549"/>
                      </a:lnTo>
                      <a:lnTo>
                        <a:pt x="2053" y="549"/>
                      </a:lnTo>
                      <a:lnTo>
                        <a:pt x="2054" y="548"/>
                      </a:lnTo>
                      <a:lnTo>
                        <a:pt x="2056" y="548"/>
                      </a:lnTo>
                      <a:lnTo>
                        <a:pt x="2057" y="547"/>
                      </a:lnTo>
                      <a:lnTo>
                        <a:pt x="2058" y="545"/>
                      </a:lnTo>
                      <a:lnTo>
                        <a:pt x="2059" y="542"/>
                      </a:lnTo>
                      <a:lnTo>
                        <a:pt x="2060" y="541"/>
                      </a:lnTo>
                      <a:lnTo>
                        <a:pt x="2062" y="541"/>
                      </a:lnTo>
                      <a:lnTo>
                        <a:pt x="2063" y="540"/>
                      </a:lnTo>
                      <a:lnTo>
                        <a:pt x="2065" y="540"/>
                      </a:lnTo>
                      <a:lnTo>
                        <a:pt x="2066" y="541"/>
                      </a:lnTo>
                      <a:lnTo>
                        <a:pt x="2067" y="541"/>
                      </a:lnTo>
                      <a:lnTo>
                        <a:pt x="2068" y="541"/>
                      </a:lnTo>
                      <a:lnTo>
                        <a:pt x="2069" y="540"/>
                      </a:lnTo>
                      <a:lnTo>
                        <a:pt x="2069" y="538"/>
                      </a:lnTo>
                      <a:lnTo>
                        <a:pt x="2070" y="534"/>
                      </a:lnTo>
                      <a:lnTo>
                        <a:pt x="2071" y="529"/>
                      </a:lnTo>
                      <a:lnTo>
                        <a:pt x="2071" y="525"/>
                      </a:lnTo>
                      <a:lnTo>
                        <a:pt x="2071" y="512"/>
                      </a:lnTo>
                      <a:lnTo>
                        <a:pt x="2071" y="510"/>
                      </a:lnTo>
                      <a:lnTo>
                        <a:pt x="2070" y="508"/>
                      </a:lnTo>
                      <a:lnTo>
                        <a:pt x="2070" y="505"/>
                      </a:lnTo>
                      <a:lnTo>
                        <a:pt x="2069" y="503"/>
                      </a:lnTo>
                      <a:lnTo>
                        <a:pt x="2069" y="502"/>
                      </a:lnTo>
                      <a:lnTo>
                        <a:pt x="2068" y="499"/>
                      </a:lnTo>
                      <a:lnTo>
                        <a:pt x="2067" y="496"/>
                      </a:lnTo>
                      <a:lnTo>
                        <a:pt x="2067" y="494"/>
                      </a:lnTo>
                      <a:lnTo>
                        <a:pt x="2067" y="491"/>
                      </a:lnTo>
                      <a:lnTo>
                        <a:pt x="2067" y="484"/>
                      </a:lnTo>
                      <a:lnTo>
                        <a:pt x="2066" y="482"/>
                      </a:lnTo>
                      <a:lnTo>
                        <a:pt x="2065" y="479"/>
                      </a:lnTo>
                      <a:lnTo>
                        <a:pt x="2065" y="476"/>
                      </a:lnTo>
                      <a:lnTo>
                        <a:pt x="2065" y="473"/>
                      </a:lnTo>
                      <a:lnTo>
                        <a:pt x="2065" y="465"/>
                      </a:lnTo>
                      <a:lnTo>
                        <a:pt x="2066" y="458"/>
                      </a:lnTo>
                      <a:lnTo>
                        <a:pt x="2069" y="451"/>
                      </a:lnTo>
                      <a:lnTo>
                        <a:pt x="2070" y="449"/>
                      </a:lnTo>
                      <a:lnTo>
                        <a:pt x="2071" y="448"/>
                      </a:lnTo>
                      <a:lnTo>
                        <a:pt x="2073" y="448"/>
                      </a:lnTo>
                      <a:lnTo>
                        <a:pt x="2075" y="449"/>
                      </a:lnTo>
                      <a:lnTo>
                        <a:pt x="2076" y="449"/>
                      </a:lnTo>
                      <a:lnTo>
                        <a:pt x="2077" y="447"/>
                      </a:lnTo>
                      <a:lnTo>
                        <a:pt x="2078" y="444"/>
                      </a:lnTo>
                      <a:lnTo>
                        <a:pt x="2080" y="442"/>
                      </a:lnTo>
                      <a:lnTo>
                        <a:pt x="2081" y="442"/>
                      </a:lnTo>
                      <a:lnTo>
                        <a:pt x="2081" y="442"/>
                      </a:lnTo>
                      <a:lnTo>
                        <a:pt x="2082" y="444"/>
                      </a:lnTo>
                      <a:lnTo>
                        <a:pt x="2082" y="447"/>
                      </a:lnTo>
                      <a:lnTo>
                        <a:pt x="2082" y="449"/>
                      </a:lnTo>
                      <a:lnTo>
                        <a:pt x="2082" y="451"/>
                      </a:lnTo>
                      <a:lnTo>
                        <a:pt x="2082" y="477"/>
                      </a:lnTo>
                      <a:lnTo>
                        <a:pt x="2081" y="477"/>
                      </a:lnTo>
                      <a:lnTo>
                        <a:pt x="2081" y="479"/>
                      </a:lnTo>
                      <a:lnTo>
                        <a:pt x="2080" y="480"/>
                      </a:lnTo>
                      <a:lnTo>
                        <a:pt x="2080" y="482"/>
                      </a:lnTo>
                      <a:lnTo>
                        <a:pt x="2080" y="497"/>
                      </a:lnTo>
                      <a:lnTo>
                        <a:pt x="2080" y="501"/>
                      </a:lnTo>
                      <a:lnTo>
                        <a:pt x="2079" y="504"/>
                      </a:lnTo>
                      <a:lnTo>
                        <a:pt x="2079" y="507"/>
                      </a:lnTo>
                      <a:lnTo>
                        <a:pt x="2080" y="509"/>
                      </a:lnTo>
                      <a:lnTo>
                        <a:pt x="2080" y="514"/>
                      </a:lnTo>
                      <a:lnTo>
                        <a:pt x="2081" y="518"/>
                      </a:lnTo>
                      <a:lnTo>
                        <a:pt x="2082" y="523"/>
                      </a:lnTo>
                      <a:lnTo>
                        <a:pt x="2084" y="527"/>
                      </a:lnTo>
                      <a:lnTo>
                        <a:pt x="2085" y="530"/>
                      </a:lnTo>
                      <a:lnTo>
                        <a:pt x="2086" y="534"/>
                      </a:lnTo>
                      <a:lnTo>
                        <a:pt x="2087" y="535"/>
                      </a:lnTo>
                      <a:lnTo>
                        <a:pt x="2089" y="536"/>
                      </a:lnTo>
                      <a:lnTo>
                        <a:pt x="2091" y="534"/>
                      </a:lnTo>
                      <a:lnTo>
                        <a:pt x="2092" y="532"/>
                      </a:lnTo>
                      <a:lnTo>
                        <a:pt x="2095" y="532"/>
                      </a:lnTo>
                      <a:lnTo>
                        <a:pt x="2096" y="531"/>
                      </a:lnTo>
                      <a:lnTo>
                        <a:pt x="2097" y="529"/>
                      </a:lnTo>
                      <a:lnTo>
                        <a:pt x="2098" y="527"/>
                      </a:lnTo>
                      <a:lnTo>
                        <a:pt x="2098" y="526"/>
                      </a:lnTo>
                      <a:lnTo>
                        <a:pt x="2099" y="525"/>
                      </a:lnTo>
                      <a:lnTo>
                        <a:pt x="2099" y="525"/>
                      </a:lnTo>
                      <a:lnTo>
                        <a:pt x="2101" y="524"/>
                      </a:lnTo>
                      <a:lnTo>
                        <a:pt x="2102" y="523"/>
                      </a:lnTo>
                      <a:lnTo>
                        <a:pt x="2102" y="521"/>
                      </a:lnTo>
                      <a:lnTo>
                        <a:pt x="2102" y="520"/>
                      </a:lnTo>
                      <a:lnTo>
                        <a:pt x="2103" y="519"/>
                      </a:lnTo>
                      <a:lnTo>
                        <a:pt x="2103" y="519"/>
                      </a:lnTo>
                      <a:lnTo>
                        <a:pt x="2104" y="519"/>
                      </a:lnTo>
                      <a:lnTo>
                        <a:pt x="2104" y="520"/>
                      </a:lnTo>
                      <a:lnTo>
                        <a:pt x="2104" y="523"/>
                      </a:lnTo>
                      <a:lnTo>
                        <a:pt x="2104" y="525"/>
                      </a:lnTo>
                      <a:lnTo>
                        <a:pt x="2107" y="527"/>
                      </a:lnTo>
                      <a:lnTo>
                        <a:pt x="2107" y="530"/>
                      </a:lnTo>
                      <a:lnTo>
                        <a:pt x="2107" y="532"/>
                      </a:lnTo>
                      <a:lnTo>
                        <a:pt x="2108" y="536"/>
                      </a:lnTo>
                      <a:lnTo>
                        <a:pt x="2109" y="538"/>
                      </a:lnTo>
                      <a:lnTo>
                        <a:pt x="2110" y="540"/>
                      </a:lnTo>
                      <a:lnTo>
                        <a:pt x="2111" y="541"/>
                      </a:lnTo>
                      <a:lnTo>
                        <a:pt x="2111" y="541"/>
                      </a:lnTo>
                      <a:lnTo>
                        <a:pt x="2111" y="540"/>
                      </a:lnTo>
                      <a:lnTo>
                        <a:pt x="2111" y="538"/>
                      </a:lnTo>
                      <a:lnTo>
                        <a:pt x="2112" y="537"/>
                      </a:lnTo>
                      <a:lnTo>
                        <a:pt x="2112" y="535"/>
                      </a:lnTo>
                      <a:lnTo>
                        <a:pt x="2112" y="532"/>
                      </a:lnTo>
                      <a:lnTo>
                        <a:pt x="2113" y="531"/>
                      </a:lnTo>
                      <a:lnTo>
                        <a:pt x="2114" y="532"/>
                      </a:lnTo>
                      <a:lnTo>
                        <a:pt x="2115" y="534"/>
                      </a:lnTo>
                      <a:lnTo>
                        <a:pt x="2117" y="534"/>
                      </a:lnTo>
                      <a:lnTo>
                        <a:pt x="2118" y="534"/>
                      </a:lnTo>
                      <a:lnTo>
                        <a:pt x="2120" y="531"/>
                      </a:lnTo>
                      <a:lnTo>
                        <a:pt x="2121" y="529"/>
                      </a:lnTo>
                      <a:lnTo>
                        <a:pt x="2121" y="528"/>
                      </a:lnTo>
                      <a:lnTo>
                        <a:pt x="2122" y="527"/>
                      </a:lnTo>
                      <a:lnTo>
                        <a:pt x="2123" y="526"/>
                      </a:lnTo>
                      <a:lnTo>
                        <a:pt x="2124" y="525"/>
                      </a:lnTo>
                      <a:lnTo>
                        <a:pt x="2125" y="523"/>
                      </a:lnTo>
                      <a:lnTo>
                        <a:pt x="2125" y="521"/>
                      </a:lnTo>
                      <a:lnTo>
                        <a:pt x="2126" y="520"/>
                      </a:lnTo>
                      <a:lnTo>
                        <a:pt x="2128" y="518"/>
                      </a:lnTo>
                      <a:lnTo>
                        <a:pt x="2129" y="516"/>
                      </a:lnTo>
                      <a:lnTo>
                        <a:pt x="2130" y="515"/>
                      </a:lnTo>
                      <a:lnTo>
                        <a:pt x="2132" y="513"/>
                      </a:lnTo>
                      <a:lnTo>
                        <a:pt x="2133" y="510"/>
                      </a:lnTo>
                      <a:lnTo>
                        <a:pt x="2135" y="509"/>
                      </a:lnTo>
                      <a:lnTo>
                        <a:pt x="2135" y="510"/>
                      </a:lnTo>
                      <a:lnTo>
                        <a:pt x="2136" y="510"/>
                      </a:lnTo>
                      <a:lnTo>
                        <a:pt x="2136" y="510"/>
                      </a:lnTo>
                      <a:lnTo>
                        <a:pt x="2137" y="512"/>
                      </a:lnTo>
                      <a:lnTo>
                        <a:pt x="2137" y="513"/>
                      </a:lnTo>
                      <a:lnTo>
                        <a:pt x="2139" y="514"/>
                      </a:lnTo>
                      <a:lnTo>
                        <a:pt x="2139" y="515"/>
                      </a:lnTo>
                      <a:lnTo>
                        <a:pt x="2140" y="516"/>
                      </a:lnTo>
                      <a:lnTo>
                        <a:pt x="2141" y="518"/>
                      </a:lnTo>
                      <a:lnTo>
                        <a:pt x="2141" y="519"/>
                      </a:lnTo>
                      <a:lnTo>
                        <a:pt x="2142" y="521"/>
                      </a:lnTo>
                      <a:lnTo>
                        <a:pt x="2143" y="523"/>
                      </a:lnTo>
                      <a:lnTo>
                        <a:pt x="2144" y="523"/>
                      </a:lnTo>
                      <a:lnTo>
                        <a:pt x="2145" y="523"/>
                      </a:lnTo>
                      <a:lnTo>
                        <a:pt x="2146" y="520"/>
                      </a:lnTo>
                      <a:lnTo>
                        <a:pt x="2146" y="519"/>
                      </a:lnTo>
                      <a:lnTo>
                        <a:pt x="2147" y="516"/>
                      </a:lnTo>
                      <a:lnTo>
                        <a:pt x="2147" y="514"/>
                      </a:lnTo>
                      <a:lnTo>
                        <a:pt x="2148" y="513"/>
                      </a:lnTo>
                      <a:lnTo>
                        <a:pt x="2151" y="512"/>
                      </a:lnTo>
                      <a:lnTo>
                        <a:pt x="2153" y="510"/>
                      </a:lnTo>
                      <a:lnTo>
                        <a:pt x="2154" y="507"/>
                      </a:lnTo>
                      <a:lnTo>
                        <a:pt x="2155" y="503"/>
                      </a:lnTo>
                      <a:lnTo>
                        <a:pt x="2155" y="498"/>
                      </a:lnTo>
                      <a:lnTo>
                        <a:pt x="2154" y="495"/>
                      </a:lnTo>
                      <a:lnTo>
                        <a:pt x="2154" y="492"/>
                      </a:lnTo>
                      <a:lnTo>
                        <a:pt x="2154" y="488"/>
                      </a:lnTo>
                      <a:lnTo>
                        <a:pt x="2154" y="485"/>
                      </a:lnTo>
                      <a:lnTo>
                        <a:pt x="2154" y="482"/>
                      </a:lnTo>
                      <a:lnTo>
                        <a:pt x="2154" y="469"/>
                      </a:lnTo>
                      <a:lnTo>
                        <a:pt x="2155" y="464"/>
                      </a:lnTo>
                      <a:lnTo>
                        <a:pt x="2156" y="460"/>
                      </a:lnTo>
                      <a:lnTo>
                        <a:pt x="2156" y="455"/>
                      </a:lnTo>
                      <a:lnTo>
                        <a:pt x="2156" y="452"/>
                      </a:lnTo>
                      <a:lnTo>
                        <a:pt x="2157" y="450"/>
                      </a:lnTo>
                      <a:lnTo>
                        <a:pt x="2157" y="449"/>
                      </a:lnTo>
                      <a:lnTo>
                        <a:pt x="2158" y="448"/>
                      </a:lnTo>
                      <a:lnTo>
                        <a:pt x="2158" y="447"/>
                      </a:lnTo>
                      <a:lnTo>
                        <a:pt x="2161" y="445"/>
                      </a:lnTo>
                      <a:lnTo>
                        <a:pt x="2162" y="445"/>
                      </a:lnTo>
                      <a:lnTo>
                        <a:pt x="2163" y="445"/>
                      </a:lnTo>
                      <a:lnTo>
                        <a:pt x="2164" y="448"/>
                      </a:lnTo>
                      <a:lnTo>
                        <a:pt x="2165" y="450"/>
                      </a:lnTo>
                      <a:lnTo>
                        <a:pt x="2166" y="452"/>
                      </a:lnTo>
                      <a:lnTo>
                        <a:pt x="2167" y="455"/>
                      </a:lnTo>
                      <a:lnTo>
                        <a:pt x="2168" y="458"/>
                      </a:lnTo>
                      <a:lnTo>
                        <a:pt x="2169" y="460"/>
                      </a:lnTo>
                      <a:lnTo>
                        <a:pt x="2170" y="461"/>
                      </a:lnTo>
                      <a:lnTo>
                        <a:pt x="2172" y="462"/>
                      </a:lnTo>
                      <a:lnTo>
                        <a:pt x="2173" y="462"/>
                      </a:lnTo>
                      <a:lnTo>
                        <a:pt x="2174" y="461"/>
                      </a:lnTo>
                      <a:lnTo>
                        <a:pt x="2174" y="459"/>
                      </a:lnTo>
                      <a:lnTo>
                        <a:pt x="2174" y="455"/>
                      </a:lnTo>
                      <a:lnTo>
                        <a:pt x="2175" y="449"/>
                      </a:lnTo>
                      <a:lnTo>
                        <a:pt x="2175" y="441"/>
                      </a:lnTo>
                      <a:lnTo>
                        <a:pt x="2174" y="433"/>
                      </a:lnTo>
                      <a:lnTo>
                        <a:pt x="2174" y="431"/>
                      </a:lnTo>
                      <a:lnTo>
                        <a:pt x="2173" y="431"/>
                      </a:lnTo>
                      <a:lnTo>
                        <a:pt x="2172" y="431"/>
                      </a:lnTo>
                      <a:lnTo>
                        <a:pt x="2172" y="432"/>
                      </a:lnTo>
                      <a:lnTo>
                        <a:pt x="2170" y="433"/>
                      </a:lnTo>
                      <a:lnTo>
                        <a:pt x="2169" y="433"/>
                      </a:lnTo>
                      <a:lnTo>
                        <a:pt x="2168" y="434"/>
                      </a:lnTo>
                      <a:lnTo>
                        <a:pt x="2165" y="434"/>
                      </a:lnTo>
                      <a:lnTo>
                        <a:pt x="2163" y="434"/>
                      </a:lnTo>
                      <a:lnTo>
                        <a:pt x="2161" y="433"/>
                      </a:lnTo>
                      <a:lnTo>
                        <a:pt x="2159" y="430"/>
                      </a:lnTo>
                      <a:lnTo>
                        <a:pt x="2158" y="428"/>
                      </a:lnTo>
                      <a:lnTo>
                        <a:pt x="2158" y="425"/>
                      </a:lnTo>
                      <a:lnTo>
                        <a:pt x="2159" y="421"/>
                      </a:lnTo>
                      <a:lnTo>
                        <a:pt x="2161" y="418"/>
                      </a:lnTo>
                      <a:lnTo>
                        <a:pt x="2161" y="416"/>
                      </a:lnTo>
                      <a:lnTo>
                        <a:pt x="2161" y="414"/>
                      </a:lnTo>
                      <a:lnTo>
                        <a:pt x="2161" y="410"/>
                      </a:lnTo>
                      <a:lnTo>
                        <a:pt x="2161" y="407"/>
                      </a:lnTo>
                      <a:lnTo>
                        <a:pt x="2162" y="405"/>
                      </a:lnTo>
                      <a:lnTo>
                        <a:pt x="2162" y="405"/>
                      </a:lnTo>
                      <a:lnTo>
                        <a:pt x="2163" y="405"/>
                      </a:lnTo>
                      <a:lnTo>
                        <a:pt x="2164" y="406"/>
                      </a:lnTo>
                      <a:lnTo>
                        <a:pt x="2165" y="407"/>
                      </a:lnTo>
                      <a:lnTo>
                        <a:pt x="2167" y="406"/>
                      </a:lnTo>
                      <a:lnTo>
                        <a:pt x="2169" y="405"/>
                      </a:lnTo>
                      <a:lnTo>
                        <a:pt x="2169" y="403"/>
                      </a:lnTo>
                      <a:lnTo>
                        <a:pt x="2170" y="400"/>
                      </a:lnTo>
                      <a:lnTo>
                        <a:pt x="2172" y="399"/>
                      </a:lnTo>
                      <a:lnTo>
                        <a:pt x="2173" y="398"/>
                      </a:lnTo>
                      <a:lnTo>
                        <a:pt x="2174" y="398"/>
                      </a:lnTo>
                      <a:lnTo>
                        <a:pt x="2176" y="398"/>
                      </a:lnTo>
                      <a:lnTo>
                        <a:pt x="2178" y="397"/>
                      </a:lnTo>
                      <a:lnTo>
                        <a:pt x="2180" y="396"/>
                      </a:lnTo>
                      <a:lnTo>
                        <a:pt x="2183" y="396"/>
                      </a:lnTo>
                      <a:lnTo>
                        <a:pt x="2185" y="397"/>
                      </a:lnTo>
                      <a:lnTo>
                        <a:pt x="2186" y="399"/>
                      </a:lnTo>
                      <a:lnTo>
                        <a:pt x="2187" y="400"/>
                      </a:lnTo>
                      <a:lnTo>
                        <a:pt x="2187" y="400"/>
                      </a:lnTo>
                      <a:lnTo>
                        <a:pt x="2189" y="401"/>
                      </a:lnTo>
                      <a:lnTo>
                        <a:pt x="2190" y="400"/>
                      </a:lnTo>
                      <a:lnTo>
                        <a:pt x="2191" y="399"/>
                      </a:lnTo>
                      <a:lnTo>
                        <a:pt x="2191" y="398"/>
                      </a:lnTo>
                      <a:lnTo>
                        <a:pt x="2193" y="397"/>
                      </a:lnTo>
                      <a:lnTo>
                        <a:pt x="2194" y="396"/>
                      </a:lnTo>
                      <a:lnTo>
                        <a:pt x="2195" y="395"/>
                      </a:lnTo>
                      <a:lnTo>
                        <a:pt x="2196" y="394"/>
                      </a:lnTo>
                      <a:lnTo>
                        <a:pt x="2198" y="392"/>
                      </a:lnTo>
                      <a:lnTo>
                        <a:pt x="2199" y="392"/>
                      </a:lnTo>
                      <a:lnTo>
                        <a:pt x="2200" y="393"/>
                      </a:lnTo>
                      <a:lnTo>
                        <a:pt x="2201" y="394"/>
                      </a:lnTo>
                      <a:lnTo>
                        <a:pt x="2202" y="394"/>
                      </a:lnTo>
                      <a:lnTo>
                        <a:pt x="2204" y="394"/>
                      </a:lnTo>
                      <a:lnTo>
                        <a:pt x="2204" y="394"/>
                      </a:lnTo>
                      <a:lnTo>
                        <a:pt x="2205" y="393"/>
                      </a:lnTo>
                      <a:lnTo>
                        <a:pt x="2205" y="392"/>
                      </a:lnTo>
                      <a:lnTo>
                        <a:pt x="2205" y="389"/>
                      </a:lnTo>
                      <a:lnTo>
                        <a:pt x="2205" y="388"/>
                      </a:lnTo>
                      <a:lnTo>
                        <a:pt x="2204" y="387"/>
                      </a:lnTo>
                      <a:lnTo>
                        <a:pt x="2204" y="387"/>
                      </a:lnTo>
                      <a:lnTo>
                        <a:pt x="2202" y="387"/>
                      </a:lnTo>
                      <a:lnTo>
                        <a:pt x="2201" y="387"/>
                      </a:lnTo>
                      <a:lnTo>
                        <a:pt x="2201" y="386"/>
                      </a:lnTo>
                      <a:lnTo>
                        <a:pt x="2200" y="384"/>
                      </a:lnTo>
                      <a:lnTo>
                        <a:pt x="2199" y="383"/>
                      </a:lnTo>
                      <a:lnTo>
                        <a:pt x="2198" y="383"/>
                      </a:lnTo>
                      <a:lnTo>
                        <a:pt x="2197" y="381"/>
                      </a:lnTo>
                      <a:lnTo>
                        <a:pt x="2197" y="381"/>
                      </a:lnTo>
                      <a:lnTo>
                        <a:pt x="2197" y="381"/>
                      </a:lnTo>
                      <a:lnTo>
                        <a:pt x="2196" y="383"/>
                      </a:lnTo>
                      <a:lnTo>
                        <a:pt x="2196" y="385"/>
                      </a:lnTo>
                      <a:lnTo>
                        <a:pt x="2194" y="386"/>
                      </a:lnTo>
                      <a:lnTo>
                        <a:pt x="2193" y="387"/>
                      </a:lnTo>
                      <a:lnTo>
                        <a:pt x="2191" y="387"/>
                      </a:lnTo>
                      <a:lnTo>
                        <a:pt x="2190" y="387"/>
                      </a:lnTo>
                      <a:lnTo>
                        <a:pt x="2187" y="387"/>
                      </a:lnTo>
                      <a:lnTo>
                        <a:pt x="2185" y="386"/>
                      </a:lnTo>
                      <a:lnTo>
                        <a:pt x="2183" y="385"/>
                      </a:lnTo>
                      <a:lnTo>
                        <a:pt x="2180" y="386"/>
                      </a:lnTo>
                      <a:lnTo>
                        <a:pt x="2178" y="386"/>
                      </a:lnTo>
                      <a:lnTo>
                        <a:pt x="2176" y="387"/>
                      </a:lnTo>
                      <a:lnTo>
                        <a:pt x="2175" y="386"/>
                      </a:lnTo>
                      <a:lnTo>
                        <a:pt x="2175" y="384"/>
                      </a:lnTo>
                      <a:lnTo>
                        <a:pt x="2174" y="383"/>
                      </a:lnTo>
                      <a:lnTo>
                        <a:pt x="2173" y="382"/>
                      </a:lnTo>
                      <a:lnTo>
                        <a:pt x="2172" y="383"/>
                      </a:lnTo>
                      <a:lnTo>
                        <a:pt x="2170" y="383"/>
                      </a:lnTo>
                      <a:lnTo>
                        <a:pt x="2170" y="385"/>
                      </a:lnTo>
                      <a:lnTo>
                        <a:pt x="2169" y="386"/>
                      </a:lnTo>
                      <a:lnTo>
                        <a:pt x="2168" y="388"/>
                      </a:lnTo>
                      <a:lnTo>
                        <a:pt x="2167" y="389"/>
                      </a:lnTo>
                      <a:lnTo>
                        <a:pt x="2165" y="390"/>
                      </a:lnTo>
                      <a:lnTo>
                        <a:pt x="2163" y="392"/>
                      </a:lnTo>
                      <a:lnTo>
                        <a:pt x="2161" y="392"/>
                      </a:lnTo>
                      <a:lnTo>
                        <a:pt x="2161" y="394"/>
                      </a:lnTo>
                      <a:lnTo>
                        <a:pt x="2158" y="395"/>
                      </a:lnTo>
                      <a:lnTo>
                        <a:pt x="2156" y="396"/>
                      </a:lnTo>
                      <a:lnTo>
                        <a:pt x="2156" y="392"/>
                      </a:lnTo>
                      <a:lnTo>
                        <a:pt x="2157" y="392"/>
                      </a:lnTo>
                      <a:lnTo>
                        <a:pt x="2157" y="392"/>
                      </a:lnTo>
                      <a:lnTo>
                        <a:pt x="2158" y="390"/>
                      </a:lnTo>
                      <a:lnTo>
                        <a:pt x="2158" y="389"/>
                      </a:lnTo>
                      <a:lnTo>
                        <a:pt x="2161" y="389"/>
                      </a:lnTo>
                      <a:lnTo>
                        <a:pt x="2161" y="387"/>
                      </a:lnTo>
                      <a:lnTo>
                        <a:pt x="2161" y="386"/>
                      </a:lnTo>
                      <a:lnTo>
                        <a:pt x="2158" y="383"/>
                      </a:lnTo>
                      <a:lnTo>
                        <a:pt x="2158" y="379"/>
                      </a:lnTo>
                      <a:lnTo>
                        <a:pt x="2157" y="376"/>
                      </a:lnTo>
                      <a:lnTo>
                        <a:pt x="2155" y="374"/>
                      </a:lnTo>
                      <a:lnTo>
                        <a:pt x="2154" y="372"/>
                      </a:lnTo>
                      <a:lnTo>
                        <a:pt x="2152" y="370"/>
                      </a:lnTo>
                      <a:lnTo>
                        <a:pt x="2152" y="368"/>
                      </a:lnTo>
                      <a:lnTo>
                        <a:pt x="2152" y="367"/>
                      </a:lnTo>
                      <a:lnTo>
                        <a:pt x="2151" y="365"/>
                      </a:lnTo>
                      <a:lnTo>
                        <a:pt x="2150" y="364"/>
                      </a:lnTo>
                      <a:lnTo>
                        <a:pt x="2148" y="363"/>
                      </a:lnTo>
                      <a:lnTo>
                        <a:pt x="2147" y="361"/>
                      </a:lnTo>
                      <a:lnTo>
                        <a:pt x="2147" y="359"/>
                      </a:lnTo>
                      <a:lnTo>
                        <a:pt x="2146" y="355"/>
                      </a:lnTo>
                      <a:lnTo>
                        <a:pt x="2146" y="352"/>
                      </a:lnTo>
                      <a:lnTo>
                        <a:pt x="2146" y="350"/>
                      </a:lnTo>
                      <a:lnTo>
                        <a:pt x="2146" y="347"/>
                      </a:lnTo>
                      <a:lnTo>
                        <a:pt x="2147" y="345"/>
                      </a:lnTo>
                      <a:lnTo>
                        <a:pt x="2147" y="342"/>
                      </a:lnTo>
                      <a:lnTo>
                        <a:pt x="2148" y="339"/>
                      </a:lnTo>
                      <a:lnTo>
                        <a:pt x="2147" y="329"/>
                      </a:lnTo>
                      <a:lnTo>
                        <a:pt x="2146" y="319"/>
                      </a:lnTo>
                      <a:lnTo>
                        <a:pt x="2146" y="299"/>
                      </a:lnTo>
                      <a:lnTo>
                        <a:pt x="2152" y="292"/>
                      </a:lnTo>
                      <a:lnTo>
                        <a:pt x="2153" y="291"/>
                      </a:lnTo>
                      <a:lnTo>
                        <a:pt x="2154" y="288"/>
                      </a:lnTo>
                      <a:lnTo>
                        <a:pt x="2155" y="286"/>
                      </a:lnTo>
                      <a:lnTo>
                        <a:pt x="2155" y="283"/>
                      </a:lnTo>
                      <a:lnTo>
                        <a:pt x="2156" y="279"/>
                      </a:lnTo>
                      <a:lnTo>
                        <a:pt x="2157" y="275"/>
                      </a:lnTo>
                      <a:lnTo>
                        <a:pt x="2158" y="272"/>
                      </a:lnTo>
                      <a:lnTo>
                        <a:pt x="2158" y="267"/>
                      </a:lnTo>
                      <a:lnTo>
                        <a:pt x="2161" y="263"/>
                      </a:lnTo>
                      <a:lnTo>
                        <a:pt x="2161" y="259"/>
                      </a:lnTo>
                      <a:lnTo>
                        <a:pt x="2161" y="256"/>
                      </a:lnTo>
                      <a:lnTo>
                        <a:pt x="2161" y="254"/>
                      </a:lnTo>
                      <a:lnTo>
                        <a:pt x="2163" y="252"/>
                      </a:lnTo>
                      <a:lnTo>
                        <a:pt x="2165" y="250"/>
                      </a:lnTo>
                      <a:lnTo>
                        <a:pt x="2165" y="247"/>
                      </a:lnTo>
                      <a:lnTo>
                        <a:pt x="2166" y="239"/>
                      </a:lnTo>
                      <a:lnTo>
                        <a:pt x="2163" y="230"/>
                      </a:lnTo>
                      <a:lnTo>
                        <a:pt x="2158" y="223"/>
                      </a:lnTo>
                      <a:lnTo>
                        <a:pt x="2156" y="221"/>
                      </a:lnTo>
                      <a:lnTo>
                        <a:pt x="2154" y="219"/>
                      </a:lnTo>
                      <a:lnTo>
                        <a:pt x="2152" y="219"/>
                      </a:lnTo>
                      <a:lnTo>
                        <a:pt x="2151" y="218"/>
                      </a:lnTo>
                      <a:lnTo>
                        <a:pt x="2150" y="218"/>
                      </a:lnTo>
                      <a:lnTo>
                        <a:pt x="2147" y="218"/>
                      </a:lnTo>
                      <a:lnTo>
                        <a:pt x="2146" y="219"/>
                      </a:lnTo>
                      <a:lnTo>
                        <a:pt x="2144" y="218"/>
                      </a:lnTo>
                      <a:lnTo>
                        <a:pt x="2143" y="218"/>
                      </a:lnTo>
                      <a:lnTo>
                        <a:pt x="2143" y="219"/>
                      </a:lnTo>
                      <a:lnTo>
                        <a:pt x="2143" y="220"/>
                      </a:lnTo>
                      <a:lnTo>
                        <a:pt x="2143" y="221"/>
                      </a:lnTo>
                      <a:lnTo>
                        <a:pt x="2143" y="223"/>
                      </a:lnTo>
                      <a:lnTo>
                        <a:pt x="2144" y="225"/>
                      </a:lnTo>
                      <a:lnTo>
                        <a:pt x="2143" y="225"/>
                      </a:lnTo>
                      <a:lnTo>
                        <a:pt x="2143" y="226"/>
                      </a:lnTo>
                      <a:lnTo>
                        <a:pt x="2142" y="226"/>
                      </a:lnTo>
                      <a:lnTo>
                        <a:pt x="2141" y="226"/>
                      </a:lnTo>
                      <a:lnTo>
                        <a:pt x="2140" y="227"/>
                      </a:lnTo>
                      <a:lnTo>
                        <a:pt x="2140" y="230"/>
                      </a:lnTo>
                      <a:lnTo>
                        <a:pt x="2139" y="239"/>
                      </a:lnTo>
                      <a:lnTo>
                        <a:pt x="2141" y="247"/>
                      </a:lnTo>
                      <a:lnTo>
                        <a:pt x="2142" y="258"/>
                      </a:lnTo>
                      <a:lnTo>
                        <a:pt x="2142" y="262"/>
                      </a:lnTo>
                      <a:lnTo>
                        <a:pt x="2142" y="265"/>
                      </a:lnTo>
                      <a:lnTo>
                        <a:pt x="2141" y="268"/>
                      </a:lnTo>
                      <a:lnTo>
                        <a:pt x="2140" y="270"/>
                      </a:lnTo>
                      <a:lnTo>
                        <a:pt x="2139" y="273"/>
                      </a:lnTo>
                      <a:lnTo>
                        <a:pt x="2137" y="275"/>
                      </a:lnTo>
                      <a:lnTo>
                        <a:pt x="2136" y="279"/>
                      </a:lnTo>
                      <a:lnTo>
                        <a:pt x="2135" y="284"/>
                      </a:lnTo>
                      <a:lnTo>
                        <a:pt x="2133" y="286"/>
                      </a:lnTo>
                      <a:lnTo>
                        <a:pt x="2131" y="289"/>
                      </a:lnTo>
                      <a:lnTo>
                        <a:pt x="2129" y="292"/>
                      </a:lnTo>
                      <a:lnTo>
                        <a:pt x="2126" y="295"/>
                      </a:lnTo>
                      <a:lnTo>
                        <a:pt x="2123" y="301"/>
                      </a:lnTo>
                      <a:lnTo>
                        <a:pt x="2121" y="308"/>
                      </a:lnTo>
                      <a:lnTo>
                        <a:pt x="2122" y="317"/>
                      </a:lnTo>
                      <a:lnTo>
                        <a:pt x="2122" y="321"/>
                      </a:lnTo>
                      <a:lnTo>
                        <a:pt x="2122" y="324"/>
                      </a:lnTo>
                      <a:lnTo>
                        <a:pt x="2123" y="328"/>
                      </a:lnTo>
                      <a:lnTo>
                        <a:pt x="2122" y="331"/>
                      </a:lnTo>
                      <a:lnTo>
                        <a:pt x="2122" y="334"/>
                      </a:lnTo>
                      <a:lnTo>
                        <a:pt x="2121" y="336"/>
                      </a:lnTo>
                      <a:lnTo>
                        <a:pt x="2121" y="339"/>
                      </a:lnTo>
                      <a:lnTo>
                        <a:pt x="2121" y="342"/>
                      </a:lnTo>
                      <a:lnTo>
                        <a:pt x="2122" y="345"/>
                      </a:lnTo>
                      <a:lnTo>
                        <a:pt x="2122" y="350"/>
                      </a:lnTo>
                      <a:lnTo>
                        <a:pt x="2122" y="354"/>
                      </a:lnTo>
                      <a:lnTo>
                        <a:pt x="2124" y="359"/>
                      </a:lnTo>
                      <a:lnTo>
                        <a:pt x="2124" y="361"/>
                      </a:lnTo>
                      <a:lnTo>
                        <a:pt x="2124" y="362"/>
                      </a:lnTo>
                      <a:lnTo>
                        <a:pt x="2125" y="364"/>
                      </a:lnTo>
                      <a:lnTo>
                        <a:pt x="2126" y="365"/>
                      </a:lnTo>
                      <a:lnTo>
                        <a:pt x="2129" y="367"/>
                      </a:lnTo>
                      <a:lnTo>
                        <a:pt x="2129" y="370"/>
                      </a:lnTo>
                      <a:lnTo>
                        <a:pt x="2129" y="372"/>
                      </a:lnTo>
                      <a:lnTo>
                        <a:pt x="2131" y="374"/>
                      </a:lnTo>
                      <a:lnTo>
                        <a:pt x="2131" y="374"/>
                      </a:lnTo>
                      <a:lnTo>
                        <a:pt x="2131" y="374"/>
                      </a:lnTo>
                      <a:lnTo>
                        <a:pt x="2131" y="375"/>
                      </a:lnTo>
                      <a:lnTo>
                        <a:pt x="2133" y="376"/>
                      </a:lnTo>
                      <a:lnTo>
                        <a:pt x="2134" y="378"/>
                      </a:lnTo>
                      <a:lnTo>
                        <a:pt x="2134" y="381"/>
                      </a:lnTo>
                      <a:lnTo>
                        <a:pt x="2134" y="384"/>
                      </a:lnTo>
                      <a:lnTo>
                        <a:pt x="2135" y="386"/>
                      </a:lnTo>
                      <a:lnTo>
                        <a:pt x="2135" y="389"/>
                      </a:lnTo>
                      <a:lnTo>
                        <a:pt x="2135" y="395"/>
                      </a:lnTo>
                      <a:lnTo>
                        <a:pt x="2134" y="401"/>
                      </a:lnTo>
                      <a:lnTo>
                        <a:pt x="2133" y="408"/>
                      </a:lnTo>
                      <a:lnTo>
                        <a:pt x="2131" y="411"/>
                      </a:lnTo>
                      <a:lnTo>
                        <a:pt x="2128" y="416"/>
                      </a:lnTo>
                      <a:lnTo>
                        <a:pt x="2124" y="422"/>
                      </a:lnTo>
                      <a:lnTo>
                        <a:pt x="2124" y="431"/>
                      </a:lnTo>
                      <a:lnTo>
                        <a:pt x="2124" y="433"/>
                      </a:lnTo>
                      <a:lnTo>
                        <a:pt x="2125" y="437"/>
                      </a:lnTo>
                      <a:lnTo>
                        <a:pt x="2124" y="440"/>
                      </a:lnTo>
                      <a:lnTo>
                        <a:pt x="2124" y="443"/>
                      </a:lnTo>
                      <a:lnTo>
                        <a:pt x="2124" y="447"/>
                      </a:lnTo>
                      <a:lnTo>
                        <a:pt x="2124" y="449"/>
                      </a:lnTo>
                      <a:lnTo>
                        <a:pt x="2125" y="451"/>
                      </a:lnTo>
                      <a:lnTo>
                        <a:pt x="2125" y="453"/>
                      </a:lnTo>
                      <a:lnTo>
                        <a:pt x="2126" y="455"/>
                      </a:lnTo>
                      <a:lnTo>
                        <a:pt x="2126" y="459"/>
                      </a:lnTo>
                      <a:lnTo>
                        <a:pt x="2126" y="462"/>
                      </a:lnTo>
                      <a:lnTo>
                        <a:pt x="2126" y="465"/>
                      </a:lnTo>
                      <a:lnTo>
                        <a:pt x="2126" y="469"/>
                      </a:lnTo>
                      <a:lnTo>
                        <a:pt x="2124" y="473"/>
                      </a:lnTo>
                      <a:lnTo>
                        <a:pt x="2123" y="477"/>
                      </a:lnTo>
                      <a:lnTo>
                        <a:pt x="2122" y="482"/>
                      </a:lnTo>
                      <a:lnTo>
                        <a:pt x="2121" y="484"/>
                      </a:lnTo>
                      <a:lnTo>
                        <a:pt x="2120" y="485"/>
                      </a:lnTo>
                      <a:lnTo>
                        <a:pt x="2119" y="485"/>
                      </a:lnTo>
                      <a:lnTo>
                        <a:pt x="2118" y="484"/>
                      </a:lnTo>
                      <a:lnTo>
                        <a:pt x="2117" y="483"/>
                      </a:lnTo>
                      <a:lnTo>
                        <a:pt x="2114" y="483"/>
                      </a:lnTo>
                      <a:lnTo>
                        <a:pt x="2113" y="483"/>
                      </a:lnTo>
                      <a:lnTo>
                        <a:pt x="2113" y="484"/>
                      </a:lnTo>
                      <a:lnTo>
                        <a:pt x="2111" y="487"/>
                      </a:lnTo>
                      <a:lnTo>
                        <a:pt x="2111" y="490"/>
                      </a:lnTo>
                      <a:lnTo>
                        <a:pt x="2110" y="493"/>
                      </a:lnTo>
                      <a:lnTo>
                        <a:pt x="2109" y="495"/>
                      </a:lnTo>
                      <a:lnTo>
                        <a:pt x="2107" y="495"/>
                      </a:lnTo>
                      <a:lnTo>
                        <a:pt x="2106" y="496"/>
                      </a:lnTo>
                      <a:lnTo>
                        <a:pt x="2103" y="496"/>
                      </a:lnTo>
                      <a:lnTo>
                        <a:pt x="2102" y="497"/>
                      </a:lnTo>
                      <a:lnTo>
                        <a:pt x="2101" y="499"/>
                      </a:lnTo>
                      <a:lnTo>
                        <a:pt x="2100" y="504"/>
                      </a:lnTo>
                      <a:lnTo>
                        <a:pt x="2099" y="507"/>
                      </a:lnTo>
                      <a:lnTo>
                        <a:pt x="2098" y="512"/>
                      </a:lnTo>
                      <a:lnTo>
                        <a:pt x="2096" y="514"/>
                      </a:lnTo>
                      <a:lnTo>
                        <a:pt x="2095" y="514"/>
                      </a:lnTo>
                      <a:lnTo>
                        <a:pt x="2092" y="514"/>
                      </a:lnTo>
                      <a:lnTo>
                        <a:pt x="2091" y="514"/>
                      </a:lnTo>
                      <a:lnTo>
                        <a:pt x="2089" y="514"/>
                      </a:lnTo>
                      <a:lnTo>
                        <a:pt x="2088" y="513"/>
                      </a:lnTo>
                      <a:lnTo>
                        <a:pt x="2087" y="512"/>
                      </a:lnTo>
                      <a:lnTo>
                        <a:pt x="2086" y="510"/>
                      </a:lnTo>
                      <a:lnTo>
                        <a:pt x="2086" y="508"/>
                      </a:lnTo>
                      <a:lnTo>
                        <a:pt x="2087" y="506"/>
                      </a:lnTo>
                      <a:lnTo>
                        <a:pt x="2087" y="504"/>
                      </a:lnTo>
                      <a:lnTo>
                        <a:pt x="2088" y="502"/>
                      </a:lnTo>
                      <a:lnTo>
                        <a:pt x="2088" y="499"/>
                      </a:lnTo>
                      <a:lnTo>
                        <a:pt x="2089" y="497"/>
                      </a:lnTo>
                      <a:lnTo>
                        <a:pt x="2089" y="486"/>
                      </a:lnTo>
                      <a:lnTo>
                        <a:pt x="2089" y="484"/>
                      </a:lnTo>
                      <a:lnTo>
                        <a:pt x="2089" y="483"/>
                      </a:lnTo>
                      <a:lnTo>
                        <a:pt x="2090" y="482"/>
                      </a:lnTo>
                      <a:lnTo>
                        <a:pt x="2090" y="482"/>
                      </a:lnTo>
                      <a:lnTo>
                        <a:pt x="2091" y="482"/>
                      </a:lnTo>
                      <a:lnTo>
                        <a:pt x="2092" y="482"/>
                      </a:lnTo>
                      <a:lnTo>
                        <a:pt x="2093" y="482"/>
                      </a:lnTo>
                      <a:lnTo>
                        <a:pt x="2095" y="481"/>
                      </a:lnTo>
                      <a:lnTo>
                        <a:pt x="2096" y="479"/>
                      </a:lnTo>
                      <a:lnTo>
                        <a:pt x="2097" y="476"/>
                      </a:lnTo>
                      <a:lnTo>
                        <a:pt x="2098" y="475"/>
                      </a:lnTo>
                      <a:lnTo>
                        <a:pt x="2098" y="470"/>
                      </a:lnTo>
                      <a:lnTo>
                        <a:pt x="2097" y="463"/>
                      </a:lnTo>
                      <a:lnTo>
                        <a:pt x="2096" y="455"/>
                      </a:lnTo>
                      <a:lnTo>
                        <a:pt x="2093" y="451"/>
                      </a:lnTo>
                      <a:lnTo>
                        <a:pt x="2092" y="449"/>
                      </a:lnTo>
                      <a:lnTo>
                        <a:pt x="2092" y="447"/>
                      </a:lnTo>
                      <a:lnTo>
                        <a:pt x="2090" y="443"/>
                      </a:lnTo>
                      <a:lnTo>
                        <a:pt x="2089" y="440"/>
                      </a:lnTo>
                      <a:lnTo>
                        <a:pt x="2089" y="436"/>
                      </a:lnTo>
                      <a:lnTo>
                        <a:pt x="2091" y="431"/>
                      </a:lnTo>
                      <a:lnTo>
                        <a:pt x="2093" y="429"/>
                      </a:lnTo>
                      <a:lnTo>
                        <a:pt x="2095" y="426"/>
                      </a:lnTo>
                      <a:lnTo>
                        <a:pt x="2097" y="422"/>
                      </a:lnTo>
                      <a:lnTo>
                        <a:pt x="2099" y="420"/>
                      </a:lnTo>
                      <a:lnTo>
                        <a:pt x="2100" y="417"/>
                      </a:lnTo>
                      <a:lnTo>
                        <a:pt x="2102" y="414"/>
                      </a:lnTo>
                      <a:lnTo>
                        <a:pt x="2102" y="411"/>
                      </a:lnTo>
                      <a:lnTo>
                        <a:pt x="2101" y="409"/>
                      </a:lnTo>
                      <a:lnTo>
                        <a:pt x="2100" y="407"/>
                      </a:lnTo>
                      <a:lnTo>
                        <a:pt x="2099" y="407"/>
                      </a:lnTo>
                      <a:lnTo>
                        <a:pt x="2098" y="408"/>
                      </a:lnTo>
                      <a:lnTo>
                        <a:pt x="2098" y="409"/>
                      </a:lnTo>
                      <a:lnTo>
                        <a:pt x="2098" y="411"/>
                      </a:lnTo>
                      <a:lnTo>
                        <a:pt x="2096" y="416"/>
                      </a:lnTo>
                      <a:lnTo>
                        <a:pt x="2095" y="419"/>
                      </a:lnTo>
                      <a:lnTo>
                        <a:pt x="2092" y="421"/>
                      </a:lnTo>
                      <a:lnTo>
                        <a:pt x="2091" y="425"/>
                      </a:lnTo>
                      <a:lnTo>
                        <a:pt x="2090" y="426"/>
                      </a:lnTo>
                      <a:lnTo>
                        <a:pt x="2089" y="426"/>
                      </a:lnTo>
                      <a:lnTo>
                        <a:pt x="2088" y="426"/>
                      </a:lnTo>
                      <a:lnTo>
                        <a:pt x="2087" y="425"/>
                      </a:lnTo>
                      <a:lnTo>
                        <a:pt x="2087" y="422"/>
                      </a:lnTo>
                      <a:lnTo>
                        <a:pt x="2087" y="420"/>
                      </a:lnTo>
                      <a:lnTo>
                        <a:pt x="2086" y="418"/>
                      </a:lnTo>
                      <a:lnTo>
                        <a:pt x="2085" y="415"/>
                      </a:lnTo>
                      <a:lnTo>
                        <a:pt x="2085" y="411"/>
                      </a:lnTo>
                      <a:lnTo>
                        <a:pt x="2085" y="405"/>
                      </a:lnTo>
                      <a:lnTo>
                        <a:pt x="2085" y="397"/>
                      </a:lnTo>
                      <a:lnTo>
                        <a:pt x="2084" y="390"/>
                      </a:lnTo>
                      <a:lnTo>
                        <a:pt x="2080" y="387"/>
                      </a:lnTo>
                      <a:lnTo>
                        <a:pt x="2079" y="387"/>
                      </a:lnTo>
                      <a:lnTo>
                        <a:pt x="2079" y="387"/>
                      </a:lnTo>
                      <a:lnTo>
                        <a:pt x="2079" y="389"/>
                      </a:lnTo>
                      <a:lnTo>
                        <a:pt x="2079" y="392"/>
                      </a:lnTo>
                      <a:lnTo>
                        <a:pt x="2080" y="394"/>
                      </a:lnTo>
                      <a:lnTo>
                        <a:pt x="2080" y="396"/>
                      </a:lnTo>
                      <a:lnTo>
                        <a:pt x="2080" y="398"/>
                      </a:lnTo>
                      <a:lnTo>
                        <a:pt x="2080" y="400"/>
                      </a:lnTo>
                      <a:lnTo>
                        <a:pt x="2079" y="401"/>
                      </a:lnTo>
                      <a:lnTo>
                        <a:pt x="2078" y="403"/>
                      </a:lnTo>
                      <a:lnTo>
                        <a:pt x="2077" y="404"/>
                      </a:lnTo>
                      <a:lnTo>
                        <a:pt x="2076" y="406"/>
                      </a:lnTo>
                      <a:lnTo>
                        <a:pt x="2075" y="408"/>
                      </a:lnTo>
                      <a:lnTo>
                        <a:pt x="2074" y="411"/>
                      </a:lnTo>
                      <a:lnTo>
                        <a:pt x="2073" y="416"/>
                      </a:lnTo>
                      <a:lnTo>
                        <a:pt x="2071" y="419"/>
                      </a:lnTo>
                      <a:lnTo>
                        <a:pt x="2069" y="422"/>
                      </a:lnTo>
                      <a:lnTo>
                        <a:pt x="2068" y="422"/>
                      </a:lnTo>
                      <a:lnTo>
                        <a:pt x="2067" y="422"/>
                      </a:lnTo>
                      <a:lnTo>
                        <a:pt x="2066" y="423"/>
                      </a:lnTo>
                      <a:lnTo>
                        <a:pt x="2065" y="425"/>
                      </a:lnTo>
                      <a:lnTo>
                        <a:pt x="2063" y="427"/>
                      </a:lnTo>
                      <a:lnTo>
                        <a:pt x="2060" y="428"/>
                      </a:lnTo>
                      <a:lnTo>
                        <a:pt x="2059" y="428"/>
                      </a:lnTo>
                      <a:lnTo>
                        <a:pt x="2057" y="428"/>
                      </a:lnTo>
                      <a:lnTo>
                        <a:pt x="2054" y="427"/>
                      </a:lnTo>
                      <a:lnTo>
                        <a:pt x="2052" y="425"/>
                      </a:lnTo>
                      <a:lnTo>
                        <a:pt x="2049" y="422"/>
                      </a:lnTo>
                      <a:lnTo>
                        <a:pt x="2047" y="422"/>
                      </a:lnTo>
                      <a:lnTo>
                        <a:pt x="2047" y="422"/>
                      </a:lnTo>
                      <a:lnTo>
                        <a:pt x="2046" y="421"/>
                      </a:lnTo>
                      <a:lnTo>
                        <a:pt x="2044" y="419"/>
                      </a:lnTo>
                      <a:lnTo>
                        <a:pt x="2043" y="418"/>
                      </a:lnTo>
                      <a:lnTo>
                        <a:pt x="2044" y="406"/>
                      </a:lnTo>
                      <a:lnTo>
                        <a:pt x="2045" y="396"/>
                      </a:lnTo>
                      <a:lnTo>
                        <a:pt x="2045" y="394"/>
                      </a:lnTo>
                      <a:lnTo>
                        <a:pt x="2044" y="392"/>
                      </a:lnTo>
                      <a:lnTo>
                        <a:pt x="2043" y="389"/>
                      </a:lnTo>
                      <a:lnTo>
                        <a:pt x="2042" y="387"/>
                      </a:lnTo>
                      <a:lnTo>
                        <a:pt x="2041" y="385"/>
                      </a:lnTo>
                      <a:lnTo>
                        <a:pt x="2041" y="382"/>
                      </a:lnTo>
                      <a:lnTo>
                        <a:pt x="2041" y="378"/>
                      </a:lnTo>
                      <a:lnTo>
                        <a:pt x="2041" y="375"/>
                      </a:lnTo>
                      <a:lnTo>
                        <a:pt x="2041" y="372"/>
                      </a:lnTo>
                      <a:lnTo>
                        <a:pt x="2039" y="368"/>
                      </a:lnTo>
                      <a:lnTo>
                        <a:pt x="2039" y="365"/>
                      </a:lnTo>
                      <a:lnTo>
                        <a:pt x="2038" y="363"/>
                      </a:lnTo>
                      <a:lnTo>
                        <a:pt x="2036" y="362"/>
                      </a:lnTo>
                      <a:lnTo>
                        <a:pt x="2035" y="362"/>
                      </a:lnTo>
                      <a:lnTo>
                        <a:pt x="2033" y="363"/>
                      </a:lnTo>
                      <a:lnTo>
                        <a:pt x="2032" y="363"/>
                      </a:lnTo>
                      <a:lnTo>
                        <a:pt x="2031" y="362"/>
                      </a:lnTo>
                      <a:lnTo>
                        <a:pt x="2028" y="361"/>
                      </a:lnTo>
                      <a:lnTo>
                        <a:pt x="2026" y="360"/>
                      </a:lnTo>
                      <a:lnTo>
                        <a:pt x="2025" y="357"/>
                      </a:lnTo>
                      <a:lnTo>
                        <a:pt x="2023" y="355"/>
                      </a:lnTo>
                      <a:lnTo>
                        <a:pt x="2023" y="352"/>
                      </a:lnTo>
                      <a:lnTo>
                        <a:pt x="2025" y="353"/>
                      </a:lnTo>
                      <a:lnTo>
                        <a:pt x="2027" y="354"/>
                      </a:lnTo>
                      <a:lnTo>
                        <a:pt x="2030" y="355"/>
                      </a:lnTo>
                      <a:lnTo>
                        <a:pt x="2032" y="355"/>
                      </a:lnTo>
                      <a:lnTo>
                        <a:pt x="2034" y="355"/>
                      </a:lnTo>
                      <a:lnTo>
                        <a:pt x="2036" y="354"/>
                      </a:lnTo>
                      <a:lnTo>
                        <a:pt x="2036" y="353"/>
                      </a:lnTo>
                      <a:lnTo>
                        <a:pt x="2036" y="351"/>
                      </a:lnTo>
                      <a:lnTo>
                        <a:pt x="2036" y="347"/>
                      </a:lnTo>
                      <a:lnTo>
                        <a:pt x="2035" y="345"/>
                      </a:lnTo>
                      <a:lnTo>
                        <a:pt x="2035" y="342"/>
                      </a:lnTo>
                      <a:lnTo>
                        <a:pt x="2034" y="339"/>
                      </a:lnTo>
                      <a:lnTo>
                        <a:pt x="2034" y="336"/>
                      </a:lnTo>
                      <a:lnTo>
                        <a:pt x="2034" y="308"/>
                      </a:lnTo>
                      <a:lnTo>
                        <a:pt x="2034" y="307"/>
                      </a:lnTo>
                      <a:lnTo>
                        <a:pt x="2034" y="306"/>
                      </a:lnTo>
                      <a:lnTo>
                        <a:pt x="2034" y="306"/>
                      </a:lnTo>
                      <a:lnTo>
                        <a:pt x="2035" y="306"/>
                      </a:lnTo>
                      <a:lnTo>
                        <a:pt x="2036" y="306"/>
                      </a:lnTo>
                      <a:lnTo>
                        <a:pt x="2037" y="306"/>
                      </a:lnTo>
                      <a:lnTo>
                        <a:pt x="2038" y="305"/>
                      </a:lnTo>
                      <a:lnTo>
                        <a:pt x="2038" y="302"/>
                      </a:lnTo>
                      <a:lnTo>
                        <a:pt x="2039" y="301"/>
                      </a:lnTo>
                      <a:lnTo>
                        <a:pt x="2041" y="299"/>
                      </a:lnTo>
                      <a:lnTo>
                        <a:pt x="2042" y="295"/>
                      </a:lnTo>
                      <a:lnTo>
                        <a:pt x="2044" y="290"/>
                      </a:lnTo>
                      <a:lnTo>
                        <a:pt x="2046" y="286"/>
                      </a:lnTo>
                      <a:lnTo>
                        <a:pt x="2049" y="281"/>
                      </a:lnTo>
                      <a:lnTo>
                        <a:pt x="2052" y="281"/>
                      </a:lnTo>
                      <a:lnTo>
                        <a:pt x="2054" y="281"/>
                      </a:lnTo>
                      <a:lnTo>
                        <a:pt x="2056" y="279"/>
                      </a:lnTo>
                      <a:lnTo>
                        <a:pt x="2056" y="279"/>
                      </a:lnTo>
                      <a:lnTo>
                        <a:pt x="2056" y="277"/>
                      </a:lnTo>
                      <a:lnTo>
                        <a:pt x="2057" y="274"/>
                      </a:lnTo>
                      <a:lnTo>
                        <a:pt x="2058" y="272"/>
                      </a:lnTo>
                      <a:lnTo>
                        <a:pt x="2059" y="267"/>
                      </a:lnTo>
                      <a:lnTo>
                        <a:pt x="2060" y="264"/>
                      </a:lnTo>
                      <a:lnTo>
                        <a:pt x="2063" y="261"/>
                      </a:lnTo>
                      <a:lnTo>
                        <a:pt x="2065" y="256"/>
                      </a:lnTo>
                      <a:lnTo>
                        <a:pt x="2065" y="254"/>
                      </a:lnTo>
                      <a:lnTo>
                        <a:pt x="2065" y="252"/>
                      </a:lnTo>
                      <a:lnTo>
                        <a:pt x="2066" y="248"/>
                      </a:lnTo>
                      <a:lnTo>
                        <a:pt x="2067" y="247"/>
                      </a:lnTo>
                      <a:lnTo>
                        <a:pt x="2067" y="245"/>
                      </a:lnTo>
                      <a:lnTo>
                        <a:pt x="2068" y="243"/>
                      </a:lnTo>
                      <a:lnTo>
                        <a:pt x="2069" y="242"/>
                      </a:lnTo>
                      <a:lnTo>
                        <a:pt x="2070" y="242"/>
                      </a:lnTo>
                      <a:lnTo>
                        <a:pt x="2071" y="241"/>
                      </a:lnTo>
                      <a:lnTo>
                        <a:pt x="2073" y="235"/>
                      </a:lnTo>
                      <a:lnTo>
                        <a:pt x="2074" y="227"/>
                      </a:lnTo>
                      <a:lnTo>
                        <a:pt x="2076" y="221"/>
                      </a:lnTo>
                      <a:lnTo>
                        <a:pt x="2076" y="210"/>
                      </a:lnTo>
                      <a:lnTo>
                        <a:pt x="2076" y="207"/>
                      </a:lnTo>
                      <a:lnTo>
                        <a:pt x="2077" y="204"/>
                      </a:lnTo>
                      <a:lnTo>
                        <a:pt x="2078" y="202"/>
                      </a:lnTo>
                      <a:lnTo>
                        <a:pt x="2078" y="201"/>
                      </a:lnTo>
                      <a:lnTo>
                        <a:pt x="2079" y="199"/>
                      </a:lnTo>
                      <a:lnTo>
                        <a:pt x="2079" y="198"/>
                      </a:lnTo>
                      <a:lnTo>
                        <a:pt x="2078" y="196"/>
                      </a:lnTo>
                      <a:lnTo>
                        <a:pt x="2078" y="193"/>
                      </a:lnTo>
                      <a:lnTo>
                        <a:pt x="2078" y="192"/>
                      </a:lnTo>
                      <a:lnTo>
                        <a:pt x="2077" y="190"/>
                      </a:lnTo>
                      <a:lnTo>
                        <a:pt x="2077" y="188"/>
                      </a:lnTo>
                      <a:lnTo>
                        <a:pt x="2077" y="186"/>
                      </a:lnTo>
                      <a:lnTo>
                        <a:pt x="2078" y="185"/>
                      </a:lnTo>
                      <a:lnTo>
                        <a:pt x="2078" y="183"/>
                      </a:lnTo>
                      <a:lnTo>
                        <a:pt x="2078" y="177"/>
                      </a:lnTo>
                      <a:lnTo>
                        <a:pt x="2078" y="176"/>
                      </a:lnTo>
                      <a:lnTo>
                        <a:pt x="2079" y="176"/>
                      </a:lnTo>
                      <a:lnTo>
                        <a:pt x="2079" y="176"/>
                      </a:lnTo>
                      <a:lnTo>
                        <a:pt x="2080" y="176"/>
                      </a:lnTo>
                      <a:lnTo>
                        <a:pt x="2080" y="175"/>
                      </a:lnTo>
                      <a:lnTo>
                        <a:pt x="2080" y="166"/>
                      </a:lnTo>
                      <a:lnTo>
                        <a:pt x="2081" y="165"/>
                      </a:lnTo>
                      <a:lnTo>
                        <a:pt x="2082" y="164"/>
                      </a:lnTo>
                      <a:lnTo>
                        <a:pt x="2084" y="163"/>
                      </a:lnTo>
                      <a:lnTo>
                        <a:pt x="2085" y="161"/>
                      </a:lnTo>
                      <a:lnTo>
                        <a:pt x="2085" y="144"/>
                      </a:lnTo>
                      <a:lnTo>
                        <a:pt x="2084" y="142"/>
                      </a:lnTo>
                      <a:lnTo>
                        <a:pt x="2082" y="141"/>
                      </a:lnTo>
                      <a:lnTo>
                        <a:pt x="2082" y="139"/>
                      </a:lnTo>
                      <a:lnTo>
                        <a:pt x="2082" y="138"/>
                      </a:lnTo>
                      <a:lnTo>
                        <a:pt x="2082" y="137"/>
                      </a:lnTo>
                      <a:lnTo>
                        <a:pt x="2081" y="136"/>
                      </a:lnTo>
                      <a:lnTo>
                        <a:pt x="2081" y="134"/>
                      </a:lnTo>
                      <a:lnTo>
                        <a:pt x="2081" y="133"/>
                      </a:lnTo>
                      <a:lnTo>
                        <a:pt x="2082" y="131"/>
                      </a:lnTo>
                      <a:lnTo>
                        <a:pt x="2084" y="127"/>
                      </a:lnTo>
                      <a:lnTo>
                        <a:pt x="2084" y="124"/>
                      </a:lnTo>
                      <a:lnTo>
                        <a:pt x="2082" y="121"/>
                      </a:lnTo>
                      <a:lnTo>
                        <a:pt x="2082" y="117"/>
                      </a:lnTo>
                      <a:lnTo>
                        <a:pt x="2082" y="113"/>
                      </a:lnTo>
                      <a:lnTo>
                        <a:pt x="2084" y="114"/>
                      </a:lnTo>
                      <a:lnTo>
                        <a:pt x="2084" y="115"/>
                      </a:lnTo>
                      <a:lnTo>
                        <a:pt x="2085" y="115"/>
                      </a:lnTo>
                      <a:lnTo>
                        <a:pt x="2085" y="114"/>
                      </a:lnTo>
                      <a:lnTo>
                        <a:pt x="2085" y="111"/>
                      </a:lnTo>
                      <a:lnTo>
                        <a:pt x="2085" y="111"/>
                      </a:lnTo>
                      <a:lnTo>
                        <a:pt x="2085" y="111"/>
                      </a:lnTo>
                      <a:lnTo>
                        <a:pt x="2086" y="113"/>
                      </a:lnTo>
                      <a:lnTo>
                        <a:pt x="2086" y="114"/>
                      </a:lnTo>
                      <a:lnTo>
                        <a:pt x="2087" y="116"/>
                      </a:lnTo>
                      <a:lnTo>
                        <a:pt x="2087" y="117"/>
                      </a:lnTo>
                      <a:lnTo>
                        <a:pt x="2087" y="119"/>
                      </a:lnTo>
                      <a:lnTo>
                        <a:pt x="2088" y="120"/>
                      </a:lnTo>
                      <a:lnTo>
                        <a:pt x="2088" y="121"/>
                      </a:lnTo>
                      <a:lnTo>
                        <a:pt x="2089" y="121"/>
                      </a:lnTo>
                      <a:lnTo>
                        <a:pt x="2089" y="120"/>
                      </a:lnTo>
                      <a:lnTo>
                        <a:pt x="2089" y="113"/>
                      </a:lnTo>
                      <a:lnTo>
                        <a:pt x="2089" y="112"/>
                      </a:lnTo>
                      <a:lnTo>
                        <a:pt x="2090" y="112"/>
                      </a:lnTo>
                      <a:lnTo>
                        <a:pt x="2090" y="112"/>
                      </a:lnTo>
                      <a:lnTo>
                        <a:pt x="2091" y="113"/>
                      </a:lnTo>
                      <a:lnTo>
                        <a:pt x="2092" y="113"/>
                      </a:lnTo>
                      <a:lnTo>
                        <a:pt x="2093" y="114"/>
                      </a:lnTo>
                      <a:lnTo>
                        <a:pt x="2093" y="113"/>
                      </a:lnTo>
                      <a:lnTo>
                        <a:pt x="2093" y="112"/>
                      </a:lnTo>
                      <a:lnTo>
                        <a:pt x="2092" y="109"/>
                      </a:lnTo>
                      <a:lnTo>
                        <a:pt x="2092" y="105"/>
                      </a:lnTo>
                      <a:lnTo>
                        <a:pt x="2091" y="103"/>
                      </a:lnTo>
                      <a:lnTo>
                        <a:pt x="2091" y="101"/>
                      </a:lnTo>
                      <a:lnTo>
                        <a:pt x="2091" y="100"/>
                      </a:lnTo>
                      <a:lnTo>
                        <a:pt x="2092" y="101"/>
                      </a:lnTo>
                      <a:lnTo>
                        <a:pt x="2092" y="101"/>
                      </a:lnTo>
                      <a:lnTo>
                        <a:pt x="2093" y="102"/>
                      </a:lnTo>
                      <a:lnTo>
                        <a:pt x="2095" y="103"/>
                      </a:lnTo>
                      <a:lnTo>
                        <a:pt x="2095" y="103"/>
                      </a:lnTo>
                      <a:lnTo>
                        <a:pt x="2096" y="102"/>
                      </a:lnTo>
                      <a:lnTo>
                        <a:pt x="2096" y="100"/>
                      </a:lnTo>
                      <a:lnTo>
                        <a:pt x="2096" y="99"/>
                      </a:lnTo>
                      <a:lnTo>
                        <a:pt x="2095" y="96"/>
                      </a:lnTo>
                      <a:lnTo>
                        <a:pt x="2095" y="95"/>
                      </a:lnTo>
                      <a:lnTo>
                        <a:pt x="2095" y="93"/>
                      </a:lnTo>
                      <a:lnTo>
                        <a:pt x="2095" y="92"/>
                      </a:lnTo>
                      <a:lnTo>
                        <a:pt x="2095" y="91"/>
                      </a:lnTo>
                      <a:lnTo>
                        <a:pt x="2096" y="91"/>
                      </a:lnTo>
                      <a:lnTo>
                        <a:pt x="2097" y="92"/>
                      </a:lnTo>
                      <a:lnTo>
                        <a:pt x="2097" y="92"/>
                      </a:lnTo>
                      <a:lnTo>
                        <a:pt x="2098" y="93"/>
                      </a:lnTo>
                      <a:lnTo>
                        <a:pt x="2098" y="93"/>
                      </a:lnTo>
                      <a:lnTo>
                        <a:pt x="2098" y="91"/>
                      </a:lnTo>
                      <a:lnTo>
                        <a:pt x="2098" y="80"/>
                      </a:lnTo>
                      <a:lnTo>
                        <a:pt x="2097" y="78"/>
                      </a:lnTo>
                      <a:lnTo>
                        <a:pt x="2097" y="76"/>
                      </a:lnTo>
                      <a:lnTo>
                        <a:pt x="2096" y="73"/>
                      </a:lnTo>
                      <a:lnTo>
                        <a:pt x="2096" y="71"/>
                      </a:lnTo>
                      <a:lnTo>
                        <a:pt x="2096" y="71"/>
                      </a:lnTo>
                      <a:lnTo>
                        <a:pt x="2097" y="72"/>
                      </a:lnTo>
                      <a:lnTo>
                        <a:pt x="2098" y="73"/>
                      </a:lnTo>
                      <a:lnTo>
                        <a:pt x="2099" y="74"/>
                      </a:lnTo>
                      <a:lnTo>
                        <a:pt x="2099" y="77"/>
                      </a:lnTo>
                      <a:lnTo>
                        <a:pt x="2100" y="78"/>
                      </a:lnTo>
                      <a:lnTo>
                        <a:pt x="2101" y="80"/>
                      </a:lnTo>
                      <a:lnTo>
                        <a:pt x="2102" y="80"/>
                      </a:lnTo>
                      <a:lnTo>
                        <a:pt x="2102" y="80"/>
                      </a:lnTo>
                      <a:lnTo>
                        <a:pt x="2102" y="79"/>
                      </a:lnTo>
                      <a:lnTo>
                        <a:pt x="2102" y="78"/>
                      </a:lnTo>
                      <a:lnTo>
                        <a:pt x="2102" y="77"/>
                      </a:lnTo>
                      <a:lnTo>
                        <a:pt x="2102" y="74"/>
                      </a:lnTo>
                      <a:lnTo>
                        <a:pt x="2102" y="73"/>
                      </a:lnTo>
                      <a:lnTo>
                        <a:pt x="2103" y="73"/>
                      </a:lnTo>
                      <a:lnTo>
                        <a:pt x="2104" y="73"/>
                      </a:lnTo>
                      <a:lnTo>
                        <a:pt x="2106" y="74"/>
                      </a:lnTo>
                      <a:lnTo>
                        <a:pt x="2106" y="76"/>
                      </a:lnTo>
                      <a:lnTo>
                        <a:pt x="2107" y="76"/>
                      </a:lnTo>
                      <a:lnTo>
                        <a:pt x="2108" y="78"/>
                      </a:lnTo>
                      <a:lnTo>
                        <a:pt x="2108" y="78"/>
                      </a:lnTo>
                      <a:lnTo>
                        <a:pt x="2109" y="77"/>
                      </a:lnTo>
                      <a:lnTo>
                        <a:pt x="2109" y="76"/>
                      </a:lnTo>
                      <a:lnTo>
                        <a:pt x="2109" y="74"/>
                      </a:lnTo>
                      <a:lnTo>
                        <a:pt x="2109" y="72"/>
                      </a:lnTo>
                      <a:lnTo>
                        <a:pt x="2109" y="71"/>
                      </a:lnTo>
                      <a:lnTo>
                        <a:pt x="2110" y="70"/>
                      </a:lnTo>
                      <a:lnTo>
                        <a:pt x="2111" y="69"/>
                      </a:lnTo>
                      <a:lnTo>
                        <a:pt x="2111" y="70"/>
                      </a:lnTo>
                      <a:lnTo>
                        <a:pt x="2111" y="72"/>
                      </a:lnTo>
                      <a:lnTo>
                        <a:pt x="2112" y="73"/>
                      </a:lnTo>
                      <a:lnTo>
                        <a:pt x="2113" y="74"/>
                      </a:lnTo>
                      <a:lnTo>
                        <a:pt x="2114" y="76"/>
                      </a:lnTo>
                      <a:lnTo>
                        <a:pt x="2114" y="74"/>
                      </a:lnTo>
                      <a:lnTo>
                        <a:pt x="2115" y="73"/>
                      </a:lnTo>
                      <a:lnTo>
                        <a:pt x="2115" y="72"/>
                      </a:lnTo>
                      <a:lnTo>
                        <a:pt x="2115" y="71"/>
                      </a:lnTo>
                      <a:lnTo>
                        <a:pt x="2115" y="71"/>
                      </a:lnTo>
                      <a:lnTo>
                        <a:pt x="2117" y="71"/>
                      </a:lnTo>
                      <a:lnTo>
                        <a:pt x="2118" y="71"/>
                      </a:lnTo>
                      <a:lnTo>
                        <a:pt x="2119" y="73"/>
                      </a:lnTo>
                      <a:lnTo>
                        <a:pt x="2120" y="74"/>
                      </a:lnTo>
                      <a:lnTo>
                        <a:pt x="2121" y="76"/>
                      </a:lnTo>
                      <a:lnTo>
                        <a:pt x="2121" y="77"/>
                      </a:lnTo>
                      <a:lnTo>
                        <a:pt x="2122" y="76"/>
                      </a:lnTo>
                      <a:lnTo>
                        <a:pt x="2122" y="74"/>
                      </a:lnTo>
                      <a:lnTo>
                        <a:pt x="2123" y="73"/>
                      </a:lnTo>
                      <a:lnTo>
                        <a:pt x="2123" y="72"/>
                      </a:lnTo>
                      <a:lnTo>
                        <a:pt x="2123" y="72"/>
                      </a:lnTo>
                      <a:lnTo>
                        <a:pt x="2124" y="71"/>
                      </a:lnTo>
                      <a:lnTo>
                        <a:pt x="2125" y="71"/>
                      </a:lnTo>
                      <a:lnTo>
                        <a:pt x="2125" y="70"/>
                      </a:lnTo>
                      <a:lnTo>
                        <a:pt x="2126" y="68"/>
                      </a:lnTo>
                      <a:lnTo>
                        <a:pt x="2126" y="65"/>
                      </a:lnTo>
                      <a:lnTo>
                        <a:pt x="2125" y="63"/>
                      </a:lnTo>
                      <a:lnTo>
                        <a:pt x="2125" y="62"/>
                      </a:lnTo>
                      <a:lnTo>
                        <a:pt x="2125" y="62"/>
                      </a:lnTo>
                      <a:lnTo>
                        <a:pt x="2125" y="62"/>
                      </a:lnTo>
                      <a:lnTo>
                        <a:pt x="2126" y="62"/>
                      </a:lnTo>
                      <a:lnTo>
                        <a:pt x="2128" y="65"/>
                      </a:lnTo>
                      <a:lnTo>
                        <a:pt x="2129" y="66"/>
                      </a:lnTo>
                      <a:lnTo>
                        <a:pt x="2130" y="66"/>
                      </a:lnTo>
                      <a:lnTo>
                        <a:pt x="2130" y="65"/>
                      </a:lnTo>
                      <a:lnTo>
                        <a:pt x="2131" y="62"/>
                      </a:lnTo>
                      <a:lnTo>
                        <a:pt x="2131" y="59"/>
                      </a:lnTo>
                      <a:lnTo>
                        <a:pt x="2131" y="56"/>
                      </a:lnTo>
                      <a:lnTo>
                        <a:pt x="2131" y="54"/>
                      </a:lnTo>
                      <a:lnTo>
                        <a:pt x="2132" y="52"/>
                      </a:lnTo>
                      <a:lnTo>
                        <a:pt x="2132" y="51"/>
                      </a:lnTo>
                      <a:lnTo>
                        <a:pt x="2133" y="51"/>
                      </a:lnTo>
                      <a:lnTo>
                        <a:pt x="2134" y="52"/>
                      </a:lnTo>
                      <a:lnTo>
                        <a:pt x="2135" y="54"/>
                      </a:lnTo>
                      <a:lnTo>
                        <a:pt x="2135" y="56"/>
                      </a:lnTo>
                      <a:lnTo>
                        <a:pt x="2135" y="57"/>
                      </a:lnTo>
                      <a:lnTo>
                        <a:pt x="2136" y="58"/>
                      </a:lnTo>
                      <a:lnTo>
                        <a:pt x="2136" y="59"/>
                      </a:lnTo>
                      <a:lnTo>
                        <a:pt x="2137" y="58"/>
                      </a:lnTo>
                      <a:lnTo>
                        <a:pt x="2137" y="58"/>
                      </a:lnTo>
                      <a:lnTo>
                        <a:pt x="2137" y="57"/>
                      </a:lnTo>
                      <a:lnTo>
                        <a:pt x="2137" y="56"/>
                      </a:lnTo>
                      <a:lnTo>
                        <a:pt x="2137" y="55"/>
                      </a:lnTo>
                      <a:lnTo>
                        <a:pt x="2139" y="54"/>
                      </a:lnTo>
                      <a:lnTo>
                        <a:pt x="2140" y="54"/>
                      </a:lnTo>
                      <a:lnTo>
                        <a:pt x="2140" y="55"/>
                      </a:lnTo>
                      <a:lnTo>
                        <a:pt x="2141" y="55"/>
                      </a:lnTo>
                      <a:lnTo>
                        <a:pt x="2142" y="56"/>
                      </a:lnTo>
                      <a:lnTo>
                        <a:pt x="2143" y="57"/>
                      </a:lnTo>
                      <a:lnTo>
                        <a:pt x="2143" y="57"/>
                      </a:lnTo>
                      <a:lnTo>
                        <a:pt x="2144" y="56"/>
                      </a:lnTo>
                      <a:lnTo>
                        <a:pt x="2144" y="55"/>
                      </a:lnTo>
                      <a:lnTo>
                        <a:pt x="2144" y="55"/>
                      </a:lnTo>
                      <a:lnTo>
                        <a:pt x="2145" y="55"/>
                      </a:lnTo>
                      <a:lnTo>
                        <a:pt x="2145" y="56"/>
                      </a:lnTo>
                      <a:lnTo>
                        <a:pt x="2145" y="56"/>
                      </a:lnTo>
                      <a:lnTo>
                        <a:pt x="2146" y="56"/>
                      </a:lnTo>
                      <a:lnTo>
                        <a:pt x="2151" y="56"/>
                      </a:lnTo>
                      <a:lnTo>
                        <a:pt x="2151" y="56"/>
                      </a:lnTo>
                      <a:lnTo>
                        <a:pt x="2151" y="55"/>
                      </a:lnTo>
                      <a:lnTo>
                        <a:pt x="2151" y="54"/>
                      </a:lnTo>
                      <a:lnTo>
                        <a:pt x="2151" y="52"/>
                      </a:lnTo>
                      <a:lnTo>
                        <a:pt x="2151" y="51"/>
                      </a:lnTo>
                      <a:lnTo>
                        <a:pt x="2152" y="52"/>
                      </a:lnTo>
                      <a:lnTo>
                        <a:pt x="2153" y="55"/>
                      </a:lnTo>
                      <a:lnTo>
                        <a:pt x="2154" y="57"/>
                      </a:lnTo>
                      <a:lnTo>
                        <a:pt x="2154" y="58"/>
                      </a:lnTo>
                      <a:lnTo>
                        <a:pt x="2156" y="60"/>
                      </a:lnTo>
                      <a:lnTo>
                        <a:pt x="2157" y="60"/>
                      </a:lnTo>
                      <a:lnTo>
                        <a:pt x="2158" y="61"/>
                      </a:lnTo>
                      <a:lnTo>
                        <a:pt x="2158" y="62"/>
                      </a:lnTo>
                      <a:lnTo>
                        <a:pt x="2161" y="63"/>
                      </a:lnTo>
                      <a:lnTo>
                        <a:pt x="2161" y="65"/>
                      </a:lnTo>
                      <a:lnTo>
                        <a:pt x="2161" y="66"/>
                      </a:lnTo>
                      <a:lnTo>
                        <a:pt x="2161" y="67"/>
                      </a:lnTo>
                      <a:lnTo>
                        <a:pt x="2163" y="68"/>
                      </a:lnTo>
                      <a:lnTo>
                        <a:pt x="2164" y="68"/>
                      </a:lnTo>
                      <a:lnTo>
                        <a:pt x="2165" y="68"/>
                      </a:lnTo>
                      <a:lnTo>
                        <a:pt x="2165" y="69"/>
                      </a:lnTo>
                      <a:lnTo>
                        <a:pt x="2165" y="69"/>
                      </a:lnTo>
                      <a:lnTo>
                        <a:pt x="2167" y="72"/>
                      </a:lnTo>
                      <a:lnTo>
                        <a:pt x="2167" y="74"/>
                      </a:lnTo>
                      <a:lnTo>
                        <a:pt x="2168" y="76"/>
                      </a:lnTo>
                      <a:lnTo>
                        <a:pt x="2169" y="76"/>
                      </a:lnTo>
                      <a:lnTo>
                        <a:pt x="2172" y="78"/>
                      </a:lnTo>
                      <a:lnTo>
                        <a:pt x="2174" y="80"/>
                      </a:lnTo>
                      <a:lnTo>
                        <a:pt x="2174" y="82"/>
                      </a:lnTo>
                      <a:lnTo>
                        <a:pt x="2176" y="84"/>
                      </a:lnTo>
                      <a:lnTo>
                        <a:pt x="2177" y="85"/>
                      </a:lnTo>
                      <a:lnTo>
                        <a:pt x="2177" y="88"/>
                      </a:lnTo>
                      <a:lnTo>
                        <a:pt x="2177" y="89"/>
                      </a:lnTo>
                      <a:lnTo>
                        <a:pt x="2176" y="89"/>
                      </a:lnTo>
                      <a:lnTo>
                        <a:pt x="2176" y="90"/>
                      </a:lnTo>
                      <a:lnTo>
                        <a:pt x="2176" y="90"/>
                      </a:lnTo>
                      <a:lnTo>
                        <a:pt x="2175" y="90"/>
                      </a:lnTo>
                      <a:lnTo>
                        <a:pt x="2174" y="90"/>
                      </a:lnTo>
                      <a:lnTo>
                        <a:pt x="2172" y="91"/>
                      </a:lnTo>
                      <a:lnTo>
                        <a:pt x="2173" y="93"/>
                      </a:lnTo>
                      <a:lnTo>
                        <a:pt x="2173" y="95"/>
                      </a:lnTo>
                      <a:lnTo>
                        <a:pt x="2174" y="99"/>
                      </a:lnTo>
                      <a:lnTo>
                        <a:pt x="2174" y="102"/>
                      </a:lnTo>
                      <a:lnTo>
                        <a:pt x="2175" y="105"/>
                      </a:lnTo>
                      <a:lnTo>
                        <a:pt x="2176" y="106"/>
                      </a:lnTo>
                      <a:lnTo>
                        <a:pt x="2177" y="109"/>
                      </a:lnTo>
                      <a:lnTo>
                        <a:pt x="2178" y="110"/>
                      </a:lnTo>
                      <a:lnTo>
                        <a:pt x="2179" y="111"/>
                      </a:lnTo>
                      <a:lnTo>
                        <a:pt x="2180" y="112"/>
                      </a:lnTo>
                      <a:lnTo>
                        <a:pt x="2180" y="113"/>
                      </a:lnTo>
                      <a:lnTo>
                        <a:pt x="2183" y="115"/>
                      </a:lnTo>
                      <a:lnTo>
                        <a:pt x="2185" y="116"/>
                      </a:lnTo>
                      <a:lnTo>
                        <a:pt x="2187" y="117"/>
                      </a:lnTo>
                      <a:lnTo>
                        <a:pt x="2189" y="120"/>
                      </a:lnTo>
                      <a:lnTo>
                        <a:pt x="2190" y="122"/>
                      </a:lnTo>
                      <a:lnTo>
                        <a:pt x="2193" y="123"/>
                      </a:lnTo>
                      <a:lnTo>
                        <a:pt x="2194" y="124"/>
                      </a:lnTo>
                      <a:lnTo>
                        <a:pt x="2194" y="124"/>
                      </a:lnTo>
                      <a:lnTo>
                        <a:pt x="2194" y="125"/>
                      </a:lnTo>
                      <a:lnTo>
                        <a:pt x="2194" y="124"/>
                      </a:lnTo>
                      <a:lnTo>
                        <a:pt x="2194" y="124"/>
                      </a:lnTo>
                      <a:lnTo>
                        <a:pt x="2194" y="123"/>
                      </a:lnTo>
                      <a:lnTo>
                        <a:pt x="2193" y="122"/>
                      </a:lnTo>
                      <a:lnTo>
                        <a:pt x="2194" y="121"/>
                      </a:lnTo>
                      <a:lnTo>
                        <a:pt x="2194" y="120"/>
                      </a:lnTo>
                      <a:lnTo>
                        <a:pt x="2196" y="121"/>
                      </a:lnTo>
                      <a:lnTo>
                        <a:pt x="2196" y="122"/>
                      </a:lnTo>
                      <a:lnTo>
                        <a:pt x="2197" y="123"/>
                      </a:lnTo>
                      <a:lnTo>
                        <a:pt x="2198" y="124"/>
                      </a:lnTo>
                      <a:lnTo>
                        <a:pt x="2199" y="125"/>
                      </a:lnTo>
                      <a:lnTo>
                        <a:pt x="2199" y="126"/>
                      </a:lnTo>
                      <a:lnTo>
                        <a:pt x="2200" y="126"/>
                      </a:lnTo>
                      <a:lnTo>
                        <a:pt x="2200" y="126"/>
                      </a:lnTo>
                      <a:lnTo>
                        <a:pt x="2202" y="127"/>
                      </a:lnTo>
                      <a:lnTo>
                        <a:pt x="2205" y="128"/>
                      </a:lnTo>
                      <a:lnTo>
                        <a:pt x="2207" y="131"/>
                      </a:lnTo>
                      <a:lnTo>
                        <a:pt x="2209" y="131"/>
                      </a:lnTo>
                      <a:lnTo>
                        <a:pt x="2210" y="130"/>
                      </a:lnTo>
                      <a:lnTo>
                        <a:pt x="2212" y="130"/>
                      </a:lnTo>
                      <a:lnTo>
                        <a:pt x="2213" y="131"/>
                      </a:lnTo>
                      <a:lnTo>
                        <a:pt x="2213" y="132"/>
                      </a:lnTo>
                      <a:lnTo>
                        <a:pt x="2215" y="133"/>
                      </a:lnTo>
                      <a:lnTo>
                        <a:pt x="2216" y="134"/>
                      </a:lnTo>
                      <a:lnTo>
                        <a:pt x="2216" y="136"/>
                      </a:lnTo>
                      <a:lnTo>
                        <a:pt x="2216" y="137"/>
                      </a:lnTo>
                      <a:lnTo>
                        <a:pt x="2219" y="143"/>
                      </a:lnTo>
                      <a:lnTo>
                        <a:pt x="2221" y="147"/>
                      </a:lnTo>
                      <a:lnTo>
                        <a:pt x="2224" y="152"/>
                      </a:lnTo>
                      <a:lnTo>
                        <a:pt x="2227" y="155"/>
                      </a:lnTo>
                      <a:lnTo>
                        <a:pt x="2228" y="158"/>
                      </a:lnTo>
                      <a:lnTo>
                        <a:pt x="2229" y="160"/>
                      </a:lnTo>
                      <a:lnTo>
                        <a:pt x="2230" y="163"/>
                      </a:lnTo>
                      <a:lnTo>
                        <a:pt x="2231" y="166"/>
                      </a:lnTo>
                      <a:lnTo>
                        <a:pt x="2233" y="169"/>
                      </a:lnTo>
                      <a:lnTo>
                        <a:pt x="2235" y="172"/>
                      </a:lnTo>
                      <a:lnTo>
                        <a:pt x="2238" y="175"/>
                      </a:lnTo>
                      <a:lnTo>
                        <a:pt x="2243" y="183"/>
                      </a:lnTo>
                      <a:lnTo>
                        <a:pt x="2249" y="196"/>
                      </a:lnTo>
                      <a:lnTo>
                        <a:pt x="2252" y="208"/>
                      </a:lnTo>
                      <a:lnTo>
                        <a:pt x="2251" y="221"/>
                      </a:lnTo>
                      <a:lnTo>
                        <a:pt x="2251" y="223"/>
                      </a:lnTo>
                      <a:lnTo>
                        <a:pt x="2250" y="225"/>
                      </a:lnTo>
                      <a:lnTo>
                        <a:pt x="2249" y="227"/>
                      </a:lnTo>
                      <a:lnTo>
                        <a:pt x="2249" y="230"/>
                      </a:lnTo>
                      <a:lnTo>
                        <a:pt x="2248" y="231"/>
                      </a:lnTo>
                      <a:lnTo>
                        <a:pt x="2245" y="230"/>
                      </a:lnTo>
                      <a:lnTo>
                        <a:pt x="2244" y="230"/>
                      </a:lnTo>
                      <a:lnTo>
                        <a:pt x="2242" y="230"/>
                      </a:lnTo>
                      <a:lnTo>
                        <a:pt x="2241" y="230"/>
                      </a:lnTo>
                      <a:lnTo>
                        <a:pt x="2240" y="231"/>
                      </a:lnTo>
                      <a:lnTo>
                        <a:pt x="2240" y="232"/>
                      </a:lnTo>
                      <a:lnTo>
                        <a:pt x="2239" y="232"/>
                      </a:lnTo>
                      <a:lnTo>
                        <a:pt x="2238" y="232"/>
                      </a:lnTo>
                      <a:lnTo>
                        <a:pt x="2235" y="231"/>
                      </a:lnTo>
                      <a:lnTo>
                        <a:pt x="2233" y="230"/>
                      </a:lnTo>
                      <a:lnTo>
                        <a:pt x="2231" y="227"/>
                      </a:lnTo>
                      <a:lnTo>
                        <a:pt x="2228" y="225"/>
                      </a:lnTo>
                      <a:lnTo>
                        <a:pt x="2224" y="223"/>
                      </a:lnTo>
                      <a:lnTo>
                        <a:pt x="2222" y="221"/>
                      </a:lnTo>
                      <a:lnTo>
                        <a:pt x="2221" y="220"/>
                      </a:lnTo>
                      <a:lnTo>
                        <a:pt x="2219" y="218"/>
                      </a:lnTo>
                      <a:lnTo>
                        <a:pt x="2218" y="215"/>
                      </a:lnTo>
                      <a:lnTo>
                        <a:pt x="2216" y="212"/>
                      </a:lnTo>
                      <a:lnTo>
                        <a:pt x="2211" y="205"/>
                      </a:lnTo>
                      <a:lnTo>
                        <a:pt x="2207" y="201"/>
                      </a:lnTo>
                      <a:lnTo>
                        <a:pt x="2202" y="197"/>
                      </a:lnTo>
                      <a:lnTo>
                        <a:pt x="2201" y="196"/>
                      </a:lnTo>
                      <a:lnTo>
                        <a:pt x="2200" y="197"/>
                      </a:lnTo>
                      <a:lnTo>
                        <a:pt x="2200" y="197"/>
                      </a:lnTo>
                      <a:lnTo>
                        <a:pt x="2200" y="198"/>
                      </a:lnTo>
                      <a:lnTo>
                        <a:pt x="2200" y="200"/>
                      </a:lnTo>
                      <a:lnTo>
                        <a:pt x="2200" y="201"/>
                      </a:lnTo>
                      <a:lnTo>
                        <a:pt x="2202" y="203"/>
                      </a:lnTo>
                      <a:lnTo>
                        <a:pt x="2205" y="205"/>
                      </a:lnTo>
                      <a:lnTo>
                        <a:pt x="2205" y="208"/>
                      </a:lnTo>
                      <a:lnTo>
                        <a:pt x="2207" y="210"/>
                      </a:lnTo>
                      <a:lnTo>
                        <a:pt x="2207" y="212"/>
                      </a:lnTo>
                      <a:lnTo>
                        <a:pt x="2208" y="214"/>
                      </a:lnTo>
                      <a:lnTo>
                        <a:pt x="2209" y="216"/>
                      </a:lnTo>
                      <a:lnTo>
                        <a:pt x="2210" y="219"/>
                      </a:lnTo>
                      <a:lnTo>
                        <a:pt x="2211" y="220"/>
                      </a:lnTo>
                      <a:lnTo>
                        <a:pt x="2213" y="221"/>
                      </a:lnTo>
                      <a:lnTo>
                        <a:pt x="2216" y="225"/>
                      </a:lnTo>
                      <a:lnTo>
                        <a:pt x="2217" y="230"/>
                      </a:lnTo>
                      <a:lnTo>
                        <a:pt x="2218" y="234"/>
                      </a:lnTo>
                      <a:lnTo>
                        <a:pt x="2220" y="239"/>
                      </a:lnTo>
                      <a:lnTo>
                        <a:pt x="2220" y="243"/>
                      </a:lnTo>
                      <a:lnTo>
                        <a:pt x="2220" y="247"/>
                      </a:lnTo>
                      <a:lnTo>
                        <a:pt x="2223" y="263"/>
                      </a:lnTo>
                      <a:lnTo>
                        <a:pt x="2224" y="277"/>
                      </a:lnTo>
                      <a:lnTo>
                        <a:pt x="2226" y="279"/>
                      </a:lnTo>
                      <a:lnTo>
                        <a:pt x="2227" y="280"/>
                      </a:lnTo>
                      <a:lnTo>
                        <a:pt x="2228" y="281"/>
                      </a:lnTo>
                      <a:lnTo>
                        <a:pt x="2229" y="281"/>
                      </a:lnTo>
                      <a:lnTo>
                        <a:pt x="2229" y="281"/>
                      </a:lnTo>
                      <a:lnTo>
                        <a:pt x="2231" y="284"/>
                      </a:lnTo>
                      <a:lnTo>
                        <a:pt x="2233" y="286"/>
                      </a:lnTo>
                      <a:lnTo>
                        <a:pt x="2233" y="288"/>
                      </a:lnTo>
                      <a:lnTo>
                        <a:pt x="2235" y="291"/>
                      </a:lnTo>
                      <a:lnTo>
                        <a:pt x="2238" y="294"/>
                      </a:lnTo>
                      <a:lnTo>
                        <a:pt x="2239" y="296"/>
                      </a:lnTo>
                      <a:lnTo>
                        <a:pt x="2241" y="297"/>
                      </a:lnTo>
                      <a:lnTo>
                        <a:pt x="2242" y="298"/>
                      </a:lnTo>
                      <a:lnTo>
                        <a:pt x="2243" y="297"/>
                      </a:lnTo>
                      <a:lnTo>
                        <a:pt x="2244" y="295"/>
                      </a:lnTo>
                      <a:lnTo>
                        <a:pt x="2244" y="292"/>
                      </a:lnTo>
                      <a:lnTo>
                        <a:pt x="2244" y="288"/>
                      </a:lnTo>
                      <a:lnTo>
                        <a:pt x="2242" y="284"/>
                      </a:lnTo>
                      <a:lnTo>
                        <a:pt x="2242" y="283"/>
                      </a:lnTo>
                      <a:lnTo>
                        <a:pt x="2241" y="281"/>
                      </a:lnTo>
                      <a:lnTo>
                        <a:pt x="2240" y="281"/>
                      </a:lnTo>
                      <a:lnTo>
                        <a:pt x="2239" y="280"/>
                      </a:lnTo>
                      <a:lnTo>
                        <a:pt x="2238" y="279"/>
                      </a:lnTo>
                      <a:lnTo>
                        <a:pt x="2237" y="279"/>
                      </a:lnTo>
                      <a:lnTo>
                        <a:pt x="2237" y="278"/>
                      </a:lnTo>
                      <a:lnTo>
                        <a:pt x="2235" y="276"/>
                      </a:lnTo>
                      <a:lnTo>
                        <a:pt x="2234" y="274"/>
                      </a:lnTo>
                      <a:lnTo>
                        <a:pt x="2233" y="272"/>
                      </a:lnTo>
                      <a:lnTo>
                        <a:pt x="2233" y="269"/>
                      </a:lnTo>
                      <a:lnTo>
                        <a:pt x="2232" y="267"/>
                      </a:lnTo>
                      <a:lnTo>
                        <a:pt x="2231" y="265"/>
                      </a:lnTo>
                      <a:lnTo>
                        <a:pt x="2231" y="263"/>
                      </a:lnTo>
                      <a:lnTo>
                        <a:pt x="2232" y="259"/>
                      </a:lnTo>
                      <a:lnTo>
                        <a:pt x="2233" y="258"/>
                      </a:lnTo>
                      <a:lnTo>
                        <a:pt x="2234" y="257"/>
                      </a:lnTo>
                      <a:lnTo>
                        <a:pt x="2237" y="258"/>
                      </a:lnTo>
                      <a:lnTo>
                        <a:pt x="2239" y="259"/>
                      </a:lnTo>
                      <a:lnTo>
                        <a:pt x="2240" y="263"/>
                      </a:lnTo>
                      <a:lnTo>
                        <a:pt x="2241" y="267"/>
                      </a:lnTo>
                      <a:lnTo>
                        <a:pt x="2242" y="270"/>
                      </a:lnTo>
                      <a:lnTo>
                        <a:pt x="2243" y="272"/>
                      </a:lnTo>
                      <a:lnTo>
                        <a:pt x="2245" y="274"/>
                      </a:lnTo>
                      <a:lnTo>
                        <a:pt x="2246" y="275"/>
                      </a:lnTo>
                      <a:lnTo>
                        <a:pt x="2249" y="275"/>
                      </a:lnTo>
                      <a:lnTo>
                        <a:pt x="2250" y="276"/>
                      </a:lnTo>
                      <a:lnTo>
                        <a:pt x="2251" y="276"/>
                      </a:lnTo>
                      <a:lnTo>
                        <a:pt x="2253" y="277"/>
                      </a:lnTo>
                      <a:lnTo>
                        <a:pt x="2254" y="278"/>
                      </a:lnTo>
                      <a:lnTo>
                        <a:pt x="2255" y="279"/>
                      </a:lnTo>
                      <a:lnTo>
                        <a:pt x="2256" y="280"/>
                      </a:lnTo>
                      <a:lnTo>
                        <a:pt x="2257" y="281"/>
                      </a:lnTo>
                      <a:lnTo>
                        <a:pt x="2257" y="280"/>
                      </a:lnTo>
                      <a:lnTo>
                        <a:pt x="2257" y="279"/>
                      </a:lnTo>
                      <a:lnTo>
                        <a:pt x="2255" y="274"/>
                      </a:lnTo>
                      <a:lnTo>
                        <a:pt x="2254" y="269"/>
                      </a:lnTo>
                      <a:lnTo>
                        <a:pt x="2253" y="265"/>
                      </a:lnTo>
                      <a:lnTo>
                        <a:pt x="2252" y="261"/>
                      </a:lnTo>
                      <a:lnTo>
                        <a:pt x="2250" y="256"/>
                      </a:lnTo>
                      <a:lnTo>
                        <a:pt x="2249" y="253"/>
                      </a:lnTo>
                      <a:lnTo>
                        <a:pt x="2249" y="250"/>
                      </a:lnTo>
                      <a:lnTo>
                        <a:pt x="2249" y="247"/>
                      </a:lnTo>
                      <a:lnTo>
                        <a:pt x="2249" y="245"/>
                      </a:lnTo>
                      <a:lnTo>
                        <a:pt x="2250" y="245"/>
                      </a:lnTo>
                      <a:lnTo>
                        <a:pt x="2252" y="244"/>
                      </a:lnTo>
                      <a:lnTo>
                        <a:pt x="2253" y="243"/>
                      </a:lnTo>
                      <a:lnTo>
                        <a:pt x="2253" y="241"/>
                      </a:lnTo>
                      <a:lnTo>
                        <a:pt x="2254" y="239"/>
                      </a:lnTo>
                      <a:lnTo>
                        <a:pt x="2255" y="235"/>
                      </a:lnTo>
                      <a:lnTo>
                        <a:pt x="2255" y="234"/>
                      </a:lnTo>
                      <a:lnTo>
                        <a:pt x="2256" y="232"/>
                      </a:lnTo>
                      <a:lnTo>
                        <a:pt x="2257" y="229"/>
                      </a:lnTo>
                      <a:lnTo>
                        <a:pt x="2257" y="225"/>
                      </a:lnTo>
                      <a:lnTo>
                        <a:pt x="2257" y="224"/>
                      </a:lnTo>
                      <a:lnTo>
                        <a:pt x="2257" y="223"/>
                      </a:lnTo>
                      <a:lnTo>
                        <a:pt x="2257" y="222"/>
                      </a:lnTo>
                      <a:lnTo>
                        <a:pt x="2259" y="222"/>
                      </a:lnTo>
                      <a:lnTo>
                        <a:pt x="2260" y="223"/>
                      </a:lnTo>
                      <a:lnTo>
                        <a:pt x="2260" y="225"/>
                      </a:lnTo>
                      <a:lnTo>
                        <a:pt x="2261" y="227"/>
                      </a:lnTo>
                      <a:lnTo>
                        <a:pt x="2263" y="230"/>
                      </a:lnTo>
                      <a:lnTo>
                        <a:pt x="2264" y="232"/>
                      </a:lnTo>
                      <a:lnTo>
                        <a:pt x="2264" y="233"/>
                      </a:lnTo>
                      <a:lnTo>
                        <a:pt x="2265" y="234"/>
                      </a:lnTo>
                      <a:lnTo>
                        <a:pt x="2267" y="234"/>
                      </a:lnTo>
                      <a:lnTo>
                        <a:pt x="2268" y="236"/>
                      </a:lnTo>
                      <a:lnTo>
                        <a:pt x="2268" y="237"/>
                      </a:lnTo>
                      <a:lnTo>
                        <a:pt x="2270" y="237"/>
                      </a:lnTo>
                      <a:lnTo>
                        <a:pt x="2271" y="237"/>
                      </a:lnTo>
                      <a:lnTo>
                        <a:pt x="2271" y="236"/>
                      </a:lnTo>
                      <a:lnTo>
                        <a:pt x="2271" y="225"/>
                      </a:lnTo>
                      <a:lnTo>
                        <a:pt x="2271" y="221"/>
                      </a:lnTo>
                      <a:lnTo>
                        <a:pt x="2270" y="218"/>
                      </a:lnTo>
                      <a:lnTo>
                        <a:pt x="2267" y="213"/>
                      </a:lnTo>
                      <a:lnTo>
                        <a:pt x="2266" y="210"/>
                      </a:lnTo>
                      <a:lnTo>
                        <a:pt x="2266" y="208"/>
                      </a:lnTo>
                      <a:lnTo>
                        <a:pt x="2265" y="203"/>
                      </a:lnTo>
                      <a:lnTo>
                        <a:pt x="2264" y="199"/>
                      </a:lnTo>
                      <a:lnTo>
                        <a:pt x="2264" y="194"/>
                      </a:lnTo>
                      <a:lnTo>
                        <a:pt x="2264" y="188"/>
                      </a:lnTo>
                      <a:lnTo>
                        <a:pt x="2263" y="183"/>
                      </a:lnTo>
                      <a:lnTo>
                        <a:pt x="2262" y="179"/>
                      </a:lnTo>
                      <a:lnTo>
                        <a:pt x="2262" y="176"/>
                      </a:lnTo>
                      <a:lnTo>
                        <a:pt x="2262" y="174"/>
                      </a:lnTo>
                      <a:lnTo>
                        <a:pt x="2261" y="171"/>
                      </a:lnTo>
                      <a:lnTo>
                        <a:pt x="2260" y="168"/>
                      </a:lnTo>
                      <a:lnTo>
                        <a:pt x="2257" y="164"/>
                      </a:lnTo>
                      <a:lnTo>
                        <a:pt x="2260" y="166"/>
                      </a:lnTo>
                      <a:lnTo>
                        <a:pt x="2262" y="168"/>
                      </a:lnTo>
                      <a:lnTo>
                        <a:pt x="2264" y="169"/>
                      </a:lnTo>
                      <a:lnTo>
                        <a:pt x="2266" y="170"/>
                      </a:lnTo>
                      <a:lnTo>
                        <a:pt x="2267" y="171"/>
                      </a:lnTo>
                      <a:lnTo>
                        <a:pt x="2270" y="172"/>
                      </a:lnTo>
                      <a:lnTo>
                        <a:pt x="2271" y="174"/>
                      </a:lnTo>
                      <a:lnTo>
                        <a:pt x="2271" y="175"/>
                      </a:lnTo>
                      <a:lnTo>
                        <a:pt x="2273" y="179"/>
                      </a:lnTo>
                      <a:lnTo>
                        <a:pt x="2274" y="183"/>
                      </a:lnTo>
                      <a:lnTo>
                        <a:pt x="2275" y="188"/>
                      </a:lnTo>
                      <a:lnTo>
                        <a:pt x="2275" y="191"/>
                      </a:lnTo>
                      <a:lnTo>
                        <a:pt x="2275" y="192"/>
                      </a:lnTo>
                      <a:lnTo>
                        <a:pt x="2275" y="194"/>
                      </a:lnTo>
                      <a:lnTo>
                        <a:pt x="2274" y="194"/>
                      </a:lnTo>
                      <a:lnTo>
                        <a:pt x="2273" y="194"/>
                      </a:lnTo>
                      <a:lnTo>
                        <a:pt x="2273" y="196"/>
                      </a:lnTo>
                      <a:lnTo>
                        <a:pt x="2272" y="196"/>
                      </a:lnTo>
                      <a:lnTo>
                        <a:pt x="2271" y="197"/>
                      </a:lnTo>
                      <a:lnTo>
                        <a:pt x="2271" y="199"/>
                      </a:lnTo>
                      <a:lnTo>
                        <a:pt x="2272" y="205"/>
                      </a:lnTo>
                      <a:lnTo>
                        <a:pt x="2275" y="213"/>
                      </a:lnTo>
                      <a:lnTo>
                        <a:pt x="2277" y="219"/>
                      </a:lnTo>
                      <a:lnTo>
                        <a:pt x="2278" y="221"/>
                      </a:lnTo>
                      <a:lnTo>
                        <a:pt x="2279" y="223"/>
                      </a:lnTo>
                      <a:lnTo>
                        <a:pt x="2281" y="223"/>
                      </a:lnTo>
                      <a:lnTo>
                        <a:pt x="2283" y="223"/>
                      </a:lnTo>
                      <a:lnTo>
                        <a:pt x="2284" y="222"/>
                      </a:lnTo>
                      <a:lnTo>
                        <a:pt x="2285" y="220"/>
                      </a:lnTo>
                      <a:lnTo>
                        <a:pt x="2286" y="219"/>
                      </a:lnTo>
                      <a:lnTo>
                        <a:pt x="2287" y="215"/>
                      </a:lnTo>
                      <a:lnTo>
                        <a:pt x="2286" y="212"/>
                      </a:lnTo>
                      <a:lnTo>
                        <a:pt x="2286" y="209"/>
                      </a:lnTo>
                      <a:lnTo>
                        <a:pt x="2285" y="204"/>
                      </a:lnTo>
                      <a:lnTo>
                        <a:pt x="2286" y="201"/>
                      </a:lnTo>
                      <a:lnTo>
                        <a:pt x="2286" y="199"/>
                      </a:lnTo>
                      <a:lnTo>
                        <a:pt x="2287" y="197"/>
                      </a:lnTo>
                      <a:lnTo>
                        <a:pt x="2289" y="194"/>
                      </a:lnTo>
                      <a:lnTo>
                        <a:pt x="2292" y="193"/>
                      </a:lnTo>
                      <a:lnTo>
                        <a:pt x="2293" y="192"/>
                      </a:lnTo>
                      <a:lnTo>
                        <a:pt x="2294" y="189"/>
                      </a:lnTo>
                      <a:lnTo>
                        <a:pt x="2296" y="186"/>
                      </a:lnTo>
                      <a:lnTo>
                        <a:pt x="2298" y="185"/>
                      </a:lnTo>
                      <a:lnTo>
                        <a:pt x="2299" y="182"/>
                      </a:lnTo>
                      <a:lnTo>
                        <a:pt x="2302" y="181"/>
                      </a:lnTo>
                      <a:lnTo>
                        <a:pt x="2303" y="180"/>
                      </a:lnTo>
                      <a:lnTo>
                        <a:pt x="2305" y="179"/>
                      </a:lnTo>
                      <a:lnTo>
                        <a:pt x="2305" y="177"/>
                      </a:lnTo>
                      <a:lnTo>
                        <a:pt x="2306" y="175"/>
                      </a:lnTo>
                      <a:lnTo>
                        <a:pt x="2307" y="172"/>
                      </a:lnTo>
                      <a:lnTo>
                        <a:pt x="2308" y="170"/>
                      </a:lnTo>
                      <a:lnTo>
                        <a:pt x="2310" y="168"/>
                      </a:lnTo>
                      <a:lnTo>
                        <a:pt x="2311" y="169"/>
                      </a:lnTo>
                      <a:lnTo>
                        <a:pt x="2311" y="170"/>
                      </a:lnTo>
                      <a:lnTo>
                        <a:pt x="2313" y="172"/>
                      </a:lnTo>
                      <a:lnTo>
                        <a:pt x="2313" y="175"/>
                      </a:lnTo>
                      <a:lnTo>
                        <a:pt x="2313" y="177"/>
                      </a:lnTo>
                      <a:lnTo>
                        <a:pt x="2313" y="179"/>
                      </a:lnTo>
                      <a:lnTo>
                        <a:pt x="2313" y="181"/>
                      </a:lnTo>
                      <a:lnTo>
                        <a:pt x="2313" y="183"/>
                      </a:lnTo>
                      <a:lnTo>
                        <a:pt x="2314" y="186"/>
                      </a:lnTo>
                      <a:lnTo>
                        <a:pt x="2315" y="188"/>
                      </a:lnTo>
                      <a:lnTo>
                        <a:pt x="2315" y="189"/>
                      </a:lnTo>
                      <a:lnTo>
                        <a:pt x="2316" y="190"/>
                      </a:lnTo>
                      <a:lnTo>
                        <a:pt x="2317" y="191"/>
                      </a:lnTo>
                      <a:lnTo>
                        <a:pt x="2319" y="190"/>
                      </a:lnTo>
                      <a:lnTo>
                        <a:pt x="2319" y="183"/>
                      </a:lnTo>
                      <a:lnTo>
                        <a:pt x="2320" y="182"/>
                      </a:lnTo>
                      <a:lnTo>
                        <a:pt x="2321" y="182"/>
                      </a:lnTo>
                      <a:lnTo>
                        <a:pt x="2321" y="180"/>
                      </a:lnTo>
                      <a:lnTo>
                        <a:pt x="2321" y="179"/>
                      </a:lnTo>
                      <a:lnTo>
                        <a:pt x="2322" y="178"/>
                      </a:lnTo>
                      <a:lnTo>
                        <a:pt x="2324" y="179"/>
                      </a:lnTo>
                      <a:lnTo>
                        <a:pt x="2325" y="180"/>
                      </a:lnTo>
                      <a:lnTo>
                        <a:pt x="2327" y="181"/>
                      </a:lnTo>
                      <a:lnTo>
                        <a:pt x="2328" y="183"/>
                      </a:lnTo>
                      <a:lnTo>
                        <a:pt x="2328" y="183"/>
                      </a:lnTo>
                      <a:lnTo>
                        <a:pt x="2329" y="183"/>
                      </a:lnTo>
                      <a:lnTo>
                        <a:pt x="2329" y="182"/>
                      </a:lnTo>
                      <a:lnTo>
                        <a:pt x="2330" y="181"/>
                      </a:lnTo>
                      <a:lnTo>
                        <a:pt x="2331" y="180"/>
                      </a:lnTo>
                      <a:lnTo>
                        <a:pt x="2331" y="179"/>
                      </a:lnTo>
                      <a:lnTo>
                        <a:pt x="2332" y="177"/>
                      </a:lnTo>
                      <a:lnTo>
                        <a:pt x="2333" y="175"/>
                      </a:lnTo>
                      <a:lnTo>
                        <a:pt x="2335" y="172"/>
                      </a:lnTo>
                      <a:lnTo>
                        <a:pt x="2335" y="171"/>
                      </a:lnTo>
                      <a:lnTo>
                        <a:pt x="2336" y="171"/>
                      </a:lnTo>
                      <a:lnTo>
                        <a:pt x="2337" y="172"/>
                      </a:lnTo>
                      <a:lnTo>
                        <a:pt x="2338" y="176"/>
                      </a:lnTo>
                      <a:lnTo>
                        <a:pt x="2338" y="179"/>
                      </a:lnTo>
                      <a:lnTo>
                        <a:pt x="2338" y="182"/>
                      </a:lnTo>
                      <a:lnTo>
                        <a:pt x="2338" y="186"/>
                      </a:lnTo>
                      <a:lnTo>
                        <a:pt x="2339" y="190"/>
                      </a:lnTo>
                      <a:lnTo>
                        <a:pt x="2340" y="192"/>
                      </a:lnTo>
                      <a:lnTo>
                        <a:pt x="2341" y="193"/>
                      </a:lnTo>
                      <a:lnTo>
                        <a:pt x="2342" y="193"/>
                      </a:lnTo>
                      <a:lnTo>
                        <a:pt x="2342" y="192"/>
                      </a:lnTo>
                      <a:lnTo>
                        <a:pt x="2343" y="190"/>
                      </a:lnTo>
                      <a:lnTo>
                        <a:pt x="2343" y="188"/>
                      </a:lnTo>
                      <a:lnTo>
                        <a:pt x="2343" y="186"/>
                      </a:lnTo>
                      <a:lnTo>
                        <a:pt x="2343" y="183"/>
                      </a:lnTo>
                      <a:lnTo>
                        <a:pt x="2343" y="182"/>
                      </a:lnTo>
                      <a:lnTo>
                        <a:pt x="2344" y="181"/>
                      </a:lnTo>
                      <a:lnTo>
                        <a:pt x="2344" y="181"/>
                      </a:lnTo>
                      <a:lnTo>
                        <a:pt x="2346" y="180"/>
                      </a:lnTo>
                      <a:lnTo>
                        <a:pt x="2346" y="179"/>
                      </a:lnTo>
                      <a:lnTo>
                        <a:pt x="2346" y="177"/>
                      </a:lnTo>
                      <a:lnTo>
                        <a:pt x="2346" y="175"/>
                      </a:lnTo>
                      <a:lnTo>
                        <a:pt x="2344" y="171"/>
                      </a:lnTo>
                      <a:lnTo>
                        <a:pt x="2343" y="168"/>
                      </a:lnTo>
                      <a:lnTo>
                        <a:pt x="2342" y="166"/>
                      </a:lnTo>
                      <a:lnTo>
                        <a:pt x="2341" y="163"/>
                      </a:lnTo>
                      <a:lnTo>
                        <a:pt x="2341" y="159"/>
                      </a:lnTo>
                      <a:lnTo>
                        <a:pt x="2340" y="157"/>
                      </a:lnTo>
                      <a:lnTo>
                        <a:pt x="2340" y="156"/>
                      </a:lnTo>
                      <a:lnTo>
                        <a:pt x="2339" y="155"/>
                      </a:lnTo>
                      <a:lnTo>
                        <a:pt x="2338" y="154"/>
                      </a:lnTo>
                      <a:lnTo>
                        <a:pt x="2337" y="153"/>
                      </a:lnTo>
                      <a:lnTo>
                        <a:pt x="2337" y="153"/>
                      </a:lnTo>
                      <a:lnTo>
                        <a:pt x="2336" y="150"/>
                      </a:lnTo>
                      <a:lnTo>
                        <a:pt x="2335" y="149"/>
                      </a:lnTo>
                      <a:lnTo>
                        <a:pt x="2333" y="147"/>
                      </a:lnTo>
                      <a:lnTo>
                        <a:pt x="2332" y="146"/>
                      </a:lnTo>
                      <a:lnTo>
                        <a:pt x="2332" y="144"/>
                      </a:lnTo>
                      <a:lnTo>
                        <a:pt x="2331" y="142"/>
                      </a:lnTo>
                      <a:lnTo>
                        <a:pt x="2330" y="138"/>
                      </a:lnTo>
                      <a:lnTo>
                        <a:pt x="2330" y="136"/>
                      </a:lnTo>
                      <a:lnTo>
                        <a:pt x="2330" y="133"/>
                      </a:lnTo>
                      <a:lnTo>
                        <a:pt x="2329" y="132"/>
                      </a:lnTo>
                      <a:lnTo>
                        <a:pt x="2330" y="132"/>
                      </a:lnTo>
                      <a:lnTo>
                        <a:pt x="2330" y="132"/>
                      </a:lnTo>
                      <a:lnTo>
                        <a:pt x="2331" y="133"/>
                      </a:lnTo>
                      <a:lnTo>
                        <a:pt x="2332" y="135"/>
                      </a:lnTo>
                      <a:lnTo>
                        <a:pt x="2333" y="137"/>
                      </a:lnTo>
                      <a:lnTo>
                        <a:pt x="2335" y="138"/>
                      </a:lnTo>
                      <a:lnTo>
                        <a:pt x="2336" y="141"/>
                      </a:lnTo>
                      <a:lnTo>
                        <a:pt x="2337" y="142"/>
                      </a:lnTo>
                      <a:lnTo>
                        <a:pt x="2337" y="142"/>
                      </a:lnTo>
                      <a:lnTo>
                        <a:pt x="2337" y="144"/>
                      </a:lnTo>
                      <a:lnTo>
                        <a:pt x="2338" y="146"/>
                      </a:lnTo>
                      <a:lnTo>
                        <a:pt x="2339" y="148"/>
                      </a:lnTo>
                      <a:lnTo>
                        <a:pt x="2341" y="150"/>
                      </a:lnTo>
                      <a:lnTo>
                        <a:pt x="2341" y="152"/>
                      </a:lnTo>
                      <a:lnTo>
                        <a:pt x="2341" y="154"/>
                      </a:lnTo>
                      <a:lnTo>
                        <a:pt x="2342" y="155"/>
                      </a:lnTo>
                      <a:lnTo>
                        <a:pt x="2343" y="155"/>
                      </a:lnTo>
                      <a:lnTo>
                        <a:pt x="2346" y="155"/>
                      </a:lnTo>
                      <a:lnTo>
                        <a:pt x="2348" y="156"/>
                      </a:lnTo>
                      <a:lnTo>
                        <a:pt x="2351" y="157"/>
                      </a:lnTo>
                      <a:lnTo>
                        <a:pt x="2354" y="159"/>
                      </a:lnTo>
                      <a:lnTo>
                        <a:pt x="2359" y="164"/>
                      </a:lnTo>
                      <a:lnTo>
                        <a:pt x="2363" y="169"/>
                      </a:lnTo>
                      <a:lnTo>
                        <a:pt x="2368" y="175"/>
                      </a:lnTo>
                      <a:lnTo>
                        <a:pt x="2374" y="187"/>
                      </a:lnTo>
                      <a:lnTo>
                        <a:pt x="2381" y="197"/>
                      </a:lnTo>
                      <a:lnTo>
                        <a:pt x="2381" y="198"/>
                      </a:lnTo>
                      <a:lnTo>
                        <a:pt x="2382" y="200"/>
                      </a:lnTo>
                      <a:lnTo>
                        <a:pt x="2383" y="201"/>
                      </a:lnTo>
                      <a:lnTo>
                        <a:pt x="2384" y="202"/>
                      </a:lnTo>
                      <a:lnTo>
                        <a:pt x="2385" y="203"/>
                      </a:lnTo>
                      <a:lnTo>
                        <a:pt x="2386" y="203"/>
                      </a:lnTo>
                      <a:lnTo>
                        <a:pt x="2387" y="201"/>
                      </a:lnTo>
                      <a:lnTo>
                        <a:pt x="2387" y="197"/>
                      </a:lnTo>
                      <a:lnTo>
                        <a:pt x="2386" y="194"/>
                      </a:lnTo>
                      <a:lnTo>
                        <a:pt x="2386" y="191"/>
                      </a:lnTo>
                      <a:lnTo>
                        <a:pt x="2385" y="189"/>
                      </a:lnTo>
                      <a:lnTo>
                        <a:pt x="2383" y="188"/>
                      </a:lnTo>
                      <a:lnTo>
                        <a:pt x="2381" y="183"/>
                      </a:lnTo>
                      <a:lnTo>
                        <a:pt x="2380" y="179"/>
                      </a:lnTo>
                      <a:lnTo>
                        <a:pt x="2379" y="175"/>
                      </a:lnTo>
                      <a:lnTo>
                        <a:pt x="2377" y="171"/>
                      </a:lnTo>
                      <a:lnTo>
                        <a:pt x="2377" y="169"/>
                      </a:lnTo>
                      <a:lnTo>
                        <a:pt x="2376" y="168"/>
                      </a:lnTo>
                      <a:lnTo>
                        <a:pt x="2375" y="167"/>
                      </a:lnTo>
                      <a:lnTo>
                        <a:pt x="2374" y="167"/>
                      </a:lnTo>
                      <a:lnTo>
                        <a:pt x="2373" y="167"/>
                      </a:lnTo>
                      <a:lnTo>
                        <a:pt x="2372" y="166"/>
                      </a:lnTo>
                      <a:lnTo>
                        <a:pt x="2371" y="163"/>
                      </a:lnTo>
                      <a:lnTo>
                        <a:pt x="2370" y="160"/>
                      </a:lnTo>
                      <a:lnTo>
                        <a:pt x="2370" y="157"/>
                      </a:lnTo>
                      <a:lnTo>
                        <a:pt x="2370" y="156"/>
                      </a:lnTo>
                      <a:lnTo>
                        <a:pt x="2370" y="155"/>
                      </a:lnTo>
                      <a:lnTo>
                        <a:pt x="2371" y="154"/>
                      </a:lnTo>
                      <a:lnTo>
                        <a:pt x="2372" y="152"/>
                      </a:lnTo>
                      <a:lnTo>
                        <a:pt x="2372" y="150"/>
                      </a:lnTo>
                      <a:lnTo>
                        <a:pt x="2372" y="148"/>
                      </a:lnTo>
                      <a:lnTo>
                        <a:pt x="2372" y="146"/>
                      </a:lnTo>
                      <a:lnTo>
                        <a:pt x="2372" y="135"/>
                      </a:lnTo>
                      <a:lnTo>
                        <a:pt x="2371" y="133"/>
                      </a:lnTo>
                      <a:lnTo>
                        <a:pt x="2370" y="131"/>
                      </a:lnTo>
                      <a:lnTo>
                        <a:pt x="2369" y="128"/>
                      </a:lnTo>
                      <a:lnTo>
                        <a:pt x="2368" y="127"/>
                      </a:lnTo>
                      <a:lnTo>
                        <a:pt x="2366" y="127"/>
                      </a:lnTo>
                      <a:lnTo>
                        <a:pt x="2365" y="128"/>
                      </a:lnTo>
                      <a:lnTo>
                        <a:pt x="2365" y="117"/>
                      </a:lnTo>
                      <a:lnTo>
                        <a:pt x="2364" y="116"/>
                      </a:lnTo>
                      <a:lnTo>
                        <a:pt x="2364" y="114"/>
                      </a:lnTo>
                      <a:lnTo>
                        <a:pt x="2364" y="113"/>
                      </a:lnTo>
                      <a:lnTo>
                        <a:pt x="2364" y="112"/>
                      </a:lnTo>
                      <a:lnTo>
                        <a:pt x="2365" y="111"/>
                      </a:lnTo>
                      <a:lnTo>
                        <a:pt x="2366" y="111"/>
                      </a:lnTo>
                      <a:lnTo>
                        <a:pt x="2366" y="112"/>
                      </a:lnTo>
                      <a:lnTo>
                        <a:pt x="2368" y="112"/>
                      </a:lnTo>
                      <a:lnTo>
                        <a:pt x="2368" y="111"/>
                      </a:lnTo>
                      <a:lnTo>
                        <a:pt x="2369" y="109"/>
                      </a:lnTo>
                      <a:lnTo>
                        <a:pt x="2369" y="105"/>
                      </a:lnTo>
                      <a:lnTo>
                        <a:pt x="2370" y="104"/>
                      </a:lnTo>
                      <a:lnTo>
                        <a:pt x="2370" y="102"/>
                      </a:lnTo>
                      <a:lnTo>
                        <a:pt x="2370" y="93"/>
                      </a:lnTo>
                      <a:lnTo>
                        <a:pt x="2369" y="91"/>
                      </a:lnTo>
                      <a:lnTo>
                        <a:pt x="2369" y="89"/>
                      </a:lnTo>
                      <a:lnTo>
                        <a:pt x="2369" y="87"/>
                      </a:lnTo>
                      <a:lnTo>
                        <a:pt x="2369" y="84"/>
                      </a:lnTo>
                      <a:lnTo>
                        <a:pt x="2370" y="82"/>
                      </a:lnTo>
                      <a:lnTo>
                        <a:pt x="2370" y="69"/>
                      </a:lnTo>
                      <a:lnTo>
                        <a:pt x="2370" y="67"/>
                      </a:lnTo>
                      <a:lnTo>
                        <a:pt x="2370" y="65"/>
                      </a:lnTo>
                      <a:lnTo>
                        <a:pt x="2371" y="65"/>
                      </a:lnTo>
                      <a:lnTo>
                        <a:pt x="2371" y="65"/>
                      </a:lnTo>
                      <a:lnTo>
                        <a:pt x="2372" y="65"/>
                      </a:lnTo>
                      <a:lnTo>
                        <a:pt x="2373" y="66"/>
                      </a:lnTo>
                      <a:lnTo>
                        <a:pt x="2374" y="67"/>
                      </a:lnTo>
                      <a:lnTo>
                        <a:pt x="2375" y="68"/>
                      </a:lnTo>
                      <a:lnTo>
                        <a:pt x="2375" y="68"/>
                      </a:lnTo>
                      <a:lnTo>
                        <a:pt x="2376" y="68"/>
                      </a:lnTo>
                      <a:lnTo>
                        <a:pt x="2377" y="68"/>
                      </a:lnTo>
                      <a:lnTo>
                        <a:pt x="2379" y="67"/>
                      </a:lnTo>
                      <a:lnTo>
                        <a:pt x="2380" y="69"/>
                      </a:lnTo>
                      <a:lnTo>
                        <a:pt x="2381" y="70"/>
                      </a:lnTo>
                      <a:lnTo>
                        <a:pt x="2382" y="71"/>
                      </a:lnTo>
                      <a:lnTo>
                        <a:pt x="2383" y="71"/>
                      </a:lnTo>
                      <a:lnTo>
                        <a:pt x="2386" y="81"/>
                      </a:lnTo>
                      <a:lnTo>
                        <a:pt x="2390" y="91"/>
                      </a:lnTo>
                      <a:lnTo>
                        <a:pt x="2390" y="113"/>
                      </a:lnTo>
                      <a:lnTo>
                        <a:pt x="2388" y="116"/>
                      </a:lnTo>
                      <a:lnTo>
                        <a:pt x="2390" y="120"/>
                      </a:lnTo>
                      <a:lnTo>
                        <a:pt x="2391" y="122"/>
                      </a:lnTo>
                      <a:lnTo>
                        <a:pt x="2392" y="125"/>
                      </a:lnTo>
                      <a:lnTo>
                        <a:pt x="2393" y="127"/>
                      </a:lnTo>
                      <a:lnTo>
                        <a:pt x="2394" y="131"/>
                      </a:lnTo>
                      <a:lnTo>
                        <a:pt x="2395" y="133"/>
                      </a:lnTo>
                      <a:lnTo>
                        <a:pt x="2396" y="135"/>
                      </a:lnTo>
                      <a:lnTo>
                        <a:pt x="2397" y="137"/>
                      </a:lnTo>
                      <a:lnTo>
                        <a:pt x="2397" y="139"/>
                      </a:lnTo>
                      <a:lnTo>
                        <a:pt x="2397" y="142"/>
                      </a:lnTo>
                      <a:lnTo>
                        <a:pt x="2397" y="144"/>
                      </a:lnTo>
                      <a:lnTo>
                        <a:pt x="2397" y="146"/>
                      </a:lnTo>
                      <a:lnTo>
                        <a:pt x="2397" y="148"/>
                      </a:lnTo>
                      <a:lnTo>
                        <a:pt x="2397" y="150"/>
                      </a:lnTo>
                      <a:lnTo>
                        <a:pt x="2397" y="153"/>
                      </a:lnTo>
                      <a:lnTo>
                        <a:pt x="2399" y="166"/>
                      </a:lnTo>
                      <a:lnTo>
                        <a:pt x="2401" y="179"/>
                      </a:lnTo>
                      <a:lnTo>
                        <a:pt x="2402" y="189"/>
                      </a:lnTo>
                      <a:lnTo>
                        <a:pt x="2404" y="201"/>
                      </a:lnTo>
                      <a:lnTo>
                        <a:pt x="2405" y="203"/>
                      </a:lnTo>
                      <a:lnTo>
                        <a:pt x="2405" y="205"/>
                      </a:lnTo>
                      <a:lnTo>
                        <a:pt x="2406" y="209"/>
                      </a:lnTo>
                      <a:lnTo>
                        <a:pt x="2406" y="212"/>
                      </a:lnTo>
                      <a:lnTo>
                        <a:pt x="2408" y="215"/>
                      </a:lnTo>
                      <a:lnTo>
                        <a:pt x="2408" y="218"/>
                      </a:lnTo>
                      <a:lnTo>
                        <a:pt x="2408" y="221"/>
                      </a:lnTo>
                      <a:lnTo>
                        <a:pt x="2406" y="223"/>
                      </a:lnTo>
                      <a:lnTo>
                        <a:pt x="2407" y="226"/>
                      </a:lnTo>
                      <a:lnTo>
                        <a:pt x="2407" y="229"/>
                      </a:lnTo>
                      <a:lnTo>
                        <a:pt x="2408" y="232"/>
                      </a:lnTo>
                      <a:lnTo>
                        <a:pt x="2408" y="234"/>
                      </a:lnTo>
                      <a:lnTo>
                        <a:pt x="2408" y="236"/>
                      </a:lnTo>
                      <a:lnTo>
                        <a:pt x="2407" y="239"/>
                      </a:lnTo>
                      <a:lnTo>
                        <a:pt x="2406" y="241"/>
                      </a:lnTo>
                      <a:lnTo>
                        <a:pt x="2406" y="243"/>
                      </a:lnTo>
                      <a:lnTo>
                        <a:pt x="2405" y="246"/>
                      </a:lnTo>
                      <a:lnTo>
                        <a:pt x="2403" y="248"/>
                      </a:lnTo>
                      <a:lnTo>
                        <a:pt x="2402" y="251"/>
                      </a:lnTo>
                      <a:lnTo>
                        <a:pt x="2401" y="252"/>
                      </a:lnTo>
                      <a:lnTo>
                        <a:pt x="2399" y="252"/>
                      </a:lnTo>
                      <a:lnTo>
                        <a:pt x="2398" y="254"/>
                      </a:lnTo>
                      <a:lnTo>
                        <a:pt x="2398" y="256"/>
                      </a:lnTo>
                      <a:lnTo>
                        <a:pt x="2398" y="257"/>
                      </a:lnTo>
                      <a:lnTo>
                        <a:pt x="2399" y="259"/>
                      </a:lnTo>
                      <a:lnTo>
                        <a:pt x="2401" y="261"/>
                      </a:lnTo>
                      <a:lnTo>
                        <a:pt x="2401" y="261"/>
                      </a:lnTo>
                      <a:lnTo>
                        <a:pt x="2402" y="261"/>
                      </a:lnTo>
                      <a:lnTo>
                        <a:pt x="2403" y="262"/>
                      </a:lnTo>
                      <a:lnTo>
                        <a:pt x="2405" y="263"/>
                      </a:lnTo>
                      <a:lnTo>
                        <a:pt x="2406" y="264"/>
                      </a:lnTo>
                      <a:lnTo>
                        <a:pt x="2407" y="264"/>
                      </a:lnTo>
                      <a:lnTo>
                        <a:pt x="2408" y="264"/>
                      </a:lnTo>
                      <a:lnTo>
                        <a:pt x="2408" y="263"/>
                      </a:lnTo>
                      <a:lnTo>
                        <a:pt x="2408" y="261"/>
                      </a:lnTo>
                      <a:lnTo>
                        <a:pt x="2409" y="258"/>
                      </a:lnTo>
                      <a:lnTo>
                        <a:pt x="2410" y="256"/>
                      </a:lnTo>
                      <a:lnTo>
                        <a:pt x="2412" y="255"/>
                      </a:lnTo>
                      <a:lnTo>
                        <a:pt x="2413" y="254"/>
                      </a:lnTo>
                      <a:lnTo>
                        <a:pt x="2413" y="252"/>
                      </a:lnTo>
                      <a:lnTo>
                        <a:pt x="2414" y="245"/>
                      </a:lnTo>
                      <a:lnTo>
                        <a:pt x="2414" y="237"/>
                      </a:lnTo>
                      <a:lnTo>
                        <a:pt x="2415" y="232"/>
                      </a:lnTo>
                      <a:lnTo>
                        <a:pt x="2416" y="229"/>
                      </a:lnTo>
                      <a:lnTo>
                        <a:pt x="2416" y="225"/>
                      </a:lnTo>
                      <a:lnTo>
                        <a:pt x="2416" y="222"/>
                      </a:lnTo>
                      <a:lnTo>
                        <a:pt x="2415" y="218"/>
                      </a:lnTo>
                      <a:lnTo>
                        <a:pt x="2413" y="214"/>
                      </a:lnTo>
                      <a:lnTo>
                        <a:pt x="2413" y="211"/>
                      </a:lnTo>
                      <a:lnTo>
                        <a:pt x="2412" y="207"/>
                      </a:lnTo>
                      <a:lnTo>
                        <a:pt x="2412" y="203"/>
                      </a:lnTo>
                      <a:lnTo>
                        <a:pt x="2413" y="201"/>
                      </a:lnTo>
                      <a:lnTo>
                        <a:pt x="2414" y="198"/>
                      </a:lnTo>
                      <a:lnTo>
                        <a:pt x="2415" y="197"/>
                      </a:lnTo>
                      <a:lnTo>
                        <a:pt x="2416" y="197"/>
                      </a:lnTo>
                      <a:lnTo>
                        <a:pt x="2417" y="196"/>
                      </a:lnTo>
                      <a:lnTo>
                        <a:pt x="2418" y="196"/>
                      </a:lnTo>
                      <a:lnTo>
                        <a:pt x="2420" y="197"/>
                      </a:lnTo>
                      <a:lnTo>
                        <a:pt x="2422" y="199"/>
                      </a:lnTo>
                      <a:lnTo>
                        <a:pt x="2425" y="209"/>
                      </a:lnTo>
                      <a:lnTo>
                        <a:pt x="2426" y="221"/>
                      </a:lnTo>
                      <a:lnTo>
                        <a:pt x="2426" y="224"/>
                      </a:lnTo>
                      <a:lnTo>
                        <a:pt x="2427" y="229"/>
                      </a:lnTo>
                      <a:lnTo>
                        <a:pt x="2427" y="232"/>
                      </a:lnTo>
                      <a:lnTo>
                        <a:pt x="2428" y="236"/>
                      </a:lnTo>
                      <a:lnTo>
                        <a:pt x="2430" y="237"/>
                      </a:lnTo>
                      <a:lnTo>
                        <a:pt x="2433" y="239"/>
                      </a:lnTo>
                      <a:lnTo>
                        <a:pt x="2433" y="239"/>
                      </a:lnTo>
                      <a:lnTo>
                        <a:pt x="2434" y="237"/>
                      </a:lnTo>
                      <a:lnTo>
                        <a:pt x="2435" y="236"/>
                      </a:lnTo>
                      <a:lnTo>
                        <a:pt x="2435" y="235"/>
                      </a:lnTo>
                      <a:lnTo>
                        <a:pt x="2434" y="234"/>
                      </a:lnTo>
                      <a:lnTo>
                        <a:pt x="2433" y="234"/>
                      </a:lnTo>
                      <a:lnTo>
                        <a:pt x="2431" y="233"/>
                      </a:lnTo>
                      <a:lnTo>
                        <a:pt x="2431" y="232"/>
                      </a:lnTo>
                      <a:lnTo>
                        <a:pt x="2430" y="230"/>
                      </a:lnTo>
                      <a:lnTo>
                        <a:pt x="2429" y="226"/>
                      </a:lnTo>
                      <a:lnTo>
                        <a:pt x="2428" y="223"/>
                      </a:lnTo>
                      <a:lnTo>
                        <a:pt x="2428" y="221"/>
                      </a:lnTo>
                      <a:lnTo>
                        <a:pt x="2428" y="219"/>
                      </a:lnTo>
                      <a:lnTo>
                        <a:pt x="2429" y="219"/>
                      </a:lnTo>
                      <a:lnTo>
                        <a:pt x="2429" y="219"/>
                      </a:lnTo>
                      <a:lnTo>
                        <a:pt x="2430" y="219"/>
                      </a:lnTo>
                      <a:lnTo>
                        <a:pt x="2431" y="219"/>
                      </a:lnTo>
                      <a:lnTo>
                        <a:pt x="2433" y="219"/>
                      </a:lnTo>
                      <a:lnTo>
                        <a:pt x="2433" y="218"/>
                      </a:lnTo>
                      <a:lnTo>
                        <a:pt x="2433" y="216"/>
                      </a:lnTo>
                      <a:lnTo>
                        <a:pt x="2430" y="209"/>
                      </a:lnTo>
                      <a:lnTo>
                        <a:pt x="2428" y="202"/>
                      </a:lnTo>
                      <a:lnTo>
                        <a:pt x="2424" y="197"/>
                      </a:lnTo>
                      <a:lnTo>
                        <a:pt x="2423" y="194"/>
                      </a:lnTo>
                      <a:lnTo>
                        <a:pt x="2422" y="192"/>
                      </a:lnTo>
                      <a:lnTo>
                        <a:pt x="2420" y="190"/>
                      </a:lnTo>
                      <a:lnTo>
                        <a:pt x="2419" y="188"/>
                      </a:lnTo>
                      <a:lnTo>
                        <a:pt x="2417" y="187"/>
                      </a:lnTo>
                      <a:lnTo>
                        <a:pt x="2415" y="188"/>
                      </a:lnTo>
                      <a:lnTo>
                        <a:pt x="2415" y="188"/>
                      </a:lnTo>
                      <a:lnTo>
                        <a:pt x="2414" y="189"/>
                      </a:lnTo>
                      <a:lnTo>
                        <a:pt x="2413" y="190"/>
                      </a:lnTo>
                      <a:lnTo>
                        <a:pt x="2410" y="191"/>
                      </a:lnTo>
                      <a:lnTo>
                        <a:pt x="2409" y="191"/>
                      </a:lnTo>
                      <a:lnTo>
                        <a:pt x="2408" y="191"/>
                      </a:lnTo>
                      <a:lnTo>
                        <a:pt x="2406" y="190"/>
                      </a:lnTo>
                      <a:lnTo>
                        <a:pt x="2406" y="179"/>
                      </a:lnTo>
                      <a:lnTo>
                        <a:pt x="2405" y="175"/>
                      </a:lnTo>
                      <a:lnTo>
                        <a:pt x="2405" y="171"/>
                      </a:lnTo>
                      <a:lnTo>
                        <a:pt x="2404" y="168"/>
                      </a:lnTo>
                      <a:lnTo>
                        <a:pt x="2405" y="160"/>
                      </a:lnTo>
                      <a:lnTo>
                        <a:pt x="2405" y="154"/>
                      </a:lnTo>
                      <a:lnTo>
                        <a:pt x="2404" y="146"/>
                      </a:lnTo>
                      <a:lnTo>
                        <a:pt x="2399" y="133"/>
                      </a:lnTo>
                      <a:lnTo>
                        <a:pt x="2396" y="120"/>
                      </a:lnTo>
                      <a:lnTo>
                        <a:pt x="2395" y="113"/>
                      </a:lnTo>
                      <a:lnTo>
                        <a:pt x="2395" y="105"/>
                      </a:lnTo>
                      <a:lnTo>
                        <a:pt x="2396" y="100"/>
                      </a:lnTo>
                      <a:lnTo>
                        <a:pt x="2396" y="100"/>
                      </a:lnTo>
                      <a:lnTo>
                        <a:pt x="2397" y="101"/>
                      </a:lnTo>
                      <a:lnTo>
                        <a:pt x="2398" y="101"/>
                      </a:lnTo>
                      <a:lnTo>
                        <a:pt x="2399" y="101"/>
                      </a:lnTo>
                      <a:lnTo>
                        <a:pt x="2401" y="100"/>
                      </a:lnTo>
                      <a:lnTo>
                        <a:pt x="2402" y="98"/>
                      </a:lnTo>
                      <a:lnTo>
                        <a:pt x="2402" y="95"/>
                      </a:lnTo>
                      <a:lnTo>
                        <a:pt x="2402" y="93"/>
                      </a:lnTo>
                      <a:lnTo>
                        <a:pt x="2402" y="91"/>
                      </a:lnTo>
                      <a:lnTo>
                        <a:pt x="2402" y="88"/>
                      </a:lnTo>
                      <a:lnTo>
                        <a:pt x="2402" y="84"/>
                      </a:lnTo>
                      <a:lnTo>
                        <a:pt x="2401" y="82"/>
                      </a:lnTo>
                      <a:lnTo>
                        <a:pt x="2399" y="79"/>
                      </a:lnTo>
                      <a:lnTo>
                        <a:pt x="2397" y="76"/>
                      </a:lnTo>
                      <a:lnTo>
                        <a:pt x="2397" y="76"/>
                      </a:lnTo>
                      <a:lnTo>
                        <a:pt x="2396" y="74"/>
                      </a:lnTo>
                      <a:lnTo>
                        <a:pt x="2396" y="72"/>
                      </a:lnTo>
                      <a:lnTo>
                        <a:pt x="2396" y="71"/>
                      </a:lnTo>
                      <a:lnTo>
                        <a:pt x="2396" y="69"/>
                      </a:lnTo>
                      <a:lnTo>
                        <a:pt x="2396" y="69"/>
                      </a:lnTo>
                      <a:lnTo>
                        <a:pt x="2396" y="70"/>
                      </a:lnTo>
                      <a:lnTo>
                        <a:pt x="2397" y="71"/>
                      </a:lnTo>
                      <a:lnTo>
                        <a:pt x="2397" y="72"/>
                      </a:lnTo>
                      <a:lnTo>
                        <a:pt x="2397" y="73"/>
                      </a:lnTo>
                      <a:lnTo>
                        <a:pt x="2397" y="73"/>
                      </a:lnTo>
                      <a:lnTo>
                        <a:pt x="2399" y="77"/>
                      </a:lnTo>
                      <a:lnTo>
                        <a:pt x="2401" y="80"/>
                      </a:lnTo>
                      <a:lnTo>
                        <a:pt x="2402" y="82"/>
                      </a:lnTo>
                      <a:lnTo>
                        <a:pt x="2402" y="84"/>
                      </a:lnTo>
                      <a:lnTo>
                        <a:pt x="2403" y="89"/>
                      </a:lnTo>
                      <a:lnTo>
                        <a:pt x="2403" y="93"/>
                      </a:lnTo>
                      <a:lnTo>
                        <a:pt x="2404" y="98"/>
                      </a:lnTo>
                      <a:lnTo>
                        <a:pt x="2404" y="111"/>
                      </a:lnTo>
                      <a:lnTo>
                        <a:pt x="2405" y="115"/>
                      </a:lnTo>
                      <a:lnTo>
                        <a:pt x="2406" y="120"/>
                      </a:lnTo>
                      <a:lnTo>
                        <a:pt x="2406" y="124"/>
                      </a:lnTo>
                      <a:lnTo>
                        <a:pt x="2407" y="127"/>
                      </a:lnTo>
                      <a:lnTo>
                        <a:pt x="2409" y="130"/>
                      </a:lnTo>
                      <a:lnTo>
                        <a:pt x="2410" y="132"/>
                      </a:lnTo>
                      <a:lnTo>
                        <a:pt x="2412" y="133"/>
                      </a:lnTo>
                      <a:lnTo>
                        <a:pt x="2414" y="134"/>
                      </a:lnTo>
                      <a:lnTo>
                        <a:pt x="2415" y="135"/>
                      </a:lnTo>
                      <a:lnTo>
                        <a:pt x="2416" y="136"/>
                      </a:lnTo>
                      <a:lnTo>
                        <a:pt x="2417" y="137"/>
                      </a:lnTo>
                      <a:lnTo>
                        <a:pt x="2419" y="138"/>
                      </a:lnTo>
                      <a:lnTo>
                        <a:pt x="2420" y="139"/>
                      </a:lnTo>
                      <a:lnTo>
                        <a:pt x="2422" y="139"/>
                      </a:lnTo>
                      <a:lnTo>
                        <a:pt x="2423" y="139"/>
                      </a:lnTo>
                      <a:lnTo>
                        <a:pt x="2424" y="139"/>
                      </a:lnTo>
                      <a:lnTo>
                        <a:pt x="2423" y="137"/>
                      </a:lnTo>
                      <a:lnTo>
                        <a:pt x="2422" y="135"/>
                      </a:lnTo>
                      <a:lnTo>
                        <a:pt x="2420" y="132"/>
                      </a:lnTo>
                      <a:lnTo>
                        <a:pt x="2419" y="131"/>
                      </a:lnTo>
                      <a:lnTo>
                        <a:pt x="2418" y="130"/>
                      </a:lnTo>
                      <a:lnTo>
                        <a:pt x="2417" y="128"/>
                      </a:lnTo>
                      <a:lnTo>
                        <a:pt x="2415" y="126"/>
                      </a:lnTo>
                      <a:lnTo>
                        <a:pt x="2414" y="124"/>
                      </a:lnTo>
                      <a:lnTo>
                        <a:pt x="2412" y="121"/>
                      </a:lnTo>
                      <a:lnTo>
                        <a:pt x="2410" y="117"/>
                      </a:lnTo>
                      <a:lnTo>
                        <a:pt x="2409" y="113"/>
                      </a:lnTo>
                      <a:lnTo>
                        <a:pt x="2408" y="109"/>
                      </a:lnTo>
                      <a:lnTo>
                        <a:pt x="2407" y="107"/>
                      </a:lnTo>
                      <a:lnTo>
                        <a:pt x="2407" y="106"/>
                      </a:lnTo>
                      <a:lnTo>
                        <a:pt x="2407" y="105"/>
                      </a:lnTo>
                      <a:lnTo>
                        <a:pt x="2407" y="105"/>
                      </a:lnTo>
                      <a:lnTo>
                        <a:pt x="2408" y="106"/>
                      </a:lnTo>
                      <a:lnTo>
                        <a:pt x="2410" y="109"/>
                      </a:lnTo>
                      <a:lnTo>
                        <a:pt x="2410" y="111"/>
                      </a:lnTo>
                      <a:lnTo>
                        <a:pt x="2412" y="113"/>
                      </a:lnTo>
                      <a:lnTo>
                        <a:pt x="2413" y="115"/>
                      </a:lnTo>
                      <a:lnTo>
                        <a:pt x="2415" y="116"/>
                      </a:lnTo>
                      <a:lnTo>
                        <a:pt x="2416" y="115"/>
                      </a:lnTo>
                      <a:lnTo>
                        <a:pt x="2417" y="113"/>
                      </a:lnTo>
                      <a:lnTo>
                        <a:pt x="2417" y="111"/>
                      </a:lnTo>
                      <a:lnTo>
                        <a:pt x="2417" y="107"/>
                      </a:lnTo>
                      <a:lnTo>
                        <a:pt x="2415" y="104"/>
                      </a:lnTo>
                      <a:lnTo>
                        <a:pt x="2413" y="102"/>
                      </a:lnTo>
                      <a:lnTo>
                        <a:pt x="2413" y="101"/>
                      </a:lnTo>
                      <a:lnTo>
                        <a:pt x="2412" y="99"/>
                      </a:lnTo>
                      <a:lnTo>
                        <a:pt x="2412" y="99"/>
                      </a:lnTo>
                      <a:lnTo>
                        <a:pt x="2410" y="98"/>
                      </a:lnTo>
                      <a:lnTo>
                        <a:pt x="2410" y="95"/>
                      </a:lnTo>
                      <a:lnTo>
                        <a:pt x="2412" y="93"/>
                      </a:lnTo>
                      <a:lnTo>
                        <a:pt x="2412" y="92"/>
                      </a:lnTo>
                      <a:lnTo>
                        <a:pt x="2413" y="91"/>
                      </a:lnTo>
                      <a:lnTo>
                        <a:pt x="2414" y="91"/>
                      </a:lnTo>
                      <a:lnTo>
                        <a:pt x="2414" y="91"/>
                      </a:lnTo>
                      <a:lnTo>
                        <a:pt x="2415" y="92"/>
                      </a:lnTo>
                      <a:lnTo>
                        <a:pt x="2416" y="93"/>
                      </a:lnTo>
                      <a:lnTo>
                        <a:pt x="2417" y="95"/>
                      </a:lnTo>
                      <a:lnTo>
                        <a:pt x="2417" y="100"/>
                      </a:lnTo>
                      <a:lnTo>
                        <a:pt x="2419" y="100"/>
                      </a:lnTo>
                      <a:lnTo>
                        <a:pt x="2422" y="101"/>
                      </a:lnTo>
                      <a:lnTo>
                        <a:pt x="2424" y="102"/>
                      </a:lnTo>
                      <a:lnTo>
                        <a:pt x="2426" y="104"/>
                      </a:lnTo>
                      <a:lnTo>
                        <a:pt x="2426" y="105"/>
                      </a:lnTo>
                      <a:lnTo>
                        <a:pt x="2427" y="109"/>
                      </a:lnTo>
                      <a:lnTo>
                        <a:pt x="2428" y="111"/>
                      </a:lnTo>
                      <a:lnTo>
                        <a:pt x="2430" y="113"/>
                      </a:lnTo>
                      <a:lnTo>
                        <a:pt x="2433" y="114"/>
                      </a:lnTo>
                      <a:lnTo>
                        <a:pt x="2434" y="116"/>
                      </a:lnTo>
                      <a:lnTo>
                        <a:pt x="2434" y="119"/>
                      </a:lnTo>
                      <a:lnTo>
                        <a:pt x="2435" y="120"/>
                      </a:lnTo>
                      <a:lnTo>
                        <a:pt x="2437" y="122"/>
                      </a:lnTo>
                      <a:lnTo>
                        <a:pt x="2438" y="123"/>
                      </a:lnTo>
                      <a:lnTo>
                        <a:pt x="2439" y="124"/>
                      </a:lnTo>
                      <a:lnTo>
                        <a:pt x="2439" y="124"/>
                      </a:lnTo>
                      <a:lnTo>
                        <a:pt x="2441" y="125"/>
                      </a:lnTo>
                      <a:lnTo>
                        <a:pt x="2442" y="126"/>
                      </a:lnTo>
                      <a:lnTo>
                        <a:pt x="2444" y="130"/>
                      </a:lnTo>
                      <a:lnTo>
                        <a:pt x="2444" y="132"/>
                      </a:lnTo>
                      <a:lnTo>
                        <a:pt x="2442" y="135"/>
                      </a:lnTo>
                      <a:lnTo>
                        <a:pt x="2441" y="137"/>
                      </a:lnTo>
                      <a:lnTo>
                        <a:pt x="2441" y="146"/>
                      </a:lnTo>
                      <a:lnTo>
                        <a:pt x="2444" y="150"/>
                      </a:lnTo>
                      <a:lnTo>
                        <a:pt x="2444" y="155"/>
                      </a:lnTo>
                      <a:lnTo>
                        <a:pt x="2444" y="159"/>
                      </a:lnTo>
                      <a:lnTo>
                        <a:pt x="2444" y="163"/>
                      </a:lnTo>
                      <a:lnTo>
                        <a:pt x="2445" y="166"/>
                      </a:lnTo>
                      <a:lnTo>
                        <a:pt x="2446" y="170"/>
                      </a:lnTo>
                      <a:lnTo>
                        <a:pt x="2446" y="172"/>
                      </a:lnTo>
                      <a:lnTo>
                        <a:pt x="2446" y="172"/>
                      </a:lnTo>
                      <a:lnTo>
                        <a:pt x="2447" y="172"/>
                      </a:lnTo>
                      <a:lnTo>
                        <a:pt x="2447" y="171"/>
                      </a:lnTo>
                      <a:lnTo>
                        <a:pt x="2448" y="170"/>
                      </a:lnTo>
                      <a:lnTo>
                        <a:pt x="2449" y="170"/>
                      </a:lnTo>
                      <a:lnTo>
                        <a:pt x="2450" y="169"/>
                      </a:lnTo>
                      <a:lnTo>
                        <a:pt x="2450" y="168"/>
                      </a:lnTo>
                      <a:lnTo>
                        <a:pt x="2450" y="168"/>
                      </a:lnTo>
                      <a:lnTo>
                        <a:pt x="2451" y="167"/>
                      </a:lnTo>
                      <a:lnTo>
                        <a:pt x="2452" y="166"/>
                      </a:lnTo>
                      <a:lnTo>
                        <a:pt x="2452" y="164"/>
                      </a:lnTo>
                      <a:lnTo>
                        <a:pt x="2452" y="161"/>
                      </a:lnTo>
                      <a:lnTo>
                        <a:pt x="2452" y="157"/>
                      </a:lnTo>
                      <a:lnTo>
                        <a:pt x="2450" y="152"/>
                      </a:lnTo>
                      <a:lnTo>
                        <a:pt x="2448" y="147"/>
                      </a:lnTo>
                      <a:lnTo>
                        <a:pt x="2446" y="144"/>
                      </a:lnTo>
                      <a:lnTo>
                        <a:pt x="2446" y="122"/>
                      </a:lnTo>
                      <a:lnTo>
                        <a:pt x="2445" y="119"/>
                      </a:lnTo>
                      <a:lnTo>
                        <a:pt x="2442" y="116"/>
                      </a:lnTo>
                      <a:lnTo>
                        <a:pt x="2440" y="114"/>
                      </a:lnTo>
                      <a:lnTo>
                        <a:pt x="2437" y="111"/>
                      </a:lnTo>
                      <a:lnTo>
                        <a:pt x="2437" y="111"/>
                      </a:lnTo>
                      <a:lnTo>
                        <a:pt x="2437" y="109"/>
                      </a:lnTo>
                      <a:lnTo>
                        <a:pt x="2436" y="106"/>
                      </a:lnTo>
                      <a:lnTo>
                        <a:pt x="2435" y="104"/>
                      </a:lnTo>
                      <a:lnTo>
                        <a:pt x="2434" y="104"/>
                      </a:lnTo>
                      <a:lnTo>
                        <a:pt x="2433" y="104"/>
                      </a:lnTo>
                      <a:lnTo>
                        <a:pt x="2433" y="103"/>
                      </a:lnTo>
                      <a:lnTo>
                        <a:pt x="2430" y="102"/>
                      </a:lnTo>
                      <a:lnTo>
                        <a:pt x="2427" y="92"/>
                      </a:lnTo>
                      <a:lnTo>
                        <a:pt x="2426" y="82"/>
                      </a:lnTo>
                      <a:lnTo>
                        <a:pt x="2426" y="78"/>
                      </a:lnTo>
                      <a:lnTo>
                        <a:pt x="2424" y="73"/>
                      </a:lnTo>
                      <a:lnTo>
                        <a:pt x="2422" y="69"/>
                      </a:lnTo>
                      <a:lnTo>
                        <a:pt x="2423" y="67"/>
                      </a:lnTo>
                      <a:lnTo>
                        <a:pt x="2423" y="65"/>
                      </a:lnTo>
                      <a:lnTo>
                        <a:pt x="2424" y="62"/>
                      </a:lnTo>
                      <a:lnTo>
                        <a:pt x="2424" y="60"/>
                      </a:lnTo>
                      <a:lnTo>
                        <a:pt x="2426" y="59"/>
                      </a:lnTo>
                      <a:lnTo>
                        <a:pt x="2427" y="58"/>
                      </a:lnTo>
                      <a:lnTo>
                        <a:pt x="2429" y="58"/>
                      </a:lnTo>
                      <a:lnTo>
                        <a:pt x="2431" y="58"/>
                      </a:lnTo>
                      <a:lnTo>
                        <a:pt x="2433" y="58"/>
                      </a:lnTo>
                      <a:lnTo>
                        <a:pt x="2435" y="59"/>
                      </a:lnTo>
                      <a:lnTo>
                        <a:pt x="2437" y="60"/>
                      </a:lnTo>
                      <a:lnTo>
                        <a:pt x="2439" y="60"/>
                      </a:lnTo>
                      <a:lnTo>
                        <a:pt x="2441" y="60"/>
                      </a:lnTo>
                      <a:lnTo>
                        <a:pt x="2444" y="61"/>
                      </a:lnTo>
                      <a:lnTo>
                        <a:pt x="2446" y="61"/>
                      </a:lnTo>
                      <a:lnTo>
                        <a:pt x="2448" y="60"/>
                      </a:lnTo>
                      <a:lnTo>
                        <a:pt x="2450" y="59"/>
                      </a:lnTo>
                      <a:lnTo>
                        <a:pt x="2451" y="57"/>
                      </a:lnTo>
                      <a:lnTo>
                        <a:pt x="2451" y="55"/>
                      </a:lnTo>
                      <a:lnTo>
                        <a:pt x="2450" y="51"/>
                      </a:lnTo>
                      <a:lnTo>
                        <a:pt x="2449" y="48"/>
                      </a:lnTo>
                      <a:lnTo>
                        <a:pt x="2447" y="45"/>
                      </a:lnTo>
                      <a:lnTo>
                        <a:pt x="2446" y="41"/>
                      </a:lnTo>
                      <a:lnTo>
                        <a:pt x="2446" y="39"/>
                      </a:lnTo>
                      <a:lnTo>
                        <a:pt x="2446" y="36"/>
                      </a:lnTo>
                      <a:lnTo>
                        <a:pt x="2447" y="35"/>
                      </a:lnTo>
                      <a:lnTo>
                        <a:pt x="2446" y="34"/>
                      </a:lnTo>
                      <a:lnTo>
                        <a:pt x="2446" y="33"/>
                      </a:lnTo>
                      <a:lnTo>
                        <a:pt x="2445" y="32"/>
                      </a:lnTo>
                      <a:lnTo>
                        <a:pt x="2444" y="30"/>
                      </a:lnTo>
                      <a:lnTo>
                        <a:pt x="2445" y="28"/>
                      </a:lnTo>
                      <a:lnTo>
                        <a:pt x="2446" y="26"/>
                      </a:lnTo>
                      <a:lnTo>
                        <a:pt x="2446" y="24"/>
                      </a:lnTo>
                      <a:lnTo>
                        <a:pt x="2446" y="22"/>
                      </a:lnTo>
                      <a:lnTo>
                        <a:pt x="2447" y="19"/>
                      </a:lnTo>
                      <a:lnTo>
                        <a:pt x="2448" y="17"/>
                      </a:lnTo>
                      <a:lnTo>
                        <a:pt x="2450" y="14"/>
                      </a:lnTo>
                      <a:lnTo>
                        <a:pt x="2451" y="13"/>
                      </a:lnTo>
                      <a:lnTo>
                        <a:pt x="2453" y="11"/>
                      </a:lnTo>
                      <a:lnTo>
                        <a:pt x="2455" y="8"/>
                      </a:lnTo>
                      <a:lnTo>
                        <a:pt x="2456" y="6"/>
                      </a:lnTo>
                      <a:lnTo>
                        <a:pt x="2457" y="5"/>
                      </a:lnTo>
                      <a:lnTo>
                        <a:pt x="2458" y="3"/>
                      </a:lnTo>
                      <a:lnTo>
                        <a:pt x="2458" y="2"/>
                      </a:lnTo>
                      <a:lnTo>
                        <a:pt x="2459" y="2"/>
                      </a:lnTo>
                      <a:lnTo>
                        <a:pt x="2460" y="3"/>
                      </a:lnTo>
                      <a:lnTo>
                        <a:pt x="2461" y="3"/>
                      </a:lnTo>
                      <a:lnTo>
                        <a:pt x="2462" y="4"/>
                      </a:lnTo>
                      <a:lnTo>
                        <a:pt x="2463" y="4"/>
                      </a:lnTo>
                      <a:lnTo>
                        <a:pt x="2464" y="2"/>
                      </a:lnTo>
                      <a:lnTo>
                        <a:pt x="2466" y="1"/>
                      </a:lnTo>
                      <a:lnTo>
                        <a:pt x="2467" y="0"/>
                      </a:lnTo>
                      <a:lnTo>
                        <a:pt x="246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13" name="Freeform 35"/>
                <p:cNvSpPr>
                  <a:spLocks noEditPoints="1" noChangeArrowheads="1"/>
                </p:cNvSpPr>
                <p:nvPr/>
              </p:nvSpPr>
              <p:spPr bwMode="auto">
                <a:xfrm>
                  <a:off x="33" y="142"/>
                  <a:ext cx="411" cy="160"/>
                </a:xfrm>
                <a:custGeom>
                  <a:avLst/>
                  <a:gdLst>
                    <a:gd name="T0" fmla="*/ 1350 w 2878"/>
                    <a:gd name="T1" fmla="*/ 168 h 1116"/>
                    <a:gd name="T2" fmla="*/ 1286 w 2878"/>
                    <a:gd name="T3" fmla="*/ 147 h 1116"/>
                    <a:gd name="T4" fmla="*/ 2781 w 2878"/>
                    <a:gd name="T5" fmla="*/ 174 h 1116"/>
                    <a:gd name="T6" fmla="*/ 2758 w 2878"/>
                    <a:gd name="T7" fmla="*/ 229 h 1116"/>
                    <a:gd name="T8" fmla="*/ 2754 w 2878"/>
                    <a:gd name="T9" fmla="*/ 259 h 1116"/>
                    <a:gd name="T10" fmla="*/ 2765 w 2878"/>
                    <a:gd name="T11" fmla="*/ 346 h 1116"/>
                    <a:gd name="T12" fmla="*/ 2734 w 2878"/>
                    <a:gd name="T13" fmla="*/ 292 h 1116"/>
                    <a:gd name="T14" fmla="*/ 2739 w 2878"/>
                    <a:gd name="T15" fmla="*/ 242 h 1116"/>
                    <a:gd name="T16" fmla="*/ 2742 w 2878"/>
                    <a:gd name="T17" fmla="*/ 179 h 1116"/>
                    <a:gd name="T18" fmla="*/ 2756 w 2878"/>
                    <a:gd name="T19" fmla="*/ 149 h 1116"/>
                    <a:gd name="T20" fmla="*/ 1292 w 2878"/>
                    <a:gd name="T21" fmla="*/ 106 h 1116"/>
                    <a:gd name="T22" fmla="*/ 941 w 2878"/>
                    <a:gd name="T23" fmla="*/ 103 h 1116"/>
                    <a:gd name="T24" fmla="*/ 899 w 2878"/>
                    <a:gd name="T25" fmla="*/ 138 h 1116"/>
                    <a:gd name="T26" fmla="*/ 2135 w 2878"/>
                    <a:gd name="T27" fmla="*/ 49 h 1116"/>
                    <a:gd name="T28" fmla="*/ 1025 w 2878"/>
                    <a:gd name="T29" fmla="*/ 53 h 1116"/>
                    <a:gd name="T30" fmla="*/ 1046 w 2878"/>
                    <a:gd name="T31" fmla="*/ 107 h 1116"/>
                    <a:gd name="T32" fmla="*/ 1112 w 2878"/>
                    <a:gd name="T33" fmla="*/ 158 h 1116"/>
                    <a:gd name="T34" fmla="*/ 1149 w 2878"/>
                    <a:gd name="T35" fmla="*/ 137 h 1116"/>
                    <a:gd name="T36" fmla="*/ 1229 w 2878"/>
                    <a:gd name="T37" fmla="*/ 113 h 1116"/>
                    <a:gd name="T38" fmla="*/ 1220 w 2878"/>
                    <a:gd name="T39" fmla="*/ 161 h 1116"/>
                    <a:gd name="T40" fmla="*/ 1164 w 2878"/>
                    <a:gd name="T41" fmla="*/ 238 h 1116"/>
                    <a:gd name="T42" fmla="*/ 1061 w 2878"/>
                    <a:gd name="T43" fmla="*/ 272 h 1116"/>
                    <a:gd name="T44" fmla="*/ 1047 w 2878"/>
                    <a:gd name="T45" fmla="*/ 377 h 1116"/>
                    <a:gd name="T46" fmla="*/ 961 w 2878"/>
                    <a:gd name="T47" fmla="*/ 531 h 1116"/>
                    <a:gd name="T48" fmla="*/ 1091 w 2878"/>
                    <a:gd name="T49" fmla="*/ 650 h 1116"/>
                    <a:gd name="T50" fmla="*/ 1241 w 2878"/>
                    <a:gd name="T51" fmla="*/ 794 h 1116"/>
                    <a:gd name="T52" fmla="*/ 1291 w 2878"/>
                    <a:gd name="T53" fmla="*/ 773 h 1116"/>
                    <a:gd name="T54" fmla="*/ 1303 w 2878"/>
                    <a:gd name="T55" fmla="*/ 549 h 1116"/>
                    <a:gd name="T56" fmla="*/ 1308 w 2878"/>
                    <a:gd name="T57" fmla="*/ 415 h 1116"/>
                    <a:gd name="T58" fmla="*/ 1437 w 2878"/>
                    <a:gd name="T59" fmla="*/ 467 h 1116"/>
                    <a:gd name="T60" fmla="*/ 1484 w 2878"/>
                    <a:gd name="T61" fmla="*/ 551 h 1116"/>
                    <a:gd name="T62" fmla="*/ 1565 w 2878"/>
                    <a:gd name="T63" fmla="*/ 532 h 1116"/>
                    <a:gd name="T64" fmla="*/ 1658 w 2878"/>
                    <a:gd name="T65" fmla="*/ 695 h 1116"/>
                    <a:gd name="T66" fmla="*/ 1752 w 2878"/>
                    <a:gd name="T67" fmla="*/ 788 h 1116"/>
                    <a:gd name="T68" fmla="*/ 1733 w 2878"/>
                    <a:gd name="T69" fmla="*/ 906 h 1116"/>
                    <a:gd name="T70" fmla="*/ 1783 w 2878"/>
                    <a:gd name="T71" fmla="*/ 985 h 1116"/>
                    <a:gd name="T72" fmla="*/ 1727 w 2878"/>
                    <a:gd name="T73" fmla="*/ 976 h 1116"/>
                    <a:gd name="T74" fmla="*/ 1679 w 2878"/>
                    <a:gd name="T75" fmla="*/ 947 h 1116"/>
                    <a:gd name="T76" fmla="*/ 1650 w 2878"/>
                    <a:gd name="T77" fmla="*/ 906 h 1116"/>
                    <a:gd name="T78" fmla="*/ 1494 w 2878"/>
                    <a:gd name="T79" fmla="*/ 960 h 1116"/>
                    <a:gd name="T80" fmla="*/ 1641 w 2878"/>
                    <a:gd name="T81" fmla="*/ 1018 h 1116"/>
                    <a:gd name="T82" fmla="*/ 1569 w 2878"/>
                    <a:gd name="T83" fmla="*/ 1045 h 1116"/>
                    <a:gd name="T84" fmla="*/ 1480 w 2878"/>
                    <a:gd name="T85" fmla="*/ 1078 h 1116"/>
                    <a:gd name="T86" fmla="*/ 1314 w 2878"/>
                    <a:gd name="T87" fmla="*/ 1074 h 1116"/>
                    <a:gd name="T88" fmla="*/ 1134 w 2878"/>
                    <a:gd name="T89" fmla="*/ 998 h 1116"/>
                    <a:gd name="T90" fmla="*/ 1112 w 2878"/>
                    <a:gd name="T91" fmla="*/ 935 h 1116"/>
                    <a:gd name="T92" fmla="*/ 57 w 2878"/>
                    <a:gd name="T93" fmla="*/ 437 h 1116"/>
                    <a:gd name="T94" fmla="*/ 40 w 2878"/>
                    <a:gd name="T95" fmla="*/ 386 h 1116"/>
                    <a:gd name="T96" fmla="*/ 42 w 2878"/>
                    <a:gd name="T97" fmla="*/ 358 h 1116"/>
                    <a:gd name="T98" fmla="*/ 64 w 2878"/>
                    <a:gd name="T99" fmla="*/ 269 h 1116"/>
                    <a:gd name="T100" fmla="*/ 136 w 2878"/>
                    <a:gd name="T101" fmla="*/ 200 h 1116"/>
                    <a:gd name="T102" fmla="*/ 160 w 2878"/>
                    <a:gd name="T103" fmla="*/ 199 h 1116"/>
                    <a:gd name="T104" fmla="*/ 233 w 2878"/>
                    <a:gd name="T105" fmla="*/ 208 h 1116"/>
                    <a:gd name="T106" fmla="*/ 338 w 2878"/>
                    <a:gd name="T107" fmla="*/ 236 h 1116"/>
                    <a:gd name="T108" fmla="*/ 387 w 2878"/>
                    <a:gd name="T109" fmla="*/ 183 h 1116"/>
                    <a:gd name="T110" fmla="*/ 444 w 2878"/>
                    <a:gd name="T111" fmla="*/ 134 h 1116"/>
                    <a:gd name="T112" fmla="*/ 498 w 2878"/>
                    <a:gd name="T113" fmla="*/ 175 h 1116"/>
                    <a:gd name="T114" fmla="*/ 626 w 2878"/>
                    <a:gd name="T115" fmla="*/ 178 h 1116"/>
                    <a:gd name="T116" fmla="*/ 736 w 2878"/>
                    <a:gd name="T117" fmla="*/ 222 h 1116"/>
                    <a:gd name="T118" fmla="*/ 819 w 2878"/>
                    <a:gd name="T119" fmla="*/ 185 h 1116"/>
                    <a:gd name="T120" fmla="*/ 943 w 2878"/>
                    <a:gd name="T121" fmla="*/ 174 h 1116"/>
                    <a:gd name="T122" fmla="*/ 980 w 2878"/>
                    <a:gd name="T123" fmla="*/ 142 h 1116"/>
                    <a:gd name="T124" fmla="*/ 954 w 2878"/>
                    <a:gd name="T125" fmla="*/ 42 h 1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78"/>
                    <a:gd name="T190" fmla="*/ 0 h 1116"/>
                    <a:gd name="T191" fmla="*/ 2878 w 2878"/>
                    <a:gd name="T192" fmla="*/ 1116 h 11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78" h="1116">
                      <a:moveTo>
                        <a:pt x="2874" y="211"/>
                      </a:moveTo>
                      <a:lnTo>
                        <a:pt x="2875" y="213"/>
                      </a:lnTo>
                      <a:lnTo>
                        <a:pt x="2876" y="215"/>
                      </a:lnTo>
                      <a:lnTo>
                        <a:pt x="2877" y="218"/>
                      </a:lnTo>
                      <a:lnTo>
                        <a:pt x="2877" y="221"/>
                      </a:lnTo>
                      <a:lnTo>
                        <a:pt x="2878" y="223"/>
                      </a:lnTo>
                      <a:lnTo>
                        <a:pt x="2878" y="224"/>
                      </a:lnTo>
                      <a:lnTo>
                        <a:pt x="2877" y="225"/>
                      </a:lnTo>
                      <a:lnTo>
                        <a:pt x="2876" y="225"/>
                      </a:lnTo>
                      <a:lnTo>
                        <a:pt x="2874" y="224"/>
                      </a:lnTo>
                      <a:lnTo>
                        <a:pt x="2873" y="222"/>
                      </a:lnTo>
                      <a:lnTo>
                        <a:pt x="2871" y="218"/>
                      </a:lnTo>
                      <a:lnTo>
                        <a:pt x="2871" y="216"/>
                      </a:lnTo>
                      <a:lnTo>
                        <a:pt x="2871" y="214"/>
                      </a:lnTo>
                      <a:lnTo>
                        <a:pt x="2871" y="212"/>
                      </a:lnTo>
                      <a:lnTo>
                        <a:pt x="2873" y="212"/>
                      </a:lnTo>
                      <a:lnTo>
                        <a:pt x="2874" y="211"/>
                      </a:lnTo>
                      <a:lnTo>
                        <a:pt x="2874" y="211"/>
                      </a:lnTo>
                      <a:close/>
                      <a:moveTo>
                        <a:pt x="1379" y="175"/>
                      </a:moveTo>
                      <a:lnTo>
                        <a:pt x="1382" y="175"/>
                      </a:lnTo>
                      <a:lnTo>
                        <a:pt x="1385" y="177"/>
                      </a:lnTo>
                      <a:lnTo>
                        <a:pt x="1389" y="179"/>
                      </a:lnTo>
                      <a:lnTo>
                        <a:pt x="1390" y="181"/>
                      </a:lnTo>
                      <a:lnTo>
                        <a:pt x="1390" y="182"/>
                      </a:lnTo>
                      <a:lnTo>
                        <a:pt x="1389" y="184"/>
                      </a:lnTo>
                      <a:lnTo>
                        <a:pt x="1388" y="185"/>
                      </a:lnTo>
                      <a:lnTo>
                        <a:pt x="1385" y="186"/>
                      </a:lnTo>
                      <a:lnTo>
                        <a:pt x="1382" y="186"/>
                      </a:lnTo>
                      <a:lnTo>
                        <a:pt x="1379" y="185"/>
                      </a:lnTo>
                      <a:lnTo>
                        <a:pt x="1375" y="184"/>
                      </a:lnTo>
                      <a:lnTo>
                        <a:pt x="1373" y="181"/>
                      </a:lnTo>
                      <a:lnTo>
                        <a:pt x="1373" y="179"/>
                      </a:lnTo>
                      <a:lnTo>
                        <a:pt x="1374" y="178"/>
                      </a:lnTo>
                      <a:lnTo>
                        <a:pt x="1376" y="175"/>
                      </a:lnTo>
                      <a:lnTo>
                        <a:pt x="1379" y="175"/>
                      </a:lnTo>
                      <a:close/>
                      <a:moveTo>
                        <a:pt x="1340" y="167"/>
                      </a:moveTo>
                      <a:lnTo>
                        <a:pt x="1350" y="168"/>
                      </a:lnTo>
                      <a:lnTo>
                        <a:pt x="1360" y="171"/>
                      </a:lnTo>
                      <a:lnTo>
                        <a:pt x="1364" y="175"/>
                      </a:lnTo>
                      <a:lnTo>
                        <a:pt x="1365" y="183"/>
                      </a:lnTo>
                      <a:lnTo>
                        <a:pt x="1365" y="191"/>
                      </a:lnTo>
                      <a:lnTo>
                        <a:pt x="1365" y="199"/>
                      </a:lnTo>
                      <a:lnTo>
                        <a:pt x="1364" y="204"/>
                      </a:lnTo>
                      <a:lnTo>
                        <a:pt x="1360" y="212"/>
                      </a:lnTo>
                      <a:lnTo>
                        <a:pt x="1352" y="216"/>
                      </a:lnTo>
                      <a:lnTo>
                        <a:pt x="1342" y="217"/>
                      </a:lnTo>
                      <a:lnTo>
                        <a:pt x="1332" y="216"/>
                      </a:lnTo>
                      <a:lnTo>
                        <a:pt x="1327" y="214"/>
                      </a:lnTo>
                      <a:lnTo>
                        <a:pt x="1323" y="211"/>
                      </a:lnTo>
                      <a:lnTo>
                        <a:pt x="1319" y="207"/>
                      </a:lnTo>
                      <a:lnTo>
                        <a:pt x="1316" y="204"/>
                      </a:lnTo>
                      <a:lnTo>
                        <a:pt x="1317" y="197"/>
                      </a:lnTo>
                      <a:lnTo>
                        <a:pt x="1320" y="190"/>
                      </a:lnTo>
                      <a:lnTo>
                        <a:pt x="1324" y="182"/>
                      </a:lnTo>
                      <a:lnTo>
                        <a:pt x="1327" y="173"/>
                      </a:lnTo>
                      <a:lnTo>
                        <a:pt x="1332" y="169"/>
                      </a:lnTo>
                      <a:lnTo>
                        <a:pt x="1340" y="167"/>
                      </a:lnTo>
                      <a:close/>
                      <a:moveTo>
                        <a:pt x="1280" y="167"/>
                      </a:moveTo>
                      <a:lnTo>
                        <a:pt x="1282" y="167"/>
                      </a:lnTo>
                      <a:lnTo>
                        <a:pt x="1284" y="167"/>
                      </a:lnTo>
                      <a:lnTo>
                        <a:pt x="1286" y="168"/>
                      </a:lnTo>
                      <a:lnTo>
                        <a:pt x="1285" y="170"/>
                      </a:lnTo>
                      <a:lnTo>
                        <a:pt x="1284" y="171"/>
                      </a:lnTo>
                      <a:lnTo>
                        <a:pt x="1283" y="172"/>
                      </a:lnTo>
                      <a:lnTo>
                        <a:pt x="1281" y="172"/>
                      </a:lnTo>
                      <a:lnTo>
                        <a:pt x="1279" y="172"/>
                      </a:lnTo>
                      <a:lnTo>
                        <a:pt x="1277" y="171"/>
                      </a:lnTo>
                      <a:lnTo>
                        <a:pt x="1276" y="169"/>
                      </a:lnTo>
                      <a:lnTo>
                        <a:pt x="1277" y="168"/>
                      </a:lnTo>
                      <a:lnTo>
                        <a:pt x="1279" y="167"/>
                      </a:lnTo>
                      <a:lnTo>
                        <a:pt x="1280" y="167"/>
                      </a:lnTo>
                      <a:close/>
                      <a:moveTo>
                        <a:pt x="1281" y="146"/>
                      </a:moveTo>
                      <a:lnTo>
                        <a:pt x="1286" y="146"/>
                      </a:lnTo>
                      <a:lnTo>
                        <a:pt x="1286" y="147"/>
                      </a:lnTo>
                      <a:lnTo>
                        <a:pt x="1286" y="149"/>
                      </a:lnTo>
                      <a:lnTo>
                        <a:pt x="1286" y="150"/>
                      </a:lnTo>
                      <a:lnTo>
                        <a:pt x="1285" y="151"/>
                      </a:lnTo>
                      <a:lnTo>
                        <a:pt x="1285" y="152"/>
                      </a:lnTo>
                      <a:lnTo>
                        <a:pt x="1284" y="152"/>
                      </a:lnTo>
                      <a:lnTo>
                        <a:pt x="1283" y="151"/>
                      </a:lnTo>
                      <a:lnTo>
                        <a:pt x="1282" y="151"/>
                      </a:lnTo>
                      <a:lnTo>
                        <a:pt x="1281" y="150"/>
                      </a:lnTo>
                      <a:lnTo>
                        <a:pt x="1280" y="149"/>
                      </a:lnTo>
                      <a:lnTo>
                        <a:pt x="1279" y="148"/>
                      </a:lnTo>
                      <a:lnTo>
                        <a:pt x="1280" y="147"/>
                      </a:lnTo>
                      <a:lnTo>
                        <a:pt x="1281" y="146"/>
                      </a:lnTo>
                      <a:close/>
                      <a:moveTo>
                        <a:pt x="2786" y="129"/>
                      </a:moveTo>
                      <a:lnTo>
                        <a:pt x="2787" y="129"/>
                      </a:lnTo>
                      <a:lnTo>
                        <a:pt x="2790" y="131"/>
                      </a:lnTo>
                      <a:lnTo>
                        <a:pt x="2792" y="135"/>
                      </a:lnTo>
                      <a:lnTo>
                        <a:pt x="2794" y="138"/>
                      </a:lnTo>
                      <a:lnTo>
                        <a:pt x="2794" y="141"/>
                      </a:lnTo>
                      <a:lnTo>
                        <a:pt x="2796" y="146"/>
                      </a:lnTo>
                      <a:lnTo>
                        <a:pt x="2797" y="149"/>
                      </a:lnTo>
                      <a:lnTo>
                        <a:pt x="2797" y="153"/>
                      </a:lnTo>
                      <a:lnTo>
                        <a:pt x="2797" y="157"/>
                      </a:lnTo>
                      <a:lnTo>
                        <a:pt x="2796" y="160"/>
                      </a:lnTo>
                      <a:lnTo>
                        <a:pt x="2794" y="162"/>
                      </a:lnTo>
                      <a:lnTo>
                        <a:pt x="2794" y="164"/>
                      </a:lnTo>
                      <a:lnTo>
                        <a:pt x="2793" y="167"/>
                      </a:lnTo>
                      <a:lnTo>
                        <a:pt x="2792" y="168"/>
                      </a:lnTo>
                      <a:lnTo>
                        <a:pt x="2790" y="169"/>
                      </a:lnTo>
                      <a:lnTo>
                        <a:pt x="2789" y="169"/>
                      </a:lnTo>
                      <a:lnTo>
                        <a:pt x="2788" y="168"/>
                      </a:lnTo>
                      <a:lnTo>
                        <a:pt x="2787" y="168"/>
                      </a:lnTo>
                      <a:lnTo>
                        <a:pt x="2786" y="168"/>
                      </a:lnTo>
                      <a:lnTo>
                        <a:pt x="2785" y="168"/>
                      </a:lnTo>
                      <a:lnTo>
                        <a:pt x="2783" y="169"/>
                      </a:lnTo>
                      <a:lnTo>
                        <a:pt x="2782" y="170"/>
                      </a:lnTo>
                      <a:lnTo>
                        <a:pt x="2782" y="172"/>
                      </a:lnTo>
                      <a:lnTo>
                        <a:pt x="2781" y="174"/>
                      </a:lnTo>
                      <a:lnTo>
                        <a:pt x="2779" y="175"/>
                      </a:lnTo>
                      <a:lnTo>
                        <a:pt x="2778" y="177"/>
                      </a:lnTo>
                      <a:lnTo>
                        <a:pt x="2777" y="177"/>
                      </a:lnTo>
                      <a:lnTo>
                        <a:pt x="2776" y="177"/>
                      </a:lnTo>
                      <a:lnTo>
                        <a:pt x="2776" y="178"/>
                      </a:lnTo>
                      <a:lnTo>
                        <a:pt x="2775" y="180"/>
                      </a:lnTo>
                      <a:lnTo>
                        <a:pt x="2774" y="182"/>
                      </a:lnTo>
                      <a:lnTo>
                        <a:pt x="2772" y="183"/>
                      </a:lnTo>
                      <a:lnTo>
                        <a:pt x="2772" y="185"/>
                      </a:lnTo>
                      <a:lnTo>
                        <a:pt x="2770" y="186"/>
                      </a:lnTo>
                      <a:lnTo>
                        <a:pt x="2768" y="188"/>
                      </a:lnTo>
                      <a:lnTo>
                        <a:pt x="2768" y="196"/>
                      </a:lnTo>
                      <a:lnTo>
                        <a:pt x="2768" y="197"/>
                      </a:lnTo>
                      <a:lnTo>
                        <a:pt x="2767" y="199"/>
                      </a:lnTo>
                      <a:lnTo>
                        <a:pt x="2765" y="200"/>
                      </a:lnTo>
                      <a:lnTo>
                        <a:pt x="2764" y="201"/>
                      </a:lnTo>
                      <a:lnTo>
                        <a:pt x="2764" y="207"/>
                      </a:lnTo>
                      <a:lnTo>
                        <a:pt x="2764" y="210"/>
                      </a:lnTo>
                      <a:lnTo>
                        <a:pt x="2763" y="211"/>
                      </a:lnTo>
                      <a:lnTo>
                        <a:pt x="2763" y="211"/>
                      </a:lnTo>
                      <a:lnTo>
                        <a:pt x="2761" y="210"/>
                      </a:lnTo>
                      <a:lnTo>
                        <a:pt x="2759" y="210"/>
                      </a:lnTo>
                      <a:lnTo>
                        <a:pt x="2758" y="211"/>
                      </a:lnTo>
                      <a:lnTo>
                        <a:pt x="2758" y="212"/>
                      </a:lnTo>
                      <a:lnTo>
                        <a:pt x="2759" y="214"/>
                      </a:lnTo>
                      <a:lnTo>
                        <a:pt x="2759" y="215"/>
                      </a:lnTo>
                      <a:lnTo>
                        <a:pt x="2759" y="217"/>
                      </a:lnTo>
                      <a:lnTo>
                        <a:pt x="2758" y="218"/>
                      </a:lnTo>
                      <a:lnTo>
                        <a:pt x="2758" y="218"/>
                      </a:lnTo>
                      <a:lnTo>
                        <a:pt x="2758" y="218"/>
                      </a:lnTo>
                      <a:lnTo>
                        <a:pt x="2757" y="220"/>
                      </a:lnTo>
                      <a:lnTo>
                        <a:pt x="2757" y="220"/>
                      </a:lnTo>
                      <a:lnTo>
                        <a:pt x="2758" y="221"/>
                      </a:lnTo>
                      <a:lnTo>
                        <a:pt x="2758" y="223"/>
                      </a:lnTo>
                      <a:lnTo>
                        <a:pt x="2758" y="225"/>
                      </a:lnTo>
                      <a:lnTo>
                        <a:pt x="2758" y="227"/>
                      </a:lnTo>
                      <a:lnTo>
                        <a:pt x="2758" y="229"/>
                      </a:lnTo>
                      <a:lnTo>
                        <a:pt x="2758" y="229"/>
                      </a:lnTo>
                      <a:lnTo>
                        <a:pt x="2757" y="228"/>
                      </a:lnTo>
                      <a:lnTo>
                        <a:pt x="2755" y="226"/>
                      </a:lnTo>
                      <a:lnTo>
                        <a:pt x="2753" y="224"/>
                      </a:lnTo>
                      <a:lnTo>
                        <a:pt x="2751" y="223"/>
                      </a:lnTo>
                      <a:lnTo>
                        <a:pt x="2750" y="223"/>
                      </a:lnTo>
                      <a:lnTo>
                        <a:pt x="2749" y="223"/>
                      </a:lnTo>
                      <a:lnTo>
                        <a:pt x="2749" y="225"/>
                      </a:lnTo>
                      <a:lnTo>
                        <a:pt x="2750" y="226"/>
                      </a:lnTo>
                      <a:lnTo>
                        <a:pt x="2751" y="227"/>
                      </a:lnTo>
                      <a:lnTo>
                        <a:pt x="2753" y="228"/>
                      </a:lnTo>
                      <a:lnTo>
                        <a:pt x="2754" y="231"/>
                      </a:lnTo>
                      <a:lnTo>
                        <a:pt x="2755" y="232"/>
                      </a:lnTo>
                      <a:lnTo>
                        <a:pt x="2756" y="234"/>
                      </a:lnTo>
                      <a:lnTo>
                        <a:pt x="2756" y="235"/>
                      </a:lnTo>
                      <a:lnTo>
                        <a:pt x="2755" y="236"/>
                      </a:lnTo>
                      <a:lnTo>
                        <a:pt x="2754" y="236"/>
                      </a:lnTo>
                      <a:lnTo>
                        <a:pt x="2756" y="244"/>
                      </a:lnTo>
                      <a:lnTo>
                        <a:pt x="2756" y="244"/>
                      </a:lnTo>
                      <a:lnTo>
                        <a:pt x="2755" y="244"/>
                      </a:lnTo>
                      <a:lnTo>
                        <a:pt x="2755" y="244"/>
                      </a:lnTo>
                      <a:lnTo>
                        <a:pt x="2754" y="243"/>
                      </a:lnTo>
                      <a:lnTo>
                        <a:pt x="2754" y="242"/>
                      </a:lnTo>
                      <a:lnTo>
                        <a:pt x="2753" y="242"/>
                      </a:lnTo>
                      <a:lnTo>
                        <a:pt x="2751" y="243"/>
                      </a:lnTo>
                      <a:lnTo>
                        <a:pt x="2751" y="244"/>
                      </a:lnTo>
                      <a:lnTo>
                        <a:pt x="2753" y="245"/>
                      </a:lnTo>
                      <a:lnTo>
                        <a:pt x="2754" y="246"/>
                      </a:lnTo>
                      <a:lnTo>
                        <a:pt x="2754" y="248"/>
                      </a:lnTo>
                      <a:lnTo>
                        <a:pt x="2756" y="250"/>
                      </a:lnTo>
                      <a:lnTo>
                        <a:pt x="2756" y="253"/>
                      </a:lnTo>
                      <a:lnTo>
                        <a:pt x="2754" y="253"/>
                      </a:lnTo>
                      <a:lnTo>
                        <a:pt x="2754" y="255"/>
                      </a:lnTo>
                      <a:lnTo>
                        <a:pt x="2755" y="256"/>
                      </a:lnTo>
                      <a:lnTo>
                        <a:pt x="2755" y="258"/>
                      </a:lnTo>
                      <a:lnTo>
                        <a:pt x="2755" y="258"/>
                      </a:lnTo>
                      <a:lnTo>
                        <a:pt x="2754" y="259"/>
                      </a:lnTo>
                      <a:lnTo>
                        <a:pt x="2753" y="259"/>
                      </a:lnTo>
                      <a:lnTo>
                        <a:pt x="2753" y="261"/>
                      </a:lnTo>
                      <a:lnTo>
                        <a:pt x="2753" y="264"/>
                      </a:lnTo>
                      <a:lnTo>
                        <a:pt x="2753" y="267"/>
                      </a:lnTo>
                      <a:lnTo>
                        <a:pt x="2754" y="269"/>
                      </a:lnTo>
                      <a:lnTo>
                        <a:pt x="2754" y="272"/>
                      </a:lnTo>
                      <a:lnTo>
                        <a:pt x="2754" y="275"/>
                      </a:lnTo>
                      <a:lnTo>
                        <a:pt x="2753" y="284"/>
                      </a:lnTo>
                      <a:lnTo>
                        <a:pt x="2754" y="297"/>
                      </a:lnTo>
                      <a:lnTo>
                        <a:pt x="2757" y="309"/>
                      </a:lnTo>
                      <a:lnTo>
                        <a:pt x="2761" y="321"/>
                      </a:lnTo>
                      <a:lnTo>
                        <a:pt x="2763" y="323"/>
                      </a:lnTo>
                      <a:lnTo>
                        <a:pt x="2765" y="325"/>
                      </a:lnTo>
                      <a:lnTo>
                        <a:pt x="2766" y="327"/>
                      </a:lnTo>
                      <a:lnTo>
                        <a:pt x="2766" y="330"/>
                      </a:lnTo>
                      <a:lnTo>
                        <a:pt x="2767" y="332"/>
                      </a:lnTo>
                      <a:lnTo>
                        <a:pt x="2768" y="334"/>
                      </a:lnTo>
                      <a:lnTo>
                        <a:pt x="2768" y="335"/>
                      </a:lnTo>
                      <a:lnTo>
                        <a:pt x="2769" y="335"/>
                      </a:lnTo>
                      <a:lnTo>
                        <a:pt x="2770" y="336"/>
                      </a:lnTo>
                      <a:lnTo>
                        <a:pt x="2771" y="338"/>
                      </a:lnTo>
                      <a:lnTo>
                        <a:pt x="2771" y="340"/>
                      </a:lnTo>
                      <a:lnTo>
                        <a:pt x="2772" y="342"/>
                      </a:lnTo>
                      <a:lnTo>
                        <a:pt x="2774" y="344"/>
                      </a:lnTo>
                      <a:lnTo>
                        <a:pt x="2775" y="346"/>
                      </a:lnTo>
                      <a:lnTo>
                        <a:pt x="2776" y="348"/>
                      </a:lnTo>
                      <a:lnTo>
                        <a:pt x="2774" y="348"/>
                      </a:lnTo>
                      <a:lnTo>
                        <a:pt x="2772" y="348"/>
                      </a:lnTo>
                      <a:lnTo>
                        <a:pt x="2771" y="346"/>
                      </a:lnTo>
                      <a:lnTo>
                        <a:pt x="2770" y="345"/>
                      </a:lnTo>
                      <a:lnTo>
                        <a:pt x="2770" y="343"/>
                      </a:lnTo>
                      <a:lnTo>
                        <a:pt x="2769" y="343"/>
                      </a:lnTo>
                      <a:lnTo>
                        <a:pt x="2767" y="343"/>
                      </a:lnTo>
                      <a:lnTo>
                        <a:pt x="2766" y="344"/>
                      </a:lnTo>
                      <a:lnTo>
                        <a:pt x="2766" y="345"/>
                      </a:lnTo>
                      <a:lnTo>
                        <a:pt x="2766" y="346"/>
                      </a:lnTo>
                      <a:lnTo>
                        <a:pt x="2765" y="346"/>
                      </a:lnTo>
                      <a:lnTo>
                        <a:pt x="2764" y="346"/>
                      </a:lnTo>
                      <a:lnTo>
                        <a:pt x="2764" y="346"/>
                      </a:lnTo>
                      <a:lnTo>
                        <a:pt x="2764" y="345"/>
                      </a:lnTo>
                      <a:lnTo>
                        <a:pt x="2763" y="344"/>
                      </a:lnTo>
                      <a:lnTo>
                        <a:pt x="2761" y="342"/>
                      </a:lnTo>
                      <a:lnTo>
                        <a:pt x="2760" y="342"/>
                      </a:lnTo>
                      <a:lnTo>
                        <a:pt x="2759" y="341"/>
                      </a:lnTo>
                      <a:lnTo>
                        <a:pt x="2758" y="341"/>
                      </a:lnTo>
                      <a:lnTo>
                        <a:pt x="2757" y="340"/>
                      </a:lnTo>
                      <a:lnTo>
                        <a:pt x="2755" y="338"/>
                      </a:lnTo>
                      <a:lnTo>
                        <a:pt x="2754" y="338"/>
                      </a:lnTo>
                      <a:lnTo>
                        <a:pt x="2754" y="336"/>
                      </a:lnTo>
                      <a:lnTo>
                        <a:pt x="2753" y="334"/>
                      </a:lnTo>
                      <a:lnTo>
                        <a:pt x="2753" y="332"/>
                      </a:lnTo>
                      <a:lnTo>
                        <a:pt x="2753" y="331"/>
                      </a:lnTo>
                      <a:lnTo>
                        <a:pt x="2754" y="330"/>
                      </a:lnTo>
                      <a:lnTo>
                        <a:pt x="2754" y="327"/>
                      </a:lnTo>
                      <a:lnTo>
                        <a:pt x="2754" y="326"/>
                      </a:lnTo>
                      <a:lnTo>
                        <a:pt x="2753" y="324"/>
                      </a:lnTo>
                      <a:lnTo>
                        <a:pt x="2751" y="322"/>
                      </a:lnTo>
                      <a:lnTo>
                        <a:pt x="2750" y="319"/>
                      </a:lnTo>
                      <a:lnTo>
                        <a:pt x="2748" y="316"/>
                      </a:lnTo>
                      <a:lnTo>
                        <a:pt x="2747" y="314"/>
                      </a:lnTo>
                      <a:lnTo>
                        <a:pt x="2747" y="313"/>
                      </a:lnTo>
                      <a:lnTo>
                        <a:pt x="2746" y="312"/>
                      </a:lnTo>
                      <a:lnTo>
                        <a:pt x="2745" y="312"/>
                      </a:lnTo>
                      <a:lnTo>
                        <a:pt x="2743" y="311"/>
                      </a:lnTo>
                      <a:lnTo>
                        <a:pt x="2742" y="311"/>
                      </a:lnTo>
                      <a:lnTo>
                        <a:pt x="2739" y="310"/>
                      </a:lnTo>
                      <a:lnTo>
                        <a:pt x="2738" y="309"/>
                      </a:lnTo>
                      <a:lnTo>
                        <a:pt x="2736" y="306"/>
                      </a:lnTo>
                      <a:lnTo>
                        <a:pt x="2735" y="303"/>
                      </a:lnTo>
                      <a:lnTo>
                        <a:pt x="2734" y="301"/>
                      </a:lnTo>
                      <a:lnTo>
                        <a:pt x="2734" y="299"/>
                      </a:lnTo>
                      <a:lnTo>
                        <a:pt x="2734" y="297"/>
                      </a:lnTo>
                      <a:lnTo>
                        <a:pt x="2734" y="294"/>
                      </a:lnTo>
                      <a:lnTo>
                        <a:pt x="2734" y="292"/>
                      </a:lnTo>
                      <a:lnTo>
                        <a:pt x="2734" y="290"/>
                      </a:lnTo>
                      <a:lnTo>
                        <a:pt x="2734" y="290"/>
                      </a:lnTo>
                      <a:lnTo>
                        <a:pt x="2735" y="290"/>
                      </a:lnTo>
                      <a:lnTo>
                        <a:pt x="2736" y="290"/>
                      </a:lnTo>
                      <a:lnTo>
                        <a:pt x="2737" y="289"/>
                      </a:lnTo>
                      <a:lnTo>
                        <a:pt x="2737" y="287"/>
                      </a:lnTo>
                      <a:lnTo>
                        <a:pt x="2737" y="286"/>
                      </a:lnTo>
                      <a:lnTo>
                        <a:pt x="2737" y="283"/>
                      </a:lnTo>
                      <a:lnTo>
                        <a:pt x="2737" y="281"/>
                      </a:lnTo>
                      <a:lnTo>
                        <a:pt x="2737" y="279"/>
                      </a:lnTo>
                      <a:lnTo>
                        <a:pt x="2737" y="272"/>
                      </a:lnTo>
                      <a:lnTo>
                        <a:pt x="2736" y="271"/>
                      </a:lnTo>
                      <a:lnTo>
                        <a:pt x="2735" y="271"/>
                      </a:lnTo>
                      <a:lnTo>
                        <a:pt x="2735" y="270"/>
                      </a:lnTo>
                      <a:lnTo>
                        <a:pt x="2735" y="270"/>
                      </a:lnTo>
                      <a:lnTo>
                        <a:pt x="2735" y="268"/>
                      </a:lnTo>
                      <a:lnTo>
                        <a:pt x="2734" y="267"/>
                      </a:lnTo>
                      <a:lnTo>
                        <a:pt x="2734" y="265"/>
                      </a:lnTo>
                      <a:lnTo>
                        <a:pt x="2734" y="264"/>
                      </a:lnTo>
                      <a:lnTo>
                        <a:pt x="2734" y="262"/>
                      </a:lnTo>
                      <a:lnTo>
                        <a:pt x="2734" y="261"/>
                      </a:lnTo>
                      <a:lnTo>
                        <a:pt x="2735" y="261"/>
                      </a:lnTo>
                      <a:lnTo>
                        <a:pt x="2735" y="262"/>
                      </a:lnTo>
                      <a:lnTo>
                        <a:pt x="2736" y="262"/>
                      </a:lnTo>
                      <a:lnTo>
                        <a:pt x="2736" y="262"/>
                      </a:lnTo>
                      <a:lnTo>
                        <a:pt x="2737" y="261"/>
                      </a:lnTo>
                      <a:lnTo>
                        <a:pt x="2736" y="257"/>
                      </a:lnTo>
                      <a:lnTo>
                        <a:pt x="2735" y="255"/>
                      </a:lnTo>
                      <a:lnTo>
                        <a:pt x="2735" y="251"/>
                      </a:lnTo>
                      <a:lnTo>
                        <a:pt x="2736" y="250"/>
                      </a:lnTo>
                      <a:lnTo>
                        <a:pt x="2737" y="250"/>
                      </a:lnTo>
                      <a:lnTo>
                        <a:pt x="2738" y="249"/>
                      </a:lnTo>
                      <a:lnTo>
                        <a:pt x="2739" y="248"/>
                      </a:lnTo>
                      <a:lnTo>
                        <a:pt x="2739" y="247"/>
                      </a:lnTo>
                      <a:lnTo>
                        <a:pt x="2739" y="246"/>
                      </a:lnTo>
                      <a:lnTo>
                        <a:pt x="2739" y="244"/>
                      </a:lnTo>
                      <a:lnTo>
                        <a:pt x="2739" y="242"/>
                      </a:lnTo>
                      <a:lnTo>
                        <a:pt x="2738" y="238"/>
                      </a:lnTo>
                      <a:lnTo>
                        <a:pt x="2737" y="236"/>
                      </a:lnTo>
                      <a:lnTo>
                        <a:pt x="2735" y="235"/>
                      </a:lnTo>
                      <a:lnTo>
                        <a:pt x="2735" y="234"/>
                      </a:lnTo>
                      <a:lnTo>
                        <a:pt x="2735" y="232"/>
                      </a:lnTo>
                      <a:lnTo>
                        <a:pt x="2735" y="231"/>
                      </a:lnTo>
                      <a:lnTo>
                        <a:pt x="2736" y="228"/>
                      </a:lnTo>
                      <a:lnTo>
                        <a:pt x="2736" y="226"/>
                      </a:lnTo>
                      <a:lnTo>
                        <a:pt x="2737" y="225"/>
                      </a:lnTo>
                      <a:lnTo>
                        <a:pt x="2737" y="214"/>
                      </a:lnTo>
                      <a:lnTo>
                        <a:pt x="2738" y="212"/>
                      </a:lnTo>
                      <a:lnTo>
                        <a:pt x="2739" y="210"/>
                      </a:lnTo>
                      <a:lnTo>
                        <a:pt x="2739" y="207"/>
                      </a:lnTo>
                      <a:lnTo>
                        <a:pt x="2739" y="199"/>
                      </a:lnTo>
                      <a:lnTo>
                        <a:pt x="2739" y="197"/>
                      </a:lnTo>
                      <a:lnTo>
                        <a:pt x="2738" y="196"/>
                      </a:lnTo>
                      <a:lnTo>
                        <a:pt x="2737" y="195"/>
                      </a:lnTo>
                      <a:lnTo>
                        <a:pt x="2737" y="194"/>
                      </a:lnTo>
                      <a:lnTo>
                        <a:pt x="2736" y="193"/>
                      </a:lnTo>
                      <a:lnTo>
                        <a:pt x="2735" y="191"/>
                      </a:lnTo>
                      <a:lnTo>
                        <a:pt x="2734" y="188"/>
                      </a:lnTo>
                      <a:lnTo>
                        <a:pt x="2734" y="185"/>
                      </a:lnTo>
                      <a:lnTo>
                        <a:pt x="2734" y="183"/>
                      </a:lnTo>
                      <a:lnTo>
                        <a:pt x="2734" y="182"/>
                      </a:lnTo>
                      <a:lnTo>
                        <a:pt x="2735" y="181"/>
                      </a:lnTo>
                      <a:lnTo>
                        <a:pt x="2735" y="181"/>
                      </a:lnTo>
                      <a:lnTo>
                        <a:pt x="2735" y="182"/>
                      </a:lnTo>
                      <a:lnTo>
                        <a:pt x="2736" y="182"/>
                      </a:lnTo>
                      <a:lnTo>
                        <a:pt x="2736" y="182"/>
                      </a:lnTo>
                      <a:lnTo>
                        <a:pt x="2737" y="181"/>
                      </a:lnTo>
                      <a:lnTo>
                        <a:pt x="2737" y="181"/>
                      </a:lnTo>
                      <a:lnTo>
                        <a:pt x="2737" y="180"/>
                      </a:lnTo>
                      <a:lnTo>
                        <a:pt x="2737" y="178"/>
                      </a:lnTo>
                      <a:lnTo>
                        <a:pt x="2738" y="177"/>
                      </a:lnTo>
                      <a:lnTo>
                        <a:pt x="2739" y="177"/>
                      </a:lnTo>
                      <a:lnTo>
                        <a:pt x="2740" y="178"/>
                      </a:lnTo>
                      <a:lnTo>
                        <a:pt x="2742" y="179"/>
                      </a:lnTo>
                      <a:lnTo>
                        <a:pt x="2742" y="180"/>
                      </a:lnTo>
                      <a:lnTo>
                        <a:pt x="2743" y="180"/>
                      </a:lnTo>
                      <a:lnTo>
                        <a:pt x="2744" y="179"/>
                      </a:lnTo>
                      <a:lnTo>
                        <a:pt x="2745" y="178"/>
                      </a:lnTo>
                      <a:lnTo>
                        <a:pt x="2745" y="177"/>
                      </a:lnTo>
                      <a:lnTo>
                        <a:pt x="2744" y="174"/>
                      </a:lnTo>
                      <a:lnTo>
                        <a:pt x="2744" y="172"/>
                      </a:lnTo>
                      <a:lnTo>
                        <a:pt x="2743" y="171"/>
                      </a:lnTo>
                      <a:lnTo>
                        <a:pt x="2743" y="169"/>
                      </a:lnTo>
                      <a:lnTo>
                        <a:pt x="2743" y="168"/>
                      </a:lnTo>
                      <a:lnTo>
                        <a:pt x="2743" y="168"/>
                      </a:lnTo>
                      <a:lnTo>
                        <a:pt x="2744" y="168"/>
                      </a:lnTo>
                      <a:lnTo>
                        <a:pt x="2745" y="168"/>
                      </a:lnTo>
                      <a:lnTo>
                        <a:pt x="2746" y="168"/>
                      </a:lnTo>
                      <a:lnTo>
                        <a:pt x="2746" y="167"/>
                      </a:lnTo>
                      <a:lnTo>
                        <a:pt x="2746" y="164"/>
                      </a:lnTo>
                      <a:lnTo>
                        <a:pt x="2746" y="163"/>
                      </a:lnTo>
                      <a:lnTo>
                        <a:pt x="2746" y="161"/>
                      </a:lnTo>
                      <a:lnTo>
                        <a:pt x="2746" y="160"/>
                      </a:lnTo>
                      <a:lnTo>
                        <a:pt x="2746" y="159"/>
                      </a:lnTo>
                      <a:lnTo>
                        <a:pt x="2748" y="158"/>
                      </a:lnTo>
                      <a:lnTo>
                        <a:pt x="2749" y="158"/>
                      </a:lnTo>
                      <a:lnTo>
                        <a:pt x="2750" y="158"/>
                      </a:lnTo>
                      <a:lnTo>
                        <a:pt x="2751" y="158"/>
                      </a:lnTo>
                      <a:lnTo>
                        <a:pt x="2751" y="157"/>
                      </a:lnTo>
                      <a:lnTo>
                        <a:pt x="2751" y="152"/>
                      </a:lnTo>
                      <a:lnTo>
                        <a:pt x="2753" y="152"/>
                      </a:lnTo>
                      <a:lnTo>
                        <a:pt x="2753" y="153"/>
                      </a:lnTo>
                      <a:lnTo>
                        <a:pt x="2754" y="155"/>
                      </a:lnTo>
                      <a:lnTo>
                        <a:pt x="2755" y="156"/>
                      </a:lnTo>
                      <a:lnTo>
                        <a:pt x="2755" y="157"/>
                      </a:lnTo>
                      <a:lnTo>
                        <a:pt x="2756" y="157"/>
                      </a:lnTo>
                      <a:lnTo>
                        <a:pt x="2756" y="156"/>
                      </a:lnTo>
                      <a:lnTo>
                        <a:pt x="2756" y="155"/>
                      </a:lnTo>
                      <a:lnTo>
                        <a:pt x="2756" y="152"/>
                      </a:lnTo>
                      <a:lnTo>
                        <a:pt x="2756" y="150"/>
                      </a:lnTo>
                      <a:lnTo>
                        <a:pt x="2756" y="149"/>
                      </a:lnTo>
                      <a:lnTo>
                        <a:pt x="2756" y="148"/>
                      </a:lnTo>
                      <a:lnTo>
                        <a:pt x="2756" y="147"/>
                      </a:lnTo>
                      <a:lnTo>
                        <a:pt x="2757" y="147"/>
                      </a:lnTo>
                      <a:lnTo>
                        <a:pt x="2758" y="148"/>
                      </a:lnTo>
                      <a:lnTo>
                        <a:pt x="2760" y="148"/>
                      </a:lnTo>
                      <a:lnTo>
                        <a:pt x="2761" y="149"/>
                      </a:lnTo>
                      <a:lnTo>
                        <a:pt x="2761" y="150"/>
                      </a:lnTo>
                      <a:lnTo>
                        <a:pt x="2764" y="152"/>
                      </a:lnTo>
                      <a:lnTo>
                        <a:pt x="2765" y="151"/>
                      </a:lnTo>
                      <a:lnTo>
                        <a:pt x="2766" y="151"/>
                      </a:lnTo>
                      <a:lnTo>
                        <a:pt x="2766" y="150"/>
                      </a:lnTo>
                      <a:lnTo>
                        <a:pt x="2766" y="150"/>
                      </a:lnTo>
                      <a:lnTo>
                        <a:pt x="2768" y="150"/>
                      </a:lnTo>
                      <a:lnTo>
                        <a:pt x="2769" y="150"/>
                      </a:lnTo>
                      <a:lnTo>
                        <a:pt x="2771" y="150"/>
                      </a:lnTo>
                      <a:lnTo>
                        <a:pt x="2772" y="150"/>
                      </a:lnTo>
                      <a:lnTo>
                        <a:pt x="2776" y="148"/>
                      </a:lnTo>
                      <a:lnTo>
                        <a:pt x="2777" y="147"/>
                      </a:lnTo>
                      <a:lnTo>
                        <a:pt x="2778" y="146"/>
                      </a:lnTo>
                      <a:lnTo>
                        <a:pt x="2778" y="145"/>
                      </a:lnTo>
                      <a:lnTo>
                        <a:pt x="2779" y="144"/>
                      </a:lnTo>
                      <a:lnTo>
                        <a:pt x="2779" y="142"/>
                      </a:lnTo>
                      <a:lnTo>
                        <a:pt x="2778" y="141"/>
                      </a:lnTo>
                      <a:lnTo>
                        <a:pt x="2778" y="137"/>
                      </a:lnTo>
                      <a:lnTo>
                        <a:pt x="2778" y="135"/>
                      </a:lnTo>
                      <a:lnTo>
                        <a:pt x="2780" y="131"/>
                      </a:lnTo>
                      <a:lnTo>
                        <a:pt x="2781" y="131"/>
                      </a:lnTo>
                      <a:lnTo>
                        <a:pt x="2783" y="130"/>
                      </a:lnTo>
                      <a:lnTo>
                        <a:pt x="2785" y="129"/>
                      </a:lnTo>
                      <a:lnTo>
                        <a:pt x="2786" y="129"/>
                      </a:lnTo>
                      <a:close/>
                      <a:moveTo>
                        <a:pt x="1292" y="100"/>
                      </a:moveTo>
                      <a:lnTo>
                        <a:pt x="1292" y="101"/>
                      </a:lnTo>
                      <a:lnTo>
                        <a:pt x="1293" y="102"/>
                      </a:lnTo>
                      <a:lnTo>
                        <a:pt x="1294" y="103"/>
                      </a:lnTo>
                      <a:lnTo>
                        <a:pt x="1294" y="104"/>
                      </a:lnTo>
                      <a:lnTo>
                        <a:pt x="1294" y="105"/>
                      </a:lnTo>
                      <a:lnTo>
                        <a:pt x="1292" y="106"/>
                      </a:lnTo>
                      <a:lnTo>
                        <a:pt x="1291" y="108"/>
                      </a:lnTo>
                      <a:lnTo>
                        <a:pt x="1291" y="111"/>
                      </a:lnTo>
                      <a:lnTo>
                        <a:pt x="1292" y="112"/>
                      </a:lnTo>
                      <a:lnTo>
                        <a:pt x="1292" y="118"/>
                      </a:lnTo>
                      <a:lnTo>
                        <a:pt x="1290" y="126"/>
                      </a:lnTo>
                      <a:lnTo>
                        <a:pt x="1284" y="131"/>
                      </a:lnTo>
                      <a:lnTo>
                        <a:pt x="1280" y="135"/>
                      </a:lnTo>
                      <a:lnTo>
                        <a:pt x="1276" y="135"/>
                      </a:lnTo>
                      <a:lnTo>
                        <a:pt x="1274" y="135"/>
                      </a:lnTo>
                      <a:lnTo>
                        <a:pt x="1272" y="133"/>
                      </a:lnTo>
                      <a:lnTo>
                        <a:pt x="1271" y="131"/>
                      </a:lnTo>
                      <a:lnTo>
                        <a:pt x="1271" y="129"/>
                      </a:lnTo>
                      <a:lnTo>
                        <a:pt x="1272" y="127"/>
                      </a:lnTo>
                      <a:lnTo>
                        <a:pt x="1273" y="125"/>
                      </a:lnTo>
                      <a:lnTo>
                        <a:pt x="1275" y="124"/>
                      </a:lnTo>
                      <a:lnTo>
                        <a:pt x="1279" y="123"/>
                      </a:lnTo>
                      <a:lnTo>
                        <a:pt x="1281" y="122"/>
                      </a:lnTo>
                      <a:lnTo>
                        <a:pt x="1283" y="122"/>
                      </a:lnTo>
                      <a:lnTo>
                        <a:pt x="1285" y="120"/>
                      </a:lnTo>
                      <a:lnTo>
                        <a:pt x="1287" y="119"/>
                      </a:lnTo>
                      <a:lnTo>
                        <a:pt x="1287" y="117"/>
                      </a:lnTo>
                      <a:lnTo>
                        <a:pt x="1287" y="115"/>
                      </a:lnTo>
                      <a:lnTo>
                        <a:pt x="1286" y="114"/>
                      </a:lnTo>
                      <a:lnTo>
                        <a:pt x="1286" y="112"/>
                      </a:lnTo>
                      <a:lnTo>
                        <a:pt x="1285" y="108"/>
                      </a:lnTo>
                      <a:lnTo>
                        <a:pt x="1285" y="106"/>
                      </a:lnTo>
                      <a:lnTo>
                        <a:pt x="1285" y="104"/>
                      </a:lnTo>
                      <a:lnTo>
                        <a:pt x="1285" y="103"/>
                      </a:lnTo>
                      <a:lnTo>
                        <a:pt x="1286" y="101"/>
                      </a:lnTo>
                      <a:lnTo>
                        <a:pt x="1288" y="101"/>
                      </a:lnTo>
                      <a:lnTo>
                        <a:pt x="1292" y="100"/>
                      </a:lnTo>
                      <a:close/>
                      <a:moveTo>
                        <a:pt x="933" y="93"/>
                      </a:moveTo>
                      <a:lnTo>
                        <a:pt x="936" y="93"/>
                      </a:lnTo>
                      <a:lnTo>
                        <a:pt x="937" y="94"/>
                      </a:lnTo>
                      <a:lnTo>
                        <a:pt x="939" y="96"/>
                      </a:lnTo>
                      <a:lnTo>
                        <a:pt x="941" y="100"/>
                      </a:lnTo>
                      <a:lnTo>
                        <a:pt x="941" y="103"/>
                      </a:lnTo>
                      <a:lnTo>
                        <a:pt x="939" y="106"/>
                      </a:lnTo>
                      <a:lnTo>
                        <a:pt x="941" y="108"/>
                      </a:lnTo>
                      <a:lnTo>
                        <a:pt x="941" y="112"/>
                      </a:lnTo>
                      <a:lnTo>
                        <a:pt x="943" y="114"/>
                      </a:lnTo>
                      <a:lnTo>
                        <a:pt x="946" y="117"/>
                      </a:lnTo>
                      <a:lnTo>
                        <a:pt x="949" y="120"/>
                      </a:lnTo>
                      <a:lnTo>
                        <a:pt x="952" y="123"/>
                      </a:lnTo>
                      <a:lnTo>
                        <a:pt x="954" y="126"/>
                      </a:lnTo>
                      <a:lnTo>
                        <a:pt x="959" y="134"/>
                      </a:lnTo>
                      <a:lnTo>
                        <a:pt x="965" y="141"/>
                      </a:lnTo>
                      <a:lnTo>
                        <a:pt x="969" y="150"/>
                      </a:lnTo>
                      <a:lnTo>
                        <a:pt x="968" y="155"/>
                      </a:lnTo>
                      <a:lnTo>
                        <a:pt x="965" y="161"/>
                      </a:lnTo>
                      <a:lnTo>
                        <a:pt x="959" y="166"/>
                      </a:lnTo>
                      <a:lnTo>
                        <a:pt x="953" y="170"/>
                      </a:lnTo>
                      <a:lnTo>
                        <a:pt x="947" y="171"/>
                      </a:lnTo>
                      <a:lnTo>
                        <a:pt x="939" y="172"/>
                      </a:lnTo>
                      <a:lnTo>
                        <a:pt x="939" y="172"/>
                      </a:lnTo>
                      <a:lnTo>
                        <a:pt x="937" y="173"/>
                      </a:lnTo>
                      <a:lnTo>
                        <a:pt x="937" y="173"/>
                      </a:lnTo>
                      <a:lnTo>
                        <a:pt x="928" y="172"/>
                      </a:lnTo>
                      <a:lnTo>
                        <a:pt x="921" y="169"/>
                      </a:lnTo>
                      <a:lnTo>
                        <a:pt x="917" y="166"/>
                      </a:lnTo>
                      <a:lnTo>
                        <a:pt x="916" y="160"/>
                      </a:lnTo>
                      <a:lnTo>
                        <a:pt x="914" y="155"/>
                      </a:lnTo>
                      <a:lnTo>
                        <a:pt x="912" y="150"/>
                      </a:lnTo>
                      <a:lnTo>
                        <a:pt x="908" y="150"/>
                      </a:lnTo>
                      <a:lnTo>
                        <a:pt x="906" y="150"/>
                      </a:lnTo>
                      <a:lnTo>
                        <a:pt x="905" y="150"/>
                      </a:lnTo>
                      <a:lnTo>
                        <a:pt x="903" y="150"/>
                      </a:lnTo>
                      <a:lnTo>
                        <a:pt x="902" y="150"/>
                      </a:lnTo>
                      <a:lnTo>
                        <a:pt x="900" y="150"/>
                      </a:lnTo>
                      <a:lnTo>
                        <a:pt x="899" y="149"/>
                      </a:lnTo>
                      <a:lnTo>
                        <a:pt x="898" y="148"/>
                      </a:lnTo>
                      <a:lnTo>
                        <a:pt x="897" y="146"/>
                      </a:lnTo>
                      <a:lnTo>
                        <a:pt x="898" y="141"/>
                      </a:lnTo>
                      <a:lnTo>
                        <a:pt x="899" y="138"/>
                      </a:lnTo>
                      <a:lnTo>
                        <a:pt x="901" y="136"/>
                      </a:lnTo>
                      <a:lnTo>
                        <a:pt x="903" y="134"/>
                      </a:lnTo>
                      <a:lnTo>
                        <a:pt x="914" y="116"/>
                      </a:lnTo>
                      <a:lnTo>
                        <a:pt x="925" y="97"/>
                      </a:lnTo>
                      <a:lnTo>
                        <a:pt x="928" y="95"/>
                      </a:lnTo>
                      <a:lnTo>
                        <a:pt x="931" y="93"/>
                      </a:lnTo>
                      <a:lnTo>
                        <a:pt x="933" y="93"/>
                      </a:lnTo>
                      <a:close/>
                      <a:moveTo>
                        <a:pt x="2135" y="49"/>
                      </a:moveTo>
                      <a:lnTo>
                        <a:pt x="2139" y="50"/>
                      </a:lnTo>
                      <a:lnTo>
                        <a:pt x="2145" y="53"/>
                      </a:lnTo>
                      <a:lnTo>
                        <a:pt x="2150" y="57"/>
                      </a:lnTo>
                      <a:lnTo>
                        <a:pt x="2155" y="60"/>
                      </a:lnTo>
                      <a:lnTo>
                        <a:pt x="2159" y="65"/>
                      </a:lnTo>
                      <a:lnTo>
                        <a:pt x="2163" y="72"/>
                      </a:lnTo>
                      <a:lnTo>
                        <a:pt x="2165" y="80"/>
                      </a:lnTo>
                      <a:lnTo>
                        <a:pt x="2165" y="83"/>
                      </a:lnTo>
                      <a:lnTo>
                        <a:pt x="2165" y="86"/>
                      </a:lnTo>
                      <a:lnTo>
                        <a:pt x="2166" y="90"/>
                      </a:lnTo>
                      <a:lnTo>
                        <a:pt x="2166" y="93"/>
                      </a:lnTo>
                      <a:lnTo>
                        <a:pt x="2165" y="95"/>
                      </a:lnTo>
                      <a:lnTo>
                        <a:pt x="2164" y="96"/>
                      </a:lnTo>
                      <a:lnTo>
                        <a:pt x="2161" y="96"/>
                      </a:lnTo>
                      <a:lnTo>
                        <a:pt x="2160" y="95"/>
                      </a:lnTo>
                      <a:lnTo>
                        <a:pt x="2158" y="94"/>
                      </a:lnTo>
                      <a:lnTo>
                        <a:pt x="2156" y="92"/>
                      </a:lnTo>
                      <a:lnTo>
                        <a:pt x="2154" y="90"/>
                      </a:lnTo>
                      <a:lnTo>
                        <a:pt x="2153" y="88"/>
                      </a:lnTo>
                      <a:lnTo>
                        <a:pt x="2149" y="87"/>
                      </a:lnTo>
                      <a:lnTo>
                        <a:pt x="2147" y="85"/>
                      </a:lnTo>
                      <a:lnTo>
                        <a:pt x="2144" y="84"/>
                      </a:lnTo>
                      <a:lnTo>
                        <a:pt x="2142" y="81"/>
                      </a:lnTo>
                      <a:lnTo>
                        <a:pt x="2139" y="77"/>
                      </a:lnTo>
                      <a:lnTo>
                        <a:pt x="2136" y="70"/>
                      </a:lnTo>
                      <a:lnTo>
                        <a:pt x="2133" y="62"/>
                      </a:lnTo>
                      <a:lnTo>
                        <a:pt x="2132" y="55"/>
                      </a:lnTo>
                      <a:lnTo>
                        <a:pt x="2132" y="51"/>
                      </a:lnTo>
                      <a:lnTo>
                        <a:pt x="2135" y="49"/>
                      </a:lnTo>
                      <a:close/>
                      <a:moveTo>
                        <a:pt x="2808" y="27"/>
                      </a:moveTo>
                      <a:lnTo>
                        <a:pt x="2809" y="27"/>
                      </a:lnTo>
                      <a:lnTo>
                        <a:pt x="2810" y="28"/>
                      </a:lnTo>
                      <a:lnTo>
                        <a:pt x="2812" y="29"/>
                      </a:lnTo>
                      <a:lnTo>
                        <a:pt x="2813" y="30"/>
                      </a:lnTo>
                      <a:lnTo>
                        <a:pt x="2813" y="31"/>
                      </a:lnTo>
                      <a:lnTo>
                        <a:pt x="2814" y="32"/>
                      </a:lnTo>
                      <a:lnTo>
                        <a:pt x="2814" y="32"/>
                      </a:lnTo>
                      <a:lnTo>
                        <a:pt x="2814" y="33"/>
                      </a:lnTo>
                      <a:lnTo>
                        <a:pt x="2814" y="33"/>
                      </a:lnTo>
                      <a:lnTo>
                        <a:pt x="2813" y="33"/>
                      </a:lnTo>
                      <a:lnTo>
                        <a:pt x="2811" y="31"/>
                      </a:lnTo>
                      <a:lnTo>
                        <a:pt x="2810" y="30"/>
                      </a:lnTo>
                      <a:lnTo>
                        <a:pt x="2809" y="29"/>
                      </a:lnTo>
                      <a:lnTo>
                        <a:pt x="2808" y="28"/>
                      </a:lnTo>
                      <a:lnTo>
                        <a:pt x="2807" y="27"/>
                      </a:lnTo>
                      <a:lnTo>
                        <a:pt x="2808" y="27"/>
                      </a:lnTo>
                      <a:close/>
                      <a:moveTo>
                        <a:pt x="986" y="0"/>
                      </a:moveTo>
                      <a:lnTo>
                        <a:pt x="988" y="3"/>
                      </a:lnTo>
                      <a:lnTo>
                        <a:pt x="989" y="4"/>
                      </a:lnTo>
                      <a:lnTo>
                        <a:pt x="989" y="5"/>
                      </a:lnTo>
                      <a:lnTo>
                        <a:pt x="990" y="6"/>
                      </a:lnTo>
                      <a:lnTo>
                        <a:pt x="990" y="7"/>
                      </a:lnTo>
                      <a:lnTo>
                        <a:pt x="992" y="8"/>
                      </a:lnTo>
                      <a:lnTo>
                        <a:pt x="994" y="9"/>
                      </a:lnTo>
                      <a:lnTo>
                        <a:pt x="1000" y="8"/>
                      </a:lnTo>
                      <a:lnTo>
                        <a:pt x="1003" y="8"/>
                      </a:lnTo>
                      <a:lnTo>
                        <a:pt x="1007" y="9"/>
                      </a:lnTo>
                      <a:lnTo>
                        <a:pt x="1009" y="11"/>
                      </a:lnTo>
                      <a:lnTo>
                        <a:pt x="1010" y="14"/>
                      </a:lnTo>
                      <a:lnTo>
                        <a:pt x="1011" y="18"/>
                      </a:lnTo>
                      <a:lnTo>
                        <a:pt x="1012" y="22"/>
                      </a:lnTo>
                      <a:lnTo>
                        <a:pt x="1014" y="29"/>
                      </a:lnTo>
                      <a:lnTo>
                        <a:pt x="1020" y="36"/>
                      </a:lnTo>
                      <a:lnTo>
                        <a:pt x="1023" y="42"/>
                      </a:lnTo>
                      <a:lnTo>
                        <a:pt x="1023" y="48"/>
                      </a:lnTo>
                      <a:lnTo>
                        <a:pt x="1025" y="53"/>
                      </a:lnTo>
                      <a:lnTo>
                        <a:pt x="1030" y="60"/>
                      </a:lnTo>
                      <a:lnTo>
                        <a:pt x="1032" y="61"/>
                      </a:lnTo>
                      <a:lnTo>
                        <a:pt x="1034" y="64"/>
                      </a:lnTo>
                      <a:lnTo>
                        <a:pt x="1036" y="68"/>
                      </a:lnTo>
                      <a:lnTo>
                        <a:pt x="1039" y="71"/>
                      </a:lnTo>
                      <a:lnTo>
                        <a:pt x="1040" y="73"/>
                      </a:lnTo>
                      <a:lnTo>
                        <a:pt x="1040" y="76"/>
                      </a:lnTo>
                      <a:lnTo>
                        <a:pt x="1039" y="77"/>
                      </a:lnTo>
                      <a:lnTo>
                        <a:pt x="1037" y="79"/>
                      </a:lnTo>
                      <a:lnTo>
                        <a:pt x="1036" y="79"/>
                      </a:lnTo>
                      <a:lnTo>
                        <a:pt x="1034" y="79"/>
                      </a:lnTo>
                      <a:lnTo>
                        <a:pt x="1032" y="79"/>
                      </a:lnTo>
                      <a:lnTo>
                        <a:pt x="1030" y="79"/>
                      </a:lnTo>
                      <a:lnTo>
                        <a:pt x="1028" y="79"/>
                      </a:lnTo>
                      <a:lnTo>
                        <a:pt x="1025" y="79"/>
                      </a:lnTo>
                      <a:lnTo>
                        <a:pt x="1023" y="80"/>
                      </a:lnTo>
                      <a:lnTo>
                        <a:pt x="1022" y="82"/>
                      </a:lnTo>
                      <a:lnTo>
                        <a:pt x="1023" y="84"/>
                      </a:lnTo>
                      <a:lnTo>
                        <a:pt x="1024" y="86"/>
                      </a:lnTo>
                      <a:lnTo>
                        <a:pt x="1025" y="87"/>
                      </a:lnTo>
                      <a:lnTo>
                        <a:pt x="1025" y="91"/>
                      </a:lnTo>
                      <a:lnTo>
                        <a:pt x="1024" y="92"/>
                      </a:lnTo>
                      <a:lnTo>
                        <a:pt x="1023" y="94"/>
                      </a:lnTo>
                      <a:lnTo>
                        <a:pt x="1022" y="95"/>
                      </a:lnTo>
                      <a:lnTo>
                        <a:pt x="1021" y="97"/>
                      </a:lnTo>
                      <a:lnTo>
                        <a:pt x="1021" y="100"/>
                      </a:lnTo>
                      <a:lnTo>
                        <a:pt x="1023" y="103"/>
                      </a:lnTo>
                      <a:lnTo>
                        <a:pt x="1024" y="105"/>
                      </a:lnTo>
                      <a:lnTo>
                        <a:pt x="1028" y="106"/>
                      </a:lnTo>
                      <a:lnTo>
                        <a:pt x="1030" y="106"/>
                      </a:lnTo>
                      <a:lnTo>
                        <a:pt x="1033" y="105"/>
                      </a:lnTo>
                      <a:lnTo>
                        <a:pt x="1035" y="105"/>
                      </a:lnTo>
                      <a:lnTo>
                        <a:pt x="1037" y="104"/>
                      </a:lnTo>
                      <a:lnTo>
                        <a:pt x="1040" y="104"/>
                      </a:lnTo>
                      <a:lnTo>
                        <a:pt x="1042" y="104"/>
                      </a:lnTo>
                      <a:lnTo>
                        <a:pt x="1045" y="106"/>
                      </a:lnTo>
                      <a:lnTo>
                        <a:pt x="1046" y="107"/>
                      </a:lnTo>
                      <a:lnTo>
                        <a:pt x="1048" y="108"/>
                      </a:lnTo>
                      <a:lnTo>
                        <a:pt x="1051" y="109"/>
                      </a:lnTo>
                      <a:lnTo>
                        <a:pt x="1053" y="109"/>
                      </a:lnTo>
                      <a:lnTo>
                        <a:pt x="1055" y="111"/>
                      </a:lnTo>
                      <a:lnTo>
                        <a:pt x="1056" y="113"/>
                      </a:lnTo>
                      <a:lnTo>
                        <a:pt x="1056" y="119"/>
                      </a:lnTo>
                      <a:lnTo>
                        <a:pt x="1053" y="126"/>
                      </a:lnTo>
                      <a:lnTo>
                        <a:pt x="1052" y="133"/>
                      </a:lnTo>
                      <a:lnTo>
                        <a:pt x="1052" y="134"/>
                      </a:lnTo>
                      <a:lnTo>
                        <a:pt x="1053" y="137"/>
                      </a:lnTo>
                      <a:lnTo>
                        <a:pt x="1054" y="139"/>
                      </a:lnTo>
                      <a:lnTo>
                        <a:pt x="1054" y="141"/>
                      </a:lnTo>
                      <a:lnTo>
                        <a:pt x="1054" y="145"/>
                      </a:lnTo>
                      <a:lnTo>
                        <a:pt x="1056" y="151"/>
                      </a:lnTo>
                      <a:lnTo>
                        <a:pt x="1058" y="158"/>
                      </a:lnTo>
                      <a:lnTo>
                        <a:pt x="1063" y="161"/>
                      </a:lnTo>
                      <a:lnTo>
                        <a:pt x="1065" y="152"/>
                      </a:lnTo>
                      <a:lnTo>
                        <a:pt x="1065" y="145"/>
                      </a:lnTo>
                      <a:lnTo>
                        <a:pt x="1067" y="136"/>
                      </a:lnTo>
                      <a:lnTo>
                        <a:pt x="1070" y="128"/>
                      </a:lnTo>
                      <a:lnTo>
                        <a:pt x="1078" y="122"/>
                      </a:lnTo>
                      <a:lnTo>
                        <a:pt x="1080" y="120"/>
                      </a:lnTo>
                      <a:lnTo>
                        <a:pt x="1083" y="119"/>
                      </a:lnTo>
                      <a:lnTo>
                        <a:pt x="1086" y="118"/>
                      </a:lnTo>
                      <a:lnTo>
                        <a:pt x="1088" y="117"/>
                      </a:lnTo>
                      <a:lnTo>
                        <a:pt x="1091" y="117"/>
                      </a:lnTo>
                      <a:lnTo>
                        <a:pt x="1094" y="117"/>
                      </a:lnTo>
                      <a:lnTo>
                        <a:pt x="1096" y="119"/>
                      </a:lnTo>
                      <a:lnTo>
                        <a:pt x="1098" y="126"/>
                      </a:lnTo>
                      <a:lnTo>
                        <a:pt x="1101" y="131"/>
                      </a:lnTo>
                      <a:lnTo>
                        <a:pt x="1107" y="137"/>
                      </a:lnTo>
                      <a:lnTo>
                        <a:pt x="1111" y="140"/>
                      </a:lnTo>
                      <a:lnTo>
                        <a:pt x="1113" y="144"/>
                      </a:lnTo>
                      <a:lnTo>
                        <a:pt x="1114" y="148"/>
                      </a:lnTo>
                      <a:lnTo>
                        <a:pt x="1116" y="152"/>
                      </a:lnTo>
                      <a:lnTo>
                        <a:pt x="1113" y="156"/>
                      </a:lnTo>
                      <a:lnTo>
                        <a:pt x="1112" y="158"/>
                      </a:lnTo>
                      <a:lnTo>
                        <a:pt x="1109" y="159"/>
                      </a:lnTo>
                      <a:lnTo>
                        <a:pt x="1107" y="161"/>
                      </a:lnTo>
                      <a:lnTo>
                        <a:pt x="1105" y="163"/>
                      </a:lnTo>
                      <a:lnTo>
                        <a:pt x="1100" y="171"/>
                      </a:lnTo>
                      <a:lnTo>
                        <a:pt x="1099" y="180"/>
                      </a:lnTo>
                      <a:lnTo>
                        <a:pt x="1101" y="190"/>
                      </a:lnTo>
                      <a:lnTo>
                        <a:pt x="1107" y="196"/>
                      </a:lnTo>
                      <a:lnTo>
                        <a:pt x="1108" y="197"/>
                      </a:lnTo>
                      <a:lnTo>
                        <a:pt x="1110" y="199"/>
                      </a:lnTo>
                      <a:lnTo>
                        <a:pt x="1111" y="199"/>
                      </a:lnTo>
                      <a:lnTo>
                        <a:pt x="1112" y="201"/>
                      </a:lnTo>
                      <a:lnTo>
                        <a:pt x="1113" y="203"/>
                      </a:lnTo>
                      <a:lnTo>
                        <a:pt x="1116" y="205"/>
                      </a:lnTo>
                      <a:lnTo>
                        <a:pt x="1118" y="206"/>
                      </a:lnTo>
                      <a:lnTo>
                        <a:pt x="1120" y="207"/>
                      </a:lnTo>
                      <a:lnTo>
                        <a:pt x="1122" y="206"/>
                      </a:lnTo>
                      <a:lnTo>
                        <a:pt x="1124" y="205"/>
                      </a:lnTo>
                      <a:lnTo>
                        <a:pt x="1125" y="204"/>
                      </a:lnTo>
                      <a:lnTo>
                        <a:pt x="1125" y="202"/>
                      </a:lnTo>
                      <a:lnTo>
                        <a:pt x="1127" y="201"/>
                      </a:lnTo>
                      <a:lnTo>
                        <a:pt x="1127" y="194"/>
                      </a:lnTo>
                      <a:lnTo>
                        <a:pt x="1124" y="190"/>
                      </a:lnTo>
                      <a:lnTo>
                        <a:pt x="1122" y="184"/>
                      </a:lnTo>
                      <a:lnTo>
                        <a:pt x="1122" y="179"/>
                      </a:lnTo>
                      <a:lnTo>
                        <a:pt x="1124" y="172"/>
                      </a:lnTo>
                      <a:lnTo>
                        <a:pt x="1128" y="169"/>
                      </a:lnTo>
                      <a:lnTo>
                        <a:pt x="1133" y="168"/>
                      </a:lnTo>
                      <a:lnTo>
                        <a:pt x="1139" y="168"/>
                      </a:lnTo>
                      <a:lnTo>
                        <a:pt x="1144" y="168"/>
                      </a:lnTo>
                      <a:lnTo>
                        <a:pt x="1150" y="166"/>
                      </a:lnTo>
                      <a:lnTo>
                        <a:pt x="1152" y="162"/>
                      </a:lnTo>
                      <a:lnTo>
                        <a:pt x="1152" y="158"/>
                      </a:lnTo>
                      <a:lnTo>
                        <a:pt x="1151" y="152"/>
                      </a:lnTo>
                      <a:lnTo>
                        <a:pt x="1149" y="147"/>
                      </a:lnTo>
                      <a:lnTo>
                        <a:pt x="1149" y="144"/>
                      </a:lnTo>
                      <a:lnTo>
                        <a:pt x="1149" y="140"/>
                      </a:lnTo>
                      <a:lnTo>
                        <a:pt x="1149" y="137"/>
                      </a:lnTo>
                      <a:lnTo>
                        <a:pt x="1151" y="134"/>
                      </a:lnTo>
                      <a:lnTo>
                        <a:pt x="1153" y="131"/>
                      </a:lnTo>
                      <a:lnTo>
                        <a:pt x="1155" y="130"/>
                      </a:lnTo>
                      <a:lnTo>
                        <a:pt x="1160" y="130"/>
                      </a:lnTo>
                      <a:lnTo>
                        <a:pt x="1163" y="129"/>
                      </a:lnTo>
                      <a:lnTo>
                        <a:pt x="1166" y="128"/>
                      </a:lnTo>
                      <a:lnTo>
                        <a:pt x="1167" y="126"/>
                      </a:lnTo>
                      <a:lnTo>
                        <a:pt x="1168" y="123"/>
                      </a:lnTo>
                      <a:lnTo>
                        <a:pt x="1168" y="119"/>
                      </a:lnTo>
                      <a:lnTo>
                        <a:pt x="1165" y="116"/>
                      </a:lnTo>
                      <a:lnTo>
                        <a:pt x="1163" y="113"/>
                      </a:lnTo>
                      <a:lnTo>
                        <a:pt x="1160" y="109"/>
                      </a:lnTo>
                      <a:lnTo>
                        <a:pt x="1157" y="106"/>
                      </a:lnTo>
                      <a:lnTo>
                        <a:pt x="1156" y="103"/>
                      </a:lnTo>
                      <a:lnTo>
                        <a:pt x="1155" y="101"/>
                      </a:lnTo>
                      <a:lnTo>
                        <a:pt x="1155" y="97"/>
                      </a:lnTo>
                      <a:lnTo>
                        <a:pt x="1156" y="94"/>
                      </a:lnTo>
                      <a:lnTo>
                        <a:pt x="1157" y="92"/>
                      </a:lnTo>
                      <a:lnTo>
                        <a:pt x="1160" y="91"/>
                      </a:lnTo>
                      <a:lnTo>
                        <a:pt x="1166" y="88"/>
                      </a:lnTo>
                      <a:lnTo>
                        <a:pt x="1176" y="88"/>
                      </a:lnTo>
                      <a:lnTo>
                        <a:pt x="1186" y="91"/>
                      </a:lnTo>
                      <a:lnTo>
                        <a:pt x="1195" y="93"/>
                      </a:lnTo>
                      <a:lnTo>
                        <a:pt x="1199" y="93"/>
                      </a:lnTo>
                      <a:lnTo>
                        <a:pt x="1204" y="93"/>
                      </a:lnTo>
                      <a:lnTo>
                        <a:pt x="1208" y="93"/>
                      </a:lnTo>
                      <a:lnTo>
                        <a:pt x="1211" y="95"/>
                      </a:lnTo>
                      <a:lnTo>
                        <a:pt x="1214" y="97"/>
                      </a:lnTo>
                      <a:lnTo>
                        <a:pt x="1215" y="100"/>
                      </a:lnTo>
                      <a:lnTo>
                        <a:pt x="1216" y="102"/>
                      </a:lnTo>
                      <a:lnTo>
                        <a:pt x="1218" y="104"/>
                      </a:lnTo>
                      <a:lnTo>
                        <a:pt x="1220" y="105"/>
                      </a:lnTo>
                      <a:lnTo>
                        <a:pt x="1222" y="106"/>
                      </a:lnTo>
                      <a:lnTo>
                        <a:pt x="1226" y="107"/>
                      </a:lnTo>
                      <a:lnTo>
                        <a:pt x="1227" y="109"/>
                      </a:lnTo>
                      <a:lnTo>
                        <a:pt x="1228" y="111"/>
                      </a:lnTo>
                      <a:lnTo>
                        <a:pt x="1229" y="113"/>
                      </a:lnTo>
                      <a:lnTo>
                        <a:pt x="1231" y="114"/>
                      </a:lnTo>
                      <a:lnTo>
                        <a:pt x="1232" y="114"/>
                      </a:lnTo>
                      <a:lnTo>
                        <a:pt x="1234" y="115"/>
                      </a:lnTo>
                      <a:lnTo>
                        <a:pt x="1236" y="116"/>
                      </a:lnTo>
                      <a:lnTo>
                        <a:pt x="1236" y="117"/>
                      </a:lnTo>
                      <a:lnTo>
                        <a:pt x="1238" y="118"/>
                      </a:lnTo>
                      <a:lnTo>
                        <a:pt x="1239" y="120"/>
                      </a:lnTo>
                      <a:lnTo>
                        <a:pt x="1240" y="123"/>
                      </a:lnTo>
                      <a:lnTo>
                        <a:pt x="1241" y="124"/>
                      </a:lnTo>
                      <a:lnTo>
                        <a:pt x="1240" y="126"/>
                      </a:lnTo>
                      <a:lnTo>
                        <a:pt x="1239" y="126"/>
                      </a:lnTo>
                      <a:lnTo>
                        <a:pt x="1237" y="127"/>
                      </a:lnTo>
                      <a:lnTo>
                        <a:pt x="1234" y="127"/>
                      </a:lnTo>
                      <a:lnTo>
                        <a:pt x="1232" y="127"/>
                      </a:lnTo>
                      <a:lnTo>
                        <a:pt x="1231" y="127"/>
                      </a:lnTo>
                      <a:lnTo>
                        <a:pt x="1229" y="128"/>
                      </a:lnTo>
                      <a:lnTo>
                        <a:pt x="1229" y="129"/>
                      </a:lnTo>
                      <a:lnTo>
                        <a:pt x="1229" y="130"/>
                      </a:lnTo>
                      <a:lnTo>
                        <a:pt x="1229" y="133"/>
                      </a:lnTo>
                      <a:lnTo>
                        <a:pt x="1232" y="133"/>
                      </a:lnTo>
                      <a:lnTo>
                        <a:pt x="1234" y="134"/>
                      </a:lnTo>
                      <a:lnTo>
                        <a:pt x="1237" y="136"/>
                      </a:lnTo>
                      <a:lnTo>
                        <a:pt x="1238" y="138"/>
                      </a:lnTo>
                      <a:lnTo>
                        <a:pt x="1239" y="141"/>
                      </a:lnTo>
                      <a:lnTo>
                        <a:pt x="1238" y="144"/>
                      </a:lnTo>
                      <a:lnTo>
                        <a:pt x="1237" y="146"/>
                      </a:lnTo>
                      <a:lnTo>
                        <a:pt x="1233" y="148"/>
                      </a:lnTo>
                      <a:lnTo>
                        <a:pt x="1231" y="150"/>
                      </a:lnTo>
                      <a:lnTo>
                        <a:pt x="1228" y="151"/>
                      </a:lnTo>
                      <a:lnTo>
                        <a:pt x="1225" y="152"/>
                      </a:lnTo>
                      <a:lnTo>
                        <a:pt x="1221" y="153"/>
                      </a:lnTo>
                      <a:lnTo>
                        <a:pt x="1218" y="155"/>
                      </a:lnTo>
                      <a:lnTo>
                        <a:pt x="1216" y="156"/>
                      </a:lnTo>
                      <a:lnTo>
                        <a:pt x="1216" y="157"/>
                      </a:lnTo>
                      <a:lnTo>
                        <a:pt x="1217" y="159"/>
                      </a:lnTo>
                      <a:lnTo>
                        <a:pt x="1218" y="160"/>
                      </a:lnTo>
                      <a:lnTo>
                        <a:pt x="1220" y="161"/>
                      </a:lnTo>
                      <a:lnTo>
                        <a:pt x="1222" y="163"/>
                      </a:lnTo>
                      <a:lnTo>
                        <a:pt x="1225" y="166"/>
                      </a:lnTo>
                      <a:lnTo>
                        <a:pt x="1227" y="167"/>
                      </a:lnTo>
                      <a:lnTo>
                        <a:pt x="1228" y="169"/>
                      </a:lnTo>
                      <a:lnTo>
                        <a:pt x="1228" y="171"/>
                      </a:lnTo>
                      <a:lnTo>
                        <a:pt x="1227" y="173"/>
                      </a:lnTo>
                      <a:lnTo>
                        <a:pt x="1227" y="174"/>
                      </a:lnTo>
                      <a:lnTo>
                        <a:pt x="1226" y="177"/>
                      </a:lnTo>
                      <a:lnTo>
                        <a:pt x="1225" y="179"/>
                      </a:lnTo>
                      <a:lnTo>
                        <a:pt x="1225" y="181"/>
                      </a:lnTo>
                      <a:lnTo>
                        <a:pt x="1226" y="183"/>
                      </a:lnTo>
                      <a:lnTo>
                        <a:pt x="1228" y="185"/>
                      </a:lnTo>
                      <a:lnTo>
                        <a:pt x="1230" y="188"/>
                      </a:lnTo>
                      <a:lnTo>
                        <a:pt x="1232" y="190"/>
                      </a:lnTo>
                      <a:lnTo>
                        <a:pt x="1233" y="192"/>
                      </a:lnTo>
                      <a:lnTo>
                        <a:pt x="1233" y="203"/>
                      </a:lnTo>
                      <a:lnTo>
                        <a:pt x="1229" y="212"/>
                      </a:lnTo>
                      <a:lnTo>
                        <a:pt x="1223" y="221"/>
                      </a:lnTo>
                      <a:lnTo>
                        <a:pt x="1216" y="229"/>
                      </a:lnTo>
                      <a:lnTo>
                        <a:pt x="1214" y="233"/>
                      </a:lnTo>
                      <a:lnTo>
                        <a:pt x="1209" y="237"/>
                      </a:lnTo>
                      <a:lnTo>
                        <a:pt x="1204" y="243"/>
                      </a:lnTo>
                      <a:lnTo>
                        <a:pt x="1198" y="247"/>
                      </a:lnTo>
                      <a:lnTo>
                        <a:pt x="1193" y="249"/>
                      </a:lnTo>
                      <a:lnTo>
                        <a:pt x="1188" y="247"/>
                      </a:lnTo>
                      <a:lnTo>
                        <a:pt x="1182" y="239"/>
                      </a:lnTo>
                      <a:lnTo>
                        <a:pt x="1177" y="232"/>
                      </a:lnTo>
                      <a:lnTo>
                        <a:pt x="1171" y="225"/>
                      </a:lnTo>
                      <a:lnTo>
                        <a:pt x="1167" y="223"/>
                      </a:lnTo>
                      <a:lnTo>
                        <a:pt x="1164" y="223"/>
                      </a:lnTo>
                      <a:lnTo>
                        <a:pt x="1163" y="224"/>
                      </a:lnTo>
                      <a:lnTo>
                        <a:pt x="1161" y="226"/>
                      </a:lnTo>
                      <a:lnTo>
                        <a:pt x="1161" y="228"/>
                      </a:lnTo>
                      <a:lnTo>
                        <a:pt x="1162" y="232"/>
                      </a:lnTo>
                      <a:lnTo>
                        <a:pt x="1162" y="234"/>
                      </a:lnTo>
                      <a:lnTo>
                        <a:pt x="1163" y="236"/>
                      </a:lnTo>
                      <a:lnTo>
                        <a:pt x="1164" y="238"/>
                      </a:lnTo>
                      <a:lnTo>
                        <a:pt x="1165" y="240"/>
                      </a:lnTo>
                      <a:lnTo>
                        <a:pt x="1166" y="243"/>
                      </a:lnTo>
                      <a:lnTo>
                        <a:pt x="1166" y="244"/>
                      </a:lnTo>
                      <a:lnTo>
                        <a:pt x="1167" y="246"/>
                      </a:lnTo>
                      <a:lnTo>
                        <a:pt x="1168" y="248"/>
                      </a:lnTo>
                      <a:lnTo>
                        <a:pt x="1168" y="250"/>
                      </a:lnTo>
                      <a:lnTo>
                        <a:pt x="1170" y="253"/>
                      </a:lnTo>
                      <a:lnTo>
                        <a:pt x="1170" y="255"/>
                      </a:lnTo>
                      <a:lnTo>
                        <a:pt x="1170" y="256"/>
                      </a:lnTo>
                      <a:lnTo>
                        <a:pt x="1170" y="258"/>
                      </a:lnTo>
                      <a:lnTo>
                        <a:pt x="1168" y="258"/>
                      </a:lnTo>
                      <a:lnTo>
                        <a:pt x="1166" y="258"/>
                      </a:lnTo>
                      <a:lnTo>
                        <a:pt x="1164" y="258"/>
                      </a:lnTo>
                      <a:lnTo>
                        <a:pt x="1157" y="255"/>
                      </a:lnTo>
                      <a:lnTo>
                        <a:pt x="1153" y="250"/>
                      </a:lnTo>
                      <a:lnTo>
                        <a:pt x="1149" y="247"/>
                      </a:lnTo>
                      <a:lnTo>
                        <a:pt x="1143" y="244"/>
                      </a:lnTo>
                      <a:lnTo>
                        <a:pt x="1135" y="245"/>
                      </a:lnTo>
                      <a:lnTo>
                        <a:pt x="1132" y="247"/>
                      </a:lnTo>
                      <a:lnTo>
                        <a:pt x="1133" y="249"/>
                      </a:lnTo>
                      <a:lnTo>
                        <a:pt x="1135" y="254"/>
                      </a:lnTo>
                      <a:lnTo>
                        <a:pt x="1139" y="258"/>
                      </a:lnTo>
                      <a:lnTo>
                        <a:pt x="1140" y="262"/>
                      </a:lnTo>
                      <a:lnTo>
                        <a:pt x="1140" y="267"/>
                      </a:lnTo>
                      <a:lnTo>
                        <a:pt x="1133" y="277"/>
                      </a:lnTo>
                      <a:lnTo>
                        <a:pt x="1124" y="284"/>
                      </a:lnTo>
                      <a:lnTo>
                        <a:pt x="1120" y="287"/>
                      </a:lnTo>
                      <a:lnTo>
                        <a:pt x="1116" y="289"/>
                      </a:lnTo>
                      <a:lnTo>
                        <a:pt x="1111" y="290"/>
                      </a:lnTo>
                      <a:lnTo>
                        <a:pt x="1107" y="289"/>
                      </a:lnTo>
                      <a:lnTo>
                        <a:pt x="1098" y="284"/>
                      </a:lnTo>
                      <a:lnTo>
                        <a:pt x="1091" y="278"/>
                      </a:lnTo>
                      <a:lnTo>
                        <a:pt x="1085" y="271"/>
                      </a:lnTo>
                      <a:lnTo>
                        <a:pt x="1078" y="267"/>
                      </a:lnTo>
                      <a:lnTo>
                        <a:pt x="1072" y="266"/>
                      </a:lnTo>
                      <a:lnTo>
                        <a:pt x="1065" y="268"/>
                      </a:lnTo>
                      <a:lnTo>
                        <a:pt x="1061" y="272"/>
                      </a:lnTo>
                      <a:lnTo>
                        <a:pt x="1059" y="277"/>
                      </a:lnTo>
                      <a:lnTo>
                        <a:pt x="1061" y="281"/>
                      </a:lnTo>
                      <a:lnTo>
                        <a:pt x="1067" y="284"/>
                      </a:lnTo>
                      <a:lnTo>
                        <a:pt x="1070" y="284"/>
                      </a:lnTo>
                      <a:lnTo>
                        <a:pt x="1074" y="286"/>
                      </a:lnTo>
                      <a:lnTo>
                        <a:pt x="1075" y="287"/>
                      </a:lnTo>
                      <a:lnTo>
                        <a:pt x="1076" y="289"/>
                      </a:lnTo>
                      <a:lnTo>
                        <a:pt x="1077" y="291"/>
                      </a:lnTo>
                      <a:lnTo>
                        <a:pt x="1078" y="293"/>
                      </a:lnTo>
                      <a:lnTo>
                        <a:pt x="1084" y="297"/>
                      </a:lnTo>
                      <a:lnTo>
                        <a:pt x="1089" y="298"/>
                      </a:lnTo>
                      <a:lnTo>
                        <a:pt x="1098" y="298"/>
                      </a:lnTo>
                      <a:lnTo>
                        <a:pt x="1102" y="298"/>
                      </a:lnTo>
                      <a:lnTo>
                        <a:pt x="1107" y="298"/>
                      </a:lnTo>
                      <a:lnTo>
                        <a:pt x="1111" y="298"/>
                      </a:lnTo>
                      <a:lnTo>
                        <a:pt x="1116" y="300"/>
                      </a:lnTo>
                      <a:lnTo>
                        <a:pt x="1118" y="304"/>
                      </a:lnTo>
                      <a:lnTo>
                        <a:pt x="1119" y="308"/>
                      </a:lnTo>
                      <a:lnTo>
                        <a:pt x="1118" y="311"/>
                      </a:lnTo>
                      <a:lnTo>
                        <a:pt x="1116" y="313"/>
                      </a:lnTo>
                      <a:lnTo>
                        <a:pt x="1113" y="315"/>
                      </a:lnTo>
                      <a:lnTo>
                        <a:pt x="1106" y="324"/>
                      </a:lnTo>
                      <a:lnTo>
                        <a:pt x="1100" y="335"/>
                      </a:lnTo>
                      <a:lnTo>
                        <a:pt x="1094" y="345"/>
                      </a:lnTo>
                      <a:lnTo>
                        <a:pt x="1087" y="353"/>
                      </a:lnTo>
                      <a:lnTo>
                        <a:pt x="1081" y="354"/>
                      </a:lnTo>
                      <a:lnTo>
                        <a:pt x="1076" y="354"/>
                      </a:lnTo>
                      <a:lnTo>
                        <a:pt x="1069" y="353"/>
                      </a:lnTo>
                      <a:lnTo>
                        <a:pt x="1064" y="353"/>
                      </a:lnTo>
                      <a:lnTo>
                        <a:pt x="1059" y="353"/>
                      </a:lnTo>
                      <a:lnTo>
                        <a:pt x="1056" y="357"/>
                      </a:lnTo>
                      <a:lnTo>
                        <a:pt x="1055" y="362"/>
                      </a:lnTo>
                      <a:lnTo>
                        <a:pt x="1055" y="366"/>
                      </a:lnTo>
                      <a:lnTo>
                        <a:pt x="1056" y="370"/>
                      </a:lnTo>
                      <a:lnTo>
                        <a:pt x="1055" y="374"/>
                      </a:lnTo>
                      <a:lnTo>
                        <a:pt x="1053" y="376"/>
                      </a:lnTo>
                      <a:lnTo>
                        <a:pt x="1047" y="377"/>
                      </a:lnTo>
                      <a:lnTo>
                        <a:pt x="1041" y="376"/>
                      </a:lnTo>
                      <a:lnTo>
                        <a:pt x="1033" y="374"/>
                      </a:lnTo>
                      <a:lnTo>
                        <a:pt x="1025" y="373"/>
                      </a:lnTo>
                      <a:lnTo>
                        <a:pt x="1019" y="373"/>
                      </a:lnTo>
                      <a:lnTo>
                        <a:pt x="1014" y="375"/>
                      </a:lnTo>
                      <a:lnTo>
                        <a:pt x="1012" y="377"/>
                      </a:lnTo>
                      <a:lnTo>
                        <a:pt x="1015" y="379"/>
                      </a:lnTo>
                      <a:lnTo>
                        <a:pt x="1020" y="381"/>
                      </a:lnTo>
                      <a:lnTo>
                        <a:pt x="1026" y="384"/>
                      </a:lnTo>
                      <a:lnTo>
                        <a:pt x="1031" y="385"/>
                      </a:lnTo>
                      <a:lnTo>
                        <a:pt x="1034" y="386"/>
                      </a:lnTo>
                      <a:lnTo>
                        <a:pt x="1039" y="388"/>
                      </a:lnTo>
                      <a:lnTo>
                        <a:pt x="1043" y="391"/>
                      </a:lnTo>
                      <a:lnTo>
                        <a:pt x="1046" y="395"/>
                      </a:lnTo>
                      <a:lnTo>
                        <a:pt x="1045" y="399"/>
                      </a:lnTo>
                      <a:lnTo>
                        <a:pt x="1041" y="403"/>
                      </a:lnTo>
                      <a:lnTo>
                        <a:pt x="1033" y="407"/>
                      </a:lnTo>
                      <a:lnTo>
                        <a:pt x="1024" y="410"/>
                      </a:lnTo>
                      <a:lnTo>
                        <a:pt x="1017" y="414"/>
                      </a:lnTo>
                      <a:lnTo>
                        <a:pt x="1014" y="415"/>
                      </a:lnTo>
                      <a:lnTo>
                        <a:pt x="1014" y="418"/>
                      </a:lnTo>
                      <a:lnTo>
                        <a:pt x="1013" y="420"/>
                      </a:lnTo>
                      <a:lnTo>
                        <a:pt x="1013" y="422"/>
                      </a:lnTo>
                      <a:lnTo>
                        <a:pt x="1013" y="424"/>
                      </a:lnTo>
                      <a:lnTo>
                        <a:pt x="1012" y="425"/>
                      </a:lnTo>
                      <a:lnTo>
                        <a:pt x="1010" y="430"/>
                      </a:lnTo>
                      <a:lnTo>
                        <a:pt x="1008" y="434"/>
                      </a:lnTo>
                      <a:lnTo>
                        <a:pt x="1004" y="437"/>
                      </a:lnTo>
                      <a:lnTo>
                        <a:pt x="1001" y="441"/>
                      </a:lnTo>
                      <a:lnTo>
                        <a:pt x="992" y="452"/>
                      </a:lnTo>
                      <a:lnTo>
                        <a:pt x="986" y="464"/>
                      </a:lnTo>
                      <a:lnTo>
                        <a:pt x="979" y="478"/>
                      </a:lnTo>
                      <a:lnTo>
                        <a:pt x="974" y="489"/>
                      </a:lnTo>
                      <a:lnTo>
                        <a:pt x="968" y="499"/>
                      </a:lnTo>
                      <a:lnTo>
                        <a:pt x="964" y="510"/>
                      </a:lnTo>
                      <a:lnTo>
                        <a:pt x="961" y="522"/>
                      </a:lnTo>
                      <a:lnTo>
                        <a:pt x="961" y="531"/>
                      </a:lnTo>
                      <a:lnTo>
                        <a:pt x="960" y="542"/>
                      </a:lnTo>
                      <a:lnTo>
                        <a:pt x="960" y="553"/>
                      </a:lnTo>
                      <a:lnTo>
                        <a:pt x="963" y="563"/>
                      </a:lnTo>
                      <a:lnTo>
                        <a:pt x="966" y="571"/>
                      </a:lnTo>
                      <a:lnTo>
                        <a:pt x="971" y="575"/>
                      </a:lnTo>
                      <a:lnTo>
                        <a:pt x="977" y="577"/>
                      </a:lnTo>
                      <a:lnTo>
                        <a:pt x="983" y="577"/>
                      </a:lnTo>
                      <a:lnTo>
                        <a:pt x="990" y="578"/>
                      </a:lnTo>
                      <a:lnTo>
                        <a:pt x="994" y="582"/>
                      </a:lnTo>
                      <a:lnTo>
                        <a:pt x="998" y="591"/>
                      </a:lnTo>
                      <a:lnTo>
                        <a:pt x="998" y="599"/>
                      </a:lnTo>
                      <a:lnTo>
                        <a:pt x="998" y="607"/>
                      </a:lnTo>
                      <a:lnTo>
                        <a:pt x="999" y="615"/>
                      </a:lnTo>
                      <a:lnTo>
                        <a:pt x="1002" y="622"/>
                      </a:lnTo>
                      <a:lnTo>
                        <a:pt x="1004" y="629"/>
                      </a:lnTo>
                      <a:lnTo>
                        <a:pt x="1005" y="637"/>
                      </a:lnTo>
                      <a:lnTo>
                        <a:pt x="1005" y="639"/>
                      </a:lnTo>
                      <a:lnTo>
                        <a:pt x="1005" y="641"/>
                      </a:lnTo>
                      <a:lnTo>
                        <a:pt x="1007" y="642"/>
                      </a:lnTo>
                      <a:lnTo>
                        <a:pt x="1007" y="644"/>
                      </a:lnTo>
                      <a:lnTo>
                        <a:pt x="1008" y="646"/>
                      </a:lnTo>
                      <a:lnTo>
                        <a:pt x="1010" y="646"/>
                      </a:lnTo>
                      <a:lnTo>
                        <a:pt x="1012" y="646"/>
                      </a:lnTo>
                      <a:lnTo>
                        <a:pt x="1018" y="643"/>
                      </a:lnTo>
                      <a:lnTo>
                        <a:pt x="1022" y="640"/>
                      </a:lnTo>
                      <a:lnTo>
                        <a:pt x="1026" y="638"/>
                      </a:lnTo>
                      <a:lnTo>
                        <a:pt x="1032" y="637"/>
                      </a:lnTo>
                      <a:lnTo>
                        <a:pt x="1039" y="639"/>
                      </a:lnTo>
                      <a:lnTo>
                        <a:pt x="1042" y="641"/>
                      </a:lnTo>
                      <a:lnTo>
                        <a:pt x="1045" y="643"/>
                      </a:lnTo>
                      <a:lnTo>
                        <a:pt x="1048" y="646"/>
                      </a:lnTo>
                      <a:lnTo>
                        <a:pt x="1052" y="647"/>
                      </a:lnTo>
                      <a:lnTo>
                        <a:pt x="1056" y="648"/>
                      </a:lnTo>
                      <a:lnTo>
                        <a:pt x="1066" y="648"/>
                      </a:lnTo>
                      <a:lnTo>
                        <a:pt x="1078" y="646"/>
                      </a:lnTo>
                      <a:lnTo>
                        <a:pt x="1086" y="647"/>
                      </a:lnTo>
                      <a:lnTo>
                        <a:pt x="1091" y="650"/>
                      </a:lnTo>
                      <a:lnTo>
                        <a:pt x="1095" y="655"/>
                      </a:lnTo>
                      <a:lnTo>
                        <a:pt x="1098" y="661"/>
                      </a:lnTo>
                      <a:lnTo>
                        <a:pt x="1102" y="668"/>
                      </a:lnTo>
                      <a:lnTo>
                        <a:pt x="1108" y="674"/>
                      </a:lnTo>
                      <a:lnTo>
                        <a:pt x="1116" y="679"/>
                      </a:lnTo>
                      <a:lnTo>
                        <a:pt x="1124" y="683"/>
                      </a:lnTo>
                      <a:lnTo>
                        <a:pt x="1135" y="690"/>
                      </a:lnTo>
                      <a:lnTo>
                        <a:pt x="1146" y="696"/>
                      </a:lnTo>
                      <a:lnTo>
                        <a:pt x="1159" y="703"/>
                      </a:lnTo>
                      <a:lnTo>
                        <a:pt x="1171" y="707"/>
                      </a:lnTo>
                      <a:lnTo>
                        <a:pt x="1182" y="709"/>
                      </a:lnTo>
                      <a:lnTo>
                        <a:pt x="1195" y="709"/>
                      </a:lnTo>
                      <a:lnTo>
                        <a:pt x="1201" y="709"/>
                      </a:lnTo>
                      <a:lnTo>
                        <a:pt x="1210" y="709"/>
                      </a:lnTo>
                      <a:lnTo>
                        <a:pt x="1216" y="712"/>
                      </a:lnTo>
                      <a:lnTo>
                        <a:pt x="1219" y="719"/>
                      </a:lnTo>
                      <a:lnTo>
                        <a:pt x="1221" y="727"/>
                      </a:lnTo>
                      <a:lnTo>
                        <a:pt x="1220" y="734"/>
                      </a:lnTo>
                      <a:lnTo>
                        <a:pt x="1216" y="739"/>
                      </a:lnTo>
                      <a:lnTo>
                        <a:pt x="1211" y="745"/>
                      </a:lnTo>
                      <a:lnTo>
                        <a:pt x="1209" y="751"/>
                      </a:lnTo>
                      <a:lnTo>
                        <a:pt x="1209" y="753"/>
                      </a:lnTo>
                      <a:lnTo>
                        <a:pt x="1210" y="757"/>
                      </a:lnTo>
                      <a:lnTo>
                        <a:pt x="1212" y="759"/>
                      </a:lnTo>
                      <a:lnTo>
                        <a:pt x="1214" y="762"/>
                      </a:lnTo>
                      <a:lnTo>
                        <a:pt x="1214" y="764"/>
                      </a:lnTo>
                      <a:lnTo>
                        <a:pt x="1215" y="771"/>
                      </a:lnTo>
                      <a:lnTo>
                        <a:pt x="1216" y="779"/>
                      </a:lnTo>
                      <a:lnTo>
                        <a:pt x="1217" y="785"/>
                      </a:lnTo>
                      <a:lnTo>
                        <a:pt x="1220" y="792"/>
                      </a:lnTo>
                      <a:lnTo>
                        <a:pt x="1227" y="795"/>
                      </a:lnTo>
                      <a:lnTo>
                        <a:pt x="1229" y="795"/>
                      </a:lnTo>
                      <a:lnTo>
                        <a:pt x="1231" y="795"/>
                      </a:lnTo>
                      <a:lnTo>
                        <a:pt x="1233" y="796"/>
                      </a:lnTo>
                      <a:lnTo>
                        <a:pt x="1237" y="796"/>
                      </a:lnTo>
                      <a:lnTo>
                        <a:pt x="1239" y="795"/>
                      </a:lnTo>
                      <a:lnTo>
                        <a:pt x="1241" y="794"/>
                      </a:lnTo>
                      <a:lnTo>
                        <a:pt x="1242" y="793"/>
                      </a:lnTo>
                      <a:lnTo>
                        <a:pt x="1243" y="791"/>
                      </a:lnTo>
                      <a:lnTo>
                        <a:pt x="1243" y="789"/>
                      </a:lnTo>
                      <a:lnTo>
                        <a:pt x="1242" y="786"/>
                      </a:lnTo>
                      <a:lnTo>
                        <a:pt x="1241" y="784"/>
                      </a:lnTo>
                      <a:lnTo>
                        <a:pt x="1240" y="782"/>
                      </a:lnTo>
                      <a:lnTo>
                        <a:pt x="1248" y="782"/>
                      </a:lnTo>
                      <a:lnTo>
                        <a:pt x="1253" y="785"/>
                      </a:lnTo>
                      <a:lnTo>
                        <a:pt x="1256" y="792"/>
                      </a:lnTo>
                      <a:lnTo>
                        <a:pt x="1258" y="800"/>
                      </a:lnTo>
                      <a:lnTo>
                        <a:pt x="1258" y="806"/>
                      </a:lnTo>
                      <a:lnTo>
                        <a:pt x="1258" y="813"/>
                      </a:lnTo>
                      <a:lnTo>
                        <a:pt x="1255" y="821"/>
                      </a:lnTo>
                      <a:lnTo>
                        <a:pt x="1253" y="828"/>
                      </a:lnTo>
                      <a:lnTo>
                        <a:pt x="1253" y="835"/>
                      </a:lnTo>
                      <a:lnTo>
                        <a:pt x="1254" y="842"/>
                      </a:lnTo>
                      <a:lnTo>
                        <a:pt x="1260" y="846"/>
                      </a:lnTo>
                      <a:lnTo>
                        <a:pt x="1269" y="850"/>
                      </a:lnTo>
                      <a:lnTo>
                        <a:pt x="1275" y="849"/>
                      </a:lnTo>
                      <a:lnTo>
                        <a:pt x="1279" y="845"/>
                      </a:lnTo>
                      <a:lnTo>
                        <a:pt x="1280" y="835"/>
                      </a:lnTo>
                      <a:lnTo>
                        <a:pt x="1280" y="832"/>
                      </a:lnTo>
                      <a:lnTo>
                        <a:pt x="1280" y="829"/>
                      </a:lnTo>
                      <a:lnTo>
                        <a:pt x="1281" y="827"/>
                      </a:lnTo>
                      <a:lnTo>
                        <a:pt x="1283" y="826"/>
                      </a:lnTo>
                      <a:lnTo>
                        <a:pt x="1284" y="826"/>
                      </a:lnTo>
                      <a:lnTo>
                        <a:pt x="1286" y="826"/>
                      </a:lnTo>
                      <a:lnTo>
                        <a:pt x="1288" y="826"/>
                      </a:lnTo>
                      <a:lnTo>
                        <a:pt x="1291" y="826"/>
                      </a:lnTo>
                      <a:lnTo>
                        <a:pt x="1292" y="825"/>
                      </a:lnTo>
                      <a:lnTo>
                        <a:pt x="1294" y="824"/>
                      </a:lnTo>
                      <a:lnTo>
                        <a:pt x="1295" y="822"/>
                      </a:lnTo>
                      <a:lnTo>
                        <a:pt x="1299" y="812"/>
                      </a:lnTo>
                      <a:lnTo>
                        <a:pt x="1299" y="803"/>
                      </a:lnTo>
                      <a:lnTo>
                        <a:pt x="1296" y="793"/>
                      </a:lnTo>
                      <a:lnTo>
                        <a:pt x="1293" y="783"/>
                      </a:lnTo>
                      <a:lnTo>
                        <a:pt x="1291" y="773"/>
                      </a:lnTo>
                      <a:lnTo>
                        <a:pt x="1290" y="762"/>
                      </a:lnTo>
                      <a:lnTo>
                        <a:pt x="1287" y="752"/>
                      </a:lnTo>
                      <a:lnTo>
                        <a:pt x="1284" y="742"/>
                      </a:lnTo>
                      <a:lnTo>
                        <a:pt x="1277" y="731"/>
                      </a:lnTo>
                      <a:lnTo>
                        <a:pt x="1276" y="729"/>
                      </a:lnTo>
                      <a:lnTo>
                        <a:pt x="1275" y="727"/>
                      </a:lnTo>
                      <a:lnTo>
                        <a:pt x="1275" y="726"/>
                      </a:lnTo>
                      <a:lnTo>
                        <a:pt x="1276" y="725"/>
                      </a:lnTo>
                      <a:lnTo>
                        <a:pt x="1279" y="724"/>
                      </a:lnTo>
                      <a:lnTo>
                        <a:pt x="1281" y="723"/>
                      </a:lnTo>
                      <a:lnTo>
                        <a:pt x="1284" y="723"/>
                      </a:lnTo>
                      <a:lnTo>
                        <a:pt x="1286" y="722"/>
                      </a:lnTo>
                      <a:lnTo>
                        <a:pt x="1288" y="722"/>
                      </a:lnTo>
                      <a:lnTo>
                        <a:pt x="1291" y="720"/>
                      </a:lnTo>
                      <a:lnTo>
                        <a:pt x="1302" y="716"/>
                      </a:lnTo>
                      <a:lnTo>
                        <a:pt x="1313" y="712"/>
                      </a:lnTo>
                      <a:lnTo>
                        <a:pt x="1319" y="707"/>
                      </a:lnTo>
                      <a:lnTo>
                        <a:pt x="1324" y="702"/>
                      </a:lnTo>
                      <a:lnTo>
                        <a:pt x="1328" y="696"/>
                      </a:lnTo>
                      <a:lnTo>
                        <a:pt x="1330" y="693"/>
                      </a:lnTo>
                      <a:lnTo>
                        <a:pt x="1334" y="690"/>
                      </a:lnTo>
                      <a:lnTo>
                        <a:pt x="1337" y="686"/>
                      </a:lnTo>
                      <a:lnTo>
                        <a:pt x="1339" y="683"/>
                      </a:lnTo>
                      <a:lnTo>
                        <a:pt x="1339" y="671"/>
                      </a:lnTo>
                      <a:lnTo>
                        <a:pt x="1338" y="658"/>
                      </a:lnTo>
                      <a:lnTo>
                        <a:pt x="1335" y="646"/>
                      </a:lnTo>
                      <a:lnTo>
                        <a:pt x="1330" y="622"/>
                      </a:lnTo>
                      <a:lnTo>
                        <a:pt x="1321" y="602"/>
                      </a:lnTo>
                      <a:lnTo>
                        <a:pt x="1316" y="594"/>
                      </a:lnTo>
                      <a:lnTo>
                        <a:pt x="1309" y="587"/>
                      </a:lnTo>
                      <a:lnTo>
                        <a:pt x="1304" y="580"/>
                      </a:lnTo>
                      <a:lnTo>
                        <a:pt x="1299" y="572"/>
                      </a:lnTo>
                      <a:lnTo>
                        <a:pt x="1297" y="562"/>
                      </a:lnTo>
                      <a:lnTo>
                        <a:pt x="1298" y="557"/>
                      </a:lnTo>
                      <a:lnTo>
                        <a:pt x="1298" y="554"/>
                      </a:lnTo>
                      <a:lnTo>
                        <a:pt x="1301" y="551"/>
                      </a:lnTo>
                      <a:lnTo>
                        <a:pt x="1303" y="549"/>
                      </a:lnTo>
                      <a:lnTo>
                        <a:pt x="1306" y="546"/>
                      </a:lnTo>
                      <a:lnTo>
                        <a:pt x="1309" y="544"/>
                      </a:lnTo>
                      <a:lnTo>
                        <a:pt x="1312" y="541"/>
                      </a:lnTo>
                      <a:lnTo>
                        <a:pt x="1314" y="538"/>
                      </a:lnTo>
                      <a:lnTo>
                        <a:pt x="1316" y="534"/>
                      </a:lnTo>
                      <a:lnTo>
                        <a:pt x="1317" y="531"/>
                      </a:lnTo>
                      <a:lnTo>
                        <a:pt x="1319" y="526"/>
                      </a:lnTo>
                      <a:lnTo>
                        <a:pt x="1318" y="521"/>
                      </a:lnTo>
                      <a:lnTo>
                        <a:pt x="1317" y="518"/>
                      </a:lnTo>
                      <a:lnTo>
                        <a:pt x="1315" y="513"/>
                      </a:lnTo>
                      <a:lnTo>
                        <a:pt x="1314" y="509"/>
                      </a:lnTo>
                      <a:lnTo>
                        <a:pt x="1314" y="506"/>
                      </a:lnTo>
                      <a:lnTo>
                        <a:pt x="1314" y="502"/>
                      </a:lnTo>
                      <a:lnTo>
                        <a:pt x="1313" y="499"/>
                      </a:lnTo>
                      <a:lnTo>
                        <a:pt x="1310" y="496"/>
                      </a:lnTo>
                      <a:lnTo>
                        <a:pt x="1309" y="495"/>
                      </a:lnTo>
                      <a:lnTo>
                        <a:pt x="1307" y="494"/>
                      </a:lnTo>
                      <a:lnTo>
                        <a:pt x="1305" y="493"/>
                      </a:lnTo>
                      <a:lnTo>
                        <a:pt x="1303" y="493"/>
                      </a:lnTo>
                      <a:lnTo>
                        <a:pt x="1301" y="491"/>
                      </a:lnTo>
                      <a:lnTo>
                        <a:pt x="1299" y="491"/>
                      </a:lnTo>
                      <a:lnTo>
                        <a:pt x="1297" y="491"/>
                      </a:lnTo>
                      <a:lnTo>
                        <a:pt x="1297" y="490"/>
                      </a:lnTo>
                      <a:lnTo>
                        <a:pt x="1297" y="489"/>
                      </a:lnTo>
                      <a:lnTo>
                        <a:pt x="1297" y="488"/>
                      </a:lnTo>
                      <a:lnTo>
                        <a:pt x="1299" y="486"/>
                      </a:lnTo>
                      <a:lnTo>
                        <a:pt x="1302" y="483"/>
                      </a:lnTo>
                      <a:lnTo>
                        <a:pt x="1308" y="469"/>
                      </a:lnTo>
                      <a:lnTo>
                        <a:pt x="1308" y="457"/>
                      </a:lnTo>
                      <a:lnTo>
                        <a:pt x="1302" y="445"/>
                      </a:lnTo>
                      <a:lnTo>
                        <a:pt x="1301" y="440"/>
                      </a:lnTo>
                      <a:lnTo>
                        <a:pt x="1302" y="434"/>
                      </a:lnTo>
                      <a:lnTo>
                        <a:pt x="1304" y="428"/>
                      </a:lnTo>
                      <a:lnTo>
                        <a:pt x="1305" y="425"/>
                      </a:lnTo>
                      <a:lnTo>
                        <a:pt x="1306" y="422"/>
                      </a:lnTo>
                      <a:lnTo>
                        <a:pt x="1307" y="419"/>
                      </a:lnTo>
                      <a:lnTo>
                        <a:pt x="1308" y="415"/>
                      </a:lnTo>
                      <a:lnTo>
                        <a:pt x="1310" y="412"/>
                      </a:lnTo>
                      <a:lnTo>
                        <a:pt x="1313" y="410"/>
                      </a:lnTo>
                      <a:lnTo>
                        <a:pt x="1314" y="409"/>
                      </a:lnTo>
                      <a:lnTo>
                        <a:pt x="1315" y="409"/>
                      </a:lnTo>
                      <a:lnTo>
                        <a:pt x="1317" y="410"/>
                      </a:lnTo>
                      <a:lnTo>
                        <a:pt x="1318" y="411"/>
                      </a:lnTo>
                      <a:lnTo>
                        <a:pt x="1319" y="413"/>
                      </a:lnTo>
                      <a:lnTo>
                        <a:pt x="1320" y="415"/>
                      </a:lnTo>
                      <a:lnTo>
                        <a:pt x="1321" y="417"/>
                      </a:lnTo>
                      <a:lnTo>
                        <a:pt x="1325" y="419"/>
                      </a:lnTo>
                      <a:lnTo>
                        <a:pt x="1327" y="419"/>
                      </a:lnTo>
                      <a:lnTo>
                        <a:pt x="1329" y="420"/>
                      </a:lnTo>
                      <a:lnTo>
                        <a:pt x="1332" y="420"/>
                      </a:lnTo>
                      <a:lnTo>
                        <a:pt x="1335" y="421"/>
                      </a:lnTo>
                      <a:lnTo>
                        <a:pt x="1346" y="423"/>
                      </a:lnTo>
                      <a:lnTo>
                        <a:pt x="1356" y="428"/>
                      </a:lnTo>
                      <a:lnTo>
                        <a:pt x="1365" y="430"/>
                      </a:lnTo>
                      <a:lnTo>
                        <a:pt x="1369" y="430"/>
                      </a:lnTo>
                      <a:lnTo>
                        <a:pt x="1372" y="430"/>
                      </a:lnTo>
                      <a:lnTo>
                        <a:pt x="1376" y="429"/>
                      </a:lnTo>
                      <a:lnTo>
                        <a:pt x="1380" y="429"/>
                      </a:lnTo>
                      <a:lnTo>
                        <a:pt x="1383" y="428"/>
                      </a:lnTo>
                      <a:lnTo>
                        <a:pt x="1384" y="425"/>
                      </a:lnTo>
                      <a:lnTo>
                        <a:pt x="1386" y="423"/>
                      </a:lnTo>
                      <a:lnTo>
                        <a:pt x="1389" y="421"/>
                      </a:lnTo>
                      <a:lnTo>
                        <a:pt x="1391" y="420"/>
                      </a:lnTo>
                      <a:lnTo>
                        <a:pt x="1392" y="419"/>
                      </a:lnTo>
                      <a:lnTo>
                        <a:pt x="1395" y="421"/>
                      </a:lnTo>
                      <a:lnTo>
                        <a:pt x="1401" y="425"/>
                      </a:lnTo>
                      <a:lnTo>
                        <a:pt x="1406" y="432"/>
                      </a:lnTo>
                      <a:lnTo>
                        <a:pt x="1411" y="437"/>
                      </a:lnTo>
                      <a:lnTo>
                        <a:pt x="1414" y="441"/>
                      </a:lnTo>
                      <a:lnTo>
                        <a:pt x="1424" y="450"/>
                      </a:lnTo>
                      <a:lnTo>
                        <a:pt x="1432" y="458"/>
                      </a:lnTo>
                      <a:lnTo>
                        <a:pt x="1433" y="461"/>
                      </a:lnTo>
                      <a:lnTo>
                        <a:pt x="1435" y="464"/>
                      </a:lnTo>
                      <a:lnTo>
                        <a:pt x="1437" y="467"/>
                      </a:lnTo>
                      <a:lnTo>
                        <a:pt x="1440" y="468"/>
                      </a:lnTo>
                      <a:lnTo>
                        <a:pt x="1443" y="469"/>
                      </a:lnTo>
                      <a:lnTo>
                        <a:pt x="1445" y="471"/>
                      </a:lnTo>
                      <a:lnTo>
                        <a:pt x="1447" y="472"/>
                      </a:lnTo>
                      <a:lnTo>
                        <a:pt x="1450" y="473"/>
                      </a:lnTo>
                      <a:lnTo>
                        <a:pt x="1454" y="474"/>
                      </a:lnTo>
                      <a:lnTo>
                        <a:pt x="1455" y="475"/>
                      </a:lnTo>
                      <a:lnTo>
                        <a:pt x="1457" y="476"/>
                      </a:lnTo>
                      <a:lnTo>
                        <a:pt x="1458" y="478"/>
                      </a:lnTo>
                      <a:lnTo>
                        <a:pt x="1460" y="480"/>
                      </a:lnTo>
                      <a:lnTo>
                        <a:pt x="1463" y="482"/>
                      </a:lnTo>
                      <a:lnTo>
                        <a:pt x="1468" y="483"/>
                      </a:lnTo>
                      <a:lnTo>
                        <a:pt x="1472" y="484"/>
                      </a:lnTo>
                      <a:lnTo>
                        <a:pt x="1478" y="485"/>
                      </a:lnTo>
                      <a:lnTo>
                        <a:pt x="1479" y="485"/>
                      </a:lnTo>
                      <a:lnTo>
                        <a:pt x="1480" y="485"/>
                      </a:lnTo>
                      <a:lnTo>
                        <a:pt x="1480" y="484"/>
                      </a:lnTo>
                      <a:lnTo>
                        <a:pt x="1481" y="483"/>
                      </a:lnTo>
                      <a:lnTo>
                        <a:pt x="1482" y="482"/>
                      </a:lnTo>
                      <a:lnTo>
                        <a:pt x="1483" y="480"/>
                      </a:lnTo>
                      <a:lnTo>
                        <a:pt x="1484" y="480"/>
                      </a:lnTo>
                      <a:lnTo>
                        <a:pt x="1487" y="480"/>
                      </a:lnTo>
                      <a:lnTo>
                        <a:pt x="1489" y="483"/>
                      </a:lnTo>
                      <a:lnTo>
                        <a:pt x="1488" y="487"/>
                      </a:lnTo>
                      <a:lnTo>
                        <a:pt x="1485" y="491"/>
                      </a:lnTo>
                      <a:lnTo>
                        <a:pt x="1482" y="497"/>
                      </a:lnTo>
                      <a:lnTo>
                        <a:pt x="1480" y="501"/>
                      </a:lnTo>
                      <a:lnTo>
                        <a:pt x="1480" y="505"/>
                      </a:lnTo>
                      <a:lnTo>
                        <a:pt x="1481" y="510"/>
                      </a:lnTo>
                      <a:lnTo>
                        <a:pt x="1483" y="516"/>
                      </a:lnTo>
                      <a:lnTo>
                        <a:pt x="1484" y="522"/>
                      </a:lnTo>
                      <a:lnTo>
                        <a:pt x="1484" y="540"/>
                      </a:lnTo>
                      <a:lnTo>
                        <a:pt x="1483" y="542"/>
                      </a:lnTo>
                      <a:lnTo>
                        <a:pt x="1482" y="544"/>
                      </a:lnTo>
                      <a:lnTo>
                        <a:pt x="1482" y="546"/>
                      </a:lnTo>
                      <a:lnTo>
                        <a:pt x="1483" y="549"/>
                      </a:lnTo>
                      <a:lnTo>
                        <a:pt x="1484" y="551"/>
                      </a:lnTo>
                      <a:lnTo>
                        <a:pt x="1488" y="553"/>
                      </a:lnTo>
                      <a:lnTo>
                        <a:pt x="1490" y="555"/>
                      </a:lnTo>
                      <a:lnTo>
                        <a:pt x="1492" y="559"/>
                      </a:lnTo>
                      <a:lnTo>
                        <a:pt x="1493" y="562"/>
                      </a:lnTo>
                      <a:lnTo>
                        <a:pt x="1494" y="565"/>
                      </a:lnTo>
                      <a:lnTo>
                        <a:pt x="1494" y="567"/>
                      </a:lnTo>
                      <a:lnTo>
                        <a:pt x="1494" y="571"/>
                      </a:lnTo>
                      <a:lnTo>
                        <a:pt x="1494" y="573"/>
                      </a:lnTo>
                      <a:lnTo>
                        <a:pt x="1495" y="575"/>
                      </a:lnTo>
                      <a:lnTo>
                        <a:pt x="1498" y="576"/>
                      </a:lnTo>
                      <a:lnTo>
                        <a:pt x="1500" y="577"/>
                      </a:lnTo>
                      <a:lnTo>
                        <a:pt x="1503" y="576"/>
                      </a:lnTo>
                      <a:lnTo>
                        <a:pt x="1505" y="576"/>
                      </a:lnTo>
                      <a:lnTo>
                        <a:pt x="1509" y="575"/>
                      </a:lnTo>
                      <a:lnTo>
                        <a:pt x="1511" y="575"/>
                      </a:lnTo>
                      <a:lnTo>
                        <a:pt x="1515" y="577"/>
                      </a:lnTo>
                      <a:lnTo>
                        <a:pt x="1517" y="582"/>
                      </a:lnTo>
                      <a:lnTo>
                        <a:pt x="1521" y="588"/>
                      </a:lnTo>
                      <a:lnTo>
                        <a:pt x="1524" y="593"/>
                      </a:lnTo>
                      <a:lnTo>
                        <a:pt x="1530" y="597"/>
                      </a:lnTo>
                      <a:lnTo>
                        <a:pt x="1535" y="596"/>
                      </a:lnTo>
                      <a:lnTo>
                        <a:pt x="1539" y="592"/>
                      </a:lnTo>
                      <a:lnTo>
                        <a:pt x="1544" y="586"/>
                      </a:lnTo>
                      <a:lnTo>
                        <a:pt x="1546" y="583"/>
                      </a:lnTo>
                      <a:lnTo>
                        <a:pt x="1548" y="580"/>
                      </a:lnTo>
                      <a:lnTo>
                        <a:pt x="1550" y="577"/>
                      </a:lnTo>
                      <a:lnTo>
                        <a:pt x="1552" y="575"/>
                      </a:lnTo>
                      <a:lnTo>
                        <a:pt x="1554" y="574"/>
                      </a:lnTo>
                      <a:lnTo>
                        <a:pt x="1555" y="574"/>
                      </a:lnTo>
                      <a:lnTo>
                        <a:pt x="1557" y="574"/>
                      </a:lnTo>
                      <a:lnTo>
                        <a:pt x="1559" y="573"/>
                      </a:lnTo>
                      <a:lnTo>
                        <a:pt x="1563" y="566"/>
                      </a:lnTo>
                      <a:lnTo>
                        <a:pt x="1564" y="560"/>
                      </a:lnTo>
                      <a:lnTo>
                        <a:pt x="1565" y="552"/>
                      </a:lnTo>
                      <a:lnTo>
                        <a:pt x="1566" y="544"/>
                      </a:lnTo>
                      <a:lnTo>
                        <a:pt x="1566" y="538"/>
                      </a:lnTo>
                      <a:lnTo>
                        <a:pt x="1565" y="532"/>
                      </a:lnTo>
                      <a:lnTo>
                        <a:pt x="1565" y="527"/>
                      </a:lnTo>
                      <a:lnTo>
                        <a:pt x="1570" y="522"/>
                      </a:lnTo>
                      <a:lnTo>
                        <a:pt x="1577" y="517"/>
                      </a:lnTo>
                      <a:lnTo>
                        <a:pt x="1580" y="511"/>
                      </a:lnTo>
                      <a:lnTo>
                        <a:pt x="1580" y="506"/>
                      </a:lnTo>
                      <a:lnTo>
                        <a:pt x="1577" y="498"/>
                      </a:lnTo>
                      <a:lnTo>
                        <a:pt x="1576" y="495"/>
                      </a:lnTo>
                      <a:lnTo>
                        <a:pt x="1577" y="493"/>
                      </a:lnTo>
                      <a:lnTo>
                        <a:pt x="1578" y="490"/>
                      </a:lnTo>
                      <a:lnTo>
                        <a:pt x="1579" y="489"/>
                      </a:lnTo>
                      <a:lnTo>
                        <a:pt x="1581" y="489"/>
                      </a:lnTo>
                      <a:lnTo>
                        <a:pt x="1583" y="490"/>
                      </a:lnTo>
                      <a:lnTo>
                        <a:pt x="1585" y="491"/>
                      </a:lnTo>
                      <a:lnTo>
                        <a:pt x="1587" y="494"/>
                      </a:lnTo>
                      <a:lnTo>
                        <a:pt x="1588" y="496"/>
                      </a:lnTo>
                      <a:lnTo>
                        <a:pt x="1587" y="502"/>
                      </a:lnTo>
                      <a:lnTo>
                        <a:pt x="1585" y="509"/>
                      </a:lnTo>
                      <a:lnTo>
                        <a:pt x="1583" y="517"/>
                      </a:lnTo>
                      <a:lnTo>
                        <a:pt x="1586" y="524"/>
                      </a:lnTo>
                      <a:lnTo>
                        <a:pt x="1592" y="539"/>
                      </a:lnTo>
                      <a:lnTo>
                        <a:pt x="1601" y="553"/>
                      </a:lnTo>
                      <a:lnTo>
                        <a:pt x="1607" y="568"/>
                      </a:lnTo>
                      <a:lnTo>
                        <a:pt x="1614" y="583"/>
                      </a:lnTo>
                      <a:lnTo>
                        <a:pt x="1622" y="595"/>
                      </a:lnTo>
                      <a:lnTo>
                        <a:pt x="1627" y="607"/>
                      </a:lnTo>
                      <a:lnTo>
                        <a:pt x="1633" y="619"/>
                      </a:lnTo>
                      <a:lnTo>
                        <a:pt x="1635" y="622"/>
                      </a:lnTo>
                      <a:lnTo>
                        <a:pt x="1637" y="627"/>
                      </a:lnTo>
                      <a:lnTo>
                        <a:pt x="1641" y="632"/>
                      </a:lnTo>
                      <a:lnTo>
                        <a:pt x="1642" y="637"/>
                      </a:lnTo>
                      <a:lnTo>
                        <a:pt x="1642" y="643"/>
                      </a:lnTo>
                      <a:lnTo>
                        <a:pt x="1640" y="650"/>
                      </a:lnTo>
                      <a:lnTo>
                        <a:pt x="1637" y="657"/>
                      </a:lnTo>
                      <a:lnTo>
                        <a:pt x="1642" y="669"/>
                      </a:lnTo>
                      <a:lnTo>
                        <a:pt x="1648" y="681"/>
                      </a:lnTo>
                      <a:lnTo>
                        <a:pt x="1655" y="692"/>
                      </a:lnTo>
                      <a:lnTo>
                        <a:pt x="1658" y="695"/>
                      </a:lnTo>
                      <a:lnTo>
                        <a:pt x="1662" y="698"/>
                      </a:lnTo>
                      <a:lnTo>
                        <a:pt x="1665" y="700"/>
                      </a:lnTo>
                      <a:lnTo>
                        <a:pt x="1668" y="701"/>
                      </a:lnTo>
                      <a:lnTo>
                        <a:pt x="1672" y="701"/>
                      </a:lnTo>
                      <a:lnTo>
                        <a:pt x="1675" y="703"/>
                      </a:lnTo>
                      <a:lnTo>
                        <a:pt x="1677" y="704"/>
                      </a:lnTo>
                      <a:lnTo>
                        <a:pt x="1679" y="706"/>
                      </a:lnTo>
                      <a:lnTo>
                        <a:pt x="1681" y="707"/>
                      </a:lnTo>
                      <a:lnTo>
                        <a:pt x="1684" y="708"/>
                      </a:lnTo>
                      <a:lnTo>
                        <a:pt x="1686" y="708"/>
                      </a:lnTo>
                      <a:lnTo>
                        <a:pt x="1688" y="708"/>
                      </a:lnTo>
                      <a:lnTo>
                        <a:pt x="1690" y="709"/>
                      </a:lnTo>
                      <a:lnTo>
                        <a:pt x="1692" y="711"/>
                      </a:lnTo>
                      <a:lnTo>
                        <a:pt x="1694" y="712"/>
                      </a:lnTo>
                      <a:lnTo>
                        <a:pt x="1695" y="714"/>
                      </a:lnTo>
                      <a:lnTo>
                        <a:pt x="1695" y="717"/>
                      </a:lnTo>
                      <a:lnTo>
                        <a:pt x="1696" y="719"/>
                      </a:lnTo>
                      <a:lnTo>
                        <a:pt x="1697" y="723"/>
                      </a:lnTo>
                      <a:lnTo>
                        <a:pt x="1699" y="724"/>
                      </a:lnTo>
                      <a:lnTo>
                        <a:pt x="1701" y="725"/>
                      </a:lnTo>
                      <a:lnTo>
                        <a:pt x="1706" y="727"/>
                      </a:lnTo>
                      <a:lnTo>
                        <a:pt x="1710" y="728"/>
                      </a:lnTo>
                      <a:lnTo>
                        <a:pt x="1714" y="729"/>
                      </a:lnTo>
                      <a:lnTo>
                        <a:pt x="1717" y="731"/>
                      </a:lnTo>
                      <a:lnTo>
                        <a:pt x="1718" y="734"/>
                      </a:lnTo>
                      <a:lnTo>
                        <a:pt x="1720" y="737"/>
                      </a:lnTo>
                      <a:lnTo>
                        <a:pt x="1721" y="739"/>
                      </a:lnTo>
                      <a:lnTo>
                        <a:pt x="1721" y="742"/>
                      </a:lnTo>
                      <a:lnTo>
                        <a:pt x="1723" y="748"/>
                      </a:lnTo>
                      <a:lnTo>
                        <a:pt x="1721" y="753"/>
                      </a:lnTo>
                      <a:lnTo>
                        <a:pt x="1719" y="757"/>
                      </a:lnTo>
                      <a:lnTo>
                        <a:pt x="1719" y="761"/>
                      </a:lnTo>
                      <a:lnTo>
                        <a:pt x="1723" y="764"/>
                      </a:lnTo>
                      <a:lnTo>
                        <a:pt x="1732" y="769"/>
                      </a:lnTo>
                      <a:lnTo>
                        <a:pt x="1741" y="772"/>
                      </a:lnTo>
                      <a:lnTo>
                        <a:pt x="1747" y="778"/>
                      </a:lnTo>
                      <a:lnTo>
                        <a:pt x="1752" y="788"/>
                      </a:lnTo>
                      <a:lnTo>
                        <a:pt x="1752" y="797"/>
                      </a:lnTo>
                      <a:lnTo>
                        <a:pt x="1751" y="801"/>
                      </a:lnTo>
                      <a:lnTo>
                        <a:pt x="1750" y="803"/>
                      </a:lnTo>
                      <a:lnTo>
                        <a:pt x="1747" y="805"/>
                      </a:lnTo>
                      <a:lnTo>
                        <a:pt x="1745" y="806"/>
                      </a:lnTo>
                      <a:lnTo>
                        <a:pt x="1743" y="808"/>
                      </a:lnTo>
                      <a:lnTo>
                        <a:pt x="1742" y="811"/>
                      </a:lnTo>
                      <a:lnTo>
                        <a:pt x="1742" y="813"/>
                      </a:lnTo>
                      <a:lnTo>
                        <a:pt x="1742" y="815"/>
                      </a:lnTo>
                      <a:lnTo>
                        <a:pt x="1743" y="817"/>
                      </a:lnTo>
                      <a:lnTo>
                        <a:pt x="1745" y="820"/>
                      </a:lnTo>
                      <a:lnTo>
                        <a:pt x="1746" y="822"/>
                      </a:lnTo>
                      <a:lnTo>
                        <a:pt x="1747" y="824"/>
                      </a:lnTo>
                      <a:lnTo>
                        <a:pt x="1751" y="829"/>
                      </a:lnTo>
                      <a:lnTo>
                        <a:pt x="1752" y="837"/>
                      </a:lnTo>
                      <a:lnTo>
                        <a:pt x="1754" y="844"/>
                      </a:lnTo>
                      <a:lnTo>
                        <a:pt x="1755" y="850"/>
                      </a:lnTo>
                      <a:lnTo>
                        <a:pt x="1753" y="855"/>
                      </a:lnTo>
                      <a:lnTo>
                        <a:pt x="1749" y="859"/>
                      </a:lnTo>
                      <a:lnTo>
                        <a:pt x="1744" y="864"/>
                      </a:lnTo>
                      <a:lnTo>
                        <a:pt x="1741" y="868"/>
                      </a:lnTo>
                      <a:lnTo>
                        <a:pt x="1739" y="872"/>
                      </a:lnTo>
                      <a:lnTo>
                        <a:pt x="1736" y="872"/>
                      </a:lnTo>
                      <a:lnTo>
                        <a:pt x="1734" y="871"/>
                      </a:lnTo>
                      <a:lnTo>
                        <a:pt x="1732" y="871"/>
                      </a:lnTo>
                      <a:lnTo>
                        <a:pt x="1730" y="871"/>
                      </a:lnTo>
                      <a:lnTo>
                        <a:pt x="1729" y="871"/>
                      </a:lnTo>
                      <a:lnTo>
                        <a:pt x="1727" y="872"/>
                      </a:lnTo>
                      <a:lnTo>
                        <a:pt x="1725" y="875"/>
                      </a:lnTo>
                      <a:lnTo>
                        <a:pt x="1725" y="882"/>
                      </a:lnTo>
                      <a:lnTo>
                        <a:pt x="1724" y="889"/>
                      </a:lnTo>
                      <a:lnTo>
                        <a:pt x="1725" y="897"/>
                      </a:lnTo>
                      <a:lnTo>
                        <a:pt x="1727" y="899"/>
                      </a:lnTo>
                      <a:lnTo>
                        <a:pt x="1728" y="901"/>
                      </a:lnTo>
                      <a:lnTo>
                        <a:pt x="1729" y="903"/>
                      </a:lnTo>
                      <a:lnTo>
                        <a:pt x="1731" y="905"/>
                      </a:lnTo>
                      <a:lnTo>
                        <a:pt x="1733" y="906"/>
                      </a:lnTo>
                      <a:lnTo>
                        <a:pt x="1735" y="908"/>
                      </a:lnTo>
                      <a:lnTo>
                        <a:pt x="1738" y="908"/>
                      </a:lnTo>
                      <a:lnTo>
                        <a:pt x="1741" y="905"/>
                      </a:lnTo>
                      <a:lnTo>
                        <a:pt x="1743" y="903"/>
                      </a:lnTo>
                      <a:lnTo>
                        <a:pt x="1744" y="902"/>
                      </a:lnTo>
                      <a:lnTo>
                        <a:pt x="1745" y="901"/>
                      </a:lnTo>
                      <a:lnTo>
                        <a:pt x="1747" y="900"/>
                      </a:lnTo>
                      <a:lnTo>
                        <a:pt x="1749" y="900"/>
                      </a:lnTo>
                      <a:lnTo>
                        <a:pt x="1750" y="901"/>
                      </a:lnTo>
                      <a:lnTo>
                        <a:pt x="1752" y="903"/>
                      </a:lnTo>
                      <a:lnTo>
                        <a:pt x="1754" y="908"/>
                      </a:lnTo>
                      <a:lnTo>
                        <a:pt x="1756" y="912"/>
                      </a:lnTo>
                      <a:lnTo>
                        <a:pt x="1758" y="916"/>
                      </a:lnTo>
                      <a:lnTo>
                        <a:pt x="1762" y="920"/>
                      </a:lnTo>
                      <a:lnTo>
                        <a:pt x="1766" y="921"/>
                      </a:lnTo>
                      <a:lnTo>
                        <a:pt x="1772" y="919"/>
                      </a:lnTo>
                      <a:lnTo>
                        <a:pt x="1774" y="914"/>
                      </a:lnTo>
                      <a:lnTo>
                        <a:pt x="1774" y="910"/>
                      </a:lnTo>
                      <a:lnTo>
                        <a:pt x="1773" y="904"/>
                      </a:lnTo>
                      <a:lnTo>
                        <a:pt x="1772" y="900"/>
                      </a:lnTo>
                      <a:lnTo>
                        <a:pt x="1774" y="898"/>
                      </a:lnTo>
                      <a:lnTo>
                        <a:pt x="1778" y="897"/>
                      </a:lnTo>
                      <a:lnTo>
                        <a:pt x="1782" y="900"/>
                      </a:lnTo>
                      <a:lnTo>
                        <a:pt x="1784" y="906"/>
                      </a:lnTo>
                      <a:lnTo>
                        <a:pt x="1786" y="914"/>
                      </a:lnTo>
                      <a:lnTo>
                        <a:pt x="1787" y="921"/>
                      </a:lnTo>
                      <a:lnTo>
                        <a:pt x="1787" y="925"/>
                      </a:lnTo>
                      <a:lnTo>
                        <a:pt x="1787" y="932"/>
                      </a:lnTo>
                      <a:lnTo>
                        <a:pt x="1788" y="937"/>
                      </a:lnTo>
                      <a:lnTo>
                        <a:pt x="1790" y="942"/>
                      </a:lnTo>
                      <a:lnTo>
                        <a:pt x="1794" y="947"/>
                      </a:lnTo>
                      <a:lnTo>
                        <a:pt x="1794" y="954"/>
                      </a:lnTo>
                      <a:lnTo>
                        <a:pt x="1792" y="960"/>
                      </a:lnTo>
                      <a:lnTo>
                        <a:pt x="1789" y="965"/>
                      </a:lnTo>
                      <a:lnTo>
                        <a:pt x="1787" y="973"/>
                      </a:lnTo>
                      <a:lnTo>
                        <a:pt x="1786" y="979"/>
                      </a:lnTo>
                      <a:lnTo>
                        <a:pt x="1783" y="985"/>
                      </a:lnTo>
                      <a:lnTo>
                        <a:pt x="1781" y="986"/>
                      </a:lnTo>
                      <a:lnTo>
                        <a:pt x="1778" y="985"/>
                      </a:lnTo>
                      <a:lnTo>
                        <a:pt x="1775" y="984"/>
                      </a:lnTo>
                      <a:lnTo>
                        <a:pt x="1773" y="981"/>
                      </a:lnTo>
                      <a:lnTo>
                        <a:pt x="1771" y="980"/>
                      </a:lnTo>
                      <a:lnTo>
                        <a:pt x="1770" y="978"/>
                      </a:lnTo>
                      <a:lnTo>
                        <a:pt x="1770" y="974"/>
                      </a:lnTo>
                      <a:lnTo>
                        <a:pt x="1772" y="968"/>
                      </a:lnTo>
                      <a:lnTo>
                        <a:pt x="1774" y="960"/>
                      </a:lnTo>
                      <a:lnTo>
                        <a:pt x="1775" y="954"/>
                      </a:lnTo>
                      <a:lnTo>
                        <a:pt x="1776" y="948"/>
                      </a:lnTo>
                      <a:lnTo>
                        <a:pt x="1774" y="945"/>
                      </a:lnTo>
                      <a:lnTo>
                        <a:pt x="1772" y="945"/>
                      </a:lnTo>
                      <a:lnTo>
                        <a:pt x="1771" y="946"/>
                      </a:lnTo>
                      <a:lnTo>
                        <a:pt x="1771" y="947"/>
                      </a:lnTo>
                      <a:lnTo>
                        <a:pt x="1770" y="949"/>
                      </a:lnTo>
                      <a:lnTo>
                        <a:pt x="1770" y="952"/>
                      </a:lnTo>
                      <a:lnTo>
                        <a:pt x="1770" y="954"/>
                      </a:lnTo>
                      <a:lnTo>
                        <a:pt x="1768" y="956"/>
                      </a:lnTo>
                      <a:lnTo>
                        <a:pt x="1767" y="958"/>
                      </a:lnTo>
                      <a:lnTo>
                        <a:pt x="1764" y="960"/>
                      </a:lnTo>
                      <a:lnTo>
                        <a:pt x="1762" y="962"/>
                      </a:lnTo>
                      <a:lnTo>
                        <a:pt x="1758" y="963"/>
                      </a:lnTo>
                      <a:lnTo>
                        <a:pt x="1755" y="964"/>
                      </a:lnTo>
                      <a:lnTo>
                        <a:pt x="1752" y="966"/>
                      </a:lnTo>
                      <a:lnTo>
                        <a:pt x="1749" y="968"/>
                      </a:lnTo>
                      <a:lnTo>
                        <a:pt x="1747" y="970"/>
                      </a:lnTo>
                      <a:lnTo>
                        <a:pt x="1745" y="974"/>
                      </a:lnTo>
                      <a:lnTo>
                        <a:pt x="1744" y="977"/>
                      </a:lnTo>
                      <a:lnTo>
                        <a:pt x="1742" y="979"/>
                      </a:lnTo>
                      <a:lnTo>
                        <a:pt x="1739" y="981"/>
                      </a:lnTo>
                      <a:lnTo>
                        <a:pt x="1736" y="981"/>
                      </a:lnTo>
                      <a:lnTo>
                        <a:pt x="1732" y="980"/>
                      </a:lnTo>
                      <a:lnTo>
                        <a:pt x="1731" y="980"/>
                      </a:lnTo>
                      <a:lnTo>
                        <a:pt x="1730" y="979"/>
                      </a:lnTo>
                      <a:lnTo>
                        <a:pt x="1728" y="978"/>
                      </a:lnTo>
                      <a:lnTo>
                        <a:pt x="1727" y="976"/>
                      </a:lnTo>
                      <a:lnTo>
                        <a:pt x="1727" y="975"/>
                      </a:lnTo>
                      <a:lnTo>
                        <a:pt x="1727" y="973"/>
                      </a:lnTo>
                      <a:lnTo>
                        <a:pt x="1728" y="971"/>
                      </a:lnTo>
                      <a:lnTo>
                        <a:pt x="1730" y="973"/>
                      </a:lnTo>
                      <a:lnTo>
                        <a:pt x="1732" y="973"/>
                      </a:lnTo>
                      <a:lnTo>
                        <a:pt x="1733" y="974"/>
                      </a:lnTo>
                      <a:lnTo>
                        <a:pt x="1735" y="975"/>
                      </a:lnTo>
                      <a:lnTo>
                        <a:pt x="1738" y="975"/>
                      </a:lnTo>
                      <a:lnTo>
                        <a:pt x="1739" y="974"/>
                      </a:lnTo>
                      <a:lnTo>
                        <a:pt x="1741" y="971"/>
                      </a:lnTo>
                      <a:lnTo>
                        <a:pt x="1742" y="968"/>
                      </a:lnTo>
                      <a:lnTo>
                        <a:pt x="1742" y="966"/>
                      </a:lnTo>
                      <a:lnTo>
                        <a:pt x="1741" y="963"/>
                      </a:lnTo>
                      <a:lnTo>
                        <a:pt x="1740" y="960"/>
                      </a:lnTo>
                      <a:lnTo>
                        <a:pt x="1738" y="958"/>
                      </a:lnTo>
                      <a:lnTo>
                        <a:pt x="1736" y="956"/>
                      </a:lnTo>
                      <a:lnTo>
                        <a:pt x="1734" y="953"/>
                      </a:lnTo>
                      <a:lnTo>
                        <a:pt x="1731" y="952"/>
                      </a:lnTo>
                      <a:lnTo>
                        <a:pt x="1729" y="952"/>
                      </a:lnTo>
                      <a:lnTo>
                        <a:pt x="1725" y="952"/>
                      </a:lnTo>
                      <a:lnTo>
                        <a:pt x="1721" y="952"/>
                      </a:lnTo>
                      <a:lnTo>
                        <a:pt x="1711" y="953"/>
                      </a:lnTo>
                      <a:lnTo>
                        <a:pt x="1701" y="954"/>
                      </a:lnTo>
                      <a:lnTo>
                        <a:pt x="1698" y="956"/>
                      </a:lnTo>
                      <a:lnTo>
                        <a:pt x="1695" y="957"/>
                      </a:lnTo>
                      <a:lnTo>
                        <a:pt x="1691" y="959"/>
                      </a:lnTo>
                      <a:lnTo>
                        <a:pt x="1688" y="960"/>
                      </a:lnTo>
                      <a:lnTo>
                        <a:pt x="1684" y="960"/>
                      </a:lnTo>
                      <a:lnTo>
                        <a:pt x="1680" y="960"/>
                      </a:lnTo>
                      <a:lnTo>
                        <a:pt x="1677" y="960"/>
                      </a:lnTo>
                      <a:lnTo>
                        <a:pt x="1676" y="959"/>
                      </a:lnTo>
                      <a:lnTo>
                        <a:pt x="1675" y="958"/>
                      </a:lnTo>
                      <a:lnTo>
                        <a:pt x="1675" y="956"/>
                      </a:lnTo>
                      <a:lnTo>
                        <a:pt x="1675" y="954"/>
                      </a:lnTo>
                      <a:lnTo>
                        <a:pt x="1676" y="952"/>
                      </a:lnTo>
                      <a:lnTo>
                        <a:pt x="1678" y="949"/>
                      </a:lnTo>
                      <a:lnTo>
                        <a:pt x="1679" y="947"/>
                      </a:lnTo>
                      <a:lnTo>
                        <a:pt x="1681" y="945"/>
                      </a:lnTo>
                      <a:lnTo>
                        <a:pt x="1684" y="944"/>
                      </a:lnTo>
                      <a:lnTo>
                        <a:pt x="1685" y="943"/>
                      </a:lnTo>
                      <a:lnTo>
                        <a:pt x="1687" y="941"/>
                      </a:lnTo>
                      <a:lnTo>
                        <a:pt x="1688" y="938"/>
                      </a:lnTo>
                      <a:lnTo>
                        <a:pt x="1688" y="936"/>
                      </a:lnTo>
                      <a:lnTo>
                        <a:pt x="1688" y="934"/>
                      </a:lnTo>
                      <a:lnTo>
                        <a:pt x="1687" y="933"/>
                      </a:lnTo>
                      <a:lnTo>
                        <a:pt x="1685" y="933"/>
                      </a:lnTo>
                      <a:lnTo>
                        <a:pt x="1683" y="932"/>
                      </a:lnTo>
                      <a:lnTo>
                        <a:pt x="1681" y="932"/>
                      </a:lnTo>
                      <a:lnTo>
                        <a:pt x="1679" y="932"/>
                      </a:lnTo>
                      <a:lnTo>
                        <a:pt x="1678" y="930"/>
                      </a:lnTo>
                      <a:lnTo>
                        <a:pt x="1678" y="928"/>
                      </a:lnTo>
                      <a:lnTo>
                        <a:pt x="1678" y="926"/>
                      </a:lnTo>
                      <a:lnTo>
                        <a:pt x="1680" y="925"/>
                      </a:lnTo>
                      <a:lnTo>
                        <a:pt x="1683" y="924"/>
                      </a:lnTo>
                      <a:lnTo>
                        <a:pt x="1686" y="924"/>
                      </a:lnTo>
                      <a:lnTo>
                        <a:pt x="1688" y="923"/>
                      </a:lnTo>
                      <a:lnTo>
                        <a:pt x="1690" y="923"/>
                      </a:lnTo>
                      <a:lnTo>
                        <a:pt x="1692" y="922"/>
                      </a:lnTo>
                      <a:lnTo>
                        <a:pt x="1695" y="922"/>
                      </a:lnTo>
                      <a:lnTo>
                        <a:pt x="1695" y="921"/>
                      </a:lnTo>
                      <a:lnTo>
                        <a:pt x="1698" y="916"/>
                      </a:lnTo>
                      <a:lnTo>
                        <a:pt x="1697" y="911"/>
                      </a:lnTo>
                      <a:lnTo>
                        <a:pt x="1697" y="904"/>
                      </a:lnTo>
                      <a:lnTo>
                        <a:pt x="1699" y="899"/>
                      </a:lnTo>
                      <a:lnTo>
                        <a:pt x="1692" y="892"/>
                      </a:lnTo>
                      <a:lnTo>
                        <a:pt x="1684" y="888"/>
                      </a:lnTo>
                      <a:lnTo>
                        <a:pt x="1673" y="886"/>
                      </a:lnTo>
                      <a:lnTo>
                        <a:pt x="1662" y="888"/>
                      </a:lnTo>
                      <a:lnTo>
                        <a:pt x="1658" y="891"/>
                      </a:lnTo>
                      <a:lnTo>
                        <a:pt x="1656" y="893"/>
                      </a:lnTo>
                      <a:lnTo>
                        <a:pt x="1655" y="897"/>
                      </a:lnTo>
                      <a:lnTo>
                        <a:pt x="1653" y="900"/>
                      </a:lnTo>
                      <a:lnTo>
                        <a:pt x="1651" y="903"/>
                      </a:lnTo>
                      <a:lnTo>
                        <a:pt x="1650" y="906"/>
                      </a:lnTo>
                      <a:lnTo>
                        <a:pt x="1646" y="909"/>
                      </a:lnTo>
                      <a:lnTo>
                        <a:pt x="1643" y="911"/>
                      </a:lnTo>
                      <a:lnTo>
                        <a:pt x="1640" y="912"/>
                      </a:lnTo>
                      <a:lnTo>
                        <a:pt x="1632" y="914"/>
                      </a:lnTo>
                      <a:lnTo>
                        <a:pt x="1623" y="917"/>
                      </a:lnTo>
                      <a:lnTo>
                        <a:pt x="1614" y="919"/>
                      </a:lnTo>
                      <a:lnTo>
                        <a:pt x="1607" y="919"/>
                      </a:lnTo>
                      <a:lnTo>
                        <a:pt x="1600" y="914"/>
                      </a:lnTo>
                      <a:lnTo>
                        <a:pt x="1596" y="906"/>
                      </a:lnTo>
                      <a:lnTo>
                        <a:pt x="1592" y="899"/>
                      </a:lnTo>
                      <a:lnTo>
                        <a:pt x="1590" y="890"/>
                      </a:lnTo>
                      <a:lnTo>
                        <a:pt x="1588" y="887"/>
                      </a:lnTo>
                      <a:lnTo>
                        <a:pt x="1586" y="883"/>
                      </a:lnTo>
                      <a:lnTo>
                        <a:pt x="1583" y="881"/>
                      </a:lnTo>
                      <a:lnTo>
                        <a:pt x="1580" y="881"/>
                      </a:lnTo>
                      <a:lnTo>
                        <a:pt x="1577" y="881"/>
                      </a:lnTo>
                      <a:lnTo>
                        <a:pt x="1570" y="881"/>
                      </a:lnTo>
                      <a:lnTo>
                        <a:pt x="1563" y="882"/>
                      </a:lnTo>
                      <a:lnTo>
                        <a:pt x="1557" y="883"/>
                      </a:lnTo>
                      <a:lnTo>
                        <a:pt x="1553" y="887"/>
                      </a:lnTo>
                      <a:lnTo>
                        <a:pt x="1550" y="890"/>
                      </a:lnTo>
                      <a:lnTo>
                        <a:pt x="1548" y="893"/>
                      </a:lnTo>
                      <a:lnTo>
                        <a:pt x="1546" y="897"/>
                      </a:lnTo>
                      <a:lnTo>
                        <a:pt x="1544" y="899"/>
                      </a:lnTo>
                      <a:lnTo>
                        <a:pt x="1539" y="902"/>
                      </a:lnTo>
                      <a:lnTo>
                        <a:pt x="1536" y="905"/>
                      </a:lnTo>
                      <a:lnTo>
                        <a:pt x="1532" y="908"/>
                      </a:lnTo>
                      <a:lnTo>
                        <a:pt x="1528" y="910"/>
                      </a:lnTo>
                      <a:lnTo>
                        <a:pt x="1516" y="917"/>
                      </a:lnTo>
                      <a:lnTo>
                        <a:pt x="1506" y="925"/>
                      </a:lnTo>
                      <a:lnTo>
                        <a:pt x="1498" y="936"/>
                      </a:lnTo>
                      <a:lnTo>
                        <a:pt x="1495" y="939"/>
                      </a:lnTo>
                      <a:lnTo>
                        <a:pt x="1494" y="942"/>
                      </a:lnTo>
                      <a:lnTo>
                        <a:pt x="1493" y="945"/>
                      </a:lnTo>
                      <a:lnTo>
                        <a:pt x="1492" y="948"/>
                      </a:lnTo>
                      <a:lnTo>
                        <a:pt x="1493" y="952"/>
                      </a:lnTo>
                      <a:lnTo>
                        <a:pt x="1494" y="960"/>
                      </a:lnTo>
                      <a:lnTo>
                        <a:pt x="1495" y="969"/>
                      </a:lnTo>
                      <a:lnTo>
                        <a:pt x="1498" y="965"/>
                      </a:lnTo>
                      <a:lnTo>
                        <a:pt x="1499" y="958"/>
                      </a:lnTo>
                      <a:lnTo>
                        <a:pt x="1500" y="951"/>
                      </a:lnTo>
                      <a:lnTo>
                        <a:pt x="1502" y="945"/>
                      </a:lnTo>
                      <a:lnTo>
                        <a:pt x="1506" y="941"/>
                      </a:lnTo>
                      <a:lnTo>
                        <a:pt x="1513" y="936"/>
                      </a:lnTo>
                      <a:lnTo>
                        <a:pt x="1520" y="932"/>
                      </a:lnTo>
                      <a:lnTo>
                        <a:pt x="1522" y="928"/>
                      </a:lnTo>
                      <a:lnTo>
                        <a:pt x="1524" y="926"/>
                      </a:lnTo>
                      <a:lnTo>
                        <a:pt x="1527" y="924"/>
                      </a:lnTo>
                      <a:lnTo>
                        <a:pt x="1531" y="921"/>
                      </a:lnTo>
                      <a:lnTo>
                        <a:pt x="1544" y="914"/>
                      </a:lnTo>
                      <a:lnTo>
                        <a:pt x="1559" y="910"/>
                      </a:lnTo>
                      <a:lnTo>
                        <a:pt x="1568" y="909"/>
                      </a:lnTo>
                      <a:lnTo>
                        <a:pt x="1579" y="910"/>
                      </a:lnTo>
                      <a:lnTo>
                        <a:pt x="1590" y="914"/>
                      </a:lnTo>
                      <a:lnTo>
                        <a:pt x="1597" y="920"/>
                      </a:lnTo>
                      <a:lnTo>
                        <a:pt x="1600" y="925"/>
                      </a:lnTo>
                      <a:lnTo>
                        <a:pt x="1600" y="933"/>
                      </a:lnTo>
                      <a:lnTo>
                        <a:pt x="1598" y="942"/>
                      </a:lnTo>
                      <a:lnTo>
                        <a:pt x="1594" y="949"/>
                      </a:lnTo>
                      <a:lnTo>
                        <a:pt x="1591" y="958"/>
                      </a:lnTo>
                      <a:lnTo>
                        <a:pt x="1588" y="965"/>
                      </a:lnTo>
                      <a:lnTo>
                        <a:pt x="1587" y="974"/>
                      </a:lnTo>
                      <a:lnTo>
                        <a:pt x="1587" y="981"/>
                      </a:lnTo>
                      <a:lnTo>
                        <a:pt x="1590" y="989"/>
                      </a:lnTo>
                      <a:lnTo>
                        <a:pt x="1597" y="993"/>
                      </a:lnTo>
                      <a:lnTo>
                        <a:pt x="1603" y="999"/>
                      </a:lnTo>
                      <a:lnTo>
                        <a:pt x="1611" y="1004"/>
                      </a:lnTo>
                      <a:lnTo>
                        <a:pt x="1618" y="1007"/>
                      </a:lnTo>
                      <a:lnTo>
                        <a:pt x="1624" y="1007"/>
                      </a:lnTo>
                      <a:lnTo>
                        <a:pt x="1631" y="1007"/>
                      </a:lnTo>
                      <a:lnTo>
                        <a:pt x="1635" y="1009"/>
                      </a:lnTo>
                      <a:lnTo>
                        <a:pt x="1637" y="1013"/>
                      </a:lnTo>
                      <a:lnTo>
                        <a:pt x="1639" y="1015"/>
                      </a:lnTo>
                      <a:lnTo>
                        <a:pt x="1641" y="1018"/>
                      </a:lnTo>
                      <a:lnTo>
                        <a:pt x="1643" y="1019"/>
                      </a:lnTo>
                      <a:lnTo>
                        <a:pt x="1645" y="1019"/>
                      </a:lnTo>
                      <a:lnTo>
                        <a:pt x="1647" y="1019"/>
                      </a:lnTo>
                      <a:lnTo>
                        <a:pt x="1650" y="1019"/>
                      </a:lnTo>
                      <a:lnTo>
                        <a:pt x="1652" y="1020"/>
                      </a:lnTo>
                      <a:lnTo>
                        <a:pt x="1654" y="1021"/>
                      </a:lnTo>
                      <a:lnTo>
                        <a:pt x="1655" y="1022"/>
                      </a:lnTo>
                      <a:lnTo>
                        <a:pt x="1655" y="1028"/>
                      </a:lnTo>
                      <a:lnTo>
                        <a:pt x="1648" y="1033"/>
                      </a:lnTo>
                      <a:lnTo>
                        <a:pt x="1640" y="1039"/>
                      </a:lnTo>
                      <a:lnTo>
                        <a:pt x="1632" y="1042"/>
                      </a:lnTo>
                      <a:lnTo>
                        <a:pt x="1626" y="1044"/>
                      </a:lnTo>
                      <a:lnTo>
                        <a:pt x="1620" y="1045"/>
                      </a:lnTo>
                      <a:lnTo>
                        <a:pt x="1612" y="1046"/>
                      </a:lnTo>
                      <a:lnTo>
                        <a:pt x="1605" y="1047"/>
                      </a:lnTo>
                      <a:lnTo>
                        <a:pt x="1600" y="1051"/>
                      </a:lnTo>
                      <a:lnTo>
                        <a:pt x="1597" y="1055"/>
                      </a:lnTo>
                      <a:lnTo>
                        <a:pt x="1594" y="1059"/>
                      </a:lnTo>
                      <a:lnTo>
                        <a:pt x="1592" y="1064"/>
                      </a:lnTo>
                      <a:lnTo>
                        <a:pt x="1588" y="1069"/>
                      </a:lnTo>
                      <a:lnTo>
                        <a:pt x="1582" y="1078"/>
                      </a:lnTo>
                      <a:lnTo>
                        <a:pt x="1576" y="1085"/>
                      </a:lnTo>
                      <a:lnTo>
                        <a:pt x="1570" y="1086"/>
                      </a:lnTo>
                      <a:lnTo>
                        <a:pt x="1568" y="1086"/>
                      </a:lnTo>
                      <a:lnTo>
                        <a:pt x="1567" y="1085"/>
                      </a:lnTo>
                      <a:lnTo>
                        <a:pt x="1566" y="1083"/>
                      </a:lnTo>
                      <a:lnTo>
                        <a:pt x="1565" y="1080"/>
                      </a:lnTo>
                      <a:lnTo>
                        <a:pt x="1564" y="1077"/>
                      </a:lnTo>
                      <a:lnTo>
                        <a:pt x="1564" y="1075"/>
                      </a:lnTo>
                      <a:lnTo>
                        <a:pt x="1560" y="1073"/>
                      </a:lnTo>
                      <a:lnTo>
                        <a:pt x="1559" y="1069"/>
                      </a:lnTo>
                      <a:lnTo>
                        <a:pt x="1558" y="1065"/>
                      </a:lnTo>
                      <a:lnTo>
                        <a:pt x="1559" y="1062"/>
                      </a:lnTo>
                      <a:lnTo>
                        <a:pt x="1561" y="1057"/>
                      </a:lnTo>
                      <a:lnTo>
                        <a:pt x="1563" y="1053"/>
                      </a:lnTo>
                      <a:lnTo>
                        <a:pt x="1566" y="1050"/>
                      </a:lnTo>
                      <a:lnTo>
                        <a:pt x="1569" y="1045"/>
                      </a:lnTo>
                      <a:lnTo>
                        <a:pt x="1575" y="1042"/>
                      </a:lnTo>
                      <a:lnTo>
                        <a:pt x="1578" y="1041"/>
                      </a:lnTo>
                      <a:lnTo>
                        <a:pt x="1582" y="1039"/>
                      </a:lnTo>
                      <a:lnTo>
                        <a:pt x="1586" y="1036"/>
                      </a:lnTo>
                      <a:lnTo>
                        <a:pt x="1590" y="1033"/>
                      </a:lnTo>
                      <a:lnTo>
                        <a:pt x="1589" y="1032"/>
                      </a:lnTo>
                      <a:lnTo>
                        <a:pt x="1588" y="1030"/>
                      </a:lnTo>
                      <a:lnTo>
                        <a:pt x="1587" y="1028"/>
                      </a:lnTo>
                      <a:lnTo>
                        <a:pt x="1586" y="1024"/>
                      </a:lnTo>
                      <a:lnTo>
                        <a:pt x="1583" y="1022"/>
                      </a:lnTo>
                      <a:lnTo>
                        <a:pt x="1582" y="1021"/>
                      </a:lnTo>
                      <a:lnTo>
                        <a:pt x="1581" y="1020"/>
                      </a:lnTo>
                      <a:lnTo>
                        <a:pt x="1575" y="1024"/>
                      </a:lnTo>
                      <a:lnTo>
                        <a:pt x="1569" y="1029"/>
                      </a:lnTo>
                      <a:lnTo>
                        <a:pt x="1564" y="1033"/>
                      </a:lnTo>
                      <a:lnTo>
                        <a:pt x="1560" y="1034"/>
                      </a:lnTo>
                      <a:lnTo>
                        <a:pt x="1558" y="1035"/>
                      </a:lnTo>
                      <a:lnTo>
                        <a:pt x="1555" y="1036"/>
                      </a:lnTo>
                      <a:lnTo>
                        <a:pt x="1553" y="1037"/>
                      </a:lnTo>
                      <a:lnTo>
                        <a:pt x="1549" y="1040"/>
                      </a:lnTo>
                      <a:lnTo>
                        <a:pt x="1548" y="1041"/>
                      </a:lnTo>
                      <a:lnTo>
                        <a:pt x="1546" y="1043"/>
                      </a:lnTo>
                      <a:lnTo>
                        <a:pt x="1545" y="1045"/>
                      </a:lnTo>
                      <a:lnTo>
                        <a:pt x="1546" y="1048"/>
                      </a:lnTo>
                      <a:lnTo>
                        <a:pt x="1543" y="1052"/>
                      </a:lnTo>
                      <a:lnTo>
                        <a:pt x="1536" y="1055"/>
                      </a:lnTo>
                      <a:lnTo>
                        <a:pt x="1527" y="1057"/>
                      </a:lnTo>
                      <a:lnTo>
                        <a:pt x="1519" y="1058"/>
                      </a:lnTo>
                      <a:lnTo>
                        <a:pt x="1511" y="1059"/>
                      </a:lnTo>
                      <a:lnTo>
                        <a:pt x="1506" y="1059"/>
                      </a:lnTo>
                      <a:lnTo>
                        <a:pt x="1501" y="1063"/>
                      </a:lnTo>
                      <a:lnTo>
                        <a:pt x="1496" y="1069"/>
                      </a:lnTo>
                      <a:lnTo>
                        <a:pt x="1492" y="1075"/>
                      </a:lnTo>
                      <a:lnTo>
                        <a:pt x="1488" y="1079"/>
                      </a:lnTo>
                      <a:lnTo>
                        <a:pt x="1484" y="1079"/>
                      </a:lnTo>
                      <a:lnTo>
                        <a:pt x="1482" y="1079"/>
                      </a:lnTo>
                      <a:lnTo>
                        <a:pt x="1480" y="1078"/>
                      </a:lnTo>
                      <a:lnTo>
                        <a:pt x="1479" y="1077"/>
                      </a:lnTo>
                      <a:lnTo>
                        <a:pt x="1477" y="1077"/>
                      </a:lnTo>
                      <a:lnTo>
                        <a:pt x="1476" y="1077"/>
                      </a:lnTo>
                      <a:lnTo>
                        <a:pt x="1474" y="1077"/>
                      </a:lnTo>
                      <a:lnTo>
                        <a:pt x="1473" y="1079"/>
                      </a:lnTo>
                      <a:lnTo>
                        <a:pt x="1471" y="1083"/>
                      </a:lnTo>
                      <a:lnTo>
                        <a:pt x="1469" y="1086"/>
                      </a:lnTo>
                      <a:lnTo>
                        <a:pt x="1467" y="1089"/>
                      </a:lnTo>
                      <a:lnTo>
                        <a:pt x="1467" y="1093"/>
                      </a:lnTo>
                      <a:lnTo>
                        <a:pt x="1466" y="1096"/>
                      </a:lnTo>
                      <a:lnTo>
                        <a:pt x="1466" y="1098"/>
                      </a:lnTo>
                      <a:lnTo>
                        <a:pt x="1466" y="1100"/>
                      </a:lnTo>
                      <a:lnTo>
                        <a:pt x="1466" y="1101"/>
                      </a:lnTo>
                      <a:lnTo>
                        <a:pt x="1465" y="1102"/>
                      </a:lnTo>
                      <a:lnTo>
                        <a:pt x="1463" y="1104"/>
                      </a:lnTo>
                      <a:lnTo>
                        <a:pt x="1460" y="1104"/>
                      </a:lnTo>
                      <a:lnTo>
                        <a:pt x="1457" y="1104"/>
                      </a:lnTo>
                      <a:lnTo>
                        <a:pt x="1455" y="1105"/>
                      </a:lnTo>
                      <a:lnTo>
                        <a:pt x="1452" y="1106"/>
                      </a:lnTo>
                      <a:lnTo>
                        <a:pt x="1451" y="1108"/>
                      </a:lnTo>
                      <a:lnTo>
                        <a:pt x="1450" y="1111"/>
                      </a:lnTo>
                      <a:lnTo>
                        <a:pt x="1450" y="1113"/>
                      </a:lnTo>
                      <a:lnTo>
                        <a:pt x="1449" y="1116"/>
                      </a:lnTo>
                      <a:lnTo>
                        <a:pt x="1400" y="1101"/>
                      </a:lnTo>
                      <a:lnTo>
                        <a:pt x="1348" y="1085"/>
                      </a:lnTo>
                      <a:lnTo>
                        <a:pt x="1348" y="1085"/>
                      </a:lnTo>
                      <a:lnTo>
                        <a:pt x="1348" y="1082"/>
                      </a:lnTo>
                      <a:lnTo>
                        <a:pt x="1346" y="1074"/>
                      </a:lnTo>
                      <a:lnTo>
                        <a:pt x="1341" y="1071"/>
                      </a:lnTo>
                      <a:lnTo>
                        <a:pt x="1335" y="1069"/>
                      </a:lnTo>
                      <a:lnTo>
                        <a:pt x="1328" y="1072"/>
                      </a:lnTo>
                      <a:lnTo>
                        <a:pt x="1321" y="1074"/>
                      </a:lnTo>
                      <a:lnTo>
                        <a:pt x="1315" y="1077"/>
                      </a:lnTo>
                      <a:lnTo>
                        <a:pt x="1309" y="1075"/>
                      </a:lnTo>
                      <a:lnTo>
                        <a:pt x="1313" y="1074"/>
                      </a:lnTo>
                      <a:lnTo>
                        <a:pt x="1314" y="1074"/>
                      </a:lnTo>
                      <a:lnTo>
                        <a:pt x="1314" y="1074"/>
                      </a:lnTo>
                      <a:lnTo>
                        <a:pt x="1315" y="1074"/>
                      </a:lnTo>
                      <a:lnTo>
                        <a:pt x="1291" y="1065"/>
                      </a:lnTo>
                      <a:lnTo>
                        <a:pt x="1268" y="1056"/>
                      </a:lnTo>
                      <a:lnTo>
                        <a:pt x="1269" y="1048"/>
                      </a:lnTo>
                      <a:lnTo>
                        <a:pt x="1266" y="1036"/>
                      </a:lnTo>
                      <a:lnTo>
                        <a:pt x="1260" y="1026"/>
                      </a:lnTo>
                      <a:lnTo>
                        <a:pt x="1253" y="1024"/>
                      </a:lnTo>
                      <a:lnTo>
                        <a:pt x="1244" y="1022"/>
                      </a:lnTo>
                      <a:lnTo>
                        <a:pt x="1236" y="1023"/>
                      </a:lnTo>
                      <a:lnTo>
                        <a:pt x="1229" y="1026"/>
                      </a:lnTo>
                      <a:lnTo>
                        <a:pt x="1228" y="1029"/>
                      </a:lnTo>
                      <a:lnTo>
                        <a:pt x="1228" y="1031"/>
                      </a:lnTo>
                      <a:lnTo>
                        <a:pt x="1227" y="1033"/>
                      </a:lnTo>
                      <a:lnTo>
                        <a:pt x="1226" y="1035"/>
                      </a:lnTo>
                      <a:lnTo>
                        <a:pt x="1226" y="1037"/>
                      </a:lnTo>
                      <a:lnTo>
                        <a:pt x="1225" y="1039"/>
                      </a:lnTo>
                      <a:lnTo>
                        <a:pt x="1223" y="1040"/>
                      </a:lnTo>
                      <a:lnTo>
                        <a:pt x="1221" y="1040"/>
                      </a:lnTo>
                      <a:lnTo>
                        <a:pt x="1219" y="1040"/>
                      </a:lnTo>
                      <a:lnTo>
                        <a:pt x="1216" y="1037"/>
                      </a:lnTo>
                      <a:lnTo>
                        <a:pt x="1212" y="1035"/>
                      </a:lnTo>
                      <a:lnTo>
                        <a:pt x="1208" y="1032"/>
                      </a:lnTo>
                      <a:lnTo>
                        <a:pt x="1205" y="1029"/>
                      </a:lnTo>
                      <a:lnTo>
                        <a:pt x="1201" y="1026"/>
                      </a:lnTo>
                      <a:lnTo>
                        <a:pt x="1199" y="1024"/>
                      </a:lnTo>
                      <a:lnTo>
                        <a:pt x="1192" y="1021"/>
                      </a:lnTo>
                      <a:lnTo>
                        <a:pt x="1185" y="1019"/>
                      </a:lnTo>
                      <a:lnTo>
                        <a:pt x="1179" y="1015"/>
                      </a:lnTo>
                      <a:lnTo>
                        <a:pt x="1176" y="1018"/>
                      </a:lnTo>
                      <a:lnTo>
                        <a:pt x="1174" y="1020"/>
                      </a:lnTo>
                      <a:lnTo>
                        <a:pt x="1171" y="1022"/>
                      </a:lnTo>
                      <a:lnTo>
                        <a:pt x="1163" y="1019"/>
                      </a:lnTo>
                      <a:lnTo>
                        <a:pt x="1170" y="1019"/>
                      </a:lnTo>
                      <a:lnTo>
                        <a:pt x="1149" y="1009"/>
                      </a:lnTo>
                      <a:lnTo>
                        <a:pt x="1130" y="1000"/>
                      </a:lnTo>
                      <a:lnTo>
                        <a:pt x="1132" y="999"/>
                      </a:lnTo>
                      <a:lnTo>
                        <a:pt x="1134" y="998"/>
                      </a:lnTo>
                      <a:lnTo>
                        <a:pt x="1138" y="998"/>
                      </a:lnTo>
                      <a:lnTo>
                        <a:pt x="1142" y="998"/>
                      </a:lnTo>
                      <a:lnTo>
                        <a:pt x="1148" y="999"/>
                      </a:lnTo>
                      <a:lnTo>
                        <a:pt x="1155" y="999"/>
                      </a:lnTo>
                      <a:lnTo>
                        <a:pt x="1162" y="999"/>
                      </a:lnTo>
                      <a:lnTo>
                        <a:pt x="1168" y="998"/>
                      </a:lnTo>
                      <a:lnTo>
                        <a:pt x="1173" y="996"/>
                      </a:lnTo>
                      <a:lnTo>
                        <a:pt x="1175" y="990"/>
                      </a:lnTo>
                      <a:lnTo>
                        <a:pt x="1175" y="982"/>
                      </a:lnTo>
                      <a:lnTo>
                        <a:pt x="1172" y="975"/>
                      </a:lnTo>
                      <a:lnTo>
                        <a:pt x="1168" y="969"/>
                      </a:lnTo>
                      <a:lnTo>
                        <a:pt x="1163" y="966"/>
                      </a:lnTo>
                      <a:lnTo>
                        <a:pt x="1155" y="965"/>
                      </a:lnTo>
                      <a:lnTo>
                        <a:pt x="1150" y="965"/>
                      </a:lnTo>
                      <a:lnTo>
                        <a:pt x="1146" y="965"/>
                      </a:lnTo>
                      <a:lnTo>
                        <a:pt x="1144" y="964"/>
                      </a:lnTo>
                      <a:lnTo>
                        <a:pt x="1143" y="962"/>
                      </a:lnTo>
                      <a:lnTo>
                        <a:pt x="1142" y="959"/>
                      </a:lnTo>
                      <a:lnTo>
                        <a:pt x="1141" y="956"/>
                      </a:lnTo>
                      <a:lnTo>
                        <a:pt x="1140" y="952"/>
                      </a:lnTo>
                      <a:lnTo>
                        <a:pt x="1139" y="949"/>
                      </a:lnTo>
                      <a:lnTo>
                        <a:pt x="1138" y="947"/>
                      </a:lnTo>
                      <a:lnTo>
                        <a:pt x="1135" y="944"/>
                      </a:lnTo>
                      <a:lnTo>
                        <a:pt x="1133" y="942"/>
                      </a:lnTo>
                      <a:lnTo>
                        <a:pt x="1132" y="939"/>
                      </a:lnTo>
                      <a:lnTo>
                        <a:pt x="1130" y="938"/>
                      </a:lnTo>
                      <a:lnTo>
                        <a:pt x="1128" y="938"/>
                      </a:lnTo>
                      <a:lnTo>
                        <a:pt x="1125" y="941"/>
                      </a:lnTo>
                      <a:lnTo>
                        <a:pt x="1124" y="943"/>
                      </a:lnTo>
                      <a:lnTo>
                        <a:pt x="1123" y="945"/>
                      </a:lnTo>
                      <a:lnTo>
                        <a:pt x="1123" y="945"/>
                      </a:lnTo>
                      <a:lnTo>
                        <a:pt x="1122" y="945"/>
                      </a:lnTo>
                      <a:lnTo>
                        <a:pt x="1121" y="943"/>
                      </a:lnTo>
                      <a:lnTo>
                        <a:pt x="1120" y="941"/>
                      </a:lnTo>
                      <a:lnTo>
                        <a:pt x="1118" y="938"/>
                      </a:lnTo>
                      <a:lnTo>
                        <a:pt x="1114" y="936"/>
                      </a:lnTo>
                      <a:lnTo>
                        <a:pt x="1112" y="935"/>
                      </a:lnTo>
                      <a:lnTo>
                        <a:pt x="1109" y="934"/>
                      </a:lnTo>
                      <a:lnTo>
                        <a:pt x="1102" y="935"/>
                      </a:lnTo>
                      <a:lnTo>
                        <a:pt x="1099" y="938"/>
                      </a:lnTo>
                      <a:lnTo>
                        <a:pt x="1097" y="944"/>
                      </a:lnTo>
                      <a:lnTo>
                        <a:pt x="1095" y="949"/>
                      </a:lnTo>
                      <a:lnTo>
                        <a:pt x="1091" y="954"/>
                      </a:lnTo>
                      <a:lnTo>
                        <a:pt x="1085" y="956"/>
                      </a:lnTo>
                      <a:lnTo>
                        <a:pt x="1080" y="958"/>
                      </a:lnTo>
                      <a:lnTo>
                        <a:pt x="1076" y="960"/>
                      </a:lnTo>
                      <a:lnTo>
                        <a:pt x="1073" y="963"/>
                      </a:lnTo>
                      <a:lnTo>
                        <a:pt x="1069" y="964"/>
                      </a:lnTo>
                      <a:lnTo>
                        <a:pt x="1067" y="967"/>
                      </a:lnTo>
                      <a:lnTo>
                        <a:pt x="1064" y="969"/>
                      </a:lnTo>
                      <a:lnTo>
                        <a:pt x="1061" y="971"/>
                      </a:lnTo>
                      <a:lnTo>
                        <a:pt x="1058" y="971"/>
                      </a:lnTo>
                      <a:lnTo>
                        <a:pt x="1055" y="970"/>
                      </a:lnTo>
                      <a:lnTo>
                        <a:pt x="1055" y="969"/>
                      </a:lnTo>
                      <a:lnTo>
                        <a:pt x="1057" y="968"/>
                      </a:lnTo>
                      <a:lnTo>
                        <a:pt x="982" y="932"/>
                      </a:lnTo>
                      <a:lnTo>
                        <a:pt x="908" y="893"/>
                      </a:lnTo>
                      <a:lnTo>
                        <a:pt x="827" y="848"/>
                      </a:lnTo>
                      <a:lnTo>
                        <a:pt x="750" y="802"/>
                      </a:lnTo>
                      <a:lnTo>
                        <a:pt x="676" y="756"/>
                      </a:lnTo>
                      <a:lnTo>
                        <a:pt x="606" y="711"/>
                      </a:lnTo>
                      <a:lnTo>
                        <a:pt x="539" y="666"/>
                      </a:lnTo>
                      <a:lnTo>
                        <a:pt x="475" y="625"/>
                      </a:lnTo>
                      <a:lnTo>
                        <a:pt x="414" y="586"/>
                      </a:lnTo>
                      <a:lnTo>
                        <a:pt x="358" y="551"/>
                      </a:lnTo>
                      <a:lnTo>
                        <a:pt x="305" y="520"/>
                      </a:lnTo>
                      <a:lnTo>
                        <a:pt x="255" y="495"/>
                      </a:lnTo>
                      <a:lnTo>
                        <a:pt x="205" y="473"/>
                      </a:lnTo>
                      <a:lnTo>
                        <a:pt x="159" y="456"/>
                      </a:lnTo>
                      <a:lnTo>
                        <a:pt x="113" y="445"/>
                      </a:lnTo>
                      <a:lnTo>
                        <a:pt x="69" y="439"/>
                      </a:lnTo>
                      <a:lnTo>
                        <a:pt x="57" y="439"/>
                      </a:lnTo>
                      <a:lnTo>
                        <a:pt x="57" y="439"/>
                      </a:lnTo>
                      <a:lnTo>
                        <a:pt x="57" y="437"/>
                      </a:lnTo>
                      <a:lnTo>
                        <a:pt x="55" y="437"/>
                      </a:lnTo>
                      <a:lnTo>
                        <a:pt x="55" y="439"/>
                      </a:lnTo>
                      <a:lnTo>
                        <a:pt x="54" y="439"/>
                      </a:lnTo>
                      <a:lnTo>
                        <a:pt x="53" y="439"/>
                      </a:lnTo>
                      <a:lnTo>
                        <a:pt x="53" y="441"/>
                      </a:lnTo>
                      <a:lnTo>
                        <a:pt x="53" y="441"/>
                      </a:lnTo>
                      <a:lnTo>
                        <a:pt x="30" y="442"/>
                      </a:lnTo>
                      <a:lnTo>
                        <a:pt x="9" y="445"/>
                      </a:lnTo>
                      <a:lnTo>
                        <a:pt x="9" y="443"/>
                      </a:lnTo>
                      <a:lnTo>
                        <a:pt x="10" y="441"/>
                      </a:lnTo>
                      <a:lnTo>
                        <a:pt x="11" y="439"/>
                      </a:lnTo>
                      <a:lnTo>
                        <a:pt x="11" y="436"/>
                      </a:lnTo>
                      <a:lnTo>
                        <a:pt x="11" y="435"/>
                      </a:lnTo>
                      <a:lnTo>
                        <a:pt x="11" y="434"/>
                      </a:lnTo>
                      <a:lnTo>
                        <a:pt x="10" y="434"/>
                      </a:lnTo>
                      <a:lnTo>
                        <a:pt x="9" y="434"/>
                      </a:lnTo>
                      <a:lnTo>
                        <a:pt x="5" y="432"/>
                      </a:lnTo>
                      <a:lnTo>
                        <a:pt x="3" y="429"/>
                      </a:lnTo>
                      <a:lnTo>
                        <a:pt x="0" y="423"/>
                      </a:lnTo>
                      <a:lnTo>
                        <a:pt x="3" y="417"/>
                      </a:lnTo>
                      <a:lnTo>
                        <a:pt x="5" y="414"/>
                      </a:lnTo>
                      <a:lnTo>
                        <a:pt x="8" y="412"/>
                      </a:lnTo>
                      <a:lnTo>
                        <a:pt x="11" y="410"/>
                      </a:lnTo>
                      <a:lnTo>
                        <a:pt x="14" y="408"/>
                      </a:lnTo>
                      <a:lnTo>
                        <a:pt x="17" y="406"/>
                      </a:lnTo>
                      <a:lnTo>
                        <a:pt x="19" y="402"/>
                      </a:lnTo>
                      <a:lnTo>
                        <a:pt x="22" y="399"/>
                      </a:lnTo>
                      <a:lnTo>
                        <a:pt x="22" y="397"/>
                      </a:lnTo>
                      <a:lnTo>
                        <a:pt x="25" y="395"/>
                      </a:lnTo>
                      <a:lnTo>
                        <a:pt x="27" y="392"/>
                      </a:lnTo>
                      <a:lnTo>
                        <a:pt x="29" y="390"/>
                      </a:lnTo>
                      <a:lnTo>
                        <a:pt x="31" y="388"/>
                      </a:lnTo>
                      <a:lnTo>
                        <a:pt x="33" y="386"/>
                      </a:lnTo>
                      <a:lnTo>
                        <a:pt x="36" y="385"/>
                      </a:lnTo>
                      <a:lnTo>
                        <a:pt x="37" y="384"/>
                      </a:lnTo>
                      <a:lnTo>
                        <a:pt x="39" y="385"/>
                      </a:lnTo>
                      <a:lnTo>
                        <a:pt x="40" y="386"/>
                      </a:lnTo>
                      <a:lnTo>
                        <a:pt x="40" y="387"/>
                      </a:lnTo>
                      <a:lnTo>
                        <a:pt x="40" y="389"/>
                      </a:lnTo>
                      <a:lnTo>
                        <a:pt x="39" y="391"/>
                      </a:lnTo>
                      <a:lnTo>
                        <a:pt x="38" y="392"/>
                      </a:lnTo>
                      <a:lnTo>
                        <a:pt x="38" y="395"/>
                      </a:lnTo>
                      <a:lnTo>
                        <a:pt x="38" y="396"/>
                      </a:lnTo>
                      <a:lnTo>
                        <a:pt x="40" y="396"/>
                      </a:lnTo>
                      <a:lnTo>
                        <a:pt x="41" y="397"/>
                      </a:lnTo>
                      <a:lnTo>
                        <a:pt x="43" y="397"/>
                      </a:lnTo>
                      <a:lnTo>
                        <a:pt x="44" y="397"/>
                      </a:lnTo>
                      <a:lnTo>
                        <a:pt x="46" y="397"/>
                      </a:lnTo>
                      <a:lnTo>
                        <a:pt x="49" y="397"/>
                      </a:lnTo>
                      <a:lnTo>
                        <a:pt x="51" y="397"/>
                      </a:lnTo>
                      <a:lnTo>
                        <a:pt x="53" y="397"/>
                      </a:lnTo>
                      <a:lnTo>
                        <a:pt x="57" y="396"/>
                      </a:lnTo>
                      <a:lnTo>
                        <a:pt x="58" y="393"/>
                      </a:lnTo>
                      <a:lnTo>
                        <a:pt x="59" y="390"/>
                      </a:lnTo>
                      <a:lnTo>
                        <a:pt x="59" y="388"/>
                      </a:lnTo>
                      <a:lnTo>
                        <a:pt x="59" y="387"/>
                      </a:lnTo>
                      <a:lnTo>
                        <a:pt x="58" y="387"/>
                      </a:lnTo>
                      <a:lnTo>
                        <a:pt x="57" y="387"/>
                      </a:lnTo>
                      <a:lnTo>
                        <a:pt x="55" y="386"/>
                      </a:lnTo>
                      <a:lnTo>
                        <a:pt x="54" y="386"/>
                      </a:lnTo>
                      <a:lnTo>
                        <a:pt x="53" y="385"/>
                      </a:lnTo>
                      <a:lnTo>
                        <a:pt x="54" y="384"/>
                      </a:lnTo>
                      <a:lnTo>
                        <a:pt x="55" y="381"/>
                      </a:lnTo>
                      <a:lnTo>
                        <a:pt x="55" y="378"/>
                      </a:lnTo>
                      <a:lnTo>
                        <a:pt x="55" y="376"/>
                      </a:lnTo>
                      <a:lnTo>
                        <a:pt x="54" y="374"/>
                      </a:lnTo>
                      <a:lnTo>
                        <a:pt x="52" y="371"/>
                      </a:lnTo>
                      <a:lnTo>
                        <a:pt x="50" y="370"/>
                      </a:lnTo>
                      <a:lnTo>
                        <a:pt x="48" y="369"/>
                      </a:lnTo>
                      <a:lnTo>
                        <a:pt x="47" y="370"/>
                      </a:lnTo>
                      <a:lnTo>
                        <a:pt x="42" y="370"/>
                      </a:lnTo>
                      <a:lnTo>
                        <a:pt x="41" y="367"/>
                      </a:lnTo>
                      <a:lnTo>
                        <a:pt x="41" y="363"/>
                      </a:lnTo>
                      <a:lnTo>
                        <a:pt x="42" y="358"/>
                      </a:lnTo>
                      <a:lnTo>
                        <a:pt x="44" y="353"/>
                      </a:lnTo>
                      <a:lnTo>
                        <a:pt x="43" y="349"/>
                      </a:lnTo>
                      <a:lnTo>
                        <a:pt x="43" y="346"/>
                      </a:lnTo>
                      <a:lnTo>
                        <a:pt x="42" y="344"/>
                      </a:lnTo>
                      <a:lnTo>
                        <a:pt x="41" y="343"/>
                      </a:lnTo>
                      <a:lnTo>
                        <a:pt x="40" y="342"/>
                      </a:lnTo>
                      <a:lnTo>
                        <a:pt x="38" y="338"/>
                      </a:lnTo>
                      <a:lnTo>
                        <a:pt x="37" y="335"/>
                      </a:lnTo>
                      <a:lnTo>
                        <a:pt x="35" y="333"/>
                      </a:lnTo>
                      <a:lnTo>
                        <a:pt x="33" y="333"/>
                      </a:lnTo>
                      <a:lnTo>
                        <a:pt x="31" y="331"/>
                      </a:lnTo>
                      <a:lnTo>
                        <a:pt x="29" y="330"/>
                      </a:lnTo>
                      <a:lnTo>
                        <a:pt x="27" y="328"/>
                      </a:lnTo>
                      <a:lnTo>
                        <a:pt x="25" y="328"/>
                      </a:lnTo>
                      <a:lnTo>
                        <a:pt x="24" y="327"/>
                      </a:lnTo>
                      <a:lnTo>
                        <a:pt x="24" y="327"/>
                      </a:lnTo>
                      <a:lnTo>
                        <a:pt x="24" y="326"/>
                      </a:lnTo>
                      <a:lnTo>
                        <a:pt x="25" y="326"/>
                      </a:lnTo>
                      <a:lnTo>
                        <a:pt x="27" y="325"/>
                      </a:lnTo>
                      <a:lnTo>
                        <a:pt x="28" y="323"/>
                      </a:lnTo>
                      <a:lnTo>
                        <a:pt x="29" y="321"/>
                      </a:lnTo>
                      <a:lnTo>
                        <a:pt x="30" y="319"/>
                      </a:lnTo>
                      <a:lnTo>
                        <a:pt x="31" y="315"/>
                      </a:lnTo>
                      <a:lnTo>
                        <a:pt x="31" y="313"/>
                      </a:lnTo>
                      <a:lnTo>
                        <a:pt x="32" y="311"/>
                      </a:lnTo>
                      <a:lnTo>
                        <a:pt x="33" y="308"/>
                      </a:lnTo>
                      <a:lnTo>
                        <a:pt x="36" y="304"/>
                      </a:lnTo>
                      <a:lnTo>
                        <a:pt x="38" y="302"/>
                      </a:lnTo>
                      <a:lnTo>
                        <a:pt x="40" y="302"/>
                      </a:lnTo>
                      <a:lnTo>
                        <a:pt x="42" y="302"/>
                      </a:lnTo>
                      <a:lnTo>
                        <a:pt x="44" y="301"/>
                      </a:lnTo>
                      <a:lnTo>
                        <a:pt x="47" y="300"/>
                      </a:lnTo>
                      <a:lnTo>
                        <a:pt x="49" y="298"/>
                      </a:lnTo>
                      <a:lnTo>
                        <a:pt x="58" y="288"/>
                      </a:lnTo>
                      <a:lnTo>
                        <a:pt x="63" y="276"/>
                      </a:lnTo>
                      <a:lnTo>
                        <a:pt x="64" y="272"/>
                      </a:lnTo>
                      <a:lnTo>
                        <a:pt x="64" y="269"/>
                      </a:lnTo>
                      <a:lnTo>
                        <a:pt x="65" y="266"/>
                      </a:lnTo>
                      <a:lnTo>
                        <a:pt x="65" y="262"/>
                      </a:lnTo>
                      <a:lnTo>
                        <a:pt x="68" y="260"/>
                      </a:lnTo>
                      <a:lnTo>
                        <a:pt x="70" y="257"/>
                      </a:lnTo>
                      <a:lnTo>
                        <a:pt x="72" y="254"/>
                      </a:lnTo>
                      <a:lnTo>
                        <a:pt x="74" y="251"/>
                      </a:lnTo>
                      <a:lnTo>
                        <a:pt x="75" y="248"/>
                      </a:lnTo>
                      <a:lnTo>
                        <a:pt x="76" y="244"/>
                      </a:lnTo>
                      <a:lnTo>
                        <a:pt x="77" y="240"/>
                      </a:lnTo>
                      <a:lnTo>
                        <a:pt x="79" y="238"/>
                      </a:lnTo>
                      <a:lnTo>
                        <a:pt x="81" y="238"/>
                      </a:lnTo>
                      <a:lnTo>
                        <a:pt x="83" y="237"/>
                      </a:lnTo>
                      <a:lnTo>
                        <a:pt x="85" y="236"/>
                      </a:lnTo>
                      <a:lnTo>
                        <a:pt x="92" y="229"/>
                      </a:lnTo>
                      <a:lnTo>
                        <a:pt x="93" y="227"/>
                      </a:lnTo>
                      <a:lnTo>
                        <a:pt x="95" y="225"/>
                      </a:lnTo>
                      <a:lnTo>
                        <a:pt x="96" y="222"/>
                      </a:lnTo>
                      <a:lnTo>
                        <a:pt x="97" y="218"/>
                      </a:lnTo>
                      <a:lnTo>
                        <a:pt x="99" y="216"/>
                      </a:lnTo>
                      <a:lnTo>
                        <a:pt x="101" y="215"/>
                      </a:lnTo>
                      <a:lnTo>
                        <a:pt x="102" y="214"/>
                      </a:lnTo>
                      <a:lnTo>
                        <a:pt x="103" y="214"/>
                      </a:lnTo>
                      <a:lnTo>
                        <a:pt x="104" y="215"/>
                      </a:lnTo>
                      <a:lnTo>
                        <a:pt x="105" y="216"/>
                      </a:lnTo>
                      <a:lnTo>
                        <a:pt x="106" y="216"/>
                      </a:lnTo>
                      <a:lnTo>
                        <a:pt x="107" y="216"/>
                      </a:lnTo>
                      <a:lnTo>
                        <a:pt x="109" y="216"/>
                      </a:lnTo>
                      <a:lnTo>
                        <a:pt x="112" y="214"/>
                      </a:lnTo>
                      <a:lnTo>
                        <a:pt x="115" y="212"/>
                      </a:lnTo>
                      <a:lnTo>
                        <a:pt x="118" y="210"/>
                      </a:lnTo>
                      <a:lnTo>
                        <a:pt x="123" y="204"/>
                      </a:lnTo>
                      <a:lnTo>
                        <a:pt x="126" y="197"/>
                      </a:lnTo>
                      <a:lnTo>
                        <a:pt x="130" y="192"/>
                      </a:lnTo>
                      <a:lnTo>
                        <a:pt x="134" y="190"/>
                      </a:lnTo>
                      <a:lnTo>
                        <a:pt x="137" y="192"/>
                      </a:lnTo>
                      <a:lnTo>
                        <a:pt x="137" y="195"/>
                      </a:lnTo>
                      <a:lnTo>
                        <a:pt x="136" y="200"/>
                      </a:lnTo>
                      <a:lnTo>
                        <a:pt x="134" y="205"/>
                      </a:lnTo>
                      <a:lnTo>
                        <a:pt x="134" y="210"/>
                      </a:lnTo>
                      <a:lnTo>
                        <a:pt x="136" y="212"/>
                      </a:lnTo>
                      <a:lnTo>
                        <a:pt x="137" y="214"/>
                      </a:lnTo>
                      <a:lnTo>
                        <a:pt x="138" y="216"/>
                      </a:lnTo>
                      <a:lnTo>
                        <a:pt x="139" y="216"/>
                      </a:lnTo>
                      <a:lnTo>
                        <a:pt x="140" y="216"/>
                      </a:lnTo>
                      <a:lnTo>
                        <a:pt x="141" y="215"/>
                      </a:lnTo>
                      <a:lnTo>
                        <a:pt x="142" y="215"/>
                      </a:lnTo>
                      <a:lnTo>
                        <a:pt x="142" y="214"/>
                      </a:lnTo>
                      <a:lnTo>
                        <a:pt x="142" y="212"/>
                      </a:lnTo>
                      <a:lnTo>
                        <a:pt x="142" y="210"/>
                      </a:lnTo>
                      <a:lnTo>
                        <a:pt x="141" y="210"/>
                      </a:lnTo>
                      <a:lnTo>
                        <a:pt x="140" y="208"/>
                      </a:lnTo>
                      <a:lnTo>
                        <a:pt x="140" y="207"/>
                      </a:lnTo>
                      <a:lnTo>
                        <a:pt x="140" y="205"/>
                      </a:lnTo>
                      <a:lnTo>
                        <a:pt x="141" y="203"/>
                      </a:lnTo>
                      <a:lnTo>
                        <a:pt x="141" y="201"/>
                      </a:lnTo>
                      <a:lnTo>
                        <a:pt x="142" y="199"/>
                      </a:lnTo>
                      <a:lnTo>
                        <a:pt x="144" y="195"/>
                      </a:lnTo>
                      <a:lnTo>
                        <a:pt x="145" y="193"/>
                      </a:lnTo>
                      <a:lnTo>
                        <a:pt x="146" y="192"/>
                      </a:lnTo>
                      <a:lnTo>
                        <a:pt x="147" y="192"/>
                      </a:lnTo>
                      <a:lnTo>
                        <a:pt x="148" y="193"/>
                      </a:lnTo>
                      <a:lnTo>
                        <a:pt x="149" y="195"/>
                      </a:lnTo>
                      <a:lnTo>
                        <a:pt x="149" y="196"/>
                      </a:lnTo>
                      <a:lnTo>
                        <a:pt x="149" y="199"/>
                      </a:lnTo>
                      <a:lnTo>
                        <a:pt x="149" y="202"/>
                      </a:lnTo>
                      <a:lnTo>
                        <a:pt x="150" y="204"/>
                      </a:lnTo>
                      <a:lnTo>
                        <a:pt x="151" y="204"/>
                      </a:lnTo>
                      <a:lnTo>
                        <a:pt x="152" y="204"/>
                      </a:lnTo>
                      <a:lnTo>
                        <a:pt x="153" y="204"/>
                      </a:lnTo>
                      <a:lnTo>
                        <a:pt x="155" y="203"/>
                      </a:lnTo>
                      <a:lnTo>
                        <a:pt x="156" y="202"/>
                      </a:lnTo>
                      <a:lnTo>
                        <a:pt x="158" y="201"/>
                      </a:lnTo>
                      <a:lnTo>
                        <a:pt x="159" y="200"/>
                      </a:lnTo>
                      <a:lnTo>
                        <a:pt x="160" y="199"/>
                      </a:lnTo>
                      <a:lnTo>
                        <a:pt x="162" y="199"/>
                      </a:lnTo>
                      <a:lnTo>
                        <a:pt x="163" y="199"/>
                      </a:lnTo>
                      <a:lnTo>
                        <a:pt x="166" y="199"/>
                      </a:lnTo>
                      <a:lnTo>
                        <a:pt x="167" y="200"/>
                      </a:lnTo>
                      <a:lnTo>
                        <a:pt x="167" y="201"/>
                      </a:lnTo>
                      <a:lnTo>
                        <a:pt x="167" y="205"/>
                      </a:lnTo>
                      <a:lnTo>
                        <a:pt x="168" y="206"/>
                      </a:lnTo>
                      <a:lnTo>
                        <a:pt x="169" y="207"/>
                      </a:lnTo>
                      <a:lnTo>
                        <a:pt x="170" y="207"/>
                      </a:lnTo>
                      <a:lnTo>
                        <a:pt x="170" y="207"/>
                      </a:lnTo>
                      <a:lnTo>
                        <a:pt x="171" y="207"/>
                      </a:lnTo>
                      <a:lnTo>
                        <a:pt x="173" y="207"/>
                      </a:lnTo>
                      <a:lnTo>
                        <a:pt x="174" y="208"/>
                      </a:lnTo>
                      <a:lnTo>
                        <a:pt x="175" y="211"/>
                      </a:lnTo>
                      <a:lnTo>
                        <a:pt x="175" y="212"/>
                      </a:lnTo>
                      <a:lnTo>
                        <a:pt x="175" y="214"/>
                      </a:lnTo>
                      <a:lnTo>
                        <a:pt x="178" y="214"/>
                      </a:lnTo>
                      <a:lnTo>
                        <a:pt x="179" y="214"/>
                      </a:lnTo>
                      <a:lnTo>
                        <a:pt x="181" y="212"/>
                      </a:lnTo>
                      <a:lnTo>
                        <a:pt x="183" y="210"/>
                      </a:lnTo>
                      <a:lnTo>
                        <a:pt x="184" y="207"/>
                      </a:lnTo>
                      <a:lnTo>
                        <a:pt x="188" y="203"/>
                      </a:lnTo>
                      <a:lnTo>
                        <a:pt x="190" y="201"/>
                      </a:lnTo>
                      <a:lnTo>
                        <a:pt x="193" y="200"/>
                      </a:lnTo>
                      <a:lnTo>
                        <a:pt x="195" y="201"/>
                      </a:lnTo>
                      <a:lnTo>
                        <a:pt x="197" y="202"/>
                      </a:lnTo>
                      <a:lnTo>
                        <a:pt x="200" y="203"/>
                      </a:lnTo>
                      <a:lnTo>
                        <a:pt x="202" y="205"/>
                      </a:lnTo>
                      <a:lnTo>
                        <a:pt x="206" y="206"/>
                      </a:lnTo>
                      <a:lnTo>
                        <a:pt x="211" y="208"/>
                      </a:lnTo>
                      <a:lnTo>
                        <a:pt x="216" y="208"/>
                      </a:lnTo>
                      <a:lnTo>
                        <a:pt x="222" y="207"/>
                      </a:lnTo>
                      <a:lnTo>
                        <a:pt x="224" y="206"/>
                      </a:lnTo>
                      <a:lnTo>
                        <a:pt x="226" y="205"/>
                      </a:lnTo>
                      <a:lnTo>
                        <a:pt x="228" y="206"/>
                      </a:lnTo>
                      <a:lnTo>
                        <a:pt x="230" y="207"/>
                      </a:lnTo>
                      <a:lnTo>
                        <a:pt x="233" y="208"/>
                      </a:lnTo>
                      <a:lnTo>
                        <a:pt x="235" y="208"/>
                      </a:lnTo>
                      <a:lnTo>
                        <a:pt x="237" y="210"/>
                      </a:lnTo>
                      <a:lnTo>
                        <a:pt x="245" y="207"/>
                      </a:lnTo>
                      <a:lnTo>
                        <a:pt x="251" y="204"/>
                      </a:lnTo>
                      <a:lnTo>
                        <a:pt x="259" y="203"/>
                      </a:lnTo>
                      <a:lnTo>
                        <a:pt x="261" y="202"/>
                      </a:lnTo>
                      <a:lnTo>
                        <a:pt x="265" y="203"/>
                      </a:lnTo>
                      <a:lnTo>
                        <a:pt x="267" y="204"/>
                      </a:lnTo>
                      <a:lnTo>
                        <a:pt x="269" y="205"/>
                      </a:lnTo>
                      <a:lnTo>
                        <a:pt x="270" y="207"/>
                      </a:lnTo>
                      <a:lnTo>
                        <a:pt x="272" y="208"/>
                      </a:lnTo>
                      <a:lnTo>
                        <a:pt x="275" y="210"/>
                      </a:lnTo>
                      <a:lnTo>
                        <a:pt x="277" y="211"/>
                      </a:lnTo>
                      <a:lnTo>
                        <a:pt x="279" y="212"/>
                      </a:lnTo>
                      <a:lnTo>
                        <a:pt x="282" y="213"/>
                      </a:lnTo>
                      <a:lnTo>
                        <a:pt x="286" y="213"/>
                      </a:lnTo>
                      <a:lnTo>
                        <a:pt x="289" y="213"/>
                      </a:lnTo>
                      <a:lnTo>
                        <a:pt x="292" y="214"/>
                      </a:lnTo>
                      <a:lnTo>
                        <a:pt x="293" y="214"/>
                      </a:lnTo>
                      <a:lnTo>
                        <a:pt x="294" y="215"/>
                      </a:lnTo>
                      <a:lnTo>
                        <a:pt x="295" y="216"/>
                      </a:lnTo>
                      <a:lnTo>
                        <a:pt x="298" y="216"/>
                      </a:lnTo>
                      <a:lnTo>
                        <a:pt x="299" y="216"/>
                      </a:lnTo>
                      <a:lnTo>
                        <a:pt x="302" y="216"/>
                      </a:lnTo>
                      <a:lnTo>
                        <a:pt x="306" y="218"/>
                      </a:lnTo>
                      <a:lnTo>
                        <a:pt x="310" y="221"/>
                      </a:lnTo>
                      <a:lnTo>
                        <a:pt x="313" y="224"/>
                      </a:lnTo>
                      <a:lnTo>
                        <a:pt x="316" y="227"/>
                      </a:lnTo>
                      <a:lnTo>
                        <a:pt x="316" y="229"/>
                      </a:lnTo>
                      <a:lnTo>
                        <a:pt x="317" y="232"/>
                      </a:lnTo>
                      <a:lnTo>
                        <a:pt x="320" y="233"/>
                      </a:lnTo>
                      <a:lnTo>
                        <a:pt x="323" y="234"/>
                      </a:lnTo>
                      <a:lnTo>
                        <a:pt x="326" y="234"/>
                      </a:lnTo>
                      <a:lnTo>
                        <a:pt x="330" y="234"/>
                      </a:lnTo>
                      <a:lnTo>
                        <a:pt x="332" y="234"/>
                      </a:lnTo>
                      <a:lnTo>
                        <a:pt x="335" y="235"/>
                      </a:lnTo>
                      <a:lnTo>
                        <a:pt x="338" y="236"/>
                      </a:lnTo>
                      <a:lnTo>
                        <a:pt x="341" y="227"/>
                      </a:lnTo>
                      <a:lnTo>
                        <a:pt x="339" y="225"/>
                      </a:lnTo>
                      <a:lnTo>
                        <a:pt x="338" y="223"/>
                      </a:lnTo>
                      <a:lnTo>
                        <a:pt x="337" y="223"/>
                      </a:lnTo>
                      <a:lnTo>
                        <a:pt x="335" y="222"/>
                      </a:lnTo>
                      <a:lnTo>
                        <a:pt x="334" y="221"/>
                      </a:lnTo>
                      <a:lnTo>
                        <a:pt x="335" y="217"/>
                      </a:lnTo>
                      <a:lnTo>
                        <a:pt x="339" y="213"/>
                      </a:lnTo>
                      <a:lnTo>
                        <a:pt x="345" y="208"/>
                      </a:lnTo>
                      <a:lnTo>
                        <a:pt x="350" y="205"/>
                      </a:lnTo>
                      <a:lnTo>
                        <a:pt x="354" y="203"/>
                      </a:lnTo>
                      <a:lnTo>
                        <a:pt x="355" y="201"/>
                      </a:lnTo>
                      <a:lnTo>
                        <a:pt x="357" y="197"/>
                      </a:lnTo>
                      <a:lnTo>
                        <a:pt x="358" y="195"/>
                      </a:lnTo>
                      <a:lnTo>
                        <a:pt x="360" y="193"/>
                      </a:lnTo>
                      <a:lnTo>
                        <a:pt x="361" y="192"/>
                      </a:lnTo>
                      <a:lnTo>
                        <a:pt x="364" y="192"/>
                      </a:lnTo>
                      <a:lnTo>
                        <a:pt x="365" y="192"/>
                      </a:lnTo>
                      <a:lnTo>
                        <a:pt x="366" y="193"/>
                      </a:lnTo>
                      <a:lnTo>
                        <a:pt x="367" y="196"/>
                      </a:lnTo>
                      <a:lnTo>
                        <a:pt x="367" y="196"/>
                      </a:lnTo>
                      <a:lnTo>
                        <a:pt x="367" y="197"/>
                      </a:lnTo>
                      <a:lnTo>
                        <a:pt x="367" y="199"/>
                      </a:lnTo>
                      <a:lnTo>
                        <a:pt x="368" y="200"/>
                      </a:lnTo>
                      <a:lnTo>
                        <a:pt x="369" y="201"/>
                      </a:lnTo>
                      <a:lnTo>
                        <a:pt x="370" y="200"/>
                      </a:lnTo>
                      <a:lnTo>
                        <a:pt x="372" y="199"/>
                      </a:lnTo>
                      <a:lnTo>
                        <a:pt x="375" y="197"/>
                      </a:lnTo>
                      <a:lnTo>
                        <a:pt x="376" y="195"/>
                      </a:lnTo>
                      <a:lnTo>
                        <a:pt x="378" y="194"/>
                      </a:lnTo>
                      <a:lnTo>
                        <a:pt x="378" y="192"/>
                      </a:lnTo>
                      <a:lnTo>
                        <a:pt x="379" y="191"/>
                      </a:lnTo>
                      <a:lnTo>
                        <a:pt x="379" y="190"/>
                      </a:lnTo>
                      <a:lnTo>
                        <a:pt x="380" y="188"/>
                      </a:lnTo>
                      <a:lnTo>
                        <a:pt x="382" y="185"/>
                      </a:lnTo>
                      <a:lnTo>
                        <a:pt x="383" y="184"/>
                      </a:lnTo>
                      <a:lnTo>
                        <a:pt x="387" y="183"/>
                      </a:lnTo>
                      <a:lnTo>
                        <a:pt x="389" y="182"/>
                      </a:lnTo>
                      <a:lnTo>
                        <a:pt x="391" y="181"/>
                      </a:lnTo>
                      <a:lnTo>
                        <a:pt x="395" y="180"/>
                      </a:lnTo>
                      <a:lnTo>
                        <a:pt x="397" y="179"/>
                      </a:lnTo>
                      <a:lnTo>
                        <a:pt x="399" y="178"/>
                      </a:lnTo>
                      <a:lnTo>
                        <a:pt x="400" y="175"/>
                      </a:lnTo>
                      <a:lnTo>
                        <a:pt x="402" y="172"/>
                      </a:lnTo>
                      <a:lnTo>
                        <a:pt x="403" y="169"/>
                      </a:lnTo>
                      <a:lnTo>
                        <a:pt x="407" y="166"/>
                      </a:lnTo>
                      <a:lnTo>
                        <a:pt x="410" y="162"/>
                      </a:lnTo>
                      <a:lnTo>
                        <a:pt x="412" y="161"/>
                      </a:lnTo>
                      <a:lnTo>
                        <a:pt x="415" y="162"/>
                      </a:lnTo>
                      <a:lnTo>
                        <a:pt x="418" y="163"/>
                      </a:lnTo>
                      <a:lnTo>
                        <a:pt x="419" y="163"/>
                      </a:lnTo>
                      <a:lnTo>
                        <a:pt x="420" y="164"/>
                      </a:lnTo>
                      <a:lnTo>
                        <a:pt x="420" y="166"/>
                      </a:lnTo>
                      <a:lnTo>
                        <a:pt x="420" y="168"/>
                      </a:lnTo>
                      <a:lnTo>
                        <a:pt x="420" y="169"/>
                      </a:lnTo>
                      <a:lnTo>
                        <a:pt x="420" y="171"/>
                      </a:lnTo>
                      <a:lnTo>
                        <a:pt x="420" y="172"/>
                      </a:lnTo>
                      <a:lnTo>
                        <a:pt x="420" y="174"/>
                      </a:lnTo>
                      <a:lnTo>
                        <a:pt x="421" y="174"/>
                      </a:lnTo>
                      <a:lnTo>
                        <a:pt x="422" y="174"/>
                      </a:lnTo>
                      <a:lnTo>
                        <a:pt x="424" y="173"/>
                      </a:lnTo>
                      <a:lnTo>
                        <a:pt x="426" y="172"/>
                      </a:lnTo>
                      <a:lnTo>
                        <a:pt x="429" y="170"/>
                      </a:lnTo>
                      <a:lnTo>
                        <a:pt x="430" y="168"/>
                      </a:lnTo>
                      <a:lnTo>
                        <a:pt x="432" y="164"/>
                      </a:lnTo>
                      <a:lnTo>
                        <a:pt x="434" y="162"/>
                      </a:lnTo>
                      <a:lnTo>
                        <a:pt x="435" y="160"/>
                      </a:lnTo>
                      <a:lnTo>
                        <a:pt x="436" y="158"/>
                      </a:lnTo>
                      <a:lnTo>
                        <a:pt x="436" y="157"/>
                      </a:lnTo>
                      <a:lnTo>
                        <a:pt x="439" y="152"/>
                      </a:lnTo>
                      <a:lnTo>
                        <a:pt x="440" y="146"/>
                      </a:lnTo>
                      <a:lnTo>
                        <a:pt x="440" y="140"/>
                      </a:lnTo>
                      <a:lnTo>
                        <a:pt x="441" y="136"/>
                      </a:lnTo>
                      <a:lnTo>
                        <a:pt x="444" y="134"/>
                      </a:lnTo>
                      <a:lnTo>
                        <a:pt x="447" y="135"/>
                      </a:lnTo>
                      <a:lnTo>
                        <a:pt x="452" y="139"/>
                      </a:lnTo>
                      <a:lnTo>
                        <a:pt x="454" y="146"/>
                      </a:lnTo>
                      <a:lnTo>
                        <a:pt x="455" y="153"/>
                      </a:lnTo>
                      <a:lnTo>
                        <a:pt x="456" y="161"/>
                      </a:lnTo>
                      <a:lnTo>
                        <a:pt x="457" y="164"/>
                      </a:lnTo>
                      <a:lnTo>
                        <a:pt x="459" y="171"/>
                      </a:lnTo>
                      <a:lnTo>
                        <a:pt x="462" y="177"/>
                      </a:lnTo>
                      <a:lnTo>
                        <a:pt x="465" y="181"/>
                      </a:lnTo>
                      <a:lnTo>
                        <a:pt x="467" y="181"/>
                      </a:lnTo>
                      <a:lnTo>
                        <a:pt x="472" y="178"/>
                      </a:lnTo>
                      <a:lnTo>
                        <a:pt x="475" y="172"/>
                      </a:lnTo>
                      <a:lnTo>
                        <a:pt x="477" y="168"/>
                      </a:lnTo>
                      <a:lnTo>
                        <a:pt x="476" y="163"/>
                      </a:lnTo>
                      <a:lnTo>
                        <a:pt x="477" y="162"/>
                      </a:lnTo>
                      <a:lnTo>
                        <a:pt x="478" y="161"/>
                      </a:lnTo>
                      <a:lnTo>
                        <a:pt x="479" y="160"/>
                      </a:lnTo>
                      <a:lnTo>
                        <a:pt x="480" y="158"/>
                      </a:lnTo>
                      <a:lnTo>
                        <a:pt x="481" y="155"/>
                      </a:lnTo>
                      <a:lnTo>
                        <a:pt x="483" y="152"/>
                      </a:lnTo>
                      <a:lnTo>
                        <a:pt x="484" y="151"/>
                      </a:lnTo>
                      <a:lnTo>
                        <a:pt x="485" y="149"/>
                      </a:lnTo>
                      <a:lnTo>
                        <a:pt x="487" y="149"/>
                      </a:lnTo>
                      <a:lnTo>
                        <a:pt x="489" y="149"/>
                      </a:lnTo>
                      <a:lnTo>
                        <a:pt x="491" y="150"/>
                      </a:lnTo>
                      <a:lnTo>
                        <a:pt x="495" y="155"/>
                      </a:lnTo>
                      <a:lnTo>
                        <a:pt x="494" y="161"/>
                      </a:lnTo>
                      <a:lnTo>
                        <a:pt x="489" y="170"/>
                      </a:lnTo>
                      <a:lnTo>
                        <a:pt x="489" y="173"/>
                      </a:lnTo>
                      <a:lnTo>
                        <a:pt x="488" y="175"/>
                      </a:lnTo>
                      <a:lnTo>
                        <a:pt x="489" y="178"/>
                      </a:lnTo>
                      <a:lnTo>
                        <a:pt x="489" y="178"/>
                      </a:lnTo>
                      <a:lnTo>
                        <a:pt x="491" y="179"/>
                      </a:lnTo>
                      <a:lnTo>
                        <a:pt x="492" y="178"/>
                      </a:lnTo>
                      <a:lnTo>
                        <a:pt x="495" y="178"/>
                      </a:lnTo>
                      <a:lnTo>
                        <a:pt x="497" y="177"/>
                      </a:lnTo>
                      <a:lnTo>
                        <a:pt x="498" y="175"/>
                      </a:lnTo>
                      <a:lnTo>
                        <a:pt x="500" y="174"/>
                      </a:lnTo>
                      <a:lnTo>
                        <a:pt x="502" y="171"/>
                      </a:lnTo>
                      <a:lnTo>
                        <a:pt x="505" y="169"/>
                      </a:lnTo>
                      <a:lnTo>
                        <a:pt x="508" y="166"/>
                      </a:lnTo>
                      <a:lnTo>
                        <a:pt x="509" y="163"/>
                      </a:lnTo>
                      <a:lnTo>
                        <a:pt x="511" y="159"/>
                      </a:lnTo>
                      <a:lnTo>
                        <a:pt x="515" y="157"/>
                      </a:lnTo>
                      <a:lnTo>
                        <a:pt x="518" y="155"/>
                      </a:lnTo>
                      <a:lnTo>
                        <a:pt x="522" y="153"/>
                      </a:lnTo>
                      <a:lnTo>
                        <a:pt x="526" y="152"/>
                      </a:lnTo>
                      <a:lnTo>
                        <a:pt x="530" y="151"/>
                      </a:lnTo>
                      <a:lnTo>
                        <a:pt x="533" y="151"/>
                      </a:lnTo>
                      <a:lnTo>
                        <a:pt x="535" y="152"/>
                      </a:lnTo>
                      <a:lnTo>
                        <a:pt x="539" y="153"/>
                      </a:lnTo>
                      <a:lnTo>
                        <a:pt x="542" y="156"/>
                      </a:lnTo>
                      <a:lnTo>
                        <a:pt x="545" y="158"/>
                      </a:lnTo>
                      <a:lnTo>
                        <a:pt x="549" y="159"/>
                      </a:lnTo>
                      <a:lnTo>
                        <a:pt x="551" y="161"/>
                      </a:lnTo>
                      <a:lnTo>
                        <a:pt x="552" y="162"/>
                      </a:lnTo>
                      <a:lnTo>
                        <a:pt x="555" y="162"/>
                      </a:lnTo>
                      <a:lnTo>
                        <a:pt x="557" y="163"/>
                      </a:lnTo>
                      <a:lnTo>
                        <a:pt x="560" y="163"/>
                      </a:lnTo>
                      <a:lnTo>
                        <a:pt x="563" y="163"/>
                      </a:lnTo>
                      <a:lnTo>
                        <a:pt x="566" y="164"/>
                      </a:lnTo>
                      <a:lnTo>
                        <a:pt x="568" y="164"/>
                      </a:lnTo>
                      <a:lnTo>
                        <a:pt x="571" y="167"/>
                      </a:lnTo>
                      <a:lnTo>
                        <a:pt x="573" y="168"/>
                      </a:lnTo>
                      <a:lnTo>
                        <a:pt x="581" y="174"/>
                      </a:lnTo>
                      <a:lnTo>
                        <a:pt x="589" y="180"/>
                      </a:lnTo>
                      <a:lnTo>
                        <a:pt x="601" y="183"/>
                      </a:lnTo>
                      <a:lnTo>
                        <a:pt x="605" y="181"/>
                      </a:lnTo>
                      <a:lnTo>
                        <a:pt x="609" y="179"/>
                      </a:lnTo>
                      <a:lnTo>
                        <a:pt x="615" y="177"/>
                      </a:lnTo>
                      <a:lnTo>
                        <a:pt x="619" y="177"/>
                      </a:lnTo>
                      <a:lnTo>
                        <a:pt x="621" y="175"/>
                      </a:lnTo>
                      <a:lnTo>
                        <a:pt x="623" y="177"/>
                      </a:lnTo>
                      <a:lnTo>
                        <a:pt x="626" y="178"/>
                      </a:lnTo>
                      <a:lnTo>
                        <a:pt x="628" y="179"/>
                      </a:lnTo>
                      <a:lnTo>
                        <a:pt x="630" y="181"/>
                      </a:lnTo>
                      <a:lnTo>
                        <a:pt x="632" y="183"/>
                      </a:lnTo>
                      <a:lnTo>
                        <a:pt x="636" y="186"/>
                      </a:lnTo>
                      <a:lnTo>
                        <a:pt x="639" y="191"/>
                      </a:lnTo>
                      <a:lnTo>
                        <a:pt x="641" y="195"/>
                      </a:lnTo>
                      <a:lnTo>
                        <a:pt x="641" y="200"/>
                      </a:lnTo>
                      <a:lnTo>
                        <a:pt x="637" y="203"/>
                      </a:lnTo>
                      <a:lnTo>
                        <a:pt x="631" y="204"/>
                      </a:lnTo>
                      <a:lnTo>
                        <a:pt x="626" y="204"/>
                      </a:lnTo>
                      <a:lnTo>
                        <a:pt x="621" y="206"/>
                      </a:lnTo>
                      <a:lnTo>
                        <a:pt x="617" y="212"/>
                      </a:lnTo>
                      <a:lnTo>
                        <a:pt x="617" y="215"/>
                      </a:lnTo>
                      <a:lnTo>
                        <a:pt x="617" y="218"/>
                      </a:lnTo>
                      <a:lnTo>
                        <a:pt x="618" y="221"/>
                      </a:lnTo>
                      <a:lnTo>
                        <a:pt x="620" y="222"/>
                      </a:lnTo>
                      <a:lnTo>
                        <a:pt x="622" y="223"/>
                      </a:lnTo>
                      <a:lnTo>
                        <a:pt x="625" y="223"/>
                      </a:lnTo>
                      <a:lnTo>
                        <a:pt x="628" y="223"/>
                      </a:lnTo>
                      <a:lnTo>
                        <a:pt x="630" y="223"/>
                      </a:lnTo>
                      <a:lnTo>
                        <a:pt x="637" y="223"/>
                      </a:lnTo>
                      <a:lnTo>
                        <a:pt x="643" y="225"/>
                      </a:lnTo>
                      <a:lnTo>
                        <a:pt x="649" y="227"/>
                      </a:lnTo>
                      <a:lnTo>
                        <a:pt x="655" y="228"/>
                      </a:lnTo>
                      <a:lnTo>
                        <a:pt x="663" y="227"/>
                      </a:lnTo>
                      <a:lnTo>
                        <a:pt x="674" y="220"/>
                      </a:lnTo>
                      <a:lnTo>
                        <a:pt x="686" y="214"/>
                      </a:lnTo>
                      <a:lnTo>
                        <a:pt x="701" y="212"/>
                      </a:lnTo>
                      <a:lnTo>
                        <a:pt x="710" y="215"/>
                      </a:lnTo>
                      <a:lnTo>
                        <a:pt x="720" y="221"/>
                      </a:lnTo>
                      <a:lnTo>
                        <a:pt x="729" y="227"/>
                      </a:lnTo>
                      <a:lnTo>
                        <a:pt x="731" y="228"/>
                      </a:lnTo>
                      <a:lnTo>
                        <a:pt x="734" y="228"/>
                      </a:lnTo>
                      <a:lnTo>
                        <a:pt x="735" y="227"/>
                      </a:lnTo>
                      <a:lnTo>
                        <a:pt x="735" y="226"/>
                      </a:lnTo>
                      <a:lnTo>
                        <a:pt x="736" y="224"/>
                      </a:lnTo>
                      <a:lnTo>
                        <a:pt x="736" y="222"/>
                      </a:lnTo>
                      <a:lnTo>
                        <a:pt x="736" y="220"/>
                      </a:lnTo>
                      <a:lnTo>
                        <a:pt x="735" y="217"/>
                      </a:lnTo>
                      <a:lnTo>
                        <a:pt x="735" y="215"/>
                      </a:lnTo>
                      <a:lnTo>
                        <a:pt x="735" y="213"/>
                      </a:lnTo>
                      <a:lnTo>
                        <a:pt x="736" y="212"/>
                      </a:lnTo>
                      <a:lnTo>
                        <a:pt x="737" y="210"/>
                      </a:lnTo>
                      <a:lnTo>
                        <a:pt x="740" y="207"/>
                      </a:lnTo>
                      <a:lnTo>
                        <a:pt x="742" y="205"/>
                      </a:lnTo>
                      <a:lnTo>
                        <a:pt x="746" y="203"/>
                      </a:lnTo>
                      <a:lnTo>
                        <a:pt x="749" y="201"/>
                      </a:lnTo>
                      <a:lnTo>
                        <a:pt x="750" y="199"/>
                      </a:lnTo>
                      <a:lnTo>
                        <a:pt x="753" y="196"/>
                      </a:lnTo>
                      <a:lnTo>
                        <a:pt x="756" y="195"/>
                      </a:lnTo>
                      <a:lnTo>
                        <a:pt x="758" y="194"/>
                      </a:lnTo>
                      <a:lnTo>
                        <a:pt x="760" y="192"/>
                      </a:lnTo>
                      <a:lnTo>
                        <a:pt x="763" y="188"/>
                      </a:lnTo>
                      <a:lnTo>
                        <a:pt x="769" y="183"/>
                      </a:lnTo>
                      <a:lnTo>
                        <a:pt x="775" y="180"/>
                      </a:lnTo>
                      <a:lnTo>
                        <a:pt x="782" y="179"/>
                      </a:lnTo>
                      <a:lnTo>
                        <a:pt x="786" y="179"/>
                      </a:lnTo>
                      <a:lnTo>
                        <a:pt x="789" y="179"/>
                      </a:lnTo>
                      <a:lnTo>
                        <a:pt x="791" y="181"/>
                      </a:lnTo>
                      <a:lnTo>
                        <a:pt x="793" y="182"/>
                      </a:lnTo>
                      <a:lnTo>
                        <a:pt x="795" y="185"/>
                      </a:lnTo>
                      <a:lnTo>
                        <a:pt x="796" y="188"/>
                      </a:lnTo>
                      <a:lnTo>
                        <a:pt x="799" y="190"/>
                      </a:lnTo>
                      <a:lnTo>
                        <a:pt x="801" y="191"/>
                      </a:lnTo>
                      <a:lnTo>
                        <a:pt x="804" y="192"/>
                      </a:lnTo>
                      <a:lnTo>
                        <a:pt x="805" y="192"/>
                      </a:lnTo>
                      <a:lnTo>
                        <a:pt x="807" y="191"/>
                      </a:lnTo>
                      <a:lnTo>
                        <a:pt x="810" y="190"/>
                      </a:lnTo>
                      <a:lnTo>
                        <a:pt x="811" y="189"/>
                      </a:lnTo>
                      <a:lnTo>
                        <a:pt x="813" y="186"/>
                      </a:lnTo>
                      <a:lnTo>
                        <a:pt x="815" y="185"/>
                      </a:lnTo>
                      <a:lnTo>
                        <a:pt x="816" y="184"/>
                      </a:lnTo>
                      <a:lnTo>
                        <a:pt x="818" y="184"/>
                      </a:lnTo>
                      <a:lnTo>
                        <a:pt x="819" y="185"/>
                      </a:lnTo>
                      <a:lnTo>
                        <a:pt x="821" y="186"/>
                      </a:lnTo>
                      <a:lnTo>
                        <a:pt x="823" y="190"/>
                      </a:lnTo>
                      <a:lnTo>
                        <a:pt x="824" y="192"/>
                      </a:lnTo>
                      <a:lnTo>
                        <a:pt x="824" y="194"/>
                      </a:lnTo>
                      <a:lnTo>
                        <a:pt x="825" y="196"/>
                      </a:lnTo>
                      <a:lnTo>
                        <a:pt x="827" y="199"/>
                      </a:lnTo>
                      <a:lnTo>
                        <a:pt x="829" y="201"/>
                      </a:lnTo>
                      <a:lnTo>
                        <a:pt x="833" y="202"/>
                      </a:lnTo>
                      <a:lnTo>
                        <a:pt x="836" y="202"/>
                      </a:lnTo>
                      <a:lnTo>
                        <a:pt x="838" y="203"/>
                      </a:lnTo>
                      <a:lnTo>
                        <a:pt x="850" y="200"/>
                      </a:lnTo>
                      <a:lnTo>
                        <a:pt x="861" y="196"/>
                      </a:lnTo>
                      <a:lnTo>
                        <a:pt x="873" y="195"/>
                      </a:lnTo>
                      <a:lnTo>
                        <a:pt x="884" y="196"/>
                      </a:lnTo>
                      <a:lnTo>
                        <a:pt x="888" y="196"/>
                      </a:lnTo>
                      <a:lnTo>
                        <a:pt x="891" y="196"/>
                      </a:lnTo>
                      <a:lnTo>
                        <a:pt x="893" y="197"/>
                      </a:lnTo>
                      <a:lnTo>
                        <a:pt x="897" y="196"/>
                      </a:lnTo>
                      <a:lnTo>
                        <a:pt x="898" y="196"/>
                      </a:lnTo>
                      <a:lnTo>
                        <a:pt x="901" y="195"/>
                      </a:lnTo>
                      <a:lnTo>
                        <a:pt x="903" y="193"/>
                      </a:lnTo>
                      <a:lnTo>
                        <a:pt x="904" y="191"/>
                      </a:lnTo>
                      <a:lnTo>
                        <a:pt x="905" y="189"/>
                      </a:lnTo>
                      <a:lnTo>
                        <a:pt x="905" y="186"/>
                      </a:lnTo>
                      <a:lnTo>
                        <a:pt x="906" y="185"/>
                      </a:lnTo>
                      <a:lnTo>
                        <a:pt x="906" y="183"/>
                      </a:lnTo>
                      <a:lnTo>
                        <a:pt x="911" y="178"/>
                      </a:lnTo>
                      <a:lnTo>
                        <a:pt x="917" y="175"/>
                      </a:lnTo>
                      <a:lnTo>
                        <a:pt x="924" y="175"/>
                      </a:lnTo>
                      <a:lnTo>
                        <a:pt x="931" y="174"/>
                      </a:lnTo>
                      <a:lnTo>
                        <a:pt x="933" y="174"/>
                      </a:lnTo>
                      <a:lnTo>
                        <a:pt x="935" y="173"/>
                      </a:lnTo>
                      <a:lnTo>
                        <a:pt x="937" y="173"/>
                      </a:lnTo>
                      <a:lnTo>
                        <a:pt x="938" y="173"/>
                      </a:lnTo>
                      <a:lnTo>
                        <a:pt x="939" y="172"/>
                      </a:lnTo>
                      <a:lnTo>
                        <a:pt x="942" y="173"/>
                      </a:lnTo>
                      <a:lnTo>
                        <a:pt x="943" y="174"/>
                      </a:lnTo>
                      <a:lnTo>
                        <a:pt x="944" y="177"/>
                      </a:lnTo>
                      <a:lnTo>
                        <a:pt x="945" y="179"/>
                      </a:lnTo>
                      <a:lnTo>
                        <a:pt x="946" y="181"/>
                      </a:lnTo>
                      <a:lnTo>
                        <a:pt x="947" y="183"/>
                      </a:lnTo>
                      <a:lnTo>
                        <a:pt x="948" y="185"/>
                      </a:lnTo>
                      <a:lnTo>
                        <a:pt x="950" y="188"/>
                      </a:lnTo>
                      <a:lnTo>
                        <a:pt x="952" y="191"/>
                      </a:lnTo>
                      <a:lnTo>
                        <a:pt x="952" y="194"/>
                      </a:lnTo>
                      <a:lnTo>
                        <a:pt x="950" y="197"/>
                      </a:lnTo>
                      <a:lnTo>
                        <a:pt x="948" y="201"/>
                      </a:lnTo>
                      <a:lnTo>
                        <a:pt x="947" y="204"/>
                      </a:lnTo>
                      <a:lnTo>
                        <a:pt x="947" y="207"/>
                      </a:lnTo>
                      <a:lnTo>
                        <a:pt x="947" y="211"/>
                      </a:lnTo>
                      <a:lnTo>
                        <a:pt x="949" y="214"/>
                      </a:lnTo>
                      <a:lnTo>
                        <a:pt x="952" y="216"/>
                      </a:lnTo>
                      <a:lnTo>
                        <a:pt x="954" y="218"/>
                      </a:lnTo>
                      <a:lnTo>
                        <a:pt x="957" y="220"/>
                      </a:lnTo>
                      <a:lnTo>
                        <a:pt x="960" y="220"/>
                      </a:lnTo>
                      <a:lnTo>
                        <a:pt x="964" y="218"/>
                      </a:lnTo>
                      <a:lnTo>
                        <a:pt x="966" y="216"/>
                      </a:lnTo>
                      <a:lnTo>
                        <a:pt x="968" y="208"/>
                      </a:lnTo>
                      <a:lnTo>
                        <a:pt x="966" y="203"/>
                      </a:lnTo>
                      <a:lnTo>
                        <a:pt x="964" y="196"/>
                      </a:lnTo>
                      <a:lnTo>
                        <a:pt x="963" y="191"/>
                      </a:lnTo>
                      <a:lnTo>
                        <a:pt x="964" y="185"/>
                      </a:lnTo>
                      <a:lnTo>
                        <a:pt x="967" y="182"/>
                      </a:lnTo>
                      <a:lnTo>
                        <a:pt x="972" y="177"/>
                      </a:lnTo>
                      <a:lnTo>
                        <a:pt x="979" y="171"/>
                      </a:lnTo>
                      <a:lnTo>
                        <a:pt x="986" y="166"/>
                      </a:lnTo>
                      <a:lnTo>
                        <a:pt x="992" y="160"/>
                      </a:lnTo>
                      <a:lnTo>
                        <a:pt x="996" y="155"/>
                      </a:lnTo>
                      <a:lnTo>
                        <a:pt x="996" y="150"/>
                      </a:lnTo>
                      <a:lnTo>
                        <a:pt x="990" y="148"/>
                      </a:lnTo>
                      <a:lnTo>
                        <a:pt x="987" y="147"/>
                      </a:lnTo>
                      <a:lnTo>
                        <a:pt x="983" y="147"/>
                      </a:lnTo>
                      <a:lnTo>
                        <a:pt x="981" y="145"/>
                      </a:lnTo>
                      <a:lnTo>
                        <a:pt x="980" y="142"/>
                      </a:lnTo>
                      <a:lnTo>
                        <a:pt x="979" y="139"/>
                      </a:lnTo>
                      <a:lnTo>
                        <a:pt x="979" y="136"/>
                      </a:lnTo>
                      <a:lnTo>
                        <a:pt x="980" y="134"/>
                      </a:lnTo>
                      <a:lnTo>
                        <a:pt x="982" y="131"/>
                      </a:lnTo>
                      <a:lnTo>
                        <a:pt x="985" y="129"/>
                      </a:lnTo>
                      <a:lnTo>
                        <a:pt x="988" y="128"/>
                      </a:lnTo>
                      <a:lnTo>
                        <a:pt x="990" y="126"/>
                      </a:lnTo>
                      <a:lnTo>
                        <a:pt x="992" y="125"/>
                      </a:lnTo>
                      <a:lnTo>
                        <a:pt x="994" y="124"/>
                      </a:lnTo>
                      <a:lnTo>
                        <a:pt x="997" y="122"/>
                      </a:lnTo>
                      <a:lnTo>
                        <a:pt x="999" y="119"/>
                      </a:lnTo>
                      <a:lnTo>
                        <a:pt x="999" y="118"/>
                      </a:lnTo>
                      <a:lnTo>
                        <a:pt x="999" y="116"/>
                      </a:lnTo>
                      <a:lnTo>
                        <a:pt x="998" y="115"/>
                      </a:lnTo>
                      <a:lnTo>
                        <a:pt x="996" y="113"/>
                      </a:lnTo>
                      <a:lnTo>
                        <a:pt x="993" y="112"/>
                      </a:lnTo>
                      <a:lnTo>
                        <a:pt x="992" y="111"/>
                      </a:lnTo>
                      <a:lnTo>
                        <a:pt x="982" y="108"/>
                      </a:lnTo>
                      <a:lnTo>
                        <a:pt x="974" y="106"/>
                      </a:lnTo>
                      <a:lnTo>
                        <a:pt x="966" y="102"/>
                      </a:lnTo>
                      <a:lnTo>
                        <a:pt x="959" y="95"/>
                      </a:lnTo>
                      <a:lnTo>
                        <a:pt x="955" y="90"/>
                      </a:lnTo>
                      <a:lnTo>
                        <a:pt x="949" y="84"/>
                      </a:lnTo>
                      <a:lnTo>
                        <a:pt x="946" y="77"/>
                      </a:lnTo>
                      <a:lnTo>
                        <a:pt x="946" y="71"/>
                      </a:lnTo>
                      <a:lnTo>
                        <a:pt x="948" y="69"/>
                      </a:lnTo>
                      <a:lnTo>
                        <a:pt x="950" y="66"/>
                      </a:lnTo>
                      <a:lnTo>
                        <a:pt x="953" y="65"/>
                      </a:lnTo>
                      <a:lnTo>
                        <a:pt x="956" y="64"/>
                      </a:lnTo>
                      <a:lnTo>
                        <a:pt x="957" y="62"/>
                      </a:lnTo>
                      <a:lnTo>
                        <a:pt x="959" y="59"/>
                      </a:lnTo>
                      <a:lnTo>
                        <a:pt x="959" y="57"/>
                      </a:lnTo>
                      <a:lnTo>
                        <a:pt x="958" y="54"/>
                      </a:lnTo>
                      <a:lnTo>
                        <a:pt x="957" y="52"/>
                      </a:lnTo>
                      <a:lnTo>
                        <a:pt x="955" y="51"/>
                      </a:lnTo>
                      <a:lnTo>
                        <a:pt x="954" y="46"/>
                      </a:lnTo>
                      <a:lnTo>
                        <a:pt x="954" y="42"/>
                      </a:lnTo>
                      <a:lnTo>
                        <a:pt x="954" y="38"/>
                      </a:lnTo>
                      <a:lnTo>
                        <a:pt x="955" y="33"/>
                      </a:lnTo>
                      <a:lnTo>
                        <a:pt x="957" y="31"/>
                      </a:lnTo>
                      <a:lnTo>
                        <a:pt x="958" y="29"/>
                      </a:lnTo>
                      <a:lnTo>
                        <a:pt x="960" y="28"/>
                      </a:lnTo>
                      <a:lnTo>
                        <a:pt x="964" y="28"/>
                      </a:lnTo>
                      <a:lnTo>
                        <a:pt x="966" y="27"/>
                      </a:lnTo>
                      <a:lnTo>
                        <a:pt x="969" y="24"/>
                      </a:lnTo>
                      <a:lnTo>
                        <a:pt x="971" y="17"/>
                      </a:lnTo>
                      <a:lnTo>
                        <a:pt x="972" y="11"/>
                      </a:lnTo>
                      <a:lnTo>
                        <a:pt x="975" y="7"/>
                      </a:lnTo>
                      <a:lnTo>
                        <a:pt x="976" y="5"/>
                      </a:lnTo>
                      <a:lnTo>
                        <a:pt x="978" y="4"/>
                      </a:lnTo>
                      <a:lnTo>
                        <a:pt x="980" y="2"/>
                      </a:lnTo>
                      <a:lnTo>
                        <a:pt x="983" y="0"/>
                      </a:lnTo>
                      <a:lnTo>
                        <a:pt x="986"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14" name="Freeform 36"/>
                <p:cNvSpPr>
                  <a:spLocks noEditPoints="1" noChangeArrowheads="1"/>
                </p:cNvSpPr>
                <p:nvPr/>
              </p:nvSpPr>
              <p:spPr bwMode="auto">
                <a:xfrm>
                  <a:off x="102" y="126"/>
                  <a:ext cx="333" cy="80"/>
                </a:xfrm>
                <a:custGeom>
                  <a:avLst/>
                  <a:gdLst>
                    <a:gd name="T0" fmla="*/ 2220 w 2332"/>
                    <a:gd name="T1" fmla="*/ 79 h 560"/>
                    <a:gd name="T2" fmla="*/ 1684 w 2332"/>
                    <a:gd name="T3" fmla="*/ 73 h 560"/>
                    <a:gd name="T4" fmla="*/ 343 w 2332"/>
                    <a:gd name="T5" fmla="*/ 71 h 560"/>
                    <a:gd name="T6" fmla="*/ 333 w 2332"/>
                    <a:gd name="T7" fmla="*/ 149 h 560"/>
                    <a:gd name="T8" fmla="*/ 379 w 2332"/>
                    <a:gd name="T9" fmla="*/ 230 h 560"/>
                    <a:gd name="T10" fmla="*/ 349 w 2332"/>
                    <a:gd name="T11" fmla="*/ 271 h 560"/>
                    <a:gd name="T12" fmla="*/ 270 w 2332"/>
                    <a:gd name="T13" fmla="*/ 273 h 560"/>
                    <a:gd name="T14" fmla="*/ 121 w 2332"/>
                    <a:gd name="T15" fmla="*/ 269 h 560"/>
                    <a:gd name="T16" fmla="*/ 128 w 2332"/>
                    <a:gd name="T17" fmla="*/ 228 h 560"/>
                    <a:gd name="T18" fmla="*/ 110 w 2332"/>
                    <a:gd name="T19" fmla="*/ 161 h 560"/>
                    <a:gd name="T20" fmla="*/ 189 w 2332"/>
                    <a:gd name="T21" fmla="*/ 90 h 560"/>
                    <a:gd name="T22" fmla="*/ 224 w 2332"/>
                    <a:gd name="T23" fmla="*/ 122 h 560"/>
                    <a:gd name="T24" fmla="*/ 256 w 2332"/>
                    <a:gd name="T25" fmla="*/ 97 h 560"/>
                    <a:gd name="T26" fmla="*/ 289 w 2332"/>
                    <a:gd name="T27" fmla="*/ 82 h 560"/>
                    <a:gd name="T28" fmla="*/ 306 w 2332"/>
                    <a:gd name="T29" fmla="*/ 69 h 560"/>
                    <a:gd name="T30" fmla="*/ 113 w 2332"/>
                    <a:gd name="T31" fmla="*/ 64 h 560"/>
                    <a:gd name="T32" fmla="*/ 118 w 2332"/>
                    <a:gd name="T33" fmla="*/ 126 h 560"/>
                    <a:gd name="T34" fmla="*/ 14 w 2332"/>
                    <a:gd name="T35" fmla="*/ 197 h 560"/>
                    <a:gd name="T36" fmla="*/ 38 w 2332"/>
                    <a:gd name="T37" fmla="*/ 90 h 560"/>
                    <a:gd name="T38" fmla="*/ 2002 w 2332"/>
                    <a:gd name="T39" fmla="*/ 66 h 560"/>
                    <a:gd name="T40" fmla="*/ 2022 w 2332"/>
                    <a:gd name="T41" fmla="*/ 118 h 560"/>
                    <a:gd name="T42" fmla="*/ 1994 w 2332"/>
                    <a:gd name="T43" fmla="*/ 57 h 560"/>
                    <a:gd name="T44" fmla="*/ 2166 w 2332"/>
                    <a:gd name="T45" fmla="*/ 45 h 560"/>
                    <a:gd name="T46" fmla="*/ 2158 w 2332"/>
                    <a:gd name="T47" fmla="*/ 45 h 560"/>
                    <a:gd name="T48" fmla="*/ 454 w 2332"/>
                    <a:gd name="T49" fmla="*/ 137 h 560"/>
                    <a:gd name="T50" fmla="*/ 380 w 2332"/>
                    <a:gd name="T51" fmla="*/ 105 h 560"/>
                    <a:gd name="T52" fmla="*/ 408 w 2332"/>
                    <a:gd name="T53" fmla="*/ 56 h 560"/>
                    <a:gd name="T54" fmla="*/ 2211 w 2332"/>
                    <a:gd name="T55" fmla="*/ 29 h 560"/>
                    <a:gd name="T56" fmla="*/ 2222 w 2332"/>
                    <a:gd name="T57" fmla="*/ 57 h 560"/>
                    <a:gd name="T58" fmla="*/ 679 w 2332"/>
                    <a:gd name="T59" fmla="*/ 17 h 560"/>
                    <a:gd name="T60" fmla="*/ 665 w 2332"/>
                    <a:gd name="T61" fmla="*/ 110 h 560"/>
                    <a:gd name="T62" fmla="*/ 684 w 2332"/>
                    <a:gd name="T63" fmla="*/ 82 h 560"/>
                    <a:gd name="T64" fmla="*/ 717 w 2332"/>
                    <a:gd name="T65" fmla="*/ 24 h 560"/>
                    <a:gd name="T66" fmla="*/ 781 w 2332"/>
                    <a:gd name="T67" fmla="*/ 95 h 560"/>
                    <a:gd name="T68" fmla="*/ 808 w 2332"/>
                    <a:gd name="T69" fmla="*/ 71 h 560"/>
                    <a:gd name="T70" fmla="*/ 830 w 2332"/>
                    <a:gd name="T71" fmla="*/ 36 h 560"/>
                    <a:gd name="T72" fmla="*/ 864 w 2332"/>
                    <a:gd name="T73" fmla="*/ 94 h 560"/>
                    <a:gd name="T74" fmla="*/ 898 w 2332"/>
                    <a:gd name="T75" fmla="*/ 131 h 560"/>
                    <a:gd name="T76" fmla="*/ 938 w 2332"/>
                    <a:gd name="T77" fmla="*/ 155 h 560"/>
                    <a:gd name="T78" fmla="*/ 1006 w 2332"/>
                    <a:gd name="T79" fmla="*/ 191 h 560"/>
                    <a:gd name="T80" fmla="*/ 1000 w 2332"/>
                    <a:gd name="T81" fmla="*/ 243 h 560"/>
                    <a:gd name="T82" fmla="*/ 1128 w 2332"/>
                    <a:gd name="T83" fmla="*/ 341 h 560"/>
                    <a:gd name="T84" fmla="*/ 1099 w 2332"/>
                    <a:gd name="T85" fmla="*/ 431 h 560"/>
                    <a:gd name="T86" fmla="*/ 1009 w 2332"/>
                    <a:gd name="T87" fmla="*/ 378 h 560"/>
                    <a:gd name="T88" fmla="*/ 1082 w 2332"/>
                    <a:gd name="T89" fmla="*/ 531 h 560"/>
                    <a:gd name="T90" fmla="*/ 991 w 2332"/>
                    <a:gd name="T91" fmla="*/ 525 h 560"/>
                    <a:gd name="T92" fmla="*/ 909 w 2332"/>
                    <a:gd name="T93" fmla="*/ 450 h 560"/>
                    <a:gd name="T94" fmla="*/ 820 w 2332"/>
                    <a:gd name="T95" fmla="*/ 436 h 560"/>
                    <a:gd name="T96" fmla="*/ 929 w 2332"/>
                    <a:gd name="T97" fmla="*/ 356 h 560"/>
                    <a:gd name="T98" fmla="*/ 951 w 2332"/>
                    <a:gd name="T99" fmla="*/ 343 h 560"/>
                    <a:gd name="T100" fmla="*/ 869 w 2332"/>
                    <a:gd name="T101" fmla="*/ 256 h 560"/>
                    <a:gd name="T102" fmla="*/ 838 w 2332"/>
                    <a:gd name="T103" fmla="*/ 231 h 560"/>
                    <a:gd name="T104" fmla="*/ 804 w 2332"/>
                    <a:gd name="T105" fmla="*/ 172 h 560"/>
                    <a:gd name="T106" fmla="*/ 681 w 2332"/>
                    <a:gd name="T107" fmla="*/ 199 h 560"/>
                    <a:gd name="T108" fmla="*/ 627 w 2332"/>
                    <a:gd name="T109" fmla="*/ 147 h 560"/>
                    <a:gd name="T110" fmla="*/ 2237 w 2332"/>
                    <a:gd name="T111" fmla="*/ 42 h 560"/>
                    <a:gd name="T112" fmla="*/ 2221 w 2332"/>
                    <a:gd name="T113" fmla="*/ 27 h 560"/>
                    <a:gd name="T114" fmla="*/ 1656 w 2332"/>
                    <a:gd name="T115" fmla="*/ 12 h 560"/>
                    <a:gd name="T116" fmla="*/ 561 w 2332"/>
                    <a:gd name="T117" fmla="*/ 61 h 560"/>
                    <a:gd name="T118" fmla="*/ 491 w 2332"/>
                    <a:gd name="T119" fmla="*/ 93 h 560"/>
                    <a:gd name="T120" fmla="*/ 2198 w 2332"/>
                    <a:gd name="T121" fmla="*/ 17 h 560"/>
                    <a:gd name="T122" fmla="*/ 1897 w 2332"/>
                    <a:gd name="T123" fmla="*/ 0 h 560"/>
                    <a:gd name="T124" fmla="*/ 1897 w 2332"/>
                    <a:gd name="T125" fmla="*/ 0 h 5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32"/>
                    <a:gd name="T190" fmla="*/ 0 h 560"/>
                    <a:gd name="T191" fmla="*/ 2332 w 2332"/>
                    <a:gd name="T192" fmla="*/ 560 h 5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32" h="560">
                      <a:moveTo>
                        <a:pt x="2326" y="76"/>
                      </a:moveTo>
                      <a:lnTo>
                        <a:pt x="2327" y="77"/>
                      </a:lnTo>
                      <a:lnTo>
                        <a:pt x="2328" y="78"/>
                      </a:lnTo>
                      <a:lnTo>
                        <a:pt x="2329" y="79"/>
                      </a:lnTo>
                      <a:lnTo>
                        <a:pt x="2329" y="82"/>
                      </a:lnTo>
                      <a:lnTo>
                        <a:pt x="2330" y="83"/>
                      </a:lnTo>
                      <a:lnTo>
                        <a:pt x="2330" y="84"/>
                      </a:lnTo>
                      <a:lnTo>
                        <a:pt x="2331" y="86"/>
                      </a:lnTo>
                      <a:lnTo>
                        <a:pt x="2331" y="87"/>
                      </a:lnTo>
                      <a:lnTo>
                        <a:pt x="2332" y="88"/>
                      </a:lnTo>
                      <a:lnTo>
                        <a:pt x="2331" y="89"/>
                      </a:lnTo>
                      <a:lnTo>
                        <a:pt x="2331" y="89"/>
                      </a:lnTo>
                      <a:lnTo>
                        <a:pt x="2330" y="89"/>
                      </a:lnTo>
                      <a:lnTo>
                        <a:pt x="2328" y="87"/>
                      </a:lnTo>
                      <a:lnTo>
                        <a:pt x="2326" y="86"/>
                      </a:lnTo>
                      <a:lnTo>
                        <a:pt x="2324" y="84"/>
                      </a:lnTo>
                      <a:lnTo>
                        <a:pt x="2324" y="82"/>
                      </a:lnTo>
                      <a:lnTo>
                        <a:pt x="2324" y="79"/>
                      </a:lnTo>
                      <a:lnTo>
                        <a:pt x="2325" y="78"/>
                      </a:lnTo>
                      <a:lnTo>
                        <a:pt x="2326" y="77"/>
                      </a:lnTo>
                      <a:lnTo>
                        <a:pt x="2326" y="76"/>
                      </a:lnTo>
                      <a:lnTo>
                        <a:pt x="2326" y="76"/>
                      </a:lnTo>
                      <a:close/>
                      <a:moveTo>
                        <a:pt x="2213" y="65"/>
                      </a:moveTo>
                      <a:lnTo>
                        <a:pt x="2215" y="66"/>
                      </a:lnTo>
                      <a:lnTo>
                        <a:pt x="2215" y="67"/>
                      </a:lnTo>
                      <a:lnTo>
                        <a:pt x="2216" y="68"/>
                      </a:lnTo>
                      <a:lnTo>
                        <a:pt x="2217" y="71"/>
                      </a:lnTo>
                      <a:lnTo>
                        <a:pt x="2219" y="73"/>
                      </a:lnTo>
                      <a:lnTo>
                        <a:pt x="2220" y="75"/>
                      </a:lnTo>
                      <a:lnTo>
                        <a:pt x="2221" y="78"/>
                      </a:lnTo>
                      <a:lnTo>
                        <a:pt x="2221" y="82"/>
                      </a:lnTo>
                      <a:lnTo>
                        <a:pt x="2220" y="79"/>
                      </a:lnTo>
                      <a:lnTo>
                        <a:pt x="2218" y="78"/>
                      </a:lnTo>
                      <a:lnTo>
                        <a:pt x="2217" y="77"/>
                      </a:lnTo>
                      <a:lnTo>
                        <a:pt x="2217" y="77"/>
                      </a:lnTo>
                      <a:lnTo>
                        <a:pt x="2216" y="77"/>
                      </a:lnTo>
                      <a:lnTo>
                        <a:pt x="2215" y="76"/>
                      </a:lnTo>
                      <a:lnTo>
                        <a:pt x="2213" y="75"/>
                      </a:lnTo>
                      <a:lnTo>
                        <a:pt x="2212" y="73"/>
                      </a:lnTo>
                      <a:lnTo>
                        <a:pt x="2212" y="69"/>
                      </a:lnTo>
                      <a:lnTo>
                        <a:pt x="2212" y="67"/>
                      </a:lnTo>
                      <a:lnTo>
                        <a:pt x="2212" y="66"/>
                      </a:lnTo>
                      <a:lnTo>
                        <a:pt x="2213" y="66"/>
                      </a:lnTo>
                      <a:lnTo>
                        <a:pt x="2213" y="65"/>
                      </a:lnTo>
                      <a:close/>
                      <a:moveTo>
                        <a:pt x="1691" y="63"/>
                      </a:moveTo>
                      <a:lnTo>
                        <a:pt x="1693" y="71"/>
                      </a:lnTo>
                      <a:lnTo>
                        <a:pt x="1699" y="76"/>
                      </a:lnTo>
                      <a:lnTo>
                        <a:pt x="1705" y="82"/>
                      </a:lnTo>
                      <a:lnTo>
                        <a:pt x="1706" y="84"/>
                      </a:lnTo>
                      <a:lnTo>
                        <a:pt x="1707" y="86"/>
                      </a:lnTo>
                      <a:lnTo>
                        <a:pt x="1708" y="88"/>
                      </a:lnTo>
                      <a:lnTo>
                        <a:pt x="1709" y="92"/>
                      </a:lnTo>
                      <a:lnTo>
                        <a:pt x="1709" y="94"/>
                      </a:lnTo>
                      <a:lnTo>
                        <a:pt x="1709" y="96"/>
                      </a:lnTo>
                      <a:lnTo>
                        <a:pt x="1709" y="98"/>
                      </a:lnTo>
                      <a:lnTo>
                        <a:pt x="1706" y="98"/>
                      </a:lnTo>
                      <a:lnTo>
                        <a:pt x="1702" y="96"/>
                      </a:lnTo>
                      <a:lnTo>
                        <a:pt x="1696" y="92"/>
                      </a:lnTo>
                      <a:lnTo>
                        <a:pt x="1692" y="87"/>
                      </a:lnTo>
                      <a:lnTo>
                        <a:pt x="1688" y="82"/>
                      </a:lnTo>
                      <a:lnTo>
                        <a:pt x="1686" y="80"/>
                      </a:lnTo>
                      <a:lnTo>
                        <a:pt x="1685" y="78"/>
                      </a:lnTo>
                      <a:lnTo>
                        <a:pt x="1684" y="75"/>
                      </a:lnTo>
                      <a:lnTo>
                        <a:pt x="1684" y="73"/>
                      </a:lnTo>
                      <a:lnTo>
                        <a:pt x="1684" y="71"/>
                      </a:lnTo>
                      <a:lnTo>
                        <a:pt x="1684" y="68"/>
                      </a:lnTo>
                      <a:lnTo>
                        <a:pt x="1684" y="67"/>
                      </a:lnTo>
                      <a:lnTo>
                        <a:pt x="1685" y="66"/>
                      </a:lnTo>
                      <a:lnTo>
                        <a:pt x="1687" y="66"/>
                      </a:lnTo>
                      <a:lnTo>
                        <a:pt x="1689" y="65"/>
                      </a:lnTo>
                      <a:lnTo>
                        <a:pt x="1691" y="63"/>
                      </a:lnTo>
                      <a:close/>
                      <a:moveTo>
                        <a:pt x="291" y="57"/>
                      </a:moveTo>
                      <a:lnTo>
                        <a:pt x="294" y="57"/>
                      </a:lnTo>
                      <a:lnTo>
                        <a:pt x="295" y="58"/>
                      </a:lnTo>
                      <a:lnTo>
                        <a:pt x="297" y="60"/>
                      </a:lnTo>
                      <a:lnTo>
                        <a:pt x="297" y="61"/>
                      </a:lnTo>
                      <a:lnTo>
                        <a:pt x="297" y="62"/>
                      </a:lnTo>
                      <a:lnTo>
                        <a:pt x="296" y="63"/>
                      </a:lnTo>
                      <a:lnTo>
                        <a:pt x="294" y="65"/>
                      </a:lnTo>
                      <a:lnTo>
                        <a:pt x="291" y="67"/>
                      </a:lnTo>
                      <a:lnTo>
                        <a:pt x="289" y="68"/>
                      </a:lnTo>
                      <a:lnTo>
                        <a:pt x="287" y="68"/>
                      </a:lnTo>
                      <a:lnTo>
                        <a:pt x="285" y="68"/>
                      </a:lnTo>
                      <a:lnTo>
                        <a:pt x="283" y="68"/>
                      </a:lnTo>
                      <a:lnTo>
                        <a:pt x="280" y="66"/>
                      </a:lnTo>
                      <a:lnTo>
                        <a:pt x="280" y="64"/>
                      </a:lnTo>
                      <a:lnTo>
                        <a:pt x="281" y="62"/>
                      </a:lnTo>
                      <a:lnTo>
                        <a:pt x="284" y="60"/>
                      </a:lnTo>
                      <a:lnTo>
                        <a:pt x="286" y="58"/>
                      </a:lnTo>
                      <a:lnTo>
                        <a:pt x="289" y="57"/>
                      </a:lnTo>
                      <a:lnTo>
                        <a:pt x="291" y="57"/>
                      </a:lnTo>
                      <a:close/>
                      <a:moveTo>
                        <a:pt x="333" y="55"/>
                      </a:moveTo>
                      <a:lnTo>
                        <a:pt x="341" y="56"/>
                      </a:lnTo>
                      <a:lnTo>
                        <a:pt x="343" y="60"/>
                      </a:lnTo>
                      <a:lnTo>
                        <a:pt x="344" y="64"/>
                      </a:lnTo>
                      <a:lnTo>
                        <a:pt x="343" y="71"/>
                      </a:lnTo>
                      <a:lnTo>
                        <a:pt x="342" y="76"/>
                      </a:lnTo>
                      <a:lnTo>
                        <a:pt x="341" y="77"/>
                      </a:lnTo>
                      <a:lnTo>
                        <a:pt x="340" y="79"/>
                      </a:lnTo>
                      <a:lnTo>
                        <a:pt x="338" y="80"/>
                      </a:lnTo>
                      <a:lnTo>
                        <a:pt x="335" y="82"/>
                      </a:lnTo>
                      <a:lnTo>
                        <a:pt x="334" y="83"/>
                      </a:lnTo>
                      <a:lnTo>
                        <a:pt x="334" y="85"/>
                      </a:lnTo>
                      <a:lnTo>
                        <a:pt x="334" y="86"/>
                      </a:lnTo>
                      <a:lnTo>
                        <a:pt x="333" y="87"/>
                      </a:lnTo>
                      <a:lnTo>
                        <a:pt x="333" y="87"/>
                      </a:lnTo>
                      <a:lnTo>
                        <a:pt x="332" y="89"/>
                      </a:lnTo>
                      <a:lnTo>
                        <a:pt x="331" y="90"/>
                      </a:lnTo>
                      <a:lnTo>
                        <a:pt x="330" y="92"/>
                      </a:lnTo>
                      <a:lnTo>
                        <a:pt x="328" y="94"/>
                      </a:lnTo>
                      <a:lnTo>
                        <a:pt x="328" y="95"/>
                      </a:lnTo>
                      <a:lnTo>
                        <a:pt x="327" y="98"/>
                      </a:lnTo>
                      <a:lnTo>
                        <a:pt x="328" y="99"/>
                      </a:lnTo>
                      <a:lnTo>
                        <a:pt x="328" y="101"/>
                      </a:lnTo>
                      <a:lnTo>
                        <a:pt x="329" y="104"/>
                      </a:lnTo>
                      <a:lnTo>
                        <a:pt x="330" y="106"/>
                      </a:lnTo>
                      <a:lnTo>
                        <a:pt x="329" y="109"/>
                      </a:lnTo>
                      <a:lnTo>
                        <a:pt x="329" y="112"/>
                      </a:lnTo>
                      <a:lnTo>
                        <a:pt x="328" y="117"/>
                      </a:lnTo>
                      <a:lnTo>
                        <a:pt x="328" y="121"/>
                      </a:lnTo>
                      <a:lnTo>
                        <a:pt x="328" y="125"/>
                      </a:lnTo>
                      <a:lnTo>
                        <a:pt x="329" y="127"/>
                      </a:lnTo>
                      <a:lnTo>
                        <a:pt x="329" y="129"/>
                      </a:lnTo>
                      <a:lnTo>
                        <a:pt x="330" y="132"/>
                      </a:lnTo>
                      <a:lnTo>
                        <a:pt x="330" y="141"/>
                      </a:lnTo>
                      <a:lnTo>
                        <a:pt x="330" y="144"/>
                      </a:lnTo>
                      <a:lnTo>
                        <a:pt x="331" y="147"/>
                      </a:lnTo>
                      <a:lnTo>
                        <a:pt x="333" y="149"/>
                      </a:lnTo>
                      <a:lnTo>
                        <a:pt x="334" y="151"/>
                      </a:lnTo>
                      <a:lnTo>
                        <a:pt x="336" y="153"/>
                      </a:lnTo>
                      <a:lnTo>
                        <a:pt x="335" y="158"/>
                      </a:lnTo>
                      <a:lnTo>
                        <a:pt x="334" y="161"/>
                      </a:lnTo>
                      <a:lnTo>
                        <a:pt x="333" y="165"/>
                      </a:lnTo>
                      <a:lnTo>
                        <a:pt x="333" y="169"/>
                      </a:lnTo>
                      <a:lnTo>
                        <a:pt x="334" y="171"/>
                      </a:lnTo>
                      <a:lnTo>
                        <a:pt x="336" y="177"/>
                      </a:lnTo>
                      <a:lnTo>
                        <a:pt x="339" y="182"/>
                      </a:lnTo>
                      <a:lnTo>
                        <a:pt x="341" y="188"/>
                      </a:lnTo>
                      <a:lnTo>
                        <a:pt x="343" y="192"/>
                      </a:lnTo>
                      <a:lnTo>
                        <a:pt x="349" y="193"/>
                      </a:lnTo>
                      <a:lnTo>
                        <a:pt x="355" y="193"/>
                      </a:lnTo>
                      <a:lnTo>
                        <a:pt x="362" y="193"/>
                      </a:lnTo>
                      <a:lnTo>
                        <a:pt x="366" y="193"/>
                      </a:lnTo>
                      <a:lnTo>
                        <a:pt x="368" y="194"/>
                      </a:lnTo>
                      <a:lnTo>
                        <a:pt x="371" y="195"/>
                      </a:lnTo>
                      <a:lnTo>
                        <a:pt x="373" y="197"/>
                      </a:lnTo>
                      <a:lnTo>
                        <a:pt x="374" y="199"/>
                      </a:lnTo>
                      <a:lnTo>
                        <a:pt x="374" y="202"/>
                      </a:lnTo>
                      <a:lnTo>
                        <a:pt x="375" y="204"/>
                      </a:lnTo>
                      <a:lnTo>
                        <a:pt x="376" y="207"/>
                      </a:lnTo>
                      <a:lnTo>
                        <a:pt x="377" y="210"/>
                      </a:lnTo>
                      <a:lnTo>
                        <a:pt x="379" y="212"/>
                      </a:lnTo>
                      <a:lnTo>
                        <a:pt x="382" y="214"/>
                      </a:lnTo>
                      <a:lnTo>
                        <a:pt x="383" y="216"/>
                      </a:lnTo>
                      <a:lnTo>
                        <a:pt x="384" y="217"/>
                      </a:lnTo>
                      <a:lnTo>
                        <a:pt x="383" y="220"/>
                      </a:lnTo>
                      <a:lnTo>
                        <a:pt x="382" y="223"/>
                      </a:lnTo>
                      <a:lnTo>
                        <a:pt x="382" y="226"/>
                      </a:lnTo>
                      <a:lnTo>
                        <a:pt x="380" y="228"/>
                      </a:lnTo>
                      <a:lnTo>
                        <a:pt x="379" y="230"/>
                      </a:lnTo>
                      <a:lnTo>
                        <a:pt x="377" y="231"/>
                      </a:lnTo>
                      <a:lnTo>
                        <a:pt x="375" y="231"/>
                      </a:lnTo>
                      <a:lnTo>
                        <a:pt x="373" y="231"/>
                      </a:lnTo>
                      <a:lnTo>
                        <a:pt x="372" y="231"/>
                      </a:lnTo>
                      <a:lnTo>
                        <a:pt x="369" y="229"/>
                      </a:lnTo>
                      <a:lnTo>
                        <a:pt x="368" y="228"/>
                      </a:lnTo>
                      <a:lnTo>
                        <a:pt x="367" y="227"/>
                      </a:lnTo>
                      <a:lnTo>
                        <a:pt x="366" y="227"/>
                      </a:lnTo>
                      <a:lnTo>
                        <a:pt x="363" y="229"/>
                      </a:lnTo>
                      <a:lnTo>
                        <a:pt x="361" y="230"/>
                      </a:lnTo>
                      <a:lnTo>
                        <a:pt x="358" y="232"/>
                      </a:lnTo>
                      <a:lnTo>
                        <a:pt x="356" y="235"/>
                      </a:lnTo>
                      <a:lnTo>
                        <a:pt x="353" y="236"/>
                      </a:lnTo>
                      <a:lnTo>
                        <a:pt x="351" y="237"/>
                      </a:lnTo>
                      <a:lnTo>
                        <a:pt x="349" y="239"/>
                      </a:lnTo>
                      <a:lnTo>
                        <a:pt x="347" y="241"/>
                      </a:lnTo>
                      <a:lnTo>
                        <a:pt x="349" y="243"/>
                      </a:lnTo>
                      <a:lnTo>
                        <a:pt x="349" y="245"/>
                      </a:lnTo>
                      <a:lnTo>
                        <a:pt x="352" y="246"/>
                      </a:lnTo>
                      <a:lnTo>
                        <a:pt x="353" y="246"/>
                      </a:lnTo>
                      <a:lnTo>
                        <a:pt x="355" y="246"/>
                      </a:lnTo>
                      <a:lnTo>
                        <a:pt x="357" y="245"/>
                      </a:lnTo>
                      <a:lnTo>
                        <a:pt x="360" y="245"/>
                      </a:lnTo>
                      <a:lnTo>
                        <a:pt x="362" y="246"/>
                      </a:lnTo>
                      <a:lnTo>
                        <a:pt x="364" y="248"/>
                      </a:lnTo>
                      <a:lnTo>
                        <a:pt x="365" y="251"/>
                      </a:lnTo>
                      <a:lnTo>
                        <a:pt x="366" y="253"/>
                      </a:lnTo>
                      <a:lnTo>
                        <a:pt x="366" y="257"/>
                      </a:lnTo>
                      <a:lnTo>
                        <a:pt x="366" y="260"/>
                      </a:lnTo>
                      <a:lnTo>
                        <a:pt x="364" y="262"/>
                      </a:lnTo>
                      <a:lnTo>
                        <a:pt x="356" y="268"/>
                      </a:lnTo>
                      <a:lnTo>
                        <a:pt x="349" y="271"/>
                      </a:lnTo>
                      <a:lnTo>
                        <a:pt x="339" y="272"/>
                      </a:lnTo>
                      <a:lnTo>
                        <a:pt x="332" y="273"/>
                      </a:lnTo>
                      <a:lnTo>
                        <a:pt x="324" y="274"/>
                      </a:lnTo>
                      <a:lnTo>
                        <a:pt x="317" y="274"/>
                      </a:lnTo>
                      <a:lnTo>
                        <a:pt x="312" y="272"/>
                      </a:lnTo>
                      <a:lnTo>
                        <a:pt x="311" y="270"/>
                      </a:lnTo>
                      <a:lnTo>
                        <a:pt x="310" y="269"/>
                      </a:lnTo>
                      <a:lnTo>
                        <a:pt x="309" y="268"/>
                      </a:lnTo>
                      <a:lnTo>
                        <a:pt x="308" y="267"/>
                      </a:lnTo>
                      <a:lnTo>
                        <a:pt x="306" y="267"/>
                      </a:lnTo>
                      <a:lnTo>
                        <a:pt x="302" y="265"/>
                      </a:lnTo>
                      <a:lnTo>
                        <a:pt x="299" y="265"/>
                      </a:lnTo>
                      <a:lnTo>
                        <a:pt x="296" y="265"/>
                      </a:lnTo>
                      <a:lnTo>
                        <a:pt x="292" y="267"/>
                      </a:lnTo>
                      <a:lnTo>
                        <a:pt x="290" y="265"/>
                      </a:lnTo>
                      <a:lnTo>
                        <a:pt x="288" y="264"/>
                      </a:lnTo>
                      <a:lnTo>
                        <a:pt x="287" y="262"/>
                      </a:lnTo>
                      <a:lnTo>
                        <a:pt x="286" y="260"/>
                      </a:lnTo>
                      <a:lnTo>
                        <a:pt x="285" y="258"/>
                      </a:lnTo>
                      <a:lnTo>
                        <a:pt x="284" y="256"/>
                      </a:lnTo>
                      <a:lnTo>
                        <a:pt x="283" y="252"/>
                      </a:lnTo>
                      <a:lnTo>
                        <a:pt x="281" y="251"/>
                      </a:lnTo>
                      <a:lnTo>
                        <a:pt x="280" y="251"/>
                      </a:lnTo>
                      <a:lnTo>
                        <a:pt x="279" y="252"/>
                      </a:lnTo>
                      <a:lnTo>
                        <a:pt x="278" y="253"/>
                      </a:lnTo>
                      <a:lnTo>
                        <a:pt x="277" y="256"/>
                      </a:lnTo>
                      <a:lnTo>
                        <a:pt x="276" y="258"/>
                      </a:lnTo>
                      <a:lnTo>
                        <a:pt x="275" y="260"/>
                      </a:lnTo>
                      <a:lnTo>
                        <a:pt x="275" y="262"/>
                      </a:lnTo>
                      <a:lnTo>
                        <a:pt x="274" y="267"/>
                      </a:lnTo>
                      <a:lnTo>
                        <a:pt x="273" y="271"/>
                      </a:lnTo>
                      <a:lnTo>
                        <a:pt x="270" y="273"/>
                      </a:lnTo>
                      <a:lnTo>
                        <a:pt x="267" y="276"/>
                      </a:lnTo>
                      <a:lnTo>
                        <a:pt x="264" y="278"/>
                      </a:lnTo>
                      <a:lnTo>
                        <a:pt x="257" y="279"/>
                      </a:lnTo>
                      <a:lnTo>
                        <a:pt x="254" y="280"/>
                      </a:lnTo>
                      <a:lnTo>
                        <a:pt x="252" y="281"/>
                      </a:lnTo>
                      <a:lnTo>
                        <a:pt x="248" y="283"/>
                      </a:lnTo>
                      <a:lnTo>
                        <a:pt x="246" y="285"/>
                      </a:lnTo>
                      <a:lnTo>
                        <a:pt x="243" y="287"/>
                      </a:lnTo>
                      <a:lnTo>
                        <a:pt x="237" y="290"/>
                      </a:lnTo>
                      <a:lnTo>
                        <a:pt x="232" y="292"/>
                      </a:lnTo>
                      <a:lnTo>
                        <a:pt x="227" y="294"/>
                      </a:lnTo>
                      <a:lnTo>
                        <a:pt x="213" y="298"/>
                      </a:lnTo>
                      <a:lnTo>
                        <a:pt x="199" y="303"/>
                      </a:lnTo>
                      <a:lnTo>
                        <a:pt x="183" y="307"/>
                      </a:lnTo>
                      <a:lnTo>
                        <a:pt x="177" y="309"/>
                      </a:lnTo>
                      <a:lnTo>
                        <a:pt x="171" y="307"/>
                      </a:lnTo>
                      <a:lnTo>
                        <a:pt x="167" y="304"/>
                      </a:lnTo>
                      <a:lnTo>
                        <a:pt x="165" y="298"/>
                      </a:lnTo>
                      <a:lnTo>
                        <a:pt x="164" y="292"/>
                      </a:lnTo>
                      <a:lnTo>
                        <a:pt x="164" y="287"/>
                      </a:lnTo>
                      <a:lnTo>
                        <a:pt x="164" y="284"/>
                      </a:lnTo>
                      <a:lnTo>
                        <a:pt x="164" y="281"/>
                      </a:lnTo>
                      <a:lnTo>
                        <a:pt x="163" y="279"/>
                      </a:lnTo>
                      <a:lnTo>
                        <a:pt x="160" y="278"/>
                      </a:lnTo>
                      <a:lnTo>
                        <a:pt x="158" y="276"/>
                      </a:lnTo>
                      <a:lnTo>
                        <a:pt x="155" y="276"/>
                      </a:lnTo>
                      <a:lnTo>
                        <a:pt x="151" y="276"/>
                      </a:lnTo>
                      <a:lnTo>
                        <a:pt x="143" y="280"/>
                      </a:lnTo>
                      <a:lnTo>
                        <a:pt x="135" y="280"/>
                      </a:lnTo>
                      <a:lnTo>
                        <a:pt x="129" y="278"/>
                      </a:lnTo>
                      <a:lnTo>
                        <a:pt x="125" y="272"/>
                      </a:lnTo>
                      <a:lnTo>
                        <a:pt x="121" y="269"/>
                      </a:lnTo>
                      <a:lnTo>
                        <a:pt x="116" y="265"/>
                      </a:lnTo>
                      <a:lnTo>
                        <a:pt x="112" y="262"/>
                      </a:lnTo>
                      <a:lnTo>
                        <a:pt x="110" y="256"/>
                      </a:lnTo>
                      <a:lnTo>
                        <a:pt x="113" y="250"/>
                      </a:lnTo>
                      <a:lnTo>
                        <a:pt x="120" y="245"/>
                      </a:lnTo>
                      <a:lnTo>
                        <a:pt x="129" y="241"/>
                      </a:lnTo>
                      <a:lnTo>
                        <a:pt x="139" y="238"/>
                      </a:lnTo>
                      <a:lnTo>
                        <a:pt x="147" y="235"/>
                      </a:lnTo>
                      <a:lnTo>
                        <a:pt x="153" y="234"/>
                      </a:lnTo>
                      <a:lnTo>
                        <a:pt x="166" y="232"/>
                      </a:lnTo>
                      <a:lnTo>
                        <a:pt x="179" y="229"/>
                      </a:lnTo>
                      <a:lnTo>
                        <a:pt x="182" y="229"/>
                      </a:lnTo>
                      <a:lnTo>
                        <a:pt x="186" y="229"/>
                      </a:lnTo>
                      <a:lnTo>
                        <a:pt x="189" y="229"/>
                      </a:lnTo>
                      <a:lnTo>
                        <a:pt x="192" y="228"/>
                      </a:lnTo>
                      <a:lnTo>
                        <a:pt x="194" y="227"/>
                      </a:lnTo>
                      <a:lnTo>
                        <a:pt x="198" y="226"/>
                      </a:lnTo>
                      <a:lnTo>
                        <a:pt x="199" y="224"/>
                      </a:lnTo>
                      <a:lnTo>
                        <a:pt x="199" y="223"/>
                      </a:lnTo>
                      <a:lnTo>
                        <a:pt x="198" y="221"/>
                      </a:lnTo>
                      <a:lnTo>
                        <a:pt x="196" y="220"/>
                      </a:lnTo>
                      <a:lnTo>
                        <a:pt x="193" y="220"/>
                      </a:lnTo>
                      <a:lnTo>
                        <a:pt x="191" y="219"/>
                      </a:lnTo>
                      <a:lnTo>
                        <a:pt x="189" y="219"/>
                      </a:lnTo>
                      <a:lnTo>
                        <a:pt x="187" y="219"/>
                      </a:lnTo>
                      <a:lnTo>
                        <a:pt x="185" y="218"/>
                      </a:lnTo>
                      <a:lnTo>
                        <a:pt x="183" y="218"/>
                      </a:lnTo>
                      <a:lnTo>
                        <a:pt x="169" y="218"/>
                      </a:lnTo>
                      <a:lnTo>
                        <a:pt x="157" y="218"/>
                      </a:lnTo>
                      <a:lnTo>
                        <a:pt x="145" y="220"/>
                      </a:lnTo>
                      <a:lnTo>
                        <a:pt x="136" y="225"/>
                      </a:lnTo>
                      <a:lnTo>
                        <a:pt x="128" y="228"/>
                      </a:lnTo>
                      <a:lnTo>
                        <a:pt x="122" y="229"/>
                      </a:lnTo>
                      <a:lnTo>
                        <a:pt x="116" y="227"/>
                      </a:lnTo>
                      <a:lnTo>
                        <a:pt x="112" y="221"/>
                      </a:lnTo>
                      <a:lnTo>
                        <a:pt x="109" y="215"/>
                      </a:lnTo>
                      <a:lnTo>
                        <a:pt x="107" y="208"/>
                      </a:lnTo>
                      <a:lnTo>
                        <a:pt x="112" y="202"/>
                      </a:lnTo>
                      <a:lnTo>
                        <a:pt x="120" y="197"/>
                      </a:lnTo>
                      <a:lnTo>
                        <a:pt x="128" y="194"/>
                      </a:lnTo>
                      <a:lnTo>
                        <a:pt x="136" y="191"/>
                      </a:lnTo>
                      <a:lnTo>
                        <a:pt x="137" y="191"/>
                      </a:lnTo>
                      <a:lnTo>
                        <a:pt x="138" y="189"/>
                      </a:lnTo>
                      <a:lnTo>
                        <a:pt x="139" y="188"/>
                      </a:lnTo>
                      <a:lnTo>
                        <a:pt x="142" y="187"/>
                      </a:lnTo>
                      <a:lnTo>
                        <a:pt x="143" y="186"/>
                      </a:lnTo>
                      <a:lnTo>
                        <a:pt x="144" y="185"/>
                      </a:lnTo>
                      <a:lnTo>
                        <a:pt x="145" y="184"/>
                      </a:lnTo>
                      <a:lnTo>
                        <a:pt x="145" y="184"/>
                      </a:lnTo>
                      <a:lnTo>
                        <a:pt x="144" y="184"/>
                      </a:lnTo>
                      <a:lnTo>
                        <a:pt x="143" y="184"/>
                      </a:lnTo>
                      <a:lnTo>
                        <a:pt x="138" y="184"/>
                      </a:lnTo>
                      <a:lnTo>
                        <a:pt x="135" y="185"/>
                      </a:lnTo>
                      <a:lnTo>
                        <a:pt x="133" y="186"/>
                      </a:lnTo>
                      <a:lnTo>
                        <a:pt x="129" y="187"/>
                      </a:lnTo>
                      <a:lnTo>
                        <a:pt x="127" y="188"/>
                      </a:lnTo>
                      <a:lnTo>
                        <a:pt x="120" y="189"/>
                      </a:lnTo>
                      <a:lnTo>
                        <a:pt x="112" y="188"/>
                      </a:lnTo>
                      <a:lnTo>
                        <a:pt x="105" y="186"/>
                      </a:lnTo>
                      <a:lnTo>
                        <a:pt x="102" y="180"/>
                      </a:lnTo>
                      <a:lnTo>
                        <a:pt x="103" y="171"/>
                      </a:lnTo>
                      <a:lnTo>
                        <a:pt x="107" y="162"/>
                      </a:lnTo>
                      <a:lnTo>
                        <a:pt x="109" y="162"/>
                      </a:lnTo>
                      <a:lnTo>
                        <a:pt x="110" y="161"/>
                      </a:lnTo>
                      <a:lnTo>
                        <a:pt x="112" y="160"/>
                      </a:lnTo>
                      <a:lnTo>
                        <a:pt x="114" y="159"/>
                      </a:lnTo>
                      <a:lnTo>
                        <a:pt x="116" y="156"/>
                      </a:lnTo>
                      <a:lnTo>
                        <a:pt x="117" y="155"/>
                      </a:lnTo>
                      <a:lnTo>
                        <a:pt x="118" y="154"/>
                      </a:lnTo>
                      <a:lnTo>
                        <a:pt x="120" y="152"/>
                      </a:lnTo>
                      <a:lnTo>
                        <a:pt x="120" y="152"/>
                      </a:lnTo>
                      <a:lnTo>
                        <a:pt x="118" y="151"/>
                      </a:lnTo>
                      <a:lnTo>
                        <a:pt x="116" y="151"/>
                      </a:lnTo>
                      <a:lnTo>
                        <a:pt x="115" y="152"/>
                      </a:lnTo>
                      <a:lnTo>
                        <a:pt x="114" y="152"/>
                      </a:lnTo>
                      <a:lnTo>
                        <a:pt x="113" y="152"/>
                      </a:lnTo>
                      <a:lnTo>
                        <a:pt x="112" y="152"/>
                      </a:lnTo>
                      <a:lnTo>
                        <a:pt x="111" y="151"/>
                      </a:lnTo>
                      <a:lnTo>
                        <a:pt x="111" y="151"/>
                      </a:lnTo>
                      <a:lnTo>
                        <a:pt x="111" y="149"/>
                      </a:lnTo>
                      <a:lnTo>
                        <a:pt x="112" y="148"/>
                      </a:lnTo>
                      <a:lnTo>
                        <a:pt x="114" y="144"/>
                      </a:lnTo>
                      <a:lnTo>
                        <a:pt x="117" y="141"/>
                      </a:lnTo>
                      <a:lnTo>
                        <a:pt x="122" y="138"/>
                      </a:lnTo>
                      <a:lnTo>
                        <a:pt x="127" y="134"/>
                      </a:lnTo>
                      <a:lnTo>
                        <a:pt x="135" y="127"/>
                      </a:lnTo>
                      <a:lnTo>
                        <a:pt x="145" y="119"/>
                      </a:lnTo>
                      <a:lnTo>
                        <a:pt x="155" y="112"/>
                      </a:lnTo>
                      <a:lnTo>
                        <a:pt x="165" y="107"/>
                      </a:lnTo>
                      <a:lnTo>
                        <a:pt x="175" y="99"/>
                      </a:lnTo>
                      <a:lnTo>
                        <a:pt x="177" y="98"/>
                      </a:lnTo>
                      <a:lnTo>
                        <a:pt x="179" y="95"/>
                      </a:lnTo>
                      <a:lnTo>
                        <a:pt x="181" y="93"/>
                      </a:lnTo>
                      <a:lnTo>
                        <a:pt x="183" y="90"/>
                      </a:lnTo>
                      <a:lnTo>
                        <a:pt x="187" y="90"/>
                      </a:lnTo>
                      <a:lnTo>
                        <a:pt x="189" y="90"/>
                      </a:lnTo>
                      <a:lnTo>
                        <a:pt x="190" y="92"/>
                      </a:lnTo>
                      <a:lnTo>
                        <a:pt x="191" y="94"/>
                      </a:lnTo>
                      <a:lnTo>
                        <a:pt x="192" y="95"/>
                      </a:lnTo>
                      <a:lnTo>
                        <a:pt x="192" y="97"/>
                      </a:lnTo>
                      <a:lnTo>
                        <a:pt x="193" y="100"/>
                      </a:lnTo>
                      <a:lnTo>
                        <a:pt x="192" y="101"/>
                      </a:lnTo>
                      <a:lnTo>
                        <a:pt x="191" y="104"/>
                      </a:lnTo>
                      <a:lnTo>
                        <a:pt x="190" y="106"/>
                      </a:lnTo>
                      <a:lnTo>
                        <a:pt x="190" y="108"/>
                      </a:lnTo>
                      <a:lnTo>
                        <a:pt x="188" y="111"/>
                      </a:lnTo>
                      <a:lnTo>
                        <a:pt x="185" y="115"/>
                      </a:lnTo>
                      <a:lnTo>
                        <a:pt x="181" y="118"/>
                      </a:lnTo>
                      <a:lnTo>
                        <a:pt x="177" y="122"/>
                      </a:lnTo>
                      <a:lnTo>
                        <a:pt x="176" y="126"/>
                      </a:lnTo>
                      <a:lnTo>
                        <a:pt x="176" y="128"/>
                      </a:lnTo>
                      <a:lnTo>
                        <a:pt x="179" y="128"/>
                      </a:lnTo>
                      <a:lnTo>
                        <a:pt x="192" y="121"/>
                      </a:lnTo>
                      <a:lnTo>
                        <a:pt x="193" y="118"/>
                      </a:lnTo>
                      <a:lnTo>
                        <a:pt x="194" y="115"/>
                      </a:lnTo>
                      <a:lnTo>
                        <a:pt x="196" y="112"/>
                      </a:lnTo>
                      <a:lnTo>
                        <a:pt x="197" y="110"/>
                      </a:lnTo>
                      <a:lnTo>
                        <a:pt x="201" y="106"/>
                      </a:lnTo>
                      <a:lnTo>
                        <a:pt x="208" y="105"/>
                      </a:lnTo>
                      <a:lnTo>
                        <a:pt x="214" y="105"/>
                      </a:lnTo>
                      <a:lnTo>
                        <a:pt x="219" y="106"/>
                      </a:lnTo>
                      <a:lnTo>
                        <a:pt x="222" y="107"/>
                      </a:lnTo>
                      <a:lnTo>
                        <a:pt x="224" y="109"/>
                      </a:lnTo>
                      <a:lnTo>
                        <a:pt x="225" y="111"/>
                      </a:lnTo>
                      <a:lnTo>
                        <a:pt x="226" y="114"/>
                      </a:lnTo>
                      <a:lnTo>
                        <a:pt x="226" y="117"/>
                      </a:lnTo>
                      <a:lnTo>
                        <a:pt x="225" y="121"/>
                      </a:lnTo>
                      <a:lnTo>
                        <a:pt x="224" y="122"/>
                      </a:lnTo>
                      <a:lnTo>
                        <a:pt x="223" y="125"/>
                      </a:lnTo>
                      <a:lnTo>
                        <a:pt x="223" y="126"/>
                      </a:lnTo>
                      <a:lnTo>
                        <a:pt x="222" y="127"/>
                      </a:lnTo>
                      <a:lnTo>
                        <a:pt x="222" y="128"/>
                      </a:lnTo>
                      <a:lnTo>
                        <a:pt x="222" y="129"/>
                      </a:lnTo>
                      <a:lnTo>
                        <a:pt x="222" y="129"/>
                      </a:lnTo>
                      <a:lnTo>
                        <a:pt x="223" y="129"/>
                      </a:lnTo>
                      <a:lnTo>
                        <a:pt x="225" y="128"/>
                      </a:lnTo>
                      <a:lnTo>
                        <a:pt x="227" y="126"/>
                      </a:lnTo>
                      <a:lnTo>
                        <a:pt x="230" y="122"/>
                      </a:lnTo>
                      <a:lnTo>
                        <a:pt x="233" y="120"/>
                      </a:lnTo>
                      <a:lnTo>
                        <a:pt x="235" y="119"/>
                      </a:lnTo>
                      <a:lnTo>
                        <a:pt x="238" y="119"/>
                      </a:lnTo>
                      <a:lnTo>
                        <a:pt x="240" y="119"/>
                      </a:lnTo>
                      <a:lnTo>
                        <a:pt x="242" y="118"/>
                      </a:lnTo>
                      <a:lnTo>
                        <a:pt x="244" y="117"/>
                      </a:lnTo>
                      <a:lnTo>
                        <a:pt x="246" y="116"/>
                      </a:lnTo>
                      <a:lnTo>
                        <a:pt x="247" y="115"/>
                      </a:lnTo>
                      <a:lnTo>
                        <a:pt x="247" y="111"/>
                      </a:lnTo>
                      <a:lnTo>
                        <a:pt x="246" y="109"/>
                      </a:lnTo>
                      <a:lnTo>
                        <a:pt x="245" y="106"/>
                      </a:lnTo>
                      <a:lnTo>
                        <a:pt x="244" y="104"/>
                      </a:lnTo>
                      <a:lnTo>
                        <a:pt x="243" y="100"/>
                      </a:lnTo>
                      <a:lnTo>
                        <a:pt x="243" y="97"/>
                      </a:lnTo>
                      <a:lnTo>
                        <a:pt x="242" y="96"/>
                      </a:lnTo>
                      <a:lnTo>
                        <a:pt x="243" y="96"/>
                      </a:lnTo>
                      <a:lnTo>
                        <a:pt x="245" y="96"/>
                      </a:lnTo>
                      <a:lnTo>
                        <a:pt x="247" y="96"/>
                      </a:lnTo>
                      <a:lnTo>
                        <a:pt x="249" y="96"/>
                      </a:lnTo>
                      <a:lnTo>
                        <a:pt x="252" y="96"/>
                      </a:lnTo>
                      <a:lnTo>
                        <a:pt x="255" y="97"/>
                      </a:lnTo>
                      <a:lnTo>
                        <a:pt x="256" y="97"/>
                      </a:lnTo>
                      <a:lnTo>
                        <a:pt x="257" y="97"/>
                      </a:lnTo>
                      <a:lnTo>
                        <a:pt x="264" y="104"/>
                      </a:lnTo>
                      <a:lnTo>
                        <a:pt x="267" y="112"/>
                      </a:lnTo>
                      <a:lnTo>
                        <a:pt x="268" y="121"/>
                      </a:lnTo>
                      <a:lnTo>
                        <a:pt x="269" y="131"/>
                      </a:lnTo>
                      <a:lnTo>
                        <a:pt x="270" y="141"/>
                      </a:lnTo>
                      <a:lnTo>
                        <a:pt x="270" y="149"/>
                      </a:lnTo>
                      <a:lnTo>
                        <a:pt x="271" y="150"/>
                      </a:lnTo>
                      <a:lnTo>
                        <a:pt x="271" y="151"/>
                      </a:lnTo>
                      <a:lnTo>
                        <a:pt x="273" y="152"/>
                      </a:lnTo>
                      <a:lnTo>
                        <a:pt x="273" y="153"/>
                      </a:lnTo>
                      <a:lnTo>
                        <a:pt x="275" y="153"/>
                      </a:lnTo>
                      <a:lnTo>
                        <a:pt x="277" y="152"/>
                      </a:lnTo>
                      <a:lnTo>
                        <a:pt x="279" y="151"/>
                      </a:lnTo>
                      <a:lnTo>
                        <a:pt x="281" y="149"/>
                      </a:lnTo>
                      <a:lnTo>
                        <a:pt x="284" y="145"/>
                      </a:lnTo>
                      <a:lnTo>
                        <a:pt x="285" y="142"/>
                      </a:lnTo>
                      <a:lnTo>
                        <a:pt x="285" y="140"/>
                      </a:lnTo>
                      <a:lnTo>
                        <a:pt x="284" y="137"/>
                      </a:lnTo>
                      <a:lnTo>
                        <a:pt x="284" y="134"/>
                      </a:lnTo>
                      <a:lnTo>
                        <a:pt x="283" y="130"/>
                      </a:lnTo>
                      <a:lnTo>
                        <a:pt x="283" y="127"/>
                      </a:lnTo>
                      <a:lnTo>
                        <a:pt x="283" y="123"/>
                      </a:lnTo>
                      <a:lnTo>
                        <a:pt x="283" y="120"/>
                      </a:lnTo>
                      <a:lnTo>
                        <a:pt x="281" y="117"/>
                      </a:lnTo>
                      <a:lnTo>
                        <a:pt x="281" y="93"/>
                      </a:lnTo>
                      <a:lnTo>
                        <a:pt x="281" y="92"/>
                      </a:lnTo>
                      <a:lnTo>
                        <a:pt x="281" y="89"/>
                      </a:lnTo>
                      <a:lnTo>
                        <a:pt x="283" y="86"/>
                      </a:lnTo>
                      <a:lnTo>
                        <a:pt x="284" y="84"/>
                      </a:lnTo>
                      <a:lnTo>
                        <a:pt x="286" y="83"/>
                      </a:lnTo>
                      <a:lnTo>
                        <a:pt x="289" y="82"/>
                      </a:lnTo>
                      <a:lnTo>
                        <a:pt x="292" y="82"/>
                      </a:lnTo>
                      <a:lnTo>
                        <a:pt x="294" y="82"/>
                      </a:lnTo>
                      <a:lnTo>
                        <a:pt x="296" y="83"/>
                      </a:lnTo>
                      <a:lnTo>
                        <a:pt x="297" y="85"/>
                      </a:lnTo>
                      <a:lnTo>
                        <a:pt x="300" y="85"/>
                      </a:lnTo>
                      <a:lnTo>
                        <a:pt x="302" y="86"/>
                      </a:lnTo>
                      <a:lnTo>
                        <a:pt x="306" y="86"/>
                      </a:lnTo>
                      <a:lnTo>
                        <a:pt x="309" y="86"/>
                      </a:lnTo>
                      <a:lnTo>
                        <a:pt x="312" y="87"/>
                      </a:lnTo>
                      <a:lnTo>
                        <a:pt x="314" y="88"/>
                      </a:lnTo>
                      <a:lnTo>
                        <a:pt x="316" y="89"/>
                      </a:lnTo>
                      <a:lnTo>
                        <a:pt x="317" y="92"/>
                      </a:lnTo>
                      <a:lnTo>
                        <a:pt x="318" y="94"/>
                      </a:lnTo>
                      <a:lnTo>
                        <a:pt x="319" y="95"/>
                      </a:lnTo>
                      <a:lnTo>
                        <a:pt x="321" y="95"/>
                      </a:lnTo>
                      <a:lnTo>
                        <a:pt x="323" y="95"/>
                      </a:lnTo>
                      <a:lnTo>
                        <a:pt x="324" y="94"/>
                      </a:lnTo>
                      <a:lnTo>
                        <a:pt x="324" y="92"/>
                      </a:lnTo>
                      <a:lnTo>
                        <a:pt x="324" y="89"/>
                      </a:lnTo>
                      <a:lnTo>
                        <a:pt x="324" y="87"/>
                      </a:lnTo>
                      <a:lnTo>
                        <a:pt x="323" y="85"/>
                      </a:lnTo>
                      <a:lnTo>
                        <a:pt x="323" y="84"/>
                      </a:lnTo>
                      <a:lnTo>
                        <a:pt x="323" y="83"/>
                      </a:lnTo>
                      <a:lnTo>
                        <a:pt x="321" y="79"/>
                      </a:lnTo>
                      <a:lnTo>
                        <a:pt x="319" y="77"/>
                      </a:lnTo>
                      <a:lnTo>
                        <a:pt x="316" y="75"/>
                      </a:lnTo>
                      <a:lnTo>
                        <a:pt x="312" y="74"/>
                      </a:lnTo>
                      <a:lnTo>
                        <a:pt x="311" y="73"/>
                      </a:lnTo>
                      <a:lnTo>
                        <a:pt x="309" y="72"/>
                      </a:lnTo>
                      <a:lnTo>
                        <a:pt x="307" y="72"/>
                      </a:lnTo>
                      <a:lnTo>
                        <a:pt x="306" y="71"/>
                      </a:lnTo>
                      <a:lnTo>
                        <a:pt x="306" y="69"/>
                      </a:lnTo>
                      <a:lnTo>
                        <a:pt x="306" y="67"/>
                      </a:lnTo>
                      <a:lnTo>
                        <a:pt x="307" y="65"/>
                      </a:lnTo>
                      <a:lnTo>
                        <a:pt x="309" y="62"/>
                      </a:lnTo>
                      <a:lnTo>
                        <a:pt x="310" y="61"/>
                      </a:lnTo>
                      <a:lnTo>
                        <a:pt x="313" y="58"/>
                      </a:lnTo>
                      <a:lnTo>
                        <a:pt x="317" y="58"/>
                      </a:lnTo>
                      <a:lnTo>
                        <a:pt x="324" y="56"/>
                      </a:lnTo>
                      <a:lnTo>
                        <a:pt x="333" y="55"/>
                      </a:lnTo>
                      <a:close/>
                      <a:moveTo>
                        <a:pt x="2026" y="54"/>
                      </a:moveTo>
                      <a:lnTo>
                        <a:pt x="2034" y="58"/>
                      </a:lnTo>
                      <a:lnTo>
                        <a:pt x="2034" y="60"/>
                      </a:lnTo>
                      <a:lnTo>
                        <a:pt x="2034" y="61"/>
                      </a:lnTo>
                      <a:lnTo>
                        <a:pt x="2034" y="62"/>
                      </a:lnTo>
                      <a:lnTo>
                        <a:pt x="2034" y="62"/>
                      </a:lnTo>
                      <a:lnTo>
                        <a:pt x="2034" y="62"/>
                      </a:lnTo>
                      <a:lnTo>
                        <a:pt x="2034" y="61"/>
                      </a:lnTo>
                      <a:lnTo>
                        <a:pt x="2031" y="58"/>
                      </a:lnTo>
                      <a:lnTo>
                        <a:pt x="2029" y="57"/>
                      </a:lnTo>
                      <a:lnTo>
                        <a:pt x="2027" y="56"/>
                      </a:lnTo>
                      <a:lnTo>
                        <a:pt x="2026" y="54"/>
                      </a:lnTo>
                      <a:close/>
                      <a:moveTo>
                        <a:pt x="92" y="50"/>
                      </a:moveTo>
                      <a:lnTo>
                        <a:pt x="93" y="50"/>
                      </a:lnTo>
                      <a:lnTo>
                        <a:pt x="95" y="51"/>
                      </a:lnTo>
                      <a:lnTo>
                        <a:pt x="95" y="53"/>
                      </a:lnTo>
                      <a:lnTo>
                        <a:pt x="96" y="55"/>
                      </a:lnTo>
                      <a:lnTo>
                        <a:pt x="98" y="57"/>
                      </a:lnTo>
                      <a:lnTo>
                        <a:pt x="99" y="58"/>
                      </a:lnTo>
                      <a:lnTo>
                        <a:pt x="101" y="60"/>
                      </a:lnTo>
                      <a:lnTo>
                        <a:pt x="104" y="61"/>
                      </a:lnTo>
                      <a:lnTo>
                        <a:pt x="106" y="62"/>
                      </a:lnTo>
                      <a:lnTo>
                        <a:pt x="110" y="63"/>
                      </a:lnTo>
                      <a:lnTo>
                        <a:pt x="113" y="64"/>
                      </a:lnTo>
                      <a:lnTo>
                        <a:pt x="115" y="66"/>
                      </a:lnTo>
                      <a:lnTo>
                        <a:pt x="117" y="67"/>
                      </a:lnTo>
                      <a:lnTo>
                        <a:pt x="121" y="67"/>
                      </a:lnTo>
                      <a:lnTo>
                        <a:pt x="123" y="67"/>
                      </a:lnTo>
                      <a:lnTo>
                        <a:pt x="125" y="65"/>
                      </a:lnTo>
                      <a:lnTo>
                        <a:pt x="127" y="64"/>
                      </a:lnTo>
                      <a:lnTo>
                        <a:pt x="128" y="62"/>
                      </a:lnTo>
                      <a:lnTo>
                        <a:pt x="129" y="61"/>
                      </a:lnTo>
                      <a:lnTo>
                        <a:pt x="137" y="55"/>
                      </a:lnTo>
                      <a:lnTo>
                        <a:pt x="145" y="55"/>
                      </a:lnTo>
                      <a:lnTo>
                        <a:pt x="151" y="58"/>
                      </a:lnTo>
                      <a:lnTo>
                        <a:pt x="157" y="63"/>
                      </a:lnTo>
                      <a:lnTo>
                        <a:pt x="161" y="68"/>
                      </a:lnTo>
                      <a:lnTo>
                        <a:pt x="164" y="72"/>
                      </a:lnTo>
                      <a:lnTo>
                        <a:pt x="166" y="74"/>
                      </a:lnTo>
                      <a:lnTo>
                        <a:pt x="168" y="77"/>
                      </a:lnTo>
                      <a:lnTo>
                        <a:pt x="170" y="79"/>
                      </a:lnTo>
                      <a:lnTo>
                        <a:pt x="171" y="83"/>
                      </a:lnTo>
                      <a:lnTo>
                        <a:pt x="170" y="85"/>
                      </a:lnTo>
                      <a:lnTo>
                        <a:pt x="169" y="88"/>
                      </a:lnTo>
                      <a:lnTo>
                        <a:pt x="166" y="92"/>
                      </a:lnTo>
                      <a:lnTo>
                        <a:pt x="164" y="94"/>
                      </a:lnTo>
                      <a:lnTo>
                        <a:pt x="160" y="96"/>
                      </a:lnTo>
                      <a:lnTo>
                        <a:pt x="157" y="98"/>
                      </a:lnTo>
                      <a:lnTo>
                        <a:pt x="146" y="104"/>
                      </a:lnTo>
                      <a:lnTo>
                        <a:pt x="137" y="109"/>
                      </a:lnTo>
                      <a:lnTo>
                        <a:pt x="134" y="111"/>
                      </a:lnTo>
                      <a:lnTo>
                        <a:pt x="132" y="115"/>
                      </a:lnTo>
                      <a:lnTo>
                        <a:pt x="129" y="118"/>
                      </a:lnTo>
                      <a:lnTo>
                        <a:pt x="127" y="121"/>
                      </a:lnTo>
                      <a:lnTo>
                        <a:pt x="123" y="123"/>
                      </a:lnTo>
                      <a:lnTo>
                        <a:pt x="118" y="126"/>
                      </a:lnTo>
                      <a:lnTo>
                        <a:pt x="115" y="129"/>
                      </a:lnTo>
                      <a:lnTo>
                        <a:pt x="112" y="132"/>
                      </a:lnTo>
                      <a:lnTo>
                        <a:pt x="109" y="136"/>
                      </a:lnTo>
                      <a:lnTo>
                        <a:pt x="106" y="140"/>
                      </a:lnTo>
                      <a:lnTo>
                        <a:pt x="104" y="144"/>
                      </a:lnTo>
                      <a:lnTo>
                        <a:pt x="101" y="148"/>
                      </a:lnTo>
                      <a:lnTo>
                        <a:pt x="99" y="151"/>
                      </a:lnTo>
                      <a:lnTo>
                        <a:pt x="95" y="153"/>
                      </a:lnTo>
                      <a:lnTo>
                        <a:pt x="93" y="155"/>
                      </a:lnTo>
                      <a:lnTo>
                        <a:pt x="90" y="156"/>
                      </a:lnTo>
                      <a:lnTo>
                        <a:pt x="83" y="163"/>
                      </a:lnTo>
                      <a:lnTo>
                        <a:pt x="80" y="172"/>
                      </a:lnTo>
                      <a:lnTo>
                        <a:pt x="78" y="181"/>
                      </a:lnTo>
                      <a:lnTo>
                        <a:pt x="76" y="191"/>
                      </a:lnTo>
                      <a:lnTo>
                        <a:pt x="70" y="198"/>
                      </a:lnTo>
                      <a:lnTo>
                        <a:pt x="63" y="203"/>
                      </a:lnTo>
                      <a:lnTo>
                        <a:pt x="57" y="206"/>
                      </a:lnTo>
                      <a:lnTo>
                        <a:pt x="49" y="210"/>
                      </a:lnTo>
                      <a:lnTo>
                        <a:pt x="40" y="218"/>
                      </a:lnTo>
                      <a:lnTo>
                        <a:pt x="33" y="228"/>
                      </a:lnTo>
                      <a:lnTo>
                        <a:pt x="30" y="228"/>
                      </a:lnTo>
                      <a:lnTo>
                        <a:pt x="28" y="228"/>
                      </a:lnTo>
                      <a:lnTo>
                        <a:pt x="27" y="227"/>
                      </a:lnTo>
                      <a:lnTo>
                        <a:pt x="27" y="226"/>
                      </a:lnTo>
                      <a:lnTo>
                        <a:pt x="26" y="224"/>
                      </a:lnTo>
                      <a:lnTo>
                        <a:pt x="26" y="223"/>
                      </a:lnTo>
                      <a:lnTo>
                        <a:pt x="26" y="221"/>
                      </a:lnTo>
                      <a:lnTo>
                        <a:pt x="25" y="217"/>
                      </a:lnTo>
                      <a:lnTo>
                        <a:pt x="24" y="213"/>
                      </a:lnTo>
                      <a:lnTo>
                        <a:pt x="22" y="208"/>
                      </a:lnTo>
                      <a:lnTo>
                        <a:pt x="17" y="203"/>
                      </a:lnTo>
                      <a:lnTo>
                        <a:pt x="14" y="197"/>
                      </a:lnTo>
                      <a:lnTo>
                        <a:pt x="11" y="193"/>
                      </a:lnTo>
                      <a:lnTo>
                        <a:pt x="4" y="191"/>
                      </a:lnTo>
                      <a:lnTo>
                        <a:pt x="2" y="189"/>
                      </a:lnTo>
                      <a:lnTo>
                        <a:pt x="1" y="188"/>
                      </a:lnTo>
                      <a:lnTo>
                        <a:pt x="0" y="187"/>
                      </a:lnTo>
                      <a:lnTo>
                        <a:pt x="1" y="185"/>
                      </a:lnTo>
                      <a:lnTo>
                        <a:pt x="2" y="183"/>
                      </a:lnTo>
                      <a:lnTo>
                        <a:pt x="3" y="181"/>
                      </a:lnTo>
                      <a:lnTo>
                        <a:pt x="4" y="178"/>
                      </a:lnTo>
                      <a:lnTo>
                        <a:pt x="6" y="176"/>
                      </a:lnTo>
                      <a:lnTo>
                        <a:pt x="13" y="166"/>
                      </a:lnTo>
                      <a:lnTo>
                        <a:pt x="17" y="154"/>
                      </a:lnTo>
                      <a:lnTo>
                        <a:pt x="24" y="141"/>
                      </a:lnTo>
                      <a:lnTo>
                        <a:pt x="26" y="128"/>
                      </a:lnTo>
                      <a:lnTo>
                        <a:pt x="26" y="121"/>
                      </a:lnTo>
                      <a:lnTo>
                        <a:pt x="26" y="114"/>
                      </a:lnTo>
                      <a:lnTo>
                        <a:pt x="28" y="105"/>
                      </a:lnTo>
                      <a:lnTo>
                        <a:pt x="29" y="106"/>
                      </a:lnTo>
                      <a:lnTo>
                        <a:pt x="32" y="107"/>
                      </a:lnTo>
                      <a:lnTo>
                        <a:pt x="33" y="108"/>
                      </a:lnTo>
                      <a:lnTo>
                        <a:pt x="35" y="109"/>
                      </a:lnTo>
                      <a:lnTo>
                        <a:pt x="36" y="110"/>
                      </a:lnTo>
                      <a:lnTo>
                        <a:pt x="37" y="109"/>
                      </a:lnTo>
                      <a:lnTo>
                        <a:pt x="40" y="107"/>
                      </a:lnTo>
                      <a:lnTo>
                        <a:pt x="41" y="104"/>
                      </a:lnTo>
                      <a:lnTo>
                        <a:pt x="44" y="100"/>
                      </a:lnTo>
                      <a:lnTo>
                        <a:pt x="44" y="98"/>
                      </a:lnTo>
                      <a:lnTo>
                        <a:pt x="45" y="96"/>
                      </a:lnTo>
                      <a:lnTo>
                        <a:pt x="43" y="95"/>
                      </a:lnTo>
                      <a:lnTo>
                        <a:pt x="41" y="94"/>
                      </a:lnTo>
                      <a:lnTo>
                        <a:pt x="40" y="93"/>
                      </a:lnTo>
                      <a:lnTo>
                        <a:pt x="38" y="90"/>
                      </a:lnTo>
                      <a:lnTo>
                        <a:pt x="37" y="89"/>
                      </a:lnTo>
                      <a:lnTo>
                        <a:pt x="37" y="87"/>
                      </a:lnTo>
                      <a:lnTo>
                        <a:pt x="37" y="85"/>
                      </a:lnTo>
                      <a:lnTo>
                        <a:pt x="38" y="83"/>
                      </a:lnTo>
                      <a:lnTo>
                        <a:pt x="39" y="80"/>
                      </a:lnTo>
                      <a:lnTo>
                        <a:pt x="39" y="78"/>
                      </a:lnTo>
                      <a:lnTo>
                        <a:pt x="40" y="76"/>
                      </a:lnTo>
                      <a:lnTo>
                        <a:pt x="41" y="74"/>
                      </a:lnTo>
                      <a:lnTo>
                        <a:pt x="46" y="72"/>
                      </a:lnTo>
                      <a:lnTo>
                        <a:pt x="49" y="69"/>
                      </a:lnTo>
                      <a:lnTo>
                        <a:pt x="54" y="67"/>
                      </a:lnTo>
                      <a:lnTo>
                        <a:pt x="67" y="61"/>
                      </a:lnTo>
                      <a:lnTo>
                        <a:pt x="69" y="61"/>
                      </a:lnTo>
                      <a:lnTo>
                        <a:pt x="71" y="61"/>
                      </a:lnTo>
                      <a:lnTo>
                        <a:pt x="74" y="60"/>
                      </a:lnTo>
                      <a:lnTo>
                        <a:pt x="78" y="58"/>
                      </a:lnTo>
                      <a:lnTo>
                        <a:pt x="80" y="56"/>
                      </a:lnTo>
                      <a:lnTo>
                        <a:pt x="82" y="53"/>
                      </a:lnTo>
                      <a:lnTo>
                        <a:pt x="85" y="51"/>
                      </a:lnTo>
                      <a:lnTo>
                        <a:pt x="89" y="50"/>
                      </a:lnTo>
                      <a:lnTo>
                        <a:pt x="92" y="50"/>
                      </a:lnTo>
                      <a:close/>
                      <a:moveTo>
                        <a:pt x="1994" y="46"/>
                      </a:moveTo>
                      <a:lnTo>
                        <a:pt x="1997" y="46"/>
                      </a:lnTo>
                      <a:lnTo>
                        <a:pt x="1998" y="49"/>
                      </a:lnTo>
                      <a:lnTo>
                        <a:pt x="1999" y="51"/>
                      </a:lnTo>
                      <a:lnTo>
                        <a:pt x="2000" y="54"/>
                      </a:lnTo>
                      <a:lnTo>
                        <a:pt x="2001" y="57"/>
                      </a:lnTo>
                      <a:lnTo>
                        <a:pt x="2002" y="60"/>
                      </a:lnTo>
                      <a:lnTo>
                        <a:pt x="2002" y="62"/>
                      </a:lnTo>
                      <a:lnTo>
                        <a:pt x="2001" y="63"/>
                      </a:lnTo>
                      <a:lnTo>
                        <a:pt x="2001" y="64"/>
                      </a:lnTo>
                      <a:lnTo>
                        <a:pt x="2002" y="66"/>
                      </a:lnTo>
                      <a:lnTo>
                        <a:pt x="2004" y="67"/>
                      </a:lnTo>
                      <a:lnTo>
                        <a:pt x="2004" y="67"/>
                      </a:lnTo>
                      <a:lnTo>
                        <a:pt x="2005" y="67"/>
                      </a:lnTo>
                      <a:lnTo>
                        <a:pt x="2008" y="68"/>
                      </a:lnTo>
                      <a:lnTo>
                        <a:pt x="2009" y="69"/>
                      </a:lnTo>
                      <a:lnTo>
                        <a:pt x="2010" y="72"/>
                      </a:lnTo>
                      <a:lnTo>
                        <a:pt x="2011" y="74"/>
                      </a:lnTo>
                      <a:lnTo>
                        <a:pt x="2012" y="76"/>
                      </a:lnTo>
                      <a:lnTo>
                        <a:pt x="2012" y="77"/>
                      </a:lnTo>
                      <a:lnTo>
                        <a:pt x="2011" y="78"/>
                      </a:lnTo>
                      <a:lnTo>
                        <a:pt x="2011" y="79"/>
                      </a:lnTo>
                      <a:lnTo>
                        <a:pt x="2011" y="82"/>
                      </a:lnTo>
                      <a:lnTo>
                        <a:pt x="2012" y="84"/>
                      </a:lnTo>
                      <a:lnTo>
                        <a:pt x="2013" y="86"/>
                      </a:lnTo>
                      <a:lnTo>
                        <a:pt x="2015" y="87"/>
                      </a:lnTo>
                      <a:lnTo>
                        <a:pt x="2019" y="89"/>
                      </a:lnTo>
                      <a:lnTo>
                        <a:pt x="2021" y="92"/>
                      </a:lnTo>
                      <a:lnTo>
                        <a:pt x="2023" y="94"/>
                      </a:lnTo>
                      <a:lnTo>
                        <a:pt x="2025" y="96"/>
                      </a:lnTo>
                      <a:lnTo>
                        <a:pt x="2025" y="98"/>
                      </a:lnTo>
                      <a:lnTo>
                        <a:pt x="2024" y="100"/>
                      </a:lnTo>
                      <a:lnTo>
                        <a:pt x="2024" y="101"/>
                      </a:lnTo>
                      <a:lnTo>
                        <a:pt x="2023" y="103"/>
                      </a:lnTo>
                      <a:lnTo>
                        <a:pt x="2023" y="104"/>
                      </a:lnTo>
                      <a:lnTo>
                        <a:pt x="2023" y="105"/>
                      </a:lnTo>
                      <a:lnTo>
                        <a:pt x="2022" y="106"/>
                      </a:lnTo>
                      <a:lnTo>
                        <a:pt x="2022" y="108"/>
                      </a:lnTo>
                      <a:lnTo>
                        <a:pt x="2023" y="109"/>
                      </a:lnTo>
                      <a:lnTo>
                        <a:pt x="2023" y="111"/>
                      </a:lnTo>
                      <a:lnTo>
                        <a:pt x="2023" y="117"/>
                      </a:lnTo>
                      <a:lnTo>
                        <a:pt x="2022" y="118"/>
                      </a:lnTo>
                      <a:lnTo>
                        <a:pt x="2022" y="118"/>
                      </a:lnTo>
                      <a:lnTo>
                        <a:pt x="2021" y="118"/>
                      </a:lnTo>
                      <a:lnTo>
                        <a:pt x="2020" y="117"/>
                      </a:lnTo>
                      <a:lnTo>
                        <a:pt x="2019" y="115"/>
                      </a:lnTo>
                      <a:lnTo>
                        <a:pt x="2017" y="112"/>
                      </a:lnTo>
                      <a:lnTo>
                        <a:pt x="2016" y="110"/>
                      </a:lnTo>
                      <a:lnTo>
                        <a:pt x="2015" y="108"/>
                      </a:lnTo>
                      <a:lnTo>
                        <a:pt x="2014" y="105"/>
                      </a:lnTo>
                      <a:lnTo>
                        <a:pt x="2012" y="103"/>
                      </a:lnTo>
                      <a:lnTo>
                        <a:pt x="2010" y="103"/>
                      </a:lnTo>
                      <a:lnTo>
                        <a:pt x="2009" y="103"/>
                      </a:lnTo>
                      <a:lnTo>
                        <a:pt x="2008" y="100"/>
                      </a:lnTo>
                      <a:lnTo>
                        <a:pt x="2006" y="98"/>
                      </a:lnTo>
                      <a:lnTo>
                        <a:pt x="2004" y="97"/>
                      </a:lnTo>
                      <a:lnTo>
                        <a:pt x="2003" y="95"/>
                      </a:lnTo>
                      <a:lnTo>
                        <a:pt x="2003" y="92"/>
                      </a:lnTo>
                      <a:lnTo>
                        <a:pt x="2002" y="89"/>
                      </a:lnTo>
                      <a:lnTo>
                        <a:pt x="2002" y="88"/>
                      </a:lnTo>
                      <a:lnTo>
                        <a:pt x="2002" y="85"/>
                      </a:lnTo>
                      <a:lnTo>
                        <a:pt x="2002" y="83"/>
                      </a:lnTo>
                      <a:lnTo>
                        <a:pt x="2002" y="79"/>
                      </a:lnTo>
                      <a:lnTo>
                        <a:pt x="2001" y="77"/>
                      </a:lnTo>
                      <a:lnTo>
                        <a:pt x="1999" y="74"/>
                      </a:lnTo>
                      <a:lnTo>
                        <a:pt x="1998" y="71"/>
                      </a:lnTo>
                      <a:lnTo>
                        <a:pt x="1998" y="68"/>
                      </a:lnTo>
                      <a:lnTo>
                        <a:pt x="1997" y="67"/>
                      </a:lnTo>
                      <a:lnTo>
                        <a:pt x="1997" y="65"/>
                      </a:lnTo>
                      <a:lnTo>
                        <a:pt x="1998" y="65"/>
                      </a:lnTo>
                      <a:lnTo>
                        <a:pt x="1998" y="64"/>
                      </a:lnTo>
                      <a:lnTo>
                        <a:pt x="1998" y="63"/>
                      </a:lnTo>
                      <a:lnTo>
                        <a:pt x="1997" y="62"/>
                      </a:lnTo>
                      <a:lnTo>
                        <a:pt x="1995" y="60"/>
                      </a:lnTo>
                      <a:lnTo>
                        <a:pt x="1994" y="57"/>
                      </a:lnTo>
                      <a:lnTo>
                        <a:pt x="1992" y="56"/>
                      </a:lnTo>
                      <a:lnTo>
                        <a:pt x="1991" y="55"/>
                      </a:lnTo>
                      <a:lnTo>
                        <a:pt x="1990" y="53"/>
                      </a:lnTo>
                      <a:lnTo>
                        <a:pt x="1990" y="51"/>
                      </a:lnTo>
                      <a:lnTo>
                        <a:pt x="1991" y="50"/>
                      </a:lnTo>
                      <a:lnTo>
                        <a:pt x="1992" y="49"/>
                      </a:lnTo>
                      <a:lnTo>
                        <a:pt x="1993" y="47"/>
                      </a:lnTo>
                      <a:lnTo>
                        <a:pt x="1993" y="47"/>
                      </a:lnTo>
                      <a:lnTo>
                        <a:pt x="1994" y="46"/>
                      </a:lnTo>
                      <a:close/>
                      <a:moveTo>
                        <a:pt x="2166" y="45"/>
                      </a:moveTo>
                      <a:lnTo>
                        <a:pt x="2167" y="45"/>
                      </a:lnTo>
                      <a:lnTo>
                        <a:pt x="2168" y="46"/>
                      </a:lnTo>
                      <a:lnTo>
                        <a:pt x="2171" y="46"/>
                      </a:lnTo>
                      <a:lnTo>
                        <a:pt x="2173" y="47"/>
                      </a:lnTo>
                      <a:lnTo>
                        <a:pt x="2176" y="49"/>
                      </a:lnTo>
                      <a:lnTo>
                        <a:pt x="2178" y="49"/>
                      </a:lnTo>
                      <a:lnTo>
                        <a:pt x="2182" y="50"/>
                      </a:lnTo>
                      <a:lnTo>
                        <a:pt x="2184" y="51"/>
                      </a:lnTo>
                      <a:lnTo>
                        <a:pt x="2184" y="52"/>
                      </a:lnTo>
                      <a:lnTo>
                        <a:pt x="2184" y="52"/>
                      </a:lnTo>
                      <a:lnTo>
                        <a:pt x="2182" y="53"/>
                      </a:lnTo>
                      <a:lnTo>
                        <a:pt x="2179" y="53"/>
                      </a:lnTo>
                      <a:lnTo>
                        <a:pt x="2177" y="52"/>
                      </a:lnTo>
                      <a:lnTo>
                        <a:pt x="2175" y="52"/>
                      </a:lnTo>
                      <a:lnTo>
                        <a:pt x="2174" y="52"/>
                      </a:lnTo>
                      <a:lnTo>
                        <a:pt x="2173" y="52"/>
                      </a:lnTo>
                      <a:lnTo>
                        <a:pt x="2169" y="51"/>
                      </a:lnTo>
                      <a:lnTo>
                        <a:pt x="2167" y="50"/>
                      </a:lnTo>
                      <a:lnTo>
                        <a:pt x="2166" y="49"/>
                      </a:lnTo>
                      <a:lnTo>
                        <a:pt x="2166" y="47"/>
                      </a:lnTo>
                      <a:lnTo>
                        <a:pt x="2166" y="46"/>
                      </a:lnTo>
                      <a:lnTo>
                        <a:pt x="2166" y="45"/>
                      </a:lnTo>
                      <a:close/>
                      <a:moveTo>
                        <a:pt x="2158" y="45"/>
                      </a:moveTo>
                      <a:lnTo>
                        <a:pt x="2160" y="45"/>
                      </a:lnTo>
                      <a:lnTo>
                        <a:pt x="2162" y="46"/>
                      </a:lnTo>
                      <a:lnTo>
                        <a:pt x="2162" y="49"/>
                      </a:lnTo>
                      <a:lnTo>
                        <a:pt x="2162" y="50"/>
                      </a:lnTo>
                      <a:lnTo>
                        <a:pt x="2163" y="51"/>
                      </a:lnTo>
                      <a:lnTo>
                        <a:pt x="2164" y="53"/>
                      </a:lnTo>
                      <a:lnTo>
                        <a:pt x="2167" y="54"/>
                      </a:lnTo>
                      <a:lnTo>
                        <a:pt x="2167" y="54"/>
                      </a:lnTo>
                      <a:lnTo>
                        <a:pt x="2167" y="54"/>
                      </a:lnTo>
                      <a:lnTo>
                        <a:pt x="2167" y="53"/>
                      </a:lnTo>
                      <a:lnTo>
                        <a:pt x="2168" y="53"/>
                      </a:lnTo>
                      <a:lnTo>
                        <a:pt x="2169" y="54"/>
                      </a:lnTo>
                      <a:lnTo>
                        <a:pt x="2169" y="56"/>
                      </a:lnTo>
                      <a:lnTo>
                        <a:pt x="2172" y="57"/>
                      </a:lnTo>
                      <a:lnTo>
                        <a:pt x="2173" y="60"/>
                      </a:lnTo>
                      <a:lnTo>
                        <a:pt x="2175" y="62"/>
                      </a:lnTo>
                      <a:lnTo>
                        <a:pt x="2175" y="63"/>
                      </a:lnTo>
                      <a:lnTo>
                        <a:pt x="2173" y="63"/>
                      </a:lnTo>
                      <a:lnTo>
                        <a:pt x="2169" y="62"/>
                      </a:lnTo>
                      <a:lnTo>
                        <a:pt x="2167" y="60"/>
                      </a:lnTo>
                      <a:lnTo>
                        <a:pt x="2165" y="58"/>
                      </a:lnTo>
                      <a:lnTo>
                        <a:pt x="2163" y="56"/>
                      </a:lnTo>
                      <a:lnTo>
                        <a:pt x="2161" y="55"/>
                      </a:lnTo>
                      <a:lnTo>
                        <a:pt x="2160" y="54"/>
                      </a:lnTo>
                      <a:lnTo>
                        <a:pt x="2158" y="54"/>
                      </a:lnTo>
                      <a:lnTo>
                        <a:pt x="2157" y="54"/>
                      </a:lnTo>
                      <a:lnTo>
                        <a:pt x="2157" y="53"/>
                      </a:lnTo>
                      <a:lnTo>
                        <a:pt x="2156" y="52"/>
                      </a:lnTo>
                      <a:lnTo>
                        <a:pt x="2156" y="46"/>
                      </a:lnTo>
                      <a:lnTo>
                        <a:pt x="2157" y="45"/>
                      </a:lnTo>
                      <a:lnTo>
                        <a:pt x="2158" y="45"/>
                      </a:lnTo>
                      <a:close/>
                      <a:moveTo>
                        <a:pt x="465" y="29"/>
                      </a:moveTo>
                      <a:lnTo>
                        <a:pt x="472" y="29"/>
                      </a:lnTo>
                      <a:lnTo>
                        <a:pt x="475" y="31"/>
                      </a:lnTo>
                      <a:lnTo>
                        <a:pt x="477" y="33"/>
                      </a:lnTo>
                      <a:lnTo>
                        <a:pt x="477" y="36"/>
                      </a:lnTo>
                      <a:lnTo>
                        <a:pt x="476" y="40"/>
                      </a:lnTo>
                      <a:lnTo>
                        <a:pt x="474" y="43"/>
                      </a:lnTo>
                      <a:lnTo>
                        <a:pt x="469" y="49"/>
                      </a:lnTo>
                      <a:lnTo>
                        <a:pt x="462" y="54"/>
                      </a:lnTo>
                      <a:lnTo>
                        <a:pt x="456" y="60"/>
                      </a:lnTo>
                      <a:lnTo>
                        <a:pt x="454" y="65"/>
                      </a:lnTo>
                      <a:lnTo>
                        <a:pt x="458" y="71"/>
                      </a:lnTo>
                      <a:lnTo>
                        <a:pt x="461" y="71"/>
                      </a:lnTo>
                      <a:lnTo>
                        <a:pt x="466" y="69"/>
                      </a:lnTo>
                      <a:lnTo>
                        <a:pt x="471" y="67"/>
                      </a:lnTo>
                      <a:lnTo>
                        <a:pt x="474" y="66"/>
                      </a:lnTo>
                      <a:lnTo>
                        <a:pt x="476" y="71"/>
                      </a:lnTo>
                      <a:lnTo>
                        <a:pt x="476" y="75"/>
                      </a:lnTo>
                      <a:lnTo>
                        <a:pt x="475" y="79"/>
                      </a:lnTo>
                      <a:lnTo>
                        <a:pt x="474" y="84"/>
                      </a:lnTo>
                      <a:lnTo>
                        <a:pt x="474" y="86"/>
                      </a:lnTo>
                      <a:lnTo>
                        <a:pt x="474" y="88"/>
                      </a:lnTo>
                      <a:lnTo>
                        <a:pt x="474" y="90"/>
                      </a:lnTo>
                      <a:lnTo>
                        <a:pt x="475" y="93"/>
                      </a:lnTo>
                      <a:lnTo>
                        <a:pt x="476" y="95"/>
                      </a:lnTo>
                      <a:lnTo>
                        <a:pt x="478" y="100"/>
                      </a:lnTo>
                      <a:lnTo>
                        <a:pt x="478" y="108"/>
                      </a:lnTo>
                      <a:lnTo>
                        <a:pt x="476" y="115"/>
                      </a:lnTo>
                      <a:lnTo>
                        <a:pt x="473" y="122"/>
                      </a:lnTo>
                      <a:lnTo>
                        <a:pt x="465" y="130"/>
                      </a:lnTo>
                      <a:lnTo>
                        <a:pt x="458" y="137"/>
                      </a:lnTo>
                      <a:lnTo>
                        <a:pt x="454" y="137"/>
                      </a:lnTo>
                      <a:lnTo>
                        <a:pt x="452" y="137"/>
                      </a:lnTo>
                      <a:lnTo>
                        <a:pt x="450" y="138"/>
                      </a:lnTo>
                      <a:lnTo>
                        <a:pt x="448" y="139"/>
                      </a:lnTo>
                      <a:lnTo>
                        <a:pt x="447" y="141"/>
                      </a:lnTo>
                      <a:lnTo>
                        <a:pt x="445" y="143"/>
                      </a:lnTo>
                      <a:lnTo>
                        <a:pt x="444" y="145"/>
                      </a:lnTo>
                      <a:lnTo>
                        <a:pt x="444" y="148"/>
                      </a:lnTo>
                      <a:lnTo>
                        <a:pt x="441" y="151"/>
                      </a:lnTo>
                      <a:lnTo>
                        <a:pt x="438" y="153"/>
                      </a:lnTo>
                      <a:lnTo>
                        <a:pt x="434" y="154"/>
                      </a:lnTo>
                      <a:lnTo>
                        <a:pt x="430" y="153"/>
                      </a:lnTo>
                      <a:lnTo>
                        <a:pt x="427" y="152"/>
                      </a:lnTo>
                      <a:lnTo>
                        <a:pt x="423" y="149"/>
                      </a:lnTo>
                      <a:lnTo>
                        <a:pt x="421" y="147"/>
                      </a:lnTo>
                      <a:lnTo>
                        <a:pt x="420" y="143"/>
                      </a:lnTo>
                      <a:lnTo>
                        <a:pt x="418" y="140"/>
                      </a:lnTo>
                      <a:lnTo>
                        <a:pt x="416" y="137"/>
                      </a:lnTo>
                      <a:lnTo>
                        <a:pt x="414" y="133"/>
                      </a:lnTo>
                      <a:lnTo>
                        <a:pt x="411" y="130"/>
                      </a:lnTo>
                      <a:lnTo>
                        <a:pt x="408" y="128"/>
                      </a:lnTo>
                      <a:lnTo>
                        <a:pt x="404" y="127"/>
                      </a:lnTo>
                      <a:lnTo>
                        <a:pt x="398" y="126"/>
                      </a:lnTo>
                      <a:lnTo>
                        <a:pt x="396" y="123"/>
                      </a:lnTo>
                      <a:lnTo>
                        <a:pt x="394" y="121"/>
                      </a:lnTo>
                      <a:lnTo>
                        <a:pt x="393" y="119"/>
                      </a:lnTo>
                      <a:lnTo>
                        <a:pt x="391" y="117"/>
                      </a:lnTo>
                      <a:lnTo>
                        <a:pt x="390" y="115"/>
                      </a:lnTo>
                      <a:lnTo>
                        <a:pt x="388" y="112"/>
                      </a:lnTo>
                      <a:lnTo>
                        <a:pt x="387" y="111"/>
                      </a:lnTo>
                      <a:lnTo>
                        <a:pt x="385" y="110"/>
                      </a:lnTo>
                      <a:lnTo>
                        <a:pt x="384" y="108"/>
                      </a:lnTo>
                      <a:lnTo>
                        <a:pt x="380" y="105"/>
                      </a:lnTo>
                      <a:lnTo>
                        <a:pt x="379" y="101"/>
                      </a:lnTo>
                      <a:lnTo>
                        <a:pt x="378" y="98"/>
                      </a:lnTo>
                      <a:lnTo>
                        <a:pt x="379" y="94"/>
                      </a:lnTo>
                      <a:lnTo>
                        <a:pt x="382" y="90"/>
                      </a:lnTo>
                      <a:lnTo>
                        <a:pt x="382" y="88"/>
                      </a:lnTo>
                      <a:lnTo>
                        <a:pt x="383" y="86"/>
                      </a:lnTo>
                      <a:lnTo>
                        <a:pt x="384" y="85"/>
                      </a:lnTo>
                      <a:lnTo>
                        <a:pt x="385" y="83"/>
                      </a:lnTo>
                      <a:lnTo>
                        <a:pt x="386" y="82"/>
                      </a:lnTo>
                      <a:lnTo>
                        <a:pt x="387" y="82"/>
                      </a:lnTo>
                      <a:lnTo>
                        <a:pt x="389" y="82"/>
                      </a:lnTo>
                      <a:lnTo>
                        <a:pt x="389" y="84"/>
                      </a:lnTo>
                      <a:lnTo>
                        <a:pt x="391" y="86"/>
                      </a:lnTo>
                      <a:lnTo>
                        <a:pt x="394" y="88"/>
                      </a:lnTo>
                      <a:lnTo>
                        <a:pt x="396" y="90"/>
                      </a:lnTo>
                      <a:lnTo>
                        <a:pt x="398" y="92"/>
                      </a:lnTo>
                      <a:lnTo>
                        <a:pt x="401" y="92"/>
                      </a:lnTo>
                      <a:lnTo>
                        <a:pt x="405" y="90"/>
                      </a:lnTo>
                      <a:lnTo>
                        <a:pt x="408" y="87"/>
                      </a:lnTo>
                      <a:lnTo>
                        <a:pt x="410" y="84"/>
                      </a:lnTo>
                      <a:lnTo>
                        <a:pt x="412" y="79"/>
                      </a:lnTo>
                      <a:lnTo>
                        <a:pt x="412" y="76"/>
                      </a:lnTo>
                      <a:lnTo>
                        <a:pt x="411" y="73"/>
                      </a:lnTo>
                      <a:lnTo>
                        <a:pt x="411" y="71"/>
                      </a:lnTo>
                      <a:lnTo>
                        <a:pt x="409" y="68"/>
                      </a:lnTo>
                      <a:lnTo>
                        <a:pt x="408" y="67"/>
                      </a:lnTo>
                      <a:lnTo>
                        <a:pt x="406" y="65"/>
                      </a:lnTo>
                      <a:lnTo>
                        <a:pt x="405" y="63"/>
                      </a:lnTo>
                      <a:lnTo>
                        <a:pt x="404" y="61"/>
                      </a:lnTo>
                      <a:lnTo>
                        <a:pt x="404" y="58"/>
                      </a:lnTo>
                      <a:lnTo>
                        <a:pt x="405" y="57"/>
                      </a:lnTo>
                      <a:lnTo>
                        <a:pt x="408" y="56"/>
                      </a:lnTo>
                      <a:lnTo>
                        <a:pt x="410" y="55"/>
                      </a:lnTo>
                      <a:lnTo>
                        <a:pt x="410" y="54"/>
                      </a:lnTo>
                      <a:lnTo>
                        <a:pt x="409" y="54"/>
                      </a:lnTo>
                      <a:lnTo>
                        <a:pt x="407" y="53"/>
                      </a:lnTo>
                      <a:lnTo>
                        <a:pt x="405" y="51"/>
                      </a:lnTo>
                      <a:lnTo>
                        <a:pt x="405" y="49"/>
                      </a:lnTo>
                      <a:lnTo>
                        <a:pt x="405" y="45"/>
                      </a:lnTo>
                      <a:lnTo>
                        <a:pt x="406" y="42"/>
                      </a:lnTo>
                      <a:lnTo>
                        <a:pt x="409" y="40"/>
                      </a:lnTo>
                      <a:lnTo>
                        <a:pt x="414" y="38"/>
                      </a:lnTo>
                      <a:lnTo>
                        <a:pt x="417" y="36"/>
                      </a:lnTo>
                      <a:lnTo>
                        <a:pt x="420" y="35"/>
                      </a:lnTo>
                      <a:lnTo>
                        <a:pt x="423" y="35"/>
                      </a:lnTo>
                      <a:lnTo>
                        <a:pt x="427" y="35"/>
                      </a:lnTo>
                      <a:lnTo>
                        <a:pt x="429" y="35"/>
                      </a:lnTo>
                      <a:lnTo>
                        <a:pt x="431" y="36"/>
                      </a:lnTo>
                      <a:lnTo>
                        <a:pt x="432" y="38"/>
                      </a:lnTo>
                      <a:lnTo>
                        <a:pt x="433" y="39"/>
                      </a:lnTo>
                      <a:lnTo>
                        <a:pt x="434" y="41"/>
                      </a:lnTo>
                      <a:lnTo>
                        <a:pt x="436" y="42"/>
                      </a:lnTo>
                      <a:lnTo>
                        <a:pt x="438" y="42"/>
                      </a:lnTo>
                      <a:lnTo>
                        <a:pt x="441" y="42"/>
                      </a:lnTo>
                      <a:lnTo>
                        <a:pt x="443" y="41"/>
                      </a:lnTo>
                      <a:lnTo>
                        <a:pt x="447" y="40"/>
                      </a:lnTo>
                      <a:lnTo>
                        <a:pt x="449" y="39"/>
                      </a:lnTo>
                      <a:lnTo>
                        <a:pt x="451" y="38"/>
                      </a:lnTo>
                      <a:lnTo>
                        <a:pt x="456" y="34"/>
                      </a:lnTo>
                      <a:lnTo>
                        <a:pt x="461" y="31"/>
                      </a:lnTo>
                      <a:lnTo>
                        <a:pt x="465" y="29"/>
                      </a:lnTo>
                      <a:close/>
                      <a:moveTo>
                        <a:pt x="2209" y="28"/>
                      </a:moveTo>
                      <a:lnTo>
                        <a:pt x="2210" y="28"/>
                      </a:lnTo>
                      <a:lnTo>
                        <a:pt x="2211" y="29"/>
                      </a:lnTo>
                      <a:lnTo>
                        <a:pt x="2212" y="31"/>
                      </a:lnTo>
                      <a:lnTo>
                        <a:pt x="2213" y="32"/>
                      </a:lnTo>
                      <a:lnTo>
                        <a:pt x="2215" y="33"/>
                      </a:lnTo>
                      <a:lnTo>
                        <a:pt x="2215" y="34"/>
                      </a:lnTo>
                      <a:lnTo>
                        <a:pt x="2215" y="35"/>
                      </a:lnTo>
                      <a:lnTo>
                        <a:pt x="2215" y="36"/>
                      </a:lnTo>
                      <a:lnTo>
                        <a:pt x="2216" y="38"/>
                      </a:lnTo>
                      <a:lnTo>
                        <a:pt x="2218" y="39"/>
                      </a:lnTo>
                      <a:lnTo>
                        <a:pt x="2221" y="40"/>
                      </a:lnTo>
                      <a:lnTo>
                        <a:pt x="2221" y="40"/>
                      </a:lnTo>
                      <a:lnTo>
                        <a:pt x="2222" y="41"/>
                      </a:lnTo>
                      <a:lnTo>
                        <a:pt x="2223" y="42"/>
                      </a:lnTo>
                      <a:lnTo>
                        <a:pt x="2226" y="44"/>
                      </a:lnTo>
                      <a:lnTo>
                        <a:pt x="2226" y="45"/>
                      </a:lnTo>
                      <a:lnTo>
                        <a:pt x="2227" y="46"/>
                      </a:lnTo>
                      <a:lnTo>
                        <a:pt x="2226" y="47"/>
                      </a:lnTo>
                      <a:lnTo>
                        <a:pt x="2224" y="47"/>
                      </a:lnTo>
                      <a:lnTo>
                        <a:pt x="2221" y="45"/>
                      </a:lnTo>
                      <a:lnTo>
                        <a:pt x="2220" y="46"/>
                      </a:lnTo>
                      <a:lnTo>
                        <a:pt x="2220" y="47"/>
                      </a:lnTo>
                      <a:lnTo>
                        <a:pt x="2221" y="49"/>
                      </a:lnTo>
                      <a:lnTo>
                        <a:pt x="2222" y="50"/>
                      </a:lnTo>
                      <a:lnTo>
                        <a:pt x="2224" y="51"/>
                      </a:lnTo>
                      <a:lnTo>
                        <a:pt x="2224" y="53"/>
                      </a:lnTo>
                      <a:lnTo>
                        <a:pt x="2226" y="54"/>
                      </a:lnTo>
                      <a:lnTo>
                        <a:pt x="2227" y="56"/>
                      </a:lnTo>
                      <a:lnTo>
                        <a:pt x="2228" y="57"/>
                      </a:lnTo>
                      <a:lnTo>
                        <a:pt x="2228" y="58"/>
                      </a:lnTo>
                      <a:lnTo>
                        <a:pt x="2228" y="58"/>
                      </a:lnTo>
                      <a:lnTo>
                        <a:pt x="2227" y="58"/>
                      </a:lnTo>
                      <a:lnTo>
                        <a:pt x="2224" y="58"/>
                      </a:lnTo>
                      <a:lnTo>
                        <a:pt x="2222" y="57"/>
                      </a:lnTo>
                      <a:lnTo>
                        <a:pt x="2221" y="57"/>
                      </a:lnTo>
                      <a:lnTo>
                        <a:pt x="2219" y="56"/>
                      </a:lnTo>
                      <a:lnTo>
                        <a:pt x="2218" y="56"/>
                      </a:lnTo>
                      <a:lnTo>
                        <a:pt x="2218" y="57"/>
                      </a:lnTo>
                      <a:lnTo>
                        <a:pt x="2218" y="58"/>
                      </a:lnTo>
                      <a:lnTo>
                        <a:pt x="2216" y="57"/>
                      </a:lnTo>
                      <a:lnTo>
                        <a:pt x="2213" y="56"/>
                      </a:lnTo>
                      <a:lnTo>
                        <a:pt x="2211" y="53"/>
                      </a:lnTo>
                      <a:lnTo>
                        <a:pt x="2210" y="52"/>
                      </a:lnTo>
                      <a:lnTo>
                        <a:pt x="2210" y="51"/>
                      </a:lnTo>
                      <a:lnTo>
                        <a:pt x="2207" y="49"/>
                      </a:lnTo>
                      <a:lnTo>
                        <a:pt x="2206" y="47"/>
                      </a:lnTo>
                      <a:lnTo>
                        <a:pt x="2206" y="46"/>
                      </a:lnTo>
                      <a:lnTo>
                        <a:pt x="2206" y="44"/>
                      </a:lnTo>
                      <a:lnTo>
                        <a:pt x="2206" y="42"/>
                      </a:lnTo>
                      <a:lnTo>
                        <a:pt x="2205" y="41"/>
                      </a:lnTo>
                      <a:lnTo>
                        <a:pt x="2205" y="40"/>
                      </a:lnTo>
                      <a:lnTo>
                        <a:pt x="2205" y="39"/>
                      </a:lnTo>
                      <a:lnTo>
                        <a:pt x="2206" y="38"/>
                      </a:lnTo>
                      <a:lnTo>
                        <a:pt x="2208" y="38"/>
                      </a:lnTo>
                      <a:lnTo>
                        <a:pt x="2208" y="38"/>
                      </a:lnTo>
                      <a:lnTo>
                        <a:pt x="2208" y="36"/>
                      </a:lnTo>
                      <a:lnTo>
                        <a:pt x="2207" y="36"/>
                      </a:lnTo>
                      <a:lnTo>
                        <a:pt x="2206" y="35"/>
                      </a:lnTo>
                      <a:lnTo>
                        <a:pt x="2205" y="35"/>
                      </a:lnTo>
                      <a:lnTo>
                        <a:pt x="2202" y="34"/>
                      </a:lnTo>
                      <a:lnTo>
                        <a:pt x="2204" y="32"/>
                      </a:lnTo>
                      <a:lnTo>
                        <a:pt x="2205" y="31"/>
                      </a:lnTo>
                      <a:lnTo>
                        <a:pt x="2207" y="29"/>
                      </a:lnTo>
                      <a:lnTo>
                        <a:pt x="2209" y="28"/>
                      </a:lnTo>
                      <a:lnTo>
                        <a:pt x="2209" y="28"/>
                      </a:lnTo>
                      <a:close/>
                      <a:moveTo>
                        <a:pt x="679" y="17"/>
                      </a:moveTo>
                      <a:lnTo>
                        <a:pt x="683" y="18"/>
                      </a:lnTo>
                      <a:lnTo>
                        <a:pt x="688" y="18"/>
                      </a:lnTo>
                      <a:lnTo>
                        <a:pt x="690" y="20"/>
                      </a:lnTo>
                      <a:lnTo>
                        <a:pt x="692" y="21"/>
                      </a:lnTo>
                      <a:lnTo>
                        <a:pt x="693" y="23"/>
                      </a:lnTo>
                      <a:lnTo>
                        <a:pt x="692" y="27"/>
                      </a:lnTo>
                      <a:lnTo>
                        <a:pt x="690" y="29"/>
                      </a:lnTo>
                      <a:lnTo>
                        <a:pt x="685" y="32"/>
                      </a:lnTo>
                      <a:lnTo>
                        <a:pt x="683" y="34"/>
                      </a:lnTo>
                      <a:lnTo>
                        <a:pt x="682" y="36"/>
                      </a:lnTo>
                      <a:lnTo>
                        <a:pt x="681" y="40"/>
                      </a:lnTo>
                      <a:lnTo>
                        <a:pt x="679" y="43"/>
                      </a:lnTo>
                      <a:lnTo>
                        <a:pt x="677" y="45"/>
                      </a:lnTo>
                      <a:lnTo>
                        <a:pt x="673" y="47"/>
                      </a:lnTo>
                      <a:lnTo>
                        <a:pt x="671" y="49"/>
                      </a:lnTo>
                      <a:lnTo>
                        <a:pt x="669" y="51"/>
                      </a:lnTo>
                      <a:lnTo>
                        <a:pt x="667" y="53"/>
                      </a:lnTo>
                      <a:lnTo>
                        <a:pt x="663" y="54"/>
                      </a:lnTo>
                      <a:lnTo>
                        <a:pt x="661" y="57"/>
                      </a:lnTo>
                      <a:lnTo>
                        <a:pt x="659" y="60"/>
                      </a:lnTo>
                      <a:lnTo>
                        <a:pt x="657" y="63"/>
                      </a:lnTo>
                      <a:lnTo>
                        <a:pt x="656" y="66"/>
                      </a:lnTo>
                      <a:lnTo>
                        <a:pt x="655" y="69"/>
                      </a:lnTo>
                      <a:lnTo>
                        <a:pt x="657" y="74"/>
                      </a:lnTo>
                      <a:lnTo>
                        <a:pt x="659" y="77"/>
                      </a:lnTo>
                      <a:lnTo>
                        <a:pt x="661" y="80"/>
                      </a:lnTo>
                      <a:lnTo>
                        <a:pt x="662" y="87"/>
                      </a:lnTo>
                      <a:lnTo>
                        <a:pt x="660" y="94"/>
                      </a:lnTo>
                      <a:lnTo>
                        <a:pt x="659" y="100"/>
                      </a:lnTo>
                      <a:lnTo>
                        <a:pt x="660" y="104"/>
                      </a:lnTo>
                      <a:lnTo>
                        <a:pt x="662" y="107"/>
                      </a:lnTo>
                      <a:lnTo>
                        <a:pt x="665" y="110"/>
                      </a:lnTo>
                      <a:lnTo>
                        <a:pt x="666" y="114"/>
                      </a:lnTo>
                      <a:lnTo>
                        <a:pt x="668" y="116"/>
                      </a:lnTo>
                      <a:lnTo>
                        <a:pt x="669" y="118"/>
                      </a:lnTo>
                      <a:lnTo>
                        <a:pt x="669" y="120"/>
                      </a:lnTo>
                      <a:lnTo>
                        <a:pt x="670" y="122"/>
                      </a:lnTo>
                      <a:lnTo>
                        <a:pt x="672" y="125"/>
                      </a:lnTo>
                      <a:lnTo>
                        <a:pt x="674" y="127"/>
                      </a:lnTo>
                      <a:lnTo>
                        <a:pt x="677" y="128"/>
                      </a:lnTo>
                      <a:lnTo>
                        <a:pt x="681" y="129"/>
                      </a:lnTo>
                      <a:lnTo>
                        <a:pt x="684" y="129"/>
                      </a:lnTo>
                      <a:lnTo>
                        <a:pt x="687" y="129"/>
                      </a:lnTo>
                      <a:lnTo>
                        <a:pt x="688" y="129"/>
                      </a:lnTo>
                      <a:lnTo>
                        <a:pt x="688" y="128"/>
                      </a:lnTo>
                      <a:lnTo>
                        <a:pt x="688" y="127"/>
                      </a:lnTo>
                      <a:lnTo>
                        <a:pt x="688" y="125"/>
                      </a:lnTo>
                      <a:lnTo>
                        <a:pt x="687" y="122"/>
                      </a:lnTo>
                      <a:lnTo>
                        <a:pt x="685" y="120"/>
                      </a:lnTo>
                      <a:lnTo>
                        <a:pt x="684" y="119"/>
                      </a:lnTo>
                      <a:lnTo>
                        <a:pt x="682" y="117"/>
                      </a:lnTo>
                      <a:lnTo>
                        <a:pt x="681" y="116"/>
                      </a:lnTo>
                      <a:lnTo>
                        <a:pt x="678" y="112"/>
                      </a:lnTo>
                      <a:lnTo>
                        <a:pt x="674" y="107"/>
                      </a:lnTo>
                      <a:lnTo>
                        <a:pt x="672" y="101"/>
                      </a:lnTo>
                      <a:lnTo>
                        <a:pt x="672" y="97"/>
                      </a:lnTo>
                      <a:lnTo>
                        <a:pt x="677" y="94"/>
                      </a:lnTo>
                      <a:lnTo>
                        <a:pt x="681" y="92"/>
                      </a:lnTo>
                      <a:lnTo>
                        <a:pt x="683" y="89"/>
                      </a:lnTo>
                      <a:lnTo>
                        <a:pt x="685" y="88"/>
                      </a:lnTo>
                      <a:lnTo>
                        <a:pt x="687" y="87"/>
                      </a:lnTo>
                      <a:lnTo>
                        <a:pt x="687" y="85"/>
                      </a:lnTo>
                      <a:lnTo>
                        <a:pt x="685" y="84"/>
                      </a:lnTo>
                      <a:lnTo>
                        <a:pt x="684" y="82"/>
                      </a:lnTo>
                      <a:lnTo>
                        <a:pt x="681" y="78"/>
                      </a:lnTo>
                      <a:lnTo>
                        <a:pt x="680" y="77"/>
                      </a:lnTo>
                      <a:lnTo>
                        <a:pt x="678" y="75"/>
                      </a:lnTo>
                      <a:lnTo>
                        <a:pt x="677" y="73"/>
                      </a:lnTo>
                      <a:lnTo>
                        <a:pt x="674" y="71"/>
                      </a:lnTo>
                      <a:lnTo>
                        <a:pt x="674" y="67"/>
                      </a:lnTo>
                      <a:lnTo>
                        <a:pt x="674" y="65"/>
                      </a:lnTo>
                      <a:lnTo>
                        <a:pt x="676" y="63"/>
                      </a:lnTo>
                      <a:lnTo>
                        <a:pt x="677" y="61"/>
                      </a:lnTo>
                      <a:lnTo>
                        <a:pt x="679" y="60"/>
                      </a:lnTo>
                      <a:lnTo>
                        <a:pt x="681" y="58"/>
                      </a:lnTo>
                      <a:lnTo>
                        <a:pt x="683" y="57"/>
                      </a:lnTo>
                      <a:lnTo>
                        <a:pt x="685" y="56"/>
                      </a:lnTo>
                      <a:lnTo>
                        <a:pt x="688" y="55"/>
                      </a:lnTo>
                      <a:lnTo>
                        <a:pt x="688" y="54"/>
                      </a:lnTo>
                      <a:lnTo>
                        <a:pt x="688" y="52"/>
                      </a:lnTo>
                      <a:lnTo>
                        <a:pt x="687" y="50"/>
                      </a:lnTo>
                      <a:lnTo>
                        <a:pt x="688" y="47"/>
                      </a:lnTo>
                      <a:lnTo>
                        <a:pt x="688" y="47"/>
                      </a:lnTo>
                      <a:lnTo>
                        <a:pt x="689" y="45"/>
                      </a:lnTo>
                      <a:lnTo>
                        <a:pt x="689" y="43"/>
                      </a:lnTo>
                      <a:lnTo>
                        <a:pt x="690" y="41"/>
                      </a:lnTo>
                      <a:lnTo>
                        <a:pt x="690" y="39"/>
                      </a:lnTo>
                      <a:lnTo>
                        <a:pt x="690" y="36"/>
                      </a:lnTo>
                      <a:lnTo>
                        <a:pt x="701" y="36"/>
                      </a:lnTo>
                      <a:lnTo>
                        <a:pt x="704" y="35"/>
                      </a:lnTo>
                      <a:lnTo>
                        <a:pt x="706" y="33"/>
                      </a:lnTo>
                      <a:lnTo>
                        <a:pt x="707" y="31"/>
                      </a:lnTo>
                      <a:lnTo>
                        <a:pt x="710" y="29"/>
                      </a:lnTo>
                      <a:lnTo>
                        <a:pt x="712" y="25"/>
                      </a:lnTo>
                      <a:lnTo>
                        <a:pt x="714" y="25"/>
                      </a:lnTo>
                      <a:lnTo>
                        <a:pt x="717" y="24"/>
                      </a:lnTo>
                      <a:lnTo>
                        <a:pt x="720" y="24"/>
                      </a:lnTo>
                      <a:lnTo>
                        <a:pt x="723" y="24"/>
                      </a:lnTo>
                      <a:lnTo>
                        <a:pt x="727" y="23"/>
                      </a:lnTo>
                      <a:lnTo>
                        <a:pt x="735" y="23"/>
                      </a:lnTo>
                      <a:lnTo>
                        <a:pt x="743" y="24"/>
                      </a:lnTo>
                      <a:lnTo>
                        <a:pt x="748" y="28"/>
                      </a:lnTo>
                      <a:lnTo>
                        <a:pt x="756" y="39"/>
                      </a:lnTo>
                      <a:lnTo>
                        <a:pt x="760" y="51"/>
                      </a:lnTo>
                      <a:lnTo>
                        <a:pt x="762" y="63"/>
                      </a:lnTo>
                      <a:lnTo>
                        <a:pt x="760" y="75"/>
                      </a:lnTo>
                      <a:lnTo>
                        <a:pt x="755" y="85"/>
                      </a:lnTo>
                      <a:lnTo>
                        <a:pt x="754" y="87"/>
                      </a:lnTo>
                      <a:lnTo>
                        <a:pt x="753" y="89"/>
                      </a:lnTo>
                      <a:lnTo>
                        <a:pt x="751" y="92"/>
                      </a:lnTo>
                      <a:lnTo>
                        <a:pt x="751" y="95"/>
                      </a:lnTo>
                      <a:lnTo>
                        <a:pt x="751" y="97"/>
                      </a:lnTo>
                      <a:lnTo>
                        <a:pt x="753" y="100"/>
                      </a:lnTo>
                      <a:lnTo>
                        <a:pt x="754" y="101"/>
                      </a:lnTo>
                      <a:lnTo>
                        <a:pt x="754" y="103"/>
                      </a:lnTo>
                      <a:lnTo>
                        <a:pt x="755" y="104"/>
                      </a:lnTo>
                      <a:lnTo>
                        <a:pt x="757" y="105"/>
                      </a:lnTo>
                      <a:lnTo>
                        <a:pt x="758" y="104"/>
                      </a:lnTo>
                      <a:lnTo>
                        <a:pt x="759" y="103"/>
                      </a:lnTo>
                      <a:lnTo>
                        <a:pt x="764" y="98"/>
                      </a:lnTo>
                      <a:lnTo>
                        <a:pt x="767" y="94"/>
                      </a:lnTo>
                      <a:lnTo>
                        <a:pt x="770" y="89"/>
                      </a:lnTo>
                      <a:lnTo>
                        <a:pt x="772" y="88"/>
                      </a:lnTo>
                      <a:lnTo>
                        <a:pt x="775" y="88"/>
                      </a:lnTo>
                      <a:lnTo>
                        <a:pt x="777" y="89"/>
                      </a:lnTo>
                      <a:lnTo>
                        <a:pt x="778" y="90"/>
                      </a:lnTo>
                      <a:lnTo>
                        <a:pt x="780" y="93"/>
                      </a:lnTo>
                      <a:lnTo>
                        <a:pt x="781" y="95"/>
                      </a:lnTo>
                      <a:lnTo>
                        <a:pt x="783" y="96"/>
                      </a:lnTo>
                      <a:lnTo>
                        <a:pt x="783" y="97"/>
                      </a:lnTo>
                      <a:lnTo>
                        <a:pt x="785" y="99"/>
                      </a:lnTo>
                      <a:lnTo>
                        <a:pt x="787" y="100"/>
                      </a:lnTo>
                      <a:lnTo>
                        <a:pt x="788" y="101"/>
                      </a:lnTo>
                      <a:lnTo>
                        <a:pt x="790" y="103"/>
                      </a:lnTo>
                      <a:lnTo>
                        <a:pt x="791" y="103"/>
                      </a:lnTo>
                      <a:lnTo>
                        <a:pt x="792" y="101"/>
                      </a:lnTo>
                      <a:lnTo>
                        <a:pt x="793" y="100"/>
                      </a:lnTo>
                      <a:lnTo>
                        <a:pt x="793" y="98"/>
                      </a:lnTo>
                      <a:lnTo>
                        <a:pt x="793" y="97"/>
                      </a:lnTo>
                      <a:lnTo>
                        <a:pt x="794" y="96"/>
                      </a:lnTo>
                      <a:lnTo>
                        <a:pt x="794" y="95"/>
                      </a:lnTo>
                      <a:lnTo>
                        <a:pt x="797" y="94"/>
                      </a:lnTo>
                      <a:lnTo>
                        <a:pt x="799" y="94"/>
                      </a:lnTo>
                      <a:lnTo>
                        <a:pt x="801" y="93"/>
                      </a:lnTo>
                      <a:lnTo>
                        <a:pt x="803" y="93"/>
                      </a:lnTo>
                      <a:lnTo>
                        <a:pt x="805" y="92"/>
                      </a:lnTo>
                      <a:lnTo>
                        <a:pt x="807" y="90"/>
                      </a:lnTo>
                      <a:lnTo>
                        <a:pt x="808" y="89"/>
                      </a:lnTo>
                      <a:lnTo>
                        <a:pt x="808" y="88"/>
                      </a:lnTo>
                      <a:lnTo>
                        <a:pt x="808" y="86"/>
                      </a:lnTo>
                      <a:lnTo>
                        <a:pt x="808" y="84"/>
                      </a:lnTo>
                      <a:lnTo>
                        <a:pt x="808" y="83"/>
                      </a:lnTo>
                      <a:lnTo>
                        <a:pt x="805" y="82"/>
                      </a:lnTo>
                      <a:lnTo>
                        <a:pt x="804" y="79"/>
                      </a:lnTo>
                      <a:lnTo>
                        <a:pt x="802" y="77"/>
                      </a:lnTo>
                      <a:lnTo>
                        <a:pt x="801" y="75"/>
                      </a:lnTo>
                      <a:lnTo>
                        <a:pt x="800" y="73"/>
                      </a:lnTo>
                      <a:lnTo>
                        <a:pt x="801" y="72"/>
                      </a:lnTo>
                      <a:lnTo>
                        <a:pt x="804" y="71"/>
                      </a:lnTo>
                      <a:lnTo>
                        <a:pt x="808" y="71"/>
                      </a:lnTo>
                      <a:lnTo>
                        <a:pt x="811" y="71"/>
                      </a:lnTo>
                      <a:lnTo>
                        <a:pt x="814" y="69"/>
                      </a:lnTo>
                      <a:lnTo>
                        <a:pt x="815" y="68"/>
                      </a:lnTo>
                      <a:lnTo>
                        <a:pt x="815" y="67"/>
                      </a:lnTo>
                      <a:lnTo>
                        <a:pt x="814" y="65"/>
                      </a:lnTo>
                      <a:lnTo>
                        <a:pt x="812" y="64"/>
                      </a:lnTo>
                      <a:lnTo>
                        <a:pt x="810" y="63"/>
                      </a:lnTo>
                      <a:lnTo>
                        <a:pt x="808" y="63"/>
                      </a:lnTo>
                      <a:lnTo>
                        <a:pt x="802" y="63"/>
                      </a:lnTo>
                      <a:lnTo>
                        <a:pt x="799" y="64"/>
                      </a:lnTo>
                      <a:lnTo>
                        <a:pt x="794" y="65"/>
                      </a:lnTo>
                      <a:lnTo>
                        <a:pt x="790" y="65"/>
                      </a:lnTo>
                      <a:lnTo>
                        <a:pt x="783" y="63"/>
                      </a:lnTo>
                      <a:lnTo>
                        <a:pt x="777" y="56"/>
                      </a:lnTo>
                      <a:lnTo>
                        <a:pt x="772" y="50"/>
                      </a:lnTo>
                      <a:lnTo>
                        <a:pt x="768" y="43"/>
                      </a:lnTo>
                      <a:lnTo>
                        <a:pt x="767" y="42"/>
                      </a:lnTo>
                      <a:lnTo>
                        <a:pt x="766" y="40"/>
                      </a:lnTo>
                      <a:lnTo>
                        <a:pt x="765" y="38"/>
                      </a:lnTo>
                      <a:lnTo>
                        <a:pt x="764" y="35"/>
                      </a:lnTo>
                      <a:lnTo>
                        <a:pt x="762" y="32"/>
                      </a:lnTo>
                      <a:lnTo>
                        <a:pt x="762" y="30"/>
                      </a:lnTo>
                      <a:lnTo>
                        <a:pt x="762" y="28"/>
                      </a:lnTo>
                      <a:lnTo>
                        <a:pt x="764" y="27"/>
                      </a:lnTo>
                      <a:lnTo>
                        <a:pt x="765" y="25"/>
                      </a:lnTo>
                      <a:lnTo>
                        <a:pt x="767" y="25"/>
                      </a:lnTo>
                      <a:lnTo>
                        <a:pt x="770" y="25"/>
                      </a:lnTo>
                      <a:lnTo>
                        <a:pt x="781" y="27"/>
                      </a:lnTo>
                      <a:lnTo>
                        <a:pt x="792" y="28"/>
                      </a:lnTo>
                      <a:lnTo>
                        <a:pt x="814" y="28"/>
                      </a:lnTo>
                      <a:lnTo>
                        <a:pt x="822" y="31"/>
                      </a:lnTo>
                      <a:lnTo>
                        <a:pt x="830" y="36"/>
                      </a:lnTo>
                      <a:lnTo>
                        <a:pt x="835" y="42"/>
                      </a:lnTo>
                      <a:lnTo>
                        <a:pt x="840" y="47"/>
                      </a:lnTo>
                      <a:lnTo>
                        <a:pt x="842" y="51"/>
                      </a:lnTo>
                      <a:lnTo>
                        <a:pt x="844" y="53"/>
                      </a:lnTo>
                      <a:lnTo>
                        <a:pt x="845" y="55"/>
                      </a:lnTo>
                      <a:lnTo>
                        <a:pt x="846" y="58"/>
                      </a:lnTo>
                      <a:lnTo>
                        <a:pt x="845" y="61"/>
                      </a:lnTo>
                      <a:lnTo>
                        <a:pt x="845" y="62"/>
                      </a:lnTo>
                      <a:lnTo>
                        <a:pt x="843" y="63"/>
                      </a:lnTo>
                      <a:lnTo>
                        <a:pt x="841" y="64"/>
                      </a:lnTo>
                      <a:lnTo>
                        <a:pt x="837" y="64"/>
                      </a:lnTo>
                      <a:lnTo>
                        <a:pt x="833" y="63"/>
                      </a:lnTo>
                      <a:lnTo>
                        <a:pt x="835" y="65"/>
                      </a:lnTo>
                      <a:lnTo>
                        <a:pt x="837" y="68"/>
                      </a:lnTo>
                      <a:lnTo>
                        <a:pt x="841" y="72"/>
                      </a:lnTo>
                      <a:lnTo>
                        <a:pt x="844" y="74"/>
                      </a:lnTo>
                      <a:lnTo>
                        <a:pt x="847" y="75"/>
                      </a:lnTo>
                      <a:lnTo>
                        <a:pt x="851" y="76"/>
                      </a:lnTo>
                      <a:lnTo>
                        <a:pt x="853" y="76"/>
                      </a:lnTo>
                      <a:lnTo>
                        <a:pt x="855" y="75"/>
                      </a:lnTo>
                      <a:lnTo>
                        <a:pt x="858" y="74"/>
                      </a:lnTo>
                      <a:lnTo>
                        <a:pt x="862" y="74"/>
                      </a:lnTo>
                      <a:lnTo>
                        <a:pt x="864" y="75"/>
                      </a:lnTo>
                      <a:lnTo>
                        <a:pt x="865" y="77"/>
                      </a:lnTo>
                      <a:lnTo>
                        <a:pt x="866" y="79"/>
                      </a:lnTo>
                      <a:lnTo>
                        <a:pt x="866" y="82"/>
                      </a:lnTo>
                      <a:lnTo>
                        <a:pt x="866" y="83"/>
                      </a:lnTo>
                      <a:lnTo>
                        <a:pt x="866" y="85"/>
                      </a:lnTo>
                      <a:lnTo>
                        <a:pt x="866" y="87"/>
                      </a:lnTo>
                      <a:lnTo>
                        <a:pt x="865" y="89"/>
                      </a:lnTo>
                      <a:lnTo>
                        <a:pt x="864" y="92"/>
                      </a:lnTo>
                      <a:lnTo>
                        <a:pt x="864" y="94"/>
                      </a:lnTo>
                      <a:lnTo>
                        <a:pt x="864" y="95"/>
                      </a:lnTo>
                      <a:lnTo>
                        <a:pt x="865" y="97"/>
                      </a:lnTo>
                      <a:lnTo>
                        <a:pt x="867" y="98"/>
                      </a:lnTo>
                      <a:lnTo>
                        <a:pt x="870" y="100"/>
                      </a:lnTo>
                      <a:lnTo>
                        <a:pt x="874" y="101"/>
                      </a:lnTo>
                      <a:lnTo>
                        <a:pt x="877" y="103"/>
                      </a:lnTo>
                      <a:lnTo>
                        <a:pt x="878" y="105"/>
                      </a:lnTo>
                      <a:lnTo>
                        <a:pt x="878" y="107"/>
                      </a:lnTo>
                      <a:lnTo>
                        <a:pt x="877" y="109"/>
                      </a:lnTo>
                      <a:lnTo>
                        <a:pt x="875" y="111"/>
                      </a:lnTo>
                      <a:lnTo>
                        <a:pt x="873" y="114"/>
                      </a:lnTo>
                      <a:lnTo>
                        <a:pt x="871" y="115"/>
                      </a:lnTo>
                      <a:lnTo>
                        <a:pt x="870" y="117"/>
                      </a:lnTo>
                      <a:lnTo>
                        <a:pt x="870" y="119"/>
                      </a:lnTo>
                      <a:lnTo>
                        <a:pt x="870" y="121"/>
                      </a:lnTo>
                      <a:lnTo>
                        <a:pt x="870" y="123"/>
                      </a:lnTo>
                      <a:lnTo>
                        <a:pt x="871" y="125"/>
                      </a:lnTo>
                      <a:lnTo>
                        <a:pt x="873" y="126"/>
                      </a:lnTo>
                      <a:lnTo>
                        <a:pt x="875" y="126"/>
                      </a:lnTo>
                      <a:lnTo>
                        <a:pt x="877" y="125"/>
                      </a:lnTo>
                      <a:lnTo>
                        <a:pt x="881" y="120"/>
                      </a:lnTo>
                      <a:lnTo>
                        <a:pt x="886" y="118"/>
                      </a:lnTo>
                      <a:lnTo>
                        <a:pt x="892" y="116"/>
                      </a:lnTo>
                      <a:lnTo>
                        <a:pt x="897" y="117"/>
                      </a:lnTo>
                      <a:lnTo>
                        <a:pt x="898" y="120"/>
                      </a:lnTo>
                      <a:lnTo>
                        <a:pt x="897" y="125"/>
                      </a:lnTo>
                      <a:lnTo>
                        <a:pt x="895" y="129"/>
                      </a:lnTo>
                      <a:lnTo>
                        <a:pt x="893" y="133"/>
                      </a:lnTo>
                      <a:lnTo>
                        <a:pt x="893" y="137"/>
                      </a:lnTo>
                      <a:lnTo>
                        <a:pt x="896" y="138"/>
                      </a:lnTo>
                      <a:lnTo>
                        <a:pt x="897" y="134"/>
                      </a:lnTo>
                      <a:lnTo>
                        <a:pt x="898" y="131"/>
                      </a:lnTo>
                      <a:lnTo>
                        <a:pt x="899" y="129"/>
                      </a:lnTo>
                      <a:lnTo>
                        <a:pt x="901" y="127"/>
                      </a:lnTo>
                      <a:lnTo>
                        <a:pt x="903" y="126"/>
                      </a:lnTo>
                      <a:lnTo>
                        <a:pt x="907" y="125"/>
                      </a:lnTo>
                      <a:lnTo>
                        <a:pt x="914" y="123"/>
                      </a:lnTo>
                      <a:lnTo>
                        <a:pt x="923" y="123"/>
                      </a:lnTo>
                      <a:lnTo>
                        <a:pt x="931" y="127"/>
                      </a:lnTo>
                      <a:lnTo>
                        <a:pt x="934" y="128"/>
                      </a:lnTo>
                      <a:lnTo>
                        <a:pt x="938" y="130"/>
                      </a:lnTo>
                      <a:lnTo>
                        <a:pt x="940" y="133"/>
                      </a:lnTo>
                      <a:lnTo>
                        <a:pt x="942" y="137"/>
                      </a:lnTo>
                      <a:lnTo>
                        <a:pt x="942" y="141"/>
                      </a:lnTo>
                      <a:lnTo>
                        <a:pt x="942" y="144"/>
                      </a:lnTo>
                      <a:lnTo>
                        <a:pt x="939" y="147"/>
                      </a:lnTo>
                      <a:lnTo>
                        <a:pt x="935" y="148"/>
                      </a:lnTo>
                      <a:lnTo>
                        <a:pt x="931" y="149"/>
                      </a:lnTo>
                      <a:lnTo>
                        <a:pt x="928" y="149"/>
                      </a:lnTo>
                      <a:lnTo>
                        <a:pt x="925" y="150"/>
                      </a:lnTo>
                      <a:lnTo>
                        <a:pt x="924" y="151"/>
                      </a:lnTo>
                      <a:lnTo>
                        <a:pt x="922" y="153"/>
                      </a:lnTo>
                      <a:lnTo>
                        <a:pt x="921" y="153"/>
                      </a:lnTo>
                      <a:lnTo>
                        <a:pt x="921" y="154"/>
                      </a:lnTo>
                      <a:lnTo>
                        <a:pt x="920" y="156"/>
                      </a:lnTo>
                      <a:lnTo>
                        <a:pt x="920" y="158"/>
                      </a:lnTo>
                      <a:lnTo>
                        <a:pt x="920" y="160"/>
                      </a:lnTo>
                      <a:lnTo>
                        <a:pt x="922" y="160"/>
                      </a:lnTo>
                      <a:lnTo>
                        <a:pt x="924" y="160"/>
                      </a:lnTo>
                      <a:lnTo>
                        <a:pt x="927" y="160"/>
                      </a:lnTo>
                      <a:lnTo>
                        <a:pt x="928" y="160"/>
                      </a:lnTo>
                      <a:lnTo>
                        <a:pt x="929" y="160"/>
                      </a:lnTo>
                      <a:lnTo>
                        <a:pt x="932" y="158"/>
                      </a:lnTo>
                      <a:lnTo>
                        <a:pt x="938" y="155"/>
                      </a:lnTo>
                      <a:lnTo>
                        <a:pt x="943" y="155"/>
                      </a:lnTo>
                      <a:lnTo>
                        <a:pt x="947" y="155"/>
                      </a:lnTo>
                      <a:lnTo>
                        <a:pt x="951" y="160"/>
                      </a:lnTo>
                      <a:lnTo>
                        <a:pt x="951" y="161"/>
                      </a:lnTo>
                      <a:lnTo>
                        <a:pt x="951" y="163"/>
                      </a:lnTo>
                      <a:lnTo>
                        <a:pt x="952" y="165"/>
                      </a:lnTo>
                      <a:lnTo>
                        <a:pt x="954" y="166"/>
                      </a:lnTo>
                      <a:lnTo>
                        <a:pt x="955" y="167"/>
                      </a:lnTo>
                      <a:lnTo>
                        <a:pt x="958" y="167"/>
                      </a:lnTo>
                      <a:lnTo>
                        <a:pt x="962" y="165"/>
                      </a:lnTo>
                      <a:lnTo>
                        <a:pt x="975" y="165"/>
                      </a:lnTo>
                      <a:lnTo>
                        <a:pt x="989" y="167"/>
                      </a:lnTo>
                      <a:lnTo>
                        <a:pt x="990" y="178"/>
                      </a:lnTo>
                      <a:lnTo>
                        <a:pt x="986" y="186"/>
                      </a:lnTo>
                      <a:lnTo>
                        <a:pt x="977" y="192"/>
                      </a:lnTo>
                      <a:lnTo>
                        <a:pt x="973" y="194"/>
                      </a:lnTo>
                      <a:lnTo>
                        <a:pt x="969" y="195"/>
                      </a:lnTo>
                      <a:lnTo>
                        <a:pt x="967" y="196"/>
                      </a:lnTo>
                      <a:lnTo>
                        <a:pt x="966" y="198"/>
                      </a:lnTo>
                      <a:lnTo>
                        <a:pt x="966" y="200"/>
                      </a:lnTo>
                      <a:lnTo>
                        <a:pt x="966" y="204"/>
                      </a:lnTo>
                      <a:lnTo>
                        <a:pt x="966" y="206"/>
                      </a:lnTo>
                      <a:lnTo>
                        <a:pt x="966" y="208"/>
                      </a:lnTo>
                      <a:lnTo>
                        <a:pt x="968" y="209"/>
                      </a:lnTo>
                      <a:lnTo>
                        <a:pt x="971" y="209"/>
                      </a:lnTo>
                      <a:lnTo>
                        <a:pt x="976" y="209"/>
                      </a:lnTo>
                      <a:lnTo>
                        <a:pt x="979" y="206"/>
                      </a:lnTo>
                      <a:lnTo>
                        <a:pt x="983" y="200"/>
                      </a:lnTo>
                      <a:lnTo>
                        <a:pt x="986" y="196"/>
                      </a:lnTo>
                      <a:lnTo>
                        <a:pt x="989" y="192"/>
                      </a:lnTo>
                      <a:lnTo>
                        <a:pt x="997" y="189"/>
                      </a:lnTo>
                      <a:lnTo>
                        <a:pt x="1006" y="191"/>
                      </a:lnTo>
                      <a:lnTo>
                        <a:pt x="1012" y="195"/>
                      </a:lnTo>
                      <a:lnTo>
                        <a:pt x="1018" y="200"/>
                      </a:lnTo>
                      <a:lnTo>
                        <a:pt x="1018" y="204"/>
                      </a:lnTo>
                      <a:lnTo>
                        <a:pt x="1018" y="206"/>
                      </a:lnTo>
                      <a:lnTo>
                        <a:pt x="1017" y="208"/>
                      </a:lnTo>
                      <a:lnTo>
                        <a:pt x="1016" y="209"/>
                      </a:lnTo>
                      <a:lnTo>
                        <a:pt x="1013" y="209"/>
                      </a:lnTo>
                      <a:lnTo>
                        <a:pt x="1010" y="212"/>
                      </a:lnTo>
                      <a:lnTo>
                        <a:pt x="1009" y="213"/>
                      </a:lnTo>
                      <a:lnTo>
                        <a:pt x="1008" y="216"/>
                      </a:lnTo>
                      <a:lnTo>
                        <a:pt x="1009" y="218"/>
                      </a:lnTo>
                      <a:lnTo>
                        <a:pt x="1011" y="220"/>
                      </a:lnTo>
                      <a:lnTo>
                        <a:pt x="1016" y="223"/>
                      </a:lnTo>
                      <a:lnTo>
                        <a:pt x="1021" y="225"/>
                      </a:lnTo>
                      <a:lnTo>
                        <a:pt x="1027" y="227"/>
                      </a:lnTo>
                      <a:lnTo>
                        <a:pt x="1031" y="229"/>
                      </a:lnTo>
                      <a:lnTo>
                        <a:pt x="1031" y="234"/>
                      </a:lnTo>
                      <a:lnTo>
                        <a:pt x="1029" y="235"/>
                      </a:lnTo>
                      <a:lnTo>
                        <a:pt x="1024" y="234"/>
                      </a:lnTo>
                      <a:lnTo>
                        <a:pt x="1019" y="232"/>
                      </a:lnTo>
                      <a:lnTo>
                        <a:pt x="1013" y="231"/>
                      </a:lnTo>
                      <a:lnTo>
                        <a:pt x="1009" y="231"/>
                      </a:lnTo>
                      <a:lnTo>
                        <a:pt x="1007" y="231"/>
                      </a:lnTo>
                      <a:lnTo>
                        <a:pt x="1005" y="231"/>
                      </a:lnTo>
                      <a:lnTo>
                        <a:pt x="1002" y="231"/>
                      </a:lnTo>
                      <a:lnTo>
                        <a:pt x="1000" y="232"/>
                      </a:lnTo>
                      <a:lnTo>
                        <a:pt x="998" y="234"/>
                      </a:lnTo>
                      <a:lnTo>
                        <a:pt x="997" y="235"/>
                      </a:lnTo>
                      <a:lnTo>
                        <a:pt x="996" y="236"/>
                      </a:lnTo>
                      <a:lnTo>
                        <a:pt x="996" y="238"/>
                      </a:lnTo>
                      <a:lnTo>
                        <a:pt x="998" y="241"/>
                      </a:lnTo>
                      <a:lnTo>
                        <a:pt x="1000" y="243"/>
                      </a:lnTo>
                      <a:lnTo>
                        <a:pt x="1002" y="246"/>
                      </a:lnTo>
                      <a:lnTo>
                        <a:pt x="1004" y="249"/>
                      </a:lnTo>
                      <a:lnTo>
                        <a:pt x="1005" y="251"/>
                      </a:lnTo>
                      <a:lnTo>
                        <a:pt x="1005" y="256"/>
                      </a:lnTo>
                      <a:lnTo>
                        <a:pt x="1005" y="259"/>
                      </a:lnTo>
                      <a:lnTo>
                        <a:pt x="1006" y="261"/>
                      </a:lnTo>
                      <a:lnTo>
                        <a:pt x="1006" y="264"/>
                      </a:lnTo>
                      <a:lnTo>
                        <a:pt x="1008" y="268"/>
                      </a:lnTo>
                      <a:lnTo>
                        <a:pt x="1011" y="271"/>
                      </a:lnTo>
                      <a:lnTo>
                        <a:pt x="1024" y="278"/>
                      </a:lnTo>
                      <a:lnTo>
                        <a:pt x="1029" y="281"/>
                      </a:lnTo>
                      <a:lnTo>
                        <a:pt x="1033" y="285"/>
                      </a:lnTo>
                      <a:lnTo>
                        <a:pt x="1037" y="289"/>
                      </a:lnTo>
                      <a:lnTo>
                        <a:pt x="1040" y="293"/>
                      </a:lnTo>
                      <a:lnTo>
                        <a:pt x="1049" y="298"/>
                      </a:lnTo>
                      <a:lnTo>
                        <a:pt x="1060" y="302"/>
                      </a:lnTo>
                      <a:lnTo>
                        <a:pt x="1071" y="305"/>
                      </a:lnTo>
                      <a:lnTo>
                        <a:pt x="1081" y="311"/>
                      </a:lnTo>
                      <a:lnTo>
                        <a:pt x="1084" y="316"/>
                      </a:lnTo>
                      <a:lnTo>
                        <a:pt x="1085" y="322"/>
                      </a:lnTo>
                      <a:lnTo>
                        <a:pt x="1087" y="327"/>
                      </a:lnTo>
                      <a:lnTo>
                        <a:pt x="1092" y="330"/>
                      </a:lnTo>
                      <a:lnTo>
                        <a:pt x="1095" y="332"/>
                      </a:lnTo>
                      <a:lnTo>
                        <a:pt x="1098" y="334"/>
                      </a:lnTo>
                      <a:lnTo>
                        <a:pt x="1100" y="337"/>
                      </a:lnTo>
                      <a:lnTo>
                        <a:pt x="1103" y="340"/>
                      </a:lnTo>
                      <a:lnTo>
                        <a:pt x="1105" y="343"/>
                      </a:lnTo>
                      <a:lnTo>
                        <a:pt x="1107" y="345"/>
                      </a:lnTo>
                      <a:lnTo>
                        <a:pt x="1109" y="345"/>
                      </a:lnTo>
                      <a:lnTo>
                        <a:pt x="1116" y="345"/>
                      </a:lnTo>
                      <a:lnTo>
                        <a:pt x="1122" y="343"/>
                      </a:lnTo>
                      <a:lnTo>
                        <a:pt x="1128" y="341"/>
                      </a:lnTo>
                      <a:lnTo>
                        <a:pt x="1135" y="344"/>
                      </a:lnTo>
                      <a:lnTo>
                        <a:pt x="1140" y="349"/>
                      </a:lnTo>
                      <a:lnTo>
                        <a:pt x="1141" y="359"/>
                      </a:lnTo>
                      <a:lnTo>
                        <a:pt x="1138" y="368"/>
                      </a:lnTo>
                      <a:lnTo>
                        <a:pt x="1132" y="376"/>
                      </a:lnTo>
                      <a:lnTo>
                        <a:pt x="1127" y="382"/>
                      </a:lnTo>
                      <a:lnTo>
                        <a:pt x="1125" y="389"/>
                      </a:lnTo>
                      <a:lnTo>
                        <a:pt x="1122" y="394"/>
                      </a:lnTo>
                      <a:lnTo>
                        <a:pt x="1120" y="400"/>
                      </a:lnTo>
                      <a:lnTo>
                        <a:pt x="1120" y="401"/>
                      </a:lnTo>
                      <a:lnTo>
                        <a:pt x="1120" y="403"/>
                      </a:lnTo>
                      <a:lnTo>
                        <a:pt x="1119" y="405"/>
                      </a:lnTo>
                      <a:lnTo>
                        <a:pt x="1119" y="406"/>
                      </a:lnTo>
                      <a:lnTo>
                        <a:pt x="1118" y="409"/>
                      </a:lnTo>
                      <a:lnTo>
                        <a:pt x="1117" y="409"/>
                      </a:lnTo>
                      <a:lnTo>
                        <a:pt x="1116" y="409"/>
                      </a:lnTo>
                      <a:lnTo>
                        <a:pt x="1111" y="407"/>
                      </a:lnTo>
                      <a:lnTo>
                        <a:pt x="1109" y="406"/>
                      </a:lnTo>
                      <a:lnTo>
                        <a:pt x="1106" y="405"/>
                      </a:lnTo>
                      <a:lnTo>
                        <a:pt x="1104" y="405"/>
                      </a:lnTo>
                      <a:lnTo>
                        <a:pt x="1103" y="406"/>
                      </a:lnTo>
                      <a:lnTo>
                        <a:pt x="1103" y="407"/>
                      </a:lnTo>
                      <a:lnTo>
                        <a:pt x="1103" y="411"/>
                      </a:lnTo>
                      <a:lnTo>
                        <a:pt x="1103" y="415"/>
                      </a:lnTo>
                      <a:lnTo>
                        <a:pt x="1103" y="417"/>
                      </a:lnTo>
                      <a:lnTo>
                        <a:pt x="1104" y="421"/>
                      </a:lnTo>
                      <a:lnTo>
                        <a:pt x="1104" y="423"/>
                      </a:lnTo>
                      <a:lnTo>
                        <a:pt x="1104" y="425"/>
                      </a:lnTo>
                      <a:lnTo>
                        <a:pt x="1104" y="427"/>
                      </a:lnTo>
                      <a:lnTo>
                        <a:pt x="1103" y="428"/>
                      </a:lnTo>
                      <a:lnTo>
                        <a:pt x="1102" y="429"/>
                      </a:lnTo>
                      <a:lnTo>
                        <a:pt x="1099" y="431"/>
                      </a:lnTo>
                      <a:lnTo>
                        <a:pt x="1097" y="429"/>
                      </a:lnTo>
                      <a:lnTo>
                        <a:pt x="1095" y="428"/>
                      </a:lnTo>
                      <a:lnTo>
                        <a:pt x="1092" y="426"/>
                      </a:lnTo>
                      <a:lnTo>
                        <a:pt x="1085" y="423"/>
                      </a:lnTo>
                      <a:lnTo>
                        <a:pt x="1078" y="417"/>
                      </a:lnTo>
                      <a:lnTo>
                        <a:pt x="1072" y="413"/>
                      </a:lnTo>
                      <a:lnTo>
                        <a:pt x="1067" y="406"/>
                      </a:lnTo>
                      <a:lnTo>
                        <a:pt x="1067" y="400"/>
                      </a:lnTo>
                      <a:lnTo>
                        <a:pt x="1071" y="394"/>
                      </a:lnTo>
                      <a:lnTo>
                        <a:pt x="1075" y="391"/>
                      </a:lnTo>
                      <a:lnTo>
                        <a:pt x="1078" y="387"/>
                      </a:lnTo>
                      <a:lnTo>
                        <a:pt x="1078" y="382"/>
                      </a:lnTo>
                      <a:lnTo>
                        <a:pt x="1076" y="380"/>
                      </a:lnTo>
                      <a:lnTo>
                        <a:pt x="1071" y="381"/>
                      </a:lnTo>
                      <a:lnTo>
                        <a:pt x="1064" y="382"/>
                      </a:lnTo>
                      <a:lnTo>
                        <a:pt x="1058" y="383"/>
                      </a:lnTo>
                      <a:lnTo>
                        <a:pt x="1053" y="382"/>
                      </a:lnTo>
                      <a:lnTo>
                        <a:pt x="1050" y="379"/>
                      </a:lnTo>
                      <a:lnTo>
                        <a:pt x="1047" y="374"/>
                      </a:lnTo>
                      <a:lnTo>
                        <a:pt x="1043" y="371"/>
                      </a:lnTo>
                      <a:lnTo>
                        <a:pt x="1039" y="367"/>
                      </a:lnTo>
                      <a:lnTo>
                        <a:pt x="1036" y="365"/>
                      </a:lnTo>
                      <a:lnTo>
                        <a:pt x="1032" y="366"/>
                      </a:lnTo>
                      <a:lnTo>
                        <a:pt x="1031" y="370"/>
                      </a:lnTo>
                      <a:lnTo>
                        <a:pt x="1031" y="377"/>
                      </a:lnTo>
                      <a:lnTo>
                        <a:pt x="1031" y="382"/>
                      </a:lnTo>
                      <a:lnTo>
                        <a:pt x="1031" y="387"/>
                      </a:lnTo>
                      <a:lnTo>
                        <a:pt x="1029" y="388"/>
                      </a:lnTo>
                      <a:lnTo>
                        <a:pt x="1024" y="385"/>
                      </a:lnTo>
                      <a:lnTo>
                        <a:pt x="1019" y="382"/>
                      </a:lnTo>
                      <a:lnTo>
                        <a:pt x="1013" y="379"/>
                      </a:lnTo>
                      <a:lnTo>
                        <a:pt x="1009" y="378"/>
                      </a:lnTo>
                      <a:lnTo>
                        <a:pt x="1012" y="387"/>
                      </a:lnTo>
                      <a:lnTo>
                        <a:pt x="1017" y="395"/>
                      </a:lnTo>
                      <a:lnTo>
                        <a:pt x="1022" y="403"/>
                      </a:lnTo>
                      <a:lnTo>
                        <a:pt x="1031" y="409"/>
                      </a:lnTo>
                      <a:lnTo>
                        <a:pt x="1037" y="415"/>
                      </a:lnTo>
                      <a:lnTo>
                        <a:pt x="1041" y="423"/>
                      </a:lnTo>
                      <a:lnTo>
                        <a:pt x="1045" y="431"/>
                      </a:lnTo>
                      <a:lnTo>
                        <a:pt x="1051" y="437"/>
                      </a:lnTo>
                      <a:lnTo>
                        <a:pt x="1054" y="438"/>
                      </a:lnTo>
                      <a:lnTo>
                        <a:pt x="1058" y="440"/>
                      </a:lnTo>
                      <a:lnTo>
                        <a:pt x="1062" y="443"/>
                      </a:lnTo>
                      <a:lnTo>
                        <a:pt x="1065" y="446"/>
                      </a:lnTo>
                      <a:lnTo>
                        <a:pt x="1069" y="449"/>
                      </a:lnTo>
                      <a:lnTo>
                        <a:pt x="1070" y="453"/>
                      </a:lnTo>
                      <a:lnTo>
                        <a:pt x="1071" y="457"/>
                      </a:lnTo>
                      <a:lnTo>
                        <a:pt x="1072" y="461"/>
                      </a:lnTo>
                      <a:lnTo>
                        <a:pt x="1078" y="469"/>
                      </a:lnTo>
                      <a:lnTo>
                        <a:pt x="1085" y="476"/>
                      </a:lnTo>
                      <a:lnTo>
                        <a:pt x="1091" y="483"/>
                      </a:lnTo>
                      <a:lnTo>
                        <a:pt x="1094" y="494"/>
                      </a:lnTo>
                      <a:lnTo>
                        <a:pt x="1094" y="497"/>
                      </a:lnTo>
                      <a:lnTo>
                        <a:pt x="1093" y="500"/>
                      </a:lnTo>
                      <a:lnTo>
                        <a:pt x="1092" y="502"/>
                      </a:lnTo>
                      <a:lnTo>
                        <a:pt x="1091" y="505"/>
                      </a:lnTo>
                      <a:lnTo>
                        <a:pt x="1091" y="509"/>
                      </a:lnTo>
                      <a:lnTo>
                        <a:pt x="1092" y="511"/>
                      </a:lnTo>
                      <a:lnTo>
                        <a:pt x="1093" y="514"/>
                      </a:lnTo>
                      <a:lnTo>
                        <a:pt x="1093" y="519"/>
                      </a:lnTo>
                      <a:lnTo>
                        <a:pt x="1093" y="522"/>
                      </a:lnTo>
                      <a:lnTo>
                        <a:pt x="1092" y="526"/>
                      </a:lnTo>
                      <a:lnTo>
                        <a:pt x="1089" y="529"/>
                      </a:lnTo>
                      <a:lnTo>
                        <a:pt x="1082" y="531"/>
                      </a:lnTo>
                      <a:lnTo>
                        <a:pt x="1074" y="531"/>
                      </a:lnTo>
                      <a:lnTo>
                        <a:pt x="1065" y="527"/>
                      </a:lnTo>
                      <a:lnTo>
                        <a:pt x="1058" y="522"/>
                      </a:lnTo>
                      <a:lnTo>
                        <a:pt x="1053" y="515"/>
                      </a:lnTo>
                      <a:lnTo>
                        <a:pt x="1050" y="512"/>
                      </a:lnTo>
                      <a:lnTo>
                        <a:pt x="1044" y="507"/>
                      </a:lnTo>
                      <a:lnTo>
                        <a:pt x="1037" y="500"/>
                      </a:lnTo>
                      <a:lnTo>
                        <a:pt x="1028" y="493"/>
                      </a:lnTo>
                      <a:lnTo>
                        <a:pt x="1019" y="488"/>
                      </a:lnTo>
                      <a:lnTo>
                        <a:pt x="1012" y="486"/>
                      </a:lnTo>
                      <a:lnTo>
                        <a:pt x="1007" y="486"/>
                      </a:lnTo>
                      <a:lnTo>
                        <a:pt x="1009" y="496"/>
                      </a:lnTo>
                      <a:lnTo>
                        <a:pt x="1013" y="503"/>
                      </a:lnTo>
                      <a:lnTo>
                        <a:pt x="1020" y="510"/>
                      </a:lnTo>
                      <a:lnTo>
                        <a:pt x="1029" y="515"/>
                      </a:lnTo>
                      <a:lnTo>
                        <a:pt x="1040" y="524"/>
                      </a:lnTo>
                      <a:lnTo>
                        <a:pt x="1049" y="533"/>
                      </a:lnTo>
                      <a:lnTo>
                        <a:pt x="1056" y="544"/>
                      </a:lnTo>
                      <a:lnTo>
                        <a:pt x="1058" y="548"/>
                      </a:lnTo>
                      <a:lnTo>
                        <a:pt x="1059" y="552"/>
                      </a:lnTo>
                      <a:lnTo>
                        <a:pt x="1059" y="555"/>
                      </a:lnTo>
                      <a:lnTo>
                        <a:pt x="1056" y="558"/>
                      </a:lnTo>
                      <a:lnTo>
                        <a:pt x="1055" y="559"/>
                      </a:lnTo>
                      <a:lnTo>
                        <a:pt x="1050" y="560"/>
                      </a:lnTo>
                      <a:lnTo>
                        <a:pt x="1044" y="558"/>
                      </a:lnTo>
                      <a:lnTo>
                        <a:pt x="1039" y="556"/>
                      </a:lnTo>
                      <a:lnTo>
                        <a:pt x="1033" y="553"/>
                      </a:lnTo>
                      <a:lnTo>
                        <a:pt x="1026" y="551"/>
                      </a:lnTo>
                      <a:lnTo>
                        <a:pt x="1019" y="547"/>
                      </a:lnTo>
                      <a:lnTo>
                        <a:pt x="1011" y="542"/>
                      </a:lnTo>
                      <a:lnTo>
                        <a:pt x="998" y="529"/>
                      </a:lnTo>
                      <a:lnTo>
                        <a:pt x="991" y="525"/>
                      </a:lnTo>
                      <a:lnTo>
                        <a:pt x="985" y="523"/>
                      </a:lnTo>
                      <a:lnTo>
                        <a:pt x="978" y="522"/>
                      </a:lnTo>
                      <a:lnTo>
                        <a:pt x="976" y="521"/>
                      </a:lnTo>
                      <a:lnTo>
                        <a:pt x="975" y="519"/>
                      </a:lnTo>
                      <a:lnTo>
                        <a:pt x="973" y="516"/>
                      </a:lnTo>
                      <a:lnTo>
                        <a:pt x="972" y="514"/>
                      </a:lnTo>
                      <a:lnTo>
                        <a:pt x="969" y="513"/>
                      </a:lnTo>
                      <a:lnTo>
                        <a:pt x="967" y="512"/>
                      </a:lnTo>
                      <a:lnTo>
                        <a:pt x="964" y="511"/>
                      </a:lnTo>
                      <a:lnTo>
                        <a:pt x="957" y="510"/>
                      </a:lnTo>
                      <a:lnTo>
                        <a:pt x="953" y="505"/>
                      </a:lnTo>
                      <a:lnTo>
                        <a:pt x="950" y="500"/>
                      </a:lnTo>
                      <a:lnTo>
                        <a:pt x="949" y="493"/>
                      </a:lnTo>
                      <a:lnTo>
                        <a:pt x="949" y="488"/>
                      </a:lnTo>
                      <a:lnTo>
                        <a:pt x="949" y="485"/>
                      </a:lnTo>
                      <a:lnTo>
                        <a:pt x="947" y="483"/>
                      </a:lnTo>
                      <a:lnTo>
                        <a:pt x="945" y="482"/>
                      </a:lnTo>
                      <a:lnTo>
                        <a:pt x="944" y="482"/>
                      </a:lnTo>
                      <a:lnTo>
                        <a:pt x="942" y="482"/>
                      </a:lnTo>
                      <a:lnTo>
                        <a:pt x="940" y="481"/>
                      </a:lnTo>
                      <a:lnTo>
                        <a:pt x="938" y="481"/>
                      </a:lnTo>
                      <a:lnTo>
                        <a:pt x="934" y="479"/>
                      </a:lnTo>
                      <a:lnTo>
                        <a:pt x="932" y="476"/>
                      </a:lnTo>
                      <a:lnTo>
                        <a:pt x="930" y="472"/>
                      </a:lnTo>
                      <a:lnTo>
                        <a:pt x="929" y="469"/>
                      </a:lnTo>
                      <a:lnTo>
                        <a:pt x="927" y="466"/>
                      </a:lnTo>
                      <a:lnTo>
                        <a:pt x="924" y="464"/>
                      </a:lnTo>
                      <a:lnTo>
                        <a:pt x="923" y="459"/>
                      </a:lnTo>
                      <a:lnTo>
                        <a:pt x="920" y="457"/>
                      </a:lnTo>
                      <a:lnTo>
                        <a:pt x="917" y="454"/>
                      </a:lnTo>
                      <a:lnTo>
                        <a:pt x="913" y="452"/>
                      </a:lnTo>
                      <a:lnTo>
                        <a:pt x="909" y="450"/>
                      </a:lnTo>
                      <a:lnTo>
                        <a:pt x="907" y="448"/>
                      </a:lnTo>
                      <a:lnTo>
                        <a:pt x="905" y="447"/>
                      </a:lnTo>
                      <a:lnTo>
                        <a:pt x="902" y="447"/>
                      </a:lnTo>
                      <a:lnTo>
                        <a:pt x="901" y="447"/>
                      </a:lnTo>
                      <a:lnTo>
                        <a:pt x="899" y="448"/>
                      </a:lnTo>
                      <a:lnTo>
                        <a:pt x="896" y="450"/>
                      </a:lnTo>
                      <a:lnTo>
                        <a:pt x="892" y="450"/>
                      </a:lnTo>
                      <a:lnTo>
                        <a:pt x="887" y="448"/>
                      </a:lnTo>
                      <a:lnTo>
                        <a:pt x="881" y="446"/>
                      </a:lnTo>
                      <a:lnTo>
                        <a:pt x="877" y="443"/>
                      </a:lnTo>
                      <a:lnTo>
                        <a:pt x="873" y="443"/>
                      </a:lnTo>
                      <a:lnTo>
                        <a:pt x="870" y="446"/>
                      </a:lnTo>
                      <a:lnTo>
                        <a:pt x="869" y="448"/>
                      </a:lnTo>
                      <a:lnTo>
                        <a:pt x="869" y="450"/>
                      </a:lnTo>
                      <a:lnTo>
                        <a:pt x="869" y="452"/>
                      </a:lnTo>
                      <a:lnTo>
                        <a:pt x="868" y="454"/>
                      </a:lnTo>
                      <a:lnTo>
                        <a:pt x="867" y="454"/>
                      </a:lnTo>
                      <a:lnTo>
                        <a:pt x="866" y="455"/>
                      </a:lnTo>
                      <a:lnTo>
                        <a:pt x="864" y="455"/>
                      </a:lnTo>
                      <a:lnTo>
                        <a:pt x="862" y="455"/>
                      </a:lnTo>
                      <a:lnTo>
                        <a:pt x="859" y="455"/>
                      </a:lnTo>
                      <a:lnTo>
                        <a:pt x="857" y="455"/>
                      </a:lnTo>
                      <a:lnTo>
                        <a:pt x="855" y="456"/>
                      </a:lnTo>
                      <a:lnTo>
                        <a:pt x="853" y="457"/>
                      </a:lnTo>
                      <a:lnTo>
                        <a:pt x="851" y="459"/>
                      </a:lnTo>
                      <a:lnTo>
                        <a:pt x="845" y="460"/>
                      </a:lnTo>
                      <a:lnTo>
                        <a:pt x="837" y="459"/>
                      </a:lnTo>
                      <a:lnTo>
                        <a:pt x="831" y="455"/>
                      </a:lnTo>
                      <a:lnTo>
                        <a:pt x="824" y="450"/>
                      </a:lnTo>
                      <a:lnTo>
                        <a:pt x="820" y="446"/>
                      </a:lnTo>
                      <a:lnTo>
                        <a:pt x="820" y="440"/>
                      </a:lnTo>
                      <a:lnTo>
                        <a:pt x="820" y="436"/>
                      </a:lnTo>
                      <a:lnTo>
                        <a:pt x="821" y="432"/>
                      </a:lnTo>
                      <a:lnTo>
                        <a:pt x="822" y="428"/>
                      </a:lnTo>
                      <a:lnTo>
                        <a:pt x="824" y="422"/>
                      </a:lnTo>
                      <a:lnTo>
                        <a:pt x="826" y="416"/>
                      </a:lnTo>
                      <a:lnTo>
                        <a:pt x="829" y="411"/>
                      </a:lnTo>
                      <a:lnTo>
                        <a:pt x="833" y="405"/>
                      </a:lnTo>
                      <a:lnTo>
                        <a:pt x="837" y="404"/>
                      </a:lnTo>
                      <a:lnTo>
                        <a:pt x="844" y="404"/>
                      </a:lnTo>
                      <a:lnTo>
                        <a:pt x="851" y="406"/>
                      </a:lnTo>
                      <a:lnTo>
                        <a:pt x="857" y="409"/>
                      </a:lnTo>
                      <a:lnTo>
                        <a:pt x="867" y="410"/>
                      </a:lnTo>
                      <a:lnTo>
                        <a:pt x="879" y="410"/>
                      </a:lnTo>
                      <a:lnTo>
                        <a:pt x="891" y="407"/>
                      </a:lnTo>
                      <a:lnTo>
                        <a:pt x="900" y="404"/>
                      </a:lnTo>
                      <a:lnTo>
                        <a:pt x="902" y="403"/>
                      </a:lnTo>
                      <a:lnTo>
                        <a:pt x="905" y="401"/>
                      </a:lnTo>
                      <a:lnTo>
                        <a:pt x="905" y="399"/>
                      </a:lnTo>
                      <a:lnTo>
                        <a:pt x="905" y="395"/>
                      </a:lnTo>
                      <a:lnTo>
                        <a:pt x="905" y="393"/>
                      </a:lnTo>
                      <a:lnTo>
                        <a:pt x="905" y="390"/>
                      </a:lnTo>
                      <a:lnTo>
                        <a:pt x="903" y="388"/>
                      </a:lnTo>
                      <a:lnTo>
                        <a:pt x="901" y="384"/>
                      </a:lnTo>
                      <a:lnTo>
                        <a:pt x="899" y="382"/>
                      </a:lnTo>
                      <a:lnTo>
                        <a:pt x="896" y="380"/>
                      </a:lnTo>
                      <a:lnTo>
                        <a:pt x="893" y="376"/>
                      </a:lnTo>
                      <a:lnTo>
                        <a:pt x="895" y="371"/>
                      </a:lnTo>
                      <a:lnTo>
                        <a:pt x="899" y="366"/>
                      </a:lnTo>
                      <a:lnTo>
                        <a:pt x="903" y="361"/>
                      </a:lnTo>
                      <a:lnTo>
                        <a:pt x="907" y="358"/>
                      </a:lnTo>
                      <a:lnTo>
                        <a:pt x="914" y="355"/>
                      </a:lnTo>
                      <a:lnTo>
                        <a:pt x="922" y="356"/>
                      </a:lnTo>
                      <a:lnTo>
                        <a:pt x="929" y="356"/>
                      </a:lnTo>
                      <a:lnTo>
                        <a:pt x="933" y="356"/>
                      </a:lnTo>
                      <a:lnTo>
                        <a:pt x="936" y="357"/>
                      </a:lnTo>
                      <a:lnTo>
                        <a:pt x="940" y="357"/>
                      </a:lnTo>
                      <a:lnTo>
                        <a:pt x="943" y="358"/>
                      </a:lnTo>
                      <a:lnTo>
                        <a:pt x="946" y="360"/>
                      </a:lnTo>
                      <a:lnTo>
                        <a:pt x="949" y="365"/>
                      </a:lnTo>
                      <a:lnTo>
                        <a:pt x="951" y="371"/>
                      </a:lnTo>
                      <a:lnTo>
                        <a:pt x="954" y="378"/>
                      </a:lnTo>
                      <a:lnTo>
                        <a:pt x="957" y="383"/>
                      </a:lnTo>
                      <a:lnTo>
                        <a:pt x="962" y="384"/>
                      </a:lnTo>
                      <a:lnTo>
                        <a:pt x="967" y="382"/>
                      </a:lnTo>
                      <a:lnTo>
                        <a:pt x="974" y="379"/>
                      </a:lnTo>
                      <a:lnTo>
                        <a:pt x="982" y="373"/>
                      </a:lnTo>
                      <a:lnTo>
                        <a:pt x="986" y="368"/>
                      </a:lnTo>
                      <a:lnTo>
                        <a:pt x="987" y="362"/>
                      </a:lnTo>
                      <a:lnTo>
                        <a:pt x="986" y="360"/>
                      </a:lnTo>
                      <a:lnTo>
                        <a:pt x="984" y="358"/>
                      </a:lnTo>
                      <a:lnTo>
                        <a:pt x="980" y="356"/>
                      </a:lnTo>
                      <a:lnTo>
                        <a:pt x="978" y="354"/>
                      </a:lnTo>
                      <a:lnTo>
                        <a:pt x="977" y="349"/>
                      </a:lnTo>
                      <a:lnTo>
                        <a:pt x="976" y="348"/>
                      </a:lnTo>
                      <a:lnTo>
                        <a:pt x="974" y="346"/>
                      </a:lnTo>
                      <a:lnTo>
                        <a:pt x="973" y="345"/>
                      </a:lnTo>
                      <a:lnTo>
                        <a:pt x="971" y="343"/>
                      </a:lnTo>
                      <a:lnTo>
                        <a:pt x="968" y="341"/>
                      </a:lnTo>
                      <a:lnTo>
                        <a:pt x="966" y="340"/>
                      </a:lnTo>
                      <a:lnTo>
                        <a:pt x="963" y="340"/>
                      </a:lnTo>
                      <a:lnTo>
                        <a:pt x="961" y="339"/>
                      </a:lnTo>
                      <a:lnTo>
                        <a:pt x="957" y="339"/>
                      </a:lnTo>
                      <a:lnTo>
                        <a:pt x="954" y="340"/>
                      </a:lnTo>
                      <a:lnTo>
                        <a:pt x="952" y="341"/>
                      </a:lnTo>
                      <a:lnTo>
                        <a:pt x="951" y="343"/>
                      </a:lnTo>
                      <a:lnTo>
                        <a:pt x="949" y="346"/>
                      </a:lnTo>
                      <a:lnTo>
                        <a:pt x="947" y="347"/>
                      </a:lnTo>
                      <a:lnTo>
                        <a:pt x="946" y="349"/>
                      </a:lnTo>
                      <a:lnTo>
                        <a:pt x="945" y="350"/>
                      </a:lnTo>
                      <a:lnTo>
                        <a:pt x="942" y="351"/>
                      </a:lnTo>
                      <a:lnTo>
                        <a:pt x="938" y="352"/>
                      </a:lnTo>
                      <a:lnTo>
                        <a:pt x="932" y="352"/>
                      </a:lnTo>
                      <a:lnTo>
                        <a:pt x="927" y="354"/>
                      </a:lnTo>
                      <a:lnTo>
                        <a:pt x="921" y="352"/>
                      </a:lnTo>
                      <a:lnTo>
                        <a:pt x="918" y="349"/>
                      </a:lnTo>
                      <a:lnTo>
                        <a:pt x="918" y="343"/>
                      </a:lnTo>
                      <a:lnTo>
                        <a:pt x="921" y="335"/>
                      </a:lnTo>
                      <a:lnTo>
                        <a:pt x="924" y="328"/>
                      </a:lnTo>
                      <a:lnTo>
                        <a:pt x="925" y="318"/>
                      </a:lnTo>
                      <a:lnTo>
                        <a:pt x="924" y="308"/>
                      </a:lnTo>
                      <a:lnTo>
                        <a:pt x="922" y="300"/>
                      </a:lnTo>
                      <a:lnTo>
                        <a:pt x="921" y="295"/>
                      </a:lnTo>
                      <a:lnTo>
                        <a:pt x="918" y="292"/>
                      </a:lnTo>
                      <a:lnTo>
                        <a:pt x="916" y="290"/>
                      </a:lnTo>
                      <a:lnTo>
                        <a:pt x="912" y="286"/>
                      </a:lnTo>
                      <a:lnTo>
                        <a:pt x="909" y="284"/>
                      </a:lnTo>
                      <a:lnTo>
                        <a:pt x="907" y="281"/>
                      </a:lnTo>
                      <a:lnTo>
                        <a:pt x="903" y="278"/>
                      </a:lnTo>
                      <a:lnTo>
                        <a:pt x="900" y="275"/>
                      </a:lnTo>
                      <a:lnTo>
                        <a:pt x="897" y="272"/>
                      </a:lnTo>
                      <a:lnTo>
                        <a:pt x="895" y="269"/>
                      </a:lnTo>
                      <a:lnTo>
                        <a:pt x="891" y="263"/>
                      </a:lnTo>
                      <a:lnTo>
                        <a:pt x="887" y="258"/>
                      </a:lnTo>
                      <a:lnTo>
                        <a:pt x="881" y="253"/>
                      </a:lnTo>
                      <a:lnTo>
                        <a:pt x="875" y="253"/>
                      </a:lnTo>
                      <a:lnTo>
                        <a:pt x="871" y="254"/>
                      </a:lnTo>
                      <a:lnTo>
                        <a:pt x="869" y="256"/>
                      </a:lnTo>
                      <a:lnTo>
                        <a:pt x="867" y="257"/>
                      </a:lnTo>
                      <a:lnTo>
                        <a:pt x="865" y="258"/>
                      </a:lnTo>
                      <a:lnTo>
                        <a:pt x="863" y="258"/>
                      </a:lnTo>
                      <a:lnTo>
                        <a:pt x="859" y="258"/>
                      </a:lnTo>
                      <a:lnTo>
                        <a:pt x="857" y="258"/>
                      </a:lnTo>
                      <a:lnTo>
                        <a:pt x="854" y="257"/>
                      </a:lnTo>
                      <a:lnTo>
                        <a:pt x="852" y="256"/>
                      </a:lnTo>
                      <a:lnTo>
                        <a:pt x="849" y="253"/>
                      </a:lnTo>
                      <a:lnTo>
                        <a:pt x="848" y="252"/>
                      </a:lnTo>
                      <a:lnTo>
                        <a:pt x="847" y="250"/>
                      </a:lnTo>
                      <a:lnTo>
                        <a:pt x="848" y="249"/>
                      </a:lnTo>
                      <a:lnTo>
                        <a:pt x="851" y="247"/>
                      </a:lnTo>
                      <a:lnTo>
                        <a:pt x="852" y="246"/>
                      </a:lnTo>
                      <a:lnTo>
                        <a:pt x="854" y="246"/>
                      </a:lnTo>
                      <a:lnTo>
                        <a:pt x="856" y="246"/>
                      </a:lnTo>
                      <a:lnTo>
                        <a:pt x="858" y="245"/>
                      </a:lnTo>
                      <a:lnTo>
                        <a:pt x="860" y="245"/>
                      </a:lnTo>
                      <a:lnTo>
                        <a:pt x="862" y="242"/>
                      </a:lnTo>
                      <a:lnTo>
                        <a:pt x="863" y="240"/>
                      </a:lnTo>
                      <a:lnTo>
                        <a:pt x="863" y="238"/>
                      </a:lnTo>
                      <a:lnTo>
                        <a:pt x="862" y="236"/>
                      </a:lnTo>
                      <a:lnTo>
                        <a:pt x="859" y="234"/>
                      </a:lnTo>
                      <a:lnTo>
                        <a:pt x="857" y="231"/>
                      </a:lnTo>
                      <a:lnTo>
                        <a:pt x="854" y="230"/>
                      </a:lnTo>
                      <a:lnTo>
                        <a:pt x="852" y="229"/>
                      </a:lnTo>
                      <a:lnTo>
                        <a:pt x="849" y="230"/>
                      </a:lnTo>
                      <a:lnTo>
                        <a:pt x="848" y="231"/>
                      </a:lnTo>
                      <a:lnTo>
                        <a:pt x="846" y="232"/>
                      </a:lnTo>
                      <a:lnTo>
                        <a:pt x="844" y="234"/>
                      </a:lnTo>
                      <a:lnTo>
                        <a:pt x="843" y="234"/>
                      </a:lnTo>
                      <a:lnTo>
                        <a:pt x="841" y="232"/>
                      </a:lnTo>
                      <a:lnTo>
                        <a:pt x="838" y="231"/>
                      </a:lnTo>
                      <a:lnTo>
                        <a:pt x="836" y="229"/>
                      </a:lnTo>
                      <a:lnTo>
                        <a:pt x="835" y="227"/>
                      </a:lnTo>
                      <a:lnTo>
                        <a:pt x="835" y="225"/>
                      </a:lnTo>
                      <a:lnTo>
                        <a:pt x="836" y="224"/>
                      </a:lnTo>
                      <a:lnTo>
                        <a:pt x="837" y="223"/>
                      </a:lnTo>
                      <a:lnTo>
                        <a:pt x="838" y="220"/>
                      </a:lnTo>
                      <a:lnTo>
                        <a:pt x="841" y="218"/>
                      </a:lnTo>
                      <a:lnTo>
                        <a:pt x="842" y="217"/>
                      </a:lnTo>
                      <a:lnTo>
                        <a:pt x="842" y="215"/>
                      </a:lnTo>
                      <a:lnTo>
                        <a:pt x="842" y="214"/>
                      </a:lnTo>
                      <a:lnTo>
                        <a:pt x="841" y="213"/>
                      </a:lnTo>
                      <a:lnTo>
                        <a:pt x="838" y="213"/>
                      </a:lnTo>
                      <a:lnTo>
                        <a:pt x="836" y="213"/>
                      </a:lnTo>
                      <a:lnTo>
                        <a:pt x="835" y="213"/>
                      </a:lnTo>
                      <a:lnTo>
                        <a:pt x="833" y="212"/>
                      </a:lnTo>
                      <a:lnTo>
                        <a:pt x="831" y="212"/>
                      </a:lnTo>
                      <a:lnTo>
                        <a:pt x="829" y="210"/>
                      </a:lnTo>
                      <a:lnTo>
                        <a:pt x="826" y="210"/>
                      </a:lnTo>
                      <a:lnTo>
                        <a:pt x="824" y="209"/>
                      </a:lnTo>
                      <a:lnTo>
                        <a:pt x="822" y="207"/>
                      </a:lnTo>
                      <a:lnTo>
                        <a:pt x="821" y="205"/>
                      </a:lnTo>
                      <a:lnTo>
                        <a:pt x="821" y="203"/>
                      </a:lnTo>
                      <a:lnTo>
                        <a:pt x="822" y="200"/>
                      </a:lnTo>
                      <a:lnTo>
                        <a:pt x="822" y="197"/>
                      </a:lnTo>
                      <a:lnTo>
                        <a:pt x="822" y="194"/>
                      </a:lnTo>
                      <a:lnTo>
                        <a:pt x="822" y="192"/>
                      </a:lnTo>
                      <a:lnTo>
                        <a:pt x="821" y="187"/>
                      </a:lnTo>
                      <a:lnTo>
                        <a:pt x="819" y="184"/>
                      </a:lnTo>
                      <a:lnTo>
                        <a:pt x="818" y="181"/>
                      </a:lnTo>
                      <a:lnTo>
                        <a:pt x="815" y="178"/>
                      </a:lnTo>
                      <a:lnTo>
                        <a:pt x="811" y="174"/>
                      </a:lnTo>
                      <a:lnTo>
                        <a:pt x="804" y="172"/>
                      </a:lnTo>
                      <a:lnTo>
                        <a:pt x="797" y="172"/>
                      </a:lnTo>
                      <a:lnTo>
                        <a:pt x="790" y="174"/>
                      </a:lnTo>
                      <a:lnTo>
                        <a:pt x="790" y="175"/>
                      </a:lnTo>
                      <a:lnTo>
                        <a:pt x="791" y="177"/>
                      </a:lnTo>
                      <a:lnTo>
                        <a:pt x="793" y="180"/>
                      </a:lnTo>
                      <a:lnTo>
                        <a:pt x="796" y="182"/>
                      </a:lnTo>
                      <a:lnTo>
                        <a:pt x="798" y="184"/>
                      </a:lnTo>
                      <a:lnTo>
                        <a:pt x="800" y="186"/>
                      </a:lnTo>
                      <a:lnTo>
                        <a:pt x="802" y="188"/>
                      </a:lnTo>
                      <a:lnTo>
                        <a:pt x="804" y="189"/>
                      </a:lnTo>
                      <a:lnTo>
                        <a:pt x="805" y="189"/>
                      </a:lnTo>
                      <a:lnTo>
                        <a:pt x="807" y="193"/>
                      </a:lnTo>
                      <a:lnTo>
                        <a:pt x="807" y="196"/>
                      </a:lnTo>
                      <a:lnTo>
                        <a:pt x="805" y="198"/>
                      </a:lnTo>
                      <a:lnTo>
                        <a:pt x="804" y="199"/>
                      </a:lnTo>
                      <a:lnTo>
                        <a:pt x="802" y="202"/>
                      </a:lnTo>
                      <a:lnTo>
                        <a:pt x="799" y="202"/>
                      </a:lnTo>
                      <a:lnTo>
                        <a:pt x="796" y="203"/>
                      </a:lnTo>
                      <a:lnTo>
                        <a:pt x="793" y="203"/>
                      </a:lnTo>
                      <a:lnTo>
                        <a:pt x="790" y="203"/>
                      </a:lnTo>
                      <a:lnTo>
                        <a:pt x="777" y="199"/>
                      </a:lnTo>
                      <a:lnTo>
                        <a:pt x="764" y="196"/>
                      </a:lnTo>
                      <a:lnTo>
                        <a:pt x="760" y="197"/>
                      </a:lnTo>
                      <a:lnTo>
                        <a:pt x="758" y="199"/>
                      </a:lnTo>
                      <a:lnTo>
                        <a:pt x="756" y="200"/>
                      </a:lnTo>
                      <a:lnTo>
                        <a:pt x="754" y="202"/>
                      </a:lnTo>
                      <a:lnTo>
                        <a:pt x="750" y="203"/>
                      </a:lnTo>
                      <a:lnTo>
                        <a:pt x="746" y="203"/>
                      </a:lnTo>
                      <a:lnTo>
                        <a:pt x="732" y="202"/>
                      </a:lnTo>
                      <a:lnTo>
                        <a:pt x="716" y="200"/>
                      </a:lnTo>
                      <a:lnTo>
                        <a:pt x="694" y="200"/>
                      </a:lnTo>
                      <a:lnTo>
                        <a:pt x="681" y="199"/>
                      </a:lnTo>
                      <a:lnTo>
                        <a:pt x="669" y="195"/>
                      </a:lnTo>
                      <a:lnTo>
                        <a:pt x="657" y="192"/>
                      </a:lnTo>
                      <a:lnTo>
                        <a:pt x="649" y="192"/>
                      </a:lnTo>
                      <a:lnTo>
                        <a:pt x="640" y="191"/>
                      </a:lnTo>
                      <a:lnTo>
                        <a:pt x="634" y="187"/>
                      </a:lnTo>
                      <a:lnTo>
                        <a:pt x="629" y="184"/>
                      </a:lnTo>
                      <a:lnTo>
                        <a:pt x="625" y="180"/>
                      </a:lnTo>
                      <a:lnTo>
                        <a:pt x="620" y="176"/>
                      </a:lnTo>
                      <a:lnTo>
                        <a:pt x="616" y="172"/>
                      </a:lnTo>
                      <a:lnTo>
                        <a:pt x="614" y="171"/>
                      </a:lnTo>
                      <a:lnTo>
                        <a:pt x="611" y="169"/>
                      </a:lnTo>
                      <a:lnTo>
                        <a:pt x="608" y="166"/>
                      </a:lnTo>
                      <a:lnTo>
                        <a:pt x="605" y="164"/>
                      </a:lnTo>
                      <a:lnTo>
                        <a:pt x="604" y="162"/>
                      </a:lnTo>
                      <a:lnTo>
                        <a:pt x="603" y="160"/>
                      </a:lnTo>
                      <a:lnTo>
                        <a:pt x="603" y="156"/>
                      </a:lnTo>
                      <a:lnTo>
                        <a:pt x="604" y="153"/>
                      </a:lnTo>
                      <a:lnTo>
                        <a:pt x="605" y="152"/>
                      </a:lnTo>
                      <a:lnTo>
                        <a:pt x="606" y="150"/>
                      </a:lnTo>
                      <a:lnTo>
                        <a:pt x="608" y="150"/>
                      </a:lnTo>
                      <a:lnTo>
                        <a:pt x="612" y="151"/>
                      </a:lnTo>
                      <a:lnTo>
                        <a:pt x="618" y="152"/>
                      </a:lnTo>
                      <a:lnTo>
                        <a:pt x="626" y="154"/>
                      </a:lnTo>
                      <a:lnTo>
                        <a:pt x="634" y="155"/>
                      </a:lnTo>
                      <a:lnTo>
                        <a:pt x="635" y="154"/>
                      </a:lnTo>
                      <a:lnTo>
                        <a:pt x="635" y="154"/>
                      </a:lnTo>
                      <a:lnTo>
                        <a:pt x="634" y="153"/>
                      </a:lnTo>
                      <a:lnTo>
                        <a:pt x="633" y="151"/>
                      </a:lnTo>
                      <a:lnTo>
                        <a:pt x="631" y="150"/>
                      </a:lnTo>
                      <a:lnTo>
                        <a:pt x="629" y="149"/>
                      </a:lnTo>
                      <a:lnTo>
                        <a:pt x="628" y="148"/>
                      </a:lnTo>
                      <a:lnTo>
                        <a:pt x="627" y="147"/>
                      </a:lnTo>
                      <a:lnTo>
                        <a:pt x="618" y="143"/>
                      </a:lnTo>
                      <a:lnTo>
                        <a:pt x="608" y="141"/>
                      </a:lnTo>
                      <a:lnTo>
                        <a:pt x="598" y="138"/>
                      </a:lnTo>
                      <a:lnTo>
                        <a:pt x="592" y="133"/>
                      </a:lnTo>
                      <a:lnTo>
                        <a:pt x="591" y="128"/>
                      </a:lnTo>
                      <a:lnTo>
                        <a:pt x="592" y="120"/>
                      </a:lnTo>
                      <a:lnTo>
                        <a:pt x="592" y="114"/>
                      </a:lnTo>
                      <a:lnTo>
                        <a:pt x="592" y="96"/>
                      </a:lnTo>
                      <a:lnTo>
                        <a:pt x="596" y="82"/>
                      </a:lnTo>
                      <a:lnTo>
                        <a:pt x="603" y="67"/>
                      </a:lnTo>
                      <a:lnTo>
                        <a:pt x="609" y="54"/>
                      </a:lnTo>
                      <a:lnTo>
                        <a:pt x="613" y="51"/>
                      </a:lnTo>
                      <a:lnTo>
                        <a:pt x="615" y="46"/>
                      </a:lnTo>
                      <a:lnTo>
                        <a:pt x="617" y="43"/>
                      </a:lnTo>
                      <a:lnTo>
                        <a:pt x="620" y="39"/>
                      </a:lnTo>
                      <a:lnTo>
                        <a:pt x="625" y="36"/>
                      </a:lnTo>
                      <a:lnTo>
                        <a:pt x="630" y="34"/>
                      </a:lnTo>
                      <a:lnTo>
                        <a:pt x="634" y="32"/>
                      </a:lnTo>
                      <a:lnTo>
                        <a:pt x="638" y="30"/>
                      </a:lnTo>
                      <a:lnTo>
                        <a:pt x="650" y="23"/>
                      </a:lnTo>
                      <a:lnTo>
                        <a:pt x="665" y="19"/>
                      </a:lnTo>
                      <a:lnTo>
                        <a:pt x="679" y="17"/>
                      </a:lnTo>
                      <a:close/>
                      <a:moveTo>
                        <a:pt x="2227" y="17"/>
                      </a:moveTo>
                      <a:lnTo>
                        <a:pt x="2228" y="18"/>
                      </a:lnTo>
                      <a:lnTo>
                        <a:pt x="2230" y="20"/>
                      </a:lnTo>
                      <a:lnTo>
                        <a:pt x="2231" y="24"/>
                      </a:lnTo>
                      <a:lnTo>
                        <a:pt x="2232" y="28"/>
                      </a:lnTo>
                      <a:lnTo>
                        <a:pt x="2232" y="31"/>
                      </a:lnTo>
                      <a:lnTo>
                        <a:pt x="2233" y="33"/>
                      </a:lnTo>
                      <a:lnTo>
                        <a:pt x="2233" y="35"/>
                      </a:lnTo>
                      <a:lnTo>
                        <a:pt x="2235" y="39"/>
                      </a:lnTo>
                      <a:lnTo>
                        <a:pt x="2237" y="42"/>
                      </a:lnTo>
                      <a:lnTo>
                        <a:pt x="2238" y="45"/>
                      </a:lnTo>
                      <a:lnTo>
                        <a:pt x="2238" y="47"/>
                      </a:lnTo>
                      <a:lnTo>
                        <a:pt x="2238" y="49"/>
                      </a:lnTo>
                      <a:lnTo>
                        <a:pt x="2238" y="49"/>
                      </a:lnTo>
                      <a:lnTo>
                        <a:pt x="2237" y="49"/>
                      </a:lnTo>
                      <a:lnTo>
                        <a:pt x="2237" y="47"/>
                      </a:lnTo>
                      <a:lnTo>
                        <a:pt x="2235" y="46"/>
                      </a:lnTo>
                      <a:lnTo>
                        <a:pt x="2234" y="46"/>
                      </a:lnTo>
                      <a:lnTo>
                        <a:pt x="2233" y="46"/>
                      </a:lnTo>
                      <a:lnTo>
                        <a:pt x="2233" y="46"/>
                      </a:lnTo>
                      <a:lnTo>
                        <a:pt x="2233" y="47"/>
                      </a:lnTo>
                      <a:lnTo>
                        <a:pt x="2233" y="54"/>
                      </a:lnTo>
                      <a:lnTo>
                        <a:pt x="2232" y="54"/>
                      </a:lnTo>
                      <a:lnTo>
                        <a:pt x="2231" y="53"/>
                      </a:lnTo>
                      <a:lnTo>
                        <a:pt x="2231" y="52"/>
                      </a:lnTo>
                      <a:lnTo>
                        <a:pt x="2230" y="52"/>
                      </a:lnTo>
                      <a:lnTo>
                        <a:pt x="2229" y="50"/>
                      </a:lnTo>
                      <a:lnTo>
                        <a:pt x="2228" y="47"/>
                      </a:lnTo>
                      <a:lnTo>
                        <a:pt x="2227" y="46"/>
                      </a:lnTo>
                      <a:lnTo>
                        <a:pt x="2227" y="45"/>
                      </a:lnTo>
                      <a:lnTo>
                        <a:pt x="2226" y="43"/>
                      </a:lnTo>
                      <a:lnTo>
                        <a:pt x="2224" y="42"/>
                      </a:lnTo>
                      <a:lnTo>
                        <a:pt x="2223" y="41"/>
                      </a:lnTo>
                      <a:lnTo>
                        <a:pt x="2223" y="40"/>
                      </a:lnTo>
                      <a:lnTo>
                        <a:pt x="2223" y="39"/>
                      </a:lnTo>
                      <a:lnTo>
                        <a:pt x="2223" y="38"/>
                      </a:lnTo>
                      <a:lnTo>
                        <a:pt x="2223" y="36"/>
                      </a:lnTo>
                      <a:lnTo>
                        <a:pt x="2223" y="34"/>
                      </a:lnTo>
                      <a:lnTo>
                        <a:pt x="2223" y="32"/>
                      </a:lnTo>
                      <a:lnTo>
                        <a:pt x="2222" y="30"/>
                      </a:lnTo>
                      <a:lnTo>
                        <a:pt x="2221" y="28"/>
                      </a:lnTo>
                      <a:lnTo>
                        <a:pt x="2221" y="27"/>
                      </a:lnTo>
                      <a:lnTo>
                        <a:pt x="2222" y="25"/>
                      </a:lnTo>
                      <a:lnTo>
                        <a:pt x="2222" y="23"/>
                      </a:lnTo>
                      <a:lnTo>
                        <a:pt x="2223" y="22"/>
                      </a:lnTo>
                      <a:lnTo>
                        <a:pt x="2224" y="20"/>
                      </a:lnTo>
                      <a:lnTo>
                        <a:pt x="2224" y="18"/>
                      </a:lnTo>
                      <a:lnTo>
                        <a:pt x="2226" y="17"/>
                      </a:lnTo>
                      <a:lnTo>
                        <a:pt x="2227" y="17"/>
                      </a:lnTo>
                      <a:close/>
                      <a:moveTo>
                        <a:pt x="1659" y="12"/>
                      </a:moveTo>
                      <a:lnTo>
                        <a:pt x="1661" y="12"/>
                      </a:lnTo>
                      <a:lnTo>
                        <a:pt x="1663" y="14"/>
                      </a:lnTo>
                      <a:lnTo>
                        <a:pt x="1665" y="18"/>
                      </a:lnTo>
                      <a:lnTo>
                        <a:pt x="1666" y="21"/>
                      </a:lnTo>
                      <a:lnTo>
                        <a:pt x="1667" y="24"/>
                      </a:lnTo>
                      <a:lnTo>
                        <a:pt x="1669" y="27"/>
                      </a:lnTo>
                      <a:lnTo>
                        <a:pt x="1670" y="30"/>
                      </a:lnTo>
                      <a:lnTo>
                        <a:pt x="1672" y="34"/>
                      </a:lnTo>
                      <a:lnTo>
                        <a:pt x="1674" y="39"/>
                      </a:lnTo>
                      <a:lnTo>
                        <a:pt x="1674" y="43"/>
                      </a:lnTo>
                      <a:lnTo>
                        <a:pt x="1674" y="44"/>
                      </a:lnTo>
                      <a:lnTo>
                        <a:pt x="1674" y="46"/>
                      </a:lnTo>
                      <a:lnTo>
                        <a:pt x="1673" y="47"/>
                      </a:lnTo>
                      <a:lnTo>
                        <a:pt x="1673" y="49"/>
                      </a:lnTo>
                      <a:lnTo>
                        <a:pt x="1672" y="49"/>
                      </a:lnTo>
                      <a:lnTo>
                        <a:pt x="1671" y="49"/>
                      </a:lnTo>
                      <a:lnTo>
                        <a:pt x="1670" y="45"/>
                      </a:lnTo>
                      <a:lnTo>
                        <a:pt x="1665" y="36"/>
                      </a:lnTo>
                      <a:lnTo>
                        <a:pt x="1660" y="28"/>
                      </a:lnTo>
                      <a:lnTo>
                        <a:pt x="1655" y="19"/>
                      </a:lnTo>
                      <a:lnTo>
                        <a:pt x="1655" y="17"/>
                      </a:lnTo>
                      <a:lnTo>
                        <a:pt x="1656" y="16"/>
                      </a:lnTo>
                      <a:lnTo>
                        <a:pt x="1656" y="13"/>
                      </a:lnTo>
                      <a:lnTo>
                        <a:pt x="1656" y="12"/>
                      </a:lnTo>
                      <a:lnTo>
                        <a:pt x="1658" y="12"/>
                      </a:lnTo>
                      <a:lnTo>
                        <a:pt x="1659" y="12"/>
                      </a:lnTo>
                      <a:close/>
                      <a:moveTo>
                        <a:pt x="537" y="10"/>
                      </a:moveTo>
                      <a:lnTo>
                        <a:pt x="548" y="12"/>
                      </a:lnTo>
                      <a:lnTo>
                        <a:pt x="551" y="12"/>
                      </a:lnTo>
                      <a:lnTo>
                        <a:pt x="554" y="13"/>
                      </a:lnTo>
                      <a:lnTo>
                        <a:pt x="557" y="13"/>
                      </a:lnTo>
                      <a:lnTo>
                        <a:pt x="560" y="14"/>
                      </a:lnTo>
                      <a:lnTo>
                        <a:pt x="563" y="14"/>
                      </a:lnTo>
                      <a:lnTo>
                        <a:pt x="580" y="14"/>
                      </a:lnTo>
                      <a:lnTo>
                        <a:pt x="585" y="13"/>
                      </a:lnTo>
                      <a:lnTo>
                        <a:pt x="592" y="14"/>
                      </a:lnTo>
                      <a:lnTo>
                        <a:pt x="597" y="17"/>
                      </a:lnTo>
                      <a:lnTo>
                        <a:pt x="600" y="21"/>
                      </a:lnTo>
                      <a:lnTo>
                        <a:pt x="596" y="27"/>
                      </a:lnTo>
                      <a:lnTo>
                        <a:pt x="590" y="31"/>
                      </a:lnTo>
                      <a:lnTo>
                        <a:pt x="582" y="33"/>
                      </a:lnTo>
                      <a:lnTo>
                        <a:pt x="579" y="34"/>
                      </a:lnTo>
                      <a:lnTo>
                        <a:pt x="578" y="35"/>
                      </a:lnTo>
                      <a:lnTo>
                        <a:pt x="576" y="35"/>
                      </a:lnTo>
                      <a:lnTo>
                        <a:pt x="576" y="36"/>
                      </a:lnTo>
                      <a:lnTo>
                        <a:pt x="576" y="38"/>
                      </a:lnTo>
                      <a:lnTo>
                        <a:pt x="576" y="40"/>
                      </a:lnTo>
                      <a:lnTo>
                        <a:pt x="576" y="42"/>
                      </a:lnTo>
                      <a:lnTo>
                        <a:pt x="575" y="44"/>
                      </a:lnTo>
                      <a:lnTo>
                        <a:pt x="574" y="46"/>
                      </a:lnTo>
                      <a:lnTo>
                        <a:pt x="573" y="47"/>
                      </a:lnTo>
                      <a:lnTo>
                        <a:pt x="572" y="51"/>
                      </a:lnTo>
                      <a:lnTo>
                        <a:pt x="569" y="53"/>
                      </a:lnTo>
                      <a:lnTo>
                        <a:pt x="567" y="55"/>
                      </a:lnTo>
                      <a:lnTo>
                        <a:pt x="563" y="58"/>
                      </a:lnTo>
                      <a:lnTo>
                        <a:pt x="561" y="61"/>
                      </a:lnTo>
                      <a:lnTo>
                        <a:pt x="560" y="64"/>
                      </a:lnTo>
                      <a:lnTo>
                        <a:pt x="559" y="67"/>
                      </a:lnTo>
                      <a:lnTo>
                        <a:pt x="558" y="69"/>
                      </a:lnTo>
                      <a:lnTo>
                        <a:pt x="557" y="72"/>
                      </a:lnTo>
                      <a:lnTo>
                        <a:pt x="552" y="75"/>
                      </a:lnTo>
                      <a:lnTo>
                        <a:pt x="547" y="75"/>
                      </a:lnTo>
                      <a:lnTo>
                        <a:pt x="540" y="73"/>
                      </a:lnTo>
                      <a:lnTo>
                        <a:pt x="534" y="71"/>
                      </a:lnTo>
                      <a:lnTo>
                        <a:pt x="528" y="69"/>
                      </a:lnTo>
                      <a:lnTo>
                        <a:pt x="526" y="69"/>
                      </a:lnTo>
                      <a:lnTo>
                        <a:pt x="525" y="71"/>
                      </a:lnTo>
                      <a:lnTo>
                        <a:pt x="525" y="72"/>
                      </a:lnTo>
                      <a:lnTo>
                        <a:pt x="525" y="73"/>
                      </a:lnTo>
                      <a:lnTo>
                        <a:pt x="526" y="74"/>
                      </a:lnTo>
                      <a:lnTo>
                        <a:pt x="527" y="75"/>
                      </a:lnTo>
                      <a:lnTo>
                        <a:pt x="528" y="76"/>
                      </a:lnTo>
                      <a:lnTo>
                        <a:pt x="529" y="77"/>
                      </a:lnTo>
                      <a:lnTo>
                        <a:pt x="530" y="78"/>
                      </a:lnTo>
                      <a:lnTo>
                        <a:pt x="532" y="84"/>
                      </a:lnTo>
                      <a:lnTo>
                        <a:pt x="531" y="92"/>
                      </a:lnTo>
                      <a:lnTo>
                        <a:pt x="526" y="97"/>
                      </a:lnTo>
                      <a:lnTo>
                        <a:pt x="519" y="103"/>
                      </a:lnTo>
                      <a:lnTo>
                        <a:pt x="511" y="107"/>
                      </a:lnTo>
                      <a:lnTo>
                        <a:pt x="504" y="110"/>
                      </a:lnTo>
                      <a:lnTo>
                        <a:pt x="500" y="109"/>
                      </a:lnTo>
                      <a:lnTo>
                        <a:pt x="498" y="108"/>
                      </a:lnTo>
                      <a:lnTo>
                        <a:pt x="496" y="106"/>
                      </a:lnTo>
                      <a:lnTo>
                        <a:pt x="494" y="103"/>
                      </a:lnTo>
                      <a:lnTo>
                        <a:pt x="493" y="100"/>
                      </a:lnTo>
                      <a:lnTo>
                        <a:pt x="492" y="97"/>
                      </a:lnTo>
                      <a:lnTo>
                        <a:pt x="491" y="95"/>
                      </a:lnTo>
                      <a:lnTo>
                        <a:pt x="491" y="93"/>
                      </a:lnTo>
                      <a:lnTo>
                        <a:pt x="489" y="83"/>
                      </a:lnTo>
                      <a:lnTo>
                        <a:pt x="492" y="72"/>
                      </a:lnTo>
                      <a:lnTo>
                        <a:pt x="493" y="61"/>
                      </a:lnTo>
                      <a:lnTo>
                        <a:pt x="494" y="54"/>
                      </a:lnTo>
                      <a:lnTo>
                        <a:pt x="496" y="49"/>
                      </a:lnTo>
                      <a:lnTo>
                        <a:pt x="499" y="43"/>
                      </a:lnTo>
                      <a:lnTo>
                        <a:pt x="506" y="40"/>
                      </a:lnTo>
                      <a:lnTo>
                        <a:pt x="508" y="39"/>
                      </a:lnTo>
                      <a:lnTo>
                        <a:pt x="509" y="38"/>
                      </a:lnTo>
                      <a:lnTo>
                        <a:pt x="509" y="35"/>
                      </a:lnTo>
                      <a:lnTo>
                        <a:pt x="509" y="34"/>
                      </a:lnTo>
                      <a:lnTo>
                        <a:pt x="507" y="32"/>
                      </a:lnTo>
                      <a:lnTo>
                        <a:pt x="506" y="31"/>
                      </a:lnTo>
                      <a:lnTo>
                        <a:pt x="505" y="29"/>
                      </a:lnTo>
                      <a:lnTo>
                        <a:pt x="504" y="27"/>
                      </a:lnTo>
                      <a:lnTo>
                        <a:pt x="503" y="25"/>
                      </a:lnTo>
                      <a:lnTo>
                        <a:pt x="503" y="23"/>
                      </a:lnTo>
                      <a:lnTo>
                        <a:pt x="504" y="22"/>
                      </a:lnTo>
                      <a:lnTo>
                        <a:pt x="506" y="20"/>
                      </a:lnTo>
                      <a:lnTo>
                        <a:pt x="509" y="19"/>
                      </a:lnTo>
                      <a:lnTo>
                        <a:pt x="511" y="18"/>
                      </a:lnTo>
                      <a:lnTo>
                        <a:pt x="515" y="17"/>
                      </a:lnTo>
                      <a:lnTo>
                        <a:pt x="526" y="12"/>
                      </a:lnTo>
                      <a:lnTo>
                        <a:pt x="537" y="10"/>
                      </a:lnTo>
                      <a:close/>
                      <a:moveTo>
                        <a:pt x="2196" y="10"/>
                      </a:moveTo>
                      <a:lnTo>
                        <a:pt x="2197" y="10"/>
                      </a:lnTo>
                      <a:lnTo>
                        <a:pt x="2198" y="11"/>
                      </a:lnTo>
                      <a:lnTo>
                        <a:pt x="2199" y="12"/>
                      </a:lnTo>
                      <a:lnTo>
                        <a:pt x="2199" y="14"/>
                      </a:lnTo>
                      <a:lnTo>
                        <a:pt x="2199" y="16"/>
                      </a:lnTo>
                      <a:lnTo>
                        <a:pt x="2198" y="17"/>
                      </a:lnTo>
                      <a:lnTo>
                        <a:pt x="2198" y="17"/>
                      </a:lnTo>
                      <a:lnTo>
                        <a:pt x="2197" y="16"/>
                      </a:lnTo>
                      <a:lnTo>
                        <a:pt x="2196" y="14"/>
                      </a:lnTo>
                      <a:lnTo>
                        <a:pt x="2196" y="13"/>
                      </a:lnTo>
                      <a:lnTo>
                        <a:pt x="2195" y="11"/>
                      </a:lnTo>
                      <a:lnTo>
                        <a:pt x="2196" y="10"/>
                      </a:lnTo>
                      <a:lnTo>
                        <a:pt x="2196" y="10"/>
                      </a:lnTo>
                      <a:close/>
                      <a:moveTo>
                        <a:pt x="2074" y="9"/>
                      </a:moveTo>
                      <a:lnTo>
                        <a:pt x="2075" y="10"/>
                      </a:lnTo>
                      <a:lnTo>
                        <a:pt x="2078" y="11"/>
                      </a:lnTo>
                      <a:lnTo>
                        <a:pt x="2080" y="12"/>
                      </a:lnTo>
                      <a:lnTo>
                        <a:pt x="2082" y="12"/>
                      </a:lnTo>
                      <a:lnTo>
                        <a:pt x="2082" y="17"/>
                      </a:lnTo>
                      <a:lnTo>
                        <a:pt x="2080" y="17"/>
                      </a:lnTo>
                      <a:lnTo>
                        <a:pt x="2078" y="14"/>
                      </a:lnTo>
                      <a:lnTo>
                        <a:pt x="2075" y="12"/>
                      </a:lnTo>
                      <a:lnTo>
                        <a:pt x="2074" y="11"/>
                      </a:lnTo>
                      <a:lnTo>
                        <a:pt x="2074" y="10"/>
                      </a:lnTo>
                      <a:lnTo>
                        <a:pt x="2074" y="9"/>
                      </a:lnTo>
                      <a:lnTo>
                        <a:pt x="2074" y="9"/>
                      </a:lnTo>
                      <a:close/>
                      <a:moveTo>
                        <a:pt x="2147" y="1"/>
                      </a:moveTo>
                      <a:lnTo>
                        <a:pt x="2150" y="1"/>
                      </a:lnTo>
                      <a:lnTo>
                        <a:pt x="2151" y="1"/>
                      </a:lnTo>
                      <a:lnTo>
                        <a:pt x="2153" y="1"/>
                      </a:lnTo>
                      <a:lnTo>
                        <a:pt x="2154" y="2"/>
                      </a:lnTo>
                      <a:lnTo>
                        <a:pt x="2156" y="3"/>
                      </a:lnTo>
                      <a:lnTo>
                        <a:pt x="2156" y="8"/>
                      </a:lnTo>
                      <a:lnTo>
                        <a:pt x="2152" y="6"/>
                      </a:lnTo>
                      <a:lnTo>
                        <a:pt x="2150" y="3"/>
                      </a:lnTo>
                      <a:lnTo>
                        <a:pt x="2148" y="2"/>
                      </a:lnTo>
                      <a:lnTo>
                        <a:pt x="2147" y="1"/>
                      </a:lnTo>
                      <a:close/>
                      <a:moveTo>
                        <a:pt x="1897" y="0"/>
                      </a:moveTo>
                      <a:lnTo>
                        <a:pt x="1897" y="0"/>
                      </a:lnTo>
                      <a:lnTo>
                        <a:pt x="1899" y="1"/>
                      </a:lnTo>
                      <a:lnTo>
                        <a:pt x="1900" y="3"/>
                      </a:lnTo>
                      <a:lnTo>
                        <a:pt x="1903" y="5"/>
                      </a:lnTo>
                      <a:lnTo>
                        <a:pt x="1905" y="7"/>
                      </a:lnTo>
                      <a:lnTo>
                        <a:pt x="1906" y="9"/>
                      </a:lnTo>
                      <a:lnTo>
                        <a:pt x="1909" y="12"/>
                      </a:lnTo>
                      <a:lnTo>
                        <a:pt x="1910" y="14"/>
                      </a:lnTo>
                      <a:lnTo>
                        <a:pt x="1912" y="17"/>
                      </a:lnTo>
                      <a:lnTo>
                        <a:pt x="1913" y="19"/>
                      </a:lnTo>
                      <a:lnTo>
                        <a:pt x="1914" y="22"/>
                      </a:lnTo>
                      <a:lnTo>
                        <a:pt x="1914" y="22"/>
                      </a:lnTo>
                      <a:lnTo>
                        <a:pt x="1915" y="24"/>
                      </a:lnTo>
                      <a:lnTo>
                        <a:pt x="1917" y="25"/>
                      </a:lnTo>
                      <a:lnTo>
                        <a:pt x="1918" y="28"/>
                      </a:lnTo>
                      <a:lnTo>
                        <a:pt x="1920" y="29"/>
                      </a:lnTo>
                      <a:lnTo>
                        <a:pt x="1920" y="30"/>
                      </a:lnTo>
                      <a:lnTo>
                        <a:pt x="1920" y="31"/>
                      </a:lnTo>
                      <a:lnTo>
                        <a:pt x="1920" y="31"/>
                      </a:lnTo>
                      <a:lnTo>
                        <a:pt x="1918" y="30"/>
                      </a:lnTo>
                      <a:lnTo>
                        <a:pt x="1916" y="29"/>
                      </a:lnTo>
                      <a:lnTo>
                        <a:pt x="1914" y="24"/>
                      </a:lnTo>
                      <a:lnTo>
                        <a:pt x="1912" y="21"/>
                      </a:lnTo>
                      <a:lnTo>
                        <a:pt x="1909" y="17"/>
                      </a:lnTo>
                      <a:lnTo>
                        <a:pt x="1905" y="12"/>
                      </a:lnTo>
                      <a:lnTo>
                        <a:pt x="1903" y="11"/>
                      </a:lnTo>
                      <a:lnTo>
                        <a:pt x="1901" y="9"/>
                      </a:lnTo>
                      <a:lnTo>
                        <a:pt x="1899" y="7"/>
                      </a:lnTo>
                      <a:lnTo>
                        <a:pt x="1897" y="5"/>
                      </a:lnTo>
                      <a:lnTo>
                        <a:pt x="1896" y="3"/>
                      </a:lnTo>
                      <a:lnTo>
                        <a:pt x="1896" y="2"/>
                      </a:lnTo>
                      <a:lnTo>
                        <a:pt x="1896" y="1"/>
                      </a:lnTo>
                      <a:lnTo>
                        <a:pt x="1897"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15" name="Freeform 37"/>
                <p:cNvSpPr>
                  <a:spLocks noEditPoints="1" noChangeArrowheads="1"/>
                </p:cNvSpPr>
                <p:nvPr/>
              </p:nvSpPr>
              <p:spPr bwMode="auto">
                <a:xfrm>
                  <a:off x="115" y="66"/>
                  <a:ext cx="304" cy="155"/>
                </a:xfrm>
                <a:custGeom>
                  <a:avLst/>
                  <a:gdLst>
                    <a:gd name="T0" fmla="*/ 2064 w 2128"/>
                    <a:gd name="T1" fmla="*/ 478 h 1086"/>
                    <a:gd name="T2" fmla="*/ 1956 w 2128"/>
                    <a:gd name="T3" fmla="*/ 421 h 1086"/>
                    <a:gd name="T4" fmla="*/ 2104 w 2128"/>
                    <a:gd name="T5" fmla="*/ 456 h 1086"/>
                    <a:gd name="T6" fmla="*/ 2084 w 2128"/>
                    <a:gd name="T7" fmla="*/ 446 h 1086"/>
                    <a:gd name="T8" fmla="*/ 2115 w 2128"/>
                    <a:gd name="T9" fmla="*/ 411 h 1086"/>
                    <a:gd name="T10" fmla="*/ 269 w 2128"/>
                    <a:gd name="T11" fmla="*/ 403 h 1086"/>
                    <a:gd name="T12" fmla="*/ 1838 w 2128"/>
                    <a:gd name="T13" fmla="*/ 404 h 1086"/>
                    <a:gd name="T14" fmla="*/ 1887 w 2128"/>
                    <a:gd name="T15" fmla="*/ 472 h 1086"/>
                    <a:gd name="T16" fmla="*/ 1853 w 2128"/>
                    <a:gd name="T17" fmla="*/ 480 h 1086"/>
                    <a:gd name="T18" fmla="*/ 1824 w 2128"/>
                    <a:gd name="T19" fmla="*/ 418 h 1086"/>
                    <a:gd name="T20" fmla="*/ 1876 w 2128"/>
                    <a:gd name="T21" fmla="*/ 383 h 1086"/>
                    <a:gd name="T22" fmla="*/ 1899 w 2128"/>
                    <a:gd name="T23" fmla="*/ 439 h 1086"/>
                    <a:gd name="T24" fmla="*/ 1855 w 2128"/>
                    <a:gd name="T25" fmla="*/ 385 h 1086"/>
                    <a:gd name="T26" fmla="*/ 699 w 2128"/>
                    <a:gd name="T27" fmla="*/ 339 h 1086"/>
                    <a:gd name="T28" fmla="*/ 221 w 2128"/>
                    <a:gd name="T29" fmla="*/ 369 h 1086"/>
                    <a:gd name="T30" fmla="*/ 143 w 2128"/>
                    <a:gd name="T31" fmla="*/ 427 h 1086"/>
                    <a:gd name="T32" fmla="*/ 94 w 2128"/>
                    <a:gd name="T33" fmla="*/ 401 h 1086"/>
                    <a:gd name="T34" fmla="*/ 197 w 2128"/>
                    <a:gd name="T35" fmla="*/ 386 h 1086"/>
                    <a:gd name="T36" fmla="*/ 365 w 2128"/>
                    <a:gd name="T37" fmla="*/ 395 h 1086"/>
                    <a:gd name="T38" fmla="*/ 123 w 2128"/>
                    <a:gd name="T39" fmla="*/ 314 h 1086"/>
                    <a:gd name="T40" fmla="*/ 36 w 2128"/>
                    <a:gd name="T41" fmla="*/ 414 h 1086"/>
                    <a:gd name="T42" fmla="*/ 1551 w 2128"/>
                    <a:gd name="T43" fmla="*/ 320 h 1086"/>
                    <a:gd name="T44" fmla="*/ 261 w 2128"/>
                    <a:gd name="T45" fmla="*/ 298 h 1086"/>
                    <a:gd name="T46" fmla="*/ 502 w 2128"/>
                    <a:gd name="T47" fmla="*/ 284 h 1086"/>
                    <a:gd name="T48" fmla="*/ 434 w 2128"/>
                    <a:gd name="T49" fmla="*/ 260 h 1086"/>
                    <a:gd name="T50" fmla="*/ 441 w 2128"/>
                    <a:gd name="T51" fmla="*/ 222 h 1086"/>
                    <a:gd name="T52" fmla="*/ 393 w 2128"/>
                    <a:gd name="T53" fmla="*/ 217 h 1086"/>
                    <a:gd name="T54" fmla="*/ 347 w 2128"/>
                    <a:gd name="T55" fmla="*/ 254 h 1086"/>
                    <a:gd name="T56" fmla="*/ 401 w 2128"/>
                    <a:gd name="T57" fmla="*/ 163 h 1086"/>
                    <a:gd name="T58" fmla="*/ 1311 w 2128"/>
                    <a:gd name="T59" fmla="*/ 28 h 1086"/>
                    <a:gd name="T60" fmla="*/ 1367 w 2128"/>
                    <a:gd name="T61" fmla="*/ 73 h 1086"/>
                    <a:gd name="T62" fmla="*/ 1304 w 2128"/>
                    <a:gd name="T63" fmla="*/ 123 h 1086"/>
                    <a:gd name="T64" fmla="*/ 1431 w 2128"/>
                    <a:gd name="T65" fmla="*/ 149 h 1086"/>
                    <a:gd name="T66" fmla="*/ 1481 w 2128"/>
                    <a:gd name="T67" fmla="*/ 173 h 1086"/>
                    <a:gd name="T68" fmla="*/ 1538 w 2128"/>
                    <a:gd name="T69" fmla="*/ 216 h 1086"/>
                    <a:gd name="T70" fmla="*/ 1511 w 2128"/>
                    <a:gd name="T71" fmla="*/ 253 h 1086"/>
                    <a:gd name="T72" fmla="*/ 1527 w 2128"/>
                    <a:gd name="T73" fmla="*/ 306 h 1086"/>
                    <a:gd name="T74" fmla="*/ 1552 w 2128"/>
                    <a:gd name="T75" fmla="*/ 401 h 1086"/>
                    <a:gd name="T76" fmla="*/ 1564 w 2128"/>
                    <a:gd name="T77" fmla="*/ 456 h 1086"/>
                    <a:gd name="T78" fmla="*/ 1591 w 2128"/>
                    <a:gd name="T79" fmla="*/ 533 h 1086"/>
                    <a:gd name="T80" fmla="*/ 1549 w 2128"/>
                    <a:gd name="T81" fmla="*/ 591 h 1086"/>
                    <a:gd name="T82" fmla="*/ 1546 w 2128"/>
                    <a:gd name="T83" fmla="*/ 653 h 1086"/>
                    <a:gd name="T84" fmla="*/ 1559 w 2128"/>
                    <a:gd name="T85" fmla="*/ 702 h 1086"/>
                    <a:gd name="T86" fmla="*/ 1503 w 2128"/>
                    <a:gd name="T87" fmla="*/ 789 h 1086"/>
                    <a:gd name="T88" fmla="*/ 1416 w 2128"/>
                    <a:gd name="T89" fmla="*/ 866 h 1086"/>
                    <a:gd name="T90" fmla="*/ 1388 w 2128"/>
                    <a:gd name="T91" fmla="*/ 979 h 1086"/>
                    <a:gd name="T92" fmla="*/ 1313 w 2128"/>
                    <a:gd name="T93" fmla="*/ 1046 h 1086"/>
                    <a:gd name="T94" fmla="*/ 1191 w 2128"/>
                    <a:gd name="T95" fmla="*/ 800 h 1086"/>
                    <a:gd name="T96" fmla="*/ 1192 w 2128"/>
                    <a:gd name="T97" fmla="*/ 731 h 1086"/>
                    <a:gd name="T98" fmla="*/ 1150 w 2128"/>
                    <a:gd name="T99" fmla="*/ 667 h 1086"/>
                    <a:gd name="T100" fmla="*/ 1161 w 2128"/>
                    <a:gd name="T101" fmla="*/ 570 h 1086"/>
                    <a:gd name="T102" fmla="*/ 1109 w 2128"/>
                    <a:gd name="T103" fmla="*/ 483 h 1086"/>
                    <a:gd name="T104" fmla="*/ 937 w 2128"/>
                    <a:gd name="T105" fmla="*/ 340 h 1086"/>
                    <a:gd name="T106" fmla="*/ 826 w 2128"/>
                    <a:gd name="T107" fmla="*/ 291 h 1086"/>
                    <a:gd name="T108" fmla="*/ 844 w 2128"/>
                    <a:gd name="T109" fmla="*/ 263 h 1086"/>
                    <a:gd name="T110" fmla="*/ 904 w 2128"/>
                    <a:gd name="T111" fmla="*/ 158 h 1086"/>
                    <a:gd name="T112" fmla="*/ 896 w 2128"/>
                    <a:gd name="T113" fmla="*/ 100 h 1086"/>
                    <a:gd name="T114" fmla="*/ 960 w 2128"/>
                    <a:gd name="T115" fmla="*/ 44 h 1086"/>
                    <a:gd name="T116" fmla="*/ 1049 w 2128"/>
                    <a:gd name="T117" fmla="*/ 47 h 1086"/>
                    <a:gd name="T118" fmla="*/ 1137 w 2128"/>
                    <a:gd name="T119" fmla="*/ 71 h 1086"/>
                    <a:gd name="T120" fmla="*/ 1194 w 2128"/>
                    <a:gd name="T121" fmla="*/ 45 h 1086"/>
                    <a:gd name="T122" fmla="*/ 1142 w 2128"/>
                    <a:gd name="T123" fmla="*/ 9 h 1086"/>
                    <a:gd name="T124" fmla="*/ 1210 w 2128"/>
                    <a:gd name="T125" fmla="*/ 23 h 10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28"/>
                    <a:gd name="T190" fmla="*/ 0 h 1086"/>
                    <a:gd name="T191" fmla="*/ 2128 w 2128"/>
                    <a:gd name="T192" fmla="*/ 1086 h 10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28" h="1086">
                      <a:moveTo>
                        <a:pt x="2056" y="426"/>
                      </a:moveTo>
                      <a:lnTo>
                        <a:pt x="2056" y="427"/>
                      </a:lnTo>
                      <a:lnTo>
                        <a:pt x="2056" y="427"/>
                      </a:lnTo>
                      <a:lnTo>
                        <a:pt x="2056" y="427"/>
                      </a:lnTo>
                      <a:lnTo>
                        <a:pt x="2056" y="426"/>
                      </a:lnTo>
                      <a:close/>
                      <a:moveTo>
                        <a:pt x="2034" y="426"/>
                      </a:moveTo>
                      <a:lnTo>
                        <a:pt x="2037" y="427"/>
                      </a:lnTo>
                      <a:lnTo>
                        <a:pt x="2039" y="427"/>
                      </a:lnTo>
                      <a:lnTo>
                        <a:pt x="2041" y="428"/>
                      </a:lnTo>
                      <a:lnTo>
                        <a:pt x="2043" y="429"/>
                      </a:lnTo>
                      <a:lnTo>
                        <a:pt x="2045" y="432"/>
                      </a:lnTo>
                      <a:lnTo>
                        <a:pt x="2048" y="434"/>
                      </a:lnTo>
                      <a:lnTo>
                        <a:pt x="2050" y="436"/>
                      </a:lnTo>
                      <a:lnTo>
                        <a:pt x="2053" y="438"/>
                      </a:lnTo>
                      <a:lnTo>
                        <a:pt x="2054" y="438"/>
                      </a:lnTo>
                      <a:lnTo>
                        <a:pt x="2055" y="438"/>
                      </a:lnTo>
                      <a:lnTo>
                        <a:pt x="2056" y="439"/>
                      </a:lnTo>
                      <a:lnTo>
                        <a:pt x="2057" y="438"/>
                      </a:lnTo>
                      <a:lnTo>
                        <a:pt x="2057" y="438"/>
                      </a:lnTo>
                      <a:lnTo>
                        <a:pt x="2057" y="436"/>
                      </a:lnTo>
                      <a:lnTo>
                        <a:pt x="2057" y="435"/>
                      </a:lnTo>
                      <a:lnTo>
                        <a:pt x="2056" y="434"/>
                      </a:lnTo>
                      <a:lnTo>
                        <a:pt x="2056" y="434"/>
                      </a:lnTo>
                      <a:lnTo>
                        <a:pt x="2057" y="434"/>
                      </a:lnTo>
                      <a:lnTo>
                        <a:pt x="2057" y="433"/>
                      </a:lnTo>
                      <a:lnTo>
                        <a:pt x="2059" y="433"/>
                      </a:lnTo>
                      <a:lnTo>
                        <a:pt x="2060" y="434"/>
                      </a:lnTo>
                      <a:lnTo>
                        <a:pt x="2062" y="435"/>
                      </a:lnTo>
                      <a:lnTo>
                        <a:pt x="2063" y="437"/>
                      </a:lnTo>
                      <a:lnTo>
                        <a:pt x="2064" y="438"/>
                      </a:lnTo>
                      <a:lnTo>
                        <a:pt x="2064" y="440"/>
                      </a:lnTo>
                      <a:lnTo>
                        <a:pt x="2065" y="443"/>
                      </a:lnTo>
                      <a:lnTo>
                        <a:pt x="2066" y="445"/>
                      </a:lnTo>
                      <a:lnTo>
                        <a:pt x="2066" y="447"/>
                      </a:lnTo>
                      <a:lnTo>
                        <a:pt x="2067" y="448"/>
                      </a:lnTo>
                      <a:lnTo>
                        <a:pt x="2069" y="449"/>
                      </a:lnTo>
                      <a:lnTo>
                        <a:pt x="2070" y="451"/>
                      </a:lnTo>
                      <a:lnTo>
                        <a:pt x="2071" y="454"/>
                      </a:lnTo>
                      <a:lnTo>
                        <a:pt x="2072" y="456"/>
                      </a:lnTo>
                      <a:lnTo>
                        <a:pt x="2072" y="457"/>
                      </a:lnTo>
                      <a:lnTo>
                        <a:pt x="2072" y="458"/>
                      </a:lnTo>
                      <a:lnTo>
                        <a:pt x="2071" y="459"/>
                      </a:lnTo>
                      <a:lnTo>
                        <a:pt x="2070" y="460"/>
                      </a:lnTo>
                      <a:lnTo>
                        <a:pt x="2069" y="460"/>
                      </a:lnTo>
                      <a:lnTo>
                        <a:pt x="2067" y="459"/>
                      </a:lnTo>
                      <a:lnTo>
                        <a:pt x="2066" y="459"/>
                      </a:lnTo>
                      <a:lnTo>
                        <a:pt x="2066" y="460"/>
                      </a:lnTo>
                      <a:lnTo>
                        <a:pt x="2067" y="462"/>
                      </a:lnTo>
                      <a:lnTo>
                        <a:pt x="2069" y="465"/>
                      </a:lnTo>
                      <a:lnTo>
                        <a:pt x="2069" y="467"/>
                      </a:lnTo>
                      <a:lnTo>
                        <a:pt x="2070" y="468"/>
                      </a:lnTo>
                      <a:lnTo>
                        <a:pt x="2069" y="468"/>
                      </a:lnTo>
                      <a:lnTo>
                        <a:pt x="2069" y="468"/>
                      </a:lnTo>
                      <a:lnTo>
                        <a:pt x="2067" y="467"/>
                      </a:lnTo>
                      <a:lnTo>
                        <a:pt x="2065" y="466"/>
                      </a:lnTo>
                      <a:lnTo>
                        <a:pt x="2064" y="465"/>
                      </a:lnTo>
                      <a:lnTo>
                        <a:pt x="2063" y="464"/>
                      </a:lnTo>
                      <a:lnTo>
                        <a:pt x="2062" y="464"/>
                      </a:lnTo>
                      <a:lnTo>
                        <a:pt x="2061" y="464"/>
                      </a:lnTo>
                      <a:lnTo>
                        <a:pt x="2061" y="465"/>
                      </a:lnTo>
                      <a:lnTo>
                        <a:pt x="2062" y="467"/>
                      </a:lnTo>
                      <a:lnTo>
                        <a:pt x="2063" y="468"/>
                      </a:lnTo>
                      <a:lnTo>
                        <a:pt x="2064" y="470"/>
                      </a:lnTo>
                      <a:lnTo>
                        <a:pt x="2065" y="472"/>
                      </a:lnTo>
                      <a:lnTo>
                        <a:pt x="2065" y="475"/>
                      </a:lnTo>
                      <a:lnTo>
                        <a:pt x="2064" y="476"/>
                      </a:lnTo>
                      <a:lnTo>
                        <a:pt x="2064" y="478"/>
                      </a:lnTo>
                      <a:lnTo>
                        <a:pt x="2064" y="479"/>
                      </a:lnTo>
                      <a:lnTo>
                        <a:pt x="2063" y="479"/>
                      </a:lnTo>
                      <a:lnTo>
                        <a:pt x="2062" y="478"/>
                      </a:lnTo>
                      <a:lnTo>
                        <a:pt x="2061" y="477"/>
                      </a:lnTo>
                      <a:lnTo>
                        <a:pt x="2060" y="476"/>
                      </a:lnTo>
                      <a:lnTo>
                        <a:pt x="2057" y="472"/>
                      </a:lnTo>
                      <a:lnTo>
                        <a:pt x="2055" y="469"/>
                      </a:lnTo>
                      <a:lnTo>
                        <a:pt x="2053" y="467"/>
                      </a:lnTo>
                      <a:lnTo>
                        <a:pt x="2052" y="465"/>
                      </a:lnTo>
                      <a:lnTo>
                        <a:pt x="2050" y="462"/>
                      </a:lnTo>
                      <a:lnTo>
                        <a:pt x="2050" y="460"/>
                      </a:lnTo>
                      <a:lnTo>
                        <a:pt x="2050" y="458"/>
                      </a:lnTo>
                      <a:lnTo>
                        <a:pt x="2050" y="456"/>
                      </a:lnTo>
                      <a:lnTo>
                        <a:pt x="2049" y="454"/>
                      </a:lnTo>
                      <a:lnTo>
                        <a:pt x="2048" y="451"/>
                      </a:lnTo>
                      <a:lnTo>
                        <a:pt x="2045" y="449"/>
                      </a:lnTo>
                      <a:lnTo>
                        <a:pt x="2045" y="447"/>
                      </a:lnTo>
                      <a:lnTo>
                        <a:pt x="2044" y="445"/>
                      </a:lnTo>
                      <a:lnTo>
                        <a:pt x="2043" y="443"/>
                      </a:lnTo>
                      <a:lnTo>
                        <a:pt x="2043" y="442"/>
                      </a:lnTo>
                      <a:lnTo>
                        <a:pt x="2042" y="440"/>
                      </a:lnTo>
                      <a:lnTo>
                        <a:pt x="2042" y="439"/>
                      </a:lnTo>
                      <a:lnTo>
                        <a:pt x="2041" y="440"/>
                      </a:lnTo>
                      <a:lnTo>
                        <a:pt x="2041" y="443"/>
                      </a:lnTo>
                      <a:lnTo>
                        <a:pt x="2041" y="444"/>
                      </a:lnTo>
                      <a:lnTo>
                        <a:pt x="2042" y="446"/>
                      </a:lnTo>
                      <a:lnTo>
                        <a:pt x="2042" y="447"/>
                      </a:lnTo>
                      <a:lnTo>
                        <a:pt x="2041" y="449"/>
                      </a:lnTo>
                      <a:lnTo>
                        <a:pt x="2041" y="450"/>
                      </a:lnTo>
                      <a:lnTo>
                        <a:pt x="2039" y="449"/>
                      </a:lnTo>
                      <a:lnTo>
                        <a:pt x="2038" y="449"/>
                      </a:lnTo>
                      <a:lnTo>
                        <a:pt x="2035" y="447"/>
                      </a:lnTo>
                      <a:lnTo>
                        <a:pt x="2034" y="445"/>
                      </a:lnTo>
                      <a:lnTo>
                        <a:pt x="2031" y="440"/>
                      </a:lnTo>
                      <a:lnTo>
                        <a:pt x="2030" y="437"/>
                      </a:lnTo>
                      <a:lnTo>
                        <a:pt x="2029" y="435"/>
                      </a:lnTo>
                      <a:lnTo>
                        <a:pt x="2029" y="432"/>
                      </a:lnTo>
                      <a:lnTo>
                        <a:pt x="2030" y="429"/>
                      </a:lnTo>
                      <a:lnTo>
                        <a:pt x="2031" y="427"/>
                      </a:lnTo>
                      <a:lnTo>
                        <a:pt x="2032" y="426"/>
                      </a:lnTo>
                      <a:lnTo>
                        <a:pt x="2033" y="426"/>
                      </a:lnTo>
                      <a:lnTo>
                        <a:pt x="2034" y="426"/>
                      </a:lnTo>
                      <a:close/>
                      <a:moveTo>
                        <a:pt x="1956" y="420"/>
                      </a:moveTo>
                      <a:lnTo>
                        <a:pt x="1957" y="420"/>
                      </a:lnTo>
                      <a:lnTo>
                        <a:pt x="1960" y="421"/>
                      </a:lnTo>
                      <a:lnTo>
                        <a:pt x="1961" y="423"/>
                      </a:lnTo>
                      <a:lnTo>
                        <a:pt x="1962" y="425"/>
                      </a:lnTo>
                      <a:lnTo>
                        <a:pt x="1962" y="428"/>
                      </a:lnTo>
                      <a:lnTo>
                        <a:pt x="1960" y="429"/>
                      </a:lnTo>
                      <a:lnTo>
                        <a:pt x="1958" y="431"/>
                      </a:lnTo>
                      <a:lnTo>
                        <a:pt x="1957" y="431"/>
                      </a:lnTo>
                      <a:lnTo>
                        <a:pt x="1956" y="431"/>
                      </a:lnTo>
                      <a:lnTo>
                        <a:pt x="1955" y="432"/>
                      </a:lnTo>
                      <a:lnTo>
                        <a:pt x="1954" y="432"/>
                      </a:lnTo>
                      <a:lnTo>
                        <a:pt x="1953" y="432"/>
                      </a:lnTo>
                      <a:lnTo>
                        <a:pt x="1951" y="431"/>
                      </a:lnTo>
                      <a:lnTo>
                        <a:pt x="1945" y="423"/>
                      </a:lnTo>
                      <a:lnTo>
                        <a:pt x="1945" y="422"/>
                      </a:lnTo>
                      <a:lnTo>
                        <a:pt x="1946" y="421"/>
                      </a:lnTo>
                      <a:lnTo>
                        <a:pt x="1949" y="421"/>
                      </a:lnTo>
                      <a:lnTo>
                        <a:pt x="1951" y="422"/>
                      </a:lnTo>
                      <a:lnTo>
                        <a:pt x="1952" y="422"/>
                      </a:lnTo>
                      <a:lnTo>
                        <a:pt x="1954" y="423"/>
                      </a:lnTo>
                      <a:lnTo>
                        <a:pt x="1955" y="423"/>
                      </a:lnTo>
                      <a:lnTo>
                        <a:pt x="1955" y="423"/>
                      </a:lnTo>
                      <a:lnTo>
                        <a:pt x="1955" y="422"/>
                      </a:lnTo>
                      <a:lnTo>
                        <a:pt x="1956" y="421"/>
                      </a:lnTo>
                      <a:lnTo>
                        <a:pt x="1956" y="420"/>
                      </a:lnTo>
                      <a:lnTo>
                        <a:pt x="1956" y="420"/>
                      </a:lnTo>
                      <a:close/>
                      <a:moveTo>
                        <a:pt x="2114" y="417"/>
                      </a:moveTo>
                      <a:lnTo>
                        <a:pt x="2115" y="417"/>
                      </a:lnTo>
                      <a:lnTo>
                        <a:pt x="2115" y="418"/>
                      </a:lnTo>
                      <a:lnTo>
                        <a:pt x="2117" y="418"/>
                      </a:lnTo>
                      <a:lnTo>
                        <a:pt x="2119" y="420"/>
                      </a:lnTo>
                      <a:lnTo>
                        <a:pt x="2121" y="420"/>
                      </a:lnTo>
                      <a:lnTo>
                        <a:pt x="2121" y="422"/>
                      </a:lnTo>
                      <a:lnTo>
                        <a:pt x="2120" y="423"/>
                      </a:lnTo>
                      <a:lnTo>
                        <a:pt x="2120" y="423"/>
                      </a:lnTo>
                      <a:lnTo>
                        <a:pt x="2119" y="423"/>
                      </a:lnTo>
                      <a:lnTo>
                        <a:pt x="2118" y="422"/>
                      </a:lnTo>
                      <a:lnTo>
                        <a:pt x="2118" y="422"/>
                      </a:lnTo>
                      <a:lnTo>
                        <a:pt x="2117" y="421"/>
                      </a:lnTo>
                      <a:lnTo>
                        <a:pt x="2116" y="421"/>
                      </a:lnTo>
                      <a:lnTo>
                        <a:pt x="2115" y="420"/>
                      </a:lnTo>
                      <a:lnTo>
                        <a:pt x="2115" y="418"/>
                      </a:lnTo>
                      <a:lnTo>
                        <a:pt x="2114" y="417"/>
                      </a:lnTo>
                      <a:lnTo>
                        <a:pt x="2114" y="417"/>
                      </a:lnTo>
                      <a:close/>
                      <a:moveTo>
                        <a:pt x="2087" y="416"/>
                      </a:moveTo>
                      <a:lnTo>
                        <a:pt x="2087" y="416"/>
                      </a:lnTo>
                      <a:lnTo>
                        <a:pt x="2088" y="417"/>
                      </a:lnTo>
                      <a:lnTo>
                        <a:pt x="2091" y="420"/>
                      </a:lnTo>
                      <a:lnTo>
                        <a:pt x="2092" y="422"/>
                      </a:lnTo>
                      <a:lnTo>
                        <a:pt x="2094" y="423"/>
                      </a:lnTo>
                      <a:lnTo>
                        <a:pt x="2095" y="424"/>
                      </a:lnTo>
                      <a:lnTo>
                        <a:pt x="2097" y="423"/>
                      </a:lnTo>
                      <a:lnTo>
                        <a:pt x="2097" y="422"/>
                      </a:lnTo>
                      <a:lnTo>
                        <a:pt x="2098" y="422"/>
                      </a:lnTo>
                      <a:lnTo>
                        <a:pt x="2099" y="421"/>
                      </a:lnTo>
                      <a:lnTo>
                        <a:pt x="2100" y="422"/>
                      </a:lnTo>
                      <a:lnTo>
                        <a:pt x="2102" y="422"/>
                      </a:lnTo>
                      <a:lnTo>
                        <a:pt x="2104" y="424"/>
                      </a:lnTo>
                      <a:lnTo>
                        <a:pt x="2105" y="426"/>
                      </a:lnTo>
                      <a:lnTo>
                        <a:pt x="2105" y="427"/>
                      </a:lnTo>
                      <a:lnTo>
                        <a:pt x="2106" y="429"/>
                      </a:lnTo>
                      <a:lnTo>
                        <a:pt x="2106" y="431"/>
                      </a:lnTo>
                      <a:lnTo>
                        <a:pt x="2105" y="431"/>
                      </a:lnTo>
                      <a:lnTo>
                        <a:pt x="2105" y="431"/>
                      </a:lnTo>
                      <a:lnTo>
                        <a:pt x="2104" y="429"/>
                      </a:lnTo>
                      <a:lnTo>
                        <a:pt x="2103" y="429"/>
                      </a:lnTo>
                      <a:lnTo>
                        <a:pt x="2100" y="429"/>
                      </a:lnTo>
                      <a:lnTo>
                        <a:pt x="2099" y="429"/>
                      </a:lnTo>
                      <a:lnTo>
                        <a:pt x="2097" y="428"/>
                      </a:lnTo>
                      <a:lnTo>
                        <a:pt x="2096" y="429"/>
                      </a:lnTo>
                      <a:lnTo>
                        <a:pt x="2095" y="429"/>
                      </a:lnTo>
                      <a:lnTo>
                        <a:pt x="2097" y="432"/>
                      </a:lnTo>
                      <a:lnTo>
                        <a:pt x="2099" y="435"/>
                      </a:lnTo>
                      <a:lnTo>
                        <a:pt x="2103" y="437"/>
                      </a:lnTo>
                      <a:lnTo>
                        <a:pt x="2104" y="439"/>
                      </a:lnTo>
                      <a:lnTo>
                        <a:pt x="2105" y="442"/>
                      </a:lnTo>
                      <a:lnTo>
                        <a:pt x="2105" y="443"/>
                      </a:lnTo>
                      <a:lnTo>
                        <a:pt x="2105" y="444"/>
                      </a:lnTo>
                      <a:lnTo>
                        <a:pt x="2105" y="445"/>
                      </a:lnTo>
                      <a:lnTo>
                        <a:pt x="2106" y="446"/>
                      </a:lnTo>
                      <a:lnTo>
                        <a:pt x="2107" y="448"/>
                      </a:lnTo>
                      <a:lnTo>
                        <a:pt x="2109" y="450"/>
                      </a:lnTo>
                      <a:lnTo>
                        <a:pt x="2109" y="453"/>
                      </a:lnTo>
                      <a:lnTo>
                        <a:pt x="2109" y="455"/>
                      </a:lnTo>
                      <a:lnTo>
                        <a:pt x="2110" y="456"/>
                      </a:lnTo>
                      <a:lnTo>
                        <a:pt x="2109" y="457"/>
                      </a:lnTo>
                      <a:lnTo>
                        <a:pt x="2109" y="457"/>
                      </a:lnTo>
                      <a:lnTo>
                        <a:pt x="2107" y="457"/>
                      </a:lnTo>
                      <a:lnTo>
                        <a:pt x="2106" y="457"/>
                      </a:lnTo>
                      <a:lnTo>
                        <a:pt x="2105" y="457"/>
                      </a:lnTo>
                      <a:lnTo>
                        <a:pt x="2104" y="456"/>
                      </a:lnTo>
                      <a:lnTo>
                        <a:pt x="2104" y="457"/>
                      </a:lnTo>
                      <a:lnTo>
                        <a:pt x="2104" y="458"/>
                      </a:lnTo>
                      <a:lnTo>
                        <a:pt x="2104" y="459"/>
                      </a:lnTo>
                      <a:lnTo>
                        <a:pt x="2105" y="461"/>
                      </a:lnTo>
                      <a:lnTo>
                        <a:pt x="2105" y="462"/>
                      </a:lnTo>
                      <a:lnTo>
                        <a:pt x="2106" y="464"/>
                      </a:lnTo>
                      <a:lnTo>
                        <a:pt x="2108" y="465"/>
                      </a:lnTo>
                      <a:lnTo>
                        <a:pt x="2109" y="466"/>
                      </a:lnTo>
                      <a:lnTo>
                        <a:pt x="2109" y="467"/>
                      </a:lnTo>
                      <a:lnTo>
                        <a:pt x="2111" y="467"/>
                      </a:lnTo>
                      <a:lnTo>
                        <a:pt x="2114" y="469"/>
                      </a:lnTo>
                      <a:lnTo>
                        <a:pt x="2114" y="471"/>
                      </a:lnTo>
                      <a:lnTo>
                        <a:pt x="2115" y="473"/>
                      </a:lnTo>
                      <a:lnTo>
                        <a:pt x="2115" y="473"/>
                      </a:lnTo>
                      <a:lnTo>
                        <a:pt x="2116" y="475"/>
                      </a:lnTo>
                      <a:lnTo>
                        <a:pt x="2118" y="477"/>
                      </a:lnTo>
                      <a:lnTo>
                        <a:pt x="2119" y="478"/>
                      </a:lnTo>
                      <a:lnTo>
                        <a:pt x="2119" y="479"/>
                      </a:lnTo>
                      <a:lnTo>
                        <a:pt x="2119" y="481"/>
                      </a:lnTo>
                      <a:lnTo>
                        <a:pt x="2118" y="481"/>
                      </a:lnTo>
                      <a:lnTo>
                        <a:pt x="2117" y="482"/>
                      </a:lnTo>
                      <a:lnTo>
                        <a:pt x="2116" y="483"/>
                      </a:lnTo>
                      <a:lnTo>
                        <a:pt x="2116" y="483"/>
                      </a:lnTo>
                      <a:lnTo>
                        <a:pt x="2116" y="486"/>
                      </a:lnTo>
                      <a:lnTo>
                        <a:pt x="2116" y="487"/>
                      </a:lnTo>
                      <a:lnTo>
                        <a:pt x="2116" y="488"/>
                      </a:lnTo>
                      <a:lnTo>
                        <a:pt x="2116" y="489"/>
                      </a:lnTo>
                      <a:lnTo>
                        <a:pt x="2114" y="489"/>
                      </a:lnTo>
                      <a:lnTo>
                        <a:pt x="2114" y="489"/>
                      </a:lnTo>
                      <a:lnTo>
                        <a:pt x="2113" y="488"/>
                      </a:lnTo>
                      <a:lnTo>
                        <a:pt x="2111" y="487"/>
                      </a:lnTo>
                      <a:lnTo>
                        <a:pt x="2109" y="486"/>
                      </a:lnTo>
                      <a:lnTo>
                        <a:pt x="2108" y="484"/>
                      </a:lnTo>
                      <a:lnTo>
                        <a:pt x="2107" y="484"/>
                      </a:lnTo>
                      <a:lnTo>
                        <a:pt x="2107" y="486"/>
                      </a:lnTo>
                      <a:lnTo>
                        <a:pt x="2106" y="486"/>
                      </a:lnTo>
                      <a:lnTo>
                        <a:pt x="2105" y="486"/>
                      </a:lnTo>
                      <a:lnTo>
                        <a:pt x="2104" y="484"/>
                      </a:lnTo>
                      <a:lnTo>
                        <a:pt x="2103" y="483"/>
                      </a:lnTo>
                      <a:lnTo>
                        <a:pt x="2102" y="482"/>
                      </a:lnTo>
                      <a:lnTo>
                        <a:pt x="2102" y="480"/>
                      </a:lnTo>
                      <a:lnTo>
                        <a:pt x="2100" y="479"/>
                      </a:lnTo>
                      <a:lnTo>
                        <a:pt x="2098" y="478"/>
                      </a:lnTo>
                      <a:lnTo>
                        <a:pt x="2098" y="477"/>
                      </a:lnTo>
                      <a:lnTo>
                        <a:pt x="2097" y="477"/>
                      </a:lnTo>
                      <a:lnTo>
                        <a:pt x="2095" y="475"/>
                      </a:lnTo>
                      <a:lnTo>
                        <a:pt x="2094" y="475"/>
                      </a:lnTo>
                      <a:lnTo>
                        <a:pt x="2094" y="473"/>
                      </a:lnTo>
                      <a:lnTo>
                        <a:pt x="2094" y="472"/>
                      </a:lnTo>
                      <a:lnTo>
                        <a:pt x="2093" y="470"/>
                      </a:lnTo>
                      <a:lnTo>
                        <a:pt x="2093" y="469"/>
                      </a:lnTo>
                      <a:lnTo>
                        <a:pt x="2091" y="466"/>
                      </a:lnTo>
                      <a:lnTo>
                        <a:pt x="2088" y="464"/>
                      </a:lnTo>
                      <a:lnTo>
                        <a:pt x="2085" y="462"/>
                      </a:lnTo>
                      <a:lnTo>
                        <a:pt x="2082" y="460"/>
                      </a:lnTo>
                      <a:lnTo>
                        <a:pt x="2080" y="457"/>
                      </a:lnTo>
                      <a:lnTo>
                        <a:pt x="2080" y="453"/>
                      </a:lnTo>
                      <a:lnTo>
                        <a:pt x="2080" y="448"/>
                      </a:lnTo>
                      <a:lnTo>
                        <a:pt x="2080" y="447"/>
                      </a:lnTo>
                      <a:lnTo>
                        <a:pt x="2078" y="445"/>
                      </a:lnTo>
                      <a:lnTo>
                        <a:pt x="2078" y="444"/>
                      </a:lnTo>
                      <a:lnTo>
                        <a:pt x="2078" y="443"/>
                      </a:lnTo>
                      <a:lnTo>
                        <a:pt x="2078" y="442"/>
                      </a:lnTo>
                      <a:lnTo>
                        <a:pt x="2080" y="442"/>
                      </a:lnTo>
                      <a:lnTo>
                        <a:pt x="2081" y="443"/>
                      </a:lnTo>
                      <a:lnTo>
                        <a:pt x="2082" y="445"/>
                      </a:lnTo>
                      <a:lnTo>
                        <a:pt x="2084" y="446"/>
                      </a:lnTo>
                      <a:lnTo>
                        <a:pt x="2085" y="448"/>
                      </a:lnTo>
                      <a:lnTo>
                        <a:pt x="2086" y="450"/>
                      </a:lnTo>
                      <a:lnTo>
                        <a:pt x="2086" y="450"/>
                      </a:lnTo>
                      <a:lnTo>
                        <a:pt x="2087" y="451"/>
                      </a:lnTo>
                      <a:lnTo>
                        <a:pt x="2089" y="453"/>
                      </a:lnTo>
                      <a:lnTo>
                        <a:pt x="2091" y="453"/>
                      </a:lnTo>
                      <a:lnTo>
                        <a:pt x="2091" y="451"/>
                      </a:lnTo>
                      <a:lnTo>
                        <a:pt x="2091" y="450"/>
                      </a:lnTo>
                      <a:lnTo>
                        <a:pt x="2089" y="449"/>
                      </a:lnTo>
                      <a:lnTo>
                        <a:pt x="2088" y="448"/>
                      </a:lnTo>
                      <a:lnTo>
                        <a:pt x="2088" y="446"/>
                      </a:lnTo>
                      <a:lnTo>
                        <a:pt x="2086" y="445"/>
                      </a:lnTo>
                      <a:lnTo>
                        <a:pt x="2084" y="444"/>
                      </a:lnTo>
                      <a:lnTo>
                        <a:pt x="2082" y="442"/>
                      </a:lnTo>
                      <a:lnTo>
                        <a:pt x="2082" y="440"/>
                      </a:lnTo>
                      <a:lnTo>
                        <a:pt x="2081" y="438"/>
                      </a:lnTo>
                      <a:lnTo>
                        <a:pt x="2080" y="436"/>
                      </a:lnTo>
                      <a:lnTo>
                        <a:pt x="2080" y="434"/>
                      </a:lnTo>
                      <a:lnTo>
                        <a:pt x="2078" y="432"/>
                      </a:lnTo>
                      <a:lnTo>
                        <a:pt x="2077" y="431"/>
                      </a:lnTo>
                      <a:lnTo>
                        <a:pt x="2077" y="431"/>
                      </a:lnTo>
                      <a:lnTo>
                        <a:pt x="2078" y="431"/>
                      </a:lnTo>
                      <a:lnTo>
                        <a:pt x="2080" y="432"/>
                      </a:lnTo>
                      <a:lnTo>
                        <a:pt x="2081" y="432"/>
                      </a:lnTo>
                      <a:lnTo>
                        <a:pt x="2082" y="433"/>
                      </a:lnTo>
                      <a:lnTo>
                        <a:pt x="2084" y="434"/>
                      </a:lnTo>
                      <a:lnTo>
                        <a:pt x="2086" y="436"/>
                      </a:lnTo>
                      <a:lnTo>
                        <a:pt x="2088" y="437"/>
                      </a:lnTo>
                      <a:lnTo>
                        <a:pt x="2091" y="438"/>
                      </a:lnTo>
                      <a:lnTo>
                        <a:pt x="2091" y="432"/>
                      </a:lnTo>
                      <a:lnTo>
                        <a:pt x="2089" y="431"/>
                      </a:lnTo>
                      <a:lnTo>
                        <a:pt x="2087" y="429"/>
                      </a:lnTo>
                      <a:lnTo>
                        <a:pt x="2086" y="428"/>
                      </a:lnTo>
                      <a:lnTo>
                        <a:pt x="2086" y="427"/>
                      </a:lnTo>
                      <a:lnTo>
                        <a:pt x="2083" y="426"/>
                      </a:lnTo>
                      <a:lnTo>
                        <a:pt x="2082" y="425"/>
                      </a:lnTo>
                      <a:lnTo>
                        <a:pt x="2081" y="423"/>
                      </a:lnTo>
                      <a:lnTo>
                        <a:pt x="2081" y="422"/>
                      </a:lnTo>
                      <a:lnTo>
                        <a:pt x="2082" y="421"/>
                      </a:lnTo>
                      <a:lnTo>
                        <a:pt x="2084" y="422"/>
                      </a:lnTo>
                      <a:lnTo>
                        <a:pt x="2085" y="422"/>
                      </a:lnTo>
                      <a:lnTo>
                        <a:pt x="2086" y="422"/>
                      </a:lnTo>
                      <a:lnTo>
                        <a:pt x="2086" y="421"/>
                      </a:lnTo>
                      <a:lnTo>
                        <a:pt x="2086" y="420"/>
                      </a:lnTo>
                      <a:lnTo>
                        <a:pt x="2086" y="417"/>
                      </a:lnTo>
                      <a:lnTo>
                        <a:pt x="2086" y="417"/>
                      </a:lnTo>
                      <a:lnTo>
                        <a:pt x="2086" y="416"/>
                      </a:lnTo>
                      <a:lnTo>
                        <a:pt x="2087" y="416"/>
                      </a:lnTo>
                      <a:close/>
                      <a:moveTo>
                        <a:pt x="2115" y="410"/>
                      </a:moveTo>
                      <a:lnTo>
                        <a:pt x="2116" y="410"/>
                      </a:lnTo>
                      <a:lnTo>
                        <a:pt x="2118" y="411"/>
                      </a:lnTo>
                      <a:lnTo>
                        <a:pt x="2120" y="412"/>
                      </a:lnTo>
                      <a:lnTo>
                        <a:pt x="2121" y="414"/>
                      </a:lnTo>
                      <a:lnTo>
                        <a:pt x="2124" y="416"/>
                      </a:lnTo>
                      <a:lnTo>
                        <a:pt x="2126" y="418"/>
                      </a:lnTo>
                      <a:lnTo>
                        <a:pt x="2127" y="420"/>
                      </a:lnTo>
                      <a:lnTo>
                        <a:pt x="2127" y="422"/>
                      </a:lnTo>
                      <a:lnTo>
                        <a:pt x="2128" y="423"/>
                      </a:lnTo>
                      <a:lnTo>
                        <a:pt x="2127" y="423"/>
                      </a:lnTo>
                      <a:lnTo>
                        <a:pt x="2126" y="422"/>
                      </a:lnTo>
                      <a:lnTo>
                        <a:pt x="2124" y="421"/>
                      </a:lnTo>
                      <a:lnTo>
                        <a:pt x="2122" y="420"/>
                      </a:lnTo>
                      <a:lnTo>
                        <a:pt x="2120" y="417"/>
                      </a:lnTo>
                      <a:lnTo>
                        <a:pt x="2118" y="415"/>
                      </a:lnTo>
                      <a:lnTo>
                        <a:pt x="2116" y="414"/>
                      </a:lnTo>
                      <a:lnTo>
                        <a:pt x="2115" y="412"/>
                      </a:lnTo>
                      <a:lnTo>
                        <a:pt x="2115" y="411"/>
                      </a:lnTo>
                      <a:lnTo>
                        <a:pt x="2115" y="410"/>
                      </a:lnTo>
                      <a:lnTo>
                        <a:pt x="2115" y="410"/>
                      </a:lnTo>
                      <a:close/>
                      <a:moveTo>
                        <a:pt x="2086" y="399"/>
                      </a:moveTo>
                      <a:lnTo>
                        <a:pt x="2087" y="399"/>
                      </a:lnTo>
                      <a:lnTo>
                        <a:pt x="2093" y="401"/>
                      </a:lnTo>
                      <a:lnTo>
                        <a:pt x="2096" y="404"/>
                      </a:lnTo>
                      <a:lnTo>
                        <a:pt x="2097" y="406"/>
                      </a:lnTo>
                      <a:lnTo>
                        <a:pt x="2098" y="409"/>
                      </a:lnTo>
                      <a:lnTo>
                        <a:pt x="2098" y="411"/>
                      </a:lnTo>
                      <a:lnTo>
                        <a:pt x="2097" y="413"/>
                      </a:lnTo>
                      <a:lnTo>
                        <a:pt x="2096" y="414"/>
                      </a:lnTo>
                      <a:lnTo>
                        <a:pt x="2095" y="415"/>
                      </a:lnTo>
                      <a:lnTo>
                        <a:pt x="2092" y="411"/>
                      </a:lnTo>
                      <a:lnTo>
                        <a:pt x="2089" y="410"/>
                      </a:lnTo>
                      <a:lnTo>
                        <a:pt x="2087" y="409"/>
                      </a:lnTo>
                      <a:lnTo>
                        <a:pt x="2086" y="406"/>
                      </a:lnTo>
                      <a:lnTo>
                        <a:pt x="2084" y="405"/>
                      </a:lnTo>
                      <a:lnTo>
                        <a:pt x="2084" y="404"/>
                      </a:lnTo>
                      <a:lnTo>
                        <a:pt x="2084" y="402"/>
                      </a:lnTo>
                      <a:lnTo>
                        <a:pt x="2084" y="401"/>
                      </a:lnTo>
                      <a:lnTo>
                        <a:pt x="2085" y="399"/>
                      </a:lnTo>
                      <a:lnTo>
                        <a:pt x="2086" y="399"/>
                      </a:lnTo>
                      <a:close/>
                      <a:moveTo>
                        <a:pt x="77" y="399"/>
                      </a:moveTo>
                      <a:lnTo>
                        <a:pt x="79" y="399"/>
                      </a:lnTo>
                      <a:lnTo>
                        <a:pt x="80" y="400"/>
                      </a:lnTo>
                      <a:lnTo>
                        <a:pt x="79" y="402"/>
                      </a:lnTo>
                      <a:lnTo>
                        <a:pt x="77" y="403"/>
                      </a:lnTo>
                      <a:lnTo>
                        <a:pt x="75" y="405"/>
                      </a:lnTo>
                      <a:lnTo>
                        <a:pt x="74" y="406"/>
                      </a:lnTo>
                      <a:lnTo>
                        <a:pt x="72" y="407"/>
                      </a:lnTo>
                      <a:lnTo>
                        <a:pt x="69" y="411"/>
                      </a:lnTo>
                      <a:lnTo>
                        <a:pt x="66" y="414"/>
                      </a:lnTo>
                      <a:lnTo>
                        <a:pt x="64" y="418"/>
                      </a:lnTo>
                      <a:lnTo>
                        <a:pt x="58" y="425"/>
                      </a:lnTo>
                      <a:lnTo>
                        <a:pt x="51" y="431"/>
                      </a:lnTo>
                      <a:lnTo>
                        <a:pt x="43" y="432"/>
                      </a:lnTo>
                      <a:lnTo>
                        <a:pt x="41" y="428"/>
                      </a:lnTo>
                      <a:lnTo>
                        <a:pt x="43" y="423"/>
                      </a:lnTo>
                      <a:lnTo>
                        <a:pt x="46" y="416"/>
                      </a:lnTo>
                      <a:lnTo>
                        <a:pt x="53" y="412"/>
                      </a:lnTo>
                      <a:lnTo>
                        <a:pt x="58" y="407"/>
                      </a:lnTo>
                      <a:lnTo>
                        <a:pt x="62" y="406"/>
                      </a:lnTo>
                      <a:lnTo>
                        <a:pt x="64" y="405"/>
                      </a:lnTo>
                      <a:lnTo>
                        <a:pt x="66" y="403"/>
                      </a:lnTo>
                      <a:lnTo>
                        <a:pt x="66" y="403"/>
                      </a:lnTo>
                      <a:lnTo>
                        <a:pt x="67" y="402"/>
                      </a:lnTo>
                      <a:lnTo>
                        <a:pt x="67" y="402"/>
                      </a:lnTo>
                      <a:lnTo>
                        <a:pt x="69" y="401"/>
                      </a:lnTo>
                      <a:lnTo>
                        <a:pt x="70" y="400"/>
                      </a:lnTo>
                      <a:lnTo>
                        <a:pt x="73" y="399"/>
                      </a:lnTo>
                      <a:lnTo>
                        <a:pt x="75" y="399"/>
                      </a:lnTo>
                      <a:lnTo>
                        <a:pt x="77" y="399"/>
                      </a:lnTo>
                      <a:close/>
                      <a:moveTo>
                        <a:pt x="278" y="381"/>
                      </a:moveTo>
                      <a:lnTo>
                        <a:pt x="281" y="382"/>
                      </a:lnTo>
                      <a:lnTo>
                        <a:pt x="283" y="382"/>
                      </a:lnTo>
                      <a:lnTo>
                        <a:pt x="286" y="383"/>
                      </a:lnTo>
                      <a:lnTo>
                        <a:pt x="286" y="385"/>
                      </a:lnTo>
                      <a:lnTo>
                        <a:pt x="285" y="389"/>
                      </a:lnTo>
                      <a:lnTo>
                        <a:pt x="285" y="392"/>
                      </a:lnTo>
                      <a:lnTo>
                        <a:pt x="284" y="395"/>
                      </a:lnTo>
                      <a:lnTo>
                        <a:pt x="283" y="398"/>
                      </a:lnTo>
                      <a:lnTo>
                        <a:pt x="281" y="399"/>
                      </a:lnTo>
                      <a:lnTo>
                        <a:pt x="278" y="401"/>
                      </a:lnTo>
                      <a:lnTo>
                        <a:pt x="275" y="403"/>
                      </a:lnTo>
                      <a:lnTo>
                        <a:pt x="273" y="404"/>
                      </a:lnTo>
                      <a:lnTo>
                        <a:pt x="271" y="404"/>
                      </a:lnTo>
                      <a:lnTo>
                        <a:pt x="269" y="403"/>
                      </a:lnTo>
                      <a:lnTo>
                        <a:pt x="267" y="401"/>
                      </a:lnTo>
                      <a:lnTo>
                        <a:pt x="267" y="398"/>
                      </a:lnTo>
                      <a:lnTo>
                        <a:pt x="269" y="393"/>
                      </a:lnTo>
                      <a:lnTo>
                        <a:pt x="271" y="389"/>
                      </a:lnTo>
                      <a:lnTo>
                        <a:pt x="273" y="385"/>
                      </a:lnTo>
                      <a:lnTo>
                        <a:pt x="275" y="382"/>
                      </a:lnTo>
                      <a:lnTo>
                        <a:pt x="276" y="381"/>
                      </a:lnTo>
                      <a:lnTo>
                        <a:pt x="278" y="381"/>
                      </a:lnTo>
                      <a:close/>
                      <a:moveTo>
                        <a:pt x="1567" y="380"/>
                      </a:moveTo>
                      <a:lnTo>
                        <a:pt x="1568" y="381"/>
                      </a:lnTo>
                      <a:lnTo>
                        <a:pt x="1570" y="381"/>
                      </a:lnTo>
                      <a:lnTo>
                        <a:pt x="1571" y="382"/>
                      </a:lnTo>
                      <a:lnTo>
                        <a:pt x="1572" y="384"/>
                      </a:lnTo>
                      <a:lnTo>
                        <a:pt x="1572" y="388"/>
                      </a:lnTo>
                      <a:lnTo>
                        <a:pt x="1573" y="389"/>
                      </a:lnTo>
                      <a:lnTo>
                        <a:pt x="1573" y="391"/>
                      </a:lnTo>
                      <a:lnTo>
                        <a:pt x="1573" y="393"/>
                      </a:lnTo>
                      <a:lnTo>
                        <a:pt x="1573" y="394"/>
                      </a:lnTo>
                      <a:lnTo>
                        <a:pt x="1572" y="394"/>
                      </a:lnTo>
                      <a:lnTo>
                        <a:pt x="1571" y="395"/>
                      </a:lnTo>
                      <a:lnTo>
                        <a:pt x="1570" y="395"/>
                      </a:lnTo>
                      <a:lnTo>
                        <a:pt x="1569" y="394"/>
                      </a:lnTo>
                      <a:lnTo>
                        <a:pt x="1568" y="392"/>
                      </a:lnTo>
                      <a:lnTo>
                        <a:pt x="1568" y="391"/>
                      </a:lnTo>
                      <a:lnTo>
                        <a:pt x="1568" y="389"/>
                      </a:lnTo>
                      <a:lnTo>
                        <a:pt x="1568" y="386"/>
                      </a:lnTo>
                      <a:lnTo>
                        <a:pt x="1567" y="384"/>
                      </a:lnTo>
                      <a:lnTo>
                        <a:pt x="1567" y="382"/>
                      </a:lnTo>
                      <a:lnTo>
                        <a:pt x="1567" y="381"/>
                      </a:lnTo>
                      <a:lnTo>
                        <a:pt x="1567" y="380"/>
                      </a:lnTo>
                      <a:close/>
                      <a:moveTo>
                        <a:pt x="1811" y="380"/>
                      </a:moveTo>
                      <a:lnTo>
                        <a:pt x="1812" y="380"/>
                      </a:lnTo>
                      <a:lnTo>
                        <a:pt x="1812" y="381"/>
                      </a:lnTo>
                      <a:lnTo>
                        <a:pt x="1813" y="382"/>
                      </a:lnTo>
                      <a:lnTo>
                        <a:pt x="1814" y="384"/>
                      </a:lnTo>
                      <a:lnTo>
                        <a:pt x="1816" y="386"/>
                      </a:lnTo>
                      <a:lnTo>
                        <a:pt x="1818" y="386"/>
                      </a:lnTo>
                      <a:lnTo>
                        <a:pt x="1819" y="386"/>
                      </a:lnTo>
                      <a:lnTo>
                        <a:pt x="1820" y="385"/>
                      </a:lnTo>
                      <a:lnTo>
                        <a:pt x="1820" y="384"/>
                      </a:lnTo>
                      <a:lnTo>
                        <a:pt x="1821" y="384"/>
                      </a:lnTo>
                      <a:lnTo>
                        <a:pt x="1822" y="384"/>
                      </a:lnTo>
                      <a:lnTo>
                        <a:pt x="1823" y="386"/>
                      </a:lnTo>
                      <a:lnTo>
                        <a:pt x="1825" y="389"/>
                      </a:lnTo>
                      <a:lnTo>
                        <a:pt x="1826" y="391"/>
                      </a:lnTo>
                      <a:lnTo>
                        <a:pt x="1826" y="392"/>
                      </a:lnTo>
                      <a:lnTo>
                        <a:pt x="1826" y="393"/>
                      </a:lnTo>
                      <a:lnTo>
                        <a:pt x="1826" y="393"/>
                      </a:lnTo>
                      <a:lnTo>
                        <a:pt x="1825" y="394"/>
                      </a:lnTo>
                      <a:lnTo>
                        <a:pt x="1825" y="395"/>
                      </a:lnTo>
                      <a:lnTo>
                        <a:pt x="1826" y="398"/>
                      </a:lnTo>
                      <a:lnTo>
                        <a:pt x="1826" y="399"/>
                      </a:lnTo>
                      <a:lnTo>
                        <a:pt x="1827" y="401"/>
                      </a:lnTo>
                      <a:lnTo>
                        <a:pt x="1829" y="403"/>
                      </a:lnTo>
                      <a:lnTo>
                        <a:pt x="1831" y="404"/>
                      </a:lnTo>
                      <a:lnTo>
                        <a:pt x="1832" y="405"/>
                      </a:lnTo>
                      <a:lnTo>
                        <a:pt x="1833" y="405"/>
                      </a:lnTo>
                      <a:lnTo>
                        <a:pt x="1833" y="404"/>
                      </a:lnTo>
                      <a:lnTo>
                        <a:pt x="1832" y="402"/>
                      </a:lnTo>
                      <a:lnTo>
                        <a:pt x="1832" y="400"/>
                      </a:lnTo>
                      <a:lnTo>
                        <a:pt x="1832" y="398"/>
                      </a:lnTo>
                      <a:lnTo>
                        <a:pt x="1832" y="395"/>
                      </a:lnTo>
                      <a:lnTo>
                        <a:pt x="1832" y="395"/>
                      </a:lnTo>
                      <a:lnTo>
                        <a:pt x="1834" y="396"/>
                      </a:lnTo>
                      <a:lnTo>
                        <a:pt x="1835" y="399"/>
                      </a:lnTo>
                      <a:lnTo>
                        <a:pt x="1837" y="401"/>
                      </a:lnTo>
                      <a:lnTo>
                        <a:pt x="1838" y="404"/>
                      </a:lnTo>
                      <a:lnTo>
                        <a:pt x="1841" y="406"/>
                      </a:lnTo>
                      <a:lnTo>
                        <a:pt x="1843" y="409"/>
                      </a:lnTo>
                      <a:lnTo>
                        <a:pt x="1844" y="410"/>
                      </a:lnTo>
                      <a:lnTo>
                        <a:pt x="1845" y="411"/>
                      </a:lnTo>
                      <a:lnTo>
                        <a:pt x="1846" y="410"/>
                      </a:lnTo>
                      <a:lnTo>
                        <a:pt x="1846" y="404"/>
                      </a:lnTo>
                      <a:lnTo>
                        <a:pt x="1844" y="398"/>
                      </a:lnTo>
                      <a:lnTo>
                        <a:pt x="1842" y="391"/>
                      </a:lnTo>
                      <a:lnTo>
                        <a:pt x="1841" y="390"/>
                      </a:lnTo>
                      <a:lnTo>
                        <a:pt x="1841" y="388"/>
                      </a:lnTo>
                      <a:lnTo>
                        <a:pt x="1841" y="386"/>
                      </a:lnTo>
                      <a:lnTo>
                        <a:pt x="1841" y="385"/>
                      </a:lnTo>
                      <a:lnTo>
                        <a:pt x="1842" y="384"/>
                      </a:lnTo>
                      <a:lnTo>
                        <a:pt x="1844" y="385"/>
                      </a:lnTo>
                      <a:lnTo>
                        <a:pt x="1846" y="388"/>
                      </a:lnTo>
                      <a:lnTo>
                        <a:pt x="1847" y="390"/>
                      </a:lnTo>
                      <a:lnTo>
                        <a:pt x="1849" y="392"/>
                      </a:lnTo>
                      <a:lnTo>
                        <a:pt x="1851" y="395"/>
                      </a:lnTo>
                      <a:lnTo>
                        <a:pt x="1855" y="400"/>
                      </a:lnTo>
                      <a:lnTo>
                        <a:pt x="1855" y="402"/>
                      </a:lnTo>
                      <a:lnTo>
                        <a:pt x="1857" y="404"/>
                      </a:lnTo>
                      <a:lnTo>
                        <a:pt x="1858" y="405"/>
                      </a:lnTo>
                      <a:lnTo>
                        <a:pt x="1858" y="406"/>
                      </a:lnTo>
                      <a:lnTo>
                        <a:pt x="1858" y="407"/>
                      </a:lnTo>
                      <a:lnTo>
                        <a:pt x="1859" y="410"/>
                      </a:lnTo>
                      <a:lnTo>
                        <a:pt x="1860" y="412"/>
                      </a:lnTo>
                      <a:lnTo>
                        <a:pt x="1863" y="414"/>
                      </a:lnTo>
                      <a:lnTo>
                        <a:pt x="1863" y="412"/>
                      </a:lnTo>
                      <a:lnTo>
                        <a:pt x="1865" y="414"/>
                      </a:lnTo>
                      <a:lnTo>
                        <a:pt x="1866" y="417"/>
                      </a:lnTo>
                      <a:lnTo>
                        <a:pt x="1867" y="421"/>
                      </a:lnTo>
                      <a:lnTo>
                        <a:pt x="1868" y="424"/>
                      </a:lnTo>
                      <a:lnTo>
                        <a:pt x="1868" y="427"/>
                      </a:lnTo>
                      <a:lnTo>
                        <a:pt x="1875" y="434"/>
                      </a:lnTo>
                      <a:lnTo>
                        <a:pt x="1876" y="436"/>
                      </a:lnTo>
                      <a:lnTo>
                        <a:pt x="1877" y="437"/>
                      </a:lnTo>
                      <a:lnTo>
                        <a:pt x="1879" y="438"/>
                      </a:lnTo>
                      <a:lnTo>
                        <a:pt x="1880" y="439"/>
                      </a:lnTo>
                      <a:lnTo>
                        <a:pt x="1882" y="440"/>
                      </a:lnTo>
                      <a:lnTo>
                        <a:pt x="1884" y="442"/>
                      </a:lnTo>
                      <a:lnTo>
                        <a:pt x="1885" y="444"/>
                      </a:lnTo>
                      <a:lnTo>
                        <a:pt x="1886" y="445"/>
                      </a:lnTo>
                      <a:lnTo>
                        <a:pt x="1887" y="446"/>
                      </a:lnTo>
                      <a:lnTo>
                        <a:pt x="1887" y="447"/>
                      </a:lnTo>
                      <a:lnTo>
                        <a:pt x="1888" y="448"/>
                      </a:lnTo>
                      <a:lnTo>
                        <a:pt x="1890" y="450"/>
                      </a:lnTo>
                      <a:lnTo>
                        <a:pt x="1891" y="451"/>
                      </a:lnTo>
                      <a:lnTo>
                        <a:pt x="1892" y="451"/>
                      </a:lnTo>
                      <a:lnTo>
                        <a:pt x="1893" y="453"/>
                      </a:lnTo>
                      <a:lnTo>
                        <a:pt x="1895" y="455"/>
                      </a:lnTo>
                      <a:lnTo>
                        <a:pt x="1895" y="457"/>
                      </a:lnTo>
                      <a:lnTo>
                        <a:pt x="1896" y="459"/>
                      </a:lnTo>
                      <a:lnTo>
                        <a:pt x="1897" y="460"/>
                      </a:lnTo>
                      <a:lnTo>
                        <a:pt x="1898" y="461"/>
                      </a:lnTo>
                      <a:lnTo>
                        <a:pt x="1899" y="464"/>
                      </a:lnTo>
                      <a:lnTo>
                        <a:pt x="1898" y="464"/>
                      </a:lnTo>
                      <a:lnTo>
                        <a:pt x="1897" y="465"/>
                      </a:lnTo>
                      <a:lnTo>
                        <a:pt x="1896" y="465"/>
                      </a:lnTo>
                      <a:lnTo>
                        <a:pt x="1893" y="465"/>
                      </a:lnTo>
                      <a:lnTo>
                        <a:pt x="1892" y="465"/>
                      </a:lnTo>
                      <a:lnTo>
                        <a:pt x="1891" y="465"/>
                      </a:lnTo>
                      <a:lnTo>
                        <a:pt x="1890" y="465"/>
                      </a:lnTo>
                      <a:lnTo>
                        <a:pt x="1889" y="466"/>
                      </a:lnTo>
                      <a:lnTo>
                        <a:pt x="1889" y="467"/>
                      </a:lnTo>
                      <a:lnTo>
                        <a:pt x="1888" y="468"/>
                      </a:lnTo>
                      <a:lnTo>
                        <a:pt x="1888" y="469"/>
                      </a:lnTo>
                      <a:lnTo>
                        <a:pt x="1887" y="472"/>
                      </a:lnTo>
                      <a:lnTo>
                        <a:pt x="1887" y="475"/>
                      </a:lnTo>
                      <a:lnTo>
                        <a:pt x="1887" y="477"/>
                      </a:lnTo>
                      <a:lnTo>
                        <a:pt x="1888" y="480"/>
                      </a:lnTo>
                      <a:lnTo>
                        <a:pt x="1889" y="483"/>
                      </a:lnTo>
                      <a:lnTo>
                        <a:pt x="1889" y="487"/>
                      </a:lnTo>
                      <a:lnTo>
                        <a:pt x="1890" y="489"/>
                      </a:lnTo>
                      <a:lnTo>
                        <a:pt x="1890" y="491"/>
                      </a:lnTo>
                      <a:lnTo>
                        <a:pt x="1889" y="491"/>
                      </a:lnTo>
                      <a:lnTo>
                        <a:pt x="1889" y="492"/>
                      </a:lnTo>
                      <a:lnTo>
                        <a:pt x="1889" y="494"/>
                      </a:lnTo>
                      <a:lnTo>
                        <a:pt x="1888" y="497"/>
                      </a:lnTo>
                      <a:lnTo>
                        <a:pt x="1888" y="499"/>
                      </a:lnTo>
                      <a:lnTo>
                        <a:pt x="1890" y="503"/>
                      </a:lnTo>
                      <a:lnTo>
                        <a:pt x="1890" y="508"/>
                      </a:lnTo>
                      <a:lnTo>
                        <a:pt x="1890" y="512"/>
                      </a:lnTo>
                      <a:lnTo>
                        <a:pt x="1891" y="514"/>
                      </a:lnTo>
                      <a:lnTo>
                        <a:pt x="1891" y="515"/>
                      </a:lnTo>
                      <a:lnTo>
                        <a:pt x="1891" y="518"/>
                      </a:lnTo>
                      <a:lnTo>
                        <a:pt x="1890" y="520"/>
                      </a:lnTo>
                      <a:lnTo>
                        <a:pt x="1890" y="523"/>
                      </a:lnTo>
                      <a:lnTo>
                        <a:pt x="1893" y="538"/>
                      </a:lnTo>
                      <a:lnTo>
                        <a:pt x="1895" y="554"/>
                      </a:lnTo>
                      <a:lnTo>
                        <a:pt x="1892" y="552"/>
                      </a:lnTo>
                      <a:lnTo>
                        <a:pt x="1890" y="549"/>
                      </a:lnTo>
                      <a:lnTo>
                        <a:pt x="1888" y="546"/>
                      </a:lnTo>
                      <a:lnTo>
                        <a:pt x="1886" y="543"/>
                      </a:lnTo>
                      <a:lnTo>
                        <a:pt x="1885" y="540"/>
                      </a:lnTo>
                      <a:lnTo>
                        <a:pt x="1885" y="537"/>
                      </a:lnTo>
                      <a:lnTo>
                        <a:pt x="1885" y="535"/>
                      </a:lnTo>
                      <a:lnTo>
                        <a:pt x="1886" y="533"/>
                      </a:lnTo>
                      <a:lnTo>
                        <a:pt x="1887" y="531"/>
                      </a:lnTo>
                      <a:lnTo>
                        <a:pt x="1885" y="531"/>
                      </a:lnTo>
                      <a:lnTo>
                        <a:pt x="1884" y="532"/>
                      </a:lnTo>
                      <a:lnTo>
                        <a:pt x="1882" y="532"/>
                      </a:lnTo>
                      <a:lnTo>
                        <a:pt x="1881" y="531"/>
                      </a:lnTo>
                      <a:lnTo>
                        <a:pt x="1880" y="529"/>
                      </a:lnTo>
                      <a:lnTo>
                        <a:pt x="1878" y="526"/>
                      </a:lnTo>
                      <a:lnTo>
                        <a:pt x="1877" y="524"/>
                      </a:lnTo>
                      <a:lnTo>
                        <a:pt x="1876" y="523"/>
                      </a:lnTo>
                      <a:lnTo>
                        <a:pt x="1874" y="520"/>
                      </a:lnTo>
                      <a:lnTo>
                        <a:pt x="1871" y="518"/>
                      </a:lnTo>
                      <a:lnTo>
                        <a:pt x="1870" y="515"/>
                      </a:lnTo>
                      <a:lnTo>
                        <a:pt x="1868" y="514"/>
                      </a:lnTo>
                      <a:lnTo>
                        <a:pt x="1866" y="511"/>
                      </a:lnTo>
                      <a:lnTo>
                        <a:pt x="1864" y="509"/>
                      </a:lnTo>
                      <a:lnTo>
                        <a:pt x="1863" y="505"/>
                      </a:lnTo>
                      <a:lnTo>
                        <a:pt x="1863" y="504"/>
                      </a:lnTo>
                      <a:lnTo>
                        <a:pt x="1864" y="503"/>
                      </a:lnTo>
                      <a:lnTo>
                        <a:pt x="1864" y="503"/>
                      </a:lnTo>
                      <a:lnTo>
                        <a:pt x="1865" y="503"/>
                      </a:lnTo>
                      <a:lnTo>
                        <a:pt x="1866" y="503"/>
                      </a:lnTo>
                      <a:lnTo>
                        <a:pt x="1866" y="503"/>
                      </a:lnTo>
                      <a:lnTo>
                        <a:pt x="1867" y="503"/>
                      </a:lnTo>
                      <a:lnTo>
                        <a:pt x="1868" y="504"/>
                      </a:lnTo>
                      <a:lnTo>
                        <a:pt x="1869" y="504"/>
                      </a:lnTo>
                      <a:lnTo>
                        <a:pt x="1870" y="503"/>
                      </a:lnTo>
                      <a:lnTo>
                        <a:pt x="1870" y="501"/>
                      </a:lnTo>
                      <a:lnTo>
                        <a:pt x="1868" y="499"/>
                      </a:lnTo>
                      <a:lnTo>
                        <a:pt x="1866" y="495"/>
                      </a:lnTo>
                      <a:lnTo>
                        <a:pt x="1864" y="493"/>
                      </a:lnTo>
                      <a:lnTo>
                        <a:pt x="1863" y="492"/>
                      </a:lnTo>
                      <a:lnTo>
                        <a:pt x="1862" y="492"/>
                      </a:lnTo>
                      <a:lnTo>
                        <a:pt x="1859" y="491"/>
                      </a:lnTo>
                      <a:lnTo>
                        <a:pt x="1858" y="489"/>
                      </a:lnTo>
                      <a:lnTo>
                        <a:pt x="1856" y="486"/>
                      </a:lnTo>
                      <a:lnTo>
                        <a:pt x="1854" y="482"/>
                      </a:lnTo>
                      <a:lnTo>
                        <a:pt x="1853" y="480"/>
                      </a:lnTo>
                      <a:lnTo>
                        <a:pt x="1851" y="477"/>
                      </a:lnTo>
                      <a:lnTo>
                        <a:pt x="1851" y="476"/>
                      </a:lnTo>
                      <a:lnTo>
                        <a:pt x="1851" y="475"/>
                      </a:lnTo>
                      <a:lnTo>
                        <a:pt x="1852" y="473"/>
                      </a:lnTo>
                      <a:lnTo>
                        <a:pt x="1852" y="473"/>
                      </a:lnTo>
                      <a:lnTo>
                        <a:pt x="1854" y="473"/>
                      </a:lnTo>
                      <a:lnTo>
                        <a:pt x="1855" y="473"/>
                      </a:lnTo>
                      <a:lnTo>
                        <a:pt x="1856" y="473"/>
                      </a:lnTo>
                      <a:lnTo>
                        <a:pt x="1857" y="473"/>
                      </a:lnTo>
                      <a:lnTo>
                        <a:pt x="1858" y="472"/>
                      </a:lnTo>
                      <a:lnTo>
                        <a:pt x="1858" y="470"/>
                      </a:lnTo>
                      <a:lnTo>
                        <a:pt x="1858" y="469"/>
                      </a:lnTo>
                      <a:lnTo>
                        <a:pt x="1858" y="467"/>
                      </a:lnTo>
                      <a:lnTo>
                        <a:pt x="1859" y="467"/>
                      </a:lnTo>
                      <a:lnTo>
                        <a:pt x="1862" y="467"/>
                      </a:lnTo>
                      <a:lnTo>
                        <a:pt x="1863" y="467"/>
                      </a:lnTo>
                      <a:lnTo>
                        <a:pt x="1864" y="467"/>
                      </a:lnTo>
                      <a:lnTo>
                        <a:pt x="1866" y="468"/>
                      </a:lnTo>
                      <a:lnTo>
                        <a:pt x="1868" y="467"/>
                      </a:lnTo>
                      <a:lnTo>
                        <a:pt x="1868" y="466"/>
                      </a:lnTo>
                      <a:lnTo>
                        <a:pt x="1868" y="464"/>
                      </a:lnTo>
                      <a:lnTo>
                        <a:pt x="1868" y="461"/>
                      </a:lnTo>
                      <a:lnTo>
                        <a:pt x="1867" y="458"/>
                      </a:lnTo>
                      <a:lnTo>
                        <a:pt x="1866" y="455"/>
                      </a:lnTo>
                      <a:lnTo>
                        <a:pt x="1865" y="453"/>
                      </a:lnTo>
                      <a:lnTo>
                        <a:pt x="1864" y="453"/>
                      </a:lnTo>
                      <a:lnTo>
                        <a:pt x="1863" y="453"/>
                      </a:lnTo>
                      <a:lnTo>
                        <a:pt x="1863" y="454"/>
                      </a:lnTo>
                      <a:lnTo>
                        <a:pt x="1863" y="455"/>
                      </a:lnTo>
                      <a:lnTo>
                        <a:pt x="1863" y="455"/>
                      </a:lnTo>
                      <a:lnTo>
                        <a:pt x="1863" y="457"/>
                      </a:lnTo>
                      <a:lnTo>
                        <a:pt x="1862" y="458"/>
                      </a:lnTo>
                      <a:lnTo>
                        <a:pt x="1862" y="460"/>
                      </a:lnTo>
                      <a:lnTo>
                        <a:pt x="1862" y="461"/>
                      </a:lnTo>
                      <a:lnTo>
                        <a:pt x="1860" y="461"/>
                      </a:lnTo>
                      <a:lnTo>
                        <a:pt x="1859" y="458"/>
                      </a:lnTo>
                      <a:lnTo>
                        <a:pt x="1858" y="456"/>
                      </a:lnTo>
                      <a:lnTo>
                        <a:pt x="1857" y="454"/>
                      </a:lnTo>
                      <a:lnTo>
                        <a:pt x="1856" y="453"/>
                      </a:lnTo>
                      <a:lnTo>
                        <a:pt x="1855" y="451"/>
                      </a:lnTo>
                      <a:lnTo>
                        <a:pt x="1854" y="451"/>
                      </a:lnTo>
                      <a:lnTo>
                        <a:pt x="1853" y="453"/>
                      </a:lnTo>
                      <a:lnTo>
                        <a:pt x="1853" y="453"/>
                      </a:lnTo>
                      <a:lnTo>
                        <a:pt x="1853" y="456"/>
                      </a:lnTo>
                      <a:lnTo>
                        <a:pt x="1853" y="458"/>
                      </a:lnTo>
                      <a:lnTo>
                        <a:pt x="1854" y="460"/>
                      </a:lnTo>
                      <a:lnTo>
                        <a:pt x="1854" y="464"/>
                      </a:lnTo>
                      <a:lnTo>
                        <a:pt x="1854" y="465"/>
                      </a:lnTo>
                      <a:lnTo>
                        <a:pt x="1853" y="465"/>
                      </a:lnTo>
                      <a:lnTo>
                        <a:pt x="1852" y="465"/>
                      </a:lnTo>
                      <a:lnTo>
                        <a:pt x="1851" y="465"/>
                      </a:lnTo>
                      <a:lnTo>
                        <a:pt x="1848" y="467"/>
                      </a:lnTo>
                      <a:lnTo>
                        <a:pt x="1847" y="467"/>
                      </a:lnTo>
                      <a:lnTo>
                        <a:pt x="1846" y="466"/>
                      </a:lnTo>
                      <a:lnTo>
                        <a:pt x="1844" y="464"/>
                      </a:lnTo>
                      <a:lnTo>
                        <a:pt x="1843" y="461"/>
                      </a:lnTo>
                      <a:lnTo>
                        <a:pt x="1842" y="458"/>
                      </a:lnTo>
                      <a:lnTo>
                        <a:pt x="1841" y="456"/>
                      </a:lnTo>
                      <a:lnTo>
                        <a:pt x="1838" y="453"/>
                      </a:lnTo>
                      <a:lnTo>
                        <a:pt x="1832" y="444"/>
                      </a:lnTo>
                      <a:lnTo>
                        <a:pt x="1826" y="434"/>
                      </a:lnTo>
                      <a:lnTo>
                        <a:pt x="1825" y="432"/>
                      </a:lnTo>
                      <a:lnTo>
                        <a:pt x="1824" y="429"/>
                      </a:lnTo>
                      <a:lnTo>
                        <a:pt x="1825" y="427"/>
                      </a:lnTo>
                      <a:lnTo>
                        <a:pt x="1825" y="424"/>
                      </a:lnTo>
                      <a:lnTo>
                        <a:pt x="1825" y="422"/>
                      </a:lnTo>
                      <a:lnTo>
                        <a:pt x="1824" y="418"/>
                      </a:lnTo>
                      <a:lnTo>
                        <a:pt x="1818" y="412"/>
                      </a:lnTo>
                      <a:lnTo>
                        <a:pt x="1816" y="410"/>
                      </a:lnTo>
                      <a:lnTo>
                        <a:pt x="1814" y="407"/>
                      </a:lnTo>
                      <a:lnTo>
                        <a:pt x="1814" y="406"/>
                      </a:lnTo>
                      <a:lnTo>
                        <a:pt x="1813" y="404"/>
                      </a:lnTo>
                      <a:lnTo>
                        <a:pt x="1812" y="402"/>
                      </a:lnTo>
                      <a:lnTo>
                        <a:pt x="1811" y="399"/>
                      </a:lnTo>
                      <a:lnTo>
                        <a:pt x="1810" y="396"/>
                      </a:lnTo>
                      <a:lnTo>
                        <a:pt x="1809" y="393"/>
                      </a:lnTo>
                      <a:lnTo>
                        <a:pt x="1808" y="390"/>
                      </a:lnTo>
                      <a:lnTo>
                        <a:pt x="1806" y="386"/>
                      </a:lnTo>
                      <a:lnTo>
                        <a:pt x="1805" y="384"/>
                      </a:lnTo>
                      <a:lnTo>
                        <a:pt x="1806" y="382"/>
                      </a:lnTo>
                      <a:lnTo>
                        <a:pt x="1808" y="381"/>
                      </a:lnTo>
                      <a:lnTo>
                        <a:pt x="1810" y="380"/>
                      </a:lnTo>
                      <a:lnTo>
                        <a:pt x="1811" y="380"/>
                      </a:lnTo>
                      <a:close/>
                      <a:moveTo>
                        <a:pt x="428" y="372"/>
                      </a:moveTo>
                      <a:lnTo>
                        <a:pt x="436" y="374"/>
                      </a:lnTo>
                      <a:lnTo>
                        <a:pt x="440" y="378"/>
                      </a:lnTo>
                      <a:lnTo>
                        <a:pt x="446" y="384"/>
                      </a:lnTo>
                      <a:lnTo>
                        <a:pt x="450" y="390"/>
                      </a:lnTo>
                      <a:lnTo>
                        <a:pt x="454" y="396"/>
                      </a:lnTo>
                      <a:lnTo>
                        <a:pt x="455" y="403"/>
                      </a:lnTo>
                      <a:lnTo>
                        <a:pt x="450" y="411"/>
                      </a:lnTo>
                      <a:lnTo>
                        <a:pt x="443" y="417"/>
                      </a:lnTo>
                      <a:lnTo>
                        <a:pt x="434" y="420"/>
                      </a:lnTo>
                      <a:lnTo>
                        <a:pt x="423" y="418"/>
                      </a:lnTo>
                      <a:lnTo>
                        <a:pt x="413" y="416"/>
                      </a:lnTo>
                      <a:lnTo>
                        <a:pt x="404" y="413"/>
                      </a:lnTo>
                      <a:lnTo>
                        <a:pt x="398" y="410"/>
                      </a:lnTo>
                      <a:lnTo>
                        <a:pt x="397" y="405"/>
                      </a:lnTo>
                      <a:lnTo>
                        <a:pt x="398" y="399"/>
                      </a:lnTo>
                      <a:lnTo>
                        <a:pt x="402" y="392"/>
                      </a:lnTo>
                      <a:lnTo>
                        <a:pt x="406" y="385"/>
                      </a:lnTo>
                      <a:lnTo>
                        <a:pt x="409" y="380"/>
                      </a:lnTo>
                      <a:lnTo>
                        <a:pt x="414" y="374"/>
                      </a:lnTo>
                      <a:lnTo>
                        <a:pt x="420" y="372"/>
                      </a:lnTo>
                      <a:lnTo>
                        <a:pt x="428" y="372"/>
                      </a:lnTo>
                      <a:close/>
                      <a:moveTo>
                        <a:pt x="1855" y="372"/>
                      </a:moveTo>
                      <a:lnTo>
                        <a:pt x="1856" y="373"/>
                      </a:lnTo>
                      <a:lnTo>
                        <a:pt x="1857" y="374"/>
                      </a:lnTo>
                      <a:lnTo>
                        <a:pt x="1858" y="375"/>
                      </a:lnTo>
                      <a:lnTo>
                        <a:pt x="1859" y="378"/>
                      </a:lnTo>
                      <a:lnTo>
                        <a:pt x="1860" y="379"/>
                      </a:lnTo>
                      <a:lnTo>
                        <a:pt x="1862" y="381"/>
                      </a:lnTo>
                      <a:lnTo>
                        <a:pt x="1863" y="383"/>
                      </a:lnTo>
                      <a:lnTo>
                        <a:pt x="1864" y="385"/>
                      </a:lnTo>
                      <a:lnTo>
                        <a:pt x="1866" y="386"/>
                      </a:lnTo>
                      <a:lnTo>
                        <a:pt x="1868" y="389"/>
                      </a:lnTo>
                      <a:lnTo>
                        <a:pt x="1869" y="390"/>
                      </a:lnTo>
                      <a:lnTo>
                        <a:pt x="1869" y="390"/>
                      </a:lnTo>
                      <a:lnTo>
                        <a:pt x="1870" y="389"/>
                      </a:lnTo>
                      <a:lnTo>
                        <a:pt x="1870" y="388"/>
                      </a:lnTo>
                      <a:lnTo>
                        <a:pt x="1870" y="388"/>
                      </a:lnTo>
                      <a:lnTo>
                        <a:pt x="1870" y="386"/>
                      </a:lnTo>
                      <a:lnTo>
                        <a:pt x="1871" y="385"/>
                      </a:lnTo>
                      <a:lnTo>
                        <a:pt x="1871" y="385"/>
                      </a:lnTo>
                      <a:lnTo>
                        <a:pt x="1873" y="386"/>
                      </a:lnTo>
                      <a:lnTo>
                        <a:pt x="1876" y="389"/>
                      </a:lnTo>
                      <a:lnTo>
                        <a:pt x="1876" y="390"/>
                      </a:lnTo>
                      <a:lnTo>
                        <a:pt x="1876" y="389"/>
                      </a:lnTo>
                      <a:lnTo>
                        <a:pt x="1876" y="389"/>
                      </a:lnTo>
                      <a:lnTo>
                        <a:pt x="1876" y="388"/>
                      </a:lnTo>
                      <a:lnTo>
                        <a:pt x="1876" y="386"/>
                      </a:lnTo>
                      <a:lnTo>
                        <a:pt x="1876" y="386"/>
                      </a:lnTo>
                      <a:lnTo>
                        <a:pt x="1876" y="385"/>
                      </a:lnTo>
                      <a:lnTo>
                        <a:pt x="1876" y="383"/>
                      </a:lnTo>
                      <a:lnTo>
                        <a:pt x="1876" y="382"/>
                      </a:lnTo>
                      <a:lnTo>
                        <a:pt x="1877" y="381"/>
                      </a:lnTo>
                      <a:lnTo>
                        <a:pt x="1878" y="382"/>
                      </a:lnTo>
                      <a:lnTo>
                        <a:pt x="1880" y="383"/>
                      </a:lnTo>
                      <a:lnTo>
                        <a:pt x="1882" y="384"/>
                      </a:lnTo>
                      <a:lnTo>
                        <a:pt x="1885" y="386"/>
                      </a:lnTo>
                      <a:lnTo>
                        <a:pt x="1886" y="390"/>
                      </a:lnTo>
                      <a:lnTo>
                        <a:pt x="1887" y="392"/>
                      </a:lnTo>
                      <a:lnTo>
                        <a:pt x="1887" y="393"/>
                      </a:lnTo>
                      <a:lnTo>
                        <a:pt x="1887" y="395"/>
                      </a:lnTo>
                      <a:lnTo>
                        <a:pt x="1887" y="396"/>
                      </a:lnTo>
                      <a:lnTo>
                        <a:pt x="1887" y="399"/>
                      </a:lnTo>
                      <a:lnTo>
                        <a:pt x="1887" y="400"/>
                      </a:lnTo>
                      <a:lnTo>
                        <a:pt x="1888" y="402"/>
                      </a:lnTo>
                      <a:lnTo>
                        <a:pt x="1889" y="402"/>
                      </a:lnTo>
                      <a:lnTo>
                        <a:pt x="1890" y="402"/>
                      </a:lnTo>
                      <a:lnTo>
                        <a:pt x="1890" y="400"/>
                      </a:lnTo>
                      <a:lnTo>
                        <a:pt x="1890" y="399"/>
                      </a:lnTo>
                      <a:lnTo>
                        <a:pt x="1889" y="396"/>
                      </a:lnTo>
                      <a:lnTo>
                        <a:pt x="1889" y="395"/>
                      </a:lnTo>
                      <a:lnTo>
                        <a:pt x="1890" y="394"/>
                      </a:lnTo>
                      <a:lnTo>
                        <a:pt x="1890" y="393"/>
                      </a:lnTo>
                      <a:lnTo>
                        <a:pt x="1892" y="393"/>
                      </a:lnTo>
                      <a:lnTo>
                        <a:pt x="1893" y="393"/>
                      </a:lnTo>
                      <a:lnTo>
                        <a:pt x="1901" y="400"/>
                      </a:lnTo>
                      <a:lnTo>
                        <a:pt x="1902" y="402"/>
                      </a:lnTo>
                      <a:lnTo>
                        <a:pt x="1904" y="404"/>
                      </a:lnTo>
                      <a:lnTo>
                        <a:pt x="1906" y="405"/>
                      </a:lnTo>
                      <a:lnTo>
                        <a:pt x="1908" y="406"/>
                      </a:lnTo>
                      <a:lnTo>
                        <a:pt x="1910" y="407"/>
                      </a:lnTo>
                      <a:lnTo>
                        <a:pt x="1913" y="409"/>
                      </a:lnTo>
                      <a:lnTo>
                        <a:pt x="1915" y="410"/>
                      </a:lnTo>
                      <a:lnTo>
                        <a:pt x="1918" y="411"/>
                      </a:lnTo>
                      <a:lnTo>
                        <a:pt x="1920" y="413"/>
                      </a:lnTo>
                      <a:lnTo>
                        <a:pt x="1922" y="414"/>
                      </a:lnTo>
                      <a:lnTo>
                        <a:pt x="1923" y="416"/>
                      </a:lnTo>
                      <a:lnTo>
                        <a:pt x="1923" y="417"/>
                      </a:lnTo>
                      <a:lnTo>
                        <a:pt x="1923" y="418"/>
                      </a:lnTo>
                      <a:lnTo>
                        <a:pt x="1922" y="420"/>
                      </a:lnTo>
                      <a:lnTo>
                        <a:pt x="1922" y="421"/>
                      </a:lnTo>
                      <a:lnTo>
                        <a:pt x="1922" y="422"/>
                      </a:lnTo>
                      <a:lnTo>
                        <a:pt x="1922" y="423"/>
                      </a:lnTo>
                      <a:lnTo>
                        <a:pt x="1923" y="424"/>
                      </a:lnTo>
                      <a:lnTo>
                        <a:pt x="1924" y="426"/>
                      </a:lnTo>
                      <a:lnTo>
                        <a:pt x="1925" y="428"/>
                      </a:lnTo>
                      <a:lnTo>
                        <a:pt x="1925" y="429"/>
                      </a:lnTo>
                      <a:lnTo>
                        <a:pt x="1924" y="431"/>
                      </a:lnTo>
                      <a:lnTo>
                        <a:pt x="1924" y="432"/>
                      </a:lnTo>
                      <a:lnTo>
                        <a:pt x="1924" y="433"/>
                      </a:lnTo>
                      <a:lnTo>
                        <a:pt x="1922" y="435"/>
                      </a:lnTo>
                      <a:lnTo>
                        <a:pt x="1922" y="437"/>
                      </a:lnTo>
                      <a:lnTo>
                        <a:pt x="1922" y="439"/>
                      </a:lnTo>
                      <a:lnTo>
                        <a:pt x="1921" y="442"/>
                      </a:lnTo>
                      <a:lnTo>
                        <a:pt x="1921" y="444"/>
                      </a:lnTo>
                      <a:lnTo>
                        <a:pt x="1920" y="446"/>
                      </a:lnTo>
                      <a:lnTo>
                        <a:pt x="1920" y="448"/>
                      </a:lnTo>
                      <a:lnTo>
                        <a:pt x="1920" y="449"/>
                      </a:lnTo>
                      <a:lnTo>
                        <a:pt x="1919" y="450"/>
                      </a:lnTo>
                      <a:lnTo>
                        <a:pt x="1917" y="450"/>
                      </a:lnTo>
                      <a:lnTo>
                        <a:pt x="1914" y="450"/>
                      </a:lnTo>
                      <a:lnTo>
                        <a:pt x="1913" y="449"/>
                      </a:lnTo>
                      <a:lnTo>
                        <a:pt x="1911" y="448"/>
                      </a:lnTo>
                      <a:lnTo>
                        <a:pt x="1909" y="447"/>
                      </a:lnTo>
                      <a:lnTo>
                        <a:pt x="1907" y="445"/>
                      </a:lnTo>
                      <a:lnTo>
                        <a:pt x="1906" y="444"/>
                      </a:lnTo>
                      <a:lnTo>
                        <a:pt x="1902" y="442"/>
                      </a:lnTo>
                      <a:lnTo>
                        <a:pt x="1899" y="439"/>
                      </a:lnTo>
                      <a:lnTo>
                        <a:pt x="1896" y="437"/>
                      </a:lnTo>
                      <a:lnTo>
                        <a:pt x="1889" y="436"/>
                      </a:lnTo>
                      <a:lnTo>
                        <a:pt x="1882" y="434"/>
                      </a:lnTo>
                      <a:lnTo>
                        <a:pt x="1876" y="428"/>
                      </a:lnTo>
                      <a:lnTo>
                        <a:pt x="1875" y="427"/>
                      </a:lnTo>
                      <a:lnTo>
                        <a:pt x="1874" y="425"/>
                      </a:lnTo>
                      <a:lnTo>
                        <a:pt x="1874" y="424"/>
                      </a:lnTo>
                      <a:lnTo>
                        <a:pt x="1873" y="422"/>
                      </a:lnTo>
                      <a:lnTo>
                        <a:pt x="1873" y="421"/>
                      </a:lnTo>
                      <a:lnTo>
                        <a:pt x="1873" y="420"/>
                      </a:lnTo>
                      <a:lnTo>
                        <a:pt x="1878" y="422"/>
                      </a:lnTo>
                      <a:lnTo>
                        <a:pt x="1878" y="422"/>
                      </a:lnTo>
                      <a:lnTo>
                        <a:pt x="1878" y="421"/>
                      </a:lnTo>
                      <a:lnTo>
                        <a:pt x="1878" y="420"/>
                      </a:lnTo>
                      <a:lnTo>
                        <a:pt x="1877" y="418"/>
                      </a:lnTo>
                      <a:lnTo>
                        <a:pt x="1877" y="417"/>
                      </a:lnTo>
                      <a:lnTo>
                        <a:pt x="1878" y="417"/>
                      </a:lnTo>
                      <a:lnTo>
                        <a:pt x="1879" y="417"/>
                      </a:lnTo>
                      <a:lnTo>
                        <a:pt x="1880" y="417"/>
                      </a:lnTo>
                      <a:lnTo>
                        <a:pt x="1880" y="417"/>
                      </a:lnTo>
                      <a:lnTo>
                        <a:pt x="1881" y="417"/>
                      </a:lnTo>
                      <a:lnTo>
                        <a:pt x="1880" y="416"/>
                      </a:lnTo>
                      <a:lnTo>
                        <a:pt x="1880" y="415"/>
                      </a:lnTo>
                      <a:lnTo>
                        <a:pt x="1879" y="413"/>
                      </a:lnTo>
                      <a:lnTo>
                        <a:pt x="1878" y="411"/>
                      </a:lnTo>
                      <a:lnTo>
                        <a:pt x="1877" y="410"/>
                      </a:lnTo>
                      <a:lnTo>
                        <a:pt x="1875" y="409"/>
                      </a:lnTo>
                      <a:lnTo>
                        <a:pt x="1874" y="409"/>
                      </a:lnTo>
                      <a:lnTo>
                        <a:pt x="1871" y="409"/>
                      </a:lnTo>
                      <a:lnTo>
                        <a:pt x="1870" y="409"/>
                      </a:lnTo>
                      <a:lnTo>
                        <a:pt x="1869" y="410"/>
                      </a:lnTo>
                      <a:lnTo>
                        <a:pt x="1868" y="411"/>
                      </a:lnTo>
                      <a:lnTo>
                        <a:pt x="1867" y="412"/>
                      </a:lnTo>
                      <a:lnTo>
                        <a:pt x="1866" y="412"/>
                      </a:lnTo>
                      <a:lnTo>
                        <a:pt x="1864" y="411"/>
                      </a:lnTo>
                      <a:lnTo>
                        <a:pt x="1863" y="411"/>
                      </a:lnTo>
                      <a:lnTo>
                        <a:pt x="1862" y="411"/>
                      </a:lnTo>
                      <a:lnTo>
                        <a:pt x="1862" y="410"/>
                      </a:lnTo>
                      <a:lnTo>
                        <a:pt x="1860" y="409"/>
                      </a:lnTo>
                      <a:lnTo>
                        <a:pt x="1859" y="406"/>
                      </a:lnTo>
                      <a:lnTo>
                        <a:pt x="1858" y="405"/>
                      </a:lnTo>
                      <a:lnTo>
                        <a:pt x="1857" y="404"/>
                      </a:lnTo>
                      <a:lnTo>
                        <a:pt x="1856" y="402"/>
                      </a:lnTo>
                      <a:lnTo>
                        <a:pt x="1855" y="400"/>
                      </a:lnTo>
                      <a:lnTo>
                        <a:pt x="1855" y="400"/>
                      </a:lnTo>
                      <a:lnTo>
                        <a:pt x="1855" y="399"/>
                      </a:lnTo>
                      <a:lnTo>
                        <a:pt x="1856" y="398"/>
                      </a:lnTo>
                      <a:lnTo>
                        <a:pt x="1856" y="398"/>
                      </a:lnTo>
                      <a:lnTo>
                        <a:pt x="1857" y="398"/>
                      </a:lnTo>
                      <a:lnTo>
                        <a:pt x="1856" y="396"/>
                      </a:lnTo>
                      <a:lnTo>
                        <a:pt x="1855" y="394"/>
                      </a:lnTo>
                      <a:lnTo>
                        <a:pt x="1854" y="392"/>
                      </a:lnTo>
                      <a:lnTo>
                        <a:pt x="1852" y="390"/>
                      </a:lnTo>
                      <a:lnTo>
                        <a:pt x="1849" y="389"/>
                      </a:lnTo>
                      <a:lnTo>
                        <a:pt x="1848" y="389"/>
                      </a:lnTo>
                      <a:lnTo>
                        <a:pt x="1846" y="386"/>
                      </a:lnTo>
                      <a:lnTo>
                        <a:pt x="1845" y="385"/>
                      </a:lnTo>
                      <a:lnTo>
                        <a:pt x="1845" y="383"/>
                      </a:lnTo>
                      <a:lnTo>
                        <a:pt x="1845" y="382"/>
                      </a:lnTo>
                      <a:lnTo>
                        <a:pt x="1846" y="381"/>
                      </a:lnTo>
                      <a:lnTo>
                        <a:pt x="1847" y="381"/>
                      </a:lnTo>
                      <a:lnTo>
                        <a:pt x="1848" y="382"/>
                      </a:lnTo>
                      <a:lnTo>
                        <a:pt x="1851" y="383"/>
                      </a:lnTo>
                      <a:lnTo>
                        <a:pt x="1853" y="384"/>
                      </a:lnTo>
                      <a:lnTo>
                        <a:pt x="1854" y="385"/>
                      </a:lnTo>
                      <a:lnTo>
                        <a:pt x="1855" y="385"/>
                      </a:lnTo>
                      <a:lnTo>
                        <a:pt x="1855" y="385"/>
                      </a:lnTo>
                      <a:lnTo>
                        <a:pt x="1855" y="384"/>
                      </a:lnTo>
                      <a:lnTo>
                        <a:pt x="1855" y="382"/>
                      </a:lnTo>
                      <a:lnTo>
                        <a:pt x="1855" y="381"/>
                      </a:lnTo>
                      <a:lnTo>
                        <a:pt x="1855" y="380"/>
                      </a:lnTo>
                      <a:lnTo>
                        <a:pt x="1854" y="379"/>
                      </a:lnTo>
                      <a:lnTo>
                        <a:pt x="1854" y="378"/>
                      </a:lnTo>
                      <a:lnTo>
                        <a:pt x="1854" y="378"/>
                      </a:lnTo>
                      <a:lnTo>
                        <a:pt x="1854" y="377"/>
                      </a:lnTo>
                      <a:lnTo>
                        <a:pt x="1855" y="375"/>
                      </a:lnTo>
                      <a:lnTo>
                        <a:pt x="1854" y="373"/>
                      </a:lnTo>
                      <a:lnTo>
                        <a:pt x="1854" y="372"/>
                      </a:lnTo>
                      <a:lnTo>
                        <a:pt x="1855" y="372"/>
                      </a:lnTo>
                      <a:close/>
                      <a:moveTo>
                        <a:pt x="1843" y="361"/>
                      </a:moveTo>
                      <a:lnTo>
                        <a:pt x="1844" y="361"/>
                      </a:lnTo>
                      <a:lnTo>
                        <a:pt x="1845" y="361"/>
                      </a:lnTo>
                      <a:lnTo>
                        <a:pt x="1847" y="362"/>
                      </a:lnTo>
                      <a:lnTo>
                        <a:pt x="1849" y="363"/>
                      </a:lnTo>
                      <a:lnTo>
                        <a:pt x="1853" y="367"/>
                      </a:lnTo>
                      <a:lnTo>
                        <a:pt x="1852" y="368"/>
                      </a:lnTo>
                      <a:lnTo>
                        <a:pt x="1851" y="368"/>
                      </a:lnTo>
                      <a:lnTo>
                        <a:pt x="1849" y="367"/>
                      </a:lnTo>
                      <a:lnTo>
                        <a:pt x="1848" y="367"/>
                      </a:lnTo>
                      <a:lnTo>
                        <a:pt x="1846" y="366"/>
                      </a:lnTo>
                      <a:lnTo>
                        <a:pt x="1845" y="364"/>
                      </a:lnTo>
                      <a:lnTo>
                        <a:pt x="1844" y="363"/>
                      </a:lnTo>
                      <a:lnTo>
                        <a:pt x="1843" y="362"/>
                      </a:lnTo>
                      <a:lnTo>
                        <a:pt x="1843" y="362"/>
                      </a:lnTo>
                      <a:lnTo>
                        <a:pt x="1843" y="361"/>
                      </a:lnTo>
                      <a:lnTo>
                        <a:pt x="1843" y="361"/>
                      </a:lnTo>
                      <a:close/>
                      <a:moveTo>
                        <a:pt x="431" y="352"/>
                      </a:moveTo>
                      <a:lnTo>
                        <a:pt x="437" y="352"/>
                      </a:lnTo>
                      <a:lnTo>
                        <a:pt x="441" y="353"/>
                      </a:lnTo>
                      <a:lnTo>
                        <a:pt x="444" y="355"/>
                      </a:lnTo>
                      <a:lnTo>
                        <a:pt x="439" y="358"/>
                      </a:lnTo>
                      <a:lnTo>
                        <a:pt x="433" y="359"/>
                      </a:lnTo>
                      <a:lnTo>
                        <a:pt x="427" y="358"/>
                      </a:lnTo>
                      <a:lnTo>
                        <a:pt x="425" y="355"/>
                      </a:lnTo>
                      <a:lnTo>
                        <a:pt x="427" y="353"/>
                      </a:lnTo>
                      <a:lnTo>
                        <a:pt x="431" y="352"/>
                      </a:lnTo>
                      <a:close/>
                      <a:moveTo>
                        <a:pt x="133" y="345"/>
                      </a:moveTo>
                      <a:lnTo>
                        <a:pt x="134" y="345"/>
                      </a:lnTo>
                      <a:lnTo>
                        <a:pt x="135" y="346"/>
                      </a:lnTo>
                      <a:lnTo>
                        <a:pt x="135" y="347"/>
                      </a:lnTo>
                      <a:lnTo>
                        <a:pt x="136" y="348"/>
                      </a:lnTo>
                      <a:lnTo>
                        <a:pt x="136" y="350"/>
                      </a:lnTo>
                      <a:lnTo>
                        <a:pt x="138" y="352"/>
                      </a:lnTo>
                      <a:lnTo>
                        <a:pt x="136" y="355"/>
                      </a:lnTo>
                      <a:lnTo>
                        <a:pt x="136" y="356"/>
                      </a:lnTo>
                      <a:lnTo>
                        <a:pt x="135" y="357"/>
                      </a:lnTo>
                      <a:lnTo>
                        <a:pt x="132" y="358"/>
                      </a:lnTo>
                      <a:lnTo>
                        <a:pt x="129" y="359"/>
                      </a:lnTo>
                      <a:lnTo>
                        <a:pt x="125" y="360"/>
                      </a:lnTo>
                      <a:lnTo>
                        <a:pt x="122" y="360"/>
                      </a:lnTo>
                      <a:lnTo>
                        <a:pt x="121" y="358"/>
                      </a:lnTo>
                      <a:lnTo>
                        <a:pt x="120" y="355"/>
                      </a:lnTo>
                      <a:lnTo>
                        <a:pt x="120" y="352"/>
                      </a:lnTo>
                      <a:lnTo>
                        <a:pt x="122" y="349"/>
                      </a:lnTo>
                      <a:lnTo>
                        <a:pt x="124" y="347"/>
                      </a:lnTo>
                      <a:lnTo>
                        <a:pt x="127" y="347"/>
                      </a:lnTo>
                      <a:lnTo>
                        <a:pt x="128" y="347"/>
                      </a:lnTo>
                      <a:lnTo>
                        <a:pt x="130" y="346"/>
                      </a:lnTo>
                      <a:lnTo>
                        <a:pt x="131" y="345"/>
                      </a:lnTo>
                      <a:lnTo>
                        <a:pt x="133" y="345"/>
                      </a:lnTo>
                      <a:close/>
                      <a:moveTo>
                        <a:pt x="696" y="334"/>
                      </a:moveTo>
                      <a:lnTo>
                        <a:pt x="698" y="335"/>
                      </a:lnTo>
                      <a:lnTo>
                        <a:pt x="699" y="337"/>
                      </a:lnTo>
                      <a:lnTo>
                        <a:pt x="699" y="339"/>
                      </a:lnTo>
                      <a:lnTo>
                        <a:pt x="699" y="341"/>
                      </a:lnTo>
                      <a:lnTo>
                        <a:pt x="698" y="344"/>
                      </a:lnTo>
                      <a:lnTo>
                        <a:pt x="697" y="347"/>
                      </a:lnTo>
                      <a:lnTo>
                        <a:pt x="695" y="348"/>
                      </a:lnTo>
                      <a:lnTo>
                        <a:pt x="692" y="350"/>
                      </a:lnTo>
                      <a:lnTo>
                        <a:pt x="689" y="350"/>
                      </a:lnTo>
                      <a:lnTo>
                        <a:pt x="686" y="349"/>
                      </a:lnTo>
                      <a:lnTo>
                        <a:pt x="684" y="348"/>
                      </a:lnTo>
                      <a:lnTo>
                        <a:pt x="681" y="347"/>
                      </a:lnTo>
                      <a:lnTo>
                        <a:pt x="680" y="346"/>
                      </a:lnTo>
                      <a:lnTo>
                        <a:pt x="680" y="344"/>
                      </a:lnTo>
                      <a:lnTo>
                        <a:pt x="681" y="341"/>
                      </a:lnTo>
                      <a:lnTo>
                        <a:pt x="685" y="340"/>
                      </a:lnTo>
                      <a:lnTo>
                        <a:pt x="686" y="339"/>
                      </a:lnTo>
                      <a:lnTo>
                        <a:pt x="688" y="337"/>
                      </a:lnTo>
                      <a:lnTo>
                        <a:pt x="690" y="336"/>
                      </a:lnTo>
                      <a:lnTo>
                        <a:pt x="692" y="335"/>
                      </a:lnTo>
                      <a:lnTo>
                        <a:pt x="694" y="334"/>
                      </a:lnTo>
                      <a:lnTo>
                        <a:pt x="696" y="334"/>
                      </a:lnTo>
                      <a:close/>
                      <a:moveTo>
                        <a:pt x="281" y="331"/>
                      </a:moveTo>
                      <a:lnTo>
                        <a:pt x="282" y="333"/>
                      </a:lnTo>
                      <a:lnTo>
                        <a:pt x="283" y="333"/>
                      </a:lnTo>
                      <a:lnTo>
                        <a:pt x="283" y="333"/>
                      </a:lnTo>
                      <a:lnTo>
                        <a:pt x="284" y="333"/>
                      </a:lnTo>
                      <a:lnTo>
                        <a:pt x="285" y="331"/>
                      </a:lnTo>
                      <a:lnTo>
                        <a:pt x="288" y="335"/>
                      </a:lnTo>
                      <a:lnTo>
                        <a:pt x="292" y="336"/>
                      </a:lnTo>
                      <a:lnTo>
                        <a:pt x="294" y="337"/>
                      </a:lnTo>
                      <a:lnTo>
                        <a:pt x="296" y="339"/>
                      </a:lnTo>
                      <a:lnTo>
                        <a:pt x="298" y="340"/>
                      </a:lnTo>
                      <a:lnTo>
                        <a:pt x="300" y="341"/>
                      </a:lnTo>
                      <a:lnTo>
                        <a:pt x="303" y="342"/>
                      </a:lnTo>
                      <a:lnTo>
                        <a:pt x="303" y="345"/>
                      </a:lnTo>
                      <a:lnTo>
                        <a:pt x="302" y="347"/>
                      </a:lnTo>
                      <a:lnTo>
                        <a:pt x="299" y="348"/>
                      </a:lnTo>
                      <a:lnTo>
                        <a:pt x="296" y="349"/>
                      </a:lnTo>
                      <a:lnTo>
                        <a:pt x="294" y="350"/>
                      </a:lnTo>
                      <a:lnTo>
                        <a:pt x="292" y="350"/>
                      </a:lnTo>
                      <a:lnTo>
                        <a:pt x="288" y="350"/>
                      </a:lnTo>
                      <a:lnTo>
                        <a:pt x="285" y="349"/>
                      </a:lnTo>
                      <a:lnTo>
                        <a:pt x="282" y="348"/>
                      </a:lnTo>
                      <a:lnTo>
                        <a:pt x="278" y="347"/>
                      </a:lnTo>
                      <a:lnTo>
                        <a:pt x="277" y="345"/>
                      </a:lnTo>
                      <a:lnTo>
                        <a:pt x="276" y="342"/>
                      </a:lnTo>
                      <a:lnTo>
                        <a:pt x="277" y="340"/>
                      </a:lnTo>
                      <a:lnTo>
                        <a:pt x="277" y="337"/>
                      </a:lnTo>
                      <a:lnTo>
                        <a:pt x="280" y="335"/>
                      </a:lnTo>
                      <a:lnTo>
                        <a:pt x="281" y="331"/>
                      </a:lnTo>
                      <a:close/>
                      <a:moveTo>
                        <a:pt x="210" y="326"/>
                      </a:moveTo>
                      <a:lnTo>
                        <a:pt x="212" y="327"/>
                      </a:lnTo>
                      <a:lnTo>
                        <a:pt x="215" y="331"/>
                      </a:lnTo>
                      <a:lnTo>
                        <a:pt x="214" y="336"/>
                      </a:lnTo>
                      <a:lnTo>
                        <a:pt x="211" y="342"/>
                      </a:lnTo>
                      <a:lnTo>
                        <a:pt x="210" y="347"/>
                      </a:lnTo>
                      <a:lnTo>
                        <a:pt x="211" y="350"/>
                      </a:lnTo>
                      <a:lnTo>
                        <a:pt x="211" y="352"/>
                      </a:lnTo>
                      <a:lnTo>
                        <a:pt x="211" y="353"/>
                      </a:lnTo>
                      <a:lnTo>
                        <a:pt x="211" y="356"/>
                      </a:lnTo>
                      <a:lnTo>
                        <a:pt x="210" y="359"/>
                      </a:lnTo>
                      <a:lnTo>
                        <a:pt x="210" y="361"/>
                      </a:lnTo>
                      <a:lnTo>
                        <a:pt x="210" y="363"/>
                      </a:lnTo>
                      <a:lnTo>
                        <a:pt x="211" y="364"/>
                      </a:lnTo>
                      <a:lnTo>
                        <a:pt x="212" y="364"/>
                      </a:lnTo>
                      <a:lnTo>
                        <a:pt x="215" y="366"/>
                      </a:lnTo>
                      <a:lnTo>
                        <a:pt x="218" y="366"/>
                      </a:lnTo>
                      <a:lnTo>
                        <a:pt x="219" y="367"/>
                      </a:lnTo>
                      <a:lnTo>
                        <a:pt x="221" y="369"/>
                      </a:lnTo>
                      <a:lnTo>
                        <a:pt x="222" y="371"/>
                      </a:lnTo>
                      <a:lnTo>
                        <a:pt x="223" y="372"/>
                      </a:lnTo>
                      <a:lnTo>
                        <a:pt x="225" y="373"/>
                      </a:lnTo>
                      <a:lnTo>
                        <a:pt x="226" y="374"/>
                      </a:lnTo>
                      <a:lnTo>
                        <a:pt x="228" y="374"/>
                      </a:lnTo>
                      <a:lnTo>
                        <a:pt x="230" y="373"/>
                      </a:lnTo>
                      <a:lnTo>
                        <a:pt x="231" y="372"/>
                      </a:lnTo>
                      <a:lnTo>
                        <a:pt x="232" y="370"/>
                      </a:lnTo>
                      <a:lnTo>
                        <a:pt x="234" y="367"/>
                      </a:lnTo>
                      <a:lnTo>
                        <a:pt x="236" y="366"/>
                      </a:lnTo>
                      <a:lnTo>
                        <a:pt x="238" y="363"/>
                      </a:lnTo>
                      <a:lnTo>
                        <a:pt x="241" y="363"/>
                      </a:lnTo>
                      <a:lnTo>
                        <a:pt x="249" y="363"/>
                      </a:lnTo>
                      <a:lnTo>
                        <a:pt x="253" y="367"/>
                      </a:lnTo>
                      <a:lnTo>
                        <a:pt x="254" y="372"/>
                      </a:lnTo>
                      <a:lnTo>
                        <a:pt x="253" y="380"/>
                      </a:lnTo>
                      <a:lnTo>
                        <a:pt x="250" y="388"/>
                      </a:lnTo>
                      <a:lnTo>
                        <a:pt x="247" y="395"/>
                      </a:lnTo>
                      <a:lnTo>
                        <a:pt x="242" y="403"/>
                      </a:lnTo>
                      <a:lnTo>
                        <a:pt x="239" y="407"/>
                      </a:lnTo>
                      <a:lnTo>
                        <a:pt x="233" y="414"/>
                      </a:lnTo>
                      <a:lnTo>
                        <a:pt x="227" y="420"/>
                      </a:lnTo>
                      <a:lnTo>
                        <a:pt x="220" y="423"/>
                      </a:lnTo>
                      <a:lnTo>
                        <a:pt x="212" y="422"/>
                      </a:lnTo>
                      <a:lnTo>
                        <a:pt x="210" y="420"/>
                      </a:lnTo>
                      <a:lnTo>
                        <a:pt x="208" y="420"/>
                      </a:lnTo>
                      <a:lnTo>
                        <a:pt x="206" y="420"/>
                      </a:lnTo>
                      <a:lnTo>
                        <a:pt x="205" y="421"/>
                      </a:lnTo>
                      <a:lnTo>
                        <a:pt x="204" y="423"/>
                      </a:lnTo>
                      <a:lnTo>
                        <a:pt x="203" y="424"/>
                      </a:lnTo>
                      <a:lnTo>
                        <a:pt x="201" y="425"/>
                      </a:lnTo>
                      <a:lnTo>
                        <a:pt x="200" y="427"/>
                      </a:lnTo>
                      <a:lnTo>
                        <a:pt x="199" y="428"/>
                      </a:lnTo>
                      <a:lnTo>
                        <a:pt x="198" y="428"/>
                      </a:lnTo>
                      <a:lnTo>
                        <a:pt x="189" y="427"/>
                      </a:lnTo>
                      <a:lnTo>
                        <a:pt x="182" y="427"/>
                      </a:lnTo>
                      <a:lnTo>
                        <a:pt x="174" y="431"/>
                      </a:lnTo>
                      <a:lnTo>
                        <a:pt x="171" y="434"/>
                      </a:lnTo>
                      <a:lnTo>
                        <a:pt x="168" y="437"/>
                      </a:lnTo>
                      <a:lnTo>
                        <a:pt x="166" y="439"/>
                      </a:lnTo>
                      <a:lnTo>
                        <a:pt x="163" y="442"/>
                      </a:lnTo>
                      <a:lnTo>
                        <a:pt x="160" y="445"/>
                      </a:lnTo>
                      <a:lnTo>
                        <a:pt x="155" y="447"/>
                      </a:lnTo>
                      <a:lnTo>
                        <a:pt x="151" y="450"/>
                      </a:lnTo>
                      <a:lnTo>
                        <a:pt x="147" y="453"/>
                      </a:lnTo>
                      <a:lnTo>
                        <a:pt x="144" y="456"/>
                      </a:lnTo>
                      <a:lnTo>
                        <a:pt x="142" y="459"/>
                      </a:lnTo>
                      <a:lnTo>
                        <a:pt x="139" y="462"/>
                      </a:lnTo>
                      <a:lnTo>
                        <a:pt x="134" y="467"/>
                      </a:lnTo>
                      <a:lnTo>
                        <a:pt x="131" y="468"/>
                      </a:lnTo>
                      <a:lnTo>
                        <a:pt x="127" y="469"/>
                      </a:lnTo>
                      <a:lnTo>
                        <a:pt x="123" y="470"/>
                      </a:lnTo>
                      <a:lnTo>
                        <a:pt x="119" y="471"/>
                      </a:lnTo>
                      <a:lnTo>
                        <a:pt x="111" y="469"/>
                      </a:lnTo>
                      <a:lnTo>
                        <a:pt x="103" y="466"/>
                      </a:lnTo>
                      <a:lnTo>
                        <a:pt x="100" y="459"/>
                      </a:lnTo>
                      <a:lnTo>
                        <a:pt x="100" y="454"/>
                      </a:lnTo>
                      <a:lnTo>
                        <a:pt x="103" y="450"/>
                      </a:lnTo>
                      <a:lnTo>
                        <a:pt x="109" y="447"/>
                      </a:lnTo>
                      <a:lnTo>
                        <a:pt x="113" y="444"/>
                      </a:lnTo>
                      <a:lnTo>
                        <a:pt x="117" y="439"/>
                      </a:lnTo>
                      <a:lnTo>
                        <a:pt x="122" y="436"/>
                      </a:lnTo>
                      <a:lnTo>
                        <a:pt x="128" y="435"/>
                      </a:lnTo>
                      <a:lnTo>
                        <a:pt x="134" y="434"/>
                      </a:lnTo>
                      <a:lnTo>
                        <a:pt x="140" y="432"/>
                      </a:lnTo>
                      <a:lnTo>
                        <a:pt x="143" y="428"/>
                      </a:lnTo>
                      <a:lnTo>
                        <a:pt x="143" y="427"/>
                      </a:lnTo>
                      <a:lnTo>
                        <a:pt x="143" y="426"/>
                      </a:lnTo>
                      <a:lnTo>
                        <a:pt x="141" y="426"/>
                      </a:lnTo>
                      <a:lnTo>
                        <a:pt x="140" y="426"/>
                      </a:lnTo>
                      <a:lnTo>
                        <a:pt x="136" y="427"/>
                      </a:lnTo>
                      <a:lnTo>
                        <a:pt x="134" y="428"/>
                      </a:lnTo>
                      <a:lnTo>
                        <a:pt x="132" y="428"/>
                      </a:lnTo>
                      <a:lnTo>
                        <a:pt x="130" y="429"/>
                      </a:lnTo>
                      <a:lnTo>
                        <a:pt x="128" y="431"/>
                      </a:lnTo>
                      <a:lnTo>
                        <a:pt x="125" y="431"/>
                      </a:lnTo>
                      <a:lnTo>
                        <a:pt x="123" y="429"/>
                      </a:lnTo>
                      <a:lnTo>
                        <a:pt x="122" y="429"/>
                      </a:lnTo>
                      <a:lnTo>
                        <a:pt x="120" y="429"/>
                      </a:lnTo>
                      <a:lnTo>
                        <a:pt x="117" y="431"/>
                      </a:lnTo>
                      <a:lnTo>
                        <a:pt x="114" y="432"/>
                      </a:lnTo>
                      <a:lnTo>
                        <a:pt x="112" y="432"/>
                      </a:lnTo>
                      <a:lnTo>
                        <a:pt x="110" y="432"/>
                      </a:lnTo>
                      <a:lnTo>
                        <a:pt x="109" y="431"/>
                      </a:lnTo>
                      <a:lnTo>
                        <a:pt x="106" y="429"/>
                      </a:lnTo>
                      <a:lnTo>
                        <a:pt x="105" y="431"/>
                      </a:lnTo>
                      <a:lnTo>
                        <a:pt x="103" y="432"/>
                      </a:lnTo>
                      <a:lnTo>
                        <a:pt x="102" y="434"/>
                      </a:lnTo>
                      <a:lnTo>
                        <a:pt x="102" y="435"/>
                      </a:lnTo>
                      <a:lnTo>
                        <a:pt x="96" y="442"/>
                      </a:lnTo>
                      <a:lnTo>
                        <a:pt x="89" y="446"/>
                      </a:lnTo>
                      <a:lnTo>
                        <a:pt x="83" y="446"/>
                      </a:lnTo>
                      <a:lnTo>
                        <a:pt x="80" y="445"/>
                      </a:lnTo>
                      <a:lnTo>
                        <a:pt x="79" y="443"/>
                      </a:lnTo>
                      <a:lnTo>
                        <a:pt x="79" y="440"/>
                      </a:lnTo>
                      <a:lnTo>
                        <a:pt x="79" y="438"/>
                      </a:lnTo>
                      <a:lnTo>
                        <a:pt x="78" y="437"/>
                      </a:lnTo>
                      <a:lnTo>
                        <a:pt x="77" y="436"/>
                      </a:lnTo>
                      <a:lnTo>
                        <a:pt x="76" y="436"/>
                      </a:lnTo>
                      <a:lnTo>
                        <a:pt x="74" y="436"/>
                      </a:lnTo>
                      <a:lnTo>
                        <a:pt x="72" y="437"/>
                      </a:lnTo>
                      <a:lnTo>
                        <a:pt x="69" y="437"/>
                      </a:lnTo>
                      <a:lnTo>
                        <a:pt x="67" y="437"/>
                      </a:lnTo>
                      <a:lnTo>
                        <a:pt x="65" y="436"/>
                      </a:lnTo>
                      <a:lnTo>
                        <a:pt x="63" y="436"/>
                      </a:lnTo>
                      <a:lnTo>
                        <a:pt x="62" y="435"/>
                      </a:lnTo>
                      <a:lnTo>
                        <a:pt x="60" y="433"/>
                      </a:lnTo>
                      <a:lnTo>
                        <a:pt x="59" y="432"/>
                      </a:lnTo>
                      <a:lnTo>
                        <a:pt x="60" y="429"/>
                      </a:lnTo>
                      <a:lnTo>
                        <a:pt x="62" y="426"/>
                      </a:lnTo>
                      <a:lnTo>
                        <a:pt x="65" y="424"/>
                      </a:lnTo>
                      <a:lnTo>
                        <a:pt x="73" y="418"/>
                      </a:lnTo>
                      <a:lnTo>
                        <a:pt x="81" y="416"/>
                      </a:lnTo>
                      <a:lnTo>
                        <a:pt x="91" y="415"/>
                      </a:lnTo>
                      <a:lnTo>
                        <a:pt x="94" y="413"/>
                      </a:lnTo>
                      <a:lnTo>
                        <a:pt x="95" y="412"/>
                      </a:lnTo>
                      <a:lnTo>
                        <a:pt x="95" y="412"/>
                      </a:lnTo>
                      <a:lnTo>
                        <a:pt x="94" y="411"/>
                      </a:lnTo>
                      <a:lnTo>
                        <a:pt x="92" y="411"/>
                      </a:lnTo>
                      <a:lnTo>
                        <a:pt x="90" y="411"/>
                      </a:lnTo>
                      <a:lnTo>
                        <a:pt x="88" y="411"/>
                      </a:lnTo>
                      <a:lnTo>
                        <a:pt x="86" y="411"/>
                      </a:lnTo>
                      <a:lnTo>
                        <a:pt x="84" y="411"/>
                      </a:lnTo>
                      <a:lnTo>
                        <a:pt x="81" y="411"/>
                      </a:lnTo>
                      <a:lnTo>
                        <a:pt x="80" y="411"/>
                      </a:lnTo>
                      <a:lnTo>
                        <a:pt x="80" y="411"/>
                      </a:lnTo>
                      <a:lnTo>
                        <a:pt x="80" y="409"/>
                      </a:lnTo>
                      <a:lnTo>
                        <a:pt x="81" y="407"/>
                      </a:lnTo>
                      <a:lnTo>
                        <a:pt x="84" y="406"/>
                      </a:lnTo>
                      <a:lnTo>
                        <a:pt x="86" y="405"/>
                      </a:lnTo>
                      <a:lnTo>
                        <a:pt x="88" y="404"/>
                      </a:lnTo>
                      <a:lnTo>
                        <a:pt x="91" y="403"/>
                      </a:lnTo>
                      <a:lnTo>
                        <a:pt x="92" y="402"/>
                      </a:lnTo>
                      <a:lnTo>
                        <a:pt x="94" y="401"/>
                      </a:lnTo>
                      <a:lnTo>
                        <a:pt x="92" y="400"/>
                      </a:lnTo>
                      <a:lnTo>
                        <a:pt x="91" y="400"/>
                      </a:lnTo>
                      <a:lnTo>
                        <a:pt x="90" y="399"/>
                      </a:lnTo>
                      <a:lnTo>
                        <a:pt x="88" y="399"/>
                      </a:lnTo>
                      <a:lnTo>
                        <a:pt x="86" y="399"/>
                      </a:lnTo>
                      <a:lnTo>
                        <a:pt x="84" y="399"/>
                      </a:lnTo>
                      <a:lnTo>
                        <a:pt x="83" y="398"/>
                      </a:lnTo>
                      <a:lnTo>
                        <a:pt x="83" y="396"/>
                      </a:lnTo>
                      <a:lnTo>
                        <a:pt x="85" y="390"/>
                      </a:lnTo>
                      <a:lnTo>
                        <a:pt x="91" y="384"/>
                      </a:lnTo>
                      <a:lnTo>
                        <a:pt x="100" y="379"/>
                      </a:lnTo>
                      <a:lnTo>
                        <a:pt x="102" y="377"/>
                      </a:lnTo>
                      <a:lnTo>
                        <a:pt x="105" y="373"/>
                      </a:lnTo>
                      <a:lnTo>
                        <a:pt x="106" y="371"/>
                      </a:lnTo>
                      <a:lnTo>
                        <a:pt x="107" y="368"/>
                      </a:lnTo>
                      <a:lnTo>
                        <a:pt x="109" y="366"/>
                      </a:lnTo>
                      <a:lnTo>
                        <a:pt x="110" y="363"/>
                      </a:lnTo>
                      <a:lnTo>
                        <a:pt x="113" y="363"/>
                      </a:lnTo>
                      <a:lnTo>
                        <a:pt x="117" y="362"/>
                      </a:lnTo>
                      <a:lnTo>
                        <a:pt x="120" y="362"/>
                      </a:lnTo>
                      <a:lnTo>
                        <a:pt x="122" y="362"/>
                      </a:lnTo>
                      <a:lnTo>
                        <a:pt x="124" y="363"/>
                      </a:lnTo>
                      <a:lnTo>
                        <a:pt x="125" y="366"/>
                      </a:lnTo>
                      <a:lnTo>
                        <a:pt x="125" y="367"/>
                      </a:lnTo>
                      <a:lnTo>
                        <a:pt x="125" y="370"/>
                      </a:lnTo>
                      <a:lnTo>
                        <a:pt x="127" y="372"/>
                      </a:lnTo>
                      <a:lnTo>
                        <a:pt x="128" y="373"/>
                      </a:lnTo>
                      <a:lnTo>
                        <a:pt x="130" y="374"/>
                      </a:lnTo>
                      <a:lnTo>
                        <a:pt x="132" y="374"/>
                      </a:lnTo>
                      <a:lnTo>
                        <a:pt x="134" y="373"/>
                      </a:lnTo>
                      <a:lnTo>
                        <a:pt x="136" y="372"/>
                      </a:lnTo>
                      <a:lnTo>
                        <a:pt x="139" y="371"/>
                      </a:lnTo>
                      <a:lnTo>
                        <a:pt x="141" y="370"/>
                      </a:lnTo>
                      <a:lnTo>
                        <a:pt x="145" y="368"/>
                      </a:lnTo>
                      <a:lnTo>
                        <a:pt x="149" y="368"/>
                      </a:lnTo>
                      <a:lnTo>
                        <a:pt x="152" y="368"/>
                      </a:lnTo>
                      <a:lnTo>
                        <a:pt x="154" y="370"/>
                      </a:lnTo>
                      <a:lnTo>
                        <a:pt x="156" y="372"/>
                      </a:lnTo>
                      <a:lnTo>
                        <a:pt x="157" y="373"/>
                      </a:lnTo>
                      <a:lnTo>
                        <a:pt x="157" y="375"/>
                      </a:lnTo>
                      <a:lnTo>
                        <a:pt x="157" y="378"/>
                      </a:lnTo>
                      <a:lnTo>
                        <a:pt x="156" y="381"/>
                      </a:lnTo>
                      <a:lnTo>
                        <a:pt x="156" y="383"/>
                      </a:lnTo>
                      <a:lnTo>
                        <a:pt x="156" y="384"/>
                      </a:lnTo>
                      <a:lnTo>
                        <a:pt x="157" y="384"/>
                      </a:lnTo>
                      <a:lnTo>
                        <a:pt x="158" y="384"/>
                      </a:lnTo>
                      <a:lnTo>
                        <a:pt x="161" y="384"/>
                      </a:lnTo>
                      <a:lnTo>
                        <a:pt x="162" y="385"/>
                      </a:lnTo>
                      <a:lnTo>
                        <a:pt x="163" y="386"/>
                      </a:lnTo>
                      <a:lnTo>
                        <a:pt x="163" y="388"/>
                      </a:lnTo>
                      <a:lnTo>
                        <a:pt x="164" y="389"/>
                      </a:lnTo>
                      <a:lnTo>
                        <a:pt x="163" y="391"/>
                      </a:lnTo>
                      <a:lnTo>
                        <a:pt x="163" y="392"/>
                      </a:lnTo>
                      <a:lnTo>
                        <a:pt x="162" y="393"/>
                      </a:lnTo>
                      <a:lnTo>
                        <a:pt x="163" y="394"/>
                      </a:lnTo>
                      <a:lnTo>
                        <a:pt x="165" y="395"/>
                      </a:lnTo>
                      <a:lnTo>
                        <a:pt x="167" y="396"/>
                      </a:lnTo>
                      <a:lnTo>
                        <a:pt x="169" y="396"/>
                      </a:lnTo>
                      <a:lnTo>
                        <a:pt x="172" y="396"/>
                      </a:lnTo>
                      <a:lnTo>
                        <a:pt x="174" y="396"/>
                      </a:lnTo>
                      <a:lnTo>
                        <a:pt x="178" y="398"/>
                      </a:lnTo>
                      <a:lnTo>
                        <a:pt x="184" y="399"/>
                      </a:lnTo>
                      <a:lnTo>
                        <a:pt x="189" y="399"/>
                      </a:lnTo>
                      <a:lnTo>
                        <a:pt x="194" y="398"/>
                      </a:lnTo>
                      <a:lnTo>
                        <a:pt x="198" y="392"/>
                      </a:lnTo>
                      <a:lnTo>
                        <a:pt x="198" y="389"/>
                      </a:lnTo>
                      <a:lnTo>
                        <a:pt x="197" y="386"/>
                      </a:lnTo>
                      <a:lnTo>
                        <a:pt x="196" y="384"/>
                      </a:lnTo>
                      <a:lnTo>
                        <a:pt x="194" y="382"/>
                      </a:lnTo>
                      <a:lnTo>
                        <a:pt x="193" y="380"/>
                      </a:lnTo>
                      <a:lnTo>
                        <a:pt x="192" y="377"/>
                      </a:lnTo>
                      <a:lnTo>
                        <a:pt x="192" y="373"/>
                      </a:lnTo>
                      <a:lnTo>
                        <a:pt x="192" y="371"/>
                      </a:lnTo>
                      <a:lnTo>
                        <a:pt x="192" y="369"/>
                      </a:lnTo>
                      <a:lnTo>
                        <a:pt x="192" y="367"/>
                      </a:lnTo>
                      <a:lnTo>
                        <a:pt x="192" y="366"/>
                      </a:lnTo>
                      <a:lnTo>
                        <a:pt x="189" y="364"/>
                      </a:lnTo>
                      <a:lnTo>
                        <a:pt x="187" y="363"/>
                      </a:lnTo>
                      <a:lnTo>
                        <a:pt x="185" y="363"/>
                      </a:lnTo>
                      <a:lnTo>
                        <a:pt x="183" y="363"/>
                      </a:lnTo>
                      <a:lnTo>
                        <a:pt x="179" y="362"/>
                      </a:lnTo>
                      <a:lnTo>
                        <a:pt x="178" y="360"/>
                      </a:lnTo>
                      <a:lnTo>
                        <a:pt x="177" y="358"/>
                      </a:lnTo>
                      <a:lnTo>
                        <a:pt x="178" y="356"/>
                      </a:lnTo>
                      <a:lnTo>
                        <a:pt x="178" y="353"/>
                      </a:lnTo>
                      <a:lnTo>
                        <a:pt x="180" y="351"/>
                      </a:lnTo>
                      <a:lnTo>
                        <a:pt x="183" y="349"/>
                      </a:lnTo>
                      <a:lnTo>
                        <a:pt x="185" y="347"/>
                      </a:lnTo>
                      <a:lnTo>
                        <a:pt x="189" y="345"/>
                      </a:lnTo>
                      <a:lnTo>
                        <a:pt x="194" y="342"/>
                      </a:lnTo>
                      <a:lnTo>
                        <a:pt x="197" y="340"/>
                      </a:lnTo>
                      <a:lnTo>
                        <a:pt x="199" y="337"/>
                      </a:lnTo>
                      <a:lnTo>
                        <a:pt x="203" y="334"/>
                      </a:lnTo>
                      <a:lnTo>
                        <a:pt x="203" y="333"/>
                      </a:lnTo>
                      <a:lnTo>
                        <a:pt x="203" y="330"/>
                      </a:lnTo>
                      <a:lnTo>
                        <a:pt x="205" y="329"/>
                      </a:lnTo>
                      <a:lnTo>
                        <a:pt x="206" y="327"/>
                      </a:lnTo>
                      <a:lnTo>
                        <a:pt x="208" y="326"/>
                      </a:lnTo>
                      <a:lnTo>
                        <a:pt x="210" y="326"/>
                      </a:lnTo>
                      <a:close/>
                      <a:moveTo>
                        <a:pt x="347" y="315"/>
                      </a:moveTo>
                      <a:lnTo>
                        <a:pt x="357" y="316"/>
                      </a:lnTo>
                      <a:lnTo>
                        <a:pt x="360" y="316"/>
                      </a:lnTo>
                      <a:lnTo>
                        <a:pt x="363" y="316"/>
                      </a:lnTo>
                      <a:lnTo>
                        <a:pt x="365" y="317"/>
                      </a:lnTo>
                      <a:lnTo>
                        <a:pt x="368" y="317"/>
                      </a:lnTo>
                      <a:lnTo>
                        <a:pt x="370" y="318"/>
                      </a:lnTo>
                      <a:lnTo>
                        <a:pt x="373" y="319"/>
                      </a:lnTo>
                      <a:lnTo>
                        <a:pt x="376" y="320"/>
                      </a:lnTo>
                      <a:lnTo>
                        <a:pt x="379" y="320"/>
                      </a:lnTo>
                      <a:lnTo>
                        <a:pt x="381" y="323"/>
                      </a:lnTo>
                      <a:lnTo>
                        <a:pt x="385" y="327"/>
                      </a:lnTo>
                      <a:lnTo>
                        <a:pt x="386" y="334"/>
                      </a:lnTo>
                      <a:lnTo>
                        <a:pt x="386" y="340"/>
                      </a:lnTo>
                      <a:lnTo>
                        <a:pt x="385" y="347"/>
                      </a:lnTo>
                      <a:lnTo>
                        <a:pt x="385" y="352"/>
                      </a:lnTo>
                      <a:lnTo>
                        <a:pt x="387" y="357"/>
                      </a:lnTo>
                      <a:lnTo>
                        <a:pt x="391" y="361"/>
                      </a:lnTo>
                      <a:lnTo>
                        <a:pt x="395" y="367"/>
                      </a:lnTo>
                      <a:lnTo>
                        <a:pt x="395" y="369"/>
                      </a:lnTo>
                      <a:lnTo>
                        <a:pt x="394" y="370"/>
                      </a:lnTo>
                      <a:lnTo>
                        <a:pt x="393" y="371"/>
                      </a:lnTo>
                      <a:lnTo>
                        <a:pt x="391" y="371"/>
                      </a:lnTo>
                      <a:lnTo>
                        <a:pt x="389" y="372"/>
                      </a:lnTo>
                      <a:lnTo>
                        <a:pt x="385" y="373"/>
                      </a:lnTo>
                      <a:lnTo>
                        <a:pt x="383" y="373"/>
                      </a:lnTo>
                      <a:lnTo>
                        <a:pt x="381" y="375"/>
                      </a:lnTo>
                      <a:lnTo>
                        <a:pt x="379" y="379"/>
                      </a:lnTo>
                      <a:lnTo>
                        <a:pt x="376" y="381"/>
                      </a:lnTo>
                      <a:lnTo>
                        <a:pt x="375" y="384"/>
                      </a:lnTo>
                      <a:lnTo>
                        <a:pt x="374" y="386"/>
                      </a:lnTo>
                      <a:lnTo>
                        <a:pt x="372" y="389"/>
                      </a:lnTo>
                      <a:lnTo>
                        <a:pt x="370" y="391"/>
                      </a:lnTo>
                      <a:lnTo>
                        <a:pt x="368" y="393"/>
                      </a:lnTo>
                      <a:lnTo>
                        <a:pt x="365" y="395"/>
                      </a:lnTo>
                      <a:lnTo>
                        <a:pt x="359" y="400"/>
                      </a:lnTo>
                      <a:lnTo>
                        <a:pt x="351" y="402"/>
                      </a:lnTo>
                      <a:lnTo>
                        <a:pt x="343" y="403"/>
                      </a:lnTo>
                      <a:lnTo>
                        <a:pt x="336" y="402"/>
                      </a:lnTo>
                      <a:lnTo>
                        <a:pt x="334" y="400"/>
                      </a:lnTo>
                      <a:lnTo>
                        <a:pt x="331" y="398"/>
                      </a:lnTo>
                      <a:lnTo>
                        <a:pt x="329" y="395"/>
                      </a:lnTo>
                      <a:lnTo>
                        <a:pt x="327" y="393"/>
                      </a:lnTo>
                      <a:lnTo>
                        <a:pt x="326" y="391"/>
                      </a:lnTo>
                      <a:lnTo>
                        <a:pt x="325" y="389"/>
                      </a:lnTo>
                      <a:lnTo>
                        <a:pt x="326" y="386"/>
                      </a:lnTo>
                      <a:lnTo>
                        <a:pt x="327" y="384"/>
                      </a:lnTo>
                      <a:lnTo>
                        <a:pt x="330" y="382"/>
                      </a:lnTo>
                      <a:lnTo>
                        <a:pt x="335" y="379"/>
                      </a:lnTo>
                      <a:lnTo>
                        <a:pt x="340" y="375"/>
                      </a:lnTo>
                      <a:lnTo>
                        <a:pt x="345" y="371"/>
                      </a:lnTo>
                      <a:lnTo>
                        <a:pt x="345" y="369"/>
                      </a:lnTo>
                      <a:lnTo>
                        <a:pt x="341" y="368"/>
                      </a:lnTo>
                      <a:lnTo>
                        <a:pt x="336" y="370"/>
                      </a:lnTo>
                      <a:lnTo>
                        <a:pt x="329" y="372"/>
                      </a:lnTo>
                      <a:lnTo>
                        <a:pt x="325" y="373"/>
                      </a:lnTo>
                      <a:lnTo>
                        <a:pt x="320" y="375"/>
                      </a:lnTo>
                      <a:lnTo>
                        <a:pt x="316" y="379"/>
                      </a:lnTo>
                      <a:lnTo>
                        <a:pt x="310" y="380"/>
                      </a:lnTo>
                      <a:lnTo>
                        <a:pt x="306" y="380"/>
                      </a:lnTo>
                      <a:lnTo>
                        <a:pt x="304" y="378"/>
                      </a:lnTo>
                      <a:lnTo>
                        <a:pt x="305" y="372"/>
                      </a:lnTo>
                      <a:lnTo>
                        <a:pt x="306" y="366"/>
                      </a:lnTo>
                      <a:lnTo>
                        <a:pt x="309" y="360"/>
                      </a:lnTo>
                      <a:lnTo>
                        <a:pt x="314" y="356"/>
                      </a:lnTo>
                      <a:lnTo>
                        <a:pt x="319" y="353"/>
                      </a:lnTo>
                      <a:lnTo>
                        <a:pt x="325" y="350"/>
                      </a:lnTo>
                      <a:lnTo>
                        <a:pt x="327" y="347"/>
                      </a:lnTo>
                      <a:lnTo>
                        <a:pt x="327" y="346"/>
                      </a:lnTo>
                      <a:lnTo>
                        <a:pt x="325" y="345"/>
                      </a:lnTo>
                      <a:lnTo>
                        <a:pt x="324" y="345"/>
                      </a:lnTo>
                      <a:lnTo>
                        <a:pt x="321" y="344"/>
                      </a:lnTo>
                      <a:lnTo>
                        <a:pt x="319" y="342"/>
                      </a:lnTo>
                      <a:lnTo>
                        <a:pt x="318" y="341"/>
                      </a:lnTo>
                      <a:lnTo>
                        <a:pt x="317" y="340"/>
                      </a:lnTo>
                      <a:lnTo>
                        <a:pt x="317" y="339"/>
                      </a:lnTo>
                      <a:lnTo>
                        <a:pt x="318" y="337"/>
                      </a:lnTo>
                      <a:lnTo>
                        <a:pt x="320" y="336"/>
                      </a:lnTo>
                      <a:lnTo>
                        <a:pt x="320" y="335"/>
                      </a:lnTo>
                      <a:lnTo>
                        <a:pt x="323" y="335"/>
                      </a:lnTo>
                      <a:lnTo>
                        <a:pt x="325" y="335"/>
                      </a:lnTo>
                      <a:lnTo>
                        <a:pt x="328" y="334"/>
                      </a:lnTo>
                      <a:lnTo>
                        <a:pt x="331" y="333"/>
                      </a:lnTo>
                      <a:lnTo>
                        <a:pt x="334" y="333"/>
                      </a:lnTo>
                      <a:lnTo>
                        <a:pt x="336" y="331"/>
                      </a:lnTo>
                      <a:lnTo>
                        <a:pt x="338" y="330"/>
                      </a:lnTo>
                      <a:lnTo>
                        <a:pt x="339" y="329"/>
                      </a:lnTo>
                      <a:lnTo>
                        <a:pt x="338" y="328"/>
                      </a:lnTo>
                      <a:lnTo>
                        <a:pt x="336" y="327"/>
                      </a:lnTo>
                      <a:lnTo>
                        <a:pt x="335" y="327"/>
                      </a:lnTo>
                      <a:lnTo>
                        <a:pt x="332" y="327"/>
                      </a:lnTo>
                      <a:lnTo>
                        <a:pt x="330" y="326"/>
                      </a:lnTo>
                      <a:lnTo>
                        <a:pt x="328" y="326"/>
                      </a:lnTo>
                      <a:lnTo>
                        <a:pt x="326" y="326"/>
                      </a:lnTo>
                      <a:lnTo>
                        <a:pt x="324" y="325"/>
                      </a:lnTo>
                      <a:lnTo>
                        <a:pt x="323" y="324"/>
                      </a:lnTo>
                      <a:lnTo>
                        <a:pt x="324" y="323"/>
                      </a:lnTo>
                      <a:lnTo>
                        <a:pt x="325" y="322"/>
                      </a:lnTo>
                      <a:lnTo>
                        <a:pt x="327" y="320"/>
                      </a:lnTo>
                      <a:lnTo>
                        <a:pt x="337" y="316"/>
                      </a:lnTo>
                      <a:lnTo>
                        <a:pt x="347" y="315"/>
                      </a:lnTo>
                      <a:close/>
                      <a:moveTo>
                        <a:pt x="123" y="314"/>
                      </a:moveTo>
                      <a:lnTo>
                        <a:pt x="124" y="314"/>
                      </a:lnTo>
                      <a:lnTo>
                        <a:pt x="125" y="315"/>
                      </a:lnTo>
                      <a:lnTo>
                        <a:pt x="124" y="316"/>
                      </a:lnTo>
                      <a:lnTo>
                        <a:pt x="123" y="317"/>
                      </a:lnTo>
                      <a:lnTo>
                        <a:pt x="122" y="319"/>
                      </a:lnTo>
                      <a:lnTo>
                        <a:pt x="121" y="320"/>
                      </a:lnTo>
                      <a:lnTo>
                        <a:pt x="120" y="322"/>
                      </a:lnTo>
                      <a:lnTo>
                        <a:pt x="120" y="322"/>
                      </a:lnTo>
                      <a:lnTo>
                        <a:pt x="118" y="324"/>
                      </a:lnTo>
                      <a:lnTo>
                        <a:pt x="118" y="325"/>
                      </a:lnTo>
                      <a:lnTo>
                        <a:pt x="118" y="326"/>
                      </a:lnTo>
                      <a:lnTo>
                        <a:pt x="119" y="326"/>
                      </a:lnTo>
                      <a:lnTo>
                        <a:pt x="119" y="327"/>
                      </a:lnTo>
                      <a:lnTo>
                        <a:pt x="120" y="328"/>
                      </a:lnTo>
                      <a:lnTo>
                        <a:pt x="121" y="329"/>
                      </a:lnTo>
                      <a:lnTo>
                        <a:pt x="122" y="331"/>
                      </a:lnTo>
                      <a:lnTo>
                        <a:pt x="121" y="333"/>
                      </a:lnTo>
                      <a:lnTo>
                        <a:pt x="120" y="334"/>
                      </a:lnTo>
                      <a:lnTo>
                        <a:pt x="118" y="335"/>
                      </a:lnTo>
                      <a:lnTo>
                        <a:pt x="116" y="336"/>
                      </a:lnTo>
                      <a:lnTo>
                        <a:pt x="112" y="339"/>
                      </a:lnTo>
                      <a:lnTo>
                        <a:pt x="111" y="341"/>
                      </a:lnTo>
                      <a:lnTo>
                        <a:pt x="110" y="344"/>
                      </a:lnTo>
                      <a:lnTo>
                        <a:pt x="110" y="346"/>
                      </a:lnTo>
                      <a:lnTo>
                        <a:pt x="111" y="349"/>
                      </a:lnTo>
                      <a:lnTo>
                        <a:pt x="110" y="351"/>
                      </a:lnTo>
                      <a:lnTo>
                        <a:pt x="110" y="355"/>
                      </a:lnTo>
                      <a:lnTo>
                        <a:pt x="108" y="357"/>
                      </a:lnTo>
                      <a:lnTo>
                        <a:pt x="107" y="359"/>
                      </a:lnTo>
                      <a:lnTo>
                        <a:pt x="105" y="361"/>
                      </a:lnTo>
                      <a:lnTo>
                        <a:pt x="100" y="366"/>
                      </a:lnTo>
                      <a:lnTo>
                        <a:pt x="96" y="370"/>
                      </a:lnTo>
                      <a:lnTo>
                        <a:pt x="94" y="373"/>
                      </a:lnTo>
                      <a:lnTo>
                        <a:pt x="91" y="377"/>
                      </a:lnTo>
                      <a:lnTo>
                        <a:pt x="89" y="380"/>
                      </a:lnTo>
                      <a:lnTo>
                        <a:pt x="87" y="382"/>
                      </a:lnTo>
                      <a:lnTo>
                        <a:pt x="85" y="384"/>
                      </a:lnTo>
                      <a:lnTo>
                        <a:pt x="84" y="385"/>
                      </a:lnTo>
                      <a:lnTo>
                        <a:pt x="81" y="386"/>
                      </a:lnTo>
                      <a:lnTo>
                        <a:pt x="80" y="385"/>
                      </a:lnTo>
                      <a:lnTo>
                        <a:pt x="79" y="384"/>
                      </a:lnTo>
                      <a:lnTo>
                        <a:pt x="78" y="382"/>
                      </a:lnTo>
                      <a:lnTo>
                        <a:pt x="77" y="380"/>
                      </a:lnTo>
                      <a:lnTo>
                        <a:pt x="76" y="378"/>
                      </a:lnTo>
                      <a:lnTo>
                        <a:pt x="76" y="375"/>
                      </a:lnTo>
                      <a:lnTo>
                        <a:pt x="75" y="374"/>
                      </a:lnTo>
                      <a:lnTo>
                        <a:pt x="74" y="373"/>
                      </a:lnTo>
                      <a:lnTo>
                        <a:pt x="73" y="373"/>
                      </a:lnTo>
                      <a:lnTo>
                        <a:pt x="70" y="374"/>
                      </a:lnTo>
                      <a:lnTo>
                        <a:pt x="68" y="375"/>
                      </a:lnTo>
                      <a:lnTo>
                        <a:pt x="67" y="377"/>
                      </a:lnTo>
                      <a:lnTo>
                        <a:pt x="65" y="378"/>
                      </a:lnTo>
                      <a:lnTo>
                        <a:pt x="64" y="379"/>
                      </a:lnTo>
                      <a:lnTo>
                        <a:pt x="63" y="380"/>
                      </a:lnTo>
                      <a:lnTo>
                        <a:pt x="59" y="383"/>
                      </a:lnTo>
                      <a:lnTo>
                        <a:pt x="58" y="385"/>
                      </a:lnTo>
                      <a:lnTo>
                        <a:pt x="57" y="389"/>
                      </a:lnTo>
                      <a:lnTo>
                        <a:pt x="56" y="391"/>
                      </a:lnTo>
                      <a:lnTo>
                        <a:pt x="55" y="393"/>
                      </a:lnTo>
                      <a:lnTo>
                        <a:pt x="54" y="396"/>
                      </a:lnTo>
                      <a:lnTo>
                        <a:pt x="52" y="399"/>
                      </a:lnTo>
                      <a:lnTo>
                        <a:pt x="49" y="402"/>
                      </a:lnTo>
                      <a:lnTo>
                        <a:pt x="47" y="405"/>
                      </a:lnTo>
                      <a:lnTo>
                        <a:pt x="44" y="409"/>
                      </a:lnTo>
                      <a:lnTo>
                        <a:pt x="42" y="412"/>
                      </a:lnTo>
                      <a:lnTo>
                        <a:pt x="38" y="413"/>
                      </a:lnTo>
                      <a:lnTo>
                        <a:pt x="36" y="414"/>
                      </a:lnTo>
                      <a:lnTo>
                        <a:pt x="34" y="413"/>
                      </a:lnTo>
                      <a:lnTo>
                        <a:pt x="33" y="412"/>
                      </a:lnTo>
                      <a:lnTo>
                        <a:pt x="32" y="411"/>
                      </a:lnTo>
                      <a:lnTo>
                        <a:pt x="31" y="410"/>
                      </a:lnTo>
                      <a:lnTo>
                        <a:pt x="30" y="409"/>
                      </a:lnTo>
                      <a:lnTo>
                        <a:pt x="27" y="409"/>
                      </a:lnTo>
                      <a:lnTo>
                        <a:pt x="25" y="409"/>
                      </a:lnTo>
                      <a:lnTo>
                        <a:pt x="23" y="410"/>
                      </a:lnTo>
                      <a:lnTo>
                        <a:pt x="22" y="411"/>
                      </a:lnTo>
                      <a:lnTo>
                        <a:pt x="20" y="412"/>
                      </a:lnTo>
                      <a:lnTo>
                        <a:pt x="18" y="414"/>
                      </a:lnTo>
                      <a:lnTo>
                        <a:pt x="16" y="415"/>
                      </a:lnTo>
                      <a:lnTo>
                        <a:pt x="14" y="415"/>
                      </a:lnTo>
                      <a:lnTo>
                        <a:pt x="12" y="413"/>
                      </a:lnTo>
                      <a:lnTo>
                        <a:pt x="11" y="412"/>
                      </a:lnTo>
                      <a:lnTo>
                        <a:pt x="9" y="412"/>
                      </a:lnTo>
                      <a:lnTo>
                        <a:pt x="7" y="413"/>
                      </a:lnTo>
                      <a:lnTo>
                        <a:pt x="3" y="414"/>
                      </a:lnTo>
                      <a:lnTo>
                        <a:pt x="1" y="415"/>
                      </a:lnTo>
                      <a:lnTo>
                        <a:pt x="0" y="415"/>
                      </a:lnTo>
                      <a:lnTo>
                        <a:pt x="0" y="414"/>
                      </a:lnTo>
                      <a:lnTo>
                        <a:pt x="1" y="412"/>
                      </a:lnTo>
                      <a:lnTo>
                        <a:pt x="2" y="410"/>
                      </a:lnTo>
                      <a:lnTo>
                        <a:pt x="2" y="409"/>
                      </a:lnTo>
                      <a:lnTo>
                        <a:pt x="3" y="407"/>
                      </a:lnTo>
                      <a:lnTo>
                        <a:pt x="4" y="405"/>
                      </a:lnTo>
                      <a:lnTo>
                        <a:pt x="5" y="403"/>
                      </a:lnTo>
                      <a:lnTo>
                        <a:pt x="5" y="403"/>
                      </a:lnTo>
                      <a:lnTo>
                        <a:pt x="4" y="401"/>
                      </a:lnTo>
                      <a:lnTo>
                        <a:pt x="3" y="399"/>
                      </a:lnTo>
                      <a:lnTo>
                        <a:pt x="3" y="396"/>
                      </a:lnTo>
                      <a:lnTo>
                        <a:pt x="4" y="394"/>
                      </a:lnTo>
                      <a:lnTo>
                        <a:pt x="8" y="392"/>
                      </a:lnTo>
                      <a:lnTo>
                        <a:pt x="11" y="390"/>
                      </a:lnTo>
                      <a:lnTo>
                        <a:pt x="14" y="389"/>
                      </a:lnTo>
                      <a:lnTo>
                        <a:pt x="18" y="388"/>
                      </a:lnTo>
                      <a:lnTo>
                        <a:pt x="21" y="386"/>
                      </a:lnTo>
                      <a:lnTo>
                        <a:pt x="26" y="382"/>
                      </a:lnTo>
                      <a:lnTo>
                        <a:pt x="31" y="378"/>
                      </a:lnTo>
                      <a:lnTo>
                        <a:pt x="34" y="373"/>
                      </a:lnTo>
                      <a:lnTo>
                        <a:pt x="40" y="367"/>
                      </a:lnTo>
                      <a:lnTo>
                        <a:pt x="46" y="361"/>
                      </a:lnTo>
                      <a:lnTo>
                        <a:pt x="54" y="355"/>
                      </a:lnTo>
                      <a:lnTo>
                        <a:pt x="65" y="347"/>
                      </a:lnTo>
                      <a:lnTo>
                        <a:pt x="76" y="338"/>
                      </a:lnTo>
                      <a:lnTo>
                        <a:pt x="83" y="335"/>
                      </a:lnTo>
                      <a:lnTo>
                        <a:pt x="90" y="333"/>
                      </a:lnTo>
                      <a:lnTo>
                        <a:pt x="98" y="330"/>
                      </a:lnTo>
                      <a:lnTo>
                        <a:pt x="102" y="327"/>
                      </a:lnTo>
                      <a:lnTo>
                        <a:pt x="107" y="324"/>
                      </a:lnTo>
                      <a:lnTo>
                        <a:pt x="111" y="322"/>
                      </a:lnTo>
                      <a:lnTo>
                        <a:pt x="112" y="320"/>
                      </a:lnTo>
                      <a:lnTo>
                        <a:pt x="114" y="318"/>
                      </a:lnTo>
                      <a:lnTo>
                        <a:pt x="118" y="316"/>
                      </a:lnTo>
                      <a:lnTo>
                        <a:pt x="121" y="314"/>
                      </a:lnTo>
                      <a:lnTo>
                        <a:pt x="123" y="314"/>
                      </a:lnTo>
                      <a:close/>
                      <a:moveTo>
                        <a:pt x="1539" y="307"/>
                      </a:moveTo>
                      <a:lnTo>
                        <a:pt x="1540" y="307"/>
                      </a:lnTo>
                      <a:lnTo>
                        <a:pt x="1542" y="308"/>
                      </a:lnTo>
                      <a:lnTo>
                        <a:pt x="1544" y="309"/>
                      </a:lnTo>
                      <a:lnTo>
                        <a:pt x="1547" y="311"/>
                      </a:lnTo>
                      <a:lnTo>
                        <a:pt x="1548" y="312"/>
                      </a:lnTo>
                      <a:lnTo>
                        <a:pt x="1549" y="313"/>
                      </a:lnTo>
                      <a:lnTo>
                        <a:pt x="1549" y="314"/>
                      </a:lnTo>
                      <a:lnTo>
                        <a:pt x="1550" y="316"/>
                      </a:lnTo>
                      <a:lnTo>
                        <a:pt x="1551" y="318"/>
                      </a:lnTo>
                      <a:lnTo>
                        <a:pt x="1551" y="320"/>
                      </a:lnTo>
                      <a:lnTo>
                        <a:pt x="1552" y="323"/>
                      </a:lnTo>
                      <a:lnTo>
                        <a:pt x="1552" y="325"/>
                      </a:lnTo>
                      <a:lnTo>
                        <a:pt x="1551" y="326"/>
                      </a:lnTo>
                      <a:lnTo>
                        <a:pt x="1551" y="326"/>
                      </a:lnTo>
                      <a:lnTo>
                        <a:pt x="1550" y="326"/>
                      </a:lnTo>
                      <a:lnTo>
                        <a:pt x="1548" y="324"/>
                      </a:lnTo>
                      <a:lnTo>
                        <a:pt x="1542" y="320"/>
                      </a:lnTo>
                      <a:lnTo>
                        <a:pt x="1539" y="317"/>
                      </a:lnTo>
                      <a:lnTo>
                        <a:pt x="1538" y="313"/>
                      </a:lnTo>
                      <a:lnTo>
                        <a:pt x="1537" y="309"/>
                      </a:lnTo>
                      <a:lnTo>
                        <a:pt x="1538" y="307"/>
                      </a:lnTo>
                      <a:lnTo>
                        <a:pt x="1539" y="307"/>
                      </a:lnTo>
                      <a:close/>
                      <a:moveTo>
                        <a:pt x="139" y="287"/>
                      </a:moveTo>
                      <a:lnTo>
                        <a:pt x="141" y="287"/>
                      </a:lnTo>
                      <a:lnTo>
                        <a:pt x="142" y="289"/>
                      </a:lnTo>
                      <a:lnTo>
                        <a:pt x="143" y="290"/>
                      </a:lnTo>
                      <a:lnTo>
                        <a:pt x="144" y="291"/>
                      </a:lnTo>
                      <a:lnTo>
                        <a:pt x="145" y="292"/>
                      </a:lnTo>
                      <a:lnTo>
                        <a:pt x="145" y="293"/>
                      </a:lnTo>
                      <a:lnTo>
                        <a:pt x="144" y="295"/>
                      </a:lnTo>
                      <a:lnTo>
                        <a:pt x="143" y="297"/>
                      </a:lnTo>
                      <a:lnTo>
                        <a:pt x="142" y="300"/>
                      </a:lnTo>
                      <a:lnTo>
                        <a:pt x="139" y="301"/>
                      </a:lnTo>
                      <a:lnTo>
                        <a:pt x="136" y="301"/>
                      </a:lnTo>
                      <a:lnTo>
                        <a:pt x="135" y="298"/>
                      </a:lnTo>
                      <a:lnTo>
                        <a:pt x="133" y="297"/>
                      </a:lnTo>
                      <a:lnTo>
                        <a:pt x="133" y="294"/>
                      </a:lnTo>
                      <a:lnTo>
                        <a:pt x="133" y="292"/>
                      </a:lnTo>
                      <a:lnTo>
                        <a:pt x="134" y="290"/>
                      </a:lnTo>
                      <a:lnTo>
                        <a:pt x="136" y="287"/>
                      </a:lnTo>
                      <a:lnTo>
                        <a:pt x="139" y="287"/>
                      </a:lnTo>
                      <a:close/>
                      <a:moveTo>
                        <a:pt x="434" y="285"/>
                      </a:moveTo>
                      <a:lnTo>
                        <a:pt x="434" y="287"/>
                      </a:lnTo>
                      <a:lnTo>
                        <a:pt x="434" y="289"/>
                      </a:lnTo>
                      <a:lnTo>
                        <a:pt x="433" y="290"/>
                      </a:lnTo>
                      <a:lnTo>
                        <a:pt x="433" y="291"/>
                      </a:lnTo>
                      <a:lnTo>
                        <a:pt x="431" y="292"/>
                      </a:lnTo>
                      <a:lnTo>
                        <a:pt x="429" y="293"/>
                      </a:lnTo>
                      <a:lnTo>
                        <a:pt x="428" y="293"/>
                      </a:lnTo>
                      <a:lnTo>
                        <a:pt x="427" y="292"/>
                      </a:lnTo>
                      <a:lnTo>
                        <a:pt x="426" y="291"/>
                      </a:lnTo>
                      <a:lnTo>
                        <a:pt x="426" y="291"/>
                      </a:lnTo>
                      <a:lnTo>
                        <a:pt x="426" y="289"/>
                      </a:lnTo>
                      <a:lnTo>
                        <a:pt x="427" y="287"/>
                      </a:lnTo>
                      <a:lnTo>
                        <a:pt x="429" y="286"/>
                      </a:lnTo>
                      <a:lnTo>
                        <a:pt x="431" y="285"/>
                      </a:lnTo>
                      <a:lnTo>
                        <a:pt x="434" y="285"/>
                      </a:lnTo>
                      <a:close/>
                      <a:moveTo>
                        <a:pt x="266" y="280"/>
                      </a:moveTo>
                      <a:lnTo>
                        <a:pt x="269" y="280"/>
                      </a:lnTo>
                      <a:lnTo>
                        <a:pt x="271" y="281"/>
                      </a:lnTo>
                      <a:lnTo>
                        <a:pt x="273" y="282"/>
                      </a:lnTo>
                      <a:lnTo>
                        <a:pt x="274" y="283"/>
                      </a:lnTo>
                      <a:lnTo>
                        <a:pt x="275" y="284"/>
                      </a:lnTo>
                      <a:lnTo>
                        <a:pt x="282" y="296"/>
                      </a:lnTo>
                      <a:lnTo>
                        <a:pt x="283" y="297"/>
                      </a:lnTo>
                      <a:lnTo>
                        <a:pt x="284" y="298"/>
                      </a:lnTo>
                      <a:lnTo>
                        <a:pt x="284" y="300"/>
                      </a:lnTo>
                      <a:lnTo>
                        <a:pt x="284" y="302"/>
                      </a:lnTo>
                      <a:lnTo>
                        <a:pt x="284" y="304"/>
                      </a:lnTo>
                      <a:lnTo>
                        <a:pt x="280" y="308"/>
                      </a:lnTo>
                      <a:lnTo>
                        <a:pt x="275" y="309"/>
                      </a:lnTo>
                      <a:lnTo>
                        <a:pt x="270" y="309"/>
                      </a:lnTo>
                      <a:lnTo>
                        <a:pt x="265" y="307"/>
                      </a:lnTo>
                      <a:lnTo>
                        <a:pt x="262" y="305"/>
                      </a:lnTo>
                      <a:lnTo>
                        <a:pt x="261" y="304"/>
                      </a:lnTo>
                      <a:lnTo>
                        <a:pt x="261" y="301"/>
                      </a:lnTo>
                      <a:lnTo>
                        <a:pt x="261" y="298"/>
                      </a:lnTo>
                      <a:lnTo>
                        <a:pt x="261" y="296"/>
                      </a:lnTo>
                      <a:lnTo>
                        <a:pt x="262" y="294"/>
                      </a:lnTo>
                      <a:lnTo>
                        <a:pt x="262" y="292"/>
                      </a:lnTo>
                      <a:lnTo>
                        <a:pt x="262" y="286"/>
                      </a:lnTo>
                      <a:lnTo>
                        <a:pt x="263" y="283"/>
                      </a:lnTo>
                      <a:lnTo>
                        <a:pt x="264" y="282"/>
                      </a:lnTo>
                      <a:lnTo>
                        <a:pt x="265" y="281"/>
                      </a:lnTo>
                      <a:lnTo>
                        <a:pt x="266" y="280"/>
                      </a:lnTo>
                      <a:close/>
                      <a:moveTo>
                        <a:pt x="210" y="270"/>
                      </a:moveTo>
                      <a:lnTo>
                        <a:pt x="211" y="271"/>
                      </a:lnTo>
                      <a:lnTo>
                        <a:pt x="211" y="272"/>
                      </a:lnTo>
                      <a:lnTo>
                        <a:pt x="211" y="273"/>
                      </a:lnTo>
                      <a:lnTo>
                        <a:pt x="211" y="275"/>
                      </a:lnTo>
                      <a:lnTo>
                        <a:pt x="211" y="278"/>
                      </a:lnTo>
                      <a:lnTo>
                        <a:pt x="210" y="279"/>
                      </a:lnTo>
                      <a:lnTo>
                        <a:pt x="209" y="279"/>
                      </a:lnTo>
                      <a:lnTo>
                        <a:pt x="207" y="281"/>
                      </a:lnTo>
                      <a:lnTo>
                        <a:pt x="204" y="282"/>
                      </a:lnTo>
                      <a:lnTo>
                        <a:pt x="201" y="283"/>
                      </a:lnTo>
                      <a:lnTo>
                        <a:pt x="199" y="283"/>
                      </a:lnTo>
                      <a:lnTo>
                        <a:pt x="196" y="284"/>
                      </a:lnTo>
                      <a:lnTo>
                        <a:pt x="194" y="285"/>
                      </a:lnTo>
                      <a:lnTo>
                        <a:pt x="193" y="287"/>
                      </a:lnTo>
                      <a:lnTo>
                        <a:pt x="193" y="290"/>
                      </a:lnTo>
                      <a:lnTo>
                        <a:pt x="194" y="291"/>
                      </a:lnTo>
                      <a:lnTo>
                        <a:pt x="195" y="293"/>
                      </a:lnTo>
                      <a:lnTo>
                        <a:pt x="197" y="294"/>
                      </a:lnTo>
                      <a:lnTo>
                        <a:pt x="198" y="295"/>
                      </a:lnTo>
                      <a:lnTo>
                        <a:pt x="198" y="296"/>
                      </a:lnTo>
                      <a:lnTo>
                        <a:pt x="197" y="300"/>
                      </a:lnTo>
                      <a:lnTo>
                        <a:pt x="196" y="304"/>
                      </a:lnTo>
                      <a:lnTo>
                        <a:pt x="193" y="307"/>
                      </a:lnTo>
                      <a:lnTo>
                        <a:pt x="189" y="311"/>
                      </a:lnTo>
                      <a:lnTo>
                        <a:pt x="185" y="313"/>
                      </a:lnTo>
                      <a:lnTo>
                        <a:pt x="175" y="316"/>
                      </a:lnTo>
                      <a:lnTo>
                        <a:pt x="167" y="316"/>
                      </a:lnTo>
                      <a:lnTo>
                        <a:pt x="161" y="313"/>
                      </a:lnTo>
                      <a:lnTo>
                        <a:pt x="157" y="307"/>
                      </a:lnTo>
                      <a:lnTo>
                        <a:pt x="156" y="301"/>
                      </a:lnTo>
                      <a:lnTo>
                        <a:pt x="163" y="291"/>
                      </a:lnTo>
                      <a:lnTo>
                        <a:pt x="174" y="282"/>
                      </a:lnTo>
                      <a:lnTo>
                        <a:pt x="177" y="281"/>
                      </a:lnTo>
                      <a:lnTo>
                        <a:pt x="179" y="280"/>
                      </a:lnTo>
                      <a:lnTo>
                        <a:pt x="182" y="279"/>
                      </a:lnTo>
                      <a:lnTo>
                        <a:pt x="185" y="276"/>
                      </a:lnTo>
                      <a:lnTo>
                        <a:pt x="188" y="275"/>
                      </a:lnTo>
                      <a:lnTo>
                        <a:pt x="192" y="275"/>
                      </a:lnTo>
                      <a:lnTo>
                        <a:pt x="195" y="275"/>
                      </a:lnTo>
                      <a:lnTo>
                        <a:pt x="198" y="274"/>
                      </a:lnTo>
                      <a:lnTo>
                        <a:pt x="199" y="273"/>
                      </a:lnTo>
                      <a:lnTo>
                        <a:pt x="201" y="272"/>
                      </a:lnTo>
                      <a:lnTo>
                        <a:pt x="204" y="271"/>
                      </a:lnTo>
                      <a:lnTo>
                        <a:pt x="206" y="270"/>
                      </a:lnTo>
                      <a:lnTo>
                        <a:pt x="208" y="270"/>
                      </a:lnTo>
                      <a:lnTo>
                        <a:pt x="210" y="270"/>
                      </a:lnTo>
                      <a:close/>
                      <a:moveTo>
                        <a:pt x="517" y="268"/>
                      </a:moveTo>
                      <a:lnTo>
                        <a:pt x="520" y="270"/>
                      </a:lnTo>
                      <a:lnTo>
                        <a:pt x="521" y="271"/>
                      </a:lnTo>
                      <a:lnTo>
                        <a:pt x="522" y="273"/>
                      </a:lnTo>
                      <a:lnTo>
                        <a:pt x="521" y="275"/>
                      </a:lnTo>
                      <a:lnTo>
                        <a:pt x="520" y="278"/>
                      </a:lnTo>
                      <a:lnTo>
                        <a:pt x="517" y="280"/>
                      </a:lnTo>
                      <a:lnTo>
                        <a:pt x="514" y="282"/>
                      </a:lnTo>
                      <a:lnTo>
                        <a:pt x="511" y="284"/>
                      </a:lnTo>
                      <a:lnTo>
                        <a:pt x="507" y="285"/>
                      </a:lnTo>
                      <a:lnTo>
                        <a:pt x="504" y="285"/>
                      </a:lnTo>
                      <a:lnTo>
                        <a:pt x="502" y="284"/>
                      </a:lnTo>
                      <a:lnTo>
                        <a:pt x="501" y="282"/>
                      </a:lnTo>
                      <a:lnTo>
                        <a:pt x="501" y="280"/>
                      </a:lnTo>
                      <a:lnTo>
                        <a:pt x="502" y="278"/>
                      </a:lnTo>
                      <a:lnTo>
                        <a:pt x="504" y="275"/>
                      </a:lnTo>
                      <a:lnTo>
                        <a:pt x="506" y="274"/>
                      </a:lnTo>
                      <a:lnTo>
                        <a:pt x="507" y="272"/>
                      </a:lnTo>
                      <a:lnTo>
                        <a:pt x="510" y="272"/>
                      </a:lnTo>
                      <a:lnTo>
                        <a:pt x="512" y="271"/>
                      </a:lnTo>
                      <a:lnTo>
                        <a:pt x="514" y="270"/>
                      </a:lnTo>
                      <a:lnTo>
                        <a:pt x="515" y="268"/>
                      </a:lnTo>
                      <a:lnTo>
                        <a:pt x="517" y="268"/>
                      </a:lnTo>
                      <a:close/>
                      <a:moveTo>
                        <a:pt x="330" y="266"/>
                      </a:moveTo>
                      <a:lnTo>
                        <a:pt x="332" y="266"/>
                      </a:lnTo>
                      <a:lnTo>
                        <a:pt x="335" y="268"/>
                      </a:lnTo>
                      <a:lnTo>
                        <a:pt x="337" y="268"/>
                      </a:lnTo>
                      <a:lnTo>
                        <a:pt x="338" y="268"/>
                      </a:lnTo>
                      <a:lnTo>
                        <a:pt x="338" y="269"/>
                      </a:lnTo>
                      <a:lnTo>
                        <a:pt x="338" y="271"/>
                      </a:lnTo>
                      <a:lnTo>
                        <a:pt x="337" y="272"/>
                      </a:lnTo>
                      <a:lnTo>
                        <a:pt x="336" y="273"/>
                      </a:lnTo>
                      <a:lnTo>
                        <a:pt x="334" y="274"/>
                      </a:lnTo>
                      <a:lnTo>
                        <a:pt x="330" y="275"/>
                      </a:lnTo>
                      <a:lnTo>
                        <a:pt x="328" y="276"/>
                      </a:lnTo>
                      <a:lnTo>
                        <a:pt x="327" y="276"/>
                      </a:lnTo>
                      <a:lnTo>
                        <a:pt x="324" y="276"/>
                      </a:lnTo>
                      <a:lnTo>
                        <a:pt x="320" y="275"/>
                      </a:lnTo>
                      <a:lnTo>
                        <a:pt x="318" y="275"/>
                      </a:lnTo>
                      <a:lnTo>
                        <a:pt x="317" y="274"/>
                      </a:lnTo>
                      <a:lnTo>
                        <a:pt x="317" y="272"/>
                      </a:lnTo>
                      <a:lnTo>
                        <a:pt x="318" y="271"/>
                      </a:lnTo>
                      <a:lnTo>
                        <a:pt x="319" y="269"/>
                      </a:lnTo>
                      <a:lnTo>
                        <a:pt x="321" y="268"/>
                      </a:lnTo>
                      <a:lnTo>
                        <a:pt x="324" y="268"/>
                      </a:lnTo>
                      <a:lnTo>
                        <a:pt x="327" y="266"/>
                      </a:lnTo>
                      <a:lnTo>
                        <a:pt x="330" y="266"/>
                      </a:lnTo>
                      <a:close/>
                      <a:moveTo>
                        <a:pt x="460" y="258"/>
                      </a:moveTo>
                      <a:lnTo>
                        <a:pt x="463" y="259"/>
                      </a:lnTo>
                      <a:lnTo>
                        <a:pt x="465" y="260"/>
                      </a:lnTo>
                      <a:lnTo>
                        <a:pt x="466" y="262"/>
                      </a:lnTo>
                      <a:lnTo>
                        <a:pt x="466" y="264"/>
                      </a:lnTo>
                      <a:lnTo>
                        <a:pt x="465" y="266"/>
                      </a:lnTo>
                      <a:lnTo>
                        <a:pt x="463" y="269"/>
                      </a:lnTo>
                      <a:lnTo>
                        <a:pt x="461" y="271"/>
                      </a:lnTo>
                      <a:lnTo>
                        <a:pt x="458" y="273"/>
                      </a:lnTo>
                      <a:lnTo>
                        <a:pt x="456" y="274"/>
                      </a:lnTo>
                      <a:lnTo>
                        <a:pt x="448" y="275"/>
                      </a:lnTo>
                      <a:lnTo>
                        <a:pt x="441" y="274"/>
                      </a:lnTo>
                      <a:lnTo>
                        <a:pt x="436" y="274"/>
                      </a:lnTo>
                      <a:lnTo>
                        <a:pt x="431" y="275"/>
                      </a:lnTo>
                      <a:lnTo>
                        <a:pt x="428" y="275"/>
                      </a:lnTo>
                      <a:lnTo>
                        <a:pt x="424" y="275"/>
                      </a:lnTo>
                      <a:lnTo>
                        <a:pt x="420" y="274"/>
                      </a:lnTo>
                      <a:lnTo>
                        <a:pt x="418" y="272"/>
                      </a:lnTo>
                      <a:lnTo>
                        <a:pt x="417" y="270"/>
                      </a:lnTo>
                      <a:lnTo>
                        <a:pt x="416" y="269"/>
                      </a:lnTo>
                      <a:lnTo>
                        <a:pt x="417" y="266"/>
                      </a:lnTo>
                      <a:lnTo>
                        <a:pt x="418" y="264"/>
                      </a:lnTo>
                      <a:lnTo>
                        <a:pt x="420" y="262"/>
                      </a:lnTo>
                      <a:lnTo>
                        <a:pt x="423" y="262"/>
                      </a:lnTo>
                      <a:lnTo>
                        <a:pt x="426" y="261"/>
                      </a:lnTo>
                      <a:lnTo>
                        <a:pt x="428" y="261"/>
                      </a:lnTo>
                      <a:lnTo>
                        <a:pt x="431" y="260"/>
                      </a:lnTo>
                      <a:lnTo>
                        <a:pt x="434" y="260"/>
                      </a:lnTo>
                      <a:lnTo>
                        <a:pt x="435" y="260"/>
                      </a:lnTo>
                      <a:lnTo>
                        <a:pt x="436" y="260"/>
                      </a:lnTo>
                      <a:lnTo>
                        <a:pt x="436" y="260"/>
                      </a:lnTo>
                      <a:lnTo>
                        <a:pt x="434" y="260"/>
                      </a:lnTo>
                      <a:lnTo>
                        <a:pt x="447" y="259"/>
                      </a:lnTo>
                      <a:lnTo>
                        <a:pt x="460" y="258"/>
                      </a:lnTo>
                      <a:close/>
                      <a:moveTo>
                        <a:pt x="208" y="246"/>
                      </a:moveTo>
                      <a:lnTo>
                        <a:pt x="212" y="250"/>
                      </a:lnTo>
                      <a:lnTo>
                        <a:pt x="214" y="251"/>
                      </a:lnTo>
                      <a:lnTo>
                        <a:pt x="215" y="252"/>
                      </a:lnTo>
                      <a:lnTo>
                        <a:pt x="216" y="254"/>
                      </a:lnTo>
                      <a:lnTo>
                        <a:pt x="217" y="255"/>
                      </a:lnTo>
                      <a:lnTo>
                        <a:pt x="217" y="258"/>
                      </a:lnTo>
                      <a:lnTo>
                        <a:pt x="217" y="260"/>
                      </a:lnTo>
                      <a:lnTo>
                        <a:pt x="215" y="262"/>
                      </a:lnTo>
                      <a:lnTo>
                        <a:pt x="211" y="263"/>
                      </a:lnTo>
                      <a:lnTo>
                        <a:pt x="208" y="264"/>
                      </a:lnTo>
                      <a:lnTo>
                        <a:pt x="205" y="264"/>
                      </a:lnTo>
                      <a:lnTo>
                        <a:pt x="201" y="264"/>
                      </a:lnTo>
                      <a:lnTo>
                        <a:pt x="199" y="264"/>
                      </a:lnTo>
                      <a:lnTo>
                        <a:pt x="198" y="263"/>
                      </a:lnTo>
                      <a:lnTo>
                        <a:pt x="196" y="263"/>
                      </a:lnTo>
                      <a:lnTo>
                        <a:pt x="195" y="263"/>
                      </a:lnTo>
                      <a:lnTo>
                        <a:pt x="193" y="264"/>
                      </a:lnTo>
                      <a:lnTo>
                        <a:pt x="192" y="264"/>
                      </a:lnTo>
                      <a:lnTo>
                        <a:pt x="190" y="265"/>
                      </a:lnTo>
                      <a:lnTo>
                        <a:pt x="189" y="265"/>
                      </a:lnTo>
                      <a:lnTo>
                        <a:pt x="188" y="266"/>
                      </a:lnTo>
                      <a:lnTo>
                        <a:pt x="186" y="265"/>
                      </a:lnTo>
                      <a:lnTo>
                        <a:pt x="183" y="265"/>
                      </a:lnTo>
                      <a:lnTo>
                        <a:pt x="179" y="265"/>
                      </a:lnTo>
                      <a:lnTo>
                        <a:pt x="176" y="265"/>
                      </a:lnTo>
                      <a:lnTo>
                        <a:pt x="173" y="266"/>
                      </a:lnTo>
                      <a:lnTo>
                        <a:pt x="172" y="268"/>
                      </a:lnTo>
                      <a:lnTo>
                        <a:pt x="169" y="269"/>
                      </a:lnTo>
                      <a:lnTo>
                        <a:pt x="167" y="270"/>
                      </a:lnTo>
                      <a:lnTo>
                        <a:pt x="165" y="271"/>
                      </a:lnTo>
                      <a:lnTo>
                        <a:pt x="164" y="272"/>
                      </a:lnTo>
                      <a:lnTo>
                        <a:pt x="162" y="272"/>
                      </a:lnTo>
                      <a:lnTo>
                        <a:pt x="161" y="272"/>
                      </a:lnTo>
                      <a:lnTo>
                        <a:pt x="160" y="271"/>
                      </a:lnTo>
                      <a:lnTo>
                        <a:pt x="160" y="270"/>
                      </a:lnTo>
                      <a:lnTo>
                        <a:pt x="161" y="268"/>
                      </a:lnTo>
                      <a:lnTo>
                        <a:pt x="163" y="264"/>
                      </a:lnTo>
                      <a:lnTo>
                        <a:pt x="165" y="262"/>
                      </a:lnTo>
                      <a:lnTo>
                        <a:pt x="169" y="259"/>
                      </a:lnTo>
                      <a:lnTo>
                        <a:pt x="174" y="257"/>
                      </a:lnTo>
                      <a:lnTo>
                        <a:pt x="177" y="255"/>
                      </a:lnTo>
                      <a:lnTo>
                        <a:pt x="186" y="252"/>
                      </a:lnTo>
                      <a:lnTo>
                        <a:pt x="194" y="249"/>
                      </a:lnTo>
                      <a:lnTo>
                        <a:pt x="201" y="246"/>
                      </a:lnTo>
                      <a:lnTo>
                        <a:pt x="208" y="246"/>
                      </a:lnTo>
                      <a:close/>
                      <a:moveTo>
                        <a:pt x="404" y="204"/>
                      </a:moveTo>
                      <a:lnTo>
                        <a:pt x="409" y="204"/>
                      </a:lnTo>
                      <a:lnTo>
                        <a:pt x="413" y="205"/>
                      </a:lnTo>
                      <a:lnTo>
                        <a:pt x="416" y="207"/>
                      </a:lnTo>
                      <a:lnTo>
                        <a:pt x="417" y="208"/>
                      </a:lnTo>
                      <a:lnTo>
                        <a:pt x="418" y="209"/>
                      </a:lnTo>
                      <a:lnTo>
                        <a:pt x="419" y="211"/>
                      </a:lnTo>
                      <a:lnTo>
                        <a:pt x="422" y="213"/>
                      </a:lnTo>
                      <a:lnTo>
                        <a:pt x="423" y="214"/>
                      </a:lnTo>
                      <a:lnTo>
                        <a:pt x="425" y="215"/>
                      </a:lnTo>
                      <a:lnTo>
                        <a:pt x="427" y="216"/>
                      </a:lnTo>
                      <a:lnTo>
                        <a:pt x="430" y="215"/>
                      </a:lnTo>
                      <a:lnTo>
                        <a:pt x="433" y="215"/>
                      </a:lnTo>
                      <a:lnTo>
                        <a:pt x="435" y="215"/>
                      </a:lnTo>
                      <a:lnTo>
                        <a:pt x="437" y="216"/>
                      </a:lnTo>
                      <a:lnTo>
                        <a:pt x="439" y="218"/>
                      </a:lnTo>
                      <a:lnTo>
                        <a:pt x="440" y="219"/>
                      </a:lnTo>
                      <a:lnTo>
                        <a:pt x="440" y="220"/>
                      </a:lnTo>
                      <a:lnTo>
                        <a:pt x="441" y="222"/>
                      </a:lnTo>
                      <a:lnTo>
                        <a:pt x="441" y="225"/>
                      </a:lnTo>
                      <a:lnTo>
                        <a:pt x="441" y="226"/>
                      </a:lnTo>
                      <a:lnTo>
                        <a:pt x="441" y="228"/>
                      </a:lnTo>
                      <a:lnTo>
                        <a:pt x="444" y="229"/>
                      </a:lnTo>
                      <a:lnTo>
                        <a:pt x="445" y="229"/>
                      </a:lnTo>
                      <a:lnTo>
                        <a:pt x="446" y="230"/>
                      </a:lnTo>
                      <a:lnTo>
                        <a:pt x="448" y="230"/>
                      </a:lnTo>
                      <a:lnTo>
                        <a:pt x="449" y="232"/>
                      </a:lnTo>
                      <a:lnTo>
                        <a:pt x="449" y="233"/>
                      </a:lnTo>
                      <a:lnTo>
                        <a:pt x="449" y="235"/>
                      </a:lnTo>
                      <a:lnTo>
                        <a:pt x="448" y="236"/>
                      </a:lnTo>
                      <a:lnTo>
                        <a:pt x="446" y="237"/>
                      </a:lnTo>
                      <a:lnTo>
                        <a:pt x="444" y="238"/>
                      </a:lnTo>
                      <a:lnTo>
                        <a:pt x="441" y="240"/>
                      </a:lnTo>
                      <a:lnTo>
                        <a:pt x="441" y="240"/>
                      </a:lnTo>
                      <a:lnTo>
                        <a:pt x="443" y="241"/>
                      </a:lnTo>
                      <a:lnTo>
                        <a:pt x="443" y="242"/>
                      </a:lnTo>
                      <a:lnTo>
                        <a:pt x="444" y="244"/>
                      </a:lnTo>
                      <a:lnTo>
                        <a:pt x="441" y="247"/>
                      </a:lnTo>
                      <a:lnTo>
                        <a:pt x="439" y="248"/>
                      </a:lnTo>
                      <a:lnTo>
                        <a:pt x="436" y="249"/>
                      </a:lnTo>
                      <a:lnTo>
                        <a:pt x="433" y="250"/>
                      </a:lnTo>
                      <a:lnTo>
                        <a:pt x="429" y="251"/>
                      </a:lnTo>
                      <a:lnTo>
                        <a:pt x="423" y="252"/>
                      </a:lnTo>
                      <a:lnTo>
                        <a:pt x="417" y="255"/>
                      </a:lnTo>
                      <a:lnTo>
                        <a:pt x="411" y="258"/>
                      </a:lnTo>
                      <a:lnTo>
                        <a:pt x="407" y="258"/>
                      </a:lnTo>
                      <a:lnTo>
                        <a:pt x="404" y="257"/>
                      </a:lnTo>
                      <a:lnTo>
                        <a:pt x="403" y="255"/>
                      </a:lnTo>
                      <a:lnTo>
                        <a:pt x="401" y="254"/>
                      </a:lnTo>
                      <a:lnTo>
                        <a:pt x="400" y="253"/>
                      </a:lnTo>
                      <a:lnTo>
                        <a:pt x="398" y="252"/>
                      </a:lnTo>
                      <a:lnTo>
                        <a:pt x="396" y="251"/>
                      </a:lnTo>
                      <a:lnTo>
                        <a:pt x="394" y="250"/>
                      </a:lnTo>
                      <a:lnTo>
                        <a:pt x="393" y="248"/>
                      </a:lnTo>
                      <a:lnTo>
                        <a:pt x="391" y="247"/>
                      </a:lnTo>
                      <a:lnTo>
                        <a:pt x="391" y="246"/>
                      </a:lnTo>
                      <a:lnTo>
                        <a:pt x="392" y="244"/>
                      </a:lnTo>
                      <a:lnTo>
                        <a:pt x="395" y="243"/>
                      </a:lnTo>
                      <a:lnTo>
                        <a:pt x="397" y="243"/>
                      </a:lnTo>
                      <a:lnTo>
                        <a:pt x="401" y="243"/>
                      </a:lnTo>
                      <a:lnTo>
                        <a:pt x="402" y="243"/>
                      </a:lnTo>
                      <a:lnTo>
                        <a:pt x="404" y="242"/>
                      </a:lnTo>
                      <a:lnTo>
                        <a:pt x="407" y="242"/>
                      </a:lnTo>
                      <a:lnTo>
                        <a:pt x="408" y="241"/>
                      </a:lnTo>
                      <a:lnTo>
                        <a:pt x="409" y="240"/>
                      </a:lnTo>
                      <a:lnTo>
                        <a:pt x="409" y="238"/>
                      </a:lnTo>
                      <a:lnTo>
                        <a:pt x="408" y="237"/>
                      </a:lnTo>
                      <a:lnTo>
                        <a:pt x="406" y="236"/>
                      </a:lnTo>
                      <a:lnTo>
                        <a:pt x="404" y="236"/>
                      </a:lnTo>
                      <a:lnTo>
                        <a:pt x="402" y="236"/>
                      </a:lnTo>
                      <a:lnTo>
                        <a:pt x="400" y="235"/>
                      </a:lnTo>
                      <a:lnTo>
                        <a:pt x="397" y="235"/>
                      </a:lnTo>
                      <a:lnTo>
                        <a:pt x="397" y="233"/>
                      </a:lnTo>
                      <a:lnTo>
                        <a:pt x="396" y="231"/>
                      </a:lnTo>
                      <a:lnTo>
                        <a:pt x="396" y="230"/>
                      </a:lnTo>
                      <a:lnTo>
                        <a:pt x="396" y="228"/>
                      </a:lnTo>
                      <a:lnTo>
                        <a:pt x="397" y="227"/>
                      </a:lnTo>
                      <a:lnTo>
                        <a:pt x="396" y="226"/>
                      </a:lnTo>
                      <a:lnTo>
                        <a:pt x="395" y="226"/>
                      </a:lnTo>
                      <a:lnTo>
                        <a:pt x="394" y="225"/>
                      </a:lnTo>
                      <a:lnTo>
                        <a:pt x="392" y="225"/>
                      </a:lnTo>
                      <a:lnTo>
                        <a:pt x="391" y="222"/>
                      </a:lnTo>
                      <a:lnTo>
                        <a:pt x="391" y="221"/>
                      </a:lnTo>
                      <a:lnTo>
                        <a:pt x="392" y="219"/>
                      </a:lnTo>
                      <a:lnTo>
                        <a:pt x="392" y="218"/>
                      </a:lnTo>
                      <a:lnTo>
                        <a:pt x="393" y="217"/>
                      </a:lnTo>
                      <a:lnTo>
                        <a:pt x="394" y="215"/>
                      </a:lnTo>
                      <a:lnTo>
                        <a:pt x="395" y="214"/>
                      </a:lnTo>
                      <a:lnTo>
                        <a:pt x="394" y="211"/>
                      </a:lnTo>
                      <a:lnTo>
                        <a:pt x="394" y="210"/>
                      </a:lnTo>
                      <a:lnTo>
                        <a:pt x="394" y="209"/>
                      </a:lnTo>
                      <a:lnTo>
                        <a:pt x="395" y="207"/>
                      </a:lnTo>
                      <a:lnTo>
                        <a:pt x="396" y="206"/>
                      </a:lnTo>
                      <a:lnTo>
                        <a:pt x="400" y="205"/>
                      </a:lnTo>
                      <a:lnTo>
                        <a:pt x="404" y="204"/>
                      </a:lnTo>
                      <a:close/>
                      <a:moveTo>
                        <a:pt x="310" y="194"/>
                      </a:moveTo>
                      <a:lnTo>
                        <a:pt x="313" y="195"/>
                      </a:lnTo>
                      <a:lnTo>
                        <a:pt x="315" y="196"/>
                      </a:lnTo>
                      <a:lnTo>
                        <a:pt x="317" y="197"/>
                      </a:lnTo>
                      <a:lnTo>
                        <a:pt x="319" y="197"/>
                      </a:lnTo>
                      <a:lnTo>
                        <a:pt x="321" y="199"/>
                      </a:lnTo>
                      <a:lnTo>
                        <a:pt x="323" y="202"/>
                      </a:lnTo>
                      <a:lnTo>
                        <a:pt x="323" y="205"/>
                      </a:lnTo>
                      <a:lnTo>
                        <a:pt x="324" y="207"/>
                      </a:lnTo>
                      <a:lnTo>
                        <a:pt x="324" y="210"/>
                      </a:lnTo>
                      <a:lnTo>
                        <a:pt x="325" y="211"/>
                      </a:lnTo>
                      <a:lnTo>
                        <a:pt x="327" y="213"/>
                      </a:lnTo>
                      <a:lnTo>
                        <a:pt x="328" y="213"/>
                      </a:lnTo>
                      <a:lnTo>
                        <a:pt x="330" y="213"/>
                      </a:lnTo>
                      <a:lnTo>
                        <a:pt x="331" y="210"/>
                      </a:lnTo>
                      <a:lnTo>
                        <a:pt x="332" y="210"/>
                      </a:lnTo>
                      <a:lnTo>
                        <a:pt x="335" y="209"/>
                      </a:lnTo>
                      <a:lnTo>
                        <a:pt x="336" y="208"/>
                      </a:lnTo>
                      <a:lnTo>
                        <a:pt x="337" y="207"/>
                      </a:lnTo>
                      <a:lnTo>
                        <a:pt x="338" y="208"/>
                      </a:lnTo>
                      <a:lnTo>
                        <a:pt x="340" y="209"/>
                      </a:lnTo>
                      <a:lnTo>
                        <a:pt x="342" y="210"/>
                      </a:lnTo>
                      <a:lnTo>
                        <a:pt x="342" y="213"/>
                      </a:lnTo>
                      <a:lnTo>
                        <a:pt x="342" y="214"/>
                      </a:lnTo>
                      <a:lnTo>
                        <a:pt x="343" y="216"/>
                      </a:lnTo>
                      <a:lnTo>
                        <a:pt x="343" y="218"/>
                      </a:lnTo>
                      <a:lnTo>
                        <a:pt x="345" y="219"/>
                      </a:lnTo>
                      <a:lnTo>
                        <a:pt x="347" y="221"/>
                      </a:lnTo>
                      <a:lnTo>
                        <a:pt x="349" y="224"/>
                      </a:lnTo>
                      <a:lnTo>
                        <a:pt x="352" y="225"/>
                      </a:lnTo>
                      <a:lnTo>
                        <a:pt x="354" y="227"/>
                      </a:lnTo>
                      <a:lnTo>
                        <a:pt x="357" y="229"/>
                      </a:lnTo>
                      <a:lnTo>
                        <a:pt x="358" y="231"/>
                      </a:lnTo>
                      <a:lnTo>
                        <a:pt x="359" y="235"/>
                      </a:lnTo>
                      <a:lnTo>
                        <a:pt x="359" y="237"/>
                      </a:lnTo>
                      <a:lnTo>
                        <a:pt x="359" y="239"/>
                      </a:lnTo>
                      <a:lnTo>
                        <a:pt x="359" y="242"/>
                      </a:lnTo>
                      <a:lnTo>
                        <a:pt x="359" y="244"/>
                      </a:lnTo>
                      <a:lnTo>
                        <a:pt x="361" y="248"/>
                      </a:lnTo>
                      <a:lnTo>
                        <a:pt x="362" y="248"/>
                      </a:lnTo>
                      <a:lnTo>
                        <a:pt x="363" y="249"/>
                      </a:lnTo>
                      <a:lnTo>
                        <a:pt x="363" y="250"/>
                      </a:lnTo>
                      <a:lnTo>
                        <a:pt x="365" y="252"/>
                      </a:lnTo>
                      <a:lnTo>
                        <a:pt x="367" y="254"/>
                      </a:lnTo>
                      <a:lnTo>
                        <a:pt x="368" y="257"/>
                      </a:lnTo>
                      <a:lnTo>
                        <a:pt x="368" y="260"/>
                      </a:lnTo>
                      <a:lnTo>
                        <a:pt x="368" y="262"/>
                      </a:lnTo>
                      <a:lnTo>
                        <a:pt x="365" y="264"/>
                      </a:lnTo>
                      <a:lnTo>
                        <a:pt x="364" y="265"/>
                      </a:lnTo>
                      <a:lnTo>
                        <a:pt x="361" y="266"/>
                      </a:lnTo>
                      <a:lnTo>
                        <a:pt x="357" y="266"/>
                      </a:lnTo>
                      <a:lnTo>
                        <a:pt x="353" y="266"/>
                      </a:lnTo>
                      <a:lnTo>
                        <a:pt x="351" y="265"/>
                      </a:lnTo>
                      <a:lnTo>
                        <a:pt x="349" y="264"/>
                      </a:lnTo>
                      <a:lnTo>
                        <a:pt x="348" y="262"/>
                      </a:lnTo>
                      <a:lnTo>
                        <a:pt x="347" y="260"/>
                      </a:lnTo>
                      <a:lnTo>
                        <a:pt x="347" y="257"/>
                      </a:lnTo>
                      <a:lnTo>
                        <a:pt x="347" y="254"/>
                      </a:lnTo>
                      <a:lnTo>
                        <a:pt x="347" y="252"/>
                      </a:lnTo>
                      <a:lnTo>
                        <a:pt x="346" y="251"/>
                      </a:lnTo>
                      <a:lnTo>
                        <a:pt x="345" y="250"/>
                      </a:lnTo>
                      <a:lnTo>
                        <a:pt x="342" y="250"/>
                      </a:lnTo>
                      <a:lnTo>
                        <a:pt x="340" y="250"/>
                      </a:lnTo>
                      <a:lnTo>
                        <a:pt x="338" y="250"/>
                      </a:lnTo>
                      <a:lnTo>
                        <a:pt x="335" y="249"/>
                      </a:lnTo>
                      <a:lnTo>
                        <a:pt x="331" y="249"/>
                      </a:lnTo>
                      <a:lnTo>
                        <a:pt x="329" y="248"/>
                      </a:lnTo>
                      <a:lnTo>
                        <a:pt x="328" y="246"/>
                      </a:lnTo>
                      <a:lnTo>
                        <a:pt x="326" y="246"/>
                      </a:lnTo>
                      <a:lnTo>
                        <a:pt x="324" y="246"/>
                      </a:lnTo>
                      <a:lnTo>
                        <a:pt x="321" y="248"/>
                      </a:lnTo>
                      <a:lnTo>
                        <a:pt x="320" y="249"/>
                      </a:lnTo>
                      <a:lnTo>
                        <a:pt x="319" y="251"/>
                      </a:lnTo>
                      <a:lnTo>
                        <a:pt x="319" y="252"/>
                      </a:lnTo>
                      <a:lnTo>
                        <a:pt x="318" y="253"/>
                      </a:lnTo>
                      <a:lnTo>
                        <a:pt x="317" y="254"/>
                      </a:lnTo>
                      <a:lnTo>
                        <a:pt x="310" y="255"/>
                      </a:lnTo>
                      <a:lnTo>
                        <a:pt x="303" y="254"/>
                      </a:lnTo>
                      <a:lnTo>
                        <a:pt x="296" y="251"/>
                      </a:lnTo>
                      <a:lnTo>
                        <a:pt x="291" y="248"/>
                      </a:lnTo>
                      <a:lnTo>
                        <a:pt x="288" y="243"/>
                      </a:lnTo>
                      <a:lnTo>
                        <a:pt x="288" y="241"/>
                      </a:lnTo>
                      <a:lnTo>
                        <a:pt x="291" y="240"/>
                      </a:lnTo>
                      <a:lnTo>
                        <a:pt x="293" y="238"/>
                      </a:lnTo>
                      <a:lnTo>
                        <a:pt x="296" y="237"/>
                      </a:lnTo>
                      <a:lnTo>
                        <a:pt x="298" y="237"/>
                      </a:lnTo>
                      <a:lnTo>
                        <a:pt x="300" y="236"/>
                      </a:lnTo>
                      <a:lnTo>
                        <a:pt x="303" y="236"/>
                      </a:lnTo>
                      <a:lnTo>
                        <a:pt x="305" y="235"/>
                      </a:lnTo>
                      <a:lnTo>
                        <a:pt x="307" y="232"/>
                      </a:lnTo>
                      <a:lnTo>
                        <a:pt x="308" y="231"/>
                      </a:lnTo>
                      <a:lnTo>
                        <a:pt x="308" y="229"/>
                      </a:lnTo>
                      <a:lnTo>
                        <a:pt x="307" y="227"/>
                      </a:lnTo>
                      <a:lnTo>
                        <a:pt x="305" y="225"/>
                      </a:lnTo>
                      <a:lnTo>
                        <a:pt x="303" y="222"/>
                      </a:lnTo>
                      <a:lnTo>
                        <a:pt x="300" y="221"/>
                      </a:lnTo>
                      <a:lnTo>
                        <a:pt x="298" y="220"/>
                      </a:lnTo>
                      <a:lnTo>
                        <a:pt x="296" y="219"/>
                      </a:lnTo>
                      <a:lnTo>
                        <a:pt x="295" y="218"/>
                      </a:lnTo>
                      <a:lnTo>
                        <a:pt x="293" y="218"/>
                      </a:lnTo>
                      <a:lnTo>
                        <a:pt x="291" y="218"/>
                      </a:lnTo>
                      <a:lnTo>
                        <a:pt x="289" y="218"/>
                      </a:lnTo>
                      <a:lnTo>
                        <a:pt x="288" y="218"/>
                      </a:lnTo>
                      <a:lnTo>
                        <a:pt x="287" y="217"/>
                      </a:lnTo>
                      <a:lnTo>
                        <a:pt x="286" y="215"/>
                      </a:lnTo>
                      <a:lnTo>
                        <a:pt x="286" y="213"/>
                      </a:lnTo>
                      <a:lnTo>
                        <a:pt x="287" y="209"/>
                      </a:lnTo>
                      <a:lnTo>
                        <a:pt x="288" y="206"/>
                      </a:lnTo>
                      <a:lnTo>
                        <a:pt x="291" y="203"/>
                      </a:lnTo>
                      <a:lnTo>
                        <a:pt x="294" y="199"/>
                      </a:lnTo>
                      <a:lnTo>
                        <a:pt x="298" y="197"/>
                      </a:lnTo>
                      <a:lnTo>
                        <a:pt x="300" y="196"/>
                      </a:lnTo>
                      <a:lnTo>
                        <a:pt x="304" y="195"/>
                      </a:lnTo>
                      <a:lnTo>
                        <a:pt x="307" y="194"/>
                      </a:lnTo>
                      <a:lnTo>
                        <a:pt x="310" y="194"/>
                      </a:lnTo>
                      <a:close/>
                      <a:moveTo>
                        <a:pt x="401" y="148"/>
                      </a:moveTo>
                      <a:lnTo>
                        <a:pt x="405" y="149"/>
                      </a:lnTo>
                      <a:lnTo>
                        <a:pt x="408" y="151"/>
                      </a:lnTo>
                      <a:lnTo>
                        <a:pt x="411" y="153"/>
                      </a:lnTo>
                      <a:lnTo>
                        <a:pt x="412" y="155"/>
                      </a:lnTo>
                      <a:lnTo>
                        <a:pt x="412" y="158"/>
                      </a:lnTo>
                      <a:lnTo>
                        <a:pt x="411" y="160"/>
                      </a:lnTo>
                      <a:lnTo>
                        <a:pt x="408" y="162"/>
                      </a:lnTo>
                      <a:lnTo>
                        <a:pt x="405" y="163"/>
                      </a:lnTo>
                      <a:lnTo>
                        <a:pt x="401" y="163"/>
                      </a:lnTo>
                      <a:lnTo>
                        <a:pt x="398" y="163"/>
                      </a:lnTo>
                      <a:lnTo>
                        <a:pt x="395" y="162"/>
                      </a:lnTo>
                      <a:lnTo>
                        <a:pt x="394" y="162"/>
                      </a:lnTo>
                      <a:lnTo>
                        <a:pt x="392" y="160"/>
                      </a:lnTo>
                      <a:lnTo>
                        <a:pt x="391" y="159"/>
                      </a:lnTo>
                      <a:lnTo>
                        <a:pt x="389" y="156"/>
                      </a:lnTo>
                      <a:lnTo>
                        <a:pt x="381" y="156"/>
                      </a:lnTo>
                      <a:lnTo>
                        <a:pt x="379" y="156"/>
                      </a:lnTo>
                      <a:lnTo>
                        <a:pt x="378" y="155"/>
                      </a:lnTo>
                      <a:lnTo>
                        <a:pt x="378" y="154"/>
                      </a:lnTo>
                      <a:lnTo>
                        <a:pt x="379" y="153"/>
                      </a:lnTo>
                      <a:lnTo>
                        <a:pt x="380" y="152"/>
                      </a:lnTo>
                      <a:lnTo>
                        <a:pt x="383" y="151"/>
                      </a:lnTo>
                      <a:lnTo>
                        <a:pt x="385" y="150"/>
                      </a:lnTo>
                      <a:lnTo>
                        <a:pt x="389" y="150"/>
                      </a:lnTo>
                      <a:lnTo>
                        <a:pt x="391" y="149"/>
                      </a:lnTo>
                      <a:lnTo>
                        <a:pt x="394" y="149"/>
                      </a:lnTo>
                      <a:lnTo>
                        <a:pt x="396" y="149"/>
                      </a:lnTo>
                      <a:lnTo>
                        <a:pt x="401" y="148"/>
                      </a:lnTo>
                      <a:close/>
                      <a:moveTo>
                        <a:pt x="1203" y="0"/>
                      </a:moveTo>
                      <a:lnTo>
                        <a:pt x="1204" y="0"/>
                      </a:lnTo>
                      <a:lnTo>
                        <a:pt x="1207" y="1"/>
                      </a:lnTo>
                      <a:lnTo>
                        <a:pt x="1210" y="2"/>
                      </a:lnTo>
                      <a:lnTo>
                        <a:pt x="1212" y="4"/>
                      </a:lnTo>
                      <a:lnTo>
                        <a:pt x="1212" y="6"/>
                      </a:lnTo>
                      <a:lnTo>
                        <a:pt x="1213" y="6"/>
                      </a:lnTo>
                      <a:lnTo>
                        <a:pt x="1215" y="8"/>
                      </a:lnTo>
                      <a:lnTo>
                        <a:pt x="1216" y="9"/>
                      </a:lnTo>
                      <a:lnTo>
                        <a:pt x="1219" y="10"/>
                      </a:lnTo>
                      <a:lnTo>
                        <a:pt x="1220" y="10"/>
                      </a:lnTo>
                      <a:lnTo>
                        <a:pt x="1221" y="10"/>
                      </a:lnTo>
                      <a:lnTo>
                        <a:pt x="1221" y="9"/>
                      </a:lnTo>
                      <a:lnTo>
                        <a:pt x="1221" y="8"/>
                      </a:lnTo>
                      <a:lnTo>
                        <a:pt x="1220" y="6"/>
                      </a:lnTo>
                      <a:lnTo>
                        <a:pt x="1219" y="3"/>
                      </a:lnTo>
                      <a:lnTo>
                        <a:pt x="1218" y="2"/>
                      </a:lnTo>
                      <a:lnTo>
                        <a:pt x="1216" y="1"/>
                      </a:lnTo>
                      <a:lnTo>
                        <a:pt x="1216" y="0"/>
                      </a:lnTo>
                      <a:lnTo>
                        <a:pt x="1219" y="0"/>
                      </a:lnTo>
                      <a:lnTo>
                        <a:pt x="1221" y="1"/>
                      </a:lnTo>
                      <a:lnTo>
                        <a:pt x="1223" y="2"/>
                      </a:lnTo>
                      <a:lnTo>
                        <a:pt x="1225" y="2"/>
                      </a:lnTo>
                      <a:lnTo>
                        <a:pt x="1227" y="2"/>
                      </a:lnTo>
                      <a:lnTo>
                        <a:pt x="1230" y="2"/>
                      </a:lnTo>
                      <a:lnTo>
                        <a:pt x="1231" y="2"/>
                      </a:lnTo>
                      <a:lnTo>
                        <a:pt x="1233" y="1"/>
                      </a:lnTo>
                      <a:lnTo>
                        <a:pt x="1234" y="0"/>
                      </a:lnTo>
                      <a:lnTo>
                        <a:pt x="1236" y="0"/>
                      </a:lnTo>
                      <a:lnTo>
                        <a:pt x="1240" y="2"/>
                      </a:lnTo>
                      <a:lnTo>
                        <a:pt x="1243" y="3"/>
                      </a:lnTo>
                      <a:lnTo>
                        <a:pt x="1246" y="6"/>
                      </a:lnTo>
                      <a:lnTo>
                        <a:pt x="1251" y="7"/>
                      </a:lnTo>
                      <a:lnTo>
                        <a:pt x="1254" y="7"/>
                      </a:lnTo>
                      <a:lnTo>
                        <a:pt x="1255" y="6"/>
                      </a:lnTo>
                      <a:lnTo>
                        <a:pt x="1257" y="6"/>
                      </a:lnTo>
                      <a:lnTo>
                        <a:pt x="1259" y="6"/>
                      </a:lnTo>
                      <a:lnTo>
                        <a:pt x="1263" y="7"/>
                      </a:lnTo>
                      <a:lnTo>
                        <a:pt x="1266" y="8"/>
                      </a:lnTo>
                      <a:lnTo>
                        <a:pt x="1270" y="9"/>
                      </a:lnTo>
                      <a:lnTo>
                        <a:pt x="1275" y="10"/>
                      </a:lnTo>
                      <a:lnTo>
                        <a:pt x="1278" y="11"/>
                      </a:lnTo>
                      <a:lnTo>
                        <a:pt x="1291" y="14"/>
                      </a:lnTo>
                      <a:lnTo>
                        <a:pt x="1304" y="20"/>
                      </a:lnTo>
                      <a:lnTo>
                        <a:pt x="1307" y="22"/>
                      </a:lnTo>
                      <a:lnTo>
                        <a:pt x="1308" y="23"/>
                      </a:lnTo>
                      <a:lnTo>
                        <a:pt x="1309" y="25"/>
                      </a:lnTo>
                      <a:lnTo>
                        <a:pt x="1311" y="28"/>
                      </a:lnTo>
                      <a:lnTo>
                        <a:pt x="1313" y="29"/>
                      </a:lnTo>
                      <a:lnTo>
                        <a:pt x="1322" y="29"/>
                      </a:lnTo>
                      <a:lnTo>
                        <a:pt x="1329" y="32"/>
                      </a:lnTo>
                      <a:lnTo>
                        <a:pt x="1335" y="35"/>
                      </a:lnTo>
                      <a:lnTo>
                        <a:pt x="1342" y="38"/>
                      </a:lnTo>
                      <a:lnTo>
                        <a:pt x="1345" y="40"/>
                      </a:lnTo>
                      <a:lnTo>
                        <a:pt x="1349" y="43"/>
                      </a:lnTo>
                      <a:lnTo>
                        <a:pt x="1349" y="45"/>
                      </a:lnTo>
                      <a:lnTo>
                        <a:pt x="1349" y="47"/>
                      </a:lnTo>
                      <a:lnTo>
                        <a:pt x="1346" y="49"/>
                      </a:lnTo>
                      <a:lnTo>
                        <a:pt x="1340" y="49"/>
                      </a:lnTo>
                      <a:lnTo>
                        <a:pt x="1338" y="49"/>
                      </a:lnTo>
                      <a:lnTo>
                        <a:pt x="1336" y="50"/>
                      </a:lnTo>
                      <a:lnTo>
                        <a:pt x="1335" y="50"/>
                      </a:lnTo>
                      <a:lnTo>
                        <a:pt x="1333" y="50"/>
                      </a:lnTo>
                      <a:lnTo>
                        <a:pt x="1331" y="49"/>
                      </a:lnTo>
                      <a:lnTo>
                        <a:pt x="1298" y="42"/>
                      </a:lnTo>
                      <a:lnTo>
                        <a:pt x="1296" y="41"/>
                      </a:lnTo>
                      <a:lnTo>
                        <a:pt x="1295" y="41"/>
                      </a:lnTo>
                      <a:lnTo>
                        <a:pt x="1293" y="41"/>
                      </a:lnTo>
                      <a:lnTo>
                        <a:pt x="1292" y="42"/>
                      </a:lnTo>
                      <a:lnTo>
                        <a:pt x="1291" y="42"/>
                      </a:lnTo>
                      <a:lnTo>
                        <a:pt x="1288" y="43"/>
                      </a:lnTo>
                      <a:lnTo>
                        <a:pt x="1285" y="43"/>
                      </a:lnTo>
                      <a:lnTo>
                        <a:pt x="1282" y="42"/>
                      </a:lnTo>
                      <a:lnTo>
                        <a:pt x="1280" y="42"/>
                      </a:lnTo>
                      <a:lnTo>
                        <a:pt x="1278" y="42"/>
                      </a:lnTo>
                      <a:lnTo>
                        <a:pt x="1276" y="43"/>
                      </a:lnTo>
                      <a:lnTo>
                        <a:pt x="1274" y="43"/>
                      </a:lnTo>
                      <a:lnTo>
                        <a:pt x="1270" y="43"/>
                      </a:lnTo>
                      <a:lnTo>
                        <a:pt x="1267" y="42"/>
                      </a:lnTo>
                      <a:lnTo>
                        <a:pt x="1258" y="42"/>
                      </a:lnTo>
                      <a:lnTo>
                        <a:pt x="1256" y="42"/>
                      </a:lnTo>
                      <a:lnTo>
                        <a:pt x="1253" y="42"/>
                      </a:lnTo>
                      <a:lnTo>
                        <a:pt x="1251" y="42"/>
                      </a:lnTo>
                      <a:lnTo>
                        <a:pt x="1248" y="43"/>
                      </a:lnTo>
                      <a:lnTo>
                        <a:pt x="1247" y="43"/>
                      </a:lnTo>
                      <a:lnTo>
                        <a:pt x="1247" y="44"/>
                      </a:lnTo>
                      <a:lnTo>
                        <a:pt x="1251" y="45"/>
                      </a:lnTo>
                      <a:lnTo>
                        <a:pt x="1254" y="45"/>
                      </a:lnTo>
                      <a:lnTo>
                        <a:pt x="1256" y="44"/>
                      </a:lnTo>
                      <a:lnTo>
                        <a:pt x="1258" y="44"/>
                      </a:lnTo>
                      <a:lnTo>
                        <a:pt x="1265" y="44"/>
                      </a:lnTo>
                      <a:lnTo>
                        <a:pt x="1273" y="45"/>
                      </a:lnTo>
                      <a:lnTo>
                        <a:pt x="1280" y="46"/>
                      </a:lnTo>
                      <a:lnTo>
                        <a:pt x="1298" y="46"/>
                      </a:lnTo>
                      <a:lnTo>
                        <a:pt x="1304" y="45"/>
                      </a:lnTo>
                      <a:lnTo>
                        <a:pt x="1313" y="47"/>
                      </a:lnTo>
                      <a:lnTo>
                        <a:pt x="1322" y="51"/>
                      </a:lnTo>
                      <a:lnTo>
                        <a:pt x="1328" y="53"/>
                      </a:lnTo>
                      <a:lnTo>
                        <a:pt x="1335" y="55"/>
                      </a:lnTo>
                      <a:lnTo>
                        <a:pt x="1342" y="57"/>
                      </a:lnTo>
                      <a:lnTo>
                        <a:pt x="1344" y="56"/>
                      </a:lnTo>
                      <a:lnTo>
                        <a:pt x="1346" y="55"/>
                      </a:lnTo>
                      <a:lnTo>
                        <a:pt x="1349" y="55"/>
                      </a:lnTo>
                      <a:lnTo>
                        <a:pt x="1351" y="55"/>
                      </a:lnTo>
                      <a:lnTo>
                        <a:pt x="1355" y="56"/>
                      </a:lnTo>
                      <a:lnTo>
                        <a:pt x="1360" y="57"/>
                      </a:lnTo>
                      <a:lnTo>
                        <a:pt x="1362" y="57"/>
                      </a:lnTo>
                      <a:lnTo>
                        <a:pt x="1363" y="58"/>
                      </a:lnTo>
                      <a:lnTo>
                        <a:pt x="1365" y="61"/>
                      </a:lnTo>
                      <a:lnTo>
                        <a:pt x="1366" y="63"/>
                      </a:lnTo>
                      <a:lnTo>
                        <a:pt x="1367" y="64"/>
                      </a:lnTo>
                      <a:lnTo>
                        <a:pt x="1368" y="66"/>
                      </a:lnTo>
                      <a:lnTo>
                        <a:pt x="1368" y="68"/>
                      </a:lnTo>
                      <a:lnTo>
                        <a:pt x="1367" y="71"/>
                      </a:lnTo>
                      <a:lnTo>
                        <a:pt x="1367" y="73"/>
                      </a:lnTo>
                      <a:lnTo>
                        <a:pt x="1367" y="75"/>
                      </a:lnTo>
                      <a:lnTo>
                        <a:pt x="1368" y="76"/>
                      </a:lnTo>
                      <a:lnTo>
                        <a:pt x="1371" y="78"/>
                      </a:lnTo>
                      <a:lnTo>
                        <a:pt x="1373" y="78"/>
                      </a:lnTo>
                      <a:lnTo>
                        <a:pt x="1375" y="78"/>
                      </a:lnTo>
                      <a:lnTo>
                        <a:pt x="1377" y="78"/>
                      </a:lnTo>
                      <a:lnTo>
                        <a:pt x="1378" y="77"/>
                      </a:lnTo>
                      <a:lnTo>
                        <a:pt x="1379" y="76"/>
                      </a:lnTo>
                      <a:lnTo>
                        <a:pt x="1380" y="76"/>
                      </a:lnTo>
                      <a:lnTo>
                        <a:pt x="1382" y="76"/>
                      </a:lnTo>
                      <a:lnTo>
                        <a:pt x="1383" y="76"/>
                      </a:lnTo>
                      <a:lnTo>
                        <a:pt x="1385" y="77"/>
                      </a:lnTo>
                      <a:lnTo>
                        <a:pt x="1387" y="79"/>
                      </a:lnTo>
                      <a:lnTo>
                        <a:pt x="1389" y="82"/>
                      </a:lnTo>
                      <a:lnTo>
                        <a:pt x="1393" y="84"/>
                      </a:lnTo>
                      <a:lnTo>
                        <a:pt x="1395" y="85"/>
                      </a:lnTo>
                      <a:lnTo>
                        <a:pt x="1398" y="86"/>
                      </a:lnTo>
                      <a:lnTo>
                        <a:pt x="1401" y="88"/>
                      </a:lnTo>
                      <a:lnTo>
                        <a:pt x="1405" y="90"/>
                      </a:lnTo>
                      <a:lnTo>
                        <a:pt x="1408" y="93"/>
                      </a:lnTo>
                      <a:lnTo>
                        <a:pt x="1409" y="95"/>
                      </a:lnTo>
                      <a:lnTo>
                        <a:pt x="1411" y="97"/>
                      </a:lnTo>
                      <a:lnTo>
                        <a:pt x="1413" y="99"/>
                      </a:lnTo>
                      <a:lnTo>
                        <a:pt x="1416" y="101"/>
                      </a:lnTo>
                      <a:lnTo>
                        <a:pt x="1418" y="104"/>
                      </a:lnTo>
                      <a:lnTo>
                        <a:pt x="1418" y="106"/>
                      </a:lnTo>
                      <a:lnTo>
                        <a:pt x="1418" y="107"/>
                      </a:lnTo>
                      <a:lnTo>
                        <a:pt x="1417" y="108"/>
                      </a:lnTo>
                      <a:lnTo>
                        <a:pt x="1417" y="108"/>
                      </a:lnTo>
                      <a:lnTo>
                        <a:pt x="1416" y="110"/>
                      </a:lnTo>
                      <a:lnTo>
                        <a:pt x="1413" y="110"/>
                      </a:lnTo>
                      <a:lnTo>
                        <a:pt x="1412" y="112"/>
                      </a:lnTo>
                      <a:lnTo>
                        <a:pt x="1411" y="115"/>
                      </a:lnTo>
                      <a:lnTo>
                        <a:pt x="1410" y="116"/>
                      </a:lnTo>
                      <a:lnTo>
                        <a:pt x="1409" y="116"/>
                      </a:lnTo>
                      <a:lnTo>
                        <a:pt x="1409" y="117"/>
                      </a:lnTo>
                      <a:lnTo>
                        <a:pt x="1407" y="117"/>
                      </a:lnTo>
                      <a:lnTo>
                        <a:pt x="1400" y="117"/>
                      </a:lnTo>
                      <a:lnTo>
                        <a:pt x="1398" y="117"/>
                      </a:lnTo>
                      <a:lnTo>
                        <a:pt x="1396" y="118"/>
                      </a:lnTo>
                      <a:lnTo>
                        <a:pt x="1395" y="119"/>
                      </a:lnTo>
                      <a:lnTo>
                        <a:pt x="1393" y="119"/>
                      </a:lnTo>
                      <a:lnTo>
                        <a:pt x="1389" y="119"/>
                      </a:lnTo>
                      <a:lnTo>
                        <a:pt x="1382" y="118"/>
                      </a:lnTo>
                      <a:lnTo>
                        <a:pt x="1375" y="117"/>
                      </a:lnTo>
                      <a:lnTo>
                        <a:pt x="1366" y="115"/>
                      </a:lnTo>
                      <a:lnTo>
                        <a:pt x="1362" y="112"/>
                      </a:lnTo>
                      <a:lnTo>
                        <a:pt x="1358" y="112"/>
                      </a:lnTo>
                      <a:lnTo>
                        <a:pt x="1354" y="111"/>
                      </a:lnTo>
                      <a:lnTo>
                        <a:pt x="1351" y="110"/>
                      </a:lnTo>
                      <a:lnTo>
                        <a:pt x="1340" y="110"/>
                      </a:lnTo>
                      <a:lnTo>
                        <a:pt x="1333" y="108"/>
                      </a:lnTo>
                      <a:lnTo>
                        <a:pt x="1329" y="109"/>
                      </a:lnTo>
                      <a:lnTo>
                        <a:pt x="1324" y="110"/>
                      </a:lnTo>
                      <a:lnTo>
                        <a:pt x="1320" y="110"/>
                      </a:lnTo>
                      <a:lnTo>
                        <a:pt x="1309" y="110"/>
                      </a:lnTo>
                      <a:lnTo>
                        <a:pt x="1306" y="110"/>
                      </a:lnTo>
                      <a:lnTo>
                        <a:pt x="1303" y="110"/>
                      </a:lnTo>
                      <a:lnTo>
                        <a:pt x="1301" y="110"/>
                      </a:lnTo>
                      <a:lnTo>
                        <a:pt x="1300" y="111"/>
                      </a:lnTo>
                      <a:lnTo>
                        <a:pt x="1300" y="112"/>
                      </a:lnTo>
                      <a:lnTo>
                        <a:pt x="1300" y="112"/>
                      </a:lnTo>
                      <a:lnTo>
                        <a:pt x="1300" y="115"/>
                      </a:lnTo>
                      <a:lnTo>
                        <a:pt x="1300" y="117"/>
                      </a:lnTo>
                      <a:lnTo>
                        <a:pt x="1301" y="119"/>
                      </a:lnTo>
                      <a:lnTo>
                        <a:pt x="1302" y="121"/>
                      </a:lnTo>
                      <a:lnTo>
                        <a:pt x="1304" y="123"/>
                      </a:lnTo>
                      <a:lnTo>
                        <a:pt x="1307" y="124"/>
                      </a:lnTo>
                      <a:lnTo>
                        <a:pt x="1309" y="124"/>
                      </a:lnTo>
                      <a:lnTo>
                        <a:pt x="1310" y="123"/>
                      </a:lnTo>
                      <a:lnTo>
                        <a:pt x="1311" y="122"/>
                      </a:lnTo>
                      <a:lnTo>
                        <a:pt x="1312" y="121"/>
                      </a:lnTo>
                      <a:lnTo>
                        <a:pt x="1313" y="120"/>
                      </a:lnTo>
                      <a:lnTo>
                        <a:pt x="1313" y="119"/>
                      </a:lnTo>
                      <a:lnTo>
                        <a:pt x="1314" y="118"/>
                      </a:lnTo>
                      <a:lnTo>
                        <a:pt x="1318" y="118"/>
                      </a:lnTo>
                      <a:lnTo>
                        <a:pt x="1320" y="118"/>
                      </a:lnTo>
                      <a:lnTo>
                        <a:pt x="1323" y="118"/>
                      </a:lnTo>
                      <a:lnTo>
                        <a:pt x="1327" y="119"/>
                      </a:lnTo>
                      <a:lnTo>
                        <a:pt x="1330" y="120"/>
                      </a:lnTo>
                      <a:lnTo>
                        <a:pt x="1332" y="120"/>
                      </a:lnTo>
                      <a:lnTo>
                        <a:pt x="1335" y="120"/>
                      </a:lnTo>
                      <a:lnTo>
                        <a:pt x="1338" y="119"/>
                      </a:lnTo>
                      <a:lnTo>
                        <a:pt x="1343" y="117"/>
                      </a:lnTo>
                      <a:lnTo>
                        <a:pt x="1350" y="117"/>
                      </a:lnTo>
                      <a:lnTo>
                        <a:pt x="1360" y="119"/>
                      </a:lnTo>
                      <a:lnTo>
                        <a:pt x="1371" y="123"/>
                      </a:lnTo>
                      <a:lnTo>
                        <a:pt x="1383" y="128"/>
                      </a:lnTo>
                      <a:lnTo>
                        <a:pt x="1387" y="129"/>
                      </a:lnTo>
                      <a:lnTo>
                        <a:pt x="1390" y="131"/>
                      </a:lnTo>
                      <a:lnTo>
                        <a:pt x="1393" y="134"/>
                      </a:lnTo>
                      <a:lnTo>
                        <a:pt x="1394" y="138"/>
                      </a:lnTo>
                      <a:lnTo>
                        <a:pt x="1395" y="141"/>
                      </a:lnTo>
                      <a:lnTo>
                        <a:pt x="1394" y="142"/>
                      </a:lnTo>
                      <a:lnTo>
                        <a:pt x="1393" y="143"/>
                      </a:lnTo>
                      <a:lnTo>
                        <a:pt x="1391" y="143"/>
                      </a:lnTo>
                      <a:lnTo>
                        <a:pt x="1388" y="143"/>
                      </a:lnTo>
                      <a:lnTo>
                        <a:pt x="1386" y="144"/>
                      </a:lnTo>
                      <a:lnTo>
                        <a:pt x="1383" y="144"/>
                      </a:lnTo>
                      <a:lnTo>
                        <a:pt x="1382" y="145"/>
                      </a:lnTo>
                      <a:lnTo>
                        <a:pt x="1379" y="147"/>
                      </a:lnTo>
                      <a:lnTo>
                        <a:pt x="1377" y="149"/>
                      </a:lnTo>
                      <a:lnTo>
                        <a:pt x="1376" y="151"/>
                      </a:lnTo>
                      <a:lnTo>
                        <a:pt x="1376" y="153"/>
                      </a:lnTo>
                      <a:lnTo>
                        <a:pt x="1378" y="155"/>
                      </a:lnTo>
                      <a:lnTo>
                        <a:pt x="1382" y="155"/>
                      </a:lnTo>
                      <a:lnTo>
                        <a:pt x="1384" y="154"/>
                      </a:lnTo>
                      <a:lnTo>
                        <a:pt x="1386" y="153"/>
                      </a:lnTo>
                      <a:lnTo>
                        <a:pt x="1388" y="152"/>
                      </a:lnTo>
                      <a:lnTo>
                        <a:pt x="1389" y="152"/>
                      </a:lnTo>
                      <a:lnTo>
                        <a:pt x="1389" y="151"/>
                      </a:lnTo>
                      <a:lnTo>
                        <a:pt x="1393" y="151"/>
                      </a:lnTo>
                      <a:lnTo>
                        <a:pt x="1397" y="150"/>
                      </a:lnTo>
                      <a:lnTo>
                        <a:pt x="1400" y="150"/>
                      </a:lnTo>
                      <a:lnTo>
                        <a:pt x="1405" y="150"/>
                      </a:lnTo>
                      <a:lnTo>
                        <a:pt x="1407" y="149"/>
                      </a:lnTo>
                      <a:lnTo>
                        <a:pt x="1409" y="148"/>
                      </a:lnTo>
                      <a:lnTo>
                        <a:pt x="1410" y="147"/>
                      </a:lnTo>
                      <a:lnTo>
                        <a:pt x="1410" y="144"/>
                      </a:lnTo>
                      <a:lnTo>
                        <a:pt x="1410" y="142"/>
                      </a:lnTo>
                      <a:lnTo>
                        <a:pt x="1409" y="140"/>
                      </a:lnTo>
                      <a:lnTo>
                        <a:pt x="1409" y="138"/>
                      </a:lnTo>
                      <a:lnTo>
                        <a:pt x="1409" y="135"/>
                      </a:lnTo>
                      <a:lnTo>
                        <a:pt x="1410" y="134"/>
                      </a:lnTo>
                      <a:lnTo>
                        <a:pt x="1412" y="133"/>
                      </a:lnTo>
                      <a:lnTo>
                        <a:pt x="1415" y="132"/>
                      </a:lnTo>
                      <a:lnTo>
                        <a:pt x="1418" y="133"/>
                      </a:lnTo>
                      <a:lnTo>
                        <a:pt x="1421" y="134"/>
                      </a:lnTo>
                      <a:lnTo>
                        <a:pt x="1424" y="135"/>
                      </a:lnTo>
                      <a:lnTo>
                        <a:pt x="1427" y="139"/>
                      </a:lnTo>
                      <a:lnTo>
                        <a:pt x="1429" y="142"/>
                      </a:lnTo>
                      <a:lnTo>
                        <a:pt x="1430" y="144"/>
                      </a:lnTo>
                      <a:lnTo>
                        <a:pt x="1431" y="148"/>
                      </a:lnTo>
                      <a:lnTo>
                        <a:pt x="1431" y="149"/>
                      </a:lnTo>
                      <a:lnTo>
                        <a:pt x="1434" y="160"/>
                      </a:lnTo>
                      <a:lnTo>
                        <a:pt x="1440" y="171"/>
                      </a:lnTo>
                      <a:lnTo>
                        <a:pt x="1440" y="180"/>
                      </a:lnTo>
                      <a:lnTo>
                        <a:pt x="1439" y="182"/>
                      </a:lnTo>
                      <a:lnTo>
                        <a:pt x="1439" y="183"/>
                      </a:lnTo>
                      <a:lnTo>
                        <a:pt x="1440" y="185"/>
                      </a:lnTo>
                      <a:lnTo>
                        <a:pt x="1440" y="186"/>
                      </a:lnTo>
                      <a:lnTo>
                        <a:pt x="1440" y="191"/>
                      </a:lnTo>
                      <a:lnTo>
                        <a:pt x="1440" y="193"/>
                      </a:lnTo>
                      <a:lnTo>
                        <a:pt x="1438" y="195"/>
                      </a:lnTo>
                      <a:lnTo>
                        <a:pt x="1437" y="197"/>
                      </a:lnTo>
                      <a:lnTo>
                        <a:pt x="1436" y="199"/>
                      </a:lnTo>
                      <a:lnTo>
                        <a:pt x="1436" y="202"/>
                      </a:lnTo>
                      <a:lnTo>
                        <a:pt x="1436" y="204"/>
                      </a:lnTo>
                      <a:lnTo>
                        <a:pt x="1438" y="208"/>
                      </a:lnTo>
                      <a:lnTo>
                        <a:pt x="1440" y="207"/>
                      </a:lnTo>
                      <a:lnTo>
                        <a:pt x="1441" y="206"/>
                      </a:lnTo>
                      <a:lnTo>
                        <a:pt x="1443" y="205"/>
                      </a:lnTo>
                      <a:lnTo>
                        <a:pt x="1444" y="204"/>
                      </a:lnTo>
                      <a:lnTo>
                        <a:pt x="1444" y="203"/>
                      </a:lnTo>
                      <a:lnTo>
                        <a:pt x="1444" y="200"/>
                      </a:lnTo>
                      <a:lnTo>
                        <a:pt x="1445" y="199"/>
                      </a:lnTo>
                      <a:lnTo>
                        <a:pt x="1445" y="198"/>
                      </a:lnTo>
                      <a:lnTo>
                        <a:pt x="1447" y="197"/>
                      </a:lnTo>
                      <a:lnTo>
                        <a:pt x="1449" y="196"/>
                      </a:lnTo>
                      <a:lnTo>
                        <a:pt x="1450" y="195"/>
                      </a:lnTo>
                      <a:lnTo>
                        <a:pt x="1451" y="194"/>
                      </a:lnTo>
                      <a:lnTo>
                        <a:pt x="1451" y="193"/>
                      </a:lnTo>
                      <a:lnTo>
                        <a:pt x="1451" y="184"/>
                      </a:lnTo>
                      <a:lnTo>
                        <a:pt x="1451" y="182"/>
                      </a:lnTo>
                      <a:lnTo>
                        <a:pt x="1452" y="181"/>
                      </a:lnTo>
                      <a:lnTo>
                        <a:pt x="1452" y="180"/>
                      </a:lnTo>
                      <a:lnTo>
                        <a:pt x="1453" y="177"/>
                      </a:lnTo>
                      <a:lnTo>
                        <a:pt x="1453" y="175"/>
                      </a:lnTo>
                      <a:lnTo>
                        <a:pt x="1454" y="173"/>
                      </a:lnTo>
                      <a:lnTo>
                        <a:pt x="1455" y="172"/>
                      </a:lnTo>
                      <a:lnTo>
                        <a:pt x="1455" y="170"/>
                      </a:lnTo>
                      <a:lnTo>
                        <a:pt x="1455" y="167"/>
                      </a:lnTo>
                      <a:lnTo>
                        <a:pt x="1454" y="165"/>
                      </a:lnTo>
                      <a:lnTo>
                        <a:pt x="1451" y="162"/>
                      </a:lnTo>
                      <a:lnTo>
                        <a:pt x="1450" y="161"/>
                      </a:lnTo>
                      <a:lnTo>
                        <a:pt x="1450" y="160"/>
                      </a:lnTo>
                      <a:lnTo>
                        <a:pt x="1450" y="160"/>
                      </a:lnTo>
                      <a:lnTo>
                        <a:pt x="1452" y="160"/>
                      </a:lnTo>
                      <a:lnTo>
                        <a:pt x="1453" y="161"/>
                      </a:lnTo>
                      <a:lnTo>
                        <a:pt x="1454" y="161"/>
                      </a:lnTo>
                      <a:lnTo>
                        <a:pt x="1455" y="162"/>
                      </a:lnTo>
                      <a:lnTo>
                        <a:pt x="1462" y="169"/>
                      </a:lnTo>
                      <a:lnTo>
                        <a:pt x="1464" y="171"/>
                      </a:lnTo>
                      <a:lnTo>
                        <a:pt x="1466" y="172"/>
                      </a:lnTo>
                      <a:lnTo>
                        <a:pt x="1467" y="173"/>
                      </a:lnTo>
                      <a:lnTo>
                        <a:pt x="1469" y="173"/>
                      </a:lnTo>
                      <a:lnTo>
                        <a:pt x="1471" y="173"/>
                      </a:lnTo>
                      <a:lnTo>
                        <a:pt x="1472" y="174"/>
                      </a:lnTo>
                      <a:lnTo>
                        <a:pt x="1473" y="175"/>
                      </a:lnTo>
                      <a:lnTo>
                        <a:pt x="1474" y="176"/>
                      </a:lnTo>
                      <a:lnTo>
                        <a:pt x="1476" y="178"/>
                      </a:lnTo>
                      <a:lnTo>
                        <a:pt x="1477" y="180"/>
                      </a:lnTo>
                      <a:lnTo>
                        <a:pt x="1481" y="182"/>
                      </a:lnTo>
                      <a:lnTo>
                        <a:pt x="1483" y="183"/>
                      </a:lnTo>
                      <a:lnTo>
                        <a:pt x="1485" y="183"/>
                      </a:lnTo>
                      <a:lnTo>
                        <a:pt x="1486" y="183"/>
                      </a:lnTo>
                      <a:lnTo>
                        <a:pt x="1487" y="182"/>
                      </a:lnTo>
                      <a:lnTo>
                        <a:pt x="1487" y="180"/>
                      </a:lnTo>
                      <a:lnTo>
                        <a:pt x="1486" y="177"/>
                      </a:lnTo>
                      <a:lnTo>
                        <a:pt x="1484" y="175"/>
                      </a:lnTo>
                      <a:lnTo>
                        <a:pt x="1481" y="173"/>
                      </a:lnTo>
                      <a:lnTo>
                        <a:pt x="1477" y="171"/>
                      </a:lnTo>
                      <a:lnTo>
                        <a:pt x="1474" y="169"/>
                      </a:lnTo>
                      <a:lnTo>
                        <a:pt x="1472" y="166"/>
                      </a:lnTo>
                      <a:lnTo>
                        <a:pt x="1471" y="164"/>
                      </a:lnTo>
                      <a:lnTo>
                        <a:pt x="1469" y="162"/>
                      </a:lnTo>
                      <a:lnTo>
                        <a:pt x="1467" y="161"/>
                      </a:lnTo>
                      <a:lnTo>
                        <a:pt x="1465" y="160"/>
                      </a:lnTo>
                      <a:lnTo>
                        <a:pt x="1464" y="160"/>
                      </a:lnTo>
                      <a:lnTo>
                        <a:pt x="1463" y="159"/>
                      </a:lnTo>
                      <a:lnTo>
                        <a:pt x="1463" y="158"/>
                      </a:lnTo>
                      <a:lnTo>
                        <a:pt x="1464" y="158"/>
                      </a:lnTo>
                      <a:lnTo>
                        <a:pt x="1465" y="158"/>
                      </a:lnTo>
                      <a:lnTo>
                        <a:pt x="1466" y="158"/>
                      </a:lnTo>
                      <a:lnTo>
                        <a:pt x="1467" y="158"/>
                      </a:lnTo>
                      <a:lnTo>
                        <a:pt x="1470" y="159"/>
                      </a:lnTo>
                      <a:lnTo>
                        <a:pt x="1471" y="160"/>
                      </a:lnTo>
                      <a:lnTo>
                        <a:pt x="1472" y="161"/>
                      </a:lnTo>
                      <a:lnTo>
                        <a:pt x="1474" y="163"/>
                      </a:lnTo>
                      <a:lnTo>
                        <a:pt x="1476" y="165"/>
                      </a:lnTo>
                      <a:lnTo>
                        <a:pt x="1478" y="167"/>
                      </a:lnTo>
                      <a:lnTo>
                        <a:pt x="1481" y="170"/>
                      </a:lnTo>
                      <a:lnTo>
                        <a:pt x="1483" y="171"/>
                      </a:lnTo>
                      <a:lnTo>
                        <a:pt x="1485" y="173"/>
                      </a:lnTo>
                      <a:lnTo>
                        <a:pt x="1486" y="173"/>
                      </a:lnTo>
                      <a:lnTo>
                        <a:pt x="1486" y="173"/>
                      </a:lnTo>
                      <a:lnTo>
                        <a:pt x="1486" y="171"/>
                      </a:lnTo>
                      <a:lnTo>
                        <a:pt x="1485" y="169"/>
                      </a:lnTo>
                      <a:lnTo>
                        <a:pt x="1484" y="166"/>
                      </a:lnTo>
                      <a:lnTo>
                        <a:pt x="1484" y="165"/>
                      </a:lnTo>
                      <a:lnTo>
                        <a:pt x="1485" y="165"/>
                      </a:lnTo>
                      <a:lnTo>
                        <a:pt x="1487" y="164"/>
                      </a:lnTo>
                      <a:lnTo>
                        <a:pt x="1488" y="164"/>
                      </a:lnTo>
                      <a:lnTo>
                        <a:pt x="1489" y="163"/>
                      </a:lnTo>
                      <a:lnTo>
                        <a:pt x="1492" y="164"/>
                      </a:lnTo>
                      <a:lnTo>
                        <a:pt x="1493" y="164"/>
                      </a:lnTo>
                      <a:lnTo>
                        <a:pt x="1493" y="164"/>
                      </a:lnTo>
                      <a:lnTo>
                        <a:pt x="1494" y="164"/>
                      </a:lnTo>
                      <a:lnTo>
                        <a:pt x="1495" y="163"/>
                      </a:lnTo>
                      <a:lnTo>
                        <a:pt x="1496" y="163"/>
                      </a:lnTo>
                      <a:lnTo>
                        <a:pt x="1497" y="162"/>
                      </a:lnTo>
                      <a:lnTo>
                        <a:pt x="1499" y="162"/>
                      </a:lnTo>
                      <a:lnTo>
                        <a:pt x="1500" y="163"/>
                      </a:lnTo>
                      <a:lnTo>
                        <a:pt x="1503" y="163"/>
                      </a:lnTo>
                      <a:lnTo>
                        <a:pt x="1506" y="164"/>
                      </a:lnTo>
                      <a:lnTo>
                        <a:pt x="1509" y="166"/>
                      </a:lnTo>
                      <a:lnTo>
                        <a:pt x="1513" y="169"/>
                      </a:lnTo>
                      <a:lnTo>
                        <a:pt x="1515" y="171"/>
                      </a:lnTo>
                      <a:lnTo>
                        <a:pt x="1517" y="173"/>
                      </a:lnTo>
                      <a:lnTo>
                        <a:pt x="1521" y="177"/>
                      </a:lnTo>
                      <a:lnTo>
                        <a:pt x="1526" y="181"/>
                      </a:lnTo>
                      <a:lnTo>
                        <a:pt x="1530" y="184"/>
                      </a:lnTo>
                      <a:lnTo>
                        <a:pt x="1532" y="186"/>
                      </a:lnTo>
                      <a:lnTo>
                        <a:pt x="1536" y="188"/>
                      </a:lnTo>
                      <a:lnTo>
                        <a:pt x="1539" y="191"/>
                      </a:lnTo>
                      <a:lnTo>
                        <a:pt x="1542" y="193"/>
                      </a:lnTo>
                      <a:lnTo>
                        <a:pt x="1544" y="195"/>
                      </a:lnTo>
                      <a:lnTo>
                        <a:pt x="1546" y="197"/>
                      </a:lnTo>
                      <a:lnTo>
                        <a:pt x="1547" y="199"/>
                      </a:lnTo>
                      <a:lnTo>
                        <a:pt x="1546" y="202"/>
                      </a:lnTo>
                      <a:lnTo>
                        <a:pt x="1544" y="204"/>
                      </a:lnTo>
                      <a:lnTo>
                        <a:pt x="1543" y="206"/>
                      </a:lnTo>
                      <a:lnTo>
                        <a:pt x="1542" y="207"/>
                      </a:lnTo>
                      <a:lnTo>
                        <a:pt x="1540" y="209"/>
                      </a:lnTo>
                      <a:lnTo>
                        <a:pt x="1539" y="211"/>
                      </a:lnTo>
                      <a:lnTo>
                        <a:pt x="1539" y="215"/>
                      </a:lnTo>
                      <a:lnTo>
                        <a:pt x="1539" y="216"/>
                      </a:lnTo>
                      <a:lnTo>
                        <a:pt x="1538" y="216"/>
                      </a:lnTo>
                      <a:lnTo>
                        <a:pt x="1536" y="216"/>
                      </a:lnTo>
                      <a:lnTo>
                        <a:pt x="1535" y="215"/>
                      </a:lnTo>
                      <a:lnTo>
                        <a:pt x="1532" y="215"/>
                      </a:lnTo>
                      <a:lnTo>
                        <a:pt x="1531" y="215"/>
                      </a:lnTo>
                      <a:lnTo>
                        <a:pt x="1530" y="216"/>
                      </a:lnTo>
                      <a:lnTo>
                        <a:pt x="1530" y="217"/>
                      </a:lnTo>
                      <a:lnTo>
                        <a:pt x="1530" y="219"/>
                      </a:lnTo>
                      <a:lnTo>
                        <a:pt x="1531" y="220"/>
                      </a:lnTo>
                      <a:lnTo>
                        <a:pt x="1533" y="222"/>
                      </a:lnTo>
                      <a:lnTo>
                        <a:pt x="1535" y="224"/>
                      </a:lnTo>
                      <a:lnTo>
                        <a:pt x="1535" y="226"/>
                      </a:lnTo>
                      <a:lnTo>
                        <a:pt x="1535" y="228"/>
                      </a:lnTo>
                      <a:lnTo>
                        <a:pt x="1530" y="228"/>
                      </a:lnTo>
                      <a:lnTo>
                        <a:pt x="1529" y="228"/>
                      </a:lnTo>
                      <a:lnTo>
                        <a:pt x="1529" y="229"/>
                      </a:lnTo>
                      <a:lnTo>
                        <a:pt x="1529" y="230"/>
                      </a:lnTo>
                      <a:lnTo>
                        <a:pt x="1529" y="231"/>
                      </a:lnTo>
                      <a:lnTo>
                        <a:pt x="1528" y="232"/>
                      </a:lnTo>
                      <a:lnTo>
                        <a:pt x="1526" y="232"/>
                      </a:lnTo>
                      <a:lnTo>
                        <a:pt x="1525" y="232"/>
                      </a:lnTo>
                      <a:lnTo>
                        <a:pt x="1522" y="231"/>
                      </a:lnTo>
                      <a:lnTo>
                        <a:pt x="1520" y="230"/>
                      </a:lnTo>
                      <a:lnTo>
                        <a:pt x="1519" y="230"/>
                      </a:lnTo>
                      <a:lnTo>
                        <a:pt x="1517" y="229"/>
                      </a:lnTo>
                      <a:lnTo>
                        <a:pt x="1515" y="228"/>
                      </a:lnTo>
                      <a:lnTo>
                        <a:pt x="1513" y="227"/>
                      </a:lnTo>
                      <a:lnTo>
                        <a:pt x="1510" y="226"/>
                      </a:lnTo>
                      <a:lnTo>
                        <a:pt x="1507" y="224"/>
                      </a:lnTo>
                      <a:lnTo>
                        <a:pt x="1503" y="221"/>
                      </a:lnTo>
                      <a:lnTo>
                        <a:pt x="1499" y="219"/>
                      </a:lnTo>
                      <a:lnTo>
                        <a:pt x="1499" y="219"/>
                      </a:lnTo>
                      <a:lnTo>
                        <a:pt x="1499" y="220"/>
                      </a:lnTo>
                      <a:lnTo>
                        <a:pt x="1499" y="221"/>
                      </a:lnTo>
                      <a:lnTo>
                        <a:pt x="1500" y="224"/>
                      </a:lnTo>
                      <a:lnTo>
                        <a:pt x="1500" y="225"/>
                      </a:lnTo>
                      <a:lnTo>
                        <a:pt x="1500" y="227"/>
                      </a:lnTo>
                      <a:lnTo>
                        <a:pt x="1500" y="228"/>
                      </a:lnTo>
                      <a:lnTo>
                        <a:pt x="1499" y="228"/>
                      </a:lnTo>
                      <a:lnTo>
                        <a:pt x="1498" y="228"/>
                      </a:lnTo>
                      <a:lnTo>
                        <a:pt x="1497" y="227"/>
                      </a:lnTo>
                      <a:lnTo>
                        <a:pt x="1495" y="227"/>
                      </a:lnTo>
                      <a:lnTo>
                        <a:pt x="1494" y="226"/>
                      </a:lnTo>
                      <a:lnTo>
                        <a:pt x="1492" y="225"/>
                      </a:lnTo>
                      <a:lnTo>
                        <a:pt x="1491" y="225"/>
                      </a:lnTo>
                      <a:lnTo>
                        <a:pt x="1489" y="225"/>
                      </a:lnTo>
                      <a:lnTo>
                        <a:pt x="1489" y="226"/>
                      </a:lnTo>
                      <a:lnTo>
                        <a:pt x="1491" y="228"/>
                      </a:lnTo>
                      <a:lnTo>
                        <a:pt x="1493" y="230"/>
                      </a:lnTo>
                      <a:lnTo>
                        <a:pt x="1495" y="231"/>
                      </a:lnTo>
                      <a:lnTo>
                        <a:pt x="1496" y="232"/>
                      </a:lnTo>
                      <a:lnTo>
                        <a:pt x="1498" y="233"/>
                      </a:lnTo>
                      <a:lnTo>
                        <a:pt x="1499" y="235"/>
                      </a:lnTo>
                      <a:lnTo>
                        <a:pt x="1502" y="233"/>
                      </a:lnTo>
                      <a:lnTo>
                        <a:pt x="1503" y="233"/>
                      </a:lnTo>
                      <a:lnTo>
                        <a:pt x="1504" y="232"/>
                      </a:lnTo>
                      <a:lnTo>
                        <a:pt x="1505" y="231"/>
                      </a:lnTo>
                      <a:lnTo>
                        <a:pt x="1506" y="232"/>
                      </a:lnTo>
                      <a:lnTo>
                        <a:pt x="1514" y="236"/>
                      </a:lnTo>
                      <a:lnTo>
                        <a:pt x="1524" y="240"/>
                      </a:lnTo>
                      <a:lnTo>
                        <a:pt x="1530" y="248"/>
                      </a:lnTo>
                      <a:lnTo>
                        <a:pt x="1531" y="251"/>
                      </a:lnTo>
                      <a:lnTo>
                        <a:pt x="1530" y="254"/>
                      </a:lnTo>
                      <a:lnTo>
                        <a:pt x="1528" y="257"/>
                      </a:lnTo>
                      <a:lnTo>
                        <a:pt x="1526" y="259"/>
                      </a:lnTo>
                      <a:lnTo>
                        <a:pt x="1522" y="259"/>
                      </a:lnTo>
                      <a:lnTo>
                        <a:pt x="1517" y="257"/>
                      </a:lnTo>
                      <a:lnTo>
                        <a:pt x="1511" y="253"/>
                      </a:lnTo>
                      <a:lnTo>
                        <a:pt x="1506" y="250"/>
                      </a:lnTo>
                      <a:lnTo>
                        <a:pt x="1502" y="248"/>
                      </a:lnTo>
                      <a:lnTo>
                        <a:pt x="1498" y="247"/>
                      </a:lnTo>
                      <a:lnTo>
                        <a:pt x="1496" y="246"/>
                      </a:lnTo>
                      <a:lnTo>
                        <a:pt x="1494" y="246"/>
                      </a:lnTo>
                      <a:lnTo>
                        <a:pt x="1493" y="247"/>
                      </a:lnTo>
                      <a:lnTo>
                        <a:pt x="1492" y="249"/>
                      </a:lnTo>
                      <a:lnTo>
                        <a:pt x="1492" y="250"/>
                      </a:lnTo>
                      <a:lnTo>
                        <a:pt x="1493" y="252"/>
                      </a:lnTo>
                      <a:lnTo>
                        <a:pt x="1493" y="254"/>
                      </a:lnTo>
                      <a:lnTo>
                        <a:pt x="1494" y="258"/>
                      </a:lnTo>
                      <a:lnTo>
                        <a:pt x="1495" y="261"/>
                      </a:lnTo>
                      <a:lnTo>
                        <a:pt x="1496" y="265"/>
                      </a:lnTo>
                      <a:lnTo>
                        <a:pt x="1498" y="268"/>
                      </a:lnTo>
                      <a:lnTo>
                        <a:pt x="1502" y="270"/>
                      </a:lnTo>
                      <a:lnTo>
                        <a:pt x="1504" y="270"/>
                      </a:lnTo>
                      <a:lnTo>
                        <a:pt x="1505" y="270"/>
                      </a:lnTo>
                      <a:lnTo>
                        <a:pt x="1505" y="269"/>
                      </a:lnTo>
                      <a:lnTo>
                        <a:pt x="1505" y="268"/>
                      </a:lnTo>
                      <a:lnTo>
                        <a:pt x="1505" y="265"/>
                      </a:lnTo>
                      <a:lnTo>
                        <a:pt x="1505" y="263"/>
                      </a:lnTo>
                      <a:lnTo>
                        <a:pt x="1504" y="261"/>
                      </a:lnTo>
                      <a:lnTo>
                        <a:pt x="1504" y="260"/>
                      </a:lnTo>
                      <a:lnTo>
                        <a:pt x="1504" y="259"/>
                      </a:lnTo>
                      <a:lnTo>
                        <a:pt x="1504" y="258"/>
                      </a:lnTo>
                      <a:lnTo>
                        <a:pt x="1506" y="258"/>
                      </a:lnTo>
                      <a:lnTo>
                        <a:pt x="1507" y="259"/>
                      </a:lnTo>
                      <a:lnTo>
                        <a:pt x="1509" y="260"/>
                      </a:lnTo>
                      <a:lnTo>
                        <a:pt x="1510" y="261"/>
                      </a:lnTo>
                      <a:lnTo>
                        <a:pt x="1514" y="261"/>
                      </a:lnTo>
                      <a:lnTo>
                        <a:pt x="1517" y="261"/>
                      </a:lnTo>
                      <a:lnTo>
                        <a:pt x="1521" y="261"/>
                      </a:lnTo>
                      <a:lnTo>
                        <a:pt x="1525" y="263"/>
                      </a:lnTo>
                      <a:lnTo>
                        <a:pt x="1526" y="265"/>
                      </a:lnTo>
                      <a:lnTo>
                        <a:pt x="1527" y="268"/>
                      </a:lnTo>
                      <a:lnTo>
                        <a:pt x="1527" y="270"/>
                      </a:lnTo>
                      <a:lnTo>
                        <a:pt x="1527" y="272"/>
                      </a:lnTo>
                      <a:lnTo>
                        <a:pt x="1526" y="274"/>
                      </a:lnTo>
                      <a:lnTo>
                        <a:pt x="1526" y="276"/>
                      </a:lnTo>
                      <a:lnTo>
                        <a:pt x="1526" y="276"/>
                      </a:lnTo>
                      <a:lnTo>
                        <a:pt x="1526" y="278"/>
                      </a:lnTo>
                      <a:lnTo>
                        <a:pt x="1526" y="279"/>
                      </a:lnTo>
                      <a:lnTo>
                        <a:pt x="1525" y="280"/>
                      </a:lnTo>
                      <a:lnTo>
                        <a:pt x="1525" y="281"/>
                      </a:lnTo>
                      <a:lnTo>
                        <a:pt x="1524" y="281"/>
                      </a:lnTo>
                      <a:lnTo>
                        <a:pt x="1520" y="280"/>
                      </a:lnTo>
                      <a:lnTo>
                        <a:pt x="1518" y="280"/>
                      </a:lnTo>
                      <a:lnTo>
                        <a:pt x="1516" y="279"/>
                      </a:lnTo>
                      <a:lnTo>
                        <a:pt x="1515" y="279"/>
                      </a:lnTo>
                      <a:lnTo>
                        <a:pt x="1513" y="278"/>
                      </a:lnTo>
                      <a:lnTo>
                        <a:pt x="1511" y="279"/>
                      </a:lnTo>
                      <a:lnTo>
                        <a:pt x="1511" y="280"/>
                      </a:lnTo>
                      <a:lnTo>
                        <a:pt x="1511" y="282"/>
                      </a:lnTo>
                      <a:lnTo>
                        <a:pt x="1511" y="284"/>
                      </a:lnTo>
                      <a:lnTo>
                        <a:pt x="1513" y="287"/>
                      </a:lnTo>
                      <a:lnTo>
                        <a:pt x="1513" y="290"/>
                      </a:lnTo>
                      <a:lnTo>
                        <a:pt x="1514" y="292"/>
                      </a:lnTo>
                      <a:lnTo>
                        <a:pt x="1515" y="294"/>
                      </a:lnTo>
                      <a:lnTo>
                        <a:pt x="1517" y="295"/>
                      </a:lnTo>
                      <a:lnTo>
                        <a:pt x="1519" y="297"/>
                      </a:lnTo>
                      <a:lnTo>
                        <a:pt x="1521" y="297"/>
                      </a:lnTo>
                      <a:lnTo>
                        <a:pt x="1521" y="300"/>
                      </a:lnTo>
                      <a:lnTo>
                        <a:pt x="1522" y="300"/>
                      </a:lnTo>
                      <a:lnTo>
                        <a:pt x="1524" y="301"/>
                      </a:lnTo>
                      <a:lnTo>
                        <a:pt x="1526" y="302"/>
                      </a:lnTo>
                      <a:lnTo>
                        <a:pt x="1527" y="304"/>
                      </a:lnTo>
                      <a:lnTo>
                        <a:pt x="1527" y="306"/>
                      </a:lnTo>
                      <a:lnTo>
                        <a:pt x="1526" y="307"/>
                      </a:lnTo>
                      <a:lnTo>
                        <a:pt x="1525" y="307"/>
                      </a:lnTo>
                      <a:lnTo>
                        <a:pt x="1524" y="308"/>
                      </a:lnTo>
                      <a:lnTo>
                        <a:pt x="1521" y="308"/>
                      </a:lnTo>
                      <a:lnTo>
                        <a:pt x="1520" y="309"/>
                      </a:lnTo>
                      <a:lnTo>
                        <a:pt x="1519" y="309"/>
                      </a:lnTo>
                      <a:lnTo>
                        <a:pt x="1519" y="311"/>
                      </a:lnTo>
                      <a:lnTo>
                        <a:pt x="1519" y="313"/>
                      </a:lnTo>
                      <a:lnTo>
                        <a:pt x="1520" y="315"/>
                      </a:lnTo>
                      <a:lnTo>
                        <a:pt x="1521" y="318"/>
                      </a:lnTo>
                      <a:lnTo>
                        <a:pt x="1521" y="319"/>
                      </a:lnTo>
                      <a:lnTo>
                        <a:pt x="1522" y="320"/>
                      </a:lnTo>
                      <a:lnTo>
                        <a:pt x="1522" y="322"/>
                      </a:lnTo>
                      <a:lnTo>
                        <a:pt x="1521" y="322"/>
                      </a:lnTo>
                      <a:lnTo>
                        <a:pt x="1519" y="322"/>
                      </a:lnTo>
                      <a:lnTo>
                        <a:pt x="1517" y="322"/>
                      </a:lnTo>
                      <a:lnTo>
                        <a:pt x="1515" y="323"/>
                      </a:lnTo>
                      <a:lnTo>
                        <a:pt x="1514" y="323"/>
                      </a:lnTo>
                      <a:lnTo>
                        <a:pt x="1513" y="325"/>
                      </a:lnTo>
                      <a:lnTo>
                        <a:pt x="1513" y="326"/>
                      </a:lnTo>
                      <a:lnTo>
                        <a:pt x="1513" y="328"/>
                      </a:lnTo>
                      <a:lnTo>
                        <a:pt x="1515" y="339"/>
                      </a:lnTo>
                      <a:lnTo>
                        <a:pt x="1519" y="350"/>
                      </a:lnTo>
                      <a:lnTo>
                        <a:pt x="1520" y="352"/>
                      </a:lnTo>
                      <a:lnTo>
                        <a:pt x="1520" y="355"/>
                      </a:lnTo>
                      <a:lnTo>
                        <a:pt x="1520" y="357"/>
                      </a:lnTo>
                      <a:lnTo>
                        <a:pt x="1519" y="359"/>
                      </a:lnTo>
                      <a:lnTo>
                        <a:pt x="1519" y="361"/>
                      </a:lnTo>
                      <a:lnTo>
                        <a:pt x="1519" y="363"/>
                      </a:lnTo>
                      <a:lnTo>
                        <a:pt x="1519" y="366"/>
                      </a:lnTo>
                      <a:lnTo>
                        <a:pt x="1520" y="368"/>
                      </a:lnTo>
                      <a:lnTo>
                        <a:pt x="1521" y="370"/>
                      </a:lnTo>
                      <a:lnTo>
                        <a:pt x="1522" y="372"/>
                      </a:lnTo>
                      <a:lnTo>
                        <a:pt x="1525" y="373"/>
                      </a:lnTo>
                      <a:lnTo>
                        <a:pt x="1526" y="372"/>
                      </a:lnTo>
                      <a:lnTo>
                        <a:pt x="1526" y="372"/>
                      </a:lnTo>
                      <a:lnTo>
                        <a:pt x="1527" y="370"/>
                      </a:lnTo>
                      <a:lnTo>
                        <a:pt x="1527" y="369"/>
                      </a:lnTo>
                      <a:lnTo>
                        <a:pt x="1528" y="368"/>
                      </a:lnTo>
                      <a:lnTo>
                        <a:pt x="1528" y="367"/>
                      </a:lnTo>
                      <a:lnTo>
                        <a:pt x="1529" y="366"/>
                      </a:lnTo>
                      <a:lnTo>
                        <a:pt x="1530" y="366"/>
                      </a:lnTo>
                      <a:lnTo>
                        <a:pt x="1532" y="368"/>
                      </a:lnTo>
                      <a:lnTo>
                        <a:pt x="1535" y="370"/>
                      </a:lnTo>
                      <a:lnTo>
                        <a:pt x="1537" y="372"/>
                      </a:lnTo>
                      <a:lnTo>
                        <a:pt x="1539" y="374"/>
                      </a:lnTo>
                      <a:lnTo>
                        <a:pt x="1541" y="377"/>
                      </a:lnTo>
                      <a:lnTo>
                        <a:pt x="1548" y="383"/>
                      </a:lnTo>
                      <a:lnTo>
                        <a:pt x="1549" y="385"/>
                      </a:lnTo>
                      <a:lnTo>
                        <a:pt x="1549" y="386"/>
                      </a:lnTo>
                      <a:lnTo>
                        <a:pt x="1549" y="388"/>
                      </a:lnTo>
                      <a:lnTo>
                        <a:pt x="1548" y="388"/>
                      </a:lnTo>
                      <a:lnTo>
                        <a:pt x="1547" y="388"/>
                      </a:lnTo>
                      <a:lnTo>
                        <a:pt x="1544" y="388"/>
                      </a:lnTo>
                      <a:lnTo>
                        <a:pt x="1542" y="388"/>
                      </a:lnTo>
                      <a:lnTo>
                        <a:pt x="1541" y="388"/>
                      </a:lnTo>
                      <a:lnTo>
                        <a:pt x="1539" y="389"/>
                      </a:lnTo>
                      <a:lnTo>
                        <a:pt x="1538" y="389"/>
                      </a:lnTo>
                      <a:lnTo>
                        <a:pt x="1537" y="390"/>
                      </a:lnTo>
                      <a:lnTo>
                        <a:pt x="1537" y="391"/>
                      </a:lnTo>
                      <a:lnTo>
                        <a:pt x="1539" y="393"/>
                      </a:lnTo>
                      <a:lnTo>
                        <a:pt x="1541" y="395"/>
                      </a:lnTo>
                      <a:lnTo>
                        <a:pt x="1543" y="396"/>
                      </a:lnTo>
                      <a:lnTo>
                        <a:pt x="1546" y="399"/>
                      </a:lnTo>
                      <a:lnTo>
                        <a:pt x="1548" y="399"/>
                      </a:lnTo>
                      <a:lnTo>
                        <a:pt x="1550" y="400"/>
                      </a:lnTo>
                      <a:lnTo>
                        <a:pt x="1552" y="401"/>
                      </a:lnTo>
                      <a:lnTo>
                        <a:pt x="1553" y="402"/>
                      </a:lnTo>
                      <a:lnTo>
                        <a:pt x="1554" y="404"/>
                      </a:lnTo>
                      <a:lnTo>
                        <a:pt x="1555" y="405"/>
                      </a:lnTo>
                      <a:lnTo>
                        <a:pt x="1557" y="405"/>
                      </a:lnTo>
                      <a:lnTo>
                        <a:pt x="1558" y="406"/>
                      </a:lnTo>
                      <a:lnTo>
                        <a:pt x="1560" y="406"/>
                      </a:lnTo>
                      <a:lnTo>
                        <a:pt x="1561" y="406"/>
                      </a:lnTo>
                      <a:lnTo>
                        <a:pt x="1562" y="406"/>
                      </a:lnTo>
                      <a:lnTo>
                        <a:pt x="1563" y="407"/>
                      </a:lnTo>
                      <a:lnTo>
                        <a:pt x="1565" y="410"/>
                      </a:lnTo>
                      <a:lnTo>
                        <a:pt x="1568" y="412"/>
                      </a:lnTo>
                      <a:lnTo>
                        <a:pt x="1570" y="414"/>
                      </a:lnTo>
                      <a:lnTo>
                        <a:pt x="1572" y="417"/>
                      </a:lnTo>
                      <a:lnTo>
                        <a:pt x="1574" y="421"/>
                      </a:lnTo>
                      <a:lnTo>
                        <a:pt x="1574" y="422"/>
                      </a:lnTo>
                      <a:lnTo>
                        <a:pt x="1574" y="425"/>
                      </a:lnTo>
                      <a:lnTo>
                        <a:pt x="1575" y="427"/>
                      </a:lnTo>
                      <a:lnTo>
                        <a:pt x="1575" y="429"/>
                      </a:lnTo>
                      <a:lnTo>
                        <a:pt x="1574" y="432"/>
                      </a:lnTo>
                      <a:lnTo>
                        <a:pt x="1573" y="432"/>
                      </a:lnTo>
                      <a:lnTo>
                        <a:pt x="1572" y="432"/>
                      </a:lnTo>
                      <a:lnTo>
                        <a:pt x="1571" y="432"/>
                      </a:lnTo>
                      <a:lnTo>
                        <a:pt x="1569" y="431"/>
                      </a:lnTo>
                      <a:lnTo>
                        <a:pt x="1568" y="429"/>
                      </a:lnTo>
                      <a:lnTo>
                        <a:pt x="1564" y="428"/>
                      </a:lnTo>
                      <a:lnTo>
                        <a:pt x="1561" y="427"/>
                      </a:lnTo>
                      <a:lnTo>
                        <a:pt x="1559" y="425"/>
                      </a:lnTo>
                      <a:lnTo>
                        <a:pt x="1557" y="423"/>
                      </a:lnTo>
                      <a:lnTo>
                        <a:pt x="1553" y="420"/>
                      </a:lnTo>
                      <a:lnTo>
                        <a:pt x="1550" y="418"/>
                      </a:lnTo>
                      <a:lnTo>
                        <a:pt x="1548" y="418"/>
                      </a:lnTo>
                      <a:lnTo>
                        <a:pt x="1546" y="418"/>
                      </a:lnTo>
                      <a:lnTo>
                        <a:pt x="1544" y="420"/>
                      </a:lnTo>
                      <a:lnTo>
                        <a:pt x="1546" y="422"/>
                      </a:lnTo>
                      <a:lnTo>
                        <a:pt x="1546" y="424"/>
                      </a:lnTo>
                      <a:lnTo>
                        <a:pt x="1546" y="425"/>
                      </a:lnTo>
                      <a:lnTo>
                        <a:pt x="1546" y="427"/>
                      </a:lnTo>
                      <a:lnTo>
                        <a:pt x="1543" y="428"/>
                      </a:lnTo>
                      <a:lnTo>
                        <a:pt x="1542" y="427"/>
                      </a:lnTo>
                      <a:lnTo>
                        <a:pt x="1540" y="426"/>
                      </a:lnTo>
                      <a:lnTo>
                        <a:pt x="1537" y="425"/>
                      </a:lnTo>
                      <a:lnTo>
                        <a:pt x="1535" y="423"/>
                      </a:lnTo>
                      <a:lnTo>
                        <a:pt x="1532" y="423"/>
                      </a:lnTo>
                      <a:lnTo>
                        <a:pt x="1531" y="423"/>
                      </a:lnTo>
                      <a:lnTo>
                        <a:pt x="1531" y="424"/>
                      </a:lnTo>
                      <a:lnTo>
                        <a:pt x="1531" y="425"/>
                      </a:lnTo>
                      <a:lnTo>
                        <a:pt x="1532" y="427"/>
                      </a:lnTo>
                      <a:lnTo>
                        <a:pt x="1535" y="429"/>
                      </a:lnTo>
                      <a:lnTo>
                        <a:pt x="1535" y="432"/>
                      </a:lnTo>
                      <a:lnTo>
                        <a:pt x="1536" y="433"/>
                      </a:lnTo>
                      <a:lnTo>
                        <a:pt x="1537" y="434"/>
                      </a:lnTo>
                      <a:lnTo>
                        <a:pt x="1539" y="435"/>
                      </a:lnTo>
                      <a:lnTo>
                        <a:pt x="1541" y="436"/>
                      </a:lnTo>
                      <a:lnTo>
                        <a:pt x="1542" y="436"/>
                      </a:lnTo>
                      <a:lnTo>
                        <a:pt x="1543" y="437"/>
                      </a:lnTo>
                      <a:lnTo>
                        <a:pt x="1544" y="438"/>
                      </a:lnTo>
                      <a:lnTo>
                        <a:pt x="1544" y="439"/>
                      </a:lnTo>
                      <a:lnTo>
                        <a:pt x="1544" y="442"/>
                      </a:lnTo>
                      <a:lnTo>
                        <a:pt x="1546" y="443"/>
                      </a:lnTo>
                      <a:lnTo>
                        <a:pt x="1548" y="445"/>
                      </a:lnTo>
                      <a:lnTo>
                        <a:pt x="1551" y="446"/>
                      </a:lnTo>
                      <a:lnTo>
                        <a:pt x="1553" y="447"/>
                      </a:lnTo>
                      <a:lnTo>
                        <a:pt x="1555" y="447"/>
                      </a:lnTo>
                      <a:lnTo>
                        <a:pt x="1558" y="448"/>
                      </a:lnTo>
                      <a:lnTo>
                        <a:pt x="1560" y="450"/>
                      </a:lnTo>
                      <a:lnTo>
                        <a:pt x="1563" y="454"/>
                      </a:lnTo>
                      <a:lnTo>
                        <a:pt x="1564" y="456"/>
                      </a:lnTo>
                      <a:lnTo>
                        <a:pt x="1565" y="457"/>
                      </a:lnTo>
                      <a:lnTo>
                        <a:pt x="1567" y="459"/>
                      </a:lnTo>
                      <a:lnTo>
                        <a:pt x="1568" y="460"/>
                      </a:lnTo>
                      <a:lnTo>
                        <a:pt x="1568" y="461"/>
                      </a:lnTo>
                      <a:lnTo>
                        <a:pt x="1568" y="462"/>
                      </a:lnTo>
                      <a:lnTo>
                        <a:pt x="1567" y="464"/>
                      </a:lnTo>
                      <a:lnTo>
                        <a:pt x="1565" y="464"/>
                      </a:lnTo>
                      <a:lnTo>
                        <a:pt x="1564" y="465"/>
                      </a:lnTo>
                      <a:lnTo>
                        <a:pt x="1563" y="466"/>
                      </a:lnTo>
                      <a:lnTo>
                        <a:pt x="1563" y="466"/>
                      </a:lnTo>
                      <a:lnTo>
                        <a:pt x="1563" y="468"/>
                      </a:lnTo>
                      <a:lnTo>
                        <a:pt x="1565" y="470"/>
                      </a:lnTo>
                      <a:lnTo>
                        <a:pt x="1568" y="471"/>
                      </a:lnTo>
                      <a:lnTo>
                        <a:pt x="1571" y="473"/>
                      </a:lnTo>
                      <a:lnTo>
                        <a:pt x="1573" y="476"/>
                      </a:lnTo>
                      <a:lnTo>
                        <a:pt x="1576" y="477"/>
                      </a:lnTo>
                      <a:lnTo>
                        <a:pt x="1578" y="482"/>
                      </a:lnTo>
                      <a:lnTo>
                        <a:pt x="1579" y="487"/>
                      </a:lnTo>
                      <a:lnTo>
                        <a:pt x="1580" y="491"/>
                      </a:lnTo>
                      <a:lnTo>
                        <a:pt x="1581" y="494"/>
                      </a:lnTo>
                      <a:lnTo>
                        <a:pt x="1581" y="497"/>
                      </a:lnTo>
                      <a:lnTo>
                        <a:pt x="1581" y="499"/>
                      </a:lnTo>
                      <a:lnTo>
                        <a:pt x="1582" y="500"/>
                      </a:lnTo>
                      <a:lnTo>
                        <a:pt x="1582" y="502"/>
                      </a:lnTo>
                      <a:lnTo>
                        <a:pt x="1582" y="504"/>
                      </a:lnTo>
                      <a:lnTo>
                        <a:pt x="1582" y="505"/>
                      </a:lnTo>
                      <a:lnTo>
                        <a:pt x="1581" y="505"/>
                      </a:lnTo>
                      <a:lnTo>
                        <a:pt x="1580" y="505"/>
                      </a:lnTo>
                      <a:lnTo>
                        <a:pt x="1579" y="503"/>
                      </a:lnTo>
                      <a:lnTo>
                        <a:pt x="1574" y="501"/>
                      </a:lnTo>
                      <a:lnTo>
                        <a:pt x="1570" y="497"/>
                      </a:lnTo>
                      <a:lnTo>
                        <a:pt x="1568" y="492"/>
                      </a:lnTo>
                      <a:lnTo>
                        <a:pt x="1567" y="492"/>
                      </a:lnTo>
                      <a:lnTo>
                        <a:pt x="1564" y="492"/>
                      </a:lnTo>
                      <a:lnTo>
                        <a:pt x="1563" y="491"/>
                      </a:lnTo>
                      <a:lnTo>
                        <a:pt x="1562" y="491"/>
                      </a:lnTo>
                      <a:lnTo>
                        <a:pt x="1561" y="491"/>
                      </a:lnTo>
                      <a:lnTo>
                        <a:pt x="1560" y="491"/>
                      </a:lnTo>
                      <a:lnTo>
                        <a:pt x="1561" y="492"/>
                      </a:lnTo>
                      <a:lnTo>
                        <a:pt x="1564" y="495"/>
                      </a:lnTo>
                      <a:lnTo>
                        <a:pt x="1568" y="498"/>
                      </a:lnTo>
                      <a:lnTo>
                        <a:pt x="1571" y="500"/>
                      </a:lnTo>
                      <a:lnTo>
                        <a:pt x="1573" y="502"/>
                      </a:lnTo>
                      <a:lnTo>
                        <a:pt x="1576" y="505"/>
                      </a:lnTo>
                      <a:lnTo>
                        <a:pt x="1578" y="508"/>
                      </a:lnTo>
                      <a:lnTo>
                        <a:pt x="1578" y="509"/>
                      </a:lnTo>
                      <a:lnTo>
                        <a:pt x="1578" y="509"/>
                      </a:lnTo>
                      <a:lnTo>
                        <a:pt x="1576" y="510"/>
                      </a:lnTo>
                      <a:lnTo>
                        <a:pt x="1575" y="510"/>
                      </a:lnTo>
                      <a:lnTo>
                        <a:pt x="1574" y="509"/>
                      </a:lnTo>
                      <a:lnTo>
                        <a:pt x="1572" y="509"/>
                      </a:lnTo>
                      <a:lnTo>
                        <a:pt x="1571" y="509"/>
                      </a:lnTo>
                      <a:lnTo>
                        <a:pt x="1571" y="510"/>
                      </a:lnTo>
                      <a:lnTo>
                        <a:pt x="1570" y="511"/>
                      </a:lnTo>
                      <a:lnTo>
                        <a:pt x="1571" y="512"/>
                      </a:lnTo>
                      <a:lnTo>
                        <a:pt x="1572" y="514"/>
                      </a:lnTo>
                      <a:lnTo>
                        <a:pt x="1573" y="518"/>
                      </a:lnTo>
                      <a:lnTo>
                        <a:pt x="1574" y="520"/>
                      </a:lnTo>
                      <a:lnTo>
                        <a:pt x="1575" y="522"/>
                      </a:lnTo>
                      <a:lnTo>
                        <a:pt x="1576" y="525"/>
                      </a:lnTo>
                      <a:lnTo>
                        <a:pt x="1579" y="527"/>
                      </a:lnTo>
                      <a:lnTo>
                        <a:pt x="1581" y="529"/>
                      </a:lnTo>
                      <a:lnTo>
                        <a:pt x="1583" y="530"/>
                      </a:lnTo>
                      <a:lnTo>
                        <a:pt x="1584" y="530"/>
                      </a:lnTo>
                      <a:lnTo>
                        <a:pt x="1587" y="530"/>
                      </a:lnTo>
                      <a:lnTo>
                        <a:pt x="1589" y="531"/>
                      </a:lnTo>
                      <a:lnTo>
                        <a:pt x="1591" y="533"/>
                      </a:lnTo>
                      <a:lnTo>
                        <a:pt x="1593" y="536"/>
                      </a:lnTo>
                      <a:lnTo>
                        <a:pt x="1595" y="540"/>
                      </a:lnTo>
                      <a:lnTo>
                        <a:pt x="1596" y="542"/>
                      </a:lnTo>
                      <a:lnTo>
                        <a:pt x="1596" y="545"/>
                      </a:lnTo>
                      <a:lnTo>
                        <a:pt x="1596" y="547"/>
                      </a:lnTo>
                      <a:lnTo>
                        <a:pt x="1595" y="548"/>
                      </a:lnTo>
                      <a:lnTo>
                        <a:pt x="1594" y="548"/>
                      </a:lnTo>
                      <a:lnTo>
                        <a:pt x="1592" y="547"/>
                      </a:lnTo>
                      <a:lnTo>
                        <a:pt x="1590" y="546"/>
                      </a:lnTo>
                      <a:lnTo>
                        <a:pt x="1587" y="545"/>
                      </a:lnTo>
                      <a:lnTo>
                        <a:pt x="1583" y="543"/>
                      </a:lnTo>
                      <a:lnTo>
                        <a:pt x="1580" y="541"/>
                      </a:lnTo>
                      <a:lnTo>
                        <a:pt x="1576" y="538"/>
                      </a:lnTo>
                      <a:lnTo>
                        <a:pt x="1573" y="538"/>
                      </a:lnTo>
                      <a:lnTo>
                        <a:pt x="1571" y="538"/>
                      </a:lnTo>
                      <a:lnTo>
                        <a:pt x="1569" y="540"/>
                      </a:lnTo>
                      <a:lnTo>
                        <a:pt x="1568" y="541"/>
                      </a:lnTo>
                      <a:lnTo>
                        <a:pt x="1568" y="543"/>
                      </a:lnTo>
                      <a:lnTo>
                        <a:pt x="1568" y="545"/>
                      </a:lnTo>
                      <a:lnTo>
                        <a:pt x="1568" y="547"/>
                      </a:lnTo>
                      <a:lnTo>
                        <a:pt x="1569" y="549"/>
                      </a:lnTo>
                      <a:lnTo>
                        <a:pt x="1570" y="552"/>
                      </a:lnTo>
                      <a:lnTo>
                        <a:pt x="1571" y="554"/>
                      </a:lnTo>
                      <a:lnTo>
                        <a:pt x="1574" y="556"/>
                      </a:lnTo>
                      <a:lnTo>
                        <a:pt x="1576" y="557"/>
                      </a:lnTo>
                      <a:lnTo>
                        <a:pt x="1580" y="559"/>
                      </a:lnTo>
                      <a:lnTo>
                        <a:pt x="1583" y="560"/>
                      </a:lnTo>
                      <a:lnTo>
                        <a:pt x="1584" y="563"/>
                      </a:lnTo>
                      <a:lnTo>
                        <a:pt x="1587" y="565"/>
                      </a:lnTo>
                      <a:lnTo>
                        <a:pt x="1590" y="567"/>
                      </a:lnTo>
                      <a:lnTo>
                        <a:pt x="1592" y="569"/>
                      </a:lnTo>
                      <a:lnTo>
                        <a:pt x="1592" y="573"/>
                      </a:lnTo>
                      <a:lnTo>
                        <a:pt x="1592" y="575"/>
                      </a:lnTo>
                      <a:lnTo>
                        <a:pt x="1592" y="577"/>
                      </a:lnTo>
                      <a:lnTo>
                        <a:pt x="1591" y="579"/>
                      </a:lnTo>
                      <a:lnTo>
                        <a:pt x="1590" y="580"/>
                      </a:lnTo>
                      <a:lnTo>
                        <a:pt x="1587" y="582"/>
                      </a:lnTo>
                      <a:lnTo>
                        <a:pt x="1587" y="585"/>
                      </a:lnTo>
                      <a:lnTo>
                        <a:pt x="1586" y="587"/>
                      </a:lnTo>
                      <a:lnTo>
                        <a:pt x="1585" y="589"/>
                      </a:lnTo>
                      <a:lnTo>
                        <a:pt x="1579" y="589"/>
                      </a:lnTo>
                      <a:lnTo>
                        <a:pt x="1571" y="586"/>
                      </a:lnTo>
                      <a:lnTo>
                        <a:pt x="1563" y="580"/>
                      </a:lnTo>
                      <a:lnTo>
                        <a:pt x="1558" y="576"/>
                      </a:lnTo>
                      <a:lnTo>
                        <a:pt x="1552" y="571"/>
                      </a:lnTo>
                      <a:lnTo>
                        <a:pt x="1548" y="567"/>
                      </a:lnTo>
                      <a:lnTo>
                        <a:pt x="1546" y="566"/>
                      </a:lnTo>
                      <a:lnTo>
                        <a:pt x="1546" y="566"/>
                      </a:lnTo>
                      <a:lnTo>
                        <a:pt x="1544" y="567"/>
                      </a:lnTo>
                      <a:lnTo>
                        <a:pt x="1544" y="568"/>
                      </a:lnTo>
                      <a:lnTo>
                        <a:pt x="1546" y="569"/>
                      </a:lnTo>
                      <a:lnTo>
                        <a:pt x="1546" y="570"/>
                      </a:lnTo>
                      <a:lnTo>
                        <a:pt x="1546" y="571"/>
                      </a:lnTo>
                      <a:lnTo>
                        <a:pt x="1544" y="573"/>
                      </a:lnTo>
                      <a:lnTo>
                        <a:pt x="1542" y="573"/>
                      </a:lnTo>
                      <a:lnTo>
                        <a:pt x="1540" y="574"/>
                      </a:lnTo>
                      <a:lnTo>
                        <a:pt x="1539" y="575"/>
                      </a:lnTo>
                      <a:lnTo>
                        <a:pt x="1537" y="576"/>
                      </a:lnTo>
                      <a:lnTo>
                        <a:pt x="1537" y="578"/>
                      </a:lnTo>
                      <a:lnTo>
                        <a:pt x="1537" y="580"/>
                      </a:lnTo>
                      <a:lnTo>
                        <a:pt x="1538" y="581"/>
                      </a:lnTo>
                      <a:lnTo>
                        <a:pt x="1540" y="584"/>
                      </a:lnTo>
                      <a:lnTo>
                        <a:pt x="1542" y="585"/>
                      </a:lnTo>
                      <a:lnTo>
                        <a:pt x="1546" y="587"/>
                      </a:lnTo>
                      <a:lnTo>
                        <a:pt x="1548" y="588"/>
                      </a:lnTo>
                      <a:lnTo>
                        <a:pt x="1549" y="590"/>
                      </a:lnTo>
                      <a:lnTo>
                        <a:pt x="1549" y="591"/>
                      </a:lnTo>
                      <a:lnTo>
                        <a:pt x="1548" y="593"/>
                      </a:lnTo>
                      <a:lnTo>
                        <a:pt x="1547" y="595"/>
                      </a:lnTo>
                      <a:lnTo>
                        <a:pt x="1546" y="595"/>
                      </a:lnTo>
                      <a:lnTo>
                        <a:pt x="1544" y="596"/>
                      </a:lnTo>
                      <a:lnTo>
                        <a:pt x="1542" y="596"/>
                      </a:lnTo>
                      <a:lnTo>
                        <a:pt x="1541" y="596"/>
                      </a:lnTo>
                      <a:lnTo>
                        <a:pt x="1540" y="597"/>
                      </a:lnTo>
                      <a:lnTo>
                        <a:pt x="1540" y="599"/>
                      </a:lnTo>
                      <a:lnTo>
                        <a:pt x="1540" y="600"/>
                      </a:lnTo>
                      <a:lnTo>
                        <a:pt x="1541" y="601"/>
                      </a:lnTo>
                      <a:lnTo>
                        <a:pt x="1543" y="602"/>
                      </a:lnTo>
                      <a:lnTo>
                        <a:pt x="1546" y="603"/>
                      </a:lnTo>
                      <a:lnTo>
                        <a:pt x="1549" y="603"/>
                      </a:lnTo>
                      <a:lnTo>
                        <a:pt x="1551" y="604"/>
                      </a:lnTo>
                      <a:lnTo>
                        <a:pt x="1552" y="607"/>
                      </a:lnTo>
                      <a:lnTo>
                        <a:pt x="1554" y="609"/>
                      </a:lnTo>
                      <a:lnTo>
                        <a:pt x="1554" y="613"/>
                      </a:lnTo>
                      <a:lnTo>
                        <a:pt x="1557" y="617"/>
                      </a:lnTo>
                      <a:lnTo>
                        <a:pt x="1559" y="620"/>
                      </a:lnTo>
                      <a:lnTo>
                        <a:pt x="1562" y="622"/>
                      </a:lnTo>
                      <a:lnTo>
                        <a:pt x="1564" y="625"/>
                      </a:lnTo>
                      <a:lnTo>
                        <a:pt x="1568" y="628"/>
                      </a:lnTo>
                      <a:lnTo>
                        <a:pt x="1570" y="631"/>
                      </a:lnTo>
                      <a:lnTo>
                        <a:pt x="1583" y="643"/>
                      </a:lnTo>
                      <a:lnTo>
                        <a:pt x="1591" y="651"/>
                      </a:lnTo>
                      <a:lnTo>
                        <a:pt x="1596" y="660"/>
                      </a:lnTo>
                      <a:lnTo>
                        <a:pt x="1601" y="669"/>
                      </a:lnTo>
                      <a:lnTo>
                        <a:pt x="1601" y="673"/>
                      </a:lnTo>
                      <a:lnTo>
                        <a:pt x="1603" y="676"/>
                      </a:lnTo>
                      <a:lnTo>
                        <a:pt x="1604" y="679"/>
                      </a:lnTo>
                      <a:lnTo>
                        <a:pt x="1605" y="683"/>
                      </a:lnTo>
                      <a:lnTo>
                        <a:pt x="1606" y="687"/>
                      </a:lnTo>
                      <a:lnTo>
                        <a:pt x="1606" y="691"/>
                      </a:lnTo>
                      <a:lnTo>
                        <a:pt x="1607" y="695"/>
                      </a:lnTo>
                      <a:lnTo>
                        <a:pt x="1607" y="698"/>
                      </a:lnTo>
                      <a:lnTo>
                        <a:pt x="1612" y="718"/>
                      </a:lnTo>
                      <a:lnTo>
                        <a:pt x="1611" y="718"/>
                      </a:lnTo>
                      <a:lnTo>
                        <a:pt x="1611" y="718"/>
                      </a:lnTo>
                      <a:lnTo>
                        <a:pt x="1609" y="717"/>
                      </a:lnTo>
                      <a:lnTo>
                        <a:pt x="1608" y="715"/>
                      </a:lnTo>
                      <a:lnTo>
                        <a:pt x="1607" y="713"/>
                      </a:lnTo>
                      <a:lnTo>
                        <a:pt x="1607" y="713"/>
                      </a:lnTo>
                      <a:lnTo>
                        <a:pt x="1605" y="711"/>
                      </a:lnTo>
                      <a:lnTo>
                        <a:pt x="1604" y="709"/>
                      </a:lnTo>
                      <a:lnTo>
                        <a:pt x="1603" y="707"/>
                      </a:lnTo>
                      <a:lnTo>
                        <a:pt x="1601" y="705"/>
                      </a:lnTo>
                      <a:lnTo>
                        <a:pt x="1600" y="704"/>
                      </a:lnTo>
                      <a:lnTo>
                        <a:pt x="1598" y="704"/>
                      </a:lnTo>
                      <a:lnTo>
                        <a:pt x="1598" y="705"/>
                      </a:lnTo>
                      <a:lnTo>
                        <a:pt x="1597" y="706"/>
                      </a:lnTo>
                      <a:lnTo>
                        <a:pt x="1596" y="707"/>
                      </a:lnTo>
                      <a:lnTo>
                        <a:pt x="1596" y="709"/>
                      </a:lnTo>
                      <a:lnTo>
                        <a:pt x="1594" y="711"/>
                      </a:lnTo>
                      <a:lnTo>
                        <a:pt x="1590" y="709"/>
                      </a:lnTo>
                      <a:lnTo>
                        <a:pt x="1585" y="704"/>
                      </a:lnTo>
                      <a:lnTo>
                        <a:pt x="1580" y="698"/>
                      </a:lnTo>
                      <a:lnTo>
                        <a:pt x="1576" y="691"/>
                      </a:lnTo>
                      <a:lnTo>
                        <a:pt x="1574" y="687"/>
                      </a:lnTo>
                      <a:lnTo>
                        <a:pt x="1572" y="680"/>
                      </a:lnTo>
                      <a:lnTo>
                        <a:pt x="1570" y="674"/>
                      </a:lnTo>
                      <a:lnTo>
                        <a:pt x="1567" y="666"/>
                      </a:lnTo>
                      <a:lnTo>
                        <a:pt x="1561" y="661"/>
                      </a:lnTo>
                      <a:lnTo>
                        <a:pt x="1558" y="660"/>
                      </a:lnTo>
                      <a:lnTo>
                        <a:pt x="1554" y="658"/>
                      </a:lnTo>
                      <a:lnTo>
                        <a:pt x="1551" y="657"/>
                      </a:lnTo>
                      <a:lnTo>
                        <a:pt x="1548" y="654"/>
                      </a:lnTo>
                      <a:lnTo>
                        <a:pt x="1546" y="653"/>
                      </a:lnTo>
                      <a:lnTo>
                        <a:pt x="1543" y="650"/>
                      </a:lnTo>
                      <a:lnTo>
                        <a:pt x="1540" y="646"/>
                      </a:lnTo>
                      <a:lnTo>
                        <a:pt x="1537" y="643"/>
                      </a:lnTo>
                      <a:lnTo>
                        <a:pt x="1532" y="640"/>
                      </a:lnTo>
                      <a:lnTo>
                        <a:pt x="1528" y="638"/>
                      </a:lnTo>
                      <a:lnTo>
                        <a:pt x="1524" y="635"/>
                      </a:lnTo>
                      <a:lnTo>
                        <a:pt x="1521" y="633"/>
                      </a:lnTo>
                      <a:lnTo>
                        <a:pt x="1520" y="633"/>
                      </a:lnTo>
                      <a:lnTo>
                        <a:pt x="1519" y="632"/>
                      </a:lnTo>
                      <a:lnTo>
                        <a:pt x="1519" y="631"/>
                      </a:lnTo>
                      <a:lnTo>
                        <a:pt x="1517" y="629"/>
                      </a:lnTo>
                      <a:lnTo>
                        <a:pt x="1515" y="626"/>
                      </a:lnTo>
                      <a:lnTo>
                        <a:pt x="1513" y="626"/>
                      </a:lnTo>
                      <a:lnTo>
                        <a:pt x="1514" y="630"/>
                      </a:lnTo>
                      <a:lnTo>
                        <a:pt x="1516" y="633"/>
                      </a:lnTo>
                      <a:lnTo>
                        <a:pt x="1519" y="636"/>
                      </a:lnTo>
                      <a:lnTo>
                        <a:pt x="1524" y="640"/>
                      </a:lnTo>
                      <a:lnTo>
                        <a:pt x="1528" y="641"/>
                      </a:lnTo>
                      <a:lnTo>
                        <a:pt x="1531" y="645"/>
                      </a:lnTo>
                      <a:lnTo>
                        <a:pt x="1535" y="649"/>
                      </a:lnTo>
                      <a:lnTo>
                        <a:pt x="1539" y="653"/>
                      </a:lnTo>
                      <a:lnTo>
                        <a:pt x="1543" y="656"/>
                      </a:lnTo>
                      <a:lnTo>
                        <a:pt x="1546" y="657"/>
                      </a:lnTo>
                      <a:lnTo>
                        <a:pt x="1549" y="658"/>
                      </a:lnTo>
                      <a:lnTo>
                        <a:pt x="1552" y="661"/>
                      </a:lnTo>
                      <a:lnTo>
                        <a:pt x="1555" y="662"/>
                      </a:lnTo>
                      <a:lnTo>
                        <a:pt x="1559" y="665"/>
                      </a:lnTo>
                      <a:lnTo>
                        <a:pt x="1560" y="668"/>
                      </a:lnTo>
                      <a:lnTo>
                        <a:pt x="1560" y="669"/>
                      </a:lnTo>
                      <a:lnTo>
                        <a:pt x="1559" y="671"/>
                      </a:lnTo>
                      <a:lnTo>
                        <a:pt x="1558" y="672"/>
                      </a:lnTo>
                      <a:lnTo>
                        <a:pt x="1557" y="673"/>
                      </a:lnTo>
                      <a:lnTo>
                        <a:pt x="1555" y="673"/>
                      </a:lnTo>
                      <a:lnTo>
                        <a:pt x="1554" y="674"/>
                      </a:lnTo>
                      <a:lnTo>
                        <a:pt x="1553" y="675"/>
                      </a:lnTo>
                      <a:lnTo>
                        <a:pt x="1552" y="676"/>
                      </a:lnTo>
                      <a:lnTo>
                        <a:pt x="1550" y="676"/>
                      </a:lnTo>
                      <a:lnTo>
                        <a:pt x="1548" y="676"/>
                      </a:lnTo>
                      <a:lnTo>
                        <a:pt x="1547" y="676"/>
                      </a:lnTo>
                      <a:lnTo>
                        <a:pt x="1546" y="675"/>
                      </a:lnTo>
                      <a:lnTo>
                        <a:pt x="1544" y="674"/>
                      </a:lnTo>
                      <a:lnTo>
                        <a:pt x="1542" y="674"/>
                      </a:lnTo>
                      <a:lnTo>
                        <a:pt x="1541" y="674"/>
                      </a:lnTo>
                      <a:lnTo>
                        <a:pt x="1541" y="674"/>
                      </a:lnTo>
                      <a:lnTo>
                        <a:pt x="1543" y="677"/>
                      </a:lnTo>
                      <a:lnTo>
                        <a:pt x="1546" y="679"/>
                      </a:lnTo>
                      <a:lnTo>
                        <a:pt x="1549" y="682"/>
                      </a:lnTo>
                      <a:lnTo>
                        <a:pt x="1552" y="684"/>
                      </a:lnTo>
                      <a:lnTo>
                        <a:pt x="1554" y="685"/>
                      </a:lnTo>
                      <a:lnTo>
                        <a:pt x="1557" y="687"/>
                      </a:lnTo>
                      <a:lnTo>
                        <a:pt x="1558" y="688"/>
                      </a:lnTo>
                      <a:lnTo>
                        <a:pt x="1558" y="689"/>
                      </a:lnTo>
                      <a:lnTo>
                        <a:pt x="1557" y="689"/>
                      </a:lnTo>
                      <a:lnTo>
                        <a:pt x="1555" y="689"/>
                      </a:lnTo>
                      <a:lnTo>
                        <a:pt x="1554" y="689"/>
                      </a:lnTo>
                      <a:lnTo>
                        <a:pt x="1552" y="689"/>
                      </a:lnTo>
                      <a:lnTo>
                        <a:pt x="1551" y="689"/>
                      </a:lnTo>
                      <a:lnTo>
                        <a:pt x="1550" y="689"/>
                      </a:lnTo>
                      <a:lnTo>
                        <a:pt x="1549" y="690"/>
                      </a:lnTo>
                      <a:lnTo>
                        <a:pt x="1550" y="693"/>
                      </a:lnTo>
                      <a:lnTo>
                        <a:pt x="1551" y="694"/>
                      </a:lnTo>
                      <a:lnTo>
                        <a:pt x="1552" y="695"/>
                      </a:lnTo>
                      <a:lnTo>
                        <a:pt x="1553" y="696"/>
                      </a:lnTo>
                      <a:lnTo>
                        <a:pt x="1554" y="696"/>
                      </a:lnTo>
                      <a:lnTo>
                        <a:pt x="1555" y="698"/>
                      </a:lnTo>
                      <a:lnTo>
                        <a:pt x="1557" y="700"/>
                      </a:lnTo>
                      <a:lnTo>
                        <a:pt x="1559" y="702"/>
                      </a:lnTo>
                      <a:lnTo>
                        <a:pt x="1561" y="705"/>
                      </a:lnTo>
                      <a:lnTo>
                        <a:pt x="1563" y="706"/>
                      </a:lnTo>
                      <a:lnTo>
                        <a:pt x="1565" y="706"/>
                      </a:lnTo>
                      <a:lnTo>
                        <a:pt x="1568" y="705"/>
                      </a:lnTo>
                      <a:lnTo>
                        <a:pt x="1570" y="705"/>
                      </a:lnTo>
                      <a:lnTo>
                        <a:pt x="1572" y="705"/>
                      </a:lnTo>
                      <a:lnTo>
                        <a:pt x="1574" y="705"/>
                      </a:lnTo>
                      <a:lnTo>
                        <a:pt x="1579" y="708"/>
                      </a:lnTo>
                      <a:lnTo>
                        <a:pt x="1583" y="711"/>
                      </a:lnTo>
                      <a:lnTo>
                        <a:pt x="1587" y="713"/>
                      </a:lnTo>
                      <a:lnTo>
                        <a:pt x="1590" y="715"/>
                      </a:lnTo>
                      <a:lnTo>
                        <a:pt x="1592" y="716"/>
                      </a:lnTo>
                      <a:lnTo>
                        <a:pt x="1596" y="718"/>
                      </a:lnTo>
                      <a:lnTo>
                        <a:pt x="1598" y="720"/>
                      </a:lnTo>
                      <a:lnTo>
                        <a:pt x="1601" y="722"/>
                      </a:lnTo>
                      <a:lnTo>
                        <a:pt x="1603" y="723"/>
                      </a:lnTo>
                      <a:lnTo>
                        <a:pt x="1605" y="726"/>
                      </a:lnTo>
                      <a:lnTo>
                        <a:pt x="1606" y="728"/>
                      </a:lnTo>
                      <a:lnTo>
                        <a:pt x="1607" y="731"/>
                      </a:lnTo>
                      <a:lnTo>
                        <a:pt x="1606" y="733"/>
                      </a:lnTo>
                      <a:lnTo>
                        <a:pt x="1605" y="735"/>
                      </a:lnTo>
                      <a:lnTo>
                        <a:pt x="1603" y="737"/>
                      </a:lnTo>
                      <a:lnTo>
                        <a:pt x="1601" y="739"/>
                      </a:lnTo>
                      <a:lnTo>
                        <a:pt x="1598" y="740"/>
                      </a:lnTo>
                      <a:lnTo>
                        <a:pt x="1596" y="741"/>
                      </a:lnTo>
                      <a:lnTo>
                        <a:pt x="1594" y="742"/>
                      </a:lnTo>
                      <a:lnTo>
                        <a:pt x="1593" y="744"/>
                      </a:lnTo>
                      <a:lnTo>
                        <a:pt x="1593" y="748"/>
                      </a:lnTo>
                      <a:lnTo>
                        <a:pt x="1592" y="751"/>
                      </a:lnTo>
                      <a:lnTo>
                        <a:pt x="1590" y="752"/>
                      </a:lnTo>
                      <a:lnTo>
                        <a:pt x="1589" y="753"/>
                      </a:lnTo>
                      <a:lnTo>
                        <a:pt x="1586" y="754"/>
                      </a:lnTo>
                      <a:lnTo>
                        <a:pt x="1584" y="754"/>
                      </a:lnTo>
                      <a:lnTo>
                        <a:pt x="1582" y="754"/>
                      </a:lnTo>
                      <a:lnTo>
                        <a:pt x="1581" y="755"/>
                      </a:lnTo>
                      <a:lnTo>
                        <a:pt x="1578" y="760"/>
                      </a:lnTo>
                      <a:lnTo>
                        <a:pt x="1574" y="766"/>
                      </a:lnTo>
                      <a:lnTo>
                        <a:pt x="1571" y="772"/>
                      </a:lnTo>
                      <a:lnTo>
                        <a:pt x="1567" y="776"/>
                      </a:lnTo>
                      <a:lnTo>
                        <a:pt x="1561" y="777"/>
                      </a:lnTo>
                      <a:lnTo>
                        <a:pt x="1553" y="776"/>
                      </a:lnTo>
                      <a:lnTo>
                        <a:pt x="1546" y="777"/>
                      </a:lnTo>
                      <a:lnTo>
                        <a:pt x="1539" y="780"/>
                      </a:lnTo>
                      <a:lnTo>
                        <a:pt x="1537" y="780"/>
                      </a:lnTo>
                      <a:lnTo>
                        <a:pt x="1535" y="780"/>
                      </a:lnTo>
                      <a:lnTo>
                        <a:pt x="1532" y="780"/>
                      </a:lnTo>
                      <a:lnTo>
                        <a:pt x="1530" y="782"/>
                      </a:lnTo>
                      <a:lnTo>
                        <a:pt x="1528" y="782"/>
                      </a:lnTo>
                      <a:lnTo>
                        <a:pt x="1526" y="784"/>
                      </a:lnTo>
                      <a:lnTo>
                        <a:pt x="1524" y="786"/>
                      </a:lnTo>
                      <a:lnTo>
                        <a:pt x="1520" y="787"/>
                      </a:lnTo>
                      <a:lnTo>
                        <a:pt x="1517" y="787"/>
                      </a:lnTo>
                      <a:lnTo>
                        <a:pt x="1514" y="786"/>
                      </a:lnTo>
                      <a:lnTo>
                        <a:pt x="1511" y="785"/>
                      </a:lnTo>
                      <a:lnTo>
                        <a:pt x="1508" y="782"/>
                      </a:lnTo>
                      <a:lnTo>
                        <a:pt x="1505" y="778"/>
                      </a:lnTo>
                      <a:lnTo>
                        <a:pt x="1503" y="775"/>
                      </a:lnTo>
                      <a:lnTo>
                        <a:pt x="1500" y="773"/>
                      </a:lnTo>
                      <a:lnTo>
                        <a:pt x="1497" y="771"/>
                      </a:lnTo>
                      <a:lnTo>
                        <a:pt x="1496" y="774"/>
                      </a:lnTo>
                      <a:lnTo>
                        <a:pt x="1496" y="776"/>
                      </a:lnTo>
                      <a:lnTo>
                        <a:pt x="1497" y="778"/>
                      </a:lnTo>
                      <a:lnTo>
                        <a:pt x="1498" y="781"/>
                      </a:lnTo>
                      <a:lnTo>
                        <a:pt x="1499" y="784"/>
                      </a:lnTo>
                      <a:lnTo>
                        <a:pt x="1502" y="786"/>
                      </a:lnTo>
                      <a:lnTo>
                        <a:pt x="1503" y="788"/>
                      </a:lnTo>
                      <a:lnTo>
                        <a:pt x="1503" y="789"/>
                      </a:lnTo>
                      <a:lnTo>
                        <a:pt x="1502" y="792"/>
                      </a:lnTo>
                      <a:lnTo>
                        <a:pt x="1499" y="793"/>
                      </a:lnTo>
                      <a:lnTo>
                        <a:pt x="1497" y="795"/>
                      </a:lnTo>
                      <a:lnTo>
                        <a:pt x="1494" y="796"/>
                      </a:lnTo>
                      <a:lnTo>
                        <a:pt x="1491" y="798"/>
                      </a:lnTo>
                      <a:lnTo>
                        <a:pt x="1486" y="799"/>
                      </a:lnTo>
                      <a:lnTo>
                        <a:pt x="1483" y="800"/>
                      </a:lnTo>
                      <a:lnTo>
                        <a:pt x="1482" y="802"/>
                      </a:lnTo>
                      <a:lnTo>
                        <a:pt x="1482" y="804"/>
                      </a:lnTo>
                      <a:lnTo>
                        <a:pt x="1482" y="806"/>
                      </a:lnTo>
                      <a:lnTo>
                        <a:pt x="1482" y="809"/>
                      </a:lnTo>
                      <a:lnTo>
                        <a:pt x="1482" y="818"/>
                      </a:lnTo>
                      <a:lnTo>
                        <a:pt x="1481" y="827"/>
                      </a:lnTo>
                      <a:lnTo>
                        <a:pt x="1480" y="833"/>
                      </a:lnTo>
                      <a:lnTo>
                        <a:pt x="1480" y="837"/>
                      </a:lnTo>
                      <a:lnTo>
                        <a:pt x="1478" y="839"/>
                      </a:lnTo>
                      <a:lnTo>
                        <a:pt x="1477" y="840"/>
                      </a:lnTo>
                      <a:lnTo>
                        <a:pt x="1476" y="841"/>
                      </a:lnTo>
                      <a:lnTo>
                        <a:pt x="1474" y="841"/>
                      </a:lnTo>
                      <a:lnTo>
                        <a:pt x="1473" y="842"/>
                      </a:lnTo>
                      <a:lnTo>
                        <a:pt x="1471" y="843"/>
                      </a:lnTo>
                      <a:lnTo>
                        <a:pt x="1469" y="846"/>
                      </a:lnTo>
                      <a:lnTo>
                        <a:pt x="1467" y="848"/>
                      </a:lnTo>
                      <a:lnTo>
                        <a:pt x="1466" y="850"/>
                      </a:lnTo>
                      <a:lnTo>
                        <a:pt x="1466" y="853"/>
                      </a:lnTo>
                      <a:lnTo>
                        <a:pt x="1464" y="855"/>
                      </a:lnTo>
                      <a:lnTo>
                        <a:pt x="1462" y="858"/>
                      </a:lnTo>
                      <a:lnTo>
                        <a:pt x="1458" y="860"/>
                      </a:lnTo>
                      <a:lnTo>
                        <a:pt x="1456" y="861"/>
                      </a:lnTo>
                      <a:lnTo>
                        <a:pt x="1455" y="860"/>
                      </a:lnTo>
                      <a:lnTo>
                        <a:pt x="1453" y="859"/>
                      </a:lnTo>
                      <a:lnTo>
                        <a:pt x="1452" y="858"/>
                      </a:lnTo>
                      <a:lnTo>
                        <a:pt x="1450" y="858"/>
                      </a:lnTo>
                      <a:lnTo>
                        <a:pt x="1449" y="858"/>
                      </a:lnTo>
                      <a:lnTo>
                        <a:pt x="1448" y="859"/>
                      </a:lnTo>
                      <a:lnTo>
                        <a:pt x="1447" y="861"/>
                      </a:lnTo>
                      <a:lnTo>
                        <a:pt x="1445" y="862"/>
                      </a:lnTo>
                      <a:lnTo>
                        <a:pt x="1445" y="863"/>
                      </a:lnTo>
                      <a:lnTo>
                        <a:pt x="1444" y="864"/>
                      </a:lnTo>
                      <a:lnTo>
                        <a:pt x="1444" y="864"/>
                      </a:lnTo>
                      <a:lnTo>
                        <a:pt x="1442" y="864"/>
                      </a:lnTo>
                      <a:lnTo>
                        <a:pt x="1440" y="864"/>
                      </a:lnTo>
                      <a:lnTo>
                        <a:pt x="1437" y="862"/>
                      </a:lnTo>
                      <a:lnTo>
                        <a:pt x="1434" y="861"/>
                      </a:lnTo>
                      <a:lnTo>
                        <a:pt x="1433" y="859"/>
                      </a:lnTo>
                      <a:lnTo>
                        <a:pt x="1433" y="855"/>
                      </a:lnTo>
                      <a:lnTo>
                        <a:pt x="1434" y="854"/>
                      </a:lnTo>
                      <a:lnTo>
                        <a:pt x="1434" y="852"/>
                      </a:lnTo>
                      <a:lnTo>
                        <a:pt x="1436" y="850"/>
                      </a:lnTo>
                      <a:lnTo>
                        <a:pt x="1436" y="847"/>
                      </a:lnTo>
                      <a:lnTo>
                        <a:pt x="1436" y="846"/>
                      </a:lnTo>
                      <a:lnTo>
                        <a:pt x="1434" y="844"/>
                      </a:lnTo>
                      <a:lnTo>
                        <a:pt x="1432" y="844"/>
                      </a:lnTo>
                      <a:lnTo>
                        <a:pt x="1431" y="844"/>
                      </a:lnTo>
                      <a:lnTo>
                        <a:pt x="1430" y="846"/>
                      </a:lnTo>
                      <a:lnTo>
                        <a:pt x="1429" y="847"/>
                      </a:lnTo>
                      <a:lnTo>
                        <a:pt x="1429" y="850"/>
                      </a:lnTo>
                      <a:lnTo>
                        <a:pt x="1429" y="853"/>
                      </a:lnTo>
                      <a:lnTo>
                        <a:pt x="1429" y="855"/>
                      </a:lnTo>
                      <a:lnTo>
                        <a:pt x="1428" y="858"/>
                      </a:lnTo>
                      <a:lnTo>
                        <a:pt x="1428" y="860"/>
                      </a:lnTo>
                      <a:lnTo>
                        <a:pt x="1426" y="861"/>
                      </a:lnTo>
                      <a:lnTo>
                        <a:pt x="1422" y="862"/>
                      </a:lnTo>
                      <a:lnTo>
                        <a:pt x="1421" y="863"/>
                      </a:lnTo>
                      <a:lnTo>
                        <a:pt x="1419" y="864"/>
                      </a:lnTo>
                      <a:lnTo>
                        <a:pt x="1418" y="865"/>
                      </a:lnTo>
                      <a:lnTo>
                        <a:pt x="1416" y="866"/>
                      </a:lnTo>
                      <a:lnTo>
                        <a:pt x="1413" y="866"/>
                      </a:lnTo>
                      <a:lnTo>
                        <a:pt x="1411" y="866"/>
                      </a:lnTo>
                      <a:lnTo>
                        <a:pt x="1409" y="868"/>
                      </a:lnTo>
                      <a:lnTo>
                        <a:pt x="1407" y="869"/>
                      </a:lnTo>
                      <a:lnTo>
                        <a:pt x="1405" y="871"/>
                      </a:lnTo>
                      <a:lnTo>
                        <a:pt x="1405" y="872"/>
                      </a:lnTo>
                      <a:lnTo>
                        <a:pt x="1404" y="874"/>
                      </a:lnTo>
                      <a:lnTo>
                        <a:pt x="1404" y="876"/>
                      </a:lnTo>
                      <a:lnTo>
                        <a:pt x="1404" y="879"/>
                      </a:lnTo>
                      <a:lnTo>
                        <a:pt x="1402" y="880"/>
                      </a:lnTo>
                      <a:lnTo>
                        <a:pt x="1402" y="881"/>
                      </a:lnTo>
                      <a:lnTo>
                        <a:pt x="1401" y="881"/>
                      </a:lnTo>
                      <a:lnTo>
                        <a:pt x="1400" y="882"/>
                      </a:lnTo>
                      <a:lnTo>
                        <a:pt x="1399" y="883"/>
                      </a:lnTo>
                      <a:lnTo>
                        <a:pt x="1398" y="883"/>
                      </a:lnTo>
                      <a:lnTo>
                        <a:pt x="1398" y="884"/>
                      </a:lnTo>
                      <a:lnTo>
                        <a:pt x="1400" y="884"/>
                      </a:lnTo>
                      <a:lnTo>
                        <a:pt x="1401" y="886"/>
                      </a:lnTo>
                      <a:lnTo>
                        <a:pt x="1404" y="887"/>
                      </a:lnTo>
                      <a:lnTo>
                        <a:pt x="1405" y="890"/>
                      </a:lnTo>
                      <a:lnTo>
                        <a:pt x="1405" y="891"/>
                      </a:lnTo>
                      <a:lnTo>
                        <a:pt x="1404" y="892"/>
                      </a:lnTo>
                      <a:lnTo>
                        <a:pt x="1401" y="892"/>
                      </a:lnTo>
                      <a:lnTo>
                        <a:pt x="1399" y="892"/>
                      </a:lnTo>
                      <a:lnTo>
                        <a:pt x="1398" y="891"/>
                      </a:lnTo>
                      <a:lnTo>
                        <a:pt x="1396" y="891"/>
                      </a:lnTo>
                      <a:lnTo>
                        <a:pt x="1395" y="891"/>
                      </a:lnTo>
                      <a:lnTo>
                        <a:pt x="1393" y="892"/>
                      </a:lnTo>
                      <a:lnTo>
                        <a:pt x="1390" y="893"/>
                      </a:lnTo>
                      <a:lnTo>
                        <a:pt x="1389" y="894"/>
                      </a:lnTo>
                      <a:lnTo>
                        <a:pt x="1388" y="896"/>
                      </a:lnTo>
                      <a:lnTo>
                        <a:pt x="1388" y="898"/>
                      </a:lnTo>
                      <a:lnTo>
                        <a:pt x="1389" y="901"/>
                      </a:lnTo>
                      <a:lnTo>
                        <a:pt x="1391" y="904"/>
                      </a:lnTo>
                      <a:lnTo>
                        <a:pt x="1394" y="905"/>
                      </a:lnTo>
                      <a:lnTo>
                        <a:pt x="1396" y="906"/>
                      </a:lnTo>
                      <a:lnTo>
                        <a:pt x="1397" y="907"/>
                      </a:lnTo>
                      <a:lnTo>
                        <a:pt x="1399" y="908"/>
                      </a:lnTo>
                      <a:lnTo>
                        <a:pt x="1400" y="911"/>
                      </a:lnTo>
                      <a:lnTo>
                        <a:pt x="1401" y="912"/>
                      </a:lnTo>
                      <a:lnTo>
                        <a:pt x="1400" y="913"/>
                      </a:lnTo>
                      <a:lnTo>
                        <a:pt x="1399" y="914"/>
                      </a:lnTo>
                      <a:lnTo>
                        <a:pt x="1396" y="915"/>
                      </a:lnTo>
                      <a:lnTo>
                        <a:pt x="1395" y="916"/>
                      </a:lnTo>
                      <a:lnTo>
                        <a:pt x="1394" y="918"/>
                      </a:lnTo>
                      <a:lnTo>
                        <a:pt x="1394" y="920"/>
                      </a:lnTo>
                      <a:lnTo>
                        <a:pt x="1395" y="923"/>
                      </a:lnTo>
                      <a:lnTo>
                        <a:pt x="1395" y="926"/>
                      </a:lnTo>
                      <a:lnTo>
                        <a:pt x="1396" y="928"/>
                      </a:lnTo>
                      <a:lnTo>
                        <a:pt x="1399" y="930"/>
                      </a:lnTo>
                      <a:lnTo>
                        <a:pt x="1400" y="933"/>
                      </a:lnTo>
                      <a:lnTo>
                        <a:pt x="1401" y="936"/>
                      </a:lnTo>
                      <a:lnTo>
                        <a:pt x="1401" y="939"/>
                      </a:lnTo>
                      <a:lnTo>
                        <a:pt x="1401" y="942"/>
                      </a:lnTo>
                      <a:lnTo>
                        <a:pt x="1400" y="946"/>
                      </a:lnTo>
                      <a:lnTo>
                        <a:pt x="1399" y="950"/>
                      </a:lnTo>
                      <a:lnTo>
                        <a:pt x="1397" y="953"/>
                      </a:lnTo>
                      <a:lnTo>
                        <a:pt x="1395" y="957"/>
                      </a:lnTo>
                      <a:lnTo>
                        <a:pt x="1391" y="959"/>
                      </a:lnTo>
                      <a:lnTo>
                        <a:pt x="1390" y="960"/>
                      </a:lnTo>
                      <a:lnTo>
                        <a:pt x="1390" y="963"/>
                      </a:lnTo>
                      <a:lnTo>
                        <a:pt x="1390" y="967"/>
                      </a:lnTo>
                      <a:lnTo>
                        <a:pt x="1389" y="970"/>
                      </a:lnTo>
                      <a:lnTo>
                        <a:pt x="1389" y="973"/>
                      </a:lnTo>
                      <a:lnTo>
                        <a:pt x="1390" y="975"/>
                      </a:lnTo>
                      <a:lnTo>
                        <a:pt x="1389" y="978"/>
                      </a:lnTo>
                      <a:lnTo>
                        <a:pt x="1388" y="979"/>
                      </a:lnTo>
                      <a:lnTo>
                        <a:pt x="1387" y="979"/>
                      </a:lnTo>
                      <a:lnTo>
                        <a:pt x="1385" y="979"/>
                      </a:lnTo>
                      <a:lnTo>
                        <a:pt x="1383" y="979"/>
                      </a:lnTo>
                      <a:lnTo>
                        <a:pt x="1380" y="980"/>
                      </a:lnTo>
                      <a:lnTo>
                        <a:pt x="1379" y="980"/>
                      </a:lnTo>
                      <a:lnTo>
                        <a:pt x="1377" y="981"/>
                      </a:lnTo>
                      <a:lnTo>
                        <a:pt x="1376" y="982"/>
                      </a:lnTo>
                      <a:lnTo>
                        <a:pt x="1376" y="985"/>
                      </a:lnTo>
                      <a:lnTo>
                        <a:pt x="1377" y="989"/>
                      </a:lnTo>
                      <a:lnTo>
                        <a:pt x="1378" y="991"/>
                      </a:lnTo>
                      <a:lnTo>
                        <a:pt x="1379" y="994"/>
                      </a:lnTo>
                      <a:lnTo>
                        <a:pt x="1380" y="996"/>
                      </a:lnTo>
                      <a:lnTo>
                        <a:pt x="1380" y="1000"/>
                      </a:lnTo>
                      <a:lnTo>
                        <a:pt x="1383" y="1010"/>
                      </a:lnTo>
                      <a:lnTo>
                        <a:pt x="1385" y="1020"/>
                      </a:lnTo>
                      <a:lnTo>
                        <a:pt x="1386" y="1023"/>
                      </a:lnTo>
                      <a:lnTo>
                        <a:pt x="1386" y="1025"/>
                      </a:lnTo>
                      <a:lnTo>
                        <a:pt x="1385" y="1027"/>
                      </a:lnTo>
                      <a:lnTo>
                        <a:pt x="1384" y="1029"/>
                      </a:lnTo>
                      <a:lnTo>
                        <a:pt x="1383" y="1032"/>
                      </a:lnTo>
                      <a:lnTo>
                        <a:pt x="1380" y="1035"/>
                      </a:lnTo>
                      <a:lnTo>
                        <a:pt x="1379" y="1038"/>
                      </a:lnTo>
                      <a:lnTo>
                        <a:pt x="1377" y="1042"/>
                      </a:lnTo>
                      <a:lnTo>
                        <a:pt x="1377" y="1045"/>
                      </a:lnTo>
                      <a:lnTo>
                        <a:pt x="1376" y="1048"/>
                      </a:lnTo>
                      <a:lnTo>
                        <a:pt x="1376" y="1053"/>
                      </a:lnTo>
                      <a:lnTo>
                        <a:pt x="1377" y="1057"/>
                      </a:lnTo>
                      <a:lnTo>
                        <a:pt x="1377" y="1062"/>
                      </a:lnTo>
                      <a:lnTo>
                        <a:pt x="1377" y="1070"/>
                      </a:lnTo>
                      <a:lnTo>
                        <a:pt x="1377" y="1077"/>
                      </a:lnTo>
                      <a:lnTo>
                        <a:pt x="1376" y="1081"/>
                      </a:lnTo>
                      <a:lnTo>
                        <a:pt x="1374" y="1083"/>
                      </a:lnTo>
                      <a:lnTo>
                        <a:pt x="1369" y="1081"/>
                      </a:lnTo>
                      <a:lnTo>
                        <a:pt x="1367" y="1079"/>
                      </a:lnTo>
                      <a:lnTo>
                        <a:pt x="1365" y="1077"/>
                      </a:lnTo>
                      <a:lnTo>
                        <a:pt x="1362" y="1077"/>
                      </a:lnTo>
                      <a:lnTo>
                        <a:pt x="1360" y="1077"/>
                      </a:lnTo>
                      <a:lnTo>
                        <a:pt x="1357" y="1079"/>
                      </a:lnTo>
                      <a:lnTo>
                        <a:pt x="1356" y="1080"/>
                      </a:lnTo>
                      <a:lnTo>
                        <a:pt x="1355" y="1082"/>
                      </a:lnTo>
                      <a:lnTo>
                        <a:pt x="1354" y="1083"/>
                      </a:lnTo>
                      <a:lnTo>
                        <a:pt x="1353" y="1084"/>
                      </a:lnTo>
                      <a:lnTo>
                        <a:pt x="1352" y="1086"/>
                      </a:lnTo>
                      <a:lnTo>
                        <a:pt x="1350" y="1086"/>
                      </a:lnTo>
                      <a:lnTo>
                        <a:pt x="1349" y="1083"/>
                      </a:lnTo>
                      <a:lnTo>
                        <a:pt x="1345" y="1081"/>
                      </a:lnTo>
                      <a:lnTo>
                        <a:pt x="1344" y="1079"/>
                      </a:lnTo>
                      <a:lnTo>
                        <a:pt x="1344" y="1077"/>
                      </a:lnTo>
                      <a:lnTo>
                        <a:pt x="1344" y="1073"/>
                      </a:lnTo>
                      <a:lnTo>
                        <a:pt x="1344" y="1071"/>
                      </a:lnTo>
                      <a:lnTo>
                        <a:pt x="1344" y="1068"/>
                      </a:lnTo>
                      <a:lnTo>
                        <a:pt x="1343" y="1066"/>
                      </a:lnTo>
                      <a:lnTo>
                        <a:pt x="1341" y="1065"/>
                      </a:lnTo>
                      <a:lnTo>
                        <a:pt x="1339" y="1064"/>
                      </a:lnTo>
                      <a:lnTo>
                        <a:pt x="1336" y="1062"/>
                      </a:lnTo>
                      <a:lnTo>
                        <a:pt x="1334" y="1062"/>
                      </a:lnTo>
                      <a:lnTo>
                        <a:pt x="1333" y="1061"/>
                      </a:lnTo>
                      <a:lnTo>
                        <a:pt x="1331" y="1060"/>
                      </a:lnTo>
                      <a:lnTo>
                        <a:pt x="1329" y="1058"/>
                      </a:lnTo>
                      <a:lnTo>
                        <a:pt x="1328" y="1057"/>
                      </a:lnTo>
                      <a:lnTo>
                        <a:pt x="1328" y="1054"/>
                      </a:lnTo>
                      <a:lnTo>
                        <a:pt x="1327" y="1050"/>
                      </a:lnTo>
                      <a:lnTo>
                        <a:pt x="1324" y="1048"/>
                      </a:lnTo>
                      <a:lnTo>
                        <a:pt x="1322" y="1047"/>
                      </a:lnTo>
                      <a:lnTo>
                        <a:pt x="1319" y="1046"/>
                      </a:lnTo>
                      <a:lnTo>
                        <a:pt x="1316" y="1046"/>
                      </a:lnTo>
                      <a:lnTo>
                        <a:pt x="1313" y="1046"/>
                      </a:lnTo>
                      <a:lnTo>
                        <a:pt x="1310" y="1046"/>
                      </a:lnTo>
                      <a:lnTo>
                        <a:pt x="1308" y="1046"/>
                      </a:lnTo>
                      <a:lnTo>
                        <a:pt x="1307" y="1047"/>
                      </a:lnTo>
                      <a:lnTo>
                        <a:pt x="1306" y="1048"/>
                      </a:lnTo>
                      <a:lnTo>
                        <a:pt x="1306" y="1049"/>
                      </a:lnTo>
                      <a:lnTo>
                        <a:pt x="1304" y="1051"/>
                      </a:lnTo>
                      <a:lnTo>
                        <a:pt x="1303" y="1053"/>
                      </a:lnTo>
                      <a:lnTo>
                        <a:pt x="1302" y="1055"/>
                      </a:lnTo>
                      <a:lnTo>
                        <a:pt x="1301" y="1056"/>
                      </a:lnTo>
                      <a:lnTo>
                        <a:pt x="1301" y="1055"/>
                      </a:lnTo>
                      <a:lnTo>
                        <a:pt x="1300" y="1054"/>
                      </a:lnTo>
                      <a:lnTo>
                        <a:pt x="1300" y="1051"/>
                      </a:lnTo>
                      <a:lnTo>
                        <a:pt x="1300" y="1048"/>
                      </a:lnTo>
                      <a:lnTo>
                        <a:pt x="1300" y="1046"/>
                      </a:lnTo>
                      <a:lnTo>
                        <a:pt x="1300" y="1045"/>
                      </a:lnTo>
                      <a:lnTo>
                        <a:pt x="1300" y="1044"/>
                      </a:lnTo>
                      <a:lnTo>
                        <a:pt x="1299" y="1040"/>
                      </a:lnTo>
                      <a:lnTo>
                        <a:pt x="1298" y="1038"/>
                      </a:lnTo>
                      <a:lnTo>
                        <a:pt x="1296" y="1037"/>
                      </a:lnTo>
                      <a:lnTo>
                        <a:pt x="1293" y="1035"/>
                      </a:lnTo>
                      <a:lnTo>
                        <a:pt x="1291" y="1034"/>
                      </a:lnTo>
                      <a:lnTo>
                        <a:pt x="1289" y="1033"/>
                      </a:lnTo>
                      <a:lnTo>
                        <a:pt x="1285" y="1031"/>
                      </a:lnTo>
                      <a:lnTo>
                        <a:pt x="1280" y="1026"/>
                      </a:lnTo>
                      <a:lnTo>
                        <a:pt x="1278" y="1022"/>
                      </a:lnTo>
                      <a:lnTo>
                        <a:pt x="1274" y="1012"/>
                      </a:lnTo>
                      <a:lnTo>
                        <a:pt x="1268" y="1003"/>
                      </a:lnTo>
                      <a:lnTo>
                        <a:pt x="1263" y="993"/>
                      </a:lnTo>
                      <a:lnTo>
                        <a:pt x="1259" y="982"/>
                      </a:lnTo>
                      <a:lnTo>
                        <a:pt x="1256" y="971"/>
                      </a:lnTo>
                      <a:lnTo>
                        <a:pt x="1252" y="961"/>
                      </a:lnTo>
                      <a:lnTo>
                        <a:pt x="1246" y="950"/>
                      </a:lnTo>
                      <a:lnTo>
                        <a:pt x="1240" y="939"/>
                      </a:lnTo>
                      <a:lnTo>
                        <a:pt x="1235" y="929"/>
                      </a:lnTo>
                      <a:lnTo>
                        <a:pt x="1234" y="917"/>
                      </a:lnTo>
                      <a:lnTo>
                        <a:pt x="1235" y="913"/>
                      </a:lnTo>
                      <a:lnTo>
                        <a:pt x="1237" y="907"/>
                      </a:lnTo>
                      <a:lnTo>
                        <a:pt x="1241" y="901"/>
                      </a:lnTo>
                      <a:lnTo>
                        <a:pt x="1242" y="895"/>
                      </a:lnTo>
                      <a:lnTo>
                        <a:pt x="1242" y="891"/>
                      </a:lnTo>
                      <a:lnTo>
                        <a:pt x="1238" y="889"/>
                      </a:lnTo>
                      <a:lnTo>
                        <a:pt x="1235" y="889"/>
                      </a:lnTo>
                      <a:lnTo>
                        <a:pt x="1233" y="891"/>
                      </a:lnTo>
                      <a:lnTo>
                        <a:pt x="1232" y="892"/>
                      </a:lnTo>
                      <a:lnTo>
                        <a:pt x="1230" y="895"/>
                      </a:lnTo>
                      <a:lnTo>
                        <a:pt x="1229" y="897"/>
                      </a:lnTo>
                      <a:lnTo>
                        <a:pt x="1227" y="900"/>
                      </a:lnTo>
                      <a:lnTo>
                        <a:pt x="1226" y="901"/>
                      </a:lnTo>
                      <a:lnTo>
                        <a:pt x="1225" y="903"/>
                      </a:lnTo>
                      <a:lnTo>
                        <a:pt x="1224" y="904"/>
                      </a:lnTo>
                      <a:lnTo>
                        <a:pt x="1223" y="905"/>
                      </a:lnTo>
                      <a:lnTo>
                        <a:pt x="1221" y="905"/>
                      </a:lnTo>
                      <a:lnTo>
                        <a:pt x="1219" y="904"/>
                      </a:lnTo>
                      <a:lnTo>
                        <a:pt x="1218" y="894"/>
                      </a:lnTo>
                      <a:lnTo>
                        <a:pt x="1219" y="884"/>
                      </a:lnTo>
                      <a:lnTo>
                        <a:pt x="1215" y="871"/>
                      </a:lnTo>
                      <a:lnTo>
                        <a:pt x="1212" y="860"/>
                      </a:lnTo>
                      <a:lnTo>
                        <a:pt x="1210" y="852"/>
                      </a:lnTo>
                      <a:lnTo>
                        <a:pt x="1208" y="847"/>
                      </a:lnTo>
                      <a:lnTo>
                        <a:pt x="1203" y="840"/>
                      </a:lnTo>
                      <a:lnTo>
                        <a:pt x="1190" y="820"/>
                      </a:lnTo>
                      <a:lnTo>
                        <a:pt x="1188" y="817"/>
                      </a:lnTo>
                      <a:lnTo>
                        <a:pt x="1188" y="814"/>
                      </a:lnTo>
                      <a:lnTo>
                        <a:pt x="1188" y="810"/>
                      </a:lnTo>
                      <a:lnTo>
                        <a:pt x="1189" y="807"/>
                      </a:lnTo>
                      <a:lnTo>
                        <a:pt x="1190" y="803"/>
                      </a:lnTo>
                      <a:lnTo>
                        <a:pt x="1191" y="800"/>
                      </a:lnTo>
                      <a:lnTo>
                        <a:pt x="1192" y="798"/>
                      </a:lnTo>
                      <a:lnTo>
                        <a:pt x="1193" y="797"/>
                      </a:lnTo>
                      <a:lnTo>
                        <a:pt x="1194" y="795"/>
                      </a:lnTo>
                      <a:lnTo>
                        <a:pt x="1194" y="793"/>
                      </a:lnTo>
                      <a:lnTo>
                        <a:pt x="1190" y="792"/>
                      </a:lnTo>
                      <a:lnTo>
                        <a:pt x="1186" y="789"/>
                      </a:lnTo>
                      <a:lnTo>
                        <a:pt x="1181" y="787"/>
                      </a:lnTo>
                      <a:lnTo>
                        <a:pt x="1179" y="784"/>
                      </a:lnTo>
                      <a:lnTo>
                        <a:pt x="1178" y="782"/>
                      </a:lnTo>
                      <a:lnTo>
                        <a:pt x="1177" y="781"/>
                      </a:lnTo>
                      <a:lnTo>
                        <a:pt x="1177" y="780"/>
                      </a:lnTo>
                      <a:lnTo>
                        <a:pt x="1177" y="778"/>
                      </a:lnTo>
                      <a:lnTo>
                        <a:pt x="1178" y="778"/>
                      </a:lnTo>
                      <a:lnTo>
                        <a:pt x="1179" y="780"/>
                      </a:lnTo>
                      <a:lnTo>
                        <a:pt x="1181" y="778"/>
                      </a:lnTo>
                      <a:lnTo>
                        <a:pt x="1183" y="778"/>
                      </a:lnTo>
                      <a:lnTo>
                        <a:pt x="1184" y="776"/>
                      </a:lnTo>
                      <a:lnTo>
                        <a:pt x="1184" y="775"/>
                      </a:lnTo>
                      <a:lnTo>
                        <a:pt x="1183" y="773"/>
                      </a:lnTo>
                      <a:lnTo>
                        <a:pt x="1181" y="770"/>
                      </a:lnTo>
                      <a:lnTo>
                        <a:pt x="1181" y="767"/>
                      </a:lnTo>
                      <a:lnTo>
                        <a:pt x="1180" y="765"/>
                      </a:lnTo>
                      <a:lnTo>
                        <a:pt x="1180" y="762"/>
                      </a:lnTo>
                      <a:lnTo>
                        <a:pt x="1179" y="760"/>
                      </a:lnTo>
                      <a:lnTo>
                        <a:pt x="1177" y="758"/>
                      </a:lnTo>
                      <a:lnTo>
                        <a:pt x="1176" y="756"/>
                      </a:lnTo>
                      <a:lnTo>
                        <a:pt x="1173" y="754"/>
                      </a:lnTo>
                      <a:lnTo>
                        <a:pt x="1173" y="752"/>
                      </a:lnTo>
                      <a:lnTo>
                        <a:pt x="1173" y="750"/>
                      </a:lnTo>
                      <a:lnTo>
                        <a:pt x="1175" y="749"/>
                      </a:lnTo>
                      <a:lnTo>
                        <a:pt x="1178" y="745"/>
                      </a:lnTo>
                      <a:lnTo>
                        <a:pt x="1181" y="744"/>
                      </a:lnTo>
                      <a:lnTo>
                        <a:pt x="1183" y="743"/>
                      </a:lnTo>
                      <a:lnTo>
                        <a:pt x="1186" y="742"/>
                      </a:lnTo>
                      <a:lnTo>
                        <a:pt x="1188" y="740"/>
                      </a:lnTo>
                      <a:lnTo>
                        <a:pt x="1190" y="739"/>
                      </a:lnTo>
                      <a:lnTo>
                        <a:pt x="1193" y="739"/>
                      </a:lnTo>
                      <a:lnTo>
                        <a:pt x="1196" y="739"/>
                      </a:lnTo>
                      <a:lnTo>
                        <a:pt x="1199" y="740"/>
                      </a:lnTo>
                      <a:lnTo>
                        <a:pt x="1202" y="742"/>
                      </a:lnTo>
                      <a:lnTo>
                        <a:pt x="1205" y="742"/>
                      </a:lnTo>
                      <a:lnTo>
                        <a:pt x="1209" y="742"/>
                      </a:lnTo>
                      <a:lnTo>
                        <a:pt x="1213" y="742"/>
                      </a:lnTo>
                      <a:lnTo>
                        <a:pt x="1216" y="742"/>
                      </a:lnTo>
                      <a:lnTo>
                        <a:pt x="1219" y="743"/>
                      </a:lnTo>
                      <a:lnTo>
                        <a:pt x="1221" y="746"/>
                      </a:lnTo>
                      <a:lnTo>
                        <a:pt x="1223" y="749"/>
                      </a:lnTo>
                      <a:lnTo>
                        <a:pt x="1225" y="750"/>
                      </a:lnTo>
                      <a:lnTo>
                        <a:pt x="1227" y="751"/>
                      </a:lnTo>
                      <a:lnTo>
                        <a:pt x="1230" y="751"/>
                      </a:lnTo>
                      <a:lnTo>
                        <a:pt x="1230" y="750"/>
                      </a:lnTo>
                      <a:lnTo>
                        <a:pt x="1230" y="749"/>
                      </a:lnTo>
                      <a:lnTo>
                        <a:pt x="1229" y="746"/>
                      </a:lnTo>
                      <a:lnTo>
                        <a:pt x="1227" y="744"/>
                      </a:lnTo>
                      <a:lnTo>
                        <a:pt x="1225" y="742"/>
                      </a:lnTo>
                      <a:lnTo>
                        <a:pt x="1223" y="741"/>
                      </a:lnTo>
                      <a:lnTo>
                        <a:pt x="1221" y="740"/>
                      </a:lnTo>
                      <a:lnTo>
                        <a:pt x="1220" y="739"/>
                      </a:lnTo>
                      <a:lnTo>
                        <a:pt x="1219" y="737"/>
                      </a:lnTo>
                      <a:lnTo>
                        <a:pt x="1218" y="734"/>
                      </a:lnTo>
                      <a:lnTo>
                        <a:pt x="1218" y="732"/>
                      </a:lnTo>
                      <a:lnTo>
                        <a:pt x="1216" y="730"/>
                      </a:lnTo>
                      <a:lnTo>
                        <a:pt x="1214" y="729"/>
                      </a:lnTo>
                      <a:lnTo>
                        <a:pt x="1209" y="729"/>
                      </a:lnTo>
                      <a:lnTo>
                        <a:pt x="1202" y="731"/>
                      </a:lnTo>
                      <a:lnTo>
                        <a:pt x="1197" y="732"/>
                      </a:lnTo>
                      <a:lnTo>
                        <a:pt x="1192" y="731"/>
                      </a:lnTo>
                      <a:lnTo>
                        <a:pt x="1191" y="728"/>
                      </a:lnTo>
                      <a:lnTo>
                        <a:pt x="1191" y="726"/>
                      </a:lnTo>
                      <a:lnTo>
                        <a:pt x="1192" y="724"/>
                      </a:lnTo>
                      <a:lnTo>
                        <a:pt x="1193" y="722"/>
                      </a:lnTo>
                      <a:lnTo>
                        <a:pt x="1197" y="721"/>
                      </a:lnTo>
                      <a:lnTo>
                        <a:pt x="1199" y="721"/>
                      </a:lnTo>
                      <a:lnTo>
                        <a:pt x="1201" y="720"/>
                      </a:lnTo>
                      <a:lnTo>
                        <a:pt x="1203" y="720"/>
                      </a:lnTo>
                      <a:lnTo>
                        <a:pt x="1205" y="720"/>
                      </a:lnTo>
                      <a:lnTo>
                        <a:pt x="1209" y="720"/>
                      </a:lnTo>
                      <a:lnTo>
                        <a:pt x="1210" y="719"/>
                      </a:lnTo>
                      <a:lnTo>
                        <a:pt x="1211" y="717"/>
                      </a:lnTo>
                      <a:lnTo>
                        <a:pt x="1211" y="716"/>
                      </a:lnTo>
                      <a:lnTo>
                        <a:pt x="1211" y="713"/>
                      </a:lnTo>
                      <a:lnTo>
                        <a:pt x="1210" y="711"/>
                      </a:lnTo>
                      <a:lnTo>
                        <a:pt x="1210" y="709"/>
                      </a:lnTo>
                      <a:lnTo>
                        <a:pt x="1209" y="707"/>
                      </a:lnTo>
                      <a:lnTo>
                        <a:pt x="1210" y="705"/>
                      </a:lnTo>
                      <a:lnTo>
                        <a:pt x="1210" y="704"/>
                      </a:lnTo>
                      <a:lnTo>
                        <a:pt x="1212" y="702"/>
                      </a:lnTo>
                      <a:lnTo>
                        <a:pt x="1214" y="701"/>
                      </a:lnTo>
                      <a:lnTo>
                        <a:pt x="1215" y="698"/>
                      </a:lnTo>
                      <a:lnTo>
                        <a:pt x="1216" y="696"/>
                      </a:lnTo>
                      <a:lnTo>
                        <a:pt x="1216" y="693"/>
                      </a:lnTo>
                      <a:lnTo>
                        <a:pt x="1216" y="689"/>
                      </a:lnTo>
                      <a:lnTo>
                        <a:pt x="1216" y="687"/>
                      </a:lnTo>
                      <a:lnTo>
                        <a:pt x="1219" y="684"/>
                      </a:lnTo>
                      <a:lnTo>
                        <a:pt x="1220" y="679"/>
                      </a:lnTo>
                      <a:lnTo>
                        <a:pt x="1220" y="675"/>
                      </a:lnTo>
                      <a:lnTo>
                        <a:pt x="1219" y="669"/>
                      </a:lnTo>
                      <a:lnTo>
                        <a:pt x="1218" y="663"/>
                      </a:lnTo>
                      <a:lnTo>
                        <a:pt x="1213" y="657"/>
                      </a:lnTo>
                      <a:lnTo>
                        <a:pt x="1207" y="654"/>
                      </a:lnTo>
                      <a:lnTo>
                        <a:pt x="1199" y="654"/>
                      </a:lnTo>
                      <a:lnTo>
                        <a:pt x="1198" y="654"/>
                      </a:lnTo>
                      <a:lnTo>
                        <a:pt x="1196" y="654"/>
                      </a:lnTo>
                      <a:lnTo>
                        <a:pt x="1193" y="654"/>
                      </a:lnTo>
                      <a:lnTo>
                        <a:pt x="1191" y="654"/>
                      </a:lnTo>
                      <a:lnTo>
                        <a:pt x="1189" y="654"/>
                      </a:lnTo>
                      <a:lnTo>
                        <a:pt x="1187" y="655"/>
                      </a:lnTo>
                      <a:lnTo>
                        <a:pt x="1186" y="655"/>
                      </a:lnTo>
                      <a:lnTo>
                        <a:pt x="1184" y="656"/>
                      </a:lnTo>
                      <a:lnTo>
                        <a:pt x="1183" y="657"/>
                      </a:lnTo>
                      <a:lnTo>
                        <a:pt x="1184" y="658"/>
                      </a:lnTo>
                      <a:lnTo>
                        <a:pt x="1186" y="661"/>
                      </a:lnTo>
                      <a:lnTo>
                        <a:pt x="1188" y="663"/>
                      </a:lnTo>
                      <a:lnTo>
                        <a:pt x="1192" y="667"/>
                      </a:lnTo>
                      <a:lnTo>
                        <a:pt x="1196" y="673"/>
                      </a:lnTo>
                      <a:lnTo>
                        <a:pt x="1197" y="677"/>
                      </a:lnTo>
                      <a:lnTo>
                        <a:pt x="1196" y="680"/>
                      </a:lnTo>
                      <a:lnTo>
                        <a:pt x="1190" y="683"/>
                      </a:lnTo>
                      <a:lnTo>
                        <a:pt x="1175" y="683"/>
                      </a:lnTo>
                      <a:lnTo>
                        <a:pt x="1172" y="684"/>
                      </a:lnTo>
                      <a:lnTo>
                        <a:pt x="1169" y="685"/>
                      </a:lnTo>
                      <a:lnTo>
                        <a:pt x="1168" y="685"/>
                      </a:lnTo>
                      <a:lnTo>
                        <a:pt x="1166" y="685"/>
                      </a:lnTo>
                      <a:lnTo>
                        <a:pt x="1164" y="684"/>
                      </a:lnTo>
                      <a:lnTo>
                        <a:pt x="1161" y="680"/>
                      </a:lnTo>
                      <a:lnTo>
                        <a:pt x="1160" y="679"/>
                      </a:lnTo>
                      <a:lnTo>
                        <a:pt x="1160" y="677"/>
                      </a:lnTo>
                      <a:lnTo>
                        <a:pt x="1160" y="675"/>
                      </a:lnTo>
                      <a:lnTo>
                        <a:pt x="1160" y="674"/>
                      </a:lnTo>
                      <a:lnTo>
                        <a:pt x="1159" y="672"/>
                      </a:lnTo>
                      <a:lnTo>
                        <a:pt x="1158" y="671"/>
                      </a:lnTo>
                      <a:lnTo>
                        <a:pt x="1155" y="669"/>
                      </a:lnTo>
                      <a:lnTo>
                        <a:pt x="1153" y="669"/>
                      </a:lnTo>
                      <a:lnTo>
                        <a:pt x="1150" y="667"/>
                      </a:lnTo>
                      <a:lnTo>
                        <a:pt x="1148" y="665"/>
                      </a:lnTo>
                      <a:lnTo>
                        <a:pt x="1147" y="662"/>
                      </a:lnTo>
                      <a:lnTo>
                        <a:pt x="1146" y="660"/>
                      </a:lnTo>
                      <a:lnTo>
                        <a:pt x="1146" y="656"/>
                      </a:lnTo>
                      <a:lnTo>
                        <a:pt x="1146" y="653"/>
                      </a:lnTo>
                      <a:lnTo>
                        <a:pt x="1147" y="649"/>
                      </a:lnTo>
                      <a:lnTo>
                        <a:pt x="1147" y="645"/>
                      </a:lnTo>
                      <a:lnTo>
                        <a:pt x="1148" y="641"/>
                      </a:lnTo>
                      <a:lnTo>
                        <a:pt x="1150" y="640"/>
                      </a:lnTo>
                      <a:lnTo>
                        <a:pt x="1151" y="639"/>
                      </a:lnTo>
                      <a:lnTo>
                        <a:pt x="1154" y="636"/>
                      </a:lnTo>
                      <a:lnTo>
                        <a:pt x="1155" y="635"/>
                      </a:lnTo>
                      <a:lnTo>
                        <a:pt x="1155" y="633"/>
                      </a:lnTo>
                      <a:lnTo>
                        <a:pt x="1155" y="629"/>
                      </a:lnTo>
                      <a:lnTo>
                        <a:pt x="1153" y="623"/>
                      </a:lnTo>
                      <a:lnTo>
                        <a:pt x="1150" y="618"/>
                      </a:lnTo>
                      <a:lnTo>
                        <a:pt x="1149" y="612"/>
                      </a:lnTo>
                      <a:lnTo>
                        <a:pt x="1150" y="609"/>
                      </a:lnTo>
                      <a:lnTo>
                        <a:pt x="1155" y="609"/>
                      </a:lnTo>
                      <a:lnTo>
                        <a:pt x="1158" y="609"/>
                      </a:lnTo>
                      <a:lnTo>
                        <a:pt x="1161" y="611"/>
                      </a:lnTo>
                      <a:lnTo>
                        <a:pt x="1165" y="613"/>
                      </a:lnTo>
                      <a:lnTo>
                        <a:pt x="1168" y="615"/>
                      </a:lnTo>
                      <a:lnTo>
                        <a:pt x="1172" y="618"/>
                      </a:lnTo>
                      <a:lnTo>
                        <a:pt x="1176" y="619"/>
                      </a:lnTo>
                      <a:lnTo>
                        <a:pt x="1179" y="620"/>
                      </a:lnTo>
                      <a:lnTo>
                        <a:pt x="1182" y="621"/>
                      </a:lnTo>
                      <a:lnTo>
                        <a:pt x="1186" y="622"/>
                      </a:lnTo>
                      <a:lnTo>
                        <a:pt x="1188" y="622"/>
                      </a:lnTo>
                      <a:lnTo>
                        <a:pt x="1191" y="623"/>
                      </a:lnTo>
                      <a:lnTo>
                        <a:pt x="1193" y="624"/>
                      </a:lnTo>
                      <a:lnTo>
                        <a:pt x="1197" y="625"/>
                      </a:lnTo>
                      <a:lnTo>
                        <a:pt x="1199" y="626"/>
                      </a:lnTo>
                      <a:lnTo>
                        <a:pt x="1201" y="628"/>
                      </a:lnTo>
                      <a:lnTo>
                        <a:pt x="1202" y="628"/>
                      </a:lnTo>
                      <a:lnTo>
                        <a:pt x="1203" y="626"/>
                      </a:lnTo>
                      <a:lnTo>
                        <a:pt x="1204" y="625"/>
                      </a:lnTo>
                      <a:lnTo>
                        <a:pt x="1204" y="623"/>
                      </a:lnTo>
                      <a:lnTo>
                        <a:pt x="1203" y="620"/>
                      </a:lnTo>
                      <a:lnTo>
                        <a:pt x="1202" y="614"/>
                      </a:lnTo>
                      <a:lnTo>
                        <a:pt x="1200" y="611"/>
                      </a:lnTo>
                      <a:lnTo>
                        <a:pt x="1198" y="609"/>
                      </a:lnTo>
                      <a:lnTo>
                        <a:pt x="1194" y="607"/>
                      </a:lnTo>
                      <a:lnTo>
                        <a:pt x="1190" y="604"/>
                      </a:lnTo>
                      <a:lnTo>
                        <a:pt x="1188" y="602"/>
                      </a:lnTo>
                      <a:lnTo>
                        <a:pt x="1186" y="600"/>
                      </a:lnTo>
                      <a:lnTo>
                        <a:pt x="1183" y="598"/>
                      </a:lnTo>
                      <a:lnTo>
                        <a:pt x="1183" y="595"/>
                      </a:lnTo>
                      <a:lnTo>
                        <a:pt x="1183" y="592"/>
                      </a:lnTo>
                      <a:lnTo>
                        <a:pt x="1182" y="590"/>
                      </a:lnTo>
                      <a:lnTo>
                        <a:pt x="1180" y="588"/>
                      </a:lnTo>
                      <a:lnTo>
                        <a:pt x="1177" y="587"/>
                      </a:lnTo>
                      <a:lnTo>
                        <a:pt x="1176" y="587"/>
                      </a:lnTo>
                      <a:lnTo>
                        <a:pt x="1173" y="587"/>
                      </a:lnTo>
                      <a:lnTo>
                        <a:pt x="1171" y="587"/>
                      </a:lnTo>
                      <a:lnTo>
                        <a:pt x="1170" y="587"/>
                      </a:lnTo>
                      <a:lnTo>
                        <a:pt x="1168" y="587"/>
                      </a:lnTo>
                      <a:lnTo>
                        <a:pt x="1167" y="586"/>
                      </a:lnTo>
                      <a:lnTo>
                        <a:pt x="1166" y="585"/>
                      </a:lnTo>
                      <a:lnTo>
                        <a:pt x="1166" y="582"/>
                      </a:lnTo>
                      <a:lnTo>
                        <a:pt x="1166" y="580"/>
                      </a:lnTo>
                      <a:lnTo>
                        <a:pt x="1167" y="578"/>
                      </a:lnTo>
                      <a:lnTo>
                        <a:pt x="1167" y="576"/>
                      </a:lnTo>
                      <a:lnTo>
                        <a:pt x="1167" y="574"/>
                      </a:lnTo>
                      <a:lnTo>
                        <a:pt x="1166" y="573"/>
                      </a:lnTo>
                      <a:lnTo>
                        <a:pt x="1164" y="571"/>
                      </a:lnTo>
                      <a:lnTo>
                        <a:pt x="1161" y="570"/>
                      </a:lnTo>
                      <a:lnTo>
                        <a:pt x="1158" y="569"/>
                      </a:lnTo>
                      <a:lnTo>
                        <a:pt x="1155" y="569"/>
                      </a:lnTo>
                      <a:lnTo>
                        <a:pt x="1153" y="570"/>
                      </a:lnTo>
                      <a:lnTo>
                        <a:pt x="1150" y="571"/>
                      </a:lnTo>
                      <a:lnTo>
                        <a:pt x="1149" y="571"/>
                      </a:lnTo>
                      <a:lnTo>
                        <a:pt x="1148" y="573"/>
                      </a:lnTo>
                      <a:lnTo>
                        <a:pt x="1148" y="574"/>
                      </a:lnTo>
                      <a:lnTo>
                        <a:pt x="1148" y="576"/>
                      </a:lnTo>
                      <a:lnTo>
                        <a:pt x="1148" y="578"/>
                      </a:lnTo>
                      <a:lnTo>
                        <a:pt x="1148" y="580"/>
                      </a:lnTo>
                      <a:lnTo>
                        <a:pt x="1148" y="584"/>
                      </a:lnTo>
                      <a:lnTo>
                        <a:pt x="1147" y="586"/>
                      </a:lnTo>
                      <a:lnTo>
                        <a:pt x="1145" y="587"/>
                      </a:lnTo>
                      <a:lnTo>
                        <a:pt x="1142" y="587"/>
                      </a:lnTo>
                      <a:lnTo>
                        <a:pt x="1138" y="586"/>
                      </a:lnTo>
                      <a:lnTo>
                        <a:pt x="1135" y="584"/>
                      </a:lnTo>
                      <a:lnTo>
                        <a:pt x="1131" y="580"/>
                      </a:lnTo>
                      <a:lnTo>
                        <a:pt x="1128" y="578"/>
                      </a:lnTo>
                      <a:lnTo>
                        <a:pt x="1127" y="576"/>
                      </a:lnTo>
                      <a:lnTo>
                        <a:pt x="1127" y="574"/>
                      </a:lnTo>
                      <a:lnTo>
                        <a:pt x="1127" y="571"/>
                      </a:lnTo>
                      <a:lnTo>
                        <a:pt x="1127" y="569"/>
                      </a:lnTo>
                      <a:lnTo>
                        <a:pt x="1126" y="567"/>
                      </a:lnTo>
                      <a:lnTo>
                        <a:pt x="1126" y="564"/>
                      </a:lnTo>
                      <a:lnTo>
                        <a:pt x="1125" y="560"/>
                      </a:lnTo>
                      <a:lnTo>
                        <a:pt x="1124" y="558"/>
                      </a:lnTo>
                      <a:lnTo>
                        <a:pt x="1123" y="556"/>
                      </a:lnTo>
                      <a:lnTo>
                        <a:pt x="1122" y="554"/>
                      </a:lnTo>
                      <a:lnTo>
                        <a:pt x="1122" y="551"/>
                      </a:lnTo>
                      <a:lnTo>
                        <a:pt x="1122" y="548"/>
                      </a:lnTo>
                      <a:lnTo>
                        <a:pt x="1122" y="547"/>
                      </a:lnTo>
                      <a:lnTo>
                        <a:pt x="1123" y="545"/>
                      </a:lnTo>
                      <a:lnTo>
                        <a:pt x="1124" y="544"/>
                      </a:lnTo>
                      <a:lnTo>
                        <a:pt x="1126" y="543"/>
                      </a:lnTo>
                      <a:lnTo>
                        <a:pt x="1127" y="542"/>
                      </a:lnTo>
                      <a:lnTo>
                        <a:pt x="1127" y="541"/>
                      </a:lnTo>
                      <a:lnTo>
                        <a:pt x="1127" y="538"/>
                      </a:lnTo>
                      <a:lnTo>
                        <a:pt x="1126" y="536"/>
                      </a:lnTo>
                      <a:lnTo>
                        <a:pt x="1125" y="535"/>
                      </a:lnTo>
                      <a:lnTo>
                        <a:pt x="1123" y="533"/>
                      </a:lnTo>
                      <a:lnTo>
                        <a:pt x="1122" y="531"/>
                      </a:lnTo>
                      <a:lnTo>
                        <a:pt x="1120" y="529"/>
                      </a:lnTo>
                      <a:lnTo>
                        <a:pt x="1118" y="526"/>
                      </a:lnTo>
                      <a:lnTo>
                        <a:pt x="1117" y="525"/>
                      </a:lnTo>
                      <a:lnTo>
                        <a:pt x="1120" y="523"/>
                      </a:lnTo>
                      <a:lnTo>
                        <a:pt x="1122" y="522"/>
                      </a:lnTo>
                      <a:lnTo>
                        <a:pt x="1123" y="521"/>
                      </a:lnTo>
                      <a:lnTo>
                        <a:pt x="1125" y="520"/>
                      </a:lnTo>
                      <a:lnTo>
                        <a:pt x="1126" y="519"/>
                      </a:lnTo>
                      <a:lnTo>
                        <a:pt x="1128" y="516"/>
                      </a:lnTo>
                      <a:lnTo>
                        <a:pt x="1129" y="513"/>
                      </a:lnTo>
                      <a:lnTo>
                        <a:pt x="1128" y="512"/>
                      </a:lnTo>
                      <a:lnTo>
                        <a:pt x="1127" y="510"/>
                      </a:lnTo>
                      <a:lnTo>
                        <a:pt x="1125" y="509"/>
                      </a:lnTo>
                      <a:lnTo>
                        <a:pt x="1122" y="508"/>
                      </a:lnTo>
                      <a:lnTo>
                        <a:pt x="1118" y="506"/>
                      </a:lnTo>
                      <a:lnTo>
                        <a:pt x="1116" y="505"/>
                      </a:lnTo>
                      <a:lnTo>
                        <a:pt x="1115" y="504"/>
                      </a:lnTo>
                      <a:lnTo>
                        <a:pt x="1115" y="502"/>
                      </a:lnTo>
                      <a:lnTo>
                        <a:pt x="1115" y="500"/>
                      </a:lnTo>
                      <a:lnTo>
                        <a:pt x="1115" y="498"/>
                      </a:lnTo>
                      <a:lnTo>
                        <a:pt x="1116" y="495"/>
                      </a:lnTo>
                      <a:lnTo>
                        <a:pt x="1116" y="494"/>
                      </a:lnTo>
                      <a:lnTo>
                        <a:pt x="1115" y="492"/>
                      </a:lnTo>
                      <a:lnTo>
                        <a:pt x="1114" y="489"/>
                      </a:lnTo>
                      <a:lnTo>
                        <a:pt x="1112" y="486"/>
                      </a:lnTo>
                      <a:lnTo>
                        <a:pt x="1109" y="483"/>
                      </a:lnTo>
                      <a:lnTo>
                        <a:pt x="1105" y="481"/>
                      </a:lnTo>
                      <a:lnTo>
                        <a:pt x="1103" y="479"/>
                      </a:lnTo>
                      <a:lnTo>
                        <a:pt x="1099" y="478"/>
                      </a:lnTo>
                      <a:lnTo>
                        <a:pt x="1098" y="477"/>
                      </a:lnTo>
                      <a:lnTo>
                        <a:pt x="1098" y="476"/>
                      </a:lnTo>
                      <a:lnTo>
                        <a:pt x="1098" y="475"/>
                      </a:lnTo>
                      <a:lnTo>
                        <a:pt x="1098" y="472"/>
                      </a:lnTo>
                      <a:lnTo>
                        <a:pt x="1099" y="470"/>
                      </a:lnTo>
                      <a:lnTo>
                        <a:pt x="1099" y="466"/>
                      </a:lnTo>
                      <a:lnTo>
                        <a:pt x="1099" y="461"/>
                      </a:lnTo>
                      <a:lnTo>
                        <a:pt x="1098" y="457"/>
                      </a:lnTo>
                      <a:lnTo>
                        <a:pt x="1096" y="454"/>
                      </a:lnTo>
                      <a:lnTo>
                        <a:pt x="1094" y="448"/>
                      </a:lnTo>
                      <a:lnTo>
                        <a:pt x="1093" y="445"/>
                      </a:lnTo>
                      <a:lnTo>
                        <a:pt x="1092" y="442"/>
                      </a:lnTo>
                      <a:lnTo>
                        <a:pt x="1090" y="438"/>
                      </a:lnTo>
                      <a:lnTo>
                        <a:pt x="1089" y="435"/>
                      </a:lnTo>
                      <a:lnTo>
                        <a:pt x="1088" y="433"/>
                      </a:lnTo>
                      <a:lnTo>
                        <a:pt x="1084" y="431"/>
                      </a:lnTo>
                      <a:lnTo>
                        <a:pt x="1081" y="429"/>
                      </a:lnTo>
                      <a:lnTo>
                        <a:pt x="1079" y="427"/>
                      </a:lnTo>
                      <a:lnTo>
                        <a:pt x="1078" y="425"/>
                      </a:lnTo>
                      <a:lnTo>
                        <a:pt x="1076" y="423"/>
                      </a:lnTo>
                      <a:lnTo>
                        <a:pt x="1073" y="420"/>
                      </a:lnTo>
                      <a:lnTo>
                        <a:pt x="1072" y="418"/>
                      </a:lnTo>
                      <a:lnTo>
                        <a:pt x="1070" y="415"/>
                      </a:lnTo>
                      <a:lnTo>
                        <a:pt x="1066" y="412"/>
                      </a:lnTo>
                      <a:lnTo>
                        <a:pt x="1062" y="409"/>
                      </a:lnTo>
                      <a:lnTo>
                        <a:pt x="1059" y="405"/>
                      </a:lnTo>
                      <a:lnTo>
                        <a:pt x="1057" y="401"/>
                      </a:lnTo>
                      <a:lnTo>
                        <a:pt x="1055" y="396"/>
                      </a:lnTo>
                      <a:lnTo>
                        <a:pt x="1055" y="392"/>
                      </a:lnTo>
                      <a:lnTo>
                        <a:pt x="1049" y="382"/>
                      </a:lnTo>
                      <a:lnTo>
                        <a:pt x="1041" y="372"/>
                      </a:lnTo>
                      <a:lnTo>
                        <a:pt x="1033" y="366"/>
                      </a:lnTo>
                      <a:lnTo>
                        <a:pt x="1020" y="359"/>
                      </a:lnTo>
                      <a:lnTo>
                        <a:pt x="1008" y="355"/>
                      </a:lnTo>
                      <a:lnTo>
                        <a:pt x="1005" y="352"/>
                      </a:lnTo>
                      <a:lnTo>
                        <a:pt x="1002" y="351"/>
                      </a:lnTo>
                      <a:lnTo>
                        <a:pt x="997" y="350"/>
                      </a:lnTo>
                      <a:lnTo>
                        <a:pt x="994" y="349"/>
                      </a:lnTo>
                      <a:lnTo>
                        <a:pt x="991" y="348"/>
                      </a:lnTo>
                      <a:lnTo>
                        <a:pt x="987" y="346"/>
                      </a:lnTo>
                      <a:lnTo>
                        <a:pt x="983" y="344"/>
                      </a:lnTo>
                      <a:lnTo>
                        <a:pt x="979" y="341"/>
                      </a:lnTo>
                      <a:lnTo>
                        <a:pt x="975" y="339"/>
                      </a:lnTo>
                      <a:lnTo>
                        <a:pt x="973" y="339"/>
                      </a:lnTo>
                      <a:lnTo>
                        <a:pt x="970" y="338"/>
                      </a:lnTo>
                      <a:lnTo>
                        <a:pt x="967" y="337"/>
                      </a:lnTo>
                      <a:lnTo>
                        <a:pt x="964" y="336"/>
                      </a:lnTo>
                      <a:lnTo>
                        <a:pt x="962" y="336"/>
                      </a:lnTo>
                      <a:lnTo>
                        <a:pt x="960" y="335"/>
                      </a:lnTo>
                      <a:lnTo>
                        <a:pt x="959" y="337"/>
                      </a:lnTo>
                      <a:lnTo>
                        <a:pt x="960" y="338"/>
                      </a:lnTo>
                      <a:lnTo>
                        <a:pt x="961" y="340"/>
                      </a:lnTo>
                      <a:lnTo>
                        <a:pt x="963" y="342"/>
                      </a:lnTo>
                      <a:lnTo>
                        <a:pt x="964" y="344"/>
                      </a:lnTo>
                      <a:lnTo>
                        <a:pt x="964" y="345"/>
                      </a:lnTo>
                      <a:lnTo>
                        <a:pt x="962" y="346"/>
                      </a:lnTo>
                      <a:lnTo>
                        <a:pt x="961" y="346"/>
                      </a:lnTo>
                      <a:lnTo>
                        <a:pt x="959" y="346"/>
                      </a:lnTo>
                      <a:lnTo>
                        <a:pt x="957" y="345"/>
                      </a:lnTo>
                      <a:lnTo>
                        <a:pt x="954" y="345"/>
                      </a:lnTo>
                      <a:lnTo>
                        <a:pt x="952" y="344"/>
                      </a:lnTo>
                      <a:lnTo>
                        <a:pt x="951" y="344"/>
                      </a:lnTo>
                      <a:lnTo>
                        <a:pt x="943" y="341"/>
                      </a:lnTo>
                      <a:lnTo>
                        <a:pt x="937" y="340"/>
                      </a:lnTo>
                      <a:lnTo>
                        <a:pt x="933" y="341"/>
                      </a:lnTo>
                      <a:lnTo>
                        <a:pt x="931" y="346"/>
                      </a:lnTo>
                      <a:lnTo>
                        <a:pt x="928" y="346"/>
                      </a:lnTo>
                      <a:lnTo>
                        <a:pt x="925" y="344"/>
                      </a:lnTo>
                      <a:lnTo>
                        <a:pt x="921" y="341"/>
                      </a:lnTo>
                      <a:lnTo>
                        <a:pt x="918" y="339"/>
                      </a:lnTo>
                      <a:lnTo>
                        <a:pt x="916" y="339"/>
                      </a:lnTo>
                      <a:lnTo>
                        <a:pt x="915" y="340"/>
                      </a:lnTo>
                      <a:lnTo>
                        <a:pt x="914" y="341"/>
                      </a:lnTo>
                      <a:lnTo>
                        <a:pt x="914" y="344"/>
                      </a:lnTo>
                      <a:lnTo>
                        <a:pt x="914" y="346"/>
                      </a:lnTo>
                      <a:lnTo>
                        <a:pt x="914" y="348"/>
                      </a:lnTo>
                      <a:lnTo>
                        <a:pt x="914" y="349"/>
                      </a:lnTo>
                      <a:lnTo>
                        <a:pt x="914" y="350"/>
                      </a:lnTo>
                      <a:lnTo>
                        <a:pt x="910" y="350"/>
                      </a:lnTo>
                      <a:lnTo>
                        <a:pt x="907" y="349"/>
                      </a:lnTo>
                      <a:lnTo>
                        <a:pt x="904" y="348"/>
                      </a:lnTo>
                      <a:lnTo>
                        <a:pt x="900" y="347"/>
                      </a:lnTo>
                      <a:lnTo>
                        <a:pt x="896" y="346"/>
                      </a:lnTo>
                      <a:lnTo>
                        <a:pt x="893" y="345"/>
                      </a:lnTo>
                      <a:lnTo>
                        <a:pt x="888" y="344"/>
                      </a:lnTo>
                      <a:lnTo>
                        <a:pt x="885" y="342"/>
                      </a:lnTo>
                      <a:lnTo>
                        <a:pt x="881" y="341"/>
                      </a:lnTo>
                      <a:lnTo>
                        <a:pt x="877" y="340"/>
                      </a:lnTo>
                      <a:lnTo>
                        <a:pt x="875" y="338"/>
                      </a:lnTo>
                      <a:lnTo>
                        <a:pt x="874" y="336"/>
                      </a:lnTo>
                      <a:lnTo>
                        <a:pt x="872" y="335"/>
                      </a:lnTo>
                      <a:lnTo>
                        <a:pt x="870" y="333"/>
                      </a:lnTo>
                      <a:lnTo>
                        <a:pt x="866" y="331"/>
                      </a:lnTo>
                      <a:lnTo>
                        <a:pt x="862" y="330"/>
                      </a:lnTo>
                      <a:lnTo>
                        <a:pt x="859" y="329"/>
                      </a:lnTo>
                      <a:lnTo>
                        <a:pt x="854" y="328"/>
                      </a:lnTo>
                      <a:lnTo>
                        <a:pt x="852" y="328"/>
                      </a:lnTo>
                      <a:lnTo>
                        <a:pt x="851" y="327"/>
                      </a:lnTo>
                      <a:lnTo>
                        <a:pt x="851" y="326"/>
                      </a:lnTo>
                      <a:lnTo>
                        <a:pt x="852" y="325"/>
                      </a:lnTo>
                      <a:lnTo>
                        <a:pt x="854" y="324"/>
                      </a:lnTo>
                      <a:lnTo>
                        <a:pt x="856" y="323"/>
                      </a:lnTo>
                      <a:lnTo>
                        <a:pt x="860" y="322"/>
                      </a:lnTo>
                      <a:lnTo>
                        <a:pt x="862" y="320"/>
                      </a:lnTo>
                      <a:lnTo>
                        <a:pt x="863" y="319"/>
                      </a:lnTo>
                      <a:lnTo>
                        <a:pt x="866" y="319"/>
                      </a:lnTo>
                      <a:lnTo>
                        <a:pt x="869" y="319"/>
                      </a:lnTo>
                      <a:lnTo>
                        <a:pt x="872" y="319"/>
                      </a:lnTo>
                      <a:lnTo>
                        <a:pt x="875" y="319"/>
                      </a:lnTo>
                      <a:lnTo>
                        <a:pt x="877" y="318"/>
                      </a:lnTo>
                      <a:lnTo>
                        <a:pt x="880" y="318"/>
                      </a:lnTo>
                      <a:lnTo>
                        <a:pt x="882" y="317"/>
                      </a:lnTo>
                      <a:lnTo>
                        <a:pt x="882" y="315"/>
                      </a:lnTo>
                      <a:lnTo>
                        <a:pt x="881" y="313"/>
                      </a:lnTo>
                      <a:lnTo>
                        <a:pt x="880" y="312"/>
                      </a:lnTo>
                      <a:lnTo>
                        <a:pt x="876" y="311"/>
                      </a:lnTo>
                      <a:lnTo>
                        <a:pt x="873" y="309"/>
                      </a:lnTo>
                      <a:lnTo>
                        <a:pt x="870" y="309"/>
                      </a:lnTo>
                      <a:lnTo>
                        <a:pt x="867" y="311"/>
                      </a:lnTo>
                      <a:lnTo>
                        <a:pt x="865" y="311"/>
                      </a:lnTo>
                      <a:lnTo>
                        <a:pt x="862" y="311"/>
                      </a:lnTo>
                      <a:lnTo>
                        <a:pt x="859" y="309"/>
                      </a:lnTo>
                      <a:lnTo>
                        <a:pt x="855" y="307"/>
                      </a:lnTo>
                      <a:lnTo>
                        <a:pt x="853" y="306"/>
                      </a:lnTo>
                      <a:lnTo>
                        <a:pt x="850" y="304"/>
                      </a:lnTo>
                      <a:lnTo>
                        <a:pt x="843" y="302"/>
                      </a:lnTo>
                      <a:lnTo>
                        <a:pt x="836" y="301"/>
                      </a:lnTo>
                      <a:lnTo>
                        <a:pt x="829" y="297"/>
                      </a:lnTo>
                      <a:lnTo>
                        <a:pt x="827" y="296"/>
                      </a:lnTo>
                      <a:lnTo>
                        <a:pt x="826" y="293"/>
                      </a:lnTo>
                      <a:lnTo>
                        <a:pt x="826" y="291"/>
                      </a:lnTo>
                      <a:lnTo>
                        <a:pt x="827" y="289"/>
                      </a:lnTo>
                      <a:lnTo>
                        <a:pt x="829" y="286"/>
                      </a:lnTo>
                      <a:lnTo>
                        <a:pt x="831" y="284"/>
                      </a:lnTo>
                      <a:lnTo>
                        <a:pt x="836" y="283"/>
                      </a:lnTo>
                      <a:lnTo>
                        <a:pt x="839" y="282"/>
                      </a:lnTo>
                      <a:lnTo>
                        <a:pt x="842" y="282"/>
                      </a:lnTo>
                      <a:lnTo>
                        <a:pt x="845" y="281"/>
                      </a:lnTo>
                      <a:lnTo>
                        <a:pt x="848" y="281"/>
                      </a:lnTo>
                      <a:lnTo>
                        <a:pt x="850" y="280"/>
                      </a:lnTo>
                      <a:lnTo>
                        <a:pt x="852" y="280"/>
                      </a:lnTo>
                      <a:lnTo>
                        <a:pt x="853" y="281"/>
                      </a:lnTo>
                      <a:lnTo>
                        <a:pt x="855" y="282"/>
                      </a:lnTo>
                      <a:lnTo>
                        <a:pt x="858" y="283"/>
                      </a:lnTo>
                      <a:lnTo>
                        <a:pt x="859" y="285"/>
                      </a:lnTo>
                      <a:lnTo>
                        <a:pt x="863" y="285"/>
                      </a:lnTo>
                      <a:lnTo>
                        <a:pt x="865" y="284"/>
                      </a:lnTo>
                      <a:lnTo>
                        <a:pt x="867" y="283"/>
                      </a:lnTo>
                      <a:lnTo>
                        <a:pt x="870" y="282"/>
                      </a:lnTo>
                      <a:lnTo>
                        <a:pt x="872" y="280"/>
                      </a:lnTo>
                      <a:lnTo>
                        <a:pt x="874" y="279"/>
                      </a:lnTo>
                      <a:lnTo>
                        <a:pt x="876" y="279"/>
                      </a:lnTo>
                      <a:lnTo>
                        <a:pt x="881" y="278"/>
                      </a:lnTo>
                      <a:lnTo>
                        <a:pt x="885" y="279"/>
                      </a:lnTo>
                      <a:lnTo>
                        <a:pt x="892" y="281"/>
                      </a:lnTo>
                      <a:lnTo>
                        <a:pt x="896" y="282"/>
                      </a:lnTo>
                      <a:lnTo>
                        <a:pt x="900" y="281"/>
                      </a:lnTo>
                      <a:lnTo>
                        <a:pt x="900" y="279"/>
                      </a:lnTo>
                      <a:lnTo>
                        <a:pt x="902" y="276"/>
                      </a:lnTo>
                      <a:lnTo>
                        <a:pt x="903" y="276"/>
                      </a:lnTo>
                      <a:lnTo>
                        <a:pt x="904" y="275"/>
                      </a:lnTo>
                      <a:lnTo>
                        <a:pt x="906" y="275"/>
                      </a:lnTo>
                      <a:lnTo>
                        <a:pt x="908" y="275"/>
                      </a:lnTo>
                      <a:lnTo>
                        <a:pt x="909" y="275"/>
                      </a:lnTo>
                      <a:lnTo>
                        <a:pt x="911" y="275"/>
                      </a:lnTo>
                      <a:lnTo>
                        <a:pt x="913" y="274"/>
                      </a:lnTo>
                      <a:lnTo>
                        <a:pt x="914" y="273"/>
                      </a:lnTo>
                      <a:lnTo>
                        <a:pt x="913" y="272"/>
                      </a:lnTo>
                      <a:lnTo>
                        <a:pt x="911" y="270"/>
                      </a:lnTo>
                      <a:lnTo>
                        <a:pt x="908" y="265"/>
                      </a:lnTo>
                      <a:lnTo>
                        <a:pt x="903" y="262"/>
                      </a:lnTo>
                      <a:lnTo>
                        <a:pt x="897" y="260"/>
                      </a:lnTo>
                      <a:lnTo>
                        <a:pt x="892" y="261"/>
                      </a:lnTo>
                      <a:lnTo>
                        <a:pt x="892" y="262"/>
                      </a:lnTo>
                      <a:lnTo>
                        <a:pt x="891" y="263"/>
                      </a:lnTo>
                      <a:lnTo>
                        <a:pt x="889" y="265"/>
                      </a:lnTo>
                      <a:lnTo>
                        <a:pt x="888" y="266"/>
                      </a:lnTo>
                      <a:lnTo>
                        <a:pt x="887" y="268"/>
                      </a:lnTo>
                      <a:lnTo>
                        <a:pt x="886" y="268"/>
                      </a:lnTo>
                      <a:lnTo>
                        <a:pt x="883" y="268"/>
                      </a:lnTo>
                      <a:lnTo>
                        <a:pt x="882" y="265"/>
                      </a:lnTo>
                      <a:lnTo>
                        <a:pt x="878" y="264"/>
                      </a:lnTo>
                      <a:lnTo>
                        <a:pt x="875" y="264"/>
                      </a:lnTo>
                      <a:lnTo>
                        <a:pt x="872" y="265"/>
                      </a:lnTo>
                      <a:lnTo>
                        <a:pt x="870" y="265"/>
                      </a:lnTo>
                      <a:lnTo>
                        <a:pt x="869" y="268"/>
                      </a:lnTo>
                      <a:lnTo>
                        <a:pt x="867" y="270"/>
                      </a:lnTo>
                      <a:lnTo>
                        <a:pt x="866" y="271"/>
                      </a:lnTo>
                      <a:lnTo>
                        <a:pt x="863" y="271"/>
                      </a:lnTo>
                      <a:lnTo>
                        <a:pt x="860" y="272"/>
                      </a:lnTo>
                      <a:lnTo>
                        <a:pt x="856" y="272"/>
                      </a:lnTo>
                      <a:lnTo>
                        <a:pt x="854" y="271"/>
                      </a:lnTo>
                      <a:lnTo>
                        <a:pt x="852" y="270"/>
                      </a:lnTo>
                      <a:lnTo>
                        <a:pt x="849" y="269"/>
                      </a:lnTo>
                      <a:lnTo>
                        <a:pt x="847" y="269"/>
                      </a:lnTo>
                      <a:lnTo>
                        <a:pt x="844" y="266"/>
                      </a:lnTo>
                      <a:lnTo>
                        <a:pt x="844" y="265"/>
                      </a:lnTo>
                      <a:lnTo>
                        <a:pt x="844" y="263"/>
                      </a:lnTo>
                      <a:lnTo>
                        <a:pt x="845" y="261"/>
                      </a:lnTo>
                      <a:lnTo>
                        <a:pt x="845" y="259"/>
                      </a:lnTo>
                      <a:lnTo>
                        <a:pt x="841" y="253"/>
                      </a:lnTo>
                      <a:lnTo>
                        <a:pt x="833" y="252"/>
                      </a:lnTo>
                      <a:lnTo>
                        <a:pt x="825" y="251"/>
                      </a:lnTo>
                      <a:lnTo>
                        <a:pt x="818" y="250"/>
                      </a:lnTo>
                      <a:lnTo>
                        <a:pt x="812" y="247"/>
                      </a:lnTo>
                      <a:lnTo>
                        <a:pt x="808" y="244"/>
                      </a:lnTo>
                      <a:lnTo>
                        <a:pt x="805" y="241"/>
                      </a:lnTo>
                      <a:lnTo>
                        <a:pt x="802" y="238"/>
                      </a:lnTo>
                      <a:lnTo>
                        <a:pt x="800" y="235"/>
                      </a:lnTo>
                      <a:lnTo>
                        <a:pt x="798" y="231"/>
                      </a:lnTo>
                      <a:lnTo>
                        <a:pt x="797" y="229"/>
                      </a:lnTo>
                      <a:lnTo>
                        <a:pt x="796" y="227"/>
                      </a:lnTo>
                      <a:lnTo>
                        <a:pt x="796" y="224"/>
                      </a:lnTo>
                      <a:lnTo>
                        <a:pt x="796" y="221"/>
                      </a:lnTo>
                      <a:lnTo>
                        <a:pt x="796" y="219"/>
                      </a:lnTo>
                      <a:lnTo>
                        <a:pt x="796" y="217"/>
                      </a:lnTo>
                      <a:lnTo>
                        <a:pt x="797" y="216"/>
                      </a:lnTo>
                      <a:lnTo>
                        <a:pt x="798" y="215"/>
                      </a:lnTo>
                      <a:lnTo>
                        <a:pt x="807" y="210"/>
                      </a:lnTo>
                      <a:lnTo>
                        <a:pt x="817" y="207"/>
                      </a:lnTo>
                      <a:lnTo>
                        <a:pt x="827" y="204"/>
                      </a:lnTo>
                      <a:lnTo>
                        <a:pt x="830" y="204"/>
                      </a:lnTo>
                      <a:lnTo>
                        <a:pt x="834" y="203"/>
                      </a:lnTo>
                      <a:lnTo>
                        <a:pt x="838" y="202"/>
                      </a:lnTo>
                      <a:lnTo>
                        <a:pt x="842" y="199"/>
                      </a:lnTo>
                      <a:lnTo>
                        <a:pt x="844" y="198"/>
                      </a:lnTo>
                      <a:lnTo>
                        <a:pt x="847" y="197"/>
                      </a:lnTo>
                      <a:lnTo>
                        <a:pt x="850" y="195"/>
                      </a:lnTo>
                      <a:lnTo>
                        <a:pt x="852" y="194"/>
                      </a:lnTo>
                      <a:lnTo>
                        <a:pt x="853" y="193"/>
                      </a:lnTo>
                      <a:lnTo>
                        <a:pt x="854" y="191"/>
                      </a:lnTo>
                      <a:lnTo>
                        <a:pt x="855" y="189"/>
                      </a:lnTo>
                      <a:lnTo>
                        <a:pt x="856" y="188"/>
                      </a:lnTo>
                      <a:lnTo>
                        <a:pt x="859" y="188"/>
                      </a:lnTo>
                      <a:lnTo>
                        <a:pt x="862" y="188"/>
                      </a:lnTo>
                      <a:lnTo>
                        <a:pt x="865" y="189"/>
                      </a:lnTo>
                      <a:lnTo>
                        <a:pt x="867" y="189"/>
                      </a:lnTo>
                      <a:lnTo>
                        <a:pt x="871" y="189"/>
                      </a:lnTo>
                      <a:lnTo>
                        <a:pt x="872" y="188"/>
                      </a:lnTo>
                      <a:lnTo>
                        <a:pt x="874" y="188"/>
                      </a:lnTo>
                      <a:lnTo>
                        <a:pt x="876" y="187"/>
                      </a:lnTo>
                      <a:lnTo>
                        <a:pt x="878" y="186"/>
                      </a:lnTo>
                      <a:lnTo>
                        <a:pt x="881" y="186"/>
                      </a:lnTo>
                      <a:lnTo>
                        <a:pt x="881" y="186"/>
                      </a:lnTo>
                      <a:lnTo>
                        <a:pt x="882" y="187"/>
                      </a:lnTo>
                      <a:lnTo>
                        <a:pt x="883" y="188"/>
                      </a:lnTo>
                      <a:lnTo>
                        <a:pt x="889" y="188"/>
                      </a:lnTo>
                      <a:lnTo>
                        <a:pt x="893" y="188"/>
                      </a:lnTo>
                      <a:lnTo>
                        <a:pt x="896" y="187"/>
                      </a:lnTo>
                      <a:lnTo>
                        <a:pt x="897" y="185"/>
                      </a:lnTo>
                      <a:lnTo>
                        <a:pt x="899" y="183"/>
                      </a:lnTo>
                      <a:lnTo>
                        <a:pt x="902" y="181"/>
                      </a:lnTo>
                      <a:lnTo>
                        <a:pt x="904" y="178"/>
                      </a:lnTo>
                      <a:lnTo>
                        <a:pt x="907" y="177"/>
                      </a:lnTo>
                      <a:lnTo>
                        <a:pt x="910" y="176"/>
                      </a:lnTo>
                      <a:lnTo>
                        <a:pt x="913" y="174"/>
                      </a:lnTo>
                      <a:lnTo>
                        <a:pt x="915" y="172"/>
                      </a:lnTo>
                      <a:lnTo>
                        <a:pt x="915" y="170"/>
                      </a:lnTo>
                      <a:lnTo>
                        <a:pt x="914" y="166"/>
                      </a:lnTo>
                      <a:lnTo>
                        <a:pt x="911" y="164"/>
                      </a:lnTo>
                      <a:lnTo>
                        <a:pt x="910" y="163"/>
                      </a:lnTo>
                      <a:lnTo>
                        <a:pt x="909" y="162"/>
                      </a:lnTo>
                      <a:lnTo>
                        <a:pt x="907" y="160"/>
                      </a:lnTo>
                      <a:lnTo>
                        <a:pt x="905" y="159"/>
                      </a:lnTo>
                      <a:lnTo>
                        <a:pt x="904" y="158"/>
                      </a:lnTo>
                      <a:lnTo>
                        <a:pt x="903" y="156"/>
                      </a:lnTo>
                      <a:lnTo>
                        <a:pt x="904" y="155"/>
                      </a:lnTo>
                      <a:lnTo>
                        <a:pt x="905" y="154"/>
                      </a:lnTo>
                      <a:lnTo>
                        <a:pt x="907" y="153"/>
                      </a:lnTo>
                      <a:lnTo>
                        <a:pt x="909" y="153"/>
                      </a:lnTo>
                      <a:lnTo>
                        <a:pt x="911" y="153"/>
                      </a:lnTo>
                      <a:lnTo>
                        <a:pt x="913" y="153"/>
                      </a:lnTo>
                      <a:lnTo>
                        <a:pt x="914" y="153"/>
                      </a:lnTo>
                      <a:lnTo>
                        <a:pt x="915" y="152"/>
                      </a:lnTo>
                      <a:lnTo>
                        <a:pt x="914" y="151"/>
                      </a:lnTo>
                      <a:lnTo>
                        <a:pt x="911" y="149"/>
                      </a:lnTo>
                      <a:lnTo>
                        <a:pt x="910" y="149"/>
                      </a:lnTo>
                      <a:lnTo>
                        <a:pt x="909" y="148"/>
                      </a:lnTo>
                      <a:lnTo>
                        <a:pt x="908" y="148"/>
                      </a:lnTo>
                      <a:lnTo>
                        <a:pt x="907" y="147"/>
                      </a:lnTo>
                      <a:lnTo>
                        <a:pt x="908" y="147"/>
                      </a:lnTo>
                      <a:lnTo>
                        <a:pt x="909" y="147"/>
                      </a:lnTo>
                      <a:lnTo>
                        <a:pt x="910" y="145"/>
                      </a:lnTo>
                      <a:lnTo>
                        <a:pt x="910" y="145"/>
                      </a:lnTo>
                      <a:lnTo>
                        <a:pt x="909" y="144"/>
                      </a:lnTo>
                      <a:lnTo>
                        <a:pt x="907" y="143"/>
                      </a:lnTo>
                      <a:lnTo>
                        <a:pt x="905" y="143"/>
                      </a:lnTo>
                      <a:lnTo>
                        <a:pt x="902" y="142"/>
                      </a:lnTo>
                      <a:lnTo>
                        <a:pt x="898" y="142"/>
                      </a:lnTo>
                      <a:lnTo>
                        <a:pt x="898" y="143"/>
                      </a:lnTo>
                      <a:lnTo>
                        <a:pt x="897" y="143"/>
                      </a:lnTo>
                      <a:lnTo>
                        <a:pt x="897" y="144"/>
                      </a:lnTo>
                      <a:lnTo>
                        <a:pt x="897" y="144"/>
                      </a:lnTo>
                      <a:lnTo>
                        <a:pt x="896" y="144"/>
                      </a:lnTo>
                      <a:lnTo>
                        <a:pt x="892" y="144"/>
                      </a:lnTo>
                      <a:lnTo>
                        <a:pt x="887" y="142"/>
                      </a:lnTo>
                      <a:lnTo>
                        <a:pt x="883" y="140"/>
                      </a:lnTo>
                      <a:lnTo>
                        <a:pt x="881" y="140"/>
                      </a:lnTo>
                      <a:lnTo>
                        <a:pt x="877" y="139"/>
                      </a:lnTo>
                      <a:lnTo>
                        <a:pt x="874" y="139"/>
                      </a:lnTo>
                      <a:lnTo>
                        <a:pt x="872" y="139"/>
                      </a:lnTo>
                      <a:lnTo>
                        <a:pt x="870" y="138"/>
                      </a:lnTo>
                      <a:lnTo>
                        <a:pt x="869" y="135"/>
                      </a:lnTo>
                      <a:lnTo>
                        <a:pt x="869" y="133"/>
                      </a:lnTo>
                      <a:lnTo>
                        <a:pt x="867" y="131"/>
                      </a:lnTo>
                      <a:lnTo>
                        <a:pt x="867" y="129"/>
                      </a:lnTo>
                      <a:lnTo>
                        <a:pt x="867" y="128"/>
                      </a:lnTo>
                      <a:lnTo>
                        <a:pt x="869" y="126"/>
                      </a:lnTo>
                      <a:lnTo>
                        <a:pt x="869" y="124"/>
                      </a:lnTo>
                      <a:lnTo>
                        <a:pt x="870" y="122"/>
                      </a:lnTo>
                      <a:lnTo>
                        <a:pt x="872" y="121"/>
                      </a:lnTo>
                      <a:lnTo>
                        <a:pt x="873" y="119"/>
                      </a:lnTo>
                      <a:lnTo>
                        <a:pt x="874" y="118"/>
                      </a:lnTo>
                      <a:lnTo>
                        <a:pt x="876" y="117"/>
                      </a:lnTo>
                      <a:lnTo>
                        <a:pt x="878" y="116"/>
                      </a:lnTo>
                      <a:lnTo>
                        <a:pt x="878" y="115"/>
                      </a:lnTo>
                      <a:lnTo>
                        <a:pt x="878" y="113"/>
                      </a:lnTo>
                      <a:lnTo>
                        <a:pt x="878" y="112"/>
                      </a:lnTo>
                      <a:lnTo>
                        <a:pt x="878" y="111"/>
                      </a:lnTo>
                      <a:lnTo>
                        <a:pt x="878" y="109"/>
                      </a:lnTo>
                      <a:lnTo>
                        <a:pt x="878" y="108"/>
                      </a:lnTo>
                      <a:lnTo>
                        <a:pt x="878" y="107"/>
                      </a:lnTo>
                      <a:lnTo>
                        <a:pt x="878" y="108"/>
                      </a:lnTo>
                      <a:lnTo>
                        <a:pt x="882" y="108"/>
                      </a:lnTo>
                      <a:lnTo>
                        <a:pt x="884" y="109"/>
                      </a:lnTo>
                      <a:lnTo>
                        <a:pt x="886" y="109"/>
                      </a:lnTo>
                      <a:lnTo>
                        <a:pt x="887" y="110"/>
                      </a:lnTo>
                      <a:lnTo>
                        <a:pt x="891" y="109"/>
                      </a:lnTo>
                      <a:lnTo>
                        <a:pt x="893" y="107"/>
                      </a:lnTo>
                      <a:lnTo>
                        <a:pt x="894" y="105"/>
                      </a:lnTo>
                      <a:lnTo>
                        <a:pt x="895" y="102"/>
                      </a:lnTo>
                      <a:lnTo>
                        <a:pt x="896" y="100"/>
                      </a:lnTo>
                      <a:lnTo>
                        <a:pt x="897" y="99"/>
                      </a:lnTo>
                      <a:lnTo>
                        <a:pt x="898" y="97"/>
                      </a:lnTo>
                      <a:lnTo>
                        <a:pt x="900" y="94"/>
                      </a:lnTo>
                      <a:lnTo>
                        <a:pt x="903" y="93"/>
                      </a:lnTo>
                      <a:lnTo>
                        <a:pt x="905" y="91"/>
                      </a:lnTo>
                      <a:lnTo>
                        <a:pt x="907" y="90"/>
                      </a:lnTo>
                      <a:lnTo>
                        <a:pt x="909" y="88"/>
                      </a:lnTo>
                      <a:lnTo>
                        <a:pt x="911" y="86"/>
                      </a:lnTo>
                      <a:lnTo>
                        <a:pt x="914" y="86"/>
                      </a:lnTo>
                      <a:lnTo>
                        <a:pt x="921" y="86"/>
                      </a:lnTo>
                      <a:lnTo>
                        <a:pt x="928" y="88"/>
                      </a:lnTo>
                      <a:lnTo>
                        <a:pt x="933" y="91"/>
                      </a:lnTo>
                      <a:lnTo>
                        <a:pt x="940" y="93"/>
                      </a:lnTo>
                      <a:lnTo>
                        <a:pt x="943" y="93"/>
                      </a:lnTo>
                      <a:lnTo>
                        <a:pt x="945" y="93"/>
                      </a:lnTo>
                      <a:lnTo>
                        <a:pt x="946" y="91"/>
                      </a:lnTo>
                      <a:lnTo>
                        <a:pt x="947" y="90"/>
                      </a:lnTo>
                      <a:lnTo>
                        <a:pt x="947" y="88"/>
                      </a:lnTo>
                      <a:lnTo>
                        <a:pt x="947" y="86"/>
                      </a:lnTo>
                      <a:lnTo>
                        <a:pt x="947" y="85"/>
                      </a:lnTo>
                      <a:lnTo>
                        <a:pt x="947" y="83"/>
                      </a:lnTo>
                      <a:lnTo>
                        <a:pt x="947" y="80"/>
                      </a:lnTo>
                      <a:lnTo>
                        <a:pt x="947" y="79"/>
                      </a:lnTo>
                      <a:lnTo>
                        <a:pt x="948" y="76"/>
                      </a:lnTo>
                      <a:lnTo>
                        <a:pt x="949" y="74"/>
                      </a:lnTo>
                      <a:lnTo>
                        <a:pt x="949" y="72"/>
                      </a:lnTo>
                      <a:lnTo>
                        <a:pt x="948" y="68"/>
                      </a:lnTo>
                      <a:lnTo>
                        <a:pt x="945" y="66"/>
                      </a:lnTo>
                      <a:lnTo>
                        <a:pt x="942" y="64"/>
                      </a:lnTo>
                      <a:lnTo>
                        <a:pt x="940" y="62"/>
                      </a:lnTo>
                      <a:lnTo>
                        <a:pt x="938" y="60"/>
                      </a:lnTo>
                      <a:lnTo>
                        <a:pt x="936" y="57"/>
                      </a:lnTo>
                      <a:lnTo>
                        <a:pt x="935" y="55"/>
                      </a:lnTo>
                      <a:lnTo>
                        <a:pt x="935" y="53"/>
                      </a:lnTo>
                      <a:lnTo>
                        <a:pt x="936" y="51"/>
                      </a:lnTo>
                      <a:lnTo>
                        <a:pt x="939" y="50"/>
                      </a:lnTo>
                      <a:lnTo>
                        <a:pt x="943" y="47"/>
                      </a:lnTo>
                      <a:lnTo>
                        <a:pt x="949" y="47"/>
                      </a:lnTo>
                      <a:lnTo>
                        <a:pt x="953" y="49"/>
                      </a:lnTo>
                      <a:lnTo>
                        <a:pt x="959" y="53"/>
                      </a:lnTo>
                      <a:lnTo>
                        <a:pt x="964" y="58"/>
                      </a:lnTo>
                      <a:lnTo>
                        <a:pt x="973" y="62"/>
                      </a:lnTo>
                      <a:lnTo>
                        <a:pt x="976" y="64"/>
                      </a:lnTo>
                      <a:lnTo>
                        <a:pt x="980" y="66"/>
                      </a:lnTo>
                      <a:lnTo>
                        <a:pt x="984" y="68"/>
                      </a:lnTo>
                      <a:lnTo>
                        <a:pt x="987" y="71"/>
                      </a:lnTo>
                      <a:lnTo>
                        <a:pt x="990" y="73"/>
                      </a:lnTo>
                      <a:lnTo>
                        <a:pt x="992" y="75"/>
                      </a:lnTo>
                      <a:lnTo>
                        <a:pt x="995" y="77"/>
                      </a:lnTo>
                      <a:lnTo>
                        <a:pt x="997" y="78"/>
                      </a:lnTo>
                      <a:lnTo>
                        <a:pt x="1000" y="79"/>
                      </a:lnTo>
                      <a:lnTo>
                        <a:pt x="1001" y="79"/>
                      </a:lnTo>
                      <a:lnTo>
                        <a:pt x="1002" y="79"/>
                      </a:lnTo>
                      <a:lnTo>
                        <a:pt x="1002" y="78"/>
                      </a:lnTo>
                      <a:lnTo>
                        <a:pt x="1002" y="77"/>
                      </a:lnTo>
                      <a:lnTo>
                        <a:pt x="1000" y="74"/>
                      </a:lnTo>
                      <a:lnTo>
                        <a:pt x="997" y="72"/>
                      </a:lnTo>
                      <a:lnTo>
                        <a:pt x="994" y="69"/>
                      </a:lnTo>
                      <a:lnTo>
                        <a:pt x="991" y="68"/>
                      </a:lnTo>
                      <a:lnTo>
                        <a:pt x="978" y="61"/>
                      </a:lnTo>
                      <a:lnTo>
                        <a:pt x="967" y="53"/>
                      </a:lnTo>
                      <a:lnTo>
                        <a:pt x="965" y="52"/>
                      </a:lnTo>
                      <a:lnTo>
                        <a:pt x="963" y="50"/>
                      </a:lnTo>
                      <a:lnTo>
                        <a:pt x="962" y="49"/>
                      </a:lnTo>
                      <a:lnTo>
                        <a:pt x="960" y="47"/>
                      </a:lnTo>
                      <a:lnTo>
                        <a:pt x="960" y="45"/>
                      </a:lnTo>
                      <a:lnTo>
                        <a:pt x="960" y="44"/>
                      </a:lnTo>
                      <a:lnTo>
                        <a:pt x="973" y="44"/>
                      </a:lnTo>
                      <a:lnTo>
                        <a:pt x="976" y="44"/>
                      </a:lnTo>
                      <a:lnTo>
                        <a:pt x="981" y="44"/>
                      </a:lnTo>
                      <a:lnTo>
                        <a:pt x="985" y="43"/>
                      </a:lnTo>
                      <a:lnTo>
                        <a:pt x="989" y="42"/>
                      </a:lnTo>
                      <a:lnTo>
                        <a:pt x="990" y="42"/>
                      </a:lnTo>
                      <a:lnTo>
                        <a:pt x="992" y="41"/>
                      </a:lnTo>
                      <a:lnTo>
                        <a:pt x="994" y="40"/>
                      </a:lnTo>
                      <a:lnTo>
                        <a:pt x="997" y="40"/>
                      </a:lnTo>
                      <a:lnTo>
                        <a:pt x="1002" y="40"/>
                      </a:lnTo>
                      <a:lnTo>
                        <a:pt x="1004" y="40"/>
                      </a:lnTo>
                      <a:lnTo>
                        <a:pt x="1006" y="39"/>
                      </a:lnTo>
                      <a:lnTo>
                        <a:pt x="1008" y="38"/>
                      </a:lnTo>
                      <a:lnTo>
                        <a:pt x="1009" y="38"/>
                      </a:lnTo>
                      <a:lnTo>
                        <a:pt x="1012" y="36"/>
                      </a:lnTo>
                      <a:lnTo>
                        <a:pt x="1014" y="35"/>
                      </a:lnTo>
                      <a:lnTo>
                        <a:pt x="1017" y="35"/>
                      </a:lnTo>
                      <a:lnTo>
                        <a:pt x="1020" y="35"/>
                      </a:lnTo>
                      <a:lnTo>
                        <a:pt x="1024" y="36"/>
                      </a:lnTo>
                      <a:lnTo>
                        <a:pt x="1026" y="38"/>
                      </a:lnTo>
                      <a:lnTo>
                        <a:pt x="1027" y="39"/>
                      </a:lnTo>
                      <a:lnTo>
                        <a:pt x="1028" y="41"/>
                      </a:lnTo>
                      <a:lnTo>
                        <a:pt x="1030" y="42"/>
                      </a:lnTo>
                      <a:lnTo>
                        <a:pt x="1033" y="44"/>
                      </a:lnTo>
                      <a:lnTo>
                        <a:pt x="1034" y="45"/>
                      </a:lnTo>
                      <a:lnTo>
                        <a:pt x="1036" y="46"/>
                      </a:lnTo>
                      <a:lnTo>
                        <a:pt x="1037" y="46"/>
                      </a:lnTo>
                      <a:lnTo>
                        <a:pt x="1038" y="47"/>
                      </a:lnTo>
                      <a:lnTo>
                        <a:pt x="1039" y="49"/>
                      </a:lnTo>
                      <a:lnTo>
                        <a:pt x="1039" y="55"/>
                      </a:lnTo>
                      <a:lnTo>
                        <a:pt x="1039" y="60"/>
                      </a:lnTo>
                      <a:lnTo>
                        <a:pt x="1040" y="64"/>
                      </a:lnTo>
                      <a:lnTo>
                        <a:pt x="1040" y="68"/>
                      </a:lnTo>
                      <a:lnTo>
                        <a:pt x="1041" y="73"/>
                      </a:lnTo>
                      <a:lnTo>
                        <a:pt x="1041" y="73"/>
                      </a:lnTo>
                      <a:lnTo>
                        <a:pt x="1041" y="75"/>
                      </a:lnTo>
                      <a:lnTo>
                        <a:pt x="1041" y="77"/>
                      </a:lnTo>
                      <a:lnTo>
                        <a:pt x="1042" y="78"/>
                      </a:lnTo>
                      <a:lnTo>
                        <a:pt x="1044" y="79"/>
                      </a:lnTo>
                      <a:lnTo>
                        <a:pt x="1045" y="78"/>
                      </a:lnTo>
                      <a:lnTo>
                        <a:pt x="1046" y="77"/>
                      </a:lnTo>
                      <a:lnTo>
                        <a:pt x="1047" y="76"/>
                      </a:lnTo>
                      <a:lnTo>
                        <a:pt x="1047" y="75"/>
                      </a:lnTo>
                      <a:lnTo>
                        <a:pt x="1048" y="75"/>
                      </a:lnTo>
                      <a:lnTo>
                        <a:pt x="1048" y="73"/>
                      </a:lnTo>
                      <a:lnTo>
                        <a:pt x="1048" y="69"/>
                      </a:lnTo>
                      <a:lnTo>
                        <a:pt x="1047" y="66"/>
                      </a:lnTo>
                      <a:lnTo>
                        <a:pt x="1046" y="63"/>
                      </a:lnTo>
                      <a:lnTo>
                        <a:pt x="1045" y="60"/>
                      </a:lnTo>
                      <a:lnTo>
                        <a:pt x="1046" y="57"/>
                      </a:lnTo>
                      <a:lnTo>
                        <a:pt x="1047" y="56"/>
                      </a:lnTo>
                      <a:lnTo>
                        <a:pt x="1047" y="55"/>
                      </a:lnTo>
                      <a:lnTo>
                        <a:pt x="1048" y="55"/>
                      </a:lnTo>
                      <a:lnTo>
                        <a:pt x="1048" y="54"/>
                      </a:lnTo>
                      <a:lnTo>
                        <a:pt x="1047" y="53"/>
                      </a:lnTo>
                      <a:lnTo>
                        <a:pt x="1046" y="51"/>
                      </a:lnTo>
                      <a:lnTo>
                        <a:pt x="1044" y="49"/>
                      </a:lnTo>
                      <a:lnTo>
                        <a:pt x="1041" y="46"/>
                      </a:lnTo>
                      <a:lnTo>
                        <a:pt x="1041" y="44"/>
                      </a:lnTo>
                      <a:lnTo>
                        <a:pt x="1040" y="42"/>
                      </a:lnTo>
                      <a:lnTo>
                        <a:pt x="1041" y="42"/>
                      </a:lnTo>
                      <a:lnTo>
                        <a:pt x="1041" y="42"/>
                      </a:lnTo>
                      <a:lnTo>
                        <a:pt x="1044" y="42"/>
                      </a:lnTo>
                      <a:lnTo>
                        <a:pt x="1045" y="43"/>
                      </a:lnTo>
                      <a:lnTo>
                        <a:pt x="1046" y="44"/>
                      </a:lnTo>
                      <a:lnTo>
                        <a:pt x="1048" y="45"/>
                      </a:lnTo>
                      <a:lnTo>
                        <a:pt x="1049" y="47"/>
                      </a:lnTo>
                      <a:lnTo>
                        <a:pt x="1050" y="49"/>
                      </a:lnTo>
                      <a:lnTo>
                        <a:pt x="1052" y="51"/>
                      </a:lnTo>
                      <a:lnTo>
                        <a:pt x="1055" y="53"/>
                      </a:lnTo>
                      <a:lnTo>
                        <a:pt x="1059" y="55"/>
                      </a:lnTo>
                      <a:lnTo>
                        <a:pt x="1061" y="56"/>
                      </a:lnTo>
                      <a:lnTo>
                        <a:pt x="1062" y="58"/>
                      </a:lnTo>
                      <a:lnTo>
                        <a:pt x="1063" y="60"/>
                      </a:lnTo>
                      <a:lnTo>
                        <a:pt x="1063" y="60"/>
                      </a:lnTo>
                      <a:lnTo>
                        <a:pt x="1063" y="63"/>
                      </a:lnTo>
                      <a:lnTo>
                        <a:pt x="1065" y="66"/>
                      </a:lnTo>
                      <a:lnTo>
                        <a:pt x="1067" y="68"/>
                      </a:lnTo>
                      <a:lnTo>
                        <a:pt x="1070" y="71"/>
                      </a:lnTo>
                      <a:lnTo>
                        <a:pt x="1071" y="72"/>
                      </a:lnTo>
                      <a:lnTo>
                        <a:pt x="1074" y="74"/>
                      </a:lnTo>
                      <a:lnTo>
                        <a:pt x="1077" y="74"/>
                      </a:lnTo>
                      <a:lnTo>
                        <a:pt x="1079" y="75"/>
                      </a:lnTo>
                      <a:lnTo>
                        <a:pt x="1080" y="75"/>
                      </a:lnTo>
                      <a:lnTo>
                        <a:pt x="1080" y="74"/>
                      </a:lnTo>
                      <a:lnTo>
                        <a:pt x="1080" y="74"/>
                      </a:lnTo>
                      <a:lnTo>
                        <a:pt x="1079" y="73"/>
                      </a:lnTo>
                      <a:lnTo>
                        <a:pt x="1079" y="72"/>
                      </a:lnTo>
                      <a:lnTo>
                        <a:pt x="1079" y="71"/>
                      </a:lnTo>
                      <a:lnTo>
                        <a:pt x="1077" y="69"/>
                      </a:lnTo>
                      <a:lnTo>
                        <a:pt x="1076" y="68"/>
                      </a:lnTo>
                      <a:lnTo>
                        <a:pt x="1076" y="67"/>
                      </a:lnTo>
                      <a:lnTo>
                        <a:pt x="1077" y="67"/>
                      </a:lnTo>
                      <a:lnTo>
                        <a:pt x="1078" y="67"/>
                      </a:lnTo>
                      <a:lnTo>
                        <a:pt x="1080" y="67"/>
                      </a:lnTo>
                      <a:lnTo>
                        <a:pt x="1082" y="67"/>
                      </a:lnTo>
                      <a:lnTo>
                        <a:pt x="1084" y="67"/>
                      </a:lnTo>
                      <a:lnTo>
                        <a:pt x="1088" y="68"/>
                      </a:lnTo>
                      <a:lnTo>
                        <a:pt x="1090" y="69"/>
                      </a:lnTo>
                      <a:lnTo>
                        <a:pt x="1092" y="69"/>
                      </a:lnTo>
                      <a:lnTo>
                        <a:pt x="1093" y="69"/>
                      </a:lnTo>
                      <a:lnTo>
                        <a:pt x="1094" y="69"/>
                      </a:lnTo>
                      <a:lnTo>
                        <a:pt x="1094" y="68"/>
                      </a:lnTo>
                      <a:lnTo>
                        <a:pt x="1093" y="66"/>
                      </a:lnTo>
                      <a:lnTo>
                        <a:pt x="1092" y="65"/>
                      </a:lnTo>
                      <a:lnTo>
                        <a:pt x="1090" y="64"/>
                      </a:lnTo>
                      <a:lnTo>
                        <a:pt x="1089" y="63"/>
                      </a:lnTo>
                      <a:lnTo>
                        <a:pt x="1087" y="63"/>
                      </a:lnTo>
                      <a:lnTo>
                        <a:pt x="1085" y="62"/>
                      </a:lnTo>
                      <a:lnTo>
                        <a:pt x="1080" y="58"/>
                      </a:lnTo>
                      <a:lnTo>
                        <a:pt x="1077" y="55"/>
                      </a:lnTo>
                      <a:lnTo>
                        <a:pt x="1073" y="51"/>
                      </a:lnTo>
                      <a:lnTo>
                        <a:pt x="1070" y="47"/>
                      </a:lnTo>
                      <a:lnTo>
                        <a:pt x="1068" y="44"/>
                      </a:lnTo>
                      <a:lnTo>
                        <a:pt x="1067" y="43"/>
                      </a:lnTo>
                      <a:lnTo>
                        <a:pt x="1065" y="41"/>
                      </a:lnTo>
                      <a:lnTo>
                        <a:pt x="1063" y="40"/>
                      </a:lnTo>
                      <a:lnTo>
                        <a:pt x="1062" y="38"/>
                      </a:lnTo>
                      <a:lnTo>
                        <a:pt x="1061" y="36"/>
                      </a:lnTo>
                      <a:lnTo>
                        <a:pt x="1060" y="35"/>
                      </a:lnTo>
                      <a:lnTo>
                        <a:pt x="1061" y="34"/>
                      </a:lnTo>
                      <a:lnTo>
                        <a:pt x="1062" y="33"/>
                      </a:lnTo>
                      <a:lnTo>
                        <a:pt x="1066" y="33"/>
                      </a:lnTo>
                      <a:lnTo>
                        <a:pt x="1071" y="34"/>
                      </a:lnTo>
                      <a:lnTo>
                        <a:pt x="1079" y="35"/>
                      </a:lnTo>
                      <a:lnTo>
                        <a:pt x="1085" y="38"/>
                      </a:lnTo>
                      <a:lnTo>
                        <a:pt x="1088" y="40"/>
                      </a:lnTo>
                      <a:lnTo>
                        <a:pt x="1091" y="42"/>
                      </a:lnTo>
                      <a:lnTo>
                        <a:pt x="1093" y="44"/>
                      </a:lnTo>
                      <a:lnTo>
                        <a:pt x="1096" y="46"/>
                      </a:lnTo>
                      <a:lnTo>
                        <a:pt x="1109" y="53"/>
                      </a:lnTo>
                      <a:lnTo>
                        <a:pt x="1122" y="61"/>
                      </a:lnTo>
                      <a:lnTo>
                        <a:pt x="1135" y="68"/>
                      </a:lnTo>
                      <a:lnTo>
                        <a:pt x="1137" y="71"/>
                      </a:lnTo>
                      <a:lnTo>
                        <a:pt x="1139" y="73"/>
                      </a:lnTo>
                      <a:lnTo>
                        <a:pt x="1140" y="75"/>
                      </a:lnTo>
                      <a:lnTo>
                        <a:pt x="1142" y="77"/>
                      </a:lnTo>
                      <a:lnTo>
                        <a:pt x="1144" y="79"/>
                      </a:lnTo>
                      <a:lnTo>
                        <a:pt x="1147" y="82"/>
                      </a:lnTo>
                      <a:lnTo>
                        <a:pt x="1150" y="84"/>
                      </a:lnTo>
                      <a:lnTo>
                        <a:pt x="1155" y="86"/>
                      </a:lnTo>
                      <a:lnTo>
                        <a:pt x="1157" y="86"/>
                      </a:lnTo>
                      <a:lnTo>
                        <a:pt x="1158" y="87"/>
                      </a:lnTo>
                      <a:lnTo>
                        <a:pt x="1158" y="86"/>
                      </a:lnTo>
                      <a:lnTo>
                        <a:pt x="1158" y="86"/>
                      </a:lnTo>
                      <a:lnTo>
                        <a:pt x="1157" y="85"/>
                      </a:lnTo>
                      <a:lnTo>
                        <a:pt x="1157" y="84"/>
                      </a:lnTo>
                      <a:lnTo>
                        <a:pt x="1155" y="82"/>
                      </a:lnTo>
                      <a:lnTo>
                        <a:pt x="1153" y="79"/>
                      </a:lnTo>
                      <a:lnTo>
                        <a:pt x="1150" y="79"/>
                      </a:lnTo>
                      <a:lnTo>
                        <a:pt x="1149" y="76"/>
                      </a:lnTo>
                      <a:lnTo>
                        <a:pt x="1148" y="74"/>
                      </a:lnTo>
                      <a:lnTo>
                        <a:pt x="1147" y="72"/>
                      </a:lnTo>
                      <a:lnTo>
                        <a:pt x="1147" y="69"/>
                      </a:lnTo>
                      <a:lnTo>
                        <a:pt x="1146" y="68"/>
                      </a:lnTo>
                      <a:lnTo>
                        <a:pt x="1146" y="66"/>
                      </a:lnTo>
                      <a:lnTo>
                        <a:pt x="1146" y="64"/>
                      </a:lnTo>
                      <a:lnTo>
                        <a:pt x="1146" y="63"/>
                      </a:lnTo>
                      <a:lnTo>
                        <a:pt x="1145" y="62"/>
                      </a:lnTo>
                      <a:lnTo>
                        <a:pt x="1144" y="60"/>
                      </a:lnTo>
                      <a:lnTo>
                        <a:pt x="1144" y="58"/>
                      </a:lnTo>
                      <a:lnTo>
                        <a:pt x="1144" y="57"/>
                      </a:lnTo>
                      <a:lnTo>
                        <a:pt x="1144" y="57"/>
                      </a:lnTo>
                      <a:lnTo>
                        <a:pt x="1145" y="57"/>
                      </a:lnTo>
                      <a:lnTo>
                        <a:pt x="1146" y="57"/>
                      </a:lnTo>
                      <a:lnTo>
                        <a:pt x="1149" y="58"/>
                      </a:lnTo>
                      <a:lnTo>
                        <a:pt x="1151" y="58"/>
                      </a:lnTo>
                      <a:lnTo>
                        <a:pt x="1153" y="58"/>
                      </a:lnTo>
                      <a:lnTo>
                        <a:pt x="1153" y="57"/>
                      </a:lnTo>
                      <a:lnTo>
                        <a:pt x="1153" y="54"/>
                      </a:lnTo>
                      <a:lnTo>
                        <a:pt x="1150" y="52"/>
                      </a:lnTo>
                      <a:lnTo>
                        <a:pt x="1148" y="49"/>
                      </a:lnTo>
                      <a:lnTo>
                        <a:pt x="1145" y="46"/>
                      </a:lnTo>
                      <a:lnTo>
                        <a:pt x="1140" y="44"/>
                      </a:lnTo>
                      <a:lnTo>
                        <a:pt x="1137" y="42"/>
                      </a:lnTo>
                      <a:lnTo>
                        <a:pt x="1136" y="40"/>
                      </a:lnTo>
                      <a:lnTo>
                        <a:pt x="1134" y="38"/>
                      </a:lnTo>
                      <a:lnTo>
                        <a:pt x="1132" y="34"/>
                      </a:lnTo>
                      <a:lnTo>
                        <a:pt x="1129" y="32"/>
                      </a:lnTo>
                      <a:lnTo>
                        <a:pt x="1127" y="30"/>
                      </a:lnTo>
                      <a:lnTo>
                        <a:pt x="1126" y="29"/>
                      </a:lnTo>
                      <a:lnTo>
                        <a:pt x="1134" y="30"/>
                      </a:lnTo>
                      <a:lnTo>
                        <a:pt x="1142" y="32"/>
                      </a:lnTo>
                      <a:lnTo>
                        <a:pt x="1148" y="33"/>
                      </a:lnTo>
                      <a:lnTo>
                        <a:pt x="1156" y="33"/>
                      </a:lnTo>
                      <a:lnTo>
                        <a:pt x="1162" y="36"/>
                      </a:lnTo>
                      <a:lnTo>
                        <a:pt x="1168" y="40"/>
                      </a:lnTo>
                      <a:lnTo>
                        <a:pt x="1173" y="42"/>
                      </a:lnTo>
                      <a:lnTo>
                        <a:pt x="1178" y="43"/>
                      </a:lnTo>
                      <a:lnTo>
                        <a:pt x="1182" y="45"/>
                      </a:lnTo>
                      <a:lnTo>
                        <a:pt x="1186" y="49"/>
                      </a:lnTo>
                      <a:lnTo>
                        <a:pt x="1189" y="51"/>
                      </a:lnTo>
                      <a:lnTo>
                        <a:pt x="1191" y="53"/>
                      </a:lnTo>
                      <a:lnTo>
                        <a:pt x="1193" y="55"/>
                      </a:lnTo>
                      <a:lnTo>
                        <a:pt x="1197" y="56"/>
                      </a:lnTo>
                      <a:lnTo>
                        <a:pt x="1199" y="57"/>
                      </a:lnTo>
                      <a:lnTo>
                        <a:pt x="1199" y="54"/>
                      </a:lnTo>
                      <a:lnTo>
                        <a:pt x="1199" y="52"/>
                      </a:lnTo>
                      <a:lnTo>
                        <a:pt x="1198" y="50"/>
                      </a:lnTo>
                      <a:lnTo>
                        <a:pt x="1197" y="47"/>
                      </a:lnTo>
                      <a:lnTo>
                        <a:pt x="1194" y="45"/>
                      </a:lnTo>
                      <a:lnTo>
                        <a:pt x="1190" y="42"/>
                      </a:lnTo>
                      <a:lnTo>
                        <a:pt x="1183" y="40"/>
                      </a:lnTo>
                      <a:lnTo>
                        <a:pt x="1178" y="38"/>
                      </a:lnTo>
                      <a:lnTo>
                        <a:pt x="1172" y="35"/>
                      </a:lnTo>
                      <a:lnTo>
                        <a:pt x="1167" y="33"/>
                      </a:lnTo>
                      <a:lnTo>
                        <a:pt x="1161" y="31"/>
                      </a:lnTo>
                      <a:lnTo>
                        <a:pt x="1155" y="29"/>
                      </a:lnTo>
                      <a:lnTo>
                        <a:pt x="1144" y="28"/>
                      </a:lnTo>
                      <a:lnTo>
                        <a:pt x="1133" y="27"/>
                      </a:lnTo>
                      <a:lnTo>
                        <a:pt x="1131" y="25"/>
                      </a:lnTo>
                      <a:lnTo>
                        <a:pt x="1127" y="23"/>
                      </a:lnTo>
                      <a:lnTo>
                        <a:pt x="1125" y="22"/>
                      </a:lnTo>
                      <a:lnTo>
                        <a:pt x="1122" y="22"/>
                      </a:lnTo>
                      <a:lnTo>
                        <a:pt x="1121" y="22"/>
                      </a:lnTo>
                      <a:lnTo>
                        <a:pt x="1118" y="22"/>
                      </a:lnTo>
                      <a:lnTo>
                        <a:pt x="1116" y="23"/>
                      </a:lnTo>
                      <a:lnTo>
                        <a:pt x="1114" y="22"/>
                      </a:lnTo>
                      <a:lnTo>
                        <a:pt x="1113" y="22"/>
                      </a:lnTo>
                      <a:lnTo>
                        <a:pt x="1111" y="20"/>
                      </a:lnTo>
                      <a:lnTo>
                        <a:pt x="1111" y="19"/>
                      </a:lnTo>
                      <a:lnTo>
                        <a:pt x="1111" y="18"/>
                      </a:lnTo>
                      <a:lnTo>
                        <a:pt x="1112" y="18"/>
                      </a:lnTo>
                      <a:lnTo>
                        <a:pt x="1113" y="17"/>
                      </a:lnTo>
                      <a:lnTo>
                        <a:pt x="1113" y="15"/>
                      </a:lnTo>
                      <a:lnTo>
                        <a:pt x="1113" y="14"/>
                      </a:lnTo>
                      <a:lnTo>
                        <a:pt x="1111" y="13"/>
                      </a:lnTo>
                      <a:lnTo>
                        <a:pt x="1110" y="12"/>
                      </a:lnTo>
                      <a:lnTo>
                        <a:pt x="1107" y="10"/>
                      </a:lnTo>
                      <a:lnTo>
                        <a:pt x="1106" y="9"/>
                      </a:lnTo>
                      <a:lnTo>
                        <a:pt x="1106" y="8"/>
                      </a:lnTo>
                      <a:lnTo>
                        <a:pt x="1107" y="8"/>
                      </a:lnTo>
                      <a:lnTo>
                        <a:pt x="1109" y="8"/>
                      </a:lnTo>
                      <a:lnTo>
                        <a:pt x="1111" y="8"/>
                      </a:lnTo>
                      <a:lnTo>
                        <a:pt x="1113" y="9"/>
                      </a:lnTo>
                      <a:lnTo>
                        <a:pt x="1115" y="10"/>
                      </a:lnTo>
                      <a:lnTo>
                        <a:pt x="1117" y="11"/>
                      </a:lnTo>
                      <a:lnTo>
                        <a:pt x="1118" y="13"/>
                      </a:lnTo>
                      <a:lnTo>
                        <a:pt x="1121" y="15"/>
                      </a:lnTo>
                      <a:lnTo>
                        <a:pt x="1122" y="15"/>
                      </a:lnTo>
                      <a:lnTo>
                        <a:pt x="1124" y="15"/>
                      </a:lnTo>
                      <a:lnTo>
                        <a:pt x="1125" y="14"/>
                      </a:lnTo>
                      <a:lnTo>
                        <a:pt x="1126" y="13"/>
                      </a:lnTo>
                      <a:lnTo>
                        <a:pt x="1125" y="12"/>
                      </a:lnTo>
                      <a:lnTo>
                        <a:pt x="1124" y="11"/>
                      </a:lnTo>
                      <a:lnTo>
                        <a:pt x="1123" y="10"/>
                      </a:lnTo>
                      <a:lnTo>
                        <a:pt x="1122" y="9"/>
                      </a:lnTo>
                      <a:lnTo>
                        <a:pt x="1121" y="8"/>
                      </a:lnTo>
                      <a:lnTo>
                        <a:pt x="1121" y="7"/>
                      </a:lnTo>
                      <a:lnTo>
                        <a:pt x="1121" y="7"/>
                      </a:lnTo>
                      <a:lnTo>
                        <a:pt x="1123" y="7"/>
                      </a:lnTo>
                      <a:lnTo>
                        <a:pt x="1124" y="7"/>
                      </a:lnTo>
                      <a:lnTo>
                        <a:pt x="1127" y="8"/>
                      </a:lnTo>
                      <a:lnTo>
                        <a:pt x="1129" y="9"/>
                      </a:lnTo>
                      <a:lnTo>
                        <a:pt x="1133" y="9"/>
                      </a:lnTo>
                      <a:lnTo>
                        <a:pt x="1135" y="10"/>
                      </a:lnTo>
                      <a:lnTo>
                        <a:pt x="1137" y="11"/>
                      </a:lnTo>
                      <a:lnTo>
                        <a:pt x="1138" y="11"/>
                      </a:lnTo>
                      <a:lnTo>
                        <a:pt x="1139" y="11"/>
                      </a:lnTo>
                      <a:lnTo>
                        <a:pt x="1142" y="11"/>
                      </a:lnTo>
                      <a:lnTo>
                        <a:pt x="1143" y="12"/>
                      </a:lnTo>
                      <a:lnTo>
                        <a:pt x="1145" y="12"/>
                      </a:lnTo>
                      <a:lnTo>
                        <a:pt x="1146" y="12"/>
                      </a:lnTo>
                      <a:lnTo>
                        <a:pt x="1146" y="11"/>
                      </a:lnTo>
                      <a:lnTo>
                        <a:pt x="1145" y="11"/>
                      </a:lnTo>
                      <a:lnTo>
                        <a:pt x="1144" y="10"/>
                      </a:lnTo>
                      <a:lnTo>
                        <a:pt x="1144" y="10"/>
                      </a:lnTo>
                      <a:lnTo>
                        <a:pt x="1142" y="9"/>
                      </a:lnTo>
                      <a:lnTo>
                        <a:pt x="1142" y="8"/>
                      </a:lnTo>
                      <a:lnTo>
                        <a:pt x="1140" y="7"/>
                      </a:lnTo>
                      <a:lnTo>
                        <a:pt x="1140" y="7"/>
                      </a:lnTo>
                      <a:lnTo>
                        <a:pt x="1139" y="7"/>
                      </a:lnTo>
                      <a:lnTo>
                        <a:pt x="1139" y="7"/>
                      </a:lnTo>
                      <a:lnTo>
                        <a:pt x="1140" y="7"/>
                      </a:lnTo>
                      <a:lnTo>
                        <a:pt x="1142" y="7"/>
                      </a:lnTo>
                      <a:lnTo>
                        <a:pt x="1144" y="7"/>
                      </a:lnTo>
                      <a:lnTo>
                        <a:pt x="1145" y="8"/>
                      </a:lnTo>
                      <a:lnTo>
                        <a:pt x="1147" y="9"/>
                      </a:lnTo>
                      <a:lnTo>
                        <a:pt x="1148" y="9"/>
                      </a:lnTo>
                      <a:lnTo>
                        <a:pt x="1148" y="9"/>
                      </a:lnTo>
                      <a:lnTo>
                        <a:pt x="1149" y="9"/>
                      </a:lnTo>
                      <a:lnTo>
                        <a:pt x="1149" y="8"/>
                      </a:lnTo>
                      <a:lnTo>
                        <a:pt x="1148" y="7"/>
                      </a:lnTo>
                      <a:lnTo>
                        <a:pt x="1147" y="6"/>
                      </a:lnTo>
                      <a:lnTo>
                        <a:pt x="1146" y="4"/>
                      </a:lnTo>
                      <a:lnTo>
                        <a:pt x="1147" y="3"/>
                      </a:lnTo>
                      <a:lnTo>
                        <a:pt x="1148" y="3"/>
                      </a:lnTo>
                      <a:lnTo>
                        <a:pt x="1150" y="2"/>
                      </a:lnTo>
                      <a:lnTo>
                        <a:pt x="1153" y="2"/>
                      </a:lnTo>
                      <a:lnTo>
                        <a:pt x="1157" y="4"/>
                      </a:lnTo>
                      <a:lnTo>
                        <a:pt x="1159" y="7"/>
                      </a:lnTo>
                      <a:lnTo>
                        <a:pt x="1161" y="9"/>
                      </a:lnTo>
                      <a:lnTo>
                        <a:pt x="1162" y="10"/>
                      </a:lnTo>
                      <a:lnTo>
                        <a:pt x="1164" y="12"/>
                      </a:lnTo>
                      <a:lnTo>
                        <a:pt x="1165" y="13"/>
                      </a:lnTo>
                      <a:lnTo>
                        <a:pt x="1166" y="15"/>
                      </a:lnTo>
                      <a:lnTo>
                        <a:pt x="1168" y="18"/>
                      </a:lnTo>
                      <a:lnTo>
                        <a:pt x="1181" y="24"/>
                      </a:lnTo>
                      <a:lnTo>
                        <a:pt x="1186" y="27"/>
                      </a:lnTo>
                      <a:lnTo>
                        <a:pt x="1189" y="28"/>
                      </a:lnTo>
                      <a:lnTo>
                        <a:pt x="1193" y="30"/>
                      </a:lnTo>
                      <a:lnTo>
                        <a:pt x="1197" y="31"/>
                      </a:lnTo>
                      <a:lnTo>
                        <a:pt x="1199" y="33"/>
                      </a:lnTo>
                      <a:lnTo>
                        <a:pt x="1202" y="35"/>
                      </a:lnTo>
                      <a:lnTo>
                        <a:pt x="1203" y="36"/>
                      </a:lnTo>
                      <a:lnTo>
                        <a:pt x="1205" y="39"/>
                      </a:lnTo>
                      <a:lnTo>
                        <a:pt x="1208" y="40"/>
                      </a:lnTo>
                      <a:lnTo>
                        <a:pt x="1209" y="41"/>
                      </a:lnTo>
                      <a:lnTo>
                        <a:pt x="1210" y="40"/>
                      </a:lnTo>
                      <a:lnTo>
                        <a:pt x="1210" y="40"/>
                      </a:lnTo>
                      <a:lnTo>
                        <a:pt x="1209" y="39"/>
                      </a:lnTo>
                      <a:lnTo>
                        <a:pt x="1208" y="38"/>
                      </a:lnTo>
                      <a:lnTo>
                        <a:pt x="1207" y="36"/>
                      </a:lnTo>
                      <a:lnTo>
                        <a:pt x="1205" y="35"/>
                      </a:lnTo>
                      <a:lnTo>
                        <a:pt x="1205" y="35"/>
                      </a:lnTo>
                      <a:lnTo>
                        <a:pt x="1204" y="34"/>
                      </a:lnTo>
                      <a:lnTo>
                        <a:pt x="1202" y="33"/>
                      </a:lnTo>
                      <a:lnTo>
                        <a:pt x="1201" y="32"/>
                      </a:lnTo>
                      <a:lnTo>
                        <a:pt x="1201" y="30"/>
                      </a:lnTo>
                      <a:lnTo>
                        <a:pt x="1201" y="29"/>
                      </a:lnTo>
                      <a:lnTo>
                        <a:pt x="1202" y="29"/>
                      </a:lnTo>
                      <a:lnTo>
                        <a:pt x="1204" y="29"/>
                      </a:lnTo>
                      <a:lnTo>
                        <a:pt x="1207" y="30"/>
                      </a:lnTo>
                      <a:lnTo>
                        <a:pt x="1208" y="30"/>
                      </a:lnTo>
                      <a:lnTo>
                        <a:pt x="1210" y="30"/>
                      </a:lnTo>
                      <a:lnTo>
                        <a:pt x="1211" y="30"/>
                      </a:lnTo>
                      <a:lnTo>
                        <a:pt x="1211" y="30"/>
                      </a:lnTo>
                      <a:lnTo>
                        <a:pt x="1211" y="30"/>
                      </a:lnTo>
                      <a:lnTo>
                        <a:pt x="1210" y="29"/>
                      </a:lnTo>
                      <a:lnTo>
                        <a:pt x="1208" y="27"/>
                      </a:lnTo>
                      <a:lnTo>
                        <a:pt x="1207" y="25"/>
                      </a:lnTo>
                      <a:lnTo>
                        <a:pt x="1207" y="24"/>
                      </a:lnTo>
                      <a:lnTo>
                        <a:pt x="1208" y="23"/>
                      </a:lnTo>
                      <a:lnTo>
                        <a:pt x="1209" y="23"/>
                      </a:lnTo>
                      <a:lnTo>
                        <a:pt x="1210" y="23"/>
                      </a:lnTo>
                      <a:lnTo>
                        <a:pt x="1212" y="23"/>
                      </a:lnTo>
                      <a:lnTo>
                        <a:pt x="1213" y="23"/>
                      </a:lnTo>
                      <a:lnTo>
                        <a:pt x="1215" y="23"/>
                      </a:lnTo>
                      <a:lnTo>
                        <a:pt x="1215" y="22"/>
                      </a:lnTo>
                      <a:lnTo>
                        <a:pt x="1215" y="22"/>
                      </a:lnTo>
                      <a:lnTo>
                        <a:pt x="1214" y="20"/>
                      </a:lnTo>
                      <a:lnTo>
                        <a:pt x="1211" y="18"/>
                      </a:lnTo>
                      <a:lnTo>
                        <a:pt x="1208" y="15"/>
                      </a:lnTo>
                      <a:lnTo>
                        <a:pt x="1204" y="14"/>
                      </a:lnTo>
                      <a:lnTo>
                        <a:pt x="1201" y="13"/>
                      </a:lnTo>
                      <a:lnTo>
                        <a:pt x="1199" y="12"/>
                      </a:lnTo>
                      <a:lnTo>
                        <a:pt x="1197" y="10"/>
                      </a:lnTo>
                      <a:lnTo>
                        <a:pt x="1196" y="9"/>
                      </a:lnTo>
                      <a:lnTo>
                        <a:pt x="1194" y="7"/>
                      </a:lnTo>
                      <a:lnTo>
                        <a:pt x="1193" y="4"/>
                      </a:lnTo>
                      <a:lnTo>
                        <a:pt x="1193" y="3"/>
                      </a:lnTo>
                      <a:lnTo>
                        <a:pt x="1194" y="2"/>
                      </a:lnTo>
                      <a:lnTo>
                        <a:pt x="1196" y="2"/>
                      </a:lnTo>
                      <a:lnTo>
                        <a:pt x="1197" y="1"/>
                      </a:lnTo>
                      <a:lnTo>
                        <a:pt x="1199" y="1"/>
                      </a:lnTo>
                      <a:lnTo>
                        <a:pt x="1200" y="1"/>
                      </a:lnTo>
                      <a:lnTo>
                        <a:pt x="1201" y="0"/>
                      </a:lnTo>
                      <a:lnTo>
                        <a:pt x="1203"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16" name="Freeform 38"/>
                <p:cNvSpPr>
                  <a:spLocks noEditPoints="1" noChangeArrowheads="1"/>
                </p:cNvSpPr>
                <p:nvPr/>
              </p:nvSpPr>
              <p:spPr bwMode="auto">
                <a:xfrm>
                  <a:off x="0" y="0"/>
                  <a:ext cx="488" cy="489"/>
                </a:xfrm>
                <a:custGeom>
                  <a:avLst/>
                  <a:gdLst>
                    <a:gd name="T0" fmla="*/ 1638 w 3420"/>
                    <a:gd name="T1" fmla="*/ 448 h 3420"/>
                    <a:gd name="T2" fmla="*/ 1678 w 3420"/>
                    <a:gd name="T3" fmla="*/ 437 h 3420"/>
                    <a:gd name="T4" fmla="*/ 1715 w 3420"/>
                    <a:gd name="T5" fmla="*/ 464 h 3420"/>
                    <a:gd name="T6" fmla="*/ 1723 w 3420"/>
                    <a:gd name="T7" fmla="*/ 497 h 3420"/>
                    <a:gd name="T8" fmla="*/ 1660 w 3420"/>
                    <a:gd name="T9" fmla="*/ 514 h 3420"/>
                    <a:gd name="T10" fmla="*/ 1638 w 3420"/>
                    <a:gd name="T11" fmla="*/ 567 h 3420"/>
                    <a:gd name="T12" fmla="*/ 1616 w 3420"/>
                    <a:gd name="T13" fmla="*/ 596 h 3420"/>
                    <a:gd name="T14" fmla="*/ 1549 w 3420"/>
                    <a:gd name="T15" fmla="*/ 625 h 3420"/>
                    <a:gd name="T16" fmla="*/ 1551 w 3420"/>
                    <a:gd name="T17" fmla="*/ 642 h 3420"/>
                    <a:gd name="T18" fmla="*/ 1559 w 3420"/>
                    <a:gd name="T19" fmla="*/ 687 h 3420"/>
                    <a:gd name="T20" fmla="*/ 1461 w 3420"/>
                    <a:gd name="T21" fmla="*/ 732 h 3420"/>
                    <a:gd name="T22" fmla="*/ 1479 w 3420"/>
                    <a:gd name="T23" fmla="*/ 785 h 3420"/>
                    <a:gd name="T24" fmla="*/ 1426 w 3420"/>
                    <a:gd name="T25" fmla="*/ 774 h 3420"/>
                    <a:gd name="T26" fmla="*/ 1332 w 3420"/>
                    <a:gd name="T27" fmla="*/ 778 h 3420"/>
                    <a:gd name="T28" fmla="*/ 1333 w 3420"/>
                    <a:gd name="T29" fmla="*/ 818 h 3420"/>
                    <a:gd name="T30" fmla="*/ 1487 w 3420"/>
                    <a:gd name="T31" fmla="*/ 813 h 3420"/>
                    <a:gd name="T32" fmla="*/ 1433 w 3420"/>
                    <a:gd name="T33" fmla="*/ 855 h 3420"/>
                    <a:gd name="T34" fmla="*/ 1301 w 3420"/>
                    <a:gd name="T35" fmla="*/ 868 h 3420"/>
                    <a:gd name="T36" fmla="*/ 1231 w 3420"/>
                    <a:gd name="T37" fmla="*/ 787 h 3420"/>
                    <a:gd name="T38" fmla="*/ 1251 w 3420"/>
                    <a:gd name="T39" fmla="*/ 752 h 3420"/>
                    <a:gd name="T40" fmla="*/ 1326 w 3420"/>
                    <a:gd name="T41" fmla="*/ 761 h 3420"/>
                    <a:gd name="T42" fmla="*/ 1384 w 3420"/>
                    <a:gd name="T43" fmla="*/ 707 h 3420"/>
                    <a:gd name="T44" fmla="*/ 1407 w 3420"/>
                    <a:gd name="T45" fmla="*/ 684 h 3420"/>
                    <a:gd name="T46" fmla="*/ 1373 w 3420"/>
                    <a:gd name="T47" fmla="*/ 658 h 3420"/>
                    <a:gd name="T48" fmla="*/ 1407 w 3420"/>
                    <a:gd name="T49" fmla="*/ 647 h 3420"/>
                    <a:gd name="T50" fmla="*/ 1358 w 3420"/>
                    <a:gd name="T51" fmla="*/ 659 h 3420"/>
                    <a:gd name="T52" fmla="*/ 1318 w 3420"/>
                    <a:gd name="T53" fmla="*/ 678 h 3420"/>
                    <a:gd name="T54" fmla="*/ 1267 w 3420"/>
                    <a:gd name="T55" fmla="*/ 663 h 3420"/>
                    <a:gd name="T56" fmla="*/ 1246 w 3420"/>
                    <a:gd name="T57" fmla="*/ 625 h 3420"/>
                    <a:gd name="T58" fmla="*/ 1242 w 3420"/>
                    <a:gd name="T59" fmla="*/ 594 h 3420"/>
                    <a:gd name="T60" fmla="*/ 1266 w 3420"/>
                    <a:gd name="T61" fmla="*/ 565 h 3420"/>
                    <a:gd name="T62" fmla="*/ 1268 w 3420"/>
                    <a:gd name="T63" fmla="*/ 534 h 3420"/>
                    <a:gd name="T64" fmla="*/ 1328 w 3420"/>
                    <a:gd name="T65" fmla="*/ 565 h 3420"/>
                    <a:gd name="T66" fmla="*/ 1359 w 3420"/>
                    <a:gd name="T67" fmla="*/ 568 h 3420"/>
                    <a:gd name="T68" fmla="*/ 1406 w 3420"/>
                    <a:gd name="T69" fmla="*/ 615 h 3420"/>
                    <a:gd name="T70" fmla="*/ 1435 w 3420"/>
                    <a:gd name="T71" fmla="*/ 587 h 3420"/>
                    <a:gd name="T72" fmla="*/ 1442 w 3420"/>
                    <a:gd name="T73" fmla="*/ 583 h 3420"/>
                    <a:gd name="T74" fmla="*/ 1531 w 3420"/>
                    <a:gd name="T75" fmla="*/ 543 h 3420"/>
                    <a:gd name="T76" fmla="*/ 1484 w 3420"/>
                    <a:gd name="T77" fmla="*/ 541 h 3420"/>
                    <a:gd name="T78" fmla="*/ 1389 w 3420"/>
                    <a:gd name="T79" fmla="*/ 562 h 3420"/>
                    <a:gd name="T80" fmla="*/ 1363 w 3420"/>
                    <a:gd name="T81" fmla="*/ 554 h 3420"/>
                    <a:gd name="T82" fmla="*/ 1343 w 3420"/>
                    <a:gd name="T83" fmla="*/ 541 h 3420"/>
                    <a:gd name="T84" fmla="*/ 1341 w 3420"/>
                    <a:gd name="T85" fmla="*/ 517 h 3420"/>
                    <a:gd name="T86" fmla="*/ 1320 w 3420"/>
                    <a:gd name="T87" fmla="*/ 497 h 3420"/>
                    <a:gd name="T88" fmla="*/ 1394 w 3420"/>
                    <a:gd name="T89" fmla="*/ 484 h 3420"/>
                    <a:gd name="T90" fmla="*/ 1395 w 3420"/>
                    <a:gd name="T91" fmla="*/ 457 h 3420"/>
                    <a:gd name="T92" fmla="*/ 1440 w 3420"/>
                    <a:gd name="T93" fmla="*/ 466 h 3420"/>
                    <a:gd name="T94" fmla="*/ 1449 w 3420"/>
                    <a:gd name="T95" fmla="*/ 438 h 3420"/>
                    <a:gd name="T96" fmla="*/ 1495 w 3420"/>
                    <a:gd name="T97" fmla="*/ 431 h 3420"/>
                    <a:gd name="T98" fmla="*/ 1516 w 3420"/>
                    <a:gd name="T99" fmla="*/ 437 h 3420"/>
                    <a:gd name="T100" fmla="*/ 1560 w 3420"/>
                    <a:gd name="T101" fmla="*/ 427 h 3420"/>
                    <a:gd name="T102" fmla="*/ 1286 w 3420"/>
                    <a:gd name="T103" fmla="*/ 178 h 3420"/>
                    <a:gd name="T104" fmla="*/ 564 w 3420"/>
                    <a:gd name="T105" fmla="*/ 607 h 3420"/>
                    <a:gd name="T106" fmla="*/ 664 w 3420"/>
                    <a:gd name="T107" fmla="*/ 2908 h 3420"/>
                    <a:gd name="T108" fmla="*/ 1535 w 3420"/>
                    <a:gd name="T109" fmla="*/ 3291 h 3420"/>
                    <a:gd name="T110" fmla="*/ 2564 w 3420"/>
                    <a:gd name="T111" fmla="*/ 3052 h 3420"/>
                    <a:gd name="T112" fmla="*/ 3166 w 3420"/>
                    <a:gd name="T113" fmla="*/ 1070 h 3420"/>
                    <a:gd name="T114" fmla="*/ 2141 w 3420"/>
                    <a:gd name="T115" fmla="*/ 179 h 3420"/>
                    <a:gd name="T116" fmla="*/ 2328 w 3420"/>
                    <a:gd name="T117" fmla="*/ 115 h 3420"/>
                    <a:gd name="T118" fmla="*/ 2989 w 3420"/>
                    <a:gd name="T119" fmla="*/ 2845 h 3420"/>
                    <a:gd name="T120" fmla="*/ 200 w 3420"/>
                    <a:gd name="T121" fmla="*/ 2514 h 3420"/>
                    <a:gd name="T122" fmla="*/ 1496 w 3420"/>
                    <a:gd name="T123" fmla="*/ 14 h 34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20"/>
                    <a:gd name="T187" fmla="*/ 0 h 3420"/>
                    <a:gd name="T188" fmla="*/ 3420 w 3420"/>
                    <a:gd name="T189" fmla="*/ 3420 h 342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20" h="3420">
                      <a:moveTo>
                        <a:pt x="1591" y="420"/>
                      </a:moveTo>
                      <a:lnTo>
                        <a:pt x="1595" y="421"/>
                      </a:lnTo>
                      <a:lnTo>
                        <a:pt x="1601" y="422"/>
                      </a:lnTo>
                      <a:lnTo>
                        <a:pt x="1605" y="424"/>
                      </a:lnTo>
                      <a:lnTo>
                        <a:pt x="1607" y="426"/>
                      </a:lnTo>
                      <a:lnTo>
                        <a:pt x="1610" y="426"/>
                      </a:lnTo>
                      <a:lnTo>
                        <a:pt x="1614" y="427"/>
                      </a:lnTo>
                      <a:lnTo>
                        <a:pt x="1617" y="427"/>
                      </a:lnTo>
                      <a:lnTo>
                        <a:pt x="1622" y="427"/>
                      </a:lnTo>
                      <a:lnTo>
                        <a:pt x="1625" y="429"/>
                      </a:lnTo>
                      <a:lnTo>
                        <a:pt x="1628" y="429"/>
                      </a:lnTo>
                      <a:lnTo>
                        <a:pt x="1630" y="430"/>
                      </a:lnTo>
                      <a:lnTo>
                        <a:pt x="1633" y="430"/>
                      </a:lnTo>
                      <a:lnTo>
                        <a:pt x="1636" y="431"/>
                      </a:lnTo>
                      <a:lnTo>
                        <a:pt x="1642" y="431"/>
                      </a:lnTo>
                      <a:lnTo>
                        <a:pt x="1648" y="433"/>
                      </a:lnTo>
                      <a:lnTo>
                        <a:pt x="1653" y="435"/>
                      </a:lnTo>
                      <a:lnTo>
                        <a:pt x="1656" y="435"/>
                      </a:lnTo>
                      <a:lnTo>
                        <a:pt x="1657" y="436"/>
                      </a:lnTo>
                      <a:lnTo>
                        <a:pt x="1657" y="438"/>
                      </a:lnTo>
                      <a:lnTo>
                        <a:pt x="1655" y="440"/>
                      </a:lnTo>
                      <a:lnTo>
                        <a:pt x="1653" y="441"/>
                      </a:lnTo>
                      <a:lnTo>
                        <a:pt x="1651" y="442"/>
                      </a:lnTo>
                      <a:lnTo>
                        <a:pt x="1649" y="443"/>
                      </a:lnTo>
                      <a:lnTo>
                        <a:pt x="1647" y="444"/>
                      </a:lnTo>
                      <a:lnTo>
                        <a:pt x="1646" y="445"/>
                      </a:lnTo>
                      <a:lnTo>
                        <a:pt x="1645" y="445"/>
                      </a:lnTo>
                      <a:lnTo>
                        <a:pt x="1644" y="446"/>
                      </a:lnTo>
                      <a:lnTo>
                        <a:pt x="1642" y="447"/>
                      </a:lnTo>
                      <a:lnTo>
                        <a:pt x="1640" y="448"/>
                      </a:lnTo>
                      <a:lnTo>
                        <a:pt x="1639" y="448"/>
                      </a:lnTo>
                      <a:lnTo>
                        <a:pt x="1638" y="448"/>
                      </a:lnTo>
                      <a:lnTo>
                        <a:pt x="1637" y="448"/>
                      </a:lnTo>
                      <a:lnTo>
                        <a:pt x="1637" y="449"/>
                      </a:lnTo>
                      <a:lnTo>
                        <a:pt x="1638" y="451"/>
                      </a:lnTo>
                      <a:lnTo>
                        <a:pt x="1640" y="451"/>
                      </a:lnTo>
                      <a:lnTo>
                        <a:pt x="1641" y="451"/>
                      </a:lnTo>
                      <a:lnTo>
                        <a:pt x="1644" y="451"/>
                      </a:lnTo>
                      <a:lnTo>
                        <a:pt x="1645" y="451"/>
                      </a:lnTo>
                      <a:lnTo>
                        <a:pt x="1647" y="451"/>
                      </a:lnTo>
                      <a:lnTo>
                        <a:pt x="1648" y="451"/>
                      </a:lnTo>
                      <a:lnTo>
                        <a:pt x="1648" y="451"/>
                      </a:lnTo>
                      <a:lnTo>
                        <a:pt x="1648" y="451"/>
                      </a:lnTo>
                      <a:lnTo>
                        <a:pt x="1649" y="451"/>
                      </a:lnTo>
                      <a:lnTo>
                        <a:pt x="1650" y="448"/>
                      </a:lnTo>
                      <a:lnTo>
                        <a:pt x="1653" y="447"/>
                      </a:lnTo>
                      <a:lnTo>
                        <a:pt x="1656" y="447"/>
                      </a:lnTo>
                      <a:lnTo>
                        <a:pt x="1658" y="446"/>
                      </a:lnTo>
                      <a:lnTo>
                        <a:pt x="1660" y="445"/>
                      </a:lnTo>
                      <a:lnTo>
                        <a:pt x="1662" y="444"/>
                      </a:lnTo>
                      <a:lnTo>
                        <a:pt x="1663" y="442"/>
                      </a:lnTo>
                      <a:lnTo>
                        <a:pt x="1666" y="441"/>
                      </a:lnTo>
                      <a:lnTo>
                        <a:pt x="1669" y="441"/>
                      </a:lnTo>
                      <a:lnTo>
                        <a:pt x="1672" y="442"/>
                      </a:lnTo>
                      <a:lnTo>
                        <a:pt x="1675" y="444"/>
                      </a:lnTo>
                      <a:lnTo>
                        <a:pt x="1678" y="445"/>
                      </a:lnTo>
                      <a:lnTo>
                        <a:pt x="1679" y="445"/>
                      </a:lnTo>
                      <a:lnTo>
                        <a:pt x="1679" y="445"/>
                      </a:lnTo>
                      <a:lnTo>
                        <a:pt x="1679" y="444"/>
                      </a:lnTo>
                      <a:lnTo>
                        <a:pt x="1679" y="443"/>
                      </a:lnTo>
                      <a:lnTo>
                        <a:pt x="1678" y="442"/>
                      </a:lnTo>
                      <a:lnTo>
                        <a:pt x="1678" y="441"/>
                      </a:lnTo>
                      <a:lnTo>
                        <a:pt x="1678" y="440"/>
                      </a:lnTo>
                      <a:lnTo>
                        <a:pt x="1678" y="437"/>
                      </a:lnTo>
                      <a:lnTo>
                        <a:pt x="1678" y="437"/>
                      </a:lnTo>
                      <a:lnTo>
                        <a:pt x="1680" y="436"/>
                      </a:lnTo>
                      <a:lnTo>
                        <a:pt x="1681" y="437"/>
                      </a:lnTo>
                      <a:lnTo>
                        <a:pt x="1683" y="437"/>
                      </a:lnTo>
                      <a:lnTo>
                        <a:pt x="1685" y="438"/>
                      </a:lnTo>
                      <a:lnTo>
                        <a:pt x="1688" y="440"/>
                      </a:lnTo>
                      <a:lnTo>
                        <a:pt x="1689" y="442"/>
                      </a:lnTo>
                      <a:lnTo>
                        <a:pt x="1689" y="442"/>
                      </a:lnTo>
                      <a:lnTo>
                        <a:pt x="1690" y="443"/>
                      </a:lnTo>
                      <a:lnTo>
                        <a:pt x="1690" y="444"/>
                      </a:lnTo>
                      <a:lnTo>
                        <a:pt x="1692" y="444"/>
                      </a:lnTo>
                      <a:lnTo>
                        <a:pt x="1693" y="444"/>
                      </a:lnTo>
                      <a:lnTo>
                        <a:pt x="1695" y="442"/>
                      </a:lnTo>
                      <a:lnTo>
                        <a:pt x="1697" y="442"/>
                      </a:lnTo>
                      <a:lnTo>
                        <a:pt x="1702" y="442"/>
                      </a:lnTo>
                      <a:lnTo>
                        <a:pt x="1704" y="442"/>
                      </a:lnTo>
                      <a:lnTo>
                        <a:pt x="1705" y="443"/>
                      </a:lnTo>
                      <a:lnTo>
                        <a:pt x="1704" y="444"/>
                      </a:lnTo>
                      <a:lnTo>
                        <a:pt x="1703" y="445"/>
                      </a:lnTo>
                      <a:lnTo>
                        <a:pt x="1703" y="446"/>
                      </a:lnTo>
                      <a:lnTo>
                        <a:pt x="1702" y="447"/>
                      </a:lnTo>
                      <a:lnTo>
                        <a:pt x="1702" y="448"/>
                      </a:lnTo>
                      <a:lnTo>
                        <a:pt x="1704" y="451"/>
                      </a:lnTo>
                      <a:lnTo>
                        <a:pt x="1706" y="452"/>
                      </a:lnTo>
                      <a:lnTo>
                        <a:pt x="1708" y="453"/>
                      </a:lnTo>
                      <a:lnTo>
                        <a:pt x="1711" y="455"/>
                      </a:lnTo>
                      <a:lnTo>
                        <a:pt x="1712" y="456"/>
                      </a:lnTo>
                      <a:lnTo>
                        <a:pt x="1713" y="459"/>
                      </a:lnTo>
                      <a:lnTo>
                        <a:pt x="1713" y="460"/>
                      </a:lnTo>
                      <a:lnTo>
                        <a:pt x="1713" y="462"/>
                      </a:lnTo>
                      <a:lnTo>
                        <a:pt x="1713" y="462"/>
                      </a:lnTo>
                      <a:lnTo>
                        <a:pt x="1715" y="464"/>
                      </a:lnTo>
                      <a:lnTo>
                        <a:pt x="1718" y="465"/>
                      </a:lnTo>
                      <a:lnTo>
                        <a:pt x="1723" y="466"/>
                      </a:lnTo>
                      <a:lnTo>
                        <a:pt x="1726" y="466"/>
                      </a:lnTo>
                      <a:lnTo>
                        <a:pt x="1728" y="466"/>
                      </a:lnTo>
                      <a:lnTo>
                        <a:pt x="1730" y="466"/>
                      </a:lnTo>
                      <a:lnTo>
                        <a:pt x="1733" y="467"/>
                      </a:lnTo>
                      <a:lnTo>
                        <a:pt x="1734" y="468"/>
                      </a:lnTo>
                      <a:lnTo>
                        <a:pt x="1736" y="470"/>
                      </a:lnTo>
                      <a:lnTo>
                        <a:pt x="1739" y="471"/>
                      </a:lnTo>
                      <a:lnTo>
                        <a:pt x="1741" y="473"/>
                      </a:lnTo>
                      <a:lnTo>
                        <a:pt x="1744" y="474"/>
                      </a:lnTo>
                      <a:lnTo>
                        <a:pt x="1745" y="477"/>
                      </a:lnTo>
                      <a:lnTo>
                        <a:pt x="1746" y="477"/>
                      </a:lnTo>
                      <a:lnTo>
                        <a:pt x="1746" y="478"/>
                      </a:lnTo>
                      <a:lnTo>
                        <a:pt x="1747" y="479"/>
                      </a:lnTo>
                      <a:lnTo>
                        <a:pt x="1748" y="480"/>
                      </a:lnTo>
                      <a:lnTo>
                        <a:pt x="1749" y="481"/>
                      </a:lnTo>
                      <a:lnTo>
                        <a:pt x="1749" y="483"/>
                      </a:lnTo>
                      <a:lnTo>
                        <a:pt x="1747" y="484"/>
                      </a:lnTo>
                      <a:lnTo>
                        <a:pt x="1745" y="485"/>
                      </a:lnTo>
                      <a:lnTo>
                        <a:pt x="1744" y="485"/>
                      </a:lnTo>
                      <a:lnTo>
                        <a:pt x="1743" y="486"/>
                      </a:lnTo>
                      <a:lnTo>
                        <a:pt x="1740" y="487"/>
                      </a:lnTo>
                      <a:lnTo>
                        <a:pt x="1738" y="488"/>
                      </a:lnTo>
                      <a:lnTo>
                        <a:pt x="1736" y="490"/>
                      </a:lnTo>
                      <a:lnTo>
                        <a:pt x="1735" y="491"/>
                      </a:lnTo>
                      <a:lnTo>
                        <a:pt x="1733" y="492"/>
                      </a:lnTo>
                      <a:lnTo>
                        <a:pt x="1732" y="492"/>
                      </a:lnTo>
                      <a:lnTo>
                        <a:pt x="1729" y="492"/>
                      </a:lnTo>
                      <a:lnTo>
                        <a:pt x="1728" y="494"/>
                      </a:lnTo>
                      <a:lnTo>
                        <a:pt x="1726" y="495"/>
                      </a:lnTo>
                      <a:lnTo>
                        <a:pt x="1723" y="497"/>
                      </a:lnTo>
                      <a:lnTo>
                        <a:pt x="1718" y="499"/>
                      </a:lnTo>
                      <a:lnTo>
                        <a:pt x="1715" y="501"/>
                      </a:lnTo>
                      <a:lnTo>
                        <a:pt x="1713" y="501"/>
                      </a:lnTo>
                      <a:lnTo>
                        <a:pt x="1711" y="502"/>
                      </a:lnTo>
                      <a:lnTo>
                        <a:pt x="1710" y="502"/>
                      </a:lnTo>
                      <a:lnTo>
                        <a:pt x="1708" y="505"/>
                      </a:lnTo>
                      <a:lnTo>
                        <a:pt x="1706" y="506"/>
                      </a:lnTo>
                      <a:lnTo>
                        <a:pt x="1703" y="506"/>
                      </a:lnTo>
                      <a:lnTo>
                        <a:pt x="1700" y="505"/>
                      </a:lnTo>
                      <a:lnTo>
                        <a:pt x="1697" y="505"/>
                      </a:lnTo>
                      <a:lnTo>
                        <a:pt x="1694" y="505"/>
                      </a:lnTo>
                      <a:lnTo>
                        <a:pt x="1693" y="506"/>
                      </a:lnTo>
                      <a:lnTo>
                        <a:pt x="1693" y="510"/>
                      </a:lnTo>
                      <a:lnTo>
                        <a:pt x="1691" y="510"/>
                      </a:lnTo>
                      <a:lnTo>
                        <a:pt x="1689" y="511"/>
                      </a:lnTo>
                      <a:lnTo>
                        <a:pt x="1685" y="510"/>
                      </a:lnTo>
                      <a:lnTo>
                        <a:pt x="1682" y="510"/>
                      </a:lnTo>
                      <a:lnTo>
                        <a:pt x="1680" y="510"/>
                      </a:lnTo>
                      <a:lnTo>
                        <a:pt x="1660" y="510"/>
                      </a:lnTo>
                      <a:lnTo>
                        <a:pt x="1659" y="510"/>
                      </a:lnTo>
                      <a:lnTo>
                        <a:pt x="1658" y="510"/>
                      </a:lnTo>
                      <a:lnTo>
                        <a:pt x="1655" y="510"/>
                      </a:lnTo>
                      <a:lnTo>
                        <a:pt x="1652" y="510"/>
                      </a:lnTo>
                      <a:lnTo>
                        <a:pt x="1649" y="510"/>
                      </a:lnTo>
                      <a:lnTo>
                        <a:pt x="1648" y="511"/>
                      </a:lnTo>
                      <a:lnTo>
                        <a:pt x="1647" y="512"/>
                      </a:lnTo>
                      <a:lnTo>
                        <a:pt x="1649" y="512"/>
                      </a:lnTo>
                      <a:lnTo>
                        <a:pt x="1651" y="513"/>
                      </a:lnTo>
                      <a:lnTo>
                        <a:pt x="1653" y="513"/>
                      </a:lnTo>
                      <a:lnTo>
                        <a:pt x="1656" y="514"/>
                      </a:lnTo>
                      <a:lnTo>
                        <a:pt x="1658" y="514"/>
                      </a:lnTo>
                      <a:lnTo>
                        <a:pt x="1660" y="514"/>
                      </a:lnTo>
                      <a:lnTo>
                        <a:pt x="1662" y="514"/>
                      </a:lnTo>
                      <a:lnTo>
                        <a:pt x="1663" y="516"/>
                      </a:lnTo>
                      <a:lnTo>
                        <a:pt x="1664" y="517"/>
                      </a:lnTo>
                      <a:lnTo>
                        <a:pt x="1664" y="518"/>
                      </a:lnTo>
                      <a:lnTo>
                        <a:pt x="1663" y="519"/>
                      </a:lnTo>
                      <a:lnTo>
                        <a:pt x="1662" y="520"/>
                      </a:lnTo>
                      <a:lnTo>
                        <a:pt x="1662" y="521"/>
                      </a:lnTo>
                      <a:lnTo>
                        <a:pt x="1662" y="525"/>
                      </a:lnTo>
                      <a:lnTo>
                        <a:pt x="1675" y="523"/>
                      </a:lnTo>
                      <a:lnTo>
                        <a:pt x="1686" y="521"/>
                      </a:lnTo>
                      <a:lnTo>
                        <a:pt x="1689" y="519"/>
                      </a:lnTo>
                      <a:lnTo>
                        <a:pt x="1692" y="518"/>
                      </a:lnTo>
                      <a:lnTo>
                        <a:pt x="1694" y="516"/>
                      </a:lnTo>
                      <a:lnTo>
                        <a:pt x="1697" y="514"/>
                      </a:lnTo>
                      <a:lnTo>
                        <a:pt x="1702" y="514"/>
                      </a:lnTo>
                      <a:lnTo>
                        <a:pt x="1705" y="516"/>
                      </a:lnTo>
                      <a:lnTo>
                        <a:pt x="1707" y="517"/>
                      </a:lnTo>
                      <a:lnTo>
                        <a:pt x="1708" y="517"/>
                      </a:lnTo>
                      <a:lnTo>
                        <a:pt x="1708" y="519"/>
                      </a:lnTo>
                      <a:lnTo>
                        <a:pt x="1708" y="521"/>
                      </a:lnTo>
                      <a:lnTo>
                        <a:pt x="1704" y="524"/>
                      </a:lnTo>
                      <a:lnTo>
                        <a:pt x="1699" y="528"/>
                      </a:lnTo>
                      <a:lnTo>
                        <a:pt x="1693" y="530"/>
                      </a:lnTo>
                      <a:lnTo>
                        <a:pt x="1681" y="539"/>
                      </a:lnTo>
                      <a:lnTo>
                        <a:pt x="1671" y="547"/>
                      </a:lnTo>
                      <a:lnTo>
                        <a:pt x="1662" y="551"/>
                      </a:lnTo>
                      <a:lnTo>
                        <a:pt x="1653" y="554"/>
                      </a:lnTo>
                      <a:lnTo>
                        <a:pt x="1647" y="558"/>
                      </a:lnTo>
                      <a:lnTo>
                        <a:pt x="1644" y="561"/>
                      </a:lnTo>
                      <a:lnTo>
                        <a:pt x="1641" y="563"/>
                      </a:lnTo>
                      <a:lnTo>
                        <a:pt x="1640" y="565"/>
                      </a:lnTo>
                      <a:lnTo>
                        <a:pt x="1638" y="567"/>
                      </a:lnTo>
                      <a:lnTo>
                        <a:pt x="1638" y="568"/>
                      </a:lnTo>
                      <a:lnTo>
                        <a:pt x="1638" y="569"/>
                      </a:lnTo>
                      <a:lnTo>
                        <a:pt x="1639" y="572"/>
                      </a:lnTo>
                      <a:lnTo>
                        <a:pt x="1638" y="573"/>
                      </a:lnTo>
                      <a:lnTo>
                        <a:pt x="1638" y="573"/>
                      </a:lnTo>
                      <a:lnTo>
                        <a:pt x="1636" y="574"/>
                      </a:lnTo>
                      <a:lnTo>
                        <a:pt x="1634" y="573"/>
                      </a:lnTo>
                      <a:lnTo>
                        <a:pt x="1631" y="572"/>
                      </a:lnTo>
                      <a:lnTo>
                        <a:pt x="1629" y="569"/>
                      </a:lnTo>
                      <a:lnTo>
                        <a:pt x="1627" y="569"/>
                      </a:lnTo>
                      <a:lnTo>
                        <a:pt x="1625" y="571"/>
                      </a:lnTo>
                      <a:lnTo>
                        <a:pt x="1624" y="572"/>
                      </a:lnTo>
                      <a:lnTo>
                        <a:pt x="1623" y="574"/>
                      </a:lnTo>
                      <a:lnTo>
                        <a:pt x="1624" y="575"/>
                      </a:lnTo>
                      <a:lnTo>
                        <a:pt x="1626" y="577"/>
                      </a:lnTo>
                      <a:lnTo>
                        <a:pt x="1628" y="578"/>
                      </a:lnTo>
                      <a:lnTo>
                        <a:pt x="1631" y="580"/>
                      </a:lnTo>
                      <a:lnTo>
                        <a:pt x="1633" y="582"/>
                      </a:lnTo>
                      <a:lnTo>
                        <a:pt x="1633" y="583"/>
                      </a:lnTo>
                      <a:lnTo>
                        <a:pt x="1633" y="584"/>
                      </a:lnTo>
                      <a:lnTo>
                        <a:pt x="1631" y="585"/>
                      </a:lnTo>
                      <a:lnTo>
                        <a:pt x="1629" y="585"/>
                      </a:lnTo>
                      <a:lnTo>
                        <a:pt x="1628" y="586"/>
                      </a:lnTo>
                      <a:lnTo>
                        <a:pt x="1627" y="587"/>
                      </a:lnTo>
                      <a:lnTo>
                        <a:pt x="1626" y="588"/>
                      </a:lnTo>
                      <a:lnTo>
                        <a:pt x="1626" y="590"/>
                      </a:lnTo>
                      <a:lnTo>
                        <a:pt x="1626" y="591"/>
                      </a:lnTo>
                      <a:lnTo>
                        <a:pt x="1625" y="594"/>
                      </a:lnTo>
                      <a:lnTo>
                        <a:pt x="1623" y="594"/>
                      </a:lnTo>
                      <a:lnTo>
                        <a:pt x="1619" y="595"/>
                      </a:lnTo>
                      <a:lnTo>
                        <a:pt x="1618" y="596"/>
                      </a:lnTo>
                      <a:lnTo>
                        <a:pt x="1616" y="596"/>
                      </a:lnTo>
                      <a:lnTo>
                        <a:pt x="1614" y="597"/>
                      </a:lnTo>
                      <a:lnTo>
                        <a:pt x="1613" y="598"/>
                      </a:lnTo>
                      <a:lnTo>
                        <a:pt x="1612" y="599"/>
                      </a:lnTo>
                      <a:lnTo>
                        <a:pt x="1612" y="600"/>
                      </a:lnTo>
                      <a:lnTo>
                        <a:pt x="1612" y="603"/>
                      </a:lnTo>
                      <a:lnTo>
                        <a:pt x="1612" y="603"/>
                      </a:lnTo>
                      <a:lnTo>
                        <a:pt x="1610" y="604"/>
                      </a:lnTo>
                      <a:lnTo>
                        <a:pt x="1610" y="605"/>
                      </a:lnTo>
                      <a:lnTo>
                        <a:pt x="1610" y="606"/>
                      </a:lnTo>
                      <a:lnTo>
                        <a:pt x="1609" y="608"/>
                      </a:lnTo>
                      <a:lnTo>
                        <a:pt x="1609" y="609"/>
                      </a:lnTo>
                      <a:lnTo>
                        <a:pt x="1607" y="609"/>
                      </a:lnTo>
                      <a:lnTo>
                        <a:pt x="1604" y="609"/>
                      </a:lnTo>
                      <a:lnTo>
                        <a:pt x="1601" y="608"/>
                      </a:lnTo>
                      <a:lnTo>
                        <a:pt x="1597" y="608"/>
                      </a:lnTo>
                      <a:lnTo>
                        <a:pt x="1594" y="609"/>
                      </a:lnTo>
                      <a:lnTo>
                        <a:pt x="1592" y="610"/>
                      </a:lnTo>
                      <a:lnTo>
                        <a:pt x="1590" y="611"/>
                      </a:lnTo>
                      <a:lnTo>
                        <a:pt x="1585" y="611"/>
                      </a:lnTo>
                      <a:lnTo>
                        <a:pt x="1580" y="612"/>
                      </a:lnTo>
                      <a:lnTo>
                        <a:pt x="1575" y="617"/>
                      </a:lnTo>
                      <a:lnTo>
                        <a:pt x="1571" y="619"/>
                      </a:lnTo>
                      <a:lnTo>
                        <a:pt x="1564" y="620"/>
                      </a:lnTo>
                      <a:lnTo>
                        <a:pt x="1560" y="619"/>
                      </a:lnTo>
                      <a:lnTo>
                        <a:pt x="1558" y="619"/>
                      </a:lnTo>
                      <a:lnTo>
                        <a:pt x="1557" y="619"/>
                      </a:lnTo>
                      <a:lnTo>
                        <a:pt x="1555" y="620"/>
                      </a:lnTo>
                      <a:lnTo>
                        <a:pt x="1554" y="620"/>
                      </a:lnTo>
                      <a:lnTo>
                        <a:pt x="1553" y="621"/>
                      </a:lnTo>
                      <a:lnTo>
                        <a:pt x="1552" y="622"/>
                      </a:lnTo>
                      <a:lnTo>
                        <a:pt x="1551" y="623"/>
                      </a:lnTo>
                      <a:lnTo>
                        <a:pt x="1549" y="625"/>
                      </a:lnTo>
                      <a:lnTo>
                        <a:pt x="1547" y="625"/>
                      </a:lnTo>
                      <a:lnTo>
                        <a:pt x="1542" y="625"/>
                      </a:lnTo>
                      <a:lnTo>
                        <a:pt x="1539" y="623"/>
                      </a:lnTo>
                      <a:lnTo>
                        <a:pt x="1537" y="623"/>
                      </a:lnTo>
                      <a:lnTo>
                        <a:pt x="1533" y="625"/>
                      </a:lnTo>
                      <a:lnTo>
                        <a:pt x="1531" y="627"/>
                      </a:lnTo>
                      <a:lnTo>
                        <a:pt x="1530" y="627"/>
                      </a:lnTo>
                      <a:lnTo>
                        <a:pt x="1530" y="628"/>
                      </a:lnTo>
                      <a:lnTo>
                        <a:pt x="1531" y="629"/>
                      </a:lnTo>
                      <a:lnTo>
                        <a:pt x="1533" y="630"/>
                      </a:lnTo>
                      <a:lnTo>
                        <a:pt x="1536" y="631"/>
                      </a:lnTo>
                      <a:lnTo>
                        <a:pt x="1543" y="630"/>
                      </a:lnTo>
                      <a:lnTo>
                        <a:pt x="1552" y="629"/>
                      </a:lnTo>
                      <a:lnTo>
                        <a:pt x="1562" y="629"/>
                      </a:lnTo>
                      <a:lnTo>
                        <a:pt x="1565" y="629"/>
                      </a:lnTo>
                      <a:lnTo>
                        <a:pt x="1568" y="630"/>
                      </a:lnTo>
                      <a:lnTo>
                        <a:pt x="1570" y="632"/>
                      </a:lnTo>
                      <a:lnTo>
                        <a:pt x="1570" y="634"/>
                      </a:lnTo>
                      <a:lnTo>
                        <a:pt x="1570" y="637"/>
                      </a:lnTo>
                      <a:lnTo>
                        <a:pt x="1568" y="638"/>
                      </a:lnTo>
                      <a:lnTo>
                        <a:pt x="1565" y="639"/>
                      </a:lnTo>
                      <a:lnTo>
                        <a:pt x="1562" y="640"/>
                      </a:lnTo>
                      <a:lnTo>
                        <a:pt x="1558" y="639"/>
                      </a:lnTo>
                      <a:lnTo>
                        <a:pt x="1553" y="638"/>
                      </a:lnTo>
                      <a:lnTo>
                        <a:pt x="1549" y="636"/>
                      </a:lnTo>
                      <a:lnTo>
                        <a:pt x="1547" y="636"/>
                      </a:lnTo>
                      <a:lnTo>
                        <a:pt x="1546" y="637"/>
                      </a:lnTo>
                      <a:lnTo>
                        <a:pt x="1546" y="638"/>
                      </a:lnTo>
                      <a:lnTo>
                        <a:pt x="1546" y="639"/>
                      </a:lnTo>
                      <a:lnTo>
                        <a:pt x="1547" y="640"/>
                      </a:lnTo>
                      <a:lnTo>
                        <a:pt x="1549" y="641"/>
                      </a:lnTo>
                      <a:lnTo>
                        <a:pt x="1551" y="642"/>
                      </a:lnTo>
                      <a:lnTo>
                        <a:pt x="1553" y="642"/>
                      </a:lnTo>
                      <a:lnTo>
                        <a:pt x="1554" y="643"/>
                      </a:lnTo>
                      <a:lnTo>
                        <a:pt x="1555" y="644"/>
                      </a:lnTo>
                      <a:lnTo>
                        <a:pt x="1558" y="645"/>
                      </a:lnTo>
                      <a:lnTo>
                        <a:pt x="1560" y="647"/>
                      </a:lnTo>
                      <a:lnTo>
                        <a:pt x="1563" y="649"/>
                      </a:lnTo>
                      <a:lnTo>
                        <a:pt x="1565" y="651"/>
                      </a:lnTo>
                      <a:lnTo>
                        <a:pt x="1566" y="653"/>
                      </a:lnTo>
                      <a:lnTo>
                        <a:pt x="1565" y="655"/>
                      </a:lnTo>
                      <a:lnTo>
                        <a:pt x="1565" y="658"/>
                      </a:lnTo>
                      <a:lnTo>
                        <a:pt x="1565" y="660"/>
                      </a:lnTo>
                      <a:lnTo>
                        <a:pt x="1565" y="662"/>
                      </a:lnTo>
                      <a:lnTo>
                        <a:pt x="1564" y="665"/>
                      </a:lnTo>
                      <a:lnTo>
                        <a:pt x="1562" y="666"/>
                      </a:lnTo>
                      <a:lnTo>
                        <a:pt x="1560" y="667"/>
                      </a:lnTo>
                      <a:lnTo>
                        <a:pt x="1558" y="669"/>
                      </a:lnTo>
                      <a:lnTo>
                        <a:pt x="1558" y="670"/>
                      </a:lnTo>
                      <a:lnTo>
                        <a:pt x="1558" y="670"/>
                      </a:lnTo>
                      <a:lnTo>
                        <a:pt x="1560" y="671"/>
                      </a:lnTo>
                      <a:lnTo>
                        <a:pt x="1562" y="672"/>
                      </a:lnTo>
                      <a:lnTo>
                        <a:pt x="1564" y="673"/>
                      </a:lnTo>
                      <a:lnTo>
                        <a:pt x="1566" y="673"/>
                      </a:lnTo>
                      <a:lnTo>
                        <a:pt x="1568" y="675"/>
                      </a:lnTo>
                      <a:lnTo>
                        <a:pt x="1568" y="676"/>
                      </a:lnTo>
                      <a:lnTo>
                        <a:pt x="1566" y="677"/>
                      </a:lnTo>
                      <a:lnTo>
                        <a:pt x="1564" y="678"/>
                      </a:lnTo>
                      <a:lnTo>
                        <a:pt x="1562" y="680"/>
                      </a:lnTo>
                      <a:lnTo>
                        <a:pt x="1560" y="682"/>
                      </a:lnTo>
                      <a:lnTo>
                        <a:pt x="1560" y="683"/>
                      </a:lnTo>
                      <a:lnTo>
                        <a:pt x="1560" y="684"/>
                      </a:lnTo>
                      <a:lnTo>
                        <a:pt x="1560" y="686"/>
                      </a:lnTo>
                      <a:lnTo>
                        <a:pt x="1559" y="687"/>
                      </a:lnTo>
                      <a:lnTo>
                        <a:pt x="1558" y="688"/>
                      </a:lnTo>
                      <a:lnTo>
                        <a:pt x="1552" y="691"/>
                      </a:lnTo>
                      <a:lnTo>
                        <a:pt x="1547" y="693"/>
                      </a:lnTo>
                      <a:lnTo>
                        <a:pt x="1540" y="695"/>
                      </a:lnTo>
                      <a:lnTo>
                        <a:pt x="1536" y="695"/>
                      </a:lnTo>
                      <a:lnTo>
                        <a:pt x="1532" y="694"/>
                      </a:lnTo>
                      <a:lnTo>
                        <a:pt x="1528" y="692"/>
                      </a:lnTo>
                      <a:lnTo>
                        <a:pt x="1525" y="691"/>
                      </a:lnTo>
                      <a:lnTo>
                        <a:pt x="1520" y="691"/>
                      </a:lnTo>
                      <a:lnTo>
                        <a:pt x="1516" y="692"/>
                      </a:lnTo>
                      <a:lnTo>
                        <a:pt x="1511" y="693"/>
                      </a:lnTo>
                      <a:lnTo>
                        <a:pt x="1510" y="695"/>
                      </a:lnTo>
                      <a:lnTo>
                        <a:pt x="1510" y="697"/>
                      </a:lnTo>
                      <a:lnTo>
                        <a:pt x="1511" y="699"/>
                      </a:lnTo>
                      <a:lnTo>
                        <a:pt x="1514" y="702"/>
                      </a:lnTo>
                      <a:lnTo>
                        <a:pt x="1516" y="704"/>
                      </a:lnTo>
                      <a:lnTo>
                        <a:pt x="1519" y="709"/>
                      </a:lnTo>
                      <a:lnTo>
                        <a:pt x="1519" y="715"/>
                      </a:lnTo>
                      <a:lnTo>
                        <a:pt x="1516" y="721"/>
                      </a:lnTo>
                      <a:lnTo>
                        <a:pt x="1511" y="726"/>
                      </a:lnTo>
                      <a:lnTo>
                        <a:pt x="1505" y="728"/>
                      </a:lnTo>
                      <a:lnTo>
                        <a:pt x="1496" y="728"/>
                      </a:lnTo>
                      <a:lnTo>
                        <a:pt x="1487" y="728"/>
                      </a:lnTo>
                      <a:lnTo>
                        <a:pt x="1479" y="728"/>
                      </a:lnTo>
                      <a:lnTo>
                        <a:pt x="1473" y="727"/>
                      </a:lnTo>
                      <a:lnTo>
                        <a:pt x="1465" y="726"/>
                      </a:lnTo>
                      <a:lnTo>
                        <a:pt x="1463" y="726"/>
                      </a:lnTo>
                      <a:lnTo>
                        <a:pt x="1461" y="727"/>
                      </a:lnTo>
                      <a:lnTo>
                        <a:pt x="1460" y="729"/>
                      </a:lnTo>
                      <a:lnTo>
                        <a:pt x="1459" y="730"/>
                      </a:lnTo>
                      <a:lnTo>
                        <a:pt x="1460" y="732"/>
                      </a:lnTo>
                      <a:lnTo>
                        <a:pt x="1461" y="732"/>
                      </a:lnTo>
                      <a:lnTo>
                        <a:pt x="1462" y="732"/>
                      </a:lnTo>
                      <a:lnTo>
                        <a:pt x="1464" y="732"/>
                      </a:lnTo>
                      <a:lnTo>
                        <a:pt x="1466" y="731"/>
                      </a:lnTo>
                      <a:lnTo>
                        <a:pt x="1467" y="730"/>
                      </a:lnTo>
                      <a:lnTo>
                        <a:pt x="1479" y="729"/>
                      </a:lnTo>
                      <a:lnTo>
                        <a:pt x="1492" y="731"/>
                      </a:lnTo>
                      <a:lnTo>
                        <a:pt x="1500" y="735"/>
                      </a:lnTo>
                      <a:lnTo>
                        <a:pt x="1504" y="739"/>
                      </a:lnTo>
                      <a:lnTo>
                        <a:pt x="1504" y="748"/>
                      </a:lnTo>
                      <a:lnTo>
                        <a:pt x="1507" y="752"/>
                      </a:lnTo>
                      <a:lnTo>
                        <a:pt x="1508" y="752"/>
                      </a:lnTo>
                      <a:lnTo>
                        <a:pt x="1509" y="752"/>
                      </a:lnTo>
                      <a:lnTo>
                        <a:pt x="1510" y="750"/>
                      </a:lnTo>
                      <a:lnTo>
                        <a:pt x="1511" y="749"/>
                      </a:lnTo>
                      <a:lnTo>
                        <a:pt x="1511" y="747"/>
                      </a:lnTo>
                      <a:lnTo>
                        <a:pt x="1511" y="745"/>
                      </a:lnTo>
                      <a:lnTo>
                        <a:pt x="1511" y="743"/>
                      </a:lnTo>
                      <a:lnTo>
                        <a:pt x="1514" y="742"/>
                      </a:lnTo>
                      <a:lnTo>
                        <a:pt x="1516" y="741"/>
                      </a:lnTo>
                      <a:lnTo>
                        <a:pt x="1519" y="741"/>
                      </a:lnTo>
                      <a:lnTo>
                        <a:pt x="1522" y="741"/>
                      </a:lnTo>
                      <a:lnTo>
                        <a:pt x="1528" y="746"/>
                      </a:lnTo>
                      <a:lnTo>
                        <a:pt x="1530" y="751"/>
                      </a:lnTo>
                      <a:lnTo>
                        <a:pt x="1530" y="757"/>
                      </a:lnTo>
                      <a:lnTo>
                        <a:pt x="1527" y="761"/>
                      </a:lnTo>
                      <a:lnTo>
                        <a:pt x="1520" y="764"/>
                      </a:lnTo>
                      <a:lnTo>
                        <a:pt x="1511" y="767"/>
                      </a:lnTo>
                      <a:lnTo>
                        <a:pt x="1503" y="770"/>
                      </a:lnTo>
                      <a:lnTo>
                        <a:pt x="1496" y="774"/>
                      </a:lnTo>
                      <a:lnTo>
                        <a:pt x="1493" y="778"/>
                      </a:lnTo>
                      <a:lnTo>
                        <a:pt x="1486" y="782"/>
                      </a:lnTo>
                      <a:lnTo>
                        <a:pt x="1479" y="785"/>
                      </a:lnTo>
                      <a:lnTo>
                        <a:pt x="1474" y="785"/>
                      </a:lnTo>
                      <a:lnTo>
                        <a:pt x="1473" y="784"/>
                      </a:lnTo>
                      <a:lnTo>
                        <a:pt x="1472" y="783"/>
                      </a:lnTo>
                      <a:lnTo>
                        <a:pt x="1473" y="781"/>
                      </a:lnTo>
                      <a:lnTo>
                        <a:pt x="1473" y="780"/>
                      </a:lnTo>
                      <a:lnTo>
                        <a:pt x="1474" y="778"/>
                      </a:lnTo>
                      <a:lnTo>
                        <a:pt x="1475" y="776"/>
                      </a:lnTo>
                      <a:lnTo>
                        <a:pt x="1475" y="774"/>
                      </a:lnTo>
                      <a:lnTo>
                        <a:pt x="1474" y="773"/>
                      </a:lnTo>
                      <a:lnTo>
                        <a:pt x="1472" y="772"/>
                      </a:lnTo>
                      <a:lnTo>
                        <a:pt x="1467" y="772"/>
                      </a:lnTo>
                      <a:lnTo>
                        <a:pt x="1463" y="771"/>
                      </a:lnTo>
                      <a:lnTo>
                        <a:pt x="1460" y="770"/>
                      </a:lnTo>
                      <a:lnTo>
                        <a:pt x="1456" y="768"/>
                      </a:lnTo>
                      <a:lnTo>
                        <a:pt x="1455" y="767"/>
                      </a:lnTo>
                      <a:lnTo>
                        <a:pt x="1454" y="765"/>
                      </a:lnTo>
                      <a:lnTo>
                        <a:pt x="1452" y="765"/>
                      </a:lnTo>
                      <a:lnTo>
                        <a:pt x="1450" y="765"/>
                      </a:lnTo>
                      <a:lnTo>
                        <a:pt x="1448" y="768"/>
                      </a:lnTo>
                      <a:lnTo>
                        <a:pt x="1446" y="769"/>
                      </a:lnTo>
                      <a:lnTo>
                        <a:pt x="1444" y="769"/>
                      </a:lnTo>
                      <a:lnTo>
                        <a:pt x="1442" y="769"/>
                      </a:lnTo>
                      <a:lnTo>
                        <a:pt x="1440" y="768"/>
                      </a:lnTo>
                      <a:lnTo>
                        <a:pt x="1437" y="767"/>
                      </a:lnTo>
                      <a:lnTo>
                        <a:pt x="1434" y="767"/>
                      </a:lnTo>
                      <a:lnTo>
                        <a:pt x="1433" y="767"/>
                      </a:lnTo>
                      <a:lnTo>
                        <a:pt x="1431" y="768"/>
                      </a:lnTo>
                      <a:lnTo>
                        <a:pt x="1430" y="770"/>
                      </a:lnTo>
                      <a:lnTo>
                        <a:pt x="1430" y="772"/>
                      </a:lnTo>
                      <a:lnTo>
                        <a:pt x="1429" y="773"/>
                      </a:lnTo>
                      <a:lnTo>
                        <a:pt x="1427" y="774"/>
                      </a:lnTo>
                      <a:lnTo>
                        <a:pt x="1426" y="774"/>
                      </a:lnTo>
                      <a:lnTo>
                        <a:pt x="1423" y="773"/>
                      </a:lnTo>
                      <a:lnTo>
                        <a:pt x="1421" y="771"/>
                      </a:lnTo>
                      <a:lnTo>
                        <a:pt x="1420" y="770"/>
                      </a:lnTo>
                      <a:lnTo>
                        <a:pt x="1419" y="768"/>
                      </a:lnTo>
                      <a:lnTo>
                        <a:pt x="1419" y="765"/>
                      </a:lnTo>
                      <a:lnTo>
                        <a:pt x="1418" y="764"/>
                      </a:lnTo>
                      <a:lnTo>
                        <a:pt x="1417" y="763"/>
                      </a:lnTo>
                      <a:lnTo>
                        <a:pt x="1415" y="763"/>
                      </a:lnTo>
                      <a:lnTo>
                        <a:pt x="1413" y="764"/>
                      </a:lnTo>
                      <a:lnTo>
                        <a:pt x="1412" y="765"/>
                      </a:lnTo>
                      <a:lnTo>
                        <a:pt x="1410" y="765"/>
                      </a:lnTo>
                      <a:lnTo>
                        <a:pt x="1409" y="769"/>
                      </a:lnTo>
                      <a:lnTo>
                        <a:pt x="1408" y="771"/>
                      </a:lnTo>
                      <a:lnTo>
                        <a:pt x="1408" y="773"/>
                      </a:lnTo>
                      <a:lnTo>
                        <a:pt x="1406" y="776"/>
                      </a:lnTo>
                      <a:lnTo>
                        <a:pt x="1404" y="780"/>
                      </a:lnTo>
                      <a:lnTo>
                        <a:pt x="1398" y="781"/>
                      </a:lnTo>
                      <a:lnTo>
                        <a:pt x="1393" y="780"/>
                      </a:lnTo>
                      <a:lnTo>
                        <a:pt x="1387" y="779"/>
                      </a:lnTo>
                      <a:lnTo>
                        <a:pt x="1374" y="772"/>
                      </a:lnTo>
                      <a:lnTo>
                        <a:pt x="1369" y="772"/>
                      </a:lnTo>
                      <a:lnTo>
                        <a:pt x="1367" y="773"/>
                      </a:lnTo>
                      <a:lnTo>
                        <a:pt x="1365" y="775"/>
                      </a:lnTo>
                      <a:lnTo>
                        <a:pt x="1362" y="776"/>
                      </a:lnTo>
                      <a:lnTo>
                        <a:pt x="1358" y="776"/>
                      </a:lnTo>
                      <a:lnTo>
                        <a:pt x="1353" y="776"/>
                      </a:lnTo>
                      <a:lnTo>
                        <a:pt x="1348" y="774"/>
                      </a:lnTo>
                      <a:lnTo>
                        <a:pt x="1345" y="773"/>
                      </a:lnTo>
                      <a:lnTo>
                        <a:pt x="1342" y="772"/>
                      </a:lnTo>
                      <a:lnTo>
                        <a:pt x="1336" y="774"/>
                      </a:lnTo>
                      <a:lnTo>
                        <a:pt x="1334" y="775"/>
                      </a:lnTo>
                      <a:lnTo>
                        <a:pt x="1332" y="778"/>
                      </a:lnTo>
                      <a:lnTo>
                        <a:pt x="1331" y="781"/>
                      </a:lnTo>
                      <a:lnTo>
                        <a:pt x="1329" y="783"/>
                      </a:lnTo>
                      <a:lnTo>
                        <a:pt x="1328" y="786"/>
                      </a:lnTo>
                      <a:lnTo>
                        <a:pt x="1325" y="789"/>
                      </a:lnTo>
                      <a:lnTo>
                        <a:pt x="1323" y="790"/>
                      </a:lnTo>
                      <a:lnTo>
                        <a:pt x="1319" y="790"/>
                      </a:lnTo>
                      <a:lnTo>
                        <a:pt x="1314" y="789"/>
                      </a:lnTo>
                      <a:lnTo>
                        <a:pt x="1309" y="789"/>
                      </a:lnTo>
                      <a:lnTo>
                        <a:pt x="1303" y="792"/>
                      </a:lnTo>
                      <a:lnTo>
                        <a:pt x="1301" y="794"/>
                      </a:lnTo>
                      <a:lnTo>
                        <a:pt x="1300" y="796"/>
                      </a:lnTo>
                      <a:lnTo>
                        <a:pt x="1300" y="798"/>
                      </a:lnTo>
                      <a:lnTo>
                        <a:pt x="1301" y="800"/>
                      </a:lnTo>
                      <a:lnTo>
                        <a:pt x="1303" y="801"/>
                      </a:lnTo>
                      <a:lnTo>
                        <a:pt x="1307" y="802"/>
                      </a:lnTo>
                      <a:lnTo>
                        <a:pt x="1310" y="803"/>
                      </a:lnTo>
                      <a:lnTo>
                        <a:pt x="1312" y="804"/>
                      </a:lnTo>
                      <a:lnTo>
                        <a:pt x="1314" y="805"/>
                      </a:lnTo>
                      <a:lnTo>
                        <a:pt x="1318" y="806"/>
                      </a:lnTo>
                      <a:lnTo>
                        <a:pt x="1320" y="807"/>
                      </a:lnTo>
                      <a:lnTo>
                        <a:pt x="1323" y="808"/>
                      </a:lnTo>
                      <a:lnTo>
                        <a:pt x="1325" y="809"/>
                      </a:lnTo>
                      <a:lnTo>
                        <a:pt x="1326" y="811"/>
                      </a:lnTo>
                      <a:lnTo>
                        <a:pt x="1326" y="813"/>
                      </a:lnTo>
                      <a:lnTo>
                        <a:pt x="1325" y="814"/>
                      </a:lnTo>
                      <a:lnTo>
                        <a:pt x="1323" y="816"/>
                      </a:lnTo>
                      <a:lnTo>
                        <a:pt x="1323" y="817"/>
                      </a:lnTo>
                      <a:lnTo>
                        <a:pt x="1323" y="818"/>
                      </a:lnTo>
                      <a:lnTo>
                        <a:pt x="1324" y="818"/>
                      </a:lnTo>
                      <a:lnTo>
                        <a:pt x="1326" y="818"/>
                      </a:lnTo>
                      <a:lnTo>
                        <a:pt x="1330" y="818"/>
                      </a:lnTo>
                      <a:lnTo>
                        <a:pt x="1333" y="818"/>
                      </a:lnTo>
                      <a:lnTo>
                        <a:pt x="1335" y="819"/>
                      </a:lnTo>
                      <a:lnTo>
                        <a:pt x="1337" y="820"/>
                      </a:lnTo>
                      <a:lnTo>
                        <a:pt x="1341" y="820"/>
                      </a:lnTo>
                      <a:lnTo>
                        <a:pt x="1344" y="819"/>
                      </a:lnTo>
                      <a:lnTo>
                        <a:pt x="1347" y="818"/>
                      </a:lnTo>
                      <a:lnTo>
                        <a:pt x="1351" y="817"/>
                      </a:lnTo>
                      <a:lnTo>
                        <a:pt x="1354" y="816"/>
                      </a:lnTo>
                      <a:lnTo>
                        <a:pt x="1356" y="816"/>
                      </a:lnTo>
                      <a:lnTo>
                        <a:pt x="1359" y="816"/>
                      </a:lnTo>
                      <a:lnTo>
                        <a:pt x="1363" y="817"/>
                      </a:lnTo>
                      <a:lnTo>
                        <a:pt x="1365" y="818"/>
                      </a:lnTo>
                      <a:lnTo>
                        <a:pt x="1367" y="818"/>
                      </a:lnTo>
                      <a:lnTo>
                        <a:pt x="1368" y="820"/>
                      </a:lnTo>
                      <a:lnTo>
                        <a:pt x="1370" y="822"/>
                      </a:lnTo>
                      <a:lnTo>
                        <a:pt x="1372" y="823"/>
                      </a:lnTo>
                      <a:lnTo>
                        <a:pt x="1373" y="824"/>
                      </a:lnTo>
                      <a:lnTo>
                        <a:pt x="1375" y="824"/>
                      </a:lnTo>
                      <a:lnTo>
                        <a:pt x="1378" y="823"/>
                      </a:lnTo>
                      <a:lnTo>
                        <a:pt x="1383" y="823"/>
                      </a:lnTo>
                      <a:lnTo>
                        <a:pt x="1386" y="822"/>
                      </a:lnTo>
                      <a:lnTo>
                        <a:pt x="1390" y="820"/>
                      </a:lnTo>
                      <a:lnTo>
                        <a:pt x="1394" y="818"/>
                      </a:lnTo>
                      <a:lnTo>
                        <a:pt x="1402" y="813"/>
                      </a:lnTo>
                      <a:lnTo>
                        <a:pt x="1412" y="806"/>
                      </a:lnTo>
                      <a:lnTo>
                        <a:pt x="1423" y="801"/>
                      </a:lnTo>
                      <a:lnTo>
                        <a:pt x="1434" y="801"/>
                      </a:lnTo>
                      <a:lnTo>
                        <a:pt x="1445" y="803"/>
                      </a:lnTo>
                      <a:lnTo>
                        <a:pt x="1456" y="805"/>
                      </a:lnTo>
                      <a:lnTo>
                        <a:pt x="1467" y="805"/>
                      </a:lnTo>
                      <a:lnTo>
                        <a:pt x="1478" y="806"/>
                      </a:lnTo>
                      <a:lnTo>
                        <a:pt x="1485" y="809"/>
                      </a:lnTo>
                      <a:lnTo>
                        <a:pt x="1487" y="813"/>
                      </a:lnTo>
                      <a:lnTo>
                        <a:pt x="1489" y="816"/>
                      </a:lnTo>
                      <a:lnTo>
                        <a:pt x="1492" y="819"/>
                      </a:lnTo>
                      <a:lnTo>
                        <a:pt x="1492" y="823"/>
                      </a:lnTo>
                      <a:lnTo>
                        <a:pt x="1492" y="825"/>
                      </a:lnTo>
                      <a:lnTo>
                        <a:pt x="1489" y="828"/>
                      </a:lnTo>
                      <a:lnTo>
                        <a:pt x="1487" y="830"/>
                      </a:lnTo>
                      <a:lnTo>
                        <a:pt x="1486" y="833"/>
                      </a:lnTo>
                      <a:lnTo>
                        <a:pt x="1485" y="834"/>
                      </a:lnTo>
                      <a:lnTo>
                        <a:pt x="1485" y="836"/>
                      </a:lnTo>
                      <a:lnTo>
                        <a:pt x="1487" y="836"/>
                      </a:lnTo>
                      <a:lnTo>
                        <a:pt x="1488" y="837"/>
                      </a:lnTo>
                      <a:lnTo>
                        <a:pt x="1490" y="837"/>
                      </a:lnTo>
                      <a:lnTo>
                        <a:pt x="1493" y="837"/>
                      </a:lnTo>
                      <a:lnTo>
                        <a:pt x="1494" y="838"/>
                      </a:lnTo>
                      <a:lnTo>
                        <a:pt x="1495" y="840"/>
                      </a:lnTo>
                      <a:lnTo>
                        <a:pt x="1497" y="841"/>
                      </a:lnTo>
                      <a:lnTo>
                        <a:pt x="1498" y="844"/>
                      </a:lnTo>
                      <a:lnTo>
                        <a:pt x="1499" y="846"/>
                      </a:lnTo>
                      <a:lnTo>
                        <a:pt x="1500" y="847"/>
                      </a:lnTo>
                      <a:lnTo>
                        <a:pt x="1496" y="852"/>
                      </a:lnTo>
                      <a:lnTo>
                        <a:pt x="1489" y="856"/>
                      </a:lnTo>
                      <a:lnTo>
                        <a:pt x="1482" y="859"/>
                      </a:lnTo>
                      <a:lnTo>
                        <a:pt x="1474" y="860"/>
                      </a:lnTo>
                      <a:lnTo>
                        <a:pt x="1465" y="862"/>
                      </a:lnTo>
                      <a:lnTo>
                        <a:pt x="1455" y="865"/>
                      </a:lnTo>
                      <a:lnTo>
                        <a:pt x="1446" y="865"/>
                      </a:lnTo>
                      <a:lnTo>
                        <a:pt x="1439" y="860"/>
                      </a:lnTo>
                      <a:lnTo>
                        <a:pt x="1438" y="859"/>
                      </a:lnTo>
                      <a:lnTo>
                        <a:pt x="1437" y="857"/>
                      </a:lnTo>
                      <a:lnTo>
                        <a:pt x="1435" y="856"/>
                      </a:lnTo>
                      <a:lnTo>
                        <a:pt x="1434" y="855"/>
                      </a:lnTo>
                      <a:lnTo>
                        <a:pt x="1433" y="855"/>
                      </a:lnTo>
                      <a:lnTo>
                        <a:pt x="1433" y="855"/>
                      </a:lnTo>
                      <a:lnTo>
                        <a:pt x="1432" y="857"/>
                      </a:lnTo>
                      <a:lnTo>
                        <a:pt x="1432" y="860"/>
                      </a:lnTo>
                      <a:lnTo>
                        <a:pt x="1430" y="863"/>
                      </a:lnTo>
                      <a:lnTo>
                        <a:pt x="1426" y="866"/>
                      </a:lnTo>
                      <a:lnTo>
                        <a:pt x="1419" y="867"/>
                      </a:lnTo>
                      <a:lnTo>
                        <a:pt x="1412" y="867"/>
                      </a:lnTo>
                      <a:lnTo>
                        <a:pt x="1398" y="868"/>
                      </a:lnTo>
                      <a:lnTo>
                        <a:pt x="1383" y="869"/>
                      </a:lnTo>
                      <a:lnTo>
                        <a:pt x="1361" y="870"/>
                      </a:lnTo>
                      <a:lnTo>
                        <a:pt x="1341" y="869"/>
                      </a:lnTo>
                      <a:lnTo>
                        <a:pt x="1337" y="868"/>
                      </a:lnTo>
                      <a:lnTo>
                        <a:pt x="1335" y="868"/>
                      </a:lnTo>
                      <a:lnTo>
                        <a:pt x="1335" y="867"/>
                      </a:lnTo>
                      <a:lnTo>
                        <a:pt x="1335" y="866"/>
                      </a:lnTo>
                      <a:lnTo>
                        <a:pt x="1335" y="865"/>
                      </a:lnTo>
                      <a:lnTo>
                        <a:pt x="1335" y="863"/>
                      </a:lnTo>
                      <a:lnTo>
                        <a:pt x="1335" y="862"/>
                      </a:lnTo>
                      <a:lnTo>
                        <a:pt x="1334" y="860"/>
                      </a:lnTo>
                      <a:lnTo>
                        <a:pt x="1332" y="858"/>
                      </a:lnTo>
                      <a:lnTo>
                        <a:pt x="1329" y="858"/>
                      </a:lnTo>
                      <a:lnTo>
                        <a:pt x="1326" y="858"/>
                      </a:lnTo>
                      <a:lnTo>
                        <a:pt x="1323" y="858"/>
                      </a:lnTo>
                      <a:lnTo>
                        <a:pt x="1321" y="858"/>
                      </a:lnTo>
                      <a:lnTo>
                        <a:pt x="1317" y="860"/>
                      </a:lnTo>
                      <a:lnTo>
                        <a:pt x="1313" y="861"/>
                      </a:lnTo>
                      <a:lnTo>
                        <a:pt x="1311" y="863"/>
                      </a:lnTo>
                      <a:lnTo>
                        <a:pt x="1308" y="867"/>
                      </a:lnTo>
                      <a:lnTo>
                        <a:pt x="1306" y="869"/>
                      </a:lnTo>
                      <a:lnTo>
                        <a:pt x="1304" y="869"/>
                      </a:lnTo>
                      <a:lnTo>
                        <a:pt x="1302" y="869"/>
                      </a:lnTo>
                      <a:lnTo>
                        <a:pt x="1301" y="868"/>
                      </a:lnTo>
                      <a:lnTo>
                        <a:pt x="1299" y="867"/>
                      </a:lnTo>
                      <a:lnTo>
                        <a:pt x="1297" y="867"/>
                      </a:lnTo>
                      <a:lnTo>
                        <a:pt x="1295" y="867"/>
                      </a:lnTo>
                      <a:lnTo>
                        <a:pt x="1292" y="867"/>
                      </a:lnTo>
                      <a:lnTo>
                        <a:pt x="1290" y="867"/>
                      </a:lnTo>
                      <a:lnTo>
                        <a:pt x="1289" y="867"/>
                      </a:lnTo>
                      <a:lnTo>
                        <a:pt x="1287" y="867"/>
                      </a:lnTo>
                      <a:lnTo>
                        <a:pt x="1286" y="865"/>
                      </a:lnTo>
                      <a:lnTo>
                        <a:pt x="1284" y="861"/>
                      </a:lnTo>
                      <a:lnTo>
                        <a:pt x="1281" y="858"/>
                      </a:lnTo>
                      <a:lnTo>
                        <a:pt x="1279" y="854"/>
                      </a:lnTo>
                      <a:lnTo>
                        <a:pt x="1277" y="842"/>
                      </a:lnTo>
                      <a:lnTo>
                        <a:pt x="1277" y="829"/>
                      </a:lnTo>
                      <a:lnTo>
                        <a:pt x="1279" y="822"/>
                      </a:lnTo>
                      <a:lnTo>
                        <a:pt x="1281" y="815"/>
                      </a:lnTo>
                      <a:lnTo>
                        <a:pt x="1281" y="808"/>
                      </a:lnTo>
                      <a:lnTo>
                        <a:pt x="1277" y="803"/>
                      </a:lnTo>
                      <a:lnTo>
                        <a:pt x="1274" y="800"/>
                      </a:lnTo>
                      <a:lnTo>
                        <a:pt x="1271" y="797"/>
                      </a:lnTo>
                      <a:lnTo>
                        <a:pt x="1270" y="794"/>
                      </a:lnTo>
                      <a:lnTo>
                        <a:pt x="1269" y="791"/>
                      </a:lnTo>
                      <a:lnTo>
                        <a:pt x="1268" y="787"/>
                      </a:lnTo>
                      <a:lnTo>
                        <a:pt x="1264" y="785"/>
                      </a:lnTo>
                      <a:lnTo>
                        <a:pt x="1258" y="786"/>
                      </a:lnTo>
                      <a:lnTo>
                        <a:pt x="1252" y="790"/>
                      </a:lnTo>
                      <a:lnTo>
                        <a:pt x="1246" y="792"/>
                      </a:lnTo>
                      <a:lnTo>
                        <a:pt x="1243" y="793"/>
                      </a:lnTo>
                      <a:lnTo>
                        <a:pt x="1239" y="793"/>
                      </a:lnTo>
                      <a:lnTo>
                        <a:pt x="1237" y="792"/>
                      </a:lnTo>
                      <a:lnTo>
                        <a:pt x="1235" y="791"/>
                      </a:lnTo>
                      <a:lnTo>
                        <a:pt x="1233" y="790"/>
                      </a:lnTo>
                      <a:lnTo>
                        <a:pt x="1231" y="787"/>
                      </a:lnTo>
                      <a:lnTo>
                        <a:pt x="1228" y="786"/>
                      </a:lnTo>
                      <a:lnTo>
                        <a:pt x="1227" y="785"/>
                      </a:lnTo>
                      <a:lnTo>
                        <a:pt x="1225" y="784"/>
                      </a:lnTo>
                      <a:lnTo>
                        <a:pt x="1223" y="783"/>
                      </a:lnTo>
                      <a:lnTo>
                        <a:pt x="1220" y="782"/>
                      </a:lnTo>
                      <a:lnTo>
                        <a:pt x="1217" y="780"/>
                      </a:lnTo>
                      <a:lnTo>
                        <a:pt x="1216" y="778"/>
                      </a:lnTo>
                      <a:lnTo>
                        <a:pt x="1215" y="774"/>
                      </a:lnTo>
                      <a:lnTo>
                        <a:pt x="1214" y="772"/>
                      </a:lnTo>
                      <a:lnTo>
                        <a:pt x="1214" y="770"/>
                      </a:lnTo>
                      <a:lnTo>
                        <a:pt x="1213" y="769"/>
                      </a:lnTo>
                      <a:lnTo>
                        <a:pt x="1212" y="768"/>
                      </a:lnTo>
                      <a:lnTo>
                        <a:pt x="1211" y="767"/>
                      </a:lnTo>
                      <a:lnTo>
                        <a:pt x="1209" y="765"/>
                      </a:lnTo>
                      <a:lnTo>
                        <a:pt x="1208" y="763"/>
                      </a:lnTo>
                      <a:lnTo>
                        <a:pt x="1206" y="760"/>
                      </a:lnTo>
                      <a:lnTo>
                        <a:pt x="1208" y="758"/>
                      </a:lnTo>
                      <a:lnTo>
                        <a:pt x="1210" y="756"/>
                      </a:lnTo>
                      <a:lnTo>
                        <a:pt x="1213" y="753"/>
                      </a:lnTo>
                      <a:lnTo>
                        <a:pt x="1217" y="752"/>
                      </a:lnTo>
                      <a:lnTo>
                        <a:pt x="1223" y="752"/>
                      </a:lnTo>
                      <a:lnTo>
                        <a:pt x="1225" y="752"/>
                      </a:lnTo>
                      <a:lnTo>
                        <a:pt x="1228" y="752"/>
                      </a:lnTo>
                      <a:lnTo>
                        <a:pt x="1231" y="753"/>
                      </a:lnTo>
                      <a:lnTo>
                        <a:pt x="1233" y="753"/>
                      </a:lnTo>
                      <a:lnTo>
                        <a:pt x="1236" y="753"/>
                      </a:lnTo>
                      <a:lnTo>
                        <a:pt x="1239" y="752"/>
                      </a:lnTo>
                      <a:lnTo>
                        <a:pt x="1243" y="752"/>
                      </a:lnTo>
                      <a:lnTo>
                        <a:pt x="1245" y="751"/>
                      </a:lnTo>
                      <a:lnTo>
                        <a:pt x="1247" y="751"/>
                      </a:lnTo>
                      <a:lnTo>
                        <a:pt x="1249" y="751"/>
                      </a:lnTo>
                      <a:lnTo>
                        <a:pt x="1251" y="752"/>
                      </a:lnTo>
                      <a:lnTo>
                        <a:pt x="1255" y="754"/>
                      </a:lnTo>
                      <a:lnTo>
                        <a:pt x="1258" y="757"/>
                      </a:lnTo>
                      <a:lnTo>
                        <a:pt x="1259" y="759"/>
                      </a:lnTo>
                      <a:lnTo>
                        <a:pt x="1259" y="762"/>
                      </a:lnTo>
                      <a:lnTo>
                        <a:pt x="1259" y="764"/>
                      </a:lnTo>
                      <a:lnTo>
                        <a:pt x="1259" y="768"/>
                      </a:lnTo>
                      <a:lnTo>
                        <a:pt x="1259" y="769"/>
                      </a:lnTo>
                      <a:lnTo>
                        <a:pt x="1260" y="770"/>
                      </a:lnTo>
                      <a:lnTo>
                        <a:pt x="1262" y="770"/>
                      </a:lnTo>
                      <a:lnTo>
                        <a:pt x="1264" y="770"/>
                      </a:lnTo>
                      <a:lnTo>
                        <a:pt x="1265" y="770"/>
                      </a:lnTo>
                      <a:lnTo>
                        <a:pt x="1267" y="770"/>
                      </a:lnTo>
                      <a:lnTo>
                        <a:pt x="1268" y="770"/>
                      </a:lnTo>
                      <a:lnTo>
                        <a:pt x="1274" y="769"/>
                      </a:lnTo>
                      <a:lnTo>
                        <a:pt x="1278" y="768"/>
                      </a:lnTo>
                      <a:lnTo>
                        <a:pt x="1282" y="767"/>
                      </a:lnTo>
                      <a:lnTo>
                        <a:pt x="1286" y="765"/>
                      </a:lnTo>
                      <a:lnTo>
                        <a:pt x="1290" y="764"/>
                      </a:lnTo>
                      <a:lnTo>
                        <a:pt x="1293" y="762"/>
                      </a:lnTo>
                      <a:lnTo>
                        <a:pt x="1297" y="761"/>
                      </a:lnTo>
                      <a:lnTo>
                        <a:pt x="1300" y="760"/>
                      </a:lnTo>
                      <a:lnTo>
                        <a:pt x="1303" y="761"/>
                      </a:lnTo>
                      <a:lnTo>
                        <a:pt x="1307" y="761"/>
                      </a:lnTo>
                      <a:lnTo>
                        <a:pt x="1309" y="762"/>
                      </a:lnTo>
                      <a:lnTo>
                        <a:pt x="1311" y="764"/>
                      </a:lnTo>
                      <a:lnTo>
                        <a:pt x="1312" y="765"/>
                      </a:lnTo>
                      <a:lnTo>
                        <a:pt x="1315" y="767"/>
                      </a:lnTo>
                      <a:lnTo>
                        <a:pt x="1319" y="767"/>
                      </a:lnTo>
                      <a:lnTo>
                        <a:pt x="1321" y="765"/>
                      </a:lnTo>
                      <a:lnTo>
                        <a:pt x="1323" y="764"/>
                      </a:lnTo>
                      <a:lnTo>
                        <a:pt x="1325" y="763"/>
                      </a:lnTo>
                      <a:lnTo>
                        <a:pt x="1326" y="761"/>
                      </a:lnTo>
                      <a:lnTo>
                        <a:pt x="1326" y="759"/>
                      </a:lnTo>
                      <a:lnTo>
                        <a:pt x="1326" y="757"/>
                      </a:lnTo>
                      <a:lnTo>
                        <a:pt x="1328" y="754"/>
                      </a:lnTo>
                      <a:lnTo>
                        <a:pt x="1330" y="752"/>
                      </a:lnTo>
                      <a:lnTo>
                        <a:pt x="1332" y="751"/>
                      </a:lnTo>
                      <a:lnTo>
                        <a:pt x="1334" y="750"/>
                      </a:lnTo>
                      <a:lnTo>
                        <a:pt x="1336" y="749"/>
                      </a:lnTo>
                      <a:lnTo>
                        <a:pt x="1339" y="748"/>
                      </a:lnTo>
                      <a:lnTo>
                        <a:pt x="1341" y="746"/>
                      </a:lnTo>
                      <a:lnTo>
                        <a:pt x="1342" y="743"/>
                      </a:lnTo>
                      <a:lnTo>
                        <a:pt x="1343" y="742"/>
                      </a:lnTo>
                      <a:lnTo>
                        <a:pt x="1344" y="740"/>
                      </a:lnTo>
                      <a:lnTo>
                        <a:pt x="1347" y="739"/>
                      </a:lnTo>
                      <a:lnTo>
                        <a:pt x="1351" y="737"/>
                      </a:lnTo>
                      <a:lnTo>
                        <a:pt x="1354" y="736"/>
                      </a:lnTo>
                      <a:lnTo>
                        <a:pt x="1355" y="734"/>
                      </a:lnTo>
                      <a:lnTo>
                        <a:pt x="1356" y="731"/>
                      </a:lnTo>
                      <a:lnTo>
                        <a:pt x="1357" y="729"/>
                      </a:lnTo>
                      <a:lnTo>
                        <a:pt x="1356" y="726"/>
                      </a:lnTo>
                      <a:lnTo>
                        <a:pt x="1354" y="724"/>
                      </a:lnTo>
                      <a:lnTo>
                        <a:pt x="1352" y="721"/>
                      </a:lnTo>
                      <a:lnTo>
                        <a:pt x="1350" y="720"/>
                      </a:lnTo>
                      <a:lnTo>
                        <a:pt x="1348" y="718"/>
                      </a:lnTo>
                      <a:lnTo>
                        <a:pt x="1346" y="717"/>
                      </a:lnTo>
                      <a:lnTo>
                        <a:pt x="1346" y="715"/>
                      </a:lnTo>
                      <a:lnTo>
                        <a:pt x="1346" y="713"/>
                      </a:lnTo>
                      <a:lnTo>
                        <a:pt x="1347" y="710"/>
                      </a:lnTo>
                      <a:lnTo>
                        <a:pt x="1350" y="708"/>
                      </a:lnTo>
                      <a:lnTo>
                        <a:pt x="1358" y="704"/>
                      </a:lnTo>
                      <a:lnTo>
                        <a:pt x="1369" y="702"/>
                      </a:lnTo>
                      <a:lnTo>
                        <a:pt x="1380" y="704"/>
                      </a:lnTo>
                      <a:lnTo>
                        <a:pt x="1384" y="707"/>
                      </a:lnTo>
                      <a:lnTo>
                        <a:pt x="1386" y="709"/>
                      </a:lnTo>
                      <a:lnTo>
                        <a:pt x="1388" y="713"/>
                      </a:lnTo>
                      <a:lnTo>
                        <a:pt x="1390" y="716"/>
                      </a:lnTo>
                      <a:lnTo>
                        <a:pt x="1394" y="719"/>
                      </a:lnTo>
                      <a:lnTo>
                        <a:pt x="1398" y="726"/>
                      </a:lnTo>
                      <a:lnTo>
                        <a:pt x="1407" y="729"/>
                      </a:lnTo>
                      <a:lnTo>
                        <a:pt x="1417" y="728"/>
                      </a:lnTo>
                      <a:lnTo>
                        <a:pt x="1418" y="727"/>
                      </a:lnTo>
                      <a:lnTo>
                        <a:pt x="1420" y="726"/>
                      </a:lnTo>
                      <a:lnTo>
                        <a:pt x="1422" y="725"/>
                      </a:lnTo>
                      <a:lnTo>
                        <a:pt x="1423" y="724"/>
                      </a:lnTo>
                      <a:lnTo>
                        <a:pt x="1426" y="721"/>
                      </a:lnTo>
                      <a:lnTo>
                        <a:pt x="1427" y="720"/>
                      </a:lnTo>
                      <a:lnTo>
                        <a:pt x="1427" y="719"/>
                      </a:lnTo>
                      <a:lnTo>
                        <a:pt x="1426" y="718"/>
                      </a:lnTo>
                      <a:lnTo>
                        <a:pt x="1423" y="717"/>
                      </a:lnTo>
                      <a:lnTo>
                        <a:pt x="1419" y="717"/>
                      </a:lnTo>
                      <a:lnTo>
                        <a:pt x="1416" y="717"/>
                      </a:lnTo>
                      <a:lnTo>
                        <a:pt x="1412" y="716"/>
                      </a:lnTo>
                      <a:lnTo>
                        <a:pt x="1410" y="715"/>
                      </a:lnTo>
                      <a:lnTo>
                        <a:pt x="1408" y="713"/>
                      </a:lnTo>
                      <a:lnTo>
                        <a:pt x="1406" y="710"/>
                      </a:lnTo>
                      <a:lnTo>
                        <a:pt x="1404" y="709"/>
                      </a:lnTo>
                      <a:lnTo>
                        <a:pt x="1402" y="707"/>
                      </a:lnTo>
                      <a:lnTo>
                        <a:pt x="1399" y="706"/>
                      </a:lnTo>
                      <a:lnTo>
                        <a:pt x="1398" y="702"/>
                      </a:lnTo>
                      <a:lnTo>
                        <a:pt x="1400" y="697"/>
                      </a:lnTo>
                      <a:lnTo>
                        <a:pt x="1406" y="693"/>
                      </a:lnTo>
                      <a:lnTo>
                        <a:pt x="1408" y="688"/>
                      </a:lnTo>
                      <a:lnTo>
                        <a:pt x="1409" y="686"/>
                      </a:lnTo>
                      <a:lnTo>
                        <a:pt x="1408" y="685"/>
                      </a:lnTo>
                      <a:lnTo>
                        <a:pt x="1407" y="684"/>
                      </a:lnTo>
                      <a:lnTo>
                        <a:pt x="1405" y="684"/>
                      </a:lnTo>
                      <a:lnTo>
                        <a:pt x="1402" y="684"/>
                      </a:lnTo>
                      <a:lnTo>
                        <a:pt x="1399" y="684"/>
                      </a:lnTo>
                      <a:lnTo>
                        <a:pt x="1396" y="684"/>
                      </a:lnTo>
                      <a:lnTo>
                        <a:pt x="1394" y="685"/>
                      </a:lnTo>
                      <a:lnTo>
                        <a:pt x="1391" y="685"/>
                      </a:lnTo>
                      <a:lnTo>
                        <a:pt x="1390" y="684"/>
                      </a:lnTo>
                      <a:lnTo>
                        <a:pt x="1388" y="684"/>
                      </a:lnTo>
                      <a:lnTo>
                        <a:pt x="1387" y="684"/>
                      </a:lnTo>
                      <a:lnTo>
                        <a:pt x="1385" y="683"/>
                      </a:lnTo>
                      <a:lnTo>
                        <a:pt x="1383" y="684"/>
                      </a:lnTo>
                      <a:lnTo>
                        <a:pt x="1382" y="685"/>
                      </a:lnTo>
                      <a:lnTo>
                        <a:pt x="1379" y="686"/>
                      </a:lnTo>
                      <a:lnTo>
                        <a:pt x="1378" y="686"/>
                      </a:lnTo>
                      <a:lnTo>
                        <a:pt x="1374" y="686"/>
                      </a:lnTo>
                      <a:lnTo>
                        <a:pt x="1369" y="684"/>
                      </a:lnTo>
                      <a:lnTo>
                        <a:pt x="1367" y="683"/>
                      </a:lnTo>
                      <a:lnTo>
                        <a:pt x="1365" y="680"/>
                      </a:lnTo>
                      <a:lnTo>
                        <a:pt x="1364" y="677"/>
                      </a:lnTo>
                      <a:lnTo>
                        <a:pt x="1364" y="675"/>
                      </a:lnTo>
                      <a:lnTo>
                        <a:pt x="1364" y="673"/>
                      </a:lnTo>
                      <a:lnTo>
                        <a:pt x="1365" y="671"/>
                      </a:lnTo>
                      <a:lnTo>
                        <a:pt x="1365" y="669"/>
                      </a:lnTo>
                      <a:lnTo>
                        <a:pt x="1365" y="666"/>
                      </a:lnTo>
                      <a:lnTo>
                        <a:pt x="1365" y="665"/>
                      </a:lnTo>
                      <a:lnTo>
                        <a:pt x="1364" y="663"/>
                      </a:lnTo>
                      <a:lnTo>
                        <a:pt x="1364" y="661"/>
                      </a:lnTo>
                      <a:lnTo>
                        <a:pt x="1365" y="660"/>
                      </a:lnTo>
                      <a:lnTo>
                        <a:pt x="1365" y="659"/>
                      </a:lnTo>
                      <a:lnTo>
                        <a:pt x="1367" y="658"/>
                      </a:lnTo>
                      <a:lnTo>
                        <a:pt x="1369" y="658"/>
                      </a:lnTo>
                      <a:lnTo>
                        <a:pt x="1373" y="658"/>
                      </a:lnTo>
                      <a:lnTo>
                        <a:pt x="1375" y="658"/>
                      </a:lnTo>
                      <a:lnTo>
                        <a:pt x="1378" y="658"/>
                      </a:lnTo>
                      <a:lnTo>
                        <a:pt x="1379" y="655"/>
                      </a:lnTo>
                      <a:lnTo>
                        <a:pt x="1379" y="653"/>
                      </a:lnTo>
                      <a:lnTo>
                        <a:pt x="1379" y="652"/>
                      </a:lnTo>
                      <a:lnTo>
                        <a:pt x="1378" y="650"/>
                      </a:lnTo>
                      <a:lnTo>
                        <a:pt x="1378" y="649"/>
                      </a:lnTo>
                      <a:lnTo>
                        <a:pt x="1380" y="647"/>
                      </a:lnTo>
                      <a:lnTo>
                        <a:pt x="1382" y="645"/>
                      </a:lnTo>
                      <a:lnTo>
                        <a:pt x="1384" y="644"/>
                      </a:lnTo>
                      <a:lnTo>
                        <a:pt x="1387" y="644"/>
                      </a:lnTo>
                      <a:lnTo>
                        <a:pt x="1389" y="645"/>
                      </a:lnTo>
                      <a:lnTo>
                        <a:pt x="1391" y="647"/>
                      </a:lnTo>
                      <a:lnTo>
                        <a:pt x="1394" y="649"/>
                      </a:lnTo>
                      <a:lnTo>
                        <a:pt x="1396" y="650"/>
                      </a:lnTo>
                      <a:lnTo>
                        <a:pt x="1398" y="651"/>
                      </a:lnTo>
                      <a:lnTo>
                        <a:pt x="1404" y="652"/>
                      </a:lnTo>
                      <a:lnTo>
                        <a:pt x="1410" y="653"/>
                      </a:lnTo>
                      <a:lnTo>
                        <a:pt x="1415" y="653"/>
                      </a:lnTo>
                      <a:lnTo>
                        <a:pt x="1426" y="655"/>
                      </a:lnTo>
                      <a:lnTo>
                        <a:pt x="1437" y="655"/>
                      </a:lnTo>
                      <a:lnTo>
                        <a:pt x="1440" y="654"/>
                      </a:lnTo>
                      <a:lnTo>
                        <a:pt x="1441" y="652"/>
                      </a:lnTo>
                      <a:lnTo>
                        <a:pt x="1441" y="651"/>
                      </a:lnTo>
                      <a:lnTo>
                        <a:pt x="1440" y="649"/>
                      </a:lnTo>
                      <a:lnTo>
                        <a:pt x="1438" y="648"/>
                      </a:lnTo>
                      <a:lnTo>
                        <a:pt x="1434" y="647"/>
                      </a:lnTo>
                      <a:lnTo>
                        <a:pt x="1427" y="645"/>
                      </a:lnTo>
                      <a:lnTo>
                        <a:pt x="1418" y="645"/>
                      </a:lnTo>
                      <a:lnTo>
                        <a:pt x="1408" y="647"/>
                      </a:lnTo>
                      <a:lnTo>
                        <a:pt x="1408" y="647"/>
                      </a:lnTo>
                      <a:lnTo>
                        <a:pt x="1407" y="647"/>
                      </a:lnTo>
                      <a:lnTo>
                        <a:pt x="1405" y="648"/>
                      </a:lnTo>
                      <a:lnTo>
                        <a:pt x="1404" y="648"/>
                      </a:lnTo>
                      <a:lnTo>
                        <a:pt x="1402" y="648"/>
                      </a:lnTo>
                      <a:lnTo>
                        <a:pt x="1401" y="648"/>
                      </a:lnTo>
                      <a:lnTo>
                        <a:pt x="1401" y="647"/>
                      </a:lnTo>
                      <a:lnTo>
                        <a:pt x="1404" y="643"/>
                      </a:lnTo>
                      <a:lnTo>
                        <a:pt x="1404" y="641"/>
                      </a:lnTo>
                      <a:lnTo>
                        <a:pt x="1404" y="639"/>
                      </a:lnTo>
                      <a:lnTo>
                        <a:pt x="1404" y="636"/>
                      </a:lnTo>
                      <a:lnTo>
                        <a:pt x="1401" y="636"/>
                      </a:lnTo>
                      <a:lnTo>
                        <a:pt x="1399" y="637"/>
                      </a:lnTo>
                      <a:lnTo>
                        <a:pt x="1397" y="638"/>
                      </a:lnTo>
                      <a:lnTo>
                        <a:pt x="1396" y="640"/>
                      </a:lnTo>
                      <a:lnTo>
                        <a:pt x="1394" y="641"/>
                      </a:lnTo>
                      <a:lnTo>
                        <a:pt x="1391" y="641"/>
                      </a:lnTo>
                      <a:lnTo>
                        <a:pt x="1388" y="640"/>
                      </a:lnTo>
                      <a:lnTo>
                        <a:pt x="1385" y="640"/>
                      </a:lnTo>
                      <a:lnTo>
                        <a:pt x="1383" y="640"/>
                      </a:lnTo>
                      <a:lnTo>
                        <a:pt x="1378" y="642"/>
                      </a:lnTo>
                      <a:lnTo>
                        <a:pt x="1375" y="645"/>
                      </a:lnTo>
                      <a:lnTo>
                        <a:pt x="1374" y="648"/>
                      </a:lnTo>
                      <a:lnTo>
                        <a:pt x="1373" y="650"/>
                      </a:lnTo>
                      <a:lnTo>
                        <a:pt x="1372" y="653"/>
                      </a:lnTo>
                      <a:lnTo>
                        <a:pt x="1369" y="651"/>
                      </a:lnTo>
                      <a:lnTo>
                        <a:pt x="1368" y="650"/>
                      </a:lnTo>
                      <a:lnTo>
                        <a:pt x="1367" y="648"/>
                      </a:lnTo>
                      <a:lnTo>
                        <a:pt x="1366" y="645"/>
                      </a:lnTo>
                      <a:lnTo>
                        <a:pt x="1365" y="644"/>
                      </a:lnTo>
                      <a:lnTo>
                        <a:pt x="1362" y="645"/>
                      </a:lnTo>
                      <a:lnTo>
                        <a:pt x="1359" y="649"/>
                      </a:lnTo>
                      <a:lnTo>
                        <a:pt x="1358" y="654"/>
                      </a:lnTo>
                      <a:lnTo>
                        <a:pt x="1358" y="659"/>
                      </a:lnTo>
                      <a:lnTo>
                        <a:pt x="1358" y="662"/>
                      </a:lnTo>
                      <a:lnTo>
                        <a:pt x="1359" y="664"/>
                      </a:lnTo>
                      <a:lnTo>
                        <a:pt x="1359" y="666"/>
                      </a:lnTo>
                      <a:lnTo>
                        <a:pt x="1359" y="669"/>
                      </a:lnTo>
                      <a:lnTo>
                        <a:pt x="1358" y="671"/>
                      </a:lnTo>
                      <a:lnTo>
                        <a:pt x="1356" y="673"/>
                      </a:lnTo>
                      <a:lnTo>
                        <a:pt x="1354" y="675"/>
                      </a:lnTo>
                      <a:lnTo>
                        <a:pt x="1352" y="677"/>
                      </a:lnTo>
                      <a:lnTo>
                        <a:pt x="1348" y="678"/>
                      </a:lnTo>
                      <a:lnTo>
                        <a:pt x="1345" y="680"/>
                      </a:lnTo>
                      <a:lnTo>
                        <a:pt x="1343" y="680"/>
                      </a:lnTo>
                      <a:lnTo>
                        <a:pt x="1342" y="680"/>
                      </a:lnTo>
                      <a:lnTo>
                        <a:pt x="1341" y="678"/>
                      </a:lnTo>
                      <a:lnTo>
                        <a:pt x="1340" y="677"/>
                      </a:lnTo>
                      <a:lnTo>
                        <a:pt x="1339" y="675"/>
                      </a:lnTo>
                      <a:lnTo>
                        <a:pt x="1337" y="674"/>
                      </a:lnTo>
                      <a:lnTo>
                        <a:pt x="1336" y="673"/>
                      </a:lnTo>
                      <a:lnTo>
                        <a:pt x="1334" y="673"/>
                      </a:lnTo>
                      <a:lnTo>
                        <a:pt x="1333" y="674"/>
                      </a:lnTo>
                      <a:lnTo>
                        <a:pt x="1334" y="676"/>
                      </a:lnTo>
                      <a:lnTo>
                        <a:pt x="1334" y="678"/>
                      </a:lnTo>
                      <a:lnTo>
                        <a:pt x="1334" y="681"/>
                      </a:lnTo>
                      <a:lnTo>
                        <a:pt x="1334" y="682"/>
                      </a:lnTo>
                      <a:lnTo>
                        <a:pt x="1331" y="682"/>
                      </a:lnTo>
                      <a:lnTo>
                        <a:pt x="1328" y="682"/>
                      </a:lnTo>
                      <a:lnTo>
                        <a:pt x="1324" y="681"/>
                      </a:lnTo>
                      <a:lnTo>
                        <a:pt x="1322" y="678"/>
                      </a:lnTo>
                      <a:lnTo>
                        <a:pt x="1321" y="677"/>
                      </a:lnTo>
                      <a:lnTo>
                        <a:pt x="1320" y="676"/>
                      </a:lnTo>
                      <a:lnTo>
                        <a:pt x="1319" y="676"/>
                      </a:lnTo>
                      <a:lnTo>
                        <a:pt x="1318" y="677"/>
                      </a:lnTo>
                      <a:lnTo>
                        <a:pt x="1318" y="678"/>
                      </a:lnTo>
                      <a:lnTo>
                        <a:pt x="1317" y="681"/>
                      </a:lnTo>
                      <a:lnTo>
                        <a:pt x="1317" y="682"/>
                      </a:lnTo>
                      <a:lnTo>
                        <a:pt x="1315" y="684"/>
                      </a:lnTo>
                      <a:lnTo>
                        <a:pt x="1313" y="686"/>
                      </a:lnTo>
                      <a:lnTo>
                        <a:pt x="1312" y="687"/>
                      </a:lnTo>
                      <a:lnTo>
                        <a:pt x="1309" y="688"/>
                      </a:lnTo>
                      <a:lnTo>
                        <a:pt x="1306" y="688"/>
                      </a:lnTo>
                      <a:lnTo>
                        <a:pt x="1299" y="688"/>
                      </a:lnTo>
                      <a:lnTo>
                        <a:pt x="1290" y="687"/>
                      </a:lnTo>
                      <a:lnTo>
                        <a:pt x="1282" y="686"/>
                      </a:lnTo>
                      <a:lnTo>
                        <a:pt x="1277" y="684"/>
                      </a:lnTo>
                      <a:lnTo>
                        <a:pt x="1275" y="680"/>
                      </a:lnTo>
                      <a:lnTo>
                        <a:pt x="1277" y="677"/>
                      </a:lnTo>
                      <a:lnTo>
                        <a:pt x="1279" y="676"/>
                      </a:lnTo>
                      <a:lnTo>
                        <a:pt x="1281" y="675"/>
                      </a:lnTo>
                      <a:lnTo>
                        <a:pt x="1285" y="674"/>
                      </a:lnTo>
                      <a:lnTo>
                        <a:pt x="1287" y="672"/>
                      </a:lnTo>
                      <a:lnTo>
                        <a:pt x="1289" y="671"/>
                      </a:lnTo>
                      <a:lnTo>
                        <a:pt x="1290" y="669"/>
                      </a:lnTo>
                      <a:lnTo>
                        <a:pt x="1290" y="666"/>
                      </a:lnTo>
                      <a:lnTo>
                        <a:pt x="1289" y="666"/>
                      </a:lnTo>
                      <a:lnTo>
                        <a:pt x="1288" y="667"/>
                      </a:lnTo>
                      <a:lnTo>
                        <a:pt x="1287" y="667"/>
                      </a:lnTo>
                      <a:lnTo>
                        <a:pt x="1286" y="669"/>
                      </a:lnTo>
                      <a:lnTo>
                        <a:pt x="1284" y="669"/>
                      </a:lnTo>
                      <a:lnTo>
                        <a:pt x="1282" y="669"/>
                      </a:lnTo>
                      <a:lnTo>
                        <a:pt x="1281" y="669"/>
                      </a:lnTo>
                      <a:lnTo>
                        <a:pt x="1280" y="667"/>
                      </a:lnTo>
                      <a:lnTo>
                        <a:pt x="1279" y="666"/>
                      </a:lnTo>
                      <a:lnTo>
                        <a:pt x="1268" y="666"/>
                      </a:lnTo>
                      <a:lnTo>
                        <a:pt x="1267" y="664"/>
                      </a:lnTo>
                      <a:lnTo>
                        <a:pt x="1267" y="663"/>
                      </a:lnTo>
                      <a:lnTo>
                        <a:pt x="1267" y="661"/>
                      </a:lnTo>
                      <a:lnTo>
                        <a:pt x="1269" y="660"/>
                      </a:lnTo>
                      <a:lnTo>
                        <a:pt x="1270" y="658"/>
                      </a:lnTo>
                      <a:lnTo>
                        <a:pt x="1271" y="655"/>
                      </a:lnTo>
                      <a:lnTo>
                        <a:pt x="1273" y="654"/>
                      </a:lnTo>
                      <a:lnTo>
                        <a:pt x="1273" y="652"/>
                      </a:lnTo>
                      <a:lnTo>
                        <a:pt x="1270" y="651"/>
                      </a:lnTo>
                      <a:lnTo>
                        <a:pt x="1268" y="650"/>
                      </a:lnTo>
                      <a:lnTo>
                        <a:pt x="1267" y="649"/>
                      </a:lnTo>
                      <a:lnTo>
                        <a:pt x="1266" y="647"/>
                      </a:lnTo>
                      <a:lnTo>
                        <a:pt x="1267" y="645"/>
                      </a:lnTo>
                      <a:lnTo>
                        <a:pt x="1269" y="643"/>
                      </a:lnTo>
                      <a:lnTo>
                        <a:pt x="1270" y="642"/>
                      </a:lnTo>
                      <a:lnTo>
                        <a:pt x="1273" y="640"/>
                      </a:lnTo>
                      <a:lnTo>
                        <a:pt x="1279" y="637"/>
                      </a:lnTo>
                      <a:lnTo>
                        <a:pt x="1285" y="634"/>
                      </a:lnTo>
                      <a:lnTo>
                        <a:pt x="1292" y="633"/>
                      </a:lnTo>
                      <a:lnTo>
                        <a:pt x="1297" y="632"/>
                      </a:lnTo>
                      <a:lnTo>
                        <a:pt x="1299" y="631"/>
                      </a:lnTo>
                      <a:lnTo>
                        <a:pt x="1301" y="630"/>
                      </a:lnTo>
                      <a:lnTo>
                        <a:pt x="1301" y="629"/>
                      </a:lnTo>
                      <a:lnTo>
                        <a:pt x="1300" y="627"/>
                      </a:lnTo>
                      <a:lnTo>
                        <a:pt x="1299" y="626"/>
                      </a:lnTo>
                      <a:lnTo>
                        <a:pt x="1297" y="625"/>
                      </a:lnTo>
                      <a:lnTo>
                        <a:pt x="1295" y="623"/>
                      </a:lnTo>
                      <a:lnTo>
                        <a:pt x="1292" y="622"/>
                      </a:lnTo>
                      <a:lnTo>
                        <a:pt x="1282" y="620"/>
                      </a:lnTo>
                      <a:lnTo>
                        <a:pt x="1274" y="622"/>
                      </a:lnTo>
                      <a:lnTo>
                        <a:pt x="1262" y="627"/>
                      </a:lnTo>
                      <a:lnTo>
                        <a:pt x="1248" y="627"/>
                      </a:lnTo>
                      <a:lnTo>
                        <a:pt x="1247" y="626"/>
                      </a:lnTo>
                      <a:lnTo>
                        <a:pt x="1246" y="625"/>
                      </a:lnTo>
                      <a:lnTo>
                        <a:pt x="1246" y="625"/>
                      </a:lnTo>
                      <a:lnTo>
                        <a:pt x="1246" y="623"/>
                      </a:lnTo>
                      <a:lnTo>
                        <a:pt x="1246" y="622"/>
                      </a:lnTo>
                      <a:lnTo>
                        <a:pt x="1248" y="621"/>
                      </a:lnTo>
                      <a:lnTo>
                        <a:pt x="1251" y="620"/>
                      </a:lnTo>
                      <a:lnTo>
                        <a:pt x="1254" y="620"/>
                      </a:lnTo>
                      <a:lnTo>
                        <a:pt x="1257" y="619"/>
                      </a:lnTo>
                      <a:lnTo>
                        <a:pt x="1259" y="618"/>
                      </a:lnTo>
                      <a:lnTo>
                        <a:pt x="1262" y="617"/>
                      </a:lnTo>
                      <a:lnTo>
                        <a:pt x="1263" y="615"/>
                      </a:lnTo>
                      <a:lnTo>
                        <a:pt x="1264" y="614"/>
                      </a:lnTo>
                      <a:lnTo>
                        <a:pt x="1265" y="612"/>
                      </a:lnTo>
                      <a:lnTo>
                        <a:pt x="1264" y="611"/>
                      </a:lnTo>
                      <a:lnTo>
                        <a:pt x="1262" y="611"/>
                      </a:lnTo>
                      <a:lnTo>
                        <a:pt x="1258" y="612"/>
                      </a:lnTo>
                      <a:lnTo>
                        <a:pt x="1255" y="614"/>
                      </a:lnTo>
                      <a:lnTo>
                        <a:pt x="1252" y="614"/>
                      </a:lnTo>
                      <a:lnTo>
                        <a:pt x="1248" y="614"/>
                      </a:lnTo>
                      <a:lnTo>
                        <a:pt x="1246" y="614"/>
                      </a:lnTo>
                      <a:lnTo>
                        <a:pt x="1243" y="612"/>
                      </a:lnTo>
                      <a:lnTo>
                        <a:pt x="1241" y="611"/>
                      </a:lnTo>
                      <a:lnTo>
                        <a:pt x="1238" y="610"/>
                      </a:lnTo>
                      <a:lnTo>
                        <a:pt x="1237" y="609"/>
                      </a:lnTo>
                      <a:lnTo>
                        <a:pt x="1237" y="607"/>
                      </a:lnTo>
                      <a:lnTo>
                        <a:pt x="1238" y="605"/>
                      </a:lnTo>
                      <a:lnTo>
                        <a:pt x="1239" y="604"/>
                      </a:lnTo>
                      <a:lnTo>
                        <a:pt x="1241" y="601"/>
                      </a:lnTo>
                      <a:lnTo>
                        <a:pt x="1242" y="600"/>
                      </a:lnTo>
                      <a:lnTo>
                        <a:pt x="1242" y="598"/>
                      </a:lnTo>
                      <a:lnTo>
                        <a:pt x="1242" y="597"/>
                      </a:lnTo>
                      <a:lnTo>
                        <a:pt x="1242" y="595"/>
                      </a:lnTo>
                      <a:lnTo>
                        <a:pt x="1242" y="594"/>
                      </a:lnTo>
                      <a:lnTo>
                        <a:pt x="1243" y="591"/>
                      </a:lnTo>
                      <a:lnTo>
                        <a:pt x="1244" y="590"/>
                      </a:lnTo>
                      <a:lnTo>
                        <a:pt x="1246" y="589"/>
                      </a:lnTo>
                      <a:lnTo>
                        <a:pt x="1248" y="589"/>
                      </a:lnTo>
                      <a:lnTo>
                        <a:pt x="1251" y="589"/>
                      </a:lnTo>
                      <a:lnTo>
                        <a:pt x="1253" y="589"/>
                      </a:lnTo>
                      <a:lnTo>
                        <a:pt x="1255" y="588"/>
                      </a:lnTo>
                      <a:lnTo>
                        <a:pt x="1257" y="588"/>
                      </a:lnTo>
                      <a:lnTo>
                        <a:pt x="1257" y="587"/>
                      </a:lnTo>
                      <a:lnTo>
                        <a:pt x="1258" y="586"/>
                      </a:lnTo>
                      <a:lnTo>
                        <a:pt x="1257" y="585"/>
                      </a:lnTo>
                      <a:lnTo>
                        <a:pt x="1255" y="584"/>
                      </a:lnTo>
                      <a:lnTo>
                        <a:pt x="1253" y="583"/>
                      </a:lnTo>
                      <a:lnTo>
                        <a:pt x="1251" y="583"/>
                      </a:lnTo>
                      <a:lnTo>
                        <a:pt x="1248" y="582"/>
                      </a:lnTo>
                      <a:lnTo>
                        <a:pt x="1248" y="580"/>
                      </a:lnTo>
                      <a:lnTo>
                        <a:pt x="1248" y="579"/>
                      </a:lnTo>
                      <a:lnTo>
                        <a:pt x="1248" y="577"/>
                      </a:lnTo>
                      <a:lnTo>
                        <a:pt x="1249" y="576"/>
                      </a:lnTo>
                      <a:lnTo>
                        <a:pt x="1248" y="574"/>
                      </a:lnTo>
                      <a:lnTo>
                        <a:pt x="1248" y="572"/>
                      </a:lnTo>
                      <a:lnTo>
                        <a:pt x="1247" y="571"/>
                      </a:lnTo>
                      <a:lnTo>
                        <a:pt x="1247" y="568"/>
                      </a:lnTo>
                      <a:lnTo>
                        <a:pt x="1248" y="566"/>
                      </a:lnTo>
                      <a:lnTo>
                        <a:pt x="1251" y="565"/>
                      </a:lnTo>
                      <a:lnTo>
                        <a:pt x="1253" y="565"/>
                      </a:lnTo>
                      <a:lnTo>
                        <a:pt x="1256" y="565"/>
                      </a:lnTo>
                      <a:lnTo>
                        <a:pt x="1258" y="566"/>
                      </a:lnTo>
                      <a:lnTo>
                        <a:pt x="1260" y="566"/>
                      </a:lnTo>
                      <a:lnTo>
                        <a:pt x="1263" y="567"/>
                      </a:lnTo>
                      <a:lnTo>
                        <a:pt x="1265" y="566"/>
                      </a:lnTo>
                      <a:lnTo>
                        <a:pt x="1266" y="565"/>
                      </a:lnTo>
                      <a:lnTo>
                        <a:pt x="1267" y="564"/>
                      </a:lnTo>
                      <a:lnTo>
                        <a:pt x="1266" y="562"/>
                      </a:lnTo>
                      <a:lnTo>
                        <a:pt x="1265" y="562"/>
                      </a:lnTo>
                      <a:lnTo>
                        <a:pt x="1263" y="561"/>
                      </a:lnTo>
                      <a:lnTo>
                        <a:pt x="1259" y="561"/>
                      </a:lnTo>
                      <a:lnTo>
                        <a:pt x="1258" y="558"/>
                      </a:lnTo>
                      <a:lnTo>
                        <a:pt x="1258" y="556"/>
                      </a:lnTo>
                      <a:lnTo>
                        <a:pt x="1258" y="554"/>
                      </a:lnTo>
                      <a:lnTo>
                        <a:pt x="1259" y="552"/>
                      </a:lnTo>
                      <a:lnTo>
                        <a:pt x="1262" y="549"/>
                      </a:lnTo>
                      <a:lnTo>
                        <a:pt x="1265" y="547"/>
                      </a:lnTo>
                      <a:lnTo>
                        <a:pt x="1268" y="545"/>
                      </a:lnTo>
                      <a:lnTo>
                        <a:pt x="1271" y="545"/>
                      </a:lnTo>
                      <a:lnTo>
                        <a:pt x="1275" y="545"/>
                      </a:lnTo>
                      <a:lnTo>
                        <a:pt x="1278" y="545"/>
                      </a:lnTo>
                      <a:lnTo>
                        <a:pt x="1280" y="545"/>
                      </a:lnTo>
                      <a:lnTo>
                        <a:pt x="1281" y="545"/>
                      </a:lnTo>
                      <a:lnTo>
                        <a:pt x="1281" y="544"/>
                      </a:lnTo>
                      <a:lnTo>
                        <a:pt x="1281" y="543"/>
                      </a:lnTo>
                      <a:lnTo>
                        <a:pt x="1281" y="542"/>
                      </a:lnTo>
                      <a:lnTo>
                        <a:pt x="1281" y="541"/>
                      </a:lnTo>
                      <a:lnTo>
                        <a:pt x="1284" y="540"/>
                      </a:lnTo>
                      <a:lnTo>
                        <a:pt x="1286" y="539"/>
                      </a:lnTo>
                      <a:lnTo>
                        <a:pt x="1288" y="539"/>
                      </a:lnTo>
                      <a:lnTo>
                        <a:pt x="1291" y="539"/>
                      </a:lnTo>
                      <a:lnTo>
                        <a:pt x="1292" y="539"/>
                      </a:lnTo>
                      <a:lnTo>
                        <a:pt x="1292" y="536"/>
                      </a:lnTo>
                      <a:lnTo>
                        <a:pt x="1289" y="534"/>
                      </a:lnTo>
                      <a:lnTo>
                        <a:pt x="1284" y="534"/>
                      </a:lnTo>
                      <a:lnTo>
                        <a:pt x="1278" y="534"/>
                      </a:lnTo>
                      <a:lnTo>
                        <a:pt x="1273" y="534"/>
                      </a:lnTo>
                      <a:lnTo>
                        <a:pt x="1268" y="534"/>
                      </a:lnTo>
                      <a:lnTo>
                        <a:pt x="1267" y="533"/>
                      </a:lnTo>
                      <a:lnTo>
                        <a:pt x="1266" y="533"/>
                      </a:lnTo>
                      <a:lnTo>
                        <a:pt x="1266" y="531"/>
                      </a:lnTo>
                      <a:lnTo>
                        <a:pt x="1267" y="530"/>
                      </a:lnTo>
                      <a:lnTo>
                        <a:pt x="1268" y="529"/>
                      </a:lnTo>
                      <a:lnTo>
                        <a:pt x="1270" y="528"/>
                      </a:lnTo>
                      <a:lnTo>
                        <a:pt x="1273" y="527"/>
                      </a:lnTo>
                      <a:lnTo>
                        <a:pt x="1275" y="525"/>
                      </a:lnTo>
                      <a:lnTo>
                        <a:pt x="1278" y="525"/>
                      </a:lnTo>
                      <a:lnTo>
                        <a:pt x="1281" y="525"/>
                      </a:lnTo>
                      <a:lnTo>
                        <a:pt x="1284" y="525"/>
                      </a:lnTo>
                      <a:lnTo>
                        <a:pt x="1292" y="523"/>
                      </a:lnTo>
                      <a:lnTo>
                        <a:pt x="1299" y="524"/>
                      </a:lnTo>
                      <a:lnTo>
                        <a:pt x="1306" y="528"/>
                      </a:lnTo>
                      <a:lnTo>
                        <a:pt x="1308" y="530"/>
                      </a:lnTo>
                      <a:lnTo>
                        <a:pt x="1309" y="532"/>
                      </a:lnTo>
                      <a:lnTo>
                        <a:pt x="1309" y="534"/>
                      </a:lnTo>
                      <a:lnTo>
                        <a:pt x="1309" y="536"/>
                      </a:lnTo>
                      <a:lnTo>
                        <a:pt x="1308" y="540"/>
                      </a:lnTo>
                      <a:lnTo>
                        <a:pt x="1308" y="543"/>
                      </a:lnTo>
                      <a:lnTo>
                        <a:pt x="1310" y="545"/>
                      </a:lnTo>
                      <a:lnTo>
                        <a:pt x="1312" y="547"/>
                      </a:lnTo>
                      <a:lnTo>
                        <a:pt x="1314" y="550"/>
                      </a:lnTo>
                      <a:lnTo>
                        <a:pt x="1317" y="552"/>
                      </a:lnTo>
                      <a:lnTo>
                        <a:pt x="1319" y="554"/>
                      </a:lnTo>
                      <a:lnTo>
                        <a:pt x="1320" y="555"/>
                      </a:lnTo>
                      <a:lnTo>
                        <a:pt x="1320" y="557"/>
                      </a:lnTo>
                      <a:lnTo>
                        <a:pt x="1321" y="560"/>
                      </a:lnTo>
                      <a:lnTo>
                        <a:pt x="1322" y="561"/>
                      </a:lnTo>
                      <a:lnTo>
                        <a:pt x="1323" y="563"/>
                      </a:lnTo>
                      <a:lnTo>
                        <a:pt x="1325" y="564"/>
                      </a:lnTo>
                      <a:lnTo>
                        <a:pt x="1328" y="565"/>
                      </a:lnTo>
                      <a:lnTo>
                        <a:pt x="1329" y="565"/>
                      </a:lnTo>
                      <a:lnTo>
                        <a:pt x="1331" y="564"/>
                      </a:lnTo>
                      <a:lnTo>
                        <a:pt x="1333" y="564"/>
                      </a:lnTo>
                      <a:lnTo>
                        <a:pt x="1334" y="564"/>
                      </a:lnTo>
                      <a:lnTo>
                        <a:pt x="1336" y="565"/>
                      </a:lnTo>
                      <a:lnTo>
                        <a:pt x="1345" y="565"/>
                      </a:lnTo>
                      <a:lnTo>
                        <a:pt x="1346" y="565"/>
                      </a:lnTo>
                      <a:lnTo>
                        <a:pt x="1348" y="566"/>
                      </a:lnTo>
                      <a:lnTo>
                        <a:pt x="1350" y="567"/>
                      </a:lnTo>
                      <a:lnTo>
                        <a:pt x="1350" y="569"/>
                      </a:lnTo>
                      <a:lnTo>
                        <a:pt x="1350" y="572"/>
                      </a:lnTo>
                      <a:lnTo>
                        <a:pt x="1348" y="573"/>
                      </a:lnTo>
                      <a:lnTo>
                        <a:pt x="1347" y="574"/>
                      </a:lnTo>
                      <a:lnTo>
                        <a:pt x="1346" y="576"/>
                      </a:lnTo>
                      <a:lnTo>
                        <a:pt x="1345" y="578"/>
                      </a:lnTo>
                      <a:lnTo>
                        <a:pt x="1345" y="580"/>
                      </a:lnTo>
                      <a:lnTo>
                        <a:pt x="1345" y="582"/>
                      </a:lnTo>
                      <a:lnTo>
                        <a:pt x="1347" y="584"/>
                      </a:lnTo>
                      <a:lnTo>
                        <a:pt x="1350" y="585"/>
                      </a:lnTo>
                      <a:lnTo>
                        <a:pt x="1352" y="587"/>
                      </a:lnTo>
                      <a:lnTo>
                        <a:pt x="1354" y="588"/>
                      </a:lnTo>
                      <a:lnTo>
                        <a:pt x="1356" y="588"/>
                      </a:lnTo>
                      <a:lnTo>
                        <a:pt x="1358" y="588"/>
                      </a:lnTo>
                      <a:lnTo>
                        <a:pt x="1358" y="587"/>
                      </a:lnTo>
                      <a:lnTo>
                        <a:pt x="1358" y="585"/>
                      </a:lnTo>
                      <a:lnTo>
                        <a:pt x="1358" y="583"/>
                      </a:lnTo>
                      <a:lnTo>
                        <a:pt x="1355" y="580"/>
                      </a:lnTo>
                      <a:lnTo>
                        <a:pt x="1354" y="578"/>
                      </a:lnTo>
                      <a:lnTo>
                        <a:pt x="1353" y="575"/>
                      </a:lnTo>
                      <a:lnTo>
                        <a:pt x="1354" y="572"/>
                      </a:lnTo>
                      <a:lnTo>
                        <a:pt x="1356" y="569"/>
                      </a:lnTo>
                      <a:lnTo>
                        <a:pt x="1359" y="568"/>
                      </a:lnTo>
                      <a:lnTo>
                        <a:pt x="1363" y="568"/>
                      </a:lnTo>
                      <a:lnTo>
                        <a:pt x="1365" y="569"/>
                      </a:lnTo>
                      <a:lnTo>
                        <a:pt x="1367" y="571"/>
                      </a:lnTo>
                      <a:lnTo>
                        <a:pt x="1368" y="573"/>
                      </a:lnTo>
                      <a:lnTo>
                        <a:pt x="1369" y="574"/>
                      </a:lnTo>
                      <a:lnTo>
                        <a:pt x="1369" y="576"/>
                      </a:lnTo>
                      <a:lnTo>
                        <a:pt x="1369" y="579"/>
                      </a:lnTo>
                      <a:lnTo>
                        <a:pt x="1370" y="580"/>
                      </a:lnTo>
                      <a:lnTo>
                        <a:pt x="1369" y="583"/>
                      </a:lnTo>
                      <a:lnTo>
                        <a:pt x="1368" y="584"/>
                      </a:lnTo>
                      <a:lnTo>
                        <a:pt x="1367" y="585"/>
                      </a:lnTo>
                      <a:lnTo>
                        <a:pt x="1368" y="586"/>
                      </a:lnTo>
                      <a:lnTo>
                        <a:pt x="1369" y="587"/>
                      </a:lnTo>
                      <a:lnTo>
                        <a:pt x="1370" y="587"/>
                      </a:lnTo>
                      <a:lnTo>
                        <a:pt x="1370" y="588"/>
                      </a:lnTo>
                      <a:lnTo>
                        <a:pt x="1372" y="589"/>
                      </a:lnTo>
                      <a:lnTo>
                        <a:pt x="1370" y="593"/>
                      </a:lnTo>
                      <a:lnTo>
                        <a:pt x="1370" y="598"/>
                      </a:lnTo>
                      <a:lnTo>
                        <a:pt x="1369" y="604"/>
                      </a:lnTo>
                      <a:lnTo>
                        <a:pt x="1370" y="607"/>
                      </a:lnTo>
                      <a:lnTo>
                        <a:pt x="1374" y="609"/>
                      </a:lnTo>
                      <a:lnTo>
                        <a:pt x="1380" y="610"/>
                      </a:lnTo>
                      <a:lnTo>
                        <a:pt x="1388" y="610"/>
                      </a:lnTo>
                      <a:lnTo>
                        <a:pt x="1396" y="611"/>
                      </a:lnTo>
                      <a:lnTo>
                        <a:pt x="1397" y="612"/>
                      </a:lnTo>
                      <a:lnTo>
                        <a:pt x="1398" y="612"/>
                      </a:lnTo>
                      <a:lnTo>
                        <a:pt x="1400" y="614"/>
                      </a:lnTo>
                      <a:lnTo>
                        <a:pt x="1402" y="615"/>
                      </a:lnTo>
                      <a:lnTo>
                        <a:pt x="1404" y="615"/>
                      </a:lnTo>
                      <a:lnTo>
                        <a:pt x="1406" y="616"/>
                      </a:lnTo>
                      <a:lnTo>
                        <a:pt x="1406" y="615"/>
                      </a:lnTo>
                      <a:lnTo>
                        <a:pt x="1406" y="615"/>
                      </a:lnTo>
                      <a:lnTo>
                        <a:pt x="1404" y="614"/>
                      </a:lnTo>
                      <a:lnTo>
                        <a:pt x="1402" y="611"/>
                      </a:lnTo>
                      <a:lnTo>
                        <a:pt x="1400" y="610"/>
                      </a:lnTo>
                      <a:lnTo>
                        <a:pt x="1398" y="608"/>
                      </a:lnTo>
                      <a:lnTo>
                        <a:pt x="1398" y="607"/>
                      </a:lnTo>
                      <a:lnTo>
                        <a:pt x="1396" y="605"/>
                      </a:lnTo>
                      <a:lnTo>
                        <a:pt x="1395" y="604"/>
                      </a:lnTo>
                      <a:lnTo>
                        <a:pt x="1394" y="601"/>
                      </a:lnTo>
                      <a:lnTo>
                        <a:pt x="1391" y="600"/>
                      </a:lnTo>
                      <a:lnTo>
                        <a:pt x="1389" y="600"/>
                      </a:lnTo>
                      <a:lnTo>
                        <a:pt x="1386" y="599"/>
                      </a:lnTo>
                      <a:lnTo>
                        <a:pt x="1384" y="597"/>
                      </a:lnTo>
                      <a:lnTo>
                        <a:pt x="1383" y="596"/>
                      </a:lnTo>
                      <a:lnTo>
                        <a:pt x="1382" y="594"/>
                      </a:lnTo>
                      <a:lnTo>
                        <a:pt x="1382" y="591"/>
                      </a:lnTo>
                      <a:lnTo>
                        <a:pt x="1383" y="589"/>
                      </a:lnTo>
                      <a:lnTo>
                        <a:pt x="1383" y="587"/>
                      </a:lnTo>
                      <a:lnTo>
                        <a:pt x="1383" y="586"/>
                      </a:lnTo>
                      <a:lnTo>
                        <a:pt x="1382" y="584"/>
                      </a:lnTo>
                      <a:lnTo>
                        <a:pt x="1382" y="582"/>
                      </a:lnTo>
                      <a:lnTo>
                        <a:pt x="1382" y="579"/>
                      </a:lnTo>
                      <a:lnTo>
                        <a:pt x="1383" y="577"/>
                      </a:lnTo>
                      <a:lnTo>
                        <a:pt x="1383" y="576"/>
                      </a:lnTo>
                      <a:lnTo>
                        <a:pt x="1385" y="574"/>
                      </a:lnTo>
                      <a:lnTo>
                        <a:pt x="1386" y="574"/>
                      </a:lnTo>
                      <a:lnTo>
                        <a:pt x="1389" y="574"/>
                      </a:lnTo>
                      <a:lnTo>
                        <a:pt x="1400" y="574"/>
                      </a:lnTo>
                      <a:lnTo>
                        <a:pt x="1412" y="575"/>
                      </a:lnTo>
                      <a:lnTo>
                        <a:pt x="1423" y="578"/>
                      </a:lnTo>
                      <a:lnTo>
                        <a:pt x="1429" y="580"/>
                      </a:lnTo>
                      <a:lnTo>
                        <a:pt x="1432" y="584"/>
                      </a:lnTo>
                      <a:lnTo>
                        <a:pt x="1435" y="587"/>
                      </a:lnTo>
                      <a:lnTo>
                        <a:pt x="1439" y="590"/>
                      </a:lnTo>
                      <a:lnTo>
                        <a:pt x="1441" y="594"/>
                      </a:lnTo>
                      <a:lnTo>
                        <a:pt x="1443" y="596"/>
                      </a:lnTo>
                      <a:lnTo>
                        <a:pt x="1444" y="597"/>
                      </a:lnTo>
                      <a:lnTo>
                        <a:pt x="1444" y="599"/>
                      </a:lnTo>
                      <a:lnTo>
                        <a:pt x="1445" y="600"/>
                      </a:lnTo>
                      <a:lnTo>
                        <a:pt x="1448" y="603"/>
                      </a:lnTo>
                      <a:lnTo>
                        <a:pt x="1450" y="605"/>
                      </a:lnTo>
                      <a:lnTo>
                        <a:pt x="1452" y="605"/>
                      </a:lnTo>
                      <a:lnTo>
                        <a:pt x="1454" y="606"/>
                      </a:lnTo>
                      <a:lnTo>
                        <a:pt x="1456" y="607"/>
                      </a:lnTo>
                      <a:lnTo>
                        <a:pt x="1459" y="608"/>
                      </a:lnTo>
                      <a:lnTo>
                        <a:pt x="1461" y="609"/>
                      </a:lnTo>
                      <a:lnTo>
                        <a:pt x="1464" y="609"/>
                      </a:lnTo>
                      <a:lnTo>
                        <a:pt x="1466" y="609"/>
                      </a:lnTo>
                      <a:lnTo>
                        <a:pt x="1467" y="609"/>
                      </a:lnTo>
                      <a:lnTo>
                        <a:pt x="1467" y="609"/>
                      </a:lnTo>
                      <a:lnTo>
                        <a:pt x="1466" y="608"/>
                      </a:lnTo>
                      <a:lnTo>
                        <a:pt x="1465" y="607"/>
                      </a:lnTo>
                      <a:lnTo>
                        <a:pt x="1463" y="606"/>
                      </a:lnTo>
                      <a:lnTo>
                        <a:pt x="1461" y="606"/>
                      </a:lnTo>
                      <a:lnTo>
                        <a:pt x="1459" y="605"/>
                      </a:lnTo>
                      <a:lnTo>
                        <a:pt x="1456" y="603"/>
                      </a:lnTo>
                      <a:lnTo>
                        <a:pt x="1455" y="601"/>
                      </a:lnTo>
                      <a:lnTo>
                        <a:pt x="1454" y="599"/>
                      </a:lnTo>
                      <a:lnTo>
                        <a:pt x="1453" y="597"/>
                      </a:lnTo>
                      <a:lnTo>
                        <a:pt x="1452" y="596"/>
                      </a:lnTo>
                      <a:lnTo>
                        <a:pt x="1450" y="593"/>
                      </a:lnTo>
                      <a:lnTo>
                        <a:pt x="1448" y="590"/>
                      </a:lnTo>
                      <a:lnTo>
                        <a:pt x="1445" y="587"/>
                      </a:lnTo>
                      <a:lnTo>
                        <a:pt x="1443" y="585"/>
                      </a:lnTo>
                      <a:lnTo>
                        <a:pt x="1442" y="583"/>
                      </a:lnTo>
                      <a:lnTo>
                        <a:pt x="1440" y="582"/>
                      </a:lnTo>
                      <a:lnTo>
                        <a:pt x="1438" y="579"/>
                      </a:lnTo>
                      <a:lnTo>
                        <a:pt x="1437" y="578"/>
                      </a:lnTo>
                      <a:lnTo>
                        <a:pt x="1437" y="576"/>
                      </a:lnTo>
                      <a:lnTo>
                        <a:pt x="1438" y="575"/>
                      </a:lnTo>
                      <a:lnTo>
                        <a:pt x="1440" y="573"/>
                      </a:lnTo>
                      <a:lnTo>
                        <a:pt x="1443" y="572"/>
                      </a:lnTo>
                      <a:lnTo>
                        <a:pt x="1448" y="569"/>
                      </a:lnTo>
                      <a:lnTo>
                        <a:pt x="1453" y="567"/>
                      </a:lnTo>
                      <a:lnTo>
                        <a:pt x="1459" y="565"/>
                      </a:lnTo>
                      <a:lnTo>
                        <a:pt x="1462" y="565"/>
                      </a:lnTo>
                      <a:lnTo>
                        <a:pt x="1466" y="565"/>
                      </a:lnTo>
                      <a:lnTo>
                        <a:pt x="1471" y="564"/>
                      </a:lnTo>
                      <a:lnTo>
                        <a:pt x="1474" y="563"/>
                      </a:lnTo>
                      <a:lnTo>
                        <a:pt x="1477" y="561"/>
                      </a:lnTo>
                      <a:lnTo>
                        <a:pt x="1481" y="558"/>
                      </a:lnTo>
                      <a:lnTo>
                        <a:pt x="1483" y="556"/>
                      </a:lnTo>
                      <a:lnTo>
                        <a:pt x="1485" y="555"/>
                      </a:lnTo>
                      <a:lnTo>
                        <a:pt x="1487" y="554"/>
                      </a:lnTo>
                      <a:lnTo>
                        <a:pt x="1489" y="553"/>
                      </a:lnTo>
                      <a:lnTo>
                        <a:pt x="1492" y="552"/>
                      </a:lnTo>
                      <a:lnTo>
                        <a:pt x="1502" y="547"/>
                      </a:lnTo>
                      <a:lnTo>
                        <a:pt x="1510" y="546"/>
                      </a:lnTo>
                      <a:lnTo>
                        <a:pt x="1520" y="547"/>
                      </a:lnTo>
                      <a:lnTo>
                        <a:pt x="1521" y="547"/>
                      </a:lnTo>
                      <a:lnTo>
                        <a:pt x="1524" y="546"/>
                      </a:lnTo>
                      <a:lnTo>
                        <a:pt x="1526" y="546"/>
                      </a:lnTo>
                      <a:lnTo>
                        <a:pt x="1529" y="545"/>
                      </a:lnTo>
                      <a:lnTo>
                        <a:pt x="1531" y="545"/>
                      </a:lnTo>
                      <a:lnTo>
                        <a:pt x="1532" y="544"/>
                      </a:lnTo>
                      <a:lnTo>
                        <a:pt x="1532" y="543"/>
                      </a:lnTo>
                      <a:lnTo>
                        <a:pt x="1531" y="543"/>
                      </a:lnTo>
                      <a:lnTo>
                        <a:pt x="1525" y="541"/>
                      </a:lnTo>
                      <a:lnTo>
                        <a:pt x="1517" y="541"/>
                      </a:lnTo>
                      <a:lnTo>
                        <a:pt x="1509" y="541"/>
                      </a:lnTo>
                      <a:lnTo>
                        <a:pt x="1492" y="541"/>
                      </a:lnTo>
                      <a:lnTo>
                        <a:pt x="1489" y="539"/>
                      </a:lnTo>
                      <a:lnTo>
                        <a:pt x="1490" y="535"/>
                      </a:lnTo>
                      <a:lnTo>
                        <a:pt x="1494" y="531"/>
                      </a:lnTo>
                      <a:lnTo>
                        <a:pt x="1499" y="527"/>
                      </a:lnTo>
                      <a:lnTo>
                        <a:pt x="1504" y="523"/>
                      </a:lnTo>
                      <a:lnTo>
                        <a:pt x="1507" y="521"/>
                      </a:lnTo>
                      <a:lnTo>
                        <a:pt x="1509" y="520"/>
                      </a:lnTo>
                      <a:lnTo>
                        <a:pt x="1513" y="519"/>
                      </a:lnTo>
                      <a:lnTo>
                        <a:pt x="1515" y="518"/>
                      </a:lnTo>
                      <a:lnTo>
                        <a:pt x="1516" y="517"/>
                      </a:lnTo>
                      <a:lnTo>
                        <a:pt x="1518" y="514"/>
                      </a:lnTo>
                      <a:lnTo>
                        <a:pt x="1518" y="514"/>
                      </a:lnTo>
                      <a:lnTo>
                        <a:pt x="1518" y="513"/>
                      </a:lnTo>
                      <a:lnTo>
                        <a:pt x="1517" y="512"/>
                      </a:lnTo>
                      <a:lnTo>
                        <a:pt x="1516" y="512"/>
                      </a:lnTo>
                      <a:lnTo>
                        <a:pt x="1514" y="512"/>
                      </a:lnTo>
                      <a:lnTo>
                        <a:pt x="1508" y="512"/>
                      </a:lnTo>
                      <a:lnTo>
                        <a:pt x="1504" y="514"/>
                      </a:lnTo>
                      <a:lnTo>
                        <a:pt x="1499" y="517"/>
                      </a:lnTo>
                      <a:lnTo>
                        <a:pt x="1496" y="519"/>
                      </a:lnTo>
                      <a:lnTo>
                        <a:pt x="1492" y="521"/>
                      </a:lnTo>
                      <a:lnTo>
                        <a:pt x="1487" y="524"/>
                      </a:lnTo>
                      <a:lnTo>
                        <a:pt x="1485" y="528"/>
                      </a:lnTo>
                      <a:lnTo>
                        <a:pt x="1483" y="531"/>
                      </a:lnTo>
                      <a:lnTo>
                        <a:pt x="1483" y="536"/>
                      </a:lnTo>
                      <a:lnTo>
                        <a:pt x="1483" y="538"/>
                      </a:lnTo>
                      <a:lnTo>
                        <a:pt x="1484" y="540"/>
                      </a:lnTo>
                      <a:lnTo>
                        <a:pt x="1484" y="541"/>
                      </a:lnTo>
                      <a:lnTo>
                        <a:pt x="1483" y="543"/>
                      </a:lnTo>
                      <a:lnTo>
                        <a:pt x="1481" y="544"/>
                      </a:lnTo>
                      <a:lnTo>
                        <a:pt x="1478" y="546"/>
                      </a:lnTo>
                      <a:lnTo>
                        <a:pt x="1477" y="547"/>
                      </a:lnTo>
                      <a:lnTo>
                        <a:pt x="1476" y="550"/>
                      </a:lnTo>
                      <a:lnTo>
                        <a:pt x="1472" y="553"/>
                      </a:lnTo>
                      <a:lnTo>
                        <a:pt x="1464" y="555"/>
                      </a:lnTo>
                      <a:lnTo>
                        <a:pt x="1456" y="557"/>
                      </a:lnTo>
                      <a:lnTo>
                        <a:pt x="1448" y="558"/>
                      </a:lnTo>
                      <a:lnTo>
                        <a:pt x="1444" y="560"/>
                      </a:lnTo>
                      <a:lnTo>
                        <a:pt x="1441" y="562"/>
                      </a:lnTo>
                      <a:lnTo>
                        <a:pt x="1437" y="562"/>
                      </a:lnTo>
                      <a:lnTo>
                        <a:pt x="1432" y="563"/>
                      </a:lnTo>
                      <a:lnTo>
                        <a:pt x="1431" y="562"/>
                      </a:lnTo>
                      <a:lnTo>
                        <a:pt x="1430" y="561"/>
                      </a:lnTo>
                      <a:lnTo>
                        <a:pt x="1430" y="558"/>
                      </a:lnTo>
                      <a:lnTo>
                        <a:pt x="1431" y="557"/>
                      </a:lnTo>
                      <a:lnTo>
                        <a:pt x="1431" y="556"/>
                      </a:lnTo>
                      <a:lnTo>
                        <a:pt x="1431" y="555"/>
                      </a:lnTo>
                      <a:lnTo>
                        <a:pt x="1430" y="554"/>
                      </a:lnTo>
                      <a:lnTo>
                        <a:pt x="1428" y="553"/>
                      </a:lnTo>
                      <a:lnTo>
                        <a:pt x="1426" y="554"/>
                      </a:lnTo>
                      <a:lnTo>
                        <a:pt x="1423" y="555"/>
                      </a:lnTo>
                      <a:lnTo>
                        <a:pt x="1420" y="557"/>
                      </a:lnTo>
                      <a:lnTo>
                        <a:pt x="1418" y="560"/>
                      </a:lnTo>
                      <a:lnTo>
                        <a:pt x="1417" y="562"/>
                      </a:lnTo>
                      <a:lnTo>
                        <a:pt x="1415" y="563"/>
                      </a:lnTo>
                      <a:lnTo>
                        <a:pt x="1410" y="564"/>
                      </a:lnTo>
                      <a:lnTo>
                        <a:pt x="1402" y="565"/>
                      </a:lnTo>
                      <a:lnTo>
                        <a:pt x="1396" y="565"/>
                      </a:lnTo>
                      <a:lnTo>
                        <a:pt x="1391" y="563"/>
                      </a:lnTo>
                      <a:lnTo>
                        <a:pt x="1389" y="562"/>
                      </a:lnTo>
                      <a:lnTo>
                        <a:pt x="1389" y="560"/>
                      </a:lnTo>
                      <a:lnTo>
                        <a:pt x="1389" y="558"/>
                      </a:lnTo>
                      <a:lnTo>
                        <a:pt x="1390" y="556"/>
                      </a:lnTo>
                      <a:lnTo>
                        <a:pt x="1390" y="555"/>
                      </a:lnTo>
                      <a:lnTo>
                        <a:pt x="1391" y="554"/>
                      </a:lnTo>
                      <a:lnTo>
                        <a:pt x="1391" y="552"/>
                      </a:lnTo>
                      <a:lnTo>
                        <a:pt x="1393" y="550"/>
                      </a:lnTo>
                      <a:lnTo>
                        <a:pt x="1395" y="547"/>
                      </a:lnTo>
                      <a:lnTo>
                        <a:pt x="1397" y="546"/>
                      </a:lnTo>
                      <a:lnTo>
                        <a:pt x="1399" y="545"/>
                      </a:lnTo>
                      <a:lnTo>
                        <a:pt x="1415" y="540"/>
                      </a:lnTo>
                      <a:lnTo>
                        <a:pt x="1430" y="536"/>
                      </a:lnTo>
                      <a:lnTo>
                        <a:pt x="1433" y="535"/>
                      </a:lnTo>
                      <a:lnTo>
                        <a:pt x="1434" y="534"/>
                      </a:lnTo>
                      <a:lnTo>
                        <a:pt x="1434" y="534"/>
                      </a:lnTo>
                      <a:lnTo>
                        <a:pt x="1433" y="533"/>
                      </a:lnTo>
                      <a:lnTo>
                        <a:pt x="1432" y="533"/>
                      </a:lnTo>
                      <a:lnTo>
                        <a:pt x="1430" y="533"/>
                      </a:lnTo>
                      <a:lnTo>
                        <a:pt x="1428" y="533"/>
                      </a:lnTo>
                      <a:lnTo>
                        <a:pt x="1426" y="534"/>
                      </a:lnTo>
                      <a:lnTo>
                        <a:pt x="1423" y="534"/>
                      </a:lnTo>
                      <a:lnTo>
                        <a:pt x="1421" y="534"/>
                      </a:lnTo>
                      <a:lnTo>
                        <a:pt x="1410" y="535"/>
                      </a:lnTo>
                      <a:lnTo>
                        <a:pt x="1399" y="539"/>
                      </a:lnTo>
                      <a:lnTo>
                        <a:pt x="1389" y="543"/>
                      </a:lnTo>
                      <a:lnTo>
                        <a:pt x="1385" y="544"/>
                      </a:lnTo>
                      <a:lnTo>
                        <a:pt x="1383" y="546"/>
                      </a:lnTo>
                      <a:lnTo>
                        <a:pt x="1380" y="549"/>
                      </a:lnTo>
                      <a:lnTo>
                        <a:pt x="1378" y="551"/>
                      </a:lnTo>
                      <a:lnTo>
                        <a:pt x="1376" y="554"/>
                      </a:lnTo>
                      <a:lnTo>
                        <a:pt x="1369" y="555"/>
                      </a:lnTo>
                      <a:lnTo>
                        <a:pt x="1363" y="554"/>
                      </a:lnTo>
                      <a:lnTo>
                        <a:pt x="1356" y="552"/>
                      </a:lnTo>
                      <a:lnTo>
                        <a:pt x="1352" y="550"/>
                      </a:lnTo>
                      <a:lnTo>
                        <a:pt x="1348" y="549"/>
                      </a:lnTo>
                      <a:lnTo>
                        <a:pt x="1346" y="547"/>
                      </a:lnTo>
                      <a:lnTo>
                        <a:pt x="1346" y="546"/>
                      </a:lnTo>
                      <a:lnTo>
                        <a:pt x="1347" y="545"/>
                      </a:lnTo>
                      <a:lnTo>
                        <a:pt x="1350" y="544"/>
                      </a:lnTo>
                      <a:lnTo>
                        <a:pt x="1354" y="543"/>
                      </a:lnTo>
                      <a:lnTo>
                        <a:pt x="1365" y="540"/>
                      </a:lnTo>
                      <a:lnTo>
                        <a:pt x="1376" y="540"/>
                      </a:lnTo>
                      <a:lnTo>
                        <a:pt x="1387" y="539"/>
                      </a:lnTo>
                      <a:lnTo>
                        <a:pt x="1398" y="532"/>
                      </a:lnTo>
                      <a:lnTo>
                        <a:pt x="1408" y="525"/>
                      </a:lnTo>
                      <a:lnTo>
                        <a:pt x="1410" y="524"/>
                      </a:lnTo>
                      <a:lnTo>
                        <a:pt x="1410" y="524"/>
                      </a:lnTo>
                      <a:lnTo>
                        <a:pt x="1410" y="523"/>
                      </a:lnTo>
                      <a:lnTo>
                        <a:pt x="1408" y="523"/>
                      </a:lnTo>
                      <a:lnTo>
                        <a:pt x="1406" y="523"/>
                      </a:lnTo>
                      <a:lnTo>
                        <a:pt x="1404" y="524"/>
                      </a:lnTo>
                      <a:lnTo>
                        <a:pt x="1401" y="524"/>
                      </a:lnTo>
                      <a:lnTo>
                        <a:pt x="1399" y="525"/>
                      </a:lnTo>
                      <a:lnTo>
                        <a:pt x="1396" y="528"/>
                      </a:lnTo>
                      <a:lnTo>
                        <a:pt x="1391" y="530"/>
                      </a:lnTo>
                      <a:lnTo>
                        <a:pt x="1387" y="532"/>
                      </a:lnTo>
                      <a:lnTo>
                        <a:pt x="1383" y="534"/>
                      </a:lnTo>
                      <a:lnTo>
                        <a:pt x="1372" y="536"/>
                      </a:lnTo>
                      <a:lnTo>
                        <a:pt x="1361" y="539"/>
                      </a:lnTo>
                      <a:lnTo>
                        <a:pt x="1356" y="539"/>
                      </a:lnTo>
                      <a:lnTo>
                        <a:pt x="1353" y="540"/>
                      </a:lnTo>
                      <a:lnTo>
                        <a:pt x="1350" y="541"/>
                      </a:lnTo>
                      <a:lnTo>
                        <a:pt x="1346" y="541"/>
                      </a:lnTo>
                      <a:lnTo>
                        <a:pt x="1343" y="541"/>
                      </a:lnTo>
                      <a:lnTo>
                        <a:pt x="1340" y="541"/>
                      </a:lnTo>
                      <a:lnTo>
                        <a:pt x="1337" y="540"/>
                      </a:lnTo>
                      <a:lnTo>
                        <a:pt x="1335" y="540"/>
                      </a:lnTo>
                      <a:lnTo>
                        <a:pt x="1333" y="539"/>
                      </a:lnTo>
                      <a:lnTo>
                        <a:pt x="1333" y="538"/>
                      </a:lnTo>
                      <a:lnTo>
                        <a:pt x="1333" y="535"/>
                      </a:lnTo>
                      <a:lnTo>
                        <a:pt x="1334" y="534"/>
                      </a:lnTo>
                      <a:lnTo>
                        <a:pt x="1335" y="533"/>
                      </a:lnTo>
                      <a:lnTo>
                        <a:pt x="1336" y="532"/>
                      </a:lnTo>
                      <a:lnTo>
                        <a:pt x="1337" y="531"/>
                      </a:lnTo>
                      <a:lnTo>
                        <a:pt x="1339" y="530"/>
                      </a:lnTo>
                      <a:lnTo>
                        <a:pt x="1340" y="530"/>
                      </a:lnTo>
                      <a:lnTo>
                        <a:pt x="1342" y="529"/>
                      </a:lnTo>
                      <a:lnTo>
                        <a:pt x="1342" y="529"/>
                      </a:lnTo>
                      <a:lnTo>
                        <a:pt x="1343" y="528"/>
                      </a:lnTo>
                      <a:lnTo>
                        <a:pt x="1343" y="527"/>
                      </a:lnTo>
                      <a:lnTo>
                        <a:pt x="1343" y="525"/>
                      </a:lnTo>
                      <a:lnTo>
                        <a:pt x="1342" y="524"/>
                      </a:lnTo>
                      <a:lnTo>
                        <a:pt x="1341" y="524"/>
                      </a:lnTo>
                      <a:lnTo>
                        <a:pt x="1341" y="523"/>
                      </a:lnTo>
                      <a:lnTo>
                        <a:pt x="1341" y="521"/>
                      </a:lnTo>
                      <a:lnTo>
                        <a:pt x="1343" y="519"/>
                      </a:lnTo>
                      <a:lnTo>
                        <a:pt x="1345" y="519"/>
                      </a:lnTo>
                      <a:lnTo>
                        <a:pt x="1351" y="517"/>
                      </a:lnTo>
                      <a:lnTo>
                        <a:pt x="1356" y="513"/>
                      </a:lnTo>
                      <a:lnTo>
                        <a:pt x="1361" y="510"/>
                      </a:lnTo>
                      <a:lnTo>
                        <a:pt x="1356" y="510"/>
                      </a:lnTo>
                      <a:lnTo>
                        <a:pt x="1353" y="511"/>
                      </a:lnTo>
                      <a:lnTo>
                        <a:pt x="1350" y="512"/>
                      </a:lnTo>
                      <a:lnTo>
                        <a:pt x="1346" y="513"/>
                      </a:lnTo>
                      <a:lnTo>
                        <a:pt x="1345" y="514"/>
                      </a:lnTo>
                      <a:lnTo>
                        <a:pt x="1341" y="517"/>
                      </a:lnTo>
                      <a:lnTo>
                        <a:pt x="1336" y="518"/>
                      </a:lnTo>
                      <a:lnTo>
                        <a:pt x="1332" y="519"/>
                      </a:lnTo>
                      <a:lnTo>
                        <a:pt x="1330" y="518"/>
                      </a:lnTo>
                      <a:lnTo>
                        <a:pt x="1330" y="518"/>
                      </a:lnTo>
                      <a:lnTo>
                        <a:pt x="1329" y="517"/>
                      </a:lnTo>
                      <a:lnTo>
                        <a:pt x="1330" y="516"/>
                      </a:lnTo>
                      <a:lnTo>
                        <a:pt x="1330" y="514"/>
                      </a:lnTo>
                      <a:lnTo>
                        <a:pt x="1330" y="514"/>
                      </a:lnTo>
                      <a:lnTo>
                        <a:pt x="1331" y="513"/>
                      </a:lnTo>
                      <a:lnTo>
                        <a:pt x="1332" y="512"/>
                      </a:lnTo>
                      <a:lnTo>
                        <a:pt x="1333" y="511"/>
                      </a:lnTo>
                      <a:lnTo>
                        <a:pt x="1334" y="510"/>
                      </a:lnTo>
                      <a:lnTo>
                        <a:pt x="1335" y="509"/>
                      </a:lnTo>
                      <a:lnTo>
                        <a:pt x="1336" y="508"/>
                      </a:lnTo>
                      <a:lnTo>
                        <a:pt x="1336" y="508"/>
                      </a:lnTo>
                      <a:lnTo>
                        <a:pt x="1336" y="507"/>
                      </a:lnTo>
                      <a:lnTo>
                        <a:pt x="1334" y="507"/>
                      </a:lnTo>
                      <a:lnTo>
                        <a:pt x="1332" y="508"/>
                      </a:lnTo>
                      <a:lnTo>
                        <a:pt x="1329" y="508"/>
                      </a:lnTo>
                      <a:lnTo>
                        <a:pt x="1324" y="509"/>
                      </a:lnTo>
                      <a:lnTo>
                        <a:pt x="1319" y="509"/>
                      </a:lnTo>
                      <a:lnTo>
                        <a:pt x="1314" y="510"/>
                      </a:lnTo>
                      <a:lnTo>
                        <a:pt x="1312" y="509"/>
                      </a:lnTo>
                      <a:lnTo>
                        <a:pt x="1311" y="508"/>
                      </a:lnTo>
                      <a:lnTo>
                        <a:pt x="1311" y="507"/>
                      </a:lnTo>
                      <a:lnTo>
                        <a:pt x="1311" y="505"/>
                      </a:lnTo>
                      <a:lnTo>
                        <a:pt x="1312" y="503"/>
                      </a:lnTo>
                      <a:lnTo>
                        <a:pt x="1314" y="502"/>
                      </a:lnTo>
                      <a:lnTo>
                        <a:pt x="1317" y="501"/>
                      </a:lnTo>
                      <a:lnTo>
                        <a:pt x="1318" y="500"/>
                      </a:lnTo>
                      <a:lnTo>
                        <a:pt x="1319" y="499"/>
                      </a:lnTo>
                      <a:lnTo>
                        <a:pt x="1320" y="497"/>
                      </a:lnTo>
                      <a:lnTo>
                        <a:pt x="1322" y="495"/>
                      </a:lnTo>
                      <a:lnTo>
                        <a:pt x="1324" y="494"/>
                      </a:lnTo>
                      <a:lnTo>
                        <a:pt x="1329" y="492"/>
                      </a:lnTo>
                      <a:lnTo>
                        <a:pt x="1331" y="492"/>
                      </a:lnTo>
                      <a:lnTo>
                        <a:pt x="1334" y="492"/>
                      </a:lnTo>
                      <a:lnTo>
                        <a:pt x="1336" y="492"/>
                      </a:lnTo>
                      <a:lnTo>
                        <a:pt x="1339" y="492"/>
                      </a:lnTo>
                      <a:lnTo>
                        <a:pt x="1340" y="491"/>
                      </a:lnTo>
                      <a:lnTo>
                        <a:pt x="1341" y="489"/>
                      </a:lnTo>
                      <a:lnTo>
                        <a:pt x="1341" y="488"/>
                      </a:lnTo>
                      <a:lnTo>
                        <a:pt x="1343" y="486"/>
                      </a:lnTo>
                      <a:lnTo>
                        <a:pt x="1345" y="485"/>
                      </a:lnTo>
                      <a:lnTo>
                        <a:pt x="1347" y="484"/>
                      </a:lnTo>
                      <a:lnTo>
                        <a:pt x="1351" y="484"/>
                      </a:lnTo>
                      <a:lnTo>
                        <a:pt x="1354" y="484"/>
                      </a:lnTo>
                      <a:lnTo>
                        <a:pt x="1356" y="481"/>
                      </a:lnTo>
                      <a:lnTo>
                        <a:pt x="1361" y="479"/>
                      </a:lnTo>
                      <a:lnTo>
                        <a:pt x="1365" y="479"/>
                      </a:lnTo>
                      <a:lnTo>
                        <a:pt x="1367" y="479"/>
                      </a:lnTo>
                      <a:lnTo>
                        <a:pt x="1369" y="480"/>
                      </a:lnTo>
                      <a:lnTo>
                        <a:pt x="1372" y="480"/>
                      </a:lnTo>
                      <a:lnTo>
                        <a:pt x="1374" y="481"/>
                      </a:lnTo>
                      <a:lnTo>
                        <a:pt x="1376" y="481"/>
                      </a:lnTo>
                      <a:lnTo>
                        <a:pt x="1377" y="483"/>
                      </a:lnTo>
                      <a:lnTo>
                        <a:pt x="1378" y="481"/>
                      </a:lnTo>
                      <a:lnTo>
                        <a:pt x="1380" y="481"/>
                      </a:lnTo>
                      <a:lnTo>
                        <a:pt x="1383" y="481"/>
                      </a:lnTo>
                      <a:lnTo>
                        <a:pt x="1385" y="481"/>
                      </a:lnTo>
                      <a:lnTo>
                        <a:pt x="1387" y="481"/>
                      </a:lnTo>
                      <a:lnTo>
                        <a:pt x="1389" y="484"/>
                      </a:lnTo>
                      <a:lnTo>
                        <a:pt x="1391" y="484"/>
                      </a:lnTo>
                      <a:lnTo>
                        <a:pt x="1394" y="484"/>
                      </a:lnTo>
                      <a:lnTo>
                        <a:pt x="1396" y="483"/>
                      </a:lnTo>
                      <a:lnTo>
                        <a:pt x="1397" y="483"/>
                      </a:lnTo>
                      <a:lnTo>
                        <a:pt x="1397" y="483"/>
                      </a:lnTo>
                      <a:lnTo>
                        <a:pt x="1396" y="481"/>
                      </a:lnTo>
                      <a:lnTo>
                        <a:pt x="1394" y="479"/>
                      </a:lnTo>
                      <a:lnTo>
                        <a:pt x="1393" y="478"/>
                      </a:lnTo>
                      <a:lnTo>
                        <a:pt x="1389" y="477"/>
                      </a:lnTo>
                      <a:lnTo>
                        <a:pt x="1387" y="477"/>
                      </a:lnTo>
                      <a:lnTo>
                        <a:pt x="1385" y="476"/>
                      </a:lnTo>
                      <a:lnTo>
                        <a:pt x="1383" y="475"/>
                      </a:lnTo>
                      <a:lnTo>
                        <a:pt x="1382" y="474"/>
                      </a:lnTo>
                      <a:lnTo>
                        <a:pt x="1383" y="473"/>
                      </a:lnTo>
                      <a:lnTo>
                        <a:pt x="1383" y="471"/>
                      </a:lnTo>
                      <a:lnTo>
                        <a:pt x="1384" y="470"/>
                      </a:lnTo>
                      <a:lnTo>
                        <a:pt x="1386" y="470"/>
                      </a:lnTo>
                      <a:lnTo>
                        <a:pt x="1387" y="470"/>
                      </a:lnTo>
                      <a:lnTo>
                        <a:pt x="1389" y="470"/>
                      </a:lnTo>
                      <a:lnTo>
                        <a:pt x="1390" y="469"/>
                      </a:lnTo>
                      <a:lnTo>
                        <a:pt x="1391" y="469"/>
                      </a:lnTo>
                      <a:lnTo>
                        <a:pt x="1391" y="468"/>
                      </a:lnTo>
                      <a:lnTo>
                        <a:pt x="1391" y="467"/>
                      </a:lnTo>
                      <a:lnTo>
                        <a:pt x="1391" y="466"/>
                      </a:lnTo>
                      <a:lnTo>
                        <a:pt x="1391" y="466"/>
                      </a:lnTo>
                      <a:lnTo>
                        <a:pt x="1389" y="464"/>
                      </a:lnTo>
                      <a:lnTo>
                        <a:pt x="1387" y="463"/>
                      </a:lnTo>
                      <a:lnTo>
                        <a:pt x="1386" y="462"/>
                      </a:lnTo>
                      <a:lnTo>
                        <a:pt x="1385" y="460"/>
                      </a:lnTo>
                      <a:lnTo>
                        <a:pt x="1384" y="459"/>
                      </a:lnTo>
                      <a:lnTo>
                        <a:pt x="1385" y="458"/>
                      </a:lnTo>
                      <a:lnTo>
                        <a:pt x="1387" y="457"/>
                      </a:lnTo>
                      <a:lnTo>
                        <a:pt x="1391" y="457"/>
                      </a:lnTo>
                      <a:lnTo>
                        <a:pt x="1395" y="457"/>
                      </a:lnTo>
                      <a:lnTo>
                        <a:pt x="1399" y="457"/>
                      </a:lnTo>
                      <a:lnTo>
                        <a:pt x="1402" y="457"/>
                      </a:lnTo>
                      <a:lnTo>
                        <a:pt x="1406" y="459"/>
                      </a:lnTo>
                      <a:lnTo>
                        <a:pt x="1408" y="459"/>
                      </a:lnTo>
                      <a:lnTo>
                        <a:pt x="1409" y="462"/>
                      </a:lnTo>
                      <a:lnTo>
                        <a:pt x="1411" y="463"/>
                      </a:lnTo>
                      <a:lnTo>
                        <a:pt x="1412" y="464"/>
                      </a:lnTo>
                      <a:lnTo>
                        <a:pt x="1417" y="466"/>
                      </a:lnTo>
                      <a:lnTo>
                        <a:pt x="1420" y="468"/>
                      </a:lnTo>
                      <a:lnTo>
                        <a:pt x="1423" y="470"/>
                      </a:lnTo>
                      <a:lnTo>
                        <a:pt x="1426" y="469"/>
                      </a:lnTo>
                      <a:lnTo>
                        <a:pt x="1428" y="468"/>
                      </a:lnTo>
                      <a:lnTo>
                        <a:pt x="1430" y="468"/>
                      </a:lnTo>
                      <a:lnTo>
                        <a:pt x="1434" y="470"/>
                      </a:lnTo>
                      <a:lnTo>
                        <a:pt x="1437" y="473"/>
                      </a:lnTo>
                      <a:lnTo>
                        <a:pt x="1439" y="475"/>
                      </a:lnTo>
                      <a:lnTo>
                        <a:pt x="1443" y="476"/>
                      </a:lnTo>
                      <a:lnTo>
                        <a:pt x="1446" y="477"/>
                      </a:lnTo>
                      <a:lnTo>
                        <a:pt x="1451" y="478"/>
                      </a:lnTo>
                      <a:lnTo>
                        <a:pt x="1454" y="479"/>
                      </a:lnTo>
                      <a:lnTo>
                        <a:pt x="1456" y="479"/>
                      </a:lnTo>
                      <a:lnTo>
                        <a:pt x="1457" y="478"/>
                      </a:lnTo>
                      <a:lnTo>
                        <a:pt x="1459" y="477"/>
                      </a:lnTo>
                      <a:lnTo>
                        <a:pt x="1457" y="477"/>
                      </a:lnTo>
                      <a:lnTo>
                        <a:pt x="1456" y="476"/>
                      </a:lnTo>
                      <a:lnTo>
                        <a:pt x="1454" y="475"/>
                      </a:lnTo>
                      <a:lnTo>
                        <a:pt x="1453" y="475"/>
                      </a:lnTo>
                      <a:lnTo>
                        <a:pt x="1452" y="475"/>
                      </a:lnTo>
                      <a:lnTo>
                        <a:pt x="1450" y="473"/>
                      </a:lnTo>
                      <a:lnTo>
                        <a:pt x="1446" y="470"/>
                      </a:lnTo>
                      <a:lnTo>
                        <a:pt x="1443" y="468"/>
                      </a:lnTo>
                      <a:lnTo>
                        <a:pt x="1440" y="466"/>
                      </a:lnTo>
                      <a:lnTo>
                        <a:pt x="1437" y="464"/>
                      </a:lnTo>
                      <a:lnTo>
                        <a:pt x="1434" y="460"/>
                      </a:lnTo>
                      <a:lnTo>
                        <a:pt x="1433" y="458"/>
                      </a:lnTo>
                      <a:lnTo>
                        <a:pt x="1432" y="457"/>
                      </a:lnTo>
                      <a:lnTo>
                        <a:pt x="1433" y="456"/>
                      </a:lnTo>
                      <a:lnTo>
                        <a:pt x="1434" y="455"/>
                      </a:lnTo>
                      <a:lnTo>
                        <a:pt x="1435" y="454"/>
                      </a:lnTo>
                      <a:lnTo>
                        <a:pt x="1437" y="454"/>
                      </a:lnTo>
                      <a:lnTo>
                        <a:pt x="1437" y="453"/>
                      </a:lnTo>
                      <a:lnTo>
                        <a:pt x="1438" y="451"/>
                      </a:lnTo>
                      <a:lnTo>
                        <a:pt x="1439" y="451"/>
                      </a:lnTo>
                      <a:lnTo>
                        <a:pt x="1439" y="449"/>
                      </a:lnTo>
                      <a:lnTo>
                        <a:pt x="1439" y="448"/>
                      </a:lnTo>
                      <a:lnTo>
                        <a:pt x="1439" y="447"/>
                      </a:lnTo>
                      <a:lnTo>
                        <a:pt x="1439" y="447"/>
                      </a:lnTo>
                      <a:lnTo>
                        <a:pt x="1439" y="446"/>
                      </a:lnTo>
                      <a:lnTo>
                        <a:pt x="1440" y="446"/>
                      </a:lnTo>
                      <a:lnTo>
                        <a:pt x="1441" y="446"/>
                      </a:lnTo>
                      <a:lnTo>
                        <a:pt x="1443" y="447"/>
                      </a:lnTo>
                      <a:lnTo>
                        <a:pt x="1445" y="449"/>
                      </a:lnTo>
                      <a:lnTo>
                        <a:pt x="1448" y="451"/>
                      </a:lnTo>
                      <a:lnTo>
                        <a:pt x="1451" y="452"/>
                      </a:lnTo>
                      <a:lnTo>
                        <a:pt x="1453" y="453"/>
                      </a:lnTo>
                      <a:lnTo>
                        <a:pt x="1456" y="453"/>
                      </a:lnTo>
                      <a:lnTo>
                        <a:pt x="1456" y="452"/>
                      </a:lnTo>
                      <a:lnTo>
                        <a:pt x="1455" y="451"/>
                      </a:lnTo>
                      <a:lnTo>
                        <a:pt x="1454" y="448"/>
                      </a:lnTo>
                      <a:lnTo>
                        <a:pt x="1453" y="445"/>
                      </a:lnTo>
                      <a:lnTo>
                        <a:pt x="1452" y="443"/>
                      </a:lnTo>
                      <a:lnTo>
                        <a:pt x="1451" y="441"/>
                      </a:lnTo>
                      <a:lnTo>
                        <a:pt x="1450" y="440"/>
                      </a:lnTo>
                      <a:lnTo>
                        <a:pt x="1449" y="438"/>
                      </a:lnTo>
                      <a:lnTo>
                        <a:pt x="1449" y="437"/>
                      </a:lnTo>
                      <a:lnTo>
                        <a:pt x="1448" y="436"/>
                      </a:lnTo>
                      <a:lnTo>
                        <a:pt x="1449" y="435"/>
                      </a:lnTo>
                      <a:lnTo>
                        <a:pt x="1450" y="434"/>
                      </a:lnTo>
                      <a:lnTo>
                        <a:pt x="1451" y="434"/>
                      </a:lnTo>
                      <a:lnTo>
                        <a:pt x="1454" y="435"/>
                      </a:lnTo>
                      <a:lnTo>
                        <a:pt x="1455" y="435"/>
                      </a:lnTo>
                      <a:lnTo>
                        <a:pt x="1456" y="435"/>
                      </a:lnTo>
                      <a:lnTo>
                        <a:pt x="1457" y="436"/>
                      </a:lnTo>
                      <a:lnTo>
                        <a:pt x="1460" y="437"/>
                      </a:lnTo>
                      <a:lnTo>
                        <a:pt x="1462" y="438"/>
                      </a:lnTo>
                      <a:lnTo>
                        <a:pt x="1463" y="438"/>
                      </a:lnTo>
                      <a:lnTo>
                        <a:pt x="1465" y="440"/>
                      </a:lnTo>
                      <a:lnTo>
                        <a:pt x="1465" y="440"/>
                      </a:lnTo>
                      <a:lnTo>
                        <a:pt x="1465" y="440"/>
                      </a:lnTo>
                      <a:lnTo>
                        <a:pt x="1465" y="437"/>
                      </a:lnTo>
                      <a:lnTo>
                        <a:pt x="1464" y="436"/>
                      </a:lnTo>
                      <a:lnTo>
                        <a:pt x="1463" y="435"/>
                      </a:lnTo>
                      <a:lnTo>
                        <a:pt x="1463" y="434"/>
                      </a:lnTo>
                      <a:lnTo>
                        <a:pt x="1463" y="432"/>
                      </a:lnTo>
                      <a:lnTo>
                        <a:pt x="1463" y="431"/>
                      </a:lnTo>
                      <a:lnTo>
                        <a:pt x="1465" y="430"/>
                      </a:lnTo>
                      <a:lnTo>
                        <a:pt x="1467" y="429"/>
                      </a:lnTo>
                      <a:lnTo>
                        <a:pt x="1471" y="429"/>
                      </a:lnTo>
                      <a:lnTo>
                        <a:pt x="1474" y="429"/>
                      </a:lnTo>
                      <a:lnTo>
                        <a:pt x="1478" y="429"/>
                      </a:lnTo>
                      <a:lnTo>
                        <a:pt x="1482" y="430"/>
                      </a:lnTo>
                      <a:lnTo>
                        <a:pt x="1485" y="431"/>
                      </a:lnTo>
                      <a:lnTo>
                        <a:pt x="1487" y="433"/>
                      </a:lnTo>
                      <a:lnTo>
                        <a:pt x="1490" y="433"/>
                      </a:lnTo>
                      <a:lnTo>
                        <a:pt x="1494" y="433"/>
                      </a:lnTo>
                      <a:lnTo>
                        <a:pt x="1495" y="431"/>
                      </a:lnTo>
                      <a:lnTo>
                        <a:pt x="1496" y="431"/>
                      </a:lnTo>
                      <a:lnTo>
                        <a:pt x="1497" y="431"/>
                      </a:lnTo>
                      <a:lnTo>
                        <a:pt x="1498" y="431"/>
                      </a:lnTo>
                      <a:lnTo>
                        <a:pt x="1503" y="431"/>
                      </a:lnTo>
                      <a:lnTo>
                        <a:pt x="1504" y="432"/>
                      </a:lnTo>
                      <a:lnTo>
                        <a:pt x="1505" y="433"/>
                      </a:lnTo>
                      <a:lnTo>
                        <a:pt x="1506" y="434"/>
                      </a:lnTo>
                      <a:lnTo>
                        <a:pt x="1507" y="435"/>
                      </a:lnTo>
                      <a:lnTo>
                        <a:pt x="1510" y="437"/>
                      </a:lnTo>
                      <a:lnTo>
                        <a:pt x="1514" y="441"/>
                      </a:lnTo>
                      <a:lnTo>
                        <a:pt x="1517" y="443"/>
                      </a:lnTo>
                      <a:lnTo>
                        <a:pt x="1520" y="445"/>
                      </a:lnTo>
                      <a:lnTo>
                        <a:pt x="1522" y="447"/>
                      </a:lnTo>
                      <a:lnTo>
                        <a:pt x="1525" y="451"/>
                      </a:lnTo>
                      <a:lnTo>
                        <a:pt x="1526" y="452"/>
                      </a:lnTo>
                      <a:lnTo>
                        <a:pt x="1527" y="453"/>
                      </a:lnTo>
                      <a:lnTo>
                        <a:pt x="1527" y="454"/>
                      </a:lnTo>
                      <a:lnTo>
                        <a:pt x="1529" y="454"/>
                      </a:lnTo>
                      <a:lnTo>
                        <a:pt x="1531" y="455"/>
                      </a:lnTo>
                      <a:lnTo>
                        <a:pt x="1532" y="454"/>
                      </a:lnTo>
                      <a:lnTo>
                        <a:pt x="1533" y="454"/>
                      </a:lnTo>
                      <a:lnTo>
                        <a:pt x="1533" y="453"/>
                      </a:lnTo>
                      <a:lnTo>
                        <a:pt x="1533" y="452"/>
                      </a:lnTo>
                      <a:lnTo>
                        <a:pt x="1533" y="451"/>
                      </a:lnTo>
                      <a:lnTo>
                        <a:pt x="1532" y="448"/>
                      </a:lnTo>
                      <a:lnTo>
                        <a:pt x="1531" y="446"/>
                      </a:lnTo>
                      <a:lnTo>
                        <a:pt x="1529" y="443"/>
                      </a:lnTo>
                      <a:lnTo>
                        <a:pt x="1527" y="442"/>
                      </a:lnTo>
                      <a:lnTo>
                        <a:pt x="1525" y="440"/>
                      </a:lnTo>
                      <a:lnTo>
                        <a:pt x="1522" y="440"/>
                      </a:lnTo>
                      <a:lnTo>
                        <a:pt x="1519" y="438"/>
                      </a:lnTo>
                      <a:lnTo>
                        <a:pt x="1516" y="437"/>
                      </a:lnTo>
                      <a:lnTo>
                        <a:pt x="1514" y="435"/>
                      </a:lnTo>
                      <a:lnTo>
                        <a:pt x="1511" y="434"/>
                      </a:lnTo>
                      <a:lnTo>
                        <a:pt x="1510" y="433"/>
                      </a:lnTo>
                      <a:lnTo>
                        <a:pt x="1509" y="433"/>
                      </a:lnTo>
                      <a:lnTo>
                        <a:pt x="1507" y="433"/>
                      </a:lnTo>
                      <a:lnTo>
                        <a:pt x="1505" y="431"/>
                      </a:lnTo>
                      <a:lnTo>
                        <a:pt x="1503" y="429"/>
                      </a:lnTo>
                      <a:lnTo>
                        <a:pt x="1503" y="426"/>
                      </a:lnTo>
                      <a:lnTo>
                        <a:pt x="1504" y="425"/>
                      </a:lnTo>
                      <a:lnTo>
                        <a:pt x="1507" y="425"/>
                      </a:lnTo>
                      <a:lnTo>
                        <a:pt x="1509" y="425"/>
                      </a:lnTo>
                      <a:lnTo>
                        <a:pt x="1511" y="425"/>
                      </a:lnTo>
                      <a:lnTo>
                        <a:pt x="1514" y="426"/>
                      </a:lnTo>
                      <a:lnTo>
                        <a:pt x="1517" y="425"/>
                      </a:lnTo>
                      <a:lnTo>
                        <a:pt x="1521" y="425"/>
                      </a:lnTo>
                      <a:lnTo>
                        <a:pt x="1525" y="424"/>
                      </a:lnTo>
                      <a:lnTo>
                        <a:pt x="1529" y="424"/>
                      </a:lnTo>
                      <a:lnTo>
                        <a:pt x="1538" y="424"/>
                      </a:lnTo>
                      <a:lnTo>
                        <a:pt x="1544" y="426"/>
                      </a:lnTo>
                      <a:lnTo>
                        <a:pt x="1551" y="431"/>
                      </a:lnTo>
                      <a:lnTo>
                        <a:pt x="1551" y="432"/>
                      </a:lnTo>
                      <a:lnTo>
                        <a:pt x="1553" y="433"/>
                      </a:lnTo>
                      <a:lnTo>
                        <a:pt x="1555" y="435"/>
                      </a:lnTo>
                      <a:lnTo>
                        <a:pt x="1558" y="436"/>
                      </a:lnTo>
                      <a:lnTo>
                        <a:pt x="1561" y="437"/>
                      </a:lnTo>
                      <a:lnTo>
                        <a:pt x="1563" y="438"/>
                      </a:lnTo>
                      <a:lnTo>
                        <a:pt x="1566" y="440"/>
                      </a:lnTo>
                      <a:lnTo>
                        <a:pt x="1568" y="440"/>
                      </a:lnTo>
                      <a:lnTo>
                        <a:pt x="1560" y="433"/>
                      </a:lnTo>
                      <a:lnTo>
                        <a:pt x="1558" y="431"/>
                      </a:lnTo>
                      <a:lnTo>
                        <a:pt x="1559" y="429"/>
                      </a:lnTo>
                      <a:lnTo>
                        <a:pt x="1560" y="427"/>
                      </a:lnTo>
                      <a:lnTo>
                        <a:pt x="1562" y="426"/>
                      </a:lnTo>
                      <a:lnTo>
                        <a:pt x="1565" y="425"/>
                      </a:lnTo>
                      <a:lnTo>
                        <a:pt x="1568" y="424"/>
                      </a:lnTo>
                      <a:lnTo>
                        <a:pt x="1572" y="422"/>
                      </a:lnTo>
                      <a:lnTo>
                        <a:pt x="1576" y="422"/>
                      </a:lnTo>
                      <a:lnTo>
                        <a:pt x="1581" y="424"/>
                      </a:lnTo>
                      <a:lnTo>
                        <a:pt x="1583" y="424"/>
                      </a:lnTo>
                      <a:lnTo>
                        <a:pt x="1585" y="425"/>
                      </a:lnTo>
                      <a:lnTo>
                        <a:pt x="1587" y="426"/>
                      </a:lnTo>
                      <a:lnTo>
                        <a:pt x="1588" y="425"/>
                      </a:lnTo>
                      <a:lnTo>
                        <a:pt x="1588" y="424"/>
                      </a:lnTo>
                      <a:lnTo>
                        <a:pt x="1588" y="423"/>
                      </a:lnTo>
                      <a:lnTo>
                        <a:pt x="1588" y="422"/>
                      </a:lnTo>
                      <a:lnTo>
                        <a:pt x="1587" y="422"/>
                      </a:lnTo>
                      <a:lnTo>
                        <a:pt x="1591" y="420"/>
                      </a:lnTo>
                      <a:close/>
                      <a:moveTo>
                        <a:pt x="1715" y="120"/>
                      </a:moveTo>
                      <a:lnTo>
                        <a:pt x="1712" y="120"/>
                      </a:lnTo>
                      <a:lnTo>
                        <a:pt x="1638" y="120"/>
                      </a:lnTo>
                      <a:lnTo>
                        <a:pt x="1590" y="124"/>
                      </a:lnTo>
                      <a:lnTo>
                        <a:pt x="1541" y="129"/>
                      </a:lnTo>
                      <a:lnTo>
                        <a:pt x="1541" y="129"/>
                      </a:lnTo>
                      <a:lnTo>
                        <a:pt x="1541" y="129"/>
                      </a:lnTo>
                      <a:lnTo>
                        <a:pt x="1540" y="129"/>
                      </a:lnTo>
                      <a:lnTo>
                        <a:pt x="1537" y="129"/>
                      </a:lnTo>
                      <a:lnTo>
                        <a:pt x="1532" y="129"/>
                      </a:lnTo>
                      <a:lnTo>
                        <a:pt x="1477" y="136"/>
                      </a:lnTo>
                      <a:lnTo>
                        <a:pt x="1423" y="145"/>
                      </a:lnTo>
                      <a:lnTo>
                        <a:pt x="1375" y="154"/>
                      </a:lnTo>
                      <a:lnTo>
                        <a:pt x="1329" y="167"/>
                      </a:lnTo>
                      <a:lnTo>
                        <a:pt x="1322" y="167"/>
                      </a:lnTo>
                      <a:lnTo>
                        <a:pt x="1304" y="172"/>
                      </a:lnTo>
                      <a:lnTo>
                        <a:pt x="1286" y="178"/>
                      </a:lnTo>
                      <a:lnTo>
                        <a:pt x="1284" y="178"/>
                      </a:lnTo>
                      <a:lnTo>
                        <a:pt x="1281" y="178"/>
                      </a:lnTo>
                      <a:lnTo>
                        <a:pt x="1279" y="179"/>
                      </a:lnTo>
                      <a:lnTo>
                        <a:pt x="1277" y="180"/>
                      </a:lnTo>
                      <a:lnTo>
                        <a:pt x="1247" y="187"/>
                      </a:lnTo>
                      <a:lnTo>
                        <a:pt x="1215" y="197"/>
                      </a:lnTo>
                      <a:lnTo>
                        <a:pt x="1175" y="212"/>
                      </a:lnTo>
                      <a:lnTo>
                        <a:pt x="1132" y="228"/>
                      </a:lnTo>
                      <a:lnTo>
                        <a:pt x="1066" y="256"/>
                      </a:lnTo>
                      <a:lnTo>
                        <a:pt x="1001" y="287"/>
                      </a:lnTo>
                      <a:lnTo>
                        <a:pt x="938" y="321"/>
                      </a:lnTo>
                      <a:lnTo>
                        <a:pt x="876" y="357"/>
                      </a:lnTo>
                      <a:lnTo>
                        <a:pt x="874" y="357"/>
                      </a:lnTo>
                      <a:lnTo>
                        <a:pt x="841" y="378"/>
                      </a:lnTo>
                      <a:lnTo>
                        <a:pt x="808" y="401"/>
                      </a:lnTo>
                      <a:lnTo>
                        <a:pt x="806" y="401"/>
                      </a:lnTo>
                      <a:lnTo>
                        <a:pt x="775" y="424"/>
                      </a:lnTo>
                      <a:lnTo>
                        <a:pt x="744" y="446"/>
                      </a:lnTo>
                      <a:lnTo>
                        <a:pt x="743" y="447"/>
                      </a:lnTo>
                      <a:lnTo>
                        <a:pt x="742" y="447"/>
                      </a:lnTo>
                      <a:lnTo>
                        <a:pt x="742" y="448"/>
                      </a:lnTo>
                      <a:lnTo>
                        <a:pt x="712" y="471"/>
                      </a:lnTo>
                      <a:lnTo>
                        <a:pt x="684" y="495"/>
                      </a:lnTo>
                      <a:lnTo>
                        <a:pt x="682" y="496"/>
                      </a:lnTo>
                      <a:lnTo>
                        <a:pt x="681" y="497"/>
                      </a:lnTo>
                      <a:lnTo>
                        <a:pt x="680" y="498"/>
                      </a:lnTo>
                      <a:lnTo>
                        <a:pt x="679" y="499"/>
                      </a:lnTo>
                      <a:lnTo>
                        <a:pt x="651" y="523"/>
                      </a:lnTo>
                      <a:lnTo>
                        <a:pt x="622" y="550"/>
                      </a:lnTo>
                      <a:lnTo>
                        <a:pt x="622" y="552"/>
                      </a:lnTo>
                      <a:lnTo>
                        <a:pt x="620" y="552"/>
                      </a:lnTo>
                      <a:lnTo>
                        <a:pt x="564" y="607"/>
                      </a:lnTo>
                      <a:lnTo>
                        <a:pt x="511" y="664"/>
                      </a:lnTo>
                      <a:lnTo>
                        <a:pt x="461" y="725"/>
                      </a:lnTo>
                      <a:lnTo>
                        <a:pt x="415" y="786"/>
                      </a:lnTo>
                      <a:lnTo>
                        <a:pt x="371" y="852"/>
                      </a:lnTo>
                      <a:lnTo>
                        <a:pt x="330" y="920"/>
                      </a:lnTo>
                      <a:lnTo>
                        <a:pt x="303" y="969"/>
                      </a:lnTo>
                      <a:lnTo>
                        <a:pt x="277" y="1019"/>
                      </a:lnTo>
                      <a:lnTo>
                        <a:pt x="254" y="1070"/>
                      </a:lnTo>
                      <a:lnTo>
                        <a:pt x="252" y="1070"/>
                      </a:lnTo>
                      <a:lnTo>
                        <a:pt x="218" y="1156"/>
                      </a:lnTo>
                      <a:lnTo>
                        <a:pt x="188" y="1244"/>
                      </a:lnTo>
                      <a:lnTo>
                        <a:pt x="164" y="1334"/>
                      </a:lnTo>
                      <a:lnTo>
                        <a:pt x="145" y="1425"/>
                      </a:lnTo>
                      <a:lnTo>
                        <a:pt x="132" y="1518"/>
                      </a:lnTo>
                      <a:lnTo>
                        <a:pt x="123" y="1613"/>
                      </a:lnTo>
                      <a:lnTo>
                        <a:pt x="121" y="1710"/>
                      </a:lnTo>
                      <a:lnTo>
                        <a:pt x="121" y="1778"/>
                      </a:lnTo>
                      <a:lnTo>
                        <a:pt x="128" y="1875"/>
                      </a:lnTo>
                      <a:lnTo>
                        <a:pt x="141" y="1971"/>
                      </a:lnTo>
                      <a:lnTo>
                        <a:pt x="158" y="2065"/>
                      </a:lnTo>
                      <a:lnTo>
                        <a:pt x="183" y="2156"/>
                      </a:lnTo>
                      <a:lnTo>
                        <a:pt x="211" y="2245"/>
                      </a:lnTo>
                      <a:lnTo>
                        <a:pt x="245" y="2332"/>
                      </a:lnTo>
                      <a:lnTo>
                        <a:pt x="285" y="2417"/>
                      </a:lnTo>
                      <a:lnTo>
                        <a:pt x="329" y="2498"/>
                      </a:lnTo>
                      <a:lnTo>
                        <a:pt x="376" y="2576"/>
                      </a:lnTo>
                      <a:lnTo>
                        <a:pt x="429" y="2652"/>
                      </a:lnTo>
                      <a:lnTo>
                        <a:pt x="486" y="2725"/>
                      </a:lnTo>
                      <a:lnTo>
                        <a:pt x="547" y="2794"/>
                      </a:lnTo>
                      <a:lnTo>
                        <a:pt x="611" y="2859"/>
                      </a:lnTo>
                      <a:lnTo>
                        <a:pt x="637" y="2885"/>
                      </a:lnTo>
                      <a:lnTo>
                        <a:pt x="664" y="2908"/>
                      </a:lnTo>
                      <a:lnTo>
                        <a:pt x="664" y="2908"/>
                      </a:lnTo>
                      <a:lnTo>
                        <a:pt x="664" y="2909"/>
                      </a:lnTo>
                      <a:lnTo>
                        <a:pt x="665" y="2910"/>
                      </a:lnTo>
                      <a:lnTo>
                        <a:pt x="666" y="2910"/>
                      </a:lnTo>
                      <a:lnTo>
                        <a:pt x="692" y="2933"/>
                      </a:lnTo>
                      <a:lnTo>
                        <a:pt x="721" y="2956"/>
                      </a:lnTo>
                      <a:lnTo>
                        <a:pt x="750" y="2978"/>
                      </a:lnTo>
                      <a:lnTo>
                        <a:pt x="779" y="3000"/>
                      </a:lnTo>
                      <a:lnTo>
                        <a:pt x="809" y="3021"/>
                      </a:lnTo>
                      <a:lnTo>
                        <a:pt x="841" y="3041"/>
                      </a:lnTo>
                      <a:lnTo>
                        <a:pt x="841" y="3043"/>
                      </a:lnTo>
                      <a:lnTo>
                        <a:pt x="842" y="3043"/>
                      </a:lnTo>
                      <a:lnTo>
                        <a:pt x="843" y="3044"/>
                      </a:lnTo>
                      <a:lnTo>
                        <a:pt x="845" y="3045"/>
                      </a:lnTo>
                      <a:lnTo>
                        <a:pt x="845" y="3045"/>
                      </a:lnTo>
                      <a:lnTo>
                        <a:pt x="845" y="3045"/>
                      </a:lnTo>
                      <a:lnTo>
                        <a:pt x="845" y="3047"/>
                      </a:lnTo>
                      <a:lnTo>
                        <a:pt x="846" y="3047"/>
                      </a:lnTo>
                      <a:lnTo>
                        <a:pt x="848" y="3048"/>
                      </a:lnTo>
                      <a:lnTo>
                        <a:pt x="850" y="3049"/>
                      </a:lnTo>
                      <a:lnTo>
                        <a:pt x="852" y="3050"/>
                      </a:lnTo>
                      <a:lnTo>
                        <a:pt x="856" y="3052"/>
                      </a:lnTo>
                      <a:lnTo>
                        <a:pt x="861" y="3054"/>
                      </a:lnTo>
                      <a:lnTo>
                        <a:pt x="941" y="3102"/>
                      </a:lnTo>
                      <a:lnTo>
                        <a:pt x="1024" y="3144"/>
                      </a:lnTo>
                      <a:lnTo>
                        <a:pt x="1110" y="3183"/>
                      </a:lnTo>
                      <a:lnTo>
                        <a:pt x="1198" y="3216"/>
                      </a:lnTo>
                      <a:lnTo>
                        <a:pt x="1202" y="3216"/>
                      </a:lnTo>
                      <a:lnTo>
                        <a:pt x="1282" y="3242"/>
                      </a:lnTo>
                      <a:lnTo>
                        <a:pt x="1365" y="3262"/>
                      </a:lnTo>
                      <a:lnTo>
                        <a:pt x="1449" y="3279"/>
                      </a:lnTo>
                      <a:lnTo>
                        <a:pt x="1535" y="3291"/>
                      </a:lnTo>
                      <a:lnTo>
                        <a:pt x="1535" y="3291"/>
                      </a:lnTo>
                      <a:lnTo>
                        <a:pt x="1536" y="3291"/>
                      </a:lnTo>
                      <a:lnTo>
                        <a:pt x="1537" y="3291"/>
                      </a:lnTo>
                      <a:lnTo>
                        <a:pt x="1538" y="3291"/>
                      </a:lnTo>
                      <a:lnTo>
                        <a:pt x="1541" y="3291"/>
                      </a:lnTo>
                      <a:lnTo>
                        <a:pt x="1597" y="3296"/>
                      </a:lnTo>
                      <a:lnTo>
                        <a:pt x="1653" y="3299"/>
                      </a:lnTo>
                      <a:lnTo>
                        <a:pt x="1710" y="3300"/>
                      </a:lnTo>
                      <a:lnTo>
                        <a:pt x="1795" y="3298"/>
                      </a:lnTo>
                      <a:lnTo>
                        <a:pt x="1881" y="3291"/>
                      </a:lnTo>
                      <a:lnTo>
                        <a:pt x="1881" y="3291"/>
                      </a:lnTo>
                      <a:lnTo>
                        <a:pt x="1881" y="3291"/>
                      </a:lnTo>
                      <a:lnTo>
                        <a:pt x="1882" y="3291"/>
                      </a:lnTo>
                      <a:lnTo>
                        <a:pt x="1886" y="3291"/>
                      </a:lnTo>
                      <a:lnTo>
                        <a:pt x="1890" y="3291"/>
                      </a:lnTo>
                      <a:lnTo>
                        <a:pt x="1911" y="3288"/>
                      </a:lnTo>
                      <a:lnTo>
                        <a:pt x="1931" y="3284"/>
                      </a:lnTo>
                      <a:lnTo>
                        <a:pt x="2006" y="3273"/>
                      </a:lnTo>
                      <a:lnTo>
                        <a:pt x="2079" y="3258"/>
                      </a:lnTo>
                      <a:lnTo>
                        <a:pt x="2151" y="3239"/>
                      </a:lnTo>
                      <a:lnTo>
                        <a:pt x="2220" y="3216"/>
                      </a:lnTo>
                      <a:lnTo>
                        <a:pt x="2225" y="3216"/>
                      </a:lnTo>
                      <a:lnTo>
                        <a:pt x="2313" y="3183"/>
                      </a:lnTo>
                      <a:lnTo>
                        <a:pt x="2398" y="3144"/>
                      </a:lnTo>
                      <a:lnTo>
                        <a:pt x="2480" y="3102"/>
                      </a:lnTo>
                      <a:lnTo>
                        <a:pt x="2559" y="3054"/>
                      </a:lnTo>
                      <a:lnTo>
                        <a:pt x="2559" y="3054"/>
                      </a:lnTo>
                      <a:lnTo>
                        <a:pt x="2559" y="3054"/>
                      </a:lnTo>
                      <a:lnTo>
                        <a:pt x="2561" y="3054"/>
                      </a:lnTo>
                      <a:lnTo>
                        <a:pt x="2561" y="3054"/>
                      </a:lnTo>
                      <a:lnTo>
                        <a:pt x="2563" y="3053"/>
                      </a:lnTo>
                      <a:lnTo>
                        <a:pt x="2564" y="3052"/>
                      </a:lnTo>
                      <a:lnTo>
                        <a:pt x="2567" y="3051"/>
                      </a:lnTo>
                      <a:lnTo>
                        <a:pt x="2570" y="3049"/>
                      </a:lnTo>
                      <a:lnTo>
                        <a:pt x="2575" y="3045"/>
                      </a:lnTo>
                      <a:lnTo>
                        <a:pt x="2637" y="3004"/>
                      </a:lnTo>
                      <a:lnTo>
                        <a:pt x="2696" y="2958"/>
                      </a:lnTo>
                      <a:lnTo>
                        <a:pt x="2754" y="2911"/>
                      </a:lnTo>
                      <a:lnTo>
                        <a:pt x="2809" y="2859"/>
                      </a:lnTo>
                      <a:lnTo>
                        <a:pt x="2863" y="2805"/>
                      </a:lnTo>
                      <a:lnTo>
                        <a:pt x="2914" y="2750"/>
                      </a:lnTo>
                      <a:lnTo>
                        <a:pt x="2947" y="2711"/>
                      </a:lnTo>
                      <a:lnTo>
                        <a:pt x="2979" y="2671"/>
                      </a:lnTo>
                      <a:lnTo>
                        <a:pt x="3009" y="2629"/>
                      </a:lnTo>
                      <a:lnTo>
                        <a:pt x="3060" y="2551"/>
                      </a:lnTo>
                      <a:lnTo>
                        <a:pt x="3108" y="2470"/>
                      </a:lnTo>
                      <a:lnTo>
                        <a:pt x="3151" y="2386"/>
                      </a:lnTo>
                      <a:lnTo>
                        <a:pt x="3188" y="2299"/>
                      </a:lnTo>
                      <a:lnTo>
                        <a:pt x="3220" y="2211"/>
                      </a:lnTo>
                      <a:lnTo>
                        <a:pt x="3248" y="2120"/>
                      </a:lnTo>
                      <a:lnTo>
                        <a:pt x="3270" y="2025"/>
                      </a:lnTo>
                      <a:lnTo>
                        <a:pt x="3283" y="1945"/>
                      </a:lnTo>
                      <a:lnTo>
                        <a:pt x="3294" y="1862"/>
                      </a:lnTo>
                      <a:lnTo>
                        <a:pt x="3299" y="1778"/>
                      </a:lnTo>
                      <a:lnTo>
                        <a:pt x="3300" y="1745"/>
                      </a:lnTo>
                      <a:lnTo>
                        <a:pt x="3301" y="1710"/>
                      </a:lnTo>
                      <a:lnTo>
                        <a:pt x="3299" y="1613"/>
                      </a:lnTo>
                      <a:lnTo>
                        <a:pt x="3290" y="1518"/>
                      </a:lnTo>
                      <a:lnTo>
                        <a:pt x="3276" y="1425"/>
                      </a:lnTo>
                      <a:lnTo>
                        <a:pt x="3256" y="1334"/>
                      </a:lnTo>
                      <a:lnTo>
                        <a:pt x="3232" y="1244"/>
                      </a:lnTo>
                      <a:lnTo>
                        <a:pt x="3202" y="1156"/>
                      </a:lnTo>
                      <a:lnTo>
                        <a:pt x="3168" y="1070"/>
                      </a:lnTo>
                      <a:lnTo>
                        <a:pt x="3166" y="1070"/>
                      </a:lnTo>
                      <a:lnTo>
                        <a:pt x="3136" y="1007"/>
                      </a:lnTo>
                      <a:lnTo>
                        <a:pt x="3104" y="944"/>
                      </a:lnTo>
                      <a:lnTo>
                        <a:pt x="3068" y="883"/>
                      </a:lnTo>
                      <a:lnTo>
                        <a:pt x="3031" y="824"/>
                      </a:lnTo>
                      <a:lnTo>
                        <a:pt x="2980" y="752"/>
                      </a:lnTo>
                      <a:lnTo>
                        <a:pt x="2926" y="685"/>
                      </a:lnTo>
                      <a:lnTo>
                        <a:pt x="2869" y="620"/>
                      </a:lnTo>
                      <a:lnTo>
                        <a:pt x="2851" y="603"/>
                      </a:lnTo>
                      <a:lnTo>
                        <a:pt x="2834" y="585"/>
                      </a:lnTo>
                      <a:lnTo>
                        <a:pt x="2801" y="552"/>
                      </a:lnTo>
                      <a:lnTo>
                        <a:pt x="2798" y="552"/>
                      </a:lnTo>
                      <a:lnTo>
                        <a:pt x="2798" y="550"/>
                      </a:lnTo>
                      <a:lnTo>
                        <a:pt x="2771" y="523"/>
                      </a:lnTo>
                      <a:lnTo>
                        <a:pt x="2741" y="499"/>
                      </a:lnTo>
                      <a:lnTo>
                        <a:pt x="2740" y="498"/>
                      </a:lnTo>
                      <a:lnTo>
                        <a:pt x="2740" y="497"/>
                      </a:lnTo>
                      <a:lnTo>
                        <a:pt x="2739" y="497"/>
                      </a:lnTo>
                      <a:lnTo>
                        <a:pt x="2739" y="497"/>
                      </a:lnTo>
                      <a:lnTo>
                        <a:pt x="2709" y="473"/>
                      </a:lnTo>
                      <a:lnTo>
                        <a:pt x="2678" y="448"/>
                      </a:lnTo>
                      <a:lnTo>
                        <a:pt x="2678" y="446"/>
                      </a:lnTo>
                      <a:lnTo>
                        <a:pt x="2645" y="424"/>
                      </a:lnTo>
                      <a:lnTo>
                        <a:pt x="2614" y="401"/>
                      </a:lnTo>
                      <a:lnTo>
                        <a:pt x="2612" y="401"/>
                      </a:lnTo>
                      <a:lnTo>
                        <a:pt x="2579" y="378"/>
                      </a:lnTo>
                      <a:lnTo>
                        <a:pt x="2546" y="357"/>
                      </a:lnTo>
                      <a:lnTo>
                        <a:pt x="2463" y="309"/>
                      </a:lnTo>
                      <a:lnTo>
                        <a:pt x="2377" y="266"/>
                      </a:lnTo>
                      <a:lnTo>
                        <a:pt x="2289" y="228"/>
                      </a:lnTo>
                      <a:lnTo>
                        <a:pt x="2216" y="201"/>
                      </a:lnTo>
                      <a:lnTo>
                        <a:pt x="2143" y="180"/>
                      </a:lnTo>
                      <a:lnTo>
                        <a:pt x="2141" y="179"/>
                      </a:lnTo>
                      <a:lnTo>
                        <a:pt x="2139" y="178"/>
                      </a:lnTo>
                      <a:lnTo>
                        <a:pt x="2137" y="178"/>
                      </a:lnTo>
                      <a:lnTo>
                        <a:pt x="2135" y="178"/>
                      </a:lnTo>
                      <a:lnTo>
                        <a:pt x="2098" y="167"/>
                      </a:lnTo>
                      <a:lnTo>
                        <a:pt x="2092" y="167"/>
                      </a:lnTo>
                      <a:lnTo>
                        <a:pt x="2045" y="154"/>
                      </a:lnTo>
                      <a:lnTo>
                        <a:pt x="1999" y="147"/>
                      </a:lnTo>
                      <a:lnTo>
                        <a:pt x="1999" y="147"/>
                      </a:lnTo>
                      <a:lnTo>
                        <a:pt x="1999" y="147"/>
                      </a:lnTo>
                      <a:lnTo>
                        <a:pt x="1998" y="146"/>
                      </a:lnTo>
                      <a:lnTo>
                        <a:pt x="1997" y="145"/>
                      </a:lnTo>
                      <a:lnTo>
                        <a:pt x="1943" y="136"/>
                      </a:lnTo>
                      <a:lnTo>
                        <a:pt x="1888" y="129"/>
                      </a:lnTo>
                      <a:lnTo>
                        <a:pt x="1888" y="129"/>
                      </a:lnTo>
                      <a:lnTo>
                        <a:pt x="1887" y="129"/>
                      </a:lnTo>
                      <a:lnTo>
                        <a:pt x="1885" y="129"/>
                      </a:lnTo>
                      <a:lnTo>
                        <a:pt x="1881" y="129"/>
                      </a:lnTo>
                      <a:lnTo>
                        <a:pt x="1877" y="129"/>
                      </a:lnTo>
                      <a:lnTo>
                        <a:pt x="1831" y="124"/>
                      </a:lnTo>
                      <a:lnTo>
                        <a:pt x="1782" y="120"/>
                      </a:lnTo>
                      <a:lnTo>
                        <a:pt x="1719" y="120"/>
                      </a:lnTo>
                      <a:lnTo>
                        <a:pt x="1718" y="120"/>
                      </a:lnTo>
                      <a:lnTo>
                        <a:pt x="1718" y="120"/>
                      </a:lnTo>
                      <a:lnTo>
                        <a:pt x="1717" y="120"/>
                      </a:lnTo>
                      <a:lnTo>
                        <a:pt x="1715" y="120"/>
                      </a:lnTo>
                      <a:close/>
                      <a:moveTo>
                        <a:pt x="1710" y="0"/>
                      </a:moveTo>
                      <a:lnTo>
                        <a:pt x="1819" y="4"/>
                      </a:lnTo>
                      <a:lnTo>
                        <a:pt x="1924" y="14"/>
                      </a:lnTo>
                      <a:lnTo>
                        <a:pt x="2029" y="30"/>
                      </a:lnTo>
                      <a:lnTo>
                        <a:pt x="2131" y="52"/>
                      </a:lnTo>
                      <a:lnTo>
                        <a:pt x="2230" y="81"/>
                      </a:lnTo>
                      <a:lnTo>
                        <a:pt x="2328" y="115"/>
                      </a:lnTo>
                      <a:lnTo>
                        <a:pt x="2422" y="156"/>
                      </a:lnTo>
                      <a:lnTo>
                        <a:pt x="2513" y="201"/>
                      </a:lnTo>
                      <a:lnTo>
                        <a:pt x="2602" y="251"/>
                      </a:lnTo>
                      <a:lnTo>
                        <a:pt x="2687" y="306"/>
                      </a:lnTo>
                      <a:lnTo>
                        <a:pt x="2768" y="367"/>
                      </a:lnTo>
                      <a:lnTo>
                        <a:pt x="2846" y="432"/>
                      </a:lnTo>
                      <a:lnTo>
                        <a:pt x="2919" y="501"/>
                      </a:lnTo>
                      <a:lnTo>
                        <a:pt x="2989" y="575"/>
                      </a:lnTo>
                      <a:lnTo>
                        <a:pt x="3054" y="652"/>
                      </a:lnTo>
                      <a:lnTo>
                        <a:pt x="3113" y="734"/>
                      </a:lnTo>
                      <a:lnTo>
                        <a:pt x="3169" y="818"/>
                      </a:lnTo>
                      <a:lnTo>
                        <a:pt x="3220" y="906"/>
                      </a:lnTo>
                      <a:lnTo>
                        <a:pt x="3265" y="998"/>
                      </a:lnTo>
                      <a:lnTo>
                        <a:pt x="3305" y="1092"/>
                      </a:lnTo>
                      <a:lnTo>
                        <a:pt x="3339" y="1189"/>
                      </a:lnTo>
                      <a:lnTo>
                        <a:pt x="3368" y="1289"/>
                      </a:lnTo>
                      <a:lnTo>
                        <a:pt x="3391" y="1392"/>
                      </a:lnTo>
                      <a:lnTo>
                        <a:pt x="3407" y="1495"/>
                      </a:lnTo>
                      <a:lnTo>
                        <a:pt x="3417" y="1602"/>
                      </a:lnTo>
                      <a:lnTo>
                        <a:pt x="3420" y="1710"/>
                      </a:lnTo>
                      <a:lnTo>
                        <a:pt x="3417" y="1818"/>
                      </a:lnTo>
                      <a:lnTo>
                        <a:pt x="3407" y="1925"/>
                      </a:lnTo>
                      <a:lnTo>
                        <a:pt x="3391" y="2029"/>
                      </a:lnTo>
                      <a:lnTo>
                        <a:pt x="3368" y="2131"/>
                      </a:lnTo>
                      <a:lnTo>
                        <a:pt x="3339" y="2231"/>
                      </a:lnTo>
                      <a:lnTo>
                        <a:pt x="3305" y="2328"/>
                      </a:lnTo>
                      <a:lnTo>
                        <a:pt x="3265" y="2422"/>
                      </a:lnTo>
                      <a:lnTo>
                        <a:pt x="3220" y="2514"/>
                      </a:lnTo>
                      <a:lnTo>
                        <a:pt x="3169" y="2602"/>
                      </a:lnTo>
                      <a:lnTo>
                        <a:pt x="3113" y="2687"/>
                      </a:lnTo>
                      <a:lnTo>
                        <a:pt x="3054" y="2768"/>
                      </a:lnTo>
                      <a:lnTo>
                        <a:pt x="2989" y="2845"/>
                      </a:lnTo>
                      <a:lnTo>
                        <a:pt x="2919" y="2919"/>
                      </a:lnTo>
                      <a:lnTo>
                        <a:pt x="2846" y="2988"/>
                      </a:lnTo>
                      <a:lnTo>
                        <a:pt x="2768" y="3053"/>
                      </a:lnTo>
                      <a:lnTo>
                        <a:pt x="2687" y="3114"/>
                      </a:lnTo>
                      <a:lnTo>
                        <a:pt x="2602" y="3169"/>
                      </a:lnTo>
                      <a:lnTo>
                        <a:pt x="2513" y="3219"/>
                      </a:lnTo>
                      <a:lnTo>
                        <a:pt x="2422" y="3266"/>
                      </a:lnTo>
                      <a:lnTo>
                        <a:pt x="2328" y="3305"/>
                      </a:lnTo>
                      <a:lnTo>
                        <a:pt x="2230" y="3339"/>
                      </a:lnTo>
                      <a:lnTo>
                        <a:pt x="2131" y="3368"/>
                      </a:lnTo>
                      <a:lnTo>
                        <a:pt x="2029" y="3390"/>
                      </a:lnTo>
                      <a:lnTo>
                        <a:pt x="1924" y="3407"/>
                      </a:lnTo>
                      <a:lnTo>
                        <a:pt x="1819" y="3416"/>
                      </a:lnTo>
                      <a:lnTo>
                        <a:pt x="1710" y="3420"/>
                      </a:lnTo>
                      <a:lnTo>
                        <a:pt x="1602" y="3416"/>
                      </a:lnTo>
                      <a:lnTo>
                        <a:pt x="1496" y="3407"/>
                      </a:lnTo>
                      <a:lnTo>
                        <a:pt x="1391" y="3390"/>
                      </a:lnTo>
                      <a:lnTo>
                        <a:pt x="1289" y="3368"/>
                      </a:lnTo>
                      <a:lnTo>
                        <a:pt x="1190" y="3339"/>
                      </a:lnTo>
                      <a:lnTo>
                        <a:pt x="1092" y="3305"/>
                      </a:lnTo>
                      <a:lnTo>
                        <a:pt x="998" y="3266"/>
                      </a:lnTo>
                      <a:lnTo>
                        <a:pt x="907" y="3219"/>
                      </a:lnTo>
                      <a:lnTo>
                        <a:pt x="818" y="3169"/>
                      </a:lnTo>
                      <a:lnTo>
                        <a:pt x="733" y="3114"/>
                      </a:lnTo>
                      <a:lnTo>
                        <a:pt x="653" y="3053"/>
                      </a:lnTo>
                      <a:lnTo>
                        <a:pt x="575" y="2988"/>
                      </a:lnTo>
                      <a:lnTo>
                        <a:pt x="501" y="2919"/>
                      </a:lnTo>
                      <a:lnTo>
                        <a:pt x="431" y="2845"/>
                      </a:lnTo>
                      <a:lnTo>
                        <a:pt x="366" y="2768"/>
                      </a:lnTo>
                      <a:lnTo>
                        <a:pt x="307" y="2687"/>
                      </a:lnTo>
                      <a:lnTo>
                        <a:pt x="251" y="2602"/>
                      </a:lnTo>
                      <a:lnTo>
                        <a:pt x="200" y="2514"/>
                      </a:lnTo>
                      <a:lnTo>
                        <a:pt x="155" y="2422"/>
                      </a:lnTo>
                      <a:lnTo>
                        <a:pt x="115" y="2328"/>
                      </a:lnTo>
                      <a:lnTo>
                        <a:pt x="81" y="2231"/>
                      </a:lnTo>
                      <a:lnTo>
                        <a:pt x="53" y="2131"/>
                      </a:lnTo>
                      <a:lnTo>
                        <a:pt x="30" y="2029"/>
                      </a:lnTo>
                      <a:lnTo>
                        <a:pt x="13" y="1925"/>
                      </a:lnTo>
                      <a:lnTo>
                        <a:pt x="3" y="1818"/>
                      </a:lnTo>
                      <a:lnTo>
                        <a:pt x="0" y="1710"/>
                      </a:lnTo>
                      <a:lnTo>
                        <a:pt x="3" y="1602"/>
                      </a:lnTo>
                      <a:lnTo>
                        <a:pt x="13" y="1495"/>
                      </a:lnTo>
                      <a:lnTo>
                        <a:pt x="30" y="1392"/>
                      </a:lnTo>
                      <a:lnTo>
                        <a:pt x="53" y="1289"/>
                      </a:lnTo>
                      <a:lnTo>
                        <a:pt x="81" y="1189"/>
                      </a:lnTo>
                      <a:lnTo>
                        <a:pt x="115" y="1092"/>
                      </a:lnTo>
                      <a:lnTo>
                        <a:pt x="155" y="998"/>
                      </a:lnTo>
                      <a:lnTo>
                        <a:pt x="200" y="906"/>
                      </a:lnTo>
                      <a:lnTo>
                        <a:pt x="251" y="818"/>
                      </a:lnTo>
                      <a:lnTo>
                        <a:pt x="307" y="734"/>
                      </a:lnTo>
                      <a:lnTo>
                        <a:pt x="366" y="652"/>
                      </a:lnTo>
                      <a:lnTo>
                        <a:pt x="431" y="575"/>
                      </a:lnTo>
                      <a:lnTo>
                        <a:pt x="501" y="501"/>
                      </a:lnTo>
                      <a:lnTo>
                        <a:pt x="575" y="432"/>
                      </a:lnTo>
                      <a:lnTo>
                        <a:pt x="653" y="367"/>
                      </a:lnTo>
                      <a:lnTo>
                        <a:pt x="733" y="306"/>
                      </a:lnTo>
                      <a:lnTo>
                        <a:pt x="818" y="251"/>
                      </a:lnTo>
                      <a:lnTo>
                        <a:pt x="907" y="201"/>
                      </a:lnTo>
                      <a:lnTo>
                        <a:pt x="998" y="156"/>
                      </a:lnTo>
                      <a:lnTo>
                        <a:pt x="1092" y="115"/>
                      </a:lnTo>
                      <a:lnTo>
                        <a:pt x="1190" y="81"/>
                      </a:lnTo>
                      <a:lnTo>
                        <a:pt x="1289" y="52"/>
                      </a:lnTo>
                      <a:lnTo>
                        <a:pt x="1391" y="30"/>
                      </a:lnTo>
                      <a:lnTo>
                        <a:pt x="1496" y="14"/>
                      </a:lnTo>
                      <a:lnTo>
                        <a:pt x="1602" y="4"/>
                      </a:lnTo>
                      <a:lnTo>
                        <a:pt x="1710"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17" name="Freeform 39"/>
                <p:cNvSpPr>
                  <a:spLocks noChangeArrowheads="1"/>
                </p:cNvSpPr>
                <p:nvPr/>
              </p:nvSpPr>
              <p:spPr bwMode="auto">
                <a:xfrm>
                  <a:off x="250" y="264"/>
                  <a:ext cx="220" cy="220"/>
                </a:xfrm>
                <a:custGeom>
                  <a:avLst/>
                  <a:gdLst>
                    <a:gd name="T0" fmla="*/ 0 w 2203"/>
                    <a:gd name="T1" fmla="*/ 0 h 2202"/>
                    <a:gd name="T2" fmla="*/ 1855 w 2203"/>
                    <a:gd name="T3" fmla="*/ 497 h 2202"/>
                    <a:gd name="T4" fmla="*/ 1422 w 2203"/>
                    <a:gd name="T5" fmla="*/ 929 h 2202"/>
                    <a:gd name="T6" fmla="*/ 1521 w 2203"/>
                    <a:gd name="T7" fmla="*/ 1030 h 2202"/>
                    <a:gd name="T8" fmla="*/ 2203 w 2203"/>
                    <a:gd name="T9" fmla="*/ 1711 h 2202"/>
                    <a:gd name="T10" fmla="*/ 1711 w 2203"/>
                    <a:gd name="T11" fmla="*/ 2202 h 2202"/>
                    <a:gd name="T12" fmla="*/ 1029 w 2203"/>
                    <a:gd name="T13" fmla="*/ 1521 h 2202"/>
                    <a:gd name="T14" fmla="*/ 930 w 2203"/>
                    <a:gd name="T15" fmla="*/ 1421 h 2202"/>
                    <a:gd name="T16" fmla="*/ 497 w 2203"/>
                    <a:gd name="T17" fmla="*/ 1855 h 2202"/>
                    <a:gd name="T18" fmla="*/ 0 w 2203"/>
                    <a:gd name="T19" fmla="*/ 0 h 22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03"/>
                    <a:gd name="T31" fmla="*/ 0 h 2202"/>
                    <a:gd name="T32" fmla="*/ 2203 w 2203"/>
                    <a:gd name="T33" fmla="*/ 2202 h 22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03" h="2202">
                      <a:moveTo>
                        <a:pt x="0" y="0"/>
                      </a:moveTo>
                      <a:lnTo>
                        <a:pt x="1855" y="497"/>
                      </a:lnTo>
                      <a:lnTo>
                        <a:pt x="1422" y="929"/>
                      </a:lnTo>
                      <a:lnTo>
                        <a:pt x="1521" y="1030"/>
                      </a:lnTo>
                      <a:lnTo>
                        <a:pt x="2203" y="1711"/>
                      </a:lnTo>
                      <a:lnTo>
                        <a:pt x="1711" y="2202"/>
                      </a:lnTo>
                      <a:lnTo>
                        <a:pt x="1029" y="1521"/>
                      </a:lnTo>
                      <a:lnTo>
                        <a:pt x="930" y="1421"/>
                      </a:lnTo>
                      <a:lnTo>
                        <a:pt x="497" y="1855"/>
                      </a:lnTo>
                      <a:lnTo>
                        <a:pt x="0" y="0"/>
                      </a:lnTo>
                      <a:close/>
                    </a:path>
                  </a:pathLst>
                </a:custGeom>
                <a:solidFill>
                  <a:srgbClr val="FFFFFF"/>
                </a:solidFill>
                <a:ln w="19050" cmpd="sng">
                  <a:solidFill>
                    <a:srgbClr val="442359"/>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sp>
        <p:nvSpPr>
          <p:cNvPr id="4118" name="Title 1"/>
          <p:cNvSpPr>
            <a:spLocks noGrp="1" noChangeArrowheads="1"/>
          </p:cNvSpPr>
          <p:nvPr>
            <p:ph type="title" idx="4294967295"/>
          </p:nvPr>
        </p:nvSpPr>
        <p:spPr>
          <a:xfrm>
            <a:off x="284163" y="285750"/>
            <a:ext cx="11374437" cy="738188"/>
          </a:xfrm>
          <a:ln/>
        </p:spPr>
        <p:txBody>
          <a:bodyPr/>
          <a:lstStyle/>
          <a:p>
            <a:r>
              <a:rPr lang="zh-CN" altLang="zh-CN" sz="3900"/>
              <a:t>Today’s challenges</a:t>
            </a:r>
            <a:endParaRPr lang="zh-CN" altLang="zh-CN"/>
          </a:p>
        </p:txBody>
      </p:sp>
      <p:grpSp>
        <p:nvGrpSpPr>
          <p:cNvPr id="4119" name="Group 8"/>
          <p:cNvGrpSpPr>
            <a:grpSpLocks/>
          </p:cNvGrpSpPr>
          <p:nvPr/>
        </p:nvGrpSpPr>
        <p:grpSpPr bwMode="auto">
          <a:xfrm>
            <a:off x="444500" y="1543050"/>
            <a:ext cx="2382838" cy="4489450"/>
            <a:chOff x="0" y="0"/>
            <a:chExt cx="2384070" cy="4490088"/>
          </a:xfrm>
        </p:grpSpPr>
        <p:sp>
          <p:nvSpPr>
            <p:cNvPr id="4120" name="Text Placeholder 12"/>
            <p:cNvSpPr>
              <a:spLocks noChangeArrowheads="1"/>
            </p:cNvSpPr>
            <p:nvPr/>
          </p:nvSpPr>
          <p:spPr bwMode="auto">
            <a:xfrm>
              <a:off x="0" y="3586440"/>
              <a:ext cx="2384070" cy="903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90000"/>
                </a:lnSpc>
                <a:spcAft>
                  <a:spcPts val="900"/>
                </a:spcAft>
                <a:buSzPct val="90000"/>
              </a:pPr>
              <a:r>
                <a:rPr lang="en-US" sz="1500">
                  <a:solidFill>
                    <a:srgbClr val="FFFFFF"/>
                  </a:solidFill>
                  <a:latin typeface="方正兰亭细黑_GBK" charset="-122"/>
                  <a:ea typeface="方正兰亭细黑_GBK" charset="-122"/>
                  <a:sym typeface="方正兰亭细黑_GBK" charset="-122"/>
                </a:rPr>
                <a:t>Users expect to be able to </a:t>
              </a:r>
              <a:r>
                <a:rPr lang="en-US" sz="1500" b="1">
                  <a:solidFill>
                    <a:srgbClr val="FFFFFF"/>
                  </a:solidFill>
                  <a:latin typeface="方正兰亭细黑_GBK" charset="-122"/>
                  <a:ea typeface="方正兰亭细黑_GBK" charset="-122"/>
                  <a:sym typeface="方正兰亭细黑_GBK" charset="-122"/>
                </a:rPr>
                <a:t>work in any location </a:t>
              </a:r>
              <a:r>
                <a:rPr lang="en-US" sz="1500">
                  <a:solidFill>
                    <a:srgbClr val="FFFFFF"/>
                  </a:solidFill>
                  <a:latin typeface="方正兰亭细黑_GBK" charset="-122"/>
                  <a:ea typeface="方正兰亭细黑_GBK" charset="-122"/>
                  <a:sym typeface="方正兰亭细黑_GBK" charset="-122"/>
                </a:rPr>
                <a:t>and have access to all their work resources.</a:t>
              </a:r>
              <a:endParaRPr lang="zh-CN" altLang="en-US">
                <a:latin typeface="方正兰亭细黑_GBK" charset="-122"/>
                <a:ea typeface="方正兰亭细黑_GBK" charset="-122"/>
                <a:sym typeface="方正兰亭细黑_GBK" charset="-122"/>
              </a:endParaRPr>
            </a:p>
          </p:txBody>
        </p:sp>
        <p:sp>
          <p:nvSpPr>
            <p:cNvPr id="4121" name="Text Placeholder 12"/>
            <p:cNvSpPr>
              <a:spLocks noChangeArrowheads="1"/>
            </p:cNvSpPr>
            <p:nvPr/>
          </p:nvSpPr>
          <p:spPr bwMode="auto">
            <a:xfrm>
              <a:off x="655228" y="2985770"/>
              <a:ext cx="930174" cy="339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90000"/>
                </a:lnSpc>
                <a:spcAft>
                  <a:spcPts val="900"/>
                </a:spcAft>
                <a:buSzPct val="90000"/>
              </a:pPr>
              <a:r>
                <a:rPr lang="en-US" sz="2400" b="1">
                  <a:solidFill>
                    <a:srgbClr val="FFFFFF"/>
                  </a:solidFill>
                  <a:latin typeface="方正兰亭细黑_GBK" charset="-122"/>
                  <a:ea typeface="方正兰亭细黑_GBK" charset="-122"/>
                  <a:sym typeface="方正兰亭细黑_GBK" charset="-122"/>
                </a:rPr>
                <a:t>Users</a:t>
              </a:r>
            </a:p>
          </p:txBody>
        </p:sp>
        <p:sp>
          <p:nvSpPr>
            <p:cNvPr id="4122" name="Freeform 5"/>
            <p:cNvSpPr>
              <a:spLocks noEditPoints="1" noChangeArrowheads="1"/>
            </p:cNvSpPr>
            <p:nvPr/>
          </p:nvSpPr>
          <p:spPr bwMode="auto">
            <a:xfrm>
              <a:off x="291992" y="0"/>
              <a:ext cx="1627187" cy="2442597"/>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4123" name="Group 5"/>
          <p:cNvGrpSpPr>
            <a:grpSpLocks/>
          </p:cNvGrpSpPr>
          <p:nvPr/>
        </p:nvGrpSpPr>
        <p:grpSpPr bwMode="auto">
          <a:xfrm>
            <a:off x="2438400" y="2344738"/>
            <a:ext cx="908050" cy="995362"/>
            <a:chOff x="0" y="0"/>
            <a:chExt cx="908202" cy="995918"/>
          </a:xfrm>
        </p:grpSpPr>
        <p:sp>
          <p:nvSpPr>
            <p:cNvPr id="4124" name="Left-Right Arrow 59"/>
            <p:cNvSpPr>
              <a:spLocks/>
            </p:cNvSpPr>
            <p:nvPr/>
          </p:nvSpPr>
          <p:spPr bwMode="auto">
            <a:xfrm rot="20751099">
              <a:off x="0" y="0"/>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25" name="Left-Right Arrow 60"/>
            <p:cNvSpPr>
              <a:spLocks/>
            </p:cNvSpPr>
            <p:nvPr/>
          </p:nvSpPr>
          <p:spPr bwMode="auto">
            <a:xfrm>
              <a:off x="33554" y="382651"/>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26" name="Left-Right Arrow 62"/>
            <p:cNvSpPr>
              <a:spLocks/>
            </p:cNvSpPr>
            <p:nvPr/>
          </p:nvSpPr>
          <p:spPr bwMode="auto">
            <a:xfrm rot="772051">
              <a:off x="19787" y="754074"/>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grpSp>
      <p:grpSp>
        <p:nvGrpSpPr>
          <p:cNvPr id="4127" name="Group 4"/>
          <p:cNvGrpSpPr>
            <a:grpSpLocks/>
          </p:cNvGrpSpPr>
          <p:nvPr/>
        </p:nvGrpSpPr>
        <p:grpSpPr bwMode="auto">
          <a:xfrm>
            <a:off x="5364163" y="2322513"/>
            <a:ext cx="1198562" cy="1020762"/>
            <a:chOff x="0" y="0"/>
            <a:chExt cx="957967" cy="1020103"/>
          </a:xfrm>
        </p:grpSpPr>
        <p:sp>
          <p:nvSpPr>
            <p:cNvPr id="4128" name="Left-Right Arrow 63"/>
            <p:cNvSpPr>
              <a:spLocks/>
            </p:cNvSpPr>
            <p:nvPr/>
          </p:nvSpPr>
          <p:spPr bwMode="auto">
            <a:xfrm rot="20751099">
              <a:off x="0" y="0"/>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29" name="Left-Right Arrow 64"/>
            <p:cNvSpPr>
              <a:spLocks/>
            </p:cNvSpPr>
            <p:nvPr/>
          </p:nvSpPr>
          <p:spPr bwMode="auto">
            <a:xfrm rot="20610884">
              <a:off x="48716" y="312801"/>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30" name="Left-Right Arrow 65"/>
            <p:cNvSpPr>
              <a:spLocks/>
            </p:cNvSpPr>
            <p:nvPr/>
          </p:nvSpPr>
          <p:spPr bwMode="auto">
            <a:xfrm rot="668595">
              <a:off x="49008" y="761191"/>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31" name="Left-Right Arrow 66"/>
            <p:cNvSpPr>
              <a:spLocks/>
            </p:cNvSpPr>
            <p:nvPr/>
          </p:nvSpPr>
          <p:spPr bwMode="auto">
            <a:xfrm rot="2249269">
              <a:off x="10973" y="107359"/>
              <a:ext cx="946994" cy="241844"/>
            </a:xfrm>
            <a:prstGeom prst="leftRightArrow">
              <a:avLst>
                <a:gd name="adj1" fmla="val 50000"/>
                <a:gd name="adj2" fmla="val 49998"/>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32" name="Left-Right Arrow 68"/>
            <p:cNvSpPr>
              <a:spLocks/>
            </p:cNvSpPr>
            <p:nvPr/>
          </p:nvSpPr>
          <p:spPr bwMode="auto">
            <a:xfrm rot="20312622">
              <a:off x="34380" y="778259"/>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grpSp>
      <p:grpSp>
        <p:nvGrpSpPr>
          <p:cNvPr id="4133" name="Group 9"/>
          <p:cNvGrpSpPr>
            <a:grpSpLocks/>
          </p:cNvGrpSpPr>
          <p:nvPr/>
        </p:nvGrpSpPr>
        <p:grpSpPr bwMode="auto">
          <a:xfrm>
            <a:off x="8616950" y="2076450"/>
            <a:ext cx="1155700" cy="1458913"/>
            <a:chOff x="0" y="0"/>
            <a:chExt cx="1156082" cy="1459400"/>
          </a:xfrm>
        </p:grpSpPr>
        <p:grpSp>
          <p:nvGrpSpPr>
            <p:cNvPr id="4134" name="Group 76"/>
            <p:cNvGrpSpPr>
              <a:grpSpLocks/>
            </p:cNvGrpSpPr>
            <p:nvPr/>
          </p:nvGrpSpPr>
          <p:grpSpPr bwMode="auto">
            <a:xfrm>
              <a:off x="8561" y="0"/>
              <a:ext cx="1113051" cy="677203"/>
              <a:chOff x="0" y="0"/>
              <a:chExt cx="889276" cy="677203"/>
            </a:xfrm>
          </p:grpSpPr>
          <p:sp>
            <p:nvSpPr>
              <p:cNvPr id="4135" name="Left-Right Arrow 77"/>
              <p:cNvSpPr>
                <a:spLocks/>
              </p:cNvSpPr>
              <p:nvPr/>
            </p:nvSpPr>
            <p:spPr bwMode="auto">
              <a:xfrm rot="1109394">
                <a:off x="3670" y="0"/>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36" name="Left-Right Arrow 78"/>
              <p:cNvSpPr>
                <a:spLocks/>
              </p:cNvSpPr>
              <p:nvPr/>
            </p:nvSpPr>
            <p:spPr bwMode="auto">
              <a:xfrm rot="20610884">
                <a:off x="14336" y="17526"/>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37" name="Left-Right Arrow 79"/>
              <p:cNvSpPr>
                <a:spLocks/>
              </p:cNvSpPr>
              <p:nvPr/>
            </p:nvSpPr>
            <p:spPr bwMode="auto">
              <a:xfrm rot="668595">
                <a:off x="14628" y="399241"/>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38" name="Left-Right Arrow 82"/>
              <p:cNvSpPr>
                <a:spLocks/>
              </p:cNvSpPr>
              <p:nvPr/>
            </p:nvSpPr>
            <p:spPr bwMode="auto">
              <a:xfrm rot="20675660">
                <a:off x="0" y="435359"/>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grpSp>
        <p:grpSp>
          <p:nvGrpSpPr>
            <p:cNvPr id="4139" name="Group 69"/>
            <p:cNvGrpSpPr>
              <a:grpSpLocks/>
            </p:cNvGrpSpPr>
            <p:nvPr/>
          </p:nvGrpSpPr>
          <p:grpSpPr bwMode="auto">
            <a:xfrm>
              <a:off x="0" y="772672"/>
              <a:ext cx="1156082" cy="686728"/>
              <a:chOff x="0" y="0"/>
              <a:chExt cx="923656" cy="686728"/>
            </a:xfrm>
          </p:grpSpPr>
          <p:sp>
            <p:nvSpPr>
              <p:cNvPr id="4140" name="Left-Right Arrow 70"/>
              <p:cNvSpPr>
                <a:spLocks/>
              </p:cNvSpPr>
              <p:nvPr/>
            </p:nvSpPr>
            <p:spPr bwMode="auto">
              <a:xfrm rot="20751099">
                <a:off x="0" y="0"/>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41" name="Left-Right Arrow 72"/>
              <p:cNvSpPr>
                <a:spLocks/>
              </p:cNvSpPr>
              <p:nvPr/>
            </p:nvSpPr>
            <p:spPr bwMode="auto">
              <a:xfrm rot="668595">
                <a:off x="49008" y="408766"/>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42" name="Left-Right Arrow 75"/>
              <p:cNvSpPr>
                <a:spLocks/>
              </p:cNvSpPr>
              <p:nvPr/>
            </p:nvSpPr>
            <p:spPr bwMode="auto">
              <a:xfrm rot="20675660">
                <a:off x="34380" y="444884"/>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4143" name="Left-Right Arrow 74"/>
              <p:cNvSpPr>
                <a:spLocks/>
              </p:cNvSpPr>
              <p:nvPr/>
            </p:nvSpPr>
            <p:spPr bwMode="auto">
              <a:xfrm rot="690585">
                <a:off x="38449" y="27050"/>
                <a:ext cx="874648" cy="241844"/>
              </a:xfrm>
              <a:prstGeom prst="leftRightArrow">
                <a:avLst>
                  <a:gd name="adj1" fmla="val 50000"/>
                  <a:gd name="adj2" fmla="val 49996"/>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grpSp>
      </p:grpSp>
      <p:grpSp>
        <p:nvGrpSpPr>
          <p:cNvPr id="4144" name="Group 29"/>
          <p:cNvGrpSpPr>
            <a:grpSpLocks/>
          </p:cNvGrpSpPr>
          <p:nvPr/>
        </p:nvGrpSpPr>
        <p:grpSpPr bwMode="auto">
          <a:xfrm>
            <a:off x="9375775" y="1481138"/>
            <a:ext cx="2603500" cy="4551362"/>
            <a:chOff x="0" y="0"/>
            <a:chExt cx="2603757" cy="4551032"/>
          </a:xfrm>
        </p:grpSpPr>
        <p:sp>
          <p:nvSpPr>
            <p:cNvPr id="4145" name="Text Placeholder 12"/>
            <p:cNvSpPr>
              <a:spLocks noChangeArrowheads="1"/>
            </p:cNvSpPr>
            <p:nvPr/>
          </p:nvSpPr>
          <p:spPr bwMode="auto">
            <a:xfrm>
              <a:off x="812310" y="3046714"/>
              <a:ext cx="1013706" cy="339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90000"/>
                </a:lnSpc>
                <a:spcAft>
                  <a:spcPts val="900"/>
                </a:spcAft>
                <a:buSzPct val="90000"/>
              </a:pPr>
              <a:r>
                <a:rPr lang="en-US" sz="2400" b="1">
                  <a:solidFill>
                    <a:srgbClr val="FFFFFF"/>
                  </a:solidFill>
                  <a:latin typeface="方正兰亭细黑_GBK" charset="-122"/>
                  <a:ea typeface="方正兰亭细黑_GBK" charset="-122"/>
                  <a:sym typeface="方正兰亭细黑_GBK" charset="-122"/>
                </a:rPr>
                <a:t>Data</a:t>
              </a:r>
            </a:p>
          </p:txBody>
        </p:sp>
        <p:sp>
          <p:nvSpPr>
            <p:cNvPr id="4146" name="Text Placeholder 12"/>
            <p:cNvSpPr>
              <a:spLocks noChangeArrowheads="1"/>
            </p:cNvSpPr>
            <p:nvPr/>
          </p:nvSpPr>
          <p:spPr bwMode="auto">
            <a:xfrm>
              <a:off x="0" y="3647384"/>
              <a:ext cx="2603757" cy="903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spcAft>
                  <a:spcPts val="1225"/>
                </a:spcAft>
                <a:buSzPct val="90000"/>
              </a:pPr>
              <a:r>
                <a:rPr lang="en-US" sz="1500">
                  <a:solidFill>
                    <a:srgbClr val="FFFFFF"/>
                  </a:solidFill>
                  <a:latin typeface="方正兰亭细黑_GBK" charset="-122"/>
                  <a:ea typeface="方正兰亭细黑_GBK" charset="-122"/>
                  <a:sym typeface="方正兰亭细黑_GBK" charset="-122"/>
                </a:rPr>
                <a:t>Users need to be productive while </a:t>
              </a:r>
              <a:r>
                <a:rPr lang="en-US" sz="1500" b="1">
                  <a:solidFill>
                    <a:srgbClr val="FFFFFF"/>
                  </a:solidFill>
                  <a:latin typeface="方正兰亭细黑_GBK" charset="-122"/>
                  <a:ea typeface="方正兰亭细黑_GBK" charset="-122"/>
                  <a:sym typeface="方正兰亭细黑_GBK" charset="-122"/>
                </a:rPr>
                <a:t>maintaining compliance and reducing risk.</a:t>
              </a:r>
              <a:endParaRPr lang="zh-CN" altLang="en-US">
                <a:latin typeface="方正兰亭细黑_GBK" charset="-122"/>
                <a:ea typeface="方正兰亭细黑_GBK" charset="-122"/>
                <a:sym typeface="方正兰亭细黑_GBK" charset="-122"/>
              </a:endParaRPr>
            </a:p>
          </p:txBody>
        </p:sp>
        <p:sp>
          <p:nvSpPr>
            <p:cNvPr id="4147" name="Freeform 331"/>
            <p:cNvSpPr>
              <a:spLocks noChangeAspect="1" noEditPoints="1" noChangeArrowheads="1"/>
            </p:cNvSpPr>
            <p:nvPr/>
          </p:nvSpPr>
          <p:spPr bwMode="auto">
            <a:xfrm>
              <a:off x="626416" y="876071"/>
              <a:ext cx="792531" cy="777292"/>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86"/>
                <a:gd name="T32" fmla="*/ 88 w 88"/>
                <a:gd name="T33" fmla="*/ 86 h 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4148" name="Freeform 346"/>
            <p:cNvSpPr>
              <a:spLocks noChangeAspect="1" noEditPoints="1" noChangeArrowheads="1"/>
            </p:cNvSpPr>
            <p:nvPr/>
          </p:nvSpPr>
          <p:spPr bwMode="auto">
            <a:xfrm>
              <a:off x="1601856" y="960311"/>
              <a:ext cx="810401" cy="462802"/>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9"/>
                <a:gd name="T76" fmla="*/ 0 h 198"/>
                <a:gd name="T77" fmla="*/ 319 w 319"/>
                <a:gd name="T78" fmla="*/ 198 h 1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4149" name="Freeform 37"/>
            <p:cNvSpPr>
              <a:spLocks noEditPoints="1" noChangeArrowheads="1"/>
            </p:cNvSpPr>
            <p:nvPr/>
          </p:nvSpPr>
          <p:spPr bwMode="auto">
            <a:xfrm>
              <a:off x="1387719" y="42943"/>
              <a:ext cx="1024538" cy="679243"/>
            </a:xfrm>
            <a:custGeom>
              <a:avLst/>
              <a:gdLst>
                <a:gd name="T0" fmla="*/ 1070 w 1214"/>
                <a:gd name="T1" fmla="*/ 106 h 852"/>
                <a:gd name="T2" fmla="*/ 787 w 1214"/>
                <a:gd name="T3" fmla="*/ 621 h 852"/>
                <a:gd name="T4" fmla="*/ 753 w 1214"/>
                <a:gd name="T5" fmla="*/ 538 h 852"/>
                <a:gd name="T6" fmla="*/ 825 w 1214"/>
                <a:gd name="T7" fmla="*/ 533 h 852"/>
                <a:gd name="T8" fmla="*/ 782 w 1214"/>
                <a:gd name="T9" fmla="*/ 550 h 852"/>
                <a:gd name="T10" fmla="*/ 1214 w 1214"/>
                <a:gd name="T11" fmla="*/ 117 h 852"/>
                <a:gd name="T12" fmla="*/ 523 w 1214"/>
                <a:gd name="T13" fmla="*/ 0 h 852"/>
                <a:gd name="T14" fmla="*/ 0 w 1214"/>
                <a:gd name="T15" fmla="*/ 523 h 852"/>
                <a:gd name="T16" fmla="*/ 218 w 1214"/>
                <a:gd name="T17" fmla="*/ 803 h 852"/>
                <a:gd name="T18" fmla="*/ 1214 w 1214"/>
                <a:gd name="T19" fmla="*/ 803 h 852"/>
                <a:gd name="T20" fmla="*/ 607 w 1214"/>
                <a:gd name="T21" fmla="*/ 207 h 852"/>
                <a:gd name="T22" fmla="*/ 1118 w 1214"/>
                <a:gd name="T23" fmla="*/ 100 h 852"/>
                <a:gd name="T24" fmla="*/ 1154 w 1214"/>
                <a:gd name="T25" fmla="*/ 100 h 852"/>
                <a:gd name="T26" fmla="*/ 1143 w 1214"/>
                <a:gd name="T27" fmla="*/ 136 h 852"/>
                <a:gd name="T28" fmla="*/ 1119 w 1214"/>
                <a:gd name="T29" fmla="*/ 135 h 852"/>
                <a:gd name="T30" fmla="*/ 1125 w 1214"/>
                <a:gd name="T31" fmla="*/ 118 h 852"/>
                <a:gd name="T32" fmla="*/ 1040 w 1214"/>
                <a:gd name="T33" fmla="*/ 100 h 852"/>
                <a:gd name="T34" fmla="*/ 1040 w 1214"/>
                <a:gd name="T35" fmla="*/ 136 h 852"/>
                <a:gd name="T36" fmla="*/ 1015 w 1214"/>
                <a:gd name="T37" fmla="*/ 128 h 852"/>
                <a:gd name="T38" fmla="*/ 971 w 1214"/>
                <a:gd name="T39" fmla="*/ 128 h 852"/>
                <a:gd name="T40" fmla="*/ 607 w 1214"/>
                <a:gd name="T41" fmla="*/ 397 h 852"/>
                <a:gd name="T42" fmla="*/ 607 w 1214"/>
                <a:gd name="T43" fmla="*/ 484 h 852"/>
                <a:gd name="T44" fmla="*/ 27 w 1214"/>
                <a:gd name="T45" fmla="*/ 523 h 852"/>
                <a:gd name="T46" fmla="*/ 523 w 1214"/>
                <a:gd name="T47" fmla="*/ 26 h 852"/>
                <a:gd name="T48" fmla="*/ 523 w 1214"/>
                <a:gd name="T49" fmla="*/ 580 h 852"/>
                <a:gd name="T50" fmla="*/ 1165 w 1214"/>
                <a:gd name="T51" fmla="*/ 256 h 852"/>
                <a:gd name="T52" fmla="*/ 268 w 1214"/>
                <a:gd name="T53" fmla="*/ 803 h 852"/>
                <a:gd name="T54" fmla="*/ 523 w 1214"/>
                <a:gd name="T55" fmla="*/ 606 h 852"/>
                <a:gd name="T56" fmla="*/ 613 w 1214"/>
                <a:gd name="T57" fmla="*/ 504 h 852"/>
                <a:gd name="T58" fmla="*/ 657 w 1214"/>
                <a:gd name="T59" fmla="*/ 460 h 852"/>
                <a:gd name="T60" fmla="*/ 657 w 1214"/>
                <a:gd name="T61" fmla="*/ 398 h 852"/>
                <a:gd name="T62" fmla="*/ 613 w 1214"/>
                <a:gd name="T63" fmla="*/ 354 h 852"/>
                <a:gd name="T64" fmla="*/ 1164 w 1214"/>
                <a:gd name="T65" fmla="*/ 256 h 852"/>
                <a:gd name="T66" fmla="*/ 697 w 1214"/>
                <a:gd name="T67" fmla="*/ 610 h 852"/>
                <a:gd name="T68" fmla="*/ 763 w 1214"/>
                <a:gd name="T69" fmla="*/ 678 h 852"/>
                <a:gd name="T70" fmla="*/ 861 w 1214"/>
                <a:gd name="T71" fmla="*/ 678 h 852"/>
                <a:gd name="T72" fmla="*/ 927 w 1214"/>
                <a:gd name="T73" fmla="*/ 610 h 852"/>
                <a:gd name="T74" fmla="*/ 927 w 1214"/>
                <a:gd name="T75" fmla="*/ 516 h 852"/>
                <a:gd name="T76" fmla="*/ 860 w 1214"/>
                <a:gd name="T77" fmla="*/ 448 h 852"/>
                <a:gd name="T78" fmla="*/ 763 w 1214"/>
                <a:gd name="T79" fmla="*/ 448 h 852"/>
                <a:gd name="T80" fmla="*/ 697 w 1214"/>
                <a:gd name="T81" fmla="*/ 516 h 852"/>
                <a:gd name="T82" fmla="*/ 848 w 1214"/>
                <a:gd name="T83" fmla="*/ 478 h 852"/>
                <a:gd name="T84" fmla="*/ 727 w 1214"/>
                <a:gd name="T85" fmla="*/ 527 h 852"/>
                <a:gd name="T86" fmla="*/ 296 w 1214"/>
                <a:gd name="T87" fmla="*/ 265 h 852"/>
                <a:gd name="T88" fmla="*/ 488 w 1214"/>
                <a:gd name="T89" fmla="*/ 279 h 852"/>
                <a:gd name="T90" fmla="*/ 362 w 1214"/>
                <a:gd name="T91" fmla="*/ 231 h 852"/>
                <a:gd name="T92" fmla="*/ 223 w 1214"/>
                <a:gd name="T93" fmla="*/ 330 h 852"/>
                <a:gd name="T94" fmla="*/ 218 w 1214"/>
                <a:gd name="T95" fmla="*/ 383 h 852"/>
                <a:gd name="T96" fmla="*/ 86 w 1214"/>
                <a:gd name="T97" fmla="*/ 503 h 852"/>
                <a:gd name="T98" fmla="*/ 123 w 1214"/>
                <a:gd name="T99" fmla="*/ 465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14"/>
                <a:gd name="T151" fmla="*/ 0 h 852"/>
                <a:gd name="T152" fmla="*/ 1214 w 1214"/>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14" h="852">
                  <a:moveTo>
                    <a:pt x="1046" y="130"/>
                  </a:moveTo>
                  <a:cubicBezTo>
                    <a:pt x="1070" y="130"/>
                    <a:pt x="1070" y="130"/>
                    <a:pt x="1070" y="130"/>
                  </a:cubicBezTo>
                  <a:cubicBezTo>
                    <a:pt x="1070" y="106"/>
                    <a:pt x="1070" y="106"/>
                    <a:pt x="1070" y="106"/>
                  </a:cubicBezTo>
                  <a:cubicBezTo>
                    <a:pt x="1046" y="106"/>
                    <a:pt x="1046" y="106"/>
                    <a:pt x="1046" y="106"/>
                  </a:cubicBezTo>
                  <a:lnTo>
                    <a:pt x="1046" y="130"/>
                  </a:lnTo>
                  <a:close/>
                  <a:moveTo>
                    <a:pt x="787" y="621"/>
                  </a:moveTo>
                  <a:cubicBezTo>
                    <a:pt x="819" y="635"/>
                    <a:pt x="856" y="620"/>
                    <a:pt x="870" y="588"/>
                  </a:cubicBezTo>
                  <a:cubicBezTo>
                    <a:pt x="884" y="556"/>
                    <a:pt x="869" y="518"/>
                    <a:pt x="837" y="505"/>
                  </a:cubicBezTo>
                  <a:cubicBezTo>
                    <a:pt x="804" y="491"/>
                    <a:pt x="767" y="506"/>
                    <a:pt x="753" y="538"/>
                  </a:cubicBezTo>
                  <a:cubicBezTo>
                    <a:pt x="740" y="571"/>
                    <a:pt x="755" y="608"/>
                    <a:pt x="787" y="621"/>
                  </a:cubicBezTo>
                  <a:close/>
                  <a:moveTo>
                    <a:pt x="782" y="550"/>
                  </a:moveTo>
                  <a:cubicBezTo>
                    <a:pt x="789" y="534"/>
                    <a:pt x="808" y="526"/>
                    <a:pt x="825" y="533"/>
                  </a:cubicBezTo>
                  <a:cubicBezTo>
                    <a:pt x="841" y="540"/>
                    <a:pt x="849" y="559"/>
                    <a:pt x="842" y="576"/>
                  </a:cubicBezTo>
                  <a:cubicBezTo>
                    <a:pt x="835" y="592"/>
                    <a:pt x="816" y="600"/>
                    <a:pt x="799" y="593"/>
                  </a:cubicBezTo>
                  <a:cubicBezTo>
                    <a:pt x="782" y="586"/>
                    <a:pt x="775" y="567"/>
                    <a:pt x="782" y="550"/>
                  </a:cubicBezTo>
                  <a:close/>
                  <a:moveTo>
                    <a:pt x="1175" y="166"/>
                  </a:moveTo>
                  <a:cubicBezTo>
                    <a:pt x="1191" y="166"/>
                    <a:pt x="1204" y="173"/>
                    <a:pt x="1214" y="183"/>
                  </a:cubicBezTo>
                  <a:cubicBezTo>
                    <a:pt x="1214" y="117"/>
                    <a:pt x="1214" y="117"/>
                    <a:pt x="1214" y="117"/>
                  </a:cubicBezTo>
                  <a:cubicBezTo>
                    <a:pt x="1214" y="90"/>
                    <a:pt x="1192" y="68"/>
                    <a:pt x="1164" y="68"/>
                  </a:cubicBezTo>
                  <a:cubicBezTo>
                    <a:pt x="606" y="68"/>
                    <a:pt x="606" y="68"/>
                    <a:pt x="606" y="68"/>
                  </a:cubicBezTo>
                  <a:cubicBezTo>
                    <a:pt x="598" y="29"/>
                    <a:pt x="564" y="0"/>
                    <a:pt x="523" y="0"/>
                  </a:cubicBezTo>
                  <a:cubicBezTo>
                    <a:pt x="84" y="0"/>
                    <a:pt x="84" y="0"/>
                    <a:pt x="84" y="0"/>
                  </a:cubicBezTo>
                  <a:cubicBezTo>
                    <a:pt x="38" y="0"/>
                    <a:pt x="0" y="37"/>
                    <a:pt x="0" y="83"/>
                  </a:cubicBezTo>
                  <a:cubicBezTo>
                    <a:pt x="0" y="523"/>
                    <a:pt x="0" y="523"/>
                    <a:pt x="0" y="523"/>
                  </a:cubicBezTo>
                  <a:cubicBezTo>
                    <a:pt x="0" y="569"/>
                    <a:pt x="38" y="606"/>
                    <a:pt x="84" y="606"/>
                  </a:cubicBezTo>
                  <a:cubicBezTo>
                    <a:pt x="218" y="606"/>
                    <a:pt x="218" y="606"/>
                    <a:pt x="218" y="606"/>
                  </a:cubicBezTo>
                  <a:cubicBezTo>
                    <a:pt x="218" y="803"/>
                    <a:pt x="218" y="803"/>
                    <a:pt x="218" y="803"/>
                  </a:cubicBezTo>
                  <a:cubicBezTo>
                    <a:pt x="218" y="830"/>
                    <a:pt x="240" y="852"/>
                    <a:pt x="268" y="852"/>
                  </a:cubicBezTo>
                  <a:cubicBezTo>
                    <a:pt x="1164" y="852"/>
                    <a:pt x="1164" y="852"/>
                    <a:pt x="1164" y="852"/>
                  </a:cubicBezTo>
                  <a:cubicBezTo>
                    <a:pt x="1192" y="852"/>
                    <a:pt x="1214" y="830"/>
                    <a:pt x="1214" y="803"/>
                  </a:cubicBezTo>
                  <a:cubicBezTo>
                    <a:pt x="1214" y="256"/>
                    <a:pt x="1214" y="256"/>
                    <a:pt x="1214" y="256"/>
                  </a:cubicBezTo>
                  <a:cubicBezTo>
                    <a:pt x="1214" y="229"/>
                    <a:pt x="1192" y="207"/>
                    <a:pt x="1164" y="207"/>
                  </a:cubicBezTo>
                  <a:cubicBezTo>
                    <a:pt x="607" y="207"/>
                    <a:pt x="607" y="207"/>
                    <a:pt x="607" y="207"/>
                  </a:cubicBezTo>
                  <a:cubicBezTo>
                    <a:pt x="607" y="166"/>
                    <a:pt x="607" y="166"/>
                    <a:pt x="607" y="166"/>
                  </a:cubicBezTo>
                  <a:lnTo>
                    <a:pt x="1175" y="166"/>
                  </a:lnTo>
                  <a:close/>
                  <a:moveTo>
                    <a:pt x="1118" y="100"/>
                  </a:moveTo>
                  <a:cubicBezTo>
                    <a:pt x="1131" y="112"/>
                    <a:pt x="1131" y="112"/>
                    <a:pt x="1131" y="112"/>
                  </a:cubicBezTo>
                  <a:cubicBezTo>
                    <a:pt x="1143" y="100"/>
                    <a:pt x="1143" y="100"/>
                    <a:pt x="1143" y="100"/>
                  </a:cubicBezTo>
                  <a:cubicBezTo>
                    <a:pt x="1154" y="100"/>
                    <a:pt x="1154" y="100"/>
                    <a:pt x="1154" y="100"/>
                  </a:cubicBezTo>
                  <a:cubicBezTo>
                    <a:pt x="1136" y="118"/>
                    <a:pt x="1136" y="118"/>
                    <a:pt x="1136" y="118"/>
                  </a:cubicBezTo>
                  <a:cubicBezTo>
                    <a:pt x="1154" y="136"/>
                    <a:pt x="1154" y="136"/>
                    <a:pt x="1154" y="136"/>
                  </a:cubicBezTo>
                  <a:cubicBezTo>
                    <a:pt x="1143" y="136"/>
                    <a:pt x="1143" y="136"/>
                    <a:pt x="1143" y="136"/>
                  </a:cubicBezTo>
                  <a:cubicBezTo>
                    <a:pt x="1136" y="129"/>
                    <a:pt x="1136" y="129"/>
                    <a:pt x="1136" y="129"/>
                  </a:cubicBezTo>
                  <a:cubicBezTo>
                    <a:pt x="1131" y="124"/>
                    <a:pt x="1131" y="124"/>
                    <a:pt x="1131" y="124"/>
                  </a:cubicBezTo>
                  <a:cubicBezTo>
                    <a:pt x="1119" y="135"/>
                    <a:pt x="1119" y="135"/>
                    <a:pt x="1119" y="135"/>
                  </a:cubicBezTo>
                  <a:cubicBezTo>
                    <a:pt x="1118" y="136"/>
                    <a:pt x="1118" y="136"/>
                    <a:pt x="1118" y="136"/>
                  </a:cubicBezTo>
                  <a:cubicBezTo>
                    <a:pt x="1107" y="136"/>
                    <a:pt x="1107" y="136"/>
                    <a:pt x="1107" y="136"/>
                  </a:cubicBezTo>
                  <a:cubicBezTo>
                    <a:pt x="1125" y="118"/>
                    <a:pt x="1125" y="118"/>
                    <a:pt x="1125" y="118"/>
                  </a:cubicBezTo>
                  <a:cubicBezTo>
                    <a:pt x="1107" y="100"/>
                    <a:pt x="1107" y="100"/>
                    <a:pt x="1107" y="100"/>
                  </a:cubicBezTo>
                  <a:lnTo>
                    <a:pt x="1118" y="100"/>
                  </a:lnTo>
                  <a:close/>
                  <a:moveTo>
                    <a:pt x="1040" y="100"/>
                  </a:moveTo>
                  <a:cubicBezTo>
                    <a:pt x="1076" y="100"/>
                    <a:pt x="1076" y="100"/>
                    <a:pt x="1076" y="100"/>
                  </a:cubicBezTo>
                  <a:cubicBezTo>
                    <a:pt x="1076" y="136"/>
                    <a:pt x="1076" y="136"/>
                    <a:pt x="1076" y="136"/>
                  </a:cubicBezTo>
                  <a:cubicBezTo>
                    <a:pt x="1040" y="136"/>
                    <a:pt x="1040" y="136"/>
                    <a:pt x="1040" y="136"/>
                  </a:cubicBezTo>
                  <a:lnTo>
                    <a:pt x="1040" y="100"/>
                  </a:lnTo>
                  <a:close/>
                  <a:moveTo>
                    <a:pt x="971" y="128"/>
                  </a:moveTo>
                  <a:cubicBezTo>
                    <a:pt x="1015" y="128"/>
                    <a:pt x="1015" y="128"/>
                    <a:pt x="1015" y="128"/>
                  </a:cubicBezTo>
                  <a:cubicBezTo>
                    <a:pt x="1015" y="137"/>
                    <a:pt x="1015" y="137"/>
                    <a:pt x="1015" y="137"/>
                  </a:cubicBezTo>
                  <a:cubicBezTo>
                    <a:pt x="971" y="137"/>
                    <a:pt x="971" y="137"/>
                    <a:pt x="971" y="137"/>
                  </a:cubicBezTo>
                  <a:lnTo>
                    <a:pt x="971" y="128"/>
                  </a:lnTo>
                  <a:close/>
                  <a:moveTo>
                    <a:pt x="607" y="461"/>
                  </a:moveTo>
                  <a:cubicBezTo>
                    <a:pt x="612" y="457"/>
                    <a:pt x="617" y="452"/>
                    <a:pt x="619" y="445"/>
                  </a:cubicBezTo>
                  <a:cubicBezTo>
                    <a:pt x="627" y="428"/>
                    <a:pt x="621" y="408"/>
                    <a:pt x="607" y="397"/>
                  </a:cubicBezTo>
                  <a:cubicBezTo>
                    <a:pt x="607" y="374"/>
                    <a:pt x="607" y="374"/>
                    <a:pt x="607" y="374"/>
                  </a:cubicBezTo>
                  <a:cubicBezTo>
                    <a:pt x="636" y="388"/>
                    <a:pt x="650" y="423"/>
                    <a:pt x="637" y="453"/>
                  </a:cubicBezTo>
                  <a:cubicBezTo>
                    <a:pt x="631" y="467"/>
                    <a:pt x="620" y="478"/>
                    <a:pt x="607" y="484"/>
                  </a:cubicBezTo>
                  <a:lnTo>
                    <a:pt x="607" y="461"/>
                  </a:lnTo>
                  <a:close/>
                  <a:moveTo>
                    <a:pt x="84" y="580"/>
                  </a:moveTo>
                  <a:cubicBezTo>
                    <a:pt x="52" y="580"/>
                    <a:pt x="27" y="554"/>
                    <a:pt x="27" y="523"/>
                  </a:cubicBezTo>
                  <a:cubicBezTo>
                    <a:pt x="27" y="83"/>
                    <a:pt x="27" y="83"/>
                    <a:pt x="27" y="83"/>
                  </a:cubicBezTo>
                  <a:cubicBezTo>
                    <a:pt x="27" y="52"/>
                    <a:pt x="52" y="26"/>
                    <a:pt x="84" y="26"/>
                  </a:cubicBezTo>
                  <a:cubicBezTo>
                    <a:pt x="523" y="26"/>
                    <a:pt x="523" y="26"/>
                    <a:pt x="523" y="26"/>
                  </a:cubicBezTo>
                  <a:cubicBezTo>
                    <a:pt x="555" y="26"/>
                    <a:pt x="581" y="52"/>
                    <a:pt x="581" y="83"/>
                  </a:cubicBezTo>
                  <a:cubicBezTo>
                    <a:pt x="581" y="523"/>
                    <a:pt x="581" y="523"/>
                    <a:pt x="581" y="523"/>
                  </a:cubicBezTo>
                  <a:cubicBezTo>
                    <a:pt x="581" y="554"/>
                    <a:pt x="555" y="580"/>
                    <a:pt x="523" y="580"/>
                  </a:cubicBezTo>
                  <a:lnTo>
                    <a:pt x="84" y="580"/>
                  </a:lnTo>
                  <a:close/>
                  <a:moveTo>
                    <a:pt x="1164" y="256"/>
                  </a:moveTo>
                  <a:cubicBezTo>
                    <a:pt x="1165" y="256"/>
                    <a:pt x="1165" y="256"/>
                    <a:pt x="1165" y="256"/>
                  </a:cubicBezTo>
                  <a:cubicBezTo>
                    <a:pt x="1165" y="803"/>
                    <a:pt x="1165" y="803"/>
                    <a:pt x="1165" y="803"/>
                  </a:cubicBezTo>
                  <a:cubicBezTo>
                    <a:pt x="1165" y="803"/>
                    <a:pt x="1164" y="803"/>
                    <a:pt x="1164" y="803"/>
                  </a:cubicBezTo>
                  <a:cubicBezTo>
                    <a:pt x="268" y="803"/>
                    <a:pt x="268" y="803"/>
                    <a:pt x="268" y="803"/>
                  </a:cubicBezTo>
                  <a:cubicBezTo>
                    <a:pt x="267" y="803"/>
                    <a:pt x="267" y="803"/>
                    <a:pt x="267" y="803"/>
                  </a:cubicBezTo>
                  <a:cubicBezTo>
                    <a:pt x="267" y="606"/>
                    <a:pt x="267" y="606"/>
                    <a:pt x="267" y="606"/>
                  </a:cubicBezTo>
                  <a:cubicBezTo>
                    <a:pt x="523" y="606"/>
                    <a:pt x="523" y="606"/>
                    <a:pt x="523" y="606"/>
                  </a:cubicBezTo>
                  <a:cubicBezTo>
                    <a:pt x="570" y="606"/>
                    <a:pt x="607" y="569"/>
                    <a:pt x="607" y="523"/>
                  </a:cubicBezTo>
                  <a:cubicBezTo>
                    <a:pt x="607" y="508"/>
                    <a:pt x="607" y="508"/>
                    <a:pt x="607" y="508"/>
                  </a:cubicBezTo>
                  <a:cubicBezTo>
                    <a:pt x="609" y="506"/>
                    <a:pt x="611" y="505"/>
                    <a:pt x="613" y="504"/>
                  </a:cubicBezTo>
                  <a:cubicBezTo>
                    <a:pt x="623" y="500"/>
                    <a:pt x="634" y="502"/>
                    <a:pt x="642" y="508"/>
                  </a:cubicBezTo>
                  <a:cubicBezTo>
                    <a:pt x="649" y="503"/>
                    <a:pt x="656" y="497"/>
                    <a:pt x="661" y="489"/>
                  </a:cubicBezTo>
                  <a:cubicBezTo>
                    <a:pt x="655" y="481"/>
                    <a:pt x="652" y="470"/>
                    <a:pt x="657" y="460"/>
                  </a:cubicBezTo>
                  <a:cubicBezTo>
                    <a:pt x="661" y="450"/>
                    <a:pt x="670" y="443"/>
                    <a:pt x="680" y="442"/>
                  </a:cubicBezTo>
                  <a:cubicBezTo>
                    <a:pt x="681" y="433"/>
                    <a:pt x="681" y="425"/>
                    <a:pt x="680" y="416"/>
                  </a:cubicBezTo>
                  <a:cubicBezTo>
                    <a:pt x="670" y="415"/>
                    <a:pt x="661" y="408"/>
                    <a:pt x="657" y="398"/>
                  </a:cubicBezTo>
                  <a:cubicBezTo>
                    <a:pt x="652" y="388"/>
                    <a:pt x="655" y="377"/>
                    <a:pt x="661" y="369"/>
                  </a:cubicBezTo>
                  <a:cubicBezTo>
                    <a:pt x="656" y="362"/>
                    <a:pt x="649" y="355"/>
                    <a:pt x="642" y="350"/>
                  </a:cubicBezTo>
                  <a:cubicBezTo>
                    <a:pt x="634" y="356"/>
                    <a:pt x="623" y="358"/>
                    <a:pt x="613" y="354"/>
                  </a:cubicBezTo>
                  <a:cubicBezTo>
                    <a:pt x="611" y="353"/>
                    <a:pt x="609" y="352"/>
                    <a:pt x="607" y="350"/>
                  </a:cubicBezTo>
                  <a:cubicBezTo>
                    <a:pt x="607" y="256"/>
                    <a:pt x="607" y="256"/>
                    <a:pt x="607" y="256"/>
                  </a:cubicBezTo>
                  <a:lnTo>
                    <a:pt x="1164" y="256"/>
                  </a:lnTo>
                  <a:close/>
                  <a:moveTo>
                    <a:pt x="660" y="543"/>
                  </a:moveTo>
                  <a:cubicBezTo>
                    <a:pt x="659" y="556"/>
                    <a:pt x="659" y="570"/>
                    <a:pt x="660" y="583"/>
                  </a:cubicBezTo>
                  <a:cubicBezTo>
                    <a:pt x="676" y="585"/>
                    <a:pt x="690" y="595"/>
                    <a:pt x="697" y="610"/>
                  </a:cubicBezTo>
                  <a:cubicBezTo>
                    <a:pt x="703" y="626"/>
                    <a:pt x="700" y="643"/>
                    <a:pt x="690" y="655"/>
                  </a:cubicBezTo>
                  <a:cubicBezTo>
                    <a:pt x="698" y="666"/>
                    <a:pt x="707" y="675"/>
                    <a:pt x="718" y="684"/>
                  </a:cubicBezTo>
                  <a:cubicBezTo>
                    <a:pt x="731" y="674"/>
                    <a:pt x="748" y="671"/>
                    <a:pt x="763" y="678"/>
                  </a:cubicBezTo>
                  <a:cubicBezTo>
                    <a:pt x="779" y="684"/>
                    <a:pt x="788" y="699"/>
                    <a:pt x="790" y="714"/>
                  </a:cubicBezTo>
                  <a:cubicBezTo>
                    <a:pt x="805" y="716"/>
                    <a:pt x="819" y="716"/>
                    <a:pt x="834" y="714"/>
                  </a:cubicBezTo>
                  <a:cubicBezTo>
                    <a:pt x="835" y="699"/>
                    <a:pt x="845" y="684"/>
                    <a:pt x="861" y="678"/>
                  </a:cubicBezTo>
                  <a:cubicBezTo>
                    <a:pt x="876" y="671"/>
                    <a:pt x="893" y="674"/>
                    <a:pt x="905" y="684"/>
                  </a:cubicBezTo>
                  <a:cubicBezTo>
                    <a:pt x="916" y="676"/>
                    <a:pt x="926" y="666"/>
                    <a:pt x="934" y="655"/>
                  </a:cubicBezTo>
                  <a:cubicBezTo>
                    <a:pt x="924" y="643"/>
                    <a:pt x="921" y="626"/>
                    <a:pt x="927" y="610"/>
                  </a:cubicBezTo>
                  <a:cubicBezTo>
                    <a:pt x="933" y="595"/>
                    <a:pt x="948" y="585"/>
                    <a:pt x="963" y="583"/>
                  </a:cubicBezTo>
                  <a:cubicBezTo>
                    <a:pt x="965" y="570"/>
                    <a:pt x="965" y="556"/>
                    <a:pt x="963" y="543"/>
                  </a:cubicBezTo>
                  <a:cubicBezTo>
                    <a:pt x="948" y="541"/>
                    <a:pt x="933" y="531"/>
                    <a:pt x="927" y="516"/>
                  </a:cubicBezTo>
                  <a:cubicBezTo>
                    <a:pt x="921" y="500"/>
                    <a:pt x="924" y="483"/>
                    <a:pt x="934" y="471"/>
                  </a:cubicBezTo>
                  <a:cubicBezTo>
                    <a:pt x="926" y="461"/>
                    <a:pt x="916" y="451"/>
                    <a:pt x="905" y="442"/>
                  </a:cubicBezTo>
                  <a:cubicBezTo>
                    <a:pt x="893" y="452"/>
                    <a:pt x="876" y="455"/>
                    <a:pt x="860" y="448"/>
                  </a:cubicBezTo>
                  <a:cubicBezTo>
                    <a:pt x="845" y="442"/>
                    <a:pt x="835" y="428"/>
                    <a:pt x="834" y="412"/>
                  </a:cubicBezTo>
                  <a:cubicBezTo>
                    <a:pt x="819" y="410"/>
                    <a:pt x="804" y="410"/>
                    <a:pt x="790" y="412"/>
                  </a:cubicBezTo>
                  <a:cubicBezTo>
                    <a:pt x="788" y="428"/>
                    <a:pt x="778" y="442"/>
                    <a:pt x="763" y="448"/>
                  </a:cubicBezTo>
                  <a:cubicBezTo>
                    <a:pt x="748" y="455"/>
                    <a:pt x="731" y="452"/>
                    <a:pt x="718" y="442"/>
                  </a:cubicBezTo>
                  <a:cubicBezTo>
                    <a:pt x="708" y="451"/>
                    <a:pt x="698" y="460"/>
                    <a:pt x="690" y="471"/>
                  </a:cubicBezTo>
                  <a:cubicBezTo>
                    <a:pt x="700" y="483"/>
                    <a:pt x="703" y="500"/>
                    <a:pt x="697" y="516"/>
                  </a:cubicBezTo>
                  <a:cubicBezTo>
                    <a:pt x="690" y="531"/>
                    <a:pt x="676" y="541"/>
                    <a:pt x="660" y="543"/>
                  </a:cubicBezTo>
                  <a:close/>
                  <a:moveTo>
                    <a:pt x="727" y="527"/>
                  </a:moveTo>
                  <a:cubicBezTo>
                    <a:pt x="747" y="480"/>
                    <a:pt x="801" y="458"/>
                    <a:pt x="848" y="478"/>
                  </a:cubicBezTo>
                  <a:cubicBezTo>
                    <a:pt x="895" y="498"/>
                    <a:pt x="917" y="552"/>
                    <a:pt x="897" y="599"/>
                  </a:cubicBezTo>
                  <a:cubicBezTo>
                    <a:pt x="877" y="646"/>
                    <a:pt x="823" y="668"/>
                    <a:pt x="776" y="648"/>
                  </a:cubicBezTo>
                  <a:cubicBezTo>
                    <a:pt x="729" y="628"/>
                    <a:pt x="707" y="574"/>
                    <a:pt x="727" y="527"/>
                  </a:cubicBezTo>
                  <a:close/>
                  <a:moveTo>
                    <a:pt x="218" y="383"/>
                  </a:moveTo>
                  <a:cubicBezTo>
                    <a:pt x="264" y="453"/>
                    <a:pt x="264" y="453"/>
                    <a:pt x="264" y="453"/>
                  </a:cubicBezTo>
                  <a:cubicBezTo>
                    <a:pt x="296" y="265"/>
                    <a:pt x="296" y="265"/>
                    <a:pt x="296" y="265"/>
                  </a:cubicBezTo>
                  <a:cubicBezTo>
                    <a:pt x="379" y="265"/>
                    <a:pt x="379" y="265"/>
                    <a:pt x="379" y="265"/>
                  </a:cubicBezTo>
                  <a:cubicBezTo>
                    <a:pt x="439" y="185"/>
                    <a:pt x="439" y="185"/>
                    <a:pt x="439" y="185"/>
                  </a:cubicBezTo>
                  <a:cubicBezTo>
                    <a:pt x="488" y="279"/>
                    <a:pt x="488" y="279"/>
                    <a:pt x="488" y="279"/>
                  </a:cubicBezTo>
                  <a:cubicBezTo>
                    <a:pt x="518" y="264"/>
                    <a:pt x="518" y="264"/>
                    <a:pt x="518" y="264"/>
                  </a:cubicBezTo>
                  <a:cubicBezTo>
                    <a:pt x="444" y="121"/>
                    <a:pt x="444" y="121"/>
                    <a:pt x="444" y="121"/>
                  </a:cubicBezTo>
                  <a:cubicBezTo>
                    <a:pt x="362" y="231"/>
                    <a:pt x="362" y="231"/>
                    <a:pt x="362" y="231"/>
                  </a:cubicBezTo>
                  <a:cubicBezTo>
                    <a:pt x="267" y="231"/>
                    <a:pt x="267" y="231"/>
                    <a:pt x="267" y="231"/>
                  </a:cubicBezTo>
                  <a:cubicBezTo>
                    <a:pt x="245" y="363"/>
                    <a:pt x="245" y="363"/>
                    <a:pt x="245" y="363"/>
                  </a:cubicBezTo>
                  <a:cubicBezTo>
                    <a:pt x="223" y="330"/>
                    <a:pt x="223" y="330"/>
                    <a:pt x="223" y="330"/>
                  </a:cubicBezTo>
                  <a:cubicBezTo>
                    <a:pt x="137" y="416"/>
                    <a:pt x="137" y="416"/>
                    <a:pt x="137" y="416"/>
                  </a:cubicBezTo>
                  <a:cubicBezTo>
                    <a:pt x="161" y="440"/>
                    <a:pt x="161" y="440"/>
                    <a:pt x="161" y="440"/>
                  </a:cubicBezTo>
                  <a:lnTo>
                    <a:pt x="218" y="383"/>
                  </a:lnTo>
                  <a:close/>
                  <a:moveTo>
                    <a:pt x="123" y="103"/>
                  </a:moveTo>
                  <a:cubicBezTo>
                    <a:pt x="86" y="103"/>
                    <a:pt x="86" y="103"/>
                    <a:pt x="86" y="103"/>
                  </a:cubicBezTo>
                  <a:cubicBezTo>
                    <a:pt x="86" y="503"/>
                    <a:pt x="86" y="503"/>
                    <a:pt x="86" y="503"/>
                  </a:cubicBezTo>
                  <a:cubicBezTo>
                    <a:pt x="522" y="503"/>
                    <a:pt x="522" y="503"/>
                    <a:pt x="522" y="503"/>
                  </a:cubicBezTo>
                  <a:cubicBezTo>
                    <a:pt x="522" y="465"/>
                    <a:pt x="522" y="465"/>
                    <a:pt x="522" y="465"/>
                  </a:cubicBezTo>
                  <a:cubicBezTo>
                    <a:pt x="123" y="465"/>
                    <a:pt x="123" y="465"/>
                    <a:pt x="123" y="465"/>
                  </a:cubicBezTo>
                  <a:lnTo>
                    <a:pt x="123" y="103"/>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grpSp>
          <p:nvGrpSpPr>
            <p:cNvPr id="4150" name="Group 4"/>
            <p:cNvGrpSpPr>
              <a:grpSpLocks/>
            </p:cNvGrpSpPr>
            <p:nvPr/>
          </p:nvGrpSpPr>
          <p:grpSpPr bwMode="auto">
            <a:xfrm>
              <a:off x="1100418" y="1739952"/>
              <a:ext cx="1071563" cy="712787"/>
              <a:chOff x="0" y="0"/>
              <a:chExt cx="675" cy="449"/>
            </a:xfrm>
          </p:grpSpPr>
          <p:sp>
            <p:nvSpPr>
              <p:cNvPr id="4151" name="Freeform 7"/>
              <p:cNvSpPr>
                <a:spLocks noEditPoints="1" noChangeArrowheads="1"/>
              </p:cNvSpPr>
              <p:nvPr/>
            </p:nvSpPr>
            <p:spPr bwMode="auto">
              <a:xfrm>
                <a:off x="0" y="0"/>
                <a:ext cx="675" cy="449"/>
              </a:xfrm>
              <a:custGeom>
                <a:avLst/>
                <a:gdLst>
                  <a:gd name="T0" fmla="*/ 2408 w 3374"/>
                  <a:gd name="T1" fmla="*/ 115 h 2243"/>
                  <a:gd name="T2" fmla="*/ 1598 w 3374"/>
                  <a:gd name="T3" fmla="*/ 115 h 2243"/>
                  <a:gd name="T4" fmla="*/ 1035 w 3374"/>
                  <a:gd name="T5" fmla="*/ 115 h 2243"/>
                  <a:gd name="T6" fmla="*/ 534 w 3374"/>
                  <a:gd name="T7" fmla="*/ 117 h 2243"/>
                  <a:gd name="T8" fmla="*/ 534 w 3374"/>
                  <a:gd name="T9" fmla="*/ 308 h 2243"/>
                  <a:gd name="T10" fmla="*/ 533 w 3374"/>
                  <a:gd name="T11" fmla="*/ 433 h 2243"/>
                  <a:gd name="T12" fmla="*/ 509 w 3374"/>
                  <a:gd name="T13" fmla="*/ 494 h 2243"/>
                  <a:gd name="T14" fmla="*/ 450 w 3374"/>
                  <a:gd name="T15" fmla="*/ 522 h 2243"/>
                  <a:gd name="T16" fmla="*/ 400 w 3374"/>
                  <a:gd name="T17" fmla="*/ 528 h 2243"/>
                  <a:gd name="T18" fmla="*/ 392 w 3374"/>
                  <a:gd name="T19" fmla="*/ 528 h 2243"/>
                  <a:gd name="T20" fmla="*/ 102 w 3374"/>
                  <a:gd name="T21" fmla="*/ 528 h 2243"/>
                  <a:gd name="T22" fmla="*/ 102 w 3374"/>
                  <a:gd name="T23" fmla="*/ 531 h 2243"/>
                  <a:gd name="T24" fmla="*/ 102 w 3374"/>
                  <a:gd name="T25" fmla="*/ 547 h 2243"/>
                  <a:gd name="T26" fmla="*/ 102 w 3374"/>
                  <a:gd name="T27" fmla="*/ 749 h 2243"/>
                  <a:gd name="T28" fmla="*/ 102 w 3374"/>
                  <a:gd name="T29" fmla="*/ 1121 h 2243"/>
                  <a:gd name="T30" fmla="*/ 102 w 3374"/>
                  <a:gd name="T31" fmla="*/ 1453 h 2243"/>
                  <a:gd name="T32" fmla="*/ 102 w 3374"/>
                  <a:gd name="T33" fmla="*/ 1892 h 2243"/>
                  <a:gd name="T34" fmla="*/ 122 w 3374"/>
                  <a:gd name="T35" fmla="*/ 2087 h 2243"/>
                  <a:gd name="T36" fmla="*/ 192 w 3374"/>
                  <a:gd name="T37" fmla="*/ 2137 h 2243"/>
                  <a:gd name="T38" fmla="*/ 3272 w 3374"/>
                  <a:gd name="T39" fmla="*/ 2141 h 2243"/>
                  <a:gd name="T40" fmla="*/ 3272 w 3374"/>
                  <a:gd name="T41" fmla="*/ 2115 h 2243"/>
                  <a:gd name="T42" fmla="*/ 3272 w 3374"/>
                  <a:gd name="T43" fmla="*/ 1771 h 2243"/>
                  <a:gd name="T44" fmla="*/ 3272 w 3374"/>
                  <a:gd name="T45" fmla="*/ 1003 h 2243"/>
                  <a:gd name="T46" fmla="*/ 3272 w 3374"/>
                  <a:gd name="T47" fmla="*/ 522 h 2243"/>
                  <a:gd name="T48" fmla="*/ 3264 w 3374"/>
                  <a:gd name="T49" fmla="*/ 189 h 2243"/>
                  <a:gd name="T50" fmla="*/ 3203 w 3374"/>
                  <a:gd name="T51" fmla="*/ 124 h 2243"/>
                  <a:gd name="T52" fmla="*/ 3158 w 3374"/>
                  <a:gd name="T53" fmla="*/ 115 h 2243"/>
                  <a:gd name="T54" fmla="*/ 3148 w 3374"/>
                  <a:gd name="T55" fmla="*/ 115 h 2243"/>
                  <a:gd name="T56" fmla="*/ 3007 w 3374"/>
                  <a:gd name="T57" fmla="*/ 115 h 2243"/>
                  <a:gd name="T58" fmla="*/ 2873 w 3374"/>
                  <a:gd name="T59" fmla="*/ 115 h 2243"/>
                  <a:gd name="T60" fmla="*/ 2678 w 3374"/>
                  <a:gd name="T61" fmla="*/ 115 h 2243"/>
                  <a:gd name="T62" fmla="*/ 462 w 3374"/>
                  <a:gd name="T63" fmla="*/ 0 h 2243"/>
                  <a:gd name="T64" fmla="*/ 1048 w 3374"/>
                  <a:gd name="T65" fmla="*/ 0 h 2243"/>
                  <a:gd name="T66" fmla="*/ 3274 w 3374"/>
                  <a:gd name="T67" fmla="*/ 20 h 2243"/>
                  <a:gd name="T68" fmla="*/ 3353 w 3374"/>
                  <a:gd name="T69" fmla="*/ 93 h 2243"/>
                  <a:gd name="T70" fmla="*/ 3374 w 3374"/>
                  <a:gd name="T71" fmla="*/ 178 h 2243"/>
                  <a:gd name="T72" fmla="*/ 3374 w 3374"/>
                  <a:gd name="T73" fmla="*/ 213 h 2243"/>
                  <a:gd name="T74" fmla="*/ 3374 w 3374"/>
                  <a:gd name="T75" fmla="*/ 456 h 2243"/>
                  <a:gd name="T76" fmla="*/ 3374 w 3374"/>
                  <a:gd name="T77" fmla="*/ 697 h 2243"/>
                  <a:gd name="T78" fmla="*/ 3374 w 3374"/>
                  <a:gd name="T79" fmla="*/ 2243 h 2243"/>
                  <a:gd name="T80" fmla="*/ 2833 w 3374"/>
                  <a:gd name="T81" fmla="*/ 2243 h 2243"/>
                  <a:gd name="T82" fmla="*/ 142 w 3374"/>
                  <a:gd name="T83" fmla="*/ 2241 h 2243"/>
                  <a:gd name="T84" fmla="*/ 54 w 3374"/>
                  <a:gd name="T85" fmla="*/ 2195 h 2243"/>
                  <a:gd name="T86" fmla="*/ 3 w 3374"/>
                  <a:gd name="T87" fmla="*/ 2099 h 2243"/>
                  <a:gd name="T88" fmla="*/ 0 w 3374"/>
                  <a:gd name="T89" fmla="*/ 2034 h 2243"/>
                  <a:gd name="T90" fmla="*/ 1 w 3374"/>
                  <a:gd name="T91" fmla="*/ 1899 h 2243"/>
                  <a:gd name="T92" fmla="*/ 2 w 3374"/>
                  <a:gd name="T93" fmla="*/ 1684 h 2243"/>
                  <a:gd name="T94" fmla="*/ 2 w 3374"/>
                  <a:gd name="T95" fmla="*/ 1412 h 2243"/>
                  <a:gd name="T96" fmla="*/ 3 w 3374"/>
                  <a:gd name="T97" fmla="*/ 1112 h 2243"/>
                  <a:gd name="T98" fmla="*/ 2 w 3374"/>
                  <a:gd name="T99" fmla="*/ 807 h 2243"/>
                  <a:gd name="T100" fmla="*/ 1 w 3374"/>
                  <a:gd name="T101" fmla="*/ 525 h 2243"/>
                  <a:gd name="T102" fmla="*/ 16 w 3374"/>
                  <a:gd name="T103" fmla="*/ 443 h 2243"/>
                  <a:gd name="T104" fmla="*/ 81 w 3374"/>
                  <a:gd name="T105" fmla="*/ 374 h 2243"/>
                  <a:gd name="T106" fmla="*/ 175 w 3374"/>
                  <a:gd name="T107" fmla="*/ 273 h 2243"/>
                  <a:gd name="T108" fmla="*/ 282 w 3374"/>
                  <a:gd name="T109" fmla="*/ 157 h 2243"/>
                  <a:gd name="T110" fmla="*/ 383 w 3374"/>
                  <a:gd name="T111" fmla="*/ 47 h 22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374"/>
                  <a:gd name="T169" fmla="*/ 0 h 2243"/>
                  <a:gd name="T170" fmla="*/ 3374 w 3374"/>
                  <a:gd name="T171" fmla="*/ 2243 h 22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374" h="2243">
                    <a:moveTo>
                      <a:pt x="2617" y="115"/>
                    </a:moveTo>
                    <a:lnTo>
                      <a:pt x="2552" y="115"/>
                    </a:lnTo>
                    <a:lnTo>
                      <a:pt x="2482" y="115"/>
                    </a:lnTo>
                    <a:lnTo>
                      <a:pt x="2408" y="115"/>
                    </a:lnTo>
                    <a:lnTo>
                      <a:pt x="2241" y="115"/>
                    </a:lnTo>
                    <a:lnTo>
                      <a:pt x="2149" y="115"/>
                    </a:lnTo>
                    <a:lnTo>
                      <a:pt x="2052" y="115"/>
                    </a:lnTo>
                    <a:lnTo>
                      <a:pt x="1598" y="115"/>
                    </a:lnTo>
                    <a:lnTo>
                      <a:pt x="1468" y="115"/>
                    </a:lnTo>
                    <a:lnTo>
                      <a:pt x="1331" y="115"/>
                    </a:lnTo>
                    <a:lnTo>
                      <a:pt x="1186" y="115"/>
                    </a:lnTo>
                    <a:lnTo>
                      <a:pt x="1035" y="115"/>
                    </a:lnTo>
                    <a:lnTo>
                      <a:pt x="875" y="115"/>
                    </a:lnTo>
                    <a:lnTo>
                      <a:pt x="534" y="115"/>
                    </a:lnTo>
                    <a:lnTo>
                      <a:pt x="534" y="116"/>
                    </a:lnTo>
                    <a:lnTo>
                      <a:pt x="534" y="117"/>
                    </a:lnTo>
                    <a:lnTo>
                      <a:pt x="534" y="121"/>
                    </a:lnTo>
                    <a:lnTo>
                      <a:pt x="534" y="232"/>
                    </a:lnTo>
                    <a:lnTo>
                      <a:pt x="534" y="266"/>
                    </a:lnTo>
                    <a:lnTo>
                      <a:pt x="534" y="308"/>
                    </a:lnTo>
                    <a:lnTo>
                      <a:pt x="534" y="412"/>
                    </a:lnTo>
                    <a:lnTo>
                      <a:pt x="534" y="414"/>
                    </a:lnTo>
                    <a:lnTo>
                      <a:pt x="534" y="422"/>
                    </a:lnTo>
                    <a:lnTo>
                      <a:pt x="533" y="433"/>
                    </a:lnTo>
                    <a:lnTo>
                      <a:pt x="531" y="448"/>
                    </a:lnTo>
                    <a:lnTo>
                      <a:pt x="526" y="463"/>
                    </a:lnTo>
                    <a:lnTo>
                      <a:pt x="520" y="480"/>
                    </a:lnTo>
                    <a:lnTo>
                      <a:pt x="509" y="494"/>
                    </a:lnTo>
                    <a:lnTo>
                      <a:pt x="495" y="506"/>
                    </a:lnTo>
                    <a:lnTo>
                      <a:pt x="482" y="512"/>
                    </a:lnTo>
                    <a:lnTo>
                      <a:pt x="466" y="517"/>
                    </a:lnTo>
                    <a:lnTo>
                      <a:pt x="450" y="522"/>
                    </a:lnTo>
                    <a:lnTo>
                      <a:pt x="435" y="525"/>
                    </a:lnTo>
                    <a:lnTo>
                      <a:pt x="420" y="527"/>
                    </a:lnTo>
                    <a:lnTo>
                      <a:pt x="408" y="528"/>
                    </a:lnTo>
                    <a:lnTo>
                      <a:pt x="400" y="528"/>
                    </a:lnTo>
                    <a:lnTo>
                      <a:pt x="398" y="528"/>
                    </a:lnTo>
                    <a:lnTo>
                      <a:pt x="397" y="528"/>
                    </a:lnTo>
                    <a:lnTo>
                      <a:pt x="395" y="528"/>
                    </a:lnTo>
                    <a:lnTo>
                      <a:pt x="392" y="528"/>
                    </a:lnTo>
                    <a:lnTo>
                      <a:pt x="281" y="528"/>
                    </a:lnTo>
                    <a:lnTo>
                      <a:pt x="246" y="528"/>
                    </a:lnTo>
                    <a:lnTo>
                      <a:pt x="206" y="528"/>
                    </a:lnTo>
                    <a:lnTo>
                      <a:pt x="102" y="528"/>
                    </a:lnTo>
                    <a:lnTo>
                      <a:pt x="102" y="529"/>
                    </a:lnTo>
                    <a:lnTo>
                      <a:pt x="102" y="529"/>
                    </a:lnTo>
                    <a:lnTo>
                      <a:pt x="102" y="529"/>
                    </a:lnTo>
                    <a:lnTo>
                      <a:pt x="102" y="531"/>
                    </a:lnTo>
                    <a:lnTo>
                      <a:pt x="102" y="533"/>
                    </a:lnTo>
                    <a:lnTo>
                      <a:pt x="102" y="536"/>
                    </a:lnTo>
                    <a:lnTo>
                      <a:pt x="102" y="541"/>
                    </a:lnTo>
                    <a:lnTo>
                      <a:pt x="102" y="547"/>
                    </a:lnTo>
                    <a:lnTo>
                      <a:pt x="102" y="555"/>
                    </a:lnTo>
                    <a:lnTo>
                      <a:pt x="102" y="566"/>
                    </a:lnTo>
                    <a:lnTo>
                      <a:pt x="102" y="714"/>
                    </a:lnTo>
                    <a:lnTo>
                      <a:pt x="102" y="749"/>
                    </a:lnTo>
                    <a:lnTo>
                      <a:pt x="102" y="788"/>
                    </a:lnTo>
                    <a:lnTo>
                      <a:pt x="102" y="990"/>
                    </a:lnTo>
                    <a:lnTo>
                      <a:pt x="102" y="1052"/>
                    </a:lnTo>
                    <a:lnTo>
                      <a:pt x="102" y="1121"/>
                    </a:lnTo>
                    <a:lnTo>
                      <a:pt x="102" y="1195"/>
                    </a:lnTo>
                    <a:lnTo>
                      <a:pt x="102" y="1275"/>
                    </a:lnTo>
                    <a:lnTo>
                      <a:pt x="102" y="1361"/>
                    </a:lnTo>
                    <a:lnTo>
                      <a:pt x="102" y="1453"/>
                    </a:lnTo>
                    <a:lnTo>
                      <a:pt x="102" y="1552"/>
                    </a:lnTo>
                    <a:lnTo>
                      <a:pt x="102" y="1658"/>
                    </a:lnTo>
                    <a:lnTo>
                      <a:pt x="102" y="1771"/>
                    </a:lnTo>
                    <a:lnTo>
                      <a:pt x="102" y="1892"/>
                    </a:lnTo>
                    <a:lnTo>
                      <a:pt x="102" y="2019"/>
                    </a:lnTo>
                    <a:lnTo>
                      <a:pt x="104" y="2043"/>
                    </a:lnTo>
                    <a:lnTo>
                      <a:pt x="111" y="2067"/>
                    </a:lnTo>
                    <a:lnTo>
                      <a:pt x="122" y="2087"/>
                    </a:lnTo>
                    <a:lnTo>
                      <a:pt x="135" y="2105"/>
                    </a:lnTo>
                    <a:lnTo>
                      <a:pt x="151" y="2120"/>
                    </a:lnTo>
                    <a:lnTo>
                      <a:pt x="171" y="2131"/>
                    </a:lnTo>
                    <a:lnTo>
                      <a:pt x="192" y="2137"/>
                    </a:lnTo>
                    <a:lnTo>
                      <a:pt x="216" y="2141"/>
                    </a:lnTo>
                    <a:lnTo>
                      <a:pt x="3272" y="2141"/>
                    </a:lnTo>
                    <a:lnTo>
                      <a:pt x="3272" y="2141"/>
                    </a:lnTo>
                    <a:lnTo>
                      <a:pt x="3272" y="2141"/>
                    </a:lnTo>
                    <a:lnTo>
                      <a:pt x="3272" y="2140"/>
                    </a:lnTo>
                    <a:lnTo>
                      <a:pt x="3272" y="2128"/>
                    </a:lnTo>
                    <a:lnTo>
                      <a:pt x="3272" y="2123"/>
                    </a:lnTo>
                    <a:lnTo>
                      <a:pt x="3272" y="2115"/>
                    </a:lnTo>
                    <a:lnTo>
                      <a:pt x="3272" y="1903"/>
                    </a:lnTo>
                    <a:lnTo>
                      <a:pt x="3272" y="1863"/>
                    </a:lnTo>
                    <a:lnTo>
                      <a:pt x="3272" y="1819"/>
                    </a:lnTo>
                    <a:lnTo>
                      <a:pt x="3272" y="1771"/>
                    </a:lnTo>
                    <a:lnTo>
                      <a:pt x="3272" y="1718"/>
                    </a:lnTo>
                    <a:lnTo>
                      <a:pt x="3272" y="1661"/>
                    </a:lnTo>
                    <a:lnTo>
                      <a:pt x="3272" y="1598"/>
                    </a:lnTo>
                    <a:lnTo>
                      <a:pt x="3272" y="1003"/>
                    </a:lnTo>
                    <a:lnTo>
                      <a:pt x="3272" y="894"/>
                    </a:lnTo>
                    <a:lnTo>
                      <a:pt x="3272" y="777"/>
                    </a:lnTo>
                    <a:lnTo>
                      <a:pt x="3272" y="653"/>
                    </a:lnTo>
                    <a:lnTo>
                      <a:pt x="3272" y="522"/>
                    </a:lnTo>
                    <a:lnTo>
                      <a:pt x="3272" y="383"/>
                    </a:lnTo>
                    <a:lnTo>
                      <a:pt x="3272" y="237"/>
                    </a:lnTo>
                    <a:lnTo>
                      <a:pt x="3270" y="212"/>
                    </a:lnTo>
                    <a:lnTo>
                      <a:pt x="3264" y="189"/>
                    </a:lnTo>
                    <a:lnTo>
                      <a:pt x="3253" y="168"/>
                    </a:lnTo>
                    <a:lnTo>
                      <a:pt x="3239" y="150"/>
                    </a:lnTo>
                    <a:lnTo>
                      <a:pt x="3223" y="135"/>
                    </a:lnTo>
                    <a:lnTo>
                      <a:pt x="3203" y="124"/>
                    </a:lnTo>
                    <a:lnTo>
                      <a:pt x="3182" y="117"/>
                    </a:lnTo>
                    <a:lnTo>
                      <a:pt x="3158" y="115"/>
                    </a:lnTo>
                    <a:lnTo>
                      <a:pt x="3158" y="115"/>
                    </a:lnTo>
                    <a:lnTo>
                      <a:pt x="3158" y="115"/>
                    </a:lnTo>
                    <a:lnTo>
                      <a:pt x="3156" y="115"/>
                    </a:lnTo>
                    <a:lnTo>
                      <a:pt x="3155" y="115"/>
                    </a:lnTo>
                    <a:lnTo>
                      <a:pt x="3152" y="115"/>
                    </a:lnTo>
                    <a:lnTo>
                      <a:pt x="3148" y="115"/>
                    </a:lnTo>
                    <a:lnTo>
                      <a:pt x="3143" y="115"/>
                    </a:lnTo>
                    <a:lnTo>
                      <a:pt x="3055" y="115"/>
                    </a:lnTo>
                    <a:lnTo>
                      <a:pt x="3032" y="115"/>
                    </a:lnTo>
                    <a:lnTo>
                      <a:pt x="3007" y="115"/>
                    </a:lnTo>
                    <a:lnTo>
                      <a:pt x="2979" y="115"/>
                    </a:lnTo>
                    <a:lnTo>
                      <a:pt x="2948" y="115"/>
                    </a:lnTo>
                    <a:lnTo>
                      <a:pt x="2912" y="115"/>
                    </a:lnTo>
                    <a:lnTo>
                      <a:pt x="2873" y="115"/>
                    </a:lnTo>
                    <a:lnTo>
                      <a:pt x="2831" y="115"/>
                    </a:lnTo>
                    <a:lnTo>
                      <a:pt x="2784" y="115"/>
                    </a:lnTo>
                    <a:lnTo>
                      <a:pt x="2733" y="115"/>
                    </a:lnTo>
                    <a:lnTo>
                      <a:pt x="2678" y="115"/>
                    </a:lnTo>
                    <a:lnTo>
                      <a:pt x="2617" y="115"/>
                    </a:lnTo>
                    <a:close/>
                    <a:moveTo>
                      <a:pt x="425" y="0"/>
                    </a:moveTo>
                    <a:lnTo>
                      <a:pt x="458" y="0"/>
                    </a:lnTo>
                    <a:lnTo>
                      <a:pt x="462" y="0"/>
                    </a:lnTo>
                    <a:lnTo>
                      <a:pt x="474" y="0"/>
                    </a:lnTo>
                    <a:lnTo>
                      <a:pt x="924" y="0"/>
                    </a:lnTo>
                    <a:lnTo>
                      <a:pt x="984" y="0"/>
                    </a:lnTo>
                    <a:lnTo>
                      <a:pt x="1048" y="0"/>
                    </a:lnTo>
                    <a:lnTo>
                      <a:pt x="3202" y="0"/>
                    </a:lnTo>
                    <a:lnTo>
                      <a:pt x="3226" y="3"/>
                    </a:lnTo>
                    <a:lnTo>
                      <a:pt x="3250" y="9"/>
                    </a:lnTo>
                    <a:lnTo>
                      <a:pt x="3274" y="20"/>
                    </a:lnTo>
                    <a:lnTo>
                      <a:pt x="3296" y="33"/>
                    </a:lnTo>
                    <a:lnTo>
                      <a:pt x="3318" y="50"/>
                    </a:lnTo>
                    <a:lnTo>
                      <a:pt x="3336" y="71"/>
                    </a:lnTo>
                    <a:lnTo>
                      <a:pt x="3353" y="93"/>
                    </a:lnTo>
                    <a:lnTo>
                      <a:pt x="3364" y="120"/>
                    </a:lnTo>
                    <a:lnTo>
                      <a:pt x="3372" y="148"/>
                    </a:lnTo>
                    <a:lnTo>
                      <a:pt x="3374" y="178"/>
                    </a:lnTo>
                    <a:lnTo>
                      <a:pt x="3374" y="178"/>
                    </a:lnTo>
                    <a:lnTo>
                      <a:pt x="3374" y="179"/>
                    </a:lnTo>
                    <a:lnTo>
                      <a:pt x="3374" y="180"/>
                    </a:lnTo>
                    <a:lnTo>
                      <a:pt x="3374" y="203"/>
                    </a:lnTo>
                    <a:lnTo>
                      <a:pt x="3374" y="213"/>
                    </a:lnTo>
                    <a:lnTo>
                      <a:pt x="3374" y="224"/>
                    </a:lnTo>
                    <a:lnTo>
                      <a:pt x="3374" y="238"/>
                    </a:lnTo>
                    <a:lnTo>
                      <a:pt x="3374" y="417"/>
                    </a:lnTo>
                    <a:lnTo>
                      <a:pt x="3374" y="456"/>
                    </a:lnTo>
                    <a:lnTo>
                      <a:pt x="3374" y="500"/>
                    </a:lnTo>
                    <a:lnTo>
                      <a:pt x="3374" y="625"/>
                    </a:lnTo>
                    <a:lnTo>
                      <a:pt x="3374" y="659"/>
                    </a:lnTo>
                    <a:lnTo>
                      <a:pt x="3374" y="697"/>
                    </a:lnTo>
                    <a:lnTo>
                      <a:pt x="3374" y="1670"/>
                    </a:lnTo>
                    <a:lnTo>
                      <a:pt x="3374" y="1801"/>
                    </a:lnTo>
                    <a:lnTo>
                      <a:pt x="3374" y="1885"/>
                    </a:lnTo>
                    <a:lnTo>
                      <a:pt x="3374" y="2243"/>
                    </a:lnTo>
                    <a:lnTo>
                      <a:pt x="3374" y="2243"/>
                    </a:lnTo>
                    <a:lnTo>
                      <a:pt x="3373" y="2243"/>
                    </a:lnTo>
                    <a:lnTo>
                      <a:pt x="3371" y="2243"/>
                    </a:lnTo>
                    <a:lnTo>
                      <a:pt x="2833" y="2243"/>
                    </a:lnTo>
                    <a:lnTo>
                      <a:pt x="2779" y="2243"/>
                    </a:lnTo>
                    <a:lnTo>
                      <a:pt x="2719" y="2243"/>
                    </a:lnTo>
                    <a:lnTo>
                      <a:pt x="166" y="2243"/>
                    </a:lnTo>
                    <a:lnTo>
                      <a:pt x="142" y="2241"/>
                    </a:lnTo>
                    <a:lnTo>
                      <a:pt x="119" y="2235"/>
                    </a:lnTo>
                    <a:lnTo>
                      <a:pt x="96" y="2225"/>
                    </a:lnTo>
                    <a:lnTo>
                      <a:pt x="74" y="2211"/>
                    </a:lnTo>
                    <a:lnTo>
                      <a:pt x="54" y="2195"/>
                    </a:lnTo>
                    <a:lnTo>
                      <a:pt x="36" y="2175"/>
                    </a:lnTo>
                    <a:lnTo>
                      <a:pt x="21" y="2153"/>
                    </a:lnTo>
                    <a:lnTo>
                      <a:pt x="10" y="2127"/>
                    </a:lnTo>
                    <a:lnTo>
                      <a:pt x="3" y="2099"/>
                    </a:lnTo>
                    <a:lnTo>
                      <a:pt x="0" y="2068"/>
                    </a:lnTo>
                    <a:lnTo>
                      <a:pt x="0" y="2064"/>
                    </a:lnTo>
                    <a:lnTo>
                      <a:pt x="0" y="2052"/>
                    </a:lnTo>
                    <a:lnTo>
                      <a:pt x="0" y="2034"/>
                    </a:lnTo>
                    <a:lnTo>
                      <a:pt x="0" y="2009"/>
                    </a:lnTo>
                    <a:lnTo>
                      <a:pt x="0" y="1978"/>
                    </a:lnTo>
                    <a:lnTo>
                      <a:pt x="1" y="1941"/>
                    </a:lnTo>
                    <a:lnTo>
                      <a:pt x="1" y="1899"/>
                    </a:lnTo>
                    <a:lnTo>
                      <a:pt x="1" y="1852"/>
                    </a:lnTo>
                    <a:lnTo>
                      <a:pt x="1" y="1799"/>
                    </a:lnTo>
                    <a:lnTo>
                      <a:pt x="1" y="1743"/>
                    </a:lnTo>
                    <a:lnTo>
                      <a:pt x="2" y="1684"/>
                    </a:lnTo>
                    <a:lnTo>
                      <a:pt x="2" y="1620"/>
                    </a:lnTo>
                    <a:lnTo>
                      <a:pt x="2" y="1553"/>
                    </a:lnTo>
                    <a:lnTo>
                      <a:pt x="2" y="1484"/>
                    </a:lnTo>
                    <a:lnTo>
                      <a:pt x="2" y="1412"/>
                    </a:lnTo>
                    <a:lnTo>
                      <a:pt x="2" y="1339"/>
                    </a:lnTo>
                    <a:lnTo>
                      <a:pt x="2" y="1264"/>
                    </a:lnTo>
                    <a:lnTo>
                      <a:pt x="3" y="1189"/>
                    </a:lnTo>
                    <a:lnTo>
                      <a:pt x="3" y="1112"/>
                    </a:lnTo>
                    <a:lnTo>
                      <a:pt x="2" y="1035"/>
                    </a:lnTo>
                    <a:lnTo>
                      <a:pt x="2" y="959"/>
                    </a:lnTo>
                    <a:lnTo>
                      <a:pt x="2" y="883"/>
                    </a:lnTo>
                    <a:lnTo>
                      <a:pt x="2" y="807"/>
                    </a:lnTo>
                    <a:lnTo>
                      <a:pt x="2" y="734"/>
                    </a:lnTo>
                    <a:lnTo>
                      <a:pt x="1" y="662"/>
                    </a:lnTo>
                    <a:lnTo>
                      <a:pt x="1" y="592"/>
                    </a:lnTo>
                    <a:lnTo>
                      <a:pt x="1" y="525"/>
                    </a:lnTo>
                    <a:lnTo>
                      <a:pt x="0" y="460"/>
                    </a:lnTo>
                    <a:lnTo>
                      <a:pt x="2" y="458"/>
                    </a:lnTo>
                    <a:lnTo>
                      <a:pt x="7" y="452"/>
                    </a:lnTo>
                    <a:lnTo>
                      <a:pt x="16" y="443"/>
                    </a:lnTo>
                    <a:lnTo>
                      <a:pt x="29" y="429"/>
                    </a:lnTo>
                    <a:lnTo>
                      <a:pt x="43" y="414"/>
                    </a:lnTo>
                    <a:lnTo>
                      <a:pt x="60" y="395"/>
                    </a:lnTo>
                    <a:lnTo>
                      <a:pt x="81" y="374"/>
                    </a:lnTo>
                    <a:lnTo>
                      <a:pt x="102" y="350"/>
                    </a:lnTo>
                    <a:lnTo>
                      <a:pt x="125" y="326"/>
                    </a:lnTo>
                    <a:lnTo>
                      <a:pt x="149" y="299"/>
                    </a:lnTo>
                    <a:lnTo>
                      <a:pt x="175" y="273"/>
                    </a:lnTo>
                    <a:lnTo>
                      <a:pt x="201" y="244"/>
                    </a:lnTo>
                    <a:lnTo>
                      <a:pt x="228" y="215"/>
                    </a:lnTo>
                    <a:lnTo>
                      <a:pt x="255" y="186"/>
                    </a:lnTo>
                    <a:lnTo>
                      <a:pt x="282" y="157"/>
                    </a:lnTo>
                    <a:lnTo>
                      <a:pt x="309" y="128"/>
                    </a:lnTo>
                    <a:lnTo>
                      <a:pt x="334" y="99"/>
                    </a:lnTo>
                    <a:lnTo>
                      <a:pt x="359" y="73"/>
                    </a:lnTo>
                    <a:lnTo>
                      <a:pt x="383" y="47"/>
                    </a:lnTo>
                    <a:lnTo>
                      <a:pt x="405" y="23"/>
                    </a:lnTo>
                    <a:lnTo>
                      <a:pt x="425"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4152" name="Freeform 8"/>
              <p:cNvSpPr>
                <a:spLocks noEditPoints="1" noChangeArrowheads="1"/>
              </p:cNvSpPr>
              <p:nvPr/>
            </p:nvSpPr>
            <p:spPr bwMode="auto">
              <a:xfrm>
                <a:off x="64" y="115"/>
                <a:ext cx="549" cy="240"/>
              </a:xfrm>
              <a:custGeom>
                <a:avLst/>
                <a:gdLst>
                  <a:gd name="T0" fmla="*/ 2724 w 2744"/>
                  <a:gd name="T1" fmla="*/ 1101 h 1201"/>
                  <a:gd name="T2" fmla="*/ 2692 w 2744"/>
                  <a:gd name="T3" fmla="*/ 1201 h 1201"/>
                  <a:gd name="T4" fmla="*/ 2393 w 2744"/>
                  <a:gd name="T5" fmla="*/ 1201 h 1201"/>
                  <a:gd name="T6" fmla="*/ 1991 w 2744"/>
                  <a:gd name="T7" fmla="*/ 1145 h 1201"/>
                  <a:gd name="T8" fmla="*/ 1183 w 2744"/>
                  <a:gd name="T9" fmla="*/ 1090 h 1201"/>
                  <a:gd name="T10" fmla="*/ 1744 w 2744"/>
                  <a:gd name="T11" fmla="*/ 1128 h 1201"/>
                  <a:gd name="T12" fmla="*/ 1693 w 2744"/>
                  <a:gd name="T13" fmla="*/ 1201 h 1201"/>
                  <a:gd name="T14" fmla="*/ 1211 w 2744"/>
                  <a:gd name="T15" fmla="*/ 1201 h 1201"/>
                  <a:gd name="T16" fmla="*/ 1010 w 2744"/>
                  <a:gd name="T17" fmla="*/ 1114 h 1201"/>
                  <a:gd name="T18" fmla="*/ 258 w 2744"/>
                  <a:gd name="T19" fmla="*/ 1090 h 1201"/>
                  <a:gd name="T20" fmla="*/ 751 w 2744"/>
                  <a:gd name="T21" fmla="*/ 1163 h 1201"/>
                  <a:gd name="T22" fmla="*/ 595 w 2744"/>
                  <a:gd name="T23" fmla="*/ 1201 h 1201"/>
                  <a:gd name="T24" fmla="*/ 53 w 2744"/>
                  <a:gd name="T25" fmla="*/ 1201 h 1201"/>
                  <a:gd name="T26" fmla="*/ 37 w 2744"/>
                  <a:gd name="T27" fmla="*/ 1093 h 1201"/>
                  <a:gd name="T28" fmla="*/ 2724 w 2744"/>
                  <a:gd name="T29" fmla="*/ 826 h 1201"/>
                  <a:gd name="T30" fmla="*/ 2692 w 2744"/>
                  <a:gd name="T31" fmla="*/ 930 h 1201"/>
                  <a:gd name="T32" fmla="*/ 2525 w 2744"/>
                  <a:gd name="T33" fmla="*/ 930 h 1201"/>
                  <a:gd name="T34" fmla="*/ 2014 w 2744"/>
                  <a:gd name="T35" fmla="*/ 919 h 1201"/>
                  <a:gd name="T36" fmla="*/ 2125 w 2744"/>
                  <a:gd name="T37" fmla="*/ 814 h 1201"/>
                  <a:gd name="T38" fmla="*/ 1744 w 2744"/>
                  <a:gd name="T39" fmla="*/ 854 h 1201"/>
                  <a:gd name="T40" fmla="*/ 1693 w 2744"/>
                  <a:gd name="T41" fmla="*/ 930 h 1201"/>
                  <a:gd name="T42" fmla="*/ 1446 w 2744"/>
                  <a:gd name="T43" fmla="*/ 930 h 1201"/>
                  <a:gd name="T44" fmla="*/ 1001 w 2744"/>
                  <a:gd name="T45" fmla="*/ 891 h 1201"/>
                  <a:gd name="T46" fmla="*/ 158 w 2744"/>
                  <a:gd name="T47" fmla="*/ 814 h 1201"/>
                  <a:gd name="T48" fmla="*/ 751 w 2744"/>
                  <a:gd name="T49" fmla="*/ 891 h 1201"/>
                  <a:gd name="T50" fmla="*/ 670 w 2744"/>
                  <a:gd name="T51" fmla="*/ 930 h 1201"/>
                  <a:gd name="T52" fmla="*/ 283 w 2744"/>
                  <a:gd name="T53" fmla="*/ 930 h 1201"/>
                  <a:gd name="T54" fmla="*/ 3 w 2744"/>
                  <a:gd name="T55" fmla="*/ 854 h 1201"/>
                  <a:gd name="T56" fmla="*/ 2709 w 2744"/>
                  <a:gd name="T57" fmla="*/ 548 h 1201"/>
                  <a:gd name="T58" fmla="*/ 2692 w 2744"/>
                  <a:gd name="T59" fmla="*/ 655 h 1201"/>
                  <a:gd name="T60" fmla="*/ 2014 w 2744"/>
                  <a:gd name="T61" fmla="*/ 555 h 1201"/>
                  <a:gd name="T62" fmla="*/ 1746 w 2744"/>
                  <a:gd name="T63" fmla="*/ 600 h 1201"/>
                  <a:gd name="T64" fmla="*/ 1010 w 2744"/>
                  <a:gd name="T65" fmla="*/ 632 h 1201"/>
                  <a:gd name="T66" fmla="*/ 701 w 2744"/>
                  <a:gd name="T67" fmla="*/ 545 h 1201"/>
                  <a:gd name="T68" fmla="*/ 717 w 2744"/>
                  <a:gd name="T69" fmla="*/ 652 h 1201"/>
                  <a:gd name="T70" fmla="*/ 11 w 2744"/>
                  <a:gd name="T71" fmla="*/ 568 h 1201"/>
                  <a:gd name="T72" fmla="*/ 2709 w 2744"/>
                  <a:gd name="T73" fmla="*/ 278 h 1201"/>
                  <a:gd name="T74" fmla="*/ 2692 w 2744"/>
                  <a:gd name="T75" fmla="*/ 385 h 1201"/>
                  <a:gd name="T76" fmla="*/ 2393 w 2744"/>
                  <a:gd name="T77" fmla="*/ 385 h 1201"/>
                  <a:gd name="T78" fmla="*/ 2014 w 2744"/>
                  <a:gd name="T79" fmla="*/ 286 h 1201"/>
                  <a:gd name="T80" fmla="*/ 1725 w 2744"/>
                  <a:gd name="T81" fmla="*/ 286 h 1201"/>
                  <a:gd name="T82" fmla="*/ 1694 w 2744"/>
                  <a:gd name="T83" fmla="*/ 385 h 1201"/>
                  <a:gd name="T84" fmla="*/ 1050 w 2744"/>
                  <a:gd name="T85" fmla="*/ 385 h 1201"/>
                  <a:gd name="T86" fmla="*/ 1035 w 2744"/>
                  <a:gd name="T87" fmla="*/ 278 h 1201"/>
                  <a:gd name="T88" fmla="*/ 744 w 2744"/>
                  <a:gd name="T89" fmla="*/ 297 h 1201"/>
                  <a:gd name="T90" fmla="*/ 701 w 2744"/>
                  <a:gd name="T91" fmla="*/ 385 h 1201"/>
                  <a:gd name="T92" fmla="*/ 37 w 2744"/>
                  <a:gd name="T93" fmla="*/ 382 h 1201"/>
                  <a:gd name="T94" fmla="*/ 53 w 2744"/>
                  <a:gd name="T95" fmla="*/ 274 h 1201"/>
                  <a:gd name="T96" fmla="*/ 2735 w 2744"/>
                  <a:gd name="T97" fmla="*/ 22 h 1201"/>
                  <a:gd name="T98" fmla="*/ 2692 w 2744"/>
                  <a:gd name="T99" fmla="*/ 109 h 1201"/>
                  <a:gd name="T100" fmla="*/ 2486 w 2744"/>
                  <a:gd name="T101" fmla="*/ 109 h 1201"/>
                  <a:gd name="T102" fmla="*/ 2003 w 2744"/>
                  <a:gd name="T103" fmla="*/ 87 h 1201"/>
                  <a:gd name="T104" fmla="*/ 2150 w 2744"/>
                  <a:gd name="T105" fmla="*/ 0 h 1201"/>
                  <a:gd name="T106" fmla="*/ 1725 w 2744"/>
                  <a:gd name="T107" fmla="*/ 10 h 1201"/>
                  <a:gd name="T108" fmla="*/ 1694 w 2744"/>
                  <a:gd name="T109" fmla="*/ 109 h 1201"/>
                  <a:gd name="T110" fmla="*/ 1528 w 2744"/>
                  <a:gd name="T111" fmla="*/ 109 h 1201"/>
                  <a:gd name="T112" fmla="*/ 1021 w 2744"/>
                  <a:gd name="T113" fmla="*/ 99 h 1201"/>
                  <a:gd name="T114" fmla="*/ 1131 w 2744"/>
                  <a:gd name="T115" fmla="*/ 0 h 1201"/>
                  <a:gd name="T116" fmla="*/ 717 w 2744"/>
                  <a:gd name="T117" fmla="*/ 2 h 1201"/>
                  <a:gd name="T118" fmla="*/ 701 w 2744"/>
                  <a:gd name="T119" fmla="*/ 109 h 1201"/>
                  <a:gd name="T120" fmla="*/ 585 w 2744"/>
                  <a:gd name="T121" fmla="*/ 109 h 1201"/>
                  <a:gd name="T122" fmla="*/ 358 w 2744"/>
                  <a:gd name="T123" fmla="*/ 56 h 12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744"/>
                  <a:gd name="T187" fmla="*/ 0 h 1201"/>
                  <a:gd name="T188" fmla="*/ 2744 w 2744"/>
                  <a:gd name="T189" fmla="*/ 1201 h 12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744" h="1201">
                    <a:moveTo>
                      <a:pt x="2150" y="1090"/>
                    </a:moveTo>
                    <a:lnTo>
                      <a:pt x="2178" y="1090"/>
                    </a:lnTo>
                    <a:lnTo>
                      <a:pt x="2211" y="1090"/>
                    </a:lnTo>
                    <a:lnTo>
                      <a:pt x="2250" y="1090"/>
                    </a:lnTo>
                    <a:lnTo>
                      <a:pt x="2293" y="1090"/>
                    </a:lnTo>
                    <a:lnTo>
                      <a:pt x="2343" y="1090"/>
                    </a:lnTo>
                    <a:lnTo>
                      <a:pt x="2692" y="1090"/>
                    </a:lnTo>
                    <a:lnTo>
                      <a:pt x="2709" y="1093"/>
                    </a:lnTo>
                    <a:lnTo>
                      <a:pt x="2724" y="1101"/>
                    </a:lnTo>
                    <a:lnTo>
                      <a:pt x="2735" y="1114"/>
                    </a:lnTo>
                    <a:lnTo>
                      <a:pt x="2742" y="1128"/>
                    </a:lnTo>
                    <a:lnTo>
                      <a:pt x="2744" y="1145"/>
                    </a:lnTo>
                    <a:lnTo>
                      <a:pt x="2742" y="1163"/>
                    </a:lnTo>
                    <a:lnTo>
                      <a:pt x="2735" y="1178"/>
                    </a:lnTo>
                    <a:lnTo>
                      <a:pt x="2724" y="1189"/>
                    </a:lnTo>
                    <a:lnTo>
                      <a:pt x="2709" y="1198"/>
                    </a:lnTo>
                    <a:lnTo>
                      <a:pt x="2692" y="1201"/>
                    </a:lnTo>
                    <a:lnTo>
                      <a:pt x="2692" y="1201"/>
                    </a:lnTo>
                    <a:lnTo>
                      <a:pt x="2692" y="1201"/>
                    </a:lnTo>
                    <a:lnTo>
                      <a:pt x="2691" y="1201"/>
                    </a:lnTo>
                    <a:lnTo>
                      <a:pt x="2611" y="1201"/>
                    </a:lnTo>
                    <a:lnTo>
                      <a:pt x="2587" y="1201"/>
                    </a:lnTo>
                    <a:lnTo>
                      <a:pt x="2559" y="1201"/>
                    </a:lnTo>
                    <a:lnTo>
                      <a:pt x="2525" y="1201"/>
                    </a:lnTo>
                    <a:lnTo>
                      <a:pt x="2486" y="1201"/>
                    </a:lnTo>
                    <a:lnTo>
                      <a:pt x="2443" y="1201"/>
                    </a:lnTo>
                    <a:lnTo>
                      <a:pt x="2393" y="1201"/>
                    </a:lnTo>
                    <a:lnTo>
                      <a:pt x="2275" y="1201"/>
                    </a:lnTo>
                    <a:lnTo>
                      <a:pt x="2205" y="1201"/>
                    </a:lnTo>
                    <a:lnTo>
                      <a:pt x="2128" y="1201"/>
                    </a:lnTo>
                    <a:lnTo>
                      <a:pt x="2045" y="1201"/>
                    </a:lnTo>
                    <a:lnTo>
                      <a:pt x="2028" y="1198"/>
                    </a:lnTo>
                    <a:lnTo>
                      <a:pt x="2014" y="1189"/>
                    </a:lnTo>
                    <a:lnTo>
                      <a:pt x="2003" y="1178"/>
                    </a:lnTo>
                    <a:lnTo>
                      <a:pt x="1994" y="1163"/>
                    </a:lnTo>
                    <a:lnTo>
                      <a:pt x="1991" y="1145"/>
                    </a:lnTo>
                    <a:lnTo>
                      <a:pt x="1994" y="1128"/>
                    </a:lnTo>
                    <a:lnTo>
                      <a:pt x="2003" y="1114"/>
                    </a:lnTo>
                    <a:lnTo>
                      <a:pt x="2014" y="1101"/>
                    </a:lnTo>
                    <a:lnTo>
                      <a:pt x="2028" y="1093"/>
                    </a:lnTo>
                    <a:lnTo>
                      <a:pt x="2045" y="1090"/>
                    </a:lnTo>
                    <a:lnTo>
                      <a:pt x="2125" y="1090"/>
                    </a:lnTo>
                    <a:lnTo>
                      <a:pt x="2150" y="1090"/>
                    </a:lnTo>
                    <a:close/>
                    <a:moveTo>
                      <a:pt x="1155" y="1090"/>
                    </a:moveTo>
                    <a:lnTo>
                      <a:pt x="1183" y="1090"/>
                    </a:lnTo>
                    <a:lnTo>
                      <a:pt x="1216" y="1090"/>
                    </a:lnTo>
                    <a:lnTo>
                      <a:pt x="1255" y="1090"/>
                    </a:lnTo>
                    <a:lnTo>
                      <a:pt x="1298" y="1090"/>
                    </a:lnTo>
                    <a:lnTo>
                      <a:pt x="1348" y="1090"/>
                    </a:lnTo>
                    <a:lnTo>
                      <a:pt x="1694" y="1090"/>
                    </a:lnTo>
                    <a:lnTo>
                      <a:pt x="1711" y="1093"/>
                    </a:lnTo>
                    <a:lnTo>
                      <a:pt x="1725" y="1101"/>
                    </a:lnTo>
                    <a:lnTo>
                      <a:pt x="1737" y="1114"/>
                    </a:lnTo>
                    <a:lnTo>
                      <a:pt x="1744" y="1128"/>
                    </a:lnTo>
                    <a:lnTo>
                      <a:pt x="1746" y="1145"/>
                    </a:lnTo>
                    <a:lnTo>
                      <a:pt x="1744" y="1163"/>
                    </a:lnTo>
                    <a:lnTo>
                      <a:pt x="1737" y="1178"/>
                    </a:lnTo>
                    <a:lnTo>
                      <a:pt x="1725" y="1189"/>
                    </a:lnTo>
                    <a:lnTo>
                      <a:pt x="1711" y="1198"/>
                    </a:lnTo>
                    <a:lnTo>
                      <a:pt x="1694" y="1201"/>
                    </a:lnTo>
                    <a:lnTo>
                      <a:pt x="1694" y="1201"/>
                    </a:lnTo>
                    <a:lnTo>
                      <a:pt x="1694" y="1201"/>
                    </a:lnTo>
                    <a:lnTo>
                      <a:pt x="1693" y="1201"/>
                    </a:lnTo>
                    <a:lnTo>
                      <a:pt x="1614" y="1201"/>
                    </a:lnTo>
                    <a:lnTo>
                      <a:pt x="1589" y="1201"/>
                    </a:lnTo>
                    <a:lnTo>
                      <a:pt x="1562" y="1201"/>
                    </a:lnTo>
                    <a:lnTo>
                      <a:pt x="1528" y="1201"/>
                    </a:lnTo>
                    <a:lnTo>
                      <a:pt x="1490" y="1201"/>
                    </a:lnTo>
                    <a:lnTo>
                      <a:pt x="1446" y="1201"/>
                    </a:lnTo>
                    <a:lnTo>
                      <a:pt x="1397" y="1201"/>
                    </a:lnTo>
                    <a:lnTo>
                      <a:pt x="1280" y="1201"/>
                    </a:lnTo>
                    <a:lnTo>
                      <a:pt x="1211" y="1201"/>
                    </a:lnTo>
                    <a:lnTo>
                      <a:pt x="1134" y="1201"/>
                    </a:lnTo>
                    <a:lnTo>
                      <a:pt x="1050" y="1201"/>
                    </a:lnTo>
                    <a:lnTo>
                      <a:pt x="1035" y="1198"/>
                    </a:lnTo>
                    <a:lnTo>
                      <a:pt x="1021" y="1189"/>
                    </a:lnTo>
                    <a:lnTo>
                      <a:pt x="1010" y="1178"/>
                    </a:lnTo>
                    <a:lnTo>
                      <a:pt x="1001" y="1163"/>
                    </a:lnTo>
                    <a:lnTo>
                      <a:pt x="998" y="1145"/>
                    </a:lnTo>
                    <a:lnTo>
                      <a:pt x="1001" y="1128"/>
                    </a:lnTo>
                    <a:lnTo>
                      <a:pt x="1010" y="1114"/>
                    </a:lnTo>
                    <a:lnTo>
                      <a:pt x="1021" y="1101"/>
                    </a:lnTo>
                    <a:lnTo>
                      <a:pt x="1035" y="1093"/>
                    </a:lnTo>
                    <a:lnTo>
                      <a:pt x="1050" y="1090"/>
                    </a:lnTo>
                    <a:lnTo>
                      <a:pt x="1131" y="1090"/>
                    </a:lnTo>
                    <a:lnTo>
                      <a:pt x="1155" y="1090"/>
                    </a:lnTo>
                    <a:close/>
                    <a:moveTo>
                      <a:pt x="158" y="1090"/>
                    </a:moveTo>
                    <a:lnTo>
                      <a:pt x="186" y="1090"/>
                    </a:lnTo>
                    <a:lnTo>
                      <a:pt x="220" y="1090"/>
                    </a:lnTo>
                    <a:lnTo>
                      <a:pt x="258" y="1090"/>
                    </a:lnTo>
                    <a:lnTo>
                      <a:pt x="302" y="1090"/>
                    </a:lnTo>
                    <a:lnTo>
                      <a:pt x="352" y="1090"/>
                    </a:lnTo>
                    <a:lnTo>
                      <a:pt x="701" y="1090"/>
                    </a:lnTo>
                    <a:lnTo>
                      <a:pt x="717" y="1093"/>
                    </a:lnTo>
                    <a:lnTo>
                      <a:pt x="732" y="1101"/>
                    </a:lnTo>
                    <a:lnTo>
                      <a:pt x="744" y="1114"/>
                    </a:lnTo>
                    <a:lnTo>
                      <a:pt x="751" y="1128"/>
                    </a:lnTo>
                    <a:lnTo>
                      <a:pt x="753" y="1145"/>
                    </a:lnTo>
                    <a:lnTo>
                      <a:pt x="751" y="1163"/>
                    </a:lnTo>
                    <a:lnTo>
                      <a:pt x="744" y="1178"/>
                    </a:lnTo>
                    <a:lnTo>
                      <a:pt x="732" y="1189"/>
                    </a:lnTo>
                    <a:lnTo>
                      <a:pt x="717" y="1198"/>
                    </a:lnTo>
                    <a:lnTo>
                      <a:pt x="701" y="1201"/>
                    </a:lnTo>
                    <a:lnTo>
                      <a:pt x="701" y="1201"/>
                    </a:lnTo>
                    <a:lnTo>
                      <a:pt x="701" y="1201"/>
                    </a:lnTo>
                    <a:lnTo>
                      <a:pt x="699" y="1201"/>
                    </a:lnTo>
                    <a:lnTo>
                      <a:pt x="620" y="1201"/>
                    </a:lnTo>
                    <a:lnTo>
                      <a:pt x="595" y="1201"/>
                    </a:lnTo>
                    <a:lnTo>
                      <a:pt x="567" y="1201"/>
                    </a:lnTo>
                    <a:lnTo>
                      <a:pt x="534" y="1201"/>
                    </a:lnTo>
                    <a:lnTo>
                      <a:pt x="495" y="1201"/>
                    </a:lnTo>
                    <a:lnTo>
                      <a:pt x="451" y="1201"/>
                    </a:lnTo>
                    <a:lnTo>
                      <a:pt x="402" y="1201"/>
                    </a:lnTo>
                    <a:lnTo>
                      <a:pt x="283" y="1201"/>
                    </a:lnTo>
                    <a:lnTo>
                      <a:pt x="214" y="1201"/>
                    </a:lnTo>
                    <a:lnTo>
                      <a:pt x="137" y="1201"/>
                    </a:lnTo>
                    <a:lnTo>
                      <a:pt x="53" y="1201"/>
                    </a:lnTo>
                    <a:lnTo>
                      <a:pt x="37" y="1198"/>
                    </a:lnTo>
                    <a:lnTo>
                      <a:pt x="23" y="1189"/>
                    </a:lnTo>
                    <a:lnTo>
                      <a:pt x="11" y="1178"/>
                    </a:lnTo>
                    <a:lnTo>
                      <a:pt x="3" y="1163"/>
                    </a:lnTo>
                    <a:lnTo>
                      <a:pt x="0" y="1145"/>
                    </a:lnTo>
                    <a:lnTo>
                      <a:pt x="3" y="1128"/>
                    </a:lnTo>
                    <a:lnTo>
                      <a:pt x="11" y="1114"/>
                    </a:lnTo>
                    <a:lnTo>
                      <a:pt x="23" y="1101"/>
                    </a:lnTo>
                    <a:lnTo>
                      <a:pt x="37" y="1093"/>
                    </a:lnTo>
                    <a:lnTo>
                      <a:pt x="53" y="1090"/>
                    </a:lnTo>
                    <a:lnTo>
                      <a:pt x="134" y="1090"/>
                    </a:lnTo>
                    <a:lnTo>
                      <a:pt x="158" y="1090"/>
                    </a:lnTo>
                    <a:close/>
                    <a:moveTo>
                      <a:pt x="2150" y="814"/>
                    </a:moveTo>
                    <a:lnTo>
                      <a:pt x="2178" y="814"/>
                    </a:lnTo>
                    <a:lnTo>
                      <a:pt x="2211" y="814"/>
                    </a:lnTo>
                    <a:lnTo>
                      <a:pt x="2692" y="814"/>
                    </a:lnTo>
                    <a:lnTo>
                      <a:pt x="2709" y="818"/>
                    </a:lnTo>
                    <a:lnTo>
                      <a:pt x="2724" y="826"/>
                    </a:lnTo>
                    <a:lnTo>
                      <a:pt x="2735" y="838"/>
                    </a:lnTo>
                    <a:lnTo>
                      <a:pt x="2742" y="854"/>
                    </a:lnTo>
                    <a:lnTo>
                      <a:pt x="2744" y="873"/>
                    </a:lnTo>
                    <a:lnTo>
                      <a:pt x="2742" y="891"/>
                    </a:lnTo>
                    <a:lnTo>
                      <a:pt x="2735" y="907"/>
                    </a:lnTo>
                    <a:lnTo>
                      <a:pt x="2724" y="919"/>
                    </a:lnTo>
                    <a:lnTo>
                      <a:pt x="2709" y="927"/>
                    </a:lnTo>
                    <a:lnTo>
                      <a:pt x="2692" y="930"/>
                    </a:lnTo>
                    <a:lnTo>
                      <a:pt x="2692" y="930"/>
                    </a:lnTo>
                    <a:lnTo>
                      <a:pt x="2692" y="930"/>
                    </a:lnTo>
                    <a:lnTo>
                      <a:pt x="2691" y="930"/>
                    </a:lnTo>
                    <a:lnTo>
                      <a:pt x="2671" y="930"/>
                    </a:lnTo>
                    <a:lnTo>
                      <a:pt x="2661" y="930"/>
                    </a:lnTo>
                    <a:lnTo>
                      <a:pt x="2648" y="930"/>
                    </a:lnTo>
                    <a:lnTo>
                      <a:pt x="2611" y="930"/>
                    </a:lnTo>
                    <a:lnTo>
                      <a:pt x="2587" y="930"/>
                    </a:lnTo>
                    <a:lnTo>
                      <a:pt x="2559" y="930"/>
                    </a:lnTo>
                    <a:lnTo>
                      <a:pt x="2525" y="930"/>
                    </a:lnTo>
                    <a:lnTo>
                      <a:pt x="2486" y="930"/>
                    </a:lnTo>
                    <a:lnTo>
                      <a:pt x="2443" y="930"/>
                    </a:lnTo>
                    <a:lnTo>
                      <a:pt x="2393" y="930"/>
                    </a:lnTo>
                    <a:lnTo>
                      <a:pt x="2275" y="930"/>
                    </a:lnTo>
                    <a:lnTo>
                      <a:pt x="2205" y="930"/>
                    </a:lnTo>
                    <a:lnTo>
                      <a:pt x="2128" y="930"/>
                    </a:lnTo>
                    <a:lnTo>
                      <a:pt x="2045" y="930"/>
                    </a:lnTo>
                    <a:lnTo>
                      <a:pt x="2028" y="927"/>
                    </a:lnTo>
                    <a:lnTo>
                      <a:pt x="2014" y="919"/>
                    </a:lnTo>
                    <a:lnTo>
                      <a:pt x="2003" y="907"/>
                    </a:lnTo>
                    <a:lnTo>
                      <a:pt x="1994" y="891"/>
                    </a:lnTo>
                    <a:lnTo>
                      <a:pt x="1991" y="873"/>
                    </a:lnTo>
                    <a:lnTo>
                      <a:pt x="1994" y="854"/>
                    </a:lnTo>
                    <a:lnTo>
                      <a:pt x="2003" y="838"/>
                    </a:lnTo>
                    <a:lnTo>
                      <a:pt x="2014" y="826"/>
                    </a:lnTo>
                    <a:lnTo>
                      <a:pt x="2028" y="818"/>
                    </a:lnTo>
                    <a:lnTo>
                      <a:pt x="2045" y="814"/>
                    </a:lnTo>
                    <a:lnTo>
                      <a:pt x="2125" y="814"/>
                    </a:lnTo>
                    <a:lnTo>
                      <a:pt x="2150" y="814"/>
                    </a:lnTo>
                    <a:close/>
                    <a:moveTo>
                      <a:pt x="1155" y="814"/>
                    </a:moveTo>
                    <a:lnTo>
                      <a:pt x="1183" y="814"/>
                    </a:lnTo>
                    <a:lnTo>
                      <a:pt x="1216" y="814"/>
                    </a:lnTo>
                    <a:lnTo>
                      <a:pt x="1694" y="814"/>
                    </a:lnTo>
                    <a:lnTo>
                      <a:pt x="1711" y="818"/>
                    </a:lnTo>
                    <a:lnTo>
                      <a:pt x="1725" y="826"/>
                    </a:lnTo>
                    <a:lnTo>
                      <a:pt x="1737" y="838"/>
                    </a:lnTo>
                    <a:lnTo>
                      <a:pt x="1744" y="854"/>
                    </a:lnTo>
                    <a:lnTo>
                      <a:pt x="1746" y="873"/>
                    </a:lnTo>
                    <a:lnTo>
                      <a:pt x="1744" y="891"/>
                    </a:lnTo>
                    <a:lnTo>
                      <a:pt x="1737" y="907"/>
                    </a:lnTo>
                    <a:lnTo>
                      <a:pt x="1725" y="919"/>
                    </a:lnTo>
                    <a:lnTo>
                      <a:pt x="1711" y="927"/>
                    </a:lnTo>
                    <a:lnTo>
                      <a:pt x="1694" y="930"/>
                    </a:lnTo>
                    <a:lnTo>
                      <a:pt x="1694" y="930"/>
                    </a:lnTo>
                    <a:lnTo>
                      <a:pt x="1694" y="930"/>
                    </a:lnTo>
                    <a:lnTo>
                      <a:pt x="1693" y="930"/>
                    </a:lnTo>
                    <a:lnTo>
                      <a:pt x="1673" y="930"/>
                    </a:lnTo>
                    <a:lnTo>
                      <a:pt x="1663" y="930"/>
                    </a:lnTo>
                    <a:lnTo>
                      <a:pt x="1650" y="930"/>
                    </a:lnTo>
                    <a:lnTo>
                      <a:pt x="1614" y="930"/>
                    </a:lnTo>
                    <a:lnTo>
                      <a:pt x="1589" y="930"/>
                    </a:lnTo>
                    <a:lnTo>
                      <a:pt x="1562" y="930"/>
                    </a:lnTo>
                    <a:lnTo>
                      <a:pt x="1528" y="930"/>
                    </a:lnTo>
                    <a:lnTo>
                      <a:pt x="1490" y="930"/>
                    </a:lnTo>
                    <a:lnTo>
                      <a:pt x="1446" y="930"/>
                    </a:lnTo>
                    <a:lnTo>
                      <a:pt x="1397" y="930"/>
                    </a:lnTo>
                    <a:lnTo>
                      <a:pt x="1280" y="930"/>
                    </a:lnTo>
                    <a:lnTo>
                      <a:pt x="1211" y="930"/>
                    </a:lnTo>
                    <a:lnTo>
                      <a:pt x="1134" y="930"/>
                    </a:lnTo>
                    <a:lnTo>
                      <a:pt x="1050" y="930"/>
                    </a:lnTo>
                    <a:lnTo>
                      <a:pt x="1035" y="927"/>
                    </a:lnTo>
                    <a:lnTo>
                      <a:pt x="1021" y="919"/>
                    </a:lnTo>
                    <a:lnTo>
                      <a:pt x="1010" y="907"/>
                    </a:lnTo>
                    <a:lnTo>
                      <a:pt x="1001" y="891"/>
                    </a:lnTo>
                    <a:lnTo>
                      <a:pt x="998" y="873"/>
                    </a:lnTo>
                    <a:lnTo>
                      <a:pt x="1001" y="854"/>
                    </a:lnTo>
                    <a:lnTo>
                      <a:pt x="1010" y="838"/>
                    </a:lnTo>
                    <a:lnTo>
                      <a:pt x="1021" y="826"/>
                    </a:lnTo>
                    <a:lnTo>
                      <a:pt x="1035" y="818"/>
                    </a:lnTo>
                    <a:lnTo>
                      <a:pt x="1050" y="814"/>
                    </a:lnTo>
                    <a:lnTo>
                      <a:pt x="1131" y="814"/>
                    </a:lnTo>
                    <a:lnTo>
                      <a:pt x="1155" y="814"/>
                    </a:lnTo>
                    <a:close/>
                    <a:moveTo>
                      <a:pt x="158" y="814"/>
                    </a:moveTo>
                    <a:lnTo>
                      <a:pt x="186" y="814"/>
                    </a:lnTo>
                    <a:lnTo>
                      <a:pt x="220" y="814"/>
                    </a:lnTo>
                    <a:lnTo>
                      <a:pt x="701" y="814"/>
                    </a:lnTo>
                    <a:lnTo>
                      <a:pt x="717" y="818"/>
                    </a:lnTo>
                    <a:lnTo>
                      <a:pt x="732" y="826"/>
                    </a:lnTo>
                    <a:lnTo>
                      <a:pt x="744" y="838"/>
                    </a:lnTo>
                    <a:lnTo>
                      <a:pt x="751" y="854"/>
                    </a:lnTo>
                    <a:lnTo>
                      <a:pt x="753" y="873"/>
                    </a:lnTo>
                    <a:lnTo>
                      <a:pt x="751" y="891"/>
                    </a:lnTo>
                    <a:lnTo>
                      <a:pt x="744" y="907"/>
                    </a:lnTo>
                    <a:lnTo>
                      <a:pt x="732" y="919"/>
                    </a:lnTo>
                    <a:lnTo>
                      <a:pt x="717" y="927"/>
                    </a:lnTo>
                    <a:lnTo>
                      <a:pt x="701" y="930"/>
                    </a:lnTo>
                    <a:lnTo>
                      <a:pt x="701" y="930"/>
                    </a:lnTo>
                    <a:lnTo>
                      <a:pt x="701" y="930"/>
                    </a:lnTo>
                    <a:lnTo>
                      <a:pt x="699" y="930"/>
                    </a:lnTo>
                    <a:lnTo>
                      <a:pt x="680" y="930"/>
                    </a:lnTo>
                    <a:lnTo>
                      <a:pt x="670" y="930"/>
                    </a:lnTo>
                    <a:lnTo>
                      <a:pt x="657" y="930"/>
                    </a:lnTo>
                    <a:lnTo>
                      <a:pt x="620" y="930"/>
                    </a:lnTo>
                    <a:lnTo>
                      <a:pt x="595" y="930"/>
                    </a:lnTo>
                    <a:lnTo>
                      <a:pt x="567" y="930"/>
                    </a:lnTo>
                    <a:lnTo>
                      <a:pt x="534" y="930"/>
                    </a:lnTo>
                    <a:lnTo>
                      <a:pt x="495" y="930"/>
                    </a:lnTo>
                    <a:lnTo>
                      <a:pt x="451" y="930"/>
                    </a:lnTo>
                    <a:lnTo>
                      <a:pt x="402" y="930"/>
                    </a:lnTo>
                    <a:lnTo>
                      <a:pt x="283" y="930"/>
                    </a:lnTo>
                    <a:lnTo>
                      <a:pt x="214" y="930"/>
                    </a:lnTo>
                    <a:lnTo>
                      <a:pt x="137" y="930"/>
                    </a:lnTo>
                    <a:lnTo>
                      <a:pt x="53" y="930"/>
                    </a:lnTo>
                    <a:lnTo>
                      <a:pt x="37" y="927"/>
                    </a:lnTo>
                    <a:lnTo>
                      <a:pt x="23" y="919"/>
                    </a:lnTo>
                    <a:lnTo>
                      <a:pt x="11" y="907"/>
                    </a:lnTo>
                    <a:lnTo>
                      <a:pt x="3" y="891"/>
                    </a:lnTo>
                    <a:lnTo>
                      <a:pt x="0" y="873"/>
                    </a:lnTo>
                    <a:lnTo>
                      <a:pt x="3" y="854"/>
                    </a:lnTo>
                    <a:lnTo>
                      <a:pt x="11" y="838"/>
                    </a:lnTo>
                    <a:lnTo>
                      <a:pt x="23" y="826"/>
                    </a:lnTo>
                    <a:lnTo>
                      <a:pt x="37" y="818"/>
                    </a:lnTo>
                    <a:lnTo>
                      <a:pt x="53" y="814"/>
                    </a:lnTo>
                    <a:lnTo>
                      <a:pt x="134" y="814"/>
                    </a:lnTo>
                    <a:lnTo>
                      <a:pt x="158" y="814"/>
                    </a:lnTo>
                    <a:close/>
                    <a:moveTo>
                      <a:pt x="2045" y="545"/>
                    </a:moveTo>
                    <a:lnTo>
                      <a:pt x="2692" y="545"/>
                    </a:lnTo>
                    <a:lnTo>
                      <a:pt x="2709" y="548"/>
                    </a:lnTo>
                    <a:lnTo>
                      <a:pt x="2724" y="555"/>
                    </a:lnTo>
                    <a:lnTo>
                      <a:pt x="2735" y="568"/>
                    </a:lnTo>
                    <a:lnTo>
                      <a:pt x="2742" y="582"/>
                    </a:lnTo>
                    <a:lnTo>
                      <a:pt x="2744" y="600"/>
                    </a:lnTo>
                    <a:lnTo>
                      <a:pt x="2742" y="617"/>
                    </a:lnTo>
                    <a:lnTo>
                      <a:pt x="2735" y="632"/>
                    </a:lnTo>
                    <a:lnTo>
                      <a:pt x="2724" y="644"/>
                    </a:lnTo>
                    <a:lnTo>
                      <a:pt x="2709" y="652"/>
                    </a:lnTo>
                    <a:lnTo>
                      <a:pt x="2692" y="655"/>
                    </a:lnTo>
                    <a:lnTo>
                      <a:pt x="2045" y="655"/>
                    </a:lnTo>
                    <a:lnTo>
                      <a:pt x="2028" y="652"/>
                    </a:lnTo>
                    <a:lnTo>
                      <a:pt x="2014" y="644"/>
                    </a:lnTo>
                    <a:lnTo>
                      <a:pt x="2003" y="632"/>
                    </a:lnTo>
                    <a:lnTo>
                      <a:pt x="1994" y="617"/>
                    </a:lnTo>
                    <a:lnTo>
                      <a:pt x="1991" y="600"/>
                    </a:lnTo>
                    <a:lnTo>
                      <a:pt x="1994" y="582"/>
                    </a:lnTo>
                    <a:lnTo>
                      <a:pt x="2003" y="568"/>
                    </a:lnTo>
                    <a:lnTo>
                      <a:pt x="2014" y="555"/>
                    </a:lnTo>
                    <a:lnTo>
                      <a:pt x="2028" y="548"/>
                    </a:lnTo>
                    <a:lnTo>
                      <a:pt x="2045" y="545"/>
                    </a:lnTo>
                    <a:close/>
                    <a:moveTo>
                      <a:pt x="1050" y="545"/>
                    </a:moveTo>
                    <a:lnTo>
                      <a:pt x="1694" y="545"/>
                    </a:lnTo>
                    <a:lnTo>
                      <a:pt x="1711" y="548"/>
                    </a:lnTo>
                    <a:lnTo>
                      <a:pt x="1725" y="555"/>
                    </a:lnTo>
                    <a:lnTo>
                      <a:pt x="1737" y="568"/>
                    </a:lnTo>
                    <a:lnTo>
                      <a:pt x="1744" y="582"/>
                    </a:lnTo>
                    <a:lnTo>
                      <a:pt x="1746" y="600"/>
                    </a:lnTo>
                    <a:lnTo>
                      <a:pt x="1744" y="617"/>
                    </a:lnTo>
                    <a:lnTo>
                      <a:pt x="1737" y="632"/>
                    </a:lnTo>
                    <a:lnTo>
                      <a:pt x="1725" y="644"/>
                    </a:lnTo>
                    <a:lnTo>
                      <a:pt x="1711" y="652"/>
                    </a:lnTo>
                    <a:lnTo>
                      <a:pt x="1694" y="655"/>
                    </a:lnTo>
                    <a:lnTo>
                      <a:pt x="1050" y="655"/>
                    </a:lnTo>
                    <a:lnTo>
                      <a:pt x="1035" y="652"/>
                    </a:lnTo>
                    <a:lnTo>
                      <a:pt x="1021" y="644"/>
                    </a:lnTo>
                    <a:lnTo>
                      <a:pt x="1010" y="632"/>
                    </a:lnTo>
                    <a:lnTo>
                      <a:pt x="1001" y="617"/>
                    </a:lnTo>
                    <a:lnTo>
                      <a:pt x="998" y="600"/>
                    </a:lnTo>
                    <a:lnTo>
                      <a:pt x="1001" y="582"/>
                    </a:lnTo>
                    <a:lnTo>
                      <a:pt x="1010" y="568"/>
                    </a:lnTo>
                    <a:lnTo>
                      <a:pt x="1021" y="555"/>
                    </a:lnTo>
                    <a:lnTo>
                      <a:pt x="1035" y="548"/>
                    </a:lnTo>
                    <a:lnTo>
                      <a:pt x="1050" y="545"/>
                    </a:lnTo>
                    <a:close/>
                    <a:moveTo>
                      <a:pt x="53" y="545"/>
                    </a:moveTo>
                    <a:lnTo>
                      <a:pt x="701" y="545"/>
                    </a:lnTo>
                    <a:lnTo>
                      <a:pt x="717" y="548"/>
                    </a:lnTo>
                    <a:lnTo>
                      <a:pt x="732" y="555"/>
                    </a:lnTo>
                    <a:lnTo>
                      <a:pt x="744" y="568"/>
                    </a:lnTo>
                    <a:lnTo>
                      <a:pt x="751" y="582"/>
                    </a:lnTo>
                    <a:lnTo>
                      <a:pt x="753" y="600"/>
                    </a:lnTo>
                    <a:lnTo>
                      <a:pt x="751" y="617"/>
                    </a:lnTo>
                    <a:lnTo>
                      <a:pt x="744" y="632"/>
                    </a:lnTo>
                    <a:lnTo>
                      <a:pt x="732" y="644"/>
                    </a:lnTo>
                    <a:lnTo>
                      <a:pt x="717" y="652"/>
                    </a:lnTo>
                    <a:lnTo>
                      <a:pt x="701" y="655"/>
                    </a:lnTo>
                    <a:lnTo>
                      <a:pt x="53" y="655"/>
                    </a:lnTo>
                    <a:lnTo>
                      <a:pt x="37" y="652"/>
                    </a:lnTo>
                    <a:lnTo>
                      <a:pt x="23" y="644"/>
                    </a:lnTo>
                    <a:lnTo>
                      <a:pt x="11" y="632"/>
                    </a:lnTo>
                    <a:lnTo>
                      <a:pt x="3" y="617"/>
                    </a:lnTo>
                    <a:lnTo>
                      <a:pt x="0" y="600"/>
                    </a:lnTo>
                    <a:lnTo>
                      <a:pt x="3" y="582"/>
                    </a:lnTo>
                    <a:lnTo>
                      <a:pt x="11" y="568"/>
                    </a:lnTo>
                    <a:lnTo>
                      <a:pt x="23" y="555"/>
                    </a:lnTo>
                    <a:lnTo>
                      <a:pt x="37" y="548"/>
                    </a:lnTo>
                    <a:lnTo>
                      <a:pt x="53" y="545"/>
                    </a:lnTo>
                    <a:close/>
                    <a:moveTo>
                      <a:pt x="2045" y="274"/>
                    </a:moveTo>
                    <a:lnTo>
                      <a:pt x="2125" y="274"/>
                    </a:lnTo>
                    <a:lnTo>
                      <a:pt x="2150" y="274"/>
                    </a:lnTo>
                    <a:lnTo>
                      <a:pt x="2178" y="274"/>
                    </a:lnTo>
                    <a:lnTo>
                      <a:pt x="2692" y="274"/>
                    </a:lnTo>
                    <a:lnTo>
                      <a:pt x="2709" y="278"/>
                    </a:lnTo>
                    <a:lnTo>
                      <a:pt x="2724" y="286"/>
                    </a:lnTo>
                    <a:lnTo>
                      <a:pt x="2735" y="297"/>
                    </a:lnTo>
                    <a:lnTo>
                      <a:pt x="2742" y="312"/>
                    </a:lnTo>
                    <a:lnTo>
                      <a:pt x="2744" y="330"/>
                    </a:lnTo>
                    <a:lnTo>
                      <a:pt x="2742" y="347"/>
                    </a:lnTo>
                    <a:lnTo>
                      <a:pt x="2735" y="362"/>
                    </a:lnTo>
                    <a:lnTo>
                      <a:pt x="2724" y="374"/>
                    </a:lnTo>
                    <a:lnTo>
                      <a:pt x="2709" y="382"/>
                    </a:lnTo>
                    <a:lnTo>
                      <a:pt x="2692" y="385"/>
                    </a:lnTo>
                    <a:lnTo>
                      <a:pt x="2692" y="385"/>
                    </a:lnTo>
                    <a:lnTo>
                      <a:pt x="2692" y="385"/>
                    </a:lnTo>
                    <a:lnTo>
                      <a:pt x="2691" y="385"/>
                    </a:lnTo>
                    <a:lnTo>
                      <a:pt x="2587" y="385"/>
                    </a:lnTo>
                    <a:lnTo>
                      <a:pt x="2559" y="385"/>
                    </a:lnTo>
                    <a:lnTo>
                      <a:pt x="2525" y="385"/>
                    </a:lnTo>
                    <a:lnTo>
                      <a:pt x="2486" y="385"/>
                    </a:lnTo>
                    <a:lnTo>
                      <a:pt x="2443" y="385"/>
                    </a:lnTo>
                    <a:lnTo>
                      <a:pt x="2393" y="385"/>
                    </a:lnTo>
                    <a:lnTo>
                      <a:pt x="2045" y="385"/>
                    </a:lnTo>
                    <a:lnTo>
                      <a:pt x="2028" y="382"/>
                    </a:lnTo>
                    <a:lnTo>
                      <a:pt x="2014" y="374"/>
                    </a:lnTo>
                    <a:lnTo>
                      <a:pt x="2003" y="362"/>
                    </a:lnTo>
                    <a:lnTo>
                      <a:pt x="1994" y="347"/>
                    </a:lnTo>
                    <a:lnTo>
                      <a:pt x="1991" y="330"/>
                    </a:lnTo>
                    <a:lnTo>
                      <a:pt x="1994" y="312"/>
                    </a:lnTo>
                    <a:lnTo>
                      <a:pt x="2003" y="297"/>
                    </a:lnTo>
                    <a:lnTo>
                      <a:pt x="2014" y="286"/>
                    </a:lnTo>
                    <a:lnTo>
                      <a:pt x="2028" y="278"/>
                    </a:lnTo>
                    <a:lnTo>
                      <a:pt x="2045" y="274"/>
                    </a:lnTo>
                    <a:close/>
                    <a:moveTo>
                      <a:pt x="1050" y="274"/>
                    </a:moveTo>
                    <a:lnTo>
                      <a:pt x="1131" y="274"/>
                    </a:lnTo>
                    <a:lnTo>
                      <a:pt x="1155" y="274"/>
                    </a:lnTo>
                    <a:lnTo>
                      <a:pt x="1183" y="274"/>
                    </a:lnTo>
                    <a:lnTo>
                      <a:pt x="1694" y="274"/>
                    </a:lnTo>
                    <a:lnTo>
                      <a:pt x="1711" y="278"/>
                    </a:lnTo>
                    <a:lnTo>
                      <a:pt x="1725" y="286"/>
                    </a:lnTo>
                    <a:lnTo>
                      <a:pt x="1737" y="297"/>
                    </a:lnTo>
                    <a:lnTo>
                      <a:pt x="1744" y="312"/>
                    </a:lnTo>
                    <a:lnTo>
                      <a:pt x="1746" y="330"/>
                    </a:lnTo>
                    <a:lnTo>
                      <a:pt x="1744" y="347"/>
                    </a:lnTo>
                    <a:lnTo>
                      <a:pt x="1737" y="362"/>
                    </a:lnTo>
                    <a:lnTo>
                      <a:pt x="1725" y="374"/>
                    </a:lnTo>
                    <a:lnTo>
                      <a:pt x="1711" y="382"/>
                    </a:lnTo>
                    <a:lnTo>
                      <a:pt x="1694" y="385"/>
                    </a:lnTo>
                    <a:lnTo>
                      <a:pt x="1694" y="385"/>
                    </a:lnTo>
                    <a:lnTo>
                      <a:pt x="1694" y="385"/>
                    </a:lnTo>
                    <a:lnTo>
                      <a:pt x="1693" y="385"/>
                    </a:lnTo>
                    <a:lnTo>
                      <a:pt x="1589" y="385"/>
                    </a:lnTo>
                    <a:lnTo>
                      <a:pt x="1562" y="385"/>
                    </a:lnTo>
                    <a:lnTo>
                      <a:pt x="1528" y="385"/>
                    </a:lnTo>
                    <a:lnTo>
                      <a:pt x="1490" y="385"/>
                    </a:lnTo>
                    <a:lnTo>
                      <a:pt x="1446" y="385"/>
                    </a:lnTo>
                    <a:lnTo>
                      <a:pt x="1397" y="385"/>
                    </a:lnTo>
                    <a:lnTo>
                      <a:pt x="1050" y="385"/>
                    </a:lnTo>
                    <a:lnTo>
                      <a:pt x="1035" y="382"/>
                    </a:lnTo>
                    <a:lnTo>
                      <a:pt x="1021" y="374"/>
                    </a:lnTo>
                    <a:lnTo>
                      <a:pt x="1010" y="362"/>
                    </a:lnTo>
                    <a:lnTo>
                      <a:pt x="1001" y="347"/>
                    </a:lnTo>
                    <a:lnTo>
                      <a:pt x="998" y="330"/>
                    </a:lnTo>
                    <a:lnTo>
                      <a:pt x="1001" y="312"/>
                    </a:lnTo>
                    <a:lnTo>
                      <a:pt x="1010" y="297"/>
                    </a:lnTo>
                    <a:lnTo>
                      <a:pt x="1021" y="286"/>
                    </a:lnTo>
                    <a:lnTo>
                      <a:pt x="1035" y="278"/>
                    </a:lnTo>
                    <a:lnTo>
                      <a:pt x="1050" y="274"/>
                    </a:lnTo>
                    <a:close/>
                    <a:moveTo>
                      <a:pt x="53" y="274"/>
                    </a:moveTo>
                    <a:lnTo>
                      <a:pt x="134" y="274"/>
                    </a:lnTo>
                    <a:lnTo>
                      <a:pt x="158" y="274"/>
                    </a:lnTo>
                    <a:lnTo>
                      <a:pt x="186" y="274"/>
                    </a:lnTo>
                    <a:lnTo>
                      <a:pt x="701" y="274"/>
                    </a:lnTo>
                    <a:lnTo>
                      <a:pt x="717" y="278"/>
                    </a:lnTo>
                    <a:lnTo>
                      <a:pt x="732" y="286"/>
                    </a:lnTo>
                    <a:lnTo>
                      <a:pt x="744" y="297"/>
                    </a:lnTo>
                    <a:lnTo>
                      <a:pt x="751" y="312"/>
                    </a:lnTo>
                    <a:lnTo>
                      <a:pt x="753" y="330"/>
                    </a:lnTo>
                    <a:lnTo>
                      <a:pt x="751" y="347"/>
                    </a:lnTo>
                    <a:lnTo>
                      <a:pt x="744" y="362"/>
                    </a:lnTo>
                    <a:lnTo>
                      <a:pt x="732" y="374"/>
                    </a:lnTo>
                    <a:lnTo>
                      <a:pt x="717" y="382"/>
                    </a:lnTo>
                    <a:lnTo>
                      <a:pt x="701" y="385"/>
                    </a:lnTo>
                    <a:lnTo>
                      <a:pt x="701" y="385"/>
                    </a:lnTo>
                    <a:lnTo>
                      <a:pt x="701" y="385"/>
                    </a:lnTo>
                    <a:lnTo>
                      <a:pt x="699" y="385"/>
                    </a:lnTo>
                    <a:lnTo>
                      <a:pt x="595" y="385"/>
                    </a:lnTo>
                    <a:lnTo>
                      <a:pt x="567" y="385"/>
                    </a:lnTo>
                    <a:lnTo>
                      <a:pt x="534" y="385"/>
                    </a:lnTo>
                    <a:lnTo>
                      <a:pt x="495" y="385"/>
                    </a:lnTo>
                    <a:lnTo>
                      <a:pt x="451" y="385"/>
                    </a:lnTo>
                    <a:lnTo>
                      <a:pt x="402" y="385"/>
                    </a:lnTo>
                    <a:lnTo>
                      <a:pt x="53" y="385"/>
                    </a:lnTo>
                    <a:lnTo>
                      <a:pt x="37" y="382"/>
                    </a:lnTo>
                    <a:lnTo>
                      <a:pt x="23" y="374"/>
                    </a:lnTo>
                    <a:lnTo>
                      <a:pt x="11" y="362"/>
                    </a:lnTo>
                    <a:lnTo>
                      <a:pt x="3" y="347"/>
                    </a:lnTo>
                    <a:lnTo>
                      <a:pt x="0" y="330"/>
                    </a:lnTo>
                    <a:lnTo>
                      <a:pt x="3" y="312"/>
                    </a:lnTo>
                    <a:lnTo>
                      <a:pt x="11" y="297"/>
                    </a:lnTo>
                    <a:lnTo>
                      <a:pt x="23" y="286"/>
                    </a:lnTo>
                    <a:lnTo>
                      <a:pt x="37" y="278"/>
                    </a:lnTo>
                    <a:lnTo>
                      <a:pt x="53" y="274"/>
                    </a:lnTo>
                    <a:close/>
                    <a:moveTo>
                      <a:pt x="2178" y="0"/>
                    </a:moveTo>
                    <a:lnTo>
                      <a:pt x="2211" y="0"/>
                    </a:lnTo>
                    <a:lnTo>
                      <a:pt x="2250" y="0"/>
                    </a:lnTo>
                    <a:lnTo>
                      <a:pt x="2293" y="0"/>
                    </a:lnTo>
                    <a:lnTo>
                      <a:pt x="2343" y="0"/>
                    </a:lnTo>
                    <a:lnTo>
                      <a:pt x="2692" y="0"/>
                    </a:lnTo>
                    <a:lnTo>
                      <a:pt x="2709" y="2"/>
                    </a:lnTo>
                    <a:lnTo>
                      <a:pt x="2724" y="10"/>
                    </a:lnTo>
                    <a:lnTo>
                      <a:pt x="2735" y="22"/>
                    </a:lnTo>
                    <a:lnTo>
                      <a:pt x="2742" y="38"/>
                    </a:lnTo>
                    <a:lnTo>
                      <a:pt x="2744" y="56"/>
                    </a:lnTo>
                    <a:lnTo>
                      <a:pt x="2742" y="73"/>
                    </a:lnTo>
                    <a:lnTo>
                      <a:pt x="2735" y="87"/>
                    </a:lnTo>
                    <a:lnTo>
                      <a:pt x="2724" y="99"/>
                    </a:lnTo>
                    <a:lnTo>
                      <a:pt x="2709" y="106"/>
                    </a:lnTo>
                    <a:lnTo>
                      <a:pt x="2692" y="109"/>
                    </a:lnTo>
                    <a:lnTo>
                      <a:pt x="2692" y="109"/>
                    </a:lnTo>
                    <a:lnTo>
                      <a:pt x="2692" y="109"/>
                    </a:lnTo>
                    <a:lnTo>
                      <a:pt x="2691" y="109"/>
                    </a:lnTo>
                    <a:lnTo>
                      <a:pt x="2671" y="109"/>
                    </a:lnTo>
                    <a:lnTo>
                      <a:pt x="2661" y="109"/>
                    </a:lnTo>
                    <a:lnTo>
                      <a:pt x="2648" y="109"/>
                    </a:lnTo>
                    <a:lnTo>
                      <a:pt x="2611" y="109"/>
                    </a:lnTo>
                    <a:lnTo>
                      <a:pt x="2587" y="109"/>
                    </a:lnTo>
                    <a:lnTo>
                      <a:pt x="2559" y="109"/>
                    </a:lnTo>
                    <a:lnTo>
                      <a:pt x="2525" y="109"/>
                    </a:lnTo>
                    <a:lnTo>
                      <a:pt x="2486" y="109"/>
                    </a:lnTo>
                    <a:lnTo>
                      <a:pt x="2443" y="109"/>
                    </a:lnTo>
                    <a:lnTo>
                      <a:pt x="2393" y="109"/>
                    </a:lnTo>
                    <a:lnTo>
                      <a:pt x="2275" y="109"/>
                    </a:lnTo>
                    <a:lnTo>
                      <a:pt x="2205" y="109"/>
                    </a:lnTo>
                    <a:lnTo>
                      <a:pt x="2128" y="109"/>
                    </a:lnTo>
                    <a:lnTo>
                      <a:pt x="2045" y="109"/>
                    </a:lnTo>
                    <a:lnTo>
                      <a:pt x="2028" y="106"/>
                    </a:lnTo>
                    <a:lnTo>
                      <a:pt x="2014" y="99"/>
                    </a:lnTo>
                    <a:lnTo>
                      <a:pt x="2003" y="87"/>
                    </a:lnTo>
                    <a:lnTo>
                      <a:pt x="1994" y="73"/>
                    </a:lnTo>
                    <a:lnTo>
                      <a:pt x="1991" y="56"/>
                    </a:lnTo>
                    <a:lnTo>
                      <a:pt x="1994" y="38"/>
                    </a:lnTo>
                    <a:lnTo>
                      <a:pt x="2003" y="22"/>
                    </a:lnTo>
                    <a:lnTo>
                      <a:pt x="2014" y="10"/>
                    </a:lnTo>
                    <a:lnTo>
                      <a:pt x="2028" y="2"/>
                    </a:lnTo>
                    <a:lnTo>
                      <a:pt x="2045" y="0"/>
                    </a:lnTo>
                    <a:lnTo>
                      <a:pt x="2125" y="0"/>
                    </a:lnTo>
                    <a:lnTo>
                      <a:pt x="2150" y="0"/>
                    </a:lnTo>
                    <a:lnTo>
                      <a:pt x="2178" y="0"/>
                    </a:lnTo>
                    <a:close/>
                    <a:moveTo>
                      <a:pt x="1183" y="0"/>
                    </a:moveTo>
                    <a:lnTo>
                      <a:pt x="1216" y="0"/>
                    </a:lnTo>
                    <a:lnTo>
                      <a:pt x="1255" y="0"/>
                    </a:lnTo>
                    <a:lnTo>
                      <a:pt x="1298" y="0"/>
                    </a:lnTo>
                    <a:lnTo>
                      <a:pt x="1348" y="0"/>
                    </a:lnTo>
                    <a:lnTo>
                      <a:pt x="1694" y="0"/>
                    </a:lnTo>
                    <a:lnTo>
                      <a:pt x="1711" y="2"/>
                    </a:lnTo>
                    <a:lnTo>
                      <a:pt x="1725" y="10"/>
                    </a:lnTo>
                    <a:lnTo>
                      <a:pt x="1737" y="22"/>
                    </a:lnTo>
                    <a:lnTo>
                      <a:pt x="1744" y="38"/>
                    </a:lnTo>
                    <a:lnTo>
                      <a:pt x="1746" y="56"/>
                    </a:lnTo>
                    <a:lnTo>
                      <a:pt x="1744" y="73"/>
                    </a:lnTo>
                    <a:lnTo>
                      <a:pt x="1737" y="87"/>
                    </a:lnTo>
                    <a:lnTo>
                      <a:pt x="1725" y="99"/>
                    </a:lnTo>
                    <a:lnTo>
                      <a:pt x="1711" y="106"/>
                    </a:lnTo>
                    <a:lnTo>
                      <a:pt x="1694" y="109"/>
                    </a:lnTo>
                    <a:lnTo>
                      <a:pt x="1694" y="109"/>
                    </a:lnTo>
                    <a:lnTo>
                      <a:pt x="1694" y="109"/>
                    </a:lnTo>
                    <a:lnTo>
                      <a:pt x="1693" y="109"/>
                    </a:lnTo>
                    <a:lnTo>
                      <a:pt x="1673" y="109"/>
                    </a:lnTo>
                    <a:lnTo>
                      <a:pt x="1663" y="109"/>
                    </a:lnTo>
                    <a:lnTo>
                      <a:pt x="1650" y="109"/>
                    </a:lnTo>
                    <a:lnTo>
                      <a:pt x="1614" y="109"/>
                    </a:lnTo>
                    <a:lnTo>
                      <a:pt x="1589" y="109"/>
                    </a:lnTo>
                    <a:lnTo>
                      <a:pt x="1562" y="109"/>
                    </a:lnTo>
                    <a:lnTo>
                      <a:pt x="1528" y="109"/>
                    </a:lnTo>
                    <a:lnTo>
                      <a:pt x="1490" y="109"/>
                    </a:lnTo>
                    <a:lnTo>
                      <a:pt x="1446" y="109"/>
                    </a:lnTo>
                    <a:lnTo>
                      <a:pt x="1397" y="109"/>
                    </a:lnTo>
                    <a:lnTo>
                      <a:pt x="1280" y="109"/>
                    </a:lnTo>
                    <a:lnTo>
                      <a:pt x="1211" y="109"/>
                    </a:lnTo>
                    <a:lnTo>
                      <a:pt x="1134" y="109"/>
                    </a:lnTo>
                    <a:lnTo>
                      <a:pt x="1050" y="109"/>
                    </a:lnTo>
                    <a:lnTo>
                      <a:pt x="1035" y="106"/>
                    </a:lnTo>
                    <a:lnTo>
                      <a:pt x="1021" y="99"/>
                    </a:lnTo>
                    <a:lnTo>
                      <a:pt x="1010" y="87"/>
                    </a:lnTo>
                    <a:lnTo>
                      <a:pt x="1001" y="73"/>
                    </a:lnTo>
                    <a:lnTo>
                      <a:pt x="998" y="56"/>
                    </a:lnTo>
                    <a:lnTo>
                      <a:pt x="1001" y="38"/>
                    </a:lnTo>
                    <a:lnTo>
                      <a:pt x="1010" y="22"/>
                    </a:lnTo>
                    <a:lnTo>
                      <a:pt x="1021" y="10"/>
                    </a:lnTo>
                    <a:lnTo>
                      <a:pt x="1035" y="2"/>
                    </a:lnTo>
                    <a:lnTo>
                      <a:pt x="1050" y="0"/>
                    </a:lnTo>
                    <a:lnTo>
                      <a:pt x="1131" y="0"/>
                    </a:lnTo>
                    <a:lnTo>
                      <a:pt x="1155" y="0"/>
                    </a:lnTo>
                    <a:lnTo>
                      <a:pt x="1183" y="0"/>
                    </a:lnTo>
                    <a:close/>
                    <a:moveTo>
                      <a:pt x="410" y="0"/>
                    </a:moveTo>
                    <a:lnTo>
                      <a:pt x="414" y="0"/>
                    </a:lnTo>
                    <a:lnTo>
                      <a:pt x="524" y="0"/>
                    </a:lnTo>
                    <a:lnTo>
                      <a:pt x="558" y="0"/>
                    </a:lnTo>
                    <a:lnTo>
                      <a:pt x="598" y="0"/>
                    </a:lnTo>
                    <a:lnTo>
                      <a:pt x="701" y="0"/>
                    </a:lnTo>
                    <a:lnTo>
                      <a:pt x="717" y="2"/>
                    </a:lnTo>
                    <a:lnTo>
                      <a:pt x="732" y="10"/>
                    </a:lnTo>
                    <a:lnTo>
                      <a:pt x="744" y="22"/>
                    </a:lnTo>
                    <a:lnTo>
                      <a:pt x="751" y="38"/>
                    </a:lnTo>
                    <a:lnTo>
                      <a:pt x="753" y="56"/>
                    </a:lnTo>
                    <a:lnTo>
                      <a:pt x="751" y="73"/>
                    </a:lnTo>
                    <a:lnTo>
                      <a:pt x="744" y="87"/>
                    </a:lnTo>
                    <a:lnTo>
                      <a:pt x="732" y="99"/>
                    </a:lnTo>
                    <a:lnTo>
                      <a:pt x="717" y="106"/>
                    </a:lnTo>
                    <a:lnTo>
                      <a:pt x="701" y="109"/>
                    </a:lnTo>
                    <a:lnTo>
                      <a:pt x="701" y="109"/>
                    </a:lnTo>
                    <a:lnTo>
                      <a:pt x="700" y="109"/>
                    </a:lnTo>
                    <a:lnTo>
                      <a:pt x="699" y="109"/>
                    </a:lnTo>
                    <a:lnTo>
                      <a:pt x="696" y="109"/>
                    </a:lnTo>
                    <a:lnTo>
                      <a:pt x="682" y="109"/>
                    </a:lnTo>
                    <a:lnTo>
                      <a:pt x="671" y="109"/>
                    </a:lnTo>
                    <a:lnTo>
                      <a:pt x="657" y="109"/>
                    </a:lnTo>
                    <a:lnTo>
                      <a:pt x="637" y="109"/>
                    </a:lnTo>
                    <a:lnTo>
                      <a:pt x="585" y="109"/>
                    </a:lnTo>
                    <a:lnTo>
                      <a:pt x="551" y="109"/>
                    </a:lnTo>
                    <a:lnTo>
                      <a:pt x="510" y="109"/>
                    </a:lnTo>
                    <a:lnTo>
                      <a:pt x="463" y="109"/>
                    </a:lnTo>
                    <a:lnTo>
                      <a:pt x="408" y="109"/>
                    </a:lnTo>
                    <a:lnTo>
                      <a:pt x="393" y="106"/>
                    </a:lnTo>
                    <a:lnTo>
                      <a:pt x="379" y="99"/>
                    </a:lnTo>
                    <a:lnTo>
                      <a:pt x="368" y="87"/>
                    </a:lnTo>
                    <a:lnTo>
                      <a:pt x="361" y="73"/>
                    </a:lnTo>
                    <a:lnTo>
                      <a:pt x="358" y="56"/>
                    </a:lnTo>
                    <a:lnTo>
                      <a:pt x="361" y="38"/>
                    </a:lnTo>
                    <a:lnTo>
                      <a:pt x="368" y="22"/>
                    </a:lnTo>
                    <a:lnTo>
                      <a:pt x="379" y="10"/>
                    </a:lnTo>
                    <a:lnTo>
                      <a:pt x="393" y="2"/>
                    </a:lnTo>
                    <a:lnTo>
                      <a:pt x="408" y="0"/>
                    </a:lnTo>
                    <a:lnTo>
                      <a:pt x="409" y="0"/>
                    </a:lnTo>
                    <a:lnTo>
                      <a:pt x="41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nvGrpSpPr>
            <p:cNvPr id="4153" name="Group 11"/>
            <p:cNvGrpSpPr>
              <a:grpSpLocks/>
            </p:cNvGrpSpPr>
            <p:nvPr/>
          </p:nvGrpSpPr>
          <p:grpSpPr bwMode="auto">
            <a:xfrm>
              <a:off x="700357" y="0"/>
              <a:ext cx="460375" cy="733425"/>
              <a:chOff x="0" y="0"/>
              <a:chExt cx="290" cy="462"/>
            </a:xfrm>
          </p:grpSpPr>
          <p:sp>
            <p:nvSpPr>
              <p:cNvPr id="4154" name="Freeform 14"/>
              <p:cNvSpPr>
                <a:spLocks noEditPoints="1" noChangeArrowheads="1"/>
              </p:cNvSpPr>
              <p:nvPr/>
            </p:nvSpPr>
            <p:spPr bwMode="auto">
              <a:xfrm>
                <a:off x="0" y="0"/>
                <a:ext cx="290" cy="462"/>
              </a:xfrm>
              <a:custGeom>
                <a:avLst/>
                <a:gdLst>
                  <a:gd name="T0" fmla="*/ 879 w 2325"/>
                  <a:gd name="T1" fmla="*/ 680 h 3695"/>
                  <a:gd name="T2" fmla="*/ 876 w 2325"/>
                  <a:gd name="T3" fmla="*/ 718 h 3695"/>
                  <a:gd name="T4" fmla="*/ 860 w 2325"/>
                  <a:gd name="T5" fmla="*/ 779 h 3695"/>
                  <a:gd name="T6" fmla="*/ 815 w 2325"/>
                  <a:gd name="T7" fmla="*/ 833 h 3695"/>
                  <a:gd name="T8" fmla="*/ 750 w 2325"/>
                  <a:gd name="T9" fmla="*/ 857 h 3695"/>
                  <a:gd name="T10" fmla="*/ 684 w 2325"/>
                  <a:gd name="T11" fmla="*/ 867 h 3695"/>
                  <a:gd name="T12" fmla="*/ 654 w 2325"/>
                  <a:gd name="T13" fmla="*/ 869 h 3695"/>
                  <a:gd name="T14" fmla="*/ 652 w 2325"/>
                  <a:gd name="T15" fmla="*/ 869 h 3695"/>
                  <a:gd name="T16" fmla="*/ 603 w 2325"/>
                  <a:gd name="T17" fmla="*/ 869 h 3695"/>
                  <a:gd name="T18" fmla="*/ 531 w 2325"/>
                  <a:gd name="T19" fmla="*/ 869 h 3695"/>
                  <a:gd name="T20" fmla="*/ 241 w 2325"/>
                  <a:gd name="T21" fmla="*/ 869 h 3695"/>
                  <a:gd name="T22" fmla="*/ 168 w 2325"/>
                  <a:gd name="T23" fmla="*/ 870 h 3695"/>
                  <a:gd name="T24" fmla="*/ 168 w 2325"/>
                  <a:gd name="T25" fmla="*/ 874 h 3695"/>
                  <a:gd name="T26" fmla="*/ 168 w 2325"/>
                  <a:gd name="T27" fmla="*/ 888 h 3695"/>
                  <a:gd name="T28" fmla="*/ 168 w 2325"/>
                  <a:gd name="T29" fmla="*/ 917 h 3695"/>
                  <a:gd name="T30" fmla="*/ 168 w 2325"/>
                  <a:gd name="T31" fmla="*/ 1045 h 3695"/>
                  <a:gd name="T32" fmla="*/ 168 w 2325"/>
                  <a:gd name="T33" fmla="*/ 1155 h 3695"/>
                  <a:gd name="T34" fmla="*/ 168 w 2325"/>
                  <a:gd name="T35" fmla="*/ 1427 h 3695"/>
                  <a:gd name="T36" fmla="*/ 168 w 2325"/>
                  <a:gd name="T37" fmla="*/ 1652 h 3695"/>
                  <a:gd name="T38" fmla="*/ 168 w 2325"/>
                  <a:gd name="T39" fmla="*/ 1932 h 3695"/>
                  <a:gd name="T40" fmla="*/ 168 w 2325"/>
                  <a:gd name="T41" fmla="*/ 2270 h 3695"/>
                  <a:gd name="T42" fmla="*/ 168 w 2325"/>
                  <a:gd name="T43" fmla="*/ 2675 h 3695"/>
                  <a:gd name="T44" fmla="*/ 168 w 2325"/>
                  <a:gd name="T45" fmla="*/ 3151 h 3695"/>
                  <a:gd name="T46" fmla="*/ 180 w 2325"/>
                  <a:gd name="T47" fmla="*/ 3397 h 3695"/>
                  <a:gd name="T48" fmla="*/ 234 w 2325"/>
                  <a:gd name="T49" fmla="*/ 3480 h 3695"/>
                  <a:gd name="T50" fmla="*/ 321 w 2325"/>
                  <a:gd name="T51" fmla="*/ 3524 h 3695"/>
                  <a:gd name="T52" fmla="*/ 2157 w 2325"/>
                  <a:gd name="T53" fmla="*/ 3527 h 3695"/>
                  <a:gd name="T54" fmla="*/ 2157 w 2325"/>
                  <a:gd name="T55" fmla="*/ 3523 h 3695"/>
                  <a:gd name="T56" fmla="*/ 2157 w 2325"/>
                  <a:gd name="T57" fmla="*/ 3439 h 3695"/>
                  <a:gd name="T58" fmla="*/ 2157 w 2325"/>
                  <a:gd name="T59" fmla="*/ 3339 h 3695"/>
                  <a:gd name="T60" fmla="*/ 2157 w 2325"/>
                  <a:gd name="T61" fmla="*/ 2892 h 3695"/>
                  <a:gd name="T62" fmla="*/ 2157 w 2325"/>
                  <a:gd name="T63" fmla="*/ 2471 h 3695"/>
                  <a:gd name="T64" fmla="*/ 2157 w 2325"/>
                  <a:gd name="T65" fmla="*/ 2145 h 3695"/>
                  <a:gd name="T66" fmla="*/ 2157 w 2325"/>
                  <a:gd name="T67" fmla="*/ 1757 h 3695"/>
                  <a:gd name="T68" fmla="*/ 2157 w 2325"/>
                  <a:gd name="T69" fmla="*/ 1305 h 3695"/>
                  <a:gd name="T70" fmla="*/ 2157 w 2325"/>
                  <a:gd name="T71" fmla="*/ 781 h 3695"/>
                  <a:gd name="T72" fmla="*/ 2145 w 2325"/>
                  <a:gd name="T73" fmla="*/ 318 h 3695"/>
                  <a:gd name="T74" fmla="*/ 2091 w 2325"/>
                  <a:gd name="T75" fmla="*/ 235 h 3695"/>
                  <a:gd name="T76" fmla="*/ 2004 w 2325"/>
                  <a:gd name="T77" fmla="*/ 192 h 3695"/>
                  <a:gd name="T78" fmla="*/ 788 w 2325"/>
                  <a:gd name="T79" fmla="*/ 0 h 3695"/>
                  <a:gd name="T80" fmla="*/ 2107 w 2325"/>
                  <a:gd name="T81" fmla="*/ 10 h 3695"/>
                  <a:gd name="T82" fmla="*/ 2203 w 2325"/>
                  <a:gd name="T83" fmla="*/ 57 h 3695"/>
                  <a:gd name="T84" fmla="*/ 2280 w 2325"/>
                  <a:gd name="T85" fmla="*/ 140 h 3695"/>
                  <a:gd name="T86" fmla="*/ 2321 w 2325"/>
                  <a:gd name="T87" fmla="*/ 251 h 3695"/>
                  <a:gd name="T88" fmla="*/ 2325 w 2325"/>
                  <a:gd name="T89" fmla="*/ 341 h 3695"/>
                  <a:gd name="T90" fmla="*/ 2325 w 2325"/>
                  <a:gd name="T91" fmla="*/ 898 h 3695"/>
                  <a:gd name="T92" fmla="*/ 2325 w 2325"/>
                  <a:gd name="T93" fmla="*/ 2000 h 3695"/>
                  <a:gd name="T94" fmla="*/ 2325 w 2325"/>
                  <a:gd name="T95" fmla="*/ 3540 h 3695"/>
                  <a:gd name="T96" fmla="*/ 2321 w 2325"/>
                  <a:gd name="T97" fmla="*/ 3566 h 3695"/>
                  <a:gd name="T98" fmla="*/ 2308 w 2325"/>
                  <a:gd name="T99" fmla="*/ 3609 h 3695"/>
                  <a:gd name="T100" fmla="*/ 2275 w 2325"/>
                  <a:gd name="T101" fmla="*/ 3655 h 3695"/>
                  <a:gd name="T102" fmla="*/ 2215 w 2325"/>
                  <a:gd name="T103" fmla="*/ 3687 h 3695"/>
                  <a:gd name="T104" fmla="*/ 272 w 2325"/>
                  <a:gd name="T105" fmla="*/ 3695 h 3695"/>
                  <a:gd name="T106" fmla="*/ 176 w 2325"/>
                  <a:gd name="T107" fmla="*/ 3675 h 3695"/>
                  <a:gd name="T108" fmla="*/ 89 w 2325"/>
                  <a:gd name="T109" fmla="*/ 3617 h 3695"/>
                  <a:gd name="T110" fmla="*/ 24 w 2325"/>
                  <a:gd name="T111" fmla="*/ 3526 h 3695"/>
                  <a:gd name="T112" fmla="*/ 0 w 2325"/>
                  <a:gd name="T113" fmla="*/ 3406 h 3695"/>
                  <a:gd name="T114" fmla="*/ 184 w 2325"/>
                  <a:gd name="T115" fmla="*/ 590 h 3695"/>
                  <a:gd name="T116" fmla="*/ 436 w 2325"/>
                  <a:gd name="T117" fmla="*/ 347 h 3695"/>
                  <a:gd name="T118" fmla="*/ 659 w 2325"/>
                  <a:gd name="T119" fmla="*/ 128 h 36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25"/>
                  <a:gd name="T181" fmla="*/ 0 h 3695"/>
                  <a:gd name="T182" fmla="*/ 2325 w 2325"/>
                  <a:gd name="T183" fmla="*/ 3695 h 36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25" h="3695">
                    <a:moveTo>
                      <a:pt x="879" y="188"/>
                    </a:moveTo>
                    <a:lnTo>
                      <a:pt x="879" y="678"/>
                    </a:lnTo>
                    <a:lnTo>
                      <a:pt x="879" y="680"/>
                    </a:lnTo>
                    <a:lnTo>
                      <a:pt x="879" y="689"/>
                    </a:lnTo>
                    <a:lnTo>
                      <a:pt x="877" y="702"/>
                    </a:lnTo>
                    <a:lnTo>
                      <a:pt x="876" y="718"/>
                    </a:lnTo>
                    <a:lnTo>
                      <a:pt x="873" y="737"/>
                    </a:lnTo>
                    <a:lnTo>
                      <a:pt x="867" y="758"/>
                    </a:lnTo>
                    <a:lnTo>
                      <a:pt x="860" y="779"/>
                    </a:lnTo>
                    <a:lnTo>
                      <a:pt x="848" y="799"/>
                    </a:lnTo>
                    <a:lnTo>
                      <a:pt x="834" y="818"/>
                    </a:lnTo>
                    <a:lnTo>
                      <a:pt x="815" y="833"/>
                    </a:lnTo>
                    <a:lnTo>
                      <a:pt x="796" y="843"/>
                    </a:lnTo>
                    <a:lnTo>
                      <a:pt x="774" y="851"/>
                    </a:lnTo>
                    <a:lnTo>
                      <a:pt x="750" y="857"/>
                    </a:lnTo>
                    <a:lnTo>
                      <a:pt x="727" y="861"/>
                    </a:lnTo>
                    <a:lnTo>
                      <a:pt x="703" y="865"/>
                    </a:lnTo>
                    <a:lnTo>
                      <a:pt x="684" y="867"/>
                    </a:lnTo>
                    <a:lnTo>
                      <a:pt x="669" y="869"/>
                    </a:lnTo>
                    <a:lnTo>
                      <a:pt x="658" y="869"/>
                    </a:lnTo>
                    <a:lnTo>
                      <a:pt x="654" y="869"/>
                    </a:lnTo>
                    <a:lnTo>
                      <a:pt x="654" y="869"/>
                    </a:lnTo>
                    <a:lnTo>
                      <a:pt x="653" y="869"/>
                    </a:lnTo>
                    <a:lnTo>
                      <a:pt x="652" y="869"/>
                    </a:lnTo>
                    <a:lnTo>
                      <a:pt x="650" y="869"/>
                    </a:lnTo>
                    <a:lnTo>
                      <a:pt x="645" y="869"/>
                    </a:lnTo>
                    <a:lnTo>
                      <a:pt x="603" y="869"/>
                    </a:lnTo>
                    <a:lnTo>
                      <a:pt x="583" y="869"/>
                    </a:lnTo>
                    <a:lnTo>
                      <a:pt x="559" y="869"/>
                    </a:lnTo>
                    <a:lnTo>
                      <a:pt x="531" y="869"/>
                    </a:lnTo>
                    <a:lnTo>
                      <a:pt x="498" y="869"/>
                    </a:lnTo>
                    <a:lnTo>
                      <a:pt x="306" y="869"/>
                    </a:lnTo>
                    <a:lnTo>
                      <a:pt x="241" y="869"/>
                    </a:lnTo>
                    <a:lnTo>
                      <a:pt x="168" y="869"/>
                    </a:lnTo>
                    <a:lnTo>
                      <a:pt x="168" y="869"/>
                    </a:lnTo>
                    <a:lnTo>
                      <a:pt x="168" y="870"/>
                    </a:lnTo>
                    <a:lnTo>
                      <a:pt x="168" y="870"/>
                    </a:lnTo>
                    <a:lnTo>
                      <a:pt x="168" y="871"/>
                    </a:lnTo>
                    <a:lnTo>
                      <a:pt x="168" y="874"/>
                    </a:lnTo>
                    <a:lnTo>
                      <a:pt x="168" y="877"/>
                    </a:lnTo>
                    <a:lnTo>
                      <a:pt x="168" y="882"/>
                    </a:lnTo>
                    <a:lnTo>
                      <a:pt x="168" y="888"/>
                    </a:lnTo>
                    <a:lnTo>
                      <a:pt x="168" y="896"/>
                    </a:lnTo>
                    <a:lnTo>
                      <a:pt x="168" y="905"/>
                    </a:lnTo>
                    <a:lnTo>
                      <a:pt x="168" y="917"/>
                    </a:lnTo>
                    <a:lnTo>
                      <a:pt x="168" y="990"/>
                    </a:lnTo>
                    <a:lnTo>
                      <a:pt x="168" y="1016"/>
                    </a:lnTo>
                    <a:lnTo>
                      <a:pt x="168" y="1045"/>
                    </a:lnTo>
                    <a:lnTo>
                      <a:pt x="168" y="1078"/>
                    </a:lnTo>
                    <a:lnTo>
                      <a:pt x="168" y="1115"/>
                    </a:lnTo>
                    <a:lnTo>
                      <a:pt x="168" y="1155"/>
                    </a:lnTo>
                    <a:lnTo>
                      <a:pt x="168" y="1304"/>
                    </a:lnTo>
                    <a:lnTo>
                      <a:pt x="168" y="1362"/>
                    </a:lnTo>
                    <a:lnTo>
                      <a:pt x="168" y="1427"/>
                    </a:lnTo>
                    <a:lnTo>
                      <a:pt x="168" y="1496"/>
                    </a:lnTo>
                    <a:lnTo>
                      <a:pt x="168" y="1571"/>
                    </a:lnTo>
                    <a:lnTo>
                      <a:pt x="168" y="1652"/>
                    </a:lnTo>
                    <a:lnTo>
                      <a:pt x="168" y="1739"/>
                    </a:lnTo>
                    <a:lnTo>
                      <a:pt x="168" y="1832"/>
                    </a:lnTo>
                    <a:lnTo>
                      <a:pt x="168" y="1932"/>
                    </a:lnTo>
                    <a:lnTo>
                      <a:pt x="168" y="2037"/>
                    </a:lnTo>
                    <a:lnTo>
                      <a:pt x="168" y="2151"/>
                    </a:lnTo>
                    <a:lnTo>
                      <a:pt x="168" y="2270"/>
                    </a:lnTo>
                    <a:lnTo>
                      <a:pt x="168" y="2398"/>
                    </a:lnTo>
                    <a:lnTo>
                      <a:pt x="168" y="2532"/>
                    </a:lnTo>
                    <a:lnTo>
                      <a:pt x="168" y="2675"/>
                    </a:lnTo>
                    <a:lnTo>
                      <a:pt x="168" y="2826"/>
                    </a:lnTo>
                    <a:lnTo>
                      <a:pt x="168" y="2984"/>
                    </a:lnTo>
                    <a:lnTo>
                      <a:pt x="168" y="3151"/>
                    </a:lnTo>
                    <a:lnTo>
                      <a:pt x="168" y="3327"/>
                    </a:lnTo>
                    <a:lnTo>
                      <a:pt x="171" y="3362"/>
                    </a:lnTo>
                    <a:lnTo>
                      <a:pt x="180" y="3397"/>
                    </a:lnTo>
                    <a:lnTo>
                      <a:pt x="193" y="3428"/>
                    </a:lnTo>
                    <a:lnTo>
                      <a:pt x="212" y="3456"/>
                    </a:lnTo>
                    <a:lnTo>
                      <a:pt x="234" y="3480"/>
                    </a:lnTo>
                    <a:lnTo>
                      <a:pt x="260" y="3500"/>
                    </a:lnTo>
                    <a:lnTo>
                      <a:pt x="289" y="3515"/>
                    </a:lnTo>
                    <a:lnTo>
                      <a:pt x="321" y="3524"/>
                    </a:lnTo>
                    <a:lnTo>
                      <a:pt x="355" y="3527"/>
                    </a:lnTo>
                    <a:lnTo>
                      <a:pt x="2157" y="3527"/>
                    </a:lnTo>
                    <a:lnTo>
                      <a:pt x="2157" y="3527"/>
                    </a:lnTo>
                    <a:lnTo>
                      <a:pt x="2157" y="3526"/>
                    </a:lnTo>
                    <a:lnTo>
                      <a:pt x="2157" y="3525"/>
                    </a:lnTo>
                    <a:lnTo>
                      <a:pt x="2157" y="3523"/>
                    </a:lnTo>
                    <a:lnTo>
                      <a:pt x="2157" y="3471"/>
                    </a:lnTo>
                    <a:lnTo>
                      <a:pt x="2157" y="3456"/>
                    </a:lnTo>
                    <a:lnTo>
                      <a:pt x="2157" y="3439"/>
                    </a:lnTo>
                    <a:lnTo>
                      <a:pt x="2157" y="3395"/>
                    </a:lnTo>
                    <a:lnTo>
                      <a:pt x="2157" y="3368"/>
                    </a:lnTo>
                    <a:lnTo>
                      <a:pt x="2157" y="3339"/>
                    </a:lnTo>
                    <a:lnTo>
                      <a:pt x="2157" y="3023"/>
                    </a:lnTo>
                    <a:lnTo>
                      <a:pt x="2157" y="2960"/>
                    </a:lnTo>
                    <a:lnTo>
                      <a:pt x="2157" y="2892"/>
                    </a:lnTo>
                    <a:lnTo>
                      <a:pt x="2157" y="2819"/>
                    </a:lnTo>
                    <a:lnTo>
                      <a:pt x="2157" y="2566"/>
                    </a:lnTo>
                    <a:lnTo>
                      <a:pt x="2157" y="2471"/>
                    </a:lnTo>
                    <a:lnTo>
                      <a:pt x="2157" y="2368"/>
                    </a:lnTo>
                    <a:lnTo>
                      <a:pt x="2157" y="2259"/>
                    </a:lnTo>
                    <a:lnTo>
                      <a:pt x="2157" y="2145"/>
                    </a:lnTo>
                    <a:lnTo>
                      <a:pt x="2157" y="2023"/>
                    </a:lnTo>
                    <a:lnTo>
                      <a:pt x="2157" y="1894"/>
                    </a:lnTo>
                    <a:lnTo>
                      <a:pt x="2157" y="1757"/>
                    </a:lnTo>
                    <a:lnTo>
                      <a:pt x="2157" y="1614"/>
                    </a:lnTo>
                    <a:lnTo>
                      <a:pt x="2157" y="1464"/>
                    </a:lnTo>
                    <a:lnTo>
                      <a:pt x="2157" y="1305"/>
                    </a:lnTo>
                    <a:lnTo>
                      <a:pt x="2157" y="1138"/>
                    </a:lnTo>
                    <a:lnTo>
                      <a:pt x="2157" y="963"/>
                    </a:lnTo>
                    <a:lnTo>
                      <a:pt x="2157" y="781"/>
                    </a:lnTo>
                    <a:lnTo>
                      <a:pt x="2157" y="389"/>
                    </a:lnTo>
                    <a:lnTo>
                      <a:pt x="2154" y="353"/>
                    </a:lnTo>
                    <a:lnTo>
                      <a:pt x="2145" y="318"/>
                    </a:lnTo>
                    <a:lnTo>
                      <a:pt x="2131" y="287"/>
                    </a:lnTo>
                    <a:lnTo>
                      <a:pt x="2114" y="259"/>
                    </a:lnTo>
                    <a:lnTo>
                      <a:pt x="2091" y="235"/>
                    </a:lnTo>
                    <a:lnTo>
                      <a:pt x="2064" y="215"/>
                    </a:lnTo>
                    <a:lnTo>
                      <a:pt x="2035" y="201"/>
                    </a:lnTo>
                    <a:lnTo>
                      <a:pt x="2004" y="192"/>
                    </a:lnTo>
                    <a:lnTo>
                      <a:pt x="1969" y="188"/>
                    </a:lnTo>
                    <a:lnTo>
                      <a:pt x="879" y="188"/>
                    </a:lnTo>
                    <a:close/>
                    <a:moveTo>
                      <a:pt x="788" y="0"/>
                    </a:moveTo>
                    <a:lnTo>
                      <a:pt x="2041" y="0"/>
                    </a:lnTo>
                    <a:lnTo>
                      <a:pt x="2073" y="2"/>
                    </a:lnTo>
                    <a:lnTo>
                      <a:pt x="2107" y="10"/>
                    </a:lnTo>
                    <a:lnTo>
                      <a:pt x="2140" y="21"/>
                    </a:lnTo>
                    <a:lnTo>
                      <a:pt x="2173" y="38"/>
                    </a:lnTo>
                    <a:lnTo>
                      <a:pt x="2203" y="57"/>
                    </a:lnTo>
                    <a:lnTo>
                      <a:pt x="2232" y="82"/>
                    </a:lnTo>
                    <a:lnTo>
                      <a:pt x="2258" y="109"/>
                    </a:lnTo>
                    <a:lnTo>
                      <a:pt x="2280" y="140"/>
                    </a:lnTo>
                    <a:lnTo>
                      <a:pt x="2299" y="174"/>
                    </a:lnTo>
                    <a:lnTo>
                      <a:pt x="2312" y="211"/>
                    </a:lnTo>
                    <a:lnTo>
                      <a:pt x="2321" y="251"/>
                    </a:lnTo>
                    <a:lnTo>
                      <a:pt x="2325" y="292"/>
                    </a:lnTo>
                    <a:lnTo>
                      <a:pt x="2325" y="329"/>
                    </a:lnTo>
                    <a:lnTo>
                      <a:pt x="2325" y="341"/>
                    </a:lnTo>
                    <a:lnTo>
                      <a:pt x="2325" y="355"/>
                    </a:lnTo>
                    <a:lnTo>
                      <a:pt x="2325" y="832"/>
                    </a:lnTo>
                    <a:lnTo>
                      <a:pt x="2325" y="898"/>
                    </a:lnTo>
                    <a:lnTo>
                      <a:pt x="2325" y="969"/>
                    </a:lnTo>
                    <a:lnTo>
                      <a:pt x="2325" y="1868"/>
                    </a:lnTo>
                    <a:lnTo>
                      <a:pt x="2325" y="2000"/>
                    </a:lnTo>
                    <a:lnTo>
                      <a:pt x="2325" y="2140"/>
                    </a:lnTo>
                    <a:lnTo>
                      <a:pt x="2325" y="3538"/>
                    </a:lnTo>
                    <a:lnTo>
                      <a:pt x="2325" y="3540"/>
                    </a:lnTo>
                    <a:lnTo>
                      <a:pt x="2325" y="3546"/>
                    </a:lnTo>
                    <a:lnTo>
                      <a:pt x="2323" y="3555"/>
                    </a:lnTo>
                    <a:lnTo>
                      <a:pt x="2321" y="3566"/>
                    </a:lnTo>
                    <a:lnTo>
                      <a:pt x="2319" y="3579"/>
                    </a:lnTo>
                    <a:lnTo>
                      <a:pt x="2314" y="3593"/>
                    </a:lnTo>
                    <a:lnTo>
                      <a:pt x="2308" y="3609"/>
                    </a:lnTo>
                    <a:lnTo>
                      <a:pt x="2299" y="3624"/>
                    </a:lnTo>
                    <a:lnTo>
                      <a:pt x="2289" y="3640"/>
                    </a:lnTo>
                    <a:lnTo>
                      <a:pt x="2275" y="3655"/>
                    </a:lnTo>
                    <a:lnTo>
                      <a:pt x="2259" y="3667"/>
                    </a:lnTo>
                    <a:lnTo>
                      <a:pt x="2239" y="3678"/>
                    </a:lnTo>
                    <a:lnTo>
                      <a:pt x="2215" y="3687"/>
                    </a:lnTo>
                    <a:lnTo>
                      <a:pt x="2188" y="3693"/>
                    </a:lnTo>
                    <a:lnTo>
                      <a:pt x="2157" y="3695"/>
                    </a:lnTo>
                    <a:lnTo>
                      <a:pt x="272" y="3695"/>
                    </a:lnTo>
                    <a:lnTo>
                      <a:pt x="241" y="3693"/>
                    </a:lnTo>
                    <a:lnTo>
                      <a:pt x="209" y="3686"/>
                    </a:lnTo>
                    <a:lnTo>
                      <a:pt x="176" y="3675"/>
                    </a:lnTo>
                    <a:lnTo>
                      <a:pt x="145" y="3659"/>
                    </a:lnTo>
                    <a:lnTo>
                      <a:pt x="116" y="3640"/>
                    </a:lnTo>
                    <a:lnTo>
                      <a:pt x="89" y="3617"/>
                    </a:lnTo>
                    <a:lnTo>
                      <a:pt x="64" y="3590"/>
                    </a:lnTo>
                    <a:lnTo>
                      <a:pt x="42" y="3559"/>
                    </a:lnTo>
                    <a:lnTo>
                      <a:pt x="24" y="3526"/>
                    </a:lnTo>
                    <a:lnTo>
                      <a:pt x="11" y="3489"/>
                    </a:lnTo>
                    <a:lnTo>
                      <a:pt x="3" y="3450"/>
                    </a:lnTo>
                    <a:lnTo>
                      <a:pt x="0" y="3406"/>
                    </a:lnTo>
                    <a:lnTo>
                      <a:pt x="0" y="757"/>
                    </a:lnTo>
                    <a:lnTo>
                      <a:pt x="94" y="673"/>
                    </a:lnTo>
                    <a:lnTo>
                      <a:pt x="184" y="590"/>
                    </a:lnTo>
                    <a:lnTo>
                      <a:pt x="271" y="507"/>
                    </a:lnTo>
                    <a:lnTo>
                      <a:pt x="356" y="426"/>
                    </a:lnTo>
                    <a:lnTo>
                      <a:pt x="436" y="347"/>
                    </a:lnTo>
                    <a:lnTo>
                      <a:pt x="513" y="271"/>
                    </a:lnTo>
                    <a:lnTo>
                      <a:pt x="587" y="197"/>
                    </a:lnTo>
                    <a:lnTo>
                      <a:pt x="659" y="128"/>
                    </a:lnTo>
                    <a:lnTo>
                      <a:pt x="726" y="62"/>
                    </a:lnTo>
                    <a:lnTo>
                      <a:pt x="788"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4155" name="Freeform 15"/>
              <p:cNvSpPr>
                <a:spLocks noChangeArrowheads="1"/>
              </p:cNvSpPr>
              <p:nvPr/>
            </p:nvSpPr>
            <p:spPr bwMode="auto">
              <a:xfrm>
                <a:off x="139" y="135"/>
                <a:ext cx="82" cy="23"/>
              </a:xfrm>
              <a:custGeom>
                <a:avLst/>
                <a:gdLst>
                  <a:gd name="T0" fmla="*/ 83 w 650"/>
                  <a:gd name="T1" fmla="*/ 0 h 181"/>
                  <a:gd name="T2" fmla="*/ 83 w 650"/>
                  <a:gd name="T3" fmla="*/ 0 h 181"/>
                  <a:gd name="T4" fmla="*/ 85 w 650"/>
                  <a:gd name="T5" fmla="*/ 0 h 181"/>
                  <a:gd name="T6" fmla="*/ 89 w 650"/>
                  <a:gd name="T7" fmla="*/ 0 h 181"/>
                  <a:gd name="T8" fmla="*/ 93 w 650"/>
                  <a:gd name="T9" fmla="*/ 0 h 181"/>
                  <a:gd name="T10" fmla="*/ 101 w 650"/>
                  <a:gd name="T11" fmla="*/ 0 h 181"/>
                  <a:gd name="T12" fmla="*/ 143 w 650"/>
                  <a:gd name="T13" fmla="*/ 0 h 181"/>
                  <a:gd name="T14" fmla="*/ 166 w 650"/>
                  <a:gd name="T15" fmla="*/ 0 h 181"/>
                  <a:gd name="T16" fmla="*/ 192 w 650"/>
                  <a:gd name="T17" fmla="*/ 0 h 181"/>
                  <a:gd name="T18" fmla="*/ 225 w 650"/>
                  <a:gd name="T19" fmla="*/ 0 h 181"/>
                  <a:gd name="T20" fmla="*/ 264 w 650"/>
                  <a:gd name="T21" fmla="*/ 0 h 181"/>
                  <a:gd name="T22" fmla="*/ 310 w 650"/>
                  <a:gd name="T23" fmla="*/ 0 h 181"/>
                  <a:gd name="T24" fmla="*/ 361 w 650"/>
                  <a:gd name="T25" fmla="*/ 0 h 181"/>
                  <a:gd name="T26" fmla="*/ 420 w 650"/>
                  <a:gd name="T27" fmla="*/ 0 h 181"/>
                  <a:gd name="T28" fmla="*/ 488 w 650"/>
                  <a:gd name="T29" fmla="*/ 0 h 181"/>
                  <a:gd name="T30" fmla="*/ 564 w 650"/>
                  <a:gd name="T31" fmla="*/ 0 h 181"/>
                  <a:gd name="T32" fmla="*/ 588 w 650"/>
                  <a:gd name="T33" fmla="*/ 3 h 181"/>
                  <a:gd name="T34" fmla="*/ 608 w 650"/>
                  <a:gd name="T35" fmla="*/ 12 h 181"/>
                  <a:gd name="T36" fmla="*/ 626 w 650"/>
                  <a:gd name="T37" fmla="*/ 26 h 181"/>
                  <a:gd name="T38" fmla="*/ 639 w 650"/>
                  <a:gd name="T39" fmla="*/ 44 h 181"/>
                  <a:gd name="T40" fmla="*/ 647 w 650"/>
                  <a:gd name="T41" fmla="*/ 67 h 181"/>
                  <a:gd name="T42" fmla="*/ 650 w 650"/>
                  <a:gd name="T43" fmla="*/ 93 h 181"/>
                  <a:gd name="T44" fmla="*/ 647 w 650"/>
                  <a:gd name="T45" fmla="*/ 116 h 181"/>
                  <a:gd name="T46" fmla="*/ 639 w 650"/>
                  <a:gd name="T47" fmla="*/ 136 h 181"/>
                  <a:gd name="T48" fmla="*/ 626 w 650"/>
                  <a:gd name="T49" fmla="*/ 155 h 181"/>
                  <a:gd name="T50" fmla="*/ 608 w 650"/>
                  <a:gd name="T51" fmla="*/ 169 h 181"/>
                  <a:gd name="T52" fmla="*/ 588 w 650"/>
                  <a:gd name="T53" fmla="*/ 178 h 181"/>
                  <a:gd name="T54" fmla="*/ 564 w 650"/>
                  <a:gd name="T55" fmla="*/ 181 h 181"/>
                  <a:gd name="T56" fmla="*/ 564 w 650"/>
                  <a:gd name="T57" fmla="*/ 181 h 181"/>
                  <a:gd name="T58" fmla="*/ 563 w 650"/>
                  <a:gd name="T59" fmla="*/ 181 h 181"/>
                  <a:gd name="T60" fmla="*/ 562 w 650"/>
                  <a:gd name="T61" fmla="*/ 181 h 181"/>
                  <a:gd name="T62" fmla="*/ 559 w 650"/>
                  <a:gd name="T63" fmla="*/ 181 h 181"/>
                  <a:gd name="T64" fmla="*/ 553 w 650"/>
                  <a:gd name="T65" fmla="*/ 181 h 181"/>
                  <a:gd name="T66" fmla="*/ 546 w 650"/>
                  <a:gd name="T67" fmla="*/ 181 h 181"/>
                  <a:gd name="T68" fmla="*/ 421 w 650"/>
                  <a:gd name="T69" fmla="*/ 181 h 181"/>
                  <a:gd name="T70" fmla="*/ 382 w 650"/>
                  <a:gd name="T71" fmla="*/ 181 h 181"/>
                  <a:gd name="T72" fmla="*/ 338 w 650"/>
                  <a:gd name="T73" fmla="*/ 181 h 181"/>
                  <a:gd name="T74" fmla="*/ 226 w 650"/>
                  <a:gd name="T75" fmla="*/ 181 h 181"/>
                  <a:gd name="T76" fmla="*/ 159 w 650"/>
                  <a:gd name="T77" fmla="*/ 181 h 181"/>
                  <a:gd name="T78" fmla="*/ 83 w 650"/>
                  <a:gd name="T79" fmla="*/ 181 h 181"/>
                  <a:gd name="T80" fmla="*/ 61 w 650"/>
                  <a:gd name="T81" fmla="*/ 178 h 181"/>
                  <a:gd name="T82" fmla="*/ 42 w 650"/>
                  <a:gd name="T83" fmla="*/ 169 h 181"/>
                  <a:gd name="T84" fmla="*/ 25 w 650"/>
                  <a:gd name="T85" fmla="*/ 155 h 181"/>
                  <a:gd name="T86" fmla="*/ 12 w 650"/>
                  <a:gd name="T87" fmla="*/ 136 h 181"/>
                  <a:gd name="T88" fmla="*/ 3 w 650"/>
                  <a:gd name="T89" fmla="*/ 116 h 181"/>
                  <a:gd name="T90" fmla="*/ 0 w 650"/>
                  <a:gd name="T91" fmla="*/ 93 h 181"/>
                  <a:gd name="T92" fmla="*/ 3 w 650"/>
                  <a:gd name="T93" fmla="*/ 67 h 181"/>
                  <a:gd name="T94" fmla="*/ 12 w 650"/>
                  <a:gd name="T95" fmla="*/ 44 h 181"/>
                  <a:gd name="T96" fmla="*/ 25 w 650"/>
                  <a:gd name="T97" fmla="*/ 26 h 181"/>
                  <a:gd name="T98" fmla="*/ 42 w 650"/>
                  <a:gd name="T99" fmla="*/ 12 h 181"/>
                  <a:gd name="T100" fmla="*/ 61 w 650"/>
                  <a:gd name="T101" fmla="*/ 3 h 181"/>
                  <a:gd name="T102" fmla="*/ 83 w 650"/>
                  <a:gd name="T103" fmla="*/ 0 h 181"/>
                  <a:gd name="T104" fmla="*/ 83 w 650"/>
                  <a:gd name="T105" fmla="*/ 0 h 18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0"/>
                  <a:gd name="T160" fmla="*/ 0 h 181"/>
                  <a:gd name="T161" fmla="*/ 650 w 650"/>
                  <a:gd name="T162" fmla="*/ 181 h 18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0" h="181">
                    <a:moveTo>
                      <a:pt x="83" y="0"/>
                    </a:moveTo>
                    <a:lnTo>
                      <a:pt x="83" y="0"/>
                    </a:lnTo>
                    <a:lnTo>
                      <a:pt x="85" y="0"/>
                    </a:lnTo>
                    <a:lnTo>
                      <a:pt x="89" y="0"/>
                    </a:lnTo>
                    <a:lnTo>
                      <a:pt x="93" y="0"/>
                    </a:lnTo>
                    <a:lnTo>
                      <a:pt x="101" y="0"/>
                    </a:lnTo>
                    <a:lnTo>
                      <a:pt x="143" y="0"/>
                    </a:lnTo>
                    <a:lnTo>
                      <a:pt x="166" y="0"/>
                    </a:lnTo>
                    <a:lnTo>
                      <a:pt x="192" y="0"/>
                    </a:lnTo>
                    <a:lnTo>
                      <a:pt x="225" y="0"/>
                    </a:lnTo>
                    <a:lnTo>
                      <a:pt x="264" y="0"/>
                    </a:lnTo>
                    <a:lnTo>
                      <a:pt x="310" y="0"/>
                    </a:lnTo>
                    <a:lnTo>
                      <a:pt x="361" y="0"/>
                    </a:lnTo>
                    <a:lnTo>
                      <a:pt x="420" y="0"/>
                    </a:lnTo>
                    <a:lnTo>
                      <a:pt x="488" y="0"/>
                    </a:lnTo>
                    <a:lnTo>
                      <a:pt x="564" y="0"/>
                    </a:lnTo>
                    <a:lnTo>
                      <a:pt x="588" y="3"/>
                    </a:lnTo>
                    <a:lnTo>
                      <a:pt x="608" y="12"/>
                    </a:lnTo>
                    <a:lnTo>
                      <a:pt x="626" y="26"/>
                    </a:lnTo>
                    <a:lnTo>
                      <a:pt x="639" y="44"/>
                    </a:lnTo>
                    <a:lnTo>
                      <a:pt x="647" y="67"/>
                    </a:lnTo>
                    <a:lnTo>
                      <a:pt x="650" y="93"/>
                    </a:lnTo>
                    <a:lnTo>
                      <a:pt x="647" y="116"/>
                    </a:lnTo>
                    <a:lnTo>
                      <a:pt x="639" y="136"/>
                    </a:lnTo>
                    <a:lnTo>
                      <a:pt x="626" y="155"/>
                    </a:lnTo>
                    <a:lnTo>
                      <a:pt x="608" y="169"/>
                    </a:lnTo>
                    <a:lnTo>
                      <a:pt x="588" y="178"/>
                    </a:lnTo>
                    <a:lnTo>
                      <a:pt x="564" y="181"/>
                    </a:lnTo>
                    <a:lnTo>
                      <a:pt x="564" y="181"/>
                    </a:lnTo>
                    <a:lnTo>
                      <a:pt x="563" y="181"/>
                    </a:lnTo>
                    <a:lnTo>
                      <a:pt x="562" y="181"/>
                    </a:lnTo>
                    <a:lnTo>
                      <a:pt x="559" y="181"/>
                    </a:lnTo>
                    <a:lnTo>
                      <a:pt x="553" y="181"/>
                    </a:lnTo>
                    <a:lnTo>
                      <a:pt x="546" y="181"/>
                    </a:lnTo>
                    <a:lnTo>
                      <a:pt x="421" y="181"/>
                    </a:lnTo>
                    <a:lnTo>
                      <a:pt x="382" y="181"/>
                    </a:lnTo>
                    <a:lnTo>
                      <a:pt x="338" y="181"/>
                    </a:lnTo>
                    <a:lnTo>
                      <a:pt x="226" y="181"/>
                    </a:lnTo>
                    <a:lnTo>
                      <a:pt x="159" y="181"/>
                    </a:lnTo>
                    <a:lnTo>
                      <a:pt x="83" y="181"/>
                    </a:lnTo>
                    <a:lnTo>
                      <a:pt x="61" y="178"/>
                    </a:lnTo>
                    <a:lnTo>
                      <a:pt x="42" y="169"/>
                    </a:lnTo>
                    <a:lnTo>
                      <a:pt x="25" y="155"/>
                    </a:lnTo>
                    <a:lnTo>
                      <a:pt x="12" y="136"/>
                    </a:lnTo>
                    <a:lnTo>
                      <a:pt x="3" y="116"/>
                    </a:lnTo>
                    <a:lnTo>
                      <a:pt x="0" y="93"/>
                    </a:lnTo>
                    <a:lnTo>
                      <a:pt x="3" y="67"/>
                    </a:lnTo>
                    <a:lnTo>
                      <a:pt x="12" y="44"/>
                    </a:lnTo>
                    <a:lnTo>
                      <a:pt x="25" y="26"/>
                    </a:lnTo>
                    <a:lnTo>
                      <a:pt x="42" y="12"/>
                    </a:lnTo>
                    <a:lnTo>
                      <a:pt x="61" y="3"/>
                    </a:lnTo>
                    <a:lnTo>
                      <a:pt x="83" y="0"/>
                    </a:lnTo>
                    <a:lnTo>
                      <a:pt x="8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4156" name="Freeform 16"/>
              <p:cNvSpPr>
                <a:spLocks noChangeArrowheads="1"/>
              </p:cNvSpPr>
              <p:nvPr/>
            </p:nvSpPr>
            <p:spPr bwMode="auto">
              <a:xfrm>
                <a:off x="66" y="192"/>
                <a:ext cx="155" cy="22"/>
              </a:xfrm>
              <a:custGeom>
                <a:avLst/>
                <a:gdLst>
                  <a:gd name="T0" fmla="*/ 87 w 1239"/>
                  <a:gd name="T1" fmla="*/ 0 h 182"/>
                  <a:gd name="T2" fmla="*/ 94 w 1239"/>
                  <a:gd name="T3" fmla="*/ 0 h 182"/>
                  <a:gd name="T4" fmla="*/ 98 w 1239"/>
                  <a:gd name="T5" fmla="*/ 0 h 182"/>
                  <a:gd name="T6" fmla="*/ 105 w 1239"/>
                  <a:gd name="T7" fmla="*/ 0 h 182"/>
                  <a:gd name="T8" fmla="*/ 308 w 1239"/>
                  <a:gd name="T9" fmla="*/ 0 h 182"/>
                  <a:gd name="T10" fmla="*/ 353 w 1239"/>
                  <a:gd name="T11" fmla="*/ 0 h 182"/>
                  <a:gd name="T12" fmla="*/ 403 w 1239"/>
                  <a:gd name="T13" fmla="*/ 0 h 182"/>
                  <a:gd name="T14" fmla="*/ 1153 w 1239"/>
                  <a:gd name="T15" fmla="*/ 0 h 182"/>
                  <a:gd name="T16" fmla="*/ 1177 w 1239"/>
                  <a:gd name="T17" fmla="*/ 4 h 182"/>
                  <a:gd name="T18" fmla="*/ 1197 w 1239"/>
                  <a:gd name="T19" fmla="*/ 12 h 182"/>
                  <a:gd name="T20" fmla="*/ 1215 w 1239"/>
                  <a:gd name="T21" fmla="*/ 27 h 182"/>
                  <a:gd name="T22" fmla="*/ 1228 w 1239"/>
                  <a:gd name="T23" fmla="*/ 45 h 182"/>
                  <a:gd name="T24" fmla="*/ 1236 w 1239"/>
                  <a:gd name="T25" fmla="*/ 66 h 182"/>
                  <a:gd name="T26" fmla="*/ 1239 w 1239"/>
                  <a:gd name="T27" fmla="*/ 91 h 182"/>
                  <a:gd name="T28" fmla="*/ 1237 w 1239"/>
                  <a:gd name="T29" fmla="*/ 111 h 182"/>
                  <a:gd name="T30" fmla="*/ 1230 w 1239"/>
                  <a:gd name="T31" fmla="*/ 130 h 182"/>
                  <a:gd name="T32" fmla="*/ 1220 w 1239"/>
                  <a:gd name="T33" fmla="*/ 147 h 182"/>
                  <a:gd name="T34" fmla="*/ 1208 w 1239"/>
                  <a:gd name="T35" fmla="*/ 161 h 182"/>
                  <a:gd name="T36" fmla="*/ 1191 w 1239"/>
                  <a:gd name="T37" fmla="*/ 173 h 182"/>
                  <a:gd name="T38" fmla="*/ 1173 w 1239"/>
                  <a:gd name="T39" fmla="*/ 179 h 182"/>
                  <a:gd name="T40" fmla="*/ 1153 w 1239"/>
                  <a:gd name="T41" fmla="*/ 182 h 182"/>
                  <a:gd name="T42" fmla="*/ 87 w 1239"/>
                  <a:gd name="T43" fmla="*/ 182 h 182"/>
                  <a:gd name="T44" fmla="*/ 65 w 1239"/>
                  <a:gd name="T45" fmla="*/ 178 h 182"/>
                  <a:gd name="T46" fmla="*/ 45 w 1239"/>
                  <a:gd name="T47" fmla="*/ 169 h 182"/>
                  <a:gd name="T48" fmla="*/ 27 w 1239"/>
                  <a:gd name="T49" fmla="*/ 155 h 182"/>
                  <a:gd name="T50" fmla="*/ 12 w 1239"/>
                  <a:gd name="T51" fmla="*/ 136 h 182"/>
                  <a:gd name="T52" fmla="*/ 3 w 1239"/>
                  <a:gd name="T53" fmla="*/ 114 h 182"/>
                  <a:gd name="T54" fmla="*/ 0 w 1239"/>
                  <a:gd name="T55" fmla="*/ 91 h 182"/>
                  <a:gd name="T56" fmla="*/ 3 w 1239"/>
                  <a:gd name="T57" fmla="*/ 66 h 182"/>
                  <a:gd name="T58" fmla="*/ 12 w 1239"/>
                  <a:gd name="T59" fmla="*/ 45 h 182"/>
                  <a:gd name="T60" fmla="*/ 27 w 1239"/>
                  <a:gd name="T61" fmla="*/ 27 h 182"/>
                  <a:gd name="T62" fmla="*/ 45 w 1239"/>
                  <a:gd name="T63" fmla="*/ 12 h 182"/>
                  <a:gd name="T64" fmla="*/ 65 w 1239"/>
                  <a:gd name="T65" fmla="*/ 4 h 182"/>
                  <a:gd name="T66" fmla="*/ 87 w 1239"/>
                  <a:gd name="T67" fmla="*/ 0 h 18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39"/>
                  <a:gd name="T103" fmla="*/ 0 h 182"/>
                  <a:gd name="T104" fmla="*/ 1239 w 1239"/>
                  <a:gd name="T105" fmla="*/ 182 h 18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39" h="182">
                    <a:moveTo>
                      <a:pt x="87" y="0"/>
                    </a:moveTo>
                    <a:lnTo>
                      <a:pt x="94" y="0"/>
                    </a:lnTo>
                    <a:lnTo>
                      <a:pt x="98" y="0"/>
                    </a:lnTo>
                    <a:lnTo>
                      <a:pt x="105" y="0"/>
                    </a:lnTo>
                    <a:lnTo>
                      <a:pt x="308" y="0"/>
                    </a:lnTo>
                    <a:lnTo>
                      <a:pt x="353" y="0"/>
                    </a:lnTo>
                    <a:lnTo>
                      <a:pt x="403" y="0"/>
                    </a:lnTo>
                    <a:lnTo>
                      <a:pt x="1153" y="0"/>
                    </a:lnTo>
                    <a:lnTo>
                      <a:pt x="1177" y="4"/>
                    </a:lnTo>
                    <a:lnTo>
                      <a:pt x="1197" y="12"/>
                    </a:lnTo>
                    <a:lnTo>
                      <a:pt x="1215" y="27"/>
                    </a:lnTo>
                    <a:lnTo>
                      <a:pt x="1228" y="45"/>
                    </a:lnTo>
                    <a:lnTo>
                      <a:pt x="1236" y="66"/>
                    </a:lnTo>
                    <a:lnTo>
                      <a:pt x="1239" y="91"/>
                    </a:lnTo>
                    <a:lnTo>
                      <a:pt x="1237" y="111"/>
                    </a:lnTo>
                    <a:lnTo>
                      <a:pt x="1230" y="130"/>
                    </a:lnTo>
                    <a:lnTo>
                      <a:pt x="1220" y="147"/>
                    </a:lnTo>
                    <a:lnTo>
                      <a:pt x="1208" y="161"/>
                    </a:lnTo>
                    <a:lnTo>
                      <a:pt x="1191" y="173"/>
                    </a:lnTo>
                    <a:lnTo>
                      <a:pt x="1173" y="179"/>
                    </a:lnTo>
                    <a:lnTo>
                      <a:pt x="1153" y="182"/>
                    </a:lnTo>
                    <a:lnTo>
                      <a:pt x="87" y="182"/>
                    </a:lnTo>
                    <a:lnTo>
                      <a:pt x="65" y="178"/>
                    </a:lnTo>
                    <a:lnTo>
                      <a:pt x="45" y="169"/>
                    </a:lnTo>
                    <a:lnTo>
                      <a:pt x="27" y="155"/>
                    </a:lnTo>
                    <a:lnTo>
                      <a:pt x="12" y="136"/>
                    </a:lnTo>
                    <a:lnTo>
                      <a:pt x="3" y="114"/>
                    </a:lnTo>
                    <a:lnTo>
                      <a:pt x="0" y="91"/>
                    </a:lnTo>
                    <a:lnTo>
                      <a:pt x="3" y="66"/>
                    </a:lnTo>
                    <a:lnTo>
                      <a:pt x="12" y="45"/>
                    </a:lnTo>
                    <a:lnTo>
                      <a:pt x="27" y="27"/>
                    </a:lnTo>
                    <a:lnTo>
                      <a:pt x="45" y="12"/>
                    </a:lnTo>
                    <a:lnTo>
                      <a:pt x="65" y="4"/>
                    </a:lnTo>
                    <a:lnTo>
                      <a:pt x="8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4157" name="Freeform 17"/>
              <p:cNvSpPr>
                <a:spLocks noChangeArrowheads="1"/>
              </p:cNvSpPr>
              <p:nvPr/>
            </p:nvSpPr>
            <p:spPr bwMode="auto">
              <a:xfrm>
                <a:off x="66" y="247"/>
                <a:ext cx="155" cy="23"/>
              </a:xfrm>
              <a:custGeom>
                <a:avLst/>
                <a:gdLst>
                  <a:gd name="T0" fmla="*/ 87 w 1239"/>
                  <a:gd name="T1" fmla="*/ 0 h 181"/>
                  <a:gd name="T2" fmla="*/ 1153 w 1239"/>
                  <a:gd name="T3" fmla="*/ 0 h 181"/>
                  <a:gd name="T4" fmla="*/ 1177 w 1239"/>
                  <a:gd name="T5" fmla="*/ 3 h 181"/>
                  <a:gd name="T6" fmla="*/ 1197 w 1239"/>
                  <a:gd name="T7" fmla="*/ 12 h 181"/>
                  <a:gd name="T8" fmla="*/ 1215 w 1239"/>
                  <a:gd name="T9" fmla="*/ 27 h 181"/>
                  <a:gd name="T10" fmla="*/ 1228 w 1239"/>
                  <a:gd name="T11" fmla="*/ 45 h 181"/>
                  <a:gd name="T12" fmla="*/ 1236 w 1239"/>
                  <a:gd name="T13" fmla="*/ 66 h 181"/>
                  <a:gd name="T14" fmla="*/ 1239 w 1239"/>
                  <a:gd name="T15" fmla="*/ 91 h 181"/>
                  <a:gd name="T16" fmla="*/ 1237 w 1239"/>
                  <a:gd name="T17" fmla="*/ 111 h 181"/>
                  <a:gd name="T18" fmla="*/ 1230 w 1239"/>
                  <a:gd name="T19" fmla="*/ 130 h 181"/>
                  <a:gd name="T20" fmla="*/ 1220 w 1239"/>
                  <a:gd name="T21" fmla="*/ 147 h 181"/>
                  <a:gd name="T22" fmla="*/ 1208 w 1239"/>
                  <a:gd name="T23" fmla="*/ 161 h 181"/>
                  <a:gd name="T24" fmla="*/ 1191 w 1239"/>
                  <a:gd name="T25" fmla="*/ 172 h 181"/>
                  <a:gd name="T26" fmla="*/ 1173 w 1239"/>
                  <a:gd name="T27" fmla="*/ 179 h 181"/>
                  <a:gd name="T28" fmla="*/ 1153 w 1239"/>
                  <a:gd name="T29" fmla="*/ 181 h 181"/>
                  <a:gd name="T30" fmla="*/ 1147 w 1239"/>
                  <a:gd name="T31" fmla="*/ 181 h 181"/>
                  <a:gd name="T32" fmla="*/ 1141 w 1239"/>
                  <a:gd name="T33" fmla="*/ 181 h 181"/>
                  <a:gd name="T34" fmla="*/ 1134 w 1239"/>
                  <a:gd name="T35" fmla="*/ 181 h 181"/>
                  <a:gd name="T36" fmla="*/ 931 w 1239"/>
                  <a:gd name="T37" fmla="*/ 181 h 181"/>
                  <a:gd name="T38" fmla="*/ 886 w 1239"/>
                  <a:gd name="T39" fmla="*/ 181 h 181"/>
                  <a:gd name="T40" fmla="*/ 837 w 1239"/>
                  <a:gd name="T41" fmla="*/ 181 h 181"/>
                  <a:gd name="T42" fmla="*/ 87 w 1239"/>
                  <a:gd name="T43" fmla="*/ 181 h 181"/>
                  <a:gd name="T44" fmla="*/ 65 w 1239"/>
                  <a:gd name="T45" fmla="*/ 178 h 181"/>
                  <a:gd name="T46" fmla="*/ 45 w 1239"/>
                  <a:gd name="T47" fmla="*/ 169 h 181"/>
                  <a:gd name="T48" fmla="*/ 27 w 1239"/>
                  <a:gd name="T49" fmla="*/ 154 h 181"/>
                  <a:gd name="T50" fmla="*/ 12 w 1239"/>
                  <a:gd name="T51" fmla="*/ 135 h 181"/>
                  <a:gd name="T52" fmla="*/ 3 w 1239"/>
                  <a:gd name="T53" fmla="*/ 114 h 181"/>
                  <a:gd name="T54" fmla="*/ 0 w 1239"/>
                  <a:gd name="T55" fmla="*/ 91 h 181"/>
                  <a:gd name="T56" fmla="*/ 3 w 1239"/>
                  <a:gd name="T57" fmla="*/ 66 h 181"/>
                  <a:gd name="T58" fmla="*/ 12 w 1239"/>
                  <a:gd name="T59" fmla="*/ 45 h 181"/>
                  <a:gd name="T60" fmla="*/ 27 w 1239"/>
                  <a:gd name="T61" fmla="*/ 27 h 181"/>
                  <a:gd name="T62" fmla="*/ 45 w 1239"/>
                  <a:gd name="T63" fmla="*/ 12 h 181"/>
                  <a:gd name="T64" fmla="*/ 65 w 1239"/>
                  <a:gd name="T65" fmla="*/ 3 h 181"/>
                  <a:gd name="T66" fmla="*/ 87 w 1239"/>
                  <a:gd name="T67" fmla="*/ 0 h 1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39"/>
                  <a:gd name="T103" fmla="*/ 0 h 181"/>
                  <a:gd name="T104" fmla="*/ 1239 w 1239"/>
                  <a:gd name="T105" fmla="*/ 181 h 18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39" h="181">
                    <a:moveTo>
                      <a:pt x="87" y="0"/>
                    </a:moveTo>
                    <a:lnTo>
                      <a:pt x="1153" y="0"/>
                    </a:lnTo>
                    <a:lnTo>
                      <a:pt x="1177" y="3"/>
                    </a:lnTo>
                    <a:lnTo>
                      <a:pt x="1197" y="12"/>
                    </a:lnTo>
                    <a:lnTo>
                      <a:pt x="1215" y="27"/>
                    </a:lnTo>
                    <a:lnTo>
                      <a:pt x="1228" y="45"/>
                    </a:lnTo>
                    <a:lnTo>
                      <a:pt x="1236" y="66"/>
                    </a:lnTo>
                    <a:lnTo>
                      <a:pt x="1239" y="91"/>
                    </a:lnTo>
                    <a:lnTo>
                      <a:pt x="1237" y="111"/>
                    </a:lnTo>
                    <a:lnTo>
                      <a:pt x="1230" y="130"/>
                    </a:lnTo>
                    <a:lnTo>
                      <a:pt x="1220" y="147"/>
                    </a:lnTo>
                    <a:lnTo>
                      <a:pt x="1208" y="161"/>
                    </a:lnTo>
                    <a:lnTo>
                      <a:pt x="1191" y="172"/>
                    </a:lnTo>
                    <a:lnTo>
                      <a:pt x="1173" y="179"/>
                    </a:lnTo>
                    <a:lnTo>
                      <a:pt x="1153" y="181"/>
                    </a:lnTo>
                    <a:lnTo>
                      <a:pt x="1147" y="181"/>
                    </a:lnTo>
                    <a:lnTo>
                      <a:pt x="1141" y="181"/>
                    </a:lnTo>
                    <a:lnTo>
                      <a:pt x="1134" y="181"/>
                    </a:lnTo>
                    <a:lnTo>
                      <a:pt x="931" y="181"/>
                    </a:lnTo>
                    <a:lnTo>
                      <a:pt x="886" y="181"/>
                    </a:lnTo>
                    <a:lnTo>
                      <a:pt x="837" y="181"/>
                    </a:lnTo>
                    <a:lnTo>
                      <a:pt x="87" y="181"/>
                    </a:lnTo>
                    <a:lnTo>
                      <a:pt x="65" y="178"/>
                    </a:lnTo>
                    <a:lnTo>
                      <a:pt x="45" y="169"/>
                    </a:lnTo>
                    <a:lnTo>
                      <a:pt x="27" y="154"/>
                    </a:lnTo>
                    <a:lnTo>
                      <a:pt x="12" y="135"/>
                    </a:lnTo>
                    <a:lnTo>
                      <a:pt x="3" y="114"/>
                    </a:lnTo>
                    <a:lnTo>
                      <a:pt x="0" y="91"/>
                    </a:lnTo>
                    <a:lnTo>
                      <a:pt x="3" y="66"/>
                    </a:lnTo>
                    <a:lnTo>
                      <a:pt x="12" y="45"/>
                    </a:lnTo>
                    <a:lnTo>
                      <a:pt x="27" y="27"/>
                    </a:lnTo>
                    <a:lnTo>
                      <a:pt x="45" y="12"/>
                    </a:lnTo>
                    <a:lnTo>
                      <a:pt x="65" y="3"/>
                    </a:lnTo>
                    <a:lnTo>
                      <a:pt x="8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4158" name="Freeform 18"/>
              <p:cNvSpPr>
                <a:spLocks noChangeArrowheads="1"/>
              </p:cNvSpPr>
              <p:nvPr/>
            </p:nvSpPr>
            <p:spPr bwMode="auto">
              <a:xfrm>
                <a:off x="66" y="303"/>
                <a:ext cx="155" cy="24"/>
              </a:xfrm>
              <a:custGeom>
                <a:avLst/>
                <a:gdLst>
                  <a:gd name="T0" fmla="*/ 98 w 1239"/>
                  <a:gd name="T1" fmla="*/ 0 h 192"/>
                  <a:gd name="T2" fmla="*/ 105 w 1239"/>
                  <a:gd name="T3" fmla="*/ 0 h 192"/>
                  <a:gd name="T4" fmla="*/ 1153 w 1239"/>
                  <a:gd name="T5" fmla="*/ 0 h 192"/>
                  <a:gd name="T6" fmla="*/ 1177 w 1239"/>
                  <a:gd name="T7" fmla="*/ 4 h 192"/>
                  <a:gd name="T8" fmla="*/ 1197 w 1239"/>
                  <a:gd name="T9" fmla="*/ 14 h 192"/>
                  <a:gd name="T10" fmla="*/ 1215 w 1239"/>
                  <a:gd name="T11" fmla="*/ 28 h 192"/>
                  <a:gd name="T12" fmla="*/ 1228 w 1239"/>
                  <a:gd name="T13" fmla="*/ 47 h 192"/>
                  <a:gd name="T14" fmla="*/ 1236 w 1239"/>
                  <a:gd name="T15" fmla="*/ 71 h 192"/>
                  <a:gd name="T16" fmla="*/ 1239 w 1239"/>
                  <a:gd name="T17" fmla="*/ 97 h 192"/>
                  <a:gd name="T18" fmla="*/ 1236 w 1239"/>
                  <a:gd name="T19" fmla="*/ 123 h 192"/>
                  <a:gd name="T20" fmla="*/ 1228 w 1239"/>
                  <a:gd name="T21" fmla="*/ 145 h 192"/>
                  <a:gd name="T22" fmla="*/ 1215 w 1239"/>
                  <a:gd name="T23" fmla="*/ 164 h 192"/>
                  <a:gd name="T24" fmla="*/ 1197 w 1239"/>
                  <a:gd name="T25" fmla="*/ 179 h 192"/>
                  <a:gd name="T26" fmla="*/ 1177 w 1239"/>
                  <a:gd name="T27" fmla="*/ 189 h 192"/>
                  <a:gd name="T28" fmla="*/ 1153 w 1239"/>
                  <a:gd name="T29" fmla="*/ 192 h 192"/>
                  <a:gd name="T30" fmla="*/ 1153 w 1239"/>
                  <a:gd name="T31" fmla="*/ 192 h 192"/>
                  <a:gd name="T32" fmla="*/ 1152 w 1239"/>
                  <a:gd name="T33" fmla="*/ 192 h 192"/>
                  <a:gd name="T34" fmla="*/ 1152 w 1239"/>
                  <a:gd name="T35" fmla="*/ 192 h 192"/>
                  <a:gd name="T36" fmla="*/ 1150 w 1239"/>
                  <a:gd name="T37" fmla="*/ 192 h 192"/>
                  <a:gd name="T38" fmla="*/ 1147 w 1239"/>
                  <a:gd name="T39" fmla="*/ 192 h 192"/>
                  <a:gd name="T40" fmla="*/ 1141 w 1239"/>
                  <a:gd name="T41" fmla="*/ 192 h 192"/>
                  <a:gd name="T42" fmla="*/ 1134 w 1239"/>
                  <a:gd name="T43" fmla="*/ 192 h 192"/>
                  <a:gd name="T44" fmla="*/ 1113 w 1239"/>
                  <a:gd name="T45" fmla="*/ 192 h 192"/>
                  <a:gd name="T46" fmla="*/ 1099 w 1239"/>
                  <a:gd name="T47" fmla="*/ 192 h 192"/>
                  <a:gd name="T48" fmla="*/ 1081 w 1239"/>
                  <a:gd name="T49" fmla="*/ 192 h 192"/>
                  <a:gd name="T50" fmla="*/ 1005 w 1239"/>
                  <a:gd name="T51" fmla="*/ 192 h 192"/>
                  <a:gd name="T52" fmla="*/ 970 w 1239"/>
                  <a:gd name="T53" fmla="*/ 192 h 192"/>
                  <a:gd name="T54" fmla="*/ 931 w 1239"/>
                  <a:gd name="T55" fmla="*/ 192 h 192"/>
                  <a:gd name="T56" fmla="*/ 886 w 1239"/>
                  <a:gd name="T57" fmla="*/ 192 h 192"/>
                  <a:gd name="T58" fmla="*/ 837 w 1239"/>
                  <a:gd name="T59" fmla="*/ 192 h 192"/>
                  <a:gd name="T60" fmla="*/ 720 w 1239"/>
                  <a:gd name="T61" fmla="*/ 192 h 192"/>
                  <a:gd name="T62" fmla="*/ 651 w 1239"/>
                  <a:gd name="T63" fmla="*/ 192 h 192"/>
                  <a:gd name="T64" fmla="*/ 576 w 1239"/>
                  <a:gd name="T65" fmla="*/ 192 h 192"/>
                  <a:gd name="T66" fmla="*/ 493 w 1239"/>
                  <a:gd name="T67" fmla="*/ 192 h 192"/>
                  <a:gd name="T68" fmla="*/ 404 w 1239"/>
                  <a:gd name="T69" fmla="*/ 192 h 192"/>
                  <a:gd name="T70" fmla="*/ 87 w 1239"/>
                  <a:gd name="T71" fmla="*/ 192 h 192"/>
                  <a:gd name="T72" fmla="*/ 68 w 1239"/>
                  <a:gd name="T73" fmla="*/ 190 h 192"/>
                  <a:gd name="T74" fmla="*/ 50 w 1239"/>
                  <a:gd name="T75" fmla="*/ 182 h 192"/>
                  <a:gd name="T76" fmla="*/ 33 w 1239"/>
                  <a:gd name="T77" fmla="*/ 171 h 192"/>
                  <a:gd name="T78" fmla="*/ 20 w 1239"/>
                  <a:gd name="T79" fmla="*/ 156 h 192"/>
                  <a:gd name="T80" fmla="*/ 10 w 1239"/>
                  <a:gd name="T81" fmla="*/ 139 h 192"/>
                  <a:gd name="T82" fmla="*/ 2 w 1239"/>
                  <a:gd name="T83" fmla="*/ 118 h 192"/>
                  <a:gd name="T84" fmla="*/ 0 w 1239"/>
                  <a:gd name="T85" fmla="*/ 97 h 192"/>
                  <a:gd name="T86" fmla="*/ 2 w 1239"/>
                  <a:gd name="T87" fmla="*/ 74 h 192"/>
                  <a:gd name="T88" fmla="*/ 10 w 1239"/>
                  <a:gd name="T89" fmla="*/ 54 h 192"/>
                  <a:gd name="T90" fmla="*/ 20 w 1239"/>
                  <a:gd name="T91" fmla="*/ 36 h 192"/>
                  <a:gd name="T92" fmla="*/ 33 w 1239"/>
                  <a:gd name="T93" fmla="*/ 22 h 192"/>
                  <a:gd name="T94" fmla="*/ 50 w 1239"/>
                  <a:gd name="T95" fmla="*/ 11 h 192"/>
                  <a:gd name="T96" fmla="*/ 68 w 1239"/>
                  <a:gd name="T97" fmla="*/ 4 h 192"/>
                  <a:gd name="T98" fmla="*/ 87 w 1239"/>
                  <a:gd name="T99" fmla="*/ 0 h 192"/>
                  <a:gd name="T100" fmla="*/ 94 w 1239"/>
                  <a:gd name="T101" fmla="*/ 0 h 192"/>
                  <a:gd name="T102" fmla="*/ 98 w 1239"/>
                  <a:gd name="T103" fmla="*/ 0 h 1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39"/>
                  <a:gd name="T157" fmla="*/ 0 h 192"/>
                  <a:gd name="T158" fmla="*/ 1239 w 1239"/>
                  <a:gd name="T159" fmla="*/ 192 h 1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39" h="192">
                    <a:moveTo>
                      <a:pt x="98" y="0"/>
                    </a:moveTo>
                    <a:lnTo>
                      <a:pt x="105" y="0"/>
                    </a:lnTo>
                    <a:lnTo>
                      <a:pt x="1153" y="0"/>
                    </a:lnTo>
                    <a:lnTo>
                      <a:pt x="1177" y="4"/>
                    </a:lnTo>
                    <a:lnTo>
                      <a:pt x="1197" y="14"/>
                    </a:lnTo>
                    <a:lnTo>
                      <a:pt x="1215" y="28"/>
                    </a:lnTo>
                    <a:lnTo>
                      <a:pt x="1228" y="47"/>
                    </a:lnTo>
                    <a:lnTo>
                      <a:pt x="1236" y="71"/>
                    </a:lnTo>
                    <a:lnTo>
                      <a:pt x="1239" y="97"/>
                    </a:lnTo>
                    <a:lnTo>
                      <a:pt x="1236" y="123"/>
                    </a:lnTo>
                    <a:lnTo>
                      <a:pt x="1228" y="145"/>
                    </a:lnTo>
                    <a:lnTo>
                      <a:pt x="1215" y="164"/>
                    </a:lnTo>
                    <a:lnTo>
                      <a:pt x="1197" y="179"/>
                    </a:lnTo>
                    <a:lnTo>
                      <a:pt x="1177" y="189"/>
                    </a:lnTo>
                    <a:lnTo>
                      <a:pt x="1153" y="192"/>
                    </a:lnTo>
                    <a:lnTo>
                      <a:pt x="1153" y="192"/>
                    </a:lnTo>
                    <a:lnTo>
                      <a:pt x="1152" y="192"/>
                    </a:lnTo>
                    <a:lnTo>
                      <a:pt x="1152" y="192"/>
                    </a:lnTo>
                    <a:lnTo>
                      <a:pt x="1150" y="192"/>
                    </a:lnTo>
                    <a:lnTo>
                      <a:pt x="1147" y="192"/>
                    </a:lnTo>
                    <a:lnTo>
                      <a:pt x="1141" y="192"/>
                    </a:lnTo>
                    <a:lnTo>
                      <a:pt x="1134" y="192"/>
                    </a:lnTo>
                    <a:lnTo>
                      <a:pt x="1113" y="192"/>
                    </a:lnTo>
                    <a:lnTo>
                      <a:pt x="1099" y="192"/>
                    </a:lnTo>
                    <a:lnTo>
                      <a:pt x="1081" y="192"/>
                    </a:lnTo>
                    <a:lnTo>
                      <a:pt x="1005" y="192"/>
                    </a:lnTo>
                    <a:lnTo>
                      <a:pt x="970" y="192"/>
                    </a:lnTo>
                    <a:lnTo>
                      <a:pt x="931" y="192"/>
                    </a:lnTo>
                    <a:lnTo>
                      <a:pt x="886" y="192"/>
                    </a:lnTo>
                    <a:lnTo>
                      <a:pt x="837" y="192"/>
                    </a:lnTo>
                    <a:lnTo>
                      <a:pt x="720" y="192"/>
                    </a:lnTo>
                    <a:lnTo>
                      <a:pt x="651" y="192"/>
                    </a:lnTo>
                    <a:lnTo>
                      <a:pt x="576" y="192"/>
                    </a:lnTo>
                    <a:lnTo>
                      <a:pt x="493" y="192"/>
                    </a:lnTo>
                    <a:lnTo>
                      <a:pt x="404" y="192"/>
                    </a:lnTo>
                    <a:lnTo>
                      <a:pt x="87" y="192"/>
                    </a:lnTo>
                    <a:lnTo>
                      <a:pt x="68" y="190"/>
                    </a:lnTo>
                    <a:lnTo>
                      <a:pt x="50" y="182"/>
                    </a:lnTo>
                    <a:lnTo>
                      <a:pt x="33" y="171"/>
                    </a:lnTo>
                    <a:lnTo>
                      <a:pt x="20" y="156"/>
                    </a:lnTo>
                    <a:lnTo>
                      <a:pt x="10" y="139"/>
                    </a:lnTo>
                    <a:lnTo>
                      <a:pt x="2" y="118"/>
                    </a:lnTo>
                    <a:lnTo>
                      <a:pt x="0" y="97"/>
                    </a:lnTo>
                    <a:lnTo>
                      <a:pt x="2" y="74"/>
                    </a:lnTo>
                    <a:lnTo>
                      <a:pt x="10" y="54"/>
                    </a:lnTo>
                    <a:lnTo>
                      <a:pt x="20" y="36"/>
                    </a:lnTo>
                    <a:lnTo>
                      <a:pt x="33" y="22"/>
                    </a:lnTo>
                    <a:lnTo>
                      <a:pt x="50" y="11"/>
                    </a:lnTo>
                    <a:lnTo>
                      <a:pt x="68" y="4"/>
                    </a:lnTo>
                    <a:lnTo>
                      <a:pt x="87" y="0"/>
                    </a:lnTo>
                    <a:lnTo>
                      <a:pt x="94" y="0"/>
                    </a:lnTo>
                    <a:lnTo>
                      <a:pt x="98"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4159" name="Freeform 19"/>
              <p:cNvSpPr>
                <a:spLocks noChangeArrowheads="1"/>
              </p:cNvSpPr>
              <p:nvPr/>
            </p:nvSpPr>
            <p:spPr bwMode="auto">
              <a:xfrm>
                <a:off x="66" y="360"/>
                <a:ext cx="155" cy="22"/>
              </a:xfrm>
              <a:custGeom>
                <a:avLst/>
                <a:gdLst>
                  <a:gd name="T0" fmla="*/ 87 w 1239"/>
                  <a:gd name="T1" fmla="*/ 0 h 182"/>
                  <a:gd name="T2" fmla="*/ 87 w 1239"/>
                  <a:gd name="T3" fmla="*/ 0 h 182"/>
                  <a:gd name="T4" fmla="*/ 88 w 1239"/>
                  <a:gd name="T5" fmla="*/ 0 h 182"/>
                  <a:gd name="T6" fmla="*/ 90 w 1239"/>
                  <a:gd name="T7" fmla="*/ 0 h 182"/>
                  <a:gd name="T8" fmla="*/ 94 w 1239"/>
                  <a:gd name="T9" fmla="*/ 0 h 182"/>
                  <a:gd name="T10" fmla="*/ 98 w 1239"/>
                  <a:gd name="T11" fmla="*/ 0 h 182"/>
                  <a:gd name="T12" fmla="*/ 105 w 1239"/>
                  <a:gd name="T13" fmla="*/ 0 h 182"/>
                  <a:gd name="T14" fmla="*/ 126 w 1239"/>
                  <a:gd name="T15" fmla="*/ 0 h 182"/>
                  <a:gd name="T16" fmla="*/ 141 w 1239"/>
                  <a:gd name="T17" fmla="*/ 0 h 182"/>
                  <a:gd name="T18" fmla="*/ 158 w 1239"/>
                  <a:gd name="T19" fmla="*/ 0 h 182"/>
                  <a:gd name="T20" fmla="*/ 235 w 1239"/>
                  <a:gd name="T21" fmla="*/ 0 h 182"/>
                  <a:gd name="T22" fmla="*/ 269 w 1239"/>
                  <a:gd name="T23" fmla="*/ 0 h 182"/>
                  <a:gd name="T24" fmla="*/ 308 w 1239"/>
                  <a:gd name="T25" fmla="*/ 0 h 182"/>
                  <a:gd name="T26" fmla="*/ 353 w 1239"/>
                  <a:gd name="T27" fmla="*/ 0 h 182"/>
                  <a:gd name="T28" fmla="*/ 403 w 1239"/>
                  <a:gd name="T29" fmla="*/ 0 h 182"/>
                  <a:gd name="T30" fmla="*/ 459 w 1239"/>
                  <a:gd name="T31" fmla="*/ 0 h 182"/>
                  <a:gd name="T32" fmla="*/ 520 w 1239"/>
                  <a:gd name="T33" fmla="*/ 0 h 182"/>
                  <a:gd name="T34" fmla="*/ 588 w 1239"/>
                  <a:gd name="T35" fmla="*/ 0 h 182"/>
                  <a:gd name="T36" fmla="*/ 663 w 1239"/>
                  <a:gd name="T37" fmla="*/ 0 h 182"/>
                  <a:gd name="T38" fmla="*/ 746 w 1239"/>
                  <a:gd name="T39" fmla="*/ 0 h 182"/>
                  <a:gd name="T40" fmla="*/ 835 w 1239"/>
                  <a:gd name="T41" fmla="*/ 0 h 182"/>
                  <a:gd name="T42" fmla="*/ 933 w 1239"/>
                  <a:gd name="T43" fmla="*/ 0 h 182"/>
                  <a:gd name="T44" fmla="*/ 1039 w 1239"/>
                  <a:gd name="T45" fmla="*/ 0 h 182"/>
                  <a:gd name="T46" fmla="*/ 1153 w 1239"/>
                  <a:gd name="T47" fmla="*/ 0 h 182"/>
                  <a:gd name="T48" fmla="*/ 1173 w 1239"/>
                  <a:gd name="T49" fmla="*/ 2 h 182"/>
                  <a:gd name="T50" fmla="*/ 1191 w 1239"/>
                  <a:gd name="T51" fmla="*/ 10 h 182"/>
                  <a:gd name="T52" fmla="*/ 1208 w 1239"/>
                  <a:gd name="T53" fmla="*/ 20 h 182"/>
                  <a:gd name="T54" fmla="*/ 1220 w 1239"/>
                  <a:gd name="T55" fmla="*/ 35 h 182"/>
                  <a:gd name="T56" fmla="*/ 1230 w 1239"/>
                  <a:gd name="T57" fmla="*/ 52 h 182"/>
                  <a:gd name="T58" fmla="*/ 1237 w 1239"/>
                  <a:gd name="T59" fmla="*/ 71 h 182"/>
                  <a:gd name="T60" fmla="*/ 1239 w 1239"/>
                  <a:gd name="T61" fmla="*/ 91 h 182"/>
                  <a:gd name="T62" fmla="*/ 1236 w 1239"/>
                  <a:gd name="T63" fmla="*/ 116 h 182"/>
                  <a:gd name="T64" fmla="*/ 1228 w 1239"/>
                  <a:gd name="T65" fmla="*/ 137 h 182"/>
                  <a:gd name="T66" fmla="*/ 1215 w 1239"/>
                  <a:gd name="T67" fmla="*/ 156 h 182"/>
                  <a:gd name="T68" fmla="*/ 1197 w 1239"/>
                  <a:gd name="T69" fmla="*/ 169 h 182"/>
                  <a:gd name="T70" fmla="*/ 1177 w 1239"/>
                  <a:gd name="T71" fmla="*/ 178 h 182"/>
                  <a:gd name="T72" fmla="*/ 1153 w 1239"/>
                  <a:gd name="T73" fmla="*/ 182 h 182"/>
                  <a:gd name="T74" fmla="*/ 1147 w 1239"/>
                  <a:gd name="T75" fmla="*/ 182 h 182"/>
                  <a:gd name="T76" fmla="*/ 1141 w 1239"/>
                  <a:gd name="T77" fmla="*/ 182 h 182"/>
                  <a:gd name="T78" fmla="*/ 1134 w 1239"/>
                  <a:gd name="T79" fmla="*/ 182 h 182"/>
                  <a:gd name="T80" fmla="*/ 87 w 1239"/>
                  <a:gd name="T81" fmla="*/ 182 h 182"/>
                  <a:gd name="T82" fmla="*/ 65 w 1239"/>
                  <a:gd name="T83" fmla="*/ 178 h 182"/>
                  <a:gd name="T84" fmla="*/ 45 w 1239"/>
                  <a:gd name="T85" fmla="*/ 169 h 182"/>
                  <a:gd name="T86" fmla="*/ 27 w 1239"/>
                  <a:gd name="T87" fmla="*/ 156 h 182"/>
                  <a:gd name="T88" fmla="*/ 12 w 1239"/>
                  <a:gd name="T89" fmla="*/ 137 h 182"/>
                  <a:gd name="T90" fmla="*/ 3 w 1239"/>
                  <a:gd name="T91" fmla="*/ 116 h 182"/>
                  <a:gd name="T92" fmla="*/ 0 w 1239"/>
                  <a:gd name="T93" fmla="*/ 91 h 182"/>
                  <a:gd name="T94" fmla="*/ 3 w 1239"/>
                  <a:gd name="T95" fmla="*/ 67 h 182"/>
                  <a:gd name="T96" fmla="*/ 12 w 1239"/>
                  <a:gd name="T97" fmla="*/ 46 h 182"/>
                  <a:gd name="T98" fmla="*/ 27 w 1239"/>
                  <a:gd name="T99" fmla="*/ 28 h 182"/>
                  <a:gd name="T100" fmla="*/ 45 w 1239"/>
                  <a:gd name="T101" fmla="*/ 12 h 182"/>
                  <a:gd name="T102" fmla="*/ 65 w 1239"/>
                  <a:gd name="T103" fmla="*/ 4 h 182"/>
                  <a:gd name="T104" fmla="*/ 87 w 1239"/>
                  <a:gd name="T105" fmla="*/ 0 h 182"/>
                  <a:gd name="T106" fmla="*/ 87 w 1239"/>
                  <a:gd name="T107" fmla="*/ 0 h 1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39"/>
                  <a:gd name="T163" fmla="*/ 0 h 182"/>
                  <a:gd name="T164" fmla="*/ 1239 w 1239"/>
                  <a:gd name="T165" fmla="*/ 182 h 1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39" h="182">
                    <a:moveTo>
                      <a:pt x="87" y="0"/>
                    </a:moveTo>
                    <a:lnTo>
                      <a:pt x="87" y="0"/>
                    </a:lnTo>
                    <a:lnTo>
                      <a:pt x="88" y="0"/>
                    </a:lnTo>
                    <a:lnTo>
                      <a:pt x="90" y="0"/>
                    </a:lnTo>
                    <a:lnTo>
                      <a:pt x="94" y="0"/>
                    </a:lnTo>
                    <a:lnTo>
                      <a:pt x="98" y="0"/>
                    </a:lnTo>
                    <a:lnTo>
                      <a:pt x="105" y="0"/>
                    </a:lnTo>
                    <a:lnTo>
                      <a:pt x="126" y="0"/>
                    </a:lnTo>
                    <a:lnTo>
                      <a:pt x="141" y="0"/>
                    </a:lnTo>
                    <a:lnTo>
                      <a:pt x="158" y="0"/>
                    </a:lnTo>
                    <a:lnTo>
                      <a:pt x="235" y="0"/>
                    </a:lnTo>
                    <a:lnTo>
                      <a:pt x="269" y="0"/>
                    </a:lnTo>
                    <a:lnTo>
                      <a:pt x="308" y="0"/>
                    </a:lnTo>
                    <a:lnTo>
                      <a:pt x="353" y="0"/>
                    </a:lnTo>
                    <a:lnTo>
                      <a:pt x="403" y="0"/>
                    </a:lnTo>
                    <a:lnTo>
                      <a:pt x="459" y="0"/>
                    </a:lnTo>
                    <a:lnTo>
                      <a:pt x="520" y="0"/>
                    </a:lnTo>
                    <a:lnTo>
                      <a:pt x="588" y="0"/>
                    </a:lnTo>
                    <a:lnTo>
                      <a:pt x="663" y="0"/>
                    </a:lnTo>
                    <a:lnTo>
                      <a:pt x="746" y="0"/>
                    </a:lnTo>
                    <a:lnTo>
                      <a:pt x="835" y="0"/>
                    </a:lnTo>
                    <a:lnTo>
                      <a:pt x="933" y="0"/>
                    </a:lnTo>
                    <a:lnTo>
                      <a:pt x="1039" y="0"/>
                    </a:lnTo>
                    <a:lnTo>
                      <a:pt x="1153" y="0"/>
                    </a:lnTo>
                    <a:lnTo>
                      <a:pt x="1173" y="2"/>
                    </a:lnTo>
                    <a:lnTo>
                      <a:pt x="1191" y="10"/>
                    </a:lnTo>
                    <a:lnTo>
                      <a:pt x="1208" y="20"/>
                    </a:lnTo>
                    <a:lnTo>
                      <a:pt x="1220" y="35"/>
                    </a:lnTo>
                    <a:lnTo>
                      <a:pt x="1230" y="52"/>
                    </a:lnTo>
                    <a:lnTo>
                      <a:pt x="1237" y="71"/>
                    </a:lnTo>
                    <a:lnTo>
                      <a:pt x="1239" y="91"/>
                    </a:lnTo>
                    <a:lnTo>
                      <a:pt x="1236" y="116"/>
                    </a:lnTo>
                    <a:lnTo>
                      <a:pt x="1228" y="137"/>
                    </a:lnTo>
                    <a:lnTo>
                      <a:pt x="1215" y="156"/>
                    </a:lnTo>
                    <a:lnTo>
                      <a:pt x="1197" y="169"/>
                    </a:lnTo>
                    <a:lnTo>
                      <a:pt x="1177" y="178"/>
                    </a:lnTo>
                    <a:lnTo>
                      <a:pt x="1153" y="182"/>
                    </a:lnTo>
                    <a:lnTo>
                      <a:pt x="1147" y="182"/>
                    </a:lnTo>
                    <a:lnTo>
                      <a:pt x="1141" y="182"/>
                    </a:lnTo>
                    <a:lnTo>
                      <a:pt x="1134" y="182"/>
                    </a:lnTo>
                    <a:lnTo>
                      <a:pt x="87" y="182"/>
                    </a:lnTo>
                    <a:lnTo>
                      <a:pt x="65" y="178"/>
                    </a:lnTo>
                    <a:lnTo>
                      <a:pt x="45" y="169"/>
                    </a:lnTo>
                    <a:lnTo>
                      <a:pt x="27" y="156"/>
                    </a:lnTo>
                    <a:lnTo>
                      <a:pt x="12" y="137"/>
                    </a:lnTo>
                    <a:lnTo>
                      <a:pt x="3" y="116"/>
                    </a:lnTo>
                    <a:lnTo>
                      <a:pt x="0" y="91"/>
                    </a:lnTo>
                    <a:lnTo>
                      <a:pt x="3" y="67"/>
                    </a:lnTo>
                    <a:lnTo>
                      <a:pt x="12" y="46"/>
                    </a:lnTo>
                    <a:lnTo>
                      <a:pt x="27" y="28"/>
                    </a:lnTo>
                    <a:lnTo>
                      <a:pt x="45" y="12"/>
                    </a:lnTo>
                    <a:lnTo>
                      <a:pt x="65" y="4"/>
                    </a:lnTo>
                    <a:lnTo>
                      <a:pt x="87" y="0"/>
                    </a:lnTo>
                    <a:lnTo>
                      <a:pt x="8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grpSp>
        <p:nvGrpSpPr>
          <p:cNvPr id="4160" name="Group 17"/>
          <p:cNvGrpSpPr>
            <a:grpSpLocks/>
          </p:cNvGrpSpPr>
          <p:nvPr/>
        </p:nvGrpSpPr>
        <p:grpSpPr bwMode="auto">
          <a:xfrm>
            <a:off x="3144838" y="1468438"/>
            <a:ext cx="2776537" cy="4338637"/>
            <a:chOff x="0" y="0"/>
            <a:chExt cx="2776436" cy="4338832"/>
          </a:xfrm>
        </p:grpSpPr>
        <p:grpSp>
          <p:nvGrpSpPr>
            <p:cNvPr id="4161" name="Group 73"/>
            <p:cNvGrpSpPr>
              <a:grpSpLocks/>
            </p:cNvGrpSpPr>
            <p:nvPr/>
          </p:nvGrpSpPr>
          <p:grpSpPr bwMode="auto">
            <a:xfrm>
              <a:off x="0" y="0"/>
              <a:ext cx="2776436" cy="4338832"/>
              <a:chOff x="0" y="0"/>
              <a:chExt cx="2776436" cy="4338832"/>
            </a:xfrm>
          </p:grpSpPr>
          <p:sp>
            <p:nvSpPr>
              <p:cNvPr id="4162" name="Text Placeholder 12"/>
              <p:cNvSpPr>
                <a:spLocks noChangeArrowheads="1"/>
              </p:cNvSpPr>
              <p:nvPr/>
            </p:nvSpPr>
            <p:spPr bwMode="auto">
              <a:xfrm>
                <a:off x="0" y="3661096"/>
                <a:ext cx="2776436" cy="6777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spcAft>
                    <a:spcPts val="1225"/>
                  </a:spcAft>
                  <a:buSzPct val="90000"/>
                </a:pPr>
                <a:r>
                  <a:rPr lang="en-US" sz="1500">
                    <a:solidFill>
                      <a:srgbClr val="FFFFFF"/>
                    </a:solidFill>
                    <a:latin typeface="方正兰亭细黑_GBK" charset="-122"/>
                    <a:ea typeface="方正兰亭细黑_GBK" charset="-122"/>
                    <a:sym typeface="方正兰亭细黑_GBK" charset="-122"/>
                  </a:rPr>
                  <a:t>The </a:t>
                </a:r>
                <a:r>
                  <a:rPr lang="en-US" sz="1500" b="1">
                    <a:solidFill>
                      <a:srgbClr val="FFFFFF"/>
                    </a:solidFill>
                    <a:latin typeface="方正兰亭细黑_GBK" charset="-122"/>
                    <a:ea typeface="方正兰亭细黑_GBK" charset="-122"/>
                    <a:sym typeface="方正兰亭细黑_GBK" charset="-122"/>
                  </a:rPr>
                  <a:t>explosion of devices </a:t>
                </a:r>
                <a:r>
                  <a:rPr lang="en-US" sz="1500">
                    <a:solidFill>
                      <a:srgbClr val="FFFFFF"/>
                    </a:solidFill>
                    <a:latin typeface="方正兰亭细黑_GBK" charset="-122"/>
                    <a:ea typeface="方正兰亭细黑_GBK" charset="-122"/>
                    <a:sym typeface="方正兰亭细黑_GBK" charset="-122"/>
                  </a:rPr>
                  <a:t>is eroding the standards-based approach to corporate IT.</a:t>
                </a:r>
                <a:endParaRPr lang="zh-CN" altLang="en-US">
                  <a:latin typeface="方正兰亭细黑_GBK" charset="-122"/>
                  <a:ea typeface="方正兰亭细黑_GBK" charset="-122"/>
                  <a:sym typeface="方正兰亭细黑_GBK" charset="-122"/>
                </a:endParaRPr>
              </a:p>
            </p:txBody>
          </p:sp>
          <p:sp>
            <p:nvSpPr>
              <p:cNvPr id="4163" name="Text Placeholder 12"/>
              <p:cNvSpPr>
                <a:spLocks noChangeArrowheads="1"/>
              </p:cNvSpPr>
              <p:nvPr/>
            </p:nvSpPr>
            <p:spPr bwMode="auto">
              <a:xfrm>
                <a:off x="695090" y="3059620"/>
                <a:ext cx="1135845" cy="339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90000"/>
                  </a:lnSpc>
                  <a:spcAft>
                    <a:spcPts val="900"/>
                  </a:spcAft>
                  <a:buSzPct val="90000"/>
                </a:pPr>
                <a:r>
                  <a:rPr lang="en-US" sz="2000" b="1">
                    <a:solidFill>
                      <a:srgbClr val="FFFFFF"/>
                    </a:solidFill>
                    <a:latin typeface="方正兰亭细黑_GBK" charset="-122"/>
                    <a:ea typeface="方正兰亭细黑_GBK" charset="-122"/>
                    <a:sym typeface="方正兰亭细黑_GBK" charset="-122"/>
                  </a:rPr>
                  <a:t>Devices</a:t>
                </a:r>
              </a:p>
            </p:txBody>
          </p:sp>
          <p:sp>
            <p:nvSpPr>
              <p:cNvPr id="4164" name="Freeform 24"/>
              <p:cNvSpPr>
                <a:spLocks noChangeAspect="1" noChangeArrowheads="1"/>
              </p:cNvSpPr>
              <p:nvPr/>
            </p:nvSpPr>
            <p:spPr bwMode="auto">
              <a:xfrm>
                <a:off x="293238" y="1467885"/>
                <a:ext cx="45719" cy="83191"/>
              </a:xfrm>
              <a:custGeom>
                <a:avLst/>
                <a:gdLst>
                  <a:gd name="T0" fmla="*/ 0 w 13"/>
                  <a:gd name="T1" fmla="*/ 0 h 23"/>
                  <a:gd name="T2" fmla="*/ 1 w 13"/>
                  <a:gd name="T3" fmla="*/ 7 h 23"/>
                  <a:gd name="T4" fmla="*/ 3 w 13"/>
                  <a:gd name="T5" fmla="*/ 14 h 23"/>
                  <a:gd name="T6" fmla="*/ 7 w 13"/>
                  <a:gd name="T7" fmla="*/ 20 h 23"/>
                  <a:gd name="T8" fmla="*/ 13 w 13"/>
                  <a:gd name="T9" fmla="*/ 23 h 23"/>
                  <a:gd name="T10" fmla="*/ 7 w 13"/>
                  <a:gd name="T11" fmla="*/ 20 h 23"/>
                  <a:gd name="T12" fmla="*/ 3 w 13"/>
                  <a:gd name="T13" fmla="*/ 14 h 23"/>
                  <a:gd name="T14" fmla="*/ 1 w 13"/>
                  <a:gd name="T15" fmla="*/ 7 h 23"/>
                  <a:gd name="T16" fmla="*/ 0 w 13"/>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3"/>
                  <a:gd name="T29" fmla="*/ 13 w 13"/>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3">
                    <a:moveTo>
                      <a:pt x="0" y="0"/>
                    </a:moveTo>
                    <a:cubicBezTo>
                      <a:pt x="0" y="2"/>
                      <a:pt x="0" y="5"/>
                      <a:pt x="1" y="7"/>
                    </a:cubicBezTo>
                    <a:cubicBezTo>
                      <a:pt x="1" y="10"/>
                      <a:pt x="2" y="12"/>
                      <a:pt x="3" y="14"/>
                    </a:cubicBezTo>
                    <a:cubicBezTo>
                      <a:pt x="4" y="16"/>
                      <a:pt x="6" y="18"/>
                      <a:pt x="7" y="20"/>
                    </a:cubicBezTo>
                    <a:cubicBezTo>
                      <a:pt x="9" y="21"/>
                      <a:pt x="11" y="22"/>
                      <a:pt x="13" y="23"/>
                    </a:cubicBezTo>
                    <a:cubicBezTo>
                      <a:pt x="11" y="22"/>
                      <a:pt x="9" y="21"/>
                      <a:pt x="7" y="20"/>
                    </a:cubicBezTo>
                    <a:cubicBezTo>
                      <a:pt x="6" y="18"/>
                      <a:pt x="4" y="16"/>
                      <a:pt x="3" y="14"/>
                    </a:cubicBezTo>
                    <a:cubicBezTo>
                      <a:pt x="2" y="12"/>
                      <a:pt x="1" y="10"/>
                      <a:pt x="1" y="7"/>
                    </a:cubicBezTo>
                    <a:cubicBezTo>
                      <a:pt x="0" y="5"/>
                      <a:pt x="0" y="2"/>
                      <a:pt x="0" y="0"/>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65" name="Freeform 25"/>
              <p:cNvSpPr>
                <a:spLocks noChangeAspect="1" noChangeArrowheads="1"/>
              </p:cNvSpPr>
              <p:nvPr/>
            </p:nvSpPr>
            <p:spPr bwMode="auto">
              <a:xfrm>
                <a:off x="346858" y="1005884"/>
                <a:ext cx="45719" cy="47540"/>
              </a:xfrm>
              <a:custGeom>
                <a:avLst/>
                <a:gdLst>
                  <a:gd name="T0" fmla="*/ 0 w 18"/>
                  <a:gd name="T1" fmla="*/ 19 h 19"/>
                  <a:gd name="T2" fmla="*/ 2 w 18"/>
                  <a:gd name="T3" fmla="*/ 12 h 19"/>
                  <a:gd name="T4" fmla="*/ 6 w 18"/>
                  <a:gd name="T5" fmla="*/ 6 h 19"/>
                  <a:gd name="T6" fmla="*/ 11 w 18"/>
                  <a:gd name="T7" fmla="*/ 1 h 19"/>
                  <a:gd name="T8" fmla="*/ 18 w 18"/>
                  <a:gd name="T9" fmla="*/ 0 h 19"/>
                  <a:gd name="T10" fmla="*/ 11 w 18"/>
                  <a:gd name="T11" fmla="*/ 1 h 19"/>
                  <a:gd name="T12" fmla="*/ 6 w 18"/>
                  <a:gd name="T13" fmla="*/ 6 h 19"/>
                  <a:gd name="T14" fmla="*/ 2 w 18"/>
                  <a:gd name="T15" fmla="*/ 12 h 19"/>
                  <a:gd name="T16" fmla="*/ 0 w 18"/>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9"/>
                  <a:gd name="T29" fmla="*/ 18 w 1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9">
                    <a:moveTo>
                      <a:pt x="0" y="19"/>
                    </a:moveTo>
                    <a:cubicBezTo>
                      <a:pt x="0" y="17"/>
                      <a:pt x="1" y="14"/>
                      <a:pt x="2" y="12"/>
                    </a:cubicBezTo>
                    <a:cubicBezTo>
                      <a:pt x="3" y="9"/>
                      <a:pt x="4" y="7"/>
                      <a:pt x="6" y="6"/>
                    </a:cubicBezTo>
                    <a:cubicBezTo>
                      <a:pt x="8" y="4"/>
                      <a:pt x="9" y="2"/>
                      <a:pt x="11" y="1"/>
                    </a:cubicBezTo>
                    <a:cubicBezTo>
                      <a:pt x="13" y="1"/>
                      <a:pt x="15" y="0"/>
                      <a:pt x="18" y="0"/>
                    </a:cubicBezTo>
                    <a:cubicBezTo>
                      <a:pt x="15" y="0"/>
                      <a:pt x="13" y="1"/>
                      <a:pt x="11" y="1"/>
                    </a:cubicBezTo>
                    <a:cubicBezTo>
                      <a:pt x="9" y="2"/>
                      <a:pt x="8" y="4"/>
                      <a:pt x="6" y="6"/>
                    </a:cubicBezTo>
                    <a:cubicBezTo>
                      <a:pt x="4" y="7"/>
                      <a:pt x="3" y="9"/>
                      <a:pt x="2" y="12"/>
                    </a:cubicBezTo>
                    <a:cubicBezTo>
                      <a:pt x="1" y="14"/>
                      <a:pt x="0" y="17"/>
                      <a:pt x="0" y="19"/>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4166" name="Freeform 26"/>
              <p:cNvSpPr>
                <a:spLocks noChangeAspect="1" noChangeArrowheads="1"/>
              </p:cNvSpPr>
              <p:nvPr/>
            </p:nvSpPr>
            <p:spPr bwMode="auto">
              <a:xfrm>
                <a:off x="346858" y="1005884"/>
                <a:ext cx="45719" cy="47540"/>
              </a:xfrm>
              <a:custGeom>
                <a:avLst/>
                <a:gdLst>
                  <a:gd name="T0" fmla="*/ 18 w 18"/>
                  <a:gd name="T1" fmla="*/ 0 h 19"/>
                  <a:gd name="T2" fmla="*/ 11 w 18"/>
                  <a:gd name="T3" fmla="*/ 1 h 19"/>
                  <a:gd name="T4" fmla="*/ 6 w 18"/>
                  <a:gd name="T5" fmla="*/ 6 h 19"/>
                  <a:gd name="T6" fmla="*/ 2 w 18"/>
                  <a:gd name="T7" fmla="*/ 12 h 19"/>
                  <a:gd name="T8" fmla="*/ 0 w 18"/>
                  <a:gd name="T9" fmla="*/ 19 h 19"/>
                  <a:gd name="T10" fmla="*/ 2 w 18"/>
                  <a:gd name="T11" fmla="*/ 12 h 19"/>
                  <a:gd name="T12" fmla="*/ 6 w 18"/>
                  <a:gd name="T13" fmla="*/ 6 h 19"/>
                  <a:gd name="T14" fmla="*/ 11 w 18"/>
                  <a:gd name="T15" fmla="*/ 1 h 19"/>
                  <a:gd name="T16" fmla="*/ 18 w 18"/>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9"/>
                  <a:gd name="T29" fmla="*/ 18 w 1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9">
                    <a:moveTo>
                      <a:pt x="18" y="0"/>
                    </a:moveTo>
                    <a:cubicBezTo>
                      <a:pt x="15" y="0"/>
                      <a:pt x="13" y="1"/>
                      <a:pt x="11" y="1"/>
                    </a:cubicBezTo>
                    <a:cubicBezTo>
                      <a:pt x="9" y="2"/>
                      <a:pt x="8" y="4"/>
                      <a:pt x="6" y="6"/>
                    </a:cubicBezTo>
                    <a:cubicBezTo>
                      <a:pt x="4" y="7"/>
                      <a:pt x="3" y="9"/>
                      <a:pt x="2" y="12"/>
                    </a:cubicBezTo>
                    <a:cubicBezTo>
                      <a:pt x="1" y="14"/>
                      <a:pt x="0" y="17"/>
                      <a:pt x="0" y="19"/>
                    </a:cubicBezTo>
                    <a:cubicBezTo>
                      <a:pt x="0" y="17"/>
                      <a:pt x="1" y="14"/>
                      <a:pt x="2" y="12"/>
                    </a:cubicBezTo>
                    <a:cubicBezTo>
                      <a:pt x="3" y="9"/>
                      <a:pt x="4" y="7"/>
                      <a:pt x="6" y="6"/>
                    </a:cubicBezTo>
                    <a:cubicBezTo>
                      <a:pt x="8" y="4"/>
                      <a:pt x="9" y="2"/>
                      <a:pt x="11" y="1"/>
                    </a:cubicBezTo>
                    <a:cubicBezTo>
                      <a:pt x="13" y="1"/>
                      <a:pt x="15" y="0"/>
                      <a:pt x="18" y="0"/>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pic>
            <p:nvPicPr>
              <p:cNvPr id="4167" name="Picture 11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3194" y="1919004"/>
                <a:ext cx="1100452" cy="66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68" name="Picture 1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64879" y="1004710"/>
                <a:ext cx="413701" cy="764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69" name="Picture 1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5570" y="0"/>
                <a:ext cx="957572" cy="957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70" name="Picture 11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5458" y="59964"/>
                <a:ext cx="526825" cy="78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171" name="Picture 1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7753" y="1029773"/>
              <a:ext cx="875400" cy="749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172" name="TextBox 80"/>
          <p:cNvSpPr>
            <a:spLocks noChangeArrowheads="1"/>
          </p:cNvSpPr>
          <p:nvPr/>
        </p:nvSpPr>
        <p:spPr bwMode="auto">
          <a:xfrm>
            <a:off x="5899150" y="6550025"/>
            <a:ext cx="6210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4119"/>
                                        </p:tgtEl>
                                        <p:attrNameLst>
                                          <p:attrName>style.visibility</p:attrName>
                                        </p:attrNameLst>
                                      </p:cBhvr>
                                      <p:to>
                                        <p:strVal val="visible"/>
                                      </p:to>
                                    </p:set>
                                    <p:animEffect>
                                      <p:cBhvr>
                                        <p:cTn id="7" dur="500"/>
                                        <p:tgtEl>
                                          <p:spTgt spid="41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4123"/>
                                        </p:tgtEl>
                                        <p:attrNameLst>
                                          <p:attrName>style.visibility</p:attrName>
                                        </p:attrNameLst>
                                      </p:cBhvr>
                                      <p:to>
                                        <p:strVal val="visible"/>
                                      </p:to>
                                    </p:set>
                                    <p:animEffect>
                                      <p:cBhvr>
                                        <p:cTn id="12" dur="500"/>
                                        <p:tgtEl>
                                          <p:spTgt spid="4123"/>
                                        </p:tgtEl>
                                      </p:cBhvr>
                                    </p:animEffec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4160"/>
                                        </p:tgtEl>
                                        <p:attrNameLst>
                                          <p:attrName>style.visibility</p:attrName>
                                        </p:attrNameLst>
                                      </p:cBhvr>
                                      <p:to>
                                        <p:strVal val="visible"/>
                                      </p:to>
                                    </p:set>
                                    <p:animEffect>
                                      <p:cBhvr>
                                        <p:cTn id="16" dur="500"/>
                                        <p:tgtEl>
                                          <p:spTgt spid="416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nodeType="clickEffect">
                                  <p:stCondLst>
                                    <p:cond delay="0"/>
                                  </p:stCondLst>
                                  <p:childTnLst>
                                    <p:set>
                                      <p:cBhvr>
                                        <p:cTn id="20" dur="1" fill="hold">
                                          <p:stCondLst>
                                            <p:cond delay="0"/>
                                          </p:stCondLst>
                                        </p:cTn>
                                        <p:tgtEl>
                                          <p:spTgt spid="4127"/>
                                        </p:tgtEl>
                                        <p:attrNameLst>
                                          <p:attrName>style.visibility</p:attrName>
                                        </p:attrNameLst>
                                      </p:cBhvr>
                                      <p:to>
                                        <p:strVal val="visible"/>
                                      </p:to>
                                    </p:set>
                                    <p:animEffect>
                                      <p:cBhvr>
                                        <p:cTn id="21" dur="500"/>
                                        <p:tgtEl>
                                          <p:spTgt spid="4127"/>
                                        </p:tgtEl>
                                      </p:cBhvr>
                                    </p:animEffect>
                                  </p:childTnLst>
                                </p:cTn>
                              </p:par>
                            </p:childTnLst>
                          </p:cTn>
                        </p:par>
                        <p:par>
                          <p:cTn id="22" fill="hold" nodeType="afterGroup">
                            <p:stCondLst>
                              <p:cond delay="500"/>
                            </p:stCondLst>
                            <p:childTnLst>
                              <p:par>
                                <p:cTn id="23" presetID="10" presetClass="entr" presetSubtype="0" fill="hold" nodeType="afterEffect">
                                  <p:stCondLst>
                                    <p:cond delay="0"/>
                                  </p:stCondLst>
                                  <p:childTnLst>
                                    <p:set>
                                      <p:cBhvr>
                                        <p:cTn id="24" dur="1" fill="hold">
                                          <p:stCondLst>
                                            <p:cond delay="0"/>
                                          </p:stCondLst>
                                        </p:cTn>
                                        <p:tgtEl>
                                          <p:spTgt spid="4098"/>
                                        </p:tgtEl>
                                        <p:attrNameLst>
                                          <p:attrName>style.visibility</p:attrName>
                                        </p:attrNameLst>
                                      </p:cBhvr>
                                      <p:to>
                                        <p:strVal val="visible"/>
                                      </p:to>
                                    </p:set>
                                    <p:animEffect>
                                      <p:cBhvr>
                                        <p:cTn id="25" dur="500"/>
                                        <p:tgtEl>
                                          <p:spTgt spid="409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8" fill="hold" nodeType="clickEffect">
                                  <p:stCondLst>
                                    <p:cond delay="0"/>
                                  </p:stCondLst>
                                  <p:childTnLst>
                                    <p:set>
                                      <p:cBhvr>
                                        <p:cTn id="29" dur="1" fill="hold">
                                          <p:stCondLst>
                                            <p:cond delay="0"/>
                                          </p:stCondLst>
                                        </p:cTn>
                                        <p:tgtEl>
                                          <p:spTgt spid="4133"/>
                                        </p:tgtEl>
                                        <p:attrNameLst>
                                          <p:attrName>style.visibility</p:attrName>
                                        </p:attrNameLst>
                                      </p:cBhvr>
                                      <p:to>
                                        <p:strVal val="visible"/>
                                      </p:to>
                                    </p:set>
                                    <p:animEffect>
                                      <p:cBhvr>
                                        <p:cTn id="30" dur="500"/>
                                        <p:tgtEl>
                                          <p:spTgt spid="4133"/>
                                        </p:tgtEl>
                                      </p:cBhvr>
                                    </p:animEffect>
                                  </p:childTnLst>
                                </p:cTn>
                              </p:par>
                            </p:childTnLst>
                          </p:cTn>
                        </p:par>
                        <p:par>
                          <p:cTn id="31" fill="hold" nodeType="afterGroup">
                            <p:stCondLst>
                              <p:cond delay="500"/>
                            </p:stCondLst>
                            <p:childTnLst>
                              <p:par>
                                <p:cTn id="32" presetID="10" presetClass="entr" presetSubtype="0" fill="hold" nodeType="afterEffect">
                                  <p:stCondLst>
                                    <p:cond delay="0"/>
                                  </p:stCondLst>
                                  <p:childTnLst>
                                    <p:set>
                                      <p:cBhvr>
                                        <p:cTn id="33" dur="1" fill="hold">
                                          <p:stCondLst>
                                            <p:cond delay="0"/>
                                          </p:stCondLst>
                                        </p:cTn>
                                        <p:tgtEl>
                                          <p:spTgt spid="4144"/>
                                        </p:tgtEl>
                                        <p:attrNameLst>
                                          <p:attrName>style.visibility</p:attrName>
                                        </p:attrNameLst>
                                      </p:cBhvr>
                                      <p:to>
                                        <p:strVal val="visible"/>
                                      </p:to>
                                    </p:set>
                                    <p:animEffect>
                                      <p:cBhvr>
                                        <p:cTn id="34" dur="500"/>
                                        <p:tgtEl>
                                          <p:spTgt spid="4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noChangeArrowheads="1"/>
          </p:cNvSpPr>
          <p:nvPr>
            <p:ph type="title" idx="4294967295"/>
          </p:nvPr>
        </p:nvSpPr>
        <p:spPr>
          <a:xfrm>
            <a:off x="276225" y="292100"/>
            <a:ext cx="11372850" cy="739775"/>
          </a:xfrm>
          <a:ln/>
        </p:spPr>
        <p:txBody>
          <a:bodyPr/>
          <a:lstStyle/>
          <a:p>
            <a:r>
              <a:rPr lang="zh-CN" altLang="zh-CN" sz="3900"/>
              <a:t>Corporate identity management</a:t>
            </a:r>
            <a:endParaRPr lang="zh-CN" altLang="zh-CN"/>
          </a:p>
        </p:txBody>
      </p:sp>
      <p:pic>
        <p:nvPicPr>
          <p:cNvPr id="2253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569325" y="4997450"/>
            <a:ext cx="1962150"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2" name="Straight Connector 315"/>
          <p:cNvSpPr>
            <a:spLocks noChangeShapeType="1"/>
          </p:cNvSpPr>
          <p:nvPr/>
        </p:nvSpPr>
        <p:spPr bwMode="auto">
          <a:xfrm flipH="1" flipV="1">
            <a:off x="4556125" y="3267075"/>
            <a:ext cx="590550" cy="427038"/>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533" name="Straight Connector 316"/>
          <p:cNvSpPr>
            <a:spLocks noChangeShapeType="1"/>
          </p:cNvSpPr>
          <p:nvPr/>
        </p:nvSpPr>
        <p:spPr bwMode="auto">
          <a:xfrm flipH="1">
            <a:off x="7658100" y="3611563"/>
            <a:ext cx="700088" cy="373062"/>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534" name="Straight Connector 317"/>
          <p:cNvSpPr>
            <a:spLocks noChangeShapeType="1"/>
          </p:cNvSpPr>
          <p:nvPr/>
        </p:nvSpPr>
        <p:spPr bwMode="auto">
          <a:xfrm>
            <a:off x="7740650" y="5176838"/>
            <a:ext cx="698500" cy="37465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535" name="Straight Connector 318"/>
          <p:cNvSpPr>
            <a:spLocks noChangeShapeType="1"/>
          </p:cNvSpPr>
          <p:nvPr/>
        </p:nvSpPr>
        <p:spPr bwMode="auto">
          <a:xfrm flipV="1">
            <a:off x="4560888" y="5207000"/>
            <a:ext cx="481012" cy="17145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536" name="Straight Connector 319"/>
          <p:cNvSpPr>
            <a:spLocks noChangeShapeType="1"/>
          </p:cNvSpPr>
          <p:nvPr/>
        </p:nvSpPr>
        <p:spPr bwMode="auto">
          <a:xfrm flipH="1" flipV="1">
            <a:off x="6372225" y="2593975"/>
            <a:ext cx="0" cy="627063"/>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2537" name="Rectangle 320"/>
          <p:cNvSpPr>
            <a:spLocks noChangeArrowheads="1"/>
          </p:cNvSpPr>
          <p:nvPr/>
        </p:nvSpPr>
        <p:spPr bwMode="auto">
          <a:xfrm>
            <a:off x="8756650" y="5859463"/>
            <a:ext cx="319722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Allow users to </a:t>
            </a:r>
            <a:r>
              <a:rPr lang="en-US" sz="1500" b="1">
                <a:solidFill>
                  <a:srgbClr val="FFFFFF"/>
                </a:solidFill>
                <a:latin typeface="方正兰亭细黑_GBK" charset="-122"/>
                <a:ea typeface="方正兰亭细黑_GBK" charset="-122"/>
                <a:sym typeface="方正兰亭细黑_GBK" charset="-122"/>
              </a:rPr>
              <a:t>manage their </a:t>
            </a:r>
            <a:r>
              <a:rPr lang="en-US" sz="1500">
                <a:solidFill>
                  <a:srgbClr val="FFFFFF"/>
                </a:solidFill>
                <a:latin typeface="方正兰亭细黑_GBK" charset="-122"/>
                <a:ea typeface="方正兰亭细黑_GBK" charset="-122"/>
                <a:sym typeface="方正兰亭细黑_GBK" charset="-122"/>
              </a:rPr>
              <a:t>identity with an easy to use portal, tightly integrated with </a:t>
            </a:r>
            <a:r>
              <a:rPr lang="en-US" sz="1500" b="1">
                <a:solidFill>
                  <a:srgbClr val="FFFFFF"/>
                </a:solidFill>
                <a:latin typeface="方正兰亭细黑_GBK" charset="-122"/>
                <a:ea typeface="方正兰亭细黑_GBK" charset="-122"/>
                <a:sym typeface="方正兰亭细黑_GBK" charset="-122"/>
              </a:rPr>
              <a:t>Office</a:t>
            </a:r>
            <a:r>
              <a:rPr lang="en-US" sz="1500">
                <a:solidFill>
                  <a:srgbClr val="FFFFFF"/>
                </a:solidFill>
                <a:latin typeface="方正兰亭细黑_GBK" charset="-122"/>
                <a:ea typeface="方正兰亭细黑_GBK" charset="-122"/>
                <a:sym typeface="方正兰亭细黑_GBK" charset="-122"/>
              </a:rPr>
              <a:t>.</a:t>
            </a:r>
            <a:endParaRPr lang="zh-CN" altLang="en-US">
              <a:latin typeface="方正兰亭细黑_GBK" charset="-122"/>
              <a:ea typeface="方正兰亭细黑_GBK" charset="-122"/>
              <a:sym typeface="方正兰亭细黑_GBK" charset="-122"/>
            </a:endParaRPr>
          </a:p>
        </p:txBody>
      </p:sp>
      <p:sp>
        <p:nvSpPr>
          <p:cNvPr id="22538" name="Rectangle 321"/>
          <p:cNvSpPr>
            <a:spLocks noChangeArrowheads="1"/>
          </p:cNvSpPr>
          <p:nvPr/>
        </p:nvSpPr>
        <p:spPr bwMode="auto">
          <a:xfrm>
            <a:off x="361950" y="4851400"/>
            <a:ext cx="2206625" cy="218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Self-service group and distribution list management</a:t>
            </a:r>
            <a:r>
              <a:rPr lang="en-US" sz="1500">
                <a:solidFill>
                  <a:srgbClr val="FFFFFF"/>
                </a:solidFill>
                <a:latin typeface="方正兰亭细黑_GBK" charset="-122"/>
                <a:ea typeface="方正兰亭细黑_GBK" charset="-122"/>
                <a:sym typeface="方正兰亭细黑_GBK" charset="-122"/>
              </a:rPr>
              <a:t>, including dynamic membership calculation in these groups and distribution lists, is based on the user’s attributes.</a:t>
            </a:r>
            <a:endParaRPr lang="zh-CN" altLang="en-US">
              <a:latin typeface="方正兰亭细黑_GBK" charset="-122"/>
              <a:ea typeface="方正兰亭细黑_GBK" charset="-122"/>
              <a:sym typeface="方正兰亭细黑_GBK" charset="-122"/>
            </a:endParaRPr>
          </a:p>
        </p:txBody>
      </p:sp>
      <p:sp>
        <p:nvSpPr>
          <p:cNvPr id="22539" name="Rectangle 322"/>
          <p:cNvSpPr>
            <a:spLocks noChangeArrowheads="1"/>
          </p:cNvSpPr>
          <p:nvPr/>
        </p:nvSpPr>
        <p:spPr bwMode="auto">
          <a:xfrm>
            <a:off x="7108825" y="1270000"/>
            <a:ext cx="2641600"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Users can </a:t>
            </a:r>
            <a:r>
              <a:rPr lang="en-US" sz="1500" b="1">
                <a:solidFill>
                  <a:srgbClr val="FFFFFF"/>
                </a:solidFill>
                <a:latin typeface="方正兰亭细黑_GBK" charset="-122"/>
                <a:ea typeface="方正兰亭细黑_GBK" charset="-122"/>
                <a:sym typeface="方正兰亭细黑_GBK" charset="-122"/>
              </a:rPr>
              <a:t>reset their passwords </a:t>
            </a:r>
            <a:r>
              <a:rPr lang="en-US" sz="1500">
                <a:solidFill>
                  <a:srgbClr val="FFFFFF"/>
                </a:solidFill>
                <a:latin typeface="方正兰亭细黑_GBK" charset="-122"/>
                <a:ea typeface="方正兰亭细黑_GBK" charset="-122"/>
                <a:sym typeface="方正兰亭细黑_GBK" charset="-122"/>
              </a:rPr>
              <a:t>via Windows logon, significantly reducing help desk burden and costs.</a:t>
            </a:r>
            <a:endParaRPr lang="zh-CN" altLang="en-US">
              <a:latin typeface="方正兰亭细黑_GBK" charset="-122"/>
              <a:ea typeface="方正兰亭细黑_GBK" charset="-122"/>
              <a:sym typeface="方正兰亭细黑_GBK" charset="-122"/>
            </a:endParaRPr>
          </a:p>
        </p:txBody>
      </p:sp>
      <p:sp>
        <p:nvSpPr>
          <p:cNvPr id="22540" name="Rectangle 323"/>
          <p:cNvSpPr>
            <a:spLocks noChangeArrowheads="1"/>
          </p:cNvSpPr>
          <p:nvPr/>
        </p:nvSpPr>
        <p:spPr bwMode="auto">
          <a:xfrm>
            <a:off x="10109200" y="2643188"/>
            <a:ext cx="2039938"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Sync users identity </a:t>
            </a:r>
            <a:r>
              <a:rPr lang="en-US" sz="1500">
                <a:solidFill>
                  <a:srgbClr val="FFFFFF"/>
                </a:solidFill>
                <a:latin typeface="方正兰亭细黑_GBK" charset="-122"/>
                <a:ea typeface="方正兰亭细黑_GBK" charset="-122"/>
                <a:sym typeface="方正兰亭细黑_GBK" charset="-122"/>
              </a:rPr>
              <a:t>across directories, including Active Directory, Oracle, SQL Server, IBM DS, and LDAP.</a:t>
            </a:r>
            <a:endParaRPr lang="zh-CN" altLang="en-US">
              <a:latin typeface="方正兰亭细黑_GBK" charset="-122"/>
              <a:ea typeface="方正兰亭细黑_GBK" charset="-122"/>
              <a:sym typeface="方正兰亭细黑_GBK" charset="-122"/>
            </a:endParaRPr>
          </a:p>
        </p:txBody>
      </p:sp>
      <p:sp>
        <p:nvSpPr>
          <p:cNvPr id="22541" name="Rectangle 324"/>
          <p:cNvSpPr>
            <a:spLocks noChangeArrowheads="1"/>
          </p:cNvSpPr>
          <p:nvPr/>
        </p:nvSpPr>
        <p:spPr bwMode="auto">
          <a:xfrm>
            <a:off x="441325" y="1957388"/>
            <a:ext cx="2959100"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Manage the complete life cycle of </a:t>
            </a:r>
            <a:r>
              <a:rPr lang="en-US" sz="1500" b="1">
                <a:solidFill>
                  <a:srgbClr val="FFFFFF"/>
                </a:solidFill>
                <a:latin typeface="方正兰亭细黑_GBK" charset="-122"/>
                <a:ea typeface="方正兰亭细黑_GBK" charset="-122"/>
                <a:sym typeface="方正兰亭细黑_GBK" charset="-122"/>
              </a:rPr>
              <a:t>certificates and smart cards </a:t>
            </a:r>
            <a:r>
              <a:rPr lang="en-US" sz="1500">
                <a:solidFill>
                  <a:srgbClr val="FFFFFF"/>
                </a:solidFill>
                <a:latin typeface="方正兰亭细黑_GBK" charset="-122"/>
                <a:ea typeface="方正兰亭细黑_GBK" charset="-122"/>
                <a:sym typeface="方正兰亭细黑_GBK" charset="-122"/>
              </a:rPr>
              <a:t>through integration with </a:t>
            </a:r>
            <a:r>
              <a:rPr lang="en-US" sz="1500" b="1">
                <a:solidFill>
                  <a:srgbClr val="FFFFFF"/>
                </a:solidFill>
                <a:latin typeface="方正兰亭细黑_GBK" charset="-122"/>
                <a:ea typeface="方正兰亭细黑_GBK" charset="-122"/>
                <a:sym typeface="方正兰亭细黑_GBK" charset="-122"/>
              </a:rPr>
              <a:t>Active Directory</a:t>
            </a:r>
            <a:r>
              <a:rPr lang="en-US" sz="1500">
                <a:solidFill>
                  <a:srgbClr val="FFFFFF"/>
                </a:solidFill>
                <a:latin typeface="方正兰亭细黑_GBK" charset="-122"/>
                <a:ea typeface="方正兰亭细黑_GBK" charset="-122"/>
                <a:sym typeface="方正兰亭细黑_GBK" charset="-122"/>
              </a:rPr>
              <a:t>.</a:t>
            </a:r>
            <a:endParaRPr lang="zh-CN" altLang="en-US">
              <a:latin typeface="方正兰亭细黑_GBK" charset="-122"/>
              <a:ea typeface="方正兰亭细黑_GBK" charset="-122"/>
              <a:sym typeface="方正兰亭细黑_GBK" charset="-122"/>
            </a:endParaRPr>
          </a:p>
        </p:txBody>
      </p:sp>
      <p:grpSp>
        <p:nvGrpSpPr>
          <p:cNvPr id="22542" name="Group 22"/>
          <p:cNvGrpSpPr>
            <a:grpSpLocks/>
          </p:cNvGrpSpPr>
          <p:nvPr/>
        </p:nvGrpSpPr>
        <p:grpSpPr bwMode="auto">
          <a:xfrm>
            <a:off x="2598738" y="5097463"/>
            <a:ext cx="1862137" cy="957262"/>
            <a:chOff x="0" y="0"/>
            <a:chExt cx="1531939" cy="787401"/>
          </a:xfrm>
        </p:grpSpPr>
        <p:sp>
          <p:nvSpPr>
            <p:cNvPr id="22543" name="Freeform 5"/>
            <p:cNvSpPr>
              <a:spLocks noEditPoints="1" noChangeArrowheads="1"/>
            </p:cNvSpPr>
            <p:nvPr/>
          </p:nvSpPr>
          <p:spPr bwMode="auto">
            <a:xfrm>
              <a:off x="0" y="0"/>
              <a:ext cx="820738" cy="603250"/>
            </a:xfrm>
            <a:custGeom>
              <a:avLst/>
              <a:gdLst>
                <a:gd name="T0" fmla="*/ 392 w 801"/>
                <a:gd name="T1" fmla="*/ 518 h 589"/>
                <a:gd name="T2" fmla="*/ 392 w 801"/>
                <a:gd name="T3" fmla="*/ 494 h 589"/>
                <a:gd name="T4" fmla="*/ 392 w 801"/>
                <a:gd name="T5" fmla="*/ 483 h 589"/>
                <a:gd name="T6" fmla="*/ 392 w 801"/>
                <a:gd name="T7" fmla="*/ 315 h 589"/>
                <a:gd name="T8" fmla="*/ 552 w 801"/>
                <a:gd name="T9" fmla="*/ 319 h 589"/>
                <a:gd name="T10" fmla="*/ 552 w 801"/>
                <a:gd name="T11" fmla="*/ 319 h 589"/>
                <a:gd name="T12" fmla="*/ 580 w 801"/>
                <a:gd name="T13" fmla="*/ 322 h 589"/>
                <a:gd name="T14" fmla="*/ 703 w 801"/>
                <a:gd name="T15" fmla="*/ 346 h 589"/>
                <a:gd name="T16" fmla="*/ 694 w 801"/>
                <a:gd name="T17" fmla="*/ 391 h 589"/>
                <a:gd name="T18" fmla="*/ 801 w 801"/>
                <a:gd name="T19" fmla="*/ 309 h 589"/>
                <a:gd name="T20" fmla="*/ 728 w 801"/>
                <a:gd name="T21" fmla="*/ 208 h 589"/>
                <a:gd name="T22" fmla="*/ 720 w 801"/>
                <a:gd name="T23" fmla="*/ 253 h 589"/>
                <a:gd name="T24" fmla="*/ 581 w 801"/>
                <a:gd name="T25" fmla="*/ 239 h 589"/>
                <a:gd name="T26" fmla="*/ 581 w 801"/>
                <a:gd name="T27" fmla="*/ 239 h 589"/>
                <a:gd name="T28" fmla="*/ 578 w 801"/>
                <a:gd name="T29" fmla="*/ 239 h 589"/>
                <a:gd name="T30" fmla="*/ 567 w 801"/>
                <a:gd name="T31" fmla="*/ 239 h 589"/>
                <a:gd name="T32" fmla="*/ 564 w 801"/>
                <a:gd name="T33" fmla="*/ 239 h 589"/>
                <a:gd name="T34" fmla="*/ 392 w 801"/>
                <a:gd name="T35" fmla="*/ 249 h 589"/>
                <a:gd name="T36" fmla="*/ 392 w 801"/>
                <a:gd name="T37" fmla="*/ 71 h 589"/>
                <a:gd name="T38" fmla="*/ 329 w 801"/>
                <a:gd name="T39" fmla="*/ 0 h 589"/>
                <a:gd name="T40" fmla="*/ 63 w 801"/>
                <a:gd name="T41" fmla="*/ 0 h 589"/>
                <a:gd name="T42" fmla="*/ 0 w 801"/>
                <a:gd name="T43" fmla="*/ 71 h 589"/>
                <a:gd name="T44" fmla="*/ 0 w 801"/>
                <a:gd name="T45" fmla="*/ 518 h 589"/>
                <a:gd name="T46" fmla="*/ 63 w 801"/>
                <a:gd name="T47" fmla="*/ 589 h 589"/>
                <a:gd name="T48" fmla="*/ 329 w 801"/>
                <a:gd name="T49" fmla="*/ 589 h 589"/>
                <a:gd name="T50" fmla="*/ 392 w 801"/>
                <a:gd name="T51" fmla="*/ 518 h 589"/>
                <a:gd name="T52" fmla="*/ 363 w 801"/>
                <a:gd name="T53" fmla="*/ 491 h 589"/>
                <a:gd name="T54" fmla="*/ 363 w 801"/>
                <a:gd name="T55" fmla="*/ 518 h 589"/>
                <a:gd name="T56" fmla="*/ 329 w 801"/>
                <a:gd name="T57" fmla="*/ 556 h 589"/>
                <a:gd name="T58" fmla="*/ 63 w 801"/>
                <a:gd name="T59" fmla="*/ 556 h 589"/>
                <a:gd name="T60" fmla="*/ 29 w 801"/>
                <a:gd name="T61" fmla="*/ 518 h 589"/>
                <a:gd name="T62" fmla="*/ 29 w 801"/>
                <a:gd name="T63" fmla="*/ 71 h 589"/>
                <a:gd name="T64" fmla="*/ 63 w 801"/>
                <a:gd name="T65" fmla="*/ 32 h 589"/>
                <a:gd name="T66" fmla="*/ 329 w 801"/>
                <a:gd name="T67" fmla="*/ 32 h 589"/>
                <a:gd name="T68" fmla="*/ 363 w 801"/>
                <a:gd name="T69" fmla="*/ 71 h 589"/>
                <a:gd name="T70" fmla="*/ 363 w 801"/>
                <a:gd name="T71" fmla="*/ 253 h 589"/>
                <a:gd name="T72" fmla="*/ 219 w 801"/>
                <a:gd name="T73" fmla="*/ 293 h 589"/>
                <a:gd name="T74" fmla="*/ 229 w 801"/>
                <a:gd name="T75" fmla="*/ 335 h 589"/>
                <a:gd name="T76" fmla="*/ 363 w 801"/>
                <a:gd name="T77" fmla="*/ 316 h 589"/>
                <a:gd name="T78" fmla="*/ 363 w 801"/>
                <a:gd name="T79" fmla="*/ 483 h 589"/>
                <a:gd name="T80" fmla="*/ 363 w 801"/>
                <a:gd name="T81" fmla="*/ 491 h 58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1"/>
                <a:gd name="T124" fmla="*/ 0 h 589"/>
                <a:gd name="T125" fmla="*/ 801 w 801"/>
                <a:gd name="T126" fmla="*/ 589 h 58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1" h="589">
                  <a:moveTo>
                    <a:pt x="392" y="518"/>
                  </a:moveTo>
                  <a:cubicBezTo>
                    <a:pt x="392" y="494"/>
                    <a:pt x="392" y="494"/>
                    <a:pt x="392" y="494"/>
                  </a:cubicBezTo>
                  <a:cubicBezTo>
                    <a:pt x="392" y="483"/>
                    <a:pt x="392" y="483"/>
                    <a:pt x="392" y="483"/>
                  </a:cubicBezTo>
                  <a:cubicBezTo>
                    <a:pt x="392" y="315"/>
                    <a:pt x="392" y="315"/>
                    <a:pt x="392" y="315"/>
                  </a:cubicBezTo>
                  <a:cubicBezTo>
                    <a:pt x="452" y="312"/>
                    <a:pt x="506" y="315"/>
                    <a:pt x="552" y="319"/>
                  </a:cubicBezTo>
                  <a:cubicBezTo>
                    <a:pt x="552" y="319"/>
                    <a:pt x="552" y="319"/>
                    <a:pt x="552" y="319"/>
                  </a:cubicBezTo>
                  <a:cubicBezTo>
                    <a:pt x="562" y="320"/>
                    <a:pt x="571" y="321"/>
                    <a:pt x="580" y="322"/>
                  </a:cubicBezTo>
                  <a:cubicBezTo>
                    <a:pt x="656" y="332"/>
                    <a:pt x="703" y="346"/>
                    <a:pt x="703" y="346"/>
                  </a:cubicBezTo>
                  <a:cubicBezTo>
                    <a:pt x="694" y="391"/>
                    <a:pt x="694" y="391"/>
                    <a:pt x="694" y="391"/>
                  </a:cubicBezTo>
                  <a:cubicBezTo>
                    <a:pt x="801" y="309"/>
                    <a:pt x="801" y="309"/>
                    <a:pt x="801" y="309"/>
                  </a:cubicBezTo>
                  <a:cubicBezTo>
                    <a:pt x="728" y="208"/>
                    <a:pt x="728" y="208"/>
                    <a:pt x="728" y="208"/>
                  </a:cubicBezTo>
                  <a:cubicBezTo>
                    <a:pt x="720" y="253"/>
                    <a:pt x="720" y="253"/>
                    <a:pt x="720" y="253"/>
                  </a:cubicBezTo>
                  <a:cubicBezTo>
                    <a:pt x="670" y="245"/>
                    <a:pt x="624" y="241"/>
                    <a:pt x="581" y="239"/>
                  </a:cubicBezTo>
                  <a:cubicBezTo>
                    <a:pt x="581" y="239"/>
                    <a:pt x="581" y="239"/>
                    <a:pt x="581" y="239"/>
                  </a:cubicBezTo>
                  <a:cubicBezTo>
                    <a:pt x="580" y="239"/>
                    <a:pt x="579" y="239"/>
                    <a:pt x="578" y="239"/>
                  </a:cubicBezTo>
                  <a:cubicBezTo>
                    <a:pt x="575" y="239"/>
                    <a:pt x="571" y="239"/>
                    <a:pt x="567" y="239"/>
                  </a:cubicBezTo>
                  <a:cubicBezTo>
                    <a:pt x="566" y="239"/>
                    <a:pt x="565" y="239"/>
                    <a:pt x="564" y="239"/>
                  </a:cubicBezTo>
                  <a:cubicBezTo>
                    <a:pt x="500" y="237"/>
                    <a:pt x="443" y="241"/>
                    <a:pt x="392" y="249"/>
                  </a:cubicBezTo>
                  <a:cubicBezTo>
                    <a:pt x="392" y="71"/>
                    <a:pt x="392" y="71"/>
                    <a:pt x="392" y="71"/>
                  </a:cubicBezTo>
                  <a:cubicBezTo>
                    <a:pt x="392" y="32"/>
                    <a:pt x="364" y="0"/>
                    <a:pt x="329" y="0"/>
                  </a:cubicBezTo>
                  <a:cubicBezTo>
                    <a:pt x="63" y="0"/>
                    <a:pt x="63" y="0"/>
                    <a:pt x="63" y="0"/>
                  </a:cubicBezTo>
                  <a:cubicBezTo>
                    <a:pt x="28" y="0"/>
                    <a:pt x="0" y="32"/>
                    <a:pt x="0" y="71"/>
                  </a:cubicBezTo>
                  <a:cubicBezTo>
                    <a:pt x="0" y="518"/>
                    <a:pt x="0" y="518"/>
                    <a:pt x="0" y="518"/>
                  </a:cubicBezTo>
                  <a:cubicBezTo>
                    <a:pt x="0" y="557"/>
                    <a:pt x="28" y="589"/>
                    <a:pt x="63" y="589"/>
                  </a:cubicBezTo>
                  <a:cubicBezTo>
                    <a:pt x="329" y="589"/>
                    <a:pt x="329" y="589"/>
                    <a:pt x="329" y="589"/>
                  </a:cubicBezTo>
                  <a:cubicBezTo>
                    <a:pt x="364" y="589"/>
                    <a:pt x="392" y="557"/>
                    <a:pt x="392" y="518"/>
                  </a:cubicBezTo>
                  <a:close/>
                  <a:moveTo>
                    <a:pt x="363" y="491"/>
                  </a:moveTo>
                  <a:cubicBezTo>
                    <a:pt x="363" y="518"/>
                    <a:pt x="363" y="518"/>
                    <a:pt x="363" y="518"/>
                  </a:cubicBezTo>
                  <a:cubicBezTo>
                    <a:pt x="363" y="539"/>
                    <a:pt x="347" y="556"/>
                    <a:pt x="329" y="556"/>
                  </a:cubicBezTo>
                  <a:cubicBezTo>
                    <a:pt x="63" y="556"/>
                    <a:pt x="63" y="556"/>
                    <a:pt x="63" y="556"/>
                  </a:cubicBezTo>
                  <a:cubicBezTo>
                    <a:pt x="44" y="556"/>
                    <a:pt x="29" y="539"/>
                    <a:pt x="29" y="518"/>
                  </a:cubicBezTo>
                  <a:cubicBezTo>
                    <a:pt x="29" y="71"/>
                    <a:pt x="29" y="71"/>
                    <a:pt x="29" y="71"/>
                  </a:cubicBezTo>
                  <a:cubicBezTo>
                    <a:pt x="29" y="50"/>
                    <a:pt x="44" y="32"/>
                    <a:pt x="63" y="32"/>
                  </a:cubicBezTo>
                  <a:cubicBezTo>
                    <a:pt x="329" y="32"/>
                    <a:pt x="329" y="32"/>
                    <a:pt x="329" y="32"/>
                  </a:cubicBezTo>
                  <a:cubicBezTo>
                    <a:pt x="347" y="32"/>
                    <a:pt x="363" y="50"/>
                    <a:pt x="363" y="71"/>
                  </a:cubicBezTo>
                  <a:cubicBezTo>
                    <a:pt x="363" y="253"/>
                    <a:pt x="363" y="253"/>
                    <a:pt x="363" y="253"/>
                  </a:cubicBezTo>
                  <a:cubicBezTo>
                    <a:pt x="304" y="264"/>
                    <a:pt x="256" y="279"/>
                    <a:pt x="219" y="293"/>
                  </a:cubicBezTo>
                  <a:cubicBezTo>
                    <a:pt x="229" y="335"/>
                    <a:pt x="229" y="335"/>
                    <a:pt x="229" y="335"/>
                  </a:cubicBezTo>
                  <a:cubicBezTo>
                    <a:pt x="275" y="325"/>
                    <a:pt x="320" y="320"/>
                    <a:pt x="363" y="316"/>
                  </a:cubicBezTo>
                  <a:cubicBezTo>
                    <a:pt x="363" y="483"/>
                    <a:pt x="363" y="483"/>
                    <a:pt x="363" y="483"/>
                  </a:cubicBezTo>
                  <a:lnTo>
                    <a:pt x="363" y="491"/>
                  </a:ln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44" name="Freeform 6"/>
            <p:cNvSpPr>
              <a:spLocks noChangeArrowheads="1"/>
            </p:cNvSpPr>
            <p:nvPr/>
          </p:nvSpPr>
          <p:spPr bwMode="auto">
            <a:xfrm>
              <a:off x="354013" y="588963"/>
              <a:ext cx="820738" cy="198438"/>
            </a:xfrm>
            <a:custGeom>
              <a:avLst/>
              <a:gdLst>
                <a:gd name="T0" fmla="*/ 103 w 802"/>
                <a:gd name="T1" fmla="*/ 43 h 193"/>
                <a:gd name="T2" fmla="*/ 119 w 802"/>
                <a:gd name="T3" fmla="*/ 0 h 193"/>
                <a:gd name="T4" fmla="*/ 0 w 802"/>
                <a:gd name="T5" fmla="*/ 64 h 193"/>
                <a:gd name="T6" fmla="*/ 57 w 802"/>
                <a:gd name="T7" fmla="*/ 175 h 193"/>
                <a:gd name="T8" fmla="*/ 72 w 802"/>
                <a:gd name="T9" fmla="*/ 132 h 193"/>
                <a:gd name="T10" fmla="*/ 802 w 802"/>
                <a:gd name="T11" fmla="*/ 97 h 193"/>
                <a:gd name="T12" fmla="*/ 783 w 802"/>
                <a:gd name="T13" fmla="*/ 54 h 193"/>
                <a:gd name="T14" fmla="*/ 103 w 802"/>
                <a:gd name="T15" fmla="*/ 43 h 193"/>
                <a:gd name="T16" fmla="*/ 0 60000 65536"/>
                <a:gd name="T17" fmla="*/ 0 60000 65536"/>
                <a:gd name="T18" fmla="*/ 0 60000 65536"/>
                <a:gd name="T19" fmla="*/ 0 60000 65536"/>
                <a:gd name="T20" fmla="*/ 0 60000 65536"/>
                <a:gd name="T21" fmla="*/ 0 60000 65536"/>
                <a:gd name="T22" fmla="*/ 0 60000 65536"/>
                <a:gd name="T23" fmla="*/ 0 60000 65536"/>
                <a:gd name="T24" fmla="*/ 0 w 802"/>
                <a:gd name="T25" fmla="*/ 0 h 193"/>
                <a:gd name="T26" fmla="*/ 802 w 802"/>
                <a:gd name="T27" fmla="*/ 193 h 19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2" h="193">
                  <a:moveTo>
                    <a:pt x="103" y="43"/>
                  </a:moveTo>
                  <a:cubicBezTo>
                    <a:pt x="119" y="0"/>
                    <a:pt x="119" y="0"/>
                    <a:pt x="119" y="0"/>
                  </a:cubicBezTo>
                  <a:cubicBezTo>
                    <a:pt x="0" y="64"/>
                    <a:pt x="0" y="64"/>
                    <a:pt x="0" y="64"/>
                  </a:cubicBezTo>
                  <a:cubicBezTo>
                    <a:pt x="57" y="175"/>
                    <a:pt x="57" y="175"/>
                    <a:pt x="57" y="175"/>
                  </a:cubicBezTo>
                  <a:cubicBezTo>
                    <a:pt x="72" y="132"/>
                    <a:pt x="72" y="132"/>
                    <a:pt x="72" y="132"/>
                  </a:cubicBezTo>
                  <a:cubicBezTo>
                    <a:pt x="341" y="193"/>
                    <a:pt x="594" y="161"/>
                    <a:pt x="802" y="97"/>
                  </a:cubicBezTo>
                  <a:cubicBezTo>
                    <a:pt x="783" y="54"/>
                    <a:pt x="783" y="54"/>
                    <a:pt x="783" y="54"/>
                  </a:cubicBezTo>
                  <a:cubicBezTo>
                    <a:pt x="354" y="139"/>
                    <a:pt x="103" y="43"/>
                    <a:pt x="103" y="43"/>
                  </a:cubicBez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45" name="Freeform 7"/>
            <p:cNvSpPr>
              <a:spLocks noChangeArrowheads="1"/>
            </p:cNvSpPr>
            <p:nvPr/>
          </p:nvSpPr>
          <p:spPr bwMode="auto">
            <a:xfrm>
              <a:off x="565151" y="0"/>
              <a:ext cx="819150" cy="603250"/>
            </a:xfrm>
            <a:custGeom>
              <a:avLst/>
              <a:gdLst>
                <a:gd name="T0" fmla="*/ 29 w 801"/>
                <a:gd name="T1" fmla="*/ 71 h 589"/>
                <a:gd name="T2" fmla="*/ 63 w 801"/>
                <a:gd name="T3" fmla="*/ 32 h 589"/>
                <a:gd name="T4" fmla="*/ 161 w 801"/>
                <a:gd name="T5" fmla="*/ 32 h 589"/>
                <a:gd name="T6" fmla="*/ 161 w 801"/>
                <a:gd name="T7" fmla="*/ 31 h 589"/>
                <a:gd name="T8" fmla="*/ 162 w 801"/>
                <a:gd name="T9" fmla="*/ 32 h 589"/>
                <a:gd name="T10" fmla="*/ 329 w 801"/>
                <a:gd name="T11" fmla="*/ 32 h 589"/>
                <a:gd name="T12" fmla="*/ 363 w 801"/>
                <a:gd name="T13" fmla="*/ 71 h 589"/>
                <a:gd name="T14" fmla="*/ 363 w 801"/>
                <a:gd name="T15" fmla="*/ 253 h 589"/>
                <a:gd name="T16" fmla="*/ 273 w 801"/>
                <a:gd name="T17" fmla="*/ 274 h 589"/>
                <a:gd name="T18" fmla="*/ 282 w 801"/>
                <a:gd name="T19" fmla="*/ 286 h 589"/>
                <a:gd name="T20" fmla="*/ 286 w 801"/>
                <a:gd name="T21" fmla="*/ 291 h 589"/>
                <a:gd name="T22" fmla="*/ 291 w 801"/>
                <a:gd name="T23" fmla="*/ 299 h 589"/>
                <a:gd name="T24" fmla="*/ 291 w 801"/>
                <a:gd name="T25" fmla="*/ 299 h 589"/>
                <a:gd name="T26" fmla="*/ 301 w 801"/>
                <a:gd name="T27" fmla="*/ 312 h 589"/>
                <a:gd name="T28" fmla="*/ 304 w 801"/>
                <a:gd name="T29" fmla="*/ 317 h 589"/>
                <a:gd name="T30" fmla="*/ 308 w 801"/>
                <a:gd name="T31" fmla="*/ 322 h 589"/>
                <a:gd name="T32" fmla="*/ 363 w 801"/>
                <a:gd name="T33" fmla="*/ 316 h 589"/>
                <a:gd name="T34" fmla="*/ 363 w 801"/>
                <a:gd name="T35" fmla="*/ 518 h 589"/>
                <a:gd name="T36" fmla="*/ 329 w 801"/>
                <a:gd name="T37" fmla="*/ 556 h 589"/>
                <a:gd name="T38" fmla="*/ 63 w 801"/>
                <a:gd name="T39" fmla="*/ 556 h 589"/>
                <a:gd name="T40" fmla="*/ 29 w 801"/>
                <a:gd name="T41" fmla="*/ 518 h 589"/>
                <a:gd name="T42" fmla="*/ 29 w 801"/>
                <a:gd name="T43" fmla="*/ 350 h 589"/>
                <a:gd name="T44" fmla="*/ 0 w 801"/>
                <a:gd name="T45" fmla="*/ 347 h 589"/>
                <a:gd name="T46" fmla="*/ 0 w 801"/>
                <a:gd name="T47" fmla="*/ 518 h 589"/>
                <a:gd name="T48" fmla="*/ 63 w 801"/>
                <a:gd name="T49" fmla="*/ 589 h 589"/>
                <a:gd name="T50" fmla="*/ 329 w 801"/>
                <a:gd name="T51" fmla="*/ 589 h 589"/>
                <a:gd name="T52" fmla="*/ 392 w 801"/>
                <a:gd name="T53" fmla="*/ 518 h 589"/>
                <a:gd name="T54" fmla="*/ 392 w 801"/>
                <a:gd name="T55" fmla="*/ 315 h 589"/>
                <a:gd name="T56" fmla="*/ 552 w 801"/>
                <a:gd name="T57" fmla="*/ 319 h 589"/>
                <a:gd name="T58" fmla="*/ 565 w 801"/>
                <a:gd name="T59" fmla="*/ 321 h 589"/>
                <a:gd name="T60" fmla="*/ 568 w 801"/>
                <a:gd name="T61" fmla="*/ 321 h 589"/>
                <a:gd name="T62" fmla="*/ 578 w 801"/>
                <a:gd name="T63" fmla="*/ 322 h 589"/>
                <a:gd name="T64" fmla="*/ 703 w 801"/>
                <a:gd name="T65" fmla="*/ 346 h 589"/>
                <a:gd name="T66" fmla="*/ 694 w 801"/>
                <a:gd name="T67" fmla="*/ 391 h 589"/>
                <a:gd name="T68" fmla="*/ 801 w 801"/>
                <a:gd name="T69" fmla="*/ 309 h 589"/>
                <a:gd name="T70" fmla="*/ 728 w 801"/>
                <a:gd name="T71" fmla="*/ 208 h 589"/>
                <a:gd name="T72" fmla="*/ 720 w 801"/>
                <a:gd name="T73" fmla="*/ 253 h 589"/>
                <a:gd name="T74" fmla="*/ 392 w 801"/>
                <a:gd name="T75" fmla="*/ 249 h 589"/>
                <a:gd name="T76" fmla="*/ 392 w 801"/>
                <a:gd name="T77" fmla="*/ 71 h 589"/>
                <a:gd name="T78" fmla="*/ 329 w 801"/>
                <a:gd name="T79" fmla="*/ 0 h 589"/>
                <a:gd name="T80" fmla="*/ 63 w 801"/>
                <a:gd name="T81" fmla="*/ 0 h 589"/>
                <a:gd name="T82" fmla="*/ 0 w 801"/>
                <a:gd name="T83" fmla="*/ 71 h 589"/>
                <a:gd name="T84" fmla="*/ 0 w 801"/>
                <a:gd name="T85" fmla="*/ 211 h 589"/>
                <a:gd name="T86" fmla="*/ 29 w 801"/>
                <a:gd name="T87" fmla="*/ 212 h 589"/>
                <a:gd name="T88" fmla="*/ 29 w 801"/>
                <a:gd name="T89" fmla="*/ 71 h 5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01"/>
                <a:gd name="T136" fmla="*/ 0 h 589"/>
                <a:gd name="T137" fmla="*/ 801 w 801"/>
                <a:gd name="T138" fmla="*/ 589 h 5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01" h="589">
                  <a:moveTo>
                    <a:pt x="29" y="71"/>
                  </a:moveTo>
                  <a:cubicBezTo>
                    <a:pt x="29" y="50"/>
                    <a:pt x="44" y="32"/>
                    <a:pt x="63" y="32"/>
                  </a:cubicBezTo>
                  <a:cubicBezTo>
                    <a:pt x="161" y="32"/>
                    <a:pt x="161" y="32"/>
                    <a:pt x="161" y="32"/>
                  </a:cubicBezTo>
                  <a:cubicBezTo>
                    <a:pt x="161" y="31"/>
                    <a:pt x="161" y="31"/>
                    <a:pt x="161" y="31"/>
                  </a:cubicBezTo>
                  <a:cubicBezTo>
                    <a:pt x="162" y="32"/>
                    <a:pt x="162" y="32"/>
                    <a:pt x="162" y="32"/>
                  </a:cubicBezTo>
                  <a:cubicBezTo>
                    <a:pt x="329" y="32"/>
                    <a:pt x="329" y="32"/>
                    <a:pt x="329" y="32"/>
                  </a:cubicBezTo>
                  <a:cubicBezTo>
                    <a:pt x="348" y="32"/>
                    <a:pt x="363" y="50"/>
                    <a:pt x="363" y="71"/>
                  </a:cubicBezTo>
                  <a:cubicBezTo>
                    <a:pt x="363" y="253"/>
                    <a:pt x="363" y="253"/>
                    <a:pt x="363" y="253"/>
                  </a:cubicBezTo>
                  <a:cubicBezTo>
                    <a:pt x="330" y="259"/>
                    <a:pt x="300" y="267"/>
                    <a:pt x="273" y="274"/>
                  </a:cubicBezTo>
                  <a:cubicBezTo>
                    <a:pt x="282" y="286"/>
                    <a:pt x="282" y="286"/>
                    <a:pt x="282" y="286"/>
                  </a:cubicBezTo>
                  <a:cubicBezTo>
                    <a:pt x="286" y="291"/>
                    <a:pt x="286" y="291"/>
                    <a:pt x="286" y="291"/>
                  </a:cubicBezTo>
                  <a:cubicBezTo>
                    <a:pt x="291" y="299"/>
                    <a:pt x="291" y="299"/>
                    <a:pt x="291" y="299"/>
                  </a:cubicBezTo>
                  <a:cubicBezTo>
                    <a:pt x="291" y="299"/>
                    <a:pt x="291" y="299"/>
                    <a:pt x="291" y="299"/>
                  </a:cubicBezTo>
                  <a:cubicBezTo>
                    <a:pt x="301" y="312"/>
                    <a:pt x="301" y="312"/>
                    <a:pt x="301" y="312"/>
                  </a:cubicBezTo>
                  <a:cubicBezTo>
                    <a:pt x="304" y="317"/>
                    <a:pt x="304" y="317"/>
                    <a:pt x="304" y="317"/>
                  </a:cubicBezTo>
                  <a:cubicBezTo>
                    <a:pt x="308" y="322"/>
                    <a:pt x="308" y="322"/>
                    <a:pt x="308" y="322"/>
                  </a:cubicBezTo>
                  <a:cubicBezTo>
                    <a:pt x="327" y="320"/>
                    <a:pt x="345" y="318"/>
                    <a:pt x="363" y="316"/>
                  </a:cubicBezTo>
                  <a:cubicBezTo>
                    <a:pt x="363" y="518"/>
                    <a:pt x="363" y="518"/>
                    <a:pt x="363" y="518"/>
                  </a:cubicBezTo>
                  <a:cubicBezTo>
                    <a:pt x="363" y="539"/>
                    <a:pt x="348" y="556"/>
                    <a:pt x="329" y="556"/>
                  </a:cubicBezTo>
                  <a:cubicBezTo>
                    <a:pt x="63" y="556"/>
                    <a:pt x="63" y="556"/>
                    <a:pt x="63" y="556"/>
                  </a:cubicBezTo>
                  <a:cubicBezTo>
                    <a:pt x="44" y="556"/>
                    <a:pt x="29" y="539"/>
                    <a:pt x="29" y="518"/>
                  </a:cubicBezTo>
                  <a:cubicBezTo>
                    <a:pt x="29" y="350"/>
                    <a:pt x="29" y="350"/>
                    <a:pt x="29" y="350"/>
                  </a:cubicBezTo>
                  <a:cubicBezTo>
                    <a:pt x="20" y="349"/>
                    <a:pt x="10" y="348"/>
                    <a:pt x="0" y="347"/>
                  </a:cubicBezTo>
                  <a:cubicBezTo>
                    <a:pt x="0" y="518"/>
                    <a:pt x="0" y="518"/>
                    <a:pt x="0" y="518"/>
                  </a:cubicBezTo>
                  <a:cubicBezTo>
                    <a:pt x="0" y="557"/>
                    <a:pt x="28" y="589"/>
                    <a:pt x="63" y="589"/>
                  </a:cubicBezTo>
                  <a:cubicBezTo>
                    <a:pt x="329" y="589"/>
                    <a:pt x="329" y="589"/>
                    <a:pt x="329" y="589"/>
                  </a:cubicBezTo>
                  <a:cubicBezTo>
                    <a:pt x="364" y="589"/>
                    <a:pt x="392" y="557"/>
                    <a:pt x="392" y="518"/>
                  </a:cubicBezTo>
                  <a:cubicBezTo>
                    <a:pt x="392" y="315"/>
                    <a:pt x="392" y="315"/>
                    <a:pt x="392" y="315"/>
                  </a:cubicBezTo>
                  <a:cubicBezTo>
                    <a:pt x="452" y="312"/>
                    <a:pt x="507" y="315"/>
                    <a:pt x="552" y="319"/>
                  </a:cubicBezTo>
                  <a:cubicBezTo>
                    <a:pt x="557" y="320"/>
                    <a:pt x="561" y="320"/>
                    <a:pt x="565" y="321"/>
                  </a:cubicBezTo>
                  <a:cubicBezTo>
                    <a:pt x="566" y="321"/>
                    <a:pt x="567" y="321"/>
                    <a:pt x="568" y="321"/>
                  </a:cubicBezTo>
                  <a:cubicBezTo>
                    <a:pt x="571" y="321"/>
                    <a:pt x="575" y="322"/>
                    <a:pt x="578" y="322"/>
                  </a:cubicBezTo>
                  <a:cubicBezTo>
                    <a:pt x="655" y="332"/>
                    <a:pt x="703" y="346"/>
                    <a:pt x="703" y="346"/>
                  </a:cubicBezTo>
                  <a:cubicBezTo>
                    <a:pt x="694" y="391"/>
                    <a:pt x="694" y="391"/>
                    <a:pt x="694" y="391"/>
                  </a:cubicBezTo>
                  <a:cubicBezTo>
                    <a:pt x="801" y="309"/>
                    <a:pt x="801" y="309"/>
                    <a:pt x="801" y="309"/>
                  </a:cubicBezTo>
                  <a:cubicBezTo>
                    <a:pt x="728" y="208"/>
                    <a:pt x="728" y="208"/>
                    <a:pt x="728" y="208"/>
                  </a:cubicBezTo>
                  <a:cubicBezTo>
                    <a:pt x="720" y="253"/>
                    <a:pt x="720" y="253"/>
                    <a:pt x="720" y="253"/>
                  </a:cubicBezTo>
                  <a:cubicBezTo>
                    <a:pt x="589" y="233"/>
                    <a:pt x="480" y="236"/>
                    <a:pt x="392" y="249"/>
                  </a:cubicBezTo>
                  <a:cubicBezTo>
                    <a:pt x="392" y="71"/>
                    <a:pt x="392" y="71"/>
                    <a:pt x="392" y="71"/>
                  </a:cubicBezTo>
                  <a:cubicBezTo>
                    <a:pt x="392" y="32"/>
                    <a:pt x="364" y="0"/>
                    <a:pt x="329" y="0"/>
                  </a:cubicBezTo>
                  <a:cubicBezTo>
                    <a:pt x="63" y="0"/>
                    <a:pt x="63" y="0"/>
                    <a:pt x="63" y="0"/>
                  </a:cubicBezTo>
                  <a:cubicBezTo>
                    <a:pt x="28" y="0"/>
                    <a:pt x="0" y="32"/>
                    <a:pt x="0" y="71"/>
                  </a:cubicBezTo>
                  <a:cubicBezTo>
                    <a:pt x="0" y="211"/>
                    <a:pt x="0" y="211"/>
                    <a:pt x="0" y="211"/>
                  </a:cubicBezTo>
                  <a:cubicBezTo>
                    <a:pt x="9" y="211"/>
                    <a:pt x="19" y="212"/>
                    <a:pt x="29" y="212"/>
                  </a:cubicBezTo>
                  <a:lnTo>
                    <a:pt x="29" y="71"/>
                  </a:ln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46" name="Freeform 8"/>
            <p:cNvSpPr>
              <a:spLocks noChangeArrowheads="1"/>
            </p:cNvSpPr>
            <p:nvPr/>
          </p:nvSpPr>
          <p:spPr bwMode="auto">
            <a:xfrm>
              <a:off x="1130301" y="0"/>
              <a:ext cx="401638" cy="603250"/>
            </a:xfrm>
            <a:custGeom>
              <a:avLst/>
              <a:gdLst>
                <a:gd name="T0" fmla="*/ 329 w 392"/>
                <a:gd name="T1" fmla="*/ 0 h 589"/>
                <a:gd name="T2" fmla="*/ 63 w 392"/>
                <a:gd name="T3" fmla="*/ 0 h 589"/>
                <a:gd name="T4" fmla="*/ 0 w 392"/>
                <a:gd name="T5" fmla="*/ 71 h 589"/>
                <a:gd name="T6" fmla="*/ 0 w 392"/>
                <a:gd name="T7" fmla="*/ 211 h 589"/>
                <a:gd name="T8" fmla="*/ 29 w 392"/>
                <a:gd name="T9" fmla="*/ 212 h 589"/>
                <a:gd name="T10" fmla="*/ 29 w 392"/>
                <a:gd name="T11" fmla="*/ 71 h 589"/>
                <a:gd name="T12" fmla="*/ 63 w 392"/>
                <a:gd name="T13" fmla="*/ 32 h 589"/>
                <a:gd name="T14" fmla="*/ 161 w 392"/>
                <a:gd name="T15" fmla="*/ 32 h 589"/>
                <a:gd name="T16" fmla="*/ 161 w 392"/>
                <a:gd name="T17" fmla="*/ 31 h 589"/>
                <a:gd name="T18" fmla="*/ 162 w 392"/>
                <a:gd name="T19" fmla="*/ 32 h 589"/>
                <a:gd name="T20" fmla="*/ 329 w 392"/>
                <a:gd name="T21" fmla="*/ 32 h 589"/>
                <a:gd name="T22" fmla="*/ 363 w 392"/>
                <a:gd name="T23" fmla="*/ 71 h 589"/>
                <a:gd name="T24" fmla="*/ 363 w 392"/>
                <a:gd name="T25" fmla="*/ 518 h 589"/>
                <a:gd name="T26" fmla="*/ 329 w 392"/>
                <a:gd name="T27" fmla="*/ 556 h 589"/>
                <a:gd name="T28" fmla="*/ 63 w 392"/>
                <a:gd name="T29" fmla="*/ 556 h 589"/>
                <a:gd name="T30" fmla="*/ 29 w 392"/>
                <a:gd name="T31" fmla="*/ 518 h 589"/>
                <a:gd name="T32" fmla="*/ 29 w 392"/>
                <a:gd name="T33" fmla="*/ 350 h 589"/>
                <a:gd name="T34" fmla="*/ 0 w 392"/>
                <a:gd name="T35" fmla="*/ 347 h 589"/>
                <a:gd name="T36" fmla="*/ 0 w 392"/>
                <a:gd name="T37" fmla="*/ 518 h 589"/>
                <a:gd name="T38" fmla="*/ 63 w 392"/>
                <a:gd name="T39" fmla="*/ 589 h 589"/>
                <a:gd name="T40" fmla="*/ 329 w 392"/>
                <a:gd name="T41" fmla="*/ 589 h 589"/>
                <a:gd name="T42" fmla="*/ 392 w 392"/>
                <a:gd name="T43" fmla="*/ 518 h 589"/>
                <a:gd name="T44" fmla="*/ 392 w 392"/>
                <a:gd name="T45" fmla="*/ 71 h 589"/>
                <a:gd name="T46" fmla="*/ 329 w 392"/>
                <a:gd name="T47" fmla="*/ 0 h 5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92"/>
                <a:gd name="T73" fmla="*/ 0 h 589"/>
                <a:gd name="T74" fmla="*/ 392 w 392"/>
                <a:gd name="T75" fmla="*/ 589 h 58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92" h="589">
                  <a:moveTo>
                    <a:pt x="329" y="0"/>
                  </a:moveTo>
                  <a:cubicBezTo>
                    <a:pt x="63" y="0"/>
                    <a:pt x="63" y="0"/>
                    <a:pt x="63" y="0"/>
                  </a:cubicBezTo>
                  <a:cubicBezTo>
                    <a:pt x="28" y="0"/>
                    <a:pt x="0" y="32"/>
                    <a:pt x="0" y="71"/>
                  </a:cubicBezTo>
                  <a:cubicBezTo>
                    <a:pt x="0" y="211"/>
                    <a:pt x="0" y="211"/>
                    <a:pt x="0" y="211"/>
                  </a:cubicBezTo>
                  <a:cubicBezTo>
                    <a:pt x="9" y="211"/>
                    <a:pt x="19" y="212"/>
                    <a:pt x="29" y="212"/>
                  </a:cubicBezTo>
                  <a:cubicBezTo>
                    <a:pt x="29" y="71"/>
                    <a:pt x="29" y="71"/>
                    <a:pt x="29" y="71"/>
                  </a:cubicBezTo>
                  <a:cubicBezTo>
                    <a:pt x="29" y="50"/>
                    <a:pt x="44" y="32"/>
                    <a:pt x="63" y="32"/>
                  </a:cubicBezTo>
                  <a:cubicBezTo>
                    <a:pt x="161" y="32"/>
                    <a:pt x="161" y="32"/>
                    <a:pt x="161" y="32"/>
                  </a:cubicBezTo>
                  <a:cubicBezTo>
                    <a:pt x="161" y="31"/>
                    <a:pt x="161" y="31"/>
                    <a:pt x="161" y="31"/>
                  </a:cubicBezTo>
                  <a:cubicBezTo>
                    <a:pt x="162" y="32"/>
                    <a:pt x="162" y="32"/>
                    <a:pt x="162" y="32"/>
                  </a:cubicBezTo>
                  <a:cubicBezTo>
                    <a:pt x="329" y="32"/>
                    <a:pt x="329" y="32"/>
                    <a:pt x="329" y="32"/>
                  </a:cubicBezTo>
                  <a:cubicBezTo>
                    <a:pt x="348" y="32"/>
                    <a:pt x="363" y="50"/>
                    <a:pt x="363" y="71"/>
                  </a:cubicBezTo>
                  <a:cubicBezTo>
                    <a:pt x="363" y="518"/>
                    <a:pt x="363" y="518"/>
                    <a:pt x="363" y="518"/>
                  </a:cubicBezTo>
                  <a:cubicBezTo>
                    <a:pt x="363" y="539"/>
                    <a:pt x="348" y="556"/>
                    <a:pt x="329" y="556"/>
                  </a:cubicBezTo>
                  <a:cubicBezTo>
                    <a:pt x="63" y="556"/>
                    <a:pt x="63" y="556"/>
                    <a:pt x="63" y="556"/>
                  </a:cubicBezTo>
                  <a:cubicBezTo>
                    <a:pt x="44" y="556"/>
                    <a:pt x="29" y="539"/>
                    <a:pt x="29" y="518"/>
                  </a:cubicBezTo>
                  <a:cubicBezTo>
                    <a:pt x="29" y="350"/>
                    <a:pt x="29" y="350"/>
                    <a:pt x="29" y="350"/>
                  </a:cubicBezTo>
                  <a:cubicBezTo>
                    <a:pt x="20" y="349"/>
                    <a:pt x="10" y="348"/>
                    <a:pt x="0" y="347"/>
                  </a:cubicBezTo>
                  <a:cubicBezTo>
                    <a:pt x="0" y="518"/>
                    <a:pt x="0" y="518"/>
                    <a:pt x="0" y="518"/>
                  </a:cubicBezTo>
                  <a:cubicBezTo>
                    <a:pt x="0" y="557"/>
                    <a:pt x="28" y="589"/>
                    <a:pt x="63" y="589"/>
                  </a:cubicBezTo>
                  <a:cubicBezTo>
                    <a:pt x="329" y="589"/>
                    <a:pt x="329" y="589"/>
                    <a:pt x="329" y="589"/>
                  </a:cubicBezTo>
                  <a:cubicBezTo>
                    <a:pt x="364" y="589"/>
                    <a:pt x="392" y="557"/>
                    <a:pt x="392" y="518"/>
                  </a:cubicBezTo>
                  <a:cubicBezTo>
                    <a:pt x="392" y="71"/>
                    <a:pt x="392" y="71"/>
                    <a:pt x="392" y="71"/>
                  </a:cubicBezTo>
                  <a:cubicBezTo>
                    <a:pt x="392" y="32"/>
                    <a:pt x="364" y="0"/>
                    <a:pt x="329" y="0"/>
                  </a:cubicBez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22547" name="AutoShape 3"/>
          <p:cNvSpPr>
            <a:spLocks noChangeAspect="1" noChangeArrowheads="1" noTextEdit="1"/>
          </p:cNvSpPr>
          <p:nvPr/>
        </p:nvSpPr>
        <p:spPr bwMode="auto">
          <a:xfrm>
            <a:off x="3862388" y="2620963"/>
            <a:ext cx="312737"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22548" name="Group 3"/>
          <p:cNvGrpSpPr>
            <a:grpSpLocks/>
          </p:cNvGrpSpPr>
          <p:nvPr/>
        </p:nvGrpSpPr>
        <p:grpSpPr bwMode="auto">
          <a:xfrm>
            <a:off x="7986713" y="2370138"/>
            <a:ext cx="2068512" cy="1951037"/>
            <a:chOff x="0" y="0"/>
            <a:chExt cx="1360487" cy="1282700"/>
          </a:xfrm>
        </p:grpSpPr>
        <p:sp>
          <p:nvSpPr>
            <p:cNvPr id="22549" name="Freeform 579"/>
            <p:cNvSpPr>
              <a:spLocks noEditPoints="1" noChangeArrowheads="1"/>
            </p:cNvSpPr>
            <p:nvPr/>
          </p:nvSpPr>
          <p:spPr bwMode="auto">
            <a:xfrm>
              <a:off x="344487" y="346075"/>
              <a:ext cx="668337" cy="668338"/>
            </a:xfrm>
            <a:custGeom>
              <a:avLst/>
              <a:gdLst>
                <a:gd name="T0" fmla="*/ 346 w 693"/>
                <a:gd name="T1" fmla="*/ 0 h 693"/>
                <a:gd name="T2" fmla="*/ 0 w 693"/>
                <a:gd name="T3" fmla="*/ 347 h 693"/>
                <a:gd name="T4" fmla="*/ 346 w 693"/>
                <a:gd name="T5" fmla="*/ 693 h 693"/>
                <a:gd name="T6" fmla="*/ 693 w 693"/>
                <a:gd name="T7" fmla="*/ 347 h 693"/>
                <a:gd name="T8" fmla="*/ 346 w 693"/>
                <a:gd name="T9" fmla="*/ 0 h 693"/>
                <a:gd name="T10" fmla="*/ 346 w 693"/>
                <a:gd name="T11" fmla="*/ 674 h 693"/>
                <a:gd name="T12" fmla="*/ 19 w 693"/>
                <a:gd name="T13" fmla="*/ 347 h 693"/>
                <a:gd name="T14" fmla="*/ 346 w 693"/>
                <a:gd name="T15" fmla="*/ 19 h 693"/>
                <a:gd name="T16" fmla="*/ 674 w 693"/>
                <a:gd name="T17" fmla="*/ 347 h 693"/>
                <a:gd name="T18" fmla="*/ 346 w 693"/>
                <a:gd name="T19" fmla="*/ 674 h 6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93"/>
                <a:gd name="T31" fmla="*/ 0 h 693"/>
                <a:gd name="T32" fmla="*/ 693 w 693"/>
                <a:gd name="T33" fmla="*/ 693 h 6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93" h="693">
                  <a:moveTo>
                    <a:pt x="346" y="0"/>
                  </a:moveTo>
                  <a:cubicBezTo>
                    <a:pt x="155" y="0"/>
                    <a:pt x="0" y="155"/>
                    <a:pt x="0" y="347"/>
                  </a:cubicBezTo>
                  <a:cubicBezTo>
                    <a:pt x="0" y="538"/>
                    <a:pt x="155" y="693"/>
                    <a:pt x="346" y="693"/>
                  </a:cubicBezTo>
                  <a:cubicBezTo>
                    <a:pt x="538" y="693"/>
                    <a:pt x="693" y="538"/>
                    <a:pt x="693" y="347"/>
                  </a:cubicBezTo>
                  <a:cubicBezTo>
                    <a:pt x="693" y="155"/>
                    <a:pt x="538" y="0"/>
                    <a:pt x="346" y="0"/>
                  </a:cubicBezTo>
                  <a:close/>
                  <a:moveTo>
                    <a:pt x="346" y="674"/>
                  </a:moveTo>
                  <a:cubicBezTo>
                    <a:pt x="165" y="674"/>
                    <a:pt x="19" y="527"/>
                    <a:pt x="19" y="347"/>
                  </a:cubicBezTo>
                  <a:cubicBezTo>
                    <a:pt x="19" y="166"/>
                    <a:pt x="165" y="19"/>
                    <a:pt x="346" y="19"/>
                  </a:cubicBezTo>
                  <a:cubicBezTo>
                    <a:pt x="527" y="19"/>
                    <a:pt x="674" y="166"/>
                    <a:pt x="674" y="347"/>
                  </a:cubicBezTo>
                  <a:cubicBezTo>
                    <a:pt x="674" y="527"/>
                    <a:pt x="527" y="674"/>
                    <a:pt x="346" y="67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0" name="Freeform 580"/>
            <p:cNvSpPr>
              <a:spLocks noChangeArrowheads="1"/>
            </p:cNvSpPr>
            <p:nvPr/>
          </p:nvSpPr>
          <p:spPr bwMode="auto">
            <a:xfrm>
              <a:off x="539750" y="502833"/>
              <a:ext cx="260350" cy="355600"/>
            </a:xfrm>
            <a:custGeom>
              <a:avLst/>
              <a:gdLst>
                <a:gd name="T0" fmla="*/ 187 w 270"/>
                <a:gd name="T1" fmla="*/ 150 h 370"/>
                <a:gd name="T2" fmla="*/ 230 w 270"/>
                <a:gd name="T3" fmla="*/ 79 h 370"/>
                <a:gd name="T4" fmla="*/ 151 w 270"/>
                <a:gd name="T5" fmla="*/ 0 h 370"/>
                <a:gd name="T6" fmla="*/ 72 w 270"/>
                <a:gd name="T7" fmla="*/ 79 h 370"/>
                <a:gd name="T8" fmla="*/ 110 w 270"/>
                <a:gd name="T9" fmla="*/ 147 h 370"/>
                <a:gd name="T10" fmla="*/ 28 w 270"/>
                <a:gd name="T11" fmla="*/ 230 h 370"/>
                <a:gd name="T12" fmla="*/ 21 w 270"/>
                <a:gd name="T13" fmla="*/ 312 h 370"/>
                <a:gd name="T14" fmla="*/ 35 w 270"/>
                <a:gd name="T15" fmla="*/ 281 h 370"/>
                <a:gd name="T16" fmla="*/ 39 w 270"/>
                <a:gd name="T17" fmla="*/ 322 h 370"/>
                <a:gd name="T18" fmla="*/ 130 w 270"/>
                <a:gd name="T19" fmla="*/ 356 h 370"/>
                <a:gd name="T20" fmla="*/ 270 w 270"/>
                <a:gd name="T21" fmla="*/ 281 h 370"/>
                <a:gd name="T22" fmla="*/ 187 w 270"/>
                <a:gd name="T23" fmla="*/ 150 h 3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0"/>
                <a:gd name="T37" fmla="*/ 0 h 370"/>
                <a:gd name="T38" fmla="*/ 270 w 270"/>
                <a:gd name="T39" fmla="*/ 370 h 3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0" h="370">
                  <a:moveTo>
                    <a:pt x="187" y="150"/>
                  </a:moveTo>
                  <a:cubicBezTo>
                    <a:pt x="213" y="137"/>
                    <a:pt x="230" y="110"/>
                    <a:pt x="230" y="79"/>
                  </a:cubicBezTo>
                  <a:cubicBezTo>
                    <a:pt x="230" y="35"/>
                    <a:pt x="195" y="0"/>
                    <a:pt x="151" y="0"/>
                  </a:cubicBezTo>
                  <a:cubicBezTo>
                    <a:pt x="107" y="0"/>
                    <a:pt x="72" y="35"/>
                    <a:pt x="72" y="79"/>
                  </a:cubicBezTo>
                  <a:cubicBezTo>
                    <a:pt x="72" y="108"/>
                    <a:pt x="87" y="133"/>
                    <a:pt x="110" y="147"/>
                  </a:cubicBezTo>
                  <a:cubicBezTo>
                    <a:pt x="70" y="155"/>
                    <a:pt x="50" y="180"/>
                    <a:pt x="28" y="230"/>
                  </a:cubicBezTo>
                  <a:cubicBezTo>
                    <a:pt x="0" y="294"/>
                    <a:pt x="21" y="312"/>
                    <a:pt x="21" y="312"/>
                  </a:cubicBezTo>
                  <a:cubicBezTo>
                    <a:pt x="35" y="281"/>
                    <a:pt x="35" y="281"/>
                    <a:pt x="35" y="281"/>
                  </a:cubicBezTo>
                  <a:cubicBezTo>
                    <a:pt x="39" y="322"/>
                    <a:pt x="39" y="322"/>
                    <a:pt x="39" y="322"/>
                  </a:cubicBezTo>
                  <a:cubicBezTo>
                    <a:pt x="39" y="322"/>
                    <a:pt x="63" y="350"/>
                    <a:pt x="130" y="356"/>
                  </a:cubicBezTo>
                  <a:cubicBezTo>
                    <a:pt x="201" y="362"/>
                    <a:pt x="270" y="370"/>
                    <a:pt x="270" y="281"/>
                  </a:cubicBezTo>
                  <a:cubicBezTo>
                    <a:pt x="270" y="211"/>
                    <a:pt x="234" y="166"/>
                    <a:pt x="187" y="15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1" name="Freeform 581"/>
            <p:cNvSpPr>
              <a:spLocks noEditPoints="1" noChangeArrowheads="1"/>
            </p:cNvSpPr>
            <p:nvPr/>
          </p:nvSpPr>
          <p:spPr bwMode="auto">
            <a:xfrm>
              <a:off x="534987" y="0"/>
              <a:ext cx="287337" cy="288925"/>
            </a:xfrm>
            <a:custGeom>
              <a:avLst/>
              <a:gdLst>
                <a:gd name="T0" fmla="*/ 149 w 299"/>
                <a:gd name="T1" fmla="*/ 0 h 299"/>
                <a:gd name="T2" fmla="*/ 0 w 299"/>
                <a:gd name="T3" fmla="*/ 150 h 299"/>
                <a:gd name="T4" fmla="*/ 149 w 299"/>
                <a:gd name="T5" fmla="*/ 299 h 299"/>
                <a:gd name="T6" fmla="*/ 299 w 299"/>
                <a:gd name="T7" fmla="*/ 150 h 299"/>
                <a:gd name="T8" fmla="*/ 149 w 299"/>
                <a:gd name="T9" fmla="*/ 0 h 299"/>
                <a:gd name="T10" fmla="*/ 149 w 299"/>
                <a:gd name="T11" fmla="*/ 280 h 299"/>
                <a:gd name="T12" fmla="*/ 19 w 299"/>
                <a:gd name="T13" fmla="*/ 150 h 299"/>
                <a:gd name="T14" fmla="*/ 149 w 299"/>
                <a:gd name="T15" fmla="*/ 19 h 299"/>
                <a:gd name="T16" fmla="*/ 280 w 299"/>
                <a:gd name="T17" fmla="*/ 150 h 299"/>
                <a:gd name="T18" fmla="*/ 149 w 299"/>
                <a:gd name="T19" fmla="*/ 280 h 2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9"/>
                <a:gd name="T31" fmla="*/ 0 h 299"/>
                <a:gd name="T32" fmla="*/ 299 w 299"/>
                <a:gd name="T33" fmla="*/ 299 h 29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9" h="299">
                  <a:moveTo>
                    <a:pt x="149" y="0"/>
                  </a:moveTo>
                  <a:cubicBezTo>
                    <a:pt x="67" y="0"/>
                    <a:pt x="0" y="67"/>
                    <a:pt x="0" y="150"/>
                  </a:cubicBezTo>
                  <a:cubicBezTo>
                    <a:pt x="0" y="232"/>
                    <a:pt x="67" y="299"/>
                    <a:pt x="149" y="299"/>
                  </a:cubicBezTo>
                  <a:cubicBezTo>
                    <a:pt x="232" y="299"/>
                    <a:pt x="299" y="232"/>
                    <a:pt x="299" y="150"/>
                  </a:cubicBezTo>
                  <a:cubicBezTo>
                    <a:pt x="299" y="67"/>
                    <a:pt x="232" y="0"/>
                    <a:pt x="149" y="0"/>
                  </a:cubicBezTo>
                  <a:close/>
                  <a:moveTo>
                    <a:pt x="149" y="280"/>
                  </a:moveTo>
                  <a:cubicBezTo>
                    <a:pt x="77" y="280"/>
                    <a:pt x="19" y="222"/>
                    <a:pt x="19" y="150"/>
                  </a:cubicBezTo>
                  <a:cubicBezTo>
                    <a:pt x="19" y="78"/>
                    <a:pt x="77" y="19"/>
                    <a:pt x="149" y="19"/>
                  </a:cubicBezTo>
                  <a:cubicBezTo>
                    <a:pt x="221" y="19"/>
                    <a:pt x="280" y="78"/>
                    <a:pt x="280" y="150"/>
                  </a:cubicBezTo>
                  <a:cubicBezTo>
                    <a:pt x="280" y="222"/>
                    <a:pt x="221" y="280"/>
                    <a:pt x="149" y="28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2" name="Rectangle 582"/>
            <p:cNvSpPr>
              <a:spLocks noChangeArrowheads="1"/>
            </p:cNvSpPr>
            <p:nvPr/>
          </p:nvSpPr>
          <p:spPr bwMode="auto">
            <a:xfrm>
              <a:off x="669925" y="269875"/>
              <a:ext cx="17462" cy="95250"/>
            </a:xfrm>
            <a:prstGeom prst="rect">
              <a:avLst/>
            </a:pr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3" name="Freeform 583"/>
            <p:cNvSpPr>
              <a:spLocks noEditPoints="1" noChangeArrowheads="1"/>
            </p:cNvSpPr>
            <p:nvPr/>
          </p:nvSpPr>
          <p:spPr bwMode="auto">
            <a:xfrm>
              <a:off x="0" y="368300"/>
              <a:ext cx="322262" cy="323850"/>
            </a:xfrm>
            <a:custGeom>
              <a:avLst/>
              <a:gdLst>
                <a:gd name="T0" fmla="*/ 26 w 335"/>
                <a:gd name="T1" fmla="*/ 121 h 335"/>
                <a:gd name="T2" fmla="*/ 121 w 335"/>
                <a:gd name="T3" fmla="*/ 309 h 335"/>
                <a:gd name="T4" fmla="*/ 310 w 335"/>
                <a:gd name="T5" fmla="*/ 213 h 335"/>
                <a:gd name="T6" fmla="*/ 214 w 335"/>
                <a:gd name="T7" fmla="*/ 25 h 335"/>
                <a:gd name="T8" fmla="*/ 26 w 335"/>
                <a:gd name="T9" fmla="*/ 121 h 335"/>
                <a:gd name="T10" fmla="*/ 292 w 335"/>
                <a:gd name="T11" fmla="*/ 208 h 335"/>
                <a:gd name="T12" fmla="*/ 127 w 335"/>
                <a:gd name="T13" fmla="*/ 291 h 335"/>
                <a:gd name="T14" fmla="*/ 44 w 335"/>
                <a:gd name="T15" fmla="*/ 127 h 335"/>
                <a:gd name="T16" fmla="*/ 208 w 335"/>
                <a:gd name="T17" fmla="*/ 43 h 335"/>
                <a:gd name="T18" fmla="*/ 292 w 335"/>
                <a:gd name="T19" fmla="*/ 208 h 3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335"/>
                <a:gd name="T32" fmla="*/ 335 w 335"/>
                <a:gd name="T33" fmla="*/ 335 h 3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335">
                  <a:moveTo>
                    <a:pt x="26" y="121"/>
                  </a:moveTo>
                  <a:cubicBezTo>
                    <a:pt x="0" y="200"/>
                    <a:pt x="43" y="284"/>
                    <a:pt x="121" y="309"/>
                  </a:cubicBezTo>
                  <a:cubicBezTo>
                    <a:pt x="200" y="335"/>
                    <a:pt x="284" y="292"/>
                    <a:pt x="310" y="213"/>
                  </a:cubicBezTo>
                  <a:cubicBezTo>
                    <a:pt x="335" y="135"/>
                    <a:pt x="292" y="51"/>
                    <a:pt x="214" y="25"/>
                  </a:cubicBezTo>
                  <a:cubicBezTo>
                    <a:pt x="135" y="0"/>
                    <a:pt x="51" y="43"/>
                    <a:pt x="26" y="121"/>
                  </a:cubicBezTo>
                  <a:close/>
                  <a:moveTo>
                    <a:pt x="292" y="208"/>
                  </a:moveTo>
                  <a:cubicBezTo>
                    <a:pt x="269" y="276"/>
                    <a:pt x="196" y="314"/>
                    <a:pt x="127" y="291"/>
                  </a:cubicBezTo>
                  <a:cubicBezTo>
                    <a:pt x="59" y="269"/>
                    <a:pt x="21" y="195"/>
                    <a:pt x="44" y="127"/>
                  </a:cubicBezTo>
                  <a:cubicBezTo>
                    <a:pt x="66" y="58"/>
                    <a:pt x="139" y="21"/>
                    <a:pt x="208" y="43"/>
                  </a:cubicBezTo>
                  <a:cubicBezTo>
                    <a:pt x="276" y="65"/>
                    <a:pt x="314" y="139"/>
                    <a:pt x="292" y="20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4" name="Freeform 584"/>
            <p:cNvSpPr>
              <a:spLocks noChangeArrowheads="1"/>
            </p:cNvSpPr>
            <p:nvPr/>
          </p:nvSpPr>
          <p:spPr bwMode="auto">
            <a:xfrm>
              <a:off x="277812" y="558800"/>
              <a:ext cx="95250" cy="47625"/>
            </a:xfrm>
            <a:custGeom>
              <a:avLst/>
              <a:gdLst>
                <a:gd name="T0" fmla="*/ 4 w 60"/>
                <a:gd name="T1" fmla="*/ 0 h 30"/>
                <a:gd name="T2" fmla="*/ 60 w 60"/>
                <a:gd name="T3" fmla="*/ 19 h 30"/>
                <a:gd name="T4" fmla="*/ 56 w 60"/>
                <a:gd name="T5" fmla="*/ 30 h 30"/>
                <a:gd name="T6" fmla="*/ 0 w 60"/>
                <a:gd name="T7" fmla="*/ 12 h 30"/>
                <a:gd name="T8" fmla="*/ 4 w 60"/>
                <a:gd name="T9" fmla="*/ 0 h 30"/>
                <a:gd name="T10" fmla="*/ 0 60000 65536"/>
                <a:gd name="T11" fmla="*/ 0 60000 65536"/>
                <a:gd name="T12" fmla="*/ 0 60000 65536"/>
                <a:gd name="T13" fmla="*/ 0 60000 65536"/>
                <a:gd name="T14" fmla="*/ 0 60000 65536"/>
                <a:gd name="T15" fmla="*/ 0 w 60"/>
                <a:gd name="T16" fmla="*/ 0 h 30"/>
                <a:gd name="T17" fmla="*/ 60 w 60"/>
                <a:gd name="T18" fmla="*/ 30 h 30"/>
              </a:gdLst>
              <a:ahLst/>
              <a:cxnLst>
                <a:cxn ang="T10">
                  <a:pos x="T0" y="T1"/>
                </a:cxn>
                <a:cxn ang="T11">
                  <a:pos x="T2" y="T3"/>
                </a:cxn>
                <a:cxn ang="T12">
                  <a:pos x="T4" y="T5"/>
                </a:cxn>
                <a:cxn ang="T13">
                  <a:pos x="T6" y="T7"/>
                </a:cxn>
                <a:cxn ang="T14">
                  <a:pos x="T8" y="T9"/>
                </a:cxn>
              </a:cxnLst>
              <a:rect l="T15" t="T16" r="T17" b="T18"/>
              <a:pathLst>
                <a:path w="60" h="30">
                  <a:moveTo>
                    <a:pt x="4" y="0"/>
                  </a:moveTo>
                  <a:lnTo>
                    <a:pt x="60" y="19"/>
                  </a:lnTo>
                  <a:lnTo>
                    <a:pt x="56" y="30"/>
                  </a:lnTo>
                  <a:lnTo>
                    <a:pt x="0" y="12"/>
                  </a:lnTo>
                  <a:lnTo>
                    <a:pt x="4" y="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5" name="Freeform 585"/>
            <p:cNvSpPr>
              <a:spLocks noEditPoints="1" noChangeArrowheads="1"/>
            </p:cNvSpPr>
            <p:nvPr/>
          </p:nvSpPr>
          <p:spPr bwMode="auto">
            <a:xfrm>
              <a:off x="1038225" y="368300"/>
              <a:ext cx="322262" cy="323850"/>
            </a:xfrm>
            <a:custGeom>
              <a:avLst/>
              <a:gdLst>
                <a:gd name="T0" fmla="*/ 121 w 335"/>
                <a:gd name="T1" fmla="*/ 25 h 335"/>
                <a:gd name="T2" fmla="*/ 25 w 335"/>
                <a:gd name="T3" fmla="*/ 213 h 335"/>
                <a:gd name="T4" fmla="*/ 214 w 335"/>
                <a:gd name="T5" fmla="*/ 309 h 335"/>
                <a:gd name="T6" fmla="*/ 309 w 335"/>
                <a:gd name="T7" fmla="*/ 121 h 335"/>
                <a:gd name="T8" fmla="*/ 121 w 335"/>
                <a:gd name="T9" fmla="*/ 25 h 335"/>
                <a:gd name="T10" fmla="*/ 127 w 335"/>
                <a:gd name="T11" fmla="*/ 43 h 335"/>
                <a:gd name="T12" fmla="*/ 291 w 335"/>
                <a:gd name="T13" fmla="*/ 127 h 335"/>
                <a:gd name="T14" fmla="*/ 208 w 335"/>
                <a:gd name="T15" fmla="*/ 291 h 335"/>
                <a:gd name="T16" fmla="*/ 43 w 335"/>
                <a:gd name="T17" fmla="*/ 208 h 335"/>
                <a:gd name="T18" fmla="*/ 127 w 335"/>
                <a:gd name="T19" fmla="*/ 43 h 3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5"/>
                <a:gd name="T31" fmla="*/ 0 h 335"/>
                <a:gd name="T32" fmla="*/ 335 w 335"/>
                <a:gd name="T33" fmla="*/ 335 h 3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5" h="335">
                  <a:moveTo>
                    <a:pt x="121" y="25"/>
                  </a:moveTo>
                  <a:cubicBezTo>
                    <a:pt x="43" y="51"/>
                    <a:pt x="0" y="135"/>
                    <a:pt x="25" y="213"/>
                  </a:cubicBezTo>
                  <a:cubicBezTo>
                    <a:pt x="51" y="292"/>
                    <a:pt x="135" y="335"/>
                    <a:pt x="214" y="309"/>
                  </a:cubicBezTo>
                  <a:cubicBezTo>
                    <a:pt x="292" y="284"/>
                    <a:pt x="335" y="200"/>
                    <a:pt x="309" y="121"/>
                  </a:cubicBezTo>
                  <a:cubicBezTo>
                    <a:pt x="284" y="43"/>
                    <a:pt x="200" y="0"/>
                    <a:pt x="121" y="25"/>
                  </a:cubicBezTo>
                  <a:close/>
                  <a:moveTo>
                    <a:pt x="127" y="43"/>
                  </a:moveTo>
                  <a:cubicBezTo>
                    <a:pt x="196" y="21"/>
                    <a:pt x="269" y="58"/>
                    <a:pt x="291" y="127"/>
                  </a:cubicBezTo>
                  <a:cubicBezTo>
                    <a:pt x="314" y="195"/>
                    <a:pt x="276" y="269"/>
                    <a:pt x="208" y="291"/>
                  </a:cubicBezTo>
                  <a:cubicBezTo>
                    <a:pt x="139" y="314"/>
                    <a:pt x="66" y="276"/>
                    <a:pt x="43" y="208"/>
                  </a:cubicBezTo>
                  <a:cubicBezTo>
                    <a:pt x="21" y="139"/>
                    <a:pt x="59" y="65"/>
                    <a:pt x="127" y="43"/>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6" name="Freeform 586"/>
            <p:cNvSpPr>
              <a:spLocks noChangeArrowheads="1"/>
            </p:cNvSpPr>
            <p:nvPr/>
          </p:nvSpPr>
          <p:spPr bwMode="auto">
            <a:xfrm>
              <a:off x="987425" y="558800"/>
              <a:ext cx="95250" cy="47625"/>
            </a:xfrm>
            <a:custGeom>
              <a:avLst/>
              <a:gdLst>
                <a:gd name="T0" fmla="*/ 56 w 60"/>
                <a:gd name="T1" fmla="*/ 0 h 30"/>
                <a:gd name="T2" fmla="*/ 0 w 60"/>
                <a:gd name="T3" fmla="*/ 19 h 30"/>
                <a:gd name="T4" fmla="*/ 4 w 60"/>
                <a:gd name="T5" fmla="*/ 30 h 30"/>
                <a:gd name="T6" fmla="*/ 60 w 60"/>
                <a:gd name="T7" fmla="*/ 12 h 30"/>
                <a:gd name="T8" fmla="*/ 56 w 60"/>
                <a:gd name="T9" fmla="*/ 0 h 30"/>
                <a:gd name="T10" fmla="*/ 0 60000 65536"/>
                <a:gd name="T11" fmla="*/ 0 60000 65536"/>
                <a:gd name="T12" fmla="*/ 0 60000 65536"/>
                <a:gd name="T13" fmla="*/ 0 60000 65536"/>
                <a:gd name="T14" fmla="*/ 0 60000 65536"/>
                <a:gd name="T15" fmla="*/ 0 w 60"/>
                <a:gd name="T16" fmla="*/ 0 h 30"/>
                <a:gd name="T17" fmla="*/ 60 w 60"/>
                <a:gd name="T18" fmla="*/ 30 h 30"/>
              </a:gdLst>
              <a:ahLst/>
              <a:cxnLst>
                <a:cxn ang="T10">
                  <a:pos x="T0" y="T1"/>
                </a:cxn>
                <a:cxn ang="T11">
                  <a:pos x="T2" y="T3"/>
                </a:cxn>
                <a:cxn ang="T12">
                  <a:pos x="T4" y="T5"/>
                </a:cxn>
                <a:cxn ang="T13">
                  <a:pos x="T6" y="T7"/>
                </a:cxn>
                <a:cxn ang="T14">
                  <a:pos x="T8" y="T9"/>
                </a:cxn>
              </a:cxnLst>
              <a:rect l="T15" t="T16" r="T17" b="T18"/>
              <a:pathLst>
                <a:path w="60" h="30">
                  <a:moveTo>
                    <a:pt x="56" y="0"/>
                  </a:moveTo>
                  <a:lnTo>
                    <a:pt x="0" y="19"/>
                  </a:lnTo>
                  <a:lnTo>
                    <a:pt x="4" y="30"/>
                  </a:lnTo>
                  <a:lnTo>
                    <a:pt x="60" y="12"/>
                  </a:lnTo>
                  <a:lnTo>
                    <a:pt x="56" y="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7" name="Freeform 587"/>
            <p:cNvSpPr>
              <a:spLocks noEditPoints="1" noChangeArrowheads="1"/>
            </p:cNvSpPr>
            <p:nvPr/>
          </p:nvSpPr>
          <p:spPr bwMode="auto">
            <a:xfrm>
              <a:off x="195262" y="955675"/>
              <a:ext cx="325437" cy="327025"/>
            </a:xfrm>
            <a:custGeom>
              <a:avLst/>
              <a:gdLst>
                <a:gd name="T0" fmla="*/ 81 w 338"/>
                <a:gd name="T1" fmla="*/ 290 h 339"/>
                <a:gd name="T2" fmla="*/ 290 w 338"/>
                <a:gd name="T3" fmla="*/ 257 h 339"/>
                <a:gd name="T4" fmla="*/ 257 w 338"/>
                <a:gd name="T5" fmla="*/ 48 h 339"/>
                <a:gd name="T6" fmla="*/ 48 w 338"/>
                <a:gd name="T7" fmla="*/ 81 h 339"/>
                <a:gd name="T8" fmla="*/ 81 w 338"/>
                <a:gd name="T9" fmla="*/ 290 h 339"/>
                <a:gd name="T10" fmla="*/ 246 w 338"/>
                <a:gd name="T11" fmla="*/ 64 h 339"/>
                <a:gd name="T12" fmla="*/ 275 w 338"/>
                <a:gd name="T13" fmla="*/ 246 h 339"/>
                <a:gd name="T14" fmla="*/ 92 w 338"/>
                <a:gd name="T15" fmla="*/ 275 h 339"/>
                <a:gd name="T16" fmla="*/ 64 w 338"/>
                <a:gd name="T17" fmla="*/ 93 h 339"/>
                <a:gd name="T18" fmla="*/ 246 w 338"/>
                <a:gd name="T19" fmla="*/ 64 h 3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8"/>
                <a:gd name="T31" fmla="*/ 0 h 339"/>
                <a:gd name="T32" fmla="*/ 338 w 338"/>
                <a:gd name="T33" fmla="*/ 339 h 3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8" h="339">
                  <a:moveTo>
                    <a:pt x="81" y="290"/>
                  </a:moveTo>
                  <a:cubicBezTo>
                    <a:pt x="148" y="339"/>
                    <a:pt x="241" y="324"/>
                    <a:pt x="290" y="257"/>
                  </a:cubicBezTo>
                  <a:cubicBezTo>
                    <a:pt x="338" y="190"/>
                    <a:pt x="324" y="97"/>
                    <a:pt x="257" y="48"/>
                  </a:cubicBezTo>
                  <a:cubicBezTo>
                    <a:pt x="190" y="0"/>
                    <a:pt x="97" y="15"/>
                    <a:pt x="48" y="81"/>
                  </a:cubicBezTo>
                  <a:cubicBezTo>
                    <a:pt x="0" y="148"/>
                    <a:pt x="15" y="242"/>
                    <a:pt x="81" y="290"/>
                  </a:cubicBezTo>
                  <a:close/>
                  <a:moveTo>
                    <a:pt x="246" y="64"/>
                  </a:moveTo>
                  <a:cubicBezTo>
                    <a:pt x="304" y="106"/>
                    <a:pt x="317" y="188"/>
                    <a:pt x="275" y="246"/>
                  </a:cubicBezTo>
                  <a:cubicBezTo>
                    <a:pt x="232" y="304"/>
                    <a:pt x="151" y="317"/>
                    <a:pt x="92" y="275"/>
                  </a:cubicBezTo>
                  <a:cubicBezTo>
                    <a:pt x="34" y="232"/>
                    <a:pt x="21" y="151"/>
                    <a:pt x="64" y="93"/>
                  </a:cubicBezTo>
                  <a:cubicBezTo>
                    <a:pt x="106" y="34"/>
                    <a:pt x="187" y="21"/>
                    <a:pt x="246" y="6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8" name="Freeform 588"/>
            <p:cNvSpPr>
              <a:spLocks noChangeArrowheads="1"/>
            </p:cNvSpPr>
            <p:nvPr/>
          </p:nvSpPr>
          <p:spPr bwMode="auto">
            <a:xfrm>
              <a:off x="423862" y="935037"/>
              <a:ext cx="69850" cy="87313"/>
            </a:xfrm>
            <a:custGeom>
              <a:avLst/>
              <a:gdLst>
                <a:gd name="T0" fmla="*/ 0 w 44"/>
                <a:gd name="T1" fmla="*/ 48 h 55"/>
                <a:gd name="T2" fmla="*/ 35 w 44"/>
                <a:gd name="T3" fmla="*/ 0 h 55"/>
                <a:gd name="T4" fmla="*/ 44 w 44"/>
                <a:gd name="T5" fmla="*/ 7 h 55"/>
                <a:gd name="T6" fmla="*/ 9 w 44"/>
                <a:gd name="T7" fmla="*/ 55 h 55"/>
                <a:gd name="T8" fmla="*/ 0 w 44"/>
                <a:gd name="T9" fmla="*/ 48 h 55"/>
                <a:gd name="T10" fmla="*/ 0 60000 65536"/>
                <a:gd name="T11" fmla="*/ 0 60000 65536"/>
                <a:gd name="T12" fmla="*/ 0 60000 65536"/>
                <a:gd name="T13" fmla="*/ 0 60000 65536"/>
                <a:gd name="T14" fmla="*/ 0 60000 65536"/>
                <a:gd name="T15" fmla="*/ 0 w 44"/>
                <a:gd name="T16" fmla="*/ 0 h 55"/>
                <a:gd name="T17" fmla="*/ 44 w 44"/>
                <a:gd name="T18" fmla="*/ 55 h 55"/>
              </a:gdLst>
              <a:ahLst/>
              <a:cxnLst>
                <a:cxn ang="T10">
                  <a:pos x="T0" y="T1"/>
                </a:cxn>
                <a:cxn ang="T11">
                  <a:pos x="T2" y="T3"/>
                </a:cxn>
                <a:cxn ang="T12">
                  <a:pos x="T4" y="T5"/>
                </a:cxn>
                <a:cxn ang="T13">
                  <a:pos x="T6" y="T7"/>
                </a:cxn>
                <a:cxn ang="T14">
                  <a:pos x="T8" y="T9"/>
                </a:cxn>
              </a:cxnLst>
              <a:rect l="T15" t="T16" r="T17" b="T18"/>
              <a:pathLst>
                <a:path w="44" h="55">
                  <a:moveTo>
                    <a:pt x="0" y="48"/>
                  </a:moveTo>
                  <a:lnTo>
                    <a:pt x="35" y="0"/>
                  </a:lnTo>
                  <a:lnTo>
                    <a:pt x="44" y="7"/>
                  </a:lnTo>
                  <a:lnTo>
                    <a:pt x="9" y="55"/>
                  </a:lnTo>
                  <a:lnTo>
                    <a:pt x="0" y="48"/>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59" name="Freeform 589"/>
            <p:cNvSpPr>
              <a:spLocks noEditPoints="1" noChangeArrowheads="1"/>
            </p:cNvSpPr>
            <p:nvPr/>
          </p:nvSpPr>
          <p:spPr bwMode="auto">
            <a:xfrm>
              <a:off x="822325" y="955675"/>
              <a:ext cx="327025" cy="327025"/>
            </a:xfrm>
            <a:custGeom>
              <a:avLst/>
              <a:gdLst>
                <a:gd name="T0" fmla="*/ 257 w 339"/>
                <a:gd name="T1" fmla="*/ 290 h 339"/>
                <a:gd name="T2" fmla="*/ 290 w 339"/>
                <a:gd name="T3" fmla="*/ 81 h 339"/>
                <a:gd name="T4" fmla="*/ 81 w 339"/>
                <a:gd name="T5" fmla="*/ 48 h 339"/>
                <a:gd name="T6" fmla="*/ 48 w 339"/>
                <a:gd name="T7" fmla="*/ 257 h 339"/>
                <a:gd name="T8" fmla="*/ 257 w 339"/>
                <a:gd name="T9" fmla="*/ 290 h 339"/>
                <a:gd name="T10" fmla="*/ 93 w 339"/>
                <a:gd name="T11" fmla="*/ 64 h 339"/>
                <a:gd name="T12" fmla="*/ 275 w 339"/>
                <a:gd name="T13" fmla="*/ 93 h 339"/>
                <a:gd name="T14" fmla="*/ 246 w 339"/>
                <a:gd name="T15" fmla="*/ 275 h 339"/>
                <a:gd name="T16" fmla="*/ 64 w 339"/>
                <a:gd name="T17" fmla="*/ 246 h 339"/>
                <a:gd name="T18" fmla="*/ 93 w 339"/>
                <a:gd name="T19" fmla="*/ 64 h 3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9"/>
                <a:gd name="T31" fmla="*/ 0 h 339"/>
                <a:gd name="T32" fmla="*/ 339 w 339"/>
                <a:gd name="T33" fmla="*/ 339 h 33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9" h="339">
                  <a:moveTo>
                    <a:pt x="257" y="290"/>
                  </a:moveTo>
                  <a:cubicBezTo>
                    <a:pt x="324" y="242"/>
                    <a:pt x="339" y="148"/>
                    <a:pt x="290" y="81"/>
                  </a:cubicBezTo>
                  <a:cubicBezTo>
                    <a:pt x="242" y="15"/>
                    <a:pt x="148" y="0"/>
                    <a:pt x="81" y="48"/>
                  </a:cubicBezTo>
                  <a:cubicBezTo>
                    <a:pt x="15" y="97"/>
                    <a:pt x="0" y="190"/>
                    <a:pt x="48" y="257"/>
                  </a:cubicBezTo>
                  <a:cubicBezTo>
                    <a:pt x="97" y="324"/>
                    <a:pt x="190" y="339"/>
                    <a:pt x="257" y="290"/>
                  </a:cubicBezTo>
                  <a:close/>
                  <a:moveTo>
                    <a:pt x="93" y="64"/>
                  </a:moveTo>
                  <a:cubicBezTo>
                    <a:pt x="151" y="21"/>
                    <a:pt x="232" y="34"/>
                    <a:pt x="275" y="93"/>
                  </a:cubicBezTo>
                  <a:cubicBezTo>
                    <a:pt x="317" y="151"/>
                    <a:pt x="304" y="232"/>
                    <a:pt x="246" y="275"/>
                  </a:cubicBezTo>
                  <a:cubicBezTo>
                    <a:pt x="188" y="317"/>
                    <a:pt x="106" y="304"/>
                    <a:pt x="64" y="246"/>
                  </a:cubicBezTo>
                  <a:cubicBezTo>
                    <a:pt x="21" y="188"/>
                    <a:pt x="34" y="106"/>
                    <a:pt x="93" y="6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0" name="Freeform 590"/>
            <p:cNvSpPr>
              <a:spLocks noChangeArrowheads="1"/>
            </p:cNvSpPr>
            <p:nvPr/>
          </p:nvSpPr>
          <p:spPr bwMode="auto">
            <a:xfrm>
              <a:off x="849312" y="935037"/>
              <a:ext cx="69850" cy="87313"/>
            </a:xfrm>
            <a:custGeom>
              <a:avLst/>
              <a:gdLst>
                <a:gd name="T0" fmla="*/ 35 w 44"/>
                <a:gd name="T1" fmla="*/ 55 h 55"/>
                <a:gd name="T2" fmla="*/ 0 w 44"/>
                <a:gd name="T3" fmla="*/ 7 h 55"/>
                <a:gd name="T4" fmla="*/ 9 w 44"/>
                <a:gd name="T5" fmla="*/ 0 h 55"/>
                <a:gd name="T6" fmla="*/ 44 w 44"/>
                <a:gd name="T7" fmla="*/ 48 h 55"/>
                <a:gd name="T8" fmla="*/ 35 w 44"/>
                <a:gd name="T9" fmla="*/ 55 h 55"/>
                <a:gd name="T10" fmla="*/ 0 60000 65536"/>
                <a:gd name="T11" fmla="*/ 0 60000 65536"/>
                <a:gd name="T12" fmla="*/ 0 60000 65536"/>
                <a:gd name="T13" fmla="*/ 0 60000 65536"/>
                <a:gd name="T14" fmla="*/ 0 60000 65536"/>
                <a:gd name="T15" fmla="*/ 0 w 44"/>
                <a:gd name="T16" fmla="*/ 0 h 55"/>
                <a:gd name="T17" fmla="*/ 44 w 44"/>
                <a:gd name="T18" fmla="*/ 55 h 55"/>
              </a:gdLst>
              <a:ahLst/>
              <a:cxnLst>
                <a:cxn ang="T10">
                  <a:pos x="T0" y="T1"/>
                </a:cxn>
                <a:cxn ang="T11">
                  <a:pos x="T2" y="T3"/>
                </a:cxn>
                <a:cxn ang="T12">
                  <a:pos x="T4" y="T5"/>
                </a:cxn>
                <a:cxn ang="T13">
                  <a:pos x="T6" y="T7"/>
                </a:cxn>
                <a:cxn ang="T14">
                  <a:pos x="T8" y="T9"/>
                </a:cxn>
              </a:cxnLst>
              <a:rect l="T15" t="T16" r="T17" b="T18"/>
              <a:pathLst>
                <a:path w="44" h="55">
                  <a:moveTo>
                    <a:pt x="35" y="55"/>
                  </a:moveTo>
                  <a:lnTo>
                    <a:pt x="0" y="7"/>
                  </a:lnTo>
                  <a:lnTo>
                    <a:pt x="9" y="0"/>
                  </a:lnTo>
                  <a:lnTo>
                    <a:pt x="44" y="48"/>
                  </a:lnTo>
                  <a:lnTo>
                    <a:pt x="35" y="55"/>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1" name="Freeform 591"/>
            <p:cNvSpPr>
              <a:spLocks noEditPoints="1" noChangeArrowheads="1"/>
            </p:cNvSpPr>
            <p:nvPr/>
          </p:nvSpPr>
          <p:spPr bwMode="auto">
            <a:xfrm>
              <a:off x="579437" y="63500"/>
              <a:ext cx="176212" cy="169863"/>
            </a:xfrm>
            <a:custGeom>
              <a:avLst/>
              <a:gdLst>
                <a:gd name="T0" fmla="*/ 170 w 183"/>
                <a:gd name="T1" fmla="*/ 103 h 177"/>
                <a:gd name="T2" fmla="*/ 169 w 183"/>
                <a:gd name="T3" fmla="*/ 99 h 177"/>
                <a:gd name="T4" fmla="*/ 160 w 183"/>
                <a:gd name="T5" fmla="*/ 97 h 177"/>
                <a:gd name="T6" fmla="*/ 175 w 183"/>
                <a:gd name="T7" fmla="*/ 97 h 177"/>
                <a:gd name="T8" fmla="*/ 183 w 183"/>
                <a:gd name="T9" fmla="*/ 0 h 177"/>
                <a:gd name="T10" fmla="*/ 65 w 183"/>
                <a:gd name="T11" fmla="*/ 4 h 177"/>
                <a:gd name="T12" fmla="*/ 59 w 183"/>
                <a:gd name="T13" fmla="*/ 86 h 177"/>
                <a:gd name="T14" fmla="*/ 70 w 183"/>
                <a:gd name="T15" fmla="*/ 88 h 177"/>
                <a:gd name="T16" fmla="*/ 63 w 183"/>
                <a:gd name="T17" fmla="*/ 88 h 177"/>
                <a:gd name="T18" fmla="*/ 61 w 183"/>
                <a:gd name="T19" fmla="*/ 92 h 177"/>
                <a:gd name="T20" fmla="*/ 14 w 183"/>
                <a:gd name="T21" fmla="*/ 121 h 177"/>
                <a:gd name="T22" fmla="*/ 0 w 183"/>
                <a:gd name="T23" fmla="*/ 133 h 177"/>
                <a:gd name="T24" fmla="*/ 3 w 183"/>
                <a:gd name="T25" fmla="*/ 143 h 177"/>
                <a:gd name="T26" fmla="*/ 4 w 183"/>
                <a:gd name="T27" fmla="*/ 144 h 177"/>
                <a:gd name="T28" fmla="*/ 5 w 183"/>
                <a:gd name="T29" fmla="*/ 145 h 177"/>
                <a:gd name="T30" fmla="*/ 9 w 183"/>
                <a:gd name="T31" fmla="*/ 148 h 177"/>
                <a:gd name="T32" fmla="*/ 138 w 183"/>
                <a:gd name="T33" fmla="*/ 177 h 177"/>
                <a:gd name="T34" fmla="*/ 158 w 183"/>
                <a:gd name="T35" fmla="*/ 145 h 177"/>
                <a:gd name="T36" fmla="*/ 165 w 183"/>
                <a:gd name="T37" fmla="*/ 133 h 177"/>
                <a:gd name="T38" fmla="*/ 168 w 183"/>
                <a:gd name="T39" fmla="*/ 130 h 177"/>
                <a:gd name="T40" fmla="*/ 174 w 183"/>
                <a:gd name="T41" fmla="*/ 104 h 177"/>
                <a:gd name="T42" fmla="*/ 170 w 183"/>
                <a:gd name="T43" fmla="*/ 103 h 177"/>
                <a:gd name="T44" fmla="*/ 78 w 183"/>
                <a:gd name="T45" fmla="*/ 131 h 177"/>
                <a:gd name="T46" fmla="*/ 56 w 183"/>
                <a:gd name="T47" fmla="*/ 126 h 177"/>
                <a:gd name="T48" fmla="*/ 65 w 183"/>
                <a:gd name="T49" fmla="*/ 119 h 177"/>
                <a:gd name="T50" fmla="*/ 88 w 183"/>
                <a:gd name="T51" fmla="*/ 123 h 177"/>
                <a:gd name="T52" fmla="*/ 78 w 183"/>
                <a:gd name="T53" fmla="*/ 131 h 177"/>
                <a:gd name="T54" fmla="*/ 145 w 183"/>
                <a:gd name="T55" fmla="*/ 127 h 177"/>
                <a:gd name="T56" fmla="*/ 43 w 183"/>
                <a:gd name="T57" fmla="*/ 111 h 177"/>
                <a:gd name="T58" fmla="*/ 64 w 183"/>
                <a:gd name="T59" fmla="*/ 97 h 177"/>
                <a:gd name="T60" fmla="*/ 157 w 183"/>
                <a:gd name="T61" fmla="*/ 110 h 177"/>
                <a:gd name="T62" fmla="*/ 145 w 183"/>
                <a:gd name="T63" fmla="*/ 127 h 177"/>
                <a:gd name="T64" fmla="*/ 70 w 183"/>
                <a:gd name="T65" fmla="*/ 80 h 177"/>
                <a:gd name="T66" fmla="*/ 75 w 183"/>
                <a:gd name="T67" fmla="*/ 11 h 177"/>
                <a:gd name="T68" fmla="*/ 171 w 183"/>
                <a:gd name="T69" fmla="*/ 8 h 177"/>
                <a:gd name="T70" fmla="*/ 162 w 183"/>
                <a:gd name="T71" fmla="*/ 89 h 177"/>
                <a:gd name="T72" fmla="*/ 70 w 183"/>
                <a:gd name="T73" fmla="*/ 80 h 1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3"/>
                <a:gd name="T112" fmla="*/ 0 h 177"/>
                <a:gd name="T113" fmla="*/ 183 w 183"/>
                <a:gd name="T114" fmla="*/ 177 h 1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3" h="177">
                  <a:moveTo>
                    <a:pt x="170" y="103"/>
                  </a:moveTo>
                  <a:cubicBezTo>
                    <a:pt x="169" y="102"/>
                    <a:pt x="170" y="99"/>
                    <a:pt x="169" y="99"/>
                  </a:cubicBezTo>
                  <a:cubicBezTo>
                    <a:pt x="166" y="98"/>
                    <a:pt x="162" y="99"/>
                    <a:pt x="160" y="97"/>
                  </a:cubicBezTo>
                  <a:cubicBezTo>
                    <a:pt x="165" y="96"/>
                    <a:pt x="171" y="98"/>
                    <a:pt x="175" y="97"/>
                  </a:cubicBezTo>
                  <a:cubicBezTo>
                    <a:pt x="178" y="64"/>
                    <a:pt x="183" y="0"/>
                    <a:pt x="183" y="0"/>
                  </a:cubicBezTo>
                  <a:cubicBezTo>
                    <a:pt x="65" y="4"/>
                    <a:pt x="65" y="4"/>
                    <a:pt x="65" y="4"/>
                  </a:cubicBezTo>
                  <a:cubicBezTo>
                    <a:pt x="65" y="4"/>
                    <a:pt x="61" y="58"/>
                    <a:pt x="59" y="86"/>
                  </a:cubicBezTo>
                  <a:cubicBezTo>
                    <a:pt x="63" y="86"/>
                    <a:pt x="68" y="86"/>
                    <a:pt x="70" y="88"/>
                  </a:cubicBezTo>
                  <a:cubicBezTo>
                    <a:pt x="67" y="88"/>
                    <a:pt x="65" y="87"/>
                    <a:pt x="63" y="88"/>
                  </a:cubicBezTo>
                  <a:cubicBezTo>
                    <a:pt x="62" y="89"/>
                    <a:pt x="62" y="91"/>
                    <a:pt x="61" y="92"/>
                  </a:cubicBezTo>
                  <a:cubicBezTo>
                    <a:pt x="47" y="101"/>
                    <a:pt x="30" y="112"/>
                    <a:pt x="14" y="121"/>
                  </a:cubicBezTo>
                  <a:cubicBezTo>
                    <a:pt x="10" y="123"/>
                    <a:pt x="1" y="128"/>
                    <a:pt x="0" y="133"/>
                  </a:cubicBezTo>
                  <a:cubicBezTo>
                    <a:pt x="0" y="136"/>
                    <a:pt x="2" y="140"/>
                    <a:pt x="3" y="143"/>
                  </a:cubicBezTo>
                  <a:cubicBezTo>
                    <a:pt x="3" y="143"/>
                    <a:pt x="3" y="144"/>
                    <a:pt x="4" y="144"/>
                  </a:cubicBezTo>
                  <a:cubicBezTo>
                    <a:pt x="4" y="144"/>
                    <a:pt x="4" y="144"/>
                    <a:pt x="5" y="145"/>
                  </a:cubicBezTo>
                  <a:cubicBezTo>
                    <a:pt x="6" y="145"/>
                    <a:pt x="7" y="147"/>
                    <a:pt x="9" y="148"/>
                  </a:cubicBezTo>
                  <a:cubicBezTo>
                    <a:pt x="18" y="151"/>
                    <a:pt x="122" y="176"/>
                    <a:pt x="138" y="177"/>
                  </a:cubicBezTo>
                  <a:cubicBezTo>
                    <a:pt x="145" y="168"/>
                    <a:pt x="152" y="155"/>
                    <a:pt x="158" y="145"/>
                  </a:cubicBezTo>
                  <a:cubicBezTo>
                    <a:pt x="161" y="141"/>
                    <a:pt x="163" y="136"/>
                    <a:pt x="165" y="133"/>
                  </a:cubicBezTo>
                  <a:cubicBezTo>
                    <a:pt x="166" y="132"/>
                    <a:pt x="167" y="131"/>
                    <a:pt x="168" y="130"/>
                  </a:cubicBezTo>
                  <a:cubicBezTo>
                    <a:pt x="173" y="123"/>
                    <a:pt x="177" y="114"/>
                    <a:pt x="174" y="104"/>
                  </a:cubicBezTo>
                  <a:cubicBezTo>
                    <a:pt x="174" y="103"/>
                    <a:pt x="171" y="104"/>
                    <a:pt x="170" y="103"/>
                  </a:cubicBezTo>
                  <a:close/>
                  <a:moveTo>
                    <a:pt x="78" y="131"/>
                  </a:moveTo>
                  <a:cubicBezTo>
                    <a:pt x="56" y="126"/>
                    <a:pt x="56" y="126"/>
                    <a:pt x="56" y="126"/>
                  </a:cubicBezTo>
                  <a:cubicBezTo>
                    <a:pt x="65" y="119"/>
                    <a:pt x="65" y="119"/>
                    <a:pt x="65" y="119"/>
                  </a:cubicBezTo>
                  <a:cubicBezTo>
                    <a:pt x="88" y="123"/>
                    <a:pt x="88" y="123"/>
                    <a:pt x="88" y="123"/>
                  </a:cubicBezTo>
                  <a:lnTo>
                    <a:pt x="78" y="131"/>
                  </a:lnTo>
                  <a:close/>
                  <a:moveTo>
                    <a:pt x="145" y="127"/>
                  </a:moveTo>
                  <a:cubicBezTo>
                    <a:pt x="43" y="111"/>
                    <a:pt x="43" y="111"/>
                    <a:pt x="43" y="111"/>
                  </a:cubicBezTo>
                  <a:cubicBezTo>
                    <a:pt x="64" y="97"/>
                    <a:pt x="64" y="97"/>
                    <a:pt x="64" y="97"/>
                  </a:cubicBezTo>
                  <a:cubicBezTo>
                    <a:pt x="157" y="110"/>
                    <a:pt x="157" y="110"/>
                    <a:pt x="157" y="110"/>
                  </a:cubicBezTo>
                  <a:lnTo>
                    <a:pt x="145" y="127"/>
                  </a:lnTo>
                  <a:close/>
                  <a:moveTo>
                    <a:pt x="70" y="80"/>
                  </a:moveTo>
                  <a:cubicBezTo>
                    <a:pt x="75" y="11"/>
                    <a:pt x="75" y="11"/>
                    <a:pt x="75" y="11"/>
                  </a:cubicBezTo>
                  <a:cubicBezTo>
                    <a:pt x="171" y="8"/>
                    <a:pt x="171" y="8"/>
                    <a:pt x="171" y="8"/>
                  </a:cubicBezTo>
                  <a:cubicBezTo>
                    <a:pt x="162" y="89"/>
                    <a:pt x="162" y="89"/>
                    <a:pt x="162" y="89"/>
                  </a:cubicBezTo>
                  <a:lnTo>
                    <a:pt x="70" y="8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2" name="Freeform 592"/>
            <p:cNvSpPr>
              <a:spLocks noEditPoints="1" noChangeArrowheads="1"/>
            </p:cNvSpPr>
            <p:nvPr/>
          </p:nvSpPr>
          <p:spPr bwMode="auto">
            <a:xfrm>
              <a:off x="1114425" y="428625"/>
              <a:ext cx="168275" cy="190500"/>
            </a:xfrm>
            <a:custGeom>
              <a:avLst/>
              <a:gdLst>
                <a:gd name="T0" fmla="*/ 174 w 175"/>
                <a:gd name="T1" fmla="*/ 159 h 197"/>
                <a:gd name="T2" fmla="*/ 169 w 175"/>
                <a:gd name="T3" fmla="*/ 158 h 197"/>
                <a:gd name="T4" fmla="*/ 168 w 175"/>
                <a:gd name="T5" fmla="*/ 55 h 197"/>
                <a:gd name="T6" fmla="*/ 96 w 175"/>
                <a:gd name="T7" fmla="*/ 0 h 197"/>
                <a:gd name="T8" fmla="*/ 18 w 175"/>
                <a:gd name="T9" fmla="*/ 55 h 197"/>
                <a:gd name="T10" fmla="*/ 16 w 175"/>
                <a:gd name="T11" fmla="*/ 159 h 197"/>
                <a:gd name="T12" fmla="*/ 1 w 175"/>
                <a:gd name="T13" fmla="*/ 162 h 197"/>
                <a:gd name="T14" fmla="*/ 0 w 175"/>
                <a:gd name="T15" fmla="*/ 165 h 197"/>
                <a:gd name="T16" fmla="*/ 87 w 175"/>
                <a:gd name="T17" fmla="*/ 197 h 197"/>
                <a:gd name="T18" fmla="*/ 175 w 175"/>
                <a:gd name="T19" fmla="*/ 167 h 197"/>
                <a:gd name="T20" fmla="*/ 174 w 175"/>
                <a:gd name="T21" fmla="*/ 159 h 197"/>
                <a:gd name="T22" fmla="*/ 20 w 175"/>
                <a:gd name="T23" fmla="*/ 57 h 197"/>
                <a:gd name="T24" fmla="*/ 96 w 175"/>
                <a:gd name="T25" fmla="*/ 4 h 197"/>
                <a:gd name="T26" fmla="*/ 98 w 175"/>
                <a:gd name="T27" fmla="*/ 176 h 197"/>
                <a:gd name="T28" fmla="*/ 19 w 175"/>
                <a:gd name="T29" fmla="*/ 158 h 197"/>
                <a:gd name="T30" fmla="*/ 20 w 175"/>
                <a:gd name="T31" fmla="*/ 57 h 197"/>
                <a:gd name="T32" fmla="*/ 87 w 175"/>
                <a:gd name="T33" fmla="*/ 191 h 197"/>
                <a:gd name="T34" fmla="*/ 3 w 175"/>
                <a:gd name="T35" fmla="*/ 163 h 197"/>
                <a:gd name="T36" fmla="*/ 17 w 175"/>
                <a:gd name="T37" fmla="*/ 160 h 197"/>
                <a:gd name="T38" fmla="*/ 19 w 175"/>
                <a:gd name="T39" fmla="*/ 160 h 197"/>
                <a:gd name="T40" fmla="*/ 98 w 175"/>
                <a:gd name="T41" fmla="*/ 179 h 197"/>
                <a:gd name="T42" fmla="*/ 134 w 175"/>
                <a:gd name="T43" fmla="*/ 177 h 197"/>
                <a:gd name="T44" fmla="*/ 87 w 175"/>
                <a:gd name="T45" fmla="*/ 191 h 19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5"/>
                <a:gd name="T70" fmla="*/ 0 h 197"/>
                <a:gd name="T71" fmla="*/ 175 w 175"/>
                <a:gd name="T72" fmla="*/ 197 h 19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5" h="197">
                  <a:moveTo>
                    <a:pt x="174" y="159"/>
                  </a:moveTo>
                  <a:cubicBezTo>
                    <a:pt x="172" y="158"/>
                    <a:pt x="171" y="158"/>
                    <a:pt x="169" y="158"/>
                  </a:cubicBezTo>
                  <a:cubicBezTo>
                    <a:pt x="169" y="154"/>
                    <a:pt x="168" y="55"/>
                    <a:pt x="168" y="55"/>
                  </a:cubicBezTo>
                  <a:cubicBezTo>
                    <a:pt x="96" y="0"/>
                    <a:pt x="96" y="0"/>
                    <a:pt x="96" y="0"/>
                  </a:cubicBezTo>
                  <a:cubicBezTo>
                    <a:pt x="18" y="55"/>
                    <a:pt x="18" y="55"/>
                    <a:pt x="18" y="55"/>
                  </a:cubicBezTo>
                  <a:cubicBezTo>
                    <a:pt x="18" y="55"/>
                    <a:pt x="17" y="157"/>
                    <a:pt x="16" y="159"/>
                  </a:cubicBezTo>
                  <a:cubicBezTo>
                    <a:pt x="11" y="160"/>
                    <a:pt x="6" y="161"/>
                    <a:pt x="1" y="162"/>
                  </a:cubicBezTo>
                  <a:cubicBezTo>
                    <a:pt x="1" y="163"/>
                    <a:pt x="1" y="164"/>
                    <a:pt x="0" y="165"/>
                  </a:cubicBezTo>
                  <a:cubicBezTo>
                    <a:pt x="29" y="176"/>
                    <a:pt x="57" y="186"/>
                    <a:pt x="87" y="197"/>
                  </a:cubicBezTo>
                  <a:cubicBezTo>
                    <a:pt x="117" y="187"/>
                    <a:pt x="139" y="179"/>
                    <a:pt x="175" y="167"/>
                  </a:cubicBezTo>
                  <a:cubicBezTo>
                    <a:pt x="175" y="164"/>
                    <a:pt x="175" y="162"/>
                    <a:pt x="174" y="159"/>
                  </a:cubicBezTo>
                  <a:close/>
                  <a:moveTo>
                    <a:pt x="20" y="57"/>
                  </a:moveTo>
                  <a:cubicBezTo>
                    <a:pt x="96" y="4"/>
                    <a:pt x="96" y="4"/>
                    <a:pt x="96" y="4"/>
                  </a:cubicBezTo>
                  <a:cubicBezTo>
                    <a:pt x="98" y="176"/>
                    <a:pt x="98" y="176"/>
                    <a:pt x="98" y="176"/>
                  </a:cubicBezTo>
                  <a:cubicBezTo>
                    <a:pt x="91" y="176"/>
                    <a:pt x="25" y="160"/>
                    <a:pt x="19" y="158"/>
                  </a:cubicBezTo>
                  <a:cubicBezTo>
                    <a:pt x="19" y="154"/>
                    <a:pt x="20" y="57"/>
                    <a:pt x="20" y="57"/>
                  </a:cubicBezTo>
                  <a:close/>
                  <a:moveTo>
                    <a:pt x="87" y="191"/>
                  </a:moveTo>
                  <a:cubicBezTo>
                    <a:pt x="74" y="187"/>
                    <a:pt x="10" y="165"/>
                    <a:pt x="3" y="163"/>
                  </a:cubicBezTo>
                  <a:cubicBezTo>
                    <a:pt x="8" y="162"/>
                    <a:pt x="13" y="161"/>
                    <a:pt x="17" y="160"/>
                  </a:cubicBezTo>
                  <a:cubicBezTo>
                    <a:pt x="18" y="160"/>
                    <a:pt x="19" y="160"/>
                    <a:pt x="19" y="160"/>
                  </a:cubicBezTo>
                  <a:cubicBezTo>
                    <a:pt x="27" y="162"/>
                    <a:pt x="98" y="179"/>
                    <a:pt x="98" y="179"/>
                  </a:cubicBezTo>
                  <a:cubicBezTo>
                    <a:pt x="134" y="177"/>
                    <a:pt x="134" y="177"/>
                    <a:pt x="134" y="177"/>
                  </a:cubicBezTo>
                  <a:cubicBezTo>
                    <a:pt x="117" y="182"/>
                    <a:pt x="96" y="189"/>
                    <a:pt x="87" y="191"/>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3" name="Freeform 593"/>
            <p:cNvSpPr>
              <a:spLocks noChangeArrowheads="1"/>
            </p:cNvSpPr>
            <p:nvPr/>
          </p:nvSpPr>
          <p:spPr bwMode="auto">
            <a:xfrm>
              <a:off x="1136650" y="444500"/>
              <a:ext cx="65087" cy="49213"/>
            </a:xfrm>
            <a:custGeom>
              <a:avLst/>
              <a:gdLst>
                <a:gd name="T0" fmla="*/ 41 w 41"/>
                <a:gd name="T1" fmla="*/ 0 h 31"/>
                <a:gd name="T2" fmla="*/ 0 w 41"/>
                <a:gd name="T3" fmla="*/ 26 h 31"/>
                <a:gd name="T4" fmla="*/ 0 w 41"/>
                <a:gd name="T5" fmla="*/ 31 h 31"/>
                <a:gd name="T6" fmla="*/ 41 w 41"/>
                <a:gd name="T7" fmla="*/ 9 h 31"/>
                <a:gd name="T8" fmla="*/ 41 w 41"/>
                <a:gd name="T9" fmla="*/ 0 h 31"/>
                <a:gd name="T10" fmla="*/ 0 60000 65536"/>
                <a:gd name="T11" fmla="*/ 0 60000 65536"/>
                <a:gd name="T12" fmla="*/ 0 60000 65536"/>
                <a:gd name="T13" fmla="*/ 0 60000 65536"/>
                <a:gd name="T14" fmla="*/ 0 60000 65536"/>
                <a:gd name="T15" fmla="*/ 0 w 41"/>
                <a:gd name="T16" fmla="*/ 0 h 31"/>
                <a:gd name="T17" fmla="*/ 41 w 41"/>
                <a:gd name="T18" fmla="*/ 31 h 31"/>
              </a:gdLst>
              <a:ahLst/>
              <a:cxnLst>
                <a:cxn ang="T10">
                  <a:pos x="T0" y="T1"/>
                </a:cxn>
                <a:cxn ang="T11">
                  <a:pos x="T2" y="T3"/>
                </a:cxn>
                <a:cxn ang="T12">
                  <a:pos x="T4" y="T5"/>
                </a:cxn>
                <a:cxn ang="T13">
                  <a:pos x="T6" y="T7"/>
                </a:cxn>
                <a:cxn ang="T14">
                  <a:pos x="T8" y="T9"/>
                </a:cxn>
              </a:cxnLst>
              <a:rect l="T15" t="T16" r="T17" b="T18"/>
              <a:pathLst>
                <a:path w="41" h="31">
                  <a:moveTo>
                    <a:pt x="41" y="0"/>
                  </a:moveTo>
                  <a:lnTo>
                    <a:pt x="0" y="26"/>
                  </a:lnTo>
                  <a:lnTo>
                    <a:pt x="0" y="31"/>
                  </a:lnTo>
                  <a:lnTo>
                    <a:pt x="41" y="9"/>
                  </a:lnTo>
                  <a:lnTo>
                    <a:pt x="41" y="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4" name="Freeform 594"/>
            <p:cNvSpPr>
              <a:spLocks noChangeArrowheads="1"/>
            </p:cNvSpPr>
            <p:nvPr/>
          </p:nvSpPr>
          <p:spPr bwMode="auto">
            <a:xfrm>
              <a:off x="1136650" y="554037"/>
              <a:ext cx="66675" cy="14288"/>
            </a:xfrm>
            <a:custGeom>
              <a:avLst/>
              <a:gdLst>
                <a:gd name="T0" fmla="*/ 42 w 42"/>
                <a:gd name="T1" fmla="*/ 0 h 9"/>
                <a:gd name="T2" fmla="*/ 0 w 42"/>
                <a:gd name="T3" fmla="*/ 1 h 9"/>
                <a:gd name="T4" fmla="*/ 0 w 42"/>
                <a:gd name="T5" fmla="*/ 7 h 9"/>
                <a:gd name="T6" fmla="*/ 42 w 42"/>
                <a:gd name="T7" fmla="*/ 9 h 9"/>
                <a:gd name="T8" fmla="*/ 42 w 42"/>
                <a:gd name="T9" fmla="*/ 0 h 9"/>
                <a:gd name="T10" fmla="*/ 0 60000 65536"/>
                <a:gd name="T11" fmla="*/ 0 60000 65536"/>
                <a:gd name="T12" fmla="*/ 0 60000 65536"/>
                <a:gd name="T13" fmla="*/ 0 60000 65536"/>
                <a:gd name="T14" fmla="*/ 0 60000 65536"/>
                <a:gd name="T15" fmla="*/ 0 w 42"/>
                <a:gd name="T16" fmla="*/ 0 h 9"/>
                <a:gd name="T17" fmla="*/ 42 w 42"/>
                <a:gd name="T18" fmla="*/ 9 h 9"/>
              </a:gdLst>
              <a:ahLst/>
              <a:cxnLst>
                <a:cxn ang="T10">
                  <a:pos x="T0" y="T1"/>
                </a:cxn>
                <a:cxn ang="T11">
                  <a:pos x="T2" y="T3"/>
                </a:cxn>
                <a:cxn ang="T12">
                  <a:pos x="T4" y="T5"/>
                </a:cxn>
                <a:cxn ang="T13">
                  <a:pos x="T6" y="T7"/>
                </a:cxn>
                <a:cxn ang="T14">
                  <a:pos x="T8" y="T9"/>
                </a:cxn>
              </a:cxnLst>
              <a:rect l="T15" t="T16" r="T17" b="T18"/>
              <a:pathLst>
                <a:path w="42" h="9">
                  <a:moveTo>
                    <a:pt x="42" y="0"/>
                  </a:moveTo>
                  <a:lnTo>
                    <a:pt x="0" y="1"/>
                  </a:lnTo>
                  <a:lnTo>
                    <a:pt x="0" y="7"/>
                  </a:lnTo>
                  <a:lnTo>
                    <a:pt x="42" y="9"/>
                  </a:lnTo>
                  <a:lnTo>
                    <a:pt x="42" y="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5" name="Freeform 595"/>
            <p:cNvSpPr>
              <a:spLocks noChangeArrowheads="1"/>
            </p:cNvSpPr>
            <p:nvPr/>
          </p:nvSpPr>
          <p:spPr bwMode="auto">
            <a:xfrm>
              <a:off x="1136650" y="569912"/>
              <a:ext cx="66675" cy="20638"/>
            </a:xfrm>
            <a:custGeom>
              <a:avLst/>
              <a:gdLst>
                <a:gd name="T0" fmla="*/ 42 w 42"/>
                <a:gd name="T1" fmla="*/ 4 h 13"/>
                <a:gd name="T2" fmla="*/ 0 w 42"/>
                <a:gd name="T3" fmla="*/ 0 h 13"/>
                <a:gd name="T4" fmla="*/ 0 w 42"/>
                <a:gd name="T5" fmla="*/ 5 h 13"/>
                <a:gd name="T6" fmla="*/ 42 w 42"/>
                <a:gd name="T7" fmla="*/ 13 h 13"/>
                <a:gd name="T8" fmla="*/ 42 w 42"/>
                <a:gd name="T9" fmla="*/ 4 h 13"/>
                <a:gd name="T10" fmla="*/ 0 60000 65536"/>
                <a:gd name="T11" fmla="*/ 0 60000 65536"/>
                <a:gd name="T12" fmla="*/ 0 60000 65536"/>
                <a:gd name="T13" fmla="*/ 0 60000 65536"/>
                <a:gd name="T14" fmla="*/ 0 60000 65536"/>
                <a:gd name="T15" fmla="*/ 0 w 42"/>
                <a:gd name="T16" fmla="*/ 0 h 13"/>
                <a:gd name="T17" fmla="*/ 42 w 42"/>
                <a:gd name="T18" fmla="*/ 13 h 13"/>
              </a:gdLst>
              <a:ahLst/>
              <a:cxnLst>
                <a:cxn ang="T10">
                  <a:pos x="T0" y="T1"/>
                </a:cxn>
                <a:cxn ang="T11">
                  <a:pos x="T2" y="T3"/>
                </a:cxn>
                <a:cxn ang="T12">
                  <a:pos x="T4" y="T5"/>
                </a:cxn>
                <a:cxn ang="T13">
                  <a:pos x="T6" y="T7"/>
                </a:cxn>
                <a:cxn ang="T14">
                  <a:pos x="T8" y="T9"/>
                </a:cxn>
              </a:cxnLst>
              <a:rect l="T15" t="T16" r="T17" b="T18"/>
              <a:pathLst>
                <a:path w="42" h="13">
                  <a:moveTo>
                    <a:pt x="42" y="4"/>
                  </a:moveTo>
                  <a:lnTo>
                    <a:pt x="0" y="0"/>
                  </a:lnTo>
                  <a:lnTo>
                    <a:pt x="0" y="5"/>
                  </a:lnTo>
                  <a:lnTo>
                    <a:pt x="42" y="13"/>
                  </a:lnTo>
                  <a:lnTo>
                    <a:pt x="42" y="4"/>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6" name="Freeform 596"/>
            <p:cNvSpPr>
              <a:spLocks noChangeArrowheads="1"/>
            </p:cNvSpPr>
            <p:nvPr/>
          </p:nvSpPr>
          <p:spPr bwMode="auto">
            <a:xfrm>
              <a:off x="1136650" y="466725"/>
              <a:ext cx="65087" cy="41275"/>
            </a:xfrm>
            <a:custGeom>
              <a:avLst/>
              <a:gdLst>
                <a:gd name="T0" fmla="*/ 41 w 41"/>
                <a:gd name="T1" fmla="*/ 0 h 26"/>
                <a:gd name="T2" fmla="*/ 0 w 41"/>
                <a:gd name="T3" fmla="*/ 20 h 26"/>
                <a:gd name="T4" fmla="*/ 0 w 41"/>
                <a:gd name="T5" fmla="*/ 26 h 26"/>
                <a:gd name="T6" fmla="*/ 41 w 41"/>
                <a:gd name="T7" fmla="*/ 9 h 26"/>
                <a:gd name="T8" fmla="*/ 41 w 41"/>
                <a:gd name="T9" fmla="*/ 0 h 26"/>
                <a:gd name="T10" fmla="*/ 0 60000 65536"/>
                <a:gd name="T11" fmla="*/ 0 60000 65536"/>
                <a:gd name="T12" fmla="*/ 0 60000 65536"/>
                <a:gd name="T13" fmla="*/ 0 60000 65536"/>
                <a:gd name="T14" fmla="*/ 0 60000 65536"/>
                <a:gd name="T15" fmla="*/ 0 w 41"/>
                <a:gd name="T16" fmla="*/ 0 h 26"/>
                <a:gd name="T17" fmla="*/ 41 w 41"/>
                <a:gd name="T18" fmla="*/ 26 h 26"/>
              </a:gdLst>
              <a:ahLst/>
              <a:cxnLst>
                <a:cxn ang="T10">
                  <a:pos x="T0" y="T1"/>
                </a:cxn>
                <a:cxn ang="T11">
                  <a:pos x="T2" y="T3"/>
                </a:cxn>
                <a:cxn ang="T12">
                  <a:pos x="T4" y="T5"/>
                </a:cxn>
                <a:cxn ang="T13">
                  <a:pos x="T6" y="T7"/>
                </a:cxn>
                <a:cxn ang="T14">
                  <a:pos x="T8" y="T9"/>
                </a:cxn>
              </a:cxnLst>
              <a:rect l="T15" t="T16" r="T17" b="T18"/>
              <a:pathLst>
                <a:path w="41" h="26">
                  <a:moveTo>
                    <a:pt x="41" y="0"/>
                  </a:moveTo>
                  <a:lnTo>
                    <a:pt x="0" y="20"/>
                  </a:lnTo>
                  <a:lnTo>
                    <a:pt x="0" y="26"/>
                  </a:lnTo>
                  <a:lnTo>
                    <a:pt x="41" y="9"/>
                  </a:lnTo>
                  <a:lnTo>
                    <a:pt x="41" y="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7" name="Freeform 597"/>
            <p:cNvSpPr>
              <a:spLocks noChangeArrowheads="1"/>
            </p:cNvSpPr>
            <p:nvPr/>
          </p:nvSpPr>
          <p:spPr bwMode="auto">
            <a:xfrm>
              <a:off x="1136650" y="531812"/>
              <a:ext cx="66675" cy="17463"/>
            </a:xfrm>
            <a:custGeom>
              <a:avLst/>
              <a:gdLst>
                <a:gd name="T0" fmla="*/ 42 w 42"/>
                <a:gd name="T1" fmla="*/ 0 h 11"/>
                <a:gd name="T2" fmla="*/ 0 w 42"/>
                <a:gd name="T3" fmla="*/ 7 h 11"/>
                <a:gd name="T4" fmla="*/ 0 w 42"/>
                <a:gd name="T5" fmla="*/ 11 h 11"/>
                <a:gd name="T6" fmla="*/ 42 w 42"/>
                <a:gd name="T7" fmla="*/ 9 h 11"/>
                <a:gd name="T8" fmla="*/ 42 w 42"/>
                <a:gd name="T9" fmla="*/ 0 h 11"/>
                <a:gd name="T10" fmla="*/ 0 60000 65536"/>
                <a:gd name="T11" fmla="*/ 0 60000 65536"/>
                <a:gd name="T12" fmla="*/ 0 60000 65536"/>
                <a:gd name="T13" fmla="*/ 0 60000 65536"/>
                <a:gd name="T14" fmla="*/ 0 60000 65536"/>
                <a:gd name="T15" fmla="*/ 0 w 42"/>
                <a:gd name="T16" fmla="*/ 0 h 11"/>
                <a:gd name="T17" fmla="*/ 42 w 42"/>
                <a:gd name="T18" fmla="*/ 11 h 11"/>
              </a:gdLst>
              <a:ahLst/>
              <a:cxnLst>
                <a:cxn ang="T10">
                  <a:pos x="T0" y="T1"/>
                </a:cxn>
                <a:cxn ang="T11">
                  <a:pos x="T2" y="T3"/>
                </a:cxn>
                <a:cxn ang="T12">
                  <a:pos x="T4" y="T5"/>
                </a:cxn>
                <a:cxn ang="T13">
                  <a:pos x="T6" y="T7"/>
                </a:cxn>
                <a:cxn ang="T14">
                  <a:pos x="T8" y="T9"/>
                </a:cxn>
              </a:cxnLst>
              <a:rect l="T15" t="T16" r="T17" b="T18"/>
              <a:pathLst>
                <a:path w="42" h="11">
                  <a:moveTo>
                    <a:pt x="42" y="0"/>
                  </a:moveTo>
                  <a:lnTo>
                    <a:pt x="0" y="7"/>
                  </a:lnTo>
                  <a:lnTo>
                    <a:pt x="0" y="11"/>
                  </a:lnTo>
                  <a:lnTo>
                    <a:pt x="42" y="9"/>
                  </a:lnTo>
                  <a:lnTo>
                    <a:pt x="42" y="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8" name="Freeform 598"/>
            <p:cNvSpPr>
              <a:spLocks noChangeArrowheads="1"/>
            </p:cNvSpPr>
            <p:nvPr/>
          </p:nvSpPr>
          <p:spPr bwMode="auto">
            <a:xfrm>
              <a:off x="1136650" y="511175"/>
              <a:ext cx="66675" cy="25400"/>
            </a:xfrm>
            <a:custGeom>
              <a:avLst/>
              <a:gdLst>
                <a:gd name="T0" fmla="*/ 41 w 42"/>
                <a:gd name="T1" fmla="*/ 0 h 16"/>
                <a:gd name="T2" fmla="*/ 0 w 42"/>
                <a:gd name="T3" fmla="*/ 10 h 16"/>
                <a:gd name="T4" fmla="*/ 0 w 42"/>
                <a:gd name="T5" fmla="*/ 16 h 16"/>
                <a:gd name="T6" fmla="*/ 42 w 42"/>
                <a:gd name="T7" fmla="*/ 8 h 16"/>
                <a:gd name="T8" fmla="*/ 41 w 42"/>
                <a:gd name="T9" fmla="*/ 0 h 16"/>
                <a:gd name="T10" fmla="*/ 0 60000 65536"/>
                <a:gd name="T11" fmla="*/ 0 60000 65536"/>
                <a:gd name="T12" fmla="*/ 0 60000 65536"/>
                <a:gd name="T13" fmla="*/ 0 60000 65536"/>
                <a:gd name="T14" fmla="*/ 0 60000 65536"/>
                <a:gd name="T15" fmla="*/ 0 w 42"/>
                <a:gd name="T16" fmla="*/ 0 h 16"/>
                <a:gd name="T17" fmla="*/ 42 w 42"/>
                <a:gd name="T18" fmla="*/ 16 h 16"/>
              </a:gdLst>
              <a:ahLst/>
              <a:cxnLst>
                <a:cxn ang="T10">
                  <a:pos x="T0" y="T1"/>
                </a:cxn>
                <a:cxn ang="T11">
                  <a:pos x="T2" y="T3"/>
                </a:cxn>
                <a:cxn ang="T12">
                  <a:pos x="T4" y="T5"/>
                </a:cxn>
                <a:cxn ang="T13">
                  <a:pos x="T6" y="T7"/>
                </a:cxn>
                <a:cxn ang="T14">
                  <a:pos x="T8" y="T9"/>
                </a:cxn>
              </a:cxnLst>
              <a:rect l="T15" t="T16" r="T17" b="T18"/>
              <a:pathLst>
                <a:path w="42" h="16">
                  <a:moveTo>
                    <a:pt x="41" y="0"/>
                  </a:moveTo>
                  <a:lnTo>
                    <a:pt x="0" y="10"/>
                  </a:lnTo>
                  <a:lnTo>
                    <a:pt x="0" y="16"/>
                  </a:lnTo>
                  <a:lnTo>
                    <a:pt x="42" y="8"/>
                  </a:lnTo>
                  <a:lnTo>
                    <a:pt x="41" y="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69" name="Freeform 599"/>
            <p:cNvSpPr>
              <a:spLocks noChangeArrowheads="1"/>
            </p:cNvSpPr>
            <p:nvPr/>
          </p:nvSpPr>
          <p:spPr bwMode="auto">
            <a:xfrm>
              <a:off x="1136650" y="488950"/>
              <a:ext cx="65087" cy="33338"/>
            </a:xfrm>
            <a:custGeom>
              <a:avLst/>
              <a:gdLst>
                <a:gd name="T0" fmla="*/ 41 w 41"/>
                <a:gd name="T1" fmla="*/ 0 h 21"/>
                <a:gd name="T2" fmla="*/ 0 w 41"/>
                <a:gd name="T3" fmla="*/ 15 h 21"/>
                <a:gd name="T4" fmla="*/ 0 w 41"/>
                <a:gd name="T5" fmla="*/ 21 h 21"/>
                <a:gd name="T6" fmla="*/ 41 w 41"/>
                <a:gd name="T7" fmla="*/ 8 h 21"/>
                <a:gd name="T8" fmla="*/ 41 w 41"/>
                <a:gd name="T9" fmla="*/ 0 h 21"/>
                <a:gd name="T10" fmla="*/ 0 60000 65536"/>
                <a:gd name="T11" fmla="*/ 0 60000 65536"/>
                <a:gd name="T12" fmla="*/ 0 60000 65536"/>
                <a:gd name="T13" fmla="*/ 0 60000 65536"/>
                <a:gd name="T14" fmla="*/ 0 60000 65536"/>
                <a:gd name="T15" fmla="*/ 0 w 41"/>
                <a:gd name="T16" fmla="*/ 0 h 21"/>
                <a:gd name="T17" fmla="*/ 41 w 41"/>
                <a:gd name="T18" fmla="*/ 21 h 21"/>
              </a:gdLst>
              <a:ahLst/>
              <a:cxnLst>
                <a:cxn ang="T10">
                  <a:pos x="T0" y="T1"/>
                </a:cxn>
                <a:cxn ang="T11">
                  <a:pos x="T2" y="T3"/>
                </a:cxn>
                <a:cxn ang="T12">
                  <a:pos x="T4" y="T5"/>
                </a:cxn>
                <a:cxn ang="T13">
                  <a:pos x="T6" y="T7"/>
                </a:cxn>
                <a:cxn ang="T14">
                  <a:pos x="T8" y="T9"/>
                </a:cxn>
              </a:cxnLst>
              <a:rect l="T15" t="T16" r="T17" b="T18"/>
              <a:pathLst>
                <a:path w="41" h="21">
                  <a:moveTo>
                    <a:pt x="41" y="0"/>
                  </a:moveTo>
                  <a:lnTo>
                    <a:pt x="0" y="15"/>
                  </a:lnTo>
                  <a:lnTo>
                    <a:pt x="0" y="21"/>
                  </a:lnTo>
                  <a:lnTo>
                    <a:pt x="41" y="8"/>
                  </a:lnTo>
                  <a:lnTo>
                    <a:pt x="41" y="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0" name="Oval 600"/>
            <p:cNvSpPr>
              <a:spLocks noChangeArrowheads="1"/>
            </p:cNvSpPr>
            <p:nvPr/>
          </p:nvSpPr>
          <p:spPr bwMode="auto">
            <a:xfrm>
              <a:off x="958850" y="1173162"/>
              <a:ext cx="11112" cy="11113"/>
            </a:xfrm>
            <a:prstGeom prst="ellipse">
              <a:avLst/>
            </a:pr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1" name="Freeform 601"/>
            <p:cNvSpPr>
              <a:spLocks noChangeArrowheads="1"/>
            </p:cNvSpPr>
            <p:nvPr/>
          </p:nvSpPr>
          <p:spPr bwMode="auto">
            <a:xfrm>
              <a:off x="1057275" y="1069975"/>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2" name="Freeform 602"/>
            <p:cNvSpPr>
              <a:spLocks noChangeArrowheads="1"/>
            </p:cNvSpPr>
            <p:nvPr/>
          </p:nvSpPr>
          <p:spPr bwMode="auto">
            <a:xfrm>
              <a:off x="1057275" y="1044575"/>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3" name="Freeform 603"/>
            <p:cNvSpPr>
              <a:spLocks noChangeArrowheads="1"/>
            </p:cNvSpPr>
            <p:nvPr/>
          </p:nvSpPr>
          <p:spPr bwMode="auto">
            <a:xfrm>
              <a:off x="1057275" y="1096962"/>
              <a:ext cx="1" cy="1"/>
            </a:xfrm>
            <a:custGeom>
              <a:avLst/>
              <a:gdLst>
                <a:gd name="T0" fmla="*/ 0 w 1"/>
                <a:gd name="T1" fmla="*/ 0 h 1"/>
                <a:gd name="T2" fmla="*/ 0 w 1"/>
                <a:gd name="T3" fmla="*/ 0 h 1"/>
                <a:gd name="T4" fmla="*/ 0 w 1"/>
                <a:gd name="T5" fmla="*/ 0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4" name="Freeform 604"/>
            <p:cNvSpPr>
              <a:spLocks noChangeArrowheads="1"/>
            </p:cNvSpPr>
            <p:nvPr/>
          </p:nvSpPr>
          <p:spPr bwMode="auto">
            <a:xfrm>
              <a:off x="919162" y="1065212"/>
              <a:ext cx="131762" cy="41275"/>
            </a:xfrm>
            <a:custGeom>
              <a:avLst/>
              <a:gdLst>
                <a:gd name="T0" fmla="*/ 2 w 137"/>
                <a:gd name="T1" fmla="*/ 37 h 44"/>
                <a:gd name="T2" fmla="*/ 2 w 137"/>
                <a:gd name="T3" fmla="*/ 37 h 44"/>
                <a:gd name="T4" fmla="*/ 3 w 137"/>
                <a:gd name="T5" fmla="*/ 38 h 44"/>
                <a:gd name="T6" fmla="*/ 4 w 137"/>
                <a:gd name="T7" fmla="*/ 38 h 44"/>
                <a:gd name="T8" fmla="*/ 5 w 137"/>
                <a:gd name="T9" fmla="*/ 38 h 44"/>
                <a:gd name="T10" fmla="*/ 6 w 137"/>
                <a:gd name="T11" fmla="*/ 38 h 44"/>
                <a:gd name="T12" fmla="*/ 6 w 137"/>
                <a:gd name="T13" fmla="*/ 38 h 44"/>
                <a:gd name="T14" fmla="*/ 7 w 137"/>
                <a:gd name="T15" fmla="*/ 38 h 44"/>
                <a:gd name="T16" fmla="*/ 8 w 137"/>
                <a:gd name="T17" fmla="*/ 38 h 44"/>
                <a:gd name="T18" fmla="*/ 78 w 137"/>
                <a:gd name="T19" fmla="*/ 44 h 44"/>
                <a:gd name="T20" fmla="*/ 79 w 137"/>
                <a:gd name="T21" fmla="*/ 44 h 44"/>
                <a:gd name="T22" fmla="*/ 81 w 137"/>
                <a:gd name="T23" fmla="*/ 44 h 44"/>
                <a:gd name="T24" fmla="*/ 82 w 137"/>
                <a:gd name="T25" fmla="*/ 44 h 44"/>
                <a:gd name="T26" fmla="*/ 83 w 137"/>
                <a:gd name="T27" fmla="*/ 44 h 44"/>
                <a:gd name="T28" fmla="*/ 85 w 137"/>
                <a:gd name="T29" fmla="*/ 44 h 44"/>
                <a:gd name="T30" fmla="*/ 88 w 137"/>
                <a:gd name="T31" fmla="*/ 44 h 44"/>
                <a:gd name="T32" fmla="*/ 90 w 137"/>
                <a:gd name="T33" fmla="*/ 44 h 44"/>
                <a:gd name="T34" fmla="*/ 91 w 137"/>
                <a:gd name="T35" fmla="*/ 44 h 44"/>
                <a:gd name="T36" fmla="*/ 92 w 137"/>
                <a:gd name="T37" fmla="*/ 44 h 44"/>
                <a:gd name="T38" fmla="*/ 93 w 137"/>
                <a:gd name="T39" fmla="*/ 43 h 44"/>
                <a:gd name="T40" fmla="*/ 94 w 137"/>
                <a:gd name="T41" fmla="*/ 43 h 44"/>
                <a:gd name="T42" fmla="*/ 95 w 137"/>
                <a:gd name="T43" fmla="*/ 43 h 44"/>
                <a:gd name="T44" fmla="*/ 96 w 137"/>
                <a:gd name="T45" fmla="*/ 43 h 44"/>
                <a:gd name="T46" fmla="*/ 96 w 137"/>
                <a:gd name="T47" fmla="*/ 42 h 44"/>
                <a:gd name="T48" fmla="*/ 136 w 137"/>
                <a:gd name="T49" fmla="*/ 21 h 44"/>
                <a:gd name="T50" fmla="*/ 136 w 137"/>
                <a:gd name="T51" fmla="*/ 21 h 44"/>
                <a:gd name="T52" fmla="*/ 136 w 137"/>
                <a:gd name="T53" fmla="*/ 21 h 44"/>
                <a:gd name="T54" fmla="*/ 137 w 137"/>
                <a:gd name="T55" fmla="*/ 20 h 44"/>
                <a:gd name="T56" fmla="*/ 137 w 137"/>
                <a:gd name="T57" fmla="*/ 3 h 44"/>
                <a:gd name="T58" fmla="*/ 137 w 137"/>
                <a:gd name="T59" fmla="*/ 3 h 44"/>
                <a:gd name="T60" fmla="*/ 97 w 137"/>
                <a:gd name="T61" fmla="*/ 18 h 44"/>
                <a:gd name="T62" fmla="*/ 96 w 137"/>
                <a:gd name="T63" fmla="*/ 18 h 44"/>
                <a:gd name="T64" fmla="*/ 96 w 137"/>
                <a:gd name="T65" fmla="*/ 18 h 44"/>
                <a:gd name="T66" fmla="*/ 95 w 137"/>
                <a:gd name="T67" fmla="*/ 18 h 44"/>
                <a:gd name="T68" fmla="*/ 94 w 137"/>
                <a:gd name="T69" fmla="*/ 19 h 44"/>
                <a:gd name="T70" fmla="*/ 93 w 137"/>
                <a:gd name="T71" fmla="*/ 19 h 44"/>
                <a:gd name="T72" fmla="*/ 92 w 137"/>
                <a:gd name="T73" fmla="*/ 19 h 44"/>
                <a:gd name="T74" fmla="*/ 90 w 137"/>
                <a:gd name="T75" fmla="*/ 19 h 44"/>
                <a:gd name="T76" fmla="*/ 88 w 137"/>
                <a:gd name="T77" fmla="*/ 19 h 44"/>
                <a:gd name="T78" fmla="*/ 86 w 137"/>
                <a:gd name="T79" fmla="*/ 19 h 44"/>
                <a:gd name="T80" fmla="*/ 85 w 137"/>
                <a:gd name="T81" fmla="*/ 19 h 44"/>
                <a:gd name="T82" fmla="*/ 83 w 137"/>
                <a:gd name="T83" fmla="*/ 19 h 44"/>
                <a:gd name="T84" fmla="*/ 82 w 137"/>
                <a:gd name="T85" fmla="*/ 19 h 44"/>
                <a:gd name="T86" fmla="*/ 80 w 137"/>
                <a:gd name="T87" fmla="*/ 19 h 44"/>
                <a:gd name="T88" fmla="*/ 79 w 137"/>
                <a:gd name="T89" fmla="*/ 19 h 44"/>
                <a:gd name="T90" fmla="*/ 9 w 137"/>
                <a:gd name="T91" fmla="*/ 14 h 44"/>
                <a:gd name="T92" fmla="*/ 8 w 137"/>
                <a:gd name="T93" fmla="*/ 14 h 44"/>
                <a:gd name="T94" fmla="*/ 7 w 137"/>
                <a:gd name="T95" fmla="*/ 14 h 44"/>
                <a:gd name="T96" fmla="*/ 6 w 137"/>
                <a:gd name="T97" fmla="*/ 13 h 44"/>
                <a:gd name="T98" fmla="*/ 1 w 137"/>
                <a:gd name="T99" fmla="*/ 16 h 44"/>
                <a:gd name="T100" fmla="*/ 1 w 137"/>
                <a:gd name="T101" fmla="*/ 37 h 44"/>
                <a:gd name="T102" fmla="*/ 1 w 137"/>
                <a:gd name="T103" fmla="*/ 37 h 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7"/>
                <a:gd name="T157" fmla="*/ 0 h 44"/>
                <a:gd name="T158" fmla="*/ 137 w 137"/>
                <a:gd name="T159" fmla="*/ 44 h 4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7" h="44">
                  <a:moveTo>
                    <a:pt x="1" y="37"/>
                  </a:moveTo>
                  <a:cubicBezTo>
                    <a:pt x="1" y="37"/>
                    <a:pt x="2" y="37"/>
                    <a:pt x="2" y="37"/>
                  </a:cubicBezTo>
                  <a:cubicBezTo>
                    <a:pt x="2" y="37"/>
                    <a:pt x="2" y="37"/>
                    <a:pt x="2" y="37"/>
                  </a:cubicBezTo>
                  <a:cubicBezTo>
                    <a:pt x="2" y="37"/>
                    <a:pt x="2" y="37"/>
                    <a:pt x="2" y="37"/>
                  </a:cubicBezTo>
                  <a:cubicBezTo>
                    <a:pt x="2" y="37"/>
                    <a:pt x="3" y="37"/>
                    <a:pt x="3" y="37"/>
                  </a:cubicBezTo>
                  <a:cubicBezTo>
                    <a:pt x="3" y="38"/>
                    <a:pt x="3" y="38"/>
                    <a:pt x="3" y="38"/>
                  </a:cubicBezTo>
                  <a:cubicBezTo>
                    <a:pt x="3" y="38"/>
                    <a:pt x="3" y="38"/>
                    <a:pt x="3" y="38"/>
                  </a:cubicBezTo>
                  <a:cubicBezTo>
                    <a:pt x="4" y="38"/>
                    <a:pt x="4" y="38"/>
                    <a:pt x="4" y="38"/>
                  </a:cubicBezTo>
                  <a:cubicBezTo>
                    <a:pt x="4" y="38"/>
                    <a:pt x="4" y="38"/>
                    <a:pt x="4" y="38"/>
                  </a:cubicBezTo>
                  <a:cubicBezTo>
                    <a:pt x="5" y="38"/>
                    <a:pt x="5" y="38"/>
                    <a:pt x="5" y="38"/>
                  </a:cubicBezTo>
                  <a:cubicBezTo>
                    <a:pt x="5" y="38"/>
                    <a:pt x="5"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8" y="38"/>
                    <a:pt x="8" y="38"/>
                    <a:pt x="8" y="38"/>
                  </a:cubicBezTo>
                  <a:cubicBezTo>
                    <a:pt x="8" y="38"/>
                    <a:pt x="8" y="38"/>
                    <a:pt x="8" y="38"/>
                  </a:cubicBezTo>
                  <a:cubicBezTo>
                    <a:pt x="9" y="38"/>
                    <a:pt x="9" y="38"/>
                    <a:pt x="9" y="39"/>
                  </a:cubicBezTo>
                  <a:cubicBezTo>
                    <a:pt x="78" y="44"/>
                    <a:pt x="78" y="44"/>
                    <a:pt x="78" y="44"/>
                  </a:cubicBezTo>
                  <a:cubicBezTo>
                    <a:pt x="78" y="44"/>
                    <a:pt x="78" y="44"/>
                    <a:pt x="79" y="44"/>
                  </a:cubicBezTo>
                  <a:cubicBezTo>
                    <a:pt x="79" y="44"/>
                    <a:pt x="79" y="44"/>
                    <a:pt x="79" y="44"/>
                  </a:cubicBezTo>
                  <a:cubicBezTo>
                    <a:pt x="80" y="44"/>
                    <a:pt x="80" y="44"/>
                    <a:pt x="80" y="44"/>
                  </a:cubicBezTo>
                  <a:cubicBezTo>
                    <a:pt x="80" y="44"/>
                    <a:pt x="81" y="44"/>
                    <a:pt x="81" y="44"/>
                  </a:cubicBezTo>
                  <a:cubicBezTo>
                    <a:pt x="81" y="44"/>
                    <a:pt x="81" y="44"/>
                    <a:pt x="82" y="44"/>
                  </a:cubicBezTo>
                  <a:cubicBezTo>
                    <a:pt x="82" y="44"/>
                    <a:pt x="82" y="44"/>
                    <a:pt x="82" y="44"/>
                  </a:cubicBezTo>
                  <a:cubicBezTo>
                    <a:pt x="82" y="44"/>
                    <a:pt x="83" y="44"/>
                    <a:pt x="83" y="44"/>
                  </a:cubicBezTo>
                  <a:cubicBezTo>
                    <a:pt x="83" y="44"/>
                    <a:pt x="83" y="44"/>
                    <a:pt x="83" y="44"/>
                  </a:cubicBezTo>
                  <a:cubicBezTo>
                    <a:pt x="84" y="44"/>
                    <a:pt x="84" y="44"/>
                    <a:pt x="85" y="44"/>
                  </a:cubicBezTo>
                  <a:cubicBezTo>
                    <a:pt x="85" y="44"/>
                    <a:pt x="85" y="44"/>
                    <a:pt x="85" y="44"/>
                  </a:cubicBezTo>
                  <a:cubicBezTo>
                    <a:pt x="85" y="44"/>
                    <a:pt x="86" y="44"/>
                    <a:pt x="86" y="44"/>
                  </a:cubicBezTo>
                  <a:cubicBezTo>
                    <a:pt x="87" y="44"/>
                    <a:pt x="87" y="44"/>
                    <a:pt x="88" y="44"/>
                  </a:cubicBezTo>
                  <a:cubicBezTo>
                    <a:pt x="88" y="44"/>
                    <a:pt x="88" y="44"/>
                    <a:pt x="88" y="44"/>
                  </a:cubicBezTo>
                  <a:cubicBezTo>
                    <a:pt x="89" y="44"/>
                    <a:pt x="89" y="44"/>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3"/>
                    <a:pt x="93" y="43"/>
                    <a:pt x="93" y="43"/>
                  </a:cubicBezTo>
                  <a:cubicBezTo>
                    <a:pt x="93" y="43"/>
                    <a:pt x="93" y="43"/>
                    <a:pt x="93" y="43"/>
                  </a:cubicBezTo>
                  <a:cubicBezTo>
                    <a:pt x="93" y="43"/>
                    <a:pt x="94" y="43"/>
                    <a:pt x="94" y="43"/>
                  </a:cubicBezTo>
                  <a:cubicBezTo>
                    <a:pt x="94" y="43"/>
                    <a:pt x="94" y="43"/>
                    <a:pt x="94" y="43"/>
                  </a:cubicBezTo>
                  <a:cubicBezTo>
                    <a:pt x="94" y="43"/>
                    <a:pt x="94" y="43"/>
                    <a:pt x="95" y="43"/>
                  </a:cubicBezTo>
                  <a:cubicBezTo>
                    <a:pt x="95" y="43"/>
                    <a:pt x="95" y="43"/>
                    <a:pt x="95" y="43"/>
                  </a:cubicBezTo>
                  <a:cubicBezTo>
                    <a:pt x="95" y="43"/>
                    <a:pt x="95" y="43"/>
                    <a:pt x="96" y="43"/>
                  </a:cubicBezTo>
                  <a:cubicBezTo>
                    <a:pt x="96" y="43"/>
                    <a:pt x="96" y="43"/>
                    <a:pt x="96" y="43"/>
                  </a:cubicBezTo>
                  <a:cubicBezTo>
                    <a:pt x="96" y="43"/>
                    <a:pt x="96" y="43"/>
                    <a:pt x="96" y="43"/>
                  </a:cubicBezTo>
                  <a:cubicBezTo>
                    <a:pt x="96" y="43"/>
                    <a:pt x="96" y="43"/>
                    <a:pt x="96" y="42"/>
                  </a:cubicBezTo>
                  <a:cubicBezTo>
                    <a:pt x="97" y="42"/>
                    <a:pt x="97" y="42"/>
                    <a:pt x="97" y="42"/>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6" y="21"/>
                    <a:pt x="136" y="21"/>
                    <a:pt x="136" y="21"/>
                  </a:cubicBezTo>
                  <a:cubicBezTo>
                    <a:pt x="137" y="21"/>
                    <a:pt x="137" y="20"/>
                    <a:pt x="137" y="20"/>
                  </a:cubicBezTo>
                  <a:cubicBezTo>
                    <a:pt x="137" y="20"/>
                    <a:pt x="137" y="20"/>
                    <a:pt x="137" y="20"/>
                  </a:cubicBezTo>
                  <a:cubicBezTo>
                    <a:pt x="137" y="20"/>
                    <a:pt x="137" y="20"/>
                    <a:pt x="137" y="20"/>
                  </a:cubicBezTo>
                  <a:cubicBezTo>
                    <a:pt x="137" y="3"/>
                    <a:pt x="137" y="3"/>
                    <a:pt x="137" y="3"/>
                  </a:cubicBezTo>
                  <a:cubicBezTo>
                    <a:pt x="137" y="3"/>
                    <a:pt x="137" y="3"/>
                    <a:pt x="137" y="3"/>
                  </a:cubicBezTo>
                  <a:cubicBezTo>
                    <a:pt x="137" y="3"/>
                    <a:pt x="137" y="3"/>
                    <a:pt x="137" y="3"/>
                  </a:cubicBezTo>
                  <a:cubicBezTo>
                    <a:pt x="137" y="2"/>
                    <a:pt x="135" y="1"/>
                    <a:pt x="130" y="0"/>
                  </a:cubicBezTo>
                  <a:cubicBezTo>
                    <a:pt x="97" y="18"/>
                    <a:pt x="97" y="18"/>
                    <a:pt x="97" y="18"/>
                  </a:cubicBezTo>
                  <a:cubicBezTo>
                    <a:pt x="97" y="18"/>
                    <a:pt x="97" y="18"/>
                    <a:pt x="96" y="18"/>
                  </a:cubicBezTo>
                  <a:cubicBezTo>
                    <a:pt x="96" y="18"/>
                    <a:pt x="96" y="18"/>
                    <a:pt x="96" y="18"/>
                  </a:cubicBezTo>
                  <a:cubicBezTo>
                    <a:pt x="96" y="18"/>
                    <a:pt x="96" y="18"/>
                    <a:pt x="96" y="18"/>
                  </a:cubicBezTo>
                  <a:cubicBezTo>
                    <a:pt x="96" y="18"/>
                    <a:pt x="96" y="18"/>
                    <a:pt x="96" y="18"/>
                  </a:cubicBezTo>
                  <a:cubicBezTo>
                    <a:pt x="95" y="18"/>
                    <a:pt x="95" y="18"/>
                    <a:pt x="95" y="18"/>
                  </a:cubicBezTo>
                  <a:cubicBezTo>
                    <a:pt x="95" y="18"/>
                    <a:pt x="95" y="18"/>
                    <a:pt x="95" y="18"/>
                  </a:cubicBezTo>
                  <a:cubicBezTo>
                    <a:pt x="94" y="18"/>
                    <a:pt x="94" y="18"/>
                    <a:pt x="94" y="18"/>
                  </a:cubicBezTo>
                  <a:cubicBezTo>
                    <a:pt x="94" y="18"/>
                    <a:pt x="94" y="19"/>
                    <a:pt x="94" y="19"/>
                  </a:cubicBezTo>
                  <a:cubicBezTo>
                    <a:pt x="94" y="19"/>
                    <a:pt x="93" y="19"/>
                    <a:pt x="93" y="19"/>
                  </a:cubicBezTo>
                  <a:cubicBezTo>
                    <a:pt x="93" y="19"/>
                    <a:pt x="93" y="19"/>
                    <a:pt x="93" y="19"/>
                  </a:cubicBezTo>
                  <a:cubicBezTo>
                    <a:pt x="93" y="19"/>
                    <a:pt x="93" y="19"/>
                    <a:pt x="92" y="19"/>
                  </a:cubicBezTo>
                  <a:cubicBezTo>
                    <a:pt x="92" y="19"/>
                    <a:pt x="92" y="19"/>
                    <a:pt x="92" y="19"/>
                  </a:cubicBezTo>
                  <a:cubicBezTo>
                    <a:pt x="91" y="19"/>
                    <a:pt x="91" y="19"/>
                    <a:pt x="91" y="19"/>
                  </a:cubicBezTo>
                  <a:cubicBezTo>
                    <a:pt x="91" y="19"/>
                    <a:pt x="91" y="19"/>
                    <a:pt x="90" y="19"/>
                  </a:cubicBezTo>
                  <a:cubicBezTo>
                    <a:pt x="90" y="19"/>
                    <a:pt x="90" y="19"/>
                    <a:pt x="90" y="19"/>
                  </a:cubicBezTo>
                  <a:cubicBezTo>
                    <a:pt x="89" y="19"/>
                    <a:pt x="89" y="19"/>
                    <a:pt x="88" y="19"/>
                  </a:cubicBezTo>
                  <a:cubicBezTo>
                    <a:pt x="88" y="19"/>
                    <a:pt x="88" y="19"/>
                    <a:pt x="88" y="19"/>
                  </a:cubicBezTo>
                  <a:cubicBezTo>
                    <a:pt x="87" y="19"/>
                    <a:pt x="87" y="19"/>
                    <a:pt x="86" y="19"/>
                  </a:cubicBezTo>
                  <a:cubicBezTo>
                    <a:pt x="86" y="19"/>
                    <a:pt x="85" y="19"/>
                    <a:pt x="85" y="19"/>
                  </a:cubicBezTo>
                  <a:cubicBezTo>
                    <a:pt x="85" y="19"/>
                    <a:pt x="85" y="19"/>
                    <a:pt x="85" y="19"/>
                  </a:cubicBezTo>
                  <a:cubicBezTo>
                    <a:pt x="84" y="19"/>
                    <a:pt x="84" y="19"/>
                    <a:pt x="83" y="19"/>
                  </a:cubicBezTo>
                  <a:cubicBezTo>
                    <a:pt x="83" y="19"/>
                    <a:pt x="83" y="19"/>
                    <a:pt x="83" y="19"/>
                  </a:cubicBezTo>
                  <a:cubicBezTo>
                    <a:pt x="83" y="19"/>
                    <a:pt x="82" y="19"/>
                    <a:pt x="82" y="19"/>
                  </a:cubicBezTo>
                  <a:cubicBezTo>
                    <a:pt x="82" y="19"/>
                    <a:pt x="82" y="19"/>
                    <a:pt x="82" y="19"/>
                  </a:cubicBezTo>
                  <a:cubicBezTo>
                    <a:pt x="81" y="19"/>
                    <a:pt x="81" y="19"/>
                    <a:pt x="81" y="19"/>
                  </a:cubicBezTo>
                  <a:cubicBezTo>
                    <a:pt x="80" y="19"/>
                    <a:pt x="80" y="19"/>
                    <a:pt x="80" y="19"/>
                  </a:cubicBezTo>
                  <a:cubicBezTo>
                    <a:pt x="80" y="19"/>
                    <a:pt x="80" y="19"/>
                    <a:pt x="79" y="19"/>
                  </a:cubicBezTo>
                  <a:cubicBezTo>
                    <a:pt x="79" y="19"/>
                    <a:pt x="79" y="19"/>
                    <a:pt x="79" y="19"/>
                  </a:cubicBezTo>
                  <a:cubicBezTo>
                    <a:pt x="79" y="19"/>
                    <a:pt x="78" y="19"/>
                    <a:pt x="78" y="19"/>
                  </a:cubicBezTo>
                  <a:cubicBezTo>
                    <a:pt x="9" y="14"/>
                    <a:pt x="9" y="14"/>
                    <a:pt x="9" y="14"/>
                  </a:cubicBezTo>
                  <a:cubicBezTo>
                    <a:pt x="9" y="14"/>
                    <a:pt x="9" y="14"/>
                    <a:pt x="8" y="14"/>
                  </a:cubicBezTo>
                  <a:cubicBezTo>
                    <a:pt x="8" y="14"/>
                    <a:pt x="8" y="14"/>
                    <a:pt x="8" y="14"/>
                  </a:cubicBezTo>
                  <a:cubicBezTo>
                    <a:pt x="8" y="14"/>
                    <a:pt x="8" y="14"/>
                    <a:pt x="7" y="14"/>
                  </a:cubicBezTo>
                  <a:cubicBezTo>
                    <a:pt x="7" y="14"/>
                    <a:pt x="7" y="14"/>
                    <a:pt x="7" y="14"/>
                  </a:cubicBezTo>
                  <a:cubicBezTo>
                    <a:pt x="7" y="14"/>
                    <a:pt x="7" y="14"/>
                    <a:pt x="6" y="13"/>
                  </a:cubicBezTo>
                  <a:cubicBezTo>
                    <a:pt x="6" y="13"/>
                    <a:pt x="6" y="13"/>
                    <a:pt x="6" y="13"/>
                  </a:cubicBezTo>
                  <a:cubicBezTo>
                    <a:pt x="6" y="13"/>
                    <a:pt x="6" y="13"/>
                    <a:pt x="6" y="13"/>
                  </a:cubicBezTo>
                  <a:cubicBezTo>
                    <a:pt x="1" y="16"/>
                    <a:pt x="1" y="16"/>
                    <a:pt x="1" y="16"/>
                  </a:cubicBezTo>
                  <a:cubicBezTo>
                    <a:pt x="1" y="16"/>
                    <a:pt x="0" y="16"/>
                    <a:pt x="0" y="16"/>
                  </a:cubicBezTo>
                  <a:cubicBezTo>
                    <a:pt x="1" y="37"/>
                    <a:pt x="1" y="37"/>
                    <a:pt x="1" y="37"/>
                  </a:cubicBezTo>
                  <a:cubicBezTo>
                    <a:pt x="1" y="37"/>
                    <a:pt x="1" y="37"/>
                    <a:pt x="1" y="37"/>
                  </a:cubicBezTo>
                  <a:cubicBezTo>
                    <a:pt x="1" y="37"/>
                    <a:pt x="1" y="37"/>
                    <a:pt x="1" y="37"/>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5" name="Freeform 605"/>
            <p:cNvSpPr>
              <a:spLocks noChangeArrowheads="1"/>
            </p:cNvSpPr>
            <p:nvPr/>
          </p:nvSpPr>
          <p:spPr bwMode="auto">
            <a:xfrm>
              <a:off x="919162" y="1033462"/>
              <a:ext cx="131762" cy="42863"/>
            </a:xfrm>
            <a:custGeom>
              <a:avLst/>
              <a:gdLst>
                <a:gd name="T0" fmla="*/ 1 w 137"/>
                <a:gd name="T1" fmla="*/ 38 h 45"/>
                <a:gd name="T2" fmla="*/ 2 w 137"/>
                <a:gd name="T3" fmla="*/ 38 h 45"/>
                <a:gd name="T4" fmla="*/ 2 w 137"/>
                <a:gd name="T5" fmla="*/ 38 h 45"/>
                <a:gd name="T6" fmla="*/ 3 w 137"/>
                <a:gd name="T7" fmla="*/ 38 h 45"/>
                <a:gd name="T8" fmla="*/ 4 w 137"/>
                <a:gd name="T9" fmla="*/ 38 h 45"/>
                <a:gd name="T10" fmla="*/ 5 w 137"/>
                <a:gd name="T11" fmla="*/ 39 h 45"/>
                <a:gd name="T12" fmla="*/ 6 w 137"/>
                <a:gd name="T13" fmla="*/ 39 h 45"/>
                <a:gd name="T14" fmla="*/ 6 w 137"/>
                <a:gd name="T15" fmla="*/ 39 h 45"/>
                <a:gd name="T16" fmla="*/ 7 w 137"/>
                <a:gd name="T17" fmla="*/ 39 h 45"/>
                <a:gd name="T18" fmla="*/ 8 w 137"/>
                <a:gd name="T19" fmla="*/ 39 h 45"/>
                <a:gd name="T20" fmla="*/ 78 w 137"/>
                <a:gd name="T21" fmla="*/ 45 h 45"/>
                <a:gd name="T22" fmla="*/ 79 w 137"/>
                <a:gd name="T23" fmla="*/ 45 h 45"/>
                <a:gd name="T24" fmla="*/ 81 w 137"/>
                <a:gd name="T25" fmla="*/ 45 h 45"/>
                <a:gd name="T26" fmla="*/ 82 w 137"/>
                <a:gd name="T27" fmla="*/ 45 h 45"/>
                <a:gd name="T28" fmla="*/ 83 w 137"/>
                <a:gd name="T29" fmla="*/ 45 h 45"/>
                <a:gd name="T30" fmla="*/ 85 w 137"/>
                <a:gd name="T31" fmla="*/ 45 h 45"/>
                <a:gd name="T32" fmla="*/ 88 w 137"/>
                <a:gd name="T33" fmla="*/ 45 h 45"/>
                <a:gd name="T34" fmla="*/ 90 w 137"/>
                <a:gd name="T35" fmla="*/ 44 h 45"/>
                <a:gd name="T36" fmla="*/ 91 w 137"/>
                <a:gd name="T37" fmla="*/ 44 h 45"/>
                <a:gd name="T38" fmla="*/ 92 w 137"/>
                <a:gd name="T39" fmla="*/ 44 h 45"/>
                <a:gd name="T40" fmla="*/ 93 w 137"/>
                <a:gd name="T41" fmla="*/ 44 h 45"/>
                <a:gd name="T42" fmla="*/ 94 w 137"/>
                <a:gd name="T43" fmla="*/ 44 h 45"/>
                <a:gd name="T44" fmla="*/ 95 w 137"/>
                <a:gd name="T45" fmla="*/ 44 h 45"/>
                <a:gd name="T46" fmla="*/ 96 w 137"/>
                <a:gd name="T47" fmla="*/ 43 h 45"/>
                <a:gd name="T48" fmla="*/ 96 w 137"/>
                <a:gd name="T49" fmla="*/ 43 h 45"/>
                <a:gd name="T50" fmla="*/ 136 w 137"/>
                <a:gd name="T51" fmla="*/ 23 h 45"/>
                <a:gd name="T52" fmla="*/ 136 w 137"/>
                <a:gd name="T53" fmla="*/ 23 h 45"/>
                <a:gd name="T54" fmla="*/ 136 w 137"/>
                <a:gd name="T55" fmla="*/ 22 h 45"/>
                <a:gd name="T56" fmla="*/ 137 w 137"/>
                <a:gd name="T57" fmla="*/ 22 h 45"/>
                <a:gd name="T58" fmla="*/ 137 w 137"/>
                <a:gd name="T59" fmla="*/ 7 h 45"/>
                <a:gd name="T60" fmla="*/ 137 w 137"/>
                <a:gd name="T61" fmla="*/ 7 h 45"/>
                <a:gd name="T62" fmla="*/ 59 w 137"/>
                <a:gd name="T63" fmla="*/ 0 h 45"/>
                <a:gd name="T64" fmla="*/ 1 w 137"/>
                <a:gd name="T65" fmla="*/ 17 h 45"/>
                <a:gd name="T66" fmla="*/ 0 w 137"/>
                <a:gd name="T67" fmla="*/ 37 h 45"/>
                <a:gd name="T68" fmla="*/ 1 w 137"/>
                <a:gd name="T69" fmla="*/ 37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7"/>
                <a:gd name="T106" fmla="*/ 0 h 45"/>
                <a:gd name="T107" fmla="*/ 137 w 137"/>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7" h="45">
                  <a:moveTo>
                    <a:pt x="1" y="37"/>
                  </a:moveTo>
                  <a:cubicBezTo>
                    <a:pt x="1" y="37"/>
                    <a:pt x="1" y="38"/>
                    <a:pt x="1" y="38"/>
                  </a:cubicBezTo>
                  <a:cubicBezTo>
                    <a:pt x="1" y="38"/>
                    <a:pt x="1" y="38"/>
                    <a:pt x="1" y="38"/>
                  </a:cubicBezTo>
                  <a:cubicBezTo>
                    <a:pt x="1" y="38"/>
                    <a:pt x="2" y="38"/>
                    <a:pt x="2" y="38"/>
                  </a:cubicBezTo>
                  <a:cubicBezTo>
                    <a:pt x="2" y="38"/>
                    <a:pt x="2" y="38"/>
                    <a:pt x="2" y="38"/>
                  </a:cubicBezTo>
                  <a:cubicBezTo>
                    <a:pt x="2" y="38"/>
                    <a:pt x="2" y="38"/>
                    <a:pt x="2" y="38"/>
                  </a:cubicBezTo>
                  <a:cubicBezTo>
                    <a:pt x="2" y="38"/>
                    <a:pt x="3" y="38"/>
                    <a:pt x="3" y="38"/>
                  </a:cubicBezTo>
                  <a:cubicBezTo>
                    <a:pt x="3" y="38"/>
                    <a:pt x="3" y="38"/>
                    <a:pt x="3" y="38"/>
                  </a:cubicBezTo>
                  <a:cubicBezTo>
                    <a:pt x="3" y="38"/>
                    <a:pt x="3" y="38"/>
                    <a:pt x="3" y="38"/>
                  </a:cubicBezTo>
                  <a:cubicBezTo>
                    <a:pt x="4" y="38"/>
                    <a:pt x="4" y="38"/>
                    <a:pt x="4" y="38"/>
                  </a:cubicBezTo>
                  <a:cubicBezTo>
                    <a:pt x="4" y="38"/>
                    <a:pt x="4" y="39"/>
                    <a:pt x="4" y="39"/>
                  </a:cubicBezTo>
                  <a:cubicBezTo>
                    <a:pt x="5" y="39"/>
                    <a:pt x="5" y="39"/>
                    <a:pt x="5" y="39"/>
                  </a:cubicBezTo>
                  <a:cubicBezTo>
                    <a:pt x="5" y="39"/>
                    <a:pt x="5" y="39"/>
                    <a:pt x="5" y="39"/>
                  </a:cubicBezTo>
                  <a:cubicBezTo>
                    <a:pt x="5" y="39"/>
                    <a:pt x="5" y="39"/>
                    <a:pt x="6" y="39"/>
                  </a:cubicBezTo>
                  <a:cubicBezTo>
                    <a:pt x="6" y="39"/>
                    <a:pt x="6" y="39"/>
                    <a:pt x="6" y="39"/>
                  </a:cubicBezTo>
                  <a:cubicBezTo>
                    <a:pt x="6" y="39"/>
                    <a:pt x="6" y="39"/>
                    <a:pt x="6" y="39"/>
                  </a:cubicBezTo>
                  <a:cubicBezTo>
                    <a:pt x="7" y="39"/>
                    <a:pt x="7" y="39"/>
                    <a:pt x="7" y="39"/>
                  </a:cubicBezTo>
                  <a:cubicBezTo>
                    <a:pt x="7" y="39"/>
                    <a:pt x="7" y="39"/>
                    <a:pt x="7" y="39"/>
                  </a:cubicBezTo>
                  <a:cubicBezTo>
                    <a:pt x="8" y="39"/>
                    <a:pt x="8" y="39"/>
                    <a:pt x="8" y="39"/>
                  </a:cubicBezTo>
                  <a:cubicBezTo>
                    <a:pt x="8" y="39"/>
                    <a:pt x="8" y="39"/>
                    <a:pt x="8" y="39"/>
                  </a:cubicBezTo>
                  <a:cubicBezTo>
                    <a:pt x="9" y="39"/>
                    <a:pt x="9" y="39"/>
                    <a:pt x="9" y="39"/>
                  </a:cubicBezTo>
                  <a:cubicBezTo>
                    <a:pt x="78" y="45"/>
                    <a:pt x="78" y="45"/>
                    <a:pt x="78" y="45"/>
                  </a:cubicBezTo>
                  <a:cubicBezTo>
                    <a:pt x="78" y="45"/>
                    <a:pt x="78" y="45"/>
                    <a:pt x="79" y="45"/>
                  </a:cubicBezTo>
                  <a:cubicBezTo>
                    <a:pt x="79" y="45"/>
                    <a:pt x="79" y="45"/>
                    <a:pt x="79" y="45"/>
                  </a:cubicBezTo>
                  <a:cubicBezTo>
                    <a:pt x="80" y="45"/>
                    <a:pt x="80" y="45"/>
                    <a:pt x="80" y="45"/>
                  </a:cubicBezTo>
                  <a:cubicBezTo>
                    <a:pt x="80" y="45"/>
                    <a:pt x="81" y="45"/>
                    <a:pt x="81" y="45"/>
                  </a:cubicBezTo>
                  <a:cubicBezTo>
                    <a:pt x="81" y="45"/>
                    <a:pt x="81" y="45"/>
                    <a:pt x="82" y="45"/>
                  </a:cubicBezTo>
                  <a:cubicBezTo>
                    <a:pt x="82" y="45"/>
                    <a:pt x="82" y="45"/>
                    <a:pt x="82" y="45"/>
                  </a:cubicBezTo>
                  <a:cubicBezTo>
                    <a:pt x="82" y="45"/>
                    <a:pt x="83" y="45"/>
                    <a:pt x="83" y="45"/>
                  </a:cubicBezTo>
                  <a:cubicBezTo>
                    <a:pt x="83" y="45"/>
                    <a:pt x="83" y="45"/>
                    <a:pt x="83" y="45"/>
                  </a:cubicBezTo>
                  <a:cubicBezTo>
                    <a:pt x="84" y="45"/>
                    <a:pt x="84" y="45"/>
                    <a:pt x="85" y="45"/>
                  </a:cubicBezTo>
                  <a:cubicBezTo>
                    <a:pt x="85" y="45"/>
                    <a:pt x="85" y="45"/>
                    <a:pt x="85" y="45"/>
                  </a:cubicBezTo>
                  <a:cubicBezTo>
                    <a:pt x="85" y="45"/>
                    <a:pt x="86" y="45"/>
                    <a:pt x="86" y="45"/>
                  </a:cubicBezTo>
                  <a:cubicBezTo>
                    <a:pt x="87" y="45"/>
                    <a:pt x="87" y="45"/>
                    <a:pt x="88" y="45"/>
                  </a:cubicBezTo>
                  <a:cubicBezTo>
                    <a:pt x="88" y="45"/>
                    <a:pt x="88" y="45"/>
                    <a:pt x="88" y="45"/>
                  </a:cubicBezTo>
                  <a:cubicBezTo>
                    <a:pt x="89" y="45"/>
                    <a:pt x="89" y="45"/>
                    <a:pt x="90" y="44"/>
                  </a:cubicBezTo>
                  <a:cubicBezTo>
                    <a:pt x="90" y="44"/>
                    <a:pt x="90" y="44"/>
                    <a:pt x="90" y="44"/>
                  </a:cubicBezTo>
                  <a:cubicBezTo>
                    <a:pt x="91" y="44"/>
                    <a:pt x="91" y="44"/>
                    <a:pt x="91" y="44"/>
                  </a:cubicBezTo>
                  <a:cubicBezTo>
                    <a:pt x="91" y="44"/>
                    <a:pt x="91" y="44"/>
                    <a:pt x="92" y="44"/>
                  </a:cubicBezTo>
                  <a:cubicBezTo>
                    <a:pt x="92" y="44"/>
                    <a:pt x="92" y="44"/>
                    <a:pt x="92" y="44"/>
                  </a:cubicBezTo>
                  <a:cubicBezTo>
                    <a:pt x="92" y="44"/>
                    <a:pt x="93" y="44"/>
                    <a:pt x="93" y="44"/>
                  </a:cubicBezTo>
                  <a:cubicBezTo>
                    <a:pt x="93" y="44"/>
                    <a:pt x="93" y="44"/>
                    <a:pt x="93" y="44"/>
                  </a:cubicBezTo>
                  <a:cubicBezTo>
                    <a:pt x="93" y="44"/>
                    <a:pt x="94" y="44"/>
                    <a:pt x="94" y="44"/>
                  </a:cubicBezTo>
                  <a:cubicBezTo>
                    <a:pt x="94" y="44"/>
                    <a:pt x="94" y="44"/>
                    <a:pt x="94" y="44"/>
                  </a:cubicBezTo>
                  <a:cubicBezTo>
                    <a:pt x="94" y="44"/>
                    <a:pt x="94" y="44"/>
                    <a:pt x="95" y="44"/>
                  </a:cubicBezTo>
                  <a:cubicBezTo>
                    <a:pt x="95" y="44"/>
                    <a:pt x="95" y="44"/>
                    <a:pt x="95" y="44"/>
                  </a:cubicBezTo>
                  <a:cubicBezTo>
                    <a:pt x="95" y="44"/>
                    <a:pt x="95" y="43"/>
                    <a:pt x="96" y="43"/>
                  </a:cubicBezTo>
                  <a:cubicBezTo>
                    <a:pt x="96" y="43"/>
                    <a:pt x="96" y="43"/>
                    <a:pt x="96" y="43"/>
                  </a:cubicBezTo>
                  <a:cubicBezTo>
                    <a:pt x="96" y="43"/>
                    <a:pt x="96" y="43"/>
                    <a:pt x="96" y="43"/>
                  </a:cubicBezTo>
                  <a:cubicBezTo>
                    <a:pt x="96" y="43"/>
                    <a:pt x="96" y="43"/>
                    <a:pt x="96" y="43"/>
                  </a:cubicBezTo>
                  <a:cubicBezTo>
                    <a:pt x="97" y="43"/>
                    <a:pt x="97" y="43"/>
                    <a:pt x="97" y="43"/>
                  </a:cubicBezTo>
                  <a:cubicBezTo>
                    <a:pt x="136" y="23"/>
                    <a:pt x="136" y="23"/>
                    <a:pt x="136" y="23"/>
                  </a:cubicBezTo>
                  <a:cubicBezTo>
                    <a:pt x="136" y="23"/>
                    <a:pt x="136" y="23"/>
                    <a:pt x="136" y="23"/>
                  </a:cubicBezTo>
                  <a:cubicBezTo>
                    <a:pt x="136" y="23"/>
                    <a:pt x="136" y="23"/>
                    <a:pt x="136" y="23"/>
                  </a:cubicBezTo>
                  <a:cubicBezTo>
                    <a:pt x="136" y="23"/>
                    <a:pt x="136" y="23"/>
                    <a:pt x="136" y="22"/>
                  </a:cubicBezTo>
                  <a:cubicBezTo>
                    <a:pt x="136" y="22"/>
                    <a:pt x="136" y="22"/>
                    <a:pt x="136" y="22"/>
                  </a:cubicBezTo>
                  <a:cubicBezTo>
                    <a:pt x="137" y="22"/>
                    <a:pt x="137" y="22"/>
                    <a:pt x="137" y="22"/>
                  </a:cubicBezTo>
                  <a:cubicBezTo>
                    <a:pt x="137" y="22"/>
                    <a:pt x="137" y="22"/>
                    <a:pt x="137" y="22"/>
                  </a:cubicBezTo>
                  <a:cubicBezTo>
                    <a:pt x="137" y="22"/>
                    <a:pt x="137" y="22"/>
                    <a:pt x="137" y="22"/>
                  </a:cubicBezTo>
                  <a:cubicBezTo>
                    <a:pt x="137" y="7"/>
                    <a:pt x="137" y="7"/>
                    <a:pt x="137" y="7"/>
                  </a:cubicBezTo>
                  <a:cubicBezTo>
                    <a:pt x="137" y="7"/>
                    <a:pt x="137" y="7"/>
                    <a:pt x="137" y="7"/>
                  </a:cubicBezTo>
                  <a:cubicBezTo>
                    <a:pt x="137" y="7"/>
                    <a:pt x="137" y="7"/>
                    <a:pt x="137" y="7"/>
                  </a:cubicBezTo>
                  <a:cubicBezTo>
                    <a:pt x="137" y="6"/>
                    <a:pt x="133" y="5"/>
                    <a:pt x="127" y="4"/>
                  </a:cubicBezTo>
                  <a:cubicBezTo>
                    <a:pt x="59" y="0"/>
                    <a:pt x="59" y="0"/>
                    <a:pt x="59" y="0"/>
                  </a:cubicBezTo>
                  <a:cubicBezTo>
                    <a:pt x="51" y="0"/>
                    <a:pt x="42" y="0"/>
                    <a:pt x="39" y="2"/>
                  </a:cubicBezTo>
                  <a:cubicBezTo>
                    <a:pt x="1" y="17"/>
                    <a:pt x="1" y="17"/>
                    <a:pt x="1" y="17"/>
                  </a:cubicBezTo>
                  <a:cubicBezTo>
                    <a:pt x="0" y="17"/>
                    <a:pt x="0" y="17"/>
                    <a:pt x="0" y="17"/>
                  </a:cubicBezTo>
                  <a:cubicBezTo>
                    <a:pt x="0" y="37"/>
                    <a:pt x="0" y="37"/>
                    <a:pt x="0" y="37"/>
                  </a:cubicBezTo>
                  <a:cubicBezTo>
                    <a:pt x="0" y="37"/>
                    <a:pt x="0" y="37"/>
                    <a:pt x="0" y="37"/>
                  </a:cubicBezTo>
                  <a:cubicBezTo>
                    <a:pt x="0" y="37"/>
                    <a:pt x="0" y="37"/>
                    <a:pt x="1" y="37"/>
                  </a:cubicBezTo>
                  <a:cubicBezTo>
                    <a:pt x="1" y="37"/>
                    <a:pt x="1" y="37"/>
                    <a:pt x="1" y="37"/>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6" name="Freeform 606"/>
            <p:cNvSpPr>
              <a:spLocks noEditPoints="1" noChangeArrowheads="1"/>
            </p:cNvSpPr>
            <p:nvPr/>
          </p:nvSpPr>
          <p:spPr bwMode="auto">
            <a:xfrm>
              <a:off x="919162" y="1125537"/>
              <a:ext cx="131762" cy="85725"/>
            </a:xfrm>
            <a:custGeom>
              <a:avLst/>
              <a:gdLst>
                <a:gd name="T0" fmla="*/ 129 w 136"/>
                <a:gd name="T1" fmla="*/ 0 h 89"/>
                <a:gd name="T2" fmla="*/ 95 w 136"/>
                <a:gd name="T3" fmla="*/ 19 h 89"/>
                <a:gd name="T4" fmla="*/ 95 w 136"/>
                <a:gd name="T5" fmla="*/ 20 h 89"/>
                <a:gd name="T6" fmla="*/ 94 w 136"/>
                <a:gd name="T7" fmla="*/ 20 h 89"/>
                <a:gd name="T8" fmla="*/ 93 w 136"/>
                <a:gd name="T9" fmla="*/ 20 h 89"/>
                <a:gd name="T10" fmla="*/ 92 w 136"/>
                <a:gd name="T11" fmla="*/ 20 h 89"/>
                <a:gd name="T12" fmla="*/ 91 w 136"/>
                <a:gd name="T13" fmla="*/ 21 h 89"/>
                <a:gd name="T14" fmla="*/ 90 w 136"/>
                <a:gd name="T15" fmla="*/ 21 h 89"/>
                <a:gd name="T16" fmla="*/ 89 w 136"/>
                <a:gd name="T17" fmla="*/ 21 h 89"/>
                <a:gd name="T18" fmla="*/ 87 w 136"/>
                <a:gd name="T19" fmla="*/ 21 h 89"/>
                <a:gd name="T20" fmla="*/ 84 w 136"/>
                <a:gd name="T21" fmla="*/ 21 h 89"/>
                <a:gd name="T22" fmla="*/ 82 w 136"/>
                <a:gd name="T23" fmla="*/ 21 h 89"/>
                <a:gd name="T24" fmla="*/ 81 w 136"/>
                <a:gd name="T25" fmla="*/ 21 h 89"/>
                <a:gd name="T26" fmla="*/ 80 w 136"/>
                <a:gd name="T27" fmla="*/ 21 h 89"/>
                <a:gd name="T28" fmla="*/ 78 w 136"/>
                <a:gd name="T29" fmla="*/ 21 h 89"/>
                <a:gd name="T30" fmla="*/ 77 w 136"/>
                <a:gd name="T31" fmla="*/ 21 h 89"/>
                <a:gd name="T32" fmla="*/ 7 w 136"/>
                <a:gd name="T33" fmla="*/ 15 h 89"/>
                <a:gd name="T34" fmla="*/ 6 w 136"/>
                <a:gd name="T35" fmla="*/ 15 h 89"/>
                <a:gd name="T36" fmla="*/ 5 w 136"/>
                <a:gd name="T37" fmla="*/ 15 h 89"/>
                <a:gd name="T38" fmla="*/ 5 w 136"/>
                <a:gd name="T39" fmla="*/ 15 h 89"/>
                <a:gd name="T40" fmla="*/ 1 w 136"/>
                <a:gd name="T41" fmla="*/ 79 h 89"/>
                <a:gd name="T42" fmla="*/ 2 w 136"/>
                <a:gd name="T43" fmla="*/ 79 h 89"/>
                <a:gd name="T44" fmla="*/ 3 w 136"/>
                <a:gd name="T45" fmla="*/ 80 h 89"/>
                <a:gd name="T46" fmla="*/ 3 w 136"/>
                <a:gd name="T47" fmla="*/ 80 h 89"/>
                <a:gd name="T48" fmla="*/ 4 w 136"/>
                <a:gd name="T49" fmla="*/ 80 h 89"/>
                <a:gd name="T50" fmla="*/ 5 w 136"/>
                <a:gd name="T51" fmla="*/ 80 h 89"/>
                <a:gd name="T52" fmla="*/ 6 w 136"/>
                <a:gd name="T53" fmla="*/ 80 h 89"/>
                <a:gd name="T54" fmla="*/ 7 w 136"/>
                <a:gd name="T55" fmla="*/ 80 h 89"/>
                <a:gd name="T56" fmla="*/ 8 w 136"/>
                <a:gd name="T57" fmla="*/ 80 h 89"/>
                <a:gd name="T58" fmla="*/ 8 w 136"/>
                <a:gd name="T59" fmla="*/ 81 h 89"/>
                <a:gd name="T60" fmla="*/ 77 w 136"/>
                <a:gd name="T61" fmla="*/ 89 h 89"/>
                <a:gd name="T62" fmla="*/ 78 w 136"/>
                <a:gd name="T63" fmla="*/ 89 h 89"/>
                <a:gd name="T64" fmla="*/ 80 w 136"/>
                <a:gd name="T65" fmla="*/ 89 h 89"/>
                <a:gd name="T66" fmla="*/ 81 w 136"/>
                <a:gd name="T67" fmla="*/ 89 h 89"/>
                <a:gd name="T68" fmla="*/ 82 w 136"/>
                <a:gd name="T69" fmla="*/ 89 h 89"/>
                <a:gd name="T70" fmla="*/ 84 w 136"/>
                <a:gd name="T71" fmla="*/ 89 h 89"/>
                <a:gd name="T72" fmla="*/ 87 w 136"/>
                <a:gd name="T73" fmla="*/ 89 h 89"/>
                <a:gd name="T74" fmla="*/ 89 w 136"/>
                <a:gd name="T75" fmla="*/ 89 h 89"/>
                <a:gd name="T76" fmla="*/ 90 w 136"/>
                <a:gd name="T77" fmla="*/ 89 h 89"/>
                <a:gd name="T78" fmla="*/ 91 w 136"/>
                <a:gd name="T79" fmla="*/ 88 h 89"/>
                <a:gd name="T80" fmla="*/ 92 w 136"/>
                <a:gd name="T81" fmla="*/ 88 h 89"/>
                <a:gd name="T82" fmla="*/ 93 w 136"/>
                <a:gd name="T83" fmla="*/ 88 h 89"/>
                <a:gd name="T84" fmla="*/ 94 w 136"/>
                <a:gd name="T85" fmla="*/ 88 h 89"/>
                <a:gd name="T86" fmla="*/ 95 w 136"/>
                <a:gd name="T87" fmla="*/ 88 h 89"/>
                <a:gd name="T88" fmla="*/ 95 w 136"/>
                <a:gd name="T89" fmla="*/ 87 h 89"/>
                <a:gd name="T90" fmla="*/ 96 w 136"/>
                <a:gd name="T91" fmla="*/ 87 h 89"/>
                <a:gd name="T92" fmla="*/ 136 w 136"/>
                <a:gd name="T93" fmla="*/ 2 h 89"/>
                <a:gd name="T94" fmla="*/ 43 w 136"/>
                <a:gd name="T95" fmla="*/ 63 h 89"/>
                <a:gd name="T96" fmla="*/ 43 w 136"/>
                <a:gd name="T97" fmla="*/ 52 h 89"/>
                <a:gd name="T98" fmla="*/ 43 w 136"/>
                <a:gd name="T99" fmla="*/ 63 h 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6"/>
                <a:gd name="T151" fmla="*/ 0 h 89"/>
                <a:gd name="T152" fmla="*/ 136 w 136"/>
                <a:gd name="T153" fmla="*/ 89 h 8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6" h="89">
                  <a:moveTo>
                    <a:pt x="136" y="2"/>
                  </a:moveTo>
                  <a:cubicBezTo>
                    <a:pt x="136" y="1"/>
                    <a:pt x="134" y="0"/>
                    <a:pt x="129" y="0"/>
                  </a:cubicBezTo>
                  <a:cubicBezTo>
                    <a:pt x="96" y="19"/>
                    <a:pt x="96" y="19"/>
                    <a:pt x="96" y="19"/>
                  </a:cubicBezTo>
                  <a:cubicBezTo>
                    <a:pt x="96" y="19"/>
                    <a:pt x="96" y="19"/>
                    <a:pt x="95" y="19"/>
                  </a:cubicBezTo>
                  <a:cubicBezTo>
                    <a:pt x="95" y="20"/>
                    <a:pt x="95" y="20"/>
                    <a:pt x="95" y="20"/>
                  </a:cubicBezTo>
                  <a:cubicBezTo>
                    <a:pt x="95" y="20"/>
                    <a:pt x="95" y="20"/>
                    <a:pt x="95" y="20"/>
                  </a:cubicBezTo>
                  <a:cubicBezTo>
                    <a:pt x="95" y="20"/>
                    <a:pt x="95" y="20"/>
                    <a:pt x="95" y="20"/>
                  </a:cubicBezTo>
                  <a:cubicBezTo>
                    <a:pt x="94" y="20"/>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1" y="20"/>
                    <a:pt x="91" y="21"/>
                  </a:cubicBezTo>
                  <a:cubicBezTo>
                    <a:pt x="91" y="21"/>
                    <a:pt x="91" y="21"/>
                    <a:pt x="91" y="21"/>
                  </a:cubicBezTo>
                  <a:cubicBezTo>
                    <a:pt x="90" y="21"/>
                    <a:pt x="90" y="21"/>
                    <a:pt x="90" y="21"/>
                  </a:cubicBezTo>
                  <a:cubicBezTo>
                    <a:pt x="90" y="21"/>
                    <a:pt x="90" y="21"/>
                    <a:pt x="89" y="21"/>
                  </a:cubicBezTo>
                  <a:cubicBezTo>
                    <a:pt x="89" y="21"/>
                    <a:pt x="89" y="21"/>
                    <a:pt x="89" y="21"/>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80" y="21"/>
                    <a:pt x="79" y="21"/>
                    <a:pt x="79" y="21"/>
                  </a:cubicBezTo>
                  <a:cubicBezTo>
                    <a:pt x="79" y="21"/>
                    <a:pt x="79" y="21"/>
                    <a:pt x="78" y="21"/>
                  </a:cubicBezTo>
                  <a:cubicBezTo>
                    <a:pt x="78" y="21"/>
                    <a:pt x="78" y="21"/>
                    <a:pt x="78" y="21"/>
                  </a:cubicBezTo>
                  <a:cubicBezTo>
                    <a:pt x="77" y="21"/>
                    <a:pt x="77" y="21"/>
                    <a:pt x="77" y="21"/>
                  </a:cubicBezTo>
                  <a:cubicBezTo>
                    <a:pt x="8" y="16"/>
                    <a:pt x="8" y="16"/>
                    <a:pt x="8" y="16"/>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8"/>
                    <a:pt x="0" y="18"/>
                    <a:pt x="0" y="18"/>
                  </a:cubicBezTo>
                  <a:cubicBezTo>
                    <a:pt x="1" y="79"/>
                    <a:pt x="1" y="79"/>
                    <a:pt x="1" y="79"/>
                  </a:cubicBezTo>
                  <a:cubicBezTo>
                    <a:pt x="1" y="79"/>
                    <a:pt x="2" y="79"/>
                    <a:pt x="2" y="79"/>
                  </a:cubicBezTo>
                  <a:cubicBezTo>
                    <a:pt x="2" y="79"/>
                    <a:pt x="2" y="79"/>
                    <a:pt x="2" y="79"/>
                  </a:cubicBezTo>
                  <a:cubicBezTo>
                    <a:pt x="2" y="79"/>
                    <a:pt x="2" y="79"/>
                    <a:pt x="2" y="79"/>
                  </a:cubicBezTo>
                  <a:cubicBezTo>
                    <a:pt x="2" y="80"/>
                    <a:pt x="2" y="80"/>
                    <a:pt x="3" y="80"/>
                  </a:cubicBezTo>
                  <a:cubicBezTo>
                    <a:pt x="3" y="80"/>
                    <a:pt x="3" y="80"/>
                    <a:pt x="3" y="80"/>
                  </a:cubicBezTo>
                  <a:cubicBezTo>
                    <a:pt x="3" y="80"/>
                    <a:pt x="3" y="80"/>
                    <a:pt x="3" y="80"/>
                  </a:cubicBezTo>
                  <a:cubicBezTo>
                    <a:pt x="4" y="80"/>
                    <a:pt x="4" y="80"/>
                    <a:pt x="4" y="80"/>
                  </a:cubicBezTo>
                  <a:cubicBezTo>
                    <a:pt x="4" y="80"/>
                    <a:pt x="4" y="80"/>
                    <a:pt x="4" y="80"/>
                  </a:cubicBezTo>
                  <a:cubicBezTo>
                    <a:pt x="4" y="80"/>
                    <a:pt x="5" y="80"/>
                    <a:pt x="5" y="80"/>
                  </a:cubicBezTo>
                  <a:cubicBezTo>
                    <a:pt x="5" y="80"/>
                    <a:pt x="5" y="80"/>
                    <a:pt x="5" y="80"/>
                  </a:cubicBezTo>
                  <a:cubicBezTo>
                    <a:pt x="5" y="80"/>
                    <a:pt x="5" y="80"/>
                    <a:pt x="5" y="80"/>
                  </a:cubicBezTo>
                  <a:cubicBezTo>
                    <a:pt x="6" y="80"/>
                    <a:pt x="6" y="80"/>
                    <a:pt x="6" y="80"/>
                  </a:cubicBezTo>
                  <a:cubicBezTo>
                    <a:pt x="6" y="80"/>
                    <a:pt x="6" y="80"/>
                    <a:pt x="6" y="80"/>
                  </a:cubicBezTo>
                  <a:cubicBezTo>
                    <a:pt x="7" y="80"/>
                    <a:pt x="7" y="80"/>
                    <a:pt x="7" y="80"/>
                  </a:cubicBezTo>
                  <a:cubicBezTo>
                    <a:pt x="7" y="80"/>
                    <a:pt x="7" y="80"/>
                    <a:pt x="7" y="80"/>
                  </a:cubicBezTo>
                  <a:cubicBezTo>
                    <a:pt x="7" y="80"/>
                    <a:pt x="8" y="80"/>
                    <a:pt x="8" y="80"/>
                  </a:cubicBezTo>
                  <a:cubicBezTo>
                    <a:pt x="8" y="80"/>
                    <a:pt x="8" y="80"/>
                    <a:pt x="8" y="80"/>
                  </a:cubicBezTo>
                  <a:cubicBezTo>
                    <a:pt x="8" y="80"/>
                    <a:pt x="8" y="81"/>
                    <a:pt x="8" y="81"/>
                  </a:cubicBezTo>
                  <a:cubicBezTo>
                    <a:pt x="9" y="81"/>
                    <a:pt x="9" y="81"/>
                    <a:pt x="9" y="81"/>
                  </a:cubicBezTo>
                  <a:cubicBezTo>
                    <a:pt x="77" y="89"/>
                    <a:pt x="77" y="89"/>
                    <a:pt x="77" y="89"/>
                  </a:cubicBezTo>
                  <a:cubicBezTo>
                    <a:pt x="77" y="89"/>
                    <a:pt x="77" y="89"/>
                    <a:pt x="78" y="89"/>
                  </a:cubicBezTo>
                  <a:cubicBezTo>
                    <a:pt x="78" y="89"/>
                    <a:pt x="78" y="89"/>
                    <a:pt x="78" y="89"/>
                  </a:cubicBezTo>
                  <a:cubicBezTo>
                    <a:pt x="79" y="89"/>
                    <a:pt x="79" y="89"/>
                    <a:pt x="79" y="89"/>
                  </a:cubicBezTo>
                  <a:cubicBezTo>
                    <a:pt x="79" y="89"/>
                    <a:pt x="80" y="89"/>
                    <a:pt x="80" y="89"/>
                  </a:cubicBezTo>
                  <a:cubicBezTo>
                    <a:pt x="80" y="89"/>
                    <a:pt x="80" y="89"/>
                    <a:pt x="81" y="89"/>
                  </a:cubicBezTo>
                  <a:cubicBezTo>
                    <a:pt x="81" y="89"/>
                    <a:pt x="81" y="89"/>
                    <a:pt x="81" y="89"/>
                  </a:cubicBezTo>
                  <a:cubicBezTo>
                    <a:pt x="81" y="89"/>
                    <a:pt x="82" y="89"/>
                    <a:pt x="82" y="89"/>
                  </a:cubicBezTo>
                  <a:cubicBezTo>
                    <a:pt x="82" y="89"/>
                    <a:pt x="82" y="89"/>
                    <a:pt x="82" y="89"/>
                  </a:cubicBezTo>
                  <a:cubicBezTo>
                    <a:pt x="83" y="89"/>
                    <a:pt x="83" y="89"/>
                    <a:pt x="84" y="89"/>
                  </a:cubicBezTo>
                  <a:cubicBezTo>
                    <a:pt x="84" y="89"/>
                    <a:pt x="84" y="89"/>
                    <a:pt x="84" y="89"/>
                  </a:cubicBezTo>
                  <a:cubicBezTo>
                    <a:pt x="84" y="89"/>
                    <a:pt x="85" y="89"/>
                    <a:pt x="85" y="89"/>
                  </a:cubicBezTo>
                  <a:cubicBezTo>
                    <a:pt x="86" y="89"/>
                    <a:pt x="86" y="89"/>
                    <a:pt x="87" y="89"/>
                  </a:cubicBezTo>
                  <a:cubicBezTo>
                    <a:pt x="87" y="89"/>
                    <a:pt x="87" y="89"/>
                    <a:pt x="87" y="89"/>
                  </a:cubicBezTo>
                  <a:cubicBezTo>
                    <a:pt x="88" y="89"/>
                    <a:pt x="88" y="89"/>
                    <a:pt x="89" y="89"/>
                  </a:cubicBezTo>
                  <a:cubicBezTo>
                    <a:pt x="89" y="89"/>
                    <a:pt x="89" y="89"/>
                    <a:pt x="89" y="89"/>
                  </a:cubicBezTo>
                  <a:cubicBezTo>
                    <a:pt x="90" y="89"/>
                    <a:pt x="90" y="89"/>
                    <a:pt x="90" y="89"/>
                  </a:cubicBezTo>
                  <a:cubicBezTo>
                    <a:pt x="90" y="89"/>
                    <a:pt x="90" y="88"/>
                    <a:pt x="91" y="88"/>
                  </a:cubicBezTo>
                  <a:cubicBezTo>
                    <a:pt x="91" y="88"/>
                    <a:pt x="91" y="88"/>
                    <a:pt x="91" y="88"/>
                  </a:cubicBezTo>
                  <a:cubicBezTo>
                    <a:pt x="92" y="88"/>
                    <a:pt x="92" y="88"/>
                    <a:pt x="92" y="88"/>
                  </a:cubicBezTo>
                  <a:cubicBezTo>
                    <a:pt x="92" y="88"/>
                    <a:pt x="92" y="88"/>
                    <a:pt x="92" y="88"/>
                  </a:cubicBezTo>
                  <a:cubicBezTo>
                    <a:pt x="92" y="88"/>
                    <a:pt x="93" y="88"/>
                    <a:pt x="93" y="88"/>
                  </a:cubicBezTo>
                  <a:cubicBezTo>
                    <a:pt x="93" y="88"/>
                    <a:pt x="93" y="88"/>
                    <a:pt x="93" y="88"/>
                  </a:cubicBezTo>
                  <a:cubicBezTo>
                    <a:pt x="93" y="88"/>
                    <a:pt x="93" y="88"/>
                    <a:pt x="93" y="88"/>
                  </a:cubicBezTo>
                  <a:cubicBezTo>
                    <a:pt x="93" y="88"/>
                    <a:pt x="93" y="88"/>
                    <a:pt x="94" y="88"/>
                  </a:cubicBezTo>
                  <a:cubicBezTo>
                    <a:pt x="94" y="88"/>
                    <a:pt x="94" y="88"/>
                    <a:pt x="94" y="88"/>
                  </a:cubicBezTo>
                  <a:cubicBezTo>
                    <a:pt x="94" y="88"/>
                    <a:pt x="94" y="88"/>
                    <a:pt x="95" y="88"/>
                  </a:cubicBezTo>
                  <a:cubicBezTo>
                    <a:pt x="95" y="88"/>
                    <a:pt x="95" y="88"/>
                    <a:pt x="95" y="88"/>
                  </a:cubicBezTo>
                  <a:cubicBezTo>
                    <a:pt x="95" y="88"/>
                    <a:pt x="95" y="87"/>
                    <a:pt x="95" y="87"/>
                  </a:cubicBezTo>
                  <a:cubicBezTo>
                    <a:pt x="95" y="87"/>
                    <a:pt x="95" y="87"/>
                    <a:pt x="95" y="87"/>
                  </a:cubicBezTo>
                  <a:cubicBezTo>
                    <a:pt x="96" y="87"/>
                    <a:pt x="96" y="87"/>
                    <a:pt x="96" y="87"/>
                  </a:cubicBezTo>
                  <a:cubicBezTo>
                    <a:pt x="135" y="57"/>
                    <a:pt x="135" y="57"/>
                    <a:pt x="135" y="57"/>
                  </a:cubicBezTo>
                  <a:cubicBezTo>
                    <a:pt x="135" y="57"/>
                    <a:pt x="136" y="23"/>
                    <a:pt x="136" y="2"/>
                  </a:cubicBezTo>
                  <a:cubicBezTo>
                    <a:pt x="136" y="2"/>
                    <a:pt x="136" y="2"/>
                    <a:pt x="136" y="2"/>
                  </a:cubicBezTo>
                  <a:close/>
                  <a:moveTo>
                    <a:pt x="43" y="63"/>
                  </a:moveTo>
                  <a:cubicBezTo>
                    <a:pt x="40" y="63"/>
                    <a:pt x="38" y="60"/>
                    <a:pt x="38" y="57"/>
                  </a:cubicBezTo>
                  <a:cubicBezTo>
                    <a:pt x="38" y="54"/>
                    <a:pt x="40" y="52"/>
                    <a:pt x="43" y="52"/>
                  </a:cubicBezTo>
                  <a:cubicBezTo>
                    <a:pt x="46" y="52"/>
                    <a:pt x="48" y="54"/>
                    <a:pt x="48" y="57"/>
                  </a:cubicBezTo>
                  <a:cubicBezTo>
                    <a:pt x="48" y="60"/>
                    <a:pt x="46" y="63"/>
                    <a:pt x="43" y="63"/>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7" name="Freeform 607"/>
            <p:cNvSpPr>
              <a:spLocks noChangeArrowheads="1"/>
            </p:cNvSpPr>
            <p:nvPr/>
          </p:nvSpPr>
          <p:spPr bwMode="auto">
            <a:xfrm>
              <a:off x="919162" y="1093787"/>
              <a:ext cx="131762" cy="44450"/>
            </a:xfrm>
            <a:custGeom>
              <a:avLst/>
              <a:gdLst>
                <a:gd name="T0" fmla="*/ 1 w 136"/>
                <a:gd name="T1" fmla="*/ 39 h 46"/>
                <a:gd name="T2" fmla="*/ 2 w 136"/>
                <a:gd name="T3" fmla="*/ 39 h 46"/>
                <a:gd name="T4" fmla="*/ 3 w 136"/>
                <a:gd name="T5" fmla="*/ 39 h 46"/>
                <a:gd name="T6" fmla="*/ 4 w 136"/>
                <a:gd name="T7" fmla="*/ 39 h 46"/>
                <a:gd name="T8" fmla="*/ 5 w 136"/>
                <a:gd name="T9" fmla="*/ 39 h 46"/>
                <a:gd name="T10" fmla="*/ 5 w 136"/>
                <a:gd name="T11" fmla="*/ 40 h 46"/>
                <a:gd name="T12" fmla="*/ 6 w 136"/>
                <a:gd name="T13" fmla="*/ 40 h 46"/>
                <a:gd name="T14" fmla="*/ 7 w 136"/>
                <a:gd name="T15" fmla="*/ 40 h 46"/>
                <a:gd name="T16" fmla="*/ 77 w 136"/>
                <a:gd name="T17" fmla="*/ 45 h 46"/>
                <a:gd name="T18" fmla="*/ 78 w 136"/>
                <a:gd name="T19" fmla="*/ 45 h 46"/>
                <a:gd name="T20" fmla="*/ 80 w 136"/>
                <a:gd name="T21" fmla="*/ 45 h 46"/>
                <a:gd name="T22" fmla="*/ 81 w 136"/>
                <a:gd name="T23" fmla="*/ 46 h 46"/>
                <a:gd name="T24" fmla="*/ 82 w 136"/>
                <a:gd name="T25" fmla="*/ 46 h 46"/>
                <a:gd name="T26" fmla="*/ 84 w 136"/>
                <a:gd name="T27" fmla="*/ 45 h 46"/>
                <a:gd name="T28" fmla="*/ 87 w 136"/>
                <a:gd name="T29" fmla="*/ 45 h 46"/>
                <a:gd name="T30" fmla="*/ 89 w 136"/>
                <a:gd name="T31" fmla="*/ 45 h 46"/>
                <a:gd name="T32" fmla="*/ 90 w 136"/>
                <a:gd name="T33" fmla="*/ 45 h 46"/>
                <a:gd name="T34" fmla="*/ 91 w 136"/>
                <a:gd name="T35" fmla="*/ 45 h 46"/>
                <a:gd name="T36" fmla="*/ 92 w 136"/>
                <a:gd name="T37" fmla="*/ 45 h 46"/>
                <a:gd name="T38" fmla="*/ 93 w 136"/>
                <a:gd name="T39" fmla="*/ 45 h 46"/>
                <a:gd name="T40" fmla="*/ 94 w 136"/>
                <a:gd name="T41" fmla="*/ 44 h 46"/>
                <a:gd name="T42" fmla="*/ 95 w 136"/>
                <a:gd name="T43" fmla="*/ 44 h 46"/>
                <a:gd name="T44" fmla="*/ 95 w 136"/>
                <a:gd name="T45" fmla="*/ 44 h 46"/>
                <a:gd name="T46" fmla="*/ 135 w 136"/>
                <a:gd name="T47" fmla="*/ 21 h 46"/>
                <a:gd name="T48" fmla="*/ 135 w 136"/>
                <a:gd name="T49" fmla="*/ 21 h 46"/>
                <a:gd name="T50" fmla="*/ 135 w 136"/>
                <a:gd name="T51" fmla="*/ 21 h 46"/>
                <a:gd name="T52" fmla="*/ 136 w 136"/>
                <a:gd name="T53" fmla="*/ 20 h 46"/>
                <a:gd name="T54" fmla="*/ 136 w 136"/>
                <a:gd name="T55" fmla="*/ 3 h 46"/>
                <a:gd name="T56" fmla="*/ 136 w 136"/>
                <a:gd name="T57" fmla="*/ 3 h 46"/>
                <a:gd name="T58" fmla="*/ 96 w 136"/>
                <a:gd name="T59" fmla="*/ 19 h 46"/>
                <a:gd name="T60" fmla="*/ 95 w 136"/>
                <a:gd name="T61" fmla="*/ 19 h 46"/>
                <a:gd name="T62" fmla="*/ 95 w 136"/>
                <a:gd name="T63" fmla="*/ 19 h 46"/>
                <a:gd name="T64" fmla="*/ 94 w 136"/>
                <a:gd name="T65" fmla="*/ 20 h 46"/>
                <a:gd name="T66" fmla="*/ 93 w 136"/>
                <a:gd name="T67" fmla="*/ 20 h 46"/>
                <a:gd name="T68" fmla="*/ 92 w 136"/>
                <a:gd name="T69" fmla="*/ 20 h 46"/>
                <a:gd name="T70" fmla="*/ 91 w 136"/>
                <a:gd name="T71" fmla="*/ 20 h 46"/>
                <a:gd name="T72" fmla="*/ 89 w 136"/>
                <a:gd name="T73" fmla="*/ 20 h 46"/>
                <a:gd name="T74" fmla="*/ 87 w 136"/>
                <a:gd name="T75" fmla="*/ 21 h 46"/>
                <a:gd name="T76" fmla="*/ 85 w 136"/>
                <a:gd name="T77" fmla="*/ 21 h 46"/>
                <a:gd name="T78" fmla="*/ 84 w 136"/>
                <a:gd name="T79" fmla="*/ 21 h 46"/>
                <a:gd name="T80" fmla="*/ 82 w 136"/>
                <a:gd name="T81" fmla="*/ 21 h 46"/>
                <a:gd name="T82" fmla="*/ 81 w 136"/>
                <a:gd name="T83" fmla="*/ 21 h 46"/>
                <a:gd name="T84" fmla="*/ 79 w 136"/>
                <a:gd name="T85" fmla="*/ 21 h 46"/>
                <a:gd name="T86" fmla="*/ 78 w 136"/>
                <a:gd name="T87" fmla="*/ 21 h 46"/>
                <a:gd name="T88" fmla="*/ 8 w 136"/>
                <a:gd name="T89" fmla="*/ 15 h 46"/>
                <a:gd name="T90" fmla="*/ 7 w 136"/>
                <a:gd name="T91" fmla="*/ 15 h 46"/>
                <a:gd name="T92" fmla="*/ 6 w 136"/>
                <a:gd name="T93" fmla="*/ 15 h 46"/>
                <a:gd name="T94" fmla="*/ 5 w 136"/>
                <a:gd name="T95" fmla="*/ 15 h 46"/>
                <a:gd name="T96" fmla="*/ 0 w 136"/>
                <a:gd name="T97" fmla="*/ 17 h 46"/>
                <a:gd name="T98" fmla="*/ 1 w 136"/>
                <a:gd name="T99" fmla="*/ 39 h 4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6"/>
                <a:gd name="T151" fmla="*/ 0 h 46"/>
                <a:gd name="T152" fmla="*/ 136 w 136"/>
                <a:gd name="T153" fmla="*/ 46 h 4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6" h="46">
                  <a:moveTo>
                    <a:pt x="1" y="39"/>
                  </a:moveTo>
                  <a:cubicBezTo>
                    <a:pt x="1" y="39"/>
                    <a:pt x="1" y="39"/>
                    <a:pt x="1" y="39"/>
                  </a:cubicBezTo>
                  <a:cubicBezTo>
                    <a:pt x="1"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4" y="39"/>
                    <a:pt x="4" y="39"/>
                    <a:pt x="4" y="39"/>
                  </a:cubicBezTo>
                  <a:cubicBezTo>
                    <a:pt x="4" y="39"/>
                    <a:pt x="4" y="39"/>
                    <a:pt x="4" y="39"/>
                  </a:cubicBezTo>
                  <a:cubicBezTo>
                    <a:pt x="4" y="39"/>
                    <a:pt x="4" y="39"/>
                    <a:pt x="5" y="39"/>
                  </a:cubicBezTo>
                  <a:cubicBezTo>
                    <a:pt x="5" y="39"/>
                    <a:pt x="5" y="40"/>
                    <a:pt x="5" y="40"/>
                  </a:cubicBezTo>
                  <a:cubicBezTo>
                    <a:pt x="5" y="40"/>
                    <a:pt x="5" y="40"/>
                    <a:pt x="5" y="40"/>
                  </a:cubicBezTo>
                  <a:cubicBezTo>
                    <a:pt x="6" y="40"/>
                    <a:pt x="6" y="40"/>
                    <a:pt x="6" y="40"/>
                  </a:cubicBezTo>
                  <a:cubicBezTo>
                    <a:pt x="6" y="40"/>
                    <a:pt x="6" y="40"/>
                    <a:pt x="6" y="40"/>
                  </a:cubicBezTo>
                  <a:cubicBezTo>
                    <a:pt x="7" y="40"/>
                    <a:pt x="7" y="40"/>
                    <a:pt x="7" y="40"/>
                  </a:cubicBezTo>
                  <a:cubicBezTo>
                    <a:pt x="7" y="40"/>
                    <a:pt x="7" y="40"/>
                    <a:pt x="7" y="40"/>
                  </a:cubicBezTo>
                  <a:cubicBezTo>
                    <a:pt x="8" y="40"/>
                    <a:pt x="8" y="40"/>
                    <a:pt x="8" y="40"/>
                  </a:cubicBezTo>
                  <a:cubicBezTo>
                    <a:pt x="77" y="45"/>
                    <a:pt x="77" y="45"/>
                    <a:pt x="77" y="45"/>
                  </a:cubicBezTo>
                  <a:cubicBezTo>
                    <a:pt x="77" y="45"/>
                    <a:pt x="77" y="45"/>
                    <a:pt x="78" y="45"/>
                  </a:cubicBezTo>
                  <a:cubicBezTo>
                    <a:pt x="78" y="45"/>
                    <a:pt x="78" y="45"/>
                    <a:pt x="78" y="45"/>
                  </a:cubicBezTo>
                  <a:cubicBezTo>
                    <a:pt x="79" y="45"/>
                    <a:pt x="79" y="45"/>
                    <a:pt x="79" y="45"/>
                  </a:cubicBezTo>
                  <a:cubicBezTo>
                    <a:pt x="79" y="45"/>
                    <a:pt x="80" y="45"/>
                    <a:pt x="80" y="45"/>
                  </a:cubicBezTo>
                  <a:cubicBezTo>
                    <a:pt x="80" y="45"/>
                    <a:pt x="80" y="45"/>
                    <a:pt x="81" y="46"/>
                  </a:cubicBezTo>
                  <a:cubicBezTo>
                    <a:pt x="81" y="46"/>
                    <a:pt x="81" y="46"/>
                    <a:pt x="81" y="46"/>
                  </a:cubicBezTo>
                  <a:cubicBezTo>
                    <a:pt x="81" y="46"/>
                    <a:pt x="82" y="46"/>
                    <a:pt x="82" y="46"/>
                  </a:cubicBezTo>
                  <a:cubicBezTo>
                    <a:pt x="82" y="46"/>
                    <a:pt x="82" y="46"/>
                    <a:pt x="82" y="46"/>
                  </a:cubicBezTo>
                  <a:cubicBezTo>
                    <a:pt x="83" y="46"/>
                    <a:pt x="83" y="46"/>
                    <a:pt x="84" y="45"/>
                  </a:cubicBezTo>
                  <a:cubicBezTo>
                    <a:pt x="84" y="45"/>
                    <a:pt x="84" y="45"/>
                    <a:pt x="84" y="45"/>
                  </a:cubicBezTo>
                  <a:cubicBezTo>
                    <a:pt x="84" y="45"/>
                    <a:pt x="85" y="45"/>
                    <a:pt x="85" y="45"/>
                  </a:cubicBezTo>
                  <a:cubicBezTo>
                    <a:pt x="86" y="45"/>
                    <a:pt x="86" y="45"/>
                    <a:pt x="87" y="45"/>
                  </a:cubicBezTo>
                  <a:cubicBezTo>
                    <a:pt x="87" y="45"/>
                    <a:pt x="87" y="45"/>
                    <a:pt x="87" y="45"/>
                  </a:cubicBezTo>
                  <a:cubicBezTo>
                    <a:pt x="88" y="45"/>
                    <a:pt x="88" y="45"/>
                    <a:pt x="89" y="45"/>
                  </a:cubicBezTo>
                  <a:cubicBezTo>
                    <a:pt x="89" y="45"/>
                    <a:pt x="89" y="45"/>
                    <a:pt x="89" y="45"/>
                  </a:cubicBezTo>
                  <a:cubicBezTo>
                    <a:pt x="90" y="45"/>
                    <a:pt x="90" y="45"/>
                    <a:pt x="90" y="45"/>
                  </a:cubicBezTo>
                  <a:cubicBezTo>
                    <a:pt x="90" y="45"/>
                    <a:pt x="90" y="45"/>
                    <a:pt x="91" y="45"/>
                  </a:cubicBezTo>
                  <a:cubicBezTo>
                    <a:pt x="91" y="45"/>
                    <a:pt x="91" y="45"/>
                    <a:pt x="91" y="45"/>
                  </a:cubicBezTo>
                  <a:cubicBezTo>
                    <a:pt x="91" y="45"/>
                    <a:pt x="92" y="45"/>
                    <a:pt x="92" y="45"/>
                  </a:cubicBezTo>
                  <a:cubicBezTo>
                    <a:pt x="92" y="45"/>
                    <a:pt x="92" y="45"/>
                    <a:pt x="92" y="45"/>
                  </a:cubicBezTo>
                  <a:cubicBezTo>
                    <a:pt x="92" y="45"/>
                    <a:pt x="93" y="45"/>
                    <a:pt x="93" y="45"/>
                  </a:cubicBezTo>
                  <a:cubicBezTo>
                    <a:pt x="93" y="45"/>
                    <a:pt x="93" y="45"/>
                    <a:pt x="93" y="45"/>
                  </a:cubicBezTo>
                  <a:cubicBezTo>
                    <a:pt x="93" y="45"/>
                    <a:pt x="93" y="44"/>
                    <a:pt x="94" y="44"/>
                  </a:cubicBezTo>
                  <a:cubicBezTo>
                    <a:pt x="94" y="44"/>
                    <a:pt x="94" y="44"/>
                    <a:pt x="94" y="44"/>
                  </a:cubicBezTo>
                  <a:cubicBezTo>
                    <a:pt x="94" y="44"/>
                    <a:pt x="94" y="44"/>
                    <a:pt x="95" y="44"/>
                  </a:cubicBezTo>
                  <a:cubicBezTo>
                    <a:pt x="95" y="44"/>
                    <a:pt x="95" y="44"/>
                    <a:pt x="95" y="44"/>
                  </a:cubicBezTo>
                  <a:cubicBezTo>
                    <a:pt x="95" y="44"/>
                    <a:pt x="95" y="44"/>
                    <a:pt x="95" y="44"/>
                  </a:cubicBezTo>
                  <a:cubicBezTo>
                    <a:pt x="95" y="44"/>
                    <a:pt x="95" y="44"/>
                    <a:pt x="95" y="44"/>
                  </a:cubicBezTo>
                  <a:cubicBezTo>
                    <a:pt x="96" y="44"/>
                    <a:pt x="96" y="44"/>
                    <a:pt x="96" y="44"/>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5" y="21"/>
                    <a:pt x="135" y="21"/>
                    <a:pt x="135" y="21"/>
                  </a:cubicBezTo>
                  <a:cubicBezTo>
                    <a:pt x="136" y="21"/>
                    <a:pt x="136" y="21"/>
                    <a:pt x="136" y="20"/>
                  </a:cubicBezTo>
                  <a:cubicBezTo>
                    <a:pt x="136" y="20"/>
                    <a:pt x="136" y="20"/>
                    <a:pt x="136" y="20"/>
                  </a:cubicBezTo>
                  <a:cubicBezTo>
                    <a:pt x="136" y="20"/>
                    <a:pt x="136" y="20"/>
                    <a:pt x="136" y="20"/>
                  </a:cubicBezTo>
                  <a:cubicBezTo>
                    <a:pt x="136" y="3"/>
                    <a:pt x="136" y="3"/>
                    <a:pt x="136" y="3"/>
                  </a:cubicBezTo>
                  <a:cubicBezTo>
                    <a:pt x="136" y="3"/>
                    <a:pt x="136" y="3"/>
                    <a:pt x="136" y="3"/>
                  </a:cubicBezTo>
                  <a:cubicBezTo>
                    <a:pt x="136" y="3"/>
                    <a:pt x="136" y="3"/>
                    <a:pt x="136" y="3"/>
                  </a:cubicBezTo>
                  <a:cubicBezTo>
                    <a:pt x="136" y="2"/>
                    <a:pt x="134" y="1"/>
                    <a:pt x="129" y="0"/>
                  </a:cubicBezTo>
                  <a:cubicBezTo>
                    <a:pt x="96" y="19"/>
                    <a:pt x="96" y="19"/>
                    <a:pt x="96" y="19"/>
                  </a:cubicBezTo>
                  <a:cubicBezTo>
                    <a:pt x="96" y="19"/>
                    <a:pt x="96" y="19"/>
                    <a:pt x="95" y="19"/>
                  </a:cubicBezTo>
                  <a:cubicBezTo>
                    <a:pt x="95" y="19"/>
                    <a:pt x="95" y="19"/>
                    <a:pt x="95" y="19"/>
                  </a:cubicBezTo>
                  <a:cubicBezTo>
                    <a:pt x="95" y="19"/>
                    <a:pt x="95" y="19"/>
                    <a:pt x="95" y="19"/>
                  </a:cubicBezTo>
                  <a:cubicBezTo>
                    <a:pt x="95" y="19"/>
                    <a:pt x="95" y="19"/>
                    <a:pt x="95" y="19"/>
                  </a:cubicBezTo>
                  <a:cubicBezTo>
                    <a:pt x="94" y="19"/>
                    <a:pt x="94" y="20"/>
                    <a:pt x="94" y="20"/>
                  </a:cubicBezTo>
                  <a:cubicBezTo>
                    <a:pt x="94" y="20"/>
                    <a:pt x="94" y="20"/>
                    <a:pt x="94" y="20"/>
                  </a:cubicBezTo>
                  <a:cubicBezTo>
                    <a:pt x="93" y="20"/>
                    <a:pt x="93" y="20"/>
                    <a:pt x="93" y="20"/>
                  </a:cubicBezTo>
                  <a:cubicBezTo>
                    <a:pt x="93" y="20"/>
                    <a:pt x="93" y="20"/>
                    <a:pt x="93" y="20"/>
                  </a:cubicBezTo>
                  <a:cubicBezTo>
                    <a:pt x="93" y="20"/>
                    <a:pt x="92" y="20"/>
                    <a:pt x="92" y="20"/>
                  </a:cubicBezTo>
                  <a:cubicBezTo>
                    <a:pt x="92" y="20"/>
                    <a:pt x="92" y="20"/>
                    <a:pt x="92" y="20"/>
                  </a:cubicBezTo>
                  <a:cubicBezTo>
                    <a:pt x="92" y="20"/>
                    <a:pt x="92" y="20"/>
                    <a:pt x="91" y="20"/>
                  </a:cubicBezTo>
                  <a:cubicBezTo>
                    <a:pt x="91" y="20"/>
                    <a:pt x="91" y="20"/>
                    <a:pt x="91" y="20"/>
                  </a:cubicBezTo>
                  <a:cubicBezTo>
                    <a:pt x="90" y="20"/>
                    <a:pt x="90" y="20"/>
                    <a:pt x="90" y="20"/>
                  </a:cubicBezTo>
                  <a:cubicBezTo>
                    <a:pt x="90" y="20"/>
                    <a:pt x="90" y="20"/>
                    <a:pt x="89" y="20"/>
                  </a:cubicBezTo>
                  <a:cubicBezTo>
                    <a:pt x="89" y="20"/>
                    <a:pt x="89" y="20"/>
                    <a:pt x="89" y="20"/>
                  </a:cubicBezTo>
                  <a:cubicBezTo>
                    <a:pt x="88" y="21"/>
                    <a:pt x="88" y="21"/>
                    <a:pt x="87" y="21"/>
                  </a:cubicBezTo>
                  <a:cubicBezTo>
                    <a:pt x="87" y="21"/>
                    <a:pt x="87" y="21"/>
                    <a:pt x="87" y="21"/>
                  </a:cubicBezTo>
                  <a:cubicBezTo>
                    <a:pt x="86" y="21"/>
                    <a:pt x="86" y="21"/>
                    <a:pt x="85" y="21"/>
                  </a:cubicBezTo>
                  <a:cubicBezTo>
                    <a:pt x="85" y="21"/>
                    <a:pt x="84" y="21"/>
                    <a:pt x="84" y="21"/>
                  </a:cubicBezTo>
                  <a:cubicBezTo>
                    <a:pt x="84" y="21"/>
                    <a:pt x="84" y="21"/>
                    <a:pt x="84" y="21"/>
                  </a:cubicBezTo>
                  <a:cubicBezTo>
                    <a:pt x="83" y="21"/>
                    <a:pt x="83" y="21"/>
                    <a:pt x="82" y="21"/>
                  </a:cubicBezTo>
                  <a:cubicBezTo>
                    <a:pt x="82" y="21"/>
                    <a:pt x="82" y="21"/>
                    <a:pt x="82" y="21"/>
                  </a:cubicBezTo>
                  <a:cubicBezTo>
                    <a:pt x="82" y="21"/>
                    <a:pt x="81" y="21"/>
                    <a:pt x="81" y="21"/>
                  </a:cubicBezTo>
                  <a:cubicBezTo>
                    <a:pt x="81" y="21"/>
                    <a:pt x="81" y="21"/>
                    <a:pt x="81" y="21"/>
                  </a:cubicBezTo>
                  <a:cubicBezTo>
                    <a:pt x="80" y="21"/>
                    <a:pt x="80" y="21"/>
                    <a:pt x="80" y="21"/>
                  </a:cubicBezTo>
                  <a:cubicBezTo>
                    <a:pt x="79" y="21"/>
                    <a:pt x="79" y="21"/>
                    <a:pt x="79" y="21"/>
                  </a:cubicBezTo>
                  <a:cubicBezTo>
                    <a:pt x="79" y="21"/>
                    <a:pt x="79" y="21"/>
                    <a:pt x="78" y="21"/>
                  </a:cubicBezTo>
                  <a:cubicBezTo>
                    <a:pt x="78" y="21"/>
                    <a:pt x="78" y="21"/>
                    <a:pt x="78" y="21"/>
                  </a:cubicBezTo>
                  <a:cubicBezTo>
                    <a:pt x="78" y="21"/>
                    <a:pt x="77" y="21"/>
                    <a:pt x="77" y="21"/>
                  </a:cubicBezTo>
                  <a:cubicBezTo>
                    <a:pt x="8" y="15"/>
                    <a:pt x="8" y="15"/>
                    <a:pt x="8" y="15"/>
                  </a:cubicBezTo>
                  <a:cubicBezTo>
                    <a:pt x="8" y="15"/>
                    <a:pt x="8" y="15"/>
                    <a:pt x="7" y="15"/>
                  </a:cubicBezTo>
                  <a:cubicBezTo>
                    <a:pt x="7" y="15"/>
                    <a:pt x="7" y="15"/>
                    <a:pt x="7" y="15"/>
                  </a:cubicBezTo>
                  <a:cubicBezTo>
                    <a:pt x="7" y="15"/>
                    <a:pt x="7" y="15"/>
                    <a:pt x="6" y="15"/>
                  </a:cubicBezTo>
                  <a:cubicBezTo>
                    <a:pt x="6" y="15"/>
                    <a:pt x="6" y="15"/>
                    <a:pt x="6" y="15"/>
                  </a:cubicBezTo>
                  <a:cubicBezTo>
                    <a:pt x="6" y="15"/>
                    <a:pt x="6" y="15"/>
                    <a:pt x="5" y="15"/>
                  </a:cubicBezTo>
                  <a:cubicBezTo>
                    <a:pt x="5" y="15"/>
                    <a:pt x="5" y="15"/>
                    <a:pt x="5" y="15"/>
                  </a:cubicBezTo>
                  <a:cubicBezTo>
                    <a:pt x="5" y="15"/>
                    <a:pt x="5" y="15"/>
                    <a:pt x="5" y="15"/>
                  </a:cubicBezTo>
                  <a:cubicBezTo>
                    <a:pt x="0" y="17"/>
                    <a:pt x="0" y="17"/>
                    <a:pt x="0" y="17"/>
                  </a:cubicBezTo>
                  <a:cubicBezTo>
                    <a:pt x="0" y="38"/>
                    <a:pt x="0" y="38"/>
                    <a:pt x="0" y="38"/>
                  </a:cubicBezTo>
                  <a:cubicBezTo>
                    <a:pt x="0" y="38"/>
                    <a:pt x="1" y="38"/>
                    <a:pt x="1" y="39"/>
                  </a:cubicBezTo>
                  <a:cubicBezTo>
                    <a:pt x="1" y="39"/>
                    <a:pt x="1" y="39"/>
                    <a:pt x="1" y="3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8" name="Freeform 608"/>
            <p:cNvSpPr>
              <a:spLocks noEditPoints="1" noChangeArrowheads="1"/>
            </p:cNvSpPr>
            <p:nvPr/>
          </p:nvSpPr>
          <p:spPr bwMode="auto">
            <a:xfrm>
              <a:off x="271462" y="1077912"/>
              <a:ext cx="171450" cy="109538"/>
            </a:xfrm>
            <a:custGeom>
              <a:avLst/>
              <a:gdLst>
                <a:gd name="T0" fmla="*/ 168 w 177"/>
                <a:gd name="T1" fmla="*/ 0 h 114"/>
                <a:gd name="T2" fmla="*/ 9 w 177"/>
                <a:gd name="T3" fmla="*/ 0 h 114"/>
                <a:gd name="T4" fmla="*/ 0 w 177"/>
                <a:gd name="T5" fmla="*/ 9 h 114"/>
                <a:gd name="T6" fmla="*/ 0 w 177"/>
                <a:gd name="T7" fmla="*/ 106 h 114"/>
                <a:gd name="T8" fmla="*/ 9 w 177"/>
                <a:gd name="T9" fmla="*/ 114 h 114"/>
                <a:gd name="T10" fmla="*/ 168 w 177"/>
                <a:gd name="T11" fmla="*/ 114 h 114"/>
                <a:gd name="T12" fmla="*/ 177 w 177"/>
                <a:gd name="T13" fmla="*/ 106 h 114"/>
                <a:gd name="T14" fmla="*/ 177 w 177"/>
                <a:gd name="T15" fmla="*/ 9 h 114"/>
                <a:gd name="T16" fmla="*/ 168 w 177"/>
                <a:gd name="T17" fmla="*/ 0 h 114"/>
                <a:gd name="T18" fmla="*/ 168 w 177"/>
                <a:gd name="T19" fmla="*/ 106 h 114"/>
                <a:gd name="T20" fmla="*/ 168 w 177"/>
                <a:gd name="T21" fmla="*/ 106 h 114"/>
                <a:gd name="T22" fmla="*/ 9 w 177"/>
                <a:gd name="T23" fmla="*/ 106 h 114"/>
                <a:gd name="T24" fmla="*/ 9 w 177"/>
                <a:gd name="T25" fmla="*/ 106 h 114"/>
                <a:gd name="T26" fmla="*/ 9 w 177"/>
                <a:gd name="T27" fmla="*/ 9 h 114"/>
                <a:gd name="T28" fmla="*/ 9 w 177"/>
                <a:gd name="T29" fmla="*/ 9 h 114"/>
                <a:gd name="T30" fmla="*/ 168 w 177"/>
                <a:gd name="T31" fmla="*/ 9 h 114"/>
                <a:gd name="T32" fmla="*/ 168 w 177"/>
                <a:gd name="T33" fmla="*/ 9 h 114"/>
                <a:gd name="T34" fmla="*/ 168 w 177"/>
                <a:gd name="T35" fmla="*/ 106 h 114"/>
                <a:gd name="T36" fmla="*/ 168 w 177"/>
                <a:gd name="T37" fmla="*/ 106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114"/>
                <a:gd name="T59" fmla="*/ 177 w 177"/>
                <a:gd name="T60" fmla="*/ 114 h 1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114">
                  <a:moveTo>
                    <a:pt x="168" y="0"/>
                  </a:moveTo>
                  <a:cubicBezTo>
                    <a:pt x="9" y="0"/>
                    <a:pt x="9" y="0"/>
                    <a:pt x="9" y="0"/>
                  </a:cubicBezTo>
                  <a:cubicBezTo>
                    <a:pt x="4" y="0"/>
                    <a:pt x="0" y="4"/>
                    <a:pt x="0" y="9"/>
                  </a:cubicBezTo>
                  <a:cubicBezTo>
                    <a:pt x="0" y="106"/>
                    <a:pt x="0" y="106"/>
                    <a:pt x="0" y="106"/>
                  </a:cubicBezTo>
                  <a:cubicBezTo>
                    <a:pt x="0" y="111"/>
                    <a:pt x="4" y="114"/>
                    <a:pt x="9" y="114"/>
                  </a:cubicBezTo>
                  <a:cubicBezTo>
                    <a:pt x="168" y="114"/>
                    <a:pt x="168" y="114"/>
                    <a:pt x="168" y="114"/>
                  </a:cubicBezTo>
                  <a:cubicBezTo>
                    <a:pt x="173" y="114"/>
                    <a:pt x="177" y="111"/>
                    <a:pt x="177" y="106"/>
                  </a:cubicBezTo>
                  <a:cubicBezTo>
                    <a:pt x="177" y="9"/>
                    <a:pt x="177" y="9"/>
                    <a:pt x="177" y="9"/>
                  </a:cubicBezTo>
                  <a:cubicBezTo>
                    <a:pt x="177" y="4"/>
                    <a:pt x="173" y="0"/>
                    <a:pt x="168" y="0"/>
                  </a:cubicBezTo>
                  <a:close/>
                  <a:moveTo>
                    <a:pt x="168" y="106"/>
                  </a:moveTo>
                  <a:cubicBezTo>
                    <a:pt x="168" y="106"/>
                    <a:pt x="168" y="106"/>
                    <a:pt x="168" y="106"/>
                  </a:cubicBezTo>
                  <a:cubicBezTo>
                    <a:pt x="9" y="106"/>
                    <a:pt x="9" y="106"/>
                    <a:pt x="9" y="106"/>
                  </a:cubicBezTo>
                  <a:cubicBezTo>
                    <a:pt x="9" y="106"/>
                    <a:pt x="9" y="106"/>
                    <a:pt x="9" y="106"/>
                  </a:cubicBezTo>
                  <a:cubicBezTo>
                    <a:pt x="9" y="9"/>
                    <a:pt x="9" y="9"/>
                    <a:pt x="9" y="9"/>
                  </a:cubicBezTo>
                  <a:cubicBezTo>
                    <a:pt x="9" y="9"/>
                    <a:pt x="9" y="9"/>
                    <a:pt x="9" y="9"/>
                  </a:cubicBezTo>
                  <a:cubicBezTo>
                    <a:pt x="168" y="9"/>
                    <a:pt x="168" y="9"/>
                    <a:pt x="168" y="9"/>
                  </a:cubicBezTo>
                  <a:cubicBezTo>
                    <a:pt x="168" y="9"/>
                    <a:pt x="168" y="9"/>
                    <a:pt x="168" y="9"/>
                  </a:cubicBezTo>
                  <a:cubicBezTo>
                    <a:pt x="168" y="106"/>
                    <a:pt x="168" y="106"/>
                    <a:pt x="168" y="106"/>
                  </a:cubicBezTo>
                  <a:cubicBezTo>
                    <a:pt x="168" y="106"/>
                    <a:pt x="168" y="106"/>
                    <a:pt x="168" y="10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79" name="Freeform 609"/>
            <p:cNvSpPr>
              <a:spLocks noChangeArrowheads="1"/>
            </p:cNvSpPr>
            <p:nvPr/>
          </p:nvSpPr>
          <p:spPr bwMode="auto">
            <a:xfrm>
              <a:off x="271462" y="1055687"/>
              <a:ext cx="171450" cy="20638"/>
            </a:xfrm>
            <a:custGeom>
              <a:avLst/>
              <a:gdLst>
                <a:gd name="T0" fmla="*/ 168 w 177"/>
                <a:gd name="T1" fmla="*/ 0 h 21"/>
                <a:gd name="T2" fmla="*/ 9 w 177"/>
                <a:gd name="T3" fmla="*/ 0 h 21"/>
                <a:gd name="T4" fmla="*/ 0 w 177"/>
                <a:gd name="T5" fmla="*/ 9 h 21"/>
                <a:gd name="T6" fmla="*/ 0 w 177"/>
                <a:gd name="T7" fmla="*/ 20 h 21"/>
                <a:gd name="T8" fmla="*/ 6 w 177"/>
                <a:gd name="T9" fmla="*/ 18 h 21"/>
                <a:gd name="T10" fmla="*/ 170 w 177"/>
                <a:gd name="T11" fmla="*/ 18 h 21"/>
                <a:gd name="T12" fmla="*/ 177 w 177"/>
                <a:gd name="T13" fmla="*/ 21 h 21"/>
                <a:gd name="T14" fmla="*/ 177 w 177"/>
                <a:gd name="T15" fmla="*/ 9 h 21"/>
                <a:gd name="T16" fmla="*/ 168 w 177"/>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7"/>
                <a:gd name="T28" fmla="*/ 0 h 21"/>
                <a:gd name="T29" fmla="*/ 177 w 177"/>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7" h="21">
                  <a:moveTo>
                    <a:pt x="168" y="0"/>
                  </a:moveTo>
                  <a:cubicBezTo>
                    <a:pt x="9" y="0"/>
                    <a:pt x="9" y="0"/>
                    <a:pt x="9" y="0"/>
                  </a:cubicBezTo>
                  <a:cubicBezTo>
                    <a:pt x="4" y="0"/>
                    <a:pt x="0" y="4"/>
                    <a:pt x="0" y="9"/>
                  </a:cubicBezTo>
                  <a:cubicBezTo>
                    <a:pt x="0" y="20"/>
                    <a:pt x="0" y="20"/>
                    <a:pt x="0" y="20"/>
                  </a:cubicBezTo>
                  <a:cubicBezTo>
                    <a:pt x="2" y="19"/>
                    <a:pt x="4" y="18"/>
                    <a:pt x="6" y="18"/>
                  </a:cubicBezTo>
                  <a:cubicBezTo>
                    <a:pt x="170" y="18"/>
                    <a:pt x="170" y="18"/>
                    <a:pt x="170" y="18"/>
                  </a:cubicBezTo>
                  <a:cubicBezTo>
                    <a:pt x="173" y="18"/>
                    <a:pt x="175" y="19"/>
                    <a:pt x="177" y="21"/>
                  </a:cubicBezTo>
                  <a:cubicBezTo>
                    <a:pt x="177" y="9"/>
                    <a:pt x="177" y="9"/>
                    <a:pt x="177" y="9"/>
                  </a:cubicBezTo>
                  <a:cubicBezTo>
                    <a:pt x="177" y="4"/>
                    <a:pt x="173" y="0"/>
                    <a:pt x="168"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80" name="Freeform 610"/>
            <p:cNvSpPr>
              <a:spLocks noEditPoints="1" noChangeArrowheads="1"/>
            </p:cNvSpPr>
            <p:nvPr/>
          </p:nvSpPr>
          <p:spPr bwMode="auto">
            <a:xfrm>
              <a:off x="347662" y="1112837"/>
              <a:ext cx="52387" cy="52388"/>
            </a:xfrm>
            <a:custGeom>
              <a:avLst/>
              <a:gdLst>
                <a:gd name="T0" fmla="*/ 48 w 55"/>
                <a:gd name="T1" fmla="*/ 36 h 54"/>
                <a:gd name="T2" fmla="*/ 54 w 55"/>
                <a:gd name="T3" fmla="*/ 31 h 54"/>
                <a:gd name="T4" fmla="*/ 54 w 55"/>
                <a:gd name="T5" fmla="*/ 24 h 54"/>
                <a:gd name="T6" fmla="*/ 48 w 55"/>
                <a:gd name="T7" fmla="*/ 19 h 54"/>
                <a:gd name="T8" fmla="*/ 49 w 55"/>
                <a:gd name="T9" fmla="*/ 11 h 54"/>
                <a:gd name="T10" fmla="*/ 44 w 55"/>
                <a:gd name="T11" fmla="*/ 6 h 54"/>
                <a:gd name="T12" fmla="*/ 36 w 55"/>
                <a:gd name="T13" fmla="*/ 7 h 54"/>
                <a:gd name="T14" fmla="*/ 31 w 55"/>
                <a:gd name="T15" fmla="*/ 0 h 54"/>
                <a:gd name="T16" fmla="*/ 23 w 55"/>
                <a:gd name="T17" fmla="*/ 0 h 54"/>
                <a:gd name="T18" fmla="*/ 19 w 55"/>
                <a:gd name="T19" fmla="*/ 7 h 54"/>
                <a:gd name="T20" fmla="*/ 11 w 55"/>
                <a:gd name="T21" fmla="*/ 6 h 54"/>
                <a:gd name="T22" fmla="*/ 6 w 55"/>
                <a:gd name="T23" fmla="*/ 11 h 54"/>
                <a:gd name="T24" fmla="*/ 7 w 55"/>
                <a:gd name="T25" fmla="*/ 19 h 54"/>
                <a:gd name="T26" fmla="*/ 0 w 55"/>
                <a:gd name="T27" fmla="*/ 24 h 54"/>
                <a:gd name="T28" fmla="*/ 0 w 55"/>
                <a:gd name="T29" fmla="*/ 31 h 54"/>
                <a:gd name="T30" fmla="*/ 7 w 55"/>
                <a:gd name="T31" fmla="*/ 35 h 54"/>
                <a:gd name="T32" fmla="*/ 6 w 55"/>
                <a:gd name="T33" fmla="*/ 43 h 54"/>
                <a:gd name="T34" fmla="*/ 11 w 55"/>
                <a:gd name="T35" fmla="*/ 49 h 54"/>
                <a:gd name="T36" fmla="*/ 19 w 55"/>
                <a:gd name="T37" fmla="*/ 47 h 54"/>
                <a:gd name="T38" fmla="*/ 23 w 55"/>
                <a:gd name="T39" fmla="*/ 54 h 54"/>
                <a:gd name="T40" fmla="*/ 31 w 55"/>
                <a:gd name="T41" fmla="*/ 54 h 54"/>
                <a:gd name="T42" fmla="*/ 36 w 55"/>
                <a:gd name="T43" fmla="*/ 47 h 54"/>
                <a:gd name="T44" fmla="*/ 44 w 55"/>
                <a:gd name="T45" fmla="*/ 49 h 54"/>
                <a:gd name="T46" fmla="*/ 49 w 55"/>
                <a:gd name="T47" fmla="*/ 43 h 54"/>
                <a:gd name="T48" fmla="*/ 48 w 55"/>
                <a:gd name="T49" fmla="*/ 36 h 54"/>
                <a:gd name="T50" fmla="*/ 21 w 55"/>
                <a:gd name="T51" fmla="*/ 42 h 54"/>
                <a:gd name="T52" fmla="*/ 12 w 55"/>
                <a:gd name="T53" fmla="*/ 21 h 54"/>
                <a:gd name="T54" fmla="*/ 34 w 55"/>
                <a:gd name="T55" fmla="*/ 12 h 54"/>
                <a:gd name="T56" fmla="*/ 42 w 55"/>
                <a:gd name="T57" fmla="*/ 34 h 54"/>
                <a:gd name="T58" fmla="*/ 21 w 55"/>
                <a:gd name="T59" fmla="*/ 42 h 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54"/>
                <a:gd name="T92" fmla="*/ 55 w 55"/>
                <a:gd name="T93" fmla="*/ 54 h 5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54">
                  <a:moveTo>
                    <a:pt x="48" y="36"/>
                  </a:moveTo>
                  <a:cubicBezTo>
                    <a:pt x="49" y="33"/>
                    <a:pt x="51" y="31"/>
                    <a:pt x="54" y="31"/>
                  </a:cubicBezTo>
                  <a:cubicBezTo>
                    <a:pt x="55" y="28"/>
                    <a:pt x="55" y="26"/>
                    <a:pt x="54" y="24"/>
                  </a:cubicBezTo>
                  <a:cubicBezTo>
                    <a:pt x="51" y="23"/>
                    <a:pt x="49" y="22"/>
                    <a:pt x="48" y="19"/>
                  </a:cubicBezTo>
                  <a:cubicBezTo>
                    <a:pt x="47" y="16"/>
                    <a:pt x="47" y="13"/>
                    <a:pt x="49" y="11"/>
                  </a:cubicBezTo>
                  <a:cubicBezTo>
                    <a:pt x="48" y="9"/>
                    <a:pt x="46" y="7"/>
                    <a:pt x="44" y="6"/>
                  </a:cubicBezTo>
                  <a:cubicBezTo>
                    <a:pt x="42" y="7"/>
                    <a:pt x="39" y="8"/>
                    <a:pt x="36" y="7"/>
                  </a:cubicBezTo>
                  <a:cubicBezTo>
                    <a:pt x="33" y="6"/>
                    <a:pt x="31" y="3"/>
                    <a:pt x="31" y="0"/>
                  </a:cubicBezTo>
                  <a:cubicBezTo>
                    <a:pt x="29" y="0"/>
                    <a:pt x="26" y="0"/>
                    <a:pt x="23" y="0"/>
                  </a:cubicBezTo>
                  <a:cubicBezTo>
                    <a:pt x="23" y="3"/>
                    <a:pt x="21" y="6"/>
                    <a:pt x="19" y="7"/>
                  </a:cubicBezTo>
                  <a:cubicBezTo>
                    <a:pt x="16" y="8"/>
                    <a:pt x="13" y="7"/>
                    <a:pt x="11" y="6"/>
                  </a:cubicBezTo>
                  <a:cubicBezTo>
                    <a:pt x="9" y="7"/>
                    <a:pt x="7" y="9"/>
                    <a:pt x="6" y="11"/>
                  </a:cubicBezTo>
                  <a:cubicBezTo>
                    <a:pt x="7" y="13"/>
                    <a:pt x="8" y="16"/>
                    <a:pt x="7" y="19"/>
                  </a:cubicBezTo>
                  <a:cubicBezTo>
                    <a:pt x="6" y="22"/>
                    <a:pt x="3" y="23"/>
                    <a:pt x="0" y="24"/>
                  </a:cubicBezTo>
                  <a:cubicBezTo>
                    <a:pt x="0" y="26"/>
                    <a:pt x="0" y="28"/>
                    <a:pt x="0" y="31"/>
                  </a:cubicBezTo>
                  <a:cubicBezTo>
                    <a:pt x="3" y="31"/>
                    <a:pt x="6" y="33"/>
                    <a:pt x="7" y="35"/>
                  </a:cubicBezTo>
                  <a:cubicBezTo>
                    <a:pt x="8" y="38"/>
                    <a:pt x="7" y="41"/>
                    <a:pt x="6" y="43"/>
                  </a:cubicBezTo>
                  <a:cubicBezTo>
                    <a:pt x="7" y="45"/>
                    <a:pt x="9" y="47"/>
                    <a:pt x="11" y="49"/>
                  </a:cubicBezTo>
                  <a:cubicBezTo>
                    <a:pt x="13" y="47"/>
                    <a:pt x="16" y="46"/>
                    <a:pt x="19" y="47"/>
                  </a:cubicBezTo>
                  <a:cubicBezTo>
                    <a:pt x="21" y="49"/>
                    <a:pt x="23" y="51"/>
                    <a:pt x="23" y="54"/>
                  </a:cubicBezTo>
                  <a:cubicBezTo>
                    <a:pt x="26" y="54"/>
                    <a:pt x="29" y="54"/>
                    <a:pt x="31" y="54"/>
                  </a:cubicBezTo>
                  <a:cubicBezTo>
                    <a:pt x="32" y="51"/>
                    <a:pt x="33" y="49"/>
                    <a:pt x="36" y="47"/>
                  </a:cubicBezTo>
                  <a:cubicBezTo>
                    <a:pt x="39" y="46"/>
                    <a:pt x="42" y="47"/>
                    <a:pt x="44" y="49"/>
                  </a:cubicBezTo>
                  <a:cubicBezTo>
                    <a:pt x="46" y="47"/>
                    <a:pt x="48" y="45"/>
                    <a:pt x="49" y="43"/>
                  </a:cubicBezTo>
                  <a:cubicBezTo>
                    <a:pt x="47" y="41"/>
                    <a:pt x="47" y="38"/>
                    <a:pt x="48" y="36"/>
                  </a:cubicBezTo>
                  <a:close/>
                  <a:moveTo>
                    <a:pt x="21" y="42"/>
                  </a:moveTo>
                  <a:cubicBezTo>
                    <a:pt x="13" y="39"/>
                    <a:pt x="9" y="29"/>
                    <a:pt x="12" y="21"/>
                  </a:cubicBezTo>
                  <a:cubicBezTo>
                    <a:pt x="16" y="12"/>
                    <a:pt x="25" y="8"/>
                    <a:pt x="34" y="12"/>
                  </a:cubicBezTo>
                  <a:cubicBezTo>
                    <a:pt x="42" y="16"/>
                    <a:pt x="46" y="25"/>
                    <a:pt x="42" y="34"/>
                  </a:cubicBezTo>
                  <a:cubicBezTo>
                    <a:pt x="39" y="42"/>
                    <a:pt x="29" y="46"/>
                    <a:pt x="21" y="4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81" name="Freeform 611"/>
            <p:cNvSpPr>
              <a:spLocks noEditPoints="1" noChangeArrowheads="1"/>
            </p:cNvSpPr>
            <p:nvPr/>
          </p:nvSpPr>
          <p:spPr bwMode="auto">
            <a:xfrm>
              <a:off x="361950" y="1125537"/>
              <a:ext cx="23812" cy="25400"/>
            </a:xfrm>
            <a:custGeom>
              <a:avLst/>
              <a:gdLst>
                <a:gd name="T0" fmla="*/ 17 w 25"/>
                <a:gd name="T1" fmla="*/ 3 h 26"/>
                <a:gd name="T2" fmla="*/ 2 w 25"/>
                <a:gd name="T3" fmla="*/ 9 h 26"/>
                <a:gd name="T4" fmla="*/ 8 w 25"/>
                <a:gd name="T5" fmla="*/ 23 h 26"/>
                <a:gd name="T6" fmla="*/ 23 w 25"/>
                <a:gd name="T7" fmla="*/ 18 h 26"/>
                <a:gd name="T8" fmla="*/ 17 w 25"/>
                <a:gd name="T9" fmla="*/ 3 h 26"/>
                <a:gd name="T10" fmla="*/ 10 w 25"/>
                <a:gd name="T11" fmla="*/ 18 h 26"/>
                <a:gd name="T12" fmla="*/ 7 w 25"/>
                <a:gd name="T13" fmla="*/ 11 h 26"/>
                <a:gd name="T14" fmla="*/ 15 w 25"/>
                <a:gd name="T15" fmla="*/ 8 h 26"/>
                <a:gd name="T16" fmla="*/ 18 w 25"/>
                <a:gd name="T17" fmla="*/ 15 h 26"/>
                <a:gd name="T18" fmla="*/ 10 w 25"/>
                <a:gd name="T19" fmla="*/ 18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26"/>
                <a:gd name="T32" fmla="*/ 25 w 25"/>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26">
                  <a:moveTo>
                    <a:pt x="17" y="3"/>
                  </a:moveTo>
                  <a:cubicBezTo>
                    <a:pt x="11" y="0"/>
                    <a:pt x="4" y="3"/>
                    <a:pt x="2" y="9"/>
                  </a:cubicBezTo>
                  <a:cubicBezTo>
                    <a:pt x="0" y="14"/>
                    <a:pt x="2" y="21"/>
                    <a:pt x="8" y="23"/>
                  </a:cubicBezTo>
                  <a:cubicBezTo>
                    <a:pt x="14" y="26"/>
                    <a:pt x="20" y="23"/>
                    <a:pt x="23" y="18"/>
                  </a:cubicBezTo>
                  <a:cubicBezTo>
                    <a:pt x="25" y="12"/>
                    <a:pt x="22" y="5"/>
                    <a:pt x="17" y="3"/>
                  </a:cubicBezTo>
                  <a:close/>
                  <a:moveTo>
                    <a:pt x="10" y="18"/>
                  </a:moveTo>
                  <a:cubicBezTo>
                    <a:pt x="7" y="17"/>
                    <a:pt x="6" y="14"/>
                    <a:pt x="7" y="11"/>
                  </a:cubicBezTo>
                  <a:cubicBezTo>
                    <a:pt x="8" y="8"/>
                    <a:pt x="12" y="7"/>
                    <a:pt x="15" y="8"/>
                  </a:cubicBezTo>
                  <a:cubicBezTo>
                    <a:pt x="18" y="9"/>
                    <a:pt x="19" y="12"/>
                    <a:pt x="18" y="15"/>
                  </a:cubicBezTo>
                  <a:cubicBezTo>
                    <a:pt x="16" y="18"/>
                    <a:pt x="13" y="20"/>
                    <a:pt x="10" y="1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82" name="Freeform 612"/>
            <p:cNvSpPr>
              <a:spLocks noEditPoints="1" noChangeArrowheads="1"/>
            </p:cNvSpPr>
            <p:nvPr/>
          </p:nvSpPr>
          <p:spPr bwMode="auto">
            <a:xfrm>
              <a:off x="317500" y="1098550"/>
              <a:ext cx="33337" cy="34925"/>
            </a:xfrm>
            <a:custGeom>
              <a:avLst/>
              <a:gdLst>
                <a:gd name="T0" fmla="*/ 31 w 35"/>
                <a:gd name="T1" fmla="*/ 24 h 36"/>
                <a:gd name="T2" fmla="*/ 35 w 35"/>
                <a:gd name="T3" fmla="*/ 21 h 36"/>
                <a:gd name="T4" fmla="*/ 35 w 35"/>
                <a:gd name="T5" fmla="*/ 16 h 36"/>
                <a:gd name="T6" fmla="*/ 31 w 35"/>
                <a:gd name="T7" fmla="*/ 13 h 36"/>
                <a:gd name="T8" fmla="*/ 32 w 35"/>
                <a:gd name="T9" fmla="*/ 8 h 36"/>
                <a:gd name="T10" fmla="*/ 28 w 35"/>
                <a:gd name="T11" fmla="*/ 4 h 36"/>
                <a:gd name="T12" fmla="*/ 23 w 35"/>
                <a:gd name="T13" fmla="*/ 5 h 36"/>
                <a:gd name="T14" fmla="*/ 20 w 35"/>
                <a:gd name="T15" fmla="*/ 1 h 36"/>
                <a:gd name="T16" fmla="*/ 15 w 35"/>
                <a:gd name="T17" fmla="*/ 1 h 36"/>
                <a:gd name="T18" fmla="*/ 12 w 35"/>
                <a:gd name="T19" fmla="*/ 5 h 36"/>
                <a:gd name="T20" fmla="*/ 6 w 35"/>
                <a:gd name="T21" fmla="*/ 4 h 36"/>
                <a:gd name="T22" fmla="*/ 3 w 35"/>
                <a:gd name="T23" fmla="*/ 8 h 36"/>
                <a:gd name="T24" fmla="*/ 4 w 35"/>
                <a:gd name="T25" fmla="*/ 13 h 36"/>
                <a:gd name="T26" fmla="*/ 0 w 35"/>
                <a:gd name="T27" fmla="*/ 16 h 36"/>
                <a:gd name="T28" fmla="*/ 0 w 35"/>
                <a:gd name="T29" fmla="*/ 21 h 36"/>
                <a:gd name="T30" fmla="*/ 4 w 35"/>
                <a:gd name="T31" fmla="*/ 24 h 36"/>
                <a:gd name="T32" fmla="*/ 3 w 35"/>
                <a:gd name="T33" fmla="*/ 29 h 36"/>
                <a:gd name="T34" fmla="*/ 6 w 35"/>
                <a:gd name="T35" fmla="*/ 32 h 36"/>
                <a:gd name="T36" fmla="*/ 12 w 35"/>
                <a:gd name="T37" fmla="*/ 32 h 36"/>
                <a:gd name="T38" fmla="*/ 15 w 35"/>
                <a:gd name="T39" fmla="*/ 36 h 36"/>
                <a:gd name="T40" fmla="*/ 20 w 35"/>
                <a:gd name="T41" fmla="*/ 36 h 36"/>
                <a:gd name="T42" fmla="*/ 23 w 35"/>
                <a:gd name="T43" fmla="*/ 32 h 36"/>
                <a:gd name="T44" fmla="*/ 28 w 35"/>
                <a:gd name="T45" fmla="*/ 32 h 36"/>
                <a:gd name="T46" fmla="*/ 32 w 35"/>
                <a:gd name="T47" fmla="*/ 29 h 36"/>
                <a:gd name="T48" fmla="*/ 31 w 35"/>
                <a:gd name="T49" fmla="*/ 24 h 36"/>
                <a:gd name="T50" fmla="*/ 13 w 35"/>
                <a:gd name="T51" fmla="*/ 28 h 36"/>
                <a:gd name="T52" fmla="*/ 7 w 35"/>
                <a:gd name="T53" fmla="*/ 14 h 36"/>
                <a:gd name="T54" fmla="*/ 22 w 35"/>
                <a:gd name="T55" fmla="*/ 8 h 36"/>
                <a:gd name="T56" fmla="*/ 27 w 35"/>
                <a:gd name="T57" fmla="*/ 23 h 36"/>
                <a:gd name="T58" fmla="*/ 13 w 35"/>
                <a:gd name="T59" fmla="*/ 28 h 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5"/>
                <a:gd name="T91" fmla="*/ 0 h 36"/>
                <a:gd name="T92" fmla="*/ 35 w 35"/>
                <a:gd name="T93" fmla="*/ 36 h 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5" h="36">
                  <a:moveTo>
                    <a:pt x="31" y="24"/>
                  </a:moveTo>
                  <a:cubicBezTo>
                    <a:pt x="32" y="22"/>
                    <a:pt x="33" y="21"/>
                    <a:pt x="35" y="21"/>
                  </a:cubicBezTo>
                  <a:cubicBezTo>
                    <a:pt x="35" y="19"/>
                    <a:pt x="35" y="18"/>
                    <a:pt x="35" y="16"/>
                  </a:cubicBezTo>
                  <a:cubicBezTo>
                    <a:pt x="33" y="16"/>
                    <a:pt x="32" y="15"/>
                    <a:pt x="31" y="13"/>
                  </a:cubicBezTo>
                  <a:cubicBezTo>
                    <a:pt x="30" y="11"/>
                    <a:pt x="30" y="9"/>
                    <a:pt x="32" y="8"/>
                  </a:cubicBezTo>
                  <a:cubicBezTo>
                    <a:pt x="31" y="6"/>
                    <a:pt x="30" y="5"/>
                    <a:pt x="28" y="4"/>
                  </a:cubicBezTo>
                  <a:cubicBezTo>
                    <a:pt x="27" y="5"/>
                    <a:pt x="25" y="6"/>
                    <a:pt x="23" y="5"/>
                  </a:cubicBezTo>
                  <a:cubicBezTo>
                    <a:pt x="21" y="4"/>
                    <a:pt x="20" y="3"/>
                    <a:pt x="20" y="1"/>
                  </a:cubicBezTo>
                  <a:cubicBezTo>
                    <a:pt x="18" y="0"/>
                    <a:pt x="16" y="0"/>
                    <a:pt x="15" y="1"/>
                  </a:cubicBezTo>
                  <a:cubicBezTo>
                    <a:pt x="15" y="3"/>
                    <a:pt x="13" y="4"/>
                    <a:pt x="12" y="5"/>
                  </a:cubicBezTo>
                  <a:cubicBezTo>
                    <a:pt x="10" y="6"/>
                    <a:pt x="8" y="5"/>
                    <a:pt x="6" y="4"/>
                  </a:cubicBezTo>
                  <a:cubicBezTo>
                    <a:pt x="5" y="5"/>
                    <a:pt x="4" y="6"/>
                    <a:pt x="3" y="8"/>
                  </a:cubicBezTo>
                  <a:cubicBezTo>
                    <a:pt x="4" y="9"/>
                    <a:pt x="5" y="11"/>
                    <a:pt x="4" y="13"/>
                  </a:cubicBezTo>
                  <a:cubicBezTo>
                    <a:pt x="3" y="15"/>
                    <a:pt x="2" y="16"/>
                    <a:pt x="0" y="16"/>
                  </a:cubicBezTo>
                  <a:cubicBezTo>
                    <a:pt x="0" y="18"/>
                    <a:pt x="0" y="19"/>
                    <a:pt x="0" y="21"/>
                  </a:cubicBezTo>
                  <a:cubicBezTo>
                    <a:pt x="2" y="21"/>
                    <a:pt x="3" y="22"/>
                    <a:pt x="4" y="24"/>
                  </a:cubicBezTo>
                  <a:cubicBezTo>
                    <a:pt x="5" y="26"/>
                    <a:pt x="4" y="28"/>
                    <a:pt x="3" y="29"/>
                  </a:cubicBezTo>
                  <a:cubicBezTo>
                    <a:pt x="4" y="30"/>
                    <a:pt x="5" y="31"/>
                    <a:pt x="6" y="32"/>
                  </a:cubicBezTo>
                  <a:cubicBezTo>
                    <a:pt x="8" y="31"/>
                    <a:pt x="10" y="31"/>
                    <a:pt x="12" y="32"/>
                  </a:cubicBezTo>
                  <a:cubicBezTo>
                    <a:pt x="13" y="32"/>
                    <a:pt x="15" y="34"/>
                    <a:pt x="15" y="36"/>
                  </a:cubicBezTo>
                  <a:cubicBezTo>
                    <a:pt x="17" y="36"/>
                    <a:pt x="18" y="36"/>
                    <a:pt x="20" y="36"/>
                  </a:cubicBezTo>
                  <a:cubicBezTo>
                    <a:pt x="20" y="34"/>
                    <a:pt x="21" y="32"/>
                    <a:pt x="23" y="32"/>
                  </a:cubicBezTo>
                  <a:cubicBezTo>
                    <a:pt x="25" y="31"/>
                    <a:pt x="27" y="31"/>
                    <a:pt x="28" y="32"/>
                  </a:cubicBezTo>
                  <a:cubicBezTo>
                    <a:pt x="29" y="31"/>
                    <a:pt x="31" y="30"/>
                    <a:pt x="32" y="29"/>
                  </a:cubicBezTo>
                  <a:cubicBezTo>
                    <a:pt x="30" y="28"/>
                    <a:pt x="30" y="26"/>
                    <a:pt x="31" y="24"/>
                  </a:cubicBezTo>
                  <a:close/>
                  <a:moveTo>
                    <a:pt x="13" y="28"/>
                  </a:moveTo>
                  <a:cubicBezTo>
                    <a:pt x="8" y="26"/>
                    <a:pt x="5" y="20"/>
                    <a:pt x="7" y="14"/>
                  </a:cubicBezTo>
                  <a:cubicBezTo>
                    <a:pt x="10" y="9"/>
                    <a:pt x="16" y="6"/>
                    <a:pt x="22" y="8"/>
                  </a:cubicBezTo>
                  <a:cubicBezTo>
                    <a:pt x="27" y="11"/>
                    <a:pt x="30" y="17"/>
                    <a:pt x="27" y="23"/>
                  </a:cubicBezTo>
                  <a:cubicBezTo>
                    <a:pt x="25" y="28"/>
                    <a:pt x="19" y="31"/>
                    <a:pt x="13" y="2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83" name="Freeform 613"/>
            <p:cNvSpPr>
              <a:spLocks noEditPoints="1" noChangeArrowheads="1"/>
            </p:cNvSpPr>
            <p:nvPr/>
          </p:nvSpPr>
          <p:spPr bwMode="auto">
            <a:xfrm>
              <a:off x="325437" y="1108075"/>
              <a:ext cx="17462" cy="15875"/>
            </a:xfrm>
            <a:custGeom>
              <a:avLst/>
              <a:gdLst>
                <a:gd name="T0" fmla="*/ 11 w 17"/>
                <a:gd name="T1" fmla="*/ 2 h 17"/>
                <a:gd name="T2" fmla="*/ 2 w 17"/>
                <a:gd name="T3" fmla="*/ 5 h 17"/>
                <a:gd name="T4" fmla="*/ 5 w 17"/>
                <a:gd name="T5" fmla="*/ 15 h 17"/>
                <a:gd name="T6" fmla="*/ 15 w 17"/>
                <a:gd name="T7" fmla="*/ 11 h 17"/>
                <a:gd name="T8" fmla="*/ 11 w 17"/>
                <a:gd name="T9" fmla="*/ 2 h 17"/>
                <a:gd name="T10" fmla="*/ 7 w 17"/>
                <a:gd name="T11" fmla="*/ 12 h 17"/>
                <a:gd name="T12" fmla="*/ 5 w 17"/>
                <a:gd name="T13" fmla="*/ 7 h 17"/>
                <a:gd name="T14" fmla="*/ 10 w 17"/>
                <a:gd name="T15" fmla="*/ 5 h 17"/>
                <a:gd name="T16" fmla="*/ 12 w 17"/>
                <a:gd name="T17" fmla="*/ 10 h 17"/>
                <a:gd name="T18" fmla="*/ 7 w 17"/>
                <a:gd name="T19" fmla="*/ 1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7"/>
                <a:gd name="T32" fmla="*/ 17 w 17"/>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7">
                  <a:moveTo>
                    <a:pt x="11" y="2"/>
                  </a:moveTo>
                  <a:cubicBezTo>
                    <a:pt x="7" y="0"/>
                    <a:pt x="3" y="2"/>
                    <a:pt x="2" y="5"/>
                  </a:cubicBezTo>
                  <a:cubicBezTo>
                    <a:pt x="0" y="9"/>
                    <a:pt x="2" y="14"/>
                    <a:pt x="5" y="15"/>
                  </a:cubicBezTo>
                  <a:cubicBezTo>
                    <a:pt x="9" y="17"/>
                    <a:pt x="14" y="15"/>
                    <a:pt x="15" y="11"/>
                  </a:cubicBezTo>
                  <a:cubicBezTo>
                    <a:pt x="17" y="7"/>
                    <a:pt x="15" y="3"/>
                    <a:pt x="11" y="2"/>
                  </a:cubicBezTo>
                  <a:close/>
                  <a:moveTo>
                    <a:pt x="7" y="12"/>
                  </a:moveTo>
                  <a:cubicBezTo>
                    <a:pt x="5" y="11"/>
                    <a:pt x="4" y="9"/>
                    <a:pt x="5" y="7"/>
                  </a:cubicBezTo>
                  <a:cubicBezTo>
                    <a:pt x="6" y="5"/>
                    <a:pt x="8" y="4"/>
                    <a:pt x="10" y="5"/>
                  </a:cubicBezTo>
                  <a:cubicBezTo>
                    <a:pt x="12" y="6"/>
                    <a:pt x="13" y="8"/>
                    <a:pt x="12" y="10"/>
                  </a:cubicBezTo>
                  <a:cubicBezTo>
                    <a:pt x="11" y="12"/>
                    <a:pt x="9" y="13"/>
                    <a:pt x="7" y="1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84" name="Freeform 614"/>
            <p:cNvSpPr>
              <a:spLocks noEditPoints="1" noChangeArrowheads="1"/>
            </p:cNvSpPr>
            <p:nvPr/>
          </p:nvSpPr>
          <p:spPr bwMode="auto">
            <a:xfrm>
              <a:off x="71437" y="436562"/>
              <a:ext cx="176212" cy="187325"/>
            </a:xfrm>
            <a:custGeom>
              <a:avLst/>
              <a:gdLst>
                <a:gd name="T0" fmla="*/ 183 w 183"/>
                <a:gd name="T1" fmla="*/ 77 h 193"/>
                <a:gd name="T2" fmla="*/ 107 w 183"/>
                <a:gd name="T3" fmla="*/ 122 h 193"/>
                <a:gd name="T4" fmla="*/ 7 w 183"/>
                <a:gd name="T5" fmla="*/ 52 h 193"/>
                <a:gd name="T6" fmla="*/ 2 w 183"/>
                <a:gd name="T7" fmla="*/ 55 h 193"/>
                <a:gd name="T8" fmla="*/ 1 w 183"/>
                <a:gd name="T9" fmla="*/ 57 h 193"/>
                <a:gd name="T10" fmla="*/ 0 w 183"/>
                <a:gd name="T11" fmla="*/ 59 h 193"/>
                <a:gd name="T12" fmla="*/ 0 w 183"/>
                <a:gd name="T13" fmla="*/ 80 h 193"/>
                <a:gd name="T14" fmla="*/ 1 w 183"/>
                <a:gd name="T15" fmla="*/ 82 h 193"/>
                <a:gd name="T16" fmla="*/ 4 w 183"/>
                <a:gd name="T17" fmla="*/ 85 h 193"/>
                <a:gd name="T18" fmla="*/ 8 w 183"/>
                <a:gd name="T19" fmla="*/ 84 h 193"/>
                <a:gd name="T20" fmla="*/ 21 w 183"/>
                <a:gd name="T21" fmla="*/ 106 h 193"/>
                <a:gd name="T22" fmla="*/ 15 w 183"/>
                <a:gd name="T23" fmla="*/ 74 h 193"/>
                <a:gd name="T24" fmla="*/ 6 w 183"/>
                <a:gd name="T25" fmla="*/ 82 h 193"/>
                <a:gd name="T26" fmla="*/ 4 w 183"/>
                <a:gd name="T27" fmla="*/ 82 h 193"/>
                <a:gd name="T28" fmla="*/ 3 w 183"/>
                <a:gd name="T29" fmla="*/ 81 h 193"/>
                <a:gd name="T30" fmla="*/ 3 w 183"/>
                <a:gd name="T31" fmla="*/ 79 h 193"/>
                <a:gd name="T32" fmla="*/ 3 w 183"/>
                <a:gd name="T33" fmla="*/ 59 h 193"/>
                <a:gd name="T34" fmla="*/ 4 w 183"/>
                <a:gd name="T35" fmla="*/ 57 h 193"/>
                <a:gd name="T36" fmla="*/ 15 w 183"/>
                <a:gd name="T37" fmla="*/ 55 h 193"/>
                <a:gd name="T38" fmla="*/ 82 w 183"/>
                <a:gd name="T39" fmla="*/ 115 h 193"/>
                <a:gd name="T40" fmla="*/ 82 w 183"/>
                <a:gd name="T41" fmla="*/ 104 h 193"/>
                <a:gd name="T42" fmla="*/ 82 w 183"/>
                <a:gd name="T43" fmla="*/ 104 h 193"/>
                <a:gd name="T44" fmla="*/ 90 w 183"/>
                <a:gd name="T45" fmla="*/ 131 h 193"/>
                <a:gd name="T46" fmla="*/ 87 w 183"/>
                <a:gd name="T47" fmla="*/ 131 h 193"/>
                <a:gd name="T48" fmla="*/ 86 w 183"/>
                <a:gd name="T49" fmla="*/ 130 h 193"/>
                <a:gd name="T50" fmla="*/ 86 w 183"/>
                <a:gd name="T51" fmla="*/ 129 h 193"/>
                <a:gd name="T52" fmla="*/ 85 w 183"/>
                <a:gd name="T53" fmla="*/ 108 h 193"/>
                <a:gd name="T54" fmla="*/ 86 w 183"/>
                <a:gd name="T55" fmla="*/ 107 h 193"/>
                <a:gd name="T56" fmla="*/ 87 w 183"/>
                <a:gd name="T57" fmla="*/ 106 h 193"/>
                <a:gd name="T58" fmla="*/ 91 w 183"/>
                <a:gd name="T59" fmla="*/ 124 h 193"/>
                <a:gd name="T60" fmla="*/ 3 w 183"/>
                <a:gd name="T61" fmla="*/ 113 h 193"/>
                <a:gd name="T62" fmla="*/ 1 w 183"/>
                <a:gd name="T63" fmla="*/ 115 h 193"/>
                <a:gd name="T64" fmla="*/ 0 w 183"/>
                <a:gd name="T65" fmla="*/ 117 h 193"/>
                <a:gd name="T66" fmla="*/ 0 w 183"/>
                <a:gd name="T67" fmla="*/ 138 h 193"/>
                <a:gd name="T68" fmla="*/ 1 w 183"/>
                <a:gd name="T69" fmla="*/ 141 h 193"/>
                <a:gd name="T70" fmla="*/ 3 w 183"/>
                <a:gd name="T71" fmla="*/ 143 h 193"/>
                <a:gd name="T72" fmla="*/ 7 w 183"/>
                <a:gd name="T73" fmla="*/ 144 h 193"/>
                <a:gd name="T74" fmla="*/ 14 w 183"/>
                <a:gd name="T75" fmla="*/ 140 h 193"/>
                <a:gd name="T76" fmla="*/ 83 w 183"/>
                <a:gd name="T77" fmla="*/ 188 h 193"/>
                <a:gd name="T78" fmla="*/ 83 w 183"/>
                <a:gd name="T79" fmla="*/ 190 h 193"/>
                <a:gd name="T80" fmla="*/ 87 w 183"/>
                <a:gd name="T81" fmla="*/ 193 h 193"/>
                <a:gd name="T82" fmla="*/ 90 w 183"/>
                <a:gd name="T83" fmla="*/ 193 h 193"/>
                <a:gd name="T84" fmla="*/ 100 w 183"/>
                <a:gd name="T85" fmla="*/ 191 h 193"/>
                <a:gd name="T86" fmla="*/ 85 w 183"/>
                <a:gd name="T87" fmla="*/ 167 h 193"/>
                <a:gd name="T88" fmla="*/ 86 w 183"/>
                <a:gd name="T89" fmla="*/ 166 h 193"/>
                <a:gd name="T90" fmla="*/ 87 w 183"/>
                <a:gd name="T91" fmla="*/ 165 h 193"/>
                <a:gd name="T92" fmla="*/ 96 w 183"/>
                <a:gd name="T93" fmla="*/ 166 h 193"/>
                <a:gd name="T94" fmla="*/ 96 w 183"/>
                <a:gd name="T95" fmla="*/ 186 h 193"/>
                <a:gd name="T96" fmla="*/ 88 w 183"/>
                <a:gd name="T97" fmla="*/ 190 h 193"/>
                <a:gd name="T98" fmla="*/ 86 w 183"/>
                <a:gd name="T99" fmla="*/ 189 h 193"/>
                <a:gd name="T100" fmla="*/ 86 w 183"/>
                <a:gd name="T101" fmla="*/ 188 h 193"/>
                <a:gd name="T102" fmla="*/ 85 w 183"/>
                <a:gd name="T103" fmla="*/ 167 h 193"/>
                <a:gd name="T104" fmla="*/ 57 w 183"/>
                <a:gd name="T105" fmla="*/ 141 h 193"/>
                <a:gd name="T106" fmla="*/ 57 w 183"/>
                <a:gd name="T107" fmla="*/ 152 h 193"/>
                <a:gd name="T108" fmla="*/ 11 w 183"/>
                <a:gd name="T109" fmla="*/ 132 h 193"/>
                <a:gd name="T110" fmla="*/ 7 w 183"/>
                <a:gd name="T111" fmla="*/ 141 h 193"/>
                <a:gd name="T112" fmla="*/ 4 w 183"/>
                <a:gd name="T113" fmla="*/ 141 h 193"/>
                <a:gd name="T114" fmla="*/ 3 w 183"/>
                <a:gd name="T115" fmla="*/ 140 h 193"/>
                <a:gd name="T116" fmla="*/ 3 w 183"/>
                <a:gd name="T117" fmla="*/ 138 h 193"/>
                <a:gd name="T118" fmla="*/ 3 w 183"/>
                <a:gd name="T119" fmla="*/ 118 h 193"/>
                <a:gd name="T120" fmla="*/ 4 w 183"/>
                <a:gd name="T121" fmla="*/ 116 h 193"/>
                <a:gd name="T122" fmla="*/ 11 w 183"/>
                <a:gd name="T123" fmla="*/ 112 h 19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3"/>
                <a:gd name="T187" fmla="*/ 0 h 193"/>
                <a:gd name="T188" fmla="*/ 183 w 183"/>
                <a:gd name="T189" fmla="*/ 193 h 19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3" h="193">
                  <a:moveTo>
                    <a:pt x="101" y="191"/>
                  </a:moveTo>
                  <a:cubicBezTo>
                    <a:pt x="183" y="134"/>
                    <a:pt x="183" y="134"/>
                    <a:pt x="183" y="134"/>
                  </a:cubicBezTo>
                  <a:cubicBezTo>
                    <a:pt x="183" y="106"/>
                    <a:pt x="183" y="106"/>
                    <a:pt x="183" y="106"/>
                  </a:cubicBezTo>
                  <a:cubicBezTo>
                    <a:pt x="159" y="92"/>
                    <a:pt x="159" y="92"/>
                    <a:pt x="159" y="92"/>
                  </a:cubicBezTo>
                  <a:cubicBezTo>
                    <a:pt x="183" y="77"/>
                    <a:pt x="183" y="77"/>
                    <a:pt x="183" y="77"/>
                  </a:cubicBezTo>
                  <a:cubicBezTo>
                    <a:pt x="183" y="47"/>
                    <a:pt x="183" y="47"/>
                    <a:pt x="183" y="47"/>
                  </a:cubicBezTo>
                  <a:cubicBezTo>
                    <a:pt x="102" y="0"/>
                    <a:pt x="102" y="0"/>
                    <a:pt x="102" y="0"/>
                  </a:cubicBezTo>
                  <a:cubicBezTo>
                    <a:pt x="21" y="47"/>
                    <a:pt x="21" y="47"/>
                    <a:pt x="21" y="47"/>
                  </a:cubicBezTo>
                  <a:cubicBezTo>
                    <a:pt x="107" y="96"/>
                    <a:pt x="107" y="96"/>
                    <a:pt x="107" y="96"/>
                  </a:cubicBezTo>
                  <a:cubicBezTo>
                    <a:pt x="107" y="122"/>
                    <a:pt x="107" y="122"/>
                    <a:pt x="107" y="122"/>
                  </a:cubicBezTo>
                  <a:cubicBezTo>
                    <a:pt x="101" y="132"/>
                    <a:pt x="101" y="132"/>
                    <a:pt x="101" y="132"/>
                  </a:cubicBezTo>
                  <a:cubicBezTo>
                    <a:pt x="101" y="99"/>
                    <a:pt x="101" y="99"/>
                    <a:pt x="101" y="99"/>
                  </a:cubicBezTo>
                  <a:cubicBezTo>
                    <a:pt x="67" y="80"/>
                    <a:pt x="67" y="80"/>
                    <a:pt x="67" y="80"/>
                  </a:cubicBezTo>
                  <a:cubicBezTo>
                    <a:pt x="7" y="46"/>
                    <a:pt x="7" y="46"/>
                    <a:pt x="7" y="46"/>
                  </a:cubicBezTo>
                  <a:cubicBezTo>
                    <a:pt x="7" y="52"/>
                    <a:pt x="7" y="52"/>
                    <a:pt x="7" y="52"/>
                  </a:cubicBezTo>
                  <a:cubicBezTo>
                    <a:pt x="3" y="54"/>
                    <a:pt x="3" y="54"/>
                    <a:pt x="3" y="54"/>
                  </a:cubicBezTo>
                  <a:cubicBezTo>
                    <a:pt x="3" y="55"/>
                    <a:pt x="3" y="55"/>
                    <a:pt x="3" y="55"/>
                  </a:cubicBezTo>
                  <a:cubicBezTo>
                    <a:pt x="3" y="55"/>
                    <a:pt x="3" y="55"/>
                    <a:pt x="3" y="55"/>
                  </a:cubicBezTo>
                  <a:cubicBezTo>
                    <a:pt x="3" y="55"/>
                    <a:pt x="2" y="55"/>
                    <a:pt x="2" y="55"/>
                  </a:cubicBezTo>
                  <a:cubicBezTo>
                    <a:pt x="2" y="55"/>
                    <a:pt x="2" y="55"/>
                    <a:pt x="2" y="55"/>
                  </a:cubicBezTo>
                  <a:cubicBezTo>
                    <a:pt x="2" y="55"/>
                    <a:pt x="2" y="56"/>
                    <a:pt x="2" y="56"/>
                  </a:cubicBezTo>
                  <a:cubicBezTo>
                    <a:pt x="1" y="56"/>
                    <a:pt x="1" y="56"/>
                    <a:pt x="1" y="56"/>
                  </a:cubicBezTo>
                  <a:cubicBezTo>
                    <a:pt x="1" y="56"/>
                    <a:pt x="1" y="56"/>
                    <a:pt x="1" y="56"/>
                  </a:cubicBezTo>
                  <a:cubicBezTo>
                    <a:pt x="1" y="57"/>
                    <a:pt x="1" y="57"/>
                    <a:pt x="1" y="57"/>
                  </a:cubicBezTo>
                  <a:cubicBezTo>
                    <a:pt x="1" y="57"/>
                    <a:pt x="1" y="57"/>
                    <a:pt x="1" y="57"/>
                  </a:cubicBezTo>
                  <a:cubicBezTo>
                    <a:pt x="1" y="57"/>
                    <a:pt x="1" y="57"/>
                    <a:pt x="1" y="57"/>
                  </a:cubicBezTo>
                  <a:cubicBezTo>
                    <a:pt x="1" y="57"/>
                    <a:pt x="0" y="57"/>
                    <a:pt x="0" y="58"/>
                  </a:cubicBezTo>
                  <a:cubicBezTo>
                    <a:pt x="0" y="58"/>
                    <a:pt x="0" y="58"/>
                    <a:pt x="0" y="58"/>
                  </a:cubicBezTo>
                  <a:cubicBezTo>
                    <a:pt x="0" y="58"/>
                    <a:pt x="0" y="58"/>
                    <a:pt x="0" y="59"/>
                  </a:cubicBezTo>
                  <a:cubicBezTo>
                    <a:pt x="0" y="59"/>
                    <a:pt x="0" y="59"/>
                    <a:pt x="0" y="59"/>
                  </a:cubicBezTo>
                  <a:cubicBezTo>
                    <a:pt x="0" y="59"/>
                    <a:pt x="0" y="59"/>
                    <a:pt x="0" y="59"/>
                  </a:cubicBezTo>
                  <a:cubicBezTo>
                    <a:pt x="0" y="79"/>
                    <a:pt x="0" y="79"/>
                    <a:pt x="0" y="79"/>
                  </a:cubicBezTo>
                  <a:cubicBezTo>
                    <a:pt x="0" y="80"/>
                    <a:pt x="0" y="80"/>
                    <a:pt x="0" y="80"/>
                  </a:cubicBezTo>
                  <a:cubicBezTo>
                    <a:pt x="0" y="80"/>
                    <a:pt x="0" y="80"/>
                    <a:pt x="0" y="80"/>
                  </a:cubicBezTo>
                  <a:cubicBezTo>
                    <a:pt x="0" y="80"/>
                    <a:pt x="0" y="80"/>
                    <a:pt x="0" y="80"/>
                  </a:cubicBezTo>
                  <a:cubicBezTo>
                    <a:pt x="0" y="80"/>
                    <a:pt x="0" y="81"/>
                    <a:pt x="0" y="81"/>
                  </a:cubicBezTo>
                  <a:cubicBezTo>
                    <a:pt x="0" y="81"/>
                    <a:pt x="0" y="81"/>
                    <a:pt x="0" y="81"/>
                  </a:cubicBezTo>
                  <a:cubicBezTo>
                    <a:pt x="0" y="82"/>
                    <a:pt x="1" y="82"/>
                    <a:pt x="1" y="82"/>
                  </a:cubicBezTo>
                  <a:cubicBezTo>
                    <a:pt x="1" y="82"/>
                    <a:pt x="1" y="82"/>
                    <a:pt x="1" y="82"/>
                  </a:cubicBezTo>
                  <a:cubicBezTo>
                    <a:pt x="1" y="82"/>
                    <a:pt x="1" y="82"/>
                    <a:pt x="1" y="82"/>
                  </a:cubicBezTo>
                  <a:cubicBezTo>
                    <a:pt x="1" y="82"/>
                    <a:pt x="1" y="82"/>
                    <a:pt x="1" y="82"/>
                  </a:cubicBezTo>
                  <a:cubicBezTo>
                    <a:pt x="1" y="83"/>
                    <a:pt x="1" y="83"/>
                    <a:pt x="2" y="83"/>
                  </a:cubicBezTo>
                  <a:cubicBezTo>
                    <a:pt x="2" y="84"/>
                    <a:pt x="2" y="84"/>
                    <a:pt x="3" y="84"/>
                  </a:cubicBezTo>
                  <a:cubicBezTo>
                    <a:pt x="3" y="84"/>
                    <a:pt x="3" y="84"/>
                    <a:pt x="3" y="84"/>
                  </a:cubicBezTo>
                  <a:cubicBezTo>
                    <a:pt x="3" y="85"/>
                    <a:pt x="4" y="85"/>
                    <a:pt x="4" y="85"/>
                  </a:cubicBezTo>
                  <a:cubicBezTo>
                    <a:pt x="4" y="85"/>
                    <a:pt x="4" y="85"/>
                    <a:pt x="4" y="85"/>
                  </a:cubicBezTo>
                  <a:cubicBezTo>
                    <a:pt x="5" y="85"/>
                    <a:pt x="5" y="85"/>
                    <a:pt x="6" y="85"/>
                  </a:cubicBezTo>
                  <a:cubicBezTo>
                    <a:pt x="6" y="85"/>
                    <a:pt x="7" y="85"/>
                    <a:pt x="7" y="85"/>
                  </a:cubicBezTo>
                  <a:cubicBezTo>
                    <a:pt x="7" y="85"/>
                    <a:pt x="7" y="85"/>
                    <a:pt x="7" y="85"/>
                  </a:cubicBezTo>
                  <a:cubicBezTo>
                    <a:pt x="8" y="85"/>
                    <a:pt x="8" y="85"/>
                    <a:pt x="8" y="84"/>
                  </a:cubicBezTo>
                  <a:cubicBezTo>
                    <a:pt x="9" y="84"/>
                    <a:pt x="9" y="84"/>
                    <a:pt x="9" y="84"/>
                  </a:cubicBezTo>
                  <a:cubicBezTo>
                    <a:pt x="9" y="84"/>
                    <a:pt x="9" y="84"/>
                    <a:pt x="9" y="84"/>
                  </a:cubicBezTo>
                  <a:cubicBezTo>
                    <a:pt x="14" y="82"/>
                    <a:pt x="14" y="82"/>
                    <a:pt x="14" y="82"/>
                  </a:cubicBezTo>
                  <a:cubicBezTo>
                    <a:pt x="38" y="96"/>
                    <a:pt x="38" y="96"/>
                    <a:pt x="38" y="96"/>
                  </a:cubicBezTo>
                  <a:cubicBezTo>
                    <a:pt x="21" y="106"/>
                    <a:pt x="21" y="106"/>
                    <a:pt x="21" y="106"/>
                  </a:cubicBezTo>
                  <a:cubicBezTo>
                    <a:pt x="107" y="155"/>
                    <a:pt x="107" y="155"/>
                    <a:pt x="107" y="155"/>
                  </a:cubicBezTo>
                  <a:cubicBezTo>
                    <a:pt x="107" y="180"/>
                    <a:pt x="107" y="180"/>
                    <a:pt x="107" y="180"/>
                  </a:cubicBezTo>
                  <a:lnTo>
                    <a:pt x="101" y="191"/>
                  </a:lnTo>
                  <a:close/>
                  <a:moveTo>
                    <a:pt x="11" y="73"/>
                  </a:moveTo>
                  <a:cubicBezTo>
                    <a:pt x="12" y="72"/>
                    <a:pt x="14" y="73"/>
                    <a:pt x="15" y="74"/>
                  </a:cubicBezTo>
                  <a:cubicBezTo>
                    <a:pt x="16" y="76"/>
                    <a:pt x="15" y="78"/>
                    <a:pt x="14" y="78"/>
                  </a:cubicBezTo>
                  <a:cubicBezTo>
                    <a:pt x="7" y="82"/>
                    <a:pt x="7" y="82"/>
                    <a:pt x="7" y="82"/>
                  </a:cubicBezTo>
                  <a:cubicBezTo>
                    <a:pt x="7" y="82"/>
                    <a:pt x="7" y="82"/>
                    <a:pt x="7" y="82"/>
                  </a:cubicBezTo>
                  <a:cubicBezTo>
                    <a:pt x="7" y="82"/>
                    <a:pt x="7" y="82"/>
                    <a:pt x="7" y="82"/>
                  </a:cubicBezTo>
                  <a:cubicBezTo>
                    <a:pt x="7" y="82"/>
                    <a:pt x="6" y="82"/>
                    <a:pt x="6" y="82"/>
                  </a:cubicBezTo>
                  <a:cubicBezTo>
                    <a:pt x="6" y="82"/>
                    <a:pt x="6" y="82"/>
                    <a:pt x="6" y="82"/>
                  </a:cubicBezTo>
                  <a:cubicBezTo>
                    <a:pt x="6" y="82"/>
                    <a:pt x="5" y="82"/>
                    <a:pt x="5" y="82"/>
                  </a:cubicBezTo>
                  <a:cubicBezTo>
                    <a:pt x="5" y="82"/>
                    <a:pt x="5" y="82"/>
                    <a:pt x="5" y="82"/>
                  </a:cubicBezTo>
                  <a:cubicBezTo>
                    <a:pt x="5" y="82"/>
                    <a:pt x="5" y="82"/>
                    <a:pt x="4" y="82"/>
                  </a:cubicBezTo>
                  <a:cubicBezTo>
                    <a:pt x="4" y="82"/>
                    <a:pt x="4" y="82"/>
                    <a:pt x="4" y="82"/>
                  </a:cubicBezTo>
                  <a:cubicBezTo>
                    <a:pt x="4" y="82"/>
                    <a:pt x="4" y="82"/>
                    <a:pt x="4" y="81"/>
                  </a:cubicBezTo>
                  <a:cubicBezTo>
                    <a:pt x="4" y="81"/>
                    <a:pt x="4" y="81"/>
                    <a:pt x="4" y="81"/>
                  </a:cubicBezTo>
                  <a:cubicBezTo>
                    <a:pt x="4" y="81"/>
                    <a:pt x="3" y="81"/>
                    <a:pt x="3" y="81"/>
                  </a:cubicBezTo>
                  <a:cubicBezTo>
                    <a:pt x="3" y="81"/>
                    <a:pt x="3" y="81"/>
                    <a:pt x="3" y="81"/>
                  </a:cubicBezTo>
                  <a:cubicBezTo>
                    <a:pt x="3" y="81"/>
                    <a:pt x="3" y="81"/>
                    <a:pt x="3" y="81"/>
                  </a:cubicBezTo>
                  <a:cubicBezTo>
                    <a:pt x="3" y="81"/>
                    <a:pt x="3" y="80"/>
                    <a:pt x="3" y="80"/>
                  </a:cubicBezTo>
                  <a:cubicBezTo>
                    <a:pt x="3" y="80"/>
                    <a:pt x="3" y="80"/>
                    <a:pt x="3" y="80"/>
                  </a:cubicBezTo>
                  <a:cubicBezTo>
                    <a:pt x="3" y="80"/>
                    <a:pt x="3" y="80"/>
                    <a:pt x="3" y="80"/>
                  </a:cubicBezTo>
                  <a:cubicBezTo>
                    <a:pt x="3" y="80"/>
                    <a:pt x="3" y="80"/>
                    <a:pt x="3" y="79"/>
                  </a:cubicBezTo>
                  <a:cubicBezTo>
                    <a:pt x="3" y="79"/>
                    <a:pt x="3" y="79"/>
                    <a:pt x="3" y="79"/>
                  </a:cubicBezTo>
                  <a:cubicBezTo>
                    <a:pt x="3" y="60"/>
                    <a:pt x="3" y="60"/>
                    <a:pt x="3" y="60"/>
                  </a:cubicBezTo>
                  <a:cubicBezTo>
                    <a:pt x="3" y="59"/>
                    <a:pt x="3" y="59"/>
                    <a:pt x="3" y="59"/>
                  </a:cubicBezTo>
                  <a:cubicBezTo>
                    <a:pt x="3" y="59"/>
                    <a:pt x="3" y="59"/>
                    <a:pt x="3" y="59"/>
                  </a:cubicBezTo>
                  <a:cubicBezTo>
                    <a:pt x="3" y="59"/>
                    <a:pt x="3" y="59"/>
                    <a:pt x="3" y="59"/>
                  </a:cubicBezTo>
                  <a:cubicBezTo>
                    <a:pt x="3" y="59"/>
                    <a:pt x="3" y="59"/>
                    <a:pt x="3" y="59"/>
                  </a:cubicBezTo>
                  <a:cubicBezTo>
                    <a:pt x="3" y="58"/>
                    <a:pt x="3" y="58"/>
                    <a:pt x="3" y="58"/>
                  </a:cubicBezTo>
                  <a:cubicBezTo>
                    <a:pt x="3" y="58"/>
                    <a:pt x="3" y="58"/>
                    <a:pt x="3" y="58"/>
                  </a:cubicBezTo>
                  <a:cubicBezTo>
                    <a:pt x="3" y="58"/>
                    <a:pt x="3" y="58"/>
                    <a:pt x="3" y="58"/>
                  </a:cubicBezTo>
                  <a:cubicBezTo>
                    <a:pt x="4" y="58"/>
                    <a:pt x="4" y="58"/>
                    <a:pt x="4" y="58"/>
                  </a:cubicBezTo>
                  <a:cubicBezTo>
                    <a:pt x="4" y="58"/>
                    <a:pt x="4" y="57"/>
                    <a:pt x="4" y="57"/>
                  </a:cubicBezTo>
                  <a:cubicBezTo>
                    <a:pt x="4" y="57"/>
                    <a:pt x="4" y="57"/>
                    <a:pt x="4" y="57"/>
                  </a:cubicBezTo>
                  <a:cubicBezTo>
                    <a:pt x="4" y="57"/>
                    <a:pt x="4" y="57"/>
                    <a:pt x="4" y="57"/>
                  </a:cubicBezTo>
                  <a:cubicBezTo>
                    <a:pt x="4" y="57"/>
                    <a:pt x="4" y="57"/>
                    <a:pt x="4" y="57"/>
                  </a:cubicBezTo>
                  <a:cubicBezTo>
                    <a:pt x="11" y="53"/>
                    <a:pt x="11" y="53"/>
                    <a:pt x="11" y="53"/>
                  </a:cubicBezTo>
                  <a:cubicBezTo>
                    <a:pt x="12" y="53"/>
                    <a:pt x="14" y="53"/>
                    <a:pt x="15" y="55"/>
                  </a:cubicBezTo>
                  <a:cubicBezTo>
                    <a:pt x="16" y="56"/>
                    <a:pt x="15" y="58"/>
                    <a:pt x="14" y="58"/>
                  </a:cubicBezTo>
                  <a:cubicBezTo>
                    <a:pt x="9" y="61"/>
                    <a:pt x="9" y="61"/>
                    <a:pt x="9" y="61"/>
                  </a:cubicBezTo>
                  <a:cubicBezTo>
                    <a:pt x="9" y="74"/>
                    <a:pt x="9" y="74"/>
                    <a:pt x="9" y="74"/>
                  </a:cubicBezTo>
                  <a:lnTo>
                    <a:pt x="11" y="73"/>
                  </a:lnTo>
                  <a:close/>
                  <a:moveTo>
                    <a:pt x="82" y="115"/>
                  </a:moveTo>
                  <a:cubicBezTo>
                    <a:pt x="57" y="100"/>
                    <a:pt x="57" y="100"/>
                    <a:pt x="57" y="100"/>
                  </a:cubicBezTo>
                  <a:cubicBezTo>
                    <a:pt x="57" y="93"/>
                    <a:pt x="57" y="93"/>
                    <a:pt x="57" y="93"/>
                  </a:cubicBezTo>
                  <a:cubicBezTo>
                    <a:pt x="82" y="108"/>
                    <a:pt x="82" y="108"/>
                    <a:pt x="82" y="108"/>
                  </a:cubicBezTo>
                  <a:lnTo>
                    <a:pt x="82" y="115"/>
                  </a:lnTo>
                  <a:close/>
                  <a:moveTo>
                    <a:pt x="82" y="104"/>
                  </a:moveTo>
                  <a:cubicBezTo>
                    <a:pt x="57" y="89"/>
                    <a:pt x="57" y="89"/>
                    <a:pt x="57" y="89"/>
                  </a:cubicBezTo>
                  <a:cubicBezTo>
                    <a:pt x="57" y="82"/>
                    <a:pt x="57" y="82"/>
                    <a:pt x="57" y="82"/>
                  </a:cubicBezTo>
                  <a:cubicBezTo>
                    <a:pt x="59" y="84"/>
                    <a:pt x="59" y="84"/>
                    <a:pt x="59" y="84"/>
                  </a:cubicBezTo>
                  <a:cubicBezTo>
                    <a:pt x="82" y="97"/>
                    <a:pt x="82" y="97"/>
                    <a:pt x="82" y="97"/>
                  </a:cubicBezTo>
                  <a:lnTo>
                    <a:pt x="82" y="104"/>
                  </a:lnTo>
                  <a:close/>
                  <a:moveTo>
                    <a:pt x="93" y="122"/>
                  </a:moveTo>
                  <a:cubicBezTo>
                    <a:pt x="95" y="122"/>
                    <a:pt x="97" y="122"/>
                    <a:pt x="97" y="123"/>
                  </a:cubicBezTo>
                  <a:cubicBezTo>
                    <a:pt x="98" y="125"/>
                    <a:pt x="98" y="127"/>
                    <a:pt x="96" y="127"/>
                  </a:cubicBezTo>
                  <a:cubicBezTo>
                    <a:pt x="90" y="131"/>
                    <a:pt x="90" y="131"/>
                    <a:pt x="90" y="131"/>
                  </a:cubicBezTo>
                  <a:cubicBezTo>
                    <a:pt x="90" y="131"/>
                    <a:pt x="90" y="131"/>
                    <a:pt x="90" y="131"/>
                  </a:cubicBezTo>
                  <a:cubicBezTo>
                    <a:pt x="89" y="131"/>
                    <a:pt x="89" y="131"/>
                    <a:pt x="89" y="131"/>
                  </a:cubicBezTo>
                  <a:cubicBezTo>
                    <a:pt x="89" y="131"/>
                    <a:pt x="89" y="131"/>
                    <a:pt x="89" y="131"/>
                  </a:cubicBezTo>
                  <a:cubicBezTo>
                    <a:pt x="89" y="131"/>
                    <a:pt x="89" y="131"/>
                    <a:pt x="88" y="131"/>
                  </a:cubicBezTo>
                  <a:cubicBezTo>
                    <a:pt x="88" y="131"/>
                    <a:pt x="88" y="131"/>
                    <a:pt x="88" y="131"/>
                  </a:cubicBezTo>
                  <a:cubicBezTo>
                    <a:pt x="88" y="131"/>
                    <a:pt x="88" y="131"/>
                    <a:pt x="87" y="131"/>
                  </a:cubicBezTo>
                  <a:cubicBezTo>
                    <a:pt x="87" y="131"/>
                    <a:pt x="87" y="131"/>
                    <a:pt x="87" y="131"/>
                  </a:cubicBezTo>
                  <a:cubicBezTo>
                    <a:pt x="87" y="131"/>
                    <a:pt x="87" y="131"/>
                    <a:pt x="87" y="131"/>
                  </a:cubicBezTo>
                  <a:cubicBezTo>
                    <a:pt x="87" y="131"/>
                    <a:pt x="86" y="131"/>
                    <a:pt x="86" y="130"/>
                  </a:cubicBezTo>
                  <a:cubicBezTo>
                    <a:pt x="86" y="130"/>
                    <a:pt x="86" y="130"/>
                    <a:pt x="86" y="130"/>
                  </a:cubicBezTo>
                  <a:cubicBezTo>
                    <a:pt x="86" y="130"/>
                    <a:pt x="86" y="130"/>
                    <a:pt x="86" y="130"/>
                  </a:cubicBezTo>
                  <a:cubicBezTo>
                    <a:pt x="86" y="130"/>
                    <a:pt x="86" y="130"/>
                    <a:pt x="86" y="130"/>
                  </a:cubicBezTo>
                  <a:cubicBezTo>
                    <a:pt x="86" y="130"/>
                    <a:pt x="86" y="130"/>
                    <a:pt x="86" y="130"/>
                  </a:cubicBezTo>
                  <a:cubicBezTo>
                    <a:pt x="86" y="130"/>
                    <a:pt x="86" y="129"/>
                    <a:pt x="86" y="129"/>
                  </a:cubicBezTo>
                  <a:cubicBezTo>
                    <a:pt x="86" y="129"/>
                    <a:pt x="86" y="129"/>
                    <a:pt x="86" y="129"/>
                  </a:cubicBezTo>
                  <a:cubicBezTo>
                    <a:pt x="86" y="129"/>
                    <a:pt x="86" y="129"/>
                    <a:pt x="86" y="129"/>
                  </a:cubicBezTo>
                  <a:cubicBezTo>
                    <a:pt x="85" y="129"/>
                    <a:pt x="85" y="129"/>
                    <a:pt x="85" y="129"/>
                  </a:cubicBezTo>
                  <a:cubicBezTo>
                    <a:pt x="85" y="129"/>
                    <a:pt x="85" y="128"/>
                    <a:pt x="85" y="128"/>
                  </a:cubicBezTo>
                  <a:cubicBezTo>
                    <a:pt x="85" y="109"/>
                    <a:pt x="85" y="109"/>
                    <a:pt x="85" y="109"/>
                  </a:cubicBezTo>
                  <a:cubicBezTo>
                    <a:pt x="85" y="109"/>
                    <a:pt x="85" y="108"/>
                    <a:pt x="85" y="108"/>
                  </a:cubicBezTo>
                  <a:cubicBezTo>
                    <a:pt x="85" y="108"/>
                    <a:pt x="85" y="108"/>
                    <a:pt x="85" y="108"/>
                  </a:cubicBezTo>
                  <a:cubicBezTo>
                    <a:pt x="86" y="108"/>
                    <a:pt x="86" y="108"/>
                    <a:pt x="86" y="108"/>
                  </a:cubicBezTo>
                  <a:cubicBezTo>
                    <a:pt x="86" y="108"/>
                    <a:pt x="86" y="108"/>
                    <a:pt x="86" y="108"/>
                  </a:cubicBezTo>
                  <a:cubicBezTo>
                    <a:pt x="86" y="108"/>
                    <a:pt x="86" y="107"/>
                    <a:pt x="86" y="107"/>
                  </a:cubicBezTo>
                  <a:cubicBezTo>
                    <a:pt x="86" y="107"/>
                    <a:pt x="86" y="107"/>
                    <a:pt x="86" y="107"/>
                  </a:cubicBezTo>
                  <a:cubicBezTo>
                    <a:pt x="86" y="107"/>
                    <a:pt x="86" y="107"/>
                    <a:pt x="86" y="107"/>
                  </a:cubicBezTo>
                  <a:cubicBezTo>
                    <a:pt x="86" y="107"/>
                    <a:pt x="86" y="107"/>
                    <a:pt x="86" y="107"/>
                  </a:cubicBezTo>
                  <a:cubicBezTo>
                    <a:pt x="86" y="107"/>
                    <a:pt x="86" y="107"/>
                    <a:pt x="86" y="106"/>
                  </a:cubicBezTo>
                  <a:cubicBezTo>
                    <a:pt x="86" y="106"/>
                    <a:pt x="87" y="106"/>
                    <a:pt x="87" y="106"/>
                  </a:cubicBezTo>
                  <a:cubicBezTo>
                    <a:pt x="87" y="106"/>
                    <a:pt x="87" y="106"/>
                    <a:pt x="87" y="106"/>
                  </a:cubicBezTo>
                  <a:cubicBezTo>
                    <a:pt x="87" y="106"/>
                    <a:pt x="87" y="106"/>
                    <a:pt x="87" y="106"/>
                  </a:cubicBezTo>
                  <a:cubicBezTo>
                    <a:pt x="93" y="102"/>
                    <a:pt x="93" y="102"/>
                    <a:pt x="93" y="102"/>
                  </a:cubicBezTo>
                  <a:cubicBezTo>
                    <a:pt x="95" y="102"/>
                    <a:pt x="97" y="102"/>
                    <a:pt x="97" y="104"/>
                  </a:cubicBezTo>
                  <a:cubicBezTo>
                    <a:pt x="98" y="105"/>
                    <a:pt x="98" y="107"/>
                    <a:pt x="96" y="107"/>
                  </a:cubicBezTo>
                  <a:cubicBezTo>
                    <a:pt x="91" y="110"/>
                    <a:pt x="91" y="110"/>
                    <a:pt x="91" y="110"/>
                  </a:cubicBezTo>
                  <a:cubicBezTo>
                    <a:pt x="91" y="124"/>
                    <a:pt x="91" y="124"/>
                    <a:pt x="91" y="124"/>
                  </a:cubicBezTo>
                  <a:lnTo>
                    <a:pt x="93" y="122"/>
                  </a:lnTo>
                  <a:close/>
                  <a:moveTo>
                    <a:pt x="7" y="111"/>
                  </a:moveTo>
                  <a:cubicBezTo>
                    <a:pt x="3" y="113"/>
                    <a:pt x="3" y="113"/>
                    <a:pt x="3" y="113"/>
                  </a:cubicBezTo>
                  <a:cubicBezTo>
                    <a:pt x="3" y="113"/>
                    <a:pt x="3" y="113"/>
                    <a:pt x="3" y="113"/>
                  </a:cubicBezTo>
                  <a:cubicBezTo>
                    <a:pt x="3" y="113"/>
                    <a:pt x="3" y="113"/>
                    <a:pt x="3" y="113"/>
                  </a:cubicBezTo>
                  <a:cubicBezTo>
                    <a:pt x="3" y="113"/>
                    <a:pt x="2" y="114"/>
                    <a:pt x="2" y="114"/>
                  </a:cubicBezTo>
                  <a:cubicBezTo>
                    <a:pt x="2" y="114"/>
                    <a:pt x="2" y="114"/>
                    <a:pt x="2" y="114"/>
                  </a:cubicBezTo>
                  <a:cubicBezTo>
                    <a:pt x="2" y="114"/>
                    <a:pt x="2" y="114"/>
                    <a:pt x="2" y="114"/>
                  </a:cubicBezTo>
                  <a:cubicBezTo>
                    <a:pt x="1" y="115"/>
                    <a:pt x="1" y="115"/>
                    <a:pt x="1" y="115"/>
                  </a:cubicBezTo>
                  <a:cubicBezTo>
                    <a:pt x="1" y="115"/>
                    <a:pt x="1" y="115"/>
                    <a:pt x="1" y="115"/>
                  </a:cubicBezTo>
                  <a:cubicBezTo>
                    <a:pt x="1" y="115"/>
                    <a:pt x="1" y="115"/>
                    <a:pt x="1" y="115"/>
                  </a:cubicBezTo>
                  <a:cubicBezTo>
                    <a:pt x="1" y="115"/>
                    <a:pt x="1" y="115"/>
                    <a:pt x="1" y="115"/>
                  </a:cubicBezTo>
                  <a:cubicBezTo>
                    <a:pt x="1" y="116"/>
                    <a:pt x="1" y="116"/>
                    <a:pt x="1" y="116"/>
                  </a:cubicBezTo>
                  <a:cubicBezTo>
                    <a:pt x="1" y="116"/>
                    <a:pt x="0" y="116"/>
                    <a:pt x="0" y="116"/>
                  </a:cubicBezTo>
                  <a:cubicBezTo>
                    <a:pt x="0" y="117"/>
                    <a:pt x="0" y="117"/>
                    <a:pt x="0" y="117"/>
                  </a:cubicBezTo>
                  <a:cubicBezTo>
                    <a:pt x="0" y="117"/>
                    <a:pt x="0" y="117"/>
                    <a:pt x="0" y="117"/>
                  </a:cubicBezTo>
                  <a:cubicBezTo>
                    <a:pt x="0" y="118"/>
                    <a:pt x="0" y="118"/>
                    <a:pt x="0" y="118"/>
                  </a:cubicBezTo>
                  <a:cubicBezTo>
                    <a:pt x="0" y="118"/>
                    <a:pt x="0" y="118"/>
                    <a:pt x="0" y="118"/>
                  </a:cubicBezTo>
                  <a:cubicBezTo>
                    <a:pt x="0" y="138"/>
                    <a:pt x="0" y="138"/>
                    <a:pt x="0" y="138"/>
                  </a:cubicBezTo>
                  <a:cubicBezTo>
                    <a:pt x="0" y="138"/>
                    <a:pt x="0" y="138"/>
                    <a:pt x="0" y="138"/>
                  </a:cubicBezTo>
                  <a:cubicBezTo>
                    <a:pt x="0" y="138"/>
                    <a:pt x="0" y="138"/>
                    <a:pt x="0" y="138"/>
                  </a:cubicBezTo>
                  <a:cubicBezTo>
                    <a:pt x="0" y="139"/>
                    <a:pt x="0" y="139"/>
                    <a:pt x="0" y="139"/>
                  </a:cubicBezTo>
                  <a:cubicBezTo>
                    <a:pt x="0" y="139"/>
                    <a:pt x="0" y="139"/>
                    <a:pt x="0" y="140"/>
                  </a:cubicBezTo>
                  <a:cubicBezTo>
                    <a:pt x="0" y="140"/>
                    <a:pt x="0" y="140"/>
                    <a:pt x="0" y="140"/>
                  </a:cubicBezTo>
                  <a:cubicBezTo>
                    <a:pt x="0" y="140"/>
                    <a:pt x="1" y="140"/>
                    <a:pt x="1" y="141"/>
                  </a:cubicBezTo>
                  <a:cubicBezTo>
                    <a:pt x="1" y="141"/>
                    <a:pt x="1" y="141"/>
                    <a:pt x="1" y="141"/>
                  </a:cubicBezTo>
                  <a:cubicBezTo>
                    <a:pt x="1" y="141"/>
                    <a:pt x="1" y="141"/>
                    <a:pt x="1" y="141"/>
                  </a:cubicBezTo>
                  <a:cubicBezTo>
                    <a:pt x="1" y="141"/>
                    <a:pt x="1" y="141"/>
                    <a:pt x="1" y="141"/>
                  </a:cubicBezTo>
                  <a:cubicBezTo>
                    <a:pt x="1" y="141"/>
                    <a:pt x="1" y="142"/>
                    <a:pt x="2" y="142"/>
                  </a:cubicBezTo>
                  <a:cubicBezTo>
                    <a:pt x="2" y="142"/>
                    <a:pt x="2" y="143"/>
                    <a:pt x="3" y="143"/>
                  </a:cubicBezTo>
                  <a:cubicBezTo>
                    <a:pt x="3" y="143"/>
                    <a:pt x="3" y="143"/>
                    <a:pt x="3" y="143"/>
                  </a:cubicBezTo>
                  <a:cubicBezTo>
                    <a:pt x="3" y="143"/>
                    <a:pt x="4" y="144"/>
                    <a:pt x="4" y="144"/>
                  </a:cubicBezTo>
                  <a:cubicBezTo>
                    <a:pt x="4" y="144"/>
                    <a:pt x="4" y="144"/>
                    <a:pt x="4" y="144"/>
                  </a:cubicBezTo>
                  <a:cubicBezTo>
                    <a:pt x="5" y="144"/>
                    <a:pt x="5" y="144"/>
                    <a:pt x="6" y="144"/>
                  </a:cubicBezTo>
                  <a:cubicBezTo>
                    <a:pt x="6" y="144"/>
                    <a:pt x="7" y="144"/>
                    <a:pt x="7" y="144"/>
                  </a:cubicBezTo>
                  <a:cubicBezTo>
                    <a:pt x="7" y="144"/>
                    <a:pt x="7" y="144"/>
                    <a:pt x="7" y="144"/>
                  </a:cubicBezTo>
                  <a:cubicBezTo>
                    <a:pt x="8" y="144"/>
                    <a:pt x="8" y="143"/>
                    <a:pt x="8" y="143"/>
                  </a:cubicBezTo>
                  <a:cubicBezTo>
                    <a:pt x="9" y="143"/>
                    <a:pt x="9" y="143"/>
                    <a:pt x="9" y="143"/>
                  </a:cubicBezTo>
                  <a:cubicBezTo>
                    <a:pt x="9" y="143"/>
                    <a:pt x="9" y="143"/>
                    <a:pt x="9" y="143"/>
                  </a:cubicBezTo>
                  <a:cubicBezTo>
                    <a:pt x="14" y="140"/>
                    <a:pt x="14" y="140"/>
                    <a:pt x="14" y="140"/>
                  </a:cubicBezTo>
                  <a:cubicBezTo>
                    <a:pt x="83" y="181"/>
                    <a:pt x="83" y="181"/>
                    <a:pt x="83" y="181"/>
                  </a:cubicBezTo>
                  <a:cubicBezTo>
                    <a:pt x="83" y="187"/>
                    <a:pt x="83" y="187"/>
                    <a:pt x="83" y="187"/>
                  </a:cubicBezTo>
                  <a:cubicBezTo>
                    <a:pt x="83" y="187"/>
                    <a:pt x="83" y="187"/>
                    <a:pt x="83" y="187"/>
                  </a:cubicBezTo>
                  <a:cubicBezTo>
                    <a:pt x="83" y="187"/>
                    <a:pt x="83" y="187"/>
                    <a:pt x="83" y="187"/>
                  </a:cubicBezTo>
                  <a:cubicBezTo>
                    <a:pt x="83" y="188"/>
                    <a:pt x="83" y="188"/>
                    <a:pt x="83" y="188"/>
                  </a:cubicBezTo>
                  <a:cubicBezTo>
                    <a:pt x="83" y="188"/>
                    <a:pt x="83" y="188"/>
                    <a:pt x="83" y="189"/>
                  </a:cubicBezTo>
                  <a:cubicBezTo>
                    <a:pt x="83" y="189"/>
                    <a:pt x="83" y="189"/>
                    <a:pt x="83" y="189"/>
                  </a:cubicBezTo>
                  <a:cubicBezTo>
                    <a:pt x="83" y="189"/>
                    <a:pt x="83" y="189"/>
                    <a:pt x="83" y="190"/>
                  </a:cubicBezTo>
                  <a:cubicBezTo>
                    <a:pt x="83" y="190"/>
                    <a:pt x="83" y="190"/>
                    <a:pt x="83" y="190"/>
                  </a:cubicBezTo>
                  <a:cubicBezTo>
                    <a:pt x="83" y="190"/>
                    <a:pt x="83" y="190"/>
                    <a:pt x="83" y="190"/>
                  </a:cubicBezTo>
                  <a:cubicBezTo>
                    <a:pt x="83" y="190"/>
                    <a:pt x="83" y="190"/>
                    <a:pt x="83" y="190"/>
                  </a:cubicBezTo>
                  <a:cubicBezTo>
                    <a:pt x="84" y="191"/>
                    <a:pt x="84" y="191"/>
                    <a:pt x="84" y="191"/>
                  </a:cubicBezTo>
                  <a:cubicBezTo>
                    <a:pt x="85" y="192"/>
                    <a:pt x="85" y="192"/>
                    <a:pt x="85" y="192"/>
                  </a:cubicBezTo>
                  <a:cubicBezTo>
                    <a:pt x="86" y="192"/>
                    <a:pt x="86" y="192"/>
                    <a:pt x="86" y="192"/>
                  </a:cubicBezTo>
                  <a:cubicBezTo>
                    <a:pt x="86" y="192"/>
                    <a:pt x="86" y="193"/>
                    <a:pt x="87" y="193"/>
                  </a:cubicBezTo>
                  <a:cubicBezTo>
                    <a:pt x="87" y="193"/>
                    <a:pt x="87" y="193"/>
                    <a:pt x="87" y="193"/>
                  </a:cubicBezTo>
                  <a:cubicBezTo>
                    <a:pt x="87" y="193"/>
                    <a:pt x="87" y="193"/>
                    <a:pt x="87" y="193"/>
                  </a:cubicBezTo>
                  <a:cubicBezTo>
                    <a:pt x="87" y="193"/>
                    <a:pt x="88" y="193"/>
                    <a:pt x="88" y="193"/>
                  </a:cubicBezTo>
                  <a:cubicBezTo>
                    <a:pt x="89" y="193"/>
                    <a:pt x="89" y="193"/>
                    <a:pt x="90" y="193"/>
                  </a:cubicBezTo>
                  <a:cubicBezTo>
                    <a:pt x="90" y="193"/>
                    <a:pt x="90" y="193"/>
                    <a:pt x="90" y="193"/>
                  </a:cubicBezTo>
                  <a:cubicBezTo>
                    <a:pt x="90" y="193"/>
                    <a:pt x="91" y="192"/>
                    <a:pt x="91" y="192"/>
                  </a:cubicBezTo>
                  <a:cubicBezTo>
                    <a:pt x="91" y="192"/>
                    <a:pt x="91" y="192"/>
                    <a:pt x="91" y="192"/>
                  </a:cubicBezTo>
                  <a:cubicBezTo>
                    <a:pt x="91" y="192"/>
                    <a:pt x="91" y="192"/>
                    <a:pt x="91" y="192"/>
                  </a:cubicBezTo>
                  <a:cubicBezTo>
                    <a:pt x="97" y="189"/>
                    <a:pt x="97" y="189"/>
                    <a:pt x="97" y="189"/>
                  </a:cubicBezTo>
                  <a:cubicBezTo>
                    <a:pt x="100" y="191"/>
                    <a:pt x="100" y="191"/>
                    <a:pt x="100" y="191"/>
                  </a:cubicBezTo>
                  <a:cubicBezTo>
                    <a:pt x="101" y="191"/>
                    <a:pt x="101" y="191"/>
                    <a:pt x="101" y="191"/>
                  </a:cubicBezTo>
                  <a:cubicBezTo>
                    <a:pt x="101" y="158"/>
                    <a:pt x="101" y="158"/>
                    <a:pt x="101" y="158"/>
                  </a:cubicBezTo>
                  <a:cubicBezTo>
                    <a:pt x="7" y="104"/>
                    <a:pt x="7" y="104"/>
                    <a:pt x="7" y="104"/>
                  </a:cubicBezTo>
                  <a:lnTo>
                    <a:pt x="7" y="111"/>
                  </a:lnTo>
                  <a:close/>
                  <a:moveTo>
                    <a:pt x="85" y="167"/>
                  </a:moveTo>
                  <a:cubicBezTo>
                    <a:pt x="85" y="167"/>
                    <a:pt x="85" y="167"/>
                    <a:pt x="85" y="167"/>
                  </a:cubicBezTo>
                  <a:cubicBezTo>
                    <a:pt x="85" y="167"/>
                    <a:pt x="85" y="167"/>
                    <a:pt x="85" y="167"/>
                  </a:cubicBezTo>
                  <a:cubicBezTo>
                    <a:pt x="86" y="167"/>
                    <a:pt x="86" y="167"/>
                    <a:pt x="86" y="167"/>
                  </a:cubicBezTo>
                  <a:cubicBezTo>
                    <a:pt x="86" y="167"/>
                    <a:pt x="86" y="166"/>
                    <a:pt x="86" y="166"/>
                  </a:cubicBezTo>
                  <a:cubicBezTo>
                    <a:pt x="86" y="166"/>
                    <a:pt x="86" y="166"/>
                    <a:pt x="86" y="166"/>
                  </a:cubicBezTo>
                  <a:cubicBezTo>
                    <a:pt x="86" y="166"/>
                    <a:pt x="86" y="166"/>
                    <a:pt x="86" y="166"/>
                  </a:cubicBezTo>
                  <a:cubicBezTo>
                    <a:pt x="86" y="166"/>
                    <a:pt x="86" y="166"/>
                    <a:pt x="86" y="166"/>
                  </a:cubicBezTo>
                  <a:cubicBezTo>
                    <a:pt x="86" y="166"/>
                    <a:pt x="86" y="165"/>
                    <a:pt x="86" y="165"/>
                  </a:cubicBezTo>
                  <a:cubicBezTo>
                    <a:pt x="86" y="165"/>
                    <a:pt x="86" y="165"/>
                    <a:pt x="86" y="165"/>
                  </a:cubicBezTo>
                  <a:cubicBezTo>
                    <a:pt x="86" y="165"/>
                    <a:pt x="87" y="165"/>
                    <a:pt x="87" y="165"/>
                  </a:cubicBezTo>
                  <a:cubicBezTo>
                    <a:pt x="87" y="165"/>
                    <a:pt x="87" y="165"/>
                    <a:pt x="87" y="165"/>
                  </a:cubicBezTo>
                  <a:cubicBezTo>
                    <a:pt x="87" y="165"/>
                    <a:pt x="87" y="165"/>
                    <a:pt x="87" y="165"/>
                  </a:cubicBezTo>
                  <a:cubicBezTo>
                    <a:pt x="93" y="161"/>
                    <a:pt x="93" y="161"/>
                    <a:pt x="93" y="161"/>
                  </a:cubicBezTo>
                  <a:cubicBezTo>
                    <a:pt x="95" y="160"/>
                    <a:pt x="97" y="161"/>
                    <a:pt x="97" y="162"/>
                  </a:cubicBezTo>
                  <a:cubicBezTo>
                    <a:pt x="98" y="164"/>
                    <a:pt x="98" y="165"/>
                    <a:pt x="96" y="166"/>
                  </a:cubicBezTo>
                  <a:cubicBezTo>
                    <a:pt x="91" y="169"/>
                    <a:pt x="91" y="169"/>
                    <a:pt x="91" y="169"/>
                  </a:cubicBezTo>
                  <a:cubicBezTo>
                    <a:pt x="91" y="182"/>
                    <a:pt x="91" y="182"/>
                    <a:pt x="91" y="182"/>
                  </a:cubicBezTo>
                  <a:cubicBezTo>
                    <a:pt x="93" y="181"/>
                    <a:pt x="93" y="181"/>
                    <a:pt x="93" y="181"/>
                  </a:cubicBezTo>
                  <a:cubicBezTo>
                    <a:pt x="95" y="180"/>
                    <a:pt x="97" y="181"/>
                    <a:pt x="97" y="182"/>
                  </a:cubicBezTo>
                  <a:cubicBezTo>
                    <a:pt x="98" y="184"/>
                    <a:pt x="98" y="185"/>
                    <a:pt x="96" y="186"/>
                  </a:cubicBezTo>
                  <a:cubicBezTo>
                    <a:pt x="90" y="190"/>
                    <a:pt x="90" y="190"/>
                    <a:pt x="90" y="190"/>
                  </a:cubicBezTo>
                  <a:cubicBezTo>
                    <a:pt x="90" y="190"/>
                    <a:pt x="90" y="190"/>
                    <a:pt x="90" y="190"/>
                  </a:cubicBezTo>
                  <a:cubicBezTo>
                    <a:pt x="89" y="190"/>
                    <a:pt x="89" y="190"/>
                    <a:pt x="89" y="190"/>
                  </a:cubicBezTo>
                  <a:cubicBezTo>
                    <a:pt x="89" y="190"/>
                    <a:pt x="89" y="190"/>
                    <a:pt x="89" y="190"/>
                  </a:cubicBezTo>
                  <a:cubicBezTo>
                    <a:pt x="89" y="190"/>
                    <a:pt x="89" y="190"/>
                    <a:pt x="88" y="190"/>
                  </a:cubicBezTo>
                  <a:cubicBezTo>
                    <a:pt x="88" y="190"/>
                    <a:pt x="88" y="190"/>
                    <a:pt x="88" y="190"/>
                  </a:cubicBezTo>
                  <a:cubicBezTo>
                    <a:pt x="88" y="190"/>
                    <a:pt x="88" y="190"/>
                    <a:pt x="87" y="190"/>
                  </a:cubicBezTo>
                  <a:cubicBezTo>
                    <a:pt x="87" y="190"/>
                    <a:pt x="87" y="190"/>
                    <a:pt x="87" y="190"/>
                  </a:cubicBezTo>
                  <a:cubicBezTo>
                    <a:pt x="87" y="190"/>
                    <a:pt x="87" y="190"/>
                    <a:pt x="87" y="190"/>
                  </a:cubicBezTo>
                  <a:cubicBezTo>
                    <a:pt x="87" y="190"/>
                    <a:pt x="86" y="189"/>
                    <a:pt x="86" y="189"/>
                  </a:cubicBezTo>
                  <a:cubicBezTo>
                    <a:pt x="86" y="189"/>
                    <a:pt x="86" y="189"/>
                    <a:pt x="86" y="189"/>
                  </a:cubicBezTo>
                  <a:cubicBezTo>
                    <a:pt x="86" y="189"/>
                    <a:pt x="86" y="189"/>
                    <a:pt x="86" y="189"/>
                  </a:cubicBezTo>
                  <a:cubicBezTo>
                    <a:pt x="86" y="189"/>
                    <a:pt x="86" y="189"/>
                    <a:pt x="86" y="189"/>
                  </a:cubicBezTo>
                  <a:cubicBezTo>
                    <a:pt x="86" y="189"/>
                    <a:pt x="86" y="188"/>
                    <a:pt x="86" y="188"/>
                  </a:cubicBezTo>
                  <a:cubicBezTo>
                    <a:pt x="86" y="188"/>
                    <a:pt x="86" y="188"/>
                    <a:pt x="86" y="188"/>
                  </a:cubicBezTo>
                  <a:cubicBezTo>
                    <a:pt x="86" y="188"/>
                    <a:pt x="86" y="188"/>
                    <a:pt x="86" y="188"/>
                  </a:cubicBezTo>
                  <a:cubicBezTo>
                    <a:pt x="86" y="188"/>
                    <a:pt x="86" y="188"/>
                    <a:pt x="86" y="188"/>
                  </a:cubicBezTo>
                  <a:cubicBezTo>
                    <a:pt x="85" y="188"/>
                    <a:pt x="85" y="187"/>
                    <a:pt x="85" y="187"/>
                  </a:cubicBezTo>
                  <a:cubicBezTo>
                    <a:pt x="85" y="187"/>
                    <a:pt x="85" y="187"/>
                    <a:pt x="85" y="187"/>
                  </a:cubicBezTo>
                  <a:lnTo>
                    <a:pt x="85" y="167"/>
                  </a:lnTo>
                  <a:close/>
                  <a:moveTo>
                    <a:pt x="57" y="141"/>
                  </a:moveTo>
                  <a:cubicBezTo>
                    <a:pt x="82" y="156"/>
                    <a:pt x="82" y="156"/>
                    <a:pt x="82" y="156"/>
                  </a:cubicBezTo>
                  <a:cubicBezTo>
                    <a:pt x="82" y="163"/>
                    <a:pt x="82" y="163"/>
                    <a:pt x="82" y="163"/>
                  </a:cubicBezTo>
                  <a:cubicBezTo>
                    <a:pt x="57" y="148"/>
                    <a:pt x="57" y="148"/>
                    <a:pt x="57" y="148"/>
                  </a:cubicBezTo>
                  <a:lnTo>
                    <a:pt x="57" y="141"/>
                  </a:lnTo>
                  <a:close/>
                  <a:moveTo>
                    <a:pt x="57" y="152"/>
                  </a:moveTo>
                  <a:cubicBezTo>
                    <a:pt x="82" y="167"/>
                    <a:pt x="82" y="167"/>
                    <a:pt x="82" y="167"/>
                  </a:cubicBezTo>
                  <a:cubicBezTo>
                    <a:pt x="82" y="174"/>
                    <a:pt x="82" y="174"/>
                    <a:pt x="82" y="174"/>
                  </a:cubicBezTo>
                  <a:cubicBezTo>
                    <a:pt x="57" y="159"/>
                    <a:pt x="57" y="159"/>
                    <a:pt x="57" y="159"/>
                  </a:cubicBezTo>
                  <a:lnTo>
                    <a:pt x="57" y="152"/>
                  </a:lnTo>
                  <a:close/>
                  <a:moveTo>
                    <a:pt x="15" y="113"/>
                  </a:moveTo>
                  <a:cubicBezTo>
                    <a:pt x="16" y="115"/>
                    <a:pt x="15" y="116"/>
                    <a:pt x="14" y="117"/>
                  </a:cubicBezTo>
                  <a:cubicBezTo>
                    <a:pt x="9" y="120"/>
                    <a:pt x="9" y="120"/>
                    <a:pt x="9" y="120"/>
                  </a:cubicBezTo>
                  <a:cubicBezTo>
                    <a:pt x="9" y="133"/>
                    <a:pt x="9" y="133"/>
                    <a:pt x="9" y="133"/>
                  </a:cubicBezTo>
                  <a:cubicBezTo>
                    <a:pt x="11" y="132"/>
                    <a:pt x="11" y="132"/>
                    <a:pt x="11" y="132"/>
                  </a:cubicBezTo>
                  <a:cubicBezTo>
                    <a:pt x="12" y="131"/>
                    <a:pt x="14" y="132"/>
                    <a:pt x="15" y="133"/>
                  </a:cubicBezTo>
                  <a:cubicBezTo>
                    <a:pt x="16" y="135"/>
                    <a:pt x="15" y="136"/>
                    <a:pt x="14" y="137"/>
                  </a:cubicBezTo>
                  <a:cubicBezTo>
                    <a:pt x="7" y="141"/>
                    <a:pt x="7" y="141"/>
                    <a:pt x="7" y="141"/>
                  </a:cubicBezTo>
                  <a:cubicBezTo>
                    <a:pt x="7" y="141"/>
                    <a:pt x="7" y="141"/>
                    <a:pt x="7" y="141"/>
                  </a:cubicBezTo>
                  <a:cubicBezTo>
                    <a:pt x="7" y="141"/>
                    <a:pt x="7" y="141"/>
                    <a:pt x="7" y="141"/>
                  </a:cubicBezTo>
                  <a:cubicBezTo>
                    <a:pt x="7" y="141"/>
                    <a:pt x="6" y="141"/>
                    <a:pt x="6" y="141"/>
                  </a:cubicBezTo>
                  <a:cubicBezTo>
                    <a:pt x="6" y="141"/>
                    <a:pt x="6" y="141"/>
                    <a:pt x="6" y="141"/>
                  </a:cubicBezTo>
                  <a:cubicBezTo>
                    <a:pt x="6" y="141"/>
                    <a:pt x="5" y="141"/>
                    <a:pt x="5" y="141"/>
                  </a:cubicBezTo>
                  <a:cubicBezTo>
                    <a:pt x="5" y="141"/>
                    <a:pt x="5" y="141"/>
                    <a:pt x="5" y="141"/>
                  </a:cubicBezTo>
                  <a:cubicBezTo>
                    <a:pt x="5" y="141"/>
                    <a:pt x="5" y="141"/>
                    <a:pt x="4" y="141"/>
                  </a:cubicBezTo>
                  <a:cubicBezTo>
                    <a:pt x="4" y="141"/>
                    <a:pt x="4" y="141"/>
                    <a:pt x="4" y="141"/>
                  </a:cubicBezTo>
                  <a:cubicBezTo>
                    <a:pt x="4" y="140"/>
                    <a:pt x="4" y="140"/>
                    <a:pt x="4" y="140"/>
                  </a:cubicBezTo>
                  <a:cubicBezTo>
                    <a:pt x="4" y="140"/>
                    <a:pt x="4" y="140"/>
                    <a:pt x="4" y="140"/>
                  </a:cubicBezTo>
                  <a:cubicBezTo>
                    <a:pt x="4" y="140"/>
                    <a:pt x="3" y="140"/>
                    <a:pt x="3" y="140"/>
                  </a:cubicBezTo>
                  <a:cubicBezTo>
                    <a:pt x="3" y="140"/>
                    <a:pt x="3" y="140"/>
                    <a:pt x="3" y="140"/>
                  </a:cubicBezTo>
                  <a:cubicBezTo>
                    <a:pt x="3" y="139"/>
                    <a:pt x="3" y="139"/>
                    <a:pt x="3" y="139"/>
                  </a:cubicBezTo>
                  <a:cubicBezTo>
                    <a:pt x="3" y="139"/>
                    <a:pt x="3" y="139"/>
                    <a:pt x="3" y="139"/>
                  </a:cubicBezTo>
                  <a:cubicBezTo>
                    <a:pt x="3" y="139"/>
                    <a:pt x="3" y="139"/>
                    <a:pt x="3" y="139"/>
                  </a:cubicBezTo>
                  <a:cubicBezTo>
                    <a:pt x="3" y="139"/>
                    <a:pt x="3" y="139"/>
                    <a:pt x="3" y="139"/>
                  </a:cubicBezTo>
                  <a:cubicBezTo>
                    <a:pt x="3" y="138"/>
                    <a:pt x="3" y="138"/>
                    <a:pt x="3" y="138"/>
                  </a:cubicBezTo>
                  <a:cubicBezTo>
                    <a:pt x="3" y="138"/>
                    <a:pt x="3" y="138"/>
                    <a:pt x="3" y="13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7"/>
                    <a:pt x="3" y="117"/>
                  </a:cubicBezTo>
                  <a:cubicBezTo>
                    <a:pt x="3" y="117"/>
                    <a:pt x="3" y="117"/>
                    <a:pt x="3" y="117"/>
                  </a:cubicBezTo>
                  <a:cubicBezTo>
                    <a:pt x="3" y="117"/>
                    <a:pt x="3" y="117"/>
                    <a:pt x="3" y="117"/>
                  </a:cubicBezTo>
                  <a:cubicBezTo>
                    <a:pt x="3" y="117"/>
                    <a:pt x="3" y="117"/>
                    <a:pt x="3" y="117"/>
                  </a:cubicBezTo>
                  <a:cubicBezTo>
                    <a:pt x="4" y="117"/>
                    <a:pt x="4" y="116"/>
                    <a:pt x="4" y="116"/>
                  </a:cubicBezTo>
                  <a:cubicBezTo>
                    <a:pt x="4" y="116"/>
                    <a:pt x="4" y="116"/>
                    <a:pt x="4" y="116"/>
                  </a:cubicBezTo>
                  <a:cubicBezTo>
                    <a:pt x="4" y="116"/>
                    <a:pt x="4" y="116"/>
                    <a:pt x="4" y="116"/>
                  </a:cubicBezTo>
                  <a:cubicBezTo>
                    <a:pt x="4" y="116"/>
                    <a:pt x="4" y="116"/>
                    <a:pt x="4" y="116"/>
                  </a:cubicBezTo>
                  <a:cubicBezTo>
                    <a:pt x="4" y="116"/>
                    <a:pt x="4" y="116"/>
                    <a:pt x="4" y="116"/>
                  </a:cubicBezTo>
                  <a:cubicBezTo>
                    <a:pt x="11" y="112"/>
                    <a:pt x="11" y="112"/>
                    <a:pt x="11" y="112"/>
                  </a:cubicBezTo>
                  <a:cubicBezTo>
                    <a:pt x="12" y="111"/>
                    <a:pt x="14" y="112"/>
                    <a:pt x="15" y="113"/>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85" name="Freeform 615"/>
            <p:cNvSpPr>
              <a:spLocks noEditPoints="1" noChangeArrowheads="1"/>
            </p:cNvSpPr>
            <p:nvPr/>
          </p:nvSpPr>
          <p:spPr bwMode="auto">
            <a:xfrm>
              <a:off x="60325" y="427037"/>
              <a:ext cx="196850" cy="204788"/>
            </a:xfrm>
            <a:custGeom>
              <a:avLst/>
              <a:gdLst>
                <a:gd name="T0" fmla="*/ 86 w 203"/>
                <a:gd name="T1" fmla="*/ 207 h 212"/>
                <a:gd name="T2" fmla="*/ 93 w 203"/>
                <a:gd name="T3" fmla="*/ 207 h 212"/>
                <a:gd name="T4" fmla="*/ 99 w 203"/>
                <a:gd name="T5" fmla="*/ 212 h 212"/>
                <a:gd name="T6" fmla="*/ 106 w 203"/>
                <a:gd name="T7" fmla="*/ 206 h 212"/>
                <a:gd name="T8" fmla="*/ 119 w 203"/>
                <a:gd name="T9" fmla="*/ 205 h 212"/>
                <a:gd name="T10" fmla="*/ 136 w 203"/>
                <a:gd name="T11" fmla="*/ 190 h 212"/>
                <a:gd name="T12" fmla="*/ 73 w 203"/>
                <a:gd name="T13" fmla="*/ 190 h 212"/>
                <a:gd name="T14" fmla="*/ 83 w 203"/>
                <a:gd name="T15" fmla="*/ 196 h 212"/>
                <a:gd name="T16" fmla="*/ 147 w 203"/>
                <a:gd name="T17" fmla="*/ 187 h 212"/>
                <a:gd name="T18" fmla="*/ 65 w 203"/>
                <a:gd name="T19" fmla="*/ 183 h 212"/>
                <a:gd name="T20" fmla="*/ 179 w 203"/>
                <a:gd name="T21" fmla="*/ 164 h 212"/>
                <a:gd name="T22" fmla="*/ 31 w 203"/>
                <a:gd name="T23" fmla="*/ 163 h 212"/>
                <a:gd name="T24" fmla="*/ 11 w 203"/>
                <a:gd name="T25" fmla="*/ 162 h 212"/>
                <a:gd name="T26" fmla="*/ 13 w 203"/>
                <a:gd name="T27" fmla="*/ 159 h 212"/>
                <a:gd name="T28" fmla="*/ 24 w 203"/>
                <a:gd name="T29" fmla="*/ 159 h 212"/>
                <a:gd name="T30" fmla="*/ 12 w 203"/>
                <a:gd name="T31" fmla="*/ 163 h 212"/>
                <a:gd name="T32" fmla="*/ 187 w 203"/>
                <a:gd name="T33" fmla="*/ 160 h 212"/>
                <a:gd name="T34" fmla="*/ 0 w 203"/>
                <a:gd name="T35" fmla="*/ 149 h 212"/>
                <a:gd name="T36" fmla="*/ 4 w 203"/>
                <a:gd name="T37" fmla="*/ 139 h 212"/>
                <a:gd name="T38" fmla="*/ 5 w 203"/>
                <a:gd name="T39" fmla="*/ 150 h 212"/>
                <a:gd name="T40" fmla="*/ 199 w 203"/>
                <a:gd name="T41" fmla="*/ 129 h 212"/>
                <a:gd name="T42" fmla="*/ 0 w 203"/>
                <a:gd name="T43" fmla="*/ 127 h 212"/>
                <a:gd name="T44" fmla="*/ 1 w 203"/>
                <a:gd name="T45" fmla="*/ 124 h 212"/>
                <a:gd name="T46" fmla="*/ 4 w 203"/>
                <a:gd name="T47" fmla="*/ 118 h 212"/>
                <a:gd name="T48" fmla="*/ 5 w 203"/>
                <a:gd name="T49" fmla="*/ 116 h 212"/>
                <a:gd name="T50" fmla="*/ 5 w 203"/>
                <a:gd name="T51" fmla="*/ 116 h 212"/>
                <a:gd name="T52" fmla="*/ 8 w 203"/>
                <a:gd name="T53" fmla="*/ 119 h 212"/>
                <a:gd name="T54" fmla="*/ 7 w 203"/>
                <a:gd name="T55" fmla="*/ 120 h 212"/>
                <a:gd name="T56" fmla="*/ 5 w 203"/>
                <a:gd name="T57" fmla="*/ 125 h 212"/>
                <a:gd name="T58" fmla="*/ 4 w 203"/>
                <a:gd name="T59" fmla="*/ 127 h 212"/>
                <a:gd name="T60" fmla="*/ 194 w 203"/>
                <a:gd name="T61" fmla="*/ 106 h 212"/>
                <a:gd name="T62" fmla="*/ 10 w 203"/>
                <a:gd name="T63" fmla="*/ 108 h 212"/>
                <a:gd name="T64" fmla="*/ 13 w 203"/>
                <a:gd name="T65" fmla="*/ 100 h 212"/>
                <a:gd name="T66" fmla="*/ 17 w 203"/>
                <a:gd name="T67" fmla="*/ 108 h 212"/>
                <a:gd name="T68" fmla="*/ 184 w 203"/>
                <a:gd name="T69" fmla="*/ 99 h 212"/>
                <a:gd name="T70" fmla="*/ 186 w 203"/>
                <a:gd name="T71" fmla="*/ 103 h 212"/>
                <a:gd name="T72" fmla="*/ 1 w 203"/>
                <a:gd name="T73" fmla="*/ 93 h 212"/>
                <a:gd name="T74" fmla="*/ 4 w 203"/>
                <a:gd name="T75" fmla="*/ 83 h 212"/>
                <a:gd name="T76" fmla="*/ 5 w 203"/>
                <a:gd name="T77" fmla="*/ 93 h 212"/>
                <a:gd name="T78" fmla="*/ 2 w 203"/>
                <a:gd name="T79" fmla="*/ 96 h 212"/>
                <a:gd name="T80" fmla="*/ 199 w 203"/>
                <a:gd name="T81" fmla="*/ 86 h 212"/>
                <a:gd name="T82" fmla="*/ 1 w 203"/>
                <a:gd name="T83" fmla="*/ 65 h 212"/>
                <a:gd name="T84" fmla="*/ 3 w 203"/>
                <a:gd name="T85" fmla="*/ 59 h 212"/>
                <a:gd name="T86" fmla="*/ 6 w 203"/>
                <a:gd name="T87" fmla="*/ 62 h 212"/>
                <a:gd name="T88" fmla="*/ 5 w 203"/>
                <a:gd name="T89" fmla="*/ 66 h 212"/>
                <a:gd name="T90" fmla="*/ 199 w 203"/>
                <a:gd name="T91" fmla="*/ 62 h 212"/>
                <a:gd name="T92" fmla="*/ 203 w 203"/>
                <a:gd name="T93" fmla="*/ 56 h 212"/>
                <a:gd name="T94" fmla="*/ 9 w 203"/>
                <a:gd name="T95" fmla="*/ 49 h 212"/>
                <a:gd name="T96" fmla="*/ 21 w 203"/>
                <a:gd name="T97" fmla="*/ 49 h 212"/>
                <a:gd name="T98" fmla="*/ 10 w 203"/>
                <a:gd name="T99" fmla="*/ 52 h 212"/>
                <a:gd name="T100" fmla="*/ 34 w 203"/>
                <a:gd name="T101" fmla="*/ 48 h 212"/>
                <a:gd name="T102" fmla="*/ 190 w 203"/>
                <a:gd name="T103" fmla="*/ 43 h 212"/>
                <a:gd name="T104" fmla="*/ 66 w 203"/>
                <a:gd name="T105" fmla="*/ 27 h 212"/>
                <a:gd name="T106" fmla="*/ 156 w 203"/>
                <a:gd name="T107" fmla="*/ 26 h 212"/>
                <a:gd name="T108" fmla="*/ 72 w 203"/>
                <a:gd name="T109" fmla="*/ 23 h 212"/>
                <a:gd name="T110" fmla="*/ 74 w 203"/>
                <a:gd name="T111" fmla="*/ 24 h 212"/>
                <a:gd name="T112" fmla="*/ 149 w 203"/>
                <a:gd name="T113" fmla="*/ 21 h 212"/>
                <a:gd name="T114" fmla="*/ 106 w 203"/>
                <a:gd name="T115" fmla="*/ 6 h 212"/>
                <a:gd name="T116" fmla="*/ 118 w 203"/>
                <a:gd name="T117" fmla="*/ 1 h 21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3"/>
                <a:gd name="T178" fmla="*/ 0 h 212"/>
                <a:gd name="T179" fmla="*/ 203 w 203"/>
                <a:gd name="T180" fmla="*/ 212 h 21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3" h="212">
                  <a:moveTo>
                    <a:pt x="95" y="212"/>
                  </a:moveTo>
                  <a:cubicBezTo>
                    <a:pt x="95" y="212"/>
                    <a:pt x="94" y="212"/>
                    <a:pt x="94" y="211"/>
                  </a:cubicBezTo>
                  <a:cubicBezTo>
                    <a:pt x="94" y="211"/>
                    <a:pt x="94" y="211"/>
                    <a:pt x="94" y="211"/>
                  </a:cubicBezTo>
                  <a:cubicBezTo>
                    <a:pt x="93" y="211"/>
                    <a:pt x="92" y="211"/>
                    <a:pt x="91" y="210"/>
                  </a:cubicBezTo>
                  <a:cubicBezTo>
                    <a:pt x="91" y="210"/>
                    <a:pt x="91" y="210"/>
                    <a:pt x="91" y="210"/>
                  </a:cubicBezTo>
                  <a:cubicBezTo>
                    <a:pt x="91" y="210"/>
                    <a:pt x="91" y="210"/>
                    <a:pt x="90" y="210"/>
                  </a:cubicBezTo>
                  <a:cubicBezTo>
                    <a:pt x="90" y="210"/>
                    <a:pt x="90" y="210"/>
                    <a:pt x="90" y="210"/>
                  </a:cubicBezTo>
                  <a:cubicBezTo>
                    <a:pt x="89" y="209"/>
                    <a:pt x="88" y="208"/>
                    <a:pt x="87" y="208"/>
                  </a:cubicBezTo>
                  <a:cubicBezTo>
                    <a:pt x="87" y="208"/>
                    <a:pt x="87" y="208"/>
                    <a:pt x="87" y="208"/>
                  </a:cubicBezTo>
                  <a:cubicBezTo>
                    <a:pt x="87" y="207"/>
                    <a:pt x="87" y="207"/>
                    <a:pt x="86" y="207"/>
                  </a:cubicBezTo>
                  <a:cubicBezTo>
                    <a:pt x="86" y="207"/>
                    <a:pt x="86" y="207"/>
                    <a:pt x="86" y="207"/>
                  </a:cubicBezTo>
                  <a:cubicBezTo>
                    <a:pt x="86" y="206"/>
                    <a:pt x="86" y="204"/>
                    <a:pt x="87" y="204"/>
                  </a:cubicBezTo>
                  <a:cubicBezTo>
                    <a:pt x="87" y="204"/>
                    <a:pt x="87" y="204"/>
                    <a:pt x="87" y="204"/>
                  </a:cubicBezTo>
                  <a:cubicBezTo>
                    <a:pt x="88" y="203"/>
                    <a:pt x="89" y="203"/>
                    <a:pt x="90" y="204"/>
                  </a:cubicBezTo>
                  <a:cubicBezTo>
                    <a:pt x="90" y="204"/>
                    <a:pt x="90" y="204"/>
                    <a:pt x="90" y="204"/>
                  </a:cubicBezTo>
                  <a:cubicBezTo>
                    <a:pt x="90" y="204"/>
                    <a:pt x="90" y="205"/>
                    <a:pt x="90" y="205"/>
                  </a:cubicBezTo>
                  <a:cubicBezTo>
                    <a:pt x="90" y="205"/>
                    <a:pt x="90" y="205"/>
                    <a:pt x="90" y="205"/>
                  </a:cubicBezTo>
                  <a:cubicBezTo>
                    <a:pt x="91" y="205"/>
                    <a:pt x="92" y="206"/>
                    <a:pt x="92" y="206"/>
                  </a:cubicBezTo>
                  <a:cubicBezTo>
                    <a:pt x="92" y="206"/>
                    <a:pt x="92" y="206"/>
                    <a:pt x="92" y="206"/>
                  </a:cubicBezTo>
                  <a:cubicBezTo>
                    <a:pt x="92" y="206"/>
                    <a:pt x="93" y="207"/>
                    <a:pt x="93" y="207"/>
                  </a:cubicBezTo>
                  <a:cubicBezTo>
                    <a:pt x="93" y="207"/>
                    <a:pt x="93" y="207"/>
                    <a:pt x="93" y="207"/>
                  </a:cubicBezTo>
                  <a:cubicBezTo>
                    <a:pt x="94" y="207"/>
                    <a:pt x="94" y="207"/>
                    <a:pt x="95" y="208"/>
                  </a:cubicBezTo>
                  <a:cubicBezTo>
                    <a:pt x="95" y="208"/>
                    <a:pt x="95" y="208"/>
                    <a:pt x="95" y="208"/>
                  </a:cubicBezTo>
                  <a:cubicBezTo>
                    <a:pt x="95" y="208"/>
                    <a:pt x="96" y="208"/>
                    <a:pt x="96" y="208"/>
                  </a:cubicBezTo>
                  <a:cubicBezTo>
                    <a:pt x="96" y="208"/>
                    <a:pt x="96" y="208"/>
                    <a:pt x="96" y="208"/>
                  </a:cubicBezTo>
                  <a:cubicBezTo>
                    <a:pt x="97" y="208"/>
                    <a:pt x="98" y="208"/>
                    <a:pt x="99" y="208"/>
                  </a:cubicBezTo>
                  <a:cubicBezTo>
                    <a:pt x="99" y="208"/>
                    <a:pt x="99" y="208"/>
                    <a:pt x="99" y="208"/>
                  </a:cubicBezTo>
                  <a:cubicBezTo>
                    <a:pt x="100" y="208"/>
                    <a:pt x="101" y="209"/>
                    <a:pt x="101" y="210"/>
                  </a:cubicBezTo>
                  <a:cubicBezTo>
                    <a:pt x="101" y="210"/>
                    <a:pt x="101" y="210"/>
                    <a:pt x="101" y="210"/>
                  </a:cubicBezTo>
                  <a:cubicBezTo>
                    <a:pt x="101" y="211"/>
                    <a:pt x="100" y="212"/>
                    <a:pt x="99" y="212"/>
                  </a:cubicBezTo>
                  <a:cubicBezTo>
                    <a:pt x="99" y="212"/>
                    <a:pt x="99" y="212"/>
                    <a:pt x="99" y="212"/>
                  </a:cubicBezTo>
                  <a:cubicBezTo>
                    <a:pt x="97" y="212"/>
                    <a:pt x="96" y="212"/>
                    <a:pt x="95" y="212"/>
                  </a:cubicBezTo>
                  <a:close/>
                  <a:moveTo>
                    <a:pt x="110" y="210"/>
                  </a:moveTo>
                  <a:cubicBezTo>
                    <a:pt x="109" y="210"/>
                    <a:pt x="108" y="210"/>
                    <a:pt x="107" y="210"/>
                  </a:cubicBezTo>
                  <a:cubicBezTo>
                    <a:pt x="107" y="210"/>
                    <a:pt x="107" y="210"/>
                    <a:pt x="107" y="210"/>
                  </a:cubicBezTo>
                  <a:cubicBezTo>
                    <a:pt x="106" y="210"/>
                    <a:pt x="105" y="209"/>
                    <a:pt x="105" y="209"/>
                  </a:cubicBezTo>
                  <a:cubicBezTo>
                    <a:pt x="105" y="209"/>
                    <a:pt x="105" y="209"/>
                    <a:pt x="105" y="209"/>
                  </a:cubicBezTo>
                  <a:cubicBezTo>
                    <a:pt x="104" y="208"/>
                    <a:pt x="105" y="207"/>
                    <a:pt x="106" y="206"/>
                  </a:cubicBezTo>
                  <a:cubicBezTo>
                    <a:pt x="106" y="206"/>
                    <a:pt x="106" y="206"/>
                    <a:pt x="106" y="206"/>
                  </a:cubicBezTo>
                  <a:cubicBezTo>
                    <a:pt x="106" y="206"/>
                    <a:pt x="106" y="206"/>
                    <a:pt x="106" y="206"/>
                  </a:cubicBezTo>
                  <a:cubicBezTo>
                    <a:pt x="106" y="206"/>
                    <a:pt x="107" y="206"/>
                    <a:pt x="108" y="206"/>
                  </a:cubicBezTo>
                  <a:cubicBezTo>
                    <a:pt x="108" y="206"/>
                    <a:pt x="108" y="206"/>
                    <a:pt x="108" y="206"/>
                  </a:cubicBezTo>
                  <a:cubicBezTo>
                    <a:pt x="108" y="206"/>
                    <a:pt x="109" y="206"/>
                    <a:pt x="110" y="206"/>
                  </a:cubicBezTo>
                  <a:cubicBezTo>
                    <a:pt x="110" y="206"/>
                    <a:pt x="110" y="206"/>
                    <a:pt x="110" y="206"/>
                  </a:cubicBezTo>
                  <a:cubicBezTo>
                    <a:pt x="111" y="206"/>
                    <a:pt x="111" y="206"/>
                    <a:pt x="111" y="206"/>
                  </a:cubicBezTo>
                  <a:cubicBezTo>
                    <a:pt x="113" y="206"/>
                    <a:pt x="114" y="206"/>
                    <a:pt x="115" y="205"/>
                  </a:cubicBezTo>
                  <a:cubicBezTo>
                    <a:pt x="115" y="205"/>
                    <a:pt x="115" y="205"/>
                    <a:pt x="115" y="205"/>
                  </a:cubicBezTo>
                  <a:cubicBezTo>
                    <a:pt x="117" y="204"/>
                    <a:pt x="117" y="204"/>
                    <a:pt x="117" y="204"/>
                  </a:cubicBezTo>
                  <a:cubicBezTo>
                    <a:pt x="117" y="204"/>
                    <a:pt x="119" y="204"/>
                    <a:pt x="119" y="205"/>
                  </a:cubicBezTo>
                  <a:cubicBezTo>
                    <a:pt x="119" y="205"/>
                    <a:pt x="119" y="205"/>
                    <a:pt x="119" y="205"/>
                  </a:cubicBezTo>
                  <a:cubicBezTo>
                    <a:pt x="120" y="206"/>
                    <a:pt x="120" y="207"/>
                    <a:pt x="119" y="207"/>
                  </a:cubicBezTo>
                  <a:cubicBezTo>
                    <a:pt x="119" y="207"/>
                    <a:pt x="119" y="207"/>
                    <a:pt x="119" y="207"/>
                  </a:cubicBezTo>
                  <a:cubicBezTo>
                    <a:pt x="117" y="209"/>
                    <a:pt x="117" y="209"/>
                    <a:pt x="117" y="209"/>
                  </a:cubicBezTo>
                  <a:cubicBezTo>
                    <a:pt x="115" y="210"/>
                    <a:pt x="113" y="210"/>
                    <a:pt x="111" y="210"/>
                  </a:cubicBezTo>
                  <a:cubicBezTo>
                    <a:pt x="111" y="210"/>
                    <a:pt x="111" y="210"/>
                    <a:pt x="111" y="210"/>
                  </a:cubicBezTo>
                  <a:cubicBezTo>
                    <a:pt x="110" y="210"/>
                    <a:pt x="110" y="210"/>
                    <a:pt x="110" y="210"/>
                  </a:cubicBezTo>
                  <a:close/>
                  <a:moveTo>
                    <a:pt x="126" y="200"/>
                  </a:moveTo>
                  <a:cubicBezTo>
                    <a:pt x="125" y="199"/>
                    <a:pt x="126" y="198"/>
                    <a:pt x="126" y="197"/>
                  </a:cubicBezTo>
                  <a:cubicBezTo>
                    <a:pt x="126" y="197"/>
                    <a:pt x="126" y="197"/>
                    <a:pt x="126" y="197"/>
                  </a:cubicBezTo>
                  <a:cubicBezTo>
                    <a:pt x="136" y="190"/>
                    <a:pt x="136" y="190"/>
                    <a:pt x="136" y="190"/>
                  </a:cubicBezTo>
                  <a:cubicBezTo>
                    <a:pt x="137" y="190"/>
                    <a:pt x="138" y="190"/>
                    <a:pt x="139" y="191"/>
                  </a:cubicBezTo>
                  <a:cubicBezTo>
                    <a:pt x="139" y="191"/>
                    <a:pt x="139" y="191"/>
                    <a:pt x="139" y="191"/>
                  </a:cubicBezTo>
                  <a:cubicBezTo>
                    <a:pt x="140" y="192"/>
                    <a:pt x="139" y="193"/>
                    <a:pt x="139" y="194"/>
                  </a:cubicBezTo>
                  <a:cubicBezTo>
                    <a:pt x="139" y="194"/>
                    <a:pt x="139" y="194"/>
                    <a:pt x="139" y="194"/>
                  </a:cubicBezTo>
                  <a:cubicBezTo>
                    <a:pt x="129" y="201"/>
                    <a:pt x="129" y="201"/>
                    <a:pt x="129" y="201"/>
                  </a:cubicBezTo>
                  <a:cubicBezTo>
                    <a:pt x="128" y="201"/>
                    <a:pt x="128" y="201"/>
                    <a:pt x="128" y="201"/>
                  </a:cubicBezTo>
                  <a:cubicBezTo>
                    <a:pt x="128" y="201"/>
                    <a:pt x="128" y="201"/>
                    <a:pt x="128" y="201"/>
                  </a:cubicBezTo>
                  <a:cubicBezTo>
                    <a:pt x="127" y="201"/>
                    <a:pt x="126" y="201"/>
                    <a:pt x="126" y="200"/>
                  </a:cubicBezTo>
                  <a:close/>
                  <a:moveTo>
                    <a:pt x="83" y="196"/>
                  </a:moveTo>
                  <a:cubicBezTo>
                    <a:pt x="73" y="190"/>
                    <a:pt x="73" y="190"/>
                    <a:pt x="73" y="190"/>
                  </a:cubicBezTo>
                  <a:cubicBezTo>
                    <a:pt x="72" y="189"/>
                    <a:pt x="72" y="188"/>
                    <a:pt x="72" y="187"/>
                  </a:cubicBezTo>
                  <a:cubicBezTo>
                    <a:pt x="72" y="187"/>
                    <a:pt x="72" y="187"/>
                    <a:pt x="72" y="187"/>
                  </a:cubicBezTo>
                  <a:cubicBezTo>
                    <a:pt x="73" y="186"/>
                    <a:pt x="74" y="186"/>
                    <a:pt x="75" y="187"/>
                  </a:cubicBezTo>
                  <a:cubicBezTo>
                    <a:pt x="75" y="187"/>
                    <a:pt x="75" y="187"/>
                    <a:pt x="75" y="187"/>
                  </a:cubicBezTo>
                  <a:cubicBezTo>
                    <a:pt x="85" y="193"/>
                    <a:pt x="85" y="193"/>
                    <a:pt x="85" y="193"/>
                  </a:cubicBezTo>
                  <a:cubicBezTo>
                    <a:pt x="86" y="193"/>
                    <a:pt x="86" y="194"/>
                    <a:pt x="86" y="195"/>
                  </a:cubicBezTo>
                  <a:cubicBezTo>
                    <a:pt x="86" y="195"/>
                    <a:pt x="86" y="195"/>
                    <a:pt x="86" y="195"/>
                  </a:cubicBezTo>
                  <a:cubicBezTo>
                    <a:pt x="86" y="196"/>
                    <a:pt x="85" y="196"/>
                    <a:pt x="84" y="196"/>
                  </a:cubicBezTo>
                  <a:cubicBezTo>
                    <a:pt x="84" y="196"/>
                    <a:pt x="84" y="196"/>
                    <a:pt x="84" y="196"/>
                  </a:cubicBezTo>
                  <a:cubicBezTo>
                    <a:pt x="84" y="196"/>
                    <a:pt x="83" y="196"/>
                    <a:pt x="83" y="196"/>
                  </a:cubicBezTo>
                  <a:close/>
                  <a:moveTo>
                    <a:pt x="146" y="186"/>
                  </a:moveTo>
                  <a:cubicBezTo>
                    <a:pt x="145" y="185"/>
                    <a:pt x="145" y="184"/>
                    <a:pt x="146" y="184"/>
                  </a:cubicBezTo>
                  <a:cubicBezTo>
                    <a:pt x="146" y="184"/>
                    <a:pt x="146" y="184"/>
                    <a:pt x="146" y="184"/>
                  </a:cubicBezTo>
                  <a:cubicBezTo>
                    <a:pt x="156" y="177"/>
                    <a:pt x="156" y="177"/>
                    <a:pt x="156" y="177"/>
                  </a:cubicBezTo>
                  <a:cubicBezTo>
                    <a:pt x="157" y="176"/>
                    <a:pt x="158" y="176"/>
                    <a:pt x="159" y="177"/>
                  </a:cubicBezTo>
                  <a:cubicBezTo>
                    <a:pt x="159" y="177"/>
                    <a:pt x="159" y="177"/>
                    <a:pt x="159" y="177"/>
                  </a:cubicBezTo>
                  <a:cubicBezTo>
                    <a:pt x="159" y="178"/>
                    <a:pt x="159" y="179"/>
                    <a:pt x="158" y="180"/>
                  </a:cubicBezTo>
                  <a:cubicBezTo>
                    <a:pt x="158" y="180"/>
                    <a:pt x="158" y="180"/>
                    <a:pt x="158" y="180"/>
                  </a:cubicBezTo>
                  <a:cubicBezTo>
                    <a:pt x="148" y="187"/>
                    <a:pt x="148" y="187"/>
                    <a:pt x="148" y="187"/>
                  </a:cubicBezTo>
                  <a:cubicBezTo>
                    <a:pt x="148" y="187"/>
                    <a:pt x="148" y="187"/>
                    <a:pt x="147" y="187"/>
                  </a:cubicBezTo>
                  <a:cubicBezTo>
                    <a:pt x="147" y="187"/>
                    <a:pt x="147" y="187"/>
                    <a:pt x="147" y="187"/>
                  </a:cubicBezTo>
                  <a:cubicBezTo>
                    <a:pt x="147" y="187"/>
                    <a:pt x="146" y="187"/>
                    <a:pt x="146" y="186"/>
                  </a:cubicBezTo>
                  <a:close/>
                  <a:moveTo>
                    <a:pt x="62" y="184"/>
                  </a:moveTo>
                  <a:cubicBezTo>
                    <a:pt x="52" y="178"/>
                    <a:pt x="52" y="178"/>
                    <a:pt x="52" y="178"/>
                  </a:cubicBezTo>
                  <a:cubicBezTo>
                    <a:pt x="51" y="177"/>
                    <a:pt x="51" y="176"/>
                    <a:pt x="51" y="175"/>
                  </a:cubicBezTo>
                  <a:cubicBezTo>
                    <a:pt x="51" y="175"/>
                    <a:pt x="51" y="175"/>
                    <a:pt x="51" y="175"/>
                  </a:cubicBezTo>
                  <a:cubicBezTo>
                    <a:pt x="52" y="174"/>
                    <a:pt x="53" y="174"/>
                    <a:pt x="54" y="174"/>
                  </a:cubicBezTo>
                  <a:cubicBezTo>
                    <a:pt x="54" y="174"/>
                    <a:pt x="54" y="174"/>
                    <a:pt x="54" y="174"/>
                  </a:cubicBezTo>
                  <a:cubicBezTo>
                    <a:pt x="65" y="180"/>
                    <a:pt x="65" y="180"/>
                    <a:pt x="65" y="180"/>
                  </a:cubicBezTo>
                  <a:cubicBezTo>
                    <a:pt x="65" y="181"/>
                    <a:pt x="66" y="182"/>
                    <a:pt x="65" y="183"/>
                  </a:cubicBezTo>
                  <a:cubicBezTo>
                    <a:pt x="65" y="183"/>
                    <a:pt x="65" y="183"/>
                    <a:pt x="65" y="183"/>
                  </a:cubicBezTo>
                  <a:cubicBezTo>
                    <a:pt x="65" y="184"/>
                    <a:pt x="64" y="184"/>
                    <a:pt x="63" y="184"/>
                  </a:cubicBezTo>
                  <a:cubicBezTo>
                    <a:pt x="63" y="184"/>
                    <a:pt x="63" y="184"/>
                    <a:pt x="63" y="184"/>
                  </a:cubicBezTo>
                  <a:cubicBezTo>
                    <a:pt x="63" y="184"/>
                    <a:pt x="63" y="184"/>
                    <a:pt x="62" y="184"/>
                  </a:cubicBezTo>
                  <a:close/>
                  <a:moveTo>
                    <a:pt x="165" y="173"/>
                  </a:moveTo>
                  <a:cubicBezTo>
                    <a:pt x="165" y="172"/>
                    <a:pt x="165" y="171"/>
                    <a:pt x="166" y="170"/>
                  </a:cubicBezTo>
                  <a:cubicBezTo>
                    <a:pt x="166" y="170"/>
                    <a:pt x="166" y="170"/>
                    <a:pt x="166" y="170"/>
                  </a:cubicBezTo>
                  <a:cubicBezTo>
                    <a:pt x="176" y="163"/>
                    <a:pt x="176" y="163"/>
                    <a:pt x="176" y="163"/>
                  </a:cubicBezTo>
                  <a:cubicBezTo>
                    <a:pt x="177" y="162"/>
                    <a:pt x="178" y="163"/>
                    <a:pt x="179" y="164"/>
                  </a:cubicBezTo>
                  <a:cubicBezTo>
                    <a:pt x="179" y="164"/>
                    <a:pt x="179" y="164"/>
                    <a:pt x="179" y="164"/>
                  </a:cubicBezTo>
                  <a:cubicBezTo>
                    <a:pt x="179" y="164"/>
                    <a:pt x="179" y="166"/>
                    <a:pt x="178" y="166"/>
                  </a:cubicBezTo>
                  <a:cubicBezTo>
                    <a:pt x="178" y="166"/>
                    <a:pt x="178" y="166"/>
                    <a:pt x="178" y="166"/>
                  </a:cubicBezTo>
                  <a:cubicBezTo>
                    <a:pt x="168" y="173"/>
                    <a:pt x="168" y="173"/>
                    <a:pt x="168" y="173"/>
                  </a:cubicBezTo>
                  <a:cubicBezTo>
                    <a:pt x="168" y="173"/>
                    <a:pt x="167" y="174"/>
                    <a:pt x="167" y="174"/>
                  </a:cubicBezTo>
                  <a:cubicBezTo>
                    <a:pt x="167" y="174"/>
                    <a:pt x="167" y="174"/>
                    <a:pt x="167" y="174"/>
                  </a:cubicBezTo>
                  <a:cubicBezTo>
                    <a:pt x="166" y="174"/>
                    <a:pt x="166" y="173"/>
                    <a:pt x="165" y="173"/>
                  </a:cubicBezTo>
                  <a:close/>
                  <a:moveTo>
                    <a:pt x="42" y="172"/>
                  </a:moveTo>
                  <a:cubicBezTo>
                    <a:pt x="31" y="166"/>
                    <a:pt x="31" y="166"/>
                    <a:pt x="31" y="166"/>
                  </a:cubicBezTo>
                  <a:cubicBezTo>
                    <a:pt x="30" y="165"/>
                    <a:pt x="30" y="164"/>
                    <a:pt x="31" y="163"/>
                  </a:cubicBezTo>
                  <a:cubicBezTo>
                    <a:pt x="31" y="163"/>
                    <a:pt x="31" y="163"/>
                    <a:pt x="31" y="163"/>
                  </a:cubicBezTo>
                  <a:cubicBezTo>
                    <a:pt x="31" y="162"/>
                    <a:pt x="33" y="162"/>
                    <a:pt x="33" y="162"/>
                  </a:cubicBezTo>
                  <a:cubicBezTo>
                    <a:pt x="33" y="162"/>
                    <a:pt x="33" y="162"/>
                    <a:pt x="33" y="162"/>
                  </a:cubicBezTo>
                  <a:cubicBezTo>
                    <a:pt x="44" y="168"/>
                    <a:pt x="44" y="168"/>
                    <a:pt x="44" y="168"/>
                  </a:cubicBezTo>
                  <a:cubicBezTo>
                    <a:pt x="45" y="169"/>
                    <a:pt x="45" y="170"/>
                    <a:pt x="45" y="171"/>
                  </a:cubicBezTo>
                  <a:cubicBezTo>
                    <a:pt x="45" y="171"/>
                    <a:pt x="45" y="171"/>
                    <a:pt x="45" y="171"/>
                  </a:cubicBezTo>
                  <a:cubicBezTo>
                    <a:pt x="44" y="172"/>
                    <a:pt x="43" y="172"/>
                    <a:pt x="43" y="172"/>
                  </a:cubicBezTo>
                  <a:cubicBezTo>
                    <a:pt x="43" y="172"/>
                    <a:pt x="43" y="172"/>
                    <a:pt x="43" y="172"/>
                  </a:cubicBezTo>
                  <a:cubicBezTo>
                    <a:pt x="42" y="172"/>
                    <a:pt x="42" y="172"/>
                    <a:pt x="42" y="172"/>
                  </a:cubicBezTo>
                  <a:close/>
                  <a:moveTo>
                    <a:pt x="12" y="163"/>
                  </a:moveTo>
                  <a:cubicBezTo>
                    <a:pt x="12" y="163"/>
                    <a:pt x="11" y="162"/>
                    <a:pt x="11" y="162"/>
                  </a:cubicBezTo>
                  <a:cubicBezTo>
                    <a:pt x="11" y="162"/>
                    <a:pt x="11" y="162"/>
                    <a:pt x="11" y="162"/>
                  </a:cubicBezTo>
                  <a:cubicBezTo>
                    <a:pt x="10" y="162"/>
                    <a:pt x="10" y="162"/>
                    <a:pt x="10" y="162"/>
                  </a:cubicBezTo>
                  <a:cubicBezTo>
                    <a:pt x="10" y="162"/>
                    <a:pt x="10" y="162"/>
                    <a:pt x="10" y="162"/>
                  </a:cubicBezTo>
                  <a:cubicBezTo>
                    <a:pt x="9" y="161"/>
                    <a:pt x="8" y="160"/>
                    <a:pt x="9" y="159"/>
                  </a:cubicBezTo>
                  <a:cubicBezTo>
                    <a:pt x="9" y="159"/>
                    <a:pt x="9" y="159"/>
                    <a:pt x="9" y="159"/>
                  </a:cubicBezTo>
                  <a:cubicBezTo>
                    <a:pt x="9" y="158"/>
                    <a:pt x="10" y="158"/>
                    <a:pt x="11" y="158"/>
                  </a:cubicBezTo>
                  <a:cubicBezTo>
                    <a:pt x="11" y="158"/>
                    <a:pt x="11" y="158"/>
                    <a:pt x="11" y="158"/>
                  </a:cubicBezTo>
                  <a:cubicBezTo>
                    <a:pt x="12" y="158"/>
                    <a:pt x="12" y="158"/>
                    <a:pt x="12" y="158"/>
                  </a:cubicBezTo>
                  <a:cubicBezTo>
                    <a:pt x="12" y="158"/>
                    <a:pt x="12" y="158"/>
                    <a:pt x="12" y="158"/>
                  </a:cubicBezTo>
                  <a:cubicBezTo>
                    <a:pt x="12" y="159"/>
                    <a:pt x="13" y="159"/>
                    <a:pt x="13" y="159"/>
                  </a:cubicBezTo>
                  <a:cubicBezTo>
                    <a:pt x="13" y="159"/>
                    <a:pt x="13" y="159"/>
                    <a:pt x="13" y="159"/>
                  </a:cubicBezTo>
                  <a:cubicBezTo>
                    <a:pt x="14" y="159"/>
                    <a:pt x="15" y="159"/>
                    <a:pt x="16" y="159"/>
                  </a:cubicBezTo>
                  <a:cubicBezTo>
                    <a:pt x="16" y="159"/>
                    <a:pt x="16" y="159"/>
                    <a:pt x="16" y="159"/>
                  </a:cubicBezTo>
                  <a:cubicBezTo>
                    <a:pt x="17" y="159"/>
                    <a:pt x="18" y="159"/>
                    <a:pt x="19" y="159"/>
                  </a:cubicBezTo>
                  <a:cubicBezTo>
                    <a:pt x="19" y="159"/>
                    <a:pt x="19" y="159"/>
                    <a:pt x="19" y="159"/>
                  </a:cubicBezTo>
                  <a:cubicBezTo>
                    <a:pt x="19" y="159"/>
                    <a:pt x="19" y="159"/>
                    <a:pt x="19" y="159"/>
                  </a:cubicBezTo>
                  <a:cubicBezTo>
                    <a:pt x="19" y="159"/>
                    <a:pt x="19" y="159"/>
                    <a:pt x="19" y="159"/>
                  </a:cubicBezTo>
                  <a:cubicBezTo>
                    <a:pt x="20" y="158"/>
                    <a:pt x="21" y="158"/>
                    <a:pt x="21" y="158"/>
                  </a:cubicBezTo>
                  <a:cubicBezTo>
                    <a:pt x="21" y="158"/>
                    <a:pt x="21" y="158"/>
                    <a:pt x="21" y="158"/>
                  </a:cubicBezTo>
                  <a:cubicBezTo>
                    <a:pt x="22" y="157"/>
                    <a:pt x="23" y="158"/>
                    <a:pt x="24" y="159"/>
                  </a:cubicBezTo>
                  <a:cubicBezTo>
                    <a:pt x="24" y="159"/>
                    <a:pt x="24" y="159"/>
                    <a:pt x="24" y="159"/>
                  </a:cubicBezTo>
                  <a:cubicBezTo>
                    <a:pt x="24" y="160"/>
                    <a:pt x="24" y="161"/>
                    <a:pt x="23" y="161"/>
                  </a:cubicBezTo>
                  <a:cubicBezTo>
                    <a:pt x="23" y="161"/>
                    <a:pt x="23" y="161"/>
                    <a:pt x="23" y="161"/>
                  </a:cubicBezTo>
                  <a:cubicBezTo>
                    <a:pt x="22" y="162"/>
                    <a:pt x="21" y="162"/>
                    <a:pt x="20" y="162"/>
                  </a:cubicBezTo>
                  <a:cubicBezTo>
                    <a:pt x="20" y="162"/>
                    <a:pt x="20" y="162"/>
                    <a:pt x="20" y="162"/>
                  </a:cubicBezTo>
                  <a:cubicBezTo>
                    <a:pt x="20" y="163"/>
                    <a:pt x="20" y="163"/>
                    <a:pt x="20" y="163"/>
                  </a:cubicBezTo>
                  <a:cubicBezTo>
                    <a:pt x="20" y="163"/>
                    <a:pt x="20" y="163"/>
                    <a:pt x="20" y="163"/>
                  </a:cubicBezTo>
                  <a:cubicBezTo>
                    <a:pt x="18" y="163"/>
                    <a:pt x="17" y="163"/>
                    <a:pt x="16" y="163"/>
                  </a:cubicBezTo>
                  <a:cubicBezTo>
                    <a:pt x="16" y="163"/>
                    <a:pt x="16" y="163"/>
                    <a:pt x="16" y="163"/>
                  </a:cubicBezTo>
                  <a:cubicBezTo>
                    <a:pt x="15" y="163"/>
                    <a:pt x="13" y="163"/>
                    <a:pt x="12" y="163"/>
                  </a:cubicBezTo>
                  <a:close/>
                  <a:moveTo>
                    <a:pt x="185" y="159"/>
                  </a:moveTo>
                  <a:cubicBezTo>
                    <a:pt x="184" y="158"/>
                    <a:pt x="185" y="157"/>
                    <a:pt x="186" y="156"/>
                  </a:cubicBezTo>
                  <a:cubicBezTo>
                    <a:pt x="186" y="156"/>
                    <a:pt x="186" y="156"/>
                    <a:pt x="186" y="156"/>
                  </a:cubicBezTo>
                  <a:cubicBezTo>
                    <a:pt x="195" y="149"/>
                    <a:pt x="195" y="149"/>
                    <a:pt x="195" y="149"/>
                  </a:cubicBezTo>
                  <a:cubicBezTo>
                    <a:pt x="196" y="149"/>
                    <a:pt x="198" y="149"/>
                    <a:pt x="198" y="150"/>
                  </a:cubicBezTo>
                  <a:cubicBezTo>
                    <a:pt x="198" y="150"/>
                    <a:pt x="198" y="150"/>
                    <a:pt x="198" y="150"/>
                  </a:cubicBezTo>
                  <a:cubicBezTo>
                    <a:pt x="199" y="151"/>
                    <a:pt x="199" y="152"/>
                    <a:pt x="198" y="153"/>
                  </a:cubicBezTo>
                  <a:cubicBezTo>
                    <a:pt x="198" y="153"/>
                    <a:pt x="198" y="153"/>
                    <a:pt x="198" y="153"/>
                  </a:cubicBezTo>
                  <a:cubicBezTo>
                    <a:pt x="188" y="160"/>
                    <a:pt x="188" y="160"/>
                    <a:pt x="188" y="160"/>
                  </a:cubicBezTo>
                  <a:cubicBezTo>
                    <a:pt x="188" y="160"/>
                    <a:pt x="187" y="160"/>
                    <a:pt x="187" y="160"/>
                  </a:cubicBezTo>
                  <a:cubicBezTo>
                    <a:pt x="187" y="160"/>
                    <a:pt x="187" y="160"/>
                    <a:pt x="187" y="160"/>
                  </a:cubicBezTo>
                  <a:cubicBezTo>
                    <a:pt x="186" y="160"/>
                    <a:pt x="185" y="160"/>
                    <a:pt x="185" y="159"/>
                  </a:cubicBezTo>
                  <a:close/>
                  <a:moveTo>
                    <a:pt x="1" y="152"/>
                  </a:moveTo>
                  <a:cubicBezTo>
                    <a:pt x="1" y="152"/>
                    <a:pt x="1" y="152"/>
                    <a:pt x="1" y="151"/>
                  </a:cubicBezTo>
                  <a:cubicBezTo>
                    <a:pt x="1" y="151"/>
                    <a:pt x="1" y="151"/>
                    <a:pt x="1" y="151"/>
                  </a:cubicBezTo>
                  <a:cubicBezTo>
                    <a:pt x="1" y="151"/>
                    <a:pt x="0" y="150"/>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9"/>
                    <a:pt x="0" y="149"/>
                  </a:cubicBezTo>
                  <a:cubicBezTo>
                    <a:pt x="0" y="149"/>
                    <a:pt x="0" y="148"/>
                    <a:pt x="0" y="148"/>
                  </a:cubicBezTo>
                  <a:cubicBezTo>
                    <a:pt x="0" y="148"/>
                    <a:pt x="0" y="148"/>
                    <a:pt x="0" y="148"/>
                  </a:cubicBezTo>
                  <a:cubicBezTo>
                    <a:pt x="0" y="148"/>
                    <a:pt x="0" y="148"/>
                    <a:pt x="0" y="147"/>
                  </a:cubicBezTo>
                  <a:cubicBezTo>
                    <a:pt x="0" y="147"/>
                    <a:pt x="0" y="147"/>
                    <a:pt x="0" y="147"/>
                  </a:cubicBezTo>
                  <a:cubicBezTo>
                    <a:pt x="0" y="139"/>
                    <a:pt x="0" y="139"/>
                    <a:pt x="0" y="139"/>
                  </a:cubicBezTo>
                  <a:cubicBezTo>
                    <a:pt x="0" y="138"/>
                    <a:pt x="1" y="137"/>
                    <a:pt x="2" y="137"/>
                  </a:cubicBezTo>
                  <a:cubicBezTo>
                    <a:pt x="2" y="137"/>
                    <a:pt x="2" y="137"/>
                    <a:pt x="2" y="137"/>
                  </a:cubicBezTo>
                  <a:cubicBezTo>
                    <a:pt x="3" y="137"/>
                    <a:pt x="4" y="138"/>
                    <a:pt x="4" y="139"/>
                  </a:cubicBezTo>
                  <a:cubicBezTo>
                    <a:pt x="4" y="139"/>
                    <a:pt x="4" y="139"/>
                    <a:pt x="4" y="139"/>
                  </a:cubicBezTo>
                  <a:cubicBezTo>
                    <a:pt x="4" y="147"/>
                    <a:pt x="4" y="147"/>
                    <a:pt x="4" y="147"/>
                  </a:cubicBezTo>
                  <a:cubicBezTo>
                    <a:pt x="4" y="147"/>
                    <a:pt x="4" y="148"/>
                    <a:pt x="4" y="148"/>
                  </a:cubicBezTo>
                  <a:cubicBezTo>
                    <a:pt x="4" y="148"/>
                    <a:pt x="4" y="148"/>
                    <a:pt x="4" y="148"/>
                  </a:cubicBezTo>
                  <a:cubicBezTo>
                    <a:pt x="4" y="148"/>
                    <a:pt x="4" y="148"/>
                    <a:pt x="4" y="148"/>
                  </a:cubicBezTo>
                  <a:cubicBezTo>
                    <a:pt x="4" y="148"/>
                    <a:pt x="4" y="148"/>
                    <a:pt x="4" y="148"/>
                  </a:cubicBezTo>
                  <a:cubicBezTo>
                    <a:pt x="4" y="149"/>
                    <a:pt x="4" y="149"/>
                    <a:pt x="4" y="149"/>
                  </a:cubicBezTo>
                  <a:cubicBezTo>
                    <a:pt x="4" y="149"/>
                    <a:pt x="4" y="149"/>
                    <a:pt x="4" y="149"/>
                  </a:cubicBezTo>
                  <a:cubicBezTo>
                    <a:pt x="4" y="149"/>
                    <a:pt x="4" y="149"/>
                    <a:pt x="4" y="149"/>
                  </a:cubicBezTo>
                  <a:cubicBezTo>
                    <a:pt x="4" y="149"/>
                    <a:pt x="4" y="149"/>
                    <a:pt x="4" y="149"/>
                  </a:cubicBezTo>
                  <a:cubicBezTo>
                    <a:pt x="4" y="149"/>
                    <a:pt x="4" y="150"/>
                    <a:pt x="5" y="150"/>
                  </a:cubicBezTo>
                  <a:cubicBezTo>
                    <a:pt x="5" y="150"/>
                    <a:pt x="5" y="150"/>
                    <a:pt x="5" y="150"/>
                  </a:cubicBezTo>
                  <a:cubicBezTo>
                    <a:pt x="5" y="150"/>
                    <a:pt x="5" y="151"/>
                    <a:pt x="5" y="151"/>
                  </a:cubicBezTo>
                  <a:cubicBezTo>
                    <a:pt x="5" y="151"/>
                    <a:pt x="5" y="151"/>
                    <a:pt x="5" y="151"/>
                  </a:cubicBezTo>
                  <a:cubicBezTo>
                    <a:pt x="5" y="152"/>
                    <a:pt x="4" y="153"/>
                    <a:pt x="3" y="153"/>
                  </a:cubicBezTo>
                  <a:cubicBezTo>
                    <a:pt x="3" y="153"/>
                    <a:pt x="3" y="153"/>
                    <a:pt x="3" y="153"/>
                  </a:cubicBezTo>
                  <a:cubicBezTo>
                    <a:pt x="3" y="153"/>
                    <a:pt x="3" y="153"/>
                    <a:pt x="3" y="153"/>
                  </a:cubicBezTo>
                  <a:cubicBezTo>
                    <a:pt x="3" y="153"/>
                    <a:pt x="3" y="153"/>
                    <a:pt x="3" y="153"/>
                  </a:cubicBezTo>
                  <a:cubicBezTo>
                    <a:pt x="2" y="153"/>
                    <a:pt x="1" y="153"/>
                    <a:pt x="1" y="152"/>
                  </a:cubicBezTo>
                  <a:close/>
                  <a:moveTo>
                    <a:pt x="199" y="141"/>
                  </a:moveTo>
                  <a:cubicBezTo>
                    <a:pt x="199" y="129"/>
                    <a:pt x="199" y="129"/>
                    <a:pt x="199" y="129"/>
                  </a:cubicBezTo>
                  <a:cubicBezTo>
                    <a:pt x="199" y="128"/>
                    <a:pt x="200" y="127"/>
                    <a:pt x="201" y="127"/>
                  </a:cubicBezTo>
                  <a:cubicBezTo>
                    <a:pt x="201" y="127"/>
                    <a:pt x="201" y="127"/>
                    <a:pt x="201" y="127"/>
                  </a:cubicBezTo>
                  <a:cubicBezTo>
                    <a:pt x="203" y="127"/>
                    <a:pt x="203" y="128"/>
                    <a:pt x="203" y="129"/>
                  </a:cubicBezTo>
                  <a:cubicBezTo>
                    <a:pt x="203" y="129"/>
                    <a:pt x="203" y="129"/>
                    <a:pt x="203" y="129"/>
                  </a:cubicBezTo>
                  <a:cubicBezTo>
                    <a:pt x="203" y="141"/>
                    <a:pt x="203" y="141"/>
                    <a:pt x="203" y="141"/>
                  </a:cubicBezTo>
                  <a:cubicBezTo>
                    <a:pt x="203" y="142"/>
                    <a:pt x="203" y="143"/>
                    <a:pt x="201" y="143"/>
                  </a:cubicBezTo>
                  <a:cubicBezTo>
                    <a:pt x="201" y="143"/>
                    <a:pt x="201" y="143"/>
                    <a:pt x="201" y="143"/>
                  </a:cubicBezTo>
                  <a:cubicBezTo>
                    <a:pt x="200" y="143"/>
                    <a:pt x="199" y="142"/>
                    <a:pt x="199" y="141"/>
                  </a:cubicBezTo>
                  <a:close/>
                  <a:moveTo>
                    <a:pt x="2" y="129"/>
                  </a:moveTo>
                  <a:cubicBezTo>
                    <a:pt x="1" y="129"/>
                    <a:pt x="0" y="129"/>
                    <a:pt x="0" y="127"/>
                  </a:cubicBezTo>
                  <a:cubicBezTo>
                    <a:pt x="0" y="127"/>
                    <a:pt x="0" y="127"/>
                    <a:pt x="0" y="127"/>
                  </a:cubicBezTo>
                  <a:cubicBezTo>
                    <a:pt x="0" y="127"/>
                    <a:pt x="0" y="126"/>
                    <a:pt x="0" y="125"/>
                  </a:cubicBezTo>
                  <a:cubicBezTo>
                    <a:pt x="0" y="125"/>
                    <a:pt x="0" y="125"/>
                    <a:pt x="0" y="125"/>
                  </a:cubicBezTo>
                  <a:cubicBezTo>
                    <a:pt x="0" y="125"/>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4"/>
                    <a:pt x="1" y="124"/>
                    <a:pt x="1" y="124"/>
                  </a:cubicBezTo>
                  <a:cubicBezTo>
                    <a:pt x="1" y="123"/>
                    <a:pt x="1" y="123"/>
                    <a:pt x="1" y="123"/>
                  </a:cubicBezTo>
                  <a:cubicBezTo>
                    <a:pt x="1" y="123"/>
                    <a:pt x="1" y="123"/>
                    <a:pt x="1" y="123"/>
                  </a:cubicBezTo>
                  <a:cubicBezTo>
                    <a:pt x="1" y="122"/>
                    <a:pt x="2" y="121"/>
                    <a:pt x="2" y="120"/>
                  </a:cubicBezTo>
                  <a:cubicBezTo>
                    <a:pt x="2" y="120"/>
                    <a:pt x="2" y="120"/>
                    <a:pt x="2" y="120"/>
                  </a:cubicBezTo>
                  <a:cubicBezTo>
                    <a:pt x="2" y="120"/>
                    <a:pt x="2" y="120"/>
                    <a:pt x="2" y="120"/>
                  </a:cubicBezTo>
                  <a:cubicBezTo>
                    <a:pt x="2" y="120"/>
                    <a:pt x="2" y="120"/>
                    <a:pt x="2" y="120"/>
                  </a:cubicBezTo>
                  <a:cubicBezTo>
                    <a:pt x="2" y="119"/>
                    <a:pt x="3" y="119"/>
                    <a:pt x="3" y="119"/>
                  </a:cubicBezTo>
                  <a:cubicBezTo>
                    <a:pt x="3" y="119"/>
                    <a:pt x="3" y="119"/>
                    <a:pt x="3" y="119"/>
                  </a:cubicBezTo>
                  <a:cubicBezTo>
                    <a:pt x="3" y="119"/>
                    <a:pt x="3" y="118"/>
                    <a:pt x="4" y="118"/>
                  </a:cubicBezTo>
                  <a:cubicBezTo>
                    <a:pt x="4" y="118"/>
                    <a:pt x="4" y="118"/>
                    <a:pt x="4" y="118"/>
                  </a:cubicBezTo>
                  <a:cubicBezTo>
                    <a:pt x="4" y="117"/>
                    <a:pt x="4" y="117"/>
                    <a:pt x="4" y="117"/>
                  </a:cubicBezTo>
                  <a:cubicBezTo>
                    <a:pt x="4" y="117"/>
                    <a:pt x="4" y="117"/>
                    <a:pt x="4" y="117"/>
                  </a:cubicBezTo>
                  <a:cubicBezTo>
                    <a:pt x="5" y="117"/>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5" y="116"/>
                    <a:pt x="5" y="116"/>
                    <a:pt x="5" y="116"/>
                  </a:cubicBezTo>
                  <a:cubicBezTo>
                    <a:pt x="6" y="115"/>
                    <a:pt x="8" y="115"/>
                    <a:pt x="8" y="116"/>
                  </a:cubicBezTo>
                  <a:cubicBezTo>
                    <a:pt x="8" y="116"/>
                    <a:pt x="8" y="116"/>
                    <a:pt x="8" y="116"/>
                  </a:cubicBezTo>
                  <a:cubicBezTo>
                    <a:pt x="9" y="117"/>
                    <a:pt x="9" y="118"/>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8" y="119"/>
                    <a:pt x="8" y="119"/>
                  </a:cubicBezTo>
                  <a:cubicBezTo>
                    <a:pt x="8" y="119"/>
                    <a:pt x="7" y="119"/>
                    <a:pt x="7" y="120"/>
                  </a:cubicBezTo>
                  <a:cubicBezTo>
                    <a:pt x="7" y="120"/>
                    <a:pt x="7" y="120"/>
                    <a:pt x="7" y="120"/>
                  </a:cubicBezTo>
                  <a:cubicBezTo>
                    <a:pt x="7" y="120"/>
                    <a:pt x="7" y="120"/>
                    <a:pt x="7" y="120"/>
                  </a:cubicBezTo>
                  <a:cubicBezTo>
                    <a:pt x="7" y="120"/>
                    <a:pt x="7" y="120"/>
                    <a:pt x="7" y="120"/>
                  </a:cubicBezTo>
                  <a:cubicBezTo>
                    <a:pt x="7" y="120"/>
                    <a:pt x="6" y="121"/>
                    <a:pt x="6" y="121"/>
                  </a:cubicBezTo>
                  <a:cubicBezTo>
                    <a:pt x="6" y="121"/>
                    <a:pt x="6" y="121"/>
                    <a:pt x="6" y="121"/>
                  </a:cubicBezTo>
                  <a:cubicBezTo>
                    <a:pt x="6" y="121"/>
                    <a:pt x="6" y="122"/>
                    <a:pt x="6" y="122"/>
                  </a:cubicBezTo>
                  <a:cubicBezTo>
                    <a:pt x="6" y="122"/>
                    <a:pt x="6" y="122"/>
                    <a:pt x="6" y="122"/>
                  </a:cubicBezTo>
                  <a:cubicBezTo>
                    <a:pt x="6" y="122"/>
                    <a:pt x="6" y="122"/>
                    <a:pt x="6" y="122"/>
                  </a:cubicBezTo>
                  <a:cubicBezTo>
                    <a:pt x="6" y="122"/>
                    <a:pt x="6" y="122"/>
                    <a:pt x="6" y="122"/>
                  </a:cubicBezTo>
                  <a:cubicBezTo>
                    <a:pt x="5" y="123"/>
                    <a:pt x="5" y="123"/>
                    <a:pt x="5" y="124"/>
                  </a:cubicBezTo>
                  <a:cubicBezTo>
                    <a:pt x="5" y="124"/>
                    <a:pt x="5" y="124"/>
                    <a:pt x="5" y="124"/>
                  </a:cubicBezTo>
                  <a:cubicBezTo>
                    <a:pt x="5" y="124"/>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5" y="125"/>
                    <a:pt x="5" y="125"/>
                    <a:pt x="5" y="125"/>
                  </a:cubicBezTo>
                  <a:cubicBezTo>
                    <a:pt x="4" y="125"/>
                    <a:pt x="4" y="126"/>
                    <a:pt x="4" y="126"/>
                  </a:cubicBezTo>
                  <a:cubicBezTo>
                    <a:pt x="4" y="126"/>
                    <a:pt x="4" y="126"/>
                    <a:pt x="4" y="126"/>
                  </a:cubicBezTo>
                  <a:cubicBezTo>
                    <a:pt x="4" y="126"/>
                    <a:pt x="4" y="127"/>
                    <a:pt x="4" y="127"/>
                  </a:cubicBezTo>
                  <a:cubicBezTo>
                    <a:pt x="4" y="127"/>
                    <a:pt x="4" y="127"/>
                    <a:pt x="4" y="127"/>
                  </a:cubicBezTo>
                  <a:cubicBezTo>
                    <a:pt x="4" y="129"/>
                    <a:pt x="3" y="129"/>
                    <a:pt x="2" y="129"/>
                  </a:cubicBezTo>
                  <a:cubicBezTo>
                    <a:pt x="2" y="129"/>
                    <a:pt x="2" y="129"/>
                    <a:pt x="2" y="129"/>
                  </a:cubicBezTo>
                  <a:cubicBezTo>
                    <a:pt x="2" y="129"/>
                    <a:pt x="2" y="129"/>
                    <a:pt x="2" y="129"/>
                  </a:cubicBezTo>
                  <a:close/>
                  <a:moveTo>
                    <a:pt x="199" y="117"/>
                  </a:moveTo>
                  <a:cubicBezTo>
                    <a:pt x="199" y="115"/>
                    <a:pt x="199" y="115"/>
                    <a:pt x="199" y="115"/>
                  </a:cubicBezTo>
                  <a:cubicBezTo>
                    <a:pt x="199" y="113"/>
                    <a:pt x="198" y="111"/>
                    <a:pt x="196" y="110"/>
                  </a:cubicBezTo>
                  <a:cubicBezTo>
                    <a:pt x="196" y="110"/>
                    <a:pt x="196" y="110"/>
                    <a:pt x="196" y="110"/>
                  </a:cubicBezTo>
                  <a:cubicBezTo>
                    <a:pt x="195" y="109"/>
                    <a:pt x="195" y="109"/>
                    <a:pt x="195" y="109"/>
                  </a:cubicBezTo>
                  <a:cubicBezTo>
                    <a:pt x="194" y="108"/>
                    <a:pt x="194" y="107"/>
                    <a:pt x="194" y="106"/>
                  </a:cubicBezTo>
                  <a:cubicBezTo>
                    <a:pt x="194" y="106"/>
                    <a:pt x="194" y="106"/>
                    <a:pt x="194" y="106"/>
                  </a:cubicBezTo>
                  <a:cubicBezTo>
                    <a:pt x="195" y="105"/>
                    <a:pt x="196" y="105"/>
                    <a:pt x="197" y="105"/>
                  </a:cubicBezTo>
                  <a:cubicBezTo>
                    <a:pt x="197" y="105"/>
                    <a:pt x="197" y="105"/>
                    <a:pt x="197" y="105"/>
                  </a:cubicBezTo>
                  <a:cubicBezTo>
                    <a:pt x="198" y="106"/>
                    <a:pt x="198" y="106"/>
                    <a:pt x="198" y="106"/>
                  </a:cubicBezTo>
                  <a:cubicBezTo>
                    <a:pt x="202" y="108"/>
                    <a:pt x="203" y="111"/>
                    <a:pt x="203" y="115"/>
                  </a:cubicBezTo>
                  <a:cubicBezTo>
                    <a:pt x="203" y="115"/>
                    <a:pt x="203" y="115"/>
                    <a:pt x="203" y="115"/>
                  </a:cubicBezTo>
                  <a:cubicBezTo>
                    <a:pt x="203" y="117"/>
                    <a:pt x="203" y="117"/>
                    <a:pt x="203" y="117"/>
                  </a:cubicBezTo>
                  <a:cubicBezTo>
                    <a:pt x="203" y="118"/>
                    <a:pt x="203" y="119"/>
                    <a:pt x="201" y="119"/>
                  </a:cubicBezTo>
                  <a:cubicBezTo>
                    <a:pt x="201" y="119"/>
                    <a:pt x="201" y="119"/>
                    <a:pt x="201" y="119"/>
                  </a:cubicBezTo>
                  <a:cubicBezTo>
                    <a:pt x="200" y="119"/>
                    <a:pt x="199" y="118"/>
                    <a:pt x="199" y="117"/>
                  </a:cubicBezTo>
                  <a:close/>
                  <a:moveTo>
                    <a:pt x="10" y="108"/>
                  </a:moveTo>
                  <a:cubicBezTo>
                    <a:pt x="10" y="108"/>
                    <a:pt x="10" y="106"/>
                    <a:pt x="11" y="106"/>
                  </a:cubicBezTo>
                  <a:cubicBezTo>
                    <a:pt x="11" y="106"/>
                    <a:pt x="11" y="106"/>
                    <a:pt x="11" y="106"/>
                  </a:cubicBezTo>
                  <a:cubicBezTo>
                    <a:pt x="11" y="105"/>
                    <a:pt x="12" y="105"/>
                    <a:pt x="13" y="104"/>
                  </a:cubicBezTo>
                  <a:cubicBezTo>
                    <a:pt x="13" y="104"/>
                    <a:pt x="13" y="104"/>
                    <a:pt x="13" y="104"/>
                  </a:cubicBezTo>
                  <a:cubicBezTo>
                    <a:pt x="13" y="104"/>
                    <a:pt x="13" y="104"/>
                    <a:pt x="12" y="104"/>
                  </a:cubicBezTo>
                  <a:cubicBezTo>
                    <a:pt x="12" y="104"/>
                    <a:pt x="12" y="104"/>
                    <a:pt x="12" y="104"/>
                  </a:cubicBezTo>
                  <a:cubicBezTo>
                    <a:pt x="11" y="104"/>
                    <a:pt x="11" y="103"/>
                    <a:pt x="11" y="102"/>
                  </a:cubicBezTo>
                  <a:cubicBezTo>
                    <a:pt x="11" y="102"/>
                    <a:pt x="11" y="102"/>
                    <a:pt x="11" y="102"/>
                  </a:cubicBezTo>
                  <a:cubicBezTo>
                    <a:pt x="11" y="100"/>
                    <a:pt x="12" y="100"/>
                    <a:pt x="13" y="100"/>
                  </a:cubicBezTo>
                  <a:cubicBezTo>
                    <a:pt x="13" y="100"/>
                    <a:pt x="13" y="100"/>
                    <a:pt x="13" y="100"/>
                  </a:cubicBezTo>
                  <a:cubicBezTo>
                    <a:pt x="14" y="100"/>
                    <a:pt x="15" y="100"/>
                    <a:pt x="16" y="100"/>
                  </a:cubicBezTo>
                  <a:cubicBezTo>
                    <a:pt x="16" y="100"/>
                    <a:pt x="16" y="100"/>
                    <a:pt x="16" y="100"/>
                  </a:cubicBezTo>
                  <a:cubicBezTo>
                    <a:pt x="18" y="100"/>
                    <a:pt x="18" y="102"/>
                    <a:pt x="19" y="102"/>
                  </a:cubicBezTo>
                  <a:cubicBezTo>
                    <a:pt x="19" y="102"/>
                    <a:pt x="19" y="102"/>
                    <a:pt x="19" y="102"/>
                  </a:cubicBezTo>
                  <a:cubicBezTo>
                    <a:pt x="19" y="103"/>
                    <a:pt x="19" y="104"/>
                    <a:pt x="19" y="105"/>
                  </a:cubicBezTo>
                  <a:cubicBezTo>
                    <a:pt x="19" y="105"/>
                    <a:pt x="19" y="105"/>
                    <a:pt x="19" y="105"/>
                  </a:cubicBezTo>
                  <a:cubicBezTo>
                    <a:pt x="19" y="105"/>
                    <a:pt x="19" y="106"/>
                    <a:pt x="19" y="106"/>
                  </a:cubicBezTo>
                  <a:cubicBezTo>
                    <a:pt x="19" y="106"/>
                    <a:pt x="19" y="106"/>
                    <a:pt x="19" y="106"/>
                  </a:cubicBezTo>
                  <a:cubicBezTo>
                    <a:pt x="18" y="106"/>
                    <a:pt x="18" y="107"/>
                    <a:pt x="17" y="108"/>
                  </a:cubicBezTo>
                  <a:cubicBezTo>
                    <a:pt x="17" y="108"/>
                    <a:pt x="17" y="108"/>
                    <a:pt x="17" y="108"/>
                  </a:cubicBezTo>
                  <a:cubicBezTo>
                    <a:pt x="15" y="108"/>
                    <a:pt x="14" y="108"/>
                    <a:pt x="13" y="109"/>
                  </a:cubicBezTo>
                  <a:cubicBezTo>
                    <a:pt x="13" y="109"/>
                    <a:pt x="13" y="109"/>
                    <a:pt x="13" y="109"/>
                  </a:cubicBezTo>
                  <a:cubicBezTo>
                    <a:pt x="13" y="109"/>
                    <a:pt x="12" y="109"/>
                    <a:pt x="12" y="109"/>
                  </a:cubicBezTo>
                  <a:cubicBezTo>
                    <a:pt x="12" y="109"/>
                    <a:pt x="12" y="109"/>
                    <a:pt x="12" y="109"/>
                  </a:cubicBezTo>
                  <a:cubicBezTo>
                    <a:pt x="11" y="109"/>
                    <a:pt x="11" y="109"/>
                    <a:pt x="10" y="108"/>
                  </a:cubicBezTo>
                  <a:close/>
                  <a:moveTo>
                    <a:pt x="185" y="103"/>
                  </a:moveTo>
                  <a:cubicBezTo>
                    <a:pt x="184" y="102"/>
                    <a:pt x="184" y="102"/>
                    <a:pt x="184" y="102"/>
                  </a:cubicBezTo>
                  <a:cubicBezTo>
                    <a:pt x="183" y="102"/>
                    <a:pt x="183" y="101"/>
                    <a:pt x="183" y="101"/>
                  </a:cubicBezTo>
                  <a:cubicBezTo>
                    <a:pt x="183" y="101"/>
                    <a:pt x="183" y="101"/>
                    <a:pt x="183" y="101"/>
                  </a:cubicBezTo>
                  <a:cubicBezTo>
                    <a:pt x="183" y="100"/>
                    <a:pt x="183" y="99"/>
                    <a:pt x="184" y="99"/>
                  </a:cubicBezTo>
                  <a:cubicBezTo>
                    <a:pt x="184" y="99"/>
                    <a:pt x="184" y="99"/>
                    <a:pt x="184" y="99"/>
                  </a:cubicBezTo>
                  <a:cubicBezTo>
                    <a:pt x="193" y="93"/>
                    <a:pt x="193" y="93"/>
                    <a:pt x="193" y="93"/>
                  </a:cubicBezTo>
                  <a:cubicBezTo>
                    <a:pt x="194" y="93"/>
                    <a:pt x="196" y="93"/>
                    <a:pt x="196" y="94"/>
                  </a:cubicBezTo>
                  <a:cubicBezTo>
                    <a:pt x="196" y="94"/>
                    <a:pt x="196" y="94"/>
                    <a:pt x="196" y="94"/>
                  </a:cubicBezTo>
                  <a:cubicBezTo>
                    <a:pt x="197" y="95"/>
                    <a:pt x="196" y="96"/>
                    <a:pt x="195" y="97"/>
                  </a:cubicBezTo>
                  <a:cubicBezTo>
                    <a:pt x="195" y="97"/>
                    <a:pt x="195" y="97"/>
                    <a:pt x="195" y="97"/>
                  </a:cubicBezTo>
                  <a:cubicBezTo>
                    <a:pt x="188" y="101"/>
                    <a:pt x="188" y="101"/>
                    <a:pt x="188" y="101"/>
                  </a:cubicBezTo>
                  <a:cubicBezTo>
                    <a:pt x="187" y="102"/>
                    <a:pt x="187" y="102"/>
                    <a:pt x="187" y="102"/>
                  </a:cubicBezTo>
                  <a:cubicBezTo>
                    <a:pt x="187" y="102"/>
                    <a:pt x="187" y="102"/>
                    <a:pt x="187" y="102"/>
                  </a:cubicBezTo>
                  <a:cubicBezTo>
                    <a:pt x="187" y="103"/>
                    <a:pt x="186" y="103"/>
                    <a:pt x="186" y="103"/>
                  </a:cubicBezTo>
                  <a:cubicBezTo>
                    <a:pt x="186" y="103"/>
                    <a:pt x="186" y="103"/>
                    <a:pt x="186" y="103"/>
                  </a:cubicBezTo>
                  <a:cubicBezTo>
                    <a:pt x="185" y="103"/>
                    <a:pt x="185" y="103"/>
                    <a:pt x="185" y="103"/>
                  </a:cubicBezTo>
                  <a:close/>
                  <a:moveTo>
                    <a:pt x="2" y="96"/>
                  </a:moveTo>
                  <a:cubicBezTo>
                    <a:pt x="2" y="96"/>
                    <a:pt x="2" y="96"/>
                    <a:pt x="2" y="96"/>
                  </a:cubicBezTo>
                  <a:cubicBezTo>
                    <a:pt x="2" y="96"/>
                    <a:pt x="2" y="96"/>
                    <a:pt x="2" y="96"/>
                  </a:cubicBezTo>
                  <a:cubicBezTo>
                    <a:pt x="2" y="95"/>
                    <a:pt x="2" y="95"/>
                    <a:pt x="1" y="95"/>
                  </a:cubicBezTo>
                  <a:cubicBezTo>
                    <a:pt x="1" y="95"/>
                    <a:pt x="1" y="95"/>
                    <a:pt x="1" y="95"/>
                  </a:cubicBezTo>
                  <a:cubicBezTo>
                    <a:pt x="1" y="94"/>
                    <a:pt x="1" y="94"/>
                    <a:pt x="1" y="94"/>
                  </a:cubicBezTo>
                  <a:cubicBezTo>
                    <a:pt x="1" y="94"/>
                    <a:pt x="1" y="93"/>
                    <a:pt x="1" y="93"/>
                  </a:cubicBezTo>
                  <a:cubicBezTo>
                    <a:pt x="1" y="93"/>
                    <a:pt x="1" y="93"/>
                    <a:pt x="1" y="93"/>
                  </a:cubicBezTo>
                  <a:cubicBezTo>
                    <a:pt x="1" y="92"/>
                    <a:pt x="0" y="91"/>
                    <a:pt x="0" y="91"/>
                  </a:cubicBezTo>
                  <a:cubicBezTo>
                    <a:pt x="0" y="91"/>
                    <a:pt x="0" y="91"/>
                    <a:pt x="0" y="91"/>
                  </a:cubicBezTo>
                  <a:cubicBezTo>
                    <a:pt x="0" y="90"/>
                    <a:pt x="0" y="90"/>
                    <a:pt x="0" y="90"/>
                  </a:cubicBezTo>
                  <a:cubicBezTo>
                    <a:pt x="0" y="90"/>
                    <a:pt x="0" y="90"/>
                    <a:pt x="0" y="90"/>
                  </a:cubicBezTo>
                  <a:cubicBezTo>
                    <a:pt x="0" y="90"/>
                    <a:pt x="0" y="89"/>
                    <a:pt x="0" y="89"/>
                  </a:cubicBezTo>
                  <a:cubicBezTo>
                    <a:pt x="0" y="89"/>
                    <a:pt x="0" y="89"/>
                    <a:pt x="0" y="89"/>
                  </a:cubicBezTo>
                  <a:cubicBezTo>
                    <a:pt x="0" y="83"/>
                    <a:pt x="0" y="83"/>
                    <a:pt x="0" y="83"/>
                  </a:cubicBezTo>
                  <a:cubicBezTo>
                    <a:pt x="0" y="82"/>
                    <a:pt x="1" y="81"/>
                    <a:pt x="2" y="81"/>
                  </a:cubicBezTo>
                  <a:cubicBezTo>
                    <a:pt x="2" y="81"/>
                    <a:pt x="2" y="81"/>
                    <a:pt x="2" y="81"/>
                  </a:cubicBezTo>
                  <a:cubicBezTo>
                    <a:pt x="3" y="81"/>
                    <a:pt x="4" y="82"/>
                    <a:pt x="4" y="83"/>
                  </a:cubicBezTo>
                  <a:cubicBezTo>
                    <a:pt x="4" y="83"/>
                    <a:pt x="4" y="83"/>
                    <a:pt x="4" y="83"/>
                  </a:cubicBezTo>
                  <a:cubicBezTo>
                    <a:pt x="4" y="89"/>
                    <a:pt x="4" y="89"/>
                    <a:pt x="4" y="89"/>
                  </a:cubicBezTo>
                  <a:cubicBezTo>
                    <a:pt x="4" y="89"/>
                    <a:pt x="4" y="89"/>
                    <a:pt x="4" y="90"/>
                  </a:cubicBezTo>
                  <a:cubicBezTo>
                    <a:pt x="4" y="90"/>
                    <a:pt x="4" y="90"/>
                    <a:pt x="4" y="90"/>
                  </a:cubicBezTo>
                  <a:cubicBezTo>
                    <a:pt x="4" y="90"/>
                    <a:pt x="4" y="90"/>
                    <a:pt x="4" y="90"/>
                  </a:cubicBezTo>
                  <a:cubicBezTo>
                    <a:pt x="4" y="90"/>
                    <a:pt x="4" y="90"/>
                    <a:pt x="4" y="90"/>
                  </a:cubicBezTo>
                  <a:cubicBezTo>
                    <a:pt x="4" y="91"/>
                    <a:pt x="4" y="91"/>
                    <a:pt x="5" y="92"/>
                  </a:cubicBezTo>
                  <a:cubicBezTo>
                    <a:pt x="5" y="92"/>
                    <a:pt x="5" y="92"/>
                    <a:pt x="5" y="92"/>
                  </a:cubicBezTo>
                  <a:cubicBezTo>
                    <a:pt x="5" y="92"/>
                    <a:pt x="5" y="92"/>
                    <a:pt x="5" y="93"/>
                  </a:cubicBezTo>
                  <a:cubicBezTo>
                    <a:pt x="5" y="93"/>
                    <a:pt x="5" y="93"/>
                    <a:pt x="5" y="93"/>
                  </a:cubicBezTo>
                  <a:cubicBezTo>
                    <a:pt x="5" y="93"/>
                    <a:pt x="5" y="93"/>
                    <a:pt x="5" y="93"/>
                  </a:cubicBezTo>
                  <a:cubicBezTo>
                    <a:pt x="5" y="93"/>
                    <a:pt x="5" y="94"/>
                    <a:pt x="5" y="94"/>
                  </a:cubicBezTo>
                  <a:cubicBezTo>
                    <a:pt x="5" y="94"/>
                    <a:pt x="5" y="94"/>
                    <a:pt x="5" y="94"/>
                  </a:cubicBezTo>
                  <a:cubicBezTo>
                    <a:pt x="5" y="94"/>
                    <a:pt x="5" y="94"/>
                    <a:pt x="5" y="94"/>
                  </a:cubicBezTo>
                  <a:cubicBezTo>
                    <a:pt x="5" y="94"/>
                    <a:pt x="5" y="94"/>
                    <a:pt x="5" y="94"/>
                  </a:cubicBezTo>
                  <a:cubicBezTo>
                    <a:pt x="6" y="95"/>
                    <a:pt x="6" y="96"/>
                    <a:pt x="5" y="97"/>
                  </a:cubicBezTo>
                  <a:cubicBezTo>
                    <a:pt x="5" y="97"/>
                    <a:pt x="5" y="97"/>
                    <a:pt x="5" y="97"/>
                  </a:cubicBezTo>
                  <a:cubicBezTo>
                    <a:pt x="4" y="97"/>
                    <a:pt x="4" y="97"/>
                    <a:pt x="4" y="97"/>
                  </a:cubicBezTo>
                  <a:cubicBezTo>
                    <a:pt x="4" y="97"/>
                    <a:pt x="4" y="97"/>
                    <a:pt x="4" y="97"/>
                  </a:cubicBezTo>
                  <a:cubicBezTo>
                    <a:pt x="3" y="97"/>
                    <a:pt x="2" y="96"/>
                    <a:pt x="2" y="96"/>
                  </a:cubicBezTo>
                  <a:close/>
                  <a:moveTo>
                    <a:pt x="199" y="86"/>
                  </a:moveTo>
                  <a:cubicBezTo>
                    <a:pt x="199" y="74"/>
                    <a:pt x="199" y="74"/>
                    <a:pt x="199" y="74"/>
                  </a:cubicBezTo>
                  <a:cubicBezTo>
                    <a:pt x="199" y="73"/>
                    <a:pt x="200" y="72"/>
                    <a:pt x="201" y="72"/>
                  </a:cubicBezTo>
                  <a:cubicBezTo>
                    <a:pt x="201" y="72"/>
                    <a:pt x="201" y="72"/>
                    <a:pt x="201" y="72"/>
                  </a:cubicBezTo>
                  <a:cubicBezTo>
                    <a:pt x="203" y="72"/>
                    <a:pt x="203" y="73"/>
                    <a:pt x="203" y="74"/>
                  </a:cubicBezTo>
                  <a:cubicBezTo>
                    <a:pt x="203" y="74"/>
                    <a:pt x="203" y="74"/>
                    <a:pt x="203" y="74"/>
                  </a:cubicBezTo>
                  <a:cubicBezTo>
                    <a:pt x="203" y="86"/>
                    <a:pt x="203" y="86"/>
                    <a:pt x="203" y="86"/>
                  </a:cubicBezTo>
                  <a:cubicBezTo>
                    <a:pt x="203" y="87"/>
                    <a:pt x="203" y="88"/>
                    <a:pt x="201" y="88"/>
                  </a:cubicBezTo>
                  <a:cubicBezTo>
                    <a:pt x="201" y="88"/>
                    <a:pt x="201" y="88"/>
                    <a:pt x="201" y="88"/>
                  </a:cubicBezTo>
                  <a:cubicBezTo>
                    <a:pt x="200" y="88"/>
                    <a:pt x="199" y="87"/>
                    <a:pt x="199" y="86"/>
                  </a:cubicBezTo>
                  <a:close/>
                  <a:moveTo>
                    <a:pt x="0" y="71"/>
                  </a:moveTo>
                  <a:cubicBezTo>
                    <a:pt x="0" y="69"/>
                    <a:pt x="0" y="69"/>
                    <a:pt x="0" y="69"/>
                  </a:cubicBezTo>
                  <a:cubicBezTo>
                    <a:pt x="0" y="68"/>
                    <a:pt x="0" y="67"/>
                    <a:pt x="0" y="66"/>
                  </a:cubicBezTo>
                  <a:cubicBezTo>
                    <a:pt x="0" y="66"/>
                    <a:pt x="0" y="66"/>
                    <a:pt x="0" y="66"/>
                  </a:cubicBezTo>
                  <a:cubicBezTo>
                    <a:pt x="0" y="66"/>
                    <a:pt x="1" y="66"/>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5"/>
                    <a:pt x="1" y="65"/>
                  </a:cubicBezTo>
                  <a:cubicBezTo>
                    <a:pt x="1" y="65"/>
                    <a:pt x="1" y="64"/>
                    <a:pt x="1" y="64"/>
                  </a:cubicBezTo>
                  <a:cubicBezTo>
                    <a:pt x="1" y="64"/>
                    <a:pt x="1" y="64"/>
                    <a:pt x="1" y="64"/>
                  </a:cubicBezTo>
                  <a:cubicBezTo>
                    <a:pt x="1" y="63"/>
                    <a:pt x="2" y="62"/>
                    <a:pt x="2" y="62"/>
                  </a:cubicBezTo>
                  <a:cubicBezTo>
                    <a:pt x="2" y="62"/>
                    <a:pt x="2" y="62"/>
                    <a:pt x="2" y="62"/>
                  </a:cubicBezTo>
                  <a:cubicBezTo>
                    <a:pt x="2" y="61"/>
                    <a:pt x="3" y="61"/>
                    <a:pt x="3" y="60"/>
                  </a:cubicBezTo>
                  <a:cubicBezTo>
                    <a:pt x="3" y="60"/>
                    <a:pt x="3" y="60"/>
                    <a:pt x="3" y="60"/>
                  </a:cubicBezTo>
                  <a:cubicBezTo>
                    <a:pt x="3" y="60"/>
                    <a:pt x="3" y="60"/>
                    <a:pt x="3" y="59"/>
                  </a:cubicBezTo>
                  <a:cubicBezTo>
                    <a:pt x="3" y="59"/>
                    <a:pt x="3" y="59"/>
                    <a:pt x="3" y="59"/>
                  </a:cubicBezTo>
                  <a:cubicBezTo>
                    <a:pt x="4" y="59"/>
                    <a:pt x="4" y="59"/>
                    <a:pt x="4" y="59"/>
                  </a:cubicBezTo>
                  <a:cubicBezTo>
                    <a:pt x="4" y="59"/>
                    <a:pt x="4" y="59"/>
                    <a:pt x="4" y="59"/>
                  </a:cubicBezTo>
                  <a:cubicBezTo>
                    <a:pt x="4" y="58"/>
                    <a:pt x="6" y="58"/>
                    <a:pt x="7" y="59"/>
                  </a:cubicBezTo>
                  <a:cubicBezTo>
                    <a:pt x="7" y="59"/>
                    <a:pt x="7" y="59"/>
                    <a:pt x="7" y="59"/>
                  </a:cubicBezTo>
                  <a:cubicBezTo>
                    <a:pt x="7" y="59"/>
                    <a:pt x="8" y="61"/>
                    <a:pt x="7" y="61"/>
                  </a:cubicBezTo>
                  <a:cubicBezTo>
                    <a:pt x="7" y="61"/>
                    <a:pt x="7" y="61"/>
                    <a:pt x="7" y="61"/>
                  </a:cubicBezTo>
                  <a:cubicBezTo>
                    <a:pt x="7" y="61"/>
                    <a:pt x="7" y="62"/>
                    <a:pt x="7" y="62"/>
                  </a:cubicBezTo>
                  <a:cubicBezTo>
                    <a:pt x="7" y="62"/>
                    <a:pt x="7" y="62"/>
                    <a:pt x="7" y="62"/>
                  </a:cubicBezTo>
                  <a:cubicBezTo>
                    <a:pt x="6" y="62"/>
                    <a:pt x="6" y="62"/>
                    <a:pt x="6" y="62"/>
                  </a:cubicBezTo>
                  <a:cubicBezTo>
                    <a:pt x="6" y="62"/>
                    <a:pt x="6" y="62"/>
                    <a:pt x="6" y="62"/>
                  </a:cubicBezTo>
                  <a:cubicBezTo>
                    <a:pt x="6" y="62"/>
                    <a:pt x="6" y="62"/>
                    <a:pt x="6" y="62"/>
                  </a:cubicBezTo>
                  <a:cubicBezTo>
                    <a:pt x="6" y="62"/>
                    <a:pt x="6" y="62"/>
                    <a:pt x="6" y="62"/>
                  </a:cubicBezTo>
                  <a:cubicBezTo>
                    <a:pt x="6" y="62"/>
                    <a:pt x="6" y="62"/>
                    <a:pt x="6" y="62"/>
                  </a:cubicBezTo>
                  <a:cubicBezTo>
                    <a:pt x="6" y="62"/>
                    <a:pt x="6" y="63"/>
                    <a:pt x="6" y="63"/>
                  </a:cubicBezTo>
                  <a:cubicBezTo>
                    <a:pt x="6" y="63"/>
                    <a:pt x="6" y="63"/>
                    <a:pt x="6" y="63"/>
                  </a:cubicBezTo>
                  <a:cubicBezTo>
                    <a:pt x="5" y="64"/>
                    <a:pt x="5" y="64"/>
                    <a:pt x="5" y="65"/>
                  </a:cubicBezTo>
                  <a:cubicBezTo>
                    <a:pt x="5" y="65"/>
                    <a:pt x="5" y="65"/>
                    <a:pt x="5" y="65"/>
                  </a:cubicBezTo>
                  <a:cubicBezTo>
                    <a:pt x="5" y="65"/>
                    <a:pt x="5" y="66"/>
                    <a:pt x="5" y="66"/>
                  </a:cubicBezTo>
                  <a:cubicBezTo>
                    <a:pt x="5" y="66"/>
                    <a:pt x="5" y="66"/>
                    <a:pt x="5" y="66"/>
                  </a:cubicBezTo>
                  <a:cubicBezTo>
                    <a:pt x="5" y="66"/>
                    <a:pt x="5" y="66"/>
                    <a:pt x="5" y="66"/>
                  </a:cubicBezTo>
                  <a:cubicBezTo>
                    <a:pt x="5" y="66"/>
                    <a:pt x="5" y="66"/>
                    <a:pt x="5" y="66"/>
                  </a:cubicBezTo>
                  <a:cubicBezTo>
                    <a:pt x="4" y="67"/>
                    <a:pt x="4" y="67"/>
                    <a:pt x="4" y="67"/>
                  </a:cubicBezTo>
                  <a:cubicBezTo>
                    <a:pt x="4" y="67"/>
                    <a:pt x="4" y="67"/>
                    <a:pt x="4" y="67"/>
                  </a:cubicBezTo>
                  <a:cubicBezTo>
                    <a:pt x="4" y="68"/>
                    <a:pt x="4" y="68"/>
                    <a:pt x="4" y="69"/>
                  </a:cubicBezTo>
                  <a:cubicBezTo>
                    <a:pt x="4" y="69"/>
                    <a:pt x="4" y="69"/>
                    <a:pt x="4" y="69"/>
                  </a:cubicBezTo>
                  <a:cubicBezTo>
                    <a:pt x="4" y="71"/>
                    <a:pt x="4" y="71"/>
                    <a:pt x="4" y="71"/>
                  </a:cubicBezTo>
                  <a:cubicBezTo>
                    <a:pt x="4" y="72"/>
                    <a:pt x="3" y="73"/>
                    <a:pt x="2" y="73"/>
                  </a:cubicBezTo>
                  <a:cubicBezTo>
                    <a:pt x="2" y="73"/>
                    <a:pt x="2" y="73"/>
                    <a:pt x="2" y="73"/>
                  </a:cubicBezTo>
                  <a:cubicBezTo>
                    <a:pt x="1" y="73"/>
                    <a:pt x="0" y="72"/>
                    <a:pt x="0" y="71"/>
                  </a:cubicBezTo>
                  <a:close/>
                  <a:moveTo>
                    <a:pt x="199" y="62"/>
                  </a:moveTo>
                  <a:cubicBezTo>
                    <a:pt x="199" y="56"/>
                    <a:pt x="199" y="56"/>
                    <a:pt x="199" y="56"/>
                  </a:cubicBezTo>
                  <a:cubicBezTo>
                    <a:pt x="199" y="55"/>
                    <a:pt x="199" y="53"/>
                    <a:pt x="198" y="52"/>
                  </a:cubicBezTo>
                  <a:cubicBezTo>
                    <a:pt x="198" y="52"/>
                    <a:pt x="198" y="52"/>
                    <a:pt x="198" y="52"/>
                  </a:cubicBezTo>
                  <a:cubicBezTo>
                    <a:pt x="198" y="52"/>
                    <a:pt x="198" y="52"/>
                    <a:pt x="198" y="52"/>
                  </a:cubicBezTo>
                  <a:cubicBezTo>
                    <a:pt x="197" y="51"/>
                    <a:pt x="197" y="50"/>
                    <a:pt x="198" y="49"/>
                  </a:cubicBezTo>
                  <a:cubicBezTo>
                    <a:pt x="198" y="49"/>
                    <a:pt x="198" y="49"/>
                    <a:pt x="198" y="49"/>
                  </a:cubicBezTo>
                  <a:cubicBezTo>
                    <a:pt x="199" y="49"/>
                    <a:pt x="200" y="49"/>
                    <a:pt x="201" y="50"/>
                  </a:cubicBezTo>
                  <a:cubicBezTo>
                    <a:pt x="201" y="50"/>
                    <a:pt x="201" y="50"/>
                    <a:pt x="201" y="50"/>
                  </a:cubicBezTo>
                  <a:cubicBezTo>
                    <a:pt x="202" y="51"/>
                    <a:pt x="203" y="54"/>
                    <a:pt x="203" y="56"/>
                  </a:cubicBezTo>
                  <a:cubicBezTo>
                    <a:pt x="203" y="56"/>
                    <a:pt x="203" y="56"/>
                    <a:pt x="203" y="56"/>
                  </a:cubicBezTo>
                  <a:cubicBezTo>
                    <a:pt x="203" y="62"/>
                    <a:pt x="203" y="62"/>
                    <a:pt x="203" y="62"/>
                  </a:cubicBezTo>
                  <a:cubicBezTo>
                    <a:pt x="203" y="63"/>
                    <a:pt x="203" y="64"/>
                    <a:pt x="201" y="64"/>
                  </a:cubicBezTo>
                  <a:cubicBezTo>
                    <a:pt x="201" y="64"/>
                    <a:pt x="201" y="64"/>
                    <a:pt x="201" y="64"/>
                  </a:cubicBezTo>
                  <a:cubicBezTo>
                    <a:pt x="200" y="64"/>
                    <a:pt x="199" y="63"/>
                    <a:pt x="199" y="62"/>
                  </a:cubicBezTo>
                  <a:close/>
                  <a:moveTo>
                    <a:pt x="6" y="62"/>
                  </a:moveTo>
                  <a:cubicBezTo>
                    <a:pt x="6" y="62"/>
                    <a:pt x="6" y="62"/>
                    <a:pt x="6" y="62"/>
                  </a:cubicBezTo>
                  <a:cubicBezTo>
                    <a:pt x="6" y="62"/>
                    <a:pt x="6" y="62"/>
                    <a:pt x="6" y="62"/>
                  </a:cubicBezTo>
                  <a:close/>
                  <a:moveTo>
                    <a:pt x="9" y="52"/>
                  </a:moveTo>
                  <a:cubicBezTo>
                    <a:pt x="8" y="51"/>
                    <a:pt x="8" y="50"/>
                    <a:pt x="9" y="49"/>
                  </a:cubicBezTo>
                  <a:cubicBezTo>
                    <a:pt x="9" y="49"/>
                    <a:pt x="9" y="49"/>
                    <a:pt x="9" y="49"/>
                  </a:cubicBezTo>
                  <a:cubicBezTo>
                    <a:pt x="9" y="48"/>
                    <a:pt x="9" y="48"/>
                    <a:pt x="10" y="47"/>
                  </a:cubicBezTo>
                  <a:cubicBezTo>
                    <a:pt x="10" y="47"/>
                    <a:pt x="10" y="47"/>
                    <a:pt x="10" y="47"/>
                  </a:cubicBezTo>
                  <a:cubicBezTo>
                    <a:pt x="12" y="46"/>
                    <a:pt x="14" y="45"/>
                    <a:pt x="17" y="45"/>
                  </a:cubicBezTo>
                  <a:cubicBezTo>
                    <a:pt x="17" y="45"/>
                    <a:pt x="17" y="45"/>
                    <a:pt x="17" y="45"/>
                  </a:cubicBezTo>
                  <a:cubicBezTo>
                    <a:pt x="17" y="45"/>
                    <a:pt x="17" y="45"/>
                    <a:pt x="18" y="45"/>
                  </a:cubicBezTo>
                  <a:cubicBezTo>
                    <a:pt x="18" y="45"/>
                    <a:pt x="18" y="45"/>
                    <a:pt x="18" y="45"/>
                  </a:cubicBezTo>
                  <a:cubicBezTo>
                    <a:pt x="21" y="45"/>
                    <a:pt x="21" y="45"/>
                    <a:pt x="21" y="45"/>
                  </a:cubicBezTo>
                  <a:cubicBezTo>
                    <a:pt x="23" y="45"/>
                    <a:pt x="23" y="46"/>
                    <a:pt x="23" y="47"/>
                  </a:cubicBezTo>
                  <a:cubicBezTo>
                    <a:pt x="23" y="47"/>
                    <a:pt x="23" y="47"/>
                    <a:pt x="23" y="47"/>
                  </a:cubicBezTo>
                  <a:cubicBezTo>
                    <a:pt x="23" y="49"/>
                    <a:pt x="22" y="49"/>
                    <a:pt x="21" y="49"/>
                  </a:cubicBezTo>
                  <a:cubicBezTo>
                    <a:pt x="21" y="49"/>
                    <a:pt x="21" y="49"/>
                    <a:pt x="21" y="49"/>
                  </a:cubicBezTo>
                  <a:cubicBezTo>
                    <a:pt x="17" y="49"/>
                    <a:pt x="17" y="49"/>
                    <a:pt x="17" y="49"/>
                  </a:cubicBezTo>
                  <a:cubicBezTo>
                    <a:pt x="17" y="49"/>
                    <a:pt x="17" y="49"/>
                    <a:pt x="17" y="49"/>
                  </a:cubicBezTo>
                  <a:cubicBezTo>
                    <a:pt x="17" y="49"/>
                    <a:pt x="17" y="49"/>
                    <a:pt x="17" y="49"/>
                  </a:cubicBezTo>
                  <a:cubicBezTo>
                    <a:pt x="15" y="49"/>
                    <a:pt x="14" y="49"/>
                    <a:pt x="13" y="50"/>
                  </a:cubicBezTo>
                  <a:cubicBezTo>
                    <a:pt x="13" y="50"/>
                    <a:pt x="13" y="50"/>
                    <a:pt x="13" y="50"/>
                  </a:cubicBezTo>
                  <a:cubicBezTo>
                    <a:pt x="12" y="51"/>
                    <a:pt x="12" y="51"/>
                    <a:pt x="12" y="51"/>
                  </a:cubicBezTo>
                  <a:cubicBezTo>
                    <a:pt x="12" y="51"/>
                    <a:pt x="12" y="51"/>
                    <a:pt x="12" y="51"/>
                  </a:cubicBezTo>
                  <a:cubicBezTo>
                    <a:pt x="11" y="52"/>
                    <a:pt x="11" y="52"/>
                    <a:pt x="10" y="52"/>
                  </a:cubicBezTo>
                  <a:cubicBezTo>
                    <a:pt x="10" y="52"/>
                    <a:pt x="10" y="52"/>
                    <a:pt x="10" y="52"/>
                  </a:cubicBezTo>
                  <a:cubicBezTo>
                    <a:pt x="10" y="52"/>
                    <a:pt x="9" y="52"/>
                    <a:pt x="9" y="52"/>
                  </a:cubicBezTo>
                  <a:close/>
                  <a:moveTo>
                    <a:pt x="31" y="47"/>
                  </a:moveTo>
                  <a:cubicBezTo>
                    <a:pt x="30" y="46"/>
                    <a:pt x="31" y="45"/>
                    <a:pt x="32" y="45"/>
                  </a:cubicBezTo>
                  <a:cubicBezTo>
                    <a:pt x="32" y="45"/>
                    <a:pt x="32" y="45"/>
                    <a:pt x="32" y="45"/>
                  </a:cubicBezTo>
                  <a:cubicBezTo>
                    <a:pt x="42" y="39"/>
                    <a:pt x="42" y="39"/>
                    <a:pt x="42" y="39"/>
                  </a:cubicBezTo>
                  <a:cubicBezTo>
                    <a:pt x="43" y="38"/>
                    <a:pt x="44" y="38"/>
                    <a:pt x="45" y="39"/>
                  </a:cubicBezTo>
                  <a:cubicBezTo>
                    <a:pt x="45" y="39"/>
                    <a:pt x="45" y="39"/>
                    <a:pt x="45" y="39"/>
                  </a:cubicBezTo>
                  <a:cubicBezTo>
                    <a:pt x="45" y="40"/>
                    <a:pt x="45" y="41"/>
                    <a:pt x="44" y="42"/>
                  </a:cubicBezTo>
                  <a:cubicBezTo>
                    <a:pt x="44" y="42"/>
                    <a:pt x="44" y="42"/>
                    <a:pt x="44" y="42"/>
                  </a:cubicBezTo>
                  <a:cubicBezTo>
                    <a:pt x="34" y="48"/>
                    <a:pt x="34" y="48"/>
                    <a:pt x="34" y="48"/>
                  </a:cubicBezTo>
                  <a:cubicBezTo>
                    <a:pt x="33" y="48"/>
                    <a:pt x="33" y="48"/>
                    <a:pt x="33" y="48"/>
                  </a:cubicBezTo>
                  <a:cubicBezTo>
                    <a:pt x="33" y="48"/>
                    <a:pt x="33" y="48"/>
                    <a:pt x="33" y="48"/>
                  </a:cubicBezTo>
                  <a:cubicBezTo>
                    <a:pt x="32" y="48"/>
                    <a:pt x="31" y="48"/>
                    <a:pt x="31" y="47"/>
                  </a:cubicBezTo>
                  <a:close/>
                  <a:moveTo>
                    <a:pt x="188" y="46"/>
                  </a:moveTo>
                  <a:cubicBezTo>
                    <a:pt x="178" y="40"/>
                    <a:pt x="178" y="40"/>
                    <a:pt x="178" y="40"/>
                  </a:cubicBezTo>
                  <a:cubicBezTo>
                    <a:pt x="177" y="40"/>
                    <a:pt x="177" y="38"/>
                    <a:pt x="177" y="38"/>
                  </a:cubicBezTo>
                  <a:cubicBezTo>
                    <a:pt x="177" y="38"/>
                    <a:pt x="177" y="38"/>
                    <a:pt x="177" y="38"/>
                  </a:cubicBezTo>
                  <a:cubicBezTo>
                    <a:pt x="178" y="37"/>
                    <a:pt x="179" y="36"/>
                    <a:pt x="180" y="37"/>
                  </a:cubicBezTo>
                  <a:cubicBezTo>
                    <a:pt x="180" y="37"/>
                    <a:pt x="180" y="37"/>
                    <a:pt x="180" y="37"/>
                  </a:cubicBezTo>
                  <a:cubicBezTo>
                    <a:pt x="190" y="43"/>
                    <a:pt x="190" y="43"/>
                    <a:pt x="190" y="43"/>
                  </a:cubicBezTo>
                  <a:cubicBezTo>
                    <a:pt x="191" y="43"/>
                    <a:pt x="191" y="45"/>
                    <a:pt x="191" y="46"/>
                  </a:cubicBezTo>
                  <a:cubicBezTo>
                    <a:pt x="191" y="46"/>
                    <a:pt x="191" y="46"/>
                    <a:pt x="191" y="46"/>
                  </a:cubicBezTo>
                  <a:cubicBezTo>
                    <a:pt x="191" y="46"/>
                    <a:pt x="190" y="47"/>
                    <a:pt x="189" y="47"/>
                  </a:cubicBezTo>
                  <a:cubicBezTo>
                    <a:pt x="189" y="47"/>
                    <a:pt x="189" y="47"/>
                    <a:pt x="189" y="47"/>
                  </a:cubicBezTo>
                  <a:cubicBezTo>
                    <a:pt x="189" y="47"/>
                    <a:pt x="189" y="46"/>
                    <a:pt x="188" y="46"/>
                  </a:cubicBezTo>
                  <a:close/>
                  <a:moveTo>
                    <a:pt x="52" y="35"/>
                  </a:moveTo>
                  <a:cubicBezTo>
                    <a:pt x="51" y="34"/>
                    <a:pt x="51" y="33"/>
                    <a:pt x="52" y="33"/>
                  </a:cubicBezTo>
                  <a:cubicBezTo>
                    <a:pt x="52" y="33"/>
                    <a:pt x="52" y="33"/>
                    <a:pt x="52" y="33"/>
                  </a:cubicBezTo>
                  <a:cubicBezTo>
                    <a:pt x="63" y="27"/>
                    <a:pt x="63" y="27"/>
                    <a:pt x="63" y="27"/>
                  </a:cubicBezTo>
                  <a:cubicBezTo>
                    <a:pt x="64" y="26"/>
                    <a:pt x="65" y="26"/>
                    <a:pt x="66" y="27"/>
                  </a:cubicBezTo>
                  <a:cubicBezTo>
                    <a:pt x="66" y="27"/>
                    <a:pt x="66" y="27"/>
                    <a:pt x="66" y="27"/>
                  </a:cubicBezTo>
                  <a:cubicBezTo>
                    <a:pt x="66" y="28"/>
                    <a:pt x="66" y="29"/>
                    <a:pt x="65" y="30"/>
                  </a:cubicBezTo>
                  <a:cubicBezTo>
                    <a:pt x="65" y="30"/>
                    <a:pt x="65" y="30"/>
                    <a:pt x="65" y="30"/>
                  </a:cubicBezTo>
                  <a:cubicBezTo>
                    <a:pt x="54" y="36"/>
                    <a:pt x="54" y="36"/>
                    <a:pt x="54" y="36"/>
                  </a:cubicBezTo>
                  <a:cubicBezTo>
                    <a:pt x="54" y="36"/>
                    <a:pt x="54" y="36"/>
                    <a:pt x="53" y="36"/>
                  </a:cubicBezTo>
                  <a:cubicBezTo>
                    <a:pt x="53" y="36"/>
                    <a:pt x="53" y="36"/>
                    <a:pt x="53" y="36"/>
                  </a:cubicBezTo>
                  <a:cubicBezTo>
                    <a:pt x="53" y="36"/>
                    <a:pt x="52" y="36"/>
                    <a:pt x="52" y="35"/>
                  </a:cubicBezTo>
                  <a:close/>
                  <a:moveTo>
                    <a:pt x="167" y="34"/>
                  </a:moveTo>
                  <a:cubicBezTo>
                    <a:pt x="157" y="28"/>
                    <a:pt x="157" y="28"/>
                    <a:pt x="157" y="28"/>
                  </a:cubicBezTo>
                  <a:cubicBezTo>
                    <a:pt x="156" y="28"/>
                    <a:pt x="156" y="26"/>
                    <a:pt x="156" y="26"/>
                  </a:cubicBezTo>
                  <a:cubicBezTo>
                    <a:pt x="156" y="26"/>
                    <a:pt x="156" y="26"/>
                    <a:pt x="156" y="26"/>
                  </a:cubicBezTo>
                  <a:cubicBezTo>
                    <a:pt x="157" y="25"/>
                    <a:pt x="158" y="24"/>
                    <a:pt x="159" y="25"/>
                  </a:cubicBezTo>
                  <a:cubicBezTo>
                    <a:pt x="159" y="25"/>
                    <a:pt x="159" y="25"/>
                    <a:pt x="159" y="25"/>
                  </a:cubicBezTo>
                  <a:cubicBezTo>
                    <a:pt x="169" y="31"/>
                    <a:pt x="169" y="31"/>
                    <a:pt x="169" y="31"/>
                  </a:cubicBezTo>
                  <a:cubicBezTo>
                    <a:pt x="170" y="31"/>
                    <a:pt x="171" y="33"/>
                    <a:pt x="170" y="34"/>
                  </a:cubicBezTo>
                  <a:cubicBezTo>
                    <a:pt x="170" y="34"/>
                    <a:pt x="170" y="34"/>
                    <a:pt x="170" y="34"/>
                  </a:cubicBezTo>
                  <a:cubicBezTo>
                    <a:pt x="170" y="34"/>
                    <a:pt x="169" y="35"/>
                    <a:pt x="168" y="35"/>
                  </a:cubicBezTo>
                  <a:cubicBezTo>
                    <a:pt x="168" y="35"/>
                    <a:pt x="168" y="35"/>
                    <a:pt x="168" y="35"/>
                  </a:cubicBezTo>
                  <a:cubicBezTo>
                    <a:pt x="168" y="35"/>
                    <a:pt x="168" y="34"/>
                    <a:pt x="167" y="34"/>
                  </a:cubicBezTo>
                  <a:close/>
                  <a:moveTo>
                    <a:pt x="72" y="23"/>
                  </a:moveTo>
                  <a:cubicBezTo>
                    <a:pt x="72" y="22"/>
                    <a:pt x="72" y="21"/>
                    <a:pt x="73" y="21"/>
                  </a:cubicBezTo>
                  <a:cubicBezTo>
                    <a:pt x="73" y="21"/>
                    <a:pt x="73" y="21"/>
                    <a:pt x="73" y="21"/>
                  </a:cubicBezTo>
                  <a:cubicBezTo>
                    <a:pt x="84" y="15"/>
                    <a:pt x="84" y="15"/>
                    <a:pt x="84" y="15"/>
                  </a:cubicBezTo>
                  <a:cubicBezTo>
                    <a:pt x="85" y="14"/>
                    <a:pt x="86" y="14"/>
                    <a:pt x="86" y="15"/>
                  </a:cubicBezTo>
                  <a:cubicBezTo>
                    <a:pt x="86" y="15"/>
                    <a:pt x="86" y="15"/>
                    <a:pt x="86" y="15"/>
                  </a:cubicBezTo>
                  <a:cubicBezTo>
                    <a:pt x="87" y="16"/>
                    <a:pt x="87" y="17"/>
                    <a:pt x="86" y="18"/>
                  </a:cubicBezTo>
                  <a:cubicBezTo>
                    <a:pt x="86" y="18"/>
                    <a:pt x="86" y="18"/>
                    <a:pt x="86" y="18"/>
                  </a:cubicBezTo>
                  <a:cubicBezTo>
                    <a:pt x="75" y="24"/>
                    <a:pt x="75" y="24"/>
                    <a:pt x="75" y="24"/>
                  </a:cubicBezTo>
                  <a:cubicBezTo>
                    <a:pt x="75" y="24"/>
                    <a:pt x="75" y="24"/>
                    <a:pt x="74" y="24"/>
                  </a:cubicBezTo>
                  <a:cubicBezTo>
                    <a:pt x="74" y="24"/>
                    <a:pt x="74" y="24"/>
                    <a:pt x="74" y="24"/>
                  </a:cubicBezTo>
                  <a:cubicBezTo>
                    <a:pt x="74" y="24"/>
                    <a:pt x="73" y="24"/>
                    <a:pt x="72" y="23"/>
                  </a:cubicBezTo>
                  <a:close/>
                  <a:moveTo>
                    <a:pt x="147" y="22"/>
                  </a:moveTo>
                  <a:cubicBezTo>
                    <a:pt x="136" y="16"/>
                    <a:pt x="136" y="16"/>
                    <a:pt x="136" y="16"/>
                  </a:cubicBezTo>
                  <a:cubicBezTo>
                    <a:pt x="135" y="16"/>
                    <a:pt x="135" y="14"/>
                    <a:pt x="136" y="13"/>
                  </a:cubicBezTo>
                  <a:cubicBezTo>
                    <a:pt x="136" y="13"/>
                    <a:pt x="136" y="13"/>
                    <a:pt x="136" y="13"/>
                  </a:cubicBezTo>
                  <a:cubicBezTo>
                    <a:pt x="136" y="13"/>
                    <a:pt x="137" y="12"/>
                    <a:pt x="138" y="13"/>
                  </a:cubicBezTo>
                  <a:cubicBezTo>
                    <a:pt x="138" y="13"/>
                    <a:pt x="138" y="13"/>
                    <a:pt x="138" y="13"/>
                  </a:cubicBezTo>
                  <a:cubicBezTo>
                    <a:pt x="149" y="19"/>
                    <a:pt x="149" y="19"/>
                    <a:pt x="149" y="19"/>
                  </a:cubicBezTo>
                  <a:cubicBezTo>
                    <a:pt x="150" y="19"/>
                    <a:pt x="150" y="21"/>
                    <a:pt x="149" y="21"/>
                  </a:cubicBezTo>
                  <a:cubicBezTo>
                    <a:pt x="149" y="21"/>
                    <a:pt x="149" y="21"/>
                    <a:pt x="149" y="21"/>
                  </a:cubicBezTo>
                  <a:cubicBezTo>
                    <a:pt x="149" y="22"/>
                    <a:pt x="148" y="22"/>
                    <a:pt x="148" y="22"/>
                  </a:cubicBezTo>
                  <a:cubicBezTo>
                    <a:pt x="148" y="22"/>
                    <a:pt x="148" y="22"/>
                    <a:pt x="148" y="22"/>
                  </a:cubicBezTo>
                  <a:cubicBezTo>
                    <a:pt x="147" y="22"/>
                    <a:pt x="147" y="22"/>
                    <a:pt x="147" y="22"/>
                  </a:cubicBezTo>
                  <a:close/>
                  <a:moveTo>
                    <a:pt x="93" y="11"/>
                  </a:moveTo>
                  <a:cubicBezTo>
                    <a:pt x="93" y="10"/>
                    <a:pt x="93" y="9"/>
                    <a:pt x="94" y="9"/>
                  </a:cubicBezTo>
                  <a:cubicBezTo>
                    <a:pt x="94" y="9"/>
                    <a:pt x="94" y="9"/>
                    <a:pt x="94" y="9"/>
                  </a:cubicBezTo>
                  <a:cubicBezTo>
                    <a:pt x="104" y="3"/>
                    <a:pt x="104" y="3"/>
                    <a:pt x="104" y="3"/>
                  </a:cubicBezTo>
                  <a:cubicBezTo>
                    <a:pt x="105" y="2"/>
                    <a:pt x="107" y="2"/>
                    <a:pt x="107" y="3"/>
                  </a:cubicBezTo>
                  <a:cubicBezTo>
                    <a:pt x="107" y="3"/>
                    <a:pt x="107" y="3"/>
                    <a:pt x="107" y="3"/>
                  </a:cubicBezTo>
                  <a:cubicBezTo>
                    <a:pt x="108" y="4"/>
                    <a:pt x="107" y="5"/>
                    <a:pt x="106" y="6"/>
                  </a:cubicBezTo>
                  <a:cubicBezTo>
                    <a:pt x="106" y="6"/>
                    <a:pt x="106" y="6"/>
                    <a:pt x="106" y="6"/>
                  </a:cubicBezTo>
                  <a:cubicBezTo>
                    <a:pt x="96" y="12"/>
                    <a:pt x="96" y="12"/>
                    <a:pt x="96" y="12"/>
                  </a:cubicBezTo>
                  <a:cubicBezTo>
                    <a:pt x="96" y="12"/>
                    <a:pt x="95" y="12"/>
                    <a:pt x="95" y="12"/>
                  </a:cubicBezTo>
                  <a:cubicBezTo>
                    <a:pt x="95" y="12"/>
                    <a:pt x="95" y="12"/>
                    <a:pt x="95" y="12"/>
                  </a:cubicBezTo>
                  <a:cubicBezTo>
                    <a:pt x="94" y="12"/>
                    <a:pt x="94" y="12"/>
                    <a:pt x="93" y="11"/>
                  </a:cubicBezTo>
                  <a:close/>
                  <a:moveTo>
                    <a:pt x="126" y="10"/>
                  </a:moveTo>
                  <a:cubicBezTo>
                    <a:pt x="116" y="4"/>
                    <a:pt x="116" y="4"/>
                    <a:pt x="116" y="4"/>
                  </a:cubicBezTo>
                  <a:cubicBezTo>
                    <a:pt x="115" y="4"/>
                    <a:pt x="114" y="2"/>
                    <a:pt x="115" y="1"/>
                  </a:cubicBezTo>
                  <a:cubicBezTo>
                    <a:pt x="115" y="1"/>
                    <a:pt x="115" y="1"/>
                    <a:pt x="115" y="1"/>
                  </a:cubicBezTo>
                  <a:cubicBezTo>
                    <a:pt x="115" y="0"/>
                    <a:pt x="117" y="0"/>
                    <a:pt x="118" y="1"/>
                  </a:cubicBezTo>
                  <a:cubicBezTo>
                    <a:pt x="118" y="1"/>
                    <a:pt x="118" y="1"/>
                    <a:pt x="118" y="1"/>
                  </a:cubicBezTo>
                  <a:cubicBezTo>
                    <a:pt x="118" y="1"/>
                    <a:pt x="118" y="1"/>
                    <a:pt x="118" y="1"/>
                  </a:cubicBezTo>
                  <a:cubicBezTo>
                    <a:pt x="128" y="7"/>
                    <a:pt x="128" y="7"/>
                    <a:pt x="128" y="7"/>
                  </a:cubicBezTo>
                  <a:cubicBezTo>
                    <a:pt x="129" y="7"/>
                    <a:pt x="129" y="9"/>
                    <a:pt x="129" y="9"/>
                  </a:cubicBezTo>
                  <a:cubicBezTo>
                    <a:pt x="129" y="9"/>
                    <a:pt x="129" y="9"/>
                    <a:pt x="129" y="9"/>
                  </a:cubicBezTo>
                  <a:cubicBezTo>
                    <a:pt x="128" y="10"/>
                    <a:pt x="128" y="10"/>
                    <a:pt x="127" y="10"/>
                  </a:cubicBezTo>
                  <a:cubicBezTo>
                    <a:pt x="127" y="10"/>
                    <a:pt x="127" y="10"/>
                    <a:pt x="127" y="10"/>
                  </a:cubicBezTo>
                  <a:cubicBezTo>
                    <a:pt x="127" y="10"/>
                    <a:pt x="126" y="10"/>
                    <a:pt x="126" y="1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2586" name="Group 4"/>
          <p:cNvGrpSpPr>
            <a:grpSpLocks/>
          </p:cNvGrpSpPr>
          <p:nvPr/>
        </p:nvGrpSpPr>
        <p:grpSpPr bwMode="auto">
          <a:xfrm>
            <a:off x="5068888" y="3389313"/>
            <a:ext cx="2589212" cy="2497137"/>
            <a:chOff x="0" y="0"/>
            <a:chExt cx="2589617" cy="2497205"/>
          </a:xfrm>
        </p:grpSpPr>
        <p:sp>
          <p:nvSpPr>
            <p:cNvPr id="22587" name="Oval 313"/>
            <p:cNvSpPr>
              <a:spLocks/>
            </p:cNvSpPr>
            <p:nvPr/>
          </p:nvSpPr>
          <p:spPr bwMode="auto">
            <a:xfrm>
              <a:off x="0" y="0"/>
              <a:ext cx="2589617" cy="2497205"/>
            </a:xfrm>
            <a:prstGeom prst="ellipse">
              <a:avLst/>
            </a:prstGeom>
            <a:noFill/>
            <a:ln w="285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09723" tIns="54861" rIns="109723" bIns="54861" anchor="ctr"/>
            <a:lstStyle/>
            <a:p>
              <a:pPr algn="ctr"/>
              <a:endParaRPr lang="zh-CN" altLang="zh-CN" sz="2700">
                <a:solidFill>
                  <a:srgbClr val="FFFFFF"/>
                </a:solidFill>
                <a:latin typeface="方正兰亭细黑_GBK" charset="-122"/>
                <a:ea typeface="方正兰亭细黑_GBK" charset="-122"/>
                <a:sym typeface="方正兰亭细黑_GBK" charset="-122"/>
              </a:endParaRPr>
            </a:p>
          </p:txBody>
        </p:sp>
        <p:pic>
          <p:nvPicPr>
            <p:cNvPr id="22588" name="Picture 10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1563" y="490940"/>
              <a:ext cx="2034542" cy="126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2589" name="AutoShape 3"/>
          <p:cNvSpPr>
            <a:spLocks noChangeAspect="1" noChangeArrowheads="1" noTextEdit="1"/>
          </p:cNvSpPr>
          <p:nvPr/>
        </p:nvSpPr>
        <p:spPr bwMode="auto">
          <a:xfrm>
            <a:off x="5876925" y="1022350"/>
            <a:ext cx="1001713" cy="1514475"/>
          </a:xfrm>
          <a:prstGeom prst="rect">
            <a:avLst/>
          </a:prstGeom>
          <a:blipFill dpi="0" rotWithShape="1">
            <a:blip r:embed="rId4">
              <a:alphaModFix amt="95000"/>
            </a:blip>
            <a:srcRect/>
            <a:stretch>
              <a:fillRect/>
            </a:stretch>
          </a:blip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90" name="Freeform 5"/>
          <p:cNvSpPr>
            <a:spLocks noEditPoints="1" noChangeArrowheads="1"/>
          </p:cNvSpPr>
          <p:nvPr/>
        </p:nvSpPr>
        <p:spPr bwMode="auto">
          <a:xfrm>
            <a:off x="5873750" y="1022350"/>
            <a:ext cx="1006475" cy="1514475"/>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22591" name="Group 95"/>
          <p:cNvGrpSpPr>
            <a:grpSpLocks/>
          </p:cNvGrpSpPr>
          <p:nvPr/>
        </p:nvGrpSpPr>
        <p:grpSpPr bwMode="auto">
          <a:xfrm>
            <a:off x="2085975" y="1770063"/>
            <a:ext cx="2935288" cy="1533525"/>
            <a:chOff x="0" y="0"/>
            <a:chExt cx="2935216" cy="1532791"/>
          </a:xfrm>
        </p:grpSpPr>
        <p:grpSp>
          <p:nvGrpSpPr>
            <p:cNvPr id="22592" name="Group 263"/>
            <p:cNvGrpSpPr>
              <a:grpSpLocks/>
            </p:cNvGrpSpPr>
            <p:nvPr/>
          </p:nvGrpSpPr>
          <p:grpSpPr bwMode="auto">
            <a:xfrm>
              <a:off x="0" y="909771"/>
              <a:ext cx="2303321" cy="623020"/>
              <a:chOff x="0" y="0"/>
              <a:chExt cx="2303321" cy="623020"/>
            </a:xfrm>
          </p:grpSpPr>
          <p:sp>
            <p:nvSpPr>
              <p:cNvPr id="22593" name="Rectangle 68"/>
              <p:cNvSpPr>
                <a:spLocks noChangeArrowheads="1"/>
              </p:cNvSpPr>
              <p:nvPr/>
            </p:nvSpPr>
            <p:spPr bwMode="auto">
              <a:xfrm>
                <a:off x="441700" y="371992"/>
                <a:ext cx="1540776" cy="251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500">
                    <a:solidFill>
                      <a:srgbClr val="FFFFFF"/>
                    </a:solidFill>
                    <a:latin typeface="方正兰亭细黑_GBK" charset="-122"/>
                    <a:ea typeface="方正兰亭细黑_GBK" charset="-122"/>
                    <a:sym typeface="方正兰亭细黑_GBK" charset="-122"/>
                  </a:rPr>
                  <a:t>Active Directory</a:t>
                </a:r>
              </a:p>
            </p:txBody>
          </p:sp>
          <p:pic>
            <p:nvPicPr>
              <p:cNvPr id="22594" name="Picture 6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2303321" cy="541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595" name="Group 46"/>
            <p:cNvGrpSpPr>
              <a:grpSpLocks/>
            </p:cNvGrpSpPr>
            <p:nvPr/>
          </p:nvGrpSpPr>
          <p:grpSpPr bwMode="auto">
            <a:xfrm>
              <a:off x="1258815" y="0"/>
              <a:ext cx="1676401" cy="1301751"/>
              <a:chOff x="0" y="0"/>
              <a:chExt cx="1056" cy="820"/>
            </a:xfrm>
          </p:grpSpPr>
          <p:sp>
            <p:nvSpPr>
              <p:cNvPr id="22596" name="Line 50"/>
              <p:cNvSpPr>
                <a:spLocks noChangeShapeType="1"/>
              </p:cNvSpPr>
              <p:nvPr/>
            </p:nvSpPr>
            <p:spPr bwMode="auto">
              <a:xfrm flipV="1">
                <a:off x="484" y="388"/>
                <a:ext cx="1" cy="2"/>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97" name="Line 51"/>
              <p:cNvSpPr>
                <a:spLocks noChangeShapeType="1"/>
              </p:cNvSpPr>
              <p:nvPr/>
            </p:nvSpPr>
            <p:spPr bwMode="auto">
              <a:xfrm flipV="1">
                <a:off x="484" y="386"/>
                <a:ext cx="2" cy="2"/>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98" name="Line 52"/>
              <p:cNvSpPr>
                <a:spLocks noChangeShapeType="1"/>
              </p:cNvSpPr>
              <p:nvPr/>
            </p:nvSpPr>
            <p:spPr bwMode="auto">
              <a:xfrm flipV="1">
                <a:off x="486" y="382"/>
                <a:ext cx="3" cy="4"/>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599" name="Line 53"/>
              <p:cNvSpPr>
                <a:spLocks noChangeShapeType="1"/>
              </p:cNvSpPr>
              <p:nvPr/>
            </p:nvSpPr>
            <p:spPr bwMode="auto">
              <a:xfrm flipV="1">
                <a:off x="489" y="378"/>
                <a:ext cx="3" cy="4"/>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0" name="Line 54"/>
              <p:cNvSpPr>
                <a:spLocks noChangeShapeType="1"/>
              </p:cNvSpPr>
              <p:nvPr/>
            </p:nvSpPr>
            <p:spPr bwMode="auto">
              <a:xfrm flipV="1">
                <a:off x="492" y="374"/>
                <a:ext cx="4" cy="4"/>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1" name="Line 55"/>
              <p:cNvSpPr>
                <a:spLocks noChangeShapeType="1"/>
              </p:cNvSpPr>
              <p:nvPr/>
            </p:nvSpPr>
            <p:spPr bwMode="auto">
              <a:xfrm flipV="1">
                <a:off x="496" y="369"/>
                <a:ext cx="5" cy="5"/>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2" name="Line 56"/>
              <p:cNvSpPr>
                <a:spLocks noChangeShapeType="1"/>
              </p:cNvSpPr>
              <p:nvPr/>
            </p:nvSpPr>
            <p:spPr bwMode="auto">
              <a:xfrm flipV="1">
                <a:off x="501" y="363"/>
                <a:ext cx="5" cy="6"/>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3" name="Line 57"/>
              <p:cNvSpPr>
                <a:spLocks noChangeShapeType="1"/>
              </p:cNvSpPr>
              <p:nvPr/>
            </p:nvSpPr>
            <p:spPr bwMode="auto">
              <a:xfrm flipV="1">
                <a:off x="506" y="358"/>
                <a:ext cx="5" cy="5"/>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4" name="Line 58"/>
              <p:cNvSpPr>
                <a:spLocks noChangeShapeType="1"/>
              </p:cNvSpPr>
              <p:nvPr/>
            </p:nvSpPr>
            <p:spPr bwMode="auto">
              <a:xfrm flipV="1">
                <a:off x="511" y="353"/>
                <a:ext cx="6" cy="5"/>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5" name="Line 59"/>
              <p:cNvSpPr>
                <a:spLocks noChangeShapeType="1"/>
              </p:cNvSpPr>
              <p:nvPr/>
            </p:nvSpPr>
            <p:spPr bwMode="auto">
              <a:xfrm flipV="1">
                <a:off x="517" y="348"/>
                <a:ext cx="5" cy="5"/>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6" name="Line 60"/>
              <p:cNvSpPr>
                <a:spLocks noChangeShapeType="1"/>
              </p:cNvSpPr>
              <p:nvPr/>
            </p:nvSpPr>
            <p:spPr bwMode="auto">
              <a:xfrm flipV="1">
                <a:off x="522" y="343"/>
                <a:ext cx="5" cy="5"/>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7" name="Line 61"/>
              <p:cNvSpPr>
                <a:spLocks noChangeShapeType="1"/>
              </p:cNvSpPr>
              <p:nvPr/>
            </p:nvSpPr>
            <p:spPr bwMode="auto">
              <a:xfrm flipV="1">
                <a:off x="527" y="339"/>
                <a:ext cx="5" cy="4"/>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8" name="Line 62"/>
              <p:cNvSpPr>
                <a:spLocks noChangeShapeType="1"/>
              </p:cNvSpPr>
              <p:nvPr/>
            </p:nvSpPr>
            <p:spPr bwMode="auto">
              <a:xfrm flipV="1">
                <a:off x="532" y="336"/>
                <a:ext cx="4" cy="3"/>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09" name="Line 63"/>
              <p:cNvSpPr>
                <a:spLocks noChangeShapeType="1"/>
              </p:cNvSpPr>
              <p:nvPr/>
            </p:nvSpPr>
            <p:spPr bwMode="auto">
              <a:xfrm flipV="1">
                <a:off x="536" y="333"/>
                <a:ext cx="3" cy="3"/>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0" name="Line 64"/>
              <p:cNvSpPr>
                <a:spLocks noChangeShapeType="1"/>
              </p:cNvSpPr>
              <p:nvPr/>
            </p:nvSpPr>
            <p:spPr bwMode="auto">
              <a:xfrm flipV="1">
                <a:off x="539" y="331"/>
                <a:ext cx="3" cy="2"/>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1" name="Line 65"/>
              <p:cNvSpPr>
                <a:spLocks noChangeShapeType="1"/>
              </p:cNvSpPr>
              <p:nvPr/>
            </p:nvSpPr>
            <p:spPr bwMode="auto">
              <a:xfrm flipV="1">
                <a:off x="542" y="331"/>
                <a:ext cx="1" cy="1"/>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2" name="Line 66"/>
              <p:cNvSpPr>
                <a:spLocks noChangeShapeType="1"/>
              </p:cNvSpPr>
              <p:nvPr/>
            </p:nvSpPr>
            <p:spPr bwMode="auto">
              <a:xfrm>
                <a:off x="543" y="331"/>
                <a:ext cx="24" cy="1"/>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3" name="Line 67"/>
              <p:cNvSpPr>
                <a:spLocks noChangeShapeType="1"/>
              </p:cNvSpPr>
              <p:nvPr/>
            </p:nvSpPr>
            <p:spPr bwMode="auto">
              <a:xfrm>
                <a:off x="567" y="331"/>
                <a:ext cx="24" cy="1"/>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4" name="Line 68"/>
              <p:cNvSpPr>
                <a:spLocks noChangeShapeType="1"/>
              </p:cNvSpPr>
              <p:nvPr/>
            </p:nvSpPr>
            <p:spPr bwMode="auto">
              <a:xfrm>
                <a:off x="591" y="331"/>
                <a:ext cx="24" cy="1"/>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5" name="Line 69"/>
              <p:cNvSpPr>
                <a:spLocks noChangeShapeType="1"/>
              </p:cNvSpPr>
              <p:nvPr/>
            </p:nvSpPr>
            <p:spPr bwMode="auto">
              <a:xfrm>
                <a:off x="615" y="332"/>
                <a:ext cx="24" cy="1"/>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6" name="Line 70"/>
              <p:cNvSpPr>
                <a:spLocks noChangeShapeType="1"/>
              </p:cNvSpPr>
              <p:nvPr/>
            </p:nvSpPr>
            <p:spPr bwMode="auto">
              <a:xfrm>
                <a:off x="639" y="332"/>
                <a:ext cx="24" cy="1"/>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7" name="Line 71"/>
              <p:cNvSpPr>
                <a:spLocks noChangeShapeType="1"/>
              </p:cNvSpPr>
              <p:nvPr/>
            </p:nvSpPr>
            <p:spPr bwMode="auto">
              <a:xfrm flipV="1">
                <a:off x="663" y="332"/>
                <a:ext cx="30" cy="1"/>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8" name="Line 72"/>
              <p:cNvSpPr>
                <a:spLocks noChangeShapeType="1"/>
              </p:cNvSpPr>
              <p:nvPr/>
            </p:nvSpPr>
            <p:spPr bwMode="auto">
              <a:xfrm flipV="1">
                <a:off x="693" y="331"/>
                <a:ext cx="30" cy="1"/>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19" name="Line 73"/>
              <p:cNvSpPr>
                <a:spLocks noChangeShapeType="1"/>
              </p:cNvSpPr>
              <p:nvPr/>
            </p:nvSpPr>
            <p:spPr bwMode="auto">
              <a:xfrm flipV="1">
                <a:off x="723" y="330"/>
                <a:ext cx="29" cy="1"/>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20" name="Line 74"/>
              <p:cNvSpPr>
                <a:spLocks noChangeShapeType="1"/>
              </p:cNvSpPr>
              <p:nvPr/>
            </p:nvSpPr>
            <p:spPr bwMode="auto">
              <a:xfrm flipH="1" flipV="1">
                <a:off x="482" y="0"/>
                <a:ext cx="270" cy="330"/>
              </a:xfrm>
              <a:prstGeom prst="line">
                <a:avLst/>
              </a:prstGeom>
              <a:noFill/>
              <a:ln w="12700" cmpd="sng">
                <a:solidFill>
                  <a:srgbClr val="FFFF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21" name="Line 76"/>
              <p:cNvSpPr>
                <a:spLocks noChangeShapeType="1"/>
              </p:cNvSpPr>
              <p:nvPr/>
            </p:nvSpPr>
            <p:spPr bwMode="auto">
              <a:xfrm flipV="1">
                <a:off x="482" y="390"/>
                <a:ext cx="2" cy="240"/>
              </a:xfrm>
              <a:prstGeom prst="line">
                <a:avLst/>
              </a:prstGeom>
              <a:noFill/>
              <a:ln w="5" cmpd="sng">
                <a:solidFill>
                  <a:srgbClr val="2281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22" name="Line 77"/>
              <p:cNvSpPr>
                <a:spLocks noChangeShapeType="1"/>
              </p:cNvSpPr>
              <p:nvPr/>
            </p:nvSpPr>
            <p:spPr bwMode="auto">
              <a:xfrm flipV="1">
                <a:off x="0" y="0"/>
                <a:ext cx="478" cy="553"/>
              </a:xfrm>
              <a:prstGeom prst="line">
                <a:avLst/>
              </a:prstGeom>
              <a:noFill/>
              <a:ln w="12700" cmpd="sng">
                <a:solidFill>
                  <a:srgbClr val="FFFF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23" name="Line 78"/>
              <p:cNvSpPr>
                <a:spLocks noChangeShapeType="1"/>
              </p:cNvSpPr>
              <p:nvPr/>
            </p:nvSpPr>
            <p:spPr bwMode="auto">
              <a:xfrm flipH="1">
                <a:off x="479" y="0"/>
                <a:ext cx="1" cy="630"/>
              </a:xfrm>
              <a:prstGeom prst="line">
                <a:avLst/>
              </a:prstGeom>
              <a:noFill/>
              <a:ln w="12700" cmpd="sng">
                <a:solidFill>
                  <a:srgbClr val="FFFF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24" name="Line 79"/>
              <p:cNvSpPr>
                <a:spLocks noChangeShapeType="1"/>
              </p:cNvSpPr>
              <p:nvPr/>
            </p:nvSpPr>
            <p:spPr bwMode="auto">
              <a:xfrm flipH="1" flipV="1">
                <a:off x="0" y="553"/>
                <a:ext cx="477" cy="77"/>
              </a:xfrm>
              <a:prstGeom prst="line">
                <a:avLst/>
              </a:prstGeom>
              <a:noFill/>
              <a:ln w="12700" cmpd="sng">
                <a:solidFill>
                  <a:srgbClr val="FFFFFF"/>
                </a:solidFill>
                <a:bevel/>
                <a:headEnd/>
                <a:tailEnd/>
              </a:ln>
              <a:extLst>
                <a:ext uri="{909E8E84-426E-40DD-AFC4-6F175D3DCCD1}">
                  <a14:hiddenFill xmlns:a14="http://schemas.microsoft.com/office/drawing/2010/main">
                    <a:no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25" name="Freeform 80"/>
              <p:cNvSpPr>
                <a:spLocks noEditPoints="1" noChangeArrowheads="1"/>
              </p:cNvSpPr>
              <p:nvPr/>
            </p:nvSpPr>
            <p:spPr bwMode="auto">
              <a:xfrm>
                <a:off x="111" y="178"/>
                <a:ext cx="487" cy="385"/>
              </a:xfrm>
              <a:custGeom>
                <a:avLst/>
                <a:gdLst>
                  <a:gd name="T0" fmla="*/ 1271 w 1947"/>
                  <a:gd name="T1" fmla="*/ 1237 h 1541"/>
                  <a:gd name="T2" fmla="*/ 1346 w 1947"/>
                  <a:gd name="T3" fmla="*/ 1342 h 1541"/>
                  <a:gd name="T4" fmla="*/ 1320 w 1947"/>
                  <a:gd name="T5" fmla="*/ 1468 h 1541"/>
                  <a:gd name="T6" fmla="*/ 1207 w 1947"/>
                  <a:gd name="T7" fmla="*/ 1537 h 1541"/>
                  <a:gd name="T8" fmla="*/ 1070 w 1947"/>
                  <a:gd name="T9" fmla="*/ 1513 h 1541"/>
                  <a:gd name="T10" fmla="*/ 994 w 1947"/>
                  <a:gd name="T11" fmla="*/ 1408 h 1541"/>
                  <a:gd name="T12" fmla="*/ 1021 w 1947"/>
                  <a:gd name="T13" fmla="*/ 1282 h 1541"/>
                  <a:gd name="T14" fmla="*/ 1134 w 1947"/>
                  <a:gd name="T15" fmla="*/ 1211 h 1541"/>
                  <a:gd name="T16" fmla="*/ 750 w 1947"/>
                  <a:gd name="T17" fmla="*/ 1133 h 1541"/>
                  <a:gd name="T18" fmla="*/ 846 w 1947"/>
                  <a:gd name="T19" fmla="*/ 1223 h 1541"/>
                  <a:gd name="T20" fmla="*/ 846 w 1947"/>
                  <a:gd name="T21" fmla="*/ 1352 h 1541"/>
                  <a:gd name="T22" fmla="*/ 750 w 1947"/>
                  <a:gd name="T23" fmla="*/ 1440 h 1541"/>
                  <a:gd name="T24" fmla="*/ 610 w 1947"/>
                  <a:gd name="T25" fmla="*/ 1440 h 1541"/>
                  <a:gd name="T26" fmla="*/ 514 w 1947"/>
                  <a:gd name="T27" fmla="*/ 1352 h 1541"/>
                  <a:gd name="T28" fmla="*/ 514 w 1947"/>
                  <a:gd name="T29" fmla="*/ 1223 h 1541"/>
                  <a:gd name="T30" fmla="*/ 610 w 1947"/>
                  <a:gd name="T31" fmla="*/ 1133 h 1541"/>
                  <a:gd name="T32" fmla="*/ 221 w 1947"/>
                  <a:gd name="T33" fmla="*/ 1063 h 1541"/>
                  <a:gd name="T34" fmla="*/ 338 w 1947"/>
                  <a:gd name="T35" fmla="*/ 1135 h 1541"/>
                  <a:gd name="T36" fmla="*/ 365 w 1947"/>
                  <a:gd name="T37" fmla="*/ 1265 h 1541"/>
                  <a:gd name="T38" fmla="*/ 288 w 1947"/>
                  <a:gd name="T39" fmla="*/ 1371 h 1541"/>
                  <a:gd name="T40" fmla="*/ 147 w 1947"/>
                  <a:gd name="T41" fmla="*/ 1398 h 1541"/>
                  <a:gd name="T42" fmla="*/ 32 w 1947"/>
                  <a:gd name="T43" fmla="*/ 1325 h 1541"/>
                  <a:gd name="T44" fmla="*/ 4 w 1947"/>
                  <a:gd name="T45" fmla="*/ 1196 h 1541"/>
                  <a:gd name="T46" fmla="*/ 82 w 1947"/>
                  <a:gd name="T47" fmla="*/ 1089 h 1541"/>
                  <a:gd name="T48" fmla="*/ 1171 w 1947"/>
                  <a:gd name="T49" fmla="*/ 561 h 1541"/>
                  <a:gd name="T50" fmla="*/ 1298 w 1947"/>
                  <a:gd name="T51" fmla="*/ 610 h 1541"/>
                  <a:gd name="T52" fmla="*/ 1350 w 1947"/>
                  <a:gd name="T53" fmla="*/ 727 h 1541"/>
                  <a:gd name="T54" fmla="*/ 1298 w 1947"/>
                  <a:gd name="T55" fmla="*/ 845 h 1541"/>
                  <a:gd name="T56" fmla="*/ 1171 w 1947"/>
                  <a:gd name="T57" fmla="*/ 893 h 1541"/>
                  <a:gd name="T58" fmla="*/ 1044 w 1947"/>
                  <a:gd name="T59" fmla="*/ 845 h 1541"/>
                  <a:gd name="T60" fmla="*/ 991 w 1947"/>
                  <a:gd name="T61" fmla="*/ 727 h 1541"/>
                  <a:gd name="T62" fmla="*/ 1044 w 1947"/>
                  <a:gd name="T63" fmla="*/ 610 h 1541"/>
                  <a:gd name="T64" fmla="*/ 1171 w 1947"/>
                  <a:gd name="T65" fmla="*/ 561 h 1541"/>
                  <a:gd name="T66" fmla="*/ 759 w 1947"/>
                  <a:gd name="T67" fmla="*/ 562 h 1541"/>
                  <a:gd name="T68" fmla="*/ 834 w 1947"/>
                  <a:gd name="T69" fmla="*/ 667 h 1541"/>
                  <a:gd name="T70" fmla="*/ 808 w 1947"/>
                  <a:gd name="T71" fmla="*/ 794 h 1541"/>
                  <a:gd name="T72" fmla="*/ 695 w 1947"/>
                  <a:gd name="T73" fmla="*/ 864 h 1541"/>
                  <a:gd name="T74" fmla="*/ 558 w 1947"/>
                  <a:gd name="T75" fmla="*/ 838 h 1541"/>
                  <a:gd name="T76" fmla="*/ 482 w 1947"/>
                  <a:gd name="T77" fmla="*/ 735 h 1541"/>
                  <a:gd name="T78" fmla="*/ 509 w 1947"/>
                  <a:gd name="T79" fmla="*/ 608 h 1541"/>
                  <a:gd name="T80" fmla="*/ 622 w 1947"/>
                  <a:gd name="T81" fmla="*/ 538 h 1541"/>
                  <a:gd name="T82" fmla="*/ 1834 w 1947"/>
                  <a:gd name="T83" fmla="*/ 14 h 1541"/>
                  <a:gd name="T84" fmla="*/ 1933 w 1947"/>
                  <a:gd name="T85" fmla="*/ 102 h 1541"/>
                  <a:gd name="T86" fmla="*/ 1933 w 1947"/>
                  <a:gd name="T87" fmla="*/ 231 h 1541"/>
                  <a:gd name="T88" fmla="*/ 1834 w 1947"/>
                  <a:gd name="T89" fmla="*/ 321 h 1541"/>
                  <a:gd name="T90" fmla="*/ 1691 w 1947"/>
                  <a:gd name="T91" fmla="*/ 321 h 1541"/>
                  <a:gd name="T92" fmla="*/ 1594 w 1947"/>
                  <a:gd name="T93" fmla="*/ 231 h 1541"/>
                  <a:gd name="T94" fmla="*/ 1594 w 1947"/>
                  <a:gd name="T95" fmla="*/ 102 h 1541"/>
                  <a:gd name="T96" fmla="*/ 1691 w 1947"/>
                  <a:gd name="T97" fmla="*/ 14 h 1541"/>
                  <a:gd name="T98" fmla="*/ 1207 w 1947"/>
                  <a:gd name="T99" fmla="*/ 4 h 1541"/>
                  <a:gd name="T100" fmla="*/ 1320 w 1947"/>
                  <a:gd name="T101" fmla="*/ 74 h 1541"/>
                  <a:gd name="T102" fmla="*/ 1346 w 1947"/>
                  <a:gd name="T103" fmla="*/ 201 h 1541"/>
                  <a:gd name="T104" fmla="*/ 1271 w 1947"/>
                  <a:gd name="T105" fmla="*/ 306 h 1541"/>
                  <a:gd name="T106" fmla="*/ 1134 w 1947"/>
                  <a:gd name="T107" fmla="*/ 330 h 1541"/>
                  <a:gd name="T108" fmla="*/ 1021 w 1947"/>
                  <a:gd name="T109" fmla="*/ 260 h 1541"/>
                  <a:gd name="T110" fmla="*/ 994 w 1947"/>
                  <a:gd name="T111" fmla="*/ 133 h 1541"/>
                  <a:gd name="T112" fmla="*/ 1070 w 1947"/>
                  <a:gd name="T113" fmla="*/ 30 h 154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47"/>
                  <a:gd name="T172" fmla="*/ 0 h 1541"/>
                  <a:gd name="T173" fmla="*/ 1947 w 1947"/>
                  <a:gd name="T174" fmla="*/ 1541 h 154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47" h="1541">
                    <a:moveTo>
                      <a:pt x="1171" y="1209"/>
                    </a:moveTo>
                    <a:lnTo>
                      <a:pt x="1207" y="1211"/>
                    </a:lnTo>
                    <a:lnTo>
                      <a:pt x="1240" y="1222"/>
                    </a:lnTo>
                    <a:lnTo>
                      <a:pt x="1271" y="1237"/>
                    </a:lnTo>
                    <a:lnTo>
                      <a:pt x="1298" y="1257"/>
                    </a:lnTo>
                    <a:lnTo>
                      <a:pt x="1320" y="1282"/>
                    </a:lnTo>
                    <a:lnTo>
                      <a:pt x="1336" y="1310"/>
                    </a:lnTo>
                    <a:lnTo>
                      <a:pt x="1346" y="1342"/>
                    </a:lnTo>
                    <a:lnTo>
                      <a:pt x="1350" y="1375"/>
                    </a:lnTo>
                    <a:lnTo>
                      <a:pt x="1346" y="1408"/>
                    </a:lnTo>
                    <a:lnTo>
                      <a:pt x="1336" y="1439"/>
                    </a:lnTo>
                    <a:lnTo>
                      <a:pt x="1320" y="1468"/>
                    </a:lnTo>
                    <a:lnTo>
                      <a:pt x="1298" y="1493"/>
                    </a:lnTo>
                    <a:lnTo>
                      <a:pt x="1271" y="1513"/>
                    </a:lnTo>
                    <a:lnTo>
                      <a:pt x="1240" y="1528"/>
                    </a:lnTo>
                    <a:lnTo>
                      <a:pt x="1207" y="1537"/>
                    </a:lnTo>
                    <a:lnTo>
                      <a:pt x="1171" y="1541"/>
                    </a:lnTo>
                    <a:lnTo>
                      <a:pt x="1134" y="1537"/>
                    </a:lnTo>
                    <a:lnTo>
                      <a:pt x="1101" y="1528"/>
                    </a:lnTo>
                    <a:lnTo>
                      <a:pt x="1070" y="1513"/>
                    </a:lnTo>
                    <a:lnTo>
                      <a:pt x="1044" y="1493"/>
                    </a:lnTo>
                    <a:lnTo>
                      <a:pt x="1021" y="1468"/>
                    </a:lnTo>
                    <a:lnTo>
                      <a:pt x="1005" y="1439"/>
                    </a:lnTo>
                    <a:lnTo>
                      <a:pt x="994" y="1408"/>
                    </a:lnTo>
                    <a:lnTo>
                      <a:pt x="991" y="1375"/>
                    </a:lnTo>
                    <a:lnTo>
                      <a:pt x="994" y="1342"/>
                    </a:lnTo>
                    <a:lnTo>
                      <a:pt x="1005" y="1310"/>
                    </a:lnTo>
                    <a:lnTo>
                      <a:pt x="1021" y="1282"/>
                    </a:lnTo>
                    <a:lnTo>
                      <a:pt x="1044" y="1257"/>
                    </a:lnTo>
                    <a:lnTo>
                      <a:pt x="1070" y="1237"/>
                    </a:lnTo>
                    <a:lnTo>
                      <a:pt x="1101" y="1222"/>
                    </a:lnTo>
                    <a:lnTo>
                      <a:pt x="1134" y="1211"/>
                    </a:lnTo>
                    <a:lnTo>
                      <a:pt x="1171" y="1209"/>
                    </a:lnTo>
                    <a:close/>
                    <a:moveTo>
                      <a:pt x="680" y="1121"/>
                    </a:moveTo>
                    <a:lnTo>
                      <a:pt x="717" y="1125"/>
                    </a:lnTo>
                    <a:lnTo>
                      <a:pt x="750" y="1133"/>
                    </a:lnTo>
                    <a:lnTo>
                      <a:pt x="781" y="1149"/>
                    </a:lnTo>
                    <a:lnTo>
                      <a:pt x="808" y="1169"/>
                    </a:lnTo>
                    <a:lnTo>
                      <a:pt x="829" y="1195"/>
                    </a:lnTo>
                    <a:lnTo>
                      <a:pt x="846" y="1223"/>
                    </a:lnTo>
                    <a:lnTo>
                      <a:pt x="856" y="1254"/>
                    </a:lnTo>
                    <a:lnTo>
                      <a:pt x="860" y="1287"/>
                    </a:lnTo>
                    <a:lnTo>
                      <a:pt x="856" y="1320"/>
                    </a:lnTo>
                    <a:lnTo>
                      <a:pt x="846" y="1352"/>
                    </a:lnTo>
                    <a:lnTo>
                      <a:pt x="829" y="1380"/>
                    </a:lnTo>
                    <a:lnTo>
                      <a:pt x="808" y="1404"/>
                    </a:lnTo>
                    <a:lnTo>
                      <a:pt x="781" y="1425"/>
                    </a:lnTo>
                    <a:lnTo>
                      <a:pt x="750" y="1440"/>
                    </a:lnTo>
                    <a:lnTo>
                      <a:pt x="717" y="1450"/>
                    </a:lnTo>
                    <a:lnTo>
                      <a:pt x="680" y="1453"/>
                    </a:lnTo>
                    <a:lnTo>
                      <a:pt x="644" y="1450"/>
                    </a:lnTo>
                    <a:lnTo>
                      <a:pt x="610" y="1440"/>
                    </a:lnTo>
                    <a:lnTo>
                      <a:pt x="580" y="1425"/>
                    </a:lnTo>
                    <a:lnTo>
                      <a:pt x="553" y="1404"/>
                    </a:lnTo>
                    <a:lnTo>
                      <a:pt x="531" y="1380"/>
                    </a:lnTo>
                    <a:lnTo>
                      <a:pt x="514" y="1352"/>
                    </a:lnTo>
                    <a:lnTo>
                      <a:pt x="504" y="1320"/>
                    </a:lnTo>
                    <a:lnTo>
                      <a:pt x="500" y="1287"/>
                    </a:lnTo>
                    <a:lnTo>
                      <a:pt x="504" y="1254"/>
                    </a:lnTo>
                    <a:lnTo>
                      <a:pt x="514" y="1223"/>
                    </a:lnTo>
                    <a:lnTo>
                      <a:pt x="531" y="1195"/>
                    </a:lnTo>
                    <a:lnTo>
                      <a:pt x="553" y="1169"/>
                    </a:lnTo>
                    <a:lnTo>
                      <a:pt x="580" y="1149"/>
                    </a:lnTo>
                    <a:lnTo>
                      <a:pt x="610" y="1133"/>
                    </a:lnTo>
                    <a:lnTo>
                      <a:pt x="644" y="1125"/>
                    </a:lnTo>
                    <a:lnTo>
                      <a:pt x="680" y="1121"/>
                    </a:lnTo>
                    <a:close/>
                    <a:moveTo>
                      <a:pt x="184" y="1059"/>
                    </a:moveTo>
                    <a:lnTo>
                      <a:pt x="221" y="1063"/>
                    </a:lnTo>
                    <a:lnTo>
                      <a:pt x="256" y="1073"/>
                    </a:lnTo>
                    <a:lnTo>
                      <a:pt x="288" y="1089"/>
                    </a:lnTo>
                    <a:lnTo>
                      <a:pt x="315" y="1109"/>
                    </a:lnTo>
                    <a:lnTo>
                      <a:pt x="338" y="1135"/>
                    </a:lnTo>
                    <a:lnTo>
                      <a:pt x="354" y="1164"/>
                    </a:lnTo>
                    <a:lnTo>
                      <a:pt x="365" y="1196"/>
                    </a:lnTo>
                    <a:lnTo>
                      <a:pt x="369" y="1231"/>
                    </a:lnTo>
                    <a:lnTo>
                      <a:pt x="365" y="1265"/>
                    </a:lnTo>
                    <a:lnTo>
                      <a:pt x="354" y="1297"/>
                    </a:lnTo>
                    <a:lnTo>
                      <a:pt x="338" y="1325"/>
                    </a:lnTo>
                    <a:lnTo>
                      <a:pt x="315" y="1351"/>
                    </a:lnTo>
                    <a:lnTo>
                      <a:pt x="288" y="1371"/>
                    </a:lnTo>
                    <a:lnTo>
                      <a:pt x="256" y="1388"/>
                    </a:lnTo>
                    <a:lnTo>
                      <a:pt x="221" y="1398"/>
                    </a:lnTo>
                    <a:lnTo>
                      <a:pt x="184" y="1401"/>
                    </a:lnTo>
                    <a:lnTo>
                      <a:pt x="147" y="1398"/>
                    </a:lnTo>
                    <a:lnTo>
                      <a:pt x="113" y="1388"/>
                    </a:lnTo>
                    <a:lnTo>
                      <a:pt x="82" y="1371"/>
                    </a:lnTo>
                    <a:lnTo>
                      <a:pt x="55" y="1351"/>
                    </a:lnTo>
                    <a:lnTo>
                      <a:pt x="32" y="1325"/>
                    </a:lnTo>
                    <a:lnTo>
                      <a:pt x="15" y="1297"/>
                    </a:lnTo>
                    <a:lnTo>
                      <a:pt x="4" y="1265"/>
                    </a:lnTo>
                    <a:lnTo>
                      <a:pt x="0" y="1231"/>
                    </a:lnTo>
                    <a:lnTo>
                      <a:pt x="4" y="1196"/>
                    </a:lnTo>
                    <a:lnTo>
                      <a:pt x="15" y="1164"/>
                    </a:lnTo>
                    <a:lnTo>
                      <a:pt x="32" y="1135"/>
                    </a:lnTo>
                    <a:lnTo>
                      <a:pt x="55" y="1109"/>
                    </a:lnTo>
                    <a:lnTo>
                      <a:pt x="82" y="1089"/>
                    </a:lnTo>
                    <a:lnTo>
                      <a:pt x="113" y="1073"/>
                    </a:lnTo>
                    <a:lnTo>
                      <a:pt x="147" y="1063"/>
                    </a:lnTo>
                    <a:lnTo>
                      <a:pt x="184" y="1059"/>
                    </a:lnTo>
                    <a:close/>
                    <a:moveTo>
                      <a:pt x="1171" y="561"/>
                    </a:moveTo>
                    <a:lnTo>
                      <a:pt x="1207" y="564"/>
                    </a:lnTo>
                    <a:lnTo>
                      <a:pt x="1240" y="574"/>
                    </a:lnTo>
                    <a:lnTo>
                      <a:pt x="1271" y="589"/>
                    </a:lnTo>
                    <a:lnTo>
                      <a:pt x="1298" y="610"/>
                    </a:lnTo>
                    <a:lnTo>
                      <a:pt x="1320" y="634"/>
                    </a:lnTo>
                    <a:lnTo>
                      <a:pt x="1336" y="662"/>
                    </a:lnTo>
                    <a:lnTo>
                      <a:pt x="1346" y="694"/>
                    </a:lnTo>
                    <a:lnTo>
                      <a:pt x="1350" y="727"/>
                    </a:lnTo>
                    <a:lnTo>
                      <a:pt x="1346" y="760"/>
                    </a:lnTo>
                    <a:lnTo>
                      <a:pt x="1336" y="792"/>
                    </a:lnTo>
                    <a:lnTo>
                      <a:pt x="1320" y="820"/>
                    </a:lnTo>
                    <a:lnTo>
                      <a:pt x="1298" y="845"/>
                    </a:lnTo>
                    <a:lnTo>
                      <a:pt x="1271" y="865"/>
                    </a:lnTo>
                    <a:lnTo>
                      <a:pt x="1240" y="880"/>
                    </a:lnTo>
                    <a:lnTo>
                      <a:pt x="1207" y="889"/>
                    </a:lnTo>
                    <a:lnTo>
                      <a:pt x="1171" y="893"/>
                    </a:lnTo>
                    <a:lnTo>
                      <a:pt x="1134" y="889"/>
                    </a:lnTo>
                    <a:lnTo>
                      <a:pt x="1101" y="880"/>
                    </a:lnTo>
                    <a:lnTo>
                      <a:pt x="1070" y="865"/>
                    </a:lnTo>
                    <a:lnTo>
                      <a:pt x="1044" y="845"/>
                    </a:lnTo>
                    <a:lnTo>
                      <a:pt x="1021" y="820"/>
                    </a:lnTo>
                    <a:lnTo>
                      <a:pt x="1005" y="792"/>
                    </a:lnTo>
                    <a:lnTo>
                      <a:pt x="994" y="760"/>
                    </a:lnTo>
                    <a:lnTo>
                      <a:pt x="991" y="727"/>
                    </a:lnTo>
                    <a:lnTo>
                      <a:pt x="994" y="694"/>
                    </a:lnTo>
                    <a:lnTo>
                      <a:pt x="1005" y="662"/>
                    </a:lnTo>
                    <a:lnTo>
                      <a:pt x="1021" y="634"/>
                    </a:lnTo>
                    <a:lnTo>
                      <a:pt x="1044" y="610"/>
                    </a:lnTo>
                    <a:lnTo>
                      <a:pt x="1070" y="589"/>
                    </a:lnTo>
                    <a:lnTo>
                      <a:pt x="1101" y="574"/>
                    </a:lnTo>
                    <a:lnTo>
                      <a:pt x="1134" y="564"/>
                    </a:lnTo>
                    <a:lnTo>
                      <a:pt x="1171" y="561"/>
                    </a:lnTo>
                    <a:close/>
                    <a:moveTo>
                      <a:pt x="659" y="534"/>
                    </a:moveTo>
                    <a:lnTo>
                      <a:pt x="695" y="538"/>
                    </a:lnTo>
                    <a:lnTo>
                      <a:pt x="728" y="547"/>
                    </a:lnTo>
                    <a:lnTo>
                      <a:pt x="759" y="562"/>
                    </a:lnTo>
                    <a:lnTo>
                      <a:pt x="786" y="583"/>
                    </a:lnTo>
                    <a:lnTo>
                      <a:pt x="808" y="608"/>
                    </a:lnTo>
                    <a:lnTo>
                      <a:pt x="824" y="636"/>
                    </a:lnTo>
                    <a:lnTo>
                      <a:pt x="834" y="667"/>
                    </a:lnTo>
                    <a:lnTo>
                      <a:pt x="838" y="700"/>
                    </a:lnTo>
                    <a:lnTo>
                      <a:pt x="834" y="735"/>
                    </a:lnTo>
                    <a:lnTo>
                      <a:pt x="824" y="766"/>
                    </a:lnTo>
                    <a:lnTo>
                      <a:pt x="808" y="794"/>
                    </a:lnTo>
                    <a:lnTo>
                      <a:pt x="786" y="818"/>
                    </a:lnTo>
                    <a:lnTo>
                      <a:pt x="759" y="838"/>
                    </a:lnTo>
                    <a:lnTo>
                      <a:pt x="728" y="854"/>
                    </a:lnTo>
                    <a:lnTo>
                      <a:pt x="695" y="864"/>
                    </a:lnTo>
                    <a:lnTo>
                      <a:pt x="659" y="868"/>
                    </a:lnTo>
                    <a:lnTo>
                      <a:pt x="622" y="864"/>
                    </a:lnTo>
                    <a:lnTo>
                      <a:pt x="589" y="854"/>
                    </a:lnTo>
                    <a:lnTo>
                      <a:pt x="558" y="838"/>
                    </a:lnTo>
                    <a:lnTo>
                      <a:pt x="531" y="818"/>
                    </a:lnTo>
                    <a:lnTo>
                      <a:pt x="509" y="794"/>
                    </a:lnTo>
                    <a:lnTo>
                      <a:pt x="493" y="766"/>
                    </a:lnTo>
                    <a:lnTo>
                      <a:pt x="482" y="735"/>
                    </a:lnTo>
                    <a:lnTo>
                      <a:pt x="479" y="700"/>
                    </a:lnTo>
                    <a:lnTo>
                      <a:pt x="482" y="667"/>
                    </a:lnTo>
                    <a:lnTo>
                      <a:pt x="493" y="636"/>
                    </a:lnTo>
                    <a:lnTo>
                      <a:pt x="509" y="608"/>
                    </a:lnTo>
                    <a:lnTo>
                      <a:pt x="531" y="583"/>
                    </a:lnTo>
                    <a:lnTo>
                      <a:pt x="558" y="562"/>
                    </a:lnTo>
                    <a:lnTo>
                      <a:pt x="589" y="547"/>
                    </a:lnTo>
                    <a:lnTo>
                      <a:pt x="622" y="538"/>
                    </a:lnTo>
                    <a:lnTo>
                      <a:pt x="659" y="534"/>
                    </a:lnTo>
                    <a:close/>
                    <a:moveTo>
                      <a:pt x="1762" y="0"/>
                    </a:moveTo>
                    <a:lnTo>
                      <a:pt x="1800" y="4"/>
                    </a:lnTo>
                    <a:lnTo>
                      <a:pt x="1834" y="14"/>
                    </a:lnTo>
                    <a:lnTo>
                      <a:pt x="1866" y="30"/>
                    </a:lnTo>
                    <a:lnTo>
                      <a:pt x="1893" y="50"/>
                    </a:lnTo>
                    <a:lnTo>
                      <a:pt x="1915" y="74"/>
                    </a:lnTo>
                    <a:lnTo>
                      <a:pt x="1933" y="102"/>
                    </a:lnTo>
                    <a:lnTo>
                      <a:pt x="1943" y="133"/>
                    </a:lnTo>
                    <a:lnTo>
                      <a:pt x="1947" y="168"/>
                    </a:lnTo>
                    <a:lnTo>
                      <a:pt x="1943" y="201"/>
                    </a:lnTo>
                    <a:lnTo>
                      <a:pt x="1933" y="231"/>
                    </a:lnTo>
                    <a:lnTo>
                      <a:pt x="1915" y="260"/>
                    </a:lnTo>
                    <a:lnTo>
                      <a:pt x="1893" y="285"/>
                    </a:lnTo>
                    <a:lnTo>
                      <a:pt x="1866" y="306"/>
                    </a:lnTo>
                    <a:lnTo>
                      <a:pt x="1834" y="321"/>
                    </a:lnTo>
                    <a:lnTo>
                      <a:pt x="1800" y="330"/>
                    </a:lnTo>
                    <a:lnTo>
                      <a:pt x="1762" y="334"/>
                    </a:lnTo>
                    <a:lnTo>
                      <a:pt x="1725" y="330"/>
                    </a:lnTo>
                    <a:lnTo>
                      <a:pt x="1691" y="321"/>
                    </a:lnTo>
                    <a:lnTo>
                      <a:pt x="1660" y="306"/>
                    </a:lnTo>
                    <a:lnTo>
                      <a:pt x="1632" y="285"/>
                    </a:lnTo>
                    <a:lnTo>
                      <a:pt x="1610" y="260"/>
                    </a:lnTo>
                    <a:lnTo>
                      <a:pt x="1594" y="231"/>
                    </a:lnTo>
                    <a:lnTo>
                      <a:pt x="1582" y="201"/>
                    </a:lnTo>
                    <a:lnTo>
                      <a:pt x="1578" y="168"/>
                    </a:lnTo>
                    <a:lnTo>
                      <a:pt x="1582" y="133"/>
                    </a:lnTo>
                    <a:lnTo>
                      <a:pt x="1594" y="102"/>
                    </a:lnTo>
                    <a:lnTo>
                      <a:pt x="1610" y="74"/>
                    </a:lnTo>
                    <a:lnTo>
                      <a:pt x="1632" y="50"/>
                    </a:lnTo>
                    <a:lnTo>
                      <a:pt x="1660" y="30"/>
                    </a:lnTo>
                    <a:lnTo>
                      <a:pt x="1691" y="14"/>
                    </a:lnTo>
                    <a:lnTo>
                      <a:pt x="1725" y="4"/>
                    </a:lnTo>
                    <a:lnTo>
                      <a:pt x="1762" y="0"/>
                    </a:lnTo>
                    <a:close/>
                    <a:moveTo>
                      <a:pt x="1171" y="0"/>
                    </a:moveTo>
                    <a:lnTo>
                      <a:pt x="1207" y="4"/>
                    </a:lnTo>
                    <a:lnTo>
                      <a:pt x="1240" y="14"/>
                    </a:lnTo>
                    <a:lnTo>
                      <a:pt x="1271" y="30"/>
                    </a:lnTo>
                    <a:lnTo>
                      <a:pt x="1298" y="50"/>
                    </a:lnTo>
                    <a:lnTo>
                      <a:pt x="1320" y="74"/>
                    </a:lnTo>
                    <a:lnTo>
                      <a:pt x="1336" y="102"/>
                    </a:lnTo>
                    <a:lnTo>
                      <a:pt x="1346" y="133"/>
                    </a:lnTo>
                    <a:lnTo>
                      <a:pt x="1350" y="168"/>
                    </a:lnTo>
                    <a:lnTo>
                      <a:pt x="1346" y="201"/>
                    </a:lnTo>
                    <a:lnTo>
                      <a:pt x="1336" y="231"/>
                    </a:lnTo>
                    <a:lnTo>
                      <a:pt x="1320" y="260"/>
                    </a:lnTo>
                    <a:lnTo>
                      <a:pt x="1298" y="285"/>
                    </a:lnTo>
                    <a:lnTo>
                      <a:pt x="1271" y="306"/>
                    </a:lnTo>
                    <a:lnTo>
                      <a:pt x="1240" y="321"/>
                    </a:lnTo>
                    <a:lnTo>
                      <a:pt x="1207" y="330"/>
                    </a:lnTo>
                    <a:lnTo>
                      <a:pt x="1171" y="334"/>
                    </a:lnTo>
                    <a:lnTo>
                      <a:pt x="1134" y="330"/>
                    </a:lnTo>
                    <a:lnTo>
                      <a:pt x="1101" y="321"/>
                    </a:lnTo>
                    <a:lnTo>
                      <a:pt x="1070" y="306"/>
                    </a:lnTo>
                    <a:lnTo>
                      <a:pt x="1044" y="285"/>
                    </a:lnTo>
                    <a:lnTo>
                      <a:pt x="1021" y="260"/>
                    </a:lnTo>
                    <a:lnTo>
                      <a:pt x="1005" y="231"/>
                    </a:lnTo>
                    <a:lnTo>
                      <a:pt x="994" y="201"/>
                    </a:lnTo>
                    <a:lnTo>
                      <a:pt x="991" y="168"/>
                    </a:lnTo>
                    <a:lnTo>
                      <a:pt x="994" y="133"/>
                    </a:lnTo>
                    <a:lnTo>
                      <a:pt x="1005" y="102"/>
                    </a:lnTo>
                    <a:lnTo>
                      <a:pt x="1021" y="74"/>
                    </a:lnTo>
                    <a:lnTo>
                      <a:pt x="1044" y="50"/>
                    </a:lnTo>
                    <a:lnTo>
                      <a:pt x="1070" y="30"/>
                    </a:lnTo>
                    <a:lnTo>
                      <a:pt x="1101" y="14"/>
                    </a:lnTo>
                    <a:lnTo>
                      <a:pt x="1134" y="4"/>
                    </a:lnTo>
                    <a:lnTo>
                      <a:pt x="1171"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26" name="Freeform 81"/>
              <p:cNvSpPr>
                <a:spLocks noEditPoints="1" noChangeArrowheads="1"/>
              </p:cNvSpPr>
              <p:nvPr/>
            </p:nvSpPr>
            <p:spPr bwMode="auto">
              <a:xfrm>
                <a:off x="178" y="221"/>
                <a:ext cx="489" cy="287"/>
              </a:xfrm>
              <a:custGeom>
                <a:avLst/>
                <a:gdLst>
                  <a:gd name="T0" fmla="*/ 982 w 1957"/>
                  <a:gd name="T1" fmla="*/ 715 h 1150"/>
                  <a:gd name="T2" fmla="*/ 996 w 1957"/>
                  <a:gd name="T3" fmla="*/ 838 h 1150"/>
                  <a:gd name="T4" fmla="*/ 1014 w 1957"/>
                  <a:gd name="T5" fmla="*/ 906 h 1150"/>
                  <a:gd name="T6" fmla="*/ 1061 w 1957"/>
                  <a:gd name="T7" fmla="*/ 999 h 1150"/>
                  <a:gd name="T8" fmla="*/ 1124 w 1957"/>
                  <a:gd name="T9" fmla="*/ 1060 h 1150"/>
                  <a:gd name="T10" fmla="*/ 1171 w 1957"/>
                  <a:gd name="T11" fmla="*/ 1082 h 1150"/>
                  <a:gd name="T12" fmla="*/ 1219 w 1957"/>
                  <a:gd name="T13" fmla="*/ 1095 h 1150"/>
                  <a:gd name="T14" fmla="*/ 1217 w 1957"/>
                  <a:gd name="T15" fmla="*/ 1109 h 1150"/>
                  <a:gd name="T16" fmla="*/ 1188 w 1957"/>
                  <a:gd name="T17" fmla="*/ 1132 h 1150"/>
                  <a:gd name="T18" fmla="*/ 1159 w 1957"/>
                  <a:gd name="T19" fmla="*/ 1132 h 1150"/>
                  <a:gd name="T20" fmla="*/ 1092 w 1957"/>
                  <a:gd name="T21" fmla="*/ 1147 h 1150"/>
                  <a:gd name="T22" fmla="*/ 1020 w 1957"/>
                  <a:gd name="T23" fmla="*/ 1149 h 1150"/>
                  <a:gd name="T24" fmla="*/ 1020 w 1957"/>
                  <a:gd name="T25" fmla="*/ 1105 h 1150"/>
                  <a:gd name="T26" fmla="*/ 1087 w 1957"/>
                  <a:gd name="T27" fmla="*/ 1105 h 1150"/>
                  <a:gd name="T28" fmla="*/ 1098 w 1957"/>
                  <a:gd name="T29" fmla="*/ 1095 h 1150"/>
                  <a:gd name="T30" fmla="*/ 1025 w 1957"/>
                  <a:gd name="T31" fmla="*/ 1023 h 1150"/>
                  <a:gd name="T32" fmla="*/ 988 w 1957"/>
                  <a:gd name="T33" fmla="*/ 956 h 1150"/>
                  <a:gd name="T34" fmla="*/ 956 w 1957"/>
                  <a:gd name="T35" fmla="*/ 855 h 1150"/>
                  <a:gd name="T36" fmla="*/ 940 w 1957"/>
                  <a:gd name="T37" fmla="*/ 746 h 1150"/>
                  <a:gd name="T38" fmla="*/ 758 w 1957"/>
                  <a:gd name="T39" fmla="*/ 639 h 1150"/>
                  <a:gd name="T40" fmla="*/ 498 w 1957"/>
                  <a:gd name="T41" fmla="*/ 1008 h 1150"/>
                  <a:gd name="T42" fmla="*/ 901 w 1957"/>
                  <a:gd name="T43" fmla="*/ 134 h 1150"/>
                  <a:gd name="T44" fmla="*/ 858 w 1957"/>
                  <a:gd name="T45" fmla="*/ 134 h 1150"/>
                  <a:gd name="T46" fmla="*/ 1508 w 1957"/>
                  <a:gd name="T47" fmla="*/ 441 h 1150"/>
                  <a:gd name="T48" fmla="*/ 1633 w 1957"/>
                  <a:gd name="T49" fmla="*/ 64 h 1150"/>
                  <a:gd name="T50" fmla="*/ 1601 w 1957"/>
                  <a:gd name="T51" fmla="*/ 92 h 1150"/>
                  <a:gd name="T52" fmla="*/ 772 w 1957"/>
                  <a:gd name="T53" fmla="*/ 92 h 1150"/>
                  <a:gd name="T54" fmla="*/ 739 w 1957"/>
                  <a:gd name="T55" fmla="*/ 64 h 1150"/>
                  <a:gd name="T56" fmla="*/ 1383 w 1957"/>
                  <a:gd name="T57" fmla="*/ 43 h 1150"/>
                  <a:gd name="T58" fmla="*/ 1336 w 1957"/>
                  <a:gd name="T59" fmla="*/ 91 h 1150"/>
                  <a:gd name="T60" fmla="*/ 1280 w 1957"/>
                  <a:gd name="T61" fmla="*/ 124 h 1150"/>
                  <a:gd name="T62" fmla="*/ 1217 w 1957"/>
                  <a:gd name="T63" fmla="*/ 142 h 1150"/>
                  <a:gd name="T64" fmla="*/ 1128 w 1957"/>
                  <a:gd name="T65" fmla="*/ 147 h 1150"/>
                  <a:gd name="T66" fmla="*/ 1057 w 1957"/>
                  <a:gd name="T67" fmla="*/ 133 h 1150"/>
                  <a:gd name="T68" fmla="*/ 964 w 1957"/>
                  <a:gd name="T69" fmla="*/ 92 h 1150"/>
                  <a:gd name="T70" fmla="*/ 955 w 1957"/>
                  <a:gd name="T71" fmla="*/ 36 h 1150"/>
                  <a:gd name="T72" fmla="*/ 1011 w 1957"/>
                  <a:gd name="T73" fmla="*/ 69 h 1150"/>
                  <a:gd name="T74" fmla="*/ 1105 w 1957"/>
                  <a:gd name="T75" fmla="*/ 100 h 1150"/>
                  <a:gd name="T76" fmla="*/ 1159 w 1957"/>
                  <a:gd name="T77" fmla="*/ 105 h 1150"/>
                  <a:gd name="T78" fmla="*/ 1217 w 1957"/>
                  <a:gd name="T79" fmla="*/ 98 h 1150"/>
                  <a:gd name="T80" fmla="*/ 1289 w 1957"/>
                  <a:gd name="T81" fmla="*/ 71 h 1150"/>
                  <a:gd name="T82" fmla="*/ 1328 w 1957"/>
                  <a:gd name="T83" fmla="*/ 41 h 11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957"/>
                  <a:gd name="T127" fmla="*/ 0 h 1150"/>
                  <a:gd name="T128" fmla="*/ 1957 w 1957"/>
                  <a:gd name="T129" fmla="*/ 1150 h 11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957" h="1150">
                    <a:moveTo>
                      <a:pt x="938" y="687"/>
                    </a:moveTo>
                    <a:lnTo>
                      <a:pt x="982" y="689"/>
                    </a:lnTo>
                    <a:lnTo>
                      <a:pt x="982" y="715"/>
                    </a:lnTo>
                    <a:lnTo>
                      <a:pt x="983" y="746"/>
                    </a:lnTo>
                    <a:lnTo>
                      <a:pt x="991" y="813"/>
                    </a:lnTo>
                    <a:lnTo>
                      <a:pt x="996" y="838"/>
                    </a:lnTo>
                    <a:lnTo>
                      <a:pt x="996" y="838"/>
                    </a:lnTo>
                    <a:lnTo>
                      <a:pt x="1004" y="873"/>
                    </a:lnTo>
                    <a:lnTo>
                      <a:pt x="1014" y="906"/>
                    </a:lnTo>
                    <a:lnTo>
                      <a:pt x="1028" y="939"/>
                    </a:lnTo>
                    <a:lnTo>
                      <a:pt x="1043" y="970"/>
                    </a:lnTo>
                    <a:lnTo>
                      <a:pt x="1061" y="999"/>
                    </a:lnTo>
                    <a:lnTo>
                      <a:pt x="1078" y="1020"/>
                    </a:lnTo>
                    <a:lnTo>
                      <a:pt x="1101" y="1044"/>
                    </a:lnTo>
                    <a:lnTo>
                      <a:pt x="1124" y="1060"/>
                    </a:lnTo>
                    <a:lnTo>
                      <a:pt x="1152" y="1076"/>
                    </a:lnTo>
                    <a:lnTo>
                      <a:pt x="1170" y="1082"/>
                    </a:lnTo>
                    <a:lnTo>
                      <a:pt x="1171" y="1082"/>
                    </a:lnTo>
                    <a:lnTo>
                      <a:pt x="1198" y="1071"/>
                    </a:lnTo>
                    <a:lnTo>
                      <a:pt x="1210" y="1094"/>
                    </a:lnTo>
                    <a:lnTo>
                      <a:pt x="1219" y="1095"/>
                    </a:lnTo>
                    <a:lnTo>
                      <a:pt x="1217" y="1108"/>
                    </a:lnTo>
                    <a:lnTo>
                      <a:pt x="1217" y="1109"/>
                    </a:lnTo>
                    <a:lnTo>
                      <a:pt x="1217" y="1109"/>
                    </a:lnTo>
                    <a:lnTo>
                      <a:pt x="1214" y="1137"/>
                    </a:lnTo>
                    <a:lnTo>
                      <a:pt x="1197" y="1135"/>
                    </a:lnTo>
                    <a:lnTo>
                      <a:pt x="1188" y="1132"/>
                    </a:lnTo>
                    <a:lnTo>
                      <a:pt x="1170" y="1128"/>
                    </a:lnTo>
                    <a:lnTo>
                      <a:pt x="1170" y="1128"/>
                    </a:lnTo>
                    <a:lnTo>
                      <a:pt x="1159" y="1132"/>
                    </a:lnTo>
                    <a:lnTo>
                      <a:pt x="1129" y="1140"/>
                    </a:lnTo>
                    <a:lnTo>
                      <a:pt x="1120" y="1142"/>
                    </a:lnTo>
                    <a:lnTo>
                      <a:pt x="1092" y="1147"/>
                    </a:lnTo>
                    <a:lnTo>
                      <a:pt x="1066" y="1150"/>
                    </a:lnTo>
                    <a:lnTo>
                      <a:pt x="1043" y="1150"/>
                    </a:lnTo>
                    <a:lnTo>
                      <a:pt x="1020" y="1149"/>
                    </a:lnTo>
                    <a:lnTo>
                      <a:pt x="995" y="1146"/>
                    </a:lnTo>
                    <a:lnTo>
                      <a:pt x="1000" y="1104"/>
                    </a:lnTo>
                    <a:lnTo>
                      <a:pt x="1020" y="1105"/>
                    </a:lnTo>
                    <a:lnTo>
                      <a:pt x="1043" y="1106"/>
                    </a:lnTo>
                    <a:lnTo>
                      <a:pt x="1066" y="1106"/>
                    </a:lnTo>
                    <a:lnTo>
                      <a:pt x="1087" y="1105"/>
                    </a:lnTo>
                    <a:lnTo>
                      <a:pt x="1109" y="1101"/>
                    </a:lnTo>
                    <a:lnTo>
                      <a:pt x="1105" y="1099"/>
                    </a:lnTo>
                    <a:lnTo>
                      <a:pt x="1098" y="1095"/>
                    </a:lnTo>
                    <a:lnTo>
                      <a:pt x="1070" y="1074"/>
                    </a:lnTo>
                    <a:lnTo>
                      <a:pt x="1047" y="1050"/>
                    </a:lnTo>
                    <a:lnTo>
                      <a:pt x="1025" y="1023"/>
                    </a:lnTo>
                    <a:lnTo>
                      <a:pt x="1022" y="1016"/>
                    </a:lnTo>
                    <a:lnTo>
                      <a:pt x="1004" y="986"/>
                    </a:lnTo>
                    <a:lnTo>
                      <a:pt x="988" y="956"/>
                    </a:lnTo>
                    <a:lnTo>
                      <a:pt x="974" y="922"/>
                    </a:lnTo>
                    <a:lnTo>
                      <a:pt x="964" y="889"/>
                    </a:lnTo>
                    <a:lnTo>
                      <a:pt x="956" y="855"/>
                    </a:lnTo>
                    <a:lnTo>
                      <a:pt x="954" y="846"/>
                    </a:lnTo>
                    <a:lnTo>
                      <a:pt x="947" y="813"/>
                    </a:lnTo>
                    <a:lnTo>
                      <a:pt x="940" y="746"/>
                    </a:lnTo>
                    <a:lnTo>
                      <a:pt x="938" y="715"/>
                    </a:lnTo>
                    <a:lnTo>
                      <a:pt x="938" y="687"/>
                    </a:lnTo>
                    <a:close/>
                    <a:moveTo>
                      <a:pt x="758" y="639"/>
                    </a:moveTo>
                    <a:lnTo>
                      <a:pt x="792" y="663"/>
                    </a:lnTo>
                    <a:lnTo>
                      <a:pt x="533" y="1032"/>
                    </a:lnTo>
                    <a:lnTo>
                      <a:pt x="498" y="1008"/>
                    </a:lnTo>
                    <a:lnTo>
                      <a:pt x="758" y="639"/>
                    </a:lnTo>
                    <a:close/>
                    <a:moveTo>
                      <a:pt x="858" y="134"/>
                    </a:moveTo>
                    <a:lnTo>
                      <a:pt x="901" y="134"/>
                    </a:lnTo>
                    <a:lnTo>
                      <a:pt x="901" y="1080"/>
                    </a:lnTo>
                    <a:lnTo>
                      <a:pt x="858" y="1080"/>
                    </a:lnTo>
                    <a:lnTo>
                      <a:pt x="858" y="134"/>
                    </a:lnTo>
                    <a:close/>
                    <a:moveTo>
                      <a:pt x="1464" y="105"/>
                    </a:moveTo>
                    <a:lnTo>
                      <a:pt x="1508" y="105"/>
                    </a:lnTo>
                    <a:lnTo>
                      <a:pt x="1508" y="441"/>
                    </a:lnTo>
                    <a:lnTo>
                      <a:pt x="1464" y="441"/>
                    </a:lnTo>
                    <a:lnTo>
                      <a:pt x="1464" y="105"/>
                    </a:lnTo>
                    <a:close/>
                    <a:moveTo>
                      <a:pt x="1633" y="64"/>
                    </a:moveTo>
                    <a:lnTo>
                      <a:pt x="1957" y="429"/>
                    </a:lnTo>
                    <a:lnTo>
                      <a:pt x="1925" y="457"/>
                    </a:lnTo>
                    <a:lnTo>
                      <a:pt x="1601" y="92"/>
                    </a:lnTo>
                    <a:lnTo>
                      <a:pt x="1633" y="64"/>
                    </a:lnTo>
                    <a:close/>
                    <a:moveTo>
                      <a:pt x="739" y="64"/>
                    </a:moveTo>
                    <a:lnTo>
                      <a:pt x="772" y="92"/>
                    </a:lnTo>
                    <a:lnTo>
                      <a:pt x="33" y="966"/>
                    </a:lnTo>
                    <a:lnTo>
                      <a:pt x="0" y="938"/>
                    </a:lnTo>
                    <a:lnTo>
                      <a:pt x="739" y="64"/>
                    </a:lnTo>
                    <a:close/>
                    <a:moveTo>
                      <a:pt x="1362" y="0"/>
                    </a:moveTo>
                    <a:lnTo>
                      <a:pt x="1398" y="23"/>
                    </a:lnTo>
                    <a:lnTo>
                      <a:pt x="1383" y="43"/>
                    </a:lnTo>
                    <a:lnTo>
                      <a:pt x="1379" y="51"/>
                    </a:lnTo>
                    <a:lnTo>
                      <a:pt x="1358" y="71"/>
                    </a:lnTo>
                    <a:lnTo>
                      <a:pt x="1336" y="91"/>
                    </a:lnTo>
                    <a:lnTo>
                      <a:pt x="1330" y="94"/>
                    </a:lnTo>
                    <a:lnTo>
                      <a:pt x="1306" y="111"/>
                    </a:lnTo>
                    <a:lnTo>
                      <a:pt x="1280" y="124"/>
                    </a:lnTo>
                    <a:lnTo>
                      <a:pt x="1255" y="133"/>
                    </a:lnTo>
                    <a:lnTo>
                      <a:pt x="1226" y="140"/>
                    </a:lnTo>
                    <a:lnTo>
                      <a:pt x="1217" y="142"/>
                    </a:lnTo>
                    <a:lnTo>
                      <a:pt x="1188" y="147"/>
                    </a:lnTo>
                    <a:lnTo>
                      <a:pt x="1159" y="148"/>
                    </a:lnTo>
                    <a:lnTo>
                      <a:pt x="1128" y="147"/>
                    </a:lnTo>
                    <a:lnTo>
                      <a:pt x="1097" y="142"/>
                    </a:lnTo>
                    <a:lnTo>
                      <a:pt x="1088" y="139"/>
                    </a:lnTo>
                    <a:lnTo>
                      <a:pt x="1057" y="133"/>
                    </a:lnTo>
                    <a:lnTo>
                      <a:pt x="1025" y="121"/>
                    </a:lnTo>
                    <a:lnTo>
                      <a:pt x="995" y="109"/>
                    </a:lnTo>
                    <a:lnTo>
                      <a:pt x="964" y="92"/>
                    </a:lnTo>
                    <a:lnTo>
                      <a:pt x="958" y="87"/>
                    </a:lnTo>
                    <a:lnTo>
                      <a:pt x="931" y="70"/>
                    </a:lnTo>
                    <a:lnTo>
                      <a:pt x="955" y="36"/>
                    </a:lnTo>
                    <a:lnTo>
                      <a:pt x="988" y="56"/>
                    </a:lnTo>
                    <a:lnTo>
                      <a:pt x="988" y="56"/>
                    </a:lnTo>
                    <a:lnTo>
                      <a:pt x="1011" y="69"/>
                    </a:lnTo>
                    <a:lnTo>
                      <a:pt x="1042" y="82"/>
                    </a:lnTo>
                    <a:lnTo>
                      <a:pt x="1074" y="93"/>
                    </a:lnTo>
                    <a:lnTo>
                      <a:pt x="1105" y="100"/>
                    </a:lnTo>
                    <a:lnTo>
                      <a:pt x="1105" y="100"/>
                    </a:lnTo>
                    <a:lnTo>
                      <a:pt x="1128" y="103"/>
                    </a:lnTo>
                    <a:lnTo>
                      <a:pt x="1159" y="105"/>
                    </a:lnTo>
                    <a:lnTo>
                      <a:pt x="1188" y="103"/>
                    </a:lnTo>
                    <a:lnTo>
                      <a:pt x="1217" y="98"/>
                    </a:lnTo>
                    <a:lnTo>
                      <a:pt x="1217" y="98"/>
                    </a:lnTo>
                    <a:lnTo>
                      <a:pt x="1238" y="93"/>
                    </a:lnTo>
                    <a:lnTo>
                      <a:pt x="1264" y="84"/>
                    </a:lnTo>
                    <a:lnTo>
                      <a:pt x="1289" y="71"/>
                    </a:lnTo>
                    <a:lnTo>
                      <a:pt x="1306" y="60"/>
                    </a:lnTo>
                    <a:lnTo>
                      <a:pt x="1306" y="60"/>
                    </a:lnTo>
                    <a:lnTo>
                      <a:pt x="1328" y="41"/>
                    </a:lnTo>
                    <a:lnTo>
                      <a:pt x="1345" y="23"/>
                    </a:lnTo>
                    <a:lnTo>
                      <a:pt x="136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27" name="Freeform 82"/>
              <p:cNvSpPr>
                <a:spLocks noEditPoints="1" noChangeArrowheads="1"/>
              </p:cNvSpPr>
              <p:nvPr/>
            </p:nvSpPr>
            <p:spPr bwMode="auto">
              <a:xfrm>
                <a:off x="479" y="327"/>
                <a:ext cx="488" cy="322"/>
              </a:xfrm>
              <a:custGeom>
                <a:avLst/>
                <a:gdLst>
                  <a:gd name="T0" fmla="*/ 1762 w 1949"/>
                  <a:gd name="T1" fmla="*/ 967 h 1290"/>
                  <a:gd name="T2" fmla="*/ 1733 w 1949"/>
                  <a:gd name="T3" fmla="*/ 1021 h 1290"/>
                  <a:gd name="T4" fmla="*/ 1345 w 1949"/>
                  <a:gd name="T5" fmla="*/ 967 h 1290"/>
                  <a:gd name="T6" fmla="*/ 1163 w 1949"/>
                  <a:gd name="T7" fmla="*/ 957 h 1290"/>
                  <a:gd name="T8" fmla="*/ 1162 w 1949"/>
                  <a:gd name="T9" fmla="*/ 1021 h 1290"/>
                  <a:gd name="T10" fmla="*/ 762 w 1949"/>
                  <a:gd name="T11" fmla="*/ 989 h 1290"/>
                  <a:gd name="T12" fmla="*/ 407 w 1949"/>
                  <a:gd name="T13" fmla="*/ 957 h 1290"/>
                  <a:gd name="T14" fmla="*/ 590 w 1949"/>
                  <a:gd name="T15" fmla="*/ 1021 h 1290"/>
                  <a:gd name="T16" fmla="*/ 193 w 1949"/>
                  <a:gd name="T17" fmla="*/ 1012 h 1290"/>
                  <a:gd name="T18" fmla="*/ 1373 w 1949"/>
                  <a:gd name="T19" fmla="*/ 798 h 1290"/>
                  <a:gd name="T20" fmla="*/ 1769 w 1949"/>
                  <a:gd name="T21" fmla="*/ 819 h 1290"/>
                  <a:gd name="T22" fmla="*/ 1660 w 1949"/>
                  <a:gd name="T23" fmla="*/ 865 h 1290"/>
                  <a:gd name="T24" fmla="*/ 1336 w 1949"/>
                  <a:gd name="T25" fmla="*/ 832 h 1290"/>
                  <a:gd name="T26" fmla="*/ 829 w 1949"/>
                  <a:gd name="T27" fmla="*/ 798 h 1290"/>
                  <a:gd name="T28" fmla="*/ 1192 w 1949"/>
                  <a:gd name="T29" fmla="*/ 846 h 1290"/>
                  <a:gd name="T30" fmla="*/ 1018 w 1949"/>
                  <a:gd name="T31" fmla="*/ 865 h 1290"/>
                  <a:gd name="T32" fmla="*/ 770 w 1949"/>
                  <a:gd name="T33" fmla="*/ 809 h 1290"/>
                  <a:gd name="T34" fmla="*/ 362 w 1949"/>
                  <a:gd name="T35" fmla="*/ 798 h 1290"/>
                  <a:gd name="T36" fmla="*/ 602 w 1949"/>
                  <a:gd name="T37" fmla="*/ 862 h 1290"/>
                  <a:gd name="T38" fmla="*/ 346 w 1949"/>
                  <a:gd name="T39" fmla="*/ 865 h 1290"/>
                  <a:gd name="T40" fmla="*/ 215 w 1949"/>
                  <a:gd name="T41" fmla="*/ 798 h 1290"/>
                  <a:gd name="T42" fmla="*/ 1762 w 1949"/>
                  <a:gd name="T43" fmla="*/ 653 h 1290"/>
                  <a:gd name="T44" fmla="*/ 1683 w 1949"/>
                  <a:gd name="T45" fmla="*/ 706 h 1290"/>
                  <a:gd name="T46" fmla="*/ 1345 w 1949"/>
                  <a:gd name="T47" fmla="*/ 653 h 1290"/>
                  <a:gd name="T48" fmla="*/ 1163 w 1949"/>
                  <a:gd name="T49" fmla="*/ 643 h 1290"/>
                  <a:gd name="T50" fmla="*/ 1162 w 1949"/>
                  <a:gd name="T51" fmla="*/ 706 h 1290"/>
                  <a:gd name="T52" fmla="*/ 762 w 1949"/>
                  <a:gd name="T53" fmla="*/ 674 h 1290"/>
                  <a:gd name="T54" fmla="*/ 407 w 1949"/>
                  <a:gd name="T55" fmla="*/ 643 h 1290"/>
                  <a:gd name="T56" fmla="*/ 590 w 1949"/>
                  <a:gd name="T57" fmla="*/ 706 h 1290"/>
                  <a:gd name="T58" fmla="*/ 193 w 1949"/>
                  <a:gd name="T59" fmla="*/ 697 h 1290"/>
                  <a:gd name="T60" fmla="*/ 1423 w 1949"/>
                  <a:gd name="T61" fmla="*/ 488 h 1290"/>
                  <a:gd name="T62" fmla="*/ 1762 w 1949"/>
                  <a:gd name="T63" fmla="*/ 542 h 1290"/>
                  <a:gd name="T64" fmla="*/ 1354 w 1949"/>
                  <a:gd name="T65" fmla="*/ 490 h 1290"/>
                  <a:gd name="T66" fmla="*/ 1163 w 1949"/>
                  <a:gd name="T67" fmla="*/ 488 h 1290"/>
                  <a:gd name="T68" fmla="*/ 781 w 1949"/>
                  <a:gd name="T69" fmla="*/ 548 h 1290"/>
                  <a:gd name="T70" fmla="*/ 216 w 1949"/>
                  <a:gd name="T71" fmla="*/ 488 h 1290"/>
                  <a:gd name="T72" fmla="*/ 619 w 1949"/>
                  <a:gd name="T73" fmla="*/ 520 h 1290"/>
                  <a:gd name="T74" fmla="*/ 187 w 1949"/>
                  <a:gd name="T75" fmla="*/ 507 h 1290"/>
                  <a:gd name="T76" fmla="*/ 1770 w 1949"/>
                  <a:gd name="T77" fmla="*/ 361 h 1290"/>
                  <a:gd name="T78" fmla="*/ 1338 w 1949"/>
                  <a:gd name="T79" fmla="*/ 349 h 1290"/>
                  <a:gd name="T80" fmla="*/ 1192 w 1949"/>
                  <a:gd name="T81" fmla="*/ 373 h 1290"/>
                  <a:gd name="T82" fmla="*/ 770 w 1949"/>
                  <a:gd name="T83" fmla="*/ 338 h 1290"/>
                  <a:gd name="T84" fmla="*/ 610 w 1949"/>
                  <a:gd name="T85" fmla="*/ 383 h 1290"/>
                  <a:gd name="T86" fmla="*/ 410 w 1949"/>
                  <a:gd name="T87" fmla="*/ 332 h 1290"/>
                  <a:gd name="T88" fmla="*/ 273 w 1949"/>
                  <a:gd name="T89" fmla="*/ 296 h 1290"/>
                  <a:gd name="T90" fmla="*/ 104 w 1949"/>
                  <a:gd name="T91" fmla="*/ 1228 h 1290"/>
                  <a:gd name="T92" fmla="*/ 1890 w 1949"/>
                  <a:gd name="T93" fmla="*/ 1186 h 1290"/>
                  <a:gd name="T94" fmla="*/ 1890 w 1949"/>
                  <a:gd name="T95" fmla="*/ 473 h 1290"/>
                  <a:gd name="T96" fmla="*/ 260 w 1949"/>
                  <a:gd name="T97" fmla="*/ 0 h 1290"/>
                  <a:gd name="T98" fmla="*/ 1925 w 1949"/>
                  <a:gd name="T99" fmla="*/ 36 h 1290"/>
                  <a:gd name="T100" fmla="*/ 1949 w 1949"/>
                  <a:gd name="T101" fmla="*/ 123 h 1290"/>
                  <a:gd name="T102" fmla="*/ 1949 w 1949"/>
                  <a:gd name="T103" fmla="*/ 660 h 1290"/>
                  <a:gd name="T104" fmla="*/ 1890 w 1949"/>
                  <a:gd name="T105" fmla="*/ 1290 h 1290"/>
                  <a:gd name="T106" fmla="*/ 1780 w 1949"/>
                  <a:gd name="T107" fmla="*/ 1290 h 1290"/>
                  <a:gd name="T108" fmla="*/ 907 w 1949"/>
                  <a:gd name="T109" fmla="*/ 1290 h 1290"/>
                  <a:gd name="T110" fmla="*/ 23 w 1949"/>
                  <a:gd name="T111" fmla="*/ 1255 h 1290"/>
                  <a:gd name="T112" fmla="*/ 0 w 1949"/>
                  <a:gd name="T113" fmla="*/ 993 h 1290"/>
                  <a:gd name="T114" fmla="*/ 0 w 1949"/>
                  <a:gd name="T115" fmla="*/ 378 h 1290"/>
                  <a:gd name="T116" fmla="*/ 104 w 1949"/>
                  <a:gd name="T117" fmla="*/ 152 h 12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949"/>
                  <a:gd name="T178" fmla="*/ 0 h 1290"/>
                  <a:gd name="T179" fmla="*/ 1949 w 1949"/>
                  <a:gd name="T180" fmla="*/ 1290 h 129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949" h="1290">
                    <a:moveTo>
                      <a:pt x="1366" y="957"/>
                    </a:moveTo>
                    <a:lnTo>
                      <a:pt x="1367" y="957"/>
                    </a:lnTo>
                    <a:lnTo>
                      <a:pt x="1370" y="957"/>
                    </a:lnTo>
                    <a:lnTo>
                      <a:pt x="1373" y="957"/>
                    </a:lnTo>
                    <a:lnTo>
                      <a:pt x="1514" y="957"/>
                    </a:lnTo>
                    <a:lnTo>
                      <a:pt x="1558" y="957"/>
                    </a:lnTo>
                    <a:lnTo>
                      <a:pt x="1610" y="957"/>
                    </a:lnTo>
                    <a:lnTo>
                      <a:pt x="1741" y="957"/>
                    </a:lnTo>
                    <a:lnTo>
                      <a:pt x="1752" y="959"/>
                    </a:lnTo>
                    <a:lnTo>
                      <a:pt x="1762" y="967"/>
                    </a:lnTo>
                    <a:lnTo>
                      <a:pt x="1769" y="977"/>
                    </a:lnTo>
                    <a:lnTo>
                      <a:pt x="1770" y="989"/>
                    </a:lnTo>
                    <a:lnTo>
                      <a:pt x="1769" y="1002"/>
                    </a:lnTo>
                    <a:lnTo>
                      <a:pt x="1762" y="1012"/>
                    </a:lnTo>
                    <a:lnTo>
                      <a:pt x="1752" y="1018"/>
                    </a:lnTo>
                    <a:lnTo>
                      <a:pt x="1741" y="1021"/>
                    </a:lnTo>
                    <a:lnTo>
                      <a:pt x="1741" y="1021"/>
                    </a:lnTo>
                    <a:lnTo>
                      <a:pt x="1739" y="1021"/>
                    </a:lnTo>
                    <a:lnTo>
                      <a:pt x="1737" y="1021"/>
                    </a:lnTo>
                    <a:lnTo>
                      <a:pt x="1733" y="1021"/>
                    </a:lnTo>
                    <a:lnTo>
                      <a:pt x="1592" y="1021"/>
                    </a:lnTo>
                    <a:lnTo>
                      <a:pt x="1549" y="1021"/>
                    </a:lnTo>
                    <a:lnTo>
                      <a:pt x="1496" y="1021"/>
                    </a:lnTo>
                    <a:lnTo>
                      <a:pt x="1366" y="1021"/>
                    </a:lnTo>
                    <a:lnTo>
                      <a:pt x="1354" y="1018"/>
                    </a:lnTo>
                    <a:lnTo>
                      <a:pt x="1345" y="1012"/>
                    </a:lnTo>
                    <a:lnTo>
                      <a:pt x="1338" y="1002"/>
                    </a:lnTo>
                    <a:lnTo>
                      <a:pt x="1336" y="989"/>
                    </a:lnTo>
                    <a:lnTo>
                      <a:pt x="1338" y="977"/>
                    </a:lnTo>
                    <a:lnTo>
                      <a:pt x="1345" y="967"/>
                    </a:lnTo>
                    <a:lnTo>
                      <a:pt x="1354" y="959"/>
                    </a:lnTo>
                    <a:lnTo>
                      <a:pt x="1366" y="957"/>
                    </a:lnTo>
                    <a:close/>
                    <a:moveTo>
                      <a:pt x="792" y="957"/>
                    </a:moveTo>
                    <a:lnTo>
                      <a:pt x="792" y="957"/>
                    </a:lnTo>
                    <a:lnTo>
                      <a:pt x="795" y="957"/>
                    </a:lnTo>
                    <a:lnTo>
                      <a:pt x="799" y="957"/>
                    </a:lnTo>
                    <a:lnTo>
                      <a:pt x="938" y="957"/>
                    </a:lnTo>
                    <a:lnTo>
                      <a:pt x="982" y="957"/>
                    </a:lnTo>
                    <a:lnTo>
                      <a:pt x="1034" y="957"/>
                    </a:lnTo>
                    <a:lnTo>
                      <a:pt x="1163" y="957"/>
                    </a:lnTo>
                    <a:lnTo>
                      <a:pt x="1175" y="959"/>
                    </a:lnTo>
                    <a:lnTo>
                      <a:pt x="1185" y="967"/>
                    </a:lnTo>
                    <a:lnTo>
                      <a:pt x="1192" y="977"/>
                    </a:lnTo>
                    <a:lnTo>
                      <a:pt x="1194" y="989"/>
                    </a:lnTo>
                    <a:lnTo>
                      <a:pt x="1192" y="1002"/>
                    </a:lnTo>
                    <a:lnTo>
                      <a:pt x="1185" y="1012"/>
                    </a:lnTo>
                    <a:lnTo>
                      <a:pt x="1175" y="1018"/>
                    </a:lnTo>
                    <a:lnTo>
                      <a:pt x="1163" y="1021"/>
                    </a:lnTo>
                    <a:lnTo>
                      <a:pt x="1163" y="1021"/>
                    </a:lnTo>
                    <a:lnTo>
                      <a:pt x="1162" y="1021"/>
                    </a:lnTo>
                    <a:lnTo>
                      <a:pt x="1161" y="1021"/>
                    </a:lnTo>
                    <a:lnTo>
                      <a:pt x="1157" y="1021"/>
                    </a:lnTo>
                    <a:lnTo>
                      <a:pt x="1018" y="1021"/>
                    </a:lnTo>
                    <a:lnTo>
                      <a:pt x="973" y="1021"/>
                    </a:lnTo>
                    <a:lnTo>
                      <a:pt x="922" y="1021"/>
                    </a:lnTo>
                    <a:lnTo>
                      <a:pt x="792" y="1021"/>
                    </a:lnTo>
                    <a:lnTo>
                      <a:pt x="781" y="1018"/>
                    </a:lnTo>
                    <a:lnTo>
                      <a:pt x="770" y="1012"/>
                    </a:lnTo>
                    <a:lnTo>
                      <a:pt x="764" y="1002"/>
                    </a:lnTo>
                    <a:lnTo>
                      <a:pt x="762" y="989"/>
                    </a:lnTo>
                    <a:lnTo>
                      <a:pt x="764" y="977"/>
                    </a:lnTo>
                    <a:lnTo>
                      <a:pt x="770" y="967"/>
                    </a:lnTo>
                    <a:lnTo>
                      <a:pt x="781" y="959"/>
                    </a:lnTo>
                    <a:lnTo>
                      <a:pt x="792" y="957"/>
                    </a:lnTo>
                    <a:close/>
                    <a:moveTo>
                      <a:pt x="215" y="957"/>
                    </a:moveTo>
                    <a:lnTo>
                      <a:pt x="216" y="957"/>
                    </a:lnTo>
                    <a:lnTo>
                      <a:pt x="218" y="957"/>
                    </a:lnTo>
                    <a:lnTo>
                      <a:pt x="223" y="957"/>
                    </a:lnTo>
                    <a:lnTo>
                      <a:pt x="362" y="957"/>
                    </a:lnTo>
                    <a:lnTo>
                      <a:pt x="407" y="957"/>
                    </a:lnTo>
                    <a:lnTo>
                      <a:pt x="458" y="957"/>
                    </a:lnTo>
                    <a:lnTo>
                      <a:pt x="590" y="957"/>
                    </a:lnTo>
                    <a:lnTo>
                      <a:pt x="602" y="959"/>
                    </a:lnTo>
                    <a:lnTo>
                      <a:pt x="610" y="967"/>
                    </a:lnTo>
                    <a:lnTo>
                      <a:pt x="617" y="977"/>
                    </a:lnTo>
                    <a:lnTo>
                      <a:pt x="619" y="989"/>
                    </a:lnTo>
                    <a:lnTo>
                      <a:pt x="617" y="1002"/>
                    </a:lnTo>
                    <a:lnTo>
                      <a:pt x="610" y="1012"/>
                    </a:lnTo>
                    <a:lnTo>
                      <a:pt x="602" y="1018"/>
                    </a:lnTo>
                    <a:lnTo>
                      <a:pt x="590" y="1021"/>
                    </a:lnTo>
                    <a:lnTo>
                      <a:pt x="589" y="1021"/>
                    </a:lnTo>
                    <a:lnTo>
                      <a:pt x="589" y="1021"/>
                    </a:lnTo>
                    <a:lnTo>
                      <a:pt x="586" y="1021"/>
                    </a:lnTo>
                    <a:lnTo>
                      <a:pt x="582" y="1021"/>
                    </a:lnTo>
                    <a:lnTo>
                      <a:pt x="442" y="1021"/>
                    </a:lnTo>
                    <a:lnTo>
                      <a:pt x="398" y="1021"/>
                    </a:lnTo>
                    <a:lnTo>
                      <a:pt x="346" y="1021"/>
                    </a:lnTo>
                    <a:lnTo>
                      <a:pt x="215" y="1021"/>
                    </a:lnTo>
                    <a:lnTo>
                      <a:pt x="203" y="1018"/>
                    </a:lnTo>
                    <a:lnTo>
                      <a:pt x="193" y="1012"/>
                    </a:lnTo>
                    <a:lnTo>
                      <a:pt x="187" y="1002"/>
                    </a:lnTo>
                    <a:lnTo>
                      <a:pt x="184" y="989"/>
                    </a:lnTo>
                    <a:lnTo>
                      <a:pt x="187" y="977"/>
                    </a:lnTo>
                    <a:lnTo>
                      <a:pt x="193" y="967"/>
                    </a:lnTo>
                    <a:lnTo>
                      <a:pt x="203" y="959"/>
                    </a:lnTo>
                    <a:lnTo>
                      <a:pt x="215" y="957"/>
                    </a:lnTo>
                    <a:close/>
                    <a:moveTo>
                      <a:pt x="1366" y="798"/>
                    </a:moveTo>
                    <a:lnTo>
                      <a:pt x="1367" y="798"/>
                    </a:lnTo>
                    <a:lnTo>
                      <a:pt x="1370" y="798"/>
                    </a:lnTo>
                    <a:lnTo>
                      <a:pt x="1373" y="798"/>
                    </a:lnTo>
                    <a:lnTo>
                      <a:pt x="1390" y="798"/>
                    </a:lnTo>
                    <a:lnTo>
                      <a:pt x="1404" y="798"/>
                    </a:lnTo>
                    <a:lnTo>
                      <a:pt x="1423" y="798"/>
                    </a:lnTo>
                    <a:lnTo>
                      <a:pt x="1514" y="798"/>
                    </a:lnTo>
                    <a:lnTo>
                      <a:pt x="1558" y="798"/>
                    </a:lnTo>
                    <a:lnTo>
                      <a:pt x="1610" y="798"/>
                    </a:lnTo>
                    <a:lnTo>
                      <a:pt x="1741" y="798"/>
                    </a:lnTo>
                    <a:lnTo>
                      <a:pt x="1752" y="801"/>
                    </a:lnTo>
                    <a:lnTo>
                      <a:pt x="1762" y="809"/>
                    </a:lnTo>
                    <a:lnTo>
                      <a:pt x="1769" y="819"/>
                    </a:lnTo>
                    <a:lnTo>
                      <a:pt x="1770" y="832"/>
                    </a:lnTo>
                    <a:lnTo>
                      <a:pt x="1769" y="846"/>
                    </a:lnTo>
                    <a:lnTo>
                      <a:pt x="1762" y="856"/>
                    </a:lnTo>
                    <a:lnTo>
                      <a:pt x="1752" y="862"/>
                    </a:lnTo>
                    <a:lnTo>
                      <a:pt x="1741" y="865"/>
                    </a:lnTo>
                    <a:lnTo>
                      <a:pt x="1741" y="865"/>
                    </a:lnTo>
                    <a:lnTo>
                      <a:pt x="1739" y="865"/>
                    </a:lnTo>
                    <a:lnTo>
                      <a:pt x="1702" y="865"/>
                    </a:lnTo>
                    <a:lnTo>
                      <a:pt x="1683" y="865"/>
                    </a:lnTo>
                    <a:lnTo>
                      <a:pt x="1660" y="865"/>
                    </a:lnTo>
                    <a:lnTo>
                      <a:pt x="1629" y="865"/>
                    </a:lnTo>
                    <a:lnTo>
                      <a:pt x="1592" y="865"/>
                    </a:lnTo>
                    <a:lnTo>
                      <a:pt x="1549" y="865"/>
                    </a:lnTo>
                    <a:lnTo>
                      <a:pt x="1496" y="865"/>
                    </a:lnTo>
                    <a:lnTo>
                      <a:pt x="1436" y="865"/>
                    </a:lnTo>
                    <a:lnTo>
                      <a:pt x="1366" y="865"/>
                    </a:lnTo>
                    <a:lnTo>
                      <a:pt x="1354" y="862"/>
                    </a:lnTo>
                    <a:lnTo>
                      <a:pt x="1345" y="856"/>
                    </a:lnTo>
                    <a:lnTo>
                      <a:pt x="1338" y="846"/>
                    </a:lnTo>
                    <a:lnTo>
                      <a:pt x="1336" y="832"/>
                    </a:lnTo>
                    <a:lnTo>
                      <a:pt x="1338" y="819"/>
                    </a:lnTo>
                    <a:lnTo>
                      <a:pt x="1345" y="809"/>
                    </a:lnTo>
                    <a:lnTo>
                      <a:pt x="1354" y="801"/>
                    </a:lnTo>
                    <a:lnTo>
                      <a:pt x="1366" y="798"/>
                    </a:lnTo>
                    <a:close/>
                    <a:moveTo>
                      <a:pt x="792" y="798"/>
                    </a:moveTo>
                    <a:lnTo>
                      <a:pt x="792" y="798"/>
                    </a:lnTo>
                    <a:lnTo>
                      <a:pt x="795" y="798"/>
                    </a:lnTo>
                    <a:lnTo>
                      <a:pt x="799" y="798"/>
                    </a:lnTo>
                    <a:lnTo>
                      <a:pt x="815" y="798"/>
                    </a:lnTo>
                    <a:lnTo>
                      <a:pt x="829" y="798"/>
                    </a:lnTo>
                    <a:lnTo>
                      <a:pt x="849" y="798"/>
                    </a:lnTo>
                    <a:lnTo>
                      <a:pt x="938" y="798"/>
                    </a:lnTo>
                    <a:lnTo>
                      <a:pt x="982" y="798"/>
                    </a:lnTo>
                    <a:lnTo>
                      <a:pt x="1034" y="798"/>
                    </a:lnTo>
                    <a:lnTo>
                      <a:pt x="1163" y="798"/>
                    </a:lnTo>
                    <a:lnTo>
                      <a:pt x="1175" y="801"/>
                    </a:lnTo>
                    <a:lnTo>
                      <a:pt x="1185" y="809"/>
                    </a:lnTo>
                    <a:lnTo>
                      <a:pt x="1192" y="819"/>
                    </a:lnTo>
                    <a:lnTo>
                      <a:pt x="1194" y="832"/>
                    </a:lnTo>
                    <a:lnTo>
                      <a:pt x="1192" y="846"/>
                    </a:lnTo>
                    <a:lnTo>
                      <a:pt x="1185" y="856"/>
                    </a:lnTo>
                    <a:lnTo>
                      <a:pt x="1175" y="862"/>
                    </a:lnTo>
                    <a:lnTo>
                      <a:pt x="1163" y="865"/>
                    </a:lnTo>
                    <a:lnTo>
                      <a:pt x="1163" y="865"/>
                    </a:lnTo>
                    <a:lnTo>
                      <a:pt x="1162" y="865"/>
                    </a:lnTo>
                    <a:lnTo>
                      <a:pt x="1126" y="865"/>
                    </a:lnTo>
                    <a:lnTo>
                      <a:pt x="1107" y="865"/>
                    </a:lnTo>
                    <a:lnTo>
                      <a:pt x="1083" y="865"/>
                    </a:lnTo>
                    <a:lnTo>
                      <a:pt x="1053" y="865"/>
                    </a:lnTo>
                    <a:lnTo>
                      <a:pt x="1018" y="865"/>
                    </a:lnTo>
                    <a:lnTo>
                      <a:pt x="973" y="865"/>
                    </a:lnTo>
                    <a:lnTo>
                      <a:pt x="922" y="865"/>
                    </a:lnTo>
                    <a:lnTo>
                      <a:pt x="861" y="865"/>
                    </a:lnTo>
                    <a:lnTo>
                      <a:pt x="792" y="865"/>
                    </a:lnTo>
                    <a:lnTo>
                      <a:pt x="781" y="862"/>
                    </a:lnTo>
                    <a:lnTo>
                      <a:pt x="770" y="856"/>
                    </a:lnTo>
                    <a:lnTo>
                      <a:pt x="764" y="846"/>
                    </a:lnTo>
                    <a:lnTo>
                      <a:pt x="762" y="832"/>
                    </a:lnTo>
                    <a:lnTo>
                      <a:pt x="764" y="819"/>
                    </a:lnTo>
                    <a:lnTo>
                      <a:pt x="770" y="809"/>
                    </a:lnTo>
                    <a:lnTo>
                      <a:pt x="781" y="801"/>
                    </a:lnTo>
                    <a:lnTo>
                      <a:pt x="792" y="798"/>
                    </a:lnTo>
                    <a:close/>
                    <a:moveTo>
                      <a:pt x="215" y="798"/>
                    </a:moveTo>
                    <a:lnTo>
                      <a:pt x="216" y="798"/>
                    </a:lnTo>
                    <a:lnTo>
                      <a:pt x="218" y="798"/>
                    </a:lnTo>
                    <a:lnTo>
                      <a:pt x="223" y="798"/>
                    </a:lnTo>
                    <a:lnTo>
                      <a:pt x="239" y="798"/>
                    </a:lnTo>
                    <a:lnTo>
                      <a:pt x="253" y="798"/>
                    </a:lnTo>
                    <a:lnTo>
                      <a:pt x="271" y="798"/>
                    </a:lnTo>
                    <a:lnTo>
                      <a:pt x="362" y="798"/>
                    </a:lnTo>
                    <a:lnTo>
                      <a:pt x="407" y="798"/>
                    </a:lnTo>
                    <a:lnTo>
                      <a:pt x="458" y="798"/>
                    </a:lnTo>
                    <a:lnTo>
                      <a:pt x="590" y="798"/>
                    </a:lnTo>
                    <a:lnTo>
                      <a:pt x="602" y="801"/>
                    </a:lnTo>
                    <a:lnTo>
                      <a:pt x="610" y="809"/>
                    </a:lnTo>
                    <a:lnTo>
                      <a:pt x="617" y="819"/>
                    </a:lnTo>
                    <a:lnTo>
                      <a:pt x="619" y="832"/>
                    </a:lnTo>
                    <a:lnTo>
                      <a:pt x="617" y="846"/>
                    </a:lnTo>
                    <a:lnTo>
                      <a:pt x="610" y="856"/>
                    </a:lnTo>
                    <a:lnTo>
                      <a:pt x="602" y="862"/>
                    </a:lnTo>
                    <a:lnTo>
                      <a:pt x="590" y="865"/>
                    </a:lnTo>
                    <a:lnTo>
                      <a:pt x="589" y="865"/>
                    </a:lnTo>
                    <a:lnTo>
                      <a:pt x="589" y="865"/>
                    </a:lnTo>
                    <a:lnTo>
                      <a:pt x="552" y="865"/>
                    </a:lnTo>
                    <a:lnTo>
                      <a:pt x="532" y="865"/>
                    </a:lnTo>
                    <a:lnTo>
                      <a:pt x="508" y="865"/>
                    </a:lnTo>
                    <a:lnTo>
                      <a:pt x="479" y="865"/>
                    </a:lnTo>
                    <a:lnTo>
                      <a:pt x="442" y="865"/>
                    </a:lnTo>
                    <a:lnTo>
                      <a:pt x="398" y="865"/>
                    </a:lnTo>
                    <a:lnTo>
                      <a:pt x="346" y="865"/>
                    </a:lnTo>
                    <a:lnTo>
                      <a:pt x="285" y="865"/>
                    </a:lnTo>
                    <a:lnTo>
                      <a:pt x="215" y="865"/>
                    </a:lnTo>
                    <a:lnTo>
                      <a:pt x="203" y="862"/>
                    </a:lnTo>
                    <a:lnTo>
                      <a:pt x="193" y="856"/>
                    </a:lnTo>
                    <a:lnTo>
                      <a:pt x="187" y="846"/>
                    </a:lnTo>
                    <a:lnTo>
                      <a:pt x="184" y="832"/>
                    </a:lnTo>
                    <a:lnTo>
                      <a:pt x="187" y="819"/>
                    </a:lnTo>
                    <a:lnTo>
                      <a:pt x="193" y="809"/>
                    </a:lnTo>
                    <a:lnTo>
                      <a:pt x="203" y="801"/>
                    </a:lnTo>
                    <a:lnTo>
                      <a:pt x="215" y="798"/>
                    </a:lnTo>
                    <a:close/>
                    <a:moveTo>
                      <a:pt x="1366" y="643"/>
                    </a:moveTo>
                    <a:lnTo>
                      <a:pt x="1367" y="643"/>
                    </a:lnTo>
                    <a:lnTo>
                      <a:pt x="1370" y="643"/>
                    </a:lnTo>
                    <a:lnTo>
                      <a:pt x="1373" y="643"/>
                    </a:lnTo>
                    <a:lnTo>
                      <a:pt x="1514" y="643"/>
                    </a:lnTo>
                    <a:lnTo>
                      <a:pt x="1558" y="643"/>
                    </a:lnTo>
                    <a:lnTo>
                      <a:pt x="1610" y="643"/>
                    </a:lnTo>
                    <a:lnTo>
                      <a:pt x="1741" y="643"/>
                    </a:lnTo>
                    <a:lnTo>
                      <a:pt x="1752" y="645"/>
                    </a:lnTo>
                    <a:lnTo>
                      <a:pt x="1762" y="653"/>
                    </a:lnTo>
                    <a:lnTo>
                      <a:pt x="1769" y="663"/>
                    </a:lnTo>
                    <a:lnTo>
                      <a:pt x="1770" y="674"/>
                    </a:lnTo>
                    <a:lnTo>
                      <a:pt x="1769" y="687"/>
                    </a:lnTo>
                    <a:lnTo>
                      <a:pt x="1762" y="697"/>
                    </a:lnTo>
                    <a:lnTo>
                      <a:pt x="1752" y="704"/>
                    </a:lnTo>
                    <a:lnTo>
                      <a:pt x="1741" y="706"/>
                    </a:lnTo>
                    <a:lnTo>
                      <a:pt x="1741" y="706"/>
                    </a:lnTo>
                    <a:lnTo>
                      <a:pt x="1739" y="706"/>
                    </a:lnTo>
                    <a:lnTo>
                      <a:pt x="1702" y="706"/>
                    </a:lnTo>
                    <a:lnTo>
                      <a:pt x="1683" y="706"/>
                    </a:lnTo>
                    <a:lnTo>
                      <a:pt x="1660" y="706"/>
                    </a:lnTo>
                    <a:lnTo>
                      <a:pt x="1496" y="706"/>
                    </a:lnTo>
                    <a:lnTo>
                      <a:pt x="1436" y="706"/>
                    </a:lnTo>
                    <a:lnTo>
                      <a:pt x="1366" y="706"/>
                    </a:lnTo>
                    <a:lnTo>
                      <a:pt x="1354" y="704"/>
                    </a:lnTo>
                    <a:lnTo>
                      <a:pt x="1345" y="697"/>
                    </a:lnTo>
                    <a:lnTo>
                      <a:pt x="1338" y="687"/>
                    </a:lnTo>
                    <a:lnTo>
                      <a:pt x="1336" y="674"/>
                    </a:lnTo>
                    <a:lnTo>
                      <a:pt x="1338" y="663"/>
                    </a:lnTo>
                    <a:lnTo>
                      <a:pt x="1345" y="653"/>
                    </a:lnTo>
                    <a:lnTo>
                      <a:pt x="1354" y="645"/>
                    </a:lnTo>
                    <a:lnTo>
                      <a:pt x="1366" y="643"/>
                    </a:lnTo>
                    <a:close/>
                    <a:moveTo>
                      <a:pt x="792" y="643"/>
                    </a:moveTo>
                    <a:lnTo>
                      <a:pt x="792" y="643"/>
                    </a:lnTo>
                    <a:lnTo>
                      <a:pt x="795" y="643"/>
                    </a:lnTo>
                    <a:lnTo>
                      <a:pt x="799" y="643"/>
                    </a:lnTo>
                    <a:lnTo>
                      <a:pt x="938" y="643"/>
                    </a:lnTo>
                    <a:lnTo>
                      <a:pt x="982" y="643"/>
                    </a:lnTo>
                    <a:lnTo>
                      <a:pt x="1034" y="643"/>
                    </a:lnTo>
                    <a:lnTo>
                      <a:pt x="1163" y="643"/>
                    </a:lnTo>
                    <a:lnTo>
                      <a:pt x="1175" y="645"/>
                    </a:lnTo>
                    <a:lnTo>
                      <a:pt x="1185" y="653"/>
                    </a:lnTo>
                    <a:lnTo>
                      <a:pt x="1192" y="663"/>
                    </a:lnTo>
                    <a:lnTo>
                      <a:pt x="1194" y="674"/>
                    </a:lnTo>
                    <a:lnTo>
                      <a:pt x="1192" y="687"/>
                    </a:lnTo>
                    <a:lnTo>
                      <a:pt x="1185" y="697"/>
                    </a:lnTo>
                    <a:lnTo>
                      <a:pt x="1175" y="704"/>
                    </a:lnTo>
                    <a:lnTo>
                      <a:pt x="1163" y="706"/>
                    </a:lnTo>
                    <a:lnTo>
                      <a:pt x="1163" y="706"/>
                    </a:lnTo>
                    <a:lnTo>
                      <a:pt x="1162" y="706"/>
                    </a:lnTo>
                    <a:lnTo>
                      <a:pt x="1126" y="706"/>
                    </a:lnTo>
                    <a:lnTo>
                      <a:pt x="1107" y="706"/>
                    </a:lnTo>
                    <a:lnTo>
                      <a:pt x="1083" y="706"/>
                    </a:lnTo>
                    <a:lnTo>
                      <a:pt x="922" y="706"/>
                    </a:lnTo>
                    <a:lnTo>
                      <a:pt x="861" y="706"/>
                    </a:lnTo>
                    <a:lnTo>
                      <a:pt x="792" y="706"/>
                    </a:lnTo>
                    <a:lnTo>
                      <a:pt x="781" y="704"/>
                    </a:lnTo>
                    <a:lnTo>
                      <a:pt x="770" y="697"/>
                    </a:lnTo>
                    <a:lnTo>
                      <a:pt x="764" y="687"/>
                    </a:lnTo>
                    <a:lnTo>
                      <a:pt x="762" y="674"/>
                    </a:lnTo>
                    <a:lnTo>
                      <a:pt x="764" y="663"/>
                    </a:lnTo>
                    <a:lnTo>
                      <a:pt x="770" y="653"/>
                    </a:lnTo>
                    <a:lnTo>
                      <a:pt x="781" y="645"/>
                    </a:lnTo>
                    <a:lnTo>
                      <a:pt x="792" y="643"/>
                    </a:lnTo>
                    <a:close/>
                    <a:moveTo>
                      <a:pt x="215" y="643"/>
                    </a:moveTo>
                    <a:lnTo>
                      <a:pt x="216" y="643"/>
                    </a:lnTo>
                    <a:lnTo>
                      <a:pt x="218" y="643"/>
                    </a:lnTo>
                    <a:lnTo>
                      <a:pt x="223" y="643"/>
                    </a:lnTo>
                    <a:lnTo>
                      <a:pt x="362" y="643"/>
                    </a:lnTo>
                    <a:lnTo>
                      <a:pt x="407" y="643"/>
                    </a:lnTo>
                    <a:lnTo>
                      <a:pt x="458" y="643"/>
                    </a:lnTo>
                    <a:lnTo>
                      <a:pt x="590" y="643"/>
                    </a:lnTo>
                    <a:lnTo>
                      <a:pt x="602" y="645"/>
                    </a:lnTo>
                    <a:lnTo>
                      <a:pt x="610" y="653"/>
                    </a:lnTo>
                    <a:lnTo>
                      <a:pt x="617" y="663"/>
                    </a:lnTo>
                    <a:lnTo>
                      <a:pt x="619" y="674"/>
                    </a:lnTo>
                    <a:lnTo>
                      <a:pt x="617" y="687"/>
                    </a:lnTo>
                    <a:lnTo>
                      <a:pt x="610" y="697"/>
                    </a:lnTo>
                    <a:lnTo>
                      <a:pt x="602" y="704"/>
                    </a:lnTo>
                    <a:lnTo>
                      <a:pt x="590" y="706"/>
                    </a:lnTo>
                    <a:lnTo>
                      <a:pt x="589" y="706"/>
                    </a:lnTo>
                    <a:lnTo>
                      <a:pt x="589" y="706"/>
                    </a:lnTo>
                    <a:lnTo>
                      <a:pt x="552" y="706"/>
                    </a:lnTo>
                    <a:lnTo>
                      <a:pt x="532" y="706"/>
                    </a:lnTo>
                    <a:lnTo>
                      <a:pt x="508" y="706"/>
                    </a:lnTo>
                    <a:lnTo>
                      <a:pt x="346" y="706"/>
                    </a:lnTo>
                    <a:lnTo>
                      <a:pt x="285" y="706"/>
                    </a:lnTo>
                    <a:lnTo>
                      <a:pt x="215" y="706"/>
                    </a:lnTo>
                    <a:lnTo>
                      <a:pt x="203" y="704"/>
                    </a:lnTo>
                    <a:lnTo>
                      <a:pt x="193" y="697"/>
                    </a:lnTo>
                    <a:lnTo>
                      <a:pt x="187" y="687"/>
                    </a:lnTo>
                    <a:lnTo>
                      <a:pt x="184" y="674"/>
                    </a:lnTo>
                    <a:lnTo>
                      <a:pt x="187" y="663"/>
                    </a:lnTo>
                    <a:lnTo>
                      <a:pt x="193" y="653"/>
                    </a:lnTo>
                    <a:lnTo>
                      <a:pt x="203" y="645"/>
                    </a:lnTo>
                    <a:lnTo>
                      <a:pt x="215" y="643"/>
                    </a:lnTo>
                    <a:close/>
                    <a:moveTo>
                      <a:pt x="1366" y="488"/>
                    </a:moveTo>
                    <a:lnTo>
                      <a:pt x="1367" y="488"/>
                    </a:lnTo>
                    <a:lnTo>
                      <a:pt x="1404" y="488"/>
                    </a:lnTo>
                    <a:lnTo>
                      <a:pt x="1423" y="488"/>
                    </a:lnTo>
                    <a:lnTo>
                      <a:pt x="1446" y="488"/>
                    </a:lnTo>
                    <a:lnTo>
                      <a:pt x="1610" y="488"/>
                    </a:lnTo>
                    <a:lnTo>
                      <a:pt x="1670" y="488"/>
                    </a:lnTo>
                    <a:lnTo>
                      <a:pt x="1741" y="488"/>
                    </a:lnTo>
                    <a:lnTo>
                      <a:pt x="1752" y="490"/>
                    </a:lnTo>
                    <a:lnTo>
                      <a:pt x="1762" y="497"/>
                    </a:lnTo>
                    <a:lnTo>
                      <a:pt x="1769" y="507"/>
                    </a:lnTo>
                    <a:lnTo>
                      <a:pt x="1770" y="520"/>
                    </a:lnTo>
                    <a:lnTo>
                      <a:pt x="1769" y="531"/>
                    </a:lnTo>
                    <a:lnTo>
                      <a:pt x="1762" y="542"/>
                    </a:lnTo>
                    <a:lnTo>
                      <a:pt x="1752" y="548"/>
                    </a:lnTo>
                    <a:lnTo>
                      <a:pt x="1741" y="551"/>
                    </a:lnTo>
                    <a:lnTo>
                      <a:pt x="1366" y="551"/>
                    </a:lnTo>
                    <a:lnTo>
                      <a:pt x="1354" y="548"/>
                    </a:lnTo>
                    <a:lnTo>
                      <a:pt x="1345" y="542"/>
                    </a:lnTo>
                    <a:lnTo>
                      <a:pt x="1338" y="531"/>
                    </a:lnTo>
                    <a:lnTo>
                      <a:pt x="1336" y="520"/>
                    </a:lnTo>
                    <a:lnTo>
                      <a:pt x="1338" y="507"/>
                    </a:lnTo>
                    <a:lnTo>
                      <a:pt x="1345" y="497"/>
                    </a:lnTo>
                    <a:lnTo>
                      <a:pt x="1354" y="490"/>
                    </a:lnTo>
                    <a:lnTo>
                      <a:pt x="1366" y="488"/>
                    </a:lnTo>
                    <a:lnTo>
                      <a:pt x="1366" y="488"/>
                    </a:lnTo>
                    <a:close/>
                    <a:moveTo>
                      <a:pt x="792" y="488"/>
                    </a:moveTo>
                    <a:lnTo>
                      <a:pt x="792" y="488"/>
                    </a:lnTo>
                    <a:lnTo>
                      <a:pt x="829" y="488"/>
                    </a:lnTo>
                    <a:lnTo>
                      <a:pt x="849" y="488"/>
                    </a:lnTo>
                    <a:lnTo>
                      <a:pt x="872" y="488"/>
                    </a:lnTo>
                    <a:lnTo>
                      <a:pt x="1034" y="488"/>
                    </a:lnTo>
                    <a:lnTo>
                      <a:pt x="1094" y="488"/>
                    </a:lnTo>
                    <a:lnTo>
                      <a:pt x="1163" y="488"/>
                    </a:lnTo>
                    <a:lnTo>
                      <a:pt x="1175" y="490"/>
                    </a:lnTo>
                    <a:lnTo>
                      <a:pt x="1185" y="497"/>
                    </a:lnTo>
                    <a:lnTo>
                      <a:pt x="1192" y="507"/>
                    </a:lnTo>
                    <a:lnTo>
                      <a:pt x="1194" y="520"/>
                    </a:lnTo>
                    <a:lnTo>
                      <a:pt x="1192" y="531"/>
                    </a:lnTo>
                    <a:lnTo>
                      <a:pt x="1185" y="542"/>
                    </a:lnTo>
                    <a:lnTo>
                      <a:pt x="1175" y="548"/>
                    </a:lnTo>
                    <a:lnTo>
                      <a:pt x="1163" y="551"/>
                    </a:lnTo>
                    <a:lnTo>
                      <a:pt x="792" y="551"/>
                    </a:lnTo>
                    <a:lnTo>
                      <a:pt x="781" y="548"/>
                    </a:lnTo>
                    <a:lnTo>
                      <a:pt x="770" y="542"/>
                    </a:lnTo>
                    <a:lnTo>
                      <a:pt x="764" y="531"/>
                    </a:lnTo>
                    <a:lnTo>
                      <a:pt x="762" y="520"/>
                    </a:lnTo>
                    <a:lnTo>
                      <a:pt x="764" y="507"/>
                    </a:lnTo>
                    <a:lnTo>
                      <a:pt x="770" y="497"/>
                    </a:lnTo>
                    <a:lnTo>
                      <a:pt x="781" y="490"/>
                    </a:lnTo>
                    <a:lnTo>
                      <a:pt x="792" y="488"/>
                    </a:lnTo>
                    <a:lnTo>
                      <a:pt x="792" y="488"/>
                    </a:lnTo>
                    <a:close/>
                    <a:moveTo>
                      <a:pt x="215" y="488"/>
                    </a:moveTo>
                    <a:lnTo>
                      <a:pt x="216" y="488"/>
                    </a:lnTo>
                    <a:lnTo>
                      <a:pt x="253" y="488"/>
                    </a:lnTo>
                    <a:lnTo>
                      <a:pt x="271" y="488"/>
                    </a:lnTo>
                    <a:lnTo>
                      <a:pt x="296" y="488"/>
                    </a:lnTo>
                    <a:lnTo>
                      <a:pt x="458" y="488"/>
                    </a:lnTo>
                    <a:lnTo>
                      <a:pt x="520" y="488"/>
                    </a:lnTo>
                    <a:lnTo>
                      <a:pt x="590" y="488"/>
                    </a:lnTo>
                    <a:lnTo>
                      <a:pt x="602" y="490"/>
                    </a:lnTo>
                    <a:lnTo>
                      <a:pt x="610" y="497"/>
                    </a:lnTo>
                    <a:lnTo>
                      <a:pt x="617" y="507"/>
                    </a:lnTo>
                    <a:lnTo>
                      <a:pt x="619" y="520"/>
                    </a:lnTo>
                    <a:lnTo>
                      <a:pt x="617" y="531"/>
                    </a:lnTo>
                    <a:lnTo>
                      <a:pt x="610" y="542"/>
                    </a:lnTo>
                    <a:lnTo>
                      <a:pt x="602" y="548"/>
                    </a:lnTo>
                    <a:lnTo>
                      <a:pt x="590" y="551"/>
                    </a:lnTo>
                    <a:lnTo>
                      <a:pt x="215" y="551"/>
                    </a:lnTo>
                    <a:lnTo>
                      <a:pt x="203" y="548"/>
                    </a:lnTo>
                    <a:lnTo>
                      <a:pt x="193" y="542"/>
                    </a:lnTo>
                    <a:lnTo>
                      <a:pt x="187" y="531"/>
                    </a:lnTo>
                    <a:lnTo>
                      <a:pt x="184" y="520"/>
                    </a:lnTo>
                    <a:lnTo>
                      <a:pt x="187" y="507"/>
                    </a:lnTo>
                    <a:lnTo>
                      <a:pt x="193" y="497"/>
                    </a:lnTo>
                    <a:lnTo>
                      <a:pt x="203" y="490"/>
                    </a:lnTo>
                    <a:lnTo>
                      <a:pt x="215" y="488"/>
                    </a:lnTo>
                    <a:lnTo>
                      <a:pt x="215" y="488"/>
                    </a:lnTo>
                    <a:close/>
                    <a:moveTo>
                      <a:pt x="1366" y="329"/>
                    </a:moveTo>
                    <a:lnTo>
                      <a:pt x="1741" y="329"/>
                    </a:lnTo>
                    <a:lnTo>
                      <a:pt x="1752" y="332"/>
                    </a:lnTo>
                    <a:lnTo>
                      <a:pt x="1762" y="338"/>
                    </a:lnTo>
                    <a:lnTo>
                      <a:pt x="1769" y="349"/>
                    </a:lnTo>
                    <a:lnTo>
                      <a:pt x="1770" y="361"/>
                    </a:lnTo>
                    <a:lnTo>
                      <a:pt x="1769" y="373"/>
                    </a:lnTo>
                    <a:lnTo>
                      <a:pt x="1762" y="383"/>
                    </a:lnTo>
                    <a:lnTo>
                      <a:pt x="1752" y="390"/>
                    </a:lnTo>
                    <a:lnTo>
                      <a:pt x="1741" y="392"/>
                    </a:lnTo>
                    <a:lnTo>
                      <a:pt x="1366" y="392"/>
                    </a:lnTo>
                    <a:lnTo>
                      <a:pt x="1354" y="390"/>
                    </a:lnTo>
                    <a:lnTo>
                      <a:pt x="1345" y="383"/>
                    </a:lnTo>
                    <a:lnTo>
                      <a:pt x="1338" y="373"/>
                    </a:lnTo>
                    <a:lnTo>
                      <a:pt x="1336" y="361"/>
                    </a:lnTo>
                    <a:lnTo>
                      <a:pt x="1338" y="349"/>
                    </a:lnTo>
                    <a:lnTo>
                      <a:pt x="1345" y="338"/>
                    </a:lnTo>
                    <a:lnTo>
                      <a:pt x="1354" y="332"/>
                    </a:lnTo>
                    <a:lnTo>
                      <a:pt x="1366" y="329"/>
                    </a:lnTo>
                    <a:close/>
                    <a:moveTo>
                      <a:pt x="792" y="329"/>
                    </a:moveTo>
                    <a:lnTo>
                      <a:pt x="1163" y="329"/>
                    </a:lnTo>
                    <a:lnTo>
                      <a:pt x="1175" y="332"/>
                    </a:lnTo>
                    <a:lnTo>
                      <a:pt x="1185" y="338"/>
                    </a:lnTo>
                    <a:lnTo>
                      <a:pt x="1192" y="349"/>
                    </a:lnTo>
                    <a:lnTo>
                      <a:pt x="1194" y="361"/>
                    </a:lnTo>
                    <a:lnTo>
                      <a:pt x="1192" y="373"/>
                    </a:lnTo>
                    <a:lnTo>
                      <a:pt x="1185" y="383"/>
                    </a:lnTo>
                    <a:lnTo>
                      <a:pt x="1175" y="390"/>
                    </a:lnTo>
                    <a:lnTo>
                      <a:pt x="1163" y="392"/>
                    </a:lnTo>
                    <a:lnTo>
                      <a:pt x="792" y="392"/>
                    </a:lnTo>
                    <a:lnTo>
                      <a:pt x="781" y="390"/>
                    </a:lnTo>
                    <a:lnTo>
                      <a:pt x="770" y="383"/>
                    </a:lnTo>
                    <a:lnTo>
                      <a:pt x="764" y="373"/>
                    </a:lnTo>
                    <a:lnTo>
                      <a:pt x="762" y="361"/>
                    </a:lnTo>
                    <a:lnTo>
                      <a:pt x="764" y="349"/>
                    </a:lnTo>
                    <a:lnTo>
                      <a:pt x="770" y="338"/>
                    </a:lnTo>
                    <a:lnTo>
                      <a:pt x="781" y="332"/>
                    </a:lnTo>
                    <a:lnTo>
                      <a:pt x="792" y="329"/>
                    </a:lnTo>
                    <a:close/>
                    <a:moveTo>
                      <a:pt x="420" y="329"/>
                    </a:moveTo>
                    <a:lnTo>
                      <a:pt x="589" y="329"/>
                    </a:lnTo>
                    <a:lnTo>
                      <a:pt x="602" y="332"/>
                    </a:lnTo>
                    <a:lnTo>
                      <a:pt x="610" y="338"/>
                    </a:lnTo>
                    <a:lnTo>
                      <a:pt x="617" y="349"/>
                    </a:lnTo>
                    <a:lnTo>
                      <a:pt x="619" y="361"/>
                    </a:lnTo>
                    <a:lnTo>
                      <a:pt x="617" y="373"/>
                    </a:lnTo>
                    <a:lnTo>
                      <a:pt x="610" y="383"/>
                    </a:lnTo>
                    <a:lnTo>
                      <a:pt x="602" y="390"/>
                    </a:lnTo>
                    <a:lnTo>
                      <a:pt x="589" y="392"/>
                    </a:lnTo>
                    <a:lnTo>
                      <a:pt x="420" y="392"/>
                    </a:lnTo>
                    <a:lnTo>
                      <a:pt x="410" y="390"/>
                    </a:lnTo>
                    <a:lnTo>
                      <a:pt x="401" y="383"/>
                    </a:lnTo>
                    <a:lnTo>
                      <a:pt x="394" y="373"/>
                    </a:lnTo>
                    <a:lnTo>
                      <a:pt x="392" y="361"/>
                    </a:lnTo>
                    <a:lnTo>
                      <a:pt x="394" y="349"/>
                    </a:lnTo>
                    <a:lnTo>
                      <a:pt x="401" y="338"/>
                    </a:lnTo>
                    <a:lnTo>
                      <a:pt x="410" y="332"/>
                    </a:lnTo>
                    <a:lnTo>
                      <a:pt x="420" y="329"/>
                    </a:lnTo>
                    <a:close/>
                    <a:moveTo>
                      <a:pt x="308" y="65"/>
                    </a:moveTo>
                    <a:lnTo>
                      <a:pt x="308" y="236"/>
                    </a:lnTo>
                    <a:lnTo>
                      <a:pt x="308" y="239"/>
                    </a:lnTo>
                    <a:lnTo>
                      <a:pt x="307" y="246"/>
                    </a:lnTo>
                    <a:lnTo>
                      <a:pt x="306" y="257"/>
                    </a:lnTo>
                    <a:lnTo>
                      <a:pt x="302" y="269"/>
                    </a:lnTo>
                    <a:lnTo>
                      <a:pt x="296" y="281"/>
                    </a:lnTo>
                    <a:lnTo>
                      <a:pt x="285" y="290"/>
                    </a:lnTo>
                    <a:lnTo>
                      <a:pt x="273" y="296"/>
                    </a:lnTo>
                    <a:lnTo>
                      <a:pt x="257" y="300"/>
                    </a:lnTo>
                    <a:lnTo>
                      <a:pt x="243" y="301"/>
                    </a:lnTo>
                    <a:lnTo>
                      <a:pt x="233" y="303"/>
                    </a:lnTo>
                    <a:lnTo>
                      <a:pt x="229" y="303"/>
                    </a:lnTo>
                    <a:lnTo>
                      <a:pt x="59" y="303"/>
                    </a:lnTo>
                    <a:lnTo>
                      <a:pt x="59" y="1161"/>
                    </a:lnTo>
                    <a:lnTo>
                      <a:pt x="61" y="1184"/>
                    </a:lnTo>
                    <a:lnTo>
                      <a:pt x="72" y="1203"/>
                    </a:lnTo>
                    <a:lnTo>
                      <a:pt x="86" y="1217"/>
                    </a:lnTo>
                    <a:lnTo>
                      <a:pt x="104" y="1228"/>
                    </a:lnTo>
                    <a:lnTo>
                      <a:pt x="124" y="1232"/>
                    </a:lnTo>
                    <a:lnTo>
                      <a:pt x="1890" y="1232"/>
                    </a:lnTo>
                    <a:lnTo>
                      <a:pt x="1890" y="1232"/>
                    </a:lnTo>
                    <a:lnTo>
                      <a:pt x="1890" y="1232"/>
                    </a:lnTo>
                    <a:lnTo>
                      <a:pt x="1890" y="1230"/>
                    </a:lnTo>
                    <a:lnTo>
                      <a:pt x="1890" y="1228"/>
                    </a:lnTo>
                    <a:lnTo>
                      <a:pt x="1890" y="1224"/>
                    </a:lnTo>
                    <a:lnTo>
                      <a:pt x="1890" y="1217"/>
                    </a:lnTo>
                    <a:lnTo>
                      <a:pt x="1890" y="1200"/>
                    </a:lnTo>
                    <a:lnTo>
                      <a:pt x="1890" y="1186"/>
                    </a:lnTo>
                    <a:lnTo>
                      <a:pt x="1890" y="1169"/>
                    </a:lnTo>
                    <a:lnTo>
                      <a:pt x="1890" y="1021"/>
                    </a:lnTo>
                    <a:lnTo>
                      <a:pt x="1890" y="976"/>
                    </a:lnTo>
                    <a:lnTo>
                      <a:pt x="1890" y="925"/>
                    </a:lnTo>
                    <a:lnTo>
                      <a:pt x="1890" y="867"/>
                    </a:lnTo>
                    <a:lnTo>
                      <a:pt x="1890" y="804"/>
                    </a:lnTo>
                    <a:lnTo>
                      <a:pt x="1890" y="732"/>
                    </a:lnTo>
                    <a:lnTo>
                      <a:pt x="1890" y="654"/>
                    </a:lnTo>
                    <a:lnTo>
                      <a:pt x="1890" y="567"/>
                    </a:lnTo>
                    <a:lnTo>
                      <a:pt x="1890" y="473"/>
                    </a:lnTo>
                    <a:lnTo>
                      <a:pt x="1890" y="369"/>
                    </a:lnTo>
                    <a:lnTo>
                      <a:pt x="1890" y="257"/>
                    </a:lnTo>
                    <a:lnTo>
                      <a:pt x="1890" y="135"/>
                    </a:lnTo>
                    <a:lnTo>
                      <a:pt x="1888" y="112"/>
                    </a:lnTo>
                    <a:lnTo>
                      <a:pt x="1878" y="93"/>
                    </a:lnTo>
                    <a:lnTo>
                      <a:pt x="1864" y="78"/>
                    </a:lnTo>
                    <a:lnTo>
                      <a:pt x="1846" y="69"/>
                    </a:lnTo>
                    <a:lnTo>
                      <a:pt x="1825" y="65"/>
                    </a:lnTo>
                    <a:lnTo>
                      <a:pt x="308" y="65"/>
                    </a:lnTo>
                    <a:close/>
                    <a:moveTo>
                      <a:pt x="260" y="0"/>
                    </a:moveTo>
                    <a:lnTo>
                      <a:pt x="267" y="0"/>
                    </a:lnTo>
                    <a:lnTo>
                      <a:pt x="1002" y="0"/>
                    </a:lnTo>
                    <a:lnTo>
                      <a:pt x="1098" y="0"/>
                    </a:lnTo>
                    <a:lnTo>
                      <a:pt x="1203" y="0"/>
                    </a:lnTo>
                    <a:lnTo>
                      <a:pt x="1314" y="0"/>
                    </a:lnTo>
                    <a:lnTo>
                      <a:pt x="1850" y="0"/>
                    </a:lnTo>
                    <a:lnTo>
                      <a:pt x="1870" y="1"/>
                    </a:lnTo>
                    <a:lnTo>
                      <a:pt x="1889" y="9"/>
                    </a:lnTo>
                    <a:lnTo>
                      <a:pt x="1908" y="20"/>
                    </a:lnTo>
                    <a:lnTo>
                      <a:pt x="1925" y="36"/>
                    </a:lnTo>
                    <a:lnTo>
                      <a:pt x="1938" y="55"/>
                    </a:lnTo>
                    <a:lnTo>
                      <a:pt x="1947" y="77"/>
                    </a:lnTo>
                    <a:lnTo>
                      <a:pt x="1949" y="102"/>
                    </a:lnTo>
                    <a:lnTo>
                      <a:pt x="1949" y="102"/>
                    </a:lnTo>
                    <a:lnTo>
                      <a:pt x="1949" y="102"/>
                    </a:lnTo>
                    <a:lnTo>
                      <a:pt x="1949" y="103"/>
                    </a:lnTo>
                    <a:lnTo>
                      <a:pt x="1949" y="106"/>
                    </a:lnTo>
                    <a:lnTo>
                      <a:pt x="1949" y="108"/>
                    </a:lnTo>
                    <a:lnTo>
                      <a:pt x="1949" y="115"/>
                    </a:lnTo>
                    <a:lnTo>
                      <a:pt x="1949" y="123"/>
                    </a:lnTo>
                    <a:lnTo>
                      <a:pt x="1949" y="146"/>
                    </a:lnTo>
                    <a:lnTo>
                      <a:pt x="1949" y="162"/>
                    </a:lnTo>
                    <a:lnTo>
                      <a:pt x="1949" y="181"/>
                    </a:lnTo>
                    <a:lnTo>
                      <a:pt x="1949" y="267"/>
                    </a:lnTo>
                    <a:lnTo>
                      <a:pt x="1949" y="305"/>
                    </a:lnTo>
                    <a:lnTo>
                      <a:pt x="1949" y="349"/>
                    </a:lnTo>
                    <a:lnTo>
                      <a:pt x="1949" y="398"/>
                    </a:lnTo>
                    <a:lnTo>
                      <a:pt x="1949" y="453"/>
                    </a:lnTo>
                    <a:lnTo>
                      <a:pt x="1949" y="585"/>
                    </a:lnTo>
                    <a:lnTo>
                      <a:pt x="1949" y="660"/>
                    </a:lnTo>
                    <a:lnTo>
                      <a:pt x="1949" y="745"/>
                    </a:lnTo>
                    <a:lnTo>
                      <a:pt x="1949" y="837"/>
                    </a:lnTo>
                    <a:lnTo>
                      <a:pt x="1949" y="936"/>
                    </a:lnTo>
                    <a:lnTo>
                      <a:pt x="1949" y="1290"/>
                    </a:lnTo>
                    <a:lnTo>
                      <a:pt x="1949" y="1290"/>
                    </a:lnTo>
                    <a:lnTo>
                      <a:pt x="1948" y="1290"/>
                    </a:lnTo>
                    <a:lnTo>
                      <a:pt x="1933" y="1290"/>
                    </a:lnTo>
                    <a:lnTo>
                      <a:pt x="1916" y="1290"/>
                    </a:lnTo>
                    <a:lnTo>
                      <a:pt x="1890" y="1290"/>
                    </a:lnTo>
                    <a:lnTo>
                      <a:pt x="1890" y="1290"/>
                    </a:lnTo>
                    <a:lnTo>
                      <a:pt x="1890" y="1290"/>
                    </a:lnTo>
                    <a:lnTo>
                      <a:pt x="1889" y="1290"/>
                    </a:lnTo>
                    <a:lnTo>
                      <a:pt x="1888" y="1290"/>
                    </a:lnTo>
                    <a:lnTo>
                      <a:pt x="1884" y="1290"/>
                    </a:lnTo>
                    <a:lnTo>
                      <a:pt x="1880" y="1290"/>
                    </a:lnTo>
                    <a:lnTo>
                      <a:pt x="1874" y="1290"/>
                    </a:lnTo>
                    <a:lnTo>
                      <a:pt x="1865" y="1290"/>
                    </a:lnTo>
                    <a:lnTo>
                      <a:pt x="1824" y="1290"/>
                    </a:lnTo>
                    <a:lnTo>
                      <a:pt x="1805" y="1290"/>
                    </a:lnTo>
                    <a:lnTo>
                      <a:pt x="1780" y="1290"/>
                    </a:lnTo>
                    <a:lnTo>
                      <a:pt x="1645" y="1290"/>
                    </a:lnTo>
                    <a:lnTo>
                      <a:pt x="1599" y="1290"/>
                    </a:lnTo>
                    <a:lnTo>
                      <a:pt x="1547" y="1290"/>
                    </a:lnTo>
                    <a:lnTo>
                      <a:pt x="1491" y="1290"/>
                    </a:lnTo>
                    <a:lnTo>
                      <a:pt x="1428" y="1290"/>
                    </a:lnTo>
                    <a:lnTo>
                      <a:pt x="1359" y="1290"/>
                    </a:lnTo>
                    <a:lnTo>
                      <a:pt x="1282" y="1290"/>
                    </a:lnTo>
                    <a:lnTo>
                      <a:pt x="1201" y="1290"/>
                    </a:lnTo>
                    <a:lnTo>
                      <a:pt x="1110" y="1290"/>
                    </a:lnTo>
                    <a:lnTo>
                      <a:pt x="907" y="1290"/>
                    </a:lnTo>
                    <a:lnTo>
                      <a:pt x="794" y="1290"/>
                    </a:lnTo>
                    <a:lnTo>
                      <a:pt x="672" y="1290"/>
                    </a:lnTo>
                    <a:lnTo>
                      <a:pt x="541" y="1290"/>
                    </a:lnTo>
                    <a:lnTo>
                      <a:pt x="402" y="1290"/>
                    </a:lnTo>
                    <a:lnTo>
                      <a:pt x="253" y="1290"/>
                    </a:lnTo>
                    <a:lnTo>
                      <a:pt x="95" y="1290"/>
                    </a:lnTo>
                    <a:lnTo>
                      <a:pt x="75" y="1288"/>
                    </a:lnTo>
                    <a:lnTo>
                      <a:pt x="56" y="1281"/>
                    </a:lnTo>
                    <a:lnTo>
                      <a:pt x="38" y="1270"/>
                    </a:lnTo>
                    <a:lnTo>
                      <a:pt x="23" y="1255"/>
                    </a:lnTo>
                    <a:lnTo>
                      <a:pt x="10" y="1237"/>
                    </a:lnTo>
                    <a:lnTo>
                      <a:pt x="2" y="1215"/>
                    </a:lnTo>
                    <a:lnTo>
                      <a:pt x="0" y="1189"/>
                    </a:lnTo>
                    <a:lnTo>
                      <a:pt x="0" y="1184"/>
                    </a:lnTo>
                    <a:lnTo>
                      <a:pt x="0" y="1171"/>
                    </a:lnTo>
                    <a:lnTo>
                      <a:pt x="0" y="1148"/>
                    </a:lnTo>
                    <a:lnTo>
                      <a:pt x="0" y="1119"/>
                    </a:lnTo>
                    <a:lnTo>
                      <a:pt x="0" y="1082"/>
                    </a:lnTo>
                    <a:lnTo>
                      <a:pt x="0" y="1040"/>
                    </a:lnTo>
                    <a:lnTo>
                      <a:pt x="0" y="993"/>
                    </a:lnTo>
                    <a:lnTo>
                      <a:pt x="0" y="939"/>
                    </a:lnTo>
                    <a:lnTo>
                      <a:pt x="1" y="883"/>
                    </a:lnTo>
                    <a:lnTo>
                      <a:pt x="1" y="823"/>
                    </a:lnTo>
                    <a:lnTo>
                      <a:pt x="1" y="761"/>
                    </a:lnTo>
                    <a:lnTo>
                      <a:pt x="1" y="697"/>
                    </a:lnTo>
                    <a:lnTo>
                      <a:pt x="1" y="632"/>
                    </a:lnTo>
                    <a:lnTo>
                      <a:pt x="1" y="567"/>
                    </a:lnTo>
                    <a:lnTo>
                      <a:pt x="1" y="503"/>
                    </a:lnTo>
                    <a:lnTo>
                      <a:pt x="1" y="439"/>
                    </a:lnTo>
                    <a:lnTo>
                      <a:pt x="0" y="378"/>
                    </a:lnTo>
                    <a:lnTo>
                      <a:pt x="0" y="319"/>
                    </a:lnTo>
                    <a:lnTo>
                      <a:pt x="0" y="264"/>
                    </a:lnTo>
                    <a:lnTo>
                      <a:pt x="1" y="262"/>
                    </a:lnTo>
                    <a:lnTo>
                      <a:pt x="8" y="255"/>
                    </a:lnTo>
                    <a:lnTo>
                      <a:pt x="18" y="245"/>
                    </a:lnTo>
                    <a:lnTo>
                      <a:pt x="31" y="231"/>
                    </a:lnTo>
                    <a:lnTo>
                      <a:pt x="46" y="215"/>
                    </a:lnTo>
                    <a:lnTo>
                      <a:pt x="64" y="195"/>
                    </a:lnTo>
                    <a:lnTo>
                      <a:pt x="83" y="175"/>
                    </a:lnTo>
                    <a:lnTo>
                      <a:pt x="104" y="152"/>
                    </a:lnTo>
                    <a:lnTo>
                      <a:pt x="125" y="129"/>
                    </a:lnTo>
                    <a:lnTo>
                      <a:pt x="147" y="106"/>
                    </a:lnTo>
                    <a:lnTo>
                      <a:pt x="169" y="83"/>
                    </a:lnTo>
                    <a:lnTo>
                      <a:pt x="189" y="60"/>
                    </a:lnTo>
                    <a:lnTo>
                      <a:pt x="210" y="38"/>
                    </a:lnTo>
                    <a:lnTo>
                      <a:pt x="229" y="18"/>
                    </a:lnTo>
                    <a:lnTo>
                      <a:pt x="246" y="0"/>
                    </a:lnTo>
                    <a:lnTo>
                      <a:pt x="255" y="0"/>
                    </a:lnTo>
                    <a:lnTo>
                      <a:pt x="26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2628" name="Freeform 84"/>
              <p:cNvSpPr>
                <a:spLocks noEditPoints="1" noChangeArrowheads="1"/>
              </p:cNvSpPr>
              <p:nvPr/>
            </p:nvSpPr>
            <p:spPr bwMode="auto">
              <a:xfrm>
                <a:off x="878" y="536"/>
                <a:ext cx="178" cy="284"/>
              </a:xfrm>
              <a:custGeom>
                <a:avLst/>
                <a:gdLst>
                  <a:gd name="T0" fmla="*/ 691 w 714"/>
                  <a:gd name="T1" fmla="*/ 931 h 1135"/>
                  <a:gd name="T2" fmla="*/ 518 w 714"/>
                  <a:gd name="T3" fmla="*/ 989 h 1135"/>
                  <a:gd name="T4" fmla="*/ 418 w 714"/>
                  <a:gd name="T5" fmla="*/ 1016 h 1135"/>
                  <a:gd name="T6" fmla="*/ 384 w 714"/>
                  <a:gd name="T7" fmla="*/ 706 h 1135"/>
                  <a:gd name="T8" fmla="*/ 403 w 714"/>
                  <a:gd name="T9" fmla="*/ 712 h 1135"/>
                  <a:gd name="T10" fmla="*/ 440 w 714"/>
                  <a:gd name="T11" fmla="*/ 666 h 1135"/>
                  <a:gd name="T12" fmla="*/ 494 w 714"/>
                  <a:gd name="T13" fmla="*/ 674 h 1135"/>
                  <a:gd name="T14" fmla="*/ 514 w 714"/>
                  <a:gd name="T15" fmla="*/ 675 h 1135"/>
                  <a:gd name="T16" fmla="*/ 536 w 714"/>
                  <a:gd name="T17" fmla="*/ 620 h 1135"/>
                  <a:gd name="T18" fmla="*/ 558 w 714"/>
                  <a:gd name="T19" fmla="*/ 614 h 1135"/>
                  <a:gd name="T20" fmla="*/ 144 w 714"/>
                  <a:gd name="T21" fmla="*/ 615 h 1135"/>
                  <a:gd name="T22" fmla="*/ 162 w 714"/>
                  <a:gd name="T23" fmla="*/ 662 h 1135"/>
                  <a:gd name="T24" fmla="*/ 181 w 714"/>
                  <a:gd name="T25" fmla="*/ 676 h 1135"/>
                  <a:gd name="T26" fmla="*/ 238 w 714"/>
                  <a:gd name="T27" fmla="*/ 662 h 1135"/>
                  <a:gd name="T28" fmla="*/ 270 w 714"/>
                  <a:gd name="T29" fmla="*/ 702 h 1135"/>
                  <a:gd name="T30" fmla="*/ 292 w 714"/>
                  <a:gd name="T31" fmla="*/ 710 h 1135"/>
                  <a:gd name="T32" fmla="*/ 268 w 714"/>
                  <a:gd name="T33" fmla="*/ 974 h 1135"/>
                  <a:gd name="T34" fmla="*/ 201 w 714"/>
                  <a:gd name="T35" fmla="*/ 859 h 1135"/>
                  <a:gd name="T36" fmla="*/ 172 w 714"/>
                  <a:gd name="T37" fmla="*/ 851 h 1135"/>
                  <a:gd name="T38" fmla="*/ 411 w 714"/>
                  <a:gd name="T39" fmla="*/ 149 h 1135"/>
                  <a:gd name="T40" fmla="*/ 443 w 714"/>
                  <a:gd name="T41" fmla="*/ 519 h 1135"/>
                  <a:gd name="T42" fmla="*/ 139 w 714"/>
                  <a:gd name="T43" fmla="*/ 305 h 1135"/>
                  <a:gd name="T44" fmla="*/ 184 w 714"/>
                  <a:gd name="T45" fmla="*/ 158 h 1135"/>
                  <a:gd name="T46" fmla="*/ 295 w 714"/>
                  <a:gd name="T47" fmla="*/ 577 h 1135"/>
                  <a:gd name="T48" fmla="*/ 545 w 714"/>
                  <a:gd name="T49" fmla="*/ 220 h 1135"/>
                  <a:gd name="T50" fmla="*/ 326 w 714"/>
                  <a:gd name="T51" fmla="*/ 23 h 1135"/>
                  <a:gd name="T52" fmla="*/ 347 w 714"/>
                  <a:gd name="T53" fmla="*/ 35 h 1135"/>
                  <a:gd name="T54" fmla="*/ 400 w 714"/>
                  <a:gd name="T55" fmla="*/ 2 h 1135"/>
                  <a:gd name="T56" fmla="*/ 440 w 714"/>
                  <a:gd name="T57" fmla="*/ 52 h 1135"/>
                  <a:gd name="T58" fmla="*/ 503 w 714"/>
                  <a:gd name="T59" fmla="*/ 37 h 1135"/>
                  <a:gd name="T60" fmla="*/ 548 w 714"/>
                  <a:gd name="T61" fmla="*/ 98 h 1135"/>
                  <a:gd name="T62" fmla="*/ 592 w 714"/>
                  <a:gd name="T63" fmla="*/ 142 h 1135"/>
                  <a:gd name="T64" fmla="*/ 614 w 714"/>
                  <a:gd name="T65" fmla="*/ 173 h 1135"/>
                  <a:gd name="T66" fmla="*/ 641 w 714"/>
                  <a:gd name="T67" fmla="*/ 232 h 1135"/>
                  <a:gd name="T68" fmla="*/ 655 w 714"/>
                  <a:gd name="T69" fmla="*/ 265 h 1135"/>
                  <a:gd name="T70" fmla="*/ 663 w 714"/>
                  <a:gd name="T71" fmla="*/ 328 h 1135"/>
                  <a:gd name="T72" fmla="*/ 686 w 714"/>
                  <a:gd name="T73" fmla="*/ 400 h 1135"/>
                  <a:gd name="T74" fmla="*/ 644 w 714"/>
                  <a:gd name="T75" fmla="*/ 434 h 1135"/>
                  <a:gd name="T76" fmla="*/ 651 w 714"/>
                  <a:gd name="T77" fmla="*/ 503 h 1135"/>
                  <a:gd name="T78" fmla="*/ 590 w 714"/>
                  <a:gd name="T79" fmla="*/ 536 h 1135"/>
                  <a:gd name="T80" fmla="*/ 545 w 714"/>
                  <a:gd name="T81" fmla="*/ 593 h 1135"/>
                  <a:gd name="T82" fmla="*/ 509 w 714"/>
                  <a:gd name="T83" fmla="*/ 626 h 1135"/>
                  <a:gd name="T84" fmla="*/ 436 w 714"/>
                  <a:gd name="T85" fmla="*/ 637 h 1135"/>
                  <a:gd name="T86" fmla="*/ 414 w 714"/>
                  <a:gd name="T87" fmla="*/ 664 h 1135"/>
                  <a:gd name="T88" fmla="*/ 357 w 714"/>
                  <a:gd name="T89" fmla="*/ 661 h 1135"/>
                  <a:gd name="T90" fmla="*/ 322 w 714"/>
                  <a:gd name="T91" fmla="*/ 664 h 1135"/>
                  <a:gd name="T92" fmla="*/ 260 w 714"/>
                  <a:gd name="T93" fmla="*/ 653 h 1135"/>
                  <a:gd name="T94" fmla="*/ 224 w 714"/>
                  <a:gd name="T95" fmla="*/ 642 h 1135"/>
                  <a:gd name="T96" fmla="*/ 169 w 714"/>
                  <a:gd name="T97" fmla="*/ 612 h 1135"/>
                  <a:gd name="T98" fmla="*/ 114 w 714"/>
                  <a:gd name="T99" fmla="*/ 588 h 1135"/>
                  <a:gd name="T100" fmla="*/ 92 w 714"/>
                  <a:gd name="T101" fmla="*/ 522 h 1135"/>
                  <a:gd name="T102" fmla="*/ 36 w 714"/>
                  <a:gd name="T103" fmla="*/ 487 h 1135"/>
                  <a:gd name="T104" fmla="*/ 37 w 714"/>
                  <a:gd name="T105" fmla="*/ 427 h 1135"/>
                  <a:gd name="T106" fmla="*/ 23 w 714"/>
                  <a:gd name="T107" fmla="*/ 359 h 1135"/>
                  <a:gd name="T108" fmla="*/ 34 w 714"/>
                  <a:gd name="T109" fmla="*/ 339 h 1135"/>
                  <a:gd name="T110" fmla="*/ 1 w 714"/>
                  <a:gd name="T111" fmla="*/ 285 h 1135"/>
                  <a:gd name="T112" fmla="*/ 51 w 714"/>
                  <a:gd name="T113" fmla="*/ 246 h 1135"/>
                  <a:gd name="T114" fmla="*/ 39 w 714"/>
                  <a:gd name="T115" fmla="*/ 182 h 1135"/>
                  <a:gd name="T116" fmla="*/ 96 w 714"/>
                  <a:gd name="T117" fmla="*/ 138 h 1135"/>
                  <a:gd name="T118" fmla="*/ 144 w 714"/>
                  <a:gd name="T119" fmla="*/ 94 h 1135"/>
                  <a:gd name="T120" fmla="*/ 188 w 714"/>
                  <a:gd name="T121" fmla="*/ 34 h 1135"/>
                  <a:gd name="T122" fmla="*/ 249 w 714"/>
                  <a:gd name="T123" fmla="*/ 50 h 1135"/>
                  <a:gd name="T124" fmla="*/ 292 w 714"/>
                  <a:gd name="T125" fmla="*/ 0 h 11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14"/>
                  <a:gd name="T190" fmla="*/ 0 h 1135"/>
                  <a:gd name="T191" fmla="*/ 714 w 714"/>
                  <a:gd name="T192" fmla="*/ 1135 h 11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14" h="1135">
                    <a:moveTo>
                      <a:pt x="558" y="614"/>
                    </a:moveTo>
                    <a:lnTo>
                      <a:pt x="578" y="670"/>
                    </a:lnTo>
                    <a:lnTo>
                      <a:pt x="601" y="727"/>
                    </a:lnTo>
                    <a:lnTo>
                      <a:pt x="627" y="782"/>
                    </a:lnTo>
                    <a:lnTo>
                      <a:pt x="654" y="835"/>
                    </a:lnTo>
                    <a:lnTo>
                      <a:pt x="683" y="883"/>
                    </a:lnTo>
                    <a:lnTo>
                      <a:pt x="714" y="927"/>
                    </a:lnTo>
                    <a:lnTo>
                      <a:pt x="714" y="927"/>
                    </a:lnTo>
                    <a:lnTo>
                      <a:pt x="713" y="927"/>
                    </a:lnTo>
                    <a:lnTo>
                      <a:pt x="711" y="928"/>
                    </a:lnTo>
                    <a:lnTo>
                      <a:pt x="708" y="928"/>
                    </a:lnTo>
                    <a:lnTo>
                      <a:pt x="701" y="929"/>
                    </a:lnTo>
                    <a:lnTo>
                      <a:pt x="691" y="931"/>
                    </a:lnTo>
                    <a:lnTo>
                      <a:pt x="678" y="932"/>
                    </a:lnTo>
                    <a:lnTo>
                      <a:pt x="660" y="934"/>
                    </a:lnTo>
                    <a:lnTo>
                      <a:pt x="637" y="938"/>
                    </a:lnTo>
                    <a:lnTo>
                      <a:pt x="608" y="942"/>
                    </a:lnTo>
                    <a:lnTo>
                      <a:pt x="573" y="947"/>
                    </a:lnTo>
                    <a:lnTo>
                      <a:pt x="531" y="954"/>
                    </a:lnTo>
                    <a:lnTo>
                      <a:pt x="531" y="954"/>
                    </a:lnTo>
                    <a:lnTo>
                      <a:pt x="531" y="955"/>
                    </a:lnTo>
                    <a:lnTo>
                      <a:pt x="530" y="957"/>
                    </a:lnTo>
                    <a:lnTo>
                      <a:pt x="528" y="961"/>
                    </a:lnTo>
                    <a:lnTo>
                      <a:pt x="526" y="968"/>
                    </a:lnTo>
                    <a:lnTo>
                      <a:pt x="523" y="977"/>
                    </a:lnTo>
                    <a:lnTo>
                      <a:pt x="518" y="989"/>
                    </a:lnTo>
                    <a:lnTo>
                      <a:pt x="512" y="1007"/>
                    </a:lnTo>
                    <a:lnTo>
                      <a:pt x="504" y="1030"/>
                    </a:lnTo>
                    <a:lnTo>
                      <a:pt x="494" y="1058"/>
                    </a:lnTo>
                    <a:lnTo>
                      <a:pt x="482" y="1094"/>
                    </a:lnTo>
                    <a:lnTo>
                      <a:pt x="467" y="1135"/>
                    </a:lnTo>
                    <a:lnTo>
                      <a:pt x="467" y="1134"/>
                    </a:lnTo>
                    <a:lnTo>
                      <a:pt x="464" y="1130"/>
                    </a:lnTo>
                    <a:lnTo>
                      <a:pt x="460" y="1122"/>
                    </a:lnTo>
                    <a:lnTo>
                      <a:pt x="455" y="1111"/>
                    </a:lnTo>
                    <a:lnTo>
                      <a:pt x="448" y="1094"/>
                    </a:lnTo>
                    <a:lnTo>
                      <a:pt x="440" y="1074"/>
                    </a:lnTo>
                    <a:lnTo>
                      <a:pt x="430" y="1048"/>
                    </a:lnTo>
                    <a:lnTo>
                      <a:pt x="418" y="1016"/>
                    </a:lnTo>
                    <a:lnTo>
                      <a:pt x="407" y="978"/>
                    </a:lnTo>
                    <a:lnTo>
                      <a:pt x="393" y="932"/>
                    </a:lnTo>
                    <a:lnTo>
                      <a:pt x="379" y="879"/>
                    </a:lnTo>
                    <a:lnTo>
                      <a:pt x="362" y="819"/>
                    </a:lnTo>
                    <a:lnTo>
                      <a:pt x="344" y="750"/>
                    </a:lnTo>
                    <a:lnTo>
                      <a:pt x="350" y="720"/>
                    </a:lnTo>
                    <a:lnTo>
                      <a:pt x="356" y="687"/>
                    </a:lnTo>
                    <a:lnTo>
                      <a:pt x="356" y="687"/>
                    </a:lnTo>
                    <a:lnTo>
                      <a:pt x="357" y="687"/>
                    </a:lnTo>
                    <a:lnTo>
                      <a:pt x="359" y="689"/>
                    </a:lnTo>
                    <a:lnTo>
                      <a:pt x="364" y="692"/>
                    </a:lnTo>
                    <a:lnTo>
                      <a:pt x="372" y="697"/>
                    </a:lnTo>
                    <a:lnTo>
                      <a:pt x="384" y="706"/>
                    </a:lnTo>
                    <a:lnTo>
                      <a:pt x="384" y="706"/>
                    </a:lnTo>
                    <a:lnTo>
                      <a:pt x="384" y="706"/>
                    </a:lnTo>
                    <a:lnTo>
                      <a:pt x="385" y="706"/>
                    </a:lnTo>
                    <a:lnTo>
                      <a:pt x="386" y="707"/>
                    </a:lnTo>
                    <a:lnTo>
                      <a:pt x="388" y="707"/>
                    </a:lnTo>
                    <a:lnTo>
                      <a:pt x="390" y="710"/>
                    </a:lnTo>
                    <a:lnTo>
                      <a:pt x="394" y="712"/>
                    </a:lnTo>
                    <a:lnTo>
                      <a:pt x="399" y="716"/>
                    </a:lnTo>
                    <a:lnTo>
                      <a:pt x="399" y="716"/>
                    </a:lnTo>
                    <a:lnTo>
                      <a:pt x="399" y="715"/>
                    </a:lnTo>
                    <a:lnTo>
                      <a:pt x="400" y="715"/>
                    </a:lnTo>
                    <a:lnTo>
                      <a:pt x="400" y="713"/>
                    </a:lnTo>
                    <a:lnTo>
                      <a:pt x="403" y="712"/>
                    </a:lnTo>
                    <a:lnTo>
                      <a:pt x="404" y="710"/>
                    </a:lnTo>
                    <a:lnTo>
                      <a:pt x="408" y="706"/>
                    </a:lnTo>
                    <a:lnTo>
                      <a:pt x="412" y="701"/>
                    </a:lnTo>
                    <a:lnTo>
                      <a:pt x="412" y="701"/>
                    </a:lnTo>
                    <a:lnTo>
                      <a:pt x="413" y="699"/>
                    </a:lnTo>
                    <a:lnTo>
                      <a:pt x="416" y="697"/>
                    </a:lnTo>
                    <a:lnTo>
                      <a:pt x="420" y="690"/>
                    </a:lnTo>
                    <a:lnTo>
                      <a:pt x="427" y="681"/>
                    </a:lnTo>
                    <a:lnTo>
                      <a:pt x="439" y="667"/>
                    </a:lnTo>
                    <a:lnTo>
                      <a:pt x="439" y="667"/>
                    </a:lnTo>
                    <a:lnTo>
                      <a:pt x="439" y="667"/>
                    </a:lnTo>
                    <a:lnTo>
                      <a:pt x="440" y="667"/>
                    </a:lnTo>
                    <a:lnTo>
                      <a:pt x="440" y="666"/>
                    </a:lnTo>
                    <a:lnTo>
                      <a:pt x="443" y="664"/>
                    </a:lnTo>
                    <a:lnTo>
                      <a:pt x="445" y="661"/>
                    </a:lnTo>
                    <a:lnTo>
                      <a:pt x="445" y="661"/>
                    </a:lnTo>
                    <a:lnTo>
                      <a:pt x="445" y="661"/>
                    </a:lnTo>
                    <a:lnTo>
                      <a:pt x="446" y="662"/>
                    </a:lnTo>
                    <a:lnTo>
                      <a:pt x="449" y="662"/>
                    </a:lnTo>
                    <a:lnTo>
                      <a:pt x="453" y="664"/>
                    </a:lnTo>
                    <a:lnTo>
                      <a:pt x="453" y="664"/>
                    </a:lnTo>
                    <a:lnTo>
                      <a:pt x="454" y="664"/>
                    </a:lnTo>
                    <a:lnTo>
                      <a:pt x="458" y="665"/>
                    </a:lnTo>
                    <a:lnTo>
                      <a:pt x="464" y="666"/>
                    </a:lnTo>
                    <a:lnTo>
                      <a:pt x="477" y="670"/>
                    </a:lnTo>
                    <a:lnTo>
                      <a:pt x="494" y="674"/>
                    </a:lnTo>
                    <a:lnTo>
                      <a:pt x="494" y="675"/>
                    </a:lnTo>
                    <a:lnTo>
                      <a:pt x="495" y="675"/>
                    </a:lnTo>
                    <a:lnTo>
                      <a:pt x="495" y="675"/>
                    </a:lnTo>
                    <a:lnTo>
                      <a:pt x="496" y="675"/>
                    </a:lnTo>
                    <a:lnTo>
                      <a:pt x="499" y="675"/>
                    </a:lnTo>
                    <a:lnTo>
                      <a:pt x="501" y="676"/>
                    </a:lnTo>
                    <a:lnTo>
                      <a:pt x="507" y="678"/>
                    </a:lnTo>
                    <a:lnTo>
                      <a:pt x="513" y="680"/>
                    </a:lnTo>
                    <a:lnTo>
                      <a:pt x="513" y="679"/>
                    </a:lnTo>
                    <a:lnTo>
                      <a:pt x="513" y="679"/>
                    </a:lnTo>
                    <a:lnTo>
                      <a:pt x="513" y="679"/>
                    </a:lnTo>
                    <a:lnTo>
                      <a:pt x="513" y="678"/>
                    </a:lnTo>
                    <a:lnTo>
                      <a:pt x="514" y="675"/>
                    </a:lnTo>
                    <a:lnTo>
                      <a:pt x="516" y="672"/>
                    </a:lnTo>
                    <a:lnTo>
                      <a:pt x="517" y="667"/>
                    </a:lnTo>
                    <a:lnTo>
                      <a:pt x="519" y="662"/>
                    </a:lnTo>
                    <a:lnTo>
                      <a:pt x="519" y="662"/>
                    </a:lnTo>
                    <a:lnTo>
                      <a:pt x="519" y="661"/>
                    </a:lnTo>
                    <a:lnTo>
                      <a:pt x="521" y="657"/>
                    </a:lnTo>
                    <a:lnTo>
                      <a:pt x="524" y="649"/>
                    </a:lnTo>
                    <a:lnTo>
                      <a:pt x="528" y="639"/>
                    </a:lnTo>
                    <a:lnTo>
                      <a:pt x="535" y="621"/>
                    </a:lnTo>
                    <a:lnTo>
                      <a:pt x="535" y="621"/>
                    </a:lnTo>
                    <a:lnTo>
                      <a:pt x="535" y="621"/>
                    </a:lnTo>
                    <a:lnTo>
                      <a:pt x="536" y="621"/>
                    </a:lnTo>
                    <a:lnTo>
                      <a:pt x="536" y="620"/>
                    </a:lnTo>
                    <a:lnTo>
                      <a:pt x="537" y="618"/>
                    </a:lnTo>
                    <a:lnTo>
                      <a:pt x="539" y="614"/>
                    </a:lnTo>
                    <a:lnTo>
                      <a:pt x="539" y="614"/>
                    </a:lnTo>
                    <a:lnTo>
                      <a:pt x="539" y="614"/>
                    </a:lnTo>
                    <a:lnTo>
                      <a:pt x="540" y="614"/>
                    </a:lnTo>
                    <a:lnTo>
                      <a:pt x="542" y="614"/>
                    </a:lnTo>
                    <a:lnTo>
                      <a:pt x="546" y="614"/>
                    </a:lnTo>
                    <a:lnTo>
                      <a:pt x="548" y="614"/>
                    </a:lnTo>
                    <a:lnTo>
                      <a:pt x="548" y="614"/>
                    </a:lnTo>
                    <a:lnTo>
                      <a:pt x="549" y="614"/>
                    </a:lnTo>
                    <a:lnTo>
                      <a:pt x="550" y="614"/>
                    </a:lnTo>
                    <a:lnTo>
                      <a:pt x="553" y="614"/>
                    </a:lnTo>
                    <a:lnTo>
                      <a:pt x="558" y="614"/>
                    </a:lnTo>
                    <a:close/>
                    <a:moveTo>
                      <a:pt x="125" y="614"/>
                    </a:moveTo>
                    <a:lnTo>
                      <a:pt x="125" y="614"/>
                    </a:lnTo>
                    <a:lnTo>
                      <a:pt x="125" y="614"/>
                    </a:lnTo>
                    <a:lnTo>
                      <a:pt x="126" y="614"/>
                    </a:lnTo>
                    <a:lnTo>
                      <a:pt x="128" y="614"/>
                    </a:lnTo>
                    <a:lnTo>
                      <a:pt x="132" y="614"/>
                    </a:lnTo>
                    <a:lnTo>
                      <a:pt x="137" y="614"/>
                    </a:lnTo>
                    <a:lnTo>
                      <a:pt x="137" y="614"/>
                    </a:lnTo>
                    <a:lnTo>
                      <a:pt x="137" y="614"/>
                    </a:lnTo>
                    <a:lnTo>
                      <a:pt x="138" y="614"/>
                    </a:lnTo>
                    <a:lnTo>
                      <a:pt x="140" y="614"/>
                    </a:lnTo>
                    <a:lnTo>
                      <a:pt x="144" y="615"/>
                    </a:lnTo>
                    <a:lnTo>
                      <a:pt x="144" y="615"/>
                    </a:lnTo>
                    <a:lnTo>
                      <a:pt x="144" y="615"/>
                    </a:lnTo>
                    <a:lnTo>
                      <a:pt x="144" y="615"/>
                    </a:lnTo>
                    <a:lnTo>
                      <a:pt x="146" y="618"/>
                    </a:lnTo>
                    <a:lnTo>
                      <a:pt x="146" y="619"/>
                    </a:lnTo>
                    <a:lnTo>
                      <a:pt x="147" y="623"/>
                    </a:lnTo>
                    <a:lnTo>
                      <a:pt x="147" y="623"/>
                    </a:lnTo>
                    <a:lnTo>
                      <a:pt x="148" y="624"/>
                    </a:lnTo>
                    <a:lnTo>
                      <a:pt x="149" y="628"/>
                    </a:lnTo>
                    <a:lnTo>
                      <a:pt x="152" y="634"/>
                    </a:lnTo>
                    <a:lnTo>
                      <a:pt x="156" y="646"/>
                    </a:lnTo>
                    <a:lnTo>
                      <a:pt x="162" y="662"/>
                    </a:lnTo>
                    <a:lnTo>
                      <a:pt x="162" y="662"/>
                    </a:lnTo>
                    <a:lnTo>
                      <a:pt x="162" y="662"/>
                    </a:lnTo>
                    <a:lnTo>
                      <a:pt x="164" y="664"/>
                    </a:lnTo>
                    <a:lnTo>
                      <a:pt x="164" y="665"/>
                    </a:lnTo>
                    <a:lnTo>
                      <a:pt x="165" y="666"/>
                    </a:lnTo>
                    <a:lnTo>
                      <a:pt x="165" y="670"/>
                    </a:lnTo>
                    <a:lnTo>
                      <a:pt x="167" y="674"/>
                    </a:lnTo>
                    <a:lnTo>
                      <a:pt x="169" y="680"/>
                    </a:lnTo>
                    <a:lnTo>
                      <a:pt x="169" y="680"/>
                    </a:lnTo>
                    <a:lnTo>
                      <a:pt x="170" y="680"/>
                    </a:lnTo>
                    <a:lnTo>
                      <a:pt x="170" y="679"/>
                    </a:lnTo>
                    <a:lnTo>
                      <a:pt x="171" y="679"/>
                    </a:lnTo>
                    <a:lnTo>
                      <a:pt x="174" y="679"/>
                    </a:lnTo>
                    <a:lnTo>
                      <a:pt x="178" y="678"/>
                    </a:lnTo>
                    <a:lnTo>
                      <a:pt x="181" y="676"/>
                    </a:lnTo>
                    <a:lnTo>
                      <a:pt x="188" y="675"/>
                    </a:lnTo>
                    <a:lnTo>
                      <a:pt x="188" y="675"/>
                    </a:lnTo>
                    <a:lnTo>
                      <a:pt x="189" y="675"/>
                    </a:lnTo>
                    <a:lnTo>
                      <a:pt x="193" y="674"/>
                    </a:lnTo>
                    <a:lnTo>
                      <a:pt x="201" y="672"/>
                    </a:lnTo>
                    <a:lnTo>
                      <a:pt x="212" y="669"/>
                    </a:lnTo>
                    <a:lnTo>
                      <a:pt x="230" y="665"/>
                    </a:lnTo>
                    <a:lnTo>
                      <a:pt x="230" y="665"/>
                    </a:lnTo>
                    <a:lnTo>
                      <a:pt x="230" y="665"/>
                    </a:lnTo>
                    <a:lnTo>
                      <a:pt x="231" y="664"/>
                    </a:lnTo>
                    <a:lnTo>
                      <a:pt x="234" y="664"/>
                    </a:lnTo>
                    <a:lnTo>
                      <a:pt x="238" y="662"/>
                    </a:lnTo>
                    <a:lnTo>
                      <a:pt x="238" y="662"/>
                    </a:lnTo>
                    <a:lnTo>
                      <a:pt x="238" y="662"/>
                    </a:lnTo>
                    <a:lnTo>
                      <a:pt x="238" y="664"/>
                    </a:lnTo>
                    <a:lnTo>
                      <a:pt x="239" y="665"/>
                    </a:lnTo>
                    <a:lnTo>
                      <a:pt x="240" y="666"/>
                    </a:lnTo>
                    <a:lnTo>
                      <a:pt x="243" y="669"/>
                    </a:lnTo>
                    <a:lnTo>
                      <a:pt x="243" y="669"/>
                    </a:lnTo>
                    <a:lnTo>
                      <a:pt x="244" y="670"/>
                    </a:lnTo>
                    <a:lnTo>
                      <a:pt x="245" y="672"/>
                    </a:lnTo>
                    <a:lnTo>
                      <a:pt x="251" y="679"/>
                    </a:lnTo>
                    <a:lnTo>
                      <a:pt x="258" y="688"/>
                    </a:lnTo>
                    <a:lnTo>
                      <a:pt x="270" y="702"/>
                    </a:lnTo>
                    <a:lnTo>
                      <a:pt x="270" y="702"/>
                    </a:lnTo>
                    <a:lnTo>
                      <a:pt x="270" y="702"/>
                    </a:lnTo>
                    <a:lnTo>
                      <a:pt x="270" y="703"/>
                    </a:lnTo>
                    <a:lnTo>
                      <a:pt x="271" y="704"/>
                    </a:lnTo>
                    <a:lnTo>
                      <a:pt x="272" y="706"/>
                    </a:lnTo>
                    <a:lnTo>
                      <a:pt x="275" y="708"/>
                    </a:lnTo>
                    <a:lnTo>
                      <a:pt x="277" y="712"/>
                    </a:lnTo>
                    <a:lnTo>
                      <a:pt x="281" y="717"/>
                    </a:lnTo>
                    <a:lnTo>
                      <a:pt x="281" y="717"/>
                    </a:lnTo>
                    <a:lnTo>
                      <a:pt x="281" y="716"/>
                    </a:lnTo>
                    <a:lnTo>
                      <a:pt x="281" y="716"/>
                    </a:lnTo>
                    <a:lnTo>
                      <a:pt x="283" y="716"/>
                    </a:lnTo>
                    <a:lnTo>
                      <a:pt x="285" y="715"/>
                    </a:lnTo>
                    <a:lnTo>
                      <a:pt x="288" y="712"/>
                    </a:lnTo>
                    <a:lnTo>
                      <a:pt x="292" y="710"/>
                    </a:lnTo>
                    <a:lnTo>
                      <a:pt x="297" y="707"/>
                    </a:lnTo>
                    <a:lnTo>
                      <a:pt x="334" y="684"/>
                    </a:lnTo>
                    <a:lnTo>
                      <a:pt x="334" y="684"/>
                    </a:lnTo>
                    <a:lnTo>
                      <a:pt x="334" y="683"/>
                    </a:lnTo>
                    <a:lnTo>
                      <a:pt x="324" y="748"/>
                    </a:lnTo>
                    <a:lnTo>
                      <a:pt x="312" y="804"/>
                    </a:lnTo>
                    <a:lnTo>
                      <a:pt x="302" y="853"/>
                    </a:lnTo>
                    <a:lnTo>
                      <a:pt x="293" y="894"/>
                    </a:lnTo>
                    <a:lnTo>
                      <a:pt x="284" y="927"/>
                    </a:lnTo>
                    <a:lnTo>
                      <a:pt x="276" y="954"/>
                    </a:lnTo>
                    <a:lnTo>
                      <a:pt x="270" y="975"/>
                    </a:lnTo>
                    <a:lnTo>
                      <a:pt x="270" y="975"/>
                    </a:lnTo>
                    <a:lnTo>
                      <a:pt x="268" y="974"/>
                    </a:lnTo>
                    <a:lnTo>
                      <a:pt x="268" y="973"/>
                    </a:lnTo>
                    <a:lnTo>
                      <a:pt x="266" y="970"/>
                    </a:lnTo>
                    <a:lnTo>
                      <a:pt x="263" y="964"/>
                    </a:lnTo>
                    <a:lnTo>
                      <a:pt x="258" y="956"/>
                    </a:lnTo>
                    <a:lnTo>
                      <a:pt x="252" y="946"/>
                    </a:lnTo>
                    <a:lnTo>
                      <a:pt x="243" y="932"/>
                    </a:lnTo>
                    <a:lnTo>
                      <a:pt x="231" y="913"/>
                    </a:lnTo>
                    <a:lnTo>
                      <a:pt x="219" y="890"/>
                    </a:lnTo>
                    <a:lnTo>
                      <a:pt x="201" y="862"/>
                    </a:lnTo>
                    <a:lnTo>
                      <a:pt x="201" y="862"/>
                    </a:lnTo>
                    <a:lnTo>
                      <a:pt x="201" y="862"/>
                    </a:lnTo>
                    <a:lnTo>
                      <a:pt x="201" y="860"/>
                    </a:lnTo>
                    <a:lnTo>
                      <a:pt x="201" y="859"/>
                    </a:lnTo>
                    <a:lnTo>
                      <a:pt x="199" y="858"/>
                    </a:lnTo>
                    <a:lnTo>
                      <a:pt x="198" y="855"/>
                    </a:lnTo>
                    <a:lnTo>
                      <a:pt x="196" y="851"/>
                    </a:lnTo>
                    <a:lnTo>
                      <a:pt x="196" y="851"/>
                    </a:lnTo>
                    <a:lnTo>
                      <a:pt x="194" y="851"/>
                    </a:lnTo>
                    <a:lnTo>
                      <a:pt x="194" y="851"/>
                    </a:lnTo>
                    <a:lnTo>
                      <a:pt x="192" y="851"/>
                    </a:lnTo>
                    <a:lnTo>
                      <a:pt x="188" y="851"/>
                    </a:lnTo>
                    <a:lnTo>
                      <a:pt x="183" y="851"/>
                    </a:lnTo>
                    <a:lnTo>
                      <a:pt x="183" y="851"/>
                    </a:lnTo>
                    <a:lnTo>
                      <a:pt x="181" y="851"/>
                    </a:lnTo>
                    <a:lnTo>
                      <a:pt x="179" y="851"/>
                    </a:lnTo>
                    <a:lnTo>
                      <a:pt x="172" y="851"/>
                    </a:lnTo>
                    <a:lnTo>
                      <a:pt x="164" y="851"/>
                    </a:lnTo>
                    <a:lnTo>
                      <a:pt x="148" y="850"/>
                    </a:lnTo>
                    <a:lnTo>
                      <a:pt x="129" y="850"/>
                    </a:lnTo>
                    <a:lnTo>
                      <a:pt x="102" y="849"/>
                    </a:lnTo>
                    <a:lnTo>
                      <a:pt x="68" y="848"/>
                    </a:lnTo>
                    <a:lnTo>
                      <a:pt x="24" y="848"/>
                    </a:lnTo>
                    <a:lnTo>
                      <a:pt x="55" y="793"/>
                    </a:lnTo>
                    <a:lnTo>
                      <a:pt x="82" y="735"/>
                    </a:lnTo>
                    <a:lnTo>
                      <a:pt x="105" y="675"/>
                    </a:lnTo>
                    <a:lnTo>
                      <a:pt x="125" y="614"/>
                    </a:lnTo>
                    <a:close/>
                    <a:moveTo>
                      <a:pt x="339" y="136"/>
                    </a:moveTo>
                    <a:lnTo>
                      <a:pt x="376" y="140"/>
                    </a:lnTo>
                    <a:lnTo>
                      <a:pt x="411" y="149"/>
                    </a:lnTo>
                    <a:lnTo>
                      <a:pt x="443" y="164"/>
                    </a:lnTo>
                    <a:lnTo>
                      <a:pt x="471" y="184"/>
                    </a:lnTo>
                    <a:lnTo>
                      <a:pt x="495" y="210"/>
                    </a:lnTo>
                    <a:lnTo>
                      <a:pt x="516" y="238"/>
                    </a:lnTo>
                    <a:lnTo>
                      <a:pt x="531" y="270"/>
                    </a:lnTo>
                    <a:lnTo>
                      <a:pt x="540" y="305"/>
                    </a:lnTo>
                    <a:lnTo>
                      <a:pt x="544" y="342"/>
                    </a:lnTo>
                    <a:lnTo>
                      <a:pt x="540" y="379"/>
                    </a:lnTo>
                    <a:lnTo>
                      <a:pt x="531" y="413"/>
                    </a:lnTo>
                    <a:lnTo>
                      <a:pt x="516" y="445"/>
                    </a:lnTo>
                    <a:lnTo>
                      <a:pt x="495" y="474"/>
                    </a:lnTo>
                    <a:lnTo>
                      <a:pt x="471" y="499"/>
                    </a:lnTo>
                    <a:lnTo>
                      <a:pt x="443" y="519"/>
                    </a:lnTo>
                    <a:lnTo>
                      <a:pt x="411" y="534"/>
                    </a:lnTo>
                    <a:lnTo>
                      <a:pt x="376" y="543"/>
                    </a:lnTo>
                    <a:lnTo>
                      <a:pt x="339" y="547"/>
                    </a:lnTo>
                    <a:lnTo>
                      <a:pt x="303" y="543"/>
                    </a:lnTo>
                    <a:lnTo>
                      <a:pt x="268" y="534"/>
                    </a:lnTo>
                    <a:lnTo>
                      <a:pt x="236" y="519"/>
                    </a:lnTo>
                    <a:lnTo>
                      <a:pt x="208" y="499"/>
                    </a:lnTo>
                    <a:lnTo>
                      <a:pt x="183" y="474"/>
                    </a:lnTo>
                    <a:lnTo>
                      <a:pt x="164" y="445"/>
                    </a:lnTo>
                    <a:lnTo>
                      <a:pt x="148" y="413"/>
                    </a:lnTo>
                    <a:lnTo>
                      <a:pt x="139" y="379"/>
                    </a:lnTo>
                    <a:lnTo>
                      <a:pt x="135" y="342"/>
                    </a:lnTo>
                    <a:lnTo>
                      <a:pt x="139" y="305"/>
                    </a:lnTo>
                    <a:lnTo>
                      <a:pt x="148" y="270"/>
                    </a:lnTo>
                    <a:lnTo>
                      <a:pt x="164" y="238"/>
                    </a:lnTo>
                    <a:lnTo>
                      <a:pt x="183" y="210"/>
                    </a:lnTo>
                    <a:lnTo>
                      <a:pt x="208" y="184"/>
                    </a:lnTo>
                    <a:lnTo>
                      <a:pt x="236" y="164"/>
                    </a:lnTo>
                    <a:lnTo>
                      <a:pt x="268" y="149"/>
                    </a:lnTo>
                    <a:lnTo>
                      <a:pt x="303" y="140"/>
                    </a:lnTo>
                    <a:lnTo>
                      <a:pt x="339" y="136"/>
                    </a:lnTo>
                    <a:close/>
                    <a:moveTo>
                      <a:pt x="338" y="101"/>
                    </a:moveTo>
                    <a:lnTo>
                      <a:pt x="295" y="105"/>
                    </a:lnTo>
                    <a:lnTo>
                      <a:pt x="254" y="117"/>
                    </a:lnTo>
                    <a:lnTo>
                      <a:pt x="217" y="135"/>
                    </a:lnTo>
                    <a:lnTo>
                      <a:pt x="184" y="158"/>
                    </a:lnTo>
                    <a:lnTo>
                      <a:pt x="155" y="187"/>
                    </a:lnTo>
                    <a:lnTo>
                      <a:pt x="130" y="220"/>
                    </a:lnTo>
                    <a:lnTo>
                      <a:pt x="114" y="257"/>
                    </a:lnTo>
                    <a:lnTo>
                      <a:pt x="102" y="298"/>
                    </a:lnTo>
                    <a:lnTo>
                      <a:pt x="98" y="342"/>
                    </a:lnTo>
                    <a:lnTo>
                      <a:pt x="102" y="384"/>
                    </a:lnTo>
                    <a:lnTo>
                      <a:pt x="114" y="425"/>
                    </a:lnTo>
                    <a:lnTo>
                      <a:pt x="130" y="462"/>
                    </a:lnTo>
                    <a:lnTo>
                      <a:pt x="155" y="496"/>
                    </a:lnTo>
                    <a:lnTo>
                      <a:pt x="184" y="524"/>
                    </a:lnTo>
                    <a:lnTo>
                      <a:pt x="217" y="549"/>
                    </a:lnTo>
                    <a:lnTo>
                      <a:pt x="254" y="566"/>
                    </a:lnTo>
                    <a:lnTo>
                      <a:pt x="295" y="577"/>
                    </a:lnTo>
                    <a:lnTo>
                      <a:pt x="338" y="582"/>
                    </a:lnTo>
                    <a:lnTo>
                      <a:pt x="381" y="577"/>
                    </a:lnTo>
                    <a:lnTo>
                      <a:pt x="422" y="566"/>
                    </a:lnTo>
                    <a:lnTo>
                      <a:pt x="459" y="549"/>
                    </a:lnTo>
                    <a:lnTo>
                      <a:pt x="492" y="524"/>
                    </a:lnTo>
                    <a:lnTo>
                      <a:pt x="522" y="496"/>
                    </a:lnTo>
                    <a:lnTo>
                      <a:pt x="545" y="462"/>
                    </a:lnTo>
                    <a:lnTo>
                      <a:pt x="563" y="425"/>
                    </a:lnTo>
                    <a:lnTo>
                      <a:pt x="574" y="384"/>
                    </a:lnTo>
                    <a:lnTo>
                      <a:pt x="578" y="342"/>
                    </a:lnTo>
                    <a:lnTo>
                      <a:pt x="574" y="298"/>
                    </a:lnTo>
                    <a:lnTo>
                      <a:pt x="563" y="257"/>
                    </a:lnTo>
                    <a:lnTo>
                      <a:pt x="545" y="220"/>
                    </a:lnTo>
                    <a:lnTo>
                      <a:pt x="522" y="187"/>
                    </a:lnTo>
                    <a:lnTo>
                      <a:pt x="492" y="158"/>
                    </a:lnTo>
                    <a:lnTo>
                      <a:pt x="459" y="135"/>
                    </a:lnTo>
                    <a:lnTo>
                      <a:pt x="422" y="117"/>
                    </a:lnTo>
                    <a:lnTo>
                      <a:pt x="381" y="105"/>
                    </a:lnTo>
                    <a:lnTo>
                      <a:pt x="338" y="101"/>
                    </a:lnTo>
                    <a:close/>
                    <a:moveTo>
                      <a:pt x="292" y="0"/>
                    </a:moveTo>
                    <a:lnTo>
                      <a:pt x="292" y="0"/>
                    </a:lnTo>
                    <a:lnTo>
                      <a:pt x="293" y="2"/>
                    </a:lnTo>
                    <a:lnTo>
                      <a:pt x="295" y="3"/>
                    </a:lnTo>
                    <a:lnTo>
                      <a:pt x="302" y="8"/>
                    </a:lnTo>
                    <a:lnTo>
                      <a:pt x="312" y="14"/>
                    </a:lnTo>
                    <a:lnTo>
                      <a:pt x="326" y="23"/>
                    </a:lnTo>
                    <a:lnTo>
                      <a:pt x="326" y="23"/>
                    </a:lnTo>
                    <a:lnTo>
                      <a:pt x="326" y="23"/>
                    </a:lnTo>
                    <a:lnTo>
                      <a:pt x="327" y="25"/>
                    </a:lnTo>
                    <a:lnTo>
                      <a:pt x="329" y="25"/>
                    </a:lnTo>
                    <a:lnTo>
                      <a:pt x="330" y="26"/>
                    </a:lnTo>
                    <a:lnTo>
                      <a:pt x="332" y="27"/>
                    </a:lnTo>
                    <a:lnTo>
                      <a:pt x="335" y="30"/>
                    </a:lnTo>
                    <a:lnTo>
                      <a:pt x="339" y="32"/>
                    </a:lnTo>
                    <a:lnTo>
                      <a:pt x="344" y="35"/>
                    </a:lnTo>
                    <a:lnTo>
                      <a:pt x="344" y="35"/>
                    </a:lnTo>
                    <a:lnTo>
                      <a:pt x="345" y="35"/>
                    </a:lnTo>
                    <a:lnTo>
                      <a:pt x="345" y="35"/>
                    </a:lnTo>
                    <a:lnTo>
                      <a:pt x="347" y="35"/>
                    </a:lnTo>
                    <a:lnTo>
                      <a:pt x="348" y="34"/>
                    </a:lnTo>
                    <a:lnTo>
                      <a:pt x="350" y="32"/>
                    </a:lnTo>
                    <a:lnTo>
                      <a:pt x="353" y="30"/>
                    </a:lnTo>
                    <a:lnTo>
                      <a:pt x="358" y="27"/>
                    </a:lnTo>
                    <a:lnTo>
                      <a:pt x="363" y="23"/>
                    </a:lnTo>
                    <a:lnTo>
                      <a:pt x="363" y="23"/>
                    </a:lnTo>
                    <a:lnTo>
                      <a:pt x="364" y="23"/>
                    </a:lnTo>
                    <a:lnTo>
                      <a:pt x="368" y="21"/>
                    </a:lnTo>
                    <a:lnTo>
                      <a:pt x="373" y="17"/>
                    </a:lnTo>
                    <a:lnTo>
                      <a:pt x="384" y="11"/>
                    </a:lnTo>
                    <a:lnTo>
                      <a:pt x="399" y="0"/>
                    </a:lnTo>
                    <a:lnTo>
                      <a:pt x="399" y="0"/>
                    </a:lnTo>
                    <a:lnTo>
                      <a:pt x="400" y="2"/>
                    </a:lnTo>
                    <a:lnTo>
                      <a:pt x="403" y="4"/>
                    </a:lnTo>
                    <a:lnTo>
                      <a:pt x="407" y="11"/>
                    </a:lnTo>
                    <a:lnTo>
                      <a:pt x="414" y="20"/>
                    </a:lnTo>
                    <a:lnTo>
                      <a:pt x="426" y="34"/>
                    </a:lnTo>
                    <a:lnTo>
                      <a:pt x="426" y="34"/>
                    </a:lnTo>
                    <a:lnTo>
                      <a:pt x="426" y="34"/>
                    </a:lnTo>
                    <a:lnTo>
                      <a:pt x="426" y="35"/>
                    </a:lnTo>
                    <a:lnTo>
                      <a:pt x="427" y="35"/>
                    </a:lnTo>
                    <a:lnTo>
                      <a:pt x="428" y="37"/>
                    </a:lnTo>
                    <a:lnTo>
                      <a:pt x="430" y="39"/>
                    </a:lnTo>
                    <a:lnTo>
                      <a:pt x="432" y="43"/>
                    </a:lnTo>
                    <a:lnTo>
                      <a:pt x="436" y="46"/>
                    </a:lnTo>
                    <a:lnTo>
                      <a:pt x="440" y="52"/>
                    </a:lnTo>
                    <a:lnTo>
                      <a:pt x="440" y="52"/>
                    </a:lnTo>
                    <a:lnTo>
                      <a:pt x="441" y="52"/>
                    </a:lnTo>
                    <a:lnTo>
                      <a:pt x="444" y="50"/>
                    </a:lnTo>
                    <a:lnTo>
                      <a:pt x="450" y="49"/>
                    </a:lnTo>
                    <a:lnTo>
                      <a:pt x="462" y="45"/>
                    </a:lnTo>
                    <a:lnTo>
                      <a:pt x="462" y="45"/>
                    </a:lnTo>
                    <a:lnTo>
                      <a:pt x="463" y="45"/>
                    </a:lnTo>
                    <a:lnTo>
                      <a:pt x="467" y="44"/>
                    </a:lnTo>
                    <a:lnTo>
                      <a:pt x="473" y="43"/>
                    </a:lnTo>
                    <a:lnTo>
                      <a:pt x="485" y="40"/>
                    </a:lnTo>
                    <a:lnTo>
                      <a:pt x="503" y="35"/>
                    </a:lnTo>
                    <a:lnTo>
                      <a:pt x="503" y="36"/>
                    </a:lnTo>
                    <a:lnTo>
                      <a:pt x="503" y="37"/>
                    </a:lnTo>
                    <a:lnTo>
                      <a:pt x="504" y="40"/>
                    </a:lnTo>
                    <a:lnTo>
                      <a:pt x="507" y="46"/>
                    </a:lnTo>
                    <a:lnTo>
                      <a:pt x="512" y="58"/>
                    </a:lnTo>
                    <a:lnTo>
                      <a:pt x="517" y="75"/>
                    </a:lnTo>
                    <a:lnTo>
                      <a:pt x="517" y="75"/>
                    </a:lnTo>
                    <a:lnTo>
                      <a:pt x="518" y="76"/>
                    </a:lnTo>
                    <a:lnTo>
                      <a:pt x="519" y="80"/>
                    </a:lnTo>
                    <a:lnTo>
                      <a:pt x="522" y="85"/>
                    </a:lnTo>
                    <a:lnTo>
                      <a:pt x="526" y="95"/>
                    </a:lnTo>
                    <a:lnTo>
                      <a:pt x="526" y="95"/>
                    </a:lnTo>
                    <a:lnTo>
                      <a:pt x="528" y="96"/>
                    </a:lnTo>
                    <a:lnTo>
                      <a:pt x="535" y="96"/>
                    </a:lnTo>
                    <a:lnTo>
                      <a:pt x="548" y="98"/>
                    </a:lnTo>
                    <a:lnTo>
                      <a:pt x="548" y="98"/>
                    </a:lnTo>
                    <a:lnTo>
                      <a:pt x="549" y="98"/>
                    </a:lnTo>
                    <a:lnTo>
                      <a:pt x="553" y="98"/>
                    </a:lnTo>
                    <a:lnTo>
                      <a:pt x="560" y="98"/>
                    </a:lnTo>
                    <a:lnTo>
                      <a:pt x="572" y="99"/>
                    </a:lnTo>
                    <a:lnTo>
                      <a:pt x="590" y="99"/>
                    </a:lnTo>
                    <a:lnTo>
                      <a:pt x="590" y="99"/>
                    </a:lnTo>
                    <a:lnTo>
                      <a:pt x="590" y="101"/>
                    </a:lnTo>
                    <a:lnTo>
                      <a:pt x="590" y="105"/>
                    </a:lnTo>
                    <a:lnTo>
                      <a:pt x="590" y="112"/>
                    </a:lnTo>
                    <a:lnTo>
                      <a:pt x="591" y="124"/>
                    </a:lnTo>
                    <a:lnTo>
                      <a:pt x="592" y="142"/>
                    </a:lnTo>
                    <a:lnTo>
                      <a:pt x="592" y="142"/>
                    </a:lnTo>
                    <a:lnTo>
                      <a:pt x="592" y="145"/>
                    </a:lnTo>
                    <a:lnTo>
                      <a:pt x="592" y="151"/>
                    </a:lnTo>
                    <a:lnTo>
                      <a:pt x="594" y="164"/>
                    </a:lnTo>
                    <a:lnTo>
                      <a:pt x="594" y="164"/>
                    </a:lnTo>
                    <a:lnTo>
                      <a:pt x="594" y="164"/>
                    </a:lnTo>
                    <a:lnTo>
                      <a:pt x="594" y="165"/>
                    </a:lnTo>
                    <a:lnTo>
                      <a:pt x="595" y="165"/>
                    </a:lnTo>
                    <a:lnTo>
                      <a:pt x="597" y="165"/>
                    </a:lnTo>
                    <a:lnTo>
                      <a:pt x="600" y="167"/>
                    </a:lnTo>
                    <a:lnTo>
                      <a:pt x="603" y="168"/>
                    </a:lnTo>
                    <a:lnTo>
                      <a:pt x="608" y="170"/>
                    </a:lnTo>
                    <a:lnTo>
                      <a:pt x="614" y="173"/>
                    </a:lnTo>
                    <a:lnTo>
                      <a:pt x="614" y="173"/>
                    </a:lnTo>
                    <a:lnTo>
                      <a:pt x="615" y="173"/>
                    </a:lnTo>
                    <a:lnTo>
                      <a:pt x="619" y="174"/>
                    </a:lnTo>
                    <a:lnTo>
                      <a:pt x="626" y="177"/>
                    </a:lnTo>
                    <a:lnTo>
                      <a:pt x="637" y="181"/>
                    </a:lnTo>
                    <a:lnTo>
                      <a:pt x="654" y="187"/>
                    </a:lnTo>
                    <a:lnTo>
                      <a:pt x="654" y="188"/>
                    </a:lnTo>
                    <a:lnTo>
                      <a:pt x="654" y="190"/>
                    </a:lnTo>
                    <a:lnTo>
                      <a:pt x="652" y="193"/>
                    </a:lnTo>
                    <a:lnTo>
                      <a:pt x="650" y="200"/>
                    </a:lnTo>
                    <a:lnTo>
                      <a:pt x="647" y="211"/>
                    </a:lnTo>
                    <a:lnTo>
                      <a:pt x="642" y="229"/>
                    </a:lnTo>
                    <a:lnTo>
                      <a:pt x="642" y="229"/>
                    </a:lnTo>
                    <a:lnTo>
                      <a:pt x="641" y="232"/>
                    </a:lnTo>
                    <a:lnTo>
                      <a:pt x="640" y="238"/>
                    </a:lnTo>
                    <a:lnTo>
                      <a:pt x="636" y="250"/>
                    </a:lnTo>
                    <a:lnTo>
                      <a:pt x="636" y="250"/>
                    </a:lnTo>
                    <a:lnTo>
                      <a:pt x="636" y="250"/>
                    </a:lnTo>
                    <a:lnTo>
                      <a:pt x="637" y="251"/>
                    </a:lnTo>
                    <a:lnTo>
                      <a:pt x="637" y="251"/>
                    </a:lnTo>
                    <a:lnTo>
                      <a:pt x="640" y="252"/>
                    </a:lnTo>
                    <a:lnTo>
                      <a:pt x="641" y="255"/>
                    </a:lnTo>
                    <a:lnTo>
                      <a:pt x="645" y="257"/>
                    </a:lnTo>
                    <a:lnTo>
                      <a:pt x="649" y="260"/>
                    </a:lnTo>
                    <a:lnTo>
                      <a:pt x="654" y="265"/>
                    </a:lnTo>
                    <a:lnTo>
                      <a:pt x="654" y="265"/>
                    </a:lnTo>
                    <a:lnTo>
                      <a:pt x="655" y="265"/>
                    </a:lnTo>
                    <a:lnTo>
                      <a:pt x="658" y="267"/>
                    </a:lnTo>
                    <a:lnTo>
                      <a:pt x="663" y="273"/>
                    </a:lnTo>
                    <a:lnTo>
                      <a:pt x="673" y="280"/>
                    </a:lnTo>
                    <a:lnTo>
                      <a:pt x="686" y="292"/>
                    </a:lnTo>
                    <a:lnTo>
                      <a:pt x="686" y="292"/>
                    </a:lnTo>
                    <a:lnTo>
                      <a:pt x="686" y="293"/>
                    </a:lnTo>
                    <a:lnTo>
                      <a:pt x="683" y="296"/>
                    </a:lnTo>
                    <a:lnTo>
                      <a:pt x="679" y="302"/>
                    </a:lnTo>
                    <a:lnTo>
                      <a:pt x="673" y="312"/>
                    </a:lnTo>
                    <a:lnTo>
                      <a:pt x="663" y="326"/>
                    </a:lnTo>
                    <a:lnTo>
                      <a:pt x="663" y="326"/>
                    </a:lnTo>
                    <a:lnTo>
                      <a:pt x="663" y="328"/>
                    </a:lnTo>
                    <a:lnTo>
                      <a:pt x="663" y="328"/>
                    </a:lnTo>
                    <a:lnTo>
                      <a:pt x="661" y="329"/>
                    </a:lnTo>
                    <a:lnTo>
                      <a:pt x="661" y="330"/>
                    </a:lnTo>
                    <a:lnTo>
                      <a:pt x="659" y="333"/>
                    </a:lnTo>
                    <a:lnTo>
                      <a:pt x="658" y="335"/>
                    </a:lnTo>
                    <a:lnTo>
                      <a:pt x="654" y="340"/>
                    </a:lnTo>
                    <a:lnTo>
                      <a:pt x="651" y="345"/>
                    </a:lnTo>
                    <a:lnTo>
                      <a:pt x="663" y="363"/>
                    </a:lnTo>
                    <a:lnTo>
                      <a:pt x="663" y="363"/>
                    </a:lnTo>
                    <a:lnTo>
                      <a:pt x="664" y="365"/>
                    </a:lnTo>
                    <a:lnTo>
                      <a:pt x="665" y="368"/>
                    </a:lnTo>
                    <a:lnTo>
                      <a:pt x="669" y="375"/>
                    </a:lnTo>
                    <a:lnTo>
                      <a:pt x="676" y="385"/>
                    </a:lnTo>
                    <a:lnTo>
                      <a:pt x="686" y="400"/>
                    </a:lnTo>
                    <a:lnTo>
                      <a:pt x="686" y="400"/>
                    </a:lnTo>
                    <a:lnTo>
                      <a:pt x="684" y="400"/>
                    </a:lnTo>
                    <a:lnTo>
                      <a:pt x="682" y="403"/>
                    </a:lnTo>
                    <a:lnTo>
                      <a:pt x="676" y="408"/>
                    </a:lnTo>
                    <a:lnTo>
                      <a:pt x="667" y="416"/>
                    </a:lnTo>
                    <a:lnTo>
                      <a:pt x="652" y="427"/>
                    </a:lnTo>
                    <a:lnTo>
                      <a:pt x="652" y="427"/>
                    </a:lnTo>
                    <a:lnTo>
                      <a:pt x="652" y="427"/>
                    </a:lnTo>
                    <a:lnTo>
                      <a:pt x="651" y="427"/>
                    </a:lnTo>
                    <a:lnTo>
                      <a:pt x="651" y="428"/>
                    </a:lnTo>
                    <a:lnTo>
                      <a:pt x="649" y="430"/>
                    </a:lnTo>
                    <a:lnTo>
                      <a:pt x="647" y="431"/>
                    </a:lnTo>
                    <a:lnTo>
                      <a:pt x="644" y="434"/>
                    </a:lnTo>
                    <a:lnTo>
                      <a:pt x="640" y="436"/>
                    </a:lnTo>
                    <a:lnTo>
                      <a:pt x="635" y="440"/>
                    </a:lnTo>
                    <a:lnTo>
                      <a:pt x="635" y="441"/>
                    </a:lnTo>
                    <a:lnTo>
                      <a:pt x="636" y="442"/>
                    </a:lnTo>
                    <a:lnTo>
                      <a:pt x="637" y="449"/>
                    </a:lnTo>
                    <a:lnTo>
                      <a:pt x="641" y="462"/>
                    </a:lnTo>
                    <a:lnTo>
                      <a:pt x="641" y="462"/>
                    </a:lnTo>
                    <a:lnTo>
                      <a:pt x="641" y="463"/>
                    </a:lnTo>
                    <a:lnTo>
                      <a:pt x="642" y="467"/>
                    </a:lnTo>
                    <a:lnTo>
                      <a:pt x="644" y="473"/>
                    </a:lnTo>
                    <a:lnTo>
                      <a:pt x="647" y="486"/>
                    </a:lnTo>
                    <a:lnTo>
                      <a:pt x="651" y="503"/>
                    </a:lnTo>
                    <a:lnTo>
                      <a:pt x="651" y="503"/>
                    </a:lnTo>
                    <a:lnTo>
                      <a:pt x="650" y="504"/>
                    </a:lnTo>
                    <a:lnTo>
                      <a:pt x="646" y="505"/>
                    </a:lnTo>
                    <a:lnTo>
                      <a:pt x="640" y="508"/>
                    </a:lnTo>
                    <a:lnTo>
                      <a:pt x="628" y="511"/>
                    </a:lnTo>
                    <a:lnTo>
                      <a:pt x="612" y="518"/>
                    </a:lnTo>
                    <a:lnTo>
                      <a:pt x="612" y="518"/>
                    </a:lnTo>
                    <a:lnTo>
                      <a:pt x="610" y="519"/>
                    </a:lnTo>
                    <a:lnTo>
                      <a:pt x="606" y="519"/>
                    </a:lnTo>
                    <a:lnTo>
                      <a:pt x="601" y="522"/>
                    </a:lnTo>
                    <a:lnTo>
                      <a:pt x="591" y="526"/>
                    </a:lnTo>
                    <a:lnTo>
                      <a:pt x="591" y="527"/>
                    </a:lnTo>
                    <a:lnTo>
                      <a:pt x="590" y="528"/>
                    </a:lnTo>
                    <a:lnTo>
                      <a:pt x="590" y="536"/>
                    </a:lnTo>
                    <a:lnTo>
                      <a:pt x="590" y="547"/>
                    </a:lnTo>
                    <a:lnTo>
                      <a:pt x="590" y="549"/>
                    </a:lnTo>
                    <a:lnTo>
                      <a:pt x="590" y="550"/>
                    </a:lnTo>
                    <a:lnTo>
                      <a:pt x="590" y="554"/>
                    </a:lnTo>
                    <a:lnTo>
                      <a:pt x="588" y="560"/>
                    </a:lnTo>
                    <a:lnTo>
                      <a:pt x="588" y="573"/>
                    </a:lnTo>
                    <a:lnTo>
                      <a:pt x="587" y="591"/>
                    </a:lnTo>
                    <a:lnTo>
                      <a:pt x="587" y="591"/>
                    </a:lnTo>
                    <a:lnTo>
                      <a:pt x="586" y="591"/>
                    </a:lnTo>
                    <a:lnTo>
                      <a:pt x="582" y="591"/>
                    </a:lnTo>
                    <a:lnTo>
                      <a:pt x="574" y="591"/>
                    </a:lnTo>
                    <a:lnTo>
                      <a:pt x="563" y="592"/>
                    </a:lnTo>
                    <a:lnTo>
                      <a:pt x="545" y="593"/>
                    </a:lnTo>
                    <a:lnTo>
                      <a:pt x="545" y="593"/>
                    </a:lnTo>
                    <a:lnTo>
                      <a:pt x="542" y="593"/>
                    </a:lnTo>
                    <a:lnTo>
                      <a:pt x="535" y="593"/>
                    </a:lnTo>
                    <a:lnTo>
                      <a:pt x="522" y="593"/>
                    </a:lnTo>
                    <a:lnTo>
                      <a:pt x="522" y="593"/>
                    </a:lnTo>
                    <a:lnTo>
                      <a:pt x="522" y="595"/>
                    </a:lnTo>
                    <a:lnTo>
                      <a:pt x="521" y="598"/>
                    </a:lnTo>
                    <a:lnTo>
                      <a:pt x="518" y="605"/>
                    </a:lnTo>
                    <a:lnTo>
                      <a:pt x="514" y="615"/>
                    </a:lnTo>
                    <a:lnTo>
                      <a:pt x="514" y="615"/>
                    </a:lnTo>
                    <a:lnTo>
                      <a:pt x="514" y="616"/>
                    </a:lnTo>
                    <a:lnTo>
                      <a:pt x="513" y="619"/>
                    </a:lnTo>
                    <a:lnTo>
                      <a:pt x="509" y="626"/>
                    </a:lnTo>
                    <a:lnTo>
                      <a:pt x="505" y="637"/>
                    </a:lnTo>
                    <a:lnTo>
                      <a:pt x="499" y="653"/>
                    </a:lnTo>
                    <a:lnTo>
                      <a:pt x="498" y="653"/>
                    </a:lnTo>
                    <a:lnTo>
                      <a:pt x="496" y="653"/>
                    </a:lnTo>
                    <a:lnTo>
                      <a:pt x="494" y="652"/>
                    </a:lnTo>
                    <a:lnTo>
                      <a:pt x="486" y="651"/>
                    </a:lnTo>
                    <a:lnTo>
                      <a:pt x="475" y="647"/>
                    </a:lnTo>
                    <a:lnTo>
                      <a:pt x="458" y="643"/>
                    </a:lnTo>
                    <a:lnTo>
                      <a:pt x="458" y="643"/>
                    </a:lnTo>
                    <a:lnTo>
                      <a:pt x="457" y="642"/>
                    </a:lnTo>
                    <a:lnTo>
                      <a:pt x="453" y="642"/>
                    </a:lnTo>
                    <a:lnTo>
                      <a:pt x="446" y="639"/>
                    </a:lnTo>
                    <a:lnTo>
                      <a:pt x="436" y="637"/>
                    </a:lnTo>
                    <a:lnTo>
                      <a:pt x="436" y="637"/>
                    </a:lnTo>
                    <a:lnTo>
                      <a:pt x="436" y="637"/>
                    </a:lnTo>
                    <a:lnTo>
                      <a:pt x="435" y="638"/>
                    </a:lnTo>
                    <a:lnTo>
                      <a:pt x="435" y="638"/>
                    </a:lnTo>
                    <a:lnTo>
                      <a:pt x="434" y="639"/>
                    </a:lnTo>
                    <a:lnTo>
                      <a:pt x="432" y="642"/>
                    </a:lnTo>
                    <a:lnTo>
                      <a:pt x="430" y="644"/>
                    </a:lnTo>
                    <a:lnTo>
                      <a:pt x="426" y="648"/>
                    </a:lnTo>
                    <a:lnTo>
                      <a:pt x="422" y="653"/>
                    </a:lnTo>
                    <a:lnTo>
                      <a:pt x="422" y="653"/>
                    </a:lnTo>
                    <a:lnTo>
                      <a:pt x="421" y="655"/>
                    </a:lnTo>
                    <a:lnTo>
                      <a:pt x="418" y="657"/>
                    </a:lnTo>
                    <a:lnTo>
                      <a:pt x="414" y="664"/>
                    </a:lnTo>
                    <a:lnTo>
                      <a:pt x="407" y="672"/>
                    </a:lnTo>
                    <a:lnTo>
                      <a:pt x="395" y="687"/>
                    </a:lnTo>
                    <a:lnTo>
                      <a:pt x="395" y="687"/>
                    </a:lnTo>
                    <a:lnTo>
                      <a:pt x="394" y="685"/>
                    </a:lnTo>
                    <a:lnTo>
                      <a:pt x="391" y="683"/>
                    </a:lnTo>
                    <a:lnTo>
                      <a:pt x="385" y="679"/>
                    </a:lnTo>
                    <a:lnTo>
                      <a:pt x="375" y="672"/>
                    </a:lnTo>
                    <a:lnTo>
                      <a:pt x="359" y="664"/>
                    </a:lnTo>
                    <a:lnTo>
                      <a:pt x="359" y="664"/>
                    </a:lnTo>
                    <a:lnTo>
                      <a:pt x="359" y="662"/>
                    </a:lnTo>
                    <a:lnTo>
                      <a:pt x="359" y="662"/>
                    </a:lnTo>
                    <a:lnTo>
                      <a:pt x="358" y="662"/>
                    </a:lnTo>
                    <a:lnTo>
                      <a:pt x="357" y="661"/>
                    </a:lnTo>
                    <a:lnTo>
                      <a:pt x="354" y="660"/>
                    </a:lnTo>
                    <a:lnTo>
                      <a:pt x="350" y="657"/>
                    </a:lnTo>
                    <a:lnTo>
                      <a:pt x="347" y="655"/>
                    </a:lnTo>
                    <a:lnTo>
                      <a:pt x="341" y="651"/>
                    </a:lnTo>
                    <a:lnTo>
                      <a:pt x="341" y="652"/>
                    </a:lnTo>
                    <a:lnTo>
                      <a:pt x="340" y="652"/>
                    </a:lnTo>
                    <a:lnTo>
                      <a:pt x="340" y="652"/>
                    </a:lnTo>
                    <a:lnTo>
                      <a:pt x="339" y="652"/>
                    </a:lnTo>
                    <a:lnTo>
                      <a:pt x="338" y="653"/>
                    </a:lnTo>
                    <a:lnTo>
                      <a:pt x="335" y="655"/>
                    </a:lnTo>
                    <a:lnTo>
                      <a:pt x="332" y="657"/>
                    </a:lnTo>
                    <a:lnTo>
                      <a:pt x="327" y="660"/>
                    </a:lnTo>
                    <a:lnTo>
                      <a:pt x="322" y="664"/>
                    </a:lnTo>
                    <a:lnTo>
                      <a:pt x="322" y="664"/>
                    </a:lnTo>
                    <a:lnTo>
                      <a:pt x="321" y="664"/>
                    </a:lnTo>
                    <a:lnTo>
                      <a:pt x="317" y="666"/>
                    </a:lnTo>
                    <a:lnTo>
                      <a:pt x="312" y="670"/>
                    </a:lnTo>
                    <a:lnTo>
                      <a:pt x="302" y="676"/>
                    </a:lnTo>
                    <a:lnTo>
                      <a:pt x="286" y="687"/>
                    </a:lnTo>
                    <a:lnTo>
                      <a:pt x="286" y="687"/>
                    </a:lnTo>
                    <a:lnTo>
                      <a:pt x="285" y="685"/>
                    </a:lnTo>
                    <a:lnTo>
                      <a:pt x="284" y="681"/>
                    </a:lnTo>
                    <a:lnTo>
                      <a:pt x="279" y="676"/>
                    </a:lnTo>
                    <a:lnTo>
                      <a:pt x="271" y="667"/>
                    </a:lnTo>
                    <a:lnTo>
                      <a:pt x="260" y="653"/>
                    </a:lnTo>
                    <a:lnTo>
                      <a:pt x="260" y="653"/>
                    </a:lnTo>
                    <a:lnTo>
                      <a:pt x="260" y="652"/>
                    </a:lnTo>
                    <a:lnTo>
                      <a:pt x="260" y="652"/>
                    </a:lnTo>
                    <a:lnTo>
                      <a:pt x="258" y="651"/>
                    </a:lnTo>
                    <a:lnTo>
                      <a:pt x="257" y="649"/>
                    </a:lnTo>
                    <a:lnTo>
                      <a:pt x="256" y="648"/>
                    </a:lnTo>
                    <a:lnTo>
                      <a:pt x="253" y="644"/>
                    </a:lnTo>
                    <a:lnTo>
                      <a:pt x="251" y="641"/>
                    </a:lnTo>
                    <a:lnTo>
                      <a:pt x="245" y="635"/>
                    </a:lnTo>
                    <a:lnTo>
                      <a:pt x="245" y="635"/>
                    </a:lnTo>
                    <a:lnTo>
                      <a:pt x="244" y="635"/>
                    </a:lnTo>
                    <a:lnTo>
                      <a:pt x="242" y="637"/>
                    </a:lnTo>
                    <a:lnTo>
                      <a:pt x="235" y="638"/>
                    </a:lnTo>
                    <a:lnTo>
                      <a:pt x="224" y="642"/>
                    </a:lnTo>
                    <a:lnTo>
                      <a:pt x="224" y="642"/>
                    </a:lnTo>
                    <a:lnTo>
                      <a:pt x="222" y="642"/>
                    </a:lnTo>
                    <a:lnTo>
                      <a:pt x="219" y="643"/>
                    </a:lnTo>
                    <a:lnTo>
                      <a:pt x="212" y="644"/>
                    </a:lnTo>
                    <a:lnTo>
                      <a:pt x="201" y="647"/>
                    </a:lnTo>
                    <a:lnTo>
                      <a:pt x="183" y="651"/>
                    </a:lnTo>
                    <a:lnTo>
                      <a:pt x="183" y="651"/>
                    </a:lnTo>
                    <a:lnTo>
                      <a:pt x="183" y="649"/>
                    </a:lnTo>
                    <a:lnTo>
                      <a:pt x="181" y="647"/>
                    </a:lnTo>
                    <a:lnTo>
                      <a:pt x="179" y="639"/>
                    </a:lnTo>
                    <a:lnTo>
                      <a:pt x="175" y="629"/>
                    </a:lnTo>
                    <a:lnTo>
                      <a:pt x="169" y="612"/>
                    </a:lnTo>
                    <a:lnTo>
                      <a:pt x="169" y="612"/>
                    </a:lnTo>
                    <a:lnTo>
                      <a:pt x="167" y="611"/>
                    </a:lnTo>
                    <a:lnTo>
                      <a:pt x="166" y="607"/>
                    </a:lnTo>
                    <a:lnTo>
                      <a:pt x="165" y="601"/>
                    </a:lnTo>
                    <a:lnTo>
                      <a:pt x="161" y="591"/>
                    </a:lnTo>
                    <a:lnTo>
                      <a:pt x="160" y="591"/>
                    </a:lnTo>
                    <a:lnTo>
                      <a:pt x="157" y="591"/>
                    </a:lnTo>
                    <a:lnTo>
                      <a:pt x="151" y="591"/>
                    </a:lnTo>
                    <a:lnTo>
                      <a:pt x="138" y="589"/>
                    </a:lnTo>
                    <a:lnTo>
                      <a:pt x="138" y="589"/>
                    </a:lnTo>
                    <a:lnTo>
                      <a:pt x="137" y="589"/>
                    </a:lnTo>
                    <a:lnTo>
                      <a:pt x="133" y="589"/>
                    </a:lnTo>
                    <a:lnTo>
                      <a:pt x="125" y="589"/>
                    </a:lnTo>
                    <a:lnTo>
                      <a:pt x="114" y="588"/>
                    </a:lnTo>
                    <a:lnTo>
                      <a:pt x="96" y="588"/>
                    </a:lnTo>
                    <a:lnTo>
                      <a:pt x="96" y="587"/>
                    </a:lnTo>
                    <a:lnTo>
                      <a:pt x="96" y="586"/>
                    </a:lnTo>
                    <a:lnTo>
                      <a:pt x="96" y="582"/>
                    </a:lnTo>
                    <a:lnTo>
                      <a:pt x="96" y="575"/>
                    </a:lnTo>
                    <a:lnTo>
                      <a:pt x="94" y="563"/>
                    </a:lnTo>
                    <a:lnTo>
                      <a:pt x="93" y="545"/>
                    </a:lnTo>
                    <a:lnTo>
                      <a:pt x="93" y="545"/>
                    </a:lnTo>
                    <a:lnTo>
                      <a:pt x="93" y="542"/>
                    </a:lnTo>
                    <a:lnTo>
                      <a:pt x="93" y="536"/>
                    </a:lnTo>
                    <a:lnTo>
                      <a:pt x="93" y="523"/>
                    </a:lnTo>
                    <a:lnTo>
                      <a:pt x="93" y="522"/>
                    </a:lnTo>
                    <a:lnTo>
                      <a:pt x="92" y="522"/>
                    </a:lnTo>
                    <a:lnTo>
                      <a:pt x="88" y="520"/>
                    </a:lnTo>
                    <a:lnTo>
                      <a:pt x="82" y="518"/>
                    </a:lnTo>
                    <a:lnTo>
                      <a:pt x="71" y="514"/>
                    </a:lnTo>
                    <a:lnTo>
                      <a:pt x="71" y="514"/>
                    </a:lnTo>
                    <a:lnTo>
                      <a:pt x="70" y="514"/>
                    </a:lnTo>
                    <a:lnTo>
                      <a:pt x="68" y="513"/>
                    </a:lnTo>
                    <a:lnTo>
                      <a:pt x="60" y="510"/>
                    </a:lnTo>
                    <a:lnTo>
                      <a:pt x="48" y="505"/>
                    </a:lnTo>
                    <a:lnTo>
                      <a:pt x="32" y="499"/>
                    </a:lnTo>
                    <a:lnTo>
                      <a:pt x="32" y="499"/>
                    </a:lnTo>
                    <a:lnTo>
                      <a:pt x="33" y="497"/>
                    </a:lnTo>
                    <a:lnTo>
                      <a:pt x="33" y="494"/>
                    </a:lnTo>
                    <a:lnTo>
                      <a:pt x="36" y="487"/>
                    </a:lnTo>
                    <a:lnTo>
                      <a:pt x="39" y="476"/>
                    </a:lnTo>
                    <a:lnTo>
                      <a:pt x="43" y="458"/>
                    </a:lnTo>
                    <a:lnTo>
                      <a:pt x="43" y="458"/>
                    </a:lnTo>
                    <a:lnTo>
                      <a:pt x="44" y="455"/>
                    </a:lnTo>
                    <a:lnTo>
                      <a:pt x="46" y="449"/>
                    </a:lnTo>
                    <a:lnTo>
                      <a:pt x="50" y="437"/>
                    </a:lnTo>
                    <a:lnTo>
                      <a:pt x="50" y="436"/>
                    </a:lnTo>
                    <a:lnTo>
                      <a:pt x="48" y="436"/>
                    </a:lnTo>
                    <a:lnTo>
                      <a:pt x="48" y="436"/>
                    </a:lnTo>
                    <a:lnTo>
                      <a:pt x="47" y="435"/>
                    </a:lnTo>
                    <a:lnTo>
                      <a:pt x="44" y="432"/>
                    </a:lnTo>
                    <a:lnTo>
                      <a:pt x="41" y="430"/>
                    </a:lnTo>
                    <a:lnTo>
                      <a:pt x="37" y="427"/>
                    </a:lnTo>
                    <a:lnTo>
                      <a:pt x="32" y="422"/>
                    </a:lnTo>
                    <a:lnTo>
                      <a:pt x="32" y="422"/>
                    </a:lnTo>
                    <a:lnTo>
                      <a:pt x="30" y="421"/>
                    </a:lnTo>
                    <a:lnTo>
                      <a:pt x="28" y="419"/>
                    </a:lnTo>
                    <a:lnTo>
                      <a:pt x="23" y="414"/>
                    </a:lnTo>
                    <a:lnTo>
                      <a:pt x="14" y="407"/>
                    </a:lnTo>
                    <a:lnTo>
                      <a:pt x="0" y="395"/>
                    </a:lnTo>
                    <a:lnTo>
                      <a:pt x="0" y="395"/>
                    </a:lnTo>
                    <a:lnTo>
                      <a:pt x="0" y="394"/>
                    </a:lnTo>
                    <a:lnTo>
                      <a:pt x="2" y="391"/>
                    </a:lnTo>
                    <a:lnTo>
                      <a:pt x="6" y="385"/>
                    </a:lnTo>
                    <a:lnTo>
                      <a:pt x="12" y="375"/>
                    </a:lnTo>
                    <a:lnTo>
                      <a:pt x="23" y="359"/>
                    </a:lnTo>
                    <a:lnTo>
                      <a:pt x="23" y="359"/>
                    </a:lnTo>
                    <a:lnTo>
                      <a:pt x="23" y="359"/>
                    </a:lnTo>
                    <a:lnTo>
                      <a:pt x="23" y="359"/>
                    </a:lnTo>
                    <a:lnTo>
                      <a:pt x="24" y="358"/>
                    </a:lnTo>
                    <a:lnTo>
                      <a:pt x="25" y="357"/>
                    </a:lnTo>
                    <a:lnTo>
                      <a:pt x="27" y="354"/>
                    </a:lnTo>
                    <a:lnTo>
                      <a:pt x="28" y="352"/>
                    </a:lnTo>
                    <a:lnTo>
                      <a:pt x="32" y="347"/>
                    </a:lnTo>
                    <a:lnTo>
                      <a:pt x="36" y="342"/>
                    </a:lnTo>
                    <a:lnTo>
                      <a:pt x="36" y="342"/>
                    </a:lnTo>
                    <a:lnTo>
                      <a:pt x="34" y="342"/>
                    </a:lnTo>
                    <a:lnTo>
                      <a:pt x="34" y="340"/>
                    </a:lnTo>
                    <a:lnTo>
                      <a:pt x="34" y="339"/>
                    </a:lnTo>
                    <a:lnTo>
                      <a:pt x="33" y="338"/>
                    </a:lnTo>
                    <a:lnTo>
                      <a:pt x="32" y="336"/>
                    </a:lnTo>
                    <a:lnTo>
                      <a:pt x="29" y="333"/>
                    </a:lnTo>
                    <a:lnTo>
                      <a:pt x="27" y="329"/>
                    </a:lnTo>
                    <a:lnTo>
                      <a:pt x="23" y="324"/>
                    </a:lnTo>
                    <a:lnTo>
                      <a:pt x="23" y="322"/>
                    </a:lnTo>
                    <a:lnTo>
                      <a:pt x="23" y="322"/>
                    </a:lnTo>
                    <a:lnTo>
                      <a:pt x="20" y="319"/>
                    </a:lnTo>
                    <a:lnTo>
                      <a:pt x="16" y="312"/>
                    </a:lnTo>
                    <a:lnTo>
                      <a:pt x="10" y="302"/>
                    </a:lnTo>
                    <a:lnTo>
                      <a:pt x="0" y="287"/>
                    </a:lnTo>
                    <a:lnTo>
                      <a:pt x="0" y="287"/>
                    </a:lnTo>
                    <a:lnTo>
                      <a:pt x="1" y="285"/>
                    </a:lnTo>
                    <a:lnTo>
                      <a:pt x="5" y="284"/>
                    </a:lnTo>
                    <a:lnTo>
                      <a:pt x="10" y="279"/>
                    </a:lnTo>
                    <a:lnTo>
                      <a:pt x="19" y="271"/>
                    </a:lnTo>
                    <a:lnTo>
                      <a:pt x="33" y="261"/>
                    </a:lnTo>
                    <a:lnTo>
                      <a:pt x="33" y="261"/>
                    </a:lnTo>
                    <a:lnTo>
                      <a:pt x="34" y="261"/>
                    </a:lnTo>
                    <a:lnTo>
                      <a:pt x="34" y="260"/>
                    </a:lnTo>
                    <a:lnTo>
                      <a:pt x="36" y="260"/>
                    </a:lnTo>
                    <a:lnTo>
                      <a:pt x="37" y="259"/>
                    </a:lnTo>
                    <a:lnTo>
                      <a:pt x="38" y="256"/>
                    </a:lnTo>
                    <a:lnTo>
                      <a:pt x="42" y="253"/>
                    </a:lnTo>
                    <a:lnTo>
                      <a:pt x="46" y="251"/>
                    </a:lnTo>
                    <a:lnTo>
                      <a:pt x="51" y="246"/>
                    </a:lnTo>
                    <a:lnTo>
                      <a:pt x="51" y="246"/>
                    </a:lnTo>
                    <a:lnTo>
                      <a:pt x="50" y="243"/>
                    </a:lnTo>
                    <a:lnTo>
                      <a:pt x="48" y="237"/>
                    </a:lnTo>
                    <a:lnTo>
                      <a:pt x="44" y="225"/>
                    </a:lnTo>
                    <a:lnTo>
                      <a:pt x="44" y="225"/>
                    </a:lnTo>
                    <a:lnTo>
                      <a:pt x="44" y="224"/>
                    </a:lnTo>
                    <a:lnTo>
                      <a:pt x="43" y="220"/>
                    </a:lnTo>
                    <a:lnTo>
                      <a:pt x="42" y="213"/>
                    </a:lnTo>
                    <a:lnTo>
                      <a:pt x="39" y="201"/>
                    </a:lnTo>
                    <a:lnTo>
                      <a:pt x="34" y="184"/>
                    </a:lnTo>
                    <a:lnTo>
                      <a:pt x="34" y="184"/>
                    </a:lnTo>
                    <a:lnTo>
                      <a:pt x="36" y="183"/>
                    </a:lnTo>
                    <a:lnTo>
                      <a:pt x="39" y="182"/>
                    </a:lnTo>
                    <a:lnTo>
                      <a:pt x="46" y="179"/>
                    </a:lnTo>
                    <a:lnTo>
                      <a:pt x="57" y="175"/>
                    </a:lnTo>
                    <a:lnTo>
                      <a:pt x="74" y="169"/>
                    </a:lnTo>
                    <a:lnTo>
                      <a:pt x="74" y="169"/>
                    </a:lnTo>
                    <a:lnTo>
                      <a:pt x="75" y="168"/>
                    </a:lnTo>
                    <a:lnTo>
                      <a:pt x="79" y="167"/>
                    </a:lnTo>
                    <a:lnTo>
                      <a:pt x="85" y="165"/>
                    </a:lnTo>
                    <a:lnTo>
                      <a:pt x="96" y="161"/>
                    </a:lnTo>
                    <a:lnTo>
                      <a:pt x="96" y="160"/>
                    </a:lnTo>
                    <a:lnTo>
                      <a:pt x="96" y="158"/>
                    </a:lnTo>
                    <a:lnTo>
                      <a:pt x="96" y="151"/>
                    </a:lnTo>
                    <a:lnTo>
                      <a:pt x="96" y="138"/>
                    </a:lnTo>
                    <a:lnTo>
                      <a:pt x="96" y="138"/>
                    </a:lnTo>
                    <a:lnTo>
                      <a:pt x="96" y="137"/>
                    </a:lnTo>
                    <a:lnTo>
                      <a:pt x="96" y="133"/>
                    </a:lnTo>
                    <a:lnTo>
                      <a:pt x="97" y="127"/>
                    </a:lnTo>
                    <a:lnTo>
                      <a:pt x="97" y="114"/>
                    </a:lnTo>
                    <a:lnTo>
                      <a:pt x="98" y="96"/>
                    </a:lnTo>
                    <a:lnTo>
                      <a:pt x="100" y="96"/>
                    </a:lnTo>
                    <a:lnTo>
                      <a:pt x="101" y="96"/>
                    </a:lnTo>
                    <a:lnTo>
                      <a:pt x="105" y="96"/>
                    </a:lnTo>
                    <a:lnTo>
                      <a:pt x="111" y="96"/>
                    </a:lnTo>
                    <a:lnTo>
                      <a:pt x="124" y="95"/>
                    </a:lnTo>
                    <a:lnTo>
                      <a:pt x="142" y="94"/>
                    </a:lnTo>
                    <a:lnTo>
                      <a:pt x="142" y="94"/>
                    </a:lnTo>
                    <a:lnTo>
                      <a:pt x="144" y="94"/>
                    </a:lnTo>
                    <a:lnTo>
                      <a:pt x="151" y="94"/>
                    </a:lnTo>
                    <a:lnTo>
                      <a:pt x="164" y="94"/>
                    </a:lnTo>
                    <a:lnTo>
                      <a:pt x="164" y="94"/>
                    </a:lnTo>
                    <a:lnTo>
                      <a:pt x="164" y="92"/>
                    </a:lnTo>
                    <a:lnTo>
                      <a:pt x="165" y="89"/>
                    </a:lnTo>
                    <a:lnTo>
                      <a:pt x="167" y="82"/>
                    </a:lnTo>
                    <a:lnTo>
                      <a:pt x="171" y="72"/>
                    </a:lnTo>
                    <a:lnTo>
                      <a:pt x="171" y="72"/>
                    </a:lnTo>
                    <a:lnTo>
                      <a:pt x="172" y="71"/>
                    </a:lnTo>
                    <a:lnTo>
                      <a:pt x="174" y="67"/>
                    </a:lnTo>
                    <a:lnTo>
                      <a:pt x="176" y="60"/>
                    </a:lnTo>
                    <a:lnTo>
                      <a:pt x="180" y="50"/>
                    </a:lnTo>
                    <a:lnTo>
                      <a:pt x="188" y="34"/>
                    </a:lnTo>
                    <a:lnTo>
                      <a:pt x="188" y="34"/>
                    </a:lnTo>
                    <a:lnTo>
                      <a:pt x="189" y="34"/>
                    </a:lnTo>
                    <a:lnTo>
                      <a:pt x="192" y="35"/>
                    </a:lnTo>
                    <a:lnTo>
                      <a:pt x="199" y="36"/>
                    </a:lnTo>
                    <a:lnTo>
                      <a:pt x="211" y="40"/>
                    </a:lnTo>
                    <a:lnTo>
                      <a:pt x="228" y="44"/>
                    </a:lnTo>
                    <a:lnTo>
                      <a:pt x="228" y="44"/>
                    </a:lnTo>
                    <a:lnTo>
                      <a:pt x="229" y="44"/>
                    </a:lnTo>
                    <a:lnTo>
                      <a:pt x="233" y="45"/>
                    </a:lnTo>
                    <a:lnTo>
                      <a:pt x="239" y="48"/>
                    </a:lnTo>
                    <a:lnTo>
                      <a:pt x="249" y="50"/>
                    </a:lnTo>
                    <a:lnTo>
                      <a:pt x="249" y="50"/>
                    </a:lnTo>
                    <a:lnTo>
                      <a:pt x="249" y="50"/>
                    </a:lnTo>
                    <a:lnTo>
                      <a:pt x="251" y="49"/>
                    </a:lnTo>
                    <a:lnTo>
                      <a:pt x="251" y="49"/>
                    </a:lnTo>
                    <a:lnTo>
                      <a:pt x="252" y="46"/>
                    </a:lnTo>
                    <a:lnTo>
                      <a:pt x="253" y="45"/>
                    </a:lnTo>
                    <a:lnTo>
                      <a:pt x="256" y="43"/>
                    </a:lnTo>
                    <a:lnTo>
                      <a:pt x="260" y="39"/>
                    </a:lnTo>
                    <a:lnTo>
                      <a:pt x="263" y="34"/>
                    </a:lnTo>
                    <a:lnTo>
                      <a:pt x="263" y="34"/>
                    </a:lnTo>
                    <a:lnTo>
                      <a:pt x="265" y="32"/>
                    </a:lnTo>
                    <a:lnTo>
                      <a:pt x="267" y="29"/>
                    </a:lnTo>
                    <a:lnTo>
                      <a:pt x="271" y="23"/>
                    </a:lnTo>
                    <a:lnTo>
                      <a:pt x="279" y="14"/>
                    </a:lnTo>
                    <a:lnTo>
                      <a:pt x="29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22629" name="TextBox 101"/>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2586"/>
                                        </p:tgtEl>
                                        <p:attrNameLst>
                                          <p:attrName>style.visibility</p:attrName>
                                        </p:attrNameLst>
                                      </p:cBhvr>
                                      <p:to>
                                        <p:strVal val="visible"/>
                                      </p:to>
                                    </p:set>
                                    <p:animEffect>
                                      <p:cBhvr>
                                        <p:cTn id="7" dur="500"/>
                                        <p:tgtEl>
                                          <p:spTgt spid="2258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22535"/>
                                        </p:tgtEl>
                                        <p:attrNameLst>
                                          <p:attrName>style.visibility</p:attrName>
                                        </p:attrNameLst>
                                      </p:cBhvr>
                                      <p:to>
                                        <p:strVal val="visible"/>
                                      </p:to>
                                    </p:set>
                                    <p:animEffect>
                                      <p:cBhvr>
                                        <p:cTn id="12" dur="500"/>
                                        <p:tgtEl>
                                          <p:spTgt spid="22535"/>
                                        </p:tgtEl>
                                      </p:cBhvr>
                                    </p:animEffec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22542"/>
                                        </p:tgtEl>
                                        <p:attrNameLst>
                                          <p:attrName>style.visibility</p:attrName>
                                        </p:attrNameLst>
                                      </p:cBhvr>
                                      <p:to>
                                        <p:strVal val="visible"/>
                                      </p:to>
                                    </p:set>
                                    <p:animEffect>
                                      <p:cBhvr>
                                        <p:cTn id="16" dur="500"/>
                                        <p:tgtEl>
                                          <p:spTgt spid="2254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2538"/>
                                        </p:tgtEl>
                                        <p:attrNameLst>
                                          <p:attrName>style.visibility</p:attrName>
                                        </p:attrNameLst>
                                      </p:cBhvr>
                                      <p:to>
                                        <p:strVal val="visible"/>
                                      </p:to>
                                    </p:set>
                                    <p:animEffect>
                                      <p:cBhvr>
                                        <p:cTn id="19" dur="500"/>
                                        <p:tgtEl>
                                          <p:spTgt spid="2253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22532"/>
                                        </p:tgtEl>
                                        <p:attrNameLst>
                                          <p:attrName>style.visibility</p:attrName>
                                        </p:attrNameLst>
                                      </p:cBhvr>
                                      <p:to>
                                        <p:strVal val="visible"/>
                                      </p:to>
                                    </p:set>
                                    <p:animEffect>
                                      <p:cBhvr>
                                        <p:cTn id="24" dur="500"/>
                                        <p:tgtEl>
                                          <p:spTgt spid="22532"/>
                                        </p:tgtEl>
                                      </p:cBhvr>
                                    </p:animEffect>
                                  </p:childTnLst>
                                </p:cTn>
                              </p:par>
                            </p:childTnLst>
                          </p:cTn>
                        </p:par>
                        <p:par>
                          <p:cTn id="25" fill="hold" nodeType="afterGroup">
                            <p:stCondLst>
                              <p:cond delay="500"/>
                            </p:stCondLst>
                            <p:childTnLst>
                              <p:par>
                                <p:cTn id="26" presetID="10" presetClass="entr" presetSubtype="0" fill="hold" nodeType="afterEffect">
                                  <p:stCondLst>
                                    <p:cond delay="0"/>
                                  </p:stCondLst>
                                  <p:childTnLst>
                                    <p:set>
                                      <p:cBhvr>
                                        <p:cTn id="27" dur="1" fill="hold">
                                          <p:stCondLst>
                                            <p:cond delay="0"/>
                                          </p:stCondLst>
                                        </p:cTn>
                                        <p:tgtEl>
                                          <p:spTgt spid="22591"/>
                                        </p:tgtEl>
                                        <p:attrNameLst>
                                          <p:attrName>style.visibility</p:attrName>
                                        </p:attrNameLst>
                                      </p:cBhvr>
                                      <p:to>
                                        <p:strVal val="visible"/>
                                      </p:to>
                                    </p:set>
                                    <p:animEffect>
                                      <p:cBhvr>
                                        <p:cTn id="28" dur="500"/>
                                        <p:tgtEl>
                                          <p:spTgt spid="2259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541"/>
                                        </p:tgtEl>
                                        <p:attrNameLst>
                                          <p:attrName>style.visibility</p:attrName>
                                        </p:attrNameLst>
                                      </p:cBhvr>
                                      <p:to>
                                        <p:strVal val="visible"/>
                                      </p:to>
                                    </p:set>
                                    <p:animEffect>
                                      <p:cBhvr>
                                        <p:cTn id="31" dur="500"/>
                                        <p:tgtEl>
                                          <p:spTgt spid="22541"/>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2536"/>
                                        </p:tgtEl>
                                        <p:attrNameLst>
                                          <p:attrName>style.visibility</p:attrName>
                                        </p:attrNameLst>
                                      </p:cBhvr>
                                      <p:to>
                                        <p:strVal val="visible"/>
                                      </p:to>
                                    </p:set>
                                    <p:animEffect>
                                      <p:cBhvr>
                                        <p:cTn id="36" dur="500"/>
                                        <p:tgtEl>
                                          <p:spTgt spid="2253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2590"/>
                                        </p:tgtEl>
                                        <p:attrNameLst>
                                          <p:attrName>style.visibility</p:attrName>
                                        </p:attrNameLst>
                                      </p:cBhvr>
                                      <p:to>
                                        <p:strVal val="visible"/>
                                      </p:to>
                                    </p:set>
                                    <p:animEffect>
                                      <p:cBhvr>
                                        <p:cTn id="39" dur="500"/>
                                        <p:tgtEl>
                                          <p:spTgt spid="2259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2539"/>
                                        </p:tgtEl>
                                        <p:attrNameLst>
                                          <p:attrName>style.visibility</p:attrName>
                                        </p:attrNameLst>
                                      </p:cBhvr>
                                      <p:to>
                                        <p:strVal val="visible"/>
                                      </p:to>
                                    </p:set>
                                    <p:animEffect>
                                      <p:cBhvr>
                                        <p:cTn id="42" dur="500"/>
                                        <p:tgtEl>
                                          <p:spTgt spid="2253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22533"/>
                                        </p:tgtEl>
                                        <p:attrNameLst>
                                          <p:attrName>style.visibility</p:attrName>
                                        </p:attrNameLst>
                                      </p:cBhvr>
                                      <p:to>
                                        <p:strVal val="visible"/>
                                      </p:to>
                                    </p:set>
                                    <p:animEffect>
                                      <p:cBhvr>
                                        <p:cTn id="47" dur="500"/>
                                        <p:tgtEl>
                                          <p:spTgt spid="22533"/>
                                        </p:tgtEl>
                                      </p:cBhvr>
                                    </p:animEffect>
                                  </p:childTnLst>
                                </p:cTn>
                              </p:par>
                            </p:childTnLst>
                          </p:cTn>
                        </p:par>
                        <p:par>
                          <p:cTn id="48" fill="hold" nodeType="afterGroup">
                            <p:stCondLst>
                              <p:cond delay="500"/>
                            </p:stCondLst>
                            <p:childTnLst>
                              <p:par>
                                <p:cTn id="49" presetID="10" presetClass="entr" presetSubtype="0" fill="hold" nodeType="afterEffect">
                                  <p:stCondLst>
                                    <p:cond delay="0"/>
                                  </p:stCondLst>
                                  <p:childTnLst>
                                    <p:set>
                                      <p:cBhvr>
                                        <p:cTn id="50" dur="1" fill="hold">
                                          <p:stCondLst>
                                            <p:cond delay="0"/>
                                          </p:stCondLst>
                                        </p:cTn>
                                        <p:tgtEl>
                                          <p:spTgt spid="22548"/>
                                        </p:tgtEl>
                                        <p:attrNameLst>
                                          <p:attrName>style.visibility</p:attrName>
                                        </p:attrNameLst>
                                      </p:cBhvr>
                                      <p:to>
                                        <p:strVal val="visible"/>
                                      </p:to>
                                    </p:set>
                                    <p:animEffect>
                                      <p:cBhvr>
                                        <p:cTn id="51" dur="500"/>
                                        <p:tgtEl>
                                          <p:spTgt spid="2254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2540"/>
                                        </p:tgtEl>
                                        <p:attrNameLst>
                                          <p:attrName>style.visibility</p:attrName>
                                        </p:attrNameLst>
                                      </p:cBhvr>
                                      <p:to>
                                        <p:strVal val="visible"/>
                                      </p:to>
                                    </p:set>
                                    <p:animEffect>
                                      <p:cBhvr>
                                        <p:cTn id="54" dur="500"/>
                                        <p:tgtEl>
                                          <p:spTgt spid="2254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534"/>
                                        </p:tgtEl>
                                        <p:attrNameLst>
                                          <p:attrName>style.visibility</p:attrName>
                                        </p:attrNameLst>
                                      </p:cBhvr>
                                      <p:to>
                                        <p:strVal val="visible"/>
                                      </p:to>
                                    </p:set>
                                    <p:animEffect>
                                      <p:cBhvr>
                                        <p:cTn id="59" dur="500"/>
                                        <p:tgtEl>
                                          <p:spTgt spid="22534"/>
                                        </p:tgtEl>
                                      </p:cBhvr>
                                    </p:animEffect>
                                  </p:childTnLst>
                                </p:cTn>
                              </p:par>
                            </p:childTnLst>
                          </p:cTn>
                        </p:par>
                        <p:par>
                          <p:cTn id="60" fill="hold" nodeType="afterGroup">
                            <p:stCondLst>
                              <p:cond delay="500"/>
                            </p:stCondLst>
                            <p:childTnLst>
                              <p:par>
                                <p:cTn id="61" presetID="10" presetClass="entr" presetSubtype="0" fill="hold" nodeType="afterEffect">
                                  <p:stCondLst>
                                    <p:cond delay="0"/>
                                  </p:stCondLst>
                                  <p:childTnLst>
                                    <p:set>
                                      <p:cBhvr>
                                        <p:cTn id="62" dur="1" fill="hold">
                                          <p:stCondLst>
                                            <p:cond delay="0"/>
                                          </p:stCondLst>
                                        </p:cTn>
                                        <p:tgtEl>
                                          <p:spTgt spid="22531"/>
                                        </p:tgtEl>
                                        <p:attrNameLst>
                                          <p:attrName>style.visibility</p:attrName>
                                        </p:attrNameLst>
                                      </p:cBhvr>
                                      <p:to>
                                        <p:strVal val="visible"/>
                                      </p:to>
                                    </p:set>
                                    <p:animEffect>
                                      <p:cBhvr>
                                        <p:cTn id="63" dur="500"/>
                                        <p:tgtEl>
                                          <p:spTgt spid="2253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2537"/>
                                        </p:tgtEl>
                                        <p:attrNameLst>
                                          <p:attrName>style.visibility</p:attrName>
                                        </p:attrNameLst>
                                      </p:cBhvr>
                                      <p:to>
                                        <p:strVal val="visible"/>
                                      </p:to>
                                    </p:set>
                                    <p:animEffect>
                                      <p:cBhvr>
                                        <p:cTn id="66" dur="500"/>
                                        <p:tgtEl>
                                          <p:spTgt spid="22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2" grpId="0" animBg="1"/>
      <p:bldP spid="22533" grpId="0" animBg="1"/>
      <p:bldP spid="22534" grpId="0" animBg="1"/>
      <p:bldP spid="22535" grpId="0" animBg="1"/>
      <p:bldP spid="22536" grpId="0" animBg="1"/>
      <p:bldP spid="22537" grpId="0" bldLvl="0" autoUpdateAnimBg="0"/>
      <p:bldP spid="22538" grpId="0" bldLvl="0" autoUpdateAnimBg="0"/>
      <p:bldP spid="22539" grpId="0" bldLvl="0" autoUpdateAnimBg="0"/>
      <p:bldP spid="22540" grpId="0" bldLvl="0" autoUpdateAnimBg="0"/>
      <p:bldP spid="22541" grpId="0" bldLvl="0" autoUpdateAnimBg="0"/>
      <p:bldP spid="22590" grpId="0" bldLvl="0" animBg="1"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noChangeArrowheads="1"/>
          </p:cNvSpPr>
          <p:nvPr>
            <p:ph type="title" idx="4294967295"/>
          </p:nvPr>
        </p:nvSpPr>
        <p:spPr>
          <a:xfrm>
            <a:off x="266700" y="273050"/>
            <a:ext cx="11372850" cy="739775"/>
          </a:xfrm>
          <a:ln/>
        </p:spPr>
        <p:txBody>
          <a:bodyPr/>
          <a:lstStyle/>
          <a:p>
            <a:r>
              <a:rPr lang="zh-CN" altLang="zh-CN" sz="3900"/>
              <a:t>User provisioning, de-provisioning, and role updates</a:t>
            </a:r>
            <a:endParaRPr lang="zh-CN" altLang="zh-CN"/>
          </a:p>
        </p:txBody>
      </p:sp>
      <p:pic>
        <p:nvPicPr>
          <p:cNvPr id="23555" name="Picture 3"/>
          <p:cNvPicPr>
            <a:picLocks noChangeAspect="1"/>
          </p:cNvPicPr>
          <p:nvPr/>
        </p:nvPicPr>
        <p:blipFill>
          <a:blip r:embed="rId2" cstate="print">
            <a:grayscl/>
            <a:biLevel thresh="50000"/>
            <a:extLst>
              <a:ext uri="{28A0092B-C50C-407E-A947-70E740481C1C}">
                <a14:useLocalDpi xmlns:a14="http://schemas.microsoft.com/office/drawing/2010/main" val="0"/>
              </a:ext>
            </a:extLst>
          </a:blip>
          <a:srcRect/>
          <a:stretch>
            <a:fillRect/>
          </a:stretch>
        </p:blipFill>
        <p:spPr bwMode="auto">
          <a:xfrm>
            <a:off x="1190625" y="1211263"/>
            <a:ext cx="1003300" cy="1516062"/>
          </a:xfrm>
          <a:prstGeom prst="rect">
            <a:avLst/>
          </a:prstGeom>
          <a:blipFill dpi="0" rotWithShape="1">
            <a:blip r:embed="rId3">
              <a:grayscl/>
              <a:biLevel thresh="50000"/>
              <a:alphaModFix amt="95000"/>
            </a:blip>
            <a:srcRect/>
            <a:stretch>
              <a:fillRect/>
            </a:stretch>
          </a:blipFill>
          <a:ln>
            <a:noFill/>
          </a:ln>
          <a:extLst>
            <a:ext uri="{91240B29-F687-4F45-9708-019B960494DF}">
              <a14:hiddenLine xmlns:a14="http://schemas.microsoft.com/office/drawing/2010/main" w="55000" cap="flat" cmpd="thickThin">
                <a:solidFill>
                  <a:srgbClr val="000000"/>
                </a:solidFill>
                <a:bevel/>
                <a:headEnd/>
                <a:tailEnd/>
              </a14:hiddenLine>
            </a:ext>
          </a:extLst>
        </p:spPr>
      </p:pic>
      <p:grpSp>
        <p:nvGrpSpPr>
          <p:cNvPr id="23556" name="Group 156"/>
          <p:cNvGrpSpPr>
            <a:grpSpLocks/>
          </p:cNvGrpSpPr>
          <p:nvPr/>
        </p:nvGrpSpPr>
        <p:grpSpPr bwMode="auto">
          <a:xfrm>
            <a:off x="3530600" y="1612900"/>
            <a:ext cx="3973513" cy="3832225"/>
            <a:chOff x="0" y="0"/>
            <a:chExt cx="2589617" cy="2497205"/>
          </a:xfrm>
        </p:grpSpPr>
        <p:sp>
          <p:nvSpPr>
            <p:cNvPr id="23557" name="Oval 157"/>
            <p:cNvSpPr>
              <a:spLocks/>
            </p:cNvSpPr>
            <p:nvPr/>
          </p:nvSpPr>
          <p:spPr bwMode="auto">
            <a:xfrm>
              <a:off x="0" y="0"/>
              <a:ext cx="2589617" cy="2497205"/>
            </a:xfrm>
            <a:prstGeom prst="ellipse">
              <a:avLst/>
            </a:prstGeom>
            <a:noFill/>
            <a:ln w="285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09723" tIns="54861" rIns="109723" bIns="54861" anchor="ctr"/>
            <a:lstStyle/>
            <a:p>
              <a:pPr algn="ctr"/>
              <a:endParaRPr lang="zh-CN" altLang="zh-CN" sz="2700">
                <a:solidFill>
                  <a:srgbClr val="FFFFFF"/>
                </a:solidFill>
                <a:latin typeface="方正兰亭细黑_GBK" charset="-122"/>
                <a:ea typeface="方正兰亭细黑_GBK" charset="-122"/>
                <a:sym typeface="方正兰亭细黑_GBK" charset="-122"/>
              </a:endParaRPr>
            </a:p>
          </p:txBody>
        </p:sp>
        <p:pic>
          <p:nvPicPr>
            <p:cNvPr id="23558" name="Picture 15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1563" y="514978"/>
              <a:ext cx="2034542" cy="126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559" name="Straight Connector 159"/>
          <p:cNvSpPr>
            <a:spLocks noChangeShapeType="1"/>
          </p:cNvSpPr>
          <p:nvPr/>
        </p:nvSpPr>
        <p:spPr bwMode="auto">
          <a:xfrm flipH="1" flipV="1">
            <a:off x="2428875" y="2178050"/>
            <a:ext cx="1187450" cy="384175"/>
          </a:xfrm>
          <a:prstGeom prst="line">
            <a:avLst/>
          </a:prstGeom>
          <a:noFill/>
          <a:ln w="28575" cap="rnd" cmpd="sng">
            <a:solidFill>
              <a:srgbClr val="FFFFFF"/>
            </a:solidFill>
            <a:prstDash val="sysDot"/>
            <a:bevel/>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23560" name="Straight Connector 160"/>
          <p:cNvSpPr>
            <a:spLocks noChangeShapeType="1"/>
          </p:cNvSpPr>
          <p:nvPr/>
        </p:nvSpPr>
        <p:spPr bwMode="auto">
          <a:xfrm flipV="1">
            <a:off x="2695575" y="4394200"/>
            <a:ext cx="919163" cy="496888"/>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3561" name="Rectangle 167"/>
          <p:cNvSpPr>
            <a:spLocks noChangeArrowheads="1"/>
          </p:cNvSpPr>
          <p:nvPr/>
        </p:nvSpPr>
        <p:spPr bwMode="auto">
          <a:xfrm>
            <a:off x="614363" y="6122988"/>
            <a:ext cx="2062162" cy="43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Built-in workflow </a:t>
            </a:r>
            <a:r>
              <a:rPr lang="en-US" sz="1500">
                <a:solidFill>
                  <a:srgbClr val="FFFFFF"/>
                </a:solidFill>
                <a:latin typeface="方正兰亭细黑_GBK" charset="-122"/>
                <a:ea typeface="方正兰亭细黑_GBK" charset="-122"/>
                <a:sym typeface="方正兰亭细黑_GBK" charset="-122"/>
              </a:rPr>
              <a:t>for identity management</a:t>
            </a:r>
            <a:endParaRPr lang="zh-CN" altLang="en-US">
              <a:latin typeface="方正兰亭细黑_GBK" charset="-122"/>
              <a:ea typeface="方正兰亭细黑_GBK" charset="-122"/>
              <a:sym typeface="方正兰亭细黑_GBK" charset="-122"/>
            </a:endParaRPr>
          </a:p>
        </p:txBody>
      </p:sp>
      <p:sp>
        <p:nvSpPr>
          <p:cNvPr id="23562" name="Rectangle 168"/>
          <p:cNvSpPr>
            <a:spLocks noChangeArrowheads="1"/>
          </p:cNvSpPr>
          <p:nvPr/>
        </p:nvSpPr>
        <p:spPr bwMode="auto">
          <a:xfrm>
            <a:off x="9239250" y="5751513"/>
            <a:ext cx="2822575"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Automatically </a:t>
            </a:r>
            <a:r>
              <a:rPr lang="en-US" sz="1500" b="1">
                <a:solidFill>
                  <a:srgbClr val="FFFFFF"/>
                </a:solidFill>
                <a:latin typeface="方正兰亭细黑_GBK" charset="-122"/>
                <a:ea typeface="方正兰亭细黑_GBK" charset="-122"/>
                <a:sym typeface="方正兰亭细黑_GBK" charset="-122"/>
              </a:rPr>
              <a:t>synchronize all user information</a:t>
            </a:r>
            <a:r>
              <a:rPr lang="en-US" sz="1500">
                <a:solidFill>
                  <a:srgbClr val="FFFFFF"/>
                </a:solidFill>
                <a:latin typeface="方正兰亭细黑_GBK" charset="-122"/>
                <a:ea typeface="方正兰亭细黑_GBK" charset="-122"/>
                <a:sym typeface="方正兰亭细黑_GBK" charset="-122"/>
              </a:rPr>
              <a:t> to different directories across the enterprise </a:t>
            </a:r>
            <a:endParaRPr lang="zh-CN" altLang="en-US">
              <a:latin typeface="方正兰亭细黑_GBK" charset="-122"/>
              <a:ea typeface="方正兰亭细黑_GBK" charset="-122"/>
              <a:sym typeface="方正兰亭细黑_GBK" charset="-122"/>
            </a:endParaRPr>
          </a:p>
        </p:txBody>
      </p:sp>
      <p:sp>
        <p:nvSpPr>
          <p:cNvPr id="23563" name="Rectangle 169"/>
          <p:cNvSpPr>
            <a:spLocks noChangeArrowheads="1"/>
          </p:cNvSpPr>
          <p:nvPr/>
        </p:nvSpPr>
        <p:spPr bwMode="auto">
          <a:xfrm>
            <a:off x="454025" y="2752725"/>
            <a:ext cx="2427288" cy="168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Automate</a:t>
            </a:r>
            <a:r>
              <a:rPr lang="en-US" sz="1500">
                <a:solidFill>
                  <a:srgbClr val="FFFFFF"/>
                </a:solidFill>
                <a:latin typeface="方正兰亭细黑_GBK" charset="-122"/>
                <a:ea typeface="方正兰亭细黑_GBK" charset="-122"/>
                <a:sym typeface="方正兰亭细黑_GBK" charset="-122"/>
              </a:rPr>
              <a:t> the process of on-boarding </a:t>
            </a:r>
            <a:r>
              <a:rPr lang="en-US" sz="1500" b="1">
                <a:solidFill>
                  <a:srgbClr val="FFFFFF"/>
                </a:solidFill>
                <a:latin typeface="方正兰亭细黑_GBK" charset="-122"/>
                <a:ea typeface="方正兰亭细黑_GBK" charset="-122"/>
                <a:sym typeface="方正兰亭细黑_GBK" charset="-122"/>
              </a:rPr>
              <a:t>new users</a:t>
            </a:r>
            <a:endParaRPr lang="zh-CN" altLang="en-US" sz="1500" b="1">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Real-time de-provisioning </a:t>
            </a:r>
            <a:r>
              <a:rPr lang="en-US" sz="1500">
                <a:solidFill>
                  <a:srgbClr val="FFFFFF"/>
                </a:solidFill>
                <a:latin typeface="方正兰亭细黑_GBK" charset="-122"/>
                <a:ea typeface="方正兰亭细黑_GBK" charset="-122"/>
                <a:sym typeface="方正兰亭细黑_GBK" charset="-122"/>
              </a:rPr>
              <a:t>from all systems to prevent unauthorized access and information leakage</a:t>
            </a:r>
            <a:endParaRPr lang="zh-CN" altLang="en-US">
              <a:latin typeface="方正兰亭细黑_GBK" charset="-122"/>
              <a:ea typeface="方正兰亭细黑_GBK" charset="-122"/>
              <a:sym typeface="方正兰亭细黑_GBK" charset="-122"/>
            </a:endParaRPr>
          </a:p>
        </p:txBody>
      </p:sp>
      <p:sp>
        <p:nvSpPr>
          <p:cNvPr id="23564" name="Freeform 37"/>
          <p:cNvSpPr>
            <a:spLocks noChangeAspect="1" noEditPoints="1" noChangeArrowheads="1"/>
          </p:cNvSpPr>
          <p:nvPr/>
        </p:nvSpPr>
        <p:spPr bwMode="auto">
          <a:xfrm>
            <a:off x="9613900" y="2371725"/>
            <a:ext cx="1301750" cy="579438"/>
          </a:xfrm>
          <a:custGeom>
            <a:avLst/>
            <a:gdLst>
              <a:gd name="T0" fmla="*/ 19 w 1574"/>
              <a:gd name="T1" fmla="*/ 273 h 699"/>
              <a:gd name="T2" fmla="*/ 245 w 1574"/>
              <a:gd name="T3" fmla="*/ 19 h 699"/>
              <a:gd name="T4" fmla="*/ 156 w 1574"/>
              <a:gd name="T5" fmla="*/ 273 h 699"/>
              <a:gd name="T6" fmla="*/ 271 w 1574"/>
              <a:gd name="T7" fmla="*/ 380 h 699"/>
              <a:gd name="T8" fmla="*/ 335 w 1574"/>
              <a:gd name="T9" fmla="*/ 695 h 699"/>
              <a:gd name="T10" fmla="*/ 311 w 1574"/>
              <a:gd name="T11" fmla="*/ 612 h 699"/>
              <a:gd name="T12" fmla="*/ 370 w 1574"/>
              <a:gd name="T13" fmla="*/ 456 h 699"/>
              <a:gd name="T14" fmla="*/ 1251 w 1574"/>
              <a:gd name="T15" fmla="*/ 27 h 699"/>
              <a:gd name="T16" fmla="*/ 1201 w 1574"/>
              <a:gd name="T17" fmla="*/ 86 h 699"/>
              <a:gd name="T18" fmla="*/ 1201 w 1574"/>
              <a:gd name="T19" fmla="*/ 273 h 699"/>
              <a:gd name="T20" fmla="*/ 1301 w 1574"/>
              <a:gd name="T21" fmla="*/ 224 h 699"/>
              <a:gd name="T22" fmla="*/ 1376 w 1574"/>
              <a:gd name="T23" fmla="*/ 247 h 699"/>
              <a:gd name="T24" fmla="*/ 1376 w 1574"/>
              <a:gd name="T25" fmla="*/ 92 h 699"/>
              <a:gd name="T26" fmla="*/ 1230 w 1574"/>
              <a:gd name="T27" fmla="*/ 92 h 699"/>
              <a:gd name="T28" fmla="*/ 824 w 1574"/>
              <a:gd name="T29" fmla="*/ 537 h 699"/>
              <a:gd name="T30" fmla="*/ 969 w 1574"/>
              <a:gd name="T31" fmla="*/ 596 h 699"/>
              <a:gd name="T32" fmla="*/ 982 w 1574"/>
              <a:gd name="T33" fmla="*/ 550 h 699"/>
              <a:gd name="T34" fmla="*/ 855 w 1574"/>
              <a:gd name="T35" fmla="*/ 528 h 699"/>
              <a:gd name="T36" fmla="*/ 27 w 1574"/>
              <a:gd name="T37" fmla="*/ 493 h 699"/>
              <a:gd name="T38" fmla="*/ 9 w 1574"/>
              <a:gd name="T39" fmla="*/ 593 h 699"/>
              <a:gd name="T40" fmla="*/ 146 w 1574"/>
              <a:gd name="T41" fmla="*/ 556 h 699"/>
              <a:gd name="T42" fmla="*/ 82 w 1574"/>
              <a:gd name="T43" fmla="*/ 405 h 699"/>
              <a:gd name="T44" fmla="*/ 1354 w 1574"/>
              <a:gd name="T45" fmla="*/ 453 h 699"/>
              <a:gd name="T46" fmla="*/ 1436 w 1574"/>
              <a:gd name="T47" fmla="*/ 601 h 699"/>
              <a:gd name="T48" fmla="*/ 1449 w 1574"/>
              <a:gd name="T49" fmla="*/ 553 h 699"/>
              <a:gd name="T50" fmla="*/ 1322 w 1574"/>
              <a:gd name="T51" fmla="*/ 527 h 699"/>
              <a:gd name="T52" fmla="*/ 786 w 1574"/>
              <a:gd name="T53" fmla="*/ 531 h 699"/>
              <a:gd name="T54" fmla="*/ 752 w 1574"/>
              <a:gd name="T55" fmla="*/ 405 h 699"/>
              <a:gd name="T56" fmla="*/ 662 w 1574"/>
              <a:gd name="T57" fmla="*/ 440 h 699"/>
              <a:gd name="T58" fmla="*/ 744 w 1574"/>
              <a:gd name="T59" fmla="*/ 611 h 699"/>
              <a:gd name="T60" fmla="*/ 664 w 1574"/>
              <a:gd name="T61" fmla="*/ 141 h 699"/>
              <a:gd name="T62" fmla="*/ 692 w 1574"/>
              <a:gd name="T63" fmla="*/ 148 h 699"/>
              <a:gd name="T64" fmla="*/ 728 w 1574"/>
              <a:gd name="T65" fmla="*/ 251 h 699"/>
              <a:gd name="T66" fmla="*/ 992 w 1574"/>
              <a:gd name="T67" fmla="*/ 139 h 699"/>
              <a:gd name="T68" fmla="*/ 1020 w 1574"/>
              <a:gd name="T69" fmla="*/ 148 h 699"/>
              <a:gd name="T70" fmla="*/ 1056 w 1574"/>
              <a:gd name="T71" fmla="*/ 250 h 699"/>
              <a:gd name="T72" fmla="*/ 479 w 1574"/>
              <a:gd name="T73" fmla="*/ 609 h 699"/>
              <a:gd name="T74" fmla="*/ 1184 w 1574"/>
              <a:gd name="T75" fmla="*/ 636 h 699"/>
              <a:gd name="T76" fmla="*/ 1201 w 1574"/>
              <a:gd name="T77" fmla="*/ 603 h 699"/>
              <a:gd name="T78" fmla="*/ 967 w 1574"/>
              <a:gd name="T79" fmla="*/ 227 h 699"/>
              <a:gd name="T80" fmla="*/ 956 w 1574"/>
              <a:gd name="T81" fmla="*/ 123 h 699"/>
              <a:gd name="T82" fmla="*/ 898 w 1574"/>
              <a:gd name="T83" fmla="*/ 192 h 699"/>
              <a:gd name="T84" fmla="*/ 856 w 1574"/>
              <a:gd name="T85" fmla="*/ 236 h 699"/>
              <a:gd name="T86" fmla="*/ 399 w 1574"/>
              <a:gd name="T87" fmla="*/ 144 h 699"/>
              <a:gd name="T88" fmla="*/ 527 w 1574"/>
              <a:gd name="T89" fmla="*/ 238 h 699"/>
              <a:gd name="T90" fmla="*/ 523 w 1574"/>
              <a:gd name="T91" fmla="*/ 123 h 699"/>
              <a:gd name="T92" fmla="*/ 628 w 1574"/>
              <a:gd name="T93" fmla="*/ 116 h 699"/>
              <a:gd name="T94" fmla="*/ 590 w 1574"/>
              <a:gd name="T95" fmla="*/ 127 h 699"/>
              <a:gd name="T96" fmla="*/ 589 w 1574"/>
              <a:gd name="T97" fmla="*/ 267 h 699"/>
              <a:gd name="T98" fmla="*/ 1013 w 1574"/>
              <a:gd name="T99" fmla="*/ 456 h 699"/>
              <a:gd name="T100" fmla="*/ 1095 w 1574"/>
              <a:gd name="T101" fmla="*/ 479 h 699"/>
              <a:gd name="T102" fmla="*/ 1510 w 1574"/>
              <a:gd name="T103" fmla="*/ 490 h 699"/>
              <a:gd name="T104" fmla="*/ 1509 w 1574"/>
              <a:gd name="T105" fmla="*/ 636 h 699"/>
              <a:gd name="T106" fmla="*/ 1574 w 1574"/>
              <a:gd name="T107" fmla="*/ 454 h 699"/>
              <a:gd name="T108" fmla="*/ 357 w 1574"/>
              <a:gd name="T109" fmla="*/ 92 h 69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574"/>
              <a:gd name="T166" fmla="*/ 0 h 699"/>
              <a:gd name="T167" fmla="*/ 1574 w 1574"/>
              <a:gd name="T168" fmla="*/ 699 h 69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574" h="699">
                <a:moveTo>
                  <a:pt x="141" y="273"/>
                </a:moveTo>
                <a:cubicBezTo>
                  <a:pt x="110" y="204"/>
                  <a:pt x="79" y="136"/>
                  <a:pt x="49" y="67"/>
                </a:cubicBezTo>
                <a:cubicBezTo>
                  <a:pt x="47" y="68"/>
                  <a:pt x="48" y="70"/>
                  <a:pt x="48" y="71"/>
                </a:cubicBezTo>
                <a:cubicBezTo>
                  <a:pt x="47" y="89"/>
                  <a:pt x="48" y="106"/>
                  <a:pt x="48" y="124"/>
                </a:cubicBezTo>
                <a:cubicBezTo>
                  <a:pt x="48" y="172"/>
                  <a:pt x="48" y="219"/>
                  <a:pt x="48" y="267"/>
                </a:cubicBezTo>
                <a:cubicBezTo>
                  <a:pt x="48" y="269"/>
                  <a:pt x="48" y="271"/>
                  <a:pt x="48" y="272"/>
                </a:cubicBezTo>
                <a:cubicBezTo>
                  <a:pt x="44" y="274"/>
                  <a:pt x="25" y="274"/>
                  <a:pt x="19" y="273"/>
                </a:cubicBezTo>
                <a:cubicBezTo>
                  <a:pt x="19" y="189"/>
                  <a:pt x="19" y="104"/>
                  <a:pt x="19" y="19"/>
                </a:cubicBezTo>
                <a:cubicBezTo>
                  <a:pt x="32" y="19"/>
                  <a:pt x="45" y="19"/>
                  <a:pt x="58" y="19"/>
                </a:cubicBezTo>
                <a:cubicBezTo>
                  <a:pt x="88" y="87"/>
                  <a:pt x="118" y="155"/>
                  <a:pt x="148" y="223"/>
                </a:cubicBezTo>
                <a:cubicBezTo>
                  <a:pt x="149" y="221"/>
                  <a:pt x="150" y="220"/>
                  <a:pt x="151" y="218"/>
                </a:cubicBezTo>
                <a:cubicBezTo>
                  <a:pt x="173" y="169"/>
                  <a:pt x="195" y="120"/>
                  <a:pt x="217" y="71"/>
                </a:cubicBezTo>
                <a:cubicBezTo>
                  <a:pt x="224" y="55"/>
                  <a:pt x="231" y="40"/>
                  <a:pt x="238" y="24"/>
                </a:cubicBezTo>
                <a:cubicBezTo>
                  <a:pt x="240" y="20"/>
                  <a:pt x="241" y="19"/>
                  <a:pt x="245" y="19"/>
                </a:cubicBezTo>
                <a:cubicBezTo>
                  <a:pt x="254" y="19"/>
                  <a:pt x="264" y="19"/>
                  <a:pt x="273" y="19"/>
                </a:cubicBezTo>
                <a:cubicBezTo>
                  <a:pt x="274" y="19"/>
                  <a:pt x="276" y="19"/>
                  <a:pt x="278" y="19"/>
                </a:cubicBezTo>
                <a:cubicBezTo>
                  <a:pt x="278" y="104"/>
                  <a:pt x="278" y="188"/>
                  <a:pt x="278" y="273"/>
                </a:cubicBezTo>
                <a:cubicBezTo>
                  <a:pt x="268" y="273"/>
                  <a:pt x="258" y="273"/>
                  <a:pt x="248" y="273"/>
                </a:cubicBezTo>
                <a:cubicBezTo>
                  <a:pt x="248" y="205"/>
                  <a:pt x="248" y="136"/>
                  <a:pt x="248" y="68"/>
                </a:cubicBezTo>
                <a:cubicBezTo>
                  <a:pt x="248" y="68"/>
                  <a:pt x="247" y="68"/>
                  <a:pt x="247" y="68"/>
                </a:cubicBezTo>
                <a:cubicBezTo>
                  <a:pt x="217" y="136"/>
                  <a:pt x="186" y="204"/>
                  <a:pt x="156" y="273"/>
                </a:cubicBezTo>
                <a:cubicBezTo>
                  <a:pt x="151" y="274"/>
                  <a:pt x="146" y="273"/>
                  <a:pt x="141" y="273"/>
                </a:cubicBezTo>
                <a:close/>
                <a:moveTo>
                  <a:pt x="326" y="636"/>
                </a:moveTo>
                <a:cubicBezTo>
                  <a:pt x="358" y="627"/>
                  <a:pt x="382" y="607"/>
                  <a:pt x="397" y="577"/>
                </a:cubicBezTo>
                <a:cubicBezTo>
                  <a:pt x="406" y="557"/>
                  <a:pt x="410" y="535"/>
                  <a:pt x="411" y="513"/>
                </a:cubicBezTo>
                <a:cubicBezTo>
                  <a:pt x="412" y="492"/>
                  <a:pt x="409" y="471"/>
                  <a:pt x="402" y="451"/>
                </a:cubicBezTo>
                <a:cubicBezTo>
                  <a:pt x="388" y="417"/>
                  <a:pt x="365" y="394"/>
                  <a:pt x="330" y="383"/>
                </a:cubicBezTo>
                <a:cubicBezTo>
                  <a:pt x="311" y="377"/>
                  <a:pt x="291" y="376"/>
                  <a:pt x="271" y="380"/>
                </a:cubicBezTo>
                <a:cubicBezTo>
                  <a:pt x="230" y="386"/>
                  <a:pt x="201" y="408"/>
                  <a:pt x="184" y="446"/>
                </a:cubicBezTo>
                <a:cubicBezTo>
                  <a:pt x="177" y="461"/>
                  <a:pt x="173" y="477"/>
                  <a:pt x="172" y="494"/>
                </a:cubicBezTo>
                <a:cubicBezTo>
                  <a:pt x="170" y="513"/>
                  <a:pt x="171" y="533"/>
                  <a:pt x="176" y="552"/>
                </a:cubicBezTo>
                <a:cubicBezTo>
                  <a:pt x="182" y="574"/>
                  <a:pt x="192" y="594"/>
                  <a:pt x="208" y="609"/>
                </a:cubicBezTo>
                <a:cubicBezTo>
                  <a:pt x="229" y="629"/>
                  <a:pt x="254" y="639"/>
                  <a:pt x="283" y="640"/>
                </a:cubicBezTo>
                <a:cubicBezTo>
                  <a:pt x="286" y="640"/>
                  <a:pt x="289" y="642"/>
                  <a:pt x="292" y="645"/>
                </a:cubicBezTo>
                <a:cubicBezTo>
                  <a:pt x="306" y="662"/>
                  <a:pt x="321" y="678"/>
                  <a:pt x="335" y="695"/>
                </a:cubicBezTo>
                <a:cubicBezTo>
                  <a:pt x="337" y="698"/>
                  <a:pt x="339" y="699"/>
                  <a:pt x="342" y="699"/>
                </a:cubicBezTo>
                <a:cubicBezTo>
                  <a:pt x="353" y="698"/>
                  <a:pt x="364" y="699"/>
                  <a:pt x="375" y="699"/>
                </a:cubicBezTo>
                <a:cubicBezTo>
                  <a:pt x="376" y="699"/>
                  <a:pt x="377" y="698"/>
                  <a:pt x="379" y="698"/>
                </a:cubicBezTo>
                <a:cubicBezTo>
                  <a:pt x="359" y="678"/>
                  <a:pt x="340" y="658"/>
                  <a:pt x="320" y="637"/>
                </a:cubicBezTo>
                <a:cubicBezTo>
                  <a:pt x="323" y="636"/>
                  <a:pt x="324" y="636"/>
                  <a:pt x="326" y="636"/>
                </a:cubicBezTo>
                <a:close/>
                <a:moveTo>
                  <a:pt x="371" y="560"/>
                </a:moveTo>
                <a:cubicBezTo>
                  <a:pt x="360" y="588"/>
                  <a:pt x="341" y="606"/>
                  <a:pt x="311" y="612"/>
                </a:cubicBezTo>
                <a:cubicBezTo>
                  <a:pt x="290" y="616"/>
                  <a:pt x="270" y="614"/>
                  <a:pt x="251" y="604"/>
                </a:cubicBezTo>
                <a:cubicBezTo>
                  <a:pt x="230" y="594"/>
                  <a:pt x="217" y="577"/>
                  <a:pt x="210" y="555"/>
                </a:cubicBezTo>
                <a:cubicBezTo>
                  <a:pt x="203" y="536"/>
                  <a:pt x="201" y="517"/>
                  <a:pt x="203" y="497"/>
                </a:cubicBezTo>
                <a:cubicBezTo>
                  <a:pt x="204" y="480"/>
                  <a:pt x="208" y="465"/>
                  <a:pt x="216" y="450"/>
                </a:cubicBezTo>
                <a:cubicBezTo>
                  <a:pt x="230" y="425"/>
                  <a:pt x="251" y="410"/>
                  <a:pt x="279" y="406"/>
                </a:cubicBezTo>
                <a:cubicBezTo>
                  <a:pt x="297" y="403"/>
                  <a:pt x="315" y="405"/>
                  <a:pt x="331" y="413"/>
                </a:cubicBezTo>
                <a:cubicBezTo>
                  <a:pt x="350" y="422"/>
                  <a:pt x="363" y="437"/>
                  <a:pt x="370" y="456"/>
                </a:cubicBezTo>
                <a:cubicBezTo>
                  <a:pt x="378" y="473"/>
                  <a:pt x="380" y="491"/>
                  <a:pt x="380" y="509"/>
                </a:cubicBezTo>
                <a:cubicBezTo>
                  <a:pt x="380" y="527"/>
                  <a:pt x="378" y="544"/>
                  <a:pt x="371" y="560"/>
                </a:cubicBezTo>
                <a:close/>
                <a:moveTo>
                  <a:pt x="1230" y="92"/>
                </a:moveTo>
                <a:cubicBezTo>
                  <a:pt x="1230" y="90"/>
                  <a:pt x="1230" y="89"/>
                  <a:pt x="1230" y="89"/>
                </a:cubicBezTo>
                <a:cubicBezTo>
                  <a:pt x="1230" y="78"/>
                  <a:pt x="1230" y="68"/>
                  <a:pt x="1230" y="57"/>
                </a:cubicBezTo>
                <a:cubicBezTo>
                  <a:pt x="1230" y="52"/>
                  <a:pt x="1231" y="46"/>
                  <a:pt x="1234" y="42"/>
                </a:cubicBezTo>
                <a:cubicBezTo>
                  <a:pt x="1237" y="34"/>
                  <a:pt x="1243" y="28"/>
                  <a:pt x="1251" y="27"/>
                </a:cubicBezTo>
                <a:cubicBezTo>
                  <a:pt x="1255" y="26"/>
                  <a:pt x="1259" y="25"/>
                  <a:pt x="1263" y="26"/>
                </a:cubicBezTo>
                <a:cubicBezTo>
                  <a:pt x="1269" y="26"/>
                  <a:pt x="1274" y="28"/>
                  <a:pt x="1279" y="29"/>
                </a:cubicBezTo>
                <a:cubicBezTo>
                  <a:pt x="1279" y="21"/>
                  <a:pt x="1279" y="13"/>
                  <a:pt x="1279" y="4"/>
                </a:cubicBezTo>
                <a:cubicBezTo>
                  <a:pt x="1275" y="2"/>
                  <a:pt x="1271" y="2"/>
                  <a:pt x="1267" y="1"/>
                </a:cubicBezTo>
                <a:cubicBezTo>
                  <a:pt x="1252" y="0"/>
                  <a:pt x="1238" y="2"/>
                  <a:pt x="1226" y="10"/>
                </a:cubicBezTo>
                <a:cubicBezTo>
                  <a:pt x="1211" y="21"/>
                  <a:pt x="1202" y="36"/>
                  <a:pt x="1201" y="54"/>
                </a:cubicBezTo>
                <a:cubicBezTo>
                  <a:pt x="1200" y="65"/>
                  <a:pt x="1201" y="75"/>
                  <a:pt x="1201" y="86"/>
                </a:cubicBezTo>
                <a:cubicBezTo>
                  <a:pt x="1200" y="88"/>
                  <a:pt x="1201" y="89"/>
                  <a:pt x="1201" y="92"/>
                </a:cubicBezTo>
                <a:cubicBezTo>
                  <a:pt x="1190" y="92"/>
                  <a:pt x="1180" y="92"/>
                  <a:pt x="1170" y="92"/>
                </a:cubicBezTo>
                <a:cubicBezTo>
                  <a:pt x="1170" y="100"/>
                  <a:pt x="1170" y="108"/>
                  <a:pt x="1170" y="117"/>
                </a:cubicBezTo>
                <a:cubicBezTo>
                  <a:pt x="1180" y="117"/>
                  <a:pt x="1190" y="117"/>
                  <a:pt x="1201" y="117"/>
                </a:cubicBezTo>
                <a:cubicBezTo>
                  <a:pt x="1201" y="119"/>
                  <a:pt x="1201" y="121"/>
                  <a:pt x="1201" y="123"/>
                </a:cubicBezTo>
                <a:cubicBezTo>
                  <a:pt x="1201" y="171"/>
                  <a:pt x="1201" y="219"/>
                  <a:pt x="1201" y="267"/>
                </a:cubicBezTo>
                <a:cubicBezTo>
                  <a:pt x="1201" y="269"/>
                  <a:pt x="1201" y="271"/>
                  <a:pt x="1201" y="273"/>
                </a:cubicBezTo>
                <a:cubicBezTo>
                  <a:pt x="1211" y="273"/>
                  <a:pt x="1220" y="273"/>
                  <a:pt x="1230" y="273"/>
                </a:cubicBezTo>
                <a:cubicBezTo>
                  <a:pt x="1230" y="271"/>
                  <a:pt x="1230" y="269"/>
                  <a:pt x="1230" y="267"/>
                </a:cubicBezTo>
                <a:cubicBezTo>
                  <a:pt x="1230" y="219"/>
                  <a:pt x="1230" y="171"/>
                  <a:pt x="1230" y="123"/>
                </a:cubicBezTo>
                <a:cubicBezTo>
                  <a:pt x="1230" y="121"/>
                  <a:pt x="1230" y="119"/>
                  <a:pt x="1230" y="117"/>
                </a:cubicBezTo>
                <a:cubicBezTo>
                  <a:pt x="1239" y="116"/>
                  <a:pt x="1298" y="116"/>
                  <a:pt x="1301" y="117"/>
                </a:cubicBezTo>
                <a:cubicBezTo>
                  <a:pt x="1301" y="119"/>
                  <a:pt x="1301" y="121"/>
                  <a:pt x="1301" y="123"/>
                </a:cubicBezTo>
                <a:cubicBezTo>
                  <a:pt x="1301" y="157"/>
                  <a:pt x="1301" y="190"/>
                  <a:pt x="1301" y="224"/>
                </a:cubicBezTo>
                <a:cubicBezTo>
                  <a:pt x="1301" y="233"/>
                  <a:pt x="1302" y="242"/>
                  <a:pt x="1305" y="251"/>
                </a:cubicBezTo>
                <a:cubicBezTo>
                  <a:pt x="1310" y="264"/>
                  <a:pt x="1319" y="272"/>
                  <a:pt x="1332" y="275"/>
                </a:cubicBezTo>
                <a:cubicBezTo>
                  <a:pt x="1341" y="278"/>
                  <a:pt x="1350" y="278"/>
                  <a:pt x="1360" y="277"/>
                </a:cubicBezTo>
                <a:cubicBezTo>
                  <a:pt x="1364" y="276"/>
                  <a:pt x="1369" y="274"/>
                  <a:pt x="1373" y="273"/>
                </a:cubicBezTo>
                <a:cubicBezTo>
                  <a:pt x="1375" y="272"/>
                  <a:pt x="1376" y="271"/>
                  <a:pt x="1376" y="269"/>
                </a:cubicBezTo>
                <a:cubicBezTo>
                  <a:pt x="1376" y="263"/>
                  <a:pt x="1376" y="257"/>
                  <a:pt x="1376" y="250"/>
                </a:cubicBezTo>
                <a:cubicBezTo>
                  <a:pt x="1376" y="249"/>
                  <a:pt x="1376" y="248"/>
                  <a:pt x="1376" y="247"/>
                </a:cubicBezTo>
                <a:cubicBezTo>
                  <a:pt x="1367" y="252"/>
                  <a:pt x="1359" y="254"/>
                  <a:pt x="1349" y="252"/>
                </a:cubicBezTo>
                <a:cubicBezTo>
                  <a:pt x="1341" y="250"/>
                  <a:pt x="1335" y="246"/>
                  <a:pt x="1333" y="237"/>
                </a:cubicBezTo>
                <a:cubicBezTo>
                  <a:pt x="1331" y="232"/>
                  <a:pt x="1330" y="226"/>
                  <a:pt x="1330" y="220"/>
                </a:cubicBezTo>
                <a:cubicBezTo>
                  <a:pt x="1330" y="187"/>
                  <a:pt x="1330" y="154"/>
                  <a:pt x="1330" y="121"/>
                </a:cubicBezTo>
                <a:cubicBezTo>
                  <a:pt x="1330" y="120"/>
                  <a:pt x="1331" y="118"/>
                  <a:pt x="1331" y="116"/>
                </a:cubicBezTo>
                <a:cubicBezTo>
                  <a:pt x="1346" y="116"/>
                  <a:pt x="1361" y="116"/>
                  <a:pt x="1376" y="116"/>
                </a:cubicBezTo>
                <a:cubicBezTo>
                  <a:pt x="1376" y="108"/>
                  <a:pt x="1376" y="100"/>
                  <a:pt x="1376" y="92"/>
                </a:cubicBezTo>
                <a:cubicBezTo>
                  <a:pt x="1361" y="92"/>
                  <a:pt x="1346" y="92"/>
                  <a:pt x="1331" y="92"/>
                </a:cubicBezTo>
                <a:cubicBezTo>
                  <a:pt x="1330" y="90"/>
                  <a:pt x="1330" y="88"/>
                  <a:pt x="1330" y="86"/>
                </a:cubicBezTo>
                <a:cubicBezTo>
                  <a:pt x="1330" y="72"/>
                  <a:pt x="1330" y="58"/>
                  <a:pt x="1330" y="44"/>
                </a:cubicBezTo>
                <a:cubicBezTo>
                  <a:pt x="1330" y="42"/>
                  <a:pt x="1330" y="40"/>
                  <a:pt x="1330" y="38"/>
                </a:cubicBezTo>
                <a:cubicBezTo>
                  <a:pt x="1320" y="41"/>
                  <a:pt x="1311" y="44"/>
                  <a:pt x="1301" y="48"/>
                </a:cubicBezTo>
                <a:cubicBezTo>
                  <a:pt x="1301" y="62"/>
                  <a:pt x="1301" y="77"/>
                  <a:pt x="1301" y="92"/>
                </a:cubicBezTo>
                <a:cubicBezTo>
                  <a:pt x="1277" y="92"/>
                  <a:pt x="1254" y="92"/>
                  <a:pt x="1230" y="92"/>
                </a:cubicBezTo>
                <a:close/>
                <a:moveTo>
                  <a:pt x="982" y="550"/>
                </a:moveTo>
                <a:cubicBezTo>
                  <a:pt x="982" y="541"/>
                  <a:pt x="982" y="532"/>
                  <a:pt x="982" y="524"/>
                </a:cubicBezTo>
                <a:cubicBezTo>
                  <a:pt x="981" y="513"/>
                  <a:pt x="979" y="502"/>
                  <a:pt x="974" y="492"/>
                </a:cubicBezTo>
                <a:cubicBezTo>
                  <a:pt x="967" y="475"/>
                  <a:pt x="955" y="463"/>
                  <a:pt x="938" y="456"/>
                </a:cubicBezTo>
                <a:cubicBezTo>
                  <a:pt x="923" y="450"/>
                  <a:pt x="907" y="449"/>
                  <a:pt x="892" y="452"/>
                </a:cubicBezTo>
                <a:cubicBezTo>
                  <a:pt x="866" y="457"/>
                  <a:pt x="848" y="472"/>
                  <a:pt x="836" y="495"/>
                </a:cubicBezTo>
                <a:cubicBezTo>
                  <a:pt x="829" y="508"/>
                  <a:pt x="825" y="522"/>
                  <a:pt x="824" y="537"/>
                </a:cubicBezTo>
                <a:cubicBezTo>
                  <a:pt x="823" y="556"/>
                  <a:pt x="825" y="574"/>
                  <a:pt x="831" y="592"/>
                </a:cubicBezTo>
                <a:cubicBezTo>
                  <a:pt x="842" y="617"/>
                  <a:pt x="860" y="634"/>
                  <a:pt x="888" y="639"/>
                </a:cubicBezTo>
                <a:cubicBezTo>
                  <a:pt x="904" y="642"/>
                  <a:pt x="919" y="641"/>
                  <a:pt x="935" y="638"/>
                </a:cubicBezTo>
                <a:cubicBezTo>
                  <a:pt x="946" y="636"/>
                  <a:pt x="957" y="632"/>
                  <a:pt x="966" y="625"/>
                </a:cubicBezTo>
                <a:cubicBezTo>
                  <a:pt x="969" y="624"/>
                  <a:pt x="970" y="622"/>
                  <a:pt x="970" y="620"/>
                </a:cubicBezTo>
                <a:cubicBezTo>
                  <a:pt x="969" y="613"/>
                  <a:pt x="970" y="606"/>
                  <a:pt x="969" y="600"/>
                </a:cubicBezTo>
                <a:cubicBezTo>
                  <a:pt x="969" y="599"/>
                  <a:pt x="969" y="598"/>
                  <a:pt x="969" y="596"/>
                </a:cubicBezTo>
                <a:cubicBezTo>
                  <a:pt x="967" y="598"/>
                  <a:pt x="966" y="599"/>
                  <a:pt x="964" y="600"/>
                </a:cubicBezTo>
                <a:cubicBezTo>
                  <a:pt x="945" y="613"/>
                  <a:pt x="924" y="618"/>
                  <a:pt x="902" y="615"/>
                </a:cubicBezTo>
                <a:cubicBezTo>
                  <a:pt x="882" y="612"/>
                  <a:pt x="868" y="602"/>
                  <a:pt x="860" y="583"/>
                </a:cubicBezTo>
                <a:cubicBezTo>
                  <a:pt x="857" y="576"/>
                  <a:pt x="855" y="569"/>
                  <a:pt x="855" y="561"/>
                </a:cubicBezTo>
                <a:cubicBezTo>
                  <a:pt x="855" y="558"/>
                  <a:pt x="854" y="556"/>
                  <a:pt x="854" y="553"/>
                </a:cubicBezTo>
                <a:cubicBezTo>
                  <a:pt x="897" y="553"/>
                  <a:pt x="939" y="553"/>
                  <a:pt x="982" y="553"/>
                </a:cubicBezTo>
                <a:cubicBezTo>
                  <a:pt x="982" y="551"/>
                  <a:pt x="982" y="550"/>
                  <a:pt x="982" y="550"/>
                </a:cubicBezTo>
                <a:close/>
                <a:moveTo>
                  <a:pt x="855" y="528"/>
                </a:moveTo>
                <a:cubicBezTo>
                  <a:pt x="855" y="526"/>
                  <a:pt x="855" y="524"/>
                  <a:pt x="856" y="522"/>
                </a:cubicBezTo>
                <a:cubicBezTo>
                  <a:pt x="859" y="509"/>
                  <a:pt x="864" y="498"/>
                  <a:pt x="873" y="489"/>
                </a:cubicBezTo>
                <a:cubicBezTo>
                  <a:pt x="888" y="475"/>
                  <a:pt x="905" y="472"/>
                  <a:pt x="924" y="478"/>
                </a:cubicBezTo>
                <a:cubicBezTo>
                  <a:pt x="932" y="480"/>
                  <a:pt x="938" y="486"/>
                  <a:pt x="943" y="493"/>
                </a:cubicBezTo>
                <a:cubicBezTo>
                  <a:pt x="950" y="503"/>
                  <a:pt x="952" y="515"/>
                  <a:pt x="952" y="528"/>
                </a:cubicBezTo>
                <a:cubicBezTo>
                  <a:pt x="920" y="528"/>
                  <a:pt x="887" y="528"/>
                  <a:pt x="855" y="528"/>
                </a:cubicBezTo>
                <a:close/>
                <a:moveTo>
                  <a:pt x="138" y="418"/>
                </a:moveTo>
                <a:cubicBezTo>
                  <a:pt x="138" y="408"/>
                  <a:pt x="138" y="399"/>
                  <a:pt x="138" y="389"/>
                </a:cubicBezTo>
                <a:cubicBezTo>
                  <a:pt x="138" y="387"/>
                  <a:pt x="137" y="386"/>
                  <a:pt x="135" y="386"/>
                </a:cubicBezTo>
                <a:cubicBezTo>
                  <a:pt x="132" y="384"/>
                  <a:pt x="128" y="383"/>
                  <a:pt x="124" y="382"/>
                </a:cubicBezTo>
                <a:cubicBezTo>
                  <a:pt x="106" y="377"/>
                  <a:pt x="88" y="377"/>
                  <a:pt x="70" y="379"/>
                </a:cubicBezTo>
                <a:cubicBezTo>
                  <a:pt x="56" y="381"/>
                  <a:pt x="43" y="386"/>
                  <a:pt x="32" y="395"/>
                </a:cubicBezTo>
                <a:cubicBezTo>
                  <a:pt x="0" y="418"/>
                  <a:pt x="0" y="469"/>
                  <a:pt x="27" y="493"/>
                </a:cubicBezTo>
                <a:cubicBezTo>
                  <a:pt x="35" y="500"/>
                  <a:pt x="44" y="506"/>
                  <a:pt x="53" y="512"/>
                </a:cubicBezTo>
                <a:cubicBezTo>
                  <a:pt x="61" y="517"/>
                  <a:pt x="69" y="521"/>
                  <a:pt x="78" y="527"/>
                </a:cubicBezTo>
                <a:cubicBezTo>
                  <a:pt x="86" y="532"/>
                  <a:pt x="95" y="538"/>
                  <a:pt x="102" y="544"/>
                </a:cubicBezTo>
                <a:cubicBezTo>
                  <a:pt x="114" y="553"/>
                  <a:pt x="118" y="566"/>
                  <a:pt x="117" y="580"/>
                </a:cubicBezTo>
                <a:cubicBezTo>
                  <a:pt x="115" y="595"/>
                  <a:pt x="108" y="605"/>
                  <a:pt x="93" y="610"/>
                </a:cubicBezTo>
                <a:cubicBezTo>
                  <a:pt x="84" y="613"/>
                  <a:pt x="75" y="614"/>
                  <a:pt x="65" y="614"/>
                </a:cubicBezTo>
                <a:cubicBezTo>
                  <a:pt x="45" y="612"/>
                  <a:pt x="26" y="605"/>
                  <a:pt x="9" y="593"/>
                </a:cubicBezTo>
                <a:cubicBezTo>
                  <a:pt x="9" y="592"/>
                  <a:pt x="8" y="592"/>
                  <a:pt x="7" y="591"/>
                </a:cubicBezTo>
                <a:cubicBezTo>
                  <a:pt x="7" y="593"/>
                  <a:pt x="7" y="595"/>
                  <a:pt x="7" y="596"/>
                </a:cubicBezTo>
                <a:cubicBezTo>
                  <a:pt x="7" y="604"/>
                  <a:pt x="7" y="613"/>
                  <a:pt x="7" y="622"/>
                </a:cubicBezTo>
                <a:cubicBezTo>
                  <a:pt x="7" y="625"/>
                  <a:pt x="8" y="627"/>
                  <a:pt x="11" y="629"/>
                </a:cubicBezTo>
                <a:cubicBezTo>
                  <a:pt x="19" y="632"/>
                  <a:pt x="28" y="635"/>
                  <a:pt x="36" y="637"/>
                </a:cubicBezTo>
                <a:cubicBezTo>
                  <a:pt x="59" y="642"/>
                  <a:pt x="81" y="642"/>
                  <a:pt x="103" y="635"/>
                </a:cubicBezTo>
                <a:cubicBezTo>
                  <a:pt x="145" y="620"/>
                  <a:pt x="153" y="585"/>
                  <a:pt x="146" y="556"/>
                </a:cubicBezTo>
                <a:cubicBezTo>
                  <a:pt x="144" y="544"/>
                  <a:pt x="136" y="534"/>
                  <a:pt x="127" y="525"/>
                </a:cubicBezTo>
                <a:cubicBezTo>
                  <a:pt x="117" y="516"/>
                  <a:pt x="106" y="509"/>
                  <a:pt x="94" y="502"/>
                </a:cubicBezTo>
                <a:cubicBezTo>
                  <a:pt x="85" y="497"/>
                  <a:pt x="76" y="492"/>
                  <a:pt x="67" y="486"/>
                </a:cubicBezTo>
                <a:cubicBezTo>
                  <a:pt x="62" y="483"/>
                  <a:pt x="57" y="479"/>
                  <a:pt x="52" y="475"/>
                </a:cubicBezTo>
                <a:cubicBezTo>
                  <a:pt x="44" y="468"/>
                  <a:pt x="40" y="460"/>
                  <a:pt x="39" y="450"/>
                </a:cubicBezTo>
                <a:cubicBezTo>
                  <a:pt x="36" y="432"/>
                  <a:pt x="44" y="417"/>
                  <a:pt x="61" y="410"/>
                </a:cubicBezTo>
                <a:cubicBezTo>
                  <a:pt x="68" y="406"/>
                  <a:pt x="75" y="405"/>
                  <a:pt x="82" y="405"/>
                </a:cubicBezTo>
                <a:cubicBezTo>
                  <a:pt x="101" y="404"/>
                  <a:pt x="119" y="407"/>
                  <a:pt x="135" y="418"/>
                </a:cubicBezTo>
                <a:cubicBezTo>
                  <a:pt x="136" y="419"/>
                  <a:pt x="136" y="419"/>
                  <a:pt x="137" y="419"/>
                </a:cubicBezTo>
                <a:cubicBezTo>
                  <a:pt x="137" y="419"/>
                  <a:pt x="138" y="418"/>
                  <a:pt x="138" y="418"/>
                </a:cubicBezTo>
                <a:close/>
                <a:moveTo>
                  <a:pt x="1449" y="531"/>
                </a:moveTo>
                <a:cubicBezTo>
                  <a:pt x="1449" y="519"/>
                  <a:pt x="1447" y="508"/>
                  <a:pt x="1443" y="496"/>
                </a:cubicBezTo>
                <a:cubicBezTo>
                  <a:pt x="1435" y="476"/>
                  <a:pt x="1422" y="461"/>
                  <a:pt x="1401" y="454"/>
                </a:cubicBezTo>
                <a:cubicBezTo>
                  <a:pt x="1386" y="449"/>
                  <a:pt x="1370" y="449"/>
                  <a:pt x="1354" y="453"/>
                </a:cubicBezTo>
                <a:cubicBezTo>
                  <a:pt x="1330" y="459"/>
                  <a:pt x="1312" y="474"/>
                  <a:pt x="1302" y="497"/>
                </a:cubicBezTo>
                <a:cubicBezTo>
                  <a:pt x="1287" y="529"/>
                  <a:pt x="1287" y="562"/>
                  <a:pt x="1300" y="595"/>
                </a:cubicBezTo>
                <a:cubicBezTo>
                  <a:pt x="1310" y="619"/>
                  <a:pt x="1328" y="634"/>
                  <a:pt x="1354" y="639"/>
                </a:cubicBezTo>
                <a:cubicBezTo>
                  <a:pt x="1370" y="642"/>
                  <a:pt x="1386" y="641"/>
                  <a:pt x="1402" y="638"/>
                </a:cubicBezTo>
                <a:cubicBezTo>
                  <a:pt x="1413" y="636"/>
                  <a:pt x="1423" y="632"/>
                  <a:pt x="1432" y="626"/>
                </a:cubicBezTo>
                <a:cubicBezTo>
                  <a:pt x="1435" y="624"/>
                  <a:pt x="1437" y="622"/>
                  <a:pt x="1436" y="619"/>
                </a:cubicBezTo>
                <a:cubicBezTo>
                  <a:pt x="1436" y="613"/>
                  <a:pt x="1436" y="607"/>
                  <a:pt x="1436" y="601"/>
                </a:cubicBezTo>
                <a:cubicBezTo>
                  <a:pt x="1436" y="599"/>
                  <a:pt x="1436" y="598"/>
                  <a:pt x="1436" y="596"/>
                </a:cubicBezTo>
                <a:cubicBezTo>
                  <a:pt x="1434" y="598"/>
                  <a:pt x="1433" y="598"/>
                  <a:pt x="1432" y="599"/>
                </a:cubicBezTo>
                <a:cubicBezTo>
                  <a:pt x="1415" y="611"/>
                  <a:pt x="1397" y="616"/>
                  <a:pt x="1377" y="616"/>
                </a:cubicBezTo>
                <a:cubicBezTo>
                  <a:pt x="1364" y="615"/>
                  <a:pt x="1351" y="612"/>
                  <a:pt x="1341" y="603"/>
                </a:cubicBezTo>
                <a:cubicBezTo>
                  <a:pt x="1330" y="593"/>
                  <a:pt x="1325" y="581"/>
                  <a:pt x="1322" y="567"/>
                </a:cubicBezTo>
                <a:cubicBezTo>
                  <a:pt x="1322" y="562"/>
                  <a:pt x="1321" y="558"/>
                  <a:pt x="1322" y="553"/>
                </a:cubicBezTo>
                <a:cubicBezTo>
                  <a:pt x="1364" y="553"/>
                  <a:pt x="1406" y="553"/>
                  <a:pt x="1449" y="553"/>
                </a:cubicBezTo>
                <a:cubicBezTo>
                  <a:pt x="1449" y="545"/>
                  <a:pt x="1449" y="538"/>
                  <a:pt x="1449" y="531"/>
                </a:cubicBezTo>
                <a:close/>
                <a:moveTo>
                  <a:pt x="1322" y="527"/>
                </a:moveTo>
                <a:cubicBezTo>
                  <a:pt x="1325" y="508"/>
                  <a:pt x="1333" y="492"/>
                  <a:pt x="1350" y="482"/>
                </a:cubicBezTo>
                <a:cubicBezTo>
                  <a:pt x="1364" y="473"/>
                  <a:pt x="1379" y="473"/>
                  <a:pt x="1394" y="479"/>
                </a:cubicBezTo>
                <a:cubicBezTo>
                  <a:pt x="1397" y="481"/>
                  <a:pt x="1401" y="483"/>
                  <a:pt x="1404" y="486"/>
                </a:cubicBezTo>
                <a:cubicBezTo>
                  <a:pt x="1416" y="497"/>
                  <a:pt x="1419" y="512"/>
                  <a:pt x="1419" y="527"/>
                </a:cubicBezTo>
                <a:cubicBezTo>
                  <a:pt x="1415" y="528"/>
                  <a:pt x="1325" y="528"/>
                  <a:pt x="1322" y="527"/>
                </a:cubicBezTo>
                <a:close/>
                <a:moveTo>
                  <a:pt x="661" y="595"/>
                </a:moveTo>
                <a:cubicBezTo>
                  <a:pt x="661" y="604"/>
                  <a:pt x="661" y="613"/>
                  <a:pt x="661" y="622"/>
                </a:cubicBezTo>
                <a:cubicBezTo>
                  <a:pt x="661" y="625"/>
                  <a:pt x="662" y="627"/>
                  <a:pt x="665" y="628"/>
                </a:cubicBezTo>
                <a:cubicBezTo>
                  <a:pt x="671" y="630"/>
                  <a:pt x="677" y="633"/>
                  <a:pt x="683" y="635"/>
                </a:cubicBezTo>
                <a:cubicBezTo>
                  <a:pt x="706" y="642"/>
                  <a:pt x="729" y="643"/>
                  <a:pt x="752" y="636"/>
                </a:cubicBezTo>
                <a:cubicBezTo>
                  <a:pt x="778" y="629"/>
                  <a:pt x="801" y="611"/>
                  <a:pt x="803" y="576"/>
                </a:cubicBezTo>
                <a:cubicBezTo>
                  <a:pt x="803" y="559"/>
                  <a:pt x="798" y="543"/>
                  <a:pt x="786" y="531"/>
                </a:cubicBezTo>
                <a:cubicBezTo>
                  <a:pt x="782" y="526"/>
                  <a:pt x="778" y="522"/>
                  <a:pt x="774" y="519"/>
                </a:cubicBezTo>
                <a:cubicBezTo>
                  <a:pt x="763" y="510"/>
                  <a:pt x="752" y="504"/>
                  <a:pt x="740" y="497"/>
                </a:cubicBezTo>
                <a:cubicBezTo>
                  <a:pt x="730" y="491"/>
                  <a:pt x="719" y="484"/>
                  <a:pt x="709" y="477"/>
                </a:cubicBezTo>
                <a:cubicBezTo>
                  <a:pt x="698" y="469"/>
                  <a:pt x="692" y="457"/>
                  <a:pt x="693" y="443"/>
                </a:cubicBezTo>
                <a:cubicBezTo>
                  <a:pt x="693" y="430"/>
                  <a:pt x="698" y="420"/>
                  <a:pt x="709" y="413"/>
                </a:cubicBezTo>
                <a:cubicBezTo>
                  <a:pt x="713" y="411"/>
                  <a:pt x="718" y="409"/>
                  <a:pt x="722" y="407"/>
                </a:cubicBezTo>
                <a:cubicBezTo>
                  <a:pt x="732" y="404"/>
                  <a:pt x="742" y="404"/>
                  <a:pt x="752" y="405"/>
                </a:cubicBezTo>
                <a:cubicBezTo>
                  <a:pt x="765" y="406"/>
                  <a:pt x="777" y="410"/>
                  <a:pt x="789" y="418"/>
                </a:cubicBezTo>
                <a:cubicBezTo>
                  <a:pt x="789" y="418"/>
                  <a:pt x="790" y="419"/>
                  <a:pt x="792" y="420"/>
                </a:cubicBezTo>
                <a:cubicBezTo>
                  <a:pt x="792" y="408"/>
                  <a:pt x="792" y="397"/>
                  <a:pt x="792" y="386"/>
                </a:cubicBezTo>
                <a:cubicBezTo>
                  <a:pt x="788" y="385"/>
                  <a:pt x="785" y="384"/>
                  <a:pt x="782" y="382"/>
                </a:cubicBezTo>
                <a:cubicBezTo>
                  <a:pt x="774" y="380"/>
                  <a:pt x="765" y="379"/>
                  <a:pt x="757" y="378"/>
                </a:cubicBezTo>
                <a:cubicBezTo>
                  <a:pt x="742" y="377"/>
                  <a:pt x="727" y="377"/>
                  <a:pt x="712" y="382"/>
                </a:cubicBezTo>
                <a:cubicBezTo>
                  <a:pt x="690" y="388"/>
                  <a:pt x="664" y="406"/>
                  <a:pt x="662" y="440"/>
                </a:cubicBezTo>
                <a:cubicBezTo>
                  <a:pt x="660" y="460"/>
                  <a:pt x="665" y="477"/>
                  <a:pt x="679" y="491"/>
                </a:cubicBezTo>
                <a:cubicBezTo>
                  <a:pt x="688" y="500"/>
                  <a:pt x="699" y="507"/>
                  <a:pt x="709" y="513"/>
                </a:cubicBezTo>
                <a:cubicBezTo>
                  <a:pt x="718" y="518"/>
                  <a:pt x="727" y="523"/>
                  <a:pt x="735" y="529"/>
                </a:cubicBezTo>
                <a:cubicBezTo>
                  <a:pt x="742" y="533"/>
                  <a:pt x="750" y="539"/>
                  <a:pt x="756" y="544"/>
                </a:cubicBezTo>
                <a:cubicBezTo>
                  <a:pt x="768" y="553"/>
                  <a:pt x="772" y="565"/>
                  <a:pt x="771" y="580"/>
                </a:cubicBezTo>
                <a:cubicBezTo>
                  <a:pt x="770" y="591"/>
                  <a:pt x="765" y="601"/>
                  <a:pt x="755" y="607"/>
                </a:cubicBezTo>
                <a:cubicBezTo>
                  <a:pt x="752" y="609"/>
                  <a:pt x="748" y="610"/>
                  <a:pt x="744" y="611"/>
                </a:cubicBezTo>
                <a:cubicBezTo>
                  <a:pt x="726" y="616"/>
                  <a:pt x="709" y="614"/>
                  <a:pt x="692" y="608"/>
                </a:cubicBezTo>
                <a:cubicBezTo>
                  <a:pt x="681" y="604"/>
                  <a:pt x="671" y="599"/>
                  <a:pt x="661" y="591"/>
                </a:cubicBezTo>
                <a:cubicBezTo>
                  <a:pt x="661" y="593"/>
                  <a:pt x="661" y="594"/>
                  <a:pt x="661" y="595"/>
                </a:cubicBezTo>
                <a:close/>
                <a:moveTo>
                  <a:pt x="829" y="144"/>
                </a:moveTo>
                <a:cubicBezTo>
                  <a:pt x="820" y="116"/>
                  <a:pt x="803" y="98"/>
                  <a:pt x="774" y="90"/>
                </a:cubicBezTo>
                <a:cubicBezTo>
                  <a:pt x="759" y="86"/>
                  <a:pt x="744" y="86"/>
                  <a:pt x="728" y="89"/>
                </a:cubicBezTo>
                <a:cubicBezTo>
                  <a:pt x="697" y="94"/>
                  <a:pt x="675" y="111"/>
                  <a:pt x="664" y="141"/>
                </a:cubicBezTo>
                <a:cubicBezTo>
                  <a:pt x="654" y="167"/>
                  <a:pt x="653" y="194"/>
                  <a:pt x="661" y="220"/>
                </a:cubicBezTo>
                <a:cubicBezTo>
                  <a:pt x="671" y="249"/>
                  <a:pt x="690" y="267"/>
                  <a:pt x="719" y="275"/>
                </a:cubicBezTo>
                <a:cubicBezTo>
                  <a:pt x="733" y="279"/>
                  <a:pt x="748" y="279"/>
                  <a:pt x="762" y="276"/>
                </a:cubicBezTo>
                <a:cubicBezTo>
                  <a:pt x="790" y="272"/>
                  <a:pt x="811" y="257"/>
                  <a:pt x="824" y="231"/>
                </a:cubicBezTo>
                <a:cubicBezTo>
                  <a:pt x="832" y="216"/>
                  <a:pt x="835" y="199"/>
                  <a:pt x="835" y="185"/>
                </a:cubicBezTo>
                <a:cubicBezTo>
                  <a:pt x="835" y="168"/>
                  <a:pt x="833" y="155"/>
                  <a:pt x="829" y="144"/>
                </a:cubicBezTo>
                <a:close/>
                <a:moveTo>
                  <a:pt x="692" y="148"/>
                </a:moveTo>
                <a:cubicBezTo>
                  <a:pt x="701" y="126"/>
                  <a:pt x="720" y="113"/>
                  <a:pt x="744" y="113"/>
                </a:cubicBezTo>
                <a:cubicBezTo>
                  <a:pt x="750" y="112"/>
                  <a:pt x="756" y="113"/>
                  <a:pt x="762" y="114"/>
                </a:cubicBezTo>
                <a:cubicBezTo>
                  <a:pt x="781" y="118"/>
                  <a:pt x="793" y="130"/>
                  <a:pt x="799" y="148"/>
                </a:cubicBezTo>
                <a:cubicBezTo>
                  <a:pt x="805" y="162"/>
                  <a:pt x="806" y="177"/>
                  <a:pt x="805" y="193"/>
                </a:cubicBezTo>
                <a:cubicBezTo>
                  <a:pt x="804" y="201"/>
                  <a:pt x="802" y="210"/>
                  <a:pt x="800" y="218"/>
                </a:cubicBezTo>
                <a:cubicBezTo>
                  <a:pt x="792" y="239"/>
                  <a:pt x="776" y="250"/>
                  <a:pt x="754" y="253"/>
                </a:cubicBezTo>
                <a:cubicBezTo>
                  <a:pt x="745" y="253"/>
                  <a:pt x="737" y="253"/>
                  <a:pt x="728" y="251"/>
                </a:cubicBezTo>
                <a:cubicBezTo>
                  <a:pt x="709" y="245"/>
                  <a:pt x="697" y="232"/>
                  <a:pt x="690" y="213"/>
                </a:cubicBezTo>
                <a:cubicBezTo>
                  <a:pt x="687" y="204"/>
                  <a:pt x="686" y="193"/>
                  <a:pt x="686" y="180"/>
                </a:cubicBezTo>
                <a:cubicBezTo>
                  <a:pt x="686" y="171"/>
                  <a:pt x="687" y="160"/>
                  <a:pt x="692" y="148"/>
                </a:cubicBezTo>
                <a:close/>
                <a:moveTo>
                  <a:pt x="1156" y="139"/>
                </a:moveTo>
                <a:cubicBezTo>
                  <a:pt x="1146" y="113"/>
                  <a:pt x="1127" y="96"/>
                  <a:pt x="1100" y="90"/>
                </a:cubicBezTo>
                <a:cubicBezTo>
                  <a:pt x="1085" y="87"/>
                  <a:pt x="1070" y="87"/>
                  <a:pt x="1056" y="89"/>
                </a:cubicBezTo>
                <a:cubicBezTo>
                  <a:pt x="1026" y="95"/>
                  <a:pt x="1004" y="111"/>
                  <a:pt x="992" y="139"/>
                </a:cubicBezTo>
                <a:cubicBezTo>
                  <a:pt x="981" y="167"/>
                  <a:pt x="981" y="195"/>
                  <a:pt x="991" y="223"/>
                </a:cubicBezTo>
                <a:cubicBezTo>
                  <a:pt x="1000" y="250"/>
                  <a:pt x="1019" y="268"/>
                  <a:pt x="1047" y="275"/>
                </a:cubicBezTo>
                <a:cubicBezTo>
                  <a:pt x="1059" y="278"/>
                  <a:pt x="1071" y="278"/>
                  <a:pt x="1083" y="277"/>
                </a:cubicBezTo>
                <a:cubicBezTo>
                  <a:pt x="1117" y="274"/>
                  <a:pt x="1141" y="257"/>
                  <a:pt x="1155" y="226"/>
                </a:cubicBezTo>
                <a:cubicBezTo>
                  <a:pt x="1161" y="212"/>
                  <a:pt x="1163" y="197"/>
                  <a:pt x="1163" y="182"/>
                </a:cubicBezTo>
                <a:cubicBezTo>
                  <a:pt x="1163" y="167"/>
                  <a:pt x="1161" y="152"/>
                  <a:pt x="1156" y="139"/>
                </a:cubicBezTo>
                <a:close/>
                <a:moveTo>
                  <a:pt x="1020" y="148"/>
                </a:moveTo>
                <a:cubicBezTo>
                  <a:pt x="1030" y="125"/>
                  <a:pt x="1047" y="113"/>
                  <a:pt x="1072" y="113"/>
                </a:cubicBezTo>
                <a:cubicBezTo>
                  <a:pt x="1078" y="112"/>
                  <a:pt x="1084" y="113"/>
                  <a:pt x="1090" y="114"/>
                </a:cubicBezTo>
                <a:cubicBezTo>
                  <a:pt x="1108" y="118"/>
                  <a:pt x="1120" y="129"/>
                  <a:pt x="1127" y="146"/>
                </a:cubicBezTo>
                <a:cubicBezTo>
                  <a:pt x="1133" y="160"/>
                  <a:pt x="1134" y="176"/>
                  <a:pt x="1133" y="192"/>
                </a:cubicBezTo>
                <a:cubicBezTo>
                  <a:pt x="1132" y="201"/>
                  <a:pt x="1131" y="209"/>
                  <a:pt x="1128" y="217"/>
                </a:cubicBezTo>
                <a:cubicBezTo>
                  <a:pt x="1120" y="239"/>
                  <a:pt x="1103" y="252"/>
                  <a:pt x="1079" y="253"/>
                </a:cubicBezTo>
                <a:cubicBezTo>
                  <a:pt x="1072" y="253"/>
                  <a:pt x="1064" y="253"/>
                  <a:pt x="1056" y="250"/>
                </a:cubicBezTo>
                <a:cubicBezTo>
                  <a:pt x="1037" y="245"/>
                  <a:pt x="1025" y="232"/>
                  <a:pt x="1019" y="214"/>
                </a:cubicBezTo>
                <a:cubicBezTo>
                  <a:pt x="1016" y="205"/>
                  <a:pt x="1014" y="194"/>
                  <a:pt x="1014" y="182"/>
                </a:cubicBezTo>
                <a:cubicBezTo>
                  <a:pt x="1014" y="171"/>
                  <a:pt x="1016" y="159"/>
                  <a:pt x="1020" y="148"/>
                </a:cubicBezTo>
                <a:close/>
                <a:moveTo>
                  <a:pt x="450" y="636"/>
                </a:moveTo>
                <a:cubicBezTo>
                  <a:pt x="456" y="637"/>
                  <a:pt x="578" y="636"/>
                  <a:pt x="581" y="635"/>
                </a:cubicBezTo>
                <a:cubicBezTo>
                  <a:pt x="581" y="627"/>
                  <a:pt x="581" y="618"/>
                  <a:pt x="581" y="609"/>
                </a:cubicBezTo>
                <a:cubicBezTo>
                  <a:pt x="547" y="609"/>
                  <a:pt x="513" y="609"/>
                  <a:pt x="479" y="609"/>
                </a:cubicBezTo>
                <a:cubicBezTo>
                  <a:pt x="479" y="533"/>
                  <a:pt x="479" y="458"/>
                  <a:pt x="479" y="382"/>
                </a:cubicBezTo>
                <a:cubicBezTo>
                  <a:pt x="469" y="382"/>
                  <a:pt x="460" y="382"/>
                  <a:pt x="450" y="382"/>
                </a:cubicBezTo>
                <a:cubicBezTo>
                  <a:pt x="450" y="467"/>
                  <a:pt x="450" y="551"/>
                  <a:pt x="450" y="636"/>
                </a:cubicBezTo>
                <a:close/>
                <a:moveTo>
                  <a:pt x="1199" y="603"/>
                </a:moveTo>
                <a:cubicBezTo>
                  <a:pt x="1182" y="553"/>
                  <a:pt x="1165" y="504"/>
                  <a:pt x="1148" y="455"/>
                </a:cubicBezTo>
                <a:cubicBezTo>
                  <a:pt x="1139" y="454"/>
                  <a:pt x="1119" y="454"/>
                  <a:pt x="1116" y="456"/>
                </a:cubicBezTo>
                <a:cubicBezTo>
                  <a:pt x="1139" y="516"/>
                  <a:pt x="1161" y="576"/>
                  <a:pt x="1184" y="636"/>
                </a:cubicBezTo>
                <a:cubicBezTo>
                  <a:pt x="1194" y="636"/>
                  <a:pt x="1203" y="636"/>
                  <a:pt x="1213" y="636"/>
                </a:cubicBezTo>
                <a:cubicBezTo>
                  <a:pt x="1213" y="635"/>
                  <a:pt x="1214" y="634"/>
                  <a:pt x="1214" y="633"/>
                </a:cubicBezTo>
                <a:cubicBezTo>
                  <a:pt x="1237" y="574"/>
                  <a:pt x="1261" y="515"/>
                  <a:pt x="1285" y="456"/>
                </a:cubicBezTo>
                <a:cubicBezTo>
                  <a:pt x="1285" y="456"/>
                  <a:pt x="1284" y="455"/>
                  <a:pt x="1284" y="455"/>
                </a:cubicBezTo>
                <a:cubicBezTo>
                  <a:pt x="1284" y="455"/>
                  <a:pt x="1284" y="455"/>
                  <a:pt x="1284" y="455"/>
                </a:cubicBezTo>
                <a:cubicBezTo>
                  <a:pt x="1274" y="455"/>
                  <a:pt x="1265" y="455"/>
                  <a:pt x="1254" y="455"/>
                </a:cubicBezTo>
                <a:cubicBezTo>
                  <a:pt x="1236" y="504"/>
                  <a:pt x="1218" y="553"/>
                  <a:pt x="1201" y="603"/>
                </a:cubicBezTo>
                <a:cubicBezTo>
                  <a:pt x="1200" y="603"/>
                  <a:pt x="1200" y="603"/>
                  <a:pt x="1199" y="603"/>
                </a:cubicBezTo>
                <a:close/>
                <a:moveTo>
                  <a:pt x="856" y="265"/>
                </a:moveTo>
                <a:cubicBezTo>
                  <a:pt x="856" y="267"/>
                  <a:pt x="857" y="267"/>
                  <a:pt x="858" y="268"/>
                </a:cubicBezTo>
                <a:cubicBezTo>
                  <a:pt x="861" y="270"/>
                  <a:pt x="865" y="271"/>
                  <a:pt x="868" y="272"/>
                </a:cubicBezTo>
                <a:cubicBezTo>
                  <a:pt x="883" y="278"/>
                  <a:pt x="899" y="279"/>
                  <a:pt x="915" y="277"/>
                </a:cubicBezTo>
                <a:cubicBezTo>
                  <a:pt x="925" y="276"/>
                  <a:pt x="935" y="272"/>
                  <a:pt x="944" y="267"/>
                </a:cubicBezTo>
                <a:cubicBezTo>
                  <a:pt x="958" y="257"/>
                  <a:pt x="967" y="244"/>
                  <a:pt x="967" y="227"/>
                </a:cubicBezTo>
                <a:cubicBezTo>
                  <a:pt x="968" y="210"/>
                  <a:pt x="962" y="197"/>
                  <a:pt x="949" y="187"/>
                </a:cubicBezTo>
                <a:cubicBezTo>
                  <a:pt x="944" y="184"/>
                  <a:pt x="940" y="181"/>
                  <a:pt x="935" y="178"/>
                </a:cubicBezTo>
                <a:cubicBezTo>
                  <a:pt x="929" y="175"/>
                  <a:pt x="922" y="172"/>
                  <a:pt x="915" y="169"/>
                </a:cubicBezTo>
                <a:cubicBezTo>
                  <a:pt x="909" y="166"/>
                  <a:pt x="902" y="162"/>
                  <a:pt x="896" y="159"/>
                </a:cubicBezTo>
                <a:cubicBezTo>
                  <a:pt x="884" y="151"/>
                  <a:pt x="881" y="128"/>
                  <a:pt x="897" y="118"/>
                </a:cubicBezTo>
                <a:cubicBezTo>
                  <a:pt x="902" y="115"/>
                  <a:pt x="908" y="113"/>
                  <a:pt x="914" y="113"/>
                </a:cubicBezTo>
                <a:cubicBezTo>
                  <a:pt x="929" y="112"/>
                  <a:pt x="943" y="115"/>
                  <a:pt x="956" y="123"/>
                </a:cubicBezTo>
                <a:cubicBezTo>
                  <a:pt x="957" y="124"/>
                  <a:pt x="958" y="124"/>
                  <a:pt x="959" y="124"/>
                </a:cubicBezTo>
                <a:cubicBezTo>
                  <a:pt x="959" y="115"/>
                  <a:pt x="959" y="105"/>
                  <a:pt x="959" y="96"/>
                </a:cubicBezTo>
                <a:cubicBezTo>
                  <a:pt x="958" y="96"/>
                  <a:pt x="958" y="95"/>
                  <a:pt x="957" y="95"/>
                </a:cubicBezTo>
                <a:cubicBezTo>
                  <a:pt x="936" y="86"/>
                  <a:pt x="914" y="84"/>
                  <a:pt x="892" y="92"/>
                </a:cubicBezTo>
                <a:cubicBezTo>
                  <a:pt x="872" y="100"/>
                  <a:pt x="858" y="114"/>
                  <a:pt x="856" y="136"/>
                </a:cubicBezTo>
                <a:cubicBezTo>
                  <a:pt x="855" y="154"/>
                  <a:pt x="860" y="170"/>
                  <a:pt x="876" y="180"/>
                </a:cubicBezTo>
                <a:cubicBezTo>
                  <a:pt x="883" y="185"/>
                  <a:pt x="890" y="189"/>
                  <a:pt x="898" y="192"/>
                </a:cubicBezTo>
                <a:cubicBezTo>
                  <a:pt x="904" y="196"/>
                  <a:pt x="910" y="198"/>
                  <a:pt x="916" y="201"/>
                </a:cubicBezTo>
                <a:cubicBezTo>
                  <a:pt x="920" y="204"/>
                  <a:pt x="924" y="206"/>
                  <a:pt x="929" y="209"/>
                </a:cubicBezTo>
                <a:cubicBezTo>
                  <a:pt x="933" y="212"/>
                  <a:pt x="936" y="217"/>
                  <a:pt x="937" y="222"/>
                </a:cubicBezTo>
                <a:cubicBezTo>
                  <a:pt x="939" y="234"/>
                  <a:pt x="935" y="247"/>
                  <a:pt x="919" y="251"/>
                </a:cubicBezTo>
                <a:cubicBezTo>
                  <a:pt x="918" y="251"/>
                  <a:pt x="916" y="252"/>
                  <a:pt x="915" y="252"/>
                </a:cubicBezTo>
                <a:cubicBezTo>
                  <a:pt x="895" y="255"/>
                  <a:pt x="877" y="251"/>
                  <a:pt x="860" y="239"/>
                </a:cubicBezTo>
                <a:cubicBezTo>
                  <a:pt x="859" y="238"/>
                  <a:pt x="858" y="237"/>
                  <a:pt x="856" y="236"/>
                </a:cubicBezTo>
                <a:cubicBezTo>
                  <a:pt x="856" y="246"/>
                  <a:pt x="856" y="255"/>
                  <a:pt x="856" y="265"/>
                </a:cubicBezTo>
                <a:close/>
                <a:moveTo>
                  <a:pt x="528" y="121"/>
                </a:moveTo>
                <a:cubicBezTo>
                  <a:pt x="528" y="114"/>
                  <a:pt x="528" y="108"/>
                  <a:pt x="528" y="102"/>
                </a:cubicBezTo>
                <a:cubicBezTo>
                  <a:pt x="528" y="98"/>
                  <a:pt x="527" y="95"/>
                  <a:pt x="523" y="94"/>
                </a:cubicBezTo>
                <a:cubicBezTo>
                  <a:pt x="523" y="94"/>
                  <a:pt x="522" y="94"/>
                  <a:pt x="522" y="94"/>
                </a:cubicBezTo>
                <a:cubicBezTo>
                  <a:pt x="504" y="87"/>
                  <a:pt x="486" y="86"/>
                  <a:pt x="467" y="89"/>
                </a:cubicBezTo>
                <a:cubicBezTo>
                  <a:pt x="434" y="94"/>
                  <a:pt x="411" y="113"/>
                  <a:pt x="399" y="144"/>
                </a:cubicBezTo>
                <a:cubicBezTo>
                  <a:pt x="390" y="167"/>
                  <a:pt x="389" y="191"/>
                  <a:pt x="395" y="215"/>
                </a:cubicBezTo>
                <a:cubicBezTo>
                  <a:pt x="403" y="243"/>
                  <a:pt x="420" y="263"/>
                  <a:pt x="448" y="273"/>
                </a:cubicBezTo>
                <a:cubicBezTo>
                  <a:pt x="463" y="278"/>
                  <a:pt x="478" y="279"/>
                  <a:pt x="494" y="277"/>
                </a:cubicBezTo>
                <a:cubicBezTo>
                  <a:pt x="504" y="275"/>
                  <a:pt x="514" y="272"/>
                  <a:pt x="523" y="268"/>
                </a:cubicBezTo>
                <a:cubicBezTo>
                  <a:pt x="526" y="266"/>
                  <a:pt x="528" y="264"/>
                  <a:pt x="528" y="261"/>
                </a:cubicBezTo>
                <a:cubicBezTo>
                  <a:pt x="527" y="255"/>
                  <a:pt x="528" y="248"/>
                  <a:pt x="528" y="242"/>
                </a:cubicBezTo>
                <a:cubicBezTo>
                  <a:pt x="528" y="241"/>
                  <a:pt x="527" y="240"/>
                  <a:pt x="527" y="238"/>
                </a:cubicBezTo>
                <a:cubicBezTo>
                  <a:pt x="527" y="238"/>
                  <a:pt x="527" y="238"/>
                  <a:pt x="527" y="238"/>
                </a:cubicBezTo>
                <a:cubicBezTo>
                  <a:pt x="525" y="239"/>
                  <a:pt x="524" y="240"/>
                  <a:pt x="523" y="240"/>
                </a:cubicBezTo>
                <a:cubicBezTo>
                  <a:pt x="509" y="249"/>
                  <a:pt x="494" y="254"/>
                  <a:pt x="478" y="253"/>
                </a:cubicBezTo>
                <a:cubicBezTo>
                  <a:pt x="454" y="251"/>
                  <a:pt x="436" y="239"/>
                  <a:pt x="427" y="217"/>
                </a:cubicBezTo>
                <a:cubicBezTo>
                  <a:pt x="418" y="194"/>
                  <a:pt x="419" y="171"/>
                  <a:pt x="429" y="148"/>
                </a:cubicBezTo>
                <a:cubicBezTo>
                  <a:pt x="438" y="129"/>
                  <a:pt x="453" y="116"/>
                  <a:pt x="475" y="113"/>
                </a:cubicBezTo>
                <a:cubicBezTo>
                  <a:pt x="492" y="111"/>
                  <a:pt x="508" y="114"/>
                  <a:pt x="523" y="123"/>
                </a:cubicBezTo>
                <a:cubicBezTo>
                  <a:pt x="524" y="124"/>
                  <a:pt x="526" y="125"/>
                  <a:pt x="528" y="126"/>
                </a:cubicBezTo>
                <a:cubicBezTo>
                  <a:pt x="528" y="124"/>
                  <a:pt x="528" y="122"/>
                  <a:pt x="528" y="121"/>
                </a:cubicBezTo>
                <a:close/>
                <a:moveTo>
                  <a:pt x="589" y="267"/>
                </a:moveTo>
                <a:cubicBezTo>
                  <a:pt x="589" y="239"/>
                  <a:pt x="589" y="210"/>
                  <a:pt x="589" y="182"/>
                </a:cubicBezTo>
                <a:cubicBezTo>
                  <a:pt x="589" y="175"/>
                  <a:pt x="590" y="169"/>
                  <a:pt x="591" y="162"/>
                </a:cubicBezTo>
                <a:cubicBezTo>
                  <a:pt x="593" y="149"/>
                  <a:pt x="597" y="137"/>
                  <a:pt x="606" y="127"/>
                </a:cubicBezTo>
                <a:cubicBezTo>
                  <a:pt x="612" y="121"/>
                  <a:pt x="619" y="117"/>
                  <a:pt x="628" y="116"/>
                </a:cubicBezTo>
                <a:cubicBezTo>
                  <a:pt x="636" y="115"/>
                  <a:pt x="644" y="116"/>
                  <a:pt x="652" y="120"/>
                </a:cubicBezTo>
                <a:cubicBezTo>
                  <a:pt x="652" y="120"/>
                  <a:pt x="653" y="120"/>
                  <a:pt x="654" y="121"/>
                </a:cubicBezTo>
                <a:cubicBezTo>
                  <a:pt x="654" y="111"/>
                  <a:pt x="654" y="101"/>
                  <a:pt x="654" y="91"/>
                </a:cubicBezTo>
                <a:cubicBezTo>
                  <a:pt x="650" y="89"/>
                  <a:pt x="645" y="89"/>
                  <a:pt x="640" y="89"/>
                </a:cubicBezTo>
                <a:cubicBezTo>
                  <a:pt x="627" y="88"/>
                  <a:pt x="616" y="92"/>
                  <a:pt x="606" y="101"/>
                </a:cubicBezTo>
                <a:cubicBezTo>
                  <a:pt x="600" y="108"/>
                  <a:pt x="595" y="115"/>
                  <a:pt x="592" y="124"/>
                </a:cubicBezTo>
                <a:cubicBezTo>
                  <a:pt x="591" y="125"/>
                  <a:pt x="591" y="126"/>
                  <a:pt x="590" y="127"/>
                </a:cubicBezTo>
                <a:cubicBezTo>
                  <a:pt x="590" y="127"/>
                  <a:pt x="589" y="127"/>
                  <a:pt x="589" y="127"/>
                </a:cubicBezTo>
                <a:cubicBezTo>
                  <a:pt x="589" y="115"/>
                  <a:pt x="589" y="104"/>
                  <a:pt x="589" y="92"/>
                </a:cubicBezTo>
                <a:cubicBezTo>
                  <a:pt x="580" y="92"/>
                  <a:pt x="572" y="92"/>
                  <a:pt x="564" y="92"/>
                </a:cubicBezTo>
                <a:cubicBezTo>
                  <a:pt x="563" y="92"/>
                  <a:pt x="562" y="92"/>
                  <a:pt x="560" y="92"/>
                </a:cubicBezTo>
                <a:cubicBezTo>
                  <a:pt x="560" y="153"/>
                  <a:pt x="560" y="213"/>
                  <a:pt x="560" y="273"/>
                </a:cubicBezTo>
                <a:cubicBezTo>
                  <a:pt x="570" y="273"/>
                  <a:pt x="579" y="273"/>
                  <a:pt x="589" y="273"/>
                </a:cubicBezTo>
                <a:cubicBezTo>
                  <a:pt x="589" y="271"/>
                  <a:pt x="589" y="269"/>
                  <a:pt x="589" y="267"/>
                </a:cubicBezTo>
                <a:close/>
                <a:moveTo>
                  <a:pt x="1093" y="452"/>
                </a:moveTo>
                <a:cubicBezTo>
                  <a:pt x="1081" y="451"/>
                  <a:pt x="1070" y="455"/>
                  <a:pt x="1061" y="463"/>
                </a:cubicBezTo>
                <a:cubicBezTo>
                  <a:pt x="1053" y="470"/>
                  <a:pt x="1048" y="478"/>
                  <a:pt x="1045" y="487"/>
                </a:cubicBezTo>
                <a:cubicBezTo>
                  <a:pt x="1044" y="488"/>
                  <a:pt x="1044" y="489"/>
                  <a:pt x="1043" y="491"/>
                </a:cubicBezTo>
                <a:cubicBezTo>
                  <a:pt x="1043" y="491"/>
                  <a:pt x="1042" y="491"/>
                  <a:pt x="1042" y="491"/>
                </a:cubicBezTo>
                <a:cubicBezTo>
                  <a:pt x="1042" y="479"/>
                  <a:pt x="1042" y="467"/>
                  <a:pt x="1042" y="455"/>
                </a:cubicBezTo>
                <a:cubicBezTo>
                  <a:pt x="1036" y="454"/>
                  <a:pt x="1017" y="455"/>
                  <a:pt x="1013" y="456"/>
                </a:cubicBezTo>
                <a:cubicBezTo>
                  <a:pt x="1013" y="516"/>
                  <a:pt x="1013" y="576"/>
                  <a:pt x="1013" y="636"/>
                </a:cubicBezTo>
                <a:cubicBezTo>
                  <a:pt x="1023" y="636"/>
                  <a:pt x="1032" y="636"/>
                  <a:pt x="1042" y="636"/>
                </a:cubicBezTo>
                <a:cubicBezTo>
                  <a:pt x="1042" y="634"/>
                  <a:pt x="1042" y="632"/>
                  <a:pt x="1042" y="630"/>
                </a:cubicBezTo>
                <a:cubicBezTo>
                  <a:pt x="1042" y="603"/>
                  <a:pt x="1042" y="576"/>
                  <a:pt x="1042" y="549"/>
                </a:cubicBezTo>
                <a:cubicBezTo>
                  <a:pt x="1042" y="543"/>
                  <a:pt x="1042" y="536"/>
                  <a:pt x="1043" y="530"/>
                </a:cubicBezTo>
                <a:cubicBezTo>
                  <a:pt x="1044" y="518"/>
                  <a:pt x="1048" y="506"/>
                  <a:pt x="1055" y="496"/>
                </a:cubicBezTo>
                <a:cubicBezTo>
                  <a:pt x="1065" y="481"/>
                  <a:pt x="1078" y="476"/>
                  <a:pt x="1095" y="479"/>
                </a:cubicBezTo>
                <a:cubicBezTo>
                  <a:pt x="1099" y="480"/>
                  <a:pt x="1103" y="482"/>
                  <a:pt x="1108" y="483"/>
                </a:cubicBezTo>
                <a:cubicBezTo>
                  <a:pt x="1108" y="474"/>
                  <a:pt x="1108" y="464"/>
                  <a:pt x="1108" y="454"/>
                </a:cubicBezTo>
                <a:cubicBezTo>
                  <a:pt x="1103" y="452"/>
                  <a:pt x="1098" y="452"/>
                  <a:pt x="1093" y="452"/>
                </a:cubicBezTo>
                <a:close/>
                <a:moveTo>
                  <a:pt x="1560" y="452"/>
                </a:moveTo>
                <a:cubicBezTo>
                  <a:pt x="1548" y="451"/>
                  <a:pt x="1537" y="455"/>
                  <a:pt x="1528" y="463"/>
                </a:cubicBezTo>
                <a:cubicBezTo>
                  <a:pt x="1521" y="469"/>
                  <a:pt x="1516" y="477"/>
                  <a:pt x="1512" y="485"/>
                </a:cubicBezTo>
                <a:cubicBezTo>
                  <a:pt x="1512" y="487"/>
                  <a:pt x="1511" y="489"/>
                  <a:pt x="1510" y="490"/>
                </a:cubicBezTo>
                <a:cubicBezTo>
                  <a:pt x="1510" y="490"/>
                  <a:pt x="1510" y="490"/>
                  <a:pt x="1509" y="490"/>
                </a:cubicBezTo>
                <a:cubicBezTo>
                  <a:pt x="1509" y="486"/>
                  <a:pt x="1509" y="483"/>
                  <a:pt x="1509" y="479"/>
                </a:cubicBezTo>
                <a:cubicBezTo>
                  <a:pt x="1509" y="475"/>
                  <a:pt x="1509" y="471"/>
                  <a:pt x="1509" y="467"/>
                </a:cubicBezTo>
                <a:cubicBezTo>
                  <a:pt x="1509" y="463"/>
                  <a:pt x="1510" y="459"/>
                  <a:pt x="1509" y="455"/>
                </a:cubicBezTo>
                <a:cubicBezTo>
                  <a:pt x="1502" y="454"/>
                  <a:pt x="1484" y="455"/>
                  <a:pt x="1480" y="455"/>
                </a:cubicBezTo>
                <a:cubicBezTo>
                  <a:pt x="1480" y="516"/>
                  <a:pt x="1480" y="576"/>
                  <a:pt x="1480" y="636"/>
                </a:cubicBezTo>
                <a:cubicBezTo>
                  <a:pt x="1490" y="636"/>
                  <a:pt x="1499" y="636"/>
                  <a:pt x="1509" y="636"/>
                </a:cubicBezTo>
                <a:cubicBezTo>
                  <a:pt x="1509" y="634"/>
                  <a:pt x="1509" y="632"/>
                  <a:pt x="1509" y="630"/>
                </a:cubicBezTo>
                <a:cubicBezTo>
                  <a:pt x="1509" y="602"/>
                  <a:pt x="1509" y="573"/>
                  <a:pt x="1509" y="545"/>
                </a:cubicBezTo>
                <a:cubicBezTo>
                  <a:pt x="1509" y="537"/>
                  <a:pt x="1510" y="529"/>
                  <a:pt x="1511" y="521"/>
                </a:cubicBezTo>
                <a:cubicBezTo>
                  <a:pt x="1514" y="509"/>
                  <a:pt x="1518" y="499"/>
                  <a:pt x="1526" y="490"/>
                </a:cubicBezTo>
                <a:cubicBezTo>
                  <a:pt x="1533" y="482"/>
                  <a:pt x="1542" y="478"/>
                  <a:pt x="1553" y="478"/>
                </a:cubicBezTo>
                <a:cubicBezTo>
                  <a:pt x="1560" y="478"/>
                  <a:pt x="1567" y="480"/>
                  <a:pt x="1574" y="484"/>
                </a:cubicBezTo>
                <a:cubicBezTo>
                  <a:pt x="1574" y="474"/>
                  <a:pt x="1574" y="464"/>
                  <a:pt x="1574" y="454"/>
                </a:cubicBezTo>
                <a:cubicBezTo>
                  <a:pt x="1570" y="452"/>
                  <a:pt x="1565" y="452"/>
                  <a:pt x="1560" y="452"/>
                </a:cubicBezTo>
                <a:close/>
                <a:moveTo>
                  <a:pt x="357" y="92"/>
                </a:moveTo>
                <a:cubicBezTo>
                  <a:pt x="349" y="92"/>
                  <a:pt x="341" y="92"/>
                  <a:pt x="332" y="92"/>
                </a:cubicBezTo>
                <a:cubicBezTo>
                  <a:pt x="331" y="92"/>
                  <a:pt x="330" y="92"/>
                  <a:pt x="330" y="92"/>
                </a:cubicBezTo>
                <a:cubicBezTo>
                  <a:pt x="329" y="98"/>
                  <a:pt x="329" y="270"/>
                  <a:pt x="330" y="273"/>
                </a:cubicBezTo>
                <a:cubicBezTo>
                  <a:pt x="339" y="273"/>
                  <a:pt x="348" y="273"/>
                  <a:pt x="358" y="273"/>
                </a:cubicBezTo>
                <a:cubicBezTo>
                  <a:pt x="359" y="268"/>
                  <a:pt x="358" y="96"/>
                  <a:pt x="357" y="92"/>
                </a:cubicBezTo>
                <a:close/>
                <a:moveTo>
                  <a:pt x="325" y="27"/>
                </a:moveTo>
                <a:cubicBezTo>
                  <a:pt x="325" y="38"/>
                  <a:pt x="333" y="46"/>
                  <a:pt x="344" y="46"/>
                </a:cubicBezTo>
                <a:cubicBezTo>
                  <a:pt x="355" y="46"/>
                  <a:pt x="363" y="38"/>
                  <a:pt x="363" y="27"/>
                </a:cubicBezTo>
                <a:cubicBezTo>
                  <a:pt x="363" y="16"/>
                  <a:pt x="355" y="8"/>
                  <a:pt x="344" y="8"/>
                </a:cubicBezTo>
                <a:cubicBezTo>
                  <a:pt x="333" y="8"/>
                  <a:pt x="325" y="16"/>
                  <a:pt x="325" y="27"/>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89606" tIns="44804" rIns="89606" bIns="44804"/>
          <a:lstStyle/>
          <a:p>
            <a:endParaRPr lang="zh-CN" altLang="zh-CN" sz="1700">
              <a:solidFill>
                <a:srgbClr val="FFFFFF"/>
              </a:solidFill>
              <a:latin typeface="方正兰亭细黑_GBK" charset="-122"/>
              <a:ea typeface="方正兰亭细黑_GBK" charset="-122"/>
              <a:sym typeface="方正兰亭细黑_GBK" charset="-122"/>
            </a:endParaRPr>
          </a:p>
        </p:txBody>
      </p:sp>
      <p:sp>
        <p:nvSpPr>
          <p:cNvPr id="23565" name="Rectangle 32"/>
          <p:cNvSpPr>
            <a:spLocks noChangeArrowheads="1"/>
          </p:cNvSpPr>
          <p:nvPr/>
        </p:nvSpPr>
        <p:spPr bwMode="auto">
          <a:xfrm>
            <a:off x="9625013" y="4448175"/>
            <a:ext cx="7540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2000" b="1">
                <a:solidFill>
                  <a:srgbClr val="FFFFFF"/>
                </a:solidFill>
                <a:latin typeface="Verdana" pitchFamily="34" charset="0"/>
                <a:ea typeface="Verdana" pitchFamily="34" charset="0"/>
                <a:cs typeface="Verdana" pitchFamily="34" charset="0"/>
                <a:sym typeface="Verdana" pitchFamily="34" charset="0"/>
              </a:rPr>
              <a:t>LDAP</a:t>
            </a:r>
            <a:endParaRPr lang="zh-CN" altLang="en-US"/>
          </a:p>
        </p:txBody>
      </p:sp>
      <p:grpSp>
        <p:nvGrpSpPr>
          <p:cNvPr id="23566" name="Group 4"/>
          <p:cNvGrpSpPr>
            <a:grpSpLocks/>
          </p:cNvGrpSpPr>
          <p:nvPr/>
        </p:nvGrpSpPr>
        <p:grpSpPr bwMode="auto">
          <a:xfrm>
            <a:off x="9558338" y="4819650"/>
            <a:ext cx="2308225" cy="766763"/>
            <a:chOff x="0" y="0"/>
            <a:chExt cx="2307737" cy="766322"/>
          </a:xfrm>
        </p:grpSpPr>
        <p:pic>
          <p:nvPicPr>
            <p:cNvPr id="23567"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2307737" cy="603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68" name="Rectangle 35"/>
            <p:cNvSpPr>
              <a:spLocks noChangeArrowheads="1"/>
            </p:cNvSpPr>
            <p:nvPr/>
          </p:nvSpPr>
          <p:spPr bwMode="auto">
            <a:xfrm>
              <a:off x="391005" y="596921"/>
              <a:ext cx="1598123" cy="169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100">
                  <a:solidFill>
                    <a:srgbClr val="FFFFFF"/>
                  </a:solidFill>
                  <a:latin typeface="方正兰亭细黑_GBK" charset="-122"/>
                  <a:sym typeface="方正兰亭细黑_GBK" charset="-122"/>
                </a:rPr>
                <a:t>Certificate Management</a:t>
              </a:r>
            </a:p>
          </p:txBody>
        </p:sp>
      </p:grpSp>
      <p:pic>
        <p:nvPicPr>
          <p:cNvPr id="23569" name="Picture 8"/>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458325" y="3565525"/>
            <a:ext cx="1501775"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3570" name="Group 34"/>
          <p:cNvGrpSpPr>
            <a:grpSpLocks/>
          </p:cNvGrpSpPr>
          <p:nvPr/>
        </p:nvGrpSpPr>
        <p:grpSpPr bwMode="auto">
          <a:xfrm>
            <a:off x="1112838" y="4573588"/>
            <a:ext cx="1368425" cy="1501775"/>
            <a:chOff x="0" y="0"/>
            <a:chExt cx="1693468" cy="1858638"/>
          </a:xfrm>
        </p:grpSpPr>
        <p:grpSp>
          <p:nvGrpSpPr>
            <p:cNvPr id="23571" name="Group 4"/>
            <p:cNvGrpSpPr>
              <a:grpSpLocks/>
            </p:cNvGrpSpPr>
            <p:nvPr/>
          </p:nvGrpSpPr>
          <p:grpSpPr bwMode="auto">
            <a:xfrm>
              <a:off x="0" y="0"/>
              <a:ext cx="1229853" cy="1858638"/>
              <a:chOff x="0" y="0"/>
              <a:chExt cx="2574" cy="3890"/>
            </a:xfrm>
          </p:grpSpPr>
          <p:sp>
            <p:nvSpPr>
              <p:cNvPr id="23572" name="Freeform 6"/>
              <p:cNvSpPr>
                <a:spLocks noChangeArrowheads="1"/>
              </p:cNvSpPr>
              <p:nvPr/>
            </p:nvSpPr>
            <p:spPr bwMode="auto">
              <a:xfrm>
                <a:off x="531" y="0"/>
                <a:ext cx="1502" cy="1502"/>
              </a:xfrm>
              <a:custGeom>
                <a:avLst/>
                <a:gdLst>
                  <a:gd name="T0" fmla="*/ 824 w 1502"/>
                  <a:gd name="T1" fmla="*/ 3 h 1502"/>
                  <a:gd name="T2" fmla="*/ 962 w 1502"/>
                  <a:gd name="T3" fmla="*/ 30 h 1502"/>
                  <a:gd name="T4" fmla="*/ 1090 w 1502"/>
                  <a:gd name="T5" fmla="*/ 81 h 1502"/>
                  <a:gd name="T6" fmla="*/ 1206 w 1502"/>
                  <a:gd name="T7" fmla="*/ 153 h 1502"/>
                  <a:gd name="T8" fmla="*/ 1306 w 1502"/>
                  <a:gd name="T9" fmla="*/ 244 h 1502"/>
                  <a:gd name="T10" fmla="*/ 1388 w 1502"/>
                  <a:gd name="T11" fmla="*/ 352 h 1502"/>
                  <a:gd name="T12" fmla="*/ 1450 w 1502"/>
                  <a:gd name="T13" fmla="*/ 475 h 1502"/>
                  <a:gd name="T14" fmla="*/ 1489 w 1502"/>
                  <a:gd name="T15" fmla="*/ 608 h 1502"/>
                  <a:gd name="T16" fmla="*/ 1502 w 1502"/>
                  <a:gd name="T17" fmla="*/ 751 h 1502"/>
                  <a:gd name="T18" fmla="*/ 1489 w 1502"/>
                  <a:gd name="T19" fmla="*/ 894 h 1502"/>
                  <a:gd name="T20" fmla="*/ 1450 w 1502"/>
                  <a:gd name="T21" fmla="*/ 1027 h 1502"/>
                  <a:gd name="T22" fmla="*/ 1388 w 1502"/>
                  <a:gd name="T23" fmla="*/ 1149 h 1502"/>
                  <a:gd name="T24" fmla="*/ 1306 w 1502"/>
                  <a:gd name="T25" fmla="*/ 1257 h 1502"/>
                  <a:gd name="T26" fmla="*/ 1206 w 1502"/>
                  <a:gd name="T27" fmla="*/ 1348 h 1502"/>
                  <a:gd name="T28" fmla="*/ 1090 w 1502"/>
                  <a:gd name="T29" fmla="*/ 1421 h 1502"/>
                  <a:gd name="T30" fmla="*/ 962 w 1502"/>
                  <a:gd name="T31" fmla="*/ 1472 h 1502"/>
                  <a:gd name="T32" fmla="*/ 824 w 1502"/>
                  <a:gd name="T33" fmla="*/ 1498 h 1502"/>
                  <a:gd name="T34" fmla="*/ 679 w 1502"/>
                  <a:gd name="T35" fmla="*/ 1498 h 1502"/>
                  <a:gd name="T36" fmla="*/ 540 w 1502"/>
                  <a:gd name="T37" fmla="*/ 1472 h 1502"/>
                  <a:gd name="T38" fmla="*/ 412 w 1502"/>
                  <a:gd name="T39" fmla="*/ 1421 h 1502"/>
                  <a:gd name="T40" fmla="*/ 297 w 1502"/>
                  <a:gd name="T41" fmla="*/ 1348 h 1502"/>
                  <a:gd name="T42" fmla="*/ 197 w 1502"/>
                  <a:gd name="T43" fmla="*/ 1257 h 1502"/>
                  <a:gd name="T44" fmla="*/ 114 w 1502"/>
                  <a:gd name="T45" fmla="*/ 1149 h 1502"/>
                  <a:gd name="T46" fmla="*/ 53 w 1502"/>
                  <a:gd name="T47" fmla="*/ 1027 h 1502"/>
                  <a:gd name="T48" fmla="*/ 14 w 1502"/>
                  <a:gd name="T49" fmla="*/ 894 h 1502"/>
                  <a:gd name="T50" fmla="*/ 0 w 1502"/>
                  <a:gd name="T51" fmla="*/ 751 h 1502"/>
                  <a:gd name="T52" fmla="*/ 14 w 1502"/>
                  <a:gd name="T53" fmla="*/ 608 h 1502"/>
                  <a:gd name="T54" fmla="*/ 53 w 1502"/>
                  <a:gd name="T55" fmla="*/ 475 h 1502"/>
                  <a:gd name="T56" fmla="*/ 114 w 1502"/>
                  <a:gd name="T57" fmla="*/ 352 h 1502"/>
                  <a:gd name="T58" fmla="*/ 197 w 1502"/>
                  <a:gd name="T59" fmla="*/ 244 h 1502"/>
                  <a:gd name="T60" fmla="*/ 297 w 1502"/>
                  <a:gd name="T61" fmla="*/ 153 h 1502"/>
                  <a:gd name="T62" fmla="*/ 412 w 1502"/>
                  <a:gd name="T63" fmla="*/ 81 h 1502"/>
                  <a:gd name="T64" fmla="*/ 540 w 1502"/>
                  <a:gd name="T65" fmla="*/ 30 h 1502"/>
                  <a:gd name="T66" fmla="*/ 679 w 1502"/>
                  <a:gd name="T67" fmla="*/ 3 h 15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502"/>
                  <a:gd name="T103" fmla="*/ 0 h 1502"/>
                  <a:gd name="T104" fmla="*/ 1502 w 1502"/>
                  <a:gd name="T105" fmla="*/ 1502 h 15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502" h="1502">
                    <a:moveTo>
                      <a:pt x="752" y="0"/>
                    </a:moveTo>
                    <a:lnTo>
                      <a:pt x="824" y="3"/>
                    </a:lnTo>
                    <a:lnTo>
                      <a:pt x="894" y="14"/>
                    </a:lnTo>
                    <a:lnTo>
                      <a:pt x="962" y="30"/>
                    </a:lnTo>
                    <a:lnTo>
                      <a:pt x="1028" y="53"/>
                    </a:lnTo>
                    <a:lnTo>
                      <a:pt x="1090" y="81"/>
                    </a:lnTo>
                    <a:lnTo>
                      <a:pt x="1149" y="114"/>
                    </a:lnTo>
                    <a:lnTo>
                      <a:pt x="1206" y="153"/>
                    </a:lnTo>
                    <a:lnTo>
                      <a:pt x="1258" y="197"/>
                    </a:lnTo>
                    <a:lnTo>
                      <a:pt x="1306" y="244"/>
                    </a:lnTo>
                    <a:lnTo>
                      <a:pt x="1349" y="297"/>
                    </a:lnTo>
                    <a:lnTo>
                      <a:pt x="1388" y="352"/>
                    </a:lnTo>
                    <a:lnTo>
                      <a:pt x="1422" y="411"/>
                    </a:lnTo>
                    <a:lnTo>
                      <a:pt x="1450" y="475"/>
                    </a:lnTo>
                    <a:lnTo>
                      <a:pt x="1473" y="540"/>
                    </a:lnTo>
                    <a:lnTo>
                      <a:pt x="1489" y="608"/>
                    </a:lnTo>
                    <a:lnTo>
                      <a:pt x="1499" y="678"/>
                    </a:lnTo>
                    <a:lnTo>
                      <a:pt x="1502" y="751"/>
                    </a:lnTo>
                    <a:lnTo>
                      <a:pt x="1499" y="823"/>
                    </a:lnTo>
                    <a:lnTo>
                      <a:pt x="1489" y="894"/>
                    </a:lnTo>
                    <a:lnTo>
                      <a:pt x="1473" y="961"/>
                    </a:lnTo>
                    <a:lnTo>
                      <a:pt x="1450" y="1027"/>
                    </a:lnTo>
                    <a:lnTo>
                      <a:pt x="1422" y="1090"/>
                    </a:lnTo>
                    <a:lnTo>
                      <a:pt x="1388" y="1149"/>
                    </a:lnTo>
                    <a:lnTo>
                      <a:pt x="1349" y="1206"/>
                    </a:lnTo>
                    <a:lnTo>
                      <a:pt x="1306" y="1257"/>
                    </a:lnTo>
                    <a:lnTo>
                      <a:pt x="1258" y="1306"/>
                    </a:lnTo>
                    <a:lnTo>
                      <a:pt x="1206" y="1348"/>
                    </a:lnTo>
                    <a:lnTo>
                      <a:pt x="1149" y="1387"/>
                    </a:lnTo>
                    <a:lnTo>
                      <a:pt x="1090" y="1421"/>
                    </a:lnTo>
                    <a:lnTo>
                      <a:pt x="1028" y="1450"/>
                    </a:lnTo>
                    <a:lnTo>
                      <a:pt x="962" y="1472"/>
                    </a:lnTo>
                    <a:lnTo>
                      <a:pt x="894" y="1489"/>
                    </a:lnTo>
                    <a:lnTo>
                      <a:pt x="824" y="1498"/>
                    </a:lnTo>
                    <a:lnTo>
                      <a:pt x="752" y="1502"/>
                    </a:lnTo>
                    <a:lnTo>
                      <a:pt x="679" y="1498"/>
                    </a:lnTo>
                    <a:lnTo>
                      <a:pt x="609" y="1489"/>
                    </a:lnTo>
                    <a:lnTo>
                      <a:pt x="540" y="1472"/>
                    </a:lnTo>
                    <a:lnTo>
                      <a:pt x="476" y="1450"/>
                    </a:lnTo>
                    <a:lnTo>
                      <a:pt x="412" y="1421"/>
                    </a:lnTo>
                    <a:lnTo>
                      <a:pt x="353" y="1387"/>
                    </a:lnTo>
                    <a:lnTo>
                      <a:pt x="297" y="1348"/>
                    </a:lnTo>
                    <a:lnTo>
                      <a:pt x="245" y="1306"/>
                    </a:lnTo>
                    <a:lnTo>
                      <a:pt x="197" y="1257"/>
                    </a:lnTo>
                    <a:lnTo>
                      <a:pt x="153" y="1206"/>
                    </a:lnTo>
                    <a:lnTo>
                      <a:pt x="114" y="1149"/>
                    </a:lnTo>
                    <a:lnTo>
                      <a:pt x="81" y="1090"/>
                    </a:lnTo>
                    <a:lnTo>
                      <a:pt x="53" y="1027"/>
                    </a:lnTo>
                    <a:lnTo>
                      <a:pt x="31" y="961"/>
                    </a:lnTo>
                    <a:lnTo>
                      <a:pt x="14" y="894"/>
                    </a:lnTo>
                    <a:lnTo>
                      <a:pt x="3" y="823"/>
                    </a:lnTo>
                    <a:lnTo>
                      <a:pt x="0" y="751"/>
                    </a:lnTo>
                    <a:lnTo>
                      <a:pt x="3" y="678"/>
                    </a:lnTo>
                    <a:lnTo>
                      <a:pt x="14" y="608"/>
                    </a:lnTo>
                    <a:lnTo>
                      <a:pt x="31" y="540"/>
                    </a:lnTo>
                    <a:lnTo>
                      <a:pt x="53" y="475"/>
                    </a:lnTo>
                    <a:lnTo>
                      <a:pt x="81" y="411"/>
                    </a:lnTo>
                    <a:lnTo>
                      <a:pt x="114" y="352"/>
                    </a:lnTo>
                    <a:lnTo>
                      <a:pt x="153" y="297"/>
                    </a:lnTo>
                    <a:lnTo>
                      <a:pt x="197" y="244"/>
                    </a:lnTo>
                    <a:lnTo>
                      <a:pt x="245" y="197"/>
                    </a:lnTo>
                    <a:lnTo>
                      <a:pt x="297" y="153"/>
                    </a:lnTo>
                    <a:lnTo>
                      <a:pt x="353" y="114"/>
                    </a:lnTo>
                    <a:lnTo>
                      <a:pt x="412" y="81"/>
                    </a:lnTo>
                    <a:lnTo>
                      <a:pt x="476" y="53"/>
                    </a:lnTo>
                    <a:lnTo>
                      <a:pt x="540" y="30"/>
                    </a:lnTo>
                    <a:lnTo>
                      <a:pt x="609" y="14"/>
                    </a:lnTo>
                    <a:lnTo>
                      <a:pt x="679" y="3"/>
                    </a:lnTo>
                    <a:lnTo>
                      <a:pt x="75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3573" name="Freeform 7"/>
              <p:cNvSpPr>
                <a:spLocks noChangeArrowheads="1"/>
              </p:cNvSpPr>
              <p:nvPr/>
            </p:nvSpPr>
            <p:spPr bwMode="auto">
              <a:xfrm>
                <a:off x="0" y="1335"/>
                <a:ext cx="2574" cy="2555"/>
              </a:xfrm>
              <a:custGeom>
                <a:avLst/>
                <a:gdLst>
                  <a:gd name="T0" fmla="*/ 719 w 2574"/>
                  <a:gd name="T1" fmla="*/ 60 h 2555"/>
                  <a:gd name="T2" fmla="*/ 840 w 2574"/>
                  <a:gd name="T3" fmla="*/ 140 h 2555"/>
                  <a:gd name="T4" fmla="*/ 962 w 2574"/>
                  <a:gd name="T5" fmla="*/ 204 h 2555"/>
                  <a:gd name="T6" fmla="*/ 1067 w 2574"/>
                  <a:gd name="T7" fmla="*/ 253 h 2555"/>
                  <a:gd name="T8" fmla="*/ 1141 w 2574"/>
                  <a:gd name="T9" fmla="*/ 284 h 2555"/>
                  <a:gd name="T10" fmla="*/ 1169 w 2574"/>
                  <a:gd name="T11" fmla="*/ 294 h 2555"/>
                  <a:gd name="T12" fmla="*/ 1437 w 2574"/>
                  <a:gd name="T13" fmla="*/ 271 h 2555"/>
                  <a:gd name="T14" fmla="*/ 1578 w 2574"/>
                  <a:gd name="T15" fmla="*/ 226 h 2555"/>
                  <a:gd name="T16" fmla="*/ 1696 w 2574"/>
                  <a:gd name="T17" fmla="*/ 174 h 2555"/>
                  <a:gd name="T18" fmla="*/ 1807 w 2574"/>
                  <a:gd name="T19" fmla="*/ 103 h 2555"/>
                  <a:gd name="T20" fmla="*/ 1929 w 2574"/>
                  <a:gd name="T21" fmla="*/ 0 h 2555"/>
                  <a:gd name="T22" fmla="*/ 2092 w 2574"/>
                  <a:gd name="T23" fmla="*/ 273 h 2555"/>
                  <a:gd name="T24" fmla="*/ 2249 w 2574"/>
                  <a:gd name="T25" fmla="*/ 554 h 2555"/>
                  <a:gd name="T26" fmla="*/ 2387 w 2574"/>
                  <a:gd name="T27" fmla="*/ 845 h 2555"/>
                  <a:gd name="T28" fmla="*/ 2496 w 2574"/>
                  <a:gd name="T29" fmla="*/ 1145 h 2555"/>
                  <a:gd name="T30" fmla="*/ 2561 w 2574"/>
                  <a:gd name="T31" fmla="*/ 1456 h 2555"/>
                  <a:gd name="T32" fmla="*/ 2574 w 2574"/>
                  <a:gd name="T33" fmla="*/ 1718 h 2555"/>
                  <a:gd name="T34" fmla="*/ 2571 w 2574"/>
                  <a:gd name="T35" fmla="*/ 1864 h 2555"/>
                  <a:gd name="T36" fmla="*/ 2549 w 2574"/>
                  <a:gd name="T37" fmla="*/ 2007 h 2555"/>
                  <a:gd name="T38" fmla="*/ 2489 w 2574"/>
                  <a:gd name="T39" fmla="*/ 2138 h 2555"/>
                  <a:gd name="T40" fmla="*/ 2398 w 2574"/>
                  <a:gd name="T41" fmla="*/ 2239 h 2555"/>
                  <a:gd name="T42" fmla="*/ 2286 w 2574"/>
                  <a:gd name="T43" fmla="*/ 2313 h 2555"/>
                  <a:gd name="T44" fmla="*/ 2163 w 2574"/>
                  <a:gd name="T45" fmla="*/ 2378 h 2555"/>
                  <a:gd name="T46" fmla="*/ 1938 w 2574"/>
                  <a:gd name="T47" fmla="*/ 2465 h 2555"/>
                  <a:gd name="T48" fmla="*/ 1698 w 2574"/>
                  <a:gd name="T49" fmla="*/ 2515 h 2555"/>
                  <a:gd name="T50" fmla="*/ 1454 w 2574"/>
                  <a:gd name="T51" fmla="*/ 2542 h 2555"/>
                  <a:gd name="T52" fmla="*/ 1283 w 2574"/>
                  <a:gd name="T53" fmla="*/ 2555 h 2555"/>
                  <a:gd name="T54" fmla="*/ 1040 w 2574"/>
                  <a:gd name="T55" fmla="*/ 2534 h 2555"/>
                  <a:gd name="T56" fmla="*/ 795 w 2574"/>
                  <a:gd name="T57" fmla="*/ 2502 h 2555"/>
                  <a:gd name="T58" fmla="*/ 559 w 2574"/>
                  <a:gd name="T59" fmla="*/ 2441 h 2555"/>
                  <a:gd name="T60" fmla="*/ 369 w 2574"/>
                  <a:gd name="T61" fmla="*/ 2356 h 2555"/>
                  <a:gd name="T62" fmla="*/ 249 w 2574"/>
                  <a:gd name="T63" fmla="*/ 2291 h 2555"/>
                  <a:gd name="T64" fmla="*/ 144 w 2574"/>
                  <a:gd name="T65" fmla="*/ 2209 h 2555"/>
                  <a:gd name="T66" fmla="*/ 60 w 2574"/>
                  <a:gd name="T67" fmla="*/ 2097 h 2555"/>
                  <a:gd name="T68" fmla="*/ 15 w 2574"/>
                  <a:gd name="T69" fmla="*/ 1960 h 2555"/>
                  <a:gd name="T70" fmla="*/ 1 w 2574"/>
                  <a:gd name="T71" fmla="*/ 1815 h 2555"/>
                  <a:gd name="T72" fmla="*/ 0 w 2574"/>
                  <a:gd name="T73" fmla="*/ 1671 h 2555"/>
                  <a:gd name="T74" fmla="*/ 29 w 2574"/>
                  <a:gd name="T75" fmla="*/ 1351 h 2555"/>
                  <a:gd name="T76" fmla="*/ 111 w 2574"/>
                  <a:gd name="T77" fmla="*/ 1043 h 2555"/>
                  <a:gd name="T78" fmla="*/ 230 w 2574"/>
                  <a:gd name="T79" fmla="*/ 747 h 2555"/>
                  <a:gd name="T80" fmla="*/ 376 w 2574"/>
                  <a:gd name="T81" fmla="*/ 459 h 2555"/>
                  <a:gd name="T82" fmla="*/ 537 w 2574"/>
                  <a:gd name="T83" fmla="*/ 181 h 255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74"/>
                  <a:gd name="T127" fmla="*/ 0 h 2555"/>
                  <a:gd name="T128" fmla="*/ 2574 w 2574"/>
                  <a:gd name="T129" fmla="*/ 2555 h 255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74" h="2555">
                    <a:moveTo>
                      <a:pt x="645" y="0"/>
                    </a:moveTo>
                    <a:lnTo>
                      <a:pt x="681" y="31"/>
                    </a:lnTo>
                    <a:lnTo>
                      <a:pt x="719" y="60"/>
                    </a:lnTo>
                    <a:lnTo>
                      <a:pt x="758" y="89"/>
                    </a:lnTo>
                    <a:lnTo>
                      <a:pt x="799" y="115"/>
                    </a:lnTo>
                    <a:lnTo>
                      <a:pt x="840" y="140"/>
                    </a:lnTo>
                    <a:lnTo>
                      <a:pt x="881" y="163"/>
                    </a:lnTo>
                    <a:lnTo>
                      <a:pt x="922" y="184"/>
                    </a:lnTo>
                    <a:lnTo>
                      <a:pt x="962" y="204"/>
                    </a:lnTo>
                    <a:lnTo>
                      <a:pt x="998" y="222"/>
                    </a:lnTo>
                    <a:lnTo>
                      <a:pt x="1034" y="239"/>
                    </a:lnTo>
                    <a:lnTo>
                      <a:pt x="1067" y="253"/>
                    </a:lnTo>
                    <a:lnTo>
                      <a:pt x="1096" y="266"/>
                    </a:lnTo>
                    <a:lnTo>
                      <a:pt x="1121" y="275"/>
                    </a:lnTo>
                    <a:lnTo>
                      <a:pt x="1141" y="284"/>
                    </a:lnTo>
                    <a:lnTo>
                      <a:pt x="1156" y="289"/>
                    </a:lnTo>
                    <a:lnTo>
                      <a:pt x="1166" y="293"/>
                    </a:lnTo>
                    <a:lnTo>
                      <a:pt x="1169" y="294"/>
                    </a:lnTo>
                    <a:lnTo>
                      <a:pt x="1283" y="508"/>
                    </a:lnTo>
                    <a:lnTo>
                      <a:pt x="1382" y="287"/>
                    </a:lnTo>
                    <a:lnTo>
                      <a:pt x="1437" y="271"/>
                    </a:lnTo>
                    <a:lnTo>
                      <a:pt x="1488" y="255"/>
                    </a:lnTo>
                    <a:lnTo>
                      <a:pt x="1535" y="240"/>
                    </a:lnTo>
                    <a:lnTo>
                      <a:pt x="1578" y="226"/>
                    </a:lnTo>
                    <a:lnTo>
                      <a:pt x="1619" y="209"/>
                    </a:lnTo>
                    <a:lnTo>
                      <a:pt x="1658" y="193"/>
                    </a:lnTo>
                    <a:lnTo>
                      <a:pt x="1696" y="174"/>
                    </a:lnTo>
                    <a:lnTo>
                      <a:pt x="1732" y="153"/>
                    </a:lnTo>
                    <a:lnTo>
                      <a:pt x="1769" y="129"/>
                    </a:lnTo>
                    <a:lnTo>
                      <a:pt x="1807" y="103"/>
                    </a:lnTo>
                    <a:lnTo>
                      <a:pt x="1846" y="73"/>
                    </a:lnTo>
                    <a:lnTo>
                      <a:pt x="1886" y="39"/>
                    </a:lnTo>
                    <a:lnTo>
                      <a:pt x="1929" y="0"/>
                    </a:lnTo>
                    <a:lnTo>
                      <a:pt x="1984" y="90"/>
                    </a:lnTo>
                    <a:lnTo>
                      <a:pt x="2038" y="181"/>
                    </a:lnTo>
                    <a:lnTo>
                      <a:pt x="2092" y="273"/>
                    </a:lnTo>
                    <a:lnTo>
                      <a:pt x="2145" y="366"/>
                    </a:lnTo>
                    <a:lnTo>
                      <a:pt x="2199" y="459"/>
                    </a:lnTo>
                    <a:lnTo>
                      <a:pt x="2249" y="554"/>
                    </a:lnTo>
                    <a:lnTo>
                      <a:pt x="2298" y="650"/>
                    </a:lnTo>
                    <a:lnTo>
                      <a:pt x="2344" y="747"/>
                    </a:lnTo>
                    <a:lnTo>
                      <a:pt x="2387" y="845"/>
                    </a:lnTo>
                    <a:lnTo>
                      <a:pt x="2427" y="943"/>
                    </a:lnTo>
                    <a:lnTo>
                      <a:pt x="2464" y="1043"/>
                    </a:lnTo>
                    <a:lnTo>
                      <a:pt x="2496" y="1145"/>
                    </a:lnTo>
                    <a:lnTo>
                      <a:pt x="2523" y="1248"/>
                    </a:lnTo>
                    <a:lnTo>
                      <a:pt x="2544" y="1351"/>
                    </a:lnTo>
                    <a:lnTo>
                      <a:pt x="2561" y="1456"/>
                    </a:lnTo>
                    <a:lnTo>
                      <a:pt x="2570" y="1564"/>
                    </a:lnTo>
                    <a:lnTo>
                      <a:pt x="2574" y="1671"/>
                    </a:lnTo>
                    <a:lnTo>
                      <a:pt x="2574" y="1718"/>
                    </a:lnTo>
                    <a:lnTo>
                      <a:pt x="2574" y="1767"/>
                    </a:lnTo>
                    <a:lnTo>
                      <a:pt x="2574" y="1815"/>
                    </a:lnTo>
                    <a:lnTo>
                      <a:pt x="2571" y="1864"/>
                    </a:lnTo>
                    <a:lnTo>
                      <a:pt x="2567" y="1912"/>
                    </a:lnTo>
                    <a:lnTo>
                      <a:pt x="2560" y="1960"/>
                    </a:lnTo>
                    <a:lnTo>
                      <a:pt x="2549" y="2007"/>
                    </a:lnTo>
                    <a:lnTo>
                      <a:pt x="2534" y="2052"/>
                    </a:lnTo>
                    <a:lnTo>
                      <a:pt x="2514" y="2097"/>
                    </a:lnTo>
                    <a:lnTo>
                      <a:pt x="2489" y="2138"/>
                    </a:lnTo>
                    <a:lnTo>
                      <a:pt x="2462" y="2176"/>
                    </a:lnTo>
                    <a:lnTo>
                      <a:pt x="2431" y="2209"/>
                    </a:lnTo>
                    <a:lnTo>
                      <a:pt x="2398" y="2239"/>
                    </a:lnTo>
                    <a:lnTo>
                      <a:pt x="2363" y="2266"/>
                    </a:lnTo>
                    <a:lnTo>
                      <a:pt x="2325" y="2291"/>
                    </a:lnTo>
                    <a:lnTo>
                      <a:pt x="2286" y="2313"/>
                    </a:lnTo>
                    <a:lnTo>
                      <a:pt x="2246" y="2334"/>
                    </a:lnTo>
                    <a:lnTo>
                      <a:pt x="2206" y="2356"/>
                    </a:lnTo>
                    <a:lnTo>
                      <a:pt x="2163" y="2378"/>
                    </a:lnTo>
                    <a:lnTo>
                      <a:pt x="2090" y="2412"/>
                    </a:lnTo>
                    <a:lnTo>
                      <a:pt x="2014" y="2441"/>
                    </a:lnTo>
                    <a:lnTo>
                      <a:pt x="1938" y="2465"/>
                    </a:lnTo>
                    <a:lnTo>
                      <a:pt x="1859" y="2485"/>
                    </a:lnTo>
                    <a:lnTo>
                      <a:pt x="1778" y="2502"/>
                    </a:lnTo>
                    <a:lnTo>
                      <a:pt x="1698" y="2515"/>
                    </a:lnTo>
                    <a:lnTo>
                      <a:pt x="1617" y="2526"/>
                    </a:lnTo>
                    <a:lnTo>
                      <a:pt x="1535" y="2534"/>
                    </a:lnTo>
                    <a:lnTo>
                      <a:pt x="1454" y="2542"/>
                    </a:lnTo>
                    <a:lnTo>
                      <a:pt x="1372" y="2548"/>
                    </a:lnTo>
                    <a:lnTo>
                      <a:pt x="1292" y="2555"/>
                    </a:lnTo>
                    <a:lnTo>
                      <a:pt x="1283" y="2555"/>
                    </a:lnTo>
                    <a:lnTo>
                      <a:pt x="1201" y="2548"/>
                    </a:lnTo>
                    <a:lnTo>
                      <a:pt x="1121" y="2542"/>
                    </a:lnTo>
                    <a:lnTo>
                      <a:pt x="1040" y="2534"/>
                    </a:lnTo>
                    <a:lnTo>
                      <a:pt x="958" y="2526"/>
                    </a:lnTo>
                    <a:lnTo>
                      <a:pt x="877" y="2515"/>
                    </a:lnTo>
                    <a:lnTo>
                      <a:pt x="795" y="2502"/>
                    </a:lnTo>
                    <a:lnTo>
                      <a:pt x="716" y="2485"/>
                    </a:lnTo>
                    <a:lnTo>
                      <a:pt x="637" y="2465"/>
                    </a:lnTo>
                    <a:lnTo>
                      <a:pt x="559" y="2441"/>
                    </a:lnTo>
                    <a:lnTo>
                      <a:pt x="484" y="2412"/>
                    </a:lnTo>
                    <a:lnTo>
                      <a:pt x="411" y="2378"/>
                    </a:lnTo>
                    <a:lnTo>
                      <a:pt x="369" y="2356"/>
                    </a:lnTo>
                    <a:lnTo>
                      <a:pt x="328" y="2334"/>
                    </a:lnTo>
                    <a:lnTo>
                      <a:pt x="288" y="2313"/>
                    </a:lnTo>
                    <a:lnTo>
                      <a:pt x="249" y="2291"/>
                    </a:lnTo>
                    <a:lnTo>
                      <a:pt x="212" y="2266"/>
                    </a:lnTo>
                    <a:lnTo>
                      <a:pt x="177" y="2239"/>
                    </a:lnTo>
                    <a:lnTo>
                      <a:pt x="144" y="2209"/>
                    </a:lnTo>
                    <a:lnTo>
                      <a:pt x="113" y="2176"/>
                    </a:lnTo>
                    <a:lnTo>
                      <a:pt x="85" y="2138"/>
                    </a:lnTo>
                    <a:lnTo>
                      <a:pt x="60" y="2097"/>
                    </a:lnTo>
                    <a:lnTo>
                      <a:pt x="40" y="2052"/>
                    </a:lnTo>
                    <a:lnTo>
                      <a:pt x="26" y="2007"/>
                    </a:lnTo>
                    <a:lnTo>
                      <a:pt x="15" y="1960"/>
                    </a:lnTo>
                    <a:lnTo>
                      <a:pt x="7" y="1912"/>
                    </a:lnTo>
                    <a:lnTo>
                      <a:pt x="3" y="1864"/>
                    </a:lnTo>
                    <a:lnTo>
                      <a:pt x="1" y="1815"/>
                    </a:lnTo>
                    <a:lnTo>
                      <a:pt x="0" y="1767"/>
                    </a:lnTo>
                    <a:lnTo>
                      <a:pt x="0" y="1718"/>
                    </a:lnTo>
                    <a:lnTo>
                      <a:pt x="0" y="1671"/>
                    </a:lnTo>
                    <a:lnTo>
                      <a:pt x="3" y="1564"/>
                    </a:lnTo>
                    <a:lnTo>
                      <a:pt x="14" y="1456"/>
                    </a:lnTo>
                    <a:lnTo>
                      <a:pt x="29" y="1351"/>
                    </a:lnTo>
                    <a:lnTo>
                      <a:pt x="52" y="1248"/>
                    </a:lnTo>
                    <a:lnTo>
                      <a:pt x="79" y="1145"/>
                    </a:lnTo>
                    <a:lnTo>
                      <a:pt x="111" y="1043"/>
                    </a:lnTo>
                    <a:lnTo>
                      <a:pt x="146" y="943"/>
                    </a:lnTo>
                    <a:lnTo>
                      <a:pt x="186" y="845"/>
                    </a:lnTo>
                    <a:lnTo>
                      <a:pt x="230" y="747"/>
                    </a:lnTo>
                    <a:lnTo>
                      <a:pt x="276" y="650"/>
                    </a:lnTo>
                    <a:lnTo>
                      <a:pt x="326" y="554"/>
                    </a:lnTo>
                    <a:lnTo>
                      <a:pt x="376" y="459"/>
                    </a:lnTo>
                    <a:lnTo>
                      <a:pt x="428" y="366"/>
                    </a:lnTo>
                    <a:lnTo>
                      <a:pt x="483" y="273"/>
                    </a:lnTo>
                    <a:lnTo>
                      <a:pt x="537" y="181"/>
                    </a:lnTo>
                    <a:lnTo>
                      <a:pt x="591" y="90"/>
                    </a:lnTo>
                    <a:lnTo>
                      <a:pt x="645"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3574" name="Group 4"/>
            <p:cNvGrpSpPr>
              <a:grpSpLocks noChangeAspect="1"/>
            </p:cNvGrpSpPr>
            <p:nvPr/>
          </p:nvGrpSpPr>
          <p:grpSpPr bwMode="auto">
            <a:xfrm>
              <a:off x="105639" y="348770"/>
              <a:ext cx="1587829" cy="1428725"/>
              <a:chOff x="0" y="0"/>
              <a:chExt cx="978" cy="880"/>
            </a:xfrm>
          </p:grpSpPr>
          <p:sp>
            <p:nvSpPr>
              <p:cNvPr id="23575" name="AutoShape 3"/>
              <p:cNvSpPr>
                <a:spLocks noChangeAspect="1" noChangeArrowheads="1" noTextEdit="1"/>
              </p:cNvSpPr>
              <p:nvPr/>
            </p:nvSpPr>
            <p:spPr bwMode="auto">
              <a:xfrm>
                <a:off x="0" y="250"/>
                <a:ext cx="640" cy="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3576" name="Freeform 5"/>
              <p:cNvSpPr>
                <a:spLocks noChangeAspect="1" noChangeArrowheads="1"/>
              </p:cNvSpPr>
              <p:nvPr/>
            </p:nvSpPr>
            <p:spPr bwMode="auto">
              <a:xfrm>
                <a:off x="466" y="309"/>
                <a:ext cx="506" cy="250"/>
              </a:xfrm>
              <a:custGeom>
                <a:avLst/>
                <a:gdLst>
                  <a:gd name="T0" fmla="*/ 1793 w 1907"/>
                  <a:gd name="T1" fmla="*/ 0 h 941"/>
                  <a:gd name="T2" fmla="*/ 1013 w 1907"/>
                  <a:gd name="T3" fmla="*/ 813 h 941"/>
                  <a:gd name="T4" fmla="*/ 204 w 1907"/>
                  <a:gd name="T5" fmla="*/ 251 h 941"/>
                  <a:gd name="T6" fmla="*/ 300 w 1907"/>
                  <a:gd name="T7" fmla="*/ 220 h 941"/>
                  <a:gd name="T8" fmla="*/ 107 w 1907"/>
                  <a:gd name="T9" fmla="*/ 0 h 941"/>
                  <a:gd name="T10" fmla="*/ 0 w 1907"/>
                  <a:gd name="T11" fmla="*/ 317 h 941"/>
                  <a:gd name="T12" fmla="*/ 93 w 1907"/>
                  <a:gd name="T13" fmla="*/ 287 h 941"/>
                  <a:gd name="T14" fmla="*/ 152 w 1907"/>
                  <a:gd name="T15" fmla="*/ 423 h 941"/>
                  <a:gd name="T16" fmla="*/ 397 w 1907"/>
                  <a:gd name="T17" fmla="*/ 723 h 941"/>
                  <a:gd name="T18" fmla="*/ 959 w 1907"/>
                  <a:gd name="T19" fmla="*/ 928 h 941"/>
                  <a:gd name="T20" fmla="*/ 1907 w 1907"/>
                  <a:gd name="T21" fmla="*/ 0 h 941"/>
                  <a:gd name="T22" fmla="*/ 1793 w 1907"/>
                  <a:gd name="T23" fmla="*/ 0 h 9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07"/>
                  <a:gd name="T37" fmla="*/ 0 h 941"/>
                  <a:gd name="T38" fmla="*/ 1907 w 1907"/>
                  <a:gd name="T39" fmla="*/ 941 h 9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07" h="941">
                    <a:moveTo>
                      <a:pt x="1793" y="0"/>
                    </a:moveTo>
                    <a:cubicBezTo>
                      <a:pt x="1782" y="434"/>
                      <a:pt x="1450" y="790"/>
                      <a:pt x="1013" y="813"/>
                    </a:cubicBezTo>
                    <a:cubicBezTo>
                      <a:pt x="653" y="828"/>
                      <a:pt x="316" y="595"/>
                      <a:pt x="204" y="251"/>
                    </a:cubicBezTo>
                    <a:cubicBezTo>
                      <a:pt x="236" y="241"/>
                      <a:pt x="268" y="230"/>
                      <a:pt x="300" y="220"/>
                    </a:cubicBezTo>
                    <a:cubicBezTo>
                      <a:pt x="221" y="160"/>
                      <a:pt x="157" y="85"/>
                      <a:pt x="107" y="0"/>
                    </a:cubicBezTo>
                    <a:cubicBezTo>
                      <a:pt x="52" y="98"/>
                      <a:pt x="16" y="205"/>
                      <a:pt x="0" y="317"/>
                    </a:cubicBezTo>
                    <a:cubicBezTo>
                      <a:pt x="31" y="307"/>
                      <a:pt x="62" y="297"/>
                      <a:pt x="93" y="287"/>
                    </a:cubicBezTo>
                    <a:cubicBezTo>
                      <a:pt x="95" y="286"/>
                      <a:pt x="147" y="413"/>
                      <a:pt x="152" y="423"/>
                    </a:cubicBezTo>
                    <a:cubicBezTo>
                      <a:pt x="212" y="539"/>
                      <a:pt x="296" y="641"/>
                      <a:pt x="397" y="723"/>
                    </a:cubicBezTo>
                    <a:cubicBezTo>
                      <a:pt x="557" y="852"/>
                      <a:pt x="755" y="922"/>
                      <a:pt x="959" y="928"/>
                    </a:cubicBezTo>
                    <a:cubicBezTo>
                      <a:pt x="1481" y="941"/>
                      <a:pt x="1896" y="512"/>
                      <a:pt x="1907" y="0"/>
                    </a:cubicBezTo>
                    <a:cubicBezTo>
                      <a:pt x="1869" y="0"/>
                      <a:pt x="1831" y="0"/>
                      <a:pt x="1793" y="0"/>
                    </a:cubicBezTo>
                    <a:close/>
                  </a:path>
                </a:pathLst>
              </a:custGeom>
              <a:solidFill>
                <a:srgbClr val="FFFFFF"/>
              </a:solidFill>
              <a:ln w="12700" cmpd="sng">
                <a:solidFill>
                  <a:srgbClr val="0070C0"/>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3577" name="Freeform 6"/>
              <p:cNvSpPr>
                <a:spLocks noChangeAspect="1" noChangeArrowheads="1"/>
              </p:cNvSpPr>
              <p:nvPr/>
            </p:nvSpPr>
            <p:spPr bwMode="auto">
              <a:xfrm>
                <a:off x="472" y="0"/>
                <a:ext cx="506" cy="250"/>
              </a:xfrm>
              <a:custGeom>
                <a:avLst/>
                <a:gdLst>
                  <a:gd name="T0" fmla="*/ 115 w 1908"/>
                  <a:gd name="T1" fmla="*/ 941 h 941"/>
                  <a:gd name="T2" fmla="*/ 894 w 1908"/>
                  <a:gd name="T3" fmla="*/ 127 h 941"/>
                  <a:gd name="T4" fmla="*/ 1703 w 1908"/>
                  <a:gd name="T5" fmla="*/ 689 h 941"/>
                  <a:gd name="T6" fmla="*/ 1607 w 1908"/>
                  <a:gd name="T7" fmla="*/ 720 h 941"/>
                  <a:gd name="T8" fmla="*/ 1800 w 1908"/>
                  <a:gd name="T9" fmla="*/ 941 h 941"/>
                  <a:gd name="T10" fmla="*/ 1908 w 1908"/>
                  <a:gd name="T11" fmla="*/ 623 h 941"/>
                  <a:gd name="T12" fmla="*/ 1814 w 1908"/>
                  <a:gd name="T13" fmla="*/ 653 h 941"/>
                  <a:gd name="T14" fmla="*/ 1755 w 1908"/>
                  <a:gd name="T15" fmla="*/ 518 h 941"/>
                  <a:gd name="T16" fmla="*/ 1510 w 1908"/>
                  <a:gd name="T17" fmla="*/ 217 h 941"/>
                  <a:gd name="T18" fmla="*/ 948 w 1908"/>
                  <a:gd name="T19" fmla="*/ 13 h 941"/>
                  <a:gd name="T20" fmla="*/ 0 w 1908"/>
                  <a:gd name="T21" fmla="*/ 941 h 941"/>
                  <a:gd name="T22" fmla="*/ 115 w 1908"/>
                  <a:gd name="T23" fmla="*/ 941 h 9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08"/>
                  <a:gd name="T37" fmla="*/ 0 h 941"/>
                  <a:gd name="T38" fmla="*/ 1908 w 1908"/>
                  <a:gd name="T39" fmla="*/ 941 h 9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08" h="941">
                    <a:moveTo>
                      <a:pt x="115" y="941"/>
                    </a:moveTo>
                    <a:cubicBezTo>
                      <a:pt x="125" y="506"/>
                      <a:pt x="457" y="150"/>
                      <a:pt x="894" y="127"/>
                    </a:cubicBezTo>
                    <a:cubicBezTo>
                      <a:pt x="1255" y="112"/>
                      <a:pt x="1592" y="346"/>
                      <a:pt x="1703" y="689"/>
                    </a:cubicBezTo>
                    <a:cubicBezTo>
                      <a:pt x="1671" y="700"/>
                      <a:pt x="1639" y="710"/>
                      <a:pt x="1607" y="720"/>
                    </a:cubicBezTo>
                    <a:cubicBezTo>
                      <a:pt x="1686" y="780"/>
                      <a:pt x="1750" y="856"/>
                      <a:pt x="1800" y="941"/>
                    </a:cubicBezTo>
                    <a:cubicBezTo>
                      <a:pt x="1856" y="843"/>
                      <a:pt x="1891" y="735"/>
                      <a:pt x="1908" y="623"/>
                    </a:cubicBezTo>
                    <a:cubicBezTo>
                      <a:pt x="1876" y="633"/>
                      <a:pt x="1845" y="643"/>
                      <a:pt x="1814" y="653"/>
                    </a:cubicBezTo>
                    <a:cubicBezTo>
                      <a:pt x="1813" y="654"/>
                      <a:pt x="1760" y="527"/>
                      <a:pt x="1755" y="518"/>
                    </a:cubicBezTo>
                    <a:cubicBezTo>
                      <a:pt x="1696" y="402"/>
                      <a:pt x="1612" y="299"/>
                      <a:pt x="1510" y="217"/>
                    </a:cubicBezTo>
                    <a:cubicBezTo>
                      <a:pt x="1351" y="88"/>
                      <a:pt x="1152" y="18"/>
                      <a:pt x="948" y="13"/>
                    </a:cubicBezTo>
                    <a:cubicBezTo>
                      <a:pt x="426" y="0"/>
                      <a:pt x="12" y="428"/>
                      <a:pt x="0" y="941"/>
                    </a:cubicBezTo>
                    <a:cubicBezTo>
                      <a:pt x="38" y="941"/>
                      <a:pt x="76" y="941"/>
                      <a:pt x="115" y="941"/>
                    </a:cubicBezTo>
                    <a:close/>
                  </a:path>
                </a:pathLst>
              </a:custGeom>
              <a:solidFill>
                <a:srgbClr val="FFFFFF"/>
              </a:solidFill>
              <a:ln w="12700" cmpd="sng">
                <a:solidFill>
                  <a:srgbClr val="0070C0"/>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3578" name="Freeform 7"/>
              <p:cNvSpPr>
                <a:spLocks noChangeAspect="1" noChangeArrowheads="1"/>
              </p:cNvSpPr>
              <p:nvPr/>
            </p:nvSpPr>
            <p:spPr bwMode="auto">
              <a:xfrm>
                <a:off x="570" y="249"/>
                <a:ext cx="62" cy="138"/>
              </a:xfrm>
              <a:custGeom>
                <a:avLst/>
                <a:gdLst>
                  <a:gd name="T0" fmla="*/ 184 w 184"/>
                  <a:gd name="T1" fmla="*/ 370 h 418"/>
                  <a:gd name="T2" fmla="*/ 136 w 184"/>
                  <a:gd name="T3" fmla="*/ 418 h 418"/>
                  <a:gd name="T4" fmla="*/ 48 w 184"/>
                  <a:gd name="T5" fmla="*/ 418 h 418"/>
                  <a:gd name="T6" fmla="*/ 0 w 184"/>
                  <a:gd name="T7" fmla="*/ 370 h 418"/>
                  <a:gd name="T8" fmla="*/ 0 w 184"/>
                  <a:gd name="T9" fmla="*/ 48 h 418"/>
                  <a:gd name="T10" fmla="*/ 48 w 184"/>
                  <a:gd name="T11" fmla="*/ 0 h 418"/>
                  <a:gd name="T12" fmla="*/ 136 w 184"/>
                  <a:gd name="T13" fmla="*/ 0 h 418"/>
                  <a:gd name="T14" fmla="*/ 184 w 184"/>
                  <a:gd name="T15" fmla="*/ 48 h 418"/>
                  <a:gd name="T16" fmla="*/ 184 w 184"/>
                  <a:gd name="T17" fmla="*/ 370 h 4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4"/>
                  <a:gd name="T28" fmla="*/ 0 h 418"/>
                  <a:gd name="T29" fmla="*/ 184 w 184"/>
                  <a:gd name="T30" fmla="*/ 418 h 4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4" h="418">
                    <a:moveTo>
                      <a:pt x="184" y="370"/>
                    </a:moveTo>
                    <a:cubicBezTo>
                      <a:pt x="184" y="397"/>
                      <a:pt x="162" y="418"/>
                      <a:pt x="136" y="418"/>
                    </a:cubicBezTo>
                    <a:cubicBezTo>
                      <a:pt x="48" y="418"/>
                      <a:pt x="48" y="418"/>
                      <a:pt x="48" y="418"/>
                    </a:cubicBezTo>
                    <a:cubicBezTo>
                      <a:pt x="21" y="418"/>
                      <a:pt x="0" y="397"/>
                      <a:pt x="0" y="370"/>
                    </a:cubicBezTo>
                    <a:cubicBezTo>
                      <a:pt x="0" y="48"/>
                      <a:pt x="0" y="48"/>
                      <a:pt x="0" y="48"/>
                    </a:cubicBezTo>
                    <a:cubicBezTo>
                      <a:pt x="0" y="21"/>
                      <a:pt x="21" y="0"/>
                      <a:pt x="48" y="0"/>
                    </a:cubicBezTo>
                    <a:cubicBezTo>
                      <a:pt x="136" y="0"/>
                      <a:pt x="136" y="0"/>
                      <a:pt x="136" y="0"/>
                    </a:cubicBezTo>
                    <a:cubicBezTo>
                      <a:pt x="162" y="0"/>
                      <a:pt x="184" y="21"/>
                      <a:pt x="184" y="48"/>
                    </a:cubicBezTo>
                    <a:lnTo>
                      <a:pt x="184" y="370"/>
                    </a:lnTo>
                    <a:close/>
                  </a:path>
                </a:pathLst>
              </a:custGeom>
              <a:solidFill>
                <a:srgbClr val="FFFFFF"/>
              </a:solidFill>
              <a:ln w="12700" cmpd="sng">
                <a:solidFill>
                  <a:srgbClr val="0070C0"/>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3579" name="Freeform 8"/>
              <p:cNvSpPr>
                <a:spLocks noChangeAspect="1" noChangeArrowheads="1"/>
              </p:cNvSpPr>
              <p:nvPr/>
            </p:nvSpPr>
            <p:spPr bwMode="auto">
              <a:xfrm>
                <a:off x="642" y="89"/>
                <a:ext cx="221" cy="310"/>
              </a:xfrm>
              <a:custGeom>
                <a:avLst/>
                <a:gdLst>
                  <a:gd name="T0" fmla="*/ 0 w 670"/>
                  <a:gd name="T1" fmla="*/ 887 h 942"/>
                  <a:gd name="T2" fmla="*/ 0 w 670"/>
                  <a:gd name="T3" fmla="*/ 610 h 942"/>
                  <a:gd name="T4" fmla="*/ 0 w 670"/>
                  <a:gd name="T5" fmla="*/ 512 h 942"/>
                  <a:gd name="T6" fmla="*/ 85 w 670"/>
                  <a:gd name="T7" fmla="*/ 452 h 942"/>
                  <a:gd name="T8" fmla="*/ 151 w 670"/>
                  <a:gd name="T9" fmla="*/ 365 h 942"/>
                  <a:gd name="T10" fmla="*/ 200 w 670"/>
                  <a:gd name="T11" fmla="*/ 273 h 942"/>
                  <a:gd name="T12" fmla="*/ 246 w 670"/>
                  <a:gd name="T13" fmla="*/ 219 h 942"/>
                  <a:gd name="T14" fmla="*/ 282 w 670"/>
                  <a:gd name="T15" fmla="*/ 115 h 942"/>
                  <a:gd name="T16" fmla="*/ 290 w 670"/>
                  <a:gd name="T17" fmla="*/ 58 h 942"/>
                  <a:gd name="T18" fmla="*/ 293 w 670"/>
                  <a:gd name="T19" fmla="*/ 25 h 942"/>
                  <a:gd name="T20" fmla="*/ 359 w 670"/>
                  <a:gd name="T21" fmla="*/ 34 h 942"/>
                  <a:gd name="T22" fmla="*/ 402 w 670"/>
                  <a:gd name="T23" fmla="*/ 207 h 942"/>
                  <a:gd name="T24" fmla="*/ 341 w 670"/>
                  <a:gd name="T25" fmla="*/ 353 h 942"/>
                  <a:gd name="T26" fmla="*/ 358 w 670"/>
                  <a:gd name="T27" fmla="*/ 389 h 942"/>
                  <a:gd name="T28" fmla="*/ 429 w 670"/>
                  <a:gd name="T29" fmla="*/ 389 h 942"/>
                  <a:gd name="T30" fmla="*/ 549 w 670"/>
                  <a:gd name="T31" fmla="*/ 386 h 942"/>
                  <a:gd name="T32" fmla="*/ 651 w 670"/>
                  <a:gd name="T33" fmla="*/ 489 h 942"/>
                  <a:gd name="T34" fmla="*/ 625 w 670"/>
                  <a:gd name="T35" fmla="*/ 543 h 942"/>
                  <a:gd name="T36" fmla="*/ 654 w 670"/>
                  <a:gd name="T37" fmla="*/ 593 h 942"/>
                  <a:gd name="T38" fmla="*/ 618 w 670"/>
                  <a:gd name="T39" fmla="*/ 698 h 942"/>
                  <a:gd name="T40" fmla="*/ 620 w 670"/>
                  <a:gd name="T41" fmla="*/ 762 h 942"/>
                  <a:gd name="T42" fmla="*/ 581 w 670"/>
                  <a:gd name="T43" fmla="*/ 840 h 942"/>
                  <a:gd name="T44" fmla="*/ 444 w 670"/>
                  <a:gd name="T45" fmla="*/ 934 h 942"/>
                  <a:gd name="T46" fmla="*/ 231 w 670"/>
                  <a:gd name="T47" fmla="*/ 927 h 942"/>
                  <a:gd name="T48" fmla="*/ 0 w 670"/>
                  <a:gd name="T49" fmla="*/ 887 h 942"/>
                  <a:gd name="T50" fmla="*/ 0 w 670"/>
                  <a:gd name="T51" fmla="*/ 887 h 9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0"/>
                  <a:gd name="T79" fmla="*/ 0 h 942"/>
                  <a:gd name="T80" fmla="*/ 670 w 670"/>
                  <a:gd name="T81" fmla="*/ 942 h 9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0" h="942">
                    <a:moveTo>
                      <a:pt x="0" y="887"/>
                    </a:moveTo>
                    <a:cubicBezTo>
                      <a:pt x="0" y="795"/>
                      <a:pt x="0" y="703"/>
                      <a:pt x="0" y="610"/>
                    </a:cubicBezTo>
                    <a:cubicBezTo>
                      <a:pt x="0" y="598"/>
                      <a:pt x="0" y="512"/>
                      <a:pt x="0" y="512"/>
                    </a:cubicBezTo>
                    <a:cubicBezTo>
                      <a:pt x="30" y="514"/>
                      <a:pt x="69" y="473"/>
                      <a:pt x="85" y="452"/>
                    </a:cubicBezTo>
                    <a:cubicBezTo>
                      <a:pt x="106" y="425"/>
                      <a:pt x="141" y="385"/>
                      <a:pt x="151" y="365"/>
                    </a:cubicBezTo>
                    <a:cubicBezTo>
                      <a:pt x="165" y="334"/>
                      <a:pt x="174" y="297"/>
                      <a:pt x="200" y="273"/>
                    </a:cubicBezTo>
                    <a:cubicBezTo>
                      <a:pt x="221" y="254"/>
                      <a:pt x="227" y="240"/>
                      <a:pt x="246" y="219"/>
                    </a:cubicBezTo>
                    <a:cubicBezTo>
                      <a:pt x="269" y="193"/>
                      <a:pt x="275" y="147"/>
                      <a:pt x="282" y="115"/>
                    </a:cubicBezTo>
                    <a:cubicBezTo>
                      <a:pt x="286" y="96"/>
                      <a:pt x="288" y="77"/>
                      <a:pt x="290" y="58"/>
                    </a:cubicBezTo>
                    <a:cubicBezTo>
                      <a:pt x="291" y="47"/>
                      <a:pt x="289" y="35"/>
                      <a:pt x="293" y="25"/>
                    </a:cubicBezTo>
                    <a:cubicBezTo>
                      <a:pt x="302" y="0"/>
                      <a:pt x="347" y="26"/>
                      <a:pt x="359" y="34"/>
                    </a:cubicBezTo>
                    <a:cubicBezTo>
                      <a:pt x="410" y="68"/>
                      <a:pt x="414" y="152"/>
                      <a:pt x="402" y="207"/>
                    </a:cubicBezTo>
                    <a:cubicBezTo>
                      <a:pt x="390" y="259"/>
                      <a:pt x="351" y="300"/>
                      <a:pt x="341" y="353"/>
                    </a:cubicBezTo>
                    <a:cubicBezTo>
                      <a:pt x="339" y="370"/>
                      <a:pt x="339" y="386"/>
                      <a:pt x="358" y="389"/>
                    </a:cubicBezTo>
                    <a:cubicBezTo>
                      <a:pt x="381" y="391"/>
                      <a:pt x="405" y="390"/>
                      <a:pt x="429" y="389"/>
                    </a:cubicBezTo>
                    <a:cubicBezTo>
                      <a:pt x="468" y="388"/>
                      <a:pt x="509" y="384"/>
                      <a:pt x="549" y="386"/>
                    </a:cubicBezTo>
                    <a:cubicBezTo>
                      <a:pt x="593" y="388"/>
                      <a:pt x="657" y="440"/>
                      <a:pt x="651" y="489"/>
                    </a:cubicBezTo>
                    <a:cubicBezTo>
                      <a:pt x="649" y="510"/>
                      <a:pt x="621" y="520"/>
                      <a:pt x="625" y="543"/>
                    </a:cubicBezTo>
                    <a:cubicBezTo>
                      <a:pt x="629" y="562"/>
                      <a:pt x="647" y="575"/>
                      <a:pt x="654" y="593"/>
                    </a:cubicBezTo>
                    <a:cubicBezTo>
                      <a:pt x="670" y="637"/>
                      <a:pt x="605" y="654"/>
                      <a:pt x="618" y="698"/>
                    </a:cubicBezTo>
                    <a:cubicBezTo>
                      <a:pt x="625" y="722"/>
                      <a:pt x="639" y="739"/>
                      <a:pt x="620" y="762"/>
                    </a:cubicBezTo>
                    <a:cubicBezTo>
                      <a:pt x="599" y="787"/>
                      <a:pt x="590" y="809"/>
                      <a:pt x="581" y="840"/>
                    </a:cubicBezTo>
                    <a:cubicBezTo>
                      <a:pt x="564" y="900"/>
                      <a:pt x="500" y="927"/>
                      <a:pt x="444" y="934"/>
                    </a:cubicBezTo>
                    <a:cubicBezTo>
                      <a:pt x="374" y="942"/>
                      <a:pt x="300" y="934"/>
                      <a:pt x="231" y="927"/>
                    </a:cubicBezTo>
                    <a:cubicBezTo>
                      <a:pt x="153" y="918"/>
                      <a:pt x="76" y="905"/>
                      <a:pt x="0" y="887"/>
                    </a:cubicBezTo>
                    <a:cubicBezTo>
                      <a:pt x="0" y="784"/>
                      <a:pt x="0" y="887"/>
                      <a:pt x="0" y="887"/>
                    </a:cubicBezTo>
                    <a:close/>
                  </a:path>
                </a:pathLst>
              </a:custGeom>
              <a:solidFill>
                <a:srgbClr val="FFFFFF"/>
              </a:solidFill>
              <a:ln w="12700" cmpd="sng">
                <a:solidFill>
                  <a:srgbClr val="0070C0"/>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3580" name="Group 85"/>
          <p:cNvGrpSpPr>
            <a:grpSpLocks/>
          </p:cNvGrpSpPr>
          <p:nvPr/>
        </p:nvGrpSpPr>
        <p:grpSpPr bwMode="auto">
          <a:xfrm>
            <a:off x="7658100" y="1712913"/>
            <a:ext cx="1638300" cy="3471862"/>
            <a:chOff x="0" y="0"/>
            <a:chExt cx="1638300" cy="3471497"/>
          </a:xfrm>
        </p:grpSpPr>
        <p:sp>
          <p:nvSpPr>
            <p:cNvPr id="23581" name="Straight Connector 7"/>
            <p:cNvSpPr>
              <a:spLocks noChangeShapeType="1"/>
            </p:cNvSpPr>
            <p:nvPr/>
          </p:nvSpPr>
          <p:spPr bwMode="auto">
            <a:xfrm>
              <a:off x="0" y="1687072"/>
              <a:ext cx="852488" cy="1"/>
            </a:xfrm>
            <a:prstGeom prst="line">
              <a:avLst/>
            </a:prstGeom>
            <a:noFill/>
            <a:ln w="25400" cap="flat" cmpd="sng">
              <a:solidFill>
                <a:srgbClr val="FFFFFF"/>
              </a:solidFill>
              <a:prstDash val="sysDot"/>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582" name="Straight Connector 45"/>
            <p:cNvSpPr>
              <a:spLocks noChangeShapeType="1"/>
            </p:cNvSpPr>
            <p:nvPr/>
          </p:nvSpPr>
          <p:spPr bwMode="auto">
            <a:xfrm flipV="1">
              <a:off x="852488" y="0"/>
              <a:ext cx="1" cy="3441589"/>
            </a:xfrm>
            <a:prstGeom prst="line">
              <a:avLst/>
            </a:prstGeom>
            <a:noFill/>
            <a:ln w="25400" cap="flat" cmpd="sng">
              <a:solidFill>
                <a:srgbClr val="FFFFFF"/>
              </a:solidFill>
              <a:prstDash val="sysDot"/>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583" name="Straight Connector 51"/>
            <p:cNvSpPr>
              <a:spLocks noChangeShapeType="1"/>
            </p:cNvSpPr>
            <p:nvPr/>
          </p:nvSpPr>
          <p:spPr bwMode="auto">
            <a:xfrm>
              <a:off x="852488" y="0"/>
              <a:ext cx="785812" cy="1"/>
            </a:xfrm>
            <a:prstGeom prst="line">
              <a:avLst/>
            </a:prstGeom>
            <a:noFill/>
            <a:ln w="25400" cap="flat" cmpd="sng">
              <a:solidFill>
                <a:srgbClr val="FFFFFF"/>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3584" name="Straight Connector 54"/>
            <p:cNvSpPr>
              <a:spLocks noChangeShapeType="1"/>
            </p:cNvSpPr>
            <p:nvPr/>
          </p:nvSpPr>
          <p:spPr bwMode="auto">
            <a:xfrm>
              <a:off x="852488" y="907660"/>
              <a:ext cx="785812" cy="1"/>
            </a:xfrm>
            <a:prstGeom prst="line">
              <a:avLst/>
            </a:prstGeom>
            <a:noFill/>
            <a:ln w="25400" cap="flat" cmpd="sng">
              <a:solidFill>
                <a:srgbClr val="FFFFFF"/>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3585" name="Straight Connector 55"/>
            <p:cNvSpPr>
              <a:spLocks noChangeShapeType="1"/>
            </p:cNvSpPr>
            <p:nvPr/>
          </p:nvSpPr>
          <p:spPr bwMode="auto">
            <a:xfrm>
              <a:off x="852488" y="1683698"/>
              <a:ext cx="785812" cy="1"/>
            </a:xfrm>
            <a:prstGeom prst="line">
              <a:avLst/>
            </a:prstGeom>
            <a:noFill/>
            <a:ln w="25400" cap="flat" cmpd="sng">
              <a:solidFill>
                <a:srgbClr val="FFFFFF"/>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3586" name="Straight Connector 56"/>
            <p:cNvSpPr>
              <a:spLocks noChangeShapeType="1"/>
            </p:cNvSpPr>
            <p:nvPr/>
          </p:nvSpPr>
          <p:spPr bwMode="auto">
            <a:xfrm>
              <a:off x="852488" y="2258373"/>
              <a:ext cx="785812" cy="1"/>
            </a:xfrm>
            <a:prstGeom prst="line">
              <a:avLst/>
            </a:prstGeom>
            <a:noFill/>
            <a:ln w="25400" cap="flat" cmpd="sng">
              <a:solidFill>
                <a:srgbClr val="FFFFFF"/>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3587" name="Straight Connector 57"/>
            <p:cNvSpPr>
              <a:spLocks noChangeShapeType="1"/>
            </p:cNvSpPr>
            <p:nvPr/>
          </p:nvSpPr>
          <p:spPr bwMode="auto">
            <a:xfrm>
              <a:off x="852488" y="2863270"/>
              <a:ext cx="785812" cy="1"/>
            </a:xfrm>
            <a:prstGeom prst="line">
              <a:avLst/>
            </a:prstGeom>
            <a:noFill/>
            <a:ln w="25400" cap="flat" cmpd="sng">
              <a:solidFill>
                <a:srgbClr val="FFFFFF"/>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3588" name="Straight Connector 58"/>
            <p:cNvSpPr>
              <a:spLocks noChangeShapeType="1"/>
            </p:cNvSpPr>
            <p:nvPr/>
          </p:nvSpPr>
          <p:spPr bwMode="auto">
            <a:xfrm>
              <a:off x="852487" y="3471497"/>
              <a:ext cx="785813" cy="1"/>
            </a:xfrm>
            <a:prstGeom prst="line">
              <a:avLst/>
            </a:prstGeom>
            <a:noFill/>
            <a:ln w="25400" cap="flat" cmpd="sng">
              <a:solidFill>
                <a:srgbClr val="FFFFFF"/>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grpSp>
        <p:nvGrpSpPr>
          <p:cNvPr id="23589" name="Group 9"/>
          <p:cNvGrpSpPr>
            <a:grpSpLocks/>
          </p:cNvGrpSpPr>
          <p:nvPr/>
        </p:nvGrpSpPr>
        <p:grpSpPr bwMode="auto">
          <a:xfrm>
            <a:off x="9458325" y="981075"/>
            <a:ext cx="1706563" cy="1154113"/>
            <a:chOff x="0" y="0"/>
            <a:chExt cx="1707737" cy="1153934"/>
          </a:xfrm>
        </p:grpSpPr>
        <p:grpSp>
          <p:nvGrpSpPr>
            <p:cNvPr id="23590" name="Group 173"/>
            <p:cNvGrpSpPr>
              <a:grpSpLocks/>
            </p:cNvGrpSpPr>
            <p:nvPr/>
          </p:nvGrpSpPr>
          <p:grpSpPr bwMode="auto">
            <a:xfrm>
              <a:off x="0" y="693856"/>
              <a:ext cx="1707737" cy="460078"/>
              <a:chOff x="0" y="0"/>
              <a:chExt cx="1707737" cy="460078"/>
            </a:xfrm>
          </p:grpSpPr>
          <p:pic>
            <p:nvPicPr>
              <p:cNvPr id="23591" name="Picture 17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1707312" cy="401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92" name="Rectangle 175"/>
              <p:cNvSpPr>
                <a:spLocks noChangeArrowheads="1"/>
              </p:cNvSpPr>
              <p:nvPr/>
            </p:nvSpPr>
            <p:spPr bwMode="auto">
              <a:xfrm>
                <a:off x="129710" y="271840"/>
                <a:ext cx="1578027" cy="18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Active Directory</a:t>
                </a:r>
              </a:p>
            </p:txBody>
          </p:sp>
        </p:grpSp>
        <p:grpSp>
          <p:nvGrpSpPr>
            <p:cNvPr id="23593" name="Group 5"/>
            <p:cNvGrpSpPr>
              <a:grpSpLocks/>
            </p:cNvGrpSpPr>
            <p:nvPr/>
          </p:nvGrpSpPr>
          <p:grpSpPr bwMode="auto">
            <a:xfrm>
              <a:off x="300684" y="0"/>
              <a:ext cx="1093330" cy="720278"/>
              <a:chOff x="0" y="0"/>
              <a:chExt cx="1236079" cy="814320"/>
            </a:xfrm>
          </p:grpSpPr>
          <p:sp>
            <p:nvSpPr>
              <p:cNvPr id="23594" name="Freeform 11"/>
              <p:cNvSpPr>
                <a:spLocks noEditPoints="1" noChangeArrowheads="1"/>
              </p:cNvSpPr>
              <p:nvPr/>
            </p:nvSpPr>
            <p:spPr bwMode="auto">
              <a:xfrm>
                <a:off x="0" y="0"/>
                <a:ext cx="1236079" cy="814320"/>
              </a:xfrm>
              <a:custGeom>
                <a:avLst/>
                <a:gdLst>
                  <a:gd name="T0" fmla="*/ 380 w 762"/>
                  <a:gd name="T1" fmla="*/ 0 h 502"/>
                  <a:gd name="T2" fmla="*/ 380 w 762"/>
                  <a:gd name="T3" fmla="*/ 0 h 502"/>
                  <a:gd name="T4" fmla="*/ 379 w 762"/>
                  <a:gd name="T5" fmla="*/ 502 h 502"/>
                  <a:gd name="T6" fmla="*/ 0 w 762"/>
                  <a:gd name="T7" fmla="*/ 440 h 502"/>
                  <a:gd name="T8" fmla="*/ 380 w 762"/>
                  <a:gd name="T9" fmla="*/ 0 h 502"/>
                  <a:gd name="T10" fmla="*/ 380 w 762"/>
                  <a:gd name="T11" fmla="*/ 0 h 502"/>
                  <a:gd name="T12" fmla="*/ 383 w 762"/>
                  <a:gd name="T13" fmla="*/ 502 h 502"/>
                  <a:gd name="T14" fmla="*/ 762 w 762"/>
                  <a:gd name="T15" fmla="*/ 440 h 502"/>
                  <a:gd name="T16" fmla="*/ 383 w 762"/>
                  <a:gd name="T17" fmla="*/ 0 h 502"/>
                  <a:gd name="T18" fmla="*/ 383 w 762"/>
                  <a:gd name="T19" fmla="*/ 502 h 5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2"/>
                  <a:gd name="T31" fmla="*/ 0 h 502"/>
                  <a:gd name="T32" fmla="*/ 762 w 762"/>
                  <a:gd name="T33" fmla="*/ 502 h 5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2" h="502">
                    <a:moveTo>
                      <a:pt x="380" y="0"/>
                    </a:moveTo>
                    <a:lnTo>
                      <a:pt x="380" y="0"/>
                    </a:lnTo>
                    <a:lnTo>
                      <a:pt x="379" y="502"/>
                    </a:lnTo>
                    <a:lnTo>
                      <a:pt x="0" y="440"/>
                    </a:lnTo>
                    <a:lnTo>
                      <a:pt x="380" y="0"/>
                    </a:lnTo>
                    <a:lnTo>
                      <a:pt x="380" y="0"/>
                    </a:lnTo>
                    <a:close/>
                    <a:moveTo>
                      <a:pt x="383" y="502"/>
                    </a:moveTo>
                    <a:lnTo>
                      <a:pt x="762" y="440"/>
                    </a:lnTo>
                    <a:lnTo>
                      <a:pt x="383" y="0"/>
                    </a:lnTo>
                    <a:lnTo>
                      <a:pt x="383" y="502"/>
                    </a:ln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3595" name="Freeform 12"/>
              <p:cNvSpPr>
                <a:spLocks noEditPoints="1" noChangeArrowheads="1"/>
              </p:cNvSpPr>
              <p:nvPr/>
            </p:nvSpPr>
            <p:spPr bwMode="auto">
              <a:xfrm>
                <a:off x="142749" y="228724"/>
                <a:ext cx="950581" cy="498001"/>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0"/>
                  <a:gd name="T181" fmla="*/ 0 h 319"/>
                  <a:gd name="T182" fmla="*/ 610 w 610"/>
                  <a:gd name="T183" fmla="*/ 319 h 3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3596" name="Freeform 13"/>
              <p:cNvSpPr>
                <a:spLocks noEditPoints="1" noChangeArrowheads="1"/>
              </p:cNvSpPr>
              <p:nvPr/>
            </p:nvSpPr>
            <p:spPr bwMode="auto">
              <a:xfrm>
                <a:off x="235213" y="288742"/>
                <a:ext cx="757545" cy="364985"/>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7"/>
                  <a:gd name="T61" fmla="*/ 0 h 234"/>
                  <a:gd name="T62" fmla="*/ 487 w 487"/>
                  <a:gd name="T63" fmla="*/ 234 h 2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pic>
        <p:nvPicPr>
          <p:cNvPr id="23597" name="Picture 50"/>
          <p:cNvPicPr>
            <a:picLocks noChangeAspect="1" noChangeArrowheads="1"/>
          </p:cNvPicPr>
          <p:nvPr/>
        </p:nvPicPr>
        <p:blipFill>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t="41255" b="40697"/>
          <a:stretch>
            <a:fillRect/>
          </a:stretch>
        </p:blipFill>
        <p:spPr bwMode="auto">
          <a:xfrm>
            <a:off x="9315450" y="3130550"/>
            <a:ext cx="1995488"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98" name="TextBox 52"/>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3555"/>
                                        </p:tgtEl>
                                        <p:attrNameLst>
                                          <p:attrName>style.visibility</p:attrName>
                                        </p:attrNameLst>
                                      </p:cBhvr>
                                      <p:to>
                                        <p:strVal val="visible"/>
                                      </p:to>
                                    </p:set>
                                    <p:animEffect>
                                      <p:cBhvr>
                                        <p:cTn id="7" dur="500"/>
                                        <p:tgtEl>
                                          <p:spTgt spid="2355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3563"/>
                                        </p:tgtEl>
                                        <p:attrNameLst>
                                          <p:attrName>style.visibility</p:attrName>
                                        </p:attrNameLst>
                                      </p:cBhvr>
                                      <p:to>
                                        <p:strVal val="visible"/>
                                      </p:to>
                                    </p:set>
                                    <p:animEffect>
                                      <p:cBhvr>
                                        <p:cTn id="10" dur="500"/>
                                        <p:tgtEl>
                                          <p:spTgt spid="23563"/>
                                        </p:tgtEl>
                                      </p:cBhvr>
                                    </p:animEffect>
                                  </p:childTnLst>
                                </p:cTn>
                              </p:par>
                            </p:childTnLst>
                          </p:cTn>
                        </p:par>
                        <p:par>
                          <p:cTn id="11" fill="hold" nodeType="afterGroup">
                            <p:stCondLst>
                              <p:cond delay="500"/>
                            </p:stCondLst>
                            <p:childTnLst>
                              <p:par>
                                <p:cTn id="12" presetID="10" presetClass="entr" presetSubtype="0" fill="hold" nodeType="afterEffect">
                                  <p:stCondLst>
                                    <p:cond delay="0"/>
                                  </p:stCondLst>
                                  <p:childTnLst>
                                    <p:set>
                                      <p:cBhvr>
                                        <p:cTn id="13" dur="1" fill="hold">
                                          <p:stCondLst>
                                            <p:cond delay="0"/>
                                          </p:stCondLst>
                                        </p:cTn>
                                        <p:tgtEl>
                                          <p:spTgt spid="23589"/>
                                        </p:tgtEl>
                                        <p:attrNameLst>
                                          <p:attrName>style.visibility</p:attrName>
                                        </p:attrNameLst>
                                      </p:cBhvr>
                                      <p:to>
                                        <p:strVal val="visible"/>
                                      </p:to>
                                    </p:set>
                                    <p:animEffect>
                                      <p:cBhvr>
                                        <p:cTn id="14" dur="500"/>
                                        <p:tgtEl>
                                          <p:spTgt spid="23589"/>
                                        </p:tgtEl>
                                      </p:cBhvr>
                                    </p:animEffect>
                                  </p:childTnLst>
                                </p:cTn>
                              </p:par>
                            </p:childTnLst>
                          </p:cTn>
                        </p:par>
                        <p:par>
                          <p:cTn id="15" fill="hold" nodeType="afterGroup">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3564"/>
                                        </p:tgtEl>
                                        <p:attrNameLst>
                                          <p:attrName>style.visibility</p:attrName>
                                        </p:attrNameLst>
                                      </p:cBhvr>
                                      <p:to>
                                        <p:strVal val="visible"/>
                                      </p:to>
                                    </p:set>
                                    <p:animEffect>
                                      <p:cBhvr>
                                        <p:cTn id="18" dur="500"/>
                                        <p:tgtEl>
                                          <p:spTgt spid="23564"/>
                                        </p:tgtEl>
                                      </p:cBhvr>
                                    </p:animEffect>
                                  </p:childTnLst>
                                </p:cTn>
                              </p:par>
                            </p:childTnLst>
                          </p:cTn>
                        </p:par>
                        <p:par>
                          <p:cTn id="19" fill="hold" nodeType="afterGroup">
                            <p:stCondLst>
                              <p:cond delay="1500"/>
                            </p:stCondLst>
                            <p:childTnLst>
                              <p:par>
                                <p:cTn id="20" presetID="10" presetClass="entr" presetSubtype="0" fill="hold" nodeType="afterEffect">
                                  <p:stCondLst>
                                    <p:cond delay="0"/>
                                  </p:stCondLst>
                                  <p:childTnLst>
                                    <p:set>
                                      <p:cBhvr>
                                        <p:cTn id="21" dur="1" fill="hold">
                                          <p:stCondLst>
                                            <p:cond delay="0"/>
                                          </p:stCondLst>
                                        </p:cTn>
                                        <p:tgtEl>
                                          <p:spTgt spid="23597"/>
                                        </p:tgtEl>
                                        <p:attrNameLst>
                                          <p:attrName>style.visibility</p:attrName>
                                        </p:attrNameLst>
                                      </p:cBhvr>
                                      <p:to>
                                        <p:strVal val="visible"/>
                                      </p:to>
                                    </p:set>
                                    <p:animEffect>
                                      <p:cBhvr>
                                        <p:cTn id="22" dur="500"/>
                                        <p:tgtEl>
                                          <p:spTgt spid="23597"/>
                                        </p:tgtEl>
                                      </p:cBhvr>
                                    </p:animEffect>
                                  </p:childTnLst>
                                </p:cTn>
                              </p:par>
                            </p:childTnLst>
                          </p:cTn>
                        </p:par>
                        <p:par>
                          <p:cTn id="23" fill="hold" nodeType="afterGroup">
                            <p:stCondLst>
                              <p:cond delay="2000"/>
                            </p:stCondLst>
                            <p:childTnLst>
                              <p:par>
                                <p:cTn id="24" presetID="10" presetClass="entr" presetSubtype="0" fill="hold" nodeType="afterEffect">
                                  <p:stCondLst>
                                    <p:cond delay="0"/>
                                  </p:stCondLst>
                                  <p:childTnLst>
                                    <p:set>
                                      <p:cBhvr>
                                        <p:cTn id="25" dur="1" fill="hold">
                                          <p:stCondLst>
                                            <p:cond delay="0"/>
                                          </p:stCondLst>
                                        </p:cTn>
                                        <p:tgtEl>
                                          <p:spTgt spid="23569"/>
                                        </p:tgtEl>
                                        <p:attrNameLst>
                                          <p:attrName>style.visibility</p:attrName>
                                        </p:attrNameLst>
                                      </p:cBhvr>
                                      <p:to>
                                        <p:strVal val="visible"/>
                                      </p:to>
                                    </p:set>
                                    <p:animEffect>
                                      <p:cBhvr>
                                        <p:cTn id="26" dur="500"/>
                                        <p:tgtEl>
                                          <p:spTgt spid="23569"/>
                                        </p:tgtEl>
                                      </p:cBhvr>
                                    </p:animEffect>
                                  </p:childTnLst>
                                </p:cTn>
                              </p:par>
                            </p:childTnLst>
                          </p:cTn>
                        </p:par>
                        <p:par>
                          <p:cTn id="27" fill="hold" nodeType="afterGroup">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3565"/>
                                        </p:tgtEl>
                                        <p:attrNameLst>
                                          <p:attrName>style.visibility</p:attrName>
                                        </p:attrNameLst>
                                      </p:cBhvr>
                                      <p:to>
                                        <p:strVal val="visible"/>
                                      </p:to>
                                    </p:set>
                                    <p:animEffect>
                                      <p:cBhvr>
                                        <p:cTn id="30" dur="500"/>
                                        <p:tgtEl>
                                          <p:spTgt spid="23565"/>
                                        </p:tgtEl>
                                      </p:cBhvr>
                                    </p:animEffect>
                                  </p:childTnLst>
                                </p:cTn>
                              </p:par>
                            </p:childTnLst>
                          </p:cTn>
                        </p:par>
                        <p:par>
                          <p:cTn id="31" fill="hold" nodeType="afterGroup">
                            <p:stCondLst>
                              <p:cond delay="3000"/>
                            </p:stCondLst>
                            <p:childTnLst>
                              <p:par>
                                <p:cTn id="32" presetID="10" presetClass="entr" presetSubtype="0" fill="hold" nodeType="afterEffect">
                                  <p:stCondLst>
                                    <p:cond delay="0"/>
                                  </p:stCondLst>
                                  <p:childTnLst>
                                    <p:set>
                                      <p:cBhvr>
                                        <p:cTn id="33" dur="1" fill="hold">
                                          <p:stCondLst>
                                            <p:cond delay="0"/>
                                          </p:stCondLst>
                                        </p:cTn>
                                        <p:tgtEl>
                                          <p:spTgt spid="23566"/>
                                        </p:tgtEl>
                                        <p:attrNameLst>
                                          <p:attrName>style.visibility</p:attrName>
                                        </p:attrNameLst>
                                      </p:cBhvr>
                                      <p:to>
                                        <p:strVal val="visible"/>
                                      </p:to>
                                    </p:set>
                                    <p:animEffect>
                                      <p:cBhvr>
                                        <p:cTn id="34" dur="500"/>
                                        <p:tgtEl>
                                          <p:spTgt spid="2356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3559"/>
                                        </p:tgtEl>
                                        <p:attrNameLst>
                                          <p:attrName>style.visibility</p:attrName>
                                        </p:attrNameLst>
                                      </p:cBhvr>
                                      <p:to>
                                        <p:strVal val="visible"/>
                                      </p:to>
                                    </p:set>
                                    <p:animEffect>
                                      <p:cBhvr>
                                        <p:cTn id="39" dur="750"/>
                                        <p:tgtEl>
                                          <p:spTgt spid="23559"/>
                                        </p:tgtEl>
                                      </p:cBhvr>
                                    </p:animEffect>
                                  </p:childTnLst>
                                </p:cTn>
                              </p:par>
                            </p:childTnLst>
                          </p:cTn>
                        </p:par>
                        <p:par>
                          <p:cTn id="40" fill="hold" nodeType="afterGroup">
                            <p:stCondLst>
                              <p:cond delay="750"/>
                            </p:stCondLst>
                            <p:childTnLst>
                              <p:par>
                                <p:cTn id="41" presetID="10" presetClass="entr" presetSubtype="0" fill="hold" nodeType="afterEffect">
                                  <p:stCondLst>
                                    <p:cond delay="0"/>
                                  </p:stCondLst>
                                  <p:childTnLst>
                                    <p:set>
                                      <p:cBhvr>
                                        <p:cTn id="42" dur="1" fill="hold">
                                          <p:stCondLst>
                                            <p:cond delay="0"/>
                                          </p:stCondLst>
                                        </p:cTn>
                                        <p:tgtEl>
                                          <p:spTgt spid="23556"/>
                                        </p:tgtEl>
                                        <p:attrNameLst>
                                          <p:attrName>style.visibility</p:attrName>
                                        </p:attrNameLst>
                                      </p:cBhvr>
                                      <p:to>
                                        <p:strVal val="visible"/>
                                      </p:to>
                                    </p:set>
                                    <p:animEffect>
                                      <p:cBhvr>
                                        <p:cTn id="43" dur="500"/>
                                        <p:tgtEl>
                                          <p:spTgt spid="23556"/>
                                        </p:tgtEl>
                                      </p:cBhvr>
                                    </p:animEffect>
                                  </p:childTnLst>
                                </p:cTn>
                              </p:par>
                            </p:childTnLst>
                          </p:cTn>
                        </p:par>
                        <p:par>
                          <p:cTn id="44" fill="hold" nodeType="afterGroup">
                            <p:stCondLst>
                              <p:cond delay="1250"/>
                            </p:stCondLst>
                            <p:childTnLst>
                              <p:par>
                                <p:cTn id="45" presetID="10" presetClass="entr" presetSubtype="0" fill="hold" grpId="0" nodeType="afterEffect">
                                  <p:stCondLst>
                                    <p:cond delay="0"/>
                                  </p:stCondLst>
                                  <p:childTnLst>
                                    <p:set>
                                      <p:cBhvr>
                                        <p:cTn id="46" dur="1" fill="hold">
                                          <p:stCondLst>
                                            <p:cond delay="0"/>
                                          </p:stCondLst>
                                        </p:cTn>
                                        <p:tgtEl>
                                          <p:spTgt spid="23562"/>
                                        </p:tgtEl>
                                        <p:attrNameLst>
                                          <p:attrName>style.visibility</p:attrName>
                                        </p:attrNameLst>
                                      </p:cBhvr>
                                      <p:to>
                                        <p:strVal val="visible"/>
                                      </p:to>
                                    </p:set>
                                    <p:animEffect>
                                      <p:cBhvr>
                                        <p:cTn id="47" dur="500"/>
                                        <p:tgtEl>
                                          <p:spTgt spid="23562"/>
                                        </p:tgtEl>
                                      </p:cBhvr>
                                    </p:animEffect>
                                  </p:childTnLst>
                                </p:cTn>
                              </p:par>
                            </p:childTnLst>
                          </p:cTn>
                        </p:par>
                        <p:par>
                          <p:cTn id="48" fill="hold" nodeType="afterGroup">
                            <p:stCondLst>
                              <p:cond delay="1750"/>
                            </p:stCondLst>
                            <p:childTnLst>
                              <p:par>
                                <p:cTn id="49" presetID="22" presetClass="entr" presetSubtype="8" fill="hold" nodeType="afterEffect">
                                  <p:stCondLst>
                                    <p:cond delay="0"/>
                                  </p:stCondLst>
                                  <p:childTnLst>
                                    <p:set>
                                      <p:cBhvr>
                                        <p:cTn id="50" dur="1" fill="hold">
                                          <p:stCondLst>
                                            <p:cond delay="0"/>
                                          </p:stCondLst>
                                        </p:cTn>
                                        <p:tgtEl>
                                          <p:spTgt spid="23580"/>
                                        </p:tgtEl>
                                        <p:attrNameLst>
                                          <p:attrName>style.visibility</p:attrName>
                                        </p:attrNameLst>
                                      </p:cBhvr>
                                      <p:to>
                                        <p:strVal val="visible"/>
                                      </p:to>
                                    </p:set>
                                    <p:animEffect>
                                      <p:cBhvr>
                                        <p:cTn id="51" dur="750"/>
                                        <p:tgtEl>
                                          <p:spTgt spid="2358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23560"/>
                                        </p:tgtEl>
                                        <p:attrNameLst>
                                          <p:attrName>style.visibility</p:attrName>
                                        </p:attrNameLst>
                                      </p:cBhvr>
                                      <p:to>
                                        <p:strVal val="visible"/>
                                      </p:to>
                                    </p:set>
                                    <p:animEffect>
                                      <p:cBhvr>
                                        <p:cTn id="56" dur="750"/>
                                        <p:tgtEl>
                                          <p:spTgt spid="23560"/>
                                        </p:tgtEl>
                                      </p:cBhvr>
                                    </p:animEffect>
                                  </p:childTnLst>
                                </p:cTn>
                              </p:par>
                            </p:childTnLst>
                          </p:cTn>
                        </p:par>
                        <p:par>
                          <p:cTn id="57" fill="hold" nodeType="afterGroup">
                            <p:stCondLst>
                              <p:cond delay="750"/>
                            </p:stCondLst>
                            <p:childTnLst>
                              <p:par>
                                <p:cTn id="58" presetID="10" presetClass="entr" presetSubtype="0" fill="hold" nodeType="afterEffect">
                                  <p:stCondLst>
                                    <p:cond delay="0"/>
                                  </p:stCondLst>
                                  <p:childTnLst>
                                    <p:set>
                                      <p:cBhvr>
                                        <p:cTn id="59" dur="1" fill="hold">
                                          <p:stCondLst>
                                            <p:cond delay="0"/>
                                          </p:stCondLst>
                                        </p:cTn>
                                        <p:tgtEl>
                                          <p:spTgt spid="23570"/>
                                        </p:tgtEl>
                                        <p:attrNameLst>
                                          <p:attrName>style.visibility</p:attrName>
                                        </p:attrNameLst>
                                      </p:cBhvr>
                                      <p:to>
                                        <p:strVal val="visible"/>
                                      </p:to>
                                    </p:set>
                                    <p:animEffect>
                                      <p:cBhvr>
                                        <p:cTn id="60" dur="500"/>
                                        <p:tgtEl>
                                          <p:spTgt spid="2357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561"/>
                                        </p:tgtEl>
                                        <p:attrNameLst>
                                          <p:attrName>style.visibility</p:attrName>
                                        </p:attrNameLst>
                                      </p:cBhvr>
                                      <p:to>
                                        <p:strVal val="visible"/>
                                      </p:to>
                                    </p:set>
                                    <p:animEffect>
                                      <p:cBhvr>
                                        <p:cTn id="63" dur="500"/>
                                        <p:tgtEl>
                                          <p:spTgt spid="235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9" grpId="0" animBg="1"/>
      <p:bldP spid="23560" grpId="0" animBg="1"/>
      <p:bldP spid="23561" grpId="0" bldLvl="0" autoUpdateAnimBg="0"/>
      <p:bldP spid="23562" grpId="0" bldLvl="0" autoUpdateAnimBg="0"/>
      <p:bldP spid="23563" grpId="0" bldLvl="0" autoUpdateAnimBg="0"/>
      <p:bldP spid="23564" grpId="0" bldLvl="0" animBg="1" autoUpdateAnimBg="0"/>
      <p:bldP spid="23565" grpId="0" bldLvl="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6"/>
          <p:cNvSpPr>
            <a:spLocks/>
          </p:cNvSpPr>
          <p:nvPr/>
        </p:nvSpPr>
        <p:spPr bwMode="auto">
          <a:xfrm>
            <a:off x="220663" y="155575"/>
            <a:ext cx="6416675"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795" cap="flat" cmpd="sng">
                <a:solidFill>
                  <a:srgbClr val="005390"/>
                </a:solidFill>
                <a:bevel/>
                <a:headEnd/>
                <a:tailEnd/>
              </a14:hiddenLine>
            </a:ext>
          </a:extLst>
        </p:spPr>
        <p:txBody>
          <a:bodyPr lIns="182854" tIns="146283" rIns="182854" bIns="146283"/>
          <a:lstStyle/>
          <a:p>
            <a:pPr>
              <a:lnSpc>
                <a:spcPct val="90000"/>
              </a:lnSpc>
            </a:pPr>
            <a:r>
              <a:rPr lang="en-US" sz="6900" b="1">
                <a:solidFill>
                  <a:srgbClr val="FFFFFF"/>
                </a:solidFill>
                <a:latin typeface="方正兰亭粗黑_GBK" charset="-122"/>
                <a:sym typeface="方正兰亭粗黑_GBK" charset="-122"/>
              </a:rPr>
              <a:t>Protect your  data</a:t>
            </a:r>
          </a:p>
        </p:txBody>
      </p:sp>
      <p:sp>
        <p:nvSpPr>
          <p:cNvPr id="24579" name="Rectangle 458"/>
          <p:cNvSpPr>
            <a:spLocks noChangeArrowheads="1"/>
          </p:cNvSpPr>
          <p:nvPr/>
        </p:nvSpPr>
        <p:spPr bwMode="auto">
          <a:xfrm>
            <a:off x="1011238" y="3719513"/>
            <a:ext cx="226853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2000" b="1">
                <a:solidFill>
                  <a:srgbClr val="FFFFFF"/>
                </a:solidFill>
                <a:latin typeface="方正兰亭细黑_GBK" charset="-122"/>
                <a:ea typeface="方正兰亭细黑_GBK" charset="-122"/>
                <a:sym typeface="方正兰亭细黑_GBK" charset="-122"/>
              </a:rPr>
              <a:t>Challenges</a:t>
            </a:r>
          </a:p>
        </p:txBody>
      </p:sp>
      <p:sp>
        <p:nvSpPr>
          <p:cNvPr id="24580" name="Rectangle 347"/>
          <p:cNvSpPr>
            <a:spLocks noChangeArrowheads="1"/>
          </p:cNvSpPr>
          <p:nvPr/>
        </p:nvSpPr>
        <p:spPr bwMode="auto">
          <a:xfrm>
            <a:off x="6559550" y="3719513"/>
            <a:ext cx="2266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2000" b="1">
                <a:solidFill>
                  <a:srgbClr val="FFFFFF"/>
                </a:solidFill>
                <a:latin typeface="方正兰亭细黑_GBK" charset="-122"/>
                <a:ea typeface="方正兰亭细黑_GBK" charset="-122"/>
                <a:sym typeface="方正兰亭细黑_GBK" charset="-122"/>
              </a:rPr>
              <a:t>Solutions</a:t>
            </a:r>
          </a:p>
        </p:txBody>
      </p:sp>
      <p:sp>
        <p:nvSpPr>
          <p:cNvPr id="24581" name="Rectangle 348"/>
          <p:cNvSpPr>
            <a:spLocks noChangeArrowheads="1"/>
          </p:cNvSpPr>
          <p:nvPr/>
        </p:nvSpPr>
        <p:spPr bwMode="auto">
          <a:xfrm>
            <a:off x="1011238" y="4267200"/>
            <a:ext cx="4822825" cy="248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As users</a:t>
            </a:r>
            <a:r>
              <a:rPr lang="en-US" sz="1500" b="1">
                <a:solidFill>
                  <a:srgbClr val="FFFFFF"/>
                </a:solidFill>
                <a:latin typeface="方正兰亭细黑_GBK" charset="-122"/>
                <a:ea typeface="方正兰亭细黑_GBK" charset="-122"/>
                <a:sym typeface="方正兰亭细黑_GBK" charset="-122"/>
              </a:rPr>
              <a:t> bring their own devices </a:t>
            </a:r>
            <a:r>
              <a:rPr lang="en-US" sz="1500">
                <a:solidFill>
                  <a:srgbClr val="FFFFFF"/>
                </a:solidFill>
                <a:latin typeface="方正兰亭细黑_GBK" charset="-122"/>
                <a:ea typeface="方正兰亭细黑_GBK" charset="-122"/>
                <a:sym typeface="方正兰亭细黑_GBK" charset="-122"/>
              </a:rPr>
              <a:t>in to use for work, they will also want to </a:t>
            </a:r>
            <a:r>
              <a:rPr lang="en-US" sz="1500" b="1">
                <a:solidFill>
                  <a:srgbClr val="FFFFFF"/>
                </a:solidFill>
                <a:latin typeface="方正兰亭细黑_GBK" charset="-122"/>
                <a:ea typeface="方正兰亭细黑_GBK" charset="-122"/>
                <a:sym typeface="方正兰亭细黑_GBK" charset="-122"/>
              </a:rPr>
              <a:t>access sensitive information </a:t>
            </a:r>
            <a:r>
              <a:rPr lang="en-US" sz="1500">
                <a:solidFill>
                  <a:srgbClr val="FFFFFF"/>
                </a:solidFill>
                <a:latin typeface="方正兰亭细黑_GBK" charset="-122"/>
                <a:ea typeface="方正兰亭细黑_GBK" charset="-122"/>
                <a:sym typeface="方正兰亭细黑_GBK" charset="-122"/>
              </a:rPr>
              <a:t>and have access to this information locally on the device.</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A significant amount of </a:t>
            </a:r>
            <a:r>
              <a:rPr lang="en-US" sz="1500" b="1">
                <a:solidFill>
                  <a:srgbClr val="FFFFFF"/>
                </a:solidFill>
                <a:latin typeface="方正兰亭细黑_GBK" charset="-122"/>
                <a:ea typeface="方正兰亭细黑_GBK" charset="-122"/>
                <a:sym typeface="方正兰亭细黑_GBK" charset="-122"/>
              </a:rPr>
              <a:t>corporate </a:t>
            </a:r>
            <a:r>
              <a:rPr lang="en-US" sz="1500">
                <a:solidFill>
                  <a:srgbClr val="FFFFFF"/>
                </a:solidFill>
                <a:latin typeface="方正兰亭细黑_GBK" charset="-122"/>
                <a:ea typeface="方正兰亭细黑_GBK" charset="-122"/>
                <a:sym typeface="方正兰亭细黑_GBK" charset="-122"/>
              </a:rPr>
              <a:t>data</a:t>
            </a:r>
            <a:r>
              <a:rPr lang="en-US" sz="1500" b="1">
                <a:solidFill>
                  <a:srgbClr val="FFFFFF"/>
                </a:solidFill>
                <a:latin typeface="方正兰亭细黑_GBK" charset="-122"/>
                <a:ea typeface="方正兰亭细黑_GBK" charset="-122"/>
                <a:sym typeface="方正兰亭细黑_GBK" charset="-122"/>
              </a:rPr>
              <a:t> </a:t>
            </a:r>
            <a:r>
              <a:rPr lang="en-US" sz="1500">
                <a:solidFill>
                  <a:srgbClr val="FFFFFF"/>
                </a:solidFill>
                <a:latin typeface="方正兰亭细黑_GBK" charset="-122"/>
                <a:ea typeface="方正兰亭细黑_GBK" charset="-122"/>
                <a:sym typeface="方正兰亭细黑_GBK" charset="-122"/>
              </a:rPr>
              <a:t>can only be found </a:t>
            </a:r>
            <a:r>
              <a:rPr lang="en-US" sz="1500" b="1">
                <a:solidFill>
                  <a:srgbClr val="FFFFFF"/>
                </a:solidFill>
                <a:latin typeface="方正兰亭细黑_GBK" charset="-122"/>
                <a:ea typeface="方正兰亭细黑_GBK" charset="-122"/>
                <a:sym typeface="方正兰亭细黑_GBK" charset="-122"/>
              </a:rPr>
              <a:t>locally on user devices</a:t>
            </a:r>
            <a:r>
              <a:rPr lang="en-US" sz="1500">
                <a:solidFill>
                  <a:srgbClr val="FFFFFF"/>
                </a:solidFill>
                <a:latin typeface="方正兰亭细黑_GBK" charset="-122"/>
                <a:ea typeface="方正兰亭细黑_GBK" charset="-122"/>
                <a:sym typeface="方正兰亭细黑_GBK" charset="-122"/>
              </a:rPr>
              <a:t>.</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IT</a:t>
            </a:r>
            <a:r>
              <a:rPr lang="en-US" sz="1500">
                <a:solidFill>
                  <a:srgbClr val="FFFFFF"/>
                </a:solidFill>
                <a:latin typeface="方正兰亭细黑_GBK" charset="-122"/>
                <a:ea typeface="方正兰亭细黑_GBK" charset="-122"/>
                <a:sym typeface="方正兰亭细黑_GBK" charset="-122"/>
              </a:rPr>
              <a:t> needs to be able to </a:t>
            </a:r>
            <a:r>
              <a:rPr lang="en-US" sz="1500" b="1">
                <a:solidFill>
                  <a:srgbClr val="FFFFFF"/>
                </a:solidFill>
                <a:latin typeface="方正兰亭细黑_GBK" charset="-122"/>
                <a:ea typeface="方正兰亭细黑_GBK" charset="-122"/>
                <a:sym typeface="方正兰亭细黑_GBK" charset="-122"/>
              </a:rPr>
              <a:t>secure, classify, and protect data </a:t>
            </a:r>
            <a:r>
              <a:rPr lang="en-US" sz="1500">
                <a:solidFill>
                  <a:srgbClr val="FFFFFF"/>
                </a:solidFill>
                <a:latin typeface="方正兰亭细黑_GBK" charset="-122"/>
                <a:ea typeface="方正兰亭细黑_GBK" charset="-122"/>
                <a:sym typeface="方正兰亭细黑_GBK" charset="-122"/>
              </a:rPr>
              <a:t>based on the content it contains, not just where it resides, including </a:t>
            </a:r>
            <a:r>
              <a:rPr lang="en-US" sz="1500" b="1">
                <a:solidFill>
                  <a:srgbClr val="FFFFFF"/>
                </a:solidFill>
                <a:latin typeface="方正兰亭细黑_GBK" charset="-122"/>
                <a:ea typeface="方正兰亭细黑_GBK" charset="-122"/>
                <a:sym typeface="方正兰亭细黑_GBK" charset="-122"/>
              </a:rPr>
              <a:t>maintaining regulatory compliance</a:t>
            </a:r>
            <a:r>
              <a:rPr lang="en-US" sz="1500">
                <a:solidFill>
                  <a:srgbClr val="FFFFFF"/>
                </a:solidFill>
                <a:latin typeface="方正兰亭细黑_GBK" charset="-122"/>
                <a:ea typeface="方正兰亭细黑_GBK" charset="-122"/>
                <a:sym typeface="方正兰亭细黑_GBK" charset="-122"/>
              </a:rPr>
              <a:t>.</a:t>
            </a:r>
            <a:endParaRPr lang="zh-CN" altLang="en-US">
              <a:latin typeface="方正兰亭细黑_GBK" charset="-122"/>
              <a:ea typeface="方正兰亭细黑_GBK" charset="-122"/>
              <a:sym typeface="方正兰亭细黑_GBK" charset="-122"/>
            </a:endParaRPr>
          </a:p>
        </p:txBody>
      </p:sp>
      <p:sp>
        <p:nvSpPr>
          <p:cNvPr id="24582" name="Rectangle 349"/>
          <p:cNvSpPr>
            <a:spLocks noChangeArrowheads="1"/>
          </p:cNvSpPr>
          <p:nvPr/>
        </p:nvSpPr>
        <p:spPr bwMode="auto">
          <a:xfrm>
            <a:off x="6559550" y="4240213"/>
            <a:ext cx="4821238" cy="227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a:t>
            </a:r>
            <a:r>
              <a:rPr lang="en-US" sz="1500">
                <a:solidFill>
                  <a:srgbClr val="FFFFFF"/>
                </a:solidFill>
                <a:latin typeface="方正兰亭细黑_GBK" charset="-122"/>
                <a:ea typeface="方正兰亭细黑_GBK" charset="-122"/>
                <a:sym typeface="方正兰亭细黑_GBK" charset="-122"/>
              </a:rPr>
              <a:t> can work </a:t>
            </a:r>
            <a:r>
              <a:rPr lang="en-US" sz="1500" b="1">
                <a:solidFill>
                  <a:srgbClr val="FFFFFF"/>
                </a:solidFill>
                <a:latin typeface="方正兰亭细黑_GBK" charset="-122"/>
                <a:ea typeface="方正兰亭细黑_GBK" charset="-122"/>
                <a:sym typeface="方正兰亭细黑_GBK" charset="-122"/>
              </a:rPr>
              <a:t>on the device of their choice </a:t>
            </a:r>
            <a:r>
              <a:rPr lang="en-US" sz="1500">
                <a:solidFill>
                  <a:srgbClr val="FFFFFF"/>
                </a:solidFill>
                <a:latin typeface="方正兰亭细黑_GBK" charset="-122"/>
                <a:ea typeface="方正兰亭细黑_GBK" charset="-122"/>
                <a:sym typeface="方正兰亭细黑_GBK" charset="-122"/>
              </a:rPr>
              <a:t>and be able to access </a:t>
            </a:r>
            <a:r>
              <a:rPr lang="en-US" sz="1500" b="1">
                <a:solidFill>
                  <a:srgbClr val="FFFFFF"/>
                </a:solidFill>
                <a:latin typeface="方正兰亭细黑_GBK" charset="-122"/>
                <a:ea typeface="方正兰亭细黑_GBK" charset="-122"/>
                <a:sym typeface="方正兰亭细黑_GBK" charset="-122"/>
              </a:rPr>
              <a:t>all their resources</a:t>
            </a:r>
            <a:r>
              <a:rPr lang="en-US" sz="1500">
                <a:solidFill>
                  <a:srgbClr val="FFFFFF"/>
                </a:solidFill>
                <a:latin typeface="方正兰亭细黑_GBK" charset="-122"/>
                <a:ea typeface="方正兰亭细黑_GBK" charset="-122"/>
                <a:sym typeface="方正兰亭细黑_GBK" charset="-122"/>
              </a:rPr>
              <a:t>,</a:t>
            </a:r>
            <a:r>
              <a:rPr lang="en-US" sz="1500" b="1">
                <a:solidFill>
                  <a:srgbClr val="FFFFFF"/>
                </a:solidFill>
                <a:latin typeface="方正兰亭细黑_GBK" charset="-122"/>
                <a:ea typeface="方正兰亭细黑_GBK" charset="-122"/>
                <a:sym typeface="方正兰亭细黑_GBK" charset="-122"/>
              </a:rPr>
              <a:t> </a:t>
            </a:r>
            <a:r>
              <a:rPr lang="en-US" sz="1500">
                <a:solidFill>
                  <a:srgbClr val="FFFFFF"/>
                </a:solidFill>
                <a:latin typeface="方正兰亭细黑_GBK" charset="-122"/>
                <a:ea typeface="方正兰亭细黑_GBK" charset="-122"/>
                <a:sym typeface="方正兰亭细黑_GBK" charset="-122"/>
              </a:rPr>
              <a:t>regardless of location or device.</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IT</a:t>
            </a:r>
            <a:r>
              <a:rPr lang="en-US" sz="1500">
                <a:solidFill>
                  <a:srgbClr val="FFFFFF"/>
                </a:solidFill>
                <a:latin typeface="方正兰亭细黑_GBK" charset="-122"/>
                <a:ea typeface="方正兰亭细黑_GBK" charset="-122"/>
                <a:sym typeface="方正兰亭细黑_GBK" charset="-122"/>
              </a:rPr>
              <a:t> can enforce a set of </a:t>
            </a:r>
            <a:r>
              <a:rPr lang="en-US" sz="1500" b="1">
                <a:solidFill>
                  <a:srgbClr val="FFFFFF"/>
                </a:solidFill>
                <a:latin typeface="方正兰亭细黑_GBK" charset="-122"/>
                <a:ea typeface="方正兰亭细黑_GBK" charset="-122"/>
                <a:sym typeface="方正兰亭细黑_GBK" charset="-122"/>
              </a:rPr>
              <a:t>central access and audit polices</a:t>
            </a:r>
            <a:r>
              <a:rPr lang="en-US" sz="1500">
                <a:solidFill>
                  <a:srgbClr val="FFFFFF"/>
                </a:solidFill>
                <a:latin typeface="方正兰亭细黑_GBK" charset="-122"/>
                <a:ea typeface="方正兰亭细黑_GBK" charset="-122"/>
                <a:sym typeface="方正兰亭细黑_GBK" charset="-122"/>
              </a:rPr>
              <a:t>, and be able to protect sensitive information </a:t>
            </a:r>
            <a:r>
              <a:rPr lang="en-US" sz="1500" b="1">
                <a:solidFill>
                  <a:srgbClr val="FFFFFF"/>
                </a:solidFill>
                <a:latin typeface="方正兰亭细黑_GBK" charset="-122"/>
                <a:ea typeface="方正兰亭细黑_GBK" charset="-122"/>
                <a:sym typeface="方正兰亭细黑_GBK" charset="-122"/>
              </a:rPr>
              <a:t>based on the content of the documents</a:t>
            </a:r>
            <a:r>
              <a:rPr lang="en-US" sz="1500">
                <a:solidFill>
                  <a:srgbClr val="FFFFFF"/>
                </a:solidFill>
                <a:latin typeface="方正兰亭细黑_GBK" charset="-122"/>
                <a:ea typeface="方正兰亭细黑_GBK" charset="-122"/>
                <a:sym typeface="方正兰亭细黑_GBK" charset="-122"/>
              </a:rPr>
              <a:t>.</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IT</a:t>
            </a:r>
            <a:r>
              <a:rPr lang="en-US" sz="1500">
                <a:solidFill>
                  <a:srgbClr val="FFFFFF"/>
                </a:solidFill>
                <a:latin typeface="方正兰亭细黑_GBK" charset="-122"/>
                <a:ea typeface="方正兰亭细黑_GBK" charset="-122"/>
                <a:sym typeface="方正兰亭细黑_GBK" charset="-122"/>
              </a:rPr>
              <a:t> can </a:t>
            </a:r>
            <a:r>
              <a:rPr lang="en-US" sz="1500" b="1">
                <a:solidFill>
                  <a:srgbClr val="FFFFFF"/>
                </a:solidFill>
                <a:latin typeface="方正兰亭细黑_GBK" charset="-122"/>
                <a:ea typeface="方正兰亭细黑_GBK" charset="-122"/>
                <a:sym typeface="方正兰亭细黑_GBK" charset="-122"/>
              </a:rPr>
              <a:t>centrally audit and report </a:t>
            </a:r>
            <a:r>
              <a:rPr lang="en-US" sz="1500">
                <a:solidFill>
                  <a:srgbClr val="FFFFFF"/>
                </a:solidFill>
                <a:latin typeface="方正兰亭细黑_GBK" charset="-122"/>
                <a:ea typeface="方正兰亭细黑_GBK" charset="-122"/>
                <a:sym typeface="方正兰亭细黑_GBK" charset="-122"/>
              </a:rPr>
              <a:t>on information access.</a:t>
            </a:r>
            <a:endParaRPr lang="zh-CN" altLang="en-US">
              <a:latin typeface="方正兰亭细黑_GBK" charset="-122"/>
              <a:ea typeface="方正兰亭细黑_GBK" charset="-122"/>
              <a:sym typeface="方正兰亭细黑_GBK" charset="-122"/>
            </a:endParaRPr>
          </a:p>
        </p:txBody>
      </p:sp>
      <p:sp>
        <p:nvSpPr>
          <p:cNvPr id="24583" name="Straight Connector 27"/>
          <p:cNvSpPr>
            <a:spLocks noChangeShapeType="1"/>
          </p:cNvSpPr>
          <p:nvPr/>
        </p:nvSpPr>
        <p:spPr bwMode="auto">
          <a:xfrm flipH="1">
            <a:off x="266700" y="3205163"/>
            <a:ext cx="11893550" cy="0"/>
          </a:xfrm>
          <a:prstGeom prst="line">
            <a:avLst/>
          </a:prstGeom>
          <a:noFill/>
          <a:ln w="25400" cap="flat" cmpd="sng">
            <a:solidFill>
              <a:srgbClr val="FFFFFF"/>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4584" name="Group 99"/>
          <p:cNvGrpSpPr>
            <a:grpSpLocks/>
          </p:cNvGrpSpPr>
          <p:nvPr/>
        </p:nvGrpSpPr>
        <p:grpSpPr bwMode="auto">
          <a:xfrm>
            <a:off x="7802563" y="381000"/>
            <a:ext cx="4114800" cy="2616200"/>
            <a:chOff x="0" y="0"/>
            <a:chExt cx="3301286" cy="2099100"/>
          </a:xfrm>
        </p:grpSpPr>
        <p:grpSp>
          <p:nvGrpSpPr>
            <p:cNvPr id="24585" name="Group 100"/>
            <p:cNvGrpSpPr>
              <a:grpSpLocks/>
            </p:cNvGrpSpPr>
            <p:nvPr/>
          </p:nvGrpSpPr>
          <p:grpSpPr bwMode="auto">
            <a:xfrm>
              <a:off x="927519" y="315671"/>
              <a:ext cx="1092200" cy="514350"/>
              <a:chOff x="0" y="0"/>
              <a:chExt cx="1092200" cy="514350"/>
            </a:xfrm>
          </p:grpSpPr>
          <p:grpSp>
            <p:nvGrpSpPr>
              <p:cNvPr id="24586" name="Group 123"/>
              <p:cNvGrpSpPr>
                <a:grpSpLocks/>
              </p:cNvGrpSpPr>
              <p:nvPr/>
            </p:nvGrpSpPr>
            <p:grpSpPr bwMode="auto">
              <a:xfrm>
                <a:off x="413519" y="150018"/>
                <a:ext cx="173038" cy="276225"/>
                <a:chOff x="0" y="0"/>
                <a:chExt cx="173038" cy="276225"/>
              </a:xfrm>
            </p:grpSpPr>
            <p:sp>
              <p:nvSpPr>
                <p:cNvPr id="24587" name="Freeform 418"/>
                <p:cNvSpPr>
                  <a:spLocks noChangeArrowheads="1"/>
                </p:cNvSpPr>
                <p:nvPr/>
              </p:nvSpPr>
              <p:spPr bwMode="auto">
                <a:xfrm>
                  <a:off x="82550" y="0"/>
                  <a:ext cx="90488" cy="25400"/>
                </a:xfrm>
                <a:custGeom>
                  <a:avLst/>
                  <a:gdLst>
                    <a:gd name="T0" fmla="*/ 251 w 290"/>
                    <a:gd name="T1" fmla="*/ 0 h 81"/>
                    <a:gd name="T2" fmla="*/ 37 w 290"/>
                    <a:gd name="T3" fmla="*/ 0 h 81"/>
                    <a:gd name="T4" fmla="*/ 0 w 290"/>
                    <a:gd name="T5" fmla="*/ 41 h 81"/>
                    <a:gd name="T6" fmla="*/ 37 w 290"/>
                    <a:gd name="T7" fmla="*/ 81 h 81"/>
                    <a:gd name="T8" fmla="*/ 251 w 290"/>
                    <a:gd name="T9" fmla="*/ 81 h 81"/>
                    <a:gd name="T10" fmla="*/ 290 w 290"/>
                    <a:gd name="T11" fmla="*/ 41 h 81"/>
                    <a:gd name="T12" fmla="*/ 251 w 290"/>
                    <a:gd name="T13" fmla="*/ 0 h 81"/>
                    <a:gd name="T14" fmla="*/ 0 60000 65536"/>
                    <a:gd name="T15" fmla="*/ 0 60000 65536"/>
                    <a:gd name="T16" fmla="*/ 0 60000 65536"/>
                    <a:gd name="T17" fmla="*/ 0 60000 65536"/>
                    <a:gd name="T18" fmla="*/ 0 60000 65536"/>
                    <a:gd name="T19" fmla="*/ 0 60000 65536"/>
                    <a:gd name="T20" fmla="*/ 0 60000 65536"/>
                    <a:gd name="T21" fmla="*/ 0 w 290"/>
                    <a:gd name="T22" fmla="*/ 0 h 81"/>
                    <a:gd name="T23" fmla="*/ 290 w 290"/>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0" h="81">
                      <a:moveTo>
                        <a:pt x="251" y="0"/>
                      </a:moveTo>
                      <a:cubicBezTo>
                        <a:pt x="37" y="0"/>
                        <a:pt x="37" y="0"/>
                        <a:pt x="37" y="0"/>
                      </a:cubicBezTo>
                      <a:cubicBezTo>
                        <a:pt x="16" y="0"/>
                        <a:pt x="0" y="18"/>
                        <a:pt x="0" y="41"/>
                      </a:cubicBezTo>
                      <a:cubicBezTo>
                        <a:pt x="0" y="63"/>
                        <a:pt x="16" y="81"/>
                        <a:pt x="37" y="81"/>
                      </a:cubicBezTo>
                      <a:cubicBezTo>
                        <a:pt x="251" y="81"/>
                        <a:pt x="251" y="81"/>
                        <a:pt x="251" y="81"/>
                      </a:cubicBezTo>
                      <a:cubicBezTo>
                        <a:pt x="273" y="81"/>
                        <a:pt x="290" y="63"/>
                        <a:pt x="290" y="41"/>
                      </a:cubicBezTo>
                      <a:cubicBezTo>
                        <a:pt x="290" y="18"/>
                        <a:pt x="273" y="0"/>
                        <a:pt x="251"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588" name="Freeform 419"/>
                <p:cNvSpPr>
                  <a:spLocks noChangeArrowheads="1"/>
                </p:cNvSpPr>
                <p:nvPr/>
              </p:nvSpPr>
              <p:spPr bwMode="auto">
                <a:xfrm>
                  <a:off x="0" y="63500"/>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8"/>
                        <a:pt x="0" y="40"/>
                      </a:cubicBezTo>
                      <a:cubicBezTo>
                        <a:pt x="0" y="61"/>
                        <a:pt x="18" y="81"/>
                        <a:pt x="38" y="81"/>
                      </a:cubicBezTo>
                      <a:cubicBezTo>
                        <a:pt x="514" y="81"/>
                        <a:pt x="514" y="81"/>
                        <a:pt x="514" y="81"/>
                      </a:cubicBezTo>
                      <a:cubicBezTo>
                        <a:pt x="536" y="81"/>
                        <a:pt x="553" y="61"/>
                        <a:pt x="553" y="40"/>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589" name="Freeform 420"/>
                <p:cNvSpPr>
                  <a:spLocks noChangeArrowheads="1"/>
                </p:cNvSpPr>
                <p:nvPr/>
              </p:nvSpPr>
              <p:spPr bwMode="auto">
                <a:xfrm>
                  <a:off x="0" y="125413"/>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7"/>
                        <a:pt x="0" y="40"/>
                      </a:cubicBezTo>
                      <a:cubicBezTo>
                        <a:pt x="0" y="61"/>
                        <a:pt x="18" y="81"/>
                        <a:pt x="38" y="81"/>
                      </a:cubicBezTo>
                      <a:cubicBezTo>
                        <a:pt x="514" y="81"/>
                        <a:pt x="514" y="81"/>
                        <a:pt x="514" y="81"/>
                      </a:cubicBezTo>
                      <a:cubicBezTo>
                        <a:pt x="536" y="81"/>
                        <a:pt x="553" y="61"/>
                        <a:pt x="553" y="40"/>
                      </a:cubicBezTo>
                      <a:cubicBezTo>
                        <a:pt x="553" y="17"/>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590" name="Freeform 421"/>
                <p:cNvSpPr>
                  <a:spLocks noChangeArrowheads="1"/>
                </p:cNvSpPr>
                <p:nvPr/>
              </p:nvSpPr>
              <p:spPr bwMode="auto">
                <a:xfrm>
                  <a:off x="0" y="187325"/>
                  <a:ext cx="173038" cy="26988"/>
                </a:xfrm>
                <a:custGeom>
                  <a:avLst/>
                  <a:gdLst>
                    <a:gd name="T0" fmla="*/ 514 w 553"/>
                    <a:gd name="T1" fmla="*/ 0 h 85"/>
                    <a:gd name="T2" fmla="*/ 38 w 553"/>
                    <a:gd name="T3" fmla="*/ 0 h 85"/>
                    <a:gd name="T4" fmla="*/ 0 w 553"/>
                    <a:gd name="T5" fmla="*/ 42 h 85"/>
                    <a:gd name="T6" fmla="*/ 38 w 553"/>
                    <a:gd name="T7" fmla="*/ 85 h 85"/>
                    <a:gd name="T8" fmla="*/ 514 w 553"/>
                    <a:gd name="T9" fmla="*/ 85 h 85"/>
                    <a:gd name="T10" fmla="*/ 553 w 553"/>
                    <a:gd name="T11" fmla="*/ 42 h 85"/>
                    <a:gd name="T12" fmla="*/ 514 w 553"/>
                    <a:gd name="T13" fmla="*/ 0 h 85"/>
                    <a:gd name="T14" fmla="*/ 0 60000 65536"/>
                    <a:gd name="T15" fmla="*/ 0 60000 65536"/>
                    <a:gd name="T16" fmla="*/ 0 60000 65536"/>
                    <a:gd name="T17" fmla="*/ 0 60000 65536"/>
                    <a:gd name="T18" fmla="*/ 0 60000 65536"/>
                    <a:gd name="T19" fmla="*/ 0 60000 65536"/>
                    <a:gd name="T20" fmla="*/ 0 60000 65536"/>
                    <a:gd name="T21" fmla="*/ 0 w 553"/>
                    <a:gd name="T22" fmla="*/ 0 h 85"/>
                    <a:gd name="T23" fmla="*/ 553 w 553"/>
                    <a:gd name="T24" fmla="*/ 85 h 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5">
                      <a:moveTo>
                        <a:pt x="514" y="0"/>
                      </a:moveTo>
                      <a:cubicBezTo>
                        <a:pt x="38" y="0"/>
                        <a:pt x="38" y="0"/>
                        <a:pt x="38" y="0"/>
                      </a:cubicBezTo>
                      <a:cubicBezTo>
                        <a:pt x="18" y="0"/>
                        <a:pt x="0" y="18"/>
                        <a:pt x="0" y="42"/>
                      </a:cubicBezTo>
                      <a:cubicBezTo>
                        <a:pt x="0" y="66"/>
                        <a:pt x="18" y="85"/>
                        <a:pt x="38" y="85"/>
                      </a:cubicBezTo>
                      <a:cubicBezTo>
                        <a:pt x="514" y="85"/>
                        <a:pt x="514" y="85"/>
                        <a:pt x="514" y="85"/>
                      </a:cubicBezTo>
                      <a:cubicBezTo>
                        <a:pt x="536" y="85"/>
                        <a:pt x="553" y="66"/>
                        <a:pt x="553" y="42"/>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591" name="Freeform 422"/>
                <p:cNvSpPr>
                  <a:spLocks noChangeArrowheads="1"/>
                </p:cNvSpPr>
                <p:nvPr/>
              </p:nvSpPr>
              <p:spPr bwMode="auto">
                <a:xfrm>
                  <a:off x="0" y="250825"/>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9"/>
                        <a:pt x="0" y="40"/>
                      </a:cubicBezTo>
                      <a:cubicBezTo>
                        <a:pt x="0" y="63"/>
                        <a:pt x="18" y="81"/>
                        <a:pt x="38" y="81"/>
                      </a:cubicBezTo>
                      <a:cubicBezTo>
                        <a:pt x="514" y="81"/>
                        <a:pt x="514" y="81"/>
                        <a:pt x="514" y="81"/>
                      </a:cubicBezTo>
                      <a:cubicBezTo>
                        <a:pt x="536" y="81"/>
                        <a:pt x="553" y="63"/>
                        <a:pt x="553" y="40"/>
                      </a:cubicBezTo>
                      <a:cubicBezTo>
                        <a:pt x="553" y="19"/>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24592" name="Freeform 417"/>
              <p:cNvSpPr>
                <a:spLocks noEditPoints="1" noChangeArrowheads="1"/>
              </p:cNvSpPr>
              <p:nvPr/>
            </p:nvSpPr>
            <p:spPr bwMode="auto">
              <a:xfrm>
                <a:off x="0" y="0"/>
                <a:ext cx="1092200" cy="514350"/>
              </a:xfrm>
              <a:custGeom>
                <a:avLst/>
                <a:gdLst>
                  <a:gd name="T0" fmla="*/ 2052 w 3493"/>
                  <a:gd name="T1" fmla="*/ 1644 h 1644"/>
                  <a:gd name="T2" fmla="*/ 2127 w 3493"/>
                  <a:gd name="T3" fmla="*/ 1644 h 1644"/>
                  <a:gd name="T4" fmla="*/ 2127 w 3493"/>
                  <a:gd name="T5" fmla="*/ 130 h 1644"/>
                  <a:gd name="T6" fmla="*/ 2000 w 3493"/>
                  <a:gd name="T7" fmla="*/ 0 h 1644"/>
                  <a:gd name="T8" fmla="*/ 1441 w 3493"/>
                  <a:gd name="T9" fmla="*/ 0 h 1644"/>
                  <a:gd name="T10" fmla="*/ 1089 w 3493"/>
                  <a:gd name="T11" fmla="*/ 337 h 1644"/>
                  <a:gd name="T12" fmla="*/ 1089 w 3493"/>
                  <a:gd name="T13" fmla="*/ 1515 h 1644"/>
                  <a:gd name="T14" fmla="*/ 1211 w 3493"/>
                  <a:gd name="T15" fmla="*/ 1644 h 1644"/>
                  <a:gd name="T16" fmla="*/ 2052 w 3493"/>
                  <a:gd name="T17" fmla="*/ 1644 h 1644"/>
                  <a:gd name="T18" fmla="*/ 1248 w 3493"/>
                  <a:gd name="T19" fmla="*/ 1569 h 1644"/>
                  <a:gd name="T20" fmla="*/ 1165 w 3493"/>
                  <a:gd name="T21" fmla="*/ 1480 h 1644"/>
                  <a:gd name="T22" fmla="*/ 1165 w 3493"/>
                  <a:gd name="T23" fmla="*/ 387 h 1644"/>
                  <a:gd name="T24" fmla="*/ 1381 w 3493"/>
                  <a:gd name="T25" fmla="*/ 387 h 1644"/>
                  <a:gd name="T26" fmla="*/ 1453 w 3493"/>
                  <a:gd name="T27" fmla="*/ 371 h 1644"/>
                  <a:gd name="T28" fmla="*/ 1481 w 3493"/>
                  <a:gd name="T29" fmla="*/ 301 h 1644"/>
                  <a:gd name="T30" fmla="*/ 1481 w 3493"/>
                  <a:gd name="T31" fmla="*/ 83 h 1644"/>
                  <a:gd name="T32" fmla="*/ 1969 w 3493"/>
                  <a:gd name="T33" fmla="*/ 83 h 1644"/>
                  <a:gd name="T34" fmla="*/ 2052 w 3493"/>
                  <a:gd name="T35" fmla="*/ 173 h 1644"/>
                  <a:gd name="T36" fmla="*/ 2052 w 3493"/>
                  <a:gd name="T37" fmla="*/ 1569 h 1644"/>
                  <a:gd name="T38" fmla="*/ 1248 w 3493"/>
                  <a:gd name="T39" fmla="*/ 1569 h 1644"/>
                  <a:gd name="T40" fmla="*/ 1248 w 3493"/>
                  <a:gd name="T41" fmla="*/ 1569 h 1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93"/>
                  <a:gd name="T64" fmla="*/ 0 h 1644"/>
                  <a:gd name="T65" fmla="*/ 3493 w 3493"/>
                  <a:gd name="T66" fmla="*/ 1644 h 1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93" h="1644">
                    <a:moveTo>
                      <a:pt x="2052" y="1644"/>
                    </a:moveTo>
                    <a:cubicBezTo>
                      <a:pt x="2127" y="1644"/>
                      <a:pt x="2127" y="1644"/>
                      <a:pt x="2127" y="1644"/>
                    </a:cubicBezTo>
                    <a:cubicBezTo>
                      <a:pt x="2127" y="130"/>
                      <a:pt x="2127" y="130"/>
                      <a:pt x="2127" y="130"/>
                    </a:cubicBezTo>
                    <a:cubicBezTo>
                      <a:pt x="2127" y="53"/>
                      <a:pt x="2059" y="0"/>
                      <a:pt x="2000" y="0"/>
                    </a:cubicBezTo>
                    <a:cubicBezTo>
                      <a:pt x="0" y="0"/>
                      <a:pt x="1441" y="0"/>
                      <a:pt x="1441" y="0"/>
                    </a:cubicBezTo>
                    <a:cubicBezTo>
                      <a:pt x="1350" y="87"/>
                      <a:pt x="1231" y="212"/>
                      <a:pt x="1089" y="337"/>
                    </a:cubicBezTo>
                    <a:cubicBezTo>
                      <a:pt x="1089" y="1515"/>
                      <a:pt x="1089" y="1515"/>
                      <a:pt x="1089" y="1515"/>
                    </a:cubicBezTo>
                    <a:cubicBezTo>
                      <a:pt x="1089" y="1594"/>
                      <a:pt x="1155" y="1644"/>
                      <a:pt x="1211" y="1644"/>
                    </a:cubicBezTo>
                    <a:cubicBezTo>
                      <a:pt x="3493" y="1644"/>
                      <a:pt x="2052" y="1644"/>
                      <a:pt x="2052" y="1644"/>
                    </a:cubicBezTo>
                    <a:close/>
                    <a:moveTo>
                      <a:pt x="1248" y="1569"/>
                    </a:moveTo>
                    <a:cubicBezTo>
                      <a:pt x="1201" y="1569"/>
                      <a:pt x="1165" y="1530"/>
                      <a:pt x="1165" y="1480"/>
                    </a:cubicBezTo>
                    <a:cubicBezTo>
                      <a:pt x="1165" y="387"/>
                      <a:pt x="1165" y="387"/>
                      <a:pt x="1165" y="387"/>
                    </a:cubicBezTo>
                    <a:cubicBezTo>
                      <a:pt x="1381" y="387"/>
                      <a:pt x="1381" y="387"/>
                      <a:pt x="1381" y="387"/>
                    </a:cubicBezTo>
                    <a:cubicBezTo>
                      <a:pt x="1381" y="387"/>
                      <a:pt x="1430" y="385"/>
                      <a:pt x="1453" y="371"/>
                    </a:cubicBezTo>
                    <a:cubicBezTo>
                      <a:pt x="1485" y="349"/>
                      <a:pt x="1481" y="301"/>
                      <a:pt x="1481" y="301"/>
                    </a:cubicBezTo>
                    <a:cubicBezTo>
                      <a:pt x="1481" y="83"/>
                      <a:pt x="1481" y="83"/>
                      <a:pt x="1481" y="83"/>
                    </a:cubicBezTo>
                    <a:cubicBezTo>
                      <a:pt x="3410" y="83"/>
                      <a:pt x="1969" y="83"/>
                      <a:pt x="1969" y="83"/>
                    </a:cubicBezTo>
                    <a:cubicBezTo>
                      <a:pt x="2015" y="83"/>
                      <a:pt x="2052" y="123"/>
                      <a:pt x="2052" y="173"/>
                    </a:cubicBezTo>
                    <a:cubicBezTo>
                      <a:pt x="2052" y="1569"/>
                      <a:pt x="2052" y="1569"/>
                      <a:pt x="2052" y="1569"/>
                    </a:cubicBezTo>
                    <a:cubicBezTo>
                      <a:pt x="1248" y="1569"/>
                      <a:pt x="1248" y="1569"/>
                      <a:pt x="1248" y="1569"/>
                    </a:cubicBezTo>
                    <a:cubicBezTo>
                      <a:pt x="1248" y="1569"/>
                      <a:pt x="1248" y="1569"/>
                      <a:pt x="1248" y="156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4593" name="Group 101"/>
            <p:cNvGrpSpPr>
              <a:grpSpLocks/>
            </p:cNvGrpSpPr>
            <p:nvPr/>
          </p:nvGrpSpPr>
          <p:grpSpPr bwMode="auto">
            <a:xfrm>
              <a:off x="0" y="0"/>
              <a:ext cx="3301286" cy="2099100"/>
              <a:chOff x="0" y="0"/>
              <a:chExt cx="3301286" cy="2099100"/>
            </a:xfrm>
          </p:grpSpPr>
          <p:grpSp>
            <p:nvGrpSpPr>
              <p:cNvPr id="24594" name="Group 110"/>
              <p:cNvGrpSpPr>
                <a:grpSpLocks/>
              </p:cNvGrpSpPr>
              <p:nvPr/>
            </p:nvGrpSpPr>
            <p:grpSpPr bwMode="auto">
              <a:xfrm>
                <a:off x="118429" y="1377376"/>
                <a:ext cx="479618" cy="647321"/>
                <a:chOff x="0" y="0"/>
                <a:chExt cx="751534" cy="1014460"/>
              </a:xfrm>
            </p:grpSpPr>
            <p:sp>
              <p:nvSpPr>
                <p:cNvPr id="24595" name="Freeform 41"/>
                <p:cNvSpPr>
                  <a:spLocks noChangeArrowheads="1"/>
                </p:cNvSpPr>
                <p:nvPr/>
              </p:nvSpPr>
              <p:spPr bwMode="auto">
                <a:xfrm>
                  <a:off x="121591" y="0"/>
                  <a:ext cx="629943" cy="817491"/>
                </a:xfrm>
                <a:custGeom>
                  <a:avLst/>
                  <a:gdLst>
                    <a:gd name="T0" fmla="*/ 533 w 594"/>
                    <a:gd name="T1" fmla="*/ 0 h 771"/>
                    <a:gd name="T2" fmla="*/ 63 w 594"/>
                    <a:gd name="T3" fmla="*/ 0 h 771"/>
                    <a:gd name="T4" fmla="*/ 0 w 594"/>
                    <a:gd name="T5" fmla="*/ 61 h 771"/>
                    <a:gd name="T6" fmla="*/ 0 w 594"/>
                    <a:gd name="T7" fmla="*/ 554 h 771"/>
                    <a:gd name="T8" fmla="*/ 10 w 594"/>
                    <a:gd name="T9" fmla="*/ 536 h 771"/>
                    <a:gd name="T10" fmla="*/ 57 w 594"/>
                    <a:gd name="T11" fmla="*/ 445 h 771"/>
                    <a:gd name="T12" fmla="*/ 57 w 594"/>
                    <a:gd name="T13" fmla="*/ 61 h 771"/>
                    <a:gd name="T14" fmla="*/ 63 w 594"/>
                    <a:gd name="T15" fmla="*/ 56 h 771"/>
                    <a:gd name="T16" fmla="*/ 533 w 594"/>
                    <a:gd name="T17" fmla="*/ 56 h 771"/>
                    <a:gd name="T18" fmla="*/ 537 w 594"/>
                    <a:gd name="T19" fmla="*/ 61 h 771"/>
                    <a:gd name="T20" fmla="*/ 537 w 594"/>
                    <a:gd name="T21" fmla="*/ 708 h 771"/>
                    <a:gd name="T22" fmla="*/ 533 w 594"/>
                    <a:gd name="T23" fmla="*/ 714 h 771"/>
                    <a:gd name="T24" fmla="*/ 255 w 594"/>
                    <a:gd name="T25" fmla="*/ 714 h 771"/>
                    <a:gd name="T26" fmla="*/ 258 w 594"/>
                    <a:gd name="T27" fmla="*/ 771 h 771"/>
                    <a:gd name="T28" fmla="*/ 533 w 594"/>
                    <a:gd name="T29" fmla="*/ 771 h 771"/>
                    <a:gd name="T30" fmla="*/ 594 w 594"/>
                    <a:gd name="T31" fmla="*/ 708 h 771"/>
                    <a:gd name="T32" fmla="*/ 594 w 594"/>
                    <a:gd name="T33" fmla="*/ 61 h 771"/>
                    <a:gd name="T34" fmla="*/ 533 w 594"/>
                    <a:gd name="T35" fmla="*/ 0 h 7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4"/>
                    <a:gd name="T55" fmla="*/ 0 h 771"/>
                    <a:gd name="T56" fmla="*/ 594 w 594"/>
                    <a:gd name="T57" fmla="*/ 771 h 7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4" h="771">
                      <a:moveTo>
                        <a:pt x="533" y="0"/>
                      </a:moveTo>
                      <a:cubicBezTo>
                        <a:pt x="63" y="0"/>
                        <a:pt x="63" y="0"/>
                        <a:pt x="63" y="0"/>
                      </a:cubicBezTo>
                      <a:cubicBezTo>
                        <a:pt x="28" y="0"/>
                        <a:pt x="0" y="28"/>
                        <a:pt x="0" y="61"/>
                      </a:cubicBezTo>
                      <a:cubicBezTo>
                        <a:pt x="0" y="554"/>
                        <a:pt x="0" y="554"/>
                        <a:pt x="0" y="554"/>
                      </a:cubicBezTo>
                      <a:cubicBezTo>
                        <a:pt x="10" y="536"/>
                        <a:pt x="10" y="536"/>
                        <a:pt x="10" y="536"/>
                      </a:cubicBezTo>
                      <a:cubicBezTo>
                        <a:pt x="57" y="445"/>
                        <a:pt x="57" y="445"/>
                        <a:pt x="57" y="445"/>
                      </a:cubicBezTo>
                      <a:cubicBezTo>
                        <a:pt x="57" y="61"/>
                        <a:pt x="57" y="61"/>
                        <a:pt x="57" y="61"/>
                      </a:cubicBezTo>
                      <a:cubicBezTo>
                        <a:pt x="57" y="58"/>
                        <a:pt x="59" y="56"/>
                        <a:pt x="63" y="56"/>
                      </a:cubicBezTo>
                      <a:cubicBezTo>
                        <a:pt x="533" y="56"/>
                        <a:pt x="533" y="56"/>
                        <a:pt x="533" y="56"/>
                      </a:cubicBezTo>
                      <a:cubicBezTo>
                        <a:pt x="535" y="56"/>
                        <a:pt x="537" y="58"/>
                        <a:pt x="537" y="61"/>
                      </a:cubicBezTo>
                      <a:cubicBezTo>
                        <a:pt x="537" y="708"/>
                        <a:pt x="537" y="708"/>
                        <a:pt x="537" y="708"/>
                      </a:cubicBezTo>
                      <a:cubicBezTo>
                        <a:pt x="537" y="712"/>
                        <a:pt x="535" y="714"/>
                        <a:pt x="533" y="714"/>
                      </a:cubicBezTo>
                      <a:cubicBezTo>
                        <a:pt x="255" y="714"/>
                        <a:pt x="255" y="714"/>
                        <a:pt x="255" y="714"/>
                      </a:cubicBezTo>
                      <a:cubicBezTo>
                        <a:pt x="266" y="734"/>
                        <a:pt x="266" y="755"/>
                        <a:pt x="258" y="771"/>
                      </a:cubicBezTo>
                      <a:cubicBezTo>
                        <a:pt x="533" y="771"/>
                        <a:pt x="533" y="771"/>
                        <a:pt x="533" y="771"/>
                      </a:cubicBezTo>
                      <a:cubicBezTo>
                        <a:pt x="568" y="771"/>
                        <a:pt x="594" y="742"/>
                        <a:pt x="594" y="708"/>
                      </a:cubicBezTo>
                      <a:cubicBezTo>
                        <a:pt x="594" y="61"/>
                        <a:pt x="594" y="61"/>
                        <a:pt x="594" y="61"/>
                      </a:cubicBezTo>
                      <a:cubicBezTo>
                        <a:pt x="594" y="28"/>
                        <a:pt x="568" y="0"/>
                        <a:pt x="533"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596" name="Freeform 42"/>
                <p:cNvSpPr>
                  <a:spLocks noChangeArrowheads="1"/>
                </p:cNvSpPr>
                <p:nvPr/>
              </p:nvSpPr>
              <p:spPr bwMode="auto">
                <a:xfrm>
                  <a:off x="0" y="428487"/>
                  <a:ext cx="362531" cy="585973"/>
                </a:xfrm>
                <a:custGeom>
                  <a:avLst/>
                  <a:gdLst>
                    <a:gd name="T0" fmla="*/ 306 w 342"/>
                    <a:gd name="T1" fmla="*/ 296 h 553"/>
                    <a:gd name="T2" fmla="*/ 196 w 342"/>
                    <a:gd name="T3" fmla="*/ 225 h 553"/>
                    <a:gd name="T4" fmla="*/ 277 w 342"/>
                    <a:gd name="T5" fmla="*/ 56 h 553"/>
                    <a:gd name="T6" fmla="*/ 263 w 342"/>
                    <a:gd name="T7" fmla="*/ 10 h 553"/>
                    <a:gd name="T8" fmla="*/ 223 w 342"/>
                    <a:gd name="T9" fmla="*/ 29 h 553"/>
                    <a:gd name="T10" fmla="*/ 102 w 342"/>
                    <a:gd name="T11" fmla="*/ 261 h 553"/>
                    <a:gd name="T12" fmla="*/ 85 w 342"/>
                    <a:gd name="T13" fmla="*/ 186 h 553"/>
                    <a:gd name="T14" fmla="*/ 20 w 342"/>
                    <a:gd name="T15" fmla="*/ 135 h 553"/>
                    <a:gd name="T16" fmla="*/ 20 w 342"/>
                    <a:gd name="T17" fmla="*/ 196 h 553"/>
                    <a:gd name="T18" fmla="*/ 50 w 342"/>
                    <a:gd name="T19" fmla="*/ 434 h 553"/>
                    <a:gd name="T20" fmla="*/ 56 w 342"/>
                    <a:gd name="T21" fmla="*/ 471 h 553"/>
                    <a:gd name="T22" fmla="*/ 64 w 342"/>
                    <a:gd name="T23" fmla="*/ 488 h 553"/>
                    <a:gd name="T24" fmla="*/ 106 w 342"/>
                    <a:gd name="T25" fmla="*/ 528 h 553"/>
                    <a:gd name="T26" fmla="*/ 244 w 342"/>
                    <a:gd name="T27" fmla="*/ 490 h 553"/>
                    <a:gd name="T28" fmla="*/ 246 w 342"/>
                    <a:gd name="T29" fmla="*/ 486 h 553"/>
                    <a:gd name="T30" fmla="*/ 335 w 342"/>
                    <a:gd name="T31" fmla="*/ 357 h 553"/>
                    <a:gd name="T32" fmla="*/ 306 w 342"/>
                    <a:gd name="T33" fmla="*/ 296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2"/>
                    <a:gd name="T52" fmla="*/ 0 h 553"/>
                    <a:gd name="T53" fmla="*/ 342 w 342"/>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2" h="553">
                      <a:moveTo>
                        <a:pt x="306" y="296"/>
                      </a:moveTo>
                      <a:cubicBezTo>
                        <a:pt x="196" y="225"/>
                        <a:pt x="196" y="225"/>
                        <a:pt x="196" y="225"/>
                      </a:cubicBezTo>
                      <a:cubicBezTo>
                        <a:pt x="225" y="169"/>
                        <a:pt x="248" y="111"/>
                        <a:pt x="277" y="56"/>
                      </a:cubicBezTo>
                      <a:cubicBezTo>
                        <a:pt x="287" y="40"/>
                        <a:pt x="279" y="17"/>
                        <a:pt x="263" y="10"/>
                      </a:cubicBezTo>
                      <a:cubicBezTo>
                        <a:pt x="246" y="0"/>
                        <a:pt x="233" y="12"/>
                        <a:pt x="223" y="29"/>
                      </a:cubicBezTo>
                      <a:cubicBezTo>
                        <a:pt x="187" y="102"/>
                        <a:pt x="141" y="188"/>
                        <a:pt x="102" y="261"/>
                      </a:cubicBezTo>
                      <a:cubicBezTo>
                        <a:pt x="100" y="244"/>
                        <a:pt x="85" y="186"/>
                        <a:pt x="85" y="186"/>
                      </a:cubicBezTo>
                      <a:cubicBezTo>
                        <a:pt x="81" y="165"/>
                        <a:pt x="45" y="133"/>
                        <a:pt x="20" y="135"/>
                      </a:cubicBezTo>
                      <a:cubicBezTo>
                        <a:pt x="0" y="135"/>
                        <a:pt x="16" y="173"/>
                        <a:pt x="20" y="196"/>
                      </a:cubicBezTo>
                      <a:cubicBezTo>
                        <a:pt x="33" y="277"/>
                        <a:pt x="37" y="354"/>
                        <a:pt x="50" y="434"/>
                      </a:cubicBezTo>
                      <a:cubicBezTo>
                        <a:pt x="50" y="448"/>
                        <a:pt x="52" y="459"/>
                        <a:pt x="56" y="471"/>
                      </a:cubicBezTo>
                      <a:cubicBezTo>
                        <a:pt x="58" y="477"/>
                        <a:pt x="62" y="484"/>
                        <a:pt x="64" y="488"/>
                      </a:cubicBezTo>
                      <a:cubicBezTo>
                        <a:pt x="75" y="503"/>
                        <a:pt x="89" y="519"/>
                        <a:pt x="106" y="528"/>
                      </a:cubicBezTo>
                      <a:cubicBezTo>
                        <a:pt x="156" y="553"/>
                        <a:pt x="216" y="536"/>
                        <a:pt x="244" y="490"/>
                      </a:cubicBezTo>
                      <a:cubicBezTo>
                        <a:pt x="244" y="490"/>
                        <a:pt x="246" y="488"/>
                        <a:pt x="246" y="486"/>
                      </a:cubicBezTo>
                      <a:cubicBezTo>
                        <a:pt x="335" y="357"/>
                        <a:pt x="335" y="357"/>
                        <a:pt x="335" y="357"/>
                      </a:cubicBezTo>
                      <a:cubicBezTo>
                        <a:pt x="342" y="340"/>
                        <a:pt x="323" y="306"/>
                        <a:pt x="306" y="29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24597" name="Freeform 45"/>
              <p:cNvSpPr>
                <a:spLocks noEditPoints="1" noChangeArrowheads="1"/>
              </p:cNvSpPr>
              <p:nvPr/>
            </p:nvSpPr>
            <p:spPr bwMode="auto">
              <a:xfrm>
                <a:off x="267341" y="753711"/>
                <a:ext cx="259390" cy="432887"/>
              </a:xfrm>
              <a:custGeom>
                <a:avLst/>
                <a:gdLst>
                  <a:gd name="T0" fmla="*/ 427 w 463"/>
                  <a:gd name="T1" fmla="*/ 0 h 773"/>
                  <a:gd name="T2" fmla="*/ 42 w 463"/>
                  <a:gd name="T3" fmla="*/ 0 h 773"/>
                  <a:gd name="T4" fmla="*/ 0 w 463"/>
                  <a:gd name="T5" fmla="*/ 35 h 773"/>
                  <a:gd name="T6" fmla="*/ 0 w 463"/>
                  <a:gd name="T7" fmla="*/ 733 h 773"/>
                  <a:gd name="T8" fmla="*/ 42 w 463"/>
                  <a:gd name="T9" fmla="*/ 773 h 773"/>
                  <a:gd name="T10" fmla="*/ 427 w 463"/>
                  <a:gd name="T11" fmla="*/ 773 h 773"/>
                  <a:gd name="T12" fmla="*/ 463 w 463"/>
                  <a:gd name="T13" fmla="*/ 733 h 773"/>
                  <a:gd name="T14" fmla="*/ 463 w 463"/>
                  <a:gd name="T15" fmla="*/ 35 h 773"/>
                  <a:gd name="T16" fmla="*/ 427 w 463"/>
                  <a:gd name="T17" fmla="*/ 0 h 773"/>
                  <a:gd name="T18" fmla="*/ 152 w 463"/>
                  <a:gd name="T19" fmla="*/ 730 h 773"/>
                  <a:gd name="T20" fmla="*/ 139 w 463"/>
                  <a:gd name="T21" fmla="*/ 743 h 773"/>
                  <a:gd name="T22" fmla="*/ 112 w 463"/>
                  <a:gd name="T23" fmla="*/ 743 h 773"/>
                  <a:gd name="T24" fmla="*/ 99 w 463"/>
                  <a:gd name="T25" fmla="*/ 730 h 773"/>
                  <a:gd name="T26" fmla="*/ 99 w 463"/>
                  <a:gd name="T27" fmla="*/ 722 h 773"/>
                  <a:gd name="T28" fmla="*/ 112 w 463"/>
                  <a:gd name="T29" fmla="*/ 709 h 773"/>
                  <a:gd name="T30" fmla="*/ 139 w 463"/>
                  <a:gd name="T31" fmla="*/ 709 h 773"/>
                  <a:gd name="T32" fmla="*/ 152 w 463"/>
                  <a:gd name="T33" fmla="*/ 722 h 773"/>
                  <a:gd name="T34" fmla="*/ 152 w 463"/>
                  <a:gd name="T35" fmla="*/ 730 h 773"/>
                  <a:gd name="T36" fmla="*/ 263 w 463"/>
                  <a:gd name="T37" fmla="*/ 724 h 773"/>
                  <a:gd name="T38" fmla="*/ 247 w 463"/>
                  <a:gd name="T39" fmla="*/ 743 h 773"/>
                  <a:gd name="T40" fmla="*/ 219 w 463"/>
                  <a:gd name="T41" fmla="*/ 743 h 773"/>
                  <a:gd name="T42" fmla="*/ 202 w 463"/>
                  <a:gd name="T43" fmla="*/ 724 h 773"/>
                  <a:gd name="T44" fmla="*/ 202 w 463"/>
                  <a:gd name="T45" fmla="*/ 716 h 773"/>
                  <a:gd name="T46" fmla="*/ 219 w 463"/>
                  <a:gd name="T47" fmla="*/ 699 h 773"/>
                  <a:gd name="T48" fmla="*/ 247 w 463"/>
                  <a:gd name="T49" fmla="*/ 699 h 773"/>
                  <a:gd name="T50" fmla="*/ 263 w 463"/>
                  <a:gd name="T51" fmla="*/ 716 h 773"/>
                  <a:gd name="T52" fmla="*/ 263 w 463"/>
                  <a:gd name="T53" fmla="*/ 724 h 773"/>
                  <a:gd name="T54" fmla="*/ 366 w 463"/>
                  <a:gd name="T55" fmla="*/ 730 h 773"/>
                  <a:gd name="T56" fmla="*/ 354 w 463"/>
                  <a:gd name="T57" fmla="*/ 743 h 773"/>
                  <a:gd name="T58" fmla="*/ 326 w 463"/>
                  <a:gd name="T59" fmla="*/ 743 h 773"/>
                  <a:gd name="T60" fmla="*/ 314 w 463"/>
                  <a:gd name="T61" fmla="*/ 730 h 773"/>
                  <a:gd name="T62" fmla="*/ 314 w 463"/>
                  <a:gd name="T63" fmla="*/ 722 h 773"/>
                  <a:gd name="T64" fmla="*/ 326 w 463"/>
                  <a:gd name="T65" fmla="*/ 709 h 773"/>
                  <a:gd name="T66" fmla="*/ 354 w 463"/>
                  <a:gd name="T67" fmla="*/ 709 h 773"/>
                  <a:gd name="T68" fmla="*/ 366 w 463"/>
                  <a:gd name="T69" fmla="*/ 722 h 773"/>
                  <a:gd name="T70" fmla="*/ 366 w 463"/>
                  <a:gd name="T71" fmla="*/ 730 h 773"/>
                  <a:gd name="T72" fmla="*/ 417 w 463"/>
                  <a:gd name="T73" fmla="*/ 644 h 773"/>
                  <a:gd name="T74" fmla="*/ 394 w 463"/>
                  <a:gd name="T75" fmla="*/ 671 h 773"/>
                  <a:gd name="T76" fmla="*/ 74 w 463"/>
                  <a:gd name="T77" fmla="*/ 671 h 773"/>
                  <a:gd name="T78" fmla="*/ 49 w 463"/>
                  <a:gd name="T79" fmla="*/ 644 h 773"/>
                  <a:gd name="T80" fmla="*/ 49 w 463"/>
                  <a:gd name="T81" fmla="*/ 67 h 773"/>
                  <a:gd name="T82" fmla="*/ 74 w 463"/>
                  <a:gd name="T83" fmla="*/ 46 h 773"/>
                  <a:gd name="T84" fmla="*/ 394 w 463"/>
                  <a:gd name="T85" fmla="*/ 46 h 773"/>
                  <a:gd name="T86" fmla="*/ 417 w 463"/>
                  <a:gd name="T87" fmla="*/ 67 h 773"/>
                  <a:gd name="T88" fmla="*/ 417 w 463"/>
                  <a:gd name="T89" fmla="*/ 644 h 7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3"/>
                  <a:gd name="T136" fmla="*/ 0 h 773"/>
                  <a:gd name="T137" fmla="*/ 463 w 463"/>
                  <a:gd name="T138" fmla="*/ 773 h 7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3" h="773">
                    <a:moveTo>
                      <a:pt x="427" y="0"/>
                    </a:moveTo>
                    <a:cubicBezTo>
                      <a:pt x="42" y="0"/>
                      <a:pt x="42" y="0"/>
                      <a:pt x="42" y="0"/>
                    </a:cubicBezTo>
                    <a:cubicBezTo>
                      <a:pt x="19" y="0"/>
                      <a:pt x="0" y="17"/>
                      <a:pt x="0" y="35"/>
                    </a:cubicBezTo>
                    <a:cubicBezTo>
                      <a:pt x="0" y="733"/>
                      <a:pt x="0" y="733"/>
                      <a:pt x="0" y="733"/>
                    </a:cubicBezTo>
                    <a:cubicBezTo>
                      <a:pt x="0" y="756"/>
                      <a:pt x="17" y="773"/>
                      <a:pt x="42" y="773"/>
                    </a:cubicBezTo>
                    <a:cubicBezTo>
                      <a:pt x="427" y="773"/>
                      <a:pt x="427" y="773"/>
                      <a:pt x="427" y="773"/>
                    </a:cubicBezTo>
                    <a:cubicBezTo>
                      <a:pt x="448" y="773"/>
                      <a:pt x="463" y="756"/>
                      <a:pt x="463" y="733"/>
                    </a:cubicBezTo>
                    <a:cubicBezTo>
                      <a:pt x="463" y="35"/>
                      <a:pt x="463" y="35"/>
                      <a:pt x="463" y="35"/>
                    </a:cubicBezTo>
                    <a:cubicBezTo>
                      <a:pt x="463" y="19"/>
                      <a:pt x="451" y="0"/>
                      <a:pt x="427" y="0"/>
                    </a:cubicBezTo>
                    <a:close/>
                    <a:moveTo>
                      <a:pt x="152" y="730"/>
                    </a:moveTo>
                    <a:cubicBezTo>
                      <a:pt x="152" y="737"/>
                      <a:pt x="146" y="743"/>
                      <a:pt x="139" y="743"/>
                    </a:cubicBezTo>
                    <a:cubicBezTo>
                      <a:pt x="112" y="743"/>
                      <a:pt x="112" y="743"/>
                      <a:pt x="112" y="743"/>
                    </a:cubicBezTo>
                    <a:cubicBezTo>
                      <a:pt x="106" y="743"/>
                      <a:pt x="99" y="737"/>
                      <a:pt x="99" y="730"/>
                    </a:cubicBezTo>
                    <a:cubicBezTo>
                      <a:pt x="99" y="722"/>
                      <a:pt x="99" y="722"/>
                      <a:pt x="99" y="722"/>
                    </a:cubicBezTo>
                    <a:cubicBezTo>
                      <a:pt x="99" y="714"/>
                      <a:pt x="106" y="709"/>
                      <a:pt x="112" y="709"/>
                    </a:cubicBezTo>
                    <a:cubicBezTo>
                      <a:pt x="139" y="709"/>
                      <a:pt x="139" y="709"/>
                      <a:pt x="139" y="709"/>
                    </a:cubicBezTo>
                    <a:cubicBezTo>
                      <a:pt x="146" y="709"/>
                      <a:pt x="152" y="714"/>
                      <a:pt x="152" y="722"/>
                    </a:cubicBezTo>
                    <a:cubicBezTo>
                      <a:pt x="152" y="730"/>
                      <a:pt x="152" y="730"/>
                      <a:pt x="152" y="730"/>
                    </a:cubicBezTo>
                    <a:close/>
                    <a:moveTo>
                      <a:pt x="263" y="724"/>
                    </a:moveTo>
                    <a:cubicBezTo>
                      <a:pt x="263" y="735"/>
                      <a:pt x="255" y="743"/>
                      <a:pt x="247" y="743"/>
                    </a:cubicBezTo>
                    <a:cubicBezTo>
                      <a:pt x="219" y="743"/>
                      <a:pt x="219" y="743"/>
                      <a:pt x="219" y="743"/>
                    </a:cubicBezTo>
                    <a:cubicBezTo>
                      <a:pt x="211" y="743"/>
                      <a:pt x="202" y="735"/>
                      <a:pt x="202" y="724"/>
                    </a:cubicBezTo>
                    <a:cubicBezTo>
                      <a:pt x="202" y="716"/>
                      <a:pt x="202" y="716"/>
                      <a:pt x="202" y="716"/>
                    </a:cubicBezTo>
                    <a:cubicBezTo>
                      <a:pt x="202" y="705"/>
                      <a:pt x="209" y="699"/>
                      <a:pt x="219" y="699"/>
                    </a:cubicBezTo>
                    <a:cubicBezTo>
                      <a:pt x="247" y="699"/>
                      <a:pt x="247" y="699"/>
                      <a:pt x="247" y="699"/>
                    </a:cubicBezTo>
                    <a:cubicBezTo>
                      <a:pt x="255" y="699"/>
                      <a:pt x="263" y="705"/>
                      <a:pt x="263" y="716"/>
                    </a:cubicBezTo>
                    <a:cubicBezTo>
                      <a:pt x="263" y="724"/>
                      <a:pt x="263" y="724"/>
                      <a:pt x="263" y="724"/>
                    </a:cubicBezTo>
                    <a:close/>
                    <a:moveTo>
                      <a:pt x="366" y="730"/>
                    </a:moveTo>
                    <a:cubicBezTo>
                      <a:pt x="366" y="737"/>
                      <a:pt x="360" y="743"/>
                      <a:pt x="354" y="743"/>
                    </a:cubicBezTo>
                    <a:cubicBezTo>
                      <a:pt x="326" y="743"/>
                      <a:pt x="326" y="743"/>
                      <a:pt x="326" y="743"/>
                    </a:cubicBezTo>
                    <a:cubicBezTo>
                      <a:pt x="320" y="743"/>
                      <a:pt x="314" y="737"/>
                      <a:pt x="314" y="730"/>
                    </a:cubicBezTo>
                    <a:cubicBezTo>
                      <a:pt x="314" y="722"/>
                      <a:pt x="314" y="722"/>
                      <a:pt x="314" y="722"/>
                    </a:cubicBezTo>
                    <a:cubicBezTo>
                      <a:pt x="314" y="714"/>
                      <a:pt x="320" y="709"/>
                      <a:pt x="326" y="709"/>
                    </a:cubicBezTo>
                    <a:cubicBezTo>
                      <a:pt x="354" y="709"/>
                      <a:pt x="354" y="709"/>
                      <a:pt x="354" y="709"/>
                    </a:cubicBezTo>
                    <a:cubicBezTo>
                      <a:pt x="360" y="709"/>
                      <a:pt x="366" y="714"/>
                      <a:pt x="366" y="722"/>
                    </a:cubicBezTo>
                    <a:cubicBezTo>
                      <a:pt x="366" y="730"/>
                      <a:pt x="366" y="730"/>
                      <a:pt x="366" y="730"/>
                    </a:cubicBezTo>
                    <a:close/>
                    <a:moveTo>
                      <a:pt x="417" y="644"/>
                    </a:moveTo>
                    <a:cubicBezTo>
                      <a:pt x="417" y="657"/>
                      <a:pt x="409" y="671"/>
                      <a:pt x="394" y="671"/>
                    </a:cubicBezTo>
                    <a:cubicBezTo>
                      <a:pt x="74" y="671"/>
                      <a:pt x="74" y="671"/>
                      <a:pt x="74" y="671"/>
                    </a:cubicBezTo>
                    <a:cubicBezTo>
                      <a:pt x="59" y="671"/>
                      <a:pt x="49" y="659"/>
                      <a:pt x="49" y="644"/>
                    </a:cubicBezTo>
                    <a:cubicBezTo>
                      <a:pt x="49" y="67"/>
                      <a:pt x="49" y="67"/>
                      <a:pt x="49" y="67"/>
                    </a:cubicBezTo>
                    <a:cubicBezTo>
                      <a:pt x="49" y="50"/>
                      <a:pt x="61" y="46"/>
                      <a:pt x="74" y="46"/>
                    </a:cubicBezTo>
                    <a:cubicBezTo>
                      <a:pt x="394" y="46"/>
                      <a:pt x="394" y="46"/>
                      <a:pt x="394" y="46"/>
                    </a:cubicBezTo>
                    <a:cubicBezTo>
                      <a:pt x="404" y="46"/>
                      <a:pt x="417" y="48"/>
                      <a:pt x="417" y="67"/>
                    </a:cubicBezTo>
                    <a:cubicBezTo>
                      <a:pt x="417" y="644"/>
                      <a:pt x="417" y="644"/>
                      <a:pt x="417" y="64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56" tIns="46627" rIns="93256" bIns="46627"/>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598" name="Oval 112"/>
              <p:cNvSpPr>
                <a:spLocks/>
              </p:cNvSpPr>
              <p:nvPr/>
            </p:nvSpPr>
            <p:spPr bwMode="auto">
              <a:xfrm>
                <a:off x="849858" y="0"/>
                <a:ext cx="2451428" cy="2099100"/>
              </a:xfrm>
              <a:prstGeom prst="ellipse">
                <a:avLst/>
              </a:prstGeom>
              <a:noFill/>
              <a:ln w="19050" cap="flat" cmpd="sng">
                <a:solidFill>
                  <a:srgbClr val="FFFFFF"/>
                </a:solidFill>
                <a:prstDash val="sysDash"/>
                <a:bevel/>
                <a:headEnd/>
                <a:tailEnd/>
              </a:ln>
              <a:extLst>
                <a:ext uri="{909E8E84-426E-40DD-AFC4-6F175D3DCCD1}">
                  <a14:hiddenFill xmlns:a14="http://schemas.microsoft.com/office/drawing/2010/main">
                    <a:solidFill>
                      <a:srgbClr val="FFFFFF"/>
                    </a:solidFill>
                  </a14:hiddenFill>
                </a:ext>
              </a:extLst>
            </p:spPr>
            <p:txBody>
              <a:bodyPr lIns="182854" tIns="146283" rIns="182854" bIns="146283"/>
              <a:lstStyle/>
              <a:p>
                <a:pPr algn="ctr">
                  <a:lnSpc>
                    <a:spcPct val="90000"/>
                  </a:lnSpc>
                </a:pPr>
                <a:endParaRPr lang="zh-CN" altLang="zh-CN" sz="2400">
                  <a:solidFill>
                    <a:srgbClr val="FFFFFF"/>
                  </a:solidFill>
                  <a:ea typeface="方正兰亭细黑_GBK" charset="-122"/>
                  <a:sym typeface="方正兰亭细黑_GBK" charset="-122"/>
                </a:endParaRPr>
              </a:p>
            </p:txBody>
          </p:sp>
          <p:grpSp>
            <p:nvGrpSpPr>
              <p:cNvPr id="24599" name="Group 113"/>
              <p:cNvGrpSpPr>
                <a:grpSpLocks/>
              </p:cNvGrpSpPr>
              <p:nvPr/>
            </p:nvGrpSpPr>
            <p:grpSpPr bwMode="auto">
              <a:xfrm>
                <a:off x="2133854" y="936977"/>
                <a:ext cx="293460" cy="620009"/>
                <a:chOff x="0" y="0"/>
                <a:chExt cx="389838" cy="823625"/>
              </a:xfrm>
            </p:grpSpPr>
            <p:sp>
              <p:nvSpPr>
                <p:cNvPr id="24600" name="Freeform 30"/>
                <p:cNvSpPr>
                  <a:spLocks noChangeArrowheads="1"/>
                </p:cNvSpPr>
                <p:nvPr/>
              </p:nvSpPr>
              <p:spPr bwMode="auto">
                <a:xfrm>
                  <a:off x="9093" y="0"/>
                  <a:ext cx="362547" cy="132511"/>
                </a:xfrm>
                <a:custGeom>
                  <a:avLst/>
                  <a:gdLst>
                    <a:gd name="T0" fmla="*/ 0 w 118"/>
                    <a:gd name="T1" fmla="*/ 43 h 43"/>
                    <a:gd name="T2" fmla="*/ 14 w 118"/>
                    <a:gd name="T3" fmla="*/ 39 h 43"/>
                    <a:gd name="T4" fmla="*/ 108 w 118"/>
                    <a:gd name="T5" fmla="*/ 39 h 43"/>
                    <a:gd name="T6" fmla="*/ 118 w 118"/>
                    <a:gd name="T7" fmla="*/ 41 h 43"/>
                    <a:gd name="T8" fmla="*/ 105 w 118"/>
                    <a:gd name="T9" fmla="*/ 15 h 43"/>
                    <a:gd name="T10" fmla="*/ 81 w 118"/>
                    <a:gd name="T11" fmla="*/ 0 h 43"/>
                    <a:gd name="T12" fmla="*/ 39 w 118"/>
                    <a:gd name="T13" fmla="*/ 0 h 43"/>
                    <a:gd name="T14" fmla="*/ 15 w 118"/>
                    <a:gd name="T15" fmla="*/ 15 h 43"/>
                    <a:gd name="T16" fmla="*/ 0 w 118"/>
                    <a:gd name="T17" fmla="*/ 43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43"/>
                    <a:gd name="T29" fmla="*/ 118 w 118"/>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43">
                      <a:moveTo>
                        <a:pt x="0" y="43"/>
                      </a:moveTo>
                      <a:cubicBezTo>
                        <a:pt x="4" y="40"/>
                        <a:pt x="9" y="39"/>
                        <a:pt x="14" y="39"/>
                      </a:cubicBezTo>
                      <a:cubicBezTo>
                        <a:pt x="108" y="39"/>
                        <a:pt x="108" y="39"/>
                        <a:pt x="108" y="39"/>
                      </a:cubicBezTo>
                      <a:cubicBezTo>
                        <a:pt x="111" y="39"/>
                        <a:pt x="115" y="40"/>
                        <a:pt x="118" y="41"/>
                      </a:cubicBezTo>
                      <a:cubicBezTo>
                        <a:pt x="105" y="15"/>
                        <a:pt x="105" y="15"/>
                        <a:pt x="105" y="15"/>
                      </a:cubicBezTo>
                      <a:cubicBezTo>
                        <a:pt x="101" y="7"/>
                        <a:pt x="90" y="0"/>
                        <a:pt x="81" y="0"/>
                      </a:cubicBezTo>
                      <a:cubicBezTo>
                        <a:pt x="39" y="0"/>
                        <a:pt x="39" y="0"/>
                        <a:pt x="39" y="0"/>
                      </a:cubicBezTo>
                      <a:cubicBezTo>
                        <a:pt x="30" y="0"/>
                        <a:pt x="19" y="7"/>
                        <a:pt x="15" y="15"/>
                      </a:cubicBezTo>
                      <a:lnTo>
                        <a:pt x="0" y="43"/>
                      </a:lnTo>
                      <a:close/>
                    </a:path>
                  </a:pathLst>
                </a:custGeom>
                <a:noFill/>
                <a:ln w="1587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sz="1500">
                    <a:solidFill>
                      <a:srgbClr val="FFFFFF"/>
                    </a:solidFill>
                    <a:latin typeface="方正兰亭细黑_GBK" charset="-122"/>
                    <a:ea typeface="方正兰亭细黑_GBK" charset="-122"/>
                    <a:sym typeface="方正兰亭细黑_GBK" charset="-122"/>
                  </a:endParaRPr>
                </a:p>
              </p:txBody>
            </p:sp>
            <p:sp>
              <p:nvSpPr>
                <p:cNvPr id="24601" name="Freeform 31"/>
                <p:cNvSpPr>
                  <a:spLocks noEditPoints="1" noChangeArrowheads="1"/>
                </p:cNvSpPr>
                <p:nvPr/>
              </p:nvSpPr>
              <p:spPr bwMode="auto">
                <a:xfrm>
                  <a:off x="0" y="161071"/>
                  <a:ext cx="389838" cy="662554"/>
                </a:xfrm>
                <a:custGeom>
                  <a:avLst/>
                  <a:gdLst>
                    <a:gd name="T0" fmla="*/ 119 w 127"/>
                    <a:gd name="T1" fmla="*/ 2 h 216"/>
                    <a:gd name="T2" fmla="*/ 111 w 127"/>
                    <a:gd name="T3" fmla="*/ 0 h 216"/>
                    <a:gd name="T4" fmla="*/ 17 w 127"/>
                    <a:gd name="T5" fmla="*/ 0 h 216"/>
                    <a:gd name="T6" fmla="*/ 9 w 127"/>
                    <a:gd name="T7" fmla="*/ 2 h 216"/>
                    <a:gd name="T8" fmla="*/ 0 w 127"/>
                    <a:gd name="T9" fmla="*/ 17 h 216"/>
                    <a:gd name="T10" fmla="*/ 0 w 127"/>
                    <a:gd name="T11" fmla="*/ 199 h 216"/>
                    <a:gd name="T12" fmla="*/ 17 w 127"/>
                    <a:gd name="T13" fmla="*/ 216 h 216"/>
                    <a:gd name="T14" fmla="*/ 111 w 127"/>
                    <a:gd name="T15" fmla="*/ 216 h 216"/>
                    <a:gd name="T16" fmla="*/ 127 w 127"/>
                    <a:gd name="T17" fmla="*/ 199 h 216"/>
                    <a:gd name="T18" fmla="*/ 127 w 127"/>
                    <a:gd name="T19" fmla="*/ 17 h 216"/>
                    <a:gd name="T20" fmla="*/ 119 w 127"/>
                    <a:gd name="T21" fmla="*/ 2 h 216"/>
                    <a:gd name="T22" fmla="*/ 105 w 127"/>
                    <a:gd name="T23" fmla="*/ 180 h 216"/>
                    <a:gd name="T24" fmla="*/ 29 w 127"/>
                    <a:gd name="T25" fmla="*/ 180 h 216"/>
                    <a:gd name="T26" fmla="*/ 22 w 127"/>
                    <a:gd name="T27" fmla="*/ 173 h 216"/>
                    <a:gd name="T28" fmla="*/ 29 w 127"/>
                    <a:gd name="T29" fmla="*/ 166 h 216"/>
                    <a:gd name="T30" fmla="*/ 105 w 127"/>
                    <a:gd name="T31" fmla="*/ 166 h 216"/>
                    <a:gd name="T32" fmla="*/ 111 w 127"/>
                    <a:gd name="T33" fmla="*/ 173 h 216"/>
                    <a:gd name="T34" fmla="*/ 105 w 127"/>
                    <a:gd name="T35" fmla="*/ 180 h 216"/>
                    <a:gd name="T36" fmla="*/ 105 w 127"/>
                    <a:gd name="T37" fmla="*/ 149 h 216"/>
                    <a:gd name="T38" fmla="*/ 29 w 127"/>
                    <a:gd name="T39" fmla="*/ 149 h 216"/>
                    <a:gd name="T40" fmla="*/ 22 w 127"/>
                    <a:gd name="T41" fmla="*/ 143 h 216"/>
                    <a:gd name="T42" fmla="*/ 29 w 127"/>
                    <a:gd name="T43" fmla="*/ 136 h 216"/>
                    <a:gd name="T44" fmla="*/ 105 w 127"/>
                    <a:gd name="T45" fmla="*/ 136 h 216"/>
                    <a:gd name="T46" fmla="*/ 111 w 127"/>
                    <a:gd name="T47" fmla="*/ 143 h 216"/>
                    <a:gd name="T48" fmla="*/ 105 w 127"/>
                    <a:gd name="T49" fmla="*/ 149 h 216"/>
                    <a:gd name="T50" fmla="*/ 105 w 127"/>
                    <a:gd name="T51" fmla="*/ 119 h 216"/>
                    <a:gd name="T52" fmla="*/ 29 w 127"/>
                    <a:gd name="T53" fmla="*/ 119 h 216"/>
                    <a:gd name="T54" fmla="*/ 22 w 127"/>
                    <a:gd name="T55" fmla="*/ 112 h 216"/>
                    <a:gd name="T56" fmla="*/ 29 w 127"/>
                    <a:gd name="T57" fmla="*/ 106 h 216"/>
                    <a:gd name="T58" fmla="*/ 105 w 127"/>
                    <a:gd name="T59" fmla="*/ 106 h 216"/>
                    <a:gd name="T60" fmla="*/ 111 w 127"/>
                    <a:gd name="T61" fmla="*/ 112 h 216"/>
                    <a:gd name="T62" fmla="*/ 105 w 127"/>
                    <a:gd name="T63" fmla="*/ 119 h 216"/>
                    <a:gd name="T64" fmla="*/ 102 w 127"/>
                    <a:gd name="T65" fmla="*/ 40 h 216"/>
                    <a:gd name="T66" fmla="*/ 93 w 127"/>
                    <a:gd name="T67" fmla="*/ 31 h 216"/>
                    <a:gd name="T68" fmla="*/ 102 w 127"/>
                    <a:gd name="T69" fmla="*/ 22 h 216"/>
                    <a:gd name="T70" fmla="*/ 111 w 127"/>
                    <a:gd name="T71" fmla="*/ 31 h 216"/>
                    <a:gd name="T72" fmla="*/ 102 w 127"/>
                    <a:gd name="T73" fmla="*/ 40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7"/>
                    <a:gd name="T112" fmla="*/ 0 h 216"/>
                    <a:gd name="T113" fmla="*/ 127 w 127"/>
                    <a:gd name="T114" fmla="*/ 216 h 21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7" h="216">
                      <a:moveTo>
                        <a:pt x="119" y="2"/>
                      </a:moveTo>
                      <a:cubicBezTo>
                        <a:pt x="116" y="1"/>
                        <a:pt x="114" y="0"/>
                        <a:pt x="111" y="0"/>
                      </a:cubicBezTo>
                      <a:cubicBezTo>
                        <a:pt x="17" y="0"/>
                        <a:pt x="17" y="0"/>
                        <a:pt x="17" y="0"/>
                      </a:cubicBezTo>
                      <a:cubicBezTo>
                        <a:pt x="14" y="0"/>
                        <a:pt x="11" y="1"/>
                        <a:pt x="9" y="2"/>
                      </a:cubicBezTo>
                      <a:cubicBezTo>
                        <a:pt x="4" y="5"/>
                        <a:pt x="0" y="10"/>
                        <a:pt x="0" y="17"/>
                      </a:cubicBezTo>
                      <a:cubicBezTo>
                        <a:pt x="0" y="199"/>
                        <a:pt x="0" y="199"/>
                        <a:pt x="0" y="199"/>
                      </a:cubicBezTo>
                      <a:cubicBezTo>
                        <a:pt x="0" y="208"/>
                        <a:pt x="8" y="216"/>
                        <a:pt x="17" y="216"/>
                      </a:cubicBezTo>
                      <a:cubicBezTo>
                        <a:pt x="111" y="216"/>
                        <a:pt x="111" y="216"/>
                        <a:pt x="111" y="216"/>
                      </a:cubicBezTo>
                      <a:cubicBezTo>
                        <a:pt x="120" y="216"/>
                        <a:pt x="127" y="208"/>
                        <a:pt x="127" y="199"/>
                      </a:cubicBezTo>
                      <a:cubicBezTo>
                        <a:pt x="127" y="17"/>
                        <a:pt x="127" y="17"/>
                        <a:pt x="127" y="17"/>
                      </a:cubicBezTo>
                      <a:cubicBezTo>
                        <a:pt x="127" y="10"/>
                        <a:pt x="124" y="5"/>
                        <a:pt x="119" y="2"/>
                      </a:cubicBezTo>
                      <a:moveTo>
                        <a:pt x="105" y="180"/>
                      </a:moveTo>
                      <a:cubicBezTo>
                        <a:pt x="29" y="180"/>
                        <a:pt x="29" y="180"/>
                        <a:pt x="29" y="180"/>
                      </a:cubicBezTo>
                      <a:cubicBezTo>
                        <a:pt x="25" y="180"/>
                        <a:pt x="22" y="177"/>
                        <a:pt x="22" y="173"/>
                      </a:cubicBezTo>
                      <a:cubicBezTo>
                        <a:pt x="22" y="169"/>
                        <a:pt x="25" y="166"/>
                        <a:pt x="29" y="166"/>
                      </a:cubicBezTo>
                      <a:cubicBezTo>
                        <a:pt x="105" y="166"/>
                        <a:pt x="105" y="166"/>
                        <a:pt x="105" y="166"/>
                      </a:cubicBezTo>
                      <a:cubicBezTo>
                        <a:pt x="108" y="166"/>
                        <a:pt x="111" y="169"/>
                        <a:pt x="111" y="173"/>
                      </a:cubicBezTo>
                      <a:cubicBezTo>
                        <a:pt x="111" y="177"/>
                        <a:pt x="108" y="180"/>
                        <a:pt x="105" y="180"/>
                      </a:cubicBezTo>
                      <a:moveTo>
                        <a:pt x="105" y="149"/>
                      </a:moveTo>
                      <a:cubicBezTo>
                        <a:pt x="29" y="149"/>
                        <a:pt x="29" y="149"/>
                        <a:pt x="29" y="149"/>
                      </a:cubicBezTo>
                      <a:cubicBezTo>
                        <a:pt x="25" y="149"/>
                        <a:pt x="22" y="146"/>
                        <a:pt x="22" y="143"/>
                      </a:cubicBezTo>
                      <a:cubicBezTo>
                        <a:pt x="22" y="139"/>
                        <a:pt x="25" y="136"/>
                        <a:pt x="29" y="136"/>
                      </a:cubicBezTo>
                      <a:cubicBezTo>
                        <a:pt x="105" y="136"/>
                        <a:pt x="105" y="136"/>
                        <a:pt x="105" y="136"/>
                      </a:cubicBezTo>
                      <a:cubicBezTo>
                        <a:pt x="108" y="136"/>
                        <a:pt x="111" y="139"/>
                        <a:pt x="111" y="143"/>
                      </a:cubicBezTo>
                      <a:cubicBezTo>
                        <a:pt x="111" y="146"/>
                        <a:pt x="108" y="149"/>
                        <a:pt x="105" y="149"/>
                      </a:cubicBezTo>
                      <a:moveTo>
                        <a:pt x="105" y="119"/>
                      </a:moveTo>
                      <a:cubicBezTo>
                        <a:pt x="29" y="119"/>
                        <a:pt x="29" y="119"/>
                        <a:pt x="29" y="119"/>
                      </a:cubicBezTo>
                      <a:cubicBezTo>
                        <a:pt x="25" y="119"/>
                        <a:pt x="22" y="116"/>
                        <a:pt x="22" y="112"/>
                      </a:cubicBezTo>
                      <a:cubicBezTo>
                        <a:pt x="22" y="109"/>
                        <a:pt x="25" y="106"/>
                        <a:pt x="29" y="106"/>
                      </a:cubicBezTo>
                      <a:cubicBezTo>
                        <a:pt x="105" y="106"/>
                        <a:pt x="105" y="106"/>
                        <a:pt x="105" y="106"/>
                      </a:cubicBezTo>
                      <a:cubicBezTo>
                        <a:pt x="108" y="106"/>
                        <a:pt x="111" y="109"/>
                        <a:pt x="111" y="112"/>
                      </a:cubicBezTo>
                      <a:cubicBezTo>
                        <a:pt x="111" y="116"/>
                        <a:pt x="108" y="119"/>
                        <a:pt x="105" y="119"/>
                      </a:cubicBezTo>
                      <a:moveTo>
                        <a:pt x="102" y="40"/>
                      </a:moveTo>
                      <a:cubicBezTo>
                        <a:pt x="97" y="40"/>
                        <a:pt x="93" y="36"/>
                        <a:pt x="93" y="31"/>
                      </a:cubicBezTo>
                      <a:cubicBezTo>
                        <a:pt x="93" y="26"/>
                        <a:pt x="97" y="22"/>
                        <a:pt x="102" y="22"/>
                      </a:cubicBezTo>
                      <a:cubicBezTo>
                        <a:pt x="107" y="22"/>
                        <a:pt x="111" y="26"/>
                        <a:pt x="111" y="31"/>
                      </a:cubicBezTo>
                      <a:cubicBezTo>
                        <a:pt x="111" y="36"/>
                        <a:pt x="107" y="40"/>
                        <a:pt x="102" y="40"/>
                      </a:cubicBezTo>
                    </a:path>
                  </a:pathLst>
                </a:custGeom>
                <a:noFill/>
                <a:ln w="1587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sz="1500">
                    <a:solidFill>
                      <a:srgbClr val="FFFFFF"/>
                    </a:solidFill>
                    <a:latin typeface="方正兰亭细黑_GBK" charset="-122"/>
                    <a:ea typeface="方正兰亭细黑_GBK" charset="-122"/>
                    <a:sym typeface="方正兰亭细黑_GBK" charset="-122"/>
                  </a:endParaRPr>
                </a:p>
              </p:txBody>
            </p:sp>
          </p:grpSp>
          <p:sp>
            <p:nvSpPr>
              <p:cNvPr id="24602" name="Freeform 26"/>
              <p:cNvSpPr>
                <a:spLocks noEditPoints="1" noChangeArrowheads="1"/>
              </p:cNvSpPr>
              <p:nvPr/>
            </p:nvSpPr>
            <p:spPr bwMode="auto">
              <a:xfrm>
                <a:off x="2545334" y="1367337"/>
                <a:ext cx="290418" cy="379290"/>
              </a:xfrm>
              <a:custGeom>
                <a:avLst/>
                <a:gdLst>
                  <a:gd name="T0" fmla="*/ 747 w 816"/>
                  <a:gd name="T1" fmla="*/ 285 h 1066"/>
                  <a:gd name="T2" fmla="*/ 408 w 816"/>
                  <a:gd name="T3" fmla="*/ 285 h 1066"/>
                  <a:gd name="T4" fmla="*/ 69 w 816"/>
                  <a:gd name="T5" fmla="*/ 285 h 1066"/>
                  <a:gd name="T6" fmla="*/ 0 w 816"/>
                  <a:gd name="T7" fmla="*/ 676 h 1066"/>
                  <a:gd name="T8" fmla="*/ 408 w 816"/>
                  <a:gd name="T9" fmla="*/ 1066 h 1066"/>
                  <a:gd name="T10" fmla="*/ 816 w 816"/>
                  <a:gd name="T11" fmla="*/ 676 h 1066"/>
                  <a:gd name="T12" fmla="*/ 747 w 816"/>
                  <a:gd name="T13" fmla="*/ 285 h 1066"/>
                  <a:gd name="T14" fmla="*/ 491 w 816"/>
                  <a:gd name="T15" fmla="*/ 828 h 1066"/>
                  <a:gd name="T16" fmla="*/ 325 w 816"/>
                  <a:gd name="T17" fmla="*/ 828 h 1066"/>
                  <a:gd name="T18" fmla="*/ 357 w 816"/>
                  <a:gd name="T19" fmla="*/ 673 h 1066"/>
                  <a:gd name="T20" fmla="*/ 324 w 816"/>
                  <a:gd name="T21" fmla="*/ 607 h 1066"/>
                  <a:gd name="T22" fmla="*/ 408 w 816"/>
                  <a:gd name="T23" fmla="*/ 523 h 1066"/>
                  <a:gd name="T24" fmla="*/ 492 w 816"/>
                  <a:gd name="T25" fmla="*/ 607 h 1066"/>
                  <a:gd name="T26" fmla="*/ 459 w 816"/>
                  <a:gd name="T27" fmla="*/ 673 h 1066"/>
                  <a:gd name="T28" fmla="*/ 491 w 816"/>
                  <a:gd name="T29" fmla="*/ 828 h 1066"/>
                  <a:gd name="T30" fmla="*/ 242 w 816"/>
                  <a:gd name="T31" fmla="*/ 297 h 1066"/>
                  <a:gd name="T32" fmla="*/ 152 w 816"/>
                  <a:gd name="T33" fmla="*/ 285 h 1066"/>
                  <a:gd name="T34" fmla="*/ 152 w 816"/>
                  <a:gd name="T35" fmla="*/ 230 h 1066"/>
                  <a:gd name="T36" fmla="*/ 383 w 816"/>
                  <a:gd name="T37" fmla="*/ 0 h 1066"/>
                  <a:gd name="T38" fmla="*/ 433 w 816"/>
                  <a:gd name="T39" fmla="*/ 0 h 1066"/>
                  <a:gd name="T40" fmla="*/ 664 w 816"/>
                  <a:gd name="T41" fmla="*/ 230 h 1066"/>
                  <a:gd name="T42" fmla="*/ 664 w 816"/>
                  <a:gd name="T43" fmla="*/ 285 h 1066"/>
                  <a:gd name="T44" fmla="*/ 574 w 816"/>
                  <a:gd name="T45" fmla="*/ 297 h 1066"/>
                  <a:gd name="T46" fmla="*/ 564 w 816"/>
                  <a:gd name="T47" fmla="*/ 297 h 1066"/>
                  <a:gd name="T48" fmla="*/ 564 w 816"/>
                  <a:gd name="T49" fmla="*/ 230 h 1066"/>
                  <a:gd name="T50" fmla="*/ 433 w 816"/>
                  <a:gd name="T51" fmla="*/ 100 h 1066"/>
                  <a:gd name="T52" fmla="*/ 383 w 816"/>
                  <a:gd name="T53" fmla="*/ 100 h 1066"/>
                  <a:gd name="T54" fmla="*/ 252 w 816"/>
                  <a:gd name="T55" fmla="*/ 230 h 1066"/>
                  <a:gd name="T56" fmla="*/ 252 w 816"/>
                  <a:gd name="T57" fmla="*/ 297 h 1066"/>
                  <a:gd name="T58" fmla="*/ 242 w 816"/>
                  <a:gd name="T59" fmla="*/ 297 h 10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16"/>
                  <a:gd name="T91" fmla="*/ 0 h 1066"/>
                  <a:gd name="T92" fmla="*/ 816 w 816"/>
                  <a:gd name="T93" fmla="*/ 1066 h 10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16" h="1066">
                    <a:moveTo>
                      <a:pt x="747" y="285"/>
                    </a:moveTo>
                    <a:cubicBezTo>
                      <a:pt x="555" y="376"/>
                      <a:pt x="408" y="285"/>
                      <a:pt x="408" y="285"/>
                    </a:cubicBezTo>
                    <a:cubicBezTo>
                      <a:pt x="408" y="285"/>
                      <a:pt x="261" y="376"/>
                      <a:pt x="69" y="285"/>
                    </a:cubicBezTo>
                    <a:cubicBezTo>
                      <a:pt x="69" y="285"/>
                      <a:pt x="0" y="438"/>
                      <a:pt x="0" y="676"/>
                    </a:cubicBezTo>
                    <a:cubicBezTo>
                      <a:pt x="0" y="1005"/>
                      <a:pt x="408" y="1066"/>
                      <a:pt x="408" y="1066"/>
                    </a:cubicBezTo>
                    <a:cubicBezTo>
                      <a:pt x="408" y="1066"/>
                      <a:pt x="816" y="1005"/>
                      <a:pt x="816" y="676"/>
                    </a:cubicBezTo>
                    <a:cubicBezTo>
                      <a:pt x="816" y="438"/>
                      <a:pt x="747" y="285"/>
                      <a:pt x="747" y="285"/>
                    </a:cubicBezTo>
                    <a:close/>
                    <a:moveTo>
                      <a:pt x="491" y="828"/>
                    </a:moveTo>
                    <a:cubicBezTo>
                      <a:pt x="325" y="828"/>
                      <a:pt x="325" y="828"/>
                      <a:pt x="325" y="828"/>
                    </a:cubicBezTo>
                    <a:cubicBezTo>
                      <a:pt x="357" y="673"/>
                      <a:pt x="357" y="673"/>
                      <a:pt x="357" y="673"/>
                    </a:cubicBezTo>
                    <a:cubicBezTo>
                      <a:pt x="337" y="658"/>
                      <a:pt x="324" y="634"/>
                      <a:pt x="324" y="607"/>
                    </a:cubicBezTo>
                    <a:cubicBezTo>
                      <a:pt x="324" y="560"/>
                      <a:pt x="362" y="523"/>
                      <a:pt x="408" y="523"/>
                    </a:cubicBezTo>
                    <a:cubicBezTo>
                      <a:pt x="454" y="523"/>
                      <a:pt x="492" y="560"/>
                      <a:pt x="492" y="607"/>
                    </a:cubicBezTo>
                    <a:cubicBezTo>
                      <a:pt x="492" y="634"/>
                      <a:pt x="479" y="658"/>
                      <a:pt x="459" y="673"/>
                    </a:cubicBezTo>
                    <a:lnTo>
                      <a:pt x="491" y="828"/>
                    </a:lnTo>
                    <a:close/>
                    <a:moveTo>
                      <a:pt x="242" y="297"/>
                    </a:moveTo>
                    <a:cubicBezTo>
                      <a:pt x="212" y="297"/>
                      <a:pt x="182" y="293"/>
                      <a:pt x="152" y="285"/>
                    </a:cubicBezTo>
                    <a:cubicBezTo>
                      <a:pt x="152" y="230"/>
                      <a:pt x="152" y="230"/>
                      <a:pt x="152" y="230"/>
                    </a:cubicBezTo>
                    <a:cubicBezTo>
                      <a:pt x="152" y="103"/>
                      <a:pt x="256" y="0"/>
                      <a:pt x="383" y="0"/>
                    </a:cubicBezTo>
                    <a:cubicBezTo>
                      <a:pt x="433" y="0"/>
                      <a:pt x="433" y="0"/>
                      <a:pt x="433" y="0"/>
                    </a:cubicBezTo>
                    <a:cubicBezTo>
                      <a:pt x="560" y="0"/>
                      <a:pt x="664" y="103"/>
                      <a:pt x="664" y="230"/>
                    </a:cubicBezTo>
                    <a:cubicBezTo>
                      <a:pt x="664" y="285"/>
                      <a:pt x="664" y="285"/>
                      <a:pt x="664" y="285"/>
                    </a:cubicBezTo>
                    <a:cubicBezTo>
                      <a:pt x="634" y="293"/>
                      <a:pt x="604" y="297"/>
                      <a:pt x="574" y="297"/>
                    </a:cubicBezTo>
                    <a:cubicBezTo>
                      <a:pt x="570" y="297"/>
                      <a:pt x="567" y="297"/>
                      <a:pt x="564" y="297"/>
                    </a:cubicBezTo>
                    <a:cubicBezTo>
                      <a:pt x="564" y="230"/>
                      <a:pt x="564" y="230"/>
                      <a:pt x="564" y="230"/>
                    </a:cubicBezTo>
                    <a:cubicBezTo>
                      <a:pt x="564" y="158"/>
                      <a:pt x="505" y="100"/>
                      <a:pt x="433" y="100"/>
                    </a:cubicBezTo>
                    <a:cubicBezTo>
                      <a:pt x="383" y="100"/>
                      <a:pt x="383" y="100"/>
                      <a:pt x="383" y="100"/>
                    </a:cubicBezTo>
                    <a:cubicBezTo>
                      <a:pt x="311" y="100"/>
                      <a:pt x="252" y="158"/>
                      <a:pt x="252" y="230"/>
                    </a:cubicBezTo>
                    <a:cubicBezTo>
                      <a:pt x="252" y="297"/>
                      <a:pt x="252" y="297"/>
                      <a:pt x="252" y="297"/>
                    </a:cubicBezTo>
                    <a:cubicBezTo>
                      <a:pt x="249" y="297"/>
                      <a:pt x="246" y="297"/>
                      <a:pt x="242" y="297"/>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8" tIns="45709" rIns="91418" bIns="45709"/>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603" name="Freeform 6"/>
              <p:cNvSpPr>
                <a:spLocks noEditPoints="1" noChangeArrowheads="1"/>
              </p:cNvSpPr>
              <p:nvPr/>
            </p:nvSpPr>
            <p:spPr bwMode="auto">
              <a:xfrm>
                <a:off x="2418531" y="402572"/>
                <a:ext cx="411867" cy="412487"/>
              </a:xfrm>
              <a:custGeom>
                <a:avLst/>
                <a:gdLst>
                  <a:gd name="T0" fmla="*/ 88 w 1048"/>
                  <a:gd name="T1" fmla="*/ 0 h 1006"/>
                  <a:gd name="T2" fmla="*/ 1048 w 1048"/>
                  <a:gd name="T3" fmla="*/ 503 h 1006"/>
                  <a:gd name="T4" fmla="*/ 527 w 1048"/>
                  <a:gd name="T5" fmla="*/ 945 h 1006"/>
                  <a:gd name="T6" fmla="*/ 291 w 1048"/>
                  <a:gd name="T7" fmla="*/ 861 h 1006"/>
                  <a:gd name="T8" fmla="*/ 122 w 1048"/>
                  <a:gd name="T9" fmla="*/ 79 h 1006"/>
                  <a:gd name="T10" fmla="*/ 517 w 1048"/>
                  <a:gd name="T11" fmla="*/ 70 h 1006"/>
                  <a:gd name="T12" fmla="*/ 737 w 1048"/>
                  <a:gd name="T13" fmla="*/ 111 h 1006"/>
                  <a:gd name="T14" fmla="*/ 932 w 1048"/>
                  <a:gd name="T15" fmla="*/ 96 h 1006"/>
                  <a:gd name="T16" fmla="*/ 951 w 1048"/>
                  <a:gd name="T17" fmla="*/ 475 h 1006"/>
                  <a:gd name="T18" fmla="*/ 859 w 1048"/>
                  <a:gd name="T19" fmla="*/ 132 h 1006"/>
                  <a:gd name="T20" fmla="*/ 836 w 1048"/>
                  <a:gd name="T21" fmla="*/ 136 h 1006"/>
                  <a:gd name="T22" fmla="*/ 797 w 1048"/>
                  <a:gd name="T23" fmla="*/ 142 h 1006"/>
                  <a:gd name="T24" fmla="*/ 759 w 1048"/>
                  <a:gd name="T25" fmla="*/ 145 h 1006"/>
                  <a:gd name="T26" fmla="*/ 522 w 1048"/>
                  <a:gd name="T27" fmla="*/ 104 h 1006"/>
                  <a:gd name="T28" fmla="*/ 309 w 1048"/>
                  <a:gd name="T29" fmla="*/ 145 h 1006"/>
                  <a:gd name="T30" fmla="*/ 267 w 1048"/>
                  <a:gd name="T31" fmla="*/ 144 h 1006"/>
                  <a:gd name="T32" fmla="*/ 231 w 1048"/>
                  <a:gd name="T33" fmla="*/ 140 h 1006"/>
                  <a:gd name="T34" fmla="*/ 205 w 1048"/>
                  <a:gd name="T35" fmla="*/ 136 h 1006"/>
                  <a:gd name="T36" fmla="*/ 144 w 1048"/>
                  <a:gd name="T37" fmla="*/ 122 h 1006"/>
                  <a:gd name="T38" fmla="*/ 93 w 1048"/>
                  <a:gd name="T39" fmla="*/ 501 h 1006"/>
                  <a:gd name="T40" fmla="*/ 95 w 1048"/>
                  <a:gd name="T41" fmla="*/ 543 h 1006"/>
                  <a:gd name="T42" fmla="*/ 98 w 1048"/>
                  <a:gd name="T43" fmla="*/ 566 h 1006"/>
                  <a:gd name="T44" fmla="*/ 108 w 1048"/>
                  <a:gd name="T45" fmla="*/ 605 h 1006"/>
                  <a:gd name="T46" fmla="*/ 115 w 1048"/>
                  <a:gd name="T47" fmla="*/ 626 h 1006"/>
                  <a:gd name="T48" fmla="*/ 132 w 1048"/>
                  <a:gd name="T49" fmla="*/ 663 h 1006"/>
                  <a:gd name="T50" fmla="*/ 522 w 1048"/>
                  <a:gd name="T51" fmla="*/ 907 h 1006"/>
                  <a:gd name="T52" fmla="*/ 756 w 1048"/>
                  <a:gd name="T53" fmla="*/ 817 h 1006"/>
                  <a:gd name="T54" fmla="*/ 767 w 1048"/>
                  <a:gd name="T55" fmla="*/ 810 h 1006"/>
                  <a:gd name="T56" fmla="*/ 779 w 1048"/>
                  <a:gd name="T57" fmla="*/ 802 h 1006"/>
                  <a:gd name="T58" fmla="*/ 834 w 1048"/>
                  <a:gd name="T59" fmla="*/ 760 h 1006"/>
                  <a:gd name="T60" fmla="*/ 844 w 1048"/>
                  <a:gd name="T61" fmla="*/ 751 h 1006"/>
                  <a:gd name="T62" fmla="*/ 851 w 1048"/>
                  <a:gd name="T63" fmla="*/ 744 h 1006"/>
                  <a:gd name="T64" fmla="*/ 878 w 1048"/>
                  <a:gd name="T65" fmla="*/ 714 h 1006"/>
                  <a:gd name="T66" fmla="*/ 911 w 1048"/>
                  <a:gd name="T67" fmla="*/ 663 h 1006"/>
                  <a:gd name="T68" fmla="*/ 928 w 1048"/>
                  <a:gd name="T69" fmla="*/ 626 h 1006"/>
                  <a:gd name="T70" fmla="*/ 936 w 1048"/>
                  <a:gd name="T71" fmla="*/ 605 h 1006"/>
                  <a:gd name="T72" fmla="*/ 945 w 1048"/>
                  <a:gd name="T73" fmla="*/ 566 h 1006"/>
                  <a:gd name="T74" fmla="*/ 949 w 1048"/>
                  <a:gd name="T75" fmla="*/ 543 h 1006"/>
                  <a:gd name="T76" fmla="*/ 951 w 1048"/>
                  <a:gd name="T77" fmla="*/ 501 h 1006"/>
                  <a:gd name="T78" fmla="*/ 898 w 1048"/>
                  <a:gd name="T79" fmla="*/ 523 h 1006"/>
                  <a:gd name="T80" fmla="*/ 894 w 1048"/>
                  <a:gd name="T81" fmla="*/ 558 h 1006"/>
                  <a:gd name="T82" fmla="*/ 890 w 1048"/>
                  <a:gd name="T83" fmla="*/ 577 h 1006"/>
                  <a:gd name="T84" fmla="*/ 880 w 1048"/>
                  <a:gd name="T85" fmla="*/ 611 h 1006"/>
                  <a:gd name="T86" fmla="*/ 864 w 1048"/>
                  <a:gd name="T87" fmla="*/ 644 h 1006"/>
                  <a:gd name="T88" fmla="*/ 835 w 1048"/>
                  <a:gd name="T89" fmla="*/ 688 h 1006"/>
                  <a:gd name="T90" fmla="*/ 829 w 1048"/>
                  <a:gd name="T91" fmla="*/ 696 h 1006"/>
                  <a:gd name="T92" fmla="*/ 812 w 1048"/>
                  <a:gd name="T93" fmla="*/ 714 h 1006"/>
                  <a:gd name="T94" fmla="*/ 798 w 1048"/>
                  <a:gd name="T95" fmla="*/ 727 h 1006"/>
                  <a:gd name="T96" fmla="*/ 750 w 1048"/>
                  <a:gd name="T97" fmla="*/ 765 h 1006"/>
                  <a:gd name="T98" fmla="*/ 741 w 1048"/>
                  <a:gd name="T99" fmla="*/ 770 h 1006"/>
                  <a:gd name="T100" fmla="*/ 730 w 1048"/>
                  <a:gd name="T101" fmla="*/ 778 h 1006"/>
                  <a:gd name="T102" fmla="*/ 525 w 1048"/>
                  <a:gd name="T103" fmla="*/ 856 h 1006"/>
                  <a:gd name="T104" fmla="*/ 337 w 1048"/>
                  <a:gd name="T105" fmla="*/ 787 h 1006"/>
                  <a:gd name="T106" fmla="*/ 854 w 1048"/>
                  <a:gd name="T107" fmla="*/ 234 h 1006"/>
                  <a:gd name="T108" fmla="*/ 855 w 1048"/>
                  <a:gd name="T109" fmla="*/ 172 h 1006"/>
                  <a:gd name="T110" fmla="*/ 898 w 1048"/>
                  <a:gd name="T111" fmla="*/ 520 h 10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8"/>
                  <a:gd name="T169" fmla="*/ 0 h 1006"/>
                  <a:gd name="T170" fmla="*/ 1048 w 1048"/>
                  <a:gd name="T171" fmla="*/ 1006 h 10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8" h="1006">
                    <a:moveTo>
                      <a:pt x="960" y="0"/>
                    </a:moveTo>
                    <a:cubicBezTo>
                      <a:pt x="713" y="117"/>
                      <a:pt x="524" y="0"/>
                      <a:pt x="524" y="0"/>
                    </a:cubicBezTo>
                    <a:cubicBezTo>
                      <a:pt x="524" y="0"/>
                      <a:pt x="335" y="117"/>
                      <a:pt x="88" y="0"/>
                    </a:cubicBezTo>
                    <a:cubicBezTo>
                      <a:pt x="88" y="0"/>
                      <a:pt x="0" y="197"/>
                      <a:pt x="0" y="503"/>
                    </a:cubicBezTo>
                    <a:cubicBezTo>
                      <a:pt x="0" y="926"/>
                      <a:pt x="524" y="1006"/>
                      <a:pt x="524" y="1006"/>
                    </a:cubicBezTo>
                    <a:cubicBezTo>
                      <a:pt x="524" y="1006"/>
                      <a:pt x="1048" y="926"/>
                      <a:pt x="1048" y="503"/>
                    </a:cubicBezTo>
                    <a:cubicBezTo>
                      <a:pt x="1048" y="197"/>
                      <a:pt x="960" y="0"/>
                      <a:pt x="960" y="0"/>
                    </a:cubicBezTo>
                    <a:close/>
                    <a:moveTo>
                      <a:pt x="761" y="859"/>
                    </a:moveTo>
                    <a:cubicBezTo>
                      <a:pt x="664" y="914"/>
                      <a:pt x="565" y="937"/>
                      <a:pt x="527" y="945"/>
                    </a:cubicBezTo>
                    <a:cubicBezTo>
                      <a:pt x="524" y="946"/>
                      <a:pt x="524" y="946"/>
                      <a:pt x="524" y="946"/>
                    </a:cubicBezTo>
                    <a:cubicBezTo>
                      <a:pt x="520" y="945"/>
                      <a:pt x="520" y="945"/>
                      <a:pt x="520" y="945"/>
                    </a:cubicBezTo>
                    <a:cubicBezTo>
                      <a:pt x="484" y="938"/>
                      <a:pt x="388" y="915"/>
                      <a:pt x="291" y="861"/>
                    </a:cubicBezTo>
                    <a:cubicBezTo>
                      <a:pt x="137" y="776"/>
                      <a:pt x="59" y="655"/>
                      <a:pt x="59" y="503"/>
                    </a:cubicBezTo>
                    <a:cubicBezTo>
                      <a:pt x="59" y="324"/>
                      <a:pt x="90" y="183"/>
                      <a:pt x="116" y="96"/>
                    </a:cubicBezTo>
                    <a:cubicBezTo>
                      <a:pt x="122" y="79"/>
                      <a:pt x="122" y="79"/>
                      <a:pt x="122" y="79"/>
                    </a:cubicBezTo>
                    <a:cubicBezTo>
                      <a:pt x="139" y="84"/>
                      <a:pt x="139" y="84"/>
                      <a:pt x="139" y="84"/>
                    </a:cubicBezTo>
                    <a:cubicBezTo>
                      <a:pt x="196" y="102"/>
                      <a:pt x="253" y="111"/>
                      <a:pt x="311" y="111"/>
                    </a:cubicBezTo>
                    <a:cubicBezTo>
                      <a:pt x="402" y="111"/>
                      <a:pt x="473" y="89"/>
                      <a:pt x="517" y="70"/>
                    </a:cubicBezTo>
                    <a:cubicBezTo>
                      <a:pt x="524" y="67"/>
                      <a:pt x="524" y="67"/>
                      <a:pt x="524" y="67"/>
                    </a:cubicBezTo>
                    <a:cubicBezTo>
                      <a:pt x="531" y="70"/>
                      <a:pt x="531" y="70"/>
                      <a:pt x="531" y="70"/>
                    </a:cubicBezTo>
                    <a:cubicBezTo>
                      <a:pt x="575" y="89"/>
                      <a:pt x="646" y="111"/>
                      <a:pt x="737" y="111"/>
                    </a:cubicBezTo>
                    <a:cubicBezTo>
                      <a:pt x="795" y="111"/>
                      <a:pt x="852" y="102"/>
                      <a:pt x="909" y="84"/>
                    </a:cubicBezTo>
                    <a:cubicBezTo>
                      <a:pt x="926" y="79"/>
                      <a:pt x="926" y="79"/>
                      <a:pt x="926" y="79"/>
                    </a:cubicBezTo>
                    <a:cubicBezTo>
                      <a:pt x="932" y="96"/>
                      <a:pt x="932" y="96"/>
                      <a:pt x="932" y="96"/>
                    </a:cubicBezTo>
                    <a:cubicBezTo>
                      <a:pt x="958" y="182"/>
                      <a:pt x="989" y="322"/>
                      <a:pt x="989" y="503"/>
                    </a:cubicBezTo>
                    <a:cubicBezTo>
                      <a:pt x="989" y="654"/>
                      <a:pt x="912" y="774"/>
                      <a:pt x="761" y="859"/>
                    </a:cubicBezTo>
                    <a:close/>
                    <a:moveTo>
                      <a:pt x="951" y="475"/>
                    </a:moveTo>
                    <a:cubicBezTo>
                      <a:pt x="948" y="323"/>
                      <a:pt x="923" y="202"/>
                      <a:pt x="900" y="122"/>
                    </a:cubicBezTo>
                    <a:cubicBezTo>
                      <a:pt x="900" y="122"/>
                      <a:pt x="900" y="122"/>
                      <a:pt x="900" y="122"/>
                    </a:cubicBezTo>
                    <a:cubicBezTo>
                      <a:pt x="886" y="125"/>
                      <a:pt x="873" y="129"/>
                      <a:pt x="859" y="132"/>
                    </a:cubicBezTo>
                    <a:cubicBezTo>
                      <a:pt x="859" y="132"/>
                      <a:pt x="858" y="132"/>
                      <a:pt x="858" y="132"/>
                    </a:cubicBezTo>
                    <a:cubicBezTo>
                      <a:pt x="851" y="134"/>
                      <a:pt x="845" y="135"/>
                      <a:pt x="838" y="136"/>
                    </a:cubicBezTo>
                    <a:cubicBezTo>
                      <a:pt x="838" y="136"/>
                      <a:pt x="837" y="136"/>
                      <a:pt x="836" y="136"/>
                    </a:cubicBezTo>
                    <a:cubicBezTo>
                      <a:pt x="830" y="137"/>
                      <a:pt x="824" y="138"/>
                      <a:pt x="818" y="139"/>
                    </a:cubicBezTo>
                    <a:cubicBezTo>
                      <a:pt x="816" y="139"/>
                      <a:pt x="814" y="140"/>
                      <a:pt x="812" y="140"/>
                    </a:cubicBezTo>
                    <a:cubicBezTo>
                      <a:pt x="807" y="141"/>
                      <a:pt x="802" y="141"/>
                      <a:pt x="797" y="142"/>
                    </a:cubicBezTo>
                    <a:cubicBezTo>
                      <a:pt x="793" y="142"/>
                      <a:pt x="790" y="142"/>
                      <a:pt x="786" y="143"/>
                    </a:cubicBezTo>
                    <a:cubicBezTo>
                      <a:pt x="783" y="143"/>
                      <a:pt x="780" y="143"/>
                      <a:pt x="776" y="144"/>
                    </a:cubicBezTo>
                    <a:cubicBezTo>
                      <a:pt x="770" y="144"/>
                      <a:pt x="765" y="144"/>
                      <a:pt x="759" y="145"/>
                    </a:cubicBezTo>
                    <a:cubicBezTo>
                      <a:pt x="758" y="145"/>
                      <a:pt x="757" y="145"/>
                      <a:pt x="756" y="145"/>
                    </a:cubicBezTo>
                    <a:cubicBezTo>
                      <a:pt x="749" y="145"/>
                      <a:pt x="742" y="145"/>
                      <a:pt x="735" y="145"/>
                    </a:cubicBezTo>
                    <a:cubicBezTo>
                      <a:pt x="642" y="145"/>
                      <a:pt x="569" y="123"/>
                      <a:pt x="522" y="104"/>
                    </a:cubicBezTo>
                    <a:cubicBezTo>
                      <a:pt x="522" y="104"/>
                      <a:pt x="522" y="104"/>
                      <a:pt x="522" y="104"/>
                    </a:cubicBezTo>
                    <a:cubicBezTo>
                      <a:pt x="522" y="104"/>
                      <a:pt x="522" y="104"/>
                      <a:pt x="522" y="104"/>
                    </a:cubicBezTo>
                    <a:cubicBezTo>
                      <a:pt x="475" y="123"/>
                      <a:pt x="401" y="145"/>
                      <a:pt x="309" y="145"/>
                    </a:cubicBezTo>
                    <a:cubicBezTo>
                      <a:pt x="302" y="145"/>
                      <a:pt x="295" y="145"/>
                      <a:pt x="288" y="145"/>
                    </a:cubicBezTo>
                    <a:cubicBezTo>
                      <a:pt x="287" y="145"/>
                      <a:pt x="286" y="145"/>
                      <a:pt x="285" y="145"/>
                    </a:cubicBezTo>
                    <a:cubicBezTo>
                      <a:pt x="279" y="144"/>
                      <a:pt x="273" y="144"/>
                      <a:pt x="267" y="144"/>
                    </a:cubicBezTo>
                    <a:cubicBezTo>
                      <a:pt x="264" y="143"/>
                      <a:pt x="261" y="143"/>
                      <a:pt x="257" y="143"/>
                    </a:cubicBezTo>
                    <a:cubicBezTo>
                      <a:pt x="254" y="142"/>
                      <a:pt x="250" y="142"/>
                      <a:pt x="246" y="142"/>
                    </a:cubicBezTo>
                    <a:cubicBezTo>
                      <a:pt x="241" y="141"/>
                      <a:pt x="236" y="141"/>
                      <a:pt x="231" y="140"/>
                    </a:cubicBezTo>
                    <a:cubicBezTo>
                      <a:pt x="229" y="140"/>
                      <a:pt x="228" y="139"/>
                      <a:pt x="226" y="139"/>
                    </a:cubicBezTo>
                    <a:cubicBezTo>
                      <a:pt x="220" y="138"/>
                      <a:pt x="213" y="137"/>
                      <a:pt x="207" y="136"/>
                    </a:cubicBezTo>
                    <a:cubicBezTo>
                      <a:pt x="207" y="136"/>
                      <a:pt x="206" y="136"/>
                      <a:pt x="205" y="136"/>
                    </a:cubicBezTo>
                    <a:cubicBezTo>
                      <a:pt x="199" y="135"/>
                      <a:pt x="192" y="134"/>
                      <a:pt x="186" y="132"/>
                    </a:cubicBezTo>
                    <a:cubicBezTo>
                      <a:pt x="185" y="132"/>
                      <a:pt x="185" y="132"/>
                      <a:pt x="185" y="132"/>
                    </a:cubicBezTo>
                    <a:cubicBezTo>
                      <a:pt x="171" y="129"/>
                      <a:pt x="157" y="125"/>
                      <a:pt x="144" y="122"/>
                    </a:cubicBezTo>
                    <a:cubicBezTo>
                      <a:pt x="143" y="122"/>
                      <a:pt x="143" y="122"/>
                      <a:pt x="143" y="122"/>
                    </a:cubicBezTo>
                    <a:cubicBezTo>
                      <a:pt x="120" y="202"/>
                      <a:pt x="95" y="323"/>
                      <a:pt x="93" y="475"/>
                    </a:cubicBezTo>
                    <a:cubicBezTo>
                      <a:pt x="93" y="484"/>
                      <a:pt x="93" y="492"/>
                      <a:pt x="93" y="501"/>
                    </a:cubicBezTo>
                    <a:cubicBezTo>
                      <a:pt x="93" y="508"/>
                      <a:pt x="93" y="514"/>
                      <a:pt x="93" y="521"/>
                    </a:cubicBezTo>
                    <a:cubicBezTo>
                      <a:pt x="93" y="522"/>
                      <a:pt x="93" y="523"/>
                      <a:pt x="93" y="524"/>
                    </a:cubicBezTo>
                    <a:cubicBezTo>
                      <a:pt x="94" y="530"/>
                      <a:pt x="94" y="537"/>
                      <a:pt x="95" y="543"/>
                    </a:cubicBezTo>
                    <a:cubicBezTo>
                      <a:pt x="95" y="544"/>
                      <a:pt x="95" y="545"/>
                      <a:pt x="95" y="546"/>
                    </a:cubicBezTo>
                    <a:cubicBezTo>
                      <a:pt x="96" y="552"/>
                      <a:pt x="97" y="559"/>
                      <a:pt x="98" y="565"/>
                    </a:cubicBezTo>
                    <a:cubicBezTo>
                      <a:pt x="98" y="566"/>
                      <a:pt x="98" y="566"/>
                      <a:pt x="98" y="566"/>
                    </a:cubicBezTo>
                    <a:cubicBezTo>
                      <a:pt x="100" y="573"/>
                      <a:pt x="101" y="579"/>
                      <a:pt x="102" y="586"/>
                    </a:cubicBezTo>
                    <a:cubicBezTo>
                      <a:pt x="103" y="586"/>
                      <a:pt x="103" y="586"/>
                      <a:pt x="103" y="586"/>
                    </a:cubicBezTo>
                    <a:cubicBezTo>
                      <a:pt x="104" y="593"/>
                      <a:pt x="106" y="599"/>
                      <a:pt x="108" y="605"/>
                    </a:cubicBezTo>
                    <a:cubicBezTo>
                      <a:pt x="108" y="606"/>
                      <a:pt x="108" y="606"/>
                      <a:pt x="108" y="607"/>
                    </a:cubicBezTo>
                    <a:cubicBezTo>
                      <a:pt x="110" y="613"/>
                      <a:pt x="112" y="619"/>
                      <a:pt x="115" y="625"/>
                    </a:cubicBezTo>
                    <a:cubicBezTo>
                      <a:pt x="115" y="626"/>
                      <a:pt x="115" y="626"/>
                      <a:pt x="115" y="626"/>
                    </a:cubicBezTo>
                    <a:cubicBezTo>
                      <a:pt x="120" y="639"/>
                      <a:pt x="126" y="651"/>
                      <a:pt x="132" y="663"/>
                    </a:cubicBezTo>
                    <a:cubicBezTo>
                      <a:pt x="132" y="663"/>
                      <a:pt x="132" y="663"/>
                      <a:pt x="132" y="663"/>
                    </a:cubicBezTo>
                    <a:cubicBezTo>
                      <a:pt x="132" y="663"/>
                      <a:pt x="132" y="663"/>
                      <a:pt x="132" y="663"/>
                    </a:cubicBezTo>
                    <a:cubicBezTo>
                      <a:pt x="167" y="728"/>
                      <a:pt x="225" y="783"/>
                      <a:pt x="306" y="828"/>
                    </a:cubicBezTo>
                    <a:cubicBezTo>
                      <a:pt x="395" y="877"/>
                      <a:pt x="484" y="899"/>
                      <a:pt x="522" y="907"/>
                    </a:cubicBezTo>
                    <a:cubicBezTo>
                      <a:pt x="522" y="907"/>
                      <a:pt x="522" y="907"/>
                      <a:pt x="522" y="907"/>
                    </a:cubicBezTo>
                    <a:cubicBezTo>
                      <a:pt x="522" y="907"/>
                      <a:pt x="522" y="907"/>
                      <a:pt x="522" y="907"/>
                    </a:cubicBezTo>
                    <a:cubicBezTo>
                      <a:pt x="559" y="899"/>
                      <a:pt x="648" y="877"/>
                      <a:pt x="738" y="828"/>
                    </a:cubicBezTo>
                    <a:cubicBezTo>
                      <a:pt x="744" y="824"/>
                      <a:pt x="750" y="820"/>
                      <a:pt x="756" y="817"/>
                    </a:cubicBezTo>
                    <a:cubicBezTo>
                      <a:pt x="756" y="817"/>
                      <a:pt x="756" y="817"/>
                      <a:pt x="756" y="817"/>
                    </a:cubicBezTo>
                    <a:cubicBezTo>
                      <a:pt x="757" y="817"/>
                      <a:pt x="757" y="816"/>
                      <a:pt x="757" y="816"/>
                    </a:cubicBezTo>
                    <a:cubicBezTo>
                      <a:pt x="761" y="814"/>
                      <a:pt x="764" y="812"/>
                      <a:pt x="767" y="810"/>
                    </a:cubicBezTo>
                    <a:cubicBezTo>
                      <a:pt x="768" y="810"/>
                      <a:pt x="769" y="809"/>
                      <a:pt x="770" y="809"/>
                    </a:cubicBezTo>
                    <a:cubicBezTo>
                      <a:pt x="773" y="807"/>
                      <a:pt x="776" y="805"/>
                      <a:pt x="778" y="803"/>
                    </a:cubicBezTo>
                    <a:cubicBezTo>
                      <a:pt x="779" y="803"/>
                      <a:pt x="779" y="803"/>
                      <a:pt x="779" y="802"/>
                    </a:cubicBezTo>
                    <a:cubicBezTo>
                      <a:pt x="779" y="802"/>
                      <a:pt x="779" y="802"/>
                      <a:pt x="779" y="802"/>
                    </a:cubicBezTo>
                    <a:cubicBezTo>
                      <a:pt x="799" y="789"/>
                      <a:pt x="817" y="775"/>
                      <a:pt x="834" y="760"/>
                    </a:cubicBezTo>
                    <a:cubicBezTo>
                      <a:pt x="834" y="760"/>
                      <a:pt x="834" y="760"/>
                      <a:pt x="834" y="760"/>
                    </a:cubicBezTo>
                    <a:cubicBezTo>
                      <a:pt x="834" y="760"/>
                      <a:pt x="834" y="760"/>
                      <a:pt x="835" y="759"/>
                    </a:cubicBezTo>
                    <a:cubicBezTo>
                      <a:pt x="837" y="757"/>
                      <a:pt x="840" y="755"/>
                      <a:pt x="842" y="752"/>
                    </a:cubicBezTo>
                    <a:cubicBezTo>
                      <a:pt x="843" y="752"/>
                      <a:pt x="843" y="751"/>
                      <a:pt x="844" y="751"/>
                    </a:cubicBezTo>
                    <a:cubicBezTo>
                      <a:pt x="846" y="749"/>
                      <a:pt x="849" y="746"/>
                      <a:pt x="851" y="744"/>
                    </a:cubicBezTo>
                    <a:cubicBezTo>
                      <a:pt x="851" y="744"/>
                      <a:pt x="851" y="744"/>
                      <a:pt x="851" y="744"/>
                    </a:cubicBezTo>
                    <a:cubicBezTo>
                      <a:pt x="851" y="744"/>
                      <a:pt x="851" y="744"/>
                      <a:pt x="851" y="744"/>
                    </a:cubicBezTo>
                    <a:cubicBezTo>
                      <a:pt x="858" y="737"/>
                      <a:pt x="864" y="730"/>
                      <a:pt x="870" y="723"/>
                    </a:cubicBezTo>
                    <a:cubicBezTo>
                      <a:pt x="870" y="723"/>
                      <a:pt x="870" y="722"/>
                      <a:pt x="871" y="722"/>
                    </a:cubicBezTo>
                    <a:cubicBezTo>
                      <a:pt x="873" y="720"/>
                      <a:pt x="875" y="717"/>
                      <a:pt x="878" y="714"/>
                    </a:cubicBezTo>
                    <a:cubicBezTo>
                      <a:pt x="878" y="714"/>
                      <a:pt x="878" y="714"/>
                      <a:pt x="878" y="714"/>
                    </a:cubicBezTo>
                    <a:cubicBezTo>
                      <a:pt x="878" y="714"/>
                      <a:pt x="878" y="714"/>
                      <a:pt x="878" y="714"/>
                    </a:cubicBezTo>
                    <a:cubicBezTo>
                      <a:pt x="891" y="698"/>
                      <a:pt x="902" y="681"/>
                      <a:pt x="911" y="663"/>
                    </a:cubicBezTo>
                    <a:cubicBezTo>
                      <a:pt x="911" y="663"/>
                      <a:pt x="911" y="663"/>
                      <a:pt x="911" y="663"/>
                    </a:cubicBezTo>
                    <a:cubicBezTo>
                      <a:pt x="911" y="663"/>
                      <a:pt x="911" y="663"/>
                      <a:pt x="911" y="663"/>
                    </a:cubicBezTo>
                    <a:cubicBezTo>
                      <a:pt x="918" y="651"/>
                      <a:pt x="923" y="639"/>
                      <a:pt x="928" y="626"/>
                    </a:cubicBezTo>
                    <a:cubicBezTo>
                      <a:pt x="928" y="626"/>
                      <a:pt x="929" y="626"/>
                      <a:pt x="929" y="625"/>
                    </a:cubicBezTo>
                    <a:cubicBezTo>
                      <a:pt x="931" y="619"/>
                      <a:pt x="933" y="613"/>
                      <a:pt x="935" y="607"/>
                    </a:cubicBezTo>
                    <a:cubicBezTo>
                      <a:pt x="935" y="606"/>
                      <a:pt x="935" y="606"/>
                      <a:pt x="936" y="605"/>
                    </a:cubicBezTo>
                    <a:cubicBezTo>
                      <a:pt x="938" y="599"/>
                      <a:pt x="939" y="593"/>
                      <a:pt x="941" y="586"/>
                    </a:cubicBezTo>
                    <a:cubicBezTo>
                      <a:pt x="941" y="586"/>
                      <a:pt x="941" y="586"/>
                      <a:pt x="941" y="586"/>
                    </a:cubicBezTo>
                    <a:cubicBezTo>
                      <a:pt x="943" y="579"/>
                      <a:pt x="944" y="573"/>
                      <a:pt x="945" y="566"/>
                    </a:cubicBezTo>
                    <a:cubicBezTo>
                      <a:pt x="945" y="566"/>
                      <a:pt x="945" y="566"/>
                      <a:pt x="945" y="565"/>
                    </a:cubicBezTo>
                    <a:cubicBezTo>
                      <a:pt x="946" y="559"/>
                      <a:pt x="947" y="552"/>
                      <a:pt x="948" y="546"/>
                    </a:cubicBezTo>
                    <a:cubicBezTo>
                      <a:pt x="948" y="545"/>
                      <a:pt x="948" y="544"/>
                      <a:pt x="949" y="543"/>
                    </a:cubicBezTo>
                    <a:cubicBezTo>
                      <a:pt x="949" y="537"/>
                      <a:pt x="950" y="530"/>
                      <a:pt x="950" y="524"/>
                    </a:cubicBezTo>
                    <a:cubicBezTo>
                      <a:pt x="950" y="523"/>
                      <a:pt x="950" y="522"/>
                      <a:pt x="950" y="521"/>
                    </a:cubicBezTo>
                    <a:cubicBezTo>
                      <a:pt x="951" y="514"/>
                      <a:pt x="951" y="508"/>
                      <a:pt x="951" y="501"/>
                    </a:cubicBezTo>
                    <a:cubicBezTo>
                      <a:pt x="951" y="492"/>
                      <a:pt x="951" y="484"/>
                      <a:pt x="951" y="475"/>
                    </a:cubicBezTo>
                    <a:close/>
                    <a:moveTo>
                      <a:pt x="898" y="520"/>
                    </a:moveTo>
                    <a:cubicBezTo>
                      <a:pt x="898" y="521"/>
                      <a:pt x="898" y="522"/>
                      <a:pt x="898" y="523"/>
                    </a:cubicBezTo>
                    <a:cubicBezTo>
                      <a:pt x="898" y="528"/>
                      <a:pt x="898" y="534"/>
                      <a:pt x="897" y="539"/>
                    </a:cubicBezTo>
                    <a:cubicBezTo>
                      <a:pt x="897" y="540"/>
                      <a:pt x="897" y="541"/>
                      <a:pt x="897" y="542"/>
                    </a:cubicBezTo>
                    <a:cubicBezTo>
                      <a:pt x="896" y="547"/>
                      <a:pt x="895" y="553"/>
                      <a:pt x="894" y="558"/>
                    </a:cubicBezTo>
                    <a:cubicBezTo>
                      <a:pt x="894" y="559"/>
                      <a:pt x="894" y="559"/>
                      <a:pt x="894" y="560"/>
                    </a:cubicBezTo>
                    <a:cubicBezTo>
                      <a:pt x="893" y="565"/>
                      <a:pt x="892" y="571"/>
                      <a:pt x="890" y="576"/>
                    </a:cubicBezTo>
                    <a:cubicBezTo>
                      <a:pt x="890" y="577"/>
                      <a:pt x="890" y="577"/>
                      <a:pt x="890" y="577"/>
                    </a:cubicBezTo>
                    <a:cubicBezTo>
                      <a:pt x="889" y="582"/>
                      <a:pt x="887" y="588"/>
                      <a:pt x="886" y="593"/>
                    </a:cubicBezTo>
                    <a:cubicBezTo>
                      <a:pt x="886" y="594"/>
                      <a:pt x="885" y="594"/>
                      <a:pt x="885" y="595"/>
                    </a:cubicBezTo>
                    <a:cubicBezTo>
                      <a:pt x="884" y="600"/>
                      <a:pt x="882" y="606"/>
                      <a:pt x="880" y="611"/>
                    </a:cubicBezTo>
                    <a:cubicBezTo>
                      <a:pt x="880" y="611"/>
                      <a:pt x="879" y="612"/>
                      <a:pt x="879" y="612"/>
                    </a:cubicBezTo>
                    <a:cubicBezTo>
                      <a:pt x="875" y="623"/>
                      <a:pt x="870" y="633"/>
                      <a:pt x="865" y="644"/>
                    </a:cubicBezTo>
                    <a:cubicBezTo>
                      <a:pt x="864" y="644"/>
                      <a:pt x="864" y="644"/>
                      <a:pt x="864" y="644"/>
                    </a:cubicBezTo>
                    <a:cubicBezTo>
                      <a:pt x="864" y="644"/>
                      <a:pt x="864" y="644"/>
                      <a:pt x="864" y="644"/>
                    </a:cubicBezTo>
                    <a:cubicBezTo>
                      <a:pt x="856" y="659"/>
                      <a:pt x="846" y="674"/>
                      <a:pt x="835" y="688"/>
                    </a:cubicBezTo>
                    <a:cubicBezTo>
                      <a:pt x="835" y="688"/>
                      <a:pt x="835" y="688"/>
                      <a:pt x="835" y="688"/>
                    </a:cubicBezTo>
                    <a:cubicBezTo>
                      <a:pt x="835" y="688"/>
                      <a:pt x="835" y="688"/>
                      <a:pt x="835" y="688"/>
                    </a:cubicBezTo>
                    <a:cubicBezTo>
                      <a:pt x="833" y="691"/>
                      <a:pt x="831" y="693"/>
                      <a:pt x="829" y="696"/>
                    </a:cubicBezTo>
                    <a:cubicBezTo>
                      <a:pt x="829" y="696"/>
                      <a:pt x="829" y="696"/>
                      <a:pt x="829" y="696"/>
                    </a:cubicBezTo>
                    <a:cubicBezTo>
                      <a:pt x="824" y="702"/>
                      <a:pt x="818" y="708"/>
                      <a:pt x="812" y="714"/>
                    </a:cubicBezTo>
                    <a:cubicBezTo>
                      <a:pt x="812" y="714"/>
                      <a:pt x="812" y="714"/>
                      <a:pt x="812" y="714"/>
                    </a:cubicBezTo>
                    <a:cubicBezTo>
                      <a:pt x="812" y="714"/>
                      <a:pt x="812" y="714"/>
                      <a:pt x="812" y="714"/>
                    </a:cubicBezTo>
                    <a:cubicBezTo>
                      <a:pt x="810" y="716"/>
                      <a:pt x="808" y="718"/>
                      <a:pt x="806" y="720"/>
                    </a:cubicBezTo>
                    <a:cubicBezTo>
                      <a:pt x="805" y="721"/>
                      <a:pt x="805" y="721"/>
                      <a:pt x="804" y="721"/>
                    </a:cubicBezTo>
                    <a:cubicBezTo>
                      <a:pt x="802" y="723"/>
                      <a:pt x="800" y="725"/>
                      <a:pt x="798" y="727"/>
                    </a:cubicBezTo>
                    <a:cubicBezTo>
                      <a:pt x="798" y="728"/>
                      <a:pt x="797" y="728"/>
                      <a:pt x="797" y="728"/>
                    </a:cubicBezTo>
                    <a:cubicBezTo>
                      <a:pt x="797" y="728"/>
                      <a:pt x="797" y="728"/>
                      <a:pt x="797" y="728"/>
                    </a:cubicBezTo>
                    <a:cubicBezTo>
                      <a:pt x="783" y="741"/>
                      <a:pt x="767" y="753"/>
                      <a:pt x="750" y="765"/>
                    </a:cubicBezTo>
                    <a:cubicBezTo>
                      <a:pt x="750" y="765"/>
                      <a:pt x="750" y="765"/>
                      <a:pt x="750" y="765"/>
                    </a:cubicBezTo>
                    <a:cubicBezTo>
                      <a:pt x="749" y="765"/>
                      <a:pt x="749" y="765"/>
                      <a:pt x="749" y="766"/>
                    </a:cubicBezTo>
                    <a:cubicBezTo>
                      <a:pt x="746" y="767"/>
                      <a:pt x="744" y="769"/>
                      <a:pt x="741" y="770"/>
                    </a:cubicBezTo>
                    <a:cubicBezTo>
                      <a:pt x="740" y="771"/>
                      <a:pt x="740" y="771"/>
                      <a:pt x="739" y="772"/>
                    </a:cubicBezTo>
                    <a:cubicBezTo>
                      <a:pt x="736" y="774"/>
                      <a:pt x="733" y="775"/>
                      <a:pt x="731" y="777"/>
                    </a:cubicBezTo>
                    <a:cubicBezTo>
                      <a:pt x="730" y="777"/>
                      <a:pt x="730" y="777"/>
                      <a:pt x="730" y="778"/>
                    </a:cubicBezTo>
                    <a:cubicBezTo>
                      <a:pt x="730" y="778"/>
                      <a:pt x="730" y="778"/>
                      <a:pt x="730" y="778"/>
                    </a:cubicBezTo>
                    <a:cubicBezTo>
                      <a:pt x="724" y="781"/>
                      <a:pt x="719" y="784"/>
                      <a:pt x="713" y="787"/>
                    </a:cubicBezTo>
                    <a:cubicBezTo>
                      <a:pt x="635" y="830"/>
                      <a:pt x="558" y="849"/>
                      <a:pt x="525" y="856"/>
                    </a:cubicBezTo>
                    <a:cubicBezTo>
                      <a:pt x="525" y="856"/>
                      <a:pt x="525" y="856"/>
                      <a:pt x="525" y="856"/>
                    </a:cubicBezTo>
                    <a:cubicBezTo>
                      <a:pt x="525" y="856"/>
                      <a:pt x="525" y="856"/>
                      <a:pt x="525" y="856"/>
                    </a:cubicBezTo>
                    <a:cubicBezTo>
                      <a:pt x="493" y="849"/>
                      <a:pt x="415" y="830"/>
                      <a:pt x="337" y="787"/>
                    </a:cubicBezTo>
                    <a:cubicBezTo>
                      <a:pt x="277" y="754"/>
                      <a:pt x="231" y="714"/>
                      <a:pt x="200" y="667"/>
                    </a:cubicBezTo>
                    <a:cubicBezTo>
                      <a:pt x="257" y="691"/>
                      <a:pt x="319" y="704"/>
                      <a:pt x="384" y="704"/>
                    </a:cubicBezTo>
                    <a:cubicBezTo>
                      <a:pt x="643" y="704"/>
                      <a:pt x="854" y="494"/>
                      <a:pt x="854" y="234"/>
                    </a:cubicBezTo>
                    <a:cubicBezTo>
                      <a:pt x="854" y="213"/>
                      <a:pt x="853" y="193"/>
                      <a:pt x="850" y="174"/>
                    </a:cubicBezTo>
                    <a:cubicBezTo>
                      <a:pt x="852" y="173"/>
                      <a:pt x="853" y="173"/>
                      <a:pt x="855" y="172"/>
                    </a:cubicBezTo>
                    <a:cubicBezTo>
                      <a:pt x="855" y="172"/>
                      <a:pt x="855" y="172"/>
                      <a:pt x="855" y="172"/>
                    </a:cubicBezTo>
                    <a:cubicBezTo>
                      <a:pt x="875" y="242"/>
                      <a:pt x="897" y="347"/>
                      <a:pt x="899" y="480"/>
                    </a:cubicBezTo>
                    <a:cubicBezTo>
                      <a:pt x="899" y="488"/>
                      <a:pt x="899" y="495"/>
                      <a:pt x="899" y="502"/>
                    </a:cubicBezTo>
                    <a:cubicBezTo>
                      <a:pt x="899" y="508"/>
                      <a:pt x="899" y="514"/>
                      <a:pt x="898" y="52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8" tIns="45709" rIns="91418" bIns="45709"/>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604" name="Freeform 198"/>
              <p:cNvSpPr>
                <a:spLocks noEditPoints="1" noChangeArrowheads="1"/>
              </p:cNvSpPr>
              <p:nvPr/>
            </p:nvSpPr>
            <p:spPr bwMode="auto">
              <a:xfrm>
                <a:off x="1328246" y="1399570"/>
                <a:ext cx="314606" cy="314822"/>
              </a:xfrm>
              <a:custGeom>
                <a:avLst/>
                <a:gdLst>
                  <a:gd name="T0" fmla="*/ 749 w 1166"/>
                  <a:gd name="T1" fmla="*/ 0 h 1167"/>
                  <a:gd name="T2" fmla="*/ 331 w 1166"/>
                  <a:gd name="T3" fmla="*/ 417 h 1167"/>
                  <a:gd name="T4" fmla="*/ 385 w 1166"/>
                  <a:gd name="T5" fmla="*/ 622 h 1167"/>
                  <a:gd name="T6" fmla="*/ 44 w 1166"/>
                  <a:gd name="T7" fmla="*/ 963 h 1167"/>
                  <a:gd name="T8" fmla="*/ 44 w 1166"/>
                  <a:gd name="T9" fmla="*/ 1123 h 1167"/>
                  <a:gd name="T10" fmla="*/ 204 w 1166"/>
                  <a:gd name="T11" fmla="*/ 1123 h 1167"/>
                  <a:gd name="T12" fmla="*/ 545 w 1166"/>
                  <a:gd name="T13" fmla="*/ 782 h 1167"/>
                  <a:gd name="T14" fmla="*/ 749 w 1166"/>
                  <a:gd name="T15" fmla="*/ 835 h 1167"/>
                  <a:gd name="T16" fmla="*/ 1166 w 1166"/>
                  <a:gd name="T17" fmla="*/ 417 h 1167"/>
                  <a:gd name="T18" fmla="*/ 749 w 1166"/>
                  <a:gd name="T19" fmla="*/ 0 h 1167"/>
                  <a:gd name="T20" fmla="*/ 749 w 1166"/>
                  <a:gd name="T21" fmla="*/ 672 h 1167"/>
                  <a:gd name="T22" fmla="*/ 495 w 1166"/>
                  <a:gd name="T23" fmla="*/ 417 h 1167"/>
                  <a:gd name="T24" fmla="*/ 749 w 1166"/>
                  <a:gd name="T25" fmla="*/ 163 h 1167"/>
                  <a:gd name="T26" fmla="*/ 1003 w 1166"/>
                  <a:gd name="T27" fmla="*/ 417 h 1167"/>
                  <a:gd name="T28" fmla="*/ 749 w 1166"/>
                  <a:gd name="T29" fmla="*/ 672 h 11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6"/>
                  <a:gd name="T46" fmla="*/ 0 h 1167"/>
                  <a:gd name="T47" fmla="*/ 1166 w 1166"/>
                  <a:gd name="T48" fmla="*/ 1167 h 11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6" h="1167">
                    <a:moveTo>
                      <a:pt x="749" y="0"/>
                    </a:moveTo>
                    <a:cubicBezTo>
                      <a:pt x="518" y="0"/>
                      <a:pt x="331" y="187"/>
                      <a:pt x="331" y="417"/>
                    </a:cubicBezTo>
                    <a:cubicBezTo>
                      <a:pt x="331" y="492"/>
                      <a:pt x="351" y="562"/>
                      <a:pt x="385" y="622"/>
                    </a:cubicBezTo>
                    <a:cubicBezTo>
                      <a:pt x="44" y="963"/>
                      <a:pt x="44" y="963"/>
                      <a:pt x="44" y="963"/>
                    </a:cubicBezTo>
                    <a:cubicBezTo>
                      <a:pt x="0" y="1007"/>
                      <a:pt x="0" y="1079"/>
                      <a:pt x="44" y="1123"/>
                    </a:cubicBezTo>
                    <a:cubicBezTo>
                      <a:pt x="88" y="1167"/>
                      <a:pt x="160" y="1167"/>
                      <a:pt x="204" y="1123"/>
                    </a:cubicBezTo>
                    <a:cubicBezTo>
                      <a:pt x="545" y="782"/>
                      <a:pt x="545" y="782"/>
                      <a:pt x="545" y="782"/>
                    </a:cubicBezTo>
                    <a:cubicBezTo>
                      <a:pt x="605" y="815"/>
                      <a:pt x="675" y="835"/>
                      <a:pt x="749" y="835"/>
                    </a:cubicBezTo>
                    <a:cubicBezTo>
                      <a:pt x="979" y="835"/>
                      <a:pt x="1166" y="648"/>
                      <a:pt x="1166" y="417"/>
                    </a:cubicBezTo>
                    <a:cubicBezTo>
                      <a:pt x="1166" y="187"/>
                      <a:pt x="979" y="0"/>
                      <a:pt x="749" y="0"/>
                    </a:cubicBezTo>
                    <a:close/>
                    <a:moveTo>
                      <a:pt x="749" y="672"/>
                    </a:moveTo>
                    <a:cubicBezTo>
                      <a:pt x="608" y="672"/>
                      <a:pt x="495" y="558"/>
                      <a:pt x="495" y="417"/>
                    </a:cubicBezTo>
                    <a:cubicBezTo>
                      <a:pt x="495" y="277"/>
                      <a:pt x="608" y="163"/>
                      <a:pt x="749" y="163"/>
                    </a:cubicBezTo>
                    <a:cubicBezTo>
                      <a:pt x="889" y="163"/>
                      <a:pt x="1003" y="277"/>
                      <a:pt x="1003" y="417"/>
                    </a:cubicBezTo>
                    <a:cubicBezTo>
                      <a:pt x="1003" y="558"/>
                      <a:pt x="889" y="672"/>
                      <a:pt x="749" y="67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8" tIns="45709" rIns="91418" bIns="45709"/>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605" name="Oval 117"/>
              <p:cNvSpPr>
                <a:spLocks/>
              </p:cNvSpPr>
              <p:nvPr/>
            </p:nvSpPr>
            <p:spPr bwMode="auto">
              <a:xfrm>
                <a:off x="1169805" y="612088"/>
                <a:ext cx="263383" cy="263382"/>
              </a:xfrm>
              <a:prstGeom prst="ellipse">
                <a:avLst/>
              </a:prstGeom>
              <a:noFill/>
              <a:ln w="9525" cap="flat" cmpd="sng">
                <a:solidFill>
                  <a:srgbClr val="F2F2F2"/>
                </a:solidFill>
                <a:bevel/>
                <a:headEnd/>
                <a:tailEnd/>
              </a:ln>
              <a:extLst>
                <a:ext uri="{909E8E84-426E-40DD-AFC4-6F175D3DCCD1}">
                  <a14:hiddenFill xmlns:a14="http://schemas.microsoft.com/office/drawing/2010/main">
                    <a:solidFill>
                      <a:srgbClr val="FFFFFF"/>
                    </a:solidFill>
                  </a14:hiddenFill>
                </a:ext>
              </a:extLst>
            </p:spPr>
            <p:txBody>
              <a:bodyPr lIns="0" tIns="0" rIns="0" bIns="0"/>
              <a:lstStyle/>
              <a:p>
                <a:pPr algn="ctr">
                  <a:lnSpc>
                    <a:spcPct val="90000"/>
                  </a:lnSpc>
                </a:pPr>
                <a:r>
                  <a:rPr lang="en-US" sz="2400" b="1">
                    <a:solidFill>
                      <a:srgbClr val="FFFFFF"/>
                    </a:solidFill>
                    <a:ea typeface="方正兰亭细黑_GBK" charset="-122"/>
                    <a:sym typeface="方正兰亭细黑_GBK" charset="-122"/>
                  </a:rPr>
                  <a:t>√</a:t>
                </a:r>
              </a:p>
            </p:txBody>
          </p:sp>
          <p:sp>
            <p:nvSpPr>
              <p:cNvPr id="24606" name="Freeform 10"/>
              <p:cNvSpPr>
                <a:spLocks noEditPoints="1" noChangeArrowheads="1"/>
              </p:cNvSpPr>
              <p:nvPr/>
            </p:nvSpPr>
            <p:spPr bwMode="auto">
              <a:xfrm>
                <a:off x="0" y="86302"/>
                <a:ext cx="772954" cy="488610"/>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4607" name="Group 102"/>
            <p:cNvGrpSpPr>
              <a:grpSpLocks/>
            </p:cNvGrpSpPr>
            <p:nvPr/>
          </p:nvGrpSpPr>
          <p:grpSpPr bwMode="auto">
            <a:xfrm>
              <a:off x="1341038" y="750816"/>
              <a:ext cx="1092200" cy="514350"/>
              <a:chOff x="0" y="0"/>
              <a:chExt cx="1092200" cy="514350"/>
            </a:xfrm>
          </p:grpSpPr>
          <p:grpSp>
            <p:nvGrpSpPr>
              <p:cNvPr id="24608" name="Group 103"/>
              <p:cNvGrpSpPr>
                <a:grpSpLocks/>
              </p:cNvGrpSpPr>
              <p:nvPr/>
            </p:nvGrpSpPr>
            <p:grpSpPr bwMode="auto">
              <a:xfrm>
                <a:off x="413519" y="150018"/>
                <a:ext cx="173038" cy="276225"/>
                <a:chOff x="0" y="0"/>
                <a:chExt cx="173038" cy="276225"/>
              </a:xfrm>
            </p:grpSpPr>
            <p:sp>
              <p:nvSpPr>
                <p:cNvPr id="24609" name="Freeform 418"/>
                <p:cNvSpPr>
                  <a:spLocks noChangeArrowheads="1"/>
                </p:cNvSpPr>
                <p:nvPr/>
              </p:nvSpPr>
              <p:spPr bwMode="auto">
                <a:xfrm>
                  <a:off x="82550" y="0"/>
                  <a:ext cx="90488" cy="25400"/>
                </a:xfrm>
                <a:custGeom>
                  <a:avLst/>
                  <a:gdLst>
                    <a:gd name="T0" fmla="*/ 251 w 290"/>
                    <a:gd name="T1" fmla="*/ 0 h 81"/>
                    <a:gd name="T2" fmla="*/ 37 w 290"/>
                    <a:gd name="T3" fmla="*/ 0 h 81"/>
                    <a:gd name="T4" fmla="*/ 0 w 290"/>
                    <a:gd name="T5" fmla="*/ 41 h 81"/>
                    <a:gd name="T6" fmla="*/ 37 w 290"/>
                    <a:gd name="T7" fmla="*/ 81 h 81"/>
                    <a:gd name="T8" fmla="*/ 251 w 290"/>
                    <a:gd name="T9" fmla="*/ 81 h 81"/>
                    <a:gd name="T10" fmla="*/ 290 w 290"/>
                    <a:gd name="T11" fmla="*/ 41 h 81"/>
                    <a:gd name="T12" fmla="*/ 251 w 290"/>
                    <a:gd name="T13" fmla="*/ 0 h 81"/>
                    <a:gd name="T14" fmla="*/ 0 60000 65536"/>
                    <a:gd name="T15" fmla="*/ 0 60000 65536"/>
                    <a:gd name="T16" fmla="*/ 0 60000 65536"/>
                    <a:gd name="T17" fmla="*/ 0 60000 65536"/>
                    <a:gd name="T18" fmla="*/ 0 60000 65536"/>
                    <a:gd name="T19" fmla="*/ 0 60000 65536"/>
                    <a:gd name="T20" fmla="*/ 0 60000 65536"/>
                    <a:gd name="T21" fmla="*/ 0 w 290"/>
                    <a:gd name="T22" fmla="*/ 0 h 81"/>
                    <a:gd name="T23" fmla="*/ 290 w 290"/>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0" h="81">
                      <a:moveTo>
                        <a:pt x="251" y="0"/>
                      </a:moveTo>
                      <a:cubicBezTo>
                        <a:pt x="37" y="0"/>
                        <a:pt x="37" y="0"/>
                        <a:pt x="37" y="0"/>
                      </a:cubicBezTo>
                      <a:cubicBezTo>
                        <a:pt x="16" y="0"/>
                        <a:pt x="0" y="18"/>
                        <a:pt x="0" y="41"/>
                      </a:cubicBezTo>
                      <a:cubicBezTo>
                        <a:pt x="0" y="63"/>
                        <a:pt x="16" y="81"/>
                        <a:pt x="37" y="81"/>
                      </a:cubicBezTo>
                      <a:cubicBezTo>
                        <a:pt x="251" y="81"/>
                        <a:pt x="251" y="81"/>
                        <a:pt x="251" y="81"/>
                      </a:cubicBezTo>
                      <a:cubicBezTo>
                        <a:pt x="273" y="81"/>
                        <a:pt x="290" y="63"/>
                        <a:pt x="290" y="41"/>
                      </a:cubicBezTo>
                      <a:cubicBezTo>
                        <a:pt x="290" y="18"/>
                        <a:pt x="273" y="0"/>
                        <a:pt x="251"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610" name="Freeform 419"/>
                <p:cNvSpPr>
                  <a:spLocks noChangeArrowheads="1"/>
                </p:cNvSpPr>
                <p:nvPr/>
              </p:nvSpPr>
              <p:spPr bwMode="auto">
                <a:xfrm>
                  <a:off x="0" y="63500"/>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8"/>
                        <a:pt x="0" y="40"/>
                      </a:cubicBezTo>
                      <a:cubicBezTo>
                        <a:pt x="0" y="61"/>
                        <a:pt x="18" y="81"/>
                        <a:pt x="38" y="81"/>
                      </a:cubicBezTo>
                      <a:cubicBezTo>
                        <a:pt x="514" y="81"/>
                        <a:pt x="514" y="81"/>
                        <a:pt x="514" y="81"/>
                      </a:cubicBezTo>
                      <a:cubicBezTo>
                        <a:pt x="536" y="81"/>
                        <a:pt x="553" y="61"/>
                        <a:pt x="553" y="40"/>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611" name="Freeform 420"/>
                <p:cNvSpPr>
                  <a:spLocks noChangeArrowheads="1"/>
                </p:cNvSpPr>
                <p:nvPr/>
              </p:nvSpPr>
              <p:spPr bwMode="auto">
                <a:xfrm>
                  <a:off x="0" y="125413"/>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7"/>
                        <a:pt x="0" y="40"/>
                      </a:cubicBezTo>
                      <a:cubicBezTo>
                        <a:pt x="0" y="61"/>
                        <a:pt x="18" y="81"/>
                        <a:pt x="38" y="81"/>
                      </a:cubicBezTo>
                      <a:cubicBezTo>
                        <a:pt x="514" y="81"/>
                        <a:pt x="514" y="81"/>
                        <a:pt x="514" y="81"/>
                      </a:cubicBezTo>
                      <a:cubicBezTo>
                        <a:pt x="536" y="81"/>
                        <a:pt x="553" y="61"/>
                        <a:pt x="553" y="40"/>
                      </a:cubicBezTo>
                      <a:cubicBezTo>
                        <a:pt x="553" y="17"/>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612" name="Freeform 421"/>
                <p:cNvSpPr>
                  <a:spLocks noChangeArrowheads="1"/>
                </p:cNvSpPr>
                <p:nvPr/>
              </p:nvSpPr>
              <p:spPr bwMode="auto">
                <a:xfrm>
                  <a:off x="0" y="187325"/>
                  <a:ext cx="173038" cy="26988"/>
                </a:xfrm>
                <a:custGeom>
                  <a:avLst/>
                  <a:gdLst>
                    <a:gd name="T0" fmla="*/ 514 w 553"/>
                    <a:gd name="T1" fmla="*/ 0 h 85"/>
                    <a:gd name="T2" fmla="*/ 38 w 553"/>
                    <a:gd name="T3" fmla="*/ 0 h 85"/>
                    <a:gd name="T4" fmla="*/ 0 w 553"/>
                    <a:gd name="T5" fmla="*/ 42 h 85"/>
                    <a:gd name="T6" fmla="*/ 38 w 553"/>
                    <a:gd name="T7" fmla="*/ 85 h 85"/>
                    <a:gd name="T8" fmla="*/ 514 w 553"/>
                    <a:gd name="T9" fmla="*/ 85 h 85"/>
                    <a:gd name="T10" fmla="*/ 553 w 553"/>
                    <a:gd name="T11" fmla="*/ 42 h 85"/>
                    <a:gd name="T12" fmla="*/ 514 w 553"/>
                    <a:gd name="T13" fmla="*/ 0 h 85"/>
                    <a:gd name="T14" fmla="*/ 0 60000 65536"/>
                    <a:gd name="T15" fmla="*/ 0 60000 65536"/>
                    <a:gd name="T16" fmla="*/ 0 60000 65536"/>
                    <a:gd name="T17" fmla="*/ 0 60000 65536"/>
                    <a:gd name="T18" fmla="*/ 0 60000 65536"/>
                    <a:gd name="T19" fmla="*/ 0 60000 65536"/>
                    <a:gd name="T20" fmla="*/ 0 60000 65536"/>
                    <a:gd name="T21" fmla="*/ 0 w 553"/>
                    <a:gd name="T22" fmla="*/ 0 h 85"/>
                    <a:gd name="T23" fmla="*/ 553 w 553"/>
                    <a:gd name="T24" fmla="*/ 85 h 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5">
                      <a:moveTo>
                        <a:pt x="514" y="0"/>
                      </a:moveTo>
                      <a:cubicBezTo>
                        <a:pt x="38" y="0"/>
                        <a:pt x="38" y="0"/>
                        <a:pt x="38" y="0"/>
                      </a:cubicBezTo>
                      <a:cubicBezTo>
                        <a:pt x="18" y="0"/>
                        <a:pt x="0" y="18"/>
                        <a:pt x="0" y="42"/>
                      </a:cubicBezTo>
                      <a:cubicBezTo>
                        <a:pt x="0" y="66"/>
                        <a:pt x="18" y="85"/>
                        <a:pt x="38" y="85"/>
                      </a:cubicBezTo>
                      <a:cubicBezTo>
                        <a:pt x="514" y="85"/>
                        <a:pt x="514" y="85"/>
                        <a:pt x="514" y="85"/>
                      </a:cubicBezTo>
                      <a:cubicBezTo>
                        <a:pt x="536" y="85"/>
                        <a:pt x="553" y="66"/>
                        <a:pt x="553" y="42"/>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4613" name="Freeform 422"/>
                <p:cNvSpPr>
                  <a:spLocks noChangeArrowheads="1"/>
                </p:cNvSpPr>
                <p:nvPr/>
              </p:nvSpPr>
              <p:spPr bwMode="auto">
                <a:xfrm>
                  <a:off x="0" y="250825"/>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9"/>
                        <a:pt x="0" y="40"/>
                      </a:cubicBezTo>
                      <a:cubicBezTo>
                        <a:pt x="0" y="63"/>
                        <a:pt x="18" y="81"/>
                        <a:pt x="38" y="81"/>
                      </a:cubicBezTo>
                      <a:cubicBezTo>
                        <a:pt x="514" y="81"/>
                        <a:pt x="514" y="81"/>
                        <a:pt x="514" y="81"/>
                      </a:cubicBezTo>
                      <a:cubicBezTo>
                        <a:pt x="536" y="81"/>
                        <a:pt x="553" y="63"/>
                        <a:pt x="553" y="40"/>
                      </a:cubicBezTo>
                      <a:cubicBezTo>
                        <a:pt x="553" y="19"/>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24614" name="Freeform 417"/>
              <p:cNvSpPr>
                <a:spLocks noEditPoints="1" noChangeArrowheads="1"/>
              </p:cNvSpPr>
              <p:nvPr/>
            </p:nvSpPr>
            <p:spPr bwMode="auto">
              <a:xfrm>
                <a:off x="0" y="0"/>
                <a:ext cx="1092200" cy="514350"/>
              </a:xfrm>
              <a:custGeom>
                <a:avLst/>
                <a:gdLst>
                  <a:gd name="T0" fmla="*/ 2052 w 3493"/>
                  <a:gd name="T1" fmla="*/ 1644 h 1644"/>
                  <a:gd name="T2" fmla="*/ 2127 w 3493"/>
                  <a:gd name="T3" fmla="*/ 1644 h 1644"/>
                  <a:gd name="T4" fmla="*/ 2127 w 3493"/>
                  <a:gd name="T5" fmla="*/ 130 h 1644"/>
                  <a:gd name="T6" fmla="*/ 2000 w 3493"/>
                  <a:gd name="T7" fmla="*/ 0 h 1644"/>
                  <a:gd name="T8" fmla="*/ 1441 w 3493"/>
                  <a:gd name="T9" fmla="*/ 0 h 1644"/>
                  <a:gd name="T10" fmla="*/ 1089 w 3493"/>
                  <a:gd name="T11" fmla="*/ 337 h 1644"/>
                  <a:gd name="T12" fmla="*/ 1089 w 3493"/>
                  <a:gd name="T13" fmla="*/ 1515 h 1644"/>
                  <a:gd name="T14" fmla="*/ 1211 w 3493"/>
                  <a:gd name="T15" fmla="*/ 1644 h 1644"/>
                  <a:gd name="T16" fmla="*/ 2052 w 3493"/>
                  <a:gd name="T17" fmla="*/ 1644 h 1644"/>
                  <a:gd name="T18" fmla="*/ 1248 w 3493"/>
                  <a:gd name="T19" fmla="*/ 1569 h 1644"/>
                  <a:gd name="T20" fmla="*/ 1165 w 3493"/>
                  <a:gd name="T21" fmla="*/ 1480 h 1644"/>
                  <a:gd name="T22" fmla="*/ 1165 w 3493"/>
                  <a:gd name="T23" fmla="*/ 387 h 1644"/>
                  <a:gd name="T24" fmla="*/ 1381 w 3493"/>
                  <a:gd name="T25" fmla="*/ 387 h 1644"/>
                  <a:gd name="T26" fmla="*/ 1453 w 3493"/>
                  <a:gd name="T27" fmla="*/ 371 h 1644"/>
                  <a:gd name="T28" fmla="*/ 1481 w 3493"/>
                  <a:gd name="T29" fmla="*/ 301 h 1644"/>
                  <a:gd name="T30" fmla="*/ 1481 w 3493"/>
                  <a:gd name="T31" fmla="*/ 83 h 1644"/>
                  <a:gd name="T32" fmla="*/ 1969 w 3493"/>
                  <a:gd name="T33" fmla="*/ 83 h 1644"/>
                  <a:gd name="T34" fmla="*/ 2052 w 3493"/>
                  <a:gd name="T35" fmla="*/ 173 h 1644"/>
                  <a:gd name="T36" fmla="*/ 2052 w 3493"/>
                  <a:gd name="T37" fmla="*/ 1569 h 1644"/>
                  <a:gd name="T38" fmla="*/ 1248 w 3493"/>
                  <a:gd name="T39" fmla="*/ 1569 h 1644"/>
                  <a:gd name="T40" fmla="*/ 1248 w 3493"/>
                  <a:gd name="T41" fmla="*/ 1569 h 1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93"/>
                  <a:gd name="T64" fmla="*/ 0 h 1644"/>
                  <a:gd name="T65" fmla="*/ 3493 w 3493"/>
                  <a:gd name="T66" fmla="*/ 1644 h 1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93" h="1644">
                    <a:moveTo>
                      <a:pt x="2052" y="1644"/>
                    </a:moveTo>
                    <a:cubicBezTo>
                      <a:pt x="2127" y="1644"/>
                      <a:pt x="2127" y="1644"/>
                      <a:pt x="2127" y="1644"/>
                    </a:cubicBezTo>
                    <a:cubicBezTo>
                      <a:pt x="2127" y="130"/>
                      <a:pt x="2127" y="130"/>
                      <a:pt x="2127" y="130"/>
                    </a:cubicBezTo>
                    <a:cubicBezTo>
                      <a:pt x="2127" y="53"/>
                      <a:pt x="2059" y="0"/>
                      <a:pt x="2000" y="0"/>
                    </a:cubicBezTo>
                    <a:cubicBezTo>
                      <a:pt x="0" y="0"/>
                      <a:pt x="1441" y="0"/>
                      <a:pt x="1441" y="0"/>
                    </a:cubicBezTo>
                    <a:cubicBezTo>
                      <a:pt x="1350" y="87"/>
                      <a:pt x="1231" y="212"/>
                      <a:pt x="1089" y="337"/>
                    </a:cubicBezTo>
                    <a:cubicBezTo>
                      <a:pt x="1089" y="1515"/>
                      <a:pt x="1089" y="1515"/>
                      <a:pt x="1089" y="1515"/>
                    </a:cubicBezTo>
                    <a:cubicBezTo>
                      <a:pt x="1089" y="1594"/>
                      <a:pt x="1155" y="1644"/>
                      <a:pt x="1211" y="1644"/>
                    </a:cubicBezTo>
                    <a:cubicBezTo>
                      <a:pt x="3493" y="1644"/>
                      <a:pt x="2052" y="1644"/>
                      <a:pt x="2052" y="1644"/>
                    </a:cubicBezTo>
                    <a:close/>
                    <a:moveTo>
                      <a:pt x="1248" y="1569"/>
                    </a:moveTo>
                    <a:cubicBezTo>
                      <a:pt x="1201" y="1569"/>
                      <a:pt x="1165" y="1530"/>
                      <a:pt x="1165" y="1480"/>
                    </a:cubicBezTo>
                    <a:cubicBezTo>
                      <a:pt x="1165" y="387"/>
                      <a:pt x="1165" y="387"/>
                      <a:pt x="1165" y="387"/>
                    </a:cubicBezTo>
                    <a:cubicBezTo>
                      <a:pt x="1381" y="387"/>
                      <a:pt x="1381" y="387"/>
                      <a:pt x="1381" y="387"/>
                    </a:cubicBezTo>
                    <a:cubicBezTo>
                      <a:pt x="1381" y="387"/>
                      <a:pt x="1430" y="385"/>
                      <a:pt x="1453" y="371"/>
                    </a:cubicBezTo>
                    <a:cubicBezTo>
                      <a:pt x="1485" y="349"/>
                      <a:pt x="1481" y="301"/>
                      <a:pt x="1481" y="301"/>
                    </a:cubicBezTo>
                    <a:cubicBezTo>
                      <a:pt x="1481" y="83"/>
                      <a:pt x="1481" y="83"/>
                      <a:pt x="1481" y="83"/>
                    </a:cubicBezTo>
                    <a:cubicBezTo>
                      <a:pt x="3410" y="83"/>
                      <a:pt x="1969" y="83"/>
                      <a:pt x="1969" y="83"/>
                    </a:cubicBezTo>
                    <a:cubicBezTo>
                      <a:pt x="2015" y="83"/>
                      <a:pt x="2052" y="123"/>
                      <a:pt x="2052" y="173"/>
                    </a:cubicBezTo>
                    <a:cubicBezTo>
                      <a:pt x="2052" y="1569"/>
                      <a:pt x="2052" y="1569"/>
                      <a:pt x="2052" y="1569"/>
                    </a:cubicBezTo>
                    <a:cubicBezTo>
                      <a:pt x="1248" y="1569"/>
                      <a:pt x="1248" y="1569"/>
                      <a:pt x="1248" y="1569"/>
                    </a:cubicBezTo>
                    <a:cubicBezTo>
                      <a:pt x="1248" y="1569"/>
                      <a:pt x="1248" y="1569"/>
                      <a:pt x="1248" y="156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24615" name="TextBox 39"/>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579"/>
                                        </p:tgtEl>
                                        <p:attrNameLst>
                                          <p:attrName>style.visibility</p:attrName>
                                        </p:attrNameLst>
                                      </p:cBhvr>
                                      <p:to>
                                        <p:strVal val="visible"/>
                                      </p:to>
                                    </p:set>
                                    <p:animEffect>
                                      <p:cBhvr>
                                        <p:cTn id="7" dur="500"/>
                                        <p:tgtEl>
                                          <p:spTgt spid="2457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581"/>
                                        </p:tgtEl>
                                        <p:attrNameLst>
                                          <p:attrName>style.visibility</p:attrName>
                                        </p:attrNameLst>
                                      </p:cBhvr>
                                      <p:to>
                                        <p:strVal val="visible"/>
                                      </p:to>
                                    </p:set>
                                    <p:animEffect>
                                      <p:cBhvr>
                                        <p:cTn id="10" dur="500"/>
                                        <p:tgtEl>
                                          <p:spTgt spid="2458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4580"/>
                                        </p:tgtEl>
                                        <p:attrNameLst>
                                          <p:attrName>style.visibility</p:attrName>
                                        </p:attrNameLst>
                                      </p:cBhvr>
                                      <p:to>
                                        <p:strVal val="visible"/>
                                      </p:to>
                                    </p:set>
                                    <p:animEffect>
                                      <p:cBhvr>
                                        <p:cTn id="15" dur="500"/>
                                        <p:tgtEl>
                                          <p:spTgt spid="2458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4582"/>
                                        </p:tgtEl>
                                        <p:attrNameLst>
                                          <p:attrName>style.visibility</p:attrName>
                                        </p:attrNameLst>
                                      </p:cBhvr>
                                      <p:to>
                                        <p:strVal val="visible"/>
                                      </p:to>
                                    </p:set>
                                    <p:animEffect>
                                      <p:cBhvr>
                                        <p:cTn id="18" dur="500"/>
                                        <p:tgtEl>
                                          <p:spTgt spid="245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bldLvl="0" autoUpdateAnimBg="0"/>
      <p:bldP spid="24580" grpId="0" bldLvl="0" autoUpdateAnimBg="0"/>
      <p:bldP spid="24581" grpId="0" bldLvl="0" autoUpdateAnimBg="0"/>
      <p:bldP spid="24582" grpId="0" bldLvl="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traight Connector 673"/>
          <p:cNvSpPr>
            <a:spLocks noChangeShapeType="1"/>
          </p:cNvSpPr>
          <p:nvPr/>
        </p:nvSpPr>
        <p:spPr bwMode="auto">
          <a:xfrm>
            <a:off x="5419725" y="2508250"/>
            <a:ext cx="1031875" cy="7938"/>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5603" name="Title 2"/>
          <p:cNvSpPr>
            <a:spLocks noGrp="1" noChangeArrowheads="1"/>
          </p:cNvSpPr>
          <p:nvPr>
            <p:ph type="title" idx="4294967295"/>
          </p:nvPr>
        </p:nvSpPr>
        <p:spPr>
          <a:xfrm>
            <a:off x="247650" y="280988"/>
            <a:ext cx="11599863" cy="749300"/>
          </a:xfrm>
          <a:ln/>
        </p:spPr>
        <p:txBody>
          <a:bodyPr lIns="146283" tIns="91427" rIns="146283" bIns="91427">
            <a:spAutoFit/>
          </a:bodyPr>
          <a:lstStyle/>
          <a:p>
            <a:r>
              <a:rPr lang="zh-CN" altLang="zh-CN" sz="3900"/>
              <a:t>Policy based access to corporate information</a:t>
            </a:r>
            <a:endParaRPr lang="zh-CN" altLang="zh-CN"/>
          </a:p>
        </p:txBody>
      </p:sp>
      <p:sp>
        <p:nvSpPr>
          <p:cNvPr id="25604" name="Straight Connector 65"/>
          <p:cNvSpPr>
            <a:spLocks noChangeShapeType="1"/>
          </p:cNvSpPr>
          <p:nvPr/>
        </p:nvSpPr>
        <p:spPr bwMode="auto">
          <a:xfrm>
            <a:off x="1855788" y="3213100"/>
            <a:ext cx="966787" cy="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5605" name="Rectangle 90"/>
          <p:cNvSpPr>
            <a:spLocks noChangeArrowheads="1"/>
          </p:cNvSpPr>
          <p:nvPr/>
        </p:nvSpPr>
        <p:spPr bwMode="auto">
          <a:xfrm>
            <a:off x="5740400" y="5192713"/>
            <a:ext cx="318135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IT can publish resources using the </a:t>
            </a:r>
            <a:r>
              <a:rPr lang="en-US" sz="1500" b="1">
                <a:solidFill>
                  <a:srgbClr val="FFFFFF"/>
                </a:solidFill>
                <a:latin typeface="方正兰亭细黑_GBK" charset="-122"/>
                <a:ea typeface="方正兰亭细黑_GBK" charset="-122"/>
                <a:sym typeface="方正兰亭细黑_GBK" charset="-122"/>
              </a:rPr>
              <a:t>web application proxy</a:t>
            </a:r>
            <a:r>
              <a:rPr lang="en-US" sz="1500">
                <a:solidFill>
                  <a:srgbClr val="FFFFFF"/>
                </a:solidFill>
                <a:latin typeface="方正兰亭细黑_GBK" charset="-122"/>
                <a:ea typeface="方正兰亭细黑_GBK" charset="-122"/>
                <a:sym typeface="方正兰亭细黑_GBK" charset="-122"/>
              </a:rPr>
              <a:t> and create business-driven access policies with </a:t>
            </a:r>
            <a:r>
              <a:rPr lang="en-US" sz="1500" b="1">
                <a:solidFill>
                  <a:srgbClr val="FFFFFF"/>
                </a:solidFill>
                <a:latin typeface="方正兰亭细黑_GBK" charset="-122"/>
                <a:ea typeface="方正兰亭细黑_GBK" charset="-122"/>
                <a:sym typeface="方正兰亭细黑_GBK" charset="-122"/>
              </a:rPr>
              <a:t>multi-factor authentication</a:t>
            </a:r>
            <a:r>
              <a:rPr lang="en-US" sz="1500">
                <a:solidFill>
                  <a:srgbClr val="FFFFFF"/>
                </a:solidFill>
                <a:latin typeface="方正兰亭细黑_GBK" charset="-122"/>
                <a:ea typeface="方正兰亭细黑_GBK" charset="-122"/>
                <a:sym typeface="方正兰亭细黑_GBK" charset="-122"/>
              </a:rPr>
              <a:t> based on the content being accessed.</a:t>
            </a:r>
            <a:endParaRPr lang="zh-CN" altLang="en-US">
              <a:latin typeface="方正兰亭细黑_GBK" charset="-122"/>
              <a:ea typeface="方正兰亭细黑_GBK" charset="-122"/>
              <a:sym typeface="方正兰亭细黑_GBK" charset="-122"/>
            </a:endParaRPr>
          </a:p>
        </p:txBody>
      </p:sp>
      <p:sp>
        <p:nvSpPr>
          <p:cNvPr id="25606" name="Rectangle 92"/>
          <p:cNvSpPr>
            <a:spLocks noChangeArrowheads="1"/>
          </p:cNvSpPr>
          <p:nvPr/>
        </p:nvSpPr>
        <p:spPr bwMode="auto">
          <a:xfrm>
            <a:off x="9605963" y="5837238"/>
            <a:ext cx="2239962"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IT can audit user access to information based on </a:t>
            </a:r>
            <a:r>
              <a:rPr lang="en-US" sz="1500" b="1">
                <a:solidFill>
                  <a:srgbClr val="FFFFFF"/>
                </a:solidFill>
                <a:latin typeface="方正兰亭细黑_GBK" charset="-122"/>
                <a:ea typeface="方正兰亭细黑_GBK" charset="-122"/>
                <a:sym typeface="方正兰亭细黑_GBK" charset="-122"/>
              </a:rPr>
              <a:t>central audit policies</a:t>
            </a:r>
            <a:r>
              <a:rPr lang="en-US" sz="1500">
                <a:solidFill>
                  <a:srgbClr val="FFFFFF"/>
                </a:solidFill>
                <a:latin typeface="方正兰亭细黑_GBK" charset="-122"/>
                <a:ea typeface="方正兰亭细黑_GBK" charset="-122"/>
                <a:sym typeface="方正兰亭细黑_GBK" charset="-122"/>
              </a:rPr>
              <a:t>.</a:t>
            </a:r>
            <a:endParaRPr lang="zh-CN" altLang="en-US">
              <a:latin typeface="方正兰亭细黑_GBK" charset="-122"/>
              <a:ea typeface="方正兰亭细黑_GBK" charset="-122"/>
              <a:sym typeface="方正兰亭细黑_GBK" charset="-122"/>
            </a:endParaRPr>
          </a:p>
        </p:txBody>
      </p:sp>
      <p:sp>
        <p:nvSpPr>
          <p:cNvPr id="25607" name="Rectangle 36"/>
          <p:cNvSpPr>
            <a:spLocks noChangeArrowheads="1"/>
          </p:cNvSpPr>
          <p:nvPr/>
        </p:nvSpPr>
        <p:spPr bwMode="auto">
          <a:xfrm>
            <a:off x="403225" y="4130675"/>
            <a:ext cx="2279650" cy="196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a:t>
            </a:r>
            <a:r>
              <a:rPr lang="en-US" sz="1500">
                <a:solidFill>
                  <a:srgbClr val="FFFFFF"/>
                </a:solidFill>
                <a:latin typeface="方正兰亭细黑_GBK" charset="-122"/>
                <a:ea typeface="方正兰亭细黑_GBK" charset="-122"/>
                <a:sym typeface="方正兰亭细黑_GBK" charset="-122"/>
              </a:rPr>
              <a:t> can access corporate data regardless of device or location with </a:t>
            </a:r>
            <a:r>
              <a:rPr lang="en-US" sz="1500" b="1">
                <a:solidFill>
                  <a:srgbClr val="FFFFFF"/>
                </a:solidFill>
                <a:latin typeface="方正兰亭细黑_GBK" charset="-122"/>
                <a:ea typeface="方正兰亭细黑_GBK" charset="-122"/>
                <a:sym typeface="方正兰亭细黑_GBK" charset="-122"/>
              </a:rPr>
              <a:t>Work Folders </a:t>
            </a:r>
            <a:r>
              <a:rPr lang="en-US" sz="1500">
                <a:solidFill>
                  <a:srgbClr val="FFFFFF"/>
                </a:solidFill>
                <a:latin typeface="方正兰亭细黑_GBK" charset="-122"/>
                <a:ea typeface="方正兰亭细黑_GBK" charset="-122"/>
                <a:sym typeface="方正兰亭细黑_GBK" charset="-122"/>
              </a:rPr>
              <a:t>for data sync and </a:t>
            </a:r>
            <a:r>
              <a:rPr lang="en-US" sz="1500" b="1">
                <a:solidFill>
                  <a:srgbClr val="FFFFFF"/>
                </a:solidFill>
                <a:latin typeface="方正兰亭细黑_GBK" charset="-122"/>
                <a:ea typeface="方正兰亭细黑_GBK" charset="-122"/>
                <a:sym typeface="方正兰亭细黑_GBK" charset="-122"/>
              </a:rPr>
              <a:t>desktop virtualization </a:t>
            </a:r>
            <a:r>
              <a:rPr lang="en-US" sz="1500">
                <a:solidFill>
                  <a:srgbClr val="FFFFFF"/>
                </a:solidFill>
                <a:latin typeface="方正兰亭细黑_GBK" charset="-122"/>
                <a:ea typeface="方正兰亭细黑_GBK" charset="-122"/>
                <a:sym typeface="方正兰亭细黑_GBK" charset="-122"/>
              </a:rPr>
              <a:t>for centralized applications.</a:t>
            </a:r>
            <a:endParaRPr lang="zh-CN" altLang="en-US">
              <a:latin typeface="方正兰亭细黑_GBK" charset="-122"/>
              <a:ea typeface="方正兰亭细黑_GBK" charset="-122"/>
              <a:sym typeface="方正兰亭细黑_GBK" charset="-122"/>
            </a:endParaRPr>
          </a:p>
        </p:txBody>
      </p:sp>
      <p:sp>
        <p:nvSpPr>
          <p:cNvPr id="25608" name="Straight Connector 208"/>
          <p:cNvSpPr>
            <a:spLocks noChangeShapeType="1"/>
          </p:cNvSpPr>
          <p:nvPr/>
        </p:nvSpPr>
        <p:spPr bwMode="auto">
          <a:xfrm>
            <a:off x="5487988" y="4356100"/>
            <a:ext cx="1039812" cy="1588"/>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5609" name="Rectangle 675"/>
          <p:cNvSpPr>
            <a:spLocks noChangeArrowheads="1"/>
          </p:cNvSpPr>
          <p:nvPr/>
        </p:nvSpPr>
        <p:spPr bwMode="auto">
          <a:xfrm>
            <a:off x="5749925" y="1030288"/>
            <a:ext cx="3244850"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IT can provide a secure and familiar solution for users to access sensitive corporate data from anywhere with </a:t>
            </a:r>
            <a:r>
              <a:rPr lang="en-US" sz="1500" b="1">
                <a:solidFill>
                  <a:srgbClr val="FFFFFF"/>
                </a:solidFill>
                <a:latin typeface="方正兰亭细黑_GBK" charset="-122"/>
                <a:ea typeface="方正兰亭细黑_GBK" charset="-122"/>
                <a:sym typeface="方正兰亭细黑_GBK" charset="-122"/>
              </a:rPr>
              <a:t>VDI </a:t>
            </a:r>
            <a:r>
              <a:rPr lang="en-US" sz="1500">
                <a:solidFill>
                  <a:srgbClr val="FFFFFF"/>
                </a:solidFill>
                <a:latin typeface="方正兰亭细黑_GBK" charset="-122"/>
                <a:ea typeface="方正兰亭细黑_GBK" charset="-122"/>
                <a:sym typeface="方正兰亭细黑_GBK" charset="-122"/>
              </a:rPr>
              <a:t>and </a:t>
            </a:r>
            <a:r>
              <a:rPr lang="en-US" sz="1500" b="1">
                <a:solidFill>
                  <a:srgbClr val="FFFFFF"/>
                </a:solidFill>
                <a:latin typeface="方正兰亭细黑_GBK" charset="-122"/>
                <a:ea typeface="方正兰亭细黑_GBK" charset="-122"/>
                <a:sym typeface="方正兰亭细黑_GBK" charset="-122"/>
              </a:rPr>
              <a:t>RemoteApp</a:t>
            </a:r>
            <a:r>
              <a:rPr lang="en-US" sz="1500">
                <a:solidFill>
                  <a:srgbClr val="FFFFFF"/>
                </a:solidFill>
                <a:latin typeface="方正兰亭细黑_GBK" charset="-122"/>
                <a:ea typeface="方正兰亭细黑_GBK" charset="-122"/>
                <a:sym typeface="方正兰亭细黑_GBK" charset="-122"/>
              </a:rPr>
              <a:t> technologies.</a:t>
            </a:r>
            <a:endParaRPr lang="en-US" sz="1500" b="1">
              <a:solidFill>
                <a:srgbClr val="FFFFFF"/>
              </a:solidFill>
              <a:latin typeface="方正兰亭细黑_GBK" charset="-122"/>
              <a:ea typeface="方正兰亭细黑_GBK" charset="-122"/>
              <a:sym typeface="方正兰亭细黑_GBK" charset="-122"/>
            </a:endParaRPr>
          </a:p>
        </p:txBody>
      </p:sp>
      <p:sp>
        <p:nvSpPr>
          <p:cNvPr id="25610" name="Straight Connector 676"/>
          <p:cNvSpPr>
            <a:spLocks noChangeShapeType="1"/>
          </p:cNvSpPr>
          <p:nvPr/>
        </p:nvSpPr>
        <p:spPr bwMode="auto">
          <a:xfrm flipV="1">
            <a:off x="8174038" y="2351088"/>
            <a:ext cx="969962" cy="9525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5611" name="Straight Connector 678"/>
          <p:cNvSpPr>
            <a:spLocks noChangeShapeType="1"/>
          </p:cNvSpPr>
          <p:nvPr/>
        </p:nvSpPr>
        <p:spPr bwMode="auto">
          <a:xfrm>
            <a:off x="8174038" y="2757488"/>
            <a:ext cx="1228725" cy="64770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5612" name="Straight Connector 679"/>
          <p:cNvSpPr>
            <a:spLocks noChangeShapeType="1"/>
          </p:cNvSpPr>
          <p:nvPr/>
        </p:nvSpPr>
        <p:spPr bwMode="auto">
          <a:xfrm>
            <a:off x="8124825" y="4332288"/>
            <a:ext cx="1143000" cy="20637"/>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25613" name="Group 3"/>
          <p:cNvGrpSpPr>
            <a:grpSpLocks/>
          </p:cNvGrpSpPr>
          <p:nvPr/>
        </p:nvGrpSpPr>
        <p:grpSpPr bwMode="auto">
          <a:xfrm>
            <a:off x="6661150" y="3730625"/>
            <a:ext cx="1314450" cy="1254125"/>
            <a:chOff x="0" y="0"/>
            <a:chExt cx="1314450" cy="1254125"/>
          </a:xfrm>
        </p:grpSpPr>
        <p:sp>
          <p:nvSpPr>
            <p:cNvPr id="25614" name="Rectangle 206"/>
            <p:cNvSpPr>
              <a:spLocks noChangeArrowheads="1"/>
            </p:cNvSpPr>
            <p:nvPr/>
          </p:nvSpPr>
          <p:spPr bwMode="auto">
            <a:xfrm>
              <a:off x="295613" y="423127"/>
              <a:ext cx="708675" cy="407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Access</a:t>
              </a:r>
              <a:endParaRPr lang="zh-CN" altLang="en-US" sz="1200">
                <a:solidFill>
                  <a:srgbClr val="FFFFFF"/>
                </a:solidFill>
                <a:latin typeface="方正兰亭细黑_GBK" charset="-122"/>
                <a:sym typeface="方正兰亭细黑_GBK" charset="-122"/>
              </a:endParaRPr>
            </a:p>
            <a:p>
              <a:pPr algn="ctr"/>
              <a:r>
                <a:rPr lang="en-US" sz="1200">
                  <a:solidFill>
                    <a:srgbClr val="FFFFFF"/>
                  </a:solidFill>
                  <a:latin typeface="方正兰亭细黑_GBK" charset="-122"/>
                  <a:sym typeface="方正兰亭细黑_GBK" charset="-122"/>
                </a:rPr>
                <a:t>Policy</a:t>
              </a:r>
              <a:endParaRPr lang="zh-CN" altLang="en-US">
                <a:latin typeface="方正兰亭细黑_GBK" charset="-122"/>
                <a:sym typeface="方正兰亭细黑_GBK" charset="-122"/>
              </a:endParaRPr>
            </a:p>
          </p:txBody>
        </p:sp>
        <p:sp>
          <p:nvSpPr>
            <p:cNvPr id="25615" name="Freeform 33"/>
            <p:cNvSpPr>
              <a:spLocks noEditPoints="1" noChangeArrowheads="1"/>
            </p:cNvSpPr>
            <p:nvPr/>
          </p:nvSpPr>
          <p:spPr bwMode="auto">
            <a:xfrm>
              <a:off x="0" y="0"/>
              <a:ext cx="1314450" cy="1254125"/>
            </a:xfrm>
            <a:custGeom>
              <a:avLst/>
              <a:gdLst>
                <a:gd name="T0" fmla="*/ 437 w 785"/>
                <a:gd name="T1" fmla="*/ 749 h 749"/>
                <a:gd name="T2" fmla="*/ 123 w 785"/>
                <a:gd name="T3" fmla="*/ 392 h 749"/>
                <a:gd name="T4" fmla="*/ 34 w 785"/>
                <a:gd name="T5" fmla="*/ 392 h 749"/>
                <a:gd name="T6" fmla="*/ 348 w 785"/>
                <a:gd name="T7" fmla="*/ 749 h 749"/>
                <a:gd name="T8" fmla="*/ 437 w 785"/>
                <a:gd name="T9" fmla="*/ 749 h 749"/>
                <a:gd name="T10" fmla="*/ 741 w 785"/>
                <a:gd name="T11" fmla="*/ 481 h 749"/>
                <a:gd name="T12" fmla="*/ 785 w 785"/>
                <a:gd name="T13" fmla="*/ 481 h 749"/>
                <a:gd name="T14" fmla="*/ 706 w 785"/>
                <a:gd name="T15" fmla="*/ 392 h 749"/>
                <a:gd name="T16" fmla="*/ 607 w 785"/>
                <a:gd name="T17" fmla="*/ 481 h 749"/>
                <a:gd name="T18" fmla="*/ 652 w 785"/>
                <a:gd name="T19" fmla="*/ 481 h 749"/>
                <a:gd name="T20" fmla="*/ 392 w 785"/>
                <a:gd name="T21" fmla="*/ 745 h 749"/>
                <a:gd name="T22" fmla="*/ 348 w 785"/>
                <a:gd name="T23" fmla="*/ 0 h 749"/>
                <a:gd name="T24" fmla="*/ 661 w 785"/>
                <a:gd name="T25" fmla="*/ 355 h 749"/>
                <a:gd name="T26" fmla="*/ 750 w 785"/>
                <a:gd name="T27" fmla="*/ 355 h 749"/>
                <a:gd name="T28" fmla="*/ 437 w 785"/>
                <a:gd name="T29" fmla="*/ 0 h 749"/>
                <a:gd name="T30" fmla="*/ 348 w 785"/>
                <a:gd name="T31" fmla="*/ 0 h 749"/>
                <a:gd name="T32" fmla="*/ 44 w 785"/>
                <a:gd name="T33" fmla="*/ 266 h 749"/>
                <a:gd name="T34" fmla="*/ 0 w 785"/>
                <a:gd name="T35" fmla="*/ 266 h 749"/>
                <a:gd name="T36" fmla="*/ 79 w 785"/>
                <a:gd name="T37" fmla="*/ 355 h 749"/>
                <a:gd name="T38" fmla="*/ 177 w 785"/>
                <a:gd name="T39" fmla="*/ 266 h 749"/>
                <a:gd name="T40" fmla="*/ 133 w 785"/>
                <a:gd name="T41" fmla="*/ 266 h 749"/>
                <a:gd name="T42" fmla="*/ 392 w 785"/>
                <a:gd name="T43" fmla="*/ 3 h 7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85"/>
                <a:gd name="T67" fmla="*/ 0 h 749"/>
                <a:gd name="T68" fmla="*/ 785 w 785"/>
                <a:gd name="T69" fmla="*/ 749 h 7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85" h="749">
                  <a:moveTo>
                    <a:pt x="437" y="749"/>
                  </a:moveTo>
                  <a:cubicBezTo>
                    <a:pt x="263" y="749"/>
                    <a:pt x="123" y="589"/>
                    <a:pt x="123" y="392"/>
                  </a:cubicBezTo>
                  <a:cubicBezTo>
                    <a:pt x="34" y="392"/>
                    <a:pt x="34" y="392"/>
                    <a:pt x="34" y="392"/>
                  </a:cubicBezTo>
                  <a:cubicBezTo>
                    <a:pt x="34" y="589"/>
                    <a:pt x="174" y="749"/>
                    <a:pt x="348" y="749"/>
                  </a:cubicBezTo>
                  <a:cubicBezTo>
                    <a:pt x="437" y="749"/>
                    <a:pt x="437" y="749"/>
                    <a:pt x="437" y="749"/>
                  </a:cubicBezTo>
                  <a:cubicBezTo>
                    <a:pt x="580" y="749"/>
                    <a:pt x="705" y="639"/>
                    <a:pt x="741" y="481"/>
                  </a:cubicBezTo>
                  <a:cubicBezTo>
                    <a:pt x="785" y="481"/>
                    <a:pt x="785" y="481"/>
                    <a:pt x="785" y="481"/>
                  </a:cubicBezTo>
                  <a:cubicBezTo>
                    <a:pt x="706" y="392"/>
                    <a:pt x="706" y="392"/>
                    <a:pt x="706" y="392"/>
                  </a:cubicBezTo>
                  <a:cubicBezTo>
                    <a:pt x="607" y="481"/>
                    <a:pt x="607" y="481"/>
                    <a:pt x="607" y="481"/>
                  </a:cubicBezTo>
                  <a:cubicBezTo>
                    <a:pt x="652" y="481"/>
                    <a:pt x="652" y="481"/>
                    <a:pt x="652" y="481"/>
                  </a:cubicBezTo>
                  <a:cubicBezTo>
                    <a:pt x="620" y="621"/>
                    <a:pt x="518" y="725"/>
                    <a:pt x="392" y="745"/>
                  </a:cubicBezTo>
                  <a:moveTo>
                    <a:pt x="348" y="0"/>
                  </a:moveTo>
                  <a:cubicBezTo>
                    <a:pt x="521" y="0"/>
                    <a:pt x="661" y="159"/>
                    <a:pt x="661" y="355"/>
                  </a:cubicBezTo>
                  <a:cubicBezTo>
                    <a:pt x="750" y="355"/>
                    <a:pt x="750" y="355"/>
                    <a:pt x="750" y="355"/>
                  </a:cubicBezTo>
                  <a:cubicBezTo>
                    <a:pt x="750" y="159"/>
                    <a:pt x="610" y="0"/>
                    <a:pt x="437" y="0"/>
                  </a:cubicBezTo>
                  <a:cubicBezTo>
                    <a:pt x="348" y="0"/>
                    <a:pt x="348" y="0"/>
                    <a:pt x="348" y="0"/>
                  </a:cubicBezTo>
                  <a:cubicBezTo>
                    <a:pt x="205" y="0"/>
                    <a:pt x="80" y="109"/>
                    <a:pt x="44" y="266"/>
                  </a:cubicBezTo>
                  <a:cubicBezTo>
                    <a:pt x="0" y="266"/>
                    <a:pt x="0" y="266"/>
                    <a:pt x="0" y="266"/>
                  </a:cubicBezTo>
                  <a:cubicBezTo>
                    <a:pt x="79" y="355"/>
                    <a:pt x="79" y="355"/>
                    <a:pt x="79" y="355"/>
                  </a:cubicBezTo>
                  <a:cubicBezTo>
                    <a:pt x="177" y="266"/>
                    <a:pt x="177" y="266"/>
                    <a:pt x="177" y="266"/>
                  </a:cubicBezTo>
                  <a:cubicBezTo>
                    <a:pt x="133" y="266"/>
                    <a:pt x="133" y="266"/>
                    <a:pt x="133" y="266"/>
                  </a:cubicBezTo>
                  <a:cubicBezTo>
                    <a:pt x="165" y="127"/>
                    <a:pt x="267" y="24"/>
                    <a:pt x="392" y="3"/>
                  </a:cubicBezTo>
                </a:path>
              </a:pathLst>
            </a:custGeom>
            <a:solidFill>
              <a:srgbClr val="FFFFFF"/>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25616" name="Freeform 5"/>
          <p:cNvSpPr>
            <a:spLocks noEditPoints="1" noChangeArrowheads="1"/>
          </p:cNvSpPr>
          <p:nvPr/>
        </p:nvSpPr>
        <p:spPr bwMode="auto">
          <a:xfrm>
            <a:off x="685800" y="2400300"/>
            <a:ext cx="1006475" cy="1514475"/>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25617" name="Group 78"/>
          <p:cNvGrpSpPr>
            <a:grpSpLocks/>
          </p:cNvGrpSpPr>
          <p:nvPr/>
        </p:nvGrpSpPr>
        <p:grpSpPr bwMode="auto">
          <a:xfrm>
            <a:off x="9537700" y="3143250"/>
            <a:ext cx="2473325" cy="2401888"/>
            <a:chOff x="0" y="0"/>
            <a:chExt cx="2474025" cy="2402229"/>
          </a:xfrm>
        </p:grpSpPr>
        <p:grpSp>
          <p:nvGrpSpPr>
            <p:cNvPr id="25618" name="Group 84"/>
            <p:cNvGrpSpPr>
              <a:grpSpLocks/>
            </p:cNvGrpSpPr>
            <p:nvPr/>
          </p:nvGrpSpPr>
          <p:grpSpPr bwMode="auto">
            <a:xfrm>
              <a:off x="0" y="0"/>
              <a:ext cx="2474025" cy="2402229"/>
              <a:chOff x="0" y="0"/>
              <a:chExt cx="2474025" cy="2402229"/>
            </a:xfrm>
          </p:grpSpPr>
          <p:sp>
            <p:nvSpPr>
              <p:cNvPr id="25619" name="Oval 112"/>
              <p:cNvSpPr>
                <a:spLocks/>
              </p:cNvSpPr>
              <p:nvPr/>
            </p:nvSpPr>
            <p:spPr bwMode="auto">
              <a:xfrm>
                <a:off x="0" y="0"/>
                <a:ext cx="2474025" cy="2402229"/>
              </a:xfrm>
              <a:prstGeom prst="ellipse">
                <a:avLst/>
              </a:prstGeom>
              <a:noFill/>
              <a:ln w="571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4" tIns="38842" rIns="77684" bIns="38842"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25620" name="Rectangle 113"/>
              <p:cNvSpPr>
                <a:spLocks noChangeArrowheads="1"/>
              </p:cNvSpPr>
              <p:nvPr/>
            </p:nvSpPr>
            <p:spPr bwMode="auto">
              <a:xfrm>
                <a:off x="1270149" y="1937191"/>
                <a:ext cx="739685" cy="18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sym typeface="方正兰亭细黑_GBK" charset="-122"/>
                  </a:rPr>
                  <a:t>LOB Apps</a:t>
                </a:r>
              </a:p>
            </p:txBody>
          </p:sp>
          <p:sp>
            <p:nvSpPr>
              <p:cNvPr id="25621" name="Rectangle 114"/>
              <p:cNvSpPr>
                <a:spLocks noChangeAspect="1" noChangeArrowheads="1"/>
              </p:cNvSpPr>
              <p:nvPr/>
            </p:nvSpPr>
            <p:spPr bwMode="auto">
              <a:xfrm>
                <a:off x="403496" y="1970545"/>
                <a:ext cx="913083" cy="18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sym typeface="方正兰亭细黑_GBK" charset="-122"/>
                  </a:rPr>
                  <a:t>Web Apps</a:t>
                </a:r>
              </a:p>
            </p:txBody>
          </p:sp>
          <p:sp>
            <p:nvSpPr>
              <p:cNvPr id="25622" name="Freeform 31"/>
              <p:cNvSpPr>
                <a:spLocks noEditPoints="1" noChangeArrowheads="1"/>
              </p:cNvSpPr>
              <p:nvPr/>
            </p:nvSpPr>
            <p:spPr bwMode="auto">
              <a:xfrm>
                <a:off x="551301" y="1383751"/>
                <a:ext cx="585344" cy="585345"/>
              </a:xfrm>
              <a:custGeom>
                <a:avLst/>
                <a:gdLst>
                  <a:gd name="T0" fmla="*/ 168 w 474"/>
                  <a:gd name="T1" fmla="*/ 27 h 474"/>
                  <a:gd name="T2" fmla="*/ 210 w 474"/>
                  <a:gd name="T3" fmla="*/ 158 h 474"/>
                  <a:gd name="T4" fmla="*/ 207 w 474"/>
                  <a:gd name="T5" fmla="*/ 112 h 474"/>
                  <a:gd name="T6" fmla="*/ 160 w 474"/>
                  <a:gd name="T7" fmla="*/ 98 h 474"/>
                  <a:gd name="T8" fmla="*/ 173 w 474"/>
                  <a:gd name="T9" fmla="*/ 82 h 474"/>
                  <a:gd name="T10" fmla="*/ 195 w 474"/>
                  <a:gd name="T11" fmla="*/ 73 h 474"/>
                  <a:gd name="T12" fmla="*/ 228 w 474"/>
                  <a:gd name="T13" fmla="*/ 62 h 474"/>
                  <a:gd name="T14" fmla="*/ 202 w 474"/>
                  <a:gd name="T15" fmla="*/ 101 h 474"/>
                  <a:gd name="T16" fmla="*/ 193 w 474"/>
                  <a:gd name="T17" fmla="*/ 100 h 474"/>
                  <a:gd name="T18" fmla="*/ 161 w 474"/>
                  <a:gd name="T19" fmla="*/ 107 h 474"/>
                  <a:gd name="T20" fmla="*/ 279 w 474"/>
                  <a:gd name="T21" fmla="*/ 68 h 474"/>
                  <a:gd name="T22" fmla="*/ 311 w 474"/>
                  <a:gd name="T23" fmla="*/ 92 h 474"/>
                  <a:gd name="T24" fmla="*/ 326 w 474"/>
                  <a:gd name="T25" fmla="*/ 121 h 474"/>
                  <a:gd name="T26" fmla="*/ 323 w 474"/>
                  <a:gd name="T27" fmla="*/ 172 h 474"/>
                  <a:gd name="T28" fmla="*/ 281 w 474"/>
                  <a:gd name="T29" fmla="*/ 158 h 474"/>
                  <a:gd name="T30" fmla="*/ 222 w 474"/>
                  <a:gd name="T31" fmla="*/ 94 h 474"/>
                  <a:gd name="T32" fmla="*/ 34 w 474"/>
                  <a:gd name="T33" fmla="*/ 199 h 474"/>
                  <a:gd name="T34" fmla="*/ 265 w 474"/>
                  <a:gd name="T35" fmla="*/ 267 h 474"/>
                  <a:gd name="T36" fmla="*/ 214 w 474"/>
                  <a:gd name="T37" fmla="*/ 195 h 474"/>
                  <a:gd name="T38" fmla="*/ 203 w 474"/>
                  <a:gd name="T39" fmla="*/ 156 h 474"/>
                  <a:gd name="T40" fmla="*/ 118 w 474"/>
                  <a:gd name="T41" fmla="*/ 167 h 474"/>
                  <a:gd name="T42" fmla="*/ 40 w 474"/>
                  <a:gd name="T43" fmla="*/ 191 h 474"/>
                  <a:gd name="T44" fmla="*/ 100 w 474"/>
                  <a:gd name="T45" fmla="*/ 181 h 474"/>
                  <a:gd name="T46" fmla="*/ 251 w 474"/>
                  <a:gd name="T47" fmla="*/ 191 h 474"/>
                  <a:gd name="T48" fmla="*/ 185 w 474"/>
                  <a:gd name="T49" fmla="*/ 128 h 474"/>
                  <a:gd name="T50" fmla="*/ 243 w 474"/>
                  <a:gd name="T51" fmla="*/ 163 h 474"/>
                  <a:gd name="T52" fmla="*/ 340 w 474"/>
                  <a:gd name="T53" fmla="*/ 191 h 474"/>
                  <a:gd name="T54" fmla="*/ 400 w 474"/>
                  <a:gd name="T55" fmla="*/ 124 h 474"/>
                  <a:gd name="T56" fmla="*/ 397 w 474"/>
                  <a:gd name="T57" fmla="*/ 122 h 474"/>
                  <a:gd name="T58" fmla="*/ 412 w 474"/>
                  <a:gd name="T59" fmla="*/ 165 h 474"/>
                  <a:gd name="T60" fmla="*/ 132 w 474"/>
                  <a:gd name="T61" fmla="*/ 105 h 474"/>
                  <a:gd name="T62" fmla="*/ 151 w 474"/>
                  <a:gd name="T63" fmla="*/ 154 h 474"/>
                  <a:gd name="T64" fmla="*/ 145 w 474"/>
                  <a:gd name="T65" fmla="*/ 139 h 474"/>
                  <a:gd name="T66" fmla="*/ 369 w 474"/>
                  <a:gd name="T67" fmla="*/ 229 h 474"/>
                  <a:gd name="T68" fmla="*/ 360 w 474"/>
                  <a:gd name="T69" fmla="*/ 243 h 474"/>
                  <a:gd name="T70" fmla="*/ 429 w 474"/>
                  <a:gd name="T71" fmla="*/ 192 h 474"/>
                  <a:gd name="T72" fmla="*/ 414 w 474"/>
                  <a:gd name="T73" fmla="*/ 195 h 474"/>
                  <a:gd name="T74" fmla="*/ 394 w 474"/>
                  <a:gd name="T75" fmla="*/ 176 h 474"/>
                  <a:gd name="T76" fmla="*/ 386 w 474"/>
                  <a:gd name="T77" fmla="*/ 227 h 474"/>
                  <a:gd name="T78" fmla="*/ 396 w 474"/>
                  <a:gd name="T79" fmla="*/ 225 h 474"/>
                  <a:gd name="T80" fmla="*/ 372 w 474"/>
                  <a:gd name="T81" fmla="*/ 272 h 474"/>
                  <a:gd name="T82" fmla="*/ 405 w 474"/>
                  <a:gd name="T83" fmla="*/ 216 h 474"/>
                  <a:gd name="T84" fmla="*/ 181 w 474"/>
                  <a:gd name="T85" fmla="*/ 390 h 474"/>
                  <a:gd name="T86" fmla="*/ 226 w 474"/>
                  <a:gd name="T87" fmla="*/ 354 h 474"/>
                  <a:gd name="T88" fmla="*/ 227 w 474"/>
                  <a:gd name="T89" fmla="*/ 436 h 474"/>
                  <a:gd name="T90" fmla="*/ 192 w 474"/>
                  <a:gd name="T91" fmla="*/ 370 h 474"/>
                  <a:gd name="T92" fmla="*/ 86 w 474"/>
                  <a:gd name="T93" fmla="*/ 248 h 474"/>
                  <a:gd name="T94" fmla="*/ 41 w 474"/>
                  <a:gd name="T95" fmla="*/ 223 h 474"/>
                  <a:gd name="T96" fmla="*/ 211 w 474"/>
                  <a:gd name="T97" fmla="*/ 288 h 474"/>
                  <a:gd name="T98" fmla="*/ 179 w 474"/>
                  <a:gd name="T99" fmla="*/ 356 h 474"/>
                  <a:gd name="T100" fmla="*/ 272 w 474"/>
                  <a:gd name="T101" fmla="*/ 385 h 474"/>
                  <a:gd name="T102" fmla="*/ 254 w 474"/>
                  <a:gd name="T103" fmla="*/ 433 h 474"/>
                  <a:gd name="T104" fmla="*/ 28 w 474"/>
                  <a:gd name="T105" fmla="*/ 232 h 474"/>
                  <a:gd name="T106" fmla="*/ 50 w 474"/>
                  <a:gd name="T107" fmla="*/ 229 h 474"/>
                  <a:gd name="T108" fmla="*/ 369 w 474"/>
                  <a:gd name="T109" fmla="*/ 289 h 474"/>
                  <a:gd name="T110" fmla="*/ 385 w 474"/>
                  <a:gd name="T111" fmla="*/ 301 h 474"/>
                  <a:gd name="T112" fmla="*/ 364 w 474"/>
                  <a:gd name="T113" fmla="*/ 358 h 474"/>
                  <a:gd name="T114" fmla="*/ 405 w 474"/>
                  <a:gd name="T115" fmla="*/ 327 h 474"/>
                  <a:gd name="T116" fmla="*/ 422 w 474"/>
                  <a:gd name="T117" fmla="*/ 300 h 474"/>
                  <a:gd name="T118" fmla="*/ 390 w 474"/>
                  <a:gd name="T119" fmla="*/ 347 h 474"/>
                  <a:gd name="T120" fmla="*/ 394 w 474"/>
                  <a:gd name="T121" fmla="*/ 290 h 474"/>
                  <a:gd name="T122" fmla="*/ 389 w 474"/>
                  <a:gd name="T123" fmla="*/ 281 h 474"/>
                  <a:gd name="T124" fmla="*/ 252 w 474"/>
                  <a:gd name="T125" fmla="*/ 448 h 4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4"/>
                  <a:gd name="T190" fmla="*/ 0 h 474"/>
                  <a:gd name="T191" fmla="*/ 474 w 474"/>
                  <a:gd name="T192" fmla="*/ 474 h 4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4" h="474">
                    <a:moveTo>
                      <a:pt x="237" y="0"/>
                    </a:moveTo>
                    <a:cubicBezTo>
                      <a:pt x="106" y="0"/>
                      <a:pt x="0" y="106"/>
                      <a:pt x="0" y="237"/>
                    </a:cubicBezTo>
                    <a:cubicBezTo>
                      <a:pt x="0" y="368"/>
                      <a:pt x="106" y="474"/>
                      <a:pt x="237" y="474"/>
                    </a:cubicBezTo>
                    <a:cubicBezTo>
                      <a:pt x="368" y="474"/>
                      <a:pt x="474" y="368"/>
                      <a:pt x="474" y="237"/>
                    </a:cubicBezTo>
                    <a:cubicBezTo>
                      <a:pt x="474" y="106"/>
                      <a:pt x="368" y="0"/>
                      <a:pt x="237" y="0"/>
                    </a:cubicBezTo>
                    <a:close/>
                    <a:moveTo>
                      <a:pt x="453" y="281"/>
                    </a:moveTo>
                    <a:cubicBezTo>
                      <a:pt x="447" y="311"/>
                      <a:pt x="434" y="340"/>
                      <a:pt x="417" y="364"/>
                    </a:cubicBezTo>
                    <a:cubicBezTo>
                      <a:pt x="413" y="370"/>
                      <a:pt x="408" y="376"/>
                      <a:pt x="404" y="381"/>
                    </a:cubicBezTo>
                    <a:cubicBezTo>
                      <a:pt x="404" y="381"/>
                      <a:pt x="404" y="381"/>
                      <a:pt x="404" y="381"/>
                    </a:cubicBezTo>
                    <a:cubicBezTo>
                      <a:pt x="404" y="381"/>
                      <a:pt x="404" y="381"/>
                      <a:pt x="404" y="381"/>
                    </a:cubicBezTo>
                    <a:cubicBezTo>
                      <a:pt x="399" y="386"/>
                      <a:pt x="394" y="391"/>
                      <a:pt x="389" y="396"/>
                    </a:cubicBezTo>
                    <a:cubicBezTo>
                      <a:pt x="389" y="396"/>
                      <a:pt x="389" y="396"/>
                      <a:pt x="389" y="396"/>
                    </a:cubicBezTo>
                    <a:cubicBezTo>
                      <a:pt x="389" y="396"/>
                      <a:pt x="389" y="396"/>
                      <a:pt x="389" y="396"/>
                    </a:cubicBezTo>
                    <a:cubicBezTo>
                      <a:pt x="389" y="396"/>
                      <a:pt x="389" y="396"/>
                      <a:pt x="389" y="396"/>
                    </a:cubicBezTo>
                    <a:cubicBezTo>
                      <a:pt x="379" y="406"/>
                      <a:pt x="368" y="414"/>
                      <a:pt x="357" y="422"/>
                    </a:cubicBezTo>
                    <a:cubicBezTo>
                      <a:pt x="355" y="423"/>
                      <a:pt x="355" y="423"/>
                      <a:pt x="355" y="423"/>
                    </a:cubicBezTo>
                    <a:cubicBezTo>
                      <a:pt x="355" y="423"/>
                      <a:pt x="355" y="423"/>
                      <a:pt x="355" y="423"/>
                    </a:cubicBezTo>
                    <a:cubicBezTo>
                      <a:pt x="340" y="432"/>
                      <a:pt x="325" y="440"/>
                      <a:pt x="308" y="446"/>
                    </a:cubicBezTo>
                    <a:cubicBezTo>
                      <a:pt x="308" y="446"/>
                      <a:pt x="308" y="446"/>
                      <a:pt x="308" y="446"/>
                    </a:cubicBezTo>
                    <a:cubicBezTo>
                      <a:pt x="308" y="446"/>
                      <a:pt x="308" y="446"/>
                      <a:pt x="308" y="446"/>
                    </a:cubicBezTo>
                    <a:cubicBezTo>
                      <a:pt x="308" y="446"/>
                      <a:pt x="308" y="446"/>
                      <a:pt x="308" y="446"/>
                    </a:cubicBezTo>
                    <a:cubicBezTo>
                      <a:pt x="295" y="450"/>
                      <a:pt x="282" y="453"/>
                      <a:pt x="268" y="455"/>
                    </a:cubicBezTo>
                    <a:cubicBezTo>
                      <a:pt x="268" y="455"/>
                      <a:pt x="268" y="455"/>
                      <a:pt x="268" y="455"/>
                    </a:cubicBezTo>
                    <a:cubicBezTo>
                      <a:pt x="266" y="455"/>
                      <a:pt x="264" y="456"/>
                      <a:pt x="262" y="456"/>
                    </a:cubicBezTo>
                    <a:cubicBezTo>
                      <a:pt x="262" y="456"/>
                      <a:pt x="262" y="456"/>
                      <a:pt x="262" y="456"/>
                    </a:cubicBezTo>
                    <a:cubicBezTo>
                      <a:pt x="261" y="456"/>
                      <a:pt x="261" y="456"/>
                      <a:pt x="261" y="456"/>
                    </a:cubicBezTo>
                    <a:cubicBezTo>
                      <a:pt x="261" y="456"/>
                      <a:pt x="261" y="456"/>
                      <a:pt x="261" y="456"/>
                    </a:cubicBezTo>
                    <a:cubicBezTo>
                      <a:pt x="253" y="457"/>
                      <a:pt x="245" y="457"/>
                      <a:pt x="237" y="457"/>
                    </a:cubicBezTo>
                    <a:cubicBezTo>
                      <a:pt x="229" y="457"/>
                      <a:pt x="221" y="457"/>
                      <a:pt x="214" y="456"/>
                    </a:cubicBezTo>
                    <a:cubicBezTo>
                      <a:pt x="213" y="456"/>
                      <a:pt x="213" y="456"/>
                      <a:pt x="213" y="456"/>
                    </a:cubicBezTo>
                    <a:cubicBezTo>
                      <a:pt x="197" y="454"/>
                      <a:pt x="181" y="451"/>
                      <a:pt x="167" y="446"/>
                    </a:cubicBezTo>
                    <a:cubicBezTo>
                      <a:pt x="166" y="446"/>
                      <a:pt x="166" y="446"/>
                      <a:pt x="166" y="446"/>
                    </a:cubicBezTo>
                    <a:cubicBezTo>
                      <a:pt x="166" y="446"/>
                      <a:pt x="166" y="446"/>
                      <a:pt x="166" y="446"/>
                    </a:cubicBezTo>
                    <a:cubicBezTo>
                      <a:pt x="149" y="440"/>
                      <a:pt x="134" y="432"/>
                      <a:pt x="119" y="423"/>
                    </a:cubicBezTo>
                    <a:cubicBezTo>
                      <a:pt x="119" y="423"/>
                      <a:pt x="119" y="423"/>
                      <a:pt x="119" y="423"/>
                    </a:cubicBezTo>
                    <a:cubicBezTo>
                      <a:pt x="117" y="422"/>
                      <a:pt x="117" y="422"/>
                      <a:pt x="117" y="422"/>
                    </a:cubicBezTo>
                    <a:cubicBezTo>
                      <a:pt x="117" y="422"/>
                      <a:pt x="117" y="422"/>
                      <a:pt x="117" y="421"/>
                    </a:cubicBezTo>
                    <a:cubicBezTo>
                      <a:pt x="114" y="420"/>
                      <a:pt x="111" y="418"/>
                      <a:pt x="108" y="416"/>
                    </a:cubicBezTo>
                    <a:cubicBezTo>
                      <a:pt x="108" y="416"/>
                      <a:pt x="108" y="416"/>
                      <a:pt x="108" y="416"/>
                    </a:cubicBezTo>
                    <a:cubicBezTo>
                      <a:pt x="105" y="414"/>
                      <a:pt x="103" y="412"/>
                      <a:pt x="100" y="410"/>
                    </a:cubicBezTo>
                    <a:cubicBezTo>
                      <a:pt x="100" y="410"/>
                      <a:pt x="100" y="410"/>
                      <a:pt x="100" y="410"/>
                    </a:cubicBezTo>
                    <a:cubicBezTo>
                      <a:pt x="97" y="407"/>
                      <a:pt x="95" y="405"/>
                      <a:pt x="92" y="403"/>
                    </a:cubicBezTo>
                    <a:cubicBezTo>
                      <a:pt x="92" y="403"/>
                      <a:pt x="92" y="403"/>
                      <a:pt x="92" y="403"/>
                    </a:cubicBezTo>
                    <a:cubicBezTo>
                      <a:pt x="90" y="401"/>
                      <a:pt x="87" y="399"/>
                      <a:pt x="85" y="396"/>
                    </a:cubicBezTo>
                    <a:cubicBezTo>
                      <a:pt x="85" y="396"/>
                      <a:pt x="85" y="396"/>
                      <a:pt x="85" y="396"/>
                    </a:cubicBezTo>
                    <a:cubicBezTo>
                      <a:pt x="85" y="396"/>
                      <a:pt x="85" y="396"/>
                      <a:pt x="85" y="396"/>
                    </a:cubicBezTo>
                    <a:cubicBezTo>
                      <a:pt x="85" y="396"/>
                      <a:pt x="85" y="396"/>
                      <a:pt x="85" y="396"/>
                    </a:cubicBezTo>
                    <a:cubicBezTo>
                      <a:pt x="45" y="358"/>
                      <a:pt x="19" y="305"/>
                      <a:pt x="17" y="246"/>
                    </a:cubicBezTo>
                    <a:cubicBezTo>
                      <a:pt x="17" y="246"/>
                      <a:pt x="17" y="246"/>
                      <a:pt x="17" y="246"/>
                    </a:cubicBezTo>
                    <a:cubicBezTo>
                      <a:pt x="17" y="243"/>
                      <a:pt x="17" y="240"/>
                      <a:pt x="17" y="237"/>
                    </a:cubicBezTo>
                    <a:cubicBezTo>
                      <a:pt x="17" y="205"/>
                      <a:pt x="23" y="176"/>
                      <a:pt x="35" y="148"/>
                    </a:cubicBezTo>
                    <a:cubicBezTo>
                      <a:pt x="35" y="148"/>
                      <a:pt x="35" y="148"/>
                      <a:pt x="35" y="148"/>
                    </a:cubicBezTo>
                    <a:cubicBezTo>
                      <a:pt x="35" y="148"/>
                      <a:pt x="35" y="148"/>
                      <a:pt x="35" y="148"/>
                    </a:cubicBezTo>
                    <a:cubicBezTo>
                      <a:pt x="35" y="148"/>
                      <a:pt x="35" y="148"/>
                      <a:pt x="35" y="148"/>
                    </a:cubicBezTo>
                    <a:cubicBezTo>
                      <a:pt x="38" y="141"/>
                      <a:pt x="42" y="134"/>
                      <a:pt x="46" y="127"/>
                    </a:cubicBezTo>
                    <a:cubicBezTo>
                      <a:pt x="57" y="108"/>
                      <a:pt x="70" y="91"/>
                      <a:pt x="86" y="77"/>
                    </a:cubicBezTo>
                    <a:cubicBezTo>
                      <a:pt x="86" y="77"/>
                      <a:pt x="86" y="77"/>
                      <a:pt x="86" y="77"/>
                    </a:cubicBezTo>
                    <a:cubicBezTo>
                      <a:pt x="86" y="76"/>
                      <a:pt x="86" y="76"/>
                      <a:pt x="86" y="76"/>
                    </a:cubicBezTo>
                    <a:cubicBezTo>
                      <a:pt x="89" y="74"/>
                      <a:pt x="91" y="71"/>
                      <a:pt x="94" y="69"/>
                    </a:cubicBezTo>
                    <a:cubicBezTo>
                      <a:pt x="94" y="69"/>
                      <a:pt x="94" y="69"/>
                      <a:pt x="95" y="69"/>
                    </a:cubicBezTo>
                    <a:cubicBezTo>
                      <a:pt x="97" y="67"/>
                      <a:pt x="100" y="64"/>
                      <a:pt x="103" y="62"/>
                    </a:cubicBezTo>
                    <a:cubicBezTo>
                      <a:pt x="103" y="62"/>
                      <a:pt x="103" y="62"/>
                      <a:pt x="103" y="62"/>
                    </a:cubicBezTo>
                    <a:cubicBezTo>
                      <a:pt x="106" y="60"/>
                      <a:pt x="109" y="58"/>
                      <a:pt x="112" y="56"/>
                    </a:cubicBezTo>
                    <a:cubicBezTo>
                      <a:pt x="112" y="56"/>
                      <a:pt x="112" y="56"/>
                      <a:pt x="112" y="56"/>
                    </a:cubicBezTo>
                    <a:cubicBezTo>
                      <a:pt x="115" y="53"/>
                      <a:pt x="118" y="51"/>
                      <a:pt x="121" y="50"/>
                    </a:cubicBezTo>
                    <a:cubicBezTo>
                      <a:pt x="121" y="50"/>
                      <a:pt x="121" y="50"/>
                      <a:pt x="121" y="50"/>
                    </a:cubicBezTo>
                    <a:cubicBezTo>
                      <a:pt x="121" y="50"/>
                      <a:pt x="121" y="50"/>
                      <a:pt x="121" y="50"/>
                    </a:cubicBezTo>
                    <a:cubicBezTo>
                      <a:pt x="133" y="43"/>
                      <a:pt x="144" y="36"/>
                      <a:pt x="157" y="32"/>
                    </a:cubicBezTo>
                    <a:cubicBezTo>
                      <a:pt x="157" y="32"/>
                      <a:pt x="157" y="32"/>
                      <a:pt x="157" y="32"/>
                    </a:cubicBezTo>
                    <a:cubicBezTo>
                      <a:pt x="157" y="32"/>
                      <a:pt x="157" y="32"/>
                      <a:pt x="157" y="32"/>
                    </a:cubicBezTo>
                    <a:cubicBezTo>
                      <a:pt x="157" y="32"/>
                      <a:pt x="157" y="32"/>
                      <a:pt x="157" y="32"/>
                    </a:cubicBezTo>
                    <a:cubicBezTo>
                      <a:pt x="161" y="30"/>
                      <a:pt x="165" y="29"/>
                      <a:pt x="168" y="27"/>
                    </a:cubicBezTo>
                    <a:cubicBezTo>
                      <a:pt x="171" y="26"/>
                      <a:pt x="174" y="26"/>
                      <a:pt x="177" y="25"/>
                    </a:cubicBezTo>
                    <a:cubicBezTo>
                      <a:pt x="178" y="25"/>
                      <a:pt x="178" y="25"/>
                      <a:pt x="178" y="25"/>
                    </a:cubicBezTo>
                    <a:cubicBezTo>
                      <a:pt x="180" y="24"/>
                      <a:pt x="181" y="24"/>
                      <a:pt x="183" y="23"/>
                    </a:cubicBezTo>
                    <a:cubicBezTo>
                      <a:pt x="184" y="23"/>
                      <a:pt x="184" y="23"/>
                      <a:pt x="184" y="23"/>
                    </a:cubicBezTo>
                    <a:cubicBezTo>
                      <a:pt x="188" y="22"/>
                      <a:pt x="193" y="21"/>
                      <a:pt x="197" y="20"/>
                    </a:cubicBezTo>
                    <a:cubicBezTo>
                      <a:pt x="197" y="20"/>
                      <a:pt x="197" y="20"/>
                      <a:pt x="197" y="20"/>
                    </a:cubicBezTo>
                    <a:cubicBezTo>
                      <a:pt x="202" y="19"/>
                      <a:pt x="207" y="19"/>
                      <a:pt x="212" y="18"/>
                    </a:cubicBezTo>
                    <a:cubicBezTo>
                      <a:pt x="212" y="18"/>
                      <a:pt x="212" y="18"/>
                      <a:pt x="212" y="18"/>
                    </a:cubicBezTo>
                    <a:cubicBezTo>
                      <a:pt x="214" y="18"/>
                      <a:pt x="214" y="18"/>
                      <a:pt x="214" y="18"/>
                    </a:cubicBezTo>
                    <a:cubicBezTo>
                      <a:pt x="218" y="17"/>
                      <a:pt x="222" y="17"/>
                      <a:pt x="227" y="17"/>
                    </a:cubicBezTo>
                    <a:cubicBezTo>
                      <a:pt x="228" y="17"/>
                      <a:pt x="228" y="17"/>
                      <a:pt x="228" y="17"/>
                    </a:cubicBezTo>
                    <a:cubicBezTo>
                      <a:pt x="228" y="17"/>
                      <a:pt x="228" y="17"/>
                      <a:pt x="228" y="17"/>
                    </a:cubicBezTo>
                    <a:cubicBezTo>
                      <a:pt x="231" y="17"/>
                      <a:pt x="234" y="17"/>
                      <a:pt x="237" y="17"/>
                    </a:cubicBezTo>
                    <a:cubicBezTo>
                      <a:pt x="237" y="17"/>
                      <a:pt x="237" y="17"/>
                      <a:pt x="237" y="17"/>
                    </a:cubicBezTo>
                    <a:cubicBezTo>
                      <a:pt x="238" y="17"/>
                      <a:pt x="238" y="17"/>
                      <a:pt x="238" y="17"/>
                    </a:cubicBezTo>
                    <a:cubicBezTo>
                      <a:pt x="238" y="17"/>
                      <a:pt x="238" y="17"/>
                      <a:pt x="238" y="17"/>
                    </a:cubicBezTo>
                    <a:cubicBezTo>
                      <a:pt x="241" y="17"/>
                      <a:pt x="244" y="17"/>
                      <a:pt x="246" y="17"/>
                    </a:cubicBezTo>
                    <a:cubicBezTo>
                      <a:pt x="246" y="17"/>
                      <a:pt x="246" y="17"/>
                      <a:pt x="246" y="17"/>
                    </a:cubicBezTo>
                    <a:cubicBezTo>
                      <a:pt x="247" y="17"/>
                      <a:pt x="247" y="17"/>
                      <a:pt x="247" y="17"/>
                    </a:cubicBezTo>
                    <a:cubicBezTo>
                      <a:pt x="252" y="17"/>
                      <a:pt x="256" y="17"/>
                      <a:pt x="260" y="18"/>
                    </a:cubicBezTo>
                    <a:cubicBezTo>
                      <a:pt x="262" y="18"/>
                      <a:pt x="262" y="18"/>
                      <a:pt x="262" y="18"/>
                    </a:cubicBezTo>
                    <a:cubicBezTo>
                      <a:pt x="262" y="18"/>
                      <a:pt x="262" y="18"/>
                      <a:pt x="262" y="18"/>
                    </a:cubicBezTo>
                    <a:cubicBezTo>
                      <a:pt x="267" y="19"/>
                      <a:pt x="272" y="19"/>
                      <a:pt x="277" y="20"/>
                    </a:cubicBezTo>
                    <a:cubicBezTo>
                      <a:pt x="277" y="20"/>
                      <a:pt x="277" y="20"/>
                      <a:pt x="277" y="20"/>
                    </a:cubicBezTo>
                    <a:cubicBezTo>
                      <a:pt x="277" y="20"/>
                      <a:pt x="277" y="20"/>
                      <a:pt x="277" y="20"/>
                    </a:cubicBezTo>
                    <a:cubicBezTo>
                      <a:pt x="281" y="21"/>
                      <a:pt x="286" y="22"/>
                      <a:pt x="290" y="23"/>
                    </a:cubicBezTo>
                    <a:cubicBezTo>
                      <a:pt x="290" y="23"/>
                      <a:pt x="290" y="23"/>
                      <a:pt x="291" y="23"/>
                    </a:cubicBezTo>
                    <a:cubicBezTo>
                      <a:pt x="293" y="24"/>
                      <a:pt x="294" y="24"/>
                      <a:pt x="296" y="25"/>
                    </a:cubicBezTo>
                    <a:cubicBezTo>
                      <a:pt x="296" y="25"/>
                      <a:pt x="296" y="25"/>
                      <a:pt x="297" y="25"/>
                    </a:cubicBezTo>
                    <a:cubicBezTo>
                      <a:pt x="304" y="27"/>
                      <a:pt x="310" y="29"/>
                      <a:pt x="317" y="32"/>
                    </a:cubicBezTo>
                    <a:cubicBezTo>
                      <a:pt x="330" y="36"/>
                      <a:pt x="341" y="43"/>
                      <a:pt x="353" y="50"/>
                    </a:cubicBezTo>
                    <a:cubicBezTo>
                      <a:pt x="353" y="50"/>
                      <a:pt x="353" y="50"/>
                      <a:pt x="353" y="50"/>
                    </a:cubicBezTo>
                    <a:cubicBezTo>
                      <a:pt x="353" y="50"/>
                      <a:pt x="353" y="50"/>
                      <a:pt x="353" y="50"/>
                    </a:cubicBezTo>
                    <a:cubicBezTo>
                      <a:pt x="356" y="51"/>
                      <a:pt x="359" y="53"/>
                      <a:pt x="362" y="56"/>
                    </a:cubicBezTo>
                    <a:cubicBezTo>
                      <a:pt x="362" y="56"/>
                      <a:pt x="362" y="56"/>
                      <a:pt x="362" y="56"/>
                    </a:cubicBezTo>
                    <a:cubicBezTo>
                      <a:pt x="365" y="58"/>
                      <a:pt x="368" y="60"/>
                      <a:pt x="371" y="62"/>
                    </a:cubicBezTo>
                    <a:cubicBezTo>
                      <a:pt x="371" y="62"/>
                      <a:pt x="371" y="62"/>
                      <a:pt x="371" y="62"/>
                    </a:cubicBezTo>
                    <a:cubicBezTo>
                      <a:pt x="374" y="64"/>
                      <a:pt x="377" y="67"/>
                      <a:pt x="380" y="69"/>
                    </a:cubicBezTo>
                    <a:cubicBezTo>
                      <a:pt x="380" y="69"/>
                      <a:pt x="380" y="69"/>
                      <a:pt x="380" y="69"/>
                    </a:cubicBezTo>
                    <a:cubicBezTo>
                      <a:pt x="383" y="71"/>
                      <a:pt x="385" y="74"/>
                      <a:pt x="388" y="76"/>
                    </a:cubicBezTo>
                    <a:cubicBezTo>
                      <a:pt x="388" y="77"/>
                      <a:pt x="388" y="77"/>
                      <a:pt x="388" y="77"/>
                    </a:cubicBezTo>
                    <a:cubicBezTo>
                      <a:pt x="388" y="77"/>
                      <a:pt x="388" y="77"/>
                      <a:pt x="388" y="77"/>
                    </a:cubicBezTo>
                    <a:cubicBezTo>
                      <a:pt x="390" y="78"/>
                      <a:pt x="391" y="80"/>
                      <a:pt x="393" y="81"/>
                    </a:cubicBezTo>
                    <a:cubicBezTo>
                      <a:pt x="393" y="81"/>
                      <a:pt x="393" y="81"/>
                      <a:pt x="393" y="81"/>
                    </a:cubicBezTo>
                    <a:cubicBezTo>
                      <a:pt x="394" y="83"/>
                      <a:pt x="396" y="84"/>
                      <a:pt x="397" y="86"/>
                    </a:cubicBezTo>
                    <a:cubicBezTo>
                      <a:pt x="406" y="95"/>
                      <a:pt x="413" y="104"/>
                      <a:pt x="420" y="114"/>
                    </a:cubicBezTo>
                    <a:cubicBezTo>
                      <a:pt x="427" y="125"/>
                      <a:pt x="434" y="136"/>
                      <a:pt x="439" y="148"/>
                    </a:cubicBezTo>
                    <a:cubicBezTo>
                      <a:pt x="439" y="148"/>
                      <a:pt x="439" y="148"/>
                      <a:pt x="439" y="148"/>
                    </a:cubicBezTo>
                    <a:cubicBezTo>
                      <a:pt x="439" y="148"/>
                      <a:pt x="439" y="148"/>
                      <a:pt x="439" y="148"/>
                    </a:cubicBezTo>
                    <a:cubicBezTo>
                      <a:pt x="439" y="148"/>
                      <a:pt x="439" y="148"/>
                      <a:pt x="439" y="148"/>
                    </a:cubicBezTo>
                    <a:cubicBezTo>
                      <a:pt x="451" y="176"/>
                      <a:pt x="458" y="205"/>
                      <a:pt x="458" y="237"/>
                    </a:cubicBezTo>
                    <a:cubicBezTo>
                      <a:pt x="458" y="240"/>
                      <a:pt x="457" y="243"/>
                      <a:pt x="457" y="246"/>
                    </a:cubicBezTo>
                    <a:cubicBezTo>
                      <a:pt x="457" y="258"/>
                      <a:pt x="455" y="269"/>
                      <a:pt x="453" y="281"/>
                    </a:cubicBezTo>
                    <a:close/>
                    <a:moveTo>
                      <a:pt x="209" y="161"/>
                    </a:moveTo>
                    <a:cubicBezTo>
                      <a:pt x="209" y="161"/>
                      <a:pt x="210" y="161"/>
                      <a:pt x="211" y="161"/>
                    </a:cubicBezTo>
                    <a:cubicBezTo>
                      <a:pt x="211" y="162"/>
                      <a:pt x="209" y="162"/>
                      <a:pt x="209" y="161"/>
                    </a:cubicBezTo>
                    <a:close/>
                    <a:moveTo>
                      <a:pt x="201" y="194"/>
                    </a:moveTo>
                    <a:cubicBezTo>
                      <a:pt x="201" y="194"/>
                      <a:pt x="202" y="194"/>
                      <a:pt x="202" y="194"/>
                    </a:cubicBezTo>
                    <a:cubicBezTo>
                      <a:pt x="203" y="196"/>
                      <a:pt x="200" y="197"/>
                      <a:pt x="199" y="197"/>
                    </a:cubicBezTo>
                    <a:cubicBezTo>
                      <a:pt x="199" y="198"/>
                      <a:pt x="198" y="199"/>
                      <a:pt x="198" y="199"/>
                    </a:cubicBezTo>
                    <a:cubicBezTo>
                      <a:pt x="197" y="199"/>
                      <a:pt x="197" y="198"/>
                      <a:pt x="197" y="197"/>
                    </a:cubicBezTo>
                    <a:cubicBezTo>
                      <a:pt x="197" y="196"/>
                      <a:pt x="197" y="196"/>
                      <a:pt x="197" y="195"/>
                    </a:cubicBezTo>
                    <a:cubicBezTo>
                      <a:pt x="198" y="195"/>
                      <a:pt x="198" y="194"/>
                      <a:pt x="198" y="194"/>
                    </a:cubicBezTo>
                    <a:cubicBezTo>
                      <a:pt x="199" y="194"/>
                      <a:pt x="200" y="194"/>
                      <a:pt x="201" y="194"/>
                    </a:cubicBezTo>
                    <a:close/>
                    <a:moveTo>
                      <a:pt x="205" y="217"/>
                    </a:moveTo>
                    <a:cubicBezTo>
                      <a:pt x="204" y="217"/>
                      <a:pt x="206" y="214"/>
                      <a:pt x="206" y="213"/>
                    </a:cubicBezTo>
                    <a:cubicBezTo>
                      <a:pt x="206" y="213"/>
                      <a:pt x="207" y="213"/>
                      <a:pt x="207" y="212"/>
                    </a:cubicBezTo>
                    <a:cubicBezTo>
                      <a:pt x="208" y="211"/>
                      <a:pt x="206" y="211"/>
                      <a:pt x="208" y="211"/>
                    </a:cubicBezTo>
                    <a:cubicBezTo>
                      <a:pt x="209" y="211"/>
                      <a:pt x="208" y="213"/>
                      <a:pt x="207" y="213"/>
                    </a:cubicBezTo>
                    <a:cubicBezTo>
                      <a:pt x="206" y="214"/>
                      <a:pt x="205" y="215"/>
                      <a:pt x="205" y="217"/>
                    </a:cubicBezTo>
                    <a:close/>
                    <a:moveTo>
                      <a:pt x="210" y="159"/>
                    </a:moveTo>
                    <a:cubicBezTo>
                      <a:pt x="210" y="159"/>
                      <a:pt x="209" y="158"/>
                      <a:pt x="210" y="158"/>
                    </a:cubicBezTo>
                    <a:cubicBezTo>
                      <a:pt x="210" y="158"/>
                      <a:pt x="210" y="158"/>
                      <a:pt x="211" y="158"/>
                    </a:cubicBezTo>
                    <a:cubicBezTo>
                      <a:pt x="211" y="158"/>
                      <a:pt x="211" y="159"/>
                      <a:pt x="210" y="159"/>
                    </a:cubicBezTo>
                    <a:close/>
                    <a:moveTo>
                      <a:pt x="211" y="152"/>
                    </a:moveTo>
                    <a:cubicBezTo>
                      <a:pt x="211" y="152"/>
                      <a:pt x="212" y="152"/>
                      <a:pt x="212" y="152"/>
                    </a:cubicBezTo>
                    <a:cubicBezTo>
                      <a:pt x="211" y="153"/>
                      <a:pt x="211" y="153"/>
                      <a:pt x="211" y="153"/>
                    </a:cubicBezTo>
                    <a:cubicBezTo>
                      <a:pt x="212" y="154"/>
                      <a:pt x="211" y="156"/>
                      <a:pt x="210" y="156"/>
                    </a:cubicBezTo>
                    <a:cubicBezTo>
                      <a:pt x="209" y="157"/>
                      <a:pt x="208" y="156"/>
                      <a:pt x="209" y="155"/>
                    </a:cubicBezTo>
                    <a:cubicBezTo>
                      <a:pt x="209" y="155"/>
                      <a:pt x="211" y="155"/>
                      <a:pt x="211" y="154"/>
                    </a:cubicBezTo>
                    <a:cubicBezTo>
                      <a:pt x="211" y="153"/>
                      <a:pt x="210" y="152"/>
                      <a:pt x="211" y="152"/>
                    </a:cubicBezTo>
                    <a:close/>
                    <a:moveTo>
                      <a:pt x="217" y="168"/>
                    </a:moveTo>
                    <a:cubicBezTo>
                      <a:pt x="216" y="167"/>
                      <a:pt x="215" y="167"/>
                      <a:pt x="215" y="166"/>
                    </a:cubicBezTo>
                    <a:cubicBezTo>
                      <a:pt x="215" y="165"/>
                      <a:pt x="215" y="164"/>
                      <a:pt x="216" y="163"/>
                    </a:cubicBezTo>
                    <a:cubicBezTo>
                      <a:pt x="216" y="161"/>
                      <a:pt x="218" y="161"/>
                      <a:pt x="221" y="162"/>
                    </a:cubicBezTo>
                    <a:cubicBezTo>
                      <a:pt x="222" y="162"/>
                      <a:pt x="222" y="165"/>
                      <a:pt x="222" y="166"/>
                    </a:cubicBezTo>
                    <a:cubicBezTo>
                      <a:pt x="221" y="168"/>
                      <a:pt x="219" y="168"/>
                      <a:pt x="217" y="168"/>
                    </a:cubicBezTo>
                    <a:close/>
                    <a:moveTo>
                      <a:pt x="202" y="189"/>
                    </a:moveTo>
                    <a:cubicBezTo>
                      <a:pt x="202" y="189"/>
                      <a:pt x="202" y="189"/>
                      <a:pt x="201" y="189"/>
                    </a:cubicBezTo>
                    <a:cubicBezTo>
                      <a:pt x="201" y="189"/>
                      <a:pt x="201" y="189"/>
                      <a:pt x="200" y="189"/>
                    </a:cubicBezTo>
                    <a:cubicBezTo>
                      <a:pt x="200" y="188"/>
                      <a:pt x="200" y="187"/>
                      <a:pt x="199" y="187"/>
                    </a:cubicBezTo>
                    <a:cubicBezTo>
                      <a:pt x="198" y="186"/>
                      <a:pt x="197" y="188"/>
                      <a:pt x="197" y="189"/>
                    </a:cubicBezTo>
                    <a:cubicBezTo>
                      <a:pt x="198" y="190"/>
                      <a:pt x="195" y="189"/>
                      <a:pt x="195" y="190"/>
                    </a:cubicBezTo>
                    <a:cubicBezTo>
                      <a:pt x="194" y="191"/>
                      <a:pt x="193" y="193"/>
                      <a:pt x="191" y="192"/>
                    </a:cubicBezTo>
                    <a:cubicBezTo>
                      <a:pt x="191" y="192"/>
                      <a:pt x="191" y="192"/>
                      <a:pt x="191" y="191"/>
                    </a:cubicBezTo>
                    <a:cubicBezTo>
                      <a:pt x="191" y="190"/>
                      <a:pt x="190" y="190"/>
                      <a:pt x="190" y="190"/>
                    </a:cubicBezTo>
                    <a:cubicBezTo>
                      <a:pt x="189" y="190"/>
                      <a:pt x="186" y="190"/>
                      <a:pt x="187" y="188"/>
                    </a:cubicBezTo>
                    <a:cubicBezTo>
                      <a:pt x="187" y="188"/>
                      <a:pt x="189" y="188"/>
                      <a:pt x="189" y="187"/>
                    </a:cubicBezTo>
                    <a:cubicBezTo>
                      <a:pt x="190" y="186"/>
                      <a:pt x="190" y="186"/>
                      <a:pt x="190" y="185"/>
                    </a:cubicBezTo>
                    <a:cubicBezTo>
                      <a:pt x="192" y="184"/>
                      <a:pt x="192" y="184"/>
                      <a:pt x="191" y="183"/>
                    </a:cubicBezTo>
                    <a:cubicBezTo>
                      <a:pt x="190" y="183"/>
                      <a:pt x="189" y="183"/>
                      <a:pt x="190" y="182"/>
                    </a:cubicBezTo>
                    <a:cubicBezTo>
                      <a:pt x="190" y="181"/>
                      <a:pt x="190" y="180"/>
                      <a:pt x="190" y="180"/>
                    </a:cubicBezTo>
                    <a:cubicBezTo>
                      <a:pt x="190" y="179"/>
                      <a:pt x="190" y="176"/>
                      <a:pt x="192" y="176"/>
                    </a:cubicBezTo>
                    <a:cubicBezTo>
                      <a:pt x="193" y="177"/>
                      <a:pt x="193" y="178"/>
                      <a:pt x="194" y="179"/>
                    </a:cubicBezTo>
                    <a:cubicBezTo>
                      <a:pt x="194" y="180"/>
                      <a:pt x="195" y="179"/>
                      <a:pt x="196" y="180"/>
                    </a:cubicBezTo>
                    <a:cubicBezTo>
                      <a:pt x="196" y="180"/>
                      <a:pt x="197" y="180"/>
                      <a:pt x="197" y="181"/>
                    </a:cubicBezTo>
                    <a:cubicBezTo>
                      <a:pt x="197" y="182"/>
                      <a:pt x="199" y="182"/>
                      <a:pt x="200" y="182"/>
                    </a:cubicBezTo>
                    <a:cubicBezTo>
                      <a:pt x="201" y="183"/>
                      <a:pt x="202" y="184"/>
                      <a:pt x="203" y="185"/>
                    </a:cubicBezTo>
                    <a:cubicBezTo>
                      <a:pt x="205" y="186"/>
                      <a:pt x="206" y="188"/>
                      <a:pt x="205" y="189"/>
                    </a:cubicBezTo>
                    <a:cubicBezTo>
                      <a:pt x="205" y="191"/>
                      <a:pt x="203" y="190"/>
                      <a:pt x="202" y="189"/>
                    </a:cubicBezTo>
                    <a:close/>
                    <a:moveTo>
                      <a:pt x="212" y="192"/>
                    </a:moveTo>
                    <a:cubicBezTo>
                      <a:pt x="212" y="192"/>
                      <a:pt x="212" y="190"/>
                      <a:pt x="213" y="191"/>
                    </a:cubicBezTo>
                    <a:cubicBezTo>
                      <a:pt x="213" y="191"/>
                      <a:pt x="213" y="190"/>
                      <a:pt x="214" y="191"/>
                    </a:cubicBezTo>
                    <a:cubicBezTo>
                      <a:pt x="216" y="192"/>
                      <a:pt x="213" y="194"/>
                      <a:pt x="212" y="192"/>
                    </a:cubicBezTo>
                    <a:close/>
                    <a:moveTo>
                      <a:pt x="224" y="162"/>
                    </a:moveTo>
                    <a:cubicBezTo>
                      <a:pt x="226" y="163"/>
                      <a:pt x="225" y="164"/>
                      <a:pt x="223" y="163"/>
                    </a:cubicBezTo>
                    <a:cubicBezTo>
                      <a:pt x="222" y="163"/>
                      <a:pt x="223" y="162"/>
                      <a:pt x="224" y="162"/>
                    </a:cubicBezTo>
                    <a:close/>
                    <a:moveTo>
                      <a:pt x="184" y="101"/>
                    </a:moveTo>
                    <a:cubicBezTo>
                      <a:pt x="185" y="101"/>
                      <a:pt x="183" y="103"/>
                      <a:pt x="182" y="103"/>
                    </a:cubicBezTo>
                    <a:cubicBezTo>
                      <a:pt x="181" y="102"/>
                      <a:pt x="181" y="102"/>
                      <a:pt x="182" y="101"/>
                    </a:cubicBezTo>
                    <a:cubicBezTo>
                      <a:pt x="182" y="101"/>
                      <a:pt x="183" y="101"/>
                      <a:pt x="183" y="101"/>
                    </a:cubicBezTo>
                    <a:cubicBezTo>
                      <a:pt x="183" y="100"/>
                      <a:pt x="184" y="100"/>
                      <a:pt x="184" y="101"/>
                    </a:cubicBezTo>
                    <a:close/>
                    <a:moveTo>
                      <a:pt x="207" y="196"/>
                    </a:moveTo>
                    <a:cubicBezTo>
                      <a:pt x="209" y="195"/>
                      <a:pt x="211" y="198"/>
                      <a:pt x="210" y="198"/>
                    </a:cubicBezTo>
                    <a:cubicBezTo>
                      <a:pt x="210" y="199"/>
                      <a:pt x="209" y="202"/>
                      <a:pt x="208" y="202"/>
                    </a:cubicBezTo>
                    <a:cubicBezTo>
                      <a:pt x="206" y="201"/>
                      <a:pt x="206" y="197"/>
                      <a:pt x="207" y="196"/>
                    </a:cubicBezTo>
                    <a:close/>
                    <a:moveTo>
                      <a:pt x="170" y="100"/>
                    </a:moveTo>
                    <a:cubicBezTo>
                      <a:pt x="171" y="99"/>
                      <a:pt x="171" y="100"/>
                      <a:pt x="172" y="99"/>
                    </a:cubicBezTo>
                    <a:cubicBezTo>
                      <a:pt x="172" y="99"/>
                      <a:pt x="172" y="99"/>
                      <a:pt x="172" y="99"/>
                    </a:cubicBezTo>
                    <a:cubicBezTo>
                      <a:pt x="172" y="99"/>
                      <a:pt x="172" y="99"/>
                      <a:pt x="172" y="99"/>
                    </a:cubicBezTo>
                    <a:cubicBezTo>
                      <a:pt x="173" y="99"/>
                      <a:pt x="175" y="99"/>
                      <a:pt x="176" y="99"/>
                    </a:cubicBezTo>
                    <a:cubicBezTo>
                      <a:pt x="177" y="99"/>
                      <a:pt x="176" y="101"/>
                      <a:pt x="175" y="101"/>
                    </a:cubicBezTo>
                    <a:cubicBezTo>
                      <a:pt x="174" y="102"/>
                      <a:pt x="173" y="101"/>
                      <a:pt x="172" y="101"/>
                    </a:cubicBezTo>
                    <a:cubicBezTo>
                      <a:pt x="172" y="102"/>
                      <a:pt x="171" y="102"/>
                      <a:pt x="170" y="101"/>
                    </a:cubicBezTo>
                    <a:cubicBezTo>
                      <a:pt x="170" y="101"/>
                      <a:pt x="170" y="100"/>
                      <a:pt x="170" y="100"/>
                    </a:cubicBezTo>
                    <a:close/>
                    <a:moveTo>
                      <a:pt x="167" y="84"/>
                    </a:moveTo>
                    <a:cubicBezTo>
                      <a:pt x="169" y="84"/>
                      <a:pt x="170" y="85"/>
                      <a:pt x="169" y="85"/>
                    </a:cubicBezTo>
                    <a:cubicBezTo>
                      <a:pt x="168" y="86"/>
                      <a:pt x="167" y="86"/>
                      <a:pt x="167" y="86"/>
                    </a:cubicBezTo>
                    <a:cubicBezTo>
                      <a:pt x="166" y="85"/>
                      <a:pt x="166" y="85"/>
                      <a:pt x="166" y="85"/>
                    </a:cubicBezTo>
                    <a:cubicBezTo>
                      <a:pt x="166" y="85"/>
                      <a:pt x="165" y="85"/>
                      <a:pt x="165" y="85"/>
                    </a:cubicBezTo>
                    <a:cubicBezTo>
                      <a:pt x="163" y="85"/>
                      <a:pt x="166" y="84"/>
                      <a:pt x="167" y="84"/>
                    </a:cubicBezTo>
                    <a:close/>
                    <a:moveTo>
                      <a:pt x="207" y="110"/>
                    </a:moveTo>
                    <a:cubicBezTo>
                      <a:pt x="207" y="110"/>
                      <a:pt x="208" y="110"/>
                      <a:pt x="208" y="110"/>
                    </a:cubicBezTo>
                    <a:cubicBezTo>
                      <a:pt x="209" y="109"/>
                      <a:pt x="209" y="112"/>
                      <a:pt x="207" y="112"/>
                    </a:cubicBezTo>
                    <a:cubicBezTo>
                      <a:pt x="206" y="112"/>
                      <a:pt x="206" y="111"/>
                      <a:pt x="207" y="110"/>
                    </a:cubicBezTo>
                    <a:close/>
                    <a:moveTo>
                      <a:pt x="171" y="93"/>
                    </a:moveTo>
                    <a:cubicBezTo>
                      <a:pt x="172" y="93"/>
                      <a:pt x="172" y="93"/>
                      <a:pt x="173" y="93"/>
                    </a:cubicBezTo>
                    <a:cubicBezTo>
                      <a:pt x="173" y="94"/>
                      <a:pt x="173" y="95"/>
                      <a:pt x="173" y="95"/>
                    </a:cubicBezTo>
                    <a:cubicBezTo>
                      <a:pt x="174" y="95"/>
                      <a:pt x="175" y="96"/>
                      <a:pt x="174" y="96"/>
                    </a:cubicBezTo>
                    <a:cubicBezTo>
                      <a:pt x="174" y="96"/>
                      <a:pt x="173" y="96"/>
                      <a:pt x="173" y="96"/>
                    </a:cubicBezTo>
                    <a:cubicBezTo>
                      <a:pt x="173" y="96"/>
                      <a:pt x="173" y="97"/>
                      <a:pt x="173" y="97"/>
                    </a:cubicBezTo>
                    <a:cubicBezTo>
                      <a:pt x="173" y="98"/>
                      <a:pt x="172" y="98"/>
                      <a:pt x="172" y="98"/>
                    </a:cubicBezTo>
                    <a:cubicBezTo>
                      <a:pt x="171" y="98"/>
                      <a:pt x="170" y="99"/>
                      <a:pt x="169" y="99"/>
                    </a:cubicBezTo>
                    <a:cubicBezTo>
                      <a:pt x="168" y="99"/>
                      <a:pt x="168" y="99"/>
                      <a:pt x="167" y="98"/>
                    </a:cubicBezTo>
                    <a:cubicBezTo>
                      <a:pt x="167" y="98"/>
                      <a:pt x="166" y="97"/>
                      <a:pt x="166" y="97"/>
                    </a:cubicBezTo>
                    <a:cubicBezTo>
                      <a:pt x="167" y="97"/>
                      <a:pt x="168" y="97"/>
                      <a:pt x="168" y="97"/>
                    </a:cubicBezTo>
                    <a:cubicBezTo>
                      <a:pt x="169" y="97"/>
                      <a:pt x="169" y="96"/>
                      <a:pt x="168" y="96"/>
                    </a:cubicBezTo>
                    <a:cubicBezTo>
                      <a:pt x="168" y="96"/>
                      <a:pt x="167" y="96"/>
                      <a:pt x="167" y="96"/>
                    </a:cubicBezTo>
                    <a:cubicBezTo>
                      <a:pt x="167" y="95"/>
                      <a:pt x="167" y="95"/>
                      <a:pt x="167" y="95"/>
                    </a:cubicBezTo>
                    <a:cubicBezTo>
                      <a:pt x="167" y="95"/>
                      <a:pt x="167" y="94"/>
                      <a:pt x="166" y="94"/>
                    </a:cubicBezTo>
                    <a:cubicBezTo>
                      <a:pt x="166" y="94"/>
                      <a:pt x="167" y="93"/>
                      <a:pt x="167" y="93"/>
                    </a:cubicBezTo>
                    <a:cubicBezTo>
                      <a:pt x="167" y="92"/>
                      <a:pt x="166" y="92"/>
                      <a:pt x="167" y="92"/>
                    </a:cubicBezTo>
                    <a:cubicBezTo>
                      <a:pt x="168" y="91"/>
                      <a:pt x="169" y="92"/>
                      <a:pt x="170" y="92"/>
                    </a:cubicBezTo>
                    <a:cubicBezTo>
                      <a:pt x="170" y="92"/>
                      <a:pt x="170" y="93"/>
                      <a:pt x="171" y="93"/>
                    </a:cubicBezTo>
                    <a:close/>
                    <a:moveTo>
                      <a:pt x="171" y="104"/>
                    </a:moveTo>
                    <a:cubicBezTo>
                      <a:pt x="171" y="103"/>
                      <a:pt x="172" y="103"/>
                      <a:pt x="172" y="103"/>
                    </a:cubicBezTo>
                    <a:cubicBezTo>
                      <a:pt x="172" y="103"/>
                      <a:pt x="172" y="104"/>
                      <a:pt x="172" y="104"/>
                    </a:cubicBezTo>
                    <a:cubicBezTo>
                      <a:pt x="171" y="104"/>
                      <a:pt x="171" y="104"/>
                      <a:pt x="171" y="104"/>
                    </a:cubicBezTo>
                    <a:close/>
                    <a:moveTo>
                      <a:pt x="173" y="112"/>
                    </a:moveTo>
                    <a:cubicBezTo>
                      <a:pt x="173" y="113"/>
                      <a:pt x="171" y="113"/>
                      <a:pt x="171" y="112"/>
                    </a:cubicBezTo>
                    <a:cubicBezTo>
                      <a:pt x="171" y="112"/>
                      <a:pt x="173" y="112"/>
                      <a:pt x="173" y="112"/>
                    </a:cubicBezTo>
                    <a:close/>
                    <a:moveTo>
                      <a:pt x="209" y="225"/>
                    </a:moveTo>
                    <a:cubicBezTo>
                      <a:pt x="208" y="224"/>
                      <a:pt x="208" y="224"/>
                      <a:pt x="209" y="224"/>
                    </a:cubicBezTo>
                    <a:cubicBezTo>
                      <a:pt x="209" y="224"/>
                      <a:pt x="209" y="224"/>
                      <a:pt x="209" y="224"/>
                    </a:cubicBezTo>
                    <a:cubicBezTo>
                      <a:pt x="209" y="225"/>
                      <a:pt x="209" y="225"/>
                      <a:pt x="209" y="225"/>
                    </a:cubicBezTo>
                    <a:close/>
                    <a:moveTo>
                      <a:pt x="208" y="234"/>
                    </a:moveTo>
                    <a:cubicBezTo>
                      <a:pt x="207" y="233"/>
                      <a:pt x="209" y="230"/>
                      <a:pt x="209" y="229"/>
                    </a:cubicBezTo>
                    <a:cubicBezTo>
                      <a:pt x="209" y="229"/>
                      <a:pt x="208" y="228"/>
                      <a:pt x="209" y="228"/>
                    </a:cubicBezTo>
                    <a:cubicBezTo>
                      <a:pt x="210" y="227"/>
                      <a:pt x="210" y="228"/>
                      <a:pt x="210" y="228"/>
                    </a:cubicBezTo>
                    <a:cubicBezTo>
                      <a:pt x="210" y="230"/>
                      <a:pt x="212" y="231"/>
                      <a:pt x="212" y="232"/>
                    </a:cubicBezTo>
                    <a:cubicBezTo>
                      <a:pt x="212" y="233"/>
                      <a:pt x="209" y="234"/>
                      <a:pt x="208" y="234"/>
                    </a:cubicBezTo>
                    <a:close/>
                    <a:moveTo>
                      <a:pt x="180" y="127"/>
                    </a:moveTo>
                    <a:cubicBezTo>
                      <a:pt x="179" y="127"/>
                      <a:pt x="179" y="127"/>
                      <a:pt x="179" y="128"/>
                    </a:cubicBezTo>
                    <a:cubicBezTo>
                      <a:pt x="179" y="128"/>
                      <a:pt x="179" y="129"/>
                      <a:pt x="179" y="129"/>
                    </a:cubicBezTo>
                    <a:cubicBezTo>
                      <a:pt x="178" y="130"/>
                      <a:pt x="177" y="130"/>
                      <a:pt x="177" y="131"/>
                    </a:cubicBezTo>
                    <a:cubicBezTo>
                      <a:pt x="177" y="131"/>
                      <a:pt x="177" y="132"/>
                      <a:pt x="177" y="132"/>
                    </a:cubicBezTo>
                    <a:cubicBezTo>
                      <a:pt x="176" y="134"/>
                      <a:pt x="174" y="132"/>
                      <a:pt x="173" y="132"/>
                    </a:cubicBezTo>
                    <a:cubicBezTo>
                      <a:pt x="171" y="132"/>
                      <a:pt x="173" y="133"/>
                      <a:pt x="173" y="133"/>
                    </a:cubicBezTo>
                    <a:cubicBezTo>
                      <a:pt x="173" y="134"/>
                      <a:pt x="173" y="135"/>
                      <a:pt x="172" y="136"/>
                    </a:cubicBezTo>
                    <a:cubicBezTo>
                      <a:pt x="172" y="136"/>
                      <a:pt x="170" y="137"/>
                      <a:pt x="169" y="137"/>
                    </a:cubicBezTo>
                    <a:cubicBezTo>
                      <a:pt x="168" y="137"/>
                      <a:pt x="168" y="136"/>
                      <a:pt x="167" y="135"/>
                    </a:cubicBezTo>
                    <a:cubicBezTo>
                      <a:pt x="167" y="134"/>
                      <a:pt x="168" y="132"/>
                      <a:pt x="168" y="131"/>
                    </a:cubicBezTo>
                    <a:cubicBezTo>
                      <a:pt x="168" y="130"/>
                      <a:pt x="168" y="128"/>
                      <a:pt x="169" y="128"/>
                    </a:cubicBezTo>
                    <a:cubicBezTo>
                      <a:pt x="171" y="127"/>
                      <a:pt x="169" y="127"/>
                      <a:pt x="169" y="126"/>
                    </a:cubicBezTo>
                    <a:cubicBezTo>
                      <a:pt x="169" y="125"/>
                      <a:pt x="170" y="125"/>
                      <a:pt x="171" y="125"/>
                    </a:cubicBezTo>
                    <a:cubicBezTo>
                      <a:pt x="172" y="124"/>
                      <a:pt x="174" y="123"/>
                      <a:pt x="175" y="124"/>
                    </a:cubicBezTo>
                    <a:cubicBezTo>
                      <a:pt x="176" y="124"/>
                      <a:pt x="177" y="124"/>
                      <a:pt x="177" y="124"/>
                    </a:cubicBezTo>
                    <a:cubicBezTo>
                      <a:pt x="178" y="124"/>
                      <a:pt x="179" y="124"/>
                      <a:pt x="180" y="124"/>
                    </a:cubicBezTo>
                    <a:cubicBezTo>
                      <a:pt x="181" y="124"/>
                      <a:pt x="182" y="124"/>
                      <a:pt x="182" y="125"/>
                    </a:cubicBezTo>
                    <a:cubicBezTo>
                      <a:pt x="182" y="126"/>
                      <a:pt x="181" y="127"/>
                      <a:pt x="180" y="127"/>
                    </a:cubicBezTo>
                    <a:close/>
                    <a:moveTo>
                      <a:pt x="169" y="116"/>
                    </a:moveTo>
                    <a:cubicBezTo>
                      <a:pt x="169" y="114"/>
                      <a:pt x="172" y="115"/>
                      <a:pt x="173" y="116"/>
                    </a:cubicBezTo>
                    <a:cubicBezTo>
                      <a:pt x="174" y="117"/>
                      <a:pt x="176" y="118"/>
                      <a:pt x="174" y="120"/>
                    </a:cubicBezTo>
                    <a:cubicBezTo>
                      <a:pt x="173" y="122"/>
                      <a:pt x="170" y="121"/>
                      <a:pt x="168" y="121"/>
                    </a:cubicBezTo>
                    <a:cubicBezTo>
                      <a:pt x="166" y="120"/>
                      <a:pt x="168" y="117"/>
                      <a:pt x="169" y="116"/>
                    </a:cubicBezTo>
                    <a:close/>
                    <a:moveTo>
                      <a:pt x="330" y="118"/>
                    </a:moveTo>
                    <a:cubicBezTo>
                      <a:pt x="330" y="118"/>
                      <a:pt x="329" y="118"/>
                      <a:pt x="329" y="118"/>
                    </a:cubicBezTo>
                    <a:cubicBezTo>
                      <a:pt x="329" y="117"/>
                      <a:pt x="329" y="116"/>
                      <a:pt x="329" y="116"/>
                    </a:cubicBezTo>
                    <a:cubicBezTo>
                      <a:pt x="329" y="116"/>
                      <a:pt x="330" y="116"/>
                      <a:pt x="330" y="117"/>
                    </a:cubicBezTo>
                    <a:cubicBezTo>
                      <a:pt x="330" y="117"/>
                      <a:pt x="330" y="118"/>
                      <a:pt x="330" y="118"/>
                    </a:cubicBezTo>
                    <a:close/>
                    <a:moveTo>
                      <a:pt x="160" y="94"/>
                    </a:moveTo>
                    <a:cubicBezTo>
                      <a:pt x="161" y="94"/>
                      <a:pt x="162" y="95"/>
                      <a:pt x="162" y="96"/>
                    </a:cubicBezTo>
                    <a:cubicBezTo>
                      <a:pt x="162" y="96"/>
                      <a:pt x="161" y="97"/>
                      <a:pt x="162" y="98"/>
                    </a:cubicBezTo>
                    <a:cubicBezTo>
                      <a:pt x="162" y="98"/>
                      <a:pt x="162" y="98"/>
                      <a:pt x="163" y="98"/>
                    </a:cubicBezTo>
                    <a:cubicBezTo>
                      <a:pt x="163" y="99"/>
                      <a:pt x="163" y="100"/>
                      <a:pt x="161" y="100"/>
                    </a:cubicBezTo>
                    <a:cubicBezTo>
                      <a:pt x="160" y="100"/>
                      <a:pt x="160" y="99"/>
                      <a:pt x="160" y="98"/>
                    </a:cubicBezTo>
                    <a:cubicBezTo>
                      <a:pt x="160" y="98"/>
                      <a:pt x="159" y="98"/>
                      <a:pt x="159" y="98"/>
                    </a:cubicBezTo>
                    <a:cubicBezTo>
                      <a:pt x="158" y="98"/>
                      <a:pt x="158" y="98"/>
                      <a:pt x="158" y="98"/>
                    </a:cubicBezTo>
                    <a:cubicBezTo>
                      <a:pt x="157" y="97"/>
                      <a:pt x="157" y="97"/>
                      <a:pt x="157" y="98"/>
                    </a:cubicBezTo>
                    <a:cubicBezTo>
                      <a:pt x="156" y="98"/>
                      <a:pt x="156" y="98"/>
                      <a:pt x="156" y="98"/>
                    </a:cubicBezTo>
                    <a:cubicBezTo>
                      <a:pt x="155" y="99"/>
                      <a:pt x="152" y="98"/>
                      <a:pt x="152" y="97"/>
                    </a:cubicBezTo>
                    <a:cubicBezTo>
                      <a:pt x="152" y="97"/>
                      <a:pt x="152" y="96"/>
                      <a:pt x="153" y="96"/>
                    </a:cubicBezTo>
                    <a:cubicBezTo>
                      <a:pt x="153" y="96"/>
                      <a:pt x="154" y="96"/>
                      <a:pt x="154" y="96"/>
                    </a:cubicBezTo>
                    <a:cubicBezTo>
                      <a:pt x="156" y="95"/>
                      <a:pt x="154" y="94"/>
                      <a:pt x="153" y="94"/>
                    </a:cubicBezTo>
                    <a:cubicBezTo>
                      <a:pt x="152" y="93"/>
                      <a:pt x="152" y="94"/>
                      <a:pt x="152" y="93"/>
                    </a:cubicBezTo>
                    <a:cubicBezTo>
                      <a:pt x="152" y="92"/>
                      <a:pt x="152" y="91"/>
                      <a:pt x="153" y="91"/>
                    </a:cubicBezTo>
                    <a:cubicBezTo>
                      <a:pt x="154" y="90"/>
                      <a:pt x="155" y="90"/>
                      <a:pt x="155" y="90"/>
                    </a:cubicBezTo>
                    <a:cubicBezTo>
                      <a:pt x="156" y="90"/>
                      <a:pt x="156" y="91"/>
                      <a:pt x="156" y="91"/>
                    </a:cubicBezTo>
                    <a:cubicBezTo>
                      <a:pt x="157" y="91"/>
                      <a:pt x="157" y="92"/>
                      <a:pt x="157" y="92"/>
                    </a:cubicBezTo>
                    <a:cubicBezTo>
                      <a:pt x="157" y="93"/>
                      <a:pt x="158" y="93"/>
                      <a:pt x="158" y="92"/>
                    </a:cubicBezTo>
                    <a:cubicBezTo>
                      <a:pt x="158" y="92"/>
                      <a:pt x="159" y="92"/>
                      <a:pt x="159" y="92"/>
                    </a:cubicBezTo>
                    <a:cubicBezTo>
                      <a:pt x="160" y="92"/>
                      <a:pt x="159" y="93"/>
                      <a:pt x="160" y="94"/>
                    </a:cubicBezTo>
                    <a:close/>
                    <a:moveTo>
                      <a:pt x="132" y="114"/>
                    </a:moveTo>
                    <a:cubicBezTo>
                      <a:pt x="132" y="114"/>
                      <a:pt x="133" y="114"/>
                      <a:pt x="134" y="115"/>
                    </a:cubicBezTo>
                    <a:cubicBezTo>
                      <a:pt x="134" y="115"/>
                      <a:pt x="134" y="116"/>
                      <a:pt x="134" y="116"/>
                    </a:cubicBezTo>
                    <a:cubicBezTo>
                      <a:pt x="134" y="117"/>
                      <a:pt x="135" y="116"/>
                      <a:pt x="135" y="117"/>
                    </a:cubicBezTo>
                    <a:cubicBezTo>
                      <a:pt x="135" y="117"/>
                      <a:pt x="134" y="118"/>
                      <a:pt x="135" y="118"/>
                    </a:cubicBezTo>
                    <a:cubicBezTo>
                      <a:pt x="135" y="118"/>
                      <a:pt x="136" y="118"/>
                      <a:pt x="136" y="118"/>
                    </a:cubicBezTo>
                    <a:cubicBezTo>
                      <a:pt x="137" y="118"/>
                      <a:pt x="139" y="119"/>
                      <a:pt x="139" y="118"/>
                    </a:cubicBezTo>
                    <a:cubicBezTo>
                      <a:pt x="140" y="117"/>
                      <a:pt x="139" y="116"/>
                      <a:pt x="138" y="115"/>
                    </a:cubicBezTo>
                    <a:cubicBezTo>
                      <a:pt x="138" y="115"/>
                      <a:pt x="139" y="114"/>
                      <a:pt x="138" y="114"/>
                    </a:cubicBezTo>
                    <a:cubicBezTo>
                      <a:pt x="138" y="114"/>
                      <a:pt x="138" y="114"/>
                      <a:pt x="137" y="114"/>
                    </a:cubicBezTo>
                    <a:cubicBezTo>
                      <a:pt x="136" y="113"/>
                      <a:pt x="137" y="112"/>
                      <a:pt x="138" y="111"/>
                    </a:cubicBezTo>
                    <a:cubicBezTo>
                      <a:pt x="139" y="111"/>
                      <a:pt x="139" y="110"/>
                      <a:pt x="140" y="109"/>
                    </a:cubicBezTo>
                    <a:cubicBezTo>
                      <a:pt x="140" y="109"/>
                      <a:pt x="141" y="108"/>
                      <a:pt x="141" y="109"/>
                    </a:cubicBezTo>
                    <a:cubicBezTo>
                      <a:pt x="142" y="109"/>
                      <a:pt x="141" y="110"/>
                      <a:pt x="141" y="111"/>
                    </a:cubicBezTo>
                    <a:cubicBezTo>
                      <a:pt x="141" y="112"/>
                      <a:pt x="141" y="112"/>
                      <a:pt x="141" y="113"/>
                    </a:cubicBezTo>
                    <a:cubicBezTo>
                      <a:pt x="141" y="114"/>
                      <a:pt x="141" y="114"/>
                      <a:pt x="142" y="114"/>
                    </a:cubicBezTo>
                    <a:cubicBezTo>
                      <a:pt x="143" y="114"/>
                      <a:pt x="143" y="115"/>
                      <a:pt x="143" y="115"/>
                    </a:cubicBezTo>
                    <a:cubicBezTo>
                      <a:pt x="144" y="115"/>
                      <a:pt x="144" y="114"/>
                      <a:pt x="145" y="114"/>
                    </a:cubicBezTo>
                    <a:cubicBezTo>
                      <a:pt x="149" y="113"/>
                      <a:pt x="146" y="118"/>
                      <a:pt x="145" y="120"/>
                    </a:cubicBezTo>
                    <a:cubicBezTo>
                      <a:pt x="144" y="121"/>
                      <a:pt x="143" y="122"/>
                      <a:pt x="141" y="122"/>
                    </a:cubicBezTo>
                    <a:cubicBezTo>
                      <a:pt x="140" y="121"/>
                      <a:pt x="140" y="123"/>
                      <a:pt x="139" y="123"/>
                    </a:cubicBezTo>
                    <a:cubicBezTo>
                      <a:pt x="138" y="122"/>
                      <a:pt x="137" y="122"/>
                      <a:pt x="136" y="123"/>
                    </a:cubicBezTo>
                    <a:cubicBezTo>
                      <a:pt x="135" y="124"/>
                      <a:pt x="135" y="124"/>
                      <a:pt x="135" y="124"/>
                    </a:cubicBezTo>
                    <a:cubicBezTo>
                      <a:pt x="134" y="125"/>
                      <a:pt x="133" y="125"/>
                      <a:pt x="132" y="126"/>
                    </a:cubicBezTo>
                    <a:cubicBezTo>
                      <a:pt x="132" y="127"/>
                      <a:pt x="132" y="127"/>
                      <a:pt x="131" y="128"/>
                    </a:cubicBezTo>
                    <a:cubicBezTo>
                      <a:pt x="130" y="128"/>
                      <a:pt x="129" y="128"/>
                      <a:pt x="129" y="128"/>
                    </a:cubicBezTo>
                    <a:cubicBezTo>
                      <a:pt x="127" y="128"/>
                      <a:pt x="126" y="128"/>
                      <a:pt x="126" y="127"/>
                    </a:cubicBezTo>
                    <a:cubicBezTo>
                      <a:pt x="126" y="125"/>
                      <a:pt x="128" y="125"/>
                      <a:pt x="128" y="124"/>
                    </a:cubicBezTo>
                    <a:cubicBezTo>
                      <a:pt x="129" y="123"/>
                      <a:pt x="131" y="124"/>
                      <a:pt x="132" y="123"/>
                    </a:cubicBezTo>
                    <a:cubicBezTo>
                      <a:pt x="132" y="122"/>
                      <a:pt x="130" y="123"/>
                      <a:pt x="130" y="123"/>
                    </a:cubicBezTo>
                    <a:cubicBezTo>
                      <a:pt x="129" y="123"/>
                      <a:pt x="129" y="123"/>
                      <a:pt x="128" y="123"/>
                    </a:cubicBezTo>
                    <a:cubicBezTo>
                      <a:pt x="128" y="123"/>
                      <a:pt x="127" y="123"/>
                      <a:pt x="127" y="123"/>
                    </a:cubicBezTo>
                    <a:cubicBezTo>
                      <a:pt x="126" y="123"/>
                      <a:pt x="126" y="123"/>
                      <a:pt x="126" y="124"/>
                    </a:cubicBezTo>
                    <a:cubicBezTo>
                      <a:pt x="125" y="124"/>
                      <a:pt x="124" y="125"/>
                      <a:pt x="123" y="125"/>
                    </a:cubicBezTo>
                    <a:cubicBezTo>
                      <a:pt x="123" y="125"/>
                      <a:pt x="123" y="124"/>
                      <a:pt x="123" y="124"/>
                    </a:cubicBezTo>
                    <a:cubicBezTo>
                      <a:pt x="123" y="124"/>
                      <a:pt x="122" y="124"/>
                      <a:pt x="122" y="124"/>
                    </a:cubicBezTo>
                    <a:cubicBezTo>
                      <a:pt x="121" y="124"/>
                      <a:pt x="120" y="123"/>
                      <a:pt x="121" y="122"/>
                    </a:cubicBezTo>
                    <a:cubicBezTo>
                      <a:pt x="122" y="121"/>
                      <a:pt x="123" y="121"/>
                      <a:pt x="125" y="121"/>
                    </a:cubicBezTo>
                    <a:cubicBezTo>
                      <a:pt x="126" y="120"/>
                      <a:pt x="123" y="120"/>
                      <a:pt x="123" y="120"/>
                    </a:cubicBezTo>
                    <a:cubicBezTo>
                      <a:pt x="123" y="119"/>
                      <a:pt x="125" y="119"/>
                      <a:pt x="125" y="119"/>
                    </a:cubicBezTo>
                    <a:cubicBezTo>
                      <a:pt x="125" y="118"/>
                      <a:pt x="123" y="119"/>
                      <a:pt x="123" y="118"/>
                    </a:cubicBezTo>
                    <a:cubicBezTo>
                      <a:pt x="123" y="117"/>
                      <a:pt x="125" y="116"/>
                      <a:pt x="126" y="116"/>
                    </a:cubicBezTo>
                    <a:cubicBezTo>
                      <a:pt x="127" y="115"/>
                      <a:pt x="127" y="114"/>
                      <a:pt x="128" y="114"/>
                    </a:cubicBezTo>
                    <a:cubicBezTo>
                      <a:pt x="129" y="113"/>
                      <a:pt x="129" y="114"/>
                      <a:pt x="129" y="114"/>
                    </a:cubicBezTo>
                    <a:cubicBezTo>
                      <a:pt x="129" y="115"/>
                      <a:pt x="131" y="115"/>
                      <a:pt x="132" y="114"/>
                    </a:cubicBezTo>
                    <a:close/>
                    <a:moveTo>
                      <a:pt x="148" y="106"/>
                    </a:moveTo>
                    <a:cubicBezTo>
                      <a:pt x="148" y="105"/>
                      <a:pt x="148" y="104"/>
                      <a:pt x="148" y="104"/>
                    </a:cubicBezTo>
                    <a:cubicBezTo>
                      <a:pt x="148" y="103"/>
                      <a:pt x="148" y="103"/>
                      <a:pt x="148" y="103"/>
                    </a:cubicBezTo>
                    <a:cubicBezTo>
                      <a:pt x="148" y="102"/>
                      <a:pt x="150" y="102"/>
                      <a:pt x="150" y="103"/>
                    </a:cubicBezTo>
                    <a:cubicBezTo>
                      <a:pt x="150" y="103"/>
                      <a:pt x="151" y="104"/>
                      <a:pt x="151" y="104"/>
                    </a:cubicBezTo>
                    <a:cubicBezTo>
                      <a:pt x="151" y="104"/>
                      <a:pt x="152" y="105"/>
                      <a:pt x="151" y="105"/>
                    </a:cubicBezTo>
                    <a:cubicBezTo>
                      <a:pt x="151" y="107"/>
                      <a:pt x="149" y="106"/>
                      <a:pt x="148" y="106"/>
                    </a:cubicBezTo>
                    <a:close/>
                    <a:moveTo>
                      <a:pt x="173" y="85"/>
                    </a:moveTo>
                    <a:cubicBezTo>
                      <a:pt x="172" y="85"/>
                      <a:pt x="172" y="85"/>
                      <a:pt x="172" y="84"/>
                    </a:cubicBezTo>
                    <a:cubicBezTo>
                      <a:pt x="171" y="84"/>
                      <a:pt x="172" y="84"/>
                      <a:pt x="172" y="83"/>
                    </a:cubicBezTo>
                    <a:cubicBezTo>
                      <a:pt x="172" y="83"/>
                      <a:pt x="172" y="82"/>
                      <a:pt x="173" y="82"/>
                    </a:cubicBezTo>
                    <a:cubicBezTo>
                      <a:pt x="173" y="82"/>
                      <a:pt x="174" y="82"/>
                      <a:pt x="174" y="81"/>
                    </a:cubicBezTo>
                    <a:cubicBezTo>
                      <a:pt x="175" y="81"/>
                      <a:pt x="174" y="81"/>
                      <a:pt x="173" y="81"/>
                    </a:cubicBezTo>
                    <a:cubicBezTo>
                      <a:pt x="172" y="80"/>
                      <a:pt x="173" y="80"/>
                      <a:pt x="173" y="80"/>
                    </a:cubicBezTo>
                    <a:cubicBezTo>
                      <a:pt x="173" y="79"/>
                      <a:pt x="173" y="78"/>
                      <a:pt x="174" y="78"/>
                    </a:cubicBezTo>
                    <a:cubicBezTo>
                      <a:pt x="174" y="78"/>
                      <a:pt x="175" y="79"/>
                      <a:pt x="175" y="78"/>
                    </a:cubicBezTo>
                    <a:cubicBezTo>
                      <a:pt x="176" y="78"/>
                      <a:pt x="175" y="78"/>
                      <a:pt x="175" y="78"/>
                    </a:cubicBezTo>
                    <a:cubicBezTo>
                      <a:pt x="174" y="77"/>
                      <a:pt x="175" y="75"/>
                      <a:pt x="177" y="76"/>
                    </a:cubicBezTo>
                    <a:cubicBezTo>
                      <a:pt x="178" y="76"/>
                      <a:pt x="178" y="75"/>
                      <a:pt x="178" y="75"/>
                    </a:cubicBezTo>
                    <a:cubicBezTo>
                      <a:pt x="178" y="75"/>
                      <a:pt x="179" y="75"/>
                      <a:pt x="179" y="75"/>
                    </a:cubicBezTo>
                    <a:cubicBezTo>
                      <a:pt x="180" y="74"/>
                      <a:pt x="176" y="74"/>
                      <a:pt x="176" y="74"/>
                    </a:cubicBezTo>
                    <a:cubicBezTo>
                      <a:pt x="175" y="74"/>
                      <a:pt x="175" y="73"/>
                      <a:pt x="176" y="73"/>
                    </a:cubicBezTo>
                    <a:cubicBezTo>
                      <a:pt x="176" y="73"/>
                      <a:pt x="177" y="73"/>
                      <a:pt x="178" y="73"/>
                    </a:cubicBezTo>
                    <a:cubicBezTo>
                      <a:pt x="179" y="73"/>
                      <a:pt x="180" y="73"/>
                      <a:pt x="181" y="73"/>
                    </a:cubicBezTo>
                    <a:cubicBezTo>
                      <a:pt x="182" y="74"/>
                      <a:pt x="181" y="74"/>
                      <a:pt x="181" y="75"/>
                    </a:cubicBezTo>
                    <a:cubicBezTo>
                      <a:pt x="182" y="76"/>
                      <a:pt x="182" y="76"/>
                      <a:pt x="183" y="77"/>
                    </a:cubicBezTo>
                    <a:cubicBezTo>
                      <a:pt x="183" y="77"/>
                      <a:pt x="183" y="78"/>
                      <a:pt x="184" y="78"/>
                    </a:cubicBezTo>
                    <a:cubicBezTo>
                      <a:pt x="184" y="78"/>
                      <a:pt x="185" y="78"/>
                      <a:pt x="185" y="78"/>
                    </a:cubicBezTo>
                    <a:cubicBezTo>
                      <a:pt x="186" y="78"/>
                      <a:pt x="186" y="78"/>
                      <a:pt x="186" y="78"/>
                    </a:cubicBezTo>
                    <a:cubicBezTo>
                      <a:pt x="187" y="78"/>
                      <a:pt x="187" y="79"/>
                      <a:pt x="187" y="79"/>
                    </a:cubicBezTo>
                    <a:cubicBezTo>
                      <a:pt x="187" y="80"/>
                      <a:pt x="186" y="80"/>
                      <a:pt x="186" y="80"/>
                    </a:cubicBezTo>
                    <a:cubicBezTo>
                      <a:pt x="186" y="81"/>
                      <a:pt x="187" y="81"/>
                      <a:pt x="187" y="81"/>
                    </a:cubicBezTo>
                    <a:cubicBezTo>
                      <a:pt x="188" y="82"/>
                      <a:pt x="189" y="81"/>
                      <a:pt x="188" y="81"/>
                    </a:cubicBezTo>
                    <a:cubicBezTo>
                      <a:pt x="188" y="80"/>
                      <a:pt x="187" y="80"/>
                      <a:pt x="188" y="79"/>
                    </a:cubicBezTo>
                    <a:cubicBezTo>
                      <a:pt x="189" y="78"/>
                      <a:pt x="190" y="79"/>
                      <a:pt x="190" y="80"/>
                    </a:cubicBezTo>
                    <a:cubicBezTo>
                      <a:pt x="190" y="80"/>
                      <a:pt x="190" y="80"/>
                      <a:pt x="190" y="81"/>
                    </a:cubicBezTo>
                    <a:cubicBezTo>
                      <a:pt x="189" y="81"/>
                      <a:pt x="190" y="81"/>
                      <a:pt x="190" y="82"/>
                    </a:cubicBezTo>
                    <a:cubicBezTo>
                      <a:pt x="190" y="82"/>
                      <a:pt x="189" y="84"/>
                      <a:pt x="190" y="84"/>
                    </a:cubicBezTo>
                    <a:cubicBezTo>
                      <a:pt x="191" y="85"/>
                      <a:pt x="192" y="84"/>
                      <a:pt x="193" y="85"/>
                    </a:cubicBezTo>
                    <a:cubicBezTo>
                      <a:pt x="194" y="85"/>
                      <a:pt x="196" y="86"/>
                      <a:pt x="195" y="85"/>
                    </a:cubicBezTo>
                    <a:cubicBezTo>
                      <a:pt x="194" y="85"/>
                      <a:pt x="194" y="84"/>
                      <a:pt x="194" y="84"/>
                    </a:cubicBezTo>
                    <a:cubicBezTo>
                      <a:pt x="193" y="84"/>
                      <a:pt x="193" y="83"/>
                      <a:pt x="192" y="83"/>
                    </a:cubicBezTo>
                    <a:cubicBezTo>
                      <a:pt x="191" y="83"/>
                      <a:pt x="192" y="82"/>
                      <a:pt x="192" y="81"/>
                    </a:cubicBezTo>
                    <a:cubicBezTo>
                      <a:pt x="192" y="81"/>
                      <a:pt x="191" y="79"/>
                      <a:pt x="192" y="80"/>
                    </a:cubicBezTo>
                    <a:cubicBezTo>
                      <a:pt x="194" y="80"/>
                      <a:pt x="196" y="80"/>
                      <a:pt x="197" y="80"/>
                    </a:cubicBezTo>
                    <a:cubicBezTo>
                      <a:pt x="199" y="81"/>
                      <a:pt x="199" y="82"/>
                      <a:pt x="200" y="82"/>
                    </a:cubicBezTo>
                    <a:cubicBezTo>
                      <a:pt x="200" y="83"/>
                      <a:pt x="200" y="83"/>
                      <a:pt x="201" y="84"/>
                    </a:cubicBezTo>
                    <a:cubicBezTo>
                      <a:pt x="202" y="84"/>
                      <a:pt x="202" y="84"/>
                      <a:pt x="202" y="84"/>
                    </a:cubicBezTo>
                    <a:cubicBezTo>
                      <a:pt x="204" y="85"/>
                      <a:pt x="203" y="84"/>
                      <a:pt x="202" y="84"/>
                    </a:cubicBezTo>
                    <a:cubicBezTo>
                      <a:pt x="202" y="84"/>
                      <a:pt x="202" y="83"/>
                      <a:pt x="201" y="83"/>
                    </a:cubicBezTo>
                    <a:cubicBezTo>
                      <a:pt x="201" y="82"/>
                      <a:pt x="200" y="82"/>
                      <a:pt x="200" y="81"/>
                    </a:cubicBezTo>
                    <a:cubicBezTo>
                      <a:pt x="199" y="80"/>
                      <a:pt x="198" y="80"/>
                      <a:pt x="200" y="79"/>
                    </a:cubicBezTo>
                    <a:cubicBezTo>
                      <a:pt x="201" y="79"/>
                      <a:pt x="201" y="79"/>
                      <a:pt x="202" y="78"/>
                    </a:cubicBezTo>
                    <a:cubicBezTo>
                      <a:pt x="203" y="78"/>
                      <a:pt x="204" y="78"/>
                      <a:pt x="204" y="78"/>
                    </a:cubicBezTo>
                    <a:cubicBezTo>
                      <a:pt x="205" y="78"/>
                      <a:pt x="205" y="77"/>
                      <a:pt x="206" y="77"/>
                    </a:cubicBezTo>
                    <a:cubicBezTo>
                      <a:pt x="206" y="77"/>
                      <a:pt x="206" y="77"/>
                      <a:pt x="207" y="76"/>
                    </a:cubicBezTo>
                    <a:cubicBezTo>
                      <a:pt x="208" y="76"/>
                      <a:pt x="209" y="76"/>
                      <a:pt x="211" y="76"/>
                    </a:cubicBezTo>
                    <a:cubicBezTo>
                      <a:pt x="211" y="76"/>
                      <a:pt x="213" y="76"/>
                      <a:pt x="212" y="75"/>
                    </a:cubicBezTo>
                    <a:cubicBezTo>
                      <a:pt x="212" y="75"/>
                      <a:pt x="210" y="75"/>
                      <a:pt x="209" y="75"/>
                    </a:cubicBezTo>
                    <a:cubicBezTo>
                      <a:pt x="209" y="75"/>
                      <a:pt x="208" y="75"/>
                      <a:pt x="207" y="75"/>
                    </a:cubicBezTo>
                    <a:cubicBezTo>
                      <a:pt x="206" y="75"/>
                      <a:pt x="208" y="73"/>
                      <a:pt x="209" y="72"/>
                    </a:cubicBezTo>
                    <a:cubicBezTo>
                      <a:pt x="209" y="72"/>
                      <a:pt x="210" y="72"/>
                      <a:pt x="210" y="71"/>
                    </a:cubicBezTo>
                    <a:cubicBezTo>
                      <a:pt x="210" y="71"/>
                      <a:pt x="210" y="71"/>
                      <a:pt x="210" y="71"/>
                    </a:cubicBezTo>
                    <a:cubicBezTo>
                      <a:pt x="209" y="71"/>
                      <a:pt x="208" y="72"/>
                      <a:pt x="207" y="72"/>
                    </a:cubicBezTo>
                    <a:cubicBezTo>
                      <a:pt x="206" y="73"/>
                      <a:pt x="206" y="73"/>
                      <a:pt x="206" y="74"/>
                    </a:cubicBezTo>
                    <a:cubicBezTo>
                      <a:pt x="206" y="75"/>
                      <a:pt x="206" y="75"/>
                      <a:pt x="206" y="75"/>
                    </a:cubicBezTo>
                    <a:cubicBezTo>
                      <a:pt x="205" y="76"/>
                      <a:pt x="205" y="76"/>
                      <a:pt x="205" y="76"/>
                    </a:cubicBezTo>
                    <a:cubicBezTo>
                      <a:pt x="204" y="77"/>
                      <a:pt x="202" y="77"/>
                      <a:pt x="201" y="77"/>
                    </a:cubicBezTo>
                    <a:cubicBezTo>
                      <a:pt x="200" y="78"/>
                      <a:pt x="199" y="78"/>
                      <a:pt x="199" y="78"/>
                    </a:cubicBezTo>
                    <a:cubicBezTo>
                      <a:pt x="198" y="78"/>
                      <a:pt x="199" y="77"/>
                      <a:pt x="198" y="77"/>
                    </a:cubicBezTo>
                    <a:cubicBezTo>
                      <a:pt x="198" y="76"/>
                      <a:pt x="196" y="78"/>
                      <a:pt x="196" y="78"/>
                    </a:cubicBezTo>
                    <a:cubicBezTo>
                      <a:pt x="196" y="78"/>
                      <a:pt x="193" y="79"/>
                      <a:pt x="193" y="78"/>
                    </a:cubicBezTo>
                    <a:cubicBezTo>
                      <a:pt x="192" y="78"/>
                      <a:pt x="193" y="77"/>
                      <a:pt x="193" y="77"/>
                    </a:cubicBezTo>
                    <a:cubicBezTo>
                      <a:pt x="193" y="76"/>
                      <a:pt x="193" y="76"/>
                      <a:pt x="194" y="76"/>
                    </a:cubicBezTo>
                    <a:cubicBezTo>
                      <a:pt x="195" y="75"/>
                      <a:pt x="197" y="75"/>
                      <a:pt x="198" y="74"/>
                    </a:cubicBezTo>
                    <a:cubicBezTo>
                      <a:pt x="200" y="74"/>
                      <a:pt x="198" y="74"/>
                      <a:pt x="197" y="74"/>
                    </a:cubicBezTo>
                    <a:cubicBezTo>
                      <a:pt x="195" y="74"/>
                      <a:pt x="194" y="75"/>
                      <a:pt x="192" y="75"/>
                    </a:cubicBezTo>
                    <a:cubicBezTo>
                      <a:pt x="192" y="76"/>
                      <a:pt x="191" y="76"/>
                      <a:pt x="191" y="77"/>
                    </a:cubicBezTo>
                    <a:cubicBezTo>
                      <a:pt x="190" y="77"/>
                      <a:pt x="188" y="76"/>
                      <a:pt x="187" y="76"/>
                    </a:cubicBezTo>
                    <a:cubicBezTo>
                      <a:pt x="186" y="76"/>
                      <a:pt x="186" y="76"/>
                      <a:pt x="188" y="75"/>
                    </a:cubicBezTo>
                    <a:cubicBezTo>
                      <a:pt x="189" y="75"/>
                      <a:pt x="191" y="75"/>
                      <a:pt x="192" y="75"/>
                    </a:cubicBezTo>
                    <a:cubicBezTo>
                      <a:pt x="193" y="74"/>
                      <a:pt x="194" y="73"/>
                      <a:pt x="195" y="73"/>
                    </a:cubicBezTo>
                    <a:cubicBezTo>
                      <a:pt x="196" y="73"/>
                      <a:pt x="196" y="73"/>
                      <a:pt x="195" y="73"/>
                    </a:cubicBezTo>
                    <a:cubicBezTo>
                      <a:pt x="195" y="73"/>
                      <a:pt x="194" y="73"/>
                      <a:pt x="194" y="73"/>
                    </a:cubicBezTo>
                    <a:cubicBezTo>
                      <a:pt x="193" y="73"/>
                      <a:pt x="192" y="74"/>
                      <a:pt x="192" y="74"/>
                    </a:cubicBezTo>
                    <a:cubicBezTo>
                      <a:pt x="191" y="74"/>
                      <a:pt x="190" y="74"/>
                      <a:pt x="189" y="75"/>
                    </a:cubicBezTo>
                    <a:cubicBezTo>
                      <a:pt x="188" y="75"/>
                      <a:pt x="187" y="75"/>
                      <a:pt x="186" y="75"/>
                    </a:cubicBezTo>
                    <a:cubicBezTo>
                      <a:pt x="185" y="75"/>
                      <a:pt x="184" y="75"/>
                      <a:pt x="185" y="74"/>
                    </a:cubicBezTo>
                    <a:cubicBezTo>
                      <a:pt x="185" y="74"/>
                      <a:pt x="185" y="74"/>
                      <a:pt x="186" y="73"/>
                    </a:cubicBezTo>
                    <a:cubicBezTo>
                      <a:pt x="186" y="73"/>
                      <a:pt x="186" y="73"/>
                      <a:pt x="186" y="73"/>
                    </a:cubicBezTo>
                    <a:cubicBezTo>
                      <a:pt x="186" y="73"/>
                      <a:pt x="186" y="73"/>
                      <a:pt x="186" y="73"/>
                    </a:cubicBezTo>
                    <a:cubicBezTo>
                      <a:pt x="186" y="72"/>
                      <a:pt x="186" y="72"/>
                      <a:pt x="186" y="72"/>
                    </a:cubicBezTo>
                    <a:cubicBezTo>
                      <a:pt x="187" y="72"/>
                      <a:pt x="188" y="71"/>
                      <a:pt x="189" y="71"/>
                    </a:cubicBezTo>
                    <a:cubicBezTo>
                      <a:pt x="188" y="71"/>
                      <a:pt x="187" y="71"/>
                      <a:pt x="186" y="71"/>
                    </a:cubicBezTo>
                    <a:cubicBezTo>
                      <a:pt x="186" y="72"/>
                      <a:pt x="185" y="72"/>
                      <a:pt x="185" y="72"/>
                    </a:cubicBezTo>
                    <a:cubicBezTo>
                      <a:pt x="184" y="72"/>
                      <a:pt x="184" y="71"/>
                      <a:pt x="184" y="71"/>
                    </a:cubicBezTo>
                    <a:cubicBezTo>
                      <a:pt x="185" y="71"/>
                      <a:pt x="186" y="70"/>
                      <a:pt x="185" y="70"/>
                    </a:cubicBezTo>
                    <a:cubicBezTo>
                      <a:pt x="184" y="70"/>
                      <a:pt x="183" y="71"/>
                      <a:pt x="182" y="71"/>
                    </a:cubicBezTo>
                    <a:cubicBezTo>
                      <a:pt x="182" y="71"/>
                      <a:pt x="182" y="70"/>
                      <a:pt x="182" y="70"/>
                    </a:cubicBezTo>
                    <a:cubicBezTo>
                      <a:pt x="182" y="70"/>
                      <a:pt x="183" y="69"/>
                      <a:pt x="183" y="69"/>
                    </a:cubicBezTo>
                    <a:cubicBezTo>
                      <a:pt x="183" y="69"/>
                      <a:pt x="184" y="68"/>
                      <a:pt x="185" y="68"/>
                    </a:cubicBezTo>
                    <a:cubicBezTo>
                      <a:pt x="186" y="69"/>
                      <a:pt x="186" y="68"/>
                      <a:pt x="186" y="68"/>
                    </a:cubicBezTo>
                    <a:cubicBezTo>
                      <a:pt x="186" y="67"/>
                      <a:pt x="187" y="67"/>
                      <a:pt x="188" y="67"/>
                    </a:cubicBezTo>
                    <a:cubicBezTo>
                      <a:pt x="188" y="67"/>
                      <a:pt x="189" y="66"/>
                      <a:pt x="189" y="66"/>
                    </a:cubicBezTo>
                    <a:cubicBezTo>
                      <a:pt x="190" y="66"/>
                      <a:pt x="190" y="67"/>
                      <a:pt x="190" y="67"/>
                    </a:cubicBezTo>
                    <a:cubicBezTo>
                      <a:pt x="191" y="67"/>
                      <a:pt x="191" y="67"/>
                      <a:pt x="192" y="67"/>
                    </a:cubicBezTo>
                    <a:cubicBezTo>
                      <a:pt x="192" y="67"/>
                      <a:pt x="192" y="67"/>
                      <a:pt x="192" y="67"/>
                    </a:cubicBezTo>
                    <a:cubicBezTo>
                      <a:pt x="193" y="67"/>
                      <a:pt x="194" y="67"/>
                      <a:pt x="193" y="67"/>
                    </a:cubicBezTo>
                    <a:cubicBezTo>
                      <a:pt x="193" y="66"/>
                      <a:pt x="191" y="66"/>
                      <a:pt x="192" y="65"/>
                    </a:cubicBezTo>
                    <a:cubicBezTo>
                      <a:pt x="192" y="65"/>
                      <a:pt x="192" y="65"/>
                      <a:pt x="192" y="65"/>
                    </a:cubicBezTo>
                    <a:cubicBezTo>
                      <a:pt x="193" y="65"/>
                      <a:pt x="193" y="65"/>
                      <a:pt x="193" y="65"/>
                    </a:cubicBezTo>
                    <a:cubicBezTo>
                      <a:pt x="192" y="64"/>
                      <a:pt x="191" y="64"/>
                      <a:pt x="193" y="63"/>
                    </a:cubicBezTo>
                    <a:cubicBezTo>
                      <a:pt x="193" y="63"/>
                      <a:pt x="194" y="63"/>
                      <a:pt x="195" y="64"/>
                    </a:cubicBezTo>
                    <a:cubicBezTo>
                      <a:pt x="195" y="64"/>
                      <a:pt x="196" y="64"/>
                      <a:pt x="196" y="64"/>
                    </a:cubicBezTo>
                    <a:cubicBezTo>
                      <a:pt x="196" y="65"/>
                      <a:pt x="197" y="65"/>
                      <a:pt x="197" y="65"/>
                    </a:cubicBezTo>
                    <a:cubicBezTo>
                      <a:pt x="198" y="65"/>
                      <a:pt x="198" y="65"/>
                      <a:pt x="198" y="65"/>
                    </a:cubicBezTo>
                    <a:cubicBezTo>
                      <a:pt x="199" y="65"/>
                      <a:pt x="199" y="65"/>
                      <a:pt x="199" y="66"/>
                    </a:cubicBezTo>
                    <a:cubicBezTo>
                      <a:pt x="200" y="66"/>
                      <a:pt x="201" y="66"/>
                      <a:pt x="202" y="66"/>
                    </a:cubicBezTo>
                    <a:cubicBezTo>
                      <a:pt x="203" y="66"/>
                      <a:pt x="202" y="66"/>
                      <a:pt x="201" y="66"/>
                    </a:cubicBezTo>
                    <a:cubicBezTo>
                      <a:pt x="201" y="65"/>
                      <a:pt x="200" y="65"/>
                      <a:pt x="200" y="65"/>
                    </a:cubicBezTo>
                    <a:cubicBezTo>
                      <a:pt x="199" y="65"/>
                      <a:pt x="199" y="64"/>
                      <a:pt x="199" y="63"/>
                    </a:cubicBezTo>
                    <a:cubicBezTo>
                      <a:pt x="199" y="63"/>
                      <a:pt x="199" y="63"/>
                      <a:pt x="199" y="63"/>
                    </a:cubicBezTo>
                    <a:cubicBezTo>
                      <a:pt x="199" y="62"/>
                      <a:pt x="199" y="62"/>
                      <a:pt x="199" y="62"/>
                    </a:cubicBezTo>
                    <a:cubicBezTo>
                      <a:pt x="199" y="62"/>
                      <a:pt x="199" y="62"/>
                      <a:pt x="200" y="62"/>
                    </a:cubicBezTo>
                    <a:cubicBezTo>
                      <a:pt x="200" y="62"/>
                      <a:pt x="201" y="63"/>
                      <a:pt x="202" y="63"/>
                    </a:cubicBezTo>
                    <a:cubicBezTo>
                      <a:pt x="202" y="63"/>
                      <a:pt x="201" y="61"/>
                      <a:pt x="201" y="61"/>
                    </a:cubicBezTo>
                    <a:cubicBezTo>
                      <a:pt x="201" y="61"/>
                      <a:pt x="200" y="60"/>
                      <a:pt x="202" y="60"/>
                    </a:cubicBezTo>
                    <a:cubicBezTo>
                      <a:pt x="202" y="60"/>
                      <a:pt x="203" y="61"/>
                      <a:pt x="203" y="61"/>
                    </a:cubicBezTo>
                    <a:cubicBezTo>
                      <a:pt x="203" y="60"/>
                      <a:pt x="202" y="60"/>
                      <a:pt x="203" y="60"/>
                    </a:cubicBezTo>
                    <a:cubicBezTo>
                      <a:pt x="203" y="59"/>
                      <a:pt x="204" y="59"/>
                      <a:pt x="205" y="59"/>
                    </a:cubicBezTo>
                    <a:cubicBezTo>
                      <a:pt x="206" y="60"/>
                      <a:pt x="206" y="60"/>
                      <a:pt x="207" y="60"/>
                    </a:cubicBezTo>
                    <a:cubicBezTo>
                      <a:pt x="207" y="60"/>
                      <a:pt x="207" y="60"/>
                      <a:pt x="208" y="60"/>
                    </a:cubicBezTo>
                    <a:cubicBezTo>
                      <a:pt x="208" y="60"/>
                      <a:pt x="208" y="60"/>
                      <a:pt x="208" y="60"/>
                    </a:cubicBezTo>
                    <a:cubicBezTo>
                      <a:pt x="209" y="60"/>
                      <a:pt x="209" y="60"/>
                      <a:pt x="209" y="60"/>
                    </a:cubicBezTo>
                    <a:cubicBezTo>
                      <a:pt x="210" y="61"/>
                      <a:pt x="211" y="62"/>
                      <a:pt x="211" y="62"/>
                    </a:cubicBezTo>
                    <a:cubicBezTo>
                      <a:pt x="212" y="63"/>
                      <a:pt x="212" y="63"/>
                      <a:pt x="212" y="63"/>
                    </a:cubicBezTo>
                    <a:cubicBezTo>
                      <a:pt x="213" y="63"/>
                      <a:pt x="212" y="63"/>
                      <a:pt x="212" y="62"/>
                    </a:cubicBezTo>
                    <a:cubicBezTo>
                      <a:pt x="212" y="62"/>
                      <a:pt x="212" y="62"/>
                      <a:pt x="212" y="61"/>
                    </a:cubicBezTo>
                    <a:cubicBezTo>
                      <a:pt x="211" y="61"/>
                      <a:pt x="211" y="61"/>
                      <a:pt x="210" y="61"/>
                    </a:cubicBezTo>
                    <a:cubicBezTo>
                      <a:pt x="209" y="60"/>
                      <a:pt x="209" y="60"/>
                      <a:pt x="209" y="60"/>
                    </a:cubicBezTo>
                    <a:cubicBezTo>
                      <a:pt x="209" y="60"/>
                      <a:pt x="208" y="59"/>
                      <a:pt x="208" y="59"/>
                    </a:cubicBezTo>
                    <a:cubicBezTo>
                      <a:pt x="209" y="59"/>
                      <a:pt x="209" y="59"/>
                      <a:pt x="210" y="59"/>
                    </a:cubicBezTo>
                    <a:cubicBezTo>
                      <a:pt x="210" y="59"/>
                      <a:pt x="211" y="59"/>
                      <a:pt x="212" y="59"/>
                    </a:cubicBezTo>
                    <a:cubicBezTo>
                      <a:pt x="213" y="59"/>
                      <a:pt x="214" y="59"/>
                      <a:pt x="215" y="60"/>
                    </a:cubicBezTo>
                    <a:cubicBezTo>
                      <a:pt x="215" y="60"/>
                      <a:pt x="217" y="61"/>
                      <a:pt x="217" y="61"/>
                    </a:cubicBezTo>
                    <a:cubicBezTo>
                      <a:pt x="216" y="60"/>
                      <a:pt x="216" y="60"/>
                      <a:pt x="216" y="60"/>
                    </a:cubicBezTo>
                    <a:cubicBezTo>
                      <a:pt x="216" y="59"/>
                      <a:pt x="216" y="59"/>
                      <a:pt x="217" y="59"/>
                    </a:cubicBezTo>
                    <a:cubicBezTo>
                      <a:pt x="218" y="58"/>
                      <a:pt x="219" y="58"/>
                      <a:pt x="219" y="59"/>
                    </a:cubicBezTo>
                    <a:cubicBezTo>
                      <a:pt x="219" y="59"/>
                      <a:pt x="220" y="59"/>
                      <a:pt x="220" y="59"/>
                    </a:cubicBezTo>
                    <a:cubicBezTo>
                      <a:pt x="220" y="59"/>
                      <a:pt x="220" y="58"/>
                      <a:pt x="220" y="58"/>
                    </a:cubicBezTo>
                    <a:cubicBezTo>
                      <a:pt x="220" y="58"/>
                      <a:pt x="222" y="59"/>
                      <a:pt x="223" y="59"/>
                    </a:cubicBezTo>
                    <a:cubicBezTo>
                      <a:pt x="223" y="59"/>
                      <a:pt x="224" y="59"/>
                      <a:pt x="225" y="59"/>
                    </a:cubicBezTo>
                    <a:cubicBezTo>
                      <a:pt x="226" y="59"/>
                      <a:pt x="226" y="60"/>
                      <a:pt x="227" y="60"/>
                    </a:cubicBezTo>
                    <a:cubicBezTo>
                      <a:pt x="228" y="60"/>
                      <a:pt x="229" y="60"/>
                      <a:pt x="229" y="60"/>
                    </a:cubicBezTo>
                    <a:cubicBezTo>
                      <a:pt x="230" y="61"/>
                      <a:pt x="229" y="61"/>
                      <a:pt x="228" y="62"/>
                    </a:cubicBezTo>
                    <a:cubicBezTo>
                      <a:pt x="228" y="62"/>
                      <a:pt x="228" y="62"/>
                      <a:pt x="227" y="62"/>
                    </a:cubicBezTo>
                    <a:cubicBezTo>
                      <a:pt x="227" y="62"/>
                      <a:pt x="227" y="62"/>
                      <a:pt x="227" y="62"/>
                    </a:cubicBezTo>
                    <a:cubicBezTo>
                      <a:pt x="227" y="63"/>
                      <a:pt x="228" y="62"/>
                      <a:pt x="228" y="62"/>
                    </a:cubicBezTo>
                    <a:cubicBezTo>
                      <a:pt x="229" y="62"/>
                      <a:pt x="228" y="62"/>
                      <a:pt x="229" y="62"/>
                    </a:cubicBezTo>
                    <a:cubicBezTo>
                      <a:pt x="229" y="62"/>
                      <a:pt x="230" y="62"/>
                      <a:pt x="230" y="62"/>
                    </a:cubicBezTo>
                    <a:cubicBezTo>
                      <a:pt x="231" y="61"/>
                      <a:pt x="231" y="61"/>
                      <a:pt x="232" y="62"/>
                    </a:cubicBezTo>
                    <a:cubicBezTo>
                      <a:pt x="233" y="62"/>
                      <a:pt x="232" y="61"/>
                      <a:pt x="232" y="61"/>
                    </a:cubicBezTo>
                    <a:cubicBezTo>
                      <a:pt x="232" y="60"/>
                      <a:pt x="234" y="61"/>
                      <a:pt x="234" y="61"/>
                    </a:cubicBezTo>
                    <a:cubicBezTo>
                      <a:pt x="234" y="61"/>
                      <a:pt x="234" y="62"/>
                      <a:pt x="235" y="62"/>
                    </a:cubicBezTo>
                    <a:cubicBezTo>
                      <a:pt x="235" y="61"/>
                      <a:pt x="235" y="61"/>
                      <a:pt x="236" y="61"/>
                    </a:cubicBezTo>
                    <a:cubicBezTo>
                      <a:pt x="237" y="62"/>
                      <a:pt x="235" y="62"/>
                      <a:pt x="236" y="62"/>
                    </a:cubicBezTo>
                    <a:cubicBezTo>
                      <a:pt x="237" y="63"/>
                      <a:pt x="237" y="63"/>
                      <a:pt x="237" y="64"/>
                    </a:cubicBezTo>
                    <a:cubicBezTo>
                      <a:pt x="237" y="64"/>
                      <a:pt x="237" y="64"/>
                      <a:pt x="238" y="64"/>
                    </a:cubicBezTo>
                    <a:cubicBezTo>
                      <a:pt x="238" y="65"/>
                      <a:pt x="239" y="65"/>
                      <a:pt x="239" y="65"/>
                    </a:cubicBezTo>
                    <a:cubicBezTo>
                      <a:pt x="240" y="65"/>
                      <a:pt x="240" y="65"/>
                      <a:pt x="241" y="65"/>
                    </a:cubicBezTo>
                    <a:cubicBezTo>
                      <a:pt x="241" y="65"/>
                      <a:pt x="242" y="65"/>
                      <a:pt x="242" y="66"/>
                    </a:cubicBezTo>
                    <a:cubicBezTo>
                      <a:pt x="242" y="66"/>
                      <a:pt x="243" y="67"/>
                      <a:pt x="242" y="67"/>
                    </a:cubicBezTo>
                    <a:cubicBezTo>
                      <a:pt x="242" y="67"/>
                      <a:pt x="242" y="67"/>
                      <a:pt x="241" y="68"/>
                    </a:cubicBezTo>
                    <a:cubicBezTo>
                      <a:pt x="241" y="68"/>
                      <a:pt x="241" y="68"/>
                      <a:pt x="241" y="68"/>
                    </a:cubicBezTo>
                    <a:cubicBezTo>
                      <a:pt x="240" y="68"/>
                      <a:pt x="240" y="68"/>
                      <a:pt x="240" y="68"/>
                    </a:cubicBezTo>
                    <a:cubicBezTo>
                      <a:pt x="240" y="68"/>
                      <a:pt x="239" y="69"/>
                      <a:pt x="239" y="69"/>
                    </a:cubicBezTo>
                    <a:cubicBezTo>
                      <a:pt x="239" y="69"/>
                      <a:pt x="238" y="69"/>
                      <a:pt x="238" y="69"/>
                    </a:cubicBezTo>
                    <a:cubicBezTo>
                      <a:pt x="237" y="69"/>
                      <a:pt x="237" y="70"/>
                      <a:pt x="236" y="70"/>
                    </a:cubicBezTo>
                    <a:cubicBezTo>
                      <a:pt x="236" y="70"/>
                      <a:pt x="235" y="70"/>
                      <a:pt x="235" y="70"/>
                    </a:cubicBezTo>
                    <a:cubicBezTo>
                      <a:pt x="235" y="70"/>
                      <a:pt x="235" y="70"/>
                      <a:pt x="235" y="71"/>
                    </a:cubicBezTo>
                    <a:cubicBezTo>
                      <a:pt x="234" y="71"/>
                      <a:pt x="233" y="71"/>
                      <a:pt x="233" y="71"/>
                    </a:cubicBezTo>
                    <a:cubicBezTo>
                      <a:pt x="232" y="71"/>
                      <a:pt x="231" y="71"/>
                      <a:pt x="230" y="71"/>
                    </a:cubicBezTo>
                    <a:cubicBezTo>
                      <a:pt x="230" y="71"/>
                      <a:pt x="228" y="71"/>
                      <a:pt x="228" y="71"/>
                    </a:cubicBezTo>
                    <a:cubicBezTo>
                      <a:pt x="229" y="71"/>
                      <a:pt x="229" y="71"/>
                      <a:pt x="229" y="71"/>
                    </a:cubicBezTo>
                    <a:cubicBezTo>
                      <a:pt x="230" y="71"/>
                      <a:pt x="231" y="71"/>
                      <a:pt x="231" y="72"/>
                    </a:cubicBezTo>
                    <a:cubicBezTo>
                      <a:pt x="231" y="72"/>
                      <a:pt x="230" y="72"/>
                      <a:pt x="230" y="72"/>
                    </a:cubicBezTo>
                    <a:cubicBezTo>
                      <a:pt x="230" y="73"/>
                      <a:pt x="230" y="73"/>
                      <a:pt x="230" y="73"/>
                    </a:cubicBezTo>
                    <a:cubicBezTo>
                      <a:pt x="232" y="73"/>
                      <a:pt x="233" y="73"/>
                      <a:pt x="234" y="72"/>
                    </a:cubicBezTo>
                    <a:cubicBezTo>
                      <a:pt x="234" y="72"/>
                      <a:pt x="235" y="71"/>
                      <a:pt x="236" y="71"/>
                    </a:cubicBezTo>
                    <a:cubicBezTo>
                      <a:pt x="237" y="72"/>
                      <a:pt x="237" y="72"/>
                      <a:pt x="237" y="72"/>
                    </a:cubicBezTo>
                    <a:cubicBezTo>
                      <a:pt x="236" y="73"/>
                      <a:pt x="236" y="73"/>
                      <a:pt x="235" y="73"/>
                    </a:cubicBezTo>
                    <a:cubicBezTo>
                      <a:pt x="233" y="74"/>
                      <a:pt x="232" y="75"/>
                      <a:pt x="232" y="76"/>
                    </a:cubicBezTo>
                    <a:cubicBezTo>
                      <a:pt x="231" y="76"/>
                      <a:pt x="229" y="77"/>
                      <a:pt x="228" y="77"/>
                    </a:cubicBezTo>
                    <a:cubicBezTo>
                      <a:pt x="228" y="78"/>
                      <a:pt x="227" y="78"/>
                      <a:pt x="227" y="79"/>
                    </a:cubicBezTo>
                    <a:cubicBezTo>
                      <a:pt x="227" y="79"/>
                      <a:pt x="227" y="80"/>
                      <a:pt x="227" y="80"/>
                    </a:cubicBezTo>
                    <a:cubicBezTo>
                      <a:pt x="226" y="80"/>
                      <a:pt x="226" y="79"/>
                      <a:pt x="226" y="79"/>
                    </a:cubicBezTo>
                    <a:cubicBezTo>
                      <a:pt x="226" y="79"/>
                      <a:pt x="225" y="79"/>
                      <a:pt x="225" y="80"/>
                    </a:cubicBezTo>
                    <a:cubicBezTo>
                      <a:pt x="225" y="80"/>
                      <a:pt x="226" y="80"/>
                      <a:pt x="226" y="80"/>
                    </a:cubicBezTo>
                    <a:cubicBezTo>
                      <a:pt x="227" y="81"/>
                      <a:pt x="226" y="81"/>
                      <a:pt x="226" y="81"/>
                    </a:cubicBezTo>
                    <a:cubicBezTo>
                      <a:pt x="225" y="82"/>
                      <a:pt x="226" y="82"/>
                      <a:pt x="225" y="82"/>
                    </a:cubicBezTo>
                    <a:cubicBezTo>
                      <a:pt x="225" y="82"/>
                      <a:pt x="224" y="83"/>
                      <a:pt x="224" y="83"/>
                    </a:cubicBezTo>
                    <a:cubicBezTo>
                      <a:pt x="223" y="83"/>
                      <a:pt x="223" y="83"/>
                      <a:pt x="223" y="84"/>
                    </a:cubicBezTo>
                    <a:cubicBezTo>
                      <a:pt x="223" y="84"/>
                      <a:pt x="223" y="84"/>
                      <a:pt x="223" y="84"/>
                    </a:cubicBezTo>
                    <a:cubicBezTo>
                      <a:pt x="222" y="84"/>
                      <a:pt x="222" y="84"/>
                      <a:pt x="221" y="84"/>
                    </a:cubicBezTo>
                    <a:cubicBezTo>
                      <a:pt x="221" y="85"/>
                      <a:pt x="220" y="85"/>
                      <a:pt x="220" y="85"/>
                    </a:cubicBezTo>
                    <a:cubicBezTo>
                      <a:pt x="219" y="85"/>
                      <a:pt x="218" y="86"/>
                      <a:pt x="217" y="86"/>
                    </a:cubicBezTo>
                    <a:cubicBezTo>
                      <a:pt x="215" y="85"/>
                      <a:pt x="216" y="87"/>
                      <a:pt x="214" y="87"/>
                    </a:cubicBezTo>
                    <a:cubicBezTo>
                      <a:pt x="213" y="87"/>
                      <a:pt x="213" y="86"/>
                      <a:pt x="212" y="87"/>
                    </a:cubicBezTo>
                    <a:cubicBezTo>
                      <a:pt x="212" y="87"/>
                      <a:pt x="212" y="87"/>
                      <a:pt x="213" y="87"/>
                    </a:cubicBezTo>
                    <a:cubicBezTo>
                      <a:pt x="214" y="87"/>
                      <a:pt x="215" y="87"/>
                      <a:pt x="216" y="87"/>
                    </a:cubicBezTo>
                    <a:cubicBezTo>
                      <a:pt x="218" y="87"/>
                      <a:pt x="218" y="89"/>
                      <a:pt x="216" y="89"/>
                    </a:cubicBezTo>
                    <a:cubicBezTo>
                      <a:pt x="216" y="89"/>
                      <a:pt x="215" y="88"/>
                      <a:pt x="215" y="88"/>
                    </a:cubicBezTo>
                    <a:cubicBezTo>
                      <a:pt x="214" y="88"/>
                      <a:pt x="214" y="89"/>
                      <a:pt x="215" y="89"/>
                    </a:cubicBezTo>
                    <a:cubicBezTo>
                      <a:pt x="216" y="89"/>
                      <a:pt x="216" y="89"/>
                      <a:pt x="216" y="90"/>
                    </a:cubicBezTo>
                    <a:cubicBezTo>
                      <a:pt x="217" y="90"/>
                      <a:pt x="217" y="90"/>
                      <a:pt x="217" y="91"/>
                    </a:cubicBezTo>
                    <a:cubicBezTo>
                      <a:pt x="217" y="91"/>
                      <a:pt x="217" y="93"/>
                      <a:pt x="216" y="93"/>
                    </a:cubicBezTo>
                    <a:cubicBezTo>
                      <a:pt x="216" y="93"/>
                      <a:pt x="218" y="93"/>
                      <a:pt x="217" y="94"/>
                    </a:cubicBezTo>
                    <a:cubicBezTo>
                      <a:pt x="217" y="94"/>
                      <a:pt x="216" y="94"/>
                      <a:pt x="216" y="95"/>
                    </a:cubicBezTo>
                    <a:cubicBezTo>
                      <a:pt x="216" y="95"/>
                      <a:pt x="216" y="95"/>
                      <a:pt x="216" y="95"/>
                    </a:cubicBezTo>
                    <a:cubicBezTo>
                      <a:pt x="215" y="96"/>
                      <a:pt x="214" y="96"/>
                      <a:pt x="213" y="96"/>
                    </a:cubicBezTo>
                    <a:cubicBezTo>
                      <a:pt x="213" y="96"/>
                      <a:pt x="212" y="96"/>
                      <a:pt x="211" y="96"/>
                    </a:cubicBezTo>
                    <a:cubicBezTo>
                      <a:pt x="211" y="96"/>
                      <a:pt x="210" y="96"/>
                      <a:pt x="209" y="96"/>
                    </a:cubicBezTo>
                    <a:cubicBezTo>
                      <a:pt x="209" y="97"/>
                      <a:pt x="209" y="97"/>
                      <a:pt x="210" y="98"/>
                    </a:cubicBezTo>
                    <a:cubicBezTo>
                      <a:pt x="211" y="98"/>
                      <a:pt x="211" y="99"/>
                      <a:pt x="210" y="100"/>
                    </a:cubicBezTo>
                    <a:cubicBezTo>
                      <a:pt x="209" y="101"/>
                      <a:pt x="208" y="101"/>
                      <a:pt x="206" y="101"/>
                    </a:cubicBezTo>
                    <a:cubicBezTo>
                      <a:pt x="205" y="101"/>
                      <a:pt x="204" y="101"/>
                      <a:pt x="203" y="101"/>
                    </a:cubicBezTo>
                    <a:cubicBezTo>
                      <a:pt x="202" y="101"/>
                      <a:pt x="202" y="101"/>
                      <a:pt x="202" y="101"/>
                    </a:cubicBezTo>
                    <a:cubicBezTo>
                      <a:pt x="202" y="102"/>
                      <a:pt x="203" y="102"/>
                      <a:pt x="203" y="101"/>
                    </a:cubicBezTo>
                    <a:cubicBezTo>
                      <a:pt x="205" y="101"/>
                      <a:pt x="207" y="101"/>
                      <a:pt x="208" y="102"/>
                    </a:cubicBezTo>
                    <a:cubicBezTo>
                      <a:pt x="209" y="102"/>
                      <a:pt x="208" y="104"/>
                      <a:pt x="209" y="104"/>
                    </a:cubicBezTo>
                    <a:cubicBezTo>
                      <a:pt x="209" y="105"/>
                      <a:pt x="209" y="103"/>
                      <a:pt x="209" y="103"/>
                    </a:cubicBezTo>
                    <a:cubicBezTo>
                      <a:pt x="210" y="103"/>
                      <a:pt x="210" y="103"/>
                      <a:pt x="211" y="103"/>
                    </a:cubicBezTo>
                    <a:cubicBezTo>
                      <a:pt x="212" y="103"/>
                      <a:pt x="212" y="105"/>
                      <a:pt x="212" y="106"/>
                    </a:cubicBezTo>
                    <a:cubicBezTo>
                      <a:pt x="211" y="106"/>
                      <a:pt x="208" y="106"/>
                      <a:pt x="207" y="107"/>
                    </a:cubicBezTo>
                    <a:cubicBezTo>
                      <a:pt x="207" y="108"/>
                      <a:pt x="205" y="109"/>
                      <a:pt x="204" y="109"/>
                    </a:cubicBezTo>
                    <a:cubicBezTo>
                      <a:pt x="203" y="109"/>
                      <a:pt x="205" y="107"/>
                      <a:pt x="204" y="107"/>
                    </a:cubicBezTo>
                    <a:cubicBezTo>
                      <a:pt x="203" y="107"/>
                      <a:pt x="202" y="107"/>
                      <a:pt x="202" y="106"/>
                    </a:cubicBezTo>
                    <a:cubicBezTo>
                      <a:pt x="202" y="106"/>
                      <a:pt x="201" y="106"/>
                      <a:pt x="201" y="106"/>
                    </a:cubicBezTo>
                    <a:cubicBezTo>
                      <a:pt x="200" y="107"/>
                      <a:pt x="199" y="106"/>
                      <a:pt x="198" y="107"/>
                    </a:cubicBezTo>
                    <a:cubicBezTo>
                      <a:pt x="198" y="108"/>
                      <a:pt x="196" y="107"/>
                      <a:pt x="197" y="106"/>
                    </a:cubicBezTo>
                    <a:cubicBezTo>
                      <a:pt x="196" y="106"/>
                      <a:pt x="196" y="106"/>
                      <a:pt x="196" y="106"/>
                    </a:cubicBezTo>
                    <a:cubicBezTo>
                      <a:pt x="195" y="107"/>
                      <a:pt x="195" y="107"/>
                      <a:pt x="195" y="108"/>
                    </a:cubicBezTo>
                    <a:cubicBezTo>
                      <a:pt x="195" y="109"/>
                      <a:pt x="193" y="108"/>
                      <a:pt x="192" y="108"/>
                    </a:cubicBezTo>
                    <a:cubicBezTo>
                      <a:pt x="192" y="108"/>
                      <a:pt x="191" y="107"/>
                      <a:pt x="190" y="107"/>
                    </a:cubicBezTo>
                    <a:cubicBezTo>
                      <a:pt x="189" y="107"/>
                      <a:pt x="189" y="108"/>
                      <a:pt x="188" y="108"/>
                    </a:cubicBezTo>
                    <a:cubicBezTo>
                      <a:pt x="187" y="108"/>
                      <a:pt x="187" y="106"/>
                      <a:pt x="185" y="107"/>
                    </a:cubicBezTo>
                    <a:cubicBezTo>
                      <a:pt x="184" y="108"/>
                      <a:pt x="184" y="109"/>
                      <a:pt x="183" y="109"/>
                    </a:cubicBezTo>
                    <a:cubicBezTo>
                      <a:pt x="182" y="110"/>
                      <a:pt x="182" y="109"/>
                      <a:pt x="181" y="110"/>
                    </a:cubicBezTo>
                    <a:cubicBezTo>
                      <a:pt x="180" y="111"/>
                      <a:pt x="180" y="111"/>
                      <a:pt x="182" y="111"/>
                    </a:cubicBezTo>
                    <a:cubicBezTo>
                      <a:pt x="182" y="112"/>
                      <a:pt x="185" y="112"/>
                      <a:pt x="184" y="113"/>
                    </a:cubicBezTo>
                    <a:cubicBezTo>
                      <a:pt x="183" y="113"/>
                      <a:pt x="183" y="113"/>
                      <a:pt x="184" y="113"/>
                    </a:cubicBezTo>
                    <a:cubicBezTo>
                      <a:pt x="185" y="113"/>
                      <a:pt x="185" y="114"/>
                      <a:pt x="186" y="114"/>
                    </a:cubicBezTo>
                    <a:cubicBezTo>
                      <a:pt x="186" y="114"/>
                      <a:pt x="187" y="113"/>
                      <a:pt x="188" y="113"/>
                    </a:cubicBezTo>
                    <a:cubicBezTo>
                      <a:pt x="188" y="113"/>
                      <a:pt x="189" y="113"/>
                      <a:pt x="189" y="113"/>
                    </a:cubicBezTo>
                    <a:cubicBezTo>
                      <a:pt x="190" y="114"/>
                      <a:pt x="190" y="114"/>
                      <a:pt x="191" y="114"/>
                    </a:cubicBezTo>
                    <a:cubicBezTo>
                      <a:pt x="192" y="114"/>
                      <a:pt x="192" y="114"/>
                      <a:pt x="193" y="113"/>
                    </a:cubicBezTo>
                    <a:cubicBezTo>
                      <a:pt x="194" y="113"/>
                      <a:pt x="196" y="112"/>
                      <a:pt x="197" y="111"/>
                    </a:cubicBezTo>
                    <a:cubicBezTo>
                      <a:pt x="199" y="111"/>
                      <a:pt x="200" y="111"/>
                      <a:pt x="202" y="112"/>
                    </a:cubicBezTo>
                    <a:cubicBezTo>
                      <a:pt x="203" y="112"/>
                      <a:pt x="205" y="112"/>
                      <a:pt x="206" y="112"/>
                    </a:cubicBezTo>
                    <a:cubicBezTo>
                      <a:pt x="206" y="113"/>
                      <a:pt x="207" y="114"/>
                      <a:pt x="207" y="114"/>
                    </a:cubicBezTo>
                    <a:cubicBezTo>
                      <a:pt x="206" y="115"/>
                      <a:pt x="206" y="115"/>
                      <a:pt x="206" y="116"/>
                    </a:cubicBezTo>
                    <a:cubicBezTo>
                      <a:pt x="206" y="116"/>
                      <a:pt x="207" y="116"/>
                      <a:pt x="207" y="116"/>
                    </a:cubicBezTo>
                    <a:cubicBezTo>
                      <a:pt x="207" y="117"/>
                      <a:pt x="208" y="117"/>
                      <a:pt x="208" y="117"/>
                    </a:cubicBezTo>
                    <a:cubicBezTo>
                      <a:pt x="208" y="119"/>
                      <a:pt x="206" y="119"/>
                      <a:pt x="204" y="119"/>
                    </a:cubicBezTo>
                    <a:cubicBezTo>
                      <a:pt x="203" y="120"/>
                      <a:pt x="201" y="120"/>
                      <a:pt x="199" y="119"/>
                    </a:cubicBezTo>
                    <a:cubicBezTo>
                      <a:pt x="199" y="119"/>
                      <a:pt x="199" y="118"/>
                      <a:pt x="199" y="119"/>
                    </a:cubicBezTo>
                    <a:cubicBezTo>
                      <a:pt x="199" y="120"/>
                      <a:pt x="197" y="120"/>
                      <a:pt x="196" y="120"/>
                    </a:cubicBezTo>
                    <a:cubicBezTo>
                      <a:pt x="194" y="120"/>
                      <a:pt x="193" y="120"/>
                      <a:pt x="192" y="120"/>
                    </a:cubicBezTo>
                    <a:cubicBezTo>
                      <a:pt x="189" y="120"/>
                      <a:pt x="188" y="121"/>
                      <a:pt x="186" y="120"/>
                    </a:cubicBezTo>
                    <a:cubicBezTo>
                      <a:pt x="184" y="120"/>
                      <a:pt x="186" y="120"/>
                      <a:pt x="185" y="119"/>
                    </a:cubicBezTo>
                    <a:cubicBezTo>
                      <a:pt x="184" y="119"/>
                      <a:pt x="184" y="119"/>
                      <a:pt x="183" y="119"/>
                    </a:cubicBezTo>
                    <a:cubicBezTo>
                      <a:pt x="182" y="119"/>
                      <a:pt x="182" y="120"/>
                      <a:pt x="181" y="120"/>
                    </a:cubicBezTo>
                    <a:cubicBezTo>
                      <a:pt x="181" y="121"/>
                      <a:pt x="180" y="120"/>
                      <a:pt x="180" y="120"/>
                    </a:cubicBezTo>
                    <a:cubicBezTo>
                      <a:pt x="179" y="120"/>
                      <a:pt x="179" y="120"/>
                      <a:pt x="178" y="120"/>
                    </a:cubicBezTo>
                    <a:cubicBezTo>
                      <a:pt x="178" y="119"/>
                      <a:pt x="178" y="119"/>
                      <a:pt x="177" y="118"/>
                    </a:cubicBezTo>
                    <a:cubicBezTo>
                      <a:pt x="177" y="117"/>
                      <a:pt x="177" y="116"/>
                      <a:pt x="177" y="115"/>
                    </a:cubicBezTo>
                    <a:cubicBezTo>
                      <a:pt x="177" y="113"/>
                      <a:pt x="178" y="112"/>
                      <a:pt x="177" y="111"/>
                    </a:cubicBezTo>
                    <a:cubicBezTo>
                      <a:pt x="176" y="111"/>
                      <a:pt x="176" y="110"/>
                      <a:pt x="176" y="109"/>
                    </a:cubicBezTo>
                    <a:cubicBezTo>
                      <a:pt x="175" y="108"/>
                      <a:pt x="174" y="109"/>
                      <a:pt x="173" y="110"/>
                    </a:cubicBezTo>
                    <a:cubicBezTo>
                      <a:pt x="172" y="110"/>
                      <a:pt x="171" y="110"/>
                      <a:pt x="171" y="109"/>
                    </a:cubicBezTo>
                    <a:cubicBezTo>
                      <a:pt x="170" y="109"/>
                      <a:pt x="170" y="109"/>
                      <a:pt x="169" y="109"/>
                    </a:cubicBezTo>
                    <a:cubicBezTo>
                      <a:pt x="169" y="108"/>
                      <a:pt x="169" y="107"/>
                      <a:pt x="168" y="107"/>
                    </a:cubicBezTo>
                    <a:cubicBezTo>
                      <a:pt x="168" y="106"/>
                      <a:pt x="168" y="106"/>
                      <a:pt x="167" y="106"/>
                    </a:cubicBezTo>
                    <a:cubicBezTo>
                      <a:pt x="167" y="105"/>
                      <a:pt x="168" y="104"/>
                      <a:pt x="169" y="104"/>
                    </a:cubicBezTo>
                    <a:cubicBezTo>
                      <a:pt x="170" y="104"/>
                      <a:pt x="171" y="105"/>
                      <a:pt x="172" y="104"/>
                    </a:cubicBezTo>
                    <a:cubicBezTo>
                      <a:pt x="172" y="104"/>
                      <a:pt x="173" y="104"/>
                      <a:pt x="173" y="104"/>
                    </a:cubicBezTo>
                    <a:cubicBezTo>
                      <a:pt x="175" y="105"/>
                      <a:pt x="175" y="106"/>
                      <a:pt x="175" y="106"/>
                    </a:cubicBezTo>
                    <a:cubicBezTo>
                      <a:pt x="174" y="107"/>
                      <a:pt x="175" y="107"/>
                      <a:pt x="176" y="107"/>
                    </a:cubicBezTo>
                    <a:cubicBezTo>
                      <a:pt x="177" y="106"/>
                      <a:pt x="178" y="106"/>
                      <a:pt x="178" y="106"/>
                    </a:cubicBezTo>
                    <a:cubicBezTo>
                      <a:pt x="179" y="106"/>
                      <a:pt x="180" y="105"/>
                      <a:pt x="181" y="106"/>
                    </a:cubicBezTo>
                    <a:cubicBezTo>
                      <a:pt x="181" y="106"/>
                      <a:pt x="182" y="106"/>
                      <a:pt x="182" y="106"/>
                    </a:cubicBezTo>
                    <a:cubicBezTo>
                      <a:pt x="183" y="106"/>
                      <a:pt x="183" y="106"/>
                      <a:pt x="184" y="106"/>
                    </a:cubicBezTo>
                    <a:cubicBezTo>
                      <a:pt x="184" y="105"/>
                      <a:pt x="184" y="105"/>
                      <a:pt x="184" y="104"/>
                    </a:cubicBezTo>
                    <a:cubicBezTo>
                      <a:pt x="185" y="104"/>
                      <a:pt x="186" y="104"/>
                      <a:pt x="186" y="103"/>
                    </a:cubicBezTo>
                    <a:cubicBezTo>
                      <a:pt x="186" y="103"/>
                      <a:pt x="186" y="103"/>
                      <a:pt x="187" y="102"/>
                    </a:cubicBezTo>
                    <a:cubicBezTo>
                      <a:pt x="188" y="102"/>
                      <a:pt x="189" y="101"/>
                      <a:pt x="188" y="100"/>
                    </a:cubicBezTo>
                    <a:cubicBezTo>
                      <a:pt x="187" y="100"/>
                      <a:pt x="186" y="99"/>
                      <a:pt x="187" y="98"/>
                    </a:cubicBezTo>
                    <a:cubicBezTo>
                      <a:pt x="188" y="98"/>
                      <a:pt x="190" y="97"/>
                      <a:pt x="191" y="98"/>
                    </a:cubicBezTo>
                    <a:cubicBezTo>
                      <a:pt x="192" y="98"/>
                      <a:pt x="192" y="99"/>
                      <a:pt x="193" y="100"/>
                    </a:cubicBezTo>
                    <a:cubicBezTo>
                      <a:pt x="193" y="101"/>
                      <a:pt x="195" y="102"/>
                      <a:pt x="196" y="101"/>
                    </a:cubicBezTo>
                    <a:cubicBezTo>
                      <a:pt x="197" y="101"/>
                      <a:pt x="199" y="100"/>
                      <a:pt x="197" y="99"/>
                    </a:cubicBezTo>
                    <a:cubicBezTo>
                      <a:pt x="196" y="99"/>
                      <a:pt x="196" y="99"/>
                      <a:pt x="195" y="99"/>
                    </a:cubicBezTo>
                    <a:cubicBezTo>
                      <a:pt x="195" y="98"/>
                      <a:pt x="195" y="98"/>
                      <a:pt x="194" y="98"/>
                    </a:cubicBezTo>
                    <a:cubicBezTo>
                      <a:pt x="193" y="97"/>
                      <a:pt x="195" y="96"/>
                      <a:pt x="195" y="95"/>
                    </a:cubicBezTo>
                    <a:cubicBezTo>
                      <a:pt x="196" y="95"/>
                      <a:pt x="195" y="95"/>
                      <a:pt x="193" y="95"/>
                    </a:cubicBezTo>
                    <a:cubicBezTo>
                      <a:pt x="193" y="95"/>
                      <a:pt x="192" y="95"/>
                      <a:pt x="192" y="95"/>
                    </a:cubicBezTo>
                    <a:cubicBezTo>
                      <a:pt x="192" y="95"/>
                      <a:pt x="191" y="95"/>
                      <a:pt x="191" y="95"/>
                    </a:cubicBezTo>
                    <a:cubicBezTo>
                      <a:pt x="190" y="95"/>
                      <a:pt x="189" y="95"/>
                      <a:pt x="189" y="94"/>
                    </a:cubicBezTo>
                    <a:cubicBezTo>
                      <a:pt x="189" y="94"/>
                      <a:pt x="189" y="93"/>
                      <a:pt x="189" y="93"/>
                    </a:cubicBezTo>
                    <a:cubicBezTo>
                      <a:pt x="189" y="92"/>
                      <a:pt x="189" y="92"/>
                      <a:pt x="189" y="91"/>
                    </a:cubicBezTo>
                    <a:cubicBezTo>
                      <a:pt x="189" y="91"/>
                      <a:pt x="190" y="91"/>
                      <a:pt x="191" y="91"/>
                    </a:cubicBezTo>
                    <a:cubicBezTo>
                      <a:pt x="192" y="91"/>
                      <a:pt x="191" y="90"/>
                      <a:pt x="191" y="90"/>
                    </a:cubicBezTo>
                    <a:cubicBezTo>
                      <a:pt x="192" y="89"/>
                      <a:pt x="192" y="89"/>
                      <a:pt x="193" y="90"/>
                    </a:cubicBezTo>
                    <a:cubicBezTo>
                      <a:pt x="193" y="90"/>
                      <a:pt x="193" y="90"/>
                      <a:pt x="194" y="90"/>
                    </a:cubicBezTo>
                    <a:cubicBezTo>
                      <a:pt x="195" y="91"/>
                      <a:pt x="196" y="91"/>
                      <a:pt x="196" y="91"/>
                    </a:cubicBezTo>
                    <a:cubicBezTo>
                      <a:pt x="197" y="91"/>
                      <a:pt x="198" y="91"/>
                      <a:pt x="199" y="91"/>
                    </a:cubicBezTo>
                    <a:cubicBezTo>
                      <a:pt x="200" y="91"/>
                      <a:pt x="200" y="90"/>
                      <a:pt x="199" y="90"/>
                    </a:cubicBezTo>
                    <a:cubicBezTo>
                      <a:pt x="198" y="89"/>
                      <a:pt x="196" y="90"/>
                      <a:pt x="195" y="90"/>
                    </a:cubicBezTo>
                    <a:cubicBezTo>
                      <a:pt x="195" y="90"/>
                      <a:pt x="194" y="90"/>
                      <a:pt x="194" y="90"/>
                    </a:cubicBezTo>
                    <a:cubicBezTo>
                      <a:pt x="195" y="89"/>
                      <a:pt x="195" y="89"/>
                      <a:pt x="195" y="88"/>
                    </a:cubicBezTo>
                    <a:cubicBezTo>
                      <a:pt x="194" y="88"/>
                      <a:pt x="194" y="88"/>
                      <a:pt x="193" y="89"/>
                    </a:cubicBezTo>
                    <a:cubicBezTo>
                      <a:pt x="193" y="89"/>
                      <a:pt x="192" y="89"/>
                      <a:pt x="192" y="89"/>
                    </a:cubicBezTo>
                    <a:cubicBezTo>
                      <a:pt x="190" y="89"/>
                      <a:pt x="190" y="90"/>
                      <a:pt x="190" y="91"/>
                    </a:cubicBezTo>
                    <a:cubicBezTo>
                      <a:pt x="189" y="90"/>
                      <a:pt x="190" y="90"/>
                      <a:pt x="189" y="89"/>
                    </a:cubicBezTo>
                    <a:cubicBezTo>
                      <a:pt x="188" y="89"/>
                      <a:pt x="188" y="91"/>
                      <a:pt x="188" y="92"/>
                    </a:cubicBezTo>
                    <a:cubicBezTo>
                      <a:pt x="189" y="92"/>
                      <a:pt x="189" y="93"/>
                      <a:pt x="188" y="93"/>
                    </a:cubicBezTo>
                    <a:cubicBezTo>
                      <a:pt x="188" y="94"/>
                      <a:pt x="187" y="94"/>
                      <a:pt x="186" y="94"/>
                    </a:cubicBezTo>
                    <a:cubicBezTo>
                      <a:pt x="186" y="95"/>
                      <a:pt x="186" y="93"/>
                      <a:pt x="185" y="93"/>
                    </a:cubicBezTo>
                    <a:cubicBezTo>
                      <a:pt x="185" y="94"/>
                      <a:pt x="185" y="94"/>
                      <a:pt x="185" y="95"/>
                    </a:cubicBezTo>
                    <a:cubicBezTo>
                      <a:pt x="184" y="95"/>
                      <a:pt x="183" y="94"/>
                      <a:pt x="183" y="94"/>
                    </a:cubicBezTo>
                    <a:cubicBezTo>
                      <a:pt x="183" y="93"/>
                      <a:pt x="182" y="94"/>
                      <a:pt x="182" y="95"/>
                    </a:cubicBezTo>
                    <a:cubicBezTo>
                      <a:pt x="182" y="95"/>
                      <a:pt x="182" y="95"/>
                      <a:pt x="181" y="95"/>
                    </a:cubicBezTo>
                    <a:cubicBezTo>
                      <a:pt x="180" y="95"/>
                      <a:pt x="176" y="95"/>
                      <a:pt x="177" y="94"/>
                    </a:cubicBezTo>
                    <a:cubicBezTo>
                      <a:pt x="177" y="94"/>
                      <a:pt x="179" y="93"/>
                      <a:pt x="179" y="92"/>
                    </a:cubicBezTo>
                    <a:cubicBezTo>
                      <a:pt x="179" y="92"/>
                      <a:pt x="179" y="93"/>
                      <a:pt x="178" y="93"/>
                    </a:cubicBezTo>
                    <a:cubicBezTo>
                      <a:pt x="178" y="93"/>
                      <a:pt x="178" y="93"/>
                      <a:pt x="177" y="92"/>
                    </a:cubicBezTo>
                    <a:cubicBezTo>
                      <a:pt x="177" y="92"/>
                      <a:pt x="176" y="92"/>
                      <a:pt x="176" y="92"/>
                    </a:cubicBezTo>
                    <a:cubicBezTo>
                      <a:pt x="175" y="92"/>
                      <a:pt x="177" y="91"/>
                      <a:pt x="176" y="90"/>
                    </a:cubicBezTo>
                    <a:cubicBezTo>
                      <a:pt x="175" y="90"/>
                      <a:pt x="176" y="89"/>
                      <a:pt x="176" y="89"/>
                    </a:cubicBezTo>
                    <a:cubicBezTo>
                      <a:pt x="177" y="88"/>
                      <a:pt x="178" y="88"/>
                      <a:pt x="179" y="88"/>
                    </a:cubicBezTo>
                    <a:cubicBezTo>
                      <a:pt x="181" y="87"/>
                      <a:pt x="180" y="87"/>
                      <a:pt x="179" y="86"/>
                    </a:cubicBezTo>
                    <a:cubicBezTo>
                      <a:pt x="178" y="86"/>
                      <a:pt x="177" y="86"/>
                      <a:pt x="175" y="87"/>
                    </a:cubicBezTo>
                    <a:cubicBezTo>
                      <a:pt x="174" y="87"/>
                      <a:pt x="174" y="87"/>
                      <a:pt x="173" y="87"/>
                    </a:cubicBezTo>
                    <a:cubicBezTo>
                      <a:pt x="173" y="87"/>
                      <a:pt x="172" y="87"/>
                      <a:pt x="173" y="86"/>
                    </a:cubicBezTo>
                    <a:cubicBezTo>
                      <a:pt x="173" y="86"/>
                      <a:pt x="174" y="86"/>
                      <a:pt x="175" y="86"/>
                    </a:cubicBezTo>
                    <a:cubicBezTo>
                      <a:pt x="175" y="85"/>
                      <a:pt x="175" y="85"/>
                      <a:pt x="175" y="85"/>
                    </a:cubicBezTo>
                    <a:cubicBezTo>
                      <a:pt x="175" y="85"/>
                      <a:pt x="174" y="85"/>
                      <a:pt x="173" y="85"/>
                    </a:cubicBezTo>
                    <a:close/>
                    <a:moveTo>
                      <a:pt x="325" y="106"/>
                    </a:moveTo>
                    <a:cubicBezTo>
                      <a:pt x="325" y="105"/>
                      <a:pt x="326" y="106"/>
                      <a:pt x="326" y="106"/>
                    </a:cubicBezTo>
                    <a:cubicBezTo>
                      <a:pt x="327" y="107"/>
                      <a:pt x="328" y="109"/>
                      <a:pt x="326" y="108"/>
                    </a:cubicBezTo>
                    <a:cubicBezTo>
                      <a:pt x="325" y="107"/>
                      <a:pt x="325" y="107"/>
                      <a:pt x="325" y="106"/>
                    </a:cubicBezTo>
                    <a:close/>
                    <a:moveTo>
                      <a:pt x="161" y="107"/>
                    </a:moveTo>
                    <a:cubicBezTo>
                      <a:pt x="162" y="107"/>
                      <a:pt x="163" y="107"/>
                      <a:pt x="163" y="107"/>
                    </a:cubicBezTo>
                    <a:cubicBezTo>
                      <a:pt x="164" y="108"/>
                      <a:pt x="165" y="108"/>
                      <a:pt x="165" y="108"/>
                    </a:cubicBezTo>
                    <a:cubicBezTo>
                      <a:pt x="166" y="109"/>
                      <a:pt x="165" y="110"/>
                      <a:pt x="165" y="111"/>
                    </a:cubicBezTo>
                    <a:cubicBezTo>
                      <a:pt x="165" y="112"/>
                      <a:pt x="166" y="113"/>
                      <a:pt x="167" y="114"/>
                    </a:cubicBezTo>
                    <a:cubicBezTo>
                      <a:pt x="167" y="115"/>
                      <a:pt x="165" y="115"/>
                      <a:pt x="165" y="115"/>
                    </a:cubicBezTo>
                    <a:cubicBezTo>
                      <a:pt x="164" y="116"/>
                      <a:pt x="164" y="116"/>
                      <a:pt x="164" y="117"/>
                    </a:cubicBezTo>
                    <a:cubicBezTo>
                      <a:pt x="164" y="117"/>
                      <a:pt x="163" y="118"/>
                      <a:pt x="163" y="118"/>
                    </a:cubicBezTo>
                    <a:cubicBezTo>
                      <a:pt x="162" y="119"/>
                      <a:pt x="160" y="119"/>
                      <a:pt x="159" y="119"/>
                    </a:cubicBezTo>
                    <a:cubicBezTo>
                      <a:pt x="158" y="119"/>
                      <a:pt x="158" y="118"/>
                      <a:pt x="157" y="118"/>
                    </a:cubicBezTo>
                    <a:cubicBezTo>
                      <a:pt x="157" y="117"/>
                      <a:pt x="157" y="117"/>
                      <a:pt x="157" y="116"/>
                    </a:cubicBezTo>
                    <a:cubicBezTo>
                      <a:pt x="158" y="116"/>
                      <a:pt x="160" y="115"/>
                      <a:pt x="160" y="114"/>
                    </a:cubicBezTo>
                    <a:cubicBezTo>
                      <a:pt x="159" y="114"/>
                      <a:pt x="158" y="115"/>
                      <a:pt x="157" y="115"/>
                    </a:cubicBezTo>
                    <a:cubicBezTo>
                      <a:pt x="156" y="116"/>
                      <a:pt x="154" y="116"/>
                      <a:pt x="154" y="116"/>
                    </a:cubicBezTo>
                    <a:cubicBezTo>
                      <a:pt x="154" y="115"/>
                      <a:pt x="154" y="114"/>
                      <a:pt x="155" y="113"/>
                    </a:cubicBezTo>
                    <a:cubicBezTo>
                      <a:pt x="155" y="112"/>
                      <a:pt x="157" y="112"/>
                      <a:pt x="157" y="111"/>
                    </a:cubicBezTo>
                    <a:cubicBezTo>
                      <a:pt x="157" y="111"/>
                      <a:pt x="155" y="111"/>
                      <a:pt x="156" y="110"/>
                    </a:cubicBezTo>
                    <a:cubicBezTo>
                      <a:pt x="156" y="110"/>
                      <a:pt x="160" y="109"/>
                      <a:pt x="159" y="108"/>
                    </a:cubicBezTo>
                    <a:cubicBezTo>
                      <a:pt x="158" y="108"/>
                      <a:pt x="156" y="108"/>
                      <a:pt x="157" y="108"/>
                    </a:cubicBezTo>
                    <a:cubicBezTo>
                      <a:pt x="159" y="107"/>
                      <a:pt x="160" y="107"/>
                      <a:pt x="161" y="107"/>
                    </a:cubicBezTo>
                    <a:close/>
                    <a:moveTo>
                      <a:pt x="250" y="74"/>
                    </a:moveTo>
                    <a:cubicBezTo>
                      <a:pt x="250" y="74"/>
                      <a:pt x="251" y="75"/>
                      <a:pt x="251" y="74"/>
                    </a:cubicBezTo>
                    <a:cubicBezTo>
                      <a:pt x="250" y="73"/>
                      <a:pt x="250" y="73"/>
                      <a:pt x="249" y="73"/>
                    </a:cubicBezTo>
                    <a:cubicBezTo>
                      <a:pt x="248" y="72"/>
                      <a:pt x="247" y="71"/>
                      <a:pt x="246" y="71"/>
                    </a:cubicBezTo>
                    <a:cubicBezTo>
                      <a:pt x="246" y="70"/>
                      <a:pt x="245" y="70"/>
                      <a:pt x="245" y="69"/>
                    </a:cubicBezTo>
                    <a:cubicBezTo>
                      <a:pt x="245" y="69"/>
                      <a:pt x="246" y="69"/>
                      <a:pt x="247" y="69"/>
                    </a:cubicBezTo>
                    <a:cubicBezTo>
                      <a:pt x="247" y="69"/>
                      <a:pt x="248" y="69"/>
                      <a:pt x="249" y="69"/>
                    </a:cubicBezTo>
                    <a:cubicBezTo>
                      <a:pt x="249" y="69"/>
                      <a:pt x="250" y="69"/>
                      <a:pt x="250" y="69"/>
                    </a:cubicBezTo>
                    <a:cubicBezTo>
                      <a:pt x="251" y="69"/>
                      <a:pt x="251" y="69"/>
                      <a:pt x="252" y="68"/>
                    </a:cubicBezTo>
                    <a:cubicBezTo>
                      <a:pt x="252" y="68"/>
                      <a:pt x="252" y="68"/>
                      <a:pt x="253" y="68"/>
                    </a:cubicBezTo>
                    <a:cubicBezTo>
                      <a:pt x="254" y="68"/>
                      <a:pt x="254" y="69"/>
                      <a:pt x="255" y="69"/>
                    </a:cubicBezTo>
                    <a:cubicBezTo>
                      <a:pt x="255" y="70"/>
                      <a:pt x="256" y="70"/>
                      <a:pt x="256" y="70"/>
                    </a:cubicBezTo>
                    <a:cubicBezTo>
                      <a:pt x="256" y="70"/>
                      <a:pt x="256" y="71"/>
                      <a:pt x="256" y="71"/>
                    </a:cubicBezTo>
                    <a:cubicBezTo>
                      <a:pt x="256" y="72"/>
                      <a:pt x="256" y="72"/>
                      <a:pt x="256" y="73"/>
                    </a:cubicBezTo>
                    <a:cubicBezTo>
                      <a:pt x="256" y="73"/>
                      <a:pt x="256" y="74"/>
                      <a:pt x="257" y="74"/>
                    </a:cubicBezTo>
                    <a:cubicBezTo>
                      <a:pt x="257" y="74"/>
                      <a:pt x="257" y="74"/>
                      <a:pt x="257" y="74"/>
                    </a:cubicBezTo>
                    <a:cubicBezTo>
                      <a:pt x="257" y="73"/>
                      <a:pt x="257" y="72"/>
                      <a:pt x="257" y="71"/>
                    </a:cubicBezTo>
                    <a:cubicBezTo>
                      <a:pt x="257" y="71"/>
                      <a:pt x="257" y="71"/>
                      <a:pt x="257" y="70"/>
                    </a:cubicBezTo>
                    <a:cubicBezTo>
                      <a:pt x="257" y="70"/>
                      <a:pt x="256" y="70"/>
                      <a:pt x="256" y="69"/>
                    </a:cubicBezTo>
                    <a:cubicBezTo>
                      <a:pt x="256" y="68"/>
                      <a:pt x="257" y="69"/>
                      <a:pt x="257" y="70"/>
                    </a:cubicBezTo>
                    <a:cubicBezTo>
                      <a:pt x="258" y="70"/>
                      <a:pt x="258" y="71"/>
                      <a:pt x="259" y="71"/>
                    </a:cubicBezTo>
                    <a:cubicBezTo>
                      <a:pt x="259" y="71"/>
                      <a:pt x="259" y="71"/>
                      <a:pt x="259" y="71"/>
                    </a:cubicBezTo>
                    <a:cubicBezTo>
                      <a:pt x="259" y="72"/>
                      <a:pt x="260" y="73"/>
                      <a:pt x="260" y="73"/>
                    </a:cubicBezTo>
                    <a:cubicBezTo>
                      <a:pt x="261" y="73"/>
                      <a:pt x="261" y="74"/>
                      <a:pt x="261" y="74"/>
                    </a:cubicBezTo>
                    <a:cubicBezTo>
                      <a:pt x="262" y="74"/>
                      <a:pt x="261" y="73"/>
                      <a:pt x="261" y="73"/>
                    </a:cubicBezTo>
                    <a:cubicBezTo>
                      <a:pt x="260" y="72"/>
                      <a:pt x="262" y="72"/>
                      <a:pt x="263" y="73"/>
                    </a:cubicBezTo>
                    <a:cubicBezTo>
                      <a:pt x="263" y="73"/>
                      <a:pt x="264" y="73"/>
                      <a:pt x="264" y="73"/>
                    </a:cubicBezTo>
                    <a:cubicBezTo>
                      <a:pt x="264" y="72"/>
                      <a:pt x="263" y="72"/>
                      <a:pt x="262" y="72"/>
                    </a:cubicBezTo>
                    <a:cubicBezTo>
                      <a:pt x="261" y="71"/>
                      <a:pt x="261" y="70"/>
                      <a:pt x="260" y="69"/>
                    </a:cubicBezTo>
                    <a:cubicBezTo>
                      <a:pt x="260" y="69"/>
                      <a:pt x="258" y="68"/>
                      <a:pt x="260" y="68"/>
                    </a:cubicBezTo>
                    <a:cubicBezTo>
                      <a:pt x="260" y="68"/>
                      <a:pt x="262" y="68"/>
                      <a:pt x="262" y="68"/>
                    </a:cubicBezTo>
                    <a:cubicBezTo>
                      <a:pt x="263" y="69"/>
                      <a:pt x="263" y="69"/>
                      <a:pt x="264" y="70"/>
                    </a:cubicBezTo>
                    <a:cubicBezTo>
                      <a:pt x="264" y="70"/>
                      <a:pt x="265" y="70"/>
                      <a:pt x="266" y="71"/>
                    </a:cubicBezTo>
                    <a:cubicBezTo>
                      <a:pt x="267" y="71"/>
                      <a:pt x="268" y="72"/>
                      <a:pt x="269" y="73"/>
                    </a:cubicBezTo>
                    <a:cubicBezTo>
                      <a:pt x="270" y="73"/>
                      <a:pt x="270" y="74"/>
                      <a:pt x="271" y="74"/>
                    </a:cubicBezTo>
                    <a:cubicBezTo>
                      <a:pt x="271" y="75"/>
                      <a:pt x="271" y="75"/>
                      <a:pt x="272" y="75"/>
                    </a:cubicBezTo>
                    <a:cubicBezTo>
                      <a:pt x="273" y="75"/>
                      <a:pt x="272" y="75"/>
                      <a:pt x="272" y="75"/>
                    </a:cubicBezTo>
                    <a:cubicBezTo>
                      <a:pt x="272" y="75"/>
                      <a:pt x="272" y="74"/>
                      <a:pt x="271" y="74"/>
                    </a:cubicBezTo>
                    <a:cubicBezTo>
                      <a:pt x="271" y="74"/>
                      <a:pt x="271" y="73"/>
                      <a:pt x="271" y="73"/>
                    </a:cubicBezTo>
                    <a:cubicBezTo>
                      <a:pt x="271" y="72"/>
                      <a:pt x="271" y="72"/>
                      <a:pt x="271" y="71"/>
                    </a:cubicBezTo>
                    <a:cubicBezTo>
                      <a:pt x="270" y="71"/>
                      <a:pt x="271" y="71"/>
                      <a:pt x="271" y="71"/>
                    </a:cubicBezTo>
                    <a:cubicBezTo>
                      <a:pt x="271" y="71"/>
                      <a:pt x="272" y="71"/>
                      <a:pt x="272" y="71"/>
                    </a:cubicBezTo>
                    <a:cubicBezTo>
                      <a:pt x="272" y="70"/>
                      <a:pt x="271" y="70"/>
                      <a:pt x="270" y="69"/>
                    </a:cubicBezTo>
                    <a:cubicBezTo>
                      <a:pt x="269" y="68"/>
                      <a:pt x="268" y="68"/>
                      <a:pt x="268" y="67"/>
                    </a:cubicBezTo>
                    <a:cubicBezTo>
                      <a:pt x="269" y="67"/>
                      <a:pt x="270" y="68"/>
                      <a:pt x="271" y="68"/>
                    </a:cubicBezTo>
                    <a:cubicBezTo>
                      <a:pt x="272" y="68"/>
                      <a:pt x="273" y="68"/>
                      <a:pt x="274" y="69"/>
                    </a:cubicBezTo>
                    <a:cubicBezTo>
                      <a:pt x="275" y="69"/>
                      <a:pt x="276" y="69"/>
                      <a:pt x="276" y="70"/>
                    </a:cubicBezTo>
                    <a:cubicBezTo>
                      <a:pt x="277" y="70"/>
                      <a:pt x="278" y="71"/>
                      <a:pt x="278" y="71"/>
                    </a:cubicBezTo>
                    <a:cubicBezTo>
                      <a:pt x="278" y="70"/>
                      <a:pt x="278" y="70"/>
                      <a:pt x="277" y="69"/>
                    </a:cubicBezTo>
                    <a:cubicBezTo>
                      <a:pt x="276" y="69"/>
                      <a:pt x="275" y="68"/>
                      <a:pt x="274" y="68"/>
                    </a:cubicBezTo>
                    <a:cubicBezTo>
                      <a:pt x="274" y="68"/>
                      <a:pt x="273" y="68"/>
                      <a:pt x="272" y="67"/>
                    </a:cubicBezTo>
                    <a:cubicBezTo>
                      <a:pt x="271" y="67"/>
                      <a:pt x="270" y="67"/>
                      <a:pt x="269" y="67"/>
                    </a:cubicBezTo>
                    <a:cubicBezTo>
                      <a:pt x="268" y="67"/>
                      <a:pt x="268" y="66"/>
                      <a:pt x="267" y="66"/>
                    </a:cubicBezTo>
                    <a:cubicBezTo>
                      <a:pt x="267" y="66"/>
                      <a:pt x="266" y="67"/>
                      <a:pt x="266" y="66"/>
                    </a:cubicBezTo>
                    <a:cubicBezTo>
                      <a:pt x="266" y="66"/>
                      <a:pt x="266" y="66"/>
                      <a:pt x="266" y="65"/>
                    </a:cubicBezTo>
                    <a:cubicBezTo>
                      <a:pt x="266" y="65"/>
                      <a:pt x="265" y="65"/>
                      <a:pt x="265" y="65"/>
                    </a:cubicBezTo>
                    <a:cubicBezTo>
                      <a:pt x="265" y="64"/>
                      <a:pt x="266" y="64"/>
                      <a:pt x="266" y="65"/>
                    </a:cubicBezTo>
                    <a:cubicBezTo>
                      <a:pt x="267" y="65"/>
                      <a:pt x="267" y="65"/>
                      <a:pt x="267" y="65"/>
                    </a:cubicBezTo>
                    <a:cubicBezTo>
                      <a:pt x="268" y="65"/>
                      <a:pt x="268" y="65"/>
                      <a:pt x="267" y="65"/>
                    </a:cubicBezTo>
                    <a:cubicBezTo>
                      <a:pt x="266" y="64"/>
                      <a:pt x="270" y="65"/>
                      <a:pt x="270" y="65"/>
                    </a:cubicBezTo>
                    <a:cubicBezTo>
                      <a:pt x="270" y="65"/>
                      <a:pt x="271" y="65"/>
                      <a:pt x="271" y="65"/>
                    </a:cubicBezTo>
                    <a:cubicBezTo>
                      <a:pt x="271" y="65"/>
                      <a:pt x="271" y="65"/>
                      <a:pt x="270" y="65"/>
                    </a:cubicBezTo>
                    <a:cubicBezTo>
                      <a:pt x="270" y="64"/>
                      <a:pt x="270" y="64"/>
                      <a:pt x="270" y="64"/>
                    </a:cubicBezTo>
                    <a:cubicBezTo>
                      <a:pt x="270" y="64"/>
                      <a:pt x="271" y="65"/>
                      <a:pt x="271" y="65"/>
                    </a:cubicBezTo>
                    <a:cubicBezTo>
                      <a:pt x="271" y="65"/>
                      <a:pt x="271" y="64"/>
                      <a:pt x="271" y="64"/>
                    </a:cubicBezTo>
                    <a:cubicBezTo>
                      <a:pt x="271" y="64"/>
                      <a:pt x="271" y="64"/>
                      <a:pt x="272" y="64"/>
                    </a:cubicBezTo>
                    <a:cubicBezTo>
                      <a:pt x="272" y="64"/>
                      <a:pt x="273" y="64"/>
                      <a:pt x="273" y="65"/>
                    </a:cubicBezTo>
                    <a:cubicBezTo>
                      <a:pt x="273" y="65"/>
                      <a:pt x="273" y="65"/>
                      <a:pt x="274" y="66"/>
                    </a:cubicBezTo>
                    <a:cubicBezTo>
                      <a:pt x="274" y="66"/>
                      <a:pt x="275" y="66"/>
                      <a:pt x="276" y="67"/>
                    </a:cubicBezTo>
                    <a:cubicBezTo>
                      <a:pt x="277" y="67"/>
                      <a:pt x="278" y="67"/>
                      <a:pt x="278" y="68"/>
                    </a:cubicBezTo>
                    <a:cubicBezTo>
                      <a:pt x="279" y="68"/>
                      <a:pt x="279" y="68"/>
                      <a:pt x="279" y="69"/>
                    </a:cubicBezTo>
                    <a:cubicBezTo>
                      <a:pt x="280" y="69"/>
                      <a:pt x="279" y="68"/>
                      <a:pt x="279" y="68"/>
                    </a:cubicBezTo>
                    <a:cubicBezTo>
                      <a:pt x="279" y="68"/>
                      <a:pt x="278" y="68"/>
                      <a:pt x="278" y="67"/>
                    </a:cubicBezTo>
                    <a:cubicBezTo>
                      <a:pt x="279" y="67"/>
                      <a:pt x="281" y="68"/>
                      <a:pt x="279" y="67"/>
                    </a:cubicBezTo>
                    <a:cubicBezTo>
                      <a:pt x="278" y="66"/>
                      <a:pt x="281" y="67"/>
                      <a:pt x="280" y="66"/>
                    </a:cubicBezTo>
                    <a:cubicBezTo>
                      <a:pt x="280" y="65"/>
                      <a:pt x="279" y="65"/>
                      <a:pt x="278" y="65"/>
                    </a:cubicBezTo>
                    <a:cubicBezTo>
                      <a:pt x="278" y="65"/>
                      <a:pt x="278" y="65"/>
                      <a:pt x="278" y="64"/>
                    </a:cubicBezTo>
                    <a:cubicBezTo>
                      <a:pt x="277" y="63"/>
                      <a:pt x="278" y="64"/>
                      <a:pt x="278" y="63"/>
                    </a:cubicBezTo>
                    <a:cubicBezTo>
                      <a:pt x="279" y="63"/>
                      <a:pt x="279" y="63"/>
                      <a:pt x="280" y="64"/>
                    </a:cubicBezTo>
                    <a:cubicBezTo>
                      <a:pt x="280" y="64"/>
                      <a:pt x="281" y="65"/>
                      <a:pt x="281" y="65"/>
                    </a:cubicBezTo>
                    <a:cubicBezTo>
                      <a:pt x="281" y="64"/>
                      <a:pt x="281" y="63"/>
                      <a:pt x="281" y="63"/>
                    </a:cubicBezTo>
                    <a:cubicBezTo>
                      <a:pt x="281" y="63"/>
                      <a:pt x="282" y="64"/>
                      <a:pt x="282" y="64"/>
                    </a:cubicBezTo>
                    <a:cubicBezTo>
                      <a:pt x="283" y="64"/>
                      <a:pt x="283" y="63"/>
                      <a:pt x="283" y="63"/>
                    </a:cubicBezTo>
                    <a:cubicBezTo>
                      <a:pt x="284" y="64"/>
                      <a:pt x="285" y="64"/>
                      <a:pt x="286" y="64"/>
                    </a:cubicBezTo>
                    <a:cubicBezTo>
                      <a:pt x="286" y="64"/>
                      <a:pt x="286" y="64"/>
                      <a:pt x="287" y="64"/>
                    </a:cubicBezTo>
                    <a:cubicBezTo>
                      <a:pt x="288" y="65"/>
                      <a:pt x="288" y="65"/>
                      <a:pt x="289" y="65"/>
                    </a:cubicBezTo>
                    <a:cubicBezTo>
                      <a:pt x="290" y="65"/>
                      <a:pt x="291" y="65"/>
                      <a:pt x="293" y="66"/>
                    </a:cubicBezTo>
                    <a:cubicBezTo>
                      <a:pt x="293" y="66"/>
                      <a:pt x="293" y="67"/>
                      <a:pt x="294" y="67"/>
                    </a:cubicBezTo>
                    <a:cubicBezTo>
                      <a:pt x="295" y="67"/>
                      <a:pt x="295" y="67"/>
                      <a:pt x="295" y="67"/>
                    </a:cubicBezTo>
                    <a:cubicBezTo>
                      <a:pt x="296" y="68"/>
                      <a:pt x="297" y="68"/>
                      <a:pt x="298" y="68"/>
                    </a:cubicBezTo>
                    <a:cubicBezTo>
                      <a:pt x="299" y="69"/>
                      <a:pt x="299" y="70"/>
                      <a:pt x="298" y="70"/>
                    </a:cubicBezTo>
                    <a:cubicBezTo>
                      <a:pt x="298" y="70"/>
                      <a:pt x="298" y="70"/>
                      <a:pt x="298" y="70"/>
                    </a:cubicBezTo>
                    <a:cubicBezTo>
                      <a:pt x="297" y="70"/>
                      <a:pt x="297" y="70"/>
                      <a:pt x="296" y="70"/>
                    </a:cubicBezTo>
                    <a:cubicBezTo>
                      <a:pt x="295" y="70"/>
                      <a:pt x="293" y="69"/>
                      <a:pt x="292" y="69"/>
                    </a:cubicBezTo>
                    <a:cubicBezTo>
                      <a:pt x="291" y="69"/>
                      <a:pt x="291" y="69"/>
                      <a:pt x="291" y="69"/>
                    </a:cubicBezTo>
                    <a:cubicBezTo>
                      <a:pt x="290" y="69"/>
                      <a:pt x="290" y="69"/>
                      <a:pt x="289" y="69"/>
                    </a:cubicBezTo>
                    <a:cubicBezTo>
                      <a:pt x="289" y="69"/>
                      <a:pt x="288" y="69"/>
                      <a:pt x="288" y="69"/>
                    </a:cubicBezTo>
                    <a:cubicBezTo>
                      <a:pt x="287" y="69"/>
                      <a:pt x="287" y="69"/>
                      <a:pt x="286" y="69"/>
                    </a:cubicBezTo>
                    <a:cubicBezTo>
                      <a:pt x="286" y="69"/>
                      <a:pt x="285" y="69"/>
                      <a:pt x="285" y="69"/>
                    </a:cubicBezTo>
                    <a:cubicBezTo>
                      <a:pt x="285" y="70"/>
                      <a:pt x="286" y="69"/>
                      <a:pt x="286" y="69"/>
                    </a:cubicBezTo>
                    <a:cubicBezTo>
                      <a:pt x="287" y="69"/>
                      <a:pt x="288" y="70"/>
                      <a:pt x="289" y="70"/>
                    </a:cubicBezTo>
                    <a:cubicBezTo>
                      <a:pt x="290" y="70"/>
                      <a:pt x="291" y="70"/>
                      <a:pt x="292" y="70"/>
                    </a:cubicBezTo>
                    <a:cubicBezTo>
                      <a:pt x="293" y="69"/>
                      <a:pt x="294" y="70"/>
                      <a:pt x="295" y="70"/>
                    </a:cubicBezTo>
                    <a:cubicBezTo>
                      <a:pt x="296" y="71"/>
                      <a:pt x="297" y="71"/>
                      <a:pt x="298" y="71"/>
                    </a:cubicBezTo>
                    <a:cubicBezTo>
                      <a:pt x="298" y="71"/>
                      <a:pt x="298" y="71"/>
                      <a:pt x="299" y="71"/>
                    </a:cubicBezTo>
                    <a:cubicBezTo>
                      <a:pt x="299" y="71"/>
                      <a:pt x="300" y="71"/>
                      <a:pt x="300" y="71"/>
                    </a:cubicBezTo>
                    <a:cubicBezTo>
                      <a:pt x="301" y="71"/>
                      <a:pt x="301" y="72"/>
                      <a:pt x="302" y="72"/>
                    </a:cubicBezTo>
                    <a:cubicBezTo>
                      <a:pt x="302" y="73"/>
                      <a:pt x="301" y="73"/>
                      <a:pt x="302" y="74"/>
                    </a:cubicBezTo>
                    <a:cubicBezTo>
                      <a:pt x="302" y="74"/>
                      <a:pt x="303" y="74"/>
                      <a:pt x="303" y="74"/>
                    </a:cubicBezTo>
                    <a:cubicBezTo>
                      <a:pt x="303" y="74"/>
                      <a:pt x="303" y="74"/>
                      <a:pt x="304" y="74"/>
                    </a:cubicBezTo>
                    <a:cubicBezTo>
                      <a:pt x="305" y="75"/>
                      <a:pt x="305" y="75"/>
                      <a:pt x="306" y="75"/>
                    </a:cubicBezTo>
                    <a:cubicBezTo>
                      <a:pt x="306" y="75"/>
                      <a:pt x="307" y="76"/>
                      <a:pt x="307" y="76"/>
                    </a:cubicBezTo>
                    <a:cubicBezTo>
                      <a:pt x="308" y="77"/>
                      <a:pt x="309" y="78"/>
                      <a:pt x="309" y="78"/>
                    </a:cubicBezTo>
                    <a:cubicBezTo>
                      <a:pt x="309" y="78"/>
                      <a:pt x="308" y="78"/>
                      <a:pt x="308" y="78"/>
                    </a:cubicBezTo>
                    <a:cubicBezTo>
                      <a:pt x="308" y="78"/>
                      <a:pt x="308" y="79"/>
                      <a:pt x="308" y="79"/>
                    </a:cubicBezTo>
                    <a:cubicBezTo>
                      <a:pt x="307" y="79"/>
                      <a:pt x="307" y="79"/>
                      <a:pt x="307" y="79"/>
                    </a:cubicBezTo>
                    <a:cubicBezTo>
                      <a:pt x="307" y="79"/>
                      <a:pt x="306" y="79"/>
                      <a:pt x="306" y="79"/>
                    </a:cubicBezTo>
                    <a:cubicBezTo>
                      <a:pt x="305" y="79"/>
                      <a:pt x="305" y="80"/>
                      <a:pt x="305" y="80"/>
                    </a:cubicBezTo>
                    <a:cubicBezTo>
                      <a:pt x="303" y="80"/>
                      <a:pt x="303" y="80"/>
                      <a:pt x="301" y="79"/>
                    </a:cubicBezTo>
                    <a:cubicBezTo>
                      <a:pt x="301" y="79"/>
                      <a:pt x="300" y="79"/>
                      <a:pt x="299" y="78"/>
                    </a:cubicBezTo>
                    <a:cubicBezTo>
                      <a:pt x="298" y="78"/>
                      <a:pt x="298" y="78"/>
                      <a:pt x="298" y="78"/>
                    </a:cubicBezTo>
                    <a:cubicBezTo>
                      <a:pt x="296" y="78"/>
                      <a:pt x="296" y="79"/>
                      <a:pt x="295" y="78"/>
                    </a:cubicBezTo>
                    <a:cubicBezTo>
                      <a:pt x="294" y="78"/>
                      <a:pt x="294" y="78"/>
                      <a:pt x="293" y="78"/>
                    </a:cubicBezTo>
                    <a:cubicBezTo>
                      <a:pt x="293" y="78"/>
                      <a:pt x="292" y="78"/>
                      <a:pt x="292" y="79"/>
                    </a:cubicBezTo>
                    <a:cubicBezTo>
                      <a:pt x="292" y="79"/>
                      <a:pt x="292" y="80"/>
                      <a:pt x="293" y="80"/>
                    </a:cubicBezTo>
                    <a:cubicBezTo>
                      <a:pt x="294" y="81"/>
                      <a:pt x="294" y="80"/>
                      <a:pt x="294" y="80"/>
                    </a:cubicBezTo>
                    <a:cubicBezTo>
                      <a:pt x="294" y="79"/>
                      <a:pt x="295" y="80"/>
                      <a:pt x="296" y="80"/>
                    </a:cubicBezTo>
                    <a:cubicBezTo>
                      <a:pt x="296" y="80"/>
                      <a:pt x="297" y="80"/>
                      <a:pt x="297" y="80"/>
                    </a:cubicBezTo>
                    <a:cubicBezTo>
                      <a:pt x="298" y="79"/>
                      <a:pt x="299" y="79"/>
                      <a:pt x="300" y="80"/>
                    </a:cubicBezTo>
                    <a:cubicBezTo>
                      <a:pt x="302" y="80"/>
                      <a:pt x="302" y="81"/>
                      <a:pt x="304" y="81"/>
                    </a:cubicBezTo>
                    <a:cubicBezTo>
                      <a:pt x="305" y="81"/>
                      <a:pt x="305" y="81"/>
                      <a:pt x="305" y="82"/>
                    </a:cubicBezTo>
                    <a:cubicBezTo>
                      <a:pt x="305" y="83"/>
                      <a:pt x="305" y="83"/>
                      <a:pt x="304" y="83"/>
                    </a:cubicBezTo>
                    <a:cubicBezTo>
                      <a:pt x="303" y="83"/>
                      <a:pt x="302" y="84"/>
                      <a:pt x="303" y="85"/>
                    </a:cubicBezTo>
                    <a:cubicBezTo>
                      <a:pt x="303" y="85"/>
                      <a:pt x="305" y="84"/>
                      <a:pt x="305" y="84"/>
                    </a:cubicBezTo>
                    <a:cubicBezTo>
                      <a:pt x="305" y="84"/>
                      <a:pt x="306" y="84"/>
                      <a:pt x="307" y="84"/>
                    </a:cubicBezTo>
                    <a:cubicBezTo>
                      <a:pt x="308" y="84"/>
                      <a:pt x="307" y="83"/>
                      <a:pt x="307" y="82"/>
                    </a:cubicBezTo>
                    <a:cubicBezTo>
                      <a:pt x="307" y="81"/>
                      <a:pt x="309" y="81"/>
                      <a:pt x="309" y="82"/>
                    </a:cubicBezTo>
                    <a:cubicBezTo>
                      <a:pt x="310" y="83"/>
                      <a:pt x="310" y="84"/>
                      <a:pt x="310" y="84"/>
                    </a:cubicBezTo>
                    <a:cubicBezTo>
                      <a:pt x="311" y="85"/>
                      <a:pt x="311" y="86"/>
                      <a:pt x="312" y="87"/>
                    </a:cubicBezTo>
                    <a:cubicBezTo>
                      <a:pt x="312" y="88"/>
                      <a:pt x="312" y="88"/>
                      <a:pt x="312" y="88"/>
                    </a:cubicBezTo>
                    <a:cubicBezTo>
                      <a:pt x="311" y="88"/>
                      <a:pt x="312" y="89"/>
                      <a:pt x="312" y="89"/>
                    </a:cubicBezTo>
                    <a:cubicBezTo>
                      <a:pt x="312" y="90"/>
                      <a:pt x="312" y="90"/>
                      <a:pt x="311" y="90"/>
                    </a:cubicBezTo>
                    <a:cubicBezTo>
                      <a:pt x="311" y="91"/>
                      <a:pt x="311" y="91"/>
                      <a:pt x="311" y="91"/>
                    </a:cubicBezTo>
                    <a:cubicBezTo>
                      <a:pt x="311" y="92"/>
                      <a:pt x="311" y="92"/>
                      <a:pt x="311" y="92"/>
                    </a:cubicBezTo>
                    <a:cubicBezTo>
                      <a:pt x="312" y="92"/>
                      <a:pt x="312" y="91"/>
                      <a:pt x="312" y="91"/>
                    </a:cubicBezTo>
                    <a:cubicBezTo>
                      <a:pt x="312" y="91"/>
                      <a:pt x="312" y="91"/>
                      <a:pt x="312" y="91"/>
                    </a:cubicBezTo>
                    <a:cubicBezTo>
                      <a:pt x="313" y="90"/>
                      <a:pt x="313" y="90"/>
                      <a:pt x="313" y="90"/>
                    </a:cubicBezTo>
                    <a:cubicBezTo>
                      <a:pt x="313" y="89"/>
                      <a:pt x="313" y="89"/>
                      <a:pt x="313" y="89"/>
                    </a:cubicBezTo>
                    <a:cubicBezTo>
                      <a:pt x="313" y="88"/>
                      <a:pt x="313" y="88"/>
                      <a:pt x="313" y="88"/>
                    </a:cubicBezTo>
                    <a:cubicBezTo>
                      <a:pt x="314" y="87"/>
                      <a:pt x="314" y="87"/>
                      <a:pt x="313" y="86"/>
                    </a:cubicBezTo>
                    <a:cubicBezTo>
                      <a:pt x="312" y="85"/>
                      <a:pt x="313" y="85"/>
                      <a:pt x="314" y="86"/>
                    </a:cubicBezTo>
                    <a:cubicBezTo>
                      <a:pt x="314" y="86"/>
                      <a:pt x="314" y="86"/>
                      <a:pt x="315" y="87"/>
                    </a:cubicBezTo>
                    <a:cubicBezTo>
                      <a:pt x="315" y="87"/>
                      <a:pt x="315" y="87"/>
                      <a:pt x="316" y="87"/>
                    </a:cubicBezTo>
                    <a:cubicBezTo>
                      <a:pt x="316" y="87"/>
                      <a:pt x="316" y="88"/>
                      <a:pt x="317" y="88"/>
                    </a:cubicBezTo>
                    <a:cubicBezTo>
                      <a:pt x="318" y="89"/>
                      <a:pt x="319" y="89"/>
                      <a:pt x="318" y="88"/>
                    </a:cubicBezTo>
                    <a:cubicBezTo>
                      <a:pt x="318" y="88"/>
                      <a:pt x="317" y="87"/>
                      <a:pt x="317" y="87"/>
                    </a:cubicBezTo>
                    <a:cubicBezTo>
                      <a:pt x="316" y="86"/>
                      <a:pt x="316" y="86"/>
                      <a:pt x="315" y="86"/>
                    </a:cubicBezTo>
                    <a:cubicBezTo>
                      <a:pt x="315" y="85"/>
                      <a:pt x="314" y="85"/>
                      <a:pt x="315" y="85"/>
                    </a:cubicBezTo>
                    <a:cubicBezTo>
                      <a:pt x="315" y="85"/>
                      <a:pt x="315" y="85"/>
                      <a:pt x="316" y="85"/>
                    </a:cubicBezTo>
                    <a:cubicBezTo>
                      <a:pt x="316" y="86"/>
                      <a:pt x="318" y="88"/>
                      <a:pt x="318" y="87"/>
                    </a:cubicBezTo>
                    <a:cubicBezTo>
                      <a:pt x="318" y="87"/>
                      <a:pt x="318" y="87"/>
                      <a:pt x="318" y="86"/>
                    </a:cubicBezTo>
                    <a:cubicBezTo>
                      <a:pt x="318" y="86"/>
                      <a:pt x="318" y="86"/>
                      <a:pt x="318" y="86"/>
                    </a:cubicBezTo>
                    <a:cubicBezTo>
                      <a:pt x="319" y="86"/>
                      <a:pt x="319" y="86"/>
                      <a:pt x="319" y="86"/>
                    </a:cubicBezTo>
                    <a:cubicBezTo>
                      <a:pt x="319" y="86"/>
                      <a:pt x="319" y="86"/>
                      <a:pt x="319" y="86"/>
                    </a:cubicBezTo>
                    <a:cubicBezTo>
                      <a:pt x="320" y="86"/>
                      <a:pt x="320" y="86"/>
                      <a:pt x="321" y="86"/>
                    </a:cubicBezTo>
                    <a:cubicBezTo>
                      <a:pt x="321" y="86"/>
                      <a:pt x="322" y="87"/>
                      <a:pt x="322" y="87"/>
                    </a:cubicBezTo>
                    <a:cubicBezTo>
                      <a:pt x="323" y="88"/>
                      <a:pt x="323" y="88"/>
                      <a:pt x="324" y="89"/>
                    </a:cubicBezTo>
                    <a:cubicBezTo>
                      <a:pt x="325" y="89"/>
                      <a:pt x="327" y="91"/>
                      <a:pt x="326" y="91"/>
                    </a:cubicBezTo>
                    <a:cubicBezTo>
                      <a:pt x="326" y="92"/>
                      <a:pt x="325" y="92"/>
                      <a:pt x="325" y="93"/>
                    </a:cubicBezTo>
                    <a:cubicBezTo>
                      <a:pt x="325" y="93"/>
                      <a:pt x="325" y="93"/>
                      <a:pt x="325" y="93"/>
                    </a:cubicBezTo>
                    <a:cubicBezTo>
                      <a:pt x="324" y="93"/>
                      <a:pt x="324" y="93"/>
                      <a:pt x="324" y="93"/>
                    </a:cubicBezTo>
                    <a:cubicBezTo>
                      <a:pt x="324" y="94"/>
                      <a:pt x="325" y="94"/>
                      <a:pt x="325" y="95"/>
                    </a:cubicBezTo>
                    <a:cubicBezTo>
                      <a:pt x="324" y="95"/>
                      <a:pt x="324" y="95"/>
                      <a:pt x="324" y="95"/>
                    </a:cubicBezTo>
                    <a:cubicBezTo>
                      <a:pt x="324" y="95"/>
                      <a:pt x="324" y="95"/>
                      <a:pt x="324" y="95"/>
                    </a:cubicBezTo>
                    <a:cubicBezTo>
                      <a:pt x="323" y="96"/>
                      <a:pt x="323" y="95"/>
                      <a:pt x="322" y="95"/>
                    </a:cubicBezTo>
                    <a:cubicBezTo>
                      <a:pt x="322" y="95"/>
                      <a:pt x="322" y="95"/>
                      <a:pt x="321" y="95"/>
                    </a:cubicBezTo>
                    <a:cubicBezTo>
                      <a:pt x="321" y="94"/>
                      <a:pt x="320" y="94"/>
                      <a:pt x="320" y="94"/>
                    </a:cubicBezTo>
                    <a:cubicBezTo>
                      <a:pt x="319" y="94"/>
                      <a:pt x="320" y="95"/>
                      <a:pt x="320" y="95"/>
                    </a:cubicBezTo>
                    <a:cubicBezTo>
                      <a:pt x="319" y="95"/>
                      <a:pt x="318" y="94"/>
                      <a:pt x="319" y="95"/>
                    </a:cubicBezTo>
                    <a:cubicBezTo>
                      <a:pt x="319" y="95"/>
                      <a:pt x="319" y="95"/>
                      <a:pt x="320" y="96"/>
                    </a:cubicBezTo>
                    <a:cubicBezTo>
                      <a:pt x="320" y="96"/>
                      <a:pt x="320" y="95"/>
                      <a:pt x="321" y="95"/>
                    </a:cubicBezTo>
                    <a:cubicBezTo>
                      <a:pt x="322" y="96"/>
                      <a:pt x="323" y="96"/>
                      <a:pt x="324" y="98"/>
                    </a:cubicBezTo>
                    <a:cubicBezTo>
                      <a:pt x="324" y="98"/>
                      <a:pt x="324" y="99"/>
                      <a:pt x="323" y="99"/>
                    </a:cubicBezTo>
                    <a:cubicBezTo>
                      <a:pt x="323" y="99"/>
                      <a:pt x="321" y="98"/>
                      <a:pt x="320" y="98"/>
                    </a:cubicBezTo>
                    <a:cubicBezTo>
                      <a:pt x="319" y="97"/>
                      <a:pt x="319" y="98"/>
                      <a:pt x="319" y="98"/>
                    </a:cubicBezTo>
                    <a:cubicBezTo>
                      <a:pt x="319" y="99"/>
                      <a:pt x="319" y="100"/>
                      <a:pt x="320" y="101"/>
                    </a:cubicBezTo>
                    <a:cubicBezTo>
                      <a:pt x="321" y="101"/>
                      <a:pt x="320" y="99"/>
                      <a:pt x="320" y="99"/>
                    </a:cubicBezTo>
                    <a:cubicBezTo>
                      <a:pt x="320" y="99"/>
                      <a:pt x="321" y="99"/>
                      <a:pt x="321" y="99"/>
                    </a:cubicBezTo>
                    <a:cubicBezTo>
                      <a:pt x="322" y="99"/>
                      <a:pt x="322" y="99"/>
                      <a:pt x="323" y="99"/>
                    </a:cubicBezTo>
                    <a:cubicBezTo>
                      <a:pt x="324" y="100"/>
                      <a:pt x="323" y="101"/>
                      <a:pt x="323" y="101"/>
                    </a:cubicBezTo>
                    <a:cubicBezTo>
                      <a:pt x="323" y="101"/>
                      <a:pt x="323" y="102"/>
                      <a:pt x="323" y="102"/>
                    </a:cubicBezTo>
                    <a:cubicBezTo>
                      <a:pt x="322" y="102"/>
                      <a:pt x="322" y="102"/>
                      <a:pt x="322" y="102"/>
                    </a:cubicBezTo>
                    <a:cubicBezTo>
                      <a:pt x="321" y="101"/>
                      <a:pt x="322" y="103"/>
                      <a:pt x="322" y="104"/>
                    </a:cubicBezTo>
                    <a:cubicBezTo>
                      <a:pt x="322" y="104"/>
                      <a:pt x="322" y="105"/>
                      <a:pt x="323" y="105"/>
                    </a:cubicBezTo>
                    <a:cubicBezTo>
                      <a:pt x="323" y="105"/>
                      <a:pt x="323" y="105"/>
                      <a:pt x="323" y="105"/>
                    </a:cubicBezTo>
                    <a:cubicBezTo>
                      <a:pt x="324" y="106"/>
                      <a:pt x="323" y="106"/>
                      <a:pt x="323" y="106"/>
                    </a:cubicBezTo>
                    <a:cubicBezTo>
                      <a:pt x="323" y="106"/>
                      <a:pt x="322" y="106"/>
                      <a:pt x="322" y="106"/>
                    </a:cubicBezTo>
                    <a:cubicBezTo>
                      <a:pt x="322" y="107"/>
                      <a:pt x="323" y="107"/>
                      <a:pt x="323" y="108"/>
                    </a:cubicBezTo>
                    <a:cubicBezTo>
                      <a:pt x="323" y="108"/>
                      <a:pt x="323" y="108"/>
                      <a:pt x="322" y="108"/>
                    </a:cubicBezTo>
                    <a:cubicBezTo>
                      <a:pt x="322" y="108"/>
                      <a:pt x="322" y="108"/>
                      <a:pt x="322" y="109"/>
                    </a:cubicBezTo>
                    <a:cubicBezTo>
                      <a:pt x="322" y="110"/>
                      <a:pt x="322" y="111"/>
                      <a:pt x="322" y="112"/>
                    </a:cubicBezTo>
                    <a:cubicBezTo>
                      <a:pt x="323" y="112"/>
                      <a:pt x="322" y="113"/>
                      <a:pt x="322" y="113"/>
                    </a:cubicBezTo>
                    <a:cubicBezTo>
                      <a:pt x="322" y="114"/>
                      <a:pt x="322" y="114"/>
                      <a:pt x="323" y="115"/>
                    </a:cubicBezTo>
                    <a:cubicBezTo>
                      <a:pt x="324" y="116"/>
                      <a:pt x="323" y="114"/>
                      <a:pt x="324" y="114"/>
                    </a:cubicBezTo>
                    <a:cubicBezTo>
                      <a:pt x="325" y="114"/>
                      <a:pt x="325" y="115"/>
                      <a:pt x="326" y="115"/>
                    </a:cubicBezTo>
                    <a:cubicBezTo>
                      <a:pt x="326" y="116"/>
                      <a:pt x="326" y="116"/>
                      <a:pt x="326" y="116"/>
                    </a:cubicBezTo>
                    <a:cubicBezTo>
                      <a:pt x="327" y="118"/>
                      <a:pt x="325" y="117"/>
                      <a:pt x="325" y="117"/>
                    </a:cubicBezTo>
                    <a:cubicBezTo>
                      <a:pt x="325" y="118"/>
                      <a:pt x="326" y="118"/>
                      <a:pt x="326" y="118"/>
                    </a:cubicBezTo>
                    <a:cubicBezTo>
                      <a:pt x="326" y="118"/>
                      <a:pt x="327" y="119"/>
                      <a:pt x="327" y="119"/>
                    </a:cubicBezTo>
                    <a:cubicBezTo>
                      <a:pt x="327" y="119"/>
                      <a:pt x="327" y="119"/>
                      <a:pt x="328" y="119"/>
                    </a:cubicBezTo>
                    <a:cubicBezTo>
                      <a:pt x="328" y="120"/>
                      <a:pt x="328" y="119"/>
                      <a:pt x="329" y="120"/>
                    </a:cubicBezTo>
                    <a:cubicBezTo>
                      <a:pt x="329" y="120"/>
                      <a:pt x="330" y="121"/>
                      <a:pt x="330" y="121"/>
                    </a:cubicBezTo>
                    <a:cubicBezTo>
                      <a:pt x="330" y="122"/>
                      <a:pt x="330" y="123"/>
                      <a:pt x="330" y="123"/>
                    </a:cubicBezTo>
                    <a:cubicBezTo>
                      <a:pt x="330" y="123"/>
                      <a:pt x="329" y="123"/>
                      <a:pt x="329" y="123"/>
                    </a:cubicBezTo>
                    <a:cubicBezTo>
                      <a:pt x="329" y="123"/>
                      <a:pt x="328" y="122"/>
                      <a:pt x="328" y="122"/>
                    </a:cubicBezTo>
                    <a:cubicBezTo>
                      <a:pt x="327" y="121"/>
                      <a:pt x="326" y="121"/>
                      <a:pt x="326" y="121"/>
                    </a:cubicBezTo>
                    <a:cubicBezTo>
                      <a:pt x="326" y="121"/>
                      <a:pt x="326" y="122"/>
                      <a:pt x="326" y="122"/>
                    </a:cubicBezTo>
                    <a:cubicBezTo>
                      <a:pt x="326" y="123"/>
                      <a:pt x="326" y="122"/>
                      <a:pt x="325" y="122"/>
                    </a:cubicBezTo>
                    <a:cubicBezTo>
                      <a:pt x="324" y="121"/>
                      <a:pt x="324" y="122"/>
                      <a:pt x="325" y="123"/>
                    </a:cubicBezTo>
                    <a:cubicBezTo>
                      <a:pt x="325" y="123"/>
                      <a:pt x="325" y="123"/>
                      <a:pt x="326" y="124"/>
                    </a:cubicBezTo>
                    <a:cubicBezTo>
                      <a:pt x="326" y="124"/>
                      <a:pt x="326" y="124"/>
                      <a:pt x="326" y="125"/>
                    </a:cubicBezTo>
                    <a:cubicBezTo>
                      <a:pt x="327" y="125"/>
                      <a:pt x="328" y="125"/>
                      <a:pt x="329" y="126"/>
                    </a:cubicBezTo>
                    <a:cubicBezTo>
                      <a:pt x="329" y="127"/>
                      <a:pt x="329" y="127"/>
                      <a:pt x="329" y="127"/>
                    </a:cubicBezTo>
                    <a:cubicBezTo>
                      <a:pt x="329" y="128"/>
                      <a:pt x="329" y="128"/>
                      <a:pt x="329" y="128"/>
                    </a:cubicBezTo>
                    <a:cubicBezTo>
                      <a:pt x="329" y="128"/>
                      <a:pt x="330" y="129"/>
                      <a:pt x="330" y="129"/>
                    </a:cubicBezTo>
                    <a:cubicBezTo>
                      <a:pt x="331" y="130"/>
                      <a:pt x="331" y="131"/>
                      <a:pt x="331" y="132"/>
                    </a:cubicBezTo>
                    <a:cubicBezTo>
                      <a:pt x="331" y="132"/>
                      <a:pt x="332" y="134"/>
                      <a:pt x="331" y="133"/>
                    </a:cubicBezTo>
                    <a:cubicBezTo>
                      <a:pt x="330" y="133"/>
                      <a:pt x="329" y="132"/>
                      <a:pt x="329" y="131"/>
                    </a:cubicBezTo>
                    <a:cubicBezTo>
                      <a:pt x="329" y="131"/>
                      <a:pt x="328" y="131"/>
                      <a:pt x="328" y="131"/>
                    </a:cubicBezTo>
                    <a:cubicBezTo>
                      <a:pt x="329" y="132"/>
                      <a:pt x="330" y="132"/>
                      <a:pt x="330" y="133"/>
                    </a:cubicBezTo>
                    <a:cubicBezTo>
                      <a:pt x="331" y="135"/>
                      <a:pt x="329" y="133"/>
                      <a:pt x="330" y="135"/>
                    </a:cubicBezTo>
                    <a:cubicBezTo>
                      <a:pt x="330" y="135"/>
                      <a:pt x="330" y="135"/>
                      <a:pt x="330" y="136"/>
                    </a:cubicBezTo>
                    <a:cubicBezTo>
                      <a:pt x="331" y="137"/>
                      <a:pt x="331" y="137"/>
                      <a:pt x="332" y="137"/>
                    </a:cubicBezTo>
                    <a:cubicBezTo>
                      <a:pt x="333" y="137"/>
                      <a:pt x="333" y="138"/>
                      <a:pt x="333" y="139"/>
                    </a:cubicBezTo>
                    <a:cubicBezTo>
                      <a:pt x="333" y="139"/>
                      <a:pt x="333" y="139"/>
                      <a:pt x="332" y="139"/>
                    </a:cubicBezTo>
                    <a:cubicBezTo>
                      <a:pt x="331" y="138"/>
                      <a:pt x="331" y="138"/>
                      <a:pt x="330" y="138"/>
                    </a:cubicBezTo>
                    <a:cubicBezTo>
                      <a:pt x="330" y="138"/>
                      <a:pt x="329" y="138"/>
                      <a:pt x="329" y="138"/>
                    </a:cubicBezTo>
                    <a:cubicBezTo>
                      <a:pt x="329" y="139"/>
                      <a:pt x="329" y="139"/>
                      <a:pt x="329" y="140"/>
                    </a:cubicBezTo>
                    <a:cubicBezTo>
                      <a:pt x="330" y="140"/>
                      <a:pt x="331" y="141"/>
                      <a:pt x="331" y="141"/>
                    </a:cubicBezTo>
                    <a:cubicBezTo>
                      <a:pt x="332" y="141"/>
                      <a:pt x="332" y="142"/>
                      <a:pt x="333" y="142"/>
                    </a:cubicBezTo>
                    <a:cubicBezTo>
                      <a:pt x="333" y="143"/>
                      <a:pt x="333" y="143"/>
                      <a:pt x="332" y="144"/>
                    </a:cubicBezTo>
                    <a:cubicBezTo>
                      <a:pt x="332" y="144"/>
                      <a:pt x="332" y="145"/>
                      <a:pt x="332" y="145"/>
                    </a:cubicBezTo>
                    <a:cubicBezTo>
                      <a:pt x="331" y="145"/>
                      <a:pt x="329" y="145"/>
                      <a:pt x="329" y="144"/>
                    </a:cubicBezTo>
                    <a:cubicBezTo>
                      <a:pt x="328" y="143"/>
                      <a:pt x="327" y="142"/>
                      <a:pt x="326" y="142"/>
                    </a:cubicBezTo>
                    <a:cubicBezTo>
                      <a:pt x="326" y="141"/>
                      <a:pt x="326" y="142"/>
                      <a:pt x="326" y="142"/>
                    </a:cubicBezTo>
                    <a:cubicBezTo>
                      <a:pt x="326" y="143"/>
                      <a:pt x="325" y="143"/>
                      <a:pt x="325" y="144"/>
                    </a:cubicBezTo>
                    <a:cubicBezTo>
                      <a:pt x="325" y="144"/>
                      <a:pt x="327" y="145"/>
                      <a:pt x="326" y="145"/>
                    </a:cubicBezTo>
                    <a:cubicBezTo>
                      <a:pt x="326" y="146"/>
                      <a:pt x="326" y="146"/>
                      <a:pt x="326" y="146"/>
                    </a:cubicBezTo>
                    <a:cubicBezTo>
                      <a:pt x="325" y="146"/>
                      <a:pt x="325" y="147"/>
                      <a:pt x="326" y="147"/>
                    </a:cubicBezTo>
                    <a:cubicBezTo>
                      <a:pt x="326" y="147"/>
                      <a:pt x="327" y="147"/>
                      <a:pt x="327" y="148"/>
                    </a:cubicBezTo>
                    <a:cubicBezTo>
                      <a:pt x="327" y="148"/>
                      <a:pt x="328" y="149"/>
                      <a:pt x="328" y="149"/>
                    </a:cubicBezTo>
                    <a:cubicBezTo>
                      <a:pt x="329" y="150"/>
                      <a:pt x="329" y="150"/>
                      <a:pt x="329" y="151"/>
                    </a:cubicBezTo>
                    <a:cubicBezTo>
                      <a:pt x="330" y="151"/>
                      <a:pt x="331" y="152"/>
                      <a:pt x="331" y="152"/>
                    </a:cubicBezTo>
                    <a:cubicBezTo>
                      <a:pt x="333" y="154"/>
                      <a:pt x="333" y="154"/>
                      <a:pt x="334" y="156"/>
                    </a:cubicBezTo>
                    <a:cubicBezTo>
                      <a:pt x="334" y="157"/>
                      <a:pt x="334" y="157"/>
                      <a:pt x="334" y="158"/>
                    </a:cubicBezTo>
                    <a:cubicBezTo>
                      <a:pt x="335" y="159"/>
                      <a:pt x="335" y="159"/>
                      <a:pt x="335" y="160"/>
                    </a:cubicBezTo>
                    <a:cubicBezTo>
                      <a:pt x="335" y="161"/>
                      <a:pt x="335" y="162"/>
                      <a:pt x="335" y="163"/>
                    </a:cubicBezTo>
                    <a:cubicBezTo>
                      <a:pt x="335" y="163"/>
                      <a:pt x="335" y="162"/>
                      <a:pt x="335" y="162"/>
                    </a:cubicBezTo>
                    <a:cubicBezTo>
                      <a:pt x="334" y="162"/>
                      <a:pt x="334" y="161"/>
                      <a:pt x="334" y="161"/>
                    </a:cubicBezTo>
                    <a:cubicBezTo>
                      <a:pt x="333" y="160"/>
                      <a:pt x="333" y="161"/>
                      <a:pt x="333" y="161"/>
                    </a:cubicBezTo>
                    <a:cubicBezTo>
                      <a:pt x="333" y="163"/>
                      <a:pt x="330" y="159"/>
                      <a:pt x="330" y="158"/>
                    </a:cubicBezTo>
                    <a:cubicBezTo>
                      <a:pt x="330" y="158"/>
                      <a:pt x="329" y="155"/>
                      <a:pt x="328" y="155"/>
                    </a:cubicBezTo>
                    <a:cubicBezTo>
                      <a:pt x="328" y="155"/>
                      <a:pt x="327" y="155"/>
                      <a:pt x="326" y="154"/>
                    </a:cubicBezTo>
                    <a:cubicBezTo>
                      <a:pt x="326" y="154"/>
                      <a:pt x="326" y="153"/>
                      <a:pt x="325" y="152"/>
                    </a:cubicBezTo>
                    <a:cubicBezTo>
                      <a:pt x="324" y="152"/>
                      <a:pt x="324" y="151"/>
                      <a:pt x="323" y="151"/>
                    </a:cubicBezTo>
                    <a:cubicBezTo>
                      <a:pt x="323" y="151"/>
                      <a:pt x="322" y="151"/>
                      <a:pt x="322" y="151"/>
                    </a:cubicBezTo>
                    <a:cubicBezTo>
                      <a:pt x="322" y="150"/>
                      <a:pt x="322" y="150"/>
                      <a:pt x="322" y="150"/>
                    </a:cubicBezTo>
                    <a:cubicBezTo>
                      <a:pt x="322" y="151"/>
                      <a:pt x="323" y="152"/>
                      <a:pt x="324" y="152"/>
                    </a:cubicBezTo>
                    <a:cubicBezTo>
                      <a:pt x="324" y="153"/>
                      <a:pt x="325" y="154"/>
                      <a:pt x="326" y="154"/>
                    </a:cubicBezTo>
                    <a:cubicBezTo>
                      <a:pt x="326" y="155"/>
                      <a:pt x="327" y="155"/>
                      <a:pt x="328" y="155"/>
                    </a:cubicBezTo>
                    <a:cubicBezTo>
                      <a:pt x="329" y="156"/>
                      <a:pt x="328" y="156"/>
                      <a:pt x="327" y="157"/>
                    </a:cubicBezTo>
                    <a:cubicBezTo>
                      <a:pt x="327" y="157"/>
                      <a:pt x="327" y="157"/>
                      <a:pt x="326" y="157"/>
                    </a:cubicBezTo>
                    <a:cubicBezTo>
                      <a:pt x="326" y="157"/>
                      <a:pt x="326" y="156"/>
                      <a:pt x="326" y="157"/>
                    </a:cubicBezTo>
                    <a:cubicBezTo>
                      <a:pt x="326" y="157"/>
                      <a:pt x="327" y="158"/>
                      <a:pt x="327" y="158"/>
                    </a:cubicBezTo>
                    <a:cubicBezTo>
                      <a:pt x="329" y="159"/>
                      <a:pt x="327" y="159"/>
                      <a:pt x="327" y="159"/>
                    </a:cubicBezTo>
                    <a:cubicBezTo>
                      <a:pt x="326" y="159"/>
                      <a:pt x="327" y="160"/>
                      <a:pt x="327" y="160"/>
                    </a:cubicBezTo>
                    <a:cubicBezTo>
                      <a:pt x="328" y="160"/>
                      <a:pt x="328" y="160"/>
                      <a:pt x="328" y="161"/>
                    </a:cubicBezTo>
                    <a:cubicBezTo>
                      <a:pt x="329" y="161"/>
                      <a:pt x="329" y="161"/>
                      <a:pt x="330" y="161"/>
                    </a:cubicBezTo>
                    <a:cubicBezTo>
                      <a:pt x="331" y="161"/>
                      <a:pt x="331" y="162"/>
                      <a:pt x="332" y="162"/>
                    </a:cubicBezTo>
                    <a:cubicBezTo>
                      <a:pt x="332" y="162"/>
                      <a:pt x="333" y="162"/>
                      <a:pt x="333" y="163"/>
                    </a:cubicBezTo>
                    <a:cubicBezTo>
                      <a:pt x="334" y="163"/>
                      <a:pt x="335" y="164"/>
                      <a:pt x="335" y="165"/>
                    </a:cubicBezTo>
                    <a:cubicBezTo>
                      <a:pt x="335" y="165"/>
                      <a:pt x="334" y="165"/>
                      <a:pt x="333" y="166"/>
                    </a:cubicBezTo>
                    <a:cubicBezTo>
                      <a:pt x="333" y="166"/>
                      <a:pt x="333" y="166"/>
                      <a:pt x="333" y="167"/>
                    </a:cubicBezTo>
                    <a:cubicBezTo>
                      <a:pt x="332" y="168"/>
                      <a:pt x="331" y="168"/>
                      <a:pt x="331" y="168"/>
                    </a:cubicBezTo>
                    <a:cubicBezTo>
                      <a:pt x="330" y="169"/>
                      <a:pt x="330" y="171"/>
                      <a:pt x="328" y="171"/>
                    </a:cubicBezTo>
                    <a:cubicBezTo>
                      <a:pt x="327" y="171"/>
                      <a:pt x="326" y="171"/>
                      <a:pt x="325" y="171"/>
                    </a:cubicBezTo>
                    <a:cubicBezTo>
                      <a:pt x="325" y="171"/>
                      <a:pt x="324" y="171"/>
                      <a:pt x="324" y="171"/>
                    </a:cubicBezTo>
                    <a:cubicBezTo>
                      <a:pt x="324" y="171"/>
                      <a:pt x="323" y="172"/>
                      <a:pt x="323" y="172"/>
                    </a:cubicBezTo>
                    <a:cubicBezTo>
                      <a:pt x="322" y="172"/>
                      <a:pt x="322" y="172"/>
                      <a:pt x="321" y="171"/>
                    </a:cubicBezTo>
                    <a:cubicBezTo>
                      <a:pt x="320" y="171"/>
                      <a:pt x="320" y="170"/>
                      <a:pt x="319" y="170"/>
                    </a:cubicBezTo>
                    <a:cubicBezTo>
                      <a:pt x="319" y="171"/>
                      <a:pt x="319" y="171"/>
                      <a:pt x="320" y="172"/>
                    </a:cubicBezTo>
                    <a:cubicBezTo>
                      <a:pt x="320" y="173"/>
                      <a:pt x="320" y="173"/>
                      <a:pt x="319" y="173"/>
                    </a:cubicBezTo>
                    <a:cubicBezTo>
                      <a:pt x="319" y="174"/>
                      <a:pt x="319" y="174"/>
                      <a:pt x="318" y="174"/>
                    </a:cubicBezTo>
                    <a:cubicBezTo>
                      <a:pt x="317" y="174"/>
                      <a:pt x="317" y="175"/>
                      <a:pt x="317" y="175"/>
                    </a:cubicBezTo>
                    <a:cubicBezTo>
                      <a:pt x="318" y="177"/>
                      <a:pt x="317" y="178"/>
                      <a:pt x="317" y="179"/>
                    </a:cubicBezTo>
                    <a:cubicBezTo>
                      <a:pt x="317" y="180"/>
                      <a:pt x="316" y="180"/>
                      <a:pt x="316" y="180"/>
                    </a:cubicBezTo>
                    <a:cubicBezTo>
                      <a:pt x="315" y="180"/>
                      <a:pt x="315" y="181"/>
                      <a:pt x="315" y="181"/>
                    </a:cubicBezTo>
                    <a:cubicBezTo>
                      <a:pt x="315" y="182"/>
                      <a:pt x="315" y="182"/>
                      <a:pt x="314" y="182"/>
                    </a:cubicBezTo>
                    <a:cubicBezTo>
                      <a:pt x="314" y="183"/>
                      <a:pt x="313" y="182"/>
                      <a:pt x="313" y="182"/>
                    </a:cubicBezTo>
                    <a:cubicBezTo>
                      <a:pt x="312" y="182"/>
                      <a:pt x="312" y="183"/>
                      <a:pt x="312" y="183"/>
                    </a:cubicBezTo>
                    <a:cubicBezTo>
                      <a:pt x="311" y="183"/>
                      <a:pt x="310" y="182"/>
                      <a:pt x="311" y="182"/>
                    </a:cubicBezTo>
                    <a:cubicBezTo>
                      <a:pt x="311" y="181"/>
                      <a:pt x="311" y="181"/>
                      <a:pt x="311" y="181"/>
                    </a:cubicBezTo>
                    <a:cubicBezTo>
                      <a:pt x="311" y="180"/>
                      <a:pt x="310" y="180"/>
                      <a:pt x="310" y="181"/>
                    </a:cubicBezTo>
                    <a:cubicBezTo>
                      <a:pt x="310" y="182"/>
                      <a:pt x="310" y="182"/>
                      <a:pt x="309" y="183"/>
                    </a:cubicBezTo>
                    <a:cubicBezTo>
                      <a:pt x="309" y="183"/>
                      <a:pt x="309" y="183"/>
                      <a:pt x="308" y="183"/>
                    </a:cubicBezTo>
                    <a:cubicBezTo>
                      <a:pt x="308" y="183"/>
                      <a:pt x="307" y="183"/>
                      <a:pt x="307" y="184"/>
                    </a:cubicBezTo>
                    <a:cubicBezTo>
                      <a:pt x="306" y="184"/>
                      <a:pt x="307" y="185"/>
                      <a:pt x="306" y="185"/>
                    </a:cubicBezTo>
                    <a:cubicBezTo>
                      <a:pt x="306" y="185"/>
                      <a:pt x="305" y="185"/>
                      <a:pt x="306" y="186"/>
                    </a:cubicBezTo>
                    <a:cubicBezTo>
                      <a:pt x="306" y="186"/>
                      <a:pt x="307" y="186"/>
                      <a:pt x="307" y="187"/>
                    </a:cubicBezTo>
                    <a:cubicBezTo>
                      <a:pt x="306" y="187"/>
                      <a:pt x="306" y="187"/>
                      <a:pt x="305" y="187"/>
                    </a:cubicBezTo>
                    <a:cubicBezTo>
                      <a:pt x="305" y="187"/>
                      <a:pt x="304" y="187"/>
                      <a:pt x="305" y="188"/>
                    </a:cubicBezTo>
                    <a:cubicBezTo>
                      <a:pt x="305" y="189"/>
                      <a:pt x="307" y="190"/>
                      <a:pt x="305" y="190"/>
                    </a:cubicBezTo>
                    <a:cubicBezTo>
                      <a:pt x="305" y="190"/>
                      <a:pt x="305" y="191"/>
                      <a:pt x="305" y="192"/>
                    </a:cubicBezTo>
                    <a:cubicBezTo>
                      <a:pt x="306" y="192"/>
                      <a:pt x="306" y="193"/>
                      <a:pt x="306" y="194"/>
                    </a:cubicBezTo>
                    <a:cubicBezTo>
                      <a:pt x="306" y="195"/>
                      <a:pt x="305" y="196"/>
                      <a:pt x="305" y="196"/>
                    </a:cubicBezTo>
                    <a:cubicBezTo>
                      <a:pt x="305" y="196"/>
                      <a:pt x="305" y="197"/>
                      <a:pt x="305" y="198"/>
                    </a:cubicBezTo>
                    <a:cubicBezTo>
                      <a:pt x="305" y="199"/>
                      <a:pt x="303" y="198"/>
                      <a:pt x="303" y="199"/>
                    </a:cubicBezTo>
                    <a:cubicBezTo>
                      <a:pt x="302" y="200"/>
                      <a:pt x="303" y="201"/>
                      <a:pt x="303" y="202"/>
                    </a:cubicBezTo>
                    <a:cubicBezTo>
                      <a:pt x="304" y="203"/>
                      <a:pt x="304" y="204"/>
                      <a:pt x="304" y="205"/>
                    </a:cubicBezTo>
                    <a:cubicBezTo>
                      <a:pt x="304" y="205"/>
                      <a:pt x="304" y="206"/>
                      <a:pt x="303" y="207"/>
                    </a:cubicBezTo>
                    <a:cubicBezTo>
                      <a:pt x="303" y="207"/>
                      <a:pt x="303" y="208"/>
                      <a:pt x="303" y="209"/>
                    </a:cubicBezTo>
                    <a:cubicBezTo>
                      <a:pt x="303" y="210"/>
                      <a:pt x="303" y="215"/>
                      <a:pt x="302" y="213"/>
                    </a:cubicBezTo>
                    <a:cubicBezTo>
                      <a:pt x="301" y="212"/>
                      <a:pt x="301" y="212"/>
                      <a:pt x="300" y="213"/>
                    </a:cubicBezTo>
                    <a:cubicBezTo>
                      <a:pt x="300" y="213"/>
                      <a:pt x="299" y="214"/>
                      <a:pt x="299" y="213"/>
                    </a:cubicBezTo>
                    <a:cubicBezTo>
                      <a:pt x="298" y="213"/>
                      <a:pt x="298" y="212"/>
                      <a:pt x="298" y="211"/>
                    </a:cubicBezTo>
                    <a:cubicBezTo>
                      <a:pt x="298" y="211"/>
                      <a:pt x="297" y="211"/>
                      <a:pt x="297" y="210"/>
                    </a:cubicBezTo>
                    <a:cubicBezTo>
                      <a:pt x="296" y="210"/>
                      <a:pt x="296" y="210"/>
                      <a:pt x="296" y="209"/>
                    </a:cubicBezTo>
                    <a:cubicBezTo>
                      <a:pt x="295" y="208"/>
                      <a:pt x="295" y="208"/>
                      <a:pt x="294" y="208"/>
                    </a:cubicBezTo>
                    <a:cubicBezTo>
                      <a:pt x="293" y="208"/>
                      <a:pt x="293" y="209"/>
                      <a:pt x="292" y="209"/>
                    </a:cubicBezTo>
                    <a:cubicBezTo>
                      <a:pt x="292" y="210"/>
                      <a:pt x="292" y="208"/>
                      <a:pt x="292" y="208"/>
                    </a:cubicBezTo>
                    <a:cubicBezTo>
                      <a:pt x="292" y="207"/>
                      <a:pt x="291" y="207"/>
                      <a:pt x="291" y="206"/>
                    </a:cubicBezTo>
                    <a:cubicBezTo>
                      <a:pt x="290" y="206"/>
                      <a:pt x="289" y="205"/>
                      <a:pt x="289" y="205"/>
                    </a:cubicBezTo>
                    <a:cubicBezTo>
                      <a:pt x="289" y="203"/>
                      <a:pt x="288" y="202"/>
                      <a:pt x="287" y="201"/>
                    </a:cubicBezTo>
                    <a:cubicBezTo>
                      <a:pt x="286" y="199"/>
                      <a:pt x="286" y="198"/>
                      <a:pt x="285" y="196"/>
                    </a:cubicBezTo>
                    <a:cubicBezTo>
                      <a:pt x="285" y="194"/>
                      <a:pt x="283" y="193"/>
                      <a:pt x="283" y="190"/>
                    </a:cubicBezTo>
                    <a:cubicBezTo>
                      <a:pt x="283" y="189"/>
                      <a:pt x="285" y="187"/>
                      <a:pt x="284" y="186"/>
                    </a:cubicBezTo>
                    <a:cubicBezTo>
                      <a:pt x="283" y="186"/>
                      <a:pt x="282" y="187"/>
                      <a:pt x="282" y="188"/>
                    </a:cubicBezTo>
                    <a:cubicBezTo>
                      <a:pt x="282" y="188"/>
                      <a:pt x="281" y="189"/>
                      <a:pt x="281" y="188"/>
                    </a:cubicBezTo>
                    <a:cubicBezTo>
                      <a:pt x="281" y="188"/>
                      <a:pt x="281" y="187"/>
                      <a:pt x="281" y="186"/>
                    </a:cubicBezTo>
                    <a:cubicBezTo>
                      <a:pt x="281" y="185"/>
                      <a:pt x="280" y="183"/>
                      <a:pt x="280" y="182"/>
                    </a:cubicBezTo>
                    <a:cubicBezTo>
                      <a:pt x="280" y="181"/>
                      <a:pt x="280" y="181"/>
                      <a:pt x="279" y="180"/>
                    </a:cubicBezTo>
                    <a:cubicBezTo>
                      <a:pt x="278" y="179"/>
                      <a:pt x="278" y="178"/>
                      <a:pt x="277" y="177"/>
                    </a:cubicBezTo>
                    <a:cubicBezTo>
                      <a:pt x="276" y="176"/>
                      <a:pt x="277" y="175"/>
                      <a:pt x="277" y="175"/>
                    </a:cubicBezTo>
                    <a:cubicBezTo>
                      <a:pt x="277" y="174"/>
                      <a:pt x="278" y="174"/>
                      <a:pt x="278" y="173"/>
                    </a:cubicBezTo>
                    <a:cubicBezTo>
                      <a:pt x="277" y="173"/>
                      <a:pt x="276" y="172"/>
                      <a:pt x="275" y="172"/>
                    </a:cubicBezTo>
                    <a:cubicBezTo>
                      <a:pt x="275" y="171"/>
                      <a:pt x="275" y="171"/>
                      <a:pt x="275" y="171"/>
                    </a:cubicBezTo>
                    <a:cubicBezTo>
                      <a:pt x="276" y="171"/>
                      <a:pt x="276" y="171"/>
                      <a:pt x="276" y="170"/>
                    </a:cubicBezTo>
                    <a:cubicBezTo>
                      <a:pt x="275" y="170"/>
                      <a:pt x="276" y="169"/>
                      <a:pt x="275" y="168"/>
                    </a:cubicBezTo>
                    <a:cubicBezTo>
                      <a:pt x="275" y="168"/>
                      <a:pt x="274" y="167"/>
                      <a:pt x="275" y="167"/>
                    </a:cubicBezTo>
                    <a:cubicBezTo>
                      <a:pt x="275" y="166"/>
                      <a:pt x="276" y="166"/>
                      <a:pt x="276" y="166"/>
                    </a:cubicBezTo>
                    <a:cubicBezTo>
                      <a:pt x="277" y="165"/>
                      <a:pt x="277" y="165"/>
                      <a:pt x="278" y="166"/>
                    </a:cubicBezTo>
                    <a:cubicBezTo>
                      <a:pt x="279" y="166"/>
                      <a:pt x="280" y="166"/>
                      <a:pt x="281" y="166"/>
                    </a:cubicBezTo>
                    <a:cubicBezTo>
                      <a:pt x="281" y="166"/>
                      <a:pt x="281" y="167"/>
                      <a:pt x="282" y="167"/>
                    </a:cubicBezTo>
                    <a:cubicBezTo>
                      <a:pt x="283" y="167"/>
                      <a:pt x="282" y="167"/>
                      <a:pt x="282" y="166"/>
                    </a:cubicBezTo>
                    <a:cubicBezTo>
                      <a:pt x="282" y="166"/>
                      <a:pt x="281" y="166"/>
                      <a:pt x="281" y="166"/>
                    </a:cubicBezTo>
                    <a:cubicBezTo>
                      <a:pt x="281" y="165"/>
                      <a:pt x="281" y="165"/>
                      <a:pt x="280" y="164"/>
                    </a:cubicBezTo>
                    <a:cubicBezTo>
                      <a:pt x="279" y="164"/>
                      <a:pt x="278" y="165"/>
                      <a:pt x="277" y="165"/>
                    </a:cubicBezTo>
                    <a:cubicBezTo>
                      <a:pt x="276" y="163"/>
                      <a:pt x="278" y="163"/>
                      <a:pt x="279" y="163"/>
                    </a:cubicBezTo>
                    <a:cubicBezTo>
                      <a:pt x="281" y="163"/>
                      <a:pt x="279" y="161"/>
                      <a:pt x="280" y="161"/>
                    </a:cubicBezTo>
                    <a:cubicBezTo>
                      <a:pt x="281" y="160"/>
                      <a:pt x="281" y="159"/>
                      <a:pt x="281" y="158"/>
                    </a:cubicBezTo>
                    <a:cubicBezTo>
                      <a:pt x="281" y="158"/>
                      <a:pt x="281" y="157"/>
                      <a:pt x="281" y="156"/>
                    </a:cubicBezTo>
                    <a:cubicBezTo>
                      <a:pt x="281" y="155"/>
                      <a:pt x="280" y="153"/>
                      <a:pt x="278" y="154"/>
                    </a:cubicBezTo>
                    <a:cubicBezTo>
                      <a:pt x="278" y="154"/>
                      <a:pt x="275" y="154"/>
                      <a:pt x="277" y="155"/>
                    </a:cubicBezTo>
                    <a:cubicBezTo>
                      <a:pt x="278" y="156"/>
                      <a:pt x="279" y="158"/>
                      <a:pt x="277" y="158"/>
                    </a:cubicBezTo>
                    <a:cubicBezTo>
                      <a:pt x="276" y="158"/>
                      <a:pt x="275" y="158"/>
                      <a:pt x="275" y="158"/>
                    </a:cubicBezTo>
                    <a:cubicBezTo>
                      <a:pt x="274" y="158"/>
                      <a:pt x="274" y="158"/>
                      <a:pt x="273" y="158"/>
                    </a:cubicBezTo>
                    <a:cubicBezTo>
                      <a:pt x="272" y="157"/>
                      <a:pt x="273" y="156"/>
                      <a:pt x="272" y="156"/>
                    </a:cubicBezTo>
                    <a:cubicBezTo>
                      <a:pt x="271" y="156"/>
                      <a:pt x="271" y="155"/>
                      <a:pt x="271" y="154"/>
                    </a:cubicBezTo>
                    <a:cubicBezTo>
                      <a:pt x="271" y="154"/>
                      <a:pt x="271" y="153"/>
                      <a:pt x="271" y="152"/>
                    </a:cubicBezTo>
                    <a:cubicBezTo>
                      <a:pt x="271" y="152"/>
                      <a:pt x="272" y="151"/>
                      <a:pt x="272" y="151"/>
                    </a:cubicBezTo>
                    <a:cubicBezTo>
                      <a:pt x="272" y="150"/>
                      <a:pt x="270" y="147"/>
                      <a:pt x="272" y="148"/>
                    </a:cubicBezTo>
                    <a:cubicBezTo>
                      <a:pt x="273" y="148"/>
                      <a:pt x="273" y="148"/>
                      <a:pt x="274" y="148"/>
                    </a:cubicBezTo>
                    <a:cubicBezTo>
                      <a:pt x="275" y="149"/>
                      <a:pt x="275" y="149"/>
                      <a:pt x="276" y="149"/>
                    </a:cubicBezTo>
                    <a:cubicBezTo>
                      <a:pt x="278" y="150"/>
                      <a:pt x="279" y="151"/>
                      <a:pt x="279" y="149"/>
                    </a:cubicBezTo>
                    <a:cubicBezTo>
                      <a:pt x="278" y="148"/>
                      <a:pt x="278" y="148"/>
                      <a:pt x="278" y="147"/>
                    </a:cubicBezTo>
                    <a:cubicBezTo>
                      <a:pt x="277" y="147"/>
                      <a:pt x="276" y="147"/>
                      <a:pt x="276" y="146"/>
                    </a:cubicBezTo>
                    <a:cubicBezTo>
                      <a:pt x="276" y="145"/>
                      <a:pt x="276" y="145"/>
                      <a:pt x="275" y="145"/>
                    </a:cubicBezTo>
                    <a:cubicBezTo>
                      <a:pt x="275" y="145"/>
                      <a:pt x="274" y="145"/>
                      <a:pt x="274" y="144"/>
                    </a:cubicBezTo>
                    <a:cubicBezTo>
                      <a:pt x="273" y="144"/>
                      <a:pt x="274" y="143"/>
                      <a:pt x="273" y="142"/>
                    </a:cubicBezTo>
                    <a:cubicBezTo>
                      <a:pt x="273" y="142"/>
                      <a:pt x="272" y="142"/>
                      <a:pt x="271" y="142"/>
                    </a:cubicBezTo>
                    <a:cubicBezTo>
                      <a:pt x="271" y="142"/>
                      <a:pt x="271" y="143"/>
                      <a:pt x="271" y="144"/>
                    </a:cubicBezTo>
                    <a:cubicBezTo>
                      <a:pt x="271" y="145"/>
                      <a:pt x="270" y="145"/>
                      <a:pt x="269" y="144"/>
                    </a:cubicBezTo>
                    <a:cubicBezTo>
                      <a:pt x="268" y="143"/>
                      <a:pt x="268" y="142"/>
                      <a:pt x="268" y="142"/>
                    </a:cubicBezTo>
                    <a:cubicBezTo>
                      <a:pt x="268" y="141"/>
                      <a:pt x="267" y="141"/>
                      <a:pt x="267" y="140"/>
                    </a:cubicBezTo>
                    <a:cubicBezTo>
                      <a:pt x="267" y="138"/>
                      <a:pt x="269" y="139"/>
                      <a:pt x="268" y="138"/>
                    </a:cubicBezTo>
                    <a:cubicBezTo>
                      <a:pt x="268" y="137"/>
                      <a:pt x="267" y="136"/>
                      <a:pt x="267" y="136"/>
                    </a:cubicBezTo>
                    <a:cubicBezTo>
                      <a:pt x="267" y="135"/>
                      <a:pt x="268" y="135"/>
                      <a:pt x="268" y="135"/>
                    </a:cubicBezTo>
                    <a:cubicBezTo>
                      <a:pt x="269" y="134"/>
                      <a:pt x="268" y="134"/>
                      <a:pt x="267" y="134"/>
                    </a:cubicBezTo>
                    <a:cubicBezTo>
                      <a:pt x="266" y="133"/>
                      <a:pt x="267" y="132"/>
                      <a:pt x="267" y="131"/>
                    </a:cubicBezTo>
                    <a:cubicBezTo>
                      <a:pt x="266" y="131"/>
                      <a:pt x="265" y="130"/>
                      <a:pt x="265" y="130"/>
                    </a:cubicBezTo>
                    <a:cubicBezTo>
                      <a:pt x="264" y="129"/>
                      <a:pt x="264" y="129"/>
                      <a:pt x="264" y="128"/>
                    </a:cubicBezTo>
                    <a:cubicBezTo>
                      <a:pt x="264" y="128"/>
                      <a:pt x="264" y="127"/>
                      <a:pt x="264" y="126"/>
                    </a:cubicBezTo>
                    <a:cubicBezTo>
                      <a:pt x="264" y="125"/>
                      <a:pt x="264" y="125"/>
                      <a:pt x="263" y="124"/>
                    </a:cubicBezTo>
                    <a:cubicBezTo>
                      <a:pt x="263" y="123"/>
                      <a:pt x="263" y="123"/>
                      <a:pt x="262" y="123"/>
                    </a:cubicBezTo>
                    <a:cubicBezTo>
                      <a:pt x="261" y="122"/>
                      <a:pt x="261" y="121"/>
                      <a:pt x="261" y="121"/>
                    </a:cubicBezTo>
                    <a:cubicBezTo>
                      <a:pt x="260" y="121"/>
                      <a:pt x="259" y="120"/>
                      <a:pt x="259" y="119"/>
                    </a:cubicBezTo>
                    <a:cubicBezTo>
                      <a:pt x="258" y="119"/>
                      <a:pt x="258" y="118"/>
                      <a:pt x="258" y="118"/>
                    </a:cubicBezTo>
                    <a:cubicBezTo>
                      <a:pt x="257" y="116"/>
                      <a:pt x="257" y="115"/>
                      <a:pt x="255" y="114"/>
                    </a:cubicBezTo>
                    <a:cubicBezTo>
                      <a:pt x="254" y="113"/>
                      <a:pt x="253" y="113"/>
                      <a:pt x="252" y="112"/>
                    </a:cubicBezTo>
                    <a:cubicBezTo>
                      <a:pt x="251" y="112"/>
                      <a:pt x="250" y="112"/>
                      <a:pt x="249" y="111"/>
                    </a:cubicBezTo>
                    <a:cubicBezTo>
                      <a:pt x="249" y="111"/>
                      <a:pt x="248" y="111"/>
                      <a:pt x="247" y="110"/>
                    </a:cubicBezTo>
                    <a:cubicBezTo>
                      <a:pt x="247" y="110"/>
                      <a:pt x="245" y="110"/>
                      <a:pt x="245" y="110"/>
                    </a:cubicBezTo>
                    <a:cubicBezTo>
                      <a:pt x="245" y="110"/>
                      <a:pt x="245" y="111"/>
                      <a:pt x="246" y="111"/>
                    </a:cubicBezTo>
                    <a:cubicBezTo>
                      <a:pt x="246" y="111"/>
                      <a:pt x="244" y="111"/>
                      <a:pt x="244" y="111"/>
                    </a:cubicBezTo>
                    <a:cubicBezTo>
                      <a:pt x="242" y="110"/>
                      <a:pt x="241" y="110"/>
                      <a:pt x="241" y="111"/>
                    </a:cubicBezTo>
                    <a:cubicBezTo>
                      <a:pt x="240" y="111"/>
                      <a:pt x="240" y="111"/>
                      <a:pt x="239" y="110"/>
                    </a:cubicBezTo>
                    <a:cubicBezTo>
                      <a:pt x="238" y="110"/>
                      <a:pt x="239" y="111"/>
                      <a:pt x="239" y="112"/>
                    </a:cubicBezTo>
                    <a:cubicBezTo>
                      <a:pt x="238" y="112"/>
                      <a:pt x="237" y="111"/>
                      <a:pt x="236" y="111"/>
                    </a:cubicBezTo>
                    <a:cubicBezTo>
                      <a:pt x="236" y="111"/>
                      <a:pt x="235" y="111"/>
                      <a:pt x="234" y="111"/>
                    </a:cubicBezTo>
                    <a:cubicBezTo>
                      <a:pt x="233" y="110"/>
                      <a:pt x="233" y="110"/>
                      <a:pt x="233" y="109"/>
                    </a:cubicBezTo>
                    <a:cubicBezTo>
                      <a:pt x="232" y="109"/>
                      <a:pt x="231" y="109"/>
                      <a:pt x="230" y="109"/>
                    </a:cubicBezTo>
                    <a:cubicBezTo>
                      <a:pt x="229" y="108"/>
                      <a:pt x="231" y="108"/>
                      <a:pt x="232" y="108"/>
                    </a:cubicBezTo>
                    <a:cubicBezTo>
                      <a:pt x="233" y="108"/>
                      <a:pt x="235" y="108"/>
                      <a:pt x="234" y="107"/>
                    </a:cubicBezTo>
                    <a:cubicBezTo>
                      <a:pt x="234" y="106"/>
                      <a:pt x="232" y="106"/>
                      <a:pt x="232" y="106"/>
                    </a:cubicBezTo>
                    <a:cubicBezTo>
                      <a:pt x="231" y="106"/>
                      <a:pt x="230" y="106"/>
                      <a:pt x="230" y="105"/>
                    </a:cubicBezTo>
                    <a:cubicBezTo>
                      <a:pt x="229" y="105"/>
                      <a:pt x="228" y="105"/>
                      <a:pt x="227" y="105"/>
                    </a:cubicBezTo>
                    <a:cubicBezTo>
                      <a:pt x="226" y="104"/>
                      <a:pt x="226" y="103"/>
                      <a:pt x="228" y="102"/>
                    </a:cubicBezTo>
                    <a:cubicBezTo>
                      <a:pt x="228" y="102"/>
                      <a:pt x="229" y="102"/>
                      <a:pt x="230" y="102"/>
                    </a:cubicBezTo>
                    <a:cubicBezTo>
                      <a:pt x="230" y="102"/>
                      <a:pt x="231" y="102"/>
                      <a:pt x="231" y="103"/>
                    </a:cubicBezTo>
                    <a:cubicBezTo>
                      <a:pt x="232" y="103"/>
                      <a:pt x="233" y="102"/>
                      <a:pt x="233" y="102"/>
                    </a:cubicBezTo>
                    <a:cubicBezTo>
                      <a:pt x="234" y="101"/>
                      <a:pt x="237" y="103"/>
                      <a:pt x="237" y="102"/>
                    </a:cubicBezTo>
                    <a:cubicBezTo>
                      <a:pt x="237" y="101"/>
                      <a:pt x="239" y="102"/>
                      <a:pt x="238" y="101"/>
                    </a:cubicBezTo>
                    <a:cubicBezTo>
                      <a:pt x="238" y="100"/>
                      <a:pt x="236" y="99"/>
                      <a:pt x="236" y="99"/>
                    </a:cubicBezTo>
                    <a:cubicBezTo>
                      <a:pt x="235" y="100"/>
                      <a:pt x="235" y="101"/>
                      <a:pt x="234" y="100"/>
                    </a:cubicBezTo>
                    <a:cubicBezTo>
                      <a:pt x="234" y="100"/>
                      <a:pt x="233" y="100"/>
                      <a:pt x="233" y="100"/>
                    </a:cubicBezTo>
                    <a:cubicBezTo>
                      <a:pt x="233" y="100"/>
                      <a:pt x="232" y="100"/>
                      <a:pt x="232" y="101"/>
                    </a:cubicBezTo>
                    <a:cubicBezTo>
                      <a:pt x="232" y="101"/>
                      <a:pt x="231" y="101"/>
                      <a:pt x="231" y="101"/>
                    </a:cubicBezTo>
                    <a:cubicBezTo>
                      <a:pt x="230" y="101"/>
                      <a:pt x="229" y="101"/>
                      <a:pt x="229" y="100"/>
                    </a:cubicBezTo>
                    <a:cubicBezTo>
                      <a:pt x="229" y="100"/>
                      <a:pt x="229" y="99"/>
                      <a:pt x="229" y="99"/>
                    </a:cubicBezTo>
                    <a:cubicBezTo>
                      <a:pt x="229" y="98"/>
                      <a:pt x="226" y="98"/>
                      <a:pt x="225" y="98"/>
                    </a:cubicBezTo>
                    <a:cubicBezTo>
                      <a:pt x="224" y="97"/>
                      <a:pt x="223" y="97"/>
                      <a:pt x="223" y="96"/>
                    </a:cubicBezTo>
                    <a:cubicBezTo>
                      <a:pt x="223" y="95"/>
                      <a:pt x="222" y="95"/>
                      <a:pt x="222" y="94"/>
                    </a:cubicBezTo>
                    <a:cubicBezTo>
                      <a:pt x="222" y="94"/>
                      <a:pt x="222" y="93"/>
                      <a:pt x="223" y="93"/>
                    </a:cubicBezTo>
                    <a:cubicBezTo>
                      <a:pt x="224" y="92"/>
                      <a:pt x="225" y="92"/>
                      <a:pt x="226" y="91"/>
                    </a:cubicBezTo>
                    <a:cubicBezTo>
                      <a:pt x="227" y="91"/>
                      <a:pt x="228" y="91"/>
                      <a:pt x="229" y="91"/>
                    </a:cubicBezTo>
                    <a:cubicBezTo>
                      <a:pt x="229" y="91"/>
                      <a:pt x="229" y="91"/>
                      <a:pt x="230" y="90"/>
                    </a:cubicBezTo>
                    <a:cubicBezTo>
                      <a:pt x="230" y="90"/>
                      <a:pt x="230" y="89"/>
                      <a:pt x="231" y="89"/>
                    </a:cubicBezTo>
                    <a:cubicBezTo>
                      <a:pt x="232" y="89"/>
                      <a:pt x="233" y="90"/>
                      <a:pt x="233" y="89"/>
                    </a:cubicBezTo>
                    <a:cubicBezTo>
                      <a:pt x="233" y="89"/>
                      <a:pt x="233" y="89"/>
                      <a:pt x="234" y="89"/>
                    </a:cubicBezTo>
                    <a:cubicBezTo>
                      <a:pt x="234" y="89"/>
                      <a:pt x="234" y="89"/>
                      <a:pt x="234" y="89"/>
                    </a:cubicBezTo>
                    <a:cubicBezTo>
                      <a:pt x="235" y="89"/>
                      <a:pt x="235" y="89"/>
                      <a:pt x="235" y="89"/>
                    </a:cubicBezTo>
                    <a:cubicBezTo>
                      <a:pt x="237" y="89"/>
                      <a:pt x="237" y="88"/>
                      <a:pt x="238" y="88"/>
                    </a:cubicBezTo>
                    <a:cubicBezTo>
                      <a:pt x="239" y="88"/>
                      <a:pt x="239" y="87"/>
                      <a:pt x="238" y="86"/>
                    </a:cubicBezTo>
                    <a:cubicBezTo>
                      <a:pt x="238" y="85"/>
                      <a:pt x="236" y="85"/>
                      <a:pt x="238" y="85"/>
                    </a:cubicBezTo>
                    <a:cubicBezTo>
                      <a:pt x="238" y="85"/>
                      <a:pt x="239" y="85"/>
                      <a:pt x="238" y="84"/>
                    </a:cubicBezTo>
                    <a:cubicBezTo>
                      <a:pt x="238" y="84"/>
                      <a:pt x="238" y="84"/>
                      <a:pt x="238" y="84"/>
                    </a:cubicBezTo>
                    <a:cubicBezTo>
                      <a:pt x="238" y="84"/>
                      <a:pt x="238" y="83"/>
                      <a:pt x="238" y="83"/>
                    </a:cubicBezTo>
                    <a:cubicBezTo>
                      <a:pt x="238" y="83"/>
                      <a:pt x="237" y="83"/>
                      <a:pt x="237" y="83"/>
                    </a:cubicBezTo>
                    <a:cubicBezTo>
                      <a:pt x="236" y="83"/>
                      <a:pt x="237" y="83"/>
                      <a:pt x="236" y="83"/>
                    </a:cubicBezTo>
                    <a:cubicBezTo>
                      <a:pt x="236" y="83"/>
                      <a:pt x="235" y="83"/>
                      <a:pt x="234" y="83"/>
                    </a:cubicBezTo>
                    <a:cubicBezTo>
                      <a:pt x="234" y="82"/>
                      <a:pt x="233" y="83"/>
                      <a:pt x="233" y="82"/>
                    </a:cubicBezTo>
                    <a:cubicBezTo>
                      <a:pt x="232" y="82"/>
                      <a:pt x="232" y="81"/>
                      <a:pt x="232" y="81"/>
                    </a:cubicBezTo>
                    <a:cubicBezTo>
                      <a:pt x="232" y="81"/>
                      <a:pt x="232" y="80"/>
                      <a:pt x="233" y="80"/>
                    </a:cubicBezTo>
                    <a:cubicBezTo>
                      <a:pt x="233" y="80"/>
                      <a:pt x="234" y="79"/>
                      <a:pt x="234" y="79"/>
                    </a:cubicBezTo>
                    <a:cubicBezTo>
                      <a:pt x="234" y="79"/>
                      <a:pt x="233" y="78"/>
                      <a:pt x="234" y="78"/>
                    </a:cubicBezTo>
                    <a:cubicBezTo>
                      <a:pt x="234" y="78"/>
                      <a:pt x="235" y="78"/>
                      <a:pt x="235" y="78"/>
                    </a:cubicBezTo>
                    <a:cubicBezTo>
                      <a:pt x="236" y="78"/>
                      <a:pt x="236" y="77"/>
                      <a:pt x="237" y="77"/>
                    </a:cubicBezTo>
                    <a:cubicBezTo>
                      <a:pt x="237" y="76"/>
                      <a:pt x="237" y="76"/>
                      <a:pt x="238" y="76"/>
                    </a:cubicBezTo>
                    <a:cubicBezTo>
                      <a:pt x="238" y="75"/>
                      <a:pt x="238" y="75"/>
                      <a:pt x="239" y="75"/>
                    </a:cubicBezTo>
                    <a:cubicBezTo>
                      <a:pt x="240" y="75"/>
                      <a:pt x="241" y="76"/>
                      <a:pt x="242" y="76"/>
                    </a:cubicBezTo>
                    <a:cubicBezTo>
                      <a:pt x="244" y="76"/>
                      <a:pt x="243" y="75"/>
                      <a:pt x="243" y="74"/>
                    </a:cubicBezTo>
                    <a:cubicBezTo>
                      <a:pt x="243" y="74"/>
                      <a:pt x="244" y="73"/>
                      <a:pt x="243" y="72"/>
                    </a:cubicBezTo>
                    <a:cubicBezTo>
                      <a:pt x="242" y="72"/>
                      <a:pt x="241" y="71"/>
                      <a:pt x="242" y="70"/>
                    </a:cubicBezTo>
                    <a:cubicBezTo>
                      <a:pt x="242" y="70"/>
                      <a:pt x="243" y="70"/>
                      <a:pt x="244" y="70"/>
                    </a:cubicBezTo>
                    <a:cubicBezTo>
                      <a:pt x="245" y="71"/>
                      <a:pt x="245" y="71"/>
                      <a:pt x="247" y="72"/>
                    </a:cubicBezTo>
                    <a:cubicBezTo>
                      <a:pt x="247" y="72"/>
                      <a:pt x="248" y="72"/>
                      <a:pt x="248" y="73"/>
                    </a:cubicBezTo>
                    <a:cubicBezTo>
                      <a:pt x="249" y="73"/>
                      <a:pt x="249" y="74"/>
                      <a:pt x="250" y="74"/>
                    </a:cubicBezTo>
                    <a:close/>
                    <a:moveTo>
                      <a:pt x="100" y="147"/>
                    </a:moveTo>
                    <a:cubicBezTo>
                      <a:pt x="101" y="146"/>
                      <a:pt x="101" y="145"/>
                      <a:pt x="102" y="144"/>
                    </a:cubicBezTo>
                    <a:cubicBezTo>
                      <a:pt x="102" y="142"/>
                      <a:pt x="103" y="141"/>
                      <a:pt x="103" y="140"/>
                    </a:cubicBezTo>
                    <a:cubicBezTo>
                      <a:pt x="103" y="139"/>
                      <a:pt x="103" y="138"/>
                      <a:pt x="103" y="137"/>
                    </a:cubicBezTo>
                    <a:cubicBezTo>
                      <a:pt x="104" y="137"/>
                      <a:pt x="104" y="138"/>
                      <a:pt x="105" y="137"/>
                    </a:cubicBezTo>
                    <a:cubicBezTo>
                      <a:pt x="105" y="137"/>
                      <a:pt x="106" y="136"/>
                      <a:pt x="106" y="136"/>
                    </a:cubicBezTo>
                    <a:cubicBezTo>
                      <a:pt x="105" y="135"/>
                      <a:pt x="104" y="135"/>
                      <a:pt x="105" y="134"/>
                    </a:cubicBezTo>
                    <a:cubicBezTo>
                      <a:pt x="105" y="133"/>
                      <a:pt x="105" y="133"/>
                      <a:pt x="105" y="133"/>
                    </a:cubicBezTo>
                    <a:cubicBezTo>
                      <a:pt x="106" y="132"/>
                      <a:pt x="106" y="132"/>
                      <a:pt x="107" y="132"/>
                    </a:cubicBezTo>
                    <a:cubicBezTo>
                      <a:pt x="107" y="131"/>
                      <a:pt x="108" y="131"/>
                      <a:pt x="109" y="131"/>
                    </a:cubicBezTo>
                    <a:cubicBezTo>
                      <a:pt x="109" y="131"/>
                      <a:pt x="110" y="131"/>
                      <a:pt x="111" y="130"/>
                    </a:cubicBezTo>
                    <a:cubicBezTo>
                      <a:pt x="111" y="129"/>
                      <a:pt x="111" y="129"/>
                      <a:pt x="112" y="129"/>
                    </a:cubicBezTo>
                    <a:cubicBezTo>
                      <a:pt x="113" y="129"/>
                      <a:pt x="113" y="130"/>
                      <a:pt x="113" y="130"/>
                    </a:cubicBezTo>
                    <a:cubicBezTo>
                      <a:pt x="114" y="131"/>
                      <a:pt x="114" y="131"/>
                      <a:pt x="115" y="131"/>
                    </a:cubicBezTo>
                    <a:cubicBezTo>
                      <a:pt x="115" y="131"/>
                      <a:pt x="116" y="132"/>
                      <a:pt x="116" y="132"/>
                    </a:cubicBezTo>
                    <a:cubicBezTo>
                      <a:pt x="117" y="132"/>
                      <a:pt x="117" y="131"/>
                      <a:pt x="117" y="131"/>
                    </a:cubicBezTo>
                    <a:cubicBezTo>
                      <a:pt x="120" y="128"/>
                      <a:pt x="121" y="132"/>
                      <a:pt x="122" y="132"/>
                    </a:cubicBezTo>
                    <a:cubicBezTo>
                      <a:pt x="122" y="133"/>
                      <a:pt x="123" y="133"/>
                      <a:pt x="123" y="134"/>
                    </a:cubicBezTo>
                    <a:cubicBezTo>
                      <a:pt x="123" y="135"/>
                      <a:pt x="122" y="135"/>
                      <a:pt x="121" y="136"/>
                    </a:cubicBezTo>
                    <a:cubicBezTo>
                      <a:pt x="120" y="136"/>
                      <a:pt x="119" y="137"/>
                      <a:pt x="118" y="137"/>
                    </a:cubicBezTo>
                    <a:cubicBezTo>
                      <a:pt x="118" y="138"/>
                      <a:pt x="117" y="138"/>
                      <a:pt x="117" y="139"/>
                    </a:cubicBezTo>
                    <a:cubicBezTo>
                      <a:pt x="116" y="139"/>
                      <a:pt x="116" y="140"/>
                      <a:pt x="115" y="141"/>
                    </a:cubicBezTo>
                    <a:cubicBezTo>
                      <a:pt x="114" y="141"/>
                      <a:pt x="114" y="142"/>
                      <a:pt x="113" y="143"/>
                    </a:cubicBezTo>
                    <a:cubicBezTo>
                      <a:pt x="113" y="143"/>
                      <a:pt x="112" y="144"/>
                      <a:pt x="112" y="144"/>
                    </a:cubicBezTo>
                    <a:cubicBezTo>
                      <a:pt x="110" y="145"/>
                      <a:pt x="111" y="147"/>
                      <a:pt x="110" y="149"/>
                    </a:cubicBezTo>
                    <a:cubicBezTo>
                      <a:pt x="109" y="150"/>
                      <a:pt x="108" y="150"/>
                      <a:pt x="106" y="151"/>
                    </a:cubicBezTo>
                    <a:cubicBezTo>
                      <a:pt x="105" y="152"/>
                      <a:pt x="105" y="153"/>
                      <a:pt x="104" y="154"/>
                    </a:cubicBezTo>
                    <a:cubicBezTo>
                      <a:pt x="103" y="154"/>
                      <a:pt x="103" y="153"/>
                      <a:pt x="103" y="153"/>
                    </a:cubicBezTo>
                    <a:cubicBezTo>
                      <a:pt x="103" y="152"/>
                      <a:pt x="103" y="152"/>
                      <a:pt x="102" y="151"/>
                    </a:cubicBezTo>
                    <a:cubicBezTo>
                      <a:pt x="101" y="150"/>
                      <a:pt x="101" y="149"/>
                      <a:pt x="100" y="149"/>
                    </a:cubicBezTo>
                    <a:cubicBezTo>
                      <a:pt x="99" y="149"/>
                      <a:pt x="100" y="147"/>
                      <a:pt x="100" y="147"/>
                    </a:cubicBezTo>
                    <a:close/>
                    <a:moveTo>
                      <a:pt x="38" y="191"/>
                    </a:moveTo>
                    <a:cubicBezTo>
                      <a:pt x="38" y="190"/>
                      <a:pt x="36" y="192"/>
                      <a:pt x="36" y="193"/>
                    </a:cubicBezTo>
                    <a:cubicBezTo>
                      <a:pt x="35" y="194"/>
                      <a:pt x="35" y="194"/>
                      <a:pt x="34" y="195"/>
                    </a:cubicBezTo>
                    <a:cubicBezTo>
                      <a:pt x="34" y="195"/>
                      <a:pt x="33" y="195"/>
                      <a:pt x="33" y="195"/>
                    </a:cubicBezTo>
                    <a:cubicBezTo>
                      <a:pt x="32" y="197"/>
                      <a:pt x="33" y="198"/>
                      <a:pt x="34" y="198"/>
                    </a:cubicBezTo>
                    <a:cubicBezTo>
                      <a:pt x="34" y="198"/>
                      <a:pt x="34" y="198"/>
                      <a:pt x="34" y="199"/>
                    </a:cubicBezTo>
                    <a:cubicBezTo>
                      <a:pt x="34" y="199"/>
                      <a:pt x="34" y="199"/>
                      <a:pt x="34" y="199"/>
                    </a:cubicBezTo>
                    <a:cubicBezTo>
                      <a:pt x="36" y="199"/>
                      <a:pt x="38" y="199"/>
                      <a:pt x="40" y="199"/>
                    </a:cubicBezTo>
                    <a:cubicBezTo>
                      <a:pt x="40" y="199"/>
                      <a:pt x="40" y="199"/>
                      <a:pt x="40" y="199"/>
                    </a:cubicBezTo>
                    <a:cubicBezTo>
                      <a:pt x="40" y="198"/>
                      <a:pt x="40" y="199"/>
                      <a:pt x="40" y="199"/>
                    </a:cubicBezTo>
                    <a:cubicBezTo>
                      <a:pt x="41" y="199"/>
                      <a:pt x="42" y="199"/>
                      <a:pt x="43" y="199"/>
                    </a:cubicBezTo>
                    <a:cubicBezTo>
                      <a:pt x="57" y="200"/>
                      <a:pt x="72" y="207"/>
                      <a:pt x="90" y="219"/>
                    </a:cubicBezTo>
                    <a:cubicBezTo>
                      <a:pt x="109" y="231"/>
                      <a:pt x="132" y="248"/>
                      <a:pt x="158" y="262"/>
                    </a:cubicBezTo>
                    <a:cubicBezTo>
                      <a:pt x="165" y="266"/>
                      <a:pt x="172" y="269"/>
                      <a:pt x="179" y="272"/>
                    </a:cubicBezTo>
                    <a:cubicBezTo>
                      <a:pt x="179" y="272"/>
                      <a:pt x="179" y="272"/>
                      <a:pt x="179" y="272"/>
                    </a:cubicBezTo>
                    <a:cubicBezTo>
                      <a:pt x="180" y="272"/>
                      <a:pt x="181" y="271"/>
                      <a:pt x="182" y="271"/>
                    </a:cubicBezTo>
                    <a:cubicBezTo>
                      <a:pt x="182" y="271"/>
                      <a:pt x="183" y="270"/>
                      <a:pt x="184" y="270"/>
                    </a:cubicBezTo>
                    <a:cubicBezTo>
                      <a:pt x="185" y="269"/>
                      <a:pt x="184" y="267"/>
                      <a:pt x="186" y="267"/>
                    </a:cubicBezTo>
                    <a:cubicBezTo>
                      <a:pt x="187" y="267"/>
                      <a:pt x="187" y="268"/>
                      <a:pt x="188" y="268"/>
                    </a:cubicBezTo>
                    <a:cubicBezTo>
                      <a:pt x="188" y="269"/>
                      <a:pt x="188" y="269"/>
                      <a:pt x="188" y="268"/>
                    </a:cubicBezTo>
                    <a:cubicBezTo>
                      <a:pt x="189" y="267"/>
                      <a:pt x="190" y="269"/>
                      <a:pt x="190" y="270"/>
                    </a:cubicBezTo>
                    <a:cubicBezTo>
                      <a:pt x="191" y="271"/>
                      <a:pt x="191" y="271"/>
                      <a:pt x="192" y="271"/>
                    </a:cubicBezTo>
                    <a:cubicBezTo>
                      <a:pt x="194" y="271"/>
                      <a:pt x="195" y="272"/>
                      <a:pt x="195" y="274"/>
                    </a:cubicBezTo>
                    <a:cubicBezTo>
                      <a:pt x="196" y="277"/>
                      <a:pt x="192" y="276"/>
                      <a:pt x="191" y="276"/>
                    </a:cubicBezTo>
                    <a:cubicBezTo>
                      <a:pt x="190" y="276"/>
                      <a:pt x="189" y="276"/>
                      <a:pt x="189" y="277"/>
                    </a:cubicBezTo>
                    <a:cubicBezTo>
                      <a:pt x="191" y="278"/>
                      <a:pt x="193" y="279"/>
                      <a:pt x="195" y="279"/>
                    </a:cubicBezTo>
                    <a:cubicBezTo>
                      <a:pt x="195" y="279"/>
                      <a:pt x="196" y="279"/>
                      <a:pt x="196" y="279"/>
                    </a:cubicBezTo>
                    <a:cubicBezTo>
                      <a:pt x="196" y="279"/>
                      <a:pt x="198" y="279"/>
                      <a:pt x="199" y="280"/>
                    </a:cubicBezTo>
                    <a:cubicBezTo>
                      <a:pt x="199" y="280"/>
                      <a:pt x="200" y="281"/>
                      <a:pt x="201" y="282"/>
                    </a:cubicBezTo>
                    <a:cubicBezTo>
                      <a:pt x="203" y="282"/>
                      <a:pt x="202" y="281"/>
                      <a:pt x="203" y="280"/>
                    </a:cubicBezTo>
                    <a:cubicBezTo>
                      <a:pt x="204" y="279"/>
                      <a:pt x="206" y="279"/>
                      <a:pt x="207" y="280"/>
                    </a:cubicBezTo>
                    <a:cubicBezTo>
                      <a:pt x="208" y="281"/>
                      <a:pt x="209" y="283"/>
                      <a:pt x="208" y="285"/>
                    </a:cubicBezTo>
                    <a:cubicBezTo>
                      <a:pt x="210" y="286"/>
                      <a:pt x="212" y="286"/>
                      <a:pt x="215" y="287"/>
                    </a:cubicBezTo>
                    <a:cubicBezTo>
                      <a:pt x="216" y="286"/>
                      <a:pt x="219" y="285"/>
                      <a:pt x="219" y="288"/>
                    </a:cubicBezTo>
                    <a:cubicBezTo>
                      <a:pt x="219" y="288"/>
                      <a:pt x="219" y="288"/>
                      <a:pt x="219" y="289"/>
                    </a:cubicBezTo>
                    <a:cubicBezTo>
                      <a:pt x="224" y="290"/>
                      <a:pt x="229" y="292"/>
                      <a:pt x="233" y="293"/>
                    </a:cubicBezTo>
                    <a:cubicBezTo>
                      <a:pt x="233" y="293"/>
                      <a:pt x="234" y="292"/>
                      <a:pt x="234" y="291"/>
                    </a:cubicBezTo>
                    <a:cubicBezTo>
                      <a:pt x="234" y="291"/>
                      <a:pt x="234" y="291"/>
                      <a:pt x="235" y="291"/>
                    </a:cubicBezTo>
                    <a:cubicBezTo>
                      <a:pt x="236" y="291"/>
                      <a:pt x="235" y="290"/>
                      <a:pt x="236" y="289"/>
                    </a:cubicBezTo>
                    <a:cubicBezTo>
                      <a:pt x="236" y="289"/>
                      <a:pt x="236" y="288"/>
                      <a:pt x="237" y="287"/>
                    </a:cubicBezTo>
                    <a:cubicBezTo>
                      <a:pt x="237" y="286"/>
                      <a:pt x="237" y="287"/>
                      <a:pt x="238" y="287"/>
                    </a:cubicBezTo>
                    <a:cubicBezTo>
                      <a:pt x="239" y="288"/>
                      <a:pt x="240" y="285"/>
                      <a:pt x="241" y="285"/>
                    </a:cubicBezTo>
                    <a:cubicBezTo>
                      <a:pt x="242" y="285"/>
                      <a:pt x="247" y="284"/>
                      <a:pt x="247" y="283"/>
                    </a:cubicBezTo>
                    <a:cubicBezTo>
                      <a:pt x="246" y="282"/>
                      <a:pt x="248" y="282"/>
                      <a:pt x="249" y="281"/>
                    </a:cubicBezTo>
                    <a:cubicBezTo>
                      <a:pt x="250" y="280"/>
                      <a:pt x="251" y="280"/>
                      <a:pt x="251" y="279"/>
                    </a:cubicBezTo>
                    <a:cubicBezTo>
                      <a:pt x="252" y="279"/>
                      <a:pt x="253" y="281"/>
                      <a:pt x="253" y="281"/>
                    </a:cubicBezTo>
                    <a:cubicBezTo>
                      <a:pt x="252" y="282"/>
                      <a:pt x="251" y="282"/>
                      <a:pt x="251" y="282"/>
                    </a:cubicBezTo>
                    <a:cubicBezTo>
                      <a:pt x="250" y="283"/>
                      <a:pt x="249" y="283"/>
                      <a:pt x="249" y="284"/>
                    </a:cubicBezTo>
                    <a:cubicBezTo>
                      <a:pt x="248" y="285"/>
                      <a:pt x="248" y="286"/>
                      <a:pt x="249" y="287"/>
                    </a:cubicBezTo>
                    <a:cubicBezTo>
                      <a:pt x="249" y="287"/>
                      <a:pt x="249" y="288"/>
                      <a:pt x="250" y="288"/>
                    </a:cubicBezTo>
                    <a:cubicBezTo>
                      <a:pt x="251" y="289"/>
                      <a:pt x="252" y="286"/>
                      <a:pt x="253" y="285"/>
                    </a:cubicBezTo>
                    <a:cubicBezTo>
                      <a:pt x="253" y="285"/>
                      <a:pt x="254" y="284"/>
                      <a:pt x="254" y="283"/>
                    </a:cubicBezTo>
                    <a:cubicBezTo>
                      <a:pt x="255" y="282"/>
                      <a:pt x="257" y="283"/>
                      <a:pt x="258" y="282"/>
                    </a:cubicBezTo>
                    <a:cubicBezTo>
                      <a:pt x="258" y="282"/>
                      <a:pt x="262" y="281"/>
                      <a:pt x="262" y="279"/>
                    </a:cubicBezTo>
                    <a:cubicBezTo>
                      <a:pt x="261" y="279"/>
                      <a:pt x="260" y="279"/>
                      <a:pt x="259" y="278"/>
                    </a:cubicBezTo>
                    <a:cubicBezTo>
                      <a:pt x="259" y="277"/>
                      <a:pt x="258" y="277"/>
                      <a:pt x="257" y="277"/>
                    </a:cubicBezTo>
                    <a:cubicBezTo>
                      <a:pt x="256" y="277"/>
                      <a:pt x="255" y="276"/>
                      <a:pt x="254" y="275"/>
                    </a:cubicBezTo>
                    <a:cubicBezTo>
                      <a:pt x="252" y="275"/>
                      <a:pt x="252" y="273"/>
                      <a:pt x="252" y="271"/>
                    </a:cubicBezTo>
                    <a:cubicBezTo>
                      <a:pt x="253" y="269"/>
                      <a:pt x="256" y="266"/>
                      <a:pt x="253" y="264"/>
                    </a:cubicBezTo>
                    <a:cubicBezTo>
                      <a:pt x="251" y="264"/>
                      <a:pt x="250" y="263"/>
                      <a:pt x="248" y="264"/>
                    </a:cubicBezTo>
                    <a:cubicBezTo>
                      <a:pt x="247" y="264"/>
                      <a:pt x="246" y="265"/>
                      <a:pt x="244" y="265"/>
                    </a:cubicBezTo>
                    <a:cubicBezTo>
                      <a:pt x="244" y="266"/>
                      <a:pt x="243" y="266"/>
                      <a:pt x="243" y="267"/>
                    </a:cubicBezTo>
                    <a:cubicBezTo>
                      <a:pt x="242" y="268"/>
                      <a:pt x="241" y="268"/>
                      <a:pt x="241" y="269"/>
                    </a:cubicBezTo>
                    <a:cubicBezTo>
                      <a:pt x="240" y="269"/>
                      <a:pt x="240" y="272"/>
                      <a:pt x="240" y="272"/>
                    </a:cubicBezTo>
                    <a:cubicBezTo>
                      <a:pt x="240" y="271"/>
                      <a:pt x="239" y="271"/>
                      <a:pt x="239" y="270"/>
                    </a:cubicBezTo>
                    <a:cubicBezTo>
                      <a:pt x="239" y="269"/>
                      <a:pt x="240" y="268"/>
                      <a:pt x="240" y="268"/>
                    </a:cubicBezTo>
                    <a:cubicBezTo>
                      <a:pt x="241" y="266"/>
                      <a:pt x="242" y="265"/>
                      <a:pt x="244" y="264"/>
                    </a:cubicBezTo>
                    <a:cubicBezTo>
                      <a:pt x="245" y="264"/>
                      <a:pt x="246" y="263"/>
                      <a:pt x="246" y="262"/>
                    </a:cubicBezTo>
                    <a:cubicBezTo>
                      <a:pt x="247" y="262"/>
                      <a:pt x="247" y="261"/>
                      <a:pt x="248" y="260"/>
                    </a:cubicBezTo>
                    <a:cubicBezTo>
                      <a:pt x="249" y="260"/>
                      <a:pt x="250" y="260"/>
                      <a:pt x="251" y="260"/>
                    </a:cubicBezTo>
                    <a:cubicBezTo>
                      <a:pt x="252" y="260"/>
                      <a:pt x="252" y="260"/>
                      <a:pt x="253" y="261"/>
                    </a:cubicBezTo>
                    <a:cubicBezTo>
                      <a:pt x="253" y="263"/>
                      <a:pt x="254" y="264"/>
                      <a:pt x="255" y="265"/>
                    </a:cubicBezTo>
                    <a:cubicBezTo>
                      <a:pt x="256" y="265"/>
                      <a:pt x="258" y="264"/>
                      <a:pt x="260" y="264"/>
                    </a:cubicBezTo>
                    <a:cubicBezTo>
                      <a:pt x="260" y="264"/>
                      <a:pt x="261" y="264"/>
                      <a:pt x="261" y="263"/>
                    </a:cubicBezTo>
                    <a:cubicBezTo>
                      <a:pt x="262" y="262"/>
                      <a:pt x="262" y="261"/>
                      <a:pt x="263" y="261"/>
                    </a:cubicBezTo>
                    <a:cubicBezTo>
                      <a:pt x="265" y="260"/>
                      <a:pt x="267" y="261"/>
                      <a:pt x="268" y="262"/>
                    </a:cubicBezTo>
                    <a:cubicBezTo>
                      <a:pt x="267" y="263"/>
                      <a:pt x="268" y="265"/>
                      <a:pt x="267" y="265"/>
                    </a:cubicBezTo>
                    <a:cubicBezTo>
                      <a:pt x="267" y="266"/>
                      <a:pt x="264" y="266"/>
                      <a:pt x="265" y="267"/>
                    </a:cubicBezTo>
                    <a:cubicBezTo>
                      <a:pt x="265" y="267"/>
                      <a:pt x="266" y="267"/>
                      <a:pt x="266" y="268"/>
                    </a:cubicBezTo>
                    <a:cubicBezTo>
                      <a:pt x="266" y="268"/>
                      <a:pt x="266" y="268"/>
                      <a:pt x="265" y="269"/>
                    </a:cubicBezTo>
                    <a:cubicBezTo>
                      <a:pt x="265" y="270"/>
                      <a:pt x="264" y="271"/>
                      <a:pt x="266" y="271"/>
                    </a:cubicBezTo>
                    <a:cubicBezTo>
                      <a:pt x="267" y="271"/>
                      <a:pt x="267" y="270"/>
                      <a:pt x="268" y="270"/>
                    </a:cubicBezTo>
                    <a:cubicBezTo>
                      <a:pt x="269" y="270"/>
                      <a:pt x="270" y="270"/>
                      <a:pt x="271" y="270"/>
                    </a:cubicBezTo>
                    <a:cubicBezTo>
                      <a:pt x="272" y="270"/>
                      <a:pt x="272" y="269"/>
                      <a:pt x="273" y="270"/>
                    </a:cubicBezTo>
                    <a:cubicBezTo>
                      <a:pt x="273" y="271"/>
                      <a:pt x="274" y="271"/>
                      <a:pt x="274" y="272"/>
                    </a:cubicBezTo>
                    <a:cubicBezTo>
                      <a:pt x="273" y="273"/>
                      <a:pt x="272" y="272"/>
                      <a:pt x="272" y="272"/>
                    </a:cubicBezTo>
                    <a:cubicBezTo>
                      <a:pt x="271" y="273"/>
                      <a:pt x="272" y="274"/>
                      <a:pt x="272" y="274"/>
                    </a:cubicBezTo>
                    <a:cubicBezTo>
                      <a:pt x="273" y="274"/>
                      <a:pt x="274" y="274"/>
                      <a:pt x="274" y="273"/>
                    </a:cubicBezTo>
                    <a:cubicBezTo>
                      <a:pt x="275" y="272"/>
                      <a:pt x="275" y="271"/>
                      <a:pt x="276" y="271"/>
                    </a:cubicBezTo>
                    <a:cubicBezTo>
                      <a:pt x="277" y="271"/>
                      <a:pt x="278" y="271"/>
                      <a:pt x="278" y="270"/>
                    </a:cubicBezTo>
                    <a:cubicBezTo>
                      <a:pt x="278" y="269"/>
                      <a:pt x="278" y="268"/>
                      <a:pt x="278" y="269"/>
                    </a:cubicBezTo>
                    <a:cubicBezTo>
                      <a:pt x="279" y="269"/>
                      <a:pt x="277" y="272"/>
                      <a:pt x="278" y="273"/>
                    </a:cubicBezTo>
                    <a:cubicBezTo>
                      <a:pt x="278" y="274"/>
                      <a:pt x="279" y="275"/>
                      <a:pt x="279" y="274"/>
                    </a:cubicBezTo>
                    <a:cubicBezTo>
                      <a:pt x="280" y="274"/>
                      <a:pt x="280" y="272"/>
                      <a:pt x="280" y="271"/>
                    </a:cubicBezTo>
                    <a:cubicBezTo>
                      <a:pt x="281" y="271"/>
                      <a:pt x="281" y="270"/>
                      <a:pt x="281" y="269"/>
                    </a:cubicBezTo>
                    <a:cubicBezTo>
                      <a:pt x="280" y="268"/>
                      <a:pt x="280" y="268"/>
                      <a:pt x="280" y="266"/>
                    </a:cubicBezTo>
                    <a:cubicBezTo>
                      <a:pt x="280" y="265"/>
                      <a:pt x="280" y="262"/>
                      <a:pt x="279" y="262"/>
                    </a:cubicBezTo>
                    <a:cubicBezTo>
                      <a:pt x="277" y="262"/>
                      <a:pt x="279" y="264"/>
                      <a:pt x="278" y="265"/>
                    </a:cubicBezTo>
                    <a:cubicBezTo>
                      <a:pt x="276" y="266"/>
                      <a:pt x="276" y="264"/>
                      <a:pt x="275" y="263"/>
                    </a:cubicBezTo>
                    <a:cubicBezTo>
                      <a:pt x="275" y="262"/>
                      <a:pt x="274" y="263"/>
                      <a:pt x="274" y="263"/>
                    </a:cubicBezTo>
                    <a:cubicBezTo>
                      <a:pt x="272" y="264"/>
                      <a:pt x="272" y="263"/>
                      <a:pt x="272" y="262"/>
                    </a:cubicBezTo>
                    <a:cubicBezTo>
                      <a:pt x="271" y="261"/>
                      <a:pt x="272" y="260"/>
                      <a:pt x="272" y="259"/>
                    </a:cubicBezTo>
                    <a:cubicBezTo>
                      <a:pt x="272" y="258"/>
                      <a:pt x="273" y="259"/>
                      <a:pt x="273" y="259"/>
                    </a:cubicBezTo>
                    <a:cubicBezTo>
                      <a:pt x="273" y="257"/>
                      <a:pt x="276" y="257"/>
                      <a:pt x="276" y="255"/>
                    </a:cubicBezTo>
                    <a:cubicBezTo>
                      <a:pt x="275" y="254"/>
                      <a:pt x="275" y="253"/>
                      <a:pt x="275" y="252"/>
                    </a:cubicBezTo>
                    <a:cubicBezTo>
                      <a:pt x="274" y="251"/>
                      <a:pt x="273" y="250"/>
                      <a:pt x="274" y="250"/>
                    </a:cubicBezTo>
                    <a:cubicBezTo>
                      <a:pt x="275" y="249"/>
                      <a:pt x="275" y="249"/>
                      <a:pt x="275" y="248"/>
                    </a:cubicBezTo>
                    <a:cubicBezTo>
                      <a:pt x="275" y="247"/>
                      <a:pt x="275" y="246"/>
                      <a:pt x="275" y="246"/>
                    </a:cubicBezTo>
                    <a:cubicBezTo>
                      <a:pt x="274" y="245"/>
                      <a:pt x="272" y="244"/>
                      <a:pt x="271" y="244"/>
                    </a:cubicBezTo>
                    <a:cubicBezTo>
                      <a:pt x="269" y="243"/>
                      <a:pt x="272" y="242"/>
                      <a:pt x="271" y="241"/>
                    </a:cubicBezTo>
                    <a:cubicBezTo>
                      <a:pt x="271" y="240"/>
                      <a:pt x="270" y="239"/>
                      <a:pt x="270" y="239"/>
                    </a:cubicBezTo>
                    <a:cubicBezTo>
                      <a:pt x="269" y="239"/>
                      <a:pt x="269" y="239"/>
                      <a:pt x="268" y="238"/>
                    </a:cubicBezTo>
                    <a:cubicBezTo>
                      <a:pt x="268" y="238"/>
                      <a:pt x="267" y="237"/>
                      <a:pt x="267" y="237"/>
                    </a:cubicBezTo>
                    <a:cubicBezTo>
                      <a:pt x="267" y="236"/>
                      <a:pt x="266" y="236"/>
                      <a:pt x="265" y="236"/>
                    </a:cubicBezTo>
                    <a:cubicBezTo>
                      <a:pt x="265" y="235"/>
                      <a:pt x="265" y="235"/>
                      <a:pt x="264" y="235"/>
                    </a:cubicBezTo>
                    <a:cubicBezTo>
                      <a:pt x="263" y="235"/>
                      <a:pt x="262" y="234"/>
                      <a:pt x="262" y="234"/>
                    </a:cubicBezTo>
                    <a:cubicBezTo>
                      <a:pt x="261" y="232"/>
                      <a:pt x="260" y="230"/>
                      <a:pt x="259" y="229"/>
                    </a:cubicBezTo>
                    <a:cubicBezTo>
                      <a:pt x="259" y="228"/>
                      <a:pt x="260" y="227"/>
                      <a:pt x="260" y="226"/>
                    </a:cubicBezTo>
                    <a:cubicBezTo>
                      <a:pt x="260" y="225"/>
                      <a:pt x="259" y="224"/>
                      <a:pt x="259" y="224"/>
                    </a:cubicBezTo>
                    <a:cubicBezTo>
                      <a:pt x="258" y="222"/>
                      <a:pt x="258" y="221"/>
                      <a:pt x="257" y="220"/>
                    </a:cubicBezTo>
                    <a:cubicBezTo>
                      <a:pt x="256" y="219"/>
                      <a:pt x="256" y="218"/>
                      <a:pt x="255" y="217"/>
                    </a:cubicBezTo>
                    <a:cubicBezTo>
                      <a:pt x="255" y="214"/>
                      <a:pt x="253" y="213"/>
                      <a:pt x="252" y="210"/>
                    </a:cubicBezTo>
                    <a:cubicBezTo>
                      <a:pt x="251" y="209"/>
                      <a:pt x="252" y="208"/>
                      <a:pt x="252" y="206"/>
                    </a:cubicBezTo>
                    <a:cubicBezTo>
                      <a:pt x="252" y="205"/>
                      <a:pt x="251" y="205"/>
                      <a:pt x="251" y="207"/>
                    </a:cubicBezTo>
                    <a:cubicBezTo>
                      <a:pt x="252" y="209"/>
                      <a:pt x="251" y="209"/>
                      <a:pt x="250" y="210"/>
                    </a:cubicBezTo>
                    <a:cubicBezTo>
                      <a:pt x="248" y="211"/>
                      <a:pt x="250" y="212"/>
                      <a:pt x="249" y="213"/>
                    </a:cubicBezTo>
                    <a:cubicBezTo>
                      <a:pt x="249" y="214"/>
                      <a:pt x="249" y="216"/>
                      <a:pt x="248" y="217"/>
                    </a:cubicBezTo>
                    <a:cubicBezTo>
                      <a:pt x="248" y="217"/>
                      <a:pt x="248" y="217"/>
                      <a:pt x="247" y="218"/>
                    </a:cubicBezTo>
                    <a:cubicBezTo>
                      <a:pt x="247" y="218"/>
                      <a:pt x="247" y="219"/>
                      <a:pt x="246" y="219"/>
                    </a:cubicBezTo>
                    <a:cubicBezTo>
                      <a:pt x="246" y="220"/>
                      <a:pt x="245" y="221"/>
                      <a:pt x="244" y="220"/>
                    </a:cubicBezTo>
                    <a:cubicBezTo>
                      <a:pt x="243" y="219"/>
                      <a:pt x="243" y="217"/>
                      <a:pt x="242" y="217"/>
                    </a:cubicBezTo>
                    <a:cubicBezTo>
                      <a:pt x="241" y="217"/>
                      <a:pt x="240" y="218"/>
                      <a:pt x="240" y="217"/>
                    </a:cubicBezTo>
                    <a:cubicBezTo>
                      <a:pt x="239" y="217"/>
                      <a:pt x="240" y="216"/>
                      <a:pt x="239" y="216"/>
                    </a:cubicBezTo>
                    <a:cubicBezTo>
                      <a:pt x="239" y="215"/>
                      <a:pt x="239" y="214"/>
                      <a:pt x="238" y="214"/>
                    </a:cubicBezTo>
                    <a:cubicBezTo>
                      <a:pt x="238" y="214"/>
                      <a:pt x="238" y="213"/>
                      <a:pt x="238" y="213"/>
                    </a:cubicBezTo>
                    <a:cubicBezTo>
                      <a:pt x="238" y="212"/>
                      <a:pt x="238" y="211"/>
                      <a:pt x="238" y="210"/>
                    </a:cubicBezTo>
                    <a:cubicBezTo>
                      <a:pt x="238" y="209"/>
                      <a:pt x="237" y="209"/>
                      <a:pt x="237" y="208"/>
                    </a:cubicBezTo>
                    <a:cubicBezTo>
                      <a:pt x="237" y="207"/>
                      <a:pt x="240" y="205"/>
                      <a:pt x="238" y="204"/>
                    </a:cubicBezTo>
                    <a:cubicBezTo>
                      <a:pt x="237" y="204"/>
                      <a:pt x="238" y="205"/>
                      <a:pt x="237" y="205"/>
                    </a:cubicBezTo>
                    <a:cubicBezTo>
                      <a:pt x="236" y="205"/>
                      <a:pt x="235" y="205"/>
                      <a:pt x="235" y="204"/>
                    </a:cubicBezTo>
                    <a:cubicBezTo>
                      <a:pt x="234" y="204"/>
                      <a:pt x="234" y="203"/>
                      <a:pt x="234" y="203"/>
                    </a:cubicBezTo>
                    <a:cubicBezTo>
                      <a:pt x="233" y="203"/>
                      <a:pt x="233" y="203"/>
                      <a:pt x="232" y="203"/>
                    </a:cubicBezTo>
                    <a:cubicBezTo>
                      <a:pt x="232" y="203"/>
                      <a:pt x="231" y="202"/>
                      <a:pt x="231" y="201"/>
                    </a:cubicBezTo>
                    <a:cubicBezTo>
                      <a:pt x="230" y="200"/>
                      <a:pt x="229" y="200"/>
                      <a:pt x="228" y="199"/>
                    </a:cubicBezTo>
                    <a:cubicBezTo>
                      <a:pt x="228" y="199"/>
                      <a:pt x="226" y="196"/>
                      <a:pt x="225" y="196"/>
                    </a:cubicBezTo>
                    <a:cubicBezTo>
                      <a:pt x="225" y="196"/>
                      <a:pt x="224" y="197"/>
                      <a:pt x="224" y="197"/>
                    </a:cubicBezTo>
                    <a:cubicBezTo>
                      <a:pt x="224" y="197"/>
                      <a:pt x="222" y="197"/>
                      <a:pt x="222" y="197"/>
                    </a:cubicBezTo>
                    <a:cubicBezTo>
                      <a:pt x="220" y="197"/>
                      <a:pt x="219" y="196"/>
                      <a:pt x="217" y="196"/>
                    </a:cubicBezTo>
                    <a:cubicBezTo>
                      <a:pt x="217" y="196"/>
                      <a:pt x="216" y="196"/>
                      <a:pt x="216" y="195"/>
                    </a:cubicBezTo>
                    <a:cubicBezTo>
                      <a:pt x="215" y="195"/>
                      <a:pt x="215" y="194"/>
                      <a:pt x="214" y="195"/>
                    </a:cubicBezTo>
                    <a:cubicBezTo>
                      <a:pt x="213" y="195"/>
                      <a:pt x="213" y="196"/>
                      <a:pt x="213" y="197"/>
                    </a:cubicBezTo>
                    <a:cubicBezTo>
                      <a:pt x="213" y="198"/>
                      <a:pt x="212" y="199"/>
                      <a:pt x="213" y="199"/>
                    </a:cubicBezTo>
                    <a:cubicBezTo>
                      <a:pt x="214" y="201"/>
                      <a:pt x="214" y="203"/>
                      <a:pt x="213" y="205"/>
                    </a:cubicBezTo>
                    <a:cubicBezTo>
                      <a:pt x="211" y="206"/>
                      <a:pt x="213" y="206"/>
                      <a:pt x="214" y="206"/>
                    </a:cubicBezTo>
                    <a:cubicBezTo>
                      <a:pt x="215" y="207"/>
                      <a:pt x="214" y="208"/>
                      <a:pt x="215" y="209"/>
                    </a:cubicBezTo>
                    <a:cubicBezTo>
                      <a:pt x="215" y="210"/>
                      <a:pt x="216" y="210"/>
                      <a:pt x="215" y="211"/>
                    </a:cubicBezTo>
                    <a:cubicBezTo>
                      <a:pt x="215" y="212"/>
                      <a:pt x="214" y="213"/>
                      <a:pt x="213" y="213"/>
                    </a:cubicBezTo>
                    <a:cubicBezTo>
                      <a:pt x="213" y="214"/>
                      <a:pt x="212" y="215"/>
                      <a:pt x="212" y="216"/>
                    </a:cubicBezTo>
                    <a:cubicBezTo>
                      <a:pt x="212" y="218"/>
                      <a:pt x="214" y="219"/>
                      <a:pt x="216" y="221"/>
                    </a:cubicBezTo>
                    <a:cubicBezTo>
                      <a:pt x="217" y="223"/>
                      <a:pt x="217" y="225"/>
                      <a:pt x="217" y="227"/>
                    </a:cubicBezTo>
                    <a:cubicBezTo>
                      <a:pt x="218" y="229"/>
                      <a:pt x="218" y="231"/>
                      <a:pt x="218" y="232"/>
                    </a:cubicBezTo>
                    <a:cubicBezTo>
                      <a:pt x="218" y="233"/>
                      <a:pt x="217" y="234"/>
                      <a:pt x="217" y="234"/>
                    </a:cubicBezTo>
                    <a:cubicBezTo>
                      <a:pt x="216" y="235"/>
                      <a:pt x="215" y="236"/>
                      <a:pt x="214" y="236"/>
                    </a:cubicBezTo>
                    <a:cubicBezTo>
                      <a:pt x="213" y="237"/>
                      <a:pt x="212" y="237"/>
                      <a:pt x="211" y="238"/>
                    </a:cubicBezTo>
                    <a:cubicBezTo>
                      <a:pt x="210" y="238"/>
                      <a:pt x="208" y="238"/>
                      <a:pt x="210" y="239"/>
                    </a:cubicBezTo>
                    <a:cubicBezTo>
                      <a:pt x="211" y="241"/>
                      <a:pt x="211" y="243"/>
                      <a:pt x="211" y="245"/>
                    </a:cubicBezTo>
                    <a:cubicBezTo>
                      <a:pt x="212" y="247"/>
                      <a:pt x="213" y="250"/>
                      <a:pt x="212" y="252"/>
                    </a:cubicBezTo>
                    <a:cubicBezTo>
                      <a:pt x="211" y="253"/>
                      <a:pt x="210" y="251"/>
                      <a:pt x="210" y="253"/>
                    </a:cubicBezTo>
                    <a:cubicBezTo>
                      <a:pt x="210" y="256"/>
                      <a:pt x="209" y="256"/>
                      <a:pt x="207" y="255"/>
                    </a:cubicBezTo>
                    <a:cubicBezTo>
                      <a:pt x="205" y="254"/>
                      <a:pt x="207" y="251"/>
                      <a:pt x="207" y="250"/>
                    </a:cubicBezTo>
                    <a:cubicBezTo>
                      <a:pt x="207" y="248"/>
                      <a:pt x="206" y="246"/>
                      <a:pt x="204" y="246"/>
                    </a:cubicBezTo>
                    <a:cubicBezTo>
                      <a:pt x="204" y="247"/>
                      <a:pt x="205" y="247"/>
                      <a:pt x="205" y="248"/>
                    </a:cubicBezTo>
                    <a:cubicBezTo>
                      <a:pt x="204" y="248"/>
                      <a:pt x="203" y="248"/>
                      <a:pt x="203" y="248"/>
                    </a:cubicBezTo>
                    <a:cubicBezTo>
                      <a:pt x="200" y="247"/>
                      <a:pt x="201" y="245"/>
                      <a:pt x="201" y="244"/>
                    </a:cubicBezTo>
                    <a:cubicBezTo>
                      <a:pt x="201" y="243"/>
                      <a:pt x="200" y="242"/>
                      <a:pt x="200" y="242"/>
                    </a:cubicBezTo>
                    <a:cubicBezTo>
                      <a:pt x="200" y="241"/>
                      <a:pt x="201" y="240"/>
                      <a:pt x="202" y="239"/>
                    </a:cubicBezTo>
                    <a:cubicBezTo>
                      <a:pt x="202" y="239"/>
                      <a:pt x="201" y="237"/>
                      <a:pt x="201" y="236"/>
                    </a:cubicBezTo>
                    <a:cubicBezTo>
                      <a:pt x="200" y="236"/>
                      <a:pt x="199" y="236"/>
                      <a:pt x="198" y="236"/>
                    </a:cubicBezTo>
                    <a:cubicBezTo>
                      <a:pt x="196" y="236"/>
                      <a:pt x="194" y="236"/>
                      <a:pt x="191" y="234"/>
                    </a:cubicBezTo>
                    <a:cubicBezTo>
                      <a:pt x="190" y="234"/>
                      <a:pt x="189" y="233"/>
                      <a:pt x="188" y="232"/>
                    </a:cubicBezTo>
                    <a:cubicBezTo>
                      <a:pt x="187" y="232"/>
                      <a:pt x="186" y="231"/>
                      <a:pt x="185" y="230"/>
                    </a:cubicBezTo>
                    <a:cubicBezTo>
                      <a:pt x="184" y="229"/>
                      <a:pt x="184" y="227"/>
                      <a:pt x="182" y="227"/>
                    </a:cubicBezTo>
                    <a:cubicBezTo>
                      <a:pt x="181" y="228"/>
                      <a:pt x="180" y="228"/>
                      <a:pt x="179" y="228"/>
                    </a:cubicBezTo>
                    <a:cubicBezTo>
                      <a:pt x="178" y="228"/>
                      <a:pt x="177" y="227"/>
                      <a:pt x="176" y="226"/>
                    </a:cubicBezTo>
                    <a:cubicBezTo>
                      <a:pt x="175" y="225"/>
                      <a:pt x="174" y="227"/>
                      <a:pt x="173" y="227"/>
                    </a:cubicBezTo>
                    <a:cubicBezTo>
                      <a:pt x="172" y="228"/>
                      <a:pt x="172" y="227"/>
                      <a:pt x="172" y="226"/>
                    </a:cubicBezTo>
                    <a:cubicBezTo>
                      <a:pt x="172" y="225"/>
                      <a:pt x="171" y="224"/>
                      <a:pt x="171" y="223"/>
                    </a:cubicBezTo>
                    <a:cubicBezTo>
                      <a:pt x="170" y="222"/>
                      <a:pt x="171" y="220"/>
                      <a:pt x="170" y="218"/>
                    </a:cubicBezTo>
                    <a:cubicBezTo>
                      <a:pt x="169" y="217"/>
                      <a:pt x="167" y="218"/>
                      <a:pt x="166" y="217"/>
                    </a:cubicBezTo>
                    <a:cubicBezTo>
                      <a:pt x="165" y="216"/>
                      <a:pt x="166" y="212"/>
                      <a:pt x="166" y="210"/>
                    </a:cubicBezTo>
                    <a:cubicBezTo>
                      <a:pt x="166" y="208"/>
                      <a:pt x="167" y="206"/>
                      <a:pt x="168" y="204"/>
                    </a:cubicBezTo>
                    <a:cubicBezTo>
                      <a:pt x="169" y="202"/>
                      <a:pt x="170" y="200"/>
                      <a:pt x="171" y="199"/>
                    </a:cubicBezTo>
                    <a:cubicBezTo>
                      <a:pt x="172" y="198"/>
                      <a:pt x="172" y="198"/>
                      <a:pt x="173" y="197"/>
                    </a:cubicBezTo>
                    <a:cubicBezTo>
                      <a:pt x="173" y="196"/>
                      <a:pt x="173" y="195"/>
                      <a:pt x="173" y="195"/>
                    </a:cubicBezTo>
                    <a:cubicBezTo>
                      <a:pt x="174" y="195"/>
                      <a:pt x="176" y="194"/>
                      <a:pt x="177" y="194"/>
                    </a:cubicBezTo>
                    <a:cubicBezTo>
                      <a:pt x="178" y="193"/>
                      <a:pt x="177" y="192"/>
                      <a:pt x="176" y="191"/>
                    </a:cubicBezTo>
                    <a:cubicBezTo>
                      <a:pt x="175" y="191"/>
                      <a:pt x="172" y="190"/>
                      <a:pt x="173" y="190"/>
                    </a:cubicBezTo>
                    <a:cubicBezTo>
                      <a:pt x="174" y="189"/>
                      <a:pt x="176" y="190"/>
                      <a:pt x="178" y="190"/>
                    </a:cubicBezTo>
                    <a:cubicBezTo>
                      <a:pt x="180" y="190"/>
                      <a:pt x="178" y="188"/>
                      <a:pt x="179" y="187"/>
                    </a:cubicBezTo>
                    <a:cubicBezTo>
                      <a:pt x="179" y="186"/>
                      <a:pt x="182" y="188"/>
                      <a:pt x="183" y="187"/>
                    </a:cubicBezTo>
                    <a:cubicBezTo>
                      <a:pt x="185" y="185"/>
                      <a:pt x="185" y="183"/>
                      <a:pt x="187" y="181"/>
                    </a:cubicBezTo>
                    <a:cubicBezTo>
                      <a:pt x="187" y="181"/>
                      <a:pt x="188" y="181"/>
                      <a:pt x="187" y="180"/>
                    </a:cubicBezTo>
                    <a:cubicBezTo>
                      <a:pt x="187" y="178"/>
                      <a:pt x="185" y="179"/>
                      <a:pt x="185" y="179"/>
                    </a:cubicBezTo>
                    <a:cubicBezTo>
                      <a:pt x="183" y="179"/>
                      <a:pt x="182" y="179"/>
                      <a:pt x="182" y="178"/>
                    </a:cubicBezTo>
                    <a:cubicBezTo>
                      <a:pt x="182" y="178"/>
                      <a:pt x="182" y="177"/>
                      <a:pt x="180" y="177"/>
                    </a:cubicBezTo>
                    <a:cubicBezTo>
                      <a:pt x="178" y="177"/>
                      <a:pt x="180" y="174"/>
                      <a:pt x="182" y="175"/>
                    </a:cubicBezTo>
                    <a:cubicBezTo>
                      <a:pt x="183" y="175"/>
                      <a:pt x="184" y="177"/>
                      <a:pt x="186" y="178"/>
                    </a:cubicBezTo>
                    <a:cubicBezTo>
                      <a:pt x="187" y="178"/>
                      <a:pt x="188" y="178"/>
                      <a:pt x="188" y="177"/>
                    </a:cubicBezTo>
                    <a:cubicBezTo>
                      <a:pt x="189" y="177"/>
                      <a:pt x="190" y="176"/>
                      <a:pt x="190" y="175"/>
                    </a:cubicBezTo>
                    <a:cubicBezTo>
                      <a:pt x="191" y="174"/>
                      <a:pt x="189" y="172"/>
                      <a:pt x="190" y="172"/>
                    </a:cubicBezTo>
                    <a:cubicBezTo>
                      <a:pt x="192" y="171"/>
                      <a:pt x="192" y="173"/>
                      <a:pt x="194" y="174"/>
                    </a:cubicBezTo>
                    <a:cubicBezTo>
                      <a:pt x="195" y="174"/>
                      <a:pt x="194" y="172"/>
                      <a:pt x="194" y="171"/>
                    </a:cubicBezTo>
                    <a:cubicBezTo>
                      <a:pt x="194" y="171"/>
                      <a:pt x="193" y="170"/>
                      <a:pt x="193" y="170"/>
                    </a:cubicBezTo>
                    <a:cubicBezTo>
                      <a:pt x="193" y="169"/>
                      <a:pt x="194" y="168"/>
                      <a:pt x="195" y="169"/>
                    </a:cubicBezTo>
                    <a:cubicBezTo>
                      <a:pt x="196" y="170"/>
                      <a:pt x="196" y="171"/>
                      <a:pt x="197" y="172"/>
                    </a:cubicBezTo>
                    <a:cubicBezTo>
                      <a:pt x="198" y="173"/>
                      <a:pt x="200" y="170"/>
                      <a:pt x="201" y="170"/>
                    </a:cubicBezTo>
                    <a:cubicBezTo>
                      <a:pt x="202" y="168"/>
                      <a:pt x="204" y="166"/>
                      <a:pt x="203" y="164"/>
                    </a:cubicBezTo>
                    <a:cubicBezTo>
                      <a:pt x="203" y="164"/>
                      <a:pt x="202" y="163"/>
                      <a:pt x="202" y="163"/>
                    </a:cubicBezTo>
                    <a:cubicBezTo>
                      <a:pt x="202" y="162"/>
                      <a:pt x="203" y="161"/>
                      <a:pt x="202" y="161"/>
                    </a:cubicBezTo>
                    <a:cubicBezTo>
                      <a:pt x="201" y="160"/>
                      <a:pt x="200" y="159"/>
                      <a:pt x="202" y="159"/>
                    </a:cubicBezTo>
                    <a:cubicBezTo>
                      <a:pt x="203" y="159"/>
                      <a:pt x="204" y="158"/>
                      <a:pt x="204" y="158"/>
                    </a:cubicBezTo>
                    <a:cubicBezTo>
                      <a:pt x="204" y="157"/>
                      <a:pt x="203" y="156"/>
                      <a:pt x="203" y="156"/>
                    </a:cubicBezTo>
                    <a:cubicBezTo>
                      <a:pt x="202" y="155"/>
                      <a:pt x="204" y="155"/>
                      <a:pt x="204" y="155"/>
                    </a:cubicBezTo>
                    <a:cubicBezTo>
                      <a:pt x="205" y="155"/>
                      <a:pt x="204" y="154"/>
                      <a:pt x="204" y="154"/>
                    </a:cubicBezTo>
                    <a:cubicBezTo>
                      <a:pt x="204" y="154"/>
                      <a:pt x="203" y="154"/>
                      <a:pt x="203" y="153"/>
                    </a:cubicBezTo>
                    <a:cubicBezTo>
                      <a:pt x="203" y="153"/>
                      <a:pt x="203" y="153"/>
                      <a:pt x="202" y="152"/>
                    </a:cubicBezTo>
                    <a:cubicBezTo>
                      <a:pt x="202" y="152"/>
                      <a:pt x="201" y="152"/>
                      <a:pt x="201" y="152"/>
                    </a:cubicBezTo>
                    <a:cubicBezTo>
                      <a:pt x="201" y="152"/>
                      <a:pt x="201" y="151"/>
                      <a:pt x="200" y="151"/>
                    </a:cubicBezTo>
                    <a:cubicBezTo>
                      <a:pt x="200" y="151"/>
                      <a:pt x="199" y="151"/>
                      <a:pt x="198" y="151"/>
                    </a:cubicBezTo>
                    <a:cubicBezTo>
                      <a:pt x="197" y="150"/>
                      <a:pt x="194" y="150"/>
                      <a:pt x="193" y="150"/>
                    </a:cubicBezTo>
                    <a:cubicBezTo>
                      <a:pt x="192" y="151"/>
                      <a:pt x="192" y="152"/>
                      <a:pt x="193" y="152"/>
                    </a:cubicBezTo>
                    <a:cubicBezTo>
                      <a:pt x="193" y="153"/>
                      <a:pt x="194" y="154"/>
                      <a:pt x="194" y="154"/>
                    </a:cubicBezTo>
                    <a:cubicBezTo>
                      <a:pt x="195" y="155"/>
                      <a:pt x="194" y="156"/>
                      <a:pt x="193" y="156"/>
                    </a:cubicBezTo>
                    <a:cubicBezTo>
                      <a:pt x="192" y="156"/>
                      <a:pt x="192" y="157"/>
                      <a:pt x="192" y="158"/>
                    </a:cubicBezTo>
                    <a:cubicBezTo>
                      <a:pt x="192" y="159"/>
                      <a:pt x="193" y="161"/>
                      <a:pt x="191" y="161"/>
                    </a:cubicBezTo>
                    <a:cubicBezTo>
                      <a:pt x="190" y="161"/>
                      <a:pt x="188" y="161"/>
                      <a:pt x="188" y="163"/>
                    </a:cubicBezTo>
                    <a:cubicBezTo>
                      <a:pt x="188" y="164"/>
                      <a:pt x="189" y="164"/>
                      <a:pt x="189" y="166"/>
                    </a:cubicBezTo>
                    <a:cubicBezTo>
                      <a:pt x="189" y="166"/>
                      <a:pt x="188" y="166"/>
                      <a:pt x="188" y="166"/>
                    </a:cubicBezTo>
                    <a:cubicBezTo>
                      <a:pt x="187" y="166"/>
                      <a:pt x="187" y="166"/>
                      <a:pt x="187" y="166"/>
                    </a:cubicBezTo>
                    <a:cubicBezTo>
                      <a:pt x="187" y="165"/>
                      <a:pt x="186" y="165"/>
                      <a:pt x="186" y="165"/>
                    </a:cubicBezTo>
                    <a:cubicBezTo>
                      <a:pt x="185" y="164"/>
                      <a:pt x="184" y="162"/>
                      <a:pt x="185" y="160"/>
                    </a:cubicBezTo>
                    <a:cubicBezTo>
                      <a:pt x="186" y="160"/>
                      <a:pt x="187" y="160"/>
                      <a:pt x="187" y="159"/>
                    </a:cubicBezTo>
                    <a:cubicBezTo>
                      <a:pt x="187" y="158"/>
                      <a:pt x="187" y="157"/>
                      <a:pt x="186" y="157"/>
                    </a:cubicBezTo>
                    <a:cubicBezTo>
                      <a:pt x="185" y="156"/>
                      <a:pt x="185" y="155"/>
                      <a:pt x="184" y="154"/>
                    </a:cubicBezTo>
                    <a:cubicBezTo>
                      <a:pt x="184" y="154"/>
                      <a:pt x="182" y="154"/>
                      <a:pt x="182" y="155"/>
                    </a:cubicBezTo>
                    <a:cubicBezTo>
                      <a:pt x="180" y="156"/>
                      <a:pt x="180" y="158"/>
                      <a:pt x="180" y="160"/>
                    </a:cubicBezTo>
                    <a:cubicBezTo>
                      <a:pt x="179" y="160"/>
                      <a:pt x="178" y="158"/>
                      <a:pt x="178" y="157"/>
                    </a:cubicBezTo>
                    <a:cubicBezTo>
                      <a:pt x="178" y="157"/>
                      <a:pt x="178" y="156"/>
                      <a:pt x="178" y="156"/>
                    </a:cubicBezTo>
                    <a:cubicBezTo>
                      <a:pt x="178" y="155"/>
                      <a:pt x="179" y="154"/>
                      <a:pt x="179" y="153"/>
                    </a:cubicBezTo>
                    <a:cubicBezTo>
                      <a:pt x="178" y="153"/>
                      <a:pt x="178" y="153"/>
                      <a:pt x="177" y="152"/>
                    </a:cubicBezTo>
                    <a:cubicBezTo>
                      <a:pt x="176" y="152"/>
                      <a:pt x="176" y="152"/>
                      <a:pt x="175" y="152"/>
                    </a:cubicBezTo>
                    <a:cubicBezTo>
                      <a:pt x="175" y="153"/>
                      <a:pt x="174" y="152"/>
                      <a:pt x="174" y="151"/>
                    </a:cubicBezTo>
                    <a:cubicBezTo>
                      <a:pt x="174" y="151"/>
                      <a:pt x="175" y="151"/>
                      <a:pt x="175" y="150"/>
                    </a:cubicBezTo>
                    <a:cubicBezTo>
                      <a:pt x="175" y="150"/>
                      <a:pt x="174" y="149"/>
                      <a:pt x="174" y="149"/>
                    </a:cubicBezTo>
                    <a:cubicBezTo>
                      <a:pt x="175" y="148"/>
                      <a:pt x="177" y="149"/>
                      <a:pt x="176" y="148"/>
                    </a:cubicBezTo>
                    <a:cubicBezTo>
                      <a:pt x="176" y="147"/>
                      <a:pt x="175" y="146"/>
                      <a:pt x="175" y="146"/>
                    </a:cubicBezTo>
                    <a:cubicBezTo>
                      <a:pt x="174" y="145"/>
                      <a:pt x="174" y="145"/>
                      <a:pt x="174" y="144"/>
                    </a:cubicBezTo>
                    <a:cubicBezTo>
                      <a:pt x="174" y="143"/>
                      <a:pt x="173" y="142"/>
                      <a:pt x="173" y="141"/>
                    </a:cubicBezTo>
                    <a:cubicBezTo>
                      <a:pt x="172" y="139"/>
                      <a:pt x="172" y="139"/>
                      <a:pt x="170" y="139"/>
                    </a:cubicBezTo>
                    <a:cubicBezTo>
                      <a:pt x="169" y="139"/>
                      <a:pt x="170" y="138"/>
                      <a:pt x="169" y="138"/>
                    </a:cubicBezTo>
                    <a:cubicBezTo>
                      <a:pt x="169" y="137"/>
                      <a:pt x="168" y="138"/>
                      <a:pt x="168" y="139"/>
                    </a:cubicBezTo>
                    <a:cubicBezTo>
                      <a:pt x="167" y="139"/>
                      <a:pt x="167" y="141"/>
                      <a:pt x="166" y="141"/>
                    </a:cubicBezTo>
                    <a:cubicBezTo>
                      <a:pt x="166" y="142"/>
                      <a:pt x="165" y="142"/>
                      <a:pt x="165" y="142"/>
                    </a:cubicBezTo>
                    <a:cubicBezTo>
                      <a:pt x="164" y="143"/>
                      <a:pt x="164" y="144"/>
                      <a:pt x="165" y="145"/>
                    </a:cubicBezTo>
                    <a:cubicBezTo>
                      <a:pt x="165" y="145"/>
                      <a:pt x="166" y="146"/>
                      <a:pt x="165" y="146"/>
                    </a:cubicBezTo>
                    <a:cubicBezTo>
                      <a:pt x="165" y="147"/>
                      <a:pt x="164" y="147"/>
                      <a:pt x="164" y="148"/>
                    </a:cubicBezTo>
                    <a:cubicBezTo>
                      <a:pt x="163" y="149"/>
                      <a:pt x="165" y="150"/>
                      <a:pt x="165" y="151"/>
                    </a:cubicBezTo>
                    <a:cubicBezTo>
                      <a:pt x="166" y="152"/>
                      <a:pt x="168" y="153"/>
                      <a:pt x="170" y="153"/>
                    </a:cubicBezTo>
                    <a:cubicBezTo>
                      <a:pt x="170" y="153"/>
                      <a:pt x="171" y="154"/>
                      <a:pt x="171" y="154"/>
                    </a:cubicBezTo>
                    <a:cubicBezTo>
                      <a:pt x="171" y="155"/>
                      <a:pt x="170" y="155"/>
                      <a:pt x="169" y="155"/>
                    </a:cubicBezTo>
                    <a:cubicBezTo>
                      <a:pt x="168" y="156"/>
                      <a:pt x="168" y="156"/>
                      <a:pt x="168" y="157"/>
                    </a:cubicBezTo>
                    <a:cubicBezTo>
                      <a:pt x="168" y="158"/>
                      <a:pt x="169" y="158"/>
                      <a:pt x="170" y="158"/>
                    </a:cubicBezTo>
                    <a:cubicBezTo>
                      <a:pt x="173" y="159"/>
                      <a:pt x="166" y="163"/>
                      <a:pt x="166" y="163"/>
                    </a:cubicBezTo>
                    <a:cubicBezTo>
                      <a:pt x="165" y="165"/>
                      <a:pt x="167" y="166"/>
                      <a:pt x="166" y="168"/>
                    </a:cubicBezTo>
                    <a:cubicBezTo>
                      <a:pt x="165" y="169"/>
                      <a:pt x="163" y="167"/>
                      <a:pt x="164" y="166"/>
                    </a:cubicBezTo>
                    <a:cubicBezTo>
                      <a:pt x="164" y="165"/>
                      <a:pt x="164" y="164"/>
                      <a:pt x="164" y="164"/>
                    </a:cubicBezTo>
                    <a:cubicBezTo>
                      <a:pt x="164" y="163"/>
                      <a:pt x="164" y="163"/>
                      <a:pt x="163" y="162"/>
                    </a:cubicBezTo>
                    <a:cubicBezTo>
                      <a:pt x="163" y="161"/>
                      <a:pt x="162" y="162"/>
                      <a:pt x="161" y="162"/>
                    </a:cubicBezTo>
                    <a:cubicBezTo>
                      <a:pt x="160" y="162"/>
                      <a:pt x="159" y="162"/>
                      <a:pt x="158" y="163"/>
                    </a:cubicBezTo>
                    <a:cubicBezTo>
                      <a:pt x="158" y="164"/>
                      <a:pt x="158" y="165"/>
                      <a:pt x="157" y="165"/>
                    </a:cubicBezTo>
                    <a:cubicBezTo>
                      <a:pt x="157" y="165"/>
                      <a:pt x="156" y="165"/>
                      <a:pt x="155" y="165"/>
                    </a:cubicBezTo>
                    <a:cubicBezTo>
                      <a:pt x="153" y="164"/>
                      <a:pt x="151" y="166"/>
                      <a:pt x="149" y="166"/>
                    </a:cubicBezTo>
                    <a:cubicBezTo>
                      <a:pt x="148" y="166"/>
                      <a:pt x="147" y="166"/>
                      <a:pt x="147" y="165"/>
                    </a:cubicBezTo>
                    <a:cubicBezTo>
                      <a:pt x="147" y="165"/>
                      <a:pt x="147" y="164"/>
                      <a:pt x="146" y="163"/>
                    </a:cubicBezTo>
                    <a:cubicBezTo>
                      <a:pt x="146" y="163"/>
                      <a:pt x="144" y="165"/>
                      <a:pt x="144" y="164"/>
                    </a:cubicBezTo>
                    <a:cubicBezTo>
                      <a:pt x="143" y="164"/>
                      <a:pt x="143" y="163"/>
                      <a:pt x="141" y="163"/>
                    </a:cubicBezTo>
                    <a:cubicBezTo>
                      <a:pt x="141" y="162"/>
                      <a:pt x="138" y="163"/>
                      <a:pt x="138" y="164"/>
                    </a:cubicBezTo>
                    <a:cubicBezTo>
                      <a:pt x="137" y="165"/>
                      <a:pt x="137" y="165"/>
                      <a:pt x="136" y="166"/>
                    </a:cubicBezTo>
                    <a:cubicBezTo>
                      <a:pt x="136" y="166"/>
                      <a:pt x="135" y="166"/>
                      <a:pt x="134" y="167"/>
                    </a:cubicBezTo>
                    <a:cubicBezTo>
                      <a:pt x="134" y="168"/>
                      <a:pt x="135" y="170"/>
                      <a:pt x="133" y="169"/>
                    </a:cubicBezTo>
                    <a:cubicBezTo>
                      <a:pt x="132" y="168"/>
                      <a:pt x="131" y="167"/>
                      <a:pt x="130" y="167"/>
                    </a:cubicBezTo>
                    <a:cubicBezTo>
                      <a:pt x="127" y="167"/>
                      <a:pt x="126" y="168"/>
                      <a:pt x="124" y="169"/>
                    </a:cubicBezTo>
                    <a:cubicBezTo>
                      <a:pt x="122" y="170"/>
                      <a:pt x="122" y="168"/>
                      <a:pt x="120" y="169"/>
                    </a:cubicBezTo>
                    <a:cubicBezTo>
                      <a:pt x="119" y="169"/>
                      <a:pt x="118" y="169"/>
                      <a:pt x="118" y="167"/>
                    </a:cubicBezTo>
                    <a:cubicBezTo>
                      <a:pt x="119" y="166"/>
                      <a:pt x="120" y="166"/>
                      <a:pt x="121" y="166"/>
                    </a:cubicBezTo>
                    <a:cubicBezTo>
                      <a:pt x="123" y="165"/>
                      <a:pt x="120" y="163"/>
                      <a:pt x="120" y="163"/>
                    </a:cubicBezTo>
                    <a:cubicBezTo>
                      <a:pt x="119" y="163"/>
                      <a:pt x="119" y="162"/>
                      <a:pt x="118" y="162"/>
                    </a:cubicBezTo>
                    <a:cubicBezTo>
                      <a:pt x="117" y="162"/>
                      <a:pt x="116" y="163"/>
                      <a:pt x="116" y="163"/>
                    </a:cubicBezTo>
                    <a:cubicBezTo>
                      <a:pt x="114" y="163"/>
                      <a:pt x="113" y="162"/>
                      <a:pt x="112" y="161"/>
                    </a:cubicBezTo>
                    <a:cubicBezTo>
                      <a:pt x="111" y="161"/>
                      <a:pt x="111" y="160"/>
                      <a:pt x="110" y="160"/>
                    </a:cubicBezTo>
                    <a:cubicBezTo>
                      <a:pt x="109" y="160"/>
                      <a:pt x="109" y="160"/>
                      <a:pt x="109" y="160"/>
                    </a:cubicBezTo>
                    <a:cubicBezTo>
                      <a:pt x="108" y="160"/>
                      <a:pt x="107" y="159"/>
                      <a:pt x="107" y="159"/>
                    </a:cubicBezTo>
                    <a:cubicBezTo>
                      <a:pt x="106" y="159"/>
                      <a:pt x="105" y="159"/>
                      <a:pt x="104" y="159"/>
                    </a:cubicBezTo>
                    <a:cubicBezTo>
                      <a:pt x="104" y="159"/>
                      <a:pt x="103" y="160"/>
                      <a:pt x="103" y="160"/>
                    </a:cubicBezTo>
                    <a:cubicBezTo>
                      <a:pt x="103" y="161"/>
                      <a:pt x="102" y="161"/>
                      <a:pt x="102" y="162"/>
                    </a:cubicBezTo>
                    <a:cubicBezTo>
                      <a:pt x="101" y="163"/>
                      <a:pt x="100" y="163"/>
                      <a:pt x="100" y="161"/>
                    </a:cubicBezTo>
                    <a:cubicBezTo>
                      <a:pt x="101" y="160"/>
                      <a:pt x="102" y="159"/>
                      <a:pt x="101" y="159"/>
                    </a:cubicBezTo>
                    <a:cubicBezTo>
                      <a:pt x="99" y="158"/>
                      <a:pt x="99" y="160"/>
                      <a:pt x="98" y="160"/>
                    </a:cubicBezTo>
                    <a:cubicBezTo>
                      <a:pt x="99" y="161"/>
                      <a:pt x="98" y="163"/>
                      <a:pt x="97" y="163"/>
                    </a:cubicBezTo>
                    <a:cubicBezTo>
                      <a:pt x="97" y="163"/>
                      <a:pt x="96" y="161"/>
                      <a:pt x="96" y="160"/>
                    </a:cubicBezTo>
                    <a:cubicBezTo>
                      <a:pt x="95" y="159"/>
                      <a:pt x="95" y="157"/>
                      <a:pt x="95" y="156"/>
                    </a:cubicBezTo>
                    <a:cubicBezTo>
                      <a:pt x="93" y="155"/>
                      <a:pt x="94" y="159"/>
                      <a:pt x="93" y="159"/>
                    </a:cubicBezTo>
                    <a:cubicBezTo>
                      <a:pt x="93" y="160"/>
                      <a:pt x="91" y="163"/>
                      <a:pt x="91" y="162"/>
                    </a:cubicBezTo>
                    <a:cubicBezTo>
                      <a:pt x="91" y="161"/>
                      <a:pt x="91" y="160"/>
                      <a:pt x="90" y="160"/>
                    </a:cubicBezTo>
                    <a:cubicBezTo>
                      <a:pt x="90" y="160"/>
                      <a:pt x="89" y="160"/>
                      <a:pt x="89" y="161"/>
                    </a:cubicBezTo>
                    <a:cubicBezTo>
                      <a:pt x="88" y="162"/>
                      <a:pt x="88" y="163"/>
                      <a:pt x="87" y="163"/>
                    </a:cubicBezTo>
                    <a:cubicBezTo>
                      <a:pt x="86" y="163"/>
                      <a:pt x="86" y="163"/>
                      <a:pt x="85" y="163"/>
                    </a:cubicBezTo>
                    <a:cubicBezTo>
                      <a:pt x="85" y="164"/>
                      <a:pt x="85" y="164"/>
                      <a:pt x="85" y="165"/>
                    </a:cubicBezTo>
                    <a:cubicBezTo>
                      <a:pt x="84" y="165"/>
                      <a:pt x="84" y="166"/>
                      <a:pt x="84" y="166"/>
                    </a:cubicBezTo>
                    <a:cubicBezTo>
                      <a:pt x="83" y="166"/>
                      <a:pt x="83" y="165"/>
                      <a:pt x="83" y="165"/>
                    </a:cubicBezTo>
                    <a:cubicBezTo>
                      <a:pt x="83" y="163"/>
                      <a:pt x="82" y="165"/>
                      <a:pt x="81" y="166"/>
                    </a:cubicBezTo>
                    <a:cubicBezTo>
                      <a:pt x="81" y="166"/>
                      <a:pt x="78" y="168"/>
                      <a:pt x="79" y="168"/>
                    </a:cubicBezTo>
                    <a:cubicBezTo>
                      <a:pt x="79" y="169"/>
                      <a:pt x="80" y="169"/>
                      <a:pt x="80" y="169"/>
                    </a:cubicBezTo>
                    <a:cubicBezTo>
                      <a:pt x="79" y="170"/>
                      <a:pt x="79" y="170"/>
                      <a:pt x="79" y="170"/>
                    </a:cubicBezTo>
                    <a:cubicBezTo>
                      <a:pt x="78" y="170"/>
                      <a:pt x="78" y="170"/>
                      <a:pt x="77" y="170"/>
                    </a:cubicBezTo>
                    <a:cubicBezTo>
                      <a:pt x="77" y="170"/>
                      <a:pt x="76" y="170"/>
                      <a:pt x="76" y="169"/>
                    </a:cubicBezTo>
                    <a:cubicBezTo>
                      <a:pt x="76" y="169"/>
                      <a:pt x="75" y="168"/>
                      <a:pt x="74" y="168"/>
                    </a:cubicBezTo>
                    <a:cubicBezTo>
                      <a:pt x="74" y="168"/>
                      <a:pt x="73" y="167"/>
                      <a:pt x="73" y="167"/>
                    </a:cubicBezTo>
                    <a:cubicBezTo>
                      <a:pt x="72" y="167"/>
                      <a:pt x="72" y="167"/>
                      <a:pt x="71" y="167"/>
                    </a:cubicBezTo>
                    <a:cubicBezTo>
                      <a:pt x="71" y="167"/>
                      <a:pt x="70" y="167"/>
                      <a:pt x="70" y="166"/>
                    </a:cubicBezTo>
                    <a:cubicBezTo>
                      <a:pt x="70" y="166"/>
                      <a:pt x="69" y="166"/>
                      <a:pt x="68" y="166"/>
                    </a:cubicBezTo>
                    <a:cubicBezTo>
                      <a:pt x="67" y="166"/>
                      <a:pt x="66" y="167"/>
                      <a:pt x="65" y="167"/>
                    </a:cubicBezTo>
                    <a:cubicBezTo>
                      <a:pt x="64" y="167"/>
                      <a:pt x="64" y="166"/>
                      <a:pt x="63" y="166"/>
                    </a:cubicBezTo>
                    <a:cubicBezTo>
                      <a:pt x="62" y="167"/>
                      <a:pt x="61" y="166"/>
                      <a:pt x="60" y="166"/>
                    </a:cubicBezTo>
                    <a:cubicBezTo>
                      <a:pt x="60" y="166"/>
                      <a:pt x="59" y="165"/>
                      <a:pt x="58" y="166"/>
                    </a:cubicBezTo>
                    <a:cubicBezTo>
                      <a:pt x="58" y="167"/>
                      <a:pt x="57" y="168"/>
                      <a:pt x="57" y="167"/>
                    </a:cubicBezTo>
                    <a:cubicBezTo>
                      <a:pt x="57" y="167"/>
                      <a:pt x="57" y="166"/>
                      <a:pt x="56" y="166"/>
                    </a:cubicBezTo>
                    <a:cubicBezTo>
                      <a:pt x="56" y="167"/>
                      <a:pt x="56" y="166"/>
                      <a:pt x="56" y="166"/>
                    </a:cubicBezTo>
                    <a:cubicBezTo>
                      <a:pt x="56" y="166"/>
                      <a:pt x="56" y="166"/>
                      <a:pt x="56" y="166"/>
                    </a:cubicBezTo>
                    <a:cubicBezTo>
                      <a:pt x="56" y="165"/>
                      <a:pt x="55" y="165"/>
                      <a:pt x="55" y="165"/>
                    </a:cubicBezTo>
                    <a:cubicBezTo>
                      <a:pt x="54" y="166"/>
                      <a:pt x="53" y="167"/>
                      <a:pt x="53" y="165"/>
                    </a:cubicBezTo>
                    <a:cubicBezTo>
                      <a:pt x="53" y="165"/>
                      <a:pt x="53" y="164"/>
                      <a:pt x="52" y="165"/>
                    </a:cubicBezTo>
                    <a:cubicBezTo>
                      <a:pt x="52" y="166"/>
                      <a:pt x="52" y="166"/>
                      <a:pt x="52" y="166"/>
                    </a:cubicBezTo>
                    <a:cubicBezTo>
                      <a:pt x="52" y="167"/>
                      <a:pt x="52" y="167"/>
                      <a:pt x="52" y="167"/>
                    </a:cubicBezTo>
                    <a:cubicBezTo>
                      <a:pt x="52" y="168"/>
                      <a:pt x="52" y="168"/>
                      <a:pt x="52" y="168"/>
                    </a:cubicBezTo>
                    <a:cubicBezTo>
                      <a:pt x="51" y="167"/>
                      <a:pt x="51" y="167"/>
                      <a:pt x="51" y="167"/>
                    </a:cubicBezTo>
                    <a:cubicBezTo>
                      <a:pt x="51" y="166"/>
                      <a:pt x="52" y="164"/>
                      <a:pt x="51" y="164"/>
                    </a:cubicBezTo>
                    <a:cubicBezTo>
                      <a:pt x="50" y="164"/>
                      <a:pt x="50" y="166"/>
                      <a:pt x="49" y="167"/>
                    </a:cubicBezTo>
                    <a:cubicBezTo>
                      <a:pt x="48" y="167"/>
                      <a:pt x="48" y="167"/>
                      <a:pt x="48" y="168"/>
                    </a:cubicBezTo>
                    <a:cubicBezTo>
                      <a:pt x="47" y="168"/>
                      <a:pt x="47" y="168"/>
                      <a:pt x="47" y="167"/>
                    </a:cubicBezTo>
                    <a:cubicBezTo>
                      <a:pt x="46" y="167"/>
                      <a:pt x="46" y="169"/>
                      <a:pt x="45" y="170"/>
                    </a:cubicBezTo>
                    <a:cubicBezTo>
                      <a:pt x="45" y="170"/>
                      <a:pt x="45" y="170"/>
                      <a:pt x="44" y="170"/>
                    </a:cubicBezTo>
                    <a:cubicBezTo>
                      <a:pt x="44" y="171"/>
                      <a:pt x="44" y="171"/>
                      <a:pt x="43" y="171"/>
                    </a:cubicBezTo>
                    <a:cubicBezTo>
                      <a:pt x="43" y="171"/>
                      <a:pt x="43" y="173"/>
                      <a:pt x="43" y="173"/>
                    </a:cubicBezTo>
                    <a:cubicBezTo>
                      <a:pt x="42" y="174"/>
                      <a:pt x="42" y="174"/>
                      <a:pt x="42" y="174"/>
                    </a:cubicBezTo>
                    <a:cubicBezTo>
                      <a:pt x="41" y="175"/>
                      <a:pt x="42" y="175"/>
                      <a:pt x="41" y="176"/>
                    </a:cubicBezTo>
                    <a:cubicBezTo>
                      <a:pt x="41" y="177"/>
                      <a:pt x="40" y="178"/>
                      <a:pt x="39" y="179"/>
                    </a:cubicBezTo>
                    <a:cubicBezTo>
                      <a:pt x="39" y="180"/>
                      <a:pt x="38" y="179"/>
                      <a:pt x="37" y="180"/>
                    </a:cubicBezTo>
                    <a:cubicBezTo>
                      <a:pt x="37" y="181"/>
                      <a:pt x="37" y="181"/>
                      <a:pt x="37" y="181"/>
                    </a:cubicBezTo>
                    <a:cubicBezTo>
                      <a:pt x="36" y="182"/>
                      <a:pt x="36" y="183"/>
                      <a:pt x="36" y="183"/>
                    </a:cubicBezTo>
                    <a:cubicBezTo>
                      <a:pt x="36" y="183"/>
                      <a:pt x="36" y="183"/>
                      <a:pt x="36" y="183"/>
                    </a:cubicBezTo>
                    <a:cubicBezTo>
                      <a:pt x="36" y="184"/>
                      <a:pt x="37" y="184"/>
                      <a:pt x="37" y="184"/>
                    </a:cubicBezTo>
                    <a:cubicBezTo>
                      <a:pt x="37" y="184"/>
                      <a:pt x="38" y="184"/>
                      <a:pt x="38" y="185"/>
                    </a:cubicBezTo>
                    <a:cubicBezTo>
                      <a:pt x="38" y="185"/>
                      <a:pt x="39" y="186"/>
                      <a:pt x="39" y="187"/>
                    </a:cubicBezTo>
                    <a:cubicBezTo>
                      <a:pt x="38" y="188"/>
                      <a:pt x="38" y="189"/>
                      <a:pt x="39" y="189"/>
                    </a:cubicBezTo>
                    <a:cubicBezTo>
                      <a:pt x="39" y="189"/>
                      <a:pt x="41" y="190"/>
                      <a:pt x="40" y="191"/>
                    </a:cubicBezTo>
                    <a:cubicBezTo>
                      <a:pt x="39" y="192"/>
                      <a:pt x="41" y="191"/>
                      <a:pt x="41" y="192"/>
                    </a:cubicBezTo>
                    <a:cubicBezTo>
                      <a:pt x="40" y="193"/>
                      <a:pt x="39" y="193"/>
                      <a:pt x="39" y="193"/>
                    </a:cubicBezTo>
                    <a:cubicBezTo>
                      <a:pt x="39" y="193"/>
                      <a:pt x="38" y="193"/>
                      <a:pt x="38" y="192"/>
                    </a:cubicBezTo>
                    <a:cubicBezTo>
                      <a:pt x="38" y="192"/>
                      <a:pt x="38" y="192"/>
                      <a:pt x="38" y="191"/>
                    </a:cubicBezTo>
                    <a:close/>
                    <a:moveTo>
                      <a:pt x="184" y="261"/>
                    </a:moveTo>
                    <a:cubicBezTo>
                      <a:pt x="185" y="261"/>
                      <a:pt x="185" y="263"/>
                      <a:pt x="185" y="264"/>
                    </a:cubicBezTo>
                    <a:cubicBezTo>
                      <a:pt x="184" y="264"/>
                      <a:pt x="182" y="264"/>
                      <a:pt x="182" y="263"/>
                    </a:cubicBezTo>
                    <a:cubicBezTo>
                      <a:pt x="182" y="262"/>
                      <a:pt x="184" y="261"/>
                      <a:pt x="184" y="261"/>
                    </a:cubicBezTo>
                    <a:close/>
                    <a:moveTo>
                      <a:pt x="157" y="244"/>
                    </a:moveTo>
                    <a:cubicBezTo>
                      <a:pt x="160" y="245"/>
                      <a:pt x="159" y="249"/>
                      <a:pt x="159" y="251"/>
                    </a:cubicBezTo>
                    <a:cubicBezTo>
                      <a:pt x="160" y="252"/>
                      <a:pt x="161" y="254"/>
                      <a:pt x="160" y="254"/>
                    </a:cubicBezTo>
                    <a:cubicBezTo>
                      <a:pt x="160" y="255"/>
                      <a:pt x="157" y="252"/>
                      <a:pt x="157" y="252"/>
                    </a:cubicBezTo>
                    <a:cubicBezTo>
                      <a:pt x="156" y="251"/>
                      <a:pt x="155" y="250"/>
                      <a:pt x="155" y="249"/>
                    </a:cubicBezTo>
                    <a:cubicBezTo>
                      <a:pt x="155" y="247"/>
                      <a:pt x="155" y="248"/>
                      <a:pt x="154" y="247"/>
                    </a:cubicBezTo>
                    <a:cubicBezTo>
                      <a:pt x="154" y="247"/>
                      <a:pt x="154" y="246"/>
                      <a:pt x="154" y="246"/>
                    </a:cubicBezTo>
                    <a:cubicBezTo>
                      <a:pt x="153" y="243"/>
                      <a:pt x="156" y="244"/>
                      <a:pt x="157" y="244"/>
                    </a:cubicBezTo>
                    <a:close/>
                    <a:moveTo>
                      <a:pt x="153" y="249"/>
                    </a:moveTo>
                    <a:cubicBezTo>
                      <a:pt x="153" y="250"/>
                      <a:pt x="153" y="251"/>
                      <a:pt x="153" y="252"/>
                    </a:cubicBezTo>
                    <a:cubicBezTo>
                      <a:pt x="153" y="252"/>
                      <a:pt x="153" y="253"/>
                      <a:pt x="153" y="254"/>
                    </a:cubicBezTo>
                    <a:cubicBezTo>
                      <a:pt x="152" y="255"/>
                      <a:pt x="152" y="252"/>
                      <a:pt x="152" y="252"/>
                    </a:cubicBezTo>
                    <a:cubicBezTo>
                      <a:pt x="151" y="251"/>
                      <a:pt x="151" y="250"/>
                      <a:pt x="151" y="250"/>
                    </a:cubicBezTo>
                    <a:cubicBezTo>
                      <a:pt x="150" y="249"/>
                      <a:pt x="149" y="249"/>
                      <a:pt x="149" y="248"/>
                    </a:cubicBezTo>
                    <a:cubicBezTo>
                      <a:pt x="149" y="246"/>
                      <a:pt x="152" y="248"/>
                      <a:pt x="153" y="249"/>
                    </a:cubicBezTo>
                    <a:close/>
                    <a:moveTo>
                      <a:pt x="129" y="217"/>
                    </a:moveTo>
                    <a:cubicBezTo>
                      <a:pt x="129" y="218"/>
                      <a:pt x="127" y="217"/>
                      <a:pt x="126" y="219"/>
                    </a:cubicBezTo>
                    <a:cubicBezTo>
                      <a:pt x="126" y="219"/>
                      <a:pt x="124" y="221"/>
                      <a:pt x="125" y="219"/>
                    </a:cubicBezTo>
                    <a:cubicBezTo>
                      <a:pt x="125" y="217"/>
                      <a:pt x="127" y="217"/>
                      <a:pt x="128" y="215"/>
                    </a:cubicBezTo>
                    <a:cubicBezTo>
                      <a:pt x="129" y="213"/>
                      <a:pt x="130" y="216"/>
                      <a:pt x="129" y="217"/>
                    </a:cubicBezTo>
                    <a:close/>
                    <a:moveTo>
                      <a:pt x="113" y="207"/>
                    </a:moveTo>
                    <a:cubicBezTo>
                      <a:pt x="114" y="207"/>
                      <a:pt x="114" y="206"/>
                      <a:pt x="115" y="206"/>
                    </a:cubicBezTo>
                    <a:cubicBezTo>
                      <a:pt x="115" y="205"/>
                      <a:pt x="116" y="204"/>
                      <a:pt x="116" y="204"/>
                    </a:cubicBezTo>
                    <a:cubicBezTo>
                      <a:pt x="117" y="203"/>
                      <a:pt x="117" y="203"/>
                      <a:pt x="117" y="202"/>
                    </a:cubicBezTo>
                    <a:cubicBezTo>
                      <a:pt x="116" y="200"/>
                      <a:pt x="117" y="200"/>
                      <a:pt x="118" y="200"/>
                    </a:cubicBezTo>
                    <a:cubicBezTo>
                      <a:pt x="119" y="201"/>
                      <a:pt x="119" y="202"/>
                      <a:pt x="120" y="203"/>
                    </a:cubicBezTo>
                    <a:cubicBezTo>
                      <a:pt x="121" y="203"/>
                      <a:pt x="122" y="201"/>
                      <a:pt x="123" y="200"/>
                    </a:cubicBezTo>
                    <a:cubicBezTo>
                      <a:pt x="123" y="199"/>
                      <a:pt x="124" y="199"/>
                      <a:pt x="126" y="198"/>
                    </a:cubicBezTo>
                    <a:cubicBezTo>
                      <a:pt x="126" y="198"/>
                      <a:pt x="130" y="196"/>
                      <a:pt x="130" y="197"/>
                    </a:cubicBezTo>
                    <a:cubicBezTo>
                      <a:pt x="130" y="198"/>
                      <a:pt x="128" y="199"/>
                      <a:pt x="127" y="199"/>
                    </a:cubicBezTo>
                    <a:cubicBezTo>
                      <a:pt x="126" y="199"/>
                      <a:pt x="126" y="200"/>
                      <a:pt x="125" y="200"/>
                    </a:cubicBezTo>
                    <a:cubicBezTo>
                      <a:pt x="125" y="201"/>
                      <a:pt x="124" y="201"/>
                      <a:pt x="124" y="202"/>
                    </a:cubicBezTo>
                    <a:cubicBezTo>
                      <a:pt x="123" y="202"/>
                      <a:pt x="123" y="202"/>
                      <a:pt x="123" y="203"/>
                    </a:cubicBezTo>
                    <a:cubicBezTo>
                      <a:pt x="123" y="204"/>
                      <a:pt x="122" y="204"/>
                      <a:pt x="122" y="204"/>
                    </a:cubicBezTo>
                    <a:cubicBezTo>
                      <a:pt x="120" y="206"/>
                      <a:pt x="119" y="206"/>
                      <a:pt x="118" y="207"/>
                    </a:cubicBezTo>
                    <a:cubicBezTo>
                      <a:pt x="117" y="208"/>
                      <a:pt x="116" y="209"/>
                      <a:pt x="114" y="209"/>
                    </a:cubicBezTo>
                    <a:cubicBezTo>
                      <a:pt x="113" y="209"/>
                      <a:pt x="112" y="208"/>
                      <a:pt x="111" y="207"/>
                    </a:cubicBezTo>
                    <a:cubicBezTo>
                      <a:pt x="110" y="207"/>
                      <a:pt x="110" y="207"/>
                      <a:pt x="109" y="207"/>
                    </a:cubicBezTo>
                    <a:cubicBezTo>
                      <a:pt x="109" y="207"/>
                      <a:pt x="108" y="208"/>
                      <a:pt x="107" y="207"/>
                    </a:cubicBezTo>
                    <a:cubicBezTo>
                      <a:pt x="106" y="206"/>
                      <a:pt x="109" y="206"/>
                      <a:pt x="109" y="206"/>
                    </a:cubicBezTo>
                    <a:cubicBezTo>
                      <a:pt x="110" y="207"/>
                      <a:pt x="112" y="208"/>
                      <a:pt x="113" y="207"/>
                    </a:cubicBezTo>
                    <a:close/>
                    <a:moveTo>
                      <a:pt x="99" y="180"/>
                    </a:moveTo>
                    <a:cubicBezTo>
                      <a:pt x="100" y="179"/>
                      <a:pt x="102" y="179"/>
                      <a:pt x="103" y="179"/>
                    </a:cubicBezTo>
                    <a:cubicBezTo>
                      <a:pt x="103" y="178"/>
                      <a:pt x="104" y="178"/>
                      <a:pt x="105" y="177"/>
                    </a:cubicBezTo>
                    <a:cubicBezTo>
                      <a:pt x="105" y="177"/>
                      <a:pt x="106" y="176"/>
                      <a:pt x="107" y="176"/>
                    </a:cubicBezTo>
                    <a:cubicBezTo>
                      <a:pt x="108" y="175"/>
                      <a:pt x="108" y="175"/>
                      <a:pt x="109" y="175"/>
                    </a:cubicBezTo>
                    <a:cubicBezTo>
                      <a:pt x="109" y="175"/>
                      <a:pt x="108" y="176"/>
                      <a:pt x="108" y="176"/>
                    </a:cubicBezTo>
                    <a:cubicBezTo>
                      <a:pt x="106" y="177"/>
                      <a:pt x="106" y="179"/>
                      <a:pt x="108" y="179"/>
                    </a:cubicBezTo>
                    <a:cubicBezTo>
                      <a:pt x="109" y="179"/>
                      <a:pt x="109" y="179"/>
                      <a:pt x="110" y="178"/>
                    </a:cubicBezTo>
                    <a:cubicBezTo>
                      <a:pt x="110" y="178"/>
                      <a:pt x="110" y="177"/>
                      <a:pt x="111" y="177"/>
                    </a:cubicBezTo>
                    <a:cubicBezTo>
                      <a:pt x="111" y="177"/>
                      <a:pt x="112" y="177"/>
                      <a:pt x="112" y="177"/>
                    </a:cubicBezTo>
                    <a:cubicBezTo>
                      <a:pt x="112" y="178"/>
                      <a:pt x="111" y="178"/>
                      <a:pt x="111" y="179"/>
                    </a:cubicBezTo>
                    <a:cubicBezTo>
                      <a:pt x="111" y="181"/>
                      <a:pt x="110" y="182"/>
                      <a:pt x="109" y="182"/>
                    </a:cubicBezTo>
                    <a:cubicBezTo>
                      <a:pt x="108" y="181"/>
                      <a:pt x="108" y="182"/>
                      <a:pt x="108" y="182"/>
                    </a:cubicBezTo>
                    <a:cubicBezTo>
                      <a:pt x="108" y="183"/>
                      <a:pt x="107" y="184"/>
                      <a:pt x="107" y="185"/>
                    </a:cubicBezTo>
                    <a:cubicBezTo>
                      <a:pt x="106" y="185"/>
                      <a:pt x="104" y="188"/>
                      <a:pt x="104" y="186"/>
                    </a:cubicBezTo>
                    <a:cubicBezTo>
                      <a:pt x="104" y="186"/>
                      <a:pt x="105" y="185"/>
                      <a:pt x="105" y="184"/>
                    </a:cubicBezTo>
                    <a:cubicBezTo>
                      <a:pt x="105" y="184"/>
                      <a:pt x="105" y="184"/>
                      <a:pt x="105" y="184"/>
                    </a:cubicBezTo>
                    <a:cubicBezTo>
                      <a:pt x="104" y="184"/>
                      <a:pt x="104" y="185"/>
                      <a:pt x="103" y="185"/>
                    </a:cubicBezTo>
                    <a:cubicBezTo>
                      <a:pt x="103" y="186"/>
                      <a:pt x="101" y="188"/>
                      <a:pt x="100" y="187"/>
                    </a:cubicBezTo>
                    <a:cubicBezTo>
                      <a:pt x="99" y="186"/>
                      <a:pt x="101" y="184"/>
                      <a:pt x="102" y="184"/>
                    </a:cubicBezTo>
                    <a:cubicBezTo>
                      <a:pt x="103" y="183"/>
                      <a:pt x="104" y="182"/>
                      <a:pt x="103" y="181"/>
                    </a:cubicBezTo>
                    <a:cubicBezTo>
                      <a:pt x="103" y="180"/>
                      <a:pt x="102" y="180"/>
                      <a:pt x="102" y="180"/>
                    </a:cubicBezTo>
                    <a:cubicBezTo>
                      <a:pt x="102" y="180"/>
                      <a:pt x="101" y="181"/>
                      <a:pt x="100" y="181"/>
                    </a:cubicBezTo>
                    <a:cubicBezTo>
                      <a:pt x="99" y="181"/>
                      <a:pt x="98" y="181"/>
                      <a:pt x="98" y="182"/>
                    </a:cubicBezTo>
                    <a:cubicBezTo>
                      <a:pt x="97" y="182"/>
                      <a:pt x="96" y="182"/>
                      <a:pt x="96" y="182"/>
                    </a:cubicBezTo>
                    <a:cubicBezTo>
                      <a:pt x="96" y="180"/>
                      <a:pt x="99" y="181"/>
                      <a:pt x="99" y="180"/>
                    </a:cubicBezTo>
                    <a:close/>
                    <a:moveTo>
                      <a:pt x="136" y="100"/>
                    </a:moveTo>
                    <a:cubicBezTo>
                      <a:pt x="135" y="101"/>
                      <a:pt x="134" y="102"/>
                      <a:pt x="134" y="100"/>
                    </a:cubicBezTo>
                    <a:cubicBezTo>
                      <a:pt x="135" y="100"/>
                      <a:pt x="136" y="99"/>
                      <a:pt x="137" y="99"/>
                    </a:cubicBezTo>
                    <a:cubicBezTo>
                      <a:pt x="138" y="98"/>
                      <a:pt x="141" y="96"/>
                      <a:pt x="141" y="98"/>
                    </a:cubicBezTo>
                    <a:cubicBezTo>
                      <a:pt x="142" y="98"/>
                      <a:pt x="143" y="99"/>
                      <a:pt x="142" y="100"/>
                    </a:cubicBezTo>
                    <a:cubicBezTo>
                      <a:pt x="141" y="100"/>
                      <a:pt x="140" y="100"/>
                      <a:pt x="140" y="100"/>
                    </a:cubicBezTo>
                    <a:cubicBezTo>
                      <a:pt x="139" y="100"/>
                      <a:pt x="139" y="100"/>
                      <a:pt x="139" y="100"/>
                    </a:cubicBezTo>
                    <a:cubicBezTo>
                      <a:pt x="138" y="100"/>
                      <a:pt x="138" y="100"/>
                      <a:pt x="138" y="100"/>
                    </a:cubicBezTo>
                    <a:cubicBezTo>
                      <a:pt x="138" y="100"/>
                      <a:pt x="137" y="100"/>
                      <a:pt x="136" y="100"/>
                    </a:cubicBezTo>
                    <a:close/>
                    <a:moveTo>
                      <a:pt x="138" y="107"/>
                    </a:moveTo>
                    <a:cubicBezTo>
                      <a:pt x="135" y="108"/>
                      <a:pt x="134" y="107"/>
                      <a:pt x="134" y="105"/>
                    </a:cubicBezTo>
                    <a:cubicBezTo>
                      <a:pt x="134" y="104"/>
                      <a:pt x="135" y="103"/>
                      <a:pt x="136" y="102"/>
                    </a:cubicBezTo>
                    <a:cubicBezTo>
                      <a:pt x="137" y="102"/>
                      <a:pt x="137" y="102"/>
                      <a:pt x="138" y="102"/>
                    </a:cubicBezTo>
                    <a:cubicBezTo>
                      <a:pt x="138" y="101"/>
                      <a:pt x="139" y="102"/>
                      <a:pt x="139" y="101"/>
                    </a:cubicBezTo>
                    <a:cubicBezTo>
                      <a:pt x="140" y="101"/>
                      <a:pt x="141" y="100"/>
                      <a:pt x="141" y="101"/>
                    </a:cubicBezTo>
                    <a:cubicBezTo>
                      <a:pt x="141" y="101"/>
                      <a:pt x="141" y="102"/>
                      <a:pt x="141" y="102"/>
                    </a:cubicBezTo>
                    <a:cubicBezTo>
                      <a:pt x="140" y="103"/>
                      <a:pt x="140" y="102"/>
                      <a:pt x="139" y="103"/>
                    </a:cubicBezTo>
                    <a:cubicBezTo>
                      <a:pt x="138" y="103"/>
                      <a:pt x="139" y="104"/>
                      <a:pt x="139" y="104"/>
                    </a:cubicBezTo>
                    <a:cubicBezTo>
                      <a:pt x="139" y="105"/>
                      <a:pt x="139" y="106"/>
                      <a:pt x="138" y="107"/>
                    </a:cubicBezTo>
                    <a:close/>
                    <a:moveTo>
                      <a:pt x="112" y="121"/>
                    </a:moveTo>
                    <a:cubicBezTo>
                      <a:pt x="112" y="121"/>
                      <a:pt x="112" y="120"/>
                      <a:pt x="112" y="120"/>
                    </a:cubicBezTo>
                    <a:cubicBezTo>
                      <a:pt x="113" y="119"/>
                      <a:pt x="113" y="119"/>
                      <a:pt x="113" y="119"/>
                    </a:cubicBezTo>
                    <a:cubicBezTo>
                      <a:pt x="113" y="119"/>
                      <a:pt x="112" y="118"/>
                      <a:pt x="112" y="118"/>
                    </a:cubicBezTo>
                    <a:cubicBezTo>
                      <a:pt x="113" y="117"/>
                      <a:pt x="114" y="117"/>
                      <a:pt x="115" y="117"/>
                    </a:cubicBezTo>
                    <a:cubicBezTo>
                      <a:pt x="116" y="116"/>
                      <a:pt x="116" y="116"/>
                      <a:pt x="117" y="115"/>
                    </a:cubicBezTo>
                    <a:cubicBezTo>
                      <a:pt x="118" y="114"/>
                      <a:pt x="118" y="113"/>
                      <a:pt x="119" y="112"/>
                    </a:cubicBezTo>
                    <a:cubicBezTo>
                      <a:pt x="120" y="112"/>
                      <a:pt x="122" y="111"/>
                      <a:pt x="122" y="110"/>
                    </a:cubicBezTo>
                    <a:cubicBezTo>
                      <a:pt x="123" y="110"/>
                      <a:pt x="125" y="110"/>
                      <a:pt x="126" y="109"/>
                    </a:cubicBezTo>
                    <a:cubicBezTo>
                      <a:pt x="126" y="109"/>
                      <a:pt x="127" y="108"/>
                      <a:pt x="127" y="108"/>
                    </a:cubicBezTo>
                    <a:cubicBezTo>
                      <a:pt x="128" y="108"/>
                      <a:pt x="129" y="107"/>
                      <a:pt x="129" y="107"/>
                    </a:cubicBezTo>
                    <a:cubicBezTo>
                      <a:pt x="130" y="107"/>
                      <a:pt x="129" y="108"/>
                      <a:pt x="129" y="108"/>
                    </a:cubicBezTo>
                    <a:cubicBezTo>
                      <a:pt x="128" y="108"/>
                      <a:pt x="129" y="108"/>
                      <a:pt x="129" y="109"/>
                    </a:cubicBezTo>
                    <a:cubicBezTo>
                      <a:pt x="129" y="109"/>
                      <a:pt x="129" y="109"/>
                      <a:pt x="128" y="110"/>
                    </a:cubicBezTo>
                    <a:cubicBezTo>
                      <a:pt x="127" y="110"/>
                      <a:pt x="127" y="111"/>
                      <a:pt x="127" y="112"/>
                    </a:cubicBezTo>
                    <a:cubicBezTo>
                      <a:pt x="127" y="112"/>
                      <a:pt x="127" y="113"/>
                      <a:pt x="126" y="113"/>
                    </a:cubicBezTo>
                    <a:cubicBezTo>
                      <a:pt x="126" y="114"/>
                      <a:pt x="125" y="114"/>
                      <a:pt x="125" y="115"/>
                    </a:cubicBezTo>
                    <a:cubicBezTo>
                      <a:pt x="125" y="116"/>
                      <a:pt x="124" y="116"/>
                      <a:pt x="124" y="116"/>
                    </a:cubicBezTo>
                    <a:cubicBezTo>
                      <a:pt x="123" y="117"/>
                      <a:pt x="122" y="116"/>
                      <a:pt x="122" y="115"/>
                    </a:cubicBezTo>
                    <a:cubicBezTo>
                      <a:pt x="122" y="114"/>
                      <a:pt x="121" y="116"/>
                      <a:pt x="121" y="116"/>
                    </a:cubicBezTo>
                    <a:cubicBezTo>
                      <a:pt x="120" y="117"/>
                      <a:pt x="120" y="117"/>
                      <a:pt x="119" y="118"/>
                    </a:cubicBezTo>
                    <a:cubicBezTo>
                      <a:pt x="119" y="119"/>
                      <a:pt x="118" y="120"/>
                      <a:pt x="117" y="120"/>
                    </a:cubicBezTo>
                    <a:cubicBezTo>
                      <a:pt x="117" y="121"/>
                      <a:pt x="116" y="120"/>
                      <a:pt x="116" y="120"/>
                    </a:cubicBezTo>
                    <a:cubicBezTo>
                      <a:pt x="115" y="119"/>
                      <a:pt x="115" y="121"/>
                      <a:pt x="114" y="121"/>
                    </a:cubicBezTo>
                    <a:cubicBezTo>
                      <a:pt x="114" y="120"/>
                      <a:pt x="113" y="120"/>
                      <a:pt x="112" y="121"/>
                    </a:cubicBezTo>
                    <a:close/>
                    <a:moveTo>
                      <a:pt x="215" y="187"/>
                    </a:moveTo>
                    <a:cubicBezTo>
                      <a:pt x="216" y="187"/>
                      <a:pt x="214" y="188"/>
                      <a:pt x="214" y="188"/>
                    </a:cubicBezTo>
                    <a:cubicBezTo>
                      <a:pt x="212" y="187"/>
                      <a:pt x="213" y="186"/>
                      <a:pt x="215" y="187"/>
                    </a:cubicBezTo>
                    <a:close/>
                    <a:moveTo>
                      <a:pt x="248" y="202"/>
                    </a:moveTo>
                    <a:cubicBezTo>
                      <a:pt x="248" y="201"/>
                      <a:pt x="249" y="200"/>
                      <a:pt x="250" y="201"/>
                    </a:cubicBezTo>
                    <a:cubicBezTo>
                      <a:pt x="250" y="202"/>
                      <a:pt x="249" y="203"/>
                      <a:pt x="248" y="202"/>
                    </a:cubicBezTo>
                    <a:close/>
                    <a:moveTo>
                      <a:pt x="250" y="197"/>
                    </a:moveTo>
                    <a:cubicBezTo>
                      <a:pt x="250" y="197"/>
                      <a:pt x="250" y="197"/>
                      <a:pt x="250" y="197"/>
                    </a:cubicBezTo>
                    <a:cubicBezTo>
                      <a:pt x="251" y="197"/>
                      <a:pt x="251" y="197"/>
                      <a:pt x="251" y="197"/>
                    </a:cubicBezTo>
                    <a:cubicBezTo>
                      <a:pt x="252" y="197"/>
                      <a:pt x="252" y="199"/>
                      <a:pt x="251" y="199"/>
                    </a:cubicBezTo>
                    <a:cubicBezTo>
                      <a:pt x="250" y="199"/>
                      <a:pt x="249" y="197"/>
                      <a:pt x="250" y="197"/>
                    </a:cubicBezTo>
                    <a:close/>
                    <a:moveTo>
                      <a:pt x="254" y="179"/>
                    </a:moveTo>
                    <a:cubicBezTo>
                      <a:pt x="252" y="178"/>
                      <a:pt x="252" y="178"/>
                      <a:pt x="252" y="180"/>
                    </a:cubicBezTo>
                    <a:cubicBezTo>
                      <a:pt x="252" y="181"/>
                      <a:pt x="252" y="183"/>
                      <a:pt x="251" y="181"/>
                    </a:cubicBezTo>
                    <a:cubicBezTo>
                      <a:pt x="250" y="181"/>
                      <a:pt x="248" y="180"/>
                      <a:pt x="247" y="179"/>
                    </a:cubicBezTo>
                    <a:cubicBezTo>
                      <a:pt x="247" y="177"/>
                      <a:pt x="249" y="176"/>
                      <a:pt x="249" y="175"/>
                    </a:cubicBezTo>
                    <a:cubicBezTo>
                      <a:pt x="249" y="174"/>
                      <a:pt x="246" y="176"/>
                      <a:pt x="245" y="175"/>
                    </a:cubicBezTo>
                    <a:cubicBezTo>
                      <a:pt x="245" y="175"/>
                      <a:pt x="244" y="173"/>
                      <a:pt x="243" y="173"/>
                    </a:cubicBezTo>
                    <a:cubicBezTo>
                      <a:pt x="242" y="173"/>
                      <a:pt x="243" y="175"/>
                      <a:pt x="242" y="176"/>
                    </a:cubicBezTo>
                    <a:cubicBezTo>
                      <a:pt x="242" y="177"/>
                      <a:pt x="240" y="174"/>
                      <a:pt x="239" y="175"/>
                    </a:cubicBezTo>
                    <a:cubicBezTo>
                      <a:pt x="240" y="176"/>
                      <a:pt x="240" y="178"/>
                      <a:pt x="242" y="179"/>
                    </a:cubicBezTo>
                    <a:cubicBezTo>
                      <a:pt x="243" y="180"/>
                      <a:pt x="244" y="182"/>
                      <a:pt x="245" y="183"/>
                    </a:cubicBezTo>
                    <a:cubicBezTo>
                      <a:pt x="246" y="183"/>
                      <a:pt x="246" y="183"/>
                      <a:pt x="247" y="184"/>
                    </a:cubicBezTo>
                    <a:cubicBezTo>
                      <a:pt x="248" y="185"/>
                      <a:pt x="248" y="185"/>
                      <a:pt x="248" y="186"/>
                    </a:cubicBezTo>
                    <a:cubicBezTo>
                      <a:pt x="249" y="188"/>
                      <a:pt x="251" y="189"/>
                      <a:pt x="251" y="191"/>
                    </a:cubicBezTo>
                    <a:cubicBezTo>
                      <a:pt x="251" y="192"/>
                      <a:pt x="250" y="192"/>
                      <a:pt x="251" y="193"/>
                    </a:cubicBezTo>
                    <a:cubicBezTo>
                      <a:pt x="251" y="194"/>
                      <a:pt x="251" y="195"/>
                      <a:pt x="250" y="196"/>
                    </a:cubicBezTo>
                    <a:cubicBezTo>
                      <a:pt x="249" y="196"/>
                      <a:pt x="246" y="195"/>
                      <a:pt x="245" y="194"/>
                    </a:cubicBezTo>
                    <a:cubicBezTo>
                      <a:pt x="245" y="193"/>
                      <a:pt x="240" y="189"/>
                      <a:pt x="239" y="189"/>
                    </a:cubicBezTo>
                    <a:cubicBezTo>
                      <a:pt x="239" y="192"/>
                      <a:pt x="240" y="193"/>
                      <a:pt x="242" y="194"/>
                    </a:cubicBezTo>
                    <a:cubicBezTo>
                      <a:pt x="243" y="195"/>
                      <a:pt x="245" y="196"/>
                      <a:pt x="246" y="198"/>
                    </a:cubicBezTo>
                    <a:cubicBezTo>
                      <a:pt x="246" y="199"/>
                      <a:pt x="246" y="199"/>
                      <a:pt x="246" y="200"/>
                    </a:cubicBezTo>
                    <a:cubicBezTo>
                      <a:pt x="245" y="200"/>
                      <a:pt x="243" y="199"/>
                      <a:pt x="243" y="199"/>
                    </a:cubicBezTo>
                    <a:cubicBezTo>
                      <a:pt x="242" y="199"/>
                      <a:pt x="240" y="198"/>
                      <a:pt x="240" y="197"/>
                    </a:cubicBezTo>
                    <a:cubicBezTo>
                      <a:pt x="239" y="197"/>
                      <a:pt x="238" y="196"/>
                      <a:pt x="238" y="196"/>
                    </a:cubicBezTo>
                    <a:cubicBezTo>
                      <a:pt x="237" y="195"/>
                      <a:pt x="236" y="195"/>
                      <a:pt x="235" y="195"/>
                    </a:cubicBezTo>
                    <a:cubicBezTo>
                      <a:pt x="234" y="194"/>
                      <a:pt x="234" y="193"/>
                      <a:pt x="233" y="193"/>
                    </a:cubicBezTo>
                    <a:cubicBezTo>
                      <a:pt x="231" y="193"/>
                      <a:pt x="231" y="191"/>
                      <a:pt x="231" y="190"/>
                    </a:cubicBezTo>
                    <a:cubicBezTo>
                      <a:pt x="231" y="189"/>
                      <a:pt x="230" y="189"/>
                      <a:pt x="229" y="189"/>
                    </a:cubicBezTo>
                    <a:cubicBezTo>
                      <a:pt x="228" y="189"/>
                      <a:pt x="228" y="187"/>
                      <a:pt x="227" y="186"/>
                    </a:cubicBezTo>
                    <a:cubicBezTo>
                      <a:pt x="227" y="186"/>
                      <a:pt x="226" y="185"/>
                      <a:pt x="225" y="185"/>
                    </a:cubicBezTo>
                    <a:cubicBezTo>
                      <a:pt x="224" y="184"/>
                      <a:pt x="224" y="184"/>
                      <a:pt x="224" y="185"/>
                    </a:cubicBezTo>
                    <a:cubicBezTo>
                      <a:pt x="223" y="185"/>
                      <a:pt x="220" y="183"/>
                      <a:pt x="220" y="184"/>
                    </a:cubicBezTo>
                    <a:cubicBezTo>
                      <a:pt x="220" y="185"/>
                      <a:pt x="220" y="185"/>
                      <a:pt x="219" y="185"/>
                    </a:cubicBezTo>
                    <a:cubicBezTo>
                      <a:pt x="218" y="186"/>
                      <a:pt x="218" y="185"/>
                      <a:pt x="217" y="186"/>
                    </a:cubicBezTo>
                    <a:cubicBezTo>
                      <a:pt x="216" y="187"/>
                      <a:pt x="214" y="185"/>
                      <a:pt x="213" y="184"/>
                    </a:cubicBezTo>
                    <a:cubicBezTo>
                      <a:pt x="213" y="183"/>
                      <a:pt x="213" y="182"/>
                      <a:pt x="213" y="182"/>
                    </a:cubicBezTo>
                    <a:cubicBezTo>
                      <a:pt x="214" y="181"/>
                      <a:pt x="214" y="180"/>
                      <a:pt x="214" y="179"/>
                    </a:cubicBezTo>
                    <a:cubicBezTo>
                      <a:pt x="215" y="177"/>
                      <a:pt x="217" y="179"/>
                      <a:pt x="218" y="179"/>
                    </a:cubicBezTo>
                    <a:cubicBezTo>
                      <a:pt x="220" y="179"/>
                      <a:pt x="223" y="179"/>
                      <a:pt x="224" y="178"/>
                    </a:cubicBezTo>
                    <a:cubicBezTo>
                      <a:pt x="225" y="178"/>
                      <a:pt x="225" y="177"/>
                      <a:pt x="225" y="177"/>
                    </a:cubicBezTo>
                    <a:cubicBezTo>
                      <a:pt x="225" y="176"/>
                      <a:pt x="224" y="176"/>
                      <a:pt x="224" y="175"/>
                    </a:cubicBezTo>
                    <a:cubicBezTo>
                      <a:pt x="222" y="174"/>
                      <a:pt x="224" y="173"/>
                      <a:pt x="225" y="172"/>
                    </a:cubicBezTo>
                    <a:cubicBezTo>
                      <a:pt x="226" y="171"/>
                      <a:pt x="227" y="172"/>
                      <a:pt x="228" y="172"/>
                    </a:cubicBezTo>
                    <a:cubicBezTo>
                      <a:pt x="229" y="172"/>
                      <a:pt x="230" y="172"/>
                      <a:pt x="231" y="172"/>
                    </a:cubicBezTo>
                    <a:cubicBezTo>
                      <a:pt x="231" y="173"/>
                      <a:pt x="232" y="176"/>
                      <a:pt x="233" y="176"/>
                    </a:cubicBezTo>
                    <a:cubicBezTo>
                      <a:pt x="234" y="175"/>
                      <a:pt x="237" y="174"/>
                      <a:pt x="236" y="173"/>
                    </a:cubicBezTo>
                    <a:cubicBezTo>
                      <a:pt x="236" y="172"/>
                      <a:pt x="235" y="172"/>
                      <a:pt x="235" y="171"/>
                    </a:cubicBezTo>
                    <a:cubicBezTo>
                      <a:pt x="234" y="170"/>
                      <a:pt x="234" y="169"/>
                      <a:pt x="233" y="169"/>
                    </a:cubicBezTo>
                    <a:cubicBezTo>
                      <a:pt x="233" y="169"/>
                      <a:pt x="231" y="169"/>
                      <a:pt x="231" y="170"/>
                    </a:cubicBezTo>
                    <a:cubicBezTo>
                      <a:pt x="231" y="170"/>
                      <a:pt x="231" y="171"/>
                      <a:pt x="230" y="171"/>
                    </a:cubicBezTo>
                    <a:cubicBezTo>
                      <a:pt x="229" y="171"/>
                      <a:pt x="227" y="172"/>
                      <a:pt x="227" y="171"/>
                    </a:cubicBezTo>
                    <a:cubicBezTo>
                      <a:pt x="226" y="170"/>
                      <a:pt x="227" y="169"/>
                      <a:pt x="227" y="168"/>
                    </a:cubicBezTo>
                    <a:cubicBezTo>
                      <a:pt x="228" y="166"/>
                      <a:pt x="227" y="165"/>
                      <a:pt x="227" y="164"/>
                    </a:cubicBezTo>
                    <a:cubicBezTo>
                      <a:pt x="227" y="163"/>
                      <a:pt x="226" y="162"/>
                      <a:pt x="225" y="162"/>
                    </a:cubicBezTo>
                    <a:cubicBezTo>
                      <a:pt x="225" y="161"/>
                      <a:pt x="224" y="160"/>
                      <a:pt x="223" y="159"/>
                    </a:cubicBezTo>
                    <a:cubicBezTo>
                      <a:pt x="223" y="159"/>
                      <a:pt x="222" y="157"/>
                      <a:pt x="221" y="157"/>
                    </a:cubicBezTo>
                    <a:cubicBezTo>
                      <a:pt x="220" y="158"/>
                      <a:pt x="219" y="158"/>
                      <a:pt x="218" y="158"/>
                    </a:cubicBezTo>
                    <a:cubicBezTo>
                      <a:pt x="218" y="158"/>
                      <a:pt x="216" y="157"/>
                      <a:pt x="217" y="156"/>
                    </a:cubicBezTo>
                    <a:cubicBezTo>
                      <a:pt x="218" y="156"/>
                      <a:pt x="218" y="156"/>
                      <a:pt x="219" y="156"/>
                    </a:cubicBezTo>
                    <a:cubicBezTo>
                      <a:pt x="219" y="156"/>
                      <a:pt x="219" y="155"/>
                      <a:pt x="218" y="154"/>
                    </a:cubicBezTo>
                    <a:cubicBezTo>
                      <a:pt x="217" y="154"/>
                      <a:pt x="217" y="154"/>
                      <a:pt x="216" y="155"/>
                    </a:cubicBezTo>
                    <a:cubicBezTo>
                      <a:pt x="216" y="155"/>
                      <a:pt x="215" y="154"/>
                      <a:pt x="215" y="153"/>
                    </a:cubicBezTo>
                    <a:cubicBezTo>
                      <a:pt x="215" y="153"/>
                      <a:pt x="216" y="152"/>
                      <a:pt x="216" y="152"/>
                    </a:cubicBezTo>
                    <a:cubicBezTo>
                      <a:pt x="216" y="152"/>
                      <a:pt x="215" y="152"/>
                      <a:pt x="215" y="152"/>
                    </a:cubicBezTo>
                    <a:cubicBezTo>
                      <a:pt x="214" y="152"/>
                      <a:pt x="214" y="151"/>
                      <a:pt x="214" y="151"/>
                    </a:cubicBezTo>
                    <a:cubicBezTo>
                      <a:pt x="213" y="151"/>
                      <a:pt x="213" y="150"/>
                      <a:pt x="213" y="149"/>
                    </a:cubicBezTo>
                    <a:cubicBezTo>
                      <a:pt x="213" y="149"/>
                      <a:pt x="213" y="147"/>
                      <a:pt x="212" y="147"/>
                    </a:cubicBezTo>
                    <a:cubicBezTo>
                      <a:pt x="212" y="146"/>
                      <a:pt x="210" y="146"/>
                      <a:pt x="209" y="146"/>
                    </a:cubicBezTo>
                    <a:cubicBezTo>
                      <a:pt x="209" y="147"/>
                      <a:pt x="211" y="149"/>
                      <a:pt x="211" y="149"/>
                    </a:cubicBezTo>
                    <a:cubicBezTo>
                      <a:pt x="212" y="150"/>
                      <a:pt x="210" y="150"/>
                      <a:pt x="209" y="150"/>
                    </a:cubicBezTo>
                    <a:cubicBezTo>
                      <a:pt x="208" y="150"/>
                      <a:pt x="206" y="149"/>
                      <a:pt x="205" y="149"/>
                    </a:cubicBezTo>
                    <a:cubicBezTo>
                      <a:pt x="204" y="150"/>
                      <a:pt x="204" y="150"/>
                      <a:pt x="203" y="150"/>
                    </a:cubicBezTo>
                    <a:cubicBezTo>
                      <a:pt x="202" y="150"/>
                      <a:pt x="200" y="150"/>
                      <a:pt x="199" y="150"/>
                    </a:cubicBezTo>
                    <a:cubicBezTo>
                      <a:pt x="198" y="150"/>
                      <a:pt x="196" y="150"/>
                      <a:pt x="196" y="150"/>
                    </a:cubicBezTo>
                    <a:cubicBezTo>
                      <a:pt x="193" y="150"/>
                      <a:pt x="192" y="149"/>
                      <a:pt x="190" y="149"/>
                    </a:cubicBezTo>
                    <a:cubicBezTo>
                      <a:pt x="189" y="149"/>
                      <a:pt x="188" y="149"/>
                      <a:pt x="187" y="148"/>
                    </a:cubicBezTo>
                    <a:cubicBezTo>
                      <a:pt x="186" y="148"/>
                      <a:pt x="186" y="147"/>
                      <a:pt x="185" y="146"/>
                    </a:cubicBezTo>
                    <a:cubicBezTo>
                      <a:pt x="184" y="146"/>
                      <a:pt x="183" y="145"/>
                      <a:pt x="183" y="144"/>
                    </a:cubicBezTo>
                    <a:cubicBezTo>
                      <a:pt x="183" y="143"/>
                      <a:pt x="183" y="143"/>
                      <a:pt x="184" y="143"/>
                    </a:cubicBezTo>
                    <a:cubicBezTo>
                      <a:pt x="185" y="143"/>
                      <a:pt x="186" y="144"/>
                      <a:pt x="187" y="144"/>
                    </a:cubicBezTo>
                    <a:cubicBezTo>
                      <a:pt x="188" y="144"/>
                      <a:pt x="187" y="143"/>
                      <a:pt x="186" y="143"/>
                    </a:cubicBezTo>
                    <a:cubicBezTo>
                      <a:pt x="185" y="142"/>
                      <a:pt x="182" y="142"/>
                      <a:pt x="181" y="141"/>
                    </a:cubicBezTo>
                    <a:cubicBezTo>
                      <a:pt x="181" y="140"/>
                      <a:pt x="181" y="139"/>
                      <a:pt x="181" y="138"/>
                    </a:cubicBezTo>
                    <a:cubicBezTo>
                      <a:pt x="181" y="137"/>
                      <a:pt x="181" y="136"/>
                      <a:pt x="181" y="136"/>
                    </a:cubicBezTo>
                    <a:cubicBezTo>
                      <a:pt x="182" y="133"/>
                      <a:pt x="183" y="132"/>
                      <a:pt x="184" y="130"/>
                    </a:cubicBezTo>
                    <a:cubicBezTo>
                      <a:pt x="184" y="129"/>
                      <a:pt x="185" y="128"/>
                      <a:pt x="185" y="128"/>
                    </a:cubicBezTo>
                    <a:cubicBezTo>
                      <a:pt x="186" y="127"/>
                      <a:pt x="187" y="127"/>
                      <a:pt x="188" y="126"/>
                    </a:cubicBezTo>
                    <a:cubicBezTo>
                      <a:pt x="189" y="125"/>
                      <a:pt x="191" y="125"/>
                      <a:pt x="193" y="125"/>
                    </a:cubicBezTo>
                    <a:cubicBezTo>
                      <a:pt x="195" y="125"/>
                      <a:pt x="196" y="126"/>
                      <a:pt x="194" y="127"/>
                    </a:cubicBezTo>
                    <a:cubicBezTo>
                      <a:pt x="194" y="127"/>
                      <a:pt x="194" y="128"/>
                      <a:pt x="193" y="129"/>
                    </a:cubicBezTo>
                    <a:cubicBezTo>
                      <a:pt x="192" y="129"/>
                      <a:pt x="192" y="129"/>
                      <a:pt x="191" y="130"/>
                    </a:cubicBezTo>
                    <a:cubicBezTo>
                      <a:pt x="191" y="130"/>
                      <a:pt x="190" y="131"/>
                      <a:pt x="190" y="132"/>
                    </a:cubicBezTo>
                    <a:cubicBezTo>
                      <a:pt x="190" y="133"/>
                      <a:pt x="191" y="133"/>
                      <a:pt x="191" y="133"/>
                    </a:cubicBezTo>
                    <a:cubicBezTo>
                      <a:pt x="191" y="134"/>
                      <a:pt x="191" y="135"/>
                      <a:pt x="191" y="136"/>
                    </a:cubicBezTo>
                    <a:cubicBezTo>
                      <a:pt x="191" y="137"/>
                      <a:pt x="191" y="137"/>
                      <a:pt x="192" y="138"/>
                    </a:cubicBezTo>
                    <a:cubicBezTo>
                      <a:pt x="192" y="139"/>
                      <a:pt x="192" y="140"/>
                      <a:pt x="194" y="140"/>
                    </a:cubicBezTo>
                    <a:cubicBezTo>
                      <a:pt x="196" y="141"/>
                      <a:pt x="194" y="139"/>
                      <a:pt x="194" y="138"/>
                    </a:cubicBezTo>
                    <a:cubicBezTo>
                      <a:pt x="193" y="138"/>
                      <a:pt x="192" y="136"/>
                      <a:pt x="193" y="135"/>
                    </a:cubicBezTo>
                    <a:cubicBezTo>
                      <a:pt x="195" y="134"/>
                      <a:pt x="195" y="134"/>
                      <a:pt x="194" y="133"/>
                    </a:cubicBezTo>
                    <a:cubicBezTo>
                      <a:pt x="193" y="133"/>
                      <a:pt x="192" y="131"/>
                      <a:pt x="193" y="131"/>
                    </a:cubicBezTo>
                    <a:cubicBezTo>
                      <a:pt x="193" y="130"/>
                      <a:pt x="194" y="130"/>
                      <a:pt x="194" y="130"/>
                    </a:cubicBezTo>
                    <a:cubicBezTo>
                      <a:pt x="195" y="130"/>
                      <a:pt x="194" y="129"/>
                      <a:pt x="195" y="129"/>
                    </a:cubicBezTo>
                    <a:cubicBezTo>
                      <a:pt x="195" y="129"/>
                      <a:pt x="195" y="128"/>
                      <a:pt x="195" y="127"/>
                    </a:cubicBezTo>
                    <a:cubicBezTo>
                      <a:pt x="196" y="127"/>
                      <a:pt x="196" y="127"/>
                      <a:pt x="196" y="127"/>
                    </a:cubicBezTo>
                    <a:cubicBezTo>
                      <a:pt x="197" y="127"/>
                      <a:pt x="197" y="126"/>
                      <a:pt x="198" y="126"/>
                    </a:cubicBezTo>
                    <a:cubicBezTo>
                      <a:pt x="199" y="126"/>
                      <a:pt x="199" y="126"/>
                      <a:pt x="200" y="126"/>
                    </a:cubicBezTo>
                    <a:cubicBezTo>
                      <a:pt x="201" y="125"/>
                      <a:pt x="203" y="126"/>
                      <a:pt x="203" y="126"/>
                    </a:cubicBezTo>
                    <a:cubicBezTo>
                      <a:pt x="205" y="128"/>
                      <a:pt x="206" y="132"/>
                      <a:pt x="204" y="134"/>
                    </a:cubicBezTo>
                    <a:cubicBezTo>
                      <a:pt x="204" y="135"/>
                      <a:pt x="203" y="135"/>
                      <a:pt x="204" y="136"/>
                    </a:cubicBezTo>
                    <a:cubicBezTo>
                      <a:pt x="204" y="136"/>
                      <a:pt x="204" y="137"/>
                      <a:pt x="205" y="136"/>
                    </a:cubicBezTo>
                    <a:cubicBezTo>
                      <a:pt x="205" y="136"/>
                      <a:pt x="206" y="135"/>
                      <a:pt x="206" y="135"/>
                    </a:cubicBezTo>
                    <a:cubicBezTo>
                      <a:pt x="207" y="134"/>
                      <a:pt x="207" y="135"/>
                      <a:pt x="208" y="136"/>
                    </a:cubicBezTo>
                    <a:cubicBezTo>
                      <a:pt x="208" y="136"/>
                      <a:pt x="209" y="136"/>
                      <a:pt x="209" y="136"/>
                    </a:cubicBezTo>
                    <a:cubicBezTo>
                      <a:pt x="209" y="136"/>
                      <a:pt x="209" y="136"/>
                      <a:pt x="209" y="136"/>
                    </a:cubicBezTo>
                    <a:cubicBezTo>
                      <a:pt x="209" y="135"/>
                      <a:pt x="211" y="135"/>
                      <a:pt x="211" y="135"/>
                    </a:cubicBezTo>
                    <a:cubicBezTo>
                      <a:pt x="212" y="135"/>
                      <a:pt x="211" y="134"/>
                      <a:pt x="211" y="134"/>
                    </a:cubicBezTo>
                    <a:cubicBezTo>
                      <a:pt x="211" y="133"/>
                      <a:pt x="210" y="133"/>
                      <a:pt x="210" y="132"/>
                    </a:cubicBezTo>
                    <a:cubicBezTo>
                      <a:pt x="211" y="132"/>
                      <a:pt x="212" y="132"/>
                      <a:pt x="212" y="132"/>
                    </a:cubicBezTo>
                    <a:cubicBezTo>
                      <a:pt x="213" y="132"/>
                      <a:pt x="212" y="131"/>
                      <a:pt x="211" y="131"/>
                    </a:cubicBezTo>
                    <a:cubicBezTo>
                      <a:pt x="210" y="131"/>
                      <a:pt x="210" y="131"/>
                      <a:pt x="209" y="131"/>
                    </a:cubicBezTo>
                    <a:cubicBezTo>
                      <a:pt x="208" y="131"/>
                      <a:pt x="206" y="129"/>
                      <a:pt x="206" y="128"/>
                    </a:cubicBezTo>
                    <a:cubicBezTo>
                      <a:pt x="205" y="128"/>
                      <a:pt x="204" y="125"/>
                      <a:pt x="206" y="126"/>
                    </a:cubicBezTo>
                    <a:cubicBezTo>
                      <a:pt x="207" y="126"/>
                      <a:pt x="208" y="126"/>
                      <a:pt x="209" y="126"/>
                    </a:cubicBezTo>
                    <a:cubicBezTo>
                      <a:pt x="210" y="126"/>
                      <a:pt x="211" y="126"/>
                      <a:pt x="212" y="126"/>
                    </a:cubicBezTo>
                    <a:cubicBezTo>
                      <a:pt x="214" y="126"/>
                      <a:pt x="215" y="128"/>
                      <a:pt x="216" y="129"/>
                    </a:cubicBezTo>
                    <a:cubicBezTo>
                      <a:pt x="217" y="130"/>
                      <a:pt x="217" y="132"/>
                      <a:pt x="215" y="131"/>
                    </a:cubicBezTo>
                    <a:cubicBezTo>
                      <a:pt x="215" y="132"/>
                      <a:pt x="216" y="133"/>
                      <a:pt x="217" y="133"/>
                    </a:cubicBezTo>
                    <a:cubicBezTo>
                      <a:pt x="218" y="133"/>
                      <a:pt x="218" y="133"/>
                      <a:pt x="219" y="133"/>
                    </a:cubicBezTo>
                    <a:cubicBezTo>
                      <a:pt x="219" y="133"/>
                      <a:pt x="219" y="133"/>
                      <a:pt x="219" y="134"/>
                    </a:cubicBezTo>
                    <a:cubicBezTo>
                      <a:pt x="220" y="135"/>
                      <a:pt x="218" y="136"/>
                      <a:pt x="220" y="136"/>
                    </a:cubicBezTo>
                    <a:cubicBezTo>
                      <a:pt x="221" y="136"/>
                      <a:pt x="221" y="137"/>
                      <a:pt x="220" y="138"/>
                    </a:cubicBezTo>
                    <a:cubicBezTo>
                      <a:pt x="220" y="138"/>
                      <a:pt x="220" y="140"/>
                      <a:pt x="221" y="139"/>
                    </a:cubicBezTo>
                    <a:cubicBezTo>
                      <a:pt x="221" y="139"/>
                      <a:pt x="222" y="139"/>
                      <a:pt x="223" y="138"/>
                    </a:cubicBezTo>
                    <a:cubicBezTo>
                      <a:pt x="225" y="138"/>
                      <a:pt x="222" y="141"/>
                      <a:pt x="224" y="141"/>
                    </a:cubicBezTo>
                    <a:cubicBezTo>
                      <a:pt x="224" y="140"/>
                      <a:pt x="224" y="140"/>
                      <a:pt x="225" y="139"/>
                    </a:cubicBezTo>
                    <a:cubicBezTo>
                      <a:pt x="226" y="139"/>
                      <a:pt x="227" y="139"/>
                      <a:pt x="228" y="140"/>
                    </a:cubicBezTo>
                    <a:cubicBezTo>
                      <a:pt x="229" y="140"/>
                      <a:pt x="230" y="141"/>
                      <a:pt x="230" y="142"/>
                    </a:cubicBezTo>
                    <a:cubicBezTo>
                      <a:pt x="230" y="143"/>
                      <a:pt x="229" y="143"/>
                      <a:pt x="228" y="143"/>
                    </a:cubicBezTo>
                    <a:cubicBezTo>
                      <a:pt x="228" y="143"/>
                      <a:pt x="227" y="143"/>
                      <a:pt x="227" y="143"/>
                    </a:cubicBezTo>
                    <a:cubicBezTo>
                      <a:pt x="227" y="143"/>
                      <a:pt x="227" y="144"/>
                      <a:pt x="227" y="144"/>
                    </a:cubicBezTo>
                    <a:cubicBezTo>
                      <a:pt x="227" y="145"/>
                      <a:pt x="228" y="144"/>
                      <a:pt x="228" y="144"/>
                    </a:cubicBezTo>
                    <a:cubicBezTo>
                      <a:pt x="229" y="144"/>
                      <a:pt x="231" y="143"/>
                      <a:pt x="231" y="144"/>
                    </a:cubicBezTo>
                    <a:cubicBezTo>
                      <a:pt x="231" y="145"/>
                      <a:pt x="231" y="146"/>
                      <a:pt x="233" y="145"/>
                    </a:cubicBezTo>
                    <a:cubicBezTo>
                      <a:pt x="234" y="145"/>
                      <a:pt x="235" y="145"/>
                      <a:pt x="237" y="146"/>
                    </a:cubicBezTo>
                    <a:cubicBezTo>
                      <a:pt x="237" y="147"/>
                      <a:pt x="236" y="148"/>
                      <a:pt x="235" y="149"/>
                    </a:cubicBezTo>
                    <a:cubicBezTo>
                      <a:pt x="234" y="149"/>
                      <a:pt x="233" y="149"/>
                      <a:pt x="233" y="150"/>
                    </a:cubicBezTo>
                    <a:cubicBezTo>
                      <a:pt x="233" y="151"/>
                      <a:pt x="233" y="151"/>
                      <a:pt x="234" y="151"/>
                    </a:cubicBezTo>
                    <a:cubicBezTo>
                      <a:pt x="235" y="152"/>
                      <a:pt x="236" y="149"/>
                      <a:pt x="237" y="149"/>
                    </a:cubicBezTo>
                    <a:cubicBezTo>
                      <a:pt x="238" y="148"/>
                      <a:pt x="240" y="149"/>
                      <a:pt x="240" y="150"/>
                    </a:cubicBezTo>
                    <a:cubicBezTo>
                      <a:pt x="240" y="151"/>
                      <a:pt x="240" y="151"/>
                      <a:pt x="240" y="151"/>
                    </a:cubicBezTo>
                    <a:cubicBezTo>
                      <a:pt x="239" y="152"/>
                      <a:pt x="239" y="152"/>
                      <a:pt x="240" y="153"/>
                    </a:cubicBezTo>
                    <a:cubicBezTo>
                      <a:pt x="240" y="153"/>
                      <a:pt x="243" y="153"/>
                      <a:pt x="242" y="155"/>
                    </a:cubicBezTo>
                    <a:cubicBezTo>
                      <a:pt x="242" y="155"/>
                      <a:pt x="240" y="154"/>
                      <a:pt x="239" y="154"/>
                    </a:cubicBezTo>
                    <a:cubicBezTo>
                      <a:pt x="239" y="154"/>
                      <a:pt x="237" y="154"/>
                      <a:pt x="237" y="155"/>
                    </a:cubicBezTo>
                    <a:cubicBezTo>
                      <a:pt x="238" y="156"/>
                      <a:pt x="239" y="156"/>
                      <a:pt x="239" y="158"/>
                    </a:cubicBezTo>
                    <a:cubicBezTo>
                      <a:pt x="239" y="158"/>
                      <a:pt x="239" y="159"/>
                      <a:pt x="240" y="160"/>
                    </a:cubicBezTo>
                    <a:cubicBezTo>
                      <a:pt x="240" y="160"/>
                      <a:pt x="241" y="160"/>
                      <a:pt x="241" y="161"/>
                    </a:cubicBezTo>
                    <a:cubicBezTo>
                      <a:pt x="242" y="161"/>
                      <a:pt x="243" y="162"/>
                      <a:pt x="243" y="163"/>
                    </a:cubicBezTo>
                    <a:cubicBezTo>
                      <a:pt x="245" y="164"/>
                      <a:pt x="247" y="164"/>
                      <a:pt x="249" y="165"/>
                    </a:cubicBezTo>
                    <a:cubicBezTo>
                      <a:pt x="250" y="166"/>
                      <a:pt x="249" y="168"/>
                      <a:pt x="251" y="168"/>
                    </a:cubicBezTo>
                    <a:cubicBezTo>
                      <a:pt x="252" y="168"/>
                      <a:pt x="252" y="170"/>
                      <a:pt x="253" y="170"/>
                    </a:cubicBezTo>
                    <a:cubicBezTo>
                      <a:pt x="255" y="170"/>
                      <a:pt x="256" y="169"/>
                      <a:pt x="257" y="171"/>
                    </a:cubicBezTo>
                    <a:cubicBezTo>
                      <a:pt x="258" y="173"/>
                      <a:pt x="256" y="174"/>
                      <a:pt x="255" y="175"/>
                    </a:cubicBezTo>
                    <a:cubicBezTo>
                      <a:pt x="255" y="176"/>
                      <a:pt x="255" y="177"/>
                      <a:pt x="255" y="178"/>
                    </a:cubicBezTo>
                    <a:cubicBezTo>
                      <a:pt x="255" y="178"/>
                      <a:pt x="255" y="179"/>
                      <a:pt x="254" y="179"/>
                    </a:cubicBezTo>
                    <a:close/>
                    <a:moveTo>
                      <a:pt x="216" y="189"/>
                    </a:moveTo>
                    <a:cubicBezTo>
                      <a:pt x="217" y="189"/>
                      <a:pt x="218" y="190"/>
                      <a:pt x="218" y="191"/>
                    </a:cubicBezTo>
                    <a:cubicBezTo>
                      <a:pt x="217" y="191"/>
                      <a:pt x="216" y="191"/>
                      <a:pt x="216" y="190"/>
                    </a:cubicBezTo>
                    <a:cubicBezTo>
                      <a:pt x="216" y="190"/>
                      <a:pt x="215" y="189"/>
                      <a:pt x="216" y="189"/>
                    </a:cubicBezTo>
                    <a:close/>
                    <a:moveTo>
                      <a:pt x="240" y="209"/>
                    </a:moveTo>
                    <a:cubicBezTo>
                      <a:pt x="240" y="209"/>
                      <a:pt x="240" y="208"/>
                      <a:pt x="241" y="208"/>
                    </a:cubicBezTo>
                    <a:cubicBezTo>
                      <a:pt x="241" y="208"/>
                      <a:pt x="241" y="208"/>
                      <a:pt x="243" y="208"/>
                    </a:cubicBezTo>
                    <a:cubicBezTo>
                      <a:pt x="243" y="209"/>
                      <a:pt x="242" y="209"/>
                      <a:pt x="241" y="209"/>
                    </a:cubicBezTo>
                    <a:cubicBezTo>
                      <a:pt x="241" y="209"/>
                      <a:pt x="240" y="209"/>
                      <a:pt x="240" y="209"/>
                    </a:cubicBezTo>
                    <a:close/>
                    <a:moveTo>
                      <a:pt x="329" y="299"/>
                    </a:moveTo>
                    <a:cubicBezTo>
                      <a:pt x="329" y="298"/>
                      <a:pt x="330" y="298"/>
                      <a:pt x="330" y="298"/>
                    </a:cubicBezTo>
                    <a:cubicBezTo>
                      <a:pt x="330" y="298"/>
                      <a:pt x="330" y="301"/>
                      <a:pt x="329" y="300"/>
                    </a:cubicBezTo>
                    <a:cubicBezTo>
                      <a:pt x="329" y="300"/>
                      <a:pt x="329" y="299"/>
                      <a:pt x="329" y="299"/>
                    </a:cubicBezTo>
                    <a:close/>
                    <a:moveTo>
                      <a:pt x="332" y="294"/>
                    </a:moveTo>
                    <a:cubicBezTo>
                      <a:pt x="333" y="296"/>
                      <a:pt x="331" y="296"/>
                      <a:pt x="330" y="297"/>
                    </a:cubicBezTo>
                    <a:cubicBezTo>
                      <a:pt x="330" y="298"/>
                      <a:pt x="328" y="297"/>
                      <a:pt x="328" y="296"/>
                    </a:cubicBezTo>
                    <a:cubicBezTo>
                      <a:pt x="328" y="296"/>
                      <a:pt x="329" y="296"/>
                      <a:pt x="329" y="296"/>
                    </a:cubicBezTo>
                    <a:cubicBezTo>
                      <a:pt x="329" y="295"/>
                      <a:pt x="330" y="294"/>
                      <a:pt x="330" y="294"/>
                    </a:cubicBezTo>
                    <a:cubicBezTo>
                      <a:pt x="331" y="293"/>
                      <a:pt x="332" y="293"/>
                      <a:pt x="332" y="294"/>
                    </a:cubicBezTo>
                    <a:close/>
                    <a:moveTo>
                      <a:pt x="336" y="136"/>
                    </a:moveTo>
                    <a:cubicBezTo>
                      <a:pt x="336" y="136"/>
                      <a:pt x="334" y="135"/>
                      <a:pt x="333" y="134"/>
                    </a:cubicBezTo>
                    <a:cubicBezTo>
                      <a:pt x="333" y="133"/>
                      <a:pt x="333" y="132"/>
                      <a:pt x="333" y="132"/>
                    </a:cubicBezTo>
                    <a:cubicBezTo>
                      <a:pt x="333" y="131"/>
                      <a:pt x="333" y="131"/>
                      <a:pt x="334" y="131"/>
                    </a:cubicBezTo>
                    <a:cubicBezTo>
                      <a:pt x="334" y="132"/>
                      <a:pt x="335" y="133"/>
                      <a:pt x="336" y="134"/>
                    </a:cubicBezTo>
                    <a:cubicBezTo>
                      <a:pt x="336" y="134"/>
                      <a:pt x="337" y="135"/>
                      <a:pt x="336" y="136"/>
                    </a:cubicBezTo>
                    <a:close/>
                    <a:moveTo>
                      <a:pt x="336" y="189"/>
                    </a:moveTo>
                    <a:cubicBezTo>
                      <a:pt x="335" y="188"/>
                      <a:pt x="336" y="188"/>
                      <a:pt x="336" y="188"/>
                    </a:cubicBezTo>
                    <a:cubicBezTo>
                      <a:pt x="337" y="187"/>
                      <a:pt x="337" y="186"/>
                      <a:pt x="337" y="186"/>
                    </a:cubicBezTo>
                    <a:cubicBezTo>
                      <a:pt x="337" y="185"/>
                      <a:pt x="337" y="185"/>
                      <a:pt x="337" y="186"/>
                    </a:cubicBezTo>
                    <a:cubicBezTo>
                      <a:pt x="338" y="186"/>
                      <a:pt x="338" y="187"/>
                      <a:pt x="338" y="186"/>
                    </a:cubicBezTo>
                    <a:cubicBezTo>
                      <a:pt x="338" y="186"/>
                      <a:pt x="337" y="184"/>
                      <a:pt x="338" y="184"/>
                    </a:cubicBezTo>
                    <a:cubicBezTo>
                      <a:pt x="339" y="185"/>
                      <a:pt x="340" y="186"/>
                      <a:pt x="340" y="186"/>
                    </a:cubicBezTo>
                    <a:cubicBezTo>
                      <a:pt x="341" y="187"/>
                      <a:pt x="341" y="187"/>
                      <a:pt x="341" y="188"/>
                    </a:cubicBezTo>
                    <a:cubicBezTo>
                      <a:pt x="341" y="188"/>
                      <a:pt x="341" y="189"/>
                      <a:pt x="341" y="189"/>
                    </a:cubicBezTo>
                    <a:cubicBezTo>
                      <a:pt x="341" y="189"/>
                      <a:pt x="342" y="189"/>
                      <a:pt x="342" y="189"/>
                    </a:cubicBezTo>
                    <a:cubicBezTo>
                      <a:pt x="342" y="188"/>
                      <a:pt x="342" y="187"/>
                      <a:pt x="342" y="187"/>
                    </a:cubicBezTo>
                    <a:cubicBezTo>
                      <a:pt x="342" y="187"/>
                      <a:pt x="343" y="189"/>
                      <a:pt x="343" y="188"/>
                    </a:cubicBezTo>
                    <a:cubicBezTo>
                      <a:pt x="343" y="187"/>
                      <a:pt x="343" y="186"/>
                      <a:pt x="344" y="186"/>
                    </a:cubicBezTo>
                    <a:cubicBezTo>
                      <a:pt x="344" y="186"/>
                      <a:pt x="345" y="187"/>
                      <a:pt x="345" y="188"/>
                    </a:cubicBezTo>
                    <a:cubicBezTo>
                      <a:pt x="346" y="188"/>
                      <a:pt x="346" y="187"/>
                      <a:pt x="346" y="187"/>
                    </a:cubicBezTo>
                    <a:cubicBezTo>
                      <a:pt x="347" y="187"/>
                      <a:pt x="347" y="187"/>
                      <a:pt x="348" y="187"/>
                    </a:cubicBezTo>
                    <a:cubicBezTo>
                      <a:pt x="348" y="187"/>
                      <a:pt x="348" y="186"/>
                      <a:pt x="348" y="186"/>
                    </a:cubicBezTo>
                    <a:cubicBezTo>
                      <a:pt x="348" y="186"/>
                      <a:pt x="349" y="186"/>
                      <a:pt x="349" y="186"/>
                    </a:cubicBezTo>
                    <a:cubicBezTo>
                      <a:pt x="350" y="188"/>
                      <a:pt x="350" y="187"/>
                      <a:pt x="350" y="187"/>
                    </a:cubicBezTo>
                    <a:cubicBezTo>
                      <a:pt x="351" y="186"/>
                      <a:pt x="351" y="188"/>
                      <a:pt x="351" y="188"/>
                    </a:cubicBezTo>
                    <a:cubicBezTo>
                      <a:pt x="350" y="188"/>
                      <a:pt x="350" y="189"/>
                      <a:pt x="351" y="189"/>
                    </a:cubicBezTo>
                    <a:cubicBezTo>
                      <a:pt x="351" y="190"/>
                      <a:pt x="352" y="191"/>
                      <a:pt x="352" y="192"/>
                    </a:cubicBezTo>
                    <a:cubicBezTo>
                      <a:pt x="353" y="192"/>
                      <a:pt x="353" y="193"/>
                      <a:pt x="353" y="193"/>
                    </a:cubicBezTo>
                    <a:cubicBezTo>
                      <a:pt x="353" y="194"/>
                      <a:pt x="353" y="194"/>
                      <a:pt x="353" y="195"/>
                    </a:cubicBezTo>
                    <a:cubicBezTo>
                      <a:pt x="353" y="195"/>
                      <a:pt x="353" y="196"/>
                      <a:pt x="352" y="197"/>
                    </a:cubicBezTo>
                    <a:cubicBezTo>
                      <a:pt x="352" y="197"/>
                      <a:pt x="351" y="197"/>
                      <a:pt x="351" y="197"/>
                    </a:cubicBezTo>
                    <a:cubicBezTo>
                      <a:pt x="350" y="197"/>
                      <a:pt x="350" y="198"/>
                      <a:pt x="350" y="198"/>
                    </a:cubicBezTo>
                    <a:cubicBezTo>
                      <a:pt x="350" y="198"/>
                      <a:pt x="349" y="198"/>
                      <a:pt x="349" y="199"/>
                    </a:cubicBezTo>
                    <a:cubicBezTo>
                      <a:pt x="348" y="199"/>
                      <a:pt x="348" y="199"/>
                      <a:pt x="347" y="200"/>
                    </a:cubicBezTo>
                    <a:cubicBezTo>
                      <a:pt x="347" y="202"/>
                      <a:pt x="346" y="202"/>
                      <a:pt x="344" y="200"/>
                    </a:cubicBezTo>
                    <a:cubicBezTo>
                      <a:pt x="344" y="200"/>
                      <a:pt x="343" y="199"/>
                      <a:pt x="342" y="198"/>
                    </a:cubicBezTo>
                    <a:cubicBezTo>
                      <a:pt x="342" y="198"/>
                      <a:pt x="341" y="199"/>
                      <a:pt x="341" y="199"/>
                    </a:cubicBezTo>
                    <a:cubicBezTo>
                      <a:pt x="340" y="199"/>
                      <a:pt x="339" y="198"/>
                      <a:pt x="339" y="197"/>
                    </a:cubicBezTo>
                    <a:cubicBezTo>
                      <a:pt x="339" y="197"/>
                      <a:pt x="339" y="196"/>
                      <a:pt x="339" y="196"/>
                    </a:cubicBezTo>
                    <a:cubicBezTo>
                      <a:pt x="340" y="196"/>
                      <a:pt x="341" y="197"/>
                      <a:pt x="341" y="196"/>
                    </a:cubicBezTo>
                    <a:cubicBezTo>
                      <a:pt x="341" y="195"/>
                      <a:pt x="340" y="194"/>
                      <a:pt x="339" y="194"/>
                    </a:cubicBezTo>
                    <a:cubicBezTo>
                      <a:pt x="339" y="193"/>
                      <a:pt x="338" y="193"/>
                      <a:pt x="337" y="193"/>
                    </a:cubicBezTo>
                    <a:cubicBezTo>
                      <a:pt x="337" y="193"/>
                      <a:pt x="337" y="193"/>
                      <a:pt x="337" y="192"/>
                    </a:cubicBezTo>
                    <a:cubicBezTo>
                      <a:pt x="337" y="191"/>
                      <a:pt x="338" y="192"/>
                      <a:pt x="339" y="192"/>
                    </a:cubicBezTo>
                    <a:cubicBezTo>
                      <a:pt x="339" y="192"/>
                      <a:pt x="340" y="191"/>
                      <a:pt x="340" y="191"/>
                    </a:cubicBezTo>
                    <a:cubicBezTo>
                      <a:pt x="340" y="189"/>
                      <a:pt x="338" y="189"/>
                      <a:pt x="338" y="189"/>
                    </a:cubicBezTo>
                    <a:cubicBezTo>
                      <a:pt x="337" y="189"/>
                      <a:pt x="336" y="190"/>
                      <a:pt x="336" y="189"/>
                    </a:cubicBezTo>
                    <a:close/>
                    <a:moveTo>
                      <a:pt x="329" y="125"/>
                    </a:moveTo>
                    <a:cubicBezTo>
                      <a:pt x="329" y="124"/>
                      <a:pt x="329" y="123"/>
                      <a:pt x="330" y="124"/>
                    </a:cubicBezTo>
                    <a:cubicBezTo>
                      <a:pt x="330" y="125"/>
                      <a:pt x="330" y="126"/>
                      <a:pt x="331" y="126"/>
                    </a:cubicBezTo>
                    <a:cubicBezTo>
                      <a:pt x="331" y="127"/>
                      <a:pt x="331" y="128"/>
                      <a:pt x="331" y="128"/>
                    </a:cubicBezTo>
                    <a:cubicBezTo>
                      <a:pt x="331" y="129"/>
                      <a:pt x="331" y="130"/>
                      <a:pt x="331" y="129"/>
                    </a:cubicBezTo>
                    <a:cubicBezTo>
                      <a:pt x="330" y="127"/>
                      <a:pt x="329" y="126"/>
                      <a:pt x="329" y="125"/>
                    </a:cubicBezTo>
                    <a:close/>
                    <a:moveTo>
                      <a:pt x="333" y="298"/>
                    </a:moveTo>
                    <a:cubicBezTo>
                      <a:pt x="333" y="297"/>
                      <a:pt x="333" y="295"/>
                      <a:pt x="334" y="295"/>
                    </a:cubicBezTo>
                    <a:cubicBezTo>
                      <a:pt x="333" y="296"/>
                      <a:pt x="335" y="297"/>
                      <a:pt x="335" y="297"/>
                    </a:cubicBezTo>
                    <a:cubicBezTo>
                      <a:pt x="335" y="298"/>
                      <a:pt x="335" y="299"/>
                      <a:pt x="335" y="299"/>
                    </a:cubicBezTo>
                    <a:cubicBezTo>
                      <a:pt x="334" y="299"/>
                      <a:pt x="333" y="299"/>
                      <a:pt x="333" y="298"/>
                    </a:cubicBezTo>
                    <a:close/>
                    <a:moveTo>
                      <a:pt x="331" y="146"/>
                    </a:moveTo>
                    <a:cubicBezTo>
                      <a:pt x="332" y="147"/>
                      <a:pt x="332" y="148"/>
                      <a:pt x="332" y="149"/>
                    </a:cubicBezTo>
                    <a:cubicBezTo>
                      <a:pt x="332" y="149"/>
                      <a:pt x="333" y="150"/>
                      <a:pt x="332" y="151"/>
                    </a:cubicBezTo>
                    <a:cubicBezTo>
                      <a:pt x="332" y="152"/>
                      <a:pt x="331" y="150"/>
                      <a:pt x="331" y="150"/>
                    </a:cubicBezTo>
                    <a:cubicBezTo>
                      <a:pt x="330" y="150"/>
                      <a:pt x="329" y="149"/>
                      <a:pt x="329" y="149"/>
                    </a:cubicBezTo>
                    <a:cubicBezTo>
                      <a:pt x="328" y="147"/>
                      <a:pt x="328" y="145"/>
                      <a:pt x="328" y="145"/>
                    </a:cubicBezTo>
                    <a:cubicBezTo>
                      <a:pt x="328" y="144"/>
                      <a:pt x="330" y="145"/>
                      <a:pt x="331" y="146"/>
                    </a:cubicBezTo>
                    <a:close/>
                    <a:moveTo>
                      <a:pt x="365" y="125"/>
                    </a:moveTo>
                    <a:cubicBezTo>
                      <a:pt x="365" y="126"/>
                      <a:pt x="366" y="127"/>
                      <a:pt x="365" y="126"/>
                    </a:cubicBezTo>
                    <a:cubicBezTo>
                      <a:pt x="365" y="126"/>
                      <a:pt x="364" y="125"/>
                      <a:pt x="363" y="124"/>
                    </a:cubicBezTo>
                    <a:cubicBezTo>
                      <a:pt x="363" y="124"/>
                      <a:pt x="362" y="123"/>
                      <a:pt x="362" y="123"/>
                    </a:cubicBezTo>
                    <a:cubicBezTo>
                      <a:pt x="362" y="122"/>
                      <a:pt x="362" y="122"/>
                      <a:pt x="363" y="123"/>
                    </a:cubicBezTo>
                    <a:cubicBezTo>
                      <a:pt x="363" y="123"/>
                      <a:pt x="363" y="123"/>
                      <a:pt x="364" y="124"/>
                    </a:cubicBezTo>
                    <a:cubicBezTo>
                      <a:pt x="364" y="124"/>
                      <a:pt x="365" y="125"/>
                      <a:pt x="365" y="125"/>
                    </a:cubicBezTo>
                    <a:close/>
                    <a:moveTo>
                      <a:pt x="402" y="121"/>
                    </a:moveTo>
                    <a:cubicBezTo>
                      <a:pt x="402" y="120"/>
                      <a:pt x="402" y="120"/>
                      <a:pt x="402" y="120"/>
                    </a:cubicBezTo>
                    <a:cubicBezTo>
                      <a:pt x="401" y="120"/>
                      <a:pt x="401" y="120"/>
                      <a:pt x="401" y="119"/>
                    </a:cubicBezTo>
                    <a:cubicBezTo>
                      <a:pt x="401" y="119"/>
                      <a:pt x="401" y="118"/>
                      <a:pt x="401" y="119"/>
                    </a:cubicBezTo>
                    <a:cubicBezTo>
                      <a:pt x="403" y="119"/>
                      <a:pt x="403" y="120"/>
                      <a:pt x="402" y="121"/>
                    </a:cubicBezTo>
                    <a:close/>
                    <a:moveTo>
                      <a:pt x="398" y="129"/>
                    </a:moveTo>
                    <a:cubicBezTo>
                      <a:pt x="398" y="128"/>
                      <a:pt x="399" y="128"/>
                      <a:pt x="399" y="129"/>
                    </a:cubicBezTo>
                    <a:cubicBezTo>
                      <a:pt x="399" y="129"/>
                      <a:pt x="399" y="130"/>
                      <a:pt x="400" y="130"/>
                    </a:cubicBezTo>
                    <a:cubicBezTo>
                      <a:pt x="400" y="130"/>
                      <a:pt x="400" y="130"/>
                      <a:pt x="400" y="130"/>
                    </a:cubicBezTo>
                    <a:cubicBezTo>
                      <a:pt x="400" y="130"/>
                      <a:pt x="400" y="130"/>
                      <a:pt x="400" y="130"/>
                    </a:cubicBezTo>
                    <a:cubicBezTo>
                      <a:pt x="400" y="130"/>
                      <a:pt x="401" y="131"/>
                      <a:pt x="401" y="131"/>
                    </a:cubicBezTo>
                    <a:cubicBezTo>
                      <a:pt x="400" y="131"/>
                      <a:pt x="400" y="131"/>
                      <a:pt x="400" y="131"/>
                    </a:cubicBezTo>
                    <a:cubicBezTo>
                      <a:pt x="399" y="130"/>
                      <a:pt x="399" y="130"/>
                      <a:pt x="399" y="130"/>
                    </a:cubicBezTo>
                    <a:cubicBezTo>
                      <a:pt x="399" y="130"/>
                      <a:pt x="398" y="130"/>
                      <a:pt x="398" y="130"/>
                    </a:cubicBezTo>
                    <a:cubicBezTo>
                      <a:pt x="398" y="129"/>
                      <a:pt x="398" y="129"/>
                      <a:pt x="398" y="129"/>
                    </a:cubicBezTo>
                    <a:close/>
                    <a:moveTo>
                      <a:pt x="401" y="123"/>
                    </a:moveTo>
                    <a:cubicBezTo>
                      <a:pt x="401" y="124"/>
                      <a:pt x="401" y="124"/>
                      <a:pt x="402" y="124"/>
                    </a:cubicBezTo>
                    <a:cubicBezTo>
                      <a:pt x="402" y="124"/>
                      <a:pt x="402" y="123"/>
                      <a:pt x="402" y="123"/>
                    </a:cubicBezTo>
                    <a:cubicBezTo>
                      <a:pt x="401" y="123"/>
                      <a:pt x="401" y="122"/>
                      <a:pt x="401" y="122"/>
                    </a:cubicBezTo>
                    <a:cubicBezTo>
                      <a:pt x="400" y="122"/>
                      <a:pt x="400" y="121"/>
                      <a:pt x="401" y="122"/>
                    </a:cubicBezTo>
                    <a:cubicBezTo>
                      <a:pt x="401" y="122"/>
                      <a:pt x="401" y="122"/>
                      <a:pt x="401" y="121"/>
                    </a:cubicBezTo>
                    <a:cubicBezTo>
                      <a:pt x="401" y="121"/>
                      <a:pt x="401" y="121"/>
                      <a:pt x="401" y="121"/>
                    </a:cubicBezTo>
                    <a:cubicBezTo>
                      <a:pt x="402" y="121"/>
                      <a:pt x="402" y="122"/>
                      <a:pt x="402" y="122"/>
                    </a:cubicBezTo>
                    <a:cubicBezTo>
                      <a:pt x="403" y="122"/>
                      <a:pt x="403" y="121"/>
                      <a:pt x="403" y="122"/>
                    </a:cubicBezTo>
                    <a:cubicBezTo>
                      <a:pt x="403" y="122"/>
                      <a:pt x="404" y="122"/>
                      <a:pt x="404" y="122"/>
                    </a:cubicBezTo>
                    <a:cubicBezTo>
                      <a:pt x="404" y="123"/>
                      <a:pt x="404" y="123"/>
                      <a:pt x="403" y="123"/>
                    </a:cubicBezTo>
                    <a:cubicBezTo>
                      <a:pt x="403" y="123"/>
                      <a:pt x="402" y="122"/>
                      <a:pt x="402" y="123"/>
                    </a:cubicBezTo>
                    <a:cubicBezTo>
                      <a:pt x="403" y="123"/>
                      <a:pt x="404" y="124"/>
                      <a:pt x="404" y="124"/>
                    </a:cubicBezTo>
                    <a:cubicBezTo>
                      <a:pt x="404" y="125"/>
                      <a:pt x="404" y="125"/>
                      <a:pt x="404" y="125"/>
                    </a:cubicBezTo>
                    <a:cubicBezTo>
                      <a:pt x="404" y="126"/>
                      <a:pt x="404" y="126"/>
                      <a:pt x="404" y="126"/>
                    </a:cubicBezTo>
                    <a:cubicBezTo>
                      <a:pt x="405" y="127"/>
                      <a:pt x="404" y="126"/>
                      <a:pt x="404" y="126"/>
                    </a:cubicBezTo>
                    <a:cubicBezTo>
                      <a:pt x="403" y="126"/>
                      <a:pt x="404" y="127"/>
                      <a:pt x="404" y="127"/>
                    </a:cubicBezTo>
                    <a:cubicBezTo>
                      <a:pt x="404" y="128"/>
                      <a:pt x="404" y="128"/>
                      <a:pt x="404" y="128"/>
                    </a:cubicBezTo>
                    <a:cubicBezTo>
                      <a:pt x="405" y="128"/>
                      <a:pt x="405" y="128"/>
                      <a:pt x="405" y="128"/>
                    </a:cubicBezTo>
                    <a:cubicBezTo>
                      <a:pt x="405" y="129"/>
                      <a:pt x="405" y="129"/>
                      <a:pt x="406" y="129"/>
                    </a:cubicBezTo>
                    <a:cubicBezTo>
                      <a:pt x="406" y="130"/>
                      <a:pt x="405" y="130"/>
                      <a:pt x="405" y="130"/>
                    </a:cubicBezTo>
                    <a:cubicBezTo>
                      <a:pt x="405" y="131"/>
                      <a:pt x="405" y="131"/>
                      <a:pt x="405" y="131"/>
                    </a:cubicBezTo>
                    <a:cubicBezTo>
                      <a:pt x="405" y="131"/>
                      <a:pt x="405" y="131"/>
                      <a:pt x="404" y="130"/>
                    </a:cubicBezTo>
                    <a:cubicBezTo>
                      <a:pt x="404" y="130"/>
                      <a:pt x="404" y="131"/>
                      <a:pt x="404" y="130"/>
                    </a:cubicBezTo>
                    <a:cubicBezTo>
                      <a:pt x="403" y="130"/>
                      <a:pt x="403" y="130"/>
                      <a:pt x="403" y="130"/>
                    </a:cubicBezTo>
                    <a:cubicBezTo>
                      <a:pt x="403" y="129"/>
                      <a:pt x="403" y="129"/>
                      <a:pt x="402" y="129"/>
                    </a:cubicBezTo>
                    <a:cubicBezTo>
                      <a:pt x="402" y="129"/>
                      <a:pt x="402" y="128"/>
                      <a:pt x="402" y="128"/>
                    </a:cubicBezTo>
                    <a:cubicBezTo>
                      <a:pt x="402" y="128"/>
                      <a:pt x="401" y="127"/>
                      <a:pt x="400" y="127"/>
                    </a:cubicBezTo>
                    <a:cubicBezTo>
                      <a:pt x="400" y="126"/>
                      <a:pt x="400" y="126"/>
                      <a:pt x="400" y="125"/>
                    </a:cubicBezTo>
                    <a:cubicBezTo>
                      <a:pt x="400" y="125"/>
                      <a:pt x="400" y="124"/>
                      <a:pt x="400" y="124"/>
                    </a:cubicBezTo>
                    <a:cubicBezTo>
                      <a:pt x="400" y="124"/>
                      <a:pt x="401" y="125"/>
                      <a:pt x="401" y="126"/>
                    </a:cubicBezTo>
                    <a:cubicBezTo>
                      <a:pt x="401" y="126"/>
                      <a:pt x="401" y="126"/>
                      <a:pt x="402" y="126"/>
                    </a:cubicBezTo>
                    <a:cubicBezTo>
                      <a:pt x="402" y="126"/>
                      <a:pt x="401" y="125"/>
                      <a:pt x="401" y="125"/>
                    </a:cubicBezTo>
                    <a:cubicBezTo>
                      <a:pt x="401" y="125"/>
                      <a:pt x="401" y="125"/>
                      <a:pt x="400" y="124"/>
                    </a:cubicBezTo>
                    <a:cubicBezTo>
                      <a:pt x="400" y="124"/>
                      <a:pt x="400" y="124"/>
                      <a:pt x="400" y="123"/>
                    </a:cubicBezTo>
                    <a:cubicBezTo>
                      <a:pt x="399" y="122"/>
                      <a:pt x="400" y="123"/>
                      <a:pt x="401" y="123"/>
                    </a:cubicBezTo>
                    <a:close/>
                    <a:moveTo>
                      <a:pt x="409" y="129"/>
                    </a:moveTo>
                    <a:cubicBezTo>
                      <a:pt x="410" y="129"/>
                      <a:pt x="409" y="128"/>
                      <a:pt x="409" y="129"/>
                    </a:cubicBezTo>
                    <a:cubicBezTo>
                      <a:pt x="409" y="129"/>
                      <a:pt x="409" y="129"/>
                      <a:pt x="409" y="130"/>
                    </a:cubicBezTo>
                    <a:cubicBezTo>
                      <a:pt x="409" y="130"/>
                      <a:pt x="409" y="129"/>
                      <a:pt x="408" y="129"/>
                    </a:cubicBezTo>
                    <a:cubicBezTo>
                      <a:pt x="408" y="129"/>
                      <a:pt x="408" y="129"/>
                      <a:pt x="408" y="128"/>
                    </a:cubicBezTo>
                    <a:cubicBezTo>
                      <a:pt x="407" y="128"/>
                      <a:pt x="407" y="128"/>
                      <a:pt x="407" y="128"/>
                    </a:cubicBezTo>
                    <a:cubicBezTo>
                      <a:pt x="408" y="127"/>
                      <a:pt x="407" y="126"/>
                      <a:pt x="407" y="126"/>
                    </a:cubicBezTo>
                    <a:cubicBezTo>
                      <a:pt x="407" y="126"/>
                      <a:pt x="408" y="123"/>
                      <a:pt x="409" y="126"/>
                    </a:cubicBezTo>
                    <a:cubicBezTo>
                      <a:pt x="409" y="126"/>
                      <a:pt x="409" y="127"/>
                      <a:pt x="409" y="127"/>
                    </a:cubicBezTo>
                    <a:cubicBezTo>
                      <a:pt x="409" y="128"/>
                      <a:pt x="409" y="128"/>
                      <a:pt x="409" y="129"/>
                    </a:cubicBezTo>
                    <a:close/>
                    <a:moveTo>
                      <a:pt x="163" y="152"/>
                    </a:moveTo>
                    <a:cubicBezTo>
                      <a:pt x="163" y="152"/>
                      <a:pt x="162" y="153"/>
                      <a:pt x="163" y="154"/>
                    </a:cubicBezTo>
                    <a:cubicBezTo>
                      <a:pt x="164" y="154"/>
                      <a:pt x="164" y="155"/>
                      <a:pt x="165" y="155"/>
                    </a:cubicBezTo>
                    <a:cubicBezTo>
                      <a:pt x="165" y="156"/>
                      <a:pt x="166" y="157"/>
                      <a:pt x="167" y="159"/>
                    </a:cubicBezTo>
                    <a:cubicBezTo>
                      <a:pt x="167" y="160"/>
                      <a:pt x="165" y="162"/>
                      <a:pt x="164" y="162"/>
                    </a:cubicBezTo>
                    <a:cubicBezTo>
                      <a:pt x="162" y="162"/>
                      <a:pt x="161" y="162"/>
                      <a:pt x="160" y="161"/>
                    </a:cubicBezTo>
                    <a:cubicBezTo>
                      <a:pt x="159" y="161"/>
                      <a:pt x="159" y="158"/>
                      <a:pt x="158" y="159"/>
                    </a:cubicBezTo>
                    <a:cubicBezTo>
                      <a:pt x="158" y="159"/>
                      <a:pt x="157" y="159"/>
                      <a:pt x="157" y="158"/>
                    </a:cubicBezTo>
                    <a:cubicBezTo>
                      <a:pt x="157" y="157"/>
                      <a:pt x="157" y="157"/>
                      <a:pt x="158" y="156"/>
                    </a:cubicBezTo>
                    <a:cubicBezTo>
                      <a:pt x="159" y="155"/>
                      <a:pt x="159" y="153"/>
                      <a:pt x="161" y="151"/>
                    </a:cubicBezTo>
                    <a:cubicBezTo>
                      <a:pt x="162" y="150"/>
                      <a:pt x="162" y="150"/>
                      <a:pt x="163" y="152"/>
                    </a:cubicBezTo>
                    <a:close/>
                    <a:moveTo>
                      <a:pt x="388" y="125"/>
                    </a:moveTo>
                    <a:cubicBezTo>
                      <a:pt x="388" y="125"/>
                      <a:pt x="387" y="124"/>
                      <a:pt x="387" y="124"/>
                    </a:cubicBezTo>
                    <a:cubicBezTo>
                      <a:pt x="387" y="124"/>
                      <a:pt x="387" y="123"/>
                      <a:pt x="387" y="124"/>
                    </a:cubicBezTo>
                    <a:cubicBezTo>
                      <a:pt x="387" y="124"/>
                      <a:pt x="388" y="124"/>
                      <a:pt x="388" y="124"/>
                    </a:cubicBezTo>
                    <a:cubicBezTo>
                      <a:pt x="388" y="124"/>
                      <a:pt x="388" y="125"/>
                      <a:pt x="388" y="125"/>
                    </a:cubicBezTo>
                    <a:close/>
                    <a:moveTo>
                      <a:pt x="406" y="131"/>
                    </a:moveTo>
                    <a:cubicBezTo>
                      <a:pt x="406" y="131"/>
                      <a:pt x="406" y="132"/>
                      <a:pt x="407" y="132"/>
                    </a:cubicBezTo>
                    <a:cubicBezTo>
                      <a:pt x="407" y="132"/>
                      <a:pt x="407" y="133"/>
                      <a:pt x="407" y="134"/>
                    </a:cubicBezTo>
                    <a:cubicBezTo>
                      <a:pt x="407" y="133"/>
                      <a:pt x="407" y="133"/>
                      <a:pt x="407" y="133"/>
                    </a:cubicBezTo>
                    <a:cubicBezTo>
                      <a:pt x="407" y="133"/>
                      <a:pt x="406" y="133"/>
                      <a:pt x="406" y="132"/>
                    </a:cubicBezTo>
                    <a:cubicBezTo>
                      <a:pt x="406" y="132"/>
                      <a:pt x="406" y="131"/>
                      <a:pt x="406" y="131"/>
                    </a:cubicBezTo>
                    <a:close/>
                    <a:moveTo>
                      <a:pt x="383" y="123"/>
                    </a:moveTo>
                    <a:cubicBezTo>
                      <a:pt x="383" y="123"/>
                      <a:pt x="383" y="123"/>
                      <a:pt x="382" y="123"/>
                    </a:cubicBezTo>
                    <a:cubicBezTo>
                      <a:pt x="381" y="122"/>
                      <a:pt x="381" y="122"/>
                      <a:pt x="381" y="122"/>
                    </a:cubicBezTo>
                    <a:cubicBezTo>
                      <a:pt x="381" y="121"/>
                      <a:pt x="383" y="122"/>
                      <a:pt x="383" y="122"/>
                    </a:cubicBezTo>
                    <a:cubicBezTo>
                      <a:pt x="383" y="122"/>
                      <a:pt x="383" y="121"/>
                      <a:pt x="384" y="122"/>
                    </a:cubicBezTo>
                    <a:cubicBezTo>
                      <a:pt x="384" y="122"/>
                      <a:pt x="384" y="123"/>
                      <a:pt x="383" y="123"/>
                    </a:cubicBezTo>
                    <a:close/>
                    <a:moveTo>
                      <a:pt x="397" y="124"/>
                    </a:moveTo>
                    <a:cubicBezTo>
                      <a:pt x="397" y="124"/>
                      <a:pt x="397" y="124"/>
                      <a:pt x="397" y="124"/>
                    </a:cubicBezTo>
                    <a:cubicBezTo>
                      <a:pt x="397" y="124"/>
                      <a:pt x="397" y="123"/>
                      <a:pt x="397" y="123"/>
                    </a:cubicBezTo>
                    <a:cubicBezTo>
                      <a:pt x="397" y="123"/>
                      <a:pt x="398" y="124"/>
                      <a:pt x="398" y="124"/>
                    </a:cubicBezTo>
                    <a:cubicBezTo>
                      <a:pt x="398" y="124"/>
                      <a:pt x="398" y="125"/>
                      <a:pt x="398" y="125"/>
                    </a:cubicBezTo>
                    <a:cubicBezTo>
                      <a:pt x="398" y="125"/>
                      <a:pt x="399" y="125"/>
                      <a:pt x="399" y="126"/>
                    </a:cubicBezTo>
                    <a:cubicBezTo>
                      <a:pt x="399" y="127"/>
                      <a:pt x="399" y="127"/>
                      <a:pt x="399" y="127"/>
                    </a:cubicBezTo>
                    <a:cubicBezTo>
                      <a:pt x="398" y="127"/>
                      <a:pt x="398" y="127"/>
                      <a:pt x="399" y="128"/>
                    </a:cubicBezTo>
                    <a:cubicBezTo>
                      <a:pt x="399" y="129"/>
                      <a:pt x="399" y="128"/>
                      <a:pt x="398" y="128"/>
                    </a:cubicBezTo>
                    <a:cubicBezTo>
                      <a:pt x="398" y="127"/>
                      <a:pt x="397" y="127"/>
                      <a:pt x="398" y="128"/>
                    </a:cubicBezTo>
                    <a:cubicBezTo>
                      <a:pt x="398" y="128"/>
                      <a:pt x="398" y="129"/>
                      <a:pt x="398" y="129"/>
                    </a:cubicBezTo>
                    <a:cubicBezTo>
                      <a:pt x="398" y="129"/>
                      <a:pt x="398" y="129"/>
                      <a:pt x="398" y="129"/>
                    </a:cubicBezTo>
                    <a:cubicBezTo>
                      <a:pt x="398" y="129"/>
                      <a:pt x="398" y="129"/>
                      <a:pt x="398" y="129"/>
                    </a:cubicBezTo>
                    <a:cubicBezTo>
                      <a:pt x="398" y="130"/>
                      <a:pt x="398" y="129"/>
                      <a:pt x="397" y="129"/>
                    </a:cubicBezTo>
                    <a:cubicBezTo>
                      <a:pt x="397" y="129"/>
                      <a:pt x="397" y="128"/>
                      <a:pt x="397" y="128"/>
                    </a:cubicBezTo>
                    <a:cubicBezTo>
                      <a:pt x="396" y="127"/>
                      <a:pt x="396" y="127"/>
                      <a:pt x="396" y="126"/>
                    </a:cubicBezTo>
                    <a:cubicBezTo>
                      <a:pt x="396" y="126"/>
                      <a:pt x="396" y="126"/>
                      <a:pt x="395" y="125"/>
                    </a:cubicBezTo>
                    <a:cubicBezTo>
                      <a:pt x="395" y="125"/>
                      <a:pt x="395" y="125"/>
                      <a:pt x="395" y="125"/>
                    </a:cubicBezTo>
                    <a:cubicBezTo>
                      <a:pt x="395" y="124"/>
                      <a:pt x="395" y="124"/>
                      <a:pt x="395" y="125"/>
                    </a:cubicBezTo>
                    <a:cubicBezTo>
                      <a:pt x="395" y="125"/>
                      <a:pt x="395" y="125"/>
                      <a:pt x="395" y="125"/>
                    </a:cubicBezTo>
                    <a:cubicBezTo>
                      <a:pt x="395" y="126"/>
                      <a:pt x="394" y="125"/>
                      <a:pt x="394" y="125"/>
                    </a:cubicBezTo>
                    <a:cubicBezTo>
                      <a:pt x="393" y="124"/>
                      <a:pt x="393" y="123"/>
                      <a:pt x="393" y="123"/>
                    </a:cubicBezTo>
                    <a:cubicBezTo>
                      <a:pt x="394" y="122"/>
                      <a:pt x="394" y="122"/>
                      <a:pt x="394" y="122"/>
                    </a:cubicBezTo>
                    <a:cubicBezTo>
                      <a:pt x="394" y="122"/>
                      <a:pt x="395" y="123"/>
                      <a:pt x="395" y="123"/>
                    </a:cubicBezTo>
                    <a:cubicBezTo>
                      <a:pt x="396" y="123"/>
                      <a:pt x="396" y="124"/>
                      <a:pt x="397" y="124"/>
                    </a:cubicBezTo>
                    <a:close/>
                    <a:moveTo>
                      <a:pt x="398" y="123"/>
                    </a:moveTo>
                    <a:cubicBezTo>
                      <a:pt x="398" y="123"/>
                      <a:pt x="398" y="123"/>
                      <a:pt x="398" y="123"/>
                    </a:cubicBezTo>
                    <a:cubicBezTo>
                      <a:pt x="397" y="123"/>
                      <a:pt x="397" y="122"/>
                      <a:pt x="397" y="122"/>
                    </a:cubicBezTo>
                    <a:cubicBezTo>
                      <a:pt x="398" y="122"/>
                      <a:pt x="398" y="122"/>
                      <a:pt x="398" y="123"/>
                    </a:cubicBezTo>
                    <a:cubicBezTo>
                      <a:pt x="398" y="123"/>
                      <a:pt x="398" y="123"/>
                      <a:pt x="398" y="123"/>
                    </a:cubicBezTo>
                    <a:close/>
                    <a:moveTo>
                      <a:pt x="411" y="163"/>
                    </a:moveTo>
                    <a:cubicBezTo>
                      <a:pt x="411" y="163"/>
                      <a:pt x="412" y="163"/>
                      <a:pt x="412" y="163"/>
                    </a:cubicBezTo>
                    <a:cubicBezTo>
                      <a:pt x="412" y="163"/>
                      <a:pt x="412" y="162"/>
                      <a:pt x="412" y="162"/>
                    </a:cubicBezTo>
                    <a:cubicBezTo>
                      <a:pt x="412" y="163"/>
                      <a:pt x="412" y="163"/>
                      <a:pt x="413" y="163"/>
                    </a:cubicBezTo>
                    <a:cubicBezTo>
                      <a:pt x="413" y="162"/>
                      <a:pt x="412" y="161"/>
                      <a:pt x="413" y="161"/>
                    </a:cubicBezTo>
                    <a:cubicBezTo>
                      <a:pt x="413" y="161"/>
                      <a:pt x="413" y="160"/>
                      <a:pt x="413" y="160"/>
                    </a:cubicBezTo>
                    <a:cubicBezTo>
                      <a:pt x="413" y="159"/>
                      <a:pt x="414" y="160"/>
                      <a:pt x="414" y="159"/>
                    </a:cubicBezTo>
                    <a:cubicBezTo>
                      <a:pt x="414" y="159"/>
                      <a:pt x="414" y="159"/>
                      <a:pt x="414" y="159"/>
                    </a:cubicBezTo>
                    <a:cubicBezTo>
                      <a:pt x="414" y="159"/>
                      <a:pt x="414" y="160"/>
                      <a:pt x="414" y="159"/>
                    </a:cubicBezTo>
                    <a:cubicBezTo>
                      <a:pt x="414" y="159"/>
                      <a:pt x="414" y="158"/>
                      <a:pt x="415" y="158"/>
                    </a:cubicBezTo>
                    <a:cubicBezTo>
                      <a:pt x="415" y="158"/>
                      <a:pt x="415" y="159"/>
                      <a:pt x="415" y="159"/>
                    </a:cubicBezTo>
                    <a:cubicBezTo>
                      <a:pt x="416" y="159"/>
                      <a:pt x="416" y="159"/>
                      <a:pt x="416" y="159"/>
                    </a:cubicBezTo>
                    <a:cubicBezTo>
                      <a:pt x="416" y="159"/>
                      <a:pt x="416" y="159"/>
                      <a:pt x="417" y="159"/>
                    </a:cubicBezTo>
                    <a:cubicBezTo>
                      <a:pt x="417" y="158"/>
                      <a:pt x="417" y="158"/>
                      <a:pt x="417" y="158"/>
                    </a:cubicBezTo>
                    <a:cubicBezTo>
                      <a:pt x="417" y="158"/>
                      <a:pt x="418" y="158"/>
                      <a:pt x="417" y="157"/>
                    </a:cubicBezTo>
                    <a:cubicBezTo>
                      <a:pt x="417" y="157"/>
                      <a:pt x="417" y="156"/>
                      <a:pt x="418" y="156"/>
                    </a:cubicBezTo>
                    <a:cubicBezTo>
                      <a:pt x="418" y="156"/>
                      <a:pt x="418" y="155"/>
                      <a:pt x="419" y="156"/>
                    </a:cubicBezTo>
                    <a:cubicBezTo>
                      <a:pt x="419" y="156"/>
                      <a:pt x="420" y="157"/>
                      <a:pt x="420" y="157"/>
                    </a:cubicBezTo>
                    <a:cubicBezTo>
                      <a:pt x="420" y="158"/>
                      <a:pt x="420" y="159"/>
                      <a:pt x="420" y="159"/>
                    </a:cubicBezTo>
                    <a:cubicBezTo>
                      <a:pt x="420" y="160"/>
                      <a:pt x="420" y="161"/>
                      <a:pt x="419" y="161"/>
                    </a:cubicBezTo>
                    <a:cubicBezTo>
                      <a:pt x="419" y="161"/>
                      <a:pt x="419" y="161"/>
                      <a:pt x="419" y="161"/>
                    </a:cubicBezTo>
                    <a:cubicBezTo>
                      <a:pt x="418" y="161"/>
                      <a:pt x="418" y="161"/>
                      <a:pt x="418" y="161"/>
                    </a:cubicBezTo>
                    <a:cubicBezTo>
                      <a:pt x="418" y="162"/>
                      <a:pt x="418" y="162"/>
                      <a:pt x="417" y="162"/>
                    </a:cubicBezTo>
                    <a:cubicBezTo>
                      <a:pt x="417" y="162"/>
                      <a:pt x="417" y="163"/>
                      <a:pt x="417" y="163"/>
                    </a:cubicBezTo>
                    <a:cubicBezTo>
                      <a:pt x="417" y="163"/>
                      <a:pt x="416" y="164"/>
                      <a:pt x="416" y="164"/>
                    </a:cubicBezTo>
                    <a:cubicBezTo>
                      <a:pt x="416" y="164"/>
                      <a:pt x="416" y="165"/>
                      <a:pt x="416" y="165"/>
                    </a:cubicBezTo>
                    <a:cubicBezTo>
                      <a:pt x="416" y="165"/>
                      <a:pt x="416" y="165"/>
                      <a:pt x="415" y="166"/>
                    </a:cubicBezTo>
                    <a:cubicBezTo>
                      <a:pt x="415" y="166"/>
                      <a:pt x="415" y="166"/>
                      <a:pt x="415" y="167"/>
                    </a:cubicBezTo>
                    <a:cubicBezTo>
                      <a:pt x="415" y="167"/>
                      <a:pt x="415" y="167"/>
                      <a:pt x="415" y="167"/>
                    </a:cubicBezTo>
                    <a:cubicBezTo>
                      <a:pt x="415" y="167"/>
                      <a:pt x="415" y="167"/>
                      <a:pt x="415" y="167"/>
                    </a:cubicBezTo>
                    <a:cubicBezTo>
                      <a:pt x="415" y="167"/>
                      <a:pt x="415" y="168"/>
                      <a:pt x="415" y="168"/>
                    </a:cubicBezTo>
                    <a:cubicBezTo>
                      <a:pt x="415" y="168"/>
                      <a:pt x="414" y="168"/>
                      <a:pt x="415" y="168"/>
                    </a:cubicBezTo>
                    <a:cubicBezTo>
                      <a:pt x="415" y="169"/>
                      <a:pt x="415" y="170"/>
                      <a:pt x="415" y="170"/>
                    </a:cubicBezTo>
                    <a:cubicBezTo>
                      <a:pt x="414" y="169"/>
                      <a:pt x="414" y="169"/>
                      <a:pt x="414" y="169"/>
                    </a:cubicBezTo>
                    <a:cubicBezTo>
                      <a:pt x="413" y="168"/>
                      <a:pt x="413" y="169"/>
                      <a:pt x="414" y="169"/>
                    </a:cubicBezTo>
                    <a:cubicBezTo>
                      <a:pt x="414" y="170"/>
                      <a:pt x="415" y="171"/>
                      <a:pt x="414" y="171"/>
                    </a:cubicBezTo>
                    <a:cubicBezTo>
                      <a:pt x="414" y="171"/>
                      <a:pt x="414" y="171"/>
                      <a:pt x="414" y="171"/>
                    </a:cubicBezTo>
                    <a:cubicBezTo>
                      <a:pt x="414" y="172"/>
                      <a:pt x="414" y="171"/>
                      <a:pt x="414" y="171"/>
                    </a:cubicBezTo>
                    <a:cubicBezTo>
                      <a:pt x="414" y="171"/>
                      <a:pt x="414" y="172"/>
                      <a:pt x="414" y="172"/>
                    </a:cubicBezTo>
                    <a:cubicBezTo>
                      <a:pt x="414" y="172"/>
                      <a:pt x="414" y="172"/>
                      <a:pt x="414" y="173"/>
                    </a:cubicBezTo>
                    <a:cubicBezTo>
                      <a:pt x="414" y="173"/>
                      <a:pt x="414" y="173"/>
                      <a:pt x="414" y="173"/>
                    </a:cubicBezTo>
                    <a:cubicBezTo>
                      <a:pt x="414" y="173"/>
                      <a:pt x="414" y="174"/>
                      <a:pt x="414" y="174"/>
                    </a:cubicBezTo>
                    <a:cubicBezTo>
                      <a:pt x="414" y="174"/>
                      <a:pt x="414" y="175"/>
                      <a:pt x="414" y="176"/>
                    </a:cubicBezTo>
                    <a:cubicBezTo>
                      <a:pt x="414" y="177"/>
                      <a:pt x="414" y="178"/>
                      <a:pt x="414" y="179"/>
                    </a:cubicBezTo>
                    <a:cubicBezTo>
                      <a:pt x="414" y="180"/>
                      <a:pt x="415" y="181"/>
                      <a:pt x="415" y="182"/>
                    </a:cubicBezTo>
                    <a:cubicBezTo>
                      <a:pt x="415" y="183"/>
                      <a:pt x="416" y="183"/>
                      <a:pt x="416" y="184"/>
                    </a:cubicBezTo>
                    <a:cubicBezTo>
                      <a:pt x="416" y="184"/>
                      <a:pt x="416" y="184"/>
                      <a:pt x="416" y="184"/>
                    </a:cubicBezTo>
                    <a:cubicBezTo>
                      <a:pt x="416" y="185"/>
                      <a:pt x="417" y="186"/>
                      <a:pt x="417" y="186"/>
                    </a:cubicBezTo>
                    <a:cubicBezTo>
                      <a:pt x="417" y="186"/>
                      <a:pt x="416" y="186"/>
                      <a:pt x="416" y="185"/>
                    </a:cubicBezTo>
                    <a:cubicBezTo>
                      <a:pt x="416" y="185"/>
                      <a:pt x="416" y="185"/>
                      <a:pt x="416" y="186"/>
                    </a:cubicBezTo>
                    <a:cubicBezTo>
                      <a:pt x="416" y="186"/>
                      <a:pt x="415" y="186"/>
                      <a:pt x="415" y="186"/>
                    </a:cubicBezTo>
                    <a:cubicBezTo>
                      <a:pt x="415" y="185"/>
                      <a:pt x="415" y="185"/>
                      <a:pt x="415" y="185"/>
                    </a:cubicBezTo>
                    <a:cubicBezTo>
                      <a:pt x="414" y="185"/>
                      <a:pt x="414" y="185"/>
                      <a:pt x="414" y="184"/>
                    </a:cubicBezTo>
                    <a:cubicBezTo>
                      <a:pt x="414" y="184"/>
                      <a:pt x="414" y="184"/>
                      <a:pt x="414" y="183"/>
                    </a:cubicBezTo>
                    <a:cubicBezTo>
                      <a:pt x="414" y="183"/>
                      <a:pt x="413" y="181"/>
                      <a:pt x="413" y="181"/>
                    </a:cubicBezTo>
                    <a:cubicBezTo>
                      <a:pt x="412" y="181"/>
                      <a:pt x="412" y="181"/>
                      <a:pt x="411" y="180"/>
                    </a:cubicBezTo>
                    <a:cubicBezTo>
                      <a:pt x="411" y="179"/>
                      <a:pt x="411" y="178"/>
                      <a:pt x="411" y="178"/>
                    </a:cubicBezTo>
                    <a:cubicBezTo>
                      <a:pt x="412" y="178"/>
                      <a:pt x="412" y="177"/>
                      <a:pt x="412" y="176"/>
                    </a:cubicBezTo>
                    <a:cubicBezTo>
                      <a:pt x="412" y="176"/>
                      <a:pt x="412" y="176"/>
                      <a:pt x="412" y="175"/>
                    </a:cubicBezTo>
                    <a:cubicBezTo>
                      <a:pt x="411" y="175"/>
                      <a:pt x="411" y="175"/>
                      <a:pt x="411" y="175"/>
                    </a:cubicBezTo>
                    <a:cubicBezTo>
                      <a:pt x="411" y="175"/>
                      <a:pt x="411" y="174"/>
                      <a:pt x="411" y="174"/>
                    </a:cubicBezTo>
                    <a:cubicBezTo>
                      <a:pt x="411" y="174"/>
                      <a:pt x="412" y="174"/>
                      <a:pt x="412" y="174"/>
                    </a:cubicBezTo>
                    <a:cubicBezTo>
                      <a:pt x="411" y="173"/>
                      <a:pt x="411" y="172"/>
                      <a:pt x="412" y="172"/>
                    </a:cubicBezTo>
                    <a:cubicBezTo>
                      <a:pt x="412" y="172"/>
                      <a:pt x="412" y="172"/>
                      <a:pt x="412" y="172"/>
                    </a:cubicBezTo>
                    <a:cubicBezTo>
                      <a:pt x="412" y="171"/>
                      <a:pt x="412" y="171"/>
                      <a:pt x="412" y="171"/>
                    </a:cubicBezTo>
                    <a:cubicBezTo>
                      <a:pt x="411" y="170"/>
                      <a:pt x="412" y="169"/>
                      <a:pt x="412" y="169"/>
                    </a:cubicBezTo>
                    <a:cubicBezTo>
                      <a:pt x="412" y="168"/>
                      <a:pt x="412" y="168"/>
                      <a:pt x="412" y="167"/>
                    </a:cubicBezTo>
                    <a:cubicBezTo>
                      <a:pt x="412" y="167"/>
                      <a:pt x="412" y="167"/>
                      <a:pt x="412" y="167"/>
                    </a:cubicBezTo>
                    <a:cubicBezTo>
                      <a:pt x="412" y="166"/>
                      <a:pt x="412" y="166"/>
                      <a:pt x="412" y="165"/>
                    </a:cubicBezTo>
                    <a:cubicBezTo>
                      <a:pt x="412" y="165"/>
                      <a:pt x="412" y="165"/>
                      <a:pt x="412" y="165"/>
                    </a:cubicBezTo>
                    <a:cubicBezTo>
                      <a:pt x="411" y="164"/>
                      <a:pt x="411" y="163"/>
                      <a:pt x="411" y="163"/>
                    </a:cubicBezTo>
                    <a:close/>
                    <a:moveTo>
                      <a:pt x="431" y="181"/>
                    </a:moveTo>
                    <a:cubicBezTo>
                      <a:pt x="431" y="180"/>
                      <a:pt x="430" y="179"/>
                      <a:pt x="431" y="179"/>
                    </a:cubicBezTo>
                    <a:cubicBezTo>
                      <a:pt x="432" y="179"/>
                      <a:pt x="431" y="181"/>
                      <a:pt x="431" y="181"/>
                    </a:cubicBezTo>
                    <a:close/>
                    <a:moveTo>
                      <a:pt x="422" y="134"/>
                    </a:moveTo>
                    <a:cubicBezTo>
                      <a:pt x="423" y="134"/>
                      <a:pt x="423" y="135"/>
                      <a:pt x="422" y="135"/>
                    </a:cubicBezTo>
                    <a:cubicBezTo>
                      <a:pt x="422" y="134"/>
                      <a:pt x="422" y="134"/>
                      <a:pt x="421" y="134"/>
                    </a:cubicBezTo>
                    <a:cubicBezTo>
                      <a:pt x="421" y="133"/>
                      <a:pt x="421" y="133"/>
                      <a:pt x="422" y="133"/>
                    </a:cubicBezTo>
                    <a:cubicBezTo>
                      <a:pt x="422" y="132"/>
                      <a:pt x="422" y="134"/>
                      <a:pt x="422" y="134"/>
                    </a:cubicBezTo>
                    <a:close/>
                    <a:moveTo>
                      <a:pt x="422" y="142"/>
                    </a:moveTo>
                    <a:cubicBezTo>
                      <a:pt x="421" y="142"/>
                      <a:pt x="421" y="141"/>
                      <a:pt x="422" y="142"/>
                    </a:cubicBezTo>
                    <a:cubicBezTo>
                      <a:pt x="422" y="142"/>
                      <a:pt x="422" y="142"/>
                      <a:pt x="422" y="142"/>
                    </a:cubicBezTo>
                    <a:cubicBezTo>
                      <a:pt x="423" y="142"/>
                      <a:pt x="423" y="143"/>
                      <a:pt x="422" y="142"/>
                    </a:cubicBezTo>
                    <a:cubicBezTo>
                      <a:pt x="422" y="142"/>
                      <a:pt x="422" y="142"/>
                      <a:pt x="422" y="142"/>
                    </a:cubicBezTo>
                    <a:close/>
                    <a:moveTo>
                      <a:pt x="425" y="177"/>
                    </a:moveTo>
                    <a:cubicBezTo>
                      <a:pt x="425" y="177"/>
                      <a:pt x="424" y="177"/>
                      <a:pt x="424" y="177"/>
                    </a:cubicBezTo>
                    <a:cubicBezTo>
                      <a:pt x="424" y="177"/>
                      <a:pt x="424" y="176"/>
                      <a:pt x="424" y="175"/>
                    </a:cubicBezTo>
                    <a:cubicBezTo>
                      <a:pt x="424" y="175"/>
                      <a:pt x="424" y="175"/>
                      <a:pt x="424" y="175"/>
                    </a:cubicBezTo>
                    <a:cubicBezTo>
                      <a:pt x="425" y="176"/>
                      <a:pt x="425" y="177"/>
                      <a:pt x="425" y="177"/>
                    </a:cubicBezTo>
                    <a:close/>
                    <a:moveTo>
                      <a:pt x="431" y="167"/>
                    </a:moveTo>
                    <a:cubicBezTo>
                      <a:pt x="431" y="168"/>
                      <a:pt x="432" y="170"/>
                      <a:pt x="431" y="169"/>
                    </a:cubicBezTo>
                    <a:cubicBezTo>
                      <a:pt x="430" y="168"/>
                      <a:pt x="430" y="168"/>
                      <a:pt x="430" y="167"/>
                    </a:cubicBezTo>
                    <a:cubicBezTo>
                      <a:pt x="430" y="167"/>
                      <a:pt x="431" y="167"/>
                      <a:pt x="431" y="167"/>
                    </a:cubicBezTo>
                    <a:close/>
                    <a:moveTo>
                      <a:pt x="405" y="122"/>
                    </a:moveTo>
                    <a:cubicBezTo>
                      <a:pt x="405" y="122"/>
                      <a:pt x="405" y="121"/>
                      <a:pt x="405" y="121"/>
                    </a:cubicBezTo>
                    <a:cubicBezTo>
                      <a:pt x="405" y="121"/>
                      <a:pt x="405" y="121"/>
                      <a:pt x="406" y="121"/>
                    </a:cubicBezTo>
                    <a:cubicBezTo>
                      <a:pt x="406" y="122"/>
                      <a:pt x="406" y="122"/>
                      <a:pt x="405" y="122"/>
                    </a:cubicBezTo>
                    <a:close/>
                    <a:moveTo>
                      <a:pt x="411" y="188"/>
                    </a:moveTo>
                    <a:cubicBezTo>
                      <a:pt x="411" y="188"/>
                      <a:pt x="413" y="190"/>
                      <a:pt x="413" y="190"/>
                    </a:cubicBezTo>
                    <a:cubicBezTo>
                      <a:pt x="413" y="190"/>
                      <a:pt x="413" y="190"/>
                      <a:pt x="413" y="190"/>
                    </a:cubicBezTo>
                    <a:cubicBezTo>
                      <a:pt x="413" y="191"/>
                      <a:pt x="414" y="191"/>
                      <a:pt x="413" y="191"/>
                    </a:cubicBezTo>
                    <a:cubicBezTo>
                      <a:pt x="413" y="192"/>
                      <a:pt x="413" y="192"/>
                      <a:pt x="412" y="192"/>
                    </a:cubicBezTo>
                    <a:cubicBezTo>
                      <a:pt x="412" y="193"/>
                      <a:pt x="411" y="192"/>
                      <a:pt x="411" y="191"/>
                    </a:cubicBezTo>
                    <a:cubicBezTo>
                      <a:pt x="411" y="190"/>
                      <a:pt x="411" y="189"/>
                      <a:pt x="411" y="188"/>
                    </a:cubicBezTo>
                    <a:close/>
                    <a:moveTo>
                      <a:pt x="404" y="124"/>
                    </a:moveTo>
                    <a:cubicBezTo>
                      <a:pt x="404" y="123"/>
                      <a:pt x="405" y="124"/>
                      <a:pt x="404" y="125"/>
                    </a:cubicBezTo>
                    <a:cubicBezTo>
                      <a:pt x="404" y="125"/>
                      <a:pt x="403" y="124"/>
                      <a:pt x="404" y="124"/>
                    </a:cubicBezTo>
                    <a:close/>
                    <a:moveTo>
                      <a:pt x="405" y="120"/>
                    </a:moveTo>
                    <a:cubicBezTo>
                      <a:pt x="405" y="119"/>
                      <a:pt x="407" y="121"/>
                      <a:pt x="407" y="122"/>
                    </a:cubicBezTo>
                    <a:cubicBezTo>
                      <a:pt x="407" y="122"/>
                      <a:pt x="405" y="121"/>
                      <a:pt x="405" y="120"/>
                    </a:cubicBezTo>
                    <a:close/>
                    <a:moveTo>
                      <a:pt x="400" y="129"/>
                    </a:moveTo>
                    <a:cubicBezTo>
                      <a:pt x="399" y="129"/>
                      <a:pt x="399" y="129"/>
                      <a:pt x="399" y="129"/>
                    </a:cubicBezTo>
                    <a:cubicBezTo>
                      <a:pt x="399" y="128"/>
                      <a:pt x="400" y="129"/>
                      <a:pt x="400" y="129"/>
                    </a:cubicBezTo>
                    <a:cubicBezTo>
                      <a:pt x="401" y="129"/>
                      <a:pt x="402" y="129"/>
                      <a:pt x="402" y="129"/>
                    </a:cubicBezTo>
                    <a:cubicBezTo>
                      <a:pt x="402" y="130"/>
                      <a:pt x="400" y="129"/>
                      <a:pt x="400" y="129"/>
                    </a:cubicBezTo>
                    <a:close/>
                    <a:moveTo>
                      <a:pt x="393" y="231"/>
                    </a:moveTo>
                    <a:cubicBezTo>
                      <a:pt x="393" y="231"/>
                      <a:pt x="392" y="233"/>
                      <a:pt x="392" y="232"/>
                    </a:cubicBezTo>
                    <a:cubicBezTo>
                      <a:pt x="392" y="231"/>
                      <a:pt x="392" y="230"/>
                      <a:pt x="392" y="230"/>
                    </a:cubicBezTo>
                    <a:cubicBezTo>
                      <a:pt x="392" y="229"/>
                      <a:pt x="392" y="229"/>
                      <a:pt x="393" y="229"/>
                    </a:cubicBezTo>
                    <a:cubicBezTo>
                      <a:pt x="393" y="230"/>
                      <a:pt x="393" y="230"/>
                      <a:pt x="393" y="231"/>
                    </a:cubicBezTo>
                    <a:close/>
                    <a:moveTo>
                      <a:pt x="406" y="127"/>
                    </a:moveTo>
                    <a:cubicBezTo>
                      <a:pt x="406" y="127"/>
                      <a:pt x="407" y="128"/>
                      <a:pt x="407" y="128"/>
                    </a:cubicBezTo>
                    <a:cubicBezTo>
                      <a:pt x="407" y="128"/>
                      <a:pt x="408" y="129"/>
                      <a:pt x="408" y="129"/>
                    </a:cubicBezTo>
                    <a:cubicBezTo>
                      <a:pt x="407" y="129"/>
                      <a:pt x="407" y="129"/>
                      <a:pt x="407" y="129"/>
                    </a:cubicBezTo>
                    <a:cubicBezTo>
                      <a:pt x="407" y="129"/>
                      <a:pt x="407" y="129"/>
                      <a:pt x="408" y="129"/>
                    </a:cubicBezTo>
                    <a:cubicBezTo>
                      <a:pt x="408" y="130"/>
                      <a:pt x="408" y="130"/>
                      <a:pt x="408" y="130"/>
                    </a:cubicBezTo>
                    <a:cubicBezTo>
                      <a:pt x="408" y="131"/>
                      <a:pt x="406" y="129"/>
                      <a:pt x="407" y="130"/>
                    </a:cubicBezTo>
                    <a:cubicBezTo>
                      <a:pt x="406" y="130"/>
                      <a:pt x="406" y="130"/>
                      <a:pt x="405" y="129"/>
                    </a:cubicBezTo>
                    <a:cubicBezTo>
                      <a:pt x="405" y="129"/>
                      <a:pt x="405" y="129"/>
                      <a:pt x="405" y="128"/>
                    </a:cubicBezTo>
                    <a:cubicBezTo>
                      <a:pt x="405" y="128"/>
                      <a:pt x="405" y="128"/>
                      <a:pt x="405" y="127"/>
                    </a:cubicBezTo>
                    <a:cubicBezTo>
                      <a:pt x="406" y="127"/>
                      <a:pt x="405" y="127"/>
                      <a:pt x="405" y="127"/>
                    </a:cubicBezTo>
                    <a:cubicBezTo>
                      <a:pt x="405" y="127"/>
                      <a:pt x="405" y="126"/>
                      <a:pt x="405" y="126"/>
                    </a:cubicBezTo>
                    <a:cubicBezTo>
                      <a:pt x="405" y="126"/>
                      <a:pt x="406" y="127"/>
                      <a:pt x="406" y="127"/>
                    </a:cubicBezTo>
                    <a:cubicBezTo>
                      <a:pt x="406" y="127"/>
                      <a:pt x="406" y="127"/>
                      <a:pt x="406" y="127"/>
                    </a:cubicBezTo>
                    <a:close/>
                    <a:moveTo>
                      <a:pt x="129" y="113"/>
                    </a:moveTo>
                    <a:cubicBezTo>
                      <a:pt x="128" y="113"/>
                      <a:pt x="128" y="112"/>
                      <a:pt x="129" y="111"/>
                    </a:cubicBezTo>
                    <a:cubicBezTo>
                      <a:pt x="130" y="111"/>
                      <a:pt x="131" y="111"/>
                      <a:pt x="131" y="111"/>
                    </a:cubicBezTo>
                    <a:cubicBezTo>
                      <a:pt x="131" y="111"/>
                      <a:pt x="131" y="113"/>
                      <a:pt x="131" y="113"/>
                    </a:cubicBezTo>
                    <a:cubicBezTo>
                      <a:pt x="130" y="113"/>
                      <a:pt x="130" y="113"/>
                      <a:pt x="129" y="113"/>
                    </a:cubicBezTo>
                    <a:close/>
                    <a:moveTo>
                      <a:pt x="131" y="103"/>
                    </a:moveTo>
                    <a:cubicBezTo>
                      <a:pt x="132" y="103"/>
                      <a:pt x="132" y="103"/>
                      <a:pt x="132" y="104"/>
                    </a:cubicBezTo>
                    <a:cubicBezTo>
                      <a:pt x="132" y="104"/>
                      <a:pt x="132" y="104"/>
                      <a:pt x="132" y="105"/>
                    </a:cubicBezTo>
                    <a:cubicBezTo>
                      <a:pt x="131" y="105"/>
                      <a:pt x="130" y="104"/>
                      <a:pt x="131" y="103"/>
                    </a:cubicBezTo>
                    <a:close/>
                    <a:moveTo>
                      <a:pt x="182" y="274"/>
                    </a:moveTo>
                    <a:cubicBezTo>
                      <a:pt x="183" y="273"/>
                      <a:pt x="185" y="272"/>
                      <a:pt x="185" y="274"/>
                    </a:cubicBezTo>
                    <a:cubicBezTo>
                      <a:pt x="185" y="275"/>
                      <a:pt x="185" y="275"/>
                      <a:pt x="185" y="275"/>
                    </a:cubicBezTo>
                    <a:cubicBezTo>
                      <a:pt x="184" y="275"/>
                      <a:pt x="183" y="274"/>
                      <a:pt x="182" y="274"/>
                    </a:cubicBezTo>
                    <a:close/>
                    <a:moveTo>
                      <a:pt x="234" y="294"/>
                    </a:moveTo>
                    <a:cubicBezTo>
                      <a:pt x="234" y="293"/>
                      <a:pt x="235" y="293"/>
                      <a:pt x="235" y="294"/>
                    </a:cubicBezTo>
                    <a:cubicBezTo>
                      <a:pt x="235" y="294"/>
                      <a:pt x="235" y="294"/>
                      <a:pt x="235" y="294"/>
                    </a:cubicBezTo>
                    <a:cubicBezTo>
                      <a:pt x="235" y="294"/>
                      <a:pt x="234" y="294"/>
                      <a:pt x="234" y="294"/>
                    </a:cubicBezTo>
                    <a:close/>
                    <a:moveTo>
                      <a:pt x="123" y="119"/>
                    </a:moveTo>
                    <a:cubicBezTo>
                      <a:pt x="123" y="119"/>
                      <a:pt x="122" y="119"/>
                      <a:pt x="122" y="120"/>
                    </a:cubicBezTo>
                    <a:cubicBezTo>
                      <a:pt x="122" y="120"/>
                      <a:pt x="121" y="121"/>
                      <a:pt x="121" y="121"/>
                    </a:cubicBezTo>
                    <a:cubicBezTo>
                      <a:pt x="120" y="122"/>
                      <a:pt x="119" y="123"/>
                      <a:pt x="118" y="123"/>
                    </a:cubicBezTo>
                    <a:cubicBezTo>
                      <a:pt x="117" y="122"/>
                      <a:pt x="119" y="120"/>
                      <a:pt x="120" y="120"/>
                    </a:cubicBezTo>
                    <a:cubicBezTo>
                      <a:pt x="120" y="119"/>
                      <a:pt x="121" y="119"/>
                      <a:pt x="121" y="119"/>
                    </a:cubicBezTo>
                    <a:cubicBezTo>
                      <a:pt x="121" y="119"/>
                      <a:pt x="121" y="119"/>
                      <a:pt x="122" y="119"/>
                    </a:cubicBezTo>
                    <a:cubicBezTo>
                      <a:pt x="122" y="119"/>
                      <a:pt x="123" y="118"/>
                      <a:pt x="123" y="119"/>
                    </a:cubicBezTo>
                    <a:close/>
                    <a:moveTo>
                      <a:pt x="154" y="111"/>
                    </a:moveTo>
                    <a:cubicBezTo>
                      <a:pt x="154" y="111"/>
                      <a:pt x="153" y="112"/>
                      <a:pt x="152" y="112"/>
                    </a:cubicBezTo>
                    <a:cubicBezTo>
                      <a:pt x="152" y="112"/>
                      <a:pt x="150" y="111"/>
                      <a:pt x="150" y="111"/>
                    </a:cubicBezTo>
                    <a:cubicBezTo>
                      <a:pt x="150" y="110"/>
                      <a:pt x="151" y="110"/>
                      <a:pt x="151" y="109"/>
                    </a:cubicBezTo>
                    <a:cubicBezTo>
                      <a:pt x="151" y="109"/>
                      <a:pt x="151" y="110"/>
                      <a:pt x="152" y="109"/>
                    </a:cubicBezTo>
                    <a:cubicBezTo>
                      <a:pt x="152" y="110"/>
                      <a:pt x="152" y="110"/>
                      <a:pt x="153" y="110"/>
                    </a:cubicBezTo>
                    <a:cubicBezTo>
                      <a:pt x="153" y="110"/>
                      <a:pt x="154" y="110"/>
                      <a:pt x="154" y="111"/>
                    </a:cubicBezTo>
                    <a:close/>
                    <a:moveTo>
                      <a:pt x="149" y="119"/>
                    </a:moveTo>
                    <a:cubicBezTo>
                      <a:pt x="149" y="118"/>
                      <a:pt x="149" y="117"/>
                      <a:pt x="150" y="117"/>
                    </a:cubicBezTo>
                    <a:cubicBezTo>
                      <a:pt x="150" y="116"/>
                      <a:pt x="151" y="116"/>
                      <a:pt x="152" y="116"/>
                    </a:cubicBezTo>
                    <a:cubicBezTo>
                      <a:pt x="152" y="117"/>
                      <a:pt x="152" y="118"/>
                      <a:pt x="151" y="119"/>
                    </a:cubicBezTo>
                    <a:cubicBezTo>
                      <a:pt x="150" y="119"/>
                      <a:pt x="149" y="119"/>
                      <a:pt x="149" y="119"/>
                    </a:cubicBezTo>
                    <a:close/>
                    <a:moveTo>
                      <a:pt x="373" y="284"/>
                    </a:moveTo>
                    <a:cubicBezTo>
                      <a:pt x="374" y="284"/>
                      <a:pt x="374" y="284"/>
                      <a:pt x="374" y="284"/>
                    </a:cubicBezTo>
                    <a:cubicBezTo>
                      <a:pt x="374" y="285"/>
                      <a:pt x="373" y="285"/>
                      <a:pt x="372" y="285"/>
                    </a:cubicBezTo>
                    <a:cubicBezTo>
                      <a:pt x="373" y="285"/>
                      <a:pt x="373" y="285"/>
                      <a:pt x="373" y="284"/>
                    </a:cubicBezTo>
                    <a:close/>
                    <a:moveTo>
                      <a:pt x="165" y="138"/>
                    </a:moveTo>
                    <a:cubicBezTo>
                      <a:pt x="165" y="139"/>
                      <a:pt x="164" y="141"/>
                      <a:pt x="163" y="141"/>
                    </a:cubicBezTo>
                    <a:cubicBezTo>
                      <a:pt x="162" y="141"/>
                      <a:pt x="162" y="141"/>
                      <a:pt x="161" y="142"/>
                    </a:cubicBezTo>
                    <a:cubicBezTo>
                      <a:pt x="161" y="142"/>
                      <a:pt x="161" y="142"/>
                      <a:pt x="161" y="143"/>
                    </a:cubicBezTo>
                    <a:cubicBezTo>
                      <a:pt x="160" y="144"/>
                      <a:pt x="159" y="144"/>
                      <a:pt x="159" y="143"/>
                    </a:cubicBezTo>
                    <a:cubicBezTo>
                      <a:pt x="158" y="143"/>
                      <a:pt x="158" y="142"/>
                      <a:pt x="157" y="141"/>
                    </a:cubicBezTo>
                    <a:cubicBezTo>
                      <a:pt x="157" y="140"/>
                      <a:pt x="156" y="140"/>
                      <a:pt x="155" y="140"/>
                    </a:cubicBezTo>
                    <a:cubicBezTo>
                      <a:pt x="154" y="139"/>
                      <a:pt x="154" y="139"/>
                      <a:pt x="154" y="138"/>
                    </a:cubicBezTo>
                    <a:cubicBezTo>
                      <a:pt x="153" y="138"/>
                      <a:pt x="153" y="138"/>
                      <a:pt x="153" y="137"/>
                    </a:cubicBezTo>
                    <a:cubicBezTo>
                      <a:pt x="152" y="137"/>
                      <a:pt x="152" y="136"/>
                      <a:pt x="152" y="135"/>
                    </a:cubicBezTo>
                    <a:cubicBezTo>
                      <a:pt x="152" y="134"/>
                      <a:pt x="153" y="133"/>
                      <a:pt x="153" y="134"/>
                    </a:cubicBezTo>
                    <a:cubicBezTo>
                      <a:pt x="154" y="134"/>
                      <a:pt x="155" y="135"/>
                      <a:pt x="156" y="135"/>
                    </a:cubicBezTo>
                    <a:cubicBezTo>
                      <a:pt x="156" y="134"/>
                      <a:pt x="157" y="133"/>
                      <a:pt x="156" y="132"/>
                    </a:cubicBezTo>
                    <a:cubicBezTo>
                      <a:pt x="156" y="132"/>
                      <a:pt x="155" y="131"/>
                      <a:pt x="156" y="130"/>
                    </a:cubicBezTo>
                    <a:cubicBezTo>
                      <a:pt x="156" y="130"/>
                      <a:pt x="156" y="130"/>
                      <a:pt x="156" y="130"/>
                    </a:cubicBezTo>
                    <a:cubicBezTo>
                      <a:pt x="155" y="129"/>
                      <a:pt x="155" y="128"/>
                      <a:pt x="156" y="128"/>
                    </a:cubicBezTo>
                    <a:cubicBezTo>
                      <a:pt x="157" y="127"/>
                      <a:pt x="158" y="127"/>
                      <a:pt x="159" y="127"/>
                    </a:cubicBezTo>
                    <a:cubicBezTo>
                      <a:pt x="159" y="127"/>
                      <a:pt x="159" y="128"/>
                      <a:pt x="160" y="128"/>
                    </a:cubicBezTo>
                    <a:cubicBezTo>
                      <a:pt x="160" y="128"/>
                      <a:pt x="162" y="128"/>
                      <a:pt x="162" y="127"/>
                    </a:cubicBezTo>
                    <a:cubicBezTo>
                      <a:pt x="163" y="127"/>
                      <a:pt x="163" y="126"/>
                      <a:pt x="165" y="126"/>
                    </a:cubicBezTo>
                    <a:cubicBezTo>
                      <a:pt x="165" y="127"/>
                      <a:pt x="166" y="127"/>
                      <a:pt x="165" y="128"/>
                    </a:cubicBezTo>
                    <a:cubicBezTo>
                      <a:pt x="165" y="129"/>
                      <a:pt x="161" y="131"/>
                      <a:pt x="163" y="132"/>
                    </a:cubicBezTo>
                    <a:cubicBezTo>
                      <a:pt x="164" y="133"/>
                      <a:pt x="165" y="130"/>
                      <a:pt x="165" y="132"/>
                    </a:cubicBezTo>
                    <a:cubicBezTo>
                      <a:pt x="165" y="133"/>
                      <a:pt x="165" y="133"/>
                      <a:pt x="165" y="134"/>
                    </a:cubicBezTo>
                    <a:cubicBezTo>
                      <a:pt x="165" y="134"/>
                      <a:pt x="165" y="135"/>
                      <a:pt x="165" y="135"/>
                    </a:cubicBezTo>
                    <a:cubicBezTo>
                      <a:pt x="166" y="136"/>
                      <a:pt x="166" y="137"/>
                      <a:pt x="165" y="138"/>
                    </a:cubicBezTo>
                    <a:close/>
                    <a:moveTo>
                      <a:pt x="157" y="102"/>
                    </a:moveTo>
                    <a:cubicBezTo>
                      <a:pt x="156" y="102"/>
                      <a:pt x="155" y="101"/>
                      <a:pt x="156" y="101"/>
                    </a:cubicBezTo>
                    <a:cubicBezTo>
                      <a:pt x="156" y="100"/>
                      <a:pt x="157" y="100"/>
                      <a:pt x="158" y="100"/>
                    </a:cubicBezTo>
                    <a:cubicBezTo>
                      <a:pt x="158" y="100"/>
                      <a:pt x="159" y="100"/>
                      <a:pt x="159" y="101"/>
                    </a:cubicBezTo>
                    <a:cubicBezTo>
                      <a:pt x="158" y="101"/>
                      <a:pt x="158" y="102"/>
                      <a:pt x="157" y="102"/>
                    </a:cubicBezTo>
                    <a:close/>
                    <a:moveTo>
                      <a:pt x="140" y="130"/>
                    </a:moveTo>
                    <a:cubicBezTo>
                      <a:pt x="141" y="130"/>
                      <a:pt x="139" y="132"/>
                      <a:pt x="139" y="132"/>
                    </a:cubicBezTo>
                    <a:cubicBezTo>
                      <a:pt x="137" y="131"/>
                      <a:pt x="140" y="130"/>
                      <a:pt x="140" y="130"/>
                    </a:cubicBezTo>
                    <a:close/>
                    <a:moveTo>
                      <a:pt x="147" y="148"/>
                    </a:moveTo>
                    <a:cubicBezTo>
                      <a:pt x="147" y="149"/>
                      <a:pt x="148" y="149"/>
                      <a:pt x="150" y="149"/>
                    </a:cubicBezTo>
                    <a:cubicBezTo>
                      <a:pt x="151" y="149"/>
                      <a:pt x="151" y="150"/>
                      <a:pt x="152" y="151"/>
                    </a:cubicBezTo>
                    <a:cubicBezTo>
                      <a:pt x="152" y="152"/>
                      <a:pt x="153" y="152"/>
                      <a:pt x="152" y="153"/>
                    </a:cubicBezTo>
                    <a:cubicBezTo>
                      <a:pt x="152" y="154"/>
                      <a:pt x="152" y="154"/>
                      <a:pt x="151" y="154"/>
                    </a:cubicBezTo>
                    <a:cubicBezTo>
                      <a:pt x="151" y="155"/>
                      <a:pt x="150" y="153"/>
                      <a:pt x="150" y="154"/>
                    </a:cubicBezTo>
                    <a:cubicBezTo>
                      <a:pt x="149" y="154"/>
                      <a:pt x="149" y="155"/>
                      <a:pt x="148" y="155"/>
                    </a:cubicBezTo>
                    <a:cubicBezTo>
                      <a:pt x="147" y="155"/>
                      <a:pt x="147" y="156"/>
                      <a:pt x="148" y="156"/>
                    </a:cubicBezTo>
                    <a:cubicBezTo>
                      <a:pt x="148" y="156"/>
                      <a:pt x="149" y="156"/>
                      <a:pt x="149" y="156"/>
                    </a:cubicBezTo>
                    <a:cubicBezTo>
                      <a:pt x="150" y="156"/>
                      <a:pt x="150" y="158"/>
                      <a:pt x="150" y="159"/>
                    </a:cubicBezTo>
                    <a:cubicBezTo>
                      <a:pt x="149" y="159"/>
                      <a:pt x="148" y="160"/>
                      <a:pt x="146" y="160"/>
                    </a:cubicBezTo>
                    <a:cubicBezTo>
                      <a:pt x="145" y="160"/>
                      <a:pt x="143" y="161"/>
                      <a:pt x="143" y="160"/>
                    </a:cubicBezTo>
                    <a:cubicBezTo>
                      <a:pt x="142" y="159"/>
                      <a:pt x="142" y="159"/>
                      <a:pt x="142" y="159"/>
                    </a:cubicBezTo>
                    <a:cubicBezTo>
                      <a:pt x="141" y="159"/>
                      <a:pt x="141" y="159"/>
                      <a:pt x="140" y="159"/>
                    </a:cubicBezTo>
                    <a:cubicBezTo>
                      <a:pt x="139" y="159"/>
                      <a:pt x="139" y="158"/>
                      <a:pt x="139" y="158"/>
                    </a:cubicBezTo>
                    <a:cubicBezTo>
                      <a:pt x="138" y="156"/>
                      <a:pt x="138" y="158"/>
                      <a:pt x="138" y="159"/>
                    </a:cubicBezTo>
                    <a:cubicBezTo>
                      <a:pt x="137" y="160"/>
                      <a:pt x="137" y="161"/>
                      <a:pt x="135" y="161"/>
                    </a:cubicBezTo>
                    <a:cubicBezTo>
                      <a:pt x="134" y="161"/>
                      <a:pt x="134" y="162"/>
                      <a:pt x="133" y="162"/>
                    </a:cubicBezTo>
                    <a:cubicBezTo>
                      <a:pt x="132" y="162"/>
                      <a:pt x="131" y="163"/>
                      <a:pt x="131" y="163"/>
                    </a:cubicBezTo>
                    <a:cubicBezTo>
                      <a:pt x="129" y="164"/>
                      <a:pt x="127" y="164"/>
                      <a:pt x="125" y="165"/>
                    </a:cubicBezTo>
                    <a:cubicBezTo>
                      <a:pt x="123" y="166"/>
                      <a:pt x="122" y="164"/>
                      <a:pt x="122" y="163"/>
                    </a:cubicBezTo>
                    <a:cubicBezTo>
                      <a:pt x="122" y="161"/>
                      <a:pt x="122" y="160"/>
                      <a:pt x="120" y="161"/>
                    </a:cubicBezTo>
                    <a:cubicBezTo>
                      <a:pt x="119" y="161"/>
                      <a:pt x="117" y="161"/>
                      <a:pt x="117" y="160"/>
                    </a:cubicBezTo>
                    <a:cubicBezTo>
                      <a:pt x="116" y="159"/>
                      <a:pt x="115" y="159"/>
                      <a:pt x="115" y="159"/>
                    </a:cubicBezTo>
                    <a:cubicBezTo>
                      <a:pt x="113" y="156"/>
                      <a:pt x="119" y="155"/>
                      <a:pt x="121" y="155"/>
                    </a:cubicBezTo>
                    <a:cubicBezTo>
                      <a:pt x="122" y="155"/>
                      <a:pt x="123" y="154"/>
                      <a:pt x="124" y="154"/>
                    </a:cubicBezTo>
                    <a:cubicBezTo>
                      <a:pt x="125" y="154"/>
                      <a:pt x="126" y="154"/>
                      <a:pt x="126" y="154"/>
                    </a:cubicBezTo>
                    <a:cubicBezTo>
                      <a:pt x="128" y="153"/>
                      <a:pt x="125" y="153"/>
                      <a:pt x="125" y="153"/>
                    </a:cubicBezTo>
                    <a:cubicBezTo>
                      <a:pt x="123" y="153"/>
                      <a:pt x="121" y="152"/>
                      <a:pt x="119" y="153"/>
                    </a:cubicBezTo>
                    <a:cubicBezTo>
                      <a:pt x="118" y="153"/>
                      <a:pt x="116" y="155"/>
                      <a:pt x="115" y="154"/>
                    </a:cubicBezTo>
                    <a:cubicBezTo>
                      <a:pt x="115" y="153"/>
                      <a:pt x="114" y="152"/>
                      <a:pt x="114" y="151"/>
                    </a:cubicBezTo>
                    <a:cubicBezTo>
                      <a:pt x="115" y="150"/>
                      <a:pt x="117" y="149"/>
                      <a:pt x="118" y="149"/>
                    </a:cubicBezTo>
                    <a:cubicBezTo>
                      <a:pt x="119" y="149"/>
                      <a:pt x="120" y="147"/>
                      <a:pt x="119" y="148"/>
                    </a:cubicBezTo>
                    <a:cubicBezTo>
                      <a:pt x="118" y="148"/>
                      <a:pt x="118" y="148"/>
                      <a:pt x="117" y="148"/>
                    </a:cubicBezTo>
                    <a:cubicBezTo>
                      <a:pt x="116" y="149"/>
                      <a:pt x="115" y="148"/>
                      <a:pt x="114" y="148"/>
                    </a:cubicBezTo>
                    <a:cubicBezTo>
                      <a:pt x="113" y="147"/>
                      <a:pt x="113" y="146"/>
                      <a:pt x="114" y="145"/>
                    </a:cubicBezTo>
                    <a:cubicBezTo>
                      <a:pt x="115" y="145"/>
                      <a:pt x="117" y="143"/>
                      <a:pt x="115" y="143"/>
                    </a:cubicBezTo>
                    <a:cubicBezTo>
                      <a:pt x="115" y="143"/>
                      <a:pt x="114" y="144"/>
                      <a:pt x="115" y="143"/>
                    </a:cubicBezTo>
                    <a:cubicBezTo>
                      <a:pt x="115" y="142"/>
                      <a:pt x="116" y="141"/>
                      <a:pt x="117" y="141"/>
                    </a:cubicBezTo>
                    <a:cubicBezTo>
                      <a:pt x="118" y="140"/>
                      <a:pt x="119" y="138"/>
                      <a:pt x="121" y="138"/>
                    </a:cubicBezTo>
                    <a:cubicBezTo>
                      <a:pt x="122" y="137"/>
                      <a:pt x="123" y="137"/>
                      <a:pt x="124" y="136"/>
                    </a:cubicBezTo>
                    <a:cubicBezTo>
                      <a:pt x="124" y="136"/>
                      <a:pt x="125" y="135"/>
                      <a:pt x="125" y="135"/>
                    </a:cubicBezTo>
                    <a:cubicBezTo>
                      <a:pt x="126" y="135"/>
                      <a:pt x="126" y="135"/>
                      <a:pt x="126" y="136"/>
                    </a:cubicBezTo>
                    <a:cubicBezTo>
                      <a:pt x="126" y="136"/>
                      <a:pt x="126" y="137"/>
                      <a:pt x="126" y="137"/>
                    </a:cubicBezTo>
                    <a:cubicBezTo>
                      <a:pt x="125" y="138"/>
                      <a:pt x="122" y="140"/>
                      <a:pt x="124" y="140"/>
                    </a:cubicBezTo>
                    <a:cubicBezTo>
                      <a:pt x="125" y="140"/>
                      <a:pt x="125" y="139"/>
                      <a:pt x="126" y="139"/>
                    </a:cubicBezTo>
                    <a:cubicBezTo>
                      <a:pt x="126" y="138"/>
                      <a:pt x="126" y="138"/>
                      <a:pt x="127" y="138"/>
                    </a:cubicBezTo>
                    <a:cubicBezTo>
                      <a:pt x="127" y="136"/>
                      <a:pt x="129" y="137"/>
                      <a:pt x="130" y="137"/>
                    </a:cubicBezTo>
                    <a:cubicBezTo>
                      <a:pt x="131" y="137"/>
                      <a:pt x="131" y="138"/>
                      <a:pt x="131" y="139"/>
                    </a:cubicBezTo>
                    <a:cubicBezTo>
                      <a:pt x="130" y="140"/>
                      <a:pt x="130" y="141"/>
                      <a:pt x="131" y="140"/>
                    </a:cubicBezTo>
                    <a:cubicBezTo>
                      <a:pt x="131" y="139"/>
                      <a:pt x="132" y="139"/>
                      <a:pt x="132" y="139"/>
                    </a:cubicBezTo>
                    <a:cubicBezTo>
                      <a:pt x="133" y="139"/>
                      <a:pt x="134" y="138"/>
                      <a:pt x="134" y="138"/>
                    </a:cubicBezTo>
                    <a:cubicBezTo>
                      <a:pt x="134" y="137"/>
                      <a:pt x="133" y="137"/>
                      <a:pt x="133" y="136"/>
                    </a:cubicBezTo>
                    <a:cubicBezTo>
                      <a:pt x="133" y="135"/>
                      <a:pt x="135" y="136"/>
                      <a:pt x="135" y="136"/>
                    </a:cubicBezTo>
                    <a:cubicBezTo>
                      <a:pt x="136" y="136"/>
                      <a:pt x="137" y="138"/>
                      <a:pt x="137" y="139"/>
                    </a:cubicBezTo>
                    <a:cubicBezTo>
                      <a:pt x="137" y="140"/>
                      <a:pt x="137" y="141"/>
                      <a:pt x="137" y="142"/>
                    </a:cubicBezTo>
                    <a:cubicBezTo>
                      <a:pt x="137" y="142"/>
                      <a:pt x="137" y="142"/>
                      <a:pt x="137" y="143"/>
                    </a:cubicBezTo>
                    <a:cubicBezTo>
                      <a:pt x="137" y="143"/>
                      <a:pt x="137" y="143"/>
                      <a:pt x="137" y="144"/>
                    </a:cubicBezTo>
                    <a:cubicBezTo>
                      <a:pt x="138" y="144"/>
                      <a:pt x="138" y="143"/>
                      <a:pt x="138" y="143"/>
                    </a:cubicBezTo>
                    <a:cubicBezTo>
                      <a:pt x="139" y="142"/>
                      <a:pt x="139" y="141"/>
                      <a:pt x="139" y="141"/>
                    </a:cubicBezTo>
                    <a:cubicBezTo>
                      <a:pt x="138" y="140"/>
                      <a:pt x="139" y="139"/>
                      <a:pt x="138" y="138"/>
                    </a:cubicBezTo>
                    <a:cubicBezTo>
                      <a:pt x="138" y="138"/>
                      <a:pt x="138" y="136"/>
                      <a:pt x="138" y="135"/>
                    </a:cubicBezTo>
                    <a:cubicBezTo>
                      <a:pt x="138" y="135"/>
                      <a:pt x="138" y="134"/>
                      <a:pt x="139" y="134"/>
                    </a:cubicBezTo>
                    <a:cubicBezTo>
                      <a:pt x="140" y="133"/>
                      <a:pt x="140" y="134"/>
                      <a:pt x="141" y="134"/>
                    </a:cubicBezTo>
                    <a:cubicBezTo>
                      <a:pt x="141" y="134"/>
                      <a:pt x="142" y="134"/>
                      <a:pt x="143" y="134"/>
                    </a:cubicBezTo>
                    <a:cubicBezTo>
                      <a:pt x="143" y="135"/>
                      <a:pt x="143" y="135"/>
                      <a:pt x="144" y="135"/>
                    </a:cubicBezTo>
                    <a:cubicBezTo>
                      <a:pt x="145" y="135"/>
                      <a:pt x="144" y="134"/>
                      <a:pt x="144" y="134"/>
                    </a:cubicBezTo>
                    <a:cubicBezTo>
                      <a:pt x="144" y="133"/>
                      <a:pt x="143" y="133"/>
                      <a:pt x="143" y="132"/>
                    </a:cubicBezTo>
                    <a:cubicBezTo>
                      <a:pt x="142" y="132"/>
                      <a:pt x="141" y="132"/>
                      <a:pt x="142" y="132"/>
                    </a:cubicBezTo>
                    <a:cubicBezTo>
                      <a:pt x="142" y="131"/>
                      <a:pt x="142" y="130"/>
                      <a:pt x="143" y="130"/>
                    </a:cubicBezTo>
                    <a:cubicBezTo>
                      <a:pt x="144" y="130"/>
                      <a:pt x="146" y="130"/>
                      <a:pt x="147" y="130"/>
                    </a:cubicBezTo>
                    <a:cubicBezTo>
                      <a:pt x="147" y="130"/>
                      <a:pt x="147" y="132"/>
                      <a:pt x="147" y="133"/>
                    </a:cubicBezTo>
                    <a:cubicBezTo>
                      <a:pt x="147" y="133"/>
                      <a:pt x="146" y="133"/>
                      <a:pt x="146" y="134"/>
                    </a:cubicBezTo>
                    <a:cubicBezTo>
                      <a:pt x="146" y="134"/>
                      <a:pt x="146" y="134"/>
                      <a:pt x="145" y="135"/>
                    </a:cubicBezTo>
                    <a:cubicBezTo>
                      <a:pt x="145" y="135"/>
                      <a:pt x="145" y="135"/>
                      <a:pt x="145" y="135"/>
                    </a:cubicBezTo>
                    <a:cubicBezTo>
                      <a:pt x="144" y="136"/>
                      <a:pt x="145" y="136"/>
                      <a:pt x="145" y="137"/>
                    </a:cubicBezTo>
                    <a:cubicBezTo>
                      <a:pt x="145" y="138"/>
                      <a:pt x="145" y="138"/>
                      <a:pt x="145" y="139"/>
                    </a:cubicBezTo>
                    <a:cubicBezTo>
                      <a:pt x="145" y="140"/>
                      <a:pt x="145" y="140"/>
                      <a:pt x="145" y="141"/>
                    </a:cubicBezTo>
                    <a:cubicBezTo>
                      <a:pt x="145" y="141"/>
                      <a:pt x="145" y="141"/>
                      <a:pt x="145" y="142"/>
                    </a:cubicBezTo>
                    <a:cubicBezTo>
                      <a:pt x="145" y="143"/>
                      <a:pt x="146" y="143"/>
                      <a:pt x="146" y="144"/>
                    </a:cubicBezTo>
                    <a:cubicBezTo>
                      <a:pt x="146" y="144"/>
                      <a:pt x="145" y="145"/>
                      <a:pt x="146" y="146"/>
                    </a:cubicBezTo>
                    <a:cubicBezTo>
                      <a:pt x="146" y="147"/>
                      <a:pt x="146" y="147"/>
                      <a:pt x="147" y="148"/>
                    </a:cubicBezTo>
                    <a:close/>
                    <a:moveTo>
                      <a:pt x="380" y="281"/>
                    </a:moveTo>
                    <a:cubicBezTo>
                      <a:pt x="380" y="280"/>
                      <a:pt x="380" y="280"/>
                      <a:pt x="380" y="280"/>
                    </a:cubicBezTo>
                    <a:cubicBezTo>
                      <a:pt x="380" y="280"/>
                      <a:pt x="380" y="280"/>
                      <a:pt x="380" y="280"/>
                    </a:cubicBezTo>
                    <a:cubicBezTo>
                      <a:pt x="380" y="281"/>
                      <a:pt x="379" y="281"/>
                      <a:pt x="379" y="281"/>
                    </a:cubicBezTo>
                    <a:cubicBezTo>
                      <a:pt x="379" y="281"/>
                      <a:pt x="379" y="281"/>
                      <a:pt x="379" y="281"/>
                    </a:cubicBezTo>
                    <a:cubicBezTo>
                      <a:pt x="379" y="281"/>
                      <a:pt x="379" y="281"/>
                      <a:pt x="380" y="281"/>
                    </a:cubicBezTo>
                    <a:close/>
                    <a:moveTo>
                      <a:pt x="381" y="130"/>
                    </a:moveTo>
                    <a:cubicBezTo>
                      <a:pt x="381" y="131"/>
                      <a:pt x="381" y="131"/>
                      <a:pt x="381" y="131"/>
                    </a:cubicBezTo>
                    <a:cubicBezTo>
                      <a:pt x="380" y="130"/>
                      <a:pt x="380" y="130"/>
                      <a:pt x="380" y="130"/>
                    </a:cubicBezTo>
                    <a:cubicBezTo>
                      <a:pt x="380" y="130"/>
                      <a:pt x="381" y="130"/>
                      <a:pt x="381" y="130"/>
                    </a:cubicBezTo>
                    <a:close/>
                    <a:moveTo>
                      <a:pt x="378" y="134"/>
                    </a:moveTo>
                    <a:cubicBezTo>
                      <a:pt x="378" y="134"/>
                      <a:pt x="380" y="135"/>
                      <a:pt x="380" y="136"/>
                    </a:cubicBezTo>
                    <a:cubicBezTo>
                      <a:pt x="380" y="136"/>
                      <a:pt x="380" y="136"/>
                      <a:pt x="380" y="137"/>
                    </a:cubicBezTo>
                    <a:cubicBezTo>
                      <a:pt x="379" y="137"/>
                      <a:pt x="380" y="137"/>
                      <a:pt x="380" y="138"/>
                    </a:cubicBezTo>
                    <a:cubicBezTo>
                      <a:pt x="380" y="138"/>
                      <a:pt x="380" y="138"/>
                      <a:pt x="380" y="138"/>
                    </a:cubicBezTo>
                    <a:cubicBezTo>
                      <a:pt x="380" y="139"/>
                      <a:pt x="379" y="139"/>
                      <a:pt x="379" y="138"/>
                    </a:cubicBezTo>
                    <a:cubicBezTo>
                      <a:pt x="379" y="138"/>
                      <a:pt x="379" y="137"/>
                      <a:pt x="378" y="136"/>
                    </a:cubicBezTo>
                    <a:cubicBezTo>
                      <a:pt x="378" y="136"/>
                      <a:pt x="378" y="136"/>
                      <a:pt x="377" y="136"/>
                    </a:cubicBezTo>
                    <a:cubicBezTo>
                      <a:pt x="377" y="136"/>
                      <a:pt x="377" y="135"/>
                      <a:pt x="377" y="134"/>
                    </a:cubicBezTo>
                    <a:cubicBezTo>
                      <a:pt x="377" y="134"/>
                      <a:pt x="377" y="133"/>
                      <a:pt x="376" y="132"/>
                    </a:cubicBezTo>
                    <a:cubicBezTo>
                      <a:pt x="376" y="132"/>
                      <a:pt x="376" y="132"/>
                      <a:pt x="376" y="131"/>
                    </a:cubicBezTo>
                    <a:cubicBezTo>
                      <a:pt x="376" y="131"/>
                      <a:pt x="376" y="131"/>
                      <a:pt x="376" y="131"/>
                    </a:cubicBezTo>
                    <a:cubicBezTo>
                      <a:pt x="376" y="130"/>
                      <a:pt x="375" y="130"/>
                      <a:pt x="375" y="130"/>
                    </a:cubicBezTo>
                    <a:cubicBezTo>
                      <a:pt x="375" y="129"/>
                      <a:pt x="376" y="129"/>
                      <a:pt x="376" y="129"/>
                    </a:cubicBezTo>
                    <a:cubicBezTo>
                      <a:pt x="376" y="128"/>
                      <a:pt x="376" y="129"/>
                      <a:pt x="376" y="129"/>
                    </a:cubicBezTo>
                    <a:cubicBezTo>
                      <a:pt x="377" y="130"/>
                      <a:pt x="377" y="130"/>
                      <a:pt x="377" y="131"/>
                    </a:cubicBezTo>
                    <a:cubicBezTo>
                      <a:pt x="377" y="131"/>
                      <a:pt x="377" y="131"/>
                      <a:pt x="377" y="132"/>
                    </a:cubicBezTo>
                    <a:cubicBezTo>
                      <a:pt x="377" y="132"/>
                      <a:pt x="378" y="132"/>
                      <a:pt x="378" y="132"/>
                    </a:cubicBezTo>
                    <a:cubicBezTo>
                      <a:pt x="378" y="133"/>
                      <a:pt x="378" y="133"/>
                      <a:pt x="378" y="134"/>
                    </a:cubicBezTo>
                    <a:close/>
                    <a:moveTo>
                      <a:pt x="367" y="113"/>
                    </a:moveTo>
                    <a:cubicBezTo>
                      <a:pt x="367" y="113"/>
                      <a:pt x="368" y="113"/>
                      <a:pt x="368" y="114"/>
                    </a:cubicBezTo>
                    <a:cubicBezTo>
                      <a:pt x="369" y="114"/>
                      <a:pt x="369" y="114"/>
                      <a:pt x="369" y="114"/>
                    </a:cubicBezTo>
                    <a:cubicBezTo>
                      <a:pt x="369" y="114"/>
                      <a:pt x="368" y="114"/>
                      <a:pt x="368" y="114"/>
                    </a:cubicBezTo>
                    <a:cubicBezTo>
                      <a:pt x="367" y="114"/>
                      <a:pt x="367" y="113"/>
                      <a:pt x="367" y="113"/>
                    </a:cubicBezTo>
                    <a:close/>
                    <a:moveTo>
                      <a:pt x="368" y="224"/>
                    </a:moveTo>
                    <a:cubicBezTo>
                      <a:pt x="368" y="225"/>
                      <a:pt x="367" y="223"/>
                      <a:pt x="368" y="223"/>
                    </a:cubicBezTo>
                    <a:cubicBezTo>
                      <a:pt x="368" y="222"/>
                      <a:pt x="368" y="222"/>
                      <a:pt x="368" y="223"/>
                    </a:cubicBezTo>
                    <a:cubicBezTo>
                      <a:pt x="369" y="223"/>
                      <a:pt x="369" y="224"/>
                      <a:pt x="368" y="224"/>
                    </a:cubicBezTo>
                    <a:close/>
                    <a:moveTo>
                      <a:pt x="366" y="256"/>
                    </a:moveTo>
                    <a:cubicBezTo>
                      <a:pt x="365" y="255"/>
                      <a:pt x="367" y="254"/>
                      <a:pt x="368" y="253"/>
                    </a:cubicBezTo>
                    <a:cubicBezTo>
                      <a:pt x="368" y="253"/>
                      <a:pt x="369" y="252"/>
                      <a:pt x="368" y="251"/>
                    </a:cubicBezTo>
                    <a:cubicBezTo>
                      <a:pt x="368" y="251"/>
                      <a:pt x="368" y="251"/>
                      <a:pt x="368" y="251"/>
                    </a:cubicBezTo>
                    <a:cubicBezTo>
                      <a:pt x="368" y="250"/>
                      <a:pt x="368" y="250"/>
                      <a:pt x="368" y="250"/>
                    </a:cubicBezTo>
                    <a:cubicBezTo>
                      <a:pt x="367" y="249"/>
                      <a:pt x="367" y="249"/>
                      <a:pt x="367" y="249"/>
                    </a:cubicBezTo>
                    <a:cubicBezTo>
                      <a:pt x="367" y="248"/>
                      <a:pt x="367" y="248"/>
                      <a:pt x="367" y="247"/>
                    </a:cubicBezTo>
                    <a:cubicBezTo>
                      <a:pt x="367" y="246"/>
                      <a:pt x="367" y="245"/>
                      <a:pt x="367" y="245"/>
                    </a:cubicBezTo>
                    <a:cubicBezTo>
                      <a:pt x="367" y="245"/>
                      <a:pt x="368" y="247"/>
                      <a:pt x="368" y="246"/>
                    </a:cubicBezTo>
                    <a:cubicBezTo>
                      <a:pt x="369" y="245"/>
                      <a:pt x="368" y="245"/>
                      <a:pt x="368" y="244"/>
                    </a:cubicBezTo>
                    <a:cubicBezTo>
                      <a:pt x="369" y="243"/>
                      <a:pt x="369" y="243"/>
                      <a:pt x="368" y="243"/>
                    </a:cubicBezTo>
                    <a:cubicBezTo>
                      <a:pt x="368" y="242"/>
                      <a:pt x="368" y="242"/>
                      <a:pt x="368" y="241"/>
                    </a:cubicBezTo>
                    <a:cubicBezTo>
                      <a:pt x="368" y="241"/>
                      <a:pt x="368" y="240"/>
                      <a:pt x="367" y="240"/>
                    </a:cubicBezTo>
                    <a:cubicBezTo>
                      <a:pt x="367" y="240"/>
                      <a:pt x="367" y="241"/>
                      <a:pt x="367" y="240"/>
                    </a:cubicBezTo>
                    <a:cubicBezTo>
                      <a:pt x="366" y="240"/>
                      <a:pt x="366" y="240"/>
                      <a:pt x="366" y="239"/>
                    </a:cubicBezTo>
                    <a:cubicBezTo>
                      <a:pt x="367" y="239"/>
                      <a:pt x="367" y="239"/>
                      <a:pt x="367" y="238"/>
                    </a:cubicBezTo>
                    <a:cubicBezTo>
                      <a:pt x="367" y="238"/>
                      <a:pt x="367" y="237"/>
                      <a:pt x="367" y="237"/>
                    </a:cubicBezTo>
                    <a:cubicBezTo>
                      <a:pt x="367" y="236"/>
                      <a:pt x="366" y="237"/>
                      <a:pt x="366" y="235"/>
                    </a:cubicBezTo>
                    <a:cubicBezTo>
                      <a:pt x="366" y="235"/>
                      <a:pt x="366" y="234"/>
                      <a:pt x="366" y="234"/>
                    </a:cubicBezTo>
                    <a:cubicBezTo>
                      <a:pt x="366" y="234"/>
                      <a:pt x="365" y="234"/>
                      <a:pt x="365" y="234"/>
                    </a:cubicBezTo>
                    <a:cubicBezTo>
                      <a:pt x="365" y="233"/>
                      <a:pt x="365" y="232"/>
                      <a:pt x="365" y="232"/>
                    </a:cubicBezTo>
                    <a:cubicBezTo>
                      <a:pt x="365" y="231"/>
                      <a:pt x="365" y="231"/>
                      <a:pt x="365" y="231"/>
                    </a:cubicBezTo>
                    <a:cubicBezTo>
                      <a:pt x="365" y="231"/>
                      <a:pt x="365" y="230"/>
                      <a:pt x="365" y="229"/>
                    </a:cubicBezTo>
                    <a:cubicBezTo>
                      <a:pt x="365" y="229"/>
                      <a:pt x="366" y="228"/>
                      <a:pt x="366" y="227"/>
                    </a:cubicBezTo>
                    <a:cubicBezTo>
                      <a:pt x="366" y="227"/>
                      <a:pt x="366" y="225"/>
                      <a:pt x="366" y="225"/>
                    </a:cubicBezTo>
                    <a:cubicBezTo>
                      <a:pt x="367" y="227"/>
                      <a:pt x="368" y="224"/>
                      <a:pt x="368" y="225"/>
                    </a:cubicBezTo>
                    <a:cubicBezTo>
                      <a:pt x="369" y="226"/>
                      <a:pt x="367" y="228"/>
                      <a:pt x="368" y="229"/>
                    </a:cubicBezTo>
                    <a:cubicBezTo>
                      <a:pt x="368" y="229"/>
                      <a:pt x="368" y="229"/>
                      <a:pt x="369" y="229"/>
                    </a:cubicBezTo>
                    <a:cubicBezTo>
                      <a:pt x="369" y="229"/>
                      <a:pt x="369" y="229"/>
                      <a:pt x="369" y="229"/>
                    </a:cubicBezTo>
                    <a:cubicBezTo>
                      <a:pt x="370" y="229"/>
                      <a:pt x="370" y="230"/>
                      <a:pt x="370" y="230"/>
                    </a:cubicBezTo>
                    <a:cubicBezTo>
                      <a:pt x="370" y="231"/>
                      <a:pt x="370" y="231"/>
                      <a:pt x="369" y="232"/>
                    </a:cubicBezTo>
                    <a:cubicBezTo>
                      <a:pt x="369" y="232"/>
                      <a:pt x="369" y="233"/>
                      <a:pt x="369" y="234"/>
                    </a:cubicBezTo>
                    <a:cubicBezTo>
                      <a:pt x="369" y="235"/>
                      <a:pt x="369" y="235"/>
                      <a:pt x="369" y="235"/>
                    </a:cubicBezTo>
                    <a:cubicBezTo>
                      <a:pt x="369" y="236"/>
                      <a:pt x="369" y="236"/>
                      <a:pt x="370" y="236"/>
                    </a:cubicBezTo>
                    <a:cubicBezTo>
                      <a:pt x="370" y="236"/>
                      <a:pt x="370" y="236"/>
                      <a:pt x="370" y="237"/>
                    </a:cubicBezTo>
                    <a:cubicBezTo>
                      <a:pt x="370" y="238"/>
                      <a:pt x="370" y="238"/>
                      <a:pt x="370" y="239"/>
                    </a:cubicBezTo>
                    <a:cubicBezTo>
                      <a:pt x="371" y="239"/>
                      <a:pt x="370" y="240"/>
                      <a:pt x="371" y="240"/>
                    </a:cubicBezTo>
                    <a:cubicBezTo>
                      <a:pt x="371" y="241"/>
                      <a:pt x="371" y="241"/>
                      <a:pt x="371" y="241"/>
                    </a:cubicBezTo>
                    <a:cubicBezTo>
                      <a:pt x="371" y="242"/>
                      <a:pt x="371" y="243"/>
                      <a:pt x="372" y="243"/>
                    </a:cubicBezTo>
                    <a:cubicBezTo>
                      <a:pt x="372" y="244"/>
                      <a:pt x="372" y="245"/>
                      <a:pt x="372" y="246"/>
                    </a:cubicBezTo>
                    <a:cubicBezTo>
                      <a:pt x="373" y="246"/>
                      <a:pt x="373" y="247"/>
                      <a:pt x="373" y="247"/>
                    </a:cubicBezTo>
                    <a:cubicBezTo>
                      <a:pt x="374" y="248"/>
                      <a:pt x="374" y="249"/>
                      <a:pt x="373" y="251"/>
                    </a:cubicBezTo>
                    <a:cubicBezTo>
                      <a:pt x="373" y="251"/>
                      <a:pt x="373" y="252"/>
                      <a:pt x="373" y="253"/>
                    </a:cubicBezTo>
                    <a:cubicBezTo>
                      <a:pt x="373" y="254"/>
                      <a:pt x="373" y="254"/>
                      <a:pt x="372" y="254"/>
                    </a:cubicBezTo>
                    <a:cubicBezTo>
                      <a:pt x="372" y="255"/>
                      <a:pt x="372" y="254"/>
                      <a:pt x="371" y="254"/>
                    </a:cubicBezTo>
                    <a:cubicBezTo>
                      <a:pt x="371" y="254"/>
                      <a:pt x="371" y="254"/>
                      <a:pt x="371" y="254"/>
                    </a:cubicBezTo>
                    <a:cubicBezTo>
                      <a:pt x="371" y="254"/>
                      <a:pt x="371" y="254"/>
                      <a:pt x="371" y="254"/>
                    </a:cubicBezTo>
                    <a:cubicBezTo>
                      <a:pt x="370" y="255"/>
                      <a:pt x="370" y="255"/>
                      <a:pt x="369" y="255"/>
                    </a:cubicBezTo>
                    <a:cubicBezTo>
                      <a:pt x="369" y="255"/>
                      <a:pt x="369" y="255"/>
                      <a:pt x="368" y="256"/>
                    </a:cubicBezTo>
                    <a:cubicBezTo>
                      <a:pt x="368" y="256"/>
                      <a:pt x="367" y="257"/>
                      <a:pt x="366" y="256"/>
                    </a:cubicBezTo>
                    <a:close/>
                    <a:moveTo>
                      <a:pt x="369" y="116"/>
                    </a:moveTo>
                    <a:cubicBezTo>
                      <a:pt x="369" y="117"/>
                      <a:pt x="369" y="116"/>
                      <a:pt x="369" y="116"/>
                    </a:cubicBezTo>
                    <a:cubicBezTo>
                      <a:pt x="369" y="116"/>
                      <a:pt x="369" y="116"/>
                      <a:pt x="369" y="115"/>
                    </a:cubicBezTo>
                    <a:cubicBezTo>
                      <a:pt x="369" y="114"/>
                      <a:pt x="369" y="115"/>
                      <a:pt x="370" y="116"/>
                    </a:cubicBezTo>
                    <a:cubicBezTo>
                      <a:pt x="370" y="116"/>
                      <a:pt x="370" y="116"/>
                      <a:pt x="371" y="117"/>
                    </a:cubicBezTo>
                    <a:cubicBezTo>
                      <a:pt x="372" y="118"/>
                      <a:pt x="371" y="116"/>
                      <a:pt x="372" y="117"/>
                    </a:cubicBezTo>
                    <a:cubicBezTo>
                      <a:pt x="372" y="117"/>
                      <a:pt x="372" y="117"/>
                      <a:pt x="372" y="117"/>
                    </a:cubicBezTo>
                    <a:cubicBezTo>
                      <a:pt x="372" y="117"/>
                      <a:pt x="372" y="117"/>
                      <a:pt x="372" y="117"/>
                    </a:cubicBezTo>
                    <a:cubicBezTo>
                      <a:pt x="372" y="116"/>
                      <a:pt x="372" y="116"/>
                      <a:pt x="372" y="116"/>
                    </a:cubicBezTo>
                    <a:cubicBezTo>
                      <a:pt x="372" y="116"/>
                      <a:pt x="373" y="116"/>
                      <a:pt x="373" y="117"/>
                    </a:cubicBezTo>
                    <a:cubicBezTo>
                      <a:pt x="373" y="117"/>
                      <a:pt x="373" y="118"/>
                      <a:pt x="373" y="118"/>
                    </a:cubicBezTo>
                    <a:cubicBezTo>
                      <a:pt x="373" y="118"/>
                      <a:pt x="373" y="119"/>
                      <a:pt x="374" y="119"/>
                    </a:cubicBezTo>
                    <a:cubicBezTo>
                      <a:pt x="374" y="119"/>
                      <a:pt x="374" y="118"/>
                      <a:pt x="374" y="118"/>
                    </a:cubicBezTo>
                    <a:cubicBezTo>
                      <a:pt x="374" y="118"/>
                      <a:pt x="374" y="118"/>
                      <a:pt x="374" y="118"/>
                    </a:cubicBezTo>
                    <a:cubicBezTo>
                      <a:pt x="375" y="118"/>
                      <a:pt x="375" y="118"/>
                      <a:pt x="375" y="119"/>
                    </a:cubicBezTo>
                    <a:cubicBezTo>
                      <a:pt x="376" y="119"/>
                      <a:pt x="376" y="119"/>
                      <a:pt x="376" y="120"/>
                    </a:cubicBezTo>
                    <a:cubicBezTo>
                      <a:pt x="377" y="120"/>
                      <a:pt x="378" y="120"/>
                      <a:pt x="378" y="120"/>
                    </a:cubicBezTo>
                    <a:cubicBezTo>
                      <a:pt x="379" y="121"/>
                      <a:pt x="379" y="121"/>
                      <a:pt x="378" y="121"/>
                    </a:cubicBezTo>
                    <a:cubicBezTo>
                      <a:pt x="378" y="122"/>
                      <a:pt x="378" y="122"/>
                      <a:pt x="379" y="122"/>
                    </a:cubicBezTo>
                    <a:cubicBezTo>
                      <a:pt x="379" y="123"/>
                      <a:pt x="379" y="123"/>
                      <a:pt x="379" y="123"/>
                    </a:cubicBezTo>
                    <a:cubicBezTo>
                      <a:pt x="378" y="123"/>
                      <a:pt x="378" y="124"/>
                      <a:pt x="378" y="124"/>
                    </a:cubicBezTo>
                    <a:cubicBezTo>
                      <a:pt x="378" y="125"/>
                      <a:pt x="378" y="126"/>
                      <a:pt x="377" y="126"/>
                    </a:cubicBezTo>
                    <a:cubicBezTo>
                      <a:pt x="377" y="126"/>
                      <a:pt x="376" y="125"/>
                      <a:pt x="376" y="125"/>
                    </a:cubicBezTo>
                    <a:cubicBezTo>
                      <a:pt x="376" y="124"/>
                      <a:pt x="375" y="124"/>
                      <a:pt x="375" y="124"/>
                    </a:cubicBezTo>
                    <a:cubicBezTo>
                      <a:pt x="374" y="123"/>
                      <a:pt x="373" y="124"/>
                      <a:pt x="372" y="123"/>
                    </a:cubicBezTo>
                    <a:cubicBezTo>
                      <a:pt x="372" y="122"/>
                      <a:pt x="371" y="122"/>
                      <a:pt x="372" y="121"/>
                    </a:cubicBezTo>
                    <a:cubicBezTo>
                      <a:pt x="372" y="122"/>
                      <a:pt x="372" y="122"/>
                      <a:pt x="372" y="122"/>
                    </a:cubicBezTo>
                    <a:cubicBezTo>
                      <a:pt x="372" y="122"/>
                      <a:pt x="372" y="121"/>
                      <a:pt x="372" y="121"/>
                    </a:cubicBezTo>
                    <a:cubicBezTo>
                      <a:pt x="372" y="121"/>
                      <a:pt x="373" y="121"/>
                      <a:pt x="372" y="121"/>
                    </a:cubicBezTo>
                    <a:cubicBezTo>
                      <a:pt x="372" y="120"/>
                      <a:pt x="372" y="120"/>
                      <a:pt x="371" y="120"/>
                    </a:cubicBezTo>
                    <a:cubicBezTo>
                      <a:pt x="371" y="120"/>
                      <a:pt x="371" y="120"/>
                      <a:pt x="370" y="120"/>
                    </a:cubicBezTo>
                    <a:cubicBezTo>
                      <a:pt x="370" y="120"/>
                      <a:pt x="370" y="120"/>
                      <a:pt x="370" y="120"/>
                    </a:cubicBezTo>
                    <a:cubicBezTo>
                      <a:pt x="369" y="119"/>
                      <a:pt x="369" y="119"/>
                      <a:pt x="369" y="119"/>
                    </a:cubicBezTo>
                    <a:cubicBezTo>
                      <a:pt x="369" y="118"/>
                      <a:pt x="369" y="118"/>
                      <a:pt x="369" y="118"/>
                    </a:cubicBezTo>
                    <a:cubicBezTo>
                      <a:pt x="369" y="118"/>
                      <a:pt x="369" y="117"/>
                      <a:pt x="368" y="117"/>
                    </a:cubicBezTo>
                    <a:cubicBezTo>
                      <a:pt x="368" y="117"/>
                      <a:pt x="367" y="116"/>
                      <a:pt x="368" y="116"/>
                    </a:cubicBezTo>
                    <a:cubicBezTo>
                      <a:pt x="368" y="116"/>
                      <a:pt x="368" y="116"/>
                      <a:pt x="369" y="116"/>
                    </a:cubicBezTo>
                    <a:close/>
                    <a:moveTo>
                      <a:pt x="381" y="278"/>
                    </a:moveTo>
                    <a:cubicBezTo>
                      <a:pt x="380" y="278"/>
                      <a:pt x="380" y="278"/>
                      <a:pt x="380" y="277"/>
                    </a:cubicBezTo>
                    <a:cubicBezTo>
                      <a:pt x="380" y="277"/>
                      <a:pt x="380" y="277"/>
                      <a:pt x="380" y="277"/>
                    </a:cubicBezTo>
                    <a:cubicBezTo>
                      <a:pt x="380" y="276"/>
                      <a:pt x="381" y="276"/>
                      <a:pt x="381" y="275"/>
                    </a:cubicBezTo>
                    <a:cubicBezTo>
                      <a:pt x="381" y="275"/>
                      <a:pt x="381" y="277"/>
                      <a:pt x="381" y="277"/>
                    </a:cubicBezTo>
                    <a:cubicBezTo>
                      <a:pt x="381" y="278"/>
                      <a:pt x="381" y="279"/>
                      <a:pt x="381" y="278"/>
                    </a:cubicBezTo>
                    <a:close/>
                    <a:moveTo>
                      <a:pt x="371" y="219"/>
                    </a:moveTo>
                    <a:cubicBezTo>
                      <a:pt x="370" y="220"/>
                      <a:pt x="370" y="217"/>
                      <a:pt x="370" y="217"/>
                    </a:cubicBezTo>
                    <a:cubicBezTo>
                      <a:pt x="371" y="217"/>
                      <a:pt x="371" y="217"/>
                      <a:pt x="371" y="218"/>
                    </a:cubicBezTo>
                    <a:cubicBezTo>
                      <a:pt x="371" y="218"/>
                      <a:pt x="371" y="219"/>
                      <a:pt x="371" y="219"/>
                    </a:cubicBezTo>
                    <a:close/>
                    <a:moveTo>
                      <a:pt x="360" y="248"/>
                    </a:moveTo>
                    <a:cubicBezTo>
                      <a:pt x="361" y="248"/>
                      <a:pt x="361" y="247"/>
                      <a:pt x="361" y="246"/>
                    </a:cubicBezTo>
                    <a:cubicBezTo>
                      <a:pt x="361" y="246"/>
                      <a:pt x="361" y="245"/>
                      <a:pt x="361" y="245"/>
                    </a:cubicBezTo>
                    <a:cubicBezTo>
                      <a:pt x="361" y="245"/>
                      <a:pt x="360" y="244"/>
                      <a:pt x="360" y="243"/>
                    </a:cubicBezTo>
                    <a:cubicBezTo>
                      <a:pt x="360" y="243"/>
                      <a:pt x="360" y="241"/>
                      <a:pt x="361" y="241"/>
                    </a:cubicBezTo>
                    <a:cubicBezTo>
                      <a:pt x="361" y="241"/>
                      <a:pt x="362" y="240"/>
                      <a:pt x="362" y="241"/>
                    </a:cubicBezTo>
                    <a:cubicBezTo>
                      <a:pt x="362" y="241"/>
                      <a:pt x="363" y="242"/>
                      <a:pt x="363" y="242"/>
                    </a:cubicBezTo>
                    <a:cubicBezTo>
                      <a:pt x="363" y="243"/>
                      <a:pt x="363" y="241"/>
                      <a:pt x="363" y="241"/>
                    </a:cubicBezTo>
                    <a:cubicBezTo>
                      <a:pt x="363" y="241"/>
                      <a:pt x="363" y="241"/>
                      <a:pt x="363" y="240"/>
                    </a:cubicBezTo>
                    <a:cubicBezTo>
                      <a:pt x="363" y="240"/>
                      <a:pt x="363" y="239"/>
                      <a:pt x="362" y="239"/>
                    </a:cubicBezTo>
                    <a:cubicBezTo>
                      <a:pt x="362" y="239"/>
                      <a:pt x="363" y="238"/>
                      <a:pt x="363" y="238"/>
                    </a:cubicBezTo>
                    <a:cubicBezTo>
                      <a:pt x="363" y="238"/>
                      <a:pt x="363" y="238"/>
                      <a:pt x="364" y="238"/>
                    </a:cubicBezTo>
                    <a:cubicBezTo>
                      <a:pt x="364" y="238"/>
                      <a:pt x="364" y="238"/>
                      <a:pt x="364" y="238"/>
                    </a:cubicBezTo>
                    <a:cubicBezTo>
                      <a:pt x="365" y="238"/>
                      <a:pt x="365" y="240"/>
                      <a:pt x="365" y="241"/>
                    </a:cubicBezTo>
                    <a:cubicBezTo>
                      <a:pt x="366" y="242"/>
                      <a:pt x="365" y="243"/>
                      <a:pt x="365" y="244"/>
                    </a:cubicBezTo>
                    <a:cubicBezTo>
                      <a:pt x="365" y="245"/>
                      <a:pt x="365" y="245"/>
                      <a:pt x="365" y="247"/>
                    </a:cubicBezTo>
                    <a:cubicBezTo>
                      <a:pt x="365" y="247"/>
                      <a:pt x="365" y="248"/>
                      <a:pt x="364" y="248"/>
                    </a:cubicBezTo>
                    <a:cubicBezTo>
                      <a:pt x="364" y="250"/>
                      <a:pt x="364" y="253"/>
                      <a:pt x="363" y="252"/>
                    </a:cubicBezTo>
                    <a:cubicBezTo>
                      <a:pt x="362" y="251"/>
                      <a:pt x="362" y="250"/>
                      <a:pt x="362" y="251"/>
                    </a:cubicBezTo>
                    <a:cubicBezTo>
                      <a:pt x="362" y="251"/>
                      <a:pt x="361" y="252"/>
                      <a:pt x="361" y="251"/>
                    </a:cubicBezTo>
                    <a:cubicBezTo>
                      <a:pt x="360" y="251"/>
                      <a:pt x="360" y="249"/>
                      <a:pt x="360" y="248"/>
                    </a:cubicBezTo>
                    <a:close/>
                    <a:moveTo>
                      <a:pt x="438" y="169"/>
                    </a:moveTo>
                    <a:cubicBezTo>
                      <a:pt x="437" y="169"/>
                      <a:pt x="437" y="169"/>
                      <a:pt x="437" y="169"/>
                    </a:cubicBezTo>
                    <a:cubicBezTo>
                      <a:pt x="437" y="169"/>
                      <a:pt x="437" y="169"/>
                      <a:pt x="436" y="170"/>
                    </a:cubicBezTo>
                    <a:cubicBezTo>
                      <a:pt x="436" y="170"/>
                      <a:pt x="436" y="170"/>
                      <a:pt x="436" y="171"/>
                    </a:cubicBezTo>
                    <a:cubicBezTo>
                      <a:pt x="435" y="171"/>
                      <a:pt x="435" y="171"/>
                      <a:pt x="435" y="172"/>
                    </a:cubicBezTo>
                    <a:cubicBezTo>
                      <a:pt x="435" y="172"/>
                      <a:pt x="435" y="172"/>
                      <a:pt x="435" y="173"/>
                    </a:cubicBezTo>
                    <a:cubicBezTo>
                      <a:pt x="435" y="173"/>
                      <a:pt x="436" y="173"/>
                      <a:pt x="435" y="173"/>
                    </a:cubicBezTo>
                    <a:cubicBezTo>
                      <a:pt x="435" y="174"/>
                      <a:pt x="436" y="175"/>
                      <a:pt x="436" y="176"/>
                    </a:cubicBezTo>
                    <a:cubicBezTo>
                      <a:pt x="436" y="177"/>
                      <a:pt x="434" y="177"/>
                      <a:pt x="433" y="176"/>
                    </a:cubicBezTo>
                    <a:cubicBezTo>
                      <a:pt x="433" y="176"/>
                      <a:pt x="433" y="176"/>
                      <a:pt x="432" y="177"/>
                    </a:cubicBezTo>
                    <a:cubicBezTo>
                      <a:pt x="432" y="177"/>
                      <a:pt x="432" y="177"/>
                      <a:pt x="432" y="178"/>
                    </a:cubicBezTo>
                    <a:cubicBezTo>
                      <a:pt x="432" y="179"/>
                      <a:pt x="433" y="179"/>
                      <a:pt x="433" y="180"/>
                    </a:cubicBezTo>
                    <a:cubicBezTo>
                      <a:pt x="433" y="181"/>
                      <a:pt x="433" y="182"/>
                      <a:pt x="433" y="183"/>
                    </a:cubicBezTo>
                    <a:cubicBezTo>
                      <a:pt x="433" y="183"/>
                      <a:pt x="433" y="183"/>
                      <a:pt x="434" y="183"/>
                    </a:cubicBezTo>
                    <a:cubicBezTo>
                      <a:pt x="434" y="183"/>
                      <a:pt x="434" y="184"/>
                      <a:pt x="434" y="184"/>
                    </a:cubicBezTo>
                    <a:cubicBezTo>
                      <a:pt x="435" y="184"/>
                      <a:pt x="435" y="185"/>
                      <a:pt x="435" y="185"/>
                    </a:cubicBezTo>
                    <a:cubicBezTo>
                      <a:pt x="435" y="186"/>
                      <a:pt x="435" y="186"/>
                      <a:pt x="435" y="187"/>
                    </a:cubicBezTo>
                    <a:cubicBezTo>
                      <a:pt x="435" y="187"/>
                      <a:pt x="435" y="188"/>
                      <a:pt x="435" y="188"/>
                    </a:cubicBezTo>
                    <a:cubicBezTo>
                      <a:pt x="436" y="189"/>
                      <a:pt x="436" y="190"/>
                      <a:pt x="436" y="191"/>
                    </a:cubicBezTo>
                    <a:cubicBezTo>
                      <a:pt x="436" y="191"/>
                      <a:pt x="436" y="191"/>
                      <a:pt x="436" y="192"/>
                    </a:cubicBezTo>
                    <a:cubicBezTo>
                      <a:pt x="436" y="192"/>
                      <a:pt x="436" y="192"/>
                      <a:pt x="436" y="192"/>
                    </a:cubicBezTo>
                    <a:cubicBezTo>
                      <a:pt x="436" y="192"/>
                      <a:pt x="436" y="192"/>
                      <a:pt x="436" y="192"/>
                    </a:cubicBezTo>
                    <a:cubicBezTo>
                      <a:pt x="435" y="192"/>
                      <a:pt x="435" y="193"/>
                      <a:pt x="435" y="192"/>
                    </a:cubicBezTo>
                    <a:cubicBezTo>
                      <a:pt x="435" y="191"/>
                      <a:pt x="435" y="191"/>
                      <a:pt x="435" y="190"/>
                    </a:cubicBezTo>
                    <a:cubicBezTo>
                      <a:pt x="435" y="190"/>
                      <a:pt x="435" y="189"/>
                      <a:pt x="435" y="189"/>
                    </a:cubicBezTo>
                    <a:cubicBezTo>
                      <a:pt x="435" y="188"/>
                      <a:pt x="435" y="188"/>
                      <a:pt x="435" y="187"/>
                    </a:cubicBezTo>
                    <a:cubicBezTo>
                      <a:pt x="435" y="187"/>
                      <a:pt x="435" y="186"/>
                      <a:pt x="434" y="186"/>
                    </a:cubicBezTo>
                    <a:cubicBezTo>
                      <a:pt x="434" y="186"/>
                      <a:pt x="434" y="185"/>
                      <a:pt x="434" y="185"/>
                    </a:cubicBezTo>
                    <a:cubicBezTo>
                      <a:pt x="433" y="185"/>
                      <a:pt x="433" y="184"/>
                      <a:pt x="433" y="184"/>
                    </a:cubicBezTo>
                    <a:cubicBezTo>
                      <a:pt x="433" y="183"/>
                      <a:pt x="433" y="183"/>
                      <a:pt x="432" y="183"/>
                    </a:cubicBezTo>
                    <a:cubicBezTo>
                      <a:pt x="432" y="182"/>
                      <a:pt x="432" y="182"/>
                      <a:pt x="431" y="182"/>
                    </a:cubicBezTo>
                    <a:cubicBezTo>
                      <a:pt x="431" y="182"/>
                      <a:pt x="431" y="182"/>
                      <a:pt x="431" y="182"/>
                    </a:cubicBezTo>
                    <a:cubicBezTo>
                      <a:pt x="431" y="181"/>
                      <a:pt x="431" y="181"/>
                      <a:pt x="431" y="181"/>
                    </a:cubicBezTo>
                    <a:cubicBezTo>
                      <a:pt x="430" y="181"/>
                      <a:pt x="430" y="181"/>
                      <a:pt x="430" y="182"/>
                    </a:cubicBezTo>
                    <a:cubicBezTo>
                      <a:pt x="430" y="182"/>
                      <a:pt x="431" y="182"/>
                      <a:pt x="431" y="183"/>
                    </a:cubicBezTo>
                    <a:cubicBezTo>
                      <a:pt x="431" y="183"/>
                      <a:pt x="431" y="183"/>
                      <a:pt x="431" y="183"/>
                    </a:cubicBezTo>
                    <a:cubicBezTo>
                      <a:pt x="432" y="184"/>
                      <a:pt x="431" y="185"/>
                      <a:pt x="431" y="184"/>
                    </a:cubicBezTo>
                    <a:cubicBezTo>
                      <a:pt x="430" y="184"/>
                      <a:pt x="430" y="183"/>
                      <a:pt x="430" y="183"/>
                    </a:cubicBezTo>
                    <a:cubicBezTo>
                      <a:pt x="430" y="183"/>
                      <a:pt x="430" y="183"/>
                      <a:pt x="430" y="183"/>
                    </a:cubicBezTo>
                    <a:cubicBezTo>
                      <a:pt x="430" y="184"/>
                      <a:pt x="431" y="186"/>
                      <a:pt x="431" y="186"/>
                    </a:cubicBezTo>
                    <a:cubicBezTo>
                      <a:pt x="431" y="187"/>
                      <a:pt x="432" y="186"/>
                      <a:pt x="432" y="187"/>
                    </a:cubicBezTo>
                    <a:cubicBezTo>
                      <a:pt x="433" y="188"/>
                      <a:pt x="431" y="187"/>
                      <a:pt x="431" y="187"/>
                    </a:cubicBezTo>
                    <a:cubicBezTo>
                      <a:pt x="430" y="187"/>
                      <a:pt x="430" y="187"/>
                      <a:pt x="430" y="186"/>
                    </a:cubicBezTo>
                    <a:cubicBezTo>
                      <a:pt x="430" y="185"/>
                      <a:pt x="429" y="184"/>
                      <a:pt x="429" y="184"/>
                    </a:cubicBezTo>
                    <a:cubicBezTo>
                      <a:pt x="429" y="183"/>
                      <a:pt x="429" y="183"/>
                      <a:pt x="429" y="182"/>
                    </a:cubicBezTo>
                    <a:cubicBezTo>
                      <a:pt x="429" y="181"/>
                      <a:pt x="429" y="181"/>
                      <a:pt x="429" y="180"/>
                    </a:cubicBezTo>
                    <a:cubicBezTo>
                      <a:pt x="429" y="180"/>
                      <a:pt x="429" y="179"/>
                      <a:pt x="429" y="179"/>
                    </a:cubicBezTo>
                    <a:cubicBezTo>
                      <a:pt x="429" y="179"/>
                      <a:pt x="428" y="178"/>
                      <a:pt x="428" y="178"/>
                    </a:cubicBezTo>
                    <a:cubicBezTo>
                      <a:pt x="428" y="178"/>
                      <a:pt x="428" y="179"/>
                      <a:pt x="429" y="179"/>
                    </a:cubicBezTo>
                    <a:cubicBezTo>
                      <a:pt x="429" y="180"/>
                      <a:pt x="429" y="180"/>
                      <a:pt x="429" y="181"/>
                    </a:cubicBezTo>
                    <a:cubicBezTo>
                      <a:pt x="429" y="181"/>
                      <a:pt x="429" y="182"/>
                      <a:pt x="429" y="182"/>
                    </a:cubicBezTo>
                    <a:cubicBezTo>
                      <a:pt x="429" y="183"/>
                      <a:pt x="428" y="182"/>
                      <a:pt x="428" y="182"/>
                    </a:cubicBezTo>
                    <a:cubicBezTo>
                      <a:pt x="428" y="183"/>
                      <a:pt x="428" y="184"/>
                      <a:pt x="428" y="185"/>
                    </a:cubicBezTo>
                    <a:cubicBezTo>
                      <a:pt x="429" y="186"/>
                      <a:pt x="429" y="187"/>
                      <a:pt x="429" y="189"/>
                    </a:cubicBezTo>
                    <a:cubicBezTo>
                      <a:pt x="430" y="190"/>
                      <a:pt x="429" y="190"/>
                      <a:pt x="429" y="192"/>
                    </a:cubicBezTo>
                    <a:cubicBezTo>
                      <a:pt x="429" y="192"/>
                      <a:pt x="429" y="193"/>
                      <a:pt x="430" y="193"/>
                    </a:cubicBezTo>
                    <a:cubicBezTo>
                      <a:pt x="430" y="194"/>
                      <a:pt x="430" y="194"/>
                      <a:pt x="430" y="195"/>
                    </a:cubicBezTo>
                    <a:cubicBezTo>
                      <a:pt x="430" y="195"/>
                      <a:pt x="431" y="194"/>
                      <a:pt x="431" y="194"/>
                    </a:cubicBezTo>
                    <a:cubicBezTo>
                      <a:pt x="432" y="194"/>
                      <a:pt x="432" y="195"/>
                      <a:pt x="432" y="196"/>
                    </a:cubicBezTo>
                    <a:cubicBezTo>
                      <a:pt x="433" y="196"/>
                      <a:pt x="433" y="197"/>
                      <a:pt x="433" y="198"/>
                    </a:cubicBezTo>
                    <a:cubicBezTo>
                      <a:pt x="433" y="199"/>
                      <a:pt x="433" y="198"/>
                      <a:pt x="433" y="199"/>
                    </a:cubicBezTo>
                    <a:cubicBezTo>
                      <a:pt x="433" y="200"/>
                      <a:pt x="433" y="201"/>
                      <a:pt x="433" y="201"/>
                    </a:cubicBezTo>
                    <a:cubicBezTo>
                      <a:pt x="434" y="201"/>
                      <a:pt x="434" y="201"/>
                      <a:pt x="433" y="201"/>
                    </a:cubicBezTo>
                    <a:cubicBezTo>
                      <a:pt x="433" y="201"/>
                      <a:pt x="433" y="201"/>
                      <a:pt x="433" y="201"/>
                    </a:cubicBezTo>
                    <a:cubicBezTo>
                      <a:pt x="433" y="200"/>
                      <a:pt x="433" y="200"/>
                      <a:pt x="433" y="199"/>
                    </a:cubicBezTo>
                    <a:cubicBezTo>
                      <a:pt x="433" y="198"/>
                      <a:pt x="432" y="197"/>
                      <a:pt x="432" y="196"/>
                    </a:cubicBezTo>
                    <a:cubicBezTo>
                      <a:pt x="432" y="195"/>
                      <a:pt x="431" y="196"/>
                      <a:pt x="431" y="196"/>
                    </a:cubicBezTo>
                    <a:cubicBezTo>
                      <a:pt x="430" y="196"/>
                      <a:pt x="430" y="197"/>
                      <a:pt x="431" y="198"/>
                    </a:cubicBezTo>
                    <a:cubicBezTo>
                      <a:pt x="431" y="199"/>
                      <a:pt x="431" y="200"/>
                      <a:pt x="431" y="200"/>
                    </a:cubicBezTo>
                    <a:cubicBezTo>
                      <a:pt x="431" y="201"/>
                      <a:pt x="431" y="203"/>
                      <a:pt x="431" y="203"/>
                    </a:cubicBezTo>
                    <a:cubicBezTo>
                      <a:pt x="431" y="204"/>
                      <a:pt x="430" y="204"/>
                      <a:pt x="430" y="204"/>
                    </a:cubicBezTo>
                    <a:cubicBezTo>
                      <a:pt x="430" y="206"/>
                      <a:pt x="429" y="204"/>
                      <a:pt x="429" y="204"/>
                    </a:cubicBezTo>
                    <a:cubicBezTo>
                      <a:pt x="429" y="204"/>
                      <a:pt x="429" y="203"/>
                      <a:pt x="429" y="203"/>
                    </a:cubicBezTo>
                    <a:cubicBezTo>
                      <a:pt x="429" y="203"/>
                      <a:pt x="430" y="202"/>
                      <a:pt x="430" y="202"/>
                    </a:cubicBezTo>
                    <a:cubicBezTo>
                      <a:pt x="430" y="201"/>
                      <a:pt x="430" y="201"/>
                      <a:pt x="430" y="201"/>
                    </a:cubicBezTo>
                    <a:cubicBezTo>
                      <a:pt x="430" y="200"/>
                      <a:pt x="430" y="200"/>
                      <a:pt x="430" y="199"/>
                    </a:cubicBezTo>
                    <a:cubicBezTo>
                      <a:pt x="430" y="199"/>
                      <a:pt x="430" y="198"/>
                      <a:pt x="430" y="198"/>
                    </a:cubicBezTo>
                    <a:cubicBezTo>
                      <a:pt x="430" y="197"/>
                      <a:pt x="429" y="197"/>
                      <a:pt x="429" y="196"/>
                    </a:cubicBezTo>
                    <a:cubicBezTo>
                      <a:pt x="429" y="195"/>
                      <a:pt x="429" y="194"/>
                      <a:pt x="429" y="193"/>
                    </a:cubicBezTo>
                    <a:cubicBezTo>
                      <a:pt x="429" y="192"/>
                      <a:pt x="429" y="191"/>
                      <a:pt x="429" y="190"/>
                    </a:cubicBezTo>
                    <a:cubicBezTo>
                      <a:pt x="428" y="189"/>
                      <a:pt x="429" y="189"/>
                      <a:pt x="429" y="188"/>
                    </a:cubicBezTo>
                    <a:cubicBezTo>
                      <a:pt x="429" y="188"/>
                      <a:pt x="428" y="187"/>
                      <a:pt x="428" y="187"/>
                    </a:cubicBezTo>
                    <a:cubicBezTo>
                      <a:pt x="428" y="186"/>
                      <a:pt x="427" y="185"/>
                      <a:pt x="427" y="184"/>
                    </a:cubicBezTo>
                    <a:cubicBezTo>
                      <a:pt x="427" y="183"/>
                      <a:pt x="427" y="182"/>
                      <a:pt x="427" y="181"/>
                    </a:cubicBezTo>
                    <a:cubicBezTo>
                      <a:pt x="427" y="180"/>
                      <a:pt x="427" y="179"/>
                      <a:pt x="426" y="178"/>
                    </a:cubicBezTo>
                    <a:cubicBezTo>
                      <a:pt x="426" y="178"/>
                      <a:pt x="426" y="178"/>
                      <a:pt x="426" y="178"/>
                    </a:cubicBezTo>
                    <a:cubicBezTo>
                      <a:pt x="426" y="178"/>
                      <a:pt x="426" y="178"/>
                      <a:pt x="425" y="178"/>
                    </a:cubicBezTo>
                    <a:cubicBezTo>
                      <a:pt x="425" y="177"/>
                      <a:pt x="425" y="177"/>
                      <a:pt x="425" y="178"/>
                    </a:cubicBezTo>
                    <a:cubicBezTo>
                      <a:pt x="425" y="178"/>
                      <a:pt x="425" y="178"/>
                      <a:pt x="425" y="179"/>
                    </a:cubicBezTo>
                    <a:cubicBezTo>
                      <a:pt x="425" y="179"/>
                      <a:pt x="425" y="179"/>
                      <a:pt x="425" y="180"/>
                    </a:cubicBezTo>
                    <a:cubicBezTo>
                      <a:pt x="424" y="180"/>
                      <a:pt x="425" y="181"/>
                      <a:pt x="425" y="181"/>
                    </a:cubicBezTo>
                    <a:cubicBezTo>
                      <a:pt x="425" y="182"/>
                      <a:pt x="425" y="182"/>
                      <a:pt x="425" y="183"/>
                    </a:cubicBezTo>
                    <a:cubicBezTo>
                      <a:pt x="425" y="183"/>
                      <a:pt x="425" y="183"/>
                      <a:pt x="424" y="184"/>
                    </a:cubicBezTo>
                    <a:cubicBezTo>
                      <a:pt x="424" y="184"/>
                      <a:pt x="424" y="184"/>
                      <a:pt x="424" y="184"/>
                    </a:cubicBezTo>
                    <a:cubicBezTo>
                      <a:pt x="424" y="184"/>
                      <a:pt x="424" y="184"/>
                      <a:pt x="424" y="185"/>
                    </a:cubicBezTo>
                    <a:cubicBezTo>
                      <a:pt x="424" y="185"/>
                      <a:pt x="424" y="186"/>
                      <a:pt x="424" y="186"/>
                    </a:cubicBezTo>
                    <a:cubicBezTo>
                      <a:pt x="424" y="186"/>
                      <a:pt x="425" y="187"/>
                      <a:pt x="425" y="187"/>
                    </a:cubicBezTo>
                    <a:cubicBezTo>
                      <a:pt x="425" y="188"/>
                      <a:pt x="425" y="188"/>
                      <a:pt x="425" y="189"/>
                    </a:cubicBezTo>
                    <a:cubicBezTo>
                      <a:pt x="425" y="189"/>
                      <a:pt x="425" y="190"/>
                      <a:pt x="425" y="190"/>
                    </a:cubicBezTo>
                    <a:cubicBezTo>
                      <a:pt x="425" y="190"/>
                      <a:pt x="425" y="191"/>
                      <a:pt x="425" y="191"/>
                    </a:cubicBezTo>
                    <a:cubicBezTo>
                      <a:pt x="425" y="192"/>
                      <a:pt x="426" y="191"/>
                      <a:pt x="426" y="193"/>
                    </a:cubicBezTo>
                    <a:cubicBezTo>
                      <a:pt x="426" y="193"/>
                      <a:pt x="426" y="194"/>
                      <a:pt x="426" y="194"/>
                    </a:cubicBezTo>
                    <a:cubicBezTo>
                      <a:pt x="427" y="195"/>
                      <a:pt x="427" y="195"/>
                      <a:pt x="427" y="196"/>
                    </a:cubicBezTo>
                    <a:cubicBezTo>
                      <a:pt x="427" y="197"/>
                      <a:pt x="426" y="196"/>
                      <a:pt x="426" y="196"/>
                    </a:cubicBezTo>
                    <a:cubicBezTo>
                      <a:pt x="426" y="195"/>
                      <a:pt x="425" y="194"/>
                      <a:pt x="424" y="193"/>
                    </a:cubicBezTo>
                    <a:cubicBezTo>
                      <a:pt x="424" y="192"/>
                      <a:pt x="423" y="191"/>
                      <a:pt x="423" y="190"/>
                    </a:cubicBezTo>
                    <a:cubicBezTo>
                      <a:pt x="422" y="190"/>
                      <a:pt x="421" y="190"/>
                      <a:pt x="421" y="190"/>
                    </a:cubicBezTo>
                    <a:cubicBezTo>
                      <a:pt x="421" y="190"/>
                      <a:pt x="421" y="190"/>
                      <a:pt x="421" y="189"/>
                    </a:cubicBezTo>
                    <a:cubicBezTo>
                      <a:pt x="420" y="189"/>
                      <a:pt x="420" y="188"/>
                      <a:pt x="420" y="188"/>
                    </a:cubicBezTo>
                    <a:cubicBezTo>
                      <a:pt x="420" y="188"/>
                      <a:pt x="419" y="186"/>
                      <a:pt x="419" y="187"/>
                    </a:cubicBezTo>
                    <a:cubicBezTo>
                      <a:pt x="419" y="187"/>
                      <a:pt x="419" y="188"/>
                      <a:pt x="419" y="189"/>
                    </a:cubicBezTo>
                    <a:cubicBezTo>
                      <a:pt x="420" y="189"/>
                      <a:pt x="420" y="190"/>
                      <a:pt x="420" y="190"/>
                    </a:cubicBezTo>
                    <a:cubicBezTo>
                      <a:pt x="420" y="190"/>
                      <a:pt x="421" y="190"/>
                      <a:pt x="421" y="190"/>
                    </a:cubicBezTo>
                    <a:cubicBezTo>
                      <a:pt x="421" y="191"/>
                      <a:pt x="421" y="192"/>
                      <a:pt x="421" y="193"/>
                    </a:cubicBezTo>
                    <a:cubicBezTo>
                      <a:pt x="422" y="194"/>
                      <a:pt x="421" y="193"/>
                      <a:pt x="421" y="194"/>
                    </a:cubicBezTo>
                    <a:cubicBezTo>
                      <a:pt x="421" y="195"/>
                      <a:pt x="421" y="196"/>
                      <a:pt x="420" y="195"/>
                    </a:cubicBezTo>
                    <a:cubicBezTo>
                      <a:pt x="420" y="194"/>
                      <a:pt x="420" y="193"/>
                      <a:pt x="420" y="192"/>
                    </a:cubicBezTo>
                    <a:cubicBezTo>
                      <a:pt x="420" y="191"/>
                      <a:pt x="419" y="193"/>
                      <a:pt x="419" y="193"/>
                    </a:cubicBezTo>
                    <a:cubicBezTo>
                      <a:pt x="419" y="194"/>
                      <a:pt x="419" y="194"/>
                      <a:pt x="419" y="194"/>
                    </a:cubicBezTo>
                    <a:cubicBezTo>
                      <a:pt x="419" y="193"/>
                      <a:pt x="418" y="193"/>
                      <a:pt x="418" y="193"/>
                    </a:cubicBezTo>
                    <a:cubicBezTo>
                      <a:pt x="418" y="193"/>
                      <a:pt x="418" y="194"/>
                      <a:pt x="418" y="194"/>
                    </a:cubicBezTo>
                    <a:cubicBezTo>
                      <a:pt x="418" y="194"/>
                      <a:pt x="418" y="194"/>
                      <a:pt x="418" y="195"/>
                    </a:cubicBezTo>
                    <a:cubicBezTo>
                      <a:pt x="417" y="195"/>
                      <a:pt x="417" y="195"/>
                      <a:pt x="417" y="194"/>
                    </a:cubicBezTo>
                    <a:cubicBezTo>
                      <a:pt x="417" y="194"/>
                      <a:pt x="417" y="193"/>
                      <a:pt x="417" y="193"/>
                    </a:cubicBezTo>
                    <a:cubicBezTo>
                      <a:pt x="417" y="193"/>
                      <a:pt x="417" y="192"/>
                      <a:pt x="416" y="192"/>
                    </a:cubicBezTo>
                    <a:cubicBezTo>
                      <a:pt x="416" y="192"/>
                      <a:pt x="416" y="193"/>
                      <a:pt x="415" y="193"/>
                    </a:cubicBezTo>
                    <a:cubicBezTo>
                      <a:pt x="415" y="194"/>
                      <a:pt x="414" y="194"/>
                      <a:pt x="414" y="195"/>
                    </a:cubicBezTo>
                    <a:cubicBezTo>
                      <a:pt x="414" y="195"/>
                      <a:pt x="413" y="196"/>
                      <a:pt x="413" y="196"/>
                    </a:cubicBezTo>
                    <a:cubicBezTo>
                      <a:pt x="413" y="197"/>
                      <a:pt x="413" y="198"/>
                      <a:pt x="413" y="199"/>
                    </a:cubicBezTo>
                    <a:cubicBezTo>
                      <a:pt x="413" y="199"/>
                      <a:pt x="412" y="200"/>
                      <a:pt x="412" y="199"/>
                    </a:cubicBezTo>
                    <a:cubicBezTo>
                      <a:pt x="412" y="198"/>
                      <a:pt x="411" y="197"/>
                      <a:pt x="411" y="196"/>
                    </a:cubicBezTo>
                    <a:cubicBezTo>
                      <a:pt x="411" y="195"/>
                      <a:pt x="412" y="196"/>
                      <a:pt x="412" y="194"/>
                    </a:cubicBezTo>
                    <a:cubicBezTo>
                      <a:pt x="412" y="194"/>
                      <a:pt x="411" y="193"/>
                      <a:pt x="411" y="193"/>
                    </a:cubicBezTo>
                    <a:cubicBezTo>
                      <a:pt x="411" y="192"/>
                      <a:pt x="411" y="192"/>
                      <a:pt x="410" y="192"/>
                    </a:cubicBezTo>
                    <a:cubicBezTo>
                      <a:pt x="410" y="192"/>
                      <a:pt x="410" y="192"/>
                      <a:pt x="409" y="191"/>
                    </a:cubicBezTo>
                    <a:cubicBezTo>
                      <a:pt x="409" y="191"/>
                      <a:pt x="409" y="191"/>
                      <a:pt x="409" y="191"/>
                    </a:cubicBezTo>
                    <a:cubicBezTo>
                      <a:pt x="409" y="192"/>
                      <a:pt x="409" y="192"/>
                      <a:pt x="409" y="192"/>
                    </a:cubicBezTo>
                    <a:cubicBezTo>
                      <a:pt x="410" y="192"/>
                      <a:pt x="410" y="193"/>
                      <a:pt x="410" y="193"/>
                    </a:cubicBezTo>
                    <a:cubicBezTo>
                      <a:pt x="410" y="194"/>
                      <a:pt x="410" y="194"/>
                      <a:pt x="410" y="195"/>
                    </a:cubicBezTo>
                    <a:cubicBezTo>
                      <a:pt x="410" y="196"/>
                      <a:pt x="410" y="197"/>
                      <a:pt x="410" y="197"/>
                    </a:cubicBezTo>
                    <a:cubicBezTo>
                      <a:pt x="410" y="198"/>
                      <a:pt x="411" y="199"/>
                      <a:pt x="411" y="200"/>
                    </a:cubicBezTo>
                    <a:cubicBezTo>
                      <a:pt x="411" y="200"/>
                      <a:pt x="411" y="200"/>
                      <a:pt x="411" y="201"/>
                    </a:cubicBezTo>
                    <a:cubicBezTo>
                      <a:pt x="411" y="201"/>
                      <a:pt x="411" y="201"/>
                      <a:pt x="411" y="201"/>
                    </a:cubicBezTo>
                    <a:cubicBezTo>
                      <a:pt x="410" y="201"/>
                      <a:pt x="410" y="201"/>
                      <a:pt x="410" y="200"/>
                    </a:cubicBezTo>
                    <a:cubicBezTo>
                      <a:pt x="410" y="200"/>
                      <a:pt x="409" y="200"/>
                      <a:pt x="409" y="199"/>
                    </a:cubicBezTo>
                    <a:cubicBezTo>
                      <a:pt x="409" y="199"/>
                      <a:pt x="409" y="199"/>
                      <a:pt x="409" y="200"/>
                    </a:cubicBezTo>
                    <a:cubicBezTo>
                      <a:pt x="409" y="200"/>
                      <a:pt x="409" y="200"/>
                      <a:pt x="409" y="201"/>
                    </a:cubicBezTo>
                    <a:cubicBezTo>
                      <a:pt x="409" y="201"/>
                      <a:pt x="409" y="202"/>
                      <a:pt x="409" y="202"/>
                    </a:cubicBezTo>
                    <a:cubicBezTo>
                      <a:pt x="408" y="202"/>
                      <a:pt x="408" y="202"/>
                      <a:pt x="408" y="203"/>
                    </a:cubicBezTo>
                    <a:cubicBezTo>
                      <a:pt x="408" y="203"/>
                      <a:pt x="408" y="204"/>
                      <a:pt x="409" y="205"/>
                    </a:cubicBezTo>
                    <a:cubicBezTo>
                      <a:pt x="409" y="206"/>
                      <a:pt x="409" y="206"/>
                      <a:pt x="409" y="207"/>
                    </a:cubicBezTo>
                    <a:cubicBezTo>
                      <a:pt x="409" y="208"/>
                      <a:pt x="408" y="207"/>
                      <a:pt x="408" y="207"/>
                    </a:cubicBezTo>
                    <a:cubicBezTo>
                      <a:pt x="407" y="206"/>
                      <a:pt x="407" y="206"/>
                      <a:pt x="407" y="205"/>
                    </a:cubicBezTo>
                    <a:cubicBezTo>
                      <a:pt x="406" y="204"/>
                      <a:pt x="405" y="204"/>
                      <a:pt x="405" y="205"/>
                    </a:cubicBezTo>
                    <a:cubicBezTo>
                      <a:pt x="405" y="205"/>
                      <a:pt x="406" y="206"/>
                      <a:pt x="406" y="206"/>
                    </a:cubicBezTo>
                    <a:cubicBezTo>
                      <a:pt x="406" y="207"/>
                      <a:pt x="406" y="207"/>
                      <a:pt x="406" y="207"/>
                    </a:cubicBezTo>
                    <a:cubicBezTo>
                      <a:pt x="407" y="207"/>
                      <a:pt x="407" y="207"/>
                      <a:pt x="407" y="208"/>
                    </a:cubicBezTo>
                    <a:cubicBezTo>
                      <a:pt x="407" y="208"/>
                      <a:pt x="407" y="209"/>
                      <a:pt x="407" y="209"/>
                    </a:cubicBezTo>
                    <a:cubicBezTo>
                      <a:pt x="407" y="210"/>
                      <a:pt x="406" y="209"/>
                      <a:pt x="406" y="208"/>
                    </a:cubicBezTo>
                    <a:cubicBezTo>
                      <a:pt x="406" y="208"/>
                      <a:pt x="405" y="208"/>
                      <a:pt x="405" y="207"/>
                    </a:cubicBezTo>
                    <a:cubicBezTo>
                      <a:pt x="405" y="207"/>
                      <a:pt x="405" y="207"/>
                      <a:pt x="405" y="207"/>
                    </a:cubicBezTo>
                    <a:cubicBezTo>
                      <a:pt x="405" y="205"/>
                      <a:pt x="404" y="204"/>
                      <a:pt x="404" y="203"/>
                    </a:cubicBezTo>
                    <a:cubicBezTo>
                      <a:pt x="404" y="202"/>
                      <a:pt x="404" y="201"/>
                      <a:pt x="404" y="201"/>
                    </a:cubicBezTo>
                    <a:cubicBezTo>
                      <a:pt x="403" y="200"/>
                      <a:pt x="403" y="200"/>
                      <a:pt x="403" y="199"/>
                    </a:cubicBezTo>
                    <a:cubicBezTo>
                      <a:pt x="403" y="199"/>
                      <a:pt x="402" y="199"/>
                      <a:pt x="402" y="198"/>
                    </a:cubicBezTo>
                    <a:cubicBezTo>
                      <a:pt x="402" y="198"/>
                      <a:pt x="402" y="197"/>
                      <a:pt x="402" y="197"/>
                    </a:cubicBezTo>
                    <a:cubicBezTo>
                      <a:pt x="402" y="197"/>
                      <a:pt x="402" y="197"/>
                      <a:pt x="401" y="196"/>
                    </a:cubicBezTo>
                    <a:cubicBezTo>
                      <a:pt x="401" y="196"/>
                      <a:pt x="401" y="195"/>
                      <a:pt x="402" y="196"/>
                    </a:cubicBezTo>
                    <a:cubicBezTo>
                      <a:pt x="402" y="196"/>
                      <a:pt x="403" y="197"/>
                      <a:pt x="403" y="198"/>
                    </a:cubicBezTo>
                    <a:cubicBezTo>
                      <a:pt x="404" y="198"/>
                      <a:pt x="404" y="199"/>
                      <a:pt x="404" y="199"/>
                    </a:cubicBezTo>
                    <a:cubicBezTo>
                      <a:pt x="405" y="199"/>
                      <a:pt x="405" y="200"/>
                      <a:pt x="405" y="200"/>
                    </a:cubicBezTo>
                    <a:cubicBezTo>
                      <a:pt x="406" y="200"/>
                      <a:pt x="406" y="200"/>
                      <a:pt x="406" y="200"/>
                    </a:cubicBezTo>
                    <a:cubicBezTo>
                      <a:pt x="407" y="201"/>
                      <a:pt x="407" y="200"/>
                      <a:pt x="407" y="200"/>
                    </a:cubicBezTo>
                    <a:cubicBezTo>
                      <a:pt x="407" y="200"/>
                      <a:pt x="408" y="200"/>
                      <a:pt x="408" y="200"/>
                    </a:cubicBezTo>
                    <a:cubicBezTo>
                      <a:pt x="408" y="200"/>
                      <a:pt x="408" y="199"/>
                      <a:pt x="408" y="199"/>
                    </a:cubicBezTo>
                    <a:cubicBezTo>
                      <a:pt x="409" y="197"/>
                      <a:pt x="407" y="194"/>
                      <a:pt x="406" y="193"/>
                    </a:cubicBezTo>
                    <a:cubicBezTo>
                      <a:pt x="406" y="192"/>
                      <a:pt x="406" y="192"/>
                      <a:pt x="405" y="191"/>
                    </a:cubicBezTo>
                    <a:cubicBezTo>
                      <a:pt x="405" y="191"/>
                      <a:pt x="405" y="190"/>
                      <a:pt x="405" y="190"/>
                    </a:cubicBezTo>
                    <a:cubicBezTo>
                      <a:pt x="404" y="189"/>
                      <a:pt x="404" y="188"/>
                      <a:pt x="403" y="187"/>
                    </a:cubicBezTo>
                    <a:cubicBezTo>
                      <a:pt x="403" y="187"/>
                      <a:pt x="403" y="187"/>
                      <a:pt x="403" y="187"/>
                    </a:cubicBezTo>
                    <a:cubicBezTo>
                      <a:pt x="403" y="186"/>
                      <a:pt x="402" y="187"/>
                      <a:pt x="402" y="187"/>
                    </a:cubicBezTo>
                    <a:cubicBezTo>
                      <a:pt x="402" y="186"/>
                      <a:pt x="402" y="186"/>
                      <a:pt x="401" y="186"/>
                    </a:cubicBezTo>
                    <a:cubicBezTo>
                      <a:pt x="401" y="186"/>
                      <a:pt x="401" y="186"/>
                      <a:pt x="401" y="186"/>
                    </a:cubicBezTo>
                    <a:cubicBezTo>
                      <a:pt x="401" y="185"/>
                      <a:pt x="401" y="185"/>
                      <a:pt x="400" y="185"/>
                    </a:cubicBezTo>
                    <a:cubicBezTo>
                      <a:pt x="400" y="185"/>
                      <a:pt x="400" y="186"/>
                      <a:pt x="400" y="186"/>
                    </a:cubicBezTo>
                    <a:cubicBezTo>
                      <a:pt x="400" y="186"/>
                      <a:pt x="400" y="185"/>
                      <a:pt x="399" y="185"/>
                    </a:cubicBezTo>
                    <a:cubicBezTo>
                      <a:pt x="399" y="184"/>
                      <a:pt x="399" y="184"/>
                      <a:pt x="399" y="184"/>
                    </a:cubicBezTo>
                    <a:cubicBezTo>
                      <a:pt x="399" y="184"/>
                      <a:pt x="398" y="184"/>
                      <a:pt x="398" y="183"/>
                    </a:cubicBezTo>
                    <a:cubicBezTo>
                      <a:pt x="398" y="183"/>
                      <a:pt x="397" y="181"/>
                      <a:pt x="397" y="181"/>
                    </a:cubicBezTo>
                    <a:cubicBezTo>
                      <a:pt x="398" y="181"/>
                      <a:pt x="398" y="181"/>
                      <a:pt x="398" y="181"/>
                    </a:cubicBezTo>
                    <a:cubicBezTo>
                      <a:pt x="398" y="181"/>
                      <a:pt x="398" y="180"/>
                      <a:pt x="398" y="180"/>
                    </a:cubicBezTo>
                    <a:cubicBezTo>
                      <a:pt x="398" y="180"/>
                      <a:pt x="397" y="179"/>
                      <a:pt x="397" y="179"/>
                    </a:cubicBezTo>
                    <a:cubicBezTo>
                      <a:pt x="397" y="179"/>
                      <a:pt x="397" y="179"/>
                      <a:pt x="396" y="178"/>
                    </a:cubicBezTo>
                    <a:cubicBezTo>
                      <a:pt x="396" y="178"/>
                      <a:pt x="396" y="178"/>
                      <a:pt x="396" y="178"/>
                    </a:cubicBezTo>
                    <a:cubicBezTo>
                      <a:pt x="396" y="177"/>
                      <a:pt x="396" y="177"/>
                      <a:pt x="395" y="177"/>
                    </a:cubicBezTo>
                    <a:cubicBezTo>
                      <a:pt x="395" y="177"/>
                      <a:pt x="395" y="177"/>
                      <a:pt x="395" y="176"/>
                    </a:cubicBezTo>
                    <a:cubicBezTo>
                      <a:pt x="395" y="176"/>
                      <a:pt x="395" y="176"/>
                      <a:pt x="394" y="176"/>
                    </a:cubicBezTo>
                    <a:cubicBezTo>
                      <a:pt x="394" y="176"/>
                      <a:pt x="395" y="176"/>
                      <a:pt x="394" y="176"/>
                    </a:cubicBezTo>
                    <a:cubicBezTo>
                      <a:pt x="394" y="176"/>
                      <a:pt x="394" y="176"/>
                      <a:pt x="394" y="176"/>
                    </a:cubicBezTo>
                    <a:cubicBezTo>
                      <a:pt x="394" y="176"/>
                      <a:pt x="394" y="176"/>
                      <a:pt x="394" y="176"/>
                    </a:cubicBezTo>
                    <a:cubicBezTo>
                      <a:pt x="394" y="176"/>
                      <a:pt x="393" y="176"/>
                      <a:pt x="393" y="176"/>
                    </a:cubicBezTo>
                    <a:cubicBezTo>
                      <a:pt x="393" y="176"/>
                      <a:pt x="393" y="176"/>
                      <a:pt x="393" y="176"/>
                    </a:cubicBezTo>
                    <a:cubicBezTo>
                      <a:pt x="392" y="176"/>
                      <a:pt x="392" y="176"/>
                      <a:pt x="392" y="176"/>
                    </a:cubicBezTo>
                    <a:cubicBezTo>
                      <a:pt x="392" y="177"/>
                      <a:pt x="392" y="176"/>
                      <a:pt x="392" y="176"/>
                    </a:cubicBezTo>
                    <a:cubicBezTo>
                      <a:pt x="392" y="175"/>
                      <a:pt x="392" y="176"/>
                      <a:pt x="392" y="176"/>
                    </a:cubicBezTo>
                    <a:cubicBezTo>
                      <a:pt x="392" y="176"/>
                      <a:pt x="392" y="176"/>
                      <a:pt x="392" y="177"/>
                    </a:cubicBezTo>
                    <a:cubicBezTo>
                      <a:pt x="392" y="178"/>
                      <a:pt x="391" y="178"/>
                      <a:pt x="391" y="177"/>
                    </a:cubicBezTo>
                    <a:cubicBezTo>
                      <a:pt x="391" y="177"/>
                      <a:pt x="391" y="177"/>
                      <a:pt x="391" y="177"/>
                    </a:cubicBezTo>
                    <a:cubicBezTo>
                      <a:pt x="391" y="178"/>
                      <a:pt x="391" y="178"/>
                      <a:pt x="391" y="178"/>
                    </a:cubicBezTo>
                    <a:cubicBezTo>
                      <a:pt x="390" y="178"/>
                      <a:pt x="391" y="179"/>
                      <a:pt x="390" y="179"/>
                    </a:cubicBezTo>
                    <a:cubicBezTo>
                      <a:pt x="390" y="179"/>
                      <a:pt x="390" y="179"/>
                      <a:pt x="390" y="178"/>
                    </a:cubicBezTo>
                    <a:cubicBezTo>
                      <a:pt x="389" y="178"/>
                      <a:pt x="389" y="178"/>
                      <a:pt x="389" y="179"/>
                    </a:cubicBezTo>
                    <a:cubicBezTo>
                      <a:pt x="389" y="179"/>
                      <a:pt x="389" y="178"/>
                      <a:pt x="389" y="178"/>
                    </a:cubicBezTo>
                    <a:cubicBezTo>
                      <a:pt x="388" y="178"/>
                      <a:pt x="389" y="180"/>
                      <a:pt x="388" y="179"/>
                    </a:cubicBezTo>
                    <a:cubicBezTo>
                      <a:pt x="388" y="179"/>
                      <a:pt x="388" y="178"/>
                      <a:pt x="388" y="179"/>
                    </a:cubicBezTo>
                    <a:cubicBezTo>
                      <a:pt x="388" y="179"/>
                      <a:pt x="388" y="180"/>
                      <a:pt x="387" y="179"/>
                    </a:cubicBezTo>
                    <a:cubicBezTo>
                      <a:pt x="387" y="179"/>
                      <a:pt x="387" y="178"/>
                      <a:pt x="387" y="178"/>
                    </a:cubicBezTo>
                    <a:cubicBezTo>
                      <a:pt x="387" y="179"/>
                      <a:pt x="387" y="179"/>
                      <a:pt x="387" y="180"/>
                    </a:cubicBezTo>
                    <a:cubicBezTo>
                      <a:pt x="387" y="180"/>
                      <a:pt x="387" y="181"/>
                      <a:pt x="387" y="181"/>
                    </a:cubicBezTo>
                    <a:cubicBezTo>
                      <a:pt x="387" y="182"/>
                      <a:pt x="387" y="181"/>
                      <a:pt x="387" y="181"/>
                    </a:cubicBezTo>
                    <a:cubicBezTo>
                      <a:pt x="386" y="181"/>
                      <a:pt x="387" y="182"/>
                      <a:pt x="387" y="182"/>
                    </a:cubicBezTo>
                    <a:cubicBezTo>
                      <a:pt x="387" y="183"/>
                      <a:pt x="386" y="182"/>
                      <a:pt x="386" y="182"/>
                    </a:cubicBezTo>
                    <a:cubicBezTo>
                      <a:pt x="386" y="182"/>
                      <a:pt x="386" y="184"/>
                      <a:pt x="386" y="184"/>
                    </a:cubicBezTo>
                    <a:cubicBezTo>
                      <a:pt x="386" y="184"/>
                      <a:pt x="386" y="183"/>
                      <a:pt x="386" y="184"/>
                    </a:cubicBezTo>
                    <a:cubicBezTo>
                      <a:pt x="386" y="184"/>
                      <a:pt x="386" y="185"/>
                      <a:pt x="386" y="185"/>
                    </a:cubicBezTo>
                    <a:cubicBezTo>
                      <a:pt x="386" y="185"/>
                      <a:pt x="385" y="185"/>
                      <a:pt x="385" y="185"/>
                    </a:cubicBezTo>
                    <a:cubicBezTo>
                      <a:pt x="385" y="184"/>
                      <a:pt x="385" y="183"/>
                      <a:pt x="385" y="184"/>
                    </a:cubicBezTo>
                    <a:cubicBezTo>
                      <a:pt x="385" y="185"/>
                      <a:pt x="385" y="184"/>
                      <a:pt x="385" y="184"/>
                    </a:cubicBezTo>
                    <a:cubicBezTo>
                      <a:pt x="385" y="185"/>
                      <a:pt x="385" y="186"/>
                      <a:pt x="385" y="187"/>
                    </a:cubicBezTo>
                    <a:cubicBezTo>
                      <a:pt x="385" y="187"/>
                      <a:pt x="385" y="187"/>
                      <a:pt x="385" y="187"/>
                    </a:cubicBezTo>
                    <a:cubicBezTo>
                      <a:pt x="385" y="188"/>
                      <a:pt x="385" y="188"/>
                      <a:pt x="385" y="188"/>
                    </a:cubicBezTo>
                    <a:cubicBezTo>
                      <a:pt x="385" y="189"/>
                      <a:pt x="385" y="189"/>
                      <a:pt x="385" y="190"/>
                    </a:cubicBezTo>
                    <a:cubicBezTo>
                      <a:pt x="385" y="190"/>
                      <a:pt x="385" y="190"/>
                      <a:pt x="385" y="191"/>
                    </a:cubicBezTo>
                    <a:cubicBezTo>
                      <a:pt x="385" y="191"/>
                      <a:pt x="385" y="191"/>
                      <a:pt x="385" y="191"/>
                    </a:cubicBezTo>
                    <a:cubicBezTo>
                      <a:pt x="385" y="192"/>
                      <a:pt x="385" y="192"/>
                      <a:pt x="385" y="193"/>
                    </a:cubicBezTo>
                    <a:cubicBezTo>
                      <a:pt x="385" y="193"/>
                      <a:pt x="384" y="193"/>
                      <a:pt x="384" y="193"/>
                    </a:cubicBezTo>
                    <a:cubicBezTo>
                      <a:pt x="384" y="193"/>
                      <a:pt x="384" y="193"/>
                      <a:pt x="384" y="194"/>
                    </a:cubicBezTo>
                    <a:cubicBezTo>
                      <a:pt x="384" y="194"/>
                      <a:pt x="384" y="194"/>
                      <a:pt x="384" y="195"/>
                    </a:cubicBezTo>
                    <a:cubicBezTo>
                      <a:pt x="384" y="195"/>
                      <a:pt x="385" y="196"/>
                      <a:pt x="384" y="196"/>
                    </a:cubicBezTo>
                    <a:cubicBezTo>
                      <a:pt x="384" y="197"/>
                      <a:pt x="384" y="197"/>
                      <a:pt x="384" y="197"/>
                    </a:cubicBezTo>
                    <a:cubicBezTo>
                      <a:pt x="384" y="198"/>
                      <a:pt x="384" y="198"/>
                      <a:pt x="384" y="199"/>
                    </a:cubicBezTo>
                    <a:cubicBezTo>
                      <a:pt x="384" y="200"/>
                      <a:pt x="384" y="201"/>
                      <a:pt x="383" y="202"/>
                    </a:cubicBezTo>
                    <a:cubicBezTo>
                      <a:pt x="383" y="202"/>
                      <a:pt x="383" y="202"/>
                      <a:pt x="383" y="203"/>
                    </a:cubicBezTo>
                    <a:cubicBezTo>
                      <a:pt x="382" y="203"/>
                      <a:pt x="382" y="204"/>
                      <a:pt x="382" y="204"/>
                    </a:cubicBezTo>
                    <a:cubicBezTo>
                      <a:pt x="382" y="205"/>
                      <a:pt x="382" y="205"/>
                      <a:pt x="382" y="206"/>
                    </a:cubicBezTo>
                    <a:cubicBezTo>
                      <a:pt x="381" y="207"/>
                      <a:pt x="381" y="207"/>
                      <a:pt x="381" y="207"/>
                    </a:cubicBezTo>
                    <a:cubicBezTo>
                      <a:pt x="381" y="207"/>
                      <a:pt x="381" y="207"/>
                      <a:pt x="380" y="207"/>
                    </a:cubicBezTo>
                    <a:cubicBezTo>
                      <a:pt x="380" y="208"/>
                      <a:pt x="379" y="209"/>
                      <a:pt x="379" y="210"/>
                    </a:cubicBezTo>
                    <a:cubicBezTo>
                      <a:pt x="379" y="210"/>
                      <a:pt x="379" y="211"/>
                      <a:pt x="378" y="211"/>
                    </a:cubicBezTo>
                    <a:cubicBezTo>
                      <a:pt x="378" y="211"/>
                      <a:pt x="378" y="211"/>
                      <a:pt x="378" y="211"/>
                    </a:cubicBezTo>
                    <a:cubicBezTo>
                      <a:pt x="378" y="212"/>
                      <a:pt x="378" y="212"/>
                      <a:pt x="378" y="213"/>
                    </a:cubicBezTo>
                    <a:cubicBezTo>
                      <a:pt x="378" y="214"/>
                      <a:pt x="378" y="214"/>
                      <a:pt x="378" y="215"/>
                    </a:cubicBezTo>
                    <a:cubicBezTo>
                      <a:pt x="378" y="216"/>
                      <a:pt x="379" y="217"/>
                      <a:pt x="378" y="217"/>
                    </a:cubicBezTo>
                    <a:cubicBezTo>
                      <a:pt x="378" y="218"/>
                      <a:pt x="377" y="217"/>
                      <a:pt x="377" y="217"/>
                    </a:cubicBezTo>
                    <a:cubicBezTo>
                      <a:pt x="377" y="218"/>
                      <a:pt x="378" y="218"/>
                      <a:pt x="378" y="219"/>
                    </a:cubicBezTo>
                    <a:cubicBezTo>
                      <a:pt x="378" y="219"/>
                      <a:pt x="378" y="218"/>
                      <a:pt x="379" y="219"/>
                    </a:cubicBezTo>
                    <a:cubicBezTo>
                      <a:pt x="379" y="219"/>
                      <a:pt x="379" y="220"/>
                      <a:pt x="379" y="221"/>
                    </a:cubicBezTo>
                    <a:cubicBezTo>
                      <a:pt x="379" y="222"/>
                      <a:pt x="380" y="222"/>
                      <a:pt x="380" y="223"/>
                    </a:cubicBezTo>
                    <a:cubicBezTo>
                      <a:pt x="380" y="224"/>
                      <a:pt x="379" y="225"/>
                      <a:pt x="379" y="226"/>
                    </a:cubicBezTo>
                    <a:cubicBezTo>
                      <a:pt x="380" y="227"/>
                      <a:pt x="380" y="227"/>
                      <a:pt x="380" y="227"/>
                    </a:cubicBezTo>
                    <a:cubicBezTo>
                      <a:pt x="380" y="227"/>
                      <a:pt x="381" y="227"/>
                      <a:pt x="381" y="228"/>
                    </a:cubicBezTo>
                    <a:cubicBezTo>
                      <a:pt x="382" y="228"/>
                      <a:pt x="382" y="228"/>
                      <a:pt x="382" y="228"/>
                    </a:cubicBezTo>
                    <a:cubicBezTo>
                      <a:pt x="382" y="227"/>
                      <a:pt x="382" y="227"/>
                      <a:pt x="382" y="227"/>
                    </a:cubicBezTo>
                    <a:cubicBezTo>
                      <a:pt x="383" y="227"/>
                      <a:pt x="383" y="227"/>
                      <a:pt x="383" y="227"/>
                    </a:cubicBezTo>
                    <a:cubicBezTo>
                      <a:pt x="383" y="227"/>
                      <a:pt x="384" y="226"/>
                      <a:pt x="384" y="225"/>
                    </a:cubicBezTo>
                    <a:cubicBezTo>
                      <a:pt x="384" y="225"/>
                      <a:pt x="384" y="224"/>
                      <a:pt x="384" y="224"/>
                    </a:cubicBezTo>
                    <a:cubicBezTo>
                      <a:pt x="385" y="224"/>
                      <a:pt x="385" y="224"/>
                      <a:pt x="385" y="223"/>
                    </a:cubicBezTo>
                    <a:cubicBezTo>
                      <a:pt x="385" y="223"/>
                      <a:pt x="384" y="222"/>
                      <a:pt x="385" y="222"/>
                    </a:cubicBezTo>
                    <a:cubicBezTo>
                      <a:pt x="385" y="222"/>
                      <a:pt x="385" y="224"/>
                      <a:pt x="385" y="225"/>
                    </a:cubicBezTo>
                    <a:cubicBezTo>
                      <a:pt x="385" y="226"/>
                      <a:pt x="385" y="227"/>
                      <a:pt x="385" y="227"/>
                    </a:cubicBezTo>
                    <a:cubicBezTo>
                      <a:pt x="385" y="228"/>
                      <a:pt x="386" y="228"/>
                      <a:pt x="386" y="227"/>
                    </a:cubicBezTo>
                    <a:cubicBezTo>
                      <a:pt x="386" y="227"/>
                      <a:pt x="387" y="226"/>
                      <a:pt x="387" y="225"/>
                    </a:cubicBezTo>
                    <a:cubicBezTo>
                      <a:pt x="387" y="225"/>
                      <a:pt x="387" y="225"/>
                      <a:pt x="387" y="225"/>
                    </a:cubicBezTo>
                    <a:cubicBezTo>
                      <a:pt x="388" y="225"/>
                      <a:pt x="388" y="225"/>
                      <a:pt x="388" y="226"/>
                    </a:cubicBezTo>
                    <a:cubicBezTo>
                      <a:pt x="387" y="227"/>
                      <a:pt x="387" y="227"/>
                      <a:pt x="386" y="228"/>
                    </a:cubicBezTo>
                    <a:cubicBezTo>
                      <a:pt x="386" y="228"/>
                      <a:pt x="386" y="229"/>
                      <a:pt x="386" y="229"/>
                    </a:cubicBezTo>
                    <a:cubicBezTo>
                      <a:pt x="386" y="230"/>
                      <a:pt x="386" y="231"/>
                      <a:pt x="386" y="231"/>
                    </a:cubicBezTo>
                    <a:cubicBezTo>
                      <a:pt x="387" y="231"/>
                      <a:pt x="387" y="234"/>
                      <a:pt x="387" y="234"/>
                    </a:cubicBezTo>
                    <a:cubicBezTo>
                      <a:pt x="387" y="234"/>
                      <a:pt x="387" y="235"/>
                      <a:pt x="386" y="235"/>
                    </a:cubicBezTo>
                    <a:cubicBezTo>
                      <a:pt x="386" y="235"/>
                      <a:pt x="386" y="235"/>
                      <a:pt x="386" y="236"/>
                    </a:cubicBezTo>
                    <a:cubicBezTo>
                      <a:pt x="386" y="236"/>
                      <a:pt x="386" y="237"/>
                      <a:pt x="386" y="237"/>
                    </a:cubicBezTo>
                    <a:cubicBezTo>
                      <a:pt x="386" y="238"/>
                      <a:pt x="385" y="238"/>
                      <a:pt x="385" y="238"/>
                    </a:cubicBezTo>
                    <a:cubicBezTo>
                      <a:pt x="385" y="240"/>
                      <a:pt x="386" y="240"/>
                      <a:pt x="387" y="240"/>
                    </a:cubicBezTo>
                    <a:cubicBezTo>
                      <a:pt x="387" y="239"/>
                      <a:pt x="387" y="238"/>
                      <a:pt x="388" y="237"/>
                    </a:cubicBezTo>
                    <a:cubicBezTo>
                      <a:pt x="388" y="237"/>
                      <a:pt x="388" y="237"/>
                      <a:pt x="388" y="237"/>
                    </a:cubicBezTo>
                    <a:cubicBezTo>
                      <a:pt x="389" y="237"/>
                      <a:pt x="389" y="236"/>
                      <a:pt x="389" y="235"/>
                    </a:cubicBezTo>
                    <a:cubicBezTo>
                      <a:pt x="389" y="235"/>
                      <a:pt x="390" y="236"/>
                      <a:pt x="390" y="235"/>
                    </a:cubicBezTo>
                    <a:cubicBezTo>
                      <a:pt x="391" y="234"/>
                      <a:pt x="391" y="234"/>
                      <a:pt x="391" y="233"/>
                    </a:cubicBezTo>
                    <a:cubicBezTo>
                      <a:pt x="391" y="233"/>
                      <a:pt x="391" y="232"/>
                      <a:pt x="391" y="231"/>
                    </a:cubicBezTo>
                    <a:cubicBezTo>
                      <a:pt x="391" y="231"/>
                      <a:pt x="391" y="231"/>
                      <a:pt x="391" y="230"/>
                    </a:cubicBezTo>
                    <a:cubicBezTo>
                      <a:pt x="391" y="230"/>
                      <a:pt x="391" y="229"/>
                      <a:pt x="391" y="228"/>
                    </a:cubicBezTo>
                    <a:cubicBezTo>
                      <a:pt x="390" y="227"/>
                      <a:pt x="391" y="226"/>
                      <a:pt x="392" y="225"/>
                    </a:cubicBezTo>
                    <a:cubicBezTo>
                      <a:pt x="392" y="225"/>
                      <a:pt x="392" y="223"/>
                      <a:pt x="392" y="222"/>
                    </a:cubicBezTo>
                    <a:cubicBezTo>
                      <a:pt x="392" y="222"/>
                      <a:pt x="392" y="221"/>
                      <a:pt x="392" y="221"/>
                    </a:cubicBezTo>
                    <a:cubicBezTo>
                      <a:pt x="392" y="220"/>
                      <a:pt x="392" y="220"/>
                      <a:pt x="392" y="220"/>
                    </a:cubicBezTo>
                    <a:cubicBezTo>
                      <a:pt x="391" y="220"/>
                      <a:pt x="391" y="220"/>
                      <a:pt x="391" y="219"/>
                    </a:cubicBezTo>
                    <a:cubicBezTo>
                      <a:pt x="391" y="219"/>
                      <a:pt x="391" y="219"/>
                      <a:pt x="391" y="218"/>
                    </a:cubicBezTo>
                    <a:cubicBezTo>
                      <a:pt x="390" y="217"/>
                      <a:pt x="390" y="217"/>
                      <a:pt x="390" y="216"/>
                    </a:cubicBezTo>
                    <a:cubicBezTo>
                      <a:pt x="390" y="216"/>
                      <a:pt x="390" y="215"/>
                      <a:pt x="390" y="215"/>
                    </a:cubicBezTo>
                    <a:cubicBezTo>
                      <a:pt x="391" y="214"/>
                      <a:pt x="390" y="213"/>
                      <a:pt x="390" y="212"/>
                    </a:cubicBezTo>
                    <a:cubicBezTo>
                      <a:pt x="390" y="211"/>
                      <a:pt x="391" y="210"/>
                      <a:pt x="391" y="209"/>
                    </a:cubicBezTo>
                    <a:cubicBezTo>
                      <a:pt x="391" y="209"/>
                      <a:pt x="392" y="208"/>
                      <a:pt x="392" y="208"/>
                    </a:cubicBezTo>
                    <a:cubicBezTo>
                      <a:pt x="392" y="208"/>
                      <a:pt x="392" y="207"/>
                      <a:pt x="392" y="207"/>
                    </a:cubicBezTo>
                    <a:cubicBezTo>
                      <a:pt x="393" y="206"/>
                      <a:pt x="393" y="205"/>
                      <a:pt x="393" y="204"/>
                    </a:cubicBezTo>
                    <a:cubicBezTo>
                      <a:pt x="393" y="203"/>
                      <a:pt x="392" y="201"/>
                      <a:pt x="393" y="200"/>
                    </a:cubicBezTo>
                    <a:cubicBezTo>
                      <a:pt x="393" y="200"/>
                      <a:pt x="393" y="200"/>
                      <a:pt x="393" y="200"/>
                    </a:cubicBezTo>
                    <a:cubicBezTo>
                      <a:pt x="393" y="199"/>
                      <a:pt x="393" y="198"/>
                      <a:pt x="394" y="199"/>
                    </a:cubicBezTo>
                    <a:cubicBezTo>
                      <a:pt x="394" y="199"/>
                      <a:pt x="394" y="198"/>
                      <a:pt x="395" y="199"/>
                    </a:cubicBezTo>
                    <a:cubicBezTo>
                      <a:pt x="395" y="199"/>
                      <a:pt x="395" y="199"/>
                      <a:pt x="395" y="199"/>
                    </a:cubicBezTo>
                    <a:cubicBezTo>
                      <a:pt x="396" y="200"/>
                      <a:pt x="397" y="201"/>
                      <a:pt x="396" y="203"/>
                    </a:cubicBezTo>
                    <a:cubicBezTo>
                      <a:pt x="396" y="203"/>
                      <a:pt x="396" y="203"/>
                      <a:pt x="396" y="204"/>
                    </a:cubicBezTo>
                    <a:cubicBezTo>
                      <a:pt x="396" y="204"/>
                      <a:pt x="396" y="205"/>
                      <a:pt x="395" y="205"/>
                    </a:cubicBezTo>
                    <a:cubicBezTo>
                      <a:pt x="395" y="206"/>
                      <a:pt x="395" y="207"/>
                      <a:pt x="395" y="207"/>
                    </a:cubicBezTo>
                    <a:cubicBezTo>
                      <a:pt x="395" y="208"/>
                      <a:pt x="395" y="209"/>
                      <a:pt x="395" y="209"/>
                    </a:cubicBezTo>
                    <a:cubicBezTo>
                      <a:pt x="394" y="209"/>
                      <a:pt x="394" y="210"/>
                      <a:pt x="394" y="210"/>
                    </a:cubicBezTo>
                    <a:cubicBezTo>
                      <a:pt x="394" y="211"/>
                      <a:pt x="394" y="212"/>
                      <a:pt x="394" y="213"/>
                    </a:cubicBezTo>
                    <a:cubicBezTo>
                      <a:pt x="394" y="214"/>
                      <a:pt x="394" y="214"/>
                      <a:pt x="394" y="215"/>
                    </a:cubicBezTo>
                    <a:cubicBezTo>
                      <a:pt x="394" y="216"/>
                      <a:pt x="394" y="217"/>
                      <a:pt x="394" y="217"/>
                    </a:cubicBezTo>
                    <a:cubicBezTo>
                      <a:pt x="394" y="218"/>
                      <a:pt x="394" y="218"/>
                      <a:pt x="394" y="219"/>
                    </a:cubicBezTo>
                    <a:cubicBezTo>
                      <a:pt x="394" y="219"/>
                      <a:pt x="395" y="220"/>
                      <a:pt x="395" y="220"/>
                    </a:cubicBezTo>
                    <a:cubicBezTo>
                      <a:pt x="395" y="220"/>
                      <a:pt x="395" y="220"/>
                      <a:pt x="395" y="220"/>
                    </a:cubicBezTo>
                    <a:cubicBezTo>
                      <a:pt x="395" y="220"/>
                      <a:pt x="395" y="221"/>
                      <a:pt x="395" y="221"/>
                    </a:cubicBezTo>
                    <a:cubicBezTo>
                      <a:pt x="396" y="222"/>
                      <a:pt x="396" y="222"/>
                      <a:pt x="395" y="222"/>
                    </a:cubicBezTo>
                    <a:cubicBezTo>
                      <a:pt x="395" y="223"/>
                      <a:pt x="395" y="223"/>
                      <a:pt x="395" y="223"/>
                    </a:cubicBezTo>
                    <a:cubicBezTo>
                      <a:pt x="395" y="223"/>
                      <a:pt x="395" y="223"/>
                      <a:pt x="395" y="223"/>
                    </a:cubicBezTo>
                    <a:cubicBezTo>
                      <a:pt x="395" y="223"/>
                      <a:pt x="396" y="223"/>
                      <a:pt x="396" y="223"/>
                    </a:cubicBezTo>
                    <a:cubicBezTo>
                      <a:pt x="396" y="223"/>
                      <a:pt x="396" y="223"/>
                      <a:pt x="397" y="222"/>
                    </a:cubicBezTo>
                    <a:cubicBezTo>
                      <a:pt x="397" y="222"/>
                      <a:pt x="397" y="221"/>
                      <a:pt x="397" y="221"/>
                    </a:cubicBezTo>
                    <a:cubicBezTo>
                      <a:pt x="398" y="221"/>
                      <a:pt x="398" y="222"/>
                      <a:pt x="398" y="222"/>
                    </a:cubicBezTo>
                    <a:cubicBezTo>
                      <a:pt x="398" y="222"/>
                      <a:pt x="399" y="222"/>
                      <a:pt x="399" y="222"/>
                    </a:cubicBezTo>
                    <a:cubicBezTo>
                      <a:pt x="399" y="222"/>
                      <a:pt x="400" y="222"/>
                      <a:pt x="400" y="222"/>
                    </a:cubicBezTo>
                    <a:cubicBezTo>
                      <a:pt x="400" y="222"/>
                      <a:pt x="400" y="222"/>
                      <a:pt x="401" y="222"/>
                    </a:cubicBezTo>
                    <a:cubicBezTo>
                      <a:pt x="401" y="221"/>
                      <a:pt x="401" y="221"/>
                      <a:pt x="401" y="221"/>
                    </a:cubicBezTo>
                    <a:cubicBezTo>
                      <a:pt x="401" y="221"/>
                      <a:pt x="401" y="222"/>
                      <a:pt x="402" y="222"/>
                    </a:cubicBezTo>
                    <a:cubicBezTo>
                      <a:pt x="402" y="222"/>
                      <a:pt x="402" y="222"/>
                      <a:pt x="402" y="222"/>
                    </a:cubicBezTo>
                    <a:cubicBezTo>
                      <a:pt x="402" y="223"/>
                      <a:pt x="402" y="223"/>
                      <a:pt x="402" y="223"/>
                    </a:cubicBezTo>
                    <a:cubicBezTo>
                      <a:pt x="401" y="223"/>
                      <a:pt x="401" y="222"/>
                      <a:pt x="401" y="223"/>
                    </a:cubicBezTo>
                    <a:cubicBezTo>
                      <a:pt x="400" y="223"/>
                      <a:pt x="400" y="223"/>
                      <a:pt x="400" y="224"/>
                    </a:cubicBezTo>
                    <a:cubicBezTo>
                      <a:pt x="400" y="224"/>
                      <a:pt x="400" y="224"/>
                      <a:pt x="399" y="224"/>
                    </a:cubicBezTo>
                    <a:cubicBezTo>
                      <a:pt x="399" y="224"/>
                      <a:pt x="399" y="224"/>
                      <a:pt x="399" y="223"/>
                    </a:cubicBezTo>
                    <a:cubicBezTo>
                      <a:pt x="399" y="223"/>
                      <a:pt x="398" y="224"/>
                      <a:pt x="398" y="224"/>
                    </a:cubicBezTo>
                    <a:cubicBezTo>
                      <a:pt x="397" y="224"/>
                      <a:pt x="397" y="224"/>
                      <a:pt x="397" y="224"/>
                    </a:cubicBezTo>
                    <a:cubicBezTo>
                      <a:pt x="397" y="224"/>
                      <a:pt x="397" y="225"/>
                      <a:pt x="396" y="225"/>
                    </a:cubicBezTo>
                    <a:cubicBezTo>
                      <a:pt x="396" y="224"/>
                      <a:pt x="396" y="224"/>
                      <a:pt x="396" y="225"/>
                    </a:cubicBezTo>
                    <a:cubicBezTo>
                      <a:pt x="395" y="225"/>
                      <a:pt x="396" y="226"/>
                      <a:pt x="396" y="226"/>
                    </a:cubicBezTo>
                    <a:cubicBezTo>
                      <a:pt x="395" y="227"/>
                      <a:pt x="395" y="228"/>
                      <a:pt x="396" y="228"/>
                    </a:cubicBezTo>
                    <a:cubicBezTo>
                      <a:pt x="396" y="229"/>
                      <a:pt x="397" y="229"/>
                      <a:pt x="397" y="228"/>
                    </a:cubicBezTo>
                    <a:cubicBezTo>
                      <a:pt x="397" y="228"/>
                      <a:pt x="397" y="228"/>
                      <a:pt x="398" y="228"/>
                    </a:cubicBezTo>
                    <a:cubicBezTo>
                      <a:pt x="398" y="230"/>
                      <a:pt x="398" y="231"/>
                      <a:pt x="398" y="231"/>
                    </a:cubicBezTo>
                    <a:cubicBezTo>
                      <a:pt x="398" y="233"/>
                      <a:pt x="397" y="232"/>
                      <a:pt x="397" y="231"/>
                    </a:cubicBezTo>
                    <a:cubicBezTo>
                      <a:pt x="396" y="231"/>
                      <a:pt x="396" y="230"/>
                      <a:pt x="395" y="230"/>
                    </a:cubicBezTo>
                    <a:cubicBezTo>
                      <a:pt x="395" y="231"/>
                      <a:pt x="395" y="231"/>
                      <a:pt x="395" y="231"/>
                    </a:cubicBezTo>
                    <a:cubicBezTo>
                      <a:pt x="395" y="232"/>
                      <a:pt x="395" y="233"/>
                      <a:pt x="395" y="233"/>
                    </a:cubicBezTo>
                    <a:cubicBezTo>
                      <a:pt x="395" y="234"/>
                      <a:pt x="395" y="234"/>
                      <a:pt x="395" y="235"/>
                    </a:cubicBezTo>
                    <a:cubicBezTo>
                      <a:pt x="395" y="236"/>
                      <a:pt x="395" y="236"/>
                      <a:pt x="395" y="237"/>
                    </a:cubicBezTo>
                    <a:cubicBezTo>
                      <a:pt x="395" y="238"/>
                      <a:pt x="395" y="239"/>
                      <a:pt x="394" y="239"/>
                    </a:cubicBezTo>
                    <a:cubicBezTo>
                      <a:pt x="394" y="239"/>
                      <a:pt x="394" y="241"/>
                      <a:pt x="393" y="241"/>
                    </a:cubicBezTo>
                    <a:cubicBezTo>
                      <a:pt x="393" y="241"/>
                      <a:pt x="393" y="240"/>
                      <a:pt x="393" y="240"/>
                    </a:cubicBezTo>
                    <a:cubicBezTo>
                      <a:pt x="393" y="240"/>
                      <a:pt x="392" y="239"/>
                      <a:pt x="392" y="239"/>
                    </a:cubicBezTo>
                    <a:cubicBezTo>
                      <a:pt x="392" y="239"/>
                      <a:pt x="392" y="239"/>
                      <a:pt x="392" y="239"/>
                    </a:cubicBezTo>
                    <a:cubicBezTo>
                      <a:pt x="392" y="239"/>
                      <a:pt x="392" y="240"/>
                      <a:pt x="391" y="240"/>
                    </a:cubicBezTo>
                    <a:cubicBezTo>
                      <a:pt x="391" y="241"/>
                      <a:pt x="391" y="241"/>
                      <a:pt x="391" y="241"/>
                    </a:cubicBezTo>
                    <a:cubicBezTo>
                      <a:pt x="390" y="241"/>
                      <a:pt x="390" y="241"/>
                      <a:pt x="390" y="242"/>
                    </a:cubicBezTo>
                    <a:cubicBezTo>
                      <a:pt x="390" y="243"/>
                      <a:pt x="389" y="242"/>
                      <a:pt x="389" y="242"/>
                    </a:cubicBezTo>
                    <a:cubicBezTo>
                      <a:pt x="389" y="242"/>
                      <a:pt x="389" y="244"/>
                      <a:pt x="388" y="243"/>
                    </a:cubicBezTo>
                    <a:cubicBezTo>
                      <a:pt x="388" y="242"/>
                      <a:pt x="388" y="242"/>
                      <a:pt x="388" y="241"/>
                    </a:cubicBezTo>
                    <a:cubicBezTo>
                      <a:pt x="388" y="241"/>
                      <a:pt x="388" y="241"/>
                      <a:pt x="388" y="241"/>
                    </a:cubicBezTo>
                    <a:cubicBezTo>
                      <a:pt x="388" y="240"/>
                      <a:pt x="388" y="241"/>
                      <a:pt x="388" y="241"/>
                    </a:cubicBezTo>
                    <a:cubicBezTo>
                      <a:pt x="387" y="241"/>
                      <a:pt x="387" y="241"/>
                      <a:pt x="387" y="241"/>
                    </a:cubicBezTo>
                    <a:cubicBezTo>
                      <a:pt x="387" y="242"/>
                      <a:pt x="386" y="242"/>
                      <a:pt x="386" y="242"/>
                    </a:cubicBezTo>
                    <a:cubicBezTo>
                      <a:pt x="385" y="243"/>
                      <a:pt x="385" y="242"/>
                      <a:pt x="385" y="241"/>
                    </a:cubicBezTo>
                    <a:cubicBezTo>
                      <a:pt x="385" y="240"/>
                      <a:pt x="385" y="240"/>
                      <a:pt x="385" y="239"/>
                    </a:cubicBezTo>
                    <a:cubicBezTo>
                      <a:pt x="384" y="238"/>
                      <a:pt x="385" y="238"/>
                      <a:pt x="385" y="237"/>
                    </a:cubicBezTo>
                    <a:cubicBezTo>
                      <a:pt x="385" y="236"/>
                      <a:pt x="385" y="236"/>
                      <a:pt x="385" y="235"/>
                    </a:cubicBezTo>
                    <a:cubicBezTo>
                      <a:pt x="385" y="235"/>
                      <a:pt x="385" y="234"/>
                      <a:pt x="385" y="234"/>
                    </a:cubicBezTo>
                    <a:cubicBezTo>
                      <a:pt x="385" y="234"/>
                      <a:pt x="385" y="234"/>
                      <a:pt x="385" y="233"/>
                    </a:cubicBezTo>
                    <a:cubicBezTo>
                      <a:pt x="385" y="232"/>
                      <a:pt x="385" y="231"/>
                      <a:pt x="385" y="231"/>
                    </a:cubicBezTo>
                    <a:cubicBezTo>
                      <a:pt x="385" y="231"/>
                      <a:pt x="385" y="229"/>
                      <a:pt x="385" y="230"/>
                    </a:cubicBezTo>
                    <a:cubicBezTo>
                      <a:pt x="384" y="230"/>
                      <a:pt x="384" y="230"/>
                      <a:pt x="384" y="231"/>
                    </a:cubicBezTo>
                    <a:cubicBezTo>
                      <a:pt x="384" y="231"/>
                      <a:pt x="383" y="230"/>
                      <a:pt x="383" y="231"/>
                    </a:cubicBezTo>
                    <a:cubicBezTo>
                      <a:pt x="383" y="232"/>
                      <a:pt x="382" y="233"/>
                      <a:pt x="382" y="234"/>
                    </a:cubicBezTo>
                    <a:cubicBezTo>
                      <a:pt x="382" y="234"/>
                      <a:pt x="382" y="235"/>
                      <a:pt x="383" y="235"/>
                    </a:cubicBezTo>
                    <a:cubicBezTo>
                      <a:pt x="383" y="236"/>
                      <a:pt x="383" y="236"/>
                      <a:pt x="383" y="236"/>
                    </a:cubicBezTo>
                    <a:cubicBezTo>
                      <a:pt x="383" y="237"/>
                      <a:pt x="383" y="238"/>
                      <a:pt x="383" y="238"/>
                    </a:cubicBezTo>
                    <a:cubicBezTo>
                      <a:pt x="383" y="238"/>
                      <a:pt x="383" y="239"/>
                      <a:pt x="383" y="239"/>
                    </a:cubicBezTo>
                    <a:cubicBezTo>
                      <a:pt x="383" y="240"/>
                      <a:pt x="383" y="240"/>
                      <a:pt x="383" y="241"/>
                    </a:cubicBezTo>
                    <a:cubicBezTo>
                      <a:pt x="383" y="242"/>
                      <a:pt x="383" y="242"/>
                      <a:pt x="383" y="243"/>
                    </a:cubicBezTo>
                    <a:cubicBezTo>
                      <a:pt x="383" y="244"/>
                      <a:pt x="383" y="243"/>
                      <a:pt x="382" y="243"/>
                    </a:cubicBezTo>
                    <a:cubicBezTo>
                      <a:pt x="382" y="243"/>
                      <a:pt x="382" y="243"/>
                      <a:pt x="382" y="244"/>
                    </a:cubicBezTo>
                    <a:cubicBezTo>
                      <a:pt x="381" y="245"/>
                      <a:pt x="381" y="244"/>
                      <a:pt x="381" y="245"/>
                    </a:cubicBezTo>
                    <a:cubicBezTo>
                      <a:pt x="380" y="245"/>
                      <a:pt x="380" y="245"/>
                      <a:pt x="379" y="245"/>
                    </a:cubicBezTo>
                    <a:cubicBezTo>
                      <a:pt x="379" y="246"/>
                      <a:pt x="379" y="246"/>
                      <a:pt x="379" y="247"/>
                    </a:cubicBezTo>
                    <a:cubicBezTo>
                      <a:pt x="379" y="248"/>
                      <a:pt x="379" y="248"/>
                      <a:pt x="378" y="249"/>
                    </a:cubicBezTo>
                    <a:cubicBezTo>
                      <a:pt x="378" y="249"/>
                      <a:pt x="379" y="250"/>
                      <a:pt x="378" y="250"/>
                    </a:cubicBezTo>
                    <a:cubicBezTo>
                      <a:pt x="378" y="251"/>
                      <a:pt x="378" y="251"/>
                      <a:pt x="378" y="251"/>
                    </a:cubicBezTo>
                    <a:cubicBezTo>
                      <a:pt x="378" y="251"/>
                      <a:pt x="377" y="252"/>
                      <a:pt x="377" y="252"/>
                    </a:cubicBezTo>
                    <a:cubicBezTo>
                      <a:pt x="377" y="252"/>
                      <a:pt x="377" y="252"/>
                      <a:pt x="377" y="252"/>
                    </a:cubicBezTo>
                    <a:cubicBezTo>
                      <a:pt x="376" y="252"/>
                      <a:pt x="376" y="251"/>
                      <a:pt x="376" y="252"/>
                    </a:cubicBezTo>
                    <a:cubicBezTo>
                      <a:pt x="376" y="253"/>
                      <a:pt x="376" y="253"/>
                      <a:pt x="376" y="254"/>
                    </a:cubicBezTo>
                    <a:cubicBezTo>
                      <a:pt x="375" y="254"/>
                      <a:pt x="376" y="255"/>
                      <a:pt x="375" y="255"/>
                    </a:cubicBezTo>
                    <a:cubicBezTo>
                      <a:pt x="375" y="255"/>
                      <a:pt x="375" y="256"/>
                      <a:pt x="375" y="257"/>
                    </a:cubicBezTo>
                    <a:cubicBezTo>
                      <a:pt x="375" y="257"/>
                      <a:pt x="374" y="257"/>
                      <a:pt x="374" y="258"/>
                    </a:cubicBezTo>
                    <a:cubicBezTo>
                      <a:pt x="374" y="258"/>
                      <a:pt x="373" y="258"/>
                      <a:pt x="373" y="257"/>
                    </a:cubicBezTo>
                    <a:cubicBezTo>
                      <a:pt x="373" y="257"/>
                      <a:pt x="373" y="257"/>
                      <a:pt x="373" y="257"/>
                    </a:cubicBezTo>
                    <a:cubicBezTo>
                      <a:pt x="372" y="257"/>
                      <a:pt x="372" y="256"/>
                      <a:pt x="372" y="257"/>
                    </a:cubicBezTo>
                    <a:cubicBezTo>
                      <a:pt x="371" y="258"/>
                      <a:pt x="372" y="258"/>
                      <a:pt x="372" y="259"/>
                    </a:cubicBezTo>
                    <a:cubicBezTo>
                      <a:pt x="372" y="262"/>
                      <a:pt x="370" y="260"/>
                      <a:pt x="370" y="260"/>
                    </a:cubicBezTo>
                    <a:cubicBezTo>
                      <a:pt x="369" y="260"/>
                      <a:pt x="369" y="260"/>
                      <a:pt x="369" y="261"/>
                    </a:cubicBezTo>
                    <a:cubicBezTo>
                      <a:pt x="368" y="261"/>
                      <a:pt x="368" y="261"/>
                      <a:pt x="368" y="262"/>
                    </a:cubicBezTo>
                    <a:cubicBezTo>
                      <a:pt x="368" y="263"/>
                      <a:pt x="369" y="263"/>
                      <a:pt x="370" y="264"/>
                    </a:cubicBezTo>
                    <a:cubicBezTo>
                      <a:pt x="370" y="264"/>
                      <a:pt x="371" y="264"/>
                      <a:pt x="371" y="265"/>
                    </a:cubicBezTo>
                    <a:cubicBezTo>
                      <a:pt x="371" y="265"/>
                      <a:pt x="371" y="265"/>
                      <a:pt x="371" y="266"/>
                    </a:cubicBezTo>
                    <a:cubicBezTo>
                      <a:pt x="371" y="266"/>
                      <a:pt x="371" y="267"/>
                      <a:pt x="371" y="267"/>
                    </a:cubicBezTo>
                    <a:cubicBezTo>
                      <a:pt x="372" y="267"/>
                      <a:pt x="372" y="268"/>
                      <a:pt x="372" y="269"/>
                    </a:cubicBezTo>
                    <a:cubicBezTo>
                      <a:pt x="372" y="270"/>
                      <a:pt x="372" y="271"/>
                      <a:pt x="372" y="272"/>
                    </a:cubicBezTo>
                    <a:cubicBezTo>
                      <a:pt x="372" y="272"/>
                      <a:pt x="371" y="273"/>
                      <a:pt x="371" y="273"/>
                    </a:cubicBezTo>
                    <a:cubicBezTo>
                      <a:pt x="371" y="273"/>
                      <a:pt x="371" y="274"/>
                      <a:pt x="371" y="274"/>
                    </a:cubicBezTo>
                    <a:cubicBezTo>
                      <a:pt x="371" y="275"/>
                      <a:pt x="371" y="275"/>
                      <a:pt x="371" y="276"/>
                    </a:cubicBezTo>
                    <a:cubicBezTo>
                      <a:pt x="370" y="277"/>
                      <a:pt x="369" y="276"/>
                      <a:pt x="368" y="276"/>
                    </a:cubicBezTo>
                    <a:cubicBezTo>
                      <a:pt x="368" y="276"/>
                      <a:pt x="367" y="276"/>
                      <a:pt x="367" y="276"/>
                    </a:cubicBezTo>
                    <a:cubicBezTo>
                      <a:pt x="366" y="276"/>
                      <a:pt x="366" y="276"/>
                      <a:pt x="365" y="276"/>
                    </a:cubicBezTo>
                    <a:cubicBezTo>
                      <a:pt x="364" y="277"/>
                      <a:pt x="364" y="277"/>
                      <a:pt x="364" y="277"/>
                    </a:cubicBezTo>
                    <a:cubicBezTo>
                      <a:pt x="363" y="277"/>
                      <a:pt x="363" y="276"/>
                      <a:pt x="362" y="276"/>
                    </a:cubicBezTo>
                    <a:cubicBezTo>
                      <a:pt x="362" y="276"/>
                      <a:pt x="361" y="279"/>
                      <a:pt x="361" y="279"/>
                    </a:cubicBezTo>
                    <a:cubicBezTo>
                      <a:pt x="361" y="280"/>
                      <a:pt x="362" y="281"/>
                      <a:pt x="362" y="281"/>
                    </a:cubicBezTo>
                    <a:cubicBezTo>
                      <a:pt x="362" y="282"/>
                      <a:pt x="361" y="283"/>
                      <a:pt x="361" y="284"/>
                    </a:cubicBezTo>
                    <a:cubicBezTo>
                      <a:pt x="361" y="286"/>
                      <a:pt x="361" y="288"/>
                      <a:pt x="360" y="289"/>
                    </a:cubicBezTo>
                    <a:cubicBezTo>
                      <a:pt x="360" y="290"/>
                      <a:pt x="360" y="291"/>
                      <a:pt x="360" y="291"/>
                    </a:cubicBezTo>
                    <a:cubicBezTo>
                      <a:pt x="360" y="291"/>
                      <a:pt x="360" y="291"/>
                      <a:pt x="360" y="292"/>
                    </a:cubicBezTo>
                    <a:cubicBezTo>
                      <a:pt x="364" y="290"/>
                      <a:pt x="368" y="288"/>
                      <a:pt x="371" y="286"/>
                    </a:cubicBezTo>
                    <a:cubicBezTo>
                      <a:pt x="371" y="286"/>
                      <a:pt x="371" y="286"/>
                      <a:pt x="371" y="286"/>
                    </a:cubicBezTo>
                    <a:cubicBezTo>
                      <a:pt x="371" y="285"/>
                      <a:pt x="372" y="285"/>
                      <a:pt x="372" y="284"/>
                    </a:cubicBezTo>
                    <a:cubicBezTo>
                      <a:pt x="372" y="282"/>
                      <a:pt x="374" y="282"/>
                      <a:pt x="374" y="281"/>
                    </a:cubicBezTo>
                    <a:cubicBezTo>
                      <a:pt x="375" y="281"/>
                      <a:pt x="375" y="281"/>
                      <a:pt x="375" y="281"/>
                    </a:cubicBezTo>
                    <a:cubicBezTo>
                      <a:pt x="375" y="280"/>
                      <a:pt x="376" y="280"/>
                      <a:pt x="376" y="279"/>
                    </a:cubicBezTo>
                    <a:cubicBezTo>
                      <a:pt x="376" y="278"/>
                      <a:pt x="375" y="277"/>
                      <a:pt x="376" y="276"/>
                    </a:cubicBezTo>
                    <a:cubicBezTo>
                      <a:pt x="377" y="275"/>
                      <a:pt x="378" y="275"/>
                      <a:pt x="378" y="275"/>
                    </a:cubicBezTo>
                    <a:cubicBezTo>
                      <a:pt x="378" y="275"/>
                      <a:pt x="378" y="276"/>
                      <a:pt x="379" y="276"/>
                    </a:cubicBezTo>
                    <a:cubicBezTo>
                      <a:pt x="379" y="275"/>
                      <a:pt x="380" y="275"/>
                      <a:pt x="380" y="275"/>
                    </a:cubicBezTo>
                    <a:cubicBezTo>
                      <a:pt x="380" y="274"/>
                      <a:pt x="381" y="273"/>
                      <a:pt x="381" y="273"/>
                    </a:cubicBezTo>
                    <a:cubicBezTo>
                      <a:pt x="381" y="272"/>
                      <a:pt x="382" y="272"/>
                      <a:pt x="382" y="272"/>
                    </a:cubicBezTo>
                    <a:cubicBezTo>
                      <a:pt x="382" y="271"/>
                      <a:pt x="383" y="271"/>
                      <a:pt x="384" y="272"/>
                    </a:cubicBezTo>
                    <a:cubicBezTo>
                      <a:pt x="384" y="273"/>
                      <a:pt x="384" y="275"/>
                      <a:pt x="384" y="276"/>
                    </a:cubicBezTo>
                    <a:cubicBezTo>
                      <a:pt x="384" y="277"/>
                      <a:pt x="385" y="278"/>
                      <a:pt x="385" y="278"/>
                    </a:cubicBezTo>
                    <a:cubicBezTo>
                      <a:pt x="386" y="278"/>
                      <a:pt x="387" y="277"/>
                      <a:pt x="388" y="277"/>
                    </a:cubicBezTo>
                    <a:cubicBezTo>
                      <a:pt x="387" y="276"/>
                      <a:pt x="387" y="276"/>
                      <a:pt x="387" y="275"/>
                    </a:cubicBezTo>
                    <a:cubicBezTo>
                      <a:pt x="387" y="273"/>
                      <a:pt x="386" y="272"/>
                      <a:pt x="386" y="271"/>
                    </a:cubicBezTo>
                    <a:cubicBezTo>
                      <a:pt x="386" y="271"/>
                      <a:pt x="386" y="270"/>
                      <a:pt x="385" y="270"/>
                    </a:cubicBezTo>
                    <a:cubicBezTo>
                      <a:pt x="385" y="270"/>
                      <a:pt x="385" y="269"/>
                      <a:pt x="386" y="269"/>
                    </a:cubicBezTo>
                    <a:cubicBezTo>
                      <a:pt x="386" y="269"/>
                      <a:pt x="386" y="269"/>
                      <a:pt x="386" y="269"/>
                    </a:cubicBezTo>
                    <a:cubicBezTo>
                      <a:pt x="387" y="270"/>
                      <a:pt x="387" y="270"/>
                      <a:pt x="387" y="270"/>
                    </a:cubicBezTo>
                    <a:cubicBezTo>
                      <a:pt x="388" y="270"/>
                      <a:pt x="388" y="269"/>
                      <a:pt x="389" y="270"/>
                    </a:cubicBezTo>
                    <a:cubicBezTo>
                      <a:pt x="389" y="271"/>
                      <a:pt x="389" y="271"/>
                      <a:pt x="389" y="272"/>
                    </a:cubicBezTo>
                    <a:cubicBezTo>
                      <a:pt x="389" y="272"/>
                      <a:pt x="390" y="272"/>
                      <a:pt x="390" y="272"/>
                    </a:cubicBezTo>
                    <a:cubicBezTo>
                      <a:pt x="390" y="273"/>
                      <a:pt x="390" y="273"/>
                      <a:pt x="390" y="274"/>
                    </a:cubicBezTo>
                    <a:cubicBezTo>
                      <a:pt x="391" y="274"/>
                      <a:pt x="391" y="274"/>
                      <a:pt x="391" y="275"/>
                    </a:cubicBezTo>
                    <a:cubicBezTo>
                      <a:pt x="394" y="272"/>
                      <a:pt x="398" y="270"/>
                      <a:pt x="401" y="267"/>
                    </a:cubicBezTo>
                    <a:cubicBezTo>
                      <a:pt x="401" y="267"/>
                      <a:pt x="401" y="266"/>
                      <a:pt x="402" y="265"/>
                    </a:cubicBezTo>
                    <a:cubicBezTo>
                      <a:pt x="402" y="264"/>
                      <a:pt x="402" y="263"/>
                      <a:pt x="403" y="263"/>
                    </a:cubicBezTo>
                    <a:cubicBezTo>
                      <a:pt x="403" y="262"/>
                      <a:pt x="403" y="263"/>
                      <a:pt x="404" y="264"/>
                    </a:cubicBezTo>
                    <a:cubicBezTo>
                      <a:pt x="404" y="264"/>
                      <a:pt x="404" y="265"/>
                      <a:pt x="404" y="265"/>
                    </a:cubicBezTo>
                    <a:cubicBezTo>
                      <a:pt x="404" y="265"/>
                      <a:pt x="404" y="265"/>
                      <a:pt x="404" y="265"/>
                    </a:cubicBezTo>
                    <a:cubicBezTo>
                      <a:pt x="404" y="265"/>
                      <a:pt x="405" y="264"/>
                      <a:pt x="406" y="264"/>
                    </a:cubicBezTo>
                    <a:cubicBezTo>
                      <a:pt x="406" y="263"/>
                      <a:pt x="406" y="263"/>
                      <a:pt x="406" y="263"/>
                    </a:cubicBezTo>
                    <a:cubicBezTo>
                      <a:pt x="407" y="262"/>
                      <a:pt x="407" y="262"/>
                      <a:pt x="408" y="261"/>
                    </a:cubicBezTo>
                    <a:cubicBezTo>
                      <a:pt x="408" y="261"/>
                      <a:pt x="409" y="260"/>
                      <a:pt x="409" y="261"/>
                    </a:cubicBezTo>
                    <a:cubicBezTo>
                      <a:pt x="409" y="261"/>
                      <a:pt x="408" y="261"/>
                      <a:pt x="408" y="261"/>
                    </a:cubicBezTo>
                    <a:cubicBezTo>
                      <a:pt x="408" y="262"/>
                      <a:pt x="408" y="262"/>
                      <a:pt x="408" y="262"/>
                    </a:cubicBezTo>
                    <a:cubicBezTo>
                      <a:pt x="422" y="251"/>
                      <a:pt x="434" y="239"/>
                      <a:pt x="446" y="232"/>
                    </a:cubicBezTo>
                    <a:cubicBezTo>
                      <a:pt x="447" y="231"/>
                      <a:pt x="448" y="230"/>
                      <a:pt x="450" y="230"/>
                    </a:cubicBezTo>
                    <a:cubicBezTo>
                      <a:pt x="449" y="208"/>
                      <a:pt x="445" y="188"/>
                      <a:pt x="438" y="168"/>
                    </a:cubicBezTo>
                    <a:cubicBezTo>
                      <a:pt x="438" y="168"/>
                      <a:pt x="438" y="169"/>
                      <a:pt x="438" y="169"/>
                    </a:cubicBezTo>
                    <a:close/>
                    <a:moveTo>
                      <a:pt x="404" y="220"/>
                    </a:moveTo>
                    <a:cubicBezTo>
                      <a:pt x="404" y="220"/>
                      <a:pt x="404" y="221"/>
                      <a:pt x="404" y="221"/>
                    </a:cubicBezTo>
                    <a:cubicBezTo>
                      <a:pt x="404" y="221"/>
                      <a:pt x="404" y="222"/>
                      <a:pt x="404" y="222"/>
                    </a:cubicBezTo>
                    <a:cubicBezTo>
                      <a:pt x="404" y="222"/>
                      <a:pt x="403" y="223"/>
                      <a:pt x="403" y="222"/>
                    </a:cubicBezTo>
                    <a:cubicBezTo>
                      <a:pt x="402" y="222"/>
                      <a:pt x="403" y="221"/>
                      <a:pt x="402" y="221"/>
                    </a:cubicBezTo>
                    <a:cubicBezTo>
                      <a:pt x="402" y="220"/>
                      <a:pt x="402" y="219"/>
                      <a:pt x="402" y="219"/>
                    </a:cubicBezTo>
                    <a:cubicBezTo>
                      <a:pt x="402" y="218"/>
                      <a:pt x="401" y="216"/>
                      <a:pt x="402" y="216"/>
                    </a:cubicBezTo>
                    <a:cubicBezTo>
                      <a:pt x="402" y="216"/>
                      <a:pt x="402" y="216"/>
                      <a:pt x="403" y="216"/>
                    </a:cubicBezTo>
                    <a:cubicBezTo>
                      <a:pt x="403" y="217"/>
                      <a:pt x="403" y="217"/>
                      <a:pt x="403" y="217"/>
                    </a:cubicBezTo>
                    <a:cubicBezTo>
                      <a:pt x="403" y="218"/>
                      <a:pt x="404" y="218"/>
                      <a:pt x="404" y="218"/>
                    </a:cubicBezTo>
                    <a:cubicBezTo>
                      <a:pt x="404" y="219"/>
                      <a:pt x="404" y="220"/>
                      <a:pt x="404" y="220"/>
                    </a:cubicBezTo>
                    <a:close/>
                    <a:moveTo>
                      <a:pt x="407" y="219"/>
                    </a:moveTo>
                    <a:cubicBezTo>
                      <a:pt x="406" y="219"/>
                      <a:pt x="406" y="219"/>
                      <a:pt x="406" y="219"/>
                    </a:cubicBezTo>
                    <a:cubicBezTo>
                      <a:pt x="406" y="219"/>
                      <a:pt x="406" y="218"/>
                      <a:pt x="406" y="218"/>
                    </a:cubicBezTo>
                    <a:cubicBezTo>
                      <a:pt x="405" y="217"/>
                      <a:pt x="405" y="217"/>
                      <a:pt x="405" y="216"/>
                    </a:cubicBezTo>
                    <a:cubicBezTo>
                      <a:pt x="405" y="216"/>
                      <a:pt x="405" y="215"/>
                      <a:pt x="405" y="215"/>
                    </a:cubicBezTo>
                    <a:cubicBezTo>
                      <a:pt x="405" y="214"/>
                      <a:pt x="405" y="214"/>
                      <a:pt x="405" y="213"/>
                    </a:cubicBezTo>
                    <a:cubicBezTo>
                      <a:pt x="405" y="212"/>
                      <a:pt x="406" y="215"/>
                      <a:pt x="406" y="215"/>
                    </a:cubicBezTo>
                    <a:cubicBezTo>
                      <a:pt x="406" y="216"/>
                      <a:pt x="406" y="217"/>
                      <a:pt x="406" y="217"/>
                    </a:cubicBezTo>
                    <a:cubicBezTo>
                      <a:pt x="406" y="218"/>
                      <a:pt x="407" y="218"/>
                      <a:pt x="407" y="219"/>
                    </a:cubicBezTo>
                    <a:close/>
                    <a:moveTo>
                      <a:pt x="409" y="229"/>
                    </a:moveTo>
                    <a:cubicBezTo>
                      <a:pt x="409" y="229"/>
                      <a:pt x="409" y="229"/>
                      <a:pt x="409" y="229"/>
                    </a:cubicBezTo>
                    <a:cubicBezTo>
                      <a:pt x="409" y="228"/>
                      <a:pt x="409" y="228"/>
                      <a:pt x="408" y="228"/>
                    </a:cubicBezTo>
                    <a:cubicBezTo>
                      <a:pt x="408" y="228"/>
                      <a:pt x="408" y="228"/>
                      <a:pt x="408" y="227"/>
                    </a:cubicBezTo>
                    <a:cubicBezTo>
                      <a:pt x="408" y="226"/>
                      <a:pt x="408" y="227"/>
                      <a:pt x="409" y="227"/>
                    </a:cubicBezTo>
                    <a:cubicBezTo>
                      <a:pt x="409" y="227"/>
                      <a:pt x="409" y="227"/>
                      <a:pt x="409" y="228"/>
                    </a:cubicBezTo>
                    <a:cubicBezTo>
                      <a:pt x="409" y="228"/>
                      <a:pt x="409" y="228"/>
                      <a:pt x="409" y="229"/>
                    </a:cubicBezTo>
                    <a:close/>
                    <a:moveTo>
                      <a:pt x="364" y="117"/>
                    </a:moveTo>
                    <a:cubicBezTo>
                      <a:pt x="364" y="116"/>
                      <a:pt x="365" y="117"/>
                      <a:pt x="365" y="117"/>
                    </a:cubicBezTo>
                    <a:cubicBezTo>
                      <a:pt x="365" y="118"/>
                      <a:pt x="365" y="118"/>
                      <a:pt x="365" y="118"/>
                    </a:cubicBezTo>
                    <a:cubicBezTo>
                      <a:pt x="365" y="119"/>
                      <a:pt x="366" y="119"/>
                      <a:pt x="366" y="119"/>
                    </a:cubicBezTo>
                    <a:cubicBezTo>
                      <a:pt x="366" y="119"/>
                      <a:pt x="366" y="118"/>
                      <a:pt x="366" y="118"/>
                    </a:cubicBezTo>
                    <a:cubicBezTo>
                      <a:pt x="366" y="118"/>
                      <a:pt x="368" y="121"/>
                      <a:pt x="368" y="120"/>
                    </a:cubicBezTo>
                    <a:cubicBezTo>
                      <a:pt x="368" y="119"/>
                      <a:pt x="368" y="118"/>
                      <a:pt x="367" y="117"/>
                    </a:cubicBezTo>
                    <a:cubicBezTo>
                      <a:pt x="367" y="117"/>
                      <a:pt x="367" y="117"/>
                      <a:pt x="367" y="117"/>
                    </a:cubicBezTo>
                    <a:cubicBezTo>
                      <a:pt x="368" y="117"/>
                      <a:pt x="368" y="117"/>
                      <a:pt x="368" y="118"/>
                    </a:cubicBezTo>
                    <a:cubicBezTo>
                      <a:pt x="369" y="118"/>
                      <a:pt x="369" y="119"/>
                      <a:pt x="369" y="119"/>
                    </a:cubicBezTo>
                    <a:cubicBezTo>
                      <a:pt x="369" y="119"/>
                      <a:pt x="369" y="119"/>
                      <a:pt x="369" y="120"/>
                    </a:cubicBezTo>
                    <a:cubicBezTo>
                      <a:pt x="369" y="120"/>
                      <a:pt x="370" y="120"/>
                      <a:pt x="370" y="121"/>
                    </a:cubicBezTo>
                    <a:cubicBezTo>
                      <a:pt x="370" y="121"/>
                      <a:pt x="370" y="121"/>
                      <a:pt x="370" y="120"/>
                    </a:cubicBezTo>
                    <a:cubicBezTo>
                      <a:pt x="371" y="121"/>
                      <a:pt x="371" y="122"/>
                      <a:pt x="371" y="122"/>
                    </a:cubicBezTo>
                    <a:cubicBezTo>
                      <a:pt x="371" y="123"/>
                      <a:pt x="371" y="123"/>
                      <a:pt x="372" y="123"/>
                    </a:cubicBezTo>
                    <a:cubicBezTo>
                      <a:pt x="372" y="124"/>
                      <a:pt x="372" y="124"/>
                      <a:pt x="373" y="124"/>
                    </a:cubicBezTo>
                    <a:cubicBezTo>
                      <a:pt x="373" y="124"/>
                      <a:pt x="373" y="124"/>
                      <a:pt x="373" y="125"/>
                    </a:cubicBezTo>
                    <a:cubicBezTo>
                      <a:pt x="373" y="125"/>
                      <a:pt x="373" y="125"/>
                      <a:pt x="374" y="125"/>
                    </a:cubicBezTo>
                    <a:cubicBezTo>
                      <a:pt x="374" y="126"/>
                      <a:pt x="374" y="126"/>
                      <a:pt x="374" y="126"/>
                    </a:cubicBezTo>
                    <a:cubicBezTo>
                      <a:pt x="374" y="127"/>
                      <a:pt x="375" y="127"/>
                      <a:pt x="375" y="127"/>
                    </a:cubicBezTo>
                    <a:cubicBezTo>
                      <a:pt x="375" y="128"/>
                      <a:pt x="374" y="128"/>
                      <a:pt x="374" y="128"/>
                    </a:cubicBezTo>
                    <a:cubicBezTo>
                      <a:pt x="374" y="127"/>
                      <a:pt x="374" y="128"/>
                      <a:pt x="374" y="128"/>
                    </a:cubicBezTo>
                    <a:cubicBezTo>
                      <a:pt x="373" y="129"/>
                      <a:pt x="373" y="129"/>
                      <a:pt x="374" y="130"/>
                    </a:cubicBezTo>
                    <a:cubicBezTo>
                      <a:pt x="374" y="130"/>
                      <a:pt x="374" y="131"/>
                      <a:pt x="374" y="131"/>
                    </a:cubicBezTo>
                    <a:cubicBezTo>
                      <a:pt x="374" y="131"/>
                      <a:pt x="374" y="132"/>
                      <a:pt x="374" y="132"/>
                    </a:cubicBezTo>
                    <a:cubicBezTo>
                      <a:pt x="374" y="133"/>
                      <a:pt x="374" y="134"/>
                      <a:pt x="374" y="134"/>
                    </a:cubicBezTo>
                    <a:cubicBezTo>
                      <a:pt x="374" y="135"/>
                      <a:pt x="374" y="135"/>
                      <a:pt x="374" y="136"/>
                    </a:cubicBezTo>
                    <a:cubicBezTo>
                      <a:pt x="374" y="137"/>
                      <a:pt x="374" y="139"/>
                      <a:pt x="374" y="140"/>
                    </a:cubicBezTo>
                    <a:cubicBezTo>
                      <a:pt x="374" y="139"/>
                      <a:pt x="373" y="138"/>
                      <a:pt x="373" y="138"/>
                    </a:cubicBezTo>
                    <a:cubicBezTo>
                      <a:pt x="373" y="137"/>
                      <a:pt x="373" y="137"/>
                      <a:pt x="373" y="137"/>
                    </a:cubicBezTo>
                    <a:cubicBezTo>
                      <a:pt x="373" y="137"/>
                      <a:pt x="373" y="137"/>
                      <a:pt x="373" y="137"/>
                    </a:cubicBezTo>
                    <a:cubicBezTo>
                      <a:pt x="372" y="136"/>
                      <a:pt x="372" y="136"/>
                      <a:pt x="372" y="136"/>
                    </a:cubicBezTo>
                    <a:cubicBezTo>
                      <a:pt x="371" y="135"/>
                      <a:pt x="371" y="135"/>
                      <a:pt x="371" y="134"/>
                    </a:cubicBezTo>
                    <a:cubicBezTo>
                      <a:pt x="371" y="134"/>
                      <a:pt x="370" y="134"/>
                      <a:pt x="370" y="133"/>
                    </a:cubicBezTo>
                    <a:cubicBezTo>
                      <a:pt x="370" y="133"/>
                      <a:pt x="371" y="133"/>
                      <a:pt x="371" y="133"/>
                    </a:cubicBezTo>
                    <a:cubicBezTo>
                      <a:pt x="371" y="133"/>
                      <a:pt x="371" y="133"/>
                      <a:pt x="371" y="133"/>
                    </a:cubicBezTo>
                    <a:cubicBezTo>
                      <a:pt x="371" y="132"/>
                      <a:pt x="371" y="132"/>
                      <a:pt x="370" y="132"/>
                    </a:cubicBezTo>
                    <a:cubicBezTo>
                      <a:pt x="370" y="132"/>
                      <a:pt x="370" y="132"/>
                      <a:pt x="369" y="131"/>
                    </a:cubicBezTo>
                    <a:cubicBezTo>
                      <a:pt x="369" y="131"/>
                      <a:pt x="369" y="130"/>
                      <a:pt x="369" y="130"/>
                    </a:cubicBezTo>
                    <a:cubicBezTo>
                      <a:pt x="368" y="129"/>
                      <a:pt x="369" y="129"/>
                      <a:pt x="369" y="129"/>
                    </a:cubicBezTo>
                    <a:cubicBezTo>
                      <a:pt x="369" y="129"/>
                      <a:pt x="369" y="128"/>
                      <a:pt x="369" y="128"/>
                    </a:cubicBezTo>
                    <a:cubicBezTo>
                      <a:pt x="370" y="128"/>
                      <a:pt x="370" y="128"/>
                      <a:pt x="370" y="128"/>
                    </a:cubicBezTo>
                    <a:cubicBezTo>
                      <a:pt x="371" y="128"/>
                      <a:pt x="371" y="127"/>
                      <a:pt x="371" y="126"/>
                    </a:cubicBezTo>
                    <a:cubicBezTo>
                      <a:pt x="370" y="126"/>
                      <a:pt x="370" y="126"/>
                      <a:pt x="370" y="126"/>
                    </a:cubicBezTo>
                    <a:cubicBezTo>
                      <a:pt x="370" y="126"/>
                      <a:pt x="370" y="127"/>
                      <a:pt x="370" y="127"/>
                    </a:cubicBezTo>
                    <a:cubicBezTo>
                      <a:pt x="369" y="127"/>
                      <a:pt x="369" y="126"/>
                      <a:pt x="369" y="126"/>
                    </a:cubicBezTo>
                    <a:cubicBezTo>
                      <a:pt x="369" y="126"/>
                      <a:pt x="369" y="126"/>
                      <a:pt x="369" y="126"/>
                    </a:cubicBezTo>
                    <a:cubicBezTo>
                      <a:pt x="369" y="127"/>
                      <a:pt x="369" y="127"/>
                      <a:pt x="369" y="127"/>
                    </a:cubicBezTo>
                    <a:cubicBezTo>
                      <a:pt x="369" y="128"/>
                      <a:pt x="369" y="128"/>
                      <a:pt x="368" y="128"/>
                    </a:cubicBezTo>
                    <a:cubicBezTo>
                      <a:pt x="368" y="128"/>
                      <a:pt x="368" y="128"/>
                      <a:pt x="368" y="127"/>
                    </a:cubicBezTo>
                    <a:cubicBezTo>
                      <a:pt x="367" y="127"/>
                      <a:pt x="367" y="127"/>
                      <a:pt x="367" y="126"/>
                    </a:cubicBezTo>
                    <a:cubicBezTo>
                      <a:pt x="366" y="125"/>
                      <a:pt x="366" y="124"/>
                      <a:pt x="365" y="123"/>
                    </a:cubicBezTo>
                    <a:cubicBezTo>
                      <a:pt x="364" y="123"/>
                      <a:pt x="365" y="122"/>
                      <a:pt x="365" y="121"/>
                    </a:cubicBezTo>
                    <a:cubicBezTo>
                      <a:pt x="364" y="121"/>
                      <a:pt x="364" y="121"/>
                      <a:pt x="364" y="120"/>
                    </a:cubicBezTo>
                    <a:cubicBezTo>
                      <a:pt x="363" y="120"/>
                      <a:pt x="363" y="119"/>
                      <a:pt x="363" y="119"/>
                    </a:cubicBezTo>
                    <a:cubicBezTo>
                      <a:pt x="363" y="118"/>
                      <a:pt x="362" y="117"/>
                      <a:pt x="362" y="117"/>
                    </a:cubicBezTo>
                    <a:cubicBezTo>
                      <a:pt x="362" y="116"/>
                      <a:pt x="362" y="116"/>
                      <a:pt x="363" y="116"/>
                    </a:cubicBezTo>
                    <a:cubicBezTo>
                      <a:pt x="363" y="116"/>
                      <a:pt x="363" y="116"/>
                      <a:pt x="363" y="117"/>
                    </a:cubicBezTo>
                    <a:cubicBezTo>
                      <a:pt x="364" y="117"/>
                      <a:pt x="364" y="117"/>
                      <a:pt x="364" y="117"/>
                    </a:cubicBezTo>
                    <a:close/>
                    <a:moveTo>
                      <a:pt x="181" y="390"/>
                    </a:moveTo>
                    <a:cubicBezTo>
                      <a:pt x="180" y="390"/>
                      <a:pt x="180" y="388"/>
                      <a:pt x="181" y="388"/>
                    </a:cubicBezTo>
                    <a:cubicBezTo>
                      <a:pt x="183" y="388"/>
                      <a:pt x="183" y="390"/>
                      <a:pt x="184" y="390"/>
                    </a:cubicBezTo>
                    <a:cubicBezTo>
                      <a:pt x="185" y="390"/>
                      <a:pt x="187" y="390"/>
                      <a:pt x="187" y="391"/>
                    </a:cubicBezTo>
                    <a:cubicBezTo>
                      <a:pt x="188" y="392"/>
                      <a:pt x="186" y="392"/>
                      <a:pt x="186" y="392"/>
                    </a:cubicBezTo>
                    <a:cubicBezTo>
                      <a:pt x="185" y="392"/>
                      <a:pt x="184" y="391"/>
                      <a:pt x="183" y="391"/>
                    </a:cubicBezTo>
                    <a:cubicBezTo>
                      <a:pt x="182" y="391"/>
                      <a:pt x="181" y="391"/>
                      <a:pt x="181" y="390"/>
                    </a:cubicBezTo>
                    <a:close/>
                    <a:moveTo>
                      <a:pt x="188" y="383"/>
                    </a:moveTo>
                    <a:cubicBezTo>
                      <a:pt x="187" y="384"/>
                      <a:pt x="186" y="383"/>
                      <a:pt x="186" y="383"/>
                    </a:cubicBezTo>
                    <a:cubicBezTo>
                      <a:pt x="185" y="381"/>
                      <a:pt x="186" y="381"/>
                      <a:pt x="188" y="382"/>
                    </a:cubicBezTo>
                    <a:cubicBezTo>
                      <a:pt x="188" y="383"/>
                      <a:pt x="188" y="383"/>
                      <a:pt x="188" y="383"/>
                    </a:cubicBezTo>
                    <a:close/>
                    <a:moveTo>
                      <a:pt x="183" y="387"/>
                    </a:moveTo>
                    <a:cubicBezTo>
                      <a:pt x="182" y="387"/>
                      <a:pt x="186" y="387"/>
                      <a:pt x="186" y="388"/>
                    </a:cubicBezTo>
                    <a:cubicBezTo>
                      <a:pt x="185" y="389"/>
                      <a:pt x="183" y="388"/>
                      <a:pt x="183" y="387"/>
                    </a:cubicBezTo>
                    <a:close/>
                    <a:moveTo>
                      <a:pt x="229" y="443"/>
                    </a:moveTo>
                    <a:cubicBezTo>
                      <a:pt x="229" y="443"/>
                      <a:pt x="229" y="444"/>
                      <a:pt x="229" y="444"/>
                    </a:cubicBezTo>
                    <a:cubicBezTo>
                      <a:pt x="230" y="444"/>
                      <a:pt x="230" y="444"/>
                      <a:pt x="230" y="444"/>
                    </a:cubicBezTo>
                    <a:cubicBezTo>
                      <a:pt x="230" y="444"/>
                      <a:pt x="229" y="444"/>
                      <a:pt x="229" y="444"/>
                    </a:cubicBezTo>
                    <a:cubicBezTo>
                      <a:pt x="229" y="444"/>
                      <a:pt x="229" y="444"/>
                      <a:pt x="229" y="443"/>
                    </a:cubicBezTo>
                    <a:close/>
                    <a:moveTo>
                      <a:pt x="183" y="383"/>
                    </a:moveTo>
                    <a:cubicBezTo>
                      <a:pt x="183" y="383"/>
                      <a:pt x="183" y="383"/>
                      <a:pt x="183" y="383"/>
                    </a:cubicBezTo>
                    <a:cubicBezTo>
                      <a:pt x="183" y="383"/>
                      <a:pt x="184" y="384"/>
                      <a:pt x="183" y="384"/>
                    </a:cubicBezTo>
                    <a:cubicBezTo>
                      <a:pt x="182" y="384"/>
                      <a:pt x="181" y="383"/>
                      <a:pt x="183" y="383"/>
                    </a:cubicBezTo>
                    <a:close/>
                    <a:moveTo>
                      <a:pt x="201" y="386"/>
                    </a:moveTo>
                    <a:cubicBezTo>
                      <a:pt x="201" y="387"/>
                      <a:pt x="201" y="387"/>
                      <a:pt x="201" y="386"/>
                    </a:cubicBezTo>
                    <a:cubicBezTo>
                      <a:pt x="200" y="386"/>
                      <a:pt x="200" y="384"/>
                      <a:pt x="201" y="384"/>
                    </a:cubicBezTo>
                    <a:cubicBezTo>
                      <a:pt x="201" y="384"/>
                      <a:pt x="201" y="384"/>
                      <a:pt x="201" y="384"/>
                    </a:cubicBezTo>
                    <a:cubicBezTo>
                      <a:pt x="201" y="385"/>
                      <a:pt x="202" y="385"/>
                      <a:pt x="201" y="386"/>
                    </a:cubicBezTo>
                    <a:close/>
                    <a:moveTo>
                      <a:pt x="179" y="387"/>
                    </a:moveTo>
                    <a:cubicBezTo>
                      <a:pt x="180" y="387"/>
                      <a:pt x="180" y="387"/>
                      <a:pt x="181" y="387"/>
                    </a:cubicBezTo>
                    <a:cubicBezTo>
                      <a:pt x="181" y="387"/>
                      <a:pt x="181" y="388"/>
                      <a:pt x="181" y="388"/>
                    </a:cubicBezTo>
                    <a:cubicBezTo>
                      <a:pt x="180" y="388"/>
                      <a:pt x="179" y="388"/>
                      <a:pt x="179" y="387"/>
                    </a:cubicBezTo>
                    <a:cubicBezTo>
                      <a:pt x="179" y="387"/>
                      <a:pt x="179" y="387"/>
                      <a:pt x="179" y="387"/>
                    </a:cubicBezTo>
                    <a:close/>
                    <a:moveTo>
                      <a:pt x="228" y="441"/>
                    </a:moveTo>
                    <a:cubicBezTo>
                      <a:pt x="228" y="441"/>
                      <a:pt x="228" y="441"/>
                      <a:pt x="228" y="442"/>
                    </a:cubicBezTo>
                    <a:cubicBezTo>
                      <a:pt x="228" y="442"/>
                      <a:pt x="228" y="442"/>
                      <a:pt x="228" y="442"/>
                    </a:cubicBezTo>
                    <a:cubicBezTo>
                      <a:pt x="228" y="442"/>
                      <a:pt x="229" y="443"/>
                      <a:pt x="228" y="443"/>
                    </a:cubicBezTo>
                    <a:cubicBezTo>
                      <a:pt x="228" y="443"/>
                      <a:pt x="227" y="443"/>
                      <a:pt x="227" y="443"/>
                    </a:cubicBezTo>
                    <a:cubicBezTo>
                      <a:pt x="227" y="443"/>
                      <a:pt x="228" y="442"/>
                      <a:pt x="227" y="442"/>
                    </a:cubicBezTo>
                    <a:cubicBezTo>
                      <a:pt x="226" y="442"/>
                      <a:pt x="227" y="441"/>
                      <a:pt x="228" y="441"/>
                    </a:cubicBezTo>
                    <a:close/>
                    <a:moveTo>
                      <a:pt x="218" y="340"/>
                    </a:moveTo>
                    <a:cubicBezTo>
                      <a:pt x="218" y="341"/>
                      <a:pt x="219" y="340"/>
                      <a:pt x="219" y="341"/>
                    </a:cubicBezTo>
                    <a:cubicBezTo>
                      <a:pt x="220" y="341"/>
                      <a:pt x="219" y="342"/>
                      <a:pt x="219" y="343"/>
                    </a:cubicBezTo>
                    <a:cubicBezTo>
                      <a:pt x="218" y="343"/>
                      <a:pt x="218" y="341"/>
                      <a:pt x="217" y="341"/>
                    </a:cubicBezTo>
                    <a:cubicBezTo>
                      <a:pt x="217" y="341"/>
                      <a:pt x="216" y="341"/>
                      <a:pt x="215" y="341"/>
                    </a:cubicBezTo>
                    <a:cubicBezTo>
                      <a:pt x="215" y="340"/>
                      <a:pt x="215" y="340"/>
                      <a:pt x="216" y="340"/>
                    </a:cubicBezTo>
                    <a:cubicBezTo>
                      <a:pt x="216" y="340"/>
                      <a:pt x="218" y="339"/>
                      <a:pt x="218" y="340"/>
                    </a:cubicBezTo>
                    <a:close/>
                    <a:moveTo>
                      <a:pt x="216" y="356"/>
                    </a:moveTo>
                    <a:cubicBezTo>
                      <a:pt x="217" y="356"/>
                      <a:pt x="218" y="356"/>
                      <a:pt x="218" y="356"/>
                    </a:cubicBezTo>
                    <a:cubicBezTo>
                      <a:pt x="218" y="357"/>
                      <a:pt x="217" y="357"/>
                      <a:pt x="217" y="357"/>
                    </a:cubicBezTo>
                    <a:cubicBezTo>
                      <a:pt x="216" y="357"/>
                      <a:pt x="216" y="357"/>
                      <a:pt x="215" y="357"/>
                    </a:cubicBezTo>
                    <a:cubicBezTo>
                      <a:pt x="215" y="357"/>
                      <a:pt x="215" y="357"/>
                      <a:pt x="214" y="357"/>
                    </a:cubicBezTo>
                    <a:cubicBezTo>
                      <a:pt x="213" y="357"/>
                      <a:pt x="214" y="356"/>
                      <a:pt x="214" y="356"/>
                    </a:cubicBezTo>
                    <a:cubicBezTo>
                      <a:pt x="215" y="356"/>
                      <a:pt x="215" y="356"/>
                      <a:pt x="216" y="356"/>
                    </a:cubicBezTo>
                    <a:close/>
                    <a:moveTo>
                      <a:pt x="237" y="369"/>
                    </a:moveTo>
                    <a:cubicBezTo>
                      <a:pt x="236" y="369"/>
                      <a:pt x="237" y="369"/>
                      <a:pt x="238" y="369"/>
                    </a:cubicBezTo>
                    <a:cubicBezTo>
                      <a:pt x="238" y="369"/>
                      <a:pt x="239" y="369"/>
                      <a:pt x="240" y="369"/>
                    </a:cubicBezTo>
                    <a:cubicBezTo>
                      <a:pt x="240" y="369"/>
                      <a:pt x="240" y="370"/>
                      <a:pt x="240" y="370"/>
                    </a:cubicBezTo>
                    <a:cubicBezTo>
                      <a:pt x="239" y="370"/>
                      <a:pt x="239" y="370"/>
                      <a:pt x="239" y="370"/>
                    </a:cubicBezTo>
                    <a:cubicBezTo>
                      <a:pt x="238" y="370"/>
                      <a:pt x="238" y="369"/>
                      <a:pt x="237" y="369"/>
                    </a:cubicBezTo>
                    <a:close/>
                    <a:moveTo>
                      <a:pt x="202" y="345"/>
                    </a:moveTo>
                    <a:cubicBezTo>
                      <a:pt x="202" y="346"/>
                      <a:pt x="201" y="345"/>
                      <a:pt x="201" y="345"/>
                    </a:cubicBezTo>
                    <a:cubicBezTo>
                      <a:pt x="200" y="345"/>
                      <a:pt x="202" y="344"/>
                      <a:pt x="202" y="345"/>
                    </a:cubicBezTo>
                    <a:close/>
                    <a:moveTo>
                      <a:pt x="238" y="350"/>
                    </a:moveTo>
                    <a:cubicBezTo>
                      <a:pt x="239" y="350"/>
                      <a:pt x="237" y="351"/>
                      <a:pt x="237" y="351"/>
                    </a:cubicBezTo>
                    <a:cubicBezTo>
                      <a:pt x="236" y="351"/>
                      <a:pt x="235" y="352"/>
                      <a:pt x="234" y="352"/>
                    </a:cubicBezTo>
                    <a:cubicBezTo>
                      <a:pt x="234" y="352"/>
                      <a:pt x="233" y="352"/>
                      <a:pt x="233" y="352"/>
                    </a:cubicBezTo>
                    <a:cubicBezTo>
                      <a:pt x="232" y="352"/>
                      <a:pt x="233" y="353"/>
                      <a:pt x="232" y="353"/>
                    </a:cubicBezTo>
                    <a:cubicBezTo>
                      <a:pt x="231" y="353"/>
                      <a:pt x="231" y="354"/>
                      <a:pt x="231" y="354"/>
                    </a:cubicBezTo>
                    <a:cubicBezTo>
                      <a:pt x="230" y="355"/>
                      <a:pt x="229" y="354"/>
                      <a:pt x="228" y="355"/>
                    </a:cubicBezTo>
                    <a:cubicBezTo>
                      <a:pt x="226" y="356"/>
                      <a:pt x="225" y="355"/>
                      <a:pt x="223" y="355"/>
                    </a:cubicBezTo>
                    <a:cubicBezTo>
                      <a:pt x="222" y="355"/>
                      <a:pt x="223" y="355"/>
                      <a:pt x="224" y="355"/>
                    </a:cubicBezTo>
                    <a:cubicBezTo>
                      <a:pt x="225" y="355"/>
                      <a:pt x="225" y="354"/>
                      <a:pt x="226" y="354"/>
                    </a:cubicBezTo>
                    <a:cubicBezTo>
                      <a:pt x="227" y="353"/>
                      <a:pt x="228" y="354"/>
                      <a:pt x="228" y="353"/>
                    </a:cubicBezTo>
                    <a:cubicBezTo>
                      <a:pt x="227" y="352"/>
                      <a:pt x="227" y="352"/>
                      <a:pt x="227" y="351"/>
                    </a:cubicBezTo>
                    <a:cubicBezTo>
                      <a:pt x="226" y="351"/>
                      <a:pt x="227" y="350"/>
                      <a:pt x="227" y="350"/>
                    </a:cubicBezTo>
                    <a:cubicBezTo>
                      <a:pt x="228" y="350"/>
                      <a:pt x="228" y="349"/>
                      <a:pt x="228" y="349"/>
                    </a:cubicBezTo>
                    <a:cubicBezTo>
                      <a:pt x="229" y="349"/>
                      <a:pt x="230" y="350"/>
                      <a:pt x="230" y="349"/>
                    </a:cubicBezTo>
                    <a:cubicBezTo>
                      <a:pt x="232" y="349"/>
                      <a:pt x="233" y="349"/>
                      <a:pt x="234" y="348"/>
                    </a:cubicBezTo>
                    <a:cubicBezTo>
                      <a:pt x="235" y="348"/>
                      <a:pt x="235" y="349"/>
                      <a:pt x="236" y="349"/>
                    </a:cubicBezTo>
                    <a:cubicBezTo>
                      <a:pt x="236" y="349"/>
                      <a:pt x="236" y="350"/>
                      <a:pt x="237" y="350"/>
                    </a:cubicBezTo>
                    <a:cubicBezTo>
                      <a:pt x="237" y="350"/>
                      <a:pt x="237" y="350"/>
                      <a:pt x="238" y="350"/>
                    </a:cubicBezTo>
                    <a:close/>
                    <a:moveTo>
                      <a:pt x="226" y="444"/>
                    </a:moveTo>
                    <a:cubicBezTo>
                      <a:pt x="226" y="444"/>
                      <a:pt x="227" y="443"/>
                      <a:pt x="227" y="444"/>
                    </a:cubicBezTo>
                    <a:cubicBezTo>
                      <a:pt x="227" y="444"/>
                      <a:pt x="226" y="444"/>
                      <a:pt x="226" y="444"/>
                    </a:cubicBezTo>
                    <a:close/>
                    <a:moveTo>
                      <a:pt x="206" y="344"/>
                    </a:moveTo>
                    <a:cubicBezTo>
                      <a:pt x="205" y="344"/>
                      <a:pt x="203" y="346"/>
                      <a:pt x="202" y="345"/>
                    </a:cubicBezTo>
                    <a:cubicBezTo>
                      <a:pt x="202" y="344"/>
                      <a:pt x="204" y="344"/>
                      <a:pt x="204" y="344"/>
                    </a:cubicBezTo>
                    <a:cubicBezTo>
                      <a:pt x="204" y="344"/>
                      <a:pt x="205" y="344"/>
                      <a:pt x="205" y="344"/>
                    </a:cubicBezTo>
                    <a:cubicBezTo>
                      <a:pt x="206" y="344"/>
                      <a:pt x="206" y="343"/>
                      <a:pt x="206" y="343"/>
                    </a:cubicBezTo>
                    <a:cubicBezTo>
                      <a:pt x="207" y="343"/>
                      <a:pt x="206" y="344"/>
                      <a:pt x="206" y="344"/>
                    </a:cubicBezTo>
                    <a:close/>
                    <a:moveTo>
                      <a:pt x="35" y="202"/>
                    </a:moveTo>
                    <a:cubicBezTo>
                      <a:pt x="34" y="202"/>
                      <a:pt x="34" y="202"/>
                      <a:pt x="33" y="200"/>
                    </a:cubicBezTo>
                    <a:cubicBezTo>
                      <a:pt x="34" y="200"/>
                      <a:pt x="34" y="200"/>
                      <a:pt x="34" y="200"/>
                    </a:cubicBezTo>
                    <a:cubicBezTo>
                      <a:pt x="36" y="199"/>
                      <a:pt x="38" y="199"/>
                      <a:pt x="40" y="199"/>
                    </a:cubicBezTo>
                    <a:cubicBezTo>
                      <a:pt x="40" y="200"/>
                      <a:pt x="39" y="201"/>
                      <a:pt x="39" y="201"/>
                    </a:cubicBezTo>
                    <a:cubicBezTo>
                      <a:pt x="38" y="201"/>
                      <a:pt x="38" y="201"/>
                      <a:pt x="37" y="202"/>
                    </a:cubicBezTo>
                    <a:cubicBezTo>
                      <a:pt x="37" y="203"/>
                      <a:pt x="36" y="202"/>
                      <a:pt x="35" y="202"/>
                    </a:cubicBezTo>
                    <a:close/>
                    <a:moveTo>
                      <a:pt x="230" y="447"/>
                    </a:moveTo>
                    <a:cubicBezTo>
                      <a:pt x="230" y="447"/>
                      <a:pt x="229" y="447"/>
                      <a:pt x="229" y="447"/>
                    </a:cubicBezTo>
                    <a:cubicBezTo>
                      <a:pt x="229" y="446"/>
                      <a:pt x="229" y="446"/>
                      <a:pt x="229" y="446"/>
                    </a:cubicBezTo>
                    <a:cubicBezTo>
                      <a:pt x="229" y="446"/>
                      <a:pt x="229" y="446"/>
                      <a:pt x="229" y="446"/>
                    </a:cubicBezTo>
                    <a:cubicBezTo>
                      <a:pt x="229" y="446"/>
                      <a:pt x="230" y="446"/>
                      <a:pt x="230" y="446"/>
                    </a:cubicBezTo>
                    <a:cubicBezTo>
                      <a:pt x="230" y="446"/>
                      <a:pt x="230" y="447"/>
                      <a:pt x="230" y="447"/>
                    </a:cubicBezTo>
                    <a:close/>
                    <a:moveTo>
                      <a:pt x="231" y="450"/>
                    </a:moveTo>
                    <a:cubicBezTo>
                      <a:pt x="231" y="450"/>
                      <a:pt x="230" y="449"/>
                      <a:pt x="230" y="449"/>
                    </a:cubicBezTo>
                    <a:cubicBezTo>
                      <a:pt x="230" y="449"/>
                      <a:pt x="230" y="449"/>
                      <a:pt x="230" y="449"/>
                    </a:cubicBezTo>
                    <a:cubicBezTo>
                      <a:pt x="231" y="448"/>
                      <a:pt x="231" y="449"/>
                      <a:pt x="231" y="450"/>
                    </a:cubicBezTo>
                    <a:close/>
                    <a:moveTo>
                      <a:pt x="242" y="449"/>
                    </a:moveTo>
                    <a:cubicBezTo>
                      <a:pt x="242" y="449"/>
                      <a:pt x="242" y="449"/>
                      <a:pt x="242" y="449"/>
                    </a:cubicBezTo>
                    <a:cubicBezTo>
                      <a:pt x="240" y="449"/>
                      <a:pt x="239" y="449"/>
                      <a:pt x="237" y="449"/>
                    </a:cubicBezTo>
                    <a:cubicBezTo>
                      <a:pt x="236" y="449"/>
                      <a:pt x="235" y="449"/>
                      <a:pt x="235" y="449"/>
                    </a:cubicBezTo>
                    <a:cubicBezTo>
                      <a:pt x="235" y="449"/>
                      <a:pt x="235" y="449"/>
                      <a:pt x="235" y="448"/>
                    </a:cubicBezTo>
                    <a:cubicBezTo>
                      <a:pt x="235" y="448"/>
                      <a:pt x="235" y="448"/>
                      <a:pt x="234" y="448"/>
                    </a:cubicBezTo>
                    <a:cubicBezTo>
                      <a:pt x="234" y="448"/>
                      <a:pt x="233" y="448"/>
                      <a:pt x="233" y="448"/>
                    </a:cubicBezTo>
                    <a:cubicBezTo>
                      <a:pt x="233" y="448"/>
                      <a:pt x="233" y="448"/>
                      <a:pt x="232" y="448"/>
                    </a:cubicBezTo>
                    <a:cubicBezTo>
                      <a:pt x="232" y="447"/>
                      <a:pt x="232" y="447"/>
                      <a:pt x="232" y="447"/>
                    </a:cubicBezTo>
                    <a:cubicBezTo>
                      <a:pt x="232" y="447"/>
                      <a:pt x="232" y="447"/>
                      <a:pt x="232" y="447"/>
                    </a:cubicBezTo>
                    <a:cubicBezTo>
                      <a:pt x="232" y="447"/>
                      <a:pt x="232" y="447"/>
                      <a:pt x="232" y="447"/>
                    </a:cubicBezTo>
                    <a:cubicBezTo>
                      <a:pt x="232" y="447"/>
                      <a:pt x="231" y="447"/>
                      <a:pt x="231" y="447"/>
                    </a:cubicBezTo>
                    <a:cubicBezTo>
                      <a:pt x="230" y="447"/>
                      <a:pt x="230" y="447"/>
                      <a:pt x="230" y="447"/>
                    </a:cubicBezTo>
                    <a:cubicBezTo>
                      <a:pt x="230" y="447"/>
                      <a:pt x="230" y="447"/>
                      <a:pt x="230" y="447"/>
                    </a:cubicBezTo>
                    <a:cubicBezTo>
                      <a:pt x="230" y="447"/>
                      <a:pt x="230" y="447"/>
                      <a:pt x="231" y="447"/>
                    </a:cubicBezTo>
                    <a:cubicBezTo>
                      <a:pt x="231" y="446"/>
                      <a:pt x="231" y="446"/>
                      <a:pt x="231" y="446"/>
                    </a:cubicBezTo>
                    <a:cubicBezTo>
                      <a:pt x="231" y="446"/>
                      <a:pt x="231" y="446"/>
                      <a:pt x="230" y="446"/>
                    </a:cubicBezTo>
                    <a:cubicBezTo>
                      <a:pt x="230" y="446"/>
                      <a:pt x="230" y="446"/>
                      <a:pt x="230" y="445"/>
                    </a:cubicBezTo>
                    <a:cubicBezTo>
                      <a:pt x="230" y="445"/>
                      <a:pt x="230" y="445"/>
                      <a:pt x="230" y="445"/>
                    </a:cubicBezTo>
                    <a:cubicBezTo>
                      <a:pt x="229" y="445"/>
                      <a:pt x="229" y="445"/>
                      <a:pt x="229" y="445"/>
                    </a:cubicBezTo>
                    <a:cubicBezTo>
                      <a:pt x="228" y="445"/>
                      <a:pt x="228" y="445"/>
                      <a:pt x="228" y="444"/>
                    </a:cubicBezTo>
                    <a:cubicBezTo>
                      <a:pt x="228" y="444"/>
                      <a:pt x="228" y="444"/>
                      <a:pt x="229" y="444"/>
                    </a:cubicBezTo>
                    <a:cubicBezTo>
                      <a:pt x="229" y="444"/>
                      <a:pt x="230" y="445"/>
                      <a:pt x="230" y="444"/>
                    </a:cubicBezTo>
                    <a:cubicBezTo>
                      <a:pt x="230" y="444"/>
                      <a:pt x="230" y="444"/>
                      <a:pt x="230" y="444"/>
                    </a:cubicBezTo>
                    <a:cubicBezTo>
                      <a:pt x="230" y="444"/>
                      <a:pt x="230" y="444"/>
                      <a:pt x="231" y="444"/>
                    </a:cubicBezTo>
                    <a:cubicBezTo>
                      <a:pt x="231" y="444"/>
                      <a:pt x="231" y="444"/>
                      <a:pt x="231" y="444"/>
                    </a:cubicBezTo>
                    <a:cubicBezTo>
                      <a:pt x="231" y="443"/>
                      <a:pt x="230" y="443"/>
                      <a:pt x="230" y="443"/>
                    </a:cubicBezTo>
                    <a:cubicBezTo>
                      <a:pt x="230" y="442"/>
                      <a:pt x="230" y="442"/>
                      <a:pt x="230" y="441"/>
                    </a:cubicBezTo>
                    <a:cubicBezTo>
                      <a:pt x="230" y="441"/>
                      <a:pt x="231" y="440"/>
                      <a:pt x="230" y="440"/>
                    </a:cubicBezTo>
                    <a:cubicBezTo>
                      <a:pt x="229" y="440"/>
                      <a:pt x="229" y="441"/>
                      <a:pt x="228" y="440"/>
                    </a:cubicBezTo>
                    <a:cubicBezTo>
                      <a:pt x="228" y="440"/>
                      <a:pt x="227" y="440"/>
                      <a:pt x="227" y="439"/>
                    </a:cubicBezTo>
                    <a:cubicBezTo>
                      <a:pt x="227" y="439"/>
                      <a:pt x="228" y="439"/>
                      <a:pt x="228" y="439"/>
                    </a:cubicBezTo>
                    <a:cubicBezTo>
                      <a:pt x="228" y="439"/>
                      <a:pt x="228" y="439"/>
                      <a:pt x="228" y="438"/>
                    </a:cubicBezTo>
                    <a:cubicBezTo>
                      <a:pt x="228" y="438"/>
                      <a:pt x="227" y="438"/>
                      <a:pt x="227" y="438"/>
                    </a:cubicBezTo>
                    <a:cubicBezTo>
                      <a:pt x="227" y="437"/>
                      <a:pt x="226" y="437"/>
                      <a:pt x="226" y="437"/>
                    </a:cubicBezTo>
                    <a:cubicBezTo>
                      <a:pt x="227" y="437"/>
                      <a:pt x="227" y="437"/>
                      <a:pt x="227" y="437"/>
                    </a:cubicBezTo>
                    <a:cubicBezTo>
                      <a:pt x="227" y="436"/>
                      <a:pt x="227" y="436"/>
                      <a:pt x="227" y="436"/>
                    </a:cubicBezTo>
                    <a:cubicBezTo>
                      <a:pt x="227" y="436"/>
                      <a:pt x="227" y="435"/>
                      <a:pt x="227" y="435"/>
                    </a:cubicBezTo>
                    <a:cubicBezTo>
                      <a:pt x="228" y="434"/>
                      <a:pt x="228" y="434"/>
                      <a:pt x="228" y="434"/>
                    </a:cubicBezTo>
                    <a:cubicBezTo>
                      <a:pt x="228" y="433"/>
                      <a:pt x="228" y="433"/>
                      <a:pt x="228" y="432"/>
                    </a:cubicBezTo>
                    <a:cubicBezTo>
                      <a:pt x="228" y="432"/>
                      <a:pt x="227" y="431"/>
                      <a:pt x="227" y="430"/>
                    </a:cubicBezTo>
                    <a:cubicBezTo>
                      <a:pt x="227" y="430"/>
                      <a:pt x="227" y="430"/>
                      <a:pt x="228" y="429"/>
                    </a:cubicBezTo>
                    <a:cubicBezTo>
                      <a:pt x="228" y="429"/>
                      <a:pt x="227" y="428"/>
                      <a:pt x="227" y="428"/>
                    </a:cubicBezTo>
                    <a:cubicBezTo>
                      <a:pt x="228" y="428"/>
                      <a:pt x="227" y="427"/>
                      <a:pt x="228" y="427"/>
                    </a:cubicBezTo>
                    <a:cubicBezTo>
                      <a:pt x="228" y="427"/>
                      <a:pt x="228" y="427"/>
                      <a:pt x="228" y="426"/>
                    </a:cubicBezTo>
                    <a:cubicBezTo>
                      <a:pt x="228" y="426"/>
                      <a:pt x="228" y="426"/>
                      <a:pt x="228" y="426"/>
                    </a:cubicBezTo>
                    <a:cubicBezTo>
                      <a:pt x="228" y="426"/>
                      <a:pt x="228" y="426"/>
                      <a:pt x="228" y="426"/>
                    </a:cubicBezTo>
                    <a:cubicBezTo>
                      <a:pt x="228" y="425"/>
                      <a:pt x="228" y="425"/>
                      <a:pt x="228" y="425"/>
                    </a:cubicBezTo>
                    <a:cubicBezTo>
                      <a:pt x="228" y="424"/>
                      <a:pt x="228" y="424"/>
                      <a:pt x="228" y="424"/>
                    </a:cubicBezTo>
                    <a:cubicBezTo>
                      <a:pt x="228" y="424"/>
                      <a:pt x="228" y="423"/>
                      <a:pt x="228" y="423"/>
                    </a:cubicBezTo>
                    <a:cubicBezTo>
                      <a:pt x="228" y="423"/>
                      <a:pt x="228" y="422"/>
                      <a:pt x="228" y="422"/>
                    </a:cubicBezTo>
                    <a:cubicBezTo>
                      <a:pt x="228" y="422"/>
                      <a:pt x="228" y="421"/>
                      <a:pt x="228" y="421"/>
                    </a:cubicBezTo>
                    <a:cubicBezTo>
                      <a:pt x="228" y="421"/>
                      <a:pt x="228" y="420"/>
                      <a:pt x="228" y="420"/>
                    </a:cubicBezTo>
                    <a:cubicBezTo>
                      <a:pt x="229" y="420"/>
                      <a:pt x="229" y="420"/>
                      <a:pt x="229" y="419"/>
                    </a:cubicBezTo>
                    <a:cubicBezTo>
                      <a:pt x="229" y="419"/>
                      <a:pt x="229" y="419"/>
                      <a:pt x="229" y="419"/>
                    </a:cubicBezTo>
                    <a:cubicBezTo>
                      <a:pt x="229" y="419"/>
                      <a:pt x="228" y="419"/>
                      <a:pt x="228" y="419"/>
                    </a:cubicBezTo>
                    <a:cubicBezTo>
                      <a:pt x="228" y="418"/>
                      <a:pt x="228" y="418"/>
                      <a:pt x="228" y="418"/>
                    </a:cubicBezTo>
                    <a:cubicBezTo>
                      <a:pt x="228" y="417"/>
                      <a:pt x="228" y="417"/>
                      <a:pt x="228" y="416"/>
                    </a:cubicBezTo>
                    <a:cubicBezTo>
                      <a:pt x="228" y="416"/>
                      <a:pt x="228" y="416"/>
                      <a:pt x="228" y="416"/>
                    </a:cubicBezTo>
                    <a:cubicBezTo>
                      <a:pt x="226" y="416"/>
                      <a:pt x="226" y="415"/>
                      <a:pt x="225" y="415"/>
                    </a:cubicBezTo>
                    <a:cubicBezTo>
                      <a:pt x="224" y="414"/>
                      <a:pt x="224" y="414"/>
                      <a:pt x="223" y="414"/>
                    </a:cubicBezTo>
                    <a:cubicBezTo>
                      <a:pt x="222" y="414"/>
                      <a:pt x="222" y="414"/>
                      <a:pt x="222" y="414"/>
                    </a:cubicBezTo>
                    <a:cubicBezTo>
                      <a:pt x="221" y="414"/>
                      <a:pt x="220" y="413"/>
                      <a:pt x="219" y="413"/>
                    </a:cubicBezTo>
                    <a:cubicBezTo>
                      <a:pt x="218" y="413"/>
                      <a:pt x="218" y="412"/>
                      <a:pt x="217" y="412"/>
                    </a:cubicBezTo>
                    <a:cubicBezTo>
                      <a:pt x="217" y="412"/>
                      <a:pt x="217" y="412"/>
                      <a:pt x="216" y="412"/>
                    </a:cubicBezTo>
                    <a:cubicBezTo>
                      <a:pt x="215" y="411"/>
                      <a:pt x="215" y="410"/>
                      <a:pt x="215" y="409"/>
                    </a:cubicBezTo>
                    <a:cubicBezTo>
                      <a:pt x="214" y="409"/>
                      <a:pt x="214" y="409"/>
                      <a:pt x="214" y="409"/>
                    </a:cubicBezTo>
                    <a:cubicBezTo>
                      <a:pt x="214" y="409"/>
                      <a:pt x="214" y="409"/>
                      <a:pt x="214" y="409"/>
                    </a:cubicBezTo>
                    <a:cubicBezTo>
                      <a:pt x="213" y="408"/>
                      <a:pt x="214" y="408"/>
                      <a:pt x="213" y="408"/>
                    </a:cubicBezTo>
                    <a:cubicBezTo>
                      <a:pt x="213" y="407"/>
                      <a:pt x="212" y="407"/>
                      <a:pt x="212" y="407"/>
                    </a:cubicBezTo>
                    <a:cubicBezTo>
                      <a:pt x="211" y="407"/>
                      <a:pt x="211" y="406"/>
                      <a:pt x="211" y="406"/>
                    </a:cubicBezTo>
                    <a:cubicBezTo>
                      <a:pt x="210" y="405"/>
                      <a:pt x="210" y="405"/>
                      <a:pt x="210" y="404"/>
                    </a:cubicBezTo>
                    <a:cubicBezTo>
                      <a:pt x="209" y="404"/>
                      <a:pt x="209" y="403"/>
                      <a:pt x="209" y="403"/>
                    </a:cubicBezTo>
                    <a:cubicBezTo>
                      <a:pt x="208" y="402"/>
                      <a:pt x="207" y="401"/>
                      <a:pt x="206" y="401"/>
                    </a:cubicBezTo>
                    <a:cubicBezTo>
                      <a:pt x="205" y="400"/>
                      <a:pt x="204" y="400"/>
                      <a:pt x="204" y="400"/>
                    </a:cubicBezTo>
                    <a:cubicBezTo>
                      <a:pt x="204" y="400"/>
                      <a:pt x="204" y="400"/>
                      <a:pt x="204" y="400"/>
                    </a:cubicBezTo>
                    <a:cubicBezTo>
                      <a:pt x="205" y="399"/>
                      <a:pt x="204" y="399"/>
                      <a:pt x="203" y="398"/>
                    </a:cubicBezTo>
                    <a:cubicBezTo>
                      <a:pt x="203" y="398"/>
                      <a:pt x="204" y="397"/>
                      <a:pt x="205" y="396"/>
                    </a:cubicBezTo>
                    <a:cubicBezTo>
                      <a:pt x="206" y="396"/>
                      <a:pt x="207" y="395"/>
                      <a:pt x="206" y="395"/>
                    </a:cubicBezTo>
                    <a:cubicBezTo>
                      <a:pt x="206" y="395"/>
                      <a:pt x="206" y="395"/>
                      <a:pt x="206" y="395"/>
                    </a:cubicBezTo>
                    <a:cubicBezTo>
                      <a:pt x="205" y="395"/>
                      <a:pt x="205" y="395"/>
                      <a:pt x="205" y="394"/>
                    </a:cubicBezTo>
                    <a:cubicBezTo>
                      <a:pt x="204" y="394"/>
                      <a:pt x="205" y="394"/>
                      <a:pt x="205" y="394"/>
                    </a:cubicBezTo>
                    <a:cubicBezTo>
                      <a:pt x="205" y="394"/>
                      <a:pt x="205" y="393"/>
                      <a:pt x="204" y="393"/>
                    </a:cubicBezTo>
                    <a:cubicBezTo>
                      <a:pt x="204" y="393"/>
                      <a:pt x="204" y="393"/>
                      <a:pt x="204" y="392"/>
                    </a:cubicBezTo>
                    <a:cubicBezTo>
                      <a:pt x="204" y="392"/>
                      <a:pt x="205" y="392"/>
                      <a:pt x="205" y="392"/>
                    </a:cubicBezTo>
                    <a:cubicBezTo>
                      <a:pt x="205" y="392"/>
                      <a:pt x="205" y="392"/>
                      <a:pt x="205" y="391"/>
                    </a:cubicBezTo>
                    <a:cubicBezTo>
                      <a:pt x="205" y="391"/>
                      <a:pt x="206" y="391"/>
                      <a:pt x="206" y="391"/>
                    </a:cubicBezTo>
                    <a:cubicBezTo>
                      <a:pt x="207" y="390"/>
                      <a:pt x="206" y="390"/>
                      <a:pt x="206" y="389"/>
                    </a:cubicBezTo>
                    <a:cubicBezTo>
                      <a:pt x="207" y="389"/>
                      <a:pt x="208" y="389"/>
                      <a:pt x="209" y="388"/>
                    </a:cubicBezTo>
                    <a:cubicBezTo>
                      <a:pt x="209" y="388"/>
                      <a:pt x="208" y="388"/>
                      <a:pt x="209" y="388"/>
                    </a:cubicBezTo>
                    <a:cubicBezTo>
                      <a:pt x="209" y="387"/>
                      <a:pt x="210" y="387"/>
                      <a:pt x="210" y="387"/>
                    </a:cubicBezTo>
                    <a:cubicBezTo>
                      <a:pt x="210" y="386"/>
                      <a:pt x="211" y="386"/>
                      <a:pt x="212" y="386"/>
                    </a:cubicBezTo>
                    <a:cubicBezTo>
                      <a:pt x="212" y="385"/>
                      <a:pt x="212" y="385"/>
                      <a:pt x="213" y="385"/>
                    </a:cubicBezTo>
                    <a:cubicBezTo>
                      <a:pt x="213" y="384"/>
                      <a:pt x="214" y="384"/>
                      <a:pt x="213" y="383"/>
                    </a:cubicBezTo>
                    <a:cubicBezTo>
                      <a:pt x="213" y="383"/>
                      <a:pt x="213" y="383"/>
                      <a:pt x="213" y="382"/>
                    </a:cubicBezTo>
                    <a:cubicBezTo>
                      <a:pt x="213" y="382"/>
                      <a:pt x="213" y="381"/>
                      <a:pt x="214" y="381"/>
                    </a:cubicBezTo>
                    <a:cubicBezTo>
                      <a:pt x="214" y="381"/>
                      <a:pt x="213" y="380"/>
                      <a:pt x="213" y="380"/>
                    </a:cubicBezTo>
                    <a:cubicBezTo>
                      <a:pt x="214" y="379"/>
                      <a:pt x="214" y="379"/>
                      <a:pt x="213" y="379"/>
                    </a:cubicBezTo>
                    <a:cubicBezTo>
                      <a:pt x="212" y="378"/>
                      <a:pt x="212" y="377"/>
                      <a:pt x="211" y="377"/>
                    </a:cubicBezTo>
                    <a:cubicBezTo>
                      <a:pt x="210" y="377"/>
                      <a:pt x="209" y="377"/>
                      <a:pt x="209" y="377"/>
                    </a:cubicBezTo>
                    <a:cubicBezTo>
                      <a:pt x="208" y="377"/>
                      <a:pt x="208" y="377"/>
                      <a:pt x="207" y="377"/>
                    </a:cubicBezTo>
                    <a:cubicBezTo>
                      <a:pt x="206" y="377"/>
                      <a:pt x="204" y="378"/>
                      <a:pt x="203" y="378"/>
                    </a:cubicBezTo>
                    <a:cubicBezTo>
                      <a:pt x="202" y="378"/>
                      <a:pt x="201" y="378"/>
                      <a:pt x="200" y="377"/>
                    </a:cubicBezTo>
                    <a:cubicBezTo>
                      <a:pt x="199" y="377"/>
                      <a:pt x="198" y="377"/>
                      <a:pt x="197" y="378"/>
                    </a:cubicBezTo>
                    <a:cubicBezTo>
                      <a:pt x="196" y="378"/>
                      <a:pt x="192" y="378"/>
                      <a:pt x="192" y="377"/>
                    </a:cubicBezTo>
                    <a:cubicBezTo>
                      <a:pt x="192" y="376"/>
                      <a:pt x="192" y="375"/>
                      <a:pt x="193" y="375"/>
                    </a:cubicBezTo>
                    <a:cubicBezTo>
                      <a:pt x="193" y="374"/>
                      <a:pt x="193" y="374"/>
                      <a:pt x="193" y="373"/>
                    </a:cubicBezTo>
                    <a:cubicBezTo>
                      <a:pt x="193" y="373"/>
                      <a:pt x="193" y="372"/>
                      <a:pt x="193" y="371"/>
                    </a:cubicBezTo>
                    <a:cubicBezTo>
                      <a:pt x="193" y="371"/>
                      <a:pt x="192" y="371"/>
                      <a:pt x="192" y="370"/>
                    </a:cubicBezTo>
                    <a:cubicBezTo>
                      <a:pt x="191" y="369"/>
                      <a:pt x="190" y="369"/>
                      <a:pt x="189" y="368"/>
                    </a:cubicBezTo>
                    <a:cubicBezTo>
                      <a:pt x="188" y="367"/>
                      <a:pt x="186" y="369"/>
                      <a:pt x="185" y="368"/>
                    </a:cubicBezTo>
                    <a:cubicBezTo>
                      <a:pt x="184" y="367"/>
                      <a:pt x="183" y="367"/>
                      <a:pt x="181" y="367"/>
                    </a:cubicBezTo>
                    <a:cubicBezTo>
                      <a:pt x="180" y="367"/>
                      <a:pt x="178" y="367"/>
                      <a:pt x="178" y="366"/>
                    </a:cubicBezTo>
                    <a:cubicBezTo>
                      <a:pt x="178" y="365"/>
                      <a:pt x="179" y="364"/>
                      <a:pt x="178" y="364"/>
                    </a:cubicBezTo>
                    <a:cubicBezTo>
                      <a:pt x="177" y="363"/>
                      <a:pt x="177" y="363"/>
                      <a:pt x="176" y="363"/>
                    </a:cubicBezTo>
                    <a:cubicBezTo>
                      <a:pt x="175" y="362"/>
                      <a:pt x="173" y="363"/>
                      <a:pt x="172" y="363"/>
                    </a:cubicBezTo>
                    <a:cubicBezTo>
                      <a:pt x="170" y="363"/>
                      <a:pt x="173" y="365"/>
                      <a:pt x="171" y="364"/>
                    </a:cubicBezTo>
                    <a:cubicBezTo>
                      <a:pt x="170" y="363"/>
                      <a:pt x="168" y="362"/>
                      <a:pt x="167" y="361"/>
                    </a:cubicBezTo>
                    <a:cubicBezTo>
                      <a:pt x="165" y="360"/>
                      <a:pt x="163" y="360"/>
                      <a:pt x="161" y="359"/>
                    </a:cubicBezTo>
                    <a:cubicBezTo>
                      <a:pt x="159" y="359"/>
                      <a:pt x="157" y="358"/>
                      <a:pt x="156" y="357"/>
                    </a:cubicBezTo>
                    <a:cubicBezTo>
                      <a:pt x="154" y="357"/>
                      <a:pt x="154" y="356"/>
                      <a:pt x="153" y="355"/>
                    </a:cubicBezTo>
                    <a:cubicBezTo>
                      <a:pt x="152" y="355"/>
                      <a:pt x="151" y="355"/>
                      <a:pt x="150" y="354"/>
                    </a:cubicBezTo>
                    <a:cubicBezTo>
                      <a:pt x="148" y="353"/>
                      <a:pt x="147" y="352"/>
                      <a:pt x="146" y="351"/>
                    </a:cubicBezTo>
                    <a:cubicBezTo>
                      <a:pt x="145" y="351"/>
                      <a:pt x="144" y="350"/>
                      <a:pt x="144" y="350"/>
                    </a:cubicBezTo>
                    <a:cubicBezTo>
                      <a:pt x="144" y="349"/>
                      <a:pt x="145" y="349"/>
                      <a:pt x="145" y="348"/>
                    </a:cubicBezTo>
                    <a:cubicBezTo>
                      <a:pt x="145" y="346"/>
                      <a:pt x="143" y="345"/>
                      <a:pt x="142" y="344"/>
                    </a:cubicBezTo>
                    <a:cubicBezTo>
                      <a:pt x="141" y="343"/>
                      <a:pt x="141" y="343"/>
                      <a:pt x="140" y="342"/>
                    </a:cubicBezTo>
                    <a:cubicBezTo>
                      <a:pt x="139" y="341"/>
                      <a:pt x="139" y="341"/>
                      <a:pt x="138" y="340"/>
                    </a:cubicBezTo>
                    <a:cubicBezTo>
                      <a:pt x="137" y="339"/>
                      <a:pt x="136" y="338"/>
                      <a:pt x="135" y="337"/>
                    </a:cubicBezTo>
                    <a:cubicBezTo>
                      <a:pt x="134" y="337"/>
                      <a:pt x="133" y="335"/>
                      <a:pt x="133" y="334"/>
                    </a:cubicBezTo>
                    <a:cubicBezTo>
                      <a:pt x="132" y="332"/>
                      <a:pt x="130" y="332"/>
                      <a:pt x="129" y="330"/>
                    </a:cubicBezTo>
                    <a:cubicBezTo>
                      <a:pt x="128" y="329"/>
                      <a:pt x="127" y="329"/>
                      <a:pt x="126" y="328"/>
                    </a:cubicBezTo>
                    <a:cubicBezTo>
                      <a:pt x="126" y="328"/>
                      <a:pt x="125" y="327"/>
                      <a:pt x="125" y="326"/>
                    </a:cubicBezTo>
                    <a:cubicBezTo>
                      <a:pt x="124" y="325"/>
                      <a:pt x="123" y="323"/>
                      <a:pt x="122" y="322"/>
                    </a:cubicBezTo>
                    <a:cubicBezTo>
                      <a:pt x="122" y="321"/>
                      <a:pt x="120" y="319"/>
                      <a:pt x="120" y="321"/>
                    </a:cubicBezTo>
                    <a:cubicBezTo>
                      <a:pt x="120" y="322"/>
                      <a:pt x="121" y="323"/>
                      <a:pt x="120" y="324"/>
                    </a:cubicBezTo>
                    <a:cubicBezTo>
                      <a:pt x="120" y="325"/>
                      <a:pt x="120" y="325"/>
                      <a:pt x="121" y="326"/>
                    </a:cubicBezTo>
                    <a:cubicBezTo>
                      <a:pt x="123" y="327"/>
                      <a:pt x="124" y="328"/>
                      <a:pt x="124" y="329"/>
                    </a:cubicBezTo>
                    <a:cubicBezTo>
                      <a:pt x="125" y="330"/>
                      <a:pt x="125" y="330"/>
                      <a:pt x="126" y="331"/>
                    </a:cubicBezTo>
                    <a:cubicBezTo>
                      <a:pt x="127" y="332"/>
                      <a:pt x="127" y="332"/>
                      <a:pt x="128" y="333"/>
                    </a:cubicBezTo>
                    <a:cubicBezTo>
                      <a:pt x="128" y="334"/>
                      <a:pt x="129" y="335"/>
                      <a:pt x="130" y="336"/>
                    </a:cubicBezTo>
                    <a:cubicBezTo>
                      <a:pt x="130" y="336"/>
                      <a:pt x="130" y="337"/>
                      <a:pt x="131" y="337"/>
                    </a:cubicBezTo>
                    <a:cubicBezTo>
                      <a:pt x="131" y="338"/>
                      <a:pt x="132" y="339"/>
                      <a:pt x="132" y="339"/>
                    </a:cubicBezTo>
                    <a:cubicBezTo>
                      <a:pt x="132" y="340"/>
                      <a:pt x="133" y="340"/>
                      <a:pt x="134" y="341"/>
                    </a:cubicBezTo>
                    <a:cubicBezTo>
                      <a:pt x="134" y="341"/>
                      <a:pt x="135" y="342"/>
                      <a:pt x="135" y="343"/>
                    </a:cubicBezTo>
                    <a:cubicBezTo>
                      <a:pt x="135" y="343"/>
                      <a:pt x="134" y="343"/>
                      <a:pt x="134" y="343"/>
                    </a:cubicBezTo>
                    <a:cubicBezTo>
                      <a:pt x="133" y="343"/>
                      <a:pt x="133" y="342"/>
                      <a:pt x="133" y="342"/>
                    </a:cubicBezTo>
                    <a:cubicBezTo>
                      <a:pt x="132" y="341"/>
                      <a:pt x="131" y="341"/>
                      <a:pt x="131" y="340"/>
                    </a:cubicBezTo>
                    <a:cubicBezTo>
                      <a:pt x="130" y="339"/>
                      <a:pt x="130" y="339"/>
                      <a:pt x="129" y="339"/>
                    </a:cubicBezTo>
                    <a:cubicBezTo>
                      <a:pt x="128" y="339"/>
                      <a:pt x="128" y="338"/>
                      <a:pt x="127" y="338"/>
                    </a:cubicBezTo>
                    <a:cubicBezTo>
                      <a:pt x="127" y="336"/>
                      <a:pt x="128" y="335"/>
                      <a:pt x="126" y="334"/>
                    </a:cubicBezTo>
                    <a:cubicBezTo>
                      <a:pt x="125" y="333"/>
                      <a:pt x="123" y="333"/>
                      <a:pt x="123" y="332"/>
                    </a:cubicBezTo>
                    <a:cubicBezTo>
                      <a:pt x="122" y="331"/>
                      <a:pt x="123" y="329"/>
                      <a:pt x="122" y="328"/>
                    </a:cubicBezTo>
                    <a:cubicBezTo>
                      <a:pt x="121" y="328"/>
                      <a:pt x="120" y="327"/>
                      <a:pt x="119" y="326"/>
                    </a:cubicBezTo>
                    <a:cubicBezTo>
                      <a:pt x="119" y="326"/>
                      <a:pt x="119" y="325"/>
                      <a:pt x="118" y="324"/>
                    </a:cubicBezTo>
                    <a:cubicBezTo>
                      <a:pt x="118" y="323"/>
                      <a:pt x="116" y="322"/>
                      <a:pt x="115" y="320"/>
                    </a:cubicBezTo>
                    <a:cubicBezTo>
                      <a:pt x="114" y="318"/>
                      <a:pt x="112" y="316"/>
                      <a:pt x="112" y="315"/>
                    </a:cubicBezTo>
                    <a:cubicBezTo>
                      <a:pt x="111" y="313"/>
                      <a:pt x="109" y="312"/>
                      <a:pt x="108" y="311"/>
                    </a:cubicBezTo>
                    <a:cubicBezTo>
                      <a:pt x="105" y="310"/>
                      <a:pt x="102" y="305"/>
                      <a:pt x="101" y="302"/>
                    </a:cubicBezTo>
                    <a:cubicBezTo>
                      <a:pt x="101" y="301"/>
                      <a:pt x="100" y="300"/>
                      <a:pt x="100" y="299"/>
                    </a:cubicBezTo>
                    <a:cubicBezTo>
                      <a:pt x="99" y="298"/>
                      <a:pt x="99" y="298"/>
                      <a:pt x="98" y="297"/>
                    </a:cubicBezTo>
                    <a:cubicBezTo>
                      <a:pt x="98" y="296"/>
                      <a:pt x="98" y="295"/>
                      <a:pt x="97" y="294"/>
                    </a:cubicBezTo>
                    <a:cubicBezTo>
                      <a:pt x="97" y="294"/>
                      <a:pt x="96" y="293"/>
                      <a:pt x="96" y="292"/>
                    </a:cubicBezTo>
                    <a:cubicBezTo>
                      <a:pt x="96" y="291"/>
                      <a:pt x="96" y="290"/>
                      <a:pt x="96" y="289"/>
                    </a:cubicBezTo>
                    <a:cubicBezTo>
                      <a:pt x="96" y="288"/>
                      <a:pt x="96" y="287"/>
                      <a:pt x="96" y="287"/>
                    </a:cubicBezTo>
                    <a:cubicBezTo>
                      <a:pt x="96" y="286"/>
                      <a:pt x="95" y="285"/>
                      <a:pt x="95" y="284"/>
                    </a:cubicBezTo>
                    <a:cubicBezTo>
                      <a:pt x="95" y="283"/>
                      <a:pt x="95" y="282"/>
                      <a:pt x="95" y="281"/>
                    </a:cubicBezTo>
                    <a:cubicBezTo>
                      <a:pt x="96" y="278"/>
                      <a:pt x="95" y="276"/>
                      <a:pt x="95" y="273"/>
                    </a:cubicBezTo>
                    <a:cubicBezTo>
                      <a:pt x="95" y="272"/>
                      <a:pt x="95" y="271"/>
                      <a:pt x="95" y="270"/>
                    </a:cubicBezTo>
                    <a:cubicBezTo>
                      <a:pt x="95" y="269"/>
                      <a:pt x="94" y="269"/>
                      <a:pt x="94" y="268"/>
                    </a:cubicBezTo>
                    <a:cubicBezTo>
                      <a:pt x="94" y="268"/>
                      <a:pt x="93" y="265"/>
                      <a:pt x="94" y="265"/>
                    </a:cubicBezTo>
                    <a:cubicBezTo>
                      <a:pt x="95" y="265"/>
                      <a:pt x="96" y="266"/>
                      <a:pt x="97" y="266"/>
                    </a:cubicBezTo>
                    <a:cubicBezTo>
                      <a:pt x="98" y="266"/>
                      <a:pt x="98" y="265"/>
                      <a:pt x="98" y="264"/>
                    </a:cubicBezTo>
                    <a:cubicBezTo>
                      <a:pt x="97" y="263"/>
                      <a:pt x="95" y="263"/>
                      <a:pt x="95" y="263"/>
                    </a:cubicBezTo>
                    <a:cubicBezTo>
                      <a:pt x="94" y="263"/>
                      <a:pt x="92" y="265"/>
                      <a:pt x="91" y="263"/>
                    </a:cubicBezTo>
                    <a:cubicBezTo>
                      <a:pt x="90" y="261"/>
                      <a:pt x="89" y="260"/>
                      <a:pt x="88" y="259"/>
                    </a:cubicBezTo>
                    <a:cubicBezTo>
                      <a:pt x="87" y="258"/>
                      <a:pt x="87" y="256"/>
                      <a:pt x="87" y="254"/>
                    </a:cubicBezTo>
                    <a:cubicBezTo>
                      <a:pt x="87" y="253"/>
                      <a:pt x="87" y="252"/>
                      <a:pt x="87" y="252"/>
                    </a:cubicBezTo>
                    <a:cubicBezTo>
                      <a:pt x="87" y="251"/>
                      <a:pt x="87" y="251"/>
                      <a:pt x="87" y="250"/>
                    </a:cubicBezTo>
                    <a:cubicBezTo>
                      <a:pt x="87" y="250"/>
                      <a:pt x="87" y="250"/>
                      <a:pt x="87" y="250"/>
                    </a:cubicBezTo>
                    <a:cubicBezTo>
                      <a:pt x="88" y="249"/>
                      <a:pt x="87" y="248"/>
                      <a:pt x="86" y="248"/>
                    </a:cubicBezTo>
                    <a:cubicBezTo>
                      <a:pt x="86" y="247"/>
                      <a:pt x="86" y="247"/>
                      <a:pt x="85" y="246"/>
                    </a:cubicBezTo>
                    <a:cubicBezTo>
                      <a:pt x="85" y="246"/>
                      <a:pt x="85" y="242"/>
                      <a:pt x="85" y="242"/>
                    </a:cubicBezTo>
                    <a:cubicBezTo>
                      <a:pt x="85" y="243"/>
                      <a:pt x="85" y="244"/>
                      <a:pt x="84" y="244"/>
                    </a:cubicBezTo>
                    <a:cubicBezTo>
                      <a:pt x="84" y="244"/>
                      <a:pt x="83" y="244"/>
                      <a:pt x="83" y="244"/>
                    </a:cubicBezTo>
                    <a:cubicBezTo>
                      <a:pt x="82" y="246"/>
                      <a:pt x="82" y="243"/>
                      <a:pt x="82" y="242"/>
                    </a:cubicBezTo>
                    <a:cubicBezTo>
                      <a:pt x="82" y="241"/>
                      <a:pt x="81" y="241"/>
                      <a:pt x="81" y="240"/>
                    </a:cubicBezTo>
                    <a:cubicBezTo>
                      <a:pt x="81" y="239"/>
                      <a:pt x="81" y="239"/>
                      <a:pt x="82" y="238"/>
                    </a:cubicBezTo>
                    <a:cubicBezTo>
                      <a:pt x="82" y="238"/>
                      <a:pt x="82" y="237"/>
                      <a:pt x="81" y="237"/>
                    </a:cubicBezTo>
                    <a:cubicBezTo>
                      <a:pt x="81" y="236"/>
                      <a:pt x="81" y="235"/>
                      <a:pt x="80" y="235"/>
                    </a:cubicBezTo>
                    <a:cubicBezTo>
                      <a:pt x="80" y="234"/>
                      <a:pt x="80" y="234"/>
                      <a:pt x="80" y="233"/>
                    </a:cubicBezTo>
                    <a:cubicBezTo>
                      <a:pt x="79" y="233"/>
                      <a:pt x="80" y="232"/>
                      <a:pt x="79" y="232"/>
                    </a:cubicBezTo>
                    <a:cubicBezTo>
                      <a:pt x="79" y="231"/>
                      <a:pt x="79" y="231"/>
                      <a:pt x="79" y="231"/>
                    </a:cubicBezTo>
                    <a:cubicBezTo>
                      <a:pt x="79" y="231"/>
                      <a:pt x="78" y="229"/>
                      <a:pt x="78" y="231"/>
                    </a:cubicBezTo>
                    <a:cubicBezTo>
                      <a:pt x="78" y="231"/>
                      <a:pt x="77" y="233"/>
                      <a:pt x="77" y="232"/>
                    </a:cubicBezTo>
                    <a:cubicBezTo>
                      <a:pt x="76" y="232"/>
                      <a:pt x="76" y="230"/>
                      <a:pt x="76" y="229"/>
                    </a:cubicBezTo>
                    <a:cubicBezTo>
                      <a:pt x="76" y="229"/>
                      <a:pt x="77" y="228"/>
                      <a:pt x="77" y="228"/>
                    </a:cubicBezTo>
                    <a:cubicBezTo>
                      <a:pt x="77" y="227"/>
                      <a:pt x="76" y="226"/>
                      <a:pt x="76" y="225"/>
                    </a:cubicBezTo>
                    <a:cubicBezTo>
                      <a:pt x="76" y="225"/>
                      <a:pt x="76" y="225"/>
                      <a:pt x="75" y="224"/>
                    </a:cubicBezTo>
                    <a:cubicBezTo>
                      <a:pt x="75" y="224"/>
                      <a:pt x="76" y="224"/>
                      <a:pt x="75" y="223"/>
                    </a:cubicBezTo>
                    <a:cubicBezTo>
                      <a:pt x="75" y="223"/>
                      <a:pt x="74" y="223"/>
                      <a:pt x="74" y="223"/>
                    </a:cubicBezTo>
                    <a:cubicBezTo>
                      <a:pt x="74" y="223"/>
                      <a:pt x="74" y="223"/>
                      <a:pt x="73" y="223"/>
                    </a:cubicBezTo>
                    <a:cubicBezTo>
                      <a:pt x="73" y="223"/>
                      <a:pt x="73" y="223"/>
                      <a:pt x="73" y="223"/>
                    </a:cubicBezTo>
                    <a:cubicBezTo>
                      <a:pt x="72" y="223"/>
                      <a:pt x="72" y="224"/>
                      <a:pt x="72" y="223"/>
                    </a:cubicBezTo>
                    <a:cubicBezTo>
                      <a:pt x="71" y="222"/>
                      <a:pt x="71" y="222"/>
                      <a:pt x="71" y="221"/>
                    </a:cubicBezTo>
                    <a:cubicBezTo>
                      <a:pt x="71" y="220"/>
                      <a:pt x="71" y="220"/>
                      <a:pt x="70" y="220"/>
                    </a:cubicBezTo>
                    <a:cubicBezTo>
                      <a:pt x="69" y="219"/>
                      <a:pt x="69" y="217"/>
                      <a:pt x="69" y="217"/>
                    </a:cubicBezTo>
                    <a:cubicBezTo>
                      <a:pt x="68" y="217"/>
                      <a:pt x="69" y="216"/>
                      <a:pt x="68" y="215"/>
                    </a:cubicBezTo>
                    <a:cubicBezTo>
                      <a:pt x="68" y="215"/>
                      <a:pt x="68" y="214"/>
                      <a:pt x="68" y="214"/>
                    </a:cubicBezTo>
                    <a:cubicBezTo>
                      <a:pt x="67" y="214"/>
                      <a:pt x="67" y="217"/>
                      <a:pt x="66" y="217"/>
                    </a:cubicBezTo>
                    <a:cubicBezTo>
                      <a:pt x="66" y="220"/>
                      <a:pt x="65" y="217"/>
                      <a:pt x="64" y="217"/>
                    </a:cubicBezTo>
                    <a:cubicBezTo>
                      <a:pt x="63" y="217"/>
                      <a:pt x="61" y="216"/>
                      <a:pt x="61" y="217"/>
                    </a:cubicBezTo>
                    <a:cubicBezTo>
                      <a:pt x="60" y="218"/>
                      <a:pt x="60" y="215"/>
                      <a:pt x="59" y="215"/>
                    </a:cubicBezTo>
                    <a:cubicBezTo>
                      <a:pt x="58" y="215"/>
                      <a:pt x="58" y="215"/>
                      <a:pt x="58" y="215"/>
                    </a:cubicBezTo>
                    <a:cubicBezTo>
                      <a:pt x="58" y="215"/>
                      <a:pt x="58" y="214"/>
                      <a:pt x="57" y="214"/>
                    </a:cubicBezTo>
                    <a:cubicBezTo>
                      <a:pt x="57" y="214"/>
                      <a:pt x="55" y="214"/>
                      <a:pt x="55" y="214"/>
                    </a:cubicBezTo>
                    <a:cubicBezTo>
                      <a:pt x="54" y="216"/>
                      <a:pt x="56" y="216"/>
                      <a:pt x="55" y="217"/>
                    </a:cubicBezTo>
                    <a:cubicBezTo>
                      <a:pt x="55" y="217"/>
                      <a:pt x="54" y="218"/>
                      <a:pt x="54" y="218"/>
                    </a:cubicBezTo>
                    <a:cubicBezTo>
                      <a:pt x="54" y="218"/>
                      <a:pt x="53" y="219"/>
                      <a:pt x="53" y="219"/>
                    </a:cubicBezTo>
                    <a:cubicBezTo>
                      <a:pt x="53" y="220"/>
                      <a:pt x="52" y="220"/>
                      <a:pt x="52" y="220"/>
                    </a:cubicBezTo>
                    <a:cubicBezTo>
                      <a:pt x="51" y="221"/>
                      <a:pt x="51" y="221"/>
                      <a:pt x="50" y="221"/>
                    </a:cubicBezTo>
                    <a:cubicBezTo>
                      <a:pt x="50" y="221"/>
                      <a:pt x="50" y="219"/>
                      <a:pt x="50" y="219"/>
                    </a:cubicBezTo>
                    <a:cubicBezTo>
                      <a:pt x="50" y="218"/>
                      <a:pt x="50" y="218"/>
                      <a:pt x="50" y="217"/>
                    </a:cubicBezTo>
                    <a:cubicBezTo>
                      <a:pt x="50" y="217"/>
                      <a:pt x="50" y="216"/>
                      <a:pt x="51" y="215"/>
                    </a:cubicBezTo>
                    <a:cubicBezTo>
                      <a:pt x="51" y="214"/>
                      <a:pt x="51" y="214"/>
                      <a:pt x="52" y="214"/>
                    </a:cubicBezTo>
                    <a:cubicBezTo>
                      <a:pt x="52" y="214"/>
                      <a:pt x="52" y="214"/>
                      <a:pt x="52" y="213"/>
                    </a:cubicBezTo>
                    <a:cubicBezTo>
                      <a:pt x="53" y="211"/>
                      <a:pt x="51" y="213"/>
                      <a:pt x="50" y="214"/>
                    </a:cubicBezTo>
                    <a:cubicBezTo>
                      <a:pt x="50" y="214"/>
                      <a:pt x="50" y="215"/>
                      <a:pt x="50" y="215"/>
                    </a:cubicBezTo>
                    <a:cubicBezTo>
                      <a:pt x="49" y="216"/>
                      <a:pt x="49" y="216"/>
                      <a:pt x="49" y="217"/>
                    </a:cubicBezTo>
                    <a:cubicBezTo>
                      <a:pt x="49" y="217"/>
                      <a:pt x="49" y="218"/>
                      <a:pt x="49" y="219"/>
                    </a:cubicBezTo>
                    <a:cubicBezTo>
                      <a:pt x="48" y="219"/>
                      <a:pt x="48" y="219"/>
                      <a:pt x="47" y="220"/>
                    </a:cubicBezTo>
                    <a:cubicBezTo>
                      <a:pt x="47" y="221"/>
                      <a:pt x="47" y="221"/>
                      <a:pt x="47" y="221"/>
                    </a:cubicBezTo>
                    <a:cubicBezTo>
                      <a:pt x="47" y="222"/>
                      <a:pt x="47" y="222"/>
                      <a:pt x="47" y="222"/>
                    </a:cubicBezTo>
                    <a:cubicBezTo>
                      <a:pt x="47" y="222"/>
                      <a:pt x="46" y="222"/>
                      <a:pt x="46" y="222"/>
                    </a:cubicBezTo>
                    <a:cubicBezTo>
                      <a:pt x="46" y="222"/>
                      <a:pt x="46" y="223"/>
                      <a:pt x="46" y="223"/>
                    </a:cubicBezTo>
                    <a:cubicBezTo>
                      <a:pt x="47" y="224"/>
                      <a:pt x="47" y="224"/>
                      <a:pt x="47" y="226"/>
                    </a:cubicBezTo>
                    <a:cubicBezTo>
                      <a:pt x="46" y="227"/>
                      <a:pt x="45" y="228"/>
                      <a:pt x="44" y="228"/>
                    </a:cubicBezTo>
                    <a:cubicBezTo>
                      <a:pt x="43" y="229"/>
                      <a:pt x="43" y="230"/>
                      <a:pt x="42" y="231"/>
                    </a:cubicBezTo>
                    <a:cubicBezTo>
                      <a:pt x="42" y="232"/>
                      <a:pt x="42" y="232"/>
                      <a:pt x="42" y="233"/>
                    </a:cubicBezTo>
                    <a:cubicBezTo>
                      <a:pt x="41" y="233"/>
                      <a:pt x="41" y="233"/>
                      <a:pt x="41" y="234"/>
                    </a:cubicBezTo>
                    <a:cubicBezTo>
                      <a:pt x="40" y="235"/>
                      <a:pt x="40" y="236"/>
                      <a:pt x="39" y="236"/>
                    </a:cubicBezTo>
                    <a:cubicBezTo>
                      <a:pt x="39" y="237"/>
                      <a:pt x="38" y="236"/>
                      <a:pt x="38" y="235"/>
                    </a:cubicBezTo>
                    <a:cubicBezTo>
                      <a:pt x="38" y="235"/>
                      <a:pt x="38" y="234"/>
                      <a:pt x="38" y="234"/>
                    </a:cubicBezTo>
                    <a:cubicBezTo>
                      <a:pt x="39" y="233"/>
                      <a:pt x="39" y="234"/>
                      <a:pt x="39" y="233"/>
                    </a:cubicBezTo>
                    <a:cubicBezTo>
                      <a:pt x="40" y="232"/>
                      <a:pt x="40" y="232"/>
                      <a:pt x="40" y="232"/>
                    </a:cubicBezTo>
                    <a:cubicBezTo>
                      <a:pt x="40" y="231"/>
                      <a:pt x="40" y="231"/>
                      <a:pt x="40" y="230"/>
                    </a:cubicBezTo>
                    <a:cubicBezTo>
                      <a:pt x="40" y="230"/>
                      <a:pt x="41" y="230"/>
                      <a:pt x="41" y="229"/>
                    </a:cubicBezTo>
                    <a:cubicBezTo>
                      <a:pt x="41" y="229"/>
                      <a:pt x="42" y="228"/>
                      <a:pt x="42" y="228"/>
                    </a:cubicBezTo>
                    <a:cubicBezTo>
                      <a:pt x="42" y="227"/>
                      <a:pt x="42" y="226"/>
                      <a:pt x="42" y="225"/>
                    </a:cubicBezTo>
                    <a:cubicBezTo>
                      <a:pt x="42" y="225"/>
                      <a:pt x="43" y="224"/>
                      <a:pt x="43" y="224"/>
                    </a:cubicBezTo>
                    <a:cubicBezTo>
                      <a:pt x="42" y="223"/>
                      <a:pt x="42" y="224"/>
                      <a:pt x="42" y="224"/>
                    </a:cubicBezTo>
                    <a:cubicBezTo>
                      <a:pt x="42" y="224"/>
                      <a:pt x="41" y="225"/>
                      <a:pt x="41" y="224"/>
                    </a:cubicBezTo>
                    <a:cubicBezTo>
                      <a:pt x="41" y="224"/>
                      <a:pt x="41" y="223"/>
                      <a:pt x="41" y="223"/>
                    </a:cubicBezTo>
                    <a:cubicBezTo>
                      <a:pt x="41" y="224"/>
                      <a:pt x="40" y="224"/>
                      <a:pt x="40" y="224"/>
                    </a:cubicBezTo>
                    <a:cubicBezTo>
                      <a:pt x="40" y="225"/>
                      <a:pt x="40" y="225"/>
                      <a:pt x="40" y="226"/>
                    </a:cubicBezTo>
                    <a:cubicBezTo>
                      <a:pt x="40" y="226"/>
                      <a:pt x="39" y="225"/>
                      <a:pt x="39" y="225"/>
                    </a:cubicBezTo>
                    <a:cubicBezTo>
                      <a:pt x="39" y="224"/>
                      <a:pt x="38" y="223"/>
                      <a:pt x="37" y="224"/>
                    </a:cubicBezTo>
                    <a:cubicBezTo>
                      <a:pt x="37" y="225"/>
                      <a:pt x="37" y="225"/>
                      <a:pt x="37" y="225"/>
                    </a:cubicBezTo>
                    <a:cubicBezTo>
                      <a:pt x="36" y="226"/>
                      <a:pt x="36" y="225"/>
                      <a:pt x="36" y="224"/>
                    </a:cubicBezTo>
                    <a:cubicBezTo>
                      <a:pt x="37" y="224"/>
                      <a:pt x="36" y="223"/>
                      <a:pt x="36" y="222"/>
                    </a:cubicBezTo>
                    <a:cubicBezTo>
                      <a:pt x="37" y="221"/>
                      <a:pt x="37" y="221"/>
                      <a:pt x="36" y="221"/>
                    </a:cubicBezTo>
                    <a:cubicBezTo>
                      <a:pt x="36" y="220"/>
                      <a:pt x="36" y="219"/>
                      <a:pt x="36" y="220"/>
                    </a:cubicBezTo>
                    <a:cubicBezTo>
                      <a:pt x="36" y="220"/>
                      <a:pt x="36" y="221"/>
                      <a:pt x="35" y="221"/>
                    </a:cubicBezTo>
                    <a:cubicBezTo>
                      <a:pt x="35" y="221"/>
                      <a:pt x="35" y="221"/>
                      <a:pt x="34" y="220"/>
                    </a:cubicBezTo>
                    <a:cubicBezTo>
                      <a:pt x="34" y="220"/>
                      <a:pt x="34" y="219"/>
                      <a:pt x="33" y="219"/>
                    </a:cubicBezTo>
                    <a:cubicBezTo>
                      <a:pt x="33" y="218"/>
                      <a:pt x="32" y="217"/>
                      <a:pt x="33" y="217"/>
                    </a:cubicBezTo>
                    <a:cubicBezTo>
                      <a:pt x="34" y="218"/>
                      <a:pt x="34" y="218"/>
                      <a:pt x="35" y="217"/>
                    </a:cubicBezTo>
                    <a:cubicBezTo>
                      <a:pt x="36" y="217"/>
                      <a:pt x="34" y="217"/>
                      <a:pt x="34" y="217"/>
                    </a:cubicBezTo>
                    <a:cubicBezTo>
                      <a:pt x="34" y="217"/>
                      <a:pt x="33" y="216"/>
                      <a:pt x="33" y="216"/>
                    </a:cubicBezTo>
                    <a:cubicBezTo>
                      <a:pt x="33" y="216"/>
                      <a:pt x="33" y="216"/>
                      <a:pt x="32" y="215"/>
                    </a:cubicBezTo>
                    <a:cubicBezTo>
                      <a:pt x="32" y="215"/>
                      <a:pt x="32" y="213"/>
                      <a:pt x="32" y="213"/>
                    </a:cubicBezTo>
                    <a:cubicBezTo>
                      <a:pt x="32" y="213"/>
                      <a:pt x="33" y="212"/>
                      <a:pt x="33" y="211"/>
                    </a:cubicBezTo>
                    <a:cubicBezTo>
                      <a:pt x="33" y="210"/>
                      <a:pt x="33" y="210"/>
                      <a:pt x="34" y="210"/>
                    </a:cubicBezTo>
                    <a:cubicBezTo>
                      <a:pt x="34" y="210"/>
                      <a:pt x="34" y="209"/>
                      <a:pt x="34" y="208"/>
                    </a:cubicBezTo>
                    <a:cubicBezTo>
                      <a:pt x="34" y="208"/>
                      <a:pt x="34" y="207"/>
                      <a:pt x="35" y="207"/>
                    </a:cubicBezTo>
                    <a:cubicBezTo>
                      <a:pt x="36" y="205"/>
                      <a:pt x="35" y="208"/>
                      <a:pt x="36" y="207"/>
                    </a:cubicBezTo>
                    <a:cubicBezTo>
                      <a:pt x="36" y="207"/>
                      <a:pt x="37" y="205"/>
                      <a:pt x="37" y="205"/>
                    </a:cubicBezTo>
                    <a:cubicBezTo>
                      <a:pt x="37" y="205"/>
                      <a:pt x="38" y="206"/>
                      <a:pt x="38" y="205"/>
                    </a:cubicBezTo>
                    <a:cubicBezTo>
                      <a:pt x="39" y="205"/>
                      <a:pt x="39" y="203"/>
                      <a:pt x="39" y="203"/>
                    </a:cubicBezTo>
                    <a:cubicBezTo>
                      <a:pt x="39" y="202"/>
                      <a:pt x="39" y="202"/>
                      <a:pt x="39" y="201"/>
                    </a:cubicBezTo>
                    <a:cubicBezTo>
                      <a:pt x="39" y="201"/>
                      <a:pt x="40" y="200"/>
                      <a:pt x="40" y="199"/>
                    </a:cubicBezTo>
                    <a:cubicBezTo>
                      <a:pt x="40" y="199"/>
                      <a:pt x="41" y="199"/>
                      <a:pt x="42" y="199"/>
                    </a:cubicBezTo>
                    <a:cubicBezTo>
                      <a:pt x="56" y="200"/>
                      <a:pt x="71" y="207"/>
                      <a:pt x="90" y="219"/>
                    </a:cubicBezTo>
                    <a:cubicBezTo>
                      <a:pt x="109" y="231"/>
                      <a:pt x="132" y="247"/>
                      <a:pt x="158" y="262"/>
                    </a:cubicBezTo>
                    <a:cubicBezTo>
                      <a:pt x="165" y="265"/>
                      <a:pt x="172" y="269"/>
                      <a:pt x="179" y="272"/>
                    </a:cubicBezTo>
                    <a:cubicBezTo>
                      <a:pt x="179" y="272"/>
                      <a:pt x="178" y="272"/>
                      <a:pt x="177" y="273"/>
                    </a:cubicBezTo>
                    <a:cubicBezTo>
                      <a:pt x="177" y="273"/>
                      <a:pt x="177" y="273"/>
                      <a:pt x="176" y="274"/>
                    </a:cubicBezTo>
                    <a:cubicBezTo>
                      <a:pt x="175" y="274"/>
                      <a:pt x="174" y="274"/>
                      <a:pt x="174" y="275"/>
                    </a:cubicBezTo>
                    <a:cubicBezTo>
                      <a:pt x="173" y="276"/>
                      <a:pt x="176" y="276"/>
                      <a:pt x="176" y="276"/>
                    </a:cubicBezTo>
                    <a:cubicBezTo>
                      <a:pt x="176" y="276"/>
                      <a:pt x="177" y="275"/>
                      <a:pt x="177" y="275"/>
                    </a:cubicBezTo>
                    <a:cubicBezTo>
                      <a:pt x="178" y="275"/>
                      <a:pt x="178" y="276"/>
                      <a:pt x="178" y="276"/>
                    </a:cubicBezTo>
                    <a:cubicBezTo>
                      <a:pt x="179" y="276"/>
                      <a:pt x="181" y="275"/>
                      <a:pt x="182" y="274"/>
                    </a:cubicBezTo>
                    <a:cubicBezTo>
                      <a:pt x="182" y="274"/>
                      <a:pt x="182" y="274"/>
                      <a:pt x="183" y="274"/>
                    </a:cubicBezTo>
                    <a:cubicBezTo>
                      <a:pt x="184" y="274"/>
                      <a:pt x="185" y="274"/>
                      <a:pt x="185" y="275"/>
                    </a:cubicBezTo>
                    <a:cubicBezTo>
                      <a:pt x="185" y="275"/>
                      <a:pt x="186" y="275"/>
                      <a:pt x="186" y="275"/>
                    </a:cubicBezTo>
                    <a:cubicBezTo>
                      <a:pt x="187" y="276"/>
                      <a:pt x="187" y="276"/>
                      <a:pt x="188" y="276"/>
                    </a:cubicBezTo>
                    <a:cubicBezTo>
                      <a:pt x="188" y="276"/>
                      <a:pt x="188" y="276"/>
                      <a:pt x="188" y="276"/>
                    </a:cubicBezTo>
                    <a:cubicBezTo>
                      <a:pt x="191" y="277"/>
                      <a:pt x="193" y="278"/>
                      <a:pt x="195" y="279"/>
                    </a:cubicBezTo>
                    <a:cubicBezTo>
                      <a:pt x="194" y="279"/>
                      <a:pt x="194" y="279"/>
                      <a:pt x="193" y="279"/>
                    </a:cubicBezTo>
                    <a:cubicBezTo>
                      <a:pt x="193" y="279"/>
                      <a:pt x="192" y="279"/>
                      <a:pt x="191" y="279"/>
                    </a:cubicBezTo>
                    <a:cubicBezTo>
                      <a:pt x="191" y="279"/>
                      <a:pt x="188" y="281"/>
                      <a:pt x="188" y="282"/>
                    </a:cubicBezTo>
                    <a:cubicBezTo>
                      <a:pt x="187" y="282"/>
                      <a:pt x="188" y="283"/>
                      <a:pt x="187" y="284"/>
                    </a:cubicBezTo>
                    <a:cubicBezTo>
                      <a:pt x="187" y="285"/>
                      <a:pt x="187" y="285"/>
                      <a:pt x="186" y="286"/>
                    </a:cubicBezTo>
                    <a:cubicBezTo>
                      <a:pt x="185" y="288"/>
                      <a:pt x="185" y="290"/>
                      <a:pt x="185" y="292"/>
                    </a:cubicBezTo>
                    <a:cubicBezTo>
                      <a:pt x="186" y="292"/>
                      <a:pt x="186" y="297"/>
                      <a:pt x="187" y="296"/>
                    </a:cubicBezTo>
                    <a:cubicBezTo>
                      <a:pt x="188" y="295"/>
                      <a:pt x="188" y="294"/>
                      <a:pt x="188" y="294"/>
                    </a:cubicBezTo>
                    <a:cubicBezTo>
                      <a:pt x="188" y="294"/>
                      <a:pt x="189" y="293"/>
                      <a:pt x="189" y="293"/>
                    </a:cubicBezTo>
                    <a:cubicBezTo>
                      <a:pt x="190" y="292"/>
                      <a:pt x="189" y="291"/>
                      <a:pt x="189" y="290"/>
                    </a:cubicBezTo>
                    <a:cubicBezTo>
                      <a:pt x="189" y="289"/>
                      <a:pt x="189" y="287"/>
                      <a:pt x="189" y="287"/>
                    </a:cubicBezTo>
                    <a:cubicBezTo>
                      <a:pt x="189" y="286"/>
                      <a:pt x="189" y="284"/>
                      <a:pt x="190" y="283"/>
                    </a:cubicBezTo>
                    <a:cubicBezTo>
                      <a:pt x="191" y="283"/>
                      <a:pt x="192" y="283"/>
                      <a:pt x="192" y="283"/>
                    </a:cubicBezTo>
                    <a:cubicBezTo>
                      <a:pt x="193" y="282"/>
                      <a:pt x="194" y="279"/>
                      <a:pt x="195" y="280"/>
                    </a:cubicBezTo>
                    <a:cubicBezTo>
                      <a:pt x="196" y="280"/>
                      <a:pt x="197" y="281"/>
                      <a:pt x="198" y="282"/>
                    </a:cubicBezTo>
                    <a:cubicBezTo>
                      <a:pt x="198" y="283"/>
                      <a:pt x="199" y="283"/>
                      <a:pt x="199" y="283"/>
                    </a:cubicBezTo>
                    <a:cubicBezTo>
                      <a:pt x="199" y="285"/>
                      <a:pt x="198" y="286"/>
                      <a:pt x="199" y="287"/>
                    </a:cubicBezTo>
                    <a:cubicBezTo>
                      <a:pt x="200" y="288"/>
                      <a:pt x="201" y="287"/>
                      <a:pt x="201" y="288"/>
                    </a:cubicBezTo>
                    <a:cubicBezTo>
                      <a:pt x="202" y="289"/>
                      <a:pt x="202" y="290"/>
                      <a:pt x="203" y="290"/>
                    </a:cubicBezTo>
                    <a:cubicBezTo>
                      <a:pt x="203" y="290"/>
                      <a:pt x="203" y="285"/>
                      <a:pt x="203" y="285"/>
                    </a:cubicBezTo>
                    <a:cubicBezTo>
                      <a:pt x="203" y="284"/>
                      <a:pt x="203" y="282"/>
                      <a:pt x="204" y="283"/>
                    </a:cubicBezTo>
                    <a:cubicBezTo>
                      <a:pt x="204" y="283"/>
                      <a:pt x="204" y="283"/>
                      <a:pt x="205" y="284"/>
                    </a:cubicBezTo>
                    <a:cubicBezTo>
                      <a:pt x="205" y="284"/>
                      <a:pt x="207" y="286"/>
                      <a:pt x="208" y="285"/>
                    </a:cubicBezTo>
                    <a:cubicBezTo>
                      <a:pt x="208" y="284"/>
                      <a:pt x="208" y="284"/>
                      <a:pt x="208" y="284"/>
                    </a:cubicBezTo>
                    <a:cubicBezTo>
                      <a:pt x="210" y="285"/>
                      <a:pt x="212" y="286"/>
                      <a:pt x="215" y="287"/>
                    </a:cubicBezTo>
                    <a:cubicBezTo>
                      <a:pt x="214" y="287"/>
                      <a:pt x="214" y="287"/>
                      <a:pt x="214" y="287"/>
                    </a:cubicBezTo>
                    <a:cubicBezTo>
                      <a:pt x="213" y="287"/>
                      <a:pt x="213" y="287"/>
                      <a:pt x="211" y="288"/>
                    </a:cubicBezTo>
                    <a:cubicBezTo>
                      <a:pt x="210" y="288"/>
                      <a:pt x="210" y="289"/>
                      <a:pt x="209" y="290"/>
                    </a:cubicBezTo>
                    <a:cubicBezTo>
                      <a:pt x="208" y="291"/>
                      <a:pt x="207" y="291"/>
                      <a:pt x="206" y="292"/>
                    </a:cubicBezTo>
                    <a:cubicBezTo>
                      <a:pt x="206" y="292"/>
                      <a:pt x="205" y="291"/>
                      <a:pt x="205" y="291"/>
                    </a:cubicBezTo>
                    <a:cubicBezTo>
                      <a:pt x="204" y="292"/>
                      <a:pt x="204" y="292"/>
                      <a:pt x="204" y="292"/>
                    </a:cubicBezTo>
                    <a:cubicBezTo>
                      <a:pt x="203" y="293"/>
                      <a:pt x="202" y="293"/>
                      <a:pt x="201" y="294"/>
                    </a:cubicBezTo>
                    <a:cubicBezTo>
                      <a:pt x="200" y="294"/>
                      <a:pt x="200" y="295"/>
                      <a:pt x="201" y="295"/>
                    </a:cubicBezTo>
                    <a:cubicBezTo>
                      <a:pt x="203" y="295"/>
                      <a:pt x="205" y="295"/>
                      <a:pt x="207" y="294"/>
                    </a:cubicBezTo>
                    <a:cubicBezTo>
                      <a:pt x="208" y="294"/>
                      <a:pt x="211" y="293"/>
                      <a:pt x="210" y="291"/>
                    </a:cubicBezTo>
                    <a:cubicBezTo>
                      <a:pt x="210" y="287"/>
                      <a:pt x="218" y="291"/>
                      <a:pt x="219" y="288"/>
                    </a:cubicBezTo>
                    <a:cubicBezTo>
                      <a:pt x="224" y="290"/>
                      <a:pt x="229" y="291"/>
                      <a:pt x="233" y="292"/>
                    </a:cubicBezTo>
                    <a:cubicBezTo>
                      <a:pt x="233" y="293"/>
                      <a:pt x="234" y="293"/>
                      <a:pt x="234" y="293"/>
                    </a:cubicBezTo>
                    <a:cubicBezTo>
                      <a:pt x="234" y="293"/>
                      <a:pt x="234" y="293"/>
                      <a:pt x="235" y="293"/>
                    </a:cubicBezTo>
                    <a:cubicBezTo>
                      <a:pt x="235" y="293"/>
                      <a:pt x="236" y="293"/>
                      <a:pt x="236" y="293"/>
                    </a:cubicBezTo>
                    <a:cubicBezTo>
                      <a:pt x="237" y="295"/>
                      <a:pt x="234" y="294"/>
                      <a:pt x="233" y="295"/>
                    </a:cubicBezTo>
                    <a:cubicBezTo>
                      <a:pt x="233" y="295"/>
                      <a:pt x="232" y="296"/>
                      <a:pt x="232" y="296"/>
                    </a:cubicBezTo>
                    <a:cubicBezTo>
                      <a:pt x="232" y="296"/>
                      <a:pt x="231" y="296"/>
                      <a:pt x="230" y="296"/>
                    </a:cubicBezTo>
                    <a:cubicBezTo>
                      <a:pt x="229" y="296"/>
                      <a:pt x="228" y="296"/>
                      <a:pt x="227" y="296"/>
                    </a:cubicBezTo>
                    <a:cubicBezTo>
                      <a:pt x="226" y="296"/>
                      <a:pt x="225" y="297"/>
                      <a:pt x="226" y="297"/>
                    </a:cubicBezTo>
                    <a:cubicBezTo>
                      <a:pt x="227" y="298"/>
                      <a:pt x="228" y="297"/>
                      <a:pt x="229" y="297"/>
                    </a:cubicBezTo>
                    <a:cubicBezTo>
                      <a:pt x="229" y="297"/>
                      <a:pt x="230" y="297"/>
                      <a:pt x="230" y="297"/>
                    </a:cubicBezTo>
                    <a:cubicBezTo>
                      <a:pt x="231" y="297"/>
                      <a:pt x="229" y="297"/>
                      <a:pt x="229" y="298"/>
                    </a:cubicBezTo>
                    <a:cubicBezTo>
                      <a:pt x="228" y="298"/>
                      <a:pt x="225" y="298"/>
                      <a:pt x="225" y="299"/>
                    </a:cubicBezTo>
                    <a:cubicBezTo>
                      <a:pt x="224" y="301"/>
                      <a:pt x="223" y="303"/>
                      <a:pt x="222" y="305"/>
                    </a:cubicBezTo>
                    <a:cubicBezTo>
                      <a:pt x="222" y="305"/>
                      <a:pt x="221" y="308"/>
                      <a:pt x="221" y="308"/>
                    </a:cubicBezTo>
                    <a:cubicBezTo>
                      <a:pt x="219" y="308"/>
                      <a:pt x="220" y="305"/>
                      <a:pt x="219" y="305"/>
                    </a:cubicBezTo>
                    <a:cubicBezTo>
                      <a:pt x="218" y="305"/>
                      <a:pt x="219" y="307"/>
                      <a:pt x="219" y="308"/>
                    </a:cubicBezTo>
                    <a:cubicBezTo>
                      <a:pt x="219" y="308"/>
                      <a:pt x="219" y="309"/>
                      <a:pt x="219" y="310"/>
                    </a:cubicBezTo>
                    <a:cubicBezTo>
                      <a:pt x="219" y="311"/>
                      <a:pt x="221" y="312"/>
                      <a:pt x="220" y="314"/>
                    </a:cubicBezTo>
                    <a:cubicBezTo>
                      <a:pt x="219" y="315"/>
                      <a:pt x="217" y="315"/>
                      <a:pt x="218" y="317"/>
                    </a:cubicBezTo>
                    <a:cubicBezTo>
                      <a:pt x="218" y="318"/>
                      <a:pt x="217" y="318"/>
                      <a:pt x="217" y="318"/>
                    </a:cubicBezTo>
                    <a:cubicBezTo>
                      <a:pt x="216" y="318"/>
                      <a:pt x="215" y="319"/>
                      <a:pt x="214" y="319"/>
                    </a:cubicBezTo>
                    <a:cubicBezTo>
                      <a:pt x="213" y="320"/>
                      <a:pt x="210" y="321"/>
                      <a:pt x="209" y="322"/>
                    </a:cubicBezTo>
                    <a:cubicBezTo>
                      <a:pt x="209" y="323"/>
                      <a:pt x="207" y="323"/>
                      <a:pt x="206" y="323"/>
                    </a:cubicBezTo>
                    <a:cubicBezTo>
                      <a:pt x="206" y="324"/>
                      <a:pt x="205" y="324"/>
                      <a:pt x="204" y="325"/>
                    </a:cubicBezTo>
                    <a:cubicBezTo>
                      <a:pt x="204" y="326"/>
                      <a:pt x="204" y="327"/>
                      <a:pt x="204" y="328"/>
                    </a:cubicBezTo>
                    <a:cubicBezTo>
                      <a:pt x="203" y="328"/>
                      <a:pt x="204" y="329"/>
                      <a:pt x="204" y="330"/>
                    </a:cubicBezTo>
                    <a:cubicBezTo>
                      <a:pt x="204" y="331"/>
                      <a:pt x="205" y="332"/>
                      <a:pt x="206" y="333"/>
                    </a:cubicBezTo>
                    <a:cubicBezTo>
                      <a:pt x="206" y="334"/>
                      <a:pt x="206" y="335"/>
                      <a:pt x="206" y="335"/>
                    </a:cubicBezTo>
                    <a:cubicBezTo>
                      <a:pt x="207" y="336"/>
                      <a:pt x="207" y="338"/>
                      <a:pt x="207" y="340"/>
                    </a:cubicBezTo>
                    <a:cubicBezTo>
                      <a:pt x="207" y="340"/>
                      <a:pt x="207" y="341"/>
                      <a:pt x="206" y="342"/>
                    </a:cubicBezTo>
                    <a:cubicBezTo>
                      <a:pt x="206" y="342"/>
                      <a:pt x="206" y="343"/>
                      <a:pt x="205" y="343"/>
                    </a:cubicBezTo>
                    <a:cubicBezTo>
                      <a:pt x="204" y="342"/>
                      <a:pt x="204" y="341"/>
                      <a:pt x="203" y="340"/>
                    </a:cubicBezTo>
                    <a:cubicBezTo>
                      <a:pt x="203" y="339"/>
                      <a:pt x="203" y="339"/>
                      <a:pt x="202" y="338"/>
                    </a:cubicBezTo>
                    <a:cubicBezTo>
                      <a:pt x="201" y="338"/>
                      <a:pt x="201" y="337"/>
                      <a:pt x="201" y="336"/>
                    </a:cubicBezTo>
                    <a:cubicBezTo>
                      <a:pt x="200" y="336"/>
                      <a:pt x="200" y="335"/>
                      <a:pt x="200" y="334"/>
                    </a:cubicBezTo>
                    <a:cubicBezTo>
                      <a:pt x="199" y="334"/>
                      <a:pt x="200" y="333"/>
                      <a:pt x="199" y="332"/>
                    </a:cubicBezTo>
                    <a:cubicBezTo>
                      <a:pt x="199" y="331"/>
                      <a:pt x="198" y="329"/>
                      <a:pt x="196" y="331"/>
                    </a:cubicBezTo>
                    <a:cubicBezTo>
                      <a:pt x="195" y="332"/>
                      <a:pt x="193" y="331"/>
                      <a:pt x="192" y="330"/>
                    </a:cubicBezTo>
                    <a:cubicBezTo>
                      <a:pt x="190" y="329"/>
                      <a:pt x="188" y="329"/>
                      <a:pt x="186" y="329"/>
                    </a:cubicBezTo>
                    <a:cubicBezTo>
                      <a:pt x="185" y="329"/>
                      <a:pt x="182" y="329"/>
                      <a:pt x="181" y="329"/>
                    </a:cubicBezTo>
                    <a:cubicBezTo>
                      <a:pt x="181" y="329"/>
                      <a:pt x="184" y="331"/>
                      <a:pt x="182" y="331"/>
                    </a:cubicBezTo>
                    <a:cubicBezTo>
                      <a:pt x="181" y="331"/>
                      <a:pt x="181" y="333"/>
                      <a:pt x="180" y="332"/>
                    </a:cubicBezTo>
                    <a:cubicBezTo>
                      <a:pt x="178" y="332"/>
                      <a:pt x="177" y="330"/>
                      <a:pt x="175" y="331"/>
                    </a:cubicBezTo>
                    <a:cubicBezTo>
                      <a:pt x="174" y="331"/>
                      <a:pt x="171" y="330"/>
                      <a:pt x="170" y="330"/>
                    </a:cubicBezTo>
                    <a:cubicBezTo>
                      <a:pt x="169" y="331"/>
                      <a:pt x="169" y="331"/>
                      <a:pt x="169" y="331"/>
                    </a:cubicBezTo>
                    <a:cubicBezTo>
                      <a:pt x="169" y="331"/>
                      <a:pt x="168" y="331"/>
                      <a:pt x="168" y="332"/>
                    </a:cubicBezTo>
                    <a:cubicBezTo>
                      <a:pt x="167" y="332"/>
                      <a:pt x="166" y="332"/>
                      <a:pt x="165" y="332"/>
                    </a:cubicBezTo>
                    <a:cubicBezTo>
                      <a:pt x="163" y="333"/>
                      <a:pt x="163" y="333"/>
                      <a:pt x="162" y="335"/>
                    </a:cubicBezTo>
                    <a:cubicBezTo>
                      <a:pt x="162" y="336"/>
                      <a:pt x="162" y="337"/>
                      <a:pt x="162" y="337"/>
                    </a:cubicBezTo>
                    <a:cubicBezTo>
                      <a:pt x="163" y="338"/>
                      <a:pt x="163" y="339"/>
                      <a:pt x="163" y="339"/>
                    </a:cubicBezTo>
                    <a:cubicBezTo>
                      <a:pt x="164" y="341"/>
                      <a:pt x="163" y="343"/>
                      <a:pt x="163" y="345"/>
                    </a:cubicBezTo>
                    <a:cubicBezTo>
                      <a:pt x="163" y="346"/>
                      <a:pt x="163" y="346"/>
                      <a:pt x="163" y="348"/>
                    </a:cubicBezTo>
                    <a:cubicBezTo>
                      <a:pt x="163" y="348"/>
                      <a:pt x="164" y="348"/>
                      <a:pt x="164" y="349"/>
                    </a:cubicBezTo>
                    <a:cubicBezTo>
                      <a:pt x="165" y="350"/>
                      <a:pt x="165" y="350"/>
                      <a:pt x="165" y="351"/>
                    </a:cubicBezTo>
                    <a:cubicBezTo>
                      <a:pt x="166" y="352"/>
                      <a:pt x="166" y="352"/>
                      <a:pt x="167" y="353"/>
                    </a:cubicBezTo>
                    <a:cubicBezTo>
                      <a:pt x="168" y="353"/>
                      <a:pt x="168" y="354"/>
                      <a:pt x="168" y="355"/>
                    </a:cubicBezTo>
                    <a:cubicBezTo>
                      <a:pt x="169" y="356"/>
                      <a:pt x="170" y="355"/>
                      <a:pt x="171" y="356"/>
                    </a:cubicBezTo>
                    <a:cubicBezTo>
                      <a:pt x="171" y="356"/>
                      <a:pt x="172" y="357"/>
                      <a:pt x="173" y="356"/>
                    </a:cubicBezTo>
                    <a:cubicBezTo>
                      <a:pt x="173" y="356"/>
                      <a:pt x="174" y="356"/>
                      <a:pt x="174" y="356"/>
                    </a:cubicBezTo>
                    <a:cubicBezTo>
                      <a:pt x="175" y="356"/>
                      <a:pt x="176" y="356"/>
                      <a:pt x="176" y="356"/>
                    </a:cubicBezTo>
                    <a:cubicBezTo>
                      <a:pt x="177" y="356"/>
                      <a:pt x="177" y="356"/>
                      <a:pt x="177" y="356"/>
                    </a:cubicBezTo>
                    <a:cubicBezTo>
                      <a:pt x="178" y="356"/>
                      <a:pt x="178" y="357"/>
                      <a:pt x="179" y="356"/>
                    </a:cubicBezTo>
                    <a:cubicBezTo>
                      <a:pt x="180" y="356"/>
                      <a:pt x="180" y="356"/>
                      <a:pt x="180" y="355"/>
                    </a:cubicBezTo>
                    <a:cubicBezTo>
                      <a:pt x="180" y="355"/>
                      <a:pt x="180" y="355"/>
                      <a:pt x="181" y="354"/>
                    </a:cubicBezTo>
                    <a:cubicBezTo>
                      <a:pt x="181" y="353"/>
                      <a:pt x="181" y="353"/>
                      <a:pt x="181" y="352"/>
                    </a:cubicBezTo>
                    <a:cubicBezTo>
                      <a:pt x="181" y="350"/>
                      <a:pt x="184" y="351"/>
                      <a:pt x="185" y="351"/>
                    </a:cubicBezTo>
                    <a:cubicBezTo>
                      <a:pt x="187" y="350"/>
                      <a:pt x="191" y="350"/>
                      <a:pt x="190" y="352"/>
                    </a:cubicBezTo>
                    <a:cubicBezTo>
                      <a:pt x="190" y="352"/>
                      <a:pt x="190" y="353"/>
                      <a:pt x="189" y="353"/>
                    </a:cubicBezTo>
                    <a:cubicBezTo>
                      <a:pt x="189" y="353"/>
                      <a:pt x="189" y="354"/>
                      <a:pt x="189" y="355"/>
                    </a:cubicBezTo>
                    <a:cubicBezTo>
                      <a:pt x="189" y="356"/>
                      <a:pt x="188" y="357"/>
                      <a:pt x="187" y="358"/>
                    </a:cubicBezTo>
                    <a:cubicBezTo>
                      <a:pt x="186" y="358"/>
                      <a:pt x="185" y="358"/>
                      <a:pt x="185" y="358"/>
                    </a:cubicBezTo>
                    <a:cubicBezTo>
                      <a:pt x="185" y="359"/>
                      <a:pt x="186" y="359"/>
                      <a:pt x="186" y="359"/>
                    </a:cubicBezTo>
                    <a:cubicBezTo>
                      <a:pt x="187" y="360"/>
                      <a:pt x="187" y="362"/>
                      <a:pt x="188" y="362"/>
                    </a:cubicBezTo>
                    <a:cubicBezTo>
                      <a:pt x="190" y="362"/>
                      <a:pt x="191" y="361"/>
                      <a:pt x="192" y="362"/>
                    </a:cubicBezTo>
                    <a:cubicBezTo>
                      <a:pt x="193" y="362"/>
                      <a:pt x="194" y="362"/>
                      <a:pt x="195" y="362"/>
                    </a:cubicBezTo>
                    <a:cubicBezTo>
                      <a:pt x="196" y="362"/>
                      <a:pt x="197" y="362"/>
                      <a:pt x="197" y="362"/>
                    </a:cubicBezTo>
                    <a:cubicBezTo>
                      <a:pt x="198" y="362"/>
                      <a:pt x="198" y="363"/>
                      <a:pt x="198" y="363"/>
                    </a:cubicBezTo>
                    <a:cubicBezTo>
                      <a:pt x="198" y="363"/>
                      <a:pt x="199" y="363"/>
                      <a:pt x="199" y="363"/>
                    </a:cubicBezTo>
                    <a:cubicBezTo>
                      <a:pt x="201" y="363"/>
                      <a:pt x="200" y="365"/>
                      <a:pt x="200" y="366"/>
                    </a:cubicBezTo>
                    <a:cubicBezTo>
                      <a:pt x="200" y="367"/>
                      <a:pt x="200" y="367"/>
                      <a:pt x="200" y="368"/>
                    </a:cubicBezTo>
                    <a:cubicBezTo>
                      <a:pt x="200" y="369"/>
                      <a:pt x="199" y="370"/>
                      <a:pt x="199" y="370"/>
                    </a:cubicBezTo>
                    <a:cubicBezTo>
                      <a:pt x="199" y="371"/>
                      <a:pt x="199" y="372"/>
                      <a:pt x="199" y="372"/>
                    </a:cubicBezTo>
                    <a:cubicBezTo>
                      <a:pt x="199" y="373"/>
                      <a:pt x="200" y="373"/>
                      <a:pt x="201" y="374"/>
                    </a:cubicBezTo>
                    <a:cubicBezTo>
                      <a:pt x="201" y="374"/>
                      <a:pt x="201" y="374"/>
                      <a:pt x="202" y="374"/>
                    </a:cubicBezTo>
                    <a:cubicBezTo>
                      <a:pt x="203" y="375"/>
                      <a:pt x="203" y="375"/>
                      <a:pt x="204" y="375"/>
                    </a:cubicBezTo>
                    <a:cubicBezTo>
                      <a:pt x="206" y="375"/>
                      <a:pt x="207" y="374"/>
                      <a:pt x="208" y="374"/>
                    </a:cubicBezTo>
                    <a:cubicBezTo>
                      <a:pt x="210" y="373"/>
                      <a:pt x="211" y="374"/>
                      <a:pt x="213" y="374"/>
                    </a:cubicBezTo>
                    <a:cubicBezTo>
                      <a:pt x="213" y="374"/>
                      <a:pt x="214" y="376"/>
                      <a:pt x="215" y="375"/>
                    </a:cubicBezTo>
                    <a:cubicBezTo>
                      <a:pt x="216" y="375"/>
                      <a:pt x="216" y="374"/>
                      <a:pt x="217" y="374"/>
                    </a:cubicBezTo>
                    <a:cubicBezTo>
                      <a:pt x="219" y="373"/>
                      <a:pt x="218" y="372"/>
                      <a:pt x="219" y="371"/>
                    </a:cubicBezTo>
                    <a:cubicBezTo>
                      <a:pt x="220" y="371"/>
                      <a:pt x="220" y="370"/>
                      <a:pt x="220" y="370"/>
                    </a:cubicBezTo>
                    <a:cubicBezTo>
                      <a:pt x="221" y="370"/>
                      <a:pt x="221" y="371"/>
                      <a:pt x="221" y="371"/>
                    </a:cubicBezTo>
                    <a:cubicBezTo>
                      <a:pt x="222" y="371"/>
                      <a:pt x="222" y="370"/>
                      <a:pt x="222" y="370"/>
                    </a:cubicBezTo>
                    <a:cubicBezTo>
                      <a:pt x="224" y="369"/>
                      <a:pt x="226" y="369"/>
                      <a:pt x="228" y="368"/>
                    </a:cubicBezTo>
                    <a:cubicBezTo>
                      <a:pt x="228" y="367"/>
                      <a:pt x="230" y="367"/>
                      <a:pt x="230" y="368"/>
                    </a:cubicBezTo>
                    <a:cubicBezTo>
                      <a:pt x="230" y="369"/>
                      <a:pt x="228" y="368"/>
                      <a:pt x="228" y="369"/>
                    </a:cubicBezTo>
                    <a:cubicBezTo>
                      <a:pt x="227" y="370"/>
                      <a:pt x="228" y="371"/>
                      <a:pt x="228" y="371"/>
                    </a:cubicBezTo>
                    <a:cubicBezTo>
                      <a:pt x="228" y="372"/>
                      <a:pt x="226" y="372"/>
                      <a:pt x="226" y="373"/>
                    </a:cubicBezTo>
                    <a:cubicBezTo>
                      <a:pt x="226" y="373"/>
                      <a:pt x="227" y="373"/>
                      <a:pt x="227" y="373"/>
                    </a:cubicBezTo>
                    <a:cubicBezTo>
                      <a:pt x="228" y="373"/>
                      <a:pt x="228" y="374"/>
                      <a:pt x="228" y="374"/>
                    </a:cubicBezTo>
                    <a:cubicBezTo>
                      <a:pt x="228" y="374"/>
                      <a:pt x="229" y="373"/>
                      <a:pt x="229" y="373"/>
                    </a:cubicBezTo>
                    <a:cubicBezTo>
                      <a:pt x="229" y="373"/>
                      <a:pt x="229" y="372"/>
                      <a:pt x="229" y="372"/>
                    </a:cubicBezTo>
                    <a:cubicBezTo>
                      <a:pt x="229" y="371"/>
                      <a:pt x="228" y="371"/>
                      <a:pt x="229" y="370"/>
                    </a:cubicBezTo>
                    <a:cubicBezTo>
                      <a:pt x="230" y="369"/>
                      <a:pt x="232" y="369"/>
                      <a:pt x="233" y="369"/>
                    </a:cubicBezTo>
                    <a:cubicBezTo>
                      <a:pt x="232" y="368"/>
                      <a:pt x="232" y="368"/>
                      <a:pt x="232" y="368"/>
                    </a:cubicBezTo>
                    <a:cubicBezTo>
                      <a:pt x="232" y="367"/>
                      <a:pt x="233" y="368"/>
                      <a:pt x="233" y="368"/>
                    </a:cubicBezTo>
                    <a:cubicBezTo>
                      <a:pt x="233" y="368"/>
                      <a:pt x="233" y="369"/>
                      <a:pt x="233" y="369"/>
                    </a:cubicBezTo>
                    <a:cubicBezTo>
                      <a:pt x="234" y="369"/>
                      <a:pt x="235" y="369"/>
                      <a:pt x="235" y="369"/>
                    </a:cubicBezTo>
                    <a:cubicBezTo>
                      <a:pt x="236" y="369"/>
                      <a:pt x="236" y="369"/>
                      <a:pt x="236" y="369"/>
                    </a:cubicBezTo>
                    <a:cubicBezTo>
                      <a:pt x="236" y="370"/>
                      <a:pt x="236" y="371"/>
                      <a:pt x="237" y="371"/>
                    </a:cubicBezTo>
                    <a:cubicBezTo>
                      <a:pt x="238" y="370"/>
                      <a:pt x="240" y="370"/>
                      <a:pt x="241" y="370"/>
                    </a:cubicBezTo>
                    <a:cubicBezTo>
                      <a:pt x="242" y="370"/>
                      <a:pt x="242" y="371"/>
                      <a:pt x="243" y="371"/>
                    </a:cubicBezTo>
                    <a:cubicBezTo>
                      <a:pt x="243" y="371"/>
                      <a:pt x="244" y="371"/>
                      <a:pt x="245" y="370"/>
                    </a:cubicBezTo>
                    <a:cubicBezTo>
                      <a:pt x="246" y="369"/>
                      <a:pt x="246" y="370"/>
                      <a:pt x="247" y="369"/>
                    </a:cubicBezTo>
                    <a:cubicBezTo>
                      <a:pt x="249" y="368"/>
                      <a:pt x="249" y="370"/>
                      <a:pt x="249" y="370"/>
                    </a:cubicBezTo>
                    <a:cubicBezTo>
                      <a:pt x="250" y="370"/>
                      <a:pt x="249" y="370"/>
                      <a:pt x="250" y="371"/>
                    </a:cubicBezTo>
                    <a:cubicBezTo>
                      <a:pt x="250" y="371"/>
                      <a:pt x="251" y="371"/>
                      <a:pt x="251" y="371"/>
                    </a:cubicBezTo>
                    <a:cubicBezTo>
                      <a:pt x="251" y="371"/>
                      <a:pt x="252" y="371"/>
                      <a:pt x="252" y="371"/>
                    </a:cubicBezTo>
                    <a:cubicBezTo>
                      <a:pt x="253" y="371"/>
                      <a:pt x="253" y="371"/>
                      <a:pt x="253" y="371"/>
                    </a:cubicBezTo>
                    <a:cubicBezTo>
                      <a:pt x="254" y="372"/>
                      <a:pt x="252" y="372"/>
                      <a:pt x="252" y="373"/>
                    </a:cubicBezTo>
                    <a:cubicBezTo>
                      <a:pt x="251" y="373"/>
                      <a:pt x="253" y="373"/>
                      <a:pt x="253" y="373"/>
                    </a:cubicBezTo>
                    <a:cubicBezTo>
                      <a:pt x="255" y="372"/>
                      <a:pt x="256" y="373"/>
                      <a:pt x="257" y="374"/>
                    </a:cubicBezTo>
                    <a:cubicBezTo>
                      <a:pt x="257" y="374"/>
                      <a:pt x="258" y="374"/>
                      <a:pt x="258" y="375"/>
                    </a:cubicBezTo>
                    <a:cubicBezTo>
                      <a:pt x="257" y="376"/>
                      <a:pt x="257" y="376"/>
                      <a:pt x="257" y="376"/>
                    </a:cubicBezTo>
                    <a:cubicBezTo>
                      <a:pt x="258" y="375"/>
                      <a:pt x="260" y="376"/>
                      <a:pt x="260" y="376"/>
                    </a:cubicBezTo>
                    <a:cubicBezTo>
                      <a:pt x="260" y="376"/>
                      <a:pt x="260" y="376"/>
                      <a:pt x="261" y="377"/>
                    </a:cubicBezTo>
                    <a:cubicBezTo>
                      <a:pt x="261" y="377"/>
                      <a:pt x="262" y="377"/>
                      <a:pt x="263" y="377"/>
                    </a:cubicBezTo>
                    <a:cubicBezTo>
                      <a:pt x="264" y="376"/>
                      <a:pt x="266" y="376"/>
                      <a:pt x="268" y="376"/>
                    </a:cubicBezTo>
                    <a:cubicBezTo>
                      <a:pt x="268" y="376"/>
                      <a:pt x="269" y="376"/>
                      <a:pt x="269" y="377"/>
                    </a:cubicBezTo>
                    <a:cubicBezTo>
                      <a:pt x="270" y="377"/>
                      <a:pt x="271" y="377"/>
                      <a:pt x="272" y="378"/>
                    </a:cubicBezTo>
                    <a:cubicBezTo>
                      <a:pt x="272" y="378"/>
                      <a:pt x="272" y="378"/>
                      <a:pt x="272" y="379"/>
                    </a:cubicBezTo>
                    <a:cubicBezTo>
                      <a:pt x="272" y="380"/>
                      <a:pt x="272" y="380"/>
                      <a:pt x="272" y="381"/>
                    </a:cubicBezTo>
                    <a:cubicBezTo>
                      <a:pt x="273" y="381"/>
                      <a:pt x="274" y="382"/>
                      <a:pt x="273" y="383"/>
                    </a:cubicBezTo>
                    <a:cubicBezTo>
                      <a:pt x="273" y="384"/>
                      <a:pt x="272" y="384"/>
                      <a:pt x="272" y="385"/>
                    </a:cubicBezTo>
                    <a:cubicBezTo>
                      <a:pt x="271" y="385"/>
                      <a:pt x="271" y="385"/>
                      <a:pt x="270" y="386"/>
                    </a:cubicBezTo>
                    <a:cubicBezTo>
                      <a:pt x="270" y="386"/>
                      <a:pt x="268" y="388"/>
                      <a:pt x="268" y="388"/>
                    </a:cubicBezTo>
                    <a:cubicBezTo>
                      <a:pt x="269" y="388"/>
                      <a:pt x="270" y="387"/>
                      <a:pt x="270" y="387"/>
                    </a:cubicBezTo>
                    <a:cubicBezTo>
                      <a:pt x="271" y="387"/>
                      <a:pt x="271" y="388"/>
                      <a:pt x="271" y="388"/>
                    </a:cubicBezTo>
                    <a:cubicBezTo>
                      <a:pt x="271" y="388"/>
                      <a:pt x="273" y="388"/>
                      <a:pt x="274" y="388"/>
                    </a:cubicBezTo>
                    <a:cubicBezTo>
                      <a:pt x="274" y="388"/>
                      <a:pt x="274" y="387"/>
                      <a:pt x="273" y="387"/>
                    </a:cubicBezTo>
                    <a:cubicBezTo>
                      <a:pt x="272" y="388"/>
                      <a:pt x="272" y="388"/>
                      <a:pt x="271" y="388"/>
                    </a:cubicBezTo>
                    <a:cubicBezTo>
                      <a:pt x="271" y="387"/>
                      <a:pt x="271" y="386"/>
                      <a:pt x="272" y="386"/>
                    </a:cubicBezTo>
                    <a:cubicBezTo>
                      <a:pt x="272" y="385"/>
                      <a:pt x="273" y="385"/>
                      <a:pt x="274" y="385"/>
                    </a:cubicBezTo>
                    <a:cubicBezTo>
                      <a:pt x="275" y="385"/>
                      <a:pt x="276" y="384"/>
                      <a:pt x="276" y="385"/>
                    </a:cubicBezTo>
                    <a:cubicBezTo>
                      <a:pt x="276" y="385"/>
                      <a:pt x="275" y="386"/>
                      <a:pt x="275" y="386"/>
                    </a:cubicBezTo>
                    <a:cubicBezTo>
                      <a:pt x="275" y="386"/>
                      <a:pt x="275" y="387"/>
                      <a:pt x="275" y="387"/>
                    </a:cubicBezTo>
                    <a:cubicBezTo>
                      <a:pt x="276" y="386"/>
                      <a:pt x="276" y="385"/>
                      <a:pt x="278" y="385"/>
                    </a:cubicBezTo>
                    <a:cubicBezTo>
                      <a:pt x="279" y="385"/>
                      <a:pt x="279" y="385"/>
                      <a:pt x="279" y="385"/>
                    </a:cubicBezTo>
                    <a:cubicBezTo>
                      <a:pt x="279" y="385"/>
                      <a:pt x="280" y="385"/>
                      <a:pt x="280" y="385"/>
                    </a:cubicBezTo>
                    <a:cubicBezTo>
                      <a:pt x="281" y="385"/>
                      <a:pt x="281" y="385"/>
                      <a:pt x="281" y="385"/>
                    </a:cubicBezTo>
                    <a:cubicBezTo>
                      <a:pt x="281" y="385"/>
                      <a:pt x="282" y="385"/>
                      <a:pt x="282" y="385"/>
                    </a:cubicBezTo>
                    <a:cubicBezTo>
                      <a:pt x="282" y="385"/>
                      <a:pt x="283" y="386"/>
                      <a:pt x="283" y="386"/>
                    </a:cubicBezTo>
                    <a:cubicBezTo>
                      <a:pt x="283" y="387"/>
                      <a:pt x="283" y="387"/>
                      <a:pt x="283" y="387"/>
                    </a:cubicBezTo>
                    <a:cubicBezTo>
                      <a:pt x="282" y="387"/>
                      <a:pt x="283" y="388"/>
                      <a:pt x="283" y="388"/>
                    </a:cubicBezTo>
                    <a:cubicBezTo>
                      <a:pt x="284" y="388"/>
                      <a:pt x="284" y="386"/>
                      <a:pt x="285" y="386"/>
                    </a:cubicBezTo>
                    <a:cubicBezTo>
                      <a:pt x="286" y="386"/>
                      <a:pt x="286" y="387"/>
                      <a:pt x="287" y="387"/>
                    </a:cubicBezTo>
                    <a:cubicBezTo>
                      <a:pt x="287" y="387"/>
                      <a:pt x="288" y="386"/>
                      <a:pt x="288" y="386"/>
                    </a:cubicBezTo>
                    <a:cubicBezTo>
                      <a:pt x="288" y="387"/>
                      <a:pt x="289" y="387"/>
                      <a:pt x="289" y="386"/>
                    </a:cubicBezTo>
                    <a:cubicBezTo>
                      <a:pt x="290" y="386"/>
                      <a:pt x="290" y="386"/>
                      <a:pt x="291" y="386"/>
                    </a:cubicBezTo>
                    <a:cubicBezTo>
                      <a:pt x="291" y="386"/>
                      <a:pt x="291" y="386"/>
                      <a:pt x="292" y="386"/>
                    </a:cubicBezTo>
                    <a:cubicBezTo>
                      <a:pt x="293" y="386"/>
                      <a:pt x="293" y="386"/>
                      <a:pt x="293" y="387"/>
                    </a:cubicBezTo>
                    <a:cubicBezTo>
                      <a:pt x="294" y="387"/>
                      <a:pt x="295" y="387"/>
                      <a:pt x="296" y="388"/>
                    </a:cubicBezTo>
                    <a:cubicBezTo>
                      <a:pt x="297" y="388"/>
                      <a:pt x="299" y="387"/>
                      <a:pt x="299" y="388"/>
                    </a:cubicBezTo>
                    <a:cubicBezTo>
                      <a:pt x="299" y="389"/>
                      <a:pt x="299" y="391"/>
                      <a:pt x="298" y="392"/>
                    </a:cubicBezTo>
                    <a:cubicBezTo>
                      <a:pt x="297" y="393"/>
                      <a:pt x="296" y="394"/>
                      <a:pt x="295" y="395"/>
                    </a:cubicBezTo>
                    <a:cubicBezTo>
                      <a:pt x="294" y="396"/>
                      <a:pt x="293" y="396"/>
                      <a:pt x="293" y="397"/>
                    </a:cubicBezTo>
                    <a:cubicBezTo>
                      <a:pt x="293" y="398"/>
                      <a:pt x="291" y="400"/>
                      <a:pt x="290" y="400"/>
                    </a:cubicBezTo>
                    <a:cubicBezTo>
                      <a:pt x="289" y="400"/>
                      <a:pt x="288" y="402"/>
                      <a:pt x="288" y="402"/>
                    </a:cubicBezTo>
                    <a:cubicBezTo>
                      <a:pt x="288" y="403"/>
                      <a:pt x="288" y="404"/>
                      <a:pt x="288" y="405"/>
                    </a:cubicBezTo>
                    <a:cubicBezTo>
                      <a:pt x="288" y="405"/>
                      <a:pt x="287" y="406"/>
                      <a:pt x="287" y="407"/>
                    </a:cubicBezTo>
                    <a:cubicBezTo>
                      <a:pt x="286" y="408"/>
                      <a:pt x="286" y="408"/>
                      <a:pt x="286" y="409"/>
                    </a:cubicBezTo>
                    <a:cubicBezTo>
                      <a:pt x="286" y="409"/>
                      <a:pt x="285" y="410"/>
                      <a:pt x="284" y="411"/>
                    </a:cubicBezTo>
                    <a:cubicBezTo>
                      <a:pt x="284" y="411"/>
                      <a:pt x="283" y="411"/>
                      <a:pt x="283" y="412"/>
                    </a:cubicBezTo>
                    <a:cubicBezTo>
                      <a:pt x="282" y="412"/>
                      <a:pt x="283" y="412"/>
                      <a:pt x="282" y="413"/>
                    </a:cubicBezTo>
                    <a:cubicBezTo>
                      <a:pt x="282" y="413"/>
                      <a:pt x="282" y="413"/>
                      <a:pt x="281" y="413"/>
                    </a:cubicBezTo>
                    <a:cubicBezTo>
                      <a:pt x="280" y="414"/>
                      <a:pt x="280" y="414"/>
                      <a:pt x="279" y="415"/>
                    </a:cubicBezTo>
                    <a:cubicBezTo>
                      <a:pt x="279" y="415"/>
                      <a:pt x="279" y="415"/>
                      <a:pt x="279" y="415"/>
                    </a:cubicBezTo>
                    <a:cubicBezTo>
                      <a:pt x="279" y="415"/>
                      <a:pt x="279" y="414"/>
                      <a:pt x="279" y="415"/>
                    </a:cubicBezTo>
                    <a:cubicBezTo>
                      <a:pt x="278" y="415"/>
                      <a:pt x="278" y="415"/>
                      <a:pt x="278" y="415"/>
                    </a:cubicBezTo>
                    <a:cubicBezTo>
                      <a:pt x="277" y="415"/>
                      <a:pt x="277" y="415"/>
                      <a:pt x="277" y="415"/>
                    </a:cubicBezTo>
                    <a:cubicBezTo>
                      <a:pt x="277" y="415"/>
                      <a:pt x="277" y="415"/>
                      <a:pt x="277" y="415"/>
                    </a:cubicBezTo>
                    <a:cubicBezTo>
                      <a:pt x="276" y="415"/>
                      <a:pt x="276" y="415"/>
                      <a:pt x="276" y="415"/>
                    </a:cubicBezTo>
                    <a:cubicBezTo>
                      <a:pt x="275" y="416"/>
                      <a:pt x="275" y="416"/>
                      <a:pt x="275" y="416"/>
                    </a:cubicBezTo>
                    <a:cubicBezTo>
                      <a:pt x="275" y="416"/>
                      <a:pt x="275" y="417"/>
                      <a:pt x="274" y="417"/>
                    </a:cubicBezTo>
                    <a:cubicBezTo>
                      <a:pt x="274" y="417"/>
                      <a:pt x="273" y="417"/>
                      <a:pt x="273" y="417"/>
                    </a:cubicBezTo>
                    <a:cubicBezTo>
                      <a:pt x="272" y="418"/>
                      <a:pt x="270" y="418"/>
                      <a:pt x="270" y="419"/>
                    </a:cubicBezTo>
                    <a:cubicBezTo>
                      <a:pt x="269" y="419"/>
                      <a:pt x="269" y="419"/>
                      <a:pt x="269" y="420"/>
                    </a:cubicBezTo>
                    <a:cubicBezTo>
                      <a:pt x="268" y="420"/>
                      <a:pt x="268" y="421"/>
                      <a:pt x="268" y="421"/>
                    </a:cubicBezTo>
                    <a:cubicBezTo>
                      <a:pt x="268" y="422"/>
                      <a:pt x="268" y="423"/>
                      <a:pt x="267" y="423"/>
                    </a:cubicBezTo>
                    <a:cubicBezTo>
                      <a:pt x="267" y="423"/>
                      <a:pt x="266" y="424"/>
                      <a:pt x="266" y="424"/>
                    </a:cubicBezTo>
                    <a:cubicBezTo>
                      <a:pt x="266" y="424"/>
                      <a:pt x="265" y="425"/>
                      <a:pt x="265" y="425"/>
                    </a:cubicBezTo>
                    <a:cubicBezTo>
                      <a:pt x="265" y="425"/>
                      <a:pt x="265" y="426"/>
                      <a:pt x="264" y="426"/>
                    </a:cubicBezTo>
                    <a:cubicBezTo>
                      <a:pt x="264" y="426"/>
                      <a:pt x="264" y="426"/>
                      <a:pt x="264" y="425"/>
                    </a:cubicBezTo>
                    <a:cubicBezTo>
                      <a:pt x="264" y="425"/>
                      <a:pt x="264" y="426"/>
                      <a:pt x="263" y="426"/>
                    </a:cubicBezTo>
                    <a:cubicBezTo>
                      <a:pt x="263" y="426"/>
                      <a:pt x="262" y="426"/>
                      <a:pt x="262" y="427"/>
                    </a:cubicBezTo>
                    <a:cubicBezTo>
                      <a:pt x="262" y="427"/>
                      <a:pt x="262" y="427"/>
                      <a:pt x="261" y="428"/>
                    </a:cubicBezTo>
                    <a:cubicBezTo>
                      <a:pt x="261" y="428"/>
                      <a:pt x="261" y="429"/>
                      <a:pt x="261" y="429"/>
                    </a:cubicBezTo>
                    <a:cubicBezTo>
                      <a:pt x="261" y="429"/>
                      <a:pt x="260" y="430"/>
                      <a:pt x="260" y="430"/>
                    </a:cubicBezTo>
                    <a:cubicBezTo>
                      <a:pt x="259" y="430"/>
                      <a:pt x="259" y="430"/>
                      <a:pt x="259" y="430"/>
                    </a:cubicBezTo>
                    <a:cubicBezTo>
                      <a:pt x="257" y="431"/>
                      <a:pt x="256" y="431"/>
                      <a:pt x="254" y="431"/>
                    </a:cubicBezTo>
                    <a:cubicBezTo>
                      <a:pt x="254" y="431"/>
                      <a:pt x="254" y="431"/>
                      <a:pt x="253" y="431"/>
                    </a:cubicBezTo>
                    <a:cubicBezTo>
                      <a:pt x="252" y="431"/>
                      <a:pt x="252" y="431"/>
                      <a:pt x="252" y="431"/>
                    </a:cubicBezTo>
                    <a:cubicBezTo>
                      <a:pt x="251" y="431"/>
                      <a:pt x="251" y="432"/>
                      <a:pt x="252" y="432"/>
                    </a:cubicBezTo>
                    <a:cubicBezTo>
                      <a:pt x="252" y="432"/>
                      <a:pt x="253" y="432"/>
                      <a:pt x="253" y="432"/>
                    </a:cubicBezTo>
                    <a:cubicBezTo>
                      <a:pt x="253" y="432"/>
                      <a:pt x="253" y="433"/>
                      <a:pt x="253" y="433"/>
                    </a:cubicBezTo>
                    <a:cubicBezTo>
                      <a:pt x="254" y="433"/>
                      <a:pt x="254" y="433"/>
                      <a:pt x="254" y="433"/>
                    </a:cubicBezTo>
                    <a:cubicBezTo>
                      <a:pt x="254" y="434"/>
                      <a:pt x="253" y="434"/>
                      <a:pt x="253" y="435"/>
                    </a:cubicBezTo>
                    <a:cubicBezTo>
                      <a:pt x="252" y="435"/>
                      <a:pt x="251" y="436"/>
                      <a:pt x="250" y="436"/>
                    </a:cubicBezTo>
                    <a:cubicBezTo>
                      <a:pt x="249" y="436"/>
                      <a:pt x="249" y="436"/>
                      <a:pt x="248" y="436"/>
                    </a:cubicBezTo>
                    <a:cubicBezTo>
                      <a:pt x="247" y="436"/>
                      <a:pt x="247" y="436"/>
                      <a:pt x="246" y="436"/>
                    </a:cubicBezTo>
                    <a:cubicBezTo>
                      <a:pt x="246" y="437"/>
                      <a:pt x="246" y="437"/>
                      <a:pt x="246" y="437"/>
                    </a:cubicBezTo>
                    <a:cubicBezTo>
                      <a:pt x="246" y="437"/>
                      <a:pt x="246" y="437"/>
                      <a:pt x="246" y="437"/>
                    </a:cubicBezTo>
                    <a:cubicBezTo>
                      <a:pt x="246" y="438"/>
                      <a:pt x="246" y="438"/>
                      <a:pt x="246" y="438"/>
                    </a:cubicBezTo>
                    <a:cubicBezTo>
                      <a:pt x="246" y="438"/>
                      <a:pt x="245" y="439"/>
                      <a:pt x="244" y="439"/>
                    </a:cubicBezTo>
                    <a:cubicBezTo>
                      <a:pt x="243" y="439"/>
                      <a:pt x="243" y="439"/>
                      <a:pt x="243" y="438"/>
                    </a:cubicBezTo>
                    <a:cubicBezTo>
                      <a:pt x="242" y="438"/>
                      <a:pt x="242" y="439"/>
                      <a:pt x="242" y="439"/>
                    </a:cubicBezTo>
                    <a:cubicBezTo>
                      <a:pt x="242" y="439"/>
                      <a:pt x="242" y="440"/>
                      <a:pt x="243" y="440"/>
                    </a:cubicBezTo>
                    <a:cubicBezTo>
                      <a:pt x="243" y="440"/>
                      <a:pt x="243" y="440"/>
                      <a:pt x="243" y="440"/>
                    </a:cubicBezTo>
                    <a:cubicBezTo>
                      <a:pt x="243" y="440"/>
                      <a:pt x="243" y="440"/>
                      <a:pt x="243" y="440"/>
                    </a:cubicBezTo>
                    <a:cubicBezTo>
                      <a:pt x="243" y="441"/>
                      <a:pt x="243" y="441"/>
                      <a:pt x="243" y="441"/>
                    </a:cubicBezTo>
                    <a:cubicBezTo>
                      <a:pt x="243" y="441"/>
                      <a:pt x="243" y="442"/>
                      <a:pt x="242" y="442"/>
                    </a:cubicBezTo>
                    <a:cubicBezTo>
                      <a:pt x="242" y="442"/>
                      <a:pt x="241" y="442"/>
                      <a:pt x="241" y="443"/>
                    </a:cubicBezTo>
                    <a:cubicBezTo>
                      <a:pt x="240" y="443"/>
                      <a:pt x="240" y="443"/>
                      <a:pt x="240" y="443"/>
                    </a:cubicBezTo>
                    <a:cubicBezTo>
                      <a:pt x="240" y="443"/>
                      <a:pt x="240" y="444"/>
                      <a:pt x="240" y="444"/>
                    </a:cubicBezTo>
                    <a:cubicBezTo>
                      <a:pt x="241" y="444"/>
                      <a:pt x="242" y="444"/>
                      <a:pt x="242" y="444"/>
                    </a:cubicBezTo>
                    <a:cubicBezTo>
                      <a:pt x="243" y="444"/>
                      <a:pt x="243" y="444"/>
                      <a:pt x="243" y="444"/>
                    </a:cubicBezTo>
                    <a:cubicBezTo>
                      <a:pt x="243" y="444"/>
                      <a:pt x="243" y="445"/>
                      <a:pt x="243" y="445"/>
                    </a:cubicBezTo>
                    <a:cubicBezTo>
                      <a:pt x="243" y="445"/>
                      <a:pt x="243" y="445"/>
                      <a:pt x="242" y="445"/>
                    </a:cubicBezTo>
                    <a:cubicBezTo>
                      <a:pt x="242" y="445"/>
                      <a:pt x="242" y="445"/>
                      <a:pt x="242" y="446"/>
                    </a:cubicBezTo>
                    <a:cubicBezTo>
                      <a:pt x="241" y="446"/>
                      <a:pt x="241" y="446"/>
                      <a:pt x="241" y="446"/>
                    </a:cubicBezTo>
                    <a:cubicBezTo>
                      <a:pt x="241" y="446"/>
                      <a:pt x="241" y="446"/>
                      <a:pt x="241" y="446"/>
                    </a:cubicBezTo>
                    <a:cubicBezTo>
                      <a:pt x="241" y="447"/>
                      <a:pt x="241" y="447"/>
                      <a:pt x="241" y="447"/>
                    </a:cubicBezTo>
                    <a:cubicBezTo>
                      <a:pt x="241" y="447"/>
                      <a:pt x="241" y="447"/>
                      <a:pt x="240" y="447"/>
                    </a:cubicBezTo>
                    <a:cubicBezTo>
                      <a:pt x="239" y="447"/>
                      <a:pt x="240" y="447"/>
                      <a:pt x="240" y="448"/>
                    </a:cubicBezTo>
                    <a:cubicBezTo>
                      <a:pt x="241" y="448"/>
                      <a:pt x="241" y="448"/>
                      <a:pt x="241" y="448"/>
                    </a:cubicBezTo>
                    <a:cubicBezTo>
                      <a:pt x="241" y="448"/>
                      <a:pt x="242" y="448"/>
                      <a:pt x="242" y="448"/>
                    </a:cubicBezTo>
                    <a:cubicBezTo>
                      <a:pt x="242" y="448"/>
                      <a:pt x="241" y="448"/>
                      <a:pt x="241" y="449"/>
                    </a:cubicBezTo>
                    <a:cubicBezTo>
                      <a:pt x="241" y="449"/>
                      <a:pt x="241" y="449"/>
                      <a:pt x="242" y="449"/>
                    </a:cubicBezTo>
                    <a:close/>
                    <a:moveTo>
                      <a:pt x="223" y="350"/>
                    </a:moveTo>
                    <a:cubicBezTo>
                      <a:pt x="224" y="350"/>
                      <a:pt x="224" y="350"/>
                      <a:pt x="223" y="351"/>
                    </a:cubicBezTo>
                    <a:cubicBezTo>
                      <a:pt x="221" y="352"/>
                      <a:pt x="219" y="353"/>
                      <a:pt x="217" y="352"/>
                    </a:cubicBezTo>
                    <a:cubicBezTo>
                      <a:pt x="216" y="352"/>
                      <a:pt x="216" y="352"/>
                      <a:pt x="215" y="352"/>
                    </a:cubicBezTo>
                    <a:cubicBezTo>
                      <a:pt x="215" y="353"/>
                      <a:pt x="215" y="353"/>
                      <a:pt x="214" y="353"/>
                    </a:cubicBezTo>
                    <a:cubicBezTo>
                      <a:pt x="214" y="353"/>
                      <a:pt x="214" y="351"/>
                      <a:pt x="213" y="351"/>
                    </a:cubicBezTo>
                    <a:cubicBezTo>
                      <a:pt x="213" y="351"/>
                      <a:pt x="212" y="351"/>
                      <a:pt x="212" y="351"/>
                    </a:cubicBezTo>
                    <a:cubicBezTo>
                      <a:pt x="211" y="350"/>
                      <a:pt x="210" y="349"/>
                      <a:pt x="209" y="349"/>
                    </a:cubicBezTo>
                    <a:cubicBezTo>
                      <a:pt x="208" y="348"/>
                      <a:pt x="208" y="349"/>
                      <a:pt x="208" y="349"/>
                    </a:cubicBezTo>
                    <a:cubicBezTo>
                      <a:pt x="207" y="350"/>
                      <a:pt x="207" y="349"/>
                      <a:pt x="206" y="349"/>
                    </a:cubicBezTo>
                    <a:cubicBezTo>
                      <a:pt x="205" y="349"/>
                      <a:pt x="205" y="350"/>
                      <a:pt x="204" y="349"/>
                    </a:cubicBezTo>
                    <a:cubicBezTo>
                      <a:pt x="204" y="349"/>
                      <a:pt x="203" y="349"/>
                      <a:pt x="203" y="349"/>
                    </a:cubicBezTo>
                    <a:cubicBezTo>
                      <a:pt x="202" y="349"/>
                      <a:pt x="201" y="349"/>
                      <a:pt x="201" y="349"/>
                    </a:cubicBezTo>
                    <a:cubicBezTo>
                      <a:pt x="200" y="350"/>
                      <a:pt x="200" y="350"/>
                      <a:pt x="199" y="350"/>
                    </a:cubicBezTo>
                    <a:cubicBezTo>
                      <a:pt x="199" y="351"/>
                      <a:pt x="198" y="351"/>
                      <a:pt x="196" y="351"/>
                    </a:cubicBezTo>
                    <a:cubicBezTo>
                      <a:pt x="196" y="351"/>
                      <a:pt x="195" y="351"/>
                      <a:pt x="196" y="350"/>
                    </a:cubicBezTo>
                    <a:cubicBezTo>
                      <a:pt x="196" y="350"/>
                      <a:pt x="197" y="350"/>
                      <a:pt x="197" y="349"/>
                    </a:cubicBezTo>
                    <a:cubicBezTo>
                      <a:pt x="198" y="349"/>
                      <a:pt x="198" y="347"/>
                      <a:pt x="200" y="347"/>
                    </a:cubicBezTo>
                    <a:cubicBezTo>
                      <a:pt x="201" y="347"/>
                      <a:pt x="203" y="348"/>
                      <a:pt x="204" y="347"/>
                    </a:cubicBezTo>
                    <a:cubicBezTo>
                      <a:pt x="205" y="347"/>
                      <a:pt x="205" y="346"/>
                      <a:pt x="206" y="346"/>
                    </a:cubicBezTo>
                    <a:cubicBezTo>
                      <a:pt x="206" y="346"/>
                      <a:pt x="207" y="346"/>
                      <a:pt x="207" y="346"/>
                    </a:cubicBezTo>
                    <a:cubicBezTo>
                      <a:pt x="208" y="346"/>
                      <a:pt x="208" y="346"/>
                      <a:pt x="209" y="346"/>
                    </a:cubicBezTo>
                    <a:cubicBezTo>
                      <a:pt x="210" y="346"/>
                      <a:pt x="210" y="346"/>
                      <a:pt x="211" y="347"/>
                    </a:cubicBezTo>
                    <a:cubicBezTo>
                      <a:pt x="212" y="347"/>
                      <a:pt x="212" y="347"/>
                      <a:pt x="213" y="347"/>
                    </a:cubicBezTo>
                    <a:cubicBezTo>
                      <a:pt x="214" y="347"/>
                      <a:pt x="214" y="348"/>
                      <a:pt x="215" y="348"/>
                    </a:cubicBezTo>
                    <a:cubicBezTo>
                      <a:pt x="216" y="348"/>
                      <a:pt x="216" y="348"/>
                      <a:pt x="217" y="348"/>
                    </a:cubicBezTo>
                    <a:cubicBezTo>
                      <a:pt x="218" y="349"/>
                      <a:pt x="220" y="349"/>
                      <a:pt x="220" y="349"/>
                    </a:cubicBezTo>
                    <a:cubicBezTo>
                      <a:pt x="221" y="350"/>
                      <a:pt x="222" y="350"/>
                      <a:pt x="223" y="350"/>
                    </a:cubicBezTo>
                    <a:close/>
                    <a:moveTo>
                      <a:pt x="30" y="208"/>
                    </a:moveTo>
                    <a:cubicBezTo>
                      <a:pt x="31" y="208"/>
                      <a:pt x="30" y="208"/>
                      <a:pt x="30" y="209"/>
                    </a:cubicBezTo>
                    <a:cubicBezTo>
                      <a:pt x="30" y="209"/>
                      <a:pt x="29" y="209"/>
                      <a:pt x="29" y="209"/>
                    </a:cubicBezTo>
                    <a:cubicBezTo>
                      <a:pt x="29" y="209"/>
                      <a:pt x="29" y="209"/>
                      <a:pt x="29" y="208"/>
                    </a:cubicBezTo>
                    <a:cubicBezTo>
                      <a:pt x="28" y="208"/>
                      <a:pt x="28" y="208"/>
                      <a:pt x="28" y="208"/>
                    </a:cubicBezTo>
                    <a:cubicBezTo>
                      <a:pt x="27" y="209"/>
                      <a:pt x="27" y="207"/>
                      <a:pt x="28" y="206"/>
                    </a:cubicBezTo>
                    <a:cubicBezTo>
                      <a:pt x="28" y="206"/>
                      <a:pt x="28" y="206"/>
                      <a:pt x="28" y="206"/>
                    </a:cubicBezTo>
                    <a:cubicBezTo>
                      <a:pt x="29" y="206"/>
                      <a:pt x="29" y="207"/>
                      <a:pt x="30" y="207"/>
                    </a:cubicBezTo>
                    <a:cubicBezTo>
                      <a:pt x="30" y="208"/>
                      <a:pt x="30" y="208"/>
                      <a:pt x="30" y="208"/>
                    </a:cubicBezTo>
                    <a:close/>
                    <a:moveTo>
                      <a:pt x="27" y="232"/>
                    </a:moveTo>
                    <a:cubicBezTo>
                      <a:pt x="27" y="231"/>
                      <a:pt x="28" y="231"/>
                      <a:pt x="28" y="232"/>
                    </a:cubicBezTo>
                    <a:cubicBezTo>
                      <a:pt x="28" y="232"/>
                      <a:pt x="28" y="232"/>
                      <a:pt x="28" y="232"/>
                    </a:cubicBezTo>
                    <a:cubicBezTo>
                      <a:pt x="28" y="233"/>
                      <a:pt x="27" y="232"/>
                      <a:pt x="27" y="232"/>
                    </a:cubicBezTo>
                    <a:close/>
                    <a:moveTo>
                      <a:pt x="33" y="241"/>
                    </a:moveTo>
                    <a:cubicBezTo>
                      <a:pt x="34" y="240"/>
                      <a:pt x="35" y="240"/>
                      <a:pt x="35" y="241"/>
                    </a:cubicBezTo>
                    <a:cubicBezTo>
                      <a:pt x="36" y="241"/>
                      <a:pt x="36" y="242"/>
                      <a:pt x="35" y="242"/>
                    </a:cubicBezTo>
                    <a:cubicBezTo>
                      <a:pt x="35" y="242"/>
                      <a:pt x="34" y="242"/>
                      <a:pt x="34" y="242"/>
                    </a:cubicBezTo>
                    <a:cubicBezTo>
                      <a:pt x="33" y="243"/>
                      <a:pt x="33" y="243"/>
                      <a:pt x="33" y="242"/>
                    </a:cubicBezTo>
                    <a:cubicBezTo>
                      <a:pt x="32" y="242"/>
                      <a:pt x="33" y="241"/>
                      <a:pt x="33" y="241"/>
                    </a:cubicBezTo>
                    <a:close/>
                    <a:moveTo>
                      <a:pt x="30" y="245"/>
                    </a:moveTo>
                    <a:cubicBezTo>
                      <a:pt x="30" y="244"/>
                      <a:pt x="30" y="245"/>
                      <a:pt x="30" y="246"/>
                    </a:cubicBezTo>
                    <a:cubicBezTo>
                      <a:pt x="31" y="246"/>
                      <a:pt x="30" y="247"/>
                      <a:pt x="30" y="245"/>
                    </a:cubicBezTo>
                    <a:close/>
                    <a:moveTo>
                      <a:pt x="37" y="239"/>
                    </a:moveTo>
                    <a:cubicBezTo>
                      <a:pt x="36" y="239"/>
                      <a:pt x="37" y="240"/>
                      <a:pt x="36" y="240"/>
                    </a:cubicBezTo>
                    <a:cubicBezTo>
                      <a:pt x="36" y="240"/>
                      <a:pt x="36" y="240"/>
                      <a:pt x="35" y="240"/>
                    </a:cubicBezTo>
                    <a:cubicBezTo>
                      <a:pt x="35" y="240"/>
                      <a:pt x="35" y="240"/>
                      <a:pt x="35" y="239"/>
                    </a:cubicBezTo>
                    <a:cubicBezTo>
                      <a:pt x="35" y="239"/>
                      <a:pt x="35" y="239"/>
                      <a:pt x="35" y="239"/>
                    </a:cubicBezTo>
                    <a:cubicBezTo>
                      <a:pt x="35" y="239"/>
                      <a:pt x="36" y="238"/>
                      <a:pt x="36" y="237"/>
                    </a:cubicBezTo>
                    <a:cubicBezTo>
                      <a:pt x="36" y="236"/>
                      <a:pt x="37" y="237"/>
                      <a:pt x="37" y="237"/>
                    </a:cubicBezTo>
                    <a:cubicBezTo>
                      <a:pt x="37" y="238"/>
                      <a:pt x="38" y="238"/>
                      <a:pt x="38" y="238"/>
                    </a:cubicBezTo>
                    <a:cubicBezTo>
                      <a:pt x="38" y="239"/>
                      <a:pt x="38" y="239"/>
                      <a:pt x="38" y="239"/>
                    </a:cubicBezTo>
                    <a:cubicBezTo>
                      <a:pt x="39" y="240"/>
                      <a:pt x="37" y="239"/>
                      <a:pt x="37" y="239"/>
                    </a:cubicBezTo>
                    <a:close/>
                    <a:moveTo>
                      <a:pt x="26" y="249"/>
                    </a:moveTo>
                    <a:cubicBezTo>
                      <a:pt x="26" y="249"/>
                      <a:pt x="27" y="248"/>
                      <a:pt x="27" y="248"/>
                    </a:cubicBezTo>
                    <a:cubicBezTo>
                      <a:pt x="27" y="248"/>
                      <a:pt x="28" y="248"/>
                      <a:pt x="28" y="248"/>
                    </a:cubicBezTo>
                    <a:cubicBezTo>
                      <a:pt x="28" y="248"/>
                      <a:pt x="28" y="248"/>
                      <a:pt x="27" y="248"/>
                    </a:cubicBezTo>
                    <a:cubicBezTo>
                      <a:pt x="27" y="248"/>
                      <a:pt x="27" y="249"/>
                      <a:pt x="26" y="249"/>
                    </a:cubicBezTo>
                    <a:close/>
                    <a:moveTo>
                      <a:pt x="33" y="222"/>
                    </a:moveTo>
                    <a:cubicBezTo>
                      <a:pt x="32" y="224"/>
                      <a:pt x="32" y="221"/>
                      <a:pt x="32" y="221"/>
                    </a:cubicBezTo>
                    <a:cubicBezTo>
                      <a:pt x="31" y="220"/>
                      <a:pt x="33" y="220"/>
                      <a:pt x="33" y="220"/>
                    </a:cubicBezTo>
                    <a:cubicBezTo>
                      <a:pt x="33" y="221"/>
                      <a:pt x="33" y="222"/>
                      <a:pt x="33" y="222"/>
                    </a:cubicBezTo>
                    <a:close/>
                    <a:moveTo>
                      <a:pt x="31" y="244"/>
                    </a:moveTo>
                    <a:cubicBezTo>
                      <a:pt x="31" y="244"/>
                      <a:pt x="31" y="244"/>
                      <a:pt x="32" y="244"/>
                    </a:cubicBezTo>
                    <a:cubicBezTo>
                      <a:pt x="32" y="244"/>
                      <a:pt x="33" y="244"/>
                      <a:pt x="32" y="244"/>
                    </a:cubicBezTo>
                    <a:cubicBezTo>
                      <a:pt x="32" y="243"/>
                      <a:pt x="32" y="243"/>
                      <a:pt x="33" y="243"/>
                    </a:cubicBezTo>
                    <a:cubicBezTo>
                      <a:pt x="33" y="243"/>
                      <a:pt x="33" y="243"/>
                      <a:pt x="33" y="243"/>
                    </a:cubicBezTo>
                    <a:cubicBezTo>
                      <a:pt x="33" y="244"/>
                      <a:pt x="32" y="245"/>
                      <a:pt x="32" y="244"/>
                    </a:cubicBezTo>
                    <a:cubicBezTo>
                      <a:pt x="32" y="244"/>
                      <a:pt x="32" y="245"/>
                      <a:pt x="31" y="245"/>
                    </a:cubicBezTo>
                    <a:cubicBezTo>
                      <a:pt x="31" y="245"/>
                      <a:pt x="31" y="244"/>
                      <a:pt x="31" y="244"/>
                    </a:cubicBezTo>
                    <a:close/>
                    <a:moveTo>
                      <a:pt x="116" y="328"/>
                    </a:moveTo>
                    <a:cubicBezTo>
                      <a:pt x="116" y="328"/>
                      <a:pt x="115" y="329"/>
                      <a:pt x="115" y="328"/>
                    </a:cubicBezTo>
                    <a:cubicBezTo>
                      <a:pt x="115" y="328"/>
                      <a:pt x="114" y="326"/>
                      <a:pt x="115" y="327"/>
                    </a:cubicBezTo>
                    <a:cubicBezTo>
                      <a:pt x="115" y="327"/>
                      <a:pt x="115" y="327"/>
                      <a:pt x="116" y="328"/>
                    </a:cubicBezTo>
                    <a:close/>
                    <a:moveTo>
                      <a:pt x="80" y="240"/>
                    </a:moveTo>
                    <a:cubicBezTo>
                      <a:pt x="80" y="240"/>
                      <a:pt x="81" y="241"/>
                      <a:pt x="81" y="242"/>
                    </a:cubicBezTo>
                    <a:cubicBezTo>
                      <a:pt x="81" y="243"/>
                      <a:pt x="80" y="243"/>
                      <a:pt x="80" y="243"/>
                    </a:cubicBezTo>
                    <a:cubicBezTo>
                      <a:pt x="80" y="244"/>
                      <a:pt x="79" y="244"/>
                      <a:pt x="79" y="244"/>
                    </a:cubicBezTo>
                    <a:cubicBezTo>
                      <a:pt x="79" y="244"/>
                      <a:pt x="79" y="243"/>
                      <a:pt x="79" y="243"/>
                    </a:cubicBezTo>
                    <a:cubicBezTo>
                      <a:pt x="79" y="242"/>
                      <a:pt x="78" y="242"/>
                      <a:pt x="79" y="241"/>
                    </a:cubicBezTo>
                    <a:cubicBezTo>
                      <a:pt x="79" y="241"/>
                      <a:pt x="79" y="240"/>
                      <a:pt x="80" y="240"/>
                    </a:cubicBezTo>
                    <a:close/>
                    <a:moveTo>
                      <a:pt x="80" y="236"/>
                    </a:moveTo>
                    <a:cubicBezTo>
                      <a:pt x="80" y="237"/>
                      <a:pt x="80" y="237"/>
                      <a:pt x="81" y="238"/>
                    </a:cubicBezTo>
                    <a:cubicBezTo>
                      <a:pt x="81" y="238"/>
                      <a:pt x="81" y="239"/>
                      <a:pt x="81" y="239"/>
                    </a:cubicBezTo>
                    <a:cubicBezTo>
                      <a:pt x="80" y="240"/>
                      <a:pt x="80" y="239"/>
                      <a:pt x="79" y="240"/>
                    </a:cubicBezTo>
                    <a:cubicBezTo>
                      <a:pt x="79" y="240"/>
                      <a:pt x="78" y="240"/>
                      <a:pt x="78" y="240"/>
                    </a:cubicBezTo>
                    <a:cubicBezTo>
                      <a:pt x="78" y="239"/>
                      <a:pt x="78" y="239"/>
                      <a:pt x="78" y="238"/>
                    </a:cubicBezTo>
                    <a:cubicBezTo>
                      <a:pt x="78" y="237"/>
                      <a:pt x="77" y="236"/>
                      <a:pt x="78" y="235"/>
                    </a:cubicBezTo>
                    <a:cubicBezTo>
                      <a:pt x="78" y="235"/>
                      <a:pt x="79" y="235"/>
                      <a:pt x="80" y="236"/>
                    </a:cubicBezTo>
                    <a:close/>
                    <a:moveTo>
                      <a:pt x="127" y="354"/>
                    </a:moveTo>
                    <a:cubicBezTo>
                      <a:pt x="127" y="354"/>
                      <a:pt x="126" y="354"/>
                      <a:pt x="125" y="353"/>
                    </a:cubicBezTo>
                    <a:cubicBezTo>
                      <a:pt x="125" y="353"/>
                      <a:pt x="125" y="352"/>
                      <a:pt x="125" y="352"/>
                    </a:cubicBezTo>
                    <a:cubicBezTo>
                      <a:pt x="125" y="352"/>
                      <a:pt x="126" y="352"/>
                      <a:pt x="126" y="352"/>
                    </a:cubicBezTo>
                    <a:cubicBezTo>
                      <a:pt x="126" y="353"/>
                      <a:pt x="127" y="353"/>
                      <a:pt x="127" y="354"/>
                    </a:cubicBezTo>
                    <a:close/>
                    <a:moveTo>
                      <a:pt x="122" y="353"/>
                    </a:moveTo>
                    <a:cubicBezTo>
                      <a:pt x="121" y="351"/>
                      <a:pt x="121" y="349"/>
                      <a:pt x="123" y="351"/>
                    </a:cubicBezTo>
                    <a:cubicBezTo>
                      <a:pt x="123" y="352"/>
                      <a:pt x="123" y="352"/>
                      <a:pt x="123" y="353"/>
                    </a:cubicBezTo>
                    <a:cubicBezTo>
                      <a:pt x="123" y="353"/>
                      <a:pt x="122" y="353"/>
                      <a:pt x="122" y="353"/>
                    </a:cubicBezTo>
                    <a:close/>
                    <a:moveTo>
                      <a:pt x="119" y="330"/>
                    </a:moveTo>
                    <a:cubicBezTo>
                      <a:pt x="118" y="329"/>
                      <a:pt x="121" y="330"/>
                      <a:pt x="121" y="330"/>
                    </a:cubicBezTo>
                    <a:cubicBezTo>
                      <a:pt x="122" y="331"/>
                      <a:pt x="121" y="331"/>
                      <a:pt x="121" y="331"/>
                    </a:cubicBezTo>
                    <a:cubicBezTo>
                      <a:pt x="120" y="331"/>
                      <a:pt x="119" y="331"/>
                      <a:pt x="119" y="330"/>
                    </a:cubicBezTo>
                    <a:close/>
                    <a:moveTo>
                      <a:pt x="50" y="225"/>
                    </a:moveTo>
                    <a:cubicBezTo>
                      <a:pt x="50" y="225"/>
                      <a:pt x="50" y="226"/>
                      <a:pt x="50" y="226"/>
                    </a:cubicBezTo>
                    <a:cubicBezTo>
                      <a:pt x="49" y="227"/>
                      <a:pt x="50" y="228"/>
                      <a:pt x="50" y="229"/>
                    </a:cubicBezTo>
                    <a:cubicBezTo>
                      <a:pt x="49" y="230"/>
                      <a:pt x="48" y="230"/>
                      <a:pt x="48" y="231"/>
                    </a:cubicBezTo>
                    <a:cubicBezTo>
                      <a:pt x="47" y="231"/>
                      <a:pt x="48" y="231"/>
                      <a:pt x="47" y="231"/>
                    </a:cubicBezTo>
                    <a:cubicBezTo>
                      <a:pt x="47" y="231"/>
                      <a:pt x="46" y="231"/>
                      <a:pt x="46" y="230"/>
                    </a:cubicBezTo>
                    <a:cubicBezTo>
                      <a:pt x="46" y="230"/>
                      <a:pt x="47" y="229"/>
                      <a:pt x="47" y="229"/>
                    </a:cubicBezTo>
                    <a:cubicBezTo>
                      <a:pt x="47" y="228"/>
                      <a:pt x="49" y="228"/>
                      <a:pt x="49" y="227"/>
                    </a:cubicBezTo>
                    <a:cubicBezTo>
                      <a:pt x="49" y="226"/>
                      <a:pt x="49" y="225"/>
                      <a:pt x="50" y="225"/>
                    </a:cubicBezTo>
                    <a:close/>
                    <a:moveTo>
                      <a:pt x="39" y="240"/>
                    </a:moveTo>
                    <a:cubicBezTo>
                      <a:pt x="40" y="240"/>
                      <a:pt x="40" y="241"/>
                      <a:pt x="39" y="241"/>
                    </a:cubicBezTo>
                    <a:cubicBezTo>
                      <a:pt x="39" y="241"/>
                      <a:pt x="39" y="241"/>
                      <a:pt x="39" y="241"/>
                    </a:cubicBezTo>
                    <a:cubicBezTo>
                      <a:pt x="39" y="241"/>
                      <a:pt x="39" y="240"/>
                      <a:pt x="39" y="240"/>
                    </a:cubicBezTo>
                    <a:close/>
                    <a:moveTo>
                      <a:pt x="81" y="246"/>
                    </a:moveTo>
                    <a:cubicBezTo>
                      <a:pt x="81" y="247"/>
                      <a:pt x="80" y="247"/>
                      <a:pt x="81" y="248"/>
                    </a:cubicBezTo>
                    <a:cubicBezTo>
                      <a:pt x="81" y="248"/>
                      <a:pt x="82" y="250"/>
                      <a:pt x="81" y="250"/>
                    </a:cubicBezTo>
                    <a:cubicBezTo>
                      <a:pt x="81" y="250"/>
                      <a:pt x="80" y="249"/>
                      <a:pt x="80" y="248"/>
                    </a:cubicBezTo>
                    <a:cubicBezTo>
                      <a:pt x="80" y="248"/>
                      <a:pt x="80" y="247"/>
                      <a:pt x="80" y="247"/>
                    </a:cubicBezTo>
                    <a:cubicBezTo>
                      <a:pt x="80" y="246"/>
                      <a:pt x="80" y="246"/>
                      <a:pt x="80" y="246"/>
                    </a:cubicBezTo>
                    <a:cubicBezTo>
                      <a:pt x="80" y="245"/>
                      <a:pt x="81" y="246"/>
                      <a:pt x="81" y="246"/>
                    </a:cubicBezTo>
                    <a:close/>
                    <a:moveTo>
                      <a:pt x="76" y="228"/>
                    </a:moveTo>
                    <a:cubicBezTo>
                      <a:pt x="76" y="230"/>
                      <a:pt x="75" y="229"/>
                      <a:pt x="75" y="229"/>
                    </a:cubicBezTo>
                    <a:cubicBezTo>
                      <a:pt x="74" y="228"/>
                      <a:pt x="74" y="228"/>
                      <a:pt x="74" y="228"/>
                    </a:cubicBezTo>
                    <a:cubicBezTo>
                      <a:pt x="74" y="228"/>
                      <a:pt x="73" y="228"/>
                      <a:pt x="73" y="227"/>
                    </a:cubicBezTo>
                    <a:cubicBezTo>
                      <a:pt x="73" y="226"/>
                      <a:pt x="74" y="225"/>
                      <a:pt x="75" y="226"/>
                    </a:cubicBezTo>
                    <a:cubicBezTo>
                      <a:pt x="75" y="226"/>
                      <a:pt x="75" y="227"/>
                      <a:pt x="75" y="227"/>
                    </a:cubicBezTo>
                    <a:cubicBezTo>
                      <a:pt x="75" y="228"/>
                      <a:pt x="76" y="228"/>
                      <a:pt x="76" y="228"/>
                    </a:cubicBezTo>
                    <a:close/>
                    <a:moveTo>
                      <a:pt x="75" y="232"/>
                    </a:moveTo>
                    <a:cubicBezTo>
                      <a:pt x="75" y="232"/>
                      <a:pt x="75" y="231"/>
                      <a:pt x="76" y="232"/>
                    </a:cubicBezTo>
                    <a:cubicBezTo>
                      <a:pt x="76" y="231"/>
                      <a:pt x="76" y="233"/>
                      <a:pt x="75" y="232"/>
                    </a:cubicBezTo>
                    <a:close/>
                    <a:moveTo>
                      <a:pt x="254" y="366"/>
                    </a:moveTo>
                    <a:cubicBezTo>
                      <a:pt x="253" y="366"/>
                      <a:pt x="253" y="366"/>
                      <a:pt x="253" y="366"/>
                    </a:cubicBezTo>
                    <a:cubicBezTo>
                      <a:pt x="253" y="366"/>
                      <a:pt x="253" y="365"/>
                      <a:pt x="253" y="365"/>
                    </a:cubicBezTo>
                    <a:cubicBezTo>
                      <a:pt x="254" y="365"/>
                      <a:pt x="254" y="365"/>
                      <a:pt x="254" y="366"/>
                    </a:cubicBezTo>
                    <a:close/>
                    <a:moveTo>
                      <a:pt x="429" y="324"/>
                    </a:moveTo>
                    <a:cubicBezTo>
                      <a:pt x="429" y="324"/>
                      <a:pt x="428" y="325"/>
                      <a:pt x="428" y="325"/>
                    </a:cubicBezTo>
                    <a:cubicBezTo>
                      <a:pt x="428" y="324"/>
                      <a:pt x="428" y="324"/>
                      <a:pt x="428" y="323"/>
                    </a:cubicBezTo>
                    <a:cubicBezTo>
                      <a:pt x="428" y="323"/>
                      <a:pt x="428" y="322"/>
                      <a:pt x="428" y="322"/>
                    </a:cubicBezTo>
                    <a:cubicBezTo>
                      <a:pt x="428" y="321"/>
                      <a:pt x="429" y="320"/>
                      <a:pt x="429" y="320"/>
                    </a:cubicBezTo>
                    <a:cubicBezTo>
                      <a:pt x="429" y="320"/>
                      <a:pt x="430" y="320"/>
                      <a:pt x="430" y="321"/>
                    </a:cubicBezTo>
                    <a:cubicBezTo>
                      <a:pt x="430" y="321"/>
                      <a:pt x="430" y="322"/>
                      <a:pt x="430" y="322"/>
                    </a:cubicBezTo>
                    <a:cubicBezTo>
                      <a:pt x="430" y="323"/>
                      <a:pt x="429" y="323"/>
                      <a:pt x="429" y="324"/>
                    </a:cubicBezTo>
                    <a:close/>
                    <a:moveTo>
                      <a:pt x="389" y="376"/>
                    </a:moveTo>
                    <a:cubicBezTo>
                      <a:pt x="388" y="376"/>
                      <a:pt x="388" y="375"/>
                      <a:pt x="388" y="374"/>
                    </a:cubicBezTo>
                    <a:cubicBezTo>
                      <a:pt x="389" y="374"/>
                      <a:pt x="388" y="374"/>
                      <a:pt x="388" y="373"/>
                    </a:cubicBezTo>
                    <a:cubicBezTo>
                      <a:pt x="388" y="373"/>
                      <a:pt x="389" y="372"/>
                      <a:pt x="389" y="372"/>
                    </a:cubicBezTo>
                    <a:cubicBezTo>
                      <a:pt x="389" y="371"/>
                      <a:pt x="390" y="371"/>
                      <a:pt x="390" y="370"/>
                    </a:cubicBezTo>
                    <a:cubicBezTo>
                      <a:pt x="390" y="369"/>
                      <a:pt x="391" y="369"/>
                      <a:pt x="391" y="368"/>
                    </a:cubicBezTo>
                    <a:cubicBezTo>
                      <a:pt x="391" y="367"/>
                      <a:pt x="391" y="366"/>
                      <a:pt x="392" y="366"/>
                    </a:cubicBezTo>
                    <a:cubicBezTo>
                      <a:pt x="392" y="365"/>
                      <a:pt x="392" y="365"/>
                      <a:pt x="392" y="365"/>
                    </a:cubicBezTo>
                    <a:cubicBezTo>
                      <a:pt x="392" y="364"/>
                      <a:pt x="393" y="364"/>
                      <a:pt x="393" y="363"/>
                    </a:cubicBezTo>
                    <a:cubicBezTo>
                      <a:pt x="393" y="363"/>
                      <a:pt x="394" y="363"/>
                      <a:pt x="394" y="362"/>
                    </a:cubicBezTo>
                    <a:cubicBezTo>
                      <a:pt x="394" y="362"/>
                      <a:pt x="395" y="362"/>
                      <a:pt x="395" y="361"/>
                    </a:cubicBezTo>
                    <a:cubicBezTo>
                      <a:pt x="395" y="361"/>
                      <a:pt x="396" y="360"/>
                      <a:pt x="396" y="360"/>
                    </a:cubicBezTo>
                    <a:cubicBezTo>
                      <a:pt x="396" y="360"/>
                      <a:pt x="396" y="360"/>
                      <a:pt x="396" y="360"/>
                    </a:cubicBezTo>
                    <a:cubicBezTo>
                      <a:pt x="396" y="359"/>
                      <a:pt x="396" y="359"/>
                      <a:pt x="396" y="359"/>
                    </a:cubicBezTo>
                    <a:cubicBezTo>
                      <a:pt x="396" y="358"/>
                      <a:pt x="397" y="358"/>
                      <a:pt x="397" y="358"/>
                    </a:cubicBezTo>
                    <a:cubicBezTo>
                      <a:pt x="397" y="358"/>
                      <a:pt x="398" y="357"/>
                      <a:pt x="398" y="357"/>
                    </a:cubicBezTo>
                    <a:cubicBezTo>
                      <a:pt x="398" y="356"/>
                      <a:pt x="398" y="358"/>
                      <a:pt x="398" y="359"/>
                    </a:cubicBezTo>
                    <a:cubicBezTo>
                      <a:pt x="398" y="359"/>
                      <a:pt x="398" y="359"/>
                      <a:pt x="398" y="360"/>
                    </a:cubicBezTo>
                    <a:cubicBezTo>
                      <a:pt x="398" y="360"/>
                      <a:pt x="398" y="361"/>
                      <a:pt x="397" y="361"/>
                    </a:cubicBezTo>
                    <a:cubicBezTo>
                      <a:pt x="397" y="361"/>
                      <a:pt x="397" y="362"/>
                      <a:pt x="397" y="363"/>
                    </a:cubicBezTo>
                    <a:cubicBezTo>
                      <a:pt x="396" y="363"/>
                      <a:pt x="396" y="364"/>
                      <a:pt x="396" y="364"/>
                    </a:cubicBezTo>
                    <a:cubicBezTo>
                      <a:pt x="396" y="365"/>
                      <a:pt x="395" y="365"/>
                      <a:pt x="395" y="365"/>
                    </a:cubicBezTo>
                    <a:cubicBezTo>
                      <a:pt x="395" y="367"/>
                      <a:pt x="394" y="368"/>
                      <a:pt x="394" y="369"/>
                    </a:cubicBezTo>
                    <a:cubicBezTo>
                      <a:pt x="393" y="370"/>
                      <a:pt x="393" y="371"/>
                      <a:pt x="392" y="372"/>
                    </a:cubicBezTo>
                    <a:cubicBezTo>
                      <a:pt x="392" y="373"/>
                      <a:pt x="392" y="374"/>
                      <a:pt x="391" y="374"/>
                    </a:cubicBezTo>
                    <a:cubicBezTo>
                      <a:pt x="391" y="374"/>
                      <a:pt x="391" y="375"/>
                      <a:pt x="391" y="375"/>
                    </a:cubicBezTo>
                    <a:cubicBezTo>
                      <a:pt x="390" y="376"/>
                      <a:pt x="389" y="376"/>
                      <a:pt x="389" y="376"/>
                    </a:cubicBezTo>
                    <a:close/>
                    <a:moveTo>
                      <a:pt x="361" y="295"/>
                    </a:moveTo>
                    <a:cubicBezTo>
                      <a:pt x="361" y="295"/>
                      <a:pt x="360" y="296"/>
                      <a:pt x="360" y="295"/>
                    </a:cubicBezTo>
                    <a:cubicBezTo>
                      <a:pt x="360" y="295"/>
                      <a:pt x="360" y="294"/>
                      <a:pt x="360" y="294"/>
                    </a:cubicBezTo>
                    <a:cubicBezTo>
                      <a:pt x="360" y="293"/>
                      <a:pt x="360" y="292"/>
                      <a:pt x="360" y="292"/>
                    </a:cubicBezTo>
                    <a:cubicBezTo>
                      <a:pt x="363" y="290"/>
                      <a:pt x="366" y="288"/>
                      <a:pt x="370" y="286"/>
                    </a:cubicBezTo>
                    <a:cubicBezTo>
                      <a:pt x="370" y="287"/>
                      <a:pt x="370" y="288"/>
                      <a:pt x="369" y="289"/>
                    </a:cubicBezTo>
                    <a:cubicBezTo>
                      <a:pt x="369" y="290"/>
                      <a:pt x="369" y="292"/>
                      <a:pt x="368" y="293"/>
                    </a:cubicBezTo>
                    <a:cubicBezTo>
                      <a:pt x="367" y="294"/>
                      <a:pt x="366" y="295"/>
                      <a:pt x="366" y="295"/>
                    </a:cubicBezTo>
                    <a:cubicBezTo>
                      <a:pt x="365" y="296"/>
                      <a:pt x="365" y="294"/>
                      <a:pt x="364" y="295"/>
                    </a:cubicBezTo>
                    <a:cubicBezTo>
                      <a:pt x="364" y="296"/>
                      <a:pt x="363" y="297"/>
                      <a:pt x="363" y="297"/>
                    </a:cubicBezTo>
                    <a:cubicBezTo>
                      <a:pt x="363" y="296"/>
                      <a:pt x="363" y="296"/>
                      <a:pt x="363" y="296"/>
                    </a:cubicBezTo>
                    <a:cubicBezTo>
                      <a:pt x="362" y="295"/>
                      <a:pt x="362" y="294"/>
                      <a:pt x="361" y="295"/>
                    </a:cubicBezTo>
                    <a:close/>
                    <a:moveTo>
                      <a:pt x="348" y="319"/>
                    </a:moveTo>
                    <a:cubicBezTo>
                      <a:pt x="347" y="319"/>
                      <a:pt x="348" y="316"/>
                      <a:pt x="349" y="315"/>
                    </a:cubicBezTo>
                    <a:cubicBezTo>
                      <a:pt x="349" y="315"/>
                      <a:pt x="349" y="315"/>
                      <a:pt x="349" y="315"/>
                    </a:cubicBezTo>
                    <a:cubicBezTo>
                      <a:pt x="349" y="316"/>
                      <a:pt x="348" y="318"/>
                      <a:pt x="348" y="319"/>
                    </a:cubicBezTo>
                    <a:close/>
                    <a:moveTo>
                      <a:pt x="348" y="306"/>
                    </a:moveTo>
                    <a:cubicBezTo>
                      <a:pt x="349" y="306"/>
                      <a:pt x="349" y="306"/>
                      <a:pt x="349" y="306"/>
                    </a:cubicBezTo>
                    <a:cubicBezTo>
                      <a:pt x="349" y="307"/>
                      <a:pt x="349" y="307"/>
                      <a:pt x="348" y="308"/>
                    </a:cubicBezTo>
                    <a:cubicBezTo>
                      <a:pt x="348" y="309"/>
                      <a:pt x="348" y="310"/>
                      <a:pt x="347" y="309"/>
                    </a:cubicBezTo>
                    <a:cubicBezTo>
                      <a:pt x="347" y="309"/>
                      <a:pt x="347" y="308"/>
                      <a:pt x="347" y="307"/>
                    </a:cubicBezTo>
                    <a:cubicBezTo>
                      <a:pt x="348" y="307"/>
                      <a:pt x="348" y="307"/>
                      <a:pt x="348" y="306"/>
                    </a:cubicBezTo>
                    <a:close/>
                    <a:moveTo>
                      <a:pt x="408" y="262"/>
                    </a:moveTo>
                    <a:cubicBezTo>
                      <a:pt x="408" y="263"/>
                      <a:pt x="408" y="263"/>
                      <a:pt x="408" y="264"/>
                    </a:cubicBezTo>
                    <a:cubicBezTo>
                      <a:pt x="408" y="264"/>
                      <a:pt x="408" y="265"/>
                      <a:pt x="407" y="265"/>
                    </a:cubicBezTo>
                    <a:cubicBezTo>
                      <a:pt x="407" y="265"/>
                      <a:pt x="407" y="266"/>
                      <a:pt x="407" y="266"/>
                    </a:cubicBezTo>
                    <a:cubicBezTo>
                      <a:pt x="407" y="267"/>
                      <a:pt x="407" y="267"/>
                      <a:pt x="408" y="267"/>
                    </a:cubicBezTo>
                    <a:cubicBezTo>
                      <a:pt x="408" y="267"/>
                      <a:pt x="408" y="268"/>
                      <a:pt x="408" y="268"/>
                    </a:cubicBezTo>
                    <a:cubicBezTo>
                      <a:pt x="408" y="268"/>
                      <a:pt x="408" y="269"/>
                      <a:pt x="408" y="269"/>
                    </a:cubicBezTo>
                    <a:cubicBezTo>
                      <a:pt x="409" y="269"/>
                      <a:pt x="409" y="270"/>
                      <a:pt x="409" y="270"/>
                    </a:cubicBezTo>
                    <a:cubicBezTo>
                      <a:pt x="409" y="271"/>
                      <a:pt x="410" y="271"/>
                      <a:pt x="410" y="271"/>
                    </a:cubicBezTo>
                    <a:cubicBezTo>
                      <a:pt x="410" y="271"/>
                      <a:pt x="409" y="272"/>
                      <a:pt x="409" y="272"/>
                    </a:cubicBezTo>
                    <a:cubicBezTo>
                      <a:pt x="409" y="272"/>
                      <a:pt x="409" y="272"/>
                      <a:pt x="410" y="272"/>
                    </a:cubicBezTo>
                    <a:cubicBezTo>
                      <a:pt x="410" y="273"/>
                      <a:pt x="410" y="273"/>
                      <a:pt x="410" y="274"/>
                    </a:cubicBezTo>
                    <a:cubicBezTo>
                      <a:pt x="409" y="275"/>
                      <a:pt x="409" y="275"/>
                      <a:pt x="408" y="275"/>
                    </a:cubicBezTo>
                    <a:cubicBezTo>
                      <a:pt x="408" y="276"/>
                      <a:pt x="407" y="276"/>
                      <a:pt x="407" y="275"/>
                    </a:cubicBezTo>
                    <a:cubicBezTo>
                      <a:pt x="406" y="274"/>
                      <a:pt x="405" y="273"/>
                      <a:pt x="404" y="274"/>
                    </a:cubicBezTo>
                    <a:cubicBezTo>
                      <a:pt x="403" y="274"/>
                      <a:pt x="403" y="274"/>
                      <a:pt x="403" y="274"/>
                    </a:cubicBezTo>
                    <a:cubicBezTo>
                      <a:pt x="402" y="275"/>
                      <a:pt x="402" y="275"/>
                      <a:pt x="402" y="275"/>
                    </a:cubicBezTo>
                    <a:cubicBezTo>
                      <a:pt x="402" y="275"/>
                      <a:pt x="401" y="276"/>
                      <a:pt x="401" y="276"/>
                    </a:cubicBezTo>
                    <a:cubicBezTo>
                      <a:pt x="401" y="277"/>
                      <a:pt x="401" y="277"/>
                      <a:pt x="401" y="277"/>
                    </a:cubicBezTo>
                    <a:cubicBezTo>
                      <a:pt x="400" y="277"/>
                      <a:pt x="400" y="277"/>
                      <a:pt x="400" y="278"/>
                    </a:cubicBezTo>
                    <a:cubicBezTo>
                      <a:pt x="400" y="278"/>
                      <a:pt x="399" y="278"/>
                      <a:pt x="399" y="278"/>
                    </a:cubicBezTo>
                    <a:cubicBezTo>
                      <a:pt x="398" y="278"/>
                      <a:pt x="398" y="277"/>
                      <a:pt x="397" y="279"/>
                    </a:cubicBezTo>
                    <a:cubicBezTo>
                      <a:pt x="397" y="279"/>
                      <a:pt x="397" y="279"/>
                      <a:pt x="397" y="280"/>
                    </a:cubicBezTo>
                    <a:cubicBezTo>
                      <a:pt x="397" y="280"/>
                      <a:pt x="397" y="281"/>
                      <a:pt x="397" y="282"/>
                    </a:cubicBezTo>
                    <a:cubicBezTo>
                      <a:pt x="397" y="282"/>
                      <a:pt x="397" y="283"/>
                      <a:pt x="397" y="283"/>
                    </a:cubicBezTo>
                    <a:cubicBezTo>
                      <a:pt x="397" y="284"/>
                      <a:pt x="397" y="284"/>
                      <a:pt x="397" y="285"/>
                    </a:cubicBezTo>
                    <a:cubicBezTo>
                      <a:pt x="397" y="286"/>
                      <a:pt x="398" y="286"/>
                      <a:pt x="398" y="286"/>
                    </a:cubicBezTo>
                    <a:cubicBezTo>
                      <a:pt x="398" y="287"/>
                      <a:pt x="399" y="286"/>
                      <a:pt x="399" y="286"/>
                    </a:cubicBezTo>
                    <a:cubicBezTo>
                      <a:pt x="399" y="286"/>
                      <a:pt x="400" y="286"/>
                      <a:pt x="400" y="286"/>
                    </a:cubicBezTo>
                    <a:cubicBezTo>
                      <a:pt x="400" y="286"/>
                      <a:pt x="401" y="286"/>
                      <a:pt x="401" y="286"/>
                    </a:cubicBezTo>
                    <a:cubicBezTo>
                      <a:pt x="401" y="286"/>
                      <a:pt x="401" y="287"/>
                      <a:pt x="402" y="287"/>
                    </a:cubicBezTo>
                    <a:cubicBezTo>
                      <a:pt x="402" y="287"/>
                      <a:pt x="402" y="287"/>
                      <a:pt x="402" y="286"/>
                    </a:cubicBezTo>
                    <a:cubicBezTo>
                      <a:pt x="402" y="286"/>
                      <a:pt x="403" y="286"/>
                      <a:pt x="403" y="286"/>
                    </a:cubicBezTo>
                    <a:cubicBezTo>
                      <a:pt x="403" y="285"/>
                      <a:pt x="404" y="284"/>
                      <a:pt x="404" y="286"/>
                    </a:cubicBezTo>
                    <a:cubicBezTo>
                      <a:pt x="404" y="286"/>
                      <a:pt x="404" y="288"/>
                      <a:pt x="404" y="289"/>
                    </a:cubicBezTo>
                    <a:cubicBezTo>
                      <a:pt x="404" y="289"/>
                      <a:pt x="404" y="290"/>
                      <a:pt x="403" y="291"/>
                    </a:cubicBezTo>
                    <a:cubicBezTo>
                      <a:pt x="403" y="291"/>
                      <a:pt x="403" y="292"/>
                      <a:pt x="403" y="292"/>
                    </a:cubicBezTo>
                    <a:cubicBezTo>
                      <a:pt x="402" y="293"/>
                      <a:pt x="401" y="293"/>
                      <a:pt x="402" y="293"/>
                    </a:cubicBezTo>
                    <a:cubicBezTo>
                      <a:pt x="402" y="295"/>
                      <a:pt x="401" y="294"/>
                      <a:pt x="401" y="294"/>
                    </a:cubicBezTo>
                    <a:cubicBezTo>
                      <a:pt x="401" y="294"/>
                      <a:pt x="400" y="295"/>
                      <a:pt x="400" y="295"/>
                    </a:cubicBezTo>
                    <a:cubicBezTo>
                      <a:pt x="400" y="295"/>
                      <a:pt x="400" y="295"/>
                      <a:pt x="399" y="295"/>
                    </a:cubicBezTo>
                    <a:cubicBezTo>
                      <a:pt x="399" y="295"/>
                      <a:pt x="398" y="296"/>
                      <a:pt x="398" y="297"/>
                    </a:cubicBezTo>
                    <a:cubicBezTo>
                      <a:pt x="397" y="297"/>
                      <a:pt x="397" y="297"/>
                      <a:pt x="397" y="297"/>
                    </a:cubicBezTo>
                    <a:cubicBezTo>
                      <a:pt x="397" y="298"/>
                      <a:pt x="397" y="298"/>
                      <a:pt x="397" y="298"/>
                    </a:cubicBezTo>
                    <a:cubicBezTo>
                      <a:pt x="396" y="297"/>
                      <a:pt x="396" y="297"/>
                      <a:pt x="395" y="297"/>
                    </a:cubicBezTo>
                    <a:cubicBezTo>
                      <a:pt x="395" y="297"/>
                      <a:pt x="395" y="298"/>
                      <a:pt x="395" y="298"/>
                    </a:cubicBezTo>
                    <a:cubicBezTo>
                      <a:pt x="395" y="298"/>
                      <a:pt x="394" y="298"/>
                      <a:pt x="394" y="298"/>
                    </a:cubicBezTo>
                    <a:cubicBezTo>
                      <a:pt x="393" y="298"/>
                      <a:pt x="393" y="298"/>
                      <a:pt x="393" y="297"/>
                    </a:cubicBezTo>
                    <a:cubicBezTo>
                      <a:pt x="392" y="296"/>
                      <a:pt x="392" y="296"/>
                      <a:pt x="391" y="296"/>
                    </a:cubicBezTo>
                    <a:cubicBezTo>
                      <a:pt x="391" y="297"/>
                      <a:pt x="390" y="297"/>
                      <a:pt x="390" y="298"/>
                    </a:cubicBezTo>
                    <a:cubicBezTo>
                      <a:pt x="390" y="298"/>
                      <a:pt x="389" y="298"/>
                      <a:pt x="389" y="299"/>
                    </a:cubicBezTo>
                    <a:cubicBezTo>
                      <a:pt x="389" y="300"/>
                      <a:pt x="389" y="301"/>
                      <a:pt x="389" y="301"/>
                    </a:cubicBezTo>
                    <a:cubicBezTo>
                      <a:pt x="388" y="302"/>
                      <a:pt x="388" y="303"/>
                      <a:pt x="387" y="302"/>
                    </a:cubicBezTo>
                    <a:cubicBezTo>
                      <a:pt x="387" y="302"/>
                      <a:pt x="387" y="302"/>
                      <a:pt x="386" y="302"/>
                    </a:cubicBezTo>
                    <a:cubicBezTo>
                      <a:pt x="386" y="302"/>
                      <a:pt x="386" y="302"/>
                      <a:pt x="386" y="301"/>
                    </a:cubicBezTo>
                    <a:cubicBezTo>
                      <a:pt x="385" y="301"/>
                      <a:pt x="385" y="301"/>
                      <a:pt x="385" y="301"/>
                    </a:cubicBezTo>
                    <a:cubicBezTo>
                      <a:pt x="385" y="301"/>
                      <a:pt x="385" y="300"/>
                      <a:pt x="384" y="300"/>
                    </a:cubicBezTo>
                    <a:cubicBezTo>
                      <a:pt x="384" y="300"/>
                      <a:pt x="384" y="299"/>
                      <a:pt x="384" y="299"/>
                    </a:cubicBezTo>
                    <a:cubicBezTo>
                      <a:pt x="383" y="299"/>
                      <a:pt x="383" y="300"/>
                      <a:pt x="383" y="300"/>
                    </a:cubicBezTo>
                    <a:cubicBezTo>
                      <a:pt x="382" y="300"/>
                      <a:pt x="382" y="299"/>
                      <a:pt x="382" y="299"/>
                    </a:cubicBezTo>
                    <a:cubicBezTo>
                      <a:pt x="382" y="299"/>
                      <a:pt x="381" y="299"/>
                      <a:pt x="381" y="299"/>
                    </a:cubicBezTo>
                    <a:cubicBezTo>
                      <a:pt x="381" y="298"/>
                      <a:pt x="381" y="297"/>
                      <a:pt x="381" y="297"/>
                    </a:cubicBezTo>
                    <a:cubicBezTo>
                      <a:pt x="381" y="297"/>
                      <a:pt x="380" y="297"/>
                      <a:pt x="381" y="296"/>
                    </a:cubicBezTo>
                    <a:cubicBezTo>
                      <a:pt x="381" y="296"/>
                      <a:pt x="382" y="295"/>
                      <a:pt x="382" y="294"/>
                    </a:cubicBezTo>
                    <a:cubicBezTo>
                      <a:pt x="382" y="293"/>
                      <a:pt x="381" y="292"/>
                      <a:pt x="381" y="291"/>
                    </a:cubicBezTo>
                    <a:cubicBezTo>
                      <a:pt x="381" y="291"/>
                      <a:pt x="381" y="290"/>
                      <a:pt x="381" y="290"/>
                    </a:cubicBezTo>
                    <a:cubicBezTo>
                      <a:pt x="381" y="289"/>
                      <a:pt x="381" y="289"/>
                      <a:pt x="380" y="290"/>
                    </a:cubicBezTo>
                    <a:cubicBezTo>
                      <a:pt x="380" y="290"/>
                      <a:pt x="379" y="291"/>
                      <a:pt x="379" y="291"/>
                    </a:cubicBezTo>
                    <a:cubicBezTo>
                      <a:pt x="378" y="291"/>
                      <a:pt x="378" y="290"/>
                      <a:pt x="377" y="290"/>
                    </a:cubicBezTo>
                    <a:cubicBezTo>
                      <a:pt x="377" y="290"/>
                      <a:pt x="377" y="291"/>
                      <a:pt x="377" y="291"/>
                    </a:cubicBezTo>
                    <a:cubicBezTo>
                      <a:pt x="376" y="292"/>
                      <a:pt x="376" y="292"/>
                      <a:pt x="375" y="292"/>
                    </a:cubicBezTo>
                    <a:cubicBezTo>
                      <a:pt x="374" y="292"/>
                      <a:pt x="374" y="293"/>
                      <a:pt x="373" y="293"/>
                    </a:cubicBezTo>
                    <a:cubicBezTo>
                      <a:pt x="373" y="293"/>
                      <a:pt x="373" y="292"/>
                      <a:pt x="372" y="293"/>
                    </a:cubicBezTo>
                    <a:cubicBezTo>
                      <a:pt x="372" y="293"/>
                      <a:pt x="372" y="293"/>
                      <a:pt x="372" y="294"/>
                    </a:cubicBezTo>
                    <a:cubicBezTo>
                      <a:pt x="371" y="294"/>
                      <a:pt x="371" y="294"/>
                      <a:pt x="371" y="294"/>
                    </a:cubicBezTo>
                    <a:cubicBezTo>
                      <a:pt x="370" y="294"/>
                      <a:pt x="370" y="294"/>
                      <a:pt x="370" y="295"/>
                    </a:cubicBezTo>
                    <a:cubicBezTo>
                      <a:pt x="369" y="296"/>
                      <a:pt x="368" y="296"/>
                      <a:pt x="367" y="297"/>
                    </a:cubicBezTo>
                    <a:cubicBezTo>
                      <a:pt x="367" y="297"/>
                      <a:pt x="367" y="298"/>
                      <a:pt x="366" y="298"/>
                    </a:cubicBezTo>
                    <a:cubicBezTo>
                      <a:pt x="366" y="298"/>
                      <a:pt x="365" y="298"/>
                      <a:pt x="365" y="298"/>
                    </a:cubicBezTo>
                    <a:cubicBezTo>
                      <a:pt x="364" y="298"/>
                      <a:pt x="364" y="298"/>
                      <a:pt x="363" y="298"/>
                    </a:cubicBezTo>
                    <a:cubicBezTo>
                      <a:pt x="363" y="297"/>
                      <a:pt x="363" y="297"/>
                      <a:pt x="363" y="298"/>
                    </a:cubicBezTo>
                    <a:cubicBezTo>
                      <a:pt x="362" y="298"/>
                      <a:pt x="362" y="300"/>
                      <a:pt x="361" y="301"/>
                    </a:cubicBezTo>
                    <a:cubicBezTo>
                      <a:pt x="360" y="302"/>
                      <a:pt x="360" y="303"/>
                      <a:pt x="359" y="303"/>
                    </a:cubicBezTo>
                    <a:cubicBezTo>
                      <a:pt x="358" y="304"/>
                      <a:pt x="357" y="306"/>
                      <a:pt x="357" y="307"/>
                    </a:cubicBezTo>
                    <a:cubicBezTo>
                      <a:pt x="356" y="308"/>
                      <a:pt x="356" y="309"/>
                      <a:pt x="356" y="309"/>
                    </a:cubicBezTo>
                    <a:cubicBezTo>
                      <a:pt x="356" y="310"/>
                      <a:pt x="356" y="311"/>
                      <a:pt x="356" y="312"/>
                    </a:cubicBezTo>
                    <a:cubicBezTo>
                      <a:pt x="355" y="313"/>
                      <a:pt x="354" y="314"/>
                      <a:pt x="353" y="315"/>
                    </a:cubicBezTo>
                    <a:cubicBezTo>
                      <a:pt x="352" y="316"/>
                      <a:pt x="352" y="316"/>
                      <a:pt x="351" y="317"/>
                    </a:cubicBezTo>
                    <a:cubicBezTo>
                      <a:pt x="351" y="317"/>
                      <a:pt x="351" y="317"/>
                      <a:pt x="350" y="318"/>
                    </a:cubicBezTo>
                    <a:cubicBezTo>
                      <a:pt x="350" y="318"/>
                      <a:pt x="349" y="319"/>
                      <a:pt x="349" y="319"/>
                    </a:cubicBezTo>
                    <a:cubicBezTo>
                      <a:pt x="348" y="320"/>
                      <a:pt x="348" y="320"/>
                      <a:pt x="348" y="321"/>
                    </a:cubicBezTo>
                    <a:cubicBezTo>
                      <a:pt x="347" y="323"/>
                      <a:pt x="346" y="324"/>
                      <a:pt x="345" y="326"/>
                    </a:cubicBezTo>
                    <a:cubicBezTo>
                      <a:pt x="344" y="327"/>
                      <a:pt x="344" y="329"/>
                      <a:pt x="342" y="330"/>
                    </a:cubicBezTo>
                    <a:cubicBezTo>
                      <a:pt x="341" y="331"/>
                      <a:pt x="341" y="333"/>
                      <a:pt x="341" y="334"/>
                    </a:cubicBezTo>
                    <a:cubicBezTo>
                      <a:pt x="341" y="335"/>
                      <a:pt x="341" y="336"/>
                      <a:pt x="341" y="337"/>
                    </a:cubicBezTo>
                    <a:cubicBezTo>
                      <a:pt x="341" y="337"/>
                      <a:pt x="341" y="338"/>
                      <a:pt x="341" y="339"/>
                    </a:cubicBezTo>
                    <a:cubicBezTo>
                      <a:pt x="341" y="340"/>
                      <a:pt x="340" y="341"/>
                      <a:pt x="339" y="343"/>
                    </a:cubicBezTo>
                    <a:cubicBezTo>
                      <a:pt x="338" y="344"/>
                      <a:pt x="338" y="345"/>
                      <a:pt x="338" y="347"/>
                    </a:cubicBezTo>
                    <a:cubicBezTo>
                      <a:pt x="337" y="347"/>
                      <a:pt x="337" y="349"/>
                      <a:pt x="337" y="350"/>
                    </a:cubicBezTo>
                    <a:cubicBezTo>
                      <a:pt x="337" y="350"/>
                      <a:pt x="337" y="350"/>
                      <a:pt x="338" y="350"/>
                    </a:cubicBezTo>
                    <a:cubicBezTo>
                      <a:pt x="339" y="350"/>
                      <a:pt x="339" y="350"/>
                      <a:pt x="339" y="351"/>
                    </a:cubicBezTo>
                    <a:cubicBezTo>
                      <a:pt x="340" y="351"/>
                      <a:pt x="340" y="351"/>
                      <a:pt x="340" y="352"/>
                    </a:cubicBezTo>
                    <a:cubicBezTo>
                      <a:pt x="340" y="352"/>
                      <a:pt x="340" y="353"/>
                      <a:pt x="340" y="353"/>
                    </a:cubicBezTo>
                    <a:cubicBezTo>
                      <a:pt x="340" y="354"/>
                      <a:pt x="340" y="354"/>
                      <a:pt x="340" y="355"/>
                    </a:cubicBezTo>
                    <a:cubicBezTo>
                      <a:pt x="340" y="355"/>
                      <a:pt x="340" y="356"/>
                      <a:pt x="341" y="356"/>
                    </a:cubicBezTo>
                    <a:cubicBezTo>
                      <a:pt x="341" y="356"/>
                      <a:pt x="342" y="355"/>
                      <a:pt x="342" y="356"/>
                    </a:cubicBezTo>
                    <a:cubicBezTo>
                      <a:pt x="342" y="356"/>
                      <a:pt x="342" y="356"/>
                      <a:pt x="342" y="357"/>
                    </a:cubicBezTo>
                    <a:cubicBezTo>
                      <a:pt x="343" y="357"/>
                      <a:pt x="343" y="357"/>
                      <a:pt x="343" y="357"/>
                    </a:cubicBezTo>
                    <a:cubicBezTo>
                      <a:pt x="344" y="357"/>
                      <a:pt x="344" y="357"/>
                      <a:pt x="344" y="358"/>
                    </a:cubicBezTo>
                    <a:cubicBezTo>
                      <a:pt x="344" y="358"/>
                      <a:pt x="345" y="359"/>
                      <a:pt x="346" y="358"/>
                    </a:cubicBezTo>
                    <a:cubicBezTo>
                      <a:pt x="347" y="358"/>
                      <a:pt x="348" y="357"/>
                      <a:pt x="349" y="356"/>
                    </a:cubicBezTo>
                    <a:cubicBezTo>
                      <a:pt x="351" y="355"/>
                      <a:pt x="352" y="355"/>
                      <a:pt x="352" y="356"/>
                    </a:cubicBezTo>
                    <a:cubicBezTo>
                      <a:pt x="352" y="357"/>
                      <a:pt x="354" y="356"/>
                      <a:pt x="355" y="355"/>
                    </a:cubicBezTo>
                    <a:cubicBezTo>
                      <a:pt x="355" y="355"/>
                      <a:pt x="355" y="354"/>
                      <a:pt x="356" y="354"/>
                    </a:cubicBezTo>
                    <a:cubicBezTo>
                      <a:pt x="356" y="354"/>
                      <a:pt x="356" y="354"/>
                      <a:pt x="356" y="354"/>
                    </a:cubicBezTo>
                    <a:cubicBezTo>
                      <a:pt x="357" y="354"/>
                      <a:pt x="358" y="353"/>
                      <a:pt x="359" y="352"/>
                    </a:cubicBezTo>
                    <a:cubicBezTo>
                      <a:pt x="359" y="352"/>
                      <a:pt x="359" y="351"/>
                      <a:pt x="359" y="351"/>
                    </a:cubicBezTo>
                    <a:cubicBezTo>
                      <a:pt x="359" y="351"/>
                      <a:pt x="360" y="351"/>
                      <a:pt x="360" y="351"/>
                    </a:cubicBezTo>
                    <a:cubicBezTo>
                      <a:pt x="360" y="351"/>
                      <a:pt x="361" y="351"/>
                      <a:pt x="361" y="351"/>
                    </a:cubicBezTo>
                    <a:cubicBezTo>
                      <a:pt x="361" y="351"/>
                      <a:pt x="362" y="350"/>
                      <a:pt x="362" y="350"/>
                    </a:cubicBezTo>
                    <a:cubicBezTo>
                      <a:pt x="363" y="350"/>
                      <a:pt x="363" y="351"/>
                      <a:pt x="363" y="352"/>
                    </a:cubicBezTo>
                    <a:cubicBezTo>
                      <a:pt x="363" y="353"/>
                      <a:pt x="363" y="352"/>
                      <a:pt x="364" y="352"/>
                    </a:cubicBezTo>
                    <a:cubicBezTo>
                      <a:pt x="365" y="351"/>
                      <a:pt x="366" y="350"/>
                      <a:pt x="367" y="351"/>
                    </a:cubicBezTo>
                    <a:cubicBezTo>
                      <a:pt x="367" y="351"/>
                      <a:pt x="367" y="351"/>
                      <a:pt x="367" y="351"/>
                    </a:cubicBezTo>
                    <a:cubicBezTo>
                      <a:pt x="367" y="351"/>
                      <a:pt x="367" y="351"/>
                      <a:pt x="367" y="352"/>
                    </a:cubicBezTo>
                    <a:cubicBezTo>
                      <a:pt x="367" y="352"/>
                      <a:pt x="367" y="353"/>
                      <a:pt x="367" y="353"/>
                    </a:cubicBezTo>
                    <a:cubicBezTo>
                      <a:pt x="367" y="354"/>
                      <a:pt x="366" y="354"/>
                      <a:pt x="366" y="355"/>
                    </a:cubicBezTo>
                    <a:cubicBezTo>
                      <a:pt x="365" y="356"/>
                      <a:pt x="365" y="357"/>
                      <a:pt x="364" y="358"/>
                    </a:cubicBezTo>
                    <a:cubicBezTo>
                      <a:pt x="363" y="360"/>
                      <a:pt x="364" y="360"/>
                      <a:pt x="364" y="360"/>
                    </a:cubicBezTo>
                    <a:cubicBezTo>
                      <a:pt x="365" y="361"/>
                      <a:pt x="365" y="362"/>
                      <a:pt x="366" y="362"/>
                    </a:cubicBezTo>
                    <a:cubicBezTo>
                      <a:pt x="366" y="363"/>
                      <a:pt x="366" y="363"/>
                      <a:pt x="366" y="365"/>
                    </a:cubicBezTo>
                    <a:cubicBezTo>
                      <a:pt x="365" y="365"/>
                      <a:pt x="365" y="365"/>
                      <a:pt x="365" y="366"/>
                    </a:cubicBezTo>
                    <a:cubicBezTo>
                      <a:pt x="365" y="366"/>
                      <a:pt x="365" y="366"/>
                      <a:pt x="365" y="367"/>
                    </a:cubicBezTo>
                    <a:cubicBezTo>
                      <a:pt x="365" y="368"/>
                      <a:pt x="365" y="368"/>
                      <a:pt x="365" y="368"/>
                    </a:cubicBezTo>
                    <a:cubicBezTo>
                      <a:pt x="365" y="369"/>
                      <a:pt x="365" y="369"/>
                      <a:pt x="365" y="370"/>
                    </a:cubicBezTo>
                    <a:cubicBezTo>
                      <a:pt x="365" y="370"/>
                      <a:pt x="365" y="370"/>
                      <a:pt x="365" y="370"/>
                    </a:cubicBezTo>
                    <a:cubicBezTo>
                      <a:pt x="365" y="371"/>
                      <a:pt x="365" y="371"/>
                      <a:pt x="364" y="372"/>
                    </a:cubicBezTo>
                    <a:cubicBezTo>
                      <a:pt x="364" y="373"/>
                      <a:pt x="363" y="373"/>
                      <a:pt x="362" y="374"/>
                    </a:cubicBezTo>
                    <a:cubicBezTo>
                      <a:pt x="362" y="375"/>
                      <a:pt x="362" y="375"/>
                      <a:pt x="362" y="375"/>
                    </a:cubicBezTo>
                    <a:cubicBezTo>
                      <a:pt x="361" y="376"/>
                      <a:pt x="361" y="376"/>
                      <a:pt x="360" y="377"/>
                    </a:cubicBezTo>
                    <a:cubicBezTo>
                      <a:pt x="360" y="377"/>
                      <a:pt x="360" y="378"/>
                      <a:pt x="360" y="378"/>
                    </a:cubicBezTo>
                    <a:cubicBezTo>
                      <a:pt x="360" y="379"/>
                      <a:pt x="359" y="379"/>
                      <a:pt x="359" y="380"/>
                    </a:cubicBezTo>
                    <a:cubicBezTo>
                      <a:pt x="359" y="381"/>
                      <a:pt x="359" y="382"/>
                      <a:pt x="359" y="382"/>
                    </a:cubicBezTo>
                    <a:cubicBezTo>
                      <a:pt x="359" y="383"/>
                      <a:pt x="360" y="385"/>
                      <a:pt x="359" y="387"/>
                    </a:cubicBezTo>
                    <a:cubicBezTo>
                      <a:pt x="359" y="387"/>
                      <a:pt x="359" y="388"/>
                      <a:pt x="359" y="388"/>
                    </a:cubicBezTo>
                    <a:cubicBezTo>
                      <a:pt x="359" y="389"/>
                      <a:pt x="358" y="389"/>
                      <a:pt x="358" y="389"/>
                    </a:cubicBezTo>
                    <a:cubicBezTo>
                      <a:pt x="358" y="390"/>
                      <a:pt x="358" y="390"/>
                      <a:pt x="358" y="391"/>
                    </a:cubicBezTo>
                    <a:cubicBezTo>
                      <a:pt x="358" y="391"/>
                      <a:pt x="358" y="392"/>
                      <a:pt x="358" y="392"/>
                    </a:cubicBezTo>
                    <a:cubicBezTo>
                      <a:pt x="358" y="392"/>
                      <a:pt x="359" y="393"/>
                      <a:pt x="359" y="393"/>
                    </a:cubicBezTo>
                    <a:cubicBezTo>
                      <a:pt x="359" y="393"/>
                      <a:pt x="359" y="394"/>
                      <a:pt x="359" y="394"/>
                    </a:cubicBezTo>
                    <a:cubicBezTo>
                      <a:pt x="358" y="395"/>
                      <a:pt x="359" y="395"/>
                      <a:pt x="359" y="395"/>
                    </a:cubicBezTo>
                    <a:cubicBezTo>
                      <a:pt x="359" y="395"/>
                      <a:pt x="359" y="396"/>
                      <a:pt x="359" y="396"/>
                    </a:cubicBezTo>
                    <a:cubicBezTo>
                      <a:pt x="359" y="397"/>
                      <a:pt x="358" y="397"/>
                      <a:pt x="358" y="398"/>
                    </a:cubicBezTo>
                    <a:cubicBezTo>
                      <a:pt x="358" y="398"/>
                      <a:pt x="358" y="398"/>
                      <a:pt x="358" y="399"/>
                    </a:cubicBezTo>
                    <a:cubicBezTo>
                      <a:pt x="358" y="399"/>
                      <a:pt x="358" y="399"/>
                      <a:pt x="358" y="399"/>
                    </a:cubicBezTo>
                    <a:cubicBezTo>
                      <a:pt x="359" y="399"/>
                      <a:pt x="359" y="399"/>
                      <a:pt x="359" y="399"/>
                    </a:cubicBezTo>
                    <a:cubicBezTo>
                      <a:pt x="359" y="399"/>
                      <a:pt x="361" y="399"/>
                      <a:pt x="361" y="398"/>
                    </a:cubicBezTo>
                    <a:cubicBezTo>
                      <a:pt x="362" y="398"/>
                      <a:pt x="362" y="398"/>
                      <a:pt x="362" y="397"/>
                    </a:cubicBezTo>
                    <a:cubicBezTo>
                      <a:pt x="363" y="397"/>
                      <a:pt x="363" y="397"/>
                      <a:pt x="364" y="397"/>
                    </a:cubicBezTo>
                    <a:cubicBezTo>
                      <a:pt x="364" y="397"/>
                      <a:pt x="365" y="396"/>
                      <a:pt x="365" y="396"/>
                    </a:cubicBezTo>
                    <a:cubicBezTo>
                      <a:pt x="366" y="396"/>
                      <a:pt x="366" y="396"/>
                      <a:pt x="367" y="395"/>
                    </a:cubicBezTo>
                    <a:cubicBezTo>
                      <a:pt x="367" y="395"/>
                      <a:pt x="367" y="395"/>
                      <a:pt x="368" y="394"/>
                    </a:cubicBezTo>
                    <a:cubicBezTo>
                      <a:pt x="368" y="394"/>
                      <a:pt x="369" y="394"/>
                      <a:pt x="369" y="393"/>
                    </a:cubicBezTo>
                    <a:cubicBezTo>
                      <a:pt x="370" y="393"/>
                      <a:pt x="370" y="392"/>
                      <a:pt x="370" y="392"/>
                    </a:cubicBezTo>
                    <a:cubicBezTo>
                      <a:pt x="371" y="392"/>
                      <a:pt x="371" y="391"/>
                      <a:pt x="372" y="391"/>
                    </a:cubicBezTo>
                    <a:cubicBezTo>
                      <a:pt x="373" y="390"/>
                      <a:pt x="373" y="389"/>
                      <a:pt x="374" y="388"/>
                    </a:cubicBezTo>
                    <a:cubicBezTo>
                      <a:pt x="374" y="387"/>
                      <a:pt x="375" y="386"/>
                      <a:pt x="376" y="385"/>
                    </a:cubicBezTo>
                    <a:cubicBezTo>
                      <a:pt x="376" y="385"/>
                      <a:pt x="377" y="384"/>
                      <a:pt x="377" y="383"/>
                    </a:cubicBezTo>
                    <a:cubicBezTo>
                      <a:pt x="378" y="382"/>
                      <a:pt x="378" y="381"/>
                      <a:pt x="379" y="380"/>
                    </a:cubicBezTo>
                    <a:cubicBezTo>
                      <a:pt x="380" y="380"/>
                      <a:pt x="381" y="379"/>
                      <a:pt x="381" y="378"/>
                    </a:cubicBezTo>
                    <a:cubicBezTo>
                      <a:pt x="382" y="378"/>
                      <a:pt x="382" y="377"/>
                      <a:pt x="382" y="377"/>
                    </a:cubicBezTo>
                    <a:cubicBezTo>
                      <a:pt x="382" y="376"/>
                      <a:pt x="382" y="375"/>
                      <a:pt x="382" y="375"/>
                    </a:cubicBezTo>
                    <a:cubicBezTo>
                      <a:pt x="382" y="374"/>
                      <a:pt x="382" y="374"/>
                      <a:pt x="383" y="373"/>
                    </a:cubicBezTo>
                    <a:cubicBezTo>
                      <a:pt x="383" y="372"/>
                      <a:pt x="384" y="371"/>
                      <a:pt x="385" y="370"/>
                    </a:cubicBezTo>
                    <a:cubicBezTo>
                      <a:pt x="385" y="370"/>
                      <a:pt x="386" y="369"/>
                      <a:pt x="386" y="369"/>
                    </a:cubicBezTo>
                    <a:cubicBezTo>
                      <a:pt x="386" y="369"/>
                      <a:pt x="386" y="368"/>
                      <a:pt x="387" y="368"/>
                    </a:cubicBezTo>
                    <a:cubicBezTo>
                      <a:pt x="387" y="368"/>
                      <a:pt x="387" y="368"/>
                      <a:pt x="388" y="367"/>
                    </a:cubicBezTo>
                    <a:cubicBezTo>
                      <a:pt x="388" y="367"/>
                      <a:pt x="389" y="366"/>
                      <a:pt x="389" y="366"/>
                    </a:cubicBezTo>
                    <a:cubicBezTo>
                      <a:pt x="390" y="365"/>
                      <a:pt x="390" y="365"/>
                      <a:pt x="390" y="364"/>
                    </a:cubicBezTo>
                    <a:cubicBezTo>
                      <a:pt x="391" y="363"/>
                      <a:pt x="391" y="362"/>
                      <a:pt x="391" y="361"/>
                    </a:cubicBezTo>
                    <a:cubicBezTo>
                      <a:pt x="392" y="360"/>
                      <a:pt x="392" y="359"/>
                      <a:pt x="392" y="358"/>
                    </a:cubicBezTo>
                    <a:cubicBezTo>
                      <a:pt x="392" y="358"/>
                      <a:pt x="392" y="357"/>
                      <a:pt x="392" y="356"/>
                    </a:cubicBezTo>
                    <a:cubicBezTo>
                      <a:pt x="392" y="354"/>
                      <a:pt x="393" y="354"/>
                      <a:pt x="393" y="353"/>
                    </a:cubicBezTo>
                    <a:cubicBezTo>
                      <a:pt x="393" y="352"/>
                      <a:pt x="393" y="352"/>
                      <a:pt x="393" y="351"/>
                    </a:cubicBezTo>
                    <a:cubicBezTo>
                      <a:pt x="393" y="351"/>
                      <a:pt x="394" y="350"/>
                      <a:pt x="394" y="350"/>
                    </a:cubicBezTo>
                    <a:cubicBezTo>
                      <a:pt x="395" y="347"/>
                      <a:pt x="396" y="346"/>
                      <a:pt x="398" y="344"/>
                    </a:cubicBezTo>
                    <a:cubicBezTo>
                      <a:pt x="398" y="344"/>
                      <a:pt x="398" y="344"/>
                      <a:pt x="398" y="343"/>
                    </a:cubicBezTo>
                    <a:cubicBezTo>
                      <a:pt x="399" y="343"/>
                      <a:pt x="399" y="343"/>
                      <a:pt x="399" y="342"/>
                    </a:cubicBezTo>
                    <a:cubicBezTo>
                      <a:pt x="399" y="342"/>
                      <a:pt x="399" y="341"/>
                      <a:pt x="400" y="341"/>
                    </a:cubicBezTo>
                    <a:cubicBezTo>
                      <a:pt x="400" y="341"/>
                      <a:pt x="400" y="340"/>
                      <a:pt x="401" y="340"/>
                    </a:cubicBezTo>
                    <a:cubicBezTo>
                      <a:pt x="401" y="340"/>
                      <a:pt x="401" y="340"/>
                      <a:pt x="401" y="339"/>
                    </a:cubicBezTo>
                    <a:cubicBezTo>
                      <a:pt x="402" y="339"/>
                      <a:pt x="402" y="338"/>
                      <a:pt x="402" y="338"/>
                    </a:cubicBezTo>
                    <a:cubicBezTo>
                      <a:pt x="403" y="337"/>
                      <a:pt x="404" y="336"/>
                      <a:pt x="404" y="335"/>
                    </a:cubicBezTo>
                    <a:cubicBezTo>
                      <a:pt x="405" y="334"/>
                      <a:pt x="405" y="332"/>
                      <a:pt x="406" y="331"/>
                    </a:cubicBezTo>
                    <a:cubicBezTo>
                      <a:pt x="407" y="330"/>
                      <a:pt x="407" y="328"/>
                      <a:pt x="408" y="327"/>
                    </a:cubicBezTo>
                    <a:cubicBezTo>
                      <a:pt x="408" y="327"/>
                      <a:pt x="409" y="324"/>
                      <a:pt x="408" y="324"/>
                    </a:cubicBezTo>
                    <a:cubicBezTo>
                      <a:pt x="408" y="324"/>
                      <a:pt x="408" y="324"/>
                      <a:pt x="408" y="325"/>
                    </a:cubicBezTo>
                    <a:cubicBezTo>
                      <a:pt x="408" y="325"/>
                      <a:pt x="407" y="325"/>
                      <a:pt x="407" y="325"/>
                    </a:cubicBezTo>
                    <a:cubicBezTo>
                      <a:pt x="407" y="325"/>
                      <a:pt x="406" y="326"/>
                      <a:pt x="406" y="326"/>
                    </a:cubicBezTo>
                    <a:cubicBezTo>
                      <a:pt x="406" y="327"/>
                      <a:pt x="405" y="327"/>
                      <a:pt x="405" y="327"/>
                    </a:cubicBezTo>
                    <a:cubicBezTo>
                      <a:pt x="405" y="327"/>
                      <a:pt x="405" y="327"/>
                      <a:pt x="405" y="327"/>
                    </a:cubicBezTo>
                    <a:cubicBezTo>
                      <a:pt x="404" y="328"/>
                      <a:pt x="404" y="328"/>
                      <a:pt x="404" y="328"/>
                    </a:cubicBezTo>
                    <a:cubicBezTo>
                      <a:pt x="403" y="328"/>
                      <a:pt x="403" y="327"/>
                      <a:pt x="403" y="327"/>
                    </a:cubicBezTo>
                    <a:cubicBezTo>
                      <a:pt x="403" y="326"/>
                      <a:pt x="403" y="326"/>
                      <a:pt x="403" y="325"/>
                    </a:cubicBezTo>
                    <a:cubicBezTo>
                      <a:pt x="403" y="325"/>
                      <a:pt x="403" y="324"/>
                      <a:pt x="403" y="324"/>
                    </a:cubicBezTo>
                    <a:cubicBezTo>
                      <a:pt x="403" y="324"/>
                      <a:pt x="402" y="324"/>
                      <a:pt x="402" y="323"/>
                    </a:cubicBezTo>
                    <a:cubicBezTo>
                      <a:pt x="402" y="323"/>
                      <a:pt x="402" y="323"/>
                      <a:pt x="401" y="323"/>
                    </a:cubicBezTo>
                    <a:cubicBezTo>
                      <a:pt x="401" y="323"/>
                      <a:pt x="401" y="323"/>
                      <a:pt x="401" y="322"/>
                    </a:cubicBezTo>
                    <a:cubicBezTo>
                      <a:pt x="401" y="320"/>
                      <a:pt x="401" y="319"/>
                      <a:pt x="401" y="318"/>
                    </a:cubicBezTo>
                    <a:cubicBezTo>
                      <a:pt x="401" y="318"/>
                      <a:pt x="401" y="318"/>
                      <a:pt x="401" y="317"/>
                    </a:cubicBezTo>
                    <a:cubicBezTo>
                      <a:pt x="401" y="317"/>
                      <a:pt x="400" y="317"/>
                      <a:pt x="400" y="317"/>
                    </a:cubicBezTo>
                    <a:cubicBezTo>
                      <a:pt x="400" y="317"/>
                      <a:pt x="401" y="315"/>
                      <a:pt x="401" y="314"/>
                    </a:cubicBezTo>
                    <a:cubicBezTo>
                      <a:pt x="401" y="313"/>
                      <a:pt x="401" y="313"/>
                      <a:pt x="401" y="312"/>
                    </a:cubicBezTo>
                    <a:cubicBezTo>
                      <a:pt x="401" y="312"/>
                      <a:pt x="400" y="311"/>
                      <a:pt x="400" y="311"/>
                    </a:cubicBezTo>
                    <a:cubicBezTo>
                      <a:pt x="400" y="310"/>
                      <a:pt x="400" y="310"/>
                      <a:pt x="401" y="309"/>
                    </a:cubicBezTo>
                    <a:cubicBezTo>
                      <a:pt x="401" y="309"/>
                      <a:pt x="400" y="308"/>
                      <a:pt x="400" y="308"/>
                    </a:cubicBezTo>
                    <a:cubicBezTo>
                      <a:pt x="400" y="306"/>
                      <a:pt x="400" y="305"/>
                      <a:pt x="400" y="304"/>
                    </a:cubicBezTo>
                    <a:cubicBezTo>
                      <a:pt x="400" y="303"/>
                      <a:pt x="400" y="303"/>
                      <a:pt x="400" y="303"/>
                    </a:cubicBezTo>
                    <a:cubicBezTo>
                      <a:pt x="400" y="303"/>
                      <a:pt x="401" y="303"/>
                      <a:pt x="401" y="303"/>
                    </a:cubicBezTo>
                    <a:cubicBezTo>
                      <a:pt x="401" y="302"/>
                      <a:pt x="401" y="302"/>
                      <a:pt x="401" y="303"/>
                    </a:cubicBezTo>
                    <a:cubicBezTo>
                      <a:pt x="401" y="303"/>
                      <a:pt x="401" y="303"/>
                      <a:pt x="401" y="304"/>
                    </a:cubicBezTo>
                    <a:cubicBezTo>
                      <a:pt x="401" y="305"/>
                      <a:pt x="401" y="306"/>
                      <a:pt x="402" y="307"/>
                    </a:cubicBezTo>
                    <a:cubicBezTo>
                      <a:pt x="402" y="307"/>
                      <a:pt x="402" y="308"/>
                      <a:pt x="403" y="309"/>
                    </a:cubicBezTo>
                    <a:cubicBezTo>
                      <a:pt x="403" y="310"/>
                      <a:pt x="403" y="310"/>
                      <a:pt x="403" y="310"/>
                    </a:cubicBezTo>
                    <a:cubicBezTo>
                      <a:pt x="403" y="311"/>
                      <a:pt x="403" y="311"/>
                      <a:pt x="403" y="312"/>
                    </a:cubicBezTo>
                    <a:cubicBezTo>
                      <a:pt x="403" y="313"/>
                      <a:pt x="402" y="313"/>
                      <a:pt x="402" y="314"/>
                    </a:cubicBezTo>
                    <a:cubicBezTo>
                      <a:pt x="402" y="314"/>
                      <a:pt x="403" y="314"/>
                      <a:pt x="403" y="314"/>
                    </a:cubicBezTo>
                    <a:cubicBezTo>
                      <a:pt x="403" y="315"/>
                      <a:pt x="403" y="316"/>
                      <a:pt x="403" y="317"/>
                    </a:cubicBezTo>
                    <a:cubicBezTo>
                      <a:pt x="403" y="318"/>
                      <a:pt x="404" y="318"/>
                      <a:pt x="404" y="320"/>
                    </a:cubicBezTo>
                    <a:cubicBezTo>
                      <a:pt x="404" y="321"/>
                      <a:pt x="404" y="321"/>
                      <a:pt x="403" y="323"/>
                    </a:cubicBezTo>
                    <a:cubicBezTo>
                      <a:pt x="403" y="323"/>
                      <a:pt x="404" y="324"/>
                      <a:pt x="404" y="324"/>
                    </a:cubicBezTo>
                    <a:cubicBezTo>
                      <a:pt x="404" y="324"/>
                      <a:pt x="404" y="324"/>
                      <a:pt x="405" y="324"/>
                    </a:cubicBezTo>
                    <a:cubicBezTo>
                      <a:pt x="405" y="323"/>
                      <a:pt x="405" y="323"/>
                      <a:pt x="405" y="323"/>
                    </a:cubicBezTo>
                    <a:cubicBezTo>
                      <a:pt x="406" y="323"/>
                      <a:pt x="406" y="323"/>
                      <a:pt x="407" y="322"/>
                    </a:cubicBezTo>
                    <a:cubicBezTo>
                      <a:pt x="407" y="322"/>
                      <a:pt x="407" y="322"/>
                      <a:pt x="408" y="321"/>
                    </a:cubicBezTo>
                    <a:cubicBezTo>
                      <a:pt x="408" y="321"/>
                      <a:pt x="408" y="320"/>
                      <a:pt x="408" y="320"/>
                    </a:cubicBezTo>
                    <a:cubicBezTo>
                      <a:pt x="408" y="320"/>
                      <a:pt x="409" y="320"/>
                      <a:pt x="409" y="320"/>
                    </a:cubicBezTo>
                    <a:cubicBezTo>
                      <a:pt x="410" y="319"/>
                      <a:pt x="410" y="319"/>
                      <a:pt x="411" y="318"/>
                    </a:cubicBezTo>
                    <a:cubicBezTo>
                      <a:pt x="411" y="317"/>
                      <a:pt x="412" y="317"/>
                      <a:pt x="412" y="316"/>
                    </a:cubicBezTo>
                    <a:cubicBezTo>
                      <a:pt x="412" y="316"/>
                      <a:pt x="412" y="316"/>
                      <a:pt x="412" y="316"/>
                    </a:cubicBezTo>
                    <a:cubicBezTo>
                      <a:pt x="413" y="316"/>
                      <a:pt x="413" y="315"/>
                      <a:pt x="413" y="314"/>
                    </a:cubicBezTo>
                    <a:cubicBezTo>
                      <a:pt x="414" y="314"/>
                      <a:pt x="414" y="313"/>
                      <a:pt x="415" y="313"/>
                    </a:cubicBezTo>
                    <a:cubicBezTo>
                      <a:pt x="415" y="312"/>
                      <a:pt x="415" y="312"/>
                      <a:pt x="416" y="312"/>
                    </a:cubicBezTo>
                    <a:cubicBezTo>
                      <a:pt x="416" y="312"/>
                      <a:pt x="416" y="311"/>
                      <a:pt x="416" y="310"/>
                    </a:cubicBezTo>
                    <a:cubicBezTo>
                      <a:pt x="416" y="310"/>
                      <a:pt x="416" y="310"/>
                      <a:pt x="417" y="309"/>
                    </a:cubicBezTo>
                    <a:cubicBezTo>
                      <a:pt x="417" y="309"/>
                      <a:pt x="417" y="308"/>
                      <a:pt x="417" y="308"/>
                    </a:cubicBezTo>
                    <a:cubicBezTo>
                      <a:pt x="418" y="307"/>
                      <a:pt x="419" y="306"/>
                      <a:pt x="418" y="305"/>
                    </a:cubicBezTo>
                    <a:cubicBezTo>
                      <a:pt x="418" y="305"/>
                      <a:pt x="418" y="304"/>
                      <a:pt x="418" y="304"/>
                    </a:cubicBezTo>
                    <a:cubicBezTo>
                      <a:pt x="418" y="303"/>
                      <a:pt x="418" y="304"/>
                      <a:pt x="418" y="304"/>
                    </a:cubicBezTo>
                    <a:cubicBezTo>
                      <a:pt x="417" y="303"/>
                      <a:pt x="417" y="303"/>
                      <a:pt x="416" y="303"/>
                    </a:cubicBezTo>
                    <a:cubicBezTo>
                      <a:pt x="416" y="302"/>
                      <a:pt x="417" y="300"/>
                      <a:pt x="417" y="300"/>
                    </a:cubicBezTo>
                    <a:cubicBezTo>
                      <a:pt x="417" y="300"/>
                      <a:pt x="416" y="302"/>
                      <a:pt x="416" y="302"/>
                    </a:cubicBezTo>
                    <a:cubicBezTo>
                      <a:pt x="416" y="302"/>
                      <a:pt x="416" y="303"/>
                      <a:pt x="415" y="303"/>
                    </a:cubicBezTo>
                    <a:cubicBezTo>
                      <a:pt x="415" y="303"/>
                      <a:pt x="415" y="304"/>
                      <a:pt x="414" y="304"/>
                    </a:cubicBezTo>
                    <a:cubicBezTo>
                      <a:pt x="414" y="305"/>
                      <a:pt x="413" y="305"/>
                      <a:pt x="413" y="305"/>
                    </a:cubicBezTo>
                    <a:cubicBezTo>
                      <a:pt x="413" y="305"/>
                      <a:pt x="413" y="304"/>
                      <a:pt x="413" y="304"/>
                    </a:cubicBezTo>
                    <a:cubicBezTo>
                      <a:pt x="413" y="303"/>
                      <a:pt x="413" y="303"/>
                      <a:pt x="413" y="303"/>
                    </a:cubicBezTo>
                    <a:cubicBezTo>
                      <a:pt x="412" y="301"/>
                      <a:pt x="412" y="301"/>
                      <a:pt x="412" y="300"/>
                    </a:cubicBezTo>
                    <a:cubicBezTo>
                      <a:pt x="412" y="299"/>
                      <a:pt x="412" y="298"/>
                      <a:pt x="412" y="297"/>
                    </a:cubicBezTo>
                    <a:cubicBezTo>
                      <a:pt x="412" y="296"/>
                      <a:pt x="412" y="295"/>
                      <a:pt x="412" y="295"/>
                    </a:cubicBezTo>
                    <a:cubicBezTo>
                      <a:pt x="413" y="295"/>
                      <a:pt x="413" y="295"/>
                      <a:pt x="413" y="296"/>
                    </a:cubicBezTo>
                    <a:cubicBezTo>
                      <a:pt x="413" y="296"/>
                      <a:pt x="413" y="296"/>
                      <a:pt x="414" y="297"/>
                    </a:cubicBezTo>
                    <a:cubicBezTo>
                      <a:pt x="414" y="297"/>
                      <a:pt x="414" y="297"/>
                      <a:pt x="414" y="298"/>
                    </a:cubicBezTo>
                    <a:cubicBezTo>
                      <a:pt x="414" y="299"/>
                      <a:pt x="414" y="299"/>
                      <a:pt x="415" y="300"/>
                    </a:cubicBezTo>
                    <a:cubicBezTo>
                      <a:pt x="415" y="301"/>
                      <a:pt x="416" y="300"/>
                      <a:pt x="416" y="300"/>
                    </a:cubicBezTo>
                    <a:cubicBezTo>
                      <a:pt x="416" y="300"/>
                      <a:pt x="416" y="300"/>
                      <a:pt x="417" y="299"/>
                    </a:cubicBezTo>
                    <a:cubicBezTo>
                      <a:pt x="417" y="299"/>
                      <a:pt x="417" y="298"/>
                      <a:pt x="417" y="298"/>
                    </a:cubicBezTo>
                    <a:cubicBezTo>
                      <a:pt x="418" y="298"/>
                      <a:pt x="418" y="300"/>
                      <a:pt x="418" y="300"/>
                    </a:cubicBezTo>
                    <a:cubicBezTo>
                      <a:pt x="418" y="301"/>
                      <a:pt x="418" y="301"/>
                      <a:pt x="419" y="301"/>
                    </a:cubicBezTo>
                    <a:cubicBezTo>
                      <a:pt x="419" y="301"/>
                      <a:pt x="419" y="300"/>
                      <a:pt x="420" y="300"/>
                    </a:cubicBezTo>
                    <a:cubicBezTo>
                      <a:pt x="420" y="300"/>
                      <a:pt x="420" y="300"/>
                      <a:pt x="421" y="300"/>
                    </a:cubicBezTo>
                    <a:cubicBezTo>
                      <a:pt x="421" y="300"/>
                      <a:pt x="421" y="300"/>
                      <a:pt x="422" y="300"/>
                    </a:cubicBezTo>
                    <a:cubicBezTo>
                      <a:pt x="422" y="300"/>
                      <a:pt x="422" y="300"/>
                      <a:pt x="423" y="300"/>
                    </a:cubicBezTo>
                    <a:cubicBezTo>
                      <a:pt x="423" y="300"/>
                      <a:pt x="423" y="299"/>
                      <a:pt x="423" y="299"/>
                    </a:cubicBezTo>
                    <a:cubicBezTo>
                      <a:pt x="424" y="299"/>
                      <a:pt x="424" y="300"/>
                      <a:pt x="424" y="300"/>
                    </a:cubicBezTo>
                    <a:cubicBezTo>
                      <a:pt x="424" y="300"/>
                      <a:pt x="424" y="301"/>
                      <a:pt x="424" y="301"/>
                    </a:cubicBezTo>
                    <a:cubicBezTo>
                      <a:pt x="424" y="301"/>
                      <a:pt x="424" y="302"/>
                      <a:pt x="424" y="302"/>
                    </a:cubicBezTo>
                    <a:cubicBezTo>
                      <a:pt x="425" y="302"/>
                      <a:pt x="425" y="302"/>
                      <a:pt x="425" y="303"/>
                    </a:cubicBezTo>
                    <a:cubicBezTo>
                      <a:pt x="425" y="303"/>
                      <a:pt x="425" y="303"/>
                      <a:pt x="425" y="304"/>
                    </a:cubicBezTo>
                    <a:cubicBezTo>
                      <a:pt x="425" y="305"/>
                      <a:pt x="425" y="306"/>
                      <a:pt x="425" y="306"/>
                    </a:cubicBezTo>
                    <a:cubicBezTo>
                      <a:pt x="426" y="306"/>
                      <a:pt x="426" y="305"/>
                      <a:pt x="427" y="304"/>
                    </a:cubicBezTo>
                    <a:cubicBezTo>
                      <a:pt x="427" y="303"/>
                      <a:pt x="427" y="304"/>
                      <a:pt x="427" y="304"/>
                    </a:cubicBezTo>
                    <a:cubicBezTo>
                      <a:pt x="427" y="305"/>
                      <a:pt x="427" y="306"/>
                      <a:pt x="427" y="307"/>
                    </a:cubicBezTo>
                    <a:cubicBezTo>
                      <a:pt x="427" y="307"/>
                      <a:pt x="427" y="308"/>
                      <a:pt x="427" y="308"/>
                    </a:cubicBezTo>
                    <a:cubicBezTo>
                      <a:pt x="427" y="309"/>
                      <a:pt x="427" y="310"/>
                      <a:pt x="427" y="310"/>
                    </a:cubicBezTo>
                    <a:cubicBezTo>
                      <a:pt x="426" y="311"/>
                      <a:pt x="427" y="313"/>
                      <a:pt x="427" y="313"/>
                    </a:cubicBezTo>
                    <a:cubicBezTo>
                      <a:pt x="427" y="315"/>
                      <a:pt x="427" y="316"/>
                      <a:pt x="427" y="317"/>
                    </a:cubicBezTo>
                    <a:cubicBezTo>
                      <a:pt x="427" y="317"/>
                      <a:pt x="427" y="319"/>
                      <a:pt x="427" y="320"/>
                    </a:cubicBezTo>
                    <a:cubicBezTo>
                      <a:pt x="427" y="320"/>
                      <a:pt x="427" y="320"/>
                      <a:pt x="427" y="321"/>
                    </a:cubicBezTo>
                    <a:cubicBezTo>
                      <a:pt x="427" y="321"/>
                      <a:pt x="427" y="322"/>
                      <a:pt x="427" y="322"/>
                    </a:cubicBezTo>
                    <a:cubicBezTo>
                      <a:pt x="427" y="323"/>
                      <a:pt x="428" y="320"/>
                      <a:pt x="428" y="320"/>
                    </a:cubicBezTo>
                    <a:cubicBezTo>
                      <a:pt x="429" y="319"/>
                      <a:pt x="429" y="319"/>
                      <a:pt x="429" y="318"/>
                    </a:cubicBezTo>
                    <a:cubicBezTo>
                      <a:pt x="429" y="318"/>
                      <a:pt x="429" y="318"/>
                      <a:pt x="430" y="317"/>
                    </a:cubicBezTo>
                    <a:cubicBezTo>
                      <a:pt x="430" y="317"/>
                      <a:pt x="430" y="316"/>
                      <a:pt x="430" y="316"/>
                    </a:cubicBezTo>
                    <a:cubicBezTo>
                      <a:pt x="430" y="315"/>
                      <a:pt x="431" y="314"/>
                      <a:pt x="431" y="314"/>
                    </a:cubicBezTo>
                    <a:cubicBezTo>
                      <a:pt x="431" y="314"/>
                      <a:pt x="431" y="314"/>
                      <a:pt x="431" y="313"/>
                    </a:cubicBezTo>
                    <a:cubicBezTo>
                      <a:pt x="431" y="313"/>
                      <a:pt x="431" y="313"/>
                      <a:pt x="431" y="312"/>
                    </a:cubicBezTo>
                    <a:cubicBezTo>
                      <a:pt x="431" y="311"/>
                      <a:pt x="432" y="310"/>
                      <a:pt x="432" y="310"/>
                    </a:cubicBezTo>
                    <a:cubicBezTo>
                      <a:pt x="433" y="310"/>
                      <a:pt x="433" y="308"/>
                      <a:pt x="434" y="307"/>
                    </a:cubicBezTo>
                    <a:cubicBezTo>
                      <a:pt x="434" y="307"/>
                      <a:pt x="434" y="307"/>
                      <a:pt x="434" y="306"/>
                    </a:cubicBezTo>
                    <a:cubicBezTo>
                      <a:pt x="435" y="306"/>
                      <a:pt x="435" y="306"/>
                      <a:pt x="435" y="305"/>
                    </a:cubicBezTo>
                    <a:cubicBezTo>
                      <a:pt x="435" y="305"/>
                      <a:pt x="435" y="304"/>
                      <a:pt x="436" y="304"/>
                    </a:cubicBezTo>
                    <a:cubicBezTo>
                      <a:pt x="436" y="304"/>
                      <a:pt x="436" y="303"/>
                      <a:pt x="437" y="303"/>
                    </a:cubicBezTo>
                    <a:cubicBezTo>
                      <a:pt x="437" y="302"/>
                      <a:pt x="438" y="301"/>
                      <a:pt x="438" y="301"/>
                    </a:cubicBezTo>
                    <a:cubicBezTo>
                      <a:pt x="439" y="301"/>
                      <a:pt x="439" y="300"/>
                      <a:pt x="440" y="300"/>
                    </a:cubicBezTo>
                    <a:cubicBezTo>
                      <a:pt x="440" y="299"/>
                      <a:pt x="440" y="299"/>
                      <a:pt x="440" y="299"/>
                    </a:cubicBezTo>
                    <a:cubicBezTo>
                      <a:pt x="440" y="299"/>
                      <a:pt x="440" y="299"/>
                      <a:pt x="440" y="299"/>
                    </a:cubicBezTo>
                    <a:cubicBezTo>
                      <a:pt x="446" y="282"/>
                      <a:pt x="449" y="265"/>
                      <a:pt x="450" y="247"/>
                    </a:cubicBezTo>
                    <a:cubicBezTo>
                      <a:pt x="450" y="244"/>
                      <a:pt x="450" y="241"/>
                      <a:pt x="450" y="238"/>
                    </a:cubicBezTo>
                    <a:cubicBezTo>
                      <a:pt x="450" y="235"/>
                      <a:pt x="450" y="232"/>
                      <a:pt x="450" y="230"/>
                    </a:cubicBezTo>
                    <a:cubicBezTo>
                      <a:pt x="448" y="231"/>
                      <a:pt x="447" y="231"/>
                      <a:pt x="446" y="232"/>
                    </a:cubicBezTo>
                    <a:cubicBezTo>
                      <a:pt x="434" y="240"/>
                      <a:pt x="422" y="251"/>
                      <a:pt x="408" y="262"/>
                    </a:cubicBezTo>
                    <a:close/>
                    <a:moveTo>
                      <a:pt x="377" y="334"/>
                    </a:moveTo>
                    <a:cubicBezTo>
                      <a:pt x="377" y="335"/>
                      <a:pt x="376" y="335"/>
                      <a:pt x="376" y="335"/>
                    </a:cubicBezTo>
                    <a:cubicBezTo>
                      <a:pt x="376" y="335"/>
                      <a:pt x="375" y="334"/>
                      <a:pt x="375" y="334"/>
                    </a:cubicBezTo>
                    <a:cubicBezTo>
                      <a:pt x="376" y="333"/>
                      <a:pt x="376" y="334"/>
                      <a:pt x="376" y="334"/>
                    </a:cubicBezTo>
                    <a:cubicBezTo>
                      <a:pt x="377" y="334"/>
                      <a:pt x="378" y="334"/>
                      <a:pt x="377" y="334"/>
                    </a:cubicBezTo>
                    <a:close/>
                    <a:moveTo>
                      <a:pt x="384" y="354"/>
                    </a:moveTo>
                    <a:cubicBezTo>
                      <a:pt x="384" y="355"/>
                      <a:pt x="384" y="355"/>
                      <a:pt x="384" y="355"/>
                    </a:cubicBezTo>
                    <a:cubicBezTo>
                      <a:pt x="384" y="356"/>
                      <a:pt x="384" y="356"/>
                      <a:pt x="384" y="357"/>
                    </a:cubicBezTo>
                    <a:cubicBezTo>
                      <a:pt x="384" y="357"/>
                      <a:pt x="384" y="358"/>
                      <a:pt x="384" y="358"/>
                    </a:cubicBezTo>
                    <a:cubicBezTo>
                      <a:pt x="384" y="358"/>
                      <a:pt x="384" y="358"/>
                      <a:pt x="384" y="358"/>
                    </a:cubicBezTo>
                    <a:cubicBezTo>
                      <a:pt x="383" y="358"/>
                      <a:pt x="383" y="358"/>
                      <a:pt x="383" y="356"/>
                    </a:cubicBezTo>
                    <a:cubicBezTo>
                      <a:pt x="384" y="356"/>
                      <a:pt x="384" y="355"/>
                      <a:pt x="384" y="355"/>
                    </a:cubicBezTo>
                    <a:cubicBezTo>
                      <a:pt x="384" y="354"/>
                      <a:pt x="384" y="354"/>
                      <a:pt x="384" y="354"/>
                    </a:cubicBezTo>
                    <a:close/>
                    <a:moveTo>
                      <a:pt x="386" y="361"/>
                    </a:moveTo>
                    <a:cubicBezTo>
                      <a:pt x="386" y="362"/>
                      <a:pt x="386" y="363"/>
                      <a:pt x="386" y="363"/>
                    </a:cubicBezTo>
                    <a:cubicBezTo>
                      <a:pt x="386" y="364"/>
                      <a:pt x="385" y="364"/>
                      <a:pt x="385" y="364"/>
                    </a:cubicBezTo>
                    <a:cubicBezTo>
                      <a:pt x="385" y="365"/>
                      <a:pt x="385" y="365"/>
                      <a:pt x="385" y="365"/>
                    </a:cubicBezTo>
                    <a:cubicBezTo>
                      <a:pt x="385" y="365"/>
                      <a:pt x="385" y="363"/>
                      <a:pt x="386" y="362"/>
                    </a:cubicBezTo>
                    <a:cubicBezTo>
                      <a:pt x="386" y="362"/>
                      <a:pt x="386" y="361"/>
                      <a:pt x="386" y="361"/>
                    </a:cubicBezTo>
                    <a:cubicBezTo>
                      <a:pt x="386" y="361"/>
                      <a:pt x="386" y="361"/>
                      <a:pt x="386" y="360"/>
                    </a:cubicBezTo>
                    <a:cubicBezTo>
                      <a:pt x="386" y="360"/>
                      <a:pt x="386" y="359"/>
                      <a:pt x="387" y="359"/>
                    </a:cubicBezTo>
                    <a:cubicBezTo>
                      <a:pt x="387" y="359"/>
                      <a:pt x="387" y="359"/>
                      <a:pt x="387" y="359"/>
                    </a:cubicBezTo>
                    <a:cubicBezTo>
                      <a:pt x="387" y="359"/>
                      <a:pt x="386" y="361"/>
                      <a:pt x="386" y="361"/>
                    </a:cubicBezTo>
                    <a:close/>
                    <a:moveTo>
                      <a:pt x="390" y="347"/>
                    </a:moveTo>
                    <a:cubicBezTo>
                      <a:pt x="390" y="348"/>
                      <a:pt x="390" y="348"/>
                      <a:pt x="389" y="349"/>
                    </a:cubicBezTo>
                    <a:cubicBezTo>
                      <a:pt x="389" y="349"/>
                      <a:pt x="389" y="349"/>
                      <a:pt x="389" y="349"/>
                    </a:cubicBezTo>
                    <a:cubicBezTo>
                      <a:pt x="389" y="350"/>
                      <a:pt x="389" y="350"/>
                      <a:pt x="388" y="350"/>
                    </a:cubicBezTo>
                    <a:cubicBezTo>
                      <a:pt x="388" y="350"/>
                      <a:pt x="388" y="350"/>
                      <a:pt x="387" y="350"/>
                    </a:cubicBezTo>
                    <a:cubicBezTo>
                      <a:pt x="387" y="350"/>
                      <a:pt x="388" y="348"/>
                      <a:pt x="388" y="347"/>
                    </a:cubicBezTo>
                    <a:cubicBezTo>
                      <a:pt x="389" y="347"/>
                      <a:pt x="389" y="347"/>
                      <a:pt x="389" y="347"/>
                    </a:cubicBezTo>
                    <a:cubicBezTo>
                      <a:pt x="389" y="346"/>
                      <a:pt x="390" y="346"/>
                      <a:pt x="390" y="346"/>
                    </a:cubicBezTo>
                    <a:cubicBezTo>
                      <a:pt x="391" y="346"/>
                      <a:pt x="390" y="347"/>
                      <a:pt x="390" y="347"/>
                    </a:cubicBezTo>
                    <a:close/>
                    <a:moveTo>
                      <a:pt x="419" y="263"/>
                    </a:moveTo>
                    <a:cubicBezTo>
                      <a:pt x="418" y="263"/>
                      <a:pt x="418" y="263"/>
                      <a:pt x="418" y="264"/>
                    </a:cubicBezTo>
                    <a:cubicBezTo>
                      <a:pt x="417" y="264"/>
                      <a:pt x="417" y="265"/>
                      <a:pt x="417" y="266"/>
                    </a:cubicBezTo>
                    <a:cubicBezTo>
                      <a:pt x="417" y="266"/>
                      <a:pt x="417" y="266"/>
                      <a:pt x="417" y="267"/>
                    </a:cubicBezTo>
                    <a:cubicBezTo>
                      <a:pt x="417" y="267"/>
                      <a:pt x="417" y="268"/>
                      <a:pt x="417" y="268"/>
                    </a:cubicBezTo>
                    <a:cubicBezTo>
                      <a:pt x="417" y="269"/>
                      <a:pt x="418" y="269"/>
                      <a:pt x="418" y="269"/>
                    </a:cubicBezTo>
                    <a:cubicBezTo>
                      <a:pt x="418" y="270"/>
                      <a:pt x="418" y="271"/>
                      <a:pt x="418" y="271"/>
                    </a:cubicBezTo>
                    <a:cubicBezTo>
                      <a:pt x="419" y="271"/>
                      <a:pt x="419" y="272"/>
                      <a:pt x="419" y="272"/>
                    </a:cubicBezTo>
                    <a:cubicBezTo>
                      <a:pt x="419" y="272"/>
                      <a:pt x="419" y="273"/>
                      <a:pt x="419" y="274"/>
                    </a:cubicBezTo>
                    <a:cubicBezTo>
                      <a:pt x="419" y="274"/>
                      <a:pt x="418" y="274"/>
                      <a:pt x="418" y="274"/>
                    </a:cubicBezTo>
                    <a:cubicBezTo>
                      <a:pt x="418" y="274"/>
                      <a:pt x="418" y="273"/>
                      <a:pt x="418" y="274"/>
                    </a:cubicBezTo>
                    <a:cubicBezTo>
                      <a:pt x="418" y="275"/>
                      <a:pt x="418" y="275"/>
                      <a:pt x="418" y="275"/>
                    </a:cubicBezTo>
                    <a:cubicBezTo>
                      <a:pt x="418" y="275"/>
                      <a:pt x="418" y="276"/>
                      <a:pt x="418" y="276"/>
                    </a:cubicBezTo>
                    <a:cubicBezTo>
                      <a:pt x="418" y="277"/>
                      <a:pt x="418" y="279"/>
                      <a:pt x="418" y="280"/>
                    </a:cubicBezTo>
                    <a:cubicBezTo>
                      <a:pt x="418" y="281"/>
                      <a:pt x="418" y="281"/>
                      <a:pt x="418" y="281"/>
                    </a:cubicBezTo>
                    <a:cubicBezTo>
                      <a:pt x="417" y="281"/>
                      <a:pt x="417" y="281"/>
                      <a:pt x="417" y="281"/>
                    </a:cubicBezTo>
                    <a:cubicBezTo>
                      <a:pt x="416" y="282"/>
                      <a:pt x="416" y="282"/>
                      <a:pt x="416" y="282"/>
                    </a:cubicBezTo>
                    <a:cubicBezTo>
                      <a:pt x="416" y="282"/>
                      <a:pt x="416" y="282"/>
                      <a:pt x="416" y="281"/>
                    </a:cubicBezTo>
                    <a:cubicBezTo>
                      <a:pt x="416" y="281"/>
                      <a:pt x="415" y="281"/>
                      <a:pt x="415" y="280"/>
                    </a:cubicBezTo>
                    <a:cubicBezTo>
                      <a:pt x="415" y="280"/>
                      <a:pt x="415" y="280"/>
                      <a:pt x="415" y="280"/>
                    </a:cubicBezTo>
                    <a:cubicBezTo>
                      <a:pt x="414" y="279"/>
                      <a:pt x="415" y="279"/>
                      <a:pt x="415" y="279"/>
                    </a:cubicBezTo>
                    <a:cubicBezTo>
                      <a:pt x="415" y="278"/>
                      <a:pt x="415" y="277"/>
                      <a:pt x="415" y="277"/>
                    </a:cubicBezTo>
                    <a:cubicBezTo>
                      <a:pt x="415" y="276"/>
                      <a:pt x="415" y="276"/>
                      <a:pt x="416" y="275"/>
                    </a:cubicBezTo>
                    <a:cubicBezTo>
                      <a:pt x="416" y="274"/>
                      <a:pt x="416" y="274"/>
                      <a:pt x="415" y="273"/>
                    </a:cubicBezTo>
                    <a:cubicBezTo>
                      <a:pt x="415" y="273"/>
                      <a:pt x="415" y="272"/>
                      <a:pt x="415" y="272"/>
                    </a:cubicBezTo>
                    <a:cubicBezTo>
                      <a:pt x="415" y="272"/>
                      <a:pt x="415" y="272"/>
                      <a:pt x="415" y="271"/>
                    </a:cubicBezTo>
                    <a:cubicBezTo>
                      <a:pt x="415" y="270"/>
                      <a:pt x="415" y="270"/>
                      <a:pt x="414" y="269"/>
                    </a:cubicBezTo>
                    <a:cubicBezTo>
                      <a:pt x="414" y="268"/>
                      <a:pt x="414" y="268"/>
                      <a:pt x="414" y="267"/>
                    </a:cubicBezTo>
                    <a:cubicBezTo>
                      <a:pt x="414" y="266"/>
                      <a:pt x="414" y="266"/>
                      <a:pt x="414" y="266"/>
                    </a:cubicBezTo>
                    <a:cubicBezTo>
                      <a:pt x="414" y="265"/>
                      <a:pt x="415" y="264"/>
                      <a:pt x="415" y="263"/>
                    </a:cubicBezTo>
                    <a:cubicBezTo>
                      <a:pt x="415" y="262"/>
                      <a:pt x="415" y="261"/>
                      <a:pt x="416" y="261"/>
                    </a:cubicBezTo>
                    <a:cubicBezTo>
                      <a:pt x="416" y="260"/>
                      <a:pt x="416" y="261"/>
                      <a:pt x="417" y="260"/>
                    </a:cubicBezTo>
                    <a:cubicBezTo>
                      <a:pt x="417" y="260"/>
                      <a:pt x="417" y="260"/>
                      <a:pt x="417" y="259"/>
                    </a:cubicBezTo>
                    <a:cubicBezTo>
                      <a:pt x="418" y="259"/>
                      <a:pt x="418" y="259"/>
                      <a:pt x="418" y="259"/>
                    </a:cubicBezTo>
                    <a:cubicBezTo>
                      <a:pt x="419" y="259"/>
                      <a:pt x="419" y="261"/>
                      <a:pt x="419" y="262"/>
                    </a:cubicBezTo>
                    <a:cubicBezTo>
                      <a:pt x="420" y="262"/>
                      <a:pt x="420" y="263"/>
                      <a:pt x="420" y="263"/>
                    </a:cubicBezTo>
                    <a:cubicBezTo>
                      <a:pt x="420" y="264"/>
                      <a:pt x="419" y="263"/>
                      <a:pt x="419" y="263"/>
                    </a:cubicBezTo>
                    <a:close/>
                    <a:moveTo>
                      <a:pt x="424" y="265"/>
                    </a:moveTo>
                    <a:cubicBezTo>
                      <a:pt x="424" y="265"/>
                      <a:pt x="423" y="266"/>
                      <a:pt x="423" y="266"/>
                    </a:cubicBezTo>
                    <a:cubicBezTo>
                      <a:pt x="423" y="267"/>
                      <a:pt x="423" y="266"/>
                      <a:pt x="423" y="267"/>
                    </a:cubicBezTo>
                    <a:cubicBezTo>
                      <a:pt x="422" y="267"/>
                      <a:pt x="422" y="267"/>
                      <a:pt x="422" y="267"/>
                    </a:cubicBezTo>
                    <a:cubicBezTo>
                      <a:pt x="422" y="266"/>
                      <a:pt x="422" y="265"/>
                      <a:pt x="422" y="265"/>
                    </a:cubicBezTo>
                    <a:cubicBezTo>
                      <a:pt x="422" y="264"/>
                      <a:pt x="422" y="263"/>
                      <a:pt x="422" y="263"/>
                    </a:cubicBezTo>
                    <a:cubicBezTo>
                      <a:pt x="423" y="262"/>
                      <a:pt x="423" y="262"/>
                      <a:pt x="423" y="261"/>
                    </a:cubicBezTo>
                    <a:cubicBezTo>
                      <a:pt x="423" y="261"/>
                      <a:pt x="424" y="260"/>
                      <a:pt x="424" y="261"/>
                    </a:cubicBezTo>
                    <a:cubicBezTo>
                      <a:pt x="424" y="261"/>
                      <a:pt x="424" y="262"/>
                      <a:pt x="424" y="262"/>
                    </a:cubicBezTo>
                    <a:cubicBezTo>
                      <a:pt x="424" y="262"/>
                      <a:pt x="424" y="263"/>
                      <a:pt x="424" y="263"/>
                    </a:cubicBezTo>
                    <a:cubicBezTo>
                      <a:pt x="424" y="264"/>
                      <a:pt x="424" y="264"/>
                      <a:pt x="424" y="265"/>
                    </a:cubicBezTo>
                    <a:close/>
                    <a:moveTo>
                      <a:pt x="435" y="259"/>
                    </a:moveTo>
                    <a:cubicBezTo>
                      <a:pt x="434" y="259"/>
                      <a:pt x="434" y="259"/>
                      <a:pt x="433" y="260"/>
                    </a:cubicBezTo>
                    <a:cubicBezTo>
                      <a:pt x="433" y="260"/>
                      <a:pt x="433" y="260"/>
                      <a:pt x="433" y="261"/>
                    </a:cubicBezTo>
                    <a:cubicBezTo>
                      <a:pt x="433" y="261"/>
                      <a:pt x="432" y="262"/>
                      <a:pt x="432" y="262"/>
                    </a:cubicBezTo>
                    <a:cubicBezTo>
                      <a:pt x="432" y="262"/>
                      <a:pt x="432" y="261"/>
                      <a:pt x="432" y="260"/>
                    </a:cubicBezTo>
                    <a:cubicBezTo>
                      <a:pt x="432" y="260"/>
                      <a:pt x="433" y="259"/>
                      <a:pt x="433" y="259"/>
                    </a:cubicBezTo>
                    <a:cubicBezTo>
                      <a:pt x="433" y="258"/>
                      <a:pt x="434" y="258"/>
                      <a:pt x="434" y="258"/>
                    </a:cubicBezTo>
                    <a:cubicBezTo>
                      <a:pt x="434" y="258"/>
                      <a:pt x="435" y="259"/>
                      <a:pt x="435" y="259"/>
                    </a:cubicBezTo>
                    <a:cubicBezTo>
                      <a:pt x="435" y="259"/>
                      <a:pt x="435" y="259"/>
                      <a:pt x="435" y="259"/>
                    </a:cubicBezTo>
                    <a:close/>
                    <a:moveTo>
                      <a:pt x="328" y="343"/>
                    </a:moveTo>
                    <a:cubicBezTo>
                      <a:pt x="328" y="343"/>
                      <a:pt x="329" y="345"/>
                      <a:pt x="328" y="346"/>
                    </a:cubicBezTo>
                    <a:cubicBezTo>
                      <a:pt x="328" y="347"/>
                      <a:pt x="326" y="346"/>
                      <a:pt x="326" y="346"/>
                    </a:cubicBezTo>
                    <a:cubicBezTo>
                      <a:pt x="325" y="345"/>
                      <a:pt x="327" y="344"/>
                      <a:pt x="328" y="343"/>
                    </a:cubicBezTo>
                    <a:close/>
                    <a:moveTo>
                      <a:pt x="327" y="349"/>
                    </a:moveTo>
                    <a:cubicBezTo>
                      <a:pt x="326" y="349"/>
                      <a:pt x="327" y="347"/>
                      <a:pt x="327" y="347"/>
                    </a:cubicBezTo>
                    <a:cubicBezTo>
                      <a:pt x="328" y="347"/>
                      <a:pt x="327" y="349"/>
                      <a:pt x="327" y="349"/>
                    </a:cubicBezTo>
                    <a:close/>
                    <a:moveTo>
                      <a:pt x="312" y="374"/>
                    </a:moveTo>
                    <a:cubicBezTo>
                      <a:pt x="312" y="374"/>
                      <a:pt x="311" y="375"/>
                      <a:pt x="311" y="375"/>
                    </a:cubicBezTo>
                    <a:cubicBezTo>
                      <a:pt x="311" y="375"/>
                      <a:pt x="311" y="374"/>
                      <a:pt x="312" y="374"/>
                    </a:cubicBezTo>
                    <a:close/>
                    <a:moveTo>
                      <a:pt x="330" y="343"/>
                    </a:moveTo>
                    <a:cubicBezTo>
                      <a:pt x="330" y="344"/>
                      <a:pt x="330" y="346"/>
                      <a:pt x="329" y="345"/>
                    </a:cubicBezTo>
                    <a:cubicBezTo>
                      <a:pt x="329" y="345"/>
                      <a:pt x="329" y="343"/>
                      <a:pt x="329" y="343"/>
                    </a:cubicBezTo>
                    <a:cubicBezTo>
                      <a:pt x="330" y="343"/>
                      <a:pt x="330" y="343"/>
                      <a:pt x="330" y="343"/>
                    </a:cubicBezTo>
                    <a:close/>
                    <a:moveTo>
                      <a:pt x="394" y="290"/>
                    </a:moveTo>
                    <a:cubicBezTo>
                      <a:pt x="394" y="290"/>
                      <a:pt x="396" y="289"/>
                      <a:pt x="396" y="290"/>
                    </a:cubicBezTo>
                    <a:cubicBezTo>
                      <a:pt x="395" y="290"/>
                      <a:pt x="395" y="290"/>
                      <a:pt x="395" y="290"/>
                    </a:cubicBezTo>
                    <a:cubicBezTo>
                      <a:pt x="395" y="290"/>
                      <a:pt x="395" y="290"/>
                      <a:pt x="395" y="290"/>
                    </a:cubicBezTo>
                    <a:cubicBezTo>
                      <a:pt x="394" y="290"/>
                      <a:pt x="394" y="290"/>
                      <a:pt x="394" y="290"/>
                    </a:cubicBezTo>
                    <a:cubicBezTo>
                      <a:pt x="394" y="290"/>
                      <a:pt x="393" y="290"/>
                      <a:pt x="393" y="290"/>
                    </a:cubicBezTo>
                    <a:cubicBezTo>
                      <a:pt x="394" y="289"/>
                      <a:pt x="394" y="290"/>
                      <a:pt x="394" y="290"/>
                    </a:cubicBezTo>
                    <a:close/>
                    <a:moveTo>
                      <a:pt x="399" y="268"/>
                    </a:moveTo>
                    <a:cubicBezTo>
                      <a:pt x="399" y="269"/>
                      <a:pt x="399" y="270"/>
                      <a:pt x="398" y="271"/>
                    </a:cubicBezTo>
                    <a:cubicBezTo>
                      <a:pt x="398" y="272"/>
                      <a:pt x="398" y="272"/>
                      <a:pt x="398" y="273"/>
                    </a:cubicBezTo>
                    <a:cubicBezTo>
                      <a:pt x="398" y="273"/>
                      <a:pt x="398" y="274"/>
                      <a:pt x="398" y="275"/>
                    </a:cubicBezTo>
                    <a:cubicBezTo>
                      <a:pt x="398" y="276"/>
                      <a:pt x="398" y="276"/>
                      <a:pt x="397" y="276"/>
                    </a:cubicBezTo>
                    <a:cubicBezTo>
                      <a:pt x="397" y="276"/>
                      <a:pt x="397" y="276"/>
                      <a:pt x="396" y="277"/>
                    </a:cubicBezTo>
                    <a:cubicBezTo>
                      <a:pt x="396" y="277"/>
                      <a:pt x="396" y="277"/>
                      <a:pt x="396" y="277"/>
                    </a:cubicBezTo>
                    <a:cubicBezTo>
                      <a:pt x="395" y="277"/>
                      <a:pt x="395" y="278"/>
                      <a:pt x="394" y="278"/>
                    </a:cubicBezTo>
                    <a:cubicBezTo>
                      <a:pt x="394" y="279"/>
                      <a:pt x="394" y="280"/>
                      <a:pt x="394" y="280"/>
                    </a:cubicBezTo>
                    <a:cubicBezTo>
                      <a:pt x="393" y="280"/>
                      <a:pt x="393" y="280"/>
                      <a:pt x="393" y="281"/>
                    </a:cubicBezTo>
                    <a:cubicBezTo>
                      <a:pt x="393" y="281"/>
                      <a:pt x="393" y="281"/>
                      <a:pt x="393" y="281"/>
                    </a:cubicBezTo>
                    <a:cubicBezTo>
                      <a:pt x="393" y="282"/>
                      <a:pt x="393" y="282"/>
                      <a:pt x="393" y="283"/>
                    </a:cubicBezTo>
                    <a:cubicBezTo>
                      <a:pt x="393" y="283"/>
                      <a:pt x="393" y="283"/>
                      <a:pt x="394" y="284"/>
                    </a:cubicBezTo>
                    <a:cubicBezTo>
                      <a:pt x="394" y="284"/>
                      <a:pt x="394" y="284"/>
                      <a:pt x="394" y="284"/>
                    </a:cubicBezTo>
                    <a:cubicBezTo>
                      <a:pt x="394" y="284"/>
                      <a:pt x="394" y="285"/>
                      <a:pt x="394" y="285"/>
                    </a:cubicBezTo>
                    <a:cubicBezTo>
                      <a:pt x="394" y="285"/>
                      <a:pt x="393" y="285"/>
                      <a:pt x="393" y="285"/>
                    </a:cubicBezTo>
                    <a:cubicBezTo>
                      <a:pt x="393" y="286"/>
                      <a:pt x="393" y="286"/>
                      <a:pt x="392" y="287"/>
                    </a:cubicBezTo>
                    <a:cubicBezTo>
                      <a:pt x="392" y="288"/>
                      <a:pt x="391" y="287"/>
                      <a:pt x="391" y="287"/>
                    </a:cubicBezTo>
                    <a:cubicBezTo>
                      <a:pt x="391" y="287"/>
                      <a:pt x="391" y="286"/>
                      <a:pt x="391" y="285"/>
                    </a:cubicBezTo>
                    <a:cubicBezTo>
                      <a:pt x="391" y="285"/>
                      <a:pt x="391" y="284"/>
                      <a:pt x="391" y="284"/>
                    </a:cubicBezTo>
                    <a:cubicBezTo>
                      <a:pt x="390" y="284"/>
                      <a:pt x="390" y="284"/>
                      <a:pt x="390" y="284"/>
                    </a:cubicBezTo>
                    <a:cubicBezTo>
                      <a:pt x="389" y="283"/>
                      <a:pt x="390" y="281"/>
                      <a:pt x="390" y="280"/>
                    </a:cubicBezTo>
                    <a:cubicBezTo>
                      <a:pt x="390" y="279"/>
                      <a:pt x="390" y="278"/>
                      <a:pt x="390" y="278"/>
                    </a:cubicBezTo>
                    <a:cubicBezTo>
                      <a:pt x="390" y="277"/>
                      <a:pt x="391" y="277"/>
                      <a:pt x="390" y="276"/>
                    </a:cubicBezTo>
                    <a:cubicBezTo>
                      <a:pt x="390" y="275"/>
                      <a:pt x="390" y="275"/>
                      <a:pt x="389" y="274"/>
                    </a:cubicBezTo>
                    <a:cubicBezTo>
                      <a:pt x="389" y="274"/>
                      <a:pt x="389" y="274"/>
                      <a:pt x="389" y="274"/>
                    </a:cubicBezTo>
                    <a:cubicBezTo>
                      <a:pt x="393" y="272"/>
                      <a:pt x="396" y="270"/>
                      <a:pt x="399" y="267"/>
                    </a:cubicBezTo>
                    <a:cubicBezTo>
                      <a:pt x="399" y="267"/>
                      <a:pt x="399" y="268"/>
                      <a:pt x="399" y="268"/>
                    </a:cubicBezTo>
                    <a:close/>
                    <a:moveTo>
                      <a:pt x="24" y="249"/>
                    </a:moveTo>
                    <a:cubicBezTo>
                      <a:pt x="26" y="249"/>
                      <a:pt x="24" y="250"/>
                      <a:pt x="24" y="250"/>
                    </a:cubicBezTo>
                    <a:cubicBezTo>
                      <a:pt x="24" y="250"/>
                      <a:pt x="24" y="250"/>
                      <a:pt x="24" y="249"/>
                    </a:cubicBezTo>
                    <a:cubicBezTo>
                      <a:pt x="24" y="249"/>
                      <a:pt x="24" y="249"/>
                      <a:pt x="24" y="249"/>
                    </a:cubicBezTo>
                    <a:close/>
                    <a:moveTo>
                      <a:pt x="404" y="265"/>
                    </a:moveTo>
                    <a:cubicBezTo>
                      <a:pt x="404" y="265"/>
                      <a:pt x="404" y="265"/>
                      <a:pt x="404" y="265"/>
                    </a:cubicBezTo>
                    <a:cubicBezTo>
                      <a:pt x="404" y="266"/>
                      <a:pt x="405" y="266"/>
                      <a:pt x="404" y="267"/>
                    </a:cubicBezTo>
                    <a:cubicBezTo>
                      <a:pt x="404" y="267"/>
                      <a:pt x="403" y="268"/>
                      <a:pt x="403" y="268"/>
                    </a:cubicBezTo>
                    <a:cubicBezTo>
                      <a:pt x="403" y="268"/>
                      <a:pt x="403" y="268"/>
                      <a:pt x="403" y="268"/>
                    </a:cubicBezTo>
                    <a:cubicBezTo>
                      <a:pt x="403" y="268"/>
                      <a:pt x="403" y="267"/>
                      <a:pt x="403" y="267"/>
                    </a:cubicBezTo>
                    <a:cubicBezTo>
                      <a:pt x="403" y="267"/>
                      <a:pt x="402" y="267"/>
                      <a:pt x="402" y="267"/>
                    </a:cubicBezTo>
                    <a:cubicBezTo>
                      <a:pt x="402" y="266"/>
                      <a:pt x="402" y="266"/>
                      <a:pt x="402" y="266"/>
                    </a:cubicBezTo>
                    <a:cubicBezTo>
                      <a:pt x="403" y="265"/>
                      <a:pt x="404" y="265"/>
                      <a:pt x="404" y="265"/>
                    </a:cubicBezTo>
                    <a:close/>
                    <a:moveTo>
                      <a:pt x="383" y="287"/>
                    </a:moveTo>
                    <a:cubicBezTo>
                      <a:pt x="383" y="286"/>
                      <a:pt x="383" y="286"/>
                      <a:pt x="384" y="286"/>
                    </a:cubicBezTo>
                    <a:cubicBezTo>
                      <a:pt x="384" y="286"/>
                      <a:pt x="384" y="287"/>
                      <a:pt x="384" y="287"/>
                    </a:cubicBezTo>
                    <a:cubicBezTo>
                      <a:pt x="385" y="287"/>
                      <a:pt x="385" y="287"/>
                      <a:pt x="385" y="287"/>
                    </a:cubicBezTo>
                    <a:cubicBezTo>
                      <a:pt x="385" y="288"/>
                      <a:pt x="385" y="288"/>
                      <a:pt x="385" y="288"/>
                    </a:cubicBezTo>
                    <a:cubicBezTo>
                      <a:pt x="385" y="288"/>
                      <a:pt x="385" y="289"/>
                      <a:pt x="385" y="289"/>
                    </a:cubicBezTo>
                    <a:cubicBezTo>
                      <a:pt x="384" y="289"/>
                      <a:pt x="384" y="289"/>
                      <a:pt x="384" y="289"/>
                    </a:cubicBezTo>
                    <a:cubicBezTo>
                      <a:pt x="384" y="289"/>
                      <a:pt x="384" y="288"/>
                      <a:pt x="383" y="288"/>
                    </a:cubicBezTo>
                    <a:cubicBezTo>
                      <a:pt x="383" y="288"/>
                      <a:pt x="383" y="287"/>
                      <a:pt x="383" y="287"/>
                    </a:cubicBezTo>
                    <a:close/>
                    <a:moveTo>
                      <a:pt x="388" y="280"/>
                    </a:moveTo>
                    <a:cubicBezTo>
                      <a:pt x="388" y="279"/>
                      <a:pt x="388" y="280"/>
                      <a:pt x="388" y="281"/>
                    </a:cubicBezTo>
                    <a:cubicBezTo>
                      <a:pt x="387" y="281"/>
                      <a:pt x="387" y="282"/>
                      <a:pt x="388" y="282"/>
                    </a:cubicBezTo>
                    <a:cubicBezTo>
                      <a:pt x="388" y="283"/>
                      <a:pt x="387" y="284"/>
                      <a:pt x="387" y="285"/>
                    </a:cubicBezTo>
                    <a:cubicBezTo>
                      <a:pt x="387" y="286"/>
                      <a:pt x="386" y="286"/>
                      <a:pt x="386" y="285"/>
                    </a:cubicBezTo>
                    <a:cubicBezTo>
                      <a:pt x="386" y="285"/>
                      <a:pt x="387" y="284"/>
                      <a:pt x="387" y="284"/>
                    </a:cubicBezTo>
                    <a:cubicBezTo>
                      <a:pt x="387" y="283"/>
                      <a:pt x="387" y="282"/>
                      <a:pt x="387" y="282"/>
                    </a:cubicBezTo>
                    <a:cubicBezTo>
                      <a:pt x="387" y="281"/>
                      <a:pt x="386" y="280"/>
                      <a:pt x="386" y="280"/>
                    </a:cubicBezTo>
                    <a:cubicBezTo>
                      <a:pt x="385" y="279"/>
                      <a:pt x="385" y="279"/>
                      <a:pt x="385" y="278"/>
                    </a:cubicBezTo>
                    <a:cubicBezTo>
                      <a:pt x="385" y="278"/>
                      <a:pt x="384" y="278"/>
                      <a:pt x="384" y="278"/>
                    </a:cubicBezTo>
                    <a:cubicBezTo>
                      <a:pt x="384" y="278"/>
                      <a:pt x="384" y="278"/>
                      <a:pt x="384" y="278"/>
                    </a:cubicBezTo>
                    <a:cubicBezTo>
                      <a:pt x="385" y="277"/>
                      <a:pt x="386" y="276"/>
                      <a:pt x="387" y="276"/>
                    </a:cubicBezTo>
                    <a:cubicBezTo>
                      <a:pt x="387" y="276"/>
                      <a:pt x="387" y="276"/>
                      <a:pt x="387" y="276"/>
                    </a:cubicBezTo>
                    <a:cubicBezTo>
                      <a:pt x="387" y="276"/>
                      <a:pt x="388" y="277"/>
                      <a:pt x="388" y="277"/>
                    </a:cubicBezTo>
                    <a:cubicBezTo>
                      <a:pt x="388" y="278"/>
                      <a:pt x="388" y="278"/>
                      <a:pt x="389" y="278"/>
                    </a:cubicBezTo>
                    <a:cubicBezTo>
                      <a:pt x="389" y="278"/>
                      <a:pt x="389" y="280"/>
                      <a:pt x="389" y="281"/>
                    </a:cubicBezTo>
                    <a:cubicBezTo>
                      <a:pt x="389" y="281"/>
                      <a:pt x="389" y="280"/>
                      <a:pt x="388" y="280"/>
                    </a:cubicBezTo>
                    <a:close/>
                    <a:moveTo>
                      <a:pt x="373" y="286"/>
                    </a:moveTo>
                    <a:cubicBezTo>
                      <a:pt x="373" y="286"/>
                      <a:pt x="373" y="286"/>
                      <a:pt x="373" y="286"/>
                    </a:cubicBezTo>
                    <a:cubicBezTo>
                      <a:pt x="372" y="285"/>
                      <a:pt x="373" y="285"/>
                      <a:pt x="373" y="284"/>
                    </a:cubicBezTo>
                    <a:cubicBezTo>
                      <a:pt x="373" y="284"/>
                      <a:pt x="373" y="284"/>
                      <a:pt x="373" y="284"/>
                    </a:cubicBezTo>
                    <a:cubicBezTo>
                      <a:pt x="374" y="284"/>
                      <a:pt x="374" y="286"/>
                      <a:pt x="373" y="286"/>
                    </a:cubicBezTo>
                    <a:close/>
                    <a:moveTo>
                      <a:pt x="372" y="286"/>
                    </a:moveTo>
                    <a:cubicBezTo>
                      <a:pt x="372" y="286"/>
                      <a:pt x="372" y="287"/>
                      <a:pt x="372" y="287"/>
                    </a:cubicBezTo>
                    <a:cubicBezTo>
                      <a:pt x="371" y="288"/>
                      <a:pt x="371" y="286"/>
                      <a:pt x="372" y="286"/>
                    </a:cubicBezTo>
                    <a:close/>
                    <a:moveTo>
                      <a:pt x="375" y="284"/>
                    </a:moveTo>
                    <a:cubicBezTo>
                      <a:pt x="375" y="284"/>
                      <a:pt x="374" y="285"/>
                      <a:pt x="374" y="285"/>
                    </a:cubicBezTo>
                    <a:cubicBezTo>
                      <a:pt x="374" y="284"/>
                      <a:pt x="374" y="284"/>
                      <a:pt x="374" y="284"/>
                    </a:cubicBezTo>
                    <a:cubicBezTo>
                      <a:pt x="374" y="284"/>
                      <a:pt x="375" y="284"/>
                      <a:pt x="375" y="284"/>
                    </a:cubicBezTo>
                    <a:cubicBezTo>
                      <a:pt x="375" y="284"/>
                      <a:pt x="375" y="284"/>
                      <a:pt x="375" y="284"/>
                    </a:cubicBezTo>
                    <a:close/>
                    <a:moveTo>
                      <a:pt x="379" y="286"/>
                    </a:moveTo>
                    <a:cubicBezTo>
                      <a:pt x="379" y="285"/>
                      <a:pt x="379" y="284"/>
                      <a:pt x="379" y="284"/>
                    </a:cubicBezTo>
                    <a:cubicBezTo>
                      <a:pt x="380" y="283"/>
                      <a:pt x="380" y="282"/>
                      <a:pt x="379" y="282"/>
                    </a:cubicBezTo>
                    <a:cubicBezTo>
                      <a:pt x="379" y="282"/>
                      <a:pt x="379" y="281"/>
                      <a:pt x="379" y="281"/>
                    </a:cubicBezTo>
                    <a:cubicBezTo>
                      <a:pt x="380" y="281"/>
                      <a:pt x="380" y="280"/>
                      <a:pt x="381" y="280"/>
                    </a:cubicBezTo>
                    <a:cubicBezTo>
                      <a:pt x="381" y="280"/>
                      <a:pt x="381" y="281"/>
                      <a:pt x="381" y="281"/>
                    </a:cubicBezTo>
                    <a:cubicBezTo>
                      <a:pt x="381" y="281"/>
                      <a:pt x="381" y="282"/>
                      <a:pt x="381" y="282"/>
                    </a:cubicBezTo>
                    <a:cubicBezTo>
                      <a:pt x="381" y="282"/>
                      <a:pt x="381" y="283"/>
                      <a:pt x="381" y="283"/>
                    </a:cubicBezTo>
                    <a:cubicBezTo>
                      <a:pt x="381" y="284"/>
                      <a:pt x="380" y="285"/>
                      <a:pt x="380" y="285"/>
                    </a:cubicBezTo>
                    <a:cubicBezTo>
                      <a:pt x="380" y="286"/>
                      <a:pt x="379" y="286"/>
                      <a:pt x="379" y="286"/>
                    </a:cubicBezTo>
                    <a:close/>
                    <a:moveTo>
                      <a:pt x="214" y="338"/>
                    </a:moveTo>
                    <a:cubicBezTo>
                      <a:pt x="214" y="338"/>
                      <a:pt x="216" y="339"/>
                      <a:pt x="215" y="340"/>
                    </a:cubicBezTo>
                    <a:cubicBezTo>
                      <a:pt x="214" y="340"/>
                      <a:pt x="213" y="339"/>
                      <a:pt x="214" y="338"/>
                    </a:cubicBezTo>
                    <a:close/>
                    <a:moveTo>
                      <a:pt x="247" y="348"/>
                    </a:moveTo>
                    <a:cubicBezTo>
                      <a:pt x="247" y="348"/>
                      <a:pt x="243" y="349"/>
                      <a:pt x="243" y="348"/>
                    </a:cubicBezTo>
                    <a:cubicBezTo>
                      <a:pt x="243" y="347"/>
                      <a:pt x="243" y="347"/>
                      <a:pt x="243" y="348"/>
                    </a:cubicBezTo>
                    <a:cubicBezTo>
                      <a:pt x="244" y="348"/>
                      <a:pt x="244" y="347"/>
                      <a:pt x="245" y="347"/>
                    </a:cubicBezTo>
                    <a:cubicBezTo>
                      <a:pt x="245" y="347"/>
                      <a:pt x="247" y="347"/>
                      <a:pt x="247" y="348"/>
                    </a:cubicBezTo>
                    <a:close/>
                    <a:moveTo>
                      <a:pt x="253" y="349"/>
                    </a:moveTo>
                    <a:cubicBezTo>
                      <a:pt x="253" y="349"/>
                      <a:pt x="252" y="351"/>
                      <a:pt x="252" y="350"/>
                    </a:cubicBezTo>
                    <a:cubicBezTo>
                      <a:pt x="252" y="350"/>
                      <a:pt x="252" y="349"/>
                      <a:pt x="253" y="349"/>
                    </a:cubicBezTo>
                    <a:close/>
                    <a:moveTo>
                      <a:pt x="241" y="370"/>
                    </a:moveTo>
                    <a:cubicBezTo>
                      <a:pt x="241" y="370"/>
                      <a:pt x="242" y="370"/>
                      <a:pt x="243" y="370"/>
                    </a:cubicBezTo>
                    <a:cubicBezTo>
                      <a:pt x="244" y="370"/>
                      <a:pt x="241" y="371"/>
                      <a:pt x="241" y="370"/>
                    </a:cubicBezTo>
                    <a:close/>
                    <a:moveTo>
                      <a:pt x="226" y="345"/>
                    </a:moveTo>
                    <a:cubicBezTo>
                      <a:pt x="225" y="346"/>
                      <a:pt x="225" y="343"/>
                      <a:pt x="226" y="344"/>
                    </a:cubicBezTo>
                    <a:cubicBezTo>
                      <a:pt x="226" y="345"/>
                      <a:pt x="226" y="345"/>
                      <a:pt x="226" y="345"/>
                    </a:cubicBezTo>
                    <a:close/>
                    <a:moveTo>
                      <a:pt x="219" y="343"/>
                    </a:moveTo>
                    <a:cubicBezTo>
                      <a:pt x="218" y="343"/>
                      <a:pt x="220" y="343"/>
                      <a:pt x="220" y="343"/>
                    </a:cubicBezTo>
                    <a:cubicBezTo>
                      <a:pt x="221" y="343"/>
                      <a:pt x="221" y="344"/>
                      <a:pt x="221" y="345"/>
                    </a:cubicBezTo>
                    <a:cubicBezTo>
                      <a:pt x="221" y="347"/>
                      <a:pt x="219" y="344"/>
                      <a:pt x="219" y="343"/>
                    </a:cubicBezTo>
                    <a:close/>
                    <a:moveTo>
                      <a:pt x="225" y="347"/>
                    </a:moveTo>
                    <a:cubicBezTo>
                      <a:pt x="225" y="348"/>
                      <a:pt x="224" y="348"/>
                      <a:pt x="224" y="348"/>
                    </a:cubicBezTo>
                    <a:cubicBezTo>
                      <a:pt x="224" y="347"/>
                      <a:pt x="225" y="347"/>
                      <a:pt x="225" y="347"/>
                    </a:cubicBezTo>
                    <a:close/>
                    <a:moveTo>
                      <a:pt x="230" y="345"/>
                    </a:moveTo>
                    <a:cubicBezTo>
                      <a:pt x="230" y="346"/>
                      <a:pt x="229" y="346"/>
                      <a:pt x="229" y="345"/>
                    </a:cubicBezTo>
                    <a:cubicBezTo>
                      <a:pt x="229" y="344"/>
                      <a:pt x="230" y="345"/>
                      <a:pt x="230" y="345"/>
                    </a:cubicBezTo>
                    <a:close/>
                    <a:moveTo>
                      <a:pt x="250" y="360"/>
                    </a:moveTo>
                    <a:cubicBezTo>
                      <a:pt x="249" y="360"/>
                      <a:pt x="250" y="358"/>
                      <a:pt x="252" y="359"/>
                    </a:cubicBezTo>
                    <a:cubicBezTo>
                      <a:pt x="253" y="359"/>
                      <a:pt x="253" y="360"/>
                      <a:pt x="253" y="360"/>
                    </a:cubicBezTo>
                    <a:cubicBezTo>
                      <a:pt x="253" y="361"/>
                      <a:pt x="253" y="360"/>
                      <a:pt x="254" y="361"/>
                    </a:cubicBezTo>
                    <a:cubicBezTo>
                      <a:pt x="254" y="361"/>
                      <a:pt x="253" y="362"/>
                      <a:pt x="252" y="362"/>
                    </a:cubicBezTo>
                    <a:cubicBezTo>
                      <a:pt x="252" y="361"/>
                      <a:pt x="252" y="361"/>
                      <a:pt x="252" y="361"/>
                    </a:cubicBezTo>
                    <a:cubicBezTo>
                      <a:pt x="252" y="360"/>
                      <a:pt x="251" y="361"/>
                      <a:pt x="251" y="360"/>
                    </a:cubicBezTo>
                    <a:cubicBezTo>
                      <a:pt x="252" y="360"/>
                      <a:pt x="251" y="360"/>
                      <a:pt x="250" y="360"/>
                    </a:cubicBezTo>
                    <a:close/>
                    <a:moveTo>
                      <a:pt x="250" y="358"/>
                    </a:moveTo>
                    <a:cubicBezTo>
                      <a:pt x="250" y="358"/>
                      <a:pt x="249" y="357"/>
                      <a:pt x="250" y="357"/>
                    </a:cubicBezTo>
                    <a:cubicBezTo>
                      <a:pt x="251" y="357"/>
                      <a:pt x="252" y="358"/>
                      <a:pt x="250" y="358"/>
                    </a:cubicBezTo>
                    <a:close/>
                    <a:moveTo>
                      <a:pt x="247" y="322"/>
                    </a:moveTo>
                    <a:cubicBezTo>
                      <a:pt x="248" y="321"/>
                      <a:pt x="249" y="322"/>
                      <a:pt x="249" y="323"/>
                    </a:cubicBezTo>
                    <a:cubicBezTo>
                      <a:pt x="248" y="325"/>
                      <a:pt x="247" y="323"/>
                      <a:pt x="247" y="322"/>
                    </a:cubicBezTo>
                    <a:close/>
                    <a:moveTo>
                      <a:pt x="256" y="353"/>
                    </a:moveTo>
                    <a:cubicBezTo>
                      <a:pt x="256" y="353"/>
                      <a:pt x="254" y="353"/>
                      <a:pt x="254" y="353"/>
                    </a:cubicBezTo>
                    <a:cubicBezTo>
                      <a:pt x="255" y="352"/>
                      <a:pt x="256" y="353"/>
                      <a:pt x="256" y="353"/>
                    </a:cubicBezTo>
                    <a:close/>
                    <a:moveTo>
                      <a:pt x="258" y="323"/>
                    </a:moveTo>
                    <a:cubicBezTo>
                      <a:pt x="259" y="323"/>
                      <a:pt x="257" y="325"/>
                      <a:pt x="256" y="324"/>
                    </a:cubicBezTo>
                    <a:cubicBezTo>
                      <a:pt x="256" y="323"/>
                      <a:pt x="257" y="322"/>
                      <a:pt x="258" y="323"/>
                    </a:cubicBezTo>
                    <a:close/>
                    <a:moveTo>
                      <a:pt x="252" y="448"/>
                    </a:moveTo>
                    <a:cubicBezTo>
                      <a:pt x="253" y="447"/>
                      <a:pt x="252" y="447"/>
                      <a:pt x="252" y="447"/>
                    </a:cubicBezTo>
                    <a:cubicBezTo>
                      <a:pt x="253" y="447"/>
                      <a:pt x="253" y="446"/>
                      <a:pt x="253" y="447"/>
                    </a:cubicBezTo>
                    <a:cubicBezTo>
                      <a:pt x="254" y="447"/>
                      <a:pt x="255" y="446"/>
                      <a:pt x="255" y="447"/>
                    </a:cubicBezTo>
                    <a:cubicBezTo>
                      <a:pt x="255" y="447"/>
                      <a:pt x="256" y="447"/>
                      <a:pt x="255" y="447"/>
                    </a:cubicBezTo>
                    <a:cubicBezTo>
                      <a:pt x="255" y="447"/>
                      <a:pt x="255" y="447"/>
                      <a:pt x="255" y="447"/>
                    </a:cubicBezTo>
                    <a:cubicBezTo>
                      <a:pt x="255" y="448"/>
                      <a:pt x="254" y="448"/>
                      <a:pt x="254" y="448"/>
                    </a:cubicBezTo>
                    <a:cubicBezTo>
                      <a:pt x="254" y="448"/>
                      <a:pt x="254" y="448"/>
                      <a:pt x="254" y="447"/>
                    </a:cubicBezTo>
                    <a:cubicBezTo>
                      <a:pt x="253" y="447"/>
                      <a:pt x="253" y="448"/>
                      <a:pt x="252" y="448"/>
                    </a:cubicBezTo>
                    <a:cubicBezTo>
                      <a:pt x="252" y="448"/>
                      <a:pt x="252" y="448"/>
                      <a:pt x="252" y="448"/>
                    </a:cubicBezTo>
                    <a:close/>
                    <a:moveTo>
                      <a:pt x="302" y="383"/>
                    </a:moveTo>
                    <a:cubicBezTo>
                      <a:pt x="301" y="384"/>
                      <a:pt x="301" y="384"/>
                      <a:pt x="301" y="383"/>
                    </a:cubicBezTo>
                    <a:cubicBezTo>
                      <a:pt x="301" y="383"/>
                      <a:pt x="302" y="383"/>
                      <a:pt x="302" y="383"/>
                    </a:cubicBezTo>
                    <a:close/>
                    <a:moveTo>
                      <a:pt x="254" y="364"/>
                    </a:moveTo>
                    <a:cubicBezTo>
                      <a:pt x="253" y="365"/>
                      <a:pt x="253" y="365"/>
                      <a:pt x="253" y="364"/>
                    </a:cubicBezTo>
                    <a:cubicBezTo>
                      <a:pt x="254" y="363"/>
                      <a:pt x="253" y="363"/>
                      <a:pt x="253" y="363"/>
                    </a:cubicBezTo>
                    <a:cubicBezTo>
                      <a:pt x="253" y="363"/>
                      <a:pt x="253" y="362"/>
                      <a:pt x="253" y="363"/>
                    </a:cubicBezTo>
                    <a:cubicBezTo>
                      <a:pt x="253" y="363"/>
                      <a:pt x="254" y="363"/>
                      <a:pt x="254" y="363"/>
                    </a:cubicBezTo>
                    <a:cubicBezTo>
                      <a:pt x="254" y="363"/>
                      <a:pt x="254" y="364"/>
                      <a:pt x="254" y="364"/>
                    </a:cubicBezTo>
                    <a:close/>
                    <a:moveTo>
                      <a:pt x="250" y="356"/>
                    </a:moveTo>
                    <a:cubicBezTo>
                      <a:pt x="250" y="356"/>
                      <a:pt x="250" y="356"/>
                      <a:pt x="250" y="357"/>
                    </a:cubicBezTo>
                    <a:cubicBezTo>
                      <a:pt x="249" y="357"/>
                      <a:pt x="249" y="356"/>
                      <a:pt x="249" y="356"/>
                    </a:cubicBezTo>
                    <a:cubicBezTo>
                      <a:pt x="249" y="356"/>
                      <a:pt x="250" y="356"/>
                      <a:pt x="250" y="356"/>
                    </a:cubicBezTo>
                    <a:close/>
                    <a:moveTo>
                      <a:pt x="253" y="368"/>
                    </a:moveTo>
                    <a:cubicBezTo>
                      <a:pt x="253" y="367"/>
                      <a:pt x="254" y="368"/>
                      <a:pt x="254" y="368"/>
                    </a:cubicBezTo>
                    <a:cubicBezTo>
                      <a:pt x="253" y="369"/>
                      <a:pt x="252" y="368"/>
                      <a:pt x="253" y="36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25623" name="Group 118"/>
              <p:cNvGrpSpPr>
                <a:grpSpLocks/>
              </p:cNvGrpSpPr>
              <p:nvPr/>
            </p:nvGrpSpPr>
            <p:grpSpPr bwMode="auto">
              <a:xfrm>
                <a:off x="1270197" y="1422980"/>
                <a:ext cx="693681" cy="512594"/>
                <a:chOff x="0" y="0"/>
                <a:chExt cx="906017" cy="669499"/>
              </a:xfrm>
            </p:grpSpPr>
            <p:sp>
              <p:nvSpPr>
                <p:cNvPr id="25624" name="Rectangle 36"/>
                <p:cNvSpPr>
                  <a:spLocks noChangeArrowheads="1"/>
                </p:cNvSpPr>
                <p:nvPr/>
              </p:nvSpPr>
              <p:spPr bwMode="auto">
                <a:xfrm>
                  <a:off x="0" y="0"/>
                  <a:ext cx="906017" cy="669499"/>
                </a:xfrm>
                <a:prstGeom prst="rect">
                  <a:avLst/>
                </a:prstGeom>
                <a:noFill/>
                <a:ln w="2222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25" name="Freeform 37"/>
                <p:cNvSpPr>
                  <a:spLocks noEditPoints="1" noChangeArrowheads="1"/>
                </p:cNvSpPr>
                <p:nvPr/>
              </p:nvSpPr>
              <p:spPr bwMode="auto">
                <a:xfrm>
                  <a:off x="0" y="106815"/>
                  <a:ext cx="906017" cy="454916"/>
                </a:xfrm>
                <a:custGeom>
                  <a:avLst/>
                  <a:gdLst>
                    <a:gd name="T0" fmla="*/ 0 w 950"/>
                    <a:gd name="T1" fmla="*/ 102 h 477"/>
                    <a:gd name="T2" fmla="*/ 950 w 950"/>
                    <a:gd name="T3" fmla="*/ 102 h 477"/>
                    <a:gd name="T4" fmla="*/ 950 w 950"/>
                    <a:gd name="T5" fmla="*/ 225 h 477"/>
                    <a:gd name="T6" fmla="*/ 0 w 950"/>
                    <a:gd name="T7" fmla="*/ 225 h 477"/>
                    <a:gd name="T8" fmla="*/ 0 w 950"/>
                    <a:gd name="T9" fmla="*/ 354 h 477"/>
                    <a:gd name="T10" fmla="*/ 950 w 950"/>
                    <a:gd name="T11" fmla="*/ 354 h 477"/>
                    <a:gd name="T12" fmla="*/ 0 w 950"/>
                    <a:gd name="T13" fmla="*/ 477 h 477"/>
                    <a:gd name="T14" fmla="*/ 950 w 950"/>
                    <a:gd name="T15" fmla="*/ 477 h 477"/>
                    <a:gd name="T16" fmla="*/ 0 w 950"/>
                    <a:gd name="T17" fmla="*/ 0 h 477"/>
                    <a:gd name="T18" fmla="*/ 950 w 950"/>
                    <a:gd name="T19" fmla="*/ 0 h 4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50"/>
                    <a:gd name="T31" fmla="*/ 0 h 477"/>
                    <a:gd name="T32" fmla="*/ 950 w 950"/>
                    <a:gd name="T33" fmla="*/ 477 h 4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50" h="477">
                      <a:moveTo>
                        <a:pt x="0" y="102"/>
                      </a:moveTo>
                      <a:lnTo>
                        <a:pt x="950" y="102"/>
                      </a:lnTo>
                      <a:moveTo>
                        <a:pt x="950" y="225"/>
                      </a:moveTo>
                      <a:lnTo>
                        <a:pt x="0" y="225"/>
                      </a:lnTo>
                      <a:moveTo>
                        <a:pt x="0" y="354"/>
                      </a:moveTo>
                      <a:lnTo>
                        <a:pt x="950" y="354"/>
                      </a:lnTo>
                      <a:moveTo>
                        <a:pt x="0" y="477"/>
                      </a:moveTo>
                      <a:lnTo>
                        <a:pt x="950" y="477"/>
                      </a:lnTo>
                      <a:moveTo>
                        <a:pt x="0" y="0"/>
                      </a:moveTo>
                      <a:lnTo>
                        <a:pt x="950" y="0"/>
                      </a:lnTo>
                    </a:path>
                  </a:pathLst>
                </a:custGeom>
                <a:solidFill>
                  <a:srgbClr val="505050"/>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26" name="Freeform 38"/>
                <p:cNvSpPr>
                  <a:spLocks noChangeArrowheads="1"/>
                </p:cNvSpPr>
                <p:nvPr/>
              </p:nvSpPr>
              <p:spPr bwMode="auto">
                <a:xfrm>
                  <a:off x="8583" y="45778"/>
                  <a:ext cx="848795" cy="577944"/>
                </a:xfrm>
                <a:custGeom>
                  <a:avLst/>
                  <a:gdLst>
                    <a:gd name="T0" fmla="*/ 0 w 1777"/>
                    <a:gd name="T1" fmla="*/ 1150 h 1150"/>
                    <a:gd name="T2" fmla="*/ 195 w 1777"/>
                    <a:gd name="T3" fmla="*/ 1111 h 1150"/>
                    <a:gd name="T4" fmla="*/ 306 w 1777"/>
                    <a:gd name="T5" fmla="*/ 1088 h 1150"/>
                    <a:gd name="T6" fmla="*/ 367 w 1777"/>
                    <a:gd name="T7" fmla="*/ 1075 h 1150"/>
                    <a:gd name="T8" fmla="*/ 398 w 1777"/>
                    <a:gd name="T9" fmla="*/ 1068 h 1150"/>
                    <a:gd name="T10" fmla="*/ 405 w 1777"/>
                    <a:gd name="T11" fmla="*/ 1067 h 1150"/>
                    <a:gd name="T12" fmla="*/ 409 w 1777"/>
                    <a:gd name="T13" fmla="*/ 1066 h 1150"/>
                    <a:gd name="T14" fmla="*/ 411 w 1777"/>
                    <a:gd name="T15" fmla="*/ 1065 h 1150"/>
                    <a:gd name="T16" fmla="*/ 412 w 1777"/>
                    <a:gd name="T17" fmla="*/ 1063 h 1150"/>
                    <a:gd name="T18" fmla="*/ 420 w 1777"/>
                    <a:gd name="T19" fmla="*/ 1050 h 1150"/>
                    <a:gd name="T20" fmla="*/ 548 w 1777"/>
                    <a:gd name="T21" fmla="*/ 854 h 1150"/>
                    <a:gd name="T22" fmla="*/ 608 w 1777"/>
                    <a:gd name="T23" fmla="*/ 761 h 1150"/>
                    <a:gd name="T24" fmla="*/ 635 w 1777"/>
                    <a:gd name="T25" fmla="*/ 720 h 1150"/>
                    <a:gd name="T26" fmla="*/ 677 w 1777"/>
                    <a:gd name="T27" fmla="*/ 696 h 1150"/>
                    <a:gd name="T28" fmla="*/ 1021 w 1777"/>
                    <a:gd name="T29" fmla="*/ 653 h 1150"/>
                    <a:gd name="T30" fmla="*/ 1385 w 1777"/>
                    <a:gd name="T31" fmla="*/ 282 h 1150"/>
                    <a:gd name="T32" fmla="*/ 1394 w 1777"/>
                    <a:gd name="T33" fmla="*/ 277 h 1150"/>
                    <a:gd name="T34" fmla="*/ 1518 w 1777"/>
                    <a:gd name="T35" fmla="*/ 481 h 1150"/>
                    <a:gd name="T36" fmla="*/ 1777 w 1777"/>
                    <a:gd name="T37" fmla="*/ 0 h 1150"/>
                    <a:gd name="T38" fmla="*/ 1237 w 1777"/>
                    <a:gd name="T39" fmla="*/ 16 h 1150"/>
                    <a:gd name="T40" fmla="*/ 1360 w 1777"/>
                    <a:gd name="T41" fmla="*/ 220 h 1150"/>
                    <a:gd name="T42" fmla="*/ 1351 w 1777"/>
                    <a:gd name="T43" fmla="*/ 226 h 1150"/>
                    <a:gd name="T44" fmla="*/ 974 w 1777"/>
                    <a:gd name="T45" fmla="*/ 604 h 1150"/>
                    <a:gd name="T46" fmla="*/ 642 w 1777"/>
                    <a:gd name="T47" fmla="*/ 640 h 1150"/>
                    <a:gd name="T48" fmla="*/ 588 w 1777"/>
                    <a:gd name="T49" fmla="*/ 672 h 1150"/>
                    <a:gd name="T50" fmla="*/ 554 w 1777"/>
                    <a:gd name="T51" fmla="*/ 724 h 1150"/>
                    <a:gd name="T52" fmla="*/ 493 w 1777"/>
                    <a:gd name="T53" fmla="*/ 818 h 1150"/>
                    <a:gd name="T54" fmla="*/ 378 w 1777"/>
                    <a:gd name="T55" fmla="*/ 995 h 1150"/>
                    <a:gd name="T56" fmla="*/ 371 w 1777"/>
                    <a:gd name="T57" fmla="*/ 1005 h 1150"/>
                    <a:gd name="T58" fmla="*/ 369 w 1777"/>
                    <a:gd name="T59" fmla="*/ 1007 h 1150"/>
                    <a:gd name="T60" fmla="*/ 366 w 1777"/>
                    <a:gd name="T61" fmla="*/ 1008 h 1150"/>
                    <a:gd name="T62" fmla="*/ 360 w 1777"/>
                    <a:gd name="T63" fmla="*/ 1009 h 1150"/>
                    <a:gd name="T64" fmla="*/ 336 w 1777"/>
                    <a:gd name="T65" fmla="*/ 1014 h 1150"/>
                    <a:gd name="T66" fmla="*/ 288 w 1777"/>
                    <a:gd name="T67" fmla="*/ 1024 h 1150"/>
                    <a:gd name="T68" fmla="*/ 182 w 1777"/>
                    <a:gd name="T69" fmla="*/ 1046 h 1150"/>
                    <a:gd name="T70" fmla="*/ 1 w 1777"/>
                    <a:gd name="T71" fmla="*/ 1085 h 1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77"/>
                    <a:gd name="T109" fmla="*/ 0 h 1150"/>
                    <a:gd name="T110" fmla="*/ 1777 w 1777"/>
                    <a:gd name="T111" fmla="*/ 1150 h 1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77" h="1150">
                      <a:moveTo>
                        <a:pt x="0" y="1150"/>
                      </a:moveTo>
                      <a:cubicBezTo>
                        <a:pt x="195" y="1111"/>
                        <a:pt x="195" y="1111"/>
                        <a:pt x="195" y="1111"/>
                      </a:cubicBezTo>
                      <a:cubicBezTo>
                        <a:pt x="306" y="1088"/>
                        <a:pt x="306" y="1088"/>
                        <a:pt x="306" y="1088"/>
                      </a:cubicBezTo>
                      <a:cubicBezTo>
                        <a:pt x="367" y="1075"/>
                        <a:pt x="367" y="1075"/>
                        <a:pt x="367" y="1075"/>
                      </a:cubicBezTo>
                      <a:cubicBezTo>
                        <a:pt x="398" y="1068"/>
                        <a:pt x="398" y="1068"/>
                        <a:pt x="398" y="1068"/>
                      </a:cubicBezTo>
                      <a:cubicBezTo>
                        <a:pt x="405" y="1067"/>
                        <a:pt x="405" y="1067"/>
                        <a:pt x="405" y="1067"/>
                      </a:cubicBezTo>
                      <a:cubicBezTo>
                        <a:pt x="409" y="1066"/>
                        <a:pt x="409" y="1066"/>
                        <a:pt x="409" y="1066"/>
                      </a:cubicBezTo>
                      <a:cubicBezTo>
                        <a:pt x="410" y="1066"/>
                        <a:pt x="410" y="1066"/>
                        <a:pt x="411" y="1065"/>
                      </a:cubicBezTo>
                      <a:cubicBezTo>
                        <a:pt x="412" y="1063"/>
                        <a:pt x="412" y="1063"/>
                        <a:pt x="412" y="1063"/>
                      </a:cubicBezTo>
                      <a:cubicBezTo>
                        <a:pt x="420" y="1050"/>
                        <a:pt x="420" y="1050"/>
                        <a:pt x="420" y="1050"/>
                      </a:cubicBezTo>
                      <a:cubicBezTo>
                        <a:pt x="548" y="854"/>
                        <a:pt x="548" y="854"/>
                        <a:pt x="548" y="854"/>
                      </a:cubicBezTo>
                      <a:cubicBezTo>
                        <a:pt x="608" y="761"/>
                        <a:pt x="608" y="761"/>
                        <a:pt x="608" y="761"/>
                      </a:cubicBezTo>
                      <a:cubicBezTo>
                        <a:pt x="617" y="748"/>
                        <a:pt x="625" y="734"/>
                        <a:pt x="635" y="720"/>
                      </a:cubicBezTo>
                      <a:cubicBezTo>
                        <a:pt x="677" y="696"/>
                        <a:pt x="677" y="696"/>
                        <a:pt x="677" y="696"/>
                      </a:cubicBezTo>
                      <a:cubicBezTo>
                        <a:pt x="1021" y="653"/>
                        <a:pt x="1021" y="653"/>
                        <a:pt x="1021" y="653"/>
                      </a:cubicBezTo>
                      <a:cubicBezTo>
                        <a:pt x="1385" y="282"/>
                        <a:pt x="1385" y="282"/>
                        <a:pt x="1385" y="282"/>
                      </a:cubicBezTo>
                      <a:cubicBezTo>
                        <a:pt x="1394" y="277"/>
                        <a:pt x="1394" y="277"/>
                        <a:pt x="1394" y="277"/>
                      </a:cubicBezTo>
                      <a:cubicBezTo>
                        <a:pt x="1518" y="481"/>
                        <a:pt x="1518" y="481"/>
                        <a:pt x="1518" y="481"/>
                      </a:cubicBezTo>
                      <a:cubicBezTo>
                        <a:pt x="1605" y="320"/>
                        <a:pt x="1692" y="160"/>
                        <a:pt x="1777" y="0"/>
                      </a:cubicBezTo>
                      <a:cubicBezTo>
                        <a:pt x="1596" y="6"/>
                        <a:pt x="1416" y="11"/>
                        <a:pt x="1237" y="16"/>
                      </a:cubicBezTo>
                      <a:cubicBezTo>
                        <a:pt x="1360" y="220"/>
                        <a:pt x="1360" y="220"/>
                        <a:pt x="1360" y="220"/>
                      </a:cubicBezTo>
                      <a:cubicBezTo>
                        <a:pt x="1351" y="226"/>
                        <a:pt x="1351" y="226"/>
                        <a:pt x="1351" y="226"/>
                      </a:cubicBezTo>
                      <a:cubicBezTo>
                        <a:pt x="974" y="604"/>
                        <a:pt x="974" y="604"/>
                        <a:pt x="974" y="604"/>
                      </a:cubicBezTo>
                      <a:cubicBezTo>
                        <a:pt x="642" y="640"/>
                        <a:pt x="642" y="640"/>
                        <a:pt x="642" y="640"/>
                      </a:cubicBezTo>
                      <a:cubicBezTo>
                        <a:pt x="588" y="672"/>
                        <a:pt x="588" y="672"/>
                        <a:pt x="588" y="672"/>
                      </a:cubicBezTo>
                      <a:cubicBezTo>
                        <a:pt x="576" y="689"/>
                        <a:pt x="565" y="706"/>
                        <a:pt x="554" y="724"/>
                      </a:cubicBezTo>
                      <a:cubicBezTo>
                        <a:pt x="493" y="818"/>
                        <a:pt x="493" y="818"/>
                        <a:pt x="493" y="818"/>
                      </a:cubicBezTo>
                      <a:cubicBezTo>
                        <a:pt x="378" y="995"/>
                        <a:pt x="378" y="995"/>
                        <a:pt x="378" y="995"/>
                      </a:cubicBezTo>
                      <a:cubicBezTo>
                        <a:pt x="371" y="1005"/>
                        <a:pt x="371" y="1005"/>
                        <a:pt x="371" y="1005"/>
                      </a:cubicBezTo>
                      <a:cubicBezTo>
                        <a:pt x="371" y="1006"/>
                        <a:pt x="370" y="1007"/>
                        <a:pt x="369" y="1007"/>
                      </a:cubicBezTo>
                      <a:cubicBezTo>
                        <a:pt x="366" y="1008"/>
                        <a:pt x="366" y="1008"/>
                        <a:pt x="366" y="1008"/>
                      </a:cubicBezTo>
                      <a:cubicBezTo>
                        <a:pt x="360" y="1009"/>
                        <a:pt x="360" y="1009"/>
                        <a:pt x="360" y="1009"/>
                      </a:cubicBezTo>
                      <a:cubicBezTo>
                        <a:pt x="336" y="1014"/>
                        <a:pt x="336" y="1014"/>
                        <a:pt x="336" y="1014"/>
                      </a:cubicBezTo>
                      <a:cubicBezTo>
                        <a:pt x="288" y="1024"/>
                        <a:pt x="288" y="1024"/>
                        <a:pt x="288" y="1024"/>
                      </a:cubicBezTo>
                      <a:cubicBezTo>
                        <a:pt x="182" y="1046"/>
                        <a:pt x="182" y="1046"/>
                        <a:pt x="182" y="1046"/>
                      </a:cubicBezTo>
                      <a:cubicBezTo>
                        <a:pt x="1" y="1085"/>
                        <a:pt x="1" y="1085"/>
                        <a:pt x="1" y="1085"/>
                      </a:cubicBezTo>
                    </a:path>
                  </a:pathLst>
                </a:custGeom>
                <a:solidFill>
                  <a:srgbClr val="FFFFFF"/>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25627" name="Rectangle 120"/>
              <p:cNvSpPr>
                <a:spLocks noChangeArrowheads="1"/>
              </p:cNvSpPr>
              <p:nvPr/>
            </p:nvSpPr>
            <p:spPr bwMode="auto">
              <a:xfrm>
                <a:off x="943280" y="1011525"/>
                <a:ext cx="1485441" cy="38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Session</a:t>
                </a:r>
                <a:endParaRPr lang="zh-CN" altLang="en-US" sz="1200">
                  <a:solidFill>
                    <a:srgbClr val="FFFFFF"/>
                  </a:solidFill>
                  <a:latin typeface="方正兰亭细黑_GBK" charset="-122"/>
                  <a:sym typeface="方正兰亭细黑_GBK" charset="-122"/>
                </a:endParaRPr>
              </a:p>
              <a:p>
                <a:pPr algn="ctr"/>
                <a:r>
                  <a:rPr lang="en-US" sz="1200">
                    <a:solidFill>
                      <a:srgbClr val="FFFFFF"/>
                    </a:solidFill>
                    <a:latin typeface="方正兰亭细黑_GBK" charset="-122"/>
                    <a:sym typeface="方正兰亭细黑_GBK" charset="-122"/>
                  </a:rPr>
                  <a:t> host</a:t>
                </a:r>
                <a:endParaRPr lang="zh-CN" altLang="en-US">
                  <a:latin typeface="方正兰亭细黑_GBK" charset="-122"/>
                  <a:sym typeface="方正兰亭细黑_GBK" charset="-122"/>
                </a:endParaRPr>
              </a:p>
            </p:txBody>
          </p:sp>
          <p:grpSp>
            <p:nvGrpSpPr>
              <p:cNvPr id="25628" name="Group 121"/>
              <p:cNvGrpSpPr>
                <a:grpSpLocks/>
              </p:cNvGrpSpPr>
              <p:nvPr/>
            </p:nvGrpSpPr>
            <p:grpSpPr bwMode="auto">
              <a:xfrm>
                <a:off x="51937" y="1153329"/>
                <a:ext cx="1242299" cy="385669"/>
                <a:chOff x="0" y="0"/>
                <a:chExt cx="1800101" cy="558840"/>
              </a:xfrm>
            </p:grpSpPr>
            <p:sp>
              <p:nvSpPr>
                <p:cNvPr id="25629" name="Rectangle 122"/>
                <p:cNvSpPr>
                  <a:spLocks noChangeArrowheads="1"/>
                </p:cNvSpPr>
                <p:nvPr/>
              </p:nvSpPr>
              <p:spPr bwMode="auto">
                <a:xfrm>
                  <a:off x="0" y="280394"/>
                  <a:ext cx="1001557" cy="278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Files</a:t>
                  </a:r>
                </a:p>
              </p:txBody>
            </p:sp>
            <p:sp>
              <p:nvSpPr>
                <p:cNvPr id="25630" name="Rectangle 124"/>
                <p:cNvSpPr>
                  <a:spLocks noChangeArrowheads="1"/>
                </p:cNvSpPr>
                <p:nvPr/>
              </p:nvSpPr>
              <p:spPr bwMode="auto">
                <a:xfrm>
                  <a:off x="1083400" y="0"/>
                  <a:ext cx="716701" cy="278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VDI</a:t>
                  </a:r>
                </a:p>
              </p:txBody>
            </p:sp>
          </p:grpSp>
        </p:grpSp>
        <p:grpSp>
          <p:nvGrpSpPr>
            <p:cNvPr id="25631" name="Group 734"/>
            <p:cNvGrpSpPr>
              <a:grpSpLocks/>
            </p:cNvGrpSpPr>
            <p:nvPr/>
          </p:nvGrpSpPr>
          <p:grpSpPr bwMode="auto">
            <a:xfrm>
              <a:off x="704212" y="333687"/>
              <a:ext cx="627124" cy="784648"/>
              <a:chOff x="0" y="0"/>
              <a:chExt cx="1266" cy="1584"/>
            </a:xfrm>
          </p:grpSpPr>
          <p:sp>
            <p:nvSpPr>
              <p:cNvPr id="25632" name="Freeform 737"/>
              <p:cNvSpPr>
                <a:spLocks noEditPoints="1" noChangeArrowheads="1"/>
              </p:cNvSpPr>
              <p:nvPr/>
            </p:nvSpPr>
            <p:spPr bwMode="auto">
              <a:xfrm>
                <a:off x="429" y="0"/>
                <a:ext cx="837" cy="1584"/>
              </a:xfrm>
              <a:custGeom>
                <a:avLst/>
                <a:gdLst>
                  <a:gd name="T0" fmla="*/ 2164 w 2511"/>
                  <a:gd name="T1" fmla="*/ 4112 h 4751"/>
                  <a:gd name="T2" fmla="*/ 2236 w 2511"/>
                  <a:gd name="T3" fmla="*/ 4275 h 4751"/>
                  <a:gd name="T4" fmla="*/ 346 w 2511"/>
                  <a:gd name="T5" fmla="*/ 3842 h 4751"/>
                  <a:gd name="T6" fmla="*/ 274 w 2511"/>
                  <a:gd name="T7" fmla="*/ 3678 h 4751"/>
                  <a:gd name="T8" fmla="*/ 274 w 2511"/>
                  <a:gd name="T9" fmla="*/ 3678 h 4751"/>
                  <a:gd name="T10" fmla="*/ 653 w 2511"/>
                  <a:gd name="T11" fmla="*/ 3390 h 4751"/>
                  <a:gd name="T12" fmla="*/ 725 w 2511"/>
                  <a:gd name="T13" fmla="*/ 3554 h 4751"/>
                  <a:gd name="T14" fmla="*/ 346 w 2511"/>
                  <a:gd name="T15" fmla="*/ 1042 h 4751"/>
                  <a:gd name="T16" fmla="*/ 274 w 2511"/>
                  <a:gd name="T17" fmla="*/ 798 h 4751"/>
                  <a:gd name="T18" fmla="*/ 274 w 2511"/>
                  <a:gd name="T19" fmla="*/ 798 h 4751"/>
                  <a:gd name="T20" fmla="*/ 2164 w 2511"/>
                  <a:gd name="T21" fmla="*/ 503 h 4751"/>
                  <a:gd name="T22" fmla="*/ 2236 w 2511"/>
                  <a:gd name="T23" fmla="*/ 750 h 4751"/>
                  <a:gd name="T24" fmla="*/ 2152 w 2511"/>
                  <a:gd name="T25" fmla="*/ 0 h 4751"/>
                  <a:gd name="T26" fmla="*/ 2254 w 2511"/>
                  <a:gd name="T27" fmla="*/ 13 h 4751"/>
                  <a:gd name="T28" fmla="*/ 2346 w 2511"/>
                  <a:gd name="T29" fmla="*/ 50 h 4751"/>
                  <a:gd name="T30" fmla="*/ 2445 w 2511"/>
                  <a:gd name="T31" fmla="*/ 134 h 4751"/>
                  <a:gd name="T32" fmla="*/ 2494 w 2511"/>
                  <a:gd name="T33" fmla="*/ 218 h 4751"/>
                  <a:gd name="T34" fmla="*/ 2510 w 2511"/>
                  <a:gd name="T35" fmla="*/ 286 h 4751"/>
                  <a:gd name="T36" fmla="*/ 2508 w 2511"/>
                  <a:gd name="T37" fmla="*/ 4472 h 4751"/>
                  <a:gd name="T38" fmla="*/ 2482 w 2511"/>
                  <a:gd name="T39" fmla="*/ 4557 h 4751"/>
                  <a:gd name="T40" fmla="*/ 2426 w 2511"/>
                  <a:gd name="T41" fmla="*/ 4638 h 4751"/>
                  <a:gd name="T42" fmla="*/ 2319 w 2511"/>
                  <a:gd name="T43" fmla="*/ 4715 h 4751"/>
                  <a:gd name="T44" fmla="*/ 2223 w 2511"/>
                  <a:gd name="T45" fmla="*/ 4745 h 4751"/>
                  <a:gd name="T46" fmla="*/ 360 w 2511"/>
                  <a:gd name="T47" fmla="*/ 4751 h 4751"/>
                  <a:gd name="T48" fmla="*/ 256 w 2511"/>
                  <a:gd name="T49" fmla="*/ 4738 h 4751"/>
                  <a:gd name="T50" fmla="*/ 139 w 2511"/>
                  <a:gd name="T51" fmla="*/ 4686 h 4751"/>
                  <a:gd name="T52" fmla="*/ 67 w 2511"/>
                  <a:gd name="T53" fmla="*/ 4624 h 4751"/>
                  <a:gd name="T54" fmla="*/ 17 w 2511"/>
                  <a:gd name="T55" fmla="*/ 4547 h 4751"/>
                  <a:gd name="T56" fmla="*/ 2 w 2511"/>
                  <a:gd name="T57" fmla="*/ 4486 h 4751"/>
                  <a:gd name="T58" fmla="*/ 72 w 2511"/>
                  <a:gd name="T59" fmla="*/ 4463 h 4751"/>
                  <a:gd name="T60" fmla="*/ 84 w 2511"/>
                  <a:gd name="T61" fmla="*/ 4520 h 4751"/>
                  <a:gd name="T62" fmla="*/ 136 w 2511"/>
                  <a:gd name="T63" fmla="*/ 4592 h 4751"/>
                  <a:gd name="T64" fmla="*/ 194 w 2511"/>
                  <a:gd name="T65" fmla="*/ 4635 h 4751"/>
                  <a:gd name="T66" fmla="*/ 271 w 2511"/>
                  <a:gd name="T67" fmla="*/ 4667 h 4751"/>
                  <a:gd name="T68" fmla="*/ 360 w 2511"/>
                  <a:gd name="T69" fmla="*/ 4679 h 4751"/>
                  <a:gd name="T70" fmla="*/ 2209 w 2511"/>
                  <a:gd name="T71" fmla="*/ 4674 h 4751"/>
                  <a:gd name="T72" fmla="*/ 2317 w 2511"/>
                  <a:gd name="T73" fmla="*/ 4634 h 4751"/>
                  <a:gd name="T74" fmla="*/ 2394 w 2511"/>
                  <a:gd name="T75" fmla="*/ 4566 h 4751"/>
                  <a:gd name="T76" fmla="*/ 2424 w 2511"/>
                  <a:gd name="T77" fmla="*/ 4511 h 4751"/>
                  <a:gd name="T78" fmla="*/ 2439 w 2511"/>
                  <a:gd name="T79" fmla="*/ 4436 h 4751"/>
                  <a:gd name="T80" fmla="*/ 2433 w 2511"/>
                  <a:gd name="T81" fmla="*/ 266 h 4751"/>
                  <a:gd name="T82" fmla="*/ 2406 w 2511"/>
                  <a:gd name="T83" fmla="*/ 201 h 4751"/>
                  <a:gd name="T84" fmla="*/ 2339 w 2511"/>
                  <a:gd name="T85" fmla="*/ 130 h 4751"/>
                  <a:gd name="T86" fmla="*/ 2239 w 2511"/>
                  <a:gd name="T87" fmla="*/ 84 h 4751"/>
                  <a:gd name="T88" fmla="*/ 2151 w 2511"/>
                  <a:gd name="T89" fmla="*/ 72 h 4751"/>
                  <a:gd name="T90" fmla="*/ 303 w 2511"/>
                  <a:gd name="T91" fmla="*/ 78 h 4751"/>
                  <a:gd name="T92" fmla="*/ 194 w 2511"/>
                  <a:gd name="T93" fmla="*/ 118 h 4751"/>
                  <a:gd name="T94" fmla="*/ 136 w 2511"/>
                  <a:gd name="T95" fmla="*/ 169 h 4751"/>
                  <a:gd name="T96" fmla="*/ 96 w 2511"/>
                  <a:gd name="T97" fmla="*/ 233 h 4751"/>
                  <a:gd name="T98" fmla="*/ 74 w 2511"/>
                  <a:gd name="T99" fmla="*/ 318 h 4751"/>
                  <a:gd name="T100" fmla="*/ 0 w 2511"/>
                  <a:gd name="T101" fmla="*/ 1120 h 4751"/>
                  <a:gd name="T102" fmla="*/ 7 w 2511"/>
                  <a:gd name="T103" fmla="*/ 272 h 4751"/>
                  <a:gd name="T104" fmla="*/ 42 w 2511"/>
                  <a:gd name="T105" fmla="*/ 178 h 4751"/>
                  <a:gd name="T106" fmla="*/ 106 w 2511"/>
                  <a:gd name="T107" fmla="*/ 97 h 4751"/>
                  <a:gd name="T108" fmla="*/ 191 w 2511"/>
                  <a:gd name="T109" fmla="*/ 37 h 4751"/>
                  <a:gd name="T110" fmla="*/ 288 w 2511"/>
                  <a:gd name="T111" fmla="*/ 7 h 47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11"/>
                  <a:gd name="T169" fmla="*/ 0 h 4751"/>
                  <a:gd name="T170" fmla="*/ 2511 w 2511"/>
                  <a:gd name="T171" fmla="*/ 4751 h 47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11" h="4751">
                    <a:moveTo>
                      <a:pt x="346" y="4112"/>
                    </a:moveTo>
                    <a:lnTo>
                      <a:pt x="346" y="4203"/>
                    </a:lnTo>
                    <a:lnTo>
                      <a:pt x="2164" y="4203"/>
                    </a:lnTo>
                    <a:lnTo>
                      <a:pt x="2164" y="4112"/>
                    </a:lnTo>
                    <a:lnTo>
                      <a:pt x="346" y="4112"/>
                    </a:lnTo>
                    <a:close/>
                    <a:moveTo>
                      <a:pt x="274" y="4040"/>
                    </a:moveTo>
                    <a:lnTo>
                      <a:pt x="2236" y="4040"/>
                    </a:lnTo>
                    <a:lnTo>
                      <a:pt x="2236" y="4275"/>
                    </a:lnTo>
                    <a:lnTo>
                      <a:pt x="274" y="4275"/>
                    </a:lnTo>
                    <a:lnTo>
                      <a:pt x="274" y="4040"/>
                    </a:lnTo>
                    <a:close/>
                    <a:moveTo>
                      <a:pt x="346" y="3750"/>
                    </a:moveTo>
                    <a:lnTo>
                      <a:pt x="346" y="3842"/>
                    </a:lnTo>
                    <a:lnTo>
                      <a:pt x="653" y="3842"/>
                    </a:lnTo>
                    <a:lnTo>
                      <a:pt x="653" y="3750"/>
                    </a:lnTo>
                    <a:lnTo>
                      <a:pt x="346" y="3750"/>
                    </a:lnTo>
                    <a:close/>
                    <a:moveTo>
                      <a:pt x="274" y="3678"/>
                    </a:moveTo>
                    <a:lnTo>
                      <a:pt x="725" y="3678"/>
                    </a:lnTo>
                    <a:lnTo>
                      <a:pt x="725" y="3914"/>
                    </a:lnTo>
                    <a:lnTo>
                      <a:pt x="274" y="3914"/>
                    </a:lnTo>
                    <a:lnTo>
                      <a:pt x="274" y="3678"/>
                    </a:lnTo>
                    <a:close/>
                    <a:moveTo>
                      <a:pt x="346" y="3390"/>
                    </a:moveTo>
                    <a:lnTo>
                      <a:pt x="346" y="3482"/>
                    </a:lnTo>
                    <a:lnTo>
                      <a:pt x="653" y="3482"/>
                    </a:lnTo>
                    <a:lnTo>
                      <a:pt x="653" y="3390"/>
                    </a:lnTo>
                    <a:lnTo>
                      <a:pt x="346" y="3390"/>
                    </a:lnTo>
                    <a:close/>
                    <a:moveTo>
                      <a:pt x="274" y="3318"/>
                    </a:moveTo>
                    <a:lnTo>
                      <a:pt x="725" y="3318"/>
                    </a:lnTo>
                    <a:lnTo>
                      <a:pt x="725" y="3554"/>
                    </a:lnTo>
                    <a:lnTo>
                      <a:pt x="274" y="3554"/>
                    </a:lnTo>
                    <a:lnTo>
                      <a:pt x="274" y="3318"/>
                    </a:lnTo>
                    <a:close/>
                    <a:moveTo>
                      <a:pt x="346" y="870"/>
                    </a:moveTo>
                    <a:lnTo>
                      <a:pt x="346" y="1042"/>
                    </a:lnTo>
                    <a:lnTo>
                      <a:pt x="2164" y="1042"/>
                    </a:lnTo>
                    <a:lnTo>
                      <a:pt x="2164" y="870"/>
                    </a:lnTo>
                    <a:lnTo>
                      <a:pt x="346" y="870"/>
                    </a:lnTo>
                    <a:close/>
                    <a:moveTo>
                      <a:pt x="274" y="798"/>
                    </a:moveTo>
                    <a:lnTo>
                      <a:pt x="2236" y="798"/>
                    </a:lnTo>
                    <a:lnTo>
                      <a:pt x="2236" y="1115"/>
                    </a:lnTo>
                    <a:lnTo>
                      <a:pt x="274" y="1115"/>
                    </a:lnTo>
                    <a:lnTo>
                      <a:pt x="274" y="798"/>
                    </a:lnTo>
                    <a:close/>
                    <a:moveTo>
                      <a:pt x="346" y="503"/>
                    </a:moveTo>
                    <a:lnTo>
                      <a:pt x="346" y="678"/>
                    </a:lnTo>
                    <a:lnTo>
                      <a:pt x="2164" y="678"/>
                    </a:lnTo>
                    <a:lnTo>
                      <a:pt x="2164" y="503"/>
                    </a:lnTo>
                    <a:lnTo>
                      <a:pt x="346" y="503"/>
                    </a:lnTo>
                    <a:close/>
                    <a:moveTo>
                      <a:pt x="274" y="431"/>
                    </a:moveTo>
                    <a:lnTo>
                      <a:pt x="2236" y="431"/>
                    </a:lnTo>
                    <a:lnTo>
                      <a:pt x="2236" y="750"/>
                    </a:lnTo>
                    <a:lnTo>
                      <a:pt x="274" y="750"/>
                    </a:lnTo>
                    <a:lnTo>
                      <a:pt x="274" y="431"/>
                    </a:lnTo>
                    <a:close/>
                    <a:moveTo>
                      <a:pt x="359" y="0"/>
                    </a:moveTo>
                    <a:lnTo>
                      <a:pt x="2152" y="0"/>
                    </a:lnTo>
                    <a:lnTo>
                      <a:pt x="2184" y="1"/>
                    </a:lnTo>
                    <a:lnTo>
                      <a:pt x="2191" y="3"/>
                    </a:lnTo>
                    <a:lnTo>
                      <a:pt x="2223" y="6"/>
                    </a:lnTo>
                    <a:lnTo>
                      <a:pt x="2254" y="13"/>
                    </a:lnTo>
                    <a:lnTo>
                      <a:pt x="2284" y="23"/>
                    </a:lnTo>
                    <a:lnTo>
                      <a:pt x="2291" y="24"/>
                    </a:lnTo>
                    <a:lnTo>
                      <a:pt x="2319" y="36"/>
                    </a:lnTo>
                    <a:lnTo>
                      <a:pt x="2346" y="50"/>
                    </a:lnTo>
                    <a:lnTo>
                      <a:pt x="2371" y="66"/>
                    </a:lnTo>
                    <a:lnTo>
                      <a:pt x="2406" y="92"/>
                    </a:lnTo>
                    <a:lnTo>
                      <a:pt x="2426" y="113"/>
                    </a:lnTo>
                    <a:lnTo>
                      <a:pt x="2445" y="134"/>
                    </a:lnTo>
                    <a:lnTo>
                      <a:pt x="2461" y="157"/>
                    </a:lnTo>
                    <a:lnTo>
                      <a:pt x="2469" y="169"/>
                    </a:lnTo>
                    <a:lnTo>
                      <a:pt x="2482" y="194"/>
                    </a:lnTo>
                    <a:lnTo>
                      <a:pt x="2494" y="218"/>
                    </a:lnTo>
                    <a:lnTo>
                      <a:pt x="2495" y="225"/>
                    </a:lnTo>
                    <a:lnTo>
                      <a:pt x="2504" y="251"/>
                    </a:lnTo>
                    <a:lnTo>
                      <a:pt x="2508" y="279"/>
                    </a:lnTo>
                    <a:lnTo>
                      <a:pt x="2510" y="286"/>
                    </a:lnTo>
                    <a:lnTo>
                      <a:pt x="2511" y="302"/>
                    </a:lnTo>
                    <a:lnTo>
                      <a:pt x="2511" y="4449"/>
                    </a:lnTo>
                    <a:lnTo>
                      <a:pt x="2510" y="4465"/>
                    </a:lnTo>
                    <a:lnTo>
                      <a:pt x="2508" y="4472"/>
                    </a:lnTo>
                    <a:lnTo>
                      <a:pt x="2504" y="4499"/>
                    </a:lnTo>
                    <a:lnTo>
                      <a:pt x="2495" y="4525"/>
                    </a:lnTo>
                    <a:lnTo>
                      <a:pt x="2494" y="4533"/>
                    </a:lnTo>
                    <a:lnTo>
                      <a:pt x="2482" y="4557"/>
                    </a:lnTo>
                    <a:lnTo>
                      <a:pt x="2469" y="4582"/>
                    </a:lnTo>
                    <a:lnTo>
                      <a:pt x="2461" y="4593"/>
                    </a:lnTo>
                    <a:lnTo>
                      <a:pt x="2445" y="4617"/>
                    </a:lnTo>
                    <a:lnTo>
                      <a:pt x="2426" y="4638"/>
                    </a:lnTo>
                    <a:lnTo>
                      <a:pt x="2406" y="4658"/>
                    </a:lnTo>
                    <a:lnTo>
                      <a:pt x="2371" y="4684"/>
                    </a:lnTo>
                    <a:lnTo>
                      <a:pt x="2346" y="4700"/>
                    </a:lnTo>
                    <a:lnTo>
                      <a:pt x="2319" y="4715"/>
                    </a:lnTo>
                    <a:lnTo>
                      <a:pt x="2291" y="4726"/>
                    </a:lnTo>
                    <a:lnTo>
                      <a:pt x="2284" y="4728"/>
                    </a:lnTo>
                    <a:lnTo>
                      <a:pt x="2254" y="4738"/>
                    </a:lnTo>
                    <a:lnTo>
                      <a:pt x="2223" y="4745"/>
                    </a:lnTo>
                    <a:lnTo>
                      <a:pt x="2191" y="4750"/>
                    </a:lnTo>
                    <a:lnTo>
                      <a:pt x="2184" y="4750"/>
                    </a:lnTo>
                    <a:lnTo>
                      <a:pt x="2151" y="4751"/>
                    </a:lnTo>
                    <a:lnTo>
                      <a:pt x="360" y="4751"/>
                    </a:lnTo>
                    <a:lnTo>
                      <a:pt x="327" y="4750"/>
                    </a:lnTo>
                    <a:lnTo>
                      <a:pt x="320" y="4750"/>
                    </a:lnTo>
                    <a:lnTo>
                      <a:pt x="288" y="4745"/>
                    </a:lnTo>
                    <a:lnTo>
                      <a:pt x="256" y="4738"/>
                    </a:lnTo>
                    <a:lnTo>
                      <a:pt x="227" y="4729"/>
                    </a:lnTo>
                    <a:lnTo>
                      <a:pt x="191" y="4715"/>
                    </a:lnTo>
                    <a:lnTo>
                      <a:pt x="165" y="4702"/>
                    </a:lnTo>
                    <a:lnTo>
                      <a:pt x="139" y="4686"/>
                    </a:lnTo>
                    <a:lnTo>
                      <a:pt x="129" y="4679"/>
                    </a:lnTo>
                    <a:lnTo>
                      <a:pt x="106" y="4661"/>
                    </a:lnTo>
                    <a:lnTo>
                      <a:pt x="85" y="4643"/>
                    </a:lnTo>
                    <a:lnTo>
                      <a:pt x="67" y="4624"/>
                    </a:lnTo>
                    <a:lnTo>
                      <a:pt x="51" y="4602"/>
                    </a:lnTo>
                    <a:lnTo>
                      <a:pt x="42" y="4591"/>
                    </a:lnTo>
                    <a:lnTo>
                      <a:pt x="29" y="4569"/>
                    </a:lnTo>
                    <a:lnTo>
                      <a:pt x="17" y="4547"/>
                    </a:lnTo>
                    <a:lnTo>
                      <a:pt x="10" y="4524"/>
                    </a:lnTo>
                    <a:lnTo>
                      <a:pt x="7" y="4517"/>
                    </a:lnTo>
                    <a:lnTo>
                      <a:pt x="3" y="4494"/>
                    </a:lnTo>
                    <a:lnTo>
                      <a:pt x="2" y="4486"/>
                    </a:lnTo>
                    <a:lnTo>
                      <a:pt x="0" y="4463"/>
                    </a:lnTo>
                    <a:lnTo>
                      <a:pt x="0" y="3587"/>
                    </a:lnTo>
                    <a:lnTo>
                      <a:pt x="72" y="3587"/>
                    </a:lnTo>
                    <a:lnTo>
                      <a:pt x="72" y="4463"/>
                    </a:lnTo>
                    <a:lnTo>
                      <a:pt x="74" y="4479"/>
                    </a:lnTo>
                    <a:lnTo>
                      <a:pt x="74" y="4479"/>
                    </a:lnTo>
                    <a:lnTo>
                      <a:pt x="78" y="4499"/>
                    </a:lnTo>
                    <a:lnTo>
                      <a:pt x="84" y="4520"/>
                    </a:lnTo>
                    <a:lnTo>
                      <a:pt x="96" y="4541"/>
                    </a:lnTo>
                    <a:lnTo>
                      <a:pt x="103" y="4554"/>
                    </a:lnTo>
                    <a:lnTo>
                      <a:pt x="117" y="4573"/>
                    </a:lnTo>
                    <a:lnTo>
                      <a:pt x="136" y="4592"/>
                    </a:lnTo>
                    <a:lnTo>
                      <a:pt x="156" y="4611"/>
                    </a:lnTo>
                    <a:lnTo>
                      <a:pt x="168" y="4619"/>
                    </a:lnTo>
                    <a:lnTo>
                      <a:pt x="168" y="4619"/>
                    </a:lnTo>
                    <a:lnTo>
                      <a:pt x="194" y="4635"/>
                    </a:lnTo>
                    <a:lnTo>
                      <a:pt x="220" y="4648"/>
                    </a:lnTo>
                    <a:lnTo>
                      <a:pt x="249" y="4660"/>
                    </a:lnTo>
                    <a:lnTo>
                      <a:pt x="249" y="4660"/>
                    </a:lnTo>
                    <a:lnTo>
                      <a:pt x="271" y="4667"/>
                    </a:lnTo>
                    <a:lnTo>
                      <a:pt x="303" y="4674"/>
                    </a:lnTo>
                    <a:lnTo>
                      <a:pt x="327" y="4677"/>
                    </a:lnTo>
                    <a:lnTo>
                      <a:pt x="327" y="4677"/>
                    </a:lnTo>
                    <a:lnTo>
                      <a:pt x="360" y="4679"/>
                    </a:lnTo>
                    <a:lnTo>
                      <a:pt x="2151" y="4679"/>
                    </a:lnTo>
                    <a:lnTo>
                      <a:pt x="2184" y="4677"/>
                    </a:lnTo>
                    <a:lnTo>
                      <a:pt x="2184" y="4677"/>
                    </a:lnTo>
                    <a:lnTo>
                      <a:pt x="2209" y="4674"/>
                    </a:lnTo>
                    <a:lnTo>
                      <a:pt x="2239" y="4667"/>
                    </a:lnTo>
                    <a:lnTo>
                      <a:pt x="2268" y="4657"/>
                    </a:lnTo>
                    <a:lnTo>
                      <a:pt x="2290" y="4648"/>
                    </a:lnTo>
                    <a:lnTo>
                      <a:pt x="2317" y="4634"/>
                    </a:lnTo>
                    <a:lnTo>
                      <a:pt x="2339" y="4621"/>
                    </a:lnTo>
                    <a:lnTo>
                      <a:pt x="2355" y="4608"/>
                    </a:lnTo>
                    <a:lnTo>
                      <a:pt x="2375" y="4588"/>
                    </a:lnTo>
                    <a:lnTo>
                      <a:pt x="2394" y="4566"/>
                    </a:lnTo>
                    <a:lnTo>
                      <a:pt x="2406" y="4550"/>
                    </a:lnTo>
                    <a:lnTo>
                      <a:pt x="2416" y="4530"/>
                    </a:lnTo>
                    <a:lnTo>
                      <a:pt x="2424" y="4511"/>
                    </a:lnTo>
                    <a:lnTo>
                      <a:pt x="2424" y="4511"/>
                    </a:lnTo>
                    <a:lnTo>
                      <a:pt x="2433" y="4485"/>
                    </a:lnTo>
                    <a:lnTo>
                      <a:pt x="2437" y="4457"/>
                    </a:lnTo>
                    <a:lnTo>
                      <a:pt x="2437" y="4457"/>
                    </a:lnTo>
                    <a:lnTo>
                      <a:pt x="2439" y="4436"/>
                    </a:lnTo>
                    <a:lnTo>
                      <a:pt x="2439" y="315"/>
                    </a:lnTo>
                    <a:lnTo>
                      <a:pt x="2437" y="293"/>
                    </a:lnTo>
                    <a:lnTo>
                      <a:pt x="2437" y="293"/>
                    </a:lnTo>
                    <a:lnTo>
                      <a:pt x="2433" y="266"/>
                    </a:lnTo>
                    <a:lnTo>
                      <a:pt x="2424" y="240"/>
                    </a:lnTo>
                    <a:lnTo>
                      <a:pt x="2424" y="240"/>
                    </a:lnTo>
                    <a:lnTo>
                      <a:pt x="2416" y="221"/>
                    </a:lnTo>
                    <a:lnTo>
                      <a:pt x="2406" y="201"/>
                    </a:lnTo>
                    <a:lnTo>
                      <a:pt x="2394" y="185"/>
                    </a:lnTo>
                    <a:lnTo>
                      <a:pt x="2375" y="163"/>
                    </a:lnTo>
                    <a:lnTo>
                      <a:pt x="2355" y="143"/>
                    </a:lnTo>
                    <a:lnTo>
                      <a:pt x="2339" y="130"/>
                    </a:lnTo>
                    <a:lnTo>
                      <a:pt x="2317" y="117"/>
                    </a:lnTo>
                    <a:lnTo>
                      <a:pt x="2290" y="102"/>
                    </a:lnTo>
                    <a:lnTo>
                      <a:pt x="2268" y="94"/>
                    </a:lnTo>
                    <a:lnTo>
                      <a:pt x="2239" y="84"/>
                    </a:lnTo>
                    <a:lnTo>
                      <a:pt x="2209" y="76"/>
                    </a:lnTo>
                    <a:lnTo>
                      <a:pt x="2177" y="74"/>
                    </a:lnTo>
                    <a:lnTo>
                      <a:pt x="2177" y="74"/>
                    </a:lnTo>
                    <a:lnTo>
                      <a:pt x="2151" y="72"/>
                    </a:lnTo>
                    <a:lnTo>
                      <a:pt x="360" y="72"/>
                    </a:lnTo>
                    <a:lnTo>
                      <a:pt x="334" y="74"/>
                    </a:lnTo>
                    <a:lnTo>
                      <a:pt x="334" y="74"/>
                    </a:lnTo>
                    <a:lnTo>
                      <a:pt x="303" y="78"/>
                    </a:lnTo>
                    <a:lnTo>
                      <a:pt x="277" y="82"/>
                    </a:lnTo>
                    <a:lnTo>
                      <a:pt x="249" y="92"/>
                    </a:lnTo>
                    <a:lnTo>
                      <a:pt x="220" y="104"/>
                    </a:lnTo>
                    <a:lnTo>
                      <a:pt x="194" y="118"/>
                    </a:lnTo>
                    <a:lnTo>
                      <a:pt x="194" y="118"/>
                    </a:lnTo>
                    <a:lnTo>
                      <a:pt x="180" y="127"/>
                    </a:lnTo>
                    <a:lnTo>
                      <a:pt x="156" y="147"/>
                    </a:lnTo>
                    <a:lnTo>
                      <a:pt x="136" y="169"/>
                    </a:lnTo>
                    <a:lnTo>
                      <a:pt x="117" y="192"/>
                    </a:lnTo>
                    <a:lnTo>
                      <a:pt x="117" y="192"/>
                    </a:lnTo>
                    <a:lnTo>
                      <a:pt x="109" y="205"/>
                    </a:lnTo>
                    <a:lnTo>
                      <a:pt x="96" y="233"/>
                    </a:lnTo>
                    <a:lnTo>
                      <a:pt x="87" y="256"/>
                    </a:lnTo>
                    <a:lnTo>
                      <a:pt x="87" y="256"/>
                    </a:lnTo>
                    <a:lnTo>
                      <a:pt x="78" y="286"/>
                    </a:lnTo>
                    <a:lnTo>
                      <a:pt x="74" y="318"/>
                    </a:lnTo>
                    <a:lnTo>
                      <a:pt x="74" y="318"/>
                    </a:lnTo>
                    <a:lnTo>
                      <a:pt x="72" y="344"/>
                    </a:lnTo>
                    <a:lnTo>
                      <a:pt x="72" y="1120"/>
                    </a:lnTo>
                    <a:lnTo>
                      <a:pt x="0" y="1120"/>
                    </a:lnTo>
                    <a:lnTo>
                      <a:pt x="0" y="344"/>
                    </a:lnTo>
                    <a:lnTo>
                      <a:pt x="2" y="311"/>
                    </a:lnTo>
                    <a:lnTo>
                      <a:pt x="3" y="303"/>
                    </a:lnTo>
                    <a:lnTo>
                      <a:pt x="7" y="272"/>
                    </a:lnTo>
                    <a:lnTo>
                      <a:pt x="16" y="241"/>
                    </a:lnTo>
                    <a:lnTo>
                      <a:pt x="17" y="234"/>
                    </a:lnTo>
                    <a:lnTo>
                      <a:pt x="29" y="205"/>
                    </a:lnTo>
                    <a:lnTo>
                      <a:pt x="42" y="178"/>
                    </a:lnTo>
                    <a:lnTo>
                      <a:pt x="58" y="153"/>
                    </a:lnTo>
                    <a:lnTo>
                      <a:pt x="67" y="141"/>
                    </a:lnTo>
                    <a:lnTo>
                      <a:pt x="85" y="118"/>
                    </a:lnTo>
                    <a:lnTo>
                      <a:pt x="106" y="97"/>
                    </a:lnTo>
                    <a:lnTo>
                      <a:pt x="129" y="76"/>
                    </a:lnTo>
                    <a:lnTo>
                      <a:pt x="154" y="61"/>
                    </a:lnTo>
                    <a:lnTo>
                      <a:pt x="165" y="52"/>
                    </a:lnTo>
                    <a:lnTo>
                      <a:pt x="191" y="37"/>
                    </a:lnTo>
                    <a:lnTo>
                      <a:pt x="220" y="26"/>
                    </a:lnTo>
                    <a:lnTo>
                      <a:pt x="249" y="16"/>
                    </a:lnTo>
                    <a:lnTo>
                      <a:pt x="256" y="13"/>
                    </a:lnTo>
                    <a:lnTo>
                      <a:pt x="288" y="7"/>
                    </a:lnTo>
                    <a:lnTo>
                      <a:pt x="320" y="3"/>
                    </a:lnTo>
                    <a:lnTo>
                      <a:pt x="327" y="1"/>
                    </a:lnTo>
                    <a:lnTo>
                      <a:pt x="35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33" name="Freeform 738"/>
              <p:cNvSpPr>
                <a:spLocks noEditPoints="1" noChangeArrowheads="1"/>
              </p:cNvSpPr>
              <p:nvPr/>
            </p:nvSpPr>
            <p:spPr bwMode="auto">
              <a:xfrm>
                <a:off x="0" y="381"/>
                <a:ext cx="963" cy="822"/>
              </a:xfrm>
              <a:custGeom>
                <a:avLst/>
                <a:gdLst>
                  <a:gd name="T0" fmla="*/ 185 w 2887"/>
                  <a:gd name="T1" fmla="*/ 187 h 2467"/>
                  <a:gd name="T2" fmla="*/ 169 w 2887"/>
                  <a:gd name="T3" fmla="*/ 822 h 2467"/>
                  <a:gd name="T4" fmla="*/ 169 w 2887"/>
                  <a:gd name="T5" fmla="*/ 1075 h 2467"/>
                  <a:gd name="T6" fmla="*/ 173 w 2887"/>
                  <a:gd name="T7" fmla="*/ 1897 h 2467"/>
                  <a:gd name="T8" fmla="*/ 250 w 2887"/>
                  <a:gd name="T9" fmla="*/ 1949 h 2467"/>
                  <a:gd name="T10" fmla="*/ 318 w 2887"/>
                  <a:gd name="T11" fmla="*/ 1949 h 2467"/>
                  <a:gd name="T12" fmla="*/ 1152 w 2887"/>
                  <a:gd name="T13" fmla="*/ 1949 h 2467"/>
                  <a:gd name="T14" fmla="*/ 2094 w 2887"/>
                  <a:gd name="T15" fmla="*/ 1949 h 2467"/>
                  <a:gd name="T16" fmla="*/ 2718 w 2887"/>
                  <a:gd name="T17" fmla="*/ 1897 h 2467"/>
                  <a:gd name="T18" fmla="*/ 2721 w 2887"/>
                  <a:gd name="T19" fmla="*/ 1362 h 2467"/>
                  <a:gd name="T20" fmla="*/ 2721 w 2887"/>
                  <a:gd name="T21" fmla="*/ 1075 h 2467"/>
                  <a:gd name="T22" fmla="*/ 2721 w 2887"/>
                  <a:gd name="T23" fmla="*/ 822 h 2467"/>
                  <a:gd name="T24" fmla="*/ 2706 w 2887"/>
                  <a:gd name="T25" fmla="*/ 187 h 2467"/>
                  <a:gd name="T26" fmla="*/ 2643 w 2887"/>
                  <a:gd name="T27" fmla="*/ 157 h 2467"/>
                  <a:gd name="T28" fmla="*/ 2607 w 2887"/>
                  <a:gd name="T29" fmla="*/ 157 h 2467"/>
                  <a:gd name="T30" fmla="*/ 2292 w 2887"/>
                  <a:gd name="T31" fmla="*/ 157 h 2467"/>
                  <a:gd name="T32" fmla="*/ 1634 w 2887"/>
                  <a:gd name="T33" fmla="*/ 157 h 2467"/>
                  <a:gd name="T34" fmla="*/ 800 w 2887"/>
                  <a:gd name="T35" fmla="*/ 157 h 2467"/>
                  <a:gd name="T36" fmla="*/ 123 w 2887"/>
                  <a:gd name="T37" fmla="*/ 0 h 2467"/>
                  <a:gd name="T38" fmla="*/ 492 w 2887"/>
                  <a:gd name="T39" fmla="*/ 0 h 2467"/>
                  <a:gd name="T40" fmla="*/ 1178 w 2887"/>
                  <a:gd name="T41" fmla="*/ 0 h 2467"/>
                  <a:gd name="T42" fmla="*/ 2206 w 2887"/>
                  <a:gd name="T43" fmla="*/ 0 h 2467"/>
                  <a:gd name="T44" fmla="*/ 2860 w 2887"/>
                  <a:gd name="T45" fmla="*/ 25 h 2467"/>
                  <a:gd name="T46" fmla="*/ 2887 w 2887"/>
                  <a:gd name="T47" fmla="*/ 430 h 2467"/>
                  <a:gd name="T48" fmla="*/ 2887 w 2887"/>
                  <a:gd name="T49" fmla="*/ 940 h 2467"/>
                  <a:gd name="T50" fmla="*/ 2887 w 2887"/>
                  <a:gd name="T51" fmla="*/ 1076 h 2467"/>
                  <a:gd name="T52" fmla="*/ 2887 w 2887"/>
                  <a:gd name="T53" fmla="*/ 1124 h 2467"/>
                  <a:gd name="T54" fmla="*/ 2887 w 2887"/>
                  <a:gd name="T55" fmla="*/ 1380 h 2467"/>
                  <a:gd name="T56" fmla="*/ 2887 w 2887"/>
                  <a:gd name="T57" fmla="*/ 2017 h 2467"/>
                  <a:gd name="T58" fmla="*/ 2795 w 2887"/>
                  <a:gd name="T59" fmla="*/ 2108 h 2467"/>
                  <a:gd name="T60" fmla="*/ 2640 w 2887"/>
                  <a:gd name="T61" fmla="*/ 2108 h 2467"/>
                  <a:gd name="T62" fmla="*/ 1968 w 2887"/>
                  <a:gd name="T63" fmla="*/ 2191 h 2467"/>
                  <a:gd name="T64" fmla="*/ 2036 w 2887"/>
                  <a:gd name="T65" fmla="*/ 2288 h 2467"/>
                  <a:gd name="T66" fmla="*/ 2132 w 2887"/>
                  <a:gd name="T67" fmla="*/ 2301 h 2467"/>
                  <a:gd name="T68" fmla="*/ 2194 w 2887"/>
                  <a:gd name="T69" fmla="*/ 2366 h 2467"/>
                  <a:gd name="T70" fmla="*/ 2181 w 2887"/>
                  <a:gd name="T71" fmla="*/ 2440 h 2467"/>
                  <a:gd name="T72" fmla="*/ 2130 w 2887"/>
                  <a:gd name="T73" fmla="*/ 2467 h 2467"/>
                  <a:gd name="T74" fmla="*/ 2064 w 2887"/>
                  <a:gd name="T75" fmla="*/ 2467 h 2467"/>
                  <a:gd name="T76" fmla="*/ 1735 w 2887"/>
                  <a:gd name="T77" fmla="*/ 2467 h 2467"/>
                  <a:gd name="T78" fmla="*/ 1068 w 2887"/>
                  <a:gd name="T79" fmla="*/ 2467 h 2467"/>
                  <a:gd name="T80" fmla="*/ 732 w 2887"/>
                  <a:gd name="T81" fmla="*/ 2422 h 2467"/>
                  <a:gd name="T82" fmla="*/ 729 w 2887"/>
                  <a:gd name="T83" fmla="*/ 2366 h 2467"/>
                  <a:gd name="T84" fmla="*/ 792 w 2887"/>
                  <a:gd name="T85" fmla="*/ 2301 h 2467"/>
                  <a:gd name="T86" fmla="*/ 845 w 2887"/>
                  <a:gd name="T87" fmla="*/ 2294 h 2467"/>
                  <a:gd name="T88" fmla="*/ 958 w 2887"/>
                  <a:gd name="T89" fmla="*/ 2247 h 2467"/>
                  <a:gd name="T90" fmla="*/ 983 w 2887"/>
                  <a:gd name="T91" fmla="*/ 2126 h 2467"/>
                  <a:gd name="T92" fmla="*/ 874 w 2887"/>
                  <a:gd name="T93" fmla="*/ 2108 h 2467"/>
                  <a:gd name="T94" fmla="*/ 576 w 2887"/>
                  <a:gd name="T95" fmla="*/ 2108 h 2467"/>
                  <a:gd name="T96" fmla="*/ 49 w 2887"/>
                  <a:gd name="T97" fmla="*/ 2097 h 2467"/>
                  <a:gd name="T98" fmla="*/ 0 w 2887"/>
                  <a:gd name="T99" fmla="*/ 1686 h 2467"/>
                  <a:gd name="T100" fmla="*/ 0 w 2887"/>
                  <a:gd name="T101" fmla="*/ 1075 h 2467"/>
                  <a:gd name="T102" fmla="*/ 0 w 2887"/>
                  <a:gd name="T103" fmla="*/ 1036 h 2467"/>
                  <a:gd name="T104" fmla="*/ 0 w 2887"/>
                  <a:gd name="T105" fmla="*/ 89 h 2467"/>
                  <a:gd name="T106" fmla="*/ 98 w 2887"/>
                  <a:gd name="T107" fmla="*/ 0 h 24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7"/>
                  <a:gd name="T163" fmla="*/ 0 h 2467"/>
                  <a:gd name="T164" fmla="*/ 2887 w 2887"/>
                  <a:gd name="T165" fmla="*/ 2467 h 24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7" h="2467">
                    <a:moveTo>
                      <a:pt x="627" y="157"/>
                    </a:moveTo>
                    <a:lnTo>
                      <a:pt x="444" y="157"/>
                    </a:lnTo>
                    <a:lnTo>
                      <a:pt x="249" y="157"/>
                    </a:lnTo>
                    <a:lnTo>
                      <a:pt x="224" y="159"/>
                    </a:lnTo>
                    <a:lnTo>
                      <a:pt x="202" y="171"/>
                    </a:lnTo>
                    <a:lnTo>
                      <a:pt x="185" y="187"/>
                    </a:lnTo>
                    <a:lnTo>
                      <a:pt x="173" y="209"/>
                    </a:lnTo>
                    <a:lnTo>
                      <a:pt x="169" y="233"/>
                    </a:lnTo>
                    <a:lnTo>
                      <a:pt x="169" y="625"/>
                    </a:lnTo>
                    <a:lnTo>
                      <a:pt x="169" y="699"/>
                    </a:lnTo>
                    <a:lnTo>
                      <a:pt x="169" y="765"/>
                    </a:lnTo>
                    <a:lnTo>
                      <a:pt x="169" y="822"/>
                    </a:lnTo>
                    <a:lnTo>
                      <a:pt x="169" y="872"/>
                    </a:lnTo>
                    <a:lnTo>
                      <a:pt x="169" y="981"/>
                    </a:lnTo>
                    <a:lnTo>
                      <a:pt x="169" y="1005"/>
                    </a:lnTo>
                    <a:lnTo>
                      <a:pt x="169" y="1026"/>
                    </a:lnTo>
                    <a:lnTo>
                      <a:pt x="169" y="1075"/>
                    </a:lnTo>
                    <a:lnTo>
                      <a:pt x="169" y="1075"/>
                    </a:lnTo>
                    <a:lnTo>
                      <a:pt x="169" y="1075"/>
                    </a:lnTo>
                    <a:lnTo>
                      <a:pt x="169" y="1362"/>
                    </a:lnTo>
                    <a:lnTo>
                      <a:pt x="169" y="1425"/>
                    </a:lnTo>
                    <a:lnTo>
                      <a:pt x="169" y="1495"/>
                    </a:lnTo>
                    <a:lnTo>
                      <a:pt x="169" y="1873"/>
                    </a:lnTo>
                    <a:lnTo>
                      <a:pt x="173" y="1897"/>
                    </a:lnTo>
                    <a:lnTo>
                      <a:pt x="185" y="1919"/>
                    </a:lnTo>
                    <a:lnTo>
                      <a:pt x="202" y="1935"/>
                    </a:lnTo>
                    <a:lnTo>
                      <a:pt x="224" y="1945"/>
                    </a:lnTo>
                    <a:lnTo>
                      <a:pt x="249" y="1949"/>
                    </a:lnTo>
                    <a:lnTo>
                      <a:pt x="250" y="1949"/>
                    </a:lnTo>
                    <a:lnTo>
                      <a:pt x="250" y="1949"/>
                    </a:lnTo>
                    <a:lnTo>
                      <a:pt x="253" y="1949"/>
                    </a:lnTo>
                    <a:lnTo>
                      <a:pt x="268" y="1949"/>
                    </a:lnTo>
                    <a:lnTo>
                      <a:pt x="276" y="1949"/>
                    </a:lnTo>
                    <a:lnTo>
                      <a:pt x="286" y="1949"/>
                    </a:lnTo>
                    <a:lnTo>
                      <a:pt x="301" y="1949"/>
                    </a:lnTo>
                    <a:lnTo>
                      <a:pt x="318" y="1949"/>
                    </a:lnTo>
                    <a:lnTo>
                      <a:pt x="338" y="1949"/>
                    </a:lnTo>
                    <a:lnTo>
                      <a:pt x="362" y="1949"/>
                    </a:lnTo>
                    <a:lnTo>
                      <a:pt x="391" y="1949"/>
                    </a:lnTo>
                    <a:lnTo>
                      <a:pt x="796" y="1949"/>
                    </a:lnTo>
                    <a:lnTo>
                      <a:pt x="874" y="1949"/>
                    </a:lnTo>
                    <a:lnTo>
                      <a:pt x="1152" y="1949"/>
                    </a:lnTo>
                    <a:lnTo>
                      <a:pt x="1259" y="1949"/>
                    </a:lnTo>
                    <a:lnTo>
                      <a:pt x="1376" y="1949"/>
                    </a:lnTo>
                    <a:lnTo>
                      <a:pt x="1501" y="1949"/>
                    </a:lnTo>
                    <a:lnTo>
                      <a:pt x="1635" y="1949"/>
                    </a:lnTo>
                    <a:lnTo>
                      <a:pt x="1931" y="1949"/>
                    </a:lnTo>
                    <a:lnTo>
                      <a:pt x="2094" y="1949"/>
                    </a:lnTo>
                    <a:lnTo>
                      <a:pt x="2266" y="1949"/>
                    </a:lnTo>
                    <a:lnTo>
                      <a:pt x="2644" y="1949"/>
                    </a:lnTo>
                    <a:lnTo>
                      <a:pt x="2669" y="1945"/>
                    </a:lnTo>
                    <a:lnTo>
                      <a:pt x="2689" y="1935"/>
                    </a:lnTo>
                    <a:lnTo>
                      <a:pt x="2706" y="1919"/>
                    </a:lnTo>
                    <a:lnTo>
                      <a:pt x="2718" y="1897"/>
                    </a:lnTo>
                    <a:lnTo>
                      <a:pt x="2721" y="1873"/>
                    </a:lnTo>
                    <a:lnTo>
                      <a:pt x="2721" y="1763"/>
                    </a:lnTo>
                    <a:lnTo>
                      <a:pt x="2721" y="1665"/>
                    </a:lnTo>
                    <a:lnTo>
                      <a:pt x="2721" y="1495"/>
                    </a:lnTo>
                    <a:lnTo>
                      <a:pt x="2721" y="1425"/>
                    </a:lnTo>
                    <a:lnTo>
                      <a:pt x="2721" y="1362"/>
                    </a:lnTo>
                    <a:lnTo>
                      <a:pt x="2721" y="1307"/>
                    </a:lnTo>
                    <a:lnTo>
                      <a:pt x="2721" y="1261"/>
                    </a:lnTo>
                    <a:lnTo>
                      <a:pt x="2721" y="1159"/>
                    </a:lnTo>
                    <a:lnTo>
                      <a:pt x="2721" y="1135"/>
                    </a:lnTo>
                    <a:lnTo>
                      <a:pt x="2721" y="1117"/>
                    </a:lnTo>
                    <a:lnTo>
                      <a:pt x="2721" y="1075"/>
                    </a:lnTo>
                    <a:lnTo>
                      <a:pt x="2721" y="1075"/>
                    </a:lnTo>
                    <a:lnTo>
                      <a:pt x="2721" y="1073"/>
                    </a:lnTo>
                    <a:lnTo>
                      <a:pt x="2721" y="950"/>
                    </a:lnTo>
                    <a:lnTo>
                      <a:pt x="2721" y="914"/>
                    </a:lnTo>
                    <a:lnTo>
                      <a:pt x="2721" y="872"/>
                    </a:lnTo>
                    <a:lnTo>
                      <a:pt x="2721" y="822"/>
                    </a:lnTo>
                    <a:lnTo>
                      <a:pt x="2721" y="765"/>
                    </a:lnTo>
                    <a:lnTo>
                      <a:pt x="2721" y="699"/>
                    </a:lnTo>
                    <a:lnTo>
                      <a:pt x="2721" y="625"/>
                    </a:lnTo>
                    <a:lnTo>
                      <a:pt x="2721" y="233"/>
                    </a:lnTo>
                    <a:lnTo>
                      <a:pt x="2718" y="209"/>
                    </a:lnTo>
                    <a:lnTo>
                      <a:pt x="2706" y="187"/>
                    </a:lnTo>
                    <a:lnTo>
                      <a:pt x="2689" y="171"/>
                    </a:lnTo>
                    <a:lnTo>
                      <a:pt x="2669" y="159"/>
                    </a:lnTo>
                    <a:lnTo>
                      <a:pt x="2644" y="157"/>
                    </a:lnTo>
                    <a:lnTo>
                      <a:pt x="2644" y="157"/>
                    </a:lnTo>
                    <a:lnTo>
                      <a:pt x="2644" y="157"/>
                    </a:lnTo>
                    <a:lnTo>
                      <a:pt x="2643" y="157"/>
                    </a:lnTo>
                    <a:lnTo>
                      <a:pt x="2641" y="157"/>
                    </a:lnTo>
                    <a:lnTo>
                      <a:pt x="2637" y="157"/>
                    </a:lnTo>
                    <a:lnTo>
                      <a:pt x="2633" y="157"/>
                    </a:lnTo>
                    <a:lnTo>
                      <a:pt x="2627" y="157"/>
                    </a:lnTo>
                    <a:lnTo>
                      <a:pt x="2618" y="157"/>
                    </a:lnTo>
                    <a:lnTo>
                      <a:pt x="2607" y="157"/>
                    </a:lnTo>
                    <a:lnTo>
                      <a:pt x="2592" y="157"/>
                    </a:lnTo>
                    <a:lnTo>
                      <a:pt x="2576" y="157"/>
                    </a:lnTo>
                    <a:lnTo>
                      <a:pt x="2434" y="157"/>
                    </a:lnTo>
                    <a:lnTo>
                      <a:pt x="2392" y="157"/>
                    </a:lnTo>
                    <a:lnTo>
                      <a:pt x="2345" y="157"/>
                    </a:lnTo>
                    <a:lnTo>
                      <a:pt x="2292" y="157"/>
                    </a:lnTo>
                    <a:lnTo>
                      <a:pt x="2168" y="157"/>
                    </a:lnTo>
                    <a:lnTo>
                      <a:pt x="2097" y="157"/>
                    </a:lnTo>
                    <a:lnTo>
                      <a:pt x="1935" y="157"/>
                    </a:lnTo>
                    <a:lnTo>
                      <a:pt x="1842" y="157"/>
                    </a:lnTo>
                    <a:lnTo>
                      <a:pt x="1742" y="157"/>
                    </a:lnTo>
                    <a:lnTo>
                      <a:pt x="1634" y="157"/>
                    </a:lnTo>
                    <a:lnTo>
                      <a:pt x="1517" y="157"/>
                    </a:lnTo>
                    <a:lnTo>
                      <a:pt x="1392" y="157"/>
                    </a:lnTo>
                    <a:lnTo>
                      <a:pt x="1258" y="157"/>
                    </a:lnTo>
                    <a:lnTo>
                      <a:pt x="1114" y="157"/>
                    </a:lnTo>
                    <a:lnTo>
                      <a:pt x="962" y="157"/>
                    </a:lnTo>
                    <a:lnTo>
                      <a:pt x="800" y="157"/>
                    </a:lnTo>
                    <a:lnTo>
                      <a:pt x="627" y="157"/>
                    </a:lnTo>
                    <a:close/>
                    <a:moveTo>
                      <a:pt x="98" y="0"/>
                    </a:moveTo>
                    <a:lnTo>
                      <a:pt x="98" y="0"/>
                    </a:lnTo>
                    <a:lnTo>
                      <a:pt x="100" y="0"/>
                    </a:lnTo>
                    <a:lnTo>
                      <a:pt x="116" y="0"/>
                    </a:lnTo>
                    <a:lnTo>
                      <a:pt x="123" y="0"/>
                    </a:lnTo>
                    <a:lnTo>
                      <a:pt x="134" y="0"/>
                    </a:lnTo>
                    <a:lnTo>
                      <a:pt x="147" y="0"/>
                    </a:lnTo>
                    <a:lnTo>
                      <a:pt x="163" y="0"/>
                    </a:lnTo>
                    <a:lnTo>
                      <a:pt x="184" y="0"/>
                    </a:lnTo>
                    <a:lnTo>
                      <a:pt x="435" y="0"/>
                    </a:lnTo>
                    <a:lnTo>
                      <a:pt x="492" y="0"/>
                    </a:lnTo>
                    <a:lnTo>
                      <a:pt x="554" y="0"/>
                    </a:lnTo>
                    <a:lnTo>
                      <a:pt x="622" y="0"/>
                    </a:lnTo>
                    <a:lnTo>
                      <a:pt x="696" y="0"/>
                    </a:lnTo>
                    <a:lnTo>
                      <a:pt x="777" y="0"/>
                    </a:lnTo>
                    <a:lnTo>
                      <a:pt x="867" y="0"/>
                    </a:lnTo>
                    <a:lnTo>
                      <a:pt x="1178" y="0"/>
                    </a:lnTo>
                    <a:lnTo>
                      <a:pt x="1297" y="0"/>
                    </a:lnTo>
                    <a:lnTo>
                      <a:pt x="1425" y="0"/>
                    </a:lnTo>
                    <a:lnTo>
                      <a:pt x="1709" y="0"/>
                    </a:lnTo>
                    <a:lnTo>
                      <a:pt x="1864" y="0"/>
                    </a:lnTo>
                    <a:lnTo>
                      <a:pt x="2030" y="0"/>
                    </a:lnTo>
                    <a:lnTo>
                      <a:pt x="2206" y="0"/>
                    </a:lnTo>
                    <a:lnTo>
                      <a:pt x="2391" y="0"/>
                    </a:lnTo>
                    <a:lnTo>
                      <a:pt x="2588" y="0"/>
                    </a:lnTo>
                    <a:lnTo>
                      <a:pt x="2795" y="0"/>
                    </a:lnTo>
                    <a:lnTo>
                      <a:pt x="2819" y="3"/>
                    </a:lnTo>
                    <a:lnTo>
                      <a:pt x="2841" y="12"/>
                    </a:lnTo>
                    <a:lnTo>
                      <a:pt x="2860" y="25"/>
                    </a:lnTo>
                    <a:lnTo>
                      <a:pt x="2874" y="44"/>
                    </a:lnTo>
                    <a:lnTo>
                      <a:pt x="2884" y="64"/>
                    </a:lnTo>
                    <a:lnTo>
                      <a:pt x="2887" y="89"/>
                    </a:lnTo>
                    <a:lnTo>
                      <a:pt x="2887" y="213"/>
                    </a:lnTo>
                    <a:lnTo>
                      <a:pt x="2887" y="327"/>
                    </a:lnTo>
                    <a:lnTo>
                      <a:pt x="2887" y="430"/>
                    </a:lnTo>
                    <a:lnTo>
                      <a:pt x="2887" y="524"/>
                    </a:lnTo>
                    <a:lnTo>
                      <a:pt x="2887" y="608"/>
                    </a:lnTo>
                    <a:lnTo>
                      <a:pt x="2887" y="807"/>
                    </a:lnTo>
                    <a:lnTo>
                      <a:pt x="2887" y="858"/>
                    </a:lnTo>
                    <a:lnTo>
                      <a:pt x="2887" y="903"/>
                    </a:lnTo>
                    <a:lnTo>
                      <a:pt x="2887" y="940"/>
                    </a:lnTo>
                    <a:lnTo>
                      <a:pt x="2887" y="1073"/>
                    </a:lnTo>
                    <a:lnTo>
                      <a:pt x="2887" y="1075"/>
                    </a:lnTo>
                    <a:lnTo>
                      <a:pt x="2887" y="1075"/>
                    </a:lnTo>
                    <a:lnTo>
                      <a:pt x="2887" y="1075"/>
                    </a:lnTo>
                    <a:lnTo>
                      <a:pt x="2887" y="1075"/>
                    </a:lnTo>
                    <a:lnTo>
                      <a:pt x="2887" y="1076"/>
                    </a:lnTo>
                    <a:lnTo>
                      <a:pt x="2887" y="1078"/>
                    </a:lnTo>
                    <a:lnTo>
                      <a:pt x="2887" y="1082"/>
                    </a:lnTo>
                    <a:lnTo>
                      <a:pt x="2887" y="1088"/>
                    </a:lnTo>
                    <a:lnTo>
                      <a:pt x="2887" y="1096"/>
                    </a:lnTo>
                    <a:lnTo>
                      <a:pt x="2887" y="1108"/>
                    </a:lnTo>
                    <a:lnTo>
                      <a:pt x="2887" y="1124"/>
                    </a:lnTo>
                    <a:lnTo>
                      <a:pt x="2887" y="1143"/>
                    </a:lnTo>
                    <a:lnTo>
                      <a:pt x="2887" y="1198"/>
                    </a:lnTo>
                    <a:lnTo>
                      <a:pt x="2887" y="1234"/>
                    </a:lnTo>
                    <a:lnTo>
                      <a:pt x="2887" y="1276"/>
                    </a:lnTo>
                    <a:lnTo>
                      <a:pt x="2887" y="1323"/>
                    </a:lnTo>
                    <a:lnTo>
                      <a:pt x="2887" y="1380"/>
                    </a:lnTo>
                    <a:lnTo>
                      <a:pt x="2887" y="1516"/>
                    </a:lnTo>
                    <a:lnTo>
                      <a:pt x="2887" y="1597"/>
                    </a:lnTo>
                    <a:lnTo>
                      <a:pt x="2887" y="1686"/>
                    </a:lnTo>
                    <a:lnTo>
                      <a:pt x="2887" y="1786"/>
                    </a:lnTo>
                    <a:lnTo>
                      <a:pt x="2887" y="1896"/>
                    </a:lnTo>
                    <a:lnTo>
                      <a:pt x="2887" y="2017"/>
                    </a:lnTo>
                    <a:lnTo>
                      <a:pt x="2884" y="2042"/>
                    </a:lnTo>
                    <a:lnTo>
                      <a:pt x="2874" y="2064"/>
                    </a:lnTo>
                    <a:lnTo>
                      <a:pt x="2860" y="2082"/>
                    </a:lnTo>
                    <a:lnTo>
                      <a:pt x="2841" y="2097"/>
                    </a:lnTo>
                    <a:lnTo>
                      <a:pt x="2819" y="2106"/>
                    </a:lnTo>
                    <a:lnTo>
                      <a:pt x="2795" y="2108"/>
                    </a:lnTo>
                    <a:lnTo>
                      <a:pt x="2785" y="2108"/>
                    </a:lnTo>
                    <a:lnTo>
                      <a:pt x="2776" y="2108"/>
                    </a:lnTo>
                    <a:lnTo>
                      <a:pt x="2764" y="2108"/>
                    </a:lnTo>
                    <a:lnTo>
                      <a:pt x="2705" y="2108"/>
                    </a:lnTo>
                    <a:lnTo>
                      <a:pt x="2675" y="2108"/>
                    </a:lnTo>
                    <a:lnTo>
                      <a:pt x="2640" y="2108"/>
                    </a:lnTo>
                    <a:lnTo>
                      <a:pt x="1960" y="2108"/>
                    </a:lnTo>
                    <a:lnTo>
                      <a:pt x="1960" y="2114"/>
                    </a:lnTo>
                    <a:lnTo>
                      <a:pt x="1961" y="2126"/>
                    </a:lnTo>
                    <a:lnTo>
                      <a:pt x="1962" y="2145"/>
                    </a:lnTo>
                    <a:lnTo>
                      <a:pt x="1964" y="2168"/>
                    </a:lnTo>
                    <a:lnTo>
                      <a:pt x="1968" y="2191"/>
                    </a:lnTo>
                    <a:lnTo>
                      <a:pt x="1973" y="2214"/>
                    </a:lnTo>
                    <a:lnTo>
                      <a:pt x="1977" y="2233"/>
                    </a:lnTo>
                    <a:lnTo>
                      <a:pt x="1983" y="2247"/>
                    </a:lnTo>
                    <a:lnTo>
                      <a:pt x="1999" y="2266"/>
                    </a:lnTo>
                    <a:lnTo>
                      <a:pt x="2016" y="2279"/>
                    </a:lnTo>
                    <a:lnTo>
                      <a:pt x="2036" y="2288"/>
                    </a:lnTo>
                    <a:lnTo>
                      <a:pt x="2058" y="2295"/>
                    </a:lnTo>
                    <a:lnTo>
                      <a:pt x="2078" y="2298"/>
                    </a:lnTo>
                    <a:lnTo>
                      <a:pt x="2097" y="2299"/>
                    </a:lnTo>
                    <a:lnTo>
                      <a:pt x="2113" y="2301"/>
                    </a:lnTo>
                    <a:lnTo>
                      <a:pt x="2126" y="2301"/>
                    </a:lnTo>
                    <a:lnTo>
                      <a:pt x="2132" y="2301"/>
                    </a:lnTo>
                    <a:lnTo>
                      <a:pt x="2151" y="2304"/>
                    </a:lnTo>
                    <a:lnTo>
                      <a:pt x="2168" y="2314"/>
                    </a:lnTo>
                    <a:lnTo>
                      <a:pt x="2181" y="2328"/>
                    </a:lnTo>
                    <a:lnTo>
                      <a:pt x="2190" y="2346"/>
                    </a:lnTo>
                    <a:lnTo>
                      <a:pt x="2194" y="2366"/>
                    </a:lnTo>
                    <a:lnTo>
                      <a:pt x="2194" y="2366"/>
                    </a:lnTo>
                    <a:lnTo>
                      <a:pt x="2194" y="2369"/>
                    </a:lnTo>
                    <a:lnTo>
                      <a:pt x="2194" y="2373"/>
                    </a:lnTo>
                    <a:lnTo>
                      <a:pt x="2194" y="2385"/>
                    </a:lnTo>
                    <a:lnTo>
                      <a:pt x="2194" y="2402"/>
                    </a:lnTo>
                    <a:lnTo>
                      <a:pt x="2190" y="2422"/>
                    </a:lnTo>
                    <a:lnTo>
                      <a:pt x="2181" y="2440"/>
                    </a:lnTo>
                    <a:lnTo>
                      <a:pt x="2168" y="2454"/>
                    </a:lnTo>
                    <a:lnTo>
                      <a:pt x="2151" y="2463"/>
                    </a:lnTo>
                    <a:lnTo>
                      <a:pt x="2132" y="2467"/>
                    </a:lnTo>
                    <a:lnTo>
                      <a:pt x="2132" y="2467"/>
                    </a:lnTo>
                    <a:lnTo>
                      <a:pt x="2130" y="2467"/>
                    </a:lnTo>
                    <a:lnTo>
                      <a:pt x="2130" y="2467"/>
                    </a:lnTo>
                    <a:lnTo>
                      <a:pt x="2127" y="2467"/>
                    </a:lnTo>
                    <a:lnTo>
                      <a:pt x="2123" y="2467"/>
                    </a:lnTo>
                    <a:lnTo>
                      <a:pt x="2117" y="2467"/>
                    </a:lnTo>
                    <a:lnTo>
                      <a:pt x="2109" y="2467"/>
                    </a:lnTo>
                    <a:lnTo>
                      <a:pt x="2083" y="2467"/>
                    </a:lnTo>
                    <a:lnTo>
                      <a:pt x="2064" y="2467"/>
                    </a:lnTo>
                    <a:lnTo>
                      <a:pt x="2041" y="2467"/>
                    </a:lnTo>
                    <a:lnTo>
                      <a:pt x="1945" y="2467"/>
                    </a:lnTo>
                    <a:lnTo>
                      <a:pt x="1902" y="2467"/>
                    </a:lnTo>
                    <a:lnTo>
                      <a:pt x="1852" y="2467"/>
                    </a:lnTo>
                    <a:lnTo>
                      <a:pt x="1797" y="2467"/>
                    </a:lnTo>
                    <a:lnTo>
                      <a:pt x="1735" y="2467"/>
                    </a:lnTo>
                    <a:lnTo>
                      <a:pt x="1588" y="2467"/>
                    </a:lnTo>
                    <a:lnTo>
                      <a:pt x="1501" y="2467"/>
                    </a:lnTo>
                    <a:lnTo>
                      <a:pt x="1407" y="2467"/>
                    </a:lnTo>
                    <a:lnTo>
                      <a:pt x="1304" y="2467"/>
                    </a:lnTo>
                    <a:lnTo>
                      <a:pt x="1191" y="2467"/>
                    </a:lnTo>
                    <a:lnTo>
                      <a:pt x="1068" y="2467"/>
                    </a:lnTo>
                    <a:lnTo>
                      <a:pt x="935" y="2467"/>
                    </a:lnTo>
                    <a:lnTo>
                      <a:pt x="792" y="2467"/>
                    </a:lnTo>
                    <a:lnTo>
                      <a:pt x="771" y="2463"/>
                    </a:lnTo>
                    <a:lnTo>
                      <a:pt x="754" y="2454"/>
                    </a:lnTo>
                    <a:lnTo>
                      <a:pt x="741" y="2440"/>
                    </a:lnTo>
                    <a:lnTo>
                      <a:pt x="732" y="2422"/>
                    </a:lnTo>
                    <a:lnTo>
                      <a:pt x="729" y="2402"/>
                    </a:lnTo>
                    <a:lnTo>
                      <a:pt x="729" y="2401"/>
                    </a:lnTo>
                    <a:lnTo>
                      <a:pt x="729" y="2399"/>
                    </a:lnTo>
                    <a:lnTo>
                      <a:pt x="729" y="2393"/>
                    </a:lnTo>
                    <a:lnTo>
                      <a:pt x="729" y="2383"/>
                    </a:lnTo>
                    <a:lnTo>
                      <a:pt x="729" y="2366"/>
                    </a:lnTo>
                    <a:lnTo>
                      <a:pt x="732" y="2346"/>
                    </a:lnTo>
                    <a:lnTo>
                      <a:pt x="741" y="2328"/>
                    </a:lnTo>
                    <a:lnTo>
                      <a:pt x="754" y="2314"/>
                    </a:lnTo>
                    <a:lnTo>
                      <a:pt x="771" y="2304"/>
                    </a:lnTo>
                    <a:lnTo>
                      <a:pt x="792" y="2301"/>
                    </a:lnTo>
                    <a:lnTo>
                      <a:pt x="792" y="2301"/>
                    </a:lnTo>
                    <a:lnTo>
                      <a:pt x="793" y="2301"/>
                    </a:lnTo>
                    <a:lnTo>
                      <a:pt x="796" y="2301"/>
                    </a:lnTo>
                    <a:lnTo>
                      <a:pt x="800" y="2301"/>
                    </a:lnTo>
                    <a:lnTo>
                      <a:pt x="806" y="2301"/>
                    </a:lnTo>
                    <a:lnTo>
                      <a:pt x="825" y="2296"/>
                    </a:lnTo>
                    <a:lnTo>
                      <a:pt x="845" y="2294"/>
                    </a:lnTo>
                    <a:lnTo>
                      <a:pt x="865" y="2292"/>
                    </a:lnTo>
                    <a:lnTo>
                      <a:pt x="887" y="2289"/>
                    </a:lnTo>
                    <a:lnTo>
                      <a:pt x="907" y="2283"/>
                    </a:lnTo>
                    <a:lnTo>
                      <a:pt x="926" y="2276"/>
                    </a:lnTo>
                    <a:lnTo>
                      <a:pt x="943" y="2265"/>
                    </a:lnTo>
                    <a:lnTo>
                      <a:pt x="958" y="2247"/>
                    </a:lnTo>
                    <a:lnTo>
                      <a:pt x="965" y="2233"/>
                    </a:lnTo>
                    <a:lnTo>
                      <a:pt x="971" y="2214"/>
                    </a:lnTo>
                    <a:lnTo>
                      <a:pt x="975" y="2191"/>
                    </a:lnTo>
                    <a:lnTo>
                      <a:pt x="978" y="2168"/>
                    </a:lnTo>
                    <a:lnTo>
                      <a:pt x="981" y="2145"/>
                    </a:lnTo>
                    <a:lnTo>
                      <a:pt x="983" y="2126"/>
                    </a:lnTo>
                    <a:lnTo>
                      <a:pt x="984" y="2114"/>
                    </a:lnTo>
                    <a:lnTo>
                      <a:pt x="984" y="2108"/>
                    </a:lnTo>
                    <a:lnTo>
                      <a:pt x="984" y="2108"/>
                    </a:lnTo>
                    <a:lnTo>
                      <a:pt x="984" y="2108"/>
                    </a:lnTo>
                    <a:lnTo>
                      <a:pt x="983" y="2108"/>
                    </a:lnTo>
                    <a:lnTo>
                      <a:pt x="874" y="2108"/>
                    </a:lnTo>
                    <a:lnTo>
                      <a:pt x="841" y="2108"/>
                    </a:lnTo>
                    <a:lnTo>
                      <a:pt x="802" y="2108"/>
                    </a:lnTo>
                    <a:lnTo>
                      <a:pt x="757" y="2108"/>
                    </a:lnTo>
                    <a:lnTo>
                      <a:pt x="703" y="2108"/>
                    </a:lnTo>
                    <a:lnTo>
                      <a:pt x="644" y="2108"/>
                    </a:lnTo>
                    <a:lnTo>
                      <a:pt x="576" y="2108"/>
                    </a:lnTo>
                    <a:lnTo>
                      <a:pt x="414" y="2108"/>
                    </a:lnTo>
                    <a:lnTo>
                      <a:pt x="318" y="2108"/>
                    </a:lnTo>
                    <a:lnTo>
                      <a:pt x="214" y="2108"/>
                    </a:lnTo>
                    <a:lnTo>
                      <a:pt x="98" y="2108"/>
                    </a:lnTo>
                    <a:lnTo>
                      <a:pt x="72" y="2106"/>
                    </a:lnTo>
                    <a:lnTo>
                      <a:pt x="49" y="2097"/>
                    </a:lnTo>
                    <a:lnTo>
                      <a:pt x="29" y="2082"/>
                    </a:lnTo>
                    <a:lnTo>
                      <a:pt x="14" y="2064"/>
                    </a:lnTo>
                    <a:lnTo>
                      <a:pt x="4" y="2042"/>
                    </a:lnTo>
                    <a:lnTo>
                      <a:pt x="0" y="2017"/>
                    </a:lnTo>
                    <a:lnTo>
                      <a:pt x="0" y="1786"/>
                    </a:lnTo>
                    <a:lnTo>
                      <a:pt x="0" y="1686"/>
                    </a:lnTo>
                    <a:lnTo>
                      <a:pt x="0" y="1597"/>
                    </a:lnTo>
                    <a:lnTo>
                      <a:pt x="0" y="1323"/>
                    </a:lnTo>
                    <a:lnTo>
                      <a:pt x="0" y="1276"/>
                    </a:lnTo>
                    <a:lnTo>
                      <a:pt x="0" y="1234"/>
                    </a:lnTo>
                    <a:lnTo>
                      <a:pt x="0" y="1198"/>
                    </a:lnTo>
                    <a:lnTo>
                      <a:pt x="0" y="1075"/>
                    </a:lnTo>
                    <a:lnTo>
                      <a:pt x="0" y="1075"/>
                    </a:lnTo>
                    <a:lnTo>
                      <a:pt x="0" y="1075"/>
                    </a:lnTo>
                    <a:lnTo>
                      <a:pt x="0" y="1073"/>
                    </a:lnTo>
                    <a:lnTo>
                      <a:pt x="0" y="1070"/>
                    </a:lnTo>
                    <a:lnTo>
                      <a:pt x="0" y="1066"/>
                    </a:lnTo>
                    <a:lnTo>
                      <a:pt x="0" y="1036"/>
                    </a:lnTo>
                    <a:lnTo>
                      <a:pt x="0" y="1020"/>
                    </a:lnTo>
                    <a:lnTo>
                      <a:pt x="0" y="998"/>
                    </a:lnTo>
                    <a:lnTo>
                      <a:pt x="0" y="903"/>
                    </a:lnTo>
                    <a:lnTo>
                      <a:pt x="0" y="858"/>
                    </a:lnTo>
                    <a:lnTo>
                      <a:pt x="0" y="807"/>
                    </a:lnTo>
                    <a:lnTo>
                      <a:pt x="0" y="89"/>
                    </a:lnTo>
                    <a:lnTo>
                      <a:pt x="4" y="64"/>
                    </a:lnTo>
                    <a:lnTo>
                      <a:pt x="14" y="44"/>
                    </a:lnTo>
                    <a:lnTo>
                      <a:pt x="29" y="25"/>
                    </a:lnTo>
                    <a:lnTo>
                      <a:pt x="49" y="12"/>
                    </a:lnTo>
                    <a:lnTo>
                      <a:pt x="72" y="3"/>
                    </a:lnTo>
                    <a:lnTo>
                      <a:pt x="98" y="0"/>
                    </a:lnTo>
                    <a:lnTo>
                      <a:pt x="98"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5634" name="Group 741"/>
            <p:cNvGrpSpPr>
              <a:grpSpLocks/>
            </p:cNvGrpSpPr>
            <p:nvPr/>
          </p:nvGrpSpPr>
          <p:grpSpPr bwMode="auto">
            <a:xfrm>
              <a:off x="1352968" y="290739"/>
              <a:ext cx="538623" cy="720000"/>
              <a:chOff x="0" y="0"/>
              <a:chExt cx="1369" cy="1830"/>
            </a:xfrm>
          </p:grpSpPr>
          <p:sp>
            <p:nvSpPr>
              <p:cNvPr id="25635" name="Freeform 743"/>
              <p:cNvSpPr>
                <a:spLocks noEditPoints="1" noChangeArrowheads="1"/>
              </p:cNvSpPr>
              <p:nvPr/>
            </p:nvSpPr>
            <p:spPr bwMode="auto">
              <a:xfrm>
                <a:off x="436" y="0"/>
                <a:ext cx="933" cy="1830"/>
              </a:xfrm>
              <a:custGeom>
                <a:avLst/>
                <a:gdLst>
                  <a:gd name="T0" fmla="*/ 1637 w 1866"/>
                  <a:gd name="T1" fmla="*/ 3164 h 3661"/>
                  <a:gd name="T2" fmla="*/ 1659 w 1866"/>
                  <a:gd name="T3" fmla="*/ 3290 h 3661"/>
                  <a:gd name="T4" fmla="*/ 229 w 1866"/>
                  <a:gd name="T5" fmla="*/ 2988 h 3661"/>
                  <a:gd name="T6" fmla="*/ 207 w 1866"/>
                  <a:gd name="T7" fmla="*/ 2861 h 3661"/>
                  <a:gd name="T8" fmla="*/ 207 w 1866"/>
                  <a:gd name="T9" fmla="*/ 2861 h 3661"/>
                  <a:gd name="T10" fmla="*/ 492 w 1866"/>
                  <a:gd name="T11" fmla="*/ 2707 h 3661"/>
                  <a:gd name="T12" fmla="*/ 207 w 1866"/>
                  <a:gd name="T13" fmla="*/ 2730 h 3661"/>
                  <a:gd name="T14" fmla="*/ 1637 w 1866"/>
                  <a:gd name="T15" fmla="*/ 896 h 3661"/>
                  <a:gd name="T16" fmla="*/ 1615 w 1866"/>
                  <a:gd name="T17" fmla="*/ 706 h 3661"/>
                  <a:gd name="T18" fmla="*/ 229 w 1866"/>
                  <a:gd name="T19" fmla="*/ 500 h 3661"/>
                  <a:gd name="T20" fmla="*/ 207 w 1866"/>
                  <a:gd name="T21" fmla="*/ 373 h 3661"/>
                  <a:gd name="T22" fmla="*/ 207 w 1866"/>
                  <a:gd name="T23" fmla="*/ 373 h 3661"/>
                  <a:gd name="T24" fmla="*/ 1659 w 1866"/>
                  <a:gd name="T25" fmla="*/ 5 h 3661"/>
                  <a:gd name="T26" fmla="*/ 1731 w 1866"/>
                  <a:gd name="T27" fmla="*/ 28 h 3661"/>
                  <a:gd name="T28" fmla="*/ 1791 w 1866"/>
                  <a:gd name="T29" fmla="*/ 68 h 3661"/>
                  <a:gd name="T30" fmla="*/ 1836 w 1866"/>
                  <a:gd name="T31" fmla="*/ 121 h 3661"/>
                  <a:gd name="T32" fmla="*/ 1861 w 1866"/>
                  <a:gd name="T33" fmla="*/ 185 h 3661"/>
                  <a:gd name="T34" fmla="*/ 1865 w 1866"/>
                  <a:gd name="T35" fmla="*/ 3455 h 3661"/>
                  <a:gd name="T36" fmla="*/ 1846 w 1866"/>
                  <a:gd name="T37" fmla="*/ 3521 h 3661"/>
                  <a:gd name="T38" fmla="*/ 1807 w 1866"/>
                  <a:gd name="T39" fmla="*/ 3579 h 3661"/>
                  <a:gd name="T40" fmla="*/ 1751 w 1866"/>
                  <a:gd name="T41" fmla="*/ 3622 h 3661"/>
                  <a:gd name="T42" fmla="*/ 1664 w 1866"/>
                  <a:gd name="T43" fmla="*/ 3655 h 3661"/>
                  <a:gd name="T44" fmla="*/ 256 w 1866"/>
                  <a:gd name="T45" fmla="*/ 3661 h 3661"/>
                  <a:gd name="T46" fmla="*/ 178 w 1866"/>
                  <a:gd name="T47" fmla="*/ 3650 h 3661"/>
                  <a:gd name="T48" fmla="*/ 95 w 1866"/>
                  <a:gd name="T49" fmla="*/ 3610 h 3661"/>
                  <a:gd name="T50" fmla="*/ 45 w 1866"/>
                  <a:gd name="T51" fmla="*/ 3562 h 3661"/>
                  <a:gd name="T52" fmla="*/ 11 w 1866"/>
                  <a:gd name="T53" fmla="*/ 3501 h 3661"/>
                  <a:gd name="T54" fmla="*/ 0 w 1866"/>
                  <a:gd name="T55" fmla="*/ 3432 h 3661"/>
                  <a:gd name="T56" fmla="*/ 23 w 1866"/>
                  <a:gd name="T57" fmla="*/ 3455 h 3661"/>
                  <a:gd name="T58" fmla="*/ 51 w 1866"/>
                  <a:gd name="T59" fmla="*/ 3531 h 3661"/>
                  <a:gd name="T60" fmla="*/ 107 w 1866"/>
                  <a:gd name="T61" fmla="*/ 3592 h 3661"/>
                  <a:gd name="T62" fmla="*/ 187 w 1866"/>
                  <a:gd name="T63" fmla="*/ 3630 h 3661"/>
                  <a:gd name="T64" fmla="*/ 256 w 1866"/>
                  <a:gd name="T65" fmla="*/ 3639 h 3661"/>
                  <a:gd name="T66" fmla="*/ 1659 w 1866"/>
                  <a:gd name="T67" fmla="*/ 3634 h 3661"/>
                  <a:gd name="T68" fmla="*/ 1743 w 1866"/>
                  <a:gd name="T69" fmla="*/ 3602 h 3661"/>
                  <a:gd name="T70" fmla="*/ 1802 w 1866"/>
                  <a:gd name="T71" fmla="*/ 3550 h 3661"/>
                  <a:gd name="T72" fmla="*/ 1834 w 1866"/>
                  <a:gd name="T73" fmla="*/ 3492 h 3661"/>
                  <a:gd name="T74" fmla="*/ 1844 w 1866"/>
                  <a:gd name="T75" fmla="*/ 3432 h 3661"/>
                  <a:gd name="T76" fmla="*/ 1839 w 1866"/>
                  <a:gd name="T77" fmla="*/ 190 h 3661"/>
                  <a:gd name="T78" fmla="*/ 1802 w 1866"/>
                  <a:gd name="T79" fmla="*/ 112 h 3661"/>
                  <a:gd name="T80" fmla="*/ 1758 w 1866"/>
                  <a:gd name="T81" fmla="*/ 69 h 3661"/>
                  <a:gd name="T82" fmla="*/ 1678 w 1866"/>
                  <a:gd name="T83" fmla="*/ 31 h 3661"/>
                  <a:gd name="T84" fmla="*/ 1609 w 1866"/>
                  <a:gd name="T85" fmla="*/ 22 h 3661"/>
                  <a:gd name="T86" fmla="*/ 207 w 1866"/>
                  <a:gd name="T87" fmla="*/ 27 h 3661"/>
                  <a:gd name="T88" fmla="*/ 123 w 1866"/>
                  <a:gd name="T89" fmla="*/ 59 h 3661"/>
                  <a:gd name="T90" fmla="*/ 61 w 1866"/>
                  <a:gd name="T91" fmla="*/ 116 h 3661"/>
                  <a:gd name="T92" fmla="*/ 32 w 1866"/>
                  <a:gd name="T93" fmla="*/ 169 h 3661"/>
                  <a:gd name="T94" fmla="*/ 22 w 1866"/>
                  <a:gd name="T95" fmla="*/ 683 h 3661"/>
                  <a:gd name="T96" fmla="*/ 5 w 1866"/>
                  <a:gd name="T97" fmla="*/ 185 h 3661"/>
                  <a:gd name="T98" fmla="*/ 29 w 1866"/>
                  <a:gd name="T99" fmla="*/ 121 h 3661"/>
                  <a:gd name="T100" fmla="*/ 75 w 1866"/>
                  <a:gd name="T101" fmla="*/ 68 h 3661"/>
                  <a:gd name="T102" fmla="*/ 135 w 1866"/>
                  <a:gd name="T103" fmla="*/ 28 h 3661"/>
                  <a:gd name="T104" fmla="*/ 207 w 1866"/>
                  <a:gd name="T105" fmla="*/ 5 h 36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66"/>
                  <a:gd name="T160" fmla="*/ 0 h 3661"/>
                  <a:gd name="T161" fmla="*/ 1866 w 1866"/>
                  <a:gd name="T162" fmla="*/ 3661 h 36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66" h="3661">
                    <a:moveTo>
                      <a:pt x="229" y="3164"/>
                    </a:moveTo>
                    <a:lnTo>
                      <a:pt x="229" y="3268"/>
                    </a:lnTo>
                    <a:lnTo>
                      <a:pt x="1637" y="3268"/>
                    </a:lnTo>
                    <a:lnTo>
                      <a:pt x="1637" y="3164"/>
                    </a:lnTo>
                    <a:lnTo>
                      <a:pt x="229" y="3164"/>
                    </a:lnTo>
                    <a:close/>
                    <a:moveTo>
                      <a:pt x="207" y="3142"/>
                    </a:moveTo>
                    <a:lnTo>
                      <a:pt x="1659" y="3142"/>
                    </a:lnTo>
                    <a:lnTo>
                      <a:pt x="1659" y="3290"/>
                    </a:lnTo>
                    <a:lnTo>
                      <a:pt x="207" y="3290"/>
                    </a:lnTo>
                    <a:lnTo>
                      <a:pt x="207" y="3142"/>
                    </a:lnTo>
                    <a:close/>
                    <a:moveTo>
                      <a:pt x="229" y="2883"/>
                    </a:moveTo>
                    <a:lnTo>
                      <a:pt x="229" y="2988"/>
                    </a:lnTo>
                    <a:lnTo>
                      <a:pt x="492" y="2988"/>
                    </a:lnTo>
                    <a:lnTo>
                      <a:pt x="492" y="2883"/>
                    </a:lnTo>
                    <a:lnTo>
                      <a:pt x="229" y="2883"/>
                    </a:lnTo>
                    <a:close/>
                    <a:moveTo>
                      <a:pt x="207" y="2861"/>
                    </a:moveTo>
                    <a:lnTo>
                      <a:pt x="515" y="2861"/>
                    </a:lnTo>
                    <a:lnTo>
                      <a:pt x="515" y="3011"/>
                    </a:lnTo>
                    <a:lnTo>
                      <a:pt x="207" y="3011"/>
                    </a:lnTo>
                    <a:lnTo>
                      <a:pt x="207" y="2861"/>
                    </a:lnTo>
                    <a:close/>
                    <a:moveTo>
                      <a:pt x="207" y="2682"/>
                    </a:moveTo>
                    <a:lnTo>
                      <a:pt x="229" y="2682"/>
                    </a:lnTo>
                    <a:lnTo>
                      <a:pt x="229" y="2707"/>
                    </a:lnTo>
                    <a:lnTo>
                      <a:pt x="492" y="2707"/>
                    </a:lnTo>
                    <a:lnTo>
                      <a:pt x="492" y="2695"/>
                    </a:lnTo>
                    <a:lnTo>
                      <a:pt x="515" y="2695"/>
                    </a:lnTo>
                    <a:lnTo>
                      <a:pt x="515" y="2730"/>
                    </a:lnTo>
                    <a:lnTo>
                      <a:pt x="207" y="2730"/>
                    </a:lnTo>
                    <a:lnTo>
                      <a:pt x="207" y="2682"/>
                    </a:lnTo>
                    <a:close/>
                    <a:moveTo>
                      <a:pt x="1363" y="684"/>
                    </a:moveTo>
                    <a:lnTo>
                      <a:pt x="1637" y="684"/>
                    </a:lnTo>
                    <a:lnTo>
                      <a:pt x="1637" y="896"/>
                    </a:lnTo>
                    <a:lnTo>
                      <a:pt x="1443" y="896"/>
                    </a:lnTo>
                    <a:lnTo>
                      <a:pt x="1443" y="874"/>
                    </a:lnTo>
                    <a:lnTo>
                      <a:pt x="1615" y="874"/>
                    </a:lnTo>
                    <a:lnTo>
                      <a:pt x="1615" y="706"/>
                    </a:lnTo>
                    <a:lnTo>
                      <a:pt x="1363" y="706"/>
                    </a:lnTo>
                    <a:lnTo>
                      <a:pt x="1363" y="684"/>
                    </a:lnTo>
                    <a:close/>
                    <a:moveTo>
                      <a:pt x="229" y="395"/>
                    </a:moveTo>
                    <a:lnTo>
                      <a:pt x="229" y="500"/>
                    </a:lnTo>
                    <a:lnTo>
                      <a:pt x="1637" y="500"/>
                    </a:lnTo>
                    <a:lnTo>
                      <a:pt x="1637" y="395"/>
                    </a:lnTo>
                    <a:lnTo>
                      <a:pt x="229" y="395"/>
                    </a:lnTo>
                    <a:close/>
                    <a:moveTo>
                      <a:pt x="207" y="373"/>
                    </a:moveTo>
                    <a:lnTo>
                      <a:pt x="1659" y="373"/>
                    </a:lnTo>
                    <a:lnTo>
                      <a:pt x="1659" y="522"/>
                    </a:lnTo>
                    <a:lnTo>
                      <a:pt x="207" y="522"/>
                    </a:lnTo>
                    <a:lnTo>
                      <a:pt x="207" y="373"/>
                    </a:lnTo>
                    <a:close/>
                    <a:moveTo>
                      <a:pt x="256" y="0"/>
                    </a:moveTo>
                    <a:lnTo>
                      <a:pt x="1609" y="0"/>
                    </a:lnTo>
                    <a:lnTo>
                      <a:pt x="1635" y="1"/>
                    </a:lnTo>
                    <a:lnTo>
                      <a:pt x="1659" y="5"/>
                    </a:lnTo>
                    <a:lnTo>
                      <a:pt x="1664" y="6"/>
                    </a:lnTo>
                    <a:lnTo>
                      <a:pt x="1687" y="11"/>
                    </a:lnTo>
                    <a:lnTo>
                      <a:pt x="1709" y="18"/>
                    </a:lnTo>
                    <a:lnTo>
                      <a:pt x="1731" y="28"/>
                    </a:lnTo>
                    <a:lnTo>
                      <a:pt x="1751" y="39"/>
                    </a:lnTo>
                    <a:lnTo>
                      <a:pt x="1770" y="51"/>
                    </a:lnTo>
                    <a:lnTo>
                      <a:pt x="1774" y="53"/>
                    </a:lnTo>
                    <a:lnTo>
                      <a:pt x="1791" y="68"/>
                    </a:lnTo>
                    <a:lnTo>
                      <a:pt x="1807" y="82"/>
                    </a:lnTo>
                    <a:lnTo>
                      <a:pt x="1821" y="100"/>
                    </a:lnTo>
                    <a:lnTo>
                      <a:pt x="1824" y="103"/>
                    </a:lnTo>
                    <a:lnTo>
                      <a:pt x="1836" y="121"/>
                    </a:lnTo>
                    <a:lnTo>
                      <a:pt x="1846" y="140"/>
                    </a:lnTo>
                    <a:lnTo>
                      <a:pt x="1855" y="160"/>
                    </a:lnTo>
                    <a:lnTo>
                      <a:pt x="1860" y="181"/>
                    </a:lnTo>
                    <a:lnTo>
                      <a:pt x="1861" y="185"/>
                    </a:lnTo>
                    <a:lnTo>
                      <a:pt x="1865" y="207"/>
                    </a:lnTo>
                    <a:lnTo>
                      <a:pt x="1866" y="229"/>
                    </a:lnTo>
                    <a:lnTo>
                      <a:pt x="1866" y="3432"/>
                    </a:lnTo>
                    <a:lnTo>
                      <a:pt x="1865" y="3455"/>
                    </a:lnTo>
                    <a:lnTo>
                      <a:pt x="1861" y="3476"/>
                    </a:lnTo>
                    <a:lnTo>
                      <a:pt x="1860" y="3480"/>
                    </a:lnTo>
                    <a:lnTo>
                      <a:pt x="1855" y="3501"/>
                    </a:lnTo>
                    <a:lnTo>
                      <a:pt x="1846" y="3521"/>
                    </a:lnTo>
                    <a:lnTo>
                      <a:pt x="1836" y="3540"/>
                    </a:lnTo>
                    <a:lnTo>
                      <a:pt x="1824" y="3559"/>
                    </a:lnTo>
                    <a:lnTo>
                      <a:pt x="1821" y="3562"/>
                    </a:lnTo>
                    <a:lnTo>
                      <a:pt x="1807" y="3579"/>
                    </a:lnTo>
                    <a:lnTo>
                      <a:pt x="1791" y="3594"/>
                    </a:lnTo>
                    <a:lnTo>
                      <a:pt x="1774" y="3608"/>
                    </a:lnTo>
                    <a:lnTo>
                      <a:pt x="1770" y="3610"/>
                    </a:lnTo>
                    <a:lnTo>
                      <a:pt x="1751" y="3622"/>
                    </a:lnTo>
                    <a:lnTo>
                      <a:pt x="1731" y="3633"/>
                    </a:lnTo>
                    <a:lnTo>
                      <a:pt x="1709" y="3643"/>
                    </a:lnTo>
                    <a:lnTo>
                      <a:pt x="1687" y="3650"/>
                    </a:lnTo>
                    <a:lnTo>
                      <a:pt x="1664" y="3655"/>
                    </a:lnTo>
                    <a:lnTo>
                      <a:pt x="1659" y="3657"/>
                    </a:lnTo>
                    <a:lnTo>
                      <a:pt x="1635" y="3660"/>
                    </a:lnTo>
                    <a:lnTo>
                      <a:pt x="1609" y="3661"/>
                    </a:lnTo>
                    <a:lnTo>
                      <a:pt x="256" y="3661"/>
                    </a:lnTo>
                    <a:lnTo>
                      <a:pt x="230" y="3660"/>
                    </a:lnTo>
                    <a:lnTo>
                      <a:pt x="207" y="3657"/>
                    </a:lnTo>
                    <a:lnTo>
                      <a:pt x="203" y="3655"/>
                    </a:lnTo>
                    <a:lnTo>
                      <a:pt x="178" y="3650"/>
                    </a:lnTo>
                    <a:lnTo>
                      <a:pt x="156" y="3643"/>
                    </a:lnTo>
                    <a:lnTo>
                      <a:pt x="135" y="3633"/>
                    </a:lnTo>
                    <a:lnTo>
                      <a:pt x="114" y="3622"/>
                    </a:lnTo>
                    <a:lnTo>
                      <a:pt x="95" y="3610"/>
                    </a:lnTo>
                    <a:lnTo>
                      <a:pt x="92" y="3608"/>
                    </a:lnTo>
                    <a:lnTo>
                      <a:pt x="75" y="3594"/>
                    </a:lnTo>
                    <a:lnTo>
                      <a:pt x="59" y="3579"/>
                    </a:lnTo>
                    <a:lnTo>
                      <a:pt x="45" y="3562"/>
                    </a:lnTo>
                    <a:lnTo>
                      <a:pt x="42" y="3559"/>
                    </a:lnTo>
                    <a:lnTo>
                      <a:pt x="29" y="3540"/>
                    </a:lnTo>
                    <a:lnTo>
                      <a:pt x="19" y="3521"/>
                    </a:lnTo>
                    <a:lnTo>
                      <a:pt x="11" y="3501"/>
                    </a:lnTo>
                    <a:lnTo>
                      <a:pt x="5" y="3480"/>
                    </a:lnTo>
                    <a:lnTo>
                      <a:pt x="5" y="3476"/>
                    </a:lnTo>
                    <a:lnTo>
                      <a:pt x="1" y="3455"/>
                    </a:lnTo>
                    <a:lnTo>
                      <a:pt x="0" y="3432"/>
                    </a:lnTo>
                    <a:lnTo>
                      <a:pt x="0" y="2672"/>
                    </a:lnTo>
                    <a:lnTo>
                      <a:pt x="22" y="2672"/>
                    </a:lnTo>
                    <a:lnTo>
                      <a:pt x="22" y="3432"/>
                    </a:lnTo>
                    <a:lnTo>
                      <a:pt x="23" y="3455"/>
                    </a:lnTo>
                    <a:lnTo>
                      <a:pt x="27" y="3475"/>
                    </a:lnTo>
                    <a:lnTo>
                      <a:pt x="32" y="3492"/>
                    </a:lnTo>
                    <a:lnTo>
                      <a:pt x="41" y="3512"/>
                    </a:lnTo>
                    <a:lnTo>
                      <a:pt x="51" y="3531"/>
                    </a:lnTo>
                    <a:lnTo>
                      <a:pt x="61" y="3547"/>
                    </a:lnTo>
                    <a:lnTo>
                      <a:pt x="75" y="3563"/>
                    </a:lnTo>
                    <a:lnTo>
                      <a:pt x="91" y="3579"/>
                    </a:lnTo>
                    <a:lnTo>
                      <a:pt x="107" y="3592"/>
                    </a:lnTo>
                    <a:lnTo>
                      <a:pt x="123" y="3602"/>
                    </a:lnTo>
                    <a:lnTo>
                      <a:pt x="144" y="3613"/>
                    </a:lnTo>
                    <a:lnTo>
                      <a:pt x="165" y="3623"/>
                    </a:lnTo>
                    <a:lnTo>
                      <a:pt x="187" y="3630"/>
                    </a:lnTo>
                    <a:lnTo>
                      <a:pt x="207" y="3634"/>
                    </a:lnTo>
                    <a:lnTo>
                      <a:pt x="207" y="3634"/>
                    </a:lnTo>
                    <a:lnTo>
                      <a:pt x="230" y="3638"/>
                    </a:lnTo>
                    <a:lnTo>
                      <a:pt x="256" y="3639"/>
                    </a:lnTo>
                    <a:lnTo>
                      <a:pt x="1609" y="3639"/>
                    </a:lnTo>
                    <a:lnTo>
                      <a:pt x="1635" y="3638"/>
                    </a:lnTo>
                    <a:lnTo>
                      <a:pt x="1659" y="3634"/>
                    </a:lnTo>
                    <a:lnTo>
                      <a:pt x="1659" y="3634"/>
                    </a:lnTo>
                    <a:lnTo>
                      <a:pt x="1678" y="3630"/>
                    </a:lnTo>
                    <a:lnTo>
                      <a:pt x="1700" y="3623"/>
                    </a:lnTo>
                    <a:lnTo>
                      <a:pt x="1723" y="3613"/>
                    </a:lnTo>
                    <a:lnTo>
                      <a:pt x="1743" y="3602"/>
                    </a:lnTo>
                    <a:lnTo>
                      <a:pt x="1759" y="3592"/>
                    </a:lnTo>
                    <a:lnTo>
                      <a:pt x="1776" y="3579"/>
                    </a:lnTo>
                    <a:lnTo>
                      <a:pt x="1791" y="3563"/>
                    </a:lnTo>
                    <a:lnTo>
                      <a:pt x="1802" y="3550"/>
                    </a:lnTo>
                    <a:lnTo>
                      <a:pt x="1802" y="3550"/>
                    </a:lnTo>
                    <a:lnTo>
                      <a:pt x="1815" y="3531"/>
                    </a:lnTo>
                    <a:lnTo>
                      <a:pt x="1825" y="3512"/>
                    </a:lnTo>
                    <a:lnTo>
                      <a:pt x="1834" y="3492"/>
                    </a:lnTo>
                    <a:lnTo>
                      <a:pt x="1839" y="3471"/>
                    </a:lnTo>
                    <a:lnTo>
                      <a:pt x="1840" y="3471"/>
                    </a:lnTo>
                    <a:lnTo>
                      <a:pt x="1842" y="3455"/>
                    </a:lnTo>
                    <a:lnTo>
                      <a:pt x="1844" y="3432"/>
                    </a:lnTo>
                    <a:lnTo>
                      <a:pt x="1844" y="229"/>
                    </a:lnTo>
                    <a:lnTo>
                      <a:pt x="1842" y="207"/>
                    </a:lnTo>
                    <a:lnTo>
                      <a:pt x="1840" y="190"/>
                    </a:lnTo>
                    <a:lnTo>
                      <a:pt x="1839" y="190"/>
                    </a:lnTo>
                    <a:lnTo>
                      <a:pt x="1834" y="169"/>
                    </a:lnTo>
                    <a:lnTo>
                      <a:pt x="1825" y="149"/>
                    </a:lnTo>
                    <a:lnTo>
                      <a:pt x="1815" y="130"/>
                    </a:lnTo>
                    <a:lnTo>
                      <a:pt x="1802" y="112"/>
                    </a:lnTo>
                    <a:lnTo>
                      <a:pt x="1802" y="112"/>
                    </a:lnTo>
                    <a:lnTo>
                      <a:pt x="1791" y="98"/>
                    </a:lnTo>
                    <a:lnTo>
                      <a:pt x="1776" y="83"/>
                    </a:lnTo>
                    <a:lnTo>
                      <a:pt x="1758" y="69"/>
                    </a:lnTo>
                    <a:lnTo>
                      <a:pt x="1743" y="59"/>
                    </a:lnTo>
                    <a:lnTo>
                      <a:pt x="1723" y="48"/>
                    </a:lnTo>
                    <a:lnTo>
                      <a:pt x="1700" y="38"/>
                    </a:lnTo>
                    <a:lnTo>
                      <a:pt x="1678" y="31"/>
                    </a:lnTo>
                    <a:lnTo>
                      <a:pt x="1659" y="27"/>
                    </a:lnTo>
                    <a:lnTo>
                      <a:pt x="1659" y="27"/>
                    </a:lnTo>
                    <a:lnTo>
                      <a:pt x="1635" y="23"/>
                    </a:lnTo>
                    <a:lnTo>
                      <a:pt x="1609" y="22"/>
                    </a:lnTo>
                    <a:lnTo>
                      <a:pt x="256" y="22"/>
                    </a:lnTo>
                    <a:lnTo>
                      <a:pt x="230" y="23"/>
                    </a:lnTo>
                    <a:lnTo>
                      <a:pt x="207" y="27"/>
                    </a:lnTo>
                    <a:lnTo>
                      <a:pt x="207" y="27"/>
                    </a:lnTo>
                    <a:lnTo>
                      <a:pt x="187" y="31"/>
                    </a:lnTo>
                    <a:lnTo>
                      <a:pt x="165" y="38"/>
                    </a:lnTo>
                    <a:lnTo>
                      <a:pt x="144" y="48"/>
                    </a:lnTo>
                    <a:lnTo>
                      <a:pt x="123" y="59"/>
                    </a:lnTo>
                    <a:lnTo>
                      <a:pt x="107" y="69"/>
                    </a:lnTo>
                    <a:lnTo>
                      <a:pt x="91" y="83"/>
                    </a:lnTo>
                    <a:lnTo>
                      <a:pt x="75" y="98"/>
                    </a:lnTo>
                    <a:lnTo>
                      <a:pt x="61" y="116"/>
                    </a:lnTo>
                    <a:lnTo>
                      <a:pt x="61" y="116"/>
                    </a:lnTo>
                    <a:lnTo>
                      <a:pt x="51" y="130"/>
                    </a:lnTo>
                    <a:lnTo>
                      <a:pt x="41" y="149"/>
                    </a:lnTo>
                    <a:lnTo>
                      <a:pt x="32" y="169"/>
                    </a:lnTo>
                    <a:lnTo>
                      <a:pt x="27" y="187"/>
                    </a:lnTo>
                    <a:lnTo>
                      <a:pt x="23" y="207"/>
                    </a:lnTo>
                    <a:lnTo>
                      <a:pt x="22" y="229"/>
                    </a:lnTo>
                    <a:lnTo>
                      <a:pt x="22" y="683"/>
                    </a:lnTo>
                    <a:lnTo>
                      <a:pt x="0" y="683"/>
                    </a:lnTo>
                    <a:lnTo>
                      <a:pt x="0" y="229"/>
                    </a:lnTo>
                    <a:lnTo>
                      <a:pt x="1" y="207"/>
                    </a:lnTo>
                    <a:lnTo>
                      <a:pt x="5" y="185"/>
                    </a:lnTo>
                    <a:lnTo>
                      <a:pt x="5" y="181"/>
                    </a:lnTo>
                    <a:lnTo>
                      <a:pt x="11" y="160"/>
                    </a:lnTo>
                    <a:lnTo>
                      <a:pt x="19" y="140"/>
                    </a:lnTo>
                    <a:lnTo>
                      <a:pt x="29" y="121"/>
                    </a:lnTo>
                    <a:lnTo>
                      <a:pt x="42" y="103"/>
                    </a:lnTo>
                    <a:lnTo>
                      <a:pt x="45" y="100"/>
                    </a:lnTo>
                    <a:lnTo>
                      <a:pt x="59" y="82"/>
                    </a:lnTo>
                    <a:lnTo>
                      <a:pt x="75" y="68"/>
                    </a:lnTo>
                    <a:lnTo>
                      <a:pt x="92" y="53"/>
                    </a:lnTo>
                    <a:lnTo>
                      <a:pt x="95" y="51"/>
                    </a:lnTo>
                    <a:lnTo>
                      <a:pt x="114" y="39"/>
                    </a:lnTo>
                    <a:lnTo>
                      <a:pt x="135" y="28"/>
                    </a:lnTo>
                    <a:lnTo>
                      <a:pt x="156" y="18"/>
                    </a:lnTo>
                    <a:lnTo>
                      <a:pt x="178" y="11"/>
                    </a:lnTo>
                    <a:lnTo>
                      <a:pt x="203" y="6"/>
                    </a:lnTo>
                    <a:lnTo>
                      <a:pt x="207" y="5"/>
                    </a:lnTo>
                    <a:lnTo>
                      <a:pt x="230" y="1"/>
                    </a:lnTo>
                    <a:lnTo>
                      <a:pt x="256"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36" name="Freeform 744"/>
              <p:cNvSpPr>
                <a:spLocks noEditPoints="1" noChangeArrowheads="1"/>
              </p:cNvSpPr>
              <p:nvPr/>
            </p:nvSpPr>
            <p:spPr bwMode="auto">
              <a:xfrm>
                <a:off x="0" y="341"/>
                <a:ext cx="1164" cy="1013"/>
              </a:xfrm>
              <a:custGeom>
                <a:avLst/>
                <a:gdLst>
                  <a:gd name="T0" fmla="*/ 658 w 2328"/>
                  <a:gd name="T1" fmla="*/ 1666 h 2027"/>
                  <a:gd name="T2" fmla="*/ 591 w 2328"/>
                  <a:gd name="T3" fmla="*/ 1360 h 2027"/>
                  <a:gd name="T4" fmla="*/ 1189 w 2328"/>
                  <a:gd name="T5" fmla="*/ 1445 h 2027"/>
                  <a:gd name="T6" fmla="*/ 709 w 2328"/>
                  <a:gd name="T7" fmla="*/ 1034 h 2027"/>
                  <a:gd name="T8" fmla="*/ 1189 w 2328"/>
                  <a:gd name="T9" fmla="*/ 1600 h 2027"/>
                  <a:gd name="T10" fmla="*/ 535 w 2328"/>
                  <a:gd name="T11" fmla="*/ 1434 h 2027"/>
                  <a:gd name="T12" fmla="*/ 117 w 2328"/>
                  <a:gd name="T13" fmla="*/ 948 h 2027"/>
                  <a:gd name="T14" fmla="*/ 84 w 2328"/>
                  <a:gd name="T15" fmla="*/ 1861 h 2027"/>
                  <a:gd name="T16" fmla="*/ 1635 w 2328"/>
                  <a:gd name="T17" fmla="*/ 1930 h 2027"/>
                  <a:gd name="T18" fmla="*/ 1709 w 2328"/>
                  <a:gd name="T19" fmla="*/ 981 h 2027"/>
                  <a:gd name="T20" fmla="*/ 552 w 2328"/>
                  <a:gd name="T21" fmla="*/ 849 h 2027"/>
                  <a:gd name="T22" fmla="*/ 1726 w 2328"/>
                  <a:gd name="T23" fmla="*/ 780 h 2027"/>
                  <a:gd name="T24" fmla="*/ 1769 w 2328"/>
                  <a:gd name="T25" fmla="*/ 1854 h 2027"/>
                  <a:gd name="T26" fmla="*/ 1176 w 2328"/>
                  <a:gd name="T27" fmla="*/ 2003 h 2027"/>
                  <a:gd name="T28" fmla="*/ 84 w 2328"/>
                  <a:gd name="T29" fmla="*/ 1951 h 2027"/>
                  <a:gd name="T30" fmla="*/ 23 w 2328"/>
                  <a:gd name="T31" fmla="*/ 1192 h 2027"/>
                  <a:gd name="T32" fmla="*/ 62 w 2328"/>
                  <a:gd name="T33" fmla="*/ 773 h 2027"/>
                  <a:gd name="T34" fmla="*/ 1779 w 2328"/>
                  <a:gd name="T35" fmla="*/ 711 h 2027"/>
                  <a:gd name="T36" fmla="*/ 1445 w 2328"/>
                  <a:gd name="T37" fmla="*/ 639 h 2027"/>
                  <a:gd name="T38" fmla="*/ 1811 w 2328"/>
                  <a:gd name="T39" fmla="*/ 585 h 2027"/>
                  <a:gd name="T40" fmla="*/ 1555 w 2328"/>
                  <a:gd name="T41" fmla="*/ 644 h 2027"/>
                  <a:gd name="T42" fmla="*/ 1613 w 2328"/>
                  <a:gd name="T43" fmla="*/ 641 h 2027"/>
                  <a:gd name="T44" fmla="*/ 1680 w 2328"/>
                  <a:gd name="T45" fmla="*/ 645 h 2027"/>
                  <a:gd name="T46" fmla="*/ 1682 w 2328"/>
                  <a:gd name="T47" fmla="*/ 570 h 2027"/>
                  <a:gd name="T48" fmla="*/ 44 w 2328"/>
                  <a:gd name="T49" fmla="*/ 555 h 2027"/>
                  <a:gd name="T50" fmla="*/ 2038 w 2328"/>
                  <a:gd name="T51" fmla="*/ 1361 h 2027"/>
                  <a:gd name="T52" fmla="*/ 2001 w 2328"/>
                  <a:gd name="T53" fmla="*/ 1757 h 2027"/>
                  <a:gd name="T54" fmla="*/ 1867 w 2328"/>
                  <a:gd name="T55" fmla="*/ 1689 h 2027"/>
                  <a:gd name="T56" fmla="*/ 1971 w 2328"/>
                  <a:gd name="T57" fmla="*/ 690 h 2027"/>
                  <a:gd name="T58" fmla="*/ 1875 w 2328"/>
                  <a:gd name="T59" fmla="*/ 615 h 2027"/>
                  <a:gd name="T60" fmla="*/ 62 w 2328"/>
                  <a:gd name="T61" fmla="*/ 523 h 2027"/>
                  <a:gd name="T62" fmla="*/ 1792 w 2328"/>
                  <a:gd name="T63" fmla="*/ 541 h 2027"/>
                  <a:gd name="T64" fmla="*/ 1810 w 2328"/>
                  <a:gd name="T65" fmla="*/ 734 h 2027"/>
                  <a:gd name="T66" fmla="*/ 1598 w 2328"/>
                  <a:gd name="T67" fmla="*/ 698 h 2027"/>
                  <a:gd name="T68" fmla="*/ 124 w 2328"/>
                  <a:gd name="T69" fmla="*/ 670 h 2027"/>
                  <a:gd name="T70" fmla="*/ 46 w 2328"/>
                  <a:gd name="T71" fmla="*/ 600 h 2027"/>
                  <a:gd name="T72" fmla="*/ 113 w 2328"/>
                  <a:gd name="T73" fmla="*/ 488 h 2027"/>
                  <a:gd name="T74" fmla="*/ 1696 w 2328"/>
                  <a:gd name="T75" fmla="*/ 376 h 2027"/>
                  <a:gd name="T76" fmla="*/ 1865 w 2328"/>
                  <a:gd name="T77" fmla="*/ 389 h 2027"/>
                  <a:gd name="T78" fmla="*/ 1932 w 2328"/>
                  <a:gd name="T79" fmla="*/ 392 h 2027"/>
                  <a:gd name="T80" fmla="*/ 1935 w 2328"/>
                  <a:gd name="T81" fmla="*/ 324 h 2027"/>
                  <a:gd name="T82" fmla="*/ 1742 w 2328"/>
                  <a:gd name="T83" fmla="*/ 387 h 2027"/>
                  <a:gd name="T84" fmla="*/ 2238 w 2328"/>
                  <a:gd name="T85" fmla="*/ 278 h 2027"/>
                  <a:gd name="T86" fmla="*/ 2288 w 2328"/>
                  <a:gd name="T87" fmla="*/ 1301 h 2027"/>
                  <a:gd name="T88" fmla="*/ 2127 w 2328"/>
                  <a:gd name="T89" fmla="*/ 1525 h 2027"/>
                  <a:gd name="T90" fmla="*/ 2198 w 2328"/>
                  <a:gd name="T91" fmla="*/ 1223 h 2027"/>
                  <a:gd name="T92" fmla="*/ 2223 w 2328"/>
                  <a:gd name="T93" fmla="*/ 373 h 2027"/>
                  <a:gd name="T94" fmla="*/ 2123 w 2328"/>
                  <a:gd name="T95" fmla="*/ 301 h 2027"/>
                  <a:gd name="T96" fmla="*/ 2062 w 2328"/>
                  <a:gd name="T97" fmla="*/ 486 h 2027"/>
                  <a:gd name="T98" fmla="*/ 1078 w 2328"/>
                  <a:gd name="T99" fmla="*/ 440 h 2027"/>
                  <a:gd name="T100" fmla="*/ 341 w 2328"/>
                  <a:gd name="T101" fmla="*/ 432 h 2027"/>
                  <a:gd name="T102" fmla="*/ 290 w 2328"/>
                  <a:gd name="T103" fmla="*/ 337 h 2027"/>
                  <a:gd name="T104" fmla="*/ 1952 w 2328"/>
                  <a:gd name="T105" fmla="*/ 135 h 2027"/>
                  <a:gd name="T106" fmla="*/ 2195 w 2328"/>
                  <a:gd name="T107" fmla="*/ 66 h 2027"/>
                  <a:gd name="T108" fmla="*/ 2148 w 2328"/>
                  <a:gd name="T109" fmla="*/ 112 h 2027"/>
                  <a:gd name="T110" fmla="*/ 2178 w 2328"/>
                  <a:gd name="T111" fmla="*/ 119 h 2027"/>
                  <a:gd name="T112" fmla="*/ 2213 w 2328"/>
                  <a:gd name="T113" fmla="*/ 69 h 2027"/>
                  <a:gd name="T114" fmla="*/ 2071 w 2328"/>
                  <a:gd name="T115" fmla="*/ 66 h 2027"/>
                  <a:gd name="T116" fmla="*/ 2324 w 2328"/>
                  <a:gd name="T117" fmla="*/ 202 h 2027"/>
                  <a:gd name="T118" fmla="*/ 1614 w 2328"/>
                  <a:gd name="T119" fmla="*/ 191 h 2027"/>
                  <a:gd name="T120" fmla="*/ 577 w 2328"/>
                  <a:gd name="T121" fmla="*/ 184 h 2027"/>
                  <a:gd name="T122" fmla="*/ 518 w 2328"/>
                  <a:gd name="T123" fmla="*/ 106 h 20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8"/>
                  <a:gd name="T187" fmla="*/ 0 h 2027"/>
                  <a:gd name="T188" fmla="*/ 2328 w 2328"/>
                  <a:gd name="T189" fmla="*/ 2027 h 20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8" h="2027">
                    <a:moveTo>
                      <a:pt x="1757" y="1988"/>
                    </a:moveTo>
                    <a:lnTo>
                      <a:pt x="1753" y="1995"/>
                    </a:lnTo>
                    <a:lnTo>
                      <a:pt x="1747" y="2002"/>
                    </a:lnTo>
                    <a:lnTo>
                      <a:pt x="1753" y="1995"/>
                    </a:lnTo>
                    <a:lnTo>
                      <a:pt x="1757" y="1988"/>
                    </a:lnTo>
                    <a:close/>
                    <a:moveTo>
                      <a:pt x="1766" y="1972"/>
                    </a:moveTo>
                    <a:lnTo>
                      <a:pt x="1761" y="1983"/>
                    </a:lnTo>
                    <a:lnTo>
                      <a:pt x="1757" y="1988"/>
                    </a:lnTo>
                    <a:lnTo>
                      <a:pt x="1761" y="1983"/>
                    </a:lnTo>
                    <a:lnTo>
                      <a:pt x="1766" y="1972"/>
                    </a:lnTo>
                    <a:close/>
                    <a:moveTo>
                      <a:pt x="1771" y="1959"/>
                    </a:moveTo>
                    <a:lnTo>
                      <a:pt x="1771" y="1961"/>
                    </a:lnTo>
                    <a:lnTo>
                      <a:pt x="1766" y="1972"/>
                    </a:lnTo>
                    <a:lnTo>
                      <a:pt x="1771" y="1961"/>
                    </a:lnTo>
                    <a:lnTo>
                      <a:pt x="1771" y="1959"/>
                    </a:lnTo>
                    <a:close/>
                    <a:moveTo>
                      <a:pt x="1774" y="1939"/>
                    </a:moveTo>
                    <a:lnTo>
                      <a:pt x="1774" y="1950"/>
                    </a:lnTo>
                    <a:lnTo>
                      <a:pt x="1771" y="1959"/>
                    </a:lnTo>
                    <a:lnTo>
                      <a:pt x="1774" y="1950"/>
                    </a:lnTo>
                    <a:lnTo>
                      <a:pt x="1774" y="1939"/>
                    </a:lnTo>
                    <a:close/>
                    <a:moveTo>
                      <a:pt x="658" y="1666"/>
                    </a:moveTo>
                    <a:lnTo>
                      <a:pt x="695" y="1695"/>
                    </a:lnTo>
                    <a:lnTo>
                      <a:pt x="735" y="1720"/>
                    </a:lnTo>
                    <a:lnTo>
                      <a:pt x="695" y="1695"/>
                    </a:lnTo>
                    <a:lnTo>
                      <a:pt x="658" y="1666"/>
                    </a:lnTo>
                    <a:close/>
                    <a:moveTo>
                      <a:pt x="528" y="1354"/>
                    </a:moveTo>
                    <a:lnTo>
                      <a:pt x="531" y="1408"/>
                    </a:lnTo>
                    <a:lnTo>
                      <a:pt x="532" y="1410"/>
                    </a:lnTo>
                    <a:lnTo>
                      <a:pt x="532" y="1410"/>
                    </a:lnTo>
                    <a:lnTo>
                      <a:pt x="531" y="1408"/>
                    </a:lnTo>
                    <a:lnTo>
                      <a:pt x="528" y="1354"/>
                    </a:lnTo>
                    <a:close/>
                    <a:moveTo>
                      <a:pt x="803" y="1173"/>
                    </a:moveTo>
                    <a:lnTo>
                      <a:pt x="1081" y="1374"/>
                    </a:lnTo>
                    <a:lnTo>
                      <a:pt x="793" y="1562"/>
                    </a:lnTo>
                    <a:lnTo>
                      <a:pt x="803" y="1173"/>
                    </a:lnTo>
                    <a:close/>
                    <a:moveTo>
                      <a:pt x="901" y="1045"/>
                    </a:moveTo>
                    <a:lnTo>
                      <a:pt x="863" y="1049"/>
                    </a:lnTo>
                    <a:lnTo>
                      <a:pt x="824" y="1058"/>
                    </a:lnTo>
                    <a:lnTo>
                      <a:pt x="786" y="1071"/>
                    </a:lnTo>
                    <a:lnTo>
                      <a:pt x="759" y="1082"/>
                    </a:lnTo>
                    <a:lnTo>
                      <a:pt x="734" y="1096"/>
                    </a:lnTo>
                    <a:lnTo>
                      <a:pt x="709" y="1114"/>
                    </a:lnTo>
                    <a:lnTo>
                      <a:pt x="687" y="1134"/>
                    </a:lnTo>
                    <a:lnTo>
                      <a:pt x="661" y="1166"/>
                    </a:lnTo>
                    <a:lnTo>
                      <a:pt x="638" y="1200"/>
                    </a:lnTo>
                    <a:lnTo>
                      <a:pt x="621" y="1237"/>
                    </a:lnTo>
                    <a:lnTo>
                      <a:pt x="608" y="1266"/>
                    </a:lnTo>
                    <a:lnTo>
                      <a:pt x="600" y="1295"/>
                    </a:lnTo>
                    <a:lnTo>
                      <a:pt x="593" y="1326"/>
                    </a:lnTo>
                    <a:lnTo>
                      <a:pt x="591" y="1360"/>
                    </a:lnTo>
                    <a:lnTo>
                      <a:pt x="592" y="1393"/>
                    </a:lnTo>
                    <a:lnTo>
                      <a:pt x="595" y="1426"/>
                    </a:lnTo>
                    <a:lnTo>
                      <a:pt x="602" y="1457"/>
                    </a:lnTo>
                    <a:lnTo>
                      <a:pt x="612" y="1486"/>
                    </a:lnTo>
                    <a:lnTo>
                      <a:pt x="626" y="1524"/>
                    </a:lnTo>
                    <a:lnTo>
                      <a:pt x="646" y="1559"/>
                    </a:lnTo>
                    <a:lnTo>
                      <a:pt x="671" y="1592"/>
                    </a:lnTo>
                    <a:lnTo>
                      <a:pt x="698" y="1619"/>
                    </a:lnTo>
                    <a:lnTo>
                      <a:pt x="729" y="1644"/>
                    </a:lnTo>
                    <a:lnTo>
                      <a:pt x="764" y="1664"/>
                    </a:lnTo>
                    <a:lnTo>
                      <a:pt x="802" y="1679"/>
                    </a:lnTo>
                    <a:lnTo>
                      <a:pt x="840" y="1690"/>
                    </a:lnTo>
                    <a:lnTo>
                      <a:pt x="880" y="1695"/>
                    </a:lnTo>
                    <a:lnTo>
                      <a:pt x="924" y="1693"/>
                    </a:lnTo>
                    <a:lnTo>
                      <a:pt x="964" y="1686"/>
                    </a:lnTo>
                    <a:lnTo>
                      <a:pt x="1003" y="1674"/>
                    </a:lnTo>
                    <a:lnTo>
                      <a:pt x="1038" y="1656"/>
                    </a:lnTo>
                    <a:lnTo>
                      <a:pt x="1070" y="1634"/>
                    </a:lnTo>
                    <a:lnTo>
                      <a:pt x="1101" y="1605"/>
                    </a:lnTo>
                    <a:lnTo>
                      <a:pt x="1122" y="1584"/>
                    </a:lnTo>
                    <a:lnTo>
                      <a:pt x="1141" y="1559"/>
                    </a:lnTo>
                    <a:lnTo>
                      <a:pt x="1157" y="1534"/>
                    </a:lnTo>
                    <a:lnTo>
                      <a:pt x="1168" y="1507"/>
                    </a:lnTo>
                    <a:lnTo>
                      <a:pt x="1180" y="1476"/>
                    </a:lnTo>
                    <a:lnTo>
                      <a:pt x="1189" y="1445"/>
                    </a:lnTo>
                    <a:lnTo>
                      <a:pt x="1195" y="1413"/>
                    </a:lnTo>
                    <a:lnTo>
                      <a:pt x="1197" y="1380"/>
                    </a:lnTo>
                    <a:lnTo>
                      <a:pt x="1199" y="1346"/>
                    </a:lnTo>
                    <a:lnTo>
                      <a:pt x="1196" y="1313"/>
                    </a:lnTo>
                    <a:lnTo>
                      <a:pt x="1189" y="1282"/>
                    </a:lnTo>
                    <a:lnTo>
                      <a:pt x="1181" y="1253"/>
                    </a:lnTo>
                    <a:lnTo>
                      <a:pt x="1164" y="1215"/>
                    </a:lnTo>
                    <a:lnTo>
                      <a:pt x="1142" y="1181"/>
                    </a:lnTo>
                    <a:lnTo>
                      <a:pt x="1118" y="1148"/>
                    </a:lnTo>
                    <a:lnTo>
                      <a:pt x="1089" y="1120"/>
                    </a:lnTo>
                    <a:lnTo>
                      <a:pt x="1058" y="1095"/>
                    </a:lnTo>
                    <a:lnTo>
                      <a:pt x="1024" y="1075"/>
                    </a:lnTo>
                    <a:lnTo>
                      <a:pt x="996" y="1063"/>
                    </a:lnTo>
                    <a:lnTo>
                      <a:pt x="966" y="1054"/>
                    </a:lnTo>
                    <a:lnTo>
                      <a:pt x="935" y="1048"/>
                    </a:lnTo>
                    <a:lnTo>
                      <a:pt x="901" y="1045"/>
                    </a:lnTo>
                    <a:close/>
                    <a:moveTo>
                      <a:pt x="696" y="1043"/>
                    </a:moveTo>
                    <a:lnTo>
                      <a:pt x="686" y="1050"/>
                    </a:lnTo>
                    <a:lnTo>
                      <a:pt x="664" y="1068"/>
                    </a:lnTo>
                    <a:lnTo>
                      <a:pt x="686" y="1050"/>
                    </a:lnTo>
                    <a:lnTo>
                      <a:pt x="696" y="1043"/>
                    </a:lnTo>
                    <a:close/>
                    <a:moveTo>
                      <a:pt x="734" y="1021"/>
                    </a:moveTo>
                    <a:lnTo>
                      <a:pt x="709" y="1034"/>
                    </a:lnTo>
                    <a:lnTo>
                      <a:pt x="696" y="1043"/>
                    </a:lnTo>
                    <a:lnTo>
                      <a:pt x="709" y="1034"/>
                    </a:lnTo>
                    <a:lnTo>
                      <a:pt x="734" y="1021"/>
                    </a:lnTo>
                    <a:close/>
                    <a:moveTo>
                      <a:pt x="868" y="982"/>
                    </a:moveTo>
                    <a:lnTo>
                      <a:pt x="905" y="983"/>
                    </a:lnTo>
                    <a:lnTo>
                      <a:pt x="943" y="985"/>
                    </a:lnTo>
                    <a:lnTo>
                      <a:pt x="979" y="991"/>
                    </a:lnTo>
                    <a:lnTo>
                      <a:pt x="1015" y="1001"/>
                    </a:lnTo>
                    <a:lnTo>
                      <a:pt x="1050" y="1015"/>
                    </a:lnTo>
                    <a:lnTo>
                      <a:pt x="1080" y="1031"/>
                    </a:lnTo>
                    <a:lnTo>
                      <a:pt x="1109" y="1051"/>
                    </a:lnTo>
                    <a:lnTo>
                      <a:pt x="1137" y="1074"/>
                    </a:lnTo>
                    <a:lnTo>
                      <a:pt x="1162" y="1103"/>
                    </a:lnTo>
                    <a:lnTo>
                      <a:pt x="1186" y="1131"/>
                    </a:lnTo>
                    <a:lnTo>
                      <a:pt x="1207" y="1161"/>
                    </a:lnTo>
                    <a:lnTo>
                      <a:pt x="1226" y="1193"/>
                    </a:lnTo>
                    <a:lnTo>
                      <a:pt x="1240" y="1229"/>
                    </a:lnTo>
                    <a:lnTo>
                      <a:pt x="1251" y="1265"/>
                    </a:lnTo>
                    <a:lnTo>
                      <a:pt x="1258" y="1303"/>
                    </a:lnTo>
                    <a:lnTo>
                      <a:pt x="1261" y="1342"/>
                    </a:lnTo>
                    <a:lnTo>
                      <a:pt x="1260" y="1383"/>
                    </a:lnTo>
                    <a:lnTo>
                      <a:pt x="1258" y="1422"/>
                    </a:lnTo>
                    <a:lnTo>
                      <a:pt x="1252" y="1459"/>
                    </a:lnTo>
                    <a:lnTo>
                      <a:pt x="1242" y="1497"/>
                    </a:lnTo>
                    <a:lnTo>
                      <a:pt x="1228" y="1533"/>
                    </a:lnTo>
                    <a:lnTo>
                      <a:pt x="1210" y="1568"/>
                    </a:lnTo>
                    <a:lnTo>
                      <a:pt x="1189" y="1600"/>
                    </a:lnTo>
                    <a:lnTo>
                      <a:pt x="1167" y="1630"/>
                    </a:lnTo>
                    <a:lnTo>
                      <a:pt x="1141" y="1656"/>
                    </a:lnTo>
                    <a:lnTo>
                      <a:pt x="1117" y="1679"/>
                    </a:lnTo>
                    <a:lnTo>
                      <a:pt x="1088" y="1700"/>
                    </a:lnTo>
                    <a:lnTo>
                      <a:pt x="1056" y="1718"/>
                    </a:lnTo>
                    <a:lnTo>
                      <a:pt x="1021" y="1734"/>
                    </a:lnTo>
                    <a:lnTo>
                      <a:pt x="988" y="1747"/>
                    </a:lnTo>
                    <a:lnTo>
                      <a:pt x="953" y="1756"/>
                    </a:lnTo>
                    <a:lnTo>
                      <a:pt x="916" y="1760"/>
                    </a:lnTo>
                    <a:lnTo>
                      <a:pt x="878" y="1763"/>
                    </a:lnTo>
                    <a:lnTo>
                      <a:pt x="843" y="1757"/>
                    </a:lnTo>
                    <a:lnTo>
                      <a:pt x="806" y="1749"/>
                    </a:lnTo>
                    <a:lnTo>
                      <a:pt x="770" y="1738"/>
                    </a:lnTo>
                    <a:lnTo>
                      <a:pt x="737" y="1724"/>
                    </a:lnTo>
                    <a:lnTo>
                      <a:pt x="697" y="1698"/>
                    </a:lnTo>
                    <a:lnTo>
                      <a:pt x="659" y="1669"/>
                    </a:lnTo>
                    <a:lnTo>
                      <a:pt x="625" y="1636"/>
                    </a:lnTo>
                    <a:lnTo>
                      <a:pt x="605" y="1608"/>
                    </a:lnTo>
                    <a:lnTo>
                      <a:pt x="585" y="1578"/>
                    </a:lnTo>
                    <a:lnTo>
                      <a:pt x="567" y="1545"/>
                    </a:lnTo>
                    <a:lnTo>
                      <a:pt x="553" y="1511"/>
                    </a:lnTo>
                    <a:lnTo>
                      <a:pt x="540" y="1462"/>
                    </a:lnTo>
                    <a:lnTo>
                      <a:pt x="532" y="1411"/>
                    </a:lnTo>
                    <a:lnTo>
                      <a:pt x="532" y="1410"/>
                    </a:lnTo>
                    <a:lnTo>
                      <a:pt x="535" y="1434"/>
                    </a:lnTo>
                    <a:lnTo>
                      <a:pt x="538" y="1459"/>
                    </a:lnTo>
                    <a:lnTo>
                      <a:pt x="553" y="1508"/>
                    </a:lnTo>
                    <a:lnTo>
                      <a:pt x="538" y="1459"/>
                    </a:lnTo>
                    <a:lnTo>
                      <a:pt x="535" y="1434"/>
                    </a:lnTo>
                    <a:lnTo>
                      <a:pt x="532" y="1410"/>
                    </a:lnTo>
                    <a:lnTo>
                      <a:pt x="528" y="1356"/>
                    </a:lnTo>
                    <a:lnTo>
                      <a:pt x="533" y="1317"/>
                    </a:lnTo>
                    <a:lnTo>
                      <a:pt x="541" y="1281"/>
                    </a:lnTo>
                    <a:lnTo>
                      <a:pt x="552" y="1244"/>
                    </a:lnTo>
                    <a:lnTo>
                      <a:pt x="566" y="1211"/>
                    </a:lnTo>
                    <a:lnTo>
                      <a:pt x="582" y="1176"/>
                    </a:lnTo>
                    <a:lnTo>
                      <a:pt x="600" y="1144"/>
                    </a:lnTo>
                    <a:lnTo>
                      <a:pt x="622" y="1114"/>
                    </a:lnTo>
                    <a:lnTo>
                      <a:pt x="647" y="1089"/>
                    </a:lnTo>
                    <a:lnTo>
                      <a:pt x="666" y="1068"/>
                    </a:lnTo>
                    <a:lnTo>
                      <a:pt x="688" y="1050"/>
                    </a:lnTo>
                    <a:lnTo>
                      <a:pt x="712" y="1034"/>
                    </a:lnTo>
                    <a:lnTo>
                      <a:pt x="736" y="1020"/>
                    </a:lnTo>
                    <a:lnTo>
                      <a:pt x="762" y="1007"/>
                    </a:lnTo>
                    <a:lnTo>
                      <a:pt x="797" y="995"/>
                    </a:lnTo>
                    <a:lnTo>
                      <a:pt x="833" y="987"/>
                    </a:lnTo>
                    <a:lnTo>
                      <a:pt x="864" y="983"/>
                    </a:lnTo>
                    <a:lnTo>
                      <a:pt x="868" y="982"/>
                    </a:lnTo>
                    <a:close/>
                    <a:moveTo>
                      <a:pt x="120" y="839"/>
                    </a:moveTo>
                    <a:lnTo>
                      <a:pt x="117" y="948"/>
                    </a:lnTo>
                    <a:lnTo>
                      <a:pt x="113" y="1050"/>
                    </a:lnTo>
                    <a:lnTo>
                      <a:pt x="110" y="1143"/>
                    </a:lnTo>
                    <a:lnTo>
                      <a:pt x="107" y="1229"/>
                    </a:lnTo>
                    <a:lnTo>
                      <a:pt x="104" y="1309"/>
                    </a:lnTo>
                    <a:lnTo>
                      <a:pt x="101" y="1380"/>
                    </a:lnTo>
                    <a:lnTo>
                      <a:pt x="99" y="1445"/>
                    </a:lnTo>
                    <a:lnTo>
                      <a:pt x="97" y="1505"/>
                    </a:lnTo>
                    <a:lnTo>
                      <a:pt x="95" y="1558"/>
                    </a:lnTo>
                    <a:lnTo>
                      <a:pt x="93" y="1606"/>
                    </a:lnTo>
                    <a:lnTo>
                      <a:pt x="92" y="1648"/>
                    </a:lnTo>
                    <a:lnTo>
                      <a:pt x="91" y="1686"/>
                    </a:lnTo>
                    <a:lnTo>
                      <a:pt x="90" y="1718"/>
                    </a:lnTo>
                    <a:lnTo>
                      <a:pt x="89" y="1747"/>
                    </a:lnTo>
                    <a:lnTo>
                      <a:pt x="88" y="1771"/>
                    </a:lnTo>
                    <a:lnTo>
                      <a:pt x="87" y="1792"/>
                    </a:lnTo>
                    <a:lnTo>
                      <a:pt x="87" y="1809"/>
                    </a:lnTo>
                    <a:lnTo>
                      <a:pt x="85" y="1824"/>
                    </a:lnTo>
                    <a:lnTo>
                      <a:pt x="85" y="1835"/>
                    </a:lnTo>
                    <a:lnTo>
                      <a:pt x="85" y="1844"/>
                    </a:lnTo>
                    <a:lnTo>
                      <a:pt x="85" y="1850"/>
                    </a:lnTo>
                    <a:lnTo>
                      <a:pt x="85" y="1855"/>
                    </a:lnTo>
                    <a:lnTo>
                      <a:pt x="84" y="1858"/>
                    </a:lnTo>
                    <a:lnTo>
                      <a:pt x="84" y="1860"/>
                    </a:lnTo>
                    <a:lnTo>
                      <a:pt x="84" y="1860"/>
                    </a:lnTo>
                    <a:lnTo>
                      <a:pt x="84" y="1861"/>
                    </a:lnTo>
                    <a:lnTo>
                      <a:pt x="84" y="1861"/>
                    </a:lnTo>
                    <a:lnTo>
                      <a:pt x="221" y="1867"/>
                    </a:lnTo>
                    <a:lnTo>
                      <a:pt x="350" y="1872"/>
                    </a:lnTo>
                    <a:lnTo>
                      <a:pt x="470" y="1878"/>
                    </a:lnTo>
                    <a:lnTo>
                      <a:pt x="583" y="1884"/>
                    </a:lnTo>
                    <a:lnTo>
                      <a:pt x="688" y="1888"/>
                    </a:lnTo>
                    <a:lnTo>
                      <a:pt x="787" y="1892"/>
                    </a:lnTo>
                    <a:lnTo>
                      <a:pt x="879" y="1897"/>
                    </a:lnTo>
                    <a:lnTo>
                      <a:pt x="964" y="1900"/>
                    </a:lnTo>
                    <a:lnTo>
                      <a:pt x="1042" y="1903"/>
                    </a:lnTo>
                    <a:lnTo>
                      <a:pt x="1116" y="1907"/>
                    </a:lnTo>
                    <a:lnTo>
                      <a:pt x="1183" y="1910"/>
                    </a:lnTo>
                    <a:lnTo>
                      <a:pt x="1245" y="1912"/>
                    </a:lnTo>
                    <a:lnTo>
                      <a:pt x="1300" y="1915"/>
                    </a:lnTo>
                    <a:lnTo>
                      <a:pt x="1351" y="1918"/>
                    </a:lnTo>
                    <a:lnTo>
                      <a:pt x="1398" y="1919"/>
                    </a:lnTo>
                    <a:lnTo>
                      <a:pt x="1439" y="1921"/>
                    </a:lnTo>
                    <a:lnTo>
                      <a:pt x="1477" y="1923"/>
                    </a:lnTo>
                    <a:lnTo>
                      <a:pt x="1510" y="1925"/>
                    </a:lnTo>
                    <a:lnTo>
                      <a:pt x="1539" y="1926"/>
                    </a:lnTo>
                    <a:lnTo>
                      <a:pt x="1564" y="1927"/>
                    </a:lnTo>
                    <a:lnTo>
                      <a:pt x="1586" y="1928"/>
                    </a:lnTo>
                    <a:lnTo>
                      <a:pt x="1605" y="1929"/>
                    </a:lnTo>
                    <a:lnTo>
                      <a:pt x="1622" y="1929"/>
                    </a:lnTo>
                    <a:lnTo>
                      <a:pt x="1635" y="1930"/>
                    </a:lnTo>
                    <a:lnTo>
                      <a:pt x="1645" y="1930"/>
                    </a:lnTo>
                    <a:lnTo>
                      <a:pt x="1654" y="1931"/>
                    </a:lnTo>
                    <a:lnTo>
                      <a:pt x="1662" y="1931"/>
                    </a:lnTo>
                    <a:lnTo>
                      <a:pt x="1666" y="1931"/>
                    </a:lnTo>
                    <a:lnTo>
                      <a:pt x="1671" y="1931"/>
                    </a:lnTo>
                    <a:lnTo>
                      <a:pt x="1673" y="1931"/>
                    </a:lnTo>
                    <a:lnTo>
                      <a:pt x="1674" y="1931"/>
                    </a:lnTo>
                    <a:lnTo>
                      <a:pt x="1675" y="1931"/>
                    </a:lnTo>
                    <a:lnTo>
                      <a:pt x="1675" y="1931"/>
                    </a:lnTo>
                    <a:lnTo>
                      <a:pt x="1675" y="1932"/>
                    </a:lnTo>
                    <a:lnTo>
                      <a:pt x="1679" y="1822"/>
                    </a:lnTo>
                    <a:lnTo>
                      <a:pt x="1683" y="1721"/>
                    </a:lnTo>
                    <a:lnTo>
                      <a:pt x="1686" y="1627"/>
                    </a:lnTo>
                    <a:lnTo>
                      <a:pt x="1689" y="1541"/>
                    </a:lnTo>
                    <a:lnTo>
                      <a:pt x="1692" y="1461"/>
                    </a:lnTo>
                    <a:lnTo>
                      <a:pt x="1694" y="1388"/>
                    </a:lnTo>
                    <a:lnTo>
                      <a:pt x="1696" y="1321"/>
                    </a:lnTo>
                    <a:lnTo>
                      <a:pt x="1699" y="1261"/>
                    </a:lnTo>
                    <a:lnTo>
                      <a:pt x="1701" y="1205"/>
                    </a:lnTo>
                    <a:lnTo>
                      <a:pt x="1702" y="1156"/>
                    </a:lnTo>
                    <a:lnTo>
                      <a:pt x="1704" y="1112"/>
                    </a:lnTo>
                    <a:lnTo>
                      <a:pt x="1705" y="1073"/>
                    </a:lnTo>
                    <a:lnTo>
                      <a:pt x="1706" y="1038"/>
                    </a:lnTo>
                    <a:lnTo>
                      <a:pt x="1708" y="1008"/>
                    </a:lnTo>
                    <a:lnTo>
                      <a:pt x="1709" y="981"/>
                    </a:lnTo>
                    <a:lnTo>
                      <a:pt x="1710" y="959"/>
                    </a:lnTo>
                    <a:lnTo>
                      <a:pt x="1710" y="940"/>
                    </a:lnTo>
                    <a:lnTo>
                      <a:pt x="1711" y="923"/>
                    </a:lnTo>
                    <a:lnTo>
                      <a:pt x="1711" y="911"/>
                    </a:lnTo>
                    <a:lnTo>
                      <a:pt x="1711" y="900"/>
                    </a:lnTo>
                    <a:lnTo>
                      <a:pt x="1712" y="892"/>
                    </a:lnTo>
                    <a:lnTo>
                      <a:pt x="1712" y="886"/>
                    </a:lnTo>
                    <a:lnTo>
                      <a:pt x="1712" y="881"/>
                    </a:lnTo>
                    <a:lnTo>
                      <a:pt x="1712" y="879"/>
                    </a:lnTo>
                    <a:lnTo>
                      <a:pt x="1712" y="877"/>
                    </a:lnTo>
                    <a:lnTo>
                      <a:pt x="1712" y="876"/>
                    </a:lnTo>
                    <a:lnTo>
                      <a:pt x="1712" y="876"/>
                    </a:lnTo>
                    <a:lnTo>
                      <a:pt x="1712" y="876"/>
                    </a:lnTo>
                    <a:lnTo>
                      <a:pt x="1575" y="872"/>
                    </a:lnTo>
                    <a:lnTo>
                      <a:pt x="1448" y="870"/>
                    </a:lnTo>
                    <a:lnTo>
                      <a:pt x="1327" y="867"/>
                    </a:lnTo>
                    <a:lnTo>
                      <a:pt x="1213" y="864"/>
                    </a:lnTo>
                    <a:lnTo>
                      <a:pt x="1108" y="861"/>
                    </a:lnTo>
                    <a:lnTo>
                      <a:pt x="1009" y="859"/>
                    </a:lnTo>
                    <a:lnTo>
                      <a:pt x="917" y="857"/>
                    </a:lnTo>
                    <a:lnTo>
                      <a:pt x="833" y="856"/>
                    </a:lnTo>
                    <a:lnTo>
                      <a:pt x="753" y="853"/>
                    </a:lnTo>
                    <a:lnTo>
                      <a:pt x="681" y="851"/>
                    </a:lnTo>
                    <a:lnTo>
                      <a:pt x="613" y="850"/>
                    </a:lnTo>
                    <a:lnTo>
                      <a:pt x="552" y="849"/>
                    </a:lnTo>
                    <a:lnTo>
                      <a:pt x="495" y="848"/>
                    </a:lnTo>
                    <a:lnTo>
                      <a:pt x="444" y="847"/>
                    </a:lnTo>
                    <a:lnTo>
                      <a:pt x="399" y="846"/>
                    </a:lnTo>
                    <a:lnTo>
                      <a:pt x="356" y="845"/>
                    </a:lnTo>
                    <a:lnTo>
                      <a:pt x="320" y="843"/>
                    </a:lnTo>
                    <a:lnTo>
                      <a:pt x="286" y="842"/>
                    </a:lnTo>
                    <a:lnTo>
                      <a:pt x="256" y="842"/>
                    </a:lnTo>
                    <a:lnTo>
                      <a:pt x="231" y="841"/>
                    </a:lnTo>
                    <a:lnTo>
                      <a:pt x="209" y="841"/>
                    </a:lnTo>
                    <a:lnTo>
                      <a:pt x="190" y="840"/>
                    </a:lnTo>
                    <a:lnTo>
                      <a:pt x="174" y="840"/>
                    </a:lnTo>
                    <a:lnTo>
                      <a:pt x="161" y="840"/>
                    </a:lnTo>
                    <a:lnTo>
                      <a:pt x="150" y="839"/>
                    </a:lnTo>
                    <a:lnTo>
                      <a:pt x="141" y="839"/>
                    </a:lnTo>
                    <a:lnTo>
                      <a:pt x="134" y="839"/>
                    </a:lnTo>
                    <a:lnTo>
                      <a:pt x="129" y="839"/>
                    </a:lnTo>
                    <a:lnTo>
                      <a:pt x="125" y="839"/>
                    </a:lnTo>
                    <a:lnTo>
                      <a:pt x="123" y="839"/>
                    </a:lnTo>
                    <a:lnTo>
                      <a:pt x="121" y="839"/>
                    </a:lnTo>
                    <a:lnTo>
                      <a:pt x="121" y="839"/>
                    </a:lnTo>
                    <a:lnTo>
                      <a:pt x="120" y="839"/>
                    </a:lnTo>
                    <a:lnTo>
                      <a:pt x="120" y="839"/>
                    </a:lnTo>
                    <a:close/>
                    <a:moveTo>
                      <a:pt x="120" y="749"/>
                    </a:moveTo>
                    <a:lnTo>
                      <a:pt x="1712" y="781"/>
                    </a:lnTo>
                    <a:lnTo>
                      <a:pt x="1726" y="780"/>
                    </a:lnTo>
                    <a:lnTo>
                      <a:pt x="1740" y="783"/>
                    </a:lnTo>
                    <a:lnTo>
                      <a:pt x="1752" y="787"/>
                    </a:lnTo>
                    <a:lnTo>
                      <a:pt x="1760" y="793"/>
                    </a:lnTo>
                    <a:lnTo>
                      <a:pt x="1769" y="800"/>
                    </a:lnTo>
                    <a:lnTo>
                      <a:pt x="1776" y="806"/>
                    </a:lnTo>
                    <a:lnTo>
                      <a:pt x="1797" y="837"/>
                    </a:lnTo>
                    <a:lnTo>
                      <a:pt x="1799" y="850"/>
                    </a:lnTo>
                    <a:lnTo>
                      <a:pt x="1801" y="863"/>
                    </a:lnTo>
                    <a:lnTo>
                      <a:pt x="1802" y="876"/>
                    </a:lnTo>
                    <a:lnTo>
                      <a:pt x="1799" y="985"/>
                    </a:lnTo>
                    <a:lnTo>
                      <a:pt x="1795" y="1088"/>
                    </a:lnTo>
                    <a:lnTo>
                      <a:pt x="1792" y="1182"/>
                    </a:lnTo>
                    <a:lnTo>
                      <a:pt x="1789" y="1269"/>
                    </a:lnTo>
                    <a:lnTo>
                      <a:pt x="1786" y="1348"/>
                    </a:lnTo>
                    <a:lnTo>
                      <a:pt x="1783" y="1423"/>
                    </a:lnTo>
                    <a:lnTo>
                      <a:pt x="1781" y="1489"/>
                    </a:lnTo>
                    <a:lnTo>
                      <a:pt x="1779" y="1550"/>
                    </a:lnTo>
                    <a:lnTo>
                      <a:pt x="1777" y="1606"/>
                    </a:lnTo>
                    <a:lnTo>
                      <a:pt x="1775" y="1655"/>
                    </a:lnTo>
                    <a:lnTo>
                      <a:pt x="1774" y="1699"/>
                    </a:lnTo>
                    <a:lnTo>
                      <a:pt x="1773" y="1739"/>
                    </a:lnTo>
                    <a:lnTo>
                      <a:pt x="1772" y="1774"/>
                    </a:lnTo>
                    <a:lnTo>
                      <a:pt x="1771" y="1805"/>
                    </a:lnTo>
                    <a:lnTo>
                      <a:pt x="1770" y="1831"/>
                    </a:lnTo>
                    <a:lnTo>
                      <a:pt x="1769" y="1854"/>
                    </a:lnTo>
                    <a:lnTo>
                      <a:pt x="1767" y="1874"/>
                    </a:lnTo>
                    <a:lnTo>
                      <a:pt x="1767" y="1889"/>
                    </a:lnTo>
                    <a:lnTo>
                      <a:pt x="1767" y="1902"/>
                    </a:lnTo>
                    <a:lnTo>
                      <a:pt x="1766" y="1912"/>
                    </a:lnTo>
                    <a:lnTo>
                      <a:pt x="1766" y="1921"/>
                    </a:lnTo>
                    <a:lnTo>
                      <a:pt x="1766" y="1927"/>
                    </a:lnTo>
                    <a:lnTo>
                      <a:pt x="1766" y="1931"/>
                    </a:lnTo>
                    <a:lnTo>
                      <a:pt x="1766" y="1935"/>
                    </a:lnTo>
                    <a:lnTo>
                      <a:pt x="1766" y="1936"/>
                    </a:lnTo>
                    <a:lnTo>
                      <a:pt x="1766" y="1937"/>
                    </a:lnTo>
                    <a:lnTo>
                      <a:pt x="1766" y="1938"/>
                    </a:lnTo>
                    <a:lnTo>
                      <a:pt x="1766" y="1938"/>
                    </a:lnTo>
                    <a:lnTo>
                      <a:pt x="1765" y="1949"/>
                    </a:lnTo>
                    <a:lnTo>
                      <a:pt x="1763" y="1960"/>
                    </a:lnTo>
                    <a:lnTo>
                      <a:pt x="1759" y="1972"/>
                    </a:lnTo>
                    <a:lnTo>
                      <a:pt x="1753" y="1983"/>
                    </a:lnTo>
                    <a:lnTo>
                      <a:pt x="1746" y="1995"/>
                    </a:lnTo>
                    <a:lnTo>
                      <a:pt x="1740" y="2002"/>
                    </a:lnTo>
                    <a:lnTo>
                      <a:pt x="1709" y="2022"/>
                    </a:lnTo>
                    <a:lnTo>
                      <a:pt x="1695" y="2024"/>
                    </a:lnTo>
                    <a:lnTo>
                      <a:pt x="1676" y="2027"/>
                    </a:lnTo>
                    <a:lnTo>
                      <a:pt x="1539" y="2020"/>
                    </a:lnTo>
                    <a:lnTo>
                      <a:pt x="1410" y="2014"/>
                    </a:lnTo>
                    <a:lnTo>
                      <a:pt x="1289" y="2009"/>
                    </a:lnTo>
                    <a:lnTo>
                      <a:pt x="1176" y="2003"/>
                    </a:lnTo>
                    <a:lnTo>
                      <a:pt x="1070" y="1998"/>
                    </a:lnTo>
                    <a:lnTo>
                      <a:pt x="971" y="1993"/>
                    </a:lnTo>
                    <a:lnTo>
                      <a:pt x="879" y="1989"/>
                    </a:lnTo>
                    <a:lnTo>
                      <a:pt x="793" y="1986"/>
                    </a:lnTo>
                    <a:lnTo>
                      <a:pt x="714" y="1981"/>
                    </a:lnTo>
                    <a:lnTo>
                      <a:pt x="641" y="1978"/>
                    </a:lnTo>
                    <a:lnTo>
                      <a:pt x="574" y="1975"/>
                    </a:lnTo>
                    <a:lnTo>
                      <a:pt x="512" y="1972"/>
                    </a:lnTo>
                    <a:lnTo>
                      <a:pt x="455" y="1969"/>
                    </a:lnTo>
                    <a:lnTo>
                      <a:pt x="404" y="1967"/>
                    </a:lnTo>
                    <a:lnTo>
                      <a:pt x="357" y="1965"/>
                    </a:lnTo>
                    <a:lnTo>
                      <a:pt x="316" y="1962"/>
                    </a:lnTo>
                    <a:lnTo>
                      <a:pt x="279" y="1961"/>
                    </a:lnTo>
                    <a:lnTo>
                      <a:pt x="245" y="1959"/>
                    </a:lnTo>
                    <a:lnTo>
                      <a:pt x="216" y="1958"/>
                    </a:lnTo>
                    <a:lnTo>
                      <a:pt x="191" y="1957"/>
                    </a:lnTo>
                    <a:lnTo>
                      <a:pt x="169" y="1956"/>
                    </a:lnTo>
                    <a:lnTo>
                      <a:pt x="150" y="1955"/>
                    </a:lnTo>
                    <a:lnTo>
                      <a:pt x="133" y="1953"/>
                    </a:lnTo>
                    <a:lnTo>
                      <a:pt x="120" y="1953"/>
                    </a:lnTo>
                    <a:lnTo>
                      <a:pt x="109" y="1952"/>
                    </a:lnTo>
                    <a:lnTo>
                      <a:pt x="100" y="1952"/>
                    </a:lnTo>
                    <a:lnTo>
                      <a:pt x="93" y="1952"/>
                    </a:lnTo>
                    <a:lnTo>
                      <a:pt x="88" y="1951"/>
                    </a:lnTo>
                    <a:lnTo>
                      <a:pt x="84" y="1951"/>
                    </a:lnTo>
                    <a:lnTo>
                      <a:pt x="82" y="1951"/>
                    </a:lnTo>
                    <a:lnTo>
                      <a:pt x="80" y="1951"/>
                    </a:lnTo>
                    <a:lnTo>
                      <a:pt x="80" y="1951"/>
                    </a:lnTo>
                    <a:lnTo>
                      <a:pt x="79" y="1951"/>
                    </a:lnTo>
                    <a:lnTo>
                      <a:pt x="79" y="1951"/>
                    </a:lnTo>
                    <a:lnTo>
                      <a:pt x="68" y="1951"/>
                    </a:lnTo>
                    <a:lnTo>
                      <a:pt x="58" y="1948"/>
                    </a:lnTo>
                    <a:lnTo>
                      <a:pt x="50" y="1943"/>
                    </a:lnTo>
                    <a:lnTo>
                      <a:pt x="40" y="1938"/>
                    </a:lnTo>
                    <a:lnTo>
                      <a:pt x="30" y="1929"/>
                    </a:lnTo>
                    <a:lnTo>
                      <a:pt x="19" y="1920"/>
                    </a:lnTo>
                    <a:lnTo>
                      <a:pt x="14" y="1913"/>
                    </a:lnTo>
                    <a:lnTo>
                      <a:pt x="10" y="1903"/>
                    </a:lnTo>
                    <a:lnTo>
                      <a:pt x="4" y="1893"/>
                    </a:lnTo>
                    <a:lnTo>
                      <a:pt x="3" y="1881"/>
                    </a:lnTo>
                    <a:lnTo>
                      <a:pt x="1" y="1867"/>
                    </a:lnTo>
                    <a:lnTo>
                      <a:pt x="0" y="1855"/>
                    </a:lnTo>
                    <a:lnTo>
                      <a:pt x="3" y="1746"/>
                    </a:lnTo>
                    <a:lnTo>
                      <a:pt x="8" y="1645"/>
                    </a:lnTo>
                    <a:lnTo>
                      <a:pt x="11" y="1553"/>
                    </a:lnTo>
                    <a:lnTo>
                      <a:pt x="13" y="1466"/>
                    </a:lnTo>
                    <a:lnTo>
                      <a:pt x="17" y="1388"/>
                    </a:lnTo>
                    <a:lnTo>
                      <a:pt x="19" y="1316"/>
                    </a:lnTo>
                    <a:lnTo>
                      <a:pt x="21" y="1251"/>
                    </a:lnTo>
                    <a:lnTo>
                      <a:pt x="23" y="1192"/>
                    </a:lnTo>
                    <a:lnTo>
                      <a:pt x="26" y="1140"/>
                    </a:lnTo>
                    <a:lnTo>
                      <a:pt x="27" y="1092"/>
                    </a:lnTo>
                    <a:lnTo>
                      <a:pt x="29" y="1050"/>
                    </a:lnTo>
                    <a:lnTo>
                      <a:pt x="30" y="1012"/>
                    </a:lnTo>
                    <a:lnTo>
                      <a:pt x="31" y="980"/>
                    </a:lnTo>
                    <a:lnTo>
                      <a:pt x="32" y="951"/>
                    </a:lnTo>
                    <a:lnTo>
                      <a:pt x="33" y="928"/>
                    </a:lnTo>
                    <a:lnTo>
                      <a:pt x="33" y="907"/>
                    </a:lnTo>
                    <a:lnTo>
                      <a:pt x="34" y="890"/>
                    </a:lnTo>
                    <a:lnTo>
                      <a:pt x="34" y="876"/>
                    </a:lnTo>
                    <a:lnTo>
                      <a:pt x="36" y="864"/>
                    </a:lnTo>
                    <a:lnTo>
                      <a:pt x="36" y="856"/>
                    </a:lnTo>
                    <a:lnTo>
                      <a:pt x="36" y="849"/>
                    </a:lnTo>
                    <a:lnTo>
                      <a:pt x="36" y="845"/>
                    </a:lnTo>
                    <a:lnTo>
                      <a:pt x="36" y="841"/>
                    </a:lnTo>
                    <a:lnTo>
                      <a:pt x="36" y="839"/>
                    </a:lnTo>
                    <a:lnTo>
                      <a:pt x="36" y="839"/>
                    </a:lnTo>
                    <a:lnTo>
                      <a:pt x="36" y="838"/>
                    </a:lnTo>
                    <a:lnTo>
                      <a:pt x="36" y="838"/>
                    </a:lnTo>
                    <a:lnTo>
                      <a:pt x="37" y="827"/>
                    </a:lnTo>
                    <a:lnTo>
                      <a:pt x="39" y="816"/>
                    </a:lnTo>
                    <a:lnTo>
                      <a:pt x="43" y="803"/>
                    </a:lnTo>
                    <a:lnTo>
                      <a:pt x="48" y="793"/>
                    </a:lnTo>
                    <a:lnTo>
                      <a:pt x="53" y="785"/>
                    </a:lnTo>
                    <a:lnTo>
                      <a:pt x="62" y="773"/>
                    </a:lnTo>
                    <a:lnTo>
                      <a:pt x="71" y="767"/>
                    </a:lnTo>
                    <a:lnTo>
                      <a:pt x="79" y="761"/>
                    </a:lnTo>
                    <a:lnTo>
                      <a:pt x="88" y="759"/>
                    </a:lnTo>
                    <a:lnTo>
                      <a:pt x="99" y="753"/>
                    </a:lnTo>
                    <a:lnTo>
                      <a:pt x="109" y="751"/>
                    </a:lnTo>
                    <a:lnTo>
                      <a:pt x="120" y="749"/>
                    </a:lnTo>
                    <a:close/>
                    <a:moveTo>
                      <a:pt x="1802" y="724"/>
                    </a:moveTo>
                    <a:lnTo>
                      <a:pt x="1804" y="727"/>
                    </a:lnTo>
                    <a:lnTo>
                      <a:pt x="1805" y="729"/>
                    </a:lnTo>
                    <a:lnTo>
                      <a:pt x="1807" y="730"/>
                    </a:lnTo>
                    <a:lnTo>
                      <a:pt x="1810" y="734"/>
                    </a:lnTo>
                    <a:lnTo>
                      <a:pt x="1807" y="730"/>
                    </a:lnTo>
                    <a:lnTo>
                      <a:pt x="1805" y="729"/>
                    </a:lnTo>
                    <a:lnTo>
                      <a:pt x="1804" y="727"/>
                    </a:lnTo>
                    <a:lnTo>
                      <a:pt x="1802" y="724"/>
                    </a:lnTo>
                    <a:close/>
                    <a:moveTo>
                      <a:pt x="1785" y="715"/>
                    </a:moveTo>
                    <a:lnTo>
                      <a:pt x="1792" y="717"/>
                    </a:lnTo>
                    <a:lnTo>
                      <a:pt x="1799" y="721"/>
                    </a:lnTo>
                    <a:lnTo>
                      <a:pt x="1792" y="717"/>
                    </a:lnTo>
                    <a:lnTo>
                      <a:pt x="1785" y="715"/>
                    </a:lnTo>
                    <a:close/>
                    <a:moveTo>
                      <a:pt x="1759" y="702"/>
                    </a:moveTo>
                    <a:lnTo>
                      <a:pt x="1765" y="706"/>
                    </a:lnTo>
                    <a:lnTo>
                      <a:pt x="1770" y="708"/>
                    </a:lnTo>
                    <a:lnTo>
                      <a:pt x="1772" y="708"/>
                    </a:lnTo>
                    <a:lnTo>
                      <a:pt x="1779" y="711"/>
                    </a:lnTo>
                    <a:lnTo>
                      <a:pt x="1772" y="708"/>
                    </a:lnTo>
                    <a:lnTo>
                      <a:pt x="1770" y="708"/>
                    </a:lnTo>
                    <a:lnTo>
                      <a:pt x="1765" y="706"/>
                    </a:lnTo>
                    <a:lnTo>
                      <a:pt x="1759" y="702"/>
                    </a:lnTo>
                    <a:close/>
                    <a:moveTo>
                      <a:pt x="1735" y="700"/>
                    </a:moveTo>
                    <a:lnTo>
                      <a:pt x="1735" y="700"/>
                    </a:lnTo>
                    <a:lnTo>
                      <a:pt x="1741" y="702"/>
                    </a:lnTo>
                    <a:lnTo>
                      <a:pt x="1743" y="702"/>
                    </a:lnTo>
                    <a:lnTo>
                      <a:pt x="1743" y="702"/>
                    </a:lnTo>
                    <a:lnTo>
                      <a:pt x="1741" y="702"/>
                    </a:lnTo>
                    <a:lnTo>
                      <a:pt x="1735" y="700"/>
                    </a:lnTo>
                    <a:close/>
                    <a:moveTo>
                      <a:pt x="1369" y="621"/>
                    </a:moveTo>
                    <a:lnTo>
                      <a:pt x="1368" y="627"/>
                    </a:lnTo>
                    <a:lnTo>
                      <a:pt x="1367" y="631"/>
                    </a:lnTo>
                    <a:lnTo>
                      <a:pt x="1367" y="634"/>
                    </a:lnTo>
                    <a:lnTo>
                      <a:pt x="1366" y="636"/>
                    </a:lnTo>
                    <a:lnTo>
                      <a:pt x="1366" y="637"/>
                    </a:lnTo>
                    <a:lnTo>
                      <a:pt x="1366" y="638"/>
                    </a:lnTo>
                    <a:lnTo>
                      <a:pt x="1366" y="638"/>
                    </a:lnTo>
                    <a:lnTo>
                      <a:pt x="1366" y="638"/>
                    </a:lnTo>
                    <a:lnTo>
                      <a:pt x="1393" y="639"/>
                    </a:lnTo>
                    <a:lnTo>
                      <a:pt x="1414" y="639"/>
                    </a:lnTo>
                    <a:lnTo>
                      <a:pt x="1429" y="639"/>
                    </a:lnTo>
                    <a:lnTo>
                      <a:pt x="1439" y="639"/>
                    </a:lnTo>
                    <a:lnTo>
                      <a:pt x="1445" y="639"/>
                    </a:lnTo>
                    <a:lnTo>
                      <a:pt x="1449" y="639"/>
                    </a:lnTo>
                    <a:lnTo>
                      <a:pt x="1450" y="639"/>
                    </a:lnTo>
                    <a:lnTo>
                      <a:pt x="1450" y="639"/>
                    </a:lnTo>
                    <a:lnTo>
                      <a:pt x="1449" y="634"/>
                    </a:lnTo>
                    <a:lnTo>
                      <a:pt x="1449" y="629"/>
                    </a:lnTo>
                    <a:lnTo>
                      <a:pt x="1448" y="627"/>
                    </a:lnTo>
                    <a:lnTo>
                      <a:pt x="1448" y="625"/>
                    </a:lnTo>
                    <a:lnTo>
                      <a:pt x="1448" y="624"/>
                    </a:lnTo>
                    <a:lnTo>
                      <a:pt x="1448" y="623"/>
                    </a:lnTo>
                    <a:lnTo>
                      <a:pt x="1448" y="623"/>
                    </a:lnTo>
                    <a:lnTo>
                      <a:pt x="1448" y="623"/>
                    </a:lnTo>
                    <a:lnTo>
                      <a:pt x="1422" y="623"/>
                    </a:lnTo>
                    <a:lnTo>
                      <a:pt x="1402" y="621"/>
                    </a:lnTo>
                    <a:lnTo>
                      <a:pt x="1388" y="621"/>
                    </a:lnTo>
                    <a:lnTo>
                      <a:pt x="1379" y="621"/>
                    </a:lnTo>
                    <a:lnTo>
                      <a:pt x="1373" y="621"/>
                    </a:lnTo>
                    <a:lnTo>
                      <a:pt x="1370" y="621"/>
                    </a:lnTo>
                    <a:lnTo>
                      <a:pt x="1369" y="621"/>
                    </a:lnTo>
                    <a:lnTo>
                      <a:pt x="1369" y="621"/>
                    </a:lnTo>
                    <a:close/>
                    <a:moveTo>
                      <a:pt x="1811" y="585"/>
                    </a:moveTo>
                    <a:lnTo>
                      <a:pt x="1812" y="594"/>
                    </a:lnTo>
                    <a:lnTo>
                      <a:pt x="1812" y="595"/>
                    </a:lnTo>
                    <a:lnTo>
                      <a:pt x="1812" y="595"/>
                    </a:lnTo>
                    <a:lnTo>
                      <a:pt x="1812" y="594"/>
                    </a:lnTo>
                    <a:lnTo>
                      <a:pt x="1811" y="585"/>
                    </a:lnTo>
                    <a:close/>
                    <a:moveTo>
                      <a:pt x="1806" y="573"/>
                    </a:moveTo>
                    <a:lnTo>
                      <a:pt x="1811" y="584"/>
                    </a:lnTo>
                    <a:lnTo>
                      <a:pt x="1811" y="585"/>
                    </a:lnTo>
                    <a:lnTo>
                      <a:pt x="1811" y="584"/>
                    </a:lnTo>
                    <a:lnTo>
                      <a:pt x="1806" y="573"/>
                    </a:lnTo>
                    <a:close/>
                    <a:moveTo>
                      <a:pt x="1559" y="569"/>
                    </a:moveTo>
                    <a:lnTo>
                      <a:pt x="1537" y="569"/>
                    </a:lnTo>
                    <a:lnTo>
                      <a:pt x="1520" y="570"/>
                    </a:lnTo>
                    <a:lnTo>
                      <a:pt x="1509" y="570"/>
                    </a:lnTo>
                    <a:lnTo>
                      <a:pt x="1502" y="570"/>
                    </a:lnTo>
                    <a:lnTo>
                      <a:pt x="1499" y="570"/>
                    </a:lnTo>
                    <a:lnTo>
                      <a:pt x="1498" y="570"/>
                    </a:lnTo>
                    <a:lnTo>
                      <a:pt x="1498" y="570"/>
                    </a:lnTo>
                    <a:lnTo>
                      <a:pt x="1497" y="596"/>
                    </a:lnTo>
                    <a:lnTo>
                      <a:pt x="1495" y="615"/>
                    </a:lnTo>
                    <a:lnTo>
                      <a:pt x="1495" y="627"/>
                    </a:lnTo>
                    <a:lnTo>
                      <a:pt x="1495" y="634"/>
                    </a:lnTo>
                    <a:lnTo>
                      <a:pt x="1494" y="638"/>
                    </a:lnTo>
                    <a:lnTo>
                      <a:pt x="1494" y="639"/>
                    </a:lnTo>
                    <a:lnTo>
                      <a:pt x="1494" y="639"/>
                    </a:lnTo>
                    <a:lnTo>
                      <a:pt x="1518" y="641"/>
                    </a:lnTo>
                    <a:lnTo>
                      <a:pt x="1534" y="641"/>
                    </a:lnTo>
                    <a:lnTo>
                      <a:pt x="1545" y="642"/>
                    </a:lnTo>
                    <a:lnTo>
                      <a:pt x="1552" y="642"/>
                    </a:lnTo>
                    <a:lnTo>
                      <a:pt x="1555" y="644"/>
                    </a:lnTo>
                    <a:lnTo>
                      <a:pt x="1557" y="644"/>
                    </a:lnTo>
                    <a:lnTo>
                      <a:pt x="1557" y="644"/>
                    </a:lnTo>
                    <a:lnTo>
                      <a:pt x="1558" y="618"/>
                    </a:lnTo>
                    <a:lnTo>
                      <a:pt x="1558" y="600"/>
                    </a:lnTo>
                    <a:lnTo>
                      <a:pt x="1559" y="587"/>
                    </a:lnTo>
                    <a:lnTo>
                      <a:pt x="1559" y="578"/>
                    </a:lnTo>
                    <a:lnTo>
                      <a:pt x="1559" y="573"/>
                    </a:lnTo>
                    <a:lnTo>
                      <a:pt x="1559" y="570"/>
                    </a:lnTo>
                    <a:lnTo>
                      <a:pt x="1559" y="569"/>
                    </a:lnTo>
                    <a:close/>
                    <a:moveTo>
                      <a:pt x="1614" y="567"/>
                    </a:moveTo>
                    <a:lnTo>
                      <a:pt x="1625" y="581"/>
                    </a:lnTo>
                    <a:lnTo>
                      <a:pt x="1634" y="591"/>
                    </a:lnTo>
                    <a:lnTo>
                      <a:pt x="1640" y="599"/>
                    </a:lnTo>
                    <a:lnTo>
                      <a:pt x="1644" y="604"/>
                    </a:lnTo>
                    <a:lnTo>
                      <a:pt x="1646" y="607"/>
                    </a:lnTo>
                    <a:lnTo>
                      <a:pt x="1648" y="608"/>
                    </a:lnTo>
                    <a:lnTo>
                      <a:pt x="1648" y="609"/>
                    </a:lnTo>
                    <a:lnTo>
                      <a:pt x="1648" y="609"/>
                    </a:lnTo>
                    <a:lnTo>
                      <a:pt x="1635" y="621"/>
                    </a:lnTo>
                    <a:lnTo>
                      <a:pt x="1625" y="630"/>
                    </a:lnTo>
                    <a:lnTo>
                      <a:pt x="1620" y="636"/>
                    </a:lnTo>
                    <a:lnTo>
                      <a:pt x="1615" y="639"/>
                    </a:lnTo>
                    <a:lnTo>
                      <a:pt x="1613" y="641"/>
                    </a:lnTo>
                    <a:lnTo>
                      <a:pt x="1613" y="641"/>
                    </a:lnTo>
                    <a:lnTo>
                      <a:pt x="1613" y="641"/>
                    </a:lnTo>
                    <a:lnTo>
                      <a:pt x="1623" y="640"/>
                    </a:lnTo>
                    <a:lnTo>
                      <a:pt x="1630" y="640"/>
                    </a:lnTo>
                    <a:lnTo>
                      <a:pt x="1633" y="639"/>
                    </a:lnTo>
                    <a:lnTo>
                      <a:pt x="1634" y="639"/>
                    </a:lnTo>
                    <a:lnTo>
                      <a:pt x="1635" y="639"/>
                    </a:lnTo>
                    <a:lnTo>
                      <a:pt x="1645" y="630"/>
                    </a:lnTo>
                    <a:lnTo>
                      <a:pt x="1653" y="625"/>
                    </a:lnTo>
                    <a:lnTo>
                      <a:pt x="1658" y="621"/>
                    </a:lnTo>
                    <a:lnTo>
                      <a:pt x="1660" y="619"/>
                    </a:lnTo>
                    <a:lnTo>
                      <a:pt x="1660" y="619"/>
                    </a:lnTo>
                    <a:lnTo>
                      <a:pt x="1660" y="619"/>
                    </a:lnTo>
                    <a:lnTo>
                      <a:pt x="1663" y="623"/>
                    </a:lnTo>
                    <a:lnTo>
                      <a:pt x="1664" y="626"/>
                    </a:lnTo>
                    <a:lnTo>
                      <a:pt x="1666" y="627"/>
                    </a:lnTo>
                    <a:lnTo>
                      <a:pt x="1666" y="628"/>
                    </a:lnTo>
                    <a:lnTo>
                      <a:pt x="1668" y="629"/>
                    </a:lnTo>
                    <a:lnTo>
                      <a:pt x="1668" y="629"/>
                    </a:lnTo>
                    <a:lnTo>
                      <a:pt x="1668" y="629"/>
                    </a:lnTo>
                    <a:lnTo>
                      <a:pt x="1671" y="634"/>
                    </a:lnTo>
                    <a:lnTo>
                      <a:pt x="1674" y="638"/>
                    </a:lnTo>
                    <a:lnTo>
                      <a:pt x="1676" y="640"/>
                    </a:lnTo>
                    <a:lnTo>
                      <a:pt x="1678" y="642"/>
                    </a:lnTo>
                    <a:lnTo>
                      <a:pt x="1679" y="644"/>
                    </a:lnTo>
                    <a:lnTo>
                      <a:pt x="1680" y="645"/>
                    </a:lnTo>
                    <a:lnTo>
                      <a:pt x="1680" y="645"/>
                    </a:lnTo>
                    <a:lnTo>
                      <a:pt x="1680" y="645"/>
                    </a:lnTo>
                    <a:lnTo>
                      <a:pt x="1680" y="645"/>
                    </a:lnTo>
                    <a:lnTo>
                      <a:pt x="1691" y="644"/>
                    </a:lnTo>
                    <a:lnTo>
                      <a:pt x="1698" y="642"/>
                    </a:lnTo>
                    <a:lnTo>
                      <a:pt x="1701" y="642"/>
                    </a:lnTo>
                    <a:lnTo>
                      <a:pt x="1702" y="642"/>
                    </a:lnTo>
                    <a:lnTo>
                      <a:pt x="1702" y="642"/>
                    </a:lnTo>
                    <a:lnTo>
                      <a:pt x="1691" y="629"/>
                    </a:lnTo>
                    <a:lnTo>
                      <a:pt x="1682" y="619"/>
                    </a:lnTo>
                    <a:lnTo>
                      <a:pt x="1676" y="613"/>
                    </a:lnTo>
                    <a:lnTo>
                      <a:pt x="1672" y="609"/>
                    </a:lnTo>
                    <a:lnTo>
                      <a:pt x="1671" y="607"/>
                    </a:lnTo>
                    <a:lnTo>
                      <a:pt x="1670" y="606"/>
                    </a:lnTo>
                    <a:lnTo>
                      <a:pt x="1670" y="606"/>
                    </a:lnTo>
                    <a:lnTo>
                      <a:pt x="1683" y="594"/>
                    </a:lnTo>
                    <a:lnTo>
                      <a:pt x="1692" y="586"/>
                    </a:lnTo>
                    <a:lnTo>
                      <a:pt x="1699" y="579"/>
                    </a:lnTo>
                    <a:lnTo>
                      <a:pt x="1702" y="576"/>
                    </a:lnTo>
                    <a:lnTo>
                      <a:pt x="1704" y="574"/>
                    </a:lnTo>
                    <a:lnTo>
                      <a:pt x="1705" y="574"/>
                    </a:lnTo>
                    <a:lnTo>
                      <a:pt x="1705" y="574"/>
                    </a:lnTo>
                    <a:lnTo>
                      <a:pt x="1694" y="573"/>
                    </a:lnTo>
                    <a:lnTo>
                      <a:pt x="1688" y="571"/>
                    </a:lnTo>
                    <a:lnTo>
                      <a:pt x="1684" y="570"/>
                    </a:lnTo>
                    <a:lnTo>
                      <a:pt x="1682" y="570"/>
                    </a:lnTo>
                    <a:lnTo>
                      <a:pt x="1682" y="570"/>
                    </a:lnTo>
                    <a:lnTo>
                      <a:pt x="1672" y="581"/>
                    </a:lnTo>
                    <a:lnTo>
                      <a:pt x="1665" y="589"/>
                    </a:lnTo>
                    <a:lnTo>
                      <a:pt x="1661" y="594"/>
                    </a:lnTo>
                    <a:lnTo>
                      <a:pt x="1659" y="596"/>
                    </a:lnTo>
                    <a:lnTo>
                      <a:pt x="1658" y="596"/>
                    </a:lnTo>
                    <a:lnTo>
                      <a:pt x="1658" y="596"/>
                    </a:lnTo>
                    <a:lnTo>
                      <a:pt x="1649" y="586"/>
                    </a:lnTo>
                    <a:lnTo>
                      <a:pt x="1643" y="578"/>
                    </a:lnTo>
                    <a:lnTo>
                      <a:pt x="1640" y="574"/>
                    </a:lnTo>
                    <a:lnTo>
                      <a:pt x="1639" y="571"/>
                    </a:lnTo>
                    <a:lnTo>
                      <a:pt x="1638" y="570"/>
                    </a:lnTo>
                    <a:lnTo>
                      <a:pt x="1638" y="570"/>
                    </a:lnTo>
                    <a:lnTo>
                      <a:pt x="1626" y="569"/>
                    </a:lnTo>
                    <a:lnTo>
                      <a:pt x="1620" y="568"/>
                    </a:lnTo>
                    <a:lnTo>
                      <a:pt x="1616" y="568"/>
                    </a:lnTo>
                    <a:lnTo>
                      <a:pt x="1615" y="567"/>
                    </a:lnTo>
                    <a:lnTo>
                      <a:pt x="1614" y="567"/>
                    </a:lnTo>
                    <a:close/>
                    <a:moveTo>
                      <a:pt x="1803" y="558"/>
                    </a:moveTo>
                    <a:lnTo>
                      <a:pt x="1803" y="559"/>
                    </a:lnTo>
                    <a:lnTo>
                      <a:pt x="1806" y="573"/>
                    </a:lnTo>
                    <a:lnTo>
                      <a:pt x="1803" y="559"/>
                    </a:lnTo>
                    <a:lnTo>
                      <a:pt x="1803" y="558"/>
                    </a:lnTo>
                    <a:lnTo>
                      <a:pt x="1803" y="558"/>
                    </a:lnTo>
                    <a:close/>
                    <a:moveTo>
                      <a:pt x="44" y="555"/>
                    </a:moveTo>
                    <a:lnTo>
                      <a:pt x="42" y="568"/>
                    </a:lnTo>
                    <a:lnTo>
                      <a:pt x="39" y="580"/>
                    </a:lnTo>
                    <a:lnTo>
                      <a:pt x="42" y="568"/>
                    </a:lnTo>
                    <a:lnTo>
                      <a:pt x="44" y="555"/>
                    </a:lnTo>
                    <a:close/>
                    <a:moveTo>
                      <a:pt x="1972" y="530"/>
                    </a:moveTo>
                    <a:lnTo>
                      <a:pt x="1982" y="533"/>
                    </a:lnTo>
                    <a:lnTo>
                      <a:pt x="1992" y="534"/>
                    </a:lnTo>
                    <a:lnTo>
                      <a:pt x="2001" y="537"/>
                    </a:lnTo>
                    <a:lnTo>
                      <a:pt x="2007" y="543"/>
                    </a:lnTo>
                    <a:lnTo>
                      <a:pt x="2019" y="547"/>
                    </a:lnTo>
                    <a:lnTo>
                      <a:pt x="2029" y="553"/>
                    </a:lnTo>
                    <a:lnTo>
                      <a:pt x="2038" y="561"/>
                    </a:lnTo>
                    <a:lnTo>
                      <a:pt x="2059" y="593"/>
                    </a:lnTo>
                    <a:lnTo>
                      <a:pt x="2061" y="604"/>
                    </a:lnTo>
                    <a:lnTo>
                      <a:pt x="2062" y="616"/>
                    </a:lnTo>
                    <a:lnTo>
                      <a:pt x="2064" y="630"/>
                    </a:lnTo>
                    <a:lnTo>
                      <a:pt x="2061" y="740"/>
                    </a:lnTo>
                    <a:lnTo>
                      <a:pt x="2056" y="842"/>
                    </a:lnTo>
                    <a:lnTo>
                      <a:pt x="2053" y="937"/>
                    </a:lnTo>
                    <a:lnTo>
                      <a:pt x="2049" y="1023"/>
                    </a:lnTo>
                    <a:lnTo>
                      <a:pt x="2047" y="1103"/>
                    </a:lnTo>
                    <a:lnTo>
                      <a:pt x="2044" y="1178"/>
                    </a:lnTo>
                    <a:lnTo>
                      <a:pt x="2042" y="1244"/>
                    </a:lnTo>
                    <a:lnTo>
                      <a:pt x="2039" y="1305"/>
                    </a:lnTo>
                    <a:lnTo>
                      <a:pt x="2038" y="1361"/>
                    </a:lnTo>
                    <a:lnTo>
                      <a:pt x="2036" y="1410"/>
                    </a:lnTo>
                    <a:lnTo>
                      <a:pt x="2035" y="1454"/>
                    </a:lnTo>
                    <a:lnTo>
                      <a:pt x="2033" y="1494"/>
                    </a:lnTo>
                    <a:lnTo>
                      <a:pt x="2032" y="1528"/>
                    </a:lnTo>
                    <a:lnTo>
                      <a:pt x="2031" y="1559"/>
                    </a:lnTo>
                    <a:lnTo>
                      <a:pt x="2029" y="1586"/>
                    </a:lnTo>
                    <a:lnTo>
                      <a:pt x="2029" y="1608"/>
                    </a:lnTo>
                    <a:lnTo>
                      <a:pt x="2028" y="1627"/>
                    </a:lnTo>
                    <a:lnTo>
                      <a:pt x="2028" y="1644"/>
                    </a:lnTo>
                    <a:lnTo>
                      <a:pt x="2027" y="1657"/>
                    </a:lnTo>
                    <a:lnTo>
                      <a:pt x="2027" y="1667"/>
                    </a:lnTo>
                    <a:lnTo>
                      <a:pt x="2027" y="1675"/>
                    </a:lnTo>
                    <a:lnTo>
                      <a:pt x="2026" y="1681"/>
                    </a:lnTo>
                    <a:lnTo>
                      <a:pt x="2026" y="1686"/>
                    </a:lnTo>
                    <a:lnTo>
                      <a:pt x="2026" y="1689"/>
                    </a:lnTo>
                    <a:lnTo>
                      <a:pt x="2026" y="1690"/>
                    </a:lnTo>
                    <a:lnTo>
                      <a:pt x="2026" y="1691"/>
                    </a:lnTo>
                    <a:lnTo>
                      <a:pt x="2026" y="1691"/>
                    </a:lnTo>
                    <a:lnTo>
                      <a:pt x="2026" y="1691"/>
                    </a:lnTo>
                    <a:lnTo>
                      <a:pt x="2026" y="1707"/>
                    </a:lnTo>
                    <a:lnTo>
                      <a:pt x="2024" y="1720"/>
                    </a:lnTo>
                    <a:lnTo>
                      <a:pt x="2019" y="1731"/>
                    </a:lnTo>
                    <a:lnTo>
                      <a:pt x="2014" y="1743"/>
                    </a:lnTo>
                    <a:lnTo>
                      <a:pt x="2006" y="1750"/>
                    </a:lnTo>
                    <a:lnTo>
                      <a:pt x="2001" y="1757"/>
                    </a:lnTo>
                    <a:lnTo>
                      <a:pt x="1991" y="1767"/>
                    </a:lnTo>
                    <a:lnTo>
                      <a:pt x="1980" y="1774"/>
                    </a:lnTo>
                    <a:lnTo>
                      <a:pt x="1968" y="1777"/>
                    </a:lnTo>
                    <a:lnTo>
                      <a:pt x="1957" y="1782"/>
                    </a:lnTo>
                    <a:lnTo>
                      <a:pt x="1943" y="1786"/>
                    </a:lnTo>
                    <a:lnTo>
                      <a:pt x="1931" y="1788"/>
                    </a:lnTo>
                    <a:lnTo>
                      <a:pt x="1903" y="1786"/>
                    </a:lnTo>
                    <a:lnTo>
                      <a:pt x="1882" y="1785"/>
                    </a:lnTo>
                    <a:lnTo>
                      <a:pt x="1866" y="1784"/>
                    </a:lnTo>
                    <a:lnTo>
                      <a:pt x="1855" y="1784"/>
                    </a:lnTo>
                    <a:lnTo>
                      <a:pt x="1847" y="1782"/>
                    </a:lnTo>
                    <a:lnTo>
                      <a:pt x="1843" y="1782"/>
                    </a:lnTo>
                    <a:lnTo>
                      <a:pt x="1841" y="1782"/>
                    </a:lnTo>
                    <a:lnTo>
                      <a:pt x="1840" y="1782"/>
                    </a:lnTo>
                    <a:lnTo>
                      <a:pt x="1840" y="1782"/>
                    </a:lnTo>
                    <a:lnTo>
                      <a:pt x="1840" y="1754"/>
                    </a:lnTo>
                    <a:lnTo>
                      <a:pt x="1839" y="1733"/>
                    </a:lnTo>
                    <a:lnTo>
                      <a:pt x="1839" y="1716"/>
                    </a:lnTo>
                    <a:lnTo>
                      <a:pt x="1839" y="1704"/>
                    </a:lnTo>
                    <a:lnTo>
                      <a:pt x="1839" y="1696"/>
                    </a:lnTo>
                    <a:lnTo>
                      <a:pt x="1839" y="1690"/>
                    </a:lnTo>
                    <a:lnTo>
                      <a:pt x="1839" y="1688"/>
                    </a:lnTo>
                    <a:lnTo>
                      <a:pt x="1839" y="1687"/>
                    </a:lnTo>
                    <a:lnTo>
                      <a:pt x="1839" y="1687"/>
                    </a:lnTo>
                    <a:lnTo>
                      <a:pt x="1867" y="1689"/>
                    </a:lnTo>
                    <a:lnTo>
                      <a:pt x="1890" y="1690"/>
                    </a:lnTo>
                    <a:lnTo>
                      <a:pt x="1907" y="1690"/>
                    </a:lnTo>
                    <a:lnTo>
                      <a:pt x="1918" y="1691"/>
                    </a:lnTo>
                    <a:lnTo>
                      <a:pt x="1927" y="1691"/>
                    </a:lnTo>
                    <a:lnTo>
                      <a:pt x="1932" y="1691"/>
                    </a:lnTo>
                    <a:lnTo>
                      <a:pt x="1934" y="1691"/>
                    </a:lnTo>
                    <a:lnTo>
                      <a:pt x="1935" y="1693"/>
                    </a:lnTo>
                    <a:lnTo>
                      <a:pt x="1935" y="1693"/>
                    </a:lnTo>
                    <a:lnTo>
                      <a:pt x="1940" y="1582"/>
                    </a:lnTo>
                    <a:lnTo>
                      <a:pt x="1943" y="1479"/>
                    </a:lnTo>
                    <a:lnTo>
                      <a:pt x="1946" y="1385"/>
                    </a:lnTo>
                    <a:lnTo>
                      <a:pt x="1950" y="1297"/>
                    </a:lnTo>
                    <a:lnTo>
                      <a:pt x="1952" y="1216"/>
                    </a:lnTo>
                    <a:lnTo>
                      <a:pt x="1955" y="1143"/>
                    </a:lnTo>
                    <a:lnTo>
                      <a:pt x="1957" y="1075"/>
                    </a:lnTo>
                    <a:lnTo>
                      <a:pt x="1960" y="1014"/>
                    </a:lnTo>
                    <a:lnTo>
                      <a:pt x="1961" y="959"/>
                    </a:lnTo>
                    <a:lnTo>
                      <a:pt x="1963" y="909"/>
                    </a:lnTo>
                    <a:lnTo>
                      <a:pt x="1964" y="863"/>
                    </a:lnTo>
                    <a:lnTo>
                      <a:pt x="1966" y="825"/>
                    </a:lnTo>
                    <a:lnTo>
                      <a:pt x="1967" y="789"/>
                    </a:lnTo>
                    <a:lnTo>
                      <a:pt x="1968" y="759"/>
                    </a:lnTo>
                    <a:lnTo>
                      <a:pt x="1970" y="732"/>
                    </a:lnTo>
                    <a:lnTo>
                      <a:pt x="1970" y="709"/>
                    </a:lnTo>
                    <a:lnTo>
                      <a:pt x="1971" y="690"/>
                    </a:lnTo>
                    <a:lnTo>
                      <a:pt x="1971" y="674"/>
                    </a:lnTo>
                    <a:lnTo>
                      <a:pt x="1972" y="660"/>
                    </a:lnTo>
                    <a:lnTo>
                      <a:pt x="1972" y="650"/>
                    </a:lnTo>
                    <a:lnTo>
                      <a:pt x="1972" y="641"/>
                    </a:lnTo>
                    <a:lnTo>
                      <a:pt x="1973" y="636"/>
                    </a:lnTo>
                    <a:lnTo>
                      <a:pt x="1973" y="631"/>
                    </a:lnTo>
                    <a:lnTo>
                      <a:pt x="1973" y="628"/>
                    </a:lnTo>
                    <a:lnTo>
                      <a:pt x="1973" y="627"/>
                    </a:lnTo>
                    <a:lnTo>
                      <a:pt x="1973" y="626"/>
                    </a:lnTo>
                    <a:lnTo>
                      <a:pt x="1973" y="625"/>
                    </a:lnTo>
                    <a:lnTo>
                      <a:pt x="1973" y="625"/>
                    </a:lnTo>
                    <a:lnTo>
                      <a:pt x="1944" y="626"/>
                    </a:lnTo>
                    <a:lnTo>
                      <a:pt x="1922" y="626"/>
                    </a:lnTo>
                    <a:lnTo>
                      <a:pt x="1905" y="626"/>
                    </a:lnTo>
                    <a:lnTo>
                      <a:pt x="1893" y="626"/>
                    </a:lnTo>
                    <a:lnTo>
                      <a:pt x="1885" y="626"/>
                    </a:lnTo>
                    <a:lnTo>
                      <a:pt x="1881" y="626"/>
                    </a:lnTo>
                    <a:lnTo>
                      <a:pt x="1877" y="626"/>
                    </a:lnTo>
                    <a:lnTo>
                      <a:pt x="1876" y="626"/>
                    </a:lnTo>
                    <a:lnTo>
                      <a:pt x="1876" y="626"/>
                    </a:lnTo>
                    <a:lnTo>
                      <a:pt x="1876" y="621"/>
                    </a:lnTo>
                    <a:lnTo>
                      <a:pt x="1875" y="618"/>
                    </a:lnTo>
                    <a:lnTo>
                      <a:pt x="1875" y="616"/>
                    </a:lnTo>
                    <a:lnTo>
                      <a:pt x="1875" y="615"/>
                    </a:lnTo>
                    <a:lnTo>
                      <a:pt x="1875" y="615"/>
                    </a:lnTo>
                    <a:lnTo>
                      <a:pt x="1875" y="615"/>
                    </a:lnTo>
                    <a:lnTo>
                      <a:pt x="1878" y="605"/>
                    </a:lnTo>
                    <a:lnTo>
                      <a:pt x="1878" y="598"/>
                    </a:lnTo>
                    <a:lnTo>
                      <a:pt x="1878" y="593"/>
                    </a:lnTo>
                    <a:lnTo>
                      <a:pt x="1877" y="583"/>
                    </a:lnTo>
                    <a:lnTo>
                      <a:pt x="1876" y="576"/>
                    </a:lnTo>
                    <a:lnTo>
                      <a:pt x="1875" y="570"/>
                    </a:lnTo>
                    <a:lnTo>
                      <a:pt x="1871" y="564"/>
                    </a:lnTo>
                    <a:lnTo>
                      <a:pt x="1868" y="556"/>
                    </a:lnTo>
                    <a:lnTo>
                      <a:pt x="1867" y="549"/>
                    </a:lnTo>
                    <a:lnTo>
                      <a:pt x="1866" y="546"/>
                    </a:lnTo>
                    <a:lnTo>
                      <a:pt x="1864" y="543"/>
                    </a:lnTo>
                    <a:lnTo>
                      <a:pt x="1862" y="539"/>
                    </a:lnTo>
                    <a:lnTo>
                      <a:pt x="1861" y="536"/>
                    </a:lnTo>
                    <a:lnTo>
                      <a:pt x="1860" y="533"/>
                    </a:lnTo>
                    <a:lnTo>
                      <a:pt x="1972" y="530"/>
                    </a:lnTo>
                    <a:close/>
                    <a:moveTo>
                      <a:pt x="57" y="528"/>
                    </a:moveTo>
                    <a:lnTo>
                      <a:pt x="53" y="531"/>
                    </a:lnTo>
                    <a:lnTo>
                      <a:pt x="48" y="543"/>
                    </a:lnTo>
                    <a:lnTo>
                      <a:pt x="53" y="531"/>
                    </a:lnTo>
                    <a:lnTo>
                      <a:pt x="57" y="528"/>
                    </a:lnTo>
                    <a:close/>
                    <a:moveTo>
                      <a:pt x="69" y="516"/>
                    </a:moveTo>
                    <a:lnTo>
                      <a:pt x="62" y="523"/>
                    </a:lnTo>
                    <a:lnTo>
                      <a:pt x="57" y="528"/>
                    </a:lnTo>
                    <a:lnTo>
                      <a:pt x="62" y="523"/>
                    </a:lnTo>
                    <a:lnTo>
                      <a:pt x="69" y="516"/>
                    </a:lnTo>
                    <a:close/>
                    <a:moveTo>
                      <a:pt x="1729" y="512"/>
                    </a:moveTo>
                    <a:lnTo>
                      <a:pt x="1740" y="512"/>
                    </a:lnTo>
                    <a:lnTo>
                      <a:pt x="1751" y="515"/>
                    </a:lnTo>
                    <a:lnTo>
                      <a:pt x="1740" y="512"/>
                    </a:lnTo>
                    <a:lnTo>
                      <a:pt x="1729" y="512"/>
                    </a:lnTo>
                    <a:close/>
                    <a:moveTo>
                      <a:pt x="87" y="500"/>
                    </a:moveTo>
                    <a:lnTo>
                      <a:pt x="87" y="500"/>
                    </a:lnTo>
                    <a:lnTo>
                      <a:pt x="80" y="504"/>
                    </a:lnTo>
                    <a:lnTo>
                      <a:pt x="87" y="500"/>
                    </a:lnTo>
                    <a:close/>
                    <a:moveTo>
                      <a:pt x="135" y="484"/>
                    </a:moveTo>
                    <a:lnTo>
                      <a:pt x="137" y="484"/>
                    </a:lnTo>
                    <a:lnTo>
                      <a:pt x="1725" y="508"/>
                    </a:lnTo>
                    <a:lnTo>
                      <a:pt x="1736" y="508"/>
                    </a:lnTo>
                    <a:lnTo>
                      <a:pt x="1747" y="512"/>
                    </a:lnTo>
                    <a:lnTo>
                      <a:pt x="1760" y="515"/>
                    </a:lnTo>
                    <a:lnTo>
                      <a:pt x="1770" y="521"/>
                    </a:lnTo>
                    <a:lnTo>
                      <a:pt x="1780" y="530"/>
                    </a:lnTo>
                    <a:lnTo>
                      <a:pt x="1791" y="540"/>
                    </a:lnTo>
                    <a:lnTo>
                      <a:pt x="1796" y="547"/>
                    </a:lnTo>
                    <a:lnTo>
                      <a:pt x="1802" y="557"/>
                    </a:lnTo>
                    <a:lnTo>
                      <a:pt x="1803" y="558"/>
                    </a:lnTo>
                    <a:lnTo>
                      <a:pt x="1800" y="551"/>
                    </a:lnTo>
                    <a:lnTo>
                      <a:pt x="1797" y="548"/>
                    </a:lnTo>
                    <a:lnTo>
                      <a:pt x="1792" y="541"/>
                    </a:lnTo>
                    <a:lnTo>
                      <a:pt x="1781" y="533"/>
                    </a:lnTo>
                    <a:lnTo>
                      <a:pt x="1776" y="528"/>
                    </a:lnTo>
                    <a:lnTo>
                      <a:pt x="1772" y="524"/>
                    </a:lnTo>
                    <a:lnTo>
                      <a:pt x="1762" y="518"/>
                    </a:lnTo>
                    <a:lnTo>
                      <a:pt x="1772" y="524"/>
                    </a:lnTo>
                    <a:lnTo>
                      <a:pt x="1776" y="528"/>
                    </a:lnTo>
                    <a:lnTo>
                      <a:pt x="1781" y="533"/>
                    </a:lnTo>
                    <a:lnTo>
                      <a:pt x="1792" y="541"/>
                    </a:lnTo>
                    <a:lnTo>
                      <a:pt x="1797" y="548"/>
                    </a:lnTo>
                    <a:lnTo>
                      <a:pt x="1800" y="551"/>
                    </a:lnTo>
                    <a:lnTo>
                      <a:pt x="1803" y="558"/>
                    </a:lnTo>
                    <a:lnTo>
                      <a:pt x="1806" y="573"/>
                    </a:lnTo>
                    <a:lnTo>
                      <a:pt x="1811" y="583"/>
                    </a:lnTo>
                    <a:lnTo>
                      <a:pt x="1812" y="595"/>
                    </a:lnTo>
                    <a:lnTo>
                      <a:pt x="1810" y="605"/>
                    </a:lnTo>
                    <a:lnTo>
                      <a:pt x="1812" y="595"/>
                    </a:lnTo>
                    <a:lnTo>
                      <a:pt x="1812" y="595"/>
                    </a:lnTo>
                    <a:lnTo>
                      <a:pt x="1810" y="606"/>
                    </a:lnTo>
                    <a:lnTo>
                      <a:pt x="1810" y="641"/>
                    </a:lnTo>
                    <a:lnTo>
                      <a:pt x="1810" y="670"/>
                    </a:lnTo>
                    <a:lnTo>
                      <a:pt x="1810" y="692"/>
                    </a:lnTo>
                    <a:lnTo>
                      <a:pt x="1810" y="709"/>
                    </a:lnTo>
                    <a:lnTo>
                      <a:pt x="1810" y="721"/>
                    </a:lnTo>
                    <a:lnTo>
                      <a:pt x="1810" y="729"/>
                    </a:lnTo>
                    <a:lnTo>
                      <a:pt x="1810" y="734"/>
                    </a:lnTo>
                    <a:lnTo>
                      <a:pt x="1810" y="734"/>
                    </a:lnTo>
                    <a:lnTo>
                      <a:pt x="1810" y="736"/>
                    </a:lnTo>
                    <a:lnTo>
                      <a:pt x="1810" y="737"/>
                    </a:lnTo>
                    <a:lnTo>
                      <a:pt x="1810" y="737"/>
                    </a:lnTo>
                    <a:lnTo>
                      <a:pt x="1806" y="735"/>
                    </a:lnTo>
                    <a:lnTo>
                      <a:pt x="1804" y="731"/>
                    </a:lnTo>
                    <a:lnTo>
                      <a:pt x="1802" y="728"/>
                    </a:lnTo>
                    <a:lnTo>
                      <a:pt x="1800" y="725"/>
                    </a:lnTo>
                    <a:lnTo>
                      <a:pt x="1796" y="721"/>
                    </a:lnTo>
                    <a:lnTo>
                      <a:pt x="1791" y="718"/>
                    </a:lnTo>
                    <a:lnTo>
                      <a:pt x="1784" y="716"/>
                    </a:lnTo>
                    <a:lnTo>
                      <a:pt x="1779" y="712"/>
                    </a:lnTo>
                    <a:lnTo>
                      <a:pt x="1772" y="709"/>
                    </a:lnTo>
                    <a:lnTo>
                      <a:pt x="1766" y="707"/>
                    </a:lnTo>
                    <a:lnTo>
                      <a:pt x="1761" y="704"/>
                    </a:lnTo>
                    <a:lnTo>
                      <a:pt x="1753" y="705"/>
                    </a:lnTo>
                    <a:lnTo>
                      <a:pt x="1745" y="704"/>
                    </a:lnTo>
                    <a:lnTo>
                      <a:pt x="1743" y="702"/>
                    </a:lnTo>
                    <a:lnTo>
                      <a:pt x="1751" y="704"/>
                    </a:lnTo>
                    <a:lnTo>
                      <a:pt x="1743" y="702"/>
                    </a:lnTo>
                    <a:lnTo>
                      <a:pt x="1737" y="700"/>
                    </a:lnTo>
                    <a:lnTo>
                      <a:pt x="1735" y="700"/>
                    </a:lnTo>
                    <a:lnTo>
                      <a:pt x="1733" y="699"/>
                    </a:lnTo>
                    <a:lnTo>
                      <a:pt x="1735" y="700"/>
                    </a:lnTo>
                    <a:lnTo>
                      <a:pt x="1598" y="698"/>
                    </a:lnTo>
                    <a:lnTo>
                      <a:pt x="1465" y="696"/>
                    </a:lnTo>
                    <a:lnTo>
                      <a:pt x="1342" y="694"/>
                    </a:lnTo>
                    <a:lnTo>
                      <a:pt x="1226" y="691"/>
                    </a:lnTo>
                    <a:lnTo>
                      <a:pt x="1117" y="689"/>
                    </a:lnTo>
                    <a:lnTo>
                      <a:pt x="1016" y="687"/>
                    </a:lnTo>
                    <a:lnTo>
                      <a:pt x="921" y="686"/>
                    </a:lnTo>
                    <a:lnTo>
                      <a:pt x="834" y="684"/>
                    </a:lnTo>
                    <a:lnTo>
                      <a:pt x="753" y="682"/>
                    </a:lnTo>
                    <a:lnTo>
                      <a:pt x="677" y="680"/>
                    </a:lnTo>
                    <a:lnTo>
                      <a:pt x="608" y="679"/>
                    </a:lnTo>
                    <a:lnTo>
                      <a:pt x="545" y="678"/>
                    </a:lnTo>
                    <a:lnTo>
                      <a:pt x="488" y="677"/>
                    </a:lnTo>
                    <a:lnTo>
                      <a:pt x="435" y="676"/>
                    </a:lnTo>
                    <a:lnTo>
                      <a:pt x="389" y="676"/>
                    </a:lnTo>
                    <a:lnTo>
                      <a:pt x="345" y="675"/>
                    </a:lnTo>
                    <a:lnTo>
                      <a:pt x="308" y="674"/>
                    </a:lnTo>
                    <a:lnTo>
                      <a:pt x="273" y="674"/>
                    </a:lnTo>
                    <a:lnTo>
                      <a:pt x="243" y="672"/>
                    </a:lnTo>
                    <a:lnTo>
                      <a:pt x="216" y="672"/>
                    </a:lnTo>
                    <a:lnTo>
                      <a:pt x="194" y="671"/>
                    </a:lnTo>
                    <a:lnTo>
                      <a:pt x="174" y="671"/>
                    </a:lnTo>
                    <a:lnTo>
                      <a:pt x="158" y="671"/>
                    </a:lnTo>
                    <a:lnTo>
                      <a:pt x="144" y="670"/>
                    </a:lnTo>
                    <a:lnTo>
                      <a:pt x="133" y="670"/>
                    </a:lnTo>
                    <a:lnTo>
                      <a:pt x="124" y="670"/>
                    </a:lnTo>
                    <a:lnTo>
                      <a:pt x="117" y="670"/>
                    </a:lnTo>
                    <a:lnTo>
                      <a:pt x="112" y="670"/>
                    </a:lnTo>
                    <a:lnTo>
                      <a:pt x="108" y="670"/>
                    </a:lnTo>
                    <a:lnTo>
                      <a:pt x="105" y="670"/>
                    </a:lnTo>
                    <a:lnTo>
                      <a:pt x="104" y="670"/>
                    </a:lnTo>
                    <a:lnTo>
                      <a:pt x="103" y="670"/>
                    </a:lnTo>
                    <a:lnTo>
                      <a:pt x="103" y="670"/>
                    </a:lnTo>
                    <a:lnTo>
                      <a:pt x="103" y="670"/>
                    </a:lnTo>
                    <a:lnTo>
                      <a:pt x="87" y="672"/>
                    </a:lnTo>
                    <a:lnTo>
                      <a:pt x="70" y="674"/>
                    </a:lnTo>
                    <a:lnTo>
                      <a:pt x="67" y="677"/>
                    </a:lnTo>
                    <a:lnTo>
                      <a:pt x="63" y="679"/>
                    </a:lnTo>
                    <a:lnTo>
                      <a:pt x="60" y="680"/>
                    </a:lnTo>
                    <a:lnTo>
                      <a:pt x="57" y="681"/>
                    </a:lnTo>
                    <a:lnTo>
                      <a:pt x="53" y="681"/>
                    </a:lnTo>
                    <a:lnTo>
                      <a:pt x="53" y="685"/>
                    </a:lnTo>
                    <a:lnTo>
                      <a:pt x="52" y="686"/>
                    </a:lnTo>
                    <a:lnTo>
                      <a:pt x="51" y="688"/>
                    </a:lnTo>
                    <a:lnTo>
                      <a:pt x="49" y="689"/>
                    </a:lnTo>
                    <a:lnTo>
                      <a:pt x="47" y="691"/>
                    </a:lnTo>
                    <a:lnTo>
                      <a:pt x="44" y="695"/>
                    </a:lnTo>
                    <a:lnTo>
                      <a:pt x="44" y="661"/>
                    </a:lnTo>
                    <a:lnTo>
                      <a:pt x="46" y="636"/>
                    </a:lnTo>
                    <a:lnTo>
                      <a:pt x="46" y="616"/>
                    </a:lnTo>
                    <a:lnTo>
                      <a:pt x="46" y="600"/>
                    </a:lnTo>
                    <a:lnTo>
                      <a:pt x="46" y="589"/>
                    </a:lnTo>
                    <a:lnTo>
                      <a:pt x="46" y="583"/>
                    </a:lnTo>
                    <a:lnTo>
                      <a:pt x="46" y="578"/>
                    </a:lnTo>
                    <a:lnTo>
                      <a:pt x="46" y="575"/>
                    </a:lnTo>
                    <a:lnTo>
                      <a:pt x="46" y="575"/>
                    </a:lnTo>
                    <a:lnTo>
                      <a:pt x="46" y="575"/>
                    </a:lnTo>
                    <a:lnTo>
                      <a:pt x="49" y="563"/>
                    </a:lnTo>
                    <a:lnTo>
                      <a:pt x="50" y="551"/>
                    </a:lnTo>
                    <a:lnTo>
                      <a:pt x="53" y="539"/>
                    </a:lnTo>
                    <a:lnTo>
                      <a:pt x="59" y="529"/>
                    </a:lnTo>
                    <a:lnTo>
                      <a:pt x="66" y="520"/>
                    </a:lnTo>
                    <a:lnTo>
                      <a:pt x="72" y="514"/>
                    </a:lnTo>
                    <a:lnTo>
                      <a:pt x="82" y="504"/>
                    </a:lnTo>
                    <a:lnTo>
                      <a:pt x="87" y="500"/>
                    </a:lnTo>
                    <a:lnTo>
                      <a:pt x="92" y="497"/>
                    </a:lnTo>
                    <a:lnTo>
                      <a:pt x="104" y="494"/>
                    </a:lnTo>
                    <a:lnTo>
                      <a:pt x="115" y="487"/>
                    </a:lnTo>
                    <a:lnTo>
                      <a:pt x="128" y="485"/>
                    </a:lnTo>
                    <a:lnTo>
                      <a:pt x="115" y="487"/>
                    </a:lnTo>
                    <a:lnTo>
                      <a:pt x="104" y="494"/>
                    </a:lnTo>
                    <a:lnTo>
                      <a:pt x="92" y="497"/>
                    </a:lnTo>
                    <a:lnTo>
                      <a:pt x="87" y="500"/>
                    </a:lnTo>
                    <a:lnTo>
                      <a:pt x="92" y="496"/>
                    </a:lnTo>
                    <a:lnTo>
                      <a:pt x="103" y="493"/>
                    </a:lnTo>
                    <a:lnTo>
                      <a:pt x="113" y="488"/>
                    </a:lnTo>
                    <a:lnTo>
                      <a:pt x="124" y="485"/>
                    </a:lnTo>
                    <a:lnTo>
                      <a:pt x="135" y="484"/>
                    </a:lnTo>
                    <a:close/>
                    <a:moveTo>
                      <a:pt x="1618" y="375"/>
                    </a:moveTo>
                    <a:lnTo>
                      <a:pt x="1616" y="381"/>
                    </a:lnTo>
                    <a:lnTo>
                      <a:pt x="1615" y="385"/>
                    </a:lnTo>
                    <a:lnTo>
                      <a:pt x="1615" y="387"/>
                    </a:lnTo>
                    <a:lnTo>
                      <a:pt x="1614" y="389"/>
                    </a:lnTo>
                    <a:lnTo>
                      <a:pt x="1614" y="391"/>
                    </a:lnTo>
                    <a:lnTo>
                      <a:pt x="1614" y="392"/>
                    </a:lnTo>
                    <a:lnTo>
                      <a:pt x="1614" y="392"/>
                    </a:lnTo>
                    <a:lnTo>
                      <a:pt x="1614" y="392"/>
                    </a:lnTo>
                    <a:lnTo>
                      <a:pt x="1642" y="392"/>
                    </a:lnTo>
                    <a:lnTo>
                      <a:pt x="1663" y="393"/>
                    </a:lnTo>
                    <a:lnTo>
                      <a:pt x="1678" y="393"/>
                    </a:lnTo>
                    <a:lnTo>
                      <a:pt x="1688" y="393"/>
                    </a:lnTo>
                    <a:lnTo>
                      <a:pt x="1694" y="393"/>
                    </a:lnTo>
                    <a:lnTo>
                      <a:pt x="1696" y="393"/>
                    </a:lnTo>
                    <a:lnTo>
                      <a:pt x="1698" y="393"/>
                    </a:lnTo>
                    <a:lnTo>
                      <a:pt x="1698" y="393"/>
                    </a:lnTo>
                    <a:lnTo>
                      <a:pt x="1698" y="387"/>
                    </a:lnTo>
                    <a:lnTo>
                      <a:pt x="1696" y="383"/>
                    </a:lnTo>
                    <a:lnTo>
                      <a:pt x="1696" y="381"/>
                    </a:lnTo>
                    <a:lnTo>
                      <a:pt x="1696" y="378"/>
                    </a:lnTo>
                    <a:lnTo>
                      <a:pt x="1696" y="377"/>
                    </a:lnTo>
                    <a:lnTo>
                      <a:pt x="1696" y="376"/>
                    </a:lnTo>
                    <a:lnTo>
                      <a:pt x="1696" y="376"/>
                    </a:lnTo>
                    <a:lnTo>
                      <a:pt x="1696" y="376"/>
                    </a:lnTo>
                    <a:lnTo>
                      <a:pt x="1670" y="375"/>
                    </a:lnTo>
                    <a:lnTo>
                      <a:pt x="1651" y="375"/>
                    </a:lnTo>
                    <a:lnTo>
                      <a:pt x="1636" y="375"/>
                    </a:lnTo>
                    <a:lnTo>
                      <a:pt x="1628" y="375"/>
                    </a:lnTo>
                    <a:lnTo>
                      <a:pt x="1622" y="375"/>
                    </a:lnTo>
                    <a:lnTo>
                      <a:pt x="1619" y="375"/>
                    </a:lnTo>
                    <a:lnTo>
                      <a:pt x="1618" y="375"/>
                    </a:lnTo>
                    <a:lnTo>
                      <a:pt x="1618" y="375"/>
                    </a:lnTo>
                    <a:close/>
                    <a:moveTo>
                      <a:pt x="1867" y="321"/>
                    </a:moveTo>
                    <a:lnTo>
                      <a:pt x="1880" y="334"/>
                    </a:lnTo>
                    <a:lnTo>
                      <a:pt x="1888" y="344"/>
                    </a:lnTo>
                    <a:lnTo>
                      <a:pt x="1894" y="349"/>
                    </a:lnTo>
                    <a:lnTo>
                      <a:pt x="1897" y="354"/>
                    </a:lnTo>
                    <a:lnTo>
                      <a:pt x="1900" y="355"/>
                    </a:lnTo>
                    <a:lnTo>
                      <a:pt x="1900" y="356"/>
                    </a:lnTo>
                    <a:lnTo>
                      <a:pt x="1900" y="356"/>
                    </a:lnTo>
                    <a:lnTo>
                      <a:pt x="1887" y="368"/>
                    </a:lnTo>
                    <a:lnTo>
                      <a:pt x="1877" y="377"/>
                    </a:lnTo>
                    <a:lnTo>
                      <a:pt x="1872" y="383"/>
                    </a:lnTo>
                    <a:lnTo>
                      <a:pt x="1867" y="386"/>
                    </a:lnTo>
                    <a:lnTo>
                      <a:pt x="1866" y="388"/>
                    </a:lnTo>
                    <a:lnTo>
                      <a:pt x="1865" y="389"/>
                    </a:lnTo>
                    <a:lnTo>
                      <a:pt x="1865" y="389"/>
                    </a:lnTo>
                    <a:lnTo>
                      <a:pt x="1876" y="391"/>
                    </a:lnTo>
                    <a:lnTo>
                      <a:pt x="1883" y="392"/>
                    </a:lnTo>
                    <a:lnTo>
                      <a:pt x="1886" y="392"/>
                    </a:lnTo>
                    <a:lnTo>
                      <a:pt x="1887" y="392"/>
                    </a:lnTo>
                    <a:lnTo>
                      <a:pt x="1887" y="392"/>
                    </a:lnTo>
                    <a:lnTo>
                      <a:pt x="1898" y="381"/>
                    </a:lnTo>
                    <a:lnTo>
                      <a:pt x="1905" y="374"/>
                    </a:lnTo>
                    <a:lnTo>
                      <a:pt x="1910" y="369"/>
                    </a:lnTo>
                    <a:lnTo>
                      <a:pt x="1912" y="367"/>
                    </a:lnTo>
                    <a:lnTo>
                      <a:pt x="1912" y="366"/>
                    </a:lnTo>
                    <a:lnTo>
                      <a:pt x="1913" y="366"/>
                    </a:lnTo>
                    <a:lnTo>
                      <a:pt x="1915" y="369"/>
                    </a:lnTo>
                    <a:lnTo>
                      <a:pt x="1916" y="373"/>
                    </a:lnTo>
                    <a:lnTo>
                      <a:pt x="1918" y="375"/>
                    </a:lnTo>
                    <a:lnTo>
                      <a:pt x="1918" y="376"/>
                    </a:lnTo>
                    <a:lnTo>
                      <a:pt x="1920" y="376"/>
                    </a:lnTo>
                    <a:lnTo>
                      <a:pt x="1920" y="376"/>
                    </a:lnTo>
                    <a:lnTo>
                      <a:pt x="1920" y="376"/>
                    </a:lnTo>
                    <a:lnTo>
                      <a:pt x="1923" y="382"/>
                    </a:lnTo>
                    <a:lnTo>
                      <a:pt x="1926" y="385"/>
                    </a:lnTo>
                    <a:lnTo>
                      <a:pt x="1928" y="387"/>
                    </a:lnTo>
                    <a:lnTo>
                      <a:pt x="1931" y="389"/>
                    </a:lnTo>
                    <a:lnTo>
                      <a:pt x="1932" y="391"/>
                    </a:lnTo>
                    <a:lnTo>
                      <a:pt x="1932" y="392"/>
                    </a:lnTo>
                    <a:lnTo>
                      <a:pt x="1932" y="392"/>
                    </a:lnTo>
                    <a:lnTo>
                      <a:pt x="1933" y="392"/>
                    </a:lnTo>
                    <a:lnTo>
                      <a:pt x="1933" y="392"/>
                    </a:lnTo>
                    <a:lnTo>
                      <a:pt x="1944" y="393"/>
                    </a:lnTo>
                    <a:lnTo>
                      <a:pt x="1951" y="394"/>
                    </a:lnTo>
                    <a:lnTo>
                      <a:pt x="1954" y="395"/>
                    </a:lnTo>
                    <a:lnTo>
                      <a:pt x="1955" y="395"/>
                    </a:lnTo>
                    <a:lnTo>
                      <a:pt x="1955" y="395"/>
                    </a:lnTo>
                    <a:lnTo>
                      <a:pt x="1943" y="382"/>
                    </a:lnTo>
                    <a:lnTo>
                      <a:pt x="1934" y="372"/>
                    </a:lnTo>
                    <a:lnTo>
                      <a:pt x="1928" y="366"/>
                    </a:lnTo>
                    <a:lnTo>
                      <a:pt x="1925" y="362"/>
                    </a:lnTo>
                    <a:lnTo>
                      <a:pt x="1924" y="359"/>
                    </a:lnTo>
                    <a:lnTo>
                      <a:pt x="1923" y="359"/>
                    </a:lnTo>
                    <a:lnTo>
                      <a:pt x="1923" y="359"/>
                    </a:lnTo>
                    <a:lnTo>
                      <a:pt x="1935" y="345"/>
                    </a:lnTo>
                    <a:lnTo>
                      <a:pt x="1944" y="335"/>
                    </a:lnTo>
                    <a:lnTo>
                      <a:pt x="1951" y="328"/>
                    </a:lnTo>
                    <a:lnTo>
                      <a:pt x="1954" y="324"/>
                    </a:lnTo>
                    <a:lnTo>
                      <a:pt x="1956" y="322"/>
                    </a:lnTo>
                    <a:lnTo>
                      <a:pt x="1957" y="321"/>
                    </a:lnTo>
                    <a:lnTo>
                      <a:pt x="1957" y="321"/>
                    </a:lnTo>
                    <a:lnTo>
                      <a:pt x="1946" y="323"/>
                    </a:lnTo>
                    <a:lnTo>
                      <a:pt x="1940" y="323"/>
                    </a:lnTo>
                    <a:lnTo>
                      <a:pt x="1936" y="324"/>
                    </a:lnTo>
                    <a:lnTo>
                      <a:pt x="1935" y="324"/>
                    </a:lnTo>
                    <a:lnTo>
                      <a:pt x="1935" y="324"/>
                    </a:lnTo>
                    <a:lnTo>
                      <a:pt x="1924" y="332"/>
                    </a:lnTo>
                    <a:lnTo>
                      <a:pt x="1917" y="338"/>
                    </a:lnTo>
                    <a:lnTo>
                      <a:pt x="1913" y="342"/>
                    </a:lnTo>
                    <a:lnTo>
                      <a:pt x="1911" y="343"/>
                    </a:lnTo>
                    <a:lnTo>
                      <a:pt x="1910" y="344"/>
                    </a:lnTo>
                    <a:lnTo>
                      <a:pt x="1910" y="344"/>
                    </a:lnTo>
                    <a:lnTo>
                      <a:pt x="1902" y="335"/>
                    </a:lnTo>
                    <a:lnTo>
                      <a:pt x="1896" y="329"/>
                    </a:lnTo>
                    <a:lnTo>
                      <a:pt x="1893" y="326"/>
                    </a:lnTo>
                    <a:lnTo>
                      <a:pt x="1891" y="324"/>
                    </a:lnTo>
                    <a:lnTo>
                      <a:pt x="1891" y="324"/>
                    </a:lnTo>
                    <a:lnTo>
                      <a:pt x="1891" y="324"/>
                    </a:lnTo>
                    <a:lnTo>
                      <a:pt x="1880" y="322"/>
                    </a:lnTo>
                    <a:lnTo>
                      <a:pt x="1873" y="322"/>
                    </a:lnTo>
                    <a:lnTo>
                      <a:pt x="1870" y="321"/>
                    </a:lnTo>
                    <a:lnTo>
                      <a:pt x="1867" y="321"/>
                    </a:lnTo>
                    <a:lnTo>
                      <a:pt x="1867" y="321"/>
                    </a:lnTo>
                    <a:close/>
                    <a:moveTo>
                      <a:pt x="1744" y="319"/>
                    </a:moveTo>
                    <a:lnTo>
                      <a:pt x="1744" y="344"/>
                    </a:lnTo>
                    <a:lnTo>
                      <a:pt x="1743" y="363"/>
                    </a:lnTo>
                    <a:lnTo>
                      <a:pt x="1743" y="375"/>
                    </a:lnTo>
                    <a:lnTo>
                      <a:pt x="1742" y="382"/>
                    </a:lnTo>
                    <a:lnTo>
                      <a:pt x="1742" y="386"/>
                    </a:lnTo>
                    <a:lnTo>
                      <a:pt x="1742" y="387"/>
                    </a:lnTo>
                    <a:lnTo>
                      <a:pt x="1742" y="387"/>
                    </a:lnTo>
                    <a:lnTo>
                      <a:pt x="1767" y="388"/>
                    </a:lnTo>
                    <a:lnTo>
                      <a:pt x="1785" y="389"/>
                    </a:lnTo>
                    <a:lnTo>
                      <a:pt x="1796" y="389"/>
                    </a:lnTo>
                    <a:lnTo>
                      <a:pt x="1804" y="391"/>
                    </a:lnTo>
                    <a:lnTo>
                      <a:pt x="1807" y="391"/>
                    </a:lnTo>
                    <a:lnTo>
                      <a:pt x="1810" y="391"/>
                    </a:lnTo>
                    <a:lnTo>
                      <a:pt x="1810" y="391"/>
                    </a:lnTo>
                    <a:lnTo>
                      <a:pt x="1811" y="365"/>
                    </a:lnTo>
                    <a:lnTo>
                      <a:pt x="1811" y="347"/>
                    </a:lnTo>
                    <a:lnTo>
                      <a:pt x="1812" y="335"/>
                    </a:lnTo>
                    <a:lnTo>
                      <a:pt x="1812" y="327"/>
                    </a:lnTo>
                    <a:lnTo>
                      <a:pt x="1812" y="324"/>
                    </a:lnTo>
                    <a:lnTo>
                      <a:pt x="1812" y="322"/>
                    </a:lnTo>
                    <a:lnTo>
                      <a:pt x="1812" y="322"/>
                    </a:lnTo>
                    <a:lnTo>
                      <a:pt x="1787" y="321"/>
                    </a:lnTo>
                    <a:lnTo>
                      <a:pt x="1770" y="321"/>
                    </a:lnTo>
                    <a:lnTo>
                      <a:pt x="1757" y="319"/>
                    </a:lnTo>
                    <a:lnTo>
                      <a:pt x="1750" y="319"/>
                    </a:lnTo>
                    <a:lnTo>
                      <a:pt x="1746" y="319"/>
                    </a:lnTo>
                    <a:lnTo>
                      <a:pt x="1745" y="319"/>
                    </a:lnTo>
                    <a:lnTo>
                      <a:pt x="1744" y="319"/>
                    </a:lnTo>
                    <a:close/>
                    <a:moveTo>
                      <a:pt x="2113" y="275"/>
                    </a:moveTo>
                    <a:lnTo>
                      <a:pt x="2227" y="277"/>
                    </a:lnTo>
                    <a:lnTo>
                      <a:pt x="2238" y="278"/>
                    </a:lnTo>
                    <a:lnTo>
                      <a:pt x="2249" y="281"/>
                    </a:lnTo>
                    <a:lnTo>
                      <a:pt x="2260" y="285"/>
                    </a:lnTo>
                    <a:lnTo>
                      <a:pt x="2270" y="289"/>
                    </a:lnTo>
                    <a:lnTo>
                      <a:pt x="2279" y="295"/>
                    </a:lnTo>
                    <a:lnTo>
                      <a:pt x="2290" y="303"/>
                    </a:lnTo>
                    <a:lnTo>
                      <a:pt x="2296" y="314"/>
                    </a:lnTo>
                    <a:lnTo>
                      <a:pt x="2301" y="324"/>
                    </a:lnTo>
                    <a:lnTo>
                      <a:pt x="2305" y="335"/>
                    </a:lnTo>
                    <a:lnTo>
                      <a:pt x="2309" y="345"/>
                    </a:lnTo>
                    <a:lnTo>
                      <a:pt x="2313" y="357"/>
                    </a:lnTo>
                    <a:lnTo>
                      <a:pt x="2315" y="373"/>
                    </a:lnTo>
                    <a:lnTo>
                      <a:pt x="2311" y="483"/>
                    </a:lnTo>
                    <a:lnTo>
                      <a:pt x="2308" y="584"/>
                    </a:lnTo>
                    <a:lnTo>
                      <a:pt x="2306" y="678"/>
                    </a:lnTo>
                    <a:lnTo>
                      <a:pt x="2304" y="766"/>
                    </a:lnTo>
                    <a:lnTo>
                      <a:pt x="2301" y="846"/>
                    </a:lnTo>
                    <a:lnTo>
                      <a:pt x="2299" y="919"/>
                    </a:lnTo>
                    <a:lnTo>
                      <a:pt x="2297" y="987"/>
                    </a:lnTo>
                    <a:lnTo>
                      <a:pt x="2295" y="1048"/>
                    </a:lnTo>
                    <a:lnTo>
                      <a:pt x="2294" y="1102"/>
                    </a:lnTo>
                    <a:lnTo>
                      <a:pt x="2293" y="1152"/>
                    </a:lnTo>
                    <a:lnTo>
                      <a:pt x="2290" y="1196"/>
                    </a:lnTo>
                    <a:lnTo>
                      <a:pt x="2289" y="1236"/>
                    </a:lnTo>
                    <a:lnTo>
                      <a:pt x="2288" y="1271"/>
                    </a:lnTo>
                    <a:lnTo>
                      <a:pt x="2288" y="1301"/>
                    </a:lnTo>
                    <a:lnTo>
                      <a:pt x="2287" y="1327"/>
                    </a:lnTo>
                    <a:lnTo>
                      <a:pt x="2286" y="1351"/>
                    </a:lnTo>
                    <a:lnTo>
                      <a:pt x="2286" y="1370"/>
                    </a:lnTo>
                    <a:lnTo>
                      <a:pt x="2285" y="1385"/>
                    </a:lnTo>
                    <a:lnTo>
                      <a:pt x="2285" y="1398"/>
                    </a:lnTo>
                    <a:lnTo>
                      <a:pt x="2285" y="1410"/>
                    </a:lnTo>
                    <a:lnTo>
                      <a:pt x="2285" y="1417"/>
                    </a:lnTo>
                    <a:lnTo>
                      <a:pt x="2284" y="1424"/>
                    </a:lnTo>
                    <a:lnTo>
                      <a:pt x="2284" y="1428"/>
                    </a:lnTo>
                    <a:lnTo>
                      <a:pt x="2284" y="1431"/>
                    </a:lnTo>
                    <a:lnTo>
                      <a:pt x="2284" y="1433"/>
                    </a:lnTo>
                    <a:lnTo>
                      <a:pt x="2284" y="1434"/>
                    </a:lnTo>
                    <a:lnTo>
                      <a:pt x="2284" y="1434"/>
                    </a:lnTo>
                    <a:lnTo>
                      <a:pt x="2284" y="1434"/>
                    </a:lnTo>
                    <a:lnTo>
                      <a:pt x="2281" y="1449"/>
                    </a:lnTo>
                    <a:lnTo>
                      <a:pt x="2279" y="1463"/>
                    </a:lnTo>
                    <a:lnTo>
                      <a:pt x="2273" y="1474"/>
                    </a:lnTo>
                    <a:lnTo>
                      <a:pt x="2268" y="1485"/>
                    </a:lnTo>
                    <a:lnTo>
                      <a:pt x="2263" y="1494"/>
                    </a:lnTo>
                    <a:lnTo>
                      <a:pt x="2255" y="1505"/>
                    </a:lnTo>
                    <a:lnTo>
                      <a:pt x="2225" y="1525"/>
                    </a:lnTo>
                    <a:lnTo>
                      <a:pt x="2193" y="1528"/>
                    </a:lnTo>
                    <a:lnTo>
                      <a:pt x="2165" y="1527"/>
                    </a:lnTo>
                    <a:lnTo>
                      <a:pt x="2143" y="1526"/>
                    </a:lnTo>
                    <a:lnTo>
                      <a:pt x="2127" y="1525"/>
                    </a:lnTo>
                    <a:lnTo>
                      <a:pt x="2115" y="1525"/>
                    </a:lnTo>
                    <a:lnTo>
                      <a:pt x="2107" y="1524"/>
                    </a:lnTo>
                    <a:lnTo>
                      <a:pt x="2103" y="1524"/>
                    </a:lnTo>
                    <a:lnTo>
                      <a:pt x="2101" y="1524"/>
                    </a:lnTo>
                    <a:lnTo>
                      <a:pt x="2099" y="1524"/>
                    </a:lnTo>
                    <a:lnTo>
                      <a:pt x="2099" y="1524"/>
                    </a:lnTo>
                    <a:lnTo>
                      <a:pt x="2101" y="1495"/>
                    </a:lnTo>
                    <a:lnTo>
                      <a:pt x="2102" y="1473"/>
                    </a:lnTo>
                    <a:lnTo>
                      <a:pt x="2103" y="1456"/>
                    </a:lnTo>
                    <a:lnTo>
                      <a:pt x="2103" y="1445"/>
                    </a:lnTo>
                    <a:lnTo>
                      <a:pt x="2104" y="1437"/>
                    </a:lnTo>
                    <a:lnTo>
                      <a:pt x="2104" y="1432"/>
                    </a:lnTo>
                    <a:lnTo>
                      <a:pt x="2104" y="1430"/>
                    </a:lnTo>
                    <a:lnTo>
                      <a:pt x="2104" y="1428"/>
                    </a:lnTo>
                    <a:lnTo>
                      <a:pt x="2104" y="1428"/>
                    </a:lnTo>
                    <a:lnTo>
                      <a:pt x="2133" y="1431"/>
                    </a:lnTo>
                    <a:lnTo>
                      <a:pt x="2155" y="1432"/>
                    </a:lnTo>
                    <a:lnTo>
                      <a:pt x="2170" y="1433"/>
                    </a:lnTo>
                    <a:lnTo>
                      <a:pt x="2180" y="1434"/>
                    </a:lnTo>
                    <a:lnTo>
                      <a:pt x="2187" y="1434"/>
                    </a:lnTo>
                    <a:lnTo>
                      <a:pt x="2190" y="1434"/>
                    </a:lnTo>
                    <a:lnTo>
                      <a:pt x="2192" y="1434"/>
                    </a:lnTo>
                    <a:lnTo>
                      <a:pt x="2192" y="1434"/>
                    </a:lnTo>
                    <a:lnTo>
                      <a:pt x="2195" y="1325"/>
                    </a:lnTo>
                    <a:lnTo>
                      <a:pt x="2198" y="1223"/>
                    </a:lnTo>
                    <a:lnTo>
                      <a:pt x="2200" y="1129"/>
                    </a:lnTo>
                    <a:lnTo>
                      <a:pt x="2203" y="1041"/>
                    </a:lnTo>
                    <a:lnTo>
                      <a:pt x="2205" y="961"/>
                    </a:lnTo>
                    <a:lnTo>
                      <a:pt x="2207" y="888"/>
                    </a:lnTo>
                    <a:lnTo>
                      <a:pt x="2209" y="821"/>
                    </a:lnTo>
                    <a:lnTo>
                      <a:pt x="2212" y="760"/>
                    </a:lnTo>
                    <a:lnTo>
                      <a:pt x="2213" y="705"/>
                    </a:lnTo>
                    <a:lnTo>
                      <a:pt x="2214" y="655"/>
                    </a:lnTo>
                    <a:lnTo>
                      <a:pt x="2216" y="610"/>
                    </a:lnTo>
                    <a:lnTo>
                      <a:pt x="2217" y="571"/>
                    </a:lnTo>
                    <a:lnTo>
                      <a:pt x="2218" y="536"/>
                    </a:lnTo>
                    <a:lnTo>
                      <a:pt x="2218" y="506"/>
                    </a:lnTo>
                    <a:lnTo>
                      <a:pt x="2219" y="479"/>
                    </a:lnTo>
                    <a:lnTo>
                      <a:pt x="2220" y="456"/>
                    </a:lnTo>
                    <a:lnTo>
                      <a:pt x="2220" y="437"/>
                    </a:lnTo>
                    <a:lnTo>
                      <a:pt x="2222" y="422"/>
                    </a:lnTo>
                    <a:lnTo>
                      <a:pt x="2222" y="408"/>
                    </a:lnTo>
                    <a:lnTo>
                      <a:pt x="2222" y="397"/>
                    </a:lnTo>
                    <a:lnTo>
                      <a:pt x="2222" y="389"/>
                    </a:lnTo>
                    <a:lnTo>
                      <a:pt x="2223" y="384"/>
                    </a:lnTo>
                    <a:lnTo>
                      <a:pt x="2223" y="379"/>
                    </a:lnTo>
                    <a:lnTo>
                      <a:pt x="2223" y="376"/>
                    </a:lnTo>
                    <a:lnTo>
                      <a:pt x="2223" y="374"/>
                    </a:lnTo>
                    <a:lnTo>
                      <a:pt x="2223" y="373"/>
                    </a:lnTo>
                    <a:lnTo>
                      <a:pt x="2223" y="373"/>
                    </a:lnTo>
                    <a:lnTo>
                      <a:pt x="2223" y="373"/>
                    </a:lnTo>
                    <a:lnTo>
                      <a:pt x="2195" y="372"/>
                    </a:lnTo>
                    <a:lnTo>
                      <a:pt x="2174" y="371"/>
                    </a:lnTo>
                    <a:lnTo>
                      <a:pt x="2157" y="369"/>
                    </a:lnTo>
                    <a:lnTo>
                      <a:pt x="2145" y="368"/>
                    </a:lnTo>
                    <a:lnTo>
                      <a:pt x="2137" y="368"/>
                    </a:lnTo>
                    <a:lnTo>
                      <a:pt x="2133" y="368"/>
                    </a:lnTo>
                    <a:lnTo>
                      <a:pt x="2130" y="368"/>
                    </a:lnTo>
                    <a:lnTo>
                      <a:pt x="2129" y="367"/>
                    </a:lnTo>
                    <a:lnTo>
                      <a:pt x="2129" y="367"/>
                    </a:lnTo>
                    <a:lnTo>
                      <a:pt x="2130" y="364"/>
                    </a:lnTo>
                    <a:lnTo>
                      <a:pt x="2132" y="361"/>
                    </a:lnTo>
                    <a:lnTo>
                      <a:pt x="2133" y="358"/>
                    </a:lnTo>
                    <a:lnTo>
                      <a:pt x="2133" y="357"/>
                    </a:lnTo>
                    <a:lnTo>
                      <a:pt x="2134" y="356"/>
                    </a:lnTo>
                    <a:lnTo>
                      <a:pt x="2134" y="356"/>
                    </a:lnTo>
                    <a:lnTo>
                      <a:pt x="2134" y="356"/>
                    </a:lnTo>
                    <a:lnTo>
                      <a:pt x="2133" y="349"/>
                    </a:lnTo>
                    <a:lnTo>
                      <a:pt x="2132" y="341"/>
                    </a:lnTo>
                    <a:lnTo>
                      <a:pt x="2130" y="334"/>
                    </a:lnTo>
                    <a:lnTo>
                      <a:pt x="2129" y="327"/>
                    </a:lnTo>
                    <a:lnTo>
                      <a:pt x="2129" y="319"/>
                    </a:lnTo>
                    <a:lnTo>
                      <a:pt x="2128" y="313"/>
                    </a:lnTo>
                    <a:lnTo>
                      <a:pt x="2126" y="307"/>
                    </a:lnTo>
                    <a:lnTo>
                      <a:pt x="2123" y="301"/>
                    </a:lnTo>
                    <a:lnTo>
                      <a:pt x="2121" y="291"/>
                    </a:lnTo>
                    <a:lnTo>
                      <a:pt x="2119" y="287"/>
                    </a:lnTo>
                    <a:lnTo>
                      <a:pt x="2117" y="285"/>
                    </a:lnTo>
                    <a:lnTo>
                      <a:pt x="2115" y="282"/>
                    </a:lnTo>
                    <a:lnTo>
                      <a:pt x="2114" y="278"/>
                    </a:lnTo>
                    <a:lnTo>
                      <a:pt x="2113" y="275"/>
                    </a:lnTo>
                    <a:close/>
                    <a:moveTo>
                      <a:pt x="373" y="246"/>
                    </a:moveTo>
                    <a:lnTo>
                      <a:pt x="1977" y="256"/>
                    </a:lnTo>
                    <a:lnTo>
                      <a:pt x="2012" y="268"/>
                    </a:lnTo>
                    <a:lnTo>
                      <a:pt x="2023" y="274"/>
                    </a:lnTo>
                    <a:lnTo>
                      <a:pt x="2032" y="280"/>
                    </a:lnTo>
                    <a:lnTo>
                      <a:pt x="2043" y="287"/>
                    </a:lnTo>
                    <a:lnTo>
                      <a:pt x="2048" y="298"/>
                    </a:lnTo>
                    <a:lnTo>
                      <a:pt x="2054" y="308"/>
                    </a:lnTo>
                    <a:lnTo>
                      <a:pt x="2057" y="319"/>
                    </a:lnTo>
                    <a:lnTo>
                      <a:pt x="2063" y="331"/>
                    </a:lnTo>
                    <a:lnTo>
                      <a:pt x="2064" y="343"/>
                    </a:lnTo>
                    <a:lnTo>
                      <a:pt x="2062" y="358"/>
                    </a:lnTo>
                    <a:lnTo>
                      <a:pt x="2062" y="394"/>
                    </a:lnTo>
                    <a:lnTo>
                      <a:pt x="2062" y="423"/>
                    </a:lnTo>
                    <a:lnTo>
                      <a:pt x="2062" y="444"/>
                    </a:lnTo>
                    <a:lnTo>
                      <a:pt x="2062" y="460"/>
                    </a:lnTo>
                    <a:lnTo>
                      <a:pt x="2062" y="473"/>
                    </a:lnTo>
                    <a:lnTo>
                      <a:pt x="2062" y="480"/>
                    </a:lnTo>
                    <a:lnTo>
                      <a:pt x="2062" y="486"/>
                    </a:lnTo>
                    <a:lnTo>
                      <a:pt x="2062" y="488"/>
                    </a:lnTo>
                    <a:lnTo>
                      <a:pt x="2062" y="489"/>
                    </a:lnTo>
                    <a:lnTo>
                      <a:pt x="2062" y="489"/>
                    </a:lnTo>
                    <a:lnTo>
                      <a:pt x="2058" y="486"/>
                    </a:lnTo>
                    <a:lnTo>
                      <a:pt x="2056" y="483"/>
                    </a:lnTo>
                    <a:lnTo>
                      <a:pt x="2054" y="479"/>
                    </a:lnTo>
                    <a:lnTo>
                      <a:pt x="2052" y="477"/>
                    </a:lnTo>
                    <a:lnTo>
                      <a:pt x="2048" y="474"/>
                    </a:lnTo>
                    <a:lnTo>
                      <a:pt x="2031" y="459"/>
                    </a:lnTo>
                    <a:lnTo>
                      <a:pt x="2026" y="459"/>
                    </a:lnTo>
                    <a:lnTo>
                      <a:pt x="2023" y="458"/>
                    </a:lnTo>
                    <a:lnTo>
                      <a:pt x="2019" y="457"/>
                    </a:lnTo>
                    <a:lnTo>
                      <a:pt x="2016" y="456"/>
                    </a:lnTo>
                    <a:lnTo>
                      <a:pt x="2013" y="456"/>
                    </a:lnTo>
                    <a:lnTo>
                      <a:pt x="2005" y="453"/>
                    </a:lnTo>
                    <a:lnTo>
                      <a:pt x="1997" y="452"/>
                    </a:lnTo>
                    <a:lnTo>
                      <a:pt x="1991" y="453"/>
                    </a:lnTo>
                    <a:lnTo>
                      <a:pt x="1849" y="450"/>
                    </a:lnTo>
                    <a:lnTo>
                      <a:pt x="1716" y="449"/>
                    </a:lnTo>
                    <a:lnTo>
                      <a:pt x="1591" y="447"/>
                    </a:lnTo>
                    <a:lnTo>
                      <a:pt x="1474" y="446"/>
                    </a:lnTo>
                    <a:lnTo>
                      <a:pt x="1364" y="445"/>
                    </a:lnTo>
                    <a:lnTo>
                      <a:pt x="1262" y="443"/>
                    </a:lnTo>
                    <a:lnTo>
                      <a:pt x="1167" y="442"/>
                    </a:lnTo>
                    <a:lnTo>
                      <a:pt x="1078" y="440"/>
                    </a:lnTo>
                    <a:lnTo>
                      <a:pt x="997" y="439"/>
                    </a:lnTo>
                    <a:lnTo>
                      <a:pt x="920" y="439"/>
                    </a:lnTo>
                    <a:lnTo>
                      <a:pt x="852" y="438"/>
                    </a:lnTo>
                    <a:lnTo>
                      <a:pt x="787" y="437"/>
                    </a:lnTo>
                    <a:lnTo>
                      <a:pt x="729" y="436"/>
                    </a:lnTo>
                    <a:lnTo>
                      <a:pt x="676" y="436"/>
                    </a:lnTo>
                    <a:lnTo>
                      <a:pt x="628" y="435"/>
                    </a:lnTo>
                    <a:lnTo>
                      <a:pt x="585" y="435"/>
                    </a:lnTo>
                    <a:lnTo>
                      <a:pt x="547" y="434"/>
                    </a:lnTo>
                    <a:lnTo>
                      <a:pt x="513" y="434"/>
                    </a:lnTo>
                    <a:lnTo>
                      <a:pt x="483" y="433"/>
                    </a:lnTo>
                    <a:lnTo>
                      <a:pt x="456" y="433"/>
                    </a:lnTo>
                    <a:lnTo>
                      <a:pt x="433" y="433"/>
                    </a:lnTo>
                    <a:lnTo>
                      <a:pt x="413" y="433"/>
                    </a:lnTo>
                    <a:lnTo>
                      <a:pt x="396" y="432"/>
                    </a:lnTo>
                    <a:lnTo>
                      <a:pt x="383" y="432"/>
                    </a:lnTo>
                    <a:lnTo>
                      <a:pt x="372" y="432"/>
                    </a:lnTo>
                    <a:lnTo>
                      <a:pt x="362" y="432"/>
                    </a:lnTo>
                    <a:lnTo>
                      <a:pt x="355" y="432"/>
                    </a:lnTo>
                    <a:lnTo>
                      <a:pt x="350" y="432"/>
                    </a:lnTo>
                    <a:lnTo>
                      <a:pt x="346" y="432"/>
                    </a:lnTo>
                    <a:lnTo>
                      <a:pt x="343" y="432"/>
                    </a:lnTo>
                    <a:lnTo>
                      <a:pt x="342" y="432"/>
                    </a:lnTo>
                    <a:lnTo>
                      <a:pt x="341" y="432"/>
                    </a:lnTo>
                    <a:lnTo>
                      <a:pt x="341" y="432"/>
                    </a:lnTo>
                    <a:lnTo>
                      <a:pt x="341" y="432"/>
                    </a:lnTo>
                    <a:lnTo>
                      <a:pt x="338" y="432"/>
                    </a:lnTo>
                    <a:lnTo>
                      <a:pt x="336" y="432"/>
                    </a:lnTo>
                    <a:lnTo>
                      <a:pt x="335" y="432"/>
                    </a:lnTo>
                    <a:lnTo>
                      <a:pt x="335" y="432"/>
                    </a:lnTo>
                    <a:lnTo>
                      <a:pt x="335" y="432"/>
                    </a:lnTo>
                    <a:lnTo>
                      <a:pt x="330" y="433"/>
                    </a:lnTo>
                    <a:lnTo>
                      <a:pt x="330" y="433"/>
                    </a:lnTo>
                    <a:lnTo>
                      <a:pt x="330" y="433"/>
                    </a:lnTo>
                    <a:lnTo>
                      <a:pt x="329" y="433"/>
                    </a:lnTo>
                    <a:lnTo>
                      <a:pt x="326" y="433"/>
                    </a:lnTo>
                    <a:lnTo>
                      <a:pt x="324" y="434"/>
                    </a:lnTo>
                    <a:lnTo>
                      <a:pt x="308" y="433"/>
                    </a:lnTo>
                    <a:lnTo>
                      <a:pt x="296" y="433"/>
                    </a:lnTo>
                    <a:lnTo>
                      <a:pt x="290" y="433"/>
                    </a:lnTo>
                    <a:lnTo>
                      <a:pt x="286" y="433"/>
                    </a:lnTo>
                    <a:lnTo>
                      <a:pt x="285" y="433"/>
                    </a:lnTo>
                    <a:lnTo>
                      <a:pt x="285" y="433"/>
                    </a:lnTo>
                    <a:lnTo>
                      <a:pt x="286" y="404"/>
                    </a:lnTo>
                    <a:lnTo>
                      <a:pt x="288" y="382"/>
                    </a:lnTo>
                    <a:lnTo>
                      <a:pt x="289" y="365"/>
                    </a:lnTo>
                    <a:lnTo>
                      <a:pt x="289" y="353"/>
                    </a:lnTo>
                    <a:lnTo>
                      <a:pt x="290" y="344"/>
                    </a:lnTo>
                    <a:lnTo>
                      <a:pt x="290" y="339"/>
                    </a:lnTo>
                    <a:lnTo>
                      <a:pt x="290" y="337"/>
                    </a:lnTo>
                    <a:lnTo>
                      <a:pt x="290" y="336"/>
                    </a:lnTo>
                    <a:lnTo>
                      <a:pt x="290" y="336"/>
                    </a:lnTo>
                    <a:lnTo>
                      <a:pt x="290" y="325"/>
                    </a:lnTo>
                    <a:lnTo>
                      <a:pt x="293" y="313"/>
                    </a:lnTo>
                    <a:lnTo>
                      <a:pt x="296" y="301"/>
                    </a:lnTo>
                    <a:lnTo>
                      <a:pt x="301" y="291"/>
                    </a:lnTo>
                    <a:lnTo>
                      <a:pt x="306" y="282"/>
                    </a:lnTo>
                    <a:lnTo>
                      <a:pt x="315" y="271"/>
                    </a:lnTo>
                    <a:lnTo>
                      <a:pt x="325" y="261"/>
                    </a:lnTo>
                    <a:lnTo>
                      <a:pt x="341" y="251"/>
                    </a:lnTo>
                    <a:lnTo>
                      <a:pt x="373" y="246"/>
                    </a:lnTo>
                    <a:close/>
                    <a:moveTo>
                      <a:pt x="1870" y="119"/>
                    </a:moveTo>
                    <a:lnTo>
                      <a:pt x="1871" y="124"/>
                    </a:lnTo>
                    <a:lnTo>
                      <a:pt x="1871" y="127"/>
                    </a:lnTo>
                    <a:lnTo>
                      <a:pt x="1871" y="131"/>
                    </a:lnTo>
                    <a:lnTo>
                      <a:pt x="1872" y="133"/>
                    </a:lnTo>
                    <a:lnTo>
                      <a:pt x="1872" y="134"/>
                    </a:lnTo>
                    <a:lnTo>
                      <a:pt x="1872" y="134"/>
                    </a:lnTo>
                    <a:lnTo>
                      <a:pt x="1872" y="135"/>
                    </a:lnTo>
                    <a:lnTo>
                      <a:pt x="1872" y="135"/>
                    </a:lnTo>
                    <a:lnTo>
                      <a:pt x="1900" y="135"/>
                    </a:lnTo>
                    <a:lnTo>
                      <a:pt x="1921" y="135"/>
                    </a:lnTo>
                    <a:lnTo>
                      <a:pt x="1935" y="135"/>
                    </a:lnTo>
                    <a:lnTo>
                      <a:pt x="1945" y="135"/>
                    </a:lnTo>
                    <a:lnTo>
                      <a:pt x="1952" y="135"/>
                    </a:lnTo>
                    <a:lnTo>
                      <a:pt x="1955" y="135"/>
                    </a:lnTo>
                    <a:lnTo>
                      <a:pt x="1956" y="135"/>
                    </a:lnTo>
                    <a:lnTo>
                      <a:pt x="1956" y="135"/>
                    </a:lnTo>
                    <a:lnTo>
                      <a:pt x="1955" y="130"/>
                    </a:lnTo>
                    <a:lnTo>
                      <a:pt x="1955" y="126"/>
                    </a:lnTo>
                    <a:lnTo>
                      <a:pt x="1954" y="123"/>
                    </a:lnTo>
                    <a:lnTo>
                      <a:pt x="1954" y="121"/>
                    </a:lnTo>
                    <a:lnTo>
                      <a:pt x="1954" y="120"/>
                    </a:lnTo>
                    <a:lnTo>
                      <a:pt x="1954" y="120"/>
                    </a:lnTo>
                    <a:lnTo>
                      <a:pt x="1954" y="119"/>
                    </a:lnTo>
                    <a:lnTo>
                      <a:pt x="1954" y="119"/>
                    </a:lnTo>
                    <a:lnTo>
                      <a:pt x="1926" y="119"/>
                    </a:lnTo>
                    <a:lnTo>
                      <a:pt x="1905" y="119"/>
                    </a:lnTo>
                    <a:lnTo>
                      <a:pt x="1891" y="119"/>
                    </a:lnTo>
                    <a:lnTo>
                      <a:pt x="1880" y="119"/>
                    </a:lnTo>
                    <a:lnTo>
                      <a:pt x="1874" y="119"/>
                    </a:lnTo>
                    <a:lnTo>
                      <a:pt x="1871" y="119"/>
                    </a:lnTo>
                    <a:lnTo>
                      <a:pt x="1870" y="119"/>
                    </a:lnTo>
                    <a:lnTo>
                      <a:pt x="1870" y="119"/>
                    </a:lnTo>
                    <a:close/>
                    <a:moveTo>
                      <a:pt x="2217" y="64"/>
                    </a:moveTo>
                    <a:lnTo>
                      <a:pt x="2206" y="65"/>
                    </a:lnTo>
                    <a:lnTo>
                      <a:pt x="2199" y="66"/>
                    </a:lnTo>
                    <a:lnTo>
                      <a:pt x="2196" y="66"/>
                    </a:lnTo>
                    <a:lnTo>
                      <a:pt x="2195" y="66"/>
                    </a:lnTo>
                    <a:lnTo>
                      <a:pt x="2195" y="66"/>
                    </a:lnTo>
                    <a:lnTo>
                      <a:pt x="2184" y="75"/>
                    </a:lnTo>
                    <a:lnTo>
                      <a:pt x="2177" y="81"/>
                    </a:lnTo>
                    <a:lnTo>
                      <a:pt x="2173" y="84"/>
                    </a:lnTo>
                    <a:lnTo>
                      <a:pt x="2170" y="86"/>
                    </a:lnTo>
                    <a:lnTo>
                      <a:pt x="2169" y="86"/>
                    </a:lnTo>
                    <a:lnTo>
                      <a:pt x="2169" y="86"/>
                    </a:lnTo>
                    <a:lnTo>
                      <a:pt x="2160" y="79"/>
                    </a:lnTo>
                    <a:lnTo>
                      <a:pt x="2155" y="73"/>
                    </a:lnTo>
                    <a:lnTo>
                      <a:pt x="2152" y="69"/>
                    </a:lnTo>
                    <a:lnTo>
                      <a:pt x="2150" y="67"/>
                    </a:lnTo>
                    <a:lnTo>
                      <a:pt x="2149" y="66"/>
                    </a:lnTo>
                    <a:lnTo>
                      <a:pt x="2149" y="66"/>
                    </a:lnTo>
                    <a:lnTo>
                      <a:pt x="2138" y="65"/>
                    </a:lnTo>
                    <a:lnTo>
                      <a:pt x="2132" y="64"/>
                    </a:lnTo>
                    <a:lnTo>
                      <a:pt x="2128" y="64"/>
                    </a:lnTo>
                    <a:lnTo>
                      <a:pt x="2127" y="64"/>
                    </a:lnTo>
                    <a:lnTo>
                      <a:pt x="2127" y="64"/>
                    </a:lnTo>
                    <a:lnTo>
                      <a:pt x="2139" y="76"/>
                    </a:lnTo>
                    <a:lnTo>
                      <a:pt x="2147" y="86"/>
                    </a:lnTo>
                    <a:lnTo>
                      <a:pt x="2154" y="92"/>
                    </a:lnTo>
                    <a:lnTo>
                      <a:pt x="2157" y="96"/>
                    </a:lnTo>
                    <a:lnTo>
                      <a:pt x="2158" y="99"/>
                    </a:lnTo>
                    <a:lnTo>
                      <a:pt x="2159" y="99"/>
                    </a:lnTo>
                    <a:lnTo>
                      <a:pt x="2159" y="99"/>
                    </a:lnTo>
                    <a:lnTo>
                      <a:pt x="2148" y="112"/>
                    </a:lnTo>
                    <a:lnTo>
                      <a:pt x="2139" y="121"/>
                    </a:lnTo>
                    <a:lnTo>
                      <a:pt x="2133" y="127"/>
                    </a:lnTo>
                    <a:lnTo>
                      <a:pt x="2129" y="132"/>
                    </a:lnTo>
                    <a:lnTo>
                      <a:pt x="2126" y="135"/>
                    </a:lnTo>
                    <a:lnTo>
                      <a:pt x="2125" y="136"/>
                    </a:lnTo>
                    <a:lnTo>
                      <a:pt x="2125" y="137"/>
                    </a:lnTo>
                    <a:lnTo>
                      <a:pt x="2125" y="137"/>
                    </a:lnTo>
                    <a:lnTo>
                      <a:pt x="2136" y="135"/>
                    </a:lnTo>
                    <a:lnTo>
                      <a:pt x="2142" y="135"/>
                    </a:lnTo>
                    <a:lnTo>
                      <a:pt x="2145" y="134"/>
                    </a:lnTo>
                    <a:lnTo>
                      <a:pt x="2147" y="134"/>
                    </a:lnTo>
                    <a:lnTo>
                      <a:pt x="2147" y="134"/>
                    </a:lnTo>
                    <a:lnTo>
                      <a:pt x="2157" y="123"/>
                    </a:lnTo>
                    <a:lnTo>
                      <a:pt x="2165" y="116"/>
                    </a:lnTo>
                    <a:lnTo>
                      <a:pt x="2168" y="112"/>
                    </a:lnTo>
                    <a:lnTo>
                      <a:pt x="2170" y="110"/>
                    </a:lnTo>
                    <a:lnTo>
                      <a:pt x="2172" y="109"/>
                    </a:lnTo>
                    <a:lnTo>
                      <a:pt x="2172" y="109"/>
                    </a:lnTo>
                    <a:lnTo>
                      <a:pt x="2174" y="113"/>
                    </a:lnTo>
                    <a:lnTo>
                      <a:pt x="2176" y="115"/>
                    </a:lnTo>
                    <a:lnTo>
                      <a:pt x="2177" y="117"/>
                    </a:lnTo>
                    <a:lnTo>
                      <a:pt x="2178" y="119"/>
                    </a:lnTo>
                    <a:lnTo>
                      <a:pt x="2178" y="119"/>
                    </a:lnTo>
                    <a:lnTo>
                      <a:pt x="2178" y="119"/>
                    </a:lnTo>
                    <a:lnTo>
                      <a:pt x="2178" y="119"/>
                    </a:lnTo>
                    <a:lnTo>
                      <a:pt x="2183" y="124"/>
                    </a:lnTo>
                    <a:lnTo>
                      <a:pt x="2186" y="127"/>
                    </a:lnTo>
                    <a:lnTo>
                      <a:pt x="2188" y="130"/>
                    </a:lnTo>
                    <a:lnTo>
                      <a:pt x="2189" y="132"/>
                    </a:lnTo>
                    <a:lnTo>
                      <a:pt x="2190" y="133"/>
                    </a:lnTo>
                    <a:lnTo>
                      <a:pt x="2192" y="134"/>
                    </a:lnTo>
                    <a:lnTo>
                      <a:pt x="2192" y="134"/>
                    </a:lnTo>
                    <a:lnTo>
                      <a:pt x="2192" y="134"/>
                    </a:lnTo>
                    <a:lnTo>
                      <a:pt x="2192" y="134"/>
                    </a:lnTo>
                    <a:lnTo>
                      <a:pt x="2203" y="135"/>
                    </a:lnTo>
                    <a:lnTo>
                      <a:pt x="2209" y="136"/>
                    </a:lnTo>
                    <a:lnTo>
                      <a:pt x="2213" y="137"/>
                    </a:lnTo>
                    <a:lnTo>
                      <a:pt x="2215" y="137"/>
                    </a:lnTo>
                    <a:lnTo>
                      <a:pt x="2215" y="137"/>
                    </a:lnTo>
                    <a:lnTo>
                      <a:pt x="2203" y="124"/>
                    </a:lnTo>
                    <a:lnTo>
                      <a:pt x="2194" y="115"/>
                    </a:lnTo>
                    <a:lnTo>
                      <a:pt x="2188" y="109"/>
                    </a:lnTo>
                    <a:lnTo>
                      <a:pt x="2185" y="104"/>
                    </a:lnTo>
                    <a:lnTo>
                      <a:pt x="2183" y="103"/>
                    </a:lnTo>
                    <a:lnTo>
                      <a:pt x="2183" y="102"/>
                    </a:lnTo>
                    <a:lnTo>
                      <a:pt x="2182" y="102"/>
                    </a:lnTo>
                    <a:lnTo>
                      <a:pt x="2194" y="90"/>
                    </a:lnTo>
                    <a:lnTo>
                      <a:pt x="2203" y="80"/>
                    </a:lnTo>
                    <a:lnTo>
                      <a:pt x="2208" y="73"/>
                    </a:lnTo>
                    <a:lnTo>
                      <a:pt x="2213" y="69"/>
                    </a:lnTo>
                    <a:lnTo>
                      <a:pt x="2215" y="66"/>
                    </a:lnTo>
                    <a:lnTo>
                      <a:pt x="2216" y="64"/>
                    </a:lnTo>
                    <a:lnTo>
                      <a:pt x="2217" y="64"/>
                    </a:lnTo>
                    <a:lnTo>
                      <a:pt x="2217" y="64"/>
                    </a:lnTo>
                    <a:close/>
                    <a:moveTo>
                      <a:pt x="2003" y="62"/>
                    </a:moveTo>
                    <a:lnTo>
                      <a:pt x="2003" y="86"/>
                    </a:lnTo>
                    <a:lnTo>
                      <a:pt x="2002" y="105"/>
                    </a:lnTo>
                    <a:lnTo>
                      <a:pt x="2002" y="117"/>
                    </a:lnTo>
                    <a:lnTo>
                      <a:pt x="2002" y="126"/>
                    </a:lnTo>
                    <a:lnTo>
                      <a:pt x="2001" y="132"/>
                    </a:lnTo>
                    <a:lnTo>
                      <a:pt x="2001" y="134"/>
                    </a:lnTo>
                    <a:lnTo>
                      <a:pt x="2001" y="135"/>
                    </a:lnTo>
                    <a:lnTo>
                      <a:pt x="2001" y="135"/>
                    </a:lnTo>
                    <a:lnTo>
                      <a:pt x="2026" y="134"/>
                    </a:lnTo>
                    <a:lnTo>
                      <a:pt x="2044" y="134"/>
                    </a:lnTo>
                    <a:lnTo>
                      <a:pt x="2055" y="133"/>
                    </a:lnTo>
                    <a:lnTo>
                      <a:pt x="2063" y="133"/>
                    </a:lnTo>
                    <a:lnTo>
                      <a:pt x="2066" y="133"/>
                    </a:lnTo>
                    <a:lnTo>
                      <a:pt x="2068" y="133"/>
                    </a:lnTo>
                    <a:lnTo>
                      <a:pt x="2068" y="133"/>
                    </a:lnTo>
                    <a:lnTo>
                      <a:pt x="2069" y="107"/>
                    </a:lnTo>
                    <a:lnTo>
                      <a:pt x="2069" y="90"/>
                    </a:lnTo>
                    <a:lnTo>
                      <a:pt x="2071" y="77"/>
                    </a:lnTo>
                    <a:lnTo>
                      <a:pt x="2071" y="71"/>
                    </a:lnTo>
                    <a:lnTo>
                      <a:pt x="2071" y="66"/>
                    </a:lnTo>
                    <a:lnTo>
                      <a:pt x="2071" y="65"/>
                    </a:lnTo>
                    <a:lnTo>
                      <a:pt x="2071" y="65"/>
                    </a:lnTo>
                    <a:lnTo>
                      <a:pt x="2046" y="64"/>
                    </a:lnTo>
                    <a:lnTo>
                      <a:pt x="2027" y="63"/>
                    </a:lnTo>
                    <a:lnTo>
                      <a:pt x="2016" y="63"/>
                    </a:lnTo>
                    <a:lnTo>
                      <a:pt x="2008" y="63"/>
                    </a:lnTo>
                    <a:lnTo>
                      <a:pt x="2005" y="63"/>
                    </a:lnTo>
                    <a:lnTo>
                      <a:pt x="2003" y="62"/>
                    </a:lnTo>
                    <a:lnTo>
                      <a:pt x="2003" y="62"/>
                    </a:lnTo>
                    <a:close/>
                    <a:moveTo>
                      <a:pt x="2237" y="0"/>
                    </a:moveTo>
                    <a:lnTo>
                      <a:pt x="2246" y="2"/>
                    </a:lnTo>
                    <a:lnTo>
                      <a:pt x="2256" y="3"/>
                    </a:lnTo>
                    <a:lnTo>
                      <a:pt x="2265" y="4"/>
                    </a:lnTo>
                    <a:lnTo>
                      <a:pt x="2271" y="6"/>
                    </a:lnTo>
                    <a:lnTo>
                      <a:pt x="2284" y="15"/>
                    </a:lnTo>
                    <a:lnTo>
                      <a:pt x="2294" y="22"/>
                    </a:lnTo>
                    <a:lnTo>
                      <a:pt x="2303" y="31"/>
                    </a:lnTo>
                    <a:lnTo>
                      <a:pt x="2324" y="62"/>
                    </a:lnTo>
                    <a:lnTo>
                      <a:pt x="2325" y="73"/>
                    </a:lnTo>
                    <a:lnTo>
                      <a:pt x="2326" y="85"/>
                    </a:lnTo>
                    <a:lnTo>
                      <a:pt x="2328" y="101"/>
                    </a:lnTo>
                    <a:lnTo>
                      <a:pt x="2326" y="135"/>
                    </a:lnTo>
                    <a:lnTo>
                      <a:pt x="2325" y="164"/>
                    </a:lnTo>
                    <a:lnTo>
                      <a:pt x="2324" y="186"/>
                    </a:lnTo>
                    <a:lnTo>
                      <a:pt x="2324" y="202"/>
                    </a:lnTo>
                    <a:lnTo>
                      <a:pt x="2323" y="214"/>
                    </a:lnTo>
                    <a:lnTo>
                      <a:pt x="2323" y="222"/>
                    </a:lnTo>
                    <a:lnTo>
                      <a:pt x="2321" y="227"/>
                    </a:lnTo>
                    <a:lnTo>
                      <a:pt x="2321" y="230"/>
                    </a:lnTo>
                    <a:lnTo>
                      <a:pt x="2321" y="231"/>
                    </a:lnTo>
                    <a:lnTo>
                      <a:pt x="2321" y="231"/>
                    </a:lnTo>
                    <a:lnTo>
                      <a:pt x="2320" y="227"/>
                    </a:lnTo>
                    <a:lnTo>
                      <a:pt x="2318" y="224"/>
                    </a:lnTo>
                    <a:lnTo>
                      <a:pt x="2316" y="221"/>
                    </a:lnTo>
                    <a:lnTo>
                      <a:pt x="2313" y="218"/>
                    </a:lnTo>
                    <a:lnTo>
                      <a:pt x="2308" y="215"/>
                    </a:lnTo>
                    <a:lnTo>
                      <a:pt x="2290" y="201"/>
                    </a:lnTo>
                    <a:lnTo>
                      <a:pt x="2287" y="201"/>
                    </a:lnTo>
                    <a:lnTo>
                      <a:pt x="2283" y="200"/>
                    </a:lnTo>
                    <a:lnTo>
                      <a:pt x="2279" y="198"/>
                    </a:lnTo>
                    <a:lnTo>
                      <a:pt x="2276" y="197"/>
                    </a:lnTo>
                    <a:lnTo>
                      <a:pt x="2273" y="197"/>
                    </a:lnTo>
                    <a:lnTo>
                      <a:pt x="2266" y="194"/>
                    </a:lnTo>
                    <a:lnTo>
                      <a:pt x="2259" y="193"/>
                    </a:lnTo>
                    <a:lnTo>
                      <a:pt x="2249" y="194"/>
                    </a:lnTo>
                    <a:lnTo>
                      <a:pt x="2106" y="194"/>
                    </a:lnTo>
                    <a:lnTo>
                      <a:pt x="1972" y="193"/>
                    </a:lnTo>
                    <a:lnTo>
                      <a:pt x="1844" y="192"/>
                    </a:lnTo>
                    <a:lnTo>
                      <a:pt x="1725" y="191"/>
                    </a:lnTo>
                    <a:lnTo>
                      <a:pt x="1614" y="191"/>
                    </a:lnTo>
                    <a:lnTo>
                      <a:pt x="1510" y="190"/>
                    </a:lnTo>
                    <a:lnTo>
                      <a:pt x="1413" y="190"/>
                    </a:lnTo>
                    <a:lnTo>
                      <a:pt x="1323" y="188"/>
                    </a:lnTo>
                    <a:lnTo>
                      <a:pt x="1240" y="188"/>
                    </a:lnTo>
                    <a:lnTo>
                      <a:pt x="1164" y="187"/>
                    </a:lnTo>
                    <a:lnTo>
                      <a:pt x="1092" y="187"/>
                    </a:lnTo>
                    <a:lnTo>
                      <a:pt x="1028" y="186"/>
                    </a:lnTo>
                    <a:lnTo>
                      <a:pt x="969" y="186"/>
                    </a:lnTo>
                    <a:lnTo>
                      <a:pt x="915" y="186"/>
                    </a:lnTo>
                    <a:lnTo>
                      <a:pt x="867" y="186"/>
                    </a:lnTo>
                    <a:lnTo>
                      <a:pt x="823" y="185"/>
                    </a:lnTo>
                    <a:lnTo>
                      <a:pt x="784" y="185"/>
                    </a:lnTo>
                    <a:lnTo>
                      <a:pt x="749" y="185"/>
                    </a:lnTo>
                    <a:lnTo>
                      <a:pt x="718" y="185"/>
                    </a:lnTo>
                    <a:lnTo>
                      <a:pt x="692" y="185"/>
                    </a:lnTo>
                    <a:lnTo>
                      <a:pt x="668" y="184"/>
                    </a:lnTo>
                    <a:lnTo>
                      <a:pt x="648" y="184"/>
                    </a:lnTo>
                    <a:lnTo>
                      <a:pt x="631" y="184"/>
                    </a:lnTo>
                    <a:lnTo>
                      <a:pt x="617" y="184"/>
                    </a:lnTo>
                    <a:lnTo>
                      <a:pt x="605" y="184"/>
                    </a:lnTo>
                    <a:lnTo>
                      <a:pt x="596" y="184"/>
                    </a:lnTo>
                    <a:lnTo>
                      <a:pt x="588" y="184"/>
                    </a:lnTo>
                    <a:lnTo>
                      <a:pt x="584" y="184"/>
                    </a:lnTo>
                    <a:lnTo>
                      <a:pt x="580" y="184"/>
                    </a:lnTo>
                    <a:lnTo>
                      <a:pt x="577" y="184"/>
                    </a:lnTo>
                    <a:lnTo>
                      <a:pt x="575" y="184"/>
                    </a:lnTo>
                    <a:lnTo>
                      <a:pt x="575" y="184"/>
                    </a:lnTo>
                    <a:lnTo>
                      <a:pt x="574" y="184"/>
                    </a:lnTo>
                    <a:lnTo>
                      <a:pt x="574" y="184"/>
                    </a:lnTo>
                    <a:lnTo>
                      <a:pt x="572" y="184"/>
                    </a:lnTo>
                    <a:lnTo>
                      <a:pt x="570" y="184"/>
                    </a:lnTo>
                    <a:lnTo>
                      <a:pt x="570" y="184"/>
                    </a:lnTo>
                    <a:lnTo>
                      <a:pt x="568" y="184"/>
                    </a:lnTo>
                    <a:lnTo>
                      <a:pt x="568" y="184"/>
                    </a:lnTo>
                    <a:lnTo>
                      <a:pt x="566" y="185"/>
                    </a:lnTo>
                    <a:lnTo>
                      <a:pt x="564" y="185"/>
                    </a:lnTo>
                    <a:lnTo>
                      <a:pt x="564" y="185"/>
                    </a:lnTo>
                    <a:lnTo>
                      <a:pt x="563" y="185"/>
                    </a:lnTo>
                    <a:lnTo>
                      <a:pt x="563" y="185"/>
                    </a:lnTo>
                    <a:lnTo>
                      <a:pt x="557" y="186"/>
                    </a:lnTo>
                    <a:lnTo>
                      <a:pt x="541" y="185"/>
                    </a:lnTo>
                    <a:lnTo>
                      <a:pt x="530" y="185"/>
                    </a:lnTo>
                    <a:lnTo>
                      <a:pt x="523" y="185"/>
                    </a:lnTo>
                    <a:lnTo>
                      <a:pt x="520" y="185"/>
                    </a:lnTo>
                    <a:lnTo>
                      <a:pt x="518" y="185"/>
                    </a:lnTo>
                    <a:lnTo>
                      <a:pt x="518" y="185"/>
                    </a:lnTo>
                    <a:lnTo>
                      <a:pt x="518" y="155"/>
                    </a:lnTo>
                    <a:lnTo>
                      <a:pt x="518" y="133"/>
                    </a:lnTo>
                    <a:lnTo>
                      <a:pt x="518" y="117"/>
                    </a:lnTo>
                    <a:lnTo>
                      <a:pt x="518" y="106"/>
                    </a:lnTo>
                    <a:lnTo>
                      <a:pt x="518" y="101"/>
                    </a:lnTo>
                    <a:lnTo>
                      <a:pt x="518" y="97"/>
                    </a:lnTo>
                    <a:lnTo>
                      <a:pt x="518" y="95"/>
                    </a:lnTo>
                    <a:lnTo>
                      <a:pt x="518" y="95"/>
                    </a:lnTo>
                    <a:lnTo>
                      <a:pt x="521" y="80"/>
                    </a:lnTo>
                    <a:lnTo>
                      <a:pt x="524" y="67"/>
                    </a:lnTo>
                    <a:lnTo>
                      <a:pt x="531" y="55"/>
                    </a:lnTo>
                    <a:lnTo>
                      <a:pt x="535" y="44"/>
                    </a:lnTo>
                    <a:lnTo>
                      <a:pt x="541" y="36"/>
                    </a:lnTo>
                    <a:lnTo>
                      <a:pt x="550" y="30"/>
                    </a:lnTo>
                    <a:lnTo>
                      <a:pt x="555" y="20"/>
                    </a:lnTo>
                    <a:lnTo>
                      <a:pt x="565" y="13"/>
                    </a:lnTo>
                    <a:lnTo>
                      <a:pt x="575" y="10"/>
                    </a:lnTo>
                    <a:lnTo>
                      <a:pt x="586" y="4"/>
                    </a:lnTo>
                    <a:lnTo>
                      <a:pt x="596" y="2"/>
                    </a:lnTo>
                    <a:lnTo>
                      <a:pt x="607" y="0"/>
                    </a:lnTo>
                    <a:lnTo>
                      <a:pt x="223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5637" name="Group 728"/>
            <p:cNvGrpSpPr>
              <a:grpSpLocks/>
            </p:cNvGrpSpPr>
            <p:nvPr/>
          </p:nvGrpSpPr>
          <p:grpSpPr bwMode="auto">
            <a:xfrm>
              <a:off x="139969" y="623607"/>
              <a:ext cx="513443" cy="720000"/>
              <a:chOff x="0" y="0"/>
              <a:chExt cx="1131" cy="1586"/>
            </a:xfrm>
          </p:grpSpPr>
          <p:sp>
            <p:nvSpPr>
              <p:cNvPr id="25638" name="Freeform 730"/>
              <p:cNvSpPr>
                <a:spLocks noEditPoints="1" noChangeArrowheads="1"/>
              </p:cNvSpPr>
              <p:nvPr/>
            </p:nvSpPr>
            <p:spPr bwMode="auto">
              <a:xfrm>
                <a:off x="321" y="0"/>
                <a:ext cx="810" cy="1586"/>
              </a:xfrm>
              <a:custGeom>
                <a:avLst/>
                <a:gdLst>
                  <a:gd name="T0" fmla="*/ 2121 w 2429"/>
                  <a:gd name="T1" fmla="*/ 4239 h 4758"/>
                  <a:gd name="T2" fmla="*/ 268 w 2429"/>
                  <a:gd name="T3" fmla="*/ 4074 h 4758"/>
                  <a:gd name="T4" fmla="*/ 268 w 2429"/>
                  <a:gd name="T5" fmla="*/ 4278 h 4758"/>
                  <a:gd name="T6" fmla="*/ 307 w 2429"/>
                  <a:gd name="T7" fmla="*/ 3875 h 4758"/>
                  <a:gd name="T8" fmla="*/ 307 w 2429"/>
                  <a:gd name="T9" fmla="*/ 3749 h 4758"/>
                  <a:gd name="T10" fmla="*/ 677 w 2429"/>
                  <a:gd name="T11" fmla="*/ 3914 h 4758"/>
                  <a:gd name="T12" fmla="*/ 307 w 2429"/>
                  <a:gd name="T13" fmla="*/ 3386 h 4758"/>
                  <a:gd name="T14" fmla="*/ 638 w 2429"/>
                  <a:gd name="T15" fmla="*/ 3386 h 4758"/>
                  <a:gd name="T16" fmla="*/ 677 w 2429"/>
                  <a:gd name="T17" fmla="*/ 3347 h 4758"/>
                  <a:gd name="T18" fmla="*/ 268 w 2429"/>
                  <a:gd name="T19" fmla="*/ 3347 h 4758"/>
                  <a:gd name="T20" fmla="*/ 2160 w 2429"/>
                  <a:gd name="T21" fmla="*/ 1162 h 4758"/>
                  <a:gd name="T22" fmla="*/ 2121 w 2429"/>
                  <a:gd name="T23" fmla="*/ 1123 h 4758"/>
                  <a:gd name="T24" fmla="*/ 307 w 2429"/>
                  <a:gd name="T25" fmla="*/ 1123 h 4758"/>
                  <a:gd name="T26" fmla="*/ 268 w 2429"/>
                  <a:gd name="T27" fmla="*/ 1162 h 4758"/>
                  <a:gd name="T28" fmla="*/ 307 w 2429"/>
                  <a:gd name="T29" fmla="*/ 707 h 4758"/>
                  <a:gd name="T30" fmla="*/ 307 w 2429"/>
                  <a:gd name="T31" fmla="*/ 522 h 4758"/>
                  <a:gd name="T32" fmla="*/ 2160 w 2429"/>
                  <a:gd name="T33" fmla="*/ 746 h 4758"/>
                  <a:gd name="T34" fmla="*/ 336 w 2429"/>
                  <a:gd name="T35" fmla="*/ 0 h 4758"/>
                  <a:gd name="T36" fmla="*/ 2198 w 2429"/>
                  <a:gd name="T37" fmla="*/ 15 h 4758"/>
                  <a:gd name="T38" fmla="*/ 2329 w 2429"/>
                  <a:gd name="T39" fmla="*/ 88 h 4758"/>
                  <a:gd name="T40" fmla="*/ 2412 w 2429"/>
                  <a:gd name="T41" fmla="*/ 206 h 4758"/>
                  <a:gd name="T42" fmla="*/ 2429 w 2429"/>
                  <a:gd name="T43" fmla="*/ 4456 h 4758"/>
                  <a:gd name="T44" fmla="*/ 2391 w 2429"/>
                  <a:gd name="T45" fmla="*/ 4595 h 4758"/>
                  <a:gd name="T46" fmla="*/ 2290 w 2429"/>
                  <a:gd name="T47" fmla="*/ 4700 h 4758"/>
                  <a:gd name="T48" fmla="*/ 2146 w 2429"/>
                  <a:gd name="T49" fmla="*/ 4754 h 4758"/>
                  <a:gd name="T50" fmla="*/ 283 w 2429"/>
                  <a:gd name="T51" fmla="*/ 4754 h 4758"/>
                  <a:gd name="T52" fmla="*/ 138 w 2429"/>
                  <a:gd name="T53" fmla="*/ 4700 h 4758"/>
                  <a:gd name="T54" fmla="*/ 37 w 2429"/>
                  <a:gd name="T55" fmla="*/ 4595 h 4758"/>
                  <a:gd name="T56" fmla="*/ 0 w 2429"/>
                  <a:gd name="T57" fmla="*/ 4456 h 4758"/>
                  <a:gd name="T58" fmla="*/ 39 w 2429"/>
                  <a:gd name="T59" fmla="*/ 4456 h 4758"/>
                  <a:gd name="T60" fmla="*/ 72 w 2429"/>
                  <a:gd name="T61" fmla="*/ 4577 h 4758"/>
                  <a:gd name="T62" fmla="*/ 161 w 2429"/>
                  <a:gd name="T63" fmla="*/ 4668 h 4758"/>
                  <a:gd name="T64" fmla="*/ 289 w 2429"/>
                  <a:gd name="T65" fmla="*/ 4716 h 4758"/>
                  <a:gd name="T66" fmla="*/ 2140 w 2429"/>
                  <a:gd name="T67" fmla="*/ 4716 h 4758"/>
                  <a:gd name="T68" fmla="*/ 2267 w 2429"/>
                  <a:gd name="T69" fmla="*/ 4668 h 4758"/>
                  <a:gd name="T70" fmla="*/ 2357 w 2429"/>
                  <a:gd name="T71" fmla="*/ 4577 h 4758"/>
                  <a:gd name="T72" fmla="*/ 2390 w 2429"/>
                  <a:gd name="T73" fmla="*/ 4456 h 4758"/>
                  <a:gd name="T74" fmla="*/ 2374 w 2429"/>
                  <a:gd name="T75" fmla="*/ 218 h 4758"/>
                  <a:gd name="T76" fmla="*/ 2302 w 2429"/>
                  <a:gd name="T77" fmla="*/ 115 h 4758"/>
                  <a:gd name="T78" fmla="*/ 2186 w 2429"/>
                  <a:gd name="T79" fmla="*/ 52 h 4758"/>
                  <a:gd name="T80" fmla="*/ 336 w 2429"/>
                  <a:gd name="T81" fmla="*/ 39 h 4758"/>
                  <a:gd name="T82" fmla="*/ 200 w 2429"/>
                  <a:gd name="T83" fmla="*/ 68 h 4758"/>
                  <a:gd name="T84" fmla="*/ 96 w 2429"/>
                  <a:gd name="T85" fmla="*/ 147 h 4758"/>
                  <a:gd name="T86" fmla="*/ 43 w 2429"/>
                  <a:gd name="T87" fmla="*/ 258 h 4758"/>
                  <a:gd name="T88" fmla="*/ 0 w 2429"/>
                  <a:gd name="T89" fmla="*/ 1318 h 4758"/>
                  <a:gd name="T90" fmla="*/ 17 w 2429"/>
                  <a:gd name="T91" fmla="*/ 206 h 4758"/>
                  <a:gd name="T92" fmla="*/ 98 w 2429"/>
                  <a:gd name="T93" fmla="*/ 88 h 4758"/>
                  <a:gd name="T94" fmla="*/ 231 w 2429"/>
                  <a:gd name="T95" fmla="*/ 15 h 47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29"/>
                  <a:gd name="T145" fmla="*/ 0 h 4758"/>
                  <a:gd name="T146" fmla="*/ 2429 w 2429"/>
                  <a:gd name="T147" fmla="*/ 4758 h 47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29" h="4758">
                    <a:moveTo>
                      <a:pt x="307" y="4113"/>
                    </a:moveTo>
                    <a:lnTo>
                      <a:pt x="307" y="4239"/>
                    </a:lnTo>
                    <a:lnTo>
                      <a:pt x="2121" y="4239"/>
                    </a:lnTo>
                    <a:lnTo>
                      <a:pt x="2121" y="4113"/>
                    </a:lnTo>
                    <a:lnTo>
                      <a:pt x="307" y="4113"/>
                    </a:lnTo>
                    <a:close/>
                    <a:moveTo>
                      <a:pt x="268" y="4074"/>
                    </a:moveTo>
                    <a:lnTo>
                      <a:pt x="2160" y="4074"/>
                    </a:lnTo>
                    <a:lnTo>
                      <a:pt x="2160" y="4278"/>
                    </a:lnTo>
                    <a:lnTo>
                      <a:pt x="268" y="4278"/>
                    </a:lnTo>
                    <a:lnTo>
                      <a:pt x="268" y="4074"/>
                    </a:lnTo>
                    <a:close/>
                    <a:moveTo>
                      <a:pt x="307" y="3749"/>
                    </a:moveTo>
                    <a:lnTo>
                      <a:pt x="307" y="3875"/>
                    </a:lnTo>
                    <a:lnTo>
                      <a:pt x="638" y="3875"/>
                    </a:lnTo>
                    <a:lnTo>
                      <a:pt x="638" y="3749"/>
                    </a:lnTo>
                    <a:lnTo>
                      <a:pt x="307" y="3749"/>
                    </a:lnTo>
                    <a:close/>
                    <a:moveTo>
                      <a:pt x="268" y="3710"/>
                    </a:moveTo>
                    <a:lnTo>
                      <a:pt x="677" y="3710"/>
                    </a:lnTo>
                    <a:lnTo>
                      <a:pt x="677" y="3914"/>
                    </a:lnTo>
                    <a:lnTo>
                      <a:pt x="268" y="3914"/>
                    </a:lnTo>
                    <a:lnTo>
                      <a:pt x="268" y="3710"/>
                    </a:lnTo>
                    <a:close/>
                    <a:moveTo>
                      <a:pt x="307" y="3386"/>
                    </a:moveTo>
                    <a:lnTo>
                      <a:pt x="307" y="3510"/>
                    </a:lnTo>
                    <a:lnTo>
                      <a:pt x="638" y="3510"/>
                    </a:lnTo>
                    <a:lnTo>
                      <a:pt x="638" y="3386"/>
                    </a:lnTo>
                    <a:lnTo>
                      <a:pt x="307" y="3386"/>
                    </a:lnTo>
                    <a:close/>
                    <a:moveTo>
                      <a:pt x="268" y="3347"/>
                    </a:moveTo>
                    <a:lnTo>
                      <a:pt x="677" y="3347"/>
                    </a:lnTo>
                    <a:lnTo>
                      <a:pt x="677" y="3549"/>
                    </a:lnTo>
                    <a:lnTo>
                      <a:pt x="268" y="3549"/>
                    </a:lnTo>
                    <a:lnTo>
                      <a:pt x="268" y="3347"/>
                    </a:lnTo>
                    <a:close/>
                    <a:moveTo>
                      <a:pt x="268" y="877"/>
                    </a:moveTo>
                    <a:lnTo>
                      <a:pt x="2160" y="877"/>
                    </a:lnTo>
                    <a:lnTo>
                      <a:pt x="2160" y="1162"/>
                    </a:lnTo>
                    <a:lnTo>
                      <a:pt x="1737" y="1162"/>
                    </a:lnTo>
                    <a:lnTo>
                      <a:pt x="1737" y="1123"/>
                    </a:lnTo>
                    <a:lnTo>
                      <a:pt x="2121" y="1123"/>
                    </a:lnTo>
                    <a:lnTo>
                      <a:pt x="2121" y="916"/>
                    </a:lnTo>
                    <a:lnTo>
                      <a:pt x="307" y="916"/>
                    </a:lnTo>
                    <a:lnTo>
                      <a:pt x="307" y="1123"/>
                    </a:lnTo>
                    <a:lnTo>
                      <a:pt x="404" y="1123"/>
                    </a:lnTo>
                    <a:lnTo>
                      <a:pt x="404" y="1162"/>
                    </a:lnTo>
                    <a:lnTo>
                      <a:pt x="268" y="1162"/>
                    </a:lnTo>
                    <a:lnTo>
                      <a:pt x="268" y="877"/>
                    </a:lnTo>
                    <a:close/>
                    <a:moveTo>
                      <a:pt x="307" y="522"/>
                    </a:moveTo>
                    <a:lnTo>
                      <a:pt x="307" y="707"/>
                    </a:lnTo>
                    <a:lnTo>
                      <a:pt x="2121" y="707"/>
                    </a:lnTo>
                    <a:lnTo>
                      <a:pt x="2121" y="522"/>
                    </a:lnTo>
                    <a:lnTo>
                      <a:pt x="307" y="522"/>
                    </a:lnTo>
                    <a:close/>
                    <a:moveTo>
                      <a:pt x="268" y="482"/>
                    </a:moveTo>
                    <a:lnTo>
                      <a:pt x="2160" y="482"/>
                    </a:lnTo>
                    <a:lnTo>
                      <a:pt x="2160" y="746"/>
                    </a:lnTo>
                    <a:lnTo>
                      <a:pt x="268" y="746"/>
                    </a:lnTo>
                    <a:lnTo>
                      <a:pt x="268" y="482"/>
                    </a:lnTo>
                    <a:close/>
                    <a:moveTo>
                      <a:pt x="336" y="0"/>
                    </a:moveTo>
                    <a:lnTo>
                      <a:pt x="2091" y="0"/>
                    </a:lnTo>
                    <a:lnTo>
                      <a:pt x="2146" y="4"/>
                    </a:lnTo>
                    <a:lnTo>
                      <a:pt x="2198" y="15"/>
                    </a:lnTo>
                    <a:lnTo>
                      <a:pt x="2247" y="33"/>
                    </a:lnTo>
                    <a:lnTo>
                      <a:pt x="2290" y="57"/>
                    </a:lnTo>
                    <a:lnTo>
                      <a:pt x="2329" y="88"/>
                    </a:lnTo>
                    <a:lnTo>
                      <a:pt x="2364" y="124"/>
                    </a:lnTo>
                    <a:lnTo>
                      <a:pt x="2391" y="163"/>
                    </a:lnTo>
                    <a:lnTo>
                      <a:pt x="2412" y="206"/>
                    </a:lnTo>
                    <a:lnTo>
                      <a:pt x="2425" y="253"/>
                    </a:lnTo>
                    <a:lnTo>
                      <a:pt x="2429" y="302"/>
                    </a:lnTo>
                    <a:lnTo>
                      <a:pt x="2429" y="4456"/>
                    </a:lnTo>
                    <a:lnTo>
                      <a:pt x="2425" y="4505"/>
                    </a:lnTo>
                    <a:lnTo>
                      <a:pt x="2412" y="4551"/>
                    </a:lnTo>
                    <a:lnTo>
                      <a:pt x="2391" y="4595"/>
                    </a:lnTo>
                    <a:lnTo>
                      <a:pt x="2364" y="4634"/>
                    </a:lnTo>
                    <a:lnTo>
                      <a:pt x="2329" y="4670"/>
                    </a:lnTo>
                    <a:lnTo>
                      <a:pt x="2290" y="4700"/>
                    </a:lnTo>
                    <a:lnTo>
                      <a:pt x="2247" y="4725"/>
                    </a:lnTo>
                    <a:lnTo>
                      <a:pt x="2198" y="4742"/>
                    </a:lnTo>
                    <a:lnTo>
                      <a:pt x="2146" y="4754"/>
                    </a:lnTo>
                    <a:lnTo>
                      <a:pt x="2091" y="4758"/>
                    </a:lnTo>
                    <a:lnTo>
                      <a:pt x="336" y="4758"/>
                    </a:lnTo>
                    <a:lnTo>
                      <a:pt x="283" y="4754"/>
                    </a:lnTo>
                    <a:lnTo>
                      <a:pt x="231" y="4742"/>
                    </a:lnTo>
                    <a:lnTo>
                      <a:pt x="182" y="4725"/>
                    </a:lnTo>
                    <a:lnTo>
                      <a:pt x="138" y="4700"/>
                    </a:lnTo>
                    <a:lnTo>
                      <a:pt x="98" y="4670"/>
                    </a:lnTo>
                    <a:lnTo>
                      <a:pt x="65" y="4634"/>
                    </a:lnTo>
                    <a:lnTo>
                      <a:pt x="37" y="4595"/>
                    </a:lnTo>
                    <a:lnTo>
                      <a:pt x="17" y="4551"/>
                    </a:lnTo>
                    <a:lnTo>
                      <a:pt x="4" y="4505"/>
                    </a:lnTo>
                    <a:lnTo>
                      <a:pt x="0" y="4456"/>
                    </a:lnTo>
                    <a:lnTo>
                      <a:pt x="0" y="3351"/>
                    </a:lnTo>
                    <a:lnTo>
                      <a:pt x="39" y="3351"/>
                    </a:lnTo>
                    <a:lnTo>
                      <a:pt x="39" y="4456"/>
                    </a:lnTo>
                    <a:lnTo>
                      <a:pt x="43" y="4499"/>
                    </a:lnTo>
                    <a:lnTo>
                      <a:pt x="53" y="4540"/>
                    </a:lnTo>
                    <a:lnTo>
                      <a:pt x="72" y="4577"/>
                    </a:lnTo>
                    <a:lnTo>
                      <a:pt x="96" y="4612"/>
                    </a:lnTo>
                    <a:lnTo>
                      <a:pt x="125" y="4642"/>
                    </a:lnTo>
                    <a:lnTo>
                      <a:pt x="161" y="4668"/>
                    </a:lnTo>
                    <a:lnTo>
                      <a:pt x="200" y="4690"/>
                    </a:lnTo>
                    <a:lnTo>
                      <a:pt x="242" y="4706"/>
                    </a:lnTo>
                    <a:lnTo>
                      <a:pt x="289" y="4716"/>
                    </a:lnTo>
                    <a:lnTo>
                      <a:pt x="336" y="4719"/>
                    </a:lnTo>
                    <a:lnTo>
                      <a:pt x="2091" y="4719"/>
                    </a:lnTo>
                    <a:lnTo>
                      <a:pt x="2140" y="4716"/>
                    </a:lnTo>
                    <a:lnTo>
                      <a:pt x="2186" y="4706"/>
                    </a:lnTo>
                    <a:lnTo>
                      <a:pt x="2228" y="4690"/>
                    </a:lnTo>
                    <a:lnTo>
                      <a:pt x="2267" y="4668"/>
                    </a:lnTo>
                    <a:lnTo>
                      <a:pt x="2302" y="4642"/>
                    </a:lnTo>
                    <a:lnTo>
                      <a:pt x="2332" y="4612"/>
                    </a:lnTo>
                    <a:lnTo>
                      <a:pt x="2357" y="4577"/>
                    </a:lnTo>
                    <a:lnTo>
                      <a:pt x="2374" y="4540"/>
                    </a:lnTo>
                    <a:lnTo>
                      <a:pt x="2386" y="4499"/>
                    </a:lnTo>
                    <a:lnTo>
                      <a:pt x="2390" y="4456"/>
                    </a:lnTo>
                    <a:lnTo>
                      <a:pt x="2390" y="302"/>
                    </a:lnTo>
                    <a:lnTo>
                      <a:pt x="2386" y="258"/>
                    </a:lnTo>
                    <a:lnTo>
                      <a:pt x="2374" y="218"/>
                    </a:lnTo>
                    <a:lnTo>
                      <a:pt x="2357" y="180"/>
                    </a:lnTo>
                    <a:lnTo>
                      <a:pt x="2332" y="147"/>
                    </a:lnTo>
                    <a:lnTo>
                      <a:pt x="2302" y="115"/>
                    </a:lnTo>
                    <a:lnTo>
                      <a:pt x="2267" y="89"/>
                    </a:lnTo>
                    <a:lnTo>
                      <a:pt x="2228" y="68"/>
                    </a:lnTo>
                    <a:lnTo>
                      <a:pt x="2186" y="52"/>
                    </a:lnTo>
                    <a:lnTo>
                      <a:pt x="2140" y="41"/>
                    </a:lnTo>
                    <a:lnTo>
                      <a:pt x="2091" y="39"/>
                    </a:lnTo>
                    <a:lnTo>
                      <a:pt x="336" y="39"/>
                    </a:lnTo>
                    <a:lnTo>
                      <a:pt x="289" y="41"/>
                    </a:lnTo>
                    <a:lnTo>
                      <a:pt x="242" y="52"/>
                    </a:lnTo>
                    <a:lnTo>
                      <a:pt x="200" y="68"/>
                    </a:lnTo>
                    <a:lnTo>
                      <a:pt x="161" y="89"/>
                    </a:lnTo>
                    <a:lnTo>
                      <a:pt x="125" y="115"/>
                    </a:lnTo>
                    <a:lnTo>
                      <a:pt x="96" y="147"/>
                    </a:lnTo>
                    <a:lnTo>
                      <a:pt x="72" y="180"/>
                    </a:lnTo>
                    <a:lnTo>
                      <a:pt x="53" y="218"/>
                    </a:lnTo>
                    <a:lnTo>
                      <a:pt x="43" y="258"/>
                    </a:lnTo>
                    <a:lnTo>
                      <a:pt x="39" y="302"/>
                    </a:lnTo>
                    <a:lnTo>
                      <a:pt x="39" y="1318"/>
                    </a:lnTo>
                    <a:lnTo>
                      <a:pt x="0" y="1318"/>
                    </a:lnTo>
                    <a:lnTo>
                      <a:pt x="0" y="302"/>
                    </a:lnTo>
                    <a:lnTo>
                      <a:pt x="4" y="253"/>
                    </a:lnTo>
                    <a:lnTo>
                      <a:pt x="17" y="206"/>
                    </a:lnTo>
                    <a:lnTo>
                      <a:pt x="37" y="163"/>
                    </a:lnTo>
                    <a:lnTo>
                      <a:pt x="65" y="124"/>
                    </a:lnTo>
                    <a:lnTo>
                      <a:pt x="98" y="88"/>
                    </a:lnTo>
                    <a:lnTo>
                      <a:pt x="138" y="57"/>
                    </a:lnTo>
                    <a:lnTo>
                      <a:pt x="182" y="33"/>
                    </a:lnTo>
                    <a:lnTo>
                      <a:pt x="231" y="15"/>
                    </a:lnTo>
                    <a:lnTo>
                      <a:pt x="283" y="4"/>
                    </a:lnTo>
                    <a:lnTo>
                      <a:pt x="336" y="0"/>
                    </a:lnTo>
                    <a:close/>
                  </a:path>
                </a:pathLst>
              </a:custGeom>
              <a:solidFill>
                <a:srgbClr val="50505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39" name="Freeform 731"/>
              <p:cNvSpPr>
                <a:spLocks noEditPoints="1" noChangeArrowheads="1"/>
              </p:cNvSpPr>
              <p:nvPr/>
            </p:nvSpPr>
            <p:spPr bwMode="auto">
              <a:xfrm>
                <a:off x="0" y="322"/>
                <a:ext cx="948" cy="812"/>
              </a:xfrm>
              <a:custGeom>
                <a:avLst/>
                <a:gdLst>
                  <a:gd name="T0" fmla="*/ 263 w 2844"/>
                  <a:gd name="T1" fmla="*/ 611 h 2438"/>
                  <a:gd name="T2" fmla="*/ 250 w 2844"/>
                  <a:gd name="T3" fmla="*/ 747 h 2438"/>
                  <a:gd name="T4" fmla="*/ 231 w 2844"/>
                  <a:gd name="T5" fmla="*/ 1425 h 2438"/>
                  <a:gd name="T6" fmla="*/ 2588 w 2844"/>
                  <a:gd name="T7" fmla="*/ 2321 h 2438"/>
                  <a:gd name="T8" fmla="*/ 2665 w 2844"/>
                  <a:gd name="T9" fmla="*/ 2292 h 2438"/>
                  <a:gd name="T10" fmla="*/ 2718 w 2844"/>
                  <a:gd name="T11" fmla="*/ 1401 h 2438"/>
                  <a:gd name="T12" fmla="*/ 2730 w 2844"/>
                  <a:gd name="T13" fmla="*/ 1253 h 2438"/>
                  <a:gd name="T14" fmla="*/ 2746 w 2844"/>
                  <a:gd name="T15" fmla="*/ 1008 h 2438"/>
                  <a:gd name="T16" fmla="*/ 2749 w 2844"/>
                  <a:gd name="T17" fmla="*/ 780 h 2438"/>
                  <a:gd name="T18" fmla="*/ 2721 w 2844"/>
                  <a:gd name="T19" fmla="*/ 679 h 2438"/>
                  <a:gd name="T20" fmla="*/ 2444 w 2844"/>
                  <a:gd name="T21" fmla="*/ 77 h 2438"/>
                  <a:gd name="T22" fmla="*/ 1506 w 2844"/>
                  <a:gd name="T23" fmla="*/ 81 h 2438"/>
                  <a:gd name="T24" fmla="*/ 1450 w 2844"/>
                  <a:gd name="T25" fmla="*/ 149 h 2438"/>
                  <a:gd name="T26" fmla="*/ 1438 w 2844"/>
                  <a:gd name="T27" fmla="*/ 251 h 2438"/>
                  <a:gd name="T28" fmla="*/ 1344 w 2844"/>
                  <a:gd name="T29" fmla="*/ 376 h 2438"/>
                  <a:gd name="T30" fmla="*/ 124 w 2844"/>
                  <a:gd name="T31" fmla="*/ 405 h 2438"/>
                  <a:gd name="T32" fmla="*/ 79 w 2844"/>
                  <a:gd name="T33" fmla="*/ 517 h 2438"/>
                  <a:gd name="T34" fmla="*/ 78 w 2844"/>
                  <a:gd name="T35" fmla="*/ 661 h 2438"/>
                  <a:gd name="T36" fmla="*/ 79 w 2844"/>
                  <a:gd name="T37" fmla="*/ 2022 h 2438"/>
                  <a:gd name="T38" fmla="*/ 72 w 2844"/>
                  <a:gd name="T39" fmla="*/ 2179 h 2438"/>
                  <a:gd name="T40" fmla="*/ 104 w 2844"/>
                  <a:gd name="T41" fmla="*/ 2328 h 2438"/>
                  <a:gd name="T42" fmla="*/ 179 w 2844"/>
                  <a:gd name="T43" fmla="*/ 655 h 2438"/>
                  <a:gd name="T44" fmla="*/ 214 w 2844"/>
                  <a:gd name="T45" fmla="*/ 527 h 2438"/>
                  <a:gd name="T46" fmla="*/ 344 w 2844"/>
                  <a:gd name="T47" fmla="*/ 478 h 2438"/>
                  <a:gd name="T48" fmla="*/ 2294 w 2844"/>
                  <a:gd name="T49" fmla="*/ 579 h 2438"/>
                  <a:gd name="T50" fmla="*/ 2731 w 2844"/>
                  <a:gd name="T51" fmla="*/ 598 h 2438"/>
                  <a:gd name="T52" fmla="*/ 2756 w 2844"/>
                  <a:gd name="T53" fmla="*/ 482 h 2438"/>
                  <a:gd name="T54" fmla="*/ 2710 w 2844"/>
                  <a:gd name="T55" fmla="*/ 382 h 2438"/>
                  <a:gd name="T56" fmla="*/ 2642 w 2844"/>
                  <a:gd name="T57" fmla="*/ 323 h 2438"/>
                  <a:gd name="T58" fmla="*/ 2620 w 2844"/>
                  <a:gd name="T59" fmla="*/ 168 h 2438"/>
                  <a:gd name="T60" fmla="*/ 2557 w 2844"/>
                  <a:gd name="T61" fmla="*/ 89 h 2438"/>
                  <a:gd name="T62" fmla="*/ 1630 w 2844"/>
                  <a:gd name="T63" fmla="*/ 0 h 2438"/>
                  <a:gd name="T64" fmla="*/ 2632 w 2844"/>
                  <a:gd name="T65" fmla="*/ 37 h 2438"/>
                  <a:gd name="T66" fmla="*/ 2700 w 2844"/>
                  <a:gd name="T67" fmla="*/ 200 h 2438"/>
                  <a:gd name="T68" fmla="*/ 2733 w 2844"/>
                  <a:gd name="T69" fmla="*/ 310 h 2438"/>
                  <a:gd name="T70" fmla="*/ 2792 w 2844"/>
                  <a:gd name="T71" fmla="*/ 349 h 2438"/>
                  <a:gd name="T72" fmla="*/ 2843 w 2844"/>
                  <a:gd name="T73" fmla="*/ 535 h 2438"/>
                  <a:gd name="T74" fmla="*/ 2834 w 2844"/>
                  <a:gd name="T75" fmla="*/ 762 h 2438"/>
                  <a:gd name="T76" fmla="*/ 2760 w 2844"/>
                  <a:gd name="T77" fmla="*/ 2077 h 2438"/>
                  <a:gd name="T78" fmla="*/ 2756 w 2844"/>
                  <a:gd name="T79" fmla="*/ 2218 h 2438"/>
                  <a:gd name="T80" fmla="*/ 2716 w 2844"/>
                  <a:gd name="T81" fmla="*/ 2353 h 2438"/>
                  <a:gd name="T82" fmla="*/ 2570 w 2844"/>
                  <a:gd name="T83" fmla="*/ 2402 h 2438"/>
                  <a:gd name="T84" fmla="*/ 117 w 2844"/>
                  <a:gd name="T85" fmla="*/ 2438 h 2438"/>
                  <a:gd name="T86" fmla="*/ 32 w 2844"/>
                  <a:gd name="T87" fmla="*/ 2351 h 2438"/>
                  <a:gd name="T88" fmla="*/ 3 w 2844"/>
                  <a:gd name="T89" fmla="*/ 768 h 2438"/>
                  <a:gd name="T90" fmla="*/ 0 w 2844"/>
                  <a:gd name="T91" fmla="*/ 603 h 2438"/>
                  <a:gd name="T92" fmla="*/ 20 w 2844"/>
                  <a:gd name="T93" fmla="*/ 443 h 2438"/>
                  <a:gd name="T94" fmla="*/ 110 w 2844"/>
                  <a:gd name="T95" fmla="*/ 334 h 2438"/>
                  <a:gd name="T96" fmla="*/ 1293 w 2844"/>
                  <a:gd name="T97" fmla="*/ 311 h 2438"/>
                  <a:gd name="T98" fmla="*/ 1354 w 2844"/>
                  <a:gd name="T99" fmla="*/ 242 h 2438"/>
                  <a:gd name="T100" fmla="*/ 1373 w 2844"/>
                  <a:gd name="T101" fmla="*/ 120 h 2438"/>
                  <a:gd name="T102" fmla="*/ 1463 w 2844"/>
                  <a:gd name="T103" fmla="*/ 21 h 2438"/>
                  <a:gd name="T104" fmla="*/ 1600 w 2844"/>
                  <a:gd name="T105" fmla="*/ 0 h 2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44"/>
                  <a:gd name="T160" fmla="*/ 0 h 2438"/>
                  <a:gd name="T161" fmla="*/ 2844 w 2844"/>
                  <a:gd name="T162" fmla="*/ 2438 h 2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44" h="2438">
                    <a:moveTo>
                      <a:pt x="314" y="557"/>
                    </a:moveTo>
                    <a:lnTo>
                      <a:pt x="296" y="561"/>
                    </a:lnTo>
                    <a:lnTo>
                      <a:pt x="282" y="573"/>
                    </a:lnTo>
                    <a:lnTo>
                      <a:pt x="270" y="590"/>
                    </a:lnTo>
                    <a:lnTo>
                      <a:pt x="263" y="611"/>
                    </a:lnTo>
                    <a:lnTo>
                      <a:pt x="257" y="635"/>
                    </a:lnTo>
                    <a:lnTo>
                      <a:pt x="253" y="663"/>
                    </a:lnTo>
                    <a:lnTo>
                      <a:pt x="250" y="690"/>
                    </a:lnTo>
                    <a:lnTo>
                      <a:pt x="250" y="719"/>
                    </a:lnTo>
                    <a:lnTo>
                      <a:pt x="250" y="747"/>
                    </a:lnTo>
                    <a:lnTo>
                      <a:pt x="250" y="773"/>
                    </a:lnTo>
                    <a:lnTo>
                      <a:pt x="251" y="796"/>
                    </a:lnTo>
                    <a:lnTo>
                      <a:pt x="251" y="816"/>
                    </a:lnTo>
                    <a:lnTo>
                      <a:pt x="251" y="830"/>
                    </a:lnTo>
                    <a:lnTo>
                      <a:pt x="231" y="1425"/>
                    </a:lnTo>
                    <a:lnTo>
                      <a:pt x="198" y="2359"/>
                    </a:lnTo>
                    <a:lnTo>
                      <a:pt x="1765" y="2334"/>
                    </a:lnTo>
                    <a:lnTo>
                      <a:pt x="2551" y="2321"/>
                    </a:lnTo>
                    <a:lnTo>
                      <a:pt x="2570" y="2321"/>
                    </a:lnTo>
                    <a:lnTo>
                      <a:pt x="2588" y="2321"/>
                    </a:lnTo>
                    <a:lnTo>
                      <a:pt x="2607" y="2321"/>
                    </a:lnTo>
                    <a:lnTo>
                      <a:pt x="2624" y="2318"/>
                    </a:lnTo>
                    <a:lnTo>
                      <a:pt x="2640" y="2314"/>
                    </a:lnTo>
                    <a:lnTo>
                      <a:pt x="2653" y="2305"/>
                    </a:lnTo>
                    <a:lnTo>
                      <a:pt x="2665" y="2292"/>
                    </a:lnTo>
                    <a:lnTo>
                      <a:pt x="2671" y="2275"/>
                    </a:lnTo>
                    <a:lnTo>
                      <a:pt x="2674" y="2252"/>
                    </a:lnTo>
                    <a:lnTo>
                      <a:pt x="2677" y="2191"/>
                    </a:lnTo>
                    <a:lnTo>
                      <a:pt x="2697" y="1796"/>
                    </a:lnTo>
                    <a:lnTo>
                      <a:pt x="2718" y="1401"/>
                    </a:lnTo>
                    <a:lnTo>
                      <a:pt x="2718" y="1384"/>
                    </a:lnTo>
                    <a:lnTo>
                      <a:pt x="2721" y="1360"/>
                    </a:lnTo>
                    <a:lnTo>
                      <a:pt x="2723" y="1329"/>
                    </a:lnTo>
                    <a:lnTo>
                      <a:pt x="2726" y="1293"/>
                    </a:lnTo>
                    <a:lnTo>
                      <a:pt x="2730" y="1253"/>
                    </a:lnTo>
                    <a:lnTo>
                      <a:pt x="2733" y="1208"/>
                    </a:lnTo>
                    <a:lnTo>
                      <a:pt x="2737" y="1160"/>
                    </a:lnTo>
                    <a:lnTo>
                      <a:pt x="2740" y="1111"/>
                    </a:lnTo>
                    <a:lnTo>
                      <a:pt x="2743" y="1060"/>
                    </a:lnTo>
                    <a:lnTo>
                      <a:pt x="2746" y="1008"/>
                    </a:lnTo>
                    <a:lnTo>
                      <a:pt x="2749" y="958"/>
                    </a:lnTo>
                    <a:lnTo>
                      <a:pt x="2750" y="910"/>
                    </a:lnTo>
                    <a:lnTo>
                      <a:pt x="2750" y="862"/>
                    </a:lnTo>
                    <a:lnTo>
                      <a:pt x="2750" y="819"/>
                    </a:lnTo>
                    <a:lnTo>
                      <a:pt x="2749" y="780"/>
                    </a:lnTo>
                    <a:lnTo>
                      <a:pt x="2747" y="747"/>
                    </a:lnTo>
                    <a:lnTo>
                      <a:pt x="2743" y="718"/>
                    </a:lnTo>
                    <a:lnTo>
                      <a:pt x="2737" y="696"/>
                    </a:lnTo>
                    <a:lnTo>
                      <a:pt x="2730" y="683"/>
                    </a:lnTo>
                    <a:lnTo>
                      <a:pt x="2721" y="679"/>
                    </a:lnTo>
                    <a:lnTo>
                      <a:pt x="2531" y="668"/>
                    </a:lnTo>
                    <a:lnTo>
                      <a:pt x="620" y="573"/>
                    </a:lnTo>
                    <a:lnTo>
                      <a:pt x="314" y="557"/>
                    </a:lnTo>
                    <a:close/>
                    <a:moveTo>
                      <a:pt x="2467" y="77"/>
                    </a:moveTo>
                    <a:lnTo>
                      <a:pt x="2444" y="77"/>
                    </a:lnTo>
                    <a:lnTo>
                      <a:pt x="2419" y="79"/>
                    </a:lnTo>
                    <a:lnTo>
                      <a:pt x="2396" y="79"/>
                    </a:lnTo>
                    <a:lnTo>
                      <a:pt x="2373" y="80"/>
                    </a:lnTo>
                    <a:lnTo>
                      <a:pt x="1529" y="80"/>
                    </a:lnTo>
                    <a:lnTo>
                      <a:pt x="1506" y="81"/>
                    </a:lnTo>
                    <a:lnTo>
                      <a:pt x="1487" y="89"/>
                    </a:lnTo>
                    <a:lnTo>
                      <a:pt x="1473" y="100"/>
                    </a:lnTo>
                    <a:lnTo>
                      <a:pt x="1463" y="113"/>
                    </a:lnTo>
                    <a:lnTo>
                      <a:pt x="1455" y="131"/>
                    </a:lnTo>
                    <a:lnTo>
                      <a:pt x="1450" y="149"/>
                    </a:lnTo>
                    <a:lnTo>
                      <a:pt x="1447" y="170"/>
                    </a:lnTo>
                    <a:lnTo>
                      <a:pt x="1444" y="190"/>
                    </a:lnTo>
                    <a:lnTo>
                      <a:pt x="1442" y="212"/>
                    </a:lnTo>
                    <a:lnTo>
                      <a:pt x="1441" y="232"/>
                    </a:lnTo>
                    <a:lnTo>
                      <a:pt x="1438" y="251"/>
                    </a:lnTo>
                    <a:lnTo>
                      <a:pt x="1434" y="268"/>
                    </a:lnTo>
                    <a:lnTo>
                      <a:pt x="1419" y="303"/>
                    </a:lnTo>
                    <a:lnTo>
                      <a:pt x="1399" y="333"/>
                    </a:lnTo>
                    <a:lnTo>
                      <a:pt x="1374" y="358"/>
                    </a:lnTo>
                    <a:lnTo>
                      <a:pt x="1344" y="376"/>
                    </a:lnTo>
                    <a:lnTo>
                      <a:pt x="1311" y="388"/>
                    </a:lnTo>
                    <a:lnTo>
                      <a:pt x="1273" y="392"/>
                    </a:lnTo>
                    <a:lnTo>
                      <a:pt x="163" y="392"/>
                    </a:lnTo>
                    <a:lnTo>
                      <a:pt x="142" y="395"/>
                    </a:lnTo>
                    <a:lnTo>
                      <a:pt x="124" y="405"/>
                    </a:lnTo>
                    <a:lnTo>
                      <a:pt x="110" y="420"/>
                    </a:lnTo>
                    <a:lnTo>
                      <a:pt x="98" y="439"/>
                    </a:lnTo>
                    <a:lnTo>
                      <a:pt x="90" y="462"/>
                    </a:lnTo>
                    <a:lnTo>
                      <a:pt x="84" y="488"/>
                    </a:lnTo>
                    <a:lnTo>
                      <a:pt x="79" y="517"/>
                    </a:lnTo>
                    <a:lnTo>
                      <a:pt x="77" y="546"/>
                    </a:lnTo>
                    <a:lnTo>
                      <a:pt x="77" y="576"/>
                    </a:lnTo>
                    <a:lnTo>
                      <a:pt x="77" y="605"/>
                    </a:lnTo>
                    <a:lnTo>
                      <a:pt x="77" y="634"/>
                    </a:lnTo>
                    <a:lnTo>
                      <a:pt x="78" y="661"/>
                    </a:lnTo>
                    <a:lnTo>
                      <a:pt x="79" y="684"/>
                    </a:lnTo>
                    <a:lnTo>
                      <a:pt x="81" y="705"/>
                    </a:lnTo>
                    <a:lnTo>
                      <a:pt x="81" y="722"/>
                    </a:lnTo>
                    <a:lnTo>
                      <a:pt x="81" y="1999"/>
                    </a:lnTo>
                    <a:lnTo>
                      <a:pt x="79" y="2022"/>
                    </a:lnTo>
                    <a:lnTo>
                      <a:pt x="78" y="2049"/>
                    </a:lnTo>
                    <a:lnTo>
                      <a:pt x="77" y="2078"/>
                    </a:lnTo>
                    <a:lnTo>
                      <a:pt x="75" y="2111"/>
                    </a:lnTo>
                    <a:lnTo>
                      <a:pt x="74" y="2146"/>
                    </a:lnTo>
                    <a:lnTo>
                      <a:pt x="72" y="2179"/>
                    </a:lnTo>
                    <a:lnTo>
                      <a:pt x="74" y="2214"/>
                    </a:lnTo>
                    <a:lnTo>
                      <a:pt x="77" y="2247"/>
                    </a:lnTo>
                    <a:lnTo>
                      <a:pt x="82" y="2278"/>
                    </a:lnTo>
                    <a:lnTo>
                      <a:pt x="92" y="2305"/>
                    </a:lnTo>
                    <a:lnTo>
                      <a:pt x="104" y="2328"/>
                    </a:lnTo>
                    <a:lnTo>
                      <a:pt x="121" y="2346"/>
                    </a:lnTo>
                    <a:lnTo>
                      <a:pt x="176" y="736"/>
                    </a:lnTo>
                    <a:lnTo>
                      <a:pt x="178" y="710"/>
                    </a:lnTo>
                    <a:lnTo>
                      <a:pt x="178" y="683"/>
                    </a:lnTo>
                    <a:lnTo>
                      <a:pt x="179" y="655"/>
                    </a:lnTo>
                    <a:lnTo>
                      <a:pt x="181" y="628"/>
                    </a:lnTo>
                    <a:lnTo>
                      <a:pt x="185" y="600"/>
                    </a:lnTo>
                    <a:lnTo>
                      <a:pt x="191" y="573"/>
                    </a:lnTo>
                    <a:lnTo>
                      <a:pt x="201" y="550"/>
                    </a:lnTo>
                    <a:lnTo>
                      <a:pt x="214" y="527"/>
                    </a:lnTo>
                    <a:lnTo>
                      <a:pt x="231" y="508"/>
                    </a:lnTo>
                    <a:lnTo>
                      <a:pt x="253" y="493"/>
                    </a:lnTo>
                    <a:lnTo>
                      <a:pt x="282" y="482"/>
                    </a:lnTo>
                    <a:lnTo>
                      <a:pt x="312" y="478"/>
                    </a:lnTo>
                    <a:lnTo>
                      <a:pt x="344" y="478"/>
                    </a:lnTo>
                    <a:lnTo>
                      <a:pt x="379" y="479"/>
                    </a:lnTo>
                    <a:lnTo>
                      <a:pt x="410" y="483"/>
                    </a:lnTo>
                    <a:lnTo>
                      <a:pt x="441" y="485"/>
                    </a:lnTo>
                    <a:lnTo>
                      <a:pt x="1302" y="528"/>
                    </a:lnTo>
                    <a:lnTo>
                      <a:pt x="2294" y="579"/>
                    </a:lnTo>
                    <a:lnTo>
                      <a:pt x="2630" y="595"/>
                    </a:lnTo>
                    <a:lnTo>
                      <a:pt x="2653" y="595"/>
                    </a:lnTo>
                    <a:lnTo>
                      <a:pt x="2679" y="595"/>
                    </a:lnTo>
                    <a:lnTo>
                      <a:pt x="2707" y="595"/>
                    </a:lnTo>
                    <a:lnTo>
                      <a:pt x="2731" y="598"/>
                    </a:lnTo>
                    <a:lnTo>
                      <a:pt x="2755" y="605"/>
                    </a:lnTo>
                    <a:lnTo>
                      <a:pt x="2755" y="576"/>
                    </a:lnTo>
                    <a:lnTo>
                      <a:pt x="2756" y="546"/>
                    </a:lnTo>
                    <a:lnTo>
                      <a:pt x="2757" y="514"/>
                    </a:lnTo>
                    <a:lnTo>
                      <a:pt x="2756" y="482"/>
                    </a:lnTo>
                    <a:lnTo>
                      <a:pt x="2752" y="452"/>
                    </a:lnTo>
                    <a:lnTo>
                      <a:pt x="2744" y="423"/>
                    </a:lnTo>
                    <a:lnTo>
                      <a:pt x="2731" y="398"/>
                    </a:lnTo>
                    <a:lnTo>
                      <a:pt x="2721" y="389"/>
                    </a:lnTo>
                    <a:lnTo>
                      <a:pt x="2710" y="382"/>
                    </a:lnTo>
                    <a:lnTo>
                      <a:pt x="2695" y="376"/>
                    </a:lnTo>
                    <a:lnTo>
                      <a:pt x="2682" y="371"/>
                    </a:lnTo>
                    <a:lnTo>
                      <a:pt x="2669" y="362"/>
                    </a:lnTo>
                    <a:lnTo>
                      <a:pt x="2658" y="350"/>
                    </a:lnTo>
                    <a:lnTo>
                      <a:pt x="2642" y="323"/>
                    </a:lnTo>
                    <a:lnTo>
                      <a:pt x="2632" y="292"/>
                    </a:lnTo>
                    <a:lnTo>
                      <a:pt x="2626" y="261"/>
                    </a:lnTo>
                    <a:lnTo>
                      <a:pt x="2623" y="230"/>
                    </a:lnTo>
                    <a:lnTo>
                      <a:pt x="2622" y="199"/>
                    </a:lnTo>
                    <a:lnTo>
                      <a:pt x="2620" y="168"/>
                    </a:lnTo>
                    <a:lnTo>
                      <a:pt x="2613" y="144"/>
                    </a:lnTo>
                    <a:lnTo>
                      <a:pt x="2604" y="125"/>
                    </a:lnTo>
                    <a:lnTo>
                      <a:pt x="2591" y="109"/>
                    </a:lnTo>
                    <a:lnTo>
                      <a:pt x="2575" y="97"/>
                    </a:lnTo>
                    <a:lnTo>
                      <a:pt x="2557" y="89"/>
                    </a:lnTo>
                    <a:lnTo>
                      <a:pt x="2536" y="83"/>
                    </a:lnTo>
                    <a:lnTo>
                      <a:pt x="2515" y="79"/>
                    </a:lnTo>
                    <a:lnTo>
                      <a:pt x="2492" y="77"/>
                    </a:lnTo>
                    <a:lnTo>
                      <a:pt x="2467" y="77"/>
                    </a:lnTo>
                    <a:close/>
                    <a:moveTo>
                      <a:pt x="1630" y="0"/>
                    </a:moveTo>
                    <a:lnTo>
                      <a:pt x="1659" y="2"/>
                    </a:lnTo>
                    <a:lnTo>
                      <a:pt x="2531" y="2"/>
                    </a:lnTo>
                    <a:lnTo>
                      <a:pt x="2568" y="5"/>
                    </a:lnTo>
                    <a:lnTo>
                      <a:pt x="2603" y="18"/>
                    </a:lnTo>
                    <a:lnTo>
                      <a:pt x="2632" y="37"/>
                    </a:lnTo>
                    <a:lnTo>
                      <a:pt x="2658" y="61"/>
                    </a:lnTo>
                    <a:lnTo>
                      <a:pt x="2678" y="92"/>
                    </a:lnTo>
                    <a:lnTo>
                      <a:pt x="2692" y="128"/>
                    </a:lnTo>
                    <a:lnTo>
                      <a:pt x="2698" y="164"/>
                    </a:lnTo>
                    <a:lnTo>
                      <a:pt x="2700" y="200"/>
                    </a:lnTo>
                    <a:lnTo>
                      <a:pt x="2701" y="238"/>
                    </a:lnTo>
                    <a:lnTo>
                      <a:pt x="2708" y="274"/>
                    </a:lnTo>
                    <a:lnTo>
                      <a:pt x="2714" y="291"/>
                    </a:lnTo>
                    <a:lnTo>
                      <a:pt x="2723" y="303"/>
                    </a:lnTo>
                    <a:lnTo>
                      <a:pt x="2733" y="310"/>
                    </a:lnTo>
                    <a:lnTo>
                      <a:pt x="2743" y="316"/>
                    </a:lnTo>
                    <a:lnTo>
                      <a:pt x="2755" y="321"/>
                    </a:lnTo>
                    <a:lnTo>
                      <a:pt x="2768" y="327"/>
                    </a:lnTo>
                    <a:lnTo>
                      <a:pt x="2779" y="336"/>
                    </a:lnTo>
                    <a:lnTo>
                      <a:pt x="2792" y="349"/>
                    </a:lnTo>
                    <a:lnTo>
                      <a:pt x="2809" y="378"/>
                    </a:lnTo>
                    <a:lnTo>
                      <a:pt x="2824" y="413"/>
                    </a:lnTo>
                    <a:lnTo>
                      <a:pt x="2833" y="450"/>
                    </a:lnTo>
                    <a:lnTo>
                      <a:pt x="2840" y="492"/>
                    </a:lnTo>
                    <a:lnTo>
                      <a:pt x="2843" y="535"/>
                    </a:lnTo>
                    <a:lnTo>
                      <a:pt x="2844" y="580"/>
                    </a:lnTo>
                    <a:lnTo>
                      <a:pt x="2844" y="626"/>
                    </a:lnTo>
                    <a:lnTo>
                      <a:pt x="2841" y="673"/>
                    </a:lnTo>
                    <a:lnTo>
                      <a:pt x="2838" y="719"/>
                    </a:lnTo>
                    <a:lnTo>
                      <a:pt x="2834" y="762"/>
                    </a:lnTo>
                    <a:lnTo>
                      <a:pt x="2831" y="803"/>
                    </a:lnTo>
                    <a:lnTo>
                      <a:pt x="2828" y="840"/>
                    </a:lnTo>
                    <a:lnTo>
                      <a:pt x="2825" y="875"/>
                    </a:lnTo>
                    <a:lnTo>
                      <a:pt x="2792" y="1475"/>
                    </a:lnTo>
                    <a:lnTo>
                      <a:pt x="2760" y="2077"/>
                    </a:lnTo>
                    <a:lnTo>
                      <a:pt x="2759" y="2101"/>
                    </a:lnTo>
                    <a:lnTo>
                      <a:pt x="2759" y="2129"/>
                    </a:lnTo>
                    <a:lnTo>
                      <a:pt x="2759" y="2158"/>
                    </a:lnTo>
                    <a:lnTo>
                      <a:pt x="2757" y="2188"/>
                    </a:lnTo>
                    <a:lnTo>
                      <a:pt x="2756" y="2218"/>
                    </a:lnTo>
                    <a:lnTo>
                      <a:pt x="2753" y="2249"/>
                    </a:lnTo>
                    <a:lnTo>
                      <a:pt x="2747" y="2278"/>
                    </a:lnTo>
                    <a:lnTo>
                      <a:pt x="2740" y="2305"/>
                    </a:lnTo>
                    <a:lnTo>
                      <a:pt x="2729" y="2331"/>
                    </a:lnTo>
                    <a:lnTo>
                      <a:pt x="2716" y="2353"/>
                    </a:lnTo>
                    <a:lnTo>
                      <a:pt x="2697" y="2372"/>
                    </a:lnTo>
                    <a:lnTo>
                      <a:pt x="2675" y="2386"/>
                    </a:lnTo>
                    <a:lnTo>
                      <a:pt x="2649" y="2396"/>
                    </a:lnTo>
                    <a:lnTo>
                      <a:pt x="2610" y="2401"/>
                    </a:lnTo>
                    <a:lnTo>
                      <a:pt x="2570" y="2402"/>
                    </a:lnTo>
                    <a:lnTo>
                      <a:pt x="2529" y="2402"/>
                    </a:lnTo>
                    <a:lnTo>
                      <a:pt x="2489" y="2401"/>
                    </a:lnTo>
                    <a:lnTo>
                      <a:pt x="2127" y="2406"/>
                    </a:lnTo>
                    <a:lnTo>
                      <a:pt x="240" y="2437"/>
                    </a:lnTo>
                    <a:lnTo>
                      <a:pt x="117" y="2438"/>
                    </a:lnTo>
                    <a:lnTo>
                      <a:pt x="98" y="2419"/>
                    </a:lnTo>
                    <a:lnTo>
                      <a:pt x="81" y="2403"/>
                    </a:lnTo>
                    <a:lnTo>
                      <a:pt x="62" y="2386"/>
                    </a:lnTo>
                    <a:lnTo>
                      <a:pt x="46" y="2369"/>
                    </a:lnTo>
                    <a:lnTo>
                      <a:pt x="32" y="2351"/>
                    </a:lnTo>
                    <a:lnTo>
                      <a:pt x="20" y="2331"/>
                    </a:lnTo>
                    <a:lnTo>
                      <a:pt x="10" y="2308"/>
                    </a:lnTo>
                    <a:lnTo>
                      <a:pt x="4" y="2281"/>
                    </a:lnTo>
                    <a:lnTo>
                      <a:pt x="3" y="2250"/>
                    </a:lnTo>
                    <a:lnTo>
                      <a:pt x="3" y="768"/>
                    </a:lnTo>
                    <a:lnTo>
                      <a:pt x="3" y="736"/>
                    </a:lnTo>
                    <a:lnTo>
                      <a:pt x="1" y="705"/>
                    </a:lnTo>
                    <a:lnTo>
                      <a:pt x="0" y="671"/>
                    </a:lnTo>
                    <a:lnTo>
                      <a:pt x="0" y="637"/>
                    </a:lnTo>
                    <a:lnTo>
                      <a:pt x="0" y="603"/>
                    </a:lnTo>
                    <a:lnTo>
                      <a:pt x="0" y="569"/>
                    </a:lnTo>
                    <a:lnTo>
                      <a:pt x="3" y="535"/>
                    </a:lnTo>
                    <a:lnTo>
                      <a:pt x="6" y="504"/>
                    </a:lnTo>
                    <a:lnTo>
                      <a:pt x="12" y="472"/>
                    </a:lnTo>
                    <a:lnTo>
                      <a:pt x="20" y="443"/>
                    </a:lnTo>
                    <a:lnTo>
                      <a:pt x="30" y="415"/>
                    </a:lnTo>
                    <a:lnTo>
                      <a:pt x="45" y="391"/>
                    </a:lnTo>
                    <a:lnTo>
                      <a:pt x="62" y="369"/>
                    </a:lnTo>
                    <a:lnTo>
                      <a:pt x="84" y="350"/>
                    </a:lnTo>
                    <a:lnTo>
                      <a:pt x="110" y="334"/>
                    </a:lnTo>
                    <a:lnTo>
                      <a:pt x="139" y="323"/>
                    </a:lnTo>
                    <a:lnTo>
                      <a:pt x="175" y="316"/>
                    </a:lnTo>
                    <a:lnTo>
                      <a:pt x="214" y="314"/>
                    </a:lnTo>
                    <a:lnTo>
                      <a:pt x="1269" y="314"/>
                    </a:lnTo>
                    <a:lnTo>
                      <a:pt x="1293" y="311"/>
                    </a:lnTo>
                    <a:lnTo>
                      <a:pt x="1314" y="304"/>
                    </a:lnTo>
                    <a:lnTo>
                      <a:pt x="1330" y="292"/>
                    </a:lnTo>
                    <a:lnTo>
                      <a:pt x="1341" y="278"/>
                    </a:lnTo>
                    <a:lnTo>
                      <a:pt x="1348" y="261"/>
                    </a:lnTo>
                    <a:lnTo>
                      <a:pt x="1354" y="242"/>
                    </a:lnTo>
                    <a:lnTo>
                      <a:pt x="1358" y="220"/>
                    </a:lnTo>
                    <a:lnTo>
                      <a:pt x="1361" y="199"/>
                    </a:lnTo>
                    <a:lnTo>
                      <a:pt x="1363" y="177"/>
                    </a:lnTo>
                    <a:lnTo>
                      <a:pt x="1366" y="155"/>
                    </a:lnTo>
                    <a:lnTo>
                      <a:pt x="1373" y="120"/>
                    </a:lnTo>
                    <a:lnTo>
                      <a:pt x="1385" y="92"/>
                    </a:lnTo>
                    <a:lnTo>
                      <a:pt x="1400" y="67"/>
                    </a:lnTo>
                    <a:lnTo>
                      <a:pt x="1418" y="48"/>
                    </a:lnTo>
                    <a:lnTo>
                      <a:pt x="1439" y="32"/>
                    </a:lnTo>
                    <a:lnTo>
                      <a:pt x="1463" y="21"/>
                    </a:lnTo>
                    <a:lnTo>
                      <a:pt x="1487" y="12"/>
                    </a:lnTo>
                    <a:lnTo>
                      <a:pt x="1515" y="8"/>
                    </a:lnTo>
                    <a:lnTo>
                      <a:pt x="1542" y="3"/>
                    </a:lnTo>
                    <a:lnTo>
                      <a:pt x="1571" y="2"/>
                    </a:lnTo>
                    <a:lnTo>
                      <a:pt x="1600" y="0"/>
                    </a:lnTo>
                    <a:lnTo>
                      <a:pt x="163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5640" name="Group 129"/>
          <p:cNvGrpSpPr>
            <a:grpSpLocks/>
          </p:cNvGrpSpPr>
          <p:nvPr/>
        </p:nvGrpSpPr>
        <p:grpSpPr bwMode="auto">
          <a:xfrm>
            <a:off x="2809875" y="3097213"/>
            <a:ext cx="2493963" cy="2462212"/>
            <a:chOff x="0" y="0"/>
            <a:chExt cx="2494719" cy="2462421"/>
          </a:xfrm>
        </p:grpSpPr>
        <p:grpSp>
          <p:nvGrpSpPr>
            <p:cNvPr id="25641" name="Group 130"/>
            <p:cNvGrpSpPr>
              <a:grpSpLocks/>
            </p:cNvGrpSpPr>
            <p:nvPr/>
          </p:nvGrpSpPr>
          <p:grpSpPr bwMode="auto">
            <a:xfrm>
              <a:off x="0" y="0"/>
              <a:ext cx="2494719" cy="2462421"/>
              <a:chOff x="0" y="0"/>
              <a:chExt cx="2494719" cy="2462421"/>
            </a:xfrm>
          </p:grpSpPr>
          <p:grpSp>
            <p:nvGrpSpPr>
              <p:cNvPr id="25642" name="Group 134"/>
              <p:cNvGrpSpPr>
                <a:grpSpLocks/>
              </p:cNvGrpSpPr>
              <p:nvPr/>
            </p:nvGrpSpPr>
            <p:grpSpPr bwMode="auto">
              <a:xfrm>
                <a:off x="0" y="0"/>
                <a:ext cx="2494719" cy="2462421"/>
                <a:chOff x="0" y="0"/>
                <a:chExt cx="2494719" cy="2462421"/>
              </a:xfrm>
            </p:grpSpPr>
            <p:grpSp>
              <p:nvGrpSpPr>
                <p:cNvPr id="25643" name="Group 139"/>
                <p:cNvGrpSpPr>
                  <a:grpSpLocks/>
                </p:cNvGrpSpPr>
                <p:nvPr/>
              </p:nvGrpSpPr>
              <p:grpSpPr bwMode="auto">
                <a:xfrm>
                  <a:off x="0" y="0"/>
                  <a:ext cx="2494719" cy="2462421"/>
                  <a:chOff x="0" y="0"/>
                  <a:chExt cx="2494719" cy="2462421"/>
                </a:xfrm>
              </p:grpSpPr>
              <p:sp>
                <p:nvSpPr>
                  <p:cNvPr id="25644" name="Oval 141"/>
                  <p:cNvSpPr>
                    <a:spLocks/>
                  </p:cNvSpPr>
                  <p:nvPr/>
                </p:nvSpPr>
                <p:spPr bwMode="auto">
                  <a:xfrm>
                    <a:off x="0" y="0"/>
                    <a:ext cx="2494719" cy="2462421"/>
                  </a:xfrm>
                  <a:prstGeom prst="ellipse">
                    <a:avLst/>
                  </a:prstGeom>
                  <a:noFill/>
                  <a:ln w="571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4" tIns="38842" rIns="77684" bIns="38842"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25645" name="Rectangle 142"/>
                  <p:cNvSpPr>
                    <a:spLocks noChangeArrowheads="1"/>
                  </p:cNvSpPr>
                  <p:nvPr/>
                </p:nvSpPr>
                <p:spPr bwMode="auto">
                  <a:xfrm>
                    <a:off x="433346" y="1957658"/>
                    <a:ext cx="1646177" cy="30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77688" tIns="38843" rIns="77688" bIns="38843">
                    <a:spAutoFit/>
                  </a:bodyPr>
                  <a:lstStyle/>
                  <a:p>
                    <a:pPr algn="ctr">
                      <a:lnSpc>
                        <a:spcPct val="90000"/>
                      </a:lnSpc>
                      <a:spcBef>
                        <a:spcPts val="513"/>
                      </a:spcBef>
                    </a:pPr>
                    <a:r>
                      <a:rPr lang="en-US" sz="1500">
                        <a:solidFill>
                          <a:srgbClr val="FFFFFF"/>
                        </a:solidFill>
                        <a:latin typeface="方正兰亭细黑_GBK" charset="-122"/>
                        <a:ea typeface="方正兰亭细黑_GBK" charset="-122"/>
                        <a:sym typeface="方正兰亭细黑_GBK" charset="-122"/>
                      </a:rPr>
                      <a:t>Distributed Data</a:t>
                    </a:r>
                  </a:p>
                </p:txBody>
              </p:sp>
              <p:pic>
                <p:nvPicPr>
                  <p:cNvPr id="25646" name="Picture 14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8947" y="449035"/>
                    <a:ext cx="388858" cy="718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pic>
              <p:sp>
                <p:nvSpPr>
                  <p:cNvPr id="25647" name="Freeform 10"/>
                  <p:cNvSpPr>
                    <a:spLocks noEditPoints="1" noChangeArrowheads="1"/>
                  </p:cNvSpPr>
                  <p:nvPr/>
                </p:nvSpPr>
                <p:spPr bwMode="auto">
                  <a:xfrm>
                    <a:off x="307578" y="506184"/>
                    <a:ext cx="1009251" cy="637981"/>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48" name="Freeform 31"/>
                  <p:cNvSpPr>
                    <a:spLocks noEditPoints="1" noChangeArrowheads="1"/>
                  </p:cNvSpPr>
                  <p:nvPr/>
                </p:nvSpPr>
                <p:spPr bwMode="auto">
                  <a:xfrm>
                    <a:off x="218563" y="1254523"/>
                    <a:ext cx="623789" cy="623790"/>
                  </a:xfrm>
                  <a:custGeom>
                    <a:avLst/>
                    <a:gdLst>
                      <a:gd name="T0" fmla="*/ 168 w 474"/>
                      <a:gd name="T1" fmla="*/ 27 h 474"/>
                      <a:gd name="T2" fmla="*/ 210 w 474"/>
                      <a:gd name="T3" fmla="*/ 158 h 474"/>
                      <a:gd name="T4" fmla="*/ 207 w 474"/>
                      <a:gd name="T5" fmla="*/ 112 h 474"/>
                      <a:gd name="T6" fmla="*/ 160 w 474"/>
                      <a:gd name="T7" fmla="*/ 98 h 474"/>
                      <a:gd name="T8" fmla="*/ 173 w 474"/>
                      <a:gd name="T9" fmla="*/ 82 h 474"/>
                      <a:gd name="T10" fmla="*/ 195 w 474"/>
                      <a:gd name="T11" fmla="*/ 73 h 474"/>
                      <a:gd name="T12" fmla="*/ 228 w 474"/>
                      <a:gd name="T13" fmla="*/ 62 h 474"/>
                      <a:gd name="T14" fmla="*/ 202 w 474"/>
                      <a:gd name="T15" fmla="*/ 101 h 474"/>
                      <a:gd name="T16" fmla="*/ 193 w 474"/>
                      <a:gd name="T17" fmla="*/ 100 h 474"/>
                      <a:gd name="T18" fmla="*/ 161 w 474"/>
                      <a:gd name="T19" fmla="*/ 107 h 474"/>
                      <a:gd name="T20" fmla="*/ 279 w 474"/>
                      <a:gd name="T21" fmla="*/ 68 h 474"/>
                      <a:gd name="T22" fmla="*/ 311 w 474"/>
                      <a:gd name="T23" fmla="*/ 92 h 474"/>
                      <a:gd name="T24" fmla="*/ 326 w 474"/>
                      <a:gd name="T25" fmla="*/ 121 h 474"/>
                      <a:gd name="T26" fmla="*/ 323 w 474"/>
                      <a:gd name="T27" fmla="*/ 172 h 474"/>
                      <a:gd name="T28" fmla="*/ 281 w 474"/>
                      <a:gd name="T29" fmla="*/ 158 h 474"/>
                      <a:gd name="T30" fmla="*/ 222 w 474"/>
                      <a:gd name="T31" fmla="*/ 94 h 474"/>
                      <a:gd name="T32" fmla="*/ 34 w 474"/>
                      <a:gd name="T33" fmla="*/ 199 h 474"/>
                      <a:gd name="T34" fmla="*/ 265 w 474"/>
                      <a:gd name="T35" fmla="*/ 267 h 474"/>
                      <a:gd name="T36" fmla="*/ 214 w 474"/>
                      <a:gd name="T37" fmla="*/ 195 h 474"/>
                      <a:gd name="T38" fmla="*/ 203 w 474"/>
                      <a:gd name="T39" fmla="*/ 156 h 474"/>
                      <a:gd name="T40" fmla="*/ 118 w 474"/>
                      <a:gd name="T41" fmla="*/ 167 h 474"/>
                      <a:gd name="T42" fmla="*/ 40 w 474"/>
                      <a:gd name="T43" fmla="*/ 191 h 474"/>
                      <a:gd name="T44" fmla="*/ 100 w 474"/>
                      <a:gd name="T45" fmla="*/ 181 h 474"/>
                      <a:gd name="T46" fmla="*/ 251 w 474"/>
                      <a:gd name="T47" fmla="*/ 191 h 474"/>
                      <a:gd name="T48" fmla="*/ 185 w 474"/>
                      <a:gd name="T49" fmla="*/ 128 h 474"/>
                      <a:gd name="T50" fmla="*/ 243 w 474"/>
                      <a:gd name="T51" fmla="*/ 163 h 474"/>
                      <a:gd name="T52" fmla="*/ 340 w 474"/>
                      <a:gd name="T53" fmla="*/ 191 h 474"/>
                      <a:gd name="T54" fmla="*/ 400 w 474"/>
                      <a:gd name="T55" fmla="*/ 124 h 474"/>
                      <a:gd name="T56" fmla="*/ 397 w 474"/>
                      <a:gd name="T57" fmla="*/ 122 h 474"/>
                      <a:gd name="T58" fmla="*/ 412 w 474"/>
                      <a:gd name="T59" fmla="*/ 165 h 474"/>
                      <a:gd name="T60" fmla="*/ 132 w 474"/>
                      <a:gd name="T61" fmla="*/ 105 h 474"/>
                      <a:gd name="T62" fmla="*/ 151 w 474"/>
                      <a:gd name="T63" fmla="*/ 154 h 474"/>
                      <a:gd name="T64" fmla="*/ 145 w 474"/>
                      <a:gd name="T65" fmla="*/ 139 h 474"/>
                      <a:gd name="T66" fmla="*/ 369 w 474"/>
                      <a:gd name="T67" fmla="*/ 229 h 474"/>
                      <a:gd name="T68" fmla="*/ 360 w 474"/>
                      <a:gd name="T69" fmla="*/ 243 h 474"/>
                      <a:gd name="T70" fmla="*/ 429 w 474"/>
                      <a:gd name="T71" fmla="*/ 192 h 474"/>
                      <a:gd name="T72" fmla="*/ 414 w 474"/>
                      <a:gd name="T73" fmla="*/ 195 h 474"/>
                      <a:gd name="T74" fmla="*/ 394 w 474"/>
                      <a:gd name="T75" fmla="*/ 176 h 474"/>
                      <a:gd name="T76" fmla="*/ 386 w 474"/>
                      <a:gd name="T77" fmla="*/ 227 h 474"/>
                      <a:gd name="T78" fmla="*/ 396 w 474"/>
                      <a:gd name="T79" fmla="*/ 225 h 474"/>
                      <a:gd name="T80" fmla="*/ 372 w 474"/>
                      <a:gd name="T81" fmla="*/ 272 h 474"/>
                      <a:gd name="T82" fmla="*/ 405 w 474"/>
                      <a:gd name="T83" fmla="*/ 216 h 474"/>
                      <a:gd name="T84" fmla="*/ 181 w 474"/>
                      <a:gd name="T85" fmla="*/ 390 h 474"/>
                      <a:gd name="T86" fmla="*/ 226 w 474"/>
                      <a:gd name="T87" fmla="*/ 354 h 474"/>
                      <a:gd name="T88" fmla="*/ 227 w 474"/>
                      <a:gd name="T89" fmla="*/ 436 h 474"/>
                      <a:gd name="T90" fmla="*/ 192 w 474"/>
                      <a:gd name="T91" fmla="*/ 370 h 474"/>
                      <a:gd name="T92" fmla="*/ 86 w 474"/>
                      <a:gd name="T93" fmla="*/ 248 h 474"/>
                      <a:gd name="T94" fmla="*/ 41 w 474"/>
                      <a:gd name="T95" fmla="*/ 223 h 474"/>
                      <a:gd name="T96" fmla="*/ 211 w 474"/>
                      <a:gd name="T97" fmla="*/ 288 h 474"/>
                      <a:gd name="T98" fmla="*/ 179 w 474"/>
                      <a:gd name="T99" fmla="*/ 356 h 474"/>
                      <a:gd name="T100" fmla="*/ 272 w 474"/>
                      <a:gd name="T101" fmla="*/ 385 h 474"/>
                      <a:gd name="T102" fmla="*/ 254 w 474"/>
                      <a:gd name="T103" fmla="*/ 433 h 474"/>
                      <a:gd name="T104" fmla="*/ 28 w 474"/>
                      <a:gd name="T105" fmla="*/ 232 h 474"/>
                      <a:gd name="T106" fmla="*/ 50 w 474"/>
                      <a:gd name="T107" fmla="*/ 229 h 474"/>
                      <a:gd name="T108" fmla="*/ 369 w 474"/>
                      <a:gd name="T109" fmla="*/ 289 h 474"/>
                      <a:gd name="T110" fmla="*/ 385 w 474"/>
                      <a:gd name="T111" fmla="*/ 301 h 474"/>
                      <a:gd name="T112" fmla="*/ 364 w 474"/>
                      <a:gd name="T113" fmla="*/ 358 h 474"/>
                      <a:gd name="T114" fmla="*/ 405 w 474"/>
                      <a:gd name="T115" fmla="*/ 327 h 474"/>
                      <a:gd name="T116" fmla="*/ 422 w 474"/>
                      <a:gd name="T117" fmla="*/ 300 h 474"/>
                      <a:gd name="T118" fmla="*/ 390 w 474"/>
                      <a:gd name="T119" fmla="*/ 347 h 474"/>
                      <a:gd name="T120" fmla="*/ 394 w 474"/>
                      <a:gd name="T121" fmla="*/ 290 h 474"/>
                      <a:gd name="T122" fmla="*/ 389 w 474"/>
                      <a:gd name="T123" fmla="*/ 281 h 474"/>
                      <a:gd name="T124" fmla="*/ 252 w 474"/>
                      <a:gd name="T125" fmla="*/ 448 h 4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4"/>
                      <a:gd name="T190" fmla="*/ 0 h 474"/>
                      <a:gd name="T191" fmla="*/ 474 w 474"/>
                      <a:gd name="T192" fmla="*/ 474 h 4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4" h="474">
                        <a:moveTo>
                          <a:pt x="237" y="0"/>
                        </a:moveTo>
                        <a:cubicBezTo>
                          <a:pt x="106" y="0"/>
                          <a:pt x="0" y="106"/>
                          <a:pt x="0" y="237"/>
                        </a:cubicBezTo>
                        <a:cubicBezTo>
                          <a:pt x="0" y="368"/>
                          <a:pt x="106" y="474"/>
                          <a:pt x="237" y="474"/>
                        </a:cubicBezTo>
                        <a:cubicBezTo>
                          <a:pt x="368" y="474"/>
                          <a:pt x="474" y="368"/>
                          <a:pt x="474" y="237"/>
                        </a:cubicBezTo>
                        <a:cubicBezTo>
                          <a:pt x="474" y="106"/>
                          <a:pt x="368" y="0"/>
                          <a:pt x="237" y="0"/>
                        </a:cubicBezTo>
                        <a:close/>
                        <a:moveTo>
                          <a:pt x="453" y="281"/>
                        </a:moveTo>
                        <a:cubicBezTo>
                          <a:pt x="447" y="311"/>
                          <a:pt x="434" y="340"/>
                          <a:pt x="417" y="364"/>
                        </a:cubicBezTo>
                        <a:cubicBezTo>
                          <a:pt x="413" y="370"/>
                          <a:pt x="408" y="376"/>
                          <a:pt x="404" y="381"/>
                        </a:cubicBezTo>
                        <a:cubicBezTo>
                          <a:pt x="404" y="381"/>
                          <a:pt x="404" y="381"/>
                          <a:pt x="404" y="381"/>
                        </a:cubicBezTo>
                        <a:cubicBezTo>
                          <a:pt x="404" y="381"/>
                          <a:pt x="404" y="381"/>
                          <a:pt x="404" y="381"/>
                        </a:cubicBezTo>
                        <a:cubicBezTo>
                          <a:pt x="399" y="386"/>
                          <a:pt x="394" y="391"/>
                          <a:pt x="389" y="396"/>
                        </a:cubicBezTo>
                        <a:cubicBezTo>
                          <a:pt x="389" y="396"/>
                          <a:pt x="389" y="396"/>
                          <a:pt x="389" y="396"/>
                        </a:cubicBezTo>
                        <a:cubicBezTo>
                          <a:pt x="389" y="396"/>
                          <a:pt x="389" y="396"/>
                          <a:pt x="389" y="396"/>
                        </a:cubicBezTo>
                        <a:cubicBezTo>
                          <a:pt x="389" y="396"/>
                          <a:pt x="389" y="396"/>
                          <a:pt x="389" y="396"/>
                        </a:cubicBezTo>
                        <a:cubicBezTo>
                          <a:pt x="379" y="406"/>
                          <a:pt x="368" y="414"/>
                          <a:pt x="357" y="422"/>
                        </a:cubicBezTo>
                        <a:cubicBezTo>
                          <a:pt x="355" y="423"/>
                          <a:pt x="355" y="423"/>
                          <a:pt x="355" y="423"/>
                        </a:cubicBezTo>
                        <a:cubicBezTo>
                          <a:pt x="355" y="423"/>
                          <a:pt x="355" y="423"/>
                          <a:pt x="355" y="423"/>
                        </a:cubicBezTo>
                        <a:cubicBezTo>
                          <a:pt x="340" y="432"/>
                          <a:pt x="325" y="440"/>
                          <a:pt x="308" y="446"/>
                        </a:cubicBezTo>
                        <a:cubicBezTo>
                          <a:pt x="308" y="446"/>
                          <a:pt x="308" y="446"/>
                          <a:pt x="308" y="446"/>
                        </a:cubicBezTo>
                        <a:cubicBezTo>
                          <a:pt x="308" y="446"/>
                          <a:pt x="308" y="446"/>
                          <a:pt x="308" y="446"/>
                        </a:cubicBezTo>
                        <a:cubicBezTo>
                          <a:pt x="308" y="446"/>
                          <a:pt x="308" y="446"/>
                          <a:pt x="308" y="446"/>
                        </a:cubicBezTo>
                        <a:cubicBezTo>
                          <a:pt x="295" y="450"/>
                          <a:pt x="282" y="453"/>
                          <a:pt x="268" y="455"/>
                        </a:cubicBezTo>
                        <a:cubicBezTo>
                          <a:pt x="268" y="455"/>
                          <a:pt x="268" y="455"/>
                          <a:pt x="268" y="455"/>
                        </a:cubicBezTo>
                        <a:cubicBezTo>
                          <a:pt x="266" y="455"/>
                          <a:pt x="264" y="456"/>
                          <a:pt x="262" y="456"/>
                        </a:cubicBezTo>
                        <a:cubicBezTo>
                          <a:pt x="262" y="456"/>
                          <a:pt x="262" y="456"/>
                          <a:pt x="262" y="456"/>
                        </a:cubicBezTo>
                        <a:cubicBezTo>
                          <a:pt x="261" y="456"/>
                          <a:pt x="261" y="456"/>
                          <a:pt x="261" y="456"/>
                        </a:cubicBezTo>
                        <a:cubicBezTo>
                          <a:pt x="261" y="456"/>
                          <a:pt x="261" y="456"/>
                          <a:pt x="261" y="456"/>
                        </a:cubicBezTo>
                        <a:cubicBezTo>
                          <a:pt x="253" y="457"/>
                          <a:pt x="245" y="457"/>
                          <a:pt x="237" y="457"/>
                        </a:cubicBezTo>
                        <a:cubicBezTo>
                          <a:pt x="229" y="457"/>
                          <a:pt x="221" y="457"/>
                          <a:pt x="214" y="456"/>
                        </a:cubicBezTo>
                        <a:cubicBezTo>
                          <a:pt x="213" y="456"/>
                          <a:pt x="213" y="456"/>
                          <a:pt x="213" y="456"/>
                        </a:cubicBezTo>
                        <a:cubicBezTo>
                          <a:pt x="197" y="454"/>
                          <a:pt x="181" y="451"/>
                          <a:pt x="167" y="446"/>
                        </a:cubicBezTo>
                        <a:cubicBezTo>
                          <a:pt x="166" y="446"/>
                          <a:pt x="166" y="446"/>
                          <a:pt x="166" y="446"/>
                        </a:cubicBezTo>
                        <a:cubicBezTo>
                          <a:pt x="166" y="446"/>
                          <a:pt x="166" y="446"/>
                          <a:pt x="166" y="446"/>
                        </a:cubicBezTo>
                        <a:cubicBezTo>
                          <a:pt x="149" y="440"/>
                          <a:pt x="134" y="432"/>
                          <a:pt x="119" y="423"/>
                        </a:cubicBezTo>
                        <a:cubicBezTo>
                          <a:pt x="119" y="423"/>
                          <a:pt x="119" y="423"/>
                          <a:pt x="119" y="423"/>
                        </a:cubicBezTo>
                        <a:cubicBezTo>
                          <a:pt x="117" y="422"/>
                          <a:pt x="117" y="422"/>
                          <a:pt x="117" y="422"/>
                        </a:cubicBezTo>
                        <a:cubicBezTo>
                          <a:pt x="117" y="422"/>
                          <a:pt x="117" y="422"/>
                          <a:pt x="117" y="421"/>
                        </a:cubicBezTo>
                        <a:cubicBezTo>
                          <a:pt x="114" y="420"/>
                          <a:pt x="111" y="418"/>
                          <a:pt x="108" y="416"/>
                        </a:cubicBezTo>
                        <a:cubicBezTo>
                          <a:pt x="108" y="416"/>
                          <a:pt x="108" y="416"/>
                          <a:pt x="108" y="416"/>
                        </a:cubicBezTo>
                        <a:cubicBezTo>
                          <a:pt x="105" y="414"/>
                          <a:pt x="103" y="412"/>
                          <a:pt x="100" y="410"/>
                        </a:cubicBezTo>
                        <a:cubicBezTo>
                          <a:pt x="100" y="410"/>
                          <a:pt x="100" y="410"/>
                          <a:pt x="100" y="410"/>
                        </a:cubicBezTo>
                        <a:cubicBezTo>
                          <a:pt x="97" y="407"/>
                          <a:pt x="95" y="405"/>
                          <a:pt x="92" y="403"/>
                        </a:cubicBezTo>
                        <a:cubicBezTo>
                          <a:pt x="92" y="403"/>
                          <a:pt x="92" y="403"/>
                          <a:pt x="92" y="403"/>
                        </a:cubicBezTo>
                        <a:cubicBezTo>
                          <a:pt x="90" y="401"/>
                          <a:pt x="87" y="399"/>
                          <a:pt x="85" y="396"/>
                        </a:cubicBezTo>
                        <a:cubicBezTo>
                          <a:pt x="85" y="396"/>
                          <a:pt x="85" y="396"/>
                          <a:pt x="85" y="396"/>
                        </a:cubicBezTo>
                        <a:cubicBezTo>
                          <a:pt x="85" y="396"/>
                          <a:pt x="85" y="396"/>
                          <a:pt x="85" y="396"/>
                        </a:cubicBezTo>
                        <a:cubicBezTo>
                          <a:pt x="85" y="396"/>
                          <a:pt x="85" y="396"/>
                          <a:pt x="85" y="396"/>
                        </a:cubicBezTo>
                        <a:cubicBezTo>
                          <a:pt x="45" y="358"/>
                          <a:pt x="19" y="305"/>
                          <a:pt x="17" y="246"/>
                        </a:cubicBezTo>
                        <a:cubicBezTo>
                          <a:pt x="17" y="246"/>
                          <a:pt x="17" y="246"/>
                          <a:pt x="17" y="246"/>
                        </a:cubicBezTo>
                        <a:cubicBezTo>
                          <a:pt x="17" y="243"/>
                          <a:pt x="17" y="240"/>
                          <a:pt x="17" y="237"/>
                        </a:cubicBezTo>
                        <a:cubicBezTo>
                          <a:pt x="17" y="205"/>
                          <a:pt x="23" y="176"/>
                          <a:pt x="35" y="148"/>
                        </a:cubicBezTo>
                        <a:cubicBezTo>
                          <a:pt x="35" y="148"/>
                          <a:pt x="35" y="148"/>
                          <a:pt x="35" y="148"/>
                        </a:cubicBezTo>
                        <a:cubicBezTo>
                          <a:pt x="35" y="148"/>
                          <a:pt x="35" y="148"/>
                          <a:pt x="35" y="148"/>
                        </a:cubicBezTo>
                        <a:cubicBezTo>
                          <a:pt x="35" y="148"/>
                          <a:pt x="35" y="148"/>
                          <a:pt x="35" y="148"/>
                        </a:cubicBezTo>
                        <a:cubicBezTo>
                          <a:pt x="38" y="141"/>
                          <a:pt x="42" y="134"/>
                          <a:pt x="46" y="127"/>
                        </a:cubicBezTo>
                        <a:cubicBezTo>
                          <a:pt x="57" y="108"/>
                          <a:pt x="70" y="91"/>
                          <a:pt x="86" y="77"/>
                        </a:cubicBezTo>
                        <a:cubicBezTo>
                          <a:pt x="86" y="77"/>
                          <a:pt x="86" y="77"/>
                          <a:pt x="86" y="77"/>
                        </a:cubicBezTo>
                        <a:cubicBezTo>
                          <a:pt x="86" y="76"/>
                          <a:pt x="86" y="76"/>
                          <a:pt x="86" y="76"/>
                        </a:cubicBezTo>
                        <a:cubicBezTo>
                          <a:pt x="89" y="74"/>
                          <a:pt x="91" y="71"/>
                          <a:pt x="94" y="69"/>
                        </a:cubicBezTo>
                        <a:cubicBezTo>
                          <a:pt x="94" y="69"/>
                          <a:pt x="94" y="69"/>
                          <a:pt x="95" y="69"/>
                        </a:cubicBezTo>
                        <a:cubicBezTo>
                          <a:pt x="97" y="67"/>
                          <a:pt x="100" y="64"/>
                          <a:pt x="103" y="62"/>
                        </a:cubicBezTo>
                        <a:cubicBezTo>
                          <a:pt x="103" y="62"/>
                          <a:pt x="103" y="62"/>
                          <a:pt x="103" y="62"/>
                        </a:cubicBezTo>
                        <a:cubicBezTo>
                          <a:pt x="106" y="60"/>
                          <a:pt x="109" y="58"/>
                          <a:pt x="112" y="56"/>
                        </a:cubicBezTo>
                        <a:cubicBezTo>
                          <a:pt x="112" y="56"/>
                          <a:pt x="112" y="56"/>
                          <a:pt x="112" y="56"/>
                        </a:cubicBezTo>
                        <a:cubicBezTo>
                          <a:pt x="115" y="53"/>
                          <a:pt x="118" y="51"/>
                          <a:pt x="121" y="50"/>
                        </a:cubicBezTo>
                        <a:cubicBezTo>
                          <a:pt x="121" y="50"/>
                          <a:pt x="121" y="50"/>
                          <a:pt x="121" y="50"/>
                        </a:cubicBezTo>
                        <a:cubicBezTo>
                          <a:pt x="121" y="50"/>
                          <a:pt x="121" y="50"/>
                          <a:pt x="121" y="50"/>
                        </a:cubicBezTo>
                        <a:cubicBezTo>
                          <a:pt x="133" y="43"/>
                          <a:pt x="144" y="36"/>
                          <a:pt x="157" y="32"/>
                        </a:cubicBezTo>
                        <a:cubicBezTo>
                          <a:pt x="157" y="32"/>
                          <a:pt x="157" y="32"/>
                          <a:pt x="157" y="32"/>
                        </a:cubicBezTo>
                        <a:cubicBezTo>
                          <a:pt x="157" y="32"/>
                          <a:pt x="157" y="32"/>
                          <a:pt x="157" y="32"/>
                        </a:cubicBezTo>
                        <a:cubicBezTo>
                          <a:pt x="157" y="32"/>
                          <a:pt x="157" y="32"/>
                          <a:pt x="157" y="32"/>
                        </a:cubicBezTo>
                        <a:cubicBezTo>
                          <a:pt x="161" y="30"/>
                          <a:pt x="165" y="29"/>
                          <a:pt x="168" y="27"/>
                        </a:cubicBezTo>
                        <a:cubicBezTo>
                          <a:pt x="171" y="26"/>
                          <a:pt x="174" y="26"/>
                          <a:pt x="177" y="25"/>
                        </a:cubicBezTo>
                        <a:cubicBezTo>
                          <a:pt x="178" y="25"/>
                          <a:pt x="178" y="25"/>
                          <a:pt x="178" y="25"/>
                        </a:cubicBezTo>
                        <a:cubicBezTo>
                          <a:pt x="180" y="24"/>
                          <a:pt x="181" y="24"/>
                          <a:pt x="183" y="23"/>
                        </a:cubicBezTo>
                        <a:cubicBezTo>
                          <a:pt x="184" y="23"/>
                          <a:pt x="184" y="23"/>
                          <a:pt x="184" y="23"/>
                        </a:cubicBezTo>
                        <a:cubicBezTo>
                          <a:pt x="188" y="22"/>
                          <a:pt x="193" y="21"/>
                          <a:pt x="197" y="20"/>
                        </a:cubicBezTo>
                        <a:cubicBezTo>
                          <a:pt x="197" y="20"/>
                          <a:pt x="197" y="20"/>
                          <a:pt x="197" y="20"/>
                        </a:cubicBezTo>
                        <a:cubicBezTo>
                          <a:pt x="202" y="19"/>
                          <a:pt x="207" y="19"/>
                          <a:pt x="212" y="18"/>
                        </a:cubicBezTo>
                        <a:cubicBezTo>
                          <a:pt x="212" y="18"/>
                          <a:pt x="212" y="18"/>
                          <a:pt x="212" y="18"/>
                        </a:cubicBezTo>
                        <a:cubicBezTo>
                          <a:pt x="214" y="18"/>
                          <a:pt x="214" y="18"/>
                          <a:pt x="214" y="18"/>
                        </a:cubicBezTo>
                        <a:cubicBezTo>
                          <a:pt x="218" y="17"/>
                          <a:pt x="222" y="17"/>
                          <a:pt x="227" y="17"/>
                        </a:cubicBezTo>
                        <a:cubicBezTo>
                          <a:pt x="228" y="17"/>
                          <a:pt x="228" y="17"/>
                          <a:pt x="228" y="17"/>
                        </a:cubicBezTo>
                        <a:cubicBezTo>
                          <a:pt x="228" y="17"/>
                          <a:pt x="228" y="17"/>
                          <a:pt x="228" y="17"/>
                        </a:cubicBezTo>
                        <a:cubicBezTo>
                          <a:pt x="231" y="17"/>
                          <a:pt x="234" y="17"/>
                          <a:pt x="237" y="17"/>
                        </a:cubicBezTo>
                        <a:cubicBezTo>
                          <a:pt x="237" y="17"/>
                          <a:pt x="237" y="17"/>
                          <a:pt x="237" y="17"/>
                        </a:cubicBezTo>
                        <a:cubicBezTo>
                          <a:pt x="238" y="17"/>
                          <a:pt x="238" y="17"/>
                          <a:pt x="238" y="17"/>
                        </a:cubicBezTo>
                        <a:cubicBezTo>
                          <a:pt x="238" y="17"/>
                          <a:pt x="238" y="17"/>
                          <a:pt x="238" y="17"/>
                        </a:cubicBezTo>
                        <a:cubicBezTo>
                          <a:pt x="241" y="17"/>
                          <a:pt x="244" y="17"/>
                          <a:pt x="246" y="17"/>
                        </a:cubicBezTo>
                        <a:cubicBezTo>
                          <a:pt x="246" y="17"/>
                          <a:pt x="246" y="17"/>
                          <a:pt x="246" y="17"/>
                        </a:cubicBezTo>
                        <a:cubicBezTo>
                          <a:pt x="247" y="17"/>
                          <a:pt x="247" y="17"/>
                          <a:pt x="247" y="17"/>
                        </a:cubicBezTo>
                        <a:cubicBezTo>
                          <a:pt x="252" y="17"/>
                          <a:pt x="256" y="17"/>
                          <a:pt x="260" y="18"/>
                        </a:cubicBezTo>
                        <a:cubicBezTo>
                          <a:pt x="262" y="18"/>
                          <a:pt x="262" y="18"/>
                          <a:pt x="262" y="18"/>
                        </a:cubicBezTo>
                        <a:cubicBezTo>
                          <a:pt x="262" y="18"/>
                          <a:pt x="262" y="18"/>
                          <a:pt x="262" y="18"/>
                        </a:cubicBezTo>
                        <a:cubicBezTo>
                          <a:pt x="267" y="19"/>
                          <a:pt x="272" y="19"/>
                          <a:pt x="277" y="20"/>
                        </a:cubicBezTo>
                        <a:cubicBezTo>
                          <a:pt x="277" y="20"/>
                          <a:pt x="277" y="20"/>
                          <a:pt x="277" y="20"/>
                        </a:cubicBezTo>
                        <a:cubicBezTo>
                          <a:pt x="277" y="20"/>
                          <a:pt x="277" y="20"/>
                          <a:pt x="277" y="20"/>
                        </a:cubicBezTo>
                        <a:cubicBezTo>
                          <a:pt x="281" y="21"/>
                          <a:pt x="286" y="22"/>
                          <a:pt x="290" y="23"/>
                        </a:cubicBezTo>
                        <a:cubicBezTo>
                          <a:pt x="290" y="23"/>
                          <a:pt x="290" y="23"/>
                          <a:pt x="291" y="23"/>
                        </a:cubicBezTo>
                        <a:cubicBezTo>
                          <a:pt x="293" y="24"/>
                          <a:pt x="294" y="24"/>
                          <a:pt x="296" y="25"/>
                        </a:cubicBezTo>
                        <a:cubicBezTo>
                          <a:pt x="296" y="25"/>
                          <a:pt x="296" y="25"/>
                          <a:pt x="297" y="25"/>
                        </a:cubicBezTo>
                        <a:cubicBezTo>
                          <a:pt x="304" y="27"/>
                          <a:pt x="310" y="29"/>
                          <a:pt x="317" y="32"/>
                        </a:cubicBezTo>
                        <a:cubicBezTo>
                          <a:pt x="330" y="36"/>
                          <a:pt x="341" y="43"/>
                          <a:pt x="353" y="50"/>
                        </a:cubicBezTo>
                        <a:cubicBezTo>
                          <a:pt x="353" y="50"/>
                          <a:pt x="353" y="50"/>
                          <a:pt x="353" y="50"/>
                        </a:cubicBezTo>
                        <a:cubicBezTo>
                          <a:pt x="353" y="50"/>
                          <a:pt x="353" y="50"/>
                          <a:pt x="353" y="50"/>
                        </a:cubicBezTo>
                        <a:cubicBezTo>
                          <a:pt x="356" y="51"/>
                          <a:pt x="359" y="53"/>
                          <a:pt x="362" y="56"/>
                        </a:cubicBezTo>
                        <a:cubicBezTo>
                          <a:pt x="362" y="56"/>
                          <a:pt x="362" y="56"/>
                          <a:pt x="362" y="56"/>
                        </a:cubicBezTo>
                        <a:cubicBezTo>
                          <a:pt x="365" y="58"/>
                          <a:pt x="368" y="60"/>
                          <a:pt x="371" y="62"/>
                        </a:cubicBezTo>
                        <a:cubicBezTo>
                          <a:pt x="371" y="62"/>
                          <a:pt x="371" y="62"/>
                          <a:pt x="371" y="62"/>
                        </a:cubicBezTo>
                        <a:cubicBezTo>
                          <a:pt x="374" y="64"/>
                          <a:pt x="377" y="67"/>
                          <a:pt x="380" y="69"/>
                        </a:cubicBezTo>
                        <a:cubicBezTo>
                          <a:pt x="380" y="69"/>
                          <a:pt x="380" y="69"/>
                          <a:pt x="380" y="69"/>
                        </a:cubicBezTo>
                        <a:cubicBezTo>
                          <a:pt x="383" y="71"/>
                          <a:pt x="385" y="74"/>
                          <a:pt x="388" y="76"/>
                        </a:cubicBezTo>
                        <a:cubicBezTo>
                          <a:pt x="388" y="77"/>
                          <a:pt x="388" y="77"/>
                          <a:pt x="388" y="77"/>
                        </a:cubicBezTo>
                        <a:cubicBezTo>
                          <a:pt x="388" y="77"/>
                          <a:pt x="388" y="77"/>
                          <a:pt x="388" y="77"/>
                        </a:cubicBezTo>
                        <a:cubicBezTo>
                          <a:pt x="390" y="78"/>
                          <a:pt x="391" y="80"/>
                          <a:pt x="393" y="81"/>
                        </a:cubicBezTo>
                        <a:cubicBezTo>
                          <a:pt x="393" y="81"/>
                          <a:pt x="393" y="81"/>
                          <a:pt x="393" y="81"/>
                        </a:cubicBezTo>
                        <a:cubicBezTo>
                          <a:pt x="394" y="83"/>
                          <a:pt x="396" y="84"/>
                          <a:pt x="397" y="86"/>
                        </a:cubicBezTo>
                        <a:cubicBezTo>
                          <a:pt x="406" y="95"/>
                          <a:pt x="413" y="104"/>
                          <a:pt x="420" y="114"/>
                        </a:cubicBezTo>
                        <a:cubicBezTo>
                          <a:pt x="427" y="125"/>
                          <a:pt x="434" y="136"/>
                          <a:pt x="439" y="148"/>
                        </a:cubicBezTo>
                        <a:cubicBezTo>
                          <a:pt x="439" y="148"/>
                          <a:pt x="439" y="148"/>
                          <a:pt x="439" y="148"/>
                        </a:cubicBezTo>
                        <a:cubicBezTo>
                          <a:pt x="439" y="148"/>
                          <a:pt x="439" y="148"/>
                          <a:pt x="439" y="148"/>
                        </a:cubicBezTo>
                        <a:cubicBezTo>
                          <a:pt x="439" y="148"/>
                          <a:pt x="439" y="148"/>
                          <a:pt x="439" y="148"/>
                        </a:cubicBezTo>
                        <a:cubicBezTo>
                          <a:pt x="451" y="176"/>
                          <a:pt x="458" y="205"/>
                          <a:pt x="458" y="237"/>
                        </a:cubicBezTo>
                        <a:cubicBezTo>
                          <a:pt x="458" y="240"/>
                          <a:pt x="457" y="243"/>
                          <a:pt x="457" y="246"/>
                        </a:cubicBezTo>
                        <a:cubicBezTo>
                          <a:pt x="457" y="258"/>
                          <a:pt x="455" y="269"/>
                          <a:pt x="453" y="281"/>
                        </a:cubicBezTo>
                        <a:close/>
                        <a:moveTo>
                          <a:pt x="209" y="161"/>
                        </a:moveTo>
                        <a:cubicBezTo>
                          <a:pt x="209" y="161"/>
                          <a:pt x="210" y="161"/>
                          <a:pt x="211" y="161"/>
                        </a:cubicBezTo>
                        <a:cubicBezTo>
                          <a:pt x="211" y="162"/>
                          <a:pt x="209" y="162"/>
                          <a:pt x="209" y="161"/>
                        </a:cubicBezTo>
                        <a:close/>
                        <a:moveTo>
                          <a:pt x="201" y="194"/>
                        </a:moveTo>
                        <a:cubicBezTo>
                          <a:pt x="201" y="194"/>
                          <a:pt x="202" y="194"/>
                          <a:pt x="202" y="194"/>
                        </a:cubicBezTo>
                        <a:cubicBezTo>
                          <a:pt x="203" y="196"/>
                          <a:pt x="200" y="197"/>
                          <a:pt x="199" y="197"/>
                        </a:cubicBezTo>
                        <a:cubicBezTo>
                          <a:pt x="199" y="198"/>
                          <a:pt x="198" y="199"/>
                          <a:pt x="198" y="199"/>
                        </a:cubicBezTo>
                        <a:cubicBezTo>
                          <a:pt x="197" y="199"/>
                          <a:pt x="197" y="198"/>
                          <a:pt x="197" y="197"/>
                        </a:cubicBezTo>
                        <a:cubicBezTo>
                          <a:pt x="197" y="196"/>
                          <a:pt x="197" y="196"/>
                          <a:pt x="197" y="195"/>
                        </a:cubicBezTo>
                        <a:cubicBezTo>
                          <a:pt x="198" y="195"/>
                          <a:pt x="198" y="194"/>
                          <a:pt x="198" y="194"/>
                        </a:cubicBezTo>
                        <a:cubicBezTo>
                          <a:pt x="199" y="194"/>
                          <a:pt x="200" y="194"/>
                          <a:pt x="201" y="194"/>
                        </a:cubicBezTo>
                        <a:close/>
                        <a:moveTo>
                          <a:pt x="205" y="217"/>
                        </a:moveTo>
                        <a:cubicBezTo>
                          <a:pt x="204" y="217"/>
                          <a:pt x="206" y="214"/>
                          <a:pt x="206" y="213"/>
                        </a:cubicBezTo>
                        <a:cubicBezTo>
                          <a:pt x="206" y="213"/>
                          <a:pt x="207" y="213"/>
                          <a:pt x="207" y="212"/>
                        </a:cubicBezTo>
                        <a:cubicBezTo>
                          <a:pt x="208" y="211"/>
                          <a:pt x="206" y="211"/>
                          <a:pt x="208" y="211"/>
                        </a:cubicBezTo>
                        <a:cubicBezTo>
                          <a:pt x="209" y="211"/>
                          <a:pt x="208" y="213"/>
                          <a:pt x="207" y="213"/>
                        </a:cubicBezTo>
                        <a:cubicBezTo>
                          <a:pt x="206" y="214"/>
                          <a:pt x="205" y="215"/>
                          <a:pt x="205" y="217"/>
                        </a:cubicBezTo>
                        <a:close/>
                        <a:moveTo>
                          <a:pt x="210" y="159"/>
                        </a:moveTo>
                        <a:cubicBezTo>
                          <a:pt x="210" y="159"/>
                          <a:pt x="209" y="158"/>
                          <a:pt x="210" y="158"/>
                        </a:cubicBezTo>
                        <a:cubicBezTo>
                          <a:pt x="210" y="158"/>
                          <a:pt x="210" y="158"/>
                          <a:pt x="211" y="158"/>
                        </a:cubicBezTo>
                        <a:cubicBezTo>
                          <a:pt x="211" y="158"/>
                          <a:pt x="211" y="159"/>
                          <a:pt x="210" y="159"/>
                        </a:cubicBezTo>
                        <a:close/>
                        <a:moveTo>
                          <a:pt x="211" y="152"/>
                        </a:moveTo>
                        <a:cubicBezTo>
                          <a:pt x="211" y="152"/>
                          <a:pt x="212" y="152"/>
                          <a:pt x="212" y="152"/>
                        </a:cubicBezTo>
                        <a:cubicBezTo>
                          <a:pt x="211" y="153"/>
                          <a:pt x="211" y="153"/>
                          <a:pt x="211" y="153"/>
                        </a:cubicBezTo>
                        <a:cubicBezTo>
                          <a:pt x="212" y="154"/>
                          <a:pt x="211" y="156"/>
                          <a:pt x="210" y="156"/>
                        </a:cubicBezTo>
                        <a:cubicBezTo>
                          <a:pt x="209" y="157"/>
                          <a:pt x="208" y="156"/>
                          <a:pt x="209" y="155"/>
                        </a:cubicBezTo>
                        <a:cubicBezTo>
                          <a:pt x="209" y="155"/>
                          <a:pt x="211" y="155"/>
                          <a:pt x="211" y="154"/>
                        </a:cubicBezTo>
                        <a:cubicBezTo>
                          <a:pt x="211" y="153"/>
                          <a:pt x="210" y="152"/>
                          <a:pt x="211" y="152"/>
                        </a:cubicBezTo>
                        <a:close/>
                        <a:moveTo>
                          <a:pt x="217" y="168"/>
                        </a:moveTo>
                        <a:cubicBezTo>
                          <a:pt x="216" y="167"/>
                          <a:pt x="215" y="167"/>
                          <a:pt x="215" y="166"/>
                        </a:cubicBezTo>
                        <a:cubicBezTo>
                          <a:pt x="215" y="165"/>
                          <a:pt x="215" y="164"/>
                          <a:pt x="216" y="163"/>
                        </a:cubicBezTo>
                        <a:cubicBezTo>
                          <a:pt x="216" y="161"/>
                          <a:pt x="218" y="161"/>
                          <a:pt x="221" y="162"/>
                        </a:cubicBezTo>
                        <a:cubicBezTo>
                          <a:pt x="222" y="162"/>
                          <a:pt x="222" y="165"/>
                          <a:pt x="222" y="166"/>
                        </a:cubicBezTo>
                        <a:cubicBezTo>
                          <a:pt x="221" y="168"/>
                          <a:pt x="219" y="168"/>
                          <a:pt x="217" y="168"/>
                        </a:cubicBezTo>
                        <a:close/>
                        <a:moveTo>
                          <a:pt x="202" y="189"/>
                        </a:moveTo>
                        <a:cubicBezTo>
                          <a:pt x="202" y="189"/>
                          <a:pt x="202" y="189"/>
                          <a:pt x="201" y="189"/>
                        </a:cubicBezTo>
                        <a:cubicBezTo>
                          <a:pt x="201" y="189"/>
                          <a:pt x="201" y="189"/>
                          <a:pt x="200" y="189"/>
                        </a:cubicBezTo>
                        <a:cubicBezTo>
                          <a:pt x="200" y="188"/>
                          <a:pt x="200" y="187"/>
                          <a:pt x="199" y="187"/>
                        </a:cubicBezTo>
                        <a:cubicBezTo>
                          <a:pt x="198" y="186"/>
                          <a:pt x="197" y="188"/>
                          <a:pt x="197" y="189"/>
                        </a:cubicBezTo>
                        <a:cubicBezTo>
                          <a:pt x="198" y="190"/>
                          <a:pt x="195" y="189"/>
                          <a:pt x="195" y="190"/>
                        </a:cubicBezTo>
                        <a:cubicBezTo>
                          <a:pt x="194" y="191"/>
                          <a:pt x="193" y="193"/>
                          <a:pt x="191" y="192"/>
                        </a:cubicBezTo>
                        <a:cubicBezTo>
                          <a:pt x="191" y="192"/>
                          <a:pt x="191" y="192"/>
                          <a:pt x="191" y="191"/>
                        </a:cubicBezTo>
                        <a:cubicBezTo>
                          <a:pt x="191" y="190"/>
                          <a:pt x="190" y="190"/>
                          <a:pt x="190" y="190"/>
                        </a:cubicBezTo>
                        <a:cubicBezTo>
                          <a:pt x="189" y="190"/>
                          <a:pt x="186" y="190"/>
                          <a:pt x="187" y="188"/>
                        </a:cubicBezTo>
                        <a:cubicBezTo>
                          <a:pt x="187" y="188"/>
                          <a:pt x="189" y="188"/>
                          <a:pt x="189" y="187"/>
                        </a:cubicBezTo>
                        <a:cubicBezTo>
                          <a:pt x="190" y="186"/>
                          <a:pt x="190" y="186"/>
                          <a:pt x="190" y="185"/>
                        </a:cubicBezTo>
                        <a:cubicBezTo>
                          <a:pt x="192" y="184"/>
                          <a:pt x="192" y="184"/>
                          <a:pt x="191" y="183"/>
                        </a:cubicBezTo>
                        <a:cubicBezTo>
                          <a:pt x="190" y="183"/>
                          <a:pt x="189" y="183"/>
                          <a:pt x="190" y="182"/>
                        </a:cubicBezTo>
                        <a:cubicBezTo>
                          <a:pt x="190" y="181"/>
                          <a:pt x="190" y="180"/>
                          <a:pt x="190" y="180"/>
                        </a:cubicBezTo>
                        <a:cubicBezTo>
                          <a:pt x="190" y="179"/>
                          <a:pt x="190" y="176"/>
                          <a:pt x="192" y="176"/>
                        </a:cubicBezTo>
                        <a:cubicBezTo>
                          <a:pt x="193" y="177"/>
                          <a:pt x="193" y="178"/>
                          <a:pt x="194" y="179"/>
                        </a:cubicBezTo>
                        <a:cubicBezTo>
                          <a:pt x="194" y="180"/>
                          <a:pt x="195" y="179"/>
                          <a:pt x="196" y="180"/>
                        </a:cubicBezTo>
                        <a:cubicBezTo>
                          <a:pt x="196" y="180"/>
                          <a:pt x="197" y="180"/>
                          <a:pt x="197" y="181"/>
                        </a:cubicBezTo>
                        <a:cubicBezTo>
                          <a:pt x="197" y="182"/>
                          <a:pt x="199" y="182"/>
                          <a:pt x="200" y="182"/>
                        </a:cubicBezTo>
                        <a:cubicBezTo>
                          <a:pt x="201" y="183"/>
                          <a:pt x="202" y="184"/>
                          <a:pt x="203" y="185"/>
                        </a:cubicBezTo>
                        <a:cubicBezTo>
                          <a:pt x="205" y="186"/>
                          <a:pt x="206" y="188"/>
                          <a:pt x="205" y="189"/>
                        </a:cubicBezTo>
                        <a:cubicBezTo>
                          <a:pt x="205" y="191"/>
                          <a:pt x="203" y="190"/>
                          <a:pt x="202" y="189"/>
                        </a:cubicBezTo>
                        <a:close/>
                        <a:moveTo>
                          <a:pt x="212" y="192"/>
                        </a:moveTo>
                        <a:cubicBezTo>
                          <a:pt x="212" y="192"/>
                          <a:pt x="212" y="190"/>
                          <a:pt x="213" y="191"/>
                        </a:cubicBezTo>
                        <a:cubicBezTo>
                          <a:pt x="213" y="191"/>
                          <a:pt x="213" y="190"/>
                          <a:pt x="214" y="191"/>
                        </a:cubicBezTo>
                        <a:cubicBezTo>
                          <a:pt x="216" y="192"/>
                          <a:pt x="213" y="194"/>
                          <a:pt x="212" y="192"/>
                        </a:cubicBezTo>
                        <a:close/>
                        <a:moveTo>
                          <a:pt x="224" y="162"/>
                        </a:moveTo>
                        <a:cubicBezTo>
                          <a:pt x="226" y="163"/>
                          <a:pt x="225" y="164"/>
                          <a:pt x="223" y="163"/>
                        </a:cubicBezTo>
                        <a:cubicBezTo>
                          <a:pt x="222" y="163"/>
                          <a:pt x="223" y="162"/>
                          <a:pt x="224" y="162"/>
                        </a:cubicBezTo>
                        <a:close/>
                        <a:moveTo>
                          <a:pt x="184" y="101"/>
                        </a:moveTo>
                        <a:cubicBezTo>
                          <a:pt x="185" y="101"/>
                          <a:pt x="183" y="103"/>
                          <a:pt x="182" y="103"/>
                        </a:cubicBezTo>
                        <a:cubicBezTo>
                          <a:pt x="181" y="102"/>
                          <a:pt x="181" y="102"/>
                          <a:pt x="182" y="101"/>
                        </a:cubicBezTo>
                        <a:cubicBezTo>
                          <a:pt x="182" y="101"/>
                          <a:pt x="183" y="101"/>
                          <a:pt x="183" y="101"/>
                        </a:cubicBezTo>
                        <a:cubicBezTo>
                          <a:pt x="183" y="100"/>
                          <a:pt x="184" y="100"/>
                          <a:pt x="184" y="101"/>
                        </a:cubicBezTo>
                        <a:close/>
                        <a:moveTo>
                          <a:pt x="207" y="196"/>
                        </a:moveTo>
                        <a:cubicBezTo>
                          <a:pt x="209" y="195"/>
                          <a:pt x="211" y="198"/>
                          <a:pt x="210" y="198"/>
                        </a:cubicBezTo>
                        <a:cubicBezTo>
                          <a:pt x="210" y="199"/>
                          <a:pt x="209" y="202"/>
                          <a:pt x="208" y="202"/>
                        </a:cubicBezTo>
                        <a:cubicBezTo>
                          <a:pt x="206" y="201"/>
                          <a:pt x="206" y="197"/>
                          <a:pt x="207" y="196"/>
                        </a:cubicBezTo>
                        <a:close/>
                        <a:moveTo>
                          <a:pt x="170" y="100"/>
                        </a:moveTo>
                        <a:cubicBezTo>
                          <a:pt x="171" y="99"/>
                          <a:pt x="171" y="100"/>
                          <a:pt x="172" y="99"/>
                        </a:cubicBezTo>
                        <a:cubicBezTo>
                          <a:pt x="172" y="99"/>
                          <a:pt x="172" y="99"/>
                          <a:pt x="172" y="99"/>
                        </a:cubicBezTo>
                        <a:cubicBezTo>
                          <a:pt x="172" y="99"/>
                          <a:pt x="172" y="99"/>
                          <a:pt x="172" y="99"/>
                        </a:cubicBezTo>
                        <a:cubicBezTo>
                          <a:pt x="173" y="99"/>
                          <a:pt x="175" y="99"/>
                          <a:pt x="176" y="99"/>
                        </a:cubicBezTo>
                        <a:cubicBezTo>
                          <a:pt x="177" y="99"/>
                          <a:pt x="176" y="101"/>
                          <a:pt x="175" y="101"/>
                        </a:cubicBezTo>
                        <a:cubicBezTo>
                          <a:pt x="174" y="102"/>
                          <a:pt x="173" y="101"/>
                          <a:pt x="172" y="101"/>
                        </a:cubicBezTo>
                        <a:cubicBezTo>
                          <a:pt x="172" y="102"/>
                          <a:pt x="171" y="102"/>
                          <a:pt x="170" y="101"/>
                        </a:cubicBezTo>
                        <a:cubicBezTo>
                          <a:pt x="170" y="101"/>
                          <a:pt x="170" y="100"/>
                          <a:pt x="170" y="100"/>
                        </a:cubicBezTo>
                        <a:close/>
                        <a:moveTo>
                          <a:pt x="167" y="84"/>
                        </a:moveTo>
                        <a:cubicBezTo>
                          <a:pt x="169" y="84"/>
                          <a:pt x="170" y="85"/>
                          <a:pt x="169" y="85"/>
                        </a:cubicBezTo>
                        <a:cubicBezTo>
                          <a:pt x="168" y="86"/>
                          <a:pt x="167" y="86"/>
                          <a:pt x="167" y="86"/>
                        </a:cubicBezTo>
                        <a:cubicBezTo>
                          <a:pt x="166" y="85"/>
                          <a:pt x="166" y="85"/>
                          <a:pt x="166" y="85"/>
                        </a:cubicBezTo>
                        <a:cubicBezTo>
                          <a:pt x="166" y="85"/>
                          <a:pt x="165" y="85"/>
                          <a:pt x="165" y="85"/>
                        </a:cubicBezTo>
                        <a:cubicBezTo>
                          <a:pt x="163" y="85"/>
                          <a:pt x="166" y="84"/>
                          <a:pt x="167" y="84"/>
                        </a:cubicBezTo>
                        <a:close/>
                        <a:moveTo>
                          <a:pt x="207" y="110"/>
                        </a:moveTo>
                        <a:cubicBezTo>
                          <a:pt x="207" y="110"/>
                          <a:pt x="208" y="110"/>
                          <a:pt x="208" y="110"/>
                        </a:cubicBezTo>
                        <a:cubicBezTo>
                          <a:pt x="209" y="109"/>
                          <a:pt x="209" y="112"/>
                          <a:pt x="207" y="112"/>
                        </a:cubicBezTo>
                        <a:cubicBezTo>
                          <a:pt x="206" y="112"/>
                          <a:pt x="206" y="111"/>
                          <a:pt x="207" y="110"/>
                        </a:cubicBezTo>
                        <a:close/>
                        <a:moveTo>
                          <a:pt x="171" y="93"/>
                        </a:moveTo>
                        <a:cubicBezTo>
                          <a:pt x="172" y="93"/>
                          <a:pt x="172" y="93"/>
                          <a:pt x="173" y="93"/>
                        </a:cubicBezTo>
                        <a:cubicBezTo>
                          <a:pt x="173" y="94"/>
                          <a:pt x="173" y="95"/>
                          <a:pt x="173" y="95"/>
                        </a:cubicBezTo>
                        <a:cubicBezTo>
                          <a:pt x="174" y="95"/>
                          <a:pt x="175" y="96"/>
                          <a:pt x="174" y="96"/>
                        </a:cubicBezTo>
                        <a:cubicBezTo>
                          <a:pt x="174" y="96"/>
                          <a:pt x="173" y="96"/>
                          <a:pt x="173" y="96"/>
                        </a:cubicBezTo>
                        <a:cubicBezTo>
                          <a:pt x="173" y="96"/>
                          <a:pt x="173" y="97"/>
                          <a:pt x="173" y="97"/>
                        </a:cubicBezTo>
                        <a:cubicBezTo>
                          <a:pt x="173" y="98"/>
                          <a:pt x="172" y="98"/>
                          <a:pt x="172" y="98"/>
                        </a:cubicBezTo>
                        <a:cubicBezTo>
                          <a:pt x="171" y="98"/>
                          <a:pt x="170" y="99"/>
                          <a:pt x="169" y="99"/>
                        </a:cubicBezTo>
                        <a:cubicBezTo>
                          <a:pt x="168" y="99"/>
                          <a:pt x="168" y="99"/>
                          <a:pt x="167" y="98"/>
                        </a:cubicBezTo>
                        <a:cubicBezTo>
                          <a:pt x="167" y="98"/>
                          <a:pt x="166" y="97"/>
                          <a:pt x="166" y="97"/>
                        </a:cubicBezTo>
                        <a:cubicBezTo>
                          <a:pt x="167" y="97"/>
                          <a:pt x="168" y="97"/>
                          <a:pt x="168" y="97"/>
                        </a:cubicBezTo>
                        <a:cubicBezTo>
                          <a:pt x="169" y="97"/>
                          <a:pt x="169" y="96"/>
                          <a:pt x="168" y="96"/>
                        </a:cubicBezTo>
                        <a:cubicBezTo>
                          <a:pt x="168" y="96"/>
                          <a:pt x="167" y="96"/>
                          <a:pt x="167" y="96"/>
                        </a:cubicBezTo>
                        <a:cubicBezTo>
                          <a:pt x="167" y="95"/>
                          <a:pt x="167" y="95"/>
                          <a:pt x="167" y="95"/>
                        </a:cubicBezTo>
                        <a:cubicBezTo>
                          <a:pt x="167" y="95"/>
                          <a:pt x="167" y="94"/>
                          <a:pt x="166" y="94"/>
                        </a:cubicBezTo>
                        <a:cubicBezTo>
                          <a:pt x="166" y="94"/>
                          <a:pt x="167" y="93"/>
                          <a:pt x="167" y="93"/>
                        </a:cubicBezTo>
                        <a:cubicBezTo>
                          <a:pt x="167" y="92"/>
                          <a:pt x="166" y="92"/>
                          <a:pt x="167" y="92"/>
                        </a:cubicBezTo>
                        <a:cubicBezTo>
                          <a:pt x="168" y="91"/>
                          <a:pt x="169" y="92"/>
                          <a:pt x="170" y="92"/>
                        </a:cubicBezTo>
                        <a:cubicBezTo>
                          <a:pt x="170" y="92"/>
                          <a:pt x="170" y="93"/>
                          <a:pt x="171" y="93"/>
                        </a:cubicBezTo>
                        <a:close/>
                        <a:moveTo>
                          <a:pt x="171" y="104"/>
                        </a:moveTo>
                        <a:cubicBezTo>
                          <a:pt x="171" y="103"/>
                          <a:pt x="172" y="103"/>
                          <a:pt x="172" y="103"/>
                        </a:cubicBezTo>
                        <a:cubicBezTo>
                          <a:pt x="172" y="103"/>
                          <a:pt x="172" y="104"/>
                          <a:pt x="172" y="104"/>
                        </a:cubicBezTo>
                        <a:cubicBezTo>
                          <a:pt x="171" y="104"/>
                          <a:pt x="171" y="104"/>
                          <a:pt x="171" y="104"/>
                        </a:cubicBezTo>
                        <a:close/>
                        <a:moveTo>
                          <a:pt x="173" y="112"/>
                        </a:moveTo>
                        <a:cubicBezTo>
                          <a:pt x="173" y="113"/>
                          <a:pt x="171" y="113"/>
                          <a:pt x="171" y="112"/>
                        </a:cubicBezTo>
                        <a:cubicBezTo>
                          <a:pt x="171" y="112"/>
                          <a:pt x="173" y="112"/>
                          <a:pt x="173" y="112"/>
                        </a:cubicBezTo>
                        <a:close/>
                        <a:moveTo>
                          <a:pt x="209" y="225"/>
                        </a:moveTo>
                        <a:cubicBezTo>
                          <a:pt x="208" y="224"/>
                          <a:pt x="208" y="224"/>
                          <a:pt x="209" y="224"/>
                        </a:cubicBezTo>
                        <a:cubicBezTo>
                          <a:pt x="209" y="224"/>
                          <a:pt x="209" y="224"/>
                          <a:pt x="209" y="224"/>
                        </a:cubicBezTo>
                        <a:cubicBezTo>
                          <a:pt x="209" y="225"/>
                          <a:pt x="209" y="225"/>
                          <a:pt x="209" y="225"/>
                        </a:cubicBezTo>
                        <a:close/>
                        <a:moveTo>
                          <a:pt x="208" y="234"/>
                        </a:moveTo>
                        <a:cubicBezTo>
                          <a:pt x="207" y="233"/>
                          <a:pt x="209" y="230"/>
                          <a:pt x="209" y="229"/>
                        </a:cubicBezTo>
                        <a:cubicBezTo>
                          <a:pt x="209" y="229"/>
                          <a:pt x="208" y="228"/>
                          <a:pt x="209" y="228"/>
                        </a:cubicBezTo>
                        <a:cubicBezTo>
                          <a:pt x="210" y="227"/>
                          <a:pt x="210" y="228"/>
                          <a:pt x="210" y="228"/>
                        </a:cubicBezTo>
                        <a:cubicBezTo>
                          <a:pt x="210" y="230"/>
                          <a:pt x="212" y="231"/>
                          <a:pt x="212" y="232"/>
                        </a:cubicBezTo>
                        <a:cubicBezTo>
                          <a:pt x="212" y="233"/>
                          <a:pt x="209" y="234"/>
                          <a:pt x="208" y="234"/>
                        </a:cubicBezTo>
                        <a:close/>
                        <a:moveTo>
                          <a:pt x="180" y="127"/>
                        </a:moveTo>
                        <a:cubicBezTo>
                          <a:pt x="179" y="127"/>
                          <a:pt x="179" y="127"/>
                          <a:pt x="179" y="128"/>
                        </a:cubicBezTo>
                        <a:cubicBezTo>
                          <a:pt x="179" y="128"/>
                          <a:pt x="179" y="129"/>
                          <a:pt x="179" y="129"/>
                        </a:cubicBezTo>
                        <a:cubicBezTo>
                          <a:pt x="178" y="130"/>
                          <a:pt x="177" y="130"/>
                          <a:pt x="177" y="131"/>
                        </a:cubicBezTo>
                        <a:cubicBezTo>
                          <a:pt x="177" y="131"/>
                          <a:pt x="177" y="132"/>
                          <a:pt x="177" y="132"/>
                        </a:cubicBezTo>
                        <a:cubicBezTo>
                          <a:pt x="176" y="134"/>
                          <a:pt x="174" y="132"/>
                          <a:pt x="173" y="132"/>
                        </a:cubicBezTo>
                        <a:cubicBezTo>
                          <a:pt x="171" y="132"/>
                          <a:pt x="173" y="133"/>
                          <a:pt x="173" y="133"/>
                        </a:cubicBezTo>
                        <a:cubicBezTo>
                          <a:pt x="173" y="134"/>
                          <a:pt x="173" y="135"/>
                          <a:pt x="172" y="136"/>
                        </a:cubicBezTo>
                        <a:cubicBezTo>
                          <a:pt x="172" y="136"/>
                          <a:pt x="170" y="137"/>
                          <a:pt x="169" y="137"/>
                        </a:cubicBezTo>
                        <a:cubicBezTo>
                          <a:pt x="168" y="137"/>
                          <a:pt x="168" y="136"/>
                          <a:pt x="167" y="135"/>
                        </a:cubicBezTo>
                        <a:cubicBezTo>
                          <a:pt x="167" y="134"/>
                          <a:pt x="168" y="132"/>
                          <a:pt x="168" y="131"/>
                        </a:cubicBezTo>
                        <a:cubicBezTo>
                          <a:pt x="168" y="130"/>
                          <a:pt x="168" y="128"/>
                          <a:pt x="169" y="128"/>
                        </a:cubicBezTo>
                        <a:cubicBezTo>
                          <a:pt x="171" y="127"/>
                          <a:pt x="169" y="127"/>
                          <a:pt x="169" y="126"/>
                        </a:cubicBezTo>
                        <a:cubicBezTo>
                          <a:pt x="169" y="125"/>
                          <a:pt x="170" y="125"/>
                          <a:pt x="171" y="125"/>
                        </a:cubicBezTo>
                        <a:cubicBezTo>
                          <a:pt x="172" y="124"/>
                          <a:pt x="174" y="123"/>
                          <a:pt x="175" y="124"/>
                        </a:cubicBezTo>
                        <a:cubicBezTo>
                          <a:pt x="176" y="124"/>
                          <a:pt x="177" y="124"/>
                          <a:pt x="177" y="124"/>
                        </a:cubicBezTo>
                        <a:cubicBezTo>
                          <a:pt x="178" y="124"/>
                          <a:pt x="179" y="124"/>
                          <a:pt x="180" y="124"/>
                        </a:cubicBezTo>
                        <a:cubicBezTo>
                          <a:pt x="181" y="124"/>
                          <a:pt x="182" y="124"/>
                          <a:pt x="182" y="125"/>
                        </a:cubicBezTo>
                        <a:cubicBezTo>
                          <a:pt x="182" y="126"/>
                          <a:pt x="181" y="127"/>
                          <a:pt x="180" y="127"/>
                        </a:cubicBezTo>
                        <a:close/>
                        <a:moveTo>
                          <a:pt x="169" y="116"/>
                        </a:moveTo>
                        <a:cubicBezTo>
                          <a:pt x="169" y="114"/>
                          <a:pt x="172" y="115"/>
                          <a:pt x="173" y="116"/>
                        </a:cubicBezTo>
                        <a:cubicBezTo>
                          <a:pt x="174" y="117"/>
                          <a:pt x="176" y="118"/>
                          <a:pt x="174" y="120"/>
                        </a:cubicBezTo>
                        <a:cubicBezTo>
                          <a:pt x="173" y="122"/>
                          <a:pt x="170" y="121"/>
                          <a:pt x="168" y="121"/>
                        </a:cubicBezTo>
                        <a:cubicBezTo>
                          <a:pt x="166" y="120"/>
                          <a:pt x="168" y="117"/>
                          <a:pt x="169" y="116"/>
                        </a:cubicBezTo>
                        <a:close/>
                        <a:moveTo>
                          <a:pt x="330" y="118"/>
                        </a:moveTo>
                        <a:cubicBezTo>
                          <a:pt x="330" y="118"/>
                          <a:pt x="329" y="118"/>
                          <a:pt x="329" y="118"/>
                        </a:cubicBezTo>
                        <a:cubicBezTo>
                          <a:pt x="329" y="117"/>
                          <a:pt x="329" y="116"/>
                          <a:pt x="329" y="116"/>
                        </a:cubicBezTo>
                        <a:cubicBezTo>
                          <a:pt x="329" y="116"/>
                          <a:pt x="330" y="116"/>
                          <a:pt x="330" y="117"/>
                        </a:cubicBezTo>
                        <a:cubicBezTo>
                          <a:pt x="330" y="117"/>
                          <a:pt x="330" y="118"/>
                          <a:pt x="330" y="118"/>
                        </a:cubicBezTo>
                        <a:close/>
                        <a:moveTo>
                          <a:pt x="160" y="94"/>
                        </a:moveTo>
                        <a:cubicBezTo>
                          <a:pt x="161" y="94"/>
                          <a:pt x="162" y="95"/>
                          <a:pt x="162" y="96"/>
                        </a:cubicBezTo>
                        <a:cubicBezTo>
                          <a:pt x="162" y="96"/>
                          <a:pt x="161" y="97"/>
                          <a:pt x="162" y="98"/>
                        </a:cubicBezTo>
                        <a:cubicBezTo>
                          <a:pt x="162" y="98"/>
                          <a:pt x="162" y="98"/>
                          <a:pt x="163" y="98"/>
                        </a:cubicBezTo>
                        <a:cubicBezTo>
                          <a:pt x="163" y="99"/>
                          <a:pt x="163" y="100"/>
                          <a:pt x="161" y="100"/>
                        </a:cubicBezTo>
                        <a:cubicBezTo>
                          <a:pt x="160" y="100"/>
                          <a:pt x="160" y="99"/>
                          <a:pt x="160" y="98"/>
                        </a:cubicBezTo>
                        <a:cubicBezTo>
                          <a:pt x="160" y="98"/>
                          <a:pt x="159" y="98"/>
                          <a:pt x="159" y="98"/>
                        </a:cubicBezTo>
                        <a:cubicBezTo>
                          <a:pt x="158" y="98"/>
                          <a:pt x="158" y="98"/>
                          <a:pt x="158" y="98"/>
                        </a:cubicBezTo>
                        <a:cubicBezTo>
                          <a:pt x="157" y="97"/>
                          <a:pt x="157" y="97"/>
                          <a:pt x="157" y="98"/>
                        </a:cubicBezTo>
                        <a:cubicBezTo>
                          <a:pt x="156" y="98"/>
                          <a:pt x="156" y="98"/>
                          <a:pt x="156" y="98"/>
                        </a:cubicBezTo>
                        <a:cubicBezTo>
                          <a:pt x="155" y="99"/>
                          <a:pt x="152" y="98"/>
                          <a:pt x="152" y="97"/>
                        </a:cubicBezTo>
                        <a:cubicBezTo>
                          <a:pt x="152" y="97"/>
                          <a:pt x="152" y="96"/>
                          <a:pt x="153" y="96"/>
                        </a:cubicBezTo>
                        <a:cubicBezTo>
                          <a:pt x="153" y="96"/>
                          <a:pt x="154" y="96"/>
                          <a:pt x="154" y="96"/>
                        </a:cubicBezTo>
                        <a:cubicBezTo>
                          <a:pt x="156" y="95"/>
                          <a:pt x="154" y="94"/>
                          <a:pt x="153" y="94"/>
                        </a:cubicBezTo>
                        <a:cubicBezTo>
                          <a:pt x="152" y="93"/>
                          <a:pt x="152" y="94"/>
                          <a:pt x="152" y="93"/>
                        </a:cubicBezTo>
                        <a:cubicBezTo>
                          <a:pt x="152" y="92"/>
                          <a:pt x="152" y="91"/>
                          <a:pt x="153" y="91"/>
                        </a:cubicBezTo>
                        <a:cubicBezTo>
                          <a:pt x="154" y="90"/>
                          <a:pt x="155" y="90"/>
                          <a:pt x="155" y="90"/>
                        </a:cubicBezTo>
                        <a:cubicBezTo>
                          <a:pt x="156" y="90"/>
                          <a:pt x="156" y="91"/>
                          <a:pt x="156" y="91"/>
                        </a:cubicBezTo>
                        <a:cubicBezTo>
                          <a:pt x="157" y="91"/>
                          <a:pt x="157" y="92"/>
                          <a:pt x="157" y="92"/>
                        </a:cubicBezTo>
                        <a:cubicBezTo>
                          <a:pt x="157" y="93"/>
                          <a:pt x="158" y="93"/>
                          <a:pt x="158" y="92"/>
                        </a:cubicBezTo>
                        <a:cubicBezTo>
                          <a:pt x="158" y="92"/>
                          <a:pt x="159" y="92"/>
                          <a:pt x="159" y="92"/>
                        </a:cubicBezTo>
                        <a:cubicBezTo>
                          <a:pt x="160" y="92"/>
                          <a:pt x="159" y="93"/>
                          <a:pt x="160" y="94"/>
                        </a:cubicBezTo>
                        <a:close/>
                        <a:moveTo>
                          <a:pt x="132" y="114"/>
                        </a:moveTo>
                        <a:cubicBezTo>
                          <a:pt x="132" y="114"/>
                          <a:pt x="133" y="114"/>
                          <a:pt x="134" y="115"/>
                        </a:cubicBezTo>
                        <a:cubicBezTo>
                          <a:pt x="134" y="115"/>
                          <a:pt x="134" y="116"/>
                          <a:pt x="134" y="116"/>
                        </a:cubicBezTo>
                        <a:cubicBezTo>
                          <a:pt x="134" y="117"/>
                          <a:pt x="135" y="116"/>
                          <a:pt x="135" y="117"/>
                        </a:cubicBezTo>
                        <a:cubicBezTo>
                          <a:pt x="135" y="117"/>
                          <a:pt x="134" y="118"/>
                          <a:pt x="135" y="118"/>
                        </a:cubicBezTo>
                        <a:cubicBezTo>
                          <a:pt x="135" y="118"/>
                          <a:pt x="136" y="118"/>
                          <a:pt x="136" y="118"/>
                        </a:cubicBezTo>
                        <a:cubicBezTo>
                          <a:pt x="137" y="118"/>
                          <a:pt x="139" y="119"/>
                          <a:pt x="139" y="118"/>
                        </a:cubicBezTo>
                        <a:cubicBezTo>
                          <a:pt x="140" y="117"/>
                          <a:pt x="139" y="116"/>
                          <a:pt x="138" y="115"/>
                        </a:cubicBezTo>
                        <a:cubicBezTo>
                          <a:pt x="138" y="115"/>
                          <a:pt x="139" y="114"/>
                          <a:pt x="138" y="114"/>
                        </a:cubicBezTo>
                        <a:cubicBezTo>
                          <a:pt x="138" y="114"/>
                          <a:pt x="138" y="114"/>
                          <a:pt x="137" y="114"/>
                        </a:cubicBezTo>
                        <a:cubicBezTo>
                          <a:pt x="136" y="113"/>
                          <a:pt x="137" y="112"/>
                          <a:pt x="138" y="111"/>
                        </a:cubicBezTo>
                        <a:cubicBezTo>
                          <a:pt x="139" y="111"/>
                          <a:pt x="139" y="110"/>
                          <a:pt x="140" y="109"/>
                        </a:cubicBezTo>
                        <a:cubicBezTo>
                          <a:pt x="140" y="109"/>
                          <a:pt x="141" y="108"/>
                          <a:pt x="141" y="109"/>
                        </a:cubicBezTo>
                        <a:cubicBezTo>
                          <a:pt x="142" y="109"/>
                          <a:pt x="141" y="110"/>
                          <a:pt x="141" y="111"/>
                        </a:cubicBezTo>
                        <a:cubicBezTo>
                          <a:pt x="141" y="112"/>
                          <a:pt x="141" y="112"/>
                          <a:pt x="141" y="113"/>
                        </a:cubicBezTo>
                        <a:cubicBezTo>
                          <a:pt x="141" y="114"/>
                          <a:pt x="141" y="114"/>
                          <a:pt x="142" y="114"/>
                        </a:cubicBezTo>
                        <a:cubicBezTo>
                          <a:pt x="143" y="114"/>
                          <a:pt x="143" y="115"/>
                          <a:pt x="143" y="115"/>
                        </a:cubicBezTo>
                        <a:cubicBezTo>
                          <a:pt x="144" y="115"/>
                          <a:pt x="144" y="114"/>
                          <a:pt x="145" y="114"/>
                        </a:cubicBezTo>
                        <a:cubicBezTo>
                          <a:pt x="149" y="113"/>
                          <a:pt x="146" y="118"/>
                          <a:pt x="145" y="120"/>
                        </a:cubicBezTo>
                        <a:cubicBezTo>
                          <a:pt x="144" y="121"/>
                          <a:pt x="143" y="122"/>
                          <a:pt x="141" y="122"/>
                        </a:cubicBezTo>
                        <a:cubicBezTo>
                          <a:pt x="140" y="121"/>
                          <a:pt x="140" y="123"/>
                          <a:pt x="139" y="123"/>
                        </a:cubicBezTo>
                        <a:cubicBezTo>
                          <a:pt x="138" y="122"/>
                          <a:pt x="137" y="122"/>
                          <a:pt x="136" y="123"/>
                        </a:cubicBezTo>
                        <a:cubicBezTo>
                          <a:pt x="135" y="124"/>
                          <a:pt x="135" y="124"/>
                          <a:pt x="135" y="124"/>
                        </a:cubicBezTo>
                        <a:cubicBezTo>
                          <a:pt x="134" y="125"/>
                          <a:pt x="133" y="125"/>
                          <a:pt x="132" y="126"/>
                        </a:cubicBezTo>
                        <a:cubicBezTo>
                          <a:pt x="132" y="127"/>
                          <a:pt x="132" y="127"/>
                          <a:pt x="131" y="128"/>
                        </a:cubicBezTo>
                        <a:cubicBezTo>
                          <a:pt x="130" y="128"/>
                          <a:pt x="129" y="128"/>
                          <a:pt x="129" y="128"/>
                        </a:cubicBezTo>
                        <a:cubicBezTo>
                          <a:pt x="127" y="128"/>
                          <a:pt x="126" y="128"/>
                          <a:pt x="126" y="127"/>
                        </a:cubicBezTo>
                        <a:cubicBezTo>
                          <a:pt x="126" y="125"/>
                          <a:pt x="128" y="125"/>
                          <a:pt x="128" y="124"/>
                        </a:cubicBezTo>
                        <a:cubicBezTo>
                          <a:pt x="129" y="123"/>
                          <a:pt x="131" y="124"/>
                          <a:pt x="132" y="123"/>
                        </a:cubicBezTo>
                        <a:cubicBezTo>
                          <a:pt x="132" y="122"/>
                          <a:pt x="130" y="123"/>
                          <a:pt x="130" y="123"/>
                        </a:cubicBezTo>
                        <a:cubicBezTo>
                          <a:pt x="129" y="123"/>
                          <a:pt x="129" y="123"/>
                          <a:pt x="128" y="123"/>
                        </a:cubicBezTo>
                        <a:cubicBezTo>
                          <a:pt x="128" y="123"/>
                          <a:pt x="127" y="123"/>
                          <a:pt x="127" y="123"/>
                        </a:cubicBezTo>
                        <a:cubicBezTo>
                          <a:pt x="126" y="123"/>
                          <a:pt x="126" y="123"/>
                          <a:pt x="126" y="124"/>
                        </a:cubicBezTo>
                        <a:cubicBezTo>
                          <a:pt x="125" y="124"/>
                          <a:pt x="124" y="125"/>
                          <a:pt x="123" y="125"/>
                        </a:cubicBezTo>
                        <a:cubicBezTo>
                          <a:pt x="123" y="125"/>
                          <a:pt x="123" y="124"/>
                          <a:pt x="123" y="124"/>
                        </a:cubicBezTo>
                        <a:cubicBezTo>
                          <a:pt x="123" y="124"/>
                          <a:pt x="122" y="124"/>
                          <a:pt x="122" y="124"/>
                        </a:cubicBezTo>
                        <a:cubicBezTo>
                          <a:pt x="121" y="124"/>
                          <a:pt x="120" y="123"/>
                          <a:pt x="121" y="122"/>
                        </a:cubicBezTo>
                        <a:cubicBezTo>
                          <a:pt x="122" y="121"/>
                          <a:pt x="123" y="121"/>
                          <a:pt x="125" y="121"/>
                        </a:cubicBezTo>
                        <a:cubicBezTo>
                          <a:pt x="126" y="120"/>
                          <a:pt x="123" y="120"/>
                          <a:pt x="123" y="120"/>
                        </a:cubicBezTo>
                        <a:cubicBezTo>
                          <a:pt x="123" y="119"/>
                          <a:pt x="125" y="119"/>
                          <a:pt x="125" y="119"/>
                        </a:cubicBezTo>
                        <a:cubicBezTo>
                          <a:pt x="125" y="118"/>
                          <a:pt x="123" y="119"/>
                          <a:pt x="123" y="118"/>
                        </a:cubicBezTo>
                        <a:cubicBezTo>
                          <a:pt x="123" y="117"/>
                          <a:pt x="125" y="116"/>
                          <a:pt x="126" y="116"/>
                        </a:cubicBezTo>
                        <a:cubicBezTo>
                          <a:pt x="127" y="115"/>
                          <a:pt x="127" y="114"/>
                          <a:pt x="128" y="114"/>
                        </a:cubicBezTo>
                        <a:cubicBezTo>
                          <a:pt x="129" y="113"/>
                          <a:pt x="129" y="114"/>
                          <a:pt x="129" y="114"/>
                        </a:cubicBezTo>
                        <a:cubicBezTo>
                          <a:pt x="129" y="115"/>
                          <a:pt x="131" y="115"/>
                          <a:pt x="132" y="114"/>
                        </a:cubicBezTo>
                        <a:close/>
                        <a:moveTo>
                          <a:pt x="148" y="106"/>
                        </a:moveTo>
                        <a:cubicBezTo>
                          <a:pt x="148" y="105"/>
                          <a:pt x="148" y="104"/>
                          <a:pt x="148" y="104"/>
                        </a:cubicBezTo>
                        <a:cubicBezTo>
                          <a:pt x="148" y="103"/>
                          <a:pt x="148" y="103"/>
                          <a:pt x="148" y="103"/>
                        </a:cubicBezTo>
                        <a:cubicBezTo>
                          <a:pt x="148" y="102"/>
                          <a:pt x="150" y="102"/>
                          <a:pt x="150" y="103"/>
                        </a:cubicBezTo>
                        <a:cubicBezTo>
                          <a:pt x="150" y="103"/>
                          <a:pt x="151" y="104"/>
                          <a:pt x="151" y="104"/>
                        </a:cubicBezTo>
                        <a:cubicBezTo>
                          <a:pt x="151" y="104"/>
                          <a:pt x="152" y="105"/>
                          <a:pt x="151" y="105"/>
                        </a:cubicBezTo>
                        <a:cubicBezTo>
                          <a:pt x="151" y="107"/>
                          <a:pt x="149" y="106"/>
                          <a:pt x="148" y="106"/>
                        </a:cubicBezTo>
                        <a:close/>
                        <a:moveTo>
                          <a:pt x="173" y="85"/>
                        </a:moveTo>
                        <a:cubicBezTo>
                          <a:pt x="172" y="85"/>
                          <a:pt x="172" y="85"/>
                          <a:pt x="172" y="84"/>
                        </a:cubicBezTo>
                        <a:cubicBezTo>
                          <a:pt x="171" y="84"/>
                          <a:pt x="172" y="84"/>
                          <a:pt x="172" y="83"/>
                        </a:cubicBezTo>
                        <a:cubicBezTo>
                          <a:pt x="172" y="83"/>
                          <a:pt x="172" y="82"/>
                          <a:pt x="173" y="82"/>
                        </a:cubicBezTo>
                        <a:cubicBezTo>
                          <a:pt x="173" y="82"/>
                          <a:pt x="174" y="82"/>
                          <a:pt x="174" y="81"/>
                        </a:cubicBezTo>
                        <a:cubicBezTo>
                          <a:pt x="175" y="81"/>
                          <a:pt x="174" y="81"/>
                          <a:pt x="173" y="81"/>
                        </a:cubicBezTo>
                        <a:cubicBezTo>
                          <a:pt x="172" y="80"/>
                          <a:pt x="173" y="80"/>
                          <a:pt x="173" y="80"/>
                        </a:cubicBezTo>
                        <a:cubicBezTo>
                          <a:pt x="173" y="79"/>
                          <a:pt x="173" y="78"/>
                          <a:pt x="174" y="78"/>
                        </a:cubicBezTo>
                        <a:cubicBezTo>
                          <a:pt x="174" y="78"/>
                          <a:pt x="175" y="79"/>
                          <a:pt x="175" y="78"/>
                        </a:cubicBezTo>
                        <a:cubicBezTo>
                          <a:pt x="176" y="78"/>
                          <a:pt x="175" y="78"/>
                          <a:pt x="175" y="78"/>
                        </a:cubicBezTo>
                        <a:cubicBezTo>
                          <a:pt x="174" y="77"/>
                          <a:pt x="175" y="75"/>
                          <a:pt x="177" y="76"/>
                        </a:cubicBezTo>
                        <a:cubicBezTo>
                          <a:pt x="178" y="76"/>
                          <a:pt x="178" y="75"/>
                          <a:pt x="178" y="75"/>
                        </a:cubicBezTo>
                        <a:cubicBezTo>
                          <a:pt x="178" y="75"/>
                          <a:pt x="179" y="75"/>
                          <a:pt x="179" y="75"/>
                        </a:cubicBezTo>
                        <a:cubicBezTo>
                          <a:pt x="180" y="74"/>
                          <a:pt x="176" y="74"/>
                          <a:pt x="176" y="74"/>
                        </a:cubicBezTo>
                        <a:cubicBezTo>
                          <a:pt x="175" y="74"/>
                          <a:pt x="175" y="73"/>
                          <a:pt x="176" y="73"/>
                        </a:cubicBezTo>
                        <a:cubicBezTo>
                          <a:pt x="176" y="73"/>
                          <a:pt x="177" y="73"/>
                          <a:pt x="178" y="73"/>
                        </a:cubicBezTo>
                        <a:cubicBezTo>
                          <a:pt x="179" y="73"/>
                          <a:pt x="180" y="73"/>
                          <a:pt x="181" y="73"/>
                        </a:cubicBezTo>
                        <a:cubicBezTo>
                          <a:pt x="182" y="74"/>
                          <a:pt x="181" y="74"/>
                          <a:pt x="181" y="75"/>
                        </a:cubicBezTo>
                        <a:cubicBezTo>
                          <a:pt x="182" y="76"/>
                          <a:pt x="182" y="76"/>
                          <a:pt x="183" y="77"/>
                        </a:cubicBezTo>
                        <a:cubicBezTo>
                          <a:pt x="183" y="77"/>
                          <a:pt x="183" y="78"/>
                          <a:pt x="184" y="78"/>
                        </a:cubicBezTo>
                        <a:cubicBezTo>
                          <a:pt x="184" y="78"/>
                          <a:pt x="185" y="78"/>
                          <a:pt x="185" y="78"/>
                        </a:cubicBezTo>
                        <a:cubicBezTo>
                          <a:pt x="186" y="78"/>
                          <a:pt x="186" y="78"/>
                          <a:pt x="186" y="78"/>
                        </a:cubicBezTo>
                        <a:cubicBezTo>
                          <a:pt x="187" y="78"/>
                          <a:pt x="187" y="79"/>
                          <a:pt x="187" y="79"/>
                        </a:cubicBezTo>
                        <a:cubicBezTo>
                          <a:pt x="187" y="80"/>
                          <a:pt x="186" y="80"/>
                          <a:pt x="186" y="80"/>
                        </a:cubicBezTo>
                        <a:cubicBezTo>
                          <a:pt x="186" y="81"/>
                          <a:pt x="187" y="81"/>
                          <a:pt x="187" y="81"/>
                        </a:cubicBezTo>
                        <a:cubicBezTo>
                          <a:pt x="188" y="82"/>
                          <a:pt x="189" y="81"/>
                          <a:pt x="188" y="81"/>
                        </a:cubicBezTo>
                        <a:cubicBezTo>
                          <a:pt x="188" y="80"/>
                          <a:pt x="187" y="80"/>
                          <a:pt x="188" y="79"/>
                        </a:cubicBezTo>
                        <a:cubicBezTo>
                          <a:pt x="189" y="78"/>
                          <a:pt x="190" y="79"/>
                          <a:pt x="190" y="80"/>
                        </a:cubicBezTo>
                        <a:cubicBezTo>
                          <a:pt x="190" y="80"/>
                          <a:pt x="190" y="80"/>
                          <a:pt x="190" y="81"/>
                        </a:cubicBezTo>
                        <a:cubicBezTo>
                          <a:pt x="189" y="81"/>
                          <a:pt x="190" y="81"/>
                          <a:pt x="190" y="82"/>
                        </a:cubicBezTo>
                        <a:cubicBezTo>
                          <a:pt x="190" y="82"/>
                          <a:pt x="189" y="84"/>
                          <a:pt x="190" y="84"/>
                        </a:cubicBezTo>
                        <a:cubicBezTo>
                          <a:pt x="191" y="85"/>
                          <a:pt x="192" y="84"/>
                          <a:pt x="193" y="85"/>
                        </a:cubicBezTo>
                        <a:cubicBezTo>
                          <a:pt x="194" y="85"/>
                          <a:pt x="196" y="86"/>
                          <a:pt x="195" y="85"/>
                        </a:cubicBezTo>
                        <a:cubicBezTo>
                          <a:pt x="194" y="85"/>
                          <a:pt x="194" y="84"/>
                          <a:pt x="194" y="84"/>
                        </a:cubicBezTo>
                        <a:cubicBezTo>
                          <a:pt x="193" y="84"/>
                          <a:pt x="193" y="83"/>
                          <a:pt x="192" y="83"/>
                        </a:cubicBezTo>
                        <a:cubicBezTo>
                          <a:pt x="191" y="83"/>
                          <a:pt x="192" y="82"/>
                          <a:pt x="192" y="81"/>
                        </a:cubicBezTo>
                        <a:cubicBezTo>
                          <a:pt x="192" y="81"/>
                          <a:pt x="191" y="79"/>
                          <a:pt x="192" y="80"/>
                        </a:cubicBezTo>
                        <a:cubicBezTo>
                          <a:pt x="194" y="80"/>
                          <a:pt x="196" y="80"/>
                          <a:pt x="197" y="80"/>
                        </a:cubicBezTo>
                        <a:cubicBezTo>
                          <a:pt x="199" y="81"/>
                          <a:pt x="199" y="82"/>
                          <a:pt x="200" y="82"/>
                        </a:cubicBezTo>
                        <a:cubicBezTo>
                          <a:pt x="200" y="83"/>
                          <a:pt x="200" y="83"/>
                          <a:pt x="201" y="84"/>
                        </a:cubicBezTo>
                        <a:cubicBezTo>
                          <a:pt x="202" y="84"/>
                          <a:pt x="202" y="84"/>
                          <a:pt x="202" y="84"/>
                        </a:cubicBezTo>
                        <a:cubicBezTo>
                          <a:pt x="204" y="85"/>
                          <a:pt x="203" y="84"/>
                          <a:pt x="202" y="84"/>
                        </a:cubicBezTo>
                        <a:cubicBezTo>
                          <a:pt x="202" y="84"/>
                          <a:pt x="202" y="83"/>
                          <a:pt x="201" y="83"/>
                        </a:cubicBezTo>
                        <a:cubicBezTo>
                          <a:pt x="201" y="82"/>
                          <a:pt x="200" y="82"/>
                          <a:pt x="200" y="81"/>
                        </a:cubicBezTo>
                        <a:cubicBezTo>
                          <a:pt x="199" y="80"/>
                          <a:pt x="198" y="80"/>
                          <a:pt x="200" y="79"/>
                        </a:cubicBezTo>
                        <a:cubicBezTo>
                          <a:pt x="201" y="79"/>
                          <a:pt x="201" y="79"/>
                          <a:pt x="202" y="78"/>
                        </a:cubicBezTo>
                        <a:cubicBezTo>
                          <a:pt x="203" y="78"/>
                          <a:pt x="204" y="78"/>
                          <a:pt x="204" y="78"/>
                        </a:cubicBezTo>
                        <a:cubicBezTo>
                          <a:pt x="205" y="78"/>
                          <a:pt x="205" y="77"/>
                          <a:pt x="206" y="77"/>
                        </a:cubicBezTo>
                        <a:cubicBezTo>
                          <a:pt x="206" y="77"/>
                          <a:pt x="206" y="77"/>
                          <a:pt x="207" y="76"/>
                        </a:cubicBezTo>
                        <a:cubicBezTo>
                          <a:pt x="208" y="76"/>
                          <a:pt x="209" y="76"/>
                          <a:pt x="211" y="76"/>
                        </a:cubicBezTo>
                        <a:cubicBezTo>
                          <a:pt x="211" y="76"/>
                          <a:pt x="213" y="76"/>
                          <a:pt x="212" y="75"/>
                        </a:cubicBezTo>
                        <a:cubicBezTo>
                          <a:pt x="212" y="75"/>
                          <a:pt x="210" y="75"/>
                          <a:pt x="209" y="75"/>
                        </a:cubicBezTo>
                        <a:cubicBezTo>
                          <a:pt x="209" y="75"/>
                          <a:pt x="208" y="75"/>
                          <a:pt x="207" y="75"/>
                        </a:cubicBezTo>
                        <a:cubicBezTo>
                          <a:pt x="206" y="75"/>
                          <a:pt x="208" y="73"/>
                          <a:pt x="209" y="72"/>
                        </a:cubicBezTo>
                        <a:cubicBezTo>
                          <a:pt x="209" y="72"/>
                          <a:pt x="210" y="72"/>
                          <a:pt x="210" y="71"/>
                        </a:cubicBezTo>
                        <a:cubicBezTo>
                          <a:pt x="210" y="71"/>
                          <a:pt x="210" y="71"/>
                          <a:pt x="210" y="71"/>
                        </a:cubicBezTo>
                        <a:cubicBezTo>
                          <a:pt x="209" y="71"/>
                          <a:pt x="208" y="72"/>
                          <a:pt x="207" y="72"/>
                        </a:cubicBezTo>
                        <a:cubicBezTo>
                          <a:pt x="206" y="73"/>
                          <a:pt x="206" y="73"/>
                          <a:pt x="206" y="74"/>
                        </a:cubicBezTo>
                        <a:cubicBezTo>
                          <a:pt x="206" y="75"/>
                          <a:pt x="206" y="75"/>
                          <a:pt x="206" y="75"/>
                        </a:cubicBezTo>
                        <a:cubicBezTo>
                          <a:pt x="205" y="76"/>
                          <a:pt x="205" y="76"/>
                          <a:pt x="205" y="76"/>
                        </a:cubicBezTo>
                        <a:cubicBezTo>
                          <a:pt x="204" y="77"/>
                          <a:pt x="202" y="77"/>
                          <a:pt x="201" y="77"/>
                        </a:cubicBezTo>
                        <a:cubicBezTo>
                          <a:pt x="200" y="78"/>
                          <a:pt x="199" y="78"/>
                          <a:pt x="199" y="78"/>
                        </a:cubicBezTo>
                        <a:cubicBezTo>
                          <a:pt x="198" y="78"/>
                          <a:pt x="199" y="77"/>
                          <a:pt x="198" y="77"/>
                        </a:cubicBezTo>
                        <a:cubicBezTo>
                          <a:pt x="198" y="76"/>
                          <a:pt x="196" y="78"/>
                          <a:pt x="196" y="78"/>
                        </a:cubicBezTo>
                        <a:cubicBezTo>
                          <a:pt x="196" y="78"/>
                          <a:pt x="193" y="79"/>
                          <a:pt x="193" y="78"/>
                        </a:cubicBezTo>
                        <a:cubicBezTo>
                          <a:pt x="192" y="78"/>
                          <a:pt x="193" y="77"/>
                          <a:pt x="193" y="77"/>
                        </a:cubicBezTo>
                        <a:cubicBezTo>
                          <a:pt x="193" y="76"/>
                          <a:pt x="193" y="76"/>
                          <a:pt x="194" y="76"/>
                        </a:cubicBezTo>
                        <a:cubicBezTo>
                          <a:pt x="195" y="75"/>
                          <a:pt x="197" y="75"/>
                          <a:pt x="198" y="74"/>
                        </a:cubicBezTo>
                        <a:cubicBezTo>
                          <a:pt x="200" y="74"/>
                          <a:pt x="198" y="74"/>
                          <a:pt x="197" y="74"/>
                        </a:cubicBezTo>
                        <a:cubicBezTo>
                          <a:pt x="195" y="74"/>
                          <a:pt x="194" y="75"/>
                          <a:pt x="192" y="75"/>
                        </a:cubicBezTo>
                        <a:cubicBezTo>
                          <a:pt x="192" y="76"/>
                          <a:pt x="191" y="76"/>
                          <a:pt x="191" y="77"/>
                        </a:cubicBezTo>
                        <a:cubicBezTo>
                          <a:pt x="190" y="77"/>
                          <a:pt x="188" y="76"/>
                          <a:pt x="187" y="76"/>
                        </a:cubicBezTo>
                        <a:cubicBezTo>
                          <a:pt x="186" y="76"/>
                          <a:pt x="186" y="76"/>
                          <a:pt x="188" y="75"/>
                        </a:cubicBezTo>
                        <a:cubicBezTo>
                          <a:pt x="189" y="75"/>
                          <a:pt x="191" y="75"/>
                          <a:pt x="192" y="75"/>
                        </a:cubicBezTo>
                        <a:cubicBezTo>
                          <a:pt x="193" y="74"/>
                          <a:pt x="194" y="73"/>
                          <a:pt x="195" y="73"/>
                        </a:cubicBezTo>
                        <a:cubicBezTo>
                          <a:pt x="196" y="73"/>
                          <a:pt x="196" y="73"/>
                          <a:pt x="195" y="73"/>
                        </a:cubicBezTo>
                        <a:cubicBezTo>
                          <a:pt x="195" y="73"/>
                          <a:pt x="194" y="73"/>
                          <a:pt x="194" y="73"/>
                        </a:cubicBezTo>
                        <a:cubicBezTo>
                          <a:pt x="193" y="73"/>
                          <a:pt x="192" y="74"/>
                          <a:pt x="192" y="74"/>
                        </a:cubicBezTo>
                        <a:cubicBezTo>
                          <a:pt x="191" y="74"/>
                          <a:pt x="190" y="74"/>
                          <a:pt x="189" y="75"/>
                        </a:cubicBezTo>
                        <a:cubicBezTo>
                          <a:pt x="188" y="75"/>
                          <a:pt x="187" y="75"/>
                          <a:pt x="186" y="75"/>
                        </a:cubicBezTo>
                        <a:cubicBezTo>
                          <a:pt x="185" y="75"/>
                          <a:pt x="184" y="75"/>
                          <a:pt x="185" y="74"/>
                        </a:cubicBezTo>
                        <a:cubicBezTo>
                          <a:pt x="185" y="74"/>
                          <a:pt x="185" y="74"/>
                          <a:pt x="186" y="73"/>
                        </a:cubicBezTo>
                        <a:cubicBezTo>
                          <a:pt x="186" y="73"/>
                          <a:pt x="186" y="73"/>
                          <a:pt x="186" y="73"/>
                        </a:cubicBezTo>
                        <a:cubicBezTo>
                          <a:pt x="186" y="73"/>
                          <a:pt x="186" y="73"/>
                          <a:pt x="186" y="73"/>
                        </a:cubicBezTo>
                        <a:cubicBezTo>
                          <a:pt x="186" y="72"/>
                          <a:pt x="186" y="72"/>
                          <a:pt x="186" y="72"/>
                        </a:cubicBezTo>
                        <a:cubicBezTo>
                          <a:pt x="187" y="72"/>
                          <a:pt x="188" y="71"/>
                          <a:pt x="189" y="71"/>
                        </a:cubicBezTo>
                        <a:cubicBezTo>
                          <a:pt x="188" y="71"/>
                          <a:pt x="187" y="71"/>
                          <a:pt x="186" y="71"/>
                        </a:cubicBezTo>
                        <a:cubicBezTo>
                          <a:pt x="186" y="72"/>
                          <a:pt x="185" y="72"/>
                          <a:pt x="185" y="72"/>
                        </a:cubicBezTo>
                        <a:cubicBezTo>
                          <a:pt x="184" y="72"/>
                          <a:pt x="184" y="71"/>
                          <a:pt x="184" y="71"/>
                        </a:cubicBezTo>
                        <a:cubicBezTo>
                          <a:pt x="185" y="71"/>
                          <a:pt x="186" y="70"/>
                          <a:pt x="185" y="70"/>
                        </a:cubicBezTo>
                        <a:cubicBezTo>
                          <a:pt x="184" y="70"/>
                          <a:pt x="183" y="71"/>
                          <a:pt x="182" y="71"/>
                        </a:cubicBezTo>
                        <a:cubicBezTo>
                          <a:pt x="182" y="71"/>
                          <a:pt x="182" y="70"/>
                          <a:pt x="182" y="70"/>
                        </a:cubicBezTo>
                        <a:cubicBezTo>
                          <a:pt x="182" y="70"/>
                          <a:pt x="183" y="69"/>
                          <a:pt x="183" y="69"/>
                        </a:cubicBezTo>
                        <a:cubicBezTo>
                          <a:pt x="183" y="69"/>
                          <a:pt x="184" y="68"/>
                          <a:pt x="185" y="68"/>
                        </a:cubicBezTo>
                        <a:cubicBezTo>
                          <a:pt x="186" y="69"/>
                          <a:pt x="186" y="68"/>
                          <a:pt x="186" y="68"/>
                        </a:cubicBezTo>
                        <a:cubicBezTo>
                          <a:pt x="186" y="67"/>
                          <a:pt x="187" y="67"/>
                          <a:pt x="188" y="67"/>
                        </a:cubicBezTo>
                        <a:cubicBezTo>
                          <a:pt x="188" y="67"/>
                          <a:pt x="189" y="66"/>
                          <a:pt x="189" y="66"/>
                        </a:cubicBezTo>
                        <a:cubicBezTo>
                          <a:pt x="190" y="66"/>
                          <a:pt x="190" y="67"/>
                          <a:pt x="190" y="67"/>
                        </a:cubicBezTo>
                        <a:cubicBezTo>
                          <a:pt x="191" y="67"/>
                          <a:pt x="191" y="67"/>
                          <a:pt x="192" y="67"/>
                        </a:cubicBezTo>
                        <a:cubicBezTo>
                          <a:pt x="192" y="67"/>
                          <a:pt x="192" y="67"/>
                          <a:pt x="192" y="67"/>
                        </a:cubicBezTo>
                        <a:cubicBezTo>
                          <a:pt x="193" y="67"/>
                          <a:pt x="194" y="67"/>
                          <a:pt x="193" y="67"/>
                        </a:cubicBezTo>
                        <a:cubicBezTo>
                          <a:pt x="193" y="66"/>
                          <a:pt x="191" y="66"/>
                          <a:pt x="192" y="65"/>
                        </a:cubicBezTo>
                        <a:cubicBezTo>
                          <a:pt x="192" y="65"/>
                          <a:pt x="192" y="65"/>
                          <a:pt x="192" y="65"/>
                        </a:cubicBezTo>
                        <a:cubicBezTo>
                          <a:pt x="193" y="65"/>
                          <a:pt x="193" y="65"/>
                          <a:pt x="193" y="65"/>
                        </a:cubicBezTo>
                        <a:cubicBezTo>
                          <a:pt x="192" y="64"/>
                          <a:pt x="191" y="64"/>
                          <a:pt x="193" y="63"/>
                        </a:cubicBezTo>
                        <a:cubicBezTo>
                          <a:pt x="193" y="63"/>
                          <a:pt x="194" y="63"/>
                          <a:pt x="195" y="64"/>
                        </a:cubicBezTo>
                        <a:cubicBezTo>
                          <a:pt x="195" y="64"/>
                          <a:pt x="196" y="64"/>
                          <a:pt x="196" y="64"/>
                        </a:cubicBezTo>
                        <a:cubicBezTo>
                          <a:pt x="196" y="65"/>
                          <a:pt x="197" y="65"/>
                          <a:pt x="197" y="65"/>
                        </a:cubicBezTo>
                        <a:cubicBezTo>
                          <a:pt x="198" y="65"/>
                          <a:pt x="198" y="65"/>
                          <a:pt x="198" y="65"/>
                        </a:cubicBezTo>
                        <a:cubicBezTo>
                          <a:pt x="199" y="65"/>
                          <a:pt x="199" y="65"/>
                          <a:pt x="199" y="66"/>
                        </a:cubicBezTo>
                        <a:cubicBezTo>
                          <a:pt x="200" y="66"/>
                          <a:pt x="201" y="66"/>
                          <a:pt x="202" y="66"/>
                        </a:cubicBezTo>
                        <a:cubicBezTo>
                          <a:pt x="203" y="66"/>
                          <a:pt x="202" y="66"/>
                          <a:pt x="201" y="66"/>
                        </a:cubicBezTo>
                        <a:cubicBezTo>
                          <a:pt x="201" y="65"/>
                          <a:pt x="200" y="65"/>
                          <a:pt x="200" y="65"/>
                        </a:cubicBezTo>
                        <a:cubicBezTo>
                          <a:pt x="199" y="65"/>
                          <a:pt x="199" y="64"/>
                          <a:pt x="199" y="63"/>
                        </a:cubicBezTo>
                        <a:cubicBezTo>
                          <a:pt x="199" y="63"/>
                          <a:pt x="199" y="63"/>
                          <a:pt x="199" y="63"/>
                        </a:cubicBezTo>
                        <a:cubicBezTo>
                          <a:pt x="199" y="62"/>
                          <a:pt x="199" y="62"/>
                          <a:pt x="199" y="62"/>
                        </a:cubicBezTo>
                        <a:cubicBezTo>
                          <a:pt x="199" y="62"/>
                          <a:pt x="199" y="62"/>
                          <a:pt x="200" y="62"/>
                        </a:cubicBezTo>
                        <a:cubicBezTo>
                          <a:pt x="200" y="62"/>
                          <a:pt x="201" y="63"/>
                          <a:pt x="202" y="63"/>
                        </a:cubicBezTo>
                        <a:cubicBezTo>
                          <a:pt x="202" y="63"/>
                          <a:pt x="201" y="61"/>
                          <a:pt x="201" y="61"/>
                        </a:cubicBezTo>
                        <a:cubicBezTo>
                          <a:pt x="201" y="61"/>
                          <a:pt x="200" y="60"/>
                          <a:pt x="202" y="60"/>
                        </a:cubicBezTo>
                        <a:cubicBezTo>
                          <a:pt x="202" y="60"/>
                          <a:pt x="203" y="61"/>
                          <a:pt x="203" y="61"/>
                        </a:cubicBezTo>
                        <a:cubicBezTo>
                          <a:pt x="203" y="60"/>
                          <a:pt x="202" y="60"/>
                          <a:pt x="203" y="60"/>
                        </a:cubicBezTo>
                        <a:cubicBezTo>
                          <a:pt x="203" y="59"/>
                          <a:pt x="204" y="59"/>
                          <a:pt x="205" y="59"/>
                        </a:cubicBezTo>
                        <a:cubicBezTo>
                          <a:pt x="206" y="60"/>
                          <a:pt x="206" y="60"/>
                          <a:pt x="207" y="60"/>
                        </a:cubicBezTo>
                        <a:cubicBezTo>
                          <a:pt x="207" y="60"/>
                          <a:pt x="207" y="60"/>
                          <a:pt x="208" y="60"/>
                        </a:cubicBezTo>
                        <a:cubicBezTo>
                          <a:pt x="208" y="60"/>
                          <a:pt x="208" y="60"/>
                          <a:pt x="208" y="60"/>
                        </a:cubicBezTo>
                        <a:cubicBezTo>
                          <a:pt x="209" y="60"/>
                          <a:pt x="209" y="60"/>
                          <a:pt x="209" y="60"/>
                        </a:cubicBezTo>
                        <a:cubicBezTo>
                          <a:pt x="210" y="61"/>
                          <a:pt x="211" y="62"/>
                          <a:pt x="211" y="62"/>
                        </a:cubicBezTo>
                        <a:cubicBezTo>
                          <a:pt x="212" y="63"/>
                          <a:pt x="212" y="63"/>
                          <a:pt x="212" y="63"/>
                        </a:cubicBezTo>
                        <a:cubicBezTo>
                          <a:pt x="213" y="63"/>
                          <a:pt x="212" y="63"/>
                          <a:pt x="212" y="62"/>
                        </a:cubicBezTo>
                        <a:cubicBezTo>
                          <a:pt x="212" y="62"/>
                          <a:pt x="212" y="62"/>
                          <a:pt x="212" y="61"/>
                        </a:cubicBezTo>
                        <a:cubicBezTo>
                          <a:pt x="211" y="61"/>
                          <a:pt x="211" y="61"/>
                          <a:pt x="210" y="61"/>
                        </a:cubicBezTo>
                        <a:cubicBezTo>
                          <a:pt x="209" y="60"/>
                          <a:pt x="209" y="60"/>
                          <a:pt x="209" y="60"/>
                        </a:cubicBezTo>
                        <a:cubicBezTo>
                          <a:pt x="209" y="60"/>
                          <a:pt x="208" y="59"/>
                          <a:pt x="208" y="59"/>
                        </a:cubicBezTo>
                        <a:cubicBezTo>
                          <a:pt x="209" y="59"/>
                          <a:pt x="209" y="59"/>
                          <a:pt x="210" y="59"/>
                        </a:cubicBezTo>
                        <a:cubicBezTo>
                          <a:pt x="210" y="59"/>
                          <a:pt x="211" y="59"/>
                          <a:pt x="212" y="59"/>
                        </a:cubicBezTo>
                        <a:cubicBezTo>
                          <a:pt x="213" y="59"/>
                          <a:pt x="214" y="59"/>
                          <a:pt x="215" y="60"/>
                        </a:cubicBezTo>
                        <a:cubicBezTo>
                          <a:pt x="215" y="60"/>
                          <a:pt x="217" y="61"/>
                          <a:pt x="217" y="61"/>
                        </a:cubicBezTo>
                        <a:cubicBezTo>
                          <a:pt x="216" y="60"/>
                          <a:pt x="216" y="60"/>
                          <a:pt x="216" y="60"/>
                        </a:cubicBezTo>
                        <a:cubicBezTo>
                          <a:pt x="216" y="59"/>
                          <a:pt x="216" y="59"/>
                          <a:pt x="217" y="59"/>
                        </a:cubicBezTo>
                        <a:cubicBezTo>
                          <a:pt x="218" y="58"/>
                          <a:pt x="219" y="58"/>
                          <a:pt x="219" y="59"/>
                        </a:cubicBezTo>
                        <a:cubicBezTo>
                          <a:pt x="219" y="59"/>
                          <a:pt x="220" y="59"/>
                          <a:pt x="220" y="59"/>
                        </a:cubicBezTo>
                        <a:cubicBezTo>
                          <a:pt x="220" y="59"/>
                          <a:pt x="220" y="58"/>
                          <a:pt x="220" y="58"/>
                        </a:cubicBezTo>
                        <a:cubicBezTo>
                          <a:pt x="220" y="58"/>
                          <a:pt x="222" y="59"/>
                          <a:pt x="223" y="59"/>
                        </a:cubicBezTo>
                        <a:cubicBezTo>
                          <a:pt x="223" y="59"/>
                          <a:pt x="224" y="59"/>
                          <a:pt x="225" y="59"/>
                        </a:cubicBezTo>
                        <a:cubicBezTo>
                          <a:pt x="226" y="59"/>
                          <a:pt x="226" y="60"/>
                          <a:pt x="227" y="60"/>
                        </a:cubicBezTo>
                        <a:cubicBezTo>
                          <a:pt x="228" y="60"/>
                          <a:pt x="229" y="60"/>
                          <a:pt x="229" y="60"/>
                        </a:cubicBezTo>
                        <a:cubicBezTo>
                          <a:pt x="230" y="61"/>
                          <a:pt x="229" y="61"/>
                          <a:pt x="228" y="62"/>
                        </a:cubicBezTo>
                        <a:cubicBezTo>
                          <a:pt x="228" y="62"/>
                          <a:pt x="228" y="62"/>
                          <a:pt x="227" y="62"/>
                        </a:cubicBezTo>
                        <a:cubicBezTo>
                          <a:pt x="227" y="62"/>
                          <a:pt x="227" y="62"/>
                          <a:pt x="227" y="62"/>
                        </a:cubicBezTo>
                        <a:cubicBezTo>
                          <a:pt x="227" y="63"/>
                          <a:pt x="228" y="62"/>
                          <a:pt x="228" y="62"/>
                        </a:cubicBezTo>
                        <a:cubicBezTo>
                          <a:pt x="229" y="62"/>
                          <a:pt x="228" y="62"/>
                          <a:pt x="229" y="62"/>
                        </a:cubicBezTo>
                        <a:cubicBezTo>
                          <a:pt x="229" y="62"/>
                          <a:pt x="230" y="62"/>
                          <a:pt x="230" y="62"/>
                        </a:cubicBezTo>
                        <a:cubicBezTo>
                          <a:pt x="231" y="61"/>
                          <a:pt x="231" y="61"/>
                          <a:pt x="232" y="62"/>
                        </a:cubicBezTo>
                        <a:cubicBezTo>
                          <a:pt x="233" y="62"/>
                          <a:pt x="232" y="61"/>
                          <a:pt x="232" y="61"/>
                        </a:cubicBezTo>
                        <a:cubicBezTo>
                          <a:pt x="232" y="60"/>
                          <a:pt x="234" y="61"/>
                          <a:pt x="234" y="61"/>
                        </a:cubicBezTo>
                        <a:cubicBezTo>
                          <a:pt x="234" y="61"/>
                          <a:pt x="234" y="62"/>
                          <a:pt x="235" y="62"/>
                        </a:cubicBezTo>
                        <a:cubicBezTo>
                          <a:pt x="235" y="61"/>
                          <a:pt x="235" y="61"/>
                          <a:pt x="236" y="61"/>
                        </a:cubicBezTo>
                        <a:cubicBezTo>
                          <a:pt x="237" y="62"/>
                          <a:pt x="235" y="62"/>
                          <a:pt x="236" y="62"/>
                        </a:cubicBezTo>
                        <a:cubicBezTo>
                          <a:pt x="237" y="63"/>
                          <a:pt x="237" y="63"/>
                          <a:pt x="237" y="64"/>
                        </a:cubicBezTo>
                        <a:cubicBezTo>
                          <a:pt x="237" y="64"/>
                          <a:pt x="237" y="64"/>
                          <a:pt x="238" y="64"/>
                        </a:cubicBezTo>
                        <a:cubicBezTo>
                          <a:pt x="238" y="65"/>
                          <a:pt x="239" y="65"/>
                          <a:pt x="239" y="65"/>
                        </a:cubicBezTo>
                        <a:cubicBezTo>
                          <a:pt x="240" y="65"/>
                          <a:pt x="240" y="65"/>
                          <a:pt x="241" y="65"/>
                        </a:cubicBezTo>
                        <a:cubicBezTo>
                          <a:pt x="241" y="65"/>
                          <a:pt x="242" y="65"/>
                          <a:pt x="242" y="66"/>
                        </a:cubicBezTo>
                        <a:cubicBezTo>
                          <a:pt x="242" y="66"/>
                          <a:pt x="243" y="67"/>
                          <a:pt x="242" y="67"/>
                        </a:cubicBezTo>
                        <a:cubicBezTo>
                          <a:pt x="242" y="67"/>
                          <a:pt x="242" y="67"/>
                          <a:pt x="241" y="68"/>
                        </a:cubicBezTo>
                        <a:cubicBezTo>
                          <a:pt x="241" y="68"/>
                          <a:pt x="241" y="68"/>
                          <a:pt x="241" y="68"/>
                        </a:cubicBezTo>
                        <a:cubicBezTo>
                          <a:pt x="240" y="68"/>
                          <a:pt x="240" y="68"/>
                          <a:pt x="240" y="68"/>
                        </a:cubicBezTo>
                        <a:cubicBezTo>
                          <a:pt x="240" y="68"/>
                          <a:pt x="239" y="69"/>
                          <a:pt x="239" y="69"/>
                        </a:cubicBezTo>
                        <a:cubicBezTo>
                          <a:pt x="239" y="69"/>
                          <a:pt x="238" y="69"/>
                          <a:pt x="238" y="69"/>
                        </a:cubicBezTo>
                        <a:cubicBezTo>
                          <a:pt x="237" y="69"/>
                          <a:pt x="237" y="70"/>
                          <a:pt x="236" y="70"/>
                        </a:cubicBezTo>
                        <a:cubicBezTo>
                          <a:pt x="236" y="70"/>
                          <a:pt x="235" y="70"/>
                          <a:pt x="235" y="70"/>
                        </a:cubicBezTo>
                        <a:cubicBezTo>
                          <a:pt x="235" y="70"/>
                          <a:pt x="235" y="70"/>
                          <a:pt x="235" y="71"/>
                        </a:cubicBezTo>
                        <a:cubicBezTo>
                          <a:pt x="234" y="71"/>
                          <a:pt x="233" y="71"/>
                          <a:pt x="233" y="71"/>
                        </a:cubicBezTo>
                        <a:cubicBezTo>
                          <a:pt x="232" y="71"/>
                          <a:pt x="231" y="71"/>
                          <a:pt x="230" y="71"/>
                        </a:cubicBezTo>
                        <a:cubicBezTo>
                          <a:pt x="230" y="71"/>
                          <a:pt x="228" y="71"/>
                          <a:pt x="228" y="71"/>
                        </a:cubicBezTo>
                        <a:cubicBezTo>
                          <a:pt x="229" y="71"/>
                          <a:pt x="229" y="71"/>
                          <a:pt x="229" y="71"/>
                        </a:cubicBezTo>
                        <a:cubicBezTo>
                          <a:pt x="230" y="71"/>
                          <a:pt x="231" y="71"/>
                          <a:pt x="231" y="72"/>
                        </a:cubicBezTo>
                        <a:cubicBezTo>
                          <a:pt x="231" y="72"/>
                          <a:pt x="230" y="72"/>
                          <a:pt x="230" y="72"/>
                        </a:cubicBezTo>
                        <a:cubicBezTo>
                          <a:pt x="230" y="73"/>
                          <a:pt x="230" y="73"/>
                          <a:pt x="230" y="73"/>
                        </a:cubicBezTo>
                        <a:cubicBezTo>
                          <a:pt x="232" y="73"/>
                          <a:pt x="233" y="73"/>
                          <a:pt x="234" y="72"/>
                        </a:cubicBezTo>
                        <a:cubicBezTo>
                          <a:pt x="234" y="72"/>
                          <a:pt x="235" y="71"/>
                          <a:pt x="236" y="71"/>
                        </a:cubicBezTo>
                        <a:cubicBezTo>
                          <a:pt x="237" y="72"/>
                          <a:pt x="237" y="72"/>
                          <a:pt x="237" y="72"/>
                        </a:cubicBezTo>
                        <a:cubicBezTo>
                          <a:pt x="236" y="73"/>
                          <a:pt x="236" y="73"/>
                          <a:pt x="235" y="73"/>
                        </a:cubicBezTo>
                        <a:cubicBezTo>
                          <a:pt x="233" y="74"/>
                          <a:pt x="232" y="75"/>
                          <a:pt x="232" y="76"/>
                        </a:cubicBezTo>
                        <a:cubicBezTo>
                          <a:pt x="231" y="76"/>
                          <a:pt x="229" y="77"/>
                          <a:pt x="228" y="77"/>
                        </a:cubicBezTo>
                        <a:cubicBezTo>
                          <a:pt x="228" y="78"/>
                          <a:pt x="227" y="78"/>
                          <a:pt x="227" y="79"/>
                        </a:cubicBezTo>
                        <a:cubicBezTo>
                          <a:pt x="227" y="79"/>
                          <a:pt x="227" y="80"/>
                          <a:pt x="227" y="80"/>
                        </a:cubicBezTo>
                        <a:cubicBezTo>
                          <a:pt x="226" y="80"/>
                          <a:pt x="226" y="79"/>
                          <a:pt x="226" y="79"/>
                        </a:cubicBezTo>
                        <a:cubicBezTo>
                          <a:pt x="226" y="79"/>
                          <a:pt x="225" y="79"/>
                          <a:pt x="225" y="80"/>
                        </a:cubicBezTo>
                        <a:cubicBezTo>
                          <a:pt x="225" y="80"/>
                          <a:pt x="226" y="80"/>
                          <a:pt x="226" y="80"/>
                        </a:cubicBezTo>
                        <a:cubicBezTo>
                          <a:pt x="227" y="81"/>
                          <a:pt x="226" y="81"/>
                          <a:pt x="226" y="81"/>
                        </a:cubicBezTo>
                        <a:cubicBezTo>
                          <a:pt x="225" y="82"/>
                          <a:pt x="226" y="82"/>
                          <a:pt x="225" y="82"/>
                        </a:cubicBezTo>
                        <a:cubicBezTo>
                          <a:pt x="225" y="82"/>
                          <a:pt x="224" y="83"/>
                          <a:pt x="224" y="83"/>
                        </a:cubicBezTo>
                        <a:cubicBezTo>
                          <a:pt x="223" y="83"/>
                          <a:pt x="223" y="83"/>
                          <a:pt x="223" y="84"/>
                        </a:cubicBezTo>
                        <a:cubicBezTo>
                          <a:pt x="223" y="84"/>
                          <a:pt x="223" y="84"/>
                          <a:pt x="223" y="84"/>
                        </a:cubicBezTo>
                        <a:cubicBezTo>
                          <a:pt x="222" y="84"/>
                          <a:pt x="222" y="84"/>
                          <a:pt x="221" y="84"/>
                        </a:cubicBezTo>
                        <a:cubicBezTo>
                          <a:pt x="221" y="85"/>
                          <a:pt x="220" y="85"/>
                          <a:pt x="220" y="85"/>
                        </a:cubicBezTo>
                        <a:cubicBezTo>
                          <a:pt x="219" y="85"/>
                          <a:pt x="218" y="86"/>
                          <a:pt x="217" y="86"/>
                        </a:cubicBezTo>
                        <a:cubicBezTo>
                          <a:pt x="215" y="85"/>
                          <a:pt x="216" y="87"/>
                          <a:pt x="214" y="87"/>
                        </a:cubicBezTo>
                        <a:cubicBezTo>
                          <a:pt x="213" y="87"/>
                          <a:pt x="213" y="86"/>
                          <a:pt x="212" y="87"/>
                        </a:cubicBezTo>
                        <a:cubicBezTo>
                          <a:pt x="212" y="87"/>
                          <a:pt x="212" y="87"/>
                          <a:pt x="213" y="87"/>
                        </a:cubicBezTo>
                        <a:cubicBezTo>
                          <a:pt x="214" y="87"/>
                          <a:pt x="215" y="87"/>
                          <a:pt x="216" y="87"/>
                        </a:cubicBezTo>
                        <a:cubicBezTo>
                          <a:pt x="218" y="87"/>
                          <a:pt x="218" y="89"/>
                          <a:pt x="216" y="89"/>
                        </a:cubicBezTo>
                        <a:cubicBezTo>
                          <a:pt x="216" y="89"/>
                          <a:pt x="215" y="88"/>
                          <a:pt x="215" y="88"/>
                        </a:cubicBezTo>
                        <a:cubicBezTo>
                          <a:pt x="214" y="88"/>
                          <a:pt x="214" y="89"/>
                          <a:pt x="215" y="89"/>
                        </a:cubicBezTo>
                        <a:cubicBezTo>
                          <a:pt x="216" y="89"/>
                          <a:pt x="216" y="89"/>
                          <a:pt x="216" y="90"/>
                        </a:cubicBezTo>
                        <a:cubicBezTo>
                          <a:pt x="217" y="90"/>
                          <a:pt x="217" y="90"/>
                          <a:pt x="217" y="91"/>
                        </a:cubicBezTo>
                        <a:cubicBezTo>
                          <a:pt x="217" y="91"/>
                          <a:pt x="217" y="93"/>
                          <a:pt x="216" y="93"/>
                        </a:cubicBezTo>
                        <a:cubicBezTo>
                          <a:pt x="216" y="93"/>
                          <a:pt x="218" y="93"/>
                          <a:pt x="217" y="94"/>
                        </a:cubicBezTo>
                        <a:cubicBezTo>
                          <a:pt x="217" y="94"/>
                          <a:pt x="216" y="94"/>
                          <a:pt x="216" y="95"/>
                        </a:cubicBezTo>
                        <a:cubicBezTo>
                          <a:pt x="216" y="95"/>
                          <a:pt x="216" y="95"/>
                          <a:pt x="216" y="95"/>
                        </a:cubicBezTo>
                        <a:cubicBezTo>
                          <a:pt x="215" y="96"/>
                          <a:pt x="214" y="96"/>
                          <a:pt x="213" y="96"/>
                        </a:cubicBezTo>
                        <a:cubicBezTo>
                          <a:pt x="213" y="96"/>
                          <a:pt x="212" y="96"/>
                          <a:pt x="211" y="96"/>
                        </a:cubicBezTo>
                        <a:cubicBezTo>
                          <a:pt x="211" y="96"/>
                          <a:pt x="210" y="96"/>
                          <a:pt x="209" y="96"/>
                        </a:cubicBezTo>
                        <a:cubicBezTo>
                          <a:pt x="209" y="97"/>
                          <a:pt x="209" y="97"/>
                          <a:pt x="210" y="98"/>
                        </a:cubicBezTo>
                        <a:cubicBezTo>
                          <a:pt x="211" y="98"/>
                          <a:pt x="211" y="99"/>
                          <a:pt x="210" y="100"/>
                        </a:cubicBezTo>
                        <a:cubicBezTo>
                          <a:pt x="209" y="101"/>
                          <a:pt x="208" y="101"/>
                          <a:pt x="206" y="101"/>
                        </a:cubicBezTo>
                        <a:cubicBezTo>
                          <a:pt x="205" y="101"/>
                          <a:pt x="204" y="101"/>
                          <a:pt x="203" y="101"/>
                        </a:cubicBezTo>
                        <a:cubicBezTo>
                          <a:pt x="202" y="101"/>
                          <a:pt x="202" y="101"/>
                          <a:pt x="202" y="101"/>
                        </a:cubicBezTo>
                        <a:cubicBezTo>
                          <a:pt x="202" y="102"/>
                          <a:pt x="203" y="102"/>
                          <a:pt x="203" y="101"/>
                        </a:cubicBezTo>
                        <a:cubicBezTo>
                          <a:pt x="205" y="101"/>
                          <a:pt x="207" y="101"/>
                          <a:pt x="208" y="102"/>
                        </a:cubicBezTo>
                        <a:cubicBezTo>
                          <a:pt x="209" y="102"/>
                          <a:pt x="208" y="104"/>
                          <a:pt x="209" y="104"/>
                        </a:cubicBezTo>
                        <a:cubicBezTo>
                          <a:pt x="209" y="105"/>
                          <a:pt x="209" y="103"/>
                          <a:pt x="209" y="103"/>
                        </a:cubicBezTo>
                        <a:cubicBezTo>
                          <a:pt x="210" y="103"/>
                          <a:pt x="210" y="103"/>
                          <a:pt x="211" y="103"/>
                        </a:cubicBezTo>
                        <a:cubicBezTo>
                          <a:pt x="212" y="103"/>
                          <a:pt x="212" y="105"/>
                          <a:pt x="212" y="106"/>
                        </a:cubicBezTo>
                        <a:cubicBezTo>
                          <a:pt x="211" y="106"/>
                          <a:pt x="208" y="106"/>
                          <a:pt x="207" y="107"/>
                        </a:cubicBezTo>
                        <a:cubicBezTo>
                          <a:pt x="207" y="108"/>
                          <a:pt x="205" y="109"/>
                          <a:pt x="204" y="109"/>
                        </a:cubicBezTo>
                        <a:cubicBezTo>
                          <a:pt x="203" y="109"/>
                          <a:pt x="205" y="107"/>
                          <a:pt x="204" y="107"/>
                        </a:cubicBezTo>
                        <a:cubicBezTo>
                          <a:pt x="203" y="107"/>
                          <a:pt x="202" y="107"/>
                          <a:pt x="202" y="106"/>
                        </a:cubicBezTo>
                        <a:cubicBezTo>
                          <a:pt x="202" y="106"/>
                          <a:pt x="201" y="106"/>
                          <a:pt x="201" y="106"/>
                        </a:cubicBezTo>
                        <a:cubicBezTo>
                          <a:pt x="200" y="107"/>
                          <a:pt x="199" y="106"/>
                          <a:pt x="198" y="107"/>
                        </a:cubicBezTo>
                        <a:cubicBezTo>
                          <a:pt x="198" y="108"/>
                          <a:pt x="196" y="107"/>
                          <a:pt x="197" y="106"/>
                        </a:cubicBezTo>
                        <a:cubicBezTo>
                          <a:pt x="196" y="106"/>
                          <a:pt x="196" y="106"/>
                          <a:pt x="196" y="106"/>
                        </a:cubicBezTo>
                        <a:cubicBezTo>
                          <a:pt x="195" y="107"/>
                          <a:pt x="195" y="107"/>
                          <a:pt x="195" y="108"/>
                        </a:cubicBezTo>
                        <a:cubicBezTo>
                          <a:pt x="195" y="109"/>
                          <a:pt x="193" y="108"/>
                          <a:pt x="192" y="108"/>
                        </a:cubicBezTo>
                        <a:cubicBezTo>
                          <a:pt x="192" y="108"/>
                          <a:pt x="191" y="107"/>
                          <a:pt x="190" y="107"/>
                        </a:cubicBezTo>
                        <a:cubicBezTo>
                          <a:pt x="189" y="107"/>
                          <a:pt x="189" y="108"/>
                          <a:pt x="188" y="108"/>
                        </a:cubicBezTo>
                        <a:cubicBezTo>
                          <a:pt x="187" y="108"/>
                          <a:pt x="187" y="106"/>
                          <a:pt x="185" y="107"/>
                        </a:cubicBezTo>
                        <a:cubicBezTo>
                          <a:pt x="184" y="108"/>
                          <a:pt x="184" y="109"/>
                          <a:pt x="183" y="109"/>
                        </a:cubicBezTo>
                        <a:cubicBezTo>
                          <a:pt x="182" y="110"/>
                          <a:pt x="182" y="109"/>
                          <a:pt x="181" y="110"/>
                        </a:cubicBezTo>
                        <a:cubicBezTo>
                          <a:pt x="180" y="111"/>
                          <a:pt x="180" y="111"/>
                          <a:pt x="182" y="111"/>
                        </a:cubicBezTo>
                        <a:cubicBezTo>
                          <a:pt x="182" y="112"/>
                          <a:pt x="185" y="112"/>
                          <a:pt x="184" y="113"/>
                        </a:cubicBezTo>
                        <a:cubicBezTo>
                          <a:pt x="183" y="113"/>
                          <a:pt x="183" y="113"/>
                          <a:pt x="184" y="113"/>
                        </a:cubicBezTo>
                        <a:cubicBezTo>
                          <a:pt x="185" y="113"/>
                          <a:pt x="185" y="114"/>
                          <a:pt x="186" y="114"/>
                        </a:cubicBezTo>
                        <a:cubicBezTo>
                          <a:pt x="186" y="114"/>
                          <a:pt x="187" y="113"/>
                          <a:pt x="188" y="113"/>
                        </a:cubicBezTo>
                        <a:cubicBezTo>
                          <a:pt x="188" y="113"/>
                          <a:pt x="189" y="113"/>
                          <a:pt x="189" y="113"/>
                        </a:cubicBezTo>
                        <a:cubicBezTo>
                          <a:pt x="190" y="114"/>
                          <a:pt x="190" y="114"/>
                          <a:pt x="191" y="114"/>
                        </a:cubicBezTo>
                        <a:cubicBezTo>
                          <a:pt x="192" y="114"/>
                          <a:pt x="192" y="114"/>
                          <a:pt x="193" y="113"/>
                        </a:cubicBezTo>
                        <a:cubicBezTo>
                          <a:pt x="194" y="113"/>
                          <a:pt x="196" y="112"/>
                          <a:pt x="197" y="111"/>
                        </a:cubicBezTo>
                        <a:cubicBezTo>
                          <a:pt x="199" y="111"/>
                          <a:pt x="200" y="111"/>
                          <a:pt x="202" y="112"/>
                        </a:cubicBezTo>
                        <a:cubicBezTo>
                          <a:pt x="203" y="112"/>
                          <a:pt x="205" y="112"/>
                          <a:pt x="206" y="112"/>
                        </a:cubicBezTo>
                        <a:cubicBezTo>
                          <a:pt x="206" y="113"/>
                          <a:pt x="207" y="114"/>
                          <a:pt x="207" y="114"/>
                        </a:cubicBezTo>
                        <a:cubicBezTo>
                          <a:pt x="206" y="115"/>
                          <a:pt x="206" y="115"/>
                          <a:pt x="206" y="116"/>
                        </a:cubicBezTo>
                        <a:cubicBezTo>
                          <a:pt x="206" y="116"/>
                          <a:pt x="207" y="116"/>
                          <a:pt x="207" y="116"/>
                        </a:cubicBezTo>
                        <a:cubicBezTo>
                          <a:pt x="207" y="117"/>
                          <a:pt x="208" y="117"/>
                          <a:pt x="208" y="117"/>
                        </a:cubicBezTo>
                        <a:cubicBezTo>
                          <a:pt x="208" y="119"/>
                          <a:pt x="206" y="119"/>
                          <a:pt x="204" y="119"/>
                        </a:cubicBezTo>
                        <a:cubicBezTo>
                          <a:pt x="203" y="120"/>
                          <a:pt x="201" y="120"/>
                          <a:pt x="199" y="119"/>
                        </a:cubicBezTo>
                        <a:cubicBezTo>
                          <a:pt x="199" y="119"/>
                          <a:pt x="199" y="118"/>
                          <a:pt x="199" y="119"/>
                        </a:cubicBezTo>
                        <a:cubicBezTo>
                          <a:pt x="199" y="120"/>
                          <a:pt x="197" y="120"/>
                          <a:pt x="196" y="120"/>
                        </a:cubicBezTo>
                        <a:cubicBezTo>
                          <a:pt x="194" y="120"/>
                          <a:pt x="193" y="120"/>
                          <a:pt x="192" y="120"/>
                        </a:cubicBezTo>
                        <a:cubicBezTo>
                          <a:pt x="189" y="120"/>
                          <a:pt x="188" y="121"/>
                          <a:pt x="186" y="120"/>
                        </a:cubicBezTo>
                        <a:cubicBezTo>
                          <a:pt x="184" y="120"/>
                          <a:pt x="186" y="120"/>
                          <a:pt x="185" y="119"/>
                        </a:cubicBezTo>
                        <a:cubicBezTo>
                          <a:pt x="184" y="119"/>
                          <a:pt x="184" y="119"/>
                          <a:pt x="183" y="119"/>
                        </a:cubicBezTo>
                        <a:cubicBezTo>
                          <a:pt x="182" y="119"/>
                          <a:pt x="182" y="120"/>
                          <a:pt x="181" y="120"/>
                        </a:cubicBezTo>
                        <a:cubicBezTo>
                          <a:pt x="181" y="121"/>
                          <a:pt x="180" y="120"/>
                          <a:pt x="180" y="120"/>
                        </a:cubicBezTo>
                        <a:cubicBezTo>
                          <a:pt x="179" y="120"/>
                          <a:pt x="179" y="120"/>
                          <a:pt x="178" y="120"/>
                        </a:cubicBezTo>
                        <a:cubicBezTo>
                          <a:pt x="178" y="119"/>
                          <a:pt x="178" y="119"/>
                          <a:pt x="177" y="118"/>
                        </a:cubicBezTo>
                        <a:cubicBezTo>
                          <a:pt x="177" y="117"/>
                          <a:pt x="177" y="116"/>
                          <a:pt x="177" y="115"/>
                        </a:cubicBezTo>
                        <a:cubicBezTo>
                          <a:pt x="177" y="113"/>
                          <a:pt x="178" y="112"/>
                          <a:pt x="177" y="111"/>
                        </a:cubicBezTo>
                        <a:cubicBezTo>
                          <a:pt x="176" y="111"/>
                          <a:pt x="176" y="110"/>
                          <a:pt x="176" y="109"/>
                        </a:cubicBezTo>
                        <a:cubicBezTo>
                          <a:pt x="175" y="108"/>
                          <a:pt x="174" y="109"/>
                          <a:pt x="173" y="110"/>
                        </a:cubicBezTo>
                        <a:cubicBezTo>
                          <a:pt x="172" y="110"/>
                          <a:pt x="171" y="110"/>
                          <a:pt x="171" y="109"/>
                        </a:cubicBezTo>
                        <a:cubicBezTo>
                          <a:pt x="170" y="109"/>
                          <a:pt x="170" y="109"/>
                          <a:pt x="169" y="109"/>
                        </a:cubicBezTo>
                        <a:cubicBezTo>
                          <a:pt x="169" y="108"/>
                          <a:pt x="169" y="107"/>
                          <a:pt x="168" y="107"/>
                        </a:cubicBezTo>
                        <a:cubicBezTo>
                          <a:pt x="168" y="106"/>
                          <a:pt x="168" y="106"/>
                          <a:pt x="167" y="106"/>
                        </a:cubicBezTo>
                        <a:cubicBezTo>
                          <a:pt x="167" y="105"/>
                          <a:pt x="168" y="104"/>
                          <a:pt x="169" y="104"/>
                        </a:cubicBezTo>
                        <a:cubicBezTo>
                          <a:pt x="170" y="104"/>
                          <a:pt x="171" y="105"/>
                          <a:pt x="172" y="104"/>
                        </a:cubicBezTo>
                        <a:cubicBezTo>
                          <a:pt x="172" y="104"/>
                          <a:pt x="173" y="104"/>
                          <a:pt x="173" y="104"/>
                        </a:cubicBezTo>
                        <a:cubicBezTo>
                          <a:pt x="175" y="105"/>
                          <a:pt x="175" y="106"/>
                          <a:pt x="175" y="106"/>
                        </a:cubicBezTo>
                        <a:cubicBezTo>
                          <a:pt x="174" y="107"/>
                          <a:pt x="175" y="107"/>
                          <a:pt x="176" y="107"/>
                        </a:cubicBezTo>
                        <a:cubicBezTo>
                          <a:pt x="177" y="106"/>
                          <a:pt x="178" y="106"/>
                          <a:pt x="178" y="106"/>
                        </a:cubicBezTo>
                        <a:cubicBezTo>
                          <a:pt x="179" y="106"/>
                          <a:pt x="180" y="105"/>
                          <a:pt x="181" y="106"/>
                        </a:cubicBezTo>
                        <a:cubicBezTo>
                          <a:pt x="181" y="106"/>
                          <a:pt x="182" y="106"/>
                          <a:pt x="182" y="106"/>
                        </a:cubicBezTo>
                        <a:cubicBezTo>
                          <a:pt x="183" y="106"/>
                          <a:pt x="183" y="106"/>
                          <a:pt x="184" y="106"/>
                        </a:cubicBezTo>
                        <a:cubicBezTo>
                          <a:pt x="184" y="105"/>
                          <a:pt x="184" y="105"/>
                          <a:pt x="184" y="104"/>
                        </a:cubicBezTo>
                        <a:cubicBezTo>
                          <a:pt x="185" y="104"/>
                          <a:pt x="186" y="104"/>
                          <a:pt x="186" y="103"/>
                        </a:cubicBezTo>
                        <a:cubicBezTo>
                          <a:pt x="186" y="103"/>
                          <a:pt x="186" y="103"/>
                          <a:pt x="187" y="102"/>
                        </a:cubicBezTo>
                        <a:cubicBezTo>
                          <a:pt x="188" y="102"/>
                          <a:pt x="189" y="101"/>
                          <a:pt x="188" y="100"/>
                        </a:cubicBezTo>
                        <a:cubicBezTo>
                          <a:pt x="187" y="100"/>
                          <a:pt x="186" y="99"/>
                          <a:pt x="187" y="98"/>
                        </a:cubicBezTo>
                        <a:cubicBezTo>
                          <a:pt x="188" y="98"/>
                          <a:pt x="190" y="97"/>
                          <a:pt x="191" y="98"/>
                        </a:cubicBezTo>
                        <a:cubicBezTo>
                          <a:pt x="192" y="98"/>
                          <a:pt x="192" y="99"/>
                          <a:pt x="193" y="100"/>
                        </a:cubicBezTo>
                        <a:cubicBezTo>
                          <a:pt x="193" y="101"/>
                          <a:pt x="195" y="102"/>
                          <a:pt x="196" y="101"/>
                        </a:cubicBezTo>
                        <a:cubicBezTo>
                          <a:pt x="197" y="101"/>
                          <a:pt x="199" y="100"/>
                          <a:pt x="197" y="99"/>
                        </a:cubicBezTo>
                        <a:cubicBezTo>
                          <a:pt x="196" y="99"/>
                          <a:pt x="196" y="99"/>
                          <a:pt x="195" y="99"/>
                        </a:cubicBezTo>
                        <a:cubicBezTo>
                          <a:pt x="195" y="98"/>
                          <a:pt x="195" y="98"/>
                          <a:pt x="194" y="98"/>
                        </a:cubicBezTo>
                        <a:cubicBezTo>
                          <a:pt x="193" y="97"/>
                          <a:pt x="195" y="96"/>
                          <a:pt x="195" y="95"/>
                        </a:cubicBezTo>
                        <a:cubicBezTo>
                          <a:pt x="196" y="95"/>
                          <a:pt x="195" y="95"/>
                          <a:pt x="193" y="95"/>
                        </a:cubicBezTo>
                        <a:cubicBezTo>
                          <a:pt x="193" y="95"/>
                          <a:pt x="192" y="95"/>
                          <a:pt x="192" y="95"/>
                        </a:cubicBezTo>
                        <a:cubicBezTo>
                          <a:pt x="192" y="95"/>
                          <a:pt x="191" y="95"/>
                          <a:pt x="191" y="95"/>
                        </a:cubicBezTo>
                        <a:cubicBezTo>
                          <a:pt x="190" y="95"/>
                          <a:pt x="189" y="95"/>
                          <a:pt x="189" y="94"/>
                        </a:cubicBezTo>
                        <a:cubicBezTo>
                          <a:pt x="189" y="94"/>
                          <a:pt x="189" y="93"/>
                          <a:pt x="189" y="93"/>
                        </a:cubicBezTo>
                        <a:cubicBezTo>
                          <a:pt x="189" y="92"/>
                          <a:pt x="189" y="92"/>
                          <a:pt x="189" y="91"/>
                        </a:cubicBezTo>
                        <a:cubicBezTo>
                          <a:pt x="189" y="91"/>
                          <a:pt x="190" y="91"/>
                          <a:pt x="191" y="91"/>
                        </a:cubicBezTo>
                        <a:cubicBezTo>
                          <a:pt x="192" y="91"/>
                          <a:pt x="191" y="90"/>
                          <a:pt x="191" y="90"/>
                        </a:cubicBezTo>
                        <a:cubicBezTo>
                          <a:pt x="192" y="89"/>
                          <a:pt x="192" y="89"/>
                          <a:pt x="193" y="90"/>
                        </a:cubicBezTo>
                        <a:cubicBezTo>
                          <a:pt x="193" y="90"/>
                          <a:pt x="193" y="90"/>
                          <a:pt x="194" y="90"/>
                        </a:cubicBezTo>
                        <a:cubicBezTo>
                          <a:pt x="195" y="91"/>
                          <a:pt x="196" y="91"/>
                          <a:pt x="196" y="91"/>
                        </a:cubicBezTo>
                        <a:cubicBezTo>
                          <a:pt x="197" y="91"/>
                          <a:pt x="198" y="91"/>
                          <a:pt x="199" y="91"/>
                        </a:cubicBezTo>
                        <a:cubicBezTo>
                          <a:pt x="200" y="91"/>
                          <a:pt x="200" y="90"/>
                          <a:pt x="199" y="90"/>
                        </a:cubicBezTo>
                        <a:cubicBezTo>
                          <a:pt x="198" y="89"/>
                          <a:pt x="196" y="90"/>
                          <a:pt x="195" y="90"/>
                        </a:cubicBezTo>
                        <a:cubicBezTo>
                          <a:pt x="195" y="90"/>
                          <a:pt x="194" y="90"/>
                          <a:pt x="194" y="90"/>
                        </a:cubicBezTo>
                        <a:cubicBezTo>
                          <a:pt x="195" y="89"/>
                          <a:pt x="195" y="89"/>
                          <a:pt x="195" y="88"/>
                        </a:cubicBezTo>
                        <a:cubicBezTo>
                          <a:pt x="194" y="88"/>
                          <a:pt x="194" y="88"/>
                          <a:pt x="193" y="89"/>
                        </a:cubicBezTo>
                        <a:cubicBezTo>
                          <a:pt x="193" y="89"/>
                          <a:pt x="192" y="89"/>
                          <a:pt x="192" y="89"/>
                        </a:cubicBezTo>
                        <a:cubicBezTo>
                          <a:pt x="190" y="89"/>
                          <a:pt x="190" y="90"/>
                          <a:pt x="190" y="91"/>
                        </a:cubicBezTo>
                        <a:cubicBezTo>
                          <a:pt x="189" y="90"/>
                          <a:pt x="190" y="90"/>
                          <a:pt x="189" y="89"/>
                        </a:cubicBezTo>
                        <a:cubicBezTo>
                          <a:pt x="188" y="89"/>
                          <a:pt x="188" y="91"/>
                          <a:pt x="188" y="92"/>
                        </a:cubicBezTo>
                        <a:cubicBezTo>
                          <a:pt x="189" y="92"/>
                          <a:pt x="189" y="93"/>
                          <a:pt x="188" y="93"/>
                        </a:cubicBezTo>
                        <a:cubicBezTo>
                          <a:pt x="188" y="94"/>
                          <a:pt x="187" y="94"/>
                          <a:pt x="186" y="94"/>
                        </a:cubicBezTo>
                        <a:cubicBezTo>
                          <a:pt x="186" y="95"/>
                          <a:pt x="186" y="93"/>
                          <a:pt x="185" y="93"/>
                        </a:cubicBezTo>
                        <a:cubicBezTo>
                          <a:pt x="185" y="94"/>
                          <a:pt x="185" y="94"/>
                          <a:pt x="185" y="95"/>
                        </a:cubicBezTo>
                        <a:cubicBezTo>
                          <a:pt x="184" y="95"/>
                          <a:pt x="183" y="94"/>
                          <a:pt x="183" y="94"/>
                        </a:cubicBezTo>
                        <a:cubicBezTo>
                          <a:pt x="183" y="93"/>
                          <a:pt x="182" y="94"/>
                          <a:pt x="182" y="95"/>
                        </a:cubicBezTo>
                        <a:cubicBezTo>
                          <a:pt x="182" y="95"/>
                          <a:pt x="182" y="95"/>
                          <a:pt x="181" y="95"/>
                        </a:cubicBezTo>
                        <a:cubicBezTo>
                          <a:pt x="180" y="95"/>
                          <a:pt x="176" y="95"/>
                          <a:pt x="177" y="94"/>
                        </a:cubicBezTo>
                        <a:cubicBezTo>
                          <a:pt x="177" y="94"/>
                          <a:pt x="179" y="93"/>
                          <a:pt x="179" y="92"/>
                        </a:cubicBezTo>
                        <a:cubicBezTo>
                          <a:pt x="179" y="92"/>
                          <a:pt x="179" y="93"/>
                          <a:pt x="178" y="93"/>
                        </a:cubicBezTo>
                        <a:cubicBezTo>
                          <a:pt x="178" y="93"/>
                          <a:pt x="178" y="93"/>
                          <a:pt x="177" y="92"/>
                        </a:cubicBezTo>
                        <a:cubicBezTo>
                          <a:pt x="177" y="92"/>
                          <a:pt x="176" y="92"/>
                          <a:pt x="176" y="92"/>
                        </a:cubicBezTo>
                        <a:cubicBezTo>
                          <a:pt x="175" y="92"/>
                          <a:pt x="177" y="91"/>
                          <a:pt x="176" y="90"/>
                        </a:cubicBezTo>
                        <a:cubicBezTo>
                          <a:pt x="175" y="90"/>
                          <a:pt x="176" y="89"/>
                          <a:pt x="176" y="89"/>
                        </a:cubicBezTo>
                        <a:cubicBezTo>
                          <a:pt x="177" y="88"/>
                          <a:pt x="178" y="88"/>
                          <a:pt x="179" y="88"/>
                        </a:cubicBezTo>
                        <a:cubicBezTo>
                          <a:pt x="181" y="87"/>
                          <a:pt x="180" y="87"/>
                          <a:pt x="179" y="86"/>
                        </a:cubicBezTo>
                        <a:cubicBezTo>
                          <a:pt x="178" y="86"/>
                          <a:pt x="177" y="86"/>
                          <a:pt x="175" y="87"/>
                        </a:cubicBezTo>
                        <a:cubicBezTo>
                          <a:pt x="174" y="87"/>
                          <a:pt x="174" y="87"/>
                          <a:pt x="173" y="87"/>
                        </a:cubicBezTo>
                        <a:cubicBezTo>
                          <a:pt x="173" y="87"/>
                          <a:pt x="172" y="87"/>
                          <a:pt x="173" y="86"/>
                        </a:cubicBezTo>
                        <a:cubicBezTo>
                          <a:pt x="173" y="86"/>
                          <a:pt x="174" y="86"/>
                          <a:pt x="175" y="86"/>
                        </a:cubicBezTo>
                        <a:cubicBezTo>
                          <a:pt x="175" y="85"/>
                          <a:pt x="175" y="85"/>
                          <a:pt x="175" y="85"/>
                        </a:cubicBezTo>
                        <a:cubicBezTo>
                          <a:pt x="175" y="85"/>
                          <a:pt x="174" y="85"/>
                          <a:pt x="173" y="85"/>
                        </a:cubicBezTo>
                        <a:close/>
                        <a:moveTo>
                          <a:pt x="325" y="106"/>
                        </a:moveTo>
                        <a:cubicBezTo>
                          <a:pt x="325" y="105"/>
                          <a:pt x="326" y="106"/>
                          <a:pt x="326" y="106"/>
                        </a:cubicBezTo>
                        <a:cubicBezTo>
                          <a:pt x="327" y="107"/>
                          <a:pt x="328" y="109"/>
                          <a:pt x="326" y="108"/>
                        </a:cubicBezTo>
                        <a:cubicBezTo>
                          <a:pt x="325" y="107"/>
                          <a:pt x="325" y="107"/>
                          <a:pt x="325" y="106"/>
                        </a:cubicBezTo>
                        <a:close/>
                        <a:moveTo>
                          <a:pt x="161" y="107"/>
                        </a:moveTo>
                        <a:cubicBezTo>
                          <a:pt x="162" y="107"/>
                          <a:pt x="163" y="107"/>
                          <a:pt x="163" y="107"/>
                        </a:cubicBezTo>
                        <a:cubicBezTo>
                          <a:pt x="164" y="108"/>
                          <a:pt x="165" y="108"/>
                          <a:pt x="165" y="108"/>
                        </a:cubicBezTo>
                        <a:cubicBezTo>
                          <a:pt x="166" y="109"/>
                          <a:pt x="165" y="110"/>
                          <a:pt x="165" y="111"/>
                        </a:cubicBezTo>
                        <a:cubicBezTo>
                          <a:pt x="165" y="112"/>
                          <a:pt x="166" y="113"/>
                          <a:pt x="167" y="114"/>
                        </a:cubicBezTo>
                        <a:cubicBezTo>
                          <a:pt x="167" y="115"/>
                          <a:pt x="165" y="115"/>
                          <a:pt x="165" y="115"/>
                        </a:cubicBezTo>
                        <a:cubicBezTo>
                          <a:pt x="164" y="116"/>
                          <a:pt x="164" y="116"/>
                          <a:pt x="164" y="117"/>
                        </a:cubicBezTo>
                        <a:cubicBezTo>
                          <a:pt x="164" y="117"/>
                          <a:pt x="163" y="118"/>
                          <a:pt x="163" y="118"/>
                        </a:cubicBezTo>
                        <a:cubicBezTo>
                          <a:pt x="162" y="119"/>
                          <a:pt x="160" y="119"/>
                          <a:pt x="159" y="119"/>
                        </a:cubicBezTo>
                        <a:cubicBezTo>
                          <a:pt x="158" y="119"/>
                          <a:pt x="158" y="118"/>
                          <a:pt x="157" y="118"/>
                        </a:cubicBezTo>
                        <a:cubicBezTo>
                          <a:pt x="157" y="117"/>
                          <a:pt x="157" y="117"/>
                          <a:pt x="157" y="116"/>
                        </a:cubicBezTo>
                        <a:cubicBezTo>
                          <a:pt x="158" y="116"/>
                          <a:pt x="160" y="115"/>
                          <a:pt x="160" y="114"/>
                        </a:cubicBezTo>
                        <a:cubicBezTo>
                          <a:pt x="159" y="114"/>
                          <a:pt x="158" y="115"/>
                          <a:pt x="157" y="115"/>
                        </a:cubicBezTo>
                        <a:cubicBezTo>
                          <a:pt x="156" y="116"/>
                          <a:pt x="154" y="116"/>
                          <a:pt x="154" y="116"/>
                        </a:cubicBezTo>
                        <a:cubicBezTo>
                          <a:pt x="154" y="115"/>
                          <a:pt x="154" y="114"/>
                          <a:pt x="155" y="113"/>
                        </a:cubicBezTo>
                        <a:cubicBezTo>
                          <a:pt x="155" y="112"/>
                          <a:pt x="157" y="112"/>
                          <a:pt x="157" y="111"/>
                        </a:cubicBezTo>
                        <a:cubicBezTo>
                          <a:pt x="157" y="111"/>
                          <a:pt x="155" y="111"/>
                          <a:pt x="156" y="110"/>
                        </a:cubicBezTo>
                        <a:cubicBezTo>
                          <a:pt x="156" y="110"/>
                          <a:pt x="160" y="109"/>
                          <a:pt x="159" y="108"/>
                        </a:cubicBezTo>
                        <a:cubicBezTo>
                          <a:pt x="158" y="108"/>
                          <a:pt x="156" y="108"/>
                          <a:pt x="157" y="108"/>
                        </a:cubicBezTo>
                        <a:cubicBezTo>
                          <a:pt x="159" y="107"/>
                          <a:pt x="160" y="107"/>
                          <a:pt x="161" y="107"/>
                        </a:cubicBezTo>
                        <a:close/>
                        <a:moveTo>
                          <a:pt x="250" y="74"/>
                        </a:moveTo>
                        <a:cubicBezTo>
                          <a:pt x="250" y="74"/>
                          <a:pt x="251" y="75"/>
                          <a:pt x="251" y="74"/>
                        </a:cubicBezTo>
                        <a:cubicBezTo>
                          <a:pt x="250" y="73"/>
                          <a:pt x="250" y="73"/>
                          <a:pt x="249" y="73"/>
                        </a:cubicBezTo>
                        <a:cubicBezTo>
                          <a:pt x="248" y="72"/>
                          <a:pt x="247" y="71"/>
                          <a:pt x="246" y="71"/>
                        </a:cubicBezTo>
                        <a:cubicBezTo>
                          <a:pt x="246" y="70"/>
                          <a:pt x="245" y="70"/>
                          <a:pt x="245" y="69"/>
                        </a:cubicBezTo>
                        <a:cubicBezTo>
                          <a:pt x="245" y="69"/>
                          <a:pt x="246" y="69"/>
                          <a:pt x="247" y="69"/>
                        </a:cubicBezTo>
                        <a:cubicBezTo>
                          <a:pt x="247" y="69"/>
                          <a:pt x="248" y="69"/>
                          <a:pt x="249" y="69"/>
                        </a:cubicBezTo>
                        <a:cubicBezTo>
                          <a:pt x="249" y="69"/>
                          <a:pt x="250" y="69"/>
                          <a:pt x="250" y="69"/>
                        </a:cubicBezTo>
                        <a:cubicBezTo>
                          <a:pt x="251" y="69"/>
                          <a:pt x="251" y="69"/>
                          <a:pt x="252" y="68"/>
                        </a:cubicBezTo>
                        <a:cubicBezTo>
                          <a:pt x="252" y="68"/>
                          <a:pt x="252" y="68"/>
                          <a:pt x="253" y="68"/>
                        </a:cubicBezTo>
                        <a:cubicBezTo>
                          <a:pt x="254" y="68"/>
                          <a:pt x="254" y="69"/>
                          <a:pt x="255" y="69"/>
                        </a:cubicBezTo>
                        <a:cubicBezTo>
                          <a:pt x="255" y="70"/>
                          <a:pt x="256" y="70"/>
                          <a:pt x="256" y="70"/>
                        </a:cubicBezTo>
                        <a:cubicBezTo>
                          <a:pt x="256" y="70"/>
                          <a:pt x="256" y="71"/>
                          <a:pt x="256" y="71"/>
                        </a:cubicBezTo>
                        <a:cubicBezTo>
                          <a:pt x="256" y="72"/>
                          <a:pt x="256" y="72"/>
                          <a:pt x="256" y="73"/>
                        </a:cubicBezTo>
                        <a:cubicBezTo>
                          <a:pt x="256" y="73"/>
                          <a:pt x="256" y="74"/>
                          <a:pt x="257" y="74"/>
                        </a:cubicBezTo>
                        <a:cubicBezTo>
                          <a:pt x="257" y="74"/>
                          <a:pt x="257" y="74"/>
                          <a:pt x="257" y="74"/>
                        </a:cubicBezTo>
                        <a:cubicBezTo>
                          <a:pt x="257" y="73"/>
                          <a:pt x="257" y="72"/>
                          <a:pt x="257" y="71"/>
                        </a:cubicBezTo>
                        <a:cubicBezTo>
                          <a:pt x="257" y="71"/>
                          <a:pt x="257" y="71"/>
                          <a:pt x="257" y="70"/>
                        </a:cubicBezTo>
                        <a:cubicBezTo>
                          <a:pt x="257" y="70"/>
                          <a:pt x="256" y="70"/>
                          <a:pt x="256" y="69"/>
                        </a:cubicBezTo>
                        <a:cubicBezTo>
                          <a:pt x="256" y="68"/>
                          <a:pt x="257" y="69"/>
                          <a:pt x="257" y="70"/>
                        </a:cubicBezTo>
                        <a:cubicBezTo>
                          <a:pt x="258" y="70"/>
                          <a:pt x="258" y="71"/>
                          <a:pt x="259" y="71"/>
                        </a:cubicBezTo>
                        <a:cubicBezTo>
                          <a:pt x="259" y="71"/>
                          <a:pt x="259" y="71"/>
                          <a:pt x="259" y="71"/>
                        </a:cubicBezTo>
                        <a:cubicBezTo>
                          <a:pt x="259" y="72"/>
                          <a:pt x="260" y="73"/>
                          <a:pt x="260" y="73"/>
                        </a:cubicBezTo>
                        <a:cubicBezTo>
                          <a:pt x="261" y="73"/>
                          <a:pt x="261" y="74"/>
                          <a:pt x="261" y="74"/>
                        </a:cubicBezTo>
                        <a:cubicBezTo>
                          <a:pt x="262" y="74"/>
                          <a:pt x="261" y="73"/>
                          <a:pt x="261" y="73"/>
                        </a:cubicBezTo>
                        <a:cubicBezTo>
                          <a:pt x="260" y="72"/>
                          <a:pt x="262" y="72"/>
                          <a:pt x="263" y="73"/>
                        </a:cubicBezTo>
                        <a:cubicBezTo>
                          <a:pt x="263" y="73"/>
                          <a:pt x="264" y="73"/>
                          <a:pt x="264" y="73"/>
                        </a:cubicBezTo>
                        <a:cubicBezTo>
                          <a:pt x="264" y="72"/>
                          <a:pt x="263" y="72"/>
                          <a:pt x="262" y="72"/>
                        </a:cubicBezTo>
                        <a:cubicBezTo>
                          <a:pt x="261" y="71"/>
                          <a:pt x="261" y="70"/>
                          <a:pt x="260" y="69"/>
                        </a:cubicBezTo>
                        <a:cubicBezTo>
                          <a:pt x="260" y="69"/>
                          <a:pt x="258" y="68"/>
                          <a:pt x="260" y="68"/>
                        </a:cubicBezTo>
                        <a:cubicBezTo>
                          <a:pt x="260" y="68"/>
                          <a:pt x="262" y="68"/>
                          <a:pt x="262" y="68"/>
                        </a:cubicBezTo>
                        <a:cubicBezTo>
                          <a:pt x="263" y="69"/>
                          <a:pt x="263" y="69"/>
                          <a:pt x="264" y="70"/>
                        </a:cubicBezTo>
                        <a:cubicBezTo>
                          <a:pt x="264" y="70"/>
                          <a:pt x="265" y="70"/>
                          <a:pt x="266" y="71"/>
                        </a:cubicBezTo>
                        <a:cubicBezTo>
                          <a:pt x="267" y="71"/>
                          <a:pt x="268" y="72"/>
                          <a:pt x="269" y="73"/>
                        </a:cubicBezTo>
                        <a:cubicBezTo>
                          <a:pt x="270" y="73"/>
                          <a:pt x="270" y="74"/>
                          <a:pt x="271" y="74"/>
                        </a:cubicBezTo>
                        <a:cubicBezTo>
                          <a:pt x="271" y="75"/>
                          <a:pt x="271" y="75"/>
                          <a:pt x="272" y="75"/>
                        </a:cubicBezTo>
                        <a:cubicBezTo>
                          <a:pt x="273" y="75"/>
                          <a:pt x="272" y="75"/>
                          <a:pt x="272" y="75"/>
                        </a:cubicBezTo>
                        <a:cubicBezTo>
                          <a:pt x="272" y="75"/>
                          <a:pt x="272" y="74"/>
                          <a:pt x="271" y="74"/>
                        </a:cubicBezTo>
                        <a:cubicBezTo>
                          <a:pt x="271" y="74"/>
                          <a:pt x="271" y="73"/>
                          <a:pt x="271" y="73"/>
                        </a:cubicBezTo>
                        <a:cubicBezTo>
                          <a:pt x="271" y="72"/>
                          <a:pt x="271" y="72"/>
                          <a:pt x="271" y="71"/>
                        </a:cubicBezTo>
                        <a:cubicBezTo>
                          <a:pt x="270" y="71"/>
                          <a:pt x="271" y="71"/>
                          <a:pt x="271" y="71"/>
                        </a:cubicBezTo>
                        <a:cubicBezTo>
                          <a:pt x="271" y="71"/>
                          <a:pt x="272" y="71"/>
                          <a:pt x="272" y="71"/>
                        </a:cubicBezTo>
                        <a:cubicBezTo>
                          <a:pt x="272" y="70"/>
                          <a:pt x="271" y="70"/>
                          <a:pt x="270" y="69"/>
                        </a:cubicBezTo>
                        <a:cubicBezTo>
                          <a:pt x="269" y="68"/>
                          <a:pt x="268" y="68"/>
                          <a:pt x="268" y="67"/>
                        </a:cubicBezTo>
                        <a:cubicBezTo>
                          <a:pt x="269" y="67"/>
                          <a:pt x="270" y="68"/>
                          <a:pt x="271" y="68"/>
                        </a:cubicBezTo>
                        <a:cubicBezTo>
                          <a:pt x="272" y="68"/>
                          <a:pt x="273" y="68"/>
                          <a:pt x="274" y="69"/>
                        </a:cubicBezTo>
                        <a:cubicBezTo>
                          <a:pt x="275" y="69"/>
                          <a:pt x="276" y="69"/>
                          <a:pt x="276" y="70"/>
                        </a:cubicBezTo>
                        <a:cubicBezTo>
                          <a:pt x="277" y="70"/>
                          <a:pt x="278" y="71"/>
                          <a:pt x="278" y="71"/>
                        </a:cubicBezTo>
                        <a:cubicBezTo>
                          <a:pt x="278" y="70"/>
                          <a:pt x="278" y="70"/>
                          <a:pt x="277" y="69"/>
                        </a:cubicBezTo>
                        <a:cubicBezTo>
                          <a:pt x="276" y="69"/>
                          <a:pt x="275" y="68"/>
                          <a:pt x="274" y="68"/>
                        </a:cubicBezTo>
                        <a:cubicBezTo>
                          <a:pt x="274" y="68"/>
                          <a:pt x="273" y="68"/>
                          <a:pt x="272" y="67"/>
                        </a:cubicBezTo>
                        <a:cubicBezTo>
                          <a:pt x="271" y="67"/>
                          <a:pt x="270" y="67"/>
                          <a:pt x="269" y="67"/>
                        </a:cubicBezTo>
                        <a:cubicBezTo>
                          <a:pt x="268" y="67"/>
                          <a:pt x="268" y="66"/>
                          <a:pt x="267" y="66"/>
                        </a:cubicBezTo>
                        <a:cubicBezTo>
                          <a:pt x="267" y="66"/>
                          <a:pt x="266" y="67"/>
                          <a:pt x="266" y="66"/>
                        </a:cubicBezTo>
                        <a:cubicBezTo>
                          <a:pt x="266" y="66"/>
                          <a:pt x="266" y="66"/>
                          <a:pt x="266" y="65"/>
                        </a:cubicBezTo>
                        <a:cubicBezTo>
                          <a:pt x="266" y="65"/>
                          <a:pt x="265" y="65"/>
                          <a:pt x="265" y="65"/>
                        </a:cubicBezTo>
                        <a:cubicBezTo>
                          <a:pt x="265" y="64"/>
                          <a:pt x="266" y="64"/>
                          <a:pt x="266" y="65"/>
                        </a:cubicBezTo>
                        <a:cubicBezTo>
                          <a:pt x="267" y="65"/>
                          <a:pt x="267" y="65"/>
                          <a:pt x="267" y="65"/>
                        </a:cubicBezTo>
                        <a:cubicBezTo>
                          <a:pt x="268" y="65"/>
                          <a:pt x="268" y="65"/>
                          <a:pt x="267" y="65"/>
                        </a:cubicBezTo>
                        <a:cubicBezTo>
                          <a:pt x="266" y="64"/>
                          <a:pt x="270" y="65"/>
                          <a:pt x="270" y="65"/>
                        </a:cubicBezTo>
                        <a:cubicBezTo>
                          <a:pt x="270" y="65"/>
                          <a:pt x="271" y="65"/>
                          <a:pt x="271" y="65"/>
                        </a:cubicBezTo>
                        <a:cubicBezTo>
                          <a:pt x="271" y="65"/>
                          <a:pt x="271" y="65"/>
                          <a:pt x="270" y="65"/>
                        </a:cubicBezTo>
                        <a:cubicBezTo>
                          <a:pt x="270" y="64"/>
                          <a:pt x="270" y="64"/>
                          <a:pt x="270" y="64"/>
                        </a:cubicBezTo>
                        <a:cubicBezTo>
                          <a:pt x="270" y="64"/>
                          <a:pt x="271" y="65"/>
                          <a:pt x="271" y="65"/>
                        </a:cubicBezTo>
                        <a:cubicBezTo>
                          <a:pt x="271" y="65"/>
                          <a:pt x="271" y="64"/>
                          <a:pt x="271" y="64"/>
                        </a:cubicBezTo>
                        <a:cubicBezTo>
                          <a:pt x="271" y="64"/>
                          <a:pt x="271" y="64"/>
                          <a:pt x="272" y="64"/>
                        </a:cubicBezTo>
                        <a:cubicBezTo>
                          <a:pt x="272" y="64"/>
                          <a:pt x="273" y="64"/>
                          <a:pt x="273" y="65"/>
                        </a:cubicBezTo>
                        <a:cubicBezTo>
                          <a:pt x="273" y="65"/>
                          <a:pt x="273" y="65"/>
                          <a:pt x="274" y="66"/>
                        </a:cubicBezTo>
                        <a:cubicBezTo>
                          <a:pt x="274" y="66"/>
                          <a:pt x="275" y="66"/>
                          <a:pt x="276" y="67"/>
                        </a:cubicBezTo>
                        <a:cubicBezTo>
                          <a:pt x="277" y="67"/>
                          <a:pt x="278" y="67"/>
                          <a:pt x="278" y="68"/>
                        </a:cubicBezTo>
                        <a:cubicBezTo>
                          <a:pt x="279" y="68"/>
                          <a:pt x="279" y="68"/>
                          <a:pt x="279" y="69"/>
                        </a:cubicBezTo>
                        <a:cubicBezTo>
                          <a:pt x="280" y="69"/>
                          <a:pt x="279" y="68"/>
                          <a:pt x="279" y="68"/>
                        </a:cubicBezTo>
                        <a:cubicBezTo>
                          <a:pt x="279" y="68"/>
                          <a:pt x="278" y="68"/>
                          <a:pt x="278" y="67"/>
                        </a:cubicBezTo>
                        <a:cubicBezTo>
                          <a:pt x="279" y="67"/>
                          <a:pt x="281" y="68"/>
                          <a:pt x="279" y="67"/>
                        </a:cubicBezTo>
                        <a:cubicBezTo>
                          <a:pt x="278" y="66"/>
                          <a:pt x="281" y="67"/>
                          <a:pt x="280" y="66"/>
                        </a:cubicBezTo>
                        <a:cubicBezTo>
                          <a:pt x="280" y="65"/>
                          <a:pt x="279" y="65"/>
                          <a:pt x="278" y="65"/>
                        </a:cubicBezTo>
                        <a:cubicBezTo>
                          <a:pt x="278" y="65"/>
                          <a:pt x="278" y="65"/>
                          <a:pt x="278" y="64"/>
                        </a:cubicBezTo>
                        <a:cubicBezTo>
                          <a:pt x="277" y="63"/>
                          <a:pt x="278" y="64"/>
                          <a:pt x="278" y="63"/>
                        </a:cubicBezTo>
                        <a:cubicBezTo>
                          <a:pt x="279" y="63"/>
                          <a:pt x="279" y="63"/>
                          <a:pt x="280" y="64"/>
                        </a:cubicBezTo>
                        <a:cubicBezTo>
                          <a:pt x="280" y="64"/>
                          <a:pt x="281" y="65"/>
                          <a:pt x="281" y="65"/>
                        </a:cubicBezTo>
                        <a:cubicBezTo>
                          <a:pt x="281" y="64"/>
                          <a:pt x="281" y="63"/>
                          <a:pt x="281" y="63"/>
                        </a:cubicBezTo>
                        <a:cubicBezTo>
                          <a:pt x="281" y="63"/>
                          <a:pt x="282" y="64"/>
                          <a:pt x="282" y="64"/>
                        </a:cubicBezTo>
                        <a:cubicBezTo>
                          <a:pt x="283" y="64"/>
                          <a:pt x="283" y="63"/>
                          <a:pt x="283" y="63"/>
                        </a:cubicBezTo>
                        <a:cubicBezTo>
                          <a:pt x="284" y="64"/>
                          <a:pt x="285" y="64"/>
                          <a:pt x="286" y="64"/>
                        </a:cubicBezTo>
                        <a:cubicBezTo>
                          <a:pt x="286" y="64"/>
                          <a:pt x="286" y="64"/>
                          <a:pt x="287" y="64"/>
                        </a:cubicBezTo>
                        <a:cubicBezTo>
                          <a:pt x="288" y="65"/>
                          <a:pt x="288" y="65"/>
                          <a:pt x="289" y="65"/>
                        </a:cubicBezTo>
                        <a:cubicBezTo>
                          <a:pt x="290" y="65"/>
                          <a:pt x="291" y="65"/>
                          <a:pt x="293" y="66"/>
                        </a:cubicBezTo>
                        <a:cubicBezTo>
                          <a:pt x="293" y="66"/>
                          <a:pt x="293" y="67"/>
                          <a:pt x="294" y="67"/>
                        </a:cubicBezTo>
                        <a:cubicBezTo>
                          <a:pt x="295" y="67"/>
                          <a:pt x="295" y="67"/>
                          <a:pt x="295" y="67"/>
                        </a:cubicBezTo>
                        <a:cubicBezTo>
                          <a:pt x="296" y="68"/>
                          <a:pt x="297" y="68"/>
                          <a:pt x="298" y="68"/>
                        </a:cubicBezTo>
                        <a:cubicBezTo>
                          <a:pt x="299" y="69"/>
                          <a:pt x="299" y="70"/>
                          <a:pt x="298" y="70"/>
                        </a:cubicBezTo>
                        <a:cubicBezTo>
                          <a:pt x="298" y="70"/>
                          <a:pt x="298" y="70"/>
                          <a:pt x="298" y="70"/>
                        </a:cubicBezTo>
                        <a:cubicBezTo>
                          <a:pt x="297" y="70"/>
                          <a:pt x="297" y="70"/>
                          <a:pt x="296" y="70"/>
                        </a:cubicBezTo>
                        <a:cubicBezTo>
                          <a:pt x="295" y="70"/>
                          <a:pt x="293" y="69"/>
                          <a:pt x="292" y="69"/>
                        </a:cubicBezTo>
                        <a:cubicBezTo>
                          <a:pt x="291" y="69"/>
                          <a:pt x="291" y="69"/>
                          <a:pt x="291" y="69"/>
                        </a:cubicBezTo>
                        <a:cubicBezTo>
                          <a:pt x="290" y="69"/>
                          <a:pt x="290" y="69"/>
                          <a:pt x="289" y="69"/>
                        </a:cubicBezTo>
                        <a:cubicBezTo>
                          <a:pt x="289" y="69"/>
                          <a:pt x="288" y="69"/>
                          <a:pt x="288" y="69"/>
                        </a:cubicBezTo>
                        <a:cubicBezTo>
                          <a:pt x="287" y="69"/>
                          <a:pt x="287" y="69"/>
                          <a:pt x="286" y="69"/>
                        </a:cubicBezTo>
                        <a:cubicBezTo>
                          <a:pt x="286" y="69"/>
                          <a:pt x="285" y="69"/>
                          <a:pt x="285" y="69"/>
                        </a:cubicBezTo>
                        <a:cubicBezTo>
                          <a:pt x="285" y="70"/>
                          <a:pt x="286" y="69"/>
                          <a:pt x="286" y="69"/>
                        </a:cubicBezTo>
                        <a:cubicBezTo>
                          <a:pt x="287" y="69"/>
                          <a:pt x="288" y="70"/>
                          <a:pt x="289" y="70"/>
                        </a:cubicBezTo>
                        <a:cubicBezTo>
                          <a:pt x="290" y="70"/>
                          <a:pt x="291" y="70"/>
                          <a:pt x="292" y="70"/>
                        </a:cubicBezTo>
                        <a:cubicBezTo>
                          <a:pt x="293" y="69"/>
                          <a:pt x="294" y="70"/>
                          <a:pt x="295" y="70"/>
                        </a:cubicBezTo>
                        <a:cubicBezTo>
                          <a:pt x="296" y="71"/>
                          <a:pt x="297" y="71"/>
                          <a:pt x="298" y="71"/>
                        </a:cubicBezTo>
                        <a:cubicBezTo>
                          <a:pt x="298" y="71"/>
                          <a:pt x="298" y="71"/>
                          <a:pt x="299" y="71"/>
                        </a:cubicBezTo>
                        <a:cubicBezTo>
                          <a:pt x="299" y="71"/>
                          <a:pt x="300" y="71"/>
                          <a:pt x="300" y="71"/>
                        </a:cubicBezTo>
                        <a:cubicBezTo>
                          <a:pt x="301" y="71"/>
                          <a:pt x="301" y="72"/>
                          <a:pt x="302" y="72"/>
                        </a:cubicBezTo>
                        <a:cubicBezTo>
                          <a:pt x="302" y="73"/>
                          <a:pt x="301" y="73"/>
                          <a:pt x="302" y="74"/>
                        </a:cubicBezTo>
                        <a:cubicBezTo>
                          <a:pt x="302" y="74"/>
                          <a:pt x="303" y="74"/>
                          <a:pt x="303" y="74"/>
                        </a:cubicBezTo>
                        <a:cubicBezTo>
                          <a:pt x="303" y="74"/>
                          <a:pt x="303" y="74"/>
                          <a:pt x="304" y="74"/>
                        </a:cubicBezTo>
                        <a:cubicBezTo>
                          <a:pt x="305" y="75"/>
                          <a:pt x="305" y="75"/>
                          <a:pt x="306" y="75"/>
                        </a:cubicBezTo>
                        <a:cubicBezTo>
                          <a:pt x="306" y="75"/>
                          <a:pt x="307" y="76"/>
                          <a:pt x="307" y="76"/>
                        </a:cubicBezTo>
                        <a:cubicBezTo>
                          <a:pt x="308" y="77"/>
                          <a:pt x="309" y="78"/>
                          <a:pt x="309" y="78"/>
                        </a:cubicBezTo>
                        <a:cubicBezTo>
                          <a:pt x="309" y="78"/>
                          <a:pt x="308" y="78"/>
                          <a:pt x="308" y="78"/>
                        </a:cubicBezTo>
                        <a:cubicBezTo>
                          <a:pt x="308" y="78"/>
                          <a:pt x="308" y="79"/>
                          <a:pt x="308" y="79"/>
                        </a:cubicBezTo>
                        <a:cubicBezTo>
                          <a:pt x="307" y="79"/>
                          <a:pt x="307" y="79"/>
                          <a:pt x="307" y="79"/>
                        </a:cubicBezTo>
                        <a:cubicBezTo>
                          <a:pt x="307" y="79"/>
                          <a:pt x="306" y="79"/>
                          <a:pt x="306" y="79"/>
                        </a:cubicBezTo>
                        <a:cubicBezTo>
                          <a:pt x="305" y="79"/>
                          <a:pt x="305" y="80"/>
                          <a:pt x="305" y="80"/>
                        </a:cubicBezTo>
                        <a:cubicBezTo>
                          <a:pt x="303" y="80"/>
                          <a:pt x="303" y="80"/>
                          <a:pt x="301" y="79"/>
                        </a:cubicBezTo>
                        <a:cubicBezTo>
                          <a:pt x="301" y="79"/>
                          <a:pt x="300" y="79"/>
                          <a:pt x="299" y="78"/>
                        </a:cubicBezTo>
                        <a:cubicBezTo>
                          <a:pt x="298" y="78"/>
                          <a:pt x="298" y="78"/>
                          <a:pt x="298" y="78"/>
                        </a:cubicBezTo>
                        <a:cubicBezTo>
                          <a:pt x="296" y="78"/>
                          <a:pt x="296" y="79"/>
                          <a:pt x="295" y="78"/>
                        </a:cubicBezTo>
                        <a:cubicBezTo>
                          <a:pt x="294" y="78"/>
                          <a:pt x="294" y="78"/>
                          <a:pt x="293" y="78"/>
                        </a:cubicBezTo>
                        <a:cubicBezTo>
                          <a:pt x="293" y="78"/>
                          <a:pt x="292" y="78"/>
                          <a:pt x="292" y="79"/>
                        </a:cubicBezTo>
                        <a:cubicBezTo>
                          <a:pt x="292" y="79"/>
                          <a:pt x="292" y="80"/>
                          <a:pt x="293" y="80"/>
                        </a:cubicBezTo>
                        <a:cubicBezTo>
                          <a:pt x="294" y="81"/>
                          <a:pt x="294" y="80"/>
                          <a:pt x="294" y="80"/>
                        </a:cubicBezTo>
                        <a:cubicBezTo>
                          <a:pt x="294" y="79"/>
                          <a:pt x="295" y="80"/>
                          <a:pt x="296" y="80"/>
                        </a:cubicBezTo>
                        <a:cubicBezTo>
                          <a:pt x="296" y="80"/>
                          <a:pt x="297" y="80"/>
                          <a:pt x="297" y="80"/>
                        </a:cubicBezTo>
                        <a:cubicBezTo>
                          <a:pt x="298" y="79"/>
                          <a:pt x="299" y="79"/>
                          <a:pt x="300" y="80"/>
                        </a:cubicBezTo>
                        <a:cubicBezTo>
                          <a:pt x="302" y="80"/>
                          <a:pt x="302" y="81"/>
                          <a:pt x="304" y="81"/>
                        </a:cubicBezTo>
                        <a:cubicBezTo>
                          <a:pt x="305" y="81"/>
                          <a:pt x="305" y="81"/>
                          <a:pt x="305" y="82"/>
                        </a:cubicBezTo>
                        <a:cubicBezTo>
                          <a:pt x="305" y="83"/>
                          <a:pt x="305" y="83"/>
                          <a:pt x="304" y="83"/>
                        </a:cubicBezTo>
                        <a:cubicBezTo>
                          <a:pt x="303" y="83"/>
                          <a:pt x="302" y="84"/>
                          <a:pt x="303" y="85"/>
                        </a:cubicBezTo>
                        <a:cubicBezTo>
                          <a:pt x="303" y="85"/>
                          <a:pt x="305" y="84"/>
                          <a:pt x="305" y="84"/>
                        </a:cubicBezTo>
                        <a:cubicBezTo>
                          <a:pt x="305" y="84"/>
                          <a:pt x="306" y="84"/>
                          <a:pt x="307" y="84"/>
                        </a:cubicBezTo>
                        <a:cubicBezTo>
                          <a:pt x="308" y="84"/>
                          <a:pt x="307" y="83"/>
                          <a:pt x="307" y="82"/>
                        </a:cubicBezTo>
                        <a:cubicBezTo>
                          <a:pt x="307" y="81"/>
                          <a:pt x="309" y="81"/>
                          <a:pt x="309" y="82"/>
                        </a:cubicBezTo>
                        <a:cubicBezTo>
                          <a:pt x="310" y="83"/>
                          <a:pt x="310" y="84"/>
                          <a:pt x="310" y="84"/>
                        </a:cubicBezTo>
                        <a:cubicBezTo>
                          <a:pt x="311" y="85"/>
                          <a:pt x="311" y="86"/>
                          <a:pt x="312" y="87"/>
                        </a:cubicBezTo>
                        <a:cubicBezTo>
                          <a:pt x="312" y="88"/>
                          <a:pt x="312" y="88"/>
                          <a:pt x="312" y="88"/>
                        </a:cubicBezTo>
                        <a:cubicBezTo>
                          <a:pt x="311" y="88"/>
                          <a:pt x="312" y="89"/>
                          <a:pt x="312" y="89"/>
                        </a:cubicBezTo>
                        <a:cubicBezTo>
                          <a:pt x="312" y="90"/>
                          <a:pt x="312" y="90"/>
                          <a:pt x="311" y="90"/>
                        </a:cubicBezTo>
                        <a:cubicBezTo>
                          <a:pt x="311" y="91"/>
                          <a:pt x="311" y="91"/>
                          <a:pt x="311" y="91"/>
                        </a:cubicBezTo>
                        <a:cubicBezTo>
                          <a:pt x="311" y="92"/>
                          <a:pt x="311" y="92"/>
                          <a:pt x="311" y="92"/>
                        </a:cubicBezTo>
                        <a:cubicBezTo>
                          <a:pt x="312" y="92"/>
                          <a:pt x="312" y="91"/>
                          <a:pt x="312" y="91"/>
                        </a:cubicBezTo>
                        <a:cubicBezTo>
                          <a:pt x="312" y="91"/>
                          <a:pt x="312" y="91"/>
                          <a:pt x="312" y="91"/>
                        </a:cubicBezTo>
                        <a:cubicBezTo>
                          <a:pt x="313" y="90"/>
                          <a:pt x="313" y="90"/>
                          <a:pt x="313" y="90"/>
                        </a:cubicBezTo>
                        <a:cubicBezTo>
                          <a:pt x="313" y="89"/>
                          <a:pt x="313" y="89"/>
                          <a:pt x="313" y="89"/>
                        </a:cubicBezTo>
                        <a:cubicBezTo>
                          <a:pt x="313" y="88"/>
                          <a:pt x="313" y="88"/>
                          <a:pt x="313" y="88"/>
                        </a:cubicBezTo>
                        <a:cubicBezTo>
                          <a:pt x="314" y="87"/>
                          <a:pt x="314" y="87"/>
                          <a:pt x="313" y="86"/>
                        </a:cubicBezTo>
                        <a:cubicBezTo>
                          <a:pt x="312" y="85"/>
                          <a:pt x="313" y="85"/>
                          <a:pt x="314" y="86"/>
                        </a:cubicBezTo>
                        <a:cubicBezTo>
                          <a:pt x="314" y="86"/>
                          <a:pt x="314" y="86"/>
                          <a:pt x="315" y="87"/>
                        </a:cubicBezTo>
                        <a:cubicBezTo>
                          <a:pt x="315" y="87"/>
                          <a:pt x="315" y="87"/>
                          <a:pt x="316" y="87"/>
                        </a:cubicBezTo>
                        <a:cubicBezTo>
                          <a:pt x="316" y="87"/>
                          <a:pt x="316" y="88"/>
                          <a:pt x="317" y="88"/>
                        </a:cubicBezTo>
                        <a:cubicBezTo>
                          <a:pt x="318" y="89"/>
                          <a:pt x="319" y="89"/>
                          <a:pt x="318" y="88"/>
                        </a:cubicBezTo>
                        <a:cubicBezTo>
                          <a:pt x="318" y="88"/>
                          <a:pt x="317" y="87"/>
                          <a:pt x="317" y="87"/>
                        </a:cubicBezTo>
                        <a:cubicBezTo>
                          <a:pt x="316" y="86"/>
                          <a:pt x="316" y="86"/>
                          <a:pt x="315" y="86"/>
                        </a:cubicBezTo>
                        <a:cubicBezTo>
                          <a:pt x="315" y="85"/>
                          <a:pt x="314" y="85"/>
                          <a:pt x="315" y="85"/>
                        </a:cubicBezTo>
                        <a:cubicBezTo>
                          <a:pt x="315" y="85"/>
                          <a:pt x="315" y="85"/>
                          <a:pt x="316" y="85"/>
                        </a:cubicBezTo>
                        <a:cubicBezTo>
                          <a:pt x="316" y="86"/>
                          <a:pt x="318" y="88"/>
                          <a:pt x="318" y="87"/>
                        </a:cubicBezTo>
                        <a:cubicBezTo>
                          <a:pt x="318" y="87"/>
                          <a:pt x="318" y="87"/>
                          <a:pt x="318" y="86"/>
                        </a:cubicBezTo>
                        <a:cubicBezTo>
                          <a:pt x="318" y="86"/>
                          <a:pt x="318" y="86"/>
                          <a:pt x="318" y="86"/>
                        </a:cubicBezTo>
                        <a:cubicBezTo>
                          <a:pt x="319" y="86"/>
                          <a:pt x="319" y="86"/>
                          <a:pt x="319" y="86"/>
                        </a:cubicBezTo>
                        <a:cubicBezTo>
                          <a:pt x="319" y="86"/>
                          <a:pt x="319" y="86"/>
                          <a:pt x="319" y="86"/>
                        </a:cubicBezTo>
                        <a:cubicBezTo>
                          <a:pt x="320" y="86"/>
                          <a:pt x="320" y="86"/>
                          <a:pt x="321" y="86"/>
                        </a:cubicBezTo>
                        <a:cubicBezTo>
                          <a:pt x="321" y="86"/>
                          <a:pt x="322" y="87"/>
                          <a:pt x="322" y="87"/>
                        </a:cubicBezTo>
                        <a:cubicBezTo>
                          <a:pt x="323" y="88"/>
                          <a:pt x="323" y="88"/>
                          <a:pt x="324" y="89"/>
                        </a:cubicBezTo>
                        <a:cubicBezTo>
                          <a:pt x="325" y="89"/>
                          <a:pt x="327" y="91"/>
                          <a:pt x="326" y="91"/>
                        </a:cubicBezTo>
                        <a:cubicBezTo>
                          <a:pt x="326" y="92"/>
                          <a:pt x="325" y="92"/>
                          <a:pt x="325" y="93"/>
                        </a:cubicBezTo>
                        <a:cubicBezTo>
                          <a:pt x="325" y="93"/>
                          <a:pt x="325" y="93"/>
                          <a:pt x="325" y="93"/>
                        </a:cubicBezTo>
                        <a:cubicBezTo>
                          <a:pt x="324" y="93"/>
                          <a:pt x="324" y="93"/>
                          <a:pt x="324" y="93"/>
                        </a:cubicBezTo>
                        <a:cubicBezTo>
                          <a:pt x="324" y="94"/>
                          <a:pt x="325" y="94"/>
                          <a:pt x="325" y="95"/>
                        </a:cubicBezTo>
                        <a:cubicBezTo>
                          <a:pt x="324" y="95"/>
                          <a:pt x="324" y="95"/>
                          <a:pt x="324" y="95"/>
                        </a:cubicBezTo>
                        <a:cubicBezTo>
                          <a:pt x="324" y="95"/>
                          <a:pt x="324" y="95"/>
                          <a:pt x="324" y="95"/>
                        </a:cubicBezTo>
                        <a:cubicBezTo>
                          <a:pt x="323" y="96"/>
                          <a:pt x="323" y="95"/>
                          <a:pt x="322" y="95"/>
                        </a:cubicBezTo>
                        <a:cubicBezTo>
                          <a:pt x="322" y="95"/>
                          <a:pt x="322" y="95"/>
                          <a:pt x="321" y="95"/>
                        </a:cubicBezTo>
                        <a:cubicBezTo>
                          <a:pt x="321" y="94"/>
                          <a:pt x="320" y="94"/>
                          <a:pt x="320" y="94"/>
                        </a:cubicBezTo>
                        <a:cubicBezTo>
                          <a:pt x="319" y="94"/>
                          <a:pt x="320" y="95"/>
                          <a:pt x="320" y="95"/>
                        </a:cubicBezTo>
                        <a:cubicBezTo>
                          <a:pt x="319" y="95"/>
                          <a:pt x="318" y="94"/>
                          <a:pt x="319" y="95"/>
                        </a:cubicBezTo>
                        <a:cubicBezTo>
                          <a:pt x="319" y="95"/>
                          <a:pt x="319" y="95"/>
                          <a:pt x="320" y="96"/>
                        </a:cubicBezTo>
                        <a:cubicBezTo>
                          <a:pt x="320" y="96"/>
                          <a:pt x="320" y="95"/>
                          <a:pt x="321" y="95"/>
                        </a:cubicBezTo>
                        <a:cubicBezTo>
                          <a:pt x="322" y="96"/>
                          <a:pt x="323" y="96"/>
                          <a:pt x="324" y="98"/>
                        </a:cubicBezTo>
                        <a:cubicBezTo>
                          <a:pt x="324" y="98"/>
                          <a:pt x="324" y="99"/>
                          <a:pt x="323" y="99"/>
                        </a:cubicBezTo>
                        <a:cubicBezTo>
                          <a:pt x="323" y="99"/>
                          <a:pt x="321" y="98"/>
                          <a:pt x="320" y="98"/>
                        </a:cubicBezTo>
                        <a:cubicBezTo>
                          <a:pt x="319" y="97"/>
                          <a:pt x="319" y="98"/>
                          <a:pt x="319" y="98"/>
                        </a:cubicBezTo>
                        <a:cubicBezTo>
                          <a:pt x="319" y="99"/>
                          <a:pt x="319" y="100"/>
                          <a:pt x="320" y="101"/>
                        </a:cubicBezTo>
                        <a:cubicBezTo>
                          <a:pt x="321" y="101"/>
                          <a:pt x="320" y="99"/>
                          <a:pt x="320" y="99"/>
                        </a:cubicBezTo>
                        <a:cubicBezTo>
                          <a:pt x="320" y="99"/>
                          <a:pt x="321" y="99"/>
                          <a:pt x="321" y="99"/>
                        </a:cubicBezTo>
                        <a:cubicBezTo>
                          <a:pt x="322" y="99"/>
                          <a:pt x="322" y="99"/>
                          <a:pt x="323" y="99"/>
                        </a:cubicBezTo>
                        <a:cubicBezTo>
                          <a:pt x="324" y="100"/>
                          <a:pt x="323" y="101"/>
                          <a:pt x="323" y="101"/>
                        </a:cubicBezTo>
                        <a:cubicBezTo>
                          <a:pt x="323" y="101"/>
                          <a:pt x="323" y="102"/>
                          <a:pt x="323" y="102"/>
                        </a:cubicBezTo>
                        <a:cubicBezTo>
                          <a:pt x="322" y="102"/>
                          <a:pt x="322" y="102"/>
                          <a:pt x="322" y="102"/>
                        </a:cubicBezTo>
                        <a:cubicBezTo>
                          <a:pt x="321" y="101"/>
                          <a:pt x="322" y="103"/>
                          <a:pt x="322" y="104"/>
                        </a:cubicBezTo>
                        <a:cubicBezTo>
                          <a:pt x="322" y="104"/>
                          <a:pt x="322" y="105"/>
                          <a:pt x="323" y="105"/>
                        </a:cubicBezTo>
                        <a:cubicBezTo>
                          <a:pt x="323" y="105"/>
                          <a:pt x="323" y="105"/>
                          <a:pt x="323" y="105"/>
                        </a:cubicBezTo>
                        <a:cubicBezTo>
                          <a:pt x="324" y="106"/>
                          <a:pt x="323" y="106"/>
                          <a:pt x="323" y="106"/>
                        </a:cubicBezTo>
                        <a:cubicBezTo>
                          <a:pt x="323" y="106"/>
                          <a:pt x="322" y="106"/>
                          <a:pt x="322" y="106"/>
                        </a:cubicBezTo>
                        <a:cubicBezTo>
                          <a:pt x="322" y="107"/>
                          <a:pt x="323" y="107"/>
                          <a:pt x="323" y="108"/>
                        </a:cubicBezTo>
                        <a:cubicBezTo>
                          <a:pt x="323" y="108"/>
                          <a:pt x="323" y="108"/>
                          <a:pt x="322" y="108"/>
                        </a:cubicBezTo>
                        <a:cubicBezTo>
                          <a:pt x="322" y="108"/>
                          <a:pt x="322" y="108"/>
                          <a:pt x="322" y="109"/>
                        </a:cubicBezTo>
                        <a:cubicBezTo>
                          <a:pt x="322" y="110"/>
                          <a:pt x="322" y="111"/>
                          <a:pt x="322" y="112"/>
                        </a:cubicBezTo>
                        <a:cubicBezTo>
                          <a:pt x="323" y="112"/>
                          <a:pt x="322" y="113"/>
                          <a:pt x="322" y="113"/>
                        </a:cubicBezTo>
                        <a:cubicBezTo>
                          <a:pt x="322" y="114"/>
                          <a:pt x="322" y="114"/>
                          <a:pt x="323" y="115"/>
                        </a:cubicBezTo>
                        <a:cubicBezTo>
                          <a:pt x="324" y="116"/>
                          <a:pt x="323" y="114"/>
                          <a:pt x="324" y="114"/>
                        </a:cubicBezTo>
                        <a:cubicBezTo>
                          <a:pt x="325" y="114"/>
                          <a:pt x="325" y="115"/>
                          <a:pt x="326" y="115"/>
                        </a:cubicBezTo>
                        <a:cubicBezTo>
                          <a:pt x="326" y="116"/>
                          <a:pt x="326" y="116"/>
                          <a:pt x="326" y="116"/>
                        </a:cubicBezTo>
                        <a:cubicBezTo>
                          <a:pt x="327" y="118"/>
                          <a:pt x="325" y="117"/>
                          <a:pt x="325" y="117"/>
                        </a:cubicBezTo>
                        <a:cubicBezTo>
                          <a:pt x="325" y="118"/>
                          <a:pt x="326" y="118"/>
                          <a:pt x="326" y="118"/>
                        </a:cubicBezTo>
                        <a:cubicBezTo>
                          <a:pt x="326" y="118"/>
                          <a:pt x="327" y="119"/>
                          <a:pt x="327" y="119"/>
                        </a:cubicBezTo>
                        <a:cubicBezTo>
                          <a:pt x="327" y="119"/>
                          <a:pt x="327" y="119"/>
                          <a:pt x="328" y="119"/>
                        </a:cubicBezTo>
                        <a:cubicBezTo>
                          <a:pt x="328" y="120"/>
                          <a:pt x="328" y="119"/>
                          <a:pt x="329" y="120"/>
                        </a:cubicBezTo>
                        <a:cubicBezTo>
                          <a:pt x="329" y="120"/>
                          <a:pt x="330" y="121"/>
                          <a:pt x="330" y="121"/>
                        </a:cubicBezTo>
                        <a:cubicBezTo>
                          <a:pt x="330" y="122"/>
                          <a:pt x="330" y="123"/>
                          <a:pt x="330" y="123"/>
                        </a:cubicBezTo>
                        <a:cubicBezTo>
                          <a:pt x="330" y="123"/>
                          <a:pt x="329" y="123"/>
                          <a:pt x="329" y="123"/>
                        </a:cubicBezTo>
                        <a:cubicBezTo>
                          <a:pt x="329" y="123"/>
                          <a:pt x="328" y="122"/>
                          <a:pt x="328" y="122"/>
                        </a:cubicBezTo>
                        <a:cubicBezTo>
                          <a:pt x="327" y="121"/>
                          <a:pt x="326" y="121"/>
                          <a:pt x="326" y="121"/>
                        </a:cubicBezTo>
                        <a:cubicBezTo>
                          <a:pt x="326" y="121"/>
                          <a:pt x="326" y="122"/>
                          <a:pt x="326" y="122"/>
                        </a:cubicBezTo>
                        <a:cubicBezTo>
                          <a:pt x="326" y="123"/>
                          <a:pt x="326" y="122"/>
                          <a:pt x="325" y="122"/>
                        </a:cubicBezTo>
                        <a:cubicBezTo>
                          <a:pt x="324" y="121"/>
                          <a:pt x="324" y="122"/>
                          <a:pt x="325" y="123"/>
                        </a:cubicBezTo>
                        <a:cubicBezTo>
                          <a:pt x="325" y="123"/>
                          <a:pt x="325" y="123"/>
                          <a:pt x="326" y="124"/>
                        </a:cubicBezTo>
                        <a:cubicBezTo>
                          <a:pt x="326" y="124"/>
                          <a:pt x="326" y="124"/>
                          <a:pt x="326" y="125"/>
                        </a:cubicBezTo>
                        <a:cubicBezTo>
                          <a:pt x="327" y="125"/>
                          <a:pt x="328" y="125"/>
                          <a:pt x="329" y="126"/>
                        </a:cubicBezTo>
                        <a:cubicBezTo>
                          <a:pt x="329" y="127"/>
                          <a:pt x="329" y="127"/>
                          <a:pt x="329" y="127"/>
                        </a:cubicBezTo>
                        <a:cubicBezTo>
                          <a:pt x="329" y="128"/>
                          <a:pt x="329" y="128"/>
                          <a:pt x="329" y="128"/>
                        </a:cubicBezTo>
                        <a:cubicBezTo>
                          <a:pt x="329" y="128"/>
                          <a:pt x="330" y="129"/>
                          <a:pt x="330" y="129"/>
                        </a:cubicBezTo>
                        <a:cubicBezTo>
                          <a:pt x="331" y="130"/>
                          <a:pt x="331" y="131"/>
                          <a:pt x="331" y="132"/>
                        </a:cubicBezTo>
                        <a:cubicBezTo>
                          <a:pt x="331" y="132"/>
                          <a:pt x="332" y="134"/>
                          <a:pt x="331" y="133"/>
                        </a:cubicBezTo>
                        <a:cubicBezTo>
                          <a:pt x="330" y="133"/>
                          <a:pt x="329" y="132"/>
                          <a:pt x="329" y="131"/>
                        </a:cubicBezTo>
                        <a:cubicBezTo>
                          <a:pt x="329" y="131"/>
                          <a:pt x="328" y="131"/>
                          <a:pt x="328" y="131"/>
                        </a:cubicBezTo>
                        <a:cubicBezTo>
                          <a:pt x="329" y="132"/>
                          <a:pt x="330" y="132"/>
                          <a:pt x="330" y="133"/>
                        </a:cubicBezTo>
                        <a:cubicBezTo>
                          <a:pt x="331" y="135"/>
                          <a:pt x="329" y="133"/>
                          <a:pt x="330" y="135"/>
                        </a:cubicBezTo>
                        <a:cubicBezTo>
                          <a:pt x="330" y="135"/>
                          <a:pt x="330" y="135"/>
                          <a:pt x="330" y="136"/>
                        </a:cubicBezTo>
                        <a:cubicBezTo>
                          <a:pt x="331" y="137"/>
                          <a:pt x="331" y="137"/>
                          <a:pt x="332" y="137"/>
                        </a:cubicBezTo>
                        <a:cubicBezTo>
                          <a:pt x="333" y="137"/>
                          <a:pt x="333" y="138"/>
                          <a:pt x="333" y="139"/>
                        </a:cubicBezTo>
                        <a:cubicBezTo>
                          <a:pt x="333" y="139"/>
                          <a:pt x="333" y="139"/>
                          <a:pt x="332" y="139"/>
                        </a:cubicBezTo>
                        <a:cubicBezTo>
                          <a:pt x="331" y="138"/>
                          <a:pt x="331" y="138"/>
                          <a:pt x="330" y="138"/>
                        </a:cubicBezTo>
                        <a:cubicBezTo>
                          <a:pt x="330" y="138"/>
                          <a:pt x="329" y="138"/>
                          <a:pt x="329" y="138"/>
                        </a:cubicBezTo>
                        <a:cubicBezTo>
                          <a:pt x="329" y="139"/>
                          <a:pt x="329" y="139"/>
                          <a:pt x="329" y="140"/>
                        </a:cubicBezTo>
                        <a:cubicBezTo>
                          <a:pt x="330" y="140"/>
                          <a:pt x="331" y="141"/>
                          <a:pt x="331" y="141"/>
                        </a:cubicBezTo>
                        <a:cubicBezTo>
                          <a:pt x="332" y="141"/>
                          <a:pt x="332" y="142"/>
                          <a:pt x="333" y="142"/>
                        </a:cubicBezTo>
                        <a:cubicBezTo>
                          <a:pt x="333" y="143"/>
                          <a:pt x="333" y="143"/>
                          <a:pt x="332" y="144"/>
                        </a:cubicBezTo>
                        <a:cubicBezTo>
                          <a:pt x="332" y="144"/>
                          <a:pt x="332" y="145"/>
                          <a:pt x="332" y="145"/>
                        </a:cubicBezTo>
                        <a:cubicBezTo>
                          <a:pt x="331" y="145"/>
                          <a:pt x="329" y="145"/>
                          <a:pt x="329" y="144"/>
                        </a:cubicBezTo>
                        <a:cubicBezTo>
                          <a:pt x="328" y="143"/>
                          <a:pt x="327" y="142"/>
                          <a:pt x="326" y="142"/>
                        </a:cubicBezTo>
                        <a:cubicBezTo>
                          <a:pt x="326" y="141"/>
                          <a:pt x="326" y="142"/>
                          <a:pt x="326" y="142"/>
                        </a:cubicBezTo>
                        <a:cubicBezTo>
                          <a:pt x="326" y="143"/>
                          <a:pt x="325" y="143"/>
                          <a:pt x="325" y="144"/>
                        </a:cubicBezTo>
                        <a:cubicBezTo>
                          <a:pt x="325" y="144"/>
                          <a:pt x="327" y="145"/>
                          <a:pt x="326" y="145"/>
                        </a:cubicBezTo>
                        <a:cubicBezTo>
                          <a:pt x="326" y="146"/>
                          <a:pt x="326" y="146"/>
                          <a:pt x="326" y="146"/>
                        </a:cubicBezTo>
                        <a:cubicBezTo>
                          <a:pt x="325" y="146"/>
                          <a:pt x="325" y="147"/>
                          <a:pt x="326" y="147"/>
                        </a:cubicBezTo>
                        <a:cubicBezTo>
                          <a:pt x="326" y="147"/>
                          <a:pt x="327" y="147"/>
                          <a:pt x="327" y="148"/>
                        </a:cubicBezTo>
                        <a:cubicBezTo>
                          <a:pt x="327" y="148"/>
                          <a:pt x="328" y="149"/>
                          <a:pt x="328" y="149"/>
                        </a:cubicBezTo>
                        <a:cubicBezTo>
                          <a:pt x="329" y="150"/>
                          <a:pt x="329" y="150"/>
                          <a:pt x="329" y="151"/>
                        </a:cubicBezTo>
                        <a:cubicBezTo>
                          <a:pt x="330" y="151"/>
                          <a:pt x="331" y="152"/>
                          <a:pt x="331" y="152"/>
                        </a:cubicBezTo>
                        <a:cubicBezTo>
                          <a:pt x="333" y="154"/>
                          <a:pt x="333" y="154"/>
                          <a:pt x="334" y="156"/>
                        </a:cubicBezTo>
                        <a:cubicBezTo>
                          <a:pt x="334" y="157"/>
                          <a:pt x="334" y="157"/>
                          <a:pt x="334" y="158"/>
                        </a:cubicBezTo>
                        <a:cubicBezTo>
                          <a:pt x="335" y="159"/>
                          <a:pt x="335" y="159"/>
                          <a:pt x="335" y="160"/>
                        </a:cubicBezTo>
                        <a:cubicBezTo>
                          <a:pt x="335" y="161"/>
                          <a:pt x="335" y="162"/>
                          <a:pt x="335" y="163"/>
                        </a:cubicBezTo>
                        <a:cubicBezTo>
                          <a:pt x="335" y="163"/>
                          <a:pt x="335" y="162"/>
                          <a:pt x="335" y="162"/>
                        </a:cubicBezTo>
                        <a:cubicBezTo>
                          <a:pt x="334" y="162"/>
                          <a:pt x="334" y="161"/>
                          <a:pt x="334" y="161"/>
                        </a:cubicBezTo>
                        <a:cubicBezTo>
                          <a:pt x="333" y="160"/>
                          <a:pt x="333" y="161"/>
                          <a:pt x="333" y="161"/>
                        </a:cubicBezTo>
                        <a:cubicBezTo>
                          <a:pt x="333" y="163"/>
                          <a:pt x="330" y="159"/>
                          <a:pt x="330" y="158"/>
                        </a:cubicBezTo>
                        <a:cubicBezTo>
                          <a:pt x="330" y="158"/>
                          <a:pt x="329" y="155"/>
                          <a:pt x="328" y="155"/>
                        </a:cubicBezTo>
                        <a:cubicBezTo>
                          <a:pt x="328" y="155"/>
                          <a:pt x="327" y="155"/>
                          <a:pt x="326" y="154"/>
                        </a:cubicBezTo>
                        <a:cubicBezTo>
                          <a:pt x="326" y="154"/>
                          <a:pt x="326" y="153"/>
                          <a:pt x="325" y="152"/>
                        </a:cubicBezTo>
                        <a:cubicBezTo>
                          <a:pt x="324" y="152"/>
                          <a:pt x="324" y="151"/>
                          <a:pt x="323" y="151"/>
                        </a:cubicBezTo>
                        <a:cubicBezTo>
                          <a:pt x="323" y="151"/>
                          <a:pt x="322" y="151"/>
                          <a:pt x="322" y="151"/>
                        </a:cubicBezTo>
                        <a:cubicBezTo>
                          <a:pt x="322" y="150"/>
                          <a:pt x="322" y="150"/>
                          <a:pt x="322" y="150"/>
                        </a:cubicBezTo>
                        <a:cubicBezTo>
                          <a:pt x="322" y="151"/>
                          <a:pt x="323" y="152"/>
                          <a:pt x="324" y="152"/>
                        </a:cubicBezTo>
                        <a:cubicBezTo>
                          <a:pt x="324" y="153"/>
                          <a:pt x="325" y="154"/>
                          <a:pt x="326" y="154"/>
                        </a:cubicBezTo>
                        <a:cubicBezTo>
                          <a:pt x="326" y="155"/>
                          <a:pt x="327" y="155"/>
                          <a:pt x="328" y="155"/>
                        </a:cubicBezTo>
                        <a:cubicBezTo>
                          <a:pt x="329" y="156"/>
                          <a:pt x="328" y="156"/>
                          <a:pt x="327" y="157"/>
                        </a:cubicBezTo>
                        <a:cubicBezTo>
                          <a:pt x="327" y="157"/>
                          <a:pt x="327" y="157"/>
                          <a:pt x="326" y="157"/>
                        </a:cubicBezTo>
                        <a:cubicBezTo>
                          <a:pt x="326" y="157"/>
                          <a:pt x="326" y="156"/>
                          <a:pt x="326" y="157"/>
                        </a:cubicBezTo>
                        <a:cubicBezTo>
                          <a:pt x="326" y="157"/>
                          <a:pt x="327" y="158"/>
                          <a:pt x="327" y="158"/>
                        </a:cubicBezTo>
                        <a:cubicBezTo>
                          <a:pt x="329" y="159"/>
                          <a:pt x="327" y="159"/>
                          <a:pt x="327" y="159"/>
                        </a:cubicBezTo>
                        <a:cubicBezTo>
                          <a:pt x="326" y="159"/>
                          <a:pt x="327" y="160"/>
                          <a:pt x="327" y="160"/>
                        </a:cubicBezTo>
                        <a:cubicBezTo>
                          <a:pt x="328" y="160"/>
                          <a:pt x="328" y="160"/>
                          <a:pt x="328" y="161"/>
                        </a:cubicBezTo>
                        <a:cubicBezTo>
                          <a:pt x="329" y="161"/>
                          <a:pt x="329" y="161"/>
                          <a:pt x="330" y="161"/>
                        </a:cubicBezTo>
                        <a:cubicBezTo>
                          <a:pt x="331" y="161"/>
                          <a:pt x="331" y="162"/>
                          <a:pt x="332" y="162"/>
                        </a:cubicBezTo>
                        <a:cubicBezTo>
                          <a:pt x="332" y="162"/>
                          <a:pt x="333" y="162"/>
                          <a:pt x="333" y="163"/>
                        </a:cubicBezTo>
                        <a:cubicBezTo>
                          <a:pt x="334" y="163"/>
                          <a:pt x="335" y="164"/>
                          <a:pt x="335" y="165"/>
                        </a:cubicBezTo>
                        <a:cubicBezTo>
                          <a:pt x="335" y="165"/>
                          <a:pt x="334" y="165"/>
                          <a:pt x="333" y="166"/>
                        </a:cubicBezTo>
                        <a:cubicBezTo>
                          <a:pt x="333" y="166"/>
                          <a:pt x="333" y="166"/>
                          <a:pt x="333" y="167"/>
                        </a:cubicBezTo>
                        <a:cubicBezTo>
                          <a:pt x="332" y="168"/>
                          <a:pt x="331" y="168"/>
                          <a:pt x="331" y="168"/>
                        </a:cubicBezTo>
                        <a:cubicBezTo>
                          <a:pt x="330" y="169"/>
                          <a:pt x="330" y="171"/>
                          <a:pt x="328" y="171"/>
                        </a:cubicBezTo>
                        <a:cubicBezTo>
                          <a:pt x="327" y="171"/>
                          <a:pt x="326" y="171"/>
                          <a:pt x="325" y="171"/>
                        </a:cubicBezTo>
                        <a:cubicBezTo>
                          <a:pt x="325" y="171"/>
                          <a:pt x="324" y="171"/>
                          <a:pt x="324" y="171"/>
                        </a:cubicBezTo>
                        <a:cubicBezTo>
                          <a:pt x="324" y="171"/>
                          <a:pt x="323" y="172"/>
                          <a:pt x="323" y="172"/>
                        </a:cubicBezTo>
                        <a:cubicBezTo>
                          <a:pt x="322" y="172"/>
                          <a:pt x="322" y="172"/>
                          <a:pt x="321" y="171"/>
                        </a:cubicBezTo>
                        <a:cubicBezTo>
                          <a:pt x="320" y="171"/>
                          <a:pt x="320" y="170"/>
                          <a:pt x="319" y="170"/>
                        </a:cubicBezTo>
                        <a:cubicBezTo>
                          <a:pt x="319" y="171"/>
                          <a:pt x="319" y="171"/>
                          <a:pt x="320" y="172"/>
                        </a:cubicBezTo>
                        <a:cubicBezTo>
                          <a:pt x="320" y="173"/>
                          <a:pt x="320" y="173"/>
                          <a:pt x="319" y="173"/>
                        </a:cubicBezTo>
                        <a:cubicBezTo>
                          <a:pt x="319" y="174"/>
                          <a:pt x="319" y="174"/>
                          <a:pt x="318" y="174"/>
                        </a:cubicBezTo>
                        <a:cubicBezTo>
                          <a:pt x="317" y="174"/>
                          <a:pt x="317" y="175"/>
                          <a:pt x="317" y="175"/>
                        </a:cubicBezTo>
                        <a:cubicBezTo>
                          <a:pt x="318" y="177"/>
                          <a:pt x="317" y="178"/>
                          <a:pt x="317" y="179"/>
                        </a:cubicBezTo>
                        <a:cubicBezTo>
                          <a:pt x="317" y="180"/>
                          <a:pt x="316" y="180"/>
                          <a:pt x="316" y="180"/>
                        </a:cubicBezTo>
                        <a:cubicBezTo>
                          <a:pt x="315" y="180"/>
                          <a:pt x="315" y="181"/>
                          <a:pt x="315" y="181"/>
                        </a:cubicBezTo>
                        <a:cubicBezTo>
                          <a:pt x="315" y="182"/>
                          <a:pt x="315" y="182"/>
                          <a:pt x="314" y="182"/>
                        </a:cubicBezTo>
                        <a:cubicBezTo>
                          <a:pt x="314" y="183"/>
                          <a:pt x="313" y="182"/>
                          <a:pt x="313" y="182"/>
                        </a:cubicBezTo>
                        <a:cubicBezTo>
                          <a:pt x="312" y="182"/>
                          <a:pt x="312" y="183"/>
                          <a:pt x="312" y="183"/>
                        </a:cubicBezTo>
                        <a:cubicBezTo>
                          <a:pt x="311" y="183"/>
                          <a:pt x="310" y="182"/>
                          <a:pt x="311" y="182"/>
                        </a:cubicBezTo>
                        <a:cubicBezTo>
                          <a:pt x="311" y="181"/>
                          <a:pt x="311" y="181"/>
                          <a:pt x="311" y="181"/>
                        </a:cubicBezTo>
                        <a:cubicBezTo>
                          <a:pt x="311" y="180"/>
                          <a:pt x="310" y="180"/>
                          <a:pt x="310" y="181"/>
                        </a:cubicBezTo>
                        <a:cubicBezTo>
                          <a:pt x="310" y="182"/>
                          <a:pt x="310" y="182"/>
                          <a:pt x="309" y="183"/>
                        </a:cubicBezTo>
                        <a:cubicBezTo>
                          <a:pt x="309" y="183"/>
                          <a:pt x="309" y="183"/>
                          <a:pt x="308" y="183"/>
                        </a:cubicBezTo>
                        <a:cubicBezTo>
                          <a:pt x="308" y="183"/>
                          <a:pt x="307" y="183"/>
                          <a:pt x="307" y="184"/>
                        </a:cubicBezTo>
                        <a:cubicBezTo>
                          <a:pt x="306" y="184"/>
                          <a:pt x="307" y="185"/>
                          <a:pt x="306" y="185"/>
                        </a:cubicBezTo>
                        <a:cubicBezTo>
                          <a:pt x="306" y="185"/>
                          <a:pt x="305" y="185"/>
                          <a:pt x="306" y="186"/>
                        </a:cubicBezTo>
                        <a:cubicBezTo>
                          <a:pt x="306" y="186"/>
                          <a:pt x="307" y="186"/>
                          <a:pt x="307" y="187"/>
                        </a:cubicBezTo>
                        <a:cubicBezTo>
                          <a:pt x="306" y="187"/>
                          <a:pt x="306" y="187"/>
                          <a:pt x="305" y="187"/>
                        </a:cubicBezTo>
                        <a:cubicBezTo>
                          <a:pt x="305" y="187"/>
                          <a:pt x="304" y="187"/>
                          <a:pt x="305" y="188"/>
                        </a:cubicBezTo>
                        <a:cubicBezTo>
                          <a:pt x="305" y="189"/>
                          <a:pt x="307" y="190"/>
                          <a:pt x="305" y="190"/>
                        </a:cubicBezTo>
                        <a:cubicBezTo>
                          <a:pt x="305" y="190"/>
                          <a:pt x="305" y="191"/>
                          <a:pt x="305" y="192"/>
                        </a:cubicBezTo>
                        <a:cubicBezTo>
                          <a:pt x="306" y="192"/>
                          <a:pt x="306" y="193"/>
                          <a:pt x="306" y="194"/>
                        </a:cubicBezTo>
                        <a:cubicBezTo>
                          <a:pt x="306" y="195"/>
                          <a:pt x="305" y="196"/>
                          <a:pt x="305" y="196"/>
                        </a:cubicBezTo>
                        <a:cubicBezTo>
                          <a:pt x="305" y="196"/>
                          <a:pt x="305" y="197"/>
                          <a:pt x="305" y="198"/>
                        </a:cubicBezTo>
                        <a:cubicBezTo>
                          <a:pt x="305" y="199"/>
                          <a:pt x="303" y="198"/>
                          <a:pt x="303" y="199"/>
                        </a:cubicBezTo>
                        <a:cubicBezTo>
                          <a:pt x="302" y="200"/>
                          <a:pt x="303" y="201"/>
                          <a:pt x="303" y="202"/>
                        </a:cubicBezTo>
                        <a:cubicBezTo>
                          <a:pt x="304" y="203"/>
                          <a:pt x="304" y="204"/>
                          <a:pt x="304" y="205"/>
                        </a:cubicBezTo>
                        <a:cubicBezTo>
                          <a:pt x="304" y="205"/>
                          <a:pt x="304" y="206"/>
                          <a:pt x="303" y="207"/>
                        </a:cubicBezTo>
                        <a:cubicBezTo>
                          <a:pt x="303" y="207"/>
                          <a:pt x="303" y="208"/>
                          <a:pt x="303" y="209"/>
                        </a:cubicBezTo>
                        <a:cubicBezTo>
                          <a:pt x="303" y="210"/>
                          <a:pt x="303" y="215"/>
                          <a:pt x="302" y="213"/>
                        </a:cubicBezTo>
                        <a:cubicBezTo>
                          <a:pt x="301" y="212"/>
                          <a:pt x="301" y="212"/>
                          <a:pt x="300" y="213"/>
                        </a:cubicBezTo>
                        <a:cubicBezTo>
                          <a:pt x="300" y="213"/>
                          <a:pt x="299" y="214"/>
                          <a:pt x="299" y="213"/>
                        </a:cubicBezTo>
                        <a:cubicBezTo>
                          <a:pt x="298" y="213"/>
                          <a:pt x="298" y="212"/>
                          <a:pt x="298" y="211"/>
                        </a:cubicBezTo>
                        <a:cubicBezTo>
                          <a:pt x="298" y="211"/>
                          <a:pt x="297" y="211"/>
                          <a:pt x="297" y="210"/>
                        </a:cubicBezTo>
                        <a:cubicBezTo>
                          <a:pt x="296" y="210"/>
                          <a:pt x="296" y="210"/>
                          <a:pt x="296" y="209"/>
                        </a:cubicBezTo>
                        <a:cubicBezTo>
                          <a:pt x="295" y="208"/>
                          <a:pt x="295" y="208"/>
                          <a:pt x="294" y="208"/>
                        </a:cubicBezTo>
                        <a:cubicBezTo>
                          <a:pt x="293" y="208"/>
                          <a:pt x="293" y="209"/>
                          <a:pt x="292" y="209"/>
                        </a:cubicBezTo>
                        <a:cubicBezTo>
                          <a:pt x="292" y="210"/>
                          <a:pt x="292" y="208"/>
                          <a:pt x="292" y="208"/>
                        </a:cubicBezTo>
                        <a:cubicBezTo>
                          <a:pt x="292" y="207"/>
                          <a:pt x="291" y="207"/>
                          <a:pt x="291" y="206"/>
                        </a:cubicBezTo>
                        <a:cubicBezTo>
                          <a:pt x="290" y="206"/>
                          <a:pt x="289" y="205"/>
                          <a:pt x="289" y="205"/>
                        </a:cubicBezTo>
                        <a:cubicBezTo>
                          <a:pt x="289" y="203"/>
                          <a:pt x="288" y="202"/>
                          <a:pt x="287" y="201"/>
                        </a:cubicBezTo>
                        <a:cubicBezTo>
                          <a:pt x="286" y="199"/>
                          <a:pt x="286" y="198"/>
                          <a:pt x="285" y="196"/>
                        </a:cubicBezTo>
                        <a:cubicBezTo>
                          <a:pt x="285" y="194"/>
                          <a:pt x="283" y="193"/>
                          <a:pt x="283" y="190"/>
                        </a:cubicBezTo>
                        <a:cubicBezTo>
                          <a:pt x="283" y="189"/>
                          <a:pt x="285" y="187"/>
                          <a:pt x="284" y="186"/>
                        </a:cubicBezTo>
                        <a:cubicBezTo>
                          <a:pt x="283" y="186"/>
                          <a:pt x="282" y="187"/>
                          <a:pt x="282" y="188"/>
                        </a:cubicBezTo>
                        <a:cubicBezTo>
                          <a:pt x="282" y="188"/>
                          <a:pt x="281" y="189"/>
                          <a:pt x="281" y="188"/>
                        </a:cubicBezTo>
                        <a:cubicBezTo>
                          <a:pt x="281" y="188"/>
                          <a:pt x="281" y="187"/>
                          <a:pt x="281" y="186"/>
                        </a:cubicBezTo>
                        <a:cubicBezTo>
                          <a:pt x="281" y="185"/>
                          <a:pt x="280" y="183"/>
                          <a:pt x="280" y="182"/>
                        </a:cubicBezTo>
                        <a:cubicBezTo>
                          <a:pt x="280" y="181"/>
                          <a:pt x="280" y="181"/>
                          <a:pt x="279" y="180"/>
                        </a:cubicBezTo>
                        <a:cubicBezTo>
                          <a:pt x="278" y="179"/>
                          <a:pt x="278" y="178"/>
                          <a:pt x="277" y="177"/>
                        </a:cubicBezTo>
                        <a:cubicBezTo>
                          <a:pt x="276" y="176"/>
                          <a:pt x="277" y="175"/>
                          <a:pt x="277" y="175"/>
                        </a:cubicBezTo>
                        <a:cubicBezTo>
                          <a:pt x="277" y="174"/>
                          <a:pt x="278" y="174"/>
                          <a:pt x="278" y="173"/>
                        </a:cubicBezTo>
                        <a:cubicBezTo>
                          <a:pt x="277" y="173"/>
                          <a:pt x="276" y="172"/>
                          <a:pt x="275" y="172"/>
                        </a:cubicBezTo>
                        <a:cubicBezTo>
                          <a:pt x="275" y="171"/>
                          <a:pt x="275" y="171"/>
                          <a:pt x="275" y="171"/>
                        </a:cubicBezTo>
                        <a:cubicBezTo>
                          <a:pt x="276" y="171"/>
                          <a:pt x="276" y="171"/>
                          <a:pt x="276" y="170"/>
                        </a:cubicBezTo>
                        <a:cubicBezTo>
                          <a:pt x="275" y="170"/>
                          <a:pt x="276" y="169"/>
                          <a:pt x="275" y="168"/>
                        </a:cubicBezTo>
                        <a:cubicBezTo>
                          <a:pt x="275" y="168"/>
                          <a:pt x="274" y="167"/>
                          <a:pt x="275" y="167"/>
                        </a:cubicBezTo>
                        <a:cubicBezTo>
                          <a:pt x="275" y="166"/>
                          <a:pt x="276" y="166"/>
                          <a:pt x="276" y="166"/>
                        </a:cubicBezTo>
                        <a:cubicBezTo>
                          <a:pt x="277" y="165"/>
                          <a:pt x="277" y="165"/>
                          <a:pt x="278" y="166"/>
                        </a:cubicBezTo>
                        <a:cubicBezTo>
                          <a:pt x="279" y="166"/>
                          <a:pt x="280" y="166"/>
                          <a:pt x="281" y="166"/>
                        </a:cubicBezTo>
                        <a:cubicBezTo>
                          <a:pt x="281" y="166"/>
                          <a:pt x="281" y="167"/>
                          <a:pt x="282" y="167"/>
                        </a:cubicBezTo>
                        <a:cubicBezTo>
                          <a:pt x="283" y="167"/>
                          <a:pt x="282" y="167"/>
                          <a:pt x="282" y="166"/>
                        </a:cubicBezTo>
                        <a:cubicBezTo>
                          <a:pt x="282" y="166"/>
                          <a:pt x="281" y="166"/>
                          <a:pt x="281" y="166"/>
                        </a:cubicBezTo>
                        <a:cubicBezTo>
                          <a:pt x="281" y="165"/>
                          <a:pt x="281" y="165"/>
                          <a:pt x="280" y="164"/>
                        </a:cubicBezTo>
                        <a:cubicBezTo>
                          <a:pt x="279" y="164"/>
                          <a:pt x="278" y="165"/>
                          <a:pt x="277" y="165"/>
                        </a:cubicBezTo>
                        <a:cubicBezTo>
                          <a:pt x="276" y="163"/>
                          <a:pt x="278" y="163"/>
                          <a:pt x="279" y="163"/>
                        </a:cubicBezTo>
                        <a:cubicBezTo>
                          <a:pt x="281" y="163"/>
                          <a:pt x="279" y="161"/>
                          <a:pt x="280" y="161"/>
                        </a:cubicBezTo>
                        <a:cubicBezTo>
                          <a:pt x="281" y="160"/>
                          <a:pt x="281" y="159"/>
                          <a:pt x="281" y="158"/>
                        </a:cubicBezTo>
                        <a:cubicBezTo>
                          <a:pt x="281" y="158"/>
                          <a:pt x="281" y="157"/>
                          <a:pt x="281" y="156"/>
                        </a:cubicBezTo>
                        <a:cubicBezTo>
                          <a:pt x="281" y="155"/>
                          <a:pt x="280" y="153"/>
                          <a:pt x="278" y="154"/>
                        </a:cubicBezTo>
                        <a:cubicBezTo>
                          <a:pt x="278" y="154"/>
                          <a:pt x="275" y="154"/>
                          <a:pt x="277" y="155"/>
                        </a:cubicBezTo>
                        <a:cubicBezTo>
                          <a:pt x="278" y="156"/>
                          <a:pt x="279" y="158"/>
                          <a:pt x="277" y="158"/>
                        </a:cubicBezTo>
                        <a:cubicBezTo>
                          <a:pt x="276" y="158"/>
                          <a:pt x="275" y="158"/>
                          <a:pt x="275" y="158"/>
                        </a:cubicBezTo>
                        <a:cubicBezTo>
                          <a:pt x="274" y="158"/>
                          <a:pt x="274" y="158"/>
                          <a:pt x="273" y="158"/>
                        </a:cubicBezTo>
                        <a:cubicBezTo>
                          <a:pt x="272" y="157"/>
                          <a:pt x="273" y="156"/>
                          <a:pt x="272" y="156"/>
                        </a:cubicBezTo>
                        <a:cubicBezTo>
                          <a:pt x="271" y="156"/>
                          <a:pt x="271" y="155"/>
                          <a:pt x="271" y="154"/>
                        </a:cubicBezTo>
                        <a:cubicBezTo>
                          <a:pt x="271" y="154"/>
                          <a:pt x="271" y="153"/>
                          <a:pt x="271" y="152"/>
                        </a:cubicBezTo>
                        <a:cubicBezTo>
                          <a:pt x="271" y="152"/>
                          <a:pt x="272" y="151"/>
                          <a:pt x="272" y="151"/>
                        </a:cubicBezTo>
                        <a:cubicBezTo>
                          <a:pt x="272" y="150"/>
                          <a:pt x="270" y="147"/>
                          <a:pt x="272" y="148"/>
                        </a:cubicBezTo>
                        <a:cubicBezTo>
                          <a:pt x="273" y="148"/>
                          <a:pt x="273" y="148"/>
                          <a:pt x="274" y="148"/>
                        </a:cubicBezTo>
                        <a:cubicBezTo>
                          <a:pt x="275" y="149"/>
                          <a:pt x="275" y="149"/>
                          <a:pt x="276" y="149"/>
                        </a:cubicBezTo>
                        <a:cubicBezTo>
                          <a:pt x="278" y="150"/>
                          <a:pt x="279" y="151"/>
                          <a:pt x="279" y="149"/>
                        </a:cubicBezTo>
                        <a:cubicBezTo>
                          <a:pt x="278" y="148"/>
                          <a:pt x="278" y="148"/>
                          <a:pt x="278" y="147"/>
                        </a:cubicBezTo>
                        <a:cubicBezTo>
                          <a:pt x="277" y="147"/>
                          <a:pt x="276" y="147"/>
                          <a:pt x="276" y="146"/>
                        </a:cubicBezTo>
                        <a:cubicBezTo>
                          <a:pt x="276" y="145"/>
                          <a:pt x="276" y="145"/>
                          <a:pt x="275" y="145"/>
                        </a:cubicBezTo>
                        <a:cubicBezTo>
                          <a:pt x="275" y="145"/>
                          <a:pt x="274" y="145"/>
                          <a:pt x="274" y="144"/>
                        </a:cubicBezTo>
                        <a:cubicBezTo>
                          <a:pt x="273" y="144"/>
                          <a:pt x="274" y="143"/>
                          <a:pt x="273" y="142"/>
                        </a:cubicBezTo>
                        <a:cubicBezTo>
                          <a:pt x="273" y="142"/>
                          <a:pt x="272" y="142"/>
                          <a:pt x="271" y="142"/>
                        </a:cubicBezTo>
                        <a:cubicBezTo>
                          <a:pt x="271" y="142"/>
                          <a:pt x="271" y="143"/>
                          <a:pt x="271" y="144"/>
                        </a:cubicBezTo>
                        <a:cubicBezTo>
                          <a:pt x="271" y="145"/>
                          <a:pt x="270" y="145"/>
                          <a:pt x="269" y="144"/>
                        </a:cubicBezTo>
                        <a:cubicBezTo>
                          <a:pt x="268" y="143"/>
                          <a:pt x="268" y="142"/>
                          <a:pt x="268" y="142"/>
                        </a:cubicBezTo>
                        <a:cubicBezTo>
                          <a:pt x="268" y="141"/>
                          <a:pt x="267" y="141"/>
                          <a:pt x="267" y="140"/>
                        </a:cubicBezTo>
                        <a:cubicBezTo>
                          <a:pt x="267" y="138"/>
                          <a:pt x="269" y="139"/>
                          <a:pt x="268" y="138"/>
                        </a:cubicBezTo>
                        <a:cubicBezTo>
                          <a:pt x="268" y="137"/>
                          <a:pt x="267" y="136"/>
                          <a:pt x="267" y="136"/>
                        </a:cubicBezTo>
                        <a:cubicBezTo>
                          <a:pt x="267" y="135"/>
                          <a:pt x="268" y="135"/>
                          <a:pt x="268" y="135"/>
                        </a:cubicBezTo>
                        <a:cubicBezTo>
                          <a:pt x="269" y="134"/>
                          <a:pt x="268" y="134"/>
                          <a:pt x="267" y="134"/>
                        </a:cubicBezTo>
                        <a:cubicBezTo>
                          <a:pt x="266" y="133"/>
                          <a:pt x="267" y="132"/>
                          <a:pt x="267" y="131"/>
                        </a:cubicBezTo>
                        <a:cubicBezTo>
                          <a:pt x="266" y="131"/>
                          <a:pt x="265" y="130"/>
                          <a:pt x="265" y="130"/>
                        </a:cubicBezTo>
                        <a:cubicBezTo>
                          <a:pt x="264" y="129"/>
                          <a:pt x="264" y="129"/>
                          <a:pt x="264" y="128"/>
                        </a:cubicBezTo>
                        <a:cubicBezTo>
                          <a:pt x="264" y="128"/>
                          <a:pt x="264" y="127"/>
                          <a:pt x="264" y="126"/>
                        </a:cubicBezTo>
                        <a:cubicBezTo>
                          <a:pt x="264" y="125"/>
                          <a:pt x="264" y="125"/>
                          <a:pt x="263" y="124"/>
                        </a:cubicBezTo>
                        <a:cubicBezTo>
                          <a:pt x="263" y="123"/>
                          <a:pt x="263" y="123"/>
                          <a:pt x="262" y="123"/>
                        </a:cubicBezTo>
                        <a:cubicBezTo>
                          <a:pt x="261" y="122"/>
                          <a:pt x="261" y="121"/>
                          <a:pt x="261" y="121"/>
                        </a:cubicBezTo>
                        <a:cubicBezTo>
                          <a:pt x="260" y="121"/>
                          <a:pt x="259" y="120"/>
                          <a:pt x="259" y="119"/>
                        </a:cubicBezTo>
                        <a:cubicBezTo>
                          <a:pt x="258" y="119"/>
                          <a:pt x="258" y="118"/>
                          <a:pt x="258" y="118"/>
                        </a:cubicBezTo>
                        <a:cubicBezTo>
                          <a:pt x="257" y="116"/>
                          <a:pt x="257" y="115"/>
                          <a:pt x="255" y="114"/>
                        </a:cubicBezTo>
                        <a:cubicBezTo>
                          <a:pt x="254" y="113"/>
                          <a:pt x="253" y="113"/>
                          <a:pt x="252" y="112"/>
                        </a:cubicBezTo>
                        <a:cubicBezTo>
                          <a:pt x="251" y="112"/>
                          <a:pt x="250" y="112"/>
                          <a:pt x="249" y="111"/>
                        </a:cubicBezTo>
                        <a:cubicBezTo>
                          <a:pt x="249" y="111"/>
                          <a:pt x="248" y="111"/>
                          <a:pt x="247" y="110"/>
                        </a:cubicBezTo>
                        <a:cubicBezTo>
                          <a:pt x="247" y="110"/>
                          <a:pt x="245" y="110"/>
                          <a:pt x="245" y="110"/>
                        </a:cubicBezTo>
                        <a:cubicBezTo>
                          <a:pt x="245" y="110"/>
                          <a:pt x="245" y="111"/>
                          <a:pt x="246" y="111"/>
                        </a:cubicBezTo>
                        <a:cubicBezTo>
                          <a:pt x="246" y="111"/>
                          <a:pt x="244" y="111"/>
                          <a:pt x="244" y="111"/>
                        </a:cubicBezTo>
                        <a:cubicBezTo>
                          <a:pt x="242" y="110"/>
                          <a:pt x="241" y="110"/>
                          <a:pt x="241" y="111"/>
                        </a:cubicBezTo>
                        <a:cubicBezTo>
                          <a:pt x="240" y="111"/>
                          <a:pt x="240" y="111"/>
                          <a:pt x="239" y="110"/>
                        </a:cubicBezTo>
                        <a:cubicBezTo>
                          <a:pt x="238" y="110"/>
                          <a:pt x="239" y="111"/>
                          <a:pt x="239" y="112"/>
                        </a:cubicBezTo>
                        <a:cubicBezTo>
                          <a:pt x="238" y="112"/>
                          <a:pt x="237" y="111"/>
                          <a:pt x="236" y="111"/>
                        </a:cubicBezTo>
                        <a:cubicBezTo>
                          <a:pt x="236" y="111"/>
                          <a:pt x="235" y="111"/>
                          <a:pt x="234" y="111"/>
                        </a:cubicBezTo>
                        <a:cubicBezTo>
                          <a:pt x="233" y="110"/>
                          <a:pt x="233" y="110"/>
                          <a:pt x="233" y="109"/>
                        </a:cubicBezTo>
                        <a:cubicBezTo>
                          <a:pt x="232" y="109"/>
                          <a:pt x="231" y="109"/>
                          <a:pt x="230" y="109"/>
                        </a:cubicBezTo>
                        <a:cubicBezTo>
                          <a:pt x="229" y="108"/>
                          <a:pt x="231" y="108"/>
                          <a:pt x="232" y="108"/>
                        </a:cubicBezTo>
                        <a:cubicBezTo>
                          <a:pt x="233" y="108"/>
                          <a:pt x="235" y="108"/>
                          <a:pt x="234" y="107"/>
                        </a:cubicBezTo>
                        <a:cubicBezTo>
                          <a:pt x="234" y="106"/>
                          <a:pt x="232" y="106"/>
                          <a:pt x="232" y="106"/>
                        </a:cubicBezTo>
                        <a:cubicBezTo>
                          <a:pt x="231" y="106"/>
                          <a:pt x="230" y="106"/>
                          <a:pt x="230" y="105"/>
                        </a:cubicBezTo>
                        <a:cubicBezTo>
                          <a:pt x="229" y="105"/>
                          <a:pt x="228" y="105"/>
                          <a:pt x="227" y="105"/>
                        </a:cubicBezTo>
                        <a:cubicBezTo>
                          <a:pt x="226" y="104"/>
                          <a:pt x="226" y="103"/>
                          <a:pt x="228" y="102"/>
                        </a:cubicBezTo>
                        <a:cubicBezTo>
                          <a:pt x="228" y="102"/>
                          <a:pt x="229" y="102"/>
                          <a:pt x="230" y="102"/>
                        </a:cubicBezTo>
                        <a:cubicBezTo>
                          <a:pt x="230" y="102"/>
                          <a:pt x="231" y="102"/>
                          <a:pt x="231" y="103"/>
                        </a:cubicBezTo>
                        <a:cubicBezTo>
                          <a:pt x="232" y="103"/>
                          <a:pt x="233" y="102"/>
                          <a:pt x="233" y="102"/>
                        </a:cubicBezTo>
                        <a:cubicBezTo>
                          <a:pt x="234" y="101"/>
                          <a:pt x="237" y="103"/>
                          <a:pt x="237" y="102"/>
                        </a:cubicBezTo>
                        <a:cubicBezTo>
                          <a:pt x="237" y="101"/>
                          <a:pt x="239" y="102"/>
                          <a:pt x="238" y="101"/>
                        </a:cubicBezTo>
                        <a:cubicBezTo>
                          <a:pt x="238" y="100"/>
                          <a:pt x="236" y="99"/>
                          <a:pt x="236" y="99"/>
                        </a:cubicBezTo>
                        <a:cubicBezTo>
                          <a:pt x="235" y="100"/>
                          <a:pt x="235" y="101"/>
                          <a:pt x="234" y="100"/>
                        </a:cubicBezTo>
                        <a:cubicBezTo>
                          <a:pt x="234" y="100"/>
                          <a:pt x="233" y="100"/>
                          <a:pt x="233" y="100"/>
                        </a:cubicBezTo>
                        <a:cubicBezTo>
                          <a:pt x="233" y="100"/>
                          <a:pt x="232" y="100"/>
                          <a:pt x="232" y="101"/>
                        </a:cubicBezTo>
                        <a:cubicBezTo>
                          <a:pt x="232" y="101"/>
                          <a:pt x="231" y="101"/>
                          <a:pt x="231" y="101"/>
                        </a:cubicBezTo>
                        <a:cubicBezTo>
                          <a:pt x="230" y="101"/>
                          <a:pt x="229" y="101"/>
                          <a:pt x="229" y="100"/>
                        </a:cubicBezTo>
                        <a:cubicBezTo>
                          <a:pt x="229" y="100"/>
                          <a:pt x="229" y="99"/>
                          <a:pt x="229" y="99"/>
                        </a:cubicBezTo>
                        <a:cubicBezTo>
                          <a:pt x="229" y="98"/>
                          <a:pt x="226" y="98"/>
                          <a:pt x="225" y="98"/>
                        </a:cubicBezTo>
                        <a:cubicBezTo>
                          <a:pt x="224" y="97"/>
                          <a:pt x="223" y="97"/>
                          <a:pt x="223" y="96"/>
                        </a:cubicBezTo>
                        <a:cubicBezTo>
                          <a:pt x="223" y="95"/>
                          <a:pt x="222" y="95"/>
                          <a:pt x="222" y="94"/>
                        </a:cubicBezTo>
                        <a:cubicBezTo>
                          <a:pt x="222" y="94"/>
                          <a:pt x="222" y="93"/>
                          <a:pt x="223" y="93"/>
                        </a:cubicBezTo>
                        <a:cubicBezTo>
                          <a:pt x="224" y="92"/>
                          <a:pt x="225" y="92"/>
                          <a:pt x="226" y="91"/>
                        </a:cubicBezTo>
                        <a:cubicBezTo>
                          <a:pt x="227" y="91"/>
                          <a:pt x="228" y="91"/>
                          <a:pt x="229" y="91"/>
                        </a:cubicBezTo>
                        <a:cubicBezTo>
                          <a:pt x="229" y="91"/>
                          <a:pt x="229" y="91"/>
                          <a:pt x="230" y="90"/>
                        </a:cubicBezTo>
                        <a:cubicBezTo>
                          <a:pt x="230" y="90"/>
                          <a:pt x="230" y="89"/>
                          <a:pt x="231" y="89"/>
                        </a:cubicBezTo>
                        <a:cubicBezTo>
                          <a:pt x="232" y="89"/>
                          <a:pt x="233" y="90"/>
                          <a:pt x="233" y="89"/>
                        </a:cubicBezTo>
                        <a:cubicBezTo>
                          <a:pt x="233" y="89"/>
                          <a:pt x="233" y="89"/>
                          <a:pt x="234" y="89"/>
                        </a:cubicBezTo>
                        <a:cubicBezTo>
                          <a:pt x="234" y="89"/>
                          <a:pt x="234" y="89"/>
                          <a:pt x="234" y="89"/>
                        </a:cubicBezTo>
                        <a:cubicBezTo>
                          <a:pt x="235" y="89"/>
                          <a:pt x="235" y="89"/>
                          <a:pt x="235" y="89"/>
                        </a:cubicBezTo>
                        <a:cubicBezTo>
                          <a:pt x="237" y="89"/>
                          <a:pt x="237" y="88"/>
                          <a:pt x="238" y="88"/>
                        </a:cubicBezTo>
                        <a:cubicBezTo>
                          <a:pt x="239" y="88"/>
                          <a:pt x="239" y="87"/>
                          <a:pt x="238" y="86"/>
                        </a:cubicBezTo>
                        <a:cubicBezTo>
                          <a:pt x="238" y="85"/>
                          <a:pt x="236" y="85"/>
                          <a:pt x="238" y="85"/>
                        </a:cubicBezTo>
                        <a:cubicBezTo>
                          <a:pt x="238" y="85"/>
                          <a:pt x="239" y="85"/>
                          <a:pt x="238" y="84"/>
                        </a:cubicBezTo>
                        <a:cubicBezTo>
                          <a:pt x="238" y="84"/>
                          <a:pt x="238" y="84"/>
                          <a:pt x="238" y="84"/>
                        </a:cubicBezTo>
                        <a:cubicBezTo>
                          <a:pt x="238" y="84"/>
                          <a:pt x="238" y="83"/>
                          <a:pt x="238" y="83"/>
                        </a:cubicBezTo>
                        <a:cubicBezTo>
                          <a:pt x="238" y="83"/>
                          <a:pt x="237" y="83"/>
                          <a:pt x="237" y="83"/>
                        </a:cubicBezTo>
                        <a:cubicBezTo>
                          <a:pt x="236" y="83"/>
                          <a:pt x="237" y="83"/>
                          <a:pt x="236" y="83"/>
                        </a:cubicBezTo>
                        <a:cubicBezTo>
                          <a:pt x="236" y="83"/>
                          <a:pt x="235" y="83"/>
                          <a:pt x="234" y="83"/>
                        </a:cubicBezTo>
                        <a:cubicBezTo>
                          <a:pt x="234" y="82"/>
                          <a:pt x="233" y="83"/>
                          <a:pt x="233" y="82"/>
                        </a:cubicBezTo>
                        <a:cubicBezTo>
                          <a:pt x="232" y="82"/>
                          <a:pt x="232" y="81"/>
                          <a:pt x="232" y="81"/>
                        </a:cubicBezTo>
                        <a:cubicBezTo>
                          <a:pt x="232" y="81"/>
                          <a:pt x="232" y="80"/>
                          <a:pt x="233" y="80"/>
                        </a:cubicBezTo>
                        <a:cubicBezTo>
                          <a:pt x="233" y="80"/>
                          <a:pt x="234" y="79"/>
                          <a:pt x="234" y="79"/>
                        </a:cubicBezTo>
                        <a:cubicBezTo>
                          <a:pt x="234" y="79"/>
                          <a:pt x="233" y="78"/>
                          <a:pt x="234" y="78"/>
                        </a:cubicBezTo>
                        <a:cubicBezTo>
                          <a:pt x="234" y="78"/>
                          <a:pt x="235" y="78"/>
                          <a:pt x="235" y="78"/>
                        </a:cubicBezTo>
                        <a:cubicBezTo>
                          <a:pt x="236" y="78"/>
                          <a:pt x="236" y="77"/>
                          <a:pt x="237" y="77"/>
                        </a:cubicBezTo>
                        <a:cubicBezTo>
                          <a:pt x="237" y="76"/>
                          <a:pt x="237" y="76"/>
                          <a:pt x="238" y="76"/>
                        </a:cubicBezTo>
                        <a:cubicBezTo>
                          <a:pt x="238" y="75"/>
                          <a:pt x="238" y="75"/>
                          <a:pt x="239" y="75"/>
                        </a:cubicBezTo>
                        <a:cubicBezTo>
                          <a:pt x="240" y="75"/>
                          <a:pt x="241" y="76"/>
                          <a:pt x="242" y="76"/>
                        </a:cubicBezTo>
                        <a:cubicBezTo>
                          <a:pt x="244" y="76"/>
                          <a:pt x="243" y="75"/>
                          <a:pt x="243" y="74"/>
                        </a:cubicBezTo>
                        <a:cubicBezTo>
                          <a:pt x="243" y="74"/>
                          <a:pt x="244" y="73"/>
                          <a:pt x="243" y="72"/>
                        </a:cubicBezTo>
                        <a:cubicBezTo>
                          <a:pt x="242" y="72"/>
                          <a:pt x="241" y="71"/>
                          <a:pt x="242" y="70"/>
                        </a:cubicBezTo>
                        <a:cubicBezTo>
                          <a:pt x="242" y="70"/>
                          <a:pt x="243" y="70"/>
                          <a:pt x="244" y="70"/>
                        </a:cubicBezTo>
                        <a:cubicBezTo>
                          <a:pt x="245" y="71"/>
                          <a:pt x="245" y="71"/>
                          <a:pt x="247" y="72"/>
                        </a:cubicBezTo>
                        <a:cubicBezTo>
                          <a:pt x="247" y="72"/>
                          <a:pt x="248" y="72"/>
                          <a:pt x="248" y="73"/>
                        </a:cubicBezTo>
                        <a:cubicBezTo>
                          <a:pt x="249" y="73"/>
                          <a:pt x="249" y="74"/>
                          <a:pt x="250" y="74"/>
                        </a:cubicBezTo>
                        <a:close/>
                        <a:moveTo>
                          <a:pt x="100" y="147"/>
                        </a:moveTo>
                        <a:cubicBezTo>
                          <a:pt x="101" y="146"/>
                          <a:pt x="101" y="145"/>
                          <a:pt x="102" y="144"/>
                        </a:cubicBezTo>
                        <a:cubicBezTo>
                          <a:pt x="102" y="142"/>
                          <a:pt x="103" y="141"/>
                          <a:pt x="103" y="140"/>
                        </a:cubicBezTo>
                        <a:cubicBezTo>
                          <a:pt x="103" y="139"/>
                          <a:pt x="103" y="138"/>
                          <a:pt x="103" y="137"/>
                        </a:cubicBezTo>
                        <a:cubicBezTo>
                          <a:pt x="104" y="137"/>
                          <a:pt x="104" y="138"/>
                          <a:pt x="105" y="137"/>
                        </a:cubicBezTo>
                        <a:cubicBezTo>
                          <a:pt x="105" y="137"/>
                          <a:pt x="106" y="136"/>
                          <a:pt x="106" y="136"/>
                        </a:cubicBezTo>
                        <a:cubicBezTo>
                          <a:pt x="105" y="135"/>
                          <a:pt x="104" y="135"/>
                          <a:pt x="105" y="134"/>
                        </a:cubicBezTo>
                        <a:cubicBezTo>
                          <a:pt x="105" y="133"/>
                          <a:pt x="105" y="133"/>
                          <a:pt x="105" y="133"/>
                        </a:cubicBezTo>
                        <a:cubicBezTo>
                          <a:pt x="106" y="132"/>
                          <a:pt x="106" y="132"/>
                          <a:pt x="107" y="132"/>
                        </a:cubicBezTo>
                        <a:cubicBezTo>
                          <a:pt x="107" y="131"/>
                          <a:pt x="108" y="131"/>
                          <a:pt x="109" y="131"/>
                        </a:cubicBezTo>
                        <a:cubicBezTo>
                          <a:pt x="109" y="131"/>
                          <a:pt x="110" y="131"/>
                          <a:pt x="111" y="130"/>
                        </a:cubicBezTo>
                        <a:cubicBezTo>
                          <a:pt x="111" y="129"/>
                          <a:pt x="111" y="129"/>
                          <a:pt x="112" y="129"/>
                        </a:cubicBezTo>
                        <a:cubicBezTo>
                          <a:pt x="113" y="129"/>
                          <a:pt x="113" y="130"/>
                          <a:pt x="113" y="130"/>
                        </a:cubicBezTo>
                        <a:cubicBezTo>
                          <a:pt x="114" y="131"/>
                          <a:pt x="114" y="131"/>
                          <a:pt x="115" y="131"/>
                        </a:cubicBezTo>
                        <a:cubicBezTo>
                          <a:pt x="115" y="131"/>
                          <a:pt x="116" y="132"/>
                          <a:pt x="116" y="132"/>
                        </a:cubicBezTo>
                        <a:cubicBezTo>
                          <a:pt x="117" y="132"/>
                          <a:pt x="117" y="131"/>
                          <a:pt x="117" y="131"/>
                        </a:cubicBezTo>
                        <a:cubicBezTo>
                          <a:pt x="120" y="128"/>
                          <a:pt x="121" y="132"/>
                          <a:pt x="122" y="132"/>
                        </a:cubicBezTo>
                        <a:cubicBezTo>
                          <a:pt x="122" y="133"/>
                          <a:pt x="123" y="133"/>
                          <a:pt x="123" y="134"/>
                        </a:cubicBezTo>
                        <a:cubicBezTo>
                          <a:pt x="123" y="135"/>
                          <a:pt x="122" y="135"/>
                          <a:pt x="121" y="136"/>
                        </a:cubicBezTo>
                        <a:cubicBezTo>
                          <a:pt x="120" y="136"/>
                          <a:pt x="119" y="137"/>
                          <a:pt x="118" y="137"/>
                        </a:cubicBezTo>
                        <a:cubicBezTo>
                          <a:pt x="118" y="138"/>
                          <a:pt x="117" y="138"/>
                          <a:pt x="117" y="139"/>
                        </a:cubicBezTo>
                        <a:cubicBezTo>
                          <a:pt x="116" y="139"/>
                          <a:pt x="116" y="140"/>
                          <a:pt x="115" y="141"/>
                        </a:cubicBezTo>
                        <a:cubicBezTo>
                          <a:pt x="114" y="141"/>
                          <a:pt x="114" y="142"/>
                          <a:pt x="113" y="143"/>
                        </a:cubicBezTo>
                        <a:cubicBezTo>
                          <a:pt x="113" y="143"/>
                          <a:pt x="112" y="144"/>
                          <a:pt x="112" y="144"/>
                        </a:cubicBezTo>
                        <a:cubicBezTo>
                          <a:pt x="110" y="145"/>
                          <a:pt x="111" y="147"/>
                          <a:pt x="110" y="149"/>
                        </a:cubicBezTo>
                        <a:cubicBezTo>
                          <a:pt x="109" y="150"/>
                          <a:pt x="108" y="150"/>
                          <a:pt x="106" y="151"/>
                        </a:cubicBezTo>
                        <a:cubicBezTo>
                          <a:pt x="105" y="152"/>
                          <a:pt x="105" y="153"/>
                          <a:pt x="104" y="154"/>
                        </a:cubicBezTo>
                        <a:cubicBezTo>
                          <a:pt x="103" y="154"/>
                          <a:pt x="103" y="153"/>
                          <a:pt x="103" y="153"/>
                        </a:cubicBezTo>
                        <a:cubicBezTo>
                          <a:pt x="103" y="152"/>
                          <a:pt x="103" y="152"/>
                          <a:pt x="102" y="151"/>
                        </a:cubicBezTo>
                        <a:cubicBezTo>
                          <a:pt x="101" y="150"/>
                          <a:pt x="101" y="149"/>
                          <a:pt x="100" y="149"/>
                        </a:cubicBezTo>
                        <a:cubicBezTo>
                          <a:pt x="99" y="149"/>
                          <a:pt x="100" y="147"/>
                          <a:pt x="100" y="147"/>
                        </a:cubicBezTo>
                        <a:close/>
                        <a:moveTo>
                          <a:pt x="38" y="191"/>
                        </a:moveTo>
                        <a:cubicBezTo>
                          <a:pt x="38" y="190"/>
                          <a:pt x="36" y="192"/>
                          <a:pt x="36" y="193"/>
                        </a:cubicBezTo>
                        <a:cubicBezTo>
                          <a:pt x="35" y="194"/>
                          <a:pt x="35" y="194"/>
                          <a:pt x="34" y="195"/>
                        </a:cubicBezTo>
                        <a:cubicBezTo>
                          <a:pt x="34" y="195"/>
                          <a:pt x="33" y="195"/>
                          <a:pt x="33" y="195"/>
                        </a:cubicBezTo>
                        <a:cubicBezTo>
                          <a:pt x="32" y="197"/>
                          <a:pt x="33" y="198"/>
                          <a:pt x="34" y="198"/>
                        </a:cubicBezTo>
                        <a:cubicBezTo>
                          <a:pt x="34" y="198"/>
                          <a:pt x="34" y="198"/>
                          <a:pt x="34" y="199"/>
                        </a:cubicBezTo>
                        <a:cubicBezTo>
                          <a:pt x="34" y="199"/>
                          <a:pt x="34" y="199"/>
                          <a:pt x="34" y="199"/>
                        </a:cubicBezTo>
                        <a:cubicBezTo>
                          <a:pt x="36" y="199"/>
                          <a:pt x="38" y="199"/>
                          <a:pt x="40" y="199"/>
                        </a:cubicBezTo>
                        <a:cubicBezTo>
                          <a:pt x="40" y="199"/>
                          <a:pt x="40" y="199"/>
                          <a:pt x="40" y="199"/>
                        </a:cubicBezTo>
                        <a:cubicBezTo>
                          <a:pt x="40" y="198"/>
                          <a:pt x="40" y="199"/>
                          <a:pt x="40" y="199"/>
                        </a:cubicBezTo>
                        <a:cubicBezTo>
                          <a:pt x="41" y="199"/>
                          <a:pt x="42" y="199"/>
                          <a:pt x="43" y="199"/>
                        </a:cubicBezTo>
                        <a:cubicBezTo>
                          <a:pt x="57" y="200"/>
                          <a:pt x="72" y="207"/>
                          <a:pt x="90" y="219"/>
                        </a:cubicBezTo>
                        <a:cubicBezTo>
                          <a:pt x="109" y="231"/>
                          <a:pt x="132" y="248"/>
                          <a:pt x="158" y="262"/>
                        </a:cubicBezTo>
                        <a:cubicBezTo>
                          <a:pt x="165" y="266"/>
                          <a:pt x="172" y="269"/>
                          <a:pt x="179" y="272"/>
                        </a:cubicBezTo>
                        <a:cubicBezTo>
                          <a:pt x="179" y="272"/>
                          <a:pt x="179" y="272"/>
                          <a:pt x="179" y="272"/>
                        </a:cubicBezTo>
                        <a:cubicBezTo>
                          <a:pt x="180" y="272"/>
                          <a:pt x="181" y="271"/>
                          <a:pt x="182" y="271"/>
                        </a:cubicBezTo>
                        <a:cubicBezTo>
                          <a:pt x="182" y="271"/>
                          <a:pt x="183" y="270"/>
                          <a:pt x="184" y="270"/>
                        </a:cubicBezTo>
                        <a:cubicBezTo>
                          <a:pt x="185" y="269"/>
                          <a:pt x="184" y="267"/>
                          <a:pt x="186" y="267"/>
                        </a:cubicBezTo>
                        <a:cubicBezTo>
                          <a:pt x="187" y="267"/>
                          <a:pt x="187" y="268"/>
                          <a:pt x="188" y="268"/>
                        </a:cubicBezTo>
                        <a:cubicBezTo>
                          <a:pt x="188" y="269"/>
                          <a:pt x="188" y="269"/>
                          <a:pt x="188" y="268"/>
                        </a:cubicBezTo>
                        <a:cubicBezTo>
                          <a:pt x="189" y="267"/>
                          <a:pt x="190" y="269"/>
                          <a:pt x="190" y="270"/>
                        </a:cubicBezTo>
                        <a:cubicBezTo>
                          <a:pt x="191" y="271"/>
                          <a:pt x="191" y="271"/>
                          <a:pt x="192" y="271"/>
                        </a:cubicBezTo>
                        <a:cubicBezTo>
                          <a:pt x="194" y="271"/>
                          <a:pt x="195" y="272"/>
                          <a:pt x="195" y="274"/>
                        </a:cubicBezTo>
                        <a:cubicBezTo>
                          <a:pt x="196" y="277"/>
                          <a:pt x="192" y="276"/>
                          <a:pt x="191" y="276"/>
                        </a:cubicBezTo>
                        <a:cubicBezTo>
                          <a:pt x="190" y="276"/>
                          <a:pt x="189" y="276"/>
                          <a:pt x="189" y="277"/>
                        </a:cubicBezTo>
                        <a:cubicBezTo>
                          <a:pt x="191" y="278"/>
                          <a:pt x="193" y="279"/>
                          <a:pt x="195" y="279"/>
                        </a:cubicBezTo>
                        <a:cubicBezTo>
                          <a:pt x="195" y="279"/>
                          <a:pt x="196" y="279"/>
                          <a:pt x="196" y="279"/>
                        </a:cubicBezTo>
                        <a:cubicBezTo>
                          <a:pt x="196" y="279"/>
                          <a:pt x="198" y="279"/>
                          <a:pt x="199" y="280"/>
                        </a:cubicBezTo>
                        <a:cubicBezTo>
                          <a:pt x="199" y="280"/>
                          <a:pt x="200" y="281"/>
                          <a:pt x="201" y="282"/>
                        </a:cubicBezTo>
                        <a:cubicBezTo>
                          <a:pt x="203" y="282"/>
                          <a:pt x="202" y="281"/>
                          <a:pt x="203" y="280"/>
                        </a:cubicBezTo>
                        <a:cubicBezTo>
                          <a:pt x="204" y="279"/>
                          <a:pt x="206" y="279"/>
                          <a:pt x="207" y="280"/>
                        </a:cubicBezTo>
                        <a:cubicBezTo>
                          <a:pt x="208" y="281"/>
                          <a:pt x="209" y="283"/>
                          <a:pt x="208" y="285"/>
                        </a:cubicBezTo>
                        <a:cubicBezTo>
                          <a:pt x="210" y="286"/>
                          <a:pt x="212" y="286"/>
                          <a:pt x="215" y="287"/>
                        </a:cubicBezTo>
                        <a:cubicBezTo>
                          <a:pt x="216" y="286"/>
                          <a:pt x="219" y="285"/>
                          <a:pt x="219" y="288"/>
                        </a:cubicBezTo>
                        <a:cubicBezTo>
                          <a:pt x="219" y="288"/>
                          <a:pt x="219" y="288"/>
                          <a:pt x="219" y="289"/>
                        </a:cubicBezTo>
                        <a:cubicBezTo>
                          <a:pt x="224" y="290"/>
                          <a:pt x="229" y="292"/>
                          <a:pt x="233" y="293"/>
                        </a:cubicBezTo>
                        <a:cubicBezTo>
                          <a:pt x="233" y="293"/>
                          <a:pt x="234" y="292"/>
                          <a:pt x="234" y="291"/>
                        </a:cubicBezTo>
                        <a:cubicBezTo>
                          <a:pt x="234" y="291"/>
                          <a:pt x="234" y="291"/>
                          <a:pt x="235" y="291"/>
                        </a:cubicBezTo>
                        <a:cubicBezTo>
                          <a:pt x="236" y="291"/>
                          <a:pt x="235" y="290"/>
                          <a:pt x="236" y="289"/>
                        </a:cubicBezTo>
                        <a:cubicBezTo>
                          <a:pt x="236" y="289"/>
                          <a:pt x="236" y="288"/>
                          <a:pt x="237" y="287"/>
                        </a:cubicBezTo>
                        <a:cubicBezTo>
                          <a:pt x="237" y="286"/>
                          <a:pt x="237" y="287"/>
                          <a:pt x="238" y="287"/>
                        </a:cubicBezTo>
                        <a:cubicBezTo>
                          <a:pt x="239" y="288"/>
                          <a:pt x="240" y="285"/>
                          <a:pt x="241" y="285"/>
                        </a:cubicBezTo>
                        <a:cubicBezTo>
                          <a:pt x="242" y="285"/>
                          <a:pt x="247" y="284"/>
                          <a:pt x="247" y="283"/>
                        </a:cubicBezTo>
                        <a:cubicBezTo>
                          <a:pt x="246" y="282"/>
                          <a:pt x="248" y="282"/>
                          <a:pt x="249" y="281"/>
                        </a:cubicBezTo>
                        <a:cubicBezTo>
                          <a:pt x="250" y="280"/>
                          <a:pt x="251" y="280"/>
                          <a:pt x="251" y="279"/>
                        </a:cubicBezTo>
                        <a:cubicBezTo>
                          <a:pt x="252" y="279"/>
                          <a:pt x="253" y="281"/>
                          <a:pt x="253" y="281"/>
                        </a:cubicBezTo>
                        <a:cubicBezTo>
                          <a:pt x="252" y="282"/>
                          <a:pt x="251" y="282"/>
                          <a:pt x="251" y="282"/>
                        </a:cubicBezTo>
                        <a:cubicBezTo>
                          <a:pt x="250" y="283"/>
                          <a:pt x="249" y="283"/>
                          <a:pt x="249" y="284"/>
                        </a:cubicBezTo>
                        <a:cubicBezTo>
                          <a:pt x="248" y="285"/>
                          <a:pt x="248" y="286"/>
                          <a:pt x="249" y="287"/>
                        </a:cubicBezTo>
                        <a:cubicBezTo>
                          <a:pt x="249" y="287"/>
                          <a:pt x="249" y="288"/>
                          <a:pt x="250" y="288"/>
                        </a:cubicBezTo>
                        <a:cubicBezTo>
                          <a:pt x="251" y="289"/>
                          <a:pt x="252" y="286"/>
                          <a:pt x="253" y="285"/>
                        </a:cubicBezTo>
                        <a:cubicBezTo>
                          <a:pt x="253" y="285"/>
                          <a:pt x="254" y="284"/>
                          <a:pt x="254" y="283"/>
                        </a:cubicBezTo>
                        <a:cubicBezTo>
                          <a:pt x="255" y="282"/>
                          <a:pt x="257" y="283"/>
                          <a:pt x="258" y="282"/>
                        </a:cubicBezTo>
                        <a:cubicBezTo>
                          <a:pt x="258" y="282"/>
                          <a:pt x="262" y="281"/>
                          <a:pt x="262" y="279"/>
                        </a:cubicBezTo>
                        <a:cubicBezTo>
                          <a:pt x="261" y="279"/>
                          <a:pt x="260" y="279"/>
                          <a:pt x="259" y="278"/>
                        </a:cubicBezTo>
                        <a:cubicBezTo>
                          <a:pt x="259" y="277"/>
                          <a:pt x="258" y="277"/>
                          <a:pt x="257" y="277"/>
                        </a:cubicBezTo>
                        <a:cubicBezTo>
                          <a:pt x="256" y="277"/>
                          <a:pt x="255" y="276"/>
                          <a:pt x="254" y="275"/>
                        </a:cubicBezTo>
                        <a:cubicBezTo>
                          <a:pt x="252" y="275"/>
                          <a:pt x="252" y="273"/>
                          <a:pt x="252" y="271"/>
                        </a:cubicBezTo>
                        <a:cubicBezTo>
                          <a:pt x="253" y="269"/>
                          <a:pt x="256" y="266"/>
                          <a:pt x="253" y="264"/>
                        </a:cubicBezTo>
                        <a:cubicBezTo>
                          <a:pt x="251" y="264"/>
                          <a:pt x="250" y="263"/>
                          <a:pt x="248" y="264"/>
                        </a:cubicBezTo>
                        <a:cubicBezTo>
                          <a:pt x="247" y="264"/>
                          <a:pt x="246" y="265"/>
                          <a:pt x="244" y="265"/>
                        </a:cubicBezTo>
                        <a:cubicBezTo>
                          <a:pt x="244" y="266"/>
                          <a:pt x="243" y="266"/>
                          <a:pt x="243" y="267"/>
                        </a:cubicBezTo>
                        <a:cubicBezTo>
                          <a:pt x="242" y="268"/>
                          <a:pt x="241" y="268"/>
                          <a:pt x="241" y="269"/>
                        </a:cubicBezTo>
                        <a:cubicBezTo>
                          <a:pt x="240" y="269"/>
                          <a:pt x="240" y="272"/>
                          <a:pt x="240" y="272"/>
                        </a:cubicBezTo>
                        <a:cubicBezTo>
                          <a:pt x="240" y="271"/>
                          <a:pt x="239" y="271"/>
                          <a:pt x="239" y="270"/>
                        </a:cubicBezTo>
                        <a:cubicBezTo>
                          <a:pt x="239" y="269"/>
                          <a:pt x="240" y="268"/>
                          <a:pt x="240" y="268"/>
                        </a:cubicBezTo>
                        <a:cubicBezTo>
                          <a:pt x="241" y="266"/>
                          <a:pt x="242" y="265"/>
                          <a:pt x="244" y="264"/>
                        </a:cubicBezTo>
                        <a:cubicBezTo>
                          <a:pt x="245" y="264"/>
                          <a:pt x="246" y="263"/>
                          <a:pt x="246" y="262"/>
                        </a:cubicBezTo>
                        <a:cubicBezTo>
                          <a:pt x="247" y="262"/>
                          <a:pt x="247" y="261"/>
                          <a:pt x="248" y="260"/>
                        </a:cubicBezTo>
                        <a:cubicBezTo>
                          <a:pt x="249" y="260"/>
                          <a:pt x="250" y="260"/>
                          <a:pt x="251" y="260"/>
                        </a:cubicBezTo>
                        <a:cubicBezTo>
                          <a:pt x="252" y="260"/>
                          <a:pt x="252" y="260"/>
                          <a:pt x="253" y="261"/>
                        </a:cubicBezTo>
                        <a:cubicBezTo>
                          <a:pt x="253" y="263"/>
                          <a:pt x="254" y="264"/>
                          <a:pt x="255" y="265"/>
                        </a:cubicBezTo>
                        <a:cubicBezTo>
                          <a:pt x="256" y="265"/>
                          <a:pt x="258" y="264"/>
                          <a:pt x="260" y="264"/>
                        </a:cubicBezTo>
                        <a:cubicBezTo>
                          <a:pt x="260" y="264"/>
                          <a:pt x="261" y="264"/>
                          <a:pt x="261" y="263"/>
                        </a:cubicBezTo>
                        <a:cubicBezTo>
                          <a:pt x="262" y="262"/>
                          <a:pt x="262" y="261"/>
                          <a:pt x="263" y="261"/>
                        </a:cubicBezTo>
                        <a:cubicBezTo>
                          <a:pt x="265" y="260"/>
                          <a:pt x="267" y="261"/>
                          <a:pt x="268" y="262"/>
                        </a:cubicBezTo>
                        <a:cubicBezTo>
                          <a:pt x="267" y="263"/>
                          <a:pt x="268" y="265"/>
                          <a:pt x="267" y="265"/>
                        </a:cubicBezTo>
                        <a:cubicBezTo>
                          <a:pt x="267" y="266"/>
                          <a:pt x="264" y="266"/>
                          <a:pt x="265" y="267"/>
                        </a:cubicBezTo>
                        <a:cubicBezTo>
                          <a:pt x="265" y="267"/>
                          <a:pt x="266" y="267"/>
                          <a:pt x="266" y="268"/>
                        </a:cubicBezTo>
                        <a:cubicBezTo>
                          <a:pt x="266" y="268"/>
                          <a:pt x="266" y="268"/>
                          <a:pt x="265" y="269"/>
                        </a:cubicBezTo>
                        <a:cubicBezTo>
                          <a:pt x="265" y="270"/>
                          <a:pt x="264" y="271"/>
                          <a:pt x="266" y="271"/>
                        </a:cubicBezTo>
                        <a:cubicBezTo>
                          <a:pt x="267" y="271"/>
                          <a:pt x="267" y="270"/>
                          <a:pt x="268" y="270"/>
                        </a:cubicBezTo>
                        <a:cubicBezTo>
                          <a:pt x="269" y="270"/>
                          <a:pt x="270" y="270"/>
                          <a:pt x="271" y="270"/>
                        </a:cubicBezTo>
                        <a:cubicBezTo>
                          <a:pt x="272" y="270"/>
                          <a:pt x="272" y="269"/>
                          <a:pt x="273" y="270"/>
                        </a:cubicBezTo>
                        <a:cubicBezTo>
                          <a:pt x="273" y="271"/>
                          <a:pt x="274" y="271"/>
                          <a:pt x="274" y="272"/>
                        </a:cubicBezTo>
                        <a:cubicBezTo>
                          <a:pt x="273" y="273"/>
                          <a:pt x="272" y="272"/>
                          <a:pt x="272" y="272"/>
                        </a:cubicBezTo>
                        <a:cubicBezTo>
                          <a:pt x="271" y="273"/>
                          <a:pt x="272" y="274"/>
                          <a:pt x="272" y="274"/>
                        </a:cubicBezTo>
                        <a:cubicBezTo>
                          <a:pt x="273" y="274"/>
                          <a:pt x="274" y="274"/>
                          <a:pt x="274" y="273"/>
                        </a:cubicBezTo>
                        <a:cubicBezTo>
                          <a:pt x="275" y="272"/>
                          <a:pt x="275" y="271"/>
                          <a:pt x="276" y="271"/>
                        </a:cubicBezTo>
                        <a:cubicBezTo>
                          <a:pt x="277" y="271"/>
                          <a:pt x="278" y="271"/>
                          <a:pt x="278" y="270"/>
                        </a:cubicBezTo>
                        <a:cubicBezTo>
                          <a:pt x="278" y="269"/>
                          <a:pt x="278" y="268"/>
                          <a:pt x="278" y="269"/>
                        </a:cubicBezTo>
                        <a:cubicBezTo>
                          <a:pt x="279" y="269"/>
                          <a:pt x="277" y="272"/>
                          <a:pt x="278" y="273"/>
                        </a:cubicBezTo>
                        <a:cubicBezTo>
                          <a:pt x="278" y="274"/>
                          <a:pt x="279" y="275"/>
                          <a:pt x="279" y="274"/>
                        </a:cubicBezTo>
                        <a:cubicBezTo>
                          <a:pt x="280" y="274"/>
                          <a:pt x="280" y="272"/>
                          <a:pt x="280" y="271"/>
                        </a:cubicBezTo>
                        <a:cubicBezTo>
                          <a:pt x="281" y="271"/>
                          <a:pt x="281" y="270"/>
                          <a:pt x="281" y="269"/>
                        </a:cubicBezTo>
                        <a:cubicBezTo>
                          <a:pt x="280" y="268"/>
                          <a:pt x="280" y="268"/>
                          <a:pt x="280" y="266"/>
                        </a:cubicBezTo>
                        <a:cubicBezTo>
                          <a:pt x="280" y="265"/>
                          <a:pt x="280" y="262"/>
                          <a:pt x="279" y="262"/>
                        </a:cubicBezTo>
                        <a:cubicBezTo>
                          <a:pt x="277" y="262"/>
                          <a:pt x="279" y="264"/>
                          <a:pt x="278" y="265"/>
                        </a:cubicBezTo>
                        <a:cubicBezTo>
                          <a:pt x="276" y="266"/>
                          <a:pt x="276" y="264"/>
                          <a:pt x="275" y="263"/>
                        </a:cubicBezTo>
                        <a:cubicBezTo>
                          <a:pt x="275" y="262"/>
                          <a:pt x="274" y="263"/>
                          <a:pt x="274" y="263"/>
                        </a:cubicBezTo>
                        <a:cubicBezTo>
                          <a:pt x="272" y="264"/>
                          <a:pt x="272" y="263"/>
                          <a:pt x="272" y="262"/>
                        </a:cubicBezTo>
                        <a:cubicBezTo>
                          <a:pt x="271" y="261"/>
                          <a:pt x="272" y="260"/>
                          <a:pt x="272" y="259"/>
                        </a:cubicBezTo>
                        <a:cubicBezTo>
                          <a:pt x="272" y="258"/>
                          <a:pt x="273" y="259"/>
                          <a:pt x="273" y="259"/>
                        </a:cubicBezTo>
                        <a:cubicBezTo>
                          <a:pt x="273" y="257"/>
                          <a:pt x="276" y="257"/>
                          <a:pt x="276" y="255"/>
                        </a:cubicBezTo>
                        <a:cubicBezTo>
                          <a:pt x="275" y="254"/>
                          <a:pt x="275" y="253"/>
                          <a:pt x="275" y="252"/>
                        </a:cubicBezTo>
                        <a:cubicBezTo>
                          <a:pt x="274" y="251"/>
                          <a:pt x="273" y="250"/>
                          <a:pt x="274" y="250"/>
                        </a:cubicBezTo>
                        <a:cubicBezTo>
                          <a:pt x="275" y="249"/>
                          <a:pt x="275" y="249"/>
                          <a:pt x="275" y="248"/>
                        </a:cubicBezTo>
                        <a:cubicBezTo>
                          <a:pt x="275" y="247"/>
                          <a:pt x="275" y="246"/>
                          <a:pt x="275" y="246"/>
                        </a:cubicBezTo>
                        <a:cubicBezTo>
                          <a:pt x="274" y="245"/>
                          <a:pt x="272" y="244"/>
                          <a:pt x="271" y="244"/>
                        </a:cubicBezTo>
                        <a:cubicBezTo>
                          <a:pt x="269" y="243"/>
                          <a:pt x="272" y="242"/>
                          <a:pt x="271" y="241"/>
                        </a:cubicBezTo>
                        <a:cubicBezTo>
                          <a:pt x="271" y="240"/>
                          <a:pt x="270" y="239"/>
                          <a:pt x="270" y="239"/>
                        </a:cubicBezTo>
                        <a:cubicBezTo>
                          <a:pt x="269" y="239"/>
                          <a:pt x="269" y="239"/>
                          <a:pt x="268" y="238"/>
                        </a:cubicBezTo>
                        <a:cubicBezTo>
                          <a:pt x="268" y="238"/>
                          <a:pt x="267" y="237"/>
                          <a:pt x="267" y="237"/>
                        </a:cubicBezTo>
                        <a:cubicBezTo>
                          <a:pt x="267" y="236"/>
                          <a:pt x="266" y="236"/>
                          <a:pt x="265" y="236"/>
                        </a:cubicBezTo>
                        <a:cubicBezTo>
                          <a:pt x="265" y="235"/>
                          <a:pt x="265" y="235"/>
                          <a:pt x="264" y="235"/>
                        </a:cubicBezTo>
                        <a:cubicBezTo>
                          <a:pt x="263" y="235"/>
                          <a:pt x="262" y="234"/>
                          <a:pt x="262" y="234"/>
                        </a:cubicBezTo>
                        <a:cubicBezTo>
                          <a:pt x="261" y="232"/>
                          <a:pt x="260" y="230"/>
                          <a:pt x="259" y="229"/>
                        </a:cubicBezTo>
                        <a:cubicBezTo>
                          <a:pt x="259" y="228"/>
                          <a:pt x="260" y="227"/>
                          <a:pt x="260" y="226"/>
                        </a:cubicBezTo>
                        <a:cubicBezTo>
                          <a:pt x="260" y="225"/>
                          <a:pt x="259" y="224"/>
                          <a:pt x="259" y="224"/>
                        </a:cubicBezTo>
                        <a:cubicBezTo>
                          <a:pt x="258" y="222"/>
                          <a:pt x="258" y="221"/>
                          <a:pt x="257" y="220"/>
                        </a:cubicBezTo>
                        <a:cubicBezTo>
                          <a:pt x="256" y="219"/>
                          <a:pt x="256" y="218"/>
                          <a:pt x="255" y="217"/>
                        </a:cubicBezTo>
                        <a:cubicBezTo>
                          <a:pt x="255" y="214"/>
                          <a:pt x="253" y="213"/>
                          <a:pt x="252" y="210"/>
                        </a:cubicBezTo>
                        <a:cubicBezTo>
                          <a:pt x="251" y="209"/>
                          <a:pt x="252" y="208"/>
                          <a:pt x="252" y="206"/>
                        </a:cubicBezTo>
                        <a:cubicBezTo>
                          <a:pt x="252" y="205"/>
                          <a:pt x="251" y="205"/>
                          <a:pt x="251" y="207"/>
                        </a:cubicBezTo>
                        <a:cubicBezTo>
                          <a:pt x="252" y="209"/>
                          <a:pt x="251" y="209"/>
                          <a:pt x="250" y="210"/>
                        </a:cubicBezTo>
                        <a:cubicBezTo>
                          <a:pt x="248" y="211"/>
                          <a:pt x="250" y="212"/>
                          <a:pt x="249" y="213"/>
                        </a:cubicBezTo>
                        <a:cubicBezTo>
                          <a:pt x="249" y="214"/>
                          <a:pt x="249" y="216"/>
                          <a:pt x="248" y="217"/>
                        </a:cubicBezTo>
                        <a:cubicBezTo>
                          <a:pt x="248" y="217"/>
                          <a:pt x="248" y="217"/>
                          <a:pt x="247" y="218"/>
                        </a:cubicBezTo>
                        <a:cubicBezTo>
                          <a:pt x="247" y="218"/>
                          <a:pt x="247" y="219"/>
                          <a:pt x="246" y="219"/>
                        </a:cubicBezTo>
                        <a:cubicBezTo>
                          <a:pt x="246" y="220"/>
                          <a:pt x="245" y="221"/>
                          <a:pt x="244" y="220"/>
                        </a:cubicBezTo>
                        <a:cubicBezTo>
                          <a:pt x="243" y="219"/>
                          <a:pt x="243" y="217"/>
                          <a:pt x="242" y="217"/>
                        </a:cubicBezTo>
                        <a:cubicBezTo>
                          <a:pt x="241" y="217"/>
                          <a:pt x="240" y="218"/>
                          <a:pt x="240" y="217"/>
                        </a:cubicBezTo>
                        <a:cubicBezTo>
                          <a:pt x="239" y="217"/>
                          <a:pt x="240" y="216"/>
                          <a:pt x="239" y="216"/>
                        </a:cubicBezTo>
                        <a:cubicBezTo>
                          <a:pt x="239" y="215"/>
                          <a:pt x="239" y="214"/>
                          <a:pt x="238" y="214"/>
                        </a:cubicBezTo>
                        <a:cubicBezTo>
                          <a:pt x="238" y="214"/>
                          <a:pt x="238" y="213"/>
                          <a:pt x="238" y="213"/>
                        </a:cubicBezTo>
                        <a:cubicBezTo>
                          <a:pt x="238" y="212"/>
                          <a:pt x="238" y="211"/>
                          <a:pt x="238" y="210"/>
                        </a:cubicBezTo>
                        <a:cubicBezTo>
                          <a:pt x="238" y="209"/>
                          <a:pt x="237" y="209"/>
                          <a:pt x="237" y="208"/>
                        </a:cubicBezTo>
                        <a:cubicBezTo>
                          <a:pt x="237" y="207"/>
                          <a:pt x="240" y="205"/>
                          <a:pt x="238" y="204"/>
                        </a:cubicBezTo>
                        <a:cubicBezTo>
                          <a:pt x="237" y="204"/>
                          <a:pt x="238" y="205"/>
                          <a:pt x="237" y="205"/>
                        </a:cubicBezTo>
                        <a:cubicBezTo>
                          <a:pt x="236" y="205"/>
                          <a:pt x="235" y="205"/>
                          <a:pt x="235" y="204"/>
                        </a:cubicBezTo>
                        <a:cubicBezTo>
                          <a:pt x="234" y="204"/>
                          <a:pt x="234" y="203"/>
                          <a:pt x="234" y="203"/>
                        </a:cubicBezTo>
                        <a:cubicBezTo>
                          <a:pt x="233" y="203"/>
                          <a:pt x="233" y="203"/>
                          <a:pt x="232" y="203"/>
                        </a:cubicBezTo>
                        <a:cubicBezTo>
                          <a:pt x="232" y="203"/>
                          <a:pt x="231" y="202"/>
                          <a:pt x="231" y="201"/>
                        </a:cubicBezTo>
                        <a:cubicBezTo>
                          <a:pt x="230" y="200"/>
                          <a:pt x="229" y="200"/>
                          <a:pt x="228" y="199"/>
                        </a:cubicBezTo>
                        <a:cubicBezTo>
                          <a:pt x="228" y="199"/>
                          <a:pt x="226" y="196"/>
                          <a:pt x="225" y="196"/>
                        </a:cubicBezTo>
                        <a:cubicBezTo>
                          <a:pt x="225" y="196"/>
                          <a:pt x="224" y="197"/>
                          <a:pt x="224" y="197"/>
                        </a:cubicBezTo>
                        <a:cubicBezTo>
                          <a:pt x="224" y="197"/>
                          <a:pt x="222" y="197"/>
                          <a:pt x="222" y="197"/>
                        </a:cubicBezTo>
                        <a:cubicBezTo>
                          <a:pt x="220" y="197"/>
                          <a:pt x="219" y="196"/>
                          <a:pt x="217" y="196"/>
                        </a:cubicBezTo>
                        <a:cubicBezTo>
                          <a:pt x="217" y="196"/>
                          <a:pt x="216" y="196"/>
                          <a:pt x="216" y="195"/>
                        </a:cubicBezTo>
                        <a:cubicBezTo>
                          <a:pt x="215" y="195"/>
                          <a:pt x="215" y="194"/>
                          <a:pt x="214" y="195"/>
                        </a:cubicBezTo>
                        <a:cubicBezTo>
                          <a:pt x="213" y="195"/>
                          <a:pt x="213" y="196"/>
                          <a:pt x="213" y="197"/>
                        </a:cubicBezTo>
                        <a:cubicBezTo>
                          <a:pt x="213" y="198"/>
                          <a:pt x="212" y="199"/>
                          <a:pt x="213" y="199"/>
                        </a:cubicBezTo>
                        <a:cubicBezTo>
                          <a:pt x="214" y="201"/>
                          <a:pt x="214" y="203"/>
                          <a:pt x="213" y="205"/>
                        </a:cubicBezTo>
                        <a:cubicBezTo>
                          <a:pt x="211" y="206"/>
                          <a:pt x="213" y="206"/>
                          <a:pt x="214" y="206"/>
                        </a:cubicBezTo>
                        <a:cubicBezTo>
                          <a:pt x="215" y="207"/>
                          <a:pt x="214" y="208"/>
                          <a:pt x="215" y="209"/>
                        </a:cubicBezTo>
                        <a:cubicBezTo>
                          <a:pt x="215" y="210"/>
                          <a:pt x="216" y="210"/>
                          <a:pt x="215" y="211"/>
                        </a:cubicBezTo>
                        <a:cubicBezTo>
                          <a:pt x="215" y="212"/>
                          <a:pt x="214" y="213"/>
                          <a:pt x="213" y="213"/>
                        </a:cubicBezTo>
                        <a:cubicBezTo>
                          <a:pt x="213" y="214"/>
                          <a:pt x="212" y="215"/>
                          <a:pt x="212" y="216"/>
                        </a:cubicBezTo>
                        <a:cubicBezTo>
                          <a:pt x="212" y="218"/>
                          <a:pt x="214" y="219"/>
                          <a:pt x="216" y="221"/>
                        </a:cubicBezTo>
                        <a:cubicBezTo>
                          <a:pt x="217" y="223"/>
                          <a:pt x="217" y="225"/>
                          <a:pt x="217" y="227"/>
                        </a:cubicBezTo>
                        <a:cubicBezTo>
                          <a:pt x="218" y="229"/>
                          <a:pt x="218" y="231"/>
                          <a:pt x="218" y="232"/>
                        </a:cubicBezTo>
                        <a:cubicBezTo>
                          <a:pt x="218" y="233"/>
                          <a:pt x="217" y="234"/>
                          <a:pt x="217" y="234"/>
                        </a:cubicBezTo>
                        <a:cubicBezTo>
                          <a:pt x="216" y="235"/>
                          <a:pt x="215" y="236"/>
                          <a:pt x="214" y="236"/>
                        </a:cubicBezTo>
                        <a:cubicBezTo>
                          <a:pt x="213" y="237"/>
                          <a:pt x="212" y="237"/>
                          <a:pt x="211" y="238"/>
                        </a:cubicBezTo>
                        <a:cubicBezTo>
                          <a:pt x="210" y="238"/>
                          <a:pt x="208" y="238"/>
                          <a:pt x="210" y="239"/>
                        </a:cubicBezTo>
                        <a:cubicBezTo>
                          <a:pt x="211" y="241"/>
                          <a:pt x="211" y="243"/>
                          <a:pt x="211" y="245"/>
                        </a:cubicBezTo>
                        <a:cubicBezTo>
                          <a:pt x="212" y="247"/>
                          <a:pt x="213" y="250"/>
                          <a:pt x="212" y="252"/>
                        </a:cubicBezTo>
                        <a:cubicBezTo>
                          <a:pt x="211" y="253"/>
                          <a:pt x="210" y="251"/>
                          <a:pt x="210" y="253"/>
                        </a:cubicBezTo>
                        <a:cubicBezTo>
                          <a:pt x="210" y="256"/>
                          <a:pt x="209" y="256"/>
                          <a:pt x="207" y="255"/>
                        </a:cubicBezTo>
                        <a:cubicBezTo>
                          <a:pt x="205" y="254"/>
                          <a:pt x="207" y="251"/>
                          <a:pt x="207" y="250"/>
                        </a:cubicBezTo>
                        <a:cubicBezTo>
                          <a:pt x="207" y="248"/>
                          <a:pt x="206" y="246"/>
                          <a:pt x="204" y="246"/>
                        </a:cubicBezTo>
                        <a:cubicBezTo>
                          <a:pt x="204" y="247"/>
                          <a:pt x="205" y="247"/>
                          <a:pt x="205" y="248"/>
                        </a:cubicBezTo>
                        <a:cubicBezTo>
                          <a:pt x="204" y="248"/>
                          <a:pt x="203" y="248"/>
                          <a:pt x="203" y="248"/>
                        </a:cubicBezTo>
                        <a:cubicBezTo>
                          <a:pt x="200" y="247"/>
                          <a:pt x="201" y="245"/>
                          <a:pt x="201" y="244"/>
                        </a:cubicBezTo>
                        <a:cubicBezTo>
                          <a:pt x="201" y="243"/>
                          <a:pt x="200" y="242"/>
                          <a:pt x="200" y="242"/>
                        </a:cubicBezTo>
                        <a:cubicBezTo>
                          <a:pt x="200" y="241"/>
                          <a:pt x="201" y="240"/>
                          <a:pt x="202" y="239"/>
                        </a:cubicBezTo>
                        <a:cubicBezTo>
                          <a:pt x="202" y="239"/>
                          <a:pt x="201" y="237"/>
                          <a:pt x="201" y="236"/>
                        </a:cubicBezTo>
                        <a:cubicBezTo>
                          <a:pt x="200" y="236"/>
                          <a:pt x="199" y="236"/>
                          <a:pt x="198" y="236"/>
                        </a:cubicBezTo>
                        <a:cubicBezTo>
                          <a:pt x="196" y="236"/>
                          <a:pt x="194" y="236"/>
                          <a:pt x="191" y="234"/>
                        </a:cubicBezTo>
                        <a:cubicBezTo>
                          <a:pt x="190" y="234"/>
                          <a:pt x="189" y="233"/>
                          <a:pt x="188" y="232"/>
                        </a:cubicBezTo>
                        <a:cubicBezTo>
                          <a:pt x="187" y="232"/>
                          <a:pt x="186" y="231"/>
                          <a:pt x="185" y="230"/>
                        </a:cubicBezTo>
                        <a:cubicBezTo>
                          <a:pt x="184" y="229"/>
                          <a:pt x="184" y="227"/>
                          <a:pt x="182" y="227"/>
                        </a:cubicBezTo>
                        <a:cubicBezTo>
                          <a:pt x="181" y="228"/>
                          <a:pt x="180" y="228"/>
                          <a:pt x="179" y="228"/>
                        </a:cubicBezTo>
                        <a:cubicBezTo>
                          <a:pt x="178" y="228"/>
                          <a:pt x="177" y="227"/>
                          <a:pt x="176" y="226"/>
                        </a:cubicBezTo>
                        <a:cubicBezTo>
                          <a:pt x="175" y="225"/>
                          <a:pt x="174" y="227"/>
                          <a:pt x="173" y="227"/>
                        </a:cubicBezTo>
                        <a:cubicBezTo>
                          <a:pt x="172" y="228"/>
                          <a:pt x="172" y="227"/>
                          <a:pt x="172" y="226"/>
                        </a:cubicBezTo>
                        <a:cubicBezTo>
                          <a:pt x="172" y="225"/>
                          <a:pt x="171" y="224"/>
                          <a:pt x="171" y="223"/>
                        </a:cubicBezTo>
                        <a:cubicBezTo>
                          <a:pt x="170" y="222"/>
                          <a:pt x="171" y="220"/>
                          <a:pt x="170" y="218"/>
                        </a:cubicBezTo>
                        <a:cubicBezTo>
                          <a:pt x="169" y="217"/>
                          <a:pt x="167" y="218"/>
                          <a:pt x="166" y="217"/>
                        </a:cubicBezTo>
                        <a:cubicBezTo>
                          <a:pt x="165" y="216"/>
                          <a:pt x="166" y="212"/>
                          <a:pt x="166" y="210"/>
                        </a:cubicBezTo>
                        <a:cubicBezTo>
                          <a:pt x="166" y="208"/>
                          <a:pt x="167" y="206"/>
                          <a:pt x="168" y="204"/>
                        </a:cubicBezTo>
                        <a:cubicBezTo>
                          <a:pt x="169" y="202"/>
                          <a:pt x="170" y="200"/>
                          <a:pt x="171" y="199"/>
                        </a:cubicBezTo>
                        <a:cubicBezTo>
                          <a:pt x="172" y="198"/>
                          <a:pt x="172" y="198"/>
                          <a:pt x="173" y="197"/>
                        </a:cubicBezTo>
                        <a:cubicBezTo>
                          <a:pt x="173" y="196"/>
                          <a:pt x="173" y="195"/>
                          <a:pt x="173" y="195"/>
                        </a:cubicBezTo>
                        <a:cubicBezTo>
                          <a:pt x="174" y="195"/>
                          <a:pt x="176" y="194"/>
                          <a:pt x="177" y="194"/>
                        </a:cubicBezTo>
                        <a:cubicBezTo>
                          <a:pt x="178" y="193"/>
                          <a:pt x="177" y="192"/>
                          <a:pt x="176" y="191"/>
                        </a:cubicBezTo>
                        <a:cubicBezTo>
                          <a:pt x="175" y="191"/>
                          <a:pt x="172" y="190"/>
                          <a:pt x="173" y="190"/>
                        </a:cubicBezTo>
                        <a:cubicBezTo>
                          <a:pt x="174" y="189"/>
                          <a:pt x="176" y="190"/>
                          <a:pt x="178" y="190"/>
                        </a:cubicBezTo>
                        <a:cubicBezTo>
                          <a:pt x="180" y="190"/>
                          <a:pt x="178" y="188"/>
                          <a:pt x="179" y="187"/>
                        </a:cubicBezTo>
                        <a:cubicBezTo>
                          <a:pt x="179" y="186"/>
                          <a:pt x="182" y="188"/>
                          <a:pt x="183" y="187"/>
                        </a:cubicBezTo>
                        <a:cubicBezTo>
                          <a:pt x="185" y="185"/>
                          <a:pt x="185" y="183"/>
                          <a:pt x="187" y="181"/>
                        </a:cubicBezTo>
                        <a:cubicBezTo>
                          <a:pt x="187" y="181"/>
                          <a:pt x="188" y="181"/>
                          <a:pt x="187" y="180"/>
                        </a:cubicBezTo>
                        <a:cubicBezTo>
                          <a:pt x="187" y="178"/>
                          <a:pt x="185" y="179"/>
                          <a:pt x="185" y="179"/>
                        </a:cubicBezTo>
                        <a:cubicBezTo>
                          <a:pt x="183" y="179"/>
                          <a:pt x="182" y="179"/>
                          <a:pt x="182" y="178"/>
                        </a:cubicBezTo>
                        <a:cubicBezTo>
                          <a:pt x="182" y="178"/>
                          <a:pt x="182" y="177"/>
                          <a:pt x="180" y="177"/>
                        </a:cubicBezTo>
                        <a:cubicBezTo>
                          <a:pt x="178" y="177"/>
                          <a:pt x="180" y="174"/>
                          <a:pt x="182" y="175"/>
                        </a:cubicBezTo>
                        <a:cubicBezTo>
                          <a:pt x="183" y="175"/>
                          <a:pt x="184" y="177"/>
                          <a:pt x="186" y="178"/>
                        </a:cubicBezTo>
                        <a:cubicBezTo>
                          <a:pt x="187" y="178"/>
                          <a:pt x="188" y="178"/>
                          <a:pt x="188" y="177"/>
                        </a:cubicBezTo>
                        <a:cubicBezTo>
                          <a:pt x="189" y="177"/>
                          <a:pt x="190" y="176"/>
                          <a:pt x="190" y="175"/>
                        </a:cubicBezTo>
                        <a:cubicBezTo>
                          <a:pt x="191" y="174"/>
                          <a:pt x="189" y="172"/>
                          <a:pt x="190" y="172"/>
                        </a:cubicBezTo>
                        <a:cubicBezTo>
                          <a:pt x="192" y="171"/>
                          <a:pt x="192" y="173"/>
                          <a:pt x="194" y="174"/>
                        </a:cubicBezTo>
                        <a:cubicBezTo>
                          <a:pt x="195" y="174"/>
                          <a:pt x="194" y="172"/>
                          <a:pt x="194" y="171"/>
                        </a:cubicBezTo>
                        <a:cubicBezTo>
                          <a:pt x="194" y="171"/>
                          <a:pt x="193" y="170"/>
                          <a:pt x="193" y="170"/>
                        </a:cubicBezTo>
                        <a:cubicBezTo>
                          <a:pt x="193" y="169"/>
                          <a:pt x="194" y="168"/>
                          <a:pt x="195" y="169"/>
                        </a:cubicBezTo>
                        <a:cubicBezTo>
                          <a:pt x="196" y="170"/>
                          <a:pt x="196" y="171"/>
                          <a:pt x="197" y="172"/>
                        </a:cubicBezTo>
                        <a:cubicBezTo>
                          <a:pt x="198" y="173"/>
                          <a:pt x="200" y="170"/>
                          <a:pt x="201" y="170"/>
                        </a:cubicBezTo>
                        <a:cubicBezTo>
                          <a:pt x="202" y="168"/>
                          <a:pt x="204" y="166"/>
                          <a:pt x="203" y="164"/>
                        </a:cubicBezTo>
                        <a:cubicBezTo>
                          <a:pt x="203" y="164"/>
                          <a:pt x="202" y="163"/>
                          <a:pt x="202" y="163"/>
                        </a:cubicBezTo>
                        <a:cubicBezTo>
                          <a:pt x="202" y="162"/>
                          <a:pt x="203" y="161"/>
                          <a:pt x="202" y="161"/>
                        </a:cubicBezTo>
                        <a:cubicBezTo>
                          <a:pt x="201" y="160"/>
                          <a:pt x="200" y="159"/>
                          <a:pt x="202" y="159"/>
                        </a:cubicBezTo>
                        <a:cubicBezTo>
                          <a:pt x="203" y="159"/>
                          <a:pt x="204" y="158"/>
                          <a:pt x="204" y="158"/>
                        </a:cubicBezTo>
                        <a:cubicBezTo>
                          <a:pt x="204" y="157"/>
                          <a:pt x="203" y="156"/>
                          <a:pt x="203" y="156"/>
                        </a:cubicBezTo>
                        <a:cubicBezTo>
                          <a:pt x="202" y="155"/>
                          <a:pt x="204" y="155"/>
                          <a:pt x="204" y="155"/>
                        </a:cubicBezTo>
                        <a:cubicBezTo>
                          <a:pt x="205" y="155"/>
                          <a:pt x="204" y="154"/>
                          <a:pt x="204" y="154"/>
                        </a:cubicBezTo>
                        <a:cubicBezTo>
                          <a:pt x="204" y="154"/>
                          <a:pt x="203" y="154"/>
                          <a:pt x="203" y="153"/>
                        </a:cubicBezTo>
                        <a:cubicBezTo>
                          <a:pt x="203" y="153"/>
                          <a:pt x="203" y="153"/>
                          <a:pt x="202" y="152"/>
                        </a:cubicBezTo>
                        <a:cubicBezTo>
                          <a:pt x="202" y="152"/>
                          <a:pt x="201" y="152"/>
                          <a:pt x="201" y="152"/>
                        </a:cubicBezTo>
                        <a:cubicBezTo>
                          <a:pt x="201" y="152"/>
                          <a:pt x="201" y="151"/>
                          <a:pt x="200" y="151"/>
                        </a:cubicBezTo>
                        <a:cubicBezTo>
                          <a:pt x="200" y="151"/>
                          <a:pt x="199" y="151"/>
                          <a:pt x="198" y="151"/>
                        </a:cubicBezTo>
                        <a:cubicBezTo>
                          <a:pt x="197" y="150"/>
                          <a:pt x="194" y="150"/>
                          <a:pt x="193" y="150"/>
                        </a:cubicBezTo>
                        <a:cubicBezTo>
                          <a:pt x="192" y="151"/>
                          <a:pt x="192" y="152"/>
                          <a:pt x="193" y="152"/>
                        </a:cubicBezTo>
                        <a:cubicBezTo>
                          <a:pt x="193" y="153"/>
                          <a:pt x="194" y="154"/>
                          <a:pt x="194" y="154"/>
                        </a:cubicBezTo>
                        <a:cubicBezTo>
                          <a:pt x="195" y="155"/>
                          <a:pt x="194" y="156"/>
                          <a:pt x="193" y="156"/>
                        </a:cubicBezTo>
                        <a:cubicBezTo>
                          <a:pt x="192" y="156"/>
                          <a:pt x="192" y="157"/>
                          <a:pt x="192" y="158"/>
                        </a:cubicBezTo>
                        <a:cubicBezTo>
                          <a:pt x="192" y="159"/>
                          <a:pt x="193" y="161"/>
                          <a:pt x="191" y="161"/>
                        </a:cubicBezTo>
                        <a:cubicBezTo>
                          <a:pt x="190" y="161"/>
                          <a:pt x="188" y="161"/>
                          <a:pt x="188" y="163"/>
                        </a:cubicBezTo>
                        <a:cubicBezTo>
                          <a:pt x="188" y="164"/>
                          <a:pt x="189" y="164"/>
                          <a:pt x="189" y="166"/>
                        </a:cubicBezTo>
                        <a:cubicBezTo>
                          <a:pt x="189" y="166"/>
                          <a:pt x="188" y="166"/>
                          <a:pt x="188" y="166"/>
                        </a:cubicBezTo>
                        <a:cubicBezTo>
                          <a:pt x="187" y="166"/>
                          <a:pt x="187" y="166"/>
                          <a:pt x="187" y="166"/>
                        </a:cubicBezTo>
                        <a:cubicBezTo>
                          <a:pt x="187" y="165"/>
                          <a:pt x="186" y="165"/>
                          <a:pt x="186" y="165"/>
                        </a:cubicBezTo>
                        <a:cubicBezTo>
                          <a:pt x="185" y="164"/>
                          <a:pt x="184" y="162"/>
                          <a:pt x="185" y="160"/>
                        </a:cubicBezTo>
                        <a:cubicBezTo>
                          <a:pt x="186" y="160"/>
                          <a:pt x="187" y="160"/>
                          <a:pt x="187" y="159"/>
                        </a:cubicBezTo>
                        <a:cubicBezTo>
                          <a:pt x="187" y="158"/>
                          <a:pt x="187" y="157"/>
                          <a:pt x="186" y="157"/>
                        </a:cubicBezTo>
                        <a:cubicBezTo>
                          <a:pt x="185" y="156"/>
                          <a:pt x="185" y="155"/>
                          <a:pt x="184" y="154"/>
                        </a:cubicBezTo>
                        <a:cubicBezTo>
                          <a:pt x="184" y="154"/>
                          <a:pt x="182" y="154"/>
                          <a:pt x="182" y="155"/>
                        </a:cubicBezTo>
                        <a:cubicBezTo>
                          <a:pt x="180" y="156"/>
                          <a:pt x="180" y="158"/>
                          <a:pt x="180" y="160"/>
                        </a:cubicBezTo>
                        <a:cubicBezTo>
                          <a:pt x="179" y="160"/>
                          <a:pt x="178" y="158"/>
                          <a:pt x="178" y="157"/>
                        </a:cubicBezTo>
                        <a:cubicBezTo>
                          <a:pt x="178" y="157"/>
                          <a:pt x="178" y="156"/>
                          <a:pt x="178" y="156"/>
                        </a:cubicBezTo>
                        <a:cubicBezTo>
                          <a:pt x="178" y="155"/>
                          <a:pt x="179" y="154"/>
                          <a:pt x="179" y="153"/>
                        </a:cubicBezTo>
                        <a:cubicBezTo>
                          <a:pt x="178" y="153"/>
                          <a:pt x="178" y="153"/>
                          <a:pt x="177" y="152"/>
                        </a:cubicBezTo>
                        <a:cubicBezTo>
                          <a:pt x="176" y="152"/>
                          <a:pt x="176" y="152"/>
                          <a:pt x="175" y="152"/>
                        </a:cubicBezTo>
                        <a:cubicBezTo>
                          <a:pt x="175" y="153"/>
                          <a:pt x="174" y="152"/>
                          <a:pt x="174" y="151"/>
                        </a:cubicBezTo>
                        <a:cubicBezTo>
                          <a:pt x="174" y="151"/>
                          <a:pt x="175" y="151"/>
                          <a:pt x="175" y="150"/>
                        </a:cubicBezTo>
                        <a:cubicBezTo>
                          <a:pt x="175" y="150"/>
                          <a:pt x="174" y="149"/>
                          <a:pt x="174" y="149"/>
                        </a:cubicBezTo>
                        <a:cubicBezTo>
                          <a:pt x="175" y="148"/>
                          <a:pt x="177" y="149"/>
                          <a:pt x="176" y="148"/>
                        </a:cubicBezTo>
                        <a:cubicBezTo>
                          <a:pt x="176" y="147"/>
                          <a:pt x="175" y="146"/>
                          <a:pt x="175" y="146"/>
                        </a:cubicBezTo>
                        <a:cubicBezTo>
                          <a:pt x="174" y="145"/>
                          <a:pt x="174" y="145"/>
                          <a:pt x="174" y="144"/>
                        </a:cubicBezTo>
                        <a:cubicBezTo>
                          <a:pt x="174" y="143"/>
                          <a:pt x="173" y="142"/>
                          <a:pt x="173" y="141"/>
                        </a:cubicBezTo>
                        <a:cubicBezTo>
                          <a:pt x="172" y="139"/>
                          <a:pt x="172" y="139"/>
                          <a:pt x="170" y="139"/>
                        </a:cubicBezTo>
                        <a:cubicBezTo>
                          <a:pt x="169" y="139"/>
                          <a:pt x="170" y="138"/>
                          <a:pt x="169" y="138"/>
                        </a:cubicBezTo>
                        <a:cubicBezTo>
                          <a:pt x="169" y="137"/>
                          <a:pt x="168" y="138"/>
                          <a:pt x="168" y="139"/>
                        </a:cubicBezTo>
                        <a:cubicBezTo>
                          <a:pt x="167" y="139"/>
                          <a:pt x="167" y="141"/>
                          <a:pt x="166" y="141"/>
                        </a:cubicBezTo>
                        <a:cubicBezTo>
                          <a:pt x="166" y="142"/>
                          <a:pt x="165" y="142"/>
                          <a:pt x="165" y="142"/>
                        </a:cubicBezTo>
                        <a:cubicBezTo>
                          <a:pt x="164" y="143"/>
                          <a:pt x="164" y="144"/>
                          <a:pt x="165" y="145"/>
                        </a:cubicBezTo>
                        <a:cubicBezTo>
                          <a:pt x="165" y="145"/>
                          <a:pt x="166" y="146"/>
                          <a:pt x="165" y="146"/>
                        </a:cubicBezTo>
                        <a:cubicBezTo>
                          <a:pt x="165" y="147"/>
                          <a:pt x="164" y="147"/>
                          <a:pt x="164" y="148"/>
                        </a:cubicBezTo>
                        <a:cubicBezTo>
                          <a:pt x="163" y="149"/>
                          <a:pt x="165" y="150"/>
                          <a:pt x="165" y="151"/>
                        </a:cubicBezTo>
                        <a:cubicBezTo>
                          <a:pt x="166" y="152"/>
                          <a:pt x="168" y="153"/>
                          <a:pt x="170" y="153"/>
                        </a:cubicBezTo>
                        <a:cubicBezTo>
                          <a:pt x="170" y="153"/>
                          <a:pt x="171" y="154"/>
                          <a:pt x="171" y="154"/>
                        </a:cubicBezTo>
                        <a:cubicBezTo>
                          <a:pt x="171" y="155"/>
                          <a:pt x="170" y="155"/>
                          <a:pt x="169" y="155"/>
                        </a:cubicBezTo>
                        <a:cubicBezTo>
                          <a:pt x="168" y="156"/>
                          <a:pt x="168" y="156"/>
                          <a:pt x="168" y="157"/>
                        </a:cubicBezTo>
                        <a:cubicBezTo>
                          <a:pt x="168" y="158"/>
                          <a:pt x="169" y="158"/>
                          <a:pt x="170" y="158"/>
                        </a:cubicBezTo>
                        <a:cubicBezTo>
                          <a:pt x="173" y="159"/>
                          <a:pt x="166" y="163"/>
                          <a:pt x="166" y="163"/>
                        </a:cubicBezTo>
                        <a:cubicBezTo>
                          <a:pt x="165" y="165"/>
                          <a:pt x="167" y="166"/>
                          <a:pt x="166" y="168"/>
                        </a:cubicBezTo>
                        <a:cubicBezTo>
                          <a:pt x="165" y="169"/>
                          <a:pt x="163" y="167"/>
                          <a:pt x="164" y="166"/>
                        </a:cubicBezTo>
                        <a:cubicBezTo>
                          <a:pt x="164" y="165"/>
                          <a:pt x="164" y="164"/>
                          <a:pt x="164" y="164"/>
                        </a:cubicBezTo>
                        <a:cubicBezTo>
                          <a:pt x="164" y="163"/>
                          <a:pt x="164" y="163"/>
                          <a:pt x="163" y="162"/>
                        </a:cubicBezTo>
                        <a:cubicBezTo>
                          <a:pt x="163" y="161"/>
                          <a:pt x="162" y="162"/>
                          <a:pt x="161" y="162"/>
                        </a:cubicBezTo>
                        <a:cubicBezTo>
                          <a:pt x="160" y="162"/>
                          <a:pt x="159" y="162"/>
                          <a:pt x="158" y="163"/>
                        </a:cubicBezTo>
                        <a:cubicBezTo>
                          <a:pt x="158" y="164"/>
                          <a:pt x="158" y="165"/>
                          <a:pt x="157" y="165"/>
                        </a:cubicBezTo>
                        <a:cubicBezTo>
                          <a:pt x="157" y="165"/>
                          <a:pt x="156" y="165"/>
                          <a:pt x="155" y="165"/>
                        </a:cubicBezTo>
                        <a:cubicBezTo>
                          <a:pt x="153" y="164"/>
                          <a:pt x="151" y="166"/>
                          <a:pt x="149" y="166"/>
                        </a:cubicBezTo>
                        <a:cubicBezTo>
                          <a:pt x="148" y="166"/>
                          <a:pt x="147" y="166"/>
                          <a:pt x="147" y="165"/>
                        </a:cubicBezTo>
                        <a:cubicBezTo>
                          <a:pt x="147" y="165"/>
                          <a:pt x="147" y="164"/>
                          <a:pt x="146" y="163"/>
                        </a:cubicBezTo>
                        <a:cubicBezTo>
                          <a:pt x="146" y="163"/>
                          <a:pt x="144" y="165"/>
                          <a:pt x="144" y="164"/>
                        </a:cubicBezTo>
                        <a:cubicBezTo>
                          <a:pt x="143" y="164"/>
                          <a:pt x="143" y="163"/>
                          <a:pt x="141" y="163"/>
                        </a:cubicBezTo>
                        <a:cubicBezTo>
                          <a:pt x="141" y="162"/>
                          <a:pt x="138" y="163"/>
                          <a:pt x="138" y="164"/>
                        </a:cubicBezTo>
                        <a:cubicBezTo>
                          <a:pt x="137" y="165"/>
                          <a:pt x="137" y="165"/>
                          <a:pt x="136" y="166"/>
                        </a:cubicBezTo>
                        <a:cubicBezTo>
                          <a:pt x="136" y="166"/>
                          <a:pt x="135" y="166"/>
                          <a:pt x="134" y="167"/>
                        </a:cubicBezTo>
                        <a:cubicBezTo>
                          <a:pt x="134" y="168"/>
                          <a:pt x="135" y="170"/>
                          <a:pt x="133" y="169"/>
                        </a:cubicBezTo>
                        <a:cubicBezTo>
                          <a:pt x="132" y="168"/>
                          <a:pt x="131" y="167"/>
                          <a:pt x="130" y="167"/>
                        </a:cubicBezTo>
                        <a:cubicBezTo>
                          <a:pt x="127" y="167"/>
                          <a:pt x="126" y="168"/>
                          <a:pt x="124" y="169"/>
                        </a:cubicBezTo>
                        <a:cubicBezTo>
                          <a:pt x="122" y="170"/>
                          <a:pt x="122" y="168"/>
                          <a:pt x="120" y="169"/>
                        </a:cubicBezTo>
                        <a:cubicBezTo>
                          <a:pt x="119" y="169"/>
                          <a:pt x="118" y="169"/>
                          <a:pt x="118" y="167"/>
                        </a:cubicBezTo>
                        <a:cubicBezTo>
                          <a:pt x="119" y="166"/>
                          <a:pt x="120" y="166"/>
                          <a:pt x="121" y="166"/>
                        </a:cubicBezTo>
                        <a:cubicBezTo>
                          <a:pt x="123" y="165"/>
                          <a:pt x="120" y="163"/>
                          <a:pt x="120" y="163"/>
                        </a:cubicBezTo>
                        <a:cubicBezTo>
                          <a:pt x="119" y="163"/>
                          <a:pt x="119" y="162"/>
                          <a:pt x="118" y="162"/>
                        </a:cubicBezTo>
                        <a:cubicBezTo>
                          <a:pt x="117" y="162"/>
                          <a:pt x="116" y="163"/>
                          <a:pt x="116" y="163"/>
                        </a:cubicBezTo>
                        <a:cubicBezTo>
                          <a:pt x="114" y="163"/>
                          <a:pt x="113" y="162"/>
                          <a:pt x="112" y="161"/>
                        </a:cubicBezTo>
                        <a:cubicBezTo>
                          <a:pt x="111" y="161"/>
                          <a:pt x="111" y="160"/>
                          <a:pt x="110" y="160"/>
                        </a:cubicBezTo>
                        <a:cubicBezTo>
                          <a:pt x="109" y="160"/>
                          <a:pt x="109" y="160"/>
                          <a:pt x="109" y="160"/>
                        </a:cubicBezTo>
                        <a:cubicBezTo>
                          <a:pt x="108" y="160"/>
                          <a:pt x="107" y="159"/>
                          <a:pt x="107" y="159"/>
                        </a:cubicBezTo>
                        <a:cubicBezTo>
                          <a:pt x="106" y="159"/>
                          <a:pt x="105" y="159"/>
                          <a:pt x="104" y="159"/>
                        </a:cubicBezTo>
                        <a:cubicBezTo>
                          <a:pt x="104" y="159"/>
                          <a:pt x="103" y="160"/>
                          <a:pt x="103" y="160"/>
                        </a:cubicBezTo>
                        <a:cubicBezTo>
                          <a:pt x="103" y="161"/>
                          <a:pt x="102" y="161"/>
                          <a:pt x="102" y="162"/>
                        </a:cubicBezTo>
                        <a:cubicBezTo>
                          <a:pt x="101" y="163"/>
                          <a:pt x="100" y="163"/>
                          <a:pt x="100" y="161"/>
                        </a:cubicBezTo>
                        <a:cubicBezTo>
                          <a:pt x="101" y="160"/>
                          <a:pt x="102" y="159"/>
                          <a:pt x="101" y="159"/>
                        </a:cubicBezTo>
                        <a:cubicBezTo>
                          <a:pt x="99" y="158"/>
                          <a:pt x="99" y="160"/>
                          <a:pt x="98" y="160"/>
                        </a:cubicBezTo>
                        <a:cubicBezTo>
                          <a:pt x="99" y="161"/>
                          <a:pt x="98" y="163"/>
                          <a:pt x="97" y="163"/>
                        </a:cubicBezTo>
                        <a:cubicBezTo>
                          <a:pt x="97" y="163"/>
                          <a:pt x="96" y="161"/>
                          <a:pt x="96" y="160"/>
                        </a:cubicBezTo>
                        <a:cubicBezTo>
                          <a:pt x="95" y="159"/>
                          <a:pt x="95" y="157"/>
                          <a:pt x="95" y="156"/>
                        </a:cubicBezTo>
                        <a:cubicBezTo>
                          <a:pt x="93" y="155"/>
                          <a:pt x="94" y="159"/>
                          <a:pt x="93" y="159"/>
                        </a:cubicBezTo>
                        <a:cubicBezTo>
                          <a:pt x="93" y="160"/>
                          <a:pt x="91" y="163"/>
                          <a:pt x="91" y="162"/>
                        </a:cubicBezTo>
                        <a:cubicBezTo>
                          <a:pt x="91" y="161"/>
                          <a:pt x="91" y="160"/>
                          <a:pt x="90" y="160"/>
                        </a:cubicBezTo>
                        <a:cubicBezTo>
                          <a:pt x="90" y="160"/>
                          <a:pt x="89" y="160"/>
                          <a:pt x="89" y="161"/>
                        </a:cubicBezTo>
                        <a:cubicBezTo>
                          <a:pt x="88" y="162"/>
                          <a:pt x="88" y="163"/>
                          <a:pt x="87" y="163"/>
                        </a:cubicBezTo>
                        <a:cubicBezTo>
                          <a:pt x="86" y="163"/>
                          <a:pt x="86" y="163"/>
                          <a:pt x="85" y="163"/>
                        </a:cubicBezTo>
                        <a:cubicBezTo>
                          <a:pt x="85" y="164"/>
                          <a:pt x="85" y="164"/>
                          <a:pt x="85" y="165"/>
                        </a:cubicBezTo>
                        <a:cubicBezTo>
                          <a:pt x="84" y="165"/>
                          <a:pt x="84" y="166"/>
                          <a:pt x="84" y="166"/>
                        </a:cubicBezTo>
                        <a:cubicBezTo>
                          <a:pt x="83" y="166"/>
                          <a:pt x="83" y="165"/>
                          <a:pt x="83" y="165"/>
                        </a:cubicBezTo>
                        <a:cubicBezTo>
                          <a:pt x="83" y="163"/>
                          <a:pt x="82" y="165"/>
                          <a:pt x="81" y="166"/>
                        </a:cubicBezTo>
                        <a:cubicBezTo>
                          <a:pt x="81" y="166"/>
                          <a:pt x="78" y="168"/>
                          <a:pt x="79" y="168"/>
                        </a:cubicBezTo>
                        <a:cubicBezTo>
                          <a:pt x="79" y="169"/>
                          <a:pt x="80" y="169"/>
                          <a:pt x="80" y="169"/>
                        </a:cubicBezTo>
                        <a:cubicBezTo>
                          <a:pt x="79" y="170"/>
                          <a:pt x="79" y="170"/>
                          <a:pt x="79" y="170"/>
                        </a:cubicBezTo>
                        <a:cubicBezTo>
                          <a:pt x="78" y="170"/>
                          <a:pt x="78" y="170"/>
                          <a:pt x="77" y="170"/>
                        </a:cubicBezTo>
                        <a:cubicBezTo>
                          <a:pt x="77" y="170"/>
                          <a:pt x="76" y="170"/>
                          <a:pt x="76" y="169"/>
                        </a:cubicBezTo>
                        <a:cubicBezTo>
                          <a:pt x="76" y="169"/>
                          <a:pt x="75" y="168"/>
                          <a:pt x="74" y="168"/>
                        </a:cubicBezTo>
                        <a:cubicBezTo>
                          <a:pt x="74" y="168"/>
                          <a:pt x="73" y="167"/>
                          <a:pt x="73" y="167"/>
                        </a:cubicBezTo>
                        <a:cubicBezTo>
                          <a:pt x="72" y="167"/>
                          <a:pt x="72" y="167"/>
                          <a:pt x="71" y="167"/>
                        </a:cubicBezTo>
                        <a:cubicBezTo>
                          <a:pt x="71" y="167"/>
                          <a:pt x="70" y="167"/>
                          <a:pt x="70" y="166"/>
                        </a:cubicBezTo>
                        <a:cubicBezTo>
                          <a:pt x="70" y="166"/>
                          <a:pt x="69" y="166"/>
                          <a:pt x="68" y="166"/>
                        </a:cubicBezTo>
                        <a:cubicBezTo>
                          <a:pt x="67" y="166"/>
                          <a:pt x="66" y="167"/>
                          <a:pt x="65" y="167"/>
                        </a:cubicBezTo>
                        <a:cubicBezTo>
                          <a:pt x="64" y="167"/>
                          <a:pt x="64" y="166"/>
                          <a:pt x="63" y="166"/>
                        </a:cubicBezTo>
                        <a:cubicBezTo>
                          <a:pt x="62" y="167"/>
                          <a:pt x="61" y="166"/>
                          <a:pt x="60" y="166"/>
                        </a:cubicBezTo>
                        <a:cubicBezTo>
                          <a:pt x="60" y="166"/>
                          <a:pt x="59" y="165"/>
                          <a:pt x="58" y="166"/>
                        </a:cubicBezTo>
                        <a:cubicBezTo>
                          <a:pt x="58" y="167"/>
                          <a:pt x="57" y="168"/>
                          <a:pt x="57" y="167"/>
                        </a:cubicBezTo>
                        <a:cubicBezTo>
                          <a:pt x="57" y="167"/>
                          <a:pt x="57" y="166"/>
                          <a:pt x="56" y="166"/>
                        </a:cubicBezTo>
                        <a:cubicBezTo>
                          <a:pt x="56" y="167"/>
                          <a:pt x="56" y="166"/>
                          <a:pt x="56" y="166"/>
                        </a:cubicBezTo>
                        <a:cubicBezTo>
                          <a:pt x="56" y="166"/>
                          <a:pt x="56" y="166"/>
                          <a:pt x="56" y="166"/>
                        </a:cubicBezTo>
                        <a:cubicBezTo>
                          <a:pt x="56" y="165"/>
                          <a:pt x="55" y="165"/>
                          <a:pt x="55" y="165"/>
                        </a:cubicBezTo>
                        <a:cubicBezTo>
                          <a:pt x="54" y="166"/>
                          <a:pt x="53" y="167"/>
                          <a:pt x="53" y="165"/>
                        </a:cubicBezTo>
                        <a:cubicBezTo>
                          <a:pt x="53" y="165"/>
                          <a:pt x="53" y="164"/>
                          <a:pt x="52" y="165"/>
                        </a:cubicBezTo>
                        <a:cubicBezTo>
                          <a:pt x="52" y="166"/>
                          <a:pt x="52" y="166"/>
                          <a:pt x="52" y="166"/>
                        </a:cubicBezTo>
                        <a:cubicBezTo>
                          <a:pt x="52" y="167"/>
                          <a:pt x="52" y="167"/>
                          <a:pt x="52" y="167"/>
                        </a:cubicBezTo>
                        <a:cubicBezTo>
                          <a:pt x="52" y="168"/>
                          <a:pt x="52" y="168"/>
                          <a:pt x="52" y="168"/>
                        </a:cubicBezTo>
                        <a:cubicBezTo>
                          <a:pt x="51" y="167"/>
                          <a:pt x="51" y="167"/>
                          <a:pt x="51" y="167"/>
                        </a:cubicBezTo>
                        <a:cubicBezTo>
                          <a:pt x="51" y="166"/>
                          <a:pt x="52" y="164"/>
                          <a:pt x="51" y="164"/>
                        </a:cubicBezTo>
                        <a:cubicBezTo>
                          <a:pt x="50" y="164"/>
                          <a:pt x="50" y="166"/>
                          <a:pt x="49" y="167"/>
                        </a:cubicBezTo>
                        <a:cubicBezTo>
                          <a:pt x="48" y="167"/>
                          <a:pt x="48" y="167"/>
                          <a:pt x="48" y="168"/>
                        </a:cubicBezTo>
                        <a:cubicBezTo>
                          <a:pt x="47" y="168"/>
                          <a:pt x="47" y="168"/>
                          <a:pt x="47" y="167"/>
                        </a:cubicBezTo>
                        <a:cubicBezTo>
                          <a:pt x="46" y="167"/>
                          <a:pt x="46" y="169"/>
                          <a:pt x="45" y="170"/>
                        </a:cubicBezTo>
                        <a:cubicBezTo>
                          <a:pt x="45" y="170"/>
                          <a:pt x="45" y="170"/>
                          <a:pt x="44" y="170"/>
                        </a:cubicBezTo>
                        <a:cubicBezTo>
                          <a:pt x="44" y="171"/>
                          <a:pt x="44" y="171"/>
                          <a:pt x="43" y="171"/>
                        </a:cubicBezTo>
                        <a:cubicBezTo>
                          <a:pt x="43" y="171"/>
                          <a:pt x="43" y="173"/>
                          <a:pt x="43" y="173"/>
                        </a:cubicBezTo>
                        <a:cubicBezTo>
                          <a:pt x="42" y="174"/>
                          <a:pt x="42" y="174"/>
                          <a:pt x="42" y="174"/>
                        </a:cubicBezTo>
                        <a:cubicBezTo>
                          <a:pt x="41" y="175"/>
                          <a:pt x="42" y="175"/>
                          <a:pt x="41" y="176"/>
                        </a:cubicBezTo>
                        <a:cubicBezTo>
                          <a:pt x="41" y="177"/>
                          <a:pt x="40" y="178"/>
                          <a:pt x="39" y="179"/>
                        </a:cubicBezTo>
                        <a:cubicBezTo>
                          <a:pt x="39" y="180"/>
                          <a:pt x="38" y="179"/>
                          <a:pt x="37" y="180"/>
                        </a:cubicBezTo>
                        <a:cubicBezTo>
                          <a:pt x="37" y="181"/>
                          <a:pt x="37" y="181"/>
                          <a:pt x="37" y="181"/>
                        </a:cubicBezTo>
                        <a:cubicBezTo>
                          <a:pt x="36" y="182"/>
                          <a:pt x="36" y="183"/>
                          <a:pt x="36" y="183"/>
                        </a:cubicBezTo>
                        <a:cubicBezTo>
                          <a:pt x="36" y="183"/>
                          <a:pt x="36" y="183"/>
                          <a:pt x="36" y="183"/>
                        </a:cubicBezTo>
                        <a:cubicBezTo>
                          <a:pt x="36" y="184"/>
                          <a:pt x="37" y="184"/>
                          <a:pt x="37" y="184"/>
                        </a:cubicBezTo>
                        <a:cubicBezTo>
                          <a:pt x="37" y="184"/>
                          <a:pt x="38" y="184"/>
                          <a:pt x="38" y="185"/>
                        </a:cubicBezTo>
                        <a:cubicBezTo>
                          <a:pt x="38" y="185"/>
                          <a:pt x="39" y="186"/>
                          <a:pt x="39" y="187"/>
                        </a:cubicBezTo>
                        <a:cubicBezTo>
                          <a:pt x="38" y="188"/>
                          <a:pt x="38" y="189"/>
                          <a:pt x="39" y="189"/>
                        </a:cubicBezTo>
                        <a:cubicBezTo>
                          <a:pt x="39" y="189"/>
                          <a:pt x="41" y="190"/>
                          <a:pt x="40" y="191"/>
                        </a:cubicBezTo>
                        <a:cubicBezTo>
                          <a:pt x="39" y="192"/>
                          <a:pt x="41" y="191"/>
                          <a:pt x="41" y="192"/>
                        </a:cubicBezTo>
                        <a:cubicBezTo>
                          <a:pt x="40" y="193"/>
                          <a:pt x="39" y="193"/>
                          <a:pt x="39" y="193"/>
                        </a:cubicBezTo>
                        <a:cubicBezTo>
                          <a:pt x="39" y="193"/>
                          <a:pt x="38" y="193"/>
                          <a:pt x="38" y="192"/>
                        </a:cubicBezTo>
                        <a:cubicBezTo>
                          <a:pt x="38" y="192"/>
                          <a:pt x="38" y="192"/>
                          <a:pt x="38" y="191"/>
                        </a:cubicBezTo>
                        <a:close/>
                        <a:moveTo>
                          <a:pt x="184" y="261"/>
                        </a:moveTo>
                        <a:cubicBezTo>
                          <a:pt x="185" y="261"/>
                          <a:pt x="185" y="263"/>
                          <a:pt x="185" y="264"/>
                        </a:cubicBezTo>
                        <a:cubicBezTo>
                          <a:pt x="184" y="264"/>
                          <a:pt x="182" y="264"/>
                          <a:pt x="182" y="263"/>
                        </a:cubicBezTo>
                        <a:cubicBezTo>
                          <a:pt x="182" y="262"/>
                          <a:pt x="184" y="261"/>
                          <a:pt x="184" y="261"/>
                        </a:cubicBezTo>
                        <a:close/>
                        <a:moveTo>
                          <a:pt x="157" y="244"/>
                        </a:moveTo>
                        <a:cubicBezTo>
                          <a:pt x="160" y="245"/>
                          <a:pt x="159" y="249"/>
                          <a:pt x="159" y="251"/>
                        </a:cubicBezTo>
                        <a:cubicBezTo>
                          <a:pt x="160" y="252"/>
                          <a:pt x="161" y="254"/>
                          <a:pt x="160" y="254"/>
                        </a:cubicBezTo>
                        <a:cubicBezTo>
                          <a:pt x="160" y="255"/>
                          <a:pt x="157" y="252"/>
                          <a:pt x="157" y="252"/>
                        </a:cubicBezTo>
                        <a:cubicBezTo>
                          <a:pt x="156" y="251"/>
                          <a:pt x="155" y="250"/>
                          <a:pt x="155" y="249"/>
                        </a:cubicBezTo>
                        <a:cubicBezTo>
                          <a:pt x="155" y="247"/>
                          <a:pt x="155" y="248"/>
                          <a:pt x="154" y="247"/>
                        </a:cubicBezTo>
                        <a:cubicBezTo>
                          <a:pt x="154" y="247"/>
                          <a:pt x="154" y="246"/>
                          <a:pt x="154" y="246"/>
                        </a:cubicBezTo>
                        <a:cubicBezTo>
                          <a:pt x="153" y="243"/>
                          <a:pt x="156" y="244"/>
                          <a:pt x="157" y="244"/>
                        </a:cubicBezTo>
                        <a:close/>
                        <a:moveTo>
                          <a:pt x="153" y="249"/>
                        </a:moveTo>
                        <a:cubicBezTo>
                          <a:pt x="153" y="250"/>
                          <a:pt x="153" y="251"/>
                          <a:pt x="153" y="252"/>
                        </a:cubicBezTo>
                        <a:cubicBezTo>
                          <a:pt x="153" y="252"/>
                          <a:pt x="153" y="253"/>
                          <a:pt x="153" y="254"/>
                        </a:cubicBezTo>
                        <a:cubicBezTo>
                          <a:pt x="152" y="255"/>
                          <a:pt x="152" y="252"/>
                          <a:pt x="152" y="252"/>
                        </a:cubicBezTo>
                        <a:cubicBezTo>
                          <a:pt x="151" y="251"/>
                          <a:pt x="151" y="250"/>
                          <a:pt x="151" y="250"/>
                        </a:cubicBezTo>
                        <a:cubicBezTo>
                          <a:pt x="150" y="249"/>
                          <a:pt x="149" y="249"/>
                          <a:pt x="149" y="248"/>
                        </a:cubicBezTo>
                        <a:cubicBezTo>
                          <a:pt x="149" y="246"/>
                          <a:pt x="152" y="248"/>
                          <a:pt x="153" y="249"/>
                        </a:cubicBezTo>
                        <a:close/>
                        <a:moveTo>
                          <a:pt x="129" y="217"/>
                        </a:moveTo>
                        <a:cubicBezTo>
                          <a:pt x="129" y="218"/>
                          <a:pt x="127" y="217"/>
                          <a:pt x="126" y="219"/>
                        </a:cubicBezTo>
                        <a:cubicBezTo>
                          <a:pt x="126" y="219"/>
                          <a:pt x="124" y="221"/>
                          <a:pt x="125" y="219"/>
                        </a:cubicBezTo>
                        <a:cubicBezTo>
                          <a:pt x="125" y="217"/>
                          <a:pt x="127" y="217"/>
                          <a:pt x="128" y="215"/>
                        </a:cubicBezTo>
                        <a:cubicBezTo>
                          <a:pt x="129" y="213"/>
                          <a:pt x="130" y="216"/>
                          <a:pt x="129" y="217"/>
                        </a:cubicBezTo>
                        <a:close/>
                        <a:moveTo>
                          <a:pt x="113" y="207"/>
                        </a:moveTo>
                        <a:cubicBezTo>
                          <a:pt x="114" y="207"/>
                          <a:pt x="114" y="206"/>
                          <a:pt x="115" y="206"/>
                        </a:cubicBezTo>
                        <a:cubicBezTo>
                          <a:pt x="115" y="205"/>
                          <a:pt x="116" y="204"/>
                          <a:pt x="116" y="204"/>
                        </a:cubicBezTo>
                        <a:cubicBezTo>
                          <a:pt x="117" y="203"/>
                          <a:pt x="117" y="203"/>
                          <a:pt x="117" y="202"/>
                        </a:cubicBezTo>
                        <a:cubicBezTo>
                          <a:pt x="116" y="200"/>
                          <a:pt x="117" y="200"/>
                          <a:pt x="118" y="200"/>
                        </a:cubicBezTo>
                        <a:cubicBezTo>
                          <a:pt x="119" y="201"/>
                          <a:pt x="119" y="202"/>
                          <a:pt x="120" y="203"/>
                        </a:cubicBezTo>
                        <a:cubicBezTo>
                          <a:pt x="121" y="203"/>
                          <a:pt x="122" y="201"/>
                          <a:pt x="123" y="200"/>
                        </a:cubicBezTo>
                        <a:cubicBezTo>
                          <a:pt x="123" y="199"/>
                          <a:pt x="124" y="199"/>
                          <a:pt x="126" y="198"/>
                        </a:cubicBezTo>
                        <a:cubicBezTo>
                          <a:pt x="126" y="198"/>
                          <a:pt x="130" y="196"/>
                          <a:pt x="130" y="197"/>
                        </a:cubicBezTo>
                        <a:cubicBezTo>
                          <a:pt x="130" y="198"/>
                          <a:pt x="128" y="199"/>
                          <a:pt x="127" y="199"/>
                        </a:cubicBezTo>
                        <a:cubicBezTo>
                          <a:pt x="126" y="199"/>
                          <a:pt x="126" y="200"/>
                          <a:pt x="125" y="200"/>
                        </a:cubicBezTo>
                        <a:cubicBezTo>
                          <a:pt x="125" y="201"/>
                          <a:pt x="124" y="201"/>
                          <a:pt x="124" y="202"/>
                        </a:cubicBezTo>
                        <a:cubicBezTo>
                          <a:pt x="123" y="202"/>
                          <a:pt x="123" y="202"/>
                          <a:pt x="123" y="203"/>
                        </a:cubicBezTo>
                        <a:cubicBezTo>
                          <a:pt x="123" y="204"/>
                          <a:pt x="122" y="204"/>
                          <a:pt x="122" y="204"/>
                        </a:cubicBezTo>
                        <a:cubicBezTo>
                          <a:pt x="120" y="206"/>
                          <a:pt x="119" y="206"/>
                          <a:pt x="118" y="207"/>
                        </a:cubicBezTo>
                        <a:cubicBezTo>
                          <a:pt x="117" y="208"/>
                          <a:pt x="116" y="209"/>
                          <a:pt x="114" y="209"/>
                        </a:cubicBezTo>
                        <a:cubicBezTo>
                          <a:pt x="113" y="209"/>
                          <a:pt x="112" y="208"/>
                          <a:pt x="111" y="207"/>
                        </a:cubicBezTo>
                        <a:cubicBezTo>
                          <a:pt x="110" y="207"/>
                          <a:pt x="110" y="207"/>
                          <a:pt x="109" y="207"/>
                        </a:cubicBezTo>
                        <a:cubicBezTo>
                          <a:pt x="109" y="207"/>
                          <a:pt x="108" y="208"/>
                          <a:pt x="107" y="207"/>
                        </a:cubicBezTo>
                        <a:cubicBezTo>
                          <a:pt x="106" y="206"/>
                          <a:pt x="109" y="206"/>
                          <a:pt x="109" y="206"/>
                        </a:cubicBezTo>
                        <a:cubicBezTo>
                          <a:pt x="110" y="207"/>
                          <a:pt x="112" y="208"/>
                          <a:pt x="113" y="207"/>
                        </a:cubicBezTo>
                        <a:close/>
                        <a:moveTo>
                          <a:pt x="99" y="180"/>
                        </a:moveTo>
                        <a:cubicBezTo>
                          <a:pt x="100" y="179"/>
                          <a:pt x="102" y="179"/>
                          <a:pt x="103" y="179"/>
                        </a:cubicBezTo>
                        <a:cubicBezTo>
                          <a:pt x="103" y="178"/>
                          <a:pt x="104" y="178"/>
                          <a:pt x="105" y="177"/>
                        </a:cubicBezTo>
                        <a:cubicBezTo>
                          <a:pt x="105" y="177"/>
                          <a:pt x="106" y="176"/>
                          <a:pt x="107" y="176"/>
                        </a:cubicBezTo>
                        <a:cubicBezTo>
                          <a:pt x="108" y="175"/>
                          <a:pt x="108" y="175"/>
                          <a:pt x="109" y="175"/>
                        </a:cubicBezTo>
                        <a:cubicBezTo>
                          <a:pt x="109" y="175"/>
                          <a:pt x="108" y="176"/>
                          <a:pt x="108" y="176"/>
                        </a:cubicBezTo>
                        <a:cubicBezTo>
                          <a:pt x="106" y="177"/>
                          <a:pt x="106" y="179"/>
                          <a:pt x="108" y="179"/>
                        </a:cubicBezTo>
                        <a:cubicBezTo>
                          <a:pt x="109" y="179"/>
                          <a:pt x="109" y="179"/>
                          <a:pt x="110" y="178"/>
                        </a:cubicBezTo>
                        <a:cubicBezTo>
                          <a:pt x="110" y="178"/>
                          <a:pt x="110" y="177"/>
                          <a:pt x="111" y="177"/>
                        </a:cubicBezTo>
                        <a:cubicBezTo>
                          <a:pt x="111" y="177"/>
                          <a:pt x="112" y="177"/>
                          <a:pt x="112" y="177"/>
                        </a:cubicBezTo>
                        <a:cubicBezTo>
                          <a:pt x="112" y="178"/>
                          <a:pt x="111" y="178"/>
                          <a:pt x="111" y="179"/>
                        </a:cubicBezTo>
                        <a:cubicBezTo>
                          <a:pt x="111" y="181"/>
                          <a:pt x="110" y="182"/>
                          <a:pt x="109" y="182"/>
                        </a:cubicBezTo>
                        <a:cubicBezTo>
                          <a:pt x="108" y="181"/>
                          <a:pt x="108" y="182"/>
                          <a:pt x="108" y="182"/>
                        </a:cubicBezTo>
                        <a:cubicBezTo>
                          <a:pt x="108" y="183"/>
                          <a:pt x="107" y="184"/>
                          <a:pt x="107" y="185"/>
                        </a:cubicBezTo>
                        <a:cubicBezTo>
                          <a:pt x="106" y="185"/>
                          <a:pt x="104" y="188"/>
                          <a:pt x="104" y="186"/>
                        </a:cubicBezTo>
                        <a:cubicBezTo>
                          <a:pt x="104" y="186"/>
                          <a:pt x="105" y="185"/>
                          <a:pt x="105" y="184"/>
                        </a:cubicBezTo>
                        <a:cubicBezTo>
                          <a:pt x="105" y="184"/>
                          <a:pt x="105" y="184"/>
                          <a:pt x="105" y="184"/>
                        </a:cubicBezTo>
                        <a:cubicBezTo>
                          <a:pt x="104" y="184"/>
                          <a:pt x="104" y="185"/>
                          <a:pt x="103" y="185"/>
                        </a:cubicBezTo>
                        <a:cubicBezTo>
                          <a:pt x="103" y="186"/>
                          <a:pt x="101" y="188"/>
                          <a:pt x="100" y="187"/>
                        </a:cubicBezTo>
                        <a:cubicBezTo>
                          <a:pt x="99" y="186"/>
                          <a:pt x="101" y="184"/>
                          <a:pt x="102" y="184"/>
                        </a:cubicBezTo>
                        <a:cubicBezTo>
                          <a:pt x="103" y="183"/>
                          <a:pt x="104" y="182"/>
                          <a:pt x="103" y="181"/>
                        </a:cubicBezTo>
                        <a:cubicBezTo>
                          <a:pt x="103" y="180"/>
                          <a:pt x="102" y="180"/>
                          <a:pt x="102" y="180"/>
                        </a:cubicBezTo>
                        <a:cubicBezTo>
                          <a:pt x="102" y="180"/>
                          <a:pt x="101" y="181"/>
                          <a:pt x="100" y="181"/>
                        </a:cubicBezTo>
                        <a:cubicBezTo>
                          <a:pt x="99" y="181"/>
                          <a:pt x="98" y="181"/>
                          <a:pt x="98" y="182"/>
                        </a:cubicBezTo>
                        <a:cubicBezTo>
                          <a:pt x="97" y="182"/>
                          <a:pt x="96" y="182"/>
                          <a:pt x="96" y="182"/>
                        </a:cubicBezTo>
                        <a:cubicBezTo>
                          <a:pt x="96" y="180"/>
                          <a:pt x="99" y="181"/>
                          <a:pt x="99" y="180"/>
                        </a:cubicBezTo>
                        <a:close/>
                        <a:moveTo>
                          <a:pt x="136" y="100"/>
                        </a:moveTo>
                        <a:cubicBezTo>
                          <a:pt x="135" y="101"/>
                          <a:pt x="134" y="102"/>
                          <a:pt x="134" y="100"/>
                        </a:cubicBezTo>
                        <a:cubicBezTo>
                          <a:pt x="135" y="100"/>
                          <a:pt x="136" y="99"/>
                          <a:pt x="137" y="99"/>
                        </a:cubicBezTo>
                        <a:cubicBezTo>
                          <a:pt x="138" y="98"/>
                          <a:pt x="141" y="96"/>
                          <a:pt x="141" y="98"/>
                        </a:cubicBezTo>
                        <a:cubicBezTo>
                          <a:pt x="142" y="98"/>
                          <a:pt x="143" y="99"/>
                          <a:pt x="142" y="100"/>
                        </a:cubicBezTo>
                        <a:cubicBezTo>
                          <a:pt x="141" y="100"/>
                          <a:pt x="140" y="100"/>
                          <a:pt x="140" y="100"/>
                        </a:cubicBezTo>
                        <a:cubicBezTo>
                          <a:pt x="139" y="100"/>
                          <a:pt x="139" y="100"/>
                          <a:pt x="139" y="100"/>
                        </a:cubicBezTo>
                        <a:cubicBezTo>
                          <a:pt x="138" y="100"/>
                          <a:pt x="138" y="100"/>
                          <a:pt x="138" y="100"/>
                        </a:cubicBezTo>
                        <a:cubicBezTo>
                          <a:pt x="138" y="100"/>
                          <a:pt x="137" y="100"/>
                          <a:pt x="136" y="100"/>
                        </a:cubicBezTo>
                        <a:close/>
                        <a:moveTo>
                          <a:pt x="138" y="107"/>
                        </a:moveTo>
                        <a:cubicBezTo>
                          <a:pt x="135" y="108"/>
                          <a:pt x="134" y="107"/>
                          <a:pt x="134" y="105"/>
                        </a:cubicBezTo>
                        <a:cubicBezTo>
                          <a:pt x="134" y="104"/>
                          <a:pt x="135" y="103"/>
                          <a:pt x="136" y="102"/>
                        </a:cubicBezTo>
                        <a:cubicBezTo>
                          <a:pt x="137" y="102"/>
                          <a:pt x="137" y="102"/>
                          <a:pt x="138" y="102"/>
                        </a:cubicBezTo>
                        <a:cubicBezTo>
                          <a:pt x="138" y="101"/>
                          <a:pt x="139" y="102"/>
                          <a:pt x="139" y="101"/>
                        </a:cubicBezTo>
                        <a:cubicBezTo>
                          <a:pt x="140" y="101"/>
                          <a:pt x="141" y="100"/>
                          <a:pt x="141" y="101"/>
                        </a:cubicBezTo>
                        <a:cubicBezTo>
                          <a:pt x="141" y="101"/>
                          <a:pt x="141" y="102"/>
                          <a:pt x="141" y="102"/>
                        </a:cubicBezTo>
                        <a:cubicBezTo>
                          <a:pt x="140" y="103"/>
                          <a:pt x="140" y="102"/>
                          <a:pt x="139" y="103"/>
                        </a:cubicBezTo>
                        <a:cubicBezTo>
                          <a:pt x="138" y="103"/>
                          <a:pt x="139" y="104"/>
                          <a:pt x="139" y="104"/>
                        </a:cubicBezTo>
                        <a:cubicBezTo>
                          <a:pt x="139" y="105"/>
                          <a:pt x="139" y="106"/>
                          <a:pt x="138" y="107"/>
                        </a:cubicBezTo>
                        <a:close/>
                        <a:moveTo>
                          <a:pt x="112" y="121"/>
                        </a:moveTo>
                        <a:cubicBezTo>
                          <a:pt x="112" y="121"/>
                          <a:pt x="112" y="120"/>
                          <a:pt x="112" y="120"/>
                        </a:cubicBezTo>
                        <a:cubicBezTo>
                          <a:pt x="113" y="119"/>
                          <a:pt x="113" y="119"/>
                          <a:pt x="113" y="119"/>
                        </a:cubicBezTo>
                        <a:cubicBezTo>
                          <a:pt x="113" y="119"/>
                          <a:pt x="112" y="118"/>
                          <a:pt x="112" y="118"/>
                        </a:cubicBezTo>
                        <a:cubicBezTo>
                          <a:pt x="113" y="117"/>
                          <a:pt x="114" y="117"/>
                          <a:pt x="115" y="117"/>
                        </a:cubicBezTo>
                        <a:cubicBezTo>
                          <a:pt x="116" y="116"/>
                          <a:pt x="116" y="116"/>
                          <a:pt x="117" y="115"/>
                        </a:cubicBezTo>
                        <a:cubicBezTo>
                          <a:pt x="118" y="114"/>
                          <a:pt x="118" y="113"/>
                          <a:pt x="119" y="112"/>
                        </a:cubicBezTo>
                        <a:cubicBezTo>
                          <a:pt x="120" y="112"/>
                          <a:pt x="122" y="111"/>
                          <a:pt x="122" y="110"/>
                        </a:cubicBezTo>
                        <a:cubicBezTo>
                          <a:pt x="123" y="110"/>
                          <a:pt x="125" y="110"/>
                          <a:pt x="126" y="109"/>
                        </a:cubicBezTo>
                        <a:cubicBezTo>
                          <a:pt x="126" y="109"/>
                          <a:pt x="127" y="108"/>
                          <a:pt x="127" y="108"/>
                        </a:cubicBezTo>
                        <a:cubicBezTo>
                          <a:pt x="128" y="108"/>
                          <a:pt x="129" y="107"/>
                          <a:pt x="129" y="107"/>
                        </a:cubicBezTo>
                        <a:cubicBezTo>
                          <a:pt x="130" y="107"/>
                          <a:pt x="129" y="108"/>
                          <a:pt x="129" y="108"/>
                        </a:cubicBezTo>
                        <a:cubicBezTo>
                          <a:pt x="128" y="108"/>
                          <a:pt x="129" y="108"/>
                          <a:pt x="129" y="109"/>
                        </a:cubicBezTo>
                        <a:cubicBezTo>
                          <a:pt x="129" y="109"/>
                          <a:pt x="129" y="109"/>
                          <a:pt x="128" y="110"/>
                        </a:cubicBezTo>
                        <a:cubicBezTo>
                          <a:pt x="127" y="110"/>
                          <a:pt x="127" y="111"/>
                          <a:pt x="127" y="112"/>
                        </a:cubicBezTo>
                        <a:cubicBezTo>
                          <a:pt x="127" y="112"/>
                          <a:pt x="127" y="113"/>
                          <a:pt x="126" y="113"/>
                        </a:cubicBezTo>
                        <a:cubicBezTo>
                          <a:pt x="126" y="114"/>
                          <a:pt x="125" y="114"/>
                          <a:pt x="125" y="115"/>
                        </a:cubicBezTo>
                        <a:cubicBezTo>
                          <a:pt x="125" y="116"/>
                          <a:pt x="124" y="116"/>
                          <a:pt x="124" y="116"/>
                        </a:cubicBezTo>
                        <a:cubicBezTo>
                          <a:pt x="123" y="117"/>
                          <a:pt x="122" y="116"/>
                          <a:pt x="122" y="115"/>
                        </a:cubicBezTo>
                        <a:cubicBezTo>
                          <a:pt x="122" y="114"/>
                          <a:pt x="121" y="116"/>
                          <a:pt x="121" y="116"/>
                        </a:cubicBezTo>
                        <a:cubicBezTo>
                          <a:pt x="120" y="117"/>
                          <a:pt x="120" y="117"/>
                          <a:pt x="119" y="118"/>
                        </a:cubicBezTo>
                        <a:cubicBezTo>
                          <a:pt x="119" y="119"/>
                          <a:pt x="118" y="120"/>
                          <a:pt x="117" y="120"/>
                        </a:cubicBezTo>
                        <a:cubicBezTo>
                          <a:pt x="117" y="121"/>
                          <a:pt x="116" y="120"/>
                          <a:pt x="116" y="120"/>
                        </a:cubicBezTo>
                        <a:cubicBezTo>
                          <a:pt x="115" y="119"/>
                          <a:pt x="115" y="121"/>
                          <a:pt x="114" y="121"/>
                        </a:cubicBezTo>
                        <a:cubicBezTo>
                          <a:pt x="114" y="120"/>
                          <a:pt x="113" y="120"/>
                          <a:pt x="112" y="121"/>
                        </a:cubicBezTo>
                        <a:close/>
                        <a:moveTo>
                          <a:pt x="215" y="187"/>
                        </a:moveTo>
                        <a:cubicBezTo>
                          <a:pt x="216" y="187"/>
                          <a:pt x="214" y="188"/>
                          <a:pt x="214" y="188"/>
                        </a:cubicBezTo>
                        <a:cubicBezTo>
                          <a:pt x="212" y="187"/>
                          <a:pt x="213" y="186"/>
                          <a:pt x="215" y="187"/>
                        </a:cubicBezTo>
                        <a:close/>
                        <a:moveTo>
                          <a:pt x="248" y="202"/>
                        </a:moveTo>
                        <a:cubicBezTo>
                          <a:pt x="248" y="201"/>
                          <a:pt x="249" y="200"/>
                          <a:pt x="250" y="201"/>
                        </a:cubicBezTo>
                        <a:cubicBezTo>
                          <a:pt x="250" y="202"/>
                          <a:pt x="249" y="203"/>
                          <a:pt x="248" y="202"/>
                        </a:cubicBezTo>
                        <a:close/>
                        <a:moveTo>
                          <a:pt x="250" y="197"/>
                        </a:moveTo>
                        <a:cubicBezTo>
                          <a:pt x="250" y="197"/>
                          <a:pt x="250" y="197"/>
                          <a:pt x="250" y="197"/>
                        </a:cubicBezTo>
                        <a:cubicBezTo>
                          <a:pt x="251" y="197"/>
                          <a:pt x="251" y="197"/>
                          <a:pt x="251" y="197"/>
                        </a:cubicBezTo>
                        <a:cubicBezTo>
                          <a:pt x="252" y="197"/>
                          <a:pt x="252" y="199"/>
                          <a:pt x="251" y="199"/>
                        </a:cubicBezTo>
                        <a:cubicBezTo>
                          <a:pt x="250" y="199"/>
                          <a:pt x="249" y="197"/>
                          <a:pt x="250" y="197"/>
                        </a:cubicBezTo>
                        <a:close/>
                        <a:moveTo>
                          <a:pt x="254" y="179"/>
                        </a:moveTo>
                        <a:cubicBezTo>
                          <a:pt x="252" y="178"/>
                          <a:pt x="252" y="178"/>
                          <a:pt x="252" y="180"/>
                        </a:cubicBezTo>
                        <a:cubicBezTo>
                          <a:pt x="252" y="181"/>
                          <a:pt x="252" y="183"/>
                          <a:pt x="251" y="181"/>
                        </a:cubicBezTo>
                        <a:cubicBezTo>
                          <a:pt x="250" y="181"/>
                          <a:pt x="248" y="180"/>
                          <a:pt x="247" y="179"/>
                        </a:cubicBezTo>
                        <a:cubicBezTo>
                          <a:pt x="247" y="177"/>
                          <a:pt x="249" y="176"/>
                          <a:pt x="249" y="175"/>
                        </a:cubicBezTo>
                        <a:cubicBezTo>
                          <a:pt x="249" y="174"/>
                          <a:pt x="246" y="176"/>
                          <a:pt x="245" y="175"/>
                        </a:cubicBezTo>
                        <a:cubicBezTo>
                          <a:pt x="245" y="175"/>
                          <a:pt x="244" y="173"/>
                          <a:pt x="243" y="173"/>
                        </a:cubicBezTo>
                        <a:cubicBezTo>
                          <a:pt x="242" y="173"/>
                          <a:pt x="243" y="175"/>
                          <a:pt x="242" y="176"/>
                        </a:cubicBezTo>
                        <a:cubicBezTo>
                          <a:pt x="242" y="177"/>
                          <a:pt x="240" y="174"/>
                          <a:pt x="239" y="175"/>
                        </a:cubicBezTo>
                        <a:cubicBezTo>
                          <a:pt x="240" y="176"/>
                          <a:pt x="240" y="178"/>
                          <a:pt x="242" y="179"/>
                        </a:cubicBezTo>
                        <a:cubicBezTo>
                          <a:pt x="243" y="180"/>
                          <a:pt x="244" y="182"/>
                          <a:pt x="245" y="183"/>
                        </a:cubicBezTo>
                        <a:cubicBezTo>
                          <a:pt x="246" y="183"/>
                          <a:pt x="246" y="183"/>
                          <a:pt x="247" y="184"/>
                        </a:cubicBezTo>
                        <a:cubicBezTo>
                          <a:pt x="248" y="185"/>
                          <a:pt x="248" y="185"/>
                          <a:pt x="248" y="186"/>
                        </a:cubicBezTo>
                        <a:cubicBezTo>
                          <a:pt x="249" y="188"/>
                          <a:pt x="251" y="189"/>
                          <a:pt x="251" y="191"/>
                        </a:cubicBezTo>
                        <a:cubicBezTo>
                          <a:pt x="251" y="192"/>
                          <a:pt x="250" y="192"/>
                          <a:pt x="251" y="193"/>
                        </a:cubicBezTo>
                        <a:cubicBezTo>
                          <a:pt x="251" y="194"/>
                          <a:pt x="251" y="195"/>
                          <a:pt x="250" y="196"/>
                        </a:cubicBezTo>
                        <a:cubicBezTo>
                          <a:pt x="249" y="196"/>
                          <a:pt x="246" y="195"/>
                          <a:pt x="245" y="194"/>
                        </a:cubicBezTo>
                        <a:cubicBezTo>
                          <a:pt x="245" y="193"/>
                          <a:pt x="240" y="189"/>
                          <a:pt x="239" y="189"/>
                        </a:cubicBezTo>
                        <a:cubicBezTo>
                          <a:pt x="239" y="192"/>
                          <a:pt x="240" y="193"/>
                          <a:pt x="242" y="194"/>
                        </a:cubicBezTo>
                        <a:cubicBezTo>
                          <a:pt x="243" y="195"/>
                          <a:pt x="245" y="196"/>
                          <a:pt x="246" y="198"/>
                        </a:cubicBezTo>
                        <a:cubicBezTo>
                          <a:pt x="246" y="199"/>
                          <a:pt x="246" y="199"/>
                          <a:pt x="246" y="200"/>
                        </a:cubicBezTo>
                        <a:cubicBezTo>
                          <a:pt x="245" y="200"/>
                          <a:pt x="243" y="199"/>
                          <a:pt x="243" y="199"/>
                        </a:cubicBezTo>
                        <a:cubicBezTo>
                          <a:pt x="242" y="199"/>
                          <a:pt x="240" y="198"/>
                          <a:pt x="240" y="197"/>
                        </a:cubicBezTo>
                        <a:cubicBezTo>
                          <a:pt x="239" y="197"/>
                          <a:pt x="238" y="196"/>
                          <a:pt x="238" y="196"/>
                        </a:cubicBezTo>
                        <a:cubicBezTo>
                          <a:pt x="237" y="195"/>
                          <a:pt x="236" y="195"/>
                          <a:pt x="235" y="195"/>
                        </a:cubicBezTo>
                        <a:cubicBezTo>
                          <a:pt x="234" y="194"/>
                          <a:pt x="234" y="193"/>
                          <a:pt x="233" y="193"/>
                        </a:cubicBezTo>
                        <a:cubicBezTo>
                          <a:pt x="231" y="193"/>
                          <a:pt x="231" y="191"/>
                          <a:pt x="231" y="190"/>
                        </a:cubicBezTo>
                        <a:cubicBezTo>
                          <a:pt x="231" y="189"/>
                          <a:pt x="230" y="189"/>
                          <a:pt x="229" y="189"/>
                        </a:cubicBezTo>
                        <a:cubicBezTo>
                          <a:pt x="228" y="189"/>
                          <a:pt x="228" y="187"/>
                          <a:pt x="227" y="186"/>
                        </a:cubicBezTo>
                        <a:cubicBezTo>
                          <a:pt x="227" y="186"/>
                          <a:pt x="226" y="185"/>
                          <a:pt x="225" y="185"/>
                        </a:cubicBezTo>
                        <a:cubicBezTo>
                          <a:pt x="224" y="184"/>
                          <a:pt x="224" y="184"/>
                          <a:pt x="224" y="185"/>
                        </a:cubicBezTo>
                        <a:cubicBezTo>
                          <a:pt x="223" y="185"/>
                          <a:pt x="220" y="183"/>
                          <a:pt x="220" y="184"/>
                        </a:cubicBezTo>
                        <a:cubicBezTo>
                          <a:pt x="220" y="185"/>
                          <a:pt x="220" y="185"/>
                          <a:pt x="219" y="185"/>
                        </a:cubicBezTo>
                        <a:cubicBezTo>
                          <a:pt x="218" y="186"/>
                          <a:pt x="218" y="185"/>
                          <a:pt x="217" y="186"/>
                        </a:cubicBezTo>
                        <a:cubicBezTo>
                          <a:pt x="216" y="187"/>
                          <a:pt x="214" y="185"/>
                          <a:pt x="213" y="184"/>
                        </a:cubicBezTo>
                        <a:cubicBezTo>
                          <a:pt x="213" y="183"/>
                          <a:pt x="213" y="182"/>
                          <a:pt x="213" y="182"/>
                        </a:cubicBezTo>
                        <a:cubicBezTo>
                          <a:pt x="214" y="181"/>
                          <a:pt x="214" y="180"/>
                          <a:pt x="214" y="179"/>
                        </a:cubicBezTo>
                        <a:cubicBezTo>
                          <a:pt x="215" y="177"/>
                          <a:pt x="217" y="179"/>
                          <a:pt x="218" y="179"/>
                        </a:cubicBezTo>
                        <a:cubicBezTo>
                          <a:pt x="220" y="179"/>
                          <a:pt x="223" y="179"/>
                          <a:pt x="224" y="178"/>
                        </a:cubicBezTo>
                        <a:cubicBezTo>
                          <a:pt x="225" y="178"/>
                          <a:pt x="225" y="177"/>
                          <a:pt x="225" y="177"/>
                        </a:cubicBezTo>
                        <a:cubicBezTo>
                          <a:pt x="225" y="176"/>
                          <a:pt x="224" y="176"/>
                          <a:pt x="224" y="175"/>
                        </a:cubicBezTo>
                        <a:cubicBezTo>
                          <a:pt x="222" y="174"/>
                          <a:pt x="224" y="173"/>
                          <a:pt x="225" y="172"/>
                        </a:cubicBezTo>
                        <a:cubicBezTo>
                          <a:pt x="226" y="171"/>
                          <a:pt x="227" y="172"/>
                          <a:pt x="228" y="172"/>
                        </a:cubicBezTo>
                        <a:cubicBezTo>
                          <a:pt x="229" y="172"/>
                          <a:pt x="230" y="172"/>
                          <a:pt x="231" y="172"/>
                        </a:cubicBezTo>
                        <a:cubicBezTo>
                          <a:pt x="231" y="173"/>
                          <a:pt x="232" y="176"/>
                          <a:pt x="233" y="176"/>
                        </a:cubicBezTo>
                        <a:cubicBezTo>
                          <a:pt x="234" y="175"/>
                          <a:pt x="237" y="174"/>
                          <a:pt x="236" y="173"/>
                        </a:cubicBezTo>
                        <a:cubicBezTo>
                          <a:pt x="236" y="172"/>
                          <a:pt x="235" y="172"/>
                          <a:pt x="235" y="171"/>
                        </a:cubicBezTo>
                        <a:cubicBezTo>
                          <a:pt x="234" y="170"/>
                          <a:pt x="234" y="169"/>
                          <a:pt x="233" y="169"/>
                        </a:cubicBezTo>
                        <a:cubicBezTo>
                          <a:pt x="233" y="169"/>
                          <a:pt x="231" y="169"/>
                          <a:pt x="231" y="170"/>
                        </a:cubicBezTo>
                        <a:cubicBezTo>
                          <a:pt x="231" y="170"/>
                          <a:pt x="231" y="171"/>
                          <a:pt x="230" y="171"/>
                        </a:cubicBezTo>
                        <a:cubicBezTo>
                          <a:pt x="229" y="171"/>
                          <a:pt x="227" y="172"/>
                          <a:pt x="227" y="171"/>
                        </a:cubicBezTo>
                        <a:cubicBezTo>
                          <a:pt x="226" y="170"/>
                          <a:pt x="227" y="169"/>
                          <a:pt x="227" y="168"/>
                        </a:cubicBezTo>
                        <a:cubicBezTo>
                          <a:pt x="228" y="166"/>
                          <a:pt x="227" y="165"/>
                          <a:pt x="227" y="164"/>
                        </a:cubicBezTo>
                        <a:cubicBezTo>
                          <a:pt x="227" y="163"/>
                          <a:pt x="226" y="162"/>
                          <a:pt x="225" y="162"/>
                        </a:cubicBezTo>
                        <a:cubicBezTo>
                          <a:pt x="225" y="161"/>
                          <a:pt x="224" y="160"/>
                          <a:pt x="223" y="159"/>
                        </a:cubicBezTo>
                        <a:cubicBezTo>
                          <a:pt x="223" y="159"/>
                          <a:pt x="222" y="157"/>
                          <a:pt x="221" y="157"/>
                        </a:cubicBezTo>
                        <a:cubicBezTo>
                          <a:pt x="220" y="158"/>
                          <a:pt x="219" y="158"/>
                          <a:pt x="218" y="158"/>
                        </a:cubicBezTo>
                        <a:cubicBezTo>
                          <a:pt x="218" y="158"/>
                          <a:pt x="216" y="157"/>
                          <a:pt x="217" y="156"/>
                        </a:cubicBezTo>
                        <a:cubicBezTo>
                          <a:pt x="218" y="156"/>
                          <a:pt x="218" y="156"/>
                          <a:pt x="219" y="156"/>
                        </a:cubicBezTo>
                        <a:cubicBezTo>
                          <a:pt x="219" y="156"/>
                          <a:pt x="219" y="155"/>
                          <a:pt x="218" y="154"/>
                        </a:cubicBezTo>
                        <a:cubicBezTo>
                          <a:pt x="217" y="154"/>
                          <a:pt x="217" y="154"/>
                          <a:pt x="216" y="155"/>
                        </a:cubicBezTo>
                        <a:cubicBezTo>
                          <a:pt x="216" y="155"/>
                          <a:pt x="215" y="154"/>
                          <a:pt x="215" y="153"/>
                        </a:cubicBezTo>
                        <a:cubicBezTo>
                          <a:pt x="215" y="153"/>
                          <a:pt x="216" y="152"/>
                          <a:pt x="216" y="152"/>
                        </a:cubicBezTo>
                        <a:cubicBezTo>
                          <a:pt x="216" y="152"/>
                          <a:pt x="215" y="152"/>
                          <a:pt x="215" y="152"/>
                        </a:cubicBezTo>
                        <a:cubicBezTo>
                          <a:pt x="214" y="152"/>
                          <a:pt x="214" y="151"/>
                          <a:pt x="214" y="151"/>
                        </a:cubicBezTo>
                        <a:cubicBezTo>
                          <a:pt x="213" y="151"/>
                          <a:pt x="213" y="150"/>
                          <a:pt x="213" y="149"/>
                        </a:cubicBezTo>
                        <a:cubicBezTo>
                          <a:pt x="213" y="149"/>
                          <a:pt x="213" y="147"/>
                          <a:pt x="212" y="147"/>
                        </a:cubicBezTo>
                        <a:cubicBezTo>
                          <a:pt x="212" y="146"/>
                          <a:pt x="210" y="146"/>
                          <a:pt x="209" y="146"/>
                        </a:cubicBezTo>
                        <a:cubicBezTo>
                          <a:pt x="209" y="147"/>
                          <a:pt x="211" y="149"/>
                          <a:pt x="211" y="149"/>
                        </a:cubicBezTo>
                        <a:cubicBezTo>
                          <a:pt x="212" y="150"/>
                          <a:pt x="210" y="150"/>
                          <a:pt x="209" y="150"/>
                        </a:cubicBezTo>
                        <a:cubicBezTo>
                          <a:pt x="208" y="150"/>
                          <a:pt x="206" y="149"/>
                          <a:pt x="205" y="149"/>
                        </a:cubicBezTo>
                        <a:cubicBezTo>
                          <a:pt x="204" y="150"/>
                          <a:pt x="204" y="150"/>
                          <a:pt x="203" y="150"/>
                        </a:cubicBezTo>
                        <a:cubicBezTo>
                          <a:pt x="202" y="150"/>
                          <a:pt x="200" y="150"/>
                          <a:pt x="199" y="150"/>
                        </a:cubicBezTo>
                        <a:cubicBezTo>
                          <a:pt x="198" y="150"/>
                          <a:pt x="196" y="150"/>
                          <a:pt x="196" y="150"/>
                        </a:cubicBezTo>
                        <a:cubicBezTo>
                          <a:pt x="193" y="150"/>
                          <a:pt x="192" y="149"/>
                          <a:pt x="190" y="149"/>
                        </a:cubicBezTo>
                        <a:cubicBezTo>
                          <a:pt x="189" y="149"/>
                          <a:pt x="188" y="149"/>
                          <a:pt x="187" y="148"/>
                        </a:cubicBezTo>
                        <a:cubicBezTo>
                          <a:pt x="186" y="148"/>
                          <a:pt x="186" y="147"/>
                          <a:pt x="185" y="146"/>
                        </a:cubicBezTo>
                        <a:cubicBezTo>
                          <a:pt x="184" y="146"/>
                          <a:pt x="183" y="145"/>
                          <a:pt x="183" y="144"/>
                        </a:cubicBezTo>
                        <a:cubicBezTo>
                          <a:pt x="183" y="143"/>
                          <a:pt x="183" y="143"/>
                          <a:pt x="184" y="143"/>
                        </a:cubicBezTo>
                        <a:cubicBezTo>
                          <a:pt x="185" y="143"/>
                          <a:pt x="186" y="144"/>
                          <a:pt x="187" y="144"/>
                        </a:cubicBezTo>
                        <a:cubicBezTo>
                          <a:pt x="188" y="144"/>
                          <a:pt x="187" y="143"/>
                          <a:pt x="186" y="143"/>
                        </a:cubicBezTo>
                        <a:cubicBezTo>
                          <a:pt x="185" y="142"/>
                          <a:pt x="182" y="142"/>
                          <a:pt x="181" y="141"/>
                        </a:cubicBezTo>
                        <a:cubicBezTo>
                          <a:pt x="181" y="140"/>
                          <a:pt x="181" y="139"/>
                          <a:pt x="181" y="138"/>
                        </a:cubicBezTo>
                        <a:cubicBezTo>
                          <a:pt x="181" y="137"/>
                          <a:pt x="181" y="136"/>
                          <a:pt x="181" y="136"/>
                        </a:cubicBezTo>
                        <a:cubicBezTo>
                          <a:pt x="182" y="133"/>
                          <a:pt x="183" y="132"/>
                          <a:pt x="184" y="130"/>
                        </a:cubicBezTo>
                        <a:cubicBezTo>
                          <a:pt x="184" y="129"/>
                          <a:pt x="185" y="128"/>
                          <a:pt x="185" y="128"/>
                        </a:cubicBezTo>
                        <a:cubicBezTo>
                          <a:pt x="186" y="127"/>
                          <a:pt x="187" y="127"/>
                          <a:pt x="188" y="126"/>
                        </a:cubicBezTo>
                        <a:cubicBezTo>
                          <a:pt x="189" y="125"/>
                          <a:pt x="191" y="125"/>
                          <a:pt x="193" y="125"/>
                        </a:cubicBezTo>
                        <a:cubicBezTo>
                          <a:pt x="195" y="125"/>
                          <a:pt x="196" y="126"/>
                          <a:pt x="194" y="127"/>
                        </a:cubicBezTo>
                        <a:cubicBezTo>
                          <a:pt x="194" y="127"/>
                          <a:pt x="194" y="128"/>
                          <a:pt x="193" y="129"/>
                        </a:cubicBezTo>
                        <a:cubicBezTo>
                          <a:pt x="192" y="129"/>
                          <a:pt x="192" y="129"/>
                          <a:pt x="191" y="130"/>
                        </a:cubicBezTo>
                        <a:cubicBezTo>
                          <a:pt x="191" y="130"/>
                          <a:pt x="190" y="131"/>
                          <a:pt x="190" y="132"/>
                        </a:cubicBezTo>
                        <a:cubicBezTo>
                          <a:pt x="190" y="133"/>
                          <a:pt x="191" y="133"/>
                          <a:pt x="191" y="133"/>
                        </a:cubicBezTo>
                        <a:cubicBezTo>
                          <a:pt x="191" y="134"/>
                          <a:pt x="191" y="135"/>
                          <a:pt x="191" y="136"/>
                        </a:cubicBezTo>
                        <a:cubicBezTo>
                          <a:pt x="191" y="137"/>
                          <a:pt x="191" y="137"/>
                          <a:pt x="192" y="138"/>
                        </a:cubicBezTo>
                        <a:cubicBezTo>
                          <a:pt x="192" y="139"/>
                          <a:pt x="192" y="140"/>
                          <a:pt x="194" y="140"/>
                        </a:cubicBezTo>
                        <a:cubicBezTo>
                          <a:pt x="196" y="141"/>
                          <a:pt x="194" y="139"/>
                          <a:pt x="194" y="138"/>
                        </a:cubicBezTo>
                        <a:cubicBezTo>
                          <a:pt x="193" y="138"/>
                          <a:pt x="192" y="136"/>
                          <a:pt x="193" y="135"/>
                        </a:cubicBezTo>
                        <a:cubicBezTo>
                          <a:pt x="195" y="134"/>
                          <a:pt x="195" y="134"/>
                          <a:pt x="194" y="133"/>
                        </a:cubicBezTo>
                        <a:cubicBezTo>
                          <a:pt x="193" y="133"/>
                          <a:pt x="192" y="131"/>
                          <a:pt x="193" y="131"/>
                        </a:cubicBezTo>
                        <a:cubicBezTo>
                          <a:pt x="193" y="130"/>
                          <a:pt x="194" y="130"/>
                          <a:pt x="194" y="130"/>
                        </a:cubicBezTo>
                        <a:cubicBezTo>
                          <a:pt x="195" y="130"/>
                          <a:pt x="194" y="129"/>
                          <a:pt x="195" y="129"/>
                        </a:cubicBezTo>
                        <a:cubicBezTo>
                          <a:pt x="195" y="129"/>
                          <a:pt x="195" y="128"/>
                          <a:pt x="195" y="127"/>
                        </a:cubicBezTo>
                        <a:cubicBezTo>
                          <a:pt x="196" y="127"/>
                          <a:pt x="196" y="127"/>
                          <a:pt x="196" y="127"/>
                        </a:cubicBezTo>
                        <a:cubicBezTo>
                          <a:pt x="197" y="127"/>
                          <a:pt x="197" y="126"/>
                          <a:pt x="198" y="126"/>
                        </a:cubicBezTo>
                        <a:cubicBezTo>
                          <a:pt x="199" y="126"/>
                          <a:pt x="199" y="126"/>
                          <a:pt x="200" y="126"/>
                        </a:cubicBezTo>
                        <a:cubicBezTo>
                          <a:pt x="201" y="125"/>
                          <a:pt x="203" y="126"/>
                          <a:pt x="203" y="126"/>
                        </a:cubicBezTo>
                        <a:cubicBezTo>
                          <a:pt x="205" y="128"/>
                          <a:pt x="206" y="132"/>
                          <a:pt x="204" y="134"/>
                        </a:cubicBezTo>
                        <a:cubicBezTo>
                          <a:pt x="204" y="135"/>
                          <a:pt x="203" y="135"/>
                          <a:pt x="204" y="136"/>
                        </a:cubicBezTo>
                        <a:cubicBezTo>
                          <a:pt x="204" y="136"/>
                          <a:pt x="204" y="137"/>
                          <a:pt x="205" y="136"/>
                        </a:cubicBezTo>
                        <a:cubicBezTo>
                          <a:pt x="205" y="136"/>
                          <a:pt x="206" y="135"/>
                          <a:pt x="206" y="135"/>
                        </a:cubicBezTo>
                        <a:cubicBezTo>
                          <a:pt x="207" y="134"/>
                          <a:pt x="207" y="135"/>
                          <a:pt x="208" y="136"/>
                        </a:cubicBezTo>
                        <a:cubicBezTo>
                          <a:pt x="208" y="136"/>
                          <a:pt x="209" y="136"/>
                          <a:pt x="209" y="136"/>
                        </a:cubicBezTo>
                        <a:cubicBezTo>
                          <a:pt x="209" y="136"/>
                          <a:pt x="209" y="136"/>
                          <a:pt x="209" y="136"/>
                        </a:cubicBezTo>
                        <a:cubicBezTo>
                          <a:pt x="209" y="135"/>
                          <a:pt x="211" y="135"/>
                          <a:pt x="211" y="135"/>
                        </a:cubicBezTo>
                        <a:cubicBezTo>
                          <a:pt x="212" y="135"/>
                          <a:pt x="211" y="134"/>
                          <a:pt x="211" y="134"/>
                        </a:cubicBezTo>
                        <a:cubicBezTo>
                          <a:pt x="211" y="133"/>
                          <a:pt x="210" y="133"/>
                          <a:pt x="210" y="132"/>
                        </a:cubicBezTo>
                        <a:cubicBezTo>
                          <a:pt x="211" y="132"/>
                          <a:pt x="212" y="132"/>
                          <a:pt x="212" y="132"/>
                        </a:cubicBezTo>
                        <a:cubicBezTo>
                          <a:pt x="213" y="132"/>
                          <a:pt x="212" y="131"/>
                          <a:pt x="211" y="131"/>
                        </a:cubicBezTo>
                        <a:cubicBezTo>
                          <a:pt x="210" y="131"/>
                          <a:pt x="210" y="131"/>
                          <a:pt x="209" y="131"/>
                        </a:cubicBezTo>
                        <a:cubicBezTo>
                          <a:pt x="208" y="131"/>
                          <a:pt x="206" y="129"/>
                          <a:pt x="206" y="128"/>
                        </a:cubicBezTo>
                        <a:cubicBezTo>
                          <a:pt x="205" y="128"/>
                          <a:pt x="204" y="125"/>
                          <a:pt x="206" y="126"/>
                        </a:cubicBezTo>
                        <a:cubicBezTo>
                          <a:pt x="207" y="126"/>
                          <a:pt x="208" y="126"/>
                          <a:pt x="209" y="126"/>
                        </a:cubicBezTo>
                        <a:cubicBezTo>
                          <a:pt x="210" y="126"/>
                          <a:pt x="211" y="126"/>
                          <a:pt x="212" y="126"/>
                        </a:cubicBezTo>
                        <a:cubicBezTo>
                          <a:pt x="214" y="126"/>
                          <a:pt x="215" y="128"/>
                          <a:pt x="216" y="129"/>
                        </a:cubicBezTo>
                        <a:cubicBezTo>
                          <a:pt x="217" y="130"/>
                          <a:pt x="217" y="132"/>
                          <a:pt x="215" y="131"/>
                        </a:cubicBezTo>
                        <a:cubicBezTo>
                          <a:pt x="215" y="132"/>
                          <a:pt x="216" y="133"/>
                          <a:pt x="217" y="133"/>
                        </a:cubicBezTo>
                        <a:cubicBezTo>
                          <a:pt x="218" y="133"/>
                          <a:pt x="218" y="133"/>
                          <a:pt x="219" y="133"/>
                        </a:cubicBezTo>
                        <a:cubicBezTo>
                          <a:pt x="219" y="133"/>
                          <a:pt x="219" y="133"/>
                          <a:pt x="219" y="134"/>
                        </a:cubicBezTo>
                        <a:cubicBezTo>
                          <a:pt x="220" y="135"/>
                          <a:pt x="218" y="136"/>
                          <a:pt x="220" y="136"/>
                        </a:cubicBezTo>
                        <a:cubicBezTo>
                          <a:pt x="221" y="136"/>
                          <a:pt x="221" y="137"/>
                          <a:pt x="220" y="138"/>
                        </a:cubicBezTo>
                        <a:cubicBezTo>
                          <a:pt x="220" y="138"/>
                          <a:pt x="220" y="140"/>
                          <a:pt x="221" y="139"/>
                        </a:cubicBezTo>
                        <a:cubicBezTo>
                          <a:pt x="221" y="139"/>
                          <a:pt x="222" y="139"/>
                          <a:pt x="223" y="138"/>
                        </a:cubicBezTo>
                        <a:cubicBezTo>
                          <a:pt x="225" y="138"/>
                          <a:pt x="222" y="141"/>
                          <a:pt x="224" y="141"/>
                        </a:cubicBezTo>
                        <a:cubicBezTo>
                          <a:pt x="224" y="140"/>
                          <a:pt x="224" y="140"/>
                          <a:pt x="225" y="139"/>
                        </a:cubicBezTo>
                        <a:cubicBezTo>
                          <a:pt x="226" y="139"/>
                          <a:pt x="227" y="139"/>
                          <a:pt x="228" y="140"/>
                        </a:cubicBezTo>
                        <a:cubicBezTo>
                          <a:pt x="229" y="140"/>
                          <a:pt x="230" y="141"/>
                          <a:pt x="230" y="142"/>
                        </a:cubicBezTo>
                        <a:cubicBezTo>
                          <a:pt x="230" y="143"/>
                          <a:pt x="229" y="143"/>
                          <a:pt x="228" y="143"/>
                        </a:cubicBezTo>
                        <a:cubicBezTo>
                          <a:pt x="228" y="143"/>
                          <a:pt x="227" y="143"/>
                          <a:pt x="227" y="143"/>
                        </a:cubicBezTo>
                        <a:cubicBezTo>
                          <a:pt x="227" y="143"/>
                          <a:pt x="227" y="144"/>
                          <a:pt x="227" y="144"/>
                        </a:cubicBezTo>
                        <a:cubicBezTo>
                          <a:pt x="227" y="145"/>
                          <a:pt x="228" y="144"/>
                          <a:pt x="228" y="144"/>
                        </a:cubicBezTo>
                        <a:cubicBezTo>
                          <a:pt x="229" y="144"/>
                          <a:pt x="231" y="143"/>
                          <a:pt x="231" y="144"/>
                        </a:cubicBezTo>
                        <a:cubicBezTo>
                          <a:pt x="231" y="145"/>
                          <a:pt x="231" y="146"/>
                          <a:pt x="233" y="145"/>
                        </a:cubicBezTo>
                        <a:cubicBezTo>
                          <a:pt x="234" y="145"/>
                          <a:pt x="235" y="145"/>
                          <a:pt x="237" y="146"/>
                        </a:cubicBezTo>
                        <a:cubicBezTo>
                          <a:pt x="237" y="147"/>
                          <a:pt x="236" y="148"/>
                          <a:pt x="235" y="149"/>
                        </a:cubicBezTo>
                        <a:cubicBezTo>
                          <a:pt x="234" y="149"/>
                          <a:pt x="233" y="149"/>
                          <a:pt x="233" y="150"/>
                        </a:cubicBezTo>
                        <a:cubicBezTo>
                          <a:pt x="233" y="151"/>
                          <a:pt x="233" y="151"/>
                          <a:pt x="234" y="151"/>
                        </a:cubicBezTo>
                        <a:cubicBezTo>
                          <a:pt x="235" y="152"/>
                          <a:pt x="236" y="149"/>
                          <a:pt x="237" y="149"/>
                        </a:cubicBezTo>
                        <a:cubicBezTo>
                          <a:pt x="238" y="148"/>
                          <a:pt x="240" y="149"/>
                          <a:pt x="240" y="150"/>
                        </a:cubicBezTo>
                        <a:cubicBezTo>
                          <a:pt x="240" y="151"/>
                          <a:pt x="240" y="151"/>
                          <a:pt x="240" y="151"/>
                        </a:cubicBezTo>
                        <a:cubicBezTo>
                          <a:pt x="239" y="152"/>
                          <a:pt x="239" y="152"/>
                          <a:pt x="240" y="153"/>
                        </a:cubicBezTo>
                        <a:cubicBezTo>
                          <a:pt x="240" y="153"/>
                          <a:pt x="243" y="153"/>
                          <a:pt x="242" y="155"/>
                        </a:cubicBezTo>
                        <a:cubicBezTo>
                          <a:pt x="242" y="155"/>
                          <a:pt x="240" y="154"/>
                          <a:pt x="239" y="154"/>
                        </a:cubicBezTo>
                        <a:cubicBezTo>
                          <a:pt x="239" y="154"/>
                          <a:pt x="237" y="154"/>
                          <a:pt x="237" y="155"/>
                        </a:cubicBezTo>
                        <a:cubicBezTo>
                          <a:pt x="238" y="156"/>
                          <a:pt x="239" y="156"/>
                          <a:pt x="239" y="158"/>
                        </a:cubicBezTo>
                        <a:cubicBezTo>
                          <a:pt x="239" y="158"/>
                          <a:pt x="239" y="159"/>
                          <a:pt x="240" y="160"/>
                        </a:cubicBezTo>
                        <a:cubicBezTo>
                          <a:pt x="240" y="160"/>
                          <a:pt x="241" y="160"/>
                          <a:pt x="241" y="161"/>
                        </a:cubicBezTo>
                        <a:cubicBezTo>
                          <a:pt x="242" y="161"/>
                          <a:pt x="243" y="162"/>
                          <a:pt x="243" y="163"/>
                        </a:cubicBezTo>
                        <a:cubicBezTo>
                          <a:pt x="245" y="164"/>
                          <a:pt x="247" y="164"/>
                          <a:pt x="249" y="165"/>
                        </a:cubicBezTo>
                        <a:cubicBezTo>
                          <a:pt x="250" y="166"/>
                          <a:pt x="249" y="168"/>
                          <a:pt x="251" y="168"/>
                        </a:cubicBezTo>
                        <a:cubicBezTo>
                          <a:pt x="252" y="168"/>
                          <a:pt x="252" y="170"/>
                          <a:pt x="253" y="170"/>
                        </a:cubicBezTo>
                        <a:cubicBezTo>
                          <a:pt x="255" y="170"/>
                          <a:pt x="256" y="169"/>
                          <a:pt x="257" y="171"/>
                        </a:cubicBezTo>
                        <a:cubicBezTo>
                          <a:pt x="258" y="173"/>
                          <a:pt x="256" y="174"/>
                          <a:pt x="255" y="175"/>
                        </a:cubicBezTo>
                        <a:cubicBezTo>
                          <a:pt x="255" y="176"/>
                          <a:pt x="255" y="177"/>
                          <a:pt x="255" y="178"/>
                        </a:cubicBezTo>
                        <a:cubicBezTo>
                          <a:pt x="255" y="178"/>
                          <a:pt x="255" y="179"/>
                          <a:pt x="254" y="179"/>
                        </a:cubicBezTo>
                        <a:close/>
                        <a:moveTo>
                          <a:pt x="216" y="189"/>
                        </a:moveTo>
                        <a:cubicBezTo>
                          <a:pt x="217" y="189"/>
                          <a:pt x="218" y="190"/>
                          <a:pt x="218" y="191"/>
                        </a:cubicBezTo>
                        <a:cubicBezTo>
                          <a:pt x="217" y="191"/>
                          <a:pt x="216" y="191"/>
                          <a:pt x="216" y="190"/>
                        </a:cubicBezTo>
                        <a:cubicBezTo>
                          <a:pt x="216" y="190"/>
                          <a:pt x="215" y="189"/>
                          <a:pt x="216" y="189"/>
                        </a:cubicBezTo>
                        <a:close/>
                        <a:moveTo>
                          <a:pt x="240" y="209"/>
                        </a:moveTo>
                        <a:cubicBezTo>
                          <a:pt x="240" y="209"/>
                          <a:pt x="240" y="208"/>
                          <a:pt x="241" y="208"/>
                        </a:cubicBezTo>
                        <a:cubicBezTo>
                          <a:pt x="241" y="208"/>
                          <a:pt x="241" y="208"/>
                          <a:pt x="243" y="208"/>
                        </a:cubicBezTo>
                        <a:cubicBezTo>
                          <a:pt x="243" y="209"/>
                          <a:pt x="242" y="209"/>
                          <a:pt x="241" y="209"/>
                        </a:cubicBezTo>
                        <a:cubicBezTo>
                          <a:pt x="241" y="209"/>
                          <a:pt x="240" y="209"/>
                          <a:pt x="240" y="209"/>
                        </a:cubicBezTo>
                        <a:close/>
                        <a:moveTo>
                          <a:pt x="329" y="299"/>
                        </a:moveTo>
                        <a:cubicBezTo>
                          <a:pt x="329" y="298"/>
                          <a:pt x="330" y="298"/>
                          <a:pt x="330" y="298"/>
                        </a:cubicBezTo>
                        <a:cubicBezTo>
                          <a:pt x="330" y="298"/>
                          <a:pt x="330" y="301"/>
                          <a:pt x="329" y="300"/>
                        </a:cubicBezTo>
                        <a:cubicBezTo>
                          <a:pt x="329" y="300"/>
                          <a:pt x="329" y="299"/>
                          <a:pt x="329" y="299"/>
                        </a:cubicBezTo>
                        <a:close/>
                        <a:moveTo>
                          <a:pt x="332" y="294"/>
                        </a:moveTo>
                        <a:cubicBezTo>
                          <a:pt x="333" y="296"/>
                          <a:pt x="331" y="296"/>
                          <a:pt x="330" y="297"/>
                        </a:cubicBezTo>
                        <a:cubicBezTo>
                          <a:pt x="330" y="298"/>
                          <a:pt x="328" y="297"/>
                          <a:pt x="328" y="296"/>
                        </a:cubicBezTo>
                        <a:cubicBezTo>
                          <a:pt x="328" y="296"/>
                          <a:pt x="329" y="296"/>
                          <a:pt x="329" y="296"/>
                        </a:cubicBezTo>
                        <a:cubicBezTo>
                          <a:pt x="329" y="295"/>
                          <a:pt x="330" y="294"/>
                          <a:pt x="330" y="294"/>
                        </a:cubicBezTo>
                        <a:cubicBezTo>
                          <a:pt x="331" y="293"/>
                          <a:pt x="332" y="293"/>
                          <a:pt x="332" y="294"/>
                        </a:cubicBezTo>
                        <a:close/>
                        <a:moveTo>
                          <a:pt x="336" y="136"/>
                        </a:moveTo>
                        <a:cubicBezTo>
                          <a:pt x="336" y="136"/>
                          <a:pt x="334" y="135"/>
                          <a:pt x="333" y="134"/>
                        </a:cubicBezTo>
                        <a:cubicBezTo>
                          <a:pt x="333" y="133"/>
                          <a:pt x="333" y="132"/>
                          <a:pt x="333" y="132"/>
                        </a:cubicBezTo>
                        <a:cubicBezTo>
                          <a:pt x="333" y="131"/>
                          <a:pt x="333" y="131"/>
                          <a:pt x="334" y="131"/>
                        </a:cubicBezTo>
                        <a:cubicBezTo>
                          <a:pt x="334" y="132"/>
                          <a:pt x="335" y="133"/>
                          <a:pt x="336" y="134"/>
                        </a:cubicBezTo>
                        <a:cubicBezTo>
                          <a:pt x="336" y="134"/>
                          <a:pt x="337" y="135"/>
                          <a:pt x="336" y="136"/>
                        </a:cubicBezTo>
                        <a:close/>
                        <a:moveTo>
                          <a:pt x="336" y="189"/>
                        </a:moveTo>
                        <a:cubicBezTo>
                          <a:pt x="335" y="188"/>
                          <a:pt x="336" y="188"/>
                          <a:pt x="336" y="188"/>
                        </a:cubicBezTo>
                        <a:cubicBezTo>
                          <a:pt x="337" y="187"/>
                          <a:pt x="337" y="186"/>
                          <a:pt x="337" y="186"/>
                        </a:cubicBezTo>
                        <a:cubicBezTo>
                          <a:pt x="337" y="185"/>
                          <a:pt x="337" y="185"/>
                          <a:pt x="337" y="186"/>
                        </a:cubicBezTo>
                        <a:cubicBezTo>
                          <a:pt x="338" y="186"/>
                          <a:pt x="338" y="187"/>
                          <a:pt x="338" y="186"/>
                        </a:cubicBezTo>
                        <a:cubicBezTo>
                          <a:pt x="338" y="186"/>
                          <a:pt x="337" y="184"/>
                          <a:pt x="338" y="184"/>
                        </a:cubicBezTo>
                        <a:cubicBezTo>
                          <a:pt x="339" y="185"/>
                          <a:pt x="340" y="186"/>
                          <a:pt x="340" y="186"/>
                        </a:cubicBezTo>
                        <a:cubicBezTo>
                          <a:pt x="341" y="187"/>
                          <a:pt x="341" y="187"/>
                          <a:pt x="341" y="188"/>
                        </a:cubicBezTo>
                        <a:cubicBezTo>
                          <a:pt x="341" y="188"/>
                          <a:pt x="341" y="189"/>
                          <a:pt x="341" y="189"/>
                        </a:cubicBezTo>
                        <a:cubicBezTo>
                          <a:pt x="341" y="189"/>
                          <a:pt x="342" y="189"/>
                          <a:pt x="342" y="189"/>
                        </a:cubicBezTo>
                        <a:cubicBezTo>
                          <a:pt x="342" y="188"/>
                          <a:pt x="342" y="187"/>
                          <a:pt x="342" y="187"/>
                        </a:cubicBezTo>
                        <a:cubicBezTo>
                          <a:pt x="342" y="187"/>
                          <a:pt x="343" y="189"/>
                          <a:pt x="343" y="188"/>
                        </a:cubicBezTo>
                        <a:cubicBezTo>
                          <a:pt x="343" y="187"/>
                          <a:pt x="343" y="186"/>
                          <a:pt x="344" y="186"/>
                        </a:cubicBezTo>
                        <a:cubicBezTo>
                          <a:pt x="344" y="186"/>
                          <a:pt x="345" y="187"/>
                          <a:pt x="345" y="188"/>
                        </a:cubicBezTo>
                        <a:cubicBezTo>
                          <a:pt x="346" y="188"/>
                          <a:pt x="346" y="187"/>
                          <a:pt x="346" y="187"/>
                        </a:cubicBezTo>
                        <a:cubicBezTo>
                          <a:pt x="347" y="187"/>
                          <a:pt x="347" y="187"/>
                          <a:pt x="348" y="187"/>
                        </a:cubicBezTo>
                        <a:cubicBezTo>
                          <a:pt x="348" y="187"/>
                          <a:pt x="348" y="186"/>
                          <a:pt x="348" y="186"/>
                        </a:cubicBezTo>
                        <a:cubicBezTo>
                          <a:pt x="348" y="186"/>
                          <a:pt x="349" y="186"/>
                          <a:pt x="349" y="186"/>
                        </a:cubicBezTo>
                        <a:cubicBezTo>
                          <a:pt x="350" y="188"/>
                          <a:pt x="350" y="187"/>
                          <a:pt x="350" y="187"/>
                        </a:cubicBezTo>
                        <a:cubicBezTo>
                          <a:pt x="351" y="186"/>
                          <a:pt x="351" y="188"/>
                          <a:pt x="351" y="188"/>
                        </a:cubicBezTo>
                        <a:cubicBezTo>
                          <a:pt x="350" y="188"/>
                          <a:pt x="350" y="189"/>
                          <a:pt x="351" y="189"/>
                        </a:cubicBezTo>
                        <a:cubicBezTo>
                          <a:pt x="351" y="190"/>
                          <a:pt x="352" y="191"/>
                          <a:pt x="352" y="192"/>
                        </a:cubicBezTo>
                        <a:cubicBezTo>
                          <a:pt x="353" y="192"/>
                          <a:pt x="353" y="193"/>
                          <a:pt x="353" y="193"/>
                        </a:cubicBezTo>
                        <a:cubicBezTo>
                          <a:pt x="353" y="194"/>
                          <a:pt x="353" y="194"/>
                          <a:pt x="353" y="195"/>
                        </a:cubicBezTo>
                        <a:cubicBezTo>
                          <a:pt x="353" y="195"/>
                          <a:pt x="353" y="196"/>
                          <a:pt x="352" y="197"/>
                        </a:cubicBezTo>
                        <a:cubicBezTo>
                          <a:pt x="352" y="197"/>
                          <a:pt x="351" y="197"/>
                          <a:pt x="351" y="197"/>
                        </a:cubicBezTo>
                        <a:cubicBezTo>
                          <a:pt x="350" y="197"/>
                          <a:pt x="350" y="198"/>
                          <a:pt x="350" y="198"/>
                        </a:cubicBezTo>
                        <a:cubicBezTo>
                          <a:pt x="350" y="198"/>
                          <a:pt x="349" y="198"/>
                          <a:pt x="349" y="199"/>
                        </a:cubicBezTo>
                        <a:cubicBezTo>
                          <a:pt x="348" y="199"/>
                          <a:pt x="348" y="199"/>
                          <a:pt x="347" y="200"/>
                        </a:cubicBezTo>
                        <a:cubicBezTo>
                          <a:pt x="347" y="202"/>
                          <a:pt x="346" y="202"/>
                          <a:pt x="344" y="200"/>
                        </a:cubicBezTo>
                        <a:cubicBezTo>
                          <a:pt x="344" y="200"/>
                          <a:pt x="343" y="199"/>
                          <a:pt x="342" y="198"/>
                        </a:cubicBezTo>
                        <a:cubicBezTo>
                          <a:pt x="342" y="198"/>
                          <a:pt x="341" y="199"/>
                          <a:pt x="341" y="199"/>
                        </a:cubicBezTo>
                        <a:cubicBezTo>
                          <a:pt x="340" y="199"/>
                          <a:pt x="339" y="198"/>
                          <a:pt x="339" y="197"/>
                        </a:cubicBezTo>
                        <a:cubicBezTo>
                          <a:pt x="339" y="197"/>
                          <a:pt x="339" y="196"/>
                          <a:pt x="339" y="196"/>
                        </a:cubicBezTo>
                        <a:cubicBezTo>
                          <a:pt x="340" y="196"/>
                          <a:pt x="341" y="197"/>
                          <a:pt x="341" y="196"/>
                        </a:cubicBezTo>
                        <a:cubicBezTo>
                          <a:pt x="341" y="195"/>
                          <a:pt x="340" y="194"/>
                          <a:pt x="339" y="194"/>
                        </a:cubicBezTo>
                        <a:cubicBezTo>
                          <a:pt x="339" y="193"/>
                          <a:pt x="338" y="193"/>
                          <a:pt x="337" y="193"/>
                        </a:cubicBezTo>
                        <a:cubicBezTo>
                          <a:pt x="337" y="193"/>
                          <a:pt x="337" y="193"/>
                          <a:pt x="337" y="192"/>
                        </a:cubicBezTo>
                        <a:cubicBezTo>
                          <a:pt x="337" y="191"/>
                          <a:pt x="338" y="192"/>
                          <a:pt x="339" y="192"/>
                        </a:cubicBezTo>
                        <a:cubicBezTo>
                          <a:pt x="339" y="192"/>
                          <a:pt x="340" y="191"/>
                          <a:pt x="340" y="191"/>
                        </a:cubicBezTo>
                        <a:cubicBezTo>
                          <a:pt x="340" y="189"/>
                          <a:pt x="338" y="189"/>
                          <a:pt x="338" y="189"/>
                        </a:cubicBezTo>
                        <a:cubicBezTo>
                          <a:pt x="337" y="189"/>
                          <a:pt x="336" y="190"/>
                          <a:pt x="336" y="189"/>
                        </a:cubicBezTo>
                        <a:close/>
                        <a:moveTo>
                          <a:pt x="329" y="125"/>
                        </a:moveTo>
                        <a:cubicBezTo>
                          <a:pt x="329" y="124"/>
                          <a:pt x="329" y="123"/>
                          <a:pt x="330" y="124"/>
                        </a:cubicBezTo>
                        <a:cubicBezTo>
                          <a:pt x="330" y="125"/>
                          <a:pt x="330" y="126"/>
                          <a:pt x="331" y="126"/>
                        </a:cubicBezTo>
                        <a:cubicBezTo>
                          <a:pt x="331" y="127"/>
                          <a:pt x="331" y="128"/>
                          <a:pt x="331" y="128"/>
                        </a:cubicBezTo>
                        <a:cubicBezTo>
                          <a:pt x="331" y="129"/>
                          <a:pt x="331" y="130"/>
                          <a:pt x="331" y="129"/>
                        </a:cubicBezTo>
                        <a:cubicBezTo>
                          <a:pt x="330" y="127"/>
                          <a:pt x="329" y="126"/>
                          <a:pt x="329" y="125"/>
                        </a:cubicBezTo>
                        <a:close/>
                        <a:moveTo>
                          <a:pt x="333" y="298"/>
                        </a:moveTo>
                        <a:cubicBezTo>
                          <a:pt x="333" y="297"/>
                          <a:pt x="333" y="295"/>
                          <a:pt x="334" y="295"/>
                        </a:cubicBezTo>
                        <a:cubicBezTo>
                          <a:pt x="333" y="296"/>
                          <a:pt x="335" y="297"/>
                          <a:pt x="335" y="297"/>
                        </a:cubicBezTo>
                        <a:cubicBezTo>
                          <a:pt x="335" y="298"/>
                          <a:pt x="335" y="299"/>
                          <a:pt x="335" y="299"/>
                        </a:cubicBezTo>
                        <a:cubicBezTo>
                          <a:pt x="334" y="299"/>
                          <a:pt x="333" y="299"/>
                          <a:pt x="333" y="298"/>
                        </a:cubicBezTo>
                        <a:close/>
                        <a:moveTo>
                          <a:pt x="331" y="146"/>
                        </a:moveTo>
                        <a:cubicBezTo>
                          <a:pt x="332" y="147"/>
                          <a:pt x="332" y="148"/>
                          <a:pt x="332" y="149"/>
                        </a:cubicBezTo>
                        <a:cubicBezTo>
                          <a:pt x="332" y="149"/>
                          <a:pt x="333" y="150"/>
                          <a:pt x="332" y="151"/>
                        </a:cubicBezTo>
                        <a:cubicBezTo>
                          <a:pt x="332" y="152"/>
                          <a:pt x="331" y="150"/>
                          <a:pt x="331" y="150"/>
                        </a:cubicBezTo>
                        <a:cubicBezTo>
                          <a:pt x="330" y="150"/>
                          <a:pt x="329" y="149"/>
                          <a:pt x="329" y="149"/>
                        </a:cubicBezTo>
                        <a:cubicBezTo>
                          <a:pt x="328" y="147"/>
                          <a:pt x="328" y="145"/>
                          <a:pt x="328" y="145"/>
                        </a:cubicBezTo>
                        <a:cubicBezTo>
                          <a:pt x="328" y="144"/>
                          <a:pt x="330" y="145"/>
                          <a:pt x="331" y="146"/>
                        </a:cubicBezTo>
                        <a:close/>
                        <a:moveTo>
                          <a:pt x="365" y="125"/>
                        </a:moveTo>
                        <a:cubicBezTo>
                          <a:pt x="365" y="126"/>
                          <a:pt x="366" y="127"/>
                          <a:pt x="365" y="126"/>
                        </a:cubicBezTo>
                        <a:cubicBezTo>
                          <a:pt x="365" y="126"/>
                          <a:pt x="364" y="125"/>
                          <a:pt x="363" y="124"/>
                        </a:cubicBezTo>
                        <a:cubicBezTo>
                          <a:pt x="363" y="124"/>
                          <a:pt x="362" y="123"/>
                          <a:pt x="362" y="123"/>
                        </a:cubicBezTo>
                        <a:cubicBezTo>
                          <a:pt x="362" y="122"/>
                          <a:pt x="362" y="122"/>
                          <a:pt x="363" y="123"/>
                        </a:cubicBezTo>
                        <a:cubicBezTo>
                          <a:pt x="363" y="123"/>
                          <a:pt x="363" y="123"/>
                          <a:pt x="364" y="124"/>
                        </a:cubicBezTo>
                        <a:cubicBezTo>
                          <a:pt x="364" y="124"/>
                          <a:pt x="365" y="125"/>
                          <a:pt x="365" y="125"/>
                        </a:cubicBezTo>
                        <a:close/>
                        <a:moveTo>
                          <a:pt x="402" y="121"/>
                        </a:moveTo>
                        <a:cubicBezTo>
                          <a:pt x="402" y="120"/>
                          <a:pt x="402" y="120"/>
                          <a:pt x="402" y="120"/>
                        </a:cubicBezTo>
                        <a:cubicBezTo>
                          <a:pt x="401" y="120"/>
                          <a:pt x="401" y="120"/>
                          <a:pt x="401" y="119"/>
                        </a:cubicBezTo>
                        <a:cubicBezTo>
                          <a:pt x="401" y="119"/>
                          <a:pt x="401" y="118"/>
                          <a:pt x="401" y="119"/>
                        </a:cubicBezTo>
                        <a:cubicBezTo>
                          <a:pt x="403" y="119"/>
                          <a:pt x="403" y="120"/>
                          <a:pt x="402" y="121"/>
                        </a:cubicBezTo>
                        <a:close/>
                        <a:moveTo>
                          <a:pt x="398" y="129"/>
                        </a:moveTo>
                        <a:cubicBezTo>
                          <a:pt x="398" y="128"/>
                          <a:pt x="399" y="128"/>
                          <a:pt x="399" y="129"/>
                        </a:cubicBezTo>
                        <a:cubicBezTo>
                          <a:pt x="399" y="129"/>
                          <a:pt x="399" y="130"/>
                          <a:pt x="400" y="130"/>
                        </a:cubicBezTo>
                        <a:cubicBezTo>
                          <a:pt x="400" y="130"/>
                          <a:pt x="400" y="130"/>
                          <a:pt x="400" y="130"/>
                        </a:cubicBezTo>
                        <a:cubicBezTo>
                          <a:pt x="400" y="130"/>
                          <a:pt x="400" y="130"/>
                          <a:pt x="400" y="130"/>
                        </a:cubicBezTo>
                        <a:cubicBezTo>
                          <a:pt x="400" y="130"/>
                          <a:pt x="401" y="131"/>
                          <a:pt x="401" y="131"/>
                        </a:cubicBezTo>
                        <a:cubicBezTo>
                          <a:pt x="400" y="131"/>
                          <a:pt x="400" y="131"/>
                          <a:pt x="400" y="131"/>
                        </a:cubicBezTo>
                        <a:cubicBezTo>
                          <a:pt x="399" y="130"/>
                          <a:pt x="399" y="130"/>
                          <a:pt x="399" y="130"/>
                        </a:cubicBezTo>
                        <a:cubicBezTo>
                          <a:pt x="399" y="130"/>
                          <a:pt x="398" y="130"/>
                          <a:pt x="398" y="130"/>
                        </a:cubicBezTo>
                        <a:cubicBezTo>
                          <a:pt x="398" y="129"/>
                          <a:pt x="398" y="129"/>
                          <a:pt x="398" y="129"/>
                        </a:cubicBezTo>
                        <a:close/>
                        <a:moveTo>
                          <a:pt x="401" y="123"/>
                        </a:moveTo>
                        <a:cubicBezTo>
                          <a:pt x="401" y="124"/>
                          <a:pt x="401" y="124"/>
                          <a:pt x="402" y="124"/>
                        </a:cubicBezTo>
                        <a:cubicBezTo>
                          <a:pt x="402" y="124"/>
                          <a:pt x="402" y="123"/>
                          <a:pt x="402" y="123"/>
                        </a:cubicBezTo>
                        <a:cubicBezTo>
                          <a:pt x="401" y="123"/>
                          <a:pt x="401" y="122"/>
                          <a:pt x="401" y="122"/>
                        </a:cubicBezTo>
                        <a:cubicBezTo>
                          <a:pt x="400" y="122"/>
                          <a:pt x="400" y="121"/>
                          <a:pt x="401" y="122"/>
                        </a:cubicBezTo>
                        <a:cubicBezTo>
                          <a:pt x="401" y="122"/>
                          <a:pt x="401" y="122"/>
                          <a:pt x="401" y="121"/>
                        </a:cubicBezTo>
                        <a:cubicBezTo>
                          <a:pt x="401" y="121"/>
                          <a:pt x="401" y="121"/>
                          <a:pt x="401" y="121"/>
                        </a:cubicBezTo>
                        <a:cubicBezTo>
                          <a:pt x="402" y="121"/>
                          <a:pt x="402" y="122"/>
                          <a:pt x="402" y="122"/>
                        </a:cubicBezTo>
                        <a:cubicBezTo>
                          <a:pt x="403" y="122"/>
                          <a:pt x="403" y="121"/>
                          <a:pt x="403" y="122"/>
                        </a:cubicBezTo>
                        <a:cubicBezTo>
                          <a:pt x="403" y="122"/>
                          <a:pt x="404" y="122"/>
                          <a:pt x="404" y="122"/>
                        </a:cubicBezTo>
                        <a:cubicBezTo>
                          <a:pt x="404" y="123"/>
                          <a:pt x="404" y="123"/>
                          <a:pt x="403" y="123"/>
                        </a:cubicBezTo>
                        <a:cubicBezTo>
                          <a:pt x="403" y="123"/>
                          <a:pt x="402" y="122"/>
                          <a:pt x="402" y="123"/>
                        </a:cubicBezTo>
                        <a:cubicBezTo>
                          <a:pt x="403" y="123"/>
                          <a:pt x="404" y="124"/>
                          <a:pt x="404" y="124"/>
                        </a:cubicBezTo>
                        <a:cubicBezTo>
                          <a:pt x="404" y="125"/>
                          <a:pt x="404" y="125"/>
                          <a:pt x="404" y="125"/>
                        </a:cubicBezTo>
                        <a:cubicBezTo>
                          <a:pt x="404" y="126"/>
                          <a:pt x="404" y="126"/>
                          <a:pt x="404" y="126"/>
                        </a:cubicBezTo>
                        <a:cubicBezTo>
                          <a:pt x="405" y="127"/>
                          <a:pt x="404" y="126"/>
                          <a:pt x="404" y="126"/>
                        </a:cubicBezTo>
                        <a:cubicBezTo>
                          <a:pt x="403" y="126"/>
                          <a:pt x="404" y="127"/>
                          <a:pt x="404" y="127"/>
                        </a:cubicBezTo>
                        <a:cubicBezTo>
                          <a:pt x="404" y="128"/>
                          <a:pt x="404" y="128"/>
                          <a:pt x="404" y="128"/>
                        </a:cubicBezTo>
                        <a:cubicBezTo>
                          <a:pt x="405" y="128"/>
                          <a:pt x="405" y="128"/>
                          <a:pt x="405" y="128"/>
                        </a:cubicBezTo>
                        <a:cubicBezTo>
                          <a:pt x="405" y="129"/>
                          <a:pt x="405" y="129"/>
                          <a:pt x="406" y="129"/>
                        </a:cubicBezTo>
                        <a:cubicBezTo>
                          <a:pt x="406" y="130"/>
                          <a:pt x="405" y="130"/>
                          <a:pt x="405" y="130"/>
                        </a:cubicBezTo>
                        <a:cubicBezTo>
                          <a:pt x="405" y="131"/>
                          <a:pt x="405" y="131"/>
                          <a:pt x="405" y="131"/>
                        </a:cubicBezTo>
                        <a:cubicBezTo>
                          <a:pt x="405" y="131"/>
                          <a:pt x="405" y="131"/>
                          <a:pt x="404" y="130"/>
                        </a:cubicBezTo>
                        <a:cubicBezTo>
                          <a:pt x="404" y="130"/>
                          <a:pt x="404" y="131"/>
                          <a:pt x="404" y="130"/>
                        </a:cubicBezTo>
                        <a:cubicBezTo>
                          <a:pt x="403" y="130"/>
                          <a:pt x="403" y="130"/>
                          <a:pt x="403" y="130"/>
                        </a:cubicBezTo>
                        <a:cubicBezTo>
                          <a:pt x="403" y="129"/>
                          <a:pt x="403" y="129"/>
                          <a:pt x="402" y="129"/>
                        </a:cubicBezTo>
                        <a:cubicBezTo>
                          <a:pt x="402" y="129"/>
                          <a:pt x="402" y="128"/>
                          <a:pt x="402" y="128"/>
                        </a:cubicBezTo>
                        <a:cubicBezTo>
                          <a:pt x="402" y="128"/>
                          <a:pt x="401" y="127"/>
                          <a:pt x="400" y="127"/>
                        </a:cubicBezTo>
                        <a:cubicBezTo>
                          <a:pt x="400" y="126"/>
                          <a:pt x="400" y="126"/>
                          <a:pt x="400" y="125"/>
                        </a:cubicBezTo>
                        <a:cubicBezTo>
                          <a:pt x="400" y="125"/>
                          <a:pt x="400" y="124"/>
                          <a:pt x="400" y="124"/>
                        </a:cubicBezTo>
                        <a:cubicBezTo>
                          <a:pt x="400" y="124"/>
                          <a:pt x="401" y="125"/>
                          <a:pt x="401" y="126"/>
                        </a:cubicBezTo>
                        <a:cubicBezTo>
                          <a:pt x="401" y="126"/>
                          <a:pt x="401" y="126"/>
                          <a:pt x="402" y="126"/>
                        </a:cubicBezTo>
                        <a:cubicBezTo>
                          <a:pt x="402" y="126"/>
                          <a:pt x="401" y="125"/>
                          <a:pt x="401" y="125"/>
                        </a:cubicBezTo>
                        <a:cubicBezTo>
                          <a:pt x="401" y="125"/>
                          <a:pt x="401" y="125"/>
                          <a:pt x="400" y="124"/>
                        </a:cubicBezTo>
                        <a:cubicBezTo>
                          <a:pt x="400" y="124"/>
                          <a:pt x="400" y="124"/>
                          <a:pt x="400" y="123"/>
                        </a:cubicBezTo>
                        <a:cubicBezTo>
                          <a:pt x="399" y="122"/>
                          <a:pt x="400" y="123"/>
                          <a:pt x="401" y="123"/>
                        </a:cubicBezTo>
                        <a:close/>
                        <a:moveTo>
                          <a:pt x="409" y="129"/>
                        </a:moveTo>
                        <a:cubicBezTo>
                          <a:pt x="410" y="129"/>
                          <a:pt x="409" y="128"/>
                          <a:pt x="409" y="129"/>
                        </a:cubicBezTo>
                        <a:cubicBezTo>
                          <a:pt x="409" y="129"/>
                          <a:pt x="409" y="129"/>
                          <a:pt x="409" y="130"/>
                        </a:cubicBezTo>
                        <a:cubicBezTo>
                          <a:pt x="409" y="130"/>
                          <a:pt x="409" y="129"/>
                          <a:pt x="408" y="129"/>
                        </a:cubicBezTo>
                        <a:cubicBezTo>
                          <a:pt x="408" y="129"/>
                          <a:pt x="408" y="129"/>
                          <a:pt x="408" y="128"/>
                        </a:cubicBezTo>
                        <a:cubicBezTo>
                          <a:pt x="407" y="128"/>
                          <a:pt x="407" y="128"/>
                          <a:pt x="407" y="128"/>
                        </a:cubicBezTo>
                        <a:cubicBezTo>
                          <a:pt x="408" y="127"/>
                          <a:pt x="407" y="126"/>
                          <a:pt x="407" y="126"/>
                        </a:cubicBezTo>
                        <a:cubicBezTo>
                          <a:pt x="407" y="126"/>
                          <a:pt x="408" y="123"/>
                          <a:pt x="409" y="126"/>
                        </a:cubicBezTo>
                        <a:cubicBezTo>
                          <a:pt x="409" y="126"/>
                          <a:pt x="409" y="127"/>
                          <a:pt x="409" y="127"/>
                        </a:cubicBezTo>
                        <a:cubicBezTo>
                          <a:pt x="409" y="128"/>
                          <a:pt x="409" y="128"/>
                          <a:pt x="409" y="129"/>
                        </a:cubicBezTo>
                        <a:close/>
                        <a:moveTo>
                          <a:pt x="163" y="152"/>
                        </a:moveTo>
                        <a:cubicBezTo>
                          <a:pt x="163" y="152"/>
                          <a:pt x="162" y="153"/>
                          <a:pt x="163" y="154"/>
                        </a:cubicBezTo>
                        <a:cubicBezTo>
                          <a:pt x="164" y="154"/>
                          <a:pt x="164" y="155"/>
                          <a:pt x="165" y="155"/>
                        </a:cubicBezTo>
                        <a:cubicBezTo>
                          <a:pt x="165" y="156"/>
                          <a:pt x="166" y="157"/>
                          <a:pt x="167" y="159"/>
                        </a:cubicBezTo>
                        <a:cubicBezTo>
                          <a:pt x="167" y="160"/>
                          <a:pt x="165" y="162"/>
                          <a:pt x="164" y="162"/>
                        </a:cubicBezTo>
                        <a:cubicBezTo>
                          <a:pt x="162" y="162"/>
                          <a:pt x="161" y="162"/>
                          <a:pt x="160" y="161"/>
                        </a:cubicBezTo>
                        <a:cubicBezTo>
                          <a:pt x="159" y="161"/>
                          <a:pt x="159" y="158"/>
                          <a:pt x="158" y="159"/>
                        </a:cubicBezTo>
                        <a:cubicBezTo>
                          <a:pt x="158" y="159"/>
                          <a:pt x="157" y="159"/>
                          <a:pt x="157" y="158"/>
                        </a:cubicBezTo>
                        <a:cubicBezTo>
                          <a:pt x="157" y="157"/>
                          <a:pt x="157" y="157"/>
                          <a:pt x="158" y="156"/>
                        </a:cubicBezTo>
                        <a:cubicBezTo>
                          <a:pt x="159" y="155"/>
                          <a:pt x="159" y="153"/>
                          <a:pt x="161" y="151"/>
                        </a:cubicBezTo>
                        <a:cubicBezTo>
                          <a:pt x="162" y="150"/>
                          <a:pt x="162" y="150"/>
                          <a:pt x="163" y="152"/>
                        </a:cubicBezTo>
                        <a:close/>
                        <a:moveTo>
                          <a:pt x="388" y="125"/>
                        </a:moveTo>
                        <a:cubicBezTo>
                          <a:pt x="388" y="125"/>
                          <a:pt x="387" y="124"/>
                          <a:pt x="387" y="124"/>
                        </a:cubicBezTo>
                        <a:cubicBezTo>
                          <a:pt x="387" y="124"/>
                          <a:pt x="387" y="123"/>
                          <a:pt x="387" y="124"/>
                        </a:cubicBezTo>
                        <a:cubicBezTo>
                          <a:pt x="387" y="124"/>
                          <a:pt x="388" y="124"/>
                          <a:pt x="388" y="124"/>
                        </a:cubicBezTo>
                        <a:cubicBezTo>
                          <a:pt x="388" y="124"/>
                          <a:pt x="388" y="125"/>
                          <a:pt x="388" y="125"/>
                        </a:cubicBezTo>
                        <a:close/>
                        <a:moveTo>
                          <a:pt x="406" y="131"/>
                        </a:moveTo>
                        <a:cubicBezTo>
                          <a:pt x="406" y="131"/>
                          <a:pt x="406" y="132"/>
                          <a:pt x="407" y="132"/>
                        </a:cubicBezTo>
                        <a:cubicBezTo>
                          <a:pt x="407" y="132"/>
                          <a:pt x="407" y="133"/>
                          <a:pt x="407" y="134"/>
                        </a:cubicBezTo>
                        <a:cubicBezTo>
                          <a:pt x="407" y="133"/>
                          <a:pt x="407" y="133"/>
                          <a:pt x="407" y="133"/>
                        </a:cubicBezTo>
                        <a:cubicBezTo>
                          <a:pt x="407" y="133"/>
                          <a:pt x="406" y="133"/>
                          <a:pt x="406" y="132"/>
                        </a:cubicBezTo>
                        <a:cubicBezTo>
                          <a:pt x="406" y="132"/>
                          <a:pt x="406" y="131"/>
                          <a:pt x="406" y="131"/>
                        </a:cubicBezTo>
                        <a:close/>
                        <a:moveTo>
                          <a:pt x="383" y="123"/>
                        </a:moveTo>
                        <a:cubicBezTo>
                          <a:pt x="383" y="123"/>
                          <a:pt x="383" y="123"/>
                          <a:pt x="382" y="123"/>
                        </a:cubicBezTo>
                        <a:cubicBezTo>
                          <a:pt x="381" y="122"/>
                          <a:pt x="381" y="122"/>
                          <a:pt x="381" y="122"/>
                        </a:cubicBezTo>
                        <a:cubicBezTo>
                          <a:pt x="381" y="121"/>
                          <a:pt x="383" y="122"/>
                          <a:pt x="383" y="122"/>
                        </a:cubicBezTo>
                        <a:cubicBezTo>
                          <a:pt x="383" y="122"/>
                          <a:pt x="383" y="121"/>
                          <a:pt x="384" y="122"/>
                        </a:cubicBezTo>
                        <a:cubicBezTo>
                          <a:pt x="384" y="122"/>
                          <a:pt x="384" y="123"/>
                          <a:pt x="383" y="123"/>
                        </a:cubicBezTo>
                        <a:close/>
                        <a:moveTo>
                          <a:pt x="397" y="124"/>
                        </a:moveTo>
                        <a:cubicBezTo>
                          <a:pt x="397" y="124"/>
                          <a:pt x="397" y="124"/>
                          <a:pt x="397" y="124"/>
                        </a:cubicBezTo>
                        <a:cubicBezTo>
                          <a:pt x="397" y="124"/>
                          <a:pt x="397" y="123"/>
                          <a:pt x="397" y="123"/>
                        </a:cubicBezTo>
                        <a:cubicBezTo>
                          <a:pt x="397" y="123"/>
                          <a:pt x="398" y="124"/>
                          <a:pt x="398" y="124"/>
                        </a:cubicBezTo>
                        <a:cubicBezTo>
                          <a:pt x="398" y="124"/>
                          <a:pt x="398" y="125"/>
                          <a:pt x="398" y="125"/>
                        </a:cubicBezTo>
                        <a:cubicBezTo>
                          <a:pt x="398" y="125"/>
                          <a:pt x="399" y="125"/>
                          <a:pt x="399" y="126"/>
                        </a:cubicBezTo>
                        <a:cubicBezTo>
                          <a:pt x="399" y="127"/>
                          <a:pt x="399" y="127"/>
                          <a:pt x="399" y="127"/>
                        </a:cubicBezTo>
                        <a:cubicBezTo>
                          <a:pt x="398" y="127"/>
                          <a:pt x="398" y="127"/>
                          <a:pt x="399" y="128"/>
                        </a:cubicBezTo>
                        <a:cubicBezTo>
                          <a:pt x="399" y="129"/>
                          <a:pt x="399" y="128"/>
                          <a:pt x="398" y="128"/>
                        </a:cubicBezTo>
                        <a:cubicBezTo>
                          <a:pt x="398" y="127"/>
                          <a:pt x="397" y="127"/>
                          <a:pt x="398" y="128"/>
                        </a:cubicBezTo>
                        <a:cubicBezTo>
                          <a:pt x="398" y="128"/>
                          <a:pt x="398" y="129"/>
                          <a:pt x="398" y="129"/>
                        </a:cubicBezTo>
                        <a:cubicBezTo>
                          <a:pt x="398" y="129"/>
                          <a:pt x="398" y="129"/>
                          <a:pt x="398" y="129"/>
                        </a:cubicBezTo>
                        <a:cubicBezTo>
                          <a:pt x="398" y="129"/>
                          <a:pt x="398" y="129"/>
                          <a:pt x="398" y="129"/>
                        </a:cubicBezTo>
                        <a:cubicBezTo>
                          <a:pt x="398" y="130"/>
                          <a:pt x="398" y="129"/>
                          <a:pt x="397" y="129"/>
                        </a:cubicBezTo>
                        <a:cubicBezTo>
                          <a:pt x="397" y="129"/>
                          <a:pt x="397" y="128"/>
                          <a:pt x="397" y="128"/>
                        </a:cubicBezTo>
                        <a:cubicBezTo>
                          <a:pt x="396" y="127"/>
                          <a:pt x="396" y="127"/>
                          <a:pt x="396" y="126"/>
                        </a:cubicBezTo>
                        <a:cubicBezTo>
                          <a:pt x="396" y="126"/>
                          <a:pt x="396" y="126"/>
                          <a:pt x="395" y="125"/>
                        </a:cubicBezTo>
                        <a:cubicBezTo>
                          <a:pt x="395" y="125"/>
                          <a:pt x="395" y="125"/>
                          <a:pt x="395" y="125"/>
                        </a:cubicBezTo>
                        <a:cubicBezTo>
                          <a:pt x="395" y="124"/>
                          <a:pt x="395" y="124"/>
                          <a:pt x="395" y="125"/>
                        </a:cubicBezTo>
                        <a:cubicBezTo>
                          <a:pt x="395" y="125"/>
                          <a:pt x="395" y="125"/>
                          <a:pt x="395" y="125"/>
                        </a:cubicBezTo>
                        <a:cubicBezTo>
                          <a:pt x="395" y="126"/>
                          <a:pt x="394" y="125"/>
                          <a:pt x="394" y="125"/>
                        </a:cubicBezTo>
                        <a:cubicBezTo>
                          <a:pt x="393" y="124"/>
                          <a:pt x="393" y="123"/>
                          <a:pt x="393" y="123"/>
                        </a:cubicBezTo>
                        <a:cubicBezTo>
                          <a:pt x="394" y="122"/>
                          <a:pt x="394" y="122"/>
                          <a:pt x="394" y="122"/>
                        </a:cubicBezTo>
                        <a:cubicBezTo>
                          <a:pt x="394" y="122"/>
                          <a:pt x="395" y="123"/>
                          <a:pt x="395" y="123"/>
                        </a:cubicBezTo>
                        <a:cubicBezTo>
                          <a:pt x="396" y="123"/>
                          <a:pt x="396" y="124"/>
                          <a:pt x="397" y="124"/>
                        </a:cubicBezTo>
                        <a:close/>
                        <a:moveTo>
                          <a:pt x="398" y="123"/>
                        </a:moveTo>
                        <a:cubicBezTo>
                          <a:pt x="398" y="123"/>
                          <a:pt x="398" y="123"/>
                          <a:pt x="398" y="123"/>
                        </a:cubicBezTo>
                        <a:cubicBezTo>
                          <a:pt x="397" y="123"/>
                          <a:pt x="397" y="122"/>
                          <a:pt x="397" y="122"/>
                        </a:cubicBezTo>
                        <a:cubicBezTo>
                          <a:pt x="398" y="122"/>
                          <a:pt x="398" y="122"/>
                          <a:pt x="398" y="123"/>
                        </a:cubicBezTo>
                        <a:cubicBezTo>
                          <a:pt x="398" y="123"/>
                          <a:pt x="398" y="123"/>
                          <a:pt x="398" y="123"/>
                        </a:cubicBezTo>
                        <a:close/>
                        <a:moveTo>
                          <a:pt x="411" y="163"/>
                        </a:moveTo>
                        <a:cubicBezTo>
                          <a:pt x="411" y="163"/>
                          <a:pt x="412" y="163"/>
                          <a:pt x="412" y="163"/>
                        </a:cubicBezTo>
                        <a:cubicBezTo>
                          <a:pt x="412" y="163"/>
                          <a:pt x="412" y="162"/>
                          <a:pt x="412" y="162"/>
                        </a:cubicBezTo>
                        <a:cubicBezTo>
                          <a:pt x="412" y="163"/>
                          <a:pt x="412" y="163"/>
                          <a:pt x="413" y="163"/>
                        </a:cubicBezTo>
                        <a:cubicBezTo>
                          <a:pt x="413" y="162"/>
                          <a:pt x="412" y="161"/>
                          <a:pt x="413" y="161"/>
                        </a:cubicBezTo>
                        <a:cubicBezTo>
                          <a:pt x="413" y="161"/>
                          <a:pt x="413" y="160"/>
                          <a:pt x="413" y="160"/>
                        </a:cubicBezTo>
                        <a:cubicBezTo>
                          <a:pt x="413" y="159"/>
                          <a:pt x="414" y="160"/>
                          <a:pt x="414" y="159"/>
                        </a:cubicBezTo>
                        <a:cubicBezTo>
                          <a:pt x="414" y="159"/>
                          <a:pt x="414" y="159"/>
                          <a:pt x="414" y="159"/>
                        </a:cubicBezTo>
                        <a:cubicBezTo>
                          <a:pt x="414" y="159"/>
                          <a:pt x="414" y="160"/>
                          <a:pt x="414" y="159"/>
                        </a:cubicBezTo>
                        <a:cubicBezTo>
                          <a:pt x="414" y="159"/>
                          <a:pt x="414" y="158"/>
                          <a:pt x="415" y="158"/>
                        </a:cubicBezTo>
                        <a:cubicBezTo>
                          <a:pt x="415" y="158"/>
                          <a:pt x="415" y="159"/>
                          <a:pt x="415" y="159"/>
                        </a:cubicBezTo>
                        <a:cubicBezTo>
                          <a:pt x="416" y="159"/>
                          <a:pt x="416" y="159"/>
                          <a:pt x="416" y="159"/>
                        </a:cubicBezTo>
                        <a:cubicBezTo>
                          <a:pt x="416" y="159"/>
                          <a:pt x="416" y="159"/>
                          <a:pt x="417" y="159"/>
                        </a:cubicBezTo>
                        <a:cubicBezTo>
                          <a:pt x="417" y="158"/>
                          <a:pt x="417" y="158"/>
                          <a:pt x="417" y="158"/>
                        </a:cubicBezTo>
                        <a:cubicBezTo>
                          <a:pt x="417" y="158"/>
                          <a:pt x="418" y="158"/>
                          <a:pt x="417" y="157"/>
                        </a:cubicBezTo>
                        <a:cubicBezTo>
                          <a:pt x="417" y="157"/>
                          <a:pt x="417" y="156"/>
                          <a:pt x="418" y="156"/>
                        </a:cubicBezTo>
                        <a:cubicBezTo>
                          <a:pt x="418" y="156"/>
                          <a:pt x="418" y="155"/>
                          <a:pt x="419" y="156"/>
                        </a:cubicBezTo>
                        <a:cubicBezTo>
                          <a:pt x="419" y="156"/>
                          <a:pt x="420" y="157"/>
                          <a:pt x="420" y="157"/>
                        </a:cubicBezTo>
                        <a:cubicBezTo>
                          <a:pt x="420" y="158"/>
                          <a:pt x="420" y="159"/>
                          <a:pt x="420" y="159"/>
                        </a:cubicBezTo>
                        <a:cubicBezTo>
                          <a:pt x="420" y="160"/>
                          <a:pt x="420" y="161"/>
                          <a:pt x="419" y="161"/>
                        </a:cubicBezTo>
                        <a:cubicBezTo>
                          <a:pt x="419" y="161"/>
                          <a:pt x="419" y="161"/>
                          <a:pt x="419" y="161"/>
                        </a:cubicBezTo>
                        <a:cubicBezTo>
                          <a:pt x="418" y="161"/>
                          <a:pt x="418" y="161"/>
                          <a:pt x="418" y="161"/>
                        </a:cubicBezTo>
                        <a:cubicBezTo>
                          <a:pt x="418" y="162"/>
                          <a:pt x="418" y="162"/>
                          <a:pt x="417" y="162"/>
                        </a:cubicBezTo>
                        <a:cubicBezTo>
                          <a:pt x="417" y="162"/>
                          <a:pt x="417" y="163"/>
                          <a:pt x="417" y="163"/>
                        </a:cubicBezTo>
                        <a:cubicBezTo>
                          <a:pt x="417" y="163"/>
                          <a:pt x="416" y="164"/>
                          <a:pt x="416" y="164"/>
                        </a:cubicBezTo>
                        <a:cubicBezTo>
                          <a:pt x="416" y="164"/>
                          <a:pt x="416" y="165"/>
                          <a:pt x="416" y="165"/>
                        </a:cubicBezTo>
                        <a:cubicBezTo>
                          <a:pt x="416" y="165"/>
                          <a:pt x="416" y="165"/>
                          <a:pt x="415" y="166"/>
                        </a:cubicBezTo>
                        <a:cubicBezTo>
                          <a:pt x="415" y="166"/>
                          <a:pt x="415" y="166"/>
                          <a:pt x="415" y="167"/>
                        </a:cubicBezTo>
                        <a:cubicBezTo>
                          <a:pt x="415" y="167"/>
                          <a:pt x="415" y="167"/>
                          <a:pt x="415" y="167"/>
                        </a:cubicBezTo>
                        <a:cubicBezTo>
                          <a:pt x="415" y="167"/>
                          <a:pt x="415" y="167"/>
                          <a:pt x="415" y="167"/>
                        </a:cubicBezTo>
                        <a:cubicBezTo>
                          <a:pt x="415" y="167"/>
                          <a:pt x="415" y="168"/>
                          <a:pt x="415" y="168"/>
                        </a:cubicBezTo>
                        <a:cubicBezTo>
                          <a:pt x="415" y="168"/>
                          <a:pt x="414" y="168"/>
                          <a:pt x="415" y="168"/>
                        </a:cubicBezTo>
                        <a:cubicBezTo>
                          <a:pt x="415" y="169"/>
                          <a:pt x="415" y="170"/>
                          <a:pt x="415" y="170"/>
                        </a:cubicBezTo>
                        <a:cubicBezTo>
                          <a:pt x="414" y="169"/>
                          <a:pt x="414" y="169"/>
                          <a:pt x="414" y="169"/>
                        </a:cubicBezTo>
                        <a:cubicBezTo>
                          <a:pt x="413" y="168"/>
                          <a:pt x="413" y="169"/>
                          <a:pt x="414" y="169"/>
                        </a:cubicBezTo>
                        <a:cubicBezTo>
                          <a:pt x="414" y="170"/>
                          <a:pt x="415" y="171"/>
                          <a:pt x="414" y="171"/>
                        </a:cubicBezTo>
                        <a:cubicBezTo>
                          <a:pt x="414" y="171"/>
                          <a:pt x="414" y="171"/>
                          <a:pt x="414" y="171"/>
                        </a:cubicBezTo>
                        <a:cubicBezTo>
                          <a:pt x="414" y="172"/>
                          <a:pt x="414" y="171"/>
                          <a:pt x="414" y="171"/>
                        </a:cubicBezTo>
                        <a:cubicBezTo>
                          <a:pt x="414" y="171"/>
                          <a:pt x="414" y="172"/>
                          <a:pt x="414" y="172"/>
                        </a:cubicBezTo>
                        <a:cubicBezTo>
                          <a:pt x="414" y="172"/>
                          <a:pt x="414" y="172"/>
                          <a:pt x="414" y="173"/>
                        </a:cubicBezTo>
                        <a:cubicBezTo>
                          <a:pt x="414" y="173"/>
                          <a:pt x="414" y="173"/>
                          <a:pt x="414" y="173"/>
                        </a:cubicBezTo>
                        <a:cubicBezTo>
                          <a:pt x="414" y="173"/>
                          <a:pt x="414" y="174"/>
                          <a:pt x="414" y="174"/>
                        </a:cubicBezTo>
                        <a:cubicBezTo>
                          <a:pt x="414" y="174"/>
                          <a:pt x="414" y="175"/>
                          <a:pt x="414" y="176"/>
                        </a:cubicBezTo>
                        <a:cubicBezTo>
                          <a:pt x="414" y="177"/>
                          <a:pt x="414" y="178"/>
                          <a:pt x="414" y="179"/>
                        </a:cubicBezTo>
                        <a:cubicBezTo>
                          <a:pt x="414" y="180"/>
                          <a:pt x="415" y="181"/>
                          <a:pt x="415" y="182"/>
                        </a:cubicBezTo>
                        <a:cubicBezTo>
                          <a:pt x="415" y="183"/>
                          <a:pt x="416" y="183"/>
                          <a:pt x="416" y="184"/>
                        </a:cubicBezTo>
                        <a:cubicBezTo>
                          <a:pt x="416" y="184"/>
                          <a:pt x="416" y="184"/>
                          <a:pt x="416" y="184"/>
                        </a:cubicBezTo>
                        <a:cubicBezTo>
                          <a:pt x="416" y="185"/>
                          <a:pt x="417" y="186"/>
                          <a:pt x="417" y="186"/>
                        </a:cubicBezTo>
                        <a:cubicBezTo>
                          <a:pt x="417" y="186"/>
                          <a:pt x="416" y="186"/>
                          <a:pt x="416" y="185"/>
                        </a:cubicBezTo>
                        <a:cubicBezTo>
                          <a:pt x="416" y="185"/>
                          <a:pt x="416" y="185"/>
                          <a:pt x="416" y="186"/>
                        </a:cubicBezTo>
                        <a:cubicBezTo>
                          <a:pt x="416" y="186"/>
                          <a:pt x="415" y="186"/>
                          <a:pt x="415" y="186"/>
                        </a:cubicBezTo>
                        <a:cubicBezTo>
                          <a:pt x="415" y="185"/>
                          <a:pt x="415" y="185"/>
                          <a:pt x="415" y="185"/>
                        </a:cubicBezTo>
                        <a:cubicBezTo>
                          <a:pt x="414" y="185"/>
                          <a:pt x="414" y="185"/>
                          <a:pt x="414" y="184"/>
                        </a:cubicBezTo>
                        <a:cubicBezTo>
                          <a:pt x="414" y="184"/>
                          <a:pt x="414" y="184"/>
                          <a:pt x="414" y="183"/>
                        </a:cubicBezTo>
                        <a:cubicBezTo>
                          <a:pt x="414" y="183"/>
                          <a:pt x="413" y="181"/>
                          <a:pt x="413" y="181"/>
                        </a:cubicBezTo>
                        <a:cubicBezTo>
                          <a:pt x="412" y="181"/>
                          <a:pt x="412" y="181"/>
                          <a:pt x="411" y="180"/>
                        </a:cubicBezTo>
                        <a:cubicBezTo>
                          <a:pt x="411" y="179"/>
                          <a:pt x="411" y="178"/>
                          <a:pt x="411" y="178"/>
                        </a:cubicBezTo>
                        <a:cubicBezTo>
                          <a:pt x="412" y="178"/>
                          <a:pt x="412" y="177"/>
                          <a:pt x="412" y="176"/>
                        </a:cubicBezTo>
                        <a:cubicBezTo>
                          <a:pt x="412" y="176"/>
                          <a:pt x="412" y="176"/>
                          <a:pt x="412" y="175"/>
                        </a:cubicBezTo>
                        <a:cubicBezTo>
                          <a:pt x="411" y="175"/>
                          <a:pt x="411" y="175"/>
                          <a:pt x="411" y="175"/>
                        </a:cubicBezTo>
                        <a:cubicBezTo>
                          <a:pt x="411" y="175"/>
                          <a:pt x="411" y="174"/>
                          <a:pt x="411" y="174"/>
                        </a:cubicBezTo>
                        <a:cubicBezTo>
                          <a:pt x="411" y="174"/>
                          <a:pt x="412" y="174"/>
                          <a:pt x="412" y="174"/>
                        </a:cubicBezTo>
                        <a:cubicBezTo>
                          <a:pt x="411" y="173"/>
                          <a:pt x="411" y="172"/>
                          <a:pt x="412" y="172"/>
                        </a:cubicBezTo>
                        <a:cubicBezTo>
                          <a:pt x="412" y="172"/>
                          <a:pt x="412" y="172"/>
                          <a:pt x="412" y="172"/>
                        </a:cubicBezTo>
                        <a:cubicBezTo>
                          <a:pt x="412" y="171"/>
                          <a:pt x="412" y="171"/>
                          <a:pt x="412" y="171"/>
                        </a:cubicBezTo>
                        <a:cubicBezTo>
                          <a:pt x="411" y="170"/>
                          <a:pt x="412" y="169"/>
                          <a:pt x="412" y="169"/>
                        </a:cubicBezTo>
                        <a:cubicBezTo>
                          <a:pt x="412" y="168"/>
                          <a:pt x="412" y="168"/>
                          <a:pt x="412" y="167"/>
                        </a:cubicBezTo>
                        <a:cubicBezTo>
                          <a:pt x="412" y="167"/>
                          <a:pt x="412" y="167"/>
                          <a:pt x="412" y="167"/>
                        </a:cubicBezTo>
                        <a:cubicBezTo>
                          <a:pt x="412" y="166"/>
                          <a:pt x="412" y="166"/>
                          <a:pt x="412" y="165"/>
                        </a:cubicBezTo>
                        <a:cubicBezTo>
                          <a:pt x="412" y="165"/>
                          <a:pt x="412" y="165"/>
                          <a:pt x="412" y="165"/>
                        </a:cubicBezTo>
                        <a:cubicBezTo>
                          <a:pt x="411" y="164"/>
                          <a:pt x="411" y="163"/>
                          <a:pt x="411" y="163"/>
                        </a:cubicBezTo>
                        <a:close/>
                        <a:moveTo>
                          <a:pt x="431" y="181"/>
                        </a:moveTo>
                        <a:cubicBezTo>
                          <a:pt x="431" y="180"/>
                          <a:pt x="430" y="179"/>
                          <a:pt x="431" y="179"/>
                        </a:cubicBezTo>
                        <a:cubicBezTo>
                          <a:pt x="432" y="179"/>
                          <a:pt x="431" y="181"/>
                          <a:pt x="431" y="181"/>
                        </a:cubicBezTo>
                        <a:close/>
                        <a:moveTo>
                          <a:pt x="422" y="134"/>
                        </a:moveTo>
                        <a:cubicBezTo>
                          <a:pt x="423" y="134"/>
                          <a:pt x="423" y="135"/>
                          <a:pt x="422" y="135"/>
                        </a:cubicBezTo>
                        <a:cubicBezTo>
                          <a:pt x="422" y="134"/>
                          <a:pt x="422" y="134"/>
                          <a:pt x="421" y="134"/>
                        </a:cubicBezTo>
                        <a:cubicBezTo>
                          <a:pt x="421" y="133"/>
                          <a:pt x="421" y="133"/>
                          <a:pt x="422" y="133"/>
                        </a:cubicBezTo>
                        <a:cubicBezTo>
                          <a:pt x="422" y="132"/>
                          <a:pt x="422" y="134"/>
                          <a:pt x="422" y="134"/>
                        </a:cubicBezTo>
                        <a:close/>
                        <a:moveTo>
                          <a:pt x="422" y="142"/>
                        </a:moveTo>
                        <a:cubicBezTo>
                          <a:pt x="421" y="142"/>
                          <a:pt x="421" y="141"/>
                          <a:pt x="422" y="142"/>
                        </a:cubicBezTo>
                        <a:cubicBezTo>
                          <a:pt x="422" y="142"/>
                          <a:pt x="422" y="142"/>
                          <a:pt x="422" y="142"/>
                        </a:cubicBezTo>
                        <a:cubicBezTo>
                          <a:pt x="423" y="142"/>
                          <a:pt x="423" y="143"/>
                          <a:pt x="422" y="142"/>
                        </a:cubicBezTo>
                        <a:cubicBezTo>
                          <a:pt x="422" y="142"/>
                          <a:pt x="422" y="142"/>
                          <a:pt x="422" y="142"/>
                        </a:cubicBezTo>
                        <a:close/>
                        <a:moveTo>
                          <a:pt x="425" y="177"/>
                        </a:moveTo>
                        <a:cubicBezTo>
                          <a:pt x="425" y="177"/>
                          <a:pt x="424" y="177"/>
                          <a:pt x="424" y="177"/>
                        </a:cubicBezTo>
                        <a:cubicBezTo>
                          <a:pt x="424" y="177"/>
                          <a:pt x="424" y="176"/>
                          <a:pt x="424" y="175"/>
                        </a:cubicBezTo>
                        <a:cubicBezTo>
                          <a:pt x="424" y="175"/>
                          <a:pt x="424" y="175"/>
                          <a:pt x="424" y="175"/>
                        </a:cubicBezTo>
                        <a:cubicBezTo>
                          <a:pt x="425" y="176"/>
                          <a:pt x="425" y="177"/>
                          <a:pt x="425" y="177"/>
                        </a:cubicBezTo>
                        <a:close/>
                        <a:moveTo>
                          <a:pt x="431" y="167"/>
                        </a:moveTo>
                        <a:cubicBezTo>
                          <a:pt x="431" y="168"/>
                          <a:pt x="432" y="170"/>
                          <a:pt x="431" y="169"/>
                        </a:cubicBezTo>
                        <a:cubicBezTo>
                          <a:pt x="430" y="168"/>
                          <a:pt x="430" y="168"/>
                          <a:pt x="430" y="167"/>
                        </a:cubicBezTo>
                        <a:cubicBezTo>
                          <a:pt x="430" y="167"/>
                          <a:pt x="431" y="167"/>
                          <a:pt x="431" y="167"/>
                        </a:cubicBezTo>
                        <a:close/>
                        <a:moveTo>
                          <a:pt x="405" y="122"/>
                        </a:moveTo>
                        <a:cubicBezTo>
                          <a:pt x="405" y="122"/>
                          <a:pt x="405" y="121"/>
                          <a:pt x="405" y="121"/>
                        </a:cubicBezTo>
                        <a:cubicBezTo>
                          <a:pt x="405" y="121"/>
                          <a:pt x="405" y="121"/>
                          <a:pt x="406" y="121"/>
                        </a:cubicBezTo>
                        <a:cubicBezTo>
                          <a:pt x="406" y="122"/>
                          <a:pt x="406" y="122"/>
                          <a:pt x="405" y="122"/>
                        </a:cubicBezTo>
                        <a:close/>
                        <a:moveTo>
                          <a:pt x="411" y="188"/>
                        </a:moveTo>
                        <a:cubicBezTo>
                          <a:pt x="411" y="188"/>
                          <a:pt x="413" y="190"/>
                          <a:pt x="413" y="190"/>
                        </a:cubicBezTo>
                        <a:cubicBezTo>
                          <a:pt x="413" y="190"/>
                          <a:pt x="413" y="190"/>
                          <a:pt x="413" y="190"/>
                        </a:cubicBezTo>
                        <a:cubicBezTo>
                          <a:pt x="413" y="191"/>
                          <a:pt x="414" y="191"/>
                          <a:pt x="413" y="191"/>
                        </a:cubicBezTo>
                        <a:cubicBezTo>
                          <a:pt x="413" y="192"/>
                          <a:pt x="413" y="192"/>
                          <a:pt x="412" y="192"/>
                        </a:cubicBezTo>
                        <a:cubicBezTo>
                          <a:pt x="412" y="193"/>
                          <a:pt x="411" y="192"/>
                          <a:pt x="411" y="191"/>
                        </a:cubicBezTo>
                        <a:cubicBezTo>
                          <a:pt x="411" y="190"/>
                          <a:pt x="411" y="189"/>
                          <a:pt x="411" y="188"/>
                        </a:cubicBezTo>
                        <a:close/>
                        <a:moveTo>
                          <a:pt x="404" y="124"/>
                        </a:moveTo>
                        <a:cubicBezTo>
                          <a:pt x="404" y="123"/>
                          <a:pt x="405" y="124"/>
                          <a:pt x="404" y="125"/>
                        </a:cubicBezTo>
                        <a:cubicBezTo>
                          <a:pt x="404" y="125"/>
                          <a:pt x="403" y="124"/>
                          <a:pt x="404" y="124"/>
                        </a:cubicBezTo>
                        <a:close/>
                        <a:moveTo>
                          <a:pt x="405" y="120"/>
                        </a:moveTo>
                        <a:cubicBezTo>
                          <a:pt x="405" y="119"/>
                          <a:pt x="407" y="121"/>
                          <a:pt x="407" y="122"/>
                        </a:cubicBezTo>
                        <a:cubicBezTo>
                          <a:pt x="407" y="122"/>
                          <a:pt x="405" y="121"/>
                          <a:pt x="405" y="120"/>
                        </a:cubicBezTo>
                        <a:close/>
                        <a:moveTo>
                          <a:pt x="400" y="129"/>
                        </a:moveTo>
                        <a:cubicBezTo>
                          <a:pt x="399" y="129"/>
                          <a:pt x="399" y="129"/>
                          <a:pt x="399" y="129"/>
                        </a:cubicBezTo>
                        <a:cubicBezTo>
                          <a:pt x="399" y="128"/>
                          <a:pt x="400" y="129"/>
                          <a:pt x="400" y="129"/>
                        </a:cubicBezTo>
                        <a:cubicBezTo>
                          <a:pt x="401" y="129"/>
                          <a:pt x="402" y="129"/>
                          <a:pt x="402" y="129"/>
                        </a:cubicBezTo>
                        <a:cubicBezTo>
                          <a:pt x="402" y="130"/>
                          <a:pt x="400" y="129"/>
                          <a:pt x="400" y="129"/>
                        </a:cubicBezTo>
                        <a:close/>
                        <a:moveTo>
                          <a:pt x="393" y="231"/>
                        </a:moveTo>
                        <a:cubicBezTo>
                          <a:pt x="393" y="231"/>
                          <a:pt x="392" y="233"/>
                          <a:pt x="392" y="232"/>
                        </a:cubicBezTo>
                        <a:cubicBezTo>
                          <a:pt x="392" y="231"/>
                          <a:pt x="392" y="230"/>
                          <a:pt x="392" y="230"/>
                        </a:cubicBezTo>
                        <a:cubicBezTo>
                          <a:pt x="392" y="229"/>
                          <a:pt x="392" y="229"/>
                          <a:pt x="393" y="229"/>
                        </a:cubicBezTo>
                        <a:cubicBezTo>
                          <a:pt x="393" y="230"/>
                          <a:pt x="393" y="230"/>
                          <a:pt x="393" y="231"/>
                        </a:cubicBezTo>
                        <a:close/>
                        <a:moveTo>
                          <a:pt x="406" y="127"/>
                        </a:moveTo>
                        <a:cubicBezTo>
                          <a:pt x="406" y="127"/>
                          <a:pt x="407" y="128"/>
                          <a:pt x="407" y="128"/>
                        </a:cubicBezTo>
                        <a:cubicBezTo>
                          <a:pt x="407" y="128"/>
                          <a:pt x="408" y="129"/>
                          <a:pt x="408" y="129"/>
                        </a:cubicBezTo>
                        <a:cubicBezTo>
                          <a:pt x="407" y="129"/>
                          <a:pt x="407" y="129"/>
                          <a:pt x="407" y="129"/>
                        </a:cubicBezTo>
                        <a:cubicBezTo>
                          <a:pt x="407" y="129"/>
                          <a:pt x="407" y="129"/>
                          <a:pt x="408" y="129"/>
                        </a:cubicBezTo>
                        <a:cubicBezTo>
                          <a:pt x="408" y="130"/>
                          <a:pt x="408" y="130"/>
                          <a:pt x="408" y="130"/>
                        </a:cubicBezTo>
                        <a:cubicBezTo>
                          <a:pt x="408" y="131"/>
                          <a:pt x="406" y="129"/>
                          <a:pt x="407" y="130"/>
                        </a:cubicBezTo>
                        <a:cubicBezTo>
                          <a:pt x="406" y="130"/>
                          <a:pt x="406" y="130"/>
                          <a:pt x="405" y="129"/>
                        </a:cubicBezTo>
                        <a:cubicBezTo>
                          <a:pt x="405" y="129"/>
                          <a:pt x="405" y="129"/>
                          <a:pt x="405" y="128"/>
                        </a:cubicBezTo>
                        <a:cubicBezTo>
                          <a:pt x="405" y="128"/>
                          <a:pt x="405" y="128"/>
                          <a:pt x="405" y="127"/>
                        </a:cubicBezTo>
                        <a:cubicBezTo>
                          <a:pt x="406" y="127"/>
                          <a:pt x="405" y="127"/>
                          <a:pt x="405" y="127"/>
                        </a:cubicBezTo>
                        <a:cubicBezTo>
                          <a:pt x="405" y="127"/>
                          <a:pt x="405" y="126"/>
                          <a:pt x="405" y="126"/>
                        </a:cubicBezTo>
                        <a:cubicBezTo>
                          <a:pt x="405" y="126"/>
                          <a:pt x="406" y="127"/>
                          <a:pt x="406" y="127"/>
                        </a:cubicBezTo>
                        <a:cubicBezTo>
                          <a:pt x="406" y="127"/>
                          <a:pt x="406" y="127"/>
                          <a:pt x="406" y="127"/>
                        </a:cubicBezTo>
                        <a:close/>
                        <a:moveTo>
                          <a:pt x="129" y="113"/>
                        </a:moveTo>
                        <a:cubicBezTo>
                          <a:pt x="128" y="113"/>
                          <a:pt x="128" y="112"/>
                          <a:pt x="129" y="111"/>
                        </a:cubicBezTo>
                        <a:cubicBezTo>
                          <a:pt x="130" y="111"/>
                          <a:pt x="131" y="111"/>
                          <a:pt x="131" y="111"/>
                        </a:cubicBezTo>
                        <a:cubicBezTo>
                          <a:pt x="131" y="111"/>
                          <a:pt x="131" y="113"/>
                          <a:pt x="131" y="113"/>
                        </a:cubicBezTo>
                        <a:cubicBezTo>
                          <a:pt x="130" y="113"/>
                          <a:pt x="130" y="113"/>
                          <a:pt x="129" y="113"/>
                        </a:cubicBezTo>
                        <a:close/>
                        <a:moveTo>
                          <a:pt x="131" y="103"/>
                        </a:moveTo>
                        <a:cubicBezTo>
                          <a:pt x="132" y="103"/>
                          <a:pt x="132" y="103"/>
                          <a:pt x="132" y="104"/>
                        </a:cubicBezTo>
                        <a:cubicBezTo>
                          <a:pt x="132" y="104"/>
                          <a:pt x="132" y="104"/>
                          <a:pt x="132" y="105"/>
                        </a:cubicBezTo>
                        <a:cubicBezTo>
                          <a:pt x="131" y="105"/>
                          <a:pt x="130" y="104"/>
                          <a:pt x="131" y="103"/>
                        </a:cubicBezTo>
                        <a:close/>
                        <a:moveTo>
                          <a:pt x="182" y="274"/>
                        </a:moveTo>
                        <a:cubicBezTo>
                          <a:pt x="183" y="273"/>
                          <a:pt x="185" y="272"/>
                          <a:pt x="185" y="274"/>
                        </a:cubicBezTo>
                        <a:cubicBezTo>
                          <a:pt x="185" y="275"/>
                          <a:pt x="185" y="275"/>
                          <a:pt x="185" y="275"/>
                        </a:cubicBezTo>
                        <a:cubicBezTo>
                          <a:pt x="184" y="275"/>
                          <a:pt x="183" y="274"/>
                          <a:pt x="182" y="274"/>
                        </a:cubicBezTo>
                        <a:close/>
                        <a:moveTo>
                          <a:pt x="234" y="294"/>
                        </a:moveTo>
                        <a:cubicBezTo>
                          <a:pt x="234" y="293"/>
                          <a:pt x="235" y="293"/>
                          <a:pt x="235" y="294"/>
                        </a:cubicBezTo>
                        <a:cubicBezTo>
                          <a:pt x="235" y="294"/>
                          <a:pt x="235" y="294"/>
                          <a:pt x="235" y="294"/>
                        </a:cubicBezTo>
                        <a:cubicBezTo>
                          <a:pt x="235" y="294"/>
                          <a:pt x="234" y="294"/>
                          <a:pt x="234" y="294"/>
                        </a:cubicBezTo>
                        <a:close/>
                        <a:moveTo>
                          <a:pt x="123" y="119"/>
                        </a:moveTo>
                        <a:cubicBezTo>
                          <a:pt x="123" y="119"/>
                          <a:pt x="122" y="119"/>
                          <a:pt x="122" y="120"/>
                        </a:cubicBezTo>
                        <a:cubicBezTo>
                          <a:pt x="122" y="120"/>
                          <a:pt x="121" y="121"/>
                          <a:pt x="121" y="121"/>
                        </a:cubicBezTo>
                        <a:cubicBezTo>
                          <a:pt x="120" y="122"/>
                          <a:pt x="119" y="123"/>
                          <a:pt x="118" y="123"/>
                        </a:cubicBezTo>
                        <a:cubicBezTo>
                          <a:pt x="117" y="122"/>
                          <a:pt x="119" y="120"/>
                          <a:pt x="120" y="120"/>
                        </a:cubicBezTo>
                        <a:cubicBezTo>
                          <a:pt x="120" y="119"/>
                          <a:pt x="121" y="119"/>
                          <a:pt x="121" y="119"/>
                        </a:cubicBezTo>
                        <a:cubicBezTo>
                          <a:pt x="121" y="119"/>
                          <a:pt x="121" y="119"/>
                          <a:pt x="122" y="119"/>
                        </a:cubicBezTo>
                        <a:cubicBezTo>
                          <a:pt x="122" y="119"/>
                          <a:pt x="123" y="118"/>
                          <a:pt x="123" y="119"/>
                        </a:cubicBezTo>
                        <a:close/>
                        <a:moveTo>
                          <a:pt x="154" y="111"/>
                        </a:moveTo>
                        <a:cubicBezTo>
                          <a:pt x="154" y="111"/>
                          <a:pt x="153" y="112"/>
                          <a:pt x="152" y="112"/>
                        </a:cubicBezTo>
                        <a:cubicBezTo>
                          <a:pt x="152" y="112"/>
                          <a:pt x="150" y="111"/>
                          <a:pt x="150" y="111"/>
                        </a:cubicBezTo>
                        <a:cubicBezTo>
                          <a:pt x="150" y="110"/>
                          <a:pt x="151" y="110"/>
                          <a:pt x="151" y="109"/>
                        </a:cubicBezTo>
                        <a:cubicBezTo>
                          <a:pt x="151" y="109"/>
                          <a:pt x="151" y="110"/>
                          <a:pt x="152" y="109"/>
                        </a:cubicBezTo>
                        <a:cubicBezTo>
                          <a:pt x="152" y="110"/>
                          <a:pt x="152" y="110"/>
                          <a:pt x="153" y="110"/>
                        </a:cubicBezTo>
                        <a:cubicBezTo>
                          <a:pt x="153" y="110"/>
                          <a:pt x="154" y="110"/>
                          <a:pt x="154" y="111"/>
                        </a:cubicBezTo>
                        <a:close/>
                        <a:moveTo>
                          <a:pt x="149" y="119"/>
                        </a:moveTo>
                        <a:cubicBezTo>
                          <a:pt x="149" y="118"/>
                          <a:pt x="149" y="117"/>
                          <a:pt x="150" y="117"/>
                        </a:cubicBezTo>
                        <a:cubicBezTo>
                          <a:pt x="150" y="116"/>
                          <a:pt x="151" y="116"/>
                          <a:pt x="152" y="116"/>
                        </a:cubicBezTo>
                        <a:cubicBezTo>
                          <a:pt x="152" y="117"/>
                          <a:pt x="152" y="118"/>
                          <a:pt x="151" y="119"/>
                        </a:cubicBezTo>
                        <a:cubicBezTo>
                          <a:pt x="150" y="119"/>
                          <a:pt x="149" y="119"/>
                          <a:pt x="149" y="119"/>
                        </a:cubicBezTo>
                        <a:close/>
                        <a:moveTo>
                          <a:pt x="373" y="284"/>
                        </a:moveTo>
                        <a:cubicBezTo>
                          <a:pt x="374" y="284"/>
                          <a:pt x="374" y="284"/>
                          <a:pt x="374" y="284"/>
                        </a:cubicBezTo>
                        <a:cubicBezTo>
                          <a:pt x="374" y="285"/>
                          <a:pt x="373" y="285"/>
                          <a:pt x="372" y="285"/>
                        </a:cubicBezTo>
                        <a:cubicBezTo>
                          <a:pt x="373" y="285"/>
                          <a:pt x="373" y="285"/>
                          <a:pt x="373" y="284"/>
                        </a:cubicBezTo>
                        <a:close/>
                        <a:moveTo>
                          <a:pt x="165" y="138"/>
                        </a:moveTo>
                        <a:cubicBezTo>
                          <a:pt x="165" y="139"/>
                          <a:pt x="164" y="141"/>
                          <a:pt x="163" y="141"/>
                        </a:cubicBezTo>
                        <a:cubicBezTo>
                          <a:pt x="162" y="141"/>
                          <a:pt x="162" y="141"/>
                          <a:pt x="161" y="142"/>
                        </a:cubicBezTo>
                        <a:cubicBezTo>
                          <a:pt x="161" y="142"/>
                          <a:pt x="161" y="142"/>
                          <a:pt x="161" y="143"/>
                        </a:cubicBezTo>
                        <a:cubicBezTo>
                          <a:pt x="160" y="144"/>
                          <a:pt x="159" y="144"/>
                          <a:pt x="159" y="143"/>
                        </a:cubicBezTo>
                        <a:cubicBezTo>
                          <a:pt x="158" y="143"/>
                          <a:pt x="158" y="142"/>
                          <a:pt x="157" y="141"/>
                        </a:cubicBezTo>
                        <a:cubicBezTo>
                          <a:pt x="157" y="140"/>
                          <a:pt x="156" y="140"/>
                          <a:pt x="155" y="140"/>
                        </a:cubicBezTo>
                        <a:cubicBezTo>
                          <a:pt x="154" y="139"/>
                          <a:pt x="154" y="139"/>
                          <a:pt x="154" y="138"/>
                        </a:cubicBezTo>
                        <a:cubicBezTo>
                          <a:pt x="153" y="138"/>
                          <a:pt x="153" y="138"/>
                          <a:pt x="153" y="137"/>
                        </a:cubicBezTo>
                        <a:cubicBezTo>
                          <a:pt x="152" y="137"/>
                          <a:pt x="152" y="136"/>
                          <a:pt x="152" y="135"/>
                        </a:cubicBezTo>
                        <a:cubicBezTo>
                          <a:pt x="152" y="134"/>
                          <a:pt x="153" y="133"/>
                          <a:pt x="153" y="134"/>
                        </a:cubicBezTo>
                        <a:cubicBezTo>
                          <a:pt x="154" y="134"/>
                          <a:pt x="155" y="135"/>
                          <a:pt x="156" y="135"/>
                        </a:cubicBezTo>
                        <a:cubicBezTo>
                          <a:pt x="156" y="134"/>
                          <a:pt x="157" y="133"/>
                          <a:pt x="156" y="132"/>
                        </a:cubicBezTo>
                        <a:cubicBezTo>
                          <a:pt x="156" y="132"/>
                          <a:pt x="155" y="131"/>
                          <a:pt x="156" y="130"/>
                        </a:cubicBezTo>
                        <a:cubicBezTo>
                          <a:pt x="156" y="130"/>
                          <a:pt x="156" y="130"/>
                          <a:pt x="156" y="130"/>
                        </a:cubicBezTo>
                        <a:cubicBezTo>
                          <a:pt x="155" y="129"/>
                          <a:pt x="155" y="128"/>
                          <a:pt x="156" y="128"/>
                        </a:cubicBezTo>
                        <a:cubicBezTo>
                          <a:pt x="157" y="127"/>
                          <a:pt x="158" y="127"/>
                          <a:pt x="159" y="127"/>
                        </a:cubicBezTo>
                        <a:cubicBezTo>
                          <a:pt x="159" y="127"/>
                          <a:pt x="159" y="128"/>
                          <a:pt x="160" y="128"/>
                        </a:cubicBezTo>
                        <a:cubicBezTo>
                          <a:pt x="160" y="128"/>
                          <a:pt x="162" y="128"/>
                          <a:pt x="162" y="127"/>
                        </a:cubicBezTo>
                        <a:cubicBezTo>
                          <a:pt x="163" y="127"/>
                          <a:pt x="163" y="126"/>
                          <a:pt x="165" y="126"/>
                        </a:cubicBezTo>
                        <a:cubicBezTo>
                          <a:pt x="165" y="127"/>
                          <a:pt x="166" y="127"/>
                          <a:pt x="165" y="128"/>
                        </a:cubicBezTo>
                        <a:cubicBezTo>
                          <a:pt x="165" y="129"/>
                          <a:pt x="161" y="131"/>
                          <a:pt x="163" y="132"/>
                        </a:cubicBezTo>
                        <a:cubicBezTo>
                          <a:pt x="164" y="133"/>
                          <a:pt x="165" y="130"/>
                          <a:pt x="165" y="132"/>
                        </a:cubicBezTo>
                        <a:cubicBezTo>
                          <a:pt x="165" y="133"/>
                          <a:pt x="165" y="133"/>
                          <a:pt x="165" y="134"/>
                        </a:cubicBezTo>
                        <a:cubicBezTo>
                          <a:pt x="165" y="134"/>
                          <a:pt x="165" y="135"/>
                          <a:pt x="165" y="135"/>
                        </a:cubicBezTo>
                        <a:cubicBezTo>
                          <a:pt x="166" y="136"/>
                          <a:pt x="166" y="137"/>
                          <a:pt x="165" y="138"/>
                        </a:cubicBezTo>
                        <a:close/>
                        <a:moveTo>
                          <a:pt x="157" y="102"/>
                        </a:moveTo>
                        <a:cubicBezTo>
                          <a:pt x="156" y="102"/>
                          <a:pt x="155" y="101"/>
                          <a:pt x="156" y="101"/>
                        </a:cubicBezTo>
                        <a:cubicBezTo>
                          <a:pt x="156" y="100"/>
                          <a:pt x="157" y="100"/>
                          <a:pt x="158" y="100"/>
                        </a:cubicBezTo>
                        <a:cubicBezTo>
                          <a:pt x="158" y="100"/>
                          <a:pt x="159" y="100"/>
                          <a:pt x="159" y="101"/>
                        </a:cubicBezTo>
                        <a:cubicBezTo>
                          <a:pt x="158" y="101"/>
                          <a:pt x="158" y="102"/>
                          <a:pt x="157" y="102"/>
                        </a:cubicBezTo>
                        <a:close/>
                        <a:moveTo>
                          <a:pt x="140" y="130"/>
                        </a:moveTo>
                        <a:cubicBezTo>
                          <a:pt x="141" y="130"/>
                          <a:pt x="139" y="132"/>
                          <a:pt x="139" y="132"/>
                        </a:cubicBezTo>
                        <a:cubicBezTo>
                          <a:pt x="137" y="131"/>
                          <a:pt x="140" y="130"/>
                          <a:pt x="140" y="130"/>
                        </a:cubicBezTo>
                        <a:close/>
                        <a:moveTo>
                          <a:pt x="147" y="148"/>
                        </a:moveTo>
                        <a:cubicBezTo>
                          <a:pt x="147" y="149"/>
                          <a:pt x="148" y="149"/>
                          <a:pt x="150" y="149"/>
                        </a:cubicBezTo>
                        <a:cubicBezTo>
                          <a:pt x="151" y="149"/>
                          <a:pt x="151" y="150"/>
                          <a:pt x="152" y="151"/>
                        </a:cubicBezTo>
                        <a:cubicBezTo>
                          <a:pt x="152" y="152"/>
                          <a:pt x="153" y="152"/>
                          <a:pt x="152" y="153"/>
                        </a:cubicBezTo>
                        <a:cubicBezTo>
                          <a:pt x="152" y="154"/>
                          <a:pt x="152" y="154"/>
                          <a:pt x="151" y="154"/>
                        </a:cubicBezTo>
                        <a:cubicBezTo>
                          <a:pt x="151" y="155"/>
                          <a:pt x="150" y="153"/>
                          <a:pt x="150" y="154"/>
                        </a:cubicBezTo>
                        <a:cubicBezTo>
                          <a:pt x="149" y="154"/>
                          <a:pt x="149" y="155"/>
                          <a:pt x="148" y="155"/>
                        </a:cubicBezTo>
                        <a:cubicBezTo>
                          <a:pt x="147" y="155"/>
                          <a:pt x="147" y="156"/>
                          <a:pt x="148" y="156"/>
                        </a:cubicBezTo>
                        <a:cubicBezTo>
                          <a:pt x="148" y="156"/>
                          <a:pt x="149" y="156"/>
                          <a:pt x="149" y="156"/>
                        </a:cubicBezTo>
                        <a:cubicBezTo>
                          <a:pt x="150" y="156"/>
                          <a:pt x="150" y="158"/>
                          <a:pt x="150" y="159"/>
                        </a:cubicBezTo>
                        <a:cubicBezTo>
                          <a:pt x="149" y="159"/>
                          <a:pt x="148" y="160"/>
                          <a:pt x="146" y="160"/>
                        </a:cubicBezTo>
                        <a:cubicBezTo>
                          <a:pt x="145" y="160"/>
                          <a:pt x="143" y="161"/>
                          <a:pt x="143" y="160"/>
                        </a:cubicBezTo>
                        <a:cubicBezTo>
                          <a:pt x="142" y="159"/>
                          <a:pt x="142" y="159"/>
                          <a:pt x="142" y="159"/>
                        </a:cubicBezTo>
                        <a:cubicBezTo>
                          <a:pt x="141" y="159"/>
                          <a:pt x="141" y="159"/>
                          <a:pt x="140" y="159"/>
                        </a:cubicBezTo>
                        <a:cubicBezTo>
                          <a:pt x="139" y="159"/>
                          <a:pt x="139" y="158"/>
                          <a:pt x="139" y="158"/>
                        </a:cubicBezTo>
                        <a:cubicBezTo>
                          <a:pt x="138" y="156"/>
                          <a:pt x="138" y="158"/>
                          <a:pt x="138" y="159"/>
                        </a:cubicBezTo>
                        <a:cubicBezTo>
                          <a:pt x="137" y="160"/>
                          <a:pt x="137" y="161"/>
                          <a:pt x="135" y="161"/>
                        </a:cubicBezTo>
                        <a:cubicBezTo>
                          <a:pt x="134" y="161"/>
                          <a:pt x="134" y="162"/>
                          <a:pt x="133" y="162"/>
                        </a:cubicBezTo>
                        <a:cubicBezTo>
                          <a:pt x="132" y="162"/>
                          <a:pt x="131" y="163"/>
                          <a:pt x="131" y="163"/>
                        </a:cubicBezTo>
                        <a:cubicBezTo>
                          <a:pt x="129" y="164"/>
                          <a:pt x="127" y="164"/>
                          <a:pt x="125" y="165"/>
                        </a:cubicBezTo>
                        <a:cubicBezTo>
                          <a:pt x="123" y="166"/>
                          <a:pt x="122" y="164"/>
                          <a:pt x="122" y="163"/>
                        </a:cubicBezTo>
                        <a:cubicBezTo>
                          <a:pt x="122" y="161"/>
                          <a:pt x="122" y="160"/>
                          <a:pt x="120" y="161"/>
                        </a:cubicBezTo>
                        <a:cubicBezTo>
                          <a:pt x="119" y="161"/>
                          <a:pt x="117" y="161"/>
                          <a:pt x="117" y="160"/>
                        </a:cubicBezTo>
                        <a:cubicBezTo>
                          <a:pt x="116" y="159"/>
                          <a:pt x="115" y="159"/>
                          <a:pt x="115" y="159"/>
                        </a:cubicBezTo>
                        <a:cubicBezTo>
                          <a:pt x="113" y="156"/>
                          <a:pt x="119" y="155"/>
                          <a:pt x="121" y="155"/>
                        </a:cubicBezTo>
                        <a:cubicBezTo>
                          <a:pt x="122" y="155"/>
                          <a:pt x="123" y="154"/>
                          <a:pt x="124" y="154"/>
                        </a:cubicBezTo>
                        <a:cubicBezTo>
                          <a:pt x="125" y="154"/>
                          <a:pt x="126" y="154"/>
                          <a:pt x="126" y="154"/>
                        </a:cubicBezTo>
                        <a:cubicBezTo>
                          <a:pt x="128" y="153"/>
                          <a:pt x="125" y="153"/>
                          <a:pt x="125" y="153"/>
                        </a:cubicBezTo>
                        <a:cubicBezTo>
                          <a:pt x="123" y="153"/>
                          <a:pt x="121" y="152"/>
                          <a:pt x="119" y="153"/>
                        </a:cubicBezTo>
                        <a:cubicBezTo>
                          <a:pt x="118" y="153"/>
                          <a:pt x="116" y="155"/>
                          <a:pt x="115" y="154"/>
                        </a:cubicBezTo>
                        <a:cubicBezTo>
                          <a:pt x="115" y="153"/>
                          <a:pt x="114" y="152"/>
                          <a:pt x="114" y="151"/>
                        </a:cubicBezTo>
                        <a:cubicBezTo>
                          <a:pt x="115" y="150"/>
                          <a:pt x="117" y="149"/>
                          <a:pt x="118" y="149"/>
                        </a:cubicBezTo>
                        <a:cubicBezTo>
                          <a:pt x="119" y="149"/>
                          <a:pt x="120" y="147"/>
                          <a:pt x="119" y="148"/>
                        </a:cubicBezTo>
                        <a:cubicBezTo>
                          <a:pt x="118" y="148"/>
                          <a:pt x="118" y="148"/>
                          <a:pt x="117" y="148"/>
                        </a:cubicBezTo>
                        <a:cubicBezTo>
                          <a:pt x="116" y="149"/>
                          <a:pt x="115" y="148"/>
                          <a:pt x="114" y="148"/>
                        </a:cubicBezTo>
                        <a:cubicBezTo>
                          <a:pt x="113" y="147"/>
                          <a:pt x="113" y="146"/>
                          <a:pt x="114" y="145"/>
                        </a:cubicBezTo>
                        <a:cubicBezTo>
                          <a:pt x="115" y="145"/>
                          <a:pt x="117" y="143"/>
                          <a:pt x="115" y="143"/>
                        </a:cubicBezTo>
                        <a:cubicBezTo>
                          <a:pt x="115" y="143"/>
                          <a:pt x="114" y="144"/>
                          <a:pt x="115" y="143"/>
                        </a:cubicBezTo>
                        <a:cubicBezTo>
                          <a:pt x="115" y="142"/>
                          <a:pt x="116" y="141"/>
                          <a:pt x="117" y="141"/>
                        </a:cubicBezTo>
                        <a:cubicBezTo>
                          <a:pt x="118" y="140"/>
                          <a:pt x="119" y="138"/>
                          <a:pt x="121" y="138"/>
                        </a:cubicBezTo>
                        <a:cubicBezTo>
                          <a:pt x="122" y="137"/>
                          <a:pt x="123" y="137"/>
                          <a:pt x="124" y="136"/>
                        </a:cubicBezTo>
                        <a:cubicBezTo>
                          <a:pt x="124" y="136"/>
                          <a:pt x="125" y="135"/>
                          <a:pt x="125" y="135"/>
                        </a:cubicBezTo>
                        <a:cubicBezTo>
                          <a:pt x="126" y="135"/>
                          <a:pt x="126" y="135"/>
                          <a:pt x="126" y="136"/>
                        </a:cubicBezTo>
                        <a:cubicBezTo>
                          <a:pt x="126" y="136"/>
                          <a:pt x="126" y="137"/>
                          <a:pt x="126" y="137"/>
                        </a:cubicBezTo>
                        <a:cubicBezTo>
                          <a:pt x="125" y="138"/>
                          <a:pt x="122" y="140"/>
                          <a:pt x="124" y="140"/>
                        </a:cubicBezTo>
                        <a:cubicBezTo>
                          <a:pt x="125" y="140"/>
                          <a:pt x="125" y="139"/>
                          <a:pt x="126" y="139"/>
                        </a:cubicBezTo>
                        <a:cubicBezTo>
                          <a:pt x="126" y="138"/>
                          <a:pt x="126" y="138"/>
                          <a:pt x="127" y="138"/>
                        </a:cubicBezTo>
                        <a:cubicBezTo>
                          <a:pt x="127" y="136"/>
                          <a:pt x="129" y="137"/>
                          <a:pt x="130" y="137"/>
                        </a:cubicBezTo>
                        <a:cubicBezTo>
                          <a:pt x="131" y="137"/>
                          <a:pt x="131" y="138"/>
                          <a:pt x="131" y="139"/>
                        </a:cubicBezTo>
                        <a:cubicBezTo>
                          <a:pt x="130" y="140"/>
                          <a:pt x="130" y="141"/>
                          <a:pt x="131" y="140"/>
                        </a:cubicBezTo>
                        <a:cubicBezTo>
                          <a:pt x="131" y="139"/>
                          <a:pt x="132" y="139"/>
                          <a:pt x="132" y="139"/>
                        </a:cubicBezTo>
                        <a:cubicBezTo>
                          <a:pt x="133" y="139"/>
                          <a:pt x="134" y="138"/>
                          <a:pt x="134" y="138"/>
                        </a:cubicBezTo>
                        <a:cubicBezTo>
                          <a:pt x="134" y="137"/>
                          <a:pt x="133" y="137"/>
                          <a:pt x="133" y="136"/>
                        </a:cubicBezTo>
                        <a:cubicBezTo>
                          <a:pt x="133" y="135"/>
                          <a:pt x="135" y="136"/>
                          <a:pt x="135" y="136"/>
                        </a:cubicBezTo>
                        <a:cubicBezTo>
                          <a:pt x="136" y="136"/>
                          <a:pt x="137" y="138"/>
                          <a:pt x="137" y="139"/>
                        </a:cubicBezTo>
                        <a:cubicBezTo>
                          <a:pt x="137" y="140"/>
                          <a:pt x="137" y="141"/>
                          <a:pt x="137" y="142"/>
                        </a:cubicBezTo>
                        <a:cubicBezTo>
                          <a:pt x="137" y="142"/>
                          <a:pt x="137" y="142"/>
                          <a:pt x="137" y="143"/>
                        </a:cubicBezTo>
                        <a:cubicBezTo>
                          <a:pt x="137" y="143"/>
                          <a:pt x="137" y="143"/>
                          <a:pt x="137" y="144"/>
                        </a:cubicBezTo>
                        <a:cubicBezTo>
                          <a:pt x="138" y="144"/>
                          <a:pt x="138" y="143"/>
                          <a:pt x="138" y="143"/>
                        </a:cubicBezTo>
                        <a:cubicBezTo>
                          <a:pt x="139" y="142"/>
                          <a:pt x="139" y="141"/>
                          <a:pt x="139" y="141"/>
                        </a:cubicBezTo>
                        <a:cubicBezTo>
                          <a:pt x="138" y="140"/>
                          <a:pt x="139" y="139"/>
                          <a:pt x="138" y="138"/>
                        </a:cubicBezTo>
                        <a:cubicBezTo>
                          <a:pt x="138" y="138"/>
                          <a:pt x="138" y="136"/>
                          <a:pt x="138" y="135"/>
                        </a:cubicBezTo>
                        <a:cubicBezTo>
                          <a:pt x="138" y="135"/>
                          <a:pt x="138" y="134"/>
                          <a:pt x="139" y="134"/>
                        </a:cubicBezTo>
                        <a:cubicBezTo>
                          <a:pt x="140" y="133"/>
                          <a:pt x="140" y="134"/>
                          <a:pt x="141" y="134"/>
                        </a:cubicBezTo>
                        <a:cubicBezTo>
                          <a:pt x="141" y="134"/>
                          <a:pt x="142" y="134"/>
                          <a:pt x="143" y="134"/>
                        </a:cubicBezTo>
                        <a:cubicBezTo>
                          <a:pt x="143" y="135"/>
                          <a:pt x="143" y="135"/>
                          <a:pt x="144" y="135"/>
                        </a:cubicBezTo>
                        <a:cubicBezTo>
                          <a:pt x="145" y="135"/>
                          <a:pt x="144" y="134"/>
                          <a:pt x="144" y="134"/>
                        </a:cubicBezTo>
                        <a:cubicBezTo>
                          <a:pt x="144" y="133"/>
                          <a:pt x="143" y="133"/>
                          <a:pt x="143" y="132"/>
                        </a:cubicBezTo>
                        <a:cubicBezTo>
                          <a:pt x="142" y="132"/>
                          <a:pt x="141" y="132"/>
                          <a:pt x="142" y="132"/>
                        </a:cubicBezTo>
                        <a:cubicBezTo>
                          <a:pt x="142" y="131"/>
                          <a:pt x="142" y="130"/>
                          <a:pt x="143" y="130"/>
                        </a:cubicBezTo>
                        <a:cubicBezTo>
                          <a:pt x="144" y="130"/>
                          <a:pt x="146" y="130"/>
                          <a:pt x="147" y="130"/>
                        </a:cubicBezTo>
                        <a:cubicBezTo>
                          <a:pt x="147" y="130"/>
                          <a:pt x="147" y="132"/>
                          <a:pt x="147" y="133"/>
                        </a:cubicBezTo>
                        <a:cubicBezTo>
                          <a:pt x="147" y="133"/>
                          <a:pt x="146" y="133"/>
                          <a:pt x="146" y="134"/>
                        </a:cubicBezTo>
                        <a:cubicBezTo>
                          <a:pt x="146" y="134"/>
                          <a:pt x="146" y="134"/>
                          <a:pt x="145" y="135"/>
                        </a:cubicBezTo>
                        <a:cubicBezTo>
                          <a:pt x="145" y="135"/>
                          <a:pt x="145" y="135"/>
                          <a:pt x="145" y="135"/>
                        </a:cubicBezTo>
                        <a:cubicBezTo>
                          <a:pt x="144" y="136"/>
                          <a:pt x="145" y="136"/>
                          <a:pt x="145" y="137"/>
                        </a:cubicBezTo>
                        <a:cubicBezTo>
                          <a:pt x="145" y="138"/>
                          <a:pt x="145" y="138"/>
                          <a:pt x="145" y="139"/>
                        </a:cubicBezTo>
                        <a:cubicBezTo>
                          <a:pt x="145" y="140"/>
                          <a:pt x="145" y="140"/>
                          <a:pt x="145" y="141"/>
                        </a:cubicBezTo>
                        <a:cubicBezTo>
                          <a:pt x="145" y="141"/>
                          <a:pt x="145" y="141"/>
                          <a:pt x="145" y="142"/>
                        </a:cubicBezTo>
                        <a:cubicBezTo>
                          <a:pt x="145" y="143"/>
                          <a:pt x="146" y="143"/>
                          <a:pt x="146" y="144"/>
                        </a:cubicBezTo>
                        <a:cubicBezTo>
                          <a:pt x="146" y="144"/>
                          <a:pt x="145" y="145"/>
                          <a:pt x="146" y="146"/>
                        </a:cubicBezTo>
                        <a:cubicBezTo>
                          <a:pt x="146" y="147"/>
                          <a:pt x="146" y="147"/>
                          <a:pt x="147" y="148"/>
                        </a:cubicBezTo>
                        <a:close/>
                        <a:moveTo>
                          <a:pt x="380" y="281"/>
                        </a:moveTo>
                        <a:cubicBezTo>
                          <a:pt x="380" y="280"/>
                          <a:pt x="380" y="280"/>
                          <a:pt x="380" y="280"/>
                        </a:cubicBezTo>
                        <a:cubicBezTo>
                          <a:pt x="380" y="280"/>
                          <a:pt x="380" y="280"/>
                          <a:pt x="380" y="280"/>
                        </a:cubicBezTo>
                        <a:cubicBezTo>
                          <a:pt x="380" y="281"/>
                          <a:pt x="379" y="281"/>
                          <a:pt x="379" y="281"/>
                        </a:cubicBezTo>
                        <a:cubicBezTo>
                          <a:pt x="379" y="281"/>
                          <a:pt x="379" y="281"/>
                          <a:pt x="379" y="281"/>
                        </a:cubicBezTo>
                        <a:cubicBezTo>
                          <a:pt x="379" y="281"/>
                          <a:pt x="379" y="281"/>
                          <a:pt x="380" y="281"/>
                        </a:cubicBezTo>
                        <a:close/>
                        <a:moveTo>
                          <a:pt x="381" y="130"/>
                        </a:moveTo>
                        <a:cubicBezTo>
                          <a:pt x="381" y="131"/>
                          <a:pt x="381" y="131"/>
                          <a:pt x="381" y="131"/>
                        </a:cubicBezTo>
                        <a:cubicBezTo>
                          <a:pt x="380" y="130"/>
                          <a:pt x="380" y="130"/>
                          <a:pt x="380" y="130"/>
                        </a:cubicBezTo>
                        <a:cubicBezTo>
                          <a:pt x="380" y="130"/>
                          <a:pt x="381" y="130"/>
                          <a:pt x="381" y="130"/>
                        </a:cubicBezTo>
                        <a:close/>
                        <a:moveTo>
                          <a:pt x="378" y="134"/>
                        </a:moveTo>
                        <a:cubicBezTo>
                          <a:pt x="378" y="134"/>
                          <a:pt x="380" y="135"/>
                          <a:pt x="380" y="136"/>
                        </a:cubicBezTo>
                        <a:cubicBezTo>
                          <a:pt x="380" y="136"/>
                          <a:pt x="380" y="136"/>
                          <a:pt x="380" y="137"/>
                        </a:cubicBezTo>
                        <a:cubicBezTo>
                          <a:pt x="379" y="137"/>
                          <a:pt x="380" y="137"/>
                          <a:pt x="380" y="138"/>
                        </a:cubicBezTo>
                        <a:cubicBezTo>
                          <a:pt x="380" y="138"/>
                          <a:pt x="380" y="138"/>
                          <a:pt x="380" y="138"/>
                        </a:cubicBezTo>
                        <a:cubicBezTo>
                          <a:pt x="380" y="139"/>
                          <a:pt x="379" y="139"/>
                          <a:pt x="379" y="138"/>
                        </a:cubicBezTo>
                        <a:cubicBezTo>
                          <a:pt x="379" y="138"/>
                          <a:pt x="379" y="137"/>
                          <a:pt x="378" y="136"/>
                        </a:cubicBezTo>
                        <a:cubicBezTo>
                          <a:pt x="378" y="136"/>
                          <a:pt x="378" y="136"/>
                          <a:pt x="377" y="136"/>
                        </a:cubicBezTo>
                        <a:cubicBezTo>
                          <a:pt x="377" y="136"/>
                          <a:pt x="377" y="135"/>
                          <a:pt x="377" y="134"/>
                        </a:cubicBezTo>
                        <a:cubicBezTo>
                          <a:pt x="377" y="134"/>
                          <a:pt x="377" y="133"/>
                          <a:pt x="376" y="132"/>
                        </a:cubicBezTo>
                        <a:cubicBezTo>
                          <a:pt x="376" y="132"/>
                          <a:pt x="376" y="132"/>
                          <a:pt x="376" y="131"/>
                        </a:cubicBezTo>
                        <a:cubicBezTo>
                          <a:pt x="376" y="131"/>
                          <a:pt x="376" y="131"/>
                          <a:pt x="376" y="131"/>
                        </a:cubicBezTo>
                        <a:cubicBezTo>
                          <a:pt x="376" y="130"/>
                          <a:pt x="375" y="130"/>
                          <a:pt x="375" y="130"/>
                        </a:cubicBezTo>
                        <a:cubicBezTo>
                          <a:pt x="375" y="129"/>
                          <a:pt x="376" y="129"/>
                          <a:pt x="376" y="129"/>
                        </a:cubicBezTo>
                        <a:cubicBezTo>
                          <a:pt x="376" y="128"/>
                          <a:pt x="376" y="129"/>
                          <a:pt x="376" y="129"/>
                        </a:cubicBezTo>
                        <a:cubicBezTo>
                          <a:pt x="377" y="130"/>
                          <a:pt x="377" y="130"/>
                          <a:pt x="377" y="131"/>
                        </a:cubicBezTo>
                        <a:cubicBezTo>
                          <a:pt x="377" y="131"/>
                          <a:pt x="377" y="131"/>
                          <a:pt x="377" y="132"/>
                        </a:cubicBezTo>
                        <a:cubicBezTo>
                          <a:pt x="377" y="132"/>
                          <a:pt x="378" y="132"/>
                          <a:pt x="378" y="132"/>
                        </a:cubicBezTo>
                        <a:cubicBezTo>
                          <a:pt x="378" y="133"/>
                          <a:pt x="378" y="133"/>
                          <a:pt x="378" y="134"/>
                        </a:cubicBezTo>
                        <a:close/>
                        <a:moveTo>
                          <a:pt x="367" y="113"/>
                        </a:moveTo>
                        <a:cubicBezTo>
                          <a:pt x="367" y="113"/>
                          <a:pt x="368" y="113"/>
                          <a:pt x="368" y="114"/>
                        </a:cubicBezTo>
                        <a:cubicBezTo>
                          <a:pt x="369" y="114"/>
                          <a:pt x="369" y="114"/>
                          <a:pt x="369" y="114"/>
                        </a:cubicBezTo>
                        <a:cubicBezTo>
                          <a:pt x="369" y="114"/>
                          <a:pt x="368" y="114"/>
                          <a:pt x="368" y="114"/>
                        </a:cubicBezTo>
                        <a:cubicBezTo>
                          <a:pt x="367" y="114"/>
                          <a:pt x="367" y="113"/>
                          <a:pt x="367" y="113"/>
                        </a:cubicBezTo>
                        <a:close/>
                        <a:moveTo>
                          <a:pt x="368" y="224"/>
                        </a:moveTo>
                        <a:cubicBezTo>
                          <a:pt x="368" y="225"/>
                          <a:pt x="367" y="223"/>
                          <a:pt x="368" y="223"/>
                        </a:cubicBezTo>
                        <a:cubicBezTo>
                          <a:pt x="368" y="222"/>
                          <a:pt x="368" y="222"/>
                          <a:pt x="368" y="223"/>
                        </a:cubicBezTo>
                        <a:cubicBezTo>
                          <a:pt x="369" y="223"/>
                          <a:pt x="369" y="224"/>
                          <a:pt x="368" y="224"/>
                        </a:cubicBezTo>
                        <a:close/>
                        <a:moveTo>
                          <a:pt x="366" y="256"/>
                        </a:moveTo>
                        <a:cubicBezTo>
                          <a:pt x="365" y="255"/>
                          <a:pt x="367" y="254"/>
                          <a:pt x="368" y="253"/>
                        </a:cubicBezTo>
                        <a:cubicBezTo>
                          <a:pt x="368" y="253"/>
                          <a:pt x="369" y="252"/>
                          <a:pt x="368" y="251"/>
                        </a:cubicBezTo>
                        <a:cubicBezTo>
                          <a:pt x="368" y="251"/>
                          <a:pt x="368" y="251"/>
                          <a:pt x="368" y="251"/>
                        </a:cubicBezTo>
                        <a:cubicBezTo>
                          <a:pt x="368" y="250"/>
                          <a:pt x="368" y="250"/>
                          <a:pt x="368" y="250"/>
                        </a:cubicBezTo>
                        <a:cubicBezTo>
                          <a:pt x="367" y="249"/>
                          <a:pt x="367" y="249"/>
                          <a:pt x="367" y="249"/>
                        </a:cubicBezTo>
                        <a:cubicBezTo>
                          <a:pt x="367" y="248"/>
                          <a:pt x="367" y="248"/>
                          <a:pt x="367" y="247"/>
                        </a:cubicBezTo>
                        <a:cubicBezTo>
                          <a:pt x="367" y="246"/>
                          <a:pt x="367" y="245"/>
                          <a:pt x="367" y="245"/>
                        </a:cubicBezTo>
                        <a:cubicBezTo>
                          <a:pt x="367" y="245"/>
                          <a:pt x="368" y="247"/>
                          <a:pt x="368" y="246"/>
                        </a:cubicBezTo>
                        <a:cubicBezTo>
                          <a:pt x="369" y="245"/>
                          <a:pt x="368" y="245"/>
                          <a:pt x="368" y="244"/>
                        </a:cubicBezTo>
                        <a:cubicBezTo>
                          <a:pt x="369" y="243"/>
                          <a:pt x="369" y="243"/>
                          <a:pt x="368" y="243"/>
                        </a:cubicBezTo>
                        <a:cubicBezTo>
                          <a:pt x="368" y="242"/>
                          <a:pt x="368" y="242"/>
                          <a:pt x="368" y="241"/>
                        </a:cubicBezTo>
                        <a:cubicBezTo>
                          <a:pt x="368" y="241"/>
                          <a:pt x="368" y="240"/>
                          <a:pt x="367" y="240"/>
                        </a:cubicBezTo>
                        <a:cubicBezTo>
                          <a:pt x="367" y="240"/>
                          <a:pt x="367" y="241"/>
                          <a:pt x="367" y="240"/>
                        </a:cubicBezTo>
                        <a:cubicBezTo>
                          <a:pt x="366" y="240"/>
                          <a:pt x="366" y="240"/>
                          <a:pt x="366" y="239"/>
                        </a:cubicBezTo>
                        <a:cubicBezTo>
                          <a:pt x="367" y="239"/>
                          <a:pt x="367" y="239"/>
                          <a:pt x="367" y="238"/>
                        </a:cubicBezTo>
                        <a:cubicBezTo>
                          <a:pt x="367" y="238"/>
                          <a:pt x="367" y="237"/>
                          <a:pt x="367" y="237"/>
                        </a:cubicBezTo>
                        <a:cubicBezTo>
                          <a:pt x="367" y="236"/>
                          <a:pt x="366" y="237"/>
                          <a:pt x="366" y="235"/>
                        </a:cubicBezTo>
                        <a:cubicBezTo>
                          <a:pt x="366" y="235"/>
                          <a:pt x="366" y="234"/>
                          <a:pt x="366" y="234"/>
                        </a:cubicBezTo>
                        <a:cubicBezTo>
                          <a:pt x="366" y="234"/>
                          <a:pt x="365" y="234"/>
                          <a:pt x="365" y="234"/>
                        </a:cubicBezTo>
                        <a:cubicBezTo>
                          <a:pt x="365" y="233"/>
                          <a:pt x="365" y="232"/>
                          <a:pt x="365" y="232"/>
                        </a:cubicBezTo>
                        <a:cubicBezTo>
                          <a:pt x="365" y="231"/>
                          <a:pt x="365" y="231"/>
                          <a:pt x="365" y="231"/>
                        </a:cubicBezTo>
                        <a:cubicBezTo>
                          <a:pt x="365" y="231"/>
                          <a:pt x="365" y="230"/>
                          <a:pt x="365" y="229"/>
                        </a:cubicBezTo>
                        <a:cubicBezTo>
                          <a:pt x="365" y="229"/>
                          <a:pt x="366" y="228"/>
                          <a:pt x="366" y="227"/>
                        </a:cubicBezTo>
                        <a:cubicBezTo>
                          <a:pt x="366" y="227"/>
                          <a:pt x="366" y="225"/>
                          <a:pt x="366" y="225"/>
                        </a:cubicBezTo>
                        <a:cubicBezTo>
                          <a:pt x="367" y="227"/>
                          <a:pt x="368" y="224"/>
                          <a:pt x="368" y="225"/>
                        </a:cubicBezTo>
                        <a:cubicBezTo>
                          <a:pt x="369" y="226"/>
                          <a:pt x="367" y="228"/>
                          <a:pt x="368" y="229"/>
                        </a:cubicBezTo>
                        <a:cubicBezTo>
                          <a:pt x="368" y="229"/>
                          <a:pt x="368" y="229"/>
                          <a:pt x="369" y="229"/>
                        </a:cubicBezTo>
                        <a:cubicBezTo>
                          <a:pt x="369" y="229"/>
                          <a:pt x="369" y="229"/>
                          <a:pt x="369" y="229"/>
                        </a:cubicBezTo>
                        <a:cubicBezTo>
                          <a:pt x="370" y="229"/>
                          <a:pt x="370" y="230"/>
                          <a:pt x="370" y="230"/>
                        </a:cubicBezTo>
                        <a:cubicBezTo>
                          <a:pt x="370" y="231"/>
                          <a:pt x="370" y="231"/>
                          <a:pt x="369" y="232"/>
                        </a:cubicBezTo>
                        <a:cubicBezTo>
                          <a:pt x="369" y="232"/>
                          <a:pt x="369" y="233"/>
                          <a:pt x="369" y="234"/>
                        </a:cubicBezTo>
                        <a:cubicBezTo>
                          <a:pt x="369" y="235"/>
                          <a:pt x="369" y="235"/>
                          <a:pt x="369" y="235"/>
                        </a:cubicBezTo>
                        <a:cubicBezTo>
                          <a:pt x="369" y="236"/>
                          <a:pt x="369" y="236"/>
                          <a:pt x="370" y="236"/>
                        </a:cubicBezTo>
                        <a:cubicBezTo>
                          <a:pt x="370" y="236"/>
                          <a:pt x="370" y="236"/>
                          <a:pt x="370" y="237"/>
                        </a:cubicBezTo>
                        <a:cubicBezTo>
                          <a:pt x="370" y="238"/>
                          <a:pt x="370" y="238"/>
                          <a:pt x="370" y="239"/>
                        </a:cubicBezTo>
                        <a:cubicBezTo>
                          <a:pt x="371" y="239"/>
                          <a:pt x="370" y="240"/>
                          <a:pt x="371" y="240"/>
                        </a:cubicBezTo>
                        <a:cubicBezTo>
                          <a:pt x="371" y="241"/>
                          <a:pt x="371" y="241"/>
                          <a:pt x="371" y="241"/>
                        </a:cubicBezTo>
                        <a:cubicBezTo>
                          <a:pt x="371" y="242"/>
                          <a:pt x="371" y="243"/>
                          <a:pt x="372" y="243"/>
                        </a:cubicBezTo>
                        <a:cubicBezTo>
                          <a:pt x="372" y="244"/>
                          <a:pt x="372" y="245"/>
                          <a:pt x="372" y="246"/>
                        </a:cubicBezTo>
                        <a:cubicBezTo>
                          <a:pt x="373" y="246"/>
                          <a:pt x="373" y="247"/>
                          <a:pt x="373" y="247"/>
                        </a:cubicBezTo>
                        <a:cubicBezTo>
                          <a:pt x="374" y="248"/>
                          <a:pt x="374" y="249"/>
                          <a:pt x="373" y="251"/>
                        </a:cubicBezTo>
                        <a:cubicBezTo>
                          <a:pt x="373" y="251"/>
                          <a:pt x="373" y="252"/>
                          <a:pt x="373" y="253"/>
                        </a:cubicBezTo>
                        <a:cubicBezTo>
                          <a:pt x="373" y="254"/>
                          <a:pt x="373" y="254"/>
                          <a:pt x="372" y="254"/>
                        </a:cubicBezTo>
                        <a:cubicBezTo>
                          <a:pt x="372" y="255"/>
                          <a:pt x="372" y="254"/>
                          <a:pt x="371" y="254"/>
                        </a:cubicBezTo>
                        <a:cubicBezTo>
                          <a:pt x="371" y="254"/>
                          <a:pt x="371" y="254"/>
                          <a:pt x="371" y="254"/>
                        </a:cubicBezTo>
                        <a:cubicBezTo>
                          <a:pt x="371" y="254"/>
                          <a:pt x="371" y="254"/>
                          <a:pt x="371" y="254"/>
                        </a:cubicBezTo>
                        <a:cubicBezTo>
                          <a:pt x="370" y="255"/>
                          <a:pt x="370" y="255"/>
                          <a:pt x="369" y="255"/>
                        </a:cubicBezTo>
                        <a:cubicBezTo>
                          <a:pt x="369" y="255"/>
                          <a:pt x="369" y="255"/>
                          <a:pt x="368" y="256"/>
                        </a:cubicBezTo>
                        <a:cubicBezTo>
                          <a:pt x="368" y="256"/>
                          <a:pt x="367" y="257"/>
                          <a:pt x="366" y="256"/>
                        </a:cubicBezTo>
                        <a:close/>
                        <a:moveTo>
                          <a:pt x="369" y="116"/>
                        </a:moveTo>
                        <a:cubicBezTo>
                          <a:pt x="369" y="117"/>
                          <a:pt x="369" y="116"/>
                          <a:pt x="369" y="116"/>
                        </a:cubicBezTo>
                        <a:cubicBezTo>
                          <a:pt x="369" y="116"/>
                          <a:pt x="369" y="116"/>
                          <a:pt x="369" y="115"/>
                        </a:cubicBezTo>
                        <a:cubicBezTo>
                          <a:pt x="369" y="114"/>
                          <a:pt x="369" y="115"/>
                          <a:pt x="370" y="116"/>
                        </a:cubicBezTo>
                        <a:cubicBezTo>
                          <a:pt x="370" y="116"/>
                          <a:pt x="370" y="116"/>
                          <a:pt x="371" y="117"/>
                        </a:cubicBezTo>
                        <a:cubicBezTo>
                          <a:pt x="372" y="118"/>
                          <a:pt x="371" y="116"/>
                          <a:pt x="372" y="117"/>
                        </a:cubicBezTo>
                        <a:cubicBezTo>
                          <a:pt x="372" y="117"/>
                          <a:pt x="372" y="117"/>
                          <a:pt x="372" y="117"/>
                        </a:cubicBezTo>
                        <a:cubicBezTo>
                          <a:pt x="372" y="117"/>
                          <a:pt x="372" y="117"/>
                          <a:pt x="372" y="117"/>
                        </a:cubicBezTo>
                        <a:cubicBezTo>
                          <a:pt x="372" y="116"/>
                          <a:pt x="372" y="116"/>
                          <a:pt x="372" y="116"/>
                        </a:cubicBezTo>
                        <a:cubicBezTo>
                          <a:pt x="372" y="116"/>
                          <a:pt x="373" y="116"/>
                          <a:pt x="373" y="117"/>
                        </a:cubicBezTo>
                        <a:cubicBezTo>
                          <a:pt x="373" y="117"/>
                          <a:pt x="373" y="118"/>
                          <a:pt x="373" y="118"/>
                        </a:cubicBezTo>
                        <a:cubicBezTo>
                          <a:pt x="373" y="118"/>
                          <a:pt x="373" y="119"/>
                          <a:pt x="374" y="119"/>
                        </a:cubicBezTo>
                        <a:cubicBezTo>
                          <a:pt x="374" y="119"/>
                          <a:pt x="374" y="118"/>
                          <a:pt x="374" y="118"/>
                        </a:cubicBezTo>
                        <a:cubicBezTo>
                          <a:pt x="374" y="118"/>
                          <a:pt x="374" y="118"/>
                          <a:pt x="374" y="118"/>
                        </a:cubicBezTo>
                        <a:cubicBezTo>
                          <a:pt x="375" y="118"/>
                          <a:pt x="375" y="118"/>
                          <a:pt x="375" y="119"/>
                        </a:cubicBezTo>
                        <a:cubicBezTo>
                          <a:pt x="376" y="119"/>
                          <a:pt x="376" y="119"/>
                          <a:pt x="376" y="120"/>
                        </a:cubicBezTo>
                        <a:cubicBezTo>
                          <a:pt x="377" y="120"/>
                          <a:pt x="378" y="120"/>
                          <a:pt x="378" y="120"/>
                        </a:cubicBezTo>
                        <a:cubicBezTo>
                          <a:pt x="379" y="121"/>
                          <a:pt x="379" y="121"/>
                          <a:pt x="378" y="121"/>
                        </a:cubicBezTo>
                        <a:cubicBezTo>
                          <a:pt x="378" y="122"/>
                          <a:pt x="378" y="122"/>
                          <a:pt x="379" y="122"/>
                        </a:cubicBezTo>
                        <a:cubicBezTo>
                          <a:pt x="379" y="123"/>
                          <a:pt x="379" y="123"/>
                          <a:pt x="379" y="123"/>
                        </a:cubicBezTo>
                        <a:cubicBezTo>
                          <a:pt x="378" y="123"/>
                          <a:pt x="378" y="124"/>
                          <a:pt x="378" y="124"/>
                        </a:cubicBezTo>
                        <a:cubicBezTo>
                          <a:pt x="378" y="125"/>
                          <a:pt x="378" y="126"/>
                          <a:pt x="377" y="126"/>
                        </a:cubicBezTo>
                        <a:cubicBezTo>
                          <a:pt x="377" y="126"/>
                          <a:pt x="376" y="125"/>
                          <a:pt x="376" y="125"/>
                        </a:cubicBezTo>
                        <a:cubicBezTo>
                          <a:pt x="376" y="124"/>
                          <a:pt x="375" y="124"/>
                          <a:pt x="375" y="124"/>
                        </a:cubicBezTo>
                        <a:cubicBezTo>
                          <a:pt x="374" y="123"/>
                          <a:pt x="373" y="124"/>
                          <a:pt x="372" y="123"/>
                        </a:cubicBezTo>
                        <a:cubicBezTo>
                          <a:pt x="372" y="122"/>
                          <a:pt x="371" y="122"/>
                          <a:pt x="372" y="121"/>
                        </a:cubicBezTo>
                        <a:cubicBezTo>
                          <a:pt x="372" y="122"/>
                          <a:pt x="372" y="122"/>
                          <a:pt x="372" y="122"/>
                        </a:cubicBezTo>
                        <a:cubicBezTo>
                          <a:pt x="372" y="122"/>
                          <a:pt x="372" y="121"/>
                          <a:pt x="372" y="121"/>
                        </a:cubicBezTo>
                        <a:cubicBezTo>
                          <a:pt x="372" y="121"/>
                          <a:pt x="373" y="121"/>
                          <a:pt x="372" y="121"/>
                        </a:cubicBezTo>
                        <a:cubicBezTo>
                          <a:pt x="372" y="120"/>
                          <a:pt x="372" y="120"/>
                          <a:pt x="371" y="120"/>
                        </a:cubicBezTo>
                        <a:cubicBezTo>
                          <a:pt x="371" y="120"/>
                          <a:pt x="371" y="120"/>
                          <a:pt x="370" y="120"/>
                        </a:cubicBezTo>
                        <a:cubicBezTo>
                          <a:pt x="370" y="120"/>
                          <a:pt x="370" y="120"/>
                          <a:pt x="370" y="120"/>
                        </a:cubicBezTo>
                        <a:cubicBezTo>
                          <a:pt x="369" y="119"/>
                          <a:pt x="369" y="119"/>
                          <a:pt x="369" y="119"/>
                        </a:cubicBezTo>
                        <a:cubicBezTo>
                          <a:pt x="369" y="118"/>
                          <a:pt x="369" y="118"/>
                          <a:pt x="369" y="118"/>
                        </a:cubicBezTo>
                        <a:cubicBezTo>
                          <a:pt x="369" y="118"/>
                          <a:pt x="369" y="117"/>
                          <a:pt x="368" y="117"/>
                        </a:cubicBezTo>
                        <a:cubicBezTo>
                          <a:pt x="368" y="117"/>
                          <a:pt x="367" y="116"/>
                          <a:pt x="368" y="116"/>
                        </a:cubicBezTo>
                        <a:cubicBezTo>
                          <a:pt x="368" y="116"/>
                          <a:pt x="368" y="116"/>
                          <a:pt x="369" y="116"/>
                        </a:cubicBezTo>
                        <a:close/>
                        <a:moveTo>
                          <a:pt x="381" y="278"/>
                        </a:moveTo>
                        <a:cubicBezTo>
                          <a:pt x="380" y="278"/>
                          <a:pt x="380" y="278"/>
                          <a:pt x="380" y="277"/>
                        </a:cubicBezTo>
                        <a:cubicBezTo>
                          <a:pt x="380" y="277"/>
                          <a:pt x="380" y="277"/>
                          <a:pt x="380" y="277"/>
                        </a:cubicBezTo>
                        <a:cubicBezTo>
                          <a:pt x="380" y="276"/>
                          <a:pt x="381" y="276"/>
                          <a:pt x="381" y="275"/>
                        </a:cubicBezTo>
                        <a:cubicBezTo>
                          <a:pt x="381" y="275"/>
                          <a:pt x="381" y="277"/>
                          <a:pt x="381" y="277"/>
                        </a:cubicBezTo>
                        <a:cubicBezTo>
                          <a:pt x="381" y="278"/>
                          <a:pt x="381" y="279"/>
                          <a:pt x="381" y="278"/>
                        </a:cubicBezTo>
                        <a:close/>
                        <a:moveTo>
                          <a:pt x="371" y="219"/>
                        </a:moveTo>
                        <a:cubicBezTo>
                          <a:pt x="370" y="220"/>
                          <a:pt x="370" y="217"/>
                          <a:pt x="370" y="217"/>
                        </a:cubicBezTo>
                        <a:cubicBezTo>
                          <a:pt x="371" y="217"/>
                          <a:pt x="371" y="217"/>
                          <a:pt x="371" y="218"/>
                        </a:cubicBezTo>
                        <a:cubicBezTo>
                          <a:pt x="371" y="218"/>
                          <a:pt x="371" y="219"/>
                          <a:pt x="371" y="219"/>
                        </a:cubicBezTo>
                        <a:close/>
                        <a:moveTo>
                          <a:pt x="360" y="248"/>
                        </a:moveTo>
                        <a:cubicBezTo>
                          <a:pt x="361" y="248"/>
                          <a:pt x="361" y="247"/>
                          <a:pt x="361" y="246"/>
                        </a:cubicBezTo>
                        <a:cubicBezTo>
                          <a:pt x="361" y="246"/>
                          <a:pt x="361" y="245"/>
                          <a:pt x="361" y="245"/>
                        </a:cubicBezTo>
                        <a:cubicBezTo>
                          <a:pt x="361" y="245"/>
                          <a:pt x="360" y="244"/>
                          <a:pt x="360" y="243"/>
                        </a:cubicBezTo>
                        <a:cubicBezTo>
                          <a:pt x="360" y="243"/>
                          <a:pt x="360" y="241"/>
                          <a:pt x="361" y="241"/>
                        </a:cubicBezTo>
                        <a:cubicBezTo>
                          <a:pt x="361" y="241"/>
                          <a:pt x="362" y="240"/>
                          <a:pt x="362" y="241"/>
                        </a:cubicBezTo>
                        <a:cubicBezTo>
                          <a:pt x="362" y="241"/>
                          <a:pt x="363" y="242"/>
                          <a:pt x="363" y="242"/>
                        </a:cubicBezTo>
                        <a:cubicBezTo>
                          <a:pt x="363" y="243"/>
                          <a:pt x="363" y="241"/>
                          <a:pt x="363" y="241"/>
                        </a:cubicBezTo>
                        <a:cubicBezTo>
                          <a:pt x="363" y="241"/>
                          <a:pt x="363" y="241"/>
                          <a:pt x="363" y="240"/>
                        </a:cubicBezTo>
                        <a:cubicBezTo>
                          <a:pt x="363" y="240"/>
                          <a:pt x="363" y="239"/>
                          <a:pt x="362" y="239"/>
                        </a:cubicBezTo>
                        <a:cubicBezTo>
                          <a:pt x="362" y="239"/>
                          <a:pt x="363" y="238"/>
                          <a:pt x="363" y="238"/>
                        </a:cubicBezTo>
                        <a:cubicBezTo>
                          <a:pt x="363" y="238"/>
                          <a:pt x="363" y="238"/>
                          <a:pt x="364" y="238"/>
                        </a:cubicBezTo>
                        <a:cubicBezTo>
                          <a:pt x="364" y="238"/>
                          <a:pt x="364" y="238"/>
                          <a:pt x="364" y="238"/>
                        </a:cubicBezTo>
                        <a:cubicBezTo>
                          <a:pt x="365" y="238"/>
                          <a:pt x="365" y="240"/>
                          <a:pt x="365" y="241"/>
                        </a:cubicBezTo>
                        <a:cubicBezTo>
                          <a:pt x="366" y="242"/>
                          <a:pt x="365" y="243"/>
                          <a:pt x="365" y="244"/>
                        </a:cubicBezTo>
                        <a:cubicBezTo>
                          <a:pt x="365" y="245"/>
                          <a:pt x="365" y="245"/>
                          <a:pt x="365" y="247"/>
                        </a:cubicBezTo>
                        <a:cubicBezTo>
                          <a:pt x="365" y="247"/>
                          <a:pt x="365" y="248"/>
                          <a:pt x="364" y="248"/>
                        </a:cubicBezTo>
                        <a:cubicBezTo>
                          <a:pt x="364" y="250"/>
                          <a:pt x="364" y="253"/>
                          <a:pt x="363" y="252"/>
                        </a:cubicBezTo>
                        <a:cubicBezTo>
                          <a:pt x="362" y="251"/>
                          <a:pt x="362" y="250"/>
                          <a:pt x="362" y="251"/>
                        </a:cubicBezTo>
                        <a:cubicBezTo>
                          <a:pt x="362" y="251"/>
                          <a:pt x="361" y="252"/>
                          <a:pt x="361" y="251"/>
                        </a:cubicBezTo>
                        <a:cubicBezTo>
                          <a:pt x="360" y="251"/>
                          <a:pt x="360" y="249"/>
                          <a:pt x="360" y="248"/>
                        </a:cubicBezTo>
                        <a:close/>
                        <a:moveTo>
                          <a:pt x="438" y="169"/>
                        </a:moveTo>
                        <a:cubicBezTo>
                          <a:pt x="437" y="169"/>
                          <a:pt x="437" y="169"/>
                          <a:pt x="437" y="169"/>
                        </a:cubicBezTo>
                        <a:cubicBezTo>
                          <a:pt x="437" y="169"/>
                          <a:pt x="437" y="169"/>
                          <a:pt x="436" y="170"/>
                        </a:cubicBezTo>
                        <a:cubicBezTo>
                          <a:pt x="436" y="170"/>
                          <a:pt x="436" y="170"/>
                          <a:pt x="436" y="171"/>
                        </a:cubicBezTo>
                        <a:cubicBezTo>
                          <a:pt x="435" y="171"/>
                          <a:pt x="435" y="171"/>
                          <a:pt x="435" y="172"/>
                        </a:cubicBezTo>
                        <a:cubicBezTo>
                          <a:pt x="435" y="172"/>
                          <a:pt x="435" y="172"/>
                          <a:pt x="435" y="173"/>
                        </a:cubicBezTo>
                        <a:cubicBezTo>
                          <a:pt x="435" y="173"/>
                          <a:pt x="436" y="173"/>
                          <a:pt x="435" y="173"/>
                        </a:cubicBezTo>
                        <a:cubicBezTo>
                          <a:pt x="435" y="174"/>
                          <a:pt x="436" y="175"/>
                          <a:pt x="436" y="176"/>
                        </a:cubicBezTo>
                        <a:cubicBezTo>
                          <a:pt x="436" y="177"/>
                          <a:pt x="434" y="177"/>
                          <a:pt x="433" y="176"/>
                        </a:cubicBezTo>
                        <a:cubicBezTo>
                          <a:pt x="433" y="176"/>
                          <a:pt x="433" y="176"/>
                          <a:pt x="432" y="177"/>
                        </a:cubicBezTo>
                        <a:cubicBezTo>
                          <a:pt x="432" y="177"/>
                          <a:pt x="432" y="177"/>
                          <a:pt x="432" y="178"/>
                        </a:cubicBezTo>
                        <a:cubicBezTo>
                          <a:pt x="432" y="179"/>
                          <a:pt x="433" y="179"/>
                          <a:pt x="433" y="180"/>
                        </a:cubicBezTo>
                        <a:cubicBezTo>
                          <a:pt x="433" y="181"/>
                          <a:pt x="433" y="182"/>
                          <a:pt x="433" y="183"/>
                        </a:cubicBezTo>
                        <a:cubicBezTo>
                          <a:pt x="433" y="183"/>
                          <a:pt x="433" y="183"/>
                          <a:pt x="434" y="183"/>
                        </a:cubicBezTo>
                        <a:cubicBezTo>
                          <a:pt x="434" y="183"/>
                          <a:pt x="434" y="184"/>
                          <a:pt x="434" y="184"/>
                        </a:cubicBezTo>
                        <a:cubicBezTo>
                          <a:pt x="435" y="184"/>
                          <a:pt x="435" y="185"/>
                          <a:pt x="435" y="185"/>
                        </a:cubicBezTo>
                        <a:cubicBezTo>
                          <a:pt x="435" y="186"/>
                          <a:pt x="435" y="186"/>
                          <a:pt x="435" y="187"/>
                        </a:cubicBezTo>
                        <a:cubicBezTo>
                          <a:pt x="435" y="187"/>
                          <a:pt x="435" y="188"/>
                          <a:pt x="435" y="188"/>
                        </a:cubicBezTo>
                        <a:cubicBezTo>
                          <a:pt x="436" y="189"/>
                          <a:pt x="436" y="190"/>
                          <a:pt x="436" y="191"/>
                        </a:cubicBezTo>
                        <a:cubicBezTo>
                          <a:pt x="436" y="191"/>
                          <a:pt x="436" y="191"/>
                          <a:pt x="436" y="192"/>
                        </a:cubicBezTo>
                        <a:cubicBezTo>
                          <a:pt x="436" y="192"/>
                          <a:pt x="436" y="192"/>
                          <a:pt x="436" y="192"/>
                        </a:cubicBezTo>
                        <a:cubicBezTo>
                          <a:pt x="436" y="192"/>
                          <a:pt x="436" y="192"/>
                          <a:pt x="436" y="192"/>
                        </a:cubicBezTo>
                        <a:cubicBezTo>
                          <a:pt x="435" y="192"/>
                          <a:pt x="435" y="193"/>
                          <a:pt x="435" y="192"/>
                        </a:cubicBezTo>
                        <a:cubicBezTo>
                          <a:pt x="435" y="191"/>
                          <a:pt x="435" y="191"/>
                          <a:pt x="435" y="190"/>
                        </a:cubicBezTo>
                        <a:cubicBezTo>
                          <a:pt x="435" y="190"/>
                          <a:pt x="435" y="189"/>
                          <a:pt x="435" y="189"/>
                        </a:cubicBezTo>
                        <a:cubicBezTo>
                          <a:pt x="435" y="188"/>
                          <a:pt x="435" y="188"/>
                          <a:pt x="435" y="187"/>
                        </a:cubicBezTo>
                        <a:cubicBezTo>
                          <a:pt x="435" y="187"/>
                          <a:pt x="435" y="186"/>
                          <a:pt x="434" y="186"/>
                        </a:cubicBezTo>
                        <a:cubicBezTo>
                          <a:pt x="434" y="186"/>
                          <a:pt x="434" y="185"/>
                          <a:pt x="434" y="185"/>
                        </a:cubicBezTo>
                        <a:cubicBezTo>
                          <a:pt x="433" y="185"/>
                          <a:pt x="433" y="184"/>
                          <a:pt x="433" y="184"/>
                        </a:cubicBezTo>
                        <a:cubicBezTo>
                          <a:pt x="433" y="183"/>
                          <a:pt x="433" y="183"/>
                          <a:pt x="432" y="183"/>
                        </a:cubicBezTo>
                        <a:cubicBezTo>
                          <a:pt x="432" y="182"/>
                          <a:pt x="432" y="182"/>
                          <a:pt x="431" y="182"/>
                        </a:cubicBezTo>
                        <a:cubicBezTo>
                          <a:pt x="431" y="182"/>
                          <a:pt x="431" y="182"/>
                          <a:pt x="431" y="182"/>
                        </a:cubicBezTo>
                        <a:cubicBezTo>
                          <a:pt x="431" y="181"/>
                          <a:pt x="431" y="181"/>
                          <a:pt x="431" y="181"/>
                        </a:cubicBezTo>
                        <a:cubicBezTo>
                          <a:pt x="430" y="181"/>
                          <a:pt x="430" y="181"/>
                          <a:pt x="430" y="182"/>
                        </a:cubicBezTo>
                        <a:cubicBezTo>
                          <a:pt x="430" y="182"/>
                          <a:pt x="431" y="182"/>
                          <a:pt x="431" y="183"/>
                        </a:cubicBezTo>
                        <a:cubicBezTo>
                          <a:pt x="431" y="183"/>
                          <a:pt x="431" y="183"/>
                          <a:pt x="431" y="183"/>
                        </a:cubicBezTo>
                        <a:cubicBezTo>
                          <a:pt x="432" y="184"/>
                          <a:pt x="431" y="185"/>
                          <a:pt x="431" y="184"/>
                        </a:cubicBezTo>
                        <a:cubicBezTo>
                          <a:pt x="430" y="184"/>
                          <a:pt x="430" y="183"/>
                          <a:pt x="430" y="183"/>
                        </a:cubicBezTo>
                        <a:cubicBezTo>
                          <a:pt x="430" y="183"/>
                          <a:pt x="430" y="183"/>
                          <a:pt x="430" y="183"/>
                        </a:cubicBezTo>
                        <a:cubicBezTo>
                          <a:pt x="430" y="184"/>
                          <a:pt x="431" y="186"/>
                          <a:pt x="431" y="186"/>
                        </a:cubicBezTo>
                        <a:cubicBezTo>
                          <a:pt x="431" y="187"/>
                          <a:pt x="432" y="186"/>
                          <a:pt x="432" y="187"/>
                        </a:cubicBezTo>
                        <a:cubicBezTo>
                          <a:pt x="433" y="188"/>
                          <a:pt x="431" y="187"/>
                          <a:pt x="431" y="187"/>
                        </a:cubicBezTo>
                        <a:cubicBezTo>
                          <a:pt x="430" y="187"/>
                          <a:pt x="430" y="187"/>
                          <a:pt x="430" y="186"/>
                        </a:cubicBezTo>
                        <a:cubicBezTo>
                          <a:pt x="430" y="185"/>
                          <a:pt x="429" y="184"/>
                          <a:pt x="429" y="184"/>
                        </a:cubicBezTo>
                        <a:cubicBezTo>
                          <a:pt x="429" y="183"/>
                          <a:pt x="429" y="183"/>
                          <a:pt x="429" y="182"/>
                        </a:cubicBezTo>
                        <a:cubicBezTo>
                          <a:pt x="429" y="181"/>
                          <a:pt x="429" y="181"/>
                          <a:pt x="429" y="180"/>
                        </a:cubicBezTo>
                        <a:cubicBezTo>
                          <a:pt x="429" y="180"/>
                          <a:pt x="429" y="179"/>
                          <a:pt x="429" y="179"/>
                        </a:cubicBezTo>
                        <a:cubicBezTo>
                          <a:pt x="429" y="179"/>
                          <a:pt x="428" y="178"/>
                          <a:pt x="428" y="178"/>
                        </a:cubicBezTo>
                        <a:cubicBezTo>
                          <a:pt x="428" y="178"/>
                          <a:pt x="428" y="179"/>
                          <a:pt x="429" y="179"/>
                        </a:cubicBezTo>
                        <a:cubicBezTo>
                          <a:pt x="429" y="180"/>
                          <a:pt x="429" y="180"/>
                          <a:pt x="429" y="181"/>
                        </a:cubicBezTo>
                        <a:cubicBezTo>
                          <a:pt x="429" y="181"/>
                          <a:pt x="429" y="182"/>
                          <a:pt x="429" y="182"/>
                        </a:cubicBezTo>
                        <a:cubicBezTo>
                          <a:pt x="429" y="183"/>
                          <a:pt x="428" y="182"/>
                          <a:pt x="428" y="182"/>
                        </a:cubicBezTo>
                        <a:cubicBezTo>
                          <a:pt x="428" y="183"/>
                          <a:pt x="428" y="184"/>
                          <a:pt x="428" y="185"/>
                        </a:cubicBezTo>
                        <a:cubicBezTo>
                          <a:pt x="429" y="186"/>
                          <a:pt x="429" y="187"/>
                          <a:pt x="429" y="189"/>
                        </a:cubicBezTo>
                        <a:cubicBezTo>
                          <a:pt x="430" y="190"/>
                          <a:pt x="429" y="190"/>
                          <a:pt x="429" y="192"/>
                        </a:cubicBezTo>
                        <a:cubicBezTo>
                          <a:pt x="429" y="192"/>
                          <a:pt x="429" y="193"/>
                          <a:pt x="430" y="193"/>
                        </a:cubicBezTo>
                        <a:cubicBezTo>
                          <a:pt x="430" y="194"/>
                          <a:pt x="430" y="194"/>
                          <a:pt x="430" y="195"/>
                        </a:cubicBezTo>
                        <a:cubicBezTo>
                          <a:pt x="430" y="195"/>
                          <a:pt x="431" y="194"/>
                          <a:pt x="431" y="194"/>
                        </a:cubicBezTo>
                        <a:cubicBezTo>
                          <a:pt x="432" y="194"/>
                          <a:pt x="432" y="195"/>
                          <a:pt x="432" y="196"/>
                        </a:cubicBezTo>
                        <a:cubicBezTo>
                          <a:pt x="433" y="196"/>
                          <a:pt x="433" y="197"/>
                          <a:pt x="433" y="198"/>
                        </a:cubicBezTo>
                        <a:cubicBezTo>
                          <a:pt x="433" y="199"/>
                          <a:pt x="433" y="198"/>
                          <a:pt x="433" y="199"/>
                        </a:cubicBezTo>
                        <a:cubicBezTo>
                          <a:pt x="433" y="200"/>
                          <a:pt x="433" y="201"/>
                          <a:pt x="433" y="201"/>
                        </a:cubicBezTo>
                        <a:cubicBezTo>
                          <a:pt x="434" y="201"/>
                          <a:pt x="434" y="201"/>
                          <a:pt x="433" y="201"/>
                        </a:cubicBezTo>
                        <a:cubicBezTo>
                          <a:pt x="433" y="201"/>
                          <a:pt x="433" y="201"/>
                          <a:pt x="433" y="201"/>
                        </a:cubicBezTo>
                        <a:cubicBezTo>
                          <a:pt x="433" y="200"/>
                          <a:pt x="433" y="200"/>
                          <a:pt x="433" y="199"/>
                        </a:cubicBezTo>
                        <a:cubicBezTo>
                          <a:pt x="433" y="198"/>
                          <a:pt x="432" y="197"/>
                          <a:pt x="432" y="196"/>
                        </a:cubicBezTo>
                        <a:cubicBezTo>
                          <a:pt x="432" y="195"/>
                          <a:pt x="431" y="196"/>
                          <a:pt x="431" y="196"/>
                        </a:cubicBezTo>
                        <a:cubicBezTo>
                          <a:pt x="430" y="196"/>
                          <a:pt x="430" y="197"/>
                          <a:pt x="431" y="198"/>
                        </a:cubicBezTo>
                        <a:cubicBezTo>
                          <a:pt x="431" y="199"/>
                          <a:pt x="431" y="200"/>
                          <a:pt x="431" y="200"/>
                        </a:cubicBezTo>
                        <a:cubicBezTo>
                          <a:pt x="431" y="201"/>
                          <a:pt x="431" y="203"/>
                          <a:pt x="431" y="203"/>
                        </a:cubicBezTo>
                        <a:cubicBezTo>
                          <a:pt x="431" y="204"/>
                          <a:pt x="430" y="204"/>
                          <a:pt x="430" y="204"/>
                        </a:cubicBezTo>
                        <a:cubicBezTo>
                          <a:pt x="430" y="206"/>
                          <a:pt x="429" y="204"/>
                          <a:pt x="429" y="204"/>
                        </a:cubicBezTo>
                        <a:cubicBezTo>
                          <a:pt x="429" y="204"/>
                          <a:pt x="429" y="203"/>
                          <a:pt x="429" y="203"/>
                        </a:cubicBezTo>
                        <a:cubicBezTo>
                          <a:pt x="429" y="203"/>
                          <a:pt x="430" y="202"/>
                          <a:pt x="430" y="202"/>
                        </a:cubicBezTo>
                        <a:cubicBezTo>
                          <a:pt x="430" y="201"/>
                          <a:pt x="430" y="201"/>
                          <a:pt x="430" y="201"/>
                        </a:cubicBezTo>
                        <a:cubicBezTo>
                          <a:pt x="430" y="200"/>
                          <a:pt x="430" y="200"/>
                          <a:pt x="430" y="199"/>
                        </a:cubicBezTo>
                        <a:cubicBezTo>
                          <a:pt x="430" y="199"/>
                          <a:pt x="430" y="198"/>
                          <a:pt x="430" y="198"/>
                        </a:cubicBezTo>
                        <a:cubicBezTo>
                          <a:pt x="430" y="197"/>
                          <a:pt x="429" y="197"/>
                          <a:pt x="429" y="196"/>
                        </a:cubicBezTo>
                        <a:cubicBezTo>
                          <a:pt x="429" y="195"/>
                          <a:pt x="429" y="194"/>
                          <a:pt x="429" y="193"/>
                        </a:cubicBezTo>
                        <a:cubicBezTo>
                          <a:pt x="429" y="192"/>
                          <a:pt x="429" y="191"/>
                          <a:pt x="429" y="190"/>
                        </a:cubicBezTo>
                        <a:cubicBezTo>
                          <a:pt x="428" y="189"/>
                          <a:pt x="429" y="189"/>
                          <a:pt x="429" y="188"/>
                        </a:cubicBezTo>
                        <a:cubicBezTo>
                          <a:pt x="429" y="188"/>
                          <a:pt x="428" y="187"/>
                          <a:pt x="428" y="187"/>
                        </a:cubicBezTo>
                        <a:cubicBezTo>
                          <a:pt x="428" y="186"/>
                          <a:pt x="427" y="185"/>
                          <a:pt x="427" y="184"/>
                        </a:cubicBezTo>
                        <a:cubicBezTo>
                          <a:pt x="427" y="183"/>
                          <a:pt x="427" y="182"/>
                          <a:pt x="427" y="181"/>
                        </a:cubicBezTo>
                        <a:cubicBezTo>
                          <a:pt x="427" y="180"/>
                          <a:pt x="427" y="179"/>
                          <a:pt x="426" y="178"/>
                        </a:cubicBezTo>
                        <a:cubicBezTo>
                          <a:pt x="426" y="178"/>
                          <a:pt x="426" y="178"/>
                          <a:pt x="426" y="178"/>
                        </a:cubicBezTo>
                        <a:cubicBezTo>
                          <a:pt x="426" y="178"/>
                          <a:pt x="426" y="178"/>
                          <a:pt x="425" y="178"/>
                        </a:cubicBezTo>
                        <a:cubicBezTo>
                          <a:pt x="425" y="177"/>
                          <a:pt x="425" y="177"/>
                          <a:pt x="425" y="178"/>
                        </a:cubicBezTo>
                        <a:cubicBezTo>
                          <a:pt x="425" y="178"/>
                          <a:pt x="425" y="178"/>
                          <a:pt x="425" y="179"/>
                        </a:cubicBezTo>
                        <a:cubicBezTo>
                          <a:pt x="425" y="179"/>
                          <a:pt x="425" y="179"/>
                          <a:pt x="425" y="180"/>
                        </a:cubicBezTo>
                        <a:cubicBezTo>
                          <a:pt x="424" y="180"/>
                          <a:pt x="425" y="181"/>
                          <a:pt x="425" y="181"/>
                        </a:cubicBezTo>
                        <a:cubicBezTo>
                          <a:pt x="425" y="182"/>
                          <a:pt x="425" y="182"/>
                          <a:pt x="425" y="183"/>
                        </a:cubicBezTo>
                        <a:cubicBezTo>
                          <a:pt x="425" y="183"/>
                          <a:pt x="425" y="183"/>
                          <a:pt x="424" y="184"/>
                        </a:cubicBezTo>
                        <a:cubicBezTo>
                          <a:pt x="424" y="184"/>
                          <a:pt x="424" y="184"/>
                          <a:pt x="424" y="184"/>
                        </a:cubicBezTo>
                        <a:cubicBezTo>
                          <a:pt x="424" y="184"/>
                          <a:pt x="424" y="184"/>
                          <a:pt x="424" y="185"/>
                        </a:cubicBezTo>
                        <a:cubicBezTo>
                          <a:pt x="424" y="185"/>
                          <a:pt x="424" y="186"/>
                          <a:pt x="424" y="186"/>
                        </a:cubicBezTo>
                        <a:cubicBezTo>
                          <a:pt x="424" y="186"/>
                          <a:pt x="425" y="187"/>
                          <a:pt x="425" y="187"/>
                        </a:cubicBezTo>
                        <a:cubicBezTo>
                          <a:pt x="425" y="188"/>
                          <a:pt x="425" y="188"/>
                          <a:pt x="425" y="189"/>
                        </a:cubicBezTo>
                        <a:cubicBezTo>
                          <a:pt x="425" y="189"/>
                          <a:pt x="425" y="190"/>
                          <a:pt x="425" y="190"/>
                        </a:cubicBezTo>
                        <a:cubicBezTo>
                          <a:pt x="425" y="190"/>
                          <a:pt x="425" y="191"/>
                          <a:pt x="425" y="191"/>
                        </a:cubicBezTo>
                        <a:cubicBezTo>
                          <a:pt x="425" y="192"/>
                          <a:pt x="426" y="191"/>
                          <a:pt x="426" y="193"/>
                        </a:cubicBezTo>
                        <a:cubicBezTo>
                          <a:pt x="426" y="193"/>
                          <a:pt x="426" y="194"/>
                          <a:pt x="426" y="194"/>
                        </a:cubicBezTo>
                        <a:cubicBezTo>
                          <a:pt x="427" y="195"/>
                          <a:pt x="427" y="195"/>
                          <a:pt x="427" y="196"/>
                        </a:cubicBezTo>
                        <a:cubicBezTo>
                          <a:pt x="427" y="197"/>
                          <a:pt x="426" y="196"/>
                          <a:pt x="426" y="196"/>
                        </a:cubicBezTo>
                        <a:cubicBezTo>
                          <a:pt x="426" y="195"/>
                          <a:pt x="425" y="194"/>
                          <a:pt x="424" y="193"/>
                        </a:cubicBezTo>
                        <a:cubicBezTo>
                          <a:pt x="424" y="192"/>
                          <a:pt x="423" y="191"/>
                          <a:pt x="423" y="190"/>
                        </a:cubicBezTo>
                        <a:cubicBezTo>
                          <a:pt x="422" y="190"/>
                          <a:pt x="421" y="190"/>
                          <a:pt x="421" y="190"/>
                        </a:cubicBezTo>
                        <a:cubicBezTo>
                          <a:pt x="421" y="190"/>
                          <a:pt x="421" y="190"/>
                          <a:pt x="421" y="189"/>
                        </a:cubicBezTo>
                        <a:cubicBezTo>
                          <a:pt x="420" y="189"/>
                          <a:pt x="420" y="188"/>
                          <a:pt x="420" y="188"/>
                        </a:cubicBezTo>
                        <a:cubicBezTo>
                          <a:pt x="420" y="188"/>
                          <a:pt x="419" y="186"/>
                          <a:pt x="419" y="187"/>
                        </a:cubicBezTo>
                        <a:cubicBezTo>
                          <a:pt x="419" y="187"/>
                          <a:pt x="419" y="188"/>
                          <a:pt x="419" y="189"/>
                        </a:cubicBezTo>
                        <a:cubicBezTo>
                          <a:pt x="420" y="189"/>
                          <a:pt x="420" y="190"/>
                          <a:pt x="420" y="190"/>
                        </a:cubicBezTo>
                        <a:cubicBezTo>
                          <a:pt x="420" y="190"/>
                          <a:pt x="421" y="190"/>
                          <a:pt x="421" y="190"/>
                        </a:cubicBezTo>
                        <a:cubicBezTo>
                          <a:pt x="421" y="191"/>
                          <a:pt x="421" y="192"/>
                          <a:pt x="421" y="193"/>
                        </a:cubicBezTo>
                        <a:cubicBezTo>
                          <a:pt x="422" y="194"/>
                          <a:pt x="421" y="193"/>
                          <a:pt x="421" y="194"/>
                        </a:cubicBezTo>
                        <a:cubicBezTo>
                          <a:pt x="421" y="195"/>
                          <a:pt x="421" y="196"/>
                          <a:pt x="420" y="195"/>
                        </a:cubicBezTo>
                        <a:cubicBezTo>
                          <a:pt x="420" y="194"/>
                          <a:pt x="420" y="193"/>
                          <a:pt x="420" y="192"/>
                        </a:cubicBezTo>
                        <a:cubicBezTo>
                          <a:pt x="420" y="191"/>
                          <a:pt x="419" y="193"/>
                          <a:pt x="419" y="193"/>
                        </a:cubicBezTo>
                        <a:cubicBezTo>
                          <a:pt x="419" y="194"/>
                          <a:pt x="419" y="194"/>
                          <a:pt x="419" y="194"/>
                        </a:cubicBezTo>
                        <a:cubicBezTo>
                          <a:pt x="419" y="193"/>
                          <a:pt x="418" y="193"/>
                          <a:pt x="418" y="193"/>
                        </a:cubicBezTo>
                        <a:cubicBezTo>
                          <a:pt x="418" y="193"/>
                          <a:pt x="418" y="194"/>
                          <a:pt x="418" y="194"/>
                        </a:cubicBezTo>
                        <a:cubicBezTo>
                          <a:pt x="418" y="194"/>
                          <a:pt x="418" y="194"/>
                          <a:pt x="418" y="195"/>
                        </a:cubicBezTo>
                        <a:cubicBezTo>
                          <a:pt x="417" y="195"/>
                          <a:pt x="417" y="195"/>
                          <a:pt x="417" y="194"/>
                        </a:cubicBezTo>
                        <a:cubicBezTo>
                          <a:pt x="417" y="194"/>
                          <a:pt x="417" y="193"/>
                          <a:pt x="417" y="193"/>
                        </a:cubicBezTo>
                        <a:cubicBezTo>
                          <a:pt x="417" y="193"/>
                          <a:pt x="417" y="192"/>
                          <a:pt x="416" y="192"/>
                        </a:cubicBezTo>
                        <a:cubicBezTo>
                          <a:pt x="416" y="192"/>
                          <a:pt x="416" y="193"/>
                          <a:pt x="415" y="193"/>
                        </a:cubicBezTo>
                        <a:cubicBezTo>
                          <a:pt x="415" y="194"/>
                          <a:pt x="414" y="194"/>
                          <a:pt x="414" y="195"/>
                        </a:cubicBezTo>
                        <a:cubicBezTo>
                          <a:pt x="414" y="195"/>
                          <a:pt x="413" y="196"/>
                          <a:pt x="413" y="196"/>
                        </a:cubicBezTo>
                        <a:cubicBezTo>
                          <a:pt x="413" y="197"/>
                          <a:pt x="413" y="198"/>
                          <a:pt x="413" y="199"/>
                        </a:cubicBezTo>
                        <a:cubicBezTo>
                          <a:pt x="413" y="199"/>
                          <a:pt x="412" y="200"/>
                          <a:pt x="412" y="199"/>
                        </a:cubicBezTo>
                        <a:cubicBezTo>
                          <a:pt x="412" y="198"/>
                          <a:pt x="411" y="197"/>
                          <a:pt x="411" y="196"/>
                        </a:cubicBezTo>
                        <a:cubicBezTo>
                          <a:pt x="411" y="195"/>
                          <a:pt x="412" y="196"/>
                          <a:pt x="412" y="194"/>
                        </a:cubicBezTo>
                        <a:cubicBezTo>
                          <a:pt x="412" y="194"/>
                          <a:pt x="411" y="193"/>
                          <a:pt x="411" y="193"/>
                        </a:cubicBezTo>
                        <a:cubicBezTo>
                          <a:pt x="411" y="192"/>
                          <a:pt x="411" y="192"/>
                          <a:pt x="410" y="192"/>
                        </a:cubicBezTo>
                        <a:cubicBezTo>
                          <a:pt x="410" y="192"/>
                          <a:pt x="410" y="192"/>
                          <a:pt x="409" y="191"/>
                        </a:cubicBezTo>
                        <a:cubicBezTo>
                          <a:pt x="409" y="191"/>
                          <a:pt x="409" y="191"/>
                          <a:pt x="409" y="191"/>
                        </a:cubicBezTo>
                        <a:cubicBezTo>
                          <a:pt x="409" y="192"/>
                          <a:pt x="409" y="192"/>
                          <a:pt x="409" y="192"/>
                        </a:cubicBezTo>
                        <a:cubicBezTo>
                          <a:pt x="410" y="192"/>
                          <a:pt x="410" y="193"/>
                          <a:pt x="410" y="193"/>
                        </a:cubicBezTo>
                        <a:cubicBezTo>
                          <a:pt x="410" y="194"/>
                          <a:pt x="410" y="194"/>
                          <a:pt x="410" y="195"/>
                        </a:cubicBezTo>
                        <a:cubicBezTo>
                          <a:pt x="410" y="196"/>
                          <a:pt x="410" y="197"/>
                          <a:pt x="410" y="197"/>
                        </a:cubicBezTo>
                        <a:cubicBezTo>
                          <a:pt x="410" y="198"/>
                          <a:pt x="411" y="199"/>
                          <a:pt x="411" y="200"/>
                        </a:cubicBezTo>
                        <a:cubicBezTo>
                          <a:pt x="411" y="200"/>
                          <a:pt x="411" y="200"/>
                          <a:pt x="411" y="201"/>
                        </a:cubicBezTo>
                        <a:cubicBezTo>
                          <a:pt x="411" y="201"/>
                          <a:pt x="411" y="201"/>
                          <a:pt x="411" y="201"/>
                        </a:cubicBezTo>
                        <a:cubicBezTo>
                          <a:pt x="410" y="201"/>
                          <a:pt x="410" y="201"/>
                          <a:pt x="410" y="200"/>
                        </a:cubicBezTo>
                        <a:cubicBezTo>
                          <a:pt x="410" y="200"/>
                          <a:pt x="409" y="200"/>
                          <a:pt x="409" y="199"/>
                        </a:cubicBezTo>
                        <a:cubicBezTo>
                          <a:pt x="409" y="199"/>
                          <a:pt x="409" y="199"/>
                          <a:pt x="409" y="200"/>
                        </a:cubicBezTo>
                        <a:cubicBezTo>
                          <a:pt x="409" y="200"/>
                          <a:pt x="409" y="200"/>
                          <a:pt x="409" y="201"/>
                        </a:cubicBezTo>
                        <a:cubicBezTo>
                          <a:pt x="409" y="201"/>
                          <a:pt x="409" y="202"/>
                          <a:pt x="409" y="202"/>
                        </a:cubicBezTo>
                        <a:cubicBezTo>
                          <a:pt x="408" y="202"/>
                          <a:pt x="408" y="202"/>
                          <a:pt x="408" y="203"/>
                        </a:cubicBezTo>
                        <a:cubicBezTo>
                          <a:pt x="408" y="203"/>
                          <a:pt x="408" y="204"/>
                          <a:pt x="409" y="205"/>
                        </a:cubicBezTo>
                        <a:cubicBezTo>
                          <a:pt x="409" y="206"/>
                          <a:pt x="409" y="206"/>
                          <a:pt x="409" y="207"/>
                        </a:cubicBezTo>
                        <a:cubicBezTo>
                          <a:pt x="409" y="208"/>
                          <a:pt x="408" y="207"/>
                          <a:pt x="408" y="207"/>
                        </a:cubicBezTo>
                        <a:cubicBezTo>
                          <a:pt x="407" y="206"/>
                          <a:pt x="407" y="206"/>
                          <a:pt x="407" y="205"/>
                        </a:cubicBezTo>
                        <a:cubicBezTo>
                          <a:pt x="406" y="204"/>
                          <a:pt x="405" y="204"/>
                          <a:pt x="405" y="205"/>
                        </a:cubicBezTo>
                        <a:cubicBezTo>
                          <a:pt x="405" y="205"/>
                          <a:pt x="406" y="206"/>
                          <a:pt x="406" y="206"/>
                        </a:cubicBezTo>
                        <a:cubicBezTo>
                          <a:pt x="406" y="207"/>
                          <a:pt x="406" y="207"/>
                          <a:pt x="406" y="207"/>
                        </a:cubicBezTo>
                        <a:cubicBezTo>
                          <a:pt x="407" y="207"/>
                          <a:pt x="407" y="207"/>
                          <a:pt x="407" y="208"/>
                        </a:cubicBezTo>
                        <a:cubicBezTo>
                          <a:pt x="407" y="208"/>
                          <a:pt x="407" y="209"/>
                          <a:pt x="407" y="209"/>
                        </a:cubicBezTo>
                        <a:cubicBezTo>
                          <a:pt x="407" y="210"/>
                          <a:pt x="406" y="209"/>
                          <a:pt x="406" y="208"/>
                        </a:cubicBezTo>
                        <a:cubicBezTo>
                          <a:pt x="406" y="208"/>
                          <a:pt x="405" y="208"/>
                          <a:pt x="405" y="207"/>
                        </a:cubicBezTo>
                        <a:cubicBezTo>
                          <a:pt x="405" y="207"/>
                          <a:pt x="405" y="207"/>
                          <a:pt x="405" y="207"/>
                        </a:cubicBezTo>
                        <a:cubicBezTo>
                          <a:pt x="405" y="205"/>
                          <a:pt x="404" y="204"/>
                          <a:pt x="404" y="203"/>
                        </a:cubicBezTo>
                        <a:cubicBezTo>
                          <a:pt x="404" y="202"/>
                          <a:pt x="404" y="201"/>
                          <a:pt x="404" y="201"/>
                        </a:cubicBezTo>
                        <a:cubicBezTo>
                          <a:pt x="403" y="200"/>
                          <a:pt x="403" y="200"/>
                          <a:pt x="403" y="199"/>
                        </a:cubicBezTo>
                        <a:cubicBezTo>
                          <a:pt x="403" y="199"/>
                          <a:pt x="402" y="199"/>
                          <a:pt x="402" y="198"/>
                        </a:cubicBezTo>
                        <a:cubicBezTo>
                          <a:pt x="402" y="198"/>
                          <a:pt x="402" y="197"/>
                          <a:pt x="402" y="197"/>
                        </a:cubicBezTo>
                        <a:cubicBezTo>
                          <a:pt x="402" y="197"/>
                          <a:pt x="402" y="197"/>
                          <a:pt x="401" y="196"/>
                        </a:cubicBezTo>
                        <a:cubicBezTo>
                          <a:pt x="401" y="196"/>
                          <a:pt x="401" y="195"/>
                          <a:pt x="402" y="196"/>
                        </a:cubicBezTo>
                        <a:cubicBezTo>
                          <a:pt x="402" y="196"/>
                          <a:pt x="403" y="197"/>
                          <a:pt x="403" y="198"/>
                        </a:cubicBezTo>
                        <a:cubicBezTo>
                          <a:pt x="404" y="198"/>
                          <a:pt x="404" y="199"/>
                          <a:pt x="404" y="199"/>
                        </a:cubicBezTo>
                        <a:cubicBezTo>
                          <a:pt x="405" y="199"/>
                          <a:pt x="405" y="200"/>
                          <a:pt x="405" y="200"/>
                        </a:cubicBezTo>
                        <a:cubicBezTo>
                          <a:pt x="406" y="200"/>
                          <a:pt x="406" y="200"/>
                          <a:pt x="406" y="200"/>
                        </a:cubicBezTo>
                        <a:cubicBezTo>
                          <a:pt x="407" y="201"/>
                          <a:pt x="407" y="200"/>
                          <a:pt x="407" y="200"/>
                        </a:cubicBezTo>
                        <a:cubicBezTo>
                          <a:pt x="407" y="200"/>
                          <a:pt x="408" y="200"/>
                          <a:pt x="408" y="200"/>
                        </a:cubicBezTo>
                        <a:cubicBezTo>
                          <a:pt x="408" y="200"/>
                          <a:pt x="408" y="199"/>
                          <a:pt x="408" y="199"/>
                        </a:cubicBezTo>
                        <a:cubicBezTo>
                          <a:pt x="409" y="197"/>
                          <a:pt x="407" y="194"/>
                          <a:pt x="406" y="193"/>
                        </a:cubicBezTo>
                        <a:cubicBezTo>
                          <a:pt x="406" y="192"/>
                          <a:pt x="406" y="192"/>
                          <a:pt x="405" y="191"/>
                        </a:cubicBezTo>
                        <a:cubicBezTo>
                          <a:pt x="405" y="191"/>
                          <a:pt x="405" y="190"/>
                          <a:pt x="405" y="190"/>
                        </a:cubicBezTo>
                        <a:cubicBezTo>
                          <a:pt x="404" y="189"/>
                          <a:pt x="404" y="188"/>
                          <a:pt x="403" y="187"/>
                        </a:cubicBezTo>
                        <a:cubicBezTo>
                          <a:pt x="403" y="187"/>
                          <a:pt x="403" y="187"/>
                          <a:pt x="403" y="187"/>
                        </a:cubicBezTo>
                        <a:cubicBezTo>
                          <a:pt x="403" y="186"/>
                          <a:pt x="402" y="187"/>
                          <a:pt x="402" y="187"/>
                        </a:cubicBezTo>
                        <a:cubicBezTo>
                          <a:pt x="402" y="186"/>
                          <a:pt x="402" y="186"/>
                          <a:pt x="401" y="186"/>
                        </a:cubicBezTo>
                        <a:cubicBezTo>
                          <a:pt x="401" y="186"/>
                          <a:pt x="401" y="186"/>
                          <a:pt x="401" y="186"/>
                        </a:cubicBezTo>
                        <a:cubicBezTo>
                          <a:pt x="401" y="185"/>
                          <a:pt x="401" y="185"/>
                          <a:pt x="400" y="185"/>
                        </a:cubicBezTo>
                        <a:cubicBezTo>
                          <a:pt x="400" y="185"/>
                          <a:pt x="400" y="186"/>
                          <a:pt x="400" y="186"/>
                        </a:cubicBezTo>
                        <a:cubicBezTo>
                          <a:pt x="400" y="186"/>
                          <a:pt x="400" y="185"/>
                          <a:pt x="399" y="185"/>
                        </a:cubicBezTo>
                        <a:cubicBezTo>
                          <a:pt x="399" y="184"/>
                          <a:pt x="399" y="184"/>
                          <a:pt x="399" y="184"/>
                        </a:cubicBezTo>
                        <a:cubicBezTo>
                          <a:pt x="399" y="184"/>
                          <a:pt x="398" y="184"/>
                          <a:pt x="398" y="183"/>
                        </a:cubicBezTo>
                        <a:cubicBezTo>
                          <a:pt x="398" y="183"/>
                          <a:pt x="397" y="181"/>
                          <a:pt x="397" y="181"/>
                        </a:cubicBezTo>
                        <a:cubicBezTo>
                          <a:pt x="398" y="181"/>
                          <a:pt x="398" y="181"/>
                          <a:pt x="398" y="181"/>
                        </a:cubicBezTo>
                        <a:cubicBezTo>
                          <a:pt x="398" y="181"/>
                          <a:pt x="398" y="180"/>
                          <a:pt x="398" y="180"/>
                        </a:cubicBezTo>
                        <a:cubicBezTo>
                          <a:pt x="398" y="180"/>
                          <a:pt x="397" y="179"/>
                          <a:pt x="397" y="179"/>
                        </a:cubicBezTo>
                        <a:cubicBezTo>
                          <a:pt x="397" y="179"/>
                          <a:pt x="397" y="179"/>
                          <a:pt x="396" y="178"/>
                        </a:cubicBezTo>
                        <a:cubicBezTo>
                          <a:pt x="396" y="178"/>
                          <a:pt x="396" y="178"/>
                          <a:pt x="396" y="178"/>
                        </a:cubicBezTo>
                        <a:cubicBezTo>
                          <a:pt x="396" y="177"/>
                          <a:pt x="396" y="177"/>
                          <a:pt x="395" y="177"/>
                        </a:cubicBezTo>
                        <a:cubicBezTo>
                          <a:pt x="395" y="177"/>
                          <a:pt x="395" y="177"/>
                          <a:pt x="395" y="176"/>
                        </a:cubicBezTo>
                        <a:cubicBezTo>
                          <a:pt x="395" y="176"/>
                          <a:pt x="395" y="176"/>
                          <a:pt x="394" y="176"/>
                        </a:cubicBezTo>
                        <a:cubicBezTo>
                          <a:pt x="394" y="176"/>
                          <a:pt x="395" y="176"/>
                          <a:pt x="394" y="176"/>
                        </a:cubicBezTo>
                        <a:cubicBezTo>
                          <a:pt x="394" y="176"/>
                          <a:pt x="394" y="176"/>
                          <a:pt x="394" y="176"/>
                        </a:cubicBezTo>
                        <a:cubicBezTo>
                          <a:pt x="394" y="176"/>
                          <a:pt x="394" y="176"/>
                          <a:pt x="394" y="176"/>
                        </a:cubicBezTo>
                        <a:cubicBezTo>
                          <a:pt x="394" y="176"/>
                          <a:pt x="393" y="176"/>
                          <a:pt x="393" y="176"/>
                        </a:cubicBezTo>
                        <a:cubicBezTo>
                          <a:pt x="393" y="176"/>
                          <a:pt x="393" y="176"/>
                          <a:pt x="393" y="176"/>
                        </a:cubicBezTo>
                        <a:cubicBezTo>
                          <a:pt x="392" y="176"/>
                          <a:pt x="392" y="176"/>
                          <a:pt x="392" y="176"/>
                        </a:cubicBezTo>
                        <a:cubicBezTo>
                          <a:pt x="392" y="177"/>
                          <a:pt x="392" y="176"/>
                          <a:pt x="392" y="176"/>
                        </a:cubicBezTo>
                        <a:cubicBezTo>
                          <a:pt x="392" y="175"/>
                          <a:pt x="392" y="176"/>
                          <a:pt x="392" y="176"/>
                        </a:cubicBezTo>
                        <a:cubicBezTo>
                          <a:pt x="392" y="176"/>
                          <a:pt x="392" y="176"/>
                          <a:pt x="392" y="177"/>
                        </a:cubicBezTo>
                        <a:cubicBezTo>
                          <a:pt x="392" y="178"/>
                          <a:pt x="391" y="178"/>
                          <a:pt x="391" y="177"/>
                        </a:cubicBezTo>
                        <a:cubicBezTo>
                          <a:pt x="391" y="177"/>
                          <a:pt x="391" y="177"/>
                          <a:pt x="391" y="177"/>
                        </a:cubicBezTo>
                        <a:cubicBezTo>
                          <a:pt x="391" y="178"/>
                          <a:pt x="391" y="178"/>
                          <a:pt x="391" y="178"/>
                        </a:cubicBezTo>
                        <a:cubicBezTo>
                          <a:pt x="390" y="178"/>
                          <a:pt x="391" y="179"/>
                          <a:pt x="390" y="179"/>
                        </a:cubicBezTo>
                        <a:cubicBezTo>
                          <a:pt x="390" y="179"/>
                          <a:pt x="390" y="179"/>
                          <a:pt x="390" y="178"/>
                        </a:cubicBezTo>
                        <a:cubicBezTo>
                          <a:pt x="389" y="178"/>
                          <a:pt x="389" y="178"/>
                          <a:pt x="389" y="179"/>
                        </a:cubicBezTo>
                        <a:cubicBezTo>
                          <a:pt x="389" y="179"/>
                          <a:pt x="389" y="178"/>
                          <a:pt x="389" y="178"/>
                        </a:cubicBezTo>
                        <a:cubicBezTo>
                          <a:pt x="388" y="178"/>
                          <a:pt x="389" y="180"/>
                          <a:pt x="388" y="179"/>
                        </a:cubicBezTo>
                        <a:cubicBezTo>
                          <a:pt x="388" y="179"/>
                          <a:pt x="388" y="178"/>
                          <a:pt x="388" y="179"/>
                        </a:cubicBezTo>
                        <a:cubicBezTo>
                          <a:pt x="388" y="179"/>
                          <a:pt x="388" y="180"/>
                          <a:pt x="387" y="179"/>
                        </a:cubicBezTo>
                        <a:cubicBezTo>
                          <a:pt x="387" y="179"/>
                          <a:pt x="387" y="178"/>
                          <a:pt x="387" y="178"/>
                        </a:cubicBezTo>
                        <a:cubicBezTo>
                          <a:pt x="387" y="179"/>
                          <a:pt x="387" y="179"/>
                          <a:pt x="387" y="180"/>
                        </a:cubicBezTo>
                        <a:cubicBezTo>
                          <a:pt x="387" y="180"/>
                          <a:pt x="387" y="181"/>
                          <a:pt x="387" y="181"/>
                        </a:cubicBezTo>
                        <a:cubicBezTo>
                          <a:pt x="387" y="182"/>
                          <a:pt x="387" y="181"/>
                          <a:pt x="387" y="181"/>
                        </a:cubicBezTo>
                        <a:cubicBezTo>
                          <a:pt x="386" y="181"/>
                          <a:pt x="387" y="182"/>
                          <a:pt x="387" y="182"/>
                        </a:cubicBezTo>
                        <a:cubicBezTo>
                          <a:pt x="387" y="183"/>
                          <a:pt x="386" y="182"/>
                          <a:pt x="386" y="182"/>
                        </a:cubicBezTo>
                        <a:cubicBezTo>
                          <a:pt x="386" y="182"/>
                          <a:pt x="386" y="184"/>
                          <a:pt x="386" y="184"/>
                        </a:cubicBezTo>
                        <a:cubicBezTo>
                          <a:pt x="386" y="184"/>
                          <a:pt x="386" y="183"/>
                          <a:pt x="386" y="184"/>
                        </a:cubicBezTo>
                        <a:cubicBezTo>
                          <a:pt x="386" y="184"/>
                          <a:pt x="386" y="185"/>
                          <a:pt x="386" y="185"/>
                        </a:cubicBezTo>
                        <a:cubicBezTo>
                          <a:pt x="386" y="185"/>
                          <a:pt x="385" y="185"/>
                          <a:pt x="385" y="185"/>
                        </a:cubicBezTo>
                        <a:cubicBezTo>
                          <a:pt x="385" y="184"/>
                          <a:pt x="385" y="183"/>
                          <a:pt x="385" y="184"/>
                        </a:cubicBezTo>
                        <a:cubicBezTo>
                          <a:pt x="385" y="185"/>
                          <a:pt x="385" y="184"/>
                          <a:pt x="385" y="184"/>
                        </a:cubicBezTo>
                        <a:cubicBezTo>
                          <a:pt x="385" y="185"/>
                          <a:pt x="385" y="186"/>
                          <a:pt x="385" y="187"/>
                        </a:cubicBezTo>
                        <a:cubicBezTo>
                          <a:pt x="385" y="187"/>
                          <a:pt x="385" y="187"/>
                          <a:pt x="385" y="187"/>
                        </a:cubicBezTo>
                        <a:cubicBezTo>
                          <a:pt x="385" y="188"/>
                          <a:pt x="385" y="188"/>
                          <a:pt x="385" y="188"/>
                        </a:cubicBezTo>
                        <a:cubicBezTo>
                          <a:pt x="385" y="189"/>
                          <a:pt x="385" y="189"/>
                          <a:pt x="385" y="190"/>
                        </a:cubicBezTo>
                        <a:cubicBezTo>
                          <a:pt x="385" y="190"/>
                          <a:pt x="385" y="190"/>
                          <a:pt x="385" y="191"/>
                        </a:cubicBezTo>
                        <a:cubicBezTo>
                          <a:pt x="385" y="191"/>
                          <a:pt x="385" y="191"/>
                          <a:pt x="385" y="191"/>
                        </a:cubicBezTo>
                        <a:cubicBezTo>
                          <a:pt x="385" y="192"/>
                          <a:pt x="385" y="192"/>
                          <a:pt x="385" y="193"/>
                        </a:cubicBezTo>
                        <a:cubicBezTo>
                          <a:pt x="385" y="193"/>
                          <a:pt x="384" y="193"/>
                          <a:pt x="384" y="193"/>
                        </a:cubicBezTo>
                        <a:cubicBezTo>
                          <a:pt x="384" y="193"/>
                          <a:pt x="384" y="193"/>
                          <a:pt x="384" y="194"/>
                        </a:cubicBezTo>
                        <a:cubicBezTo>
                          <a:pt x="384" y="194"/>
                          <a:pt x="384" y="194"/>
                          <a:pt x="384" y="195"/>
                        </a:cubicBezTo>
                        <a:cubicBezTo>
                          <a:pt x="384" y="195"/>
                          <a:pt x="385" y="196"/>
                          <a:pt x="384" y="196"/>
                        </a:cubicBezTo>
                        <a:cubicBezTo>
                          <a:pt x="384" y="197"/>
                          <a:pt x="384" y="197"/>
                          <a:pt x="384" y="197"/>
                        </a:cubicBezTo>
                        <a:cubicBezTo>
                          <a:pt x="384" y="198"/>
                          <a:pt x="384" y="198"/>
                          <a:pt x="384" y="199"/>
                        </a:cubicBezTo>
                        <a:cubicBezTo>
                          <a:pt x="384" y="200"/>
                          <a:pt x="384" y="201"/>
                          <a:pt x="383" y="202"/>
                        </a:cubicBezTo>
                        <a:cubicBezTo>
                          <a:pt x="383" y="202"/>
                          <a:pt x="383" y="202"/>
                          <a:pt x="383" y="203"/>
                        </a:cubicBezTo>
                        <a:cubicBezTo>
                          <a:pt x="382" y="203"/>
                          <a:pt x="382" y="204"/>
                          <a:pt x="382" y="204"/>
                        </a:cubicBezTo>
                        <a:cubicBezTo>
                          <a:pt x="382" y="205"/>
                          <a:pt x="382" y="205"/>
                          <a:pt x="382" y="206"/>
                        </a:cubicBezTo>
                        <a:cubicBezTo>
                          <a:pt x="381" y="207"/>
                          <a:pt x="381" y="207"/>
                          <a:pt x="381" y="207"/>
                        </a:cubicBezTo>
                        <a:cubicBezTo>
                          <a:pt x="381" y="207"/>
                          <a:pt x="381" y="207"/>
                          <a:pt x="380" y="207"/>
                        </a:cubicBezTo>
                        <a:cubicBezTo>
                          <a:pt x="380" y="208"/>
                          <a:pt x="379" y="209"/>
                          <a:pt x="379" y="210"/>
                        </a:cubicBezTo>
                        <a:cubicBezTo>
                          <a:pt x="379" y="210"/>
                          <a:pt x="379" y="211"/>
                          <a:pt x="378" y="211"/>
                        </a:cubicBezTo>
                        <a:cubicBezTo>
                          <a:pt x="378" y="211"/>
                          <a:pt x="378" y="211"/>
                          <a:pt x="378" y="211"/>
                        </a:cubicBezTo>
                        <a:cubicBezTo>
                          <a:pt x="378" y="212"/>
                          <a:pt x="378" y="212"/>
                          <a:pt x="378" y="213"/>
                        </a:cubicBezTo>
                        <a:cubicBezTo>
                          <a:pt x="378" y="214"/>
                          <a:pt x="378" y="214"/>
                          <a:pt x="378" y="215"/>
                        </a:cubicBezTo>
                        <a:cubicBezTo>
                          <a:pt x="378" y="216"/>
                          <a:pt x="379" y="217"/>
                          <a:pt x="378" y="217"/>
                        </a:cubicBezTo>
                        <a:cubicBezTo>
                          <a:pt x="378" y="218"/>
                          <a:pt x="377" y="217"/>
                          <a:pt x="377" y="217"/>
                        </a:cubicBezTo>
                        <a:cubicBezTo>
                          <a:pt x="377" y="218"/>
                          <a:pt x="378" y="218"/>
                          <a:pt x="378" y="219"/>
                        </a:cubicBezTo>
                        <a:cubicBezTo>
                          <a:pt x="378" y="219"/>
                          <a:pt x="378" y="218"/>
                          <a:pt x="379" y="219"/>
                        </a:cubicBezTo>
                        <a:cubicBezTo>
                          <a:pt x="379" y="219"/>
                          <a:pt x="379" y="220"/>
                          <a:pt x="379" y="221"/>
                        </a:cubicBezTo>
                        <a:cubicBezTo>
                          <a:pt x="379" y="222"/>
                          <a:pt x="380" y="222"/>
                          <a:pt x="380" y="223"/>
                        </a:cubicBezTo>
                        <a:cubicBezTo>
                          <a:pt x="380" y="224"/>
                          <a:pt x="379" y="225"/>
                          <a:pt x="379" y="226"/>
                        </a:cubicBezTo>
                        <a:cubicBezTo>
                          <a:pt x="380" y="227"/>
                          <a:pt x="380" y="227"/>
                          <a:pt x="380" y="227"/>
                        </a:cubicBezTo>
                        <a:cubicBezTo>
                          <a:pt x="380" y="227"/>
                          <a:pt x="381" y="227"/>
                          <a:pt x="381" y="228"/>
                        </a:cubicBezTo>
                        <a:cubicBezTo>
                          <a:pt x="382" y="228"/>
                          <a:pt x="382" y="228"/>
                          <a:pt x="382" y="228"/>
                        </a:cubicBezTo>
                        <a:cubicBezTo>
                          <a:pt x="382" y="227"/>
                          <a:pt x="382" y="227"/>
                          <a:pt x="382" y="227"/>
                        </a:cubicBezTo>
                        <a:cubicBezTo>
                          <a:pt x="383" y="227"/>
                          <a:pt x="383" y="227"/>
                          <a:pt x="383" y="227"/>
                        </a:cubicBezTo>
                        <a:cubicBezTo>
                          <a:pt x="383" y="227"/>
                          <a:pt x="384" y="226"/>
                          <a:pt x="384" y="225"/>
                        </a:cubicBezTo>
                        <a:cubicBezTo>
                          <a:pt x="384" y="225"/>
                          <a:pt x="384" y="224"/>
                          <a:pt x="384" y="224"/>
                        </a:cubicBezTo>
                        <a:cubicBezTo>
                          <a:pt x="385" y="224"/>
                          <a:pt x="385" y="224"/>
                          <a:pt x="385" y="223"/>
                        </a:cubicBezTo>
                        <a:cubicBezTo>
                          <a:pt x="385" y="223"/>
                          <a:pt x="384" y="222"/>
                          <a:pt x="385" y="222"/>
                        </a:cubicBezTo>
                        <a:cubicBezTo>
                          <a:pt x="385" y="222"/>
                          <a:pt x="385" y="224"/>
                          <a:pt x="385" y="225"/>
                        </a:cubicBezTo>
                        <a:cubicBezTo>
                          <a:pt x="385" y="226"/>
                          <a:pt x="385" y="227"/>
                          <a:pt x="385" y="227"/>
                        </a:cubicBezTo>
                        <a:cubicBezTo>
                          <a:pt x="385" y="228"/>
                          <a:pt x="386" y="228"/>
                          <a:pt x="386" y="227"/>
                        </a:cubicBezTo>
                        <a:cubicBezTo>
                          <a:pt x="386" y="227"/>
                          <a:pt x="387" y="226"/>
                          <a:pt x="387" y="225"/>
                        </a:cubicBezTo>
                        <a:cubicBezTo>
                          <a:pt x="387" y="225"/>
                          <a:pt x="387" y="225"/>
                          <a:pt x="387" y="225"/>
                        </a:cubicBezTo>
                        <a:cubicBezTo>
                          <a:pt x="388" y="225"/>
                          <a:pt x="388" y="225"/>
                          <a:pt x="388" y="226"/>
                        </a:cubicBezTo>
                        <a:cubicBezTo>
                          <a:pt x="387" y="227"/>
                          <a:pt x="387" y="227"/>
                          <a:pt x="386" y="228"/>
                        </a:cubicBezTo>
                        <a:cubicBezTo>
                          <a:pt x="386" y="228"/>
                          <a:pt x="386" y="229"/>
                          <a:pt x="386" y="229"/>
                        </a:cubicBezTo>
                        <a:cubicBezTo>
                          <a:pt x="386" y="230"/>
                          <a:pt x="386" y="231"/>
                          <a:pt x="386" y="231"/>
                        </a:cubicBezTo>
                        <a:cubicBezTo>
                          <a:pt x="387" y="231"/>
                          <a:pt x="387" y="234"/>
                          <a:pt x="387" y="234"/>
                        </a:cubicBezTo>
                        <a:cubicBezTo>
                          <a:pt x="387" y="234"/>
                          <a:pt x="387" y="235"/>
                          <a:pt x="386" y="235"/>
                        </a:cubicBezTo>
                        <a:cubicBezTo>
                          <a:pt x="386" y="235"/>
                          <a:pt x="386" y="235"/>
                          <a:pt x="386" y="236"/>
                        </a:cubicBezTo>
                        <a:cubicBezTo>
                          <a:pt x="386" y="236"/>
                          <a:pt x="386" y="237"/>
                          <a:pt x="386" y="237"/>
                        </a:cubicBezTo>
                        <a:cubicBezTo>
                          <a:pt x="386" y="238"/>
                          <a:pt x="385" y="238"/>
                          <a:pt x="385" y="238"/>
                        </a:cubicBezTo>
                        <a:cubicBezTo>
                          <a:pt x="385" y="240"/>
                          <a:pt x="386" y="240"/>
                          <a:pt x="387" y="240"/>
                        </a:cubicBezTo>
                        <a:cubicBezTo>
                          <a:pt x="387" y="239"/>
                          <a:pt x="387" y="238"/>
                          <a:pt x="388" y="237"/>
                        </a:cubicBezTo>
                        <a:cubicBezTo>
                          <a:pt x="388" y="237"/>
                          <a:pt x="388" y="237"/>
                          <a:pt x="388" y="237"/>
                        </a:cubicBezTo>
                        <a:cubicBezTo>
                          <a:pt x="389" y="237"/>
                          <a:pt x="389" y="236"/>
                          <a:pt x="389" y="235"/>
                        </a:cubicBezTo>
                        <a:cubicBezTo>
                          <a:pt x="389" y="235"/>
                          <a:pt x="390" y="236"/>
                          <a:pt x="390" y="235"/>
                        </a:cubicBezTo>
                        <a:cubicBezTo>
                          <a:pt x="391" y="234"/>
                          <a:pt x="391" y="234"/>
                          <a:pt x="391" y="233"/>
                        </a:cubicBezTo>
                        <a:cubicBezTo>
                          <a:pt x="391" y="233"/>
                          <a:pt x="391" y="232"/>
                          <a:pt x="391" y="231"/>
                        </a:cubicBezTo>
                        <a:cubicBezTo>
                          <a:pt x="391" y="231"/>
                          <a:pt x="391" y="231"/>
                          <a:pt x="391" y="230"/>
                        </a:cubicBezTo>
                        <a:cubicBezTo>
                          <a:pt x="391" y="230"/>
                          <a:pt x="391" y="229"/>
                          <a:pt x="391" y="228"/>
                        </a:cubicBezTo>
                        <a:cubicBezTo>
                          <a:pt x="390" y="227"/>
                          <a:pt x="391" y="226"/>
                          <a:pt x="392" y="225"/>
                        </a:cubicBezTo>
                        <a:cubicBezTo>
                          <a:pt x="392" y="225"/>
                          <a:pt x="392" y="223"/>
                          <a:pt x="392" y="222"/>
                        </a:cubicBezTo>
                        <a:cubicBezTo>
                          <a:pt x="392" y="222"/>
                          <a:pt x="392" y="221"/>
                          <a:pt x="392" y="221"/>
                        </a:cubicBezTo>
                        <a:cubicBezTo>
                          <a:pt x="392" y="220"/>
                          <a:pt x="392" y="220"/>
                          <a:pt x="392" y="220"/>
                        </a:cubicBezTo>
                        <a:cubicBezTo>
                          <a:pt x="391" y="220"/>
                          <a:pt x="391" y="220"/>
                          <a:pt x="391" y="219"/>
                        </a:cubicBezTo>
                        <a:cubicBezTo>
                          <a:pt x="391" y="219"/>
                          <a:pt x="391" y="219"/>
                          <a:pt x="391" y="218"/>
                        </a:cubicBezTo>
                        <a:cubicBezTo>
                          <a:pt x="390" y="217"/>
                          <a:pt x="390" y="217"/>
                          <a:pt x="390" y="216"/>
                        </a:cubicBezTo>
                        <a:cubicBezTo>
                          <a:pt x="390" y="216"/>
                          <a:pt x="390" y="215"/>
                          <a:pt x="390" y="215"/>
                        </a:cubicBezTo>
                        <a:cubicBezTo>
                          <a:pt x="391" y="214"/>
                          <a:pt x="390" y="213"/>
                          <a:pt x="390" y="212"/>
                        </a:cubicBezTo>
                        <a:cubicBezTo>
                          <a:pt x="390" y="211"/>
                          <a:pt x="391" y="210"/>
                          <a:pt x="391" y="209"/>
                        </a:cubicBezTo>
                        <a:cubicBezTo>
                          <a:pt x="391" y="209"/>
                          <a:pt x="392" y="208"/>
                          <a:pt x="392" y="208"/>
                        </a:cubicBezTo>
                        <a:cubicBezTo>
                          <a:pt x="392" y="208"/>
                          <a:pt x="392" y="207"/>
                          <a:pt x="392" y="207"/>
                        </a:cubicBezTo>
                        <a:cubicBezTo>
                          <a:pt x="393" y="206"/>
                          <a:pt x="393" y="205"/>
                          <a:pt x="393" y="204"/>
                        </a:cubicBezTo>
                        <a:cubicBezTo>
                          <a:pt x="393" y="203"/>
                          <a:pt x="392" y="201"/>
                          <a:pt x="393" y="200"/>
                        </a:cubicBezTo>
                        <a:cubicBezTo>
                          <a:pt x="393" y="200"/>
                          <a:pt x="393" y="200"/>
                          <a:pt x="393" y="200"/>
                        </a:cubicBezTo>
                        <a:cubicBezTo>
                          <a:pt x="393" y="199"/>
                          <a:pt x="393" y="198"/>
                          <a:pt x="394" y="199"/>
                        </a:cubicBezTo>
                        <a:cubicBezTo>
                          <a:pt x="394" y="199"/>
                          <a:pt x="394" y="198"/>
                          <a:pt x="395" y="199"/>
                        </a:cubicBezTo>
                        <a:cubicBezTo>
                          <a:pt x="395" y="199"/>
                          <a:pt x="395" y="199"/>
                          <a:pt x="395" y="199"/>
                        </a:cubicBezTo>
                        <a:cubicBezTo>
                          <a:pt x="396" y="200"/>
                          <a:pt x="397" y="201"/>
                          <a:pt x="396" y="203"/>
                        </a:cubicBezTo>
                        <a:cubicBezTo>
                          <a:pt x="396" y="203"/>
                          <a:pt x="396" y="203"/>
                          <a:pt x="396" y="204"/>
                        </a:cubicBezTo>
                        <a:cubicBezTo>
                          <a:pt x="396" y="204"/>
                          <a:pt x="396" y="205"/>
                          <a:pt x="395" y="205"/>
                        </a:cubicBezTo>
                        <a:cubicBezTo>
                          <a:pt x="395" y="206"/>
                          <a:pt x="395" y="207"/>
                          <a:pt x="395" y="207"/>
                        </a:cubicBezTo>
                        <a:cubicBezTo>
                          <a:pt x="395" y="208"/>
                          <a:pt x="395" y="209"/>
                          <a:pt x="395" y="209"/>
                        </a:cubicBezTo>
                        <a:cubicBezTo>
                          <a:pt x="394" y="209"/>
                          <a:pt x="394" y="210"/>
                          <a:pt x="394" y="210"/>
                        </a:cubicBezTo>
                        <a:cubicBezTo>
                          <a:pt x="394" y="211"/>
                          <a:pt x="394" y="212"/>
                          <a:pt x="394" y="213"/>
                        </a:cubicBezTo>
                        <a:cubicBezTo>
                          <a:pt x="394" y="214"/>
                          <a:pt x="394" y="214"/>
                          <a:pt x="394" y="215"/>
                        </a:cubicBezTo>
                        <a:cubicBezTo>
                          <a:pt x="394" y="216"/>
                          <a:pt x="394" y="217"/>
                          <a:pt x="394" y="217"/>
                        </a:cubicBezTo>
                        <a:cubicBezTo>
                          <a:pt x="394" y="218"/>
                          <a:pt x="394" y="218"/>
                          <a:pt x="394" y="219"/>
                        </a:cubicBezTo>
                        <a:cubicBezTo>
                          <a:pt x="394" y="219"/>
                          <a:pt x="395" y="220"/>
                          <a:pt x="395" y="220"/>
                        </a:cubicBezTo>
                        <a:cubicBezTo>
                          <a:pt x="395" y="220"/>
                          <a:pt x="395" y="220"/>
                          <a:pt x="395" y="220"/>
                        </a:cubicBezTo>
                        <a:cubicBezTo>
                          <a:pt x="395" y="220"/>
                          <a:pt x="395" y="221"/>
                          <a:pt x="395" y="221"/>
                        </a:cubicBezTo>
                        <a:cubicBezTo>
                          <a:pt x="396" y="222"/>
                          <a:pt x="396" y="222"/>
                          <a:pt x="395" y="222"/>
                        </a:cubicBezTo>
                        <a:cubicBezTo>
                          <a:pt x="395" y="223"/>
                          <a:pt x="395" y="223"/>
                          <a:pt x="395" y="223"/>
                        </a:cubicBezTo>
                        <a:cubicBezTo>
                          <a:pt x="395" y="223"/>
                          <a:pt x="395" y="223"/>
                          <a:pt x="395" y="223"/>
                        </a:cubicBezTo>
                        <a:cubicBezTo>
                          <a:pt x="395" y="223"/>
                          <a:pt x="396" y="223"/>
                          <a:pt x="396" y="223"/>
                        </a:cubicBezTo>
                        <a:cubicBezTo>
                          <a:pt x="396" y="223"/>
                          <a:pt x="396" y="223"/>
                          <a:pt x="397" y="222"/>
                        </a:cubicBezTo>
                        <a:cubicBezTo>
                          <a:pt x="397" y="222"/>
                          <a:pt x="397" y="221"/>
                          <a:pt x="397" y="221"/>
                        </a:cubicBezTo>
                        <a:cubicBezTo>
                          <a:pt x="398" y="221"/>
                          <a:pt x="398" y="222"/>
                          <a:pt x="398" y="222"/>
                        </a:cubicBezTo>
                        <a:cubicBezTo>
                          <a:pt x="398" y="222"/>
                          <a:pt x="399" y="222"/>
                          <a:pt x="399" y="222"/>
                        </a:cubicBezTo>
                        <a:cubicBezTo>
                          <a:pt x="399" y="222"/>
                          <a:pt x="400" y="222"/>
                          <a:pt x="400" y="222"/>
                        </a:cubicBezTo>
                        <a:cubicBezTo>
                          <a:pt x="400" y="222"/>
                          <a:pt x="400" y="222"/>
                          <a:pt x="401" y="222"/>
                        </a:cubicBezTo>
                        <a:cubicBezTo>
                          <a:pt x="401" y="221"/>
                          <a:pt x="401" y="221"/>
                          <a:pt x="401" y="221"/>
                        </a:cubicBezTo>
                        <a:cubicBezTo>
                          <a:pt x="401" y="221"/>
                          <a:pt x="401" y="222"/>
                          <a:pt x="402" y="222"/>
                        </a:cubicBezTo>
                        <a:cubicBezTo>
                          <a:pt x="402" y="222"/>
                          <a:pt x="402" y="222"/>
                          <a:pt x="402" y="222"/>
                        </a:cubicBezTo>
                        <a:cubicBezTo>
                          <a:pt x="402" y="223"/>
                          <a:pt x="402" y="223"/>
                          <a:pt x="402" y="223"/>
                        </a:cubicBezTo>
                        <a:cubicBezTo>
                          <a:pt x="401" y="223"/>
                          <a:pt x="401" y="222"/>
                          <a:pt x="401" y="223"/>
                        </a:cubicBezTo>
                        <a:cubicBezTo>
                          <a:pt x="400" y="223"/>
                          <a:pt x="400" y="223"/>
                          <a:pt x="400" y="224"/>
                        </a:cubicBezTo>
                        <a:cubicBezTo>
                          <a:pt x="400" y="224"/>
                          <a:pt x="400" y="224"/>
                          <a:pt x="399" y="224"/>
                        </a:cubicBezTo>
                        <a:cubicBezTo>
                          <a:pt x="399" y="224"/>
                          <a:pt x="399" y="224"/>
                          <a:pt x="399" y="223"/>
                        </a:cubicBezTo>
                        <a:cubicBezTo>
                          <a:pt x="399" y="223"/>
                          <a:pt x="398" y="224"/>
                          <a:pt x="398" y="224"/>
                        </a:cubicBezTo>
                        <a:cubicBezTo>
                          <a:pt x="397" y="224"/>
                          <a:pt x="397" y="224"/>
                          <a:pt x="397" y="224"/>
                        </a:cubicBezTo>
                        <a:cubicBezTo>
                          <a:pt x="397" y="224"/>
                          <a:pt x="397" y="225"/>
                          <a:pt x="396" y="225"/>
                        </a:cubicBezTo>
                        <a:cubicBezTo>
                          <a:pt x="396" y="224"/>
                          <a:pt x="396" y="224"/>
                          <a:pt x="396" y="225"/>
                        </a:cubicBezTo>
                        <a:cubicBezTo>
                          <a:pt x="395" y="225"/>
                          <a:pt x="396" y="226"/>
                          <a:pt x="396" y="226"/>
                        </a:cubicBezTo>
                        <a:cubicBezTo>
                          <a:pt x="395" y="227"/>
                          <a:pt x="395" y="228"/>
                          <a:pt x="396" y="228"/>
                        </a:cubicBezTo>
                        <a:cubicBezTo>
                          <a:pt x="396" y="229"/>
                          <a:pt x="397" y="229"/>
                          <a:pt x="397" y="228"/>
                        </a:cubicBezTo>
                        <a:cubicBezTo>
                          <a:pt x="397" y="228"/>
                          <a:pt x="397" y="228"/>
                          <a:pt x="398" y="228"/>
                        </a:cubicBezTo>
                        <a:cubicBezTo>
                          <a:pt x="398" y="230"/>
                          <a:pt x="398" y="231"/>
                          <a:pt x="398" y="231"/>
                        </a:cubicBezTo>
                        <a:cubicBezTo>
                          <a:pt x="398" y="233"/>
                          <a:pt x="397" y="232"/>
                          <a:pt x="397" y="231"/>
                        </a:cubicBezTo>
                        <a:cubicBezTo>
                          <a:pt x="396" y="231"/>
                          <a:pt x="396" y="230"/>
                          <a:pt x="395" y="230"/>
                        </a:cubicBezTo>
                        <a:cubicBezTo>
                          <a:pt x="395" y="231"/>
                          <a:pt x="395" y="231"/>
                          <a:pt x="395" y="231"/>
                        </a:cubicBezTo>
                        <a:cubicBezTo>
                          <a:pt x="395" y="232"/>
                          <a:pt x="395" y="233"/>
                          <a:pt x="395" y="233"/>
                        </a:cubicBezTo>
                        <a:cubicBezTo>
                          <a:pt x="395" y="234"/>
                          <a:pt x="395" y="234"/>
                          <a:pt x="395" y="235"/>
                        </a:cubicBezTo>
                        <a:cubicBezTo>
                          <a:pt x="395" y="236"/>
                          <a:pt x="395" y="236"/>
                          <a:pt x="395" y="237"/>
                        </a:cubicBezTo>
                        <a:cubicBezTo>
                          <a:pt x="395" y="238"/>
                          <a:pt x="395" y="239"/>
                          <a:pt x="394" y="239"/>
                        </a:cubicBezTo>
                        <a:cubicBezTo>
                          <a:pt x="394" y="239"/>
                          <a:pt x="394" y="241"/>
                          <a:pt x="393" y="241"/>
                        </a:cubicBezTo>
                        <a:cubicBezTo>
                          <a:pt x="393" y="241"/>
                          <a:pt x="393" y="240"/>
                          <a:pt x="393" y="240"/>
                        </a:cubicBezTo>
                        <a:cubicBezTo>
                          <a:pt x="393" y="240"/>
                          <a:pt x="392" y="239"/>
                          <a:pt x="392" y="239"/>
                        </a:cubicBezTo>
                        <a:cubicBezTo>
                          <a:pt x="392" y="239"/>
                          <a:pt x="392" y="239"/>
                          <a:pt x="392" y="239"/>
                        </a:cubicBezTo>
                        <a:cubicBezTo>
                          <a:pt x="392" y="239"/>
                          <a:pt x="392" y="240"/>
                          <a:pt x="391" y="240"/>
                        </a:cubicBezTo>
                        <a:cubicBezTo>
                          <a:pt x="391" y="241"/>
                          <a:pt x="391" y="241"/>
                          <a:pt x="391" y="241"/>
                        </a:cubicBezTo>
                        <a:cubicBezTo>
                          <a:pt x="390" y="241"/>
                          <a:pt x="390" y="241"/>
                          <a:pt x="390" y="242"/>
                        </a:cubicBezTo>
                        <a:cubicBezTo>
                          <a:pt x="390" y="243"/>
                          <a:pt x="389" y="242"/>
                          <a:pt x="389" y="242"/>
                        </a:cubicBezTo>
                        <a:cubicBezTo>
                          <a:pt x="389" y="242"/>
                          <a:pt x="389" y="244"/>
                          <a:pt x="388" y="243"/>
                        </a:cubicBezTo>
                        <a:cubicBezTo>
                          <a:pt x="388" y="242"/>
                          <a:pt x="388" y="242"/>
                          <a:pt x="388" y="241"/>
                        </a:cubicBezTo>
                        <a:cubicBezTo>
                          <a:pt x="388" y="241"/>
                          <a:pt x="388" y="241"/>
                          <a:pt x="388" y="241"/>
                        </a:cubicBezTo>
                        <a:cubicBezTo>
                          <a:pt x="388" y="240"/>
                          <a:pt x="388" y="241"/>
                          <a:pt x="388" y="241"/>
                        </a:cubicBezTo>
                        <a:cubicBezTo>
                          <a:pt x="387" y="241"/>
                          <a:pt x="387" y="241"/>
                          <a:pt x="387" y="241"/>
                        </a:cubicBezTo>
                        <a:cubicBezTo>
                          <a:pt x="387" y="242"/>
                          <a:pt x="386" y="242"/>
                          <a:pt x="386" y="242"/>
                        </a:cubicBezTo>
                        <a:cubicBezTo>
                          <a:pt x="385" y="243"/>
                          <a:pt x="385" y="242"/>
                          <a:pt x="385" y="241"/>
                        </a:cubicBezTo>
                        <a:cubicBezTo>
                          <a:pt x="385" y="240"/>
                          <a:pt x="385" y="240"/>
                          <a:pt x="385" y="239"/>
                        </a:cubicBezTo>
                        <a:cubicBezTo>
                          <a:pt x="384" y="238"/>
                          <a:pt x="385" y="238"/>
                          <a:pt x="385" y="237"/>
                        </a:cubicBezTo>
                        <a:cubicBezTo>
                          <a:pt x="385" y="236"/>
                          <a:pt x="385" y="236"/>
                          <a:pt x="385" y="235"/>
                        </a:cubicBezTo>
                        <a:cubicBezTo>
                          <a:pt x="385" y="235"/>
                          <a:pt x="385" y="234"/>
                          <a:pt x="385" y="234"/>
                        </a:cubicBezTo>
                        <a:cubicBezTo>
                          <a:pt x="385" y="234"/>
                          <a:pt x="385" y="234"/>
                          <a:pt x="385" y="233"/>
                        </a:cubicBezTo>
                        <a:cubicBezTo>
                          <a:pt x="385" y="232"/>
                          <a:pt x="385" y="231"/>
                          <a:pt x="385" y="231"/>
                        </a:cubicBezTo>
                        <a:cubicBezTo>
                          <a:pt x="385" y="231"/>
                          <a:pt x="385" y="229"/>
                          <a:pt x="385" y="230"/>
                        </a:cubicBezTo>
                        <a:cubicBezTo>
                          <a:pt x="384" y="230"/>
                          <a:pt x="384" y="230"/>
                          <a:pt x="384" y="231"/>
                        </a:cubicBezTo>
                        <a:cubicBezTo>
                          <a:pt x="384" y="231"/>
                          <a:pt x="383" y="230"/>
                          <a:pt x="383" y="231"/>
                        </a:cubicBezTo>
                        <a:cubicBezTo>
                          <a:pt x="383" y="232"/>
                          <a:pt x="382" y="233"/>
                          <a:pt x="382" y="234"/>
                        </a:cubicBezTo>
                        <a:cubicBezTo>
                          <a:pt x="382" y="234"/>
                          <a:pt x="382" y="235"/>
                          <a:pt x="383" y="235"/>
                        </a:cubicBezTo>
                        <a:cubicBezTo>
                          <a:pt x="383" y="236"/>
                          <a:pt x="383" y="236"/>
                          <a:pt x="383" y="236"/>
                        </a:cubicBezTo>
                        <a:cubicBezTo>
                          <a:pt x="383" y="237"/>
                          <a:pt x="383" y="238"/>
                          <a:pt x="383" y="238"/>
                        </a:cubicBezTo>
                        <a:cubicBezTo>
                          <a:pt x="383" y="238"/>
                          <a:pt x="383" y="239"/>
                          <a:pt x="383" y="239"/>
                        </a:cubicBezTo>
                        <a:cubicBezTo>
                          <a:pt x="383" y="240"/>
                          <a:pt x="383" y="240"/>
                          <a:pt x="383" y="241"/>
                        </a:cubicBezTo>
                        <a:cubicBezTo>
                          <a:pt x="383" y="242"/>
                          <a:pt x="383" y="242"/>
                          <a:pt x="383" y="243"/>
                        </a:cubicBezTo>
                        <a:cubicBezTo>
                          <a:pt x="383" y="244"/>
                          <a:pt x="383" y="243"/>
                          <a:pt x="382" y="243"/>
                        </a:cubicBezTo>
                        <a:cubicBezTo>
                          <a:pt x="382" y="243"/>
                          <a:pt x="382" y="243"/>
                          <a:pt x="382" y="244"/>
                        </a:cubicBezTo>
                        <a:cubicBezTo>
                          <a:pt x="381" y="245"/>
                          <a:pt x="381" y="244"/>
                          <a:pt x="381" y="245"/>
                        </a:cubicBezTo>
                        <a:cubicBezTo>
                          <a:pt x="380" y="245"/>
                          <a:pt x="380" y="245"/>
                          <a:pt x="379" y="245"/>
                        </a:cubicBezTo>
                        <a:cubicBezTo>
                          <a:pt x="379" y="246"/>
                          <a:pt x="379" y="246"/>
                          <a:pt x="379" y="247"/>
                        </a:cubicBezTo>
                        <a:cubicBezTo>
                          <a:pt x="379" y="248"/>
                          <a:pt x="379" y="248"/>
                          <a:pt x="378" y="249"/>
                        </a:cubicBezTo>
                        <a:cubicBezTo>
                          <a:pt x="378" y="249"/>
                          <a:pt x="379" y="250"/>
                          <a:pt x="378" y="250"/>
                        </a:cubicBezTo>
                        <a:cubicBezTo>
                          <a:pt x="378" y="251"/>
                          <a:pt x="378" y="251"/>
                          <a:pt x="378" y="251"/>
                        </a:cubicBezTo>
                        <a:cubicBezTo>
                          <a:pt x="378" y="251"/>
                          <a:pt x="377" y="252"/>
                          <a:pt x="377" y="252"/>
                        </a:cubicBezTo>
                        <a:cubicBezTo>
                          <a:pt x="377" y="252"/>
                          <a:pt x="377" y="252"/>
                          <a:pt x="377" y="252"/>
                        </a:cubicBezTo>
                        <a:cubicBezTo>
                          <a:pt x="376" y="252"/>
                          <a:pt x="376" y="251"/>
                          <a:pt x="376" y="252"/>
                        </a:cubicBezTo>
                        <a:cubicBezTo>
                          <a:pt x="376" y="253"/>
                          <a:pt x="376" y="253"/>
                          <a:pt x="376" y="254"/>
                        </a:cubicBezTo>
                        <a:cubicBezTo>
                          <a:pt x="375" y="254"/>
                          <a:pt x="376" y="255"/>
                          <a:pt x="375" y="255"/>
                        </a:cubicBezTo>
                        <a:cubicBezTo>
                          <a:pt x="375" y="255"/>
                          <a:pt x="375" y="256"/>
                          <a:pt x="375" y="257"/>
                        </a:cubicBezTo>
                        <a:cubicBezTo>
                          <a:pt x="375" y="257"/>
                          <a:pt x="374" y="257"/>
                          <a:pt x="374" y="258"/>
                        </a:cubicBezTo>
                        <a:cubicBezTo>
                          <a:pt x="374" y="258"/>
                          <a:pt x="373" y="258"/>
                          <a:pt x="373" y="257"/>
                        </a:cubicBezTo>
                        <a:cubicBezTo>
                          <a:pt x="373" y="257"/>
                          <a:pt x="373" y="257"/>
                          <a:pt x="373" y="257"/>
                        </a:cubicBezTo>
                        <a:cubicBezTo>
                          <a:pt x="372" y="257"/>
                          <a:pt x="372" y="256"/>
                          <a:pt x="372" y="257"/>
                        </a:cubicBezTo>
                        <a:cubicBezTo>
                          <a:pt x="371" y="258"/>
                          <a:pt x="372" y="258"/>
                          <a:pt x="372" y="259"/>
                        </a:cubicBezTo>
                        <a:cubicBezTo>
                          <a:pt x="372" y="262"/>
                          <a:pt x="370" y="260"/>
                          <a:pt x="370" y="260"/>
                        </a:cubicBezTo>
                        <a:cubicBezTo>
                          <a:pt x="369" y="260"/>
                          <a:pt x="369" y="260"/>
                          <a:pt x="369" y="261"/>
                        </a:cubicBezTo>
                        <a:cubicBezTo>
                          <a:pt x="368" y="261"/>
                          <a:pt x="368" y="261"/>
                          <a:pt x="368" y="262"/>
                        </a:cubicBezTo>
                        <a:cubicBezTo>
                          <a:pt x="368" y="263"/>
                          <a:pt x="369" y="263"/>
                          <a:pt x="370" y="264"/>
                        </a:cubicBezTo>
                        <a:cubicBezTo>
                          <a:pt x="370" y="264"/>
                          <a:pt x="371" y="264"/>
                          <a:pt x="371" y="265"/>
                        </a:cubicBezTo>
                        <a:cubicBezTo>
                          <a:pt x="371" y="265"/>
                          <a:pt x="371" y="265"/>
                          <a:pt x="371" y="266"/>
                        </a:cubicBezTo>
                        <a:cubicBezTo>
                          <a:pt x="371" y="266"/>
                          <a:pt x="371" y="267"/>
                          <a:pt x="371" y="267"/>
                        </a:cubicBezTo>
                        <a:cubicBezTo>
                          <a:pt x="372" y="267"/>
                          <a:pt x="372" y="268"/>
                          <a:pt x="372" y="269"/>
                        </a:cubicBezTo>
                        <a:cubicBezTo>
                          <a:pt x="372" y="270"/>
                          <a:pt x="372" y="271"/>
                          <a:pt x="372" y="272"/>
                        </a:cubicBezTo>
                        <a:cubicBezTo>
                          <a:pt x="372" y="272"/>
                          <a:pt x="371" y="273"/>
                          <a:pt x="371" y="273"/>
                        </a:cubicBezTo>
                        <a:cubicBezTo>
                          <a:pt x="371" y="273"/>
                          <a:pt x="371" y="274"/>
                          <a:pt x="371" y="274"/>
                        </a:cubicBezTo>
                        <a:cubicBezTo>
                          <a:pt x="371" y="275"/>
                          <a:pt x="371" y="275"/>
                          <a:pt x="371" y="276"/>
                        </a:cubicBezTo>
                        <a:cubicBezTo>
                          <a:pt x="370" y="277"/>
                          <a:pt x="369" y="276"/>
                          <a:pt x="368" y="276"/>
                        </a:cubicBezTo>
                        <a:cubicBezTo>
                          <a:pt x="368" y="276"/>
                          <a:pt x="367" y="276"/>
                          <a:pt x="367" y="276"/>
                        </a:cubicBezTo>
                        <a:cubicBezTo>
                          <a:pt x="366" y="276"/>
                          <a:pt x="366" y="276"/>
                          <a:pt x="365" y="276"/>
                        </a:cubicBezTo>
                        <a:cubicBezTo>
                          <a:pt x="364" y="277"/>
                          <a:pt x="364" y="277"/>
                          <a:pt x="364" y="277"/>
                        </a:cubicBezTo>
                        <a:cubicBezTo>
                          <a:pt x="363" y="277"/>
                          <a:pt x="363" y="276"/>
                          <a:pt x="362" y="276"/>
                        </a:cubicBezTo>
                        <a:cubicBezTo>
                          <a:pt x="362" y="276"/>
                          <a:pt x="361" y="279"/>
                          <a:pt x="361" y="279"/>
                        </a:cubicBezTo>
                        <a:cubicBezTo>
                          <a:pt x="361" y="280"/>
                          <a:pt x="362" y="281"/>
                          <a:pt x="362" y="281"/>
                        </a:cubicBezTo>
                        <a:cubicBezTo>
                          <a:pt x="362" y="282"/>
                          <a:pt x="361" y="283"/>
                          <a:pt x="361" y="284"/>
                        </a:cubicBezTo>
                        <a:cubicBezTo>
                          <a:pt x="361" y="286"/>
                          <a:pt x="361" y="288"/>
                          <a:pt x="360" y="289"/>
                        </a:cubicBezTo>
                        <a:cubicBezTo>
                          <a:pt x="360" y="290"/>
                          <a:pt x="360" y="291"/>
                          <a:pt x="360" y="291"/>
                        </a:cubicBezTo>
                        <a:cubicBezTo>
                          <a:pt x="360" y="291"/>
                          <a:pt x="360" y="291"/>
                          <a:pt x="360" y="292"/>
                        </a:cubicBezTo>
                        <a:cubicBezTo>
                          <a:pt x="364" y="290"/>
                          <a:pt x="368" y="288"/>
                          <a:pt x="371" y="286"/>
                        </a:cubicBezTo>
                        <a:cubicBezTo>
                          <a:pt x="371" y="286"/>
                          <a:pt x="371" y="286"/>
                          <a:pt x="371" y="286"/>
                        </a:cubicBezTo>
                        <a:cubicBezTo>
                          <a:pt x="371" y="285"/>
                          <a:pt x="372" y="285"/>
                          <a:pt x="372" y="284"/>
                        </a:cubicBezTo>
                        <a:cubicBezTo>
                          <a:pt x="372" y="282"/>
                          <a:pt x="374" y="282"/>
                          <a:pt x="374" y="281"/>
                        </a:cubicBezTo>
                        <a:cubicBezTo>
                          <a:pt x="375" y="281"/>
                          <a:pt x="375" y="281"/>
                          <a:pt x="375" y="281"/>
                        </a:cubicBezTo>
                        <a:cubicBezTo>
                          <a:pt x="375" y="280"/>
                          <a:pt x="376" y="280"/>
                          <a:pt x="376" y="279"/>
                        </a:cubicBezTo>
                        <a:cubicBezTo>
                          <a:pt x="376" y="278"/>
                          <a:pt x="375" y="277"/>
                          <a:pt x="376" y="276"/>
                        </a:cubicBezTo>
                        <a:cubicBezTo>
                          <a:pt x="377" y="275"/>
                          <a:pt x="378" y="275"/>
                          <a:pt x="378" y="275"/>
                        </a:cubicBezTo>
                        <a:cubicBezTo>
                          <a:pt x="378" y="275"/>
                          <a:pt x="378" y="276"/>
                          <a:pt x="379" y="276"/>
                        </a:cubicBezTo>
                        <a:cubicBezTo>
                          <a:pt x="379" y="275"/>
                          <a:pt x="380" y="275"/>
                          <a:pt x="380" y="275"/>
                        </a:cubicBezTo>
                        <a:cubicBezTo>
                          <a:pt x="380" y="274"/>
                          <a:pt x="381" y="273"/>
                          <a:pt x="381" y="273"/>
                        </a:cubicBezTo>
                        <a:cubicBezTo>
                          <a:pt x="381" y="272"/>
                          <a:pt x="382" y="272"/>
                          <a:pt x="382" y="272"/>
                        </a:cubicBezTo>
                        <a:cubicBezTo>
                          <a:pt x="382" y="271"/>
                          <a:pt x="383" y="271"/>
                          <a:pt x="384" y="272"/>
                        </a:cubicBezTo>
                        <a:cubicBezTo>
                          <a:pt x="384" y="273"/>
                          <a:pt x="384" y="275"/>
                          <a:pt x="384" y="276"/>
                        </a:cubicBezTo>
                        <a:cubicBezTo>
                          <a:pt x="384" y="277"/>
                          <a:pt x="385" y="278"/>
                          <a:pt x="385" y="278"/>
                        </a:cubicBezTo>
                        <a:cubicBezTo>
                          <a:pt x="386" y="278"/>
                          <a:pt x="387" y="277"/>
                          <a:pt x="388" y="277"/>
                        </a:cubicBezTo>
                        <a:cubicBezTo>
                          <a:pt x="387" y="276"/>
                          <a:pt x="387" y="276"/>
                          <a:pt x="387" y="275"/>
                        </a:cubicBezTo>
                        <a:cubicBezTo>
                          <a:pt x="387" y="273"/>
                          <a:pt x="386" y="272"/>
                          <a:pt x="386" y="271"/>
                        </a:cubicBezTo>
                        <a:cubicBezTo>
                          <a:pt x="386" y="271"/>
                          <a:pt x="386" y="270"/>
                          <a:pt x="385" y="270"/>
                        </a:cubicBezTo>
                        <a:cubicBezTo>
                          <a:pt x="385" y="270"/>
                          <a:pt x="385" y="269"/>
                          <a:pt x="386" y="269"/>
                        </a:cubicBezTo>
                        <a:cubicBezTo>
                          <a:pt x="386" y="269"/>
                          <a:pt x="386" y="269"/>
                          <a:pt x="386" y="269"/>
                        </a:cubicBezTo>
                        <a:cubicBezTo>
                          <a:pt x="387" y="270"/>
                          <a:pt x="387" y="270"/>
                          <a:pt x="387" y="270"/>
                        </a:cubicBezTo>
                        <a:cubicBezTo>
                          <a:pt x="388" y="270"/>
                          <a:pt x="388" y="269"/>
                          <a:pt x="389" y="270"/>
                        </a:cubicBezTo>
                        <a:cubicBezTo>
                          <a:pt x="389" y="271"/>
                          <a:pt x="389" y="271"/>
                          <a:pt x="389" y="272"/>
                        </a:cubicBezTo>
                        <a:cubicBezTo>
                          <a:pt x="389" y="272"/>
                          <a:pt x="390" y="272"/>
                          <a:pt x="390" y="272"/>
                        </a:cubicBezTo>
                        <a:cubicBezTo>
                          <a:pt x="390" y="273"/>
                          <a:pt x="390" y="273"/>
                          <a:pt x="390" y="274"/>
                        </a:cubicBezTo>
                        <a:cubicBezTo>
                          <a:pt x="391" y="274"/>
                          <a:pt x="391" y="274"/>
                          <a:pt x="391" y="275"/>
                        </a:cubicBezTo>
                        <a:cubicBezTo>
                          <a:pt x="394" y="272"/>
                          <a:pt x="398" y="270"/>
                          <a:pt x="401" y="267"/>
                        </a:cubicBezTo>
                        <a:cubicBezTo>
                          <a:pt x="401" y="267"/>
                          <a:pt x="401" y="266"/>
                          <a:pt x="402" y="265"/>
                        </a:cubicBezTo>
                        <a:cubicBezTo>
                          <a:pt x="402" y="264"/>
                          <a:pt x="402" y="263"/>
                          <a:pt x="403" y="263"/>
                        </a:cubicBezTo>
                        <a:cubicBezTo>
                          <a:pt x="403" y="262"/>
                          <a:pt x="403" y="263"/>
                          <a:pt x="404" y="264"/>
                        </a:cubicBezTo>
                        <a:cubicBezTo>
                          <a:pt x="404" y="264"/>
                          <a:pt x="404" y="265"/>
                          <a:pt x="404" y="265"/>
                        </a:cubicBezTo>
                        <a:cubicBezTo>
                          <a:pt x="404" y="265"/>
                          <a:pt x="404" y="265"/>
                          <a:pt x="404" y="265"/>
                        </a:cubicBezTo>
                        <a:cubicBezTo>
                          <a:pt x="404" y="265"/>
                          <a:pt x="405" y="264"/>
                          <a:pt x="406" y="264"/>
                        </a:cubicBezTo>
                        <a:cubicBezTo>
                          <a:pt x="406" y="263"/>
                          <a:pt x="406" y="263"/>
                          <a:pt x="406" y="263"/>
                        </a:cubicBezTo>
                        <a:cubicBezTo>
                          <a:pt x="407" y="262"/>
                          <a:pt x="407" y="262"/>
                          <a:pt x="408" y="261"/>
                        </a:cubicBezTo>
                        <a:cubicBezTo>
                          <a:pt x="408" y="261"/>
                          <a:pt x="409" y="260"/>
                          <a:pt x="409" y="261"/>
                        </a:cubicBezTo>
                        <a:cubicBezTo>
                          <a:pt x="409" y="261"/>
                          <a:pt x="408" y="261"/>
                          <a:pt x="408" y="261"/>
                        </a:cubicBezTo>
                        <a:cubicBezTo>
                          <a:pt x="408" y="262"/>
                          <a:pt x="408" y="262"/>
                          <a:pt x="408" y="262"/>
                        </a:cubicBezTo>
                        <a:cubicBezTo>
                          <a:pt x="422" y="251"/>
                          <a:pt x="434" y="239"/>
                          <a:pt x="446" y="232"/>
                        </a:cubicBezTo>
                        <a:cubicBezTo>
                          <a:pt x="447" y="231"/>
                          <a:pt x="448" y="230"/>
                          <a:pt x="450" y="230"/>
                        </a:cubicBezTo>
                        <a:cubicBezTo>
                          <a:pt x="449" y="208"/>
                          <a:pt x="445" y="188"/>
                          <a:pt x="438" y="168"/>
                        </a:cubicBezTo>
                        <a:cubicBezTo>
                          <a:pt x="438" y="168"/>
                          <a:pt x="438" y="169"/>
                          <a:pt x="438" y="169"/>
                        </a:cubicBezTo>
                        <a:close/>
                        <a:moveTo>
                          <a:pt x="404" y="220"/>
                        </a:moveTo>
                        <a:cubicBezTo>
                          <a:pt x="404" y="220"/>
                          <a:pt x="404" y="221"/>
                          <a:pt x="404" y="221"/>
                        </a:cubicBezTo>
                        <a:cubicBezTo>
                          <a:pt x="404" y="221"/>
                          <a:pt x="404" y="222"/>
                          <a:pt x="404" y="222"/>
                        </a:cubicBezTo>
                        <a:cubicBezTo>
                          <a:pt x="404" y="222"/>
                          <a:pt x="403" y="223"/>
                          <a:pt x="403" y="222"/>
                        </a:cubicBezTo>
                        <a:cubicBezTo>
                          <a:pt x="402" y="222"/>
                          <a:pt x="403" y="221"/>
                          <a:pt x="402" y="221"/>
                        </a:cubicBezTo>
                        <a:cubicBezTo>
                          <a:pt x="402" y="220"/>
                          <a:pt x="402" y="219"/>
                          <a:pt x="402" y="219"/>
                        </a:cubicBezTo>
                        <a:cubicBezTo>
                          <a:pt x="402" y="218"/>
                          <a:pt x="401" y="216"/>
                          <a:pt x="402" y="216"/>
                        </a:cubicBezTo>
                        <a:cubicBezTo>
                          <a:pt x="402" y="216"/>
                          <a:pt x="402" y="216"/>
                          <a:pt x="403" y="216"/>
                        </a:cubicBezTo>
                        <a:cubicBezTo>
                          <a:pt x="403" y="217"/>
                          <a:pt x="403" y="217"/>
                          <a:pt x="403" y="217"/>
                        </a:cubicBezTo>
                        <a:cubicBezTo>
                          <a:pt x="403" y="218"/>
                          <a:pt x="404" y="218"/>
                          <a:pt x="404" y="218"/>
                        </a:cubicBezTo>
                        <a:cubicBezTo>
                          <a:pt x="404" y="219"/>
                          <a:pt x="404" y="220"/>
                          <a:pt x="404" y="220"/>
                        </a:cubicBezTo>
                        <a:close/>
                        <a:moveTo>
                          <a:pt x="407" y="219"/>
                        </a:moveTo>
                        <a:cubicBezTo>
                          <a:pt x="406" y="219"/>
                          <a:pt x="406" y="219"/>
                          <a:pt x="406" y="219"/>
                        </a:cubicBezTo>
                        <a:cubicBezTo>
                          <a:pt x="406" y="219"/>
                          <a:pt x="406" y="218"/>
                          <a:pt x="406" y="218"/>
                        </a:cubicBezTo>
                        <a:cubicBezTo>
                          <a:pt x="405" y="217"/>
                          <a:pt x="405" y="217"/>
                          <a:pt x="405" y="216"/>
                        </a:cubicBezTo>
                        <a:cubicBezTo>
                          <a:pt x="405" y="216"/>
                          <a:pt x="405" y="215"/>
                          <a:pt x="405" y="215"/>
                        </a:cubicBezTo>
                        <a:cubicBezTo>
                          <a:pt x="405" y="214"/>
                          <a:pt x="405" y="214"/>
                          <a:pt x="405" y="213"/>
                        </a:cubicBezTo>
                        <a:cubicBezTo>
                          <a:pt x="405" y="212"/>
                          <a:pt x="406" y="215"/>
                          <a:pt x="406" y="215"/>
                        </a:cubicBezTo>
                        <a:cubicBezTo>
                          <a:pt x="406" y="216"/>
                          <a:pt x="406" y="217"/>
                          <a:pt x="406" y="217"/>
                        </a:cubicBezTo>
                        <a:cubicBezTo>
                          <a:pt x="406" y="218"/>
                          <a:pt x="407" y="218"/>
                          <a:pt x="407" y="219"/>
                        </a:cubicBezTo>
                        <a:close/>
                        <a:moveTo>
                          <a:pt x="409" y="229"/>
                        </a:moveTo>
                        <a:cubicBezTo>
                          <a:pt x="409" y="229"/>
                          <a:pt x="409" y="229"/>
                          <a:pt x="409" y="229"/>
                        </a:cubicBezTo>
                        <a:cubicBezTo>
                          <a:pt x="409" y="228"/>
                          <a:pt x="409" y="228"/>
                          <a:pt x="408" y="228"/>
                        </a:cubicBezTo>
                        <a:cubicBezTo>
                          <a:pt x="408" y="228"/>
                          <a:pt x="408" y="228"/>
                          <a:pt x="408" y="227"/>
                        </a:cubicBezTo>
                        <a:cubicBezTo>
                          <a:pt x="408" y="226"/>
                          <a:pt x="408" y="227"/>
                          <a:pt x="409" y="227"/>
                        </a:cubicBezTo>
                        <a:cubicBezTo>
                          <a:pt x="409" y="227"/>
                          <a:pt x="409" y="227"/>
                          <a:pt x="409" y="228"/>
                        </a:cubicBezTo>
                        <a:cubicBezTo>
                          <a:pt x="409" y="228"/>
                          <a:pt x="409" y="228"/>
                          <a:pt x="409" y="229"/>
                        </a:cubicBezTo>
                        <a:close/>
                        <a:moveTo>
                          <a:pt x="364" y="117"/>
                        </a:moveTo>
                        <a:cubicBezTo>
                          <a:pt x="364" y="116"/>
                          <a:pt x="365" y="117"/>
                          <a:pt x="365" y="117"/>
                        </a:cubicBezTo>
                        <a:cubicBezTo>
                          <a:pt x="365" y="118"/>
                          <a:pt x="365" y="118"/>
                          <a:pt x="365" y="118"/>
                        </a:cubicBezTo>
                        <a:cubicBezTo>
                          <a:pt x="365" y="119"/>
                          <a:pt x="366" y="119"/>
                          <a:pt x="366" y="119"/>
                        </a:cubicBezTo>
                        <a:cubicBezTo>
                          <a:pt x="366" y="119"/>
                          <a:pt x="366" y="118"/>
                          <a:pt x="366" y="118"/>
                        </a:cubicBezTo>
                        <a:cubicBezTo>
                          <a:pt x="366" y="118"/>
                          <a:pt x="368" y="121"/>
                          <a:pt x="368" y="120"/>
                        </a:cubicBezTo>
                        <a:cubicBezTo>
                          <a:pt x="368" y="119"/>
                          <a:pt x="368" y="118"/>
                          <a:pt x="367" y="117"/>
                        </a:cubicBezTo>
                        <a:cubicBezTo>
                          <a:pt x="367" y="117"/>
                          <a:pt x="367" y="117"/>
                          <a:pt x="367" y="117"/>
                        </a:cubicBezTo>
                        <a:cubicBezTo>
                          <a:pt x="368" y="117"/>
                          <a:pt x="368" y="117"/>
                          <a:pt x="368" y="118"/>
                        </a:cubicBezTo>
                        <a:cubicBezTo>
                          <a:pt x="369" y="118"/>
                          <a:pt x="369" y="119"/>
                          <a:pt x="369" y="119"/>
                        </a:cubicBezTo>
                        <a:cubicBezTo>
                          <a:pt x="369" y="119"/>
                          <a:pt x="369" y="119"/>
                          <a:pt x="369" y="120"/>
                        </a:cubicBezTo>
                        <a:cubicBezTo>
                          <a:pt x="369" y="120"/>
                          <a:pt x="370" y="120"/>
                          <a:pt x="370" y="121"/>
                        </a:cubicBezTo>
                        <a:cubicBezTo>
                          <a:pt x="370" y="121"/>
                          <a:pt x="370" y="121"/>
                          <a:pt x="370" y="120"/>
                        </a:cubicBezTo>
                        <a:cubicBezTo>
                          <a:pt x="371" y="121"/>
                          <a:pt x="371" y="122"/>
                          <a:pt x="371" y="122"/>
                        </a:cubicBezTo>
                        <a:cubicBezTo>
                          <a:pt x="371" y="123"/>
                          <a:pt x="371" y="123"/>
                          <a:pt x="372" y="123"/>
                        </a:cubicBezTo>
                        <a:cubicBezTo>
                          <a:pt x="372" y="124"/>
                          <a:pt x="372" y="124"/>
                          <a:pt x="373" y="124"/>
                        </a:cubicBezTo>
                        <a:cubicBezTo>
                          <a:pt x="373" y="124"/>
                          <a:pt x="373" y="124"/>
                          <a:pt x="373" y="125"/>
                        </a:cubicBezTo>
                        <a:cubicBezTo>
                          <a:pt x="373" y="125"/>
                          <a:pt x="373" y="125"/>
                          <a:pt x="374" y="125"/>
                        </a:cubicBezTo>
                        <a:cubicBezTo>
                          <a:pt x="374" y="126"/>
                          <a:pt x="374" y="126"/>
                          <a:pt x="374" y="126"/>
                        </a:cubicBezTo>
                        <a:cubicBezTo>
                          <a:pt x="374" y="127"/>
                          <a:pt x="375" y="127"/>
                          <a:pt x="375" y="127"/>
                        </a:cubicBezTo>
                        <a:cubicBezTo>
                          <a:pt x="375" y="128"/>
                          <a:pt x="374" y="128"/>
                          <a:pt x="374" y="128"/>
                        </a:cubicBezTo>
                        <a:cubicBezTo>
                          <a:pt x="374" y="127"/>
                          <a:pt x="374" y="128"/>
                          <a:pt x="374" y="128"/>
                        </a:cubicBezTo>
                        <a:cubicBezTo>
                          <a:pt x="373" y="129"/>
                          <a:pt x="373" y="129"/>
                          <a:pt x="374" y="130"/>
                        </a:cubicBezTo>
                        <a:cubicBezTo>
                          <a:pt x="374" y="130"/>
                          <a:pt x="374" y="131"/>
                          <a:pt x="374" y="131"/>
                        </a:cubicBezTo>
                        <a:cubicBezTo>
                          <a:pt x="374" y="131"/>
                          <a:pt x="374" y="132"/>
                          <a:pt x="374" y="132"/>
                        </a:cubicBezTo>
                        <a:cubicBezTo>
                          <a:pt x="374" y="133"/>
                          <a:pt x="374" y="134"/>
                          <a:pt x="374" y="134"/>
                        </a:cubicBezTo>
                        <a:cubicBezTo>
                          <a:pt x="374" y="135"/>
                          <a:pt x="374" y="135"/>
                          <a:pt x="374" y="136"/>
                        </a:cubicBezTo>
                        <a:cubicBezTo>
                          <a:pt x="374" y="137"/>
                          <a:pt x="374" y="139"/>
                          <a:pt x="374" y="140"/>
                        </a:cubicBezTo>
                        <a:cubicBezTo>
                          <a:pt x="374" y="139"/>
                          <a:pt x="373" y="138"/>
                          <a:pt x="373" y="138"/>
                        </a:cubicBezTo>
                        <a:cubicBezTo>
                          <a:pt x="373" y="137"/>
                          <a:pt x="373" y="137"/>
                          <a:pt x="373" y="137"/>
                        </a:cubicBezTo>
                        <a:cubicBezTo>
                          <a:pt x="373" y="137"/>
                          <a:pt x="373" y="137"/>
                          <a:pt x="373" y="137"/>
                        </a:cubicBezTo>
                        <a:cubicBezTo>
                          <a:pt x="372" y="136"/>
                          <a:pt x="372" y="136"/>
                          <a:pt x="372" y="136"/>
                        </a:cubicBezTo>
                        <a:cubicBezTo>
                          <a:pt x="371" y="135"/>
                          <a:pt x="371" y="135"/>
                          <a:pt x="371" y="134"/>
                        </a:cubicBezTo>
                        <a:cubicBezTo>
                          <a:pt x="371" y="134"/>
                          <a:pt x="370" y="134"/>
                          <a:pt x="370" y="133"/>
                        </a:cubicBezTo>
                        <a:cubicBezTo>
                          <a:pt x="370" y="133"/>
                          <a:pt x="371" y="133"/>
                          <a:pt x="371" y="133"/>
                        </a:cubicBezTo>
                        <a:cubicBezTo>
                          <a:pt x="371" y="133"/>
                          <a:pt x="371" y="133"/>
                          <a:pt x="371" y="133"/>
                        </a:cubicBezTo>
                        <a:cubicBezTo>
                          <a:pt x="371" y="132"/>
                          <a:pt x="371" y="132"/>
                          <a:pt x="370" y="132"/>
                        </a:cubicBezTo>
                        <a:cubicBezTo>
                          <a:pt x="370" y="132"/>
                          <a:pt x="370" y="132"/>
                          <a:pt x="369" y="131"/>
                        </a:cubicBezTo>
                        <a:cubicBezTo>
                          <a:pt x="369" y="131"/>
                          <a:pt x="369" y="130"/>
                          <a:pt x="369" y="130"/>
                        </a:cubicBezTo>
                        <a:cubicBezTo>
                          <a:pt x="368" y="129"/>
                          <a:pt x="369" y="129"/>
                          <a:pt x="369" y="129"/>
                        </a:cubicBezTo>
                        <a:cubicBezTo>
                          <a:pt x="369" y="129"/>
                          <a:pt x="369" y="128"/>
                          <a:pt x="369" y="128"/>
                        </a:cubicBezTo>
                        <a:cubicBezTo>
                          <a:pt x="370" y="128"/>
                          <a:pt x="370" y="128"/>
                          <a:pt x="370" y="128"/>
                        </a:cubicBezTo>
                        <a:cubicBezTo>
                          <a:pt x="371" y="128"/>
                          <a:pt x="371" y="127"/>
                          <a:pt x="371" y="126"/>
                        </a:cubicBezTo>
                        <a:cubicBezTo>
                          <a:pt x="370" y="126"/>
                          <a:pt x="370" y="126"/>
                          <a:pt x="370" y="126"/>
                        </a:cubicBezTo>
                        <a:cubicBezTo>
                          <a:pt x="370" y="126"/>
                          <a:pt x="370" y="127"/>
                          <a:pt x="370" y="127"/>
                        </a:cubicBezTo>
                        <a:cubicBezTo>
                          <a:pt x="369" y="127"/>
                          <a:pt x="369" y="126"/>
                          <a:pt x="369" y="126"/>
                        </a:cubicBezTo>
                        <a:cubicBezTo>
                          <a:pt x="369" y="126"/>
                          <a:pt x="369" y="126"/>
                          <a:pt x="369" y="126"/>
                        </a:cubicBezTo>
                        <a:cubicBezTo>
                          <a:pt x="369" y="127"/>
                          <a:pt x="369" y="127"/>
                          <a:pt x="369" y="127"/>
                        </a:cubicBezTo>
                        <a:cubicBezTo>
                          <a:pt x="369" y="128"/>
                          <a:pt x="369" y="128"/>
                          <a:pt x="368" y="128"/>
                        </a:cubicBezTo>
                        <a:cubicBezTo>
                          <a:pt x="368" y="128"/>
                          <a:pt x="368" y="128"/>
                          <a:pt x="368" y="127"/>
                        </a:cubicBezTo>
                        <a:cubicBezTo>
                          <a:pt x="367" y="127"/>
                          <a:pt x="367" y="127"/>
                          <a:pt x="367" y="126"/>
                        </a:cubicBezTo>
                        <a:cubicBezTo>
                          <a:pt x="366" y="125"/>
                          <a:pt x="366" y="124"/>
                          <a:pt x="365" y="123"/>
                        </a:cubicBezTo>
                        <a:cubicBezTo>
                          <a:pt x="364" y="123"/>
                          <a:pt x="365" y="122"/>
                          <a:pt x="365" y="121"/>
                        </a:cubicBezTo>
                        <a:cubicBezTo>
                          <a:pt x="364" y="121"/>
                          <a:pt x="364" y="121"/>
                          <a:pt x="364" y="120"/>
                        </a:cubicBezTo>
                        <a:cubicBezTo>
                          <a:pt x="363" y="120"/>
                          <a:pt x="363" y="119"/>
                          <a:pt x="363" y="119"/>
                        </a:cubicBezTo>
                        <a:cubicBezTo>
                          <a:pt x="363" y="118"/>
                          <a:pt x="362" y="117"/>
                          <a:pt x="362" y="117"/>
                        </a:cubicBezTo>
                        <a:cubicBezTo>
                          <a:pt x="362" y="116"/>
                          <a:pt x="362" y="116"/>
                          <a:pt x="363" y="116"/>
                        </a:cubicBezTo>
                        <a:cubicBezTo>
                          <a:pt x="363" y="116"/>
                          <a:pt x="363" y="116"/>
                          <a:pt x="363" y="117"/>
                        </a:cubicBezTo>
                        <a:cubicBezTo>
                          <a:pt x="364" y="117"/>
                          <a:pt x="364" y="117"/>
                          <a:pt x="364" y="117"/>
                        </a:cubicBezTo>
                        <a:close/>
                        <a:moveTo>
                          <a:pt x="181" y="390"/>
                        </a:moveTo>
                        <a:cubicBezTo>
                          <a:pt x="180" y="390"/>
                          <a:pt x="180" y="388"/>
                          <a:pt x="181" y="388"/>
                        </a:cubicBezTo>
                        <a:cubicBezTo>
                          <a:pt x="183" y="388"/>
                          <a:pt x="183" y="390"/>
                          <a:pt x="184" y="390"/>
                        </a:cubicBezTo>
                        <a:cubicBezTo>
                          <a:pt x="185" y="390"/>
                          <a:pt x="187" y="390"/>
                          <a:pt x="187" y="391"/>
                        </a:cubicBezTo>
                        <a:cubicBezTo>
                          <a:pt x="188" y="392"/>
                          <a:pt x="186" y="392"/>
                          <a:pt x="186" y="392"/>
                        </a:cubicBezTo>
                        <a:cubicBezTo>
                          <a:pt x="185" y="392"/>
                          <a:pt x="184" y="391"/>
                          <a:pt x="183" y="391"/>
                        </a:cubicBezTo>
                        <a:cubicBezTo>
                          <a:pt x="182" y="391"/>
                          <a:pt x="181" y="391"/>
                          <a:pt x="181" y="390"/>
                        </a:cubicBezTo>
                        <a:close/>
                        <a:moveTo>
                          <a:pt x="188" y="383"/>
                        </a:moveTo>
                        <a:cubicBezTo>
                          <a:pt x="187" y="384"/>
                          <a:pt x="186" y="383"/>
                          <a:pt x="186" y="383"/>
                        </a:cubicBezTo>
                        <a:cubicBezTo>
                          <a:pt x="185" y="381"/>
                          <a:pt x="186" y="381"/>
                          <a:pt x="188" y="382"/>
                        </a:cubicBezTo>
                        <a:cubicBezTo>
                          <a:pt x="188" y="383"/>
                          <a:pt x="188" y="383"/>
                          <a:pt x="188" y="383"/>
                        </a:cubicBezTo>
                        <a:close/>
                        <a:moveTo>
                          <a:pt x="183" y="387"/>
                        </a:moveTo>
                        <a:cubicBezTo>
                          <a:pt x="182" y="387"/>
                          <a:pt x="186" y="387"/>
                          <a:pt x="186" y="388"/>
                        </a:cubicBezTo>
                        <a:cubicBezTo>
                          <a:pt x="185" y="389"/>
                          <a:pt x="183" y="388"/>
                          <a:pt x="183" y="387"/>
                        </a:cubicBezTo>
                        <a:close/>
                        <a:moveTo>
                          <a:pt x="229" y="443"/>
                        </a:moveTo>
                        <a:cubicBezTo>
                          <a:pt x="229" y="443"/>
                          <a:pt x="229" y="444"/>
                          <a:pt x="229" y="444"/>
                        </a:cubicBezTo>
                        <a:cubicBezTo>
                          <a:pt x="230" y="444"/>
                          <a:pt x="230" y="444"/>
                          <a:pt x="230" y="444"/>
                        </a:cubicBezTo>
                        <a:cubicBezTo>
                          <a:pt x="230" y="444"/>
                          <a:pt x="229" y="444"/>
                          <a:pt x="229" y="444"/>
                        </a:cubicBezTo>
                        <a:cubicBezTo>
                          <a:pt x="229" y="444"/>
                          <a:pt x="229" y="444"/>
                          <a:pt x="229" y="443"/>
                        </a:cubicBezTo>
                        <a:close/>
                        <a:moveTo>
                          <a:pt x="183" y="383"/>
                        </a:moveTo>
                        <a:cubicBezTo>
                          <a:pt x="183" y="383"/>
                          <a:pt x="183" y="383"/>
                          <a:pt x="183" y="383"/>
                        </a:cubicBezTo>
                        <a:cubicBezTo>
                          <a:pt x="183" y="383"/>
                          <a:pt x="184" y="384"/>
                          <a:pt x="183" y="384"/>
                        </a:cubicBezTo>
                        <a:cubicBezTo>
                          <a:pt x="182" y="384"/>
                          <a:pt x="181" y="383"/>
                          <a:pt x="183" y="383"/>
                        </a:cubicBezTo>
                        <a:close/>
                        <a:moveTo>
                          <a:pt x="201" y="386"/>
                        </a:moveTo>
                        <a:cubicBezTo>
                          <a:pt x="201" y="387"/>
                          <a:pt x="201" y="387"/>
                          <a:pt x="201" y="386"/>
                        </a:cubicBezTo>
                        <a:cubicBezTo>
                          <a:pt x="200" y="386"/>
                          <a:pt x="200" y="384"/>
                          <a:pt x="201" y="384"/>
                        </a:cubicBezTo>
                        <a:cubicBezTo>
                          <a:pt x="201" y="384"/>
                          <a:pt x="201" y="384"/>
                          <a:pt x="201" y="384"/>
                        </a:cubicBezTo>
                        <a:cubicBezTo>
                          <a:pt x="201" y="385"/>
                          <a:pt x="202" y="385"/>
                          <a:pt x="201" y="386"/>
                        </a:cubicBezTo>
                        <a:close/>
                        <a:moveTo>
                          <a:pt x="179" y="387"/>
                        </a:moveTo>
                        <a:cubicBezTo>
                          <a:pt x="180" y="387"/>
                          <a:pt x="180" y="387"/>
                          <a:pt x="181" y="387"/>
                        </a:cubicBezTo>
                        <a:cubicBezTo>
                          <a:pt x="181" y="387"/>
                          <a:pt x="181" y="388"/>
                          <a:pt x="181" y="388"/>
                        </a:cubicBezTo>
                        <a:cubicBezTo>
                          <a:pt x="180" y="388"/>
                          <a:pt x="179" y="388"/>
                          <a:pt x="179" y="387"/>
                        </a:cubicBezTo>
                        <a:cubicBezTo>
                          <a:pt x="179" y="387"/>
                          <a:pt x="179" y="387"/>
                          <a:pt x="179" y="387"/>
                        </a:cubicBezTo>
                        <a:close/>
                        <a:moveTo>
                          <a:pt x="228" y="441"/>
                        </a:moveTo>
                        <a:cubicBezTo>
                          <a:pt x="228" y="441"/>
                          <a:pt x="228" y="441"/>
                          <a:pt x="228" y="442"/>
                        </a:cubicBezTo>
                        <a:cubicBezTo>
                          <a:pt x="228" y="442"/>
                          <a:pt x="228" y="442"/>
                          <a:pt x="228" y="442"/>
                        </a:cubicBezTo>
                        <a:cubicBezTo>
                          <a:pt x="228" y="442"/>
                          <a:pt x="229" y="443"/>
                          <a:pt x="228" y="443"/>
                        </a:cubicBezTo>
                        <a:cubicBezTo>
                          <a:pt x="228" y="443"/>
                          <a:pt x="227" y="443"/>
                          <a:pt x="227" y="443"/>
                        </a:cubicBezTo>
                        <a:cubicBezTo>
                          <a:pt x="227" y="443"/>
                          <a:pt x="228" y="442"/>
                          <a:pt x="227" y="442"/>
                        </a:cubicBezTo>
                        <a:cubicBezTo>
                          <a:pt x="226" y="442"/>
                          <a:pt x="227" y="441"/>
                          <a:pt x="228" y="441"/>
                        </a:cubicBezTo>
                        <a:close/>
                        <a:moveTo>
                          <a:pt x="218" y="340"/>
                        </a:moveTo>
                        <a:cubicBezTo>
                          <a:pt x="218" y="341"/>
                          <a:pt x="219" y="340"/>
                          <a:pt x="219" y="341"/>
                        </a:cubicBezTo>
                        <a:cubicBezTo>
                          <a:pt x="220" y="341"/>
                          <a:pt x="219" y="342"/>
                          <a:pt x="219" y="343"/>
                        </a:cubicBezTo>
                        <a:cubicBezTo>
                          <a:pt x="218" y="343"/>
                          <a:pt x="218" y="341"/>
                          <a:pt x="217" y="341"/>
                        </a:cubicBezTo>
                        <a:cubicBezTo>
                          <a:pt x="217" y="341"/>
                          <a:pt x="216" y="341"/>
                          <a:pt x="215" y="341"/>
                        </a:cubicBezTo>
                        <a:cubicBezTo>
                          <a:pt x="215" y="340"/>
                          <a:pt x="215" y="340"/>
                          <a:pt x="216" y="340"/>
                        </a:cubicBezTo>
                        <a:cubicBezTo>
                          <a:pt x="216" y="340"/>
                          <a:pt x="218" y="339"/>
                          <a:pt x="218" y="340"/>
                        </a:cubicBezTo>
                        <a:close/>
                        <a:moveTo>
                          <a:pt x="216" y="356"/>
                        </a:moveTo>
                        <a:cubicBezTo>
                          <a:pt x="217" y="356"/>
                          <a:pt x="218" y="356"/>
                          <a:pt x="218" y="356"/>
                        </a:cubicBezTo>
                        <a:cubicBezTo>
                          <a:pt x="218" y="357"/>
                          <a:pt x="217" y="357"/>
                          <a:pt x="217" y="357"/>
                        </a:cubicBezTo>
                        <a:cubicBezTo>
                          <a:pt x="216" y="357"/>
                          <a:pt x="216" y="357"/>
                          <a:pt x="215" y="357"/>
                        </a:cubicBezTo>
                        <a:cubicBezTo>
                          <a:pt x="215" y="357"/>
                          <a:pt x="215" y="357"/>
                          <a:pt x="214" y="357"/>
                        </a:cubicBezTo>
                        <a:cubicBezTo>
                          <a:pt x="213" y="357"/>
                          <a:pt x="214" y="356"/>
                          <a:pt x="214" y="356"/>
                        </a:cubicBezTo>
                        <a:cubicBezTo>
                          <a:pt x="215" y="356"/>
                          <a:pt x="215" y="356"/>
                          <a:pt x="216" y="356"/>
                        </a:cubicBezTo>
                        <a:close/>
                        <a:moveTo>
                          <a:pt x="237" y="369"/>
                        </a:moveTo>
                        <a:cubicBezTo>
                          <a:pt x="236" y="369"/>
                          <a:pt x="237" y="369"/>
                          <a:pt x="238" y="369"/>
                        </a:cubicBezTo>
                        <a:cubicBezTo>
                          <a:pt x="238" y="369"/>
                          <a:pt x="239" y="369"/>
                          <a:pt x="240" y="369"/>
                        </a:cubicBezTo>
                        <a:cubicBezTo>
                          <a:pt x="240" y="369"/>
                          <a:pt x="240" y="370"/>
                          <a:pt x="240" y="370"/>
                        </a:cubicBezTo>
                        <a:cubicBezTo>
                          <a:pt x="239" y="370"/>
                          <a:pt x="239" y="370"/>
                          <a:pt x="239" y="370"/>
                        </a:cubicBezTo>
                        <a:cubicBezTo>
                          <a:pt x="238" y="370"/>
                          <a:pt x="238" y="369"/>
                          <a:pt x="237" y="369"/>
                        </a:cubicBezTo>
                        <a:close/>
                        <a:moveTo>
                          <a:pt x="202" y="345"/>
                        </a:moveTo>
                        <a:cubicBezTo>
                          <a:pt x="202" y="346"/>
                          <a:pt x="201" y="345"/>
                          <a:pt x="201" y="345"/>
                        </a:cubicBezTo>
                        <a:cubicBezTo>
                          <a:pt x="200" y="345"/>
                          <a:pt x="202" y="344"/>
                          <a:pt x="202" y="345"/>
                        </a:cubicBezTo>
                        <a:close/>
                        <a:moveTo>
                          <a:pt x="238" y="350"/>
                        </a:moveTo>
                        <a:cubicBezTo>
                          <a:pt x="239" y="350"/>
                          <a:pt x="237" y="351"/>
                          <a:pt x="237" y="351"/>
                        </a:cubicBezTo>
                        <a:cubicBezTo>
                          <a:pt x="236" y="351"/>
                          <a:pt x="235" y="352"/>
                          <a:pt x="234" y="352"/>
                        </a:cubicBezTo>
                        <a:cubicBezTo>
                          <a:pt x="234" y="352"/>
                          <a:pt x="233" y="352"/>
                          <a:pt x="233" y="352"/>
                        </a:cubicBezTo>
                        <a:cubicBezTo>
                          <a:pt x="232" y="352"/>
                          <a:pt x="233" y="353"/>
                          <a:pt x="232" y="353"/>
                        </a:cubicBezTo>
                        <a:cubicBezTo>
                          <a:pt x="231" y="353"/>
                          <a:pt x="231" y="354"/>
                          <a:pt x="231" y="354"/>
                        </a:cubicBezTo>
                        <a:cubicBezTo>
                          <a:pt x="230" y="355"/>
                          <a:pt x="229" y="354"/>
                          <a:pt x="228" y="355"/>
                        </a:cubicBezTo>
                        <a:cubicBezTo>
                          <a:pt x="226" y="356"/>
                          <a:pt x="225" y="355"/>
                          <a:pt x="223" y="355"/>
                        </a:cubicBezTo>
                        <a:cubicBezTo>
                          <a:pt x="222" y="355"/>
                          <a:pt x="223" y="355"/>
                          <a:pt x="224" y="355"/>
                        </a:cubicBezTo>
                        <a:cubicBezTo>
                          <a:pt x="225" y="355"/>
                          <a:pt x="225" y="354"/>
                          <a:pt x="226" y="354"/>
                        </a:cubicBezTo>
                        <a:cubicBezTo>
                          <a:pt x="227" y="353"/>
                          <a:pt x="228" y="354"/>
                          <a:pt x="228" y="353"/>
                        </a:cubicBezTo>
                        <a:cubicBezTo>
                          <a:pt x="227" y="352"/>
                          <a:pt x="227" y="352"/>
                          <a:pt x="227" y="351"/>
                        </a:cubicBezTo>
                        <a:cubicBezTo>
                          <a:pt x="226" y="351"/>
                          <a:pt x="227" y="350"/>
                          <a:pt x="227" y="350"/>
                        </a:cubicBezTo>
                        <a:cubicBezTo>
                          <a:pt x="228" y="350"/>
                          <a:pt x="228" y="349"/>
                          <a:pt x="228" y="349"/>
                        </a:cubicBezTo>
                        <a:cubicBezTo>
                          <a:pt x="229" y="349"/>
                          <a:pt x="230" y="350"/>
                          <a:pt x="230" y="349"/>
                        </a:cubicBezTo>
                        <a:cubicBezTo>
                          <a:pt x="232" y="349"/>
                          <a:pt x="233" y="349"/>
                          <a:pt x="234" y="348"/>
                        </a:cubicBezTo>
                        <a:cubicBezTo>
                          <a:pt x="235" y="348"/>
                          <a:pt x="235" y="349"/>
                          <a:pt x="236" y="349"/>
                        </a:cubicBezTo>
                        <a:cubicBezTo>
                          <a:pt x="236" y="349"/>
                          <a:pt x="236" y="350"/>
                          <a:pt x="237" y="350"/>
                        </a:cubicBezTo>
                        <a:cubicBezTo>
                          <a:pt x="237" y="350"/>
                          <a:pt x="237" y="350"/>
                          <a:pt x="238" y="350"/>
                        </a:cubicBezTo>
                        <a:close/>
                        <a:moveTo>
                          <a:pt x="226" y="444"/>
                        </a:moveTo>
                        <a:cubicBezTo>
                          <a:pt x="226" y="444"/>
                          <a:pt x="227" y="443"/>
                          <a:pt x="227" y="444"/>
                        </a:cubicBezTo>
                        <a:cubicBezTo>
                          <a:pt x="227" y="444"/>
                          <a:pt x="226" y="444"/>
                          <a:pt x="226" y="444"/>
                        </a:cubicBezTo>
                        <a:close/>
                        <a:moveTo>
                          <a:pt x="206" y="344"/>
                        </a:moveTo>
                        <a:cubicBezTo>
                          <a:pt x="205" y="344"/>
                          <a:pt x="203" y="346"/>
                          <a:pt x="202" y="345"/>
                        </a:cubicBezTo>
                        <a:cubicBezTo>
                          <a:pt x="202" y="344"/>
                          <a:pt x="204" y="344"/>
                          <a:pt x="204" y="344"/>
                        </a:cubicBezTo>
                        <a:cubicBezTo>
                          <a:pt x="204" y="344"/>
                          <a:pt x="205" y="344"/>
                          <a:pt x="205" y="344"/>
                        </a:cubicBezTo>
                        <a:cubicBezTo>
                          <a:pt x="206" y="344"/>
                          <a:pt x="206" y="343"/>
                          <a:pt x="206" y="343"/>
                        </a:cubicBezTo>
                        <a:cubicBezTo>
                          <a:pt x="207" y="343"/>
                          <a:pt x="206" y="344"/>
                          <a:pt x="206" y="344"/>
                        </a:cubicBezTo>
                        <a:close/>
                        <a:moveTo>
                          <a:pt x="35" y="202"/>
                        </a:moveTo>
                        <a:cubicBezTo>
                          <a:pt x="34" y="202"/>
                          <a:pt x="34" y="202"/>
                          <a:pt x="33" y="200"/>
                        </a:cubicBezTo>
                        <a:cubicBezTo>
                          <a:pt x="34" y="200"/>
                          <a:pt x="34" y="200"/>
                          <a:pt x="34" y="200"/>
                        </a:cubicBezTo>
                        <a:cubicBezTo>
                          <a:pt x="36" y="199"/>
                          <a:pt x="38" y="199"/>
                          <a:pt x="40" y="199"/>
                        </a:cubicBezTo>
                        <a:cubicBezTo>
                          <a:pt x="40" y="200"/>
                          <a:pt x="39" y="201"/>
                          <a:pt x="39" y="201"/>
                        </a:cubicBezTo>
                        <a:cubicBezTo>
                          <a:pt x="38" y="201"/>
                          <a:pt x="38" y="201"/>
                          <a:pt x="37" y="202"/>
                        </a:cubicBezTo>
                        <a:cubicBezTo>
                          <a:pt x="37" y="203"/>
                          <a:pt x="36" y="202"/>
                          <a:pt x="35" y="202"/>
                        </a:cubicBezTo>
                        <a:close/>
                        <a:moveTo>
                          <a:pt x="230" y="447"/>
                        </a:moveTo>
                        <a:cubicBezTo>
                          <a:pt x="230" y="447"/>
                          <a:pt x="229" y="447"/>
                          <a:pt x="229" y="447"/>
                        </a:cubicBezTo>
                        <a:cubicBezTo>
                          <a:pt x="229" y="446"/>
                          <a:pt x="229" y="446"/>
                          <a:pt x="229" y="446"/>
                        </a:cubicBezTo>
                        <a:cubicBezTo>
                          <a:pt x="229" y="446"/>
                          <a:pt x="229" y="446"/>
                          <a:pt x="229" y="446"/>
                        </a:cubicBezTo>
                        <a:cubicBezTo>
                          <a:pt x="229" y="446"/>
                          <a:pt x="230" y="446"/>
                          <a:pt x="230" y="446"/>
                        </a:cubicBezTo>
                        <a:cubicBezTo>
                          <a:pt x="230" y="446"/>
                          <a:pt x="230" y="447"/>
                          <a:pt x="230" y="447"/>
                        </a:cubicBezTo>
                        <a:close/>
                        <a:moveTo>
                          <a:pt x="231" y="450"/>
                        </a:moveTo>
                        <a:cubicBezTo>
                          <a:pt x="231" y="450"/>
                          <a:pt x="230" y="449"/>
                          <a:pt x="230" y="449"/>
                        </a:cubicBezTo>
                        <a:cubicBezTo>
                          <a:pt x="230" y="449"/>
                          <a:pt x="230" y="449"/>
                          <a:pt x="230" y="449"/>
                        </a:cubicBezTo>
                        <a:cubicBezTo>
                          <a:pt x="231" y="448"/>
                          <a:pt x="231" y="449"/>
                          <a:pt x="231" y="450"/>
                        </a:cubicBezTo>
                        <a:close/>
                        <a:moveTo>
                          <a:pt x="242" y="449"/>
                        </a:moveTo>
                        <a:cubicBezTo>
                          <a:pt x="242" y="449"/>
                          <a:pt x="242" y="449"/>
                          <a:pt x="242" y="449"/>
                        </a:cubicBezTo>
                        <a:cubicBezTo>
                          <a:pt x="240" y="449"/>
                          <a:pt x="239" y="449"/>
                          <a:pt x="237" y="449"/>
                        </a:cubicBezTo>
                        <a:cubicBezTo>
                          <a:pt x="236" y="449"/>
                          <a:pt x="235" y="449"/>
                          <a:pt x="235" y="449"/>
                        </a:cubicBezTo>
                        <a:cubicBezTo>
                          <a:pt x="235" y="449"/>
                          <a:pt x="235" y="449"/>
                          <a:pt x="235" y="448"/>
                        </a:cubicBezTo>
                        <a:cubicBezTo>
                          <a:pt x="235" y="448"/>
                          <a:pt x="235" y="448"/>
                          <a:pt x="234" y="448"/>
                        </a:cubicBezTo>
                        <a:cubicBezTo>
                          <a:pt x="234" y="448"/>
                          <a:pt x="233" y="448"/>
                          <a:pt x="233" y="448"/>
                        </a:cubicBezTo>
                        <a:cubicBezTo>
                          <a:pt x="233" y="448"/>
                          <a:pt x="233" y="448"/>
                          <a:pt x="232" y="448"/>
                        </a:cubicBezTo>
                        <a:cubicBezTo>
                          <a:pt x="232" y="447"/>
                          <a:pt x="232" y="447"/>
                          <a:pt x="232" y="447"/>
                        </a:cubicBezTo>
                        <a:cubicBezTo>
                          <a:pt x="232" y="447"/>
                          <a:pt x="232" y="447"/>
                          <a:pt x="232" y="447"/>
                        </a:cubicBezTo>
                        <a:cubicBezTo>
                          <a:pt x="232" y="447"/>
                          <a:pt x="232" y="447"/>
                          <a:pt x="232" y="447"/>
                        </a:cubicBezTo>
                        <a:cubicBezTo>
                          <a:pt x="232" y="447"/>
                          <a:pt x="231" y="447"/>
                          <a:pt x="231" y="447"/>
                        </a:cubicBezTo>
                        <a:cubicBezTo>
                          <a:pt x="230" y="447"/>
                          <a:pt x="230" y="447"/>
                          <a:pt x="230" y="447"/>
                        </a:cubicBezTo>
                        <a:cubicBezTo>
                          <a:pt x="230" y="447"/>
                          <a:pt x="230" y="447"/>
                          <a:pt x="230" y="447"/>
                        </a:cubicBezTo>
                        <a:cubicBezTo>
                          <a:pt x="230" y="447"/>
                          <a:pt x="230" y="447"/>
                          <a:pt x="231" y="447"/>
                        </a:cubicBezTo>
                        <a:cubicBezTo>
                          <a:pt x="231" y="446"/>
                          <a:pt x="231" y="446"/>
                          <a:pt x="231" y="446"/>
                        </a:cubicBezTo>
                        <a:cubicBezTo>
                          <a:pt x="231" y="446"/>
                          <a:pt x="231" y="446"/>
                          <a:pt x="230" y="446"/>
                        </a:cubicBezTo>
                        <a:cubicBezTo>
                          <a:pt x="230" y="446"/>
                          <a:pt x="230" y="446"/>
                          <a:pt x="230" y="445"/>
                        </a:cubicBezTo>
                        <a:cubicBezTo>
                          <a:pt x="230" y="445"/>
                          <a:pt x="230" y="445"/>
                          <a:pt x="230" y="445"/>
                        </a:cubicBezTo>
                        <a:cubicBezTo>
                          <a:pt x="229" y="445"/>
                          <a:pt x="229" y="445"/>
                          <a:pt x="229" y="445"/>
                        </a:cubicBezTo>
                        <a:cubicBezTo>
                          <a:pt x="228" y="445"/>
                          <a:pt x="228" y="445"/>
                          <a:pt x="228" y="444"/>
                        </a:cubicBezTo>
                        <a:cubicBezTo>
                          <a:pt x="228" y="444"/>
                          <a:pt x="228" y="444"/>
                          <a:pt x="229" y="444"/>
                        </a:cubicBezTo>
                        <a:cubicBezTo>
                          <a:pt x="229" y="444"/>
                          <a:pt x="230" y="445"/>
                          <a:pt x="230" y="444"/>
                        </a:cubicBezTo>
                        <a:cubicBezTo>
                          <a:pt x="230" y="444"/>
                          <a:pt x="230" y="444"/>
                          <a:pt x="230" y="444"/>
                        </a:cubicBezTo>
                        <a:cubicBezTo>
                          <a:pt x="230" y="444"/>
                          <a:pt x="230" y="444"/>
                          <a:pt x="231" y="444"/>
                        </a:cubicBezTo>
                        <a:cubicBezTo>
                          <a:pt x="231" y="444"/>
                          <a:pt x="231" y="444"/>
                          <a:pt x="231" y="444"/>
                        </a:cubicBezTo>
                        <a:cubicBezTo>
                          <a:pt x="231" y="443"/>
                          <a:pt x="230" y="443"/>
                          <a:pt x="230" y="443"/>
                        </a:cubicBezTo>
                        <a:cubicBezTo>
                          <a:pt x="230" y="442"/>
                          <a:pt x="230" y="442"/>
                          <a:pt x="230" y="441"/>
                        </a:cubicBezTo>
                        <a:cubicBezTo>
                          <a:pt x="230" y="441"/>
                          <a:pt x="231" y="440"/>
                          <a:pt x="230" y="440"/>
                        </a:cubicBezTo>
                        <a:cubicBezTo>
                          <a:pt x="229" y="440"/>
                          <a:pt x="229" y="441"/>
                          <a:pt x="228" y="440"/>
                        </a:cubicBezTo>
                        <a:cubicBezTo>
                          <a:pt x="228" y="440"/>
                          <a:pt x="227" y="440"/>
                          <a:pt x="227" y="439"/>
                        </a:cubicBezTo>
                        <a:cubicBezTo>
                          <a:pt x="227" y="439"/>
                          <a:pt x="228" y="439"/>
                          <a:pt x="228" y="439"/>
                        </a:cubicBezTo>
                        <a:cubicBezTo>
                          <a:pt x="228" y="439"/>
                          <a:pt x="228" y="439"/>
                          <a:pt x="228" y="438"/>
                        </a:cubicBezTo>
                        <a:cubicBezTo>
                          <a:pt x="228" y="438"/>
                          <a:pt x="227" y="438"/>
                          <a:pt x="227" y="438"/>
                        </a:cubicBezTo>
                        <a:cubicBezTo>
                          <a:pt x="227" y="437"/>
                          <a:pt x="226" y="437"/>
                          <a:pt x="226" y="437"/>
                        </a:cubicBezTo>
                        <a:cubicBezTo>
                          <a:pt x="227" y="437"/>
                          <a:pt x="227" y="437"/>
                          <a:pt x="227" y="437"/>
                        </a:cubicBezTo>
                        <a:cubicBezTo>
                          <a:pt x="227" y="436"/>
                          <a:pt x="227" y="436"/>
                          <a:pt x="227" y="436"/>
                        </a:cubicBezTo>
                        <a:cubicBezTo>
                          <a:pt x="227" y="436"/>
                          <a:pt x="227" y="435"/>
                          <a:pt x="227" y="435"/>
                        </a:cubicBezTo>
                        <a:cubicBezTo>
                          <a:pt x="228" y="434"/>
                          <a:pt x="228" y="434"/>
                          <a:pt x="228" y="434"/>
                        </a:cubicBezTo>
                        <a:cubicBezTo>
                          <a:pt x="228" y="433"/>
                          <a:pt x="228" y="433"/>
                          <a:pt x="228" y="432"/>
                        </a:cubicBezTo>
                        <a:cubicBezTo>
                          <a:pt x="228" y="432"/>
                          <a:pt x="227" y="431"/>
                          <a:pt x="227" y="430"/>
                        </a:cubicBezTo>
                        <a:cubicBezTo>
                          <a:pt x="227" y="430"/>
                          <a:pt x="227" y="430"/>
                          <a:pt x="228" y="429"/>
                        </a:cubicBezTo>
                        <a:cubicBezTo>
                          <a:pt x="228" y="429"/>
                          <a:pt x="227" y="428"/>
                          <a:pt x="227" y="428"/>
                        </a:cubicBezTo>
                        <a:cubicBezTo>
                          <a:pt x="228" y="428"/>
                          <a:pt x="227" y="427"/>
                          <a:pt x="228" y="427"/>
                        </a:cubicBezTo>
                        <a:cubicBezTo>
                          <a:pt x="228" y="427"/>
                          <a:pt x="228" y="427"/>
                          <a:pt x="228" y="426"/>
                        </a:cubicBezTo>
                        <a:cubicBezTo>
                          <a:pt x="228" y="426"/>
                          <a:pt x="228" y="426"/>
                          <a:pt x="228" y="426"/>
                        </a:cubicBezTo>
                        <a:cubicBezTo>
                          <a:pt x="228" y="426"/>
                          <a:pt x="228" y="426"/>
                          <a:pt x="228" y="426"/>
                        </a:cubicBezTo>
                        <a:cubicBezTo>
                          <a:pt x="228" y="425"/>
                          <a:pt x="228" y="425"/>
                          <a:pt x="228" y="425"/>
                        </a:cubicBezTo>
                        <a:cubicBezTo>
                          <a:pt x="228" y="424"/>
                          <a:pt x="228" y="424"/>
                          <a:pt x="228" y="424"/>
                        </a:cubicBezTo>
                        <a:cubicBezTo>
                          <a:pt x="228" y="424"/>
                          <a:pt x="228" y="423"/>
                          <a:pt x="228" y="423"/>
                        </a:cubicBezTo>
                        <a:cubicBezTo>
                          <a:pt x="228" y="423"/>
                          <a:pt x="228" y="422"/>
                          <a:pt x="228" y="422"/>
                        </a:cubicBezTo>
                        <a:cubicBezTo>
                          <a:pt x="228" y="422"/>
                          <a:pt x="228" y="421"/>
                          <a:pt x="228" y="421"/>
                        </a:cubicBezTo>
                        <a:cubicBezTo>
                          <a:pt x="228" y="421"/>
                          <a:pt x="228" y="420"/>
                          <a:pt x="228" y="420"/>
                        </a:cubicBezTo>
                        <a:cubicBezTo>
                          <a:pt x="229" y="420"/>
                          <a:pt x="229" y="420"/>
                          <a:pt x="229" y="419"/>
                        </a:cubicBezTo>
                        <a:cubicBezTo>
                          <a:pt x="229" y="419"/>
                          <a:pt x="229" y="419"/>
                          <a:pt x="229" y="419"/>
                        </a:cubicBezTo>
                        <a:cubicBezTo>
                          <a:pt x="229" y="419"/>
                          <a:pt x="228" y="419"/>
                          <a:pt x="228" y="419"/>
                        </a:cubicBezTo>
                        <a:cubicBezTo>
                          <a:pt x="228" y="418"/>
                          <a:pt x="228" y="418"/>
                          <a:pt x="228" y="418"/>
                        </a:cubicBezTo>
                        <a:cubicBezTo>
                          <a:pt x="228" y="417"/>
                          <a:pt x="228" y="417"/>
                          <a:pt x="228" y="416"/>
                        </a:cubicBezTo>
                        <a:cubicBezTo>
                          <a:pt x="228" y="416"/>
                          <a:pt x="228" y="416"/>
                          <a:pt x="228" y="416"/>
                        </a:cubicBezTo>
                        <a:cubicBezTo>
                          <a:pt x="226" y="416"/>
                          <a:pt x="226" y="415"/>
                          <a:pt x="225" y="415"/>
                        </a:cubicBezTo>
                        <a:cubicBezTo>
                          <a:pt x="224" y="414"/>
                          <a:pt x="224" y="414"/>
                          <a:pt x="223" y="414"/>
                        </a:cubicBezTo>
                        <a:cubicBezTo>
                          <a:pt x="222" y="414"/>
                          <a:pt x="222" y="414"/>
                          <a:pt x="222" y="414"/>
                        </a:cubicBezTo>
                        <a:cubicBezTo>
                          <a:pt x="221" y="414"/>
                          <a:pt x="220" y="413"/>
                          <a:pt x="219" y="413"/>
                        </a:cubicBezTo>
                        <a:cubicBezTo>
                          <a:pt x="218" y="413"/>
                          <a:pt x="218" y="412"/>
                          <a:pt x="217" y="412"/>
                        </a:cubicBezTo>
                        <a:cubicBezTo>
                          <a:pt x="217" y="412"/>
                          <a:pt x="217" y="412"/>
                          <a:pt x="216" y="412"/>
                        </a:cubicBezTo>
                        <a:cubicBezTo>
                          <a:pt x="215" y="411"/>
                          <a:pt x="215" y="410"/>
                          <a:pt x="215" y="409"/>
                        </a:cubicBezTo>
                        <a:cubicBezTo>
                          <a:pt x="214" y="409"/>
                          <a:pt x="214" y="409"/>
                          <a:pt x="214" y="409"/>
                        </a:cubicBezTo>
                        <a:cubicBezTo>
                          <a:pt x="214" y="409"/>
                          <a:pt x="214" y="409"/>
                          <a:pt x="214" y="409"/>
                        </a:cubicBezTo>
                        <a:cubicBezTo>
                          <a:pt x="213" y="408"/>
                          <a:pt x="214" y="408"/>
                          <a:pt x="213" y="408"/>
                        </a:cubicBezTo>
                        <a:cubicBezTo>
                          <a:pt x="213" y="407"/>
                          <a:pt x="212" y="407"/>
                          <a:pt x="212" y="407"/>
                        </a:cubicBezTo>
                        <a:cubicBezTo>
                          <a:pt x="211" y="407"/>
                          <a:pt x="211" y="406"/>
                          <a:pt x="211" y="406"/>
                        </a:cubicBezTo>
                        <a:cubicBezTo>
                          <a:pt x="210" y="405"/>
                          <a:pt x="210" y="405"/>
                          <a:pt x="210" y="404"/>
                        </a:cubicBezTo>
                        <a:cubicBezTo>
                          <a:pt x="209" y="404"/>
                          <a:pt x="209" y="403"/>
                          <a:pt x="209" y="403"/>
                        </a:cubicBezTo>
                        <a:cubicBezTo>
                          <a:pt x="208" y="402"/>
                          <a:pt x="207" y="401"/>
                          <a:pt x="206" y="401"/>
                        </a:cubicBezTo>
                        <a:cubicBezTo>
                          <a:pt x="205" y="400"/>
                          <a:pt x="204" y="400"/>
                          <a:pt x="204" y="400"/>
                        </a:cubicBezTo>
                        <a:cubicBezTo>
                          <a:pt x="204" y="400"/>
                          <a:pt x="204" y="400"/>
                          <a:pt x="204" y="400"/>
                        </a:cubicBezTo>
                        <a:cubicBezTo>
                          <a:pt x="205" y="399"/>
                          <a:pt x="204" y="399"/>
                          <a:pt x="203" y="398"/>
                        </a:cubicBezTo>
                        <a:cubicBezTo>
                          <a:pt x="203" y="398"/>
                          <a:pt x="204" y="397"/>
                          <a:pt x="205" y="396"/>
                        </a:cubicBezTo>
                        <a:cubicBezTo>
                          <a:pt x="206" y="396"/>
                          <a:pt x="207" y="395"/>
                          <a:pt x="206" y="395"/>
                        </a:cubicBezTo>
                        <a:cubicBezTo>
                          <a:pt x="206" y="395"/>
                          <a:pt x="206" y="395"/>
                          <a:pt x="206" y="395"/>
                        </a:cubicBezTo>
                        <a:cubicBezTo>
                          <a:pt x="205" y="395"/>
                          <a:pt x="205" y="395"/>
                          <a:pt x="205" y="394"/>
                        </a:cubicBezTo>
                        <a:cubicBezTo>
                          <a:pt x="204" y="394"/>
                          <a:pt x="205" y="394"/>
                          <a:pt x="205" y="394"/>
                        </a:cubicBezTo>
                        <a:cubicBezTo>
                          <a:pt x="205" y="394"/>
                          <a:pt x="205" y="393"/>
                          <a:pt x="204" y="393"/>
                        </a:cubicBezTo>
                        <a:cubicBezTo>
                          <a:pt x="204" y="393"/>
                          <a:pt x="204" y="393"/>
                          <a:pt x="204" y="392"/>
                        </a:cubicBezTo>
                        <a:cubicBezTo>
                          <a:pt x="204" y="392"/>
                          <a:pt x="205" y="392"/>
                          <a:pt x="205" y="392"/>
                        </a:cubicBezTo>
                        <a:cubicBezTo>
                          <a:pt x="205" y="392"/>
                          <a:pt x="205" y="392"/>
                          <a:pt x="205" y="391"/>
                        </a:cubicBezTo>
                        <a:cubicBezTo>
                          <a:pt x="205" y="391"/>
                          <a:pt x="206" y="391"/>
                          <a:pt x="206" y="391"/>
                        </a:cubicBezTo>
                        <a:cubicBezTo>
                          <a:pt x="207" y="390"/>
                          <a:pt x="206" y="390"/>
                          <a:pt x="206" y="389"/>
                        </a:cubicBezTo>
                        <a:cubicBezTo>
                          <a:pt x="207" y="389"/>
                          <a:pt x="208" y="389"/>
                          <a:pt x="209" y="388"/>
                        </a:cubicBezTo>
                        <a:cubicBezTo>
                          <a:pt x="209" y="388"/>
                          <a:pt x="208" y="388"/>
                          <a:pt x="209" y="388"/>
                        </a:cubicBezTo>
                        <a:cubicBezTo>
                          <a:pt x="209" y="387"/>
                          <a:pt x="210" y="387"/>
                          <a:pt x="210" y="387"/>
                        </a:cubicBezTo>
                        <a:cubicBezTo>
                          <a:pt x="210" y="386"/>
                          <a:pt x="211" y="386"/>
                          <a:pt x="212" y="386"/>
                        </a:cubicBezTo>
                        <a:cubicBezTo>
                          <a:pt x="212" y="385"/>
                          <a:pt x="212" y="385"/>
                          <a:pt x="213" y="385"/>
                        </a:cubicBezTo>
                        <a:cubicBezTo>
                          <a:pt x="213" y="384"/>
                          <a:pt x="214" y="384"/>
                          <a:pt x="213" y="383"/>
                        </a:cubicBezTo>
                        <a:cubicBezTo>
                          <a:pt x="213" y="383"/>
                          <a:pt x="213" y="383"/>
                          <a:pt x="213" y="382"/>
                        </a:cubicBezTo>
                        <a:cubicBezTo>
                          <a:pt x="213" y="382"/>
                          <a:pt x="213" y="381"/>
                          <a:pt x="214" y="381"/>
                        </a:cubicBezTo>
                        <a:cubicBezTo>
                          <a:pt x="214" y="381"/>
                          <a:pt x="213" y="380"/>
                          <a:pt x="213" y="380"/>
                        </a:cubicBezTo>
                        <a:cubicBezTo>
                          <a:pt x="214" y="379"/>
                          <a:pt x="214" y="379"/>
                          <a:pt x="213" y="379"/>
                        </a:cubicBezTo>
                        <a:cubicBezTo>
                          <a:pt x="212" y="378"/>
                          <a:pt x="212" y="377"/>
                          <a:pt x="211" y="377"/>
                        </a:cubicBezTo>
                        <a:cubicBezTo>
                          <a:pt x="210" y="377"/>
                          <a:pt x="209" y="377"/>
                          <a:pt x="209" y="377"/>
                        </a:cubicBezTo>
                        <a:cubicBezTo>
                          <a:pt x="208" y="377"/>
                          <a:pt x="208" y="377"/>
                          <a:pt x="207" y="377"/>
                        </a:cubicBezTo>
                        <a:cubicBezTo>
                          <a:pt x="206" y="377"/>
                          <a:pt x="204" y="378"/>
                          <a:pt x="203" y="378"/>
                        </a:cubicBezTo>
                        <a:cubicBezTo>
                          <a:pt x="202" y="378"/>
                          <a:pt x="201" y="378"/>
                          <a:pt x="200" y="377"/>
                        </a:cubicBezTo>
                        <a:cubicBezTo>
                          <a:pt x="199" y="377"/>
                          <a:pt x="198" y="377"/>
                          <a:pt x="197" y="378"/>
                        </a:cubicBezTo>
                        <a:cubicBezTo>
                          <a:pt x="196" y="378"/>
                          <a:pt x="192" y="378"/>
                          <a:pt x="192" y="377"/>
                        </a:cubicBezTo>
                        <a:cubicBezTo>
                          <a:pt x="192" y="376"/>
                          <a:pt x="192" y="375"/>
                          <a:pt x="193" y="375"/>
                        </a:cubicBezTo>
                        <a:cubicBezTo>
                          <a:pt x="193" y="374"/>
                          <a:pt x="193" y="374"/>
                          <a:pt x="193" y="373"/>
                        </a:cubicBezTo>
                        <a:cubicBezTo>
                          <a:pt x="193" y="373"/>
                          <a:pt x="193" y="372"/>
                          <a:pt x="193" y="371"/>
                        </a:cubicBezTo>
                        <a:cubicBezTo>
                          <a:pt x="193" y="371"/>
                          <a:pt x="192" y="371"/>
                          <a:pt x="192" y="370"/>
                        </a:cubicBezTo>
                        <a:cubicBezTo>
                          <a:pt x="191" y="369"/>
                          <a:pt x="190" y="369"/>
                          <a:pt x="189" y="368"/>
                        </a:cubicBezTo>
                        <a:cubicBezTo>
                          <a:pt x="188" y="367"/>
                          <a:pt x="186" y="369"/>
                          <a:pt x="185" y="368"/>
                        </a:cubicBezTo>
                        <a:cubicBezTo>
                          <a:pt x="184" y="367"/>
                          <a:pt x="183" y="367"/>
                          <a:pt x="181" y="367"/>
                        </a:cubicBezTo>
                        <a:cubicBezTo>
                          <a:pt x="180" y="367"/>
                          <a:pt x="178" y="367"/>
                          <a:pt x="178" y="366"/>
                        </a:cubicBezTo>
                        <a:cubicBezTo>
                          <a:pt x="178" y="365"/>
                          <a:pt x="179" y="364"/>
                          <a:pt x="178" y="364"/>
                        </a:cubicBezTo>
                        <a:cubicBezTo>
                          <a:pt x="177" y="363"/>
                          <a:pt x="177" y="363"/>
                          <a:pt x="176" y="363"/>
                        </a:cubicBezTo>
                        <a:cubicBezTo>
                          <a:pt x="175" y="362"/>
                          <a:pt x="173" y="363"/>
                          <a:pt x="172" y="363"/>
                        </a:cubicBezTo>
                        <a:cubicBezTo>
                          <a:pt x="170" y="363"/>
                          <a:pt x="173" y="365"/>
                          <a:pt x="171" y="364"/>
                        </a:cubicBezTo>
                        <a:cubicBezTo>
                          <a:pt x="170" y="363"/>
                          <a:pt x="168" y="362"/>
                          <a:pt x="167" y="361"/>
                        </a:cubicBezTo>
                        <a:cubicBezTo>
                          <a:pt x="165" y="360"/>
                          <a:pt x="163" y="360"/>
                          <a:pt x="161" y="359"/>
                        </a:cubicBezTo>
                        <a:cubicBezTo>
                          <a:pt x="159" y="359"/>
                          <a:pt x="157" y="358"/>
                          <a:pt x="156" y="357"/>
                        </a:cubicBezTo>
                        <a:cubicBezTo>
                          <a:pt x="154" y="357"/>
                          <a:pt x="154" y="356"/>
                          <a:pt x="153" y="355"/>
                        </a:cubicBezTo>
                        <a:cubicBezTo>
                          <a:pt x="152" y="355"/>
                          <a:pt x="151" y="355"/>
                          <a:pt x="150" y="354"/>
                        </a:cubicBezTo>
                        <a:cubicBezTo>
                          <a:pt x="148" y="353"/>
                          <a:pt x="147" y="352"/>
                          <a:pt x="146" y="351"/>
                        </a:cubicBezTo>
                        <a:cubicBezTo>
                          <a:pt x="145" y="351"/>
                          <a:pt x="144" y="350"/>
                          <a:pt x="144" y="350"/>
                        </a:cubicBezTo>
                        <a:cubicBezTo>
                          <a:pt x="144" y="349"/>
                          <a:pt x="145" y="349"/>
                          <a:pt x="145" y="348"/>
                        </a:cubicBezTo>
                        <a:cubicBezTo>
                          <a:pt x="145" y="346"/>
                          <a:pt x="143" y="345"/>
                          <a:pt x="142" y="344"/>
                        </a:cubicBezTo>
                        <a:cubicBezTo>
                          <a:pt x="141" y="343"/>
                          <a:pt x="141" y="343"/>
                          <a:pt x="140" y="342"/>
                        </a:cubicBezTo>
                        <a:cubicBezTo>
                          <a:pt x="139" y="341"/>
                          <a:pt x="139" y="341"/>
                          <a:pt x="138" y="340"/>
                        </a:cubicBezTo>
                        <a:cubicBezTo>
                          <a:pt x="137" y="339"/>
                          <a:pt x="136" y="338"/>
                          <a:pt x="135" y="337"/>
                        </a:cubicBezTo>
                        <a:cubicBezTo>
                          <a:pt x="134" y="337"/>
                          <a:pt x="133" y="335"/>
                          <a:pt x="133" y="334"/>
                        </a:cubicBezTo>
                        <a:cubicBezTo>
                          <a:pt x="132" y="332"/>
                          <a:pt x="130" y="332"/>
                          <a:pt x="129" y="330"/>
                        </a:cubicBezTo>
                        <a:cubicBezTo>
                          <a:pt x="128" y="329"/>
                          <a:pt x="127" y="329"/>
                          <a:pt x="126" y="328"/>
                        </a:cubicBezTo>
                        <a:cubicBezTo>
                          <a:pt x="126" y="328"/>
                          <a:pt x="125" y="327"/>
                          <a:pt x="125" y="326"/>
                        </a:cubicBezTo>
                        <a:cubicBezTo>
                          <a:pt x="124" y="325"/>
                          <a:pt x="123" y="323"/>
                          <a:pt x="122" y="322"/>
                        </a:cubicBezTo>
                        <a:cubicBezTo>
                          <a:pt x="122" y="321"/>
                          <a:pt x="120" y="319"/>
                          <a:pt x="120" y="321"/>
                        </a:cubicBezTo>
                        <a:cubicBezTo>
                          <a:pt x="120" y="322"/>
                          <a:pt x="121" y="323"/>
                          <a:pt x="120" y="324"/>
                        </a:cubicBezTo>
                        <a:cubicBezTo>
                          <a:pt x="120" y="325"/>
                          <a:pt x="120" y="325"/>
                          <a:pt x="121" y="326"/>
                        </a:cubicBezTo>
                        <a:cubicBezTo>
                          <a:pt x="123" y="327"/>
                          <a:pt x="124" y="328"/>
                          <a:pt x="124" y="329"/>
                        </a:cubicBezTo>
                        <a:cubicBezTo>
                          <a:pt x="125" y="330"/>
                          <a:pt x="125" y="330"/>
                          <a:pt x="126" y="331"/>
                        </a:cubicBezTo>
                        <a:cubicBezTo>
                          <a:pt x="127" y="332"/>
                          <a:pt x="127" y="332"/>
                          <a:pt x="128" y="333"/>
                        </a:cubicBezTo>
                        <a:cubicBezTo>
                          <a:pt x="128" y="334"/>
                          <a:pt x="129" y="335"/>
                          <a:pt x="130" y="336"/>
                        </a:cubicBezTo>
                        <a:cubicBezTo>
                          <a:pt x="130" y="336"/>
                          <a:pt x="130" y="337"/>
                          <a:pt x="131" y="337"/>
                        </a:cubicBezTo>
                        <a:cubicBezTo>
                          <a:pt x="131" y="338"/>
                          <a:pt x="132" y="339"/>
                          <a:pt x="132" y="339"/>
                        </a:cubicBezTo>
                        <a:cubicBezTo>
                          <a:pt x="132" y="340"/>
                          <a:pt x="133" y="340"/>
                          <a:pt x="134" y="341"/>
                        </a:cubicBezTo>
                        <a:cubicBezTo>
                          <a:pt x="134" y="341"/>
                          <a:pt x="135" y="342"/>
                          <a:pt x="135" y="343"/>
                        </a:cubicBezTo>
                        <a:cubicBezTo>
                          <a:pt x="135" y="343"/>
                          <a:pt x="134" y="343"/>
                          <a:pt x="134" y="343"/>
                        </a:cubicBezTo>
                        <a:cubicBezTo>
                          <a:pt x="133" y="343"/>
                          <a:pt x="133" y="342"/>
                          <a:pt x="133" y="342"/>
                        </a:cubicBezTo>
                        <a:cubicBezTo>
                          <a:pt x="132" y="341"/>
                          <a:pt x="131" y="341"/>
                          <a:pt x="131" y="340"/>
                        </a:cubicBezTo>
                        <a:cubicBezTo>
                          <a:pt x="130" y="339"/>
                          <a:pt x="130" y="339"/>
                          <a:pt x="129" y="339"/>
                        </a:cubicBezTo>
                        <a:cubicBezTo>
                          <a:pt x="128" y="339"/>
                          <a:pt x="128" y="338"/>
                          <a:pt x="127" y="338"/>
                        </a:cubicBezTo>
                        <a:cubicBezTo>
                          <a:pt x="127" y="336"/>
                          <a:pt x="128" y="335"/>
                          <a:pt x="126" y="334"/>
                        </a:cubicBezTo>
                        <a:cubicBezTo>
                          <a:pt x="125" y="333"/>
                          <a:pt x="123" y="333"/>
                          <a:pt x="123" y="332"/>
                        </a:cubicBezTo>
                        <a:cubicBezTo>
                          <a:pt x="122" y="331"/>
                          <a:pt x="123" y="329"/>
                          <a:pt x="122" y="328"/>
                        </a:cubicBezTo>
                        <a:cubicBezTo>
                          <a:pt x="121" y="328"/>
                          <a:pt x="120" y="327"/>
                          <a:pt x="119" y="326"/>
                        </a:cubicBezTo>
                        <a:cubicBezTo>
                          <a:pt x="119" y="326"/>
                          <a:pt x="119" y="325"/>
                          <a:pt x="118" y="324"/>
                        </a:cubicBezTo>
                        <a:cubicBezTo>
                          <a:pt x="118" y="323"/>
                          <a:pt x="116" y="322"/>
                          <a:pt x="115" y="320"/>
                        </a:cubicBezTo>
                        <a:cubicBezTo>
                          <a:pt x="114" y="318"/>
                          <a:pt x="112" y="316"/>
                          <a:pt x="112" y="315"/>
                        </a:cubicBezTo>
                        <a:cubicBezTo>
                          <a:pt x="111" y="313"/>
                          <a:pt x="109" y="312"/>
                          <a:pt x="108" y="311"/>
                        </a:cubicBezTo>
                        <a:cubicBezTo>
                          <a:pt x="105" y="310"/>
                          <a:pt x="102" y="305"/>
                          <a:pt x="101" y="302"/>
                        </a:cubicBezTo>
                        <a:cubicBezTo>
                          <a:pt x="101" y="301"/>
                          <a:pt x="100" y="300"/>
                          <a:pt x="100" y="299"/>
                        </a:cubicBezTo>
                        <a:cubicBezTo>
                          <a:pt x="99" y="298"/>
                          <a:pt x="99" y="298"/>
                          <a:pt x="98" y="297"/>
                        </a:cubicBezTo>
                        <a:cubicBezTo>
                          <a:pt x="98" y="296"/>
                          <a:pt x="98" y="295"/>
                          <a:pt x="97" y="294"/>
                        </a:cubicBezTo>
                        <a:cubicBezTo>
                          <a:pt x="97" y="294"/>
                          <a:pt x="96" y="293"/>
                          <a:pt x="96" y="292"/>
                        </a:cubicBezTo>
                        <a:cubicBezTo>
                          <a:pt x="96" y="291"/>
                          <a:pt x="96" y="290"/>
                          <a:pt x="96" y="289"/>
                        </a:cubicBezTo>
                        <a:cubicBezTo>
                          <a:pt x="96" y="288"/>
                          <a:pt x="96" y="287"/>
                          <a:pt x="96" y="287"/>
                        </a:cubicBezTo>
                        <a:cubicBezTo>
                          <a:pt x="96" y="286"/>
                          <a:pt x="95" y="285"/>
                          <a:pt x="95" y="284"/>
                        </a:cubicBezTo>
                        <a:cubicBezTo>
                          <a:pt x="95" y="283"/>
                          <a:pt x="95" y="282"/>
                          <a:pt x="95" y="281"/>
                        </a:cubicBezTo>
                        <a:cubicBezTo>
                          <a:pt x="96" y="278"/>
                          <a:pt x="95" y="276"/>
                          <a:pt x="95" y="273"/>
                        </a:cubicBezTo>
                        <a:cubicBezTo>
                          <a:pt x="95" y="272"/>
                          <a:pt x="95" y="271"/>
                          <a:pt x="95" y="270"/>
                        </a:cubicBezTo>
                        <a:cubicBezTo>
                          <a:pt x="95" y="269"/>
                          <a:pt x="94" y="269"/>
                          <a:pt x="94" y="268"/>
                        </a:cubicBezTo>
                        <a:cubicBezTo>
                          <a:pt x="94" y="268"/>
                          <a:pt x="93" y="265"/>
                          <a:pt x="94" y="265"/>
                        </a:cubicBezTo>
                        <a:cubicBezTo>
                          <a:pt x="95" y="265"/>
                          <a:pt x="96" y="266"/>
                          <a:pt x="97" y="266"/>
                        </a:cubicBezTo>
                        <a:cubicBezTo>
                          <a:pt x="98" y="266"/>
                          <a:pt x="98" y="265"/>
                          <a:pt x="98" y="264"/>
                        </a:cubicBezTo>
                        <a:cubicBezTo>
                          <a:pt x="97" y="263"/>
                          <a:pt x="95" y="263"/>
                          <a:pt x="95" y="263"/>
                        </a:cubicBezTo>
                        <a:cubicBezTo>
                          <a:pt x="94" y="263"/>
                          <a:pt x="92" y="265"/>
                          <a:pt x="91" y="263"/>
                        </a:cubicBezTo>
                        <a:cubicBezTo>
                          <a:pt x="90" y="261"/>
                          <a:pt x="89" y="260"/>
                          <a:pt x="88" y="259"/>
                        </a:cubicBezTo>
                        <a:cubicBezTo>
                          <a:pt x="87" y="258"/>
                          <a:pt x="87" y="256"/>
                          <a:pt x="87" y="254"/>
                        </a:cubicBezTo>
                        <a:cubicBezTo>
                          <a:pt x="87" y="253"/>
                          <a:pt x="87" y="252"/>
                          <a:pt x="87" y="252"/>
                        </a:cubicBezTo>
                        <a:cubicBezTo>
                          <a:pt x="87" y="251"/>
                          <a:pt x="87" y="251"/>
                          <a:pt x="87" y="250"/>
                        </a:cubicBezTo>
                        <a:cubicBezTo>
                          <a:pt x="87" y="250"/>
                          <a:pt x="87" y="250"/>
                          <a:pt x="87" y="250"/>
                        </a:cubicBezTo>
                        <a:cubicBezTo>
                          <a:pt x="88" y="249"/>
                          <a:pt x="87" y="248"/>
                          <a:pt x="86" y="248"/>
                        </a:cubicBezTo>
                        <a:cubicBezTo>
                          <a:pt x="86" y="247"/>
                          <a:pt x="86" y="247"/>
                          <a:pt x="85" y="246"/>
                        </a:cubicBezTo>
                        <a:cubicBezTo>
                          <a:pt x="85" y="246"/>
                          <a:pt x="85" y="242"/>
                          <a:pt x="85" y="242"/>
                        </a:cubicBezTo>
                        <a:cubicBezTo>
                          <a:pt x="85" y="243"/>
                          <a:pt x="85" y="244"/>
                          <a:pt x="84" y="244"/>
                        </a:cubicBezTo>
                        <a:cubicBezTo>
                          <a:pt x="84" y="244"/>
                          <a:pt x="83" y="244"/>
                          <a:pt x="83" y="244"/>
                        </a:cubicBezTo>
                        <a:cubicBezTo>
                          <a:pt x="82" y="246"/>
                          <a:pt x="82" y="243"/>
                          <a:pt x="82" y="242"/>
                        </a:cubicBezTo>
                        <a:cubicBezTo>
                          <a:pt x="82" y="241"/>
                          <a:pt x="81" y="241"/>
                          <a:pt x="81" y="240"/>
                        </a:cubicBezTo>
                        <a:cubicBezTo>
                          <a:pt x="81" y="239"/>
                          <a:pt x="81" y="239"/>
                          <a:pt x="82" y="238"/>
                        </a:cubicBezTo>
                        <a:cubicBezTo>
                          <a:pt x="82" y="238"/>
                          <a:pt x="82" y="237"/>
                          <a:pt x="81" y="237"/>
                        </a:cubicBezTo>
                        <a:cubicBezTo>
                          <a:pt x="81" y="236"/>
                          <a:pt x="81" y="235"/>
                          <a:pt x="80" y="235"/>
                        </a:cubicBezTo>
                        <a:cubicBezTo>
                          <a:pt x="80" y="234"/>
                          <a:pt x="80" y="234"/>
                          <a:pt x="80" y="233"/>
                        </a:cubicBezTo>
                        <a:cubicBezTo>
                          <a:pt x="79" y="233"/>
                          <a:pt x="80" y="232"/>
                          <a:pt x="79" y="232"/>
                        </a:cubicBezTo>
                        <a:cubicBezTo>
                          <a:pt x="79" y="231"/>
                          <a:pt x="79" y="231"/>
                          <a:pt x="79" y="231"/>
                        </a:cubicBezTo>
                        <a:cubicBezTo>
                          <a:pt x="79" y="231"/>
                          <a:pt x="78" y="229"/>
                          <a:pt x="78" y="231"/>
                        </a:cubicBezTo>
                        <a:cubicBezTo>
                          <a:pt x="78" y="231"/>
                          <a:pt x="77" y="233"/>
                          <a:pt x="77" y="232"/>
                        </a:cubicBezTo>
                        <a:cubicBezTo>
                          <a:pt x="76" y="232"/>
                          <a:pt x="76" y="230"/>
                          <a:pt x="76" y="229"/>
                        </a:cubicBezTo>
                        <a:cubicBezTo>
                          <a:pt x="76" y="229"/>
                          <a:pt x="77" y="228"/>
                          <a:pt x="77" y="228"/>
                        </a:cubicBezTo>
                        <a:cubicBezTo>
                          <a:pt x="77" y="227"/>
                          <a:pt x="76" y="226"/>
                          <a:pt x="76" y="225"/>
                        </a:cubicBezTo>
                        <a:cubicBezTo>
                          <a:pt x="76" y="225"/>
                          <a:pt x="76" y="225"/>
                          <a:pt x="75" y="224"/>
                        </a:cubicBezTo>
                        <a:cubicBezTo>
                          <a:pt x="75" y="224"/>
                          <a:pt x="76" y="224"/>
                          <a:pt x="75" y="223"/>
                        </a:cubicBezTo>
                        <a:cubicBezTo>
                          <a:pt x="75" y="223"/>
                          <a:pt x="74" y="223"/>
                          <a:pt x="74" y="223"/>
                        </a:cubicBezTo>
                        <a:cubicBezTo>
                          <a:pt x="74" y="223"/>
                          <a:pt x="74" y="223"/>
                          <a:pt x="73" y="223"/>
                        </a:cubicBezTo>
                        <a:cubicBezTo>
                          <a:pt x="73" y="223"/>
                          <a:pt x="73" y="223"/>
                          <a:pt x="73" y="223"/>
                        </a:cubicBezTo>
                        <a:cubicBezTo>
                          <a:pt x="72" y="223"/>
                          <a:pt x="72" y="224"/>
                          <a:pt x="72" y="223"/>
                        </a:cubicBezTo>
                        <a:cubicBezTo>
                          <a:pt x="71" y="222"/>
                          <a:pt x="71" y="222"/>
                          <a:pt x="71" y="221"/>
                        </a:cubicBezTo>
                        <a:cubicBezTo>
                          <a:pt x="71" y="220"/>
                          <a:pt x="71" y="220"/>
                          <a:pt x="70" y="220"/>
                        </a:cubicBezTo>
                        <a:cubicBezTo>
                          <a:pt x="69" y="219"/>
                          <a:pt x="69" y="217"/>
                          <a:pt x="69" y="217"/>
                        </a:cubicBezTo>
                        <a:cubicBezTo>
                          <a:pt x="68" y="217"/>
                          <a:pt x="69" y="216"/>
                          <a:pt x="68" y="215"/>
                        </a:cubicBezTo>
                        <a:cubicBezTo>
                          <a:pt x="68" y="215"/>
                          <a:pt x="68" y="214"/>
                          <a:pt x="68" y="214"/>
                        </a:cubicBezTo>
                        <a:cubicBezTo>
                          <a:pt x="67" y="214"/>
                          <a:pt x="67" y="217"/>
                          <a:pt x="66" y="217"/>
                        </a:cubicBezTo>
                        <a:cubicBezTo>
                          <a:pt x="66" y="220"/>
                          <a:pt x="65" y="217"/>
                          <a:pt x="64" y="217"/>
                        </a:cubicBezTo>
                        <a:cubicBezTo>
                          <a:pt x="63" y="217"/>
                          <a:pt x="61" y="216"/>
                          <a:pt x="61" y="217"/>
                        </a:cubicBezTo>
                        <a:cubicBezTo>
                          <a:pt x="60" y="218"/>
                          <a:pt x="60" y="215"/>
                          <a:pt x="59" y="215"/>
                        </a:cubicBezTo>
                        <a:cubicBezTo>
                          <a:pt x="58" y="215"/>
                          <a:pt x="58" y="215"/>
                          <a:pt x="58" y="215"/>
                        </a:cubicBezTo>
                        <a:cubicBezTo>
                          <a:pt x="58" y="215"/>
                          <a:pt x="58" y="214"/>
                          <a:pt x="57" y="214"/>
                        </a:cubicBezTo>
                        <a:cubicBezTo>
                          <a:pt x="57" y="214"/>
                          <a:pt x="55" y="214"/>
                          <a:pt x="55" y="214"/>
                        </a:cubicBezTo>
                        <a:cubicBezTo>
                          <a:pt x="54" y="216"/>
                          <a:pt x="56" y="216"/>
                          <a:pt x="55" y="217"/>
                        </a:cubicBezTo>
                        <a:cubicBezTo>
                          <a:pt x="55" y="217"/>
                          <a:pt x="54" y="218"/>
                          <a:pt x="54" y="218"/>
                        </a:cubicBezTo>
                        <a:cubicBezTo>
                          <a:pt x="54" y="218"/>
                          <a:pt x="53" y="219"/>
                          <a:pt x="53" y="219"/>
                        </a:cubicBezTo>
                        <a:cubicBezTo>
                          <a:pt x="53" y="220"/>
                          <a:pt x="52" y="220"/>
                          <a:pt x="52" y="220"/>
                        </a:cubicBezTo>
                        <a:cubicBezTo>
                          <a:pt x="51" y="221"/>
                          <a:pt x="51" y="221"/>
                          <a:pt x="50" y="221"/>
                        </a:cubicBezTo>
                        <a:cubicBezTo>
                          <a:pt x="50" y="221"/>
                          <a:pt x="50" y="219"/>
                          <a:pt x="50" y="219"/>
                        </a:cubicBezTo>
                        <a:cubicBezTo>
                          <a:pt x="50" y="218"/>
                          <a:pt x="50" y="218"/>
                          <a:pt x="50" y="217"/>
                        </a:cubicBezTo>
                        <a:cubicBezTo>
                          <a:pt x="50" y="217"/>
                          <a:pt x="50" y="216"/>
                          <a:pt x="51" y="215"/>
                        </a:cubicBezTo>
                        <a:cubicBezTo>
                          <a:pt x="51" y="214"/>
                          <a:pt x="51" y="214"/>
                          <a:pt x="52" y="214"/>
                        </a:cubicBezTo>
                        <a:cubicBezTo>
                          <a:pt x="52" y="214"/>
                          <a:pt x="52" y="214"/>
                          <a:pt x="52" y="213"/>
                        </a:cubicBezTo>
                        <a:cubicBezTo>
                          <a:pt x="53" y="211"/>
                          <a:pt x="51" y="213"/>
                          <a:pt x="50" y="214"/>
                        </a:cubicBezTo>
                        <a:cubicBezTo>
                          <a:pt x="50" y="214"/>
                          <a:pt x="50" y="215"/>
                          <a:pt x="50" y="215"/>
                        </a:cubicBezTo>
                        <a:cubicBezTo>
                          <a:pt x="49" y="216"/>
                          <a:pt x="49" y="216"/>
                          <a:pt x="49" y="217"/>
                        </a:cubicBezTo>
                        <a:cubicBezTo>
                          <a:pt x="49" y="217"/>
                          <a:pt x="49" y="218"/>
                          <a:pt x="49" y="219"/>
                        </a:cubicBezTo>
                        <a:cubicBezTo>
                          <a:pt x="48" y="219"/>
                          <a:pt x="48" y="219"/>
                          <a:pt x="47" y="220"/>
                        </a:cubicBezTo>
                        <a:cubicBezTo>
                          <a:pt x="47" y="221"/>
                          <a:pt x="47" y="221"/>
                          <a:pt x="47" y="221"/>
                        </a:cubicBezTo>
                        <a:cubicBezTo>
                          <a:pt x="47" y="222"/>
                          <a:pt x="47" y="222"/>
                          <a:pt x="47" y="222"/>
                        </a:cubicBezTo>
                        <a:cubicBezTo>
                          <a:pt x="47" y="222"/>
                          <a:pt x="46" y="222"/>
                          <a:pt x="46" y="222"/>
                        </a:cubicBezTo>
                        <a:cubicBezTo>
                          <a:pt x="46" y="222"/>
                          <a:pt x="46" y="223"/>
                          <a:pt x="46" y="223"/>
                        </a:cubicBezTo>
                        <a:cubicBezTo>
                          <a:pt x="47" y="224"/>
                          <a:pt x="47" y="224"/>
                          <a:pt x="47" y="226"/>
                        </a:cubicBezTo>
                        <a:cubicBezTo>
                          <a:pt x="46" y="227"/>
                          <a:pt x="45" y="228"/>
                          <a:pt x="44" y="228"/>
                        </a:cubicBezTo>
                        <a:cubicBezTo>
                          <a:pt x="43" y="229"/>
                          <a:pt x="43" y="230"/>
                          <a:pt x="42" y="231"/>
                        </a:cubicBezTo>
                        <a:cubicBezTo>
                          <a:pt x="42" y="232"/>
                          <a:pt x="42" y="232"/>
                          <a:pt x="42" y="233"/>
                        </a:cubicBezTo>
                        <a:cubicBezTo>
                          <a:pt x="41" y="233"/>
                          <a:pt x="41" y="233"/>
                          <a:pt x="41" y="234"/>
                        </a:cubicBezTo>
                        <a:cubicBezTo>
                          <a:pt x="40" y="235"/>
                          <a:pt x="40" y="236"/>
                          <a:pt x="39" y="236"/>
                        </a:cubicBezTo>
                        <a:cubicBezTo>
                          <a:pt x="39" y="237"/>
                          <a:pt x="38" y="236"/>
                          <a:pt x="38" y="235"/>
                        </a:cubicBezTo>
                        <a:cubicBezTo>
                          <a:pt x="38" y="235"/>
                          <a:pt x="38" y="234"/>
                          <a:pt x="38" y="234"/>
                        </a:cubicBezTo>
                        <a:cubicBezTo>
                          <a:pt x="39" y="233"/>
                          <a:pt x="39" y="234"/>
                          <a:pt x="39" y="233"/>
                        </a:cubicBezTo>
                        <a:cubicBezTo>
                          <a:pt x="40" y="232"/>
                          <a:pt x="40" y="232"/>
                          <a:pt x="40" y="232"/>
                        </a:cubicBezTo>
                        <a:cubicBezTo>
                          <a:pt x="40" y="231"/>
                          <a:pt x="40" y="231"/>
                          <a:pt x="40" y="230"/>
                        </a:cubicBezTo>
                        <a:cubicBezTo>
                          <a:pt x="40" y="230"/>
                          <a:pt x="41" y="230"/>
                          <a:pt x="41" y="229"/>
                        </a:cubicBezTo>
                        <a:cubicBezTo>
                          <a:pt x="41" y="229"/>
                          <a:pt x="42" y="228"/>
                          <a:pt x="42" y="228"/>
                        </a:cubicBezTo>
                        <a:cubicBezTo>
                          <a:pt x="42" y="227"/>
                          <a:pt x="42" y="226"/>
                          <a:pt x="42" y="225"/>
                        </a:cubicBezTo>
                        <a:cubicBezTo>
                          <a:pt x="42" y="225"/>
                          <a:pt x="43" y="224"/>
                          <a:pt x="43" y="224"/>
                        </a:cubicBezTo>
                        <a:cubicBezTo>
                          <a:pt x="42" y="223"/>
                          <a:pt x="42" y="224"/>
                          <a:pt x="42" y="224"/>
                        </a:cubicBezTo>
                        <a:cubicBezTo>
                          <a:pt x="42" y="224"/>
                          <a:pt x="41" y="225"/>
                          <a:pt x="41" y="224"/>
                        </a:cubicBezTo>
                        <a:cubicBezTo>
                          <a:pt x="41" y="224"/>
                          <a:pt x="41" y="223"/>
                          <a:pt x="41" y="223"/>
                        </a:cubicBezTo>
                        <a:cubicBezTo>
                          <a:pt x="41" y="224"/>
                          <a:pt x="40" y="224"/>
                          <a:pt x="40" y="224"/>
                        </a:cubicBezTo>
                        <a:cubicBezTo>
                          <a:pt x="40" y="225"/>
                          <a:pt x="40" y="225"/>
                          <a:pt x="40" y="226"/>
                        </a:cubicBezTo>
                        <a:cubicBezTo>
                          <a:pt x="40" y="226"/>
                          <a:pt x="39" y="225"/>
                          <a:pt x="39" y="225"/>
                        </a:cubicBezTo>
                        <a:cubicBezTo>
                          <a:pt x="39" y="224"/>
                          <a:pt x="38" y="223"/>
                          <a:pt x="37" y="224"/>
                        </a:cubicBezTo>
                        <a:cubicBezTo>
                          <a:pt x="37" y="225"/>
                          <a:pt x="37" y="225"/>
                          <a:pt x="37" y="225"/>
                        </a:cubicBezTo>
                        <a:cubicBezTo>
                          <a:pt x="36" y="226"/>
                          <a:pt x="36" y="225"/>
                          <a:pt x="36" y="224"/>
                        </a:cubicBezTo>
                        <a:cubicBezTo>
                          <a:pt x="37" y="224"/>
                          <a:pt x="36" y="223"/>
                          <a:pt x="36" y="222"/>
                        </a:cubicBezTo>
                        <a:cubicBezTo>
                          <a:pt x="37" y="221"/>
                          <a:pt x="37" y="221"/>
                          <a:pt x="36" y="221"/>
                        </a:cubicBezTo>
                        <a:cubicBezTo>
                          <a:pt x="36" y="220"/>
                          <a:pt x="36" y="219"/>
                          <a:pt x="36" y="220"/>
                        </a:cubicBezTo>
                        <a:cubicBezTo>
                          <a:pt x="36" y="220"/>
                          <a:pt x="36" y="221"/>
                          <a:pt x="35" y="221"/>
                        </a:cubicBezTo>
                        <a:cubicBezTo>
                          <a:pt x="35" y="221"/>
                          <a:pt x="35" y="221"/>
                          <a:pt x="34" y="220"/>
                        </a:cubicBezTo>
                        <a:cubicBezTo>
                          <a:pt x="34" y="220"/>
                          <a:pt x="34" y="219"/>
                          <a:pt x="33" y="219"/>
                        </a:cubicBezTo>
                        <a:cubicBezTo>
                          <a:pt x="33" y="218"/>
                          <a:pt x="32" y="217"/>
                          <a:pt x="33" y="217"/>
                        </a:cubicBezTo>
                        <a:cubicBezTo>
                          <a:pt x="34" y="218"/>
                          <a:pt x="34" y="218"/>
                          <a:pt x="35" y="217"/>
                        </a:cubicBezTo>
                        <a:cubicBezTo>
                          <a:pt x="36" y="217"/>
                          <a:pt x="34" y="217"/>
                          <a:pt x="34" y="217"/>
                        </a:cubicBezTo>
                        <a:cubicBezTo>
                          <a:pt x="34" y="217"/>
                          <a:pt x="33" y="216"/>
                          <a:pt x="33" y="216"/>
                        </a:cubicBezTo>
                        <a:cubicBezTo>
                          <a:pt x="33" y="216"/>
                          <a:pt x="33" y="216"/>
                          <a:pt x="32" y="215"/>
                        </a:cubicBezTo>
                        <a:cubicBezTo>
                          <a:pt x="32" y="215"/>
                          <a:pt x="32" y="213"/>
                          <a:pt x="32" y="213"/>
                        </a:cubicBezTo>
                        <a:cubicBezTo>
                          <a:pt x="32" y="213"/>
                          <a:pt x="33" y="212"/>
                          <a:pt x="33" y="211"/>
                        </a:cubicBezTo>
                        <a:cubicBezTo>
                          <a:pt x="33" y="210"/>
                          <a:pt x="33" y="210"/>
                          <a:pt x="34" y="210"/>
                        </a:cubicBezTo>
                        <a:cubicBezTo>
                          <a:pt x="34" y="210"/>
                          <a:pt x="34" y="209"/>
                          <a:pt x="34" y="208"/>
                        </a:cubicBezTo>
                        <a:cubicBezTo>
                          <a:pt x="34" y="208"/>
                          <a:pt x="34" y="207"/>
                          <a:pt x="35" y="207"/>
                        </a:cubicBezTo>
                        <a:cubicBezTo>
                          <a:pt x="36" y="205"/>
                          <a:pt x="35" y="208"/>
                          <a:pt x="36" y="207"/>
                        </a:cubicBezTo>
                        <a:cubicBezTo>
                          <a:pt x="36" y="207"/>
                          <a:pt x="37" y="205"/>
                          <a:pt x="37" y="205"/>
                        </a:cubicBezTo>
                        <a:cubicBezTo>
                          <a:pt x="37" y="205"/>
                          <a:pt x="38" y="206"/>
                          <a:pt x="38" y="205"/>
                        </a:cubicBezTo>
                        <a:cubicBezTo>
                          <a:pt x="39" y="205"/>
                          <a:pt x="39" y="203"/>
                          <a:pt x="39" y="203"/>
                        </a:cubicBezTo>
                        <a:cubicBezTo>
                          <a:pt x="39" y="202"/>
                          <a:pt x="39" y="202"/>
                          <a:pt x="39" y="201"/>
                        </a:cubicBezTo>
                        <a:cubicBezTo>
                          <a:pt x="39" y="201"/>
                          <a:pt x="40" y="200"/>
                          <a:pt x="40" y="199"/>
                        </a:cubicBezTo>
                        <a:cubicBezTo>
                          <a:pt x="40" y="199"/>
                          <a:pt x="41" y="199"/>
                          <a:pt x="42" y="199"/>
                        </a:cubicBezTo>
                        <a:cubicBezTo>
                          <a:pt x="56" y="200"/>
                          <a:pt x="71" y="207"/>
                          <a:pt x="90" y="219"/>
                        </a:cubicBezTo>
                        <a:cubicBezTo>
                          <a:pt x="109" y="231"/>
                          <a:pt x="132" y="247"/>
                          <a:pt x="158" y="262"/>
                        </a:cubicBezTo>
                        <a:cubicBezTo>
                          <a:pt x="165" y="265"/>
                          <a:pt x="172" y="269"/>
                          <a:pt x="179" y="272"/>
                        </a:cubicBezTo>
                        <a:cubicBezTo>
                          <a:pt x="179" y="272"/>
                          <a:pt x="178" y="272"/>
                          <a:pt x="177" y="273"/>
                        </a:cubicBezTo>
                        <a:cubicBezTo>
                          <a:pt x="177" y="273"/>
                          <a:pt x="177" y="273"/>
                          <a:pt x="176" y="274"/>
                        </a:cubicBezTo>
                        <a:cubicBezTo>
                          <a:pt x="175" y="274"/>
                          <a:pt x="174" y="274"/>
                          <a:pt x="174" y="275"/>
                        </a:cubicBezTo>
                        <a:cubicBezTo>
                          <a:pt x="173" y="276"/>
                          <a:pt x="176" y="276"/>
                          <a:pt x="176" y="276"/>
                        </a:cubicBezTo>
                        <a:cubicBezTo>
                          <a:pt x="176" y="276"/>
                          <a:pt x="177" y="275"/>
                          <a:pt x="177" y="275"/>
                        </a:cubicBezTo>
                        <a:cubicBezTo>
                          <a:pt x="178" y="275"/>
                          <a:pt x="178" y="276"/>
                          <a:pt x="178" y="276"/>
                        </a:cubicBezTo>
                        <a:cubicBezTo>
                          <a:pt x="179" y="276"/>
                          <a:pt x="181" y="275"/>
                          <a:pt x="182" y="274"/>
                        </a:cubicBezTo>
                        <a:cubicBezTo>
                          <a:pt x="182" y="274"/>
                          <a:pt x="182" y="274"/>
                          <a:pt x="183" y="274"/>
                        </a:cubicBezTo>
                        <a:cubicBezTo>
                          <a:pt x="184" y="274"/>
                          <a:pt x="185" y="274"/>
                          <a:pt x="185" y="275"/>
                        </a:cubicBezTo>
                        <a:cubicBezTo>
                          <a:pt x="185" y="275"/>
                          <a:pt x="186" y="275"/>
                          <a:pt x="186" y="275"/>
                        </a:cubicBezTo>
                        <a:cubicBezTo>
                          <a:pt x="187" y="276"/>
                          <a:pt x="187" y="276"/>
                          <a:pt x="188" y="276"/>
                        </a:cubicBezTo>
                        <a:cubicBezTo>
                          <a:pt x="188" y="276"/>
                          <a:pt x="188" y="276"/>
                          <a:pt x="188" y="276"/>
                        </a:cubicBezTo>
                        <a:cubicBezTo>
                          <a:pt x="191" y="277"/>
                          <a:pt x="193" y="278"/>
                          <a:pt x="195" y="279"/>
                        </a:cubicBezTo>
                        <a:cubicBezTo>
                          <a:pt x="194" y="279"/>
                          <a:pt x="194" y="279"/>
                          <a:pt x="193" y="279"/>
                        </a:cubicBezTo>
                        <a:cubicBezTo>
                          <a:pt x="193" y="279"/>
                          <a:pt x="192" y="279"/>
                          <a:pt x="191" y="279"/>
                        </a:cubicBezTo>
                        <a:cubicBezTo>
                          <a:pt x="191" y="279"/>
                          <a:pt x="188" y="281"/>
                          <a:pt x="188" y="282"/>
                        </a:cubicBezTo>
                        <a:cubicBezTo>
                          <a:pt x="187" y="282"/>
                          <a:pt x="188" y="283"/>
                          <a:pt x="187" y="284"/>
                        </a:cubicBezTo>
                        <a:cubicBezTo>
                          <a:pt x="187" y="285"/>
                          <a:pt x="187" y="285"/>
                          <a:pt x="186" y="286"/>
                        </a:cubicBezTo>
                        <a:cubicBezTo>
                          <a:pt x="185" y="288"/>
                          <a:pt x="185" y="290"/>
                          <a:pt x="185" y="292"/>
                        </a:cubicBezTo>
                        <a:cubicBezTo>
                          <a:pt x="186" y="292"/>
                          <a:pt x="186" y="297"/>
                          <a:pt x="187" y="296"/>
                        </a:cubicBezTo>
                        <a:cubicBezTo>
                          <a:pt x="188" y="295"/>
                          <a:pt x="188" y="294"/>
                          <a:pt x="188" y="294"/>
                        </a:cubicBezTo>
                        <a:cubicBezTo>
                          <a:pt x="188" y="294"/>
                          <a:pt x="189" y="293"/>
                          <a:pt x="189" y="293"/>
                        </a:cubicBezTo>
                        <a:cubicBezTo>
                          <a:pt x="190" y="292"/>
                          <a:pt x="189" y="291"/>
                          <a:pt x="189" y="290"/>
                        </a:cubicBezTo>
                        <a:cubicBezTo>
                          <a:pt x="189" y="289"/>
                          <a:pt x="189" y="287"/>
                          <a:pt x="189" y="287"/>
                        </a:cubicBezTo>
                        <a:cubicBezTo>
                          <a:pt x="189" y="286"/>
                          <a:pt x="189" y="284"/>
                          <a:pt x="190" y="283"/>
                        </a:cubicBezTo>
                        <a:cubicBezTo>
                          <a:pt x="191" y="283"/>
                          <a:pt x="192" y="283"/>
                          <a:pt x="192" y="283"/>
                        </a:cubicBezTo>
                        <a:cubicBezTo>
                          <a:pt x="193" y="282"/>
                          <a:pt x="194" y="279"/>
                          <a:pt x="195" y="280"/>
                        </a:cubicBezTo>
                        <a:cubicBezTo>
                          <a:pt x="196" y="280"/>
                          <a:pt x="197" y="281"/>
                          <a:pt x="198" y="282"/>
                        </a:cubicBezTo>
                        <a:cubicBezTo>
                          <a:pt x="198" y="283"/>
                          <a:pt x="199" y="283"/>
                          <a:pt x="199" y="283"/>
                        </a:cubicBezTo>
                        <a:cubicBezTo>
                          <a:pt x="199" y="285"/>
                          <a:pt x="198" y="286"/>
                          <a:pt x="199" y="287"/>
                        </a:cubicBezTo>
                        <a:cubicBezTo>
                          <a:pt x="200" y="288"/>
                          <a:pt x="201" y="287"/>
                          <a:pt x="201" y="288"/>
                        </a:cubicBezTo>
                        <a:cubicBezTo>
                          <a:pt x="202" y="289"/>
                          <a:pt x="202" y="290"/>
                          <a:pt x="203" y="290"/>
                        </a:cubicBezTo>
                        <a:cubicBezTo>
                          <a:pt x="203" y="290"/>
                          <a:pt x="203" y="285"/>
                          <a:pt x="203" y="285"/>
                        </a:cubicBezTo>
                        <a:cubicBezTo>
                          <a:pt x="203" y="284"/>
                          <a:pt x="203" y="282"/>
                          <a:pt x="204" y="283"/>
                        </a:cubicBezTo>
                        <a:cubicBezTo>
                          <a:pt x="204" y="283"/>
                          <a:pt x="204" y="283"/>
                          <a:pt x="205" y="284"/>
                        </a:cubicBezTo>
                        <a:cubicBezTo>
                          <a:pt x="205" y="284"/>
                          <a:pt x="207" y="286"/>
                          <a:pt x="208" y="285"/>
                        </a:cubicBezTo>
                        <a:cubicBezTo>
                          <a:pt x="208" y="284"/>
                          <a:pt x="208" y="284"/>
                          <a:pt x="208" y="284"/>
                        </a:cubicBezTo>
                        <a:cubicBezTo>
                          <a:pt x="210" y="285"/>
                          <a:pt x="212" y="286"/>
                          <a:pt x="215" y="287"/>
                        </a:cubicBezTo>
                        <a:cubicBezTo>
                          <a:pt x="214" y="287"/>
                          <a:pt x="214" y="287"/>
                          <a:pt x="214" y="287"/>
                        </a:cubicBezTo>
                        <a:cubicBezTo>
                          <a:pt x="213" y="287"/>
                          <a:pt x="213" y="287"/>
                          <a:pt x="211" y="288"/>
                        </a:cubicBezTo>
                        <a:cubicBezTo>
                          <a:pt x="210" y="288"/>
                          <a:pt x="210" y="289"/>
                          <a:pt x="209" y="290"/>
                        </a:cubicBezTo>
                        <a:cubicBezTo>
                          <a:pt x="208" y="291"/>
                          <a:pt x="207" y="291"/>
                          <a:pt x="206" y="292"/>
                        </a:cubicBezTo>
                        <a:cubicBezTo>
                          <a:pt x="206" y="292"/>
                          <a:pt x="205" y="291"/>
                          <a:pt x="205" y="291"/>
                        </a:cubicBezTo>
                        <a:cubicBezTo>
                          <a:pt x="204" y="292"/>
                          <a:pt x="204" y="292"/>
                          <a:pt x="204" y="292"/>
                        </a:cubicBezTo>
                        <a:cubicBezTo>
                          <a:pt x="203" y="293"/>
                          <a:pt x="202" y="293"/>
                          <a:pt x="201" y="294"/>
                        </a:cubicBezTo>
                        <a:cubicBezTo>
                          <a:pt x="200" y="294"/>
                          <a:pt x="200" y="295"/>
                          <a:pt x="201" y="295"/>
                        </a:cubicBezTo>
                        <a:cubicBezTo>
                          <a:pt x="203" y="295"/>
                          <a:pt x="205" y="295"/>
                          <a:pt x="207" y="294"/>
                        </a:cubicBezTo>
                        <a:cubicBezTo>
                          <a:pt x="208" y="294"/>
                          <a:pt x="211" y="293"/>
                          <a:pt x="210" y="291"/>
                        </a:cubicBezTo>
                        <a:cubicBezTo>
                          <a:pt x="210" y="287"/>
                          <a:pt x="218" y="291"/>
                          <a:pt x="219" y="288"/>
                        </a:cubicBezTo>
                        <a:cubicBezTo>
                          <a:pt x="224" y="290"/>
                          <a:pt x="229" y="291"/>
                          <a:pt x="233" y="292"/>
                        </a:cubicBezTo>
                        <a:cubicBezTo>
                          <a:pt x="233" y="293"/>
                          <a:pt x="234" y="293"/>
                          <a:pt x="234" y="293"/>
                        </a:cubicBezTo>
                        <a:cubicBezTo>
                          <a:pt x="234" y="293"/>
                          <a:pt x="234" y="293"/>
                          <a:pt x="235" y="293"/>
                        </a:cubicBezTo>
                        <a:cubicBezTo>
                          <a:pt x="235" y="293"/>
                          <a:pt x="236" y="293"/>
                          <a:pt x="236" y="293"/>
                        </a:cubicBezTo>
                        <a:cubicBezTo>
                          <a:pt x="237" y="295"/>
                          <a:pt x="234" y="294"/>
                          <a:pt x="233" y="295"/>
                        </a:cubicBezTo>
                        <a:cubicBezTo>
                          <a:pt x="233" y="295"/>
                          <a:pt x="232" y="296"/>
                          <a:pt x="232" y="296"/>
                        </a:cubicBezTo>
                        <a:cubicBezTo>
                          <a:pt x="232" y="296"/>
                          <a:pt x="231" y="296"/>
                          <a:pt x="230" y="296"/>
                        </a:cubicBezTo>
                        <a:cubicBezTo>
                          <a:pt x="229" y="296"/>
                          <a:pt x="228" y="296"/>
                          <a:pt x="227" y="296"/>
                        </a:cubicBezTo>
                        <a:cubicBezTo>
                          <a:pt x="226" y="296"/>
                          <a:pt x="225" y="297"/>
                          <a:pt x="226" y="297"/>
                        </a:cubicBezTo>
                        <a:cubicBezTo>
                          <a:pt x="227" y="298"/>
                          <a:pt x="228" y="297"/>
                          <a:pt x="229" y="297"/>
                        </a:cubicBezTo>
                        <a:cubicBezTo>
                          <a:pt x="229" y="297"/>
                          <a:pt x="230" y="297"/>
                          <a:pt x="230" y="297"/>
                        </a:cubicBezTo>
                        <a:cubicBezTo>
                          <a:pt x="231" y="297"/>
                          <a:pt x="229" y="297"/>
                          <a:pt x="229" y="298"/>
                        </a:cubicBezTo>
                        <a:cubicBezTo>
                          <a:pt x="228" y="298"/>
                          <a:pt x="225" y="298"/>
                          <a:pt x="225" y="299"/>
                        </a:cubicBezTo>
                        <a:cubicBezTo>
                          <a:pt x="224" y="301"/>
                          <a:pt x="223" y="303"/>
                          <a:pt x="222" y="305"/>
                        </a:cubicBezTo>
                        <a:cubicBezTo>
                          <a:pt x="222" y="305"/>
                          <a:pt x="221" y="308"/>
                          <a:pt x="221" y="308"/>
                        </a:cubicBezTo>
                        <a:cubicBezTo>
                          <a:pt x="219" y="308"/>
                          <a:pt x="220" y="305"/>
                          <a:pt x="219" y="305"/>
                        </a:cubicBezTo>
                        <a:cubicBezTo>
                          <a:pt x="218" y="305"/>
                          <a:pt x="219" y="307"/>
                          <a:pt x="219" y="308"/>
                        </a:cubicBezTo>
                        <a:cubicBezTo>
                          <a:pt x="219" y="308"/>
                          <a:pt x="219" y="309"/>
                          <a:pt x="219" y="310"/>
                        </a:cubicBezTo>
                        <a:cubicBezTo>
                          <a:pt x="219" y="311"/>
                          <a:pt x="221" y="312"/>
                          <a:pt x="220" y="314"/>
                        </a:cubicBezTo>
                        <a:cubicBezTo>
                          <a:pt x="219" y="315"/>
                          <a:pt x="217" y="315"/>
                          <a:pt x="218" y="317"/>
                        </a:cubicBezTo>
                        <a:cubicBezTo>
                          <a:pt x="218" y="318"/>
                          <a:pt x="217" y="318"/>
                          <a:pt x="217" y="318"/>
                        </a:cubicBezTo>
                        <a:cubicBezTo>
                          <a:pt x="216" y="318"/>
                          <a:pt x="215" y="319"/>
                          <a:pt x="214" y="319"/>
                        </a:cubicBezTo>
                        <a:cubicBezTo>
                          <a:pt x="213" y="320"/>
                          <a:pt x="210" y="321"/>
                          <a:pt x="209" y="322"/>
                        </a:cubicBezTo>
                        <a:cubicBezTo>
                          <a:pt x="209" y="323"/>
                          <a:pt x="207" y="323"/>
                          <a:pt x="206" y="323"/>
                        </a:cubicBezTo>
                        <a:cubicBezTo>
                          <a:pt x="206" y="324"/>
                          <a:pt x="205" y="324"/>
                          <a:pt x="204" y="325"/>
                        </a:cubicBezTo>
                        <a:cubicBezTo>
                          <a:pt x="204" y="326"/>
                          <a:pt x="204" y="327"/>
                          <a:pt x="204" y="328"/>
                        </a:cubicBezTo>
                        <a:cubicBezTo>
                          <a:pt x="203" y="328"/>
                          <a:pt x="204" y="329"/>
                          <a:pt x="204" y="330"/>
                        </a:cubicBezTo>
                        <a:cubicBezTo>
                          <a:pt x="204" y="331"/>
                          <a:pt x="205" y="332"/>
                          <a:pt x="206" y="333"/>
                        </a:cubicBezTo>
                        <a:cubicBezTo>
                          <a:pt x="206" y="334"/>
                          <a:pt x="206" y="335"/>
                          <a:pt x="206" y="335"/>
                        </a:cubicBezTo>
                        <a:cubicBezTo>
                          <a:pt x="207" y="336"/>
                          <a:pt x="207" y="338"/>
                          <a:pt x="207" y="340"/>
                        </a:cubicBezTo>
                        <a:cubicBezTo>
                          <a:pt x="207" y="340"/>
                          <a:pt x="207" y="341"/>
                          <a:pt x="206" y="342"/>
                        </a:cubicBezTo>
                        <a:cubicBezTo>
                          <a:pt x="206" y="342"/>
                          <a:pt x="206" y="343"/>
                          <a:pt x="205" y="343"/>
                        </a:cubicBezTo>
                        <a:cubicBezTo>
                          <a:pt x="204" y="342"/>
                          <a:pt x="204" y="341"/>
                          <a:pt x="203" y="340"/>
                        </a:cubicBezTo>
                        <a:cubicBezTo>
                          <a:pt x="203" y="339"/>
                          <a:pt x="203" y="339"/>
                          <a:pt x="202" y="338"/>
                        </a:cubicBezTo>
                        <a:cubicBezTo>
                          <a:pt x="201" y="338"/>
                          <a:pt x="201" y="337"/>
                          <a:pt x="201" y="336"/>
                        </a:cubicBezTo>
                        <a:cubicBezTo>
                          <a:pt x="200" y="336"/>
                          <a:pt x="200" y="335"/>
                          <a:pt x="200" y="334"/>
                        </a:cubicBezTo>
                        <a:cubicBezTo>
                          <a:pt x="199" y="334"/>
                          <a:pt x="200" y="333"/>
                          <a:pt x="199" y="332"/>
                        </a:cubicBezTo>
                        <a:cubicBezTo>
                          <a:pt x="199" y="331"/>
                          <a:pt x="198" y="329"/>
                          <a:pt x="196" y="331"/>
                        </a:cubicBezTo>
                        <a:cubicBezTo>
                          <a:pt x="195" y="332"/>
                          <a:pt x="193" y="331"/>
                          <a:pt x="192" y="330"/>
                        </a:cubicBezTo>
                        <a:cubicBezTo>
                          <a:pt x="190" y="329"/>
                          <a:pt x="188" y="329"/>
                          <a:pt x="186" y="329"/>
                        </a:cubicBezTo>
                        <a:cubicBezTo>
                          <a:pt x="185" y="329"/>
                          <a:pt x="182" y="329"/>
                          <a:pt x="181" y="329"/>
                        </a:cubicBezTo>
                        <a:cubicBezTo>
                          <a:pt x="181" y="329"/>
                          <a:pt x="184" y="331"/>
                          <a:pt x="182" y="331"/>
                        </a:cubicBezTo>
                        <a:cubicBezTo>
                          <a:pt x="181" y="331"/>
                          <a:pt x="181" y="333"/>
                          <a:pt x="180" y="332"/>
                        </a:cubicBezTo>
                        <a:cubicBezTo>
                          <a:pt x="178" y="332"/>
                          <a:pt x="177" y="330"/>
                          <a:pt x="175" y="331"/>
                        </a:cubicBezTo>
                        <a:cubicBezTo>
                          <a:pt x="174" y="331"/>
                          <a:pt x="171" y="330"/>
                          <a:pt x="170" y="330"/>
                        </a:cubicBezTo>
                        <a:cubicBezTo>
                          <a:pt x="169" y="331"/>
                          <a:pt x="169" y="331"/>
                          <a:pt x="169" y="331"/>
                        </a:cubicBezTo>
                        <a:cubicBezTo>
                          <a:pt x="169" y="331"/>
                          <a:pt x="168" y="331"/>
                          <a:pt x="168" y="332"/>
                        </a:cubicBezTo>
                        <a:cubicBezTo>
                          <a:pt x="167" y="332"/>
                          <a:pt x="166" y="332"/>
                          <a:pt x="165" y="332"/>
                        </a:cubicBezTo>
                        <a:cubicBezTo>
                          <a:pt x="163" y="333"/>
                          <a:pt x="163" y="333"/>
                          <a:pt x="162" y="335"/>
                        </a:cubicBezTo>
                        <a:cubicBezTo>
                          <a:pt x="162" y="336"/>
                          <a:pt x="162" y="337"/>
                          <a:pt x="162" y="337"/>
                        </a:cubicBezTo>
                        <a:cubicBezTo>
                          <a:pt x="163" y="338"/>
                          <a:pt x="163" y="339"/>
                          <a:pt x="163" y="339"/>
                        </a:cubicBezTo>
                        <a:cubicBezTo>
                          <a:pt x="164" y="341"/>
                          <a:pt x="163" y="343"/>
                          <a:pt x="163" y="345"/>
                        </a:cubicBezTo>
                        <a:cubicBezTo>
                          <a:pt x="163" y="346"/>
                          <a:pt x="163" y="346"/>
                          <a:pt x="163" y="348"/>
                        </a:cubicBezTo>
                        <a:cubicBezTo>
                          <a:pt x="163" y="348"/>
                          <a:pt x="164" y="348"/>
                          <a:pt x="164" y="349"/>
                        </a:cubicBezTo>
                        <a:cubicBezTo>
                          <a:pt x="165" y="350"/>
                          <a:pt x="165" y="350"/>
                          <a:pt x="165" y="351"/>
                        </a:cubicBezTo>
                        <a:cubicBezTo>
                          <a:pt x="166" y="352"/>
                          <a:pt x="166" y="352"/>
                          <a:pt x="167" y="353"/>
                        </a:cubicBezTo>
                        <a:cubicBezTo>
                          <a:pt x="168" y="353"/>
                          <a:pt x="168" y="354"/>
                          <a:pt x="168" y="355"/>
                        </a:cubicBezTo>
                        <a:cubicBezTo>
                          <a:pt x="169" y="356"/>
                          <a:pt x="170" y="355"/>
                          <a:pt x="171" y="356"/>
                        </a:cubicBezTo>
                        <a:cubicBezTo>
                          <a:pt x="171" y="356"/>
                          <a:pt x="172" y="357"/>
                          <a:pt x="173" y="356"/>
                        </a:cubicBezTo>
                        <a:cubicBezTo>
                          <a:pt x="173" y="356"/>
                          <a:pt x="174" y="356"/>
                          <a:pt x="174" y="356"/>
                        </a:cubicBezTo>
                        <a:cubicBezTo>
                          <a:pt x="175" y="356"/>
                          <a:pt x="176" y="356"/>
                          <a:pt x="176" y="356"/>
                        </a:cubicBezTo>
                        <a:cubicBezTo>
                          <a:pt x="177" y="356"/>
                          <a:pt x="177" y="356"/>
                          <a:pt x="177" y="356"/>
                        </a:cubicBezTo>
                        <a:cubicBezTo>
                          <a:pt x="178" y="356"/>
                          <a:pt x="178" y="357"/>
                          <a:pt x="179" y="356"/>
                        </a:cubicBezTo>
                        <a:cubicBezTo>
                          <a:pt x="180" y="356"/>
                          <a:pt x="180" y="356"/>
                          <a:pt x="180" y="355"/>
                        </a:cubicBezTo>
                        <a:cubicBezTo>
                          <a:pt x="180" y="355"/>
                          <a:pt x="180" y="355"/>
                          <a:pt x="181" y="354"/>
                        </a:cubicBezTo>
                        <a:cubicBezTo>
                          <a:pt x="181" y="353"/>
                          <a:pt x="181" y="353"/>
                          <a:pt x="181" y="352"/>
                        </a:cubicBezTo>
                        <a:cubicBezTo>
                          <a:pt x="181" y="350"/>
                          <a:pt x="184" y="351"/>
                          <a:pt x="185" y="351"/>
                        </a:cubicBezTo>
                        <a:cubicBezTo>
                          <a:pt x="187" y="350"/>
                          <a:pt x="191" y="350"/>
                          <a:pt x="190" y="352"/>
                        </a:cubicBezTo>
                        <a:cubicBezTo>
                          <a:pt x="190" y="352"/>
                          <a:pt x="190" y="353"/>
                          <a:pt x="189" y="353"/>
                        </a:cubicBezTo>
                        <a:cubicBezTo>
                          <a:pt x="189" y="353"/>
                          <a:pt x="189" y="354"/>
                          <a:pt x="189" y="355"/>
                        </a:cubicBezTo>
                        <a:cubicBezTo>
                          <a:pt x="189" y="356"/>
                          <a:pt x="188" y="357"/>
                          <a:pt x="187" y="358"/>
                        </a:cubicBezTo>
                        <a:cubicBezTo>
                          <a:pt x="186" y="358"/>
                          <a:pt x="185" y="358"/>
                          <a:pt x="185" y="358"/>
                        </a:cubicBezTo>
                        <a:cubicBezTo>
                          <a:pt x="185" y="359"/>
                          <a:pt x="186" y="359"/>
                          <a:pt x="186" y="359"/>
                        </a:cubicBezTo>
                        <a:cubicBezTo>
                          <a:pt x="187" y="360"/>
                          <a:pt x="187" y="362"/>
                          <a:pt x="188" y="362"/>
                        </a:cubicBezTo>
                        <a:cubicBezTo>
                          <a:pt x="190" y="362"/>
                          <a:pt x="191" y="361"/>
                          <a:pt x="192" y="362"/>
                        </a:cubicBezTo>
                        <a:cubicBezTo>
                          <a:pt x="193" y="362"/>
                          <a:pt x="194" y="362"/>
                          <a:pt x="195" y="362"/>
                        </a:cubicBezTo>
                        <a:cubicBezTo>
                          <a:pt x="196" y="362"/>
                          <a:pt x="197" y="362"/>
                          <a:pt x="197" y="362"/>
                        </a:cubicBezTo>
                        <a:cubicBezTo>
                          <a:pt x="198" y="362"/>
                          <a:pt x="198" y="363"/>
                          <a:pt x="198" y="363"/>
                        </a:cubicBezTo>
                        <a:cubicBezTo>
                          <a:pt x="198" y="363"/>
                          <a:pt x="199" y="363"/>
                          <a:pt x="199" y="363"/>
                        </a:cubicBezTo>
                        <a:cubicBezTo>
                          <a:pt x="201" y="363"/>
                          <a:pt x="200" y="365"/>
                          <a:pt x="200" y="366"/>
                        </a:cubicBezTo>
                        <a:cubicBezTo>
                          <a:pt x="200" y="367"/>
                          <a:pt x="200" y="367"/>
                          <a:pt x="200" y="368"/>
                        </a:cubicBezTo>
                        <a:cubicBezTo>
                          <a:pt x="200" y="369"/>
                          <a:pt x="199" y="370"/>
                          <a:pt x="199" y="370"/>
                        </a:cubicBezTo>
                        <a:cubicBezTo>
                          <a:pt x="199" y="371"/>
                          <a:pt x="199" y="372"/>
                          <a:pt x="199" y="372"/>
                        </a:cubicBezTo>
                        <a:cubicBezTo>
                          <a:pt x="199" y="373"/>
                          <a:pt x="200" y="373"/>
                          <a:pt x="201" y="374"/>
                        </a:cubicBezTo>
                        <a:cubicBezTo>
                          <a:pt x="201" y="374"/>
                          <a:pt x="201" y="374"/>
                          <a:pt x="202" y="374"/>
                        </a:cubicBezTo>
                        <a:cubicBezTo>
                          <a:pt x="203" y="375"/>
                          <a:pt x="203" y="375"/>
                          <a:pt x="204" y="375"/>
                        </a:cubicBezTo>
                        <a:cubicBezTo>
                          <a:pt x="206" y="375"/>
                          <a:pt x="207" y="374"/>
                          <a:pt x="208" y="374"/>
                        </a:cubicBezTo>
                        <a:cubicBezTo>
                          <a:pt x="210" y="373"/>
                          <a:pt x="211" y="374"/>
                          <a:pt x="213" y="374"/>
                        </a:cubicBezTo>
                        <a:cubicBezTo>
                          <a:pt x="213" y="374"/>
                          <a:pt x="214" y="376"/>
                          <a:pt x="215" y="375"/>
                        </a:cubicBezTo>
                        <a:cubicBezTo>
                          <a:pt x="216" y="375"/>
                          <a:pt x="216" y="374"/>
                          <a:pt x="217" y="374"/>
                        </a:cubicBezTo>
                        <a:cubicBezTo>
                          <a:pt x="219" y="373"/>
                          <a:pt x="218" y="372"/>
                          <a:pt x="219" y="371"/>
                        </a:cubicBezTo>
                        <a:cubicBezTo>
                          <a:pt x="220" y="371"/>
                          <a:pt x="220" y="370"/>
                          <a:pt x="220" y="370"/>
                        </a:cubicBezTo>
                        <a:cubicBezTo>
                          <a:pt x="221" y="370"/>
                          <a:pt x="221" y="371"/>
                          <a:pt x="221" y="371"/>
                        </a:cubicBezTo>
                        <a:cubicBezTo>
                          <a:pt x="222" y="371"/>
                          <a:pt x="222" y="370"/>
                          <a:pt x="222" y="370"/>
                        </a:cubicBezTo>
                        <a:cubicBezTo>
                          <a:pt x="224" y="369"/>
                          <a:pt x="226" y="369"/>
                          <a:pt x="228" y="368"/>
                        </a:cubicBezTo>
                        <a:cubicBezTo>
                          <a:pt x="228" y="367"/>
                          <a:pt x="230" y="367"/>
                          <a:pt x="230" y="368"/>
                        </a:cubicBezTo>
                        <a:cubicBezTo>
                          <a:pt x="230" y="369"/>
                          <a:pt x="228" y="368"/>
                          <a:pt x="228" y="369"/>
                        </a:cubicBezTo>
                        <a:cubicBezTo>
                          <a:pt x="227" y="370"/>
                          <a:pt x="228" y="371"/>
                          <a:pt x="228" y="371"/>
                        </a:cubicBezTo>
                        <a:cubicBezTo>
                          <a:pt x="228" y="372"/>
                          <a:pt x="226" y="372"/>
                          <a:pt x="226" y="373"/>
                        </a:cubicBezTo>
                        <a:cubicBezTo>
                          <a:pt x="226" y="373"/>
                          <a:pt x="227" y="373"/>
                          <a:pt x="227" y="373"/>
                        </a:cubicBezTo>
                        <a:cubicBezTo>
                          <a:pt x="228" y="373"/>
                          <a:pt x="228" y="374"/>
                          <a:pt x="228" y="374"/>
                        </a:cubicBezTo>
                        <a:cubicBezTo>
                          <a:pt x="228" y="374"/>
                          <a:pt x="229" y="373"/>
                          <a:pt x="229" y="373"/>
                        </a:cubicBezTo>
                        <a:cubicBezTo>
                          <a:pt x="229" y="373"/>
                          <a:pt x="229" y="372"/>
                          <a:pt x="229" y="372"/>
                        </a:cubicBezTo>
                        <a:cubicBezTo>
                          <a:pt x="229" y="371"/>
                          <a:pt x="228" y="371"/>
                          <a:pt x="229" y="370"/>
                        </a:cubicBezTo>
                        <a:cubicBezTo>
                          <a:pt x="230" y="369"/>
                          <a:pt x="232" y="369"/>
                          <a:pt x="233" y="369"/>
                        </a:cubicBezTo>
                        <a:cubicBezTo>
                          <a:pt x="232" y="368"/>
                          <a:pt x="232" y="368"/>
                          <a:pt x="232" y="368"/>
                        </a:cubicBezTo>
                        <a:cubicBezTo>
                          <a:pt x="232" y="367"/>
                          <a:pt x="233" y="368"/>
                          <a:pt x="233" y="368"/>
                        </a:cubicBezTo>
                        <a:cubicBezTo>
                          <a:pt x="233" y="368"/>
                          <a:pt x="233" y="369"/>
                          <a:pt x="233" y="369"/>
                        </a:cubicBezTo>
                        <a:cubicBezTo>
                          <a:pt x="234" y="369"/>
                          <a:pt x="235" y="369"/>
                          <a:pt x="235" y="369"/>
                        </a:cubicBezTo>
                        <a:cubicBezTo>
                          <a:pt x="236" y="369"/>
                          <a:pt x="236" y="369"/>
                          <a:pt x="236" y="369"/>
                        </a:cubicBezTo>
                        <a:cubicBezTo>
                          <a:pt x="236" y="370"/>
                          <a:pt x="236" y="371"/>
                          <a:pt x="237" y="371"/>
                        </a:cubicBezTo>
                        <a:cubicBezTo>
                          <a:pt x="238" y="370"/>
                          <a:pt x="240" y="370"/>
                          <a:pt x="241" y="370"/>
                        </a:cubicBezTo>
                        <a:cubicBezTo>
                          <a:pt x="242" y="370"/>
                          <a:pt x="242" y="371"/>
                          <a:pt x="243" y="371"/>
                        </a:cubicBezTo>
                        <a:cubicBezTo>
                          <a:pt x="243" y="371"/>
                          <a:pt x="244" y="371"/>
                          <a:pt x="245" y="370"/>
                        </a:cubicBezTo>
                        <a:cubicBezTo>
                          <a:pt x="246" y="369"/>
                          <a:pt x="246" y="370"/>
                          <a:pt x="247" y="369"/>
                        </a:cubicBezTo>
                        <a:cubicBezTo>
                          <a:pt x="249" y="368"/>
                          <a:pt x="249" y="370"/>
                          <a:pt x="249" y="370"/>
                        </a:cubicBezTo>
                        <a:cubicBezTo>
                          <a:pt x="250" y="370"/>
                          <a:pt x="249" y="370"/>
                          <a:pt x="250" y="371"/>
                        </a:cubicBezTo>
                        <a:cubicBezTo>
                          <a:pt x="250" y="371"/>
                          <a:pt x="251" y="371"/>
                          <a:pt x="251" y="371"/>
                        </a:cubicBezTo>
                        <a:cubicBezTo>
                          <a:pt x="251" y="371"/>
                          <a:pt x="252" y="371"/>
                          <a:pt x="252" y="371"/>
                        </a:cubicBezTo>
                        <a:cubicBezTo>
                          <a:pt x="253" y="371"/>
                          <a:pt x="253" y="371"/>
                          <a:pt x="253" y="371"/>
                        </a:cubicBezTo>
                        <a:cubicBezTo>
                          <a:pt x="254" y="372"/>
                          <a:pt x="252" y="372"/>
                          <a:pt x="252" y="373"/>
                        </a:cubicBezTo>
                        <a:cubicBezTo>
                          <a:pt x="251" y="373"/>
                          <a:pt x="253" y="373"/>
                          <a:pt x="253" y="373"/>
                        </a:cubicBezTo>
                        <a:cubicBezTo>
                          <a:pt x="255" y="372"/>
                          <a:pt x="256" y="373"/>
                          <a:pt x="257" y="374"/>
                        </a:cubicBezTo>
                        <a:cubicBezTo>
                          <a:pt x="257" y="374"/>
                          <a:pt x="258" y="374"/>
                          <a:pt x="258" y="375"/>
                        </a:cubicBezTo>
                        <a:cubicBezTo>
                          <a:pt x="257" y="376"/>
                          <a:pt x="257" y="376"/>
                          <a:pt x="257" y="376"/>
                        </a:cubicBezTo>
                        <a:cubicBezTo>
                          <a:pt x="258" y="375"/>
                          <a:pt x="260" y="376"/>
                          <a:pt x="260" y="376"/>
                        </a:cubicBezTo>
                        <a:cubicBezTo>
                          <a:pt x="260" y="376"/>
                          <a:pt x="260" y="376"/>
                          <a:pt x="261" y="377"/>
                        </a:cubicBezTo>
                        <a:cubicBezTo>
                          <a:pt x="261" y="377"/>
                          <a:pt x="262" y="377"/>
                          <a:pt x="263" y="377"/>
                        </a:cubicBezTo>
                        <a:cubicBezTo>
                          <a:pt x="264" y="376"/>
                          <a:pt x="266" y="376"/>
                          <a:pt x="268" y="376"/>
                        </a:cubicBezTo>
                        <a:cubicBezTo>
                          <a:pt x="268" y="376"/>
                          <a:pt x="269" y="376"/>
                          <a:pt x="269" y="377"/>
                        </a:cubicBezTo>
                        <a:cubicBezTo>
                          <a:pt x="270" y="377"/>
                          <a:pt x="271" y="377"/>
                          <a:pt x="272" y="378"/>
                        </a:cubicBezTo>
                        <a:cubicBezTo>
                          <a:pt x="272" y="378"/>
                          <a:pt x="272" y="378"/>
                          <a:pt x="272" y="379"/>
                        </a:cubicBezTo>
                        <a:cubicBezTo>
                          <a:pt x="272" y="380"/>
                          <a:pt x="272" y="380"/>
                          <a:pt x="272" y="381"/>
                        </a:cubicBezTo>
                        <a:cubicBezTo>
                          <a:pt x="273" y="381"/>
                          <a:pt x="274" y="382"/>
                          <a:pt x="273" y="383"/>
                        </a:cubicBezTo>
                        <a:cubicBezTo>
                          <a:pt x="273" y="384"/>
                          <a:pt x="272" y="384"/>
                          <a:pt x="272" y="385"/>
                        </a:cubicBezTo>
                        <a:cubicBezTo>
                          <a:pt x="271" y="385"/>
                          <a:pt x="271" y="385"/>
                          <a:pt x="270" y="386"/>
                        </a:cubicBezTo>
                        <a:cubicBezTo>
                          <a:pt x="270" y="386"/>
                          <a:pt x="268" y="388"/>
                          <a:pt x="268" y="388"/>
                        </a:cubicBezTo>
                        <a:cubicBezTo>
                          <a:pt x="269" y="388"/>
                          <a:pt x="270" y="387"/>
                          <a:pt x="270" y="387"/>
                        </a:cubicBezTo>
                        <a:cubicBezTo>
                          <a:pt x="271" y="387"/>
                          <a:pt x="271" y="388"/>
                          <a:pt x="271" y="388"/>
                        </a:cubicBezTo>
                        <a:cubicBezTo>
                          <a:pt x="271" y="388"/>
                          <a:pt x="273" y="388"/>
                          <a:pt x="274" y="388"/>
                        </a:cubicBezTo>
                        <a:cubicBezTo>
                          <a:pt x="274" y="388"/>
                          <a:pt x="274" y="387"/>
                          <a:pt x="273" y="387"/>
                        </a:cubicBezTo>
                        <a:cubicBezTo>
                          <a:pt x="272" y="388"/>
                          <a:pt x="272" y="388"/>
                          <a:pt x="271" y="388"/>
                        </a:cubicBezTo>
                        <a:cubicBezTo>
                          <a:pt x="271" y="387"/>
                          <a:pt x="271" y="386"/>
                          <a:pt x="272" y="386"/>
                        </a:cubicBezTo>
                        <a:cubicBezTo>
                          <a:pt x="272" y="385"/>
                          <a:pt x="273" y="385"/>
                          <a:pt x="274" y="385"/>
                        </a:cubicBezTo>
                        <a:cubicBezTo>
                          <a:pt x="275" y="385"/>
                          <a:pt x="276" y="384"/>
                          <a:pt x="276" y="385"/>
                        </a:cubicBezTo>
                        <a:cubicBezTo>
                          <a:pt x="276" y="385"/>
                          <a:pt x="275" y="386"/>
                          <a:pt x="275" y="386"/>
                        </a:cubicBezTo>
                        <a:cubicBezTo>
                          <a:pt x="275" y="386"/>
                          <a:pt x="275" y="387"/>
                          <a:pt x="275" y="387"/>
                        </a:cubicBezTo>
                        <a:cubicBezTo>
                          <a:pt x="276" y="386"/>
                          <a:pt x="276" y="385"/>
                          <a:pt x="278" y="385"/>
                        </a:cubicBezTo>
                        <a:cubicBezTo>
                          <a:pt x="279" y="385"/>
                          <a:pt x="279" y="385"/>
                          <a:pt x="279" y="385"/>
                        </a:cubicBezTo>
                        <a:cubicBezTo>
                          <a:pt x="279" y="385"/>
                          <a:pt x="280" y="385"/>
                          <a:pt x="280" y="385"/>
                        </a:cubicBezTo>
                        <a:cubicBezTo>
                          <a:pt x="281" y="385"/>
                          <a:pt x="281" y="385"/>
                          <a:pt x="281" y="385"/>
                        </a:cubicBezTo>
                        <a:cubicBezTo>
                          <a:pt x="281" y="385"/>
                          <a:pt x="282" y="385"/>
                          <a:pt x="282" y="385"/>
                        </a:cubicBezTo>
                        <a:cubicBezTo>
                          <a:pt x="282" y="385"/>
                          <a:pt x="283" y="386"/>
                          <a:pt x="283" y="386"/>
                        </a:cubicBezTo>
                        <a:cubicBezTo>
                          <a:pt x="283" y="387"/>
                          <a:pt x="283" y="387"/>
                          <a:pt x="283" y="387"/>
                        </a:cubicBezTo>
                        <a:cubicBezTo>
                          <a:pt x="282" y="387"/>
                          <a:pt x="283" y="388"/>
                          <a:pt x="283" y="388"/>
                        </a:cubicBezTo>
                        <a:cubicBezTo>
                          <a:pt x="284" y="388"/>
                          <a:pt x="284" y="386"/>
                          <a:pt x="285" y="386"/>
                        </a:cubicBezTo>
                        <a:cubicBezTo>
                          <a:pt x="286" y="386"/>
                          <a:pt x="286" y="387"/>
                          <a:pt x="287" y="387"/>
                        </a:cubicBezTo>
                        <a:cubicBezTo>
                          <a:pt x="287" y="387"/>
                          <a:pt x="288" y="386"/>
                          <a:pt x="288" y="386"/>
                        </a:cubicBezTo>
                        <a:cubicBezTo>
                          <a:pt x="288" y="387"/>
                          <a:pt x="289" y="387"/>
                          <a:pt x="289" y="386"/>
                        </a:cubicBezTo>
                        <a:cubicBezTo>
                          <a:pt x="290" y="386"/>
                          <a:pt x="290" y="386"/>
                          <a:pt x="291" y="386"/>
                        </a:cubicBezTo>
                        <a:cubicBezTo>
                          <a:pt x="291" y="386"/>
                          <a:pt x="291" y="386"/>
                          <a:pt x="292" y="386"/>
                        </a:cubicBezTo>
                        <a:cubicBezTo>
                          <a:pt x="293" y="386"/>
                          <a:pt x="293" y="386"/>
                          <a:pt x="293" y="387"/>
                        </a:cubicBezTo>
                        <a:cubicBezTo>
                          <a:pt x="294" y="387"/>
                          <a:pt x="295" y="387"/>
                          <a:pt x="296" y="388"/>
                        </a:cubicBezTo>
                        <a:cubicBezTo>
                          <a:pt x="297" y="388"/>
                          <a:pt x="299" y="387"/>
                          <a:pt x="299" y="388"/>
                        </a:cubicBezTo>
                        <a:cubicBezTo>
                          <a:pt x="299" y="389"/>
                          <a:pt x="299" y="391"/>
                          <a:pt x="298" y="392"/>
                        </a:cubicBezTo>
                        <a:cubicBezTo>
                          <a:pt x="297" y="393"/>
                          <a:pt x="296" y="394"/>
                          <a:pt x="295" y="395"/>
                        </a:cubicBezTo>
                        <a:cubicBezTo>
                          <a:pt x="294" y="396"/>
                          <a:pt x="293" y="396"/>
                          <a:pt x="293" y="397"/>
                        </a:cubicBezTo>
                        <a:cubicBezTo>
                          <a:pt x="293" y="398"/>
                          <a:pt x="291" y="400"/>
                          <a:pt x="290" y="400"/>
                        </a:cubicBezTo>
                        <a:cubicBezTo>
                          <a:pt x="289" y="400"/>
                          <a:pt x="288" y="402"/>
                          <a:pt x="288" y="402"/>
                        </a:cubicBezTo>
                        <a:cubicBezTo>
                          <a:pt x="288" y="403"/>
                          <a:pt x="288" y="404"/>
                          <a:pt x="288" y="405"/>
                        </a:cubicBezTo>
                        <a:cubicBezTo>
                          <a:pt x="288" y="405"/>
                          <a:pt x="287" y="406"/>
                          <a:pt x="287" y="407"/>
                        </a:cubicBezTo>
                        <a:cubicBezTo>
                          <a:pt x="286" y="408"/>
                          <a:pt x="286" y="408"/>
                          <a:pt x="286" y="409"/>
                        </a:cubicBezTo>
                        <a:cubicBezTo>
                          <a:pt x="286" y="409"/>
                          <a:pt x="285" y="410"/>
                          <a:pt x="284" y="411"/>
                        </a:cubicBezTo>
                        <a:cubicBezTo>
                          <a:pt x="284" y="411"/>
                          <a:pt x="283" y="411"/>
                          <a:pt x="283" y="412"/>
                        </a:cubicBezTo>
                        <a:cubicBezTo>
                          <a:pt x="282" y="412"/>
                          <a:pt x="283" y="412"/>
                          <a:pt x="282" y="413"/>
                        </a:cubicBezTo>
                        <a:cubicBezTo>
                          <a:pt x="282" y="413"/>
                          <a:pt x="282" y="413"/>
                          <a:pt x="281" y="413"/>
                        </a:cubicBezTo>
                        <a:cubicBezTo>
                          <a:pt x="280" y="414"/>
                          <a:pt x="280" y="414"/>
                          <a:pt x="279" y="415"/>
                        </a:cubicBezTo>
                        <a:cubicBezTo>
                          <a:pt x="279" y="415"/>
                          <a:pt x="279" y="415"/>
                          <a:pt x="279" y="415"/>
                        </a:cubicBezTo>
                        <a:cubicBezTo>
                          <a:pt x="279" y="415"/>
                          <a:pt x="279" y="414"/>
                          <a:pt x="279" y="415"/>
                        </a:cubicBezTo>
                        <a:cubicBezTo>
                          <a:pt x="278" y="415"/>
                          <a:pt x="278" y="415"/>
                          <a:pt x="278" y="415"/>
                        </a:cubicBezTo>
                        <a:cubicBezTo>
                          <a:pt x="277" y="415"/>
                          <a:pt x="277" y="415"/>
                          <a:pt x="277" y="415"/>
                        </a:cubicBezTo>
                        <a:cubicBezTo>
                          <a:pt x="277" y="415"/>
                          <a:pt x="277" y="415"/>
                          <a:pt x="277" y="415"/>
                        </a:cubicBezTo>
                        <a:cubicBezTo>
                          <a:pt x="276" y="415"/>
                          <a:pt x="276" y="415"/>
                          <a:pt x="276" y="415"/>
                        </a:cubicBezTo>
                        <a:cubicBezTo>
                          <a:pt x="275" y="416"/>
                          <a:pt x="275" y="416"/>
                          <a:pt x="275" y="416"/>
                        </a:cubicBezTo>
                        <a:cubicBezTo>
                          <a:pt x="275" y="416"/>
                          <a:pt x="275" y="417"/>
                          <a:pt x="274" y="417"/>
                        </a:cubicBezTo>
                        <a:cubicBezTo>
                          <a:pt x="274" y="417"/>
                          <a:pt x="273" y="417"/>
                          <a:pt x="273" y="417"/>
                        </a:cubicBezTo>
                        <a:cubicBezTo>
                          <a:pt x="272" y="418"/>
                          <a:pt x="270" y="418"/>
                          <a:pt x="270" y="419"/>
                        </a:cubicBezTo>
                        <a:cubicBezTo>
                          <a:pt x="269" y="419"/>
                          <a:pt x="269" y="419"/>
                          <a:pt x="269" y="420"/>
                        </a:cubicBezTo>
                        <a:cubicBezTo>
                          <a:pt x="268" y="420"/>
                          <a:pt x="268" y="421"/>
                          <a:pt x="268" y="421"/>
                        </a:cubicBezTo>
                        <a:cubicBezTo>
                          <a:pt x="268" y="422"/>
                          <a:pt x="268" y="423"/>
                          <a:pt x="267" y="423"/>
                        </a:cubicBezTo>
                        <a:cubicBezTo>
                          <a:pt x="267" y="423"/>
                          <a:pt x="266" y="424"/>
                          <a:pt x="266" y="424"/>
                        </a:cubicBezTo>
                        <a:cubicBezTo>
                          <a:pt x="266" y="424"/>
                          <a:pt x="265" y="425"/>
                          <a:pt x="265" y="425"/>
                        </a:cubicBezTo>
                        <a:cubicBezTo>
                          <a:pt x="265" y="425"/>
                          <a:pt x="265" y="426"/>
                          <a:pt x="264" y="426"/>
                        </a:cubicBezTo>
                        <a:cubicBezTo>
                          <a:pt x="264" y="426"/>
                          <a:pt x="264" y="426"/>
                          <a:pt x="264" y="425"/>
                        </a:cubicBezTo>
                        <a:cubicBezTo>
                          <a:pt x="264" y="425"/>
                          <a:pt x="264" y="426"/>
                          <a:pt x="263" y="426"/>
                        </a:cubicBezTo>
                        <a:cubicBezTo>
                          <a:pt x="263" y="426"/>
                          <a:pt x="262" y="426"/>
                          <a:pt x="262" y="427"/>
                        </a:cubicBezTo>
                        <a:cubicBezTo>
                          <a:pt x="262" y="427"/>
                          <a:pt x="262" y="427"/>
                          <a:pt x="261" y="428"/>
                        </a:cubicBezTo>
                        <a:cubicBezTo>
                          <a:pt x="261" y="428"/>
                          <a:pt x="261" y="429"/>
                          <a:pt x="261" y="429"/>
                        </a:cubicBezTo>
                        <a:cubicBezTo>
                          <a:pt x="261" y="429"/>
                          <a:pt x="260" y="430"/>
                          <a:pt x="260" y="430"/>
                        </a:cubicBezTo>
                        <a:cubicBezTo>
                          <a:pt x="259" y="430"/>
                          <a:pt x="259" y="430"/>
                          <a:pt x="259" y="430"/>
                        </a:cubicBezTo>
                        <a:cubicBezTo>
                          <a:pt x="257" y="431"/>
                          <a:pt x="256" y="431"/>
                          <a:pt x="254" y="431"/>
                        </a:cubicBezTo>
                        <a:cubicBezTo>
                          <a:pt x="254" y="431"/>
                          <a:pt x="254" y="431"/>
                          <a:pt x="253" y="431"/>
                        </a:cubicBezTo>
                        <a:cubicBezTo>
                          <a:pt x="252" y="431"/>
                          <a:pt x="252" y="431"/>
                          <a:pt x="252" y="431"/>
                        </a:cubicBezTo>
                        <a:cubicBezTo>
                          <a:pt x="251" y="431"/>
                          <a:pt x="251" y="432"/>
                          <a:pt x="252" y="432"/>
                        </a:cubicBezTo>
                        <a:cubicBezTo>
                          <a:pt x="252" y="432"/>
                          <a:pt x="253" y="432"/>
                          <a:pt x="253" y="432"/>
                        </a:cubicBezTo>
                        <a:cubicBezTo>
                          <a:pt x="253" y="432"/>
                          <a:pt x="253" y="433"/>
                          <a:pt x="253" y="433"/>
                        </a:cubicBezTo>
                        <a:cubicBezTo>
                          <a:pt x="254" y="433"/>
                          <a:pt x="254" y="433"/>
                          <a:pt x="254" y="433"/>
                        </a:cubicBezTo>
                        <a:cubicBezTo>
                          <a:pt x="254" y="434"/>
                          <a:pt x="253" y="434"/>
                          <a:pt x="253" y="435"/>
                        </a:cubicBezTo>
                        <a:cubicBezTo>
                          <a:pt x="252" y="435"/>
                          <a:pt x="251" y="436"/>
                          <a:pt x="250" y="436"/>
                        </a:cubicBezTo>
                        <a:cubicBezTo>
                          <a:pt x="249" y="436"/>
                          <a:pt x="249" y="436"/>
                          <a:pt x="248" y="436"/>
                        </a:cubicBezTo>
                        <a:cubicBezTo>
                          <a:pt x="247" y="436"/>
                          <a:pt x="247" y="436"/>
                          <a:pt x="246" y="436"/>
                        </a:cubicBezTo>
                        <a:cubicBezTo>
                          <a:pt x="246" y="437"/>
                          <a:pt x="246" y="437"/>
                          <a:pt x="246" y="437"/>
                        </a:cubicBezTo>
                        <a:cubicBezTo>
                          <a:pt x="246" y="437"/>
                          <a:pt x="246" y="437"/>
                          <a:pt x="246" y="437"/>
                        </a:cubicBezTo>
                        <a:cubicBezTo>
                          <a:pt x="246" y="438"/>
                          <a:pt x="246" y="438"/>
                          <a:pt x="246" y="438"/>
                        </a:cubicBezTo>
                        <a:cubicBezTo>
                          <a:pt x="246" y="438"/>
                          <a:pt x="245" y="439"/>
                          <a:pt x="244" y="439"/>
                        </a:cubicBezTo>
                        <a:cubicBezTo>
                          <a:pt x="243" y="439"/>
                          <a:pt x="243" y="439"/>
                          <a:pt x="243" y="438"/>
                        </a:cubicBezTo>
                        <a:cubicBezTo>
                          <a:pt x="242" y="438"/>
                          <a:pt x="242" y="439"/>
                          <a:pt x="242" y="439"/>
                        </a:cubicBezTo>
                        <a:cubicBezTo>
                          <a:pt x="242" y="439"/>
                          <a:pt x="242" y="440"/>
                          <a:pt x="243" y="440"/>
                        </a:cubicBezTo>
                        <a:cubicBezTo>
                          <a:pt x="243" y="440"/>
                          <a:pt x="243" y="440"/>
                          <a:pt x="243" y="440"/>
                        </a:cubicBezTo>
                        <a:cubicBezTo>
                          <a:pt x="243" y="440"/>
                          <a:pt x="243" y="440"/>
                          <a:pt x="243" y="440"/>
                        </a:cubicBezTo>
                        <a:cubicBezTo>
                          <a:pt x="243" y="441"/>
                          <a:pt x="243" y="441"/>
                          <a:pt x="243" y="441"/>
                        </a:cubicBezTo>
                        <a:cubicBezTo>
                          <a:pt x="243" y="441"/>
                          <a:pt x="243" y="442"/>
                          <a:pt x="242" y="442"/>
                        </a:cubicBezTo>
                        <a:cubicBezTo>
                          <a:pt x="242" y="442"/>
                          <a:pt x="241" y="442"/>
                          <a:pt x="241" y="443"/>
                        </a:cubicBezTo>
                        <a:cubicBezTo>
                          <a:pt x="240" y="443"/>
                          <a:pt x="240" y="443"/>
                          <a:pt x="240" y="443"/>
                        </a:cubicBezTo>
                        <a:cubicBezTo>
                          <a:pt x="240" y="443"/>
                          <a:pt x="240" y="444"/>
                          <a:pt x="240" y="444"/>
                        </a:cubicBezTo>
                        <a:cubicBezTo>
                          <a:pt x="241" y="444"/>
                          <a:pt x="242" y="444"/>
                          <a:pt x="242" y="444"/>
                        </a:cubicBezTo>
                        <a:cubicBezTo>
                          <a:pt x="243" y="444"/>
                          <a:pt x="243" y="444"/>
                          <a:pt x="243" y="444"/>
                        </a:cubicBezTo>
                        <a:cubicBezTo>
                          <a:pt x="243" y="444"/>
                          <a:pt x="243" y="445"/>
                          <a:pt x="243" y="445"/>
                        </a:cubicBezTo>
                        <a:cubicBezTo>
                          <a:pt x="243" y="445"/>
                          <a:pt x="243" y="445"/>
                          <a:pt x="242" y="445"/>
                        </a:cubicBezTo>
                        <a:cubicBezTo>
                          <a:pt x="242" y="445"/>
                          <a:pt x="242" y="445"/>
                          <a:pt x="242" y="446"/>
                        </a:cubicBezTo>
                        <a:cubicBezTo>
                          <a:pt x="241" y="446"/>
                          <a:pt x="241" y="446"/>
                          <a:pt x="241" y="446"/>
                        </a:cubicBezTo>
                        <a:cubicBezTo>
                          <a:pt x="241" y="446"/>
                          <a:pt x="241" y="446"/>
                          <a:pt x="241" y="446"/>
                        </a:cubicBezTo>
                        <a:cubicBezTo>
                          <a:pt x="241" y="447"/>
                          <a:pt x="241" y="447"/>
                          <a:pt x="241" y="447"/>
                        </a:cubicBezTo>
                        <a:cubicBezTo>
                          <a:pt x="241" y="447"/>
                          <a:pt x="241" y="447"/>
                          <a:pt x="240" y="447"/>
                        </a:cubicBezTo>
                        <a:cubicBezTo>
                          <a:pt x="239" y="447"/>
                          <a:pt x="240" y="447"/>
                          <a:pt x="240" y="448"/>
                        </a:cubicBezTo>
                        <a:cubicBezTo>
                          <a:pt x="241" y="448"/>
                          <a:pt x="241" y="448"/>
                          <a:pt x="241" y="448"/>
                        </a:cubicBezTo>
                        <a:cubicBezTo>
                          <a:pt x="241" y="448"/>
                          <a:pt x="242" y="448"/>
                          <a:pt x="242" y="448"/>
                        </a:cubicBezTo>
                        <a:cubicBezTo>
                          <a:pt x="242" y="448"/>
                          <a:pt x="241" y="448"/>
                          <a:pt x="241" y="449"/>
                        </a:cubicBezTo>
                        <a:cubicBezTo>
                          <a:pt x="241" y="449"/>
                          <a:pt x="241" y="449"/>
                          <a:pt x="242" y="449"/>
                        </a:cubicBezTo>
                        <a:close/>
                        <a:moveTo>
                          <a:pt x="223" y="350"/>
                        </a:moveTo>
                        <a:cubicBezTo>
                          <a:pt x="224" y="350"/>
                          <a:pt x="224" y="350"/>
                          <a:pt x="223" y="351"/>
                        </a:cubicBezTo>
                        <a:cubicBezTo>
                          <a:pt x="221" y="352"/>
                          <a:pt x="219" y="353"/>
                          <a:pt x="217" y="352"/>
                        </a:cubicBezTo>
                        <a:cubicBezTo>
                          <a:pt x="216" y="352"/>
                          <a:pt x="216" y="352"/>
                          <a:pt x="215" y="352"/>
                        </a:cubicBezTo>
                        <a:cubicBezTo>
                          <a:pt x="215" y="353"/>
                          <a:pt x="215" y="353"/>
                          <a:pt x="214" y="353"/>
                        </a:cubicBezTo>
                        <a:cubicBezTo>
                          <a:pt x="214" y="353"/>
                          <a:pt x="214" y="351"/>
                          <a:pt x="213" y="351"/>
                        </a:cubicBezTo>
                        <a:cubicBezTo>
                          <a:pt x="213" y="351"/>
                          <a:pt x="212" y="351"/>
                          <a:pt x="212" y="351"/>
                        </a:cubicBezTo>
                        <a:cubicBezTo>
                          <a:pt x="211" y="350"/>
                          <a:pt x="210" y="349"/>
                          <a:pt x="209" y="349"/>
                        </a:cubicBezTo>
                        <a:cubicBezTo>
                          <a:pt x="208" y="348"/>
                          <a:pt x="208" y="349"/>
                          <a:pt x="208" y="349"/>
                        </a:cubicBezTo>
                        <a:cubicBezTo>
                          <a:pt x="207" y="350"/>
                          <a:pt x="207" y="349"/>
                          <a:pt x="206" y="349"/>
                        </a:cubicBezTo>
                        <a:cubicBezTo>
                          <a:pt x="205" y="349"/>
                          <a:pt x="205" y="350"/>
                          <a:pt x="204" y="349"/>
                        </a:cubicBezTo>
                        <a:cubicBezTo>
                          <a:pt x="204" y="349"/>
                          <a:pt x="203" y="349"/>
                          <a:pt x="203" y="349"/>
                        </a:cubicBezTo>
                        <a:cubicBezTo>
                          <a:pt x="202" y="349"/>
                          <a:pt x="201" y="349"/>
                          <a:pt x="201" y="349"/>
                        </a:cubicBezTo>
                        <a:cubicBezTo>
                          <a:pt x="200" y="350"/>
                          <a:pt x="200" y="350"/>
                          <a:pt x="199" y="350"/>
                        </a:cubicBezTo>
                        <a:cubicBezTo>
                          <a:pt x="199" y="351"/>
                          <a:pt x="198" y="351"/>
                          <a:pt x="196" y="351"/>
                        </a:cubicBezTo>
                        <a:cubicBezTo>
                          <a:pt x="196" y="351"/>
                          <a:pt x="195" y="351"/>
                          <a:pt x="196" y="350"/>
                        </a:cubicBezTo>
                        <a:cubicBezTo>
                          <a:pt x="196" y="350"/>
                          <a:pt x="197" y="350"/>
                          <a:pt x="197" y="349"/>
                        </a:cubicBezTo>
                        <a:cubicBezTo>
                          <a:pt x="198" y="349"/>
                          <a:pt x="198" y="347"/>
                          <a:pt x="200" y="347"/>
                        </a:cubicBezTo>
                        <a:cubicBezTo>
                          <a:pt x="201" y="347"/>
                          <a:pt x="203" y="348"/>
                          <a:pt x="204" y="347"/>
                        </a:cubicBezTo>
                        <a:cubicBezTo>
                          <a:pt x="205" y="347"/>
                          <a:pt x="205" y="346"/>
                          <a:pt x="206" y="346"/>
                        </a:cubicBezTo>
                        <a:cubicBezTo>
                          <a:pt x="206" y="346"/>
                          <a:pt x="207" y="346"/>
                          <a:pt x="207" y="346"/>
                        </a:cubicBezTo>
                        <a:cubicBezTo>
                          <a:pt x="208" y="346"/>
                          <a:pt x="208" y="346"/>
                          <a:pt x="209" y="346"/>
                        </a:cubicBezTo>
                        <a:cubicBezTo>
                          <a:pt x="210" y="346"/>
                          <a:pt x="210" y="346"/>
                          <a:pt x="211" y="347"/>
                        </a:cubicBezTo>
                        <a:cubicBezTo>
                          <a:pt x="212" y="347"/>
                          <a:pt x="212" y="347"/>
                          <a:pt x="213" y="347"/>
                        </a:cubicBezTo>
                        <a:cubicBezTo>
                          <a:pt x="214" y="347"/>
                          <a:pt x="214" y="348"/>
                          <a:pt x="215" y="348"/>
                        </a:cubicBezTo>
                        <a:cubicBezTo>
                          <a:pt x="216" y="348"/>
                          <a:pt x="216" y="348"/>
                          <a:pt x="217" y="348"/>
                        </a:cubicBezTo>
                        <a:cubicBezTo>
                          <a:pt x="218" y="349"/>
                          <a:pt x="220" y="349"/>
                          <a:pt x="220" y="349"/>
                        </a:cubicBezTo>
                        <a:cubicBezTo>
                          <a:pt x="221" y="350"/>
                          <a:pt x="222" y="350"/>
                          <a:pt x="223" y="350"/>
                        </a:cubicBezTo>
                        <a:close/>
                        <a:moveTo>
                          <a:pt x="30" y="208"/>
                        </a:moveTo>
                        <a:cubicBezTo>
                          <a:pt x="31" y="208"/>
                          <a:pt x="30" y="208"/>
                          <a:pt x="30" y="209"/>
                        </a:cubicBezTo>
                        <a:cubicBezTo>
                          <a:pt x="30" y="209"/>
                          <a:pt x="29" y="209"/>
                          <a:pt x="29" y="209"/>
                        </a:cubicBezTo>
                        <a:cubicBezTo>
                          <a:pt x="29" y="209"/>
                          <a:pt x="29" y="209"/>
                          <a:pt x="29" y="208"/>
                        </a:cubicBezTo>
                        <a:cubicBezTo>
                          <a:pt x="28" y="208"/>
                          <a:pt x="28" y="208"/>
                          <a:pt x="28" y="208"/>
                        </a:cubicBezTo>
                        <a:cubicBezTo>
                          <a:pt x="27" y="209"/>
                          <a:pt x="27" y="207"/>
                          <a:pt x="28" y="206"/>
                        </a:cubicBezTo>
                        <a:cubicBezTo>
                          <a:pt x="28" y="206"/>
                          <a:pt x="28" y="206"/>
                          <a:pt x="28" y="206"/>
                        </a:cubicBezTo>
                        <a:cubicBezTo>
                          <a:pt x="29" y="206"/>
                          <a:pt x="29" y="207"/>
                          <a:pt x="30" y="207"/>
                        </a:cubicBezTo>
                        <a:cubicBezTo>
                          <a:pt x="30" y="208"/>
                          <a:pt x="30" y="208"/>
                          <a:pt x="30" y="208"/>
                        </a:cubicBezTo>
                        <a:close/>
                        <a:moveTo>
                          <a:pt x="27" y="232"/>
                        </a:moveTo>
                        <a:cubicBezTo>
                          <a:pt x="27" y="231"/>
                          <a:pt x="28" y="231"/>
                          <a:pt x="28" y="232"/>
                        </a:cubicBezTo>
                        <a:cubicBezTo>
                          <a:pt x="28" y="232"/>
                          <a:pt x="28" y="232"/>
                          <a:pt x="28" y="232"/>
                        </a:cubicBezTo>
                        <a:cubicBezTo>
                          <a:pt x="28" y="233"/>
                          <a:pt x="27" y="232"/>
                          <a:pt x="27" y="232"/>
                        </a:cubicBezTo>
                        <a:close/>
                        <a:moveTo>
                          <a:pt x="33" y="241"/>
                        </a:moveTo>
                        <a:cubicBezTo>
                          <a:pt x="34" y="240"/>
                          <a:pt x="35" y="240"/>
                          <a:pt x="35" y="241"/>
                        </a:cubicBezTo>
                        <a:cubicBezTo>
                          <a:pt x="36" y="241"/>
                          <a:pt x="36" y="242"/>
                          <a:pt x="35" y="242"/>
                        </a:cubicBezTo>
                        <a:cubicBezTo>
                          <a:pt x="35" y="242"/>
                          <a:pt x="34" y="242"/>
                          <a:pt x="34" y="242"/>
                        </a:cubicBezTo>
                        <a:cubicBezTo>
                          <a:pt x="33" y="243"/>
                          <a:pt x="33" y="243"/>
                          <a:pt x="33" y="242"/>
                        </a:cubicBezTo>
                        <a:cubicBezTo>
                          <a:pt x="32" y="242"/>
                          <a:pt x="33" y="241"/>
                          <a:pt x="33" y="241"/>
                        </a:cubicBezTo>
                        <a:close/>
                        <a:moveTo>
                          <a:pt x="30" y="245"/>
                        </a:moveTo>
                        <a:cubicBezTo>
                          <a:pt x="30" y="244"/>
                          <a:pt x="30" y="245"/>
                          <a:pt x="30" y="246"/>
                        </a:cubicBezTo>
                        <a:cubicBezTo>
                          <a:pt x="31" y="246"/>
                          <a:pt x="30" y="247"/>
                          <a:pt x="30" y="245"/>
                        </a:cubicBezTo>
                        <a:close/>
                        <a:moveTo>
                          <a:pt x="37" y="239"/>
                        </a:moveTo>
                        <a:cubicBezTo>
                          <a:pt x="36" y="239"/>
                          <a:pt x="37" y="240"/>
                          <a:pt x="36" y="240"/>
                        </a:cubicBezTo>
                        <a:cubicBezTo>
                          <a:pt x="36" y="240"/>
                          <a:pt x="36" y="240"/>
                          <a:pt x="35" y="240"/>
                        </a:cubicBezTo>
                        <a:cubicBezTo>
                          <a:pt x="35" y="240"/>
                          <a:pt x="35" y="240"/>
                          <a:pt x="35" y="239"/>
                        </a:cubicBezTo>
                        <a:cubicBezTo>
                          <a:pt x="35" y="239"/>
                          <a:pt x="35" y="239"/>
                          <a:pt x="35" y="239"/>
                        </a:cubicBezTo>
                        <a:cubicBezTo>
                          <a:pt x="35" y="239"/>
                          <a:pt x="36" y="238"/>
                          <a:pt x="36" y="237"/>
                        </a:cubicBezTo>
                        <a:cubicBezTo>
                          <a:pt x="36" y="236"/>
                          <a:pt x="37" y="237"/>
                          <a:pt x="37" y="237"/>
                        </a:cubicBezTo>
                        <a:cubicBezTo>
                          <a:pt x="37" y="238"/>
                          <a:pt x="38" y="238"/>
                          <a:pt x="38" y="238"/>
                        </a:cubicBezTo>
                        <a:cubicBezTo>
                          <a:pt x="38" y="239"/>
                          <a:pt x="38" y="239"/>
                          <a:pt x="38" y="239"/>
                        </a:cubicBezTo>
                        <a:cubicBezTo>
                          <a:pt x="39" y="240"/>
                          <a:pt x="37" y="239"/>
                          <a:pt x="37" y="239"/>
                        </a:cubicBezTo>
                        <a:close/>
                        <a:moveTo>
                          <a:pt x="26" y="249"/>
                        </a:moveTo>
                        <a:cubicBezTo>
                          <a:pt x="26" y="249"/>
                          <a:pt x="27" y="248"/>
                          <a:pt x="27" y="248"/>
                        </a:cubicBezTo>
                        <a:cubicBezTo>
                          <a:pt x="27" y="248"/>
                          <a:pt x="28" y="248"/>
                          <a:pt x="28" y="248"/>
                        </a:cubicBezTo>
                        <a:cubicBezTo>
                          <a:pt x="28" y="248"/>
                          <a:pt x="28" y="248"/>
                          <a:pt x="27" y="248"/>
                        </a:cubicBezTo>
                        <a:cubicBezTo>
                          <a:pt x="27" y="248"/>
                          <a:pt x="27" y="249"/>
                          <a:pt x="26" y="249"/>
                        </a:cubicBezTo>
                        <a:close/>
                        <a:moveTo>
                          <a:pt x="33" y="222"/>
                        </a:moveTo>
                        <a:cubicBezTo>
                          <a:pt x="32" y="224"/>
                          <a:pt x="32" y="221"/>
                          <a:pt x="32" y="221"/>
                        </a:cubicBezTo>
                        <a:cubicBezTo>
                          <a:pt x="31" y="220"/>
                          <a:pt x="33" y="220"/>
                          <a:pt x="33" y="220"/>
                        </a:cubicBezTo>
                        <a:cubicBezTo>
                          <a:pt x="33" y="221"/>
                          <a:pt x="33" y="222"/>
                          <a:pt x="33" y="222"/>
                        </a:cubicBezTo>
                        <a:close/>
                        <a:moveTo>
                          <a:pt x="31" y="244"/>
                        </a:moveTo>
                        <a:cubicBezTo>
                          <a:pt x="31" y="244"/>
                          <a:pt x="31" y="244"/>
                          <a:pt x="32" y="244"/>
                        </a:cubicBezTo>
                        <a:cubicBezTo>
                          <a:pt x="32" y="244"/>
                          <a:pt x="33" y="244"/>
                          <a:pt x="32" y="244"/>
                        </a:cubicBezTo>
                        <a:cubicBezTo>
                          <a:pt x="32" y="243"/>
                          <a:pt x="32" y="243"/>
                          <a:pt x="33" y="243"/>
                        </a:cubicBezTo>
                        <a:cubicBezTo>
                          <a:pt x="33" y="243"/>
                          <a:pt x="33" y="243"/>
                          <a:pt x="33" y="243"/>
                        </a:cubicBezTo>
                        <a:cubicBezTo>
                          <a:pt x="33" y="244"/>
                          <a:pt x="32" y="245"/>
                          <a:pt x="32" y="244"/>
                        </a:cubicBezTo>
                        <a:cubicBezTo>
                          <a:pt x="32" y="244"/>
                          <a:pt x="32" y="245"/>
                          <a:pt x="31" y="245"/>
                        </a:cubicBezTo>
                        <a:cubicBezTo>
                          <a:pt x="31" y="245"/>
                          <a:pt x="31" y="244"/>
                          <a:pt x="31" y="244"/>
                        </a:cubicBezTo>
                        <a:close/>
                        <a:moveTo>
                          <a:pt x="116" y="328"/>
                        </a:moveTo>
                        <a:cubicBezTo>
                          <a:pt x="116" y="328"/>
                          <a:pt x="115" y="329"/>
                          <a:pt x="115" y="328"/>
                        </a:cubicBezTo>
                        <a:cubicBezTo>
                          <a:pt x="115" y="328"/>
                          <a:pt x="114" y="326"/>
                          <a:pt x="115" y="327"/>
                        </a:cubicBezTo>
                        <a:cubicBezTo>
                          <a:pt x="115" y="327"/>
                          <a:pt x="115" y="327"/>
                          <a:pt x="116" y="328"/>
                        </a:cubicBezTo>
                        <a:close/>
                        <a:moveTo>
                          <a:pt x="80" y="240"/>
                        </a:moveTo>
                        <a:cubicBezTo>
                          <a:pt x="80" y="240"/>
                          <a:pt x="81" y="241"/>
                          <a:pt x="81" y="242"/>
                        </a:cubicBezTo>
                        <a:cubicBezTo>
                          <a:pt x="81" y="243"/>
                          <a:pt x="80" y="243"/>
                          <a:pt x="80" y="243"/>
                        </a:cubicBezTo>
                        <a:cubicBezTo>
                          <a:pt x="80" y="244"/>
                          <a:pt x="79" y="244"/>
                          <a:pt x="79" y="244"/>
                        </a:cubicBezTo>
                        <a:cubicBezTo>
                          <a:pt x="79" y="244"/>
                          <a:pt x="79" y="243"/>
                          <a:pt x="79" y="243"/>
                        </a:cubicBezTo>
                        <a:cubicBezTo>
                          <a:pt x="79" y="242"/>
                          <a:pt x="78" y="242"/>
                          <a:pt x="79" y="241"/>
                        </a:cubicBezTo>
                        <a:cubicBezTo>
                          <a:pt x="79" y="241"/>
                          <a:pt x="79" y="240"/>
                          <a:pt x="80" y="240"/>
                        </a:cubicBezTo>
                        <a:close/>
                        <a:moveTo>
                          <a:pt x="80" y="236"/>
                        </a:moveTo>
                        <a:cubicBezTo>
                          <a:pt x="80" y="237"/>
                          <a:pt x="80" y="237"/>
                          <a:pt x="81" y="238"/>
                        </a:cubicBezTo>
                        <a:cubicBezTo>
                          <a:pt x="81" y="238"/>
                          <a:pt x="81" y="239"/>
                          <a:pt x="81" y="239"/>
                        </a:cubicBezTo>
                        <a:cubicBezTo>
                          <a:pt x="80" y="240"/>
                          <a:pt x="80" y="239"/>
                          <a:pt x="79" y="240"/>
                        </a:cubicBezTo>
                        <a:cubicBezTo>
                          <a:pt x="79" y="240"/>
                          <a:pt x="78" y="240"/>
                          <a:pt x="78" y="240"/>
                        </a:cubicBezTo>
                        <a:cubicBezTo>
                          <a:pt x="78" y="239"/>
                          <a:pt x="78" y="239"/>
                          <a:pt x="78" y="238"/>
                        </a:cubicBezTo>
                        <a:cubicBezTo>
                          <a:pt x="78" y="237"/>
                          <a:pt x="77" y="236"/>
                          <a:pt x="78" y="235"/>
                        </a:cubicBezTo>
                        <a:cubicBezTo>
                          <a:pt x="78" y="235"/>
                          <a:pt x="79" y="235"/>
                          <a:pt x="80" y="236"/>
                        </a:cubicBezTo>
                        <a:close/>
                        <a:moveTo>
                          <a:pt x="127" y="354"/>
                        </a:moveTo>
                        <a:cubicBezTo>
                          <a:pt x="127" y="354"/>
                          <a:pt x="126" y="354"/>
                          <a:pt x="125" y="353"/>
                        </a:cubicBezTo>
                        <a:cubicBezTo>
                          <a:pt x="125" y="353"/>
                          <a:pt x="125" y="352"/>
                          <a:pt x="125" y="352"/>
                        </a:cubicBezTo>
                        <a:cubicBezTo>
                          <a:pt x="125" y="352"/>
                          <a:pt x="126" y="352"/>
                          <a:pt x="126" y="352"/>
                        </a:cubicBezTo>
                        <a:cubicBezTo>
                          <a:pt x="126" y="353"/>
                          <a:pt x="127" y="353"/>
                          <a:pt x="127" y="354"/>
                        </a:cubicBezTo>
                        <a:close/>
                        <a:moveTo>
                          <a:pt x="122" y="353"/>
                        </a:moveTo>
                        <a:cubicBezTo>
                          <a:pt x="121" y="351"/>
                          <a:pt x="121" y="349"/>
                          <a:pt x="123" y="351"/>
                        </a:cubicBezTo>
                        <a:cubicBezTo>
                          <a:pt x="123" y="352"/>
                          <a:pt x="123" y="352"/>
                          <a:pt x="123" y="353"/>
                        </a:cubicBezTo>
                        <a:cubicBezTo>
                          <a:pt x="123" y="353"/>
                          <a:pt x="122" y="353"/>
                          <a:pt x="122" y="353"/>
                        </a:cubicBezTo>
                        <a:close/>
                        <a:moveTo>
                          <a:pt x="119" y="330"/>
                        </a:moveTo>
                        <a:cubicBezTo>
                          <a:pt x="118" y="329"/>
                          <a:pt x="121" y="330"/>
                          <a:pt x="121" y="330"/>
                        </a:cubicBezTo>
                        <a:cubicBezTo>
                          <a:pt x="122" y="331"/>
                          <a:pt x="121" y="331"/>
                          <a:pt x="121" y="331"/>
                        </a:cubicBezTo>
                        <a:cubicBezTo>
                          <a:pt x="120" y="331"/>
                          <a:pt x="119" y="331"/>
                          <a:pt x="119" y="330"/>
                        </a:cubicBezTo>
                        <a:close/>
                        <a:moveTo>
                          <a:pt x="50" y="225"/>
                        </a:moveTo>
                        <a:cubicBezTo>
                          <a:pt x="50" y="225"/>
                          <a:pt x="50" y="226"/>
                          <a:pt x="50" y="226"/>
                        </a:cubicBezTo>
                        <a:cubicBezTo>
                          <a:pt x="49" y="227"/>
                          <a:pt x="50" y="228"/>
                          <a:pt x="50" y="229"/>
                        </a:cubicBezTo>
                        <a:cubicBezTo>
                          <a:pt x="49" y="230"/>
                          <a:pt x="48" y="230"/>
                          <a:pt x="48" y="231"/>
                        </a:cubicBezTo>
                        <a:cubicBezTo>
                          <a:pt x="47" y="231"/>
                          <a:pt x="48" y="231"/>
                          <a:pt x="47" y="231"/>
                        </a:cubicBezTo>
                        <a:cubicBezTo>
                          <a:pt x="47" y="231"/>
                          <a:pt x="46" y="231"/>
                          <a:pt x="46" y="230"/>
                        </a:cubicBezTo>
                        <a:cubicBezTo>
                          <a:pt x="46" y="230"/>
                          <a:pt x="47" y="229"/>
                          <a:pt x="47" y="229"/>
                        </a:cubicBezTo>
                        <a:cubicBezTo>
                          <a:pt x="47" y="228"/>
                          <a:pt x="49" y="228"/>
                          <a:pt x="49" y="227"/>
                        </a:cubicBezTo>
                        <a:cubicBezTo>
                          <a:pt x="49" y="226"/>
                          <a:pt x="49" y="225"/>
                          <a:pt x="50" y="225"/>
                        </a:cubicBezTo>
                        <a:close/>
                        <a:moveTo>
                          <a:pt x="39" y="240"/>
                        </a:moveTo>
                        <a:cubicBezTo>
                          <a:pt x="40" y="240"/>
                          <a:pt x="40" y="241"/>
                          <a:pt x="39" y="241"/>
                        </a:cubicBezTo>
                        <a:cubicBezTo>
                          <a:pt x="39" y="241"/>
                          <a:pt x="39" y="241"/>
                          <a:pt x="39" y="241"/>
                        </a:cubicBezTo>
                        <a:cubicBezTo>
                          <a:pt x="39" y="241"/>
                          <a:pt x="39" y="240"/>
                          <a:pt x="39" y="240"/>
                        </a:cubicBezTo>
                        <a:close/>
                        <a:moveTo>
                          <a:pt x="81" y="246"/>
                        </a:moveTo>
                        <a:cubicBezTo>
                          <a:pt x="81" y="247"/>
                          <a:pt x="80" y="247"/>
                          <a:pt x="81" y="248"/>
                        </a:cubicBezTo>
                        <a:cubicBezTo>
                          <a:pt x="81" y="248"/>
                          <a:pt x="82" y="250"/>
                          <a:pt x="81" y="250"/>
                        </a:cubicBezTo>
                        <a:cubicBezTo>
                          <a:pt x="81" y="250"/>
                          <a:pt x="80" y="249"/>
                          <a:pt x="80" y="248"/>
                        </a:cubicBezTo>
                        <a:cubicBezTo>
                          <a:pt x="80" y="248"/>
                          <a:pt x="80" y="247"/>
                          <a:pt x="80" y="247"/>
                        </a:cubicBezTo>
                        <a:cubicBezTo>
                          <a:pt x="80" y="246"/>
                          <a:pt x="80" y="246"/>
                          <a:pt x="80" y="246"/>
                        </a:cubicBezTo>
                        <a:cubicBezTo>
                          <a:pt x="80" y="245"/>
                          <a:pt x="81" y="246"/>
                          <a:pt x="81" y="246"/>
                        </a:cubicBezTo>
                        <a:close/>
                        <a:moveTo>
                          <a:pt x="76" y="228"/>
                        </a:moveTo>
                        <a:cubicBezTo>
                          <a:pt x="76" y="230"/>
                          <a:pt x="75" y="229"/>
                          <a:pt x="75" y="229"/>
                        </a:cubicBezTo>
                        <a:cubicBezTo>
                          <a:pt x="74" y="228"/>
                          <a:pt x="74" y="228"/>
                          <a:pt x="74" y="228"/>
                        </a:cubicBezTo>
                        <a:cubicBezTo>
                          <a:pt x="74" y="228"/>
                          <a:pt x="73" y="228"/>
                          <a:pt x="73" y="227"/>
                        </a:cubicBezTo>
                        <a:cubicBezTo>
                          <a:pt x="73" y="226"/>
                          <a:pt x="74" y="225"/>
                          <a:pt x="75" y="226"/>
                        </a:cubicBezTo>
                        <a:cubicBezTo>
                          <a:pt x="75" y="226"/>
                          <a:pt x="75" y="227"/>
                          <a:pt x="75" y="227"/>
                        </a:cubicBezTo>
                        <a:cubicBezTo>
                          <a:pt x="75" y="228"/>
                          <a:pt x="76" y="228"/>
                          <a:pt x="76" y="228"/>
                        </a:cubicBezTo>
                        <a:close/>
                        <a:moveTo>
                          <a:pt x="75" y="232"/>
                        </a:moveTo>
                        <a:cubicBezTo>
                          <a:pt x="75" y="232"/>
                          <a:pt x="75" y="231"/>
                          <a:pt x="76" y="232"/>
                        </a:cubicBezTo>
                        <a:cubicBezTo>
                          <a:pt x="76" y="231"/>
                          <a:pt x="76" y="233"/>
                          <a:pt x="75" y="232"/>
                        </a:cubicBezTo>
                        <a:close/>
                        <a:moveTo>
                          <a:pt x="254" y="366"/>
                        </a:moveTo>
                        <a:cubicBezTo>
                          <a:pt x="253" y="366"/>
                          <a:pt x="253" y="366"/>
                          <a:pt x="253" y="366"/>
                        </a:cubicBezTo>
                        <a:cubicBezTo>
                          <a:pt x="253" y="366"/>
                          <a:pt x="253" y="365"/>
                          <a:pt x="253" y="365"/>
                        </a:cubicBezTo>
                        <a:cubicBezTo>
                          <a:pt x="254" y="365"/>
                          <a:pt x="254" y="365"/>
                          <a:pt x="254" y="366"/>
                        </a:cubicBezTo>
                        <a:close/>
                        <a:moveTo>
                          <a:pt x="429" y="324"/>
                        </a:moveTo>
                        <a:cubicBezTo>
                          <a:pt x="429" y="324"/>
                          <a:pt x="428" y="325"/>
                          <a:pt x="428" y="325"/>
                        </a:cubicBezTo>
                        <a:cubicBezTo>
                          <a:pt x="428" y="324"/>
                          <a:pt x="428" y="324"/>
                          <a:pt x="428" y="323"/>
                        </a:cubicBezTo>
                        <a:cubicBezTo>
                          <a:pt x="428" y="323"/>
                          <a:pt x="428" y="322"/>
                          <a:pt x="428" y="322"/>
                        </a:cubicBezTo>
                        <a:cubicBezTo>
                          <a:pt x="428" y="321"/>
                          <a:pt x="429" y="320"/>
                          <a:pt x="429" y="320"/>
                        </a:cubicBezTo>
                        <a:cubicBezTo>
                          <a:pt x="429" y="320"/>
                          <a:pt x="430" y="320"/>
                          <a:pt x="430" y="321"/>
                        </a:cubicBezTo>
                        <a:cubicBezTo>
                          <a:pt x="430" y="321"/>
                          <a:pt x="430" y="322"/>
                          <a:pt x="430" y="322"/>
                        </a:cubicBezTo>
                        <a:cubicBezTo>
                          <a:pt x="430" y="323"/>
                          <a:pt x="429" y="323"/>
                          <a:pt x="429" y="324"/>
                        </a:cubicBezTo>
                        <a:close/>
                        <a:moveTo>
                          <a:pt x="389" y="376"/>
                        </a:moveTo>
                        <a:cubicBezTo>
                          <a:pt x="388" y="376"/>
                          <a:pt x="388" y="375"/>
                          <a:pt x="388" y="374"/>
                        </a:cubicBezTo>
                        <a:cubicBezTo>
                          <a:pt x="389" y="374"/>
                          <a:pt x="388" y="374"/>
                          <a:pt x="388" y="373"/>
                        </a:cubicBezTo>
                        <a:cubicBezTo>
                          <a:pt x="388" y="373"/>
                          <a:pt x="389" y="372"/>
                          <a:pt x="389" y="372"/>
                        </a:cubicBezTo>
                        <a:cubicBezTo>
                          <a:pt x="389" y="371"/>
                          <a:pt x="390" y="371"/>
                          <a:pt x="390" y="370"/>
                        </a:cubicBezTo>
                        <a:cubicBezTo>
                          <a:pt x="390" y="369"/>
                          <a:pt x="391" y="369"/>
                          <a:pt x="391" y="368"/>
                        </a:cubicBezTo>
                        <a:cubicBezTo>
                          <a:pt x="391" y="367"/>
                          <a:pt x="391" y="366"/>
                          <a:pt x="392" y="366"/>
                        </a:cubicBezTo>
                        <a:cubicBezTo>
                          <a:pt x="392" y="365"/>
                          <a:pt x="392" y="365"/>
                          <a:pt x="392" y="365"/>
                        </a:cubicBezTo>
                        <a:cubicBezTo>
                          <a:pt x="392" y="364"/>
                          <a:pt x="393" y="364"/>
                          <a:pt x="393" y="363"/>
                        </a:cubicBezTo>
                        <a:cubicBezTo>
                          <a:pt x="393" y="363"/>
                          <a:pt x="394" y="363"/>
                          <a:pt x="394" y="362"/>
                        </a:cubicBezTo>
                        <a:cubicBezTo>
                          <a:pt x="394" y="362"/>
                          <a:pt x="395" y="362"/>
                          <a:pt x="395" y="361"/>
                        </a:cubicBezTo>
                        <a:cubicBezTo>
                          <a:pt x="395" y="361"/>
                          <a:pt x="396" y="360"/>
                          <a:pt x="396" y="360"/>
                        </a:cubicBezTo>
                        <a:cubicBezTo>
                          <a:pt x="396" y="360"/>
                          <a:pt x="396" y="360"/>
                          <a:pt x="396" y="360"/>
                        </a:cubicBezTo>
                        <a:cubicBezTo>
                          <a:pt x="396" y="359"/>
                          <a:pt x="396" y="359"/>
                          <a:pt x="396" y="359"/>
                        </a:cubicBezTo>
                        <a:cubicBezTo>
                          <a:pt x="396" y="358"/>
                          <a:pt x="397" y="358"/>
                          <a:pt x="397" y="358"/>
                        </a:cubicBezTo>
                        <a:cubicBezTo>
                          <a:pt x="397" y="358"/>
                          <a:pt x="398" y="357"/>
                          <a:pt x="398" y="357"/>
                        </a:cubicBezTo>
                        <a:cubicBezTo>
                          <a:pt x="398" y="356"/>
                          <a:pt x="398" y="358"/>
                          <a:pt x="398" y="359"/>
                        </a:cubicBezTo>
                        <a:cubicBezTo>
                          <a:pt x="398" y="359"/>
                          <a:pt x="398" y="359"/>
                          <a:pt x="398" y="360"/>
                        </a:cubicBezTo>
                        <a:cubicBezTo>
                          <a:pt x="398" y="360"/>
                          <a:pt x="398" y="361"/>
                          <a:pt x="397" y="361"/>
                        </a:cubicBezTo>
                        <a:cubicBezTo>
                          <a:pt x="397" y="361"/>
                          <a:pt x="397" y="362"/>
                          <a:pt x="397" y="363"/>
                        </a:cubicBezTo>
                        <a:cubicBezTo>
                          <a:pt x="396" y="363"/>
                          <a:pt x="396" y="364"/>
                          <a:pt x="396" y="364"/>
                        </a:cubicBezTo>
                        <a:cubicBezTo>
                          <a:pt x="396" y="365"/>
                          <a:pt x="395" y="365"/>
                          <a:pt x="395" y="365"/>
                        </a:cubicBezTo>
                        <a:cubicBezTo>
                          <a:pt x="395" y="367"/>
                          <a:pt x="394" y="368"/>
                          <a:pt x="394" y="369"/>
                        </a:cubicBezTo>
                        <a:cubicBezTo>
                          <a:pt x="393" y="370"/>
                          <a:pt x="393" y="371"/>
                          <a:pt x="392" y="372"/>
                        </a:cubicBezTo>
                        <a:cubicBezTo>
                          <a:pt x="392" y="373"/>
                          <a:pt x="392" y="374"/>
                          <a:pt x="391" y="374"/>
                        </a:cubicBezTo>
                        <a:cubicBezTo>
                          <a:pt x="391" y="374"/>
                          <a:pt x="391" y="375"/>
                          <a:pt x="391" y="375"/>
                        </a:cubicBezTo>
                        <a:cubicBezTo>
                          <a:pt x="390" y="376"/>
                          <a:pt x="389" y="376"/>
                          <a:pt x="389" y="376"/>
                        </a:cubicBezTo>
                        <a:close/>
                        <a:moveTo>
                          <a:pt x="361" y="295"/>
                        </a:moveTo>
                        <a:cubicBezTo>
                          <a:pt x="361" y="295"/>
                          <a:pt x="360" y="296"/>
                          <a:pt x="360" y="295"/>
                        </a:cubicBezTo>
                        <a:cubicBezTo>
                          <a:pt x="360" y="295"/>
                          <a:pt x="360" y="294"/>
                          <a:pt x="360" y="294"/>
                        </a:cubicBezTo>
                        <a:cubicBezTo>
                          <a:pt x="360" y="293"/>
                          <a:pt x="360" y="292"/>
                          <a:pt x="360" y="292"/>
                        </a:cubicBezTo>
                        <a:cubicBezTo>
                          <a:pt x="363" y="290"/>
                          <a:pt x="366" y="288"/>
                          <a:pt x="370" y="286"/>
                        </a:cubicBezTo>
                        <a:cubicBezTo>
                          <a:pt x="370" y="287"/>
                          <a:pt x="370" y="288"/>
                          <a:pt x="369" y="289"/>
                        </a:cubicBezTo>
                        <a:cubicBezTo>
                          <a:pt x="369" y="290"/>
                          <a:pt x="369" y="292"/>
                          <a:pt x="368" y="293"/>
                        </a:cubicBezTo>
                        <a:cubicBezTo>
                          <a:pt x="367" y="294"/>
                          <a:pt x="366" y="295"/>
                          <a:pt x="366" y="295"/>
                        </a:cubicBezTo>
                        <a:cubicBezTo>
                          <a:pt x="365" y="296"/>
                          <a:pt x="365" y="294"/>
                          <a:pt x="364" y="295"/>
                        </a:cubicBezTo>
                        <a:cubicBezTo>
                          <a:pt x="364" y="296"/>
                          <a:pt x="363" y="297"/>
                          <a:pt x="363" y="297"/>
                        </a:cubicBezTo>
                        <a:cubicBezTo>
                          <a:pt x="363" y="296"/>
                          <a:pt x="363" y="296"/>
                          <a:pt x="363" y="296"/>
                        </a:cubicBezTo>
                        <a:cubicBezTo>
                          <a:pt x="362" y="295"/>
                          <a:pt x="362" y="294"/>
                          <a:pt x="361" y="295"/>
                        </a:cubicBezTo>
                        <a:close/>
                        <a:moveTo>
                          <a:pt x="348" y="319"/>
                        </a:moveTo>
                        <a:cubicBezTo>
                          <a:pt x="347" y="319"/>
                          <a:pt x="348" y="316"/>
                          <a:pt x="349" y="315"/>
                        </a:cubicBezTo>
                        <a:cubicBezTo>
                          <a:pt x="349" y="315"/>
                          <a:pt x="349" y="315"/>
                          <a:pt x="349" y="315"/>
                        </a:cubicBezTo>
                        <a:cubicBezTo>
                          <a:pt x="349" y="316"/>
                          <a:pt x="348" y="318"/>
                          <a:pt x="348" y="319"/>
                        </a:cubicBezTo>
                        <a:close/>
                        <a:moveTo>
                          <a:pt x="348" y="306"/>
                        </a:moveTo>
                        <a:cubicBezTo>
                          <a:pt x="349" y="306"/>
                          <a:pt x="349" y="306"/>
                          <a:pt x="349" y="306"/>
                        </a:cubicBezTo>
                        <a:cubicBezTo>
                          <a:pt x="349" y="307"/>
                          <a:pt x="349" y="307"/>
                          <a:pt x="348" y="308"/>
                        </a:cubicBezTo>
                        <a:cubicBezTo>
                          <a:pt x="348" y="309"/>
                          <a:pt x="348" y="310"/>
                          <a:pt x="347" y="309"/>
                        </a:cubicBezTo>
                        <a:cubicBezTo>
                          <a:pt x="347" y="309"/>
                          <a:pt x="347" y="308"/>
                          <a:pt x="347" y="307"/>
                        </a:cubicBezTo>
                        <a:cubicBezTo>
                          <a:pt x="348" y="307"/>
                          <a:pt x="348" y="307"/>
                          <a:pt x="348" y="306"/>
                        </a:cubicBezTo>
                        <a:close/>
                        <a:moveTo>
                          <a:pt x="408" y="262"/>
                        </a:moveTo>
                        <a:cubicBezTo>
                          <a:pt x="408" y="263"/>
                          <a:pt x="408" y="263"/>
                          <a:pt x="408" y="264"/>
                        </a:cubicBezTo>
                        <a:cubicBezTo>
                          <a:pt x="408" y="264"/>
                          <a:pt x="408" y="265"/>
                          <a:pt x="407" y="265"/>
                        </a:cubicBezTo>
                        <a:cubicBezTo>
                          <a:pt x="407" y="265"/>
                          <a:pt x="407" y="266"/>
                          <a:pt x="407" y="266"/>
                        </a:cubicBezTo>
                        <a:cubicBezTo>
                          <a:pt x="407" y="267"/>
                          <a:pt x="407" y="267"/>
                          <a:pt x="408" y="267"/>
                        </a:cubicBezTo>
                        <a:cubicBezTo>
                          <a:pt x="408" y="267"/>
                          <a:pt x="408" y="268"/>
                          <a:pt x="408" y="268"/>
                        </a:cubicBezTo>
                        <a:cubicBezTo>
                          <a:pt x="408" y="268"/>
                          <a:pt x="408" y="269"/>
                          <a:pt x="408" y="269"/>
                        </a:cubicBezTo>
                        <a:cubicBezTo>
                          <a:pt x="409" y="269"/>
                          <a:pt x="409" y="270"/>
                          <a:pt x="409" y="270"/>
                        </a:cubicBezTo>
                        <a:cubicBezTo>
                          <a:pt x="409" y="271"/>
                          <a:pt x="410" y="271"/>
                          <a:pt x="410" y="271"/>
                        </a:cubicBezTo>
                        <a:cubicBezTo>
                          <a:pt x="410" y="271"/>
                          <a:pt x="409" y="272"/>
                          <a:pt x="409" y="272"/>
                        </a:cubicBezTo>
                        <a:cubicBezTo>
                          <a:pt x="409" y="272"/>
                          <a:pt x="409" y="272"/>
                          <a:pt x="410" y="272"/>
                        </a:cubicBezTo>
                        <a:cubicBezTo>
                          <a:pt x="410" y="273"/>
                          <a:pt x="410" y="273"/>
                          <a:pt x="410" y="274"/>
                        </a:cubicBezTo>
                        <a:cubicBezTo>
                          <a:pt x="409" y="275"/>
                          <a:pt x="409" y="275"/>
                          <a:pt x="408" y="275"/>
                        </a:cubicBezTo>
                        <a:cubicBezTo>
                          <a:pt x="408" y="276"/>
                          <a:pt x="407" y="276"/>
                          <a:pt x="407" y="275"/>
                        </a:cubicBezTo>
                        <a:cubicBezTo>
                          <a:pt x="406" y="274"/>
                          <a:pt x="405" y="273"/>
                          <a:pt x="404" y="274"/>
                        </a:cubicBezTo>
                        <a:cubicBezTo>
                          <a:pt x="403" y="274"/>
                          <a:pt x="403" y="274"/>
                          <a:pt x="403" y="274"/>
                        </a:cubicBezTo>
                        <a:cubicBezTo>
                          <a:pt x="402" y="275"/>
                          <a:pt x="402" y="275"/>
                          <a:pt x="402" y="275"/>
                        </a:cubicBezTo>
                        <a:cubicBezTo>
                          <a:pt x="402" y="275"/>
                          <a:pt x="401" y="276"/>
                          <a:pt x="401" y="276"/>
                        </a:cubicBezTo>
                        <a:cubicBezTo>
                          <a:pt x="401" y="277"/>
                          <a:pt x="401" y="277"/>
                          <a:pt x="401" y="277"/>
                        </a:cubicBezTo>
                        <a:cubicBezTo>
                          <a:pt x="400" y="277"/>
                          <a:pt x="400" y="277"/>
                          <a:pt x="400" y="278"/>
                        </a:cubicBezTo>
                        <a:cubicBezTo>
                          <a:pt x="400" y="278"/>
                          <a:pt x="399" y="278"/>
                          <a:pt x="399" y="278"/>
                        </a:cubicBezTo>
                        <a:cubicBezTo>
                          <a:pt x="398" y="278"/>
                          <a:pt x="398" y="277"/>
                          <a:pt x="397" y="279"/>
                        </a:cubicBezTo>
                        <a:cubicBezTo>
                          <a:pt x="397" y="279"/>
                          <a:pt x="397" y="279"/>
                          <a:pt x="397" y="280"/>
                        </a:cubicBezTo>
                        <a:cubicBezTo>
                          <a:pt x="397" y="280"/>
                          <a:pt x="397" y="281"/>
                          <a:pt x="397" y="282"/>
                        </a:cubicBezTo>
                        <a:cubicBezTo>
                          <a:pt x="397" y="282"/>
                          <a:pt x="397" y="283"/>
                          <a:pt x="397" y="283"/>
                        </a:cubicBezTo>
                        <a:cubicBezTo>
                          <a:pt x="397" y="284"/>
                          <a:pt x="397" y="284"/>
                          <a:pt x="397" y="285"/>
                        </a:cubicBezTo>
                        <a:cubicBezTo>
                          <a:pt x="397" y="286"/>
                          <a:pt x="398" y="286"/>
                          <a:pt x="398" y="286"/>
                        </a:cubicBezTo>
                        <a:cubicBezTo>
                          <a:pt x="398" y="287"/>
                          <a:pt x="399" y="286"/>
                          <a:pt x="399" y="286"/>
                        </a:cubicBezTo>
                        <a:cubicBezTo>
                          <a:pt x="399" y="286"/>
                          <a:pt x="400" y="286"/>
                          <a:pt x="400" y="286"/>
                        </a:cubicBezTo>
                        <a:cubicBezTo>
                          <a:pt x="400" y="286"/>
                          <a:pt x="401" y="286"/>
                          <a:pt x="401" y="286"/>
                        </a:cubicBezTo>
                        <a:cubicBezTo>
                          <a:pt x="401" y="286"/>
                          <a:pt x="401" y="287"/>
                          <a:pt x="402" y="287"/>
                        </a:cubicBezTo>
                        <a:cubicBezTo>
                          <a:pt x="402" y="287"/>
                          <a:pt x="402" y="287"/>
                          <a:pt x="402" y="286"/>
                        </a:cubicBezTo>
                        <a:cubicBezTo>
                          <a:pt x="402" y="286"/>
                          <a:pt x="403" y="286"/>
                          <a:pt x="403" y="286"/>
                        </a:cubicBezTo>
                        <a:cubicBezTo>
                          <a:pt x="403" y="285"/>
                          <a:pt x="404" y="284"/>
                          <a:pt x="404" y="286"/>
                        </a:cubicBezTo>
                        <a:cubicBezTo>
                          <a:pt x="404" y="286"/>
                          <a:pt x="404" y="288"/>
                          <a:pt x="404" y="289"/>
                        </a:cubicBezTo>
                        <a:cubicBezTo>
                          <a:pt x="404" y="289"/>
                          <a:pt x="404" y="290"/>
                          <a:pt x="403" y="291"/>
                        </a:cubicBezTo>
                        <a:cubicBezTo>
                          <a:pt x="403" y="291"/>
                          <a:pt x="403" y="292"/>
                          <a:pt x="403" y="292"/>
                        </a:cubicBezTo>
                        <a:cubicBezTo>
                          <a:pt x="402" y="293"/>
                          <a:pt x="401" y="293"/>
                          <a:pt x="402" y="293"/>
                        </a:cubicBezTo>
                        <a:cubicBezTo>
                          <a:pt x="402" y="295"/>
                          <a:pt x="401" y="294"/>
                          <a:pt x="401" y="294"/>
                        </a:cubicBezTo>
                        <a:cubicBezTo>
                          <a:pt x="401" y="294"/>
                          <a:pt x="400" y="295"/>
                          <a:pt x="400" y="295"/>
                        </a:cubicBezTo>
                        <a:cubicBezTo>
                          <a:pt x="400" y="295"/>
                          <a:pt x="400" y="295"/>
                          <a:pt x="399" y="295"/>
                        </a:cubicBezTo>
                        <a:cubicBezTo>
                          <a:pt x="399" y="295"/>
                          <a:pt x="398" y="296"/>
                          <a:pt x="398" y="297"/>
                        </a:cubicBezTo>
                        <a:cubicBezTo>
                          <a:pt x="397" y="297"/>
                          <a:pt x="397" y="297"/>
                          <a:pt x="397" y="297"/>
                        </a:cubicBezTo>
                        <a:cubicBezTo>
                          <a:pt x="397" y="298"/>
                          <a:pt x="397" y="298"/>
                          <a:pt x="397" y="298"/>
                        </a:cubicBezTo>
                        <a:cubicBezTo>
                          <a:pt x="396" y="297"/>
                          <a:pt x="396" y="297"/>
                          <a:pt x="395" y="297"/>
                        </a:cubicBezTo>
                        <a:cubicBezTo>
                          <a:pt x="395" y="297"/>
                          <a:pt x="395" y="298"/>
                          <a:pt x="395" y="298"/>
                        </a:cubicBezTo>
                        <a:cubicBezTo>
                          <a:pt x="395" y="298"/>
                          <a:pt x="394" y="298"/>
                          <a:pt x="394" y="298"/>
                        </a:cubicBezTo>
                        <a:cubicBezTo>
                          <a:pt x="393" y="298"/>
                          <a:pt x="393" y="298"/>
                          <a:pt x="393" y="297"/>
                        </a:cubicBezTo>
                        <a:cubicBezTo>
                          <a:pt x="392" y="296"/>
                          <a:pt x="392" y="296"/>
                          <a:pt x="391" y="296"/>
                        </a:cubicBezTo>
                        <a:cubicBezTo>
                          <a:pt x="391" y="297"/>
                          <a:pt x="390" y="297"/>
                          <a:pt x="390" y="298"/>
                        </a:cubicBezTo>
                        <a:cubicBezTo>
                          <a:pt x="390" y="298"/>
                          <a:pt x="389" y="298"/>
                          <a:pt x="389" y="299"/>
                        </a:cubicBezTo>
                        <a:cubicBezTo>
                          <a:pt x="389" y="300"/>
                          <a:pt x="389" y="301"/>
                          <a:pt x="389" y="301"/>
                        </a:cubicBezTo>
                        <a:cubicBezTo>
                          <a:pt x="388" y="302"/>
                          <a:pt x="388" y="303"/>
                          <a:pt x="387" y="302"/>
                        </a:cubicBezTo>
                        <a:cubicBezTo>
                          <a:pt x="387" y="302"/>
                          <a:pt x="387" y="302"/>
                          <a:pt x="386" y="302"/>
                        </a:cubicBezTo>
                        <a:cubicBezTo>
                          <a:pt x="386" y="302"/>
                          <a:pt x="386" y="302"/>
                          <a:pt x="386" y="301"/>
                        </a:cubicBezTo>
                        <a:cubicBezTo>
                          <a:pt x="385" y="301"/>
                          <a:pt x="385" y="301"/>
                          <a:pt x="385" y="301"/>
                        </a:cubicBezTo>
                        <a:cubicBezTo>
                          <a:pt x="385" y="301"/>
                          <a:pt x="385" y="300"/>
                          <a:pt x="384" y="300"/>
                        </a:cubicBezTo>
                        <a:cubicBezTo>
                          <a:pt x="384" y="300"/>
                          <a:pt x="384" y="299"/>
                          <a:pt x="384" y="299"/>
                        </a:cubicBezTo>
                        <a:cubicBezTo>
                          <a:pt x="383" y="299"/>
                          <a:pt x="383" y="300"/>
                          <a:pt x="383" y="300"/>
                        </a:cubicBezTo>
                        <a:cubicBezTo>
                          <a:pt x="382" y="300"/>
                          <a:pt x="382" y="299"/>
                          <a:pt x="382" y="299"/>
                        </a:cubicBezTo>
                        <a:cubicBezTo>
                          <a:pt x="382" y="299"/>
                          <a:pt x="381" y="299"/>
                          <a:pt x="381" y="299"/>
                        </a:cubicBezTo>
                        <a:cubicBezTo>
                          <a:pt x="381" y="298"/>
                          <a:pt x="381" y="297"/>
                          <a:pt x="381" y="297"/>
                        </a:cubicBezTo>
                        <a:cubicBezTo>
                          <a:pt x="381" y="297"/>
                          <a:pt x="380" y="297"/>
                          <a:pt x="381" y="296"/>
                        </a:cubicBezTo>
                        <a:cubicBezTo>
                          <a:pt x="381" y="296"/>
                          <a:pt x="382" y="295"/>
                          <a:pt x="382" y="294"/>
                        </a:cubicBezTo>
                        <a:cubicBezTo>
                          <a:pt x="382" y="293"/>
                          <a:pt x="381" y="292"/>
                          <a:pt x="381" y="291"/>
                        </a:cubicBezTo>
                        <a:cubicBezTo>
                          <a:pt x="381" y="291"/>
                          <a:pt x="381" y="290"/>
                          <a:pt x="381" y="290"/>
                        </a:cubicBezTo>
                        <a:cubicBezTo>
                          <a:pt x="381" y="289"/>
                          <a:pt x="381" y="289"/>
                          <a:pt x="380" y="290"/>
                        </a:cubicBezTo>
                        <a:cubicBezTo>
                          <a:pt x="380" y="290"/>
                          <a:pt x="379" y="291"/>
                          <a:pt x="379" y="291"/>
                        </a:cubicBezTo>
                        <a:cubicBezTo>
                          <a:pt x="378" y="291"/>
                          <a:pt x="378" y="290"/>
                          <a:pt x="377" y="290"/>
                        </a:cubicBezTo>
                        <a:cubicBezTo>
                          <a:pt x="377" y="290"/>
                          <a:pt x="377" y="291"/>
                          <a:pt x="377" y="291"/>
                        </a:cubicBezTo>
                        <a:cubicBezTo>
                          <a:pt x="376" y="292"/>
                          <a:pt x="376" y="292"/>
                          <a:pt x="375" y="292"/>
                        </a:cubicBezTo>
                        <a:cubicBezTo>
                          <a:pt x="374" y="292"/>
                          <a:pt x="374" y="293"/>
                          <a:pt x="373" y="293"/>
                        </a:cubicBezTo>
                        <a:cubicBezTo>
                          <a:pt x="373" y="293"/>
                          <a:pt x="373" y="292"/>
                          <a:pt x="372" y="293"/>
                        </a:cubicBezTo>
                        <a:cubicBezTo>
                          <a:pt x="372" y="293"/>
                          <a:pt x="372" y="293"/>
                          <a:pt x="372" y="294"/>
                        </a:cubicBezTo>
                        <a:cubicBezTo>
                          <a:pt x="371" y="294"/>
                          <a:pt x="371" y="294"/>
                          <a:pt x="371" y="294"/>
                        </a:cubicBezTo>
                        <a:cubicBezTo>
                          <a:pt x="370" y="294"/>
                          <a:pt x="370" y="294"/>
                          <a:pt x="370" y="295"/>
                        </a:cubicBezTo>
                        <a:cubicBezTo>
                          <a:pt x="369" y="296"/>
                          <a:pt x="368" y="296"/>
                          <a:pt x="367" y="297"/>
                        </a:cubicBezTo>
                        <a:cubicBezTo>
                          <a:pt x="367" y="297"/>
                          <a:pt x="367" y="298"/>
                          <a:pt x="366" y="298"/>
                        </a:cubicBezTo>
                        <a:cubicBezTo>
                          <a:pt x="366" y="298"/>
                          <a:pt x="365" y="298"/>
                          <a:pt x="365" y="298"/>
                        </a:cubicBezTo>
                        <a:cubicBezTo>
                          <a:pt x="364" y="298"/>
                          <a:pt x="364" y="298"/>
                          <a:pt x="363" y="298"/>
                        </a:cubicBezTo>
                        <a:cubicBezTo>
                          <a:pt x="363" y="297"/>
                          <a:pt x="363" y="297"/>
                          <a:pt x="363" y="298"/>
                        </a:cubicBezTo>
                        <a:cubicBezTo>
                          <a:pt x="362" y="298"/>
                          <a:pt x="362" y="300"/>
                          <a:pt x="361" y="301"/>
                        </a:cubicBezTo>
                        <a:cubicBezTo>
                          <a:pt x="360" y="302"/>
                          <a:pt x="360" y="303"/>
                          <a:pt x="359" y="303"/>
                        </a:cubicBezTo>
                        <a:cubicBezTo>
                          <a:pt x="358" y="304"/>
                          <a:pt x="357" y="306"/>
                          <a:pt x="357" y="307"/>
                        </a:cubicBezTo>
                        <a:cubicBezTo>
                          <a:pt x="356" y="308"/>
                          <a:pt x="356" y="309"/>
                          <a:pt x="356" y="309"/>
                        </a:cubicBezTo>
                        <a:cubicBezTo>
                          <a:pt x="356" y="310"/>
                          <a:pt x="356" y="311"/>
                          <a:pt x="356" y="312"/>
                        </a:cubicBezTo>
                        <a:cubicBezTo>
                          <a:pt x="355" y="313"/>
                          <a:pt x="354" y="314"/>
                          <a:pt x="353" y="315"/>
                        </a:cubicBezTo>
                        <a:cubicBezTo>
                          <a:pt x="352" y="316"/>
                          <a:pt x="352" y="316"/>
                          <a:pt x="351" y="317"/>
                        </a:cubicBezTo>
                        <a:cubicBezTo>
                          <a:pt x="351" y="317"/>
                          <a:pt x="351" y="317"/>
                          <a:pt x="350" y="318"/>
                        </a:cubicBezTo>
                        <a:cubicBezTo>
                          <a:pt x="350" y="318"/>
                          <a:pt x="349" y="319"/>
                          <a:pt x="349" y="319"/>
                        </a:cubicBezTo>
                        <a:cubicBezTo>
                          <a:pt x="348" y="320"/>
                          <a:pt x="348" y="320"/>
                          <a:pt x="348" y="321"/>
                        </a:cubicBezTo>
                        <a:cubicBezTo>
                          <a:pt x="347" y="323"/>
                          <a:pt x="346" y="324"/>
                          <a:pt x="345" y="326"/>
                        </a:cubicBezTo>
                        <a:cubicBezTo>
                          <a:pt x="344" y="327"/>
                          <a:pt x="344" y="329"/>
                          <a:pt x="342" y="330"/>
                        </a:cubicBezTo>
                        <a:cubicBezTo>
                          <a:pt x="341" y="331"/>
                          <a:pt x="341" y="333"/>
                          <a:pt x="341" y="334"/>
                        </a:cubicBezTo>
                        <a:cubicBezTo>
                          <a:pt x="341" y="335"/>
                          <a:pt x="341" y="336"/>
                          <a:pt x="341" y="337"/>
                        </a:cubicBezTo>
                        <a:cubicBezTo>
                          <a:pt x="341" y="337"/>
                          <a:pt x="341" y="338"/>
                          <a:pt x="341" y="339"/>
                        </a:cubicBezTo>
                        <a:cubicBezTo>
                          <a:pt x="341" y="340"/>
                          <a:pt x="340" y="341"/>
                          <a:pt x="339" y="343"/>
                        </a:cubicBezTo>
                        <a:cubicBezTo>
                          <a:pt x="338" y="344"/>
                          <a:pt x="338" y="345"/>
                          <a:pt x="338" y="347"/>
                        </a:cubicBezTo>
                        <a:cubicBezTo>
                          <a:pt x="337" y="347"/>
                          <a:pt x="337" y="349"/>
                          <a:pt x="337" y="350"/>
                        </a:cubicBezTo>
                        <a:cubicBezTo>
                          <a:pt x="337" y="350"/>
                          <a:pt x="337" y="350"/>
                          <a:pt x="338" y="350"/>
                        </a:cubicBezTo>
                        <a:cubicBezTo>
                          <a:pt x="339" y="350"/>
                          <a:pt x="339" y="350"/>
                          <a:pt x="339" y="351"/>
                        </a:cubicBezTo>
                        <a:cubicBezTo>
                          <a:pt x="340" y="351"/>
                          <a:pt x="340" y="351"/>
                          <a:pt x="340" y="352"/>
                        </a:cubicBezTo>
                        <a:cubicBezTo>
                          <a:pt x="340" y="352"/>
                          <a:pt x="340" y="353"/>
                          <a:pt x="340" y="353"/>
                        </a:cubicBezTo>
                        <a:cubicBezTo>
                          <a:pt x="340" y="354"/>
                          <a:pt x="340" y="354"/>
                          <a:pt x="340" y="355"/>
                        </a:cubicBezTo>
                        <a:cubicBezTo>
                          <a:pt x="340" y="355"/>
                          <a:pt x="340" y="356"/>
                          <a:pt x="341" y="356"/>
                        </a:cubicBezTo>
                        <a:cubicBezTo>
                          <a:pt x="341" y="356"/>
                          <a:pt x="342" y="355"/>
                          <a:pt x="342" y="356"/>
                        </a:cubicBezTo>
                        <a:cubicBezTo>
                          <a:pt x="342" y="356"/>
                          <a:pt x="342" y="356"/>
                          <a:pt x="342" y="357"/>
                        </a:cubicBezTo>
                        <a:cubicBezTo>
                          <a:pt x="343" y="357"/>
                          <a:pt x="343" y="357"/>
                          <a:pt x="343" y="357"/>
                        </a:cubicBezTo>
                        <a:cubicBezTo>
                          <a:pt x="344" y="357"/>
                          <a:pt x="344" y="357"/>
                          <a:pt x="344" y="358"/>
                        </a:cubicBezTo>
                        <a:cubicBezTo>
                          <a:pt x="344" y="358"/>
                          <a:pt x="345" y="359"/>
                          <a:pt x="346" y="358"/>
                        </a:cubicBezTo>
                        <a:cubicBezTo>
                          <a:pt x="347" y="358"/>
                          <a:pt x="348" y="357"/>
                          <a:pt x="349" y="356"/>
                        </a:cubicBezTo>
                        <a:cubicBezTo>
                          <a:pt x="351" y="355"/>
                          <a:pt x="352" y="355"/>
                          <a:pt x="352" y="356"/>
                        </a:cubicBezTo>
                        <a:cubicBezTo>
                          <a:pt x="352" y="357"/>
                          <a:pt x="354" y="356"/>
                          <a:pt x="355" y="355"/>
                        </a:cubicBezTo>
                        <a:cubicBezTo>
                          <a:pt x="355" y="355"/>
                          <a:pt x="355" y="354"/>
                          <a:pt x="356" y="354"/>
                        </a:cubicBezTo>
                        <a:cubicBezTo>
                          <a:pt x="356" y="354"/>
                          <a:pt x="356" y="354"/>
                          <a:pt x="356" y="354"/>
                        </a:cubicBezTo>
                        <a:cubicBezTo>
                          <a:pt x="357" y="354"/>
                          <a:pt x="358" y="353"/>
                          <a:pt x="359" y="352"/>
                        </a:cubicBezTo>
                        <a:cubicBezTo>
                          <a:pt x="359" y="352"/>
                          <a:pt x="359" y="351"/>
                          <a:pt x="359" y="351"/>
                        </a:cubicBezTo>
                        <a:cubicBezTo>
                          <a:pt x="359" y="351"/>
                          <a:pt x="360" y="351"/>
                          <a:pt x="360" y="351"/>
                        </a:cubicBezTo>
                        <a:cubicBezTo>
                          <a:pt x="360" y="351"/>
                          <a:pt x="361" y="351"/>
                          <a:pt x="361" y="351"/>
                        </a:cubicBezTo>
                        <a:cubicBezTo>
                          <a:pt x="361" y="351"/>
                          <a:pt x="362" y="350"/>
                          <a:pt x="362" y="350"/>
                        </a:cubicBezTo>
                        <a:cubicBezTo>
                          <a:pt x="363" y="350"/>
                          <a:pt x="363" y="351"/>
                          <a:pt x="363" y="352"/>
                        </a:cubicBezTo>
                        <a:cubicBezTo>
                          <a:pt x="363" y="353"/>
                          <a:pt x="363" y="352"/>
                          <a:pt x="364" y="352"/>
                        </a:cubicBezTo>
                        <a:cubicBezTo>
                          <a:pt x="365" y="351"/>
                          <a:pt x="366" y="350"/>
                          <a:pt x="367" y="351"/>
                        </a:cubicBezTo>
                        <a:cubicBezTo>
                          <a:pt x="367" y="351"/>
                          <a:pt x="367" y="351"/>
                          <a:pt x="367" y="351"/>
                        </a:cubicBezTo>
                        <a:cubicBezTo>
                          <a:pt x="367" y="351"/>
                          <a:pt x="367" y="351"/>
                          <a:pt x="367" y="352"/>
                        </a:cubicBezTo>
                        <a:cubicBezTo>
                          <a:pt x="367" y="352"/>
                          <a:pt x="367" y="353"/>
                          <a:pt x="367" y="353"/>
                        </a:cubicBezTo>
                        <a:cubicBezTo>
                          <a:pt x="367" y="354"/>
                          <a:pt x="366" y="354"/>
                          <a:pt x="366" y="355"/>
                        </a:cubicBezTo>
                        <a:cubicBezTo>
                          <a:pt x="365" y="356"/>
                          <a:pt x="365" y="357"/>
                          <a:pt x="364" y="358"/>
                        </a:cubicBezTo>
                        <a:cubicBezTo>
                          <a:pt x="363" y="360"/>
                          <a:pt x="364" y="360"/>
                          <a:pt x="364" y="360"/>
                        </a:cubicBezTo>
                        <a:cubicBezTo>
                          <a:pt x="365" y="361"/>
                          <a:pt x="365" y="362"/>
                          <a:pt x="366" y="362"/>
                        </a:cubicBezTo>
                        <a:cubicBezTo>
                          <a:pt x="366" y="363"/>
                          <a:pt x="366" y="363"/>
                          <a:pt x="366" y="365"/>
                        </a:cubicBezTo>
                        <a:cubicBezTo>
                          <a:pt x="365" y="365"/>
                          <a:pt x="365" y="365"/>
                          <a:pt x="365" y="366"/>
                        </a:cubicBezTo>
                        <a:cubicBezTo>
                          <a:pt x="365" y="366"/>
                          <a:pt x="365" y="366"/>
                          <a:pt x="365" y="367"/>
                        </a:cubicBezTo>
                        <a:cubicBezTo>
                          <a:pt x="365" y="368"/>
                          <a:pt x="365" y="368"/>
                          <a:pt x="365" y="368"/>
                        </a:cubicBezTo>
                        <a:cubicBezTo>
                          <a:pt x="365" y="369"/>
                          <a:pt x="365" y="369"/>
                          <a:pt x="365" y="370"/>
                        </a:cubicBezTo>
                        <a:cubicBezTo>
                          <a:pt x="365" y="370"/>
                          <a:pt x="365" y="370"/>
                          <a:pt x="365" y="370"/>
                        </a:cubicBezTo>
                        <a:cubicBezTo>
                          <a:pt x="365" y="371"/>
                          <a:pt x="365" y="371"/>
                          <a:pt x="364" y="372"/>
                        </a:cubicBezTo>
                        <a:cubicBezTo>
                          <a:pt x="364" y="373"/>
                          <a:pt x="363" y="373"/>
                          <a:pt x="362" y="374"/>
                        </a:cubicBezTo>
                        <a:cubicBezTo>
                          <a:pt x="362" y="375"/>
                          <a:pt x="362" y="375"/>
                          <a:pt x="362" y="375"/>
                        </a:cubicBezTo>
                        <a:cubicBezTo>
                          <a:pt x="361" y="376"/>
                          <a:pt x="361" y="376"/>
                          <a:pt x="360" y="377"/>
                        </a:cubicBezTo>
                        <a:cubicBezTo>
                          <a:pt x="360" y="377"/>
                          <a:pt x="360" y="378"/>
                          <a:pt x="360" y="378"/>
                        </a:cubicBezTo>
                        <a:cubicBezTo>
                          <a:pt x="360" y="379"/>
                          <a:pt x="359" y="379"/>
                          <a:pt x="359" y="380"/>
                        </a:cubicBezTo>
                        <a:cubicBezTo>
                          <a:pt x="359" y="381"/>
                          <a:pt x="359" y="382"/>
                          <a:pt x="359" y="382"/>
                        </a:cubicBezTo>
                        <a:cubicBezTo>
                          <a:pt x="359" y="383"/>
                          <a:pt x="360" y="385"/>
                          <a:pt x="359" y="387"/>
                        </a:cubicBezTo>
                        <a:cubicBezTo>
                          <a:pt x="359" y="387"/>
                          <a:pt x="359" y="388"/>
                          <a:pt x="359" y="388"/>
                        </a:cubicBezTo>
                        <a:cubicBezTo>
                          <a:pt x="359" y="389"/>
                          <a:pt x="358" y="389"/>
                          <a:pt x="358" y="389"/>
                        </a:cubicBezTo>
                        <a:cubicBezTo>
                          <a:pt x="358" y="390"/>
                          <a:pt x="358" y="390"/>
                          <a:pt x="358" y="391"/>
                        </a:cubicBezTo>
                        <a:cubicBezTo>
                          <a:pt x="358" y="391"/>
                          <a:pt x="358" y="392"/>
                          <a:pt x="358" y="392"/>
                        </a:cubicBezTo>
                        <a:cubicBezTo>
                          <a:pt x="358" y="392"/>
                          <a:pt x="359" y="393"/>
                          <a:pt x="359" y="393"/>
                        </a:cubicBezTo>
                        <a:cubicBezTo>
                          <a:pt x="359" y="393"/>
                          <a:pt x="359" y="394"/>
                          <a:pt x="359" y="394"/>
                        </a:cubicBezTo>
                        <a:cubicBezTo>
                          <a:pt x="358" y="395"/>
                          <a:pt x="359" y="395"/>
                          <a:pt x="359" y="395"/>
                        </a:cubicBezTo>
                        <a:cubicBezTo>
                          <a:pt x="359" y="395"/>
                          <a:pt x="359" y="396"/>
                          <a:pt x="359" y="396"/>
                        </a:cubicBezTo>
                        <a:cubicBezTo>
                          <a:pt x="359" y="397"/>
                          <a:pt x="358" y="397"/>
                          <a:pt x="358" y="398"/>
                        </a:cubicBezTo>
                        <a:cubicBezTo>
                          <a:pt x="358" y="398"/>
                          <a:pt x="358" y="398"/>
                          <a:pt x="358" y="399"/>
                        </a:cubicBezTo>
                        <a:cubicBezTo>
                          <a:pt x="358" y="399"/>
                          <a:pt x="358" y="399"/>
                          <a:pt x="358" y="399"/>
                        </a:cubicBezTo>
                        <a:cubicBezTo>
                          <a:pt x="359" y="399"/>
                          <a:pt x="359" y="399"/>
                          <a:pt x="359" y="399"/>
                        </a:cubicBezTo>
                        <a:cubicBezTo>
                          <a:pt x="359" y="399"/>
                          <a:pt x="361" y="399"/>
                          <a:pt x="361" y="398"/>
                        </a:cubicBezTo>
                        <a:cubicBezTo>
                          <a:pt x="362" y="398"/>
                          <a:pt x="362" y="398"/>
                          <a:pt x="362" y="397"/>
                        </a:cubicBezTo>
                        <a:cubicBezTo>
                          <a:pt x="363" y="397"/>
                          <a:pt x="363" y="397"/>
                          <a:pt x="364" y="397"/>
                        </a:cubicBezTo>
                        <a:cubicBezTo>
                          <a:pt x="364" y="397"/>
                          <a:pt x="365" y="396"/>
                          <a:pt x="365" y="396"/>
                        </a:cubicBezTo>
                        <a:cubicBezTo>
                          <a:pt x="366" y="396"/>
                          <a:pt x="366" y="396"/>
                          <a:pt x="367" y="395"/>
                        </a:cubicBezTo>
                        <a:cubicBezTo>
                          <a:pt x="367" y="395"/>
                          <a:pt x="367" y="395"/>
                          <a:pt x="368" y="394"/>
                        </a:cubicBezTo>
                        <a:cubicBezTo>
                          <a:pt x="368" y="394"/>
                          <a:pt x="369" y="394"/>
                          <a:pt x="369" y="393"/>
                        </a:cubicBezTo>
                        <a:cubicBezTo>
                          <a:pt x="370" y="393"/>
                          <a:pt x="370" y="392"/>
                          <a:pt x="370" y="392"/>
                        </a:cubicBezTo>
                        <a:cubicBezTo>
                          <a:pt x="371" y="392"/>
                          <a:pt x="371" y="391"/>
                          <a:pt x="372" y="391"/>
                        </a:cubicBezTo>
                        <a:cubicBezTo>
                          <a:pt x="373" y="390"/>
                          <a:pt x="373" y="389"/>
                          <a:pt x="374" y="388"/>
                        </a:cubicBezTo>
                        <a:cubicBezTo>
                          <a:pt x="374" y="387"/>
                          <a:pt x="375" y="386"/>
                          <a:pt x="376" y="385"/>
                        </a:cubicBezTo>
                        <a:cubicBezTo>
                          <a:pt x="376" y="385"/>
                          <a:pt x="377" y="384"/>
                          <a:pt x="377" y="383"/>
                        </a:cubicBezTo>
                        <a:cubicBezTo>
                          <a:pt x="378" y="382"/>
                          <a:pt x="378" y="381"/>
                          <a:pt x="379" y="380"/>
                        </a:cubicBezTo>
                        <a:cubicBezTo>
                          <a:pt x="380" y="380"/>
                          <a:pt x="381" y="379"/>
                          <a:pt x="381" y="378"/>
                        </a:cubicBezTo>
                        <a:cubicBezTo>
                          <a:pt x="382" y="378"/>
                          <a:pt x="382" y="377"/>
                          <a:pt x="382" y="377"/>
                        </a:cubicBezTo>
                        <a:cubicBezTo>
                          <a:pt x="382" y="376"/>
                          <a:pt x="382" y="375"/>
                          <a:pt x="382" y="375"/>
                        </a:cubicBezTo>
                        <a:cubicBezTo>
                          <a:pt x="382" y="374"/>
                          <a:pt x="382" y="374"/>
                          <a:pt x="383" y="373"/>
                        </a:cubicBezTo>
                        <a:cubicBezTo>
                          <a:pt x="383" y="372"/>
                          <a:pt x="384" y="371"/>
                          <a:pt x="385" y="370"/>
                        </a:cubicBezTo>
                        <a:cubicBezTo>
                          <a:pt x="385" y="370"/>
                          <a:pt x="386" y="369"/>
                          <a:pt x="386" y="369"/>
                        </a:cubicBezTo>
                        <a:cubicBezTo>
                          <a:pt x="386" y="369"/>
                          <a:pt x="386" y="368"/>
                          <a:pt x="387" y="368"/>
                        </a:cubicBezTo>
                        <a:cubicBezTo>
                          <a:pt x="387" y="368"/>
                          <a:pt x="387" y="368"/>
                          <a:pt x="388" y="367"/>
                        </a:cubicBezTo>
                        <a:cubicBezTo>
                          <a:pt x="388" y="367"/>
                          <a:pt x="389" y="366"/>
                          <a:pt x="389" y="366"/>
                        </a:cubicBezTo>
                        <a:cubicBezTo>
                          <a:pt x="390" y="365"/>
                          <a:pt x="390" y="365"/>
                          <a:pt x="390" y="364"/>
                        </a:cubicBezTo>
                        <a:cubicBezTo>
                          <a:pt x="391" y="363"/>
                          <a:pt x="391" y="362"/>
                          <a:pt x="391" y="361"/>
                        </a:cubicBezTo>
                        <a:cubicBezTo>
                          <a:pt x="392" y="360"/>
                          <a:pt x="392" y="359"/>
                          <a:pt x="392" y="358"/>
                        </a:cubicBezTo>
                        <a:cubicBezTo>
                          <a:pt x="392" y="358"/>
                          <a:pt x="392" y="357"/>
                          <a:pt x="392" y="356"/>
                        </a:cubicBezTo>
                        <a:cubicBezTo>
                          <a:pt x="392" y="354"/>
                          <a:pt x="393" y="354"/>
                          <a:pt x="393" y="353"/>
                        </a:cubicBezTo>
                        <a:cubicBezTo>
                          <a:pt x="393" y="352"/>
                          <a:pt x="393" y="352"/>
                          <a:pt x="393" y="351"/>
                        </a:cubicBezTo>
                        <a:cubicBezTo>
                          <a:pt x="393" y="351"/>
                          <a:pt x="394" y="350"/>
                          <a:pt x="394" y="350"/>
                        </a:cubicBezTo>
                        <a:cubicBezTo>
                          <a:pt x="395" y="347"/>
                          <a:pt x="396" y="346"/>
                          <a:pt x="398" y="344"/>
                        </a:cubicBezTo>
                        <a:cubicBezTo>
                          <a:pt x="398" y="344"/>
                          <a:pt x="398" y="344"/>
                          <a:pt x="398" y="343"/>
                        </a:cubicBezTo>
                        <a:cubicBezTo>
                          <a:pt x="399" y="343"/>
                          <a:pt x="399" y="343"/>
                          <a:pt x="399" y="342"/>
                        </a:cubicBezTo>
                        <a:cubicBezTo>
                          <a:pt x="399" y="342"/>
                          <a:pt x="399" y="341"/>
                          <a:pt x="400" y="341"/>
                        </a:cubicBezTo>
                        <a:cubicBezTo>
                          <a:pt x="400" y="341"/>
                          <a:pt x="400" y="340"/>
                          <a:pt x="401" y="340"/>
                        </a:cubicBezTo>
                        <a:cubicBezTo>
                          <a:pt x="401" y="340"/>
                          <a:pt x="401" y="340"/>
                          <a:pt x="401" y="339"/>
                        </a:cubicBezTo>
                        <a:cubicBezTo>
                          <a:pt x="402" y="339"/>
                          <a:pt x="402" y="338"/>
                          <a:pt x="402" y="338"/>
                        </a:cubicBezTo>
                        <a:cubicBezTo>
                          <a:pt x="403" y="337"/>
                          <a:pt x="404" y="336"/>
                          <a:pt x="404" y="335"/>
                        </a:cubicBezTo>
                        <a:cubicBezTo>
                          <a:pt x="405" y="334"/>
                          <a:pt x="405" y="332"/>
                          <a:pt x="406" y="331"/>
                        </a:cubicBezTo>
                        <a:cubicBezTo>
                          <a:pt x="407" y="330"/>
                          <a:pt x="407" y="328"/>
                          <a:pt x="408" y="327"/>
                        </a:cubicBezTo>
                        <a:cubicBezTo>
                          <a:pt x="408" y="327"/>
                          <a:pt x="409" y="324"/>
                          <a:pt x="408" y="324"/>
                        </a:cubicBezTo>
                        <a:cubicBezTo>
                          <a:pt x="408" y="324"/>
                          <a:pt x="408" y="324"/>
                          <a:pt x="408" y="325"/>
                        </a:cubicBezTo>
                        <a:cubicBezTo>
                          <a:pt x="408" y="325"/>
                          <a:pt x="407" y="325"/>
                          <a:pt x="407" y="325"/>
                        </a:cubicBezTo>
                        <a:cubicBezTo>
                          <a:pt x="407" y="325"/>
                          <a:pt x="406" y="326"/>
                          <a:pt x="406" y="326"/>
                        </a:cubicBezTo>
                        <a:cubicBezTo>
                          <a:pt x="406" y="327"/>
                          <a:pt x="405" y="327"/>
                          <a:pt x="405" y="327"/>
                        </a:cubicBezTo>
                        <a:cubicBezTo>
                          <a:pt x="405" y="327"/>
                          <a:pt x="405" y="327"/>
                          <a:pt x="405" y="327"/>
                        </a:cubicBezTo>
                        <a:cubicBezTo>
                          <a:pt x="404" y="328"/>
                          <a:pt x="404" y="328"/>
                          <a:pt x="404" y="328"/>
                        </a:cubicBezTo>
                        <a:cubicBezTo>
                          <a:pt x="403" y="328"/>
                          <a:pt x="403" y="327"/>
                          <a:pt x="403" y="327"/>
                        </a:cubicBezTo>
                        <a:cubicBezTo>
                          <a:pt x="403" y="326"/>
                          <a:pt x="403" y="326"/>
                          <a:pt x="403" y="325"/>
                        </a:cubicBezTo>
                        <a:cubicBezTo>
                          <a:pt x="403" y="325"/>
                          <a:pt x="403" y="324"/>
                          <a:pt x="403" y="324"/>
                        </a:cubicBezTo>
                        <a:cubicBezTo>
                          <a:pt x="403" y="324"/>
                          <a:pt x="402" y="324"/>
                          <a:pt x="402" y="323"/>
                        </a:cubicBezTo>
                        <a:cubicBezTo>
                          <a:pt x="402" y="323"/>
                          <a:pt x="402" y="323"/>
                          <a:pt x="401" y="323"/>
                        </a:cubicBezTo>
                        <a:cubicBezTo>
                          <a:pt x="401" y="323"/>
                          <a:pt x="401" y="323"/>
                          <a:pt x="401" y="322"/>
                        </a:cubicBezTo>
                        <a:cubicBezTo>
                          <a:pt x="401" y="320"/>
                          <a:pt x="401" y="319"/>
                          <a:pt x="401" y="318"/>
                        </a:cubicBezTo>
                        <a:cubicBezTo>
                          <a:pt x="401" y="318"/>
                          <a:pt x="401" y="318"/>
                          <a:pt x="401" y="317"/>
                        </a:cubicBezTo>
                        <a:cubicBezTo>
                          <a:pt x="401" y="317"/>
                          <a:pt x="400" y="317"/>
                          <a:pt x="400" y="317"/>
                        </a:cubicBezTo>
                        <a:cubicBezTo>
                          <a:pt x="400" y="317"/>
                          <a:pt x="401" y="315"/>
                          <a:pt x="401" y="314"/>
                        </a:cubicBezTo>
                        <a:cubicBezTo>
                          <a:pt x="401" y="313"/>
                          <a:pt x="401" y="313"/>
                          <a:pt x="401" y="312"/>
                        </a:cubicBezTo>
                        <a:cubicBezTo>
                          <a:pt x="401" y="312"/>
                          <a:pt x="400" y="311"/>
                          <a:pt x="400" y="311"/>
                        </a:cubicBezTo>
                        <a:cubicBezTo>
                          <a:pt x="400" y="310"/>
                          <a:pt x="400" y="310"/>
                          <a:pt x="401" y="309"/>
                        </a:cubicBezTo>
                        <a:cubicBezTo>
                          <a:pt x="401" y="309"/>
                          <a:pt x="400" y="308"/>
                          <a:pt x="400" y="308"/>
                        </a:cubicBezTo>
                        <a:cubicBezTo>
                          <a:pt x="400" y="306"/>
                          <a:pt x="400" y="305"/>
                          <a:pt x="400" y="304"/>
                        </a:cubicBezTo>
                        <a:cubicBezTo>
                          <a:pt x="400" y="303"/>
                          <a:pt x="400" y="303"/>
                          <a:pt x="400" y="303"/>
                        </a:cubicBezTo>
                        <a:cubicBezTo>
                          <a:pt x="400" y="303"/>
                          <a:pt x="401" y="303"/>
                          <a:pt x="401" y="303"/>
                        </a:cubicBezTo>
                        <a:cubicBezTo>
                          <a:pt x="401" y="302"/>
                          <a:pt x="401" y="302"/>
                          <a:pt x="401" y="303"/>
                        </a:cubicBezTo>
                        <a:cubicBezTo>
                          <a:pt x="401" y="303"/>
                          <a:pt x="401" y="303"/>
                          <a:pt x="401" y="304"/>
                        </a:cubicBezTo>
                        <a:cubicBezTo>
                          <a:pt x="401" y="305"/>
                          <a:pt x="401" y="306"/>
                          <a:pt x="402" y="307"/>
                        </a:cubicBezTo>
                        <a:cubicBezTo>
                          <a:pt x="402" y="307"/>
                          <a:pt x="402" y="308"/>
                          <a:pt x="403" y="309"/>
                        </a:cubicBezTo>
                        <a:cubicBezTo>
                          <a:pt x="403" y="310"/>
                          <a:pt x="403" y="310"/>
                          <a:pt x="403" y="310"/>
                        </a:cubicBezTo>
                        <a:cubicBezTo>
                          <a:pt x="403" y="311"/>
                          <a:pt x="403" y="311"/>
                          <a:pt x="403" y="312"/>
                        </a:cubicBezTo>
                        <a:cubicBezTo>
                          <a:pt x="403" y="313"/>
                          <a:pt x="402" y="313"/>
                          <a:pt x="402" y="314"/>
                        </a:cubicBezTo>
                        <a:cubicBezTo>
                          <a:pt x="402" y="314"/>
                          <a:pt x="403" y="314"/>
                          <a:pt x="403" y="314"/>
                        </a:cubicBezTo>
                        <a:cubicBezTo>
                          <a:pt x="403" y="315"/>
                          <a:pt x="403" y="316"/>
                          <a:pt x="403" y="317"/>
                        </a:cubicBezTo>
                        <a:cubicBezTo>
                          <a:pt x="403" y="318"/>
                          <a:pt x="404" y="318"/>
                          <a:pt x="404" y="320"/>
                        </a:cubicBezTo>
                        <a:cubicBezTo>
                          <a:pt x="404" y="321"/>
                          <a:pt x="404" y="321"/>
                          <a:pt x="403" y="323"/>
                        </a:cubicBezTo>
                        <a:cubicBezTo>
                          <a:pt x="403" y="323"/>
                          <a:pt x="404" y="324"/>
                          <a:pt x="404" y="324"/>
                        </a:cubicBezTo>
                        <a:cubicBezTo>
                          <a:pt x="404" y="324"/>
                          <a:pt x="404" y="324"/>
                          <a:pt x="405" y="324"/>
                        </a:cubicBezTo>
                        <a:cubicBezTo>
                          <a:pt x="405" y="323"/>
                          <a:pt x="405" y="323"/>
                          <a:pt x="405" y="323"/>
                        </a:cubicBezTo>
                        <a:cubicBezTo>
                          <a:pt x="406" y="323"/>
                          <a:pt x="406" y="323"/>
                          <a:pt x="407" y="322"/>
                        </a:cubicBezTo>
                        <a:cubicBezTo>
                          <a:pt x="407" y="322"/>
                          <a:pt x="407" y="322"/>
                          <a:pt x="408" y="321"/>
                        </a:cubicBezTo>
                        <a:cubicBezTo>
                          <a:pt x="408" y="321"/>
                          <a:pt x="408" y="320"/>
                          <a:pt x="408" y="320"/>
                        </a:cubicBezTo>
                        <a:cubicBezTo>
                          <a:pt x="408" y="320"/>
                          <a:pt x="409" y="320"/>
                          <a:pt x="409" y="320"/>
                        </a:cubicBezTo>
                        <a:cubicBezTo>
                          <a:pt x="410" y="319"/>
                          <a:pt x="410" y="319"/>
                          <a:pt x="411" y="318"/>
                        </a:cubicBezTo>
                        <a:cubicBezTo>
                          <a:pt x="411" y="317"/>
                          <a:pt x="412" y="317"/>
                          <a:pt x="412" y="316"/>
                        </a:cubicBezTo>
                        <a:cubicBezTo>
                          <a:pt x="412" y="316"/>
                          <a:pt x="412" y="316"/>
                          <a:pt x="412" y="316"/>
                        </a:cubicBezTo>
                        <a:cubicBezTo>
                          <a:pt x="413" y="316"/>
                          <a:pt x="413" y="315"/>
                          <a:pt x="413" y="314"/>
                        </a:cubicBezTo>
                        <a:cubicBezTo>
                          <a:pt x="414" y="314"/>
                          <a:pt x="414" y="313"/>
                          <a:pt x="415" y="313"/>
                        </a:cubicBezTo>
                        <a:cubicBezTo>
                          <a:pt x="415" y="312"/>
                          <a:pt x="415" y="312"/>
                          <a:pt x="416" y="312"/>
                        </a:cubicBezTo>
                        <a:cubicBezTo>
                          <a:pt x="416" y="312"/>
                          <a:pt x="416" y="311"/>
                          <a:pt x="416" y="310"/>
                        </a:cubicBezTo>
                        <a:cubicBezTo>
                          <a:pt x="416" y="310"/>
                          <a:pt x="416" y="310"/>
                          <a:pt x="417" y="309"/>
                        </a:cubicBezTo>
                        <a:cubicBezTo>
                          <a:pt x="417" y="309"/>
                          <a:pt x="417" y="308"/>
                          <a:pt x="417" y="308"/>
                        </a:cubicBezTo>
                        <a:cubicBezTo>
                          <a:pt x="418" y="307"/>
                          <a:pt x="419" y="306"/>
                          <a:pt x="418" y="305"/>
                        </a:cubicBezTo>
                        <a:cubicBezTo>
                          <a:pt x="418" y="305"/>
                          <a:pt x="418" y="304"/>
                          <a:pt x="418" y="304"/>
                        </a:cubicBezTo>
                        <a:cubicBezTo>
                          <a:pt x="418" y="303"/>
                          <a:pt x="418" y="304"/>
                          <a:pt x="418" y="304"/>
                        </a:cubicBezTo>
                        <a:cubicBezTo>
                          <a:pt x="417" y="303"/>
                          <a:pt x="417" y="303"/>
                          <a:pt x="416" y="303"/>
                        </a:cubicBezTo>
                        <a:cubicBezTo>
                          <a:pt x="416" y="302"/>
                          <a:pt x="417" y="300"/>
                          <a:pt x="417" y="300"/>
                        </a:cubicBezTo>
                        <a:cubicBezTo>
                          <a:pt x="417" y="300"/>
                          <a:pt x="416" y="302"/>
                          <a:pt x="416" y="302"/>
                        </a:cubicBezTo>
                        <a:cubicBezTo>
                          <a:pt x="416" y="302"/>
                          <a:pt x="416" y="303"/>
                          <a:pt x="415" y="303"/>
                        </a:cubicBezTo>
                        <a:cubicBezTo>
                          <a:pt x="415" y="303"/>
                          <a:pt x="415" y="304"/>
                          <a:pt x="414" y="304"/>
                        </a:cubicBezTo>
                        <a:cubicBezTo>
                          <a:pt x="414" y="305"/>
                          <a:pt x="413" y="305"/>
                          <a:pt x="413" y="305"/>
                        </a:cubicBezTo>
                        <a:cubicBezTo>
                          <a:pt x="413" y="305"/>
                          <a:pt x="413" y="304"/>
                          <a:pt x="413" y="304"/>
                        </a:cubicBezTo>
                        <a:cubicBezTo>
                          <a:pt x="413" y="303"/>
                          <a:pt x="413" y="303"/>
                          <a:pt x="413" y="303"/>
                        </a:cubicBezTo>
                        <a:cubicBezTo>
                          <a:pt x="412" y="301"/>
                          <a:pt x="412" y="301"/>
                          <a:pt x="412" y="300"/>
                        </a:cubicBezTo>
                        <a:cubicBezTo>
                          <a:pt x="412" y="299"/>
                          <a:pt x="412" y="298"/>
                          <a:pt x="412" y="297"/>
                        </a:cubicBezTo>
                        <a:cubicBezTo>
                          <a:pt x="412" y="296"/>
                          <a:pt x="412" y="295"/>
                          <a:pt x="412" y="295"/>
                        </a:cubicBezTo>
                        <a:cubicBezTo>
                          <a:pt x="413" y="295"/>
                          <a:pt x="413" y="295"/>
                          <a:pt x="413" y="296"/>
                        </a:cubicBezTo>
                        <a:cubicBezTo>
                          <a:pt x="413" y="296"/>
                          <a:pt x="413" y="296"/>
                          <a:pt x="414" y="297"/>
                        </a:cubicBezTo>
                        <a:cubicBezTo>
                          <a:pt x="414" y="297"/>
                          <a:pt x="414" y="297"/>
                          <a:pt x="414" y="298"/>
                        </a:cubicBezTo>
                        <a:cubicBezTo>
                          <a:pt x="414" y="299"/>
                          <a:pt x="414" y="299"/>
                          <a:pt x="415" y="300"/>
                        </a:cubicBezTo>
                        <a:cubicBezTo>
                          <a:pt x="415" y="301"/>
                          <a:pt x="416" y="300"/>
                          <a:pt x="416" y="300"/>
                        </a:cubicBezTo>
                        <a:cubicBezTo>
                          <a:pt x="416" y="300"/>
                          <a:pt x="416" y="300"/>
                          <a:pt x="417" y="299"/>
                        </a:cubicBezTo>
                        <a:cubicBezTo>
                          <a:pt x="417" y="299"/>
                          <a:pt x="417" y="298"/>
                          <a:pt x="417" y="298"/>
                        </a:cubicBezTo>
                        <a:cubicBezTo>
                          <a:pt x="418" y="298"/>
                          <a:pt x="418" y="300"/>
                          <a:pt x="418" y="300"/>
                        </a:cubicBezTo>
                        <a:cubicBezTo>
                          <a:pt x="418" y="301"/>
                          <a:pt x="418" y="301"/>
                          <a:pt x="419" y="301"/>
                        </a:cubicBezTo>
                        <a:cubicBezTo>
                          <a:pt x="419" y="301"/>
                          <a:pt x="419" y="300"/>
                          <a:pt x="420" y="300"/>
                        </a:cubicBezTo>
                        <a:cubicBezTo>
                          <a:pt x="420" y="300"/>
                          <a:pt x="420" y="300"/>
                          <a:pt x="421" y="300"/>
                        </a:cubicBezTo>
                        <a:cubicBezTo>
                          <a:pt x="421" y="300"/>
                          <a:pt x="421" y="300"/>
                          <a:pt x="422" y="300"/>
                        </a:cubicBezTo>
                        <a:cubicBezTo>
                          <a:pt x="422" y="300"/>
                          <a:pt x="422" y="300"/>
                          <a:pt x="423" y="300"/>
                        </a:cubicBezTo>
                        <a:cubicBezTo>
                          <a:pt x="423" y="300"/>
                          <a:pt x="423" y="299"/>
                          <a:pt x="423" y="299"/>
                        </a:cubicBezTo>
                        <a:cubicBezTo>
                          <a:pt x="424" y="299"/>
                          <a:pt x="424" y="300"/>
                          <a:pt x="424" y="300"/>
                        </a:cubicBezTo>
                        <a:cubicBezTo>
                          <a:pt x="424" y="300"/>
                          <a:pt x="424" y="301"/>
                          <a:pt x="424" y="301"/>
                        </a:cubicBezTo>
                        <a:cubicBezTo>
                          <a:pt x="424" y="301"/>
                          <a:pt x="424" y="302"/>
                          <a:pt x="424" y="302"/>
                        </a:cubicBezTo>
                        <a:cubicBezTo>
                          <a:pt x="425" y="302"/>
                          <a:pt x="425" y="302"/>
                          <a:pt x="425" y="303"/>
                        </a:cubicBezTo>
                        <a:cubicBezTo>
                          <a:pt x="425" y="303"/>
                          <a:pt x="425" y="303"/>
                          <a:pt x="425" y="304"/>
                        </a:cubicBezTo>
                        <a:cubicBezTo>
                          <a:pt x="425" y="305"/>
                          <a:pt x="425" y="306"/>
                          <a:pt x="425" y="306"/>
                        </a:cubicBezTo>
                        <a:cubicBezTo>
                          <a:pt x="426" y="306"/>
                          <a:pt x="426" y="305"/>
                          <a:pt x="427" y="304"/>
                        </a:cubicBezTo>
                        <a:cubicBezTo>
                          <a:pt x="427" y="303"/>
                          <a:pt x="427" y="304"/>
                          <a:pt x="427" y="304"/>
                        </a:cubicBezTo>
                        <a:cubicBezTo>
                          <a:pt x="427" y="305"/>
                          <a:pt x="427" y="306"/>
                          <a:pt x="427" y="307"/>
                        </a:cubicBezTo>
                        <a:cubicBezTo>
                          <a:pt x="427" y="307"/>
                          <a:pt x="427" y="308"/>
                          <a:pt x="427" y="308"/>
                        </a:cubicBezTo>
                        <a:cubicBezTo>
                          <a:pt x="427" y="309"/>
                          <a:pt x="427" y="310"/>
                          <a:pt x="427" y="310"/>
                        </a:cubicBezTo>
                        <a:cubicBezTo>
                          <a:pt x="426" y="311"/>
                          <a:pt x="427" y="313"/>
                          <a:pt x="427" y="313"/>
                        </a:cubicBezTo>
                        <a:cubicBezTo>
                          <a:pt x="427" y="315"/>
                          <a:pt x="427" y="316"/>
                          <a:pt x="427" y="317"/>
                        </a:cubicBezTo>
                        <a:cubicBezTo>
                          <a:pt x="427" y="317"/>
                          <a:pt x="427" y="319"/>
                          <a:pt x="427" y="320"/>
                        </a:cubicBezTo>
                        <a:cubicBezTo>
                          <a:pt x="427" y="320"/>
                          <a:pt x="427" y="320"/>
                          <a:pt x="427" y="321"/>
                        </a:cubicBezTo>
                        <a:cubicBezTo>
                          <a:pt x="427" y="321"/>
                          <a:pt x="427" y="322"/>
                          <a:pt x="427" y="322"/>
                        </a:cubicBezTo>
                        <a:cubicBezTo>
                          <a:pt x="427" y="323"/>
                          <a:pt x="428" y="320"/>
                          <a:pt x="428" y="320"/>
                        </a:cubicBezTo>
                        <a:cubicBezTo>
                          <a:pt x="429" y="319"/>
                          <a:pt x="429" y="319"/>
                          <a:pt x="429" y="318"/>
                        </a:cubicBezTo>
                        <a:cubicBezTo>
                          <a:pt x="429" y="318"/>
                          <a:pt x="429" y="318"/>
                          <a:pt x="430" y="317"/>
                        </a:cubicBezTo>
                        <a:cubicBezTo>
                          <a:pt x="430" y="317"/>
                          <a:pt x="430" y="316"/>
                          <a:pt x="430" y="316"/>
                        </a:cubicBezTo>
                        <a:cubicBezTo>
                          <a:pt x="430" y="315"/>
                          <a:pt x="431" y="314"/>
                          <a:pt x="431" y="314"/>
                        </a:cubicBezTo>
                        <a:cubicBezTo>
                          <a:pt x="431" y="314"/>
                          <a:pt x="431" y="314"/>
                          <a:pt x="431" y="313"/>
                        </a:cubicBezTo>
                        <a:cubicBezTo>
                          <a:pt x="431" y="313"/>
                          <a:pt x="431" y="313"/>
                          <a:pt x="431" y="312"/>
                        </a:cubicBezTo>
                        <a:cubicBezTo>
                          <a:pt x="431" y="311"/>
                          <a:pt x="432" y="310"/>
                          <a:pt x="432" y="310"/>
                        </a:cubicBezTo>
                        <a:cubicBezTo>
                          <a:pt x="433" y="310"/>
                          <a:pt x="433" y="308"/>
                          <a:pt x="434" y="307"/>
                        </a:cubicBezTo>
                        <a:cubicBezTo>
                          <a:pt x="434" y="307"/>
                          <a:pt x="434" y="307"/>
                          <a:pt x="434" y="306"/>
                        </a:cubicBezTo>
                        <a:cubicBezTo>
                          <a:pt x="435" y="306"/>
                          <a:pt x="435" y="306"/>
                          <a:pt x="435" y="305"/>
                        </a:cubicBezTo>
                        <a:cubicBezTo>
                          <a:pt x="435" y="305"/>
                          <a:pt x="435" y="304"/>
                          <a:pt x="436" y="304"/>
                        </a:cubicBezTo>
                        <a:cubicBezTo>
                          <a:pt x="436" y="304"/>
                          <a:pt x="436" y="303"/>
                          <a:pt x="437" y="303"/>
                        </a:cubicBezTo>
                        <a:cubicBezTo>
                          <a:pt x="437" y="302"/>
                          <a:pt x="438" y="301"/>
                          <a:pt x="438" y="301"/>
                        </a:cubicBezTo>
                        <a:cubicBezTo>
                          <a:pt x="439" y="301"/>
                          <a:pt x="439" y="300"/>
                          <a:pt x="440" y="300"/>
                        </a:cubicBezTo>
                        <a:cubicBezTo>
                          <a:pt x="440" y="299"/>
                          <a:pt x="440" y="299"/>
                          <a:pt x="440" y="299"/>
                        </a:cubicBezTo>
                        <a:cubicBezTo>
                          <a:pt x="440" y="299"/>
                          <a:pt x="440" y="299"/>
                          <a:pt x="440" y="299"/>
                        </a:cubicBezTo>
                        <a:cubicBezTo>
                          <a:pt x="446" y="282"/>
                          <a:pt x="449" y="265"/>
                          <a:pt x="450" y="247"/>
                        </a:cubicBezTo>
                        <a:cubicBezTo>
                          <a:pt x="450" y="244"/>
                          <a:pt x="450" y="241"/>
                          <a:pt x="450" y="238"/>
                        </a:cubicBezTo>
                        <a:cubicBezTo>
                          <a:pt x="450" y="235"/>
                          <a:pt x="450" y="232"/>
                          <a:pt x="450" y="230"/>
                        </a:cubicBezTo>
                        <a:cubicBezTo>
                          <a:pt x="448" y="231"/>
                          <a:pt x="447" y="231"/>
                          <a:pt x="446" y="232"/>
                        </a:cubicBezTo>
                        <a:cubicBezTo>
                          <a:pt x="434" y="240"/>
                          <a:pt x="422" y="251"/>
                          <a:pt x="408" y="262"/>
                        </a:cubicBezTo>
                        <a:close/>
                        <a:moveTo>
                          <a:pt x="377" y="334"/>
                        </a:moveTo>
                        <a:cubicBezTo>
                          <a:pt x="377" y="335"/>
                          <a:pt x="376" y="335"/>
                          <a:pt x="376" y="335"/>
                        </a:cubicBezTo>
                        <a:cubicBezTo>
                          <a:pt x="376" y="335"/>
                          <a:pt x="375" y="334"/>
                          <a:pt x="375" y="334"/>
                        </a:cubicBezTo>
                        <a:cubicBezTo>
                          <a:pt x="376" y="333"/>
                          <a:pt x="376" y="334"/>
                          <a:pt x="376" y="334"/>
                        </a:cubicBezTo>
                        <a:cubicBezTo>
                          <a:pt x="377" y="334"/>
                          <a:pt x="378" y="334"/>
                          <a:pt x="377" y="334"/>
                        </a:cubicBezTo>
                        <a:close/>
                        <a:moveTo>
                          <a:pt x="384" y="354"/>
                        </a:moveTo>
                        <a:cubicBezTo>
                          <a:pt x="384" y="355"/>
                          <a:pt x="384" y="355"/>
                          <a:pt x="384" y="355"/>
                        </a:cubicBezTo>
                        <a:cubicBezTo>
                          <a:pt x="384" y="356"/>
                          <a:pt x="384" y="356"/>
                          <a:pt x="384" y="357"/>
                        </a:cubicBezTo>
                        <a:cubicBezTo>
                          <a:pt x="384" y="357"/>
                          <a:pt x="384" y="358"/>
                          <a:pt x="384" y="358"/>
                        </a:cubicBezTo>
                        <a:cubicBezTo>
                          <a:pt x="384" y="358"/>
                          <a:pt x="384" y="358"/>
                          <a:pt x="384" y="358"/>
                        </a:cubicBezTo>
                        <a:cubicBezTo>
                          <a:pt x="383" y="358"/>
                          <a:pt x="383" y="358"/>
                          <a:pt x="383" y="356"/>
                        </a:cubicBezTo>
                        <a:cubicBezTo>
                          <a:pt x="384" y="356"/>
                          <a:pt x="384" y="355"/>
                          <a:pt x="384" y="355"/>
                        </a:cubicBezTo>
                        <a:cubicBezTo>
                          <a:pt x="384" y="354"/>
                          <a:pt x="384" y="354"/>
                          <a:pt x="384" y="354"/>
                        </a:cubicBezTo>
                        <a:close/>
                        <a:moveTo>
                          <a:pt x="386" y="361"/>
                        </a:moveTo>
                        <a:cubicBezTo>
                          <a:pt x="386" y="362"/>
                          <a:pt x="386" y="363"/>
                          <a:pt x="386" y="363"/>
                        </a:cubicBezTo>
                        <a:cubicBezTo>
                          <a:pt x="386" y="364"/>
                          <a:pt x="385" y="364"/>
                          <a:pt x="385" y="364"/>
                        </a:cubicBezTo>
                        <a:cubicBezTo>
                          <a:pt x="385" y="365"/>
                          <a:pt x="385" y="365"/>
                          <a:pt x="385" y="365"/>
                        </a:cubicBezTo>
                        <a:cubicBezTo>
                          <a:pt x="385" y="365"/>
                          <a:pt x="385" y="363"/>
                          <a:pt x="386" y="362"/>
                        </a:cubicBezTo>
                        <a:cubicBezTo>
                          <a:pt x="386" y="362"/>
                          <a:pt x="386" y="361"/>
                          <a:pt x="386" y="361"/>
                        </a:cubicBezTo>
                        <a:cubicBezTo>
                          <a:pt x="386" y="361"/>
                          <a:pt x="386" y="361"/>
                          <a:pt x="386" y="360"/>
                        </a:cubicBezTo>
                        <a:cubicBezTo>
                          <a:pt x="386" y="360"/>
                          <a:pt x="386" y="359"/>
                          <a:pt x="387" y="359"/>
                        </a:cubicBezTo>
                        <a:cubicBezTo>
                          <a:pt x="387" y="359"/>
                          <a:pt x="387" y="359"/>
                          <a:pt x="387" y="359"/>
                        </a:cubicBezTo>
                        <a:cubicBezTo>
                          <a:pt x="387" y="359"/>
                          <a:pt x="386" y="361"/>
                          <a:pt x="386" y="361"/>
                        </a:cubicBezTo>
                        <a:close/>
                        <a:moveTo>
                          <a:pt x="390" y="347"/>
                        </a:moveTo>
                        <a:cubicBezTo>
                          <a:pt x="390" y="348"/>
                          <a:pt x="390" y="348"/>
                          <a:pt x="389" y="349"/>
                        </a:cubicBezTo>
                        <a:cubicBezTo>
                          <a:pt x="389" y="349"/>
                          <a:pt x="389" y="349"/>
                          <a:pt x="389" y="349"/>
                        </a:cubicBezTo>
                        <a:cubicBezTo>
                          <a:pt x="389" y="350"/>
                          <a:pt x="389" y="350"/>
                          <a:pt x="388" y="350"/>
                        </a:cubicBezTo>
                        <a:cubicBezTo>
                          <a:pt x="388" y="350"/>
                          <a:pt x="388" y="350"/>
                          <a:pt x="387" y="350"/>
                        </a:cubicBezTo>
                        <a:cubicBezTo>
                          <a:pt x="387" y="350"/>
                          <a:pt x="388" y="348"/>
                          <a:pt x="388" y="347"/>
                        </a:cubicBezTo>
                        <a:cubicBezTo>
                          <a:pt x="389" y="347"/>
                          <a:pt x="389" y="347"/>
                          <a:pt x="389" y="347"/>
                        </a:cubicBezTo>
                        <a:cubicBezTo>
                          <a:pt x="389" y="346"/>
                          <a:pt x="390" y="346"/>
                          <a:pt x="390" y="346"/>
                        </a:cubicBezTo>
                        <a:cubicBezTo>
                          <a:pt x="391" y="346"/>
                          <a:pt x="390" y="347"/>
                          <a:pt x="390" y="347"/>
                        </a:cubicBezTo>
                        <a:close/>
                        <a:moveTo>
                          <a:pt x="419" y="263"/>
                        </a:moveTo>
                        <a:cubicBezTo>
                          <a:pt x="418" y="263"/>
                          <a:pt x="418" y="263"/>
                          <a:pt x="418" y="264"/>
                        </a:cubicBezTo>
                        <a:cubicBezTo>
                          <a:pt x="417" y="264"/>
                          <a:pt x="417" y="265"/>
                          <a:pt x="417" y="266"/>
                        </a:cubicBezTo>
                        <a:cubicBezTo>
                          <a:pt x="417" y="266"/>
                          <a:pt x="417" y="266"/>
                          <a:pt x="417" y="267"/>
                        </a:cubicBezTo>
                        <a:cubicBezTo>
                          <a:pt x="417" y="267"/>
                          <a:pt x="417" y="268"/>
                          <a:pt x="417" y="268"/>
                        </a:cubicBezTo>
                        <a:cubicBezTo>
                          <a:pt x="417" y="269"/>
                          <a:pt x="418" y="269"/>
                          <a:pt x="418" y="269"/>
                        </a:cubicBezTo>
                        <a:cubicBezTo>
                          <a:pt x="418" y="270"/>
                          <a:pt x="418" y="271"/>
                          <a:pt x="418" y="271"/>
                        </a:cubicBezTo>
                        <a:cubicBezTo>
                          <a:pt x="419" y="271"/>
                          <a:pt x="419" y="272"/>
                          <a:pt x="419" y="272"/>
                        </a:cubicBezTo>
                        <a:cubicBezTo>
                          <a:pt x="419" y="272"/>
                          <a:pt x="419" y="273"/>
                          <a:pt x="419" y="274"/>
                        </a:cubicBezTo>
                        <a:cubicBezTo>
                          <a:pt x="419" y="274"/>
                          <a:pt x="418" y="274"/>
                          <a:pt x="418" y="274"/>
                        </a:cubicBezTo>
                        <a:cubicBezTo>
                          <a:pt x="418" y="274"/>
                          <a:pt x="418" y="273"/>
                          <a:pt x="418" y="274"/>
                        </a:cubicBezTo>
                        <a:cubicBezTo>
                          <a:pt x="418" y="275"/>
                          <a:pt x="418" y="275"/>
                          <a:pt x="418" y="275"/>
                        </a:cubicBezTo>
                        <a:cubicBezTo>
                          <a:pt x="418" y="275"/>
                          <a:pt x="418" y="276"/>
                          <a:pt x="418" y="276"/>
                        </a:cubicBezTo>
                        <a:cubicBezTo>
                          <a:pt x="418" y="277"/>
                          <a:pt x="418" y="279"/>
                          <a:pt x="418" y="280"/>
                        </a:cubicBezTo>
                        <a:cubicBezTo>
                          <a:pt x="418" y="281"/>
                          <a:pt x="418" y="281"/>
                          <a:pt x="418" y="281"/>
                        </a:cubicBezTo>
                        <a:cubicBezTo>
                          <a:pt x="417" y="281"/>
                          <a:pt x="417" y="281"/>
                          <a:pt x="417" y="281"/>
                        </a:cubicBezTo>
                        <a:cubicBezTo>
                          <a:pt x="416" y="282"/>
                          <a:pt x="416" y="282"/>
                          <a:pt x="416" y="282"/>
                        </a:cubicBezTo>
                        <a:cubicBezTo>
                          <a:pt x="416" y="282"/>
                          <a:pt x="416" y="282"/>
                          <a:pt x="416" y="281"/>
                        </a:cubicBezTo>
                        <a:cubicBezTo>
                          <a:pt x="416" y="281"/>
                          <a:pt x="415" y="281"/>
                          <a:pt x="415" y="280"/>
                        </a:cubicBezTo>
                        <a:cubicBezTo>
                          <a:pt x="415" y="280"/>
                          <a:pt x="415" y="280"/>
                          <a:pt x="415" y="280"/>
                        </a:cubicBezTo>
                        <a:cubicBezTo>
                          <a:pt x="414" y="279"/>
                          <a:pt x="415" y="279"/>
                          <a:pt x="415" y="279"/>
                        </a:cubicBezTo>
                        <a:cubicBezTo>
                          <a:pt x="415" y="278"/>
                          <a:pt x="415" y="277"/>
                          <a:pt x="415" y="277"/>
                        </a:cubicBezTo>
                        <a:cubicBezTo>
                          <a:pt x="415" y="276"/>
                          <a:pt x="415" y="276"/>
                          <a:pt x="416" y="275"/>
                        </a:cubicBezTo>
                        <a:cubicBezTo>
                          <a:pt x="416" y="274"/>
                          <a:pt x="416" y="274"/>
                          <a:pt x="415" y="273"/>
                        </a:cubicBezTo>
                        <a:cubicBezTo>
                          <a:pt x="415" y="273"/>
                          <a:pt x="415" y="272"/>
                          <a:pt x="415" y="272"/>
                        </a:cubicBezTo>
                        <a:cubicBezTo>
                          <a:pt x="415" y="272"/>
                          <a:pt x="415" y="272"/>
                          <a:pt x="415" y="271"/>
                        </a:cubicBezTo>
                        <a:cubicBezTo>
                          <a:pt x="415" y="270"/>
                          <a:pt x="415" y="270"/>
                          <a:pt x="414" y="269"/>
                        </a:cubicBezTo>
                        <a:cubicBezTo>
                          <a:pt x="414" y="268"/>
                          <a:pt x="414" y="268"/>
                          <a:pt x="414" y="267"/>
                        </a:cubicBezTo>
                        <a:cubicBezTo>
                          <a:pt x="414" y="266"/>
                          <a:pt x="414" y="266"/>
                          <a:pt x="414" y="266"/>
                        </a:cubicBezTo>
                        <a:cubicBezTo>
                          <a:pt x="414" y="265"/>
                          <a:pt x="415" y="264"/>
                          <a:pt x="415" y="263"/>
                        </a:cubicBezTo>
                        <a:cubicBezTo>
                          <a:pt x="415" y="262"/>
                          <a:pt x="415" y="261"/>
                          <a:pt x="416" y="261"/>
                        </a:cubicBezTo>
                        <a:cubicBezTo>
                          <a:pt x="416" y="260"/>
                          <a:pt x="416" y="261"/>
                          <a:pt x="417" y="260"/>
                        </a:cubicBezTo>
                        <a:cubicBezTo>
                          <a:pt x="417" y="260"/>
                          <a:pt x="417" y="260"/>
                          <a:pt x="417" y="259"/>
                        </a:cubicBezTo>
                        <a:cubicBezTo>
                          <a:pt x="418" y="259"/>
                          <a:pt x="418" y="259"/>
                          <a:pt x="418" y="259"/>
                        </a:cubicBezTo>
                        <a:cubicBezTo>
                          <a:pt x="419" y="259"/>
                          <a:pt x="419" y="261"/>
                          <a:pt x="419" y="262"/>
                        </a:cubicBezTo>
                        <a:cubicBezTo>
                          <a:pt x="420" y="262"/>
                          <a:pt x="420" y="263"/>
                          <a:pt x="420" y="263"/>
                        </a:cubicBezTo>
                        <a:cubicBezTo>
                          <a:pt x="420" y="264"/>
                          <a:pt x="419" y="263"/>
                          <a:pt x="419" y="263"/>
                        </a:cubicBezTo>
                        <a:close/>
                        <a:moveTo>
                          <a:pt x="424" y="265"/>
                        </a:moveTo>
                        <a:cubicBezTo>
                          <a:pt x="424" y="265"/>
                          <a:pt x="423" y="266"/>
                          <a:pt x="423" y="266"/>
                        </a:cubicBezTo>
                        <a:cubicBezTo>
                          <a:pt x="423" y="267"/>
                          <a:pt x="423" y="266"/>
                          <a:pt x="423" y="267"/>
                        </a:cubicBezTo>
                        <a:cubicBezTo>
                          <a:pt x="422" y="267"/>
                          <a:pt x="422" y="267"/>
                          <a:pt x="422" y="267"/>
                        </a:cubicBezTo>
                        <a:cubicBezTo>
                          <a:pt x="422" y="266"/>
                          <a:pt x="422" y="265"/>
                          <a:pt x="422" y="265"/>
                        </a:cubicBezTo>
                        <a:cubicBezTo>
                          <a:pt x="422" y="264"/>
                          <a:pt x="422" y="263"/>
                          <a:pt x="422" y="263"/>
                        </a:cubicBezTo>
                        <a:cubicBezTo>
                          <a:pt x="423" y="262"/>
                          <a:pt x="423" y="262"/>
                          <a:pt x="423" y="261"/>
                        </a:cubicBezTo>
                        <a:cubicBezTo>
                          <a:pt x="423" y="261"/>
                          <a:pt x="424" y="260"/>
                          <a:pt x="424" y="261"/>
                        </a:cubicBezTo>
                        <a:cubicBezTo>
                          <a:pt x="424" y="261"/>
                          <a:pt x="424" y="262"/>
                          <a:pt x="424" y="262"/>
                        </a:cubicBezTo>
                        <a:cubicBezTo>
                          <a:pt x="424" y="262"/>
                          <a:pt x="424" y="263"/>
                          <a:pt x="424" y="263"/>
                        </a:cubicBezTo>
                        <a:cubicBezTo>
                          <a:pt x="424" y="264"/>
                          <a:pt x="424" y="264"/>
                          <a:pt x="424" y="265"/>
                        </a:cubicBezTo>
                        <a:close/>
                        <a:moveTo>
                          <a:pt x="435" y="259"/>
                        </a:moveTo>
                        <a:cubicBezTo>
                          <a:pt x="434" y="259"/>
                          <a:pt x="434" y="259"/>
                          <a:pt x="433" y="260"/>
                        </a:cubicBezTo>
                        <a:cubicBezTo>
                          <a:pt x="433" y="260"/>
                          <a:pt x="433" y="260"/>
                          <a:pt x="433" y="261"/>
                        </a:cubicBezTo>
                        <a:cubicBezTo>
                          <a:pt x="433" y="261"/>
                          <a:pt x="432" y="262"/>
                          <a:pt x="432" y="262"/>
                        </a:cubicBezTo>
                        <a:cubicBezTo>
                          <a:pt x="432" y="262"/>
                          <a:pt x="432" y="261"/>
                          <a:pt x="432" y="260"/>
                        </a:cubicBezTo>
                        <a:cubicBezTo>
                          <a:pt x="432" y="260"/>
                          <a:pt x="433" y="259"/>
                          <a:pt x="433" y="259"/>
                        </a:cubicBezTo>
                        <a:cubicBezTo>
                          <a:pt x="433" y="258"/>
                          <a:pt x="434" y="258"/>
                          <a:pt x="434" y="258"/>
                        </a:cubicBezTo>
                        <a:cubicBezTo>
                          <a:pt x="434" y="258"/>
                          <a:pt x="435" y="259"/>
                          <a:pt x="435" y="259"/>
                        </a:cubicBezTo>
                        <a:cubicBezTo>
                          <a:pt x="435" y="259"/>
                          <a:pt x="435" y="259"/>
                          <a:pt x="435" y="259"/>
                        </a:cubicBezTo>
                        <a:close/>
                        <a:moveTo>
                          <a:pt x="328" y="343"/>
                        </a:moveTo>
                        <a:cubicBezTo>
                          <a:pt x="328" y="343"/>
                          <a:pt x="329" y="345"/>
                          <a:pt x="328" y="346"/>
                        </a:cubicBezTo>
                        <a:cubicBezTo>
                          <a:pt x="328" y="347"/>
                          <a:pt x="326" y="346"/>
                          <a:pt x="326" y="346"/>
                        </a:cubicBezTo>
                        <a:cubicBezTo>
                          <a:pt x="325" y="345"/>
                          <a:pt x="327" y="344"/>
                          <a:pt x="328" y="343"/>
                        </a:cubicBezTo>
                        <a:close/>
                        <a:moveTo>
                          <a:pt x="327" y="349"/>
                        </a:moveTo>
                        <a:cubicBezTo>
                          <a:pt x="326" y="349"/>
                          <a:pt x="327" y="347"/>
                          <a:pt x="327" y="347"/>
                        </a:cubicBezTo>
                        <a:cubicBezTo>
                          <a:pt x="328" y="347"/>
                          <a:pt x="327" y="349"/>
                          <a:pt x="327" y="349"/>
                        </a:cubicBezTo>
                        <a:close/>
                        <a:moveTo>
                          <a:pt x="312" y="374"/>
                        </a:moveTo>
                        <a:cubicBezTo>
                          <a:pt x="312" y="374"/>
                          <a:pt x="311" y="375"/>
                          <a:pt x="311" y="375"/>
                        </a:cubicBezTo>
                        <a:cubicBezTo>
                          <a:pt x="311" y="375"/>
                          <a:pt x="311" y="374"/>
                          <a:pt x="312" y="374"/>
                        </a:cubicBezTo>
                        <a:close/>
                        <a:moveTo>
                          <a:pt x="330" y="343"/>
                        </a:moveTo>
                        <a:cubicBezTo>
                          <a:pt x="330" y="344"/>
                          <a:pt x="330" y="346"/>
                          <a:pt x="329" y="345"/>
                        </a:cubicBezTo>
                        <a:cubicBezTo>
                          <a:pt x="329" y="345"/>
                          <a:pt x="329" y="343"/>
                          <a:pt x="329" y="343"/>
                        </a:cubicBezTo>
                        <a:cubicBezTo>
                          <a:pt x="330" y="343"/>
                          <a:pt x="330" y="343"/>
                          <a:pt x="330" y="343"/>
                        </a:cubicBezTo>
                        <a:close/>
                        <a:moveTo>
                          <a:pt x="394" y="290"/>
                        </a:moveTo>
                        <a:cubicBezTo>
                          <a:pt x="394" y="290"/>
                          <a:pt x="396" y="289"/>
                          <a:pt x="396" y="290"/>
                        </a:cubicBezTo>
                        <a:cubicBezTo>
                          <a:pt x="395" y="290"/>
                          <a:pt x="395" y="290"/>
                          <a:pt x="395" y="290"/>
                        </a:cubicBezTo>
                        <a:cubicBezTo>
                          <a:pt x="395" y="290"/>
                          <a:pt x="395" y="290"/>
                          <a:pt x="395" y="290"/>
                        </a:cubicBezTo>
                        <a:cubicBezTo>
                          <a:pt x="394" y="290"/>
                          <a:pt x="394" y="290"/>
                          <a:pt x="394" y="290"/>
                        </a:cubicBezTo>
                        <a:cubicBezTo>
                          <a:pt x="394" y="290"/>
                          <a:pt x="393" y="290"/>
                          <a:pt x="393" y="290"/>
                        </a:cubicBezTo>
                        <a:cubicBezTo>
                          <a:pt x="394" y="289"/>
                          <a:pt x="394" y="290"/>
                          <a:pt x="394" y="290"/>
                        </a:cubicBezTo>
                        <a:close/>
                        <a:moveTo>
                          <a:pt x="399" y="268"/>
                        </a:moveTo>
                        <a:cubicBezTo>
                          <a:pt x="399" y="269"/>
                          <a:pt x="399" y="270"/>
                          <a:pt x="398" y="271"/>
                        </a:cubicBezTo>
                        <a:cubicBezTo>
                          <a:pt x="398" y="272"/>
                          <a:pt x="398" y="272"/>
                          <a:pt x="398" y="273"/>
                        </a:cubicBezTo>
                        <a:cubicBezTo>
                          <a:pt x="398" y="273"/>
                          <a:pt x="398" y="274"/>
                          <a:pt x="398" y="275"/>
                        </a:cubicBezTo>
                        <a:cubicBezTo>
                          <a:pt x="398" y="276"/>
                          <a:pt x="398" y="276"/>
                          <a:pt x="397" y="276"/>
                        </a:cubicBezTo>
                        <a:cubicBezTo>
                          <a:pt x="397" y="276"/>
                          <a:pt x="397" y="276"/>
                          <a:pt x="396" y="277"/>
                        </a:cubicBezTo>
                        <a:cubicBezTo>
                          <a:pt x="396" y="277"/>
                          <a:pt x="396" y="277"/>
                          <a:pt x="396" y="277"/>
                        </a:cubicBezTo>
                        <a:cubicBezTo>
                          <a:pt x="395" y="277"/>
                          <a:pt x="395" y="278"/>
                          <a:pt x="394" y="278"/>
                        </a:cubicBezTo>
                        <a:cubicBezTo>
                          <a:pt x="394" y="279"/>
                          <a:pt x="394" y="280"/>
                          <a:pt x="394" y="280"/>
                        </a:cubicBezTo>
                        <a:cubicBezTo>
                          <a:pt x="393" y="280"/>
                          <a:pt x="393" y="280"/>
                          <a:pt x="393" y="281"/>
                        </a:cubicBezTo>
                        <a:cubicBezTo>
                          <a:pt x="393" y="281"/>
                          <a:pt x="393" y="281"/>
                          <a:pt x="393" y="281"/>
                        </a:cubicBezTo>
                        <a:cubicBezTo>
                          <a:pt x="393" y="282"/>
                          <a:pt x="393" y="282"/>
                          <a:pt x="393" y="283"/>
                        </a:cubicBezTo>
                        <a:cubicBezTo>
                          <a:pt x="393" y="283"/>
                          <a:pt x="393" y="283"/>
                          <a:pt x="394" y="284"/>
                        </a:cubicBezTo>
                        <a:cubicBezTo>
                          <a:pt x="394" y="284"/>
                          <a:pt x="394" y="284"/>
                          <a:pt x="394" y="284"/>
                        </a:cubicBezTo>
                        <a:cubicBezTo>
                          <a:pt x="394" y="284"/>
                          <a:pt x="394" y="285"/>
                          <a:pt x="394" y="285"/>
                        </a:cubicBezTo>
                        <a:cubicBezTo>
                          <a:pt x="394" y="285"/>
                          <a:pt x="393" y="285"/>
                          <a:pt x="393" y="285"/>
                        </a:cubicBezTo>
                        <a:cubicBezTo>
                          <a:pt x="393" y="286"/>
                          <a:pt x="393" y="286"/>
                          <a:pt x="392" y="287"/>
                        </a:cubicBezTo>
                        <a:cubicBezTo>
                          <a:pt x="392" y="288"/>
                          <a:pt x="391" y="287"/>
                          <a:pt x="391" y="287"/>
                        </a:cubicBezTo>
                        <a:cubicBezTo>
                          <a:pt x="391" y="287"/>
                          <a:pt x="391" y="286"/>
                          <a:pt x="391" y="285"/>
                        </a:cubicBezTo>
                        <a:cubicBezTo>
                          <a:pt x="391" y="285"/>
                          <a:pt x="391" y="284"/>
                          <a:pt x="391" y="284"/>
                        </a:cubicBezTo>
                        <a:cubicBezTo>
                          <a:pt x="390" y="284"/>
                          <a:pt x="390" y="284"/>
                          <a:pt x="390" y="284"/>
                        </a:cubicBezTo>
                        <a:cubicBezTo>
                          <a:pt x="389" y="283"/>
                          <a:pt x="390" y="281"/>
                          <a:pt x="390" y="280"/>
                        </a:cubicBezTo>
                        <a:cubicBezTo>
                          <a:pt x="390" y="279"/>
                          <a:pt x="390" y="278"/>
                          <a:pt x="390" y="278"/>
                        </a:cubicBezTo>
                        <a:cubicBezTo>
                          <a:pt x="390" y="277"/>
                          <a:pt x="391" y="277"/>
                          <a:pt x="390" y="276"/>
                        </a:cubicBezTo>
                        <a:cubicBezTo>
                          <a:pt x="390" y="275"/>
                          <a:pt x="390" y="275"/>
                          <a:pt x="389" y="274"/>
                        </a:cubicBezTo>
                        <a:cubicBezTo>
                          <a:pt x="389" y="274"/>
                          <a:pt x="389" y="274"/>
                          <a:pt x="389" y="274"/>
                        </a:cubicBezTo>
                        <a:cubicBezTo>
                          <a:pt x="393" y="272"/>
                          <a:pt x="396" y="270"/>
                          <a:pt x="399" y="267"/>
                        </a:cubicBezTo>
                        <a:cubicBezTo>
                          <a:pt x="399" y="267"/>
                          <a:pt x="399" y="268"/>
                          <a:pt x="399" y="268"/>
                        </a:cubicBezTo>
                        <a:close/>
                        <a:moveTo>
                          <a:pt x="24" y="249"/>
                        </a:moveTo>
                        <a:cubicBezTo>
                          <a:pt x="26" y="249"/>
                          <a:pt x="24" y="250"/>
                          <a:pt x="24" y="250"/>
                        </a:cubicBezTo>
                        <a:cubicBezTo>
                          <a:pt x="24" y="250"/>
                          <a:pt x="24" y="250"/>
                          <a:pt x="24" y="249"/>
                        </a:cubicBezTo>
                        <a:cubicBezTo>
                          <a:pt x="24" y="249"/>
                          <a:pt x="24" y="249"/>
                          <a:pt x="24" y="249"/>
                        </a:cubicBezTo>
                        <a:close/>
                        <a:moveTo>
                          <a:pt x="404" y="265"/>
                        </a:moveTo>
                        <a:cubicBezTo>
                          <a:pt x="404" y="265"/>
                          <a:pt x="404" y="265"/>
                          <a:pt x="404" y="265"/>
                        </a:cubicBezTo>
                        <a:cubicBezTo>
                          <a:pt x="404" y="266"/>
                          <a:pt x="405" y="266"/>
                          <a:pt x="404" y="267"/>
                        </a:cubicBezTo>
                        <a:cubicBezTo>
                          <a:pt x="404" y="267"/>
                          <a:pt x="403" y="268"/>
                          <a:pt x="403" y="268"/>
                        </a:cubicBezTo>
                        <a:cubicBezTo>
                          <a:pt x="403" y="268"/>
                          <a:pt x="403" y="268"/>
                          <a:pt x="403" y="268"/>
                        </a:cubicBezTo>
                        <a:cubicBezTo>
                          <a:pt x="403" y="268"/>
                          <a:pt x="403" y="267"/>
                          <a:pt x="403" y="267"/>
                        </a:cubicBezTo>
                        <a:cubicBezTo>
                          <a:pt x="403" y="267"/>
                          <a:pt x="402" y="267"/>
                          <a:pt x="402" y="267"/>
                        </a:cubicBezTo>
                        <a:cubicBezTo>
                          <a:pt x="402" y="266"/>
                          <a:pt x="402" y="266"/>
                          <a:pt x="402" y="266"/>
                        </a:cubicBezTo>
                        <a:cubicBezTo>
                          <a:pt x="403" y="265"/>
                          <a:pt x="404" y="265"/>
                          <a:pt x="404" y="265"/>
                        </a:cubicBezTo>
                        <a:close/>
                        <a:moveTo>
                          <a:pt x="383" y="287"/>
                        </a:moveTo>
                        <a:cubicBezTo>
                          <a:pt x="383" y="286"/>
                          <a:pt x="383" y="286"/>
                          <a:pt x="384" y="286"/>
                        </a:cubicBezTo>
                        <a:cubicBezTo>
                          <a:pt x="384" y="286"/>
                          <a:pt x="384" y="287"/>
                          <a:pt x="384" y="287"/>
                        </a:cubicBezTo>
                        <a:cubicBezTo>
                          <a:pt x="385" y="287"/>
                          <a:pt x="385" y="287"/>
                          <a:pt x="385" y="287"/>
                        </a:cubicBezTo>
                        <a:cubicBezTo>
                          <a:pt x="385" y="288"/>
                          <a:pt x="385" y="288"/>
                          <a:pt x="385" y="288"/>
                        </a:cubicBezTo>
                        <a:cubicBezTo>
                          <a:pt x="385" y="288"/>
                          <a:pt x="385" y="289"/>
                          <a:pt x="385" y="289"/>
                        </a:cubicBezTo>
                        <a:cubicBezTo>
                          <a:pt x="384" y="289"/>
                          <a:pt x="384" y="289"/>
                          <a:pt x="384" y="289"/>
                        </a:cubicBezTo>
                        <a:cubicBezTo>
                          <a:pt x="384" y="289"/>
                          <a:pt x="384" y="288"/>
                          <a:pt x="383" y="288"/>
                        </a:cubicBezTo>
                        <a:cubicBezTo>
                          <a:pt x="383" y="288"/>
                          <a:pt x="383" y="287"/>
                          <a:pt x="383" y="287"/>
                        </a:cubicBezTo>
                        <a:close/>
                        <a:moveTo>
                          <a:pt x="388" y="280"/>
                        </a:moveTo>
                        <a:cubicBezTo>
                          <a:pt x="388" y="279"/>
                          <a:pt x="388" y="280"/>
                          <a:pt x="388" y="281"/>
                        </a:cubicBezTo>
                        <a:cubicBezTo>
                          <a:pt x="387" y="281"/>
                          <a:pt x="387" y="282"/>
                          <a:pt x="388" y="282"/>
                        </a:cubicBezTo>
                        <a:cubicBezTo>
                          <a:pt x="388" y="283"/>
                          <a:pt x="387" y="284"/>
                          <a:pt x="387" y="285"/>
                        </a:cubicBezTo>
                        <a:cubicBezTo>
                          <a:pt x="387" y="286"/>
                          <a:pt x="386" y="286"/>
                          <a:pt x="386" y="285"/>
                        </a:cubicBezTo>
                        <a:cubicBezTo>
                          <a:pt x="386" y="285"/>
                          <a:pt x="387" y="284"/>
                          <a:pt x="387" y="284"/>
                        </a:cubicBezTo>
                        <a:cubicBezTo>
                          <a:pt x="387" y="283"/>
                          <a:pt x="387" y="282"/>
                          <a:pt x="387" y="282"/>
                        </a:cubicBezTo>
                        <a:cubicBezTo>
                          <a:pt x="387" y="281"/>
                          <a:pt x="386" y="280"/>
                          <a:pt x="386" y="280"/>
                        </a:cubicBezTo>
                        <a:cubicBezTo>
                          <a:pt x="385" y="279"/>
                          <a:pt x="385" y="279"/>
                          <a:pt x="385" y="278"/>
                        </a:cubicBezTo>
                        <a:cubicBezTo>
                          <a:pt x="385" y="278"/>
                          <a:pt x="384" y="278"/>
                          <a:pt x="384" y="278"/>
                        </a:cubicBezTo>
                        <a:cubicBezTo>
                          <a:pt x="384" y="278"/>
                          <a:pt x="384" y="278"/>
                          <a:pt x="384" y="278"/>
                        </a:cubicBezTo>
                        <a:cubicBezTo>
                          <a:pt x="385" y="277"/>
                          <a:pt x="386" y="276"/>
                          <a:pt x="387" y="276"/>
                        </a:cubicBezTo>
                        <a:cubicBezTo>
                          <a:pt x="387" y="276"/>
                          <a:pt x="387" y="276"/>
                          <a:pt x="387" y="276"/>
                        </a:cubicBezTo>
                        <a:cubicBezTo>
                          <a:pt x="387" y="276"/>
                          <a:pt x="388" y="277"/>
                          <a:pt x="388" y="277"/>
                        </a:cubicBezTo>
                        <a:cubicBezTo>
                          <a:pt x="388" y="278"/>
                          <a:pt x="388" y="278"/>
                          <a:pt x="389" y="278"/>
                        </a:cubicBezTo>
                        <a:cubicBezTo>
                          <a:pt x="389" y="278"/>
                          <a:pt x="389" y="280"/>
                          <a:pt x="389" y="281"/>
                        </a:cubicBezTo>
                        <a:cubicBezTo>
                          <a:pt x="389" y="281"/>
                          <a:pt x="389" y="280"/>
                          <a:pt x="388" y="280"/>
                        </a:cubicBezTo>
                        <a:close/>
                        <a:moveTo>
                          <a:pt x="373" y="286"/>
                        </a:moveTo>
                        <a:cubicBezTo>
                          <a:pt x="373" y="286"/>
                          <a:pt x="373" y="286"/>
                          <a:pt x="373" y="286"/>
                        </a:cubicBezTo>
                        <a:cubicBezTo>
                          <a:pt x="372" y="285"/>
                          <a:pt x="373" y="285"/>
                          <a:pt x="373" y="284"/>
                        </a:cubicBezTo>
                        <a:cubicBezTo>
                          <a:pt x="373" y="284"/>
                          <a:pt x="373" y="284"/>
                          <a:pt x="373" y="284"/>
                        </a:cubicBezTo>
                        <a:cubicBezTo>
                          <a:pt x="374" y="284"/>
                          <a:pt x="374" y="286"/>
                          <a:pt x="373" y="286"/>
                        </a:cubicBezTo>
                        <a:close/>
                        <a:moveTo>
                          <a:pt x="372" y="286"/>
                        </a:moveTo>
                        <a:cubicBezTo>
                          <a:pt x="372" y="286"/>
                          <a:pt x="372" y="287"/>
                          <a:pt x="372" y="287"/>
                        </a:cubicBezTo>
                        <a:cubicBezTo>
                          <a:pt x="371" y="288"/>
                          <a:pt x="371" y="286"/>
                          <a:pt x="372" y="286"/>
                        </a:cubicBezTo>
                        <a:close/>
                        <a:moveTo>
                          <a:pt x="375" y="284"/>
                        </a:moveTo>
                        <a:cubicBezTo>
                          <a:pt x="375" y="284"/>
                          <a:pt x="374" y="285"/>
                          <a:pt x="374" y="285"/>
                        </a:cubicBezTo>
                        <a:cubicBezTo>
                          <a:pt x="374" y="284"/>
                          <a:pt x="374" y="284"/>
                          <a:pt x="374" y="284"/>
                        </a:cubicBezTo>
                        <a:cubicBezTo>
                          <a:pt x="374" y="284"/>
                          <a:pt x="375" y="284"/>
                          <a:pt x="375" y="284"/>
                        </a:cubicBezTo>
                        <a:cubicBezTo>
                          <a:pt x="375" y="284"/>
                          <a:pt x="375" y="284"/>
                          <a:pt x="375" y="284"/>
                        </a:cubicBezTo>
                        <a:close/>
                        <a:moveTo>
                          <a:pt x="379" y="286"/>
                        </a:moveTo>
                        <a:cubicBezTo>
                          <a:pt x="379" y="285"/>
                          <a:pt x="379" y="284"/>
                          <a:pt x="379" y="284"/>
                        </a:cubicBezTo>
                        <a:cubicBezTo>
                          <a:pt x="380" y="283"/>
                          <a:pt x="380" y="282"/>
                          <a:pt x="379" y="282"/>
                        </a:cubicBezTo>
                        <a:cubicBezTo>
                          <a:pt x="379" y="282"/>
                          <a:pt x="379" y="281"/>
                          <a:pt x="379" y="281"/>
                        </a:cubicBezTo>
                        <a:cubicBezTo>
                          <a:pt x="380" y="281"/>
                          <a:pt x="380" y="280"/>
                          <a:pt x="381" y="280"/>
                        </a:cubicBezTo>
                        <a:cubicBezTo>
                          <a:pt x="381" y="280"/>
                          <a:pt x="381" y="281"/>
                          <a:pt x="381" y="281"/>
                        </a:cubicBezTo>
                        <a:cubicBezTo>
                          <a:pt x="381" y="281"/>
                          <a:pt x="381" y="282"/>
                          <a:pt x="381" y="282"/>
                        </a:cubicBezTo>
                        <a:cubicBezTo>
                          <a:pt x="381" y="282"/>
                          <a:pt x="381" y="283"/>
                          <a:pt x="381" y="283"/>
                        </a:cubicBezTo>
                        <a:cubicBezTo>
                          <a:pt x="381" y="284"/>
                          <a:pt x="380" y="285"/>
                          <a:pt x="380" y="285"/>
                        </a:cubicBezTo>
                        <a:cubicBezTo>
                          <a:pt x="380" y="286"/>
                          <a:pt x="379" y="286"/>
                          <a:pt x="379" y="286"/>
                        </a:cubicBezTo>
                        <a:close/>
                        <a:moveTo>
                          <a:pt x="214" y="338"/>
                        </a:moveTo>
                        <a:cubicBezTo>
                          <a:pt x="214" y="338"/>
                          <a:pt x="216" y="339"/>
                          <a:pt x="215" y="340"/>
                        </a:cubicBezTo>
                        <a:cubicBezTo>
                          <a:pt x="214" y="340"/>
                          <a:pt x="213" y="339"/>
                          <a:pt x="214" y="338"/>
                        </a:cubicBezTo>
                        <a:close/>
                        <a:moveTo>
                          <a:pt x="247" y="348"/>
                        </a:moveTo>
                        <a:cubicBezTo>
                          <a:pt x="247" y="348"/>
                          <a:pt x="243" y="349"/>
                          <a:pt x="243" y="348"/>
                        </a:cubicBezTo>
                        <a:cubicBezTo>
                          <a:pt x="243" y="347"/>
                          <a:pt x="243" y="347"/>
                          <a:pt x="243" y="348"/>
                        </a:cubicBezTo>
                        <a:cubicBezTo>
                          <a:pt x="244" y="348"/>
                          <a:pt x="244" y="347"/>
                          <a:pt x="245" y="347"/>
                        </a:cubicBezTo>
                        <a:cubicBezTo>
                          <a:pt x="245" y="347"/>
                          <a:pt x="247" y="347"/>
                          <a:pt x="247" y="348"/>
                        </a:cubicBezTo>
                        <a:close/>
                        <a:moveTo>
                          <a:pt x="253" y="349"/>
                        </a:moveTo>
                        <a:cubicBezTo>
                          <a:pt x="253" y="349"/>
                          <a:pt x="252" y="351"/>
                          <a:pt x="252" y="350"/>
                        </a:cubicBezTo>
                        <a:cubicBezTo>
                          <a:pt x="252" y="350"/>
                          <a:pt x="252" y="349"/>
                          <a:pt x="253" y="349"/>
                        </a:cubicBezTo>
                        <a:close/>
                        <a:moveTo>
                          <a:pt x="241" y="370"/>
                        </a:moveTo>
                        <a:cubicBezTo>
                          <a:pt x="241" y="370"/>
                          <a:pt x="242" y="370"/>
                          <a:pt x="243" y="370"/>
                        </a:cubicBezTo>
                        <a:cubicBezTo>
                          <a:pt x="244" y="370"/>
                          <a:pt x="241" y="371"/>
                          <a:pt x="241" y="370"/>
                        </a:cubicBezTo>
                        <a:close/>
                        <a:moveTo>
                          <a:pt x="226" y="345"/>
                        </a:moveTo>
                        <a:cubicBezTo>
                          <a:pt x="225" y="346"/>
                          <a:pt x="225" y="343"/>
                          <a:pt x="226" y="344"/>
                        </a:cubicBezTo>
                        <a:cubicBezTo>
                          <a:pt x="226" y="345"/>
                          <a:pt x="226" y="345"/>
                          <a:pt x="226" y="345"/>
                        </a:cubicBezTo>
                        <a:close/>
                        <a:moveTo>
                          <a:pt x="219" y="343"/>
                        </a:moveTo>
                        <a:cubicBezTo>
                          <a:pt x="218" y="343"/>
                          <a:pt x="220" y="343"/>
                          <a:pt x="220" y="343"/>
                        </a:cubicBezTo>
                        <a:cubicBezTo>
                          <a:pt x="221" y="343"/>
                          <a:pt x="221" y="344"/>
                          <a:pt x="221" y="345"/>
                        </a:cubicBezTo>
                        <a:cubicBezTo>
                          <a:pt x="221" y="347"/>
                          <a:pt x="219" y="344"/>
                          <a:pt x="219" y="343"/>
                        </a:cubicBezTo>
                        <a:close/>
                        <a:moveTo>
                          <a:pt x="225" y="347"/>
                        </a:moveTo>
                        <a:cubicBezTo>
                          <a:pt x="225" y="348"/>
                          <a:pt x="224" y="348"/>
                          <a:pt x="224" y="348"/>
                        </a:cubicBezTo>
                        <a:cubicBezTo>
                          <a:pt x="224" y="347"/>
                          <a:pt x="225" y="347"/>
                          <a:pt x="225" y="347"/>
                        </a:cubicBezTo>
                        <a:close/>
                        <a:moveTo>
                          <a:pt x="230" y="345"/>
                        </a:moveTo>
                        <a:cubicBezTo>
                          <a:pt x="230" y="346"/>
                          <a:pt x="229" y="346"/>
                          <a:pt x="229" y="345"/>
                        </a:cubicBezTo>
                        <a:cubicBezTo>
                          <a:pt x="229" y="344"/>
                          <a:pt x="230" y="345"/>
                          <a:pt x="230" y="345"/>
                        </a:cubicBezTo>
                        <a:close/>
                        <a:moveTo>
                          <a:pt x="250" y="360"/>
                        </a:moveTo>
                        <a:cubicBezTo>
                          <a:pt x="249" y="360"/>
                          <a:pt x="250" y="358"/>
                          <a:pt x="252" y="359"/>
                        </a:cubicBezTo>
                        <a:cubicBezTo>
                          <a:pt x="253" y="359"/>
                          <a:pt x="253" y="360"/>
                          <a:pt x="253" y="360"/>
                        </a:cubicBezTo>
                        <a:cubicBezTo>
                          <a:pt x="253" y="361"/>
                          <a:pt x="253" y="360"/>
                          <a:pt x="254" y="361"/>
                        </a:cubicBezTo>
                        <a:cubicBezTo>
                          <a:pt x="254" y="361"/>
                          <a:pt x="253" y="362"/>
                          <a:pt x="252" y="362"/>
                        </a:cubicBezTo>
                        <a:cubicBezTo>
                          <a:pt x="252" y="361"/>
                          <a:pt x="252" y="361"/>
                          <a:pt x="252" y="361"/>
                        </a:cubicBezTo>
                        <a:cubicBezTo>
                          <a:pt x="252" y="360"/>
                          <a:pt x="251" y="361"/>
                          <a:pt x="251" y="360"/>
                        </a:cubicBezTo>
                        <a:cubicBezTo>
                          <a:pt x="252" y="360"/>
                          <a:pt x="251" y="360"/>
                          <a:pt x="250" y="360"/>
                        </a:cubicBezTo>
                        <a:close/>
                        <a:moveTo>
                          <a:pt x="250" y="358"/>
                        </a:moveTo>
                        <a:cubicBezTo>
                          <a:pt x="250" y="358"/>
                          <a:pt x="249" y="357"/>
                          <a:pt x="250" y="357"/>
                        </a:cubicBezTo>
                        <a:cubicBezTo>
                          <a:pt x="251" y="357"/>
                          <a:pt x="252" y="358"/>
                          <a:pt x="250" y="358"/>
                        </a:cubicBezTo>
                        <a:close/>
                        <a:moveTo>
                          <a:pt x="247" y="322"/>
                        </a:moveTo>
                        <a:cubicBezTo>
                          <a:pt x="248" y="321"/>
                          <a:pt x="249" y="322"/>
                          <a:pt x="249" y="323"/>
                        </a:cubicBezTo>
                        <a:cubicBezTo>
                          <a:pt x="248" y="325"/>
                          <a:pt x="247" y="323"/>
                          <a:pt x="247" y="322"/>
                        </a:cubicBezTo>
                        <a:close/>
                        <a:moveTo>
                          <a:pt x="256" y="353"/>
                        </a:moveTo>
                        <a:cubicBezTo>
                          <a:pt x="256" y="353"/>
                          <a:pt x="254" y="353"/>
                          <a:pt x="254" y="353"/>
                        </a:cubicBezTo>
                        <a:cubicBezTo>
                          <a:pt x="255" y="352"/>
                          <a:pt x="256" y="353"/>
                          <a:pt x="256" y="353"/>
                        </a:cubicBezTo>
                        <a:close/>
                        <a:moveTo>
                          <a:pt x="258" y="323"/>
                        </a:moveTo>
                        <a:cubicBezTo>
                          <a:pt x="259" y="323"/>
                          <a:pt x="257" y="325"/>
                          <a:pt x="256" y="324"/>
                        </a:cubicBezTo>
                        <a:cubicBezTo>
                          <a:pt x="256" y="323"/>
                          <a:pt x="257" y="322"/>
                          <a:pt x="258" y="323"/>
                        </a:cubicBezTo>
                        <a:close/>
                        <a:moveTo>
                          <a:pt x="252" y="448"/>
                        </a:moveTo>
                        <a:cubicBezTo>
                          <a:pt x="253" y="447"/>
                          <a:pt x="252" y="447"/>
                          <a:pt x="252" y="447"/>
                        </a:cubicBezTo>
                        <a:cubicBezTo>
                          <a:pt x="253" y="447"/>
                          <a:pt x="253" y="446"/>
                          <a:pt x="253" y="447"/>
                        </a:cubicBezTo>
                        <a:cubicBezTo>
                          <a:pt x="254" y="447"/>
                          <a:pt x="255" y="446"/>
                          <a:pt x="255" y="447"/>
                        </a:cubicBezTo>
                        <a:cubicBezTo>
                          <a:pt x="255" y="447"/>
                          <a:pt x="256" y="447"/>
                          <a:pt x="255" y="447"/>
                        </a:cubicBezTo>
                        <a:cubicBezTo>
                          <a:pt x="255" y="447"/>
                          <a:pt x="255" y="447"/>
                          <a:pt x="255" y="447"/>
                        </a:cubicBezTo>
                        <a:cubicBezTo>
                          <a:pt x="255" y="448"/>
                          <a:pt x="254" y="448"/>
                          <a:pt x="254" y="448"/>
                        </a:cubicBezTo>
                        <a:cubicBezTo>
                          <a:pt x="254" y="448"/>
                          <a:pt x="254" y="448"/>
                          <a:pt x="254" y="447"/>
                        </a:cubicBezTo>
                        <a:cubicBezTo>
                          <a:pt x="253" y="447"/>
                          <a:pt x="253" y="448"/>
                          <a:pt x="252" y="448"/>
                        </a:cubicBezTo>
                        <a:cubicBezTo>
                          <a:pt x="252" y="448"/>
                          <a:pt x="252" y="448"/>
                          <a:pt x="252" y="448"/>
                        </a:cubicBezTo>
                        <a:close/>
                        <a:moveTo>
                          <a:pt x="302" y="383"/>
                        </a:moveTo>
                        <a:cubicBezTo>
                          <a:pt x="301" y="384"/>
                          <a:pt x="301" y="384"/>
                          <a:pt x="301" y="383"/>
                        </a:cubicBezTo>
                        <a:cubicBezTo>
                          <a:pt x="301" y="383"/>
                          <a:pt x="302" y="383"/>
                          <a:pt x="302" y="383"/>
                        </a:cubicBezTo>
                        <a:close/>
                        <a:moveTo>
                          <a:pt x="254" y="364"/>
                        </a:moveTo>
                        <a:cubicBezTo>
                          <a:pt x="253" y="365"/>
                          <a:pt x="253" y="365"/>
                          <a:pt x="253" y="364"/>
                        </a:cubicBezTo>
                        <a:cubicBezTo>
                          <a:pt x="254" y="363"/>
                          <a:pt x="253" y="363"/>
                          <a:pt x="253" y="363"/>
                        </a:cubicBezTo>
                        <a:cubicBezTo>
                          <a:pt x="253" y="363"/>
                          <a:pt x="253" y="362"/>
                          <a:pt x="253" y="363"/>
                        </a:cubicBezTo>
                        <a:cubicBezTo>
                          <a:pt x="253" y="363"/>
                          <a:pt x="254" y="363"/>
                          <a:pt x="254" y="363"/>
                        </a:cubicBezTo>
                        <a:cubicBezTo>
                          <a:pt x="254" y="363"/>
                          <a:pt x="254" y="364"/>
                          <a:pt x="254" y="364"/>
                        </a:cubicBezTo>
                        <a:close/>
                        <a:moveTo>
                          <a:pt x="250" y="356"/>
                        </a:moveTo>
                        <a:cubicBezTo>
                          <a:pt x="250" y="356"/>
                          <a:pt x="250" y="356"/>
                          <a:pt x="250" y="357"/>
                        </a:cubicBezTo>
                        <a:cubicBezTo>
                          <a:pt x="249" y="357"/>
                          <a:pt x="249" y="356"/>
                          <a:pt x="249" y="356"/>
                        </a:cubicBezTo>
                        <a:cubicBezTo>
                          <a:pt x="249" y="356"/>
                          <a:pt x="250" y="356"/>
                          <a:pt x="250" y="356"/>
                        </a:cubicBezTo>
                        <a:close/>
                        <a:moveTo>
                          <a:pt x="253" y="368"/>
                        </a:moveTo>
                        <a:cubicBezTo>
                          <a:pt x="253" y="367"/>
                          <a:pt x="254" y="368"/>
                          <a:pt x="254" y="368"/>
                        </a:cubicBezTo>
                        <a:cubicBezTo>
                          <a:pt x="253" y="369"/>
                          <a:pt x="252" y="368"/>
                          <a:pt x="253" y="368"/>
                        </a:cubicBez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25649" name="Rectangle 140"/>
                <p:cNvSpPr>
                  <a:spLocks noChangeArrowheads="1"/>
                </p:cNvSpPr>
                <p:nvPr/>
              </p:nvSpPr>
              <p:spPr bwMode="auto">
                <a:xfrm>
                  <a:off x="655155" y="70875"/>
                  <a:ext cx="1190320" cy="304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77688" tIns="38843" rIns="77688" bIns="38843">
                  <a:spAutoFit/>
                </a:bodyPr>
                <a:lstStyle/>
                <a:p>
                  <a:pPr algn="ctr">
                    <a:lnSpc>
                      <a:spcPct val="90000"/>
                    </a:lnSpc>
                    <a:spcBef>
                      <a:spcPts val="513"/>
                    </a:spcBef>
                  </a:pPr>
                  <a:r>
                    <a:rPr lang="en-US" sz="1500">
                      <a:solidFill>
                        <a:srgbClr val="FFFFFF"/>
                      </a:solidFill>
                      <a:latin typeface="方正兰亭细黑_GBK" charset="-122"/>
                      <a:ea typeface="方正兰亭细黑_GBK" charset="-122"/>
                      <a:sym typeface="方正兰亭细黑_GBK" charset="-122"/>
                    </a:rPr>
                    <a:t>Devices</a:t>
                  </a:r>
                </a:p>
              </p:txBody>
            </p:sp>
          </p:grpSp>
          <p:grpSp>
            <p:nvGrpSpPr>
              <p:cNvPr id="25650" name="Group 135"/>
              <p:cNvGrpSpPr>
                <a:grpSpLocks/>
              </p:cNvGrpSpPr>
              <p:nvPr/>
            </p:nvGrpSpPr>
            <p:grpSpPr bwMode="auto">
              <a:xfrm>
                <a:off x="1468318" y="1278929"/>
                <a:ext cx="759543" cy="561263"/>
                <a:chOff x="0" y="0"/>
                <a:chExt cx="906017" cy="669499"/>
              </a:xfrm>
            </p:grpSpPr>
            <p:sp>
              <p:nvSpPr>
                <p:cNvPr id="25651" name="Rectangle 36"/>
                <p:cNvSpPr>
                  <a:spLocks noChangeArrowheads="1"/>
                </p:cNvSpPr>
                <p:nvPr/>
              </p:nvSpPr>
              <p:spPr bwMode="auto">
                <a:xfrm>
                  <a:off x="0" y="0"/>
                  <a:ext cx="906017" cy="669499"/>
                </a:xfrm>
                <a:prstGeom prst="rect">
                  <a:avLst/>
                </a:prstGeom>
                <a:noFill/>
                <a:ln w="2222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52" name="Freeform 37"/>
                <p:cNvSpPr>
                  <a:spLocks noEditPoints="1" noChangeArrowheads="1"/>
                </p:cNvSpPr>
                <p:nvPr/>
              </p:nvSpPr>
              <p:spPr bwMode="auto">
                <a:xfrm>
                  <a:off x="0" y="106815"/>
                  <a:ext cx="906017" cy="454916"/>
                </a:xfrm>
                <a:custGeom>
                  <a:avLst/>
                  <a:gdLst>
                    <a:gd name="T0" fmla="*/ 0 w 950"/>
                    <a:gd name="T1" fmla="*/ 102 h 477"/>
                    <a:gd name="T2" fmla="*/ 950 w 950"/>
                    <a:gd name="T3" fmla="*/ 102 h 477"/>
                    <a:gd name="T4" fmla="*/ 950 w 950"/>
                    <a:gd name="T5" fmla="*/ 225 h 477"/>
                    <a:gd name="T6" fmla="*/ 0 w 950"/>
                    <a:gd name="T7" fmla="*/ 225 h 477"/>
                    <a:gd name="T8" fmla="*/ 0 w 950"/>
                    <a:gd name="T9" fmla="*/ 354 h 477"/>
                    <a:gd name="T10" fmla="*/ 950 w 950"/>
                    <a:gd name="T11" fmla="*/ 354 h 477"/>
                    <a:gd name="T12" fmla="*/ 0 w 950"/>
                    <a:gd name="T13" fmla="*/ 477 h 477"/>
                    <a:gd name="T14" fmla="*/ 950 w 950"/>
                    <a:gd name="T15" fmla="*/ 477 h 477"/>
                    <a:gd name="T16" fmla="*/ 0 w 950"/>
                    <a:gd name="T17" fmla="*/ 0 h 477"/>
                    <a:gd name="T18" fmla="*/ 950 w 950"/>
                    <a:gd name="T19" fmla="*/ 0 h 4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50"/>
                    <a:gd name="T31" fmla="*/ 0 h 477"/>
                    <a:gd name="T32" fmla="*/ 950 w 950"/>
                    <a:gd name="T33" fmla="*/ 477 h 4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50" h="477">
                      <a:moveTo>
                        <a:pt x="0" y="102"/>
                      </a:moveTo>
                      <a:lnTo>
                        <a:pt x="950" y="102"/>
                      </a:lnTo>
                      <a:moveTo>
                        <a:pt x="950" y="225"/>
                      </a:moveTo>
                      <a:lnTo>
                        <a:pt x="0" y="225"/>
                      </a:lnTo>
                      <a:moveTo>
                        <a:pt x="0" y="354"/>
                      </a:moveTo>
                      <a:lnTo>
                        <a:pt x="950" y="354"/>
                      </a:lnTo>
                      <a:moveTo>
                        <a:pt x="0" y="477"/>
                      </a:moveTo>
                      <a:lnTo>
                        <a:pt x="950" y="477"/>
                      </a:lnTo>
                      <a:moveTo>
                        <a:pt x="0" y="0"/>
                      </a:moveTo>
                      <a:lnTo>
                        <a:pt x="950" y="0"/>
                      </a:lnTo>
                    </a:path>
                  </a:pathLst>
                </a:custGeom>
                <a:solidFill>
                  <a:srgbClr val="FF8C00"/>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53" name="Freeform 38"/>
                <p:cNvSpPr>
                  <a:spLocks noChangeArrowheads="1"/>
                </p:cNvSpPr>
                <p:nvPr/>
              </p:nvSpPr>
              <p:spPr bwMode="auto">
                <a:xfrm>
                  <a:off x="8583" y="45778"/>
                  <a:ext cx="848795" cy="577944"/>
                </a:xfrm>
                <a:custGeom>
                  <a:avLst/>
                  <a:gdLst>
                    <a:gd name="T0" fmla="*/ 0 w 1777"/>
                    <a:gd name="T1" fmla="*/ 1150 h 1150"/>
                    <a:gd name="T2" fmla="*/ 195 w 1777"/>
                    <a:gd name="T3" fmla="*/ 1111 h 1150"/>
                    <a:gd name="T4" fmla="*/ 306 w 1777"/>
                    <a:gd name="T5" fmla="*/ 1088 h 1150"/>
                    <a:gd name="T6" fmla="*/ 367 w 1777"/>
                    <a:gd name="T7" fmla="*/ 1075 h 1150"/>
                    <a:gd name="T8" fmla="*/ 398 w 1777"/>
                    <a:gd name="T9" fmla="*/ 1068 h 1150"/>
                    <a:gd name="T10" fmla="*/ 405 w 1777"/>
                    <a:gd name="T11" fmla="*/ 1067 h 1150"/>
                    <a:gd name="T12" fmla="*/ 409 w 1777"/>
                    <a:gd name="T13" fmla="*/ 1066 h 1150"/>
                    <a:gd name="T14" fmla="*/ 411 w 1777"/>
                    <a:gd name="T15" fmla="*/ 1065 h 1150"/>
                    <a:gd name="T16" fmla="*/ 412 w 1777"/>
                    <a:gd name="T17" fmla="*/ 1063 h 1150"/>
                    <a:gd name="T18" fmla="*/ 420 w 1777"/>
                    <a:gd name="T19" fmla="*/ 1050 h 1150"/>
                    <a:gd name="T20" fmla="*/ 548 w 1777"/>
                    <a:gd name="T21" fmla="*/ 854 h 1150"/>
                    <a:gd name="T22" fmla="*/ 608 w 1777"/>
                    <a:gd name="T23" fmla="*/ 761 h 1150"/>
                    <a:gd name="T24" fmla="*/ 635 w 1777"/>
                    <a:gd name="T25" fmla="*/ 720 h 1150"/>
                    <a:gd name="T26" fmla="*/ 677 w 1777"/>
                    <a:gd name="T27" fmla="*/ 696 h 1150"/>
                    <a:gd name="T28" fmla="*/ 1021 w 1777"/>
                    <a:gd name="T29" fmla="*/ 653 h 1150"/>
                    <a:gd name="T30" fmla="*/ 1385 w 1777"/>
                    <a:gd name="T31" fmla="*/ 282 h 1150"/>
                    <a:gd name="T32" fmla="*/ 1394 w 1777"/>
                    <a:gd name="T33" fmla="*/ 277 h 1150"/>
                    <a:gd name="T34" fmla="*/ 1518 w 1777"/>
                    <a:gd name="T35" fmla="*/ 481 h 1150"/>
                    <a:gd name="T36" fmla="*/ 1777 w 1777"/>
                    <a:gd name="T37" fmla="*/ 0 h 1150"/>
                    <a:gd name="T38" fmla="*/ 1237 w 1777"/>
                    <a:gd name="T39" fmla="*/ 16 h 1150"/>
                    <a:gd name="T40" fmla="*/ 1360 w 1777"/>
                    <a:gd name="T41" fmla="*/ 220 h 1150"/>
                    <a:gd name="T42" fmla="*/ 1351 w 1777"/>
                    <a:gd name="T43" fmla="*/ 226 h 1150"/>
                    <a:gd name="T44" fmla="*/ 974 w 1777"/>
                    <a:gd name="T45" fmla="*/ 604 h 1150"/>
                    <a:gd name="T46" fmla="*/ 642 w 1777"/>
                    <a:gd name="T47" fmla="*/ 640 h 1150"/>
                    <a:gd name="T48" fmla="*/ 588 w 1777"/>
                    <a:gd name="T49" fmla="*/ 672 h 1150"/>
                    <a:gd name="T50" fmla="*/ 554 w 1777"/>
                    <a:gd name="T51" fmla="*/ 724 h 1150"/>
                    <a:gd name="T52" fmla="*/ 493 w 1777"/>
                    <a:gd name="T53" fmla="*/ 818 h 1150"/>
                    <a:gd name="T54" fmla="*/ 378 w 1777"/>
                    <a:gd name="T55" fmla="*/ 995 h 1150"/>
                    <a:gd name="T56" fmla="*/ 371 w 1777"/>
                    <a:gd name="T57" fmla="*/ 1005 h 1150"/>
                    <a:gd name="T58" fmla="*/ 369 w 1777"/>
                    <a:gd name="T59" fmla="*/ 1007 h 1150"/>
                    <a:gd name="T60" fmla="*/ 366 w 1777"/>
                    <a:gd name="T61" fmla="*/ 1008 h 1150"/>
                    <a:gd name="T62" fmla="*/ 360 w 1777"/>
                    <a:gd name="T63" fmla="*/ 1009 h 1150"/>
                    <a:gd name="T64" fmla="*/ 336 w 1777"/>
                    <a:gd name="T65" fmla="*/ 1014 h 1150"/>
                    <a:gd name="T66" fmla="*/ 288 w 1777"/>
                    <a:gd name="T67" fmla="*/ 1024 h 1150"/>
                    <a:gd name="T68" fmla="*/ 182 w 1777"/>
                    <a:gd name="T69" fmla="*/ 1046 h 1150"/>
                    <a:gd name="T70" fmla="*/ 1 w 1777"/>
                    <a:gd name="T71" fmla="*/ 1085 h 1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77"/>
                    <a:gd name="T109" fmla="*/ 0 h 1150"/>
                    <a:gd name="T110" fmla="*/ 1777 w 1777"/>
                    <a:gd name="T111" fmla="*/ 1150 h 1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77" h="1150">
                      <a:moveTo>
                        <a:pt x="0" y="1150"/>
                      </a:moveTo>
                      <a:cubicBezTo>
                        <a:pt x="195" y="1111"/>
                        <a:pt x="195" y="1111"/>
                        <a:pt x="195" y="1111"/>
                      </a:cubicBezTo>
                      <a:cubicBezTo>
                        <a:pt x="306" y="1088"/>
                        <a:pt x="306" y="1088"/>
                        <a:pt x="306" y="1088"/>
                      </a:cubicBezTo>
                      <a:cubicBezTo>
                        <a:pt x="367" y="1075"/>
                        <a:pt x="367" y="1075"/>
                        <a:pt x="367" y="1075"/>
                      </a:cubicBezTo>
                      <a:cubicBezTo>
                        <a:pt x="398" y="1068"/>
                        <a:pt x="398" y="1068"/>
                        <a:pt x="398" y="1068"/>
                      </a:cubicBezTo>
                      <a:cubicBezTo>
                        <a:pt x="405" y="1067"/>
                        <a:pt x="405" y="1067"/>
                        <a:pt x="405" y="1067"/>
                      </a:cubicBezTo>
                      <a:cubicBezTo>
                        <a:pt x="409" y="1066"/>
                        <a:pt x="409" y="1066"/>
                        <a:pt x="409" y="1066"/>
                      </a:cubicBezTo>
                      <a:cubicBezTo>
                        <a:pt x="410" y="1066"/>
                        <a:pt x="410" y="1066"/>
                        <a:pt x="411" y="1065"/>
                      </a:cubicBezTo>
                      <a:cubicBezTo>
                        <a:pt x="412" y="1063"/>
                        <a:pt x="412" y="1063"/>
                        <a:pt x="412" y="1063"/>
                      </a:cubicBezTo>
                      <a:cubicBezTo>
                        <a:pt x="420" y="1050"/>
                        <a:pt x="420" y="1050"/>
                        <a:pt x="420" y="1050"/>
                      </a:cubicBezTo>
                      <a:cubicBezTo>
                        <a:pt x="548" y="854"/>
                        <a:pt x="548" y="854"/>
                        <a:pt x="548" y="854"/>
                      </a:cubicBezTo>
                      <a:cubicBezTo>
                        <a:pt x="608" y="761"/>
                        <a:pt x="608" y="761"/>
                        <a:pt x="608" y="761"/>
                      </a:cubicBezTo>
                      <a:cubicBezTo>
                        <a:pt x="617" y="748"/>
                        <a:pt x="625" y="734"/>
                        <a:pt x="635" y="720"/>
                      </a:cubicBezTo>
                      <a:cubicBezTo>
                        <a:pt x="677" y="696"/>
                        <a:pt x="677" y="696"/>
                        <a:pt x="677" y="696"/>
                      </a:cubicBezTo>
                      <a:cubicBezTo>
                        <a:pt x="1021" y="653"/>
                        <a:pt x="1021" y="653"/>
                        <a:pt x="1021" y="653"/>
                      </a:cubicBezTo>
                      <a:cubicBezTo>
                        <a:pt x="1385" y="282"/>
                        <a:pt x="1385" y="282"/>
                        <a:pt x="1385" y="282"/>
                      </a:cubicBezTo>
                      <a:cubicBezTo>
                        <a:pt x="1394" y="277"/>
                        <a:pt x="1394" y="277"/>
                        <a:pt x="1394" y="277"/>
                      </a:cubicBezTo>
                      <a:cubicBezTo>
                        <a:pt x="1518" y="481"/>
                        <a:pt x="1518" y="481"/>
                        <a:pt x="1518" y="481"/>
                      </a:cubicBezTo>
                      <a:cubicBezTo>
                        <a:pt x="1605" y="320"/>
                        <a:pt x="1692" y="160"/>
                        <a:pt x="1777" y="0"/>
                      </a:cubicBezTo>
                      <a:cubicBezTo>
                        <a:pt x="1596" y="6"/>
                        <a:pt x="1416" y="11"/>
                        <a:pt x="1237" y="16"/>
                      </a:cubicBezTo>
                      <a:cubicBezTo>
                        <a:pt x="1360" y="220"/>
                        <a:pt x="1360" y="220"/>
                        <a:pt x="1360" y="220"/>
                      </a:cubicBezTo>
                      <a:cubicBezTo>
                        <a:pt x="1351" y="226"/>
                        <a:pt x="1351" y="226"/>
                        <a:pt x="1351" y="226"/>
                      </a:cubicBezTo>
                      <a:cubicBezTo>
                        <a:pt x="974" y="604"/>
                        <a:pt x="974" y="604"/>
                        <a:pt x="974" y="604"/>
                      </a:cubicBezTo>
                      <a:cubicBezTo>
                        <a:pt x="642" y="640"/>
                        <a:pt x="642" y="640"/>
                        <a:pt x="642" y="640"/>
                      </a:cubicBezTo>
                      <a:cubicBezTo>
                        <a:pt x="588" y="672"/>
                        <a:pt x="588" y="672"/>
                        <a:pt x="588" y="672"/>
                      </a:cubicBezTo>
                      <a:cubicBezTo>
                        <a:pt x="576" y="689"/>
                        <a:pt x="565" y="706"/>
                        <a:pt x="554" y="724"/>
                      </a:cubicBezTo>
                      <a:cubicBezTo>
                        <a:pt x="493" y="818"/>
                        <a:pt x="493" y="818"/>
                        <a:pt x="493" y="818"/>
                      </a:cubicBezTo>
                      <a:cubicBezTo>
                        <a:pt x="378" y="995"/>
                        <a:pt x="378" y="995"/>
                        <a:pt x="378" y="995"/>
                      </a:cubicBezTo>
                      <a:cubicBezTo>
                        <a:pt x="371" y="1005"/>
                        <a:pt x="371" y="1005"/>
                        <a:pt x="371" y="1005"/>
                      </a:cubicBezTo>
                      <a:cubicBezTo>
                        <a:pt x="371" y="1006"/>
                        <a:pt x="370" y="1007"/>
                        <a:pt x="369" y="1007"/>
                      </a:cubicBezTo>
                      <a:cubicBezTo>
                        <a:pt x="366" y="1008"/>
                        <a:pt x="366" y="1008"/>
                        <a:pt x="366" y="1008"/>
                      </a:cubicBezTo>
                      <a:cubicBezTo>
                        <a:pt x="360" y="1009"/>
                        <a:pt x="360" y="1009"/>
                        <a:pt x="360" y="1009"/>
                      </a:cubicBezTo>
                      <a:cubicBezTo>
                        <a:pt x="336" y="1014"/>
                        <a:pt x="336" y="1014"/>
                        <a:pt x="336" y="1014"/>
                      </a:cubicBezTo>
                      <a:cubicBezTo>
                        <a:pt x="288" y="1024"/>
                        <a:pt x="288" y="1024"/>
                        <a:pt x="288" y="1024"/>
                      </a:cubicBezTo>
                      <a:cubicBezTo>
                        <a:pt x="182" y="1046"/>
                        <a:pt x="182" y="1046"/>
                        <a:pt x="182" y="1046"/>
                      </a:cubicBezTo>
                      <a:cubicBezTo>
                        <a:pt x="1" y="1085"/>
                        <a:pt x="1" y="1085"/>
                        <a:pt x="1" y="1085"/>
                      </a:cubicBezTo>
                    </a:path>
                  </a:pathLst>
                </a:custGeom>
                <a:solidFill>
                  <a:srgbClr val="FFFFFF"/>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5654" name="Group 728"/>
            <p:cNvGrpSpPr>
              <a:grpSpLocks/>
            </p:cNvGrpSpPr>
            <p:nvPr/>
          </p:nvGrpSpPr>
          <p:grpSpPr bwMode="auto">
            <a:xfrm>
              <a:off x="883215" y="1215339"/>
              <a:ext cx="513443" cy="720000"/>
              <a:chOff x="0" y="0"/>
              <a:chExt cx="1131" cy="1586"/>
            </a:xfrm>
          </p:grpSpPr>
          <p:sp>
            <p:nvSpPr>
              <p:cNvPr id="25655" name="Freeform 730"/>
              <p:cNvSpPr>
                <a:spLocks noEditPoints="1" noChangeArrowheads="1"/>
              </p:cNvSpPr>
              <p:nvPr/>
            </p:nvSpPr>
            <p:spPr bwMode="auto">
              <a:xfrm>
                <a:off x="321" y="0"/>
                <a:ext cx="810" cy="1586"/>
              </a:xfrm>
              <a:custGeom>
                <a:avLst/>
                <a:gdLst>
                  <a:gd name="T0" fmla="*/ 2121 w 2429"/>
                  <a:gd name="T1" fmla="*/ 4239 h 4758"/>
                  <a:gd name="T2" fmla="*/ 268 w 2429"/>
                  <a:gd name="T3" fmla="*/ 4074 h 4758"/>
                  <a:gd name="T4" fmla="*/ 268 w 2429"/>
                  <a:gd name="T5" fmla="*/ 4278 h 4758"/>
                  <a:gd name="T6" fmla="*/ 307 w 2429"/>
                  <a:gd name="T7" fmla="*/ 3875 h 4758"/>
                  <a:gd name="T8" fmla="*/ 307 w 2429"/>
                  <a:gd name="T9" fmla="*/ 3749 h 4758"/>
                  <a:gd name="T10" fmla="*/ 677 w 2429"/>
                  <a:gd name="T11" fmla="*/ 3914 h 4758"/>
                  <a:gd name="T12" fmla="*/ 307 w 2429"/>
                  <a:gd name="T13" fmla="*/ 3386 h 4758"/>
                  <a:gd name="T14" fmla="*/ 638 w 2429"/>
                  <a:gd name="T15" fmla="*/ 3386 h 4758"/>
                  <a:gd name="T16" fmla="*/ 677 w 2429"/>
                  <a:gd name="T17" fmla="*/ 3347 h 4758"/>
                  <a:gd name="T18" fmla="*/ 268 w 2429"/>
                  <a:gd name="T19" fmla="*/ 3347 h 4758"/>
                  <a:gd name="T20" fmla="*/ 2160 w 2429"/>
                  <a:gd name="T21" fmla="*/ 1162 h 4758"/>
                  <a:gd name="T22" fmla="*/ 2121 w 2429"/>
                  <a:gd name="T23" fmla="*/ 1123 h 4758"/>
                  <a:gd name="T24" fmla="*/ 307 w 2429"/>
                  <a:gd name="T25" fmla="*/ 1123 h 4758"/>
                  <a:gd name="T26" fmla="*/ 268 w 2429"/>
                  <a:gd name="T27" fmla="*/ 1162 h 4758"/>
                  <a:gd name="T28" fmla="*/ 307 w 2429"/>
                  <a:gd name="T29" fmla="*/ 707 h 4758"/>
                  <a:gd name="T30" fmla="*/ 307 w 2429"/>
                  <a:gd name="T31" fmla="*/ 522 h 4758"/>
                  <a:gd name="T32" fmla="*/ 2160 w 2429"/>
                  <a:gd name="T33" fmla="*/ 746 h 4758"/>
                  <a:gd name="T34" fmla="*/ 336 w 2429"/>
                  <a:gd name="T35" fmla="*/ 0 h 4758"/>
                  <a:gd name="T36" fmla="*/ 2198 w 2429"/>
                  <a:gd name="T37" fmla="*/ 15 h 4758"/>
                  <a:gd name="T38" fmla="*/ 2329 w 2429"/>
                  <a:gd name="T39" fmla="*/ 88 h 4758"/>
                  <a:gd name="T40" fmla="*/ 2412 w 2429"/>
                  <a:gd name="T41" fmla="*/ 206 h 4758"/>
                  <a:gd name="T42" fmla="*/ 2429 w 2429"/>
                  <a:gd name="T43" fmla="*/ 4456 h 4758"/>
                  <a:gd name="T44" fmla="*/ 2391 w 2429"/>
                  <a:gd name="T45" fmla="*/ 4595 h 4758"/>
                  <a:gd name="T46" fmla="*/ 2290 w 2429"/>
                  <a:gd name="T47" fmla="*/ 4700 h 4758"/>
                  <a:gd name="T48" fmla="*/ 2146 w 2429"/>
                  <a:gd name="T49" fmla="*/ 4754 h 4758"/>
                  <a:gd name="T50" fmla="*/ 283 w 2429"/>
                  <a:gd name="T51" fmla="*/ 4754 h 4758"/>
                  <a:gd name="T52" fmla="*/ 138 w 2429"/>
                  <a:gd name="T53" fmla="*/ 4700 h 4758"/>
                  <a:gd name="T54" fmla="*/ 37 w 2429"/>
                  <a:gd name="T55" fmla="*/ 4595 h 4758"/>
                  <a:gd name="T56" fmla="*/ 0 w 2429"/>
                  <a:gd name="T57" fmla="*/ 4456 h 4758"/>
                  <a:gd name="T58" fmla="*/ 39 w 2429"/>
                  <a:gd name="T59" fmla="*/ 4456 h 4758"/>
                  <a:gd name="T60" fmla="*/ 72 w 2429"/>
                  <a:gd name="T61" fmla="*/ 4577 h 4758"/>
                  <a:gd name="T62" fmla="*/ 161 w 2429"/>
                  <a:gd name="T63" fmla="*/ 4668 h 4758"/>
                  <a:gd name="T64" fmla="*/ 289 w 2429"/>
                  <a:gd name="T65" fmla="*/ 4716 h 4758"/>
                  <a:gd name="T66" fmla="*/ 2140 w 2429"/>
                  <a:gd name="T67" fmla="*/ 4716 h 4758"/>
                  <a:gd name="T68" fmla="*/ 2267 w 2429"/>
                  <a:gd name="T69" fmla="*/ 4668 h 4758"/>
                  <a:gd name="T70" fmla="*/ 2357 w 2429"/>
                  <a:gd name="T71" fmla="*/ 4577 h 4758"/>
                  <a:gd name="T72" fmla="*/ 2390 w 2429"/>
                  <a:gd name="T73" fmla="*/ 4456 h 4758"/>
                  <a:gd name="T74" fmla="*/ 2374 w 2429"/>
                  <a:gd name="T75" fmla="*/ 218 h 4758"/>
                  <a:gd name="T76" fmla="*/ 2302 w 2429"/>
                  <a:gd name="T77" fmla="*/ 115 h 4758"/>
                  <a:gd name="T78" fmla="*/ 2186 w 2429"/>
                  <a:gd name="T79" fmla="*/ 52 h 4758"/>
                  <a:gd name="T80" fmla="*/ 336 w 2429"/>
                  <a:gd name="T81" fmla="*/ 39 h 4758"/>
                  <a:gd name="T82" fmla="*/ 200 w 2429"/>
                  <a:gd name="T83" fmla="*/ 68 h 4758"/>
                  <a:gd name="T84" fmla="*/ 96 w 2429"/>
                  <a:gd name="T85" fmla="*/ 147 h 4758"/>
                  <a:gd name="T86" fmla="*/ 43 w 2429"/>
                  <a:gd name="T87" fmla="*/ 258 h 4758"/>
                  <a:gd name="T88" fmla="*/ 0 w 2429"/>
                  <a:gd name="T89" fmla="*/ 1318 h 4758"/>
                  <a:gd name="T90" fmla="*/ 17 w 2429"/>
                  <a:gd name="T91" fmla="*/ 206 h 4758"/>
                  <a:gd name="T92" fmla="*/ 98 w 2429"/>
                  <a:gd name="T93" fmla="*/ 88 h 4758"/>
                  <a:gd name="T94" fmla="*/ 231 w 2429"/>
                  <a:gd name="T95" fmla="*/ 15 h 47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29"/>
                  <a:gd name="T145" fmla="*/ 0 h 4758"/>
                  <a:gd name="T146" fmla="*/ 2429 w 2429"/>
                  <a:gd name="T147" fmla="*/ 4758 h 47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29" h="4758">
                    <a:moveTo>
                      <a:pt x="307" y="4113"/>
                    </a:moveTo>
                    <a:lnTo>
                      <a:pt x="307" y="4239"/>
                    </a:lnTo>
                    <a:lnTo>
                      <a:pt x="2121" y="4239"/>
                    </a:lnTo>
                    <a:lnTo>
                      <a:pt x="2121" y="4113"/>
                    </a:lnTo>
                    <a:lnTo>
                      <a:pt x="307" y="4113"/>
                    </a:lnTo>
                    <a:close/>
                    <a:moveTo>
                      <a:pt x="268" y="4074"/>
                    </a:moveTo>
                    <a:lnTo>
                      <a:pt x="2160" y="4074"/>
                    </a:lnTo>
                    <a:lnTo>
                      <a:pt x="2160" y="4278"/>
                    </a:lnTo>
                    <a:lnTo>
                      <a:pt x="268" y="4278"/>
                    </a:lnTo>
                    <a:lnTo>
                      <a:pt x="268" y="4074"/>
                    </a:lnTo>
                    <a:close/>
                    <a:moveTo>
                      <a:pt x="307" y="3749"/>
                    </a:moveTo>
                    <a:lnTo>
                      <a:pt x="307" y="3875"/>
                    </a:lnTo>
                    <a:lnTo>
                      <a:pt x="638" y="3875"/>
                    </a:lnTo>
                    <a:lnTo>
                      <a:pt x="638" y="3749"/>
                    </a:lnTo>
                    <a:lnTo>
                      <a:pt x="307" y="3749"/>
                    </a:lnTo>
                    <a:close/>
                    <a:moveTo>
                      <a:pt x="268" y="3710"/>
                    </a:moveTo>
                    <a:lnTo>
                      <a:pt x="677" y="3710"/>
                    </a:lnTo>
                    <a:lnTo>
                      <a:pt x="677" y="3914"/>
                    </a:lnTo>
                    <a:lnTo>
                      <a:pt x="268" y="3914"/>
                    </a:lnTo>
                    <a:lnTo>
                      <a:pt x="268" y="3710"/>
                    </a:lnTo>
                    <a:close/>
                    <a:moveTo>
                      <a:pt x="307" y="3386"/>
                    </a:moveTo>
                    <a:lnTo>
                      <a:pt x="307" y="3510"/>
                    </a:lnTo>
                    <a:lnTo>
                      <a:pt x="638" y="3510"/>
                    </a:lnTo>
                    <a:lnTo>
                      <a:pt x="638" y="3386"/>
                    </a:lnTo>
                    <a:lnTo>
                      <a:pt x="307" y="3386"/>
                    </a:lnTo>
                    <a:close/>
                    <a:moveTo>
                      <a:pt x="268" y="3347"/>
                    </a:moveTo>
                    <a:lnTo>
                      <a:pt x="677" y="3347"/>
                    </a:lnTo>
                    <a:lnTo>
                      <a:pt x="677" y="3549"/>
                    </a:lnTo>
                    <a:lnTo>
                      <a:pt x="268" y="3549"/>
                    </a:lnTo>
                    <a:lnTo>
                      <a:pt x="268" y="3347"/>
                    </a:lnTo>
                    <a:close/>
                    <a:moveTo>
                      <a:pt x="268" y="877"/>
                    </a:moveTo>
                    <a:lnTo>
                      <a:pt x="2160" y="877"/>
                    </a:lnTo>
                    <a:lnTo>
                      <a:pt x="2160" y="1162"/>
                    </a:lnTo>
                    <a:lnTo>
                      <a:pt x="1737" y="1162"/>
                    </a:lnTo>
                    <a:lnTo>
                      <a:pt x="1737" y="1123"/>
                    </a:lnTo>
                    <a:lnTo>
                      <a:pt x="2121" y="1123"/>
                    </a:lnTo>
                    <a:lnTo>
                      <a:pt x="2121" y="916"/>
                    </a:lnTo>
                    <a:lnTo>
                      <a:pt x="307" y="916"/>
                    </a:lnTo>
                    <a:lnTo>
                      <a:pt x="307" y="1123"/>
                    </a:lnTo>
                    <a:lnTo>
                      <a:pt x="404" y="1123"/>
                    </a:lnTo>
                    <a:lnTo>
                      <a:pt x="404" y="1162"/>
                    </a:lnTo>
                    <a:lnTo>
                      <a:pt x="268" y="1162"/>
                    </a:lnTo>
                    <a:lnTo>
                      <a:pt x="268" y="877"/>
                    </a:lnTo>
                    <a:close/>
                    <a:moveTo>
                      <a:pt x="307" y="522"/>
                    </a:moveTo>
                    <a:lnTo>
                      <a:pt x="307" y="707"/>
                    </a:lnTo>
                    <a:lnTo>
                      <a:pt x="2121" y="707"/>
                    </a:lnTo>
                    <a:lnTo>
                      <a:pt x="2121" y="522"/>
                    </a:lnTo>
                    <a:lnTo>
                      <a:pt x="307" y="522"/>
                    </a:lnTo>
                    <a:close/>
                    <a:moveTo>
                      <a:pt x="268" y="482"/>
                    </a:moveTo>
                    <a:lnTo>
                      <a:pt x="2160" y="482"/>
                    </a:lnTo>
                    <a:lnTo>
                      <a:pt x="2160" y="746"/>
                    </a:lnTo>
                    <a:lnTo>
                      <a:pt x="268" y="746"/>
                    </a:lnTo>
                    <a:lnTo>
                      <a:pt x="268" y="482"/>
                    </a:lnTo>
                    <a:close/>
                    <a:moveTo>
                      <a:pt x="336" y="0"/>
                    </a:moveTo>
                    <a:lnTo>
                      <a:pt x="2091" y="0"/>
                    </a:lnTo>
                    <a:lnTo>
                      <a:pt x="2146" y="4"/>
                    </a:lnTo>
                    <a:lnTo>
                      <a:pt x="2198" y="15"/>
                    </a:lnTo>
                    <a:lnTo>
                      <a:pt x="2247" y="33"/>
                    </a:lnTo>
                    <a:lnTo>
                      <a:pt x="2290" y="57"/>
                    </a:lnTo>
                    <a:lnTo>
                      <a:pt x="2329" y="88"/>
                    </a:lnTo>
                    <a:lnTo>
                      <a:pt x="2364" y="124"/>
                    </a:lnTo>
                    <a:lnTo>
                      <a:pt x="2391" y="163"/>
                    </a:lnTo>
                    <a:lnTo>
                      <a:pt x="2412" y="206"/>
                    </a:lnTo>
                    <a:lnTo>
                      <a:pt x="2425" y="253"/>
                    </a:lnTo>
                    <a:lnTo>
                      <a:pt x="2429" y="302"/>
                    </a:lnTo>
                    <a:lnTo>
                      <a:pt x="2429" y="4456"/>
                    </a:lnTo>
                    <a:lnTo>
                      <a:pt x="2425" y="4505"/>
                    </a:lnTo>
                    <a:lnTo>
                      <a:pt x="2412" y="4551"/>
                    </a:lnTo>
                    <a:lnTo>
                      <a:pt x="2391" y="4595"/>
                    </a:lnTo>
                    <a:lnTo>
                      <a:pt x="2364" y="4634"/>
                    </a:lnTo>
                    <a:lnTo>
                      <a:pt x="2329" y="4670"/>
                    </a:lnTo>
                    <a:lnTo>
                      <a:pt x="2290" y="4700"/>
                    </a:lnTo>
                    <a:lnTo>
                      <a:pt x="2247" y="4725"/>
                    </a:lnTo>
                    <a:lnTo>
                      <a:pt x="2198" y="4742"/>
                    </a:lnTo>
                    <a:lnTo>
                      <a:pt x="2146" y="4754"/>
                    </a:lnTo>
                    <a:lnTo>
                      <a:pt x="2091" y="4758"/>
                    </a:lnTo>
                    <a:lnTo>
                      <a:pt x="336" y="4758"/>
                    </a:lnTo>
                    <a:lnTo>
                      <a:pt x="283" y="4754"/>
                    </a:lnTo>
                    <a:lnTo>
                      <a:pt x="231" y="4742"/>
                    </a:lnTo>
                    <a:lnTo>
                      <a:pt x="182" y="4725"/>
                    </a:lnTo>
                    <a:lnTo>
                      <a:pt x="138" y="4700"/>
                    </a:lnTo>
                    <a:lnTo>
                      <a:pt x="98" y="4670"/>
                    </a:lnTo>
                    <a:lnTo>
                      <a:pt x="65" y="4634"/>
                    </a:lnTo>
                    <a:lnTo>
                      <a:pt x="37" y="4595"/>
                    </a:lnTo>
                    <a:lnTo>
                      <a:pt x="17" y="4551"/>
                    </a:lnTo>
                    <a:lnTo>
                      <a:pt x="4" y="4505"/>
                    </a:lnTo>
                    <a:lnTo>
                      <a:pt x="0" y="4456"/>
                    </a:lnTo>
                    <a:lnTo>
                      <a:pt x="0" y="3351"/>
                    </a:lnTo>
                    <a:lnTo>
                      <a:pt x="39" y="3351"/>
                    </a:lnTo>
                    <a:lnTo>
                      <a:pt x="39" y="4456"/>
                    </a:lnTo>
                    <a:lnTo>
                      <a:pt x="43" y="4499"/>
                    </a:lnTo>
                    <a:lnTo>
                      <a:pt x="53" y="4540"/>
                    </a:lnTo>
                    <a:lnTo>
                      <a:pt x="72" y="4577"/>
                    </a:lnTo>
                    <a:lnTo>
                      <a:pt x="96" y="4612"/>
                    </a:lnTo>
                    <a:lnTo>
                      <a:pt x="125" y="4642"/>
                    </a:lnTo>
                    <a:lnTo>
                      <a:pt x="161" y="4668"/>
                    </a:lnTo>
                    <a:lnTo>
                      <a:pt x="200" y="4690"/>
                    </a:lnTo>
                    <a:lnTo>
                      <a:pt x="242" y="4706"/>
                    </a:lnTo>
                    <a:lnTo>
                      <a:pt x="289" y="4716"/>
                    </a:lnTo>
                    <a:lnTo>
                      <a:pt x="336" y="4719"/>
                    </a:lnTo>
                    <a:lnTo>
                      <a:pt x="2091" y="4719"/>
                    </a:lnTo>
                    <a:lnTo>
                      <a:pt x="2140" y="4716"/>
                    </a:lnTo>
                    <a:lnTo>
                      <a:pt x="2186" y="4706"/>
                    </a:lnTo>
                    <a:lnTo>
                      <a:pt x="2228" y="4690"/>
                    </a:lnTo>
                    <a:lnTo>
                      <a:pt x="2267" y="4668"/>
                    </a:lnTo>
                    <a:lnTo>
                      <a:pt x="2302" y="4642"/>
                    </a:lnTo>
                    <a:lnTo>
                      <a:pt x="2332" y="4612"/>
                    </a:lnTo>
                    <a:lnTo>
                      <a:pt x="2357" y="4577"/>
                    </a:lnTo>
                    <a:lnTo>
                      <a:pt x="2374" y="4540"/>
                    </a:lnTo>
                    <a:lnTo>
                      <a:pt x="2386" y="4499"/>
                    </a:lnTo>
                    <a:lnTo>
                      <a:pt x="2390" y="4456"/>
                    </a:lnTo>
                    <a:lnTo>
                      <a:pt x="2390" y="302"/>
                    </a:lnTo>
                    <a:lnTo>
                      <a:pt x="2386" y="258"/>
                    </a:lnTo>
                    <a:lnTo>
                      <a:pt x="2374" y="218"/>
                    </a:lnTo>
                    <a:lnTo>
                      <a:pt x="2357" y="180"/>
                    </a:lnTo>
                    <a:lnTo>
                      <a:pt x="2332" y="147"/>
                    </a:lnTo>
                    <a:lnTo>
                      <a:pt x="2302" y="115"/>
                    </a:lnTo>
                    <a:lnTo>
                      <a:pt x="2267" y="89"/>
                    </a:lnTo>
                    <a:lnTo>
                      <a:pt x="2228" y="68"/>
                    </a:lnTo>
                    <a:lnTo>
                      <a:pt x="2186" y="52"/>
                    </a:lnTo>
                    <a:lnTo>
                      <a:pt x="2140" y="41"/>
                    </a:lnTo>
                    <a:lnTo>
                      <a:pt x="2091" y="39"/>
                    </a:lnTo>
                    <a:lnTo>
                      <a:pt x="336" y="39"/>
                    </a:lnTo>
                    <a:lnTo>
                      <a:pt x="289" y="41"/>
                    </a:lnTo>
                    <a:lnTo>
                      <a:pt x="242" y="52"/>
                    </a:lnTo>
                    <a:lnTo>
                      <a:pt x="200" y="68"/>
                    </a:lnTo>
                    <a:lnTo>
                      <a:pt x="161" y="89"/>
                    </a:lnTo>
                    <a:lnTo>
                      <a:pt x="125" y="115"/>
                    </a:lnTo>
                    <a:lnTo>
                      <a:pt x="96" y="147"/>
                    </a:lnTo>
                    <a:lnTo>
                      <a:pt x="72" y="180"/>
                    </a:lnTo>
                    <a:lnTo>
                      <a:pt x="53" y="218"/>
                    </a:lnTo>
                    <a:lnTo>
                      <a:pt x="43" y="258"/>
                    </a:lnTo>
                    <a:lnTo>
                      <a:pt x="39" y="302"/>
                    </a:lnTo>
                    <a:lnTo>
                      <a:pt x="39" y="1318"/>
                    </a:lnTo>
                    <a:lnTo>
                      <a:pt x="0" y="1318"/>
                    </a:lnTo>
                    <a:lnTo>
                      <a:pt x="0" y="302"/>
                    </a:lnTo>
                    <a:lnTo>
                      <a:pt x="4" y="253"/>
                    </a:lnTo>
                    <a:lnTo>
                      <a:pt x="17" y="206"/>
                    </a:lnTo>
                    <a:lnTo>
                      <a:pt x="37" y="163"/>
                    </a:lnTo>
                    <a:lnTo>
                      <a:pt x="65" y="124"/>
                    </a:lnTo>
                    <a:lnTo>
                      <a:pt x="98" y="88"/>
                    </a:lnTo>
                    <a:lnTo>
                      <a:pt x="138" y="57"/>
                    </a:lnTo>
                    <a:lnTo>
                      <a:pt x="182" y="33"/>
                    </a:lnTo>
                    <a:lnTo>
                      <a:pt x="231" y="15"/>
                    </a:lnTo>
                    <a:lnTo>
                      <a:pt x="283" y="4"/>
                    </a:lnTo>
                    <a:lnTo>
                      <a:pt x="336" y="0"/>
                    </a:lnTo>
                    <a:close/>
                  </a:path>
                </a:pathLst>
              </a:custGeom>
              <a:solidFill>
                <a:srgbClr val="FF8C0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56" name="Freeform 731"/>
              <p:cNvSpPr>
                <a:spLocks noEditPoints="1" noChangeArrowheads="1"/>
              </p:cNvSpPr>
              <p:nvPr/>
            </p:nvSpPr>
            <p:spPr bwMode="auto">
              <a:xfrm>
                <a:off x="0" y="322"/>
                <a:ext cx="948" cy="812"/>
              </a:xfrm>
              <a:custGeom>
                <a:avLst/>
                <a:gdLst>
                  <a:gd name="T0" fmla="*/ 263 w 2844"/>
                  <a:gd name="T1" fmla="*/ 611 h 2438"/>
                  <a:gd name="T2" fmla="*/ 250 w 2844"/>
                  <a:gd name="T3" fmla="*/ 747 h 2438"/>
                  <a:gd name="T4" fmla="*/ 231 w 2844"/>
                  <a:gd name="T5" fmla="*/ 1425 h 2438"/>
                  <a:gd name="T6" fmla="*/ 2588 w 2844"/>
                  <a:gd name="T7" fmla="*/ 2321 h 2438"/>
                  <a:gd name="T8" fmla="*/ 2665 w 2844"/>
                  <a:gd name="T9" fmla="*/ 2292 h 2438"/>
                  <a:gd name="T10" fmla="*/ 2718 w 2844"/>
                  <a:gd name="T11" fmla="*/ 1401 h 2438"/>
                  <a:gd name="T12" fmla="*/ 2730 w 2844"/>
                  <a:gd name="T13" fmla="*/ 1253 h 2438"/>
                  <a:gd name="T14" fmla="*/ 2746 w 2844"/>
                  <a:gd name="T15" fmla="*/ 1008 h 2438"/>
                  <a:gd name="T16" fmla="*/ 2749 w 2844"/>
                  <a:gd name="T17" fmla="*/ 780 h 2438"/>
                  <a:gd name="T18" fmla="*/ 2721 w 2844"/>
                  <a:gd name="T19" fmla="*/ 679 h 2438"/>
                  <a:gd name="T20" fmla="*/ 2444 w 2844"/>
                  <a:gd name="T21" fmla="*/ 77 h 2438"/>
                  <a:gd name="T22" fmla="*/ 1506 w 2844"/>
                  <a:gd name="T23" fmla="*/ 81 h 2438"/>
                  <a:gd name="T24" fmla="*/ 1450 w 2844"/>
                  <a:gd name="T25" fmla="*/ 149 h 2438"/>
                  <a:gd name="T26" fmla="*/ 1438 w 2844"/>
                  <a:gd name="T27" fmla="*/ 251 h 2438"/>
                  <a:gd name="T28" fmla="*/ 1344 w 2844"/>
                  <a:gd name="T29" fmla="*/ 376 h 2438"/>
                  <a:gd name="T30" fmla="*/ 124 w 2844"/>
                  <a:gd name="T31" fmla="*/ 405 h 2438"/>
                  <a:gd name="T32" fmla="*/ 79 w 2844"/>
                  <a:gd name="T33" fmla="*/ 517 h 2438"/>
                  <a:gd name="T34" fmla="*/ 78 w 2844"/>
                  <a:gd name="T35" fmla="*/ 661 h 2438"/>
                  <a:gd name="T36" fmla="*/ 79 w 2844"/>
                  <a:gd name="T37" fmla="*/ 2022 h 2438"/>
                  <a:gd name="T38" fmla="*/ 72 w 2844"/>
                  <a:gd name="T39" fmla="*/ 2179 h 2438"/>
                  <a:gd name="T40" fmla="*/ 104 w 2844"/>
                  <a:gd name="T41" fmla="*/ 2328 h 2438"/>
                  <a:gd name="T42" fmla="*/ 179 w 2844"/>
                  <a:gd name="T43" fmla="*/ 655 h 2438"/>
                  <a:gd name="T44" fmla="*/ 214 w 2844"/>
                  <a:gd name="T45" fmla="*/ 527 h 2438"/>
                  <a:gd name="T46" fmla="*/ 344 w 2844"/>
                  <a:gd name="T47" fmla="*/ 478 h 2438"/>
                  <a:gd name="T48" fmla="*/ 2294 w 2844"/>
                  <a:gd name="T49" fmla="*/ 579 h 2438"/>
                  <a:gd name="T50" fmla="*/ 2731 w 2844"/>
                  <a:gd name="T51" fmla="*/ 598 h 2438"/>
                  <a:gd name="T52" fmla="*/ 2756 w 2844"/>
                  <a:gd name="T53" fmla="*/ 482 h 2438"/>
                  <a:gd name="T54" fmla="*/ 2710 w 2844"/>
                  <a:gd name="T55" fmla="*/ 382 h 2438"/>
                  <a:gd name="T56" fmla="*/ 2642 w 2844"/>
                  <a:gd name="T57" fmla="*/ 323 h 2438"/>
                  <a:gd name="T58" fmla="*/ 2620 w 2844"/>
                  <a:gd name="T59" fmla="*/ 168 h 2438"/>
                  <a:gd name="T60" fmla="*/ 2557 w 2844"/>
                  <a:gd name="T61" fmla="*/ 89 h 2438"/>
                  <a:gd name="T62" fmla="*/ 1630 w 2844"/>
                  <a:gd name="T63" fmla="*/ 0 h 2438"/>
                  <a:gd name="T64" fmla="*/ 2632 w 2844"/>
                  <a:gd name="T65" fmla="*/ 37 h 2438"/>
                  <a:gd name="T66" fmla="*/ 2700 w 2844"/>
                  <a:gd name="T67" fmla="*/ 200 h 2438"/>
                  <a:gd name="T68" fmla="*/ 2733 w 2844"/>
                  <a:gd name="T69" fmla="*/ 310 h 2438"/>
                  <a:gd name="T70" fmla="*/ 2792 w 2844"/>
                  <a:gd name="T71" fmla="*/ 349 h 2438"/>
                  <a:gd name="T72" fmla="*/ 2843 w 2844"/>
                  <a:gd name="T73" fmla="*/ 535 h 2438"/>
                  <a:gd name="T74" fmla="*/ 2834 w 2844"/>
                  <a:gd name="T75" fmla="*/ 762 h 2438"/>
                  <a:gd name="T76" fmla="*/ 2760 w 2844"/>
                  <a:gd name="T77" fmla="*/ 2077 h 2438"/>
                  <a:gd name="T78" fmla="*/ 2756 w 2844"/>
                  <a:gd name="T79" fmla="*/ 2218 h 2438"/>
                  <a:gd name="T80" fmla="*/ 2716 w 2844"/>
                  <a:gd name="T81" fmla="*/ 2353 h 2438"/>
                  <a:gd name="T82" fmla="*/ 2570 w 2844"/>
                  <a:gd name="T83" fmla="*/ 2402 h 2438"/>
                  <a:gd name="T84" fmla="*/ 117 w 2844"/>
                  <a:gd name="T85" fmla="*/ 2438 h 2438"/>
                  <a:gd name="T86" fmla="*/ 32 w 2844"/>
                  <a:gd name="T87" fmla="*/ 2351 h 2438"/>
                  <a:gd name="T88" fmla="*/ 3 w 2844"/>
                  <a:gd name="T89" fmla="*/ 768 h 2438"/>
                  <a:gd name="T90" fmla="*/ 0 w 2844"/>
                  <a:gd name="T91" fmla="*/ 603 h 2438"/>
                  <a:gd name="T92" fmla="*/ 20 w 2844"/>
                  <a:gd name="T93" fmla="*/ 443 h 2438"/>
                  <a:gd name="T94" fmla="*/ 110 w 2844"/>
                  <a:gd name="T95" fmla="*/ 334 h 2438"/>
                  <a:gd name="T96" fmla="*/ 1293 w 2844"/>
                  <a:gd name="T97" fmla="*/ 311 h 2438"/>
                  <a:gd name="T98" fmla="*/ 1354 w 2844"/>
                  <a:gd name="T99" fmla="*/ 242 h 2438"/>
                  <a:gd name="T100" fmla="*/ 1373 w 2844"/>
                  <a:gd name="T101" fmla="*/ 120 h 2438"/>
                  <a:gd name="T102" fmla="*/ 1463 w 2844"/>
                  <a:gd name="T103" fmla="*/ 21 h 2438"/>
                  <a:gd name="T104" fmla="*/ 1600 w 2844"/>
                  <a:gd name="T105" fmla="*/ 0 h 2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44"/>
                  <a:gd name="T160" fmla="*/ 0 h 2438"/>
                  <a:gd name="T161" fmla="*/ 2844 w 2844"/>
                  <a:gd name="T162" fmla="*/ 2438 h 2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44" h="2438">
                    <a:moveTo>
                      <a:pt x="314" y="557"/>
                    </a:moveTo>
                    <a:lnTo>
                      <a:pt x="296" y="561"/>
                    </a:lnTo>
                    <a:lnTo>
                      <a:pt x="282" y="573"/>
                    </a:lnTo>
                    <a:lnTo>
                      <a:pt x="270" y="590"/>
                    </a:lnTo>
                    <a:lnTo>
                      <a:pt x="263" y="611"/>
                    </a:lnTo>
                    <a:lnTo>
                      <a:pt x="257" y="635"/>
                    </a:lnTo>
                    <a:lnTo>
                      <a:pt x="253" y="663"/>
                    </a:lnTo>
                    <a:lnTo>
                      <a:pt x="250" y="690"/>
                    </a:lnTo>
                    <a:lnTo>
                      <a:pt x="250" y="719"/>
                    </a:lnTo>
                    <a:lnTo>
                      <a:pt x="250" y="747"/>
                    </a:lnTo>
                    <a:lnTo>
                      <a:pt x="250" y="773"/>
                    </a:lnTo>
                    <a:lnTo>
                      <a:pt x="251" y="796"/>
                    </a:lnTo>
                    <a:lnTo>
                      <a:pt x="251" y="816"/>
                    </a:lnTo>
                    <a:lnTo>
                      <a:pt x="251" y="830"/>
                    </a:lnTo>
                    <a:lnTo>
                      <a:pt x="231" y="1425"/>
                    </a:lnTo>
                    <a:lnTo>
                      <a:pt x="198" y="2359"/>
                    </a:lnTo>
                    <a:lnTo>
                      <a:pt x="1765" y="2334"/>
                    </a:lnTo>
                    <a:lnTo>
                      <a:pt x="2551" y="2321"/>
                    </a:lnTo>
                    <a:lnTo>
                      <a:pt x="2570" y="2321"/>
                    </a:lnTo>
                    <a:lnTo>
                      <a:pt x="2588" y="2321"/>
                    </a:lnTo>
                    <a:lnTo>
                      <a:pt x="2607" y="2321"/>
                    </a:lnTo>
                    <a:lnTo>
                      <a:pt x="2624" y="2318"/>
                    </a:lnTo>
                    <a:lnTo>
                      <a:pt x="2640" y="2314"/>
                    </a:lnTo>
                    <a:lnTo>
                      <a:pt x="2653" y="2305"/>
                    </a:lnTo>
                    <a:lnTo>
                      <a:pt x="2665" y="2292"/>
                    </a:lnTo>
                    <a:lnTo>
                      <a:pt x="2671" y="2275"/>
                    </a:lnTo>
                    <a:lnTo>
                      <a:pt x="2674" y="2252"/>
                    </a:lnTo>
                    <a:lnTo>
                      <a:pt x="2677" y="2191"/>
                    </a:lnTo>
                    <a:lnTo>
                      <a:pt x="2697" y="1796"/>
                    </a:lnTo>
                    <a:lnTo>
                      <a:pt x="2718" y="1401"/>
                    </a:lnTo>
                    <a:lnTo>
                      <a:pt x="2718" y="1384"/>
                    </a:lnTo>
                    <a:lnTo>
                      <a:pt x="2721" y="1360"/>
                    </a:lnTo>
                    <a:lnTo>
                      <a:pt x="2723" y="1329"/>
                    </a:lnTo>
                    <a:lnTo>
                      <a:pt x="2726" y="1293"/>
                    </a:lnTo>
                    <a:lnTo>
                      <a:pt x="2730" y="1253"/>
                    </a:lnTo>
                    <a:lnTo>
                      <a:pt x="2733" y="1208"/>
                    </a:lnTo>
                    <a:lnTo>
                      <a:pt x="2737" y="1160"/>
                    </a:lnTo>
                    <a:lnTo>
                      <a:pt x="2740" y="1111"/>
                    </a:lnTo>
                    <a:lnTo>
                      <a:pt x="2743" y="1060"/>
                    </a:lnTo>
                    <a:lnTo>
                      <a:pt x="2746" y="1008"/>
                    </a:lnTo>
                    <a:lnTo>
                      <a:pt x="2749" y="958"/>
                    </a:lnTo>
                    <a:lnTo>
                      <a:pt x="2750" y="910"/>
                    </a:lnTo>
                    <a:lnTo>
                      <a:pt x="2750" y="862"/>
                    </a:lnTo>
                    <a:lnTo>
                      <a:pt x="2750" y="819"/>
                    </a:lnTo>
                    <a:lnTo>
                      <a:pt x="2749" y="780"/>
                    </a:lnTo>
                    <a:lnTo>
                      <a:pt x="2747" y="747"/>
                    </a:lnTo>
                    <a:lnTo>
                      <a:pt x="2743" y="718"/>
                    </a:lnTo>
                    <a:lnTo>
                      <a:pt x="2737" y="696"/>
                    </a:lnTo>
                    <a:lnTo>
                      <a:pt x="2730" y="683"/>
                    </a:lnTo>
                    <a:lnTo>
                      <a:pt x="2721" y="679"/>
                    </a:lnTo>
                    <a:lnTo>
                      <a:pt x="2531" y="668"/>
                    </a:lnTo>
                    <a:lnTo>
                      <a:pt x="620" y="573"/>
                    </a:lnTo>
                    <a:lnTo>
                      <a:pt x="314" y="557"/>
                    </a:lnTo>
                    <a:close/>
                    <a:moveTo>
                      <a:pt x="2467" y="77"/>
                    </a:moveTo>
                    <a:lnTo>
                      <a:pt x="2444" y="77"/>
                    </a:lnTo>
                    <a:lnTo>
                      <a:pt x="2419" y="79"/>
                    </a:lnTo>
                    <a:lnTo>
                      <a:pt x="2396" y="79"/>
                    </a:lnTo>
                    <a:lnTo>
                      <a:pt x="2373" y="80"/>
                    </a:lnTo>
                    <a:lnTo>
                      <a:pt x="1529" y="80"/>
                    </a:lnTo>
                    <a:lnTo>
                      <a:pt x="1506" y="81"/>
                    </a:lnTo>
                    <a:lnTo>
                      <a:pt x="1487" y="89"/>
                    </a:lnTo>
                    <a:lnTo>
                      <a:pt x="1473" y="100"/>
                    </a:lnTo>
                    <a:lnTo>
                      <a:pt x="1463" y="113"/>
                    </a:lnTo>
                    <a:lnTo>
                      <a:pt x="1455" y="131"/>
                    </a:lnTo>
                    <a:lnTo>
                      <a:pt x="1450" y="149"/>
                    </a:lnTo>
                    <a:lnTo>
                      <a:pt x="1447" y="170"/>
                    </a:lnTo>
                    <a:lnTo>
                      <a:pt x="1444" y="190"/>
                    </a:lnTo>
                    <a:lnTo>
                      <a:pt x="1442" y="212"/>
                    </a:lnTo>
                    <a:lnTo>
                      <a:pt x="1441" y="232"/>
                    </a:lnTo>
                    <a:lnTo>
                      <a:pt x="1438" y="251"/>
                    </a:lnTo>
                    <a:lnTo>
                      <a:pt x="1434" y="268"/>
                    </a:lnTo>
                    <a:lnTo>
                      <a:pt x="1419" y="303"/>
                    </a:lnTo>
                    <a:lnTo>
                      <a:pt x="1399" y="333"/>
                    </a:lnTo>
                    <a:lnTo>
                      <a:pt x="1374" y="358"/>
                    </a:lnTo>
                    <a:lnTo>
                      <a:pt x="1344" y="376"/>
                    </a:lnTo>
                    <a:lnTo>
                      <a:pt x="1311" y="388"/>
                    </a:lnTo>
                    <a:lnTo>
                      <a:pt x="1273" y="392"/>
                    </a:lnTo>
                    <a:lnTo>
                      <a:pt x="163" y="392"/>
                    </a:lnTo>
                    <a:lnTo>
                      <a:pt x="142" y="395"/>
                    </a:lnTo>
                    <a:lnTo>
                      <a:pt x="124" y="405"/>
                    </a:lnTo>
                    <a:lnTo>
                      <a:pt x="110" y="420"/>
                    </a:lnTo>
                    <a:lnTo>
                      <a:pt x="98" y="439"/>
                    </a:lnTo>
                    <a:lnTo>
                      <a:pt x="90" y="462"/>
                    </a:lnTo>
                    <a:lnTo>
                      <a:pt x="84" y="488"/>
                    </a:lnTo>
                    <a:lnTo>
                      <a:pt x="79" y="517"/>
                    </a:lnTo>
                    <a:lnTo>
                      <a:pt x="77" y="546"/>
                    </a:lnTo>
                    <a:lnTo>
                      <a:pt x="77" y="576"/>
                    </a:lnTo>
                    <a:lnTo>
                      <a:pt x="77" y="605"/>
                    </a:lnTo>
                    <a:lnTo>
                      <a:pt x="77" y="634"/>
                    </a:lnTo>
                    <a:lnTo>
                      <a:pt x="78" y="661"/>
                    </a:lnTo>
                    <a:lnTo>
                      <a:pt x="79" y="684"/>
                    </a:lnTo>
                    <a:lnTo>
                      <a:pt x="81" y="705"/>
                    </a:lnTo>
                    <a:lnTo>
                      <a:pt x="81" y="722"/>
                    </a:lnTo>
                    <a:lnTo>
                      <a:pt x="81" y="1999"/>
                    </a:lnTo>
                    <a:lnTo>
                      <a:pt x="79" y="2022"/>
                    </a:lnTo>
                    <a:lnTo>
                      <a:pt x="78" y="2049"/>
                    </a:lnTo>
                    <a:lnTo>
                      <a:pt x="77" y="2078"/>
                    </a:lnTo>
                    <a:lnTo>
                      <a:pt x="75" y="2111"/>
                    </a:lnTo>
                    <a:lnTo>
                      <a:pt x="74" y="2146"/>
                    </a:lnTo>
                    <a:lnTo>
                      <a:pt x="72" y="2179"/>
                    </a:lnTo>
                    <a:lnTo>
                      <a:pt x="74" y="2214"/>
                    </a:lnTo>
                    <a:lnTo>
                      <a:pt x="77" y="2247"/>
                    </a:lnTo>
                    <a:lnTo>
                      <a:pt x="82" y="2278"/>
                    </a:lnTo>
                    <a:lnTo>
                      <a:pt x="92" y="2305"/>
                    </a:lnTo>
                    <a:lnTo>
                      <a:pt x="104" y="2328"/>
                    </a:lnTo>
                    <a:lnTo>
                      <a:pt x="121" y="2346"/>
                    </a:lnTo>
                    <a:lnTo>
                      <a:pt x="176" y="736"/>
                    </a:lnTo>
                    <a:lnTo>
                      <a:pt x="178" y="710"/>
                    </a:lnTo>
                    <a:lnTo>
                      <a:pt x="178" y="683"/>
                    </a:lnTo>
                    <a:lnTo>
                      <a:pt x="179" y="655"/>
                    </a:lnTo>
                    <a:lnTo>
                      <a:pt x="181" y="628"/>
                    </a:lnTo>
                    <a:lnTo>
                      <a:pt x="185" y="600"/>
                    </a:lnTo>
                    <a:lnTo>
                      <a:pt x="191" y="573"/>
                    </a:lnTo>
                    <a:lnTo>
                      <a:pt x="201" y="550"/>
                    </a:lnTo>
                    <a:lnTo>
                      <a:pt x="214" y="527"/>
                    </a:lnTo>
                    <a:lnTo>
                      <a:pt x="231" y="508"/>
                    </a:lnTo>
                    <a:lnTo>
                      <a:pt x="253" y="493"/>
                    </a:lnTo>
                    <a:lnTo>
                      <a:pt x="282" y="482"/>
                    </a:lnTo>
                    <a:lnTo>
                      <a:pt x="312" y="478"/>
                    </a:lnTo>
                    <a:lnTo>
                      <a:pt x="344" y="478"/>
                    </a:lnTo>
                    <a:lnTo>
                      <a:pt x="379" y="479"/>
                    </a:lnTo>
                    <a:lnTo>
                      <a:pt x="410" y="483"/>
                    </a:lnTo>
                    <a:lnTo>
                      <a:pt x="441" y="485"/>
                    </a:lnTo>
                    <a:lnTo>
                      <a:pt x="1302" y="528"/>
                    </a:lnTo>
                    <a:lnTo>
                      <a:pt x="2294" y="579"/>
                    </a:lnTo>
                    <a:lnTo>
                      <a:pt x="2630" y="595"/>
                    </a:lnTo>
                    <a:lnTo>
                      <a:pt x="2653" y="595"/>
                    </a:lnTo>
                    <a:lnTo>
                      <a:pt x="2679" y="595"/>
                    </a:lnTo>
                    <a:lnTo>
                      <a:pt x="2707" y="595"/>
                    </a:lnTo>
                    <a:lnTo>
                      <a:pt x="2731" y="598"/>
                    </a:lnTo>
                    <a:lnTo>
                      <a:pt x="2755" y="605"/>
                    </a:lnTo>
                    <a:lnTo>
                      <a:pt x="2755" y="576"/>
                    </a:lnTo>
                    <a:lnTo>
                      <a:pt x="2756" y="546"/>
                    </a:lnTo>
                    <a:lnTo>
                      <a:pt x="2757" y="514"/>
                    </a:lnTo>
                    <a:lnTo>
                      <a:pt x="2756" y="482"/>
                    </a:lnTo>
                    <a:lnTo>
                      <a:pt x="2752" y="452"/>
                    </a:lnTo>
                    <a:lnTo>
                      <a:pt x="2744" y="423"/>
                    </a:lnTo>
                    <a:lnTo>
                      <a:pt x="2731" y="398"/>
                    </a:lnTo>
                    <a:lnTo>
                      <a:pt x="2721" y="389"/>
                    </a:lnTo>
                    <a:lnTo>
                      <a:pt x="2710" y="382"/>
                    </a:lnTo>
                    <a:lnTo>
                      <a:pt x="2695" y="376"/>
                    </a:lnTo>
                    <a:lnTo>
                      <a:pt x="2682" y="371"/>
                    </a:lnTo>
                    <a:lnTo>
                      <a:pt x="2669" y="362"/>
                    </a:lnTo>
                    <a:lnTo>
                      <a:pt x="2658" y="350"/>
                    </a:lnTo>
                    <a:lnTo>
                      <a:pt x="2642" y="323"/>
                    </a:lnTo>
                    <a:lnTo>
                      <a:pt x="2632" y="292"/>
                    </a:lnTo>
                    <a:lnTo>
                      <a:pt x="2626" y="261"/>
                    </a:lnTo>
                    <a:lnTo>
                      <a:pt x="2623" y="230"/>
                    </a:lnTo>
                    <a:lnTo>
                      <a:pt x="2622" y="199"/>
                    </a:lnTo>
                    <a:lnTo>
                      <a:pt x="2620" y="168"/>
                    </a:lnTo>
                    <a:lnTo>
                      <a:pt x="2613" y="144"/>
                    </a:lnTo>
                    <a:lnTo>
                      <a:pt x="2604" y="125"/>
                    </a:lnTo>
                    <a:lnTo>
                      <a:pt x="2591" y="109"/>
                    </a:lnTo>
                    <a:lnTo>
                      <a:pt x="2575" y="97"/>
                    </a:lnTo>
                    <a:lnTo>
                      <a:pt x="2557" y="89"/>
                    </a:lnTo>
                    <a:lnTo>
                      <a:pt x="2536" y="83"/>
                    </a:lnTo>
                    <a:lnTo>
                      <a:pt x="2515" y="79"/>
                    </a:lnTo>
                    <a:lnTo>
                      <a:pt x="2492" y="77"/>
                    </a:lnTo>
                    <a:lnTo>
                      <a:pt x="2467" y="77"/>
                    </a:lnTo>
                    <a:close/>
                    <a:moveTo>
                      <a:pt x="1630" y="0"/>
                    </a:moveTo>
                    <a:lnTo>
                      <a:pt x="1659" y="2"/>
                    </a:lnTo>
                    <a:lnTo>
                      <a:pt x="2531" y="2"/>
                    </a:lnTo>
                    <a:lnTo>
                      <a:pt x="2568" y="5"/>
                    </a:lnTo>
                    <a:lnTo>
                      <a:pt x="2603" y="18"/>
                    </a:lnTo>
                    <a:lnTo>
                      <a:pt x="2632" y="37"/>
                    </a:lnTo>
                    <a:lnTo>
                      <a:pt x="2658" y="61"/>
                    </a:lnTo>
                    <a:lnTo>
                      <a:pt x="2678" y="92"/>
                    </a:lnTo>
                    <a:lnTo>
                      <a:pt x="2692" y="128"/>
                    </a:lnTo>
                    <a:lnTo>
                      <a:pt x="2698" y="164"/>
                    </a:lnTo>
                    <a:lnTo>
                      <a:pt x="2700" y="200"/>
                    </a:lnTo>
                    <a:lnTo>
                      <a:pt x="2701" y="238"/>
                    </a:lnTo>
                    <a:lnTo>
                      <a:pt x="2708" y="274"/>
                    </a:lnTo>
                    <a:lnTo>
                      <a:pt x="2714" y="291"/>
                    </a:lnTo>
                    <a:lnTo>
                      <a:pt x="2723" y="303"/>
                    </a:lnTo>
                    <a:lnTo>
                      <a:pt x="2733" y="310"/>
                    </a:lnTo>
                    <a:lnTo>
                      <a:pt x="2743" y="316"/>
                    </a:lnTo>
                    <a:lnTo>
                      <a:pt x="2755" y="321"/>
                    </a:lnTo>
                    <a:lnTo>
                      <a:pt x="2768" y="327"/>
                    </a:lnTo>
                    <a:lnTo>
                      <a:pt x="2779" y="336"/>
                    </a:lnTo>
                    <a:lnTo>
                      <a:pt x="2792" y="349"/>
                    </a:lnTo>
                    <a:lnTo>
                      <a:pt x="2809" y="378"/>
                    </a:lnTo>
                    <a:lnTo>
                      <a:pt x="2824" y="413"/>
                    </a:lnTo>
                    <a:lnTo>
                      <a:pt x="2833" y="450"/>
                    </a:lnTo>
                    <a:lnTo>
                      <a:pt x="2840" y="492"/>
                    </a:lnTo>
                    <a:lnTo>
                      <a:pt x="2843" y="535"/>
                    </a:lnTo>
                    <a:lnTo>
                      <a:pt x="2844" y="580"/>
                    </a:lnTo>
                    <a:lnTo>
                      <a:pt x="2844" y="626"/>
                    </a:lnTo>
                    <a:lnTo>
                      <a:pt x="2841" y="673"/>
                    </a:lnTo>
                    <a:lnTo>
                      <a:pt x="2838" y="719"/>
                    </a:lnTo>
                    <a:lnTo>
                      <a:pt x="2834" y="762"/>
                    </a:lnTo>
                    <a:lnTo>
                      <a:pt x="2831" y="803"/>
                    </a:lnTo>
                    <a:lnTo>
                      <a:pt x="2828" y="840"/>
                    </a:lnTo>
                    <a:lnTo>
                      <a:pt x="2825" y="875"/>
                    </a:lnTo>
                    <a:lnTo>
                      <a:pt x="2792" y="1475"/>
                    </a:lnTo>
                    <a:lnTo>
                      <a:pt x="2760" y="2077"/>
                    </a:lnTo>
                    <a:lnTo>
                      <a:pt x="2759" y="2101"/>
                    </a:lnTo>
                    <a:lnTo>
                      <a:pt x="2759" y="2129"/>
                    </a:lnTo>
                    <a:lnTo>
                      <a:pt x="2759" y="2158"/>
                    </a:lnTo>
                    <a:lnTo>
                      <a:pt x="2757" y="2188"/>
                    </a:lnTo>
                    <a:lnTo>
                      <a:pt x="2756" y="2218"/>
                    </a:lnTo>
                    <a:lnTo>
                      <a:pt x="2753" y="2249"/>
                    </a:lnTo>
                    <a:lnTo>
                      <a:pt x="2747" y="2278"/>
                    </a:lnTo>
                    <a:lnTo>
                      <a:pt x="2740" y="2305"/>
                    </a:lnTo>
                    <a:lnTo>
                      <a:pt x="2729" y="2331"/>
                    </a:lnTo>
                    <a:lnTo>
                      <a:pt x="2716" y="2353"/>
                    </a:lnTo>
                    <a:lnTo>
                      <a:pt x="2697" y="2372"/>
                    </a:lnTo>
                    <a:lnTo>
                      <a:pt x="2675" y="2386"/>
                    </a:lnTo>
                    <a:lnTo>
                      <a:pt x="2649" y="2396"/>
                    </a:lnTo>
                    <a:lnTo>
                      <a:pt x="2610" y="2401"/>
                    </a:lnTo>
                    <a:lnTo>
                      <a:pt x="2570" y="2402"/>
                    </a:lnTo>
                    <a:lnTo>
                      <a:pt x="2529" y="2402"/>
                    </a:lnTo>
                    <a:lnTo>
                      <a:pt x="2489" y="2401"/>
                    </a:lnTo>
                    <a:lnTo>
                      <a:pt x="2127" y="2406"/>
                    </a:lnTo>
                    <a:lnTo>
                      <a:pt x="240" y="2437"/>
                    </a:lnTo>
                    <a:lnTo>
                      <a:pt x="117" y="2438"/>
                    </a:lnTo>
                    <a:lnTo>
                      <a:pt x="98" y="2419"/>
                    </a:lnTo>
                    <a:lnTo>
                      <a:pt x="81" y="2403"/>
                    </a:lnTo>
                    <a:lnTo>
                      <a:pt x="62" y="2386"/>
                    </a:lnTo>
                    <a:lnTo>
                      <a:pt x="46" y="2369"/>
                    </a:lnTo>
                    <a:lnTo>
                      <a:pt x="32" y="2351"/>
                    </a:lnTo>
                    <a:lnTo>
                      <a:pt x="20" y="2331"/>
                    </a:lnTo>
                    <a:lnTo>
                      <a:pt x="10" y="2308"/>
                    </a:lnTo>
                    <a:lnTo>
                      <a:pt x="4" y="2281"/>
                    </a:lnTo>
                    <a:lnTo>
                      <a:pt x="3" y="2250"/>
                    </a:lnTo>
                    <a:lnTo>
                      <a:pt x="3" y="768"/>
                    </a:lnTo>
                    <a:lnTo>
                      <a:pt x="3" y="736"/>
                    </a:lnTo>
                    <a:lnTo>
                      <a:pt x="1" y="705"/>
                    </a:lnTo>
                    <a:lnTo>
                      <a:pt x="0" y="671"/>
                    </a:lnTo>
                    <a:lnTo>
                      <a:pt x="0" y="637"/>
                    </a:lnTo>
                    <a:lnTo>
                      <a:pt x="0" y="603"/>
                    </a:lnTo>
                    <a:lnTo>
                      <a:pt x="0" y="569"/>
                    </a:lnTo>
                    <a:lnTo>
                      <a:pt x="3" y="535"/>
                    </a:lnTo>
                    <a:lnTo>
                      <a:pt x="6" y="504"/>
                    </a:lnTo>
                    <a:lnTo>
                      <a:pt x="12" y="472"/>
                    </a:lnTo>
                    <a:lnTo>
                      <a:pt x="20" y="443"/>
                    </a:lnTo>
                    <a:lnTo>
                      <a:pt x="30" y="415"/>
                    </a:lnTo>
                    <a:lnTo>
                      <a:pt x="45" y="391"/>
                    </a:lnTo>
                    <a:lnTo>
                      <a:pt x="62" y="369"/>
                    </a:lnTo>
                    <a:lnTo>
                      <a:pt x="84" y="350"/>
                    </a:lnTo>
                    <a:lnTo>
                      <a:pt x="110" y="334"/>
                    </a:lnTo>
                    <a:lnTo>
                      <a:pt x="139" y="323"/>
                    </a:lnTo>
                    <a:lnTo>
                      <a:pt x="175" y="316"/>
                    </a:lnTo>
                    <a:lnTo>
                      <a:pt x="214" y="314"/>
                    </a:lnTo>
                    <a:lnTo>
                      <a:pt x="1269" y="314"/>
                    </a:lnTo>
                    <a:lnTo>
                      <a:pt x="1293" y="311"/>
                    </a:lnTo>
                    <a:lnTo>
                      <a:pt x="1314" y="304"/>
                    </a:lnTo>
                    <a:lnTo>
                      <a:pt x="1330" y="292"/>
                    </a:lnTo>
                    <a:lnTo>
                      <a:pt x="1341" y="278"/>
                    </a:lnTo>
                    <a:lnTo>
                      <a:pt x="1348" y="261"/>
                    </a:lnTo>
                    <a:lnTo>
                      <a:pt x="1354" y="242"/>
                    </a:lnTo>
                    <a:lnTo>
                      <a:pt x="1358" y="220"/>
                    </a:lnTo>
                    <a:lnTo>
                      <a:pt x="1361" y="199"/>
                    </a:lnTo>
                    <a:lnTo>
                      <a:pt x="1363" y="177"/>
                    </a:lnTo>
                    <a:lnTo>
                      <a:pt x="1366" y="155"/>
                    </a:lnTo>
                    <a:lnTo>
                      <a:pt x="1373" y="120"/>
                    </a:lnTo>
                    <a:lnTo>
                      <a:pt x="1385" y="92"/>
                    </a:lnTo>
                    <a:lnTo>
                      <a:pt x="1400" y="67"/>
                    </a:lnTo>
                    <a:lnTo>
                      <a:pt x="1418" y="48"/>
                    </a:lnTo>
                    <a:lnTo>
                      <a:pt x="1439" y="32"/>
                    </a:lnTo>
                    <a:lnTo>
                      <a:pt x="1463" y="21"/>
                    </a:lnTo>
                    <a:lnTo>
                      <a:pt x="1487" y="12"/>
                    </a:lnTo>
                    <a:lnTo>
                      <a:pt x="1515" y="8"/>
                    </a:lnTo>
                    <a:lnTo>
                      <a:pt x="1542" y="3"/>
                    </a:lnTo>
                    <a:lnTo>
                      <a:pt x="1571" y="2"/>
                    </a:lnTo>
                    <a:lnTo>
                      <a:pt x="1600" y="0"/>
                    </a:lnTo>
                    <a:lnTo>
                      <a:pt x="163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5657" name="Group 12"/>
          <p:cNvGrpSpPr>
            <a:grpSpLocks/>
          </p:cNvGrpSpPr>
          <p:nvPr/>
        </p:nvGrpSpPr>
        <p:grpSpPr bwMode="auto">
          <a:xfrm>
            <a:off x="2781300" y="1196975"/>
            <a:ext cx="2425700" cy="2308225"/>
            <a:chOff x="0" y="0"/>
            <a:chExt cx="2424883" cy="2309027"/>
          </a:xfrm>
        </p:grpSpPr>
        <p:grpSp>
          <p:nvGrpSpPr>
            <p:cNvPr id="25658" name="Group 8"/>
            <p:cNvGrpSpPr>
              <a:grpSpLocks/>
            </p:cNvGrpSpPr>
            <p:nvPr/>
          </p:nvGrpSpPr>
          <p:grpSpPr bwMode="auto">
            <a:xfrm>
              <a:off x="0" y="0"/>
              <a:ext cx="2424883" cy="2309027"/>
              <a:chOff x="0" y="0"/>
              <a:chExt cx="2424883" cy="2309027"/>
            </a:xfrm>
          </p:grpSpPr>
          <p:sp>
            <p:nvSpPr>
              <p:cNvPr id="25659" name="Oval 236"/>
              <p:cNvSpPr>
                <a:spLocks/>
              </p:cNvSpPr>
              <p:nvPr/>
            </p:nvSpPr>
            <p:spPr bwMode="auto">
              <a:xfrm>
                <a:off x="0" y="0"/>
                <a:ext cx="2424883" cy="2309027"/>
              </a:xfrm>
              <a:prstGeom prst="ellipse">
                <a:avLst/>
              </a:prstGeom>
              <a:noFill/>
              <a:ln w="57150" cap="flat" cmpd="sng">
                <a:solidFill>
                  <a:srgbClr val="FFFFFF"/>
                </a:solidFill>
                <a:prstDash val="sysDot"/>
                <a:bevel/>
                <a:headEnd/>
                <a:tailEnd/>
              </a:ln>
              <a:extLst>
                <a:ext uri="{909E8E84-426E-40DD-AFC4-6F175D3DCCD1}">
                  <a14:hiddenFill xmlns:a14="http://schemas.microsoft.com/office/drawing/2010/main">
                    <a:solidFill>
                      <a:srgbClr val="FFFFFF"/>
                    </a:solidFill>
                  </a14:hiddenFill>
                </a:ext>
              </a:extLst>
            </p:spPr>
            <p:txBody>
              <a:bodyPr lIns="77684" tIns="38842" rIns="77684" bIns="38842"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25660" name="Rectangle 235"/>
              <p:cNvSpPr>
                <a:spLocks noChangeArrowheads="1"/>
              </p:cNvSpPr>
              <p:nvPr/>
            </p:nvSpPr>
            <p:spPr bwMode="auto">
              <a:xfrm>
                <a:off x="506033" y="168200"/>
                <a:ext cx="1420748" cy="530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77688" tIns="38843" rIns="77688" bIns="38843">
                <a:spAutoFit/>
              </a:bodyPr>
              <a:lstStyle/>
              <a:p>
                <a:pPr algn="ctr">
                  <a:lnSpc>
                    <a:spcPct val="90000"/>
                  </a:lnSpc>
                  <a:spcBef>
                    <a:spcPts val="513"/>
                  </a:spcBef>
                </a:pPr>
                <a:r>
                  <a:rPr lang="en-US" sz="1500">
                    <a:solidFill>
                      <a:srgbClr val="FFFFFF"/>
                    </a:solidFill>
                    <a:latin typeface="方正兰亭细黑_GBK" charset="-122"/>
                    <a:ea typeface="方正兰亭细黑_GBK" charset="-122"/>
                    <a:sym typeface="方正兰亭细黑_GBK" charset="-122"/>
                  </a:rPr>
                  <a:t>Desktop Virtualization</a:t>
                </a:r>
              </a:p>
            </p:txBody>
          </p:sp>
          <p:grpSp>
            <p:nvGrpSpPr>
              <p:cNvPr id="25661" name="Group 670"/>
              <p:cNvGrpSpPr>
                <a:grpSpLocks noChangeAspect="1"/>
              </p:cNvGrpSpPr>
              <p:nvPr/>
            </p:nvGrpSpPr>
            <p:grpSpPr bwMode="auto">
              <a:xfrm>
                <a:off x="1098665" y="728270"/>
                <a:ext cx="1127672" cy="521782"/>
                <a:chOff x="0" y="0"/>
                <a:chExt cx="1880481" cy="870112"/>
              </a:xfrm>
            </p:grpSpPr>
            <p:sp>
              <p:nvSpPr>
                <p:cNvPr id="25662" name="Freeform 331"/>
                <p:cNvSpPr>
                  <a:spLocks noChangeAspect="1" noEditPoints="1" noChangeArrowheads="1"/>
                </p:cNvSpPr>
                <p:nvPr/>
              </p:nvSpPr>
              <p:spPr bwMode="auto">
                <a:xfrm>
                  <a:off x="0" y="0"/>
                  <a:ext cx="887171" cy="870112"/>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86"/>
                    <a:gd name="T32" fmla="*/ 88 w 88"/>
                    <a:gd name="T33" fmla="*/ 86 h 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63" name="Freeform 346"/>
                <p:cNvSpPr>
                  <a:spLocks noChangeAspect="1" noEditPoints="1" noChangeArrowheads="1"/>
                </p:cNvSpPr>
                <p:nvPr/>
              </p:nvSpPr>
              <p:spPr bwMode="auto">
                <a:xfrm>
                  <a:off x="973306" y="121795"/>
                  <a:ext cx="907175" cy="518067"/>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9"/>
                    <a:gd name="T76" fmla="*/ 0 h 198"/>
                    <a:gd name="T77" fmla="*/ 319 w 319"/>
                    <a:gd name="T78" fmla="*/ 198 h 1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grpSp>
          <p:pic>
            <p:nvPicPr>
              <p:cNvPr id="256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933" y="859730"/>
                <a:ext cx="895951" cy="780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pic>
        </p:grpSp>
        <p:grpSp>
          <p:nvGrpSpPr>
            <p:cNvPr id="25665" name="Group 4"/>
            <p:cNvGrpSpPr>
              <a:grpSpLocks/>
            </p:cNvGrpSpPr>
            <p:nvPr/>
          </p:nvGrpSpPr>
          <p:grpSpPr bwMode="auto">
            <a:xfrm>
              <a:off x="1424158" y="1270801"/>
              <a:ext cx="712274" cy="472965"/>
              <a:chOff x="0" y="0"/>
              <a:chExt cx="756" cy="502"/>
            </a:xfrm>
          </p:grpSpPr>
          <p:sp>
            <p:nvSpPr>
              <p:cNvPr id="25666" name="Freeform 7"/>
              <p:cNvSpPr>
                <a:spLocks noEditPoints="1" noChangeArrowheads="1"/>
              </p:cNvSpPr>
              <p:nvPr/>
            </p:nvSpPr>
            <p:spPr bwMode="auto">
              <a:xfrm>
                <a:off x="0" y="0"/>
                <a:ext cx="756" cy="502"/>
              </a:xfrm>
              <a:custGeom>
                <a:avLst/>
                <a:gdLst>
                  <a:gd name="T0" fmla="*/ 2696 w 3779"/>
                  <a:gd name="T1" fmla="*/ 129 h 2508"/>
                  <a:gd name="T2" fmla="*/ 1789 w 3779"/>
                  <a:gd name="T3" fmla="*/ 129 h 2508"/>
                  <a:gd name="T4" fmla="*/ 1159 w 3779"/>
                  <a:gd name="T5" fmla="*/ 129 h 2508"/>
                  <a:gd name="T6" fmla="*/ 598 w 3779"/>
                  <a:gd name="T7" fmla="*/ 131 h 2508"/>
                  <a:gd name="T8" fmla="*/ 598 w 3779"/>
                  <a:gd name="T9" fmla="*/ 345 h 2508"/>
                  <a:gd name="T10" fmla="*/ 597 w 3779"/>
                  <a:gd name="T11" fmla="*/ 485 h 2508"/>
                  <a:gd name="T12" fmla="*/ 570 w 3779"/>
                  <a:gd name="T13" fmla="*/ 552 h 2508"/>
                  <a:gd name="T14" fmla="*/ 504 w 3779"/>
                  <a:gd name="T15" fmla="*/ 583 h 2508"/>
                  <a:gd name="T16" fmla="*/ 448 w 3779"/>
                  <a:gd name="T17" fmla="*/ 590 h 2508"/>
                  <a:gd name="T18" fmla="*/ 439 w 3779"/>
                  <a:gd name="T19" fmla="*/ 590 h 2508"/>
                  <a:gd name="T20" fmla="*/ 115 w 3779"/>
                  <a:gd name="T21" fmla="*/ 590 h 2508"/>
                  <a:gd name="T22" fmla="*/ 115 w 3779"/>
                  <a:gd name="T23" fmla="*/ 594 h 2508"/>
                  <a:gd name="T24" fmla="*/ 115 w 3779"/>
                  <a:gd name="T25" fmla="*/ 612 h 2508"/>
                  <a:gd name="T26" fmla="*/ 115 w 3779"/>
                  <a:gd name="T27" fmla="*/ 838 h 2508"/>
                  <a:gd name="T28" fmla="*/ 115 w 3779"/>
                  <a:gd name="T29" fmla="*/ 1254 h 2508"/>
                  <a:gd name="T30" fmla="*/ 115 w 3779"/>
                  <a:gd name="T31" fmla="*/ 1625 h 2508"/>
                  <a:gd name="T32" fmla="*/ 115 w 3779"/>
                  <a:gd name="T33" fmla="*/ 2115 h 2508"/>
                  <a:gd name="T34" fmla="*/ 136 w 3779"/>
                  <a:gd name="T35" fmla="*/ 2334 h 2508"/>
                  <a:gd name="T36" fmla="*/ 215 w 3779"/>
                  <a:gd name="T37" fmla="*/ 2390 h 2508"/>
                  <a:gd name="T38" fmla="*/ 3664 w 3779"/>
                  <a:gd name="T39" fmla="*/ 2393 h 2508"/>
                  <a:gd name="T40" fmla="*/ 3664 w 3779"/>
                  <a:gd name="T41" fmla="*/ 2365 h 2508"/>
                  <a:gd name="T42" fmla="*/ 3664 w 3779"/>
                  <a:gd name="T43" fmla="*/ 1980 h 2508"/>
                  <a:gd name="T44" fmla="*/ 3664 w 3779"/>
                  <a:gd name="T45" fmla="*/ 1122 h 2508"/>
                  <a:gd name="T46" fmla="*/ 3664 w 3779"/>
                  <a:gd name="T47" fmla="*/ 583 h 2508"/>
                  <a:gd name="T48" fmla="*/ 3655 w 3779"/>
                  <a:gd name="T49" fmla="*/ 211 h 2508"/>
                  <a:gd name="T50" fmla="*/ 3588 w 3779"/>
                  <a:gd name="T51" fmla="*/ 139 h 2508"/>
                  <a:gd name="T52" fmla="*/ 3537 w 3779"/>
                  <a:gd name="T53" fmla="*/ 129 h 2508"/>
                  <a:gd name="T54" fmla="*/ 3526 w 3779"/>
                  <a:gd name="T55" fmla="*/ 129 h 2508"/>
                  <a:gd name="T56" fmla="*/ 3368 w 3779"/>
                  <a:gd name="T57" fmla="*/ 129 h 2508"/>
                  <a:gd name="T58" fmla="*/ 3218 w 3779"/>
                  <a:gd name="T59" fmla="*/ 129 h 2508"/>
                  <a:gd name="T60" fmla="*/ 2999 w 3779"/>
                  <a:gd name="T61" fmla="*/ 129 h 2508"/>
                  <a:gd name="T62" fmla="*/ 518 w 3779"/>
                  <a:gd name="T63" fmla="*/ 0 h 2508"/>
                  <a:gd name="T64" fmla="*/ 1174 w 3779"/>
                  <a:gd name="T65" fmla="*/ 0 h 2508"/>
                  <a:gd name="T66" fmla="*/ 3667 w 3779"/>
                  <a:gd name="T67" fmla="*/ 22 h 2508"/>
                  <a:gd name="T68" fmla="*/ 3755 w 3779"/>
                  <a:gd name="T69" fmla="*/ 105 h 2508"/>
                  <a:gd name="T70" fmla="*/ 3779 w 3779"/>
                  <a:gd name="T71" fmla="*/ 200 h 2508"/>
                  <a:gd name="T72" fmla="*/ 3779 w 3779"/>
                  <a:gd name="T73" fmla="*/ 239 h 2508"/>
                  <a:gd name="T74" fmla="*/ 3779 w 3779"/>
                  <a:gd name="T75" fmla="*/ 510 h 2508"/>
                  <a:gd name="T76" fmla="*/ 3779 w 3779"/>
                  <a:gd name="T77" fmla="*/ 779 h 2508"/>
                  <a:gd name="T78" fmla="*/ 3779 w 3779"/>
                  <a:gd name="T79" fmla="*/ 2508 h 2508"/>
                  <a:gd name="T80" fmla="*/ 3173 w 3779"/>
                  <a:gd name="T81" fmla="*/ 2508 h 2508"/>
                  <a:gd name="T82" fmla="*/ 159 w 3779"/>
                  <a:gd name="T83" fmla="*/ 2506 h 2508"/>
                  <a:gd name="T84" fmla="*/ 61 w 3779"/>
                  <a:gd name="T85" fmla="*/ 2454 h 2508"/>
                  <a:gd name="T86" fmla="*/ 3 w 3779"/>
                  <a:gd name="T87" fmla="*/ 2346 h 2508"/>
                  <a:gd name="T88" fmla="*/ 0 w 3779"/>
                  <a:gd name="T89" fmla="*/ 2274 h 2508"/>
                  <a:gd name="T90" fmla="*/ 1 w 3779"/>
                  <a:gd name="T91" fmla="*/ 2123 h 2508"/>
                  <a:gd name="T92" fmla="*/ 2 w 3779"/>
                  <a:gd name="T93" fmla="*/ 1883 h 2508"/>
                  <a:gd name="T94" fmla="*/ 2 w 3779"/>
                  <a:gd name="T95" fmla="*/ 1579 h 2508"/>
                  <a:gd name="T96" fmla="*/ 3 w 3779"/>
                  <a:gd name="T97" fmla="*/ 1243 h 2508"/>
                  <a:gd name="T98" fmla="*/ 2 w 3779"/>
                  <a:gd name="T99" fmla="*/ 903 h 2508"/>
                  <a:gd name="T100" fmla="*/ 1 w 3779"/>
                  <a:gd name="T101" fmla="*/ 587 h 2508"/>
                  <a:gd name="T102" fmla="*/ 18 w 3779"/>
                  <a:gd name="T103" fmla="*/ 495 h 2508"/>
                  <a:gd name="T104" fmla="*/ 90 w 3779"/>
                  <a:gd name="T105" fmla="*/ 418 h 2508"/>
                  <a:gd name="T106" fmla="*/ 196 w 3779"/>
                  <a:gd name="T107" fmla="*/ 305 h 2508"/>
                  <a:gd name="T108" fmla="*/ 316 w 3779"/>
                  <a:gd name="T109" fmla="*/ 176 h 2508"/>
                  <a:gd name="T110" fmla="*/ 428 w 3779"/>
                  <a:gd name="T111" fmla="*/ 53 h 25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79"/>
                  <a:gd name="T169" fmla="*/ 0 h 2508"/>
                  <a:gd name="T170" fmla="*/ 3779 w 3779"/>
                  <a:gd name="T171" fmla="*/ 2508 h 25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79" h="2508">
                    <a:moveTo>
                      <a:pt x="2931" y="129"/>
                    </a:moveTo>
                    <a:lnTo>
                      <a:pt x="2858" y="129"/>
                    </a:lnTo>
                    <a:lnTo>
                      <a:pt x="2780" y="129"/>
                    </a:lnTo>
                    <a:lnTo>
                      <a:pt x="2696" y="129"/>
                    </a:lnTo>
                    <a:lnTo>
                      <a:pt x="2510" y="129"/>
                    </a:lnTo>
                    <a:lnTo>
                      <a:pt x="2407" y="129"/>
                    </a:lnTo>
                    <a:lnTo>
                      <a:pt x="2298" y="129"/>
                    </a:lnTo>
                    <a:lnTo>
                      <a:pt x="1789" y="129"/>
                    </a:lnTo>
                    <a:lnTo>
                      <a:pt x="1644" y="129"/>
                    </a:lnTo>
                    <a:lnTo>
                      <a:pt x="1490" y="129"/>
                    </a:lnTo>
                    <a:lnTo>
                      <a:pt x="1329" y="129"/>
                    </a:lnTo>
                    <a:lnTo>
                      <a:pt x="1159" y="129"/>
                    </a:lnTo>
                    <a:lnTo>
                      <a:pt x="981" y="129"/>
                    </a:lnTo>
                    <a:lnTo>
                      <a:pt x="598" y="129"/>
                    </a:lnTo>
                    <a:lnTo>
                      <a:pt x="598" y="130"/>
                    </a:lnTo>
                    <a:lnTo>
                      <a:pt x="598" y="131"/>
                    </a:lnTo>
                    <a:lnTo>
                      <a:pt x="598" y="135"/>
                    </a:lnTo>
                    <a:lnTo>
                      <a:pt x="598" y="259"/>
                    </a:lnTo>
                    <a:lnTo>
                      <a:pt x="598" y="298"/>
                    </a:lnTo>
                    <a:lnTo>
                      <a:pt x="598" y="345"/>
                    </a:lnTo>
                    <a:lnTo>
                      <a:pt x="598" y="461"/>
                    </a:lnTo>
                    <a:lnTo>
                      <a:pt x="598" y="463"/>
                    </a:lnTo>
                    <a:lnTo>
                      <a:pt x="598" y="472"/>
                    </a:lnTo>
                    <a:lnTo>
                      <a:pt x="597" y="485"/>
                    </a:lnTo>
                    <a:lnTo>
                      <a:pt x="594" y="501"/>
                    </a:lnTo>
                    <a:lnTo>
                      <a:pt x="589" y="518"/>
                    </a:lnTo>
                    <a:lnTo>
                      <a:pt x="582" y="536"/>
                    </a:lnTo>
                    <a:lnTo>
                      <a:pt x="570" y="552"/>
                    </a:lnTo>
                    <a:lnTo>
                      <a:pt x="554" y="566"/>
                    </a:lnTo>
                    <a:lnTo>
                      <a:pt x="540" y="573"/>
                    </a:lnTo>
                    <a:lnTo>
                      <a:pt x="522" y="579"/>
                    </a:lnTo>
                    <a:lnTo>
                      <a:pt x="504" y="583"/>
                    </a:lnTo>
                    <a:lnTo>
                      <a:pt x="487" y="587"/>
                    </a:lnTo>
                    <a:lnTo>
                      <a:pt x="471" y="589"/>
                    </a:lnTo>
                    <a:lnTo>
                      <a:pt x="457" y="590"/>
                    </a:lnTo>
                    <a:lnTo>
                      <a:pt x="448" y="590"/>
                    </a:lnTo>
                    <a:lnTo>
                      <a:pt x="446" y="590"/>
                    </a:lnTo>
                    <a:lnTo>
                      <a:pt x="444" y="590"/>
                    </a:lnTo>
                    <a:lnTo>
                      <a:pt x="442" y="590"/>
                    </a:lnTo>
                    <a:lnTo>
                      <a:pt x="439" y="590"/>
                    </a:lnTo>
                    <a:lnTo>
                      <a:pt x="315" y="590"/>
                    </a:lnTo>
                    <a:lnTo>
                      <a:pt x="276" y="590"/>
                    </a:lnTo>
                    <a:lnTo>
                      <a:pt x="230" y="590"/>
                    </a:lnTo>
                    <a:lnTo>
                      <a:pt x="115" y="590"/>
                    </a:lnTo>
                    <a:lnTo>
                      <a:pt x="115" y="591"/>
                    </a:lnTo>
                    <a:lnTo>
                      <a:pt x="115" y="591"/>
                    </a:lnTo>
                    <a:lnTo>
                      <a:pt x="115" y="591"/>
                    </a:lnTo>
                    <a:lnTo>
                      <a:pt x="115" y="594"/>
                    </a:lnTo>
                    <a:lnTo>
                      <a:pt x="115" y="596"/>
                    </a:lnTo>
                    <a:lnTo>
                      <a:pt x="115" y="599"/>
                    </a:lnTo>
                    <a:lnTo>
                      <a:pt x="115" y="605"/>
                    </a:lnTo>
                    <a:lnTo>
                      <a:pt x="115" y="612"/>
                    </a:lnTo>
                    <a:lnTo>
                      <a:pt x="115" y="621"/>
                    </a:lnTo>
                    <a:lnTo>
                      <a:pt x="115" y="633"/>
                    </a:lnTo>
                    <a:lnTo>
                      <a:pt x="115" y="799"/>
                    </a:lnTo>
                    <a:lnTo>
                      <a:pt x="115" y="838"/>
                    </a:lnTo>
                    <a:lnTo>
                      <a:pt x="115" y="881"/>
                    </a:lnTo>
                    <a:lnTo>
                      <a:pt x="115" y="1107"/>
                    </a:lnTo>
                    <a:lnTo>
                      <a:pt x="115" y="1177"/>
                    </a:lnTo>
                    <a:lnTo>
                      <a:pt x="115" y="1254"/>
                    </a:lnTo>
                    <a:lnTo>
                      <a:pt x="115" y="1336"/>
                    </a:lnTo>
                    <a:lnTo>
                      <a:pt x="115" y="1425"/>
                    </a:lnTo>
                    <a:lnTo>
                      <a:pt x="115" y="1522"/>
                    </a:lnTo>
                    <a:lnTo>
                      <a:pt x="115" y="1625"/>
                    </a:lnTo>
                    <a:lnTo>
                      <a:pt x="115" y="1736"/>
                    </a:lnTo>
                    <a:lnTo>
                      <a:pt x="115" y="1854"/>
                    </a:lnTo>
                    <a:lnTo>
                      <a:pt x="115" y="1980"/>
                    </a:lnTo>
                    <a:lnTo>
                      <a:pt x="115" y="2115"/>
                    </a:lnTo>
                    <a:lnTo>
                      <a:pt x="115" y="2257"/>
                    </a:lnTo>
                    <a:lnTo>
                      <a:pt x="117" y="2285"/>
                    </a:lnTo>
                    <a:lnTo>
                      <a:pt x="125" y="2311"/>
                    </a:lnTo>
                    <a:lnTo>
                      <a:pt x="136" y="2334"/>
                    </a:lnTo>
                    <a:lnTo>
                      <a:pt x="151" y="2353"/>
                    </a:lnTo>
                    <a:lnTo>
                      <a:pt x="170" y="2371"/>
                    </a:lnTo>
                    <a:lnTo>
                      <a:pt x="191" y="2383"/>
                    </a:lnTo>
                    <a:lnTo>
                      <a:pt x="215" y="2390"/>
                    </a:lnTo>
                    <a:lnTo>
                      <a:pt x="242" y="2393"/>
                    </a:lnTo>
                    <a:lnTo>
                      <a:pt x="3664" y="2393"/>
                    </a:lnTo>
                    <a:lnTo>
                      <a:pt x="3664" y="2393"/>
                    </a:lnTo>
                    <a:lnTo>
                      <a:pt x="3664" y="2393"/>
                    </a:lnTo>
                    <a:lnTo>
                      <a:pt x="3664" y="2392"/>
                    </a:lnTo>
                    <a:lnTo>
                      <a:pt x="3664" y="2380"/>
                    </a:lnTo>
                    <a:lnTo>
                      <a:pt x="3664" y="2374"/>
                    </a:lnTo>
                    <a:lnTo>
                      <a:pt x="3664" y="2365"/>
                    </a:lnTo>
                    <a:lnTo>
                      <a:pt x="3664" y="2128"/>
                    </a:lnTo>
                    <a:lnTo>
                      <a:pt x="3664" y="2083"/>
                    </a:lnTo>
                    <a:lnTo>
                      <a:pt x="3664" y="2034"/>
                    </a:lnTo>
                    <a:lnTo>
                      <a:pt x="3664" y="1980"/>
                    </a:lnTo>
                    <a:lnTo>
                      <a:pt x="3664" y="1921"/>
                    </a:lnTo>
                    <a:lnTo>
                      <a:pt x="3664" y="1857"/>
                    </a:lnTo>
                    <a:lnTo>
                      <a:pt x="3664" y="1787"/>
                    </a:lnTo>
                    <a:lnTo>
                      <a:pt x="3664" y="1122"/>
                    </a:lnTo>
                    <a:lnTo>
                      <a:pt x="3664" y="999"/>
                    </a:lnTo>
                    <a:lnTo>
                      <a:pt x="3664" y="869"/>
                    </a:lnTo>
                    <a:lnTo>
                      <a:pt x="3664" y="730"/>
                    </a:lnTo>
                    <a:lnTo>
                      <a:pt x="3664" y="583"/>
                    </a:lnTo>
                    <a:lnTo>
                      <a:pt x="3664" y="429"/>
                    </a:lnTo>
                    <a:lnTo>
                      <a:pt x="3664" y="265"/>
                    </a:lnTo>
                    <a:lnTo>
                      <a:pt x="3662" y="237"/>
                    </a:lnTo>
                    <a:lnTo>
                      <a:pt x="3655" y="211"/>
                    </a:lnTo>
                    <a:lnTo>
                      <a:pt x="3644" y="188"/>
                    </a:lnTo>
                    <a:lnTo>
                      <a:pt x="3628" y="168"/>
                    </a:lnTo>
                    <a:lnTo>
                      <a:pt x="3609" y="152"/>
                    </a:lnTo>
                    <a:lnTo>
                      <a:pt x="3588" y="139"/>
                    </a:lnTo>
                    <a:lnTo>
                      <a:pt x="3564" y="131"/>
                    </a:lnTo>
                    <a:lnTo>
                      <a:pt x="3537" y="129"/>
                    </a:lnTo>
                    <a:lnTo>
                      <a:pt x="3537" y="129"/>
                    </a:lnTo>
                    <a:lnTo>
                      <a:pt x="3537" y="129"/>
                    </a:lnTo>
                    <a:lnTo>
                      <a:pt x="3535" y="129"/>
                    </a:lnTo>
                    <a:lnTo>
                      <a:pt x="3534" y="129"/>
                    </a:lnTo>
                    <a:lnTo>
                      <a:pt x="3530" y="129"/>
                    </a:lnTo>
                    <a:lnTo>
                      <a:pt x="3526" y="129"/>
                    </a:lnTo>
                    <a:lnTo>
                      <a:pt x="3520" y="129"/>
                    </a:lnTo>
                    <a:lnTo>
                      <a:pt x="3421" y="129"/>
                    </a:lnTo>
                    <a:lnTo>
                      <a:pt x="3396" y="129"/>
                    </a:lnTo>
                    <a:lnTo>
                      <a:pt x="3368" y="129"/>
                    </a:lnTo>
                    <a:lnTo>
                      <a:pt x="3337" y="129"/>
                    </a:lnTo>
                    <a:lnTo>
                      <a:pt x="3301" y="129"/>
                    </a:lnTo>
                    <a:lnTo>
                      <a:pt x="3261" y="129"/>
                    </a:lnTo>
                    <a:lnTo>
                      <a:pt x="3218" y="129"/>
                    </a:lnTo>
                    <a:lnTo>
                      <a:pt x="3171" y="129"/>
                    </a:lnTo>
                    <a:lnTo>
                      <a:pt x="3118" y="129"/>
                    </a:lnTo>
                    <a:lnTo>
                      <a:pt x="3061" y="129"/>
                    </a:lnTo>
                    <a:lnTo>
                      <a:pt x="2999" y="129"/>
                    </a:lnTo>
                    <a:lnTo>
                      <a:pt x="2931" y="129"/>
                    </a:lnTo>
                    <a:close/>
                    <a:moveTo>
                      <a:pt x="477" y="0"/>
                    </a:moveTo>
                    <a:lnTo>
                      <a:pt x="513" y="0"/>
                    </a:lnTo>
                    <a:lnTo>
                      <a:pt x="518" y="0"/>
                    </a:lnTo>
                    <a:lnTo>
                      <a:pt x="530" y="0"/>
                    </a:lnTo>
                    <a:lnTo>
                      <a:pt x="1034" y="0"/>
                    </a:lnTo>
                    <a:lnTo>
                      <a:pt x="1102" y="0"/>
                    </a:lnTo>
                    <a:lnTo>
                      <a:pt x="1174" y="0"/>
                    </a:lnTo>
                    <a:lnTo>
                      <a:pt x="3586" y="0"/>
                    </a:lnTo>
                    <a:lnTo>
                      <a:pt x="3613" y="4"/>
                    </a:lnTo>
                    <a:lnTo>
                      <a:pt x="3640" y="11"/>
                    </a:lnTo>
                    <a:lnTo>
                      <a:pt x="3667" y="22"/>
                    </a:lnTo>
                    <a:lnTo>
                      <a:pt x="3692" y="37"/>
                    </a:lnTo>
                    <a:lnTo>
                      <a:pt x="3716" y="56"/>
                    </a:lnTo>
                    <a:lnTo>
                      <a:pt x="3736" y="79"/>
                    </a:lnTo>
                    <a:lnTo>
                      <a:pt x="3755" y="105"/>
                    </a:lnTo>
                    <a:lnTo>
                      <a:pt x="3767" y="134"/>
                    </a:lnTo>
                    <a:lnTo>
                      <a:pt x="3777" y="165"/>
                    </a:lnTo>
                    <a:lnTo>
                      <a:pt x="3779" y="200"/>
                    </a:lnTo>
                    <a:lnTo>
                      <a:pt x="3779" y="200"/>
                    </a:lnTo>
                    <a:lnTo>
                      <a:pt x="3779" y="201"/>
                    </a:lnTo>
                    <a:lnTo>
                      <a:pt x="3779" y="202"/>
                    </a:lnTo>
                    <a:lnTo>
                      <a:pt x="3779" y="227"/>
                    </a:lnTo>
                    <a:lnTo>
                      <a:pt x="3779" y="239"/>
                    </a:lnTo>
                    <a:lnTo>
                      <a:pt x="3779" y="251"/>
                    </a:lnTo>
                    <a:lnTo>
                      <a:pt x="3779" y="266"/>
                    </a:lnTo>
                    <a:lnTo>
                      <a:pt x="3779" y="467"/>
                    </a:lnTo>
                    <a:lnTo>
                      <a:pt x="3779" y="510"/>
                    </a:lnTo>
                    <a:lnTo>
                      <a:pt x="3779" y="559"/>
                    </a:lnTo>
                    <a:lnTo>
                      <a:pt x="3779" y="699"/>
                    </a:lnTo>
                    <a:lnTo>
                      <a:pt x="3779" y="737"/>
                    </a:lnTo>
                    <a:lnTo>
                      <a:pt x="3779" y="779"/>
                    </a:lnTo>
                    <a:lnTo>
                      <a:pt x="3779" y="1868"/>
                    </a:lnTo>
                    <a:lnTo>
                      <a:pt x="3779" y="2014"/>
                    </a:lnTo>
                    <a:lnTo>
                      <a:pt x="3779" y="2108"/>
                    </a:lnTo>
                    <a:lnTo>
                      <a:pt x="3779" y="2508"/>
                    </a:lnTo>
                    <a:lnTo>
                      <a:pt x="3779" y="2508"/>
                    </a:lnTo>
                    <a:lnTo>
                      <a:pt x="3778" y="2508"/>
                    </a:lnTo>
                    <a:lnTo>
                      <a:pt x="3775" y="2508"/>
                    </a:lnTo>
                    <a:lnTo>
                      <a:pt x="3173" y="2508"/>
                    </a:lnTo>
                    <a:lnTo>
                      <a:pt x="3112" y="2508"/>
                    </a:lnTo>
                    <a:lnTo>
                      <a:pt x="3046" y="2508"/>
                    </a:lnTo>
                    <a:lnTo>
                      <a:pt x="186" y="2508"/>
                    </a:lnTo>
                    <a:lnTo>
                      <a:pt x="159" y="2506"/>
                    </a:lnTo>
                    <a:lnTo>
                      <a:pt x="133" y="2499"/>
                    </a:lnTo>
                    <a:lnTo>
                      <a:pt x="108" y="2487"/>
                    </a:lnTo>
                    <a:lnTo>
                      <a:pt x="82" y="2472"/>
                    </a:lnTo>
                    <a:lnTo>
                      <a:pt x="61" y="2454"/>
                    </a:lnTo>
                    <a:lnTo>
                      <a:pt x="40" y="2432"/>
                    </a:lnTo>
                    <a:lnTo>
                      <a:pt x="24" y="2407"/>
                    </a:lnTo>
                    <a:lnTo>
                      <a:pt x="11" y="2379"/>
                    </a:lnTo>
                    <a:lnTo>
                      <a:pt x="3" y="2346"/>
                    </a:lnTo>
                    <a:lnTo>
                      <a:pt x="0" y="2312"/>
                    </a:lnTo>
                    <a:lnTo>
                      <a:pt x="0" y="2308"/>
                    </a:lnTo>
                    <a:lnTo>
                      <a:pt x="0" y="2295"/>
                    </a:lnTo>
                    <a:lnTo>
                      <a:pt x="0" y="2274"/>
                    </a:lnTo>
                    <a:lnTo>
                      <a:pt x="0" y="2247"/>
                    </a:lnTo>
                    <a:lnTo>
                      <a:pt x="0" y="2211"/>
                    </a:lnTo>
                    <a:lnTo>
                      <a:pt x="1" y="2170"/>
                    </a:lnTo>
                    <a:lnTo>
                      <a:pt x="1" y="2123"/>
                    </a:lnTo>
                    <a:lnTo>
                      <a:pt x="1" y="2070"/>
                    </a:lnTo>
                    <a:lnTo>
                      <a:pt x="1" y="2012"/>
                    </a:lnTo>
                    <a:lnTo>
                      <a:pt x="1" y="1949"/>
                    </a:lnTo>
                    <a:lnTo>
                      <a:pt x="2" y="1883"/>
                    </a:lnTo>
                    <a:lnTo>
                      <a:pt x="2" y="1811"/>
                    </a:lnTo>
                    <a:lnTo>
                      <a:pt x="2" y="1737"/>
                    </a:lnTo>
                    <a:lnTo>
                      <a:pt x="2" y="1659"/>
                    </a:lnTo>
                    <a:lnTo>
                      <a:pt x="2" y="1579"/>
                    </a:lnTo>
                    <a:lnTo>
                      <a:pt x="2" y="1498"/>
                    </a:lnTo>
                    <a:lnTo>
                      <a:pt x="2" y="1414"/>
                    </a:lnTo>
                    <a:lnTo>
                      <a:pt x="3" y="1329"/>
                    </a:lnTo>
                    <a:lnTo>
                      <a:pt x="3" y="1243"/>
                    </a:lnTo>
                    <a:lnTo>
                      <a:pt x="2" y="1157"/>
                    </a:lnTo>
                    <a:lnTo>
                      <a:pt x="2" y="1073"/>
                    </a:lnTo>
                    <a:lnTo>
                      <a:pt x="2" y="988"/>
                    </a:lnTo>
                    <a:lnTo>
                      <a:pt x="2" y="903"/>
                    </a:lnTo>
                    <a:lnTo>
                      <a:pt x="2" y="821"/>
                    </a:lnTo>
                    <a:lnTo>
                      <a:pt x="1" y="740"/>
                    </a:lnTo>
                    <a:lnTo>
                      <a:pt x="1" y="662"/>
                    </a:lnTo>
                    <a:lnTo>
                      <a:pt x="1" y="587"/>
                    </a:lnTo>
                    <a:lnTo>
                      <a:pt x="0" y="515"/>
                    </a:lnTo>
                    <a:lnTo>
                      <a:pt x="2" y="512"/>
                    </a:lnTo>
                    <a:lnTo>
                      <a:pt x="8" y="505"/>
                    </a:lnTo>
                    <a:lnTo>
                      <a:pt x="18" y="495"/>
                    </a:lnTo>
                    <a:lnTo>
                      <a:pt x="32" y="480"/>
                    </a:lnTo>
                    <a:lnTo>
                      <a:pt x="48" y="463"/>
                    </a:lnTo>
                    <a:lnTo>
                      <a:pt x="68" y="441"/>
                    </a:lnTo>
                    <a:lnTo>
                      <a:pt x="90" y="418"/>
                    </a:lnTo>
                    <a:lnTo>
                      <a:pt x="115" y="392"/>
                    </a:lnTo>
                    <a:lnTo>
                      <a:pt x="140" y="365"/>
                    </a:lnTo>
                    <a:lnTo>
                      <a:pt x="167" y="335"/>
                    </a:lnTo>
                    <a:lnTo>
                      <a:pt x="196" y="305"/>
                    </a:lnTo>
                    <a:lnTo>
                      <a:pt x="226" y="273"/>
                    </a:lnTo>
                    <a:lnTo>
                      <a:pt x="255" y="241"/>
                    </a:lnTo>
                    <a:lnTo>
                      <a:pt x="285" y="208"/>
                    </a:lnTo>
                    <a:lnTo>
                      <a:pt x="316" y="176"/>
                    </a:lnTo>
                    <a:lnTo>
                      <a:pt x="346" y="143"/>
                    </a:lnTo>
                    <a:lnTo>
                      <a:pt x="375" y="111"/>
                    </a:lnTo>
                    <a:lnTo>
                      <a:pt x="402" y="82"/>
                    </a:lnTo>
                    <a:lnTo>
                      <a:pt x="428" y="53"/>
                    </a:lnTo>
                    <a:lnTo>
                      <a:pt x="454" y="25"/>
                    </a:lnTo>
                    <a:lnTo>
                      <a:pt x="47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67" name="Freeform 8"/>
              <p:cNvSpPr>
                <a:spLocks noEditPoints="1" noChangeArrowheads="1"/>
              </p:cNvSpPr>
              <p:nvPr/>
            </p:nvSpPr>
            <p:spPr bwMode="auto">
              <a:xfrm>
                <a:off x="72" y="129"/>
                <a:ext cx="614" cy="268"/>
              </a:xfrm>
              <a:custGeom>
                <a:avLst/>
                <a:gdLst>
                  <a:gd name="T0" fmla="*/ 3050 w 3073"/>
                  <a:gd name="T1" fmla="*/ 1231 h 1342"/>
                  <a:gd name="T2" fmla="*/ 3014 w 3073"/>
                  <a:gd name="T3" fmla="*/ 1342 h 1342"/>
                  <a:gd name="T4" fmla="*/ 2680 w 3073"/>
                  <a:gd name="T5" fmla="*/ 1342 h 1342"/>
                  <a:gd name="T6" fmla="*/ 2230 w 3073"/>
                  <a:gd name="T7" fmla="*/ 1281 h 1342"/>
                  <a:gd name="T8" fmla="*/ 1325 w 3073"/>
                  <a:gd name="T9" fmla="*/ 1219 h 1342"/>
                  <a:gd name="T10" fmla="*/ 1953 w 3073"/>
                  <a:gd name="T11" fmla="*/ 1261 h 1342"/>
                  <a:gd name="T12" fmla="*/ 1895 w 3073"/>
                  <a:gd name="T13" fmla="*/ 1342 h 1342"/>
                  <a:gd name="T14" fmla="*/ 1356 w 3073"/>
                  <a:gd name="T15" fmla="*/ 1342 h 1342"/>
                  <a:gd name="T16" fmla="*/ 1130 w 3073"/>
                  <a:gd name="T17" fmla="*/ 1245 h 1342"/>
                  <a:gd name="T18" fmla="*/ 288 w 3073"/>
                  <a:gd name="T19" fmla="*/ 1219 h 1342"/>
                  <a:gd name="T20" fmla="*/ 840 w 3073"/>
                  <a:gd name="T21" fmla="*/ 1300 h 1342"/>
                  <a:gd name="T22" fmla="*/ 666 w 3073"/>
                  <a:gd name="T23" fmla="*/ 1342 h 1342"/>
                  <a:gd name="T24" fmla="*/ 59 w 3073"/>
                  <a:gd name="T25" fmla="*/ 1342 h 1342"/>
                  <a:gd name="T26" fmla="*/ 41 w 3073"/>
                  <a:gd name="T27" fmla="*/ 1222 h 1342"/>
                  <a:gd name="T28" fmla="*/ 3050 w 3073"/>
                  <a:gd name="T29" fmla="*/ 923 h 1342"/>
                  <a:gd name="T30" fmla="*/ 3014 w 3073"/>
                  <a:gd name="T31" fmla="*/ 1040 h 1342"/>
                  <a:gd name="T32" fmla="*/ 2828 w 3073"/>
                  <a:gd name="T33" fmla="*/ 1040 h 1342"/>
                  <a:gd name="T34" fmla="*/ 2255 w 3073"/>
                  <a:gd name="T35" fmla="*/ 1027 h 1342"/>
                  <a:gd name="T36" fmla="*/ 2380 w 3073"/>
                  <a:gd name="T37" fmla="*/ 911 h 1342"/>
                  <a:gd name="T38" fmla="*/ 1953 w 3073"/>
                  <a:gd name="T39" fmla="*/ 955 h 1342"/>
                  <a:gd name="T40" fmla="*/ 1895 w 3073"/>
                  <a:gd name="T41" fmla="*/ 1040 h 1342"/>
                  <a:gd name="T42" fmla="*/ 1619 w 3073"/>
                  <a:gd name="T43" fmla="*/ 1040 h 1342"/>
                  <a:gd name="T44" fmla="*/ 1121 w 3073"/>
                  <a:gd name="T45" fmla="*/ 996 h 1342"/>
                  <a:gd name="T46" fmla="*/ 176 w 3073"/>
                  <a:gd name="T47" fmla="*/ 911 h 1342"/>
                  <a:gd name="T48" fmla="*/ 840 w 3073"/>
                  <a:gd name="T49" fmla="*/ 996 h 1342"/>
                  <a:gd name="T50" fmla="*/ 750 w 3073"/>
                  <a:gd name="T51" fmla="*/ 1040 h 1342"/>
                  <a:gd name="T52" fmla="*/ 317 w 3073"/>
                  <a:gd name="T53" fmla="*/ 1040 h 1342"/>
                  <a:gd name="T54" fmla="*/ 3 w 3073"/>
                  <a:gd name="T55" fmla="*/ 955 h 1342"/>
                  <a:gd name="T56" fmla="*/ 3034 w 3073"/>
                  <a:gd name="T57" fmla="*/ 613 h 1342"/>
                  <a:gd name="T58" fmla="*/ 3014 w 3073"/>
                  <a:gd name="T59" fmla="*/ 732 h 1342"/>
                  <a:gd name="T60" fmla="*/ 2255 w 3073"/>
                  <a:gd name="T61" fmla="*/ 621 h 1342"/>
                  <a:gd name="T62" fmla="*/ 1955 w 3073"/>
                  <a:gd name="T63" fmla="*/ 671 h 1342"/>
                  <a:gd name="T64" fmla="*/ 1130 w 3073"/>
                  <a:gd name="T65" fmla="*/ 707 h 1342"/>
                  <a:gd name="T66" fmla="*/ 784 w 3073"/>
                  <a:gd name="T67" fmla="*/ 609 h 1342"/>
                  <a:gd name="T68" fmla="*/ 802 w 3073"/>
                  <a:gd name="T69" fmla="*/ 728 h 1342"/>
                  <a:gd name="T70" fmla="*/ 12 w 3073"/>
                  <a:gd name="T71" fmla="*/ 634 h 1342"/>
                  <a:gd name="T72" fmla="*/ 3034 w 3073"/>
                  <a:gd name="T73" fmla="*/ 310 h 1342"/>
                  <a:gd name="T74" fmla="*/ 3014 w 3073"/>
                  <a:gd name="T75" fmla="*/ 431 h 1342"/>
                  <a:gd name="T76" fmla="*/ 2680 w 3073"/>
                  <a:gd name="T77" fmla="*/ 431 h 1342"/>
                  <a:gd name="T78" fmla="*/ 2255 w 3073"/>
                  <a:gd name="T79" fmla="*/ 319 h 1342"/>
                  <a:gd name="T80" fmla="*/ 1932 w 3073"/>
                  <a:gd name="T81" fmla="*/ 319 h 1342"/>
                  <a:gd name="T82" fmla="*/ 1896 w 3073"/>
                  <a:gd name="T83" fmla="*/ 431 h 1342"/>
                  <a:gd name="T84" fmla="*/ 1176 w 3073"/>
                  <a:gd name="T85" fmla="*/ 431 h 1342"/>
                  <a:gd name="T86" fmla="*/ 1159 w 3073"/>
                  <a:gd name="T87" fmla="*/ 310 h 1342"/>
                  <a:gd name="T88" fmla="*/ 832 w 3073"/>
                  <a:gd name="T89" fmla="*/ 332 h 1342"/>
                  <a:gd name="T90" fmla="*/ 784 w 3073"/>
                  <a:gd name="T91" fmla="*/ 431 h 1342"/>
                  <a:gd name="T92" fmla="*/ 41 w 3073"/>
                  <a:gd name="T93" fmla="*/ 427 h 1342"/>
                  <a:gd name="T94" fmla="*/ 59 w 3073"/>
                  <a:gd name="T95" fmla="*/ 307 h 1342"/>
                  <a:gd name="T96" fmla="*/ 3062 w 3073"/>
                  <a:gd name="T97" fmla="*/ 25 h 1342"/>
                  <a:gd name="T98" fmla="*/ 3014 w 3073"/>
                  <a:gd name="T99" fmla="*/ 122 h 1342"/>
                  <a:gd name="T100" fmla="*/ 2784 w 3073"/>
                  <a:gd name="T101" fmla="*/ 122 h 1342"/>
                  <a:gd name="T102" fmla="*/ 2242 w 3073"/>
                  <a:gd name="T103" fmla="*/ 97 h 1342"/>
                  <a:gd name="T104" fmla="*/ 2407 w 3073"/>
                  <a:gd name="T105" fmla="*/ 0 h 1342"/>
                  <a:gd name="T106" fmla="*/ 1932 w 3073"/>
                  <a:gd name="T107" fmla="*/ 11 h 1342"/>
                  <a:gd name="T108" fmla="*/ 1896 w 3073"/>
                  <a:gd name="T109" fmla="*/ 122 h 1342"/>
                  <a:gd name="T110" fmla="*/ 1711 w 3073"/>
                  <a:gd name="T111" fmla="*/ 122 h 1342"/>
                  <a:gd name="T112" fmla="*/ 1143 w 3073"/>
                  <a:gd name="T113" fmla="*/ 111 h 1342"/>
                  <a:gd name="T114" fmla="*/ 1266 w 3073"/>
                  <a:gd name="T115" fmla="*/ 0 h 1342"/>
                  <a:gd name="T116" fmla="*/ 802 w 3073"/>
                  <a:gd name="T117" fmla="*/ 2 h 1342"/>
                  <a:gd name="T118" fmla="*/ 784 w 3073"/>
                  <a:gd name="T119" fmla="*/ 122 h 1342"/>
                  <a:gd name="T120" fmla="*/ 655 w 3073"/>
                  <a:gd name="T121" fmla="*/ 122 h 1342"/>
                  <a:gd name="T122" fmla="*/ 400 w 3073"/>
                  <a:gd name="T123" fmla="*/ 63 h 13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73"/>
                  <a:gd name="T187" fmla="*/ 0 h 1342"/>
                  <a:gd name="T188" fmla="*/ 3073 w 3073"/>
                  <a:gd name="T189" fmla="*/ 1342 h 13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73" h="1342">
                    <a:moveTo>
                      <a:pt x="2407" y="1219"/>
                    </a:moveTo>
                    <a:lnTo>
                      <a:pt x="2438" y="1219"/>
                    </a:lnTo>
                    <a:lnTo>
                      <a:pt x="2476" y="1219"/>
                    </a:lnTo>
                    <a:lnTo>
                      <a:pt x="2520" y="1219"/>
                    </a:lnTo>
                    <a:lnTo>
                      <a:pt x="2568" y="1219"/>
                    </a:lnTo>
                    <a:lnTo>
                      <a:pt x="2624" y="1219"/>
                    </a:lnTo>
                    <a:lnTo>
                      <a:pt x="3014" y="1219"/>
                    </a:lnTo>
                    <a:lnTo>
                      <a:pt x="3034" y="1222"/>
                    </a:lnTo>
                    <a:lnTo>
                      <a:pt x="3050" y="1231"/>
                    </a:lnTo>
                    <a:lnTo>
                      <a:pt x="3062" y="1245"/>
                    </a:lnTo>
                    <a:lnTo>
                      <a:pt x="3070" y="1261"/>
                    </a:lnTo>
                    <a:lnTo>
                      <a:pt x="3073" y="1281"/>
                    </a:lnTo>
                    <a:lnTo>
                      <a:pt x="3070" y="1300"/>
                    </a:lnTo>
                    <a:lnTo>
                      <a:pt x="3062" y="1317"/>
                    </a:lnTo>
                    <a:lnTo>
                      <a:pt x="3050" y="1330"/>
                    </a:lnTo>
                    <a:lnTo>
                      <a:pt x="3034" y="1339"/>
                    </a:lnTo>
                    <a:lnTo>
                      <a:pt x="3014" y="1342"/>
                    </a:lnTo>
                    <a:lnTo>
                      <a:pt x="3014" y="1342"/>
                    </a:lnTo>
                    <a:lnTo>
                      <a:pt x="3014" y="1342"/>
                    </a:lnTo>
                    <a:lnTo>
                      <a:pt x="3013" y="1342"/>
                    </a:lnTo>
                    <a:lnTo>
                      <a:pt x="2924" y="1342"/>
                    </a:lnTo>
                    <a:lnTo>
                      <a:pt x="2896" y="1342"/>
                    </a:lnTo>
                    <a:lnTo>
                      <a:pt x="2865" y="1342"/>
                    </a:lnTo>
                    <a:lnTo>
                      <a:pt x="2828" y="1342"/>
                    </a:lnTo>
                    <a:lnTo>
                      <a:pt x="2784" y="1342"/>
                    </a:lnTo>
                    <a:lnTo>
                      <a:pt x="2736" y="1342"/>
                    </a:lnTo>
                    <a:lnTo>
                      <a:pt x="2680" y="1342"/>
                    </a:lnTo>
                    <a:lnTo>
                      <a:pt x="2547" y="1342"/>
                    </a:lnTo>
                    <a:lnTo>
                      <a:pt x="2469" y="1342"/>
                    </a:lnTo>
                    <a:lnTo>
                      <a:pt x="2383" y="1342"/>
                    </a:lnTo>
                    <a:lnTo>
                      <a:pt x="2289" y="1342"/>
                    </a:lnTo>
                    <a:lnTo>
                      <a:pt x="2271" y="1339"/>
                    </a:lnTo>
                    <a:lnTo>
                      <a:pt x="2255" y="1330"/>
                    </a:lnTo>
                    <a:lnTo>
                      <a:pt x="2242" y="1317"/>
                    </a:lnTo>
                    <a:lnTo>
                      <a:pt x="2233" y="1300"/>
                    </a:lnTo>
                    <a:lnTo>
                      <a:pt x="2230" y="1281"/>
                    </a:lnTo>
                    <a:lnTo>
                      <a:pt x="2233" y="1261"/>
                    </a:lnTo>
                    <a:lnTo>
                      <a:pt x="2242" y="1245"/>
                    </a:lnTo>
                    <a:lnTo>
                      <a:pt x="2255" y="1231"/>
                    </a:lnTo>
                    <a:lnTo>
                      <a:pt x="2271" y="1222"/>
                    </a:lnTo>
                    <a:lnTo>
                      <a:pt x="2289" y="1219"/>
                    </a:lnTo>
                    <a:lnTo>
                      <a:pt x="2380" y="1219"/>
                    </a:lnTo>
                    <a:lnTo>
                      <a:pt x="2407" y="1219"/>
                    </a:lnTo>
                    <a:close/>
                    <a:moveTo>
                      <a:pt x="1293" y="1219"/>
                    </a:moveTo>
                    <a:lnTo>
                      <a:pt x="1325" y="1219"/>
                    </a:lnTo>
                    <a:lnTo>
                      <a:pt x="1361" y="1219"/>
                    </a:lnTo>
                    <a:lnTo>
                      <a:pt x="1405" y="1219"/>
                    </a:lnTo>
                    <a:lnTo>
                      <a:pt x="1453" y="1219"/>
                    </a:lnTo>
                    <a:lnTo>
                      <a:pt x="1509" y="1219"/>
                    </a:lnTo>
                    <a:lnTo>
                      <a:pt x="1896" y="1219"/>
                    </a:lnTo>
                    <a:lnTo>
                      <a:pt x="1916" y="1222"/>
                    </a:lnTo>
                    <a:lnTo>
                      <a:pt x="1932" y="1231"/>
                    </a:lnTo>
                    <a:lnTo>
                      <a:pt x="1945" y="1245"/>
                    </a:lnTo>
                    <a:lnTo>
                      <a:pt x="1953" y="1261"/>
                    </a:lnTo>
                    <a:lnTo>
                      <a:pt x="1955" y="1281"/>
                    </a:lnTo>
                    <a:lnTo>
                      <a:pt x="1953" y="1300"/>
                    </a:lnTo>
                    <a:lnTo>
                      <a:pt x="1945" y="1317"/>
                    </a:lnTo>
                    <a:lnTo>
                      <a:pt x="1932" y="1330"/>
                    </a:lnTo>
                    <a:lnTo>
                      <a:pt x="1916" y="1339"/>
                    </a:lnTo>
                    <a:lnTo>
                      <a:pt x="1896" y="1342"/>
                    </a:lnTo>
                    <a:lnTo>
                      <a:pt x="1896" y="1342"/>
                    </a:lnTo>
                    <a:lnTo>
                      <a:pt x="1896" y="1342"/>
                    </a:lnTo>
                    <a:lnTo>
                      <a:pt x="1895" y="1342"/>
                    </a:lnTo>
                    <a:lnTo>
                      <a:pt x="1807" y="1342"/>
                    </a:lnTo>
                    <a:lnTo>
                      <a:pt x="1780" y="1342"/>
                    </a:lnTo>
                    <a:lnTo>
                      <a:pt x="1749" y="1342"/>
                    </a:lnTo>
                    <a:lnTo>
                      <a:pt x="1711" y="1342"/>
                    </a:lnTo>
                    <a:lnTo>
                      <a:pt x="1668" y="1342"/>
                    </a:lnTo>
                    <a:lnTo>
                      <a:pt x="1619" y="1342"/>
                    </a:lnTo>
                    <a:lnTo>
                      <a:pt x="1564" y="1342"/>
                    </a:lnTo>
                    <a:lnTo>
                      <a:pt x="1432" y="1342"/>
                    </a:lnTo>
                    <a:lnTo>
                      <a:pt x="1356" y="1342"/>
                    </a:lnTo>
                    <a:lnTo>
                      <a:pt x="1270" y="1342"/>
                    </a:lnTo>
                    <a:lnTo>
                      <a:pt x="1176" y="1342"/>
                    </a:lnTo>
                    <a:lnTo>
                      <a:pt x="1159" y="1339"/>
                    </a:lnTo>
                    <a:lnTo>
                      <a:pt x="1143" y="1330"/>
                    </a:lnTo>
                    <a:lnTo>
                      <a:pt x="1130" y="1317"/>
                    </a:lnTo>
                    <a:lnTo>
                      <a:pt x="1121" y="1300"/>
                    </a:lnTo>
                    <a:lnTo>
                      <a:pt x="1117" y="1281"/>
                    </a:lnTo>
                    <a:lnTo>
                      <a:pt x="1121" y="1261"/>
                    </a:lnTo>
                    <a:lnTo>
                      <a:pt x="1130" y="1245"/>
                    </a:lnTo>
                    <a:lnTo>
                      <a:pt x="1143" y="1231"/>
                    </a:lnTo>
                    <a:lnTo>
                      <a:pt x="1159" y="1222"/>
                    </a:lnTo>
                    <a:lnTo>
                      <a:pt x="1176" y="1219"/>
                    </a:lnTo>
                    <a:lnTo>
                      <a:pt x="1266" y="1219"/>
                    </a:lnTo>
                    <a:lnTo>
                      <a:pt x="1293" y="1219"/>
                    </a:lnTo>
                    <a:close/>
                    <a:moveTo>
                      <a:pt x="176" y="1219"/>
                    </a:moveTo>
                    <a:lnTo>
                      <a:pt x="208" y="1219"/>
                    </a:lnTo>
                    <a:lnTo>
                      <a:pt x="246" y="1219"/>
                    </a:lnTo>
                    <a:lnTo>
                      <a:pt x="288" y="1219"/>
                    </a:lnTo>
                    <a:lnTo>
                      <a:pt x="337" y="1219"/>
                    </a:lnTo>
                    <a:lnTo>
                      <a:pt x="394" y="1219"/>
                    </a:lnTo>
                    <a:lnTo>
                      <a:pt x="784" y="1219"/>
                    </a:lnTo>
                    <a:lnTo>
                      <a:pt x="802" y="1222"/>
                    </a:lnTo>
                    <a:lnTo>
                      <a:pt x="820" y="1231"/>
                    </a:lnTo>
                    <a:lnTo>
                      <a:pt x="832" y="1245"/>
                    </a:lnTo>
                    <a:lnTo>
                      <a:pt x="840" y="1261"/>
                    </a:lnTo>
                    <a:lnTo>
                      <a:pt x="843" y="1281"/>
                    </a:lnTo>
                    <a:lnTo>
                      <a:pt x="840" y="1300"/>
                    </a:lnTo>
                    <a:lnTo>
                      <a:pt x="832" y="1317"/>
                    </a:lnTo>
                    <a:lnTo>
                      <a:pt x="820" y="1330"/>
                    </a:lnTo>
                    <a:lnTo>
                      <a:pt x="802" y="1339"/>
                    </a:lnTo>
                    <a:lnTo>
                      <a:pt x="784" y="1342"/>
                    </a:lnTo>
                    <a:lnTo>
                      <a:pt x="784" y="1342"/>
                    </a:lnTo>
                    <a:lnTo>
                      <a:pt x="784" y="1342"/>
                    </a:lnTo>
                    <a:lnTo>
                      <a:pt x="782" y="1342"/>
                    </a:lnTo>
                    <a:lnTo>
                      <a:pt x="694" y="1342"/>
                    </a:lnTo>
                    <a:lnTo>
                      <a:pt x="666" y="1342"/>
                    </a:lnTo>
                    <a:lnTo>
                      <a:pt x="634" y="1342"/>
                    </a:lnTo>
                    <a:lnTo>
                      <a:pt x="597" y="1342"/>
                    </a:lnTo>
                    <a:lnTo>
                      <a:pt x="554" y="1342"/>
                    </a:lnTo>
                    <a:lnTo>
                      <a:pt x="505" y="1342"/>
                    </a:lnTo>
                    <a:lnTo>
                      <a:pt x="450" y="1342"/>
                    </a:lnTo>
                    <a:lnTo>
                      <a:pt x="317" y="1342"/>
                    </a:lnTo>
                    <a:lnTo>
                      <a:pt x="239" y="1342"/>
                    </a:lnTo>
                    <a:lnTo>
                      <a:pt x="153" y="1342"/>
                    </a:lnTo>
                    <a:lnTo>
                      <a:pt x="59" y="1342"/>
                    </a:lnTo>
                    <a:lnTo>
                      <a:pt x="41" y="1339"/>
                    </a:lnTo>
                    <a:lnTo>
                      <a:pt x="25" y="1330"/>
                    </a:lnTo>
                    <a:lnTo>
                      <a:pt x="12" y="1317"/>
                    </a:lnTo>
                    <a:lnTo>
                      <a:pt x="3" y="1300"/>
                    </a:lnTo>
                    <a:lnTo>
                      <a:pt x="0" y="1281"/>
                    </a:lnTo>
                    <a:lnTo>
                      <a:pt x="3" y="1261"/>
                    </a:lnTo>
                    <a:lnTo>
                      <a:pt x="12" y="1245"/>
                    </a:lnTo>
                    <a:lnTo>
                      <a:pt x="25" y="1231"/>
                    </a:lnTo>
                    <a:lnTo>
                      <a:pt x="41" y="1222"/>
                    </a:lnTo>
                    <a:lnTo>
                      <a:pt x="59" y="1219"/>
                    </a:lnTo>
                    <a:lnTo>
                      <a:pt x="150" y="1219"/>
                    </a:lnTo>
                    <a:lnTo>
                      <a:pt x="176" y="1219"/>
                    </a:lnTo>
                    <a:close/>
                    <a:moveTo>
                      <a:pt x="2407" y="911"/>
                    </a:moveTo>
                    <a:lnTo>
                      <a:pt x="2438" y="911"/>
                    </a:lnTo>
                    <a:lnTo>
                      <a:pt x="2476" y="911"/>
                    </a:lnTo>
                    <a:lnTo>
                      <a:pt x="3014" y="911"/>
                    </a:lnTo>
                    <a:lnTo>
                      <a:pt x="3034" y="914"/>
                    </a:lnTo>
                    <a:lnTo>
                      <a:pt x="3050" y="923"/>
                    </a:lnTo>
                    <a:lnTo>
                      <a:pt x="3062" y="937"/>
                    </a:lnTo>
                    <a:lnTo>
                      <a:pt x="3070" y="955"/>
                    </a:lnTo>
                    <a:lnTo>
                      <a:pt x="3073" y="976"/>
                    </a:lnTo>
                    <a:lnTo>
                      <a:pt x="3070" y="996"/>
                    </a:lnTo>
                    <a:lnTo>
                      <a:pt x="3062" y="1014"/>
                    </a:lnTo>
                    <a:lnTo>
                      <a:pt x="3050" y="1027"/>
                    </a:lnTo>
                    <a:lnTo>
                      <a:pt x="3034" y="1037"/>
                    </a:lnTo>
                    <a:lnTo>
                      <a:pt x="3014" y="1040"/>
                    </a:lnTo>
                    <a:lnTo>
                      <a:pt x="3014" y="1040"/>
                    </a:lnTo>
                    <a:lnTo>
                      <a:pt x="3014" y="1040"/>
                    </a:lnTo>
                    <a:lnTo>
                      <a:pt x="3013" y="1040"/>
                    </a:lnTo>
                    <a:lnTo>
                      <a:pt x="2991" y="1040"/>
                    </a:lnTo>
                    <a:lnTo>
                      <a:pt x="2980" y="1040"/>
                    </a:lnTo>
                    <a:lnTo>
                      <a:pt x="2965" y="1040"/>
                    </a:lnTo>
                    <a:lnTo>
                      <a:pt x="2924" y="1040"/>
                    </a:lnTo>
                    <a:lnTo>
                      <a:pt x="2896" y="1040"/>
                    </a:lnTo>
                    <a:lnTo>
                      <a:pt x="2865" y="1040"/>
                    </a:lnTo>
                    <a:lnTo>
                      <a:pt x="2828" y="1040"/>
                    </a:lnTo>
                    <a:lnTo>
                      <a:pt x="2784" y="1040"/>
                    </a:lnTo>
                    <a:lnTo>
                      <a:pt x="2736" y="1040"/>
                    </a:lnTo>
                    <a:lnTo>
                      <a:pt x="2680" y="1040"/>
                    </a:lnTo>
                    <a:lnTo>
                      <a:pt x="2547" y="1040"/>
                    </a:lnTo>
                    <a:lnTo>
                      <a:pt x="2469" y="1040"/>
                    </a:lnTo>
                    <a:lnTo>
                      <a:pt x="2383" y="1040"/>
                    </a:lnTo>
                    <a:lnTo>
                      <a:pt x="2289" y="1040"/>
                    </a:lnTo>
                    <a:lnTo>
                      <a:pt x="2271" y="1037"/>
                    </a:lnTo>
                    <a:lnTo>
                      <a:pt x="2255" y="1027"/>
                    </a:lnTo>
                    <a:lnTo>
                      <a:pt x="2242" y="1014"/>
                    </a:lnTo>
                    <a:lnTo>
                      <a:pt x="2233" y="996"/>
                    </a:lnTo>
                    <a:lnTo>
                      <a:pt x="2230" y="976"/>
                    </a:lnTo>
                    <a:lnTo>
                      <a:pt x="2233" y="955"/>
                    </a:lnTo>
                    <a:lnTo>
                      <a:pt x="2242" y="937"/>
                    </a:lnTo>
                    <a:lnTo>
                      <a:pt x="2255" y="923"/>
                    </a:lnTo>
                    <a:lnTo>
                      <a:pt x="2271" y="914"/>
                    </a:lnTo>
                    <a:lnTo>
                      <a:pt x="2289" y="911"/>
                    </a:lnTo>
                    <a:lnTo>
                      <a:pt x="2380" y="911"/>
                    </a:lnTo>
                    <a:lnTo>
                      <a:pt x="2407" y="911"/>
                    </a:lnTo>
                    <a:close/>
                    <a:moveTo>
                      <a:pt x="1293" y="911"/>
                    </a:moveTo>
                    <a:lnTo>
                      <a:pt x="1325" y="911"/>
                    </a:lnTo>
                    <a:lnTo>
                      <a:pt x="1361" y="911"/>
                    </a:lnTo>
                    <a:lnTo>
                      <a:pt x="1896" y="911"/>
                    </a:lnTo>
                    <a:lnTo>
                      <a:pt x="1916" y="914"/>
                    </a:lnTo>
                    <a:lnTo>
                      <a:pt x="1932" y="923"/>
                    </a:lnTo>
                    <a:lnTo>
                      <a:pt x="1945" y="937"/>
                    </a:lnTo>
                    <a:lnTo>
                      <a:pt x="1953" y="955"/>
                    </a:lnTo>
                    <a:lnTo>
                      <a:pt x="1955" y="976"/>
                    </a:lnTo>
                    <a:lnTo>
                      <a:pt x="1953" y="996"/>
                    </a:lnTo>
                    <a:lnTo>
                      <a:pt x="1945" y="1014"/>
                    </a:lnTo>
                    <a:lnTo>
                      <a:pt x="1932" y="1027"/>
                    </a:lnTo>
                    <a:lnTo>
                      <a:pt x="1916" y="1037"/>
                    </a:lnTo>
                    <a:lnTo>
                      <a:pt x="1896" y="1040"/>
                    </a:lnTo>
                    <a:lnTo>
                      <a:pt x="1896" y="1040"/>
                    </a:lnTo>
                    <a:lnTo>
                      <a:pt x="1896" y="1040"/>
                    </a:lnTo>
                    <a:lnTo>
                      <a:pt x="1895" y="1040"/>
                    </a:lnTo>
                    <a:lnTo>
                      <a:pt x="1873" y="1040"/>
                    </a:lnTo>
                    <a:lnTo>
                      <a:pt x="1862" y="1040"/>
                    </a:lnTo>
                    <a:lnTo>
                      <a:pt x="1847" y="1040"/>
                    </a:lnTo>
                    <a:lnTo>
                      <a:pt x="1807" y="1040"/>
                    </a:lnTo>
                    <a:lnTo>
                      <a:pt x="1780" y="1040"/>
                    </a:lnTo>
                    <a:lnTo>
                      <a:pt x="1749" y="1040"/>
                    </a:lnTo>
                    <a:lnTo>
                      <a:pt x="1711" y="1040"/>
                    </a:lnTo>
                    <a:lnTo>
                      <a:pt x="1668" y="1040"/>
                    </a:lnTo>
                    <a:lnTo>
                      <a:pt x="1619" y="1040"/>
                    </a:lnTo>
                    <a:lnTo>
                      <a:pt x="1564" y="1040"/>
                    </a:lnTo>
                    <a:lnTo>
                      <a:pt x="1432" y="1040"/>
                    </a:lnTo>
                    <a:lnTo>
                      <a:pt x="1356" y="1040"/>
                    </a:lnTo>
                    <a:lnTo>
                      <a:pt x="1270" y="1040"/>
                    </a:lnTo>
                    <a:lnTo>
                      <a:pt x="1176" y="1040"/>
                    </a:lnTo>
                    <a:lnTo>
                      <a:pt x="1159" y="1037"/>
                    </a:lnTo>
                    <a:lnTo>
                      <a:pt x="1143" y="1027"/>
                    </a:lnTo>
                    <a:lnTo>
                      <a:pt x="1130" y="1014"/>
                    </a:lnTo>
                    <a:lnTo>
                      <a:pt x="1121" y="996"/>
                    </a:lnTo>
                    <a:lnTo>
                      <a:pt x="1117" y="976"/>
                    </a:lnTo>
                    <a:lnTo>
                      <a:pt x="1121" y="955"/>
                    </a:lnTo>
                    <a:lnTo>
                      <a:pt x="1130" y="937"/>
                    </a:lnTo>
                    <a:lnTo>
                      <a:pt x="1143" y="923"/>
                    </a:lnTo>
                    <a:lnTo>
                      <a:pt x="1159" y="914"/>
                    </a:lnTo>
                    <a:lnTo>
                      <a:pt x="1176" y="911"/>
                    </a:lnTo>
                    <a:lnTo>
                      <a:pt x="1266" y="911"/>
                    </a:lnTo>
                    <a:lnTo>
                      <a:pt x="1293" y="911"/>
                    </a:lnTo>
                    <a:close/>
                    <a:moveTo>
                      <a:pt x="176" y="911"/>
                    </a:moveTo>
                    <a:lnTo>
                      <a:pt x="208" y="911"/>
                    </a:lnTo>
                    <a:lnTo>
                      <a:pt x="246" y="911"/>
                    </a:lnTo>
                    <a:lnTo>
                      <a:pt x="784" y="911"/>
                    </a:lnTo>
                    <a:lnTo>
                      <a:pt x="802" y="914"/>
                    </a:lnTo>
                    <a:lnTo>
                      <a:pt x="820" y="923"/>
                    </a:lnTo>
                    <a:lnTo>
                      <a:pt x="832" y="937"/>
                    </a:lnTo>
                    <a:lnTo>
                      <a:pt x="840" y="955"/>
                    </a:lnTo>
                    <a:lnTo>
                      <a:pt x="843" y="976"/>
                    </a:lnTo>
                    <a:lnTo>
                      <a:pt x="840" y="996"/>
                    </a:lnTo>
                    <a:lnTo>
                      <a:pt x="832" y="1014"/>
                    </a:lnTo>
                    <a:lnTo>
                      <a:pt x="820" y="1027"/>
                    </a:lnTo>
                    <a:lnTo>
                      <a:pt x="802" y="1037"/>
                    </a:lnTo>
                    <a:lnTo>
                      <a:pt x="784" y="1040"/>
                    </a:lnTo>
                    <a:lnTo>
                      <a:pt x="784" y="1040"/>
                    </a:lnTo>
                    <a:lnTo>
                      <a:pt x="784" y="1040"/>
                    </a:lnTo>
                    <a:lnTo>
                      <a:pt x="782" y="1040"/>
                    </a:lnTo>
                    <a:lnTo>
                      <a:pt x="761" y="1040"/>
                    </a:lnTo>
                    <a:lnTo>
                      <a:pt x="750" y="1040"/>
                    </a:lnTo>
                    <a:lnTo>
                      <a:pt x="735" y="1040"/>
                    </a:lnTo>
                    <a:lnTo>
                      <a:pt x="694" y="1040"/>
                    </a:lnTo>
                    <a:lnTo>
                      <a:pt x="666" y="1040"/>
                    </a:lnTo>
                    <a:lnTo>
                      <a:pt x="634" y="1040"/>
                    </a:lnTo>
                    <a:lnTo>
                      <a:pt x="597" y="1040"/>
                    </a:lnTo>
                    <a:lnTo>
                      <a:pt x="554" y="1040"/>
                    </a:lnTo>
                    <a:lnTo>
                      <a:pt x="505" y="1040"/>
                    </a:lnTo>
                    <a:lnTo>
                      <a:pt x="450" y="1040"/>
                    </a:lnTo>
                    <a:lnTo>
                      <a:pt x="317" y="1040"/>
                    </a:lnTo>
                    <a:lnTo>
                      <a:pt x="239" y="1040"/>
                    </a:lnTo>
                    <a:lnTo>
                      <a:pt x="153" y="1040"/>
                    </a:lnTo>
                    <a:lnTo>
                      <a:pt x="59" y="1040"/>
                    </a:lnTo>
                    <a:lnTo>
                      <a:pt x="41" y="1037"/>
                    </a:lnTo>
                    <a:lnTo>
                      <a:pt x="25" y="1027"/>
                    </a:lnTo>
                    <a:lnTo>
                      <a:pt x="12" y="1014"/>
                    </a:lnTo>
                    <a:lnTo>
                      <a:pt x="3" y="996"/>
                    </a:lnTo>
                    <a:lnTo>
                      <a:pt x="0" y="976"/>
                    </a:lnTo>
                    <a:lnTo>
                      <a:pt x="3" y="955"/>
                    </a:lnTo>
                    <a:lnTo>
                      <a:pt x="12" y="937"/>
                    </a:lnTo>
                    <a:lnTo>
                      <a:pt x="25" y="923"/>
                    </a:lnTo>
                    <a:lnTo>
                      <a:pt x="41" y="914"/>
                    </a:lnTo>
                    <a:lnTo>
                      <a:pt x="59" y="911"/>
                    </a:lnTo>
                    <a:lnTo>
                      <a:pt x="150" y="911"/>
                    </a:lnTo>
                    <a:lnTo>
                      <a:pt x="176" y="911"/>
                    </a:lnTo>
                    <a:close/>
                    <a:moveTo>
                      <a:pt x="2289" y="609"/>
                    </a:moveTo>
                    <a:lnTo>
                      <a:pt x="3014" y="609"/>
                    </a:lnTo>
                    <a:lnTo>
                      <a:pt x="3034" y="613"/>
                    </a:lnTo>
                    <a:lnTo>
                      <a:pt x="3050" y="621"/>
                    </a:lnTo>
                    <a:lnTo>
                      <a:pt x="3062" y="634"/>
                    </a:lnTo>
                    <a:lnTo>
                      <a:pt x="3070" y="651"/>
                    </a:lnTo>
                    <a:lnTo>
                      <a:pt x="3073" y="671"/>
                    </a:lnTo>
                    <a:lnTo>
                      <a:pt x="3070" y="689"/>
                    </a:lnTo>
                    <a:lnTo>
                      <a:pt x="3062" y="707"/>
                    </a:lnTo>
                    <a:lnTo>
                      <a:pt x="3050" y="720"/>
                    </a:lnTo>
                    <a:lnTo>
                      <a:pt x="3034" y="728"/>
                    </a:lnTo>
                    <a:lnTo>
                      <a:pt x="3014" y="732"/>
                    </a:lnTo>
                    <a:lnTo>
                      <a:pt x="2289" y="732"/>
                    </a:lnTo>
                    <a:lnTo>
                      <a:pt x="2271" y="728"/>
                    </a:lnTo>
                    <a:lnTo>
                      <a:pt x="2255" y="720"/>
                    </a:lnTo>
                    <a:lnTo>
                      <a:pt x="2242" y="707"/>
                    </a:lnTo>
                    <a:lnTo>
                      <a:pt x="2233" y="689"/>
                    </a:lnTo>
                    <a:lnTo>
                      <a:pt x="2230" y="671"/>
                    </a:lnTo>
                    <a:lnTo>
                      <a:pt x="2233" y="651"/>
                    </a:lnTo>
                    <a:lnTo>
                      <a:pt x="2242" y="634"/>
                    </a:lnTo>
                    <a:lnTo>
                      <a:pt x="2255" y="621"/>
                    </a:lnTo>
                    <a:lnTo>
                      <a:pt x="2271" y="613"/>
                    </a:lnTo>
                    <a:lnTo>
                      <a:pt x="2289" y="609"/>
                    </a:lnTo>
                    <a:close/>
                    <a:moveTo>
                      <a:pt x="1176" y="609"/>
                    </a:moveTo>
                    <a:lnTo>
                      <a:pt x="1896" y="609"/>
                    </a:lnTo>
                    <a:lnTo>
                      <a:pt x="1916" y="613"/>
                    </a:lnTo>
                    <a:lnTo>
                      <a:pt x="1932" y="621"/>
                    </a:lnTo>
                    <a:lnTo>
                      <a:pt x="1945" y="634"/>
                    </a:lnTo>
                    <a:lnTo>
                      <a:pt x="1953" y="651"/>
                    </a:lnTo>
                    <a:lnTo>
                      <a:pt x="1955" y="671"/>
                    </a:lnTo>
                    <a:lnTo>
                      <a:pt x="1953" y="689"/>
                    </a:lnTo>
                    <a:lnTo>
                      <a:pt x="1945" y="707"/>
                    </a:lnTo>
                    <a:lnTo>
                      <a:pt x="1932" y="720"/>
                    </a:lnTo>
                    <a:lnTo>
                      <a:pt x="1916" y="728"/>
                    </a:lnTo>
                    <a:lnTo>
                      <a:pt x="1896" y="732"/>
                    </a:lnTo>
                    <a:lnTo>
                      <a:pt x="1176" y="732"/>
                    </a:lnTo>
                    <a:lnTo>
                      <a:pt x="1159" y="728"/>
                    </a:lnTo>
                    <a:lnTo>
                      <a:pt x="1143" y="720"/>
                    </a:lnTo>
                    <a:lnTo>
                      <a:pt x="1130" y="707"/>
                    </a:lnTo>
                    <a:lnTo>
                      <a:pt x="1121" y="689"/>
                    </a:lnTo>
                    <a:lnTo>
                      <a:pt x="1117" y="671"/>
                    </a:lnTo>
                    <a:lnTo>
                      <a:pt x="1121" y="651"/>
                    </a:lnTo>
                    <a:lnTo>
                      <a:pt x="1130" y="634"/>
                    </a:lnTo>
                    <a:lnTo>
                      <a:pt x="1143" y="621"/>
                    </a:lnTo>
                    <a:lnTo>
                      <a:pt x="1159" y="613"/>
                    </a:lnTo>
                    <a:lnTo>
                      <a:pt x="1176" y="609"/>
                    </a:lnTo>
                    <a:close/>
                    <a:moveTo>
                      <a:pt x="59" y="609"/>
                    </a:moveTo>
                    <a:lnTo>
                      <a:pt x="784" y="609"/>
                    </a:lnTo>
                    <a:lnTo>
                      <a:pt x="802" y="613"/>
                    </a:lnTo>
                    <a:lnTo>
                      <a:pt x="820" y="621"/>
                    </a:lnTo>
                    <a:lnTo>
                      <a:pt x="832" y="634"/>
                    </a:lnTo>
                    <a:lnTo>
                      <a:pt x="840" y="651"/>
                    </a:lnTo>
                    <a:lnTo>
                      <a:pt x="843" y="671"/>
                    </a:lnTo>
                    <a:lnTo>
                      <a:pt x="840" y="689"/>
                    </a:lnTo>
                    <a:lnTo>
                      <a:pt x="832" y="707"/>
                    </a:lnTo>
                    <a:lnTo>
                      <a:pt x="820" y="720"/>
                    </a:lnTo>
                    <a:lnTo>
                      <a:pt x="802" y="728"/>
                    </a:lnTo>
                    <a:lnTo>
                      <a:pt x="784" y="732"/>
                    </a:lnTo>
                    <a:lnTo>
                      <a:pt x="59" y="732"/>
                    </a:lnTo>
                    <a:lnTo>
                      <a:pt x="41" y="728"/>
                    </a:lnTo>
                    <a:lnTo>
                      <a:pt x="25" y="720"/>
                    </a:lnTo>
                    <a:lnTo>
                      <a:pt x="12" y="707"/>
                    </a:lnTo>
                    <a:lnTo>
                      <a:pt x="3" y="689"/>
                    </a:lnTo>
                    <a:lnTo>
                      <a:pt x="0" y="671"/>
                    </a:lnTo>
                    <a:lnTo>
                      <a:pt x="3" y="651"/>
                    </a:lnTo>
                    <a:lnTo>
                      <a:pt x="12" y="634"/>
                    </a:lnTo>
                    <a:lnTo>
                      <a:pt x="25" y="621"/>
                    </a:lnTo>
                    <a:lnTo>
                      <a:pt x="41" y="613"/>
                    </a:lnTo>
                    <a:lnTo>
                      <a:pt x="59" y="609"/>
                    </a:lnTo>
                    <a:close/>
                    <a:moveTo>
                      <a:pt x="2289" y="307"/>
                    </a:moveTo>
                    <a:lnTo>
                      <a:pt x="2380" y="307"/>
                    </a:lnTo>
                    <a:lnTo>
                      <a:pt x="2407" y="307"/>
                    </a:lnTo>
                    <a:lnTo>
                      <a:pt x="2438" y="307"/>
                    </a:lnTo>
                    <a:lnTo>
                      <a:pt x="3014" y="307"/>
                    </a:lnTo>
                    <a:lnTo>
                      <a:pt x="3034" y="310"/>
                    </a:lnTo>
                    <a:lnTo>
                      <a:pt x="3050" y="319"/>
                    </a:lnTo>
                    <a:lnTo>
                      <a:pt x="3062" y="332"/>
                    </a:lnTo>
                    <a:lnTo>
                      <a:pt x="3070" y="349"/>
                    </a:lnTo>
                    <a:lnTo>
                      <a:pt x="3073" y="369"/>
                    </a:lnTo>
                    <a:lnTo>
                      <a:pt x="3070" y="388"/>
                    </a:lnTo>
                    <a:lnTo>
                      <a:pt x="3062" y="404"/>
                    </a:lnTo>
                    <a:lnTo>
                      <a:pt x="3050" y="418"/>
                    </a:lnTo>
                    <a:lnTo>
                      <a:pt x="3034" y="427"/>
                    </a:lnTo>
                    <a:lnTo>
                      <a:pt x="3014" y="431"/>
                    </a:lnTo>
                    <a:lnTo>
                      <a:pt x="3014" y="431"/>
                    </a:lnTo>
                    <a:lnTo>
                      <a:pt x="3014" y="431"/>
                    </a:lnTo>
                    <a:lnTo>
                      <a:pt x="3013" y="431"/>
                    </a:lnTo>
                    <a:lnTo>
                      <a:pt x="2896" y="431"/>
                    </a:lnTo>
                    <a:lnTo>
                      <a:pt x="2865" y="431"/>
                    </a:lnTo>
                    <a:lnTo>
                      <a:pt x="2828" y="431"/>
                    </a:lnTo>
                    <a:lnTo>
                      <a:pt x="2784" y="431"/>
                    </a:lnTo>
                    <a:lnTo>
                      <a:pt x="2736" y="431"/>
                    </a:lnTo>
                    <a:lnTo>
                      <a:pt x="2680" y="431"/>
                    </a:lnTo>
                    <a:lnTo>
                      <a:pt x="2289" y="431"/>
                    </a:lnTo>
                    <a:lnTo>
                      <a:pt x="2271" y="427"/>
                    </a:lnTo>
                    <a:lnTo>
                      <a:pt x="2255" y="418"/>
                    </a:lnTo>
                    <a:lnTo>
                      <a:pt x="2242" y="404"/>
                    </a:lnTo>
                    <a:lnTo>
                      <a:pt x="2233" y="388"/>
                    </a:lnTo>
                    <a:lnTo>
                      <a:pt x="2230" y="369"/>
                    </a:lnTo>
                    <a:lnTo>
                      <a:pt x="2233" y="349"/>
                    </a:lnTo>
                    <a:lnTo>
                      <a:pt x="2242" y="332"/>
                    </a:lnTo>
                    <a:lnTo>
                      <a:pt x="2255" y="319"/>
                    </a:lnTo>
                    <a:lnTo>
                      <a:pt x="2271" y="310"/>
                    </a:lnTo>
                    <a:lnTo>
                      <a:pt x="2289" y="307"/>
                    </a:lnTo>
                    <a:close/>
                    <a:moveTo>
                      <a:pt x="1176" y="307"/>
                    </a:moveTo>
                    <a:lnTo>
                      <a:pt x="1266" y="307"/>
                    </a:lnTo>
                    <a:lnTo>
                      <a:pt x="1293" y="307"/>
                    </a:lnTo>
                    <a:lnTo>
                      <a:pt x="1325" y="307"/>
                    </a:lnTo>
                    <a:lnTo>
                      <a:pt x="1896" y="307"/>
                    </a:lnTo>
                    <a:lnTo>
                      <a:pt x="1916" y="310"/>
                    </a:lnTo>
                    <a:lnTo>
                      <a:pt x="1932" y="319"/>
                    </a:lnTo>
                    <a:lnTo>
                      <a:pt x="1945" y="332"/>
                    </a:lnTo>
                    <a:lnTo>
                      <a:pt x="1953" y="349"/>
                    </a:lnTo>
                    <a:lnTo>
                      <a:pt x="1955" y="369"/>
                    </a:lnTo>
                    <a:lnTo>
                      <a:pt x="1953" y="388"/>
                    </a:lnTo>
                    <a:lnTo>
                      <a:pt x="1945" y="404"/>
                    </a:lnTo>
                    <a:lnTo>
                      <a:pt x="1932" y="418"/>
                    </a:lnTo>
                    <a:lnTo>
                      <a:pt x="1916" y="427"/>
                    </a:lnTo>
                    <a:lnTo>
                      <a:pt x="1896" y="431"/>
                    </a:lnTo>
                    <a:lnTo>
                      <a:pt x="1896" y="431"/>
                    </a:lnTo>
                    <a:lnTo>
                      <a:pt x="1896" y="431"/>
                    </a:lnTo>
                    <a:lnTo>
                      <a:pt x="1895" y="431"/>
                    </a:lnTo>
                    <a:lnTo>
                      <a:pt x="1780" y="431"/>
                    </a:lnTo>
                    <a:lnTo>
                      <a:pt x="1749" y="431"/>
                    </a:lnTo>
                    <a:lnTo>
                      <a:pt x="1711" y="431"/>
                    </a:lnTo>
                    <a:lnTo>
                      <a:pt x="1668" y="431"/>
                    </a:lnTo>
                    <a:lnTo>
                      <a:pt x="1619" y="431"/>
                    </a:lnTo>
                    <a:lnTo>
                      <a:pt x="1564" y="431"/>
                    </a:lnTo>
                    <a:lnTo>
                      <a:pt x="1176" y="431"/>
                    </a:lnTo>
                    <a:lnTo>
                      <a:pt x="1159" y="427"/>
                    </a:lnTo>
                    <a:lnTo>
                      <a:pt x="1143" y="418"/>
                    </a:lnTo>
                    <a:lnTo>
                      <a:pt x="1130" y="404"/>
                    </a:lnTo>
                    <a:lnTo>
                      <a:pt x="1121" y="388"/>
                    </a:lnTo>
                    <a:lnTo>
                      <a:pt x="1117" y="369"/>
                    </a:lnTo>
                    <a:lnTo>
                      <a:pt x="1121" y="349"/>
                    </a:lnTo>
                    <a:lnTo>
                      <a:pt x="1130" y="332"/>
                    </a:lnTo>
                    <a:lnTo>
                      <a:pt x="1143" y="319"/>
                    </a:lnTo>
                    <a:lnTo>
                      <a:pt x="1159" y="310"/>
                    </a:lnTo>
                    <a:lnTo>
                      <a:pt x="1176" y="307"/>
                    </a:lnTo>
                    <a:close/>
                    <a:moveTo>
                      <a:pt x="59" y="307"/>
                    </a:moveTo>
                    <a:lnTo>
                      <a:pt x="150" y="307"/>
                    </a:lnTo>
                    <a:lnTo>
                      <a:pt x="176" y="307"/>
                    </a:lnTo>
                    <a:lnTo>
                      <a:pt x="208" y="307"/>
                    </a:lnTo>
                    <a:lnTo>
                      <a:pt x="784" y="307"/>
                    </a:lnTo>
                    <a:lnTo>
                      <a:pt x="802" y="310"/>
                    </a:lnTo>
                    <a:lnTo>
                      <a:pt x="820" y="319"/>
                    </a:lnTo>
                    <a:lnTo>
                      <a:pt x="832" y="332"/>
                    </a:lnTo>
                    <a:lnTo>
                      <a:pt x="840" y="349"/>
                    </a:lnTo>
                    <a:lnTo>
                      <a:pt x="843" y="369"/>
                    </a:lnTo>
                    <a:lnTo>
                      <a:pt x="840" y="388"/>
                    </a:lnTo>
                    <a:lnTo>
                      <a:pt x="832" y="404"/>
                    </a:lnTo>
                    <a:lnTo>
                      <a:pt x="820" y="418"/>
                    </a:lnTo>
                    <a:lnTo>
                      <a:pt x="802" y="427"/>
                    </a:lnTo>
                    <a:lnTo>
                      <a:pt x="784" y="431"/>
                    </a:lnTo>
                    <a:lnTo>
                      <a:pt x="784" y="431"/>
                    </a:lnTo>
                    <a:lnTo>
                      <a:pt x="784" y="431"/>
                    </a:lnTo>
                    <a:lnTo>
                      <a:pt x="782" y="431"/>
                    </a:lnTo>
                    <a:lnTo>
                      <a:pt x="666" y="431"/>
                    </a:lnTo>
                    <a:lnTo>
                      <a:pt x="634" y="431"/>
                    </a:lnTo>
                    <a:lnTo>
                      <a:pt x="597" y="431"/>
                    </a:lnTo>
                    <a:lnTo>
                      <a:pt x="554" y="431"/>
                    </a:lnTo>
                    <a:lnTo>
                      <a:pt x="505" y="431"/>
                    </a:lnTo>
                    <a:lnTo>
                      <a:pt x="450" y="431"/>
                    </a:lnTo>
                    <a:lnTo>
                      <a:pt x="59" y="431"/>
                    </a:lnTo>
                    <a:lnTo>
                      <a:pt x="41" y="427"/>
                    </a:lnTo>
                    <a:lnTo>
                      <a:pt x="25" y="418"/>
                    </a:lnTo>
                    <a:lnTo>
                      <a:pt x="12" y="404"/>
                    </a:lnTo>
                    <a:lnTo>
                      <a:pt x="3" y="388"/>
                    </a:lnTo>
                    <a:lnTo>
                      <a:pt x="0" y="369"/>
                    </a:lnTo>
                    <a:lnTo>
                      <a:pt x="3" y="349"/>
                    </a:lnTo>
                    <a:lnTo>
                      <a:pt x="12" y="332"/>
                    </a:lnTo>
                    <a:lnTo>
                      <a:pt x="25" y="319"/>
                    </a:lnTo>
                    <a:lnTo>
                      <a:pt x="41" y="310"/>
                    </a:lnTo>
                    <a:lnTo>
                      <a:pt x="59" y="307"/>
                    </a:lnTo>
                    <a:close/>
                    <a:moveTo>
                      <a:pt x="2438" y="0"/>
                    </a:moveTo>
                    <a:lnTo>
                      <a:pt x="2476" y="0"/>
                    </a:lnTo>
                    <a:lnTo>
                      <a:pt x="2520" y="0"/>
                    </a:lnTo>
                    <a:lnTo>
                      <a:pt x="2568" y="0"/>
                    </a:lnTo>
                    <a:lnTo>
                      <a:pt x="2624" y="0"/>
                    </a:lnTo>
                    <a:lnTo>
                      <a:pt x="3014" y="0"/>
                    </a:lnTo>
                    <a:lnTo>
                      <a:pt x="3034" y="2"/>
                    </a:lnTo>
                    <a:lnTo>
                      <a:pt x="3050" y="11"/>
                    </a:lnTo>
                    <a:lnTo>
                      <a:pt x="3062" y="25"/>
                    </a:lnTo>
                    <a:lnTo>
                      <a:pt x="3070" y="42"/>
                    </a:lnTo>
                    <a:lnTo>
                      <a:pt x="3073" y="63"/>
                    </a:lnTo>
                    <a:lnTo>
                      <a:pt x="3070" y="81"/>
                    </a:lnTo>
                    <a:lnTo>
                      <a:pt x="3062" y="97"/>
                    </a:lnTo>
                    <a:lnTo>
                      <a:pt x="3050" y="111"/>
                    </a:lnTo>
                    <a:lnTo>
                      <a:pt x="3034" y="119"/>
                    </a:lnTo>
                    <a:lnTo>
                      <a:pt x="3014" y="122"/>
                    </a:lnTo>
                    <a:lnTo>
                      <a:pt x="3014" y="122"/>
                    </a:lnTo>
                    <a:lnTo>
                      <a:pt x="3014" y="122"/>
                    </a:lnTo>
                    <a:lnTo>
                      <a:pt x="3013" y="122"/>
                    </a:lnTo>
                    <a:lnTo>
                      <a:pt x="2991" y="122"/>
                    </a:lnTo>
                    <a:lnTo>
                      <a:pt x="2980" y="122"/>
                    </a:lnTo>
                    <a:lnTo>
                      <a:pt x="2965" y="122"/>
                    </a:lnTo>
                    <a:lnTo>
                      <a:pt x="2924" y="122"/>
                    </a:lnTo>
                    <a:lnTo>
                      <a:pt x="2896" y="122"/>
                    </a:lnTo>
                    <a:lnTo>
                      <a:pt x="2865" y="122"/>
                    </a:lnTo>
                    <a:lnTo>
                      <a:pt x="2828" y="122"/>
                    </a:lnTo>
                    <a:lnTo>
                      <a:pt x="2784" y="122"/>
                    </a:lnTo>
                    <a:lnTo>
                      <a:pt x="2736" y="122"/>
                    </a:lnTo>
                    <a:lnTo>
                      <a:pt x="2680" y="122"/>
                    </a:lnTo>
                    <a:lnTo>
                      <a:pt x="2547" y="122"/>
                    </a:lnTo>
                    <a:lnTo>
                      <a:pt x="2469" y="122"/>
                    </a:lnTo>
                    <a:lnTo>
                      <a:pt x="2383" y="122"/>
                    </a:lnTo>
                    <a:lnTo>
                      <a:pt x="2289" y="122"/>
                    </a:lnTo>
                    <a:lnTo>
                      <a:pt x="2271" y="119"/>
                    </a:lnTo>
                    <a:lnTo>
                      <a:pt x="2255" y="111"/>
                    </a:lnTo>
                    <a:lnTo>
                      <a:pt x="2242" y="97"/>
                    </a:lnTo>
                    <a:lnTo>
                      <a:pt x="2233" y="81"/>
                    </a:lnTo>
                    <a:lnTo>
                      <a:pt x="2230" y="63"/>
                    </a:lnTo>
                    <a:lnTo>
                      <a:pt x="2233" y="42"/>
                    </a:lnTo>
                    <a:lnTo>
                      <a:pt x="2242" y="25"/>
                    </a:lnTo>
                    <a:lnTo>
                      <a:pt x="2255" y="11"/>
                    </a:lnTo>
                    <a:lnTo>
                      <a:pt x="2271" y="2"/>
                    </a:lnTo>
                    <a:lnTo>
                      <a:pt x="2289" y="0"/>
                    </a:lnTo>
                    <a:lnTo>
                      <a:pt x="2380" y="0"/>
                    </a:lnTo>
                    <a:lnTo>
                      <a:pt x="2407" y="0"/>
                    </a:lnTo>
                    <a:lnTo>
                      <a:pt x="2438" y="0"/>
                    </a:lnTo>
                    <a:close/>
                    <a:moveTo>
                      <a:pt x="1325" y="0"/>
                    </a:moveTo>
                    <a:lnTo>
                      <a:pt x="1361" y="0"/>
                    </a:lnTo>
                    <a:lnTo>
                      <a:pt x="1405" y="0"/>
                    </a:lnTo>
                    <a:lnTo>
                      <a:pt x="1453" y="0"/>
                    </a:lnTo>
                    <a:lnTo>
                      <a:pt x="1509" y="0"/>
                    </a:lnTo>
                    <a:lnTo>
                      <a:pt x="1896" y="0"/>
                    </a:lnTo>
                    <a:lnTo>
                      <a:pt x="1916" y="2"/>
                    </a:lnTo>
                    <a:lnTo>
                      <a:pt x="1932" y="11"/>
                    </a:lnTo>
                    <a:lnTo>
                      <a:pt x="1945" y="25"/>
                    </a:lnTo>
                    <a:lnTo>
                      <a:pt x="1953" y="42"/>
                    </a:lnTo>
                    <a:lnTo>
                      <a:pt x="1955" y="63"/>
                    </a:lnTo>
                    <a:lnTo>
                      <a:pt x="1953" y="81"/>
                    </a:lnTo>
                    <a:lnTo>
                      <a:pt x="1945" y="97"/>
                    </a:lnTo>
                    <a:lnTo>
                      <a:pt x="1932" y="111"/>
                    </a:lnTo>
                    <a:lnTo>
                      <a:pt x="1916" y="119"/>
                    </a:lnTo>
                    <a:lnTo>
                      <a:pt x="1896" y="122"/>
                    </a:lnTo>
                    <a:lnTo>
                      <a:pt x="1896" y="122"/>
                    </a:lnTo>
                    <a:lnTo>
                      <a:pt x="1896" y="122"/>
                    </a:lnTo>
                    <a:lnTo>
                      <a:pt x="1895" y="122"/>
                    </a:lnTo>
                    <a:lnTo>
                      <a:pt x="1873" y="122"/>
                    </a:lnTo>
                    <a:lnTo>
                      <a:pt x="1862" y="122"/>
                    </a:lnTo>
                    <a:lnTo>
                      <a:pt x="1847" y="122"/>
                    </a:lnTo>
                    <a:lnTo>
                      <a:pt x="1807" y="122"/>
                    </a:lnTo>
                    <a:lnTo>
                      <a:pt x="1780" y="122"/>
                    </a:lnTo>
                    <a:lnTo>
                      <a:pt x="1749" y="122"/>
                    </a:lnTo>
                    <a:lnTo>
                      <a:pt x="1711" y="122"/>
                    </a:lnTo>
                    <a:lnTo>
                      <a:pt x="1668" y="122"/>
                    </a:lnTo>
                    <a:lnTo>
                      <a:pt x="1619" y="122"/>
                    </a:lnTo>
                    <a:lnTo>
                      <a:pt x="1564" y="122"/>
                    </a:lnTo>
                    <a:lnTo>
                      <a:pt x="1432" y="122"/>
                    </a:lnTo>
                    <a:lnTo>
                      <a:pt x="1356" y="122"/>
                    </a:lnTo>
                    <a:lnTo>
                      <a:pt x="1270" y="122"/>
                    </a:lnTo>
                    <a:lnTo>
                      <a:pt x="1176" y="122"/>
                    </a:lnTo>
                    <a:lnTo>
                      <a:pt x="1159" y="119"/>
                    </a:lnTo>
                    <a:lnTo>
                      <a:pt x="1143" y="111"/>
                    </a:lnTo>
                    <a:lnTo>
                      <a:pt x="1130" y="97"/>
                    </a:lnTo>
                    <a:lnTo>
                      <a:pt x="1121" y="81"/>
                    </a:lnTo>
                    <a:lnTo>
                      <a:pt x="1117" y="63"/>
                    </a:lnTo>
                    <a:lnTo>
                      <a:pt x="1121" y="42"/>
                    </a:lnTo>
                    <a:lnTo>
                      <a:pt x="1130" y="25"/>
                    </a:lnTo>
                    <a:lnTo>
                      <a:pt x="1143" y="11"/>
                    </a:lnTo>
                    <a:lnTo>
                      <a:pt x="1159" y="2"/>
                    </a:lnTo>
                    <a:lnTo>
                      <a:pt x="1176" y="0"/>
                    </a:lnTo>
                    <a:lnTo>
                      <a:pt x="1266" y="0"/>
                    </a:lnTo>
                    <a:lnTo>
                      <a:pt x="1293" y="0"/>
                    </a:lnTo>
                    <a:lnTo>
                      <a:pt x="1325" y="0"/>
                    </a:lnTo>
                    <a:close/>
                    <a:moveTo>
                      <a:pt x="459" y="0"/>
                    </a:moveTo>
                    <a:lnTo>
                      <a:pt x="463" y="0"/>
                    </a:lnTo>
                    <a:lnTo>
                      <a:pt x="586" y="0"/>
                    </a:lnTo>
                    <a:lnTo>
                      <a:pt x="624" y="0"/>
                    </a:lnTo>
                    <a:lnTo>
                      <a:pt x="670" y="0"/>
                    </a:lnTo>
                    <a:lnTo>
                      <a:pt x="784" y="0"/>
                    </a:lnTo>
                    <a:lnTo>
                      <a:pt x="802" y="2"/>
                    </a:lnTo>
                    <a:lnTo>
                      <a:pt x="820" y="11"/>
                    </a:lnTo>
                    <a:lnTo>
                      <a:pt x="832" y="25"/>
                    </a:lnTo>
                    <a:lnTo>
                      <a:pt x="840" y="42"/>
                    </a:lnTo>
                    <a:lnTo>
                      <a:pt x="843" y="63"/>
                    </a:lnTo>
                    <a:lnTo>
                      <a:pt x="840" y="81"/>
                    </a:lnTo>
                    <a:lnTo>
                      <a:pt x="832" y="97"/>
                    </a:lnTo>
                    <a:lnTo>
                      <a:pt x="820" y="111"/>
                    </a:lnTo>
                    <a:lnTo>
                      <a:pt x="802" y="119"/>
                    </a:lnTo>
                    <a:lnTo>
                      <a:pt x="784" y="122"/>
                    </a:lnTo>
                    <a:lnTo>
                      <a:pt x="784" y="122"/>
                    </a:lnTo>
                    <a:lnTo>
                      <a:pt x="783" y="122"/>
                    </a:lnTo>
                    <a:lnTo>
                      <a:pt x="782" y="122"/>
                    </a:lnTo>
                    <a:lnTo>
                      <a:pt x="778" y="122"/>
                    </a:lnTo>
                    <a:lnTo>
                      <a:pt x="764" y="122"/>
                    </a:lnTo>
                    <a:lnTo>
                      <a:pt x="751" y="122"/>
                    </a:lnTo>
                    <a:lnTo>
                      <a:pt x="735" y="122"/>
                    </a:lnTo>
                    <a:lnTo>
                      <a:pt x="713" y="122"/>
                    </a:lnTo>
                    <a:lnTo>
                      <a:pt x="655" y="122"/>
                    </a:lnTo>
                    <a:lnTo>
                      <a:pt x="617" y="122"/>
                    </a:lnTo>
                    <a:lnTo>
                      <a:pt x="571" y="122"/>
                    </a:lnTo>
                    <a:lnTo>
                      <a:pt x="518" y="122"/>
                    </a:lnTo>
                    <a:lnTo>
                      <a:pt x="457" y="122"/>
                    </a:lnTo>
                    <a:lnTo>
                      <a:pt x="439" y="119"/>
                    </a:lnTo>
                    <a:lnTo>
                      <a:pt x="423" y="111"/>
                    </a:lnTo>
                    <a:lnTo>
                      <a:pt x="412" y="97"/>
                    </a:lnTo>
                    <a:lnTo>
                      <a:pt x="404" y="81"/>
                    </a:lnTo>
                    <a:lnTo>
                      <a:pt x="400" y="63"/>
                    </a:lnTo>
                    <a:lnTo>
                      <a:pt x="404" y="42"/>
                    </a:lnTo>
                    <a:lnTo>
                      <a:pt x="412" y="25"/>
                    </a:lnTo>
                    <a:lnTo>
                      <a:pt x="423" y="11"/>
                    </a:lnTo>
                    <a:lnTo>
                      <a:pt x="439" y="2"/>
                    </a:lnTo>
                    <a:lnTo>
                      <a:pt x="457" y="0"/>
                    </a:lnTo>
                    <a:lnTo>
                      <a:pt x="458" y="0"/>
                    </a:lnTo>
                    <a:lnTo>
                      <a:pt x="45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5668" name="Group 5"/>
          <p:cNvGrpSpPr>
            <a:grpSpLocks/>
          </p:cNvGrpSpPr>
          <p:nvPr/>
        </p:nvGrpSpPr>
        <p:grpSpPr bwMode="auto">
          <a:xfrm>
            <a:off x="9463088" y="1030288"/>
            <a:ext cx="2470150" cy="2365375"/>
            <a:chOff x="0" y="0"/>
            <a:chExt cx="2471106" cy="2365883"/>
          </a:xfrm>
        </p:grpSpPr>
        <p:grpSp>
          <p:nvGrpSpPr>
            <p:cNvPr id="25669" name="Group 9"/>
            <p:cNvGrpSpPr>
              <a:grpSpLocks/>
            </p:cNvGrpSpPr>
            <p:nvPr/>
          </p:nvGrpSpPr>
          <p:grpSpPr bwMode="auto">
            <a:xfrm>
              <a:off x="0" y="0"/>
              <a:ext cx="2471106" cy="2365883"/>
              <a:chOff x="0" y="0"/>
              <a:chExt cx="2471106" cy="2365883"/>
            </a:xfrm>
          </p:grpSpPr>
          <p:sp>
            <p:nvSpPr>
              <p:cNvPr id="25670" name="Oval 237"/>
              <p:cNvSpPr>
                <a:spLocks/>
              </p:cNvSpPr>
              <p:nvPr/>
            </p:nvSpPr>
            <p:spPr bwMode="auto">
              <a:xfrm>
                <a:off x="0" y="0"/>
                <a:ext cx="2471106" cy="2365883"/>
              </a:xfrm>
              <a:prstGeom prst="ellipse">
                <a:avLst/>
              </a:prstGeom>
              <a:noFill/>
              <a:ln w="57150" cap="flat" cmpd="sng">
                <a:solidFill>
                  <a:srgbClr val="FFFFFF"/>
                </a:solidFill>
                <a:prstDash val="sysDot"/>
                <a:bevel/>
                <a:headEnd/>
                <a:tailEnd/>
              </a:ln>
              <a:extLst>
                <a:ext uri="{909E8E84-426E-40DD-AFC4-6F175D3DCCD1}">
                  <a14:hiddenFill xmlns:a14="http://schemas.microsoft.com/office/drawing/2010/main">
                    <a:solidFill>
                      <a:srgbClr val="FFFFFF"/>
                    </a:solidFill>
                  </a14:hiddenFill>
                </a:ext>
              </a:extLst>
            </p:spPr>
            <p:txBody>
              <a:bodyPr lIns="77684" tIns="38842" rIns="77684" bIns="38842"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25671" name="Rectangle 233"/>
              <p:cNvSpPr>
                <a:spLocks noChangeArrowheads="1"/>
              </p:cNvSpPr>
              <p:nvPr/>
            </p:nvSpPr>
            <p:spPr bwMode="auto">
              <a:xfrm>
                <a:off x="434265" y="1726845"/>
                <a:ext cx="1646177" cy="304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77688" tIns="38843" rIns="77688" bIns="38843">
                <a:spAutoFit/>
              </a:bodyPr>
              <a:lstStyle/>
              <a:p>
                <a:pPr algn="ctr">
                  <a:lnSpc>
                    <a:spcPct val="90000"/>
                  </a:lnSpc>
                  <a:spcBef>
                    <a:spcPts val="513"/>
                  </a:spcBef>
                </a:pPr>
                <a:r>
                  <a:rPr lang="en-US" sz="1500">
                    <a:solidFill>
                      <a:srgbClr val="FFFFFF"/>
                    </a:solidFill>
                    <a:latin typeface="方正兰亭细黑_GBK" charset="-122"/>
                    <a:ea typeface="方正兰亭细黑_GBK" charset="-122"/>
                    <a:sym typeface="方正兰亭细黑_GBK" charset="-122"/>
                  </a:rPr>
                  <a:t>Centralized Data</a:t>
                </a:r>
              </a:p>
            </p:txBody>
          </p:sp>
          <p:grpSp>
            <p:nvGrpSpPr>
              <p:cNvPr id="25672" name="Group 683"/>
              <p:cNvGrpSpPr>
                <a:grpSpLocks noChangeAspect="1"/>
              </p:cNvGrpSpPr>
              <p:nvPr/>
            </p:nvGrpSpPr>
            <p:grpSpPr bwMode="auto">
              <a:xfrm>
                <a:off x="519759" y="422301"/>
                <a:ext cx="1402313" cy="648860"/>
                <a:chOff x="0" y="0"/>
                <a:chExt cx="1880481" cy="870112"/>
              </a:xfrm>
            </p:grpSpPr>
            <p:sp>
              <p:nvSpPr>
                <p:cNvPr id="25673" name="Freeform 331"/>
                <p:cNvSpPr>
                  <a:spLocks noChangeAspect="1" noEditPoints="1" noChangeArrowheads="1"/>
                </p:cNvSpPr>
                <p:nvPr/>
              </p:nvSpPr>
              <p:spPr bwMode="auto">
                <a:xfrm>
                  <a:off x="0" y="0"/>
                  <a:ext cx="887171" cy="870112"/>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86"/>
                    <a:gd name="T32" fmla="*/ 88 w 88"/>
                    <a:gd name="T33" fmla="*/ 86 h 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FFFFFF"/>
                </a:solidFill>
                <a:ln w="9525" cmpd="sng">
                  <a:solidFill>
                    <a:srgbClr val="FFFFFF"/>
                  </a:solidFill>
                  <a:bevel/>
                  <a:headEnd/>
                  <a:tailEnd/>
                </a:ln>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74" name="Freeform 346"/>
                <p:cNvSpPr>
                  <a:spLocks noChangeAspect="1" noEditPoints="1" noChangeArrowheads="1"/>
                </p:cNvSpPr>
                <p:nvPr/>
              </p:nvSpPr>
              <p:spPr bwMode="auto">
                <a:xfrm>
                  <a:off x="973306" y="121795"/>
                  <a:ext cx="907175" cy="518067"/>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9"/>
                    <a:gd name="T76" fmla="*/ 0 h 198"/>
                    <a:gd name="T77" fmla="*/ 319 w 319"/>
                    <a:gd name="T78" fmla="*/ 198 h 1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solidFill>
                  <a:srgbClr val="FFFFFF"/>
                </a:solidFill>
                <a:ln w="9525" cmpd="sng">
                  <a:solidFill>
                    <a:srgbClr val="FFFFFF"/>
                  </a:solidFill>
                  <a:bevel/>
                  <a:headEnd/>
                  <a:tailEnd/>
                </a:ln>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5675" name="Group 4"/>
            <p:cNvGrpSpPr>
              <a:grpSpLocks/>
            </p:cNvGrpSpPr>
            <p:nvPr/>
          </p:nvGrpSpPr>
          <p:grpSpPr bwMode="auto">
            <a:xfrm>
              <a:off x="881048" y="1071161"/>
              <a:ext cx="880148" cy="584437"/>
              <a:chOff x="0" y="0"/>
              <a:chExt cx="756" cy="502"/>
            </a:xfrm>
          </p:grpSpPr>
          <p:sp>
            <p:nvSpPr>
              <p:cNvPr id="25676" name="Freeform 7"/>
              <p:cNvSpPr>
                <a:spLocks noEditPoints="1" noChangeArrowheads="1"/>
              </p:cNvSpPr>
              <p:nvPr/>
            </p:nvSpPr>
            <p:spPr bwMode="auto">
              <a:xfrm>
                <a:off x="0" y="0"/>
                <a:ext cx="756" cy="502"/>
              </a:xfrm>
              <a:custGeom>
                <a:avLst/>
                <a:gdLst>
                  <a:gd name="T0" fmla="*/ 2696 w 3779"/>
                  <a:gd name="T1" fmla="*/ 129 h 2508"/>
                  <a:gd name="T2" fmla="*/ 1789 w 3779"/>
                  <a:gd name="T3" fmla="*/ 129 h 2508"/>
                  <a:gd name="T4" fmla="*/ 1159 w 3779"/>
                  <a:gd name="T5" fmla="*/ 129 h 2508"/>
                  <a:gd name="T6" fmla="*/ 598 w 3779"/>
                  <a:gd name="T7" fmla="*/ 131 h 2508"/>
                  <a:gd name="T8" fmla="*/ 598 w 3779"/>
                  <a:gd name="T9" fmla="*/ 345 h 2508"/>
                  <a:gd name="T10" fmla="*/ 597 w 3779"/>
                  <a:gd name="T11" fmla="*/ 485 h 2508"/>
                  <a:gd name="T12" fmla="*/ 570 w 3779"/>
                  <a:gd name="T13" fmla="*/ 552 h 2508"/>
                  <a:gd name="T14" fmla="*/ 504 w 3779"/>
                  <a:gd name="T15" fmla="*/ 583 h 2508"/>
                  <a:gd name="T16" fmla="*/ 448 w 3779"/>
                  <a:gd name="T17" fmla="*/ 590 h 2508"/>
                  <a:gd name="T18" fmla="*/ 439 w 3779"/>
                  <a:gd name="T19" fmla="*/ 590 h 2508"/>
                  <a:gd name="T20" fmla="*/ 115 w 3779"/>
                  <a:gd name="T21" fmla="*/ 590 h 2508"/>
                  <a:gd name="T22" fmla="*/ 115 w 3779"/>
                  <a:gd name="T23" fmla="*/ 594 h 2508"/>
                  <a:gd name="T24" fmla="*/ 115 w 3779"/>
                  <a:gd name="T25" fmla="*/ 612 h 2508"/>
                  <a:gd name="T26" fmla="*/ 115 w 3779"/>
                  <a:gd name="T27" fmla="*/ 838 h 2508"/>
                  <a:gd name="T28" fmla="*/ 115 w 3779"/>
                  <a:gd name="T29" fmla="*/ 1254 h 2508"/>
                  <a:gd name="T30" fmla="*/ 115 w 3779"/>
                  <a:gd name="T31" fmla="*/ 1625 h 2508"/>
                  <a:gd name="T32" fmla="*/ 115 w 3779"/>
                  <a:gd name="T33" fmla="*/ 2115 h 2508"/>
                  <a:gd name="T34" fmla="*/ 136 w 3779"/>
                  <a:gd name="T35" fmla="*/ 2334 h 2508"/>
                  <a:gd name="T36" fmla="*/ 215 w 3779"/>
                  <a:gd name="T37" fmla="*/ 2390 h 2508"/>
                  <a:gd name="T38" fmla="*/ 3664 w 3779"/>
                  <a:gd name="T39" fmla="*/ 2393 h 2508"/>
                  <a:gd name="T40" fmla="*/ 3664 w 3779"/>
                  <a:gd name="T41" fmla="*/ 2365 h 2508"/>
                  <a:gd name="T42" fmla="*/ 3664 w 3779"/>
                  <a:gd name="T43" fmla="*/ 1980 h 2508"/>
                  <a:gd name="T44" fmla="*/ 3664 w 3779"/>
                  <a:gd name="T45" fmla="*/ 1122 h 2508"/>
                  <a:gd name="T46" fmla="*/ 3664 w 3779"/>
                  <a:gd name="T47" fmla="*/ 583 h 2508"/>
                  <a:gd name="T48" fmla="*/ 3655 w 3779"/>
                  <a:gd name="T49" fmla="*/ 211 h 2508"/>
                  <a:gd name="T50" fmla="*/ 3588 w 3779"/>
                  <a:gd name="T51" fmla="*/ 139 h 2508"/>
                  <a:gd name="T52" fmla="*/ 3537 w 3779"/>
                  <a:gd name="T53" fmla="*/ 129 h 2508"/>
                  <a:gd name="T54" fmla="*/ 3526 w 3779"/>
                  <a:gd name="T55" fmla="*/ 129 h 2508"/>
                  <a:gd name="T56" fmla="*/ 3368 w 3779"/>
                  <a:gd name="T57" fmla="*/ 129 h 2508"/>
                  <a:gd name="T58" fmla="*/ 3218 w 3779"/>
                  <a:gd name="T59" fmla="*/ 129 h 2508"/>
                  <a:gd name="T60" fmla="*/ 2999 w 3779"/>
                  <a:gd name="T61" fmla="*/ 129 h 2508"/>
                  <a:gd name="T62" fmla="*/ 518 w 3779"/>
                  <a:gd name="T63" fmla="*/ 0 h 2508"/>
                  <a:gd name="T64" fmla="*/ 1174 w 3779"/>
                  <a:gd name="T65" fmla="*/ 0 h 2508"/>
                  <a:gd name="T66" fmla="*/ 3667 w 3779"/>
                  <a:gd name="T67" fmla="*/ 22 h 2508"/>
                  <a:gd name="T68" fmla="*/ 3755 w 3779"/>
                  <a:gd name="T69" fmla="*/ 105 h 2508"/>
                  <a:gd name="T70" fmla="*/ 3779 w 3779"/>
                  <a:gd name="T71" fmla="*/ 200 h 2508"/>
                  <a:gd name="T72" fmla="*/ 3779 w 3779"/>
                  <a:gd name="T73" fmla="*/ 239 h 2508"/>
                  <a:gd name="T74" fmla="*/ 3779 w 3779"/>
                  <a:gd name="T75" fmla="*/ 510 h 2508"/>
                  <a:gd name="T76" fmla="*/ 3779 w 3779"/>
                  <a:gd name="T77" fmla="*/ 779 h 2508"/>
                  <a:gd name="T78" fmla="*/ 3779 w 3779"/>
                  <a:gd name="T79" fmla="*/ 2508 h 2508"/>
                  <a:gd name="T80" fmla="*/ 3173 w 3779"/>
                  <a:gd name="T81" fmla="*/ 2508 h 2508"/>
                  <a:gd name="T82" fmla="*/ 159 w 3779"/>
                  <a:gd name="T83" fmla="*/ 2506 h 2508"/>
                  <a:gd name="T84" fmla="*/ 61 w 3779"/>
                  <a:gd name="T85" fmla="*/ 2454 h 2508"/>
                  <a:gd name="T86" fmla="*/ 3 w 3779"/>
                  <a:gd name="T87" fmla="*/ 2346 h 2508"/>
                  <a:gd name="T88" fmla="*/ 0 w 3779"/>
                  <a:gd name="T89" fmla="*/ 2274 h 2508"/>
                  <a:gd name="T90" fmla="*/ 1 w 3779"/>
                  <a:gd name="T91" fmla="*/ 2123 h 2508"/>
                  <a:gd name="T92" fmla="*/ 2 w 3779"/>
                  <a:gd name="T93" fmla="*/ 1883 h 2508"/>
                  <a:gd name="T94" fmla="*/ 2 w 3779"/>
                  <a:gd name="T95" fmla="*/ 1579 h 2508"/>
                  <a:gd name="T96" fmla="*/ 3 w 3779"/>
                  <a:gd name="T97" fmla="*/ 1243 h 2508"/>
                  <a:gd name="T98" fmla="*/ 2 w 3779"/>
                  <a:gd name="T99" fmla="*/ 903 h 2508"/>
                  <a:gd name="T100" fmla="*/ 1 w 3779"/>
                  <a:gd name="T101" fmla="*/ 587 h 2508"/>
                  <a:gd name="T102" fmla="*/ 18 w 3779"/>
                  <a:gd name="T103" fmla="*/ 495 h 2508"/>
                  <a:gd name="T104" fmla="*/ 90 w 3779"/>
                  <a:gd name="T105" fmla="*/ 418 h 2508"/>
                  <a:gd name="T106" fmla="*/ 196 w 3779"/>
                  <a:gd name="T107" fmla="*/ 305 h 2508"/>
                  <a:gd name="T108" fmla="*/ 316 w 3779"/>
                  <a:gd name="T109" fmla="*/ 176 h 2508"/>
                  <a:gd name="T110" fmla="*/ 428 w 3779"/>
                  <a:gd name="T111" fmla="*/ 53 h 25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79"/>
                  <a:gd name="T169" fmla="*/ 0 h 2508"/>
                  <a:gd name="T170" fmla="*/ 3779 w 3779"/>
                  <a:gd name="T171" fmla="*/ 2508 h 25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79" h="2508">
                    <a:moveTo>
                      <a:pt x="2931" y="129"/>
                    </a:moveTo>
                    <a:lnTo>
                      <a:pt x="2858" y="129"/>
                    </a:lnTo>
                    <a:lnTo>
                      <a:pt x="2780" y="129"/>
                    </a:lnTo>
                    <a:lnTo>
                      <a:pt x="2696" y="129"/>
                    </a:lnTo>
                    <a:lnTo>
                      <a:pt x="2510" y="129"/>
                    </a:lnTo>
                    <a:lnTo>
                      <a:pt x="2407" y="129"/>
                    </a:lnTo>
                    <a:lnTo>
                      <a:pt x="2298" y="129"/>
                    </a:lnTo>
                    <a:lnTo>
                      <a:pt x="1789" y="129"/>
                    </a:lnTo>
                    <a:lnTo>
                      <a:pt x="1644" y="129"/>
                    </a:lnTo>
                    <a:lnTo>
                      <a:pt x="1490" y="129"/>
                    </a:lnTo>
                    <a:lnTo>
                      <a:pt x="1329" y="129"/>
                    </a:lnTo>
                    <a:lnTo>
                      <a:pt x="1159" y="129"/>
                    </a:lnTo>
                    <a:lnTo>
                      <a:pt x="981" y="129"/>
                    </a:lnTo>
                    <a:lnTo>
                      <a:pt x="598" y="129"/>
                    </a:lnTo>
                    <a:lnTo>
                      <a:pt x="598" y="130"/>
                    </a:lnTo>
                    <a:lnTo>
                      <a:pt x="598" y="131"/>
                    </a:lnTo>
                    <a:lnTo>
                      <a:pt x="598" y="135"/>
                    </a:lnTo>
                    <a:lnTo>
                      <a:pt x="598" y="259"/>
                    </a:lnTo>
                    <a:lnTo>
                      <a:pt x="598" y="298"/>
                    </a:lnTo>
                    <a:lnTo>
                      <a:pt x="598" y="345"/>
                    </a:lnTo>
                    <a:lnTo>
                      <a:pt x="598" y="461"/>
                    </a:lnTo>
                    <a:lnTo>
                      <a:pt x="598" y="463"/>
                    </a:lnTo>
                    <a:lnTo>
                      <a:pt x="598" y="472"/>
                    </a:lnTo>
                    <a:lnTo>
                      <a:pt x="597" y="485"/>
                    </a:lnTo>
                    <a:lnTo>
                      <a:pt x="594" y="501"/>
                    </a:lnTo>
                    <a:lnTo>
                      <a:pt x="589" y="518"/>
                    </a:lnTo>
                    <a:lnTo>
                      <a:pt x="582" y="536"/>
                    </a:lnTo>
                    <a:lnTo>
                      <a:pt x="570" y="552"/>
                    </a:lnTo>
                    <a:lnTo>
                      <a:pt x="554" y="566"/>
                    </a:lnTo>
                    <a:lnTo>
                      <a:pt x="540" y="573"/>
                    </a:lnTo>
                    <a:lnTo>
                      <a:pt x="522" y="579"/>
                    </a:lnTo>
                    <a:lnTo>
                      <a:pt x="504" y="583"/>
                    </a:lnTo>
                    <a:lnTo>
                      <a:pt x="487" y="587"/>
                    </a:lnTo>
                    <a:lnTo>
                      <a:pt x="471" y="589"/>
                    </a:lnTo>
                    <a:lnTo>
                      <a:pt x="457" y="590"/>
                    </a:lnTo>
                    <a:lnTo>
                      <a:pt x="448" y="590"/>
                    </a:lnTo>
                    <a:lnTo>
                      <a:pt x="446" y="590"/>
                    </a:lnTo>
                    <a:lnTo>
                      <a:pt x="444" y="590"/>
                    </a:lnTo>
                    <a:lnTo>
                      <a:pt x="442" y="590"/>
                    </a:lnTo>
                    <a:lnTo>
                      <a:pt x="439" y="590"/>
                    </a:lnTo>
                    <a:lnTo>
                      <a:pt x="315" y="590"/>
                    </a:lnTo>
                    <a:lnTo>
                      <a:pt x="276" y="590"/>
                    </a:lnTo>
                    <a:lnTo>
                      <a:pt x="230" y="590"/>
                    </a:lnTo>
                    <a:lnTo>
                      <a:pt x="115" y="590"/>
                    </a:lnTo>
                    <a:lnTo>
                      <a:pt x="115" y="591"/>
                    </a:lnTo>
                    <a:lnTo>
                      <a:pt x="115" y="591"/>
                    </a:lnTo>
                    <a:lnTo>
                      <a:pt x="115" y="591"/>
                    </a:lnTo>
                    <a:lnTo>
                      <a:pt x="115" y="594"/>
                    </a:lnTo>
                    <a:lnTo>
                      <a:pt x="115" y="596"/>
                    </a:lnTo>
                    <a:lnTo>
                      <a:pt x="115" y="599"/>
                    </a:lnTo>
                    <a:lnTo>
                      <a:pt x="115" y="605"/>
                    </a:lnTo>
                    <a:lnTo>
                      <a:pt x="115" y="612"/>
                    </a:lnTo>
                    <a:lnTo>
                      <a:pt x="115" y="621"/>
                    </a:lnTo>
                    <a:lnTo>
                      <a:pt x="115" y="633"/>
                    </a:lnTo>
                    <a:lnTo>
                      <a:pt x="115" y="799"/>
                    </a:lnTo>
                    <a:lnTo>
                      <a:pt x="115" y="838"/>
                    </a:lnTo>
                    <a:lnTo>
                      <a:pt x="115" y="881"/>
                    </a:lnTo>
                    <a:lnTo>
                      <a:pt x="115" y="1107"/>
                    </a:lnTo>
                    <a:lnTo>
                      <a:pt x="115" y="1177"/>
                    </a:lnTo>
                    <a:lnTo>
                      <a:pt x="115" y="1254"/>
                    </a:lnTo>
                    <a:lnTo>
                      <a:pt x="115" y="1336"/>
                    </a:lnTo>
                    <a:lnTo>
                      <a:pt x="115" y="1425"/>
                    </a:lnTo>
                    <a:lnTo>
                      <a:pt x="115" y="1522"/>
                    </a:lnTo>
                    <a:lnTo>
                      <a:pt x="115" y="1625"/>
                    </a:lnTo>
                    <a:lnTo>
                      <a:pt x="115" y="1736"/>
                    </a:lnTo>
                    <a:lnTo>
                      <a:pt x="115" y="1854"/>
                    </a:lnTo>
                    <a:lnTo>
                      <a:pt x="115" y="1980"/>
                    </a:lnTo>
                    <a:lnTo>
                      <a:pt x="115" y="2115"/>
                    </a:lnTo>
                    <a:lnTo>
                      <a:pt x="115" y="2257"/>
                    </a:lnTo>
                    <a:lnTo>
                      <a:pt x="117" y="2285"/>
                    </a:lnTo>
                    <a:lnTo>
                      <a:pt x="125" y="2311"/>
                    </a:lnTo>
                    <a:lnTo>
                      <a:pt x="136" y="2334"/>
                    </a:lnTo>
                    <a:lnTo>
                      <a:pt x="151" y="2353"/>
                    </a:lnTo>
                    <a:lnTo>
                      <a:pt x="170" y="2371"/>
                    </a:lnTo>
                    <a:lnTo>
                      <a:pt x="191" y="2383"/>
                    </a:lnTo>
                    <a:lnTo>
                      <a:pt x="215" y="2390"/>
                    </a:lnTo>
                    <a:lnTo>
                      <a:pt x="242" y="2393"/>
                    </a:lnTo>
                    <a:lnTo>
                      <a:pt x="3664" y="2393"/>
                    </a:lnTo>
                    <a:lnTo>
                      <a:pt x="3664" y="2393"/>
                    </a:lnTo>
                    <a:lnTo>
                      <a:pt x="3664" y="2393"/>
                    </a:lnTo>
                    <a:lnTo>
                      <a:pt x="3664" y="2392"/>
                    </a:lnTo>
                    <a:lnTo>
                      <a:pt x="3664" y="2380"/>
                    </a:lnTo>
                    <a:lnTo>
                      <a:pt x="3664" y="2374"/>
                    </a:lnTo>
                    <a:lnTo>
                      <a:pt x="3664" y="2365"/>
                    </a:lnTo>
                    <a:lnTo>
                      <a:pt x="3664" y="2128"/>
                    </a:lnTo>
                    <a:lnTo>
                      <a:pt x="3664" y="2083"/>
                    </a:lnTo>
                    <a:lnTo>
                      <a:pt x="3664" y="2034"/>
                    </a:lnTo>
                    <a:lnTo>
                      <a:pt x="3664" y="1980"/>
                    </a:lnTo>
                    <a:lnTo>
                      <a:pt x="3664" y="1921"/>
                    </a:lnTo>
                    <a:lnTo>
                      <a:pt x="3664" y="1857"/>
                    </a:lnTo>
                    <a:lnTo>
                      <a:pt x="3664" y="1787"/>
                    </a:lnTo>
                    <a:lnTo>
                      <a:pt x="3664" y="1122"/>
                    </a:lnTo>
                    <a:lnTo>
                      <a:pt x="3664" y="999"/>
                    </a:lnTo>
                    <a:lnTo>
                      <a:pt x="3664" y="869"/>
                    </a:lnTo>
                    <a:lnTo>
                      <a:pt x="3664" y="730"/>
                    </a:lnTo>
                    <a:lnTo>
                      <a:pt x="3664" y="583"/>
                    </a:lnTo>
                    <a:lnTo>
                      <a:pt x="3664" y="429"/>
                    </a:lnTo>
                    <a:lnTo>
                      <a:pt x="3664" y="265"/>
                    </a:lnTo>
                    <a:lnTo>
                      <a:pt x="3662" y="237"/>
                    </a:lnTo>
                    <a:lnTo>
                      <a:pt x="3655" y="211"/>
                    </a:lnTo>
                    <a:lnTo>
                      <a:pt x="3644" y="188"/>
                    </a:lnTo>
                    <a:lnTo>
                      <a:pt x="3628" y="168"/>
                    </a:lnTo>
                    <a:lnTo>
                      <a:pt x="3609" y="152"/>
                    </a:lnTo>
                    <a:lnTo>
                      <a:pt x="3588" y="139"/>
                    </a:lnTo>
                    <a:lnTo>
                      <a:pt x="3564" y="131"/>
                    </a:lnTo>
                    <a:lnTo>
                      <a:pt x="3537" y="129"/>
                    </a:lnTo>
                    <a:lnTo>
                      <a:pt x="3537" y="129"/>
                    </a:lnTo>
                    <a:lnTo>
                      <a:pt x="3537" y="129"/>
                    </a:lnTo>
                    <a:lnTo>
                      <a:pt x="3535" y="129"/>
                    </a:lnTo>
                    <a:lnTo>
                      <a:pt x="3534" y="129"/>
                    </a:lnTo>
                    <a:lnTo>
                      <a:pt x="3530" y="129"/>
                    </a:lnTo>
                    <a:lnTo>
                      <a:pt x="3526" y="129"/>
                    </a:lnTo>
                    <a:lnTo>
                      <a:pt x="3520" y="129"/>
                    </a:lnTo>
                    <a:lnTo>
                      <a:pt x="3421" y="129"/>
                    </a:lnTo>
                    <a:lnTo>
                      <a:pt x="3396" y="129"/>
                    </a:lnTo>
                    <a:lnTo>
                      <a:pt x="3368" y="129"/>
                    </a:lnTo>
                    <a:lnTo>
                      <a:pt x="3337" y="129"/>
                    </a:lnTo>
                    <a:lnTo>
                      <a:pt x="3301" y="129"/>
                    </a:lnTo>
                    <a:lnTo>
                      <a:pt x="3261" y="129"/>
                    </a:lnTo>
                    <a:lnTo>
                      <a:pt x="3218" y="129"/>
                    </a:lnTo>
                    <a:lnTo>
                      <a:pt x="3171" y="129"/>
                    </a:lnTo>
                    <a:lnTo>
                      <a:pt x="3118" y="129"/>
                    </a:lnTo>
                    <a:lnTo>
                      <a:pt x="3061" y="129"/>
                    </a:lnTo>
                    <a:lnTo>
                      <a:pt x="2999" y="129"/>
                    </a:lnTo>
                    <a:lnTo>
                      <a:pt x="2931" y="129"/>
                    </a:lnTo>
                    <a:close/>
                    <a:moveTo>
                      <a:pt x="477" y="0"/>
                    </a:moveTo>
                    <a:lnTo>
                      <a:pt x="513" y="0"/>
                    </a:lnTo>
                    <a:lnTo>
                      <a:pt x="518" y="0"/>
                    </a:lnTo>
                    <a:lnTo>
                      <a:pt x="530" y="0"/>
                    </a:lnTo>
                    <a:lnTo>
                      <a:pt x="1034" y="0"/>
                    </a:lnTo>
                    <a:lnTo>
                      <a:pt x="1102" y="0"/>
                    </a:lnTo>
                    <a:lnTo>
                      <a:pt x="1174" y="0"/>
                    </a:lnTo>
                    <a:lnTo>
                      <a:pt x="3586" y="0"/>
                    </a:lnTo>
                    <a:lnTo>
                      <a:pt x="3613" y="4"/>
                    </a:lnTo>
                    <a:lnTo>
                      <a:pt x="3640" y="11"/>
                    </a:lnTo>
                    <a:lnTo>
                      <a:pt x="3667" y="22"/>
                    </a:lnTo>
                    <a:lnTo>
                      <a:pt x="3692" y="37"/>
                    </a:lnTo>
                    <a:lnTo>
                      <a:pt x="3716" y="56"/>
                    </a:lnTo>
                    <a:lnTo>
                      <a:pt x="3736" y="79"/>
                    </a:lnTo>
                    <a:lnTo>
                      <a:pt x="3755" y="105"/>
                    </a:lnTo>
                    <a:lnTo>
                      <a:pt x="3767" y="134"/>
                    </a:lnTo>
                    <a:lnTo>
                      <a:pt x="3777" y="165"/>
                    </a:lnTo>
                    <a:lnTo>
                      <a:pt x="3779" y="200"/>
                    </a:lnTo>
                    <a:lnTo>
                      <a:pt x="3779" y="200"/>
                    </a:lnTo>
                    <a:lnTo>
                      <a:pt x="3779" y="201"/>
                    </a:lnTo>
                    <a:lnTo>
                      <a:pt x="3779" y="202"/>
                    </a:lnTo>
                    <a:lnTo>
                      <a:pt x="3779" y="227"/>
                    </a:lnTo>
                    <a:lnTo>
                      <a:pt x="3779" y="239"/>
                    </a:lnTo>
                    <a:lnTo>
                      <a:pt x="3779" y="251"/>
                    </a:lnTo>
                    <a:lnTo>
                      <a:pt x="3779" y="266"/>
                    </a:lnTo>
                    <a:lnTo>
                      <a:pt x="3779" y="467"/>
                    </a:lnTo>
                    <a:lnTo>
                      <a:pt x="3779" y="510"/>
                    </a:lnTo>
                    <a:lnTo>
                      <a:pt x="3779" y="559"/>
                    </a:lnTo>
                    <a:lnTo>
                      <a:pt x="3779" y="699"/>
                    </a:lnTo>
                    <a:lnTo>
                      <a:pt x="3779" y="737"/>
                    </a:lnTo>
                    <a:lnTo>
                      <a:pt x="3779" y="779"/>
                    </a:lnTo>
                    <a:lnTo>
                      <a:pt x="3779" y="1868"/>
                    </a:lnTo>
                    <a:lnTo>
                      <a:pt x="3779" y="2014"/>
                    </a:lnTo>
                    <a:lnTo>
                      <a:pt x="3779" y="2108"/>
                    </a:lnTo>
                    <a:lnTo>
                      <a:pt x="3779" y="2508"/>
                    </a:lnTo>
                    <a:lnTo>
                      <a:pt x="3779" y="2508"/>
                    </a:lnTo>
                    <a:lnTo>
                      <a:pt x="3778" y="2508"/>
                    </a:lnTo>
                    <a:lnTo>
                      <a:pt x="3775" y="2508"/>
                    </a:lnTo>
                    <a:lnTo>
                      <a:pt x="3173" y="2508"/>
                    </a:lnTo>
                    <a:lnTo>
                      <a:pt x="3112" y="2508"/>
                    </a:lnTo>
                    <a:lnTo>
                      <a:pt x="3046" y="2508"/>
                    </a:lnTo>
                    <a:lnTo>
                      <a:pt x="186" y="2508"/>
                    </a:lnTo>
                    <a:lnTo>
                      <a:pt x="159" y="2506"/>
                    </a:lnTo>
                    <a:lnTo>
                      <a:pt x="133" y="2499"/>
                    </a:lnTo>
                    <a:lnTo>
                      <a:pt x="108" y="2487"/>
                    </a:lnTo>
                    <a:lnTo>
                      <a:pt x="82" y="2472"/>
                    </a:lnTo>
                    <a:lnTo>
                      <a:pt x="61" y="2454"/>
                    </a:lnTo>
                    <a:lnTo>
                      <a:pt x="40" y="2432"/>
                    </a:lnTo>
                    <a:lnTo>
                      <a:pt x="24" y="2407"/>
                    </a:lnTo>
                    <a:lnTo>
                      <a:pt x="11" y="2379"/>
                    </a:lnTo>
                    <a:lnTo>
                      <a:pt x="3" y="2346"/>
                    </a:lnTo>
                    <a:lnTo>
                      <a:pt x="0" y="2312"/>
                    </a:lnTo>
                    <a:lnTo>
                      <a:pt x="0" y="2308"/>
                    </a:lnTo>
                    <a:lnTo>
                      <a:pt x="0" y="2295"/>
                    </a:lnTo>
                    <a:lnTo>
                      <a:pt x="0" y="2274"/>
                    </a:lnTo>
                    <a:lnTo>
                      <a:pt x="0" y="2247"/>
                    </a:lnTo>
                    <a:lnTo>
                      <a:pt x="0" y="2211"/>
                    </a:lnTo>
                    <a:lnTo>
                      <a:pt x="1" y="2170"/>
                    </a:lnTo>
                    <a:lnTo>
                      <a:pt x="1" y="2123"/>
                    </a:lnTo>
                    <a:lnTo>
                      <a:pt x="1" y="2070"/>
                    </a:lnTo>
                    <a:lnTo>
                      <a:pt x="1" y="2012"/>
                    </a:lnTo>
                    <a:lnTo>
                      <a:pt x="1" y="1949"/>
                    </a:lnTo>
                    <a:lnTo>
                      <a:pt x="2" y="1883"/>
                    </a:lnTo>
                    <a:lnTo>
                      <a:pt x="2" y="1811"/>
                    </a:lnTo>
                    <a:lnTo>
                      <a:pt x="2" y="1737"/>
                    </a:lnTo>
                    <a:lnTo>
                      <a:pt x="2" y="1659"/>
                    </a:lnTo>
                    <a:lnTo>
                      <a:pt x="2" y="1579"/>
                    </a:lnTo>
                    <a:lnTo>
                      <a:pt x="2" y="1498"/>
                    </a:lnTo>
                    <a:lnTo>
                      <a:pt x="2" y="1414"/>
                    </a:lnTo>
                    <a:lnTo>
                      <a:pt x="3" y="1329"/>
                    </a:lnTo>
                    <a:lnTo>
                      <a:pt x="3" y="1243"/>
                    </a:lnTo>
                    <a:lnTo>
                      <a:pt x="2" y="1157"/>
                    </a:lnTo>
                    <a:lnTo>
                      <a:pt x="2" y="1073"/>
                    </a:lnTo>
                    <a:lnTo>
                      <a:pt x="2" y="988"/>
                    </a:lnTo>
                    <a:lnTo>
                      <a:pt x="2" y="903"/>
                    </a:lnTo>
                    <a:lnTo>
                      <a:pt x="2" y="821"/>
                    </a:lnTo>
                    <a:lnTo>
                      <a:pt x="1" y="740"/>
                    </a:lnTo>
                    <a:lnTo>
                      <a:pt x="1" y="662"/>
                    </a:lnTo>
                    <a:lnTo>
                      <a:pt x="1" y="587"/>
                    </a:lnTo>
                    <a:lnTo>
                      <a:pt x="0" y="515"/>
                    </a:lnTo>
                    <a:lnTo>
                      <a:pt x="2" y="512"/>
                    </a:lnTo>
                    <a:lnTo>
                      <a:pt x="8" y="505"/>
                    </a:lnTo>
                    <a:lnTo>
                      <a:pt x="18" y="495"/>
                    </a:lnTo>
                    <a:lnTo>
                      <a:pt x="32" y="480"/>
                    </a:lnTo>
                    <a:lnTo>
                      <a:pt x="48" y="463"/>
                    </a:lnTo>
                    <a:lnTo>
                      <a:pt x="68" y="441"/>
                    </a:lnTo>
                    <a:lnTo>
                      <a:pt x="90" y="418"/>
                    </a:lnTo>
                    <a:lnTo>
                      <a:pt x="115" y="392"/>
                    </a:lnTo>
                    <a:lnTo>
                      <a:pt x="140" y="365"/>
                    </a:lnTo>
                    <a:lnTo>
                      <a:pt x="167" y="335"/>
                    </a:lnTo>
                    <a:lnTo>
                      <a:pt x="196" y="305"/>
                    </a:lnTo>
                    <a:lnTo>
                      <a:pt x="226" y="273"/>
                    </a:lnTo>
                    <a:lnTo>
                      <a:pt x="255" y="241"/>
                    </a:lnTo>
                    <a:lnTo>
                      <a:pt x="285" y="208"/>
                    </a:lnTo>
                    <a:lnTo>
                      <a:pt x="316" y="176"/>
                    </a:lnTo>
                    <a:lnTo>
                      <a:pt x="346" y="143"/>
                    </a:lnTo>
                    <a:lnTo>
                      <a:pt x="375" y="111"/>
                    </a:lnTo>
                    <a:lnTo>
                      <a:pt x="402" y="82"/>
                    </a:lnTo>
                    <a:lnTo>
                      <a:pt x="428" y="53"/>
                    </a:lnTo>
                    <a:lnTo>
                      <a:pt x="454" y="25"/>
                    </a:lnTo>
                    <a:lnTo>
                      <a:pt x="47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5677" name="Freeform 8"/>
              <p:cNvSpPr>
                <a:spLocks noEditPoints="1" noChangeArrowheads="1"/>
              </p:cNvSpPr>
              <p:nvPr/>
            </p:nvSpPr>
            <p:spPr bwMode="auto">
              <a:xfrm>
                <a:off x="72" y="129"/>
                <a:ext cx="614" cy="268"/>
              </a:xfrm>
              <a:custGeom>
                <a:avLst/>
                <a:gdLst>
                  <a:gd name="T0" fmla="*/ 3050 w 3073"/>
                  <a:gd name="T1" fmla="*/ 1231 h 1342"/>
                  <a:gd name="T2" fmla="*/ 3014 w 3073"/>
                  <a:gd name="T3" fmla="*/ 1342 h 1342"/>
                  <a:gd name="T4" fmla="*/ 2680 w 3073"/>
                  <a:gd name="T5" fmla="*/ 1342 h 1342"/>
                  <a:gd name="T6" fmla="*/ 2230 w 3073"/>
                  <a:gd name="T7" fmla="*/ 1281 h 1342"/>
                  <a:gd name="T8" fmla="*/ 1325 w 3073"/>
                  <a:gd name="T9" fmla="*/ 1219 h 1342"/>
                  <a:gd name="T10" fmla="*/ 1953 w 3073"/>
                  <a:gd name="T11" fmla="*/ 1261 h 1342"/>
                  <a:gd name="T12" fmla="*/ 1895 w 3073"/>
                  <a:gd name="T13" fmla="*/ 1342 h 1342"/>
                  <a:gd name="T14" fmla="*/ 1356 w 3073"/>
                  <a:gd name="T15" fmla="*/ 1342 h 1342"/>
                  <a:gd name="T16" fmla="*/ 1130 w 3073"/>
                  <a:gd name="T17" fmla="*/ 1245 h 1342"/>
                  <a:gd name="T18" fmla="*/ 288 w 3073"/>
                  <a:gd name="T19" fmla="*/ 1219 h 1342"/>
                  <a:gd name="T20" fmla="*/ 840 w 3073"/>
                  <a:gd name="T21" fmla="*/ 1300 h 1342"/>
                  <a:gd name="T22" fmla="*/ 666 w 3073"/>
                  <a:gd name="T23" fmla="*/ 1342 h 1342"/>
                  <a:gd name="T24" fmla="*/ 59 w 3073"/>
                  <a:gd name="T25" fmla="*/ 1342 h 1342"/>
                  <a:gd name="T26" fmla="*/ 41 w 3073"/>
                  <a:gd name="T27" fmla="*/ 1222 h 1342"/>
                  <a:gd name="T28" fmla="*/ 3050 w 3073"/>
                  <a:gd name="T29" fmla="*/ 923 h 1342"/>
                  <a:gd name="T30" fmla="*/ 3014 w 3073"/>
                  <a:gd name="T31" fmla="*/ 1040 h 1342"/>
                  <a:gd name="T32" fmla="*/ 2828 w 3073"/>
                  <a:gd name="T33" fmla="*/ 1040 h 1342"/>
                  <a:gd name="T34" fmla="*/ 2255 w 3073"/>
                  <a:gd name="T35" fmla="*/ 1027 h 1342"/>
                  <a:gd name="T36" fmla="*/ 2380 w 3073"/>
                  <a:gd name="T37" fmla="*/ 911 h 1342"/>
                  <a:gd name="T38" fmla="*/ 1953 w 3073"/>
                  <a:gd name="T39" fmla="*/ 955 h 1342"/>
                  <a:gd name="T40" fmla="*/ 1895 w 3073"/>
                  <a:gd name="T41" fmla="*/ 1040 h 1342"/>
                  <a:gd name="T42" fmla="*/ 1619 w 3073"/>
                  <a:gd name="T43" fmla="*/ 1040 h 1342"/>
                  <a:gd name="T44" fmla="*/ 1121 w 3073"/>
                  <a:gd name="T45" fmla="*/ 996 h 1342"/>
                  <a:gd name="T46" fmla="*/ 176 w 3073"/>
                  <a:gd name="T47" fmla="*/ 911 h 1342"/>
                  <a:gd name="T48" fmla="*/ 840 w 3073"/>
                  <a:gd name="T49" fmla="*/ 996 h 1342"/>
                  <a:gd name="T50" fmla="*/ 750 w 3073"/>
                  <a:gd name="T51" fmla="*/ 1040 h 1342"/>
                  <a:gd name="T52" fmla="*/ 317 w 3073"/>
                  <a:gd name="T53" fmla="*/ 1040 h 1342"/>
                  <a:gd name="T54" fmla="*/ 3 w 3073"/>
                  <a:gd name="T55" fmla="*/ 955 h 1342"/>
                  <a:gd name="T56" fmla="*/ 3034 w 3073"/>
                  <a:gd name="T57" fmla="*/ 613 h 1342"/>
                  <a:gd name="T58" fmla="*/ 3014 w 3073"/>
                  <a:gd name="T59" fmla="*/ 732 h 1342"/>
                  <a:gd name="T60" fmla="*/ 2255 w 3073"/>
                  <a:gd name="T61" fmla="*/ 621 h 1342"/>
                  <a:gd name="T62" fmla="*/ 1955 w 3073"/>
                  <a:gd name="T63" fmla="*/ 671 h 1342"/>
                  <a:gd name="T64" fmla="*/ 1130 w 3073"/>
                  <a:gd name="T65" fmla="*/ 707 h 1342"/>
                  <a:gd name="T66" fmla="*/ 784 w 3073"/>
                  <a:gd name="T67" fmla="*/ 609 h 1342"/>
                  <a:gd name="T68" fmla="*/ 802 w 3073"/>
                  <a:gd name="T69" fmla="*/ 728 h 1342"/>
                  <a:gd name="T70" fmla="*/ 12 w 3073"/>
                  <a:gd name="T71" fmla="*/ 634 h 1342"/>
                  <a:gd name="T72" fmla="*/ 3034 w 3073"/>
                  <a:gd name="T73" fmla="*/ 310 h 1342"/>
                  <a:gd name="T74" fmla="*/ 3014 w 3073"/>
                  <a:gd name="T75" fmla="*/ 431 h 1342"/>
                  <a:gd name="T76" fmla="*/ 2680 w 3073"/>
                  <a:gd name="T77" fmla="*/ 431 h 1342"/>
                  <a:gd name="T78" fmla="*/ 2255 w 3073"/>
                  <a:gd name="T79" fmla="*/ 319 h 1342"/>
                  <a:gd name="T80" fmla="*/ 1932 w 3073"/>
                  <a:gd name="T81" fmla="*/ 319 h 1342"/>
                  <a:gd name="T82" fmla="*/ 1896 w 3073"/>
                  <a:gd name="T83" fmla="*/ 431 h 1342"/>
                  <a:gd name="T84" fmla="*/ 1176 w 3073"/>
                  <a:gd name="T85" fmla="*/ 431 h 1342"/>
                  <a:gd name="T86" fmla="*/ 1159 w 3073"/>
                  <a:gd name="T87" fmla="*/ 310 h 1342"/>
                  <a:gd name="T88" fmla="*/ 832 w 3073"/>
                  <a:gd name="T89" fmla="*/ 332 h 1342"/>
                  <a:gd name="T90" fmla="*/ 784 w 3073"/>
                  <a:gd name="T91" fmla="*/ 431 h 1342"/>
                  <a:gd name="T92" fmla="*/ 41 w 3073"/>
                  <a:gd name="T93" fmla="*/ 427 h 1342"/>
                  <a:gd name="T94" fmla="*/ 59 w 3073"/>
                  <a:gd name="T95" fmla="*/ 307 h 1342"/>
                  <a:gd name="T96" fmla="*/ 3062 w 3073"/>
                  <a:gd name="T97" fmla="*/ 25 h 1342"/>
                  <a:gd name="T98" fmla="*/ 3014 w 3073"/>
                  <a:gd name="T99" fmla="*/ 122 h 1342"/>
                  <a:gd name="T100" fmla="*/ 2784 w 3073"/>
                  <a:gd name="T101" fmla="*/ 122 h 1342"/>
                  <a:gd name="T102" fmla="*/ 2242 w 3073"/>
                  <a:gd name="T103" fmla="*/ 97 h 1342"/>
                  <a:gd name="T104" fmla="*/ 2407 w 3073"/>
                  <a:gd name="T105" fmla="*/ 0 h 1342"/>
                  <a:gd name="T106" fmla="*/ 1932 w 3073"/>
                  <a:gd name="T107" fmla="*/ 11 h 1342"/>
                  <a:gd name="T108" fmla="*/ 1896 w 3073"/>
                  <a:gd name="T109" fmla="*/ 122 h 1342"/>
                  <a:gd name="T110" fmla="*/ 1711 w 3073"/>
                  <a:gd name="T111" fmla="*/ 122 h 1342"/>
                  <a:gd name="T112" fmla="*/ 1143 w 3073"/>
                  <a:gd name="T113" fmla="*/ 111 h 1342"/>
                  <a:gd name="T114" fmla="*/ 1266 w 3073"/>
                  <a:gd name="T115" fmla="*/ 0 h 1342"/>
                  <a:gd name="T116" fmla="*/ 802 w 3073"/>
                  <a:gd name="T117" fmla="*/ 2 h 1342"/>
                  <a:gd name="T118" fmla="*/ 784 w 3073"/>
                  <a:gd name="T119" fmla="*/ 122 h 1342"/>
                  <a:gd name="T120" fmla="*/ 655 w 3073"/>
                  <a:gd name="T121" fmla="*/ 122 h 1342"/>
                  <a:gd name="T122" fmla="*/ 400 w 3073"/>
                  <a:gd name="T123" fmla="*/ 63 h 13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73"/>
                  <a:gd name="T187" fmla="*/ 0 h 1342"/>
                  <a:gd name="T188" fmla="*/ 3073 w 3073"/>
                  <a:gd name="T189" fmla="*/ 1342 h 13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73" h="1342">
                    <a:moveTo>
                      <a:pt x="2407" y="1219"/>
                    </a:moveTo>
                    <a:lnTo>
                      <a:pt x="2438" y="1219"/>
                    </a:lnTo>
                    <a:lnTo>
                      <a:pt x="2476" y="1219"/>
                    </a:lnTo>
                    <a:lnTo>
                      <a:pt x="2520" y="1219"/>
                    </a:lnTo>
                    <a:lnTo>
                      <a:pt x="2568" y="1219"/>
                    </a:lnTo>
                    <a:lnTo>
                      <a:pt x="2624" y="1219"/>
                    </a:lnTo>
                    <a:lnTo>
                      <a:pt x="3014" y="1219"/>
                    </a:lnTo>
                    <a:lnTo>
                      <a:pt x="3034" y="1222"/>
                    </a:lnTo>
                    <a:lnTo>
                      <a:pt x="3050" y="1231"/>
                    </a:lnTo>
                    <a:lnTo>
                      <a:pt x="3062" y="1245"/>
                    </a:lnTo>
                    <a:lnTo>
                      <a:pt x="3070" y="1261"/>
                    </a:lnTo>
                    <a:lnTo>
                      <a:pt x="3073" y="1281"/>
                    </a:lnTo>
                    <a:lnTo>
                      <a:pt x="3070" y="1300"/>
                    </a:lnTo>
                    <a:lnTo>
                      <a:pt x="3062" y="1317"/>
                    </a:lnTo>
                    <a:lnTo>
                      <a:pt x="3050" y="1330"/>
                    </a:lnTo>
                    <a:lnTo>
                      <a:pt x="3034" y="1339"/>
                    </a:lnTo>
                    <a:lnTo>
                      <a:pt x="3014" y="1342"/>
                    </a:lnTo>
                    <a:lnTo>
                      <a:pt x="3014" y="1342"/>
                    </a:lnTo>
                    <a:lnTo>
                      <a:pt x="3014" y="1342"/>
                    </a:lnTo>
                    <a:lnTo>
                      <a:pt x="3013" y="1342"/>
                    </a:lnTo>
                    <a:lnTo>
                      <a:pt x="2924" y="1342"/>
                    </a:lnTo>
                    <a:lnTo>
                      <a:pt x="2896" y="1342"/>
                    </a:lnTo>
                    <a:lnTo>
                      <a:pt x="2865" y="1342"/>
                    </a:lnTo>
                    <a:lnTo>
                      <a:pt x="2828" y="1342"/>
                    </a:lnTo>
                    <a:lnTo>
                      <a:pt x="2784" y="1342"/>
                    </a:lnTo>
                    <a:lnTo>
                      <a:pt x="2736" y="1342"/>
                    </a:lnTo>
                    <a:lnTo>
                      <a:pt x="2680" y="1342"/>
                    </a:lnTo>
                    <a:lnTo>
                      <a:pt x="2547" y="1342"/>
                    </a:lnTo>
                    <a:lnTo>
                      <a:pt x="2469" y="1342"/>
                    </a:lnTo>
                    <a:lnTo>
                      <a:pt x="2383" y="1342"/>
                    </a:lnTo>
                    <a:lnTo>
                      <a:pt x="2289" y="1342"/>
                    </a:lnTo>
                    <a:lnTo>
                      <a:pt x="2271" y="1339"/>
                    </a:lnTo>
                    <a:lnTo>
                      <a:pt x="2255" y="1330"/>
                    </a:lnTo>
                    <a:lnTo>
                      <a:pt x="2242" y="1317"/>
                    </a:lnTo>
                    <a:lnTo>
                      <a:pt x="2233" y="1300"/>
                    </a:lnTo>
                    <a:lnTo>
                      <a:pt x="2230" y="1281"/>
                    </a:lnTo>
                    <a:lnTo>
                      <a:pt x="2233" y="1261"/>
                    </a:lnTo>
                    <a:lnTo>
                      <a:pt x="2242" y="1245"/>
                    </a:lnTo>
                    <a:lnTo>
                      <a:pt x="2255" y="1231"/>
                    </a:lnTo>
                    <a:lnTo>
                      <a:pt x="2271" y="1222"/>
                    </a:lnTo>
                    <a:lnTo>
                      <a:pt x="2289" y="1219"/>
                    </a:lnTo>
                    <a:lnTo>
                      <a:pt x="2380" y="1219"/>
                    </a:lnTo>
                    <a:lnTo>
                      <a:pt x="2407" y="1219"/>
                    </a:lnTo>
                    <a:close/>
                    <a:moveTo>
                      <a:pt x="1293" y="1219"/>
                    </a:moveTo>
                    <a:lnTo>
                      <a:pt x="1325" y="1219"/>
                    </a:lnTo>
                    <a:lnTo>
                      <a:pt x="1361" y="1219"/>
                    </a:lnTo>
                    <a:lnTo>
                      <a:pt x="1405" y="1219"/>
                    </a:lnTo>
                    <a:lnTo>
                      <a:pt x="1453" y="1219"/>
                    </a:lnTo>
                    <a:lnTo>
                      <a:pt x="1509" y="1219"/>
                    </a:lnTo>
                    <a:lnTo>
                      <a:pt x="1896" y="1219"/>
                    </a:lnTo>
                    <a:lnTo>
                      <a:pt x="1916" y="1222"/>
                    </a:lnTo>
                    <a:lnTo>
                      <a:pt x="1932" y="1231"/>
                    </a:lnTo>
                    <a:lnTo>
                      <a:pt x="1945" y="1245"/>
                    </a:lnTo>
                    <a:lnTo>
                      <a:pt x="1953" y="1261"/>
                    </a:lnTo>
                    <a:lnTo>
                      <a:pt x="1955" y="1281"/>
                    </a:lnTo>
                    <a:lnTo>
                      <a:pt x="1953" y="1300"/>
                    </a:lnTo>
                    <a:lnTo>
                      <a:pt x="1945" y="1317"/>
                    </a:lnTo>
                    <a:lnTo>
                      <a:pt x="1932" y="1330"/>
                    </a:lnTo>
                    <a:lnTo>
                      <a:pt x="1916" y="1339"/>
                    </a:lnTo>
                    <a:lnTo>
                      <a:pt x="1896" y="1342"/>
                    </a:lnTo>
                    <a:lnTo>
                      <a:pt x="1896" y="1342"/>
                    </a:lnTo>
                    <a:lnTo>
                      <a:pt x="1896" y="1342"/>
                    </a:lnTo>
                    <a:lnTo>
                      <a:pt x="1895" y="1342"/>
                    </a:lnTo>
                    <a:lnTo>
                      <a:pt x="1807" y="1342"/>
                    </a:lnTo>
                    <a:lnTo>
                      <a:pt x="1780" y="1342"/>
                    </a:lnTo>
                    <a:lnTo>
                      <a:pt x="1749" y="1342"/>
                    </a:lnTo>
                    <a:lnTo>
                      <a:pt x="1711" y="1342"/>
                    </a:lnTo>
                    <a:lnTo>
                      <a:pt x="1668" y="1342"/>
                    </a:lnTo>
                    <a:lnTo>
                      <a:pt x="1619" y="1342"/>
                    </a:lnTo>
                    <a:lnTo>
                      <a:pt x="1564" y="1342"/>
                    </a:lnTo>
                    <a:lnTo>
                      <a:pt x="1432" y="1342"/>
                    </a:lnTo>
                    <a:lnTo>
                      <a:pt x="1356" y="1342"/>
                    </a:lnTo>
                    <a:lnTo>
                      <a:pt x="1270" y="1342"/>
                    </a:lnTo>
                    <a:lnTo>
                      <a:pt x="1176" y="1342"/>
                    </a:lnTo>
                    <a:lnTo>
                      <a:pt x="1159" y="1339"/>
                    </a:lnTo>
                    <a:lnTo>
                      <a:pt x="1143" y="1330"/>
                    </a:lnTo>
                    <a:lnTo>
                      <a:pt x="1130" y="1317"/>
                    </a:lnTo>
                    <a:lnTo>
                      <a:pt x="1121" y="1300"/>
                    </a:lnTo>
                    <a:lnTo>
                      <a:pt x="1117" y="1281"/>
                    </a:lnTo>
                    <a:lnTo>
                      <a:pt x="1121" y="1261"/>
                    </a:lnTo>
                    <a:lnTo>
                      <a:pt x="1130" y="1245"/>
                    </a:lnTo>
                    <a:lnTo>
                      <a:pt x="1143" y="1231"/>
                    </a:lnTo>
                    <a:lnTo>
                      <a:pt x="1159" y="1222"/>
                    </a:lnTo>
                    <a:lnTo>
                      <a:pt x="1176" y="1219"/>
                    </a:lnTo>
                    <a:lnTo>
                      <a:pt x="1266" y="1219"/>
                    </a:lnTo>
                    <a:lnTo>
                      <a:pt x="1293" y="1219"/>
                    </a:lnTo>
                    <a:close/>
                    <a:moveTo>
                      <a:pt x="176" y="1219"/>
                    </a:moveTo>
                    <a:lnTo>
                      <a:pt x="208" y="1219"/>
                    </a:lnTo>
                    <a:lnTo>
                      <a:pt x="246" y="1219"/>
                    </a:lnTo>
                    <a:lnTo>
                      <a:pt x="288" y="1219"/>
                    </a:lnTo>
                    <a:lnTo>
                      <a:pt x="337" y="1219"/>
                    </a:lnTo>
                    <a:lnTo>
                      <a:pt x="394" y="1219"/>
                    </a:lnTo>
                    <a:lnTo>
                      <a:pt x="784" y="1219"/>
                    </a:lnTo>
                    <a:lnTo>
                      <a:pt x="802" y="1222"/>
                    </a:lnTo>
                    <a:lnTo>
                      <a:pt x="820" y="1231"/>
                    </a:lnTo>
                    <a:lnTo>
                      <a:pt x="832" y="1245"/>
                    </a:lnTo>
                    <a:lnTo>
                      <a:pt x="840" y="1261"/>
                    </a:lnTo>
                    <a:lnTo>
                      <a:pt x="843" y="1281"/>
                    </a:lnTo>
                    <a:lnTo>
                      <a:pt x="840" y="1300"/>
                    </a:lnTo>
                    <a:lnTo>
                      <a:pt x="832" y="1317"/>
                    </a:lnTo>
                    <a:lnTo>
                      <a:pt x="820" y="1330"/>
                    </a:lnTo>
                    <a:lnTo>
                      <a:pt x="802" y="1339"/>
                    </a:lnTo>
                    <a:lnTo>
                      <a:pt x="784" y="1342"/>
                    </a:lnTo>
                    <a:lnTo>
                      <a:pt x="784" y="1342"/>
                    </a:lnTo>
                    <a:lnTo>
                      <a:pt x="784" y="1342"/>
                    </a:lnTo>
                    <a:lnTo>
                      <a:pt x="782" y="1342"/>
                    </a:lnTo>
                    <a:lnTo>
                      <a:pt x="694" y="1342"/>
                    </a:lnTo>
                    <a:lnTo>
                      <a:pt x="666" y="1342"/>
                    </a:lnTo>
                    <a:lnTo>
                      <a:pt x="634" y="1342"/>
                    </a:lnTo>
                    <a:lnTo>
                      <a:pt x="597" y="1342"/>
                    </a:lnTo>
                    <a:lnTo>
                      <a:pt x="554" y="1342"/>
                    </a:lnTo>
                    <a:lnTo>
                      <a:pt x="505" y="1342"/>
                    </a:lnTo>
                    <a:lnTo>
                      <a:pt x="450" y="1342"/>
                    </a:lnTo>
                    <a:lnTo>
                      <a:pt x="317" y="1342"/>
                    </a:lnTo>
                    <a:lnTo>
                      <a:pt x="239" y="1342"/>
                    </a:lnTo>
                    <a:lnTo>
                      <a:pt x="153" y="1342"/>
                    </a:lnTo>
                    <a:lnTo>
                      <a:pt x="59" y="1342"/>
                    </a:lnTo>
                    <a:lnTo>
                      <a:pt x="41" y="1339"/>
                    </a:lnTo>
                    <a:lnTo>
                      <a:pt x="25" y="1330"/>
                    </a:lnTo>
                    <a:lnTo>
                      <a:pt x="12" y="1317"/>
                    </a:lnTo>
                    <a:lnTo>
                      <a:pt x="3" y="1300"/>
                    </a:lnTo>
                    <a:lnTo>
                      <a:pt x="0" y="1281"/>
                    </a:lnTo>
                    <a:lnTo>
                      <a:pt x="3" y="1261"/>
                    </a:lnTo>
                    <a:lnTo>
                      <a:pt x="12" y="1245"/>
                    </a:lnTo>
                    <a:lnTo>
                      <a:pt x="25" y="1231"/>
                    </a:lnTo>
                    <a:lnTo>
                      <a:pt x="41" y="1222"/>
                    </a:lnTo>
                    <a:lnTo>
                      <a:pt x="59" y="1219"/>
                    </a:lnTo>
                    <a:lnTo>
                      <a:pt x="150" y="1219"/>
                    </a:lnTo>
                    <a:lnTo>
                      <a:pt x="176" y="1219"/>
                    </a:lnTo>
                    <a:close/>
                    <a:moveTo>
                      <a:pt x="2407" y="911"/>
                    </a:moveTo>
                    <a:lnTo>
                      <a:pt x="2438" y="911"/>
                    </a:lnTo>
                    <a:lnTo>
                      <a:pt x="2476" y="911"/>
                    </a:lnTo>
                    <a:lnTo>
                      <a:pt x="3014" y="911"/>
                    </a:lnTo>
                    <a:lnTo>
                      <a:pt x="3034" y="914"/>
                    </a:lnTo>
                    <a:lnTo>
                      <a:pt x="3050" y="923"/>
                    </a:lnTo>
                    <a:lnTo>
                      <a:pt x="3062" y="937"/>
                    </a:lnTo>
                    <a:lnTo>
                      <a:pt x="3070" y="955"/>
                    </a:lnTo>
                    <a:lnTo>
                      <a:pt x="3073" y="976"/>
                    </a:lnTo>
                    <a:lnTo>
                      <a:pt x="3070" y="996"/>
                    </a:lnTo>
                    <a:lnTo>
                      <a:pt x="3062" y="1014"/>
                    </a:lnTo>
                    <a:lnTo>
                      <a:pt x="3050" y="1027"/>
                    </a:lnTo>
                    <a:lnTo>
                      <a:pt x="3034" y="1037"/>
                    </a:lnTo>
                    <a:lnTo>
                      <a:pt x="3014" y="1040"/>
                    </a:lnTo>
                    <a:lnTo>
                      <a:pt x="3014" y="1040"/>
                    </a:lnTo>
                    <a:lnTo>
                      <a:pt x="3014" y="1040"/>
                    </a:lnTo>
                    <a:lnTo>
                      <a:pt x="3013" y="1040"/>
                    </a:lnTo>
                    <a:lnTo>
                      <a:pt x="2991" y="1040"/>
                    </a:lnTo>
                    <a:lnTo>
                      <a:pt x="2980" y="1040"/>
                    </a:lnTo>
                    <a:lnTo>
                      <a:pt x="2965" y="1040"/>
                    </a:lnTo>
                    <a:lnTo>
                      <a:pt x="2924" y="1040"/>
                    </a:lnTo>
                    <a:lnTo>
                      <a:pt x="2896" y="1040"/>
                    </a:lnTo>
                    <a:lnTo>
                      <a:pt x="2865" y="1040"/>
                    </a:lnTo>
                    <a:lnTo>
                      <a:pt x="2828" y="1040"/>
                    </a:lnTo>
                    <a:lnTo>
                      <a:pt x="2784" y="1040"/>
                    </a:lnTo>
                    <a:lnTo>
                      <a:pt x="2736" y="1040"/>
                    </a:lnTo>
                    <a:lnTo>
                      <a:pt x="2680" y="1040"/>
                    </a:lnTo>
                    <a:lnTo>
                      <a:pt x="2547" y="1040"/>
                    </a:lnTo>
                    <a:lnTo>
                      <a:pt x="2469" y="1040"/>
                    </a:lnTo>
                    <a:lnTo>
                      <a:pt x="2383" y="1040"/>
                    </a:lnTo>
                    <a:lnTo>
                      <a:pt x="2289" y="1040"/>
                    </a:lnTo>
                    <a:lnTo>
                      <a:pt x="2271" y="1037"/>
                    </a:lnTo>
                    <a:lnTo>
                      <a:pt x="2255" y="1027"/>
                    </a:lnTo>
                    <a:lnTo>
                      <a:pt x="2242" y="1014"/>
                    </a:lnTo>
                    <a:lnTo>
                      <a:pt x="2233" y="996"/>
                    </a:lnTo>
                    <a:lnTo>
                      <a:pt x="2230" y="976"/>
                    </a:lnTo>
                    <a:lnTo>
                      <a:pt x="2233" y="955"/>
                    </a:lnTo>
                    <a:lnTo>
                      <a:pt x="2242" y="937"/>
                    </a:lnTo>
                    <a:lnTo>
                      <a:pt x="2255" y="923"/>
                    </a:lnTo>
                    <a:lnTo>
                      <a:pt x="2271" y="914"/>
                    </a:lnTo>
                    <a:lnTo>
                      <a:pt x="2289" y="911"/>
                    </a:lnTo>
                    <a:lnTo>
                      <a:pt x="2380" y="911"/>
                    </a:lnTo>
                    <a:lnTo>
                      <a:pt x="2407" y="911"/>
                    </a:lnTo>
                    <a:close/>
                    <a:moveTo>
                      <a:pt x="1293" y="911"/>
                    </a:moveTo>
                    <a:lnTo>
                      <a:pt x="1325" y="911"/>
                    </a:lnTo>
                    <a:lnTo>
                      <a:pt x="1361" y="911"/>
                    </a:lnTo>
                    <a:lnTo>
                      <a:pt x="1896" y="911"/>
                    </a:lnTo>
                    <a:lnTo>
                      <a:pt x="1916" y="914"/>
                    </a:lnTo>
                    <a:lnTo>
                      <a:pt x="1932" y="923"/>
                    </a:lnTo>
                    <a:lnTo>
                      <a:pt x="1945" y="937"/>
                    </a:lnTo>
                    <a:lnTo>
                      <a:pt x="1953" y="955"/>
                    </a:lnTo>
                    <a:lnTo>
                      <a:pt x="1955" y="976"/>
                    </a:lnTo>
                    <a:lnTo>
                      <a:pt x="1953" y="996"/>
                    </a:lnTo>
                    <a:lnTo>
                      <a:pt x="1945" y="1014"/>
                    </a:lnTo>
                    <a:lnTo>
                      <a:pt x="1932" y="1027"/>
                    </a:lnTo>
                    <a:lnTo>
                      <a:pt x="1916" y="1037"/>
                    </a:lnTo>
                    <a:lnTo>
                      <a:pt x="1896" y="1040"/>
                    </a:lnTo>
                    <a:lnTo>
                      <a:pt x="1896" y="1040"/>
                    </a:lnTo>
                    <a:lnTo>
                      <a:pt x="1896" y="1040"/>
                    </a:lnTo>
                    <a:lnTo>
                      <a:pt x="1895" y="1040"/>
                    </a:lnTo>
                    <a:lnTo>
                      <a:pt x="1873" y="1040"/>
                    </a:lnTo>
                    <a:lnTo>
                      <a:pt x="1862" y="1040"/>
                    </a:lnTo>
                    <a:lnTo>
                      <a:pt x="1847" y="1040"/>
                    </a:lnTo>
                    <a:lnTo>
                      <a:pt x="1807" y="1040"/>
                    </a:lnTo>
                    <a:lnTo>
                      <a:pt x="1780" y="1040"/>
                    </a:lnTo>
                    <a:lnTo>
                      <a:pt x="1749" y="1040"/>
                    </a:lnTo>
                    <a:lnTo>
                      <a:pt x="1711" y="1040"/>
                    </a:lnTo>
                    <a:lnTo>
                      <a:pt x="1668" y="1040"/>
                    </a:lnTo>
                    <a:lnTo>
                      <a:pt x="1619" y="1040"/>
                    </a:lnTo>
                    <a:lnTo>
                      <a:pt x="1564" y="1040"/>
                    </a:lnTo>
                    <a:lnTo>
                      <a:pt x="1432" y="1040"/>
                    </a:lnTo>
                    <a:lnTo>
                      <a:pt x="1356" y="1040"/>
                    </a:lnTo>
                    <a:lnTo>
                      <a:pt x="1270" y="1040"/>
                    </a:lnTo>
                    <a:lnTo>
                      <a:pt x="1176" y="1040"/>
                    </a:lnTo>
                    <a:lnTo>
                      <a:pt x="1159" y="1037"/>
                    </a:lnTo>
                    <a:lnTo>
                      <a:pt x="1143" y="1027"/>
                    </a:lnTo>
                    <a:lnTo>
                      <a:pt x="1130" y="1014"/>
                    </a:lnTo>
                    <a:lnTo>
                      <a:pt x="1121" y="996"/>
                    </a:lnTo>
                    <a:lnTo>
                      <a:pt x="1117" y="976"/>
                    </a:lnTo>
                    <a:lnTo>
                      <a:pt x="1121" y="955"/>
                    </a:lnTo>
                    <a:lnTo>
                      <a:pt x="1130" y="937"/>
                    </a:lnTo>
                    <a:lnTo>
                      <a:pt x="1143" y="923"/>
                    </a:lnTo>
                    <a:lnTo>
                      <a:pt x="1159" y="914"/>
                    </a:lnTo>
                    <a:lnTo>
                      <a:pt x="1176" y="911"/>
                    </a:lnTo>
                    <a:lnTo>
                      <a:pt x="1266" y="911"/>
                    </a:lnTo>
                    <a:lnTo>
                      <a:pt x="1293" y="911"/>
                    </a:lnTo>
                    <a:close/>
                    <a:moveTo>
                      <a:pt x="176" y="911"/>
                    </a:moveTo>
                    <a:lnTo>
                      <a:pt x="208" y="911"/>
                    </a:lnTo>
                    <a:lnTo>
                      <a:pt x="246" y="911"/>
                    </a:lnTo>
                    <a:lnTo>
                      <a:pt x="784" y="911"/>
                    </a:lnTo>
                    <a:lnTo>
                      <a:pt x="802" y="914"/>
                    </a:lnTo>
                    <a:lnTo>
                      <a:pt x="820" y="923"/>
                    </a:lnTo>
                    <a:lnTo>
                      <a:pt x="832" y="937"/>
                    </a:lnTo>
                    <a:lnTo>
                      <a:pt x="840" y="955"/>
                    </a:lnTo>
                    <a:lnTo>
                      <a:pt x="843" y="976"/>
                    </a:lnTo>
                    <a:lnTo>
                      <a:pt x="840" y="996"/>
                    </a:lnTo>
                    <a:lnTo>
                      <a:pt x="832" y="1014"/>
                    </a:lnTo>
                    <a:lnTo>
                      <a:pt x="820" y="1027"/>
                    </a:lnTo>
                    <a:lnTo>
                      <a:pt x="802" y="1037"/>
                    </a:lnTo>
                    <a:lnTo>
                      <a:pt x="784" y="1040"/>
                    </a:lnTo>
                    <a:lnTo>
                      <a:pt x="784" y="1040"/>
                    </a:lnTo>
                    <a:lnTo>
                      <a:pt x="784" y="1040"/>
                    </a:lnTo>
                    <a:lnTo>
                      <a:pt x="782" y="1040"/>
                    </a:lnTo>
                    <a:lnTo>
                      <a:pt x="761" y="1040"/>
                    </a:lnTo>
                    <a:lnTo>
                      <a:pt x="750" y="1040"/>
                    </a:lnTo>
                    <a:lnTo>
                      <a:pt x="735" y="1040"/>
                    </a:lnTo>
                    <a:lnTo>
                      <a:pt x="694" y="1040"/>
                    </a:lnTo>
                    <a:lnTo>
                      <a:pt x="666" y="1040"/>
                    </a:lnTo>
                    <a:lnTo>
                      <a:pt x="634" y="1040"/>
                    </a:lnTo>
                    <a:lnTo>
                      <a:pt x="597" y="1040"/>
                    </a:lnTo>
                    <a:lnTo>
                      <a:pt x="554" y="1040"/>
                    </a:lnTo>
                    <a:lnTo>
                      <a:pt x="505" y="1040"/>
                    </a:lnTo>
                    <a:lnTo>
                      <a:pt x="450" y="1040"/>
                    </a:lnTo>
                    <a:lnTo>
                      <a:pt x="317" y="1040"/>
                    </a:lnTo>
                    <a:lnTo>
                      <a:pt x="239" y="1040"/>
                    </a:lnTo>
                    <a:lnTo>
                      <a:pt x="153" y="1040"/>
                    </a:lnTo>
                    <a:lnTo>
                      <a:pt x="59" y="1040"/>
                    </a:lnTo>
                    <a:lnTo>
                      <a:pt x="41" y="1037"/>
                    </a:lnTo>
                    <a:lnTo>
                      <a:pt x="25" y="1027"/>
                    </a:lnTo>
                    <a:lnTo>
                      <a:pt x="12" y="1014"/>
                    </a:lnTo>
                    <a:lnTo>
                      <a:pt x="3" y="996"/>
                    </a:lnTo>
                    <a:lnTo>
                      <a:pt x="0" y="976"/>
                    </a:lnTo>
                    <a:lnTo>
                      <a:pt x="3" y="955"/>
                    </a:lnTo>
                    <a:lnTo>
                      <a:pt x="12" y="937"/>
                    </a:lnTo>
                    <a:lnTo>
                      <a:pt x="25" y="923"/>
                    </a:lnTo>
                    <a:lnTo>
                      <a:pt x="41" y="914"/>
                    </a:lnTo>
                    <a:lnTo>
                      <a:pt x="59" y="911"/>
                    </a:lnTo>
                    <a:lnTo>
                      <a:pt x="150" y="911"/>
                    </a:lnTo>
                    <a:lnTo>
                      <a:pt x="176" y="911"/>
                    </a:lnTo>
                    <a:close/>
                    <a:moveTo>
                      <a:pt x="2289" y="609"/>
                    </a:moveTo>
                    <a:lnTo>
                      <a:pt x="3014" y="609"/>
                    </a:lnTo>
                    <a:lnTo>
                      <a:pt x="3034" y="613"/>
                    </a:lnTo>
                    <a:lnTo>
                      <a:pt x="3050" y="621"/>
                    </a:lnTo>
                    <a:lnTo>
                      <a:pt x="3062" y="634"/>
                    </a:lnTo>
                    <a:lnTo>
                      <a:pt x="3070" y="651"/>
                    </a:lnTo>
                    <a:lnTo>
                      <a:pt x="3073" y="671"/>
                    </a:lnTo>
                    <a:lnTo>
                      <a:pt x="3070" y="689"/>
                    </a:lnTo>
                    <a:lnTo>
                      <a:pt x="3062" y="707"/>
                    </a:lnTo>
                    <a:lnTo>
                      <a:pt x="3050" y="720"/>
                    </a:lnTo>
                    <a:lnTo>
                      <a:pt x="3034" y="728"/>
                    </a:lnTo>
                    <a:lnTo>
                      <a:pt x="3014" y="732"/>
                    </a:lnTo>
                    <a:lnTo>
                      <a:pt x="2289" y="732"/>
                    </a:lnTo>
                    <a:lnTo>
                      <a:pt x="2271" y="728"/>
                    </a:lnTo>
                    <a:lnTo>
                      <a:pt x="2255" y="720"/>
                    </a:lnTo>
                    <a:lnTo>
                      <a:pt x="2242" y="707"/>
                    </a:lnTo>
                    <a:lnTo>
                      <a:pt x="2233" y="689"/>
                    </a:lnTo>
                    <a:lnTo>
                      <a:pt x="2230" y="671"/>
                    </a:lnTo>
                    <a:lnTo>
                      <a:pt x="2233" y="651"/>
                    </a:lnTo>
                    <a:lnTo>
                      <a:pt x="2242" y="634"/>
                    </a:lnTo>
                    <a:lnTo>
                      <a:pt x="2255" y="621"/>
                    </a:lnTo>
                    <a:lnTo>
                      <a:pt x="2271" y="613"/>
                    </a:lnTo>
                    <a:lnTo>
                      <a:pt x="2289" y="609"/>
                    </a:lnTo>
                    <a:close/>
                    <a:moveTo>
                      <a:pt x="1176" y="609"/>
                    </a:moveTo>
                    <a:lnTo>
                      <a:pt x="1896" y="609"/>
                    </a:lnTo>
                    <a:lnTo>
                      <a:pt x="1916" y="613"/>
                    </a:lnTo>
                    <a:lnTo>
                      <a:pt x="1932" y="621"/>
                    </a:lnTo>
                    <a:lnTo>
                      <a:pt x="1945" y="634"/>
                    </a:lnTo>
                    <a:lnTo>
                      <a:pt x="1953" y="651"/>
                    </a:lnTo>
                    <a:lnTo>
                      <a:pt x="1955" y="671"/>
                    </a:lnTo>
                    <a:lnTo>
                      <a:pt x="1953" y="689"/>
                    </a:lnTo>
                    <a:lnTo>
                      <a:pt x="1945" y="707"/>
                    </a:lnTo>
                    <a:lnTo>
                      <a:pt x="1932" y="720"/>
                    </a:lnTo>
                    <a:lnTo>
                      <a:pt x="1916" y="728"/>
                    </a:lnTo>
                    <a:lnTo>
                      <a:pt x="1896" y="732"/>
                    </a:lnTo>
                    <a:lnTo>
                      <a:pt x="1176" y="732"/>
                    </a:lnTo>
                    <a:lnTo>
                      <a:pt x="1159" y="728"/>
                    </a:lnTo>
                    <a:lnTo>
                      <a:pt x="1143" y="720"/>
                    </a:lnTo>
                    <a:lnTo>
                      <a:pt x="1130" y="707"/>
                    </a:lnTo>
                    <a:lnTo>
                      <a:pt x="1121" y="689"/>
                    </a:lnTo>
                    <a:lnTo>
                      <a:pt x="1117" y="671"/>
                    </a:lnTo>
                    <a:lnTo>
                      <a:pt x="1121" y="651"/>
                    </a:lnTo>
                    <a:lnTo>
                      <a:pt x="1130" y="634"/>
                    </a:lnTo>
                    <a:lnTo>
                      <a:pt x="1143" y="621"/>
                    </a:lnTo>
                    <a:lnTo>
                      <a:pt x="1159" y="613"/>
                    </a:lnTo>
                    <a:lnTo>
                      <a:pt x="1176" y="609"/>
                    </a:lnTo>
                    <a:close/>
                    <a:moveTo>
                      <a:pt x="59" y="609"/>
                    </a:moveTo>
                    <a:lnTo>
                      <a:pt x="784" y="609"/>
                    </a:lnTo>
                    <a:lnTo>
                      <a:pt x="802" y="613"/>
                    </a:lnTo>
                    <a:lnTo>
                      <a:pt x="820" y="621"/>
                    </a:lnTo>
                    <a:lnTo>
                      <a:pt x="832" y="634"/>
                    </a:lnTo>
                    <a:lnTo>
                      <a:pt x="840" y="651"/>
                    </a:lnTo>
                    <a:lnTo>
                      <a:pt x="843" y="671"/>
                    </a:lnTo>
                    <a:lnTo>
                      <a:pt x="840" y="689"/>
                    </a:lnTo>
                    <a:lnTo>
                      <a:pt x="832" y="707"/>
                    </a:lnTo>
                    <a:lnTo>
                      <a:pt x="820" y="720"/>
                    </a:lnTo>
                    <a:lnTo>
                      <a:pt x="802" y="728"/>
                    </a:lnTo>
                    <a:lnTo>
                      <a:pt x="784" y="732"/>
                    </a:lnTo>
                    <a:lnTo>
                      <a:pt x="59" y="732"/>
                    </a:lnTo>
                    <a:lnTo>
                      <a:pt x="41" y="728"/>
                    </a:lnTo>
                    <a:lnTo>
                      <a:pt x="25" y="720"/>
                    </a:lnTo>
                    <a:lnTo>
                      <a:pt x="12" y="707"/>
                    </a:lnTo>
                    <a:lnTo>
                      <a:pt x="3" y="689"/>
                    </a:lnTo>
                    <a:lnTo>
                      <a:pt x="0" y="671"/>
                    </a:lnTo>
                    <a:lnTo>
                      <a:pt x="3" y="651"/>
                    </a:lnTo>
                    <a:lnTo>
                      <a:pt x="12" y="634"/>
                    </a:lnTo>
                    <a:lnTo>
                      <a:pt x="25" y="621"/>
                    </a:lnTo>
                    <a:lnTo>
                      <a:pt x="41" y="613"/>
                    </a:lnTo>
                    <a:lnTo>
                      <a:pt x="59" y="609"/>
                    </a:lnTo>
                    <a:close/>
                    <a:moveTo>
                      <a:pt x="2289" y="307"/>
                    </a:moveTo>
                    <a:lnTo>
                      <a:pt x="2380" y="307"/>
                    </a:lnTo>
                    <a:lnTo>
                      <a:pt x="2407" y="307"/>
                    </a:lnTo>
                    <a:lnTo>
                      <a:pt x="2438" y="307"/>
                    </a:lnTo>
                    <a:lnTo>
                      <a:pt x="3014" y="307"/>
                    </a:lnTo>
                    <a:lnTo>
                      <a:pt x="3034" y="310"/>
                    </a:lnTo>
                    <a:lnTo>
                      <a:pt x="3050" y="319"/>
                    </a:lnTo>
                    <a:lnTo>
                      <a:pt x="3062" y="332"/>
                    </a:lnTo>
                    <a:lnTo>
                      <a:pt x="3070" y="349"/>
                    </a:lnTo>
                    <a:lnTo>
                      <a:pt x="3073" y="369"/>
                    </a:lnTo>
                    <a:lnTo>
                      <a:pt x="3070" y="388"/>
                    </a:lnTo>
                    <a:lnTo>
                      <a:pt x="3062" y="404"/>
                    </a:lnTo>
                    <a:lnTo>
                      <a:pt x="3050" y="418"/>
                    </a:lnTo>
                    <a:lnTo>
                      <a:pt x="3034" y="427"/>
                    </a:lnTo>
                    <a:lnTo>
                      <a:pt x="3014" y="431"/>
                    </a:lnTo>
                    <a:lnTo>
                      <a:pt x="3014" y="431"/>
                    </a:lnTo>
                    <a:lnTo>
                      <a:pt x="3014" y="431"/>
                    </a:lnTo>
                    <a:lnTo>
                      <a:pt x="3013" y="431"/>
                    </a:lnTo>
                    <a:lnTo>
                      <a:pt x="2896" y="431"/>
                    </a:lnTo>
                    <a:lnTo>
                      <a:pt x="2865" y="431"/>
                    </a:lnTo>
                    <a:lnTo>
                      <a:pt x="2828" y="431"/>
                    </a:lnTo>
                    <a:lnTo>
                      <a:pt x="2784" y="431"/>
                    </a:lnTo>
                    <a:lnTo>
                      <a:pt x="2736" y="431"/>
                    </a:lnTo>
                    <a:lnTo>
                      <a:pt x="2680" y="431"/>
                    </a:lnTo>
                    <a:lnTo>
                      <a:pt x="2289" y="431"/>
                    </a:lnTo>
                    <a:lnTo>
                      <a:pt x="2271" y="427"/>
                    </a:lnTo>
                    <a:lnTo>
                      <a:pt x="2255" y="418"/>
                    </a:lnTo>
                    <a:lnTo>
                      <a:pt x="2242" y="404"/>
                    </a:lnTo>
                    <a:lnTo>
                      <a:pt x="2233" y="388"/>
                    </a:lnTo>
                    <a:lnTo>
                      <a:pt x="2230" y="369"/>
                    </a:lnTo>
                    <a:lnTo>
                      <a:pt x="2233" y="349"/>
                    </a:lnTo>
                    <a:lnTo>
                      <a:pt x="2242" y="332"/>
                    </a:lnTo>
                    <a:lnTo>
                      <a:pt x="2255" y="319"/>
                    </a:lnTo>
                    <a:lnTo>
                      <a:pt x="2271" y="310"/>
                    </a:lnTo>
                    <a:lnTo>
                      <a:pt x="2289" y="307"/>
                    </a:lnTo>
                    <a:close/>
                    <a:moveTo>
                      <a:pt x="1176" y="307"/>
                    </a:moveTo>
                    <a:lnTo>
                      <a:pt x="1266" y="307"/>
                    </a:lnTo>
                    <a:lnTo>
                      <a:pt x="1293" y="307"/>
                    </a:lnTo>
                    <a:lnTo>
                      <a:pt x="1325" y="307"/>
                    </a:lnTo>
                    <a:lnTo>
                      <a:pt x="1896" y="307"/>
                    </a:lnTo>
                    <a:lnTo>
                      <a:pt x="1916" y="310"/>
                    </a:lnTo>
                    <a:lnTo>
                      <a:pt x="1932" y="319"/>
                    </a:lnTo>
                    <a:lnTo>
                      <a:pt x="1945" y="332"/>
                    </a:lnTo>
                    <a:lnTo>
                      <a:pt x="1953" y="349"/>
                    </a:lnTo>
                    <a:lnTo>
                      <a:pt x="1955" y="369"/>
                    </a:lnTo>
                    <a:lnTo>
                      <a:pt x="1953" y="388"/>
                    </a:lnTo>
                    <a:lnTo>
                      <a:pt x="1945" y="404"/>
                    </a:lnTo>
                    <a:lnTo>
                      <a:pt x="1932" y="418"/>
                    </a:lnTo>
                    <a:lnTo>
                      <a:pt x="1916" y="427"/>
                    </a:lnTo>
                    <a:lnTo>
                      <a:pt x="1896" y="431"/>
                    </a:lnTo>
                    <a:lnTo>
                      <a:pt x="1896" y="431"/>
                    </a:lnTo>
                    <a:lnTo>
                      <a:pt x="1896" y="431"/>
                    </a:lnTo>
                    <a:lnTo>
                      <a:pt x="1895" y="431"/>
                    </a:lnTo>
                    <a:lnTo>
                      <a:pt x="1780" y="431"/>
                    </a:lnTo>
                    <a:lnTo>
                      <a:pt x="1749" y="431"/>
                    </a:lnTo>
                    <a:lnTo>
                      <a:pt x="1711" y="431"/>
                    </a:lnTo>
                    <a:lnTo>
                      <a:pt x="1668" y="431"/>
                    </a:lnTo>
                    <a:lnTo>
                      <a:pt x="1619" y="431"/>
                    </a:lnTo>
                    <a:lnTo>
                      <a:pt x="1564" y="431"/>
                    </a:lnTo>
                    <a:lnTo>
                      <a:pt x="1176" y="431"/>
                    </a:lnTo>
                    <a:lnTo>
                      <a:pt x="1159" y="427"/>
                    </a:lnTo>
                    <a:lnTo>
                      <a:pt x="1143" y="418"/>
                    </a:lnTo>
                    <a:lnTo>
                      <a:pt x="1130" y="404"/>
                    </a:lnTo>
                    <a:lnTo>
                      <a:pt x="1121" y="388"/>
                    </a:lnTo>
                    <a:lnTo>
                      <a:pt x="1117" y="369"/>
                    </a:lnTo>
                    <a:lnTo>
                      <a:pt x="1121" y="349"/>
                    </a:lnTo>
                    <a:lnTo>
                      <a:pt x="1130" y="332"/>
                    </a:lnTo>
                    <a:lnTo>
                      <a:pt x="1143" y="319"/>
                    </a:lnTo>
                    <a:lnTo>
                      <a:pt x="1159" y="310"/>
                    </a:lnTo>
                    <a:lnTo>
                      <a:pt x="1176" y="307"/>
                    </a:lnTo>
                    <a:close/>
                    <a:moveTo>
                      <a:pt x="59" y="307"/>
                    </a:moveTo>
                    <a:lnTo>
                      <a:pt x="150" y="307"/>
                    </a:lnTo>
                    <a:lnTo>
                      <a:pt x="176" y="307"/>
                    </a:lnTo>
                    <a:lnTo>
                      <a:pt x="208" y="307"/>
                    </a:lnTo>
                    <a:lnTo>
                      <a:pt x="784" y="307"/>
                    </a:lnTo>
                    <a:lnTo>
                      <a:pt x="802" y="310"/>
                    </a:lnTo>
                    <a:lnTo>
                      <a:pt x="820" y="319"/>
                    </a:lnTo>
                    <a:lnTo>
                      <a:pt x="832" y="332"/>
                    </a:lnTo>
                    <a:lnTo>
                      <a:pt x="840" y="349"/>
                    </a:lnTo>
                    <a:lnTo>
                      <a:pt x="843" y="369"/>
                    </a:lnTo>
                    <a:lnTo>
                      <a:pt x="840" y="388"/>
                    </a:lnTo>
                    <a:lnTo>
                      <a:pt x="832" y="404"/>
                    </a:lnTo>
                    <a:lnTo>
                      <a:pt x="820" y="418"/>
                    </a:lnTo>
                    <a:lnTo>
                      <a:pt x="802" y="427"/>
                    </a:lnTo>
                    <a:lnTo>
                      <a:pt x="784" y="431"/>
                    </a:lnTo>
                    <a:lnTo>
                      <a:pt x="784" y="431"/>
                    </a:lnTo>
                    <a:lnTo>
                      <a:pt x="784" y="431"/>
                    </a:lnTo>
                    <a:lnTo>
                      <a:pt x="782" y="431"/>
                    </a:lnTo>
                    <a:lnTo>
                      <a:pt x="666" y="431"/>
                    </a:lnTo>
                    <a:lnTo>
                      <a:pt x="634" y="431"/>
                    </a:lnTo>
                    <a:lnTo>
                      <a:pt x="597" y="431"/>
                    </a:lnTo>
                    <a:lnTo>
                      <a:pt x="554" y="431"/>
                    </a:lnTo>
                    <a:lnTo>
                      <a:pt x="505" y="431"/>
                    </a:lnTo>
                    <a:lnTo>
                      <a:pt x="450" y="431"/>
                    </a:lnTo>
                    <a:lnTo>
                      <a:pt x="59" y="431"/>
                    </a:lnTo>
                    <a:lnTo>
                      <a:pt x="41" y="427"/>
                    </a:lnTo>
                    <a:lnTo>
                      <a:pt x="25" y="418"/>
                    </a:lnTo>
                    <a:lnTo>
                      <a:pt x="12" y="404"/>
                    </a:lnTo>
                    <a:lnTo>
                      <a:pt x="3" y="388"/>
                    </a:lnTo>
                    <a:lnTo>
                      <a:pt x="0" y="369"/>
                    </a:lnTo>
                    <a:lnTo>
                      <a:pt x="3" y="349"/>
                    </a:lnTo>
                    <a:lnTo>
                      <a:pt x="12" y="332"/>
                    </a:lnTo>
                    <a:lnTo>
                      <a:pt x="25" y="319"/>
                    </a:lnTo>
                    <a:lnTo>
                      <a:pt x="41" y="310"/>
                    </a:lnTo>
                    <a:lnTo>
                      <a:pt x="59" y="307"/>
                    </a:lnTo>
                    <a:close/>
                    <a:moveTo>
                      <a:pt x="2438" y="0"/>
                    </a:moveTo>
                    <a:lnTo>
                      <a:pt x="2476" y="0"/>
                    </a:lnTo>
                    <a:lnTo>
                      <a:pt x="2520" y="0"/>
                    </a:lnTo>
                    <a:lnTo>
                      <a:pt x="2568" y="0"/>
                    </a:lnTo>
                    <a:lnTo>
                      <a:pt x="2624" y="0"/>
                    </a:lnTo>
                    <a:lnTo>
                      <a:pt x="3014" y="0"/>
                    </a:lnTo>
                    <a:lnTo>
                      <a:pt x="3034" y="2"/>
                    </a:lnTo>
                    <a:lnTo>
                      <a:pt x="3050" y="11"/>
                    </a:lnTo>
                    <a:lnTo>
                      <a:pt x="3062" y="25"/>
                    </a:lnTo>
                    <a:lnTo>
                      <a:pt x="3070" y="42"/>
                    </a:lnTo>
                    <a:lnTo>
                      <a:pt x="3073" y="63"/>
                    </a:lnTo>
                    <a:lnTo>
                      <a:pt x="3070" y="81"/>
                    </a:lnTo>
                    <a:lnTo>
                      <a:pt x="3062" y="97"/>
                    </a:lnTo>
                    <a:lnTo>
                      <a:pt x="3050" y="111"/>
                    </a:lnTo>
                    <a:lnTo>
                      <a:pt x="3034" y="119"/>
                    </a:lnTo>
                    <a:lnTo>
                      <a:pt x="3014" y="122"/>
                    </a:lnTo>
                    <a:lnTo>
                      <a:pt x="3014" y="122"/>
                    </a:lnTo>
                    <a:lnTo>
                      <a:pt x="3014" y="122"/>
                    </a:lnTo>
                    <a:lnTo>
                      <a:pt x="3013" y="122"/>
                    </a:lnTo>
                    <a:lnTo>
                      <a:pt x="2991" y="122"/>
                    </a:lnTo>
                    <a:lnTo>
                      <a:pt x="2980" y="122"/>
                    </a:lnTo>
                    <a:lnTo>
                      <a:pt x="2965" y="122"/>
                    </a:lnTo>
                    <a:lnTo>
                      <a:pt x="2924" y="122"/>
                    </a:lnTo>
                    <a:lnTo>
                      <a:pt x="2896" y="122"/>
                    </a:lnTo>
                    <a:lnTo>
                      <a:pt x="2865" y="122"/>
                    </a:lnTo>
                    <a:lnTo>
                      <a:pt x="2828" y="122"/>
                    </a:lnTo>
                    <a:lnTo>
                      <a:pt x="2784" y="122"/>
                    </a:lnTo>
                    <a:lnTo>
                      <a:pt x="2736" y="122"/>
                    </a:lnTo>
                    <a:lnTo>
                      <a:pt x="2680" y="122"/>
                    </a:lnTo>
                    <a:lnTo>
                      <a:pt x="2547" y="122"/>
                    </a:lnTo>
                    <a:lnTo>
                      <a:pt x="2469" y="122"/>
                    </a:lnTo>
                    <a:lnTo>
                      <a:pt x="2383" y="122"/>
                    </a:lnTo>
                    <a:lnTo>
                      <a:pt x="2289" y="122"/>
                    </a:lnTo>
                    <a:lnTo>
                      <a:pt x="2271" y="119"/>
                    </a:lnTo>
                    <a:lnTo>
                      <a:pt x="2255" y="111"/>
                    </a:lnTo>
                    <a:lnTo>
                      <a:pt x="2242" y="97"/>
                    </a:lnTo>
                    <a:lnTo>
                      <a:pt x="2233" y="81"/>
                    </a:lnTo>
                    <a:lnTo>
                      <a:pt x="2230" y="63"/>
                    </a:lnTo>
                    <a:lnTo>
                      <a:pt x="2233" y="42"/>
                    </a:lnTo>
                    <a:lnTo>
                      <a:pt x="2242" y="25"/>
                    </a:lnTo>
                    <a:lnTo>
                      <a:pt x="2255" y="11"/>
                    </a:lnTo>
                    <a:lnTo>
                      <a:pt x="2271" y="2"/>
                    </a:lnTo>
                    <a:lnTo>
                      <a:pt x="2289" y="0"/>
                    </a:lnTo>
                    <a:lnTo>
                      <a:pt x="2380" y="0"/>
                    </a:lnTo>
                    <a:lnTo>
                      <a:pt x="2407" y="0"/>
                    </a:lnTo>
                    <a:lnTo>
                      <a:pt x="2438" y="0"/>
                    </a:lnTo>
                    <a:close/>
                    <a:moveTo>
                      <a:pt x="1325" y="0"/>
                    </a:moveTo>
                    <a:lnTo>
                      <a:pt x="1361" y="0"/>
                    </a:lnTo>
                    <a:lnTo>
                      <a:pt x="1405" y="0"/>
                    </a:lnTo>
                    <a:lnTo>
                      <a:pt x="1453" y="0"/>
                    </a:lnTo>
                    <a:lnTo>
                      <a:pt x="1509" y="0"/>
                    </a:lnTo>
                    <a:lnTo>
                      <a:pt x="1896" y="0"/>
                    </a:lnTo>
                    <a:lnTo>
                      <a:pt x="1916" y="2"/>
                    </a:lnTo>
                    <a:lnTo>
                      <a:pt x="1932" y="11"/>
                    </a:lnTo>
                    <a:lnTo>
                      <a:pt x="1945" y="25"/>
                    </a:lnTo>
                    <a:lnTo>
                      <a:pt x="1953" y="42"/>
                    </a:lnTo>
                    <a:lnTo>
                      <a:pt x="1955" y="63"/>
                    </a:lnTo>
                    <a:lnTo>
                      <a:pt x="1953" y="81"/>
                    </a:lnTo>
                    <a:lnTo>
                      <a:pt x="1945" y="97"/>
                    </a:lnTo>
                    <a:lnTo>
                      <a:pt x="1932" y="111"/>
                    </a:lnTo>
                    <a:lnTo>
                      <a:pt x="1916" y="119"/>
                    </a:lnTo>
                    <a:lnTo>
                      <a:pt x="1896" y="122"/>
                    </a:lnTo>
                    <a:lnTo>
                      <a:pt x="1896" y="122"/>
                    </a:lnTo>
                    <a:lnTo>
                      <a:pt x="1896" y="122"/>
                    </a:lnTo>
                    <a:lnTo>
                      <a:pt x="1895" y="122"/>
                    </a:lnTo>
                    <a:lnTo>
                      <a:pt x="1873" y="122"/>
                    </a:lnTo>
                    <a:lnTo>
                      <a:pt x="1862" y="122"/>
                    </a:lnTo>
                    <a:lnTo>
                      <a:pt x="1847" y="122"/>
                    </a:lnTo>
                    <a:lnTo>
                      <a:pt x="1807" y="122"/>
                    </a:lnTo>
                    <a:lnTo>
                      <a:pt x="1780" y="122"/>
                    </a:lnTo>
                    <a:lnTo>
                      <a:pt x="1749" y="122"/>
                    </a:lnTo>
                    <a:lnTo>
                      <a:pt x="1711" y="122"/>
                    </a:lnTo>
                    <a:lnTo>
                      <a:pt x="1668" y="122"/>
                    </a:lnTo>
                    <a:lnTo>
                      <a:pt x="1619" y="122"/>
                    </a:lnTo>
                    <a:lnTo>
                      <a:pt x="1564" y="122"/>
                    </a:lnTo>
                    <a:lnTo>
                      <a:pt x="1432" y="122"/>
                    </a:lnTo>
                    <a:lnTo>
                      <a:pt x="1356" y="122"/>
                    </a:lnTo>
                    <a:lnTo>
                      <a:pt x="1270" y="122"/>
                    </a:lnTo>
                    <a:lnTo>
                      <a:pt x="1176" y="122"/>
                    </a:lnTo>
                    <a:lnTo>
                      <a:pt x="1159" y="119"/>
                    </a:lnTo>
                    <a:lnTo>
                      <a:pt x="1143" y="111"/>
                    </a:lnTo>
                    <a:lnTo>
                      <a:pt x="1130" y="97"/>
                    </a:lnTo>
                    <a:lnTo>
                      <a:pt x="1121" y="81"/>
                    </a:lnTo>
                    <a:lnTo>
                      <a:pt x="1117" y="63"/>
                    </a:lnTo>
                    <a:lnTo>
                      <a:pt x="1121" y="42"/>
                    </a:lnTo>
                    <a:lnTo>
                      <a:pt x="1130" y="25"/>
                    </a:lnTo>
                    <a:lnTo>
                      <a:pt x="1143" y="11"/>
                    </a:lnTo>
                    <a:lnTo>
                      <a:pt x="1159" y="2"/>
                    </a:lnTo>
                    <a:lnTo>
                      <a:pt x="1176" y="0"/>
                    </a:lnTo>
                    <a:lnTo>
                      <a:pt x="1266" y="0"/>
                    </a:lnTo>
                    <a:lnTo>
                      <a:pt x="1293" y="0"/>
                    </a:lnTo>
                    <a:lnTo>
                      <a:pt x="1325" y="0"/>
                    </a:lnTo>
                    <a:close/>
                    <a:moveTo>
                      <a:pt x="459" y="0"/>
                    </a:moveTo>
                    <a:lnTo>
                      <a:pt x="463" y="0"/>
                    </a:lnTo>
                    <a:lnTo>
                      <a:pt x="586" y="0"/>
                    </a:lnTo>
                    <a:lnTo>
                      <a:pt x="624" y="0"/>
                    </a:lnTo>
                    <a:lnTo>
                      <a:pt x="670" y="0"/>
                    </a:lnTo>
                    <a:lnTo>
                      <a:pt x="784" y="0"/>
                    </a:lnTo>
                    <a:lnTo>
                      <a:pt x="802" y="2"/>
                    </a:lnTo>
                    <a:lnTo>
                      <a:pt x="820" y="11"/>
                    </a:lnTo>
                    <a:lnTo>
                      <a:pt x="832" y="25"/>
                    </a:lnTo>
                    <a:lnTo>
                      <a:pt x="840" y="42"/>
                    </a:lnTo>
                    <a:lnTo>
                      <a:pt x="843" y="63"/>
                    </a:lnTo>
                    <a:lnTo>
                      <a:pt x="840" y="81"/>
                    </a:lnTo>
                    <a:lnTo>
                      <a:pt x="832" y="97"/>
                    </a:lnTo>
                    <a:lnTo>
                      <a:pt x="820" y="111"/>
                    </a:lnTo>
                    <a:lnTo>
                      <a:pt x="802" y="119"/>
                    </a:lnTo>
                    <a:lnTo>
                      <a:pt x="784" y="122"/>
                    </a:lnTo>
                    <a:lnTo>
                      <a:pt x="784" y="122"/>
                    </a:lnTo>
                    <a:lnTo>
                      <a:pt x="783" y="122"/>
                    </a:lnTo>
                    <a:lnTo>
                      <a:pt x="782" y="122"/>
                    </a:lnTo>
                    <a:lnTo>
                      <a:pt x="778" y="122"/>
                    </a:lnTo>
                    <a:lnTo>
                      <a:pt x="764" y="122"/>
                    </a:lnTo>
                    <a:lnTo>
                      <a:pt x="751" y="122"/>
                    </a:lnTo>
                    <a:lnTo>
                      <a:pt x="735" y="122"/>
                    </a:lnTo>
                    <a:lnTo>
                      <a:pt x="713" y="122"/>
                    </a:lnTo>
                    <a:lnTo>
                      <a:pt x="655" y="122"/>
                    </a:lnTo>
                    <a:lnTo>
                      <a:pt x="617" y="122"/>
                    </a:lnTo>
                    <a:lnTo>
                      <a:pt x="571" y="122"/>
                    </a:lnTo>
                    <a:lnTo>
                      <a:pt x="518" y="122"/>
                    </a:lnTo>
                    <a:lnTo>
                      <a:pt x="457" y="122"/>
                    </a:lnTo>
                    <a:lnTo>
                      <a:pt x="439" y="119"/>
                    </a:lnTo>
                    <a:lnTo>
                      <a:pt x="423" y="111"/>
                    </a:lnTo>
                    <a:lnTo>
                      <a:pt x="412" y="97"/>
                    </a:lnTo>
                    <a:lnTo>
                      <a:pt x="404" y="81"/>
                    </a:lnTo>
                    <a:lnTo>
                      <a:pt x="400" y="63"/>
                    </a:lnTo>
                    <a:lnTo>
                      <a:pt x="404" y="42"/>
                    </a:lnTo>
                    <a:lnTo>
                      <a:pt x="412" y="25"/>
                    </a:lnTo>
                    <a:lnTo>
                      <a:pt x="423" y="11"/>
                    </a:lnTo>
                    <a:lnTo>
                      <a:pt x="439" y="2"/>
                    </a:lnTo>
                    <a:lnTo>
                      <a:pt x="457" y="0"/>
                    </a:lnTo>
                    <a:lnTo>
                      <a:pt x="458" y="0"/>
                    </a:lnTo>
                    <a:lnTo>
                      <a:pt x="45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5678" name="Group 7"/>
          <p:cNvGrpSpPr>
            <a:grpSpLocks/>
          </p:cNvGrpSpPr>
          <p:nvPr/>
        </p:nvGrpSpPr>
        <p:grpSpPr bwMode="auto">
          <a:xfrm>
            <a:off x="6665913" y="2033588"/>
            <a:ext cx="1484312" cy="1254125"/>
            <a:chOff x="0" y="0"/>
            <a:chExt cx="1485441" cy="1254147"/>
          </a:xfrm>
        </p:grpSpPr>
        <p:sp>
          <p:nvSpPr>
            <p:cNvPr id="25679" name="Rectangle 69"/>
            <p:cNvSpPr>
              <a:spLocks noChangeArrowheads="1"/>
            </p:cNvSpPr>
            <p:nvPr/>
          </p:nvSpPr>
          <p:spPr bwMode="auto">
            <a:xfrm>
              <a:off x="0" y="1061984"/>
              <a:ext cx="1485441" cy="1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RDS Gateway</a:t>
              </a:r>
            </a:p>
          </p:txBody>
        </p:sp>
        <p:grpSp>
          <p:nvGrpSpPr>
            <p:cNvPr id="25680" name="Group 6"/>
            <p:cNvGrpSpPr>
              <a:grpSpLocks/>
            </p:cNvGrpSpPr>
            <p:nvPr/>
          </p:nvGrpSpPr>
          <p:grpSpPr bwMode="auto">
            <a:xfrm>
              <a:off x="234536" y="0"/>
              <a:ext cx="702873" cy="979487"/>
              <a:chOff x="0" y="0"/>
              <a:chExt cx="984250" cy="1371600"/>
            </a:xfrm>
          </p:grpSpPr>
          <p:sp>
            <p:nvSpPr>
              <p:cNvPr id="25681" name="Freeform 6"/>
              <p:cNvSpPr>
                <a:spLocks noEditPoints="1" noChangeArrowheads="1"/>
              </p:cNvSpPr>
              <p:nvPr/>
            </p:nvSpPr>
            <p:spPr bwMode="auto">
              <a:xfrm>
                <a:off x="282575" y="0"/>
                <a:ext cx="701675" cy="1371600"/>
              </a:xfrm>
              <a:custGeom>
                <a:avLst/>
                <a:gdLst>
                  <a:gd name="T0" fmla="*/ 1547 w 1766"/>
                  <a:gd name="T1" fmla="*/ 3217 h 3458"/>
                  <a:gd name="T2" fmla="*/ 195 w 1766"/>
                  <a:gd name="T3" fmla="*/ 3054 h 3458"/>
                  <a:gd name="T4" fmla="*/ 195 w 1766"/>
                  <a:gd name="T5" fmla="*/ 3240 h 3458"/>
                  <a:gd name="T6" fmla="*/ 218 w 1766"/>
                  <a:gd name="T7" fmla="*/ 2908 h 3458"/>
                  <a:gd name="T8" fmla="*/ 218 w 1766"/>
                  <a:gd name="T9" fmla="*/ 2724 h 3458"/>
                  <a:gd name="T10" fmla="*/ 489 w 1766"/>
                  <a:gd name="T11" fmla="*/ 2931 h 3458"/>
                  <a:gd name="T12" fmla="*/ 314 w 1766"/>
                  <a:gd name="T13" fmla="*/ 2348 h 3458"/>
                  <a:gd name="T14" fmla="*/ 195 w 1766"/>
                  <a:gd name="T15" fmla="*/ 2578 h 3458"/>
                  <a:gd name="T16" fmla="*/ 218 w 1766"/>
                  <a:gd name="T17" fmla="*/ 2556 h 3458"/>
                  <a:gd name="T18" fmla="*/ 316 w 1766"/>
                  <a:gd name="T19" fmla="*/ 2372 h 3458"/>
                  <a:gd name="T20" fmla="*/ 22 w 1766"/>
                  <a:gd name="T21" fmla="*/ 1204 h 3458"/>
                  <a:gd name="T22" fmla="*/ 0 w 1766"/>
                  <a:gd name="T23" fmla="*/ 1204 h 3458"/>
                  <a:gd name="T24" fmla="*/ 1547 w 1766"/>
                  <a:gd name="T25" fmla="*/ 775 h 3458"/>
                  <a:gd name="T26" fmla="*/ 195 w 1766"/>
                  <a:gd name="T27" fmla="*/ 595 h 3458"/>
                  <a:gd name="T28" fmla="*/ 195 w 1766"/>
                  <a:gd name="T29" fmla="*/ 797 h 3458"/>
                  <a:gd name="T30" fmla="*/ 218 w 1766"/>
                  <a:gd name="T31" fmla="*/ 429 h 3458"/>
                  <a:gd name="T32" fmla="*/ 218 w 1766"/>
                  <a:gd name="T33" fmla="*/ 288 h 3458"/>
                  <a:gd name="T34" fmla="*/ 1569 w 1766"/>
                  <a:gd name="T35" fmla="*/ 452 h 3458"/>
                  <a:gd name="T36" fmla="*/ 243 w 1766"/>
                  <a:gd name="T37" fmla="*/ 0 h 3458"/>
                  <a:gd name="T38" fmla="*/ 1599 w 1766"/>
                  <a:gd name="T39" fmla="*/ 12 h 3458"/>
                  <a:gd name="T40" fmla="*/ 1694 w 1766"/>
                  <a:gd name="T41" fmla="*/ 64 h 3458"/>
                  <a:gd name="T42" fmla="*/ 1753 w 1766"/>
                  <a:gd name="T43" fmla="*/ 149 h 3458"/>
                  <a:gd name="T44" fmla="*/ 1766 w 1766"/>
                  <a:gd name="T45" fmla="*/ 3241 h 3458"/>
                  <a:gd name="T46" fmla="*/ 1739 w 1766"/>
                  <a:gd name="T47" fmla="*/ 3340 h 3458"/>
                  <a:gd name="T48" fmla="*/ 1666 w 1766"/>
                  <a:gd name="T49" fmla="*/ 3416 h 3458"/>
                  <a:gd name="T50" fmla="*/ 1562 w 1766"/>
                  <a:gd name="T51" fmla="*/ 3455 h 3458"/>
                  <a:gd name="T52" fmla="*/ 204 w 1766"/>
                  <a:gd name="T53" fmla="*/ 3455 h 3458"/>
                  <a:gd name="T54" fmla="*/ 100 w 1766"/>
                  <a:gd name="T55" fmla="*/ 3416 h 3458"/>
                  <a:gd name="T56" fmla="*/ 27 w 1766"/>
                  <a:gd name="T57" fmla="*/ 3340 h 3458"/>
                  <a:gd name="T58" fmla="*/ 0 w 1766"/>
                  <a:gd name="T59" fmla="*/ 3241 h 3458"/>
                  <a:gd name="T60" fmla="*/ 22 w 1766"/>
                  <a:gd name="T61" fmla="*/ 3241 h 3458"/>
                  <a:gd name="T62" fmla="*/ 47 w 1766"/>
                  <a:gd name="T63" fmla="*/ 3330 h 3458"/>
                  <a:gd name="T64" fmla="*/ 112 w 1766"/>
                  <a:gd name="T65" fmla="*/ 3398 h 3458"/>
                  <a:gd name="T66" fmla="*/ 207 w 1766"/>
                  <a:gd name="T67" fmla="*/ 3433 h 3458"/>
                  <a:gd name="T68" fmla="*/ 1558 w 1766"/>
                  <a:gd name="T69" fmla="*/ 3433 h 3458"/>
                  <a:gd name="T70" fmla="*/ 1652 w 1766"/>
                  <a:gd name="T71" fmla="*/ 3398 h 3458"/>
                  <a:gd name="T72" fmla="*/ 1719 w 1766"/>
                  <a:gd name="T73" fmla="*/ 3330 h 3458"/>
                  <a:gd name="T74" fmla="*/ 1743 w 1766"/>
                  <a:gd name="T75" fmla="*/ 3241 h 3458"/>
                  <a:gd name="T76" fmla="*/ 1731 w 1766"/>
                  <a:gd name="T77" fmla="*/ 156 h 3458"/>
                  <a:gd name="T78" fmla="*/ 1678 w 1766"/>
                  <a:gd name="T79" fmla="*/ 80 h 3458"/>
                  <a:gd name="T80" fmla="*/ 1591 w 1766"/>
                  <a:gd name="T81" fmla="*/ 33 h 3458"/>
                  <a:gd name="T82" fmla="*/ 243 w 1766"/>
                  <a:gd name="T83" fmla="*/ 23 h 3458"/>
                  <a:gd name="T84" fmla="*/ 142 w 1766"/>
                  <a:gd name="T85" fmla="*/ 45 h 3458"/>
                  <a:gd name="T86" fmla="*/ 65 w 1766"/>
                  <a:gd name="T87" fmla="*/ 103 h 3458"/>
                  <a:gd name="T88" fmla="*/ 25 w 1766"/>
                  <a:gd name="T89" fmla="*/ 186 h 3458"/>
                  <a:gd name="T90" fmla="*/ 0 w 1766"/>
                  <a:gd name="T91" fmla="*/ 1011 h 3458"/>
                  <a:gd name="T92" fmla="*/ 12 w 1766"/>
                  <a:gd name="T93" fmla="*/ 149 h 3458"/>
                  <a:gd name="T94" fmla="*/ 71 w 1766"/>
                  <a:gd name="T95" fmla="*/ 64 h 3458"/>
                  <a:gd name="T96" fmla="*/ 166 w 1766"/>
                  <a:gd name="T97" fmla="*/ 12 h 34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6"/>
                  <a:gd name="T148" fmla="*/ 0 h 3458"/>
                  <a:gd name="T149" fmla="*/ 1766 w 1766"/>
                  <a:gd name="T150" fmla="*/ 3458 h 34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6" h="3458">
                    <a:moveTo>
                      <a:pt x="218" y="3076"/>
                    </a:moveTo>
                    <a:lnTo>
                      <a:pt x="218" y="3217"/>
                    </a:lnTo>
                    <a:lnTo>
                      <a:pt x="1547" y="3217"/>
                    </a:lnTo>
                    <a:lnTo>
                      <a:pt x="1547" y="3076"/>
                    </a:lnTo>
                    <a:lnTo>
                      <a:pt x="218" y="3076"/>
                    </a:lnTo>
                    <a:close/>
                    <a:moveTo>
                      <a:pt x="195" y="3054"/>
                    </a:moveTo>
                    <a:lnTo>
                      <a:pt x="1569" y="3054"/>
                    </a:lnTo>
                    <a:lnTo>
                      <a:pt x="1569" y="3240"/>
                    </a:lnTo>
                    <a:lnTo>
                      <a:pt x="195" y="3240"/>
                    </a:lnTo>
                    <a:lnTo>
                      <a:pt x="195" y="3054"/>
                    </a:lnTo>
                    <a:close/>
                    <a:moveTo>
                      <a:pt x="218" y="2724"/>
                    </a:moveTo>
                    <a:lnTo>
                      <a:pt x="218" y="2908"/>
                    </a:lnTo>
                    <a:lnTo>
                      <a:pt x="465" y="2908"/>
                    </a:lnTo>
                    <a:lnTo>
                      <a:pt x="465" y="2724"/>
                    </a:lnTo>
                    <a:lnTo>
                      <a:pt x="218" y="2724"/>
                    </a:lnTo>
                    <a:close/>
                    <a:moveTo>
                      <a:pt x="195" y="2701"/>
                    </a:moveTo>
                    <a:lnTo>
                      <a:pt x="489" y="2701"/>
                    </a:lnTo>
                    <a:lnTo>
                      <a:pt x="489" y="2931"/>
                    </a:lnTo>
                    <a:lnTo>
                      <a:pt x="195" y="2931"/>
                    </a:lnTo>
                    <a:lnTo>
                      <a:pt x="195" y="2701"/>
                    </a:lnTo>
                    <a:close/>
                    <a:moveTo>
                      <a:pt x="314" y="2348"/>
                    </a:moveTo>
                    <a:lnTo>
                      <a:pt x="489" y="2348"/>
                    </a:lnTo>
                    <a:lnTo>
                      <a:pt x="489" y="2578"/>
                    </a:lnTo>
                    <a:lnTo>
                      <a:pt x="195" y="2578"/>
                    </a:lnTo>
                    <a:lnTo>
                      <a:pt x="195" y="2445"/>
                    </a:lnTo>
                    <a:lnTo>
                      <a:pt x="218" y="2445"/>
                    </a:lnTo>
                    <a:lnTo>
                      <a:pt x="218" y="2556"/>
                    </a:lnTo>
                    <a:lnTo>
                      <a:pt x="465" y="2556"/>
                    </a:lnTo>
                    <a:lnTo>
                      <a:pt x="465" y="2372"/>
                    </a:lnTo>
                    <a:lnTo>
                      <a:pt x="316" y="2372"/>
                    </a:lnTo>
                    <a:lnTo>
                      <a:pt x="314" y="2348"/>
                    </a:lnTo>
                    <a:close/>
                    <a:moveTo>
                      <a:pt x="0" y="1204"/>
                    </a:moveTo>
                    <a:lnTo>
                      <a:pt x="22" y="1204"/>
                    </a:lnTo>
                    <a:lnTo>
                      <a:pt x="22" y="1558"/>
                    </a:lnTo>
                    <a:lnTo>
                      <a:pt x="0" y="1558"/>
                    </a:lnTo>
                    <a:lnTo>
                      <a:pt x="0" y="1204"/>
                    </a:lnTo>
                    <a:close/>
                    <a:moveTo>
                      <a:pt x="218" y="618"/>
                    </a:moveTo>
                    <a:lnTo>
                      <a:pt x="218" y="775"/>
                    </a:lnTo>
                    <a:lnTo>
                      <a:pt x="1547" y="775"/>
                    </a:lnTo>
                    <a:lnTo>
                      <a:pt x="1547" y="618"/>
                    </a:lnTo>
                    <a:lnTo>
                      <a:pt x="218" y="618"/>
                    </a:lnTo>
                    <a:close/>
                    <a:moveTo>
                      <a:pt x="195" y="595"/>
                    </a:moveTo>
                    <a:lnTo>
                      <a:pt x="1569" y="595"/>
                    </a:lnTo>
                    <a:lnTo>
                      <a:pt x="1569" y="797"/>
                    </a:lnTo>
                    <a:lnTo>
                      <a:pt x="195" y="797"/>
                    </a:lnTo>
                    <a:lnTo>
                      <a:pt x="195" y="595"/>
                    </a:lnTo>
                    <a:close/>
                    <a:moveTo>
                      <a:pt x="218" y="288"/>
                    </a:moveTo>
                    <a:lnTo>
                      <a:pt x="218" y="429"/>
                    </a:lnTo>
                    <a:lnTo>
                      <a:pt x="1547" y="429"/>
                    </a:lnTo>
                    <a:lnTo>
                      <a:pt x="1547" y="288"/>
                    </a:lnTo>
                    <a:lnTo>
                      <a:pt x="218" y="288"/>
                    </a:lnTo>
                    <a:close/>
                    <a:moveTo>
                      <a:pt x="195" y="265"/>
                    </a:moveTo>
                    <a:lnTo>
                      <a:pt x="1569" y="265"/>
                    </a:lnTo>
                    <a:lnTo>
                      <a:pt x="1569" y="452"/>
                    </a:lnTo>
                    <a:lnTo>
                      <a:pt x="195" y="452"/>
                    </a:lnTo>
                    <a:lnTo>
                      <a:pt x="195" y="265"/>
                    </a:lnTo>
                    <a:close/>
                    <a:moveTo>
                      <a:pt x="243" y="0"/>
                    </a:moveTo>
                    <a:lnTo>
                      <a:pt x="1522" y="0"/>
                    </a:lnTo>
                    <a:lnTo>
                      <a:pt x="1562" y="3"/>
                    </a:lnTo>
                    <a:lnTo>
                      <a:pt x="1599" y="12"/>
                    </a:lnTo>
                    <a:lnTo>
                      <a:pt x="1635" y="24"/>
                    </a:lnTo>
                    <a:lnTo>
                      <a:pt x="1666" y="42"/>
                    </a:lnTo>
                    <a:lnTo>
                      <a:pt x="1694" y="64"/>
                    </a:lnTo>
                    <a:lnTo>
                      <a:pt x="1719" y="90"/>
                    </a:lnTo>
                    <a:lnTo>
                      <a:pt x="1739" y="118"/>
                    </a:lnTo>
                    <a:lnTo>
                      <a:pt x="1753" y="149"/>
                    </a:lnTo>
                    <a:lnTo>
                      <a:pt x="1763" y="182"/>
                    </a:lnTo>
                    <a:lnTo>
                      <a:pt x="1766" y="218"/>
                    </a:lnTo>
                    <a:lnTo>
                      <a:pt x="1766" y="3241"/>
                    </a:lnTo>
                    <a:lnTo>
                      <a:pt x="1763" y="3276"/>
                    </a:lnTo>
                    <a:lnTo>
                      <a:pt x="1753" y="3310"/>
                    </a:lnTo>
                    <a:lnTo>
                      <a:pt x="1739" y="3340"/>
                    </a:lnTo>
                    <a:lnTo>
                      <a:pt x="1719" y="3369"/>
                    </a:lnTo>
                    <a:lnTo>
                      <a:pt x="1694" y="3394"/>
                    </a:lnTo>
                    <a:lnTo>
                      <a:pt x="1666" y="3416"/>
                    </a:lnTo>
                    <a:lnTo>
                      <a:pt x="1635" y="3434"/>
                    </a:lnTo>
                    <a:lnTo>
                      <a:pt x="1599" y="3446"/>
                    </a:lnTo>
                    <a:lnTo>
                      <a:pt x="1562" y="3455"/>
                    </a:lnTo>
                    <a:lnTo>
                      <a:pt x="1522" y="3458"/>
                    </a:lnTo>
                    <a:lnTo>
                      <a:pt x="243" y="3458"/>
                    </a:lnTo>
                    <a:lnTo>
                      <a:pt x="204" y="3455"/>
                    </a:lnTo>
                    <a:lnTo>
                      <a:pt x="166" y="3446"/>
                    </a:lnTo>
                    <a:lnTo>
                      <a:pt x="131" y="3434"/>
                    </a:lnTo>
                    <a:lnTo>
                      <a:pt x="100" y="3416"/>
                    </a:lnTo>
                    <a:lnTo>
                      <a:pt x="71" y="3394"/>
                    </a:lnTo>
                    <a:lnTo>
                      <a:pt x="46" y="3369"/>
                    </a:lnTo>
                    <a:lnTo>
                      <a:pt x="27" y="3340"/>
                    </a:lnTo>
                    <a:lnTo>
                      <a:pt x="12" y="3310"/>
                    </a:lnTo>
                    <a:lnTo>
                      <a:pt x="3" y="3276"/>
                    </a:lnTo>
                    <a:lnTo>
                      <a:pt x="0" y="3241"/>
                    </a:lnTo>
                    <a:lnTo>
                      <a:pt x="0" y="2408"/>
                    </a:lnTo>
                    <a:lnTo>
                      <a:pt x="22" y="2408"/>
                    </a:lnTo>
                    <a:lnTo>
                      <a:pt x="22" y="3241"/>
                    </a:lnTo>
                    <a:lnTo>
                      <a:pt x="25" y="3272"/>
                    </a:lnTo>
                    <a:lnTo>
                      <a:pt x="33" y="3303"/>
                    </a:lnTo>
                    <a:lnTo>
                      <a:pt x="47" y="3330"/>
                    </a:lnTo>
                    <a:lnTo>
                      <a:pt x="65" y="3356"/>
                    </a:lnTo>
                    <a:lnTo>
                      <a:pt x="87" y="3378"/>
                    </a:lnTo>
                    <a:lnTo>
                      <a:pt x="112" y="3398"/>
                    </a:lnTo>
                    <a:lnTo>
                      <a:pt x="142" y="3414"/>
                    </a:lnTo>
                    <a:lnTo>
                      <a:pt x="173" y="3425"/>
                    </a:lnTo>
                    <a:lnTo>
                      <a:pt x="207" y="3433"/>
                    </a:lnTo>
                    <a:lnTo>
                      <a:pt x="243" y="3435"/>
                    </a:lnTo>
                    <a:lnTo>
                      <a:pt x="1522" y="3435"/>
                    </a:lnTo>
                    <a:lnTo>
                      <a:pt x="1558" y="3433"/>
                    </a:lnTo>
                    <a:lnTo>
                      <a:pt x="1591" y="3425"/>
                    </a:lnTo>
                    <a:lnTo>
                      <a:pt x="1624" y="3414"/>
                    </a:lnTo>
                    <a:lnTo>
                      <a:pt x="1652" y="3398"/>
                    </a:lnTo>
                    <a:lnTo>
                      <a:pt x="1678" y="3378"/>
                    </a:lnTo>
                    <a:lnTo>
                      <a:pt x="1700" y="3356"/>
                    </a:lnTo>
                    <a:lnTo>
                      <a:pt x="1719" y="3330"/>
                    </a:lnTo>
                    <a:lnTo>
                      <a:pt x="1731" y="3303"/>
                    </a:lnTo>
                    <a:lnTo>
                      <a:pt x="1740" y="3272"/>
                    </a:lnTo>
                    <a:lnTo>
                      <a:pt x="1743" y="3241"/>
                    </a:lnTo>
                    <a:lnTo>
                      <a:pt x="1743" y="218"/>
                    </a:lnTo>
                    <a:lnTo>
                      <a:pt x="1740" y="186"/>
                    </a:lnTo>
                    <a:lnTo>
                      <a:pt x="1731" y="156"/>
                    </a:lnTo>
                    <a:lnTo>
                      <a:pt x="1719" y="128"/>
                    </a:lnTo>
                    <a:lnTo>
                      <a:pt x="1700" y="103"/>
                    </a:lnTo>
                    <a:lnTo>
                      <a:pt x="1678" y="80"/>
                    </a:lnTo>
                    <a:lnTo>
                      <a:pt x="1652" y="61"/>
                    </a:lnTo>
                    <a:lnTo>
                      <a:pt x="1624" y="45"/>
                    </a:lnTo>
                    <a:lnTo>
                      <a:pt x="1591" y="33"/>
                    </a:lnTo>
                    <a:lnTo>
                      <a:pt x="1558" y="25"/>
                    </a:lnTo>
                    <a:lnTo>
                      <a:pt x="1522" y="23"/>
                    </a:lnTo>
                    <a:lnTo>
                      <a:pt x="243" y="23"/>
                    </a:lnTo>
                    <a:lnTo>
                      <a:pt x="207" y="25"/>
                    </a:lnTo>
                    <a:lnTo>
                      <a:pt x="173" y="33"/>
                    </a:lnTo>
                    <a:lnTo>
                      <a:pt x="142" y="45"/>
                    </a:lnTo>
                    <a:lnTo>
                      <a:pt x="112" y="61"/>
                    </a:lnTo>
                    <a:lnTo>
                      <a:pt x="87" y="80"/>
                    </a:lnTo>
                    <a:lnTo>
                      <a:pt x="65" y="103"/>
                    </a:lnTo>
                    <a:lnTo>
                      <a:pt x="47" y="128"/>
                    </a:lnTo>
                    <a:lnTo>
                      <a:pt x="33" y="156"/>
                    </a:lnTo>
                    <a:lnTo>
                      <a:pt x="25" y="186"/>
                    </a:lnTo>
                    <a:lnTo>
                      <a:pt x="22" y="218"/>
                    </a:lnTo>
                    <a:lnTo>
                      <a:pt x="22" y="1011"/>
                    </a:lnTo>
                    <a:lnTo>
                      <a:pt x="0" y="1011"/>
                    </a:lnTo>
                    <a:lnTo>
                      <a:pt x="0" y="218"/>
                    </a:lnTo>
                    <a:lnTo>
                      <a:pt x="3" y="182"/>
                    </a:lnTo>
                    <a:lnTo>
                      <a:pt x="12" y="149"/>
                    </a:lnTo>
                    <a:lnTo>
                      <a:pt x="27" y="118"/>
                    </a:lnTo>
                    <a:lnTo>
                      <a:pt x="46" y="90"/>
                    </a:lnTo>
                    <a:lnTo>
                      <a:pt x="71" y="64"/>
                    </a:lnTo>
                    <a:lnTo>
                      <a:pt x="100" y="42"/>
                    </a:lnTo>
                    <a:lnTo>
                      <a:pt x="131" y="24"/>
                    </a:lnTo>
                    <a:lnTo>
                      <a:pt x="166" y="12"/>
                    </a:lnTo>
                    <a:lnTo>
                      <a:pt x="204" y="3"/>
                    </a:lnTo>
                    <a:lnTo>
                      <a:pt x="243"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25682" name="Freeform 7"/>
              <p:cNvSpPr>
                <a:spLocks noEditPoints="1" noChangeArrowheads="1"/>
              </p:cNvSpPr>
              <p:nvPr/>
            </p:nvSpPr>
            <p:spPr bwMode="auto">
              <a:xfrm>
                <a:off x="0" y="392113"/>
                <a:ext cx="476250" cy="587375"/>
              </a:xfrm>
              <a:custGeom>
                <a:avLst/>
                <a:gdLst>
                  <a:gd name="T0" fmla="*/ 630 w 1202"/>
                  <a:gd name="T1" fmla="*/ 234 h 1478"/>
                  <a:gd name="T2" fmla="*/ 596 w 1202"/>
                  <a:gd name="T3" fmla="*/ 255 h 1478"/>
                  <a:gd name="T4" fmla="*/ 555 w 1202"/>
                  <a:gd name="T5" fmla="*/ 347 h 1478"/>
                  <a:gd name="T6" fmla="*/ 927 w 1202"/>
                  <a:gd name="T7" fmla="*/ 616 h 1478"/>
                  <a:gd name="T8" fmla="*/ 967 w 1202"/>
                  <a:gd name="T9" fmla="*/ 468 h 1478"/>
                  <a:gd name="T10" fmla="*/ 981 w 1202"/>
                  <a:gd name="T11" fmla="*/ 375 h 1478"/>
                  <a:gd name="T12" fmla="*/ 965 w 1202"/>
                  <a:gd name="T13" fmla="*/ 331 h 1478"/>
                  <a:gd name="T14" fmla="*/ 935 w 1202"/>
                  <a:gd name="T15" fmla="*/ 292 h 1478"/>
                  <a:gd name="T16" fmla="*/ 846 w 1202"/>
                  <a:gd name="T17" fmla="*/ 258 h 1478"/>
                  <a:gd name="T18" fmla="*/ 721 w 1202"/>
                  <a:gd name="T19" fmla="*/ 226 h 1478"/>
                  <a:gd name="T20" fmla="*/ 697 w 1202"/>
                  <a:gd name="T21" fmla="*/ 199 h 1478"/>
                  <a:gd name="T22" fmla="*/ 824 w 1202"/>
                  <a:gd name="T23" fmla="*/ 229 h 1478"/>
                  <a:gd name="T24" fmla="*/ 930 w 1202"/>
                  <a:gd name="T25" fmla="*/ 264 h 1478"/>
                  <a:gd name="T26" fmla="*/ 985 w 1202"/>
                  <a:gd name="T27" fmla="*/ 319 h 1478"/>
                  <a:gd name="T28" fmla="*/ 1004 w 1202"/>
                  <a:gd name="T29" fmla="*/ 390 h 1478"/>
                  <a:gd name="T30" fmla="*/ 984 w 1202"/>
                  <a:gd name="T31" fmla="*/ 495 h 1478"/>
                  <a:gd name="T32" fmla="*/ 484 w 1202"/>
                  <a:gd name="T33" fmla="*/ 517 h 1478"/>
                  <a:gd name="T34" fmla="*/ 541 w 1202"/>
                  <a:gd name="T35" fmla="*/ 314 h 1478"/>
                  <a:gd name="T36" fmla="*/ 586 w 1202"/>
                  <a:gd name="T37" fmla="*/ 233 h 1478"/>
                  <a:gd name="T38" fmla="*/ 651 w 1202"/>
                  <a:gd name="T39" fmla="*/ 199 h 1478"/>
                  <a:gd name="T40" fmla="*/ 592 w 1202"/>
                  <a:gd name="T41" fmla="*/ 32 h 1478"/>
                  <a:gd name="T42" fmla="*/ 463 w 1202"/>
                  <a:gd name="T43" fmla="*/ 106 h 1478"/>
                  <a:gd name="T44" fmla="*/ 389 w 1202"/>
                  <a:gd name="T45" fmla="*/ 230 h 1478"/>
                  <a:gd name="T46" fmla="*/ 342 w 1202"/>
                  <a:gd name="T47" fmla="*/ 380 h 1478"/>
                  <a:gd name="T48" fmla="*/ 253 w 1202"/>
                  <a:gd name="T49" fmla="*/ 477 h 1478"/>
                  <a:gd name="T50" fmla="*/ 190 w 1202"/>
                  <a:gd name="T51" fmla="*/ 529 h 1478"/>
                  <a:gd name="T52" fmla="*/ 31 w 1202"/>
                  <a:gd name="T53" fmla="*/ 1172 h 1478"/>
                  <a:gd name="T54" fmla="*/ 92 w 1202"/>
                  <a:gd name="T55" fmla="*/ 1228 h 1478"/>
                  <a:gd name="T56" fmla="*/ 920 w 1202"/>
                  <a:gd name="T57" fmla="*/ 1456 h 1478"/>
                  <a:gd name="T58" fmla="*/ 973 w 1202"/>
                  <a:gd name="T59" fmla="*/ 1438 h 1478"/>
                  <a:gd name="T60" fmla="*/ 1169 w 1202"/>
                  <a:gd name="T61" fmla="*/ 802 h 1478"/>
                  <a:gd name="T62" fmla="*/ 1147 w 1202"/>
                  <a:gd name="T63" fmla="*/ 734 h 1478"/>
                  <a:gd name="T64" fmla="*/ 1134 w 1202"/>
                  <a:gd name="T65" fmla="*/ 601 h 1478"/>
                  <a:gd name="T66" fmla="*/ 1176 w 1202"/>
                  <a:gd name="T67" fmla="*/ 411 h 1478"/>
                  <a:gd name="T68" fmla="*/ 1150 w 1202"/>
                  <a:gd name="T69" fmla="*/ 233 h 1478"/>
                  <a:gd name="T70" fmla="*/ 1022 w 1202"/>
                  <a:gd name="T71" fmla="*/ 114 h 1478"/>
                  <a:gd name="T72" fmla="*/ 820 w 1202"/>
                  <a:gd name="T73" fmla="*/ 40 h 1478"/>
                  <a:gd name="T74" fmla="*/ 678 w 1202"/>
                  <a:gd name="T75" fmla="*/ 0 h 1478"/>
                  <a:gd name="T76" fmla="*/ 880 w 1202"/>
                  <a:gd name="T77" fmla="*/ 32 h 1478"/>
                  <a:gd name="T78" fmla="*/ 1056 w 1202"/>
                  <a:gd name="T79" fmla="*/ 109 h 1478"/>
                  <a:gd name="T80" fmla="*/ 1170 w 1202"/>
                  <a:gd name="T81" fmla="*/ 222 h 1478"/>
                  <a:gd name="T82" fmla="*/ 1202 w 1202"/>
                  <a:gd name="T83" fmla="*/ 348 h 1478"/>
                  <a:gd name="T84" fmla="*/ 1181 w 1202"/>
                  <a:gd name="T85" fmla="*/ 518 h 1478"/>
                  <a:gd name="T86" fmla="*/ 1149 w 1202"/>
                  <a:gd name="T87" fmla="*/ 706 h 1478"/>
                  <a:gd name="T88" fmla="*/ 1191 w 1202"/>
                  <a:gd name="T89" fmla="*/ 771 h 1478"/>
                  <a:gd name="T90" fmla="*/ 1018 w 1202"/>
                  <a:gd name="T91" fmla="*/ 1419 h 1478"/>
                  <a:gd name="T92" fmla="*/ 944 w 1202"/>
                  <a:gd name="T93" fmla="*/ 1476 h 1478"/>
                  <a:gd name="T94" fmla="*/ 880 w 1202"/>
                  <a:gd name="T95" fmla="*/ 1473 h 1478"/>
                  <a:gd name="T96" fmla="*/ 40 w 1202"/>
                  <a:gd name="T97" fmla="*/ 1221 h 1478"/>
                  <a:gd name="T98" fmla="*/ 0 w 1202"/>
                  <a:gd name="T99" fmla="*/ 1134 h 1478"/>
                  <a:gd name="T100" fmla="*/ 188 w 1202"/>
                  <a:gd name="T101" fmla="*/ 489 h 1478"/>
                  <a:gd name="T102" fmla="*/ 272 w 1202"/>
                  <a:gd name="T103" fmla="*/ 448 h 1478"/>
                  <a:gd name="T104" fmla="*/ 343 w 1202"/>
                  <a:gd name="T105" fmla="*/ 293 h 1478"/>
                  <a:gd name="T106" fmla="*/ 403 w 1202"/>
                  <a:gd name="T107" fmla="*/ 150 h 1478"/>
                  <a:gd name="T108" fmla="*/ 507 w 1202"/>
                  <a:gd name="T109" fmla="*/ 38 h 1478"/>
                  <a:gd name="T110" fmla="*/ 630 w 1202"/>
                  <a:gd name="T111" fmla="*/ 2 h 14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2"/>
                  <a:gd name="T169" fmla="*/ 0 h 1478"/>
                  <a:gd name="T170" fmla="*/ 1202 w 1202"/>
                  <a:gd name="T171" fmla="*/ 1478 h 14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2" h="1478">
                    <a:moveTo>
                      <a:pt x="673" y="220"/>
                    </a:moveTo>
                    <a:lnTo>
                      <a:pt x="655" y="222"/>
                    </a:lnTo>
                    <a:lnTo>
                      <a:pt x="641" y="226"/>
                    </a:lnTo>
                    <a:lnTo>
                      <a:pt x="630" y="234"/>
                    </a:lnTo>
                    <a:lnTo>
                      <a:pt x="628" y="237"/>
                    </a:lnTo>
                    <a:lnTo>
                      <a:pt x="623" y="237"/>
                    </a:lnTo>
                    <a:lnTo>
                      <a:pt x="609" y="244"/>
                    </a:lnTo>
                    <a:lnTo>
                      <a:pt x="596" y="255"/>
                    </a:lnTo>
                    <a:lnTo>
                      <a:pt x="584" y="271"/>
                    </a:lnTo>
                    <a:lnTo>
                      <a:pt x="574" y="293"/>
                    </a:lnTo>
                    <a:lnTo>
                      <a:pt x="564" y="318"/>
                    </a:lnTo>
                    <a:lnTo>
                      <a:pt x="555" y="347"/>
                    </a:lnTo>
                    <a:lnTo>
                      <a:pt x="546" y="378"/>
                    </a:lnTo>
                    <a:lnTo>
                      <a:pt x="536" y="413"/>
                    </a:lnTo>
                    <a:lnTo>
                      <a:pt x="512" y="501"/>
                    </a:lnTo>
                    <a:lnTo>
                      <a:pt x="927" y="616"/>
                    </a:lnTo>
                    <a:lnTo>
                      <a:pt x="946" y="548"/>
                    </a:lnTo>
                    <a:lnTo>
                      <a:pt x="953" y="522"/>
                    </a:lnTo>
                    <a:lnTo>
                      <a:pt x="961" y="495"/>
                    </a:lnTo>
                    <a:lnTo>
                      <a:pt x="967" y="468"/>
                    </a:lnTo>
                    <a:lnTo>
                      <a:pt x="973" y="442"/>
                    </a:lnTo>
                    <a:lnTo>
                      <a:pt x="978" y="418"/>
                    </a:lnTo>
                    <a:lnTo>
                      <a:pt x="980" y="396"/>
                    </a:lnTo>
                    <a:lnTo>
                      <a:pt x="981" y="375"/>
                    </a:lnTo>
                    <a:lnTo>
                      <a:pt x="980" y="358"/>
                    </a:lnTo>
                    <a:lnTo>
                      <a:pt x="974" y="343"/>
                    </a:lnTo>
                    <a:lnTo>
                      <a:pt x="967" y="334"/>
                    </a:lnTo>
                    <a:lnTo>
                      <a:pt x="965" y="331"/>
                    </a:lnTo>
                    <a:lnTo>
                      <a:pt x="964" y="328"/>
                    </a:lnTo>
                    <a:lnTo>
                      <a:pt x="958" y="314"/>
                    </a:lnTo>
                    <a:lnTo>
                      <a:pt x="948" y="302"/>
                    </a:lnTo>
                    <a:lnTo>
                      <a:pt x="935" y="292"/>
                    </a:lnTo>
                    <a:lnTo>
                      <a:pt x="917" y="283"/>
                    </a:lnTo>
                    <a:lnTo>
                      <a:pt x="896" y="274"/>
                    </a:lnTo>
                    <a:lnTo>
                      <a:pt x="871" y="267"/>
                    </a:lnTo>
                    <a:lnTo>
                      <a:pt x="846" y="258"/>
                    </a:lnTo>
                    <a:lnTo>
                      <a:pt x="818" y="251"/>
                    </a:lnTo>
                    <a:lnTo>
                      <a:pt x="782" y="241"/>
                    </a:lnTo>
                    <a:lnTo>
                      <a:pt x="750" y="232"/>
                    </a:lnTo>
                    <a:lnTo>
                      <a:pt x="721" y="226"/>
                    </a:lnTo>
                    <a:lnTo>
                      <a:pt x="695" y="222"/>
                    </a:lnTo>
                    <a:lnTo>
                      <a:pt x="673" y="220"/>
                    </a:lnTo>
                    <a:close/>
                    <a:moveTo>
                      <a:pt x="673" y="196"/>
                    </a:moveTo>
                    <a:lnTo>
                      <a:pt x="697" y="199"/>
                    </a:lnTo>
                    <a:lnTo>
                      <a:pt x="723" y="203"/>
                    </a:lnTo>
                    <a:lnTo>
                      <a:pt x="753" y="209"/>
                    </a:lnTo>
                    <a:lnTo>
                      <a:pt x="786" y="218"/>
                    </a:lnTo>
                    <a:lnTo>
                      <a:pt x="824" y="229"/>
                    </a:lnTo>
                    <a:lnTo>
                      <a:pt x="854" y="237"/>
                    </a:lnTo>
                    <a:lnTo>
                      <a:pt x="882" y="246"/>
                    </a:lnTo>
                    <a:lnTo>
                      <a:pt x="907" y="254"/>
                    </a:lnTo>
                    <a:lnTo>
                      <a:pt x="930" y="264"/>
                    </a:lnTo>
                    <a:lnTo>
                      <a:pt x="950" y="275"/>
                    </a:lnTo>
                    <a:lnTo>
                      <a:pt x="966" y="288"/>
                    </a:lnTo>
                    <a:lnTo>
                      <a:pt x="978" y="302"/>
                    </a:lnTo>
                    <a:lnTo>
                      <a:pt x="985" y="319"/>
                    </a:lnTo>
                    <a:lnTo>
                      <a:pt x="994" y="332"/>
                    </a:lnTo>
                    <a:lnTo>
                      <a:pt x="1001" y="349"/>
                    </a:lnTo>
                    <a:lnTo>
                      <a:pt x="1004" y="368"/>
                    </a:lnTo>
                    <a:lnTo>
                      <a:pt x="1004" y="390"/>
                    </a:lnTo>
                    <a:lnTo>
                      <a:pt x="1001" y="413"/>
                    </a:lnTo>
                    <a:lnTo>
                      <a:pt x="997" y="439"/>
                    </a:lnTo>
                    <a:lnTo>
                      <a:pt x="991" y="466"/>
                    </a:lnTo>
                    <a:lnTo>
                      <a:pt x="984" y="495"/>
                    </a:lnTo>
                    <a:lnTo>
                      <a:pt x="977" y="524"/>
                    </a:lnTo>
                    <a:lnTo>
                      <a:pt x="968" y="554"/>
                    </a:lnTo>
                    <a:lnTo>
                      <a:pt x="943" y="645"/>
                    </a:lnTo>
                    <a:lnTo>
                      <a:pt x="484" y="517"/>
                    </a:lnTo>
                    <a:lnTo>
                      <a:pt x="514" y="406"/>
                    </a:lnTo>
                    <a:lnTo>
                      <a:pt x="523" y="373"/>
                    </a:lnTo>
                    <a:lnTo>
                      <a:pt x="533" y="342"/>
                    </a:lnTo>
                    <a:lnTo>
                      <a:pt x="541" y="314"/>
                    </a:lnTo>
                    <a:lnTo>
                      <a:pt x="551" y="289"/>
                    </a:lnTo>
                    <a:lnTo>
                      <a:pt x="561" y="267"/>
                    </a:lnTo>
                    <a:lnTo>
                      <a:pt x="573" y="248"/>
                    </a:lnTo>
                    <a:lnTo>
                      <a:pt x="586" y="233"/>
                    </a:lnTo>
                    <a:lnTo>
                      <a:pt x="599" y="223"/>
                    </a:lnTo>
                    <a:lnTo>
                      <a:pt x="616" y="216"/>
                    </a:lnTo>
                    <a:lnTo>
                      <a:pt x="632" y="206"/>
                    </a:lnTo>
                    <a:lnTo>
                      <a:pt x="651" y="199"/>
                    </a:lnTo>
                    <a:lnTo>
                      <a:pt x="673" y="196"/>
                    </a:lnTo>
                    <a:close/>
                    <a:moveTo>
                      <a:pt x="678" y="22"/>
                    </a:moveTo>
                    <a:lnTo>
                      <a:pt x="633" y="25"/>
                    </a:lnTo>
                    <a:lnTo>
                      <a:pt x="592" y="32"/>
                    </a:lnTo>
                    <a:lnTo>
                      <a:pt x="554" y="42"/>
                    </a:lnTo>
                    <a:lnTo>
                      <a:pt x="519" y="57"/>
                    </a:lnTo>
                    <a:lnTo>
                      <a:pt x="489" y="80"/>
                    </a:lnTo>
                    <a:lnTo>
                      <a:pt x="463" y="106"/>
                    </a:lnTo>
                    <a:lnTo>
                      <a:pt x="440" y="133"/>
                    </a:lnTo>
                    <a:lnTo>
                      <a:pt x="420" y="164"/>
                    </a:lnTo>
                    <a:lnTo>
                      <a:pt x="404" y="195"/>
                    </a:lnTo>
                    <a:lnTo>
                      <a:pt x="389" y="230"/>
                    </a:lnTo>
                    <a:lnTo>
                      <a:pt x="376" y="265"/>
                    </a:lnTo>
                    <a:lnTo>
                      <a:pt x="365" y="302"/>
                    </a:lnTo>
                    <a:lnTo>
                      <a:pt x="353" y="340"/>
                    </a:lnTo>
                    <a:lnTo>
                      <a:pt x="342" y="380"/>
                    </a:lnTo>
                    <a:lnTo>
                      <a:pt x="317" y="467"/>
                    </a:lnTo>
                    <a:lnTo>
                      <a:pt x="309" y="467"/>
                    </a:lnTo>
                    <a:lnTo>
                      <a:pt x="280" y="470"/>
                    </a:lnTo>
                    <a:lnTo>
                      <a:pt x="253" y="477"/>
                    </a:lnTo>
                    <a:lnTo>
                      <a:pt x="230" y="486"/>
                    </a:lnTo>
                    <a:lnTo>
                      <a:pt x="211" y="498"/>
                    </a:lnTo>
                    <a:lnTo>
                      <a:pt x="199" y="512"/>
                    </a:lnTo>
                    <a:lnTo>
                      <a:pt x="190" y="529"/>
                    </a:lnTo>
                    <a:lnTo>
                      <a:pt x="26" y="1117"/>
                    </a:lnTo>
                    <a:lnTo>
                      <a:pt x="23" y="1135"/>
                    </a:lnTo>
                    <a:lnTo>
                      <a:pt x="25" y="1154"/>
                    </a:lnTo>
                    <a:lnTo>
                      <a:pt x="31" y="1172"/>
                    </a:lnTo>
                    <a:lnTo>
                      <a:pt x="42" y="1188"/>
                    </a:lnTo>
                    <a:lnTo>
                      <a:pt x="56" y="1204"/>
                    </a:lnTo>
                    <a:lnTo>
                      <a:pt x="72" y="1218"/>
                    </a:lnTo>
                    <a:lnTo>
                      <a:pt x="92" y="1228"/>
                    </a:lnTo>
                    <a:lnTo>
                      <a:pt x="113" y="1236"/>
                    </a:lnTo>
                    <a:lnTo>
                      <a:pt x="886" y="1451"/>
                    </a:lnTo>
                    <a:lnTo>
                      <a:pt x="903" y="1455"/>
                    </a:lnTo>
                    <a:lnTo>
                      <a:pt x="920" y="1456"/>
                    </a:lnTo>
                    <a:lnTo>
                      <a:pt x="920" y="1456"/>
                    </a:lnTo>
                    <a:lnTo>
                      <a:pt x="940" y="1454"/>
                    </a:lnTo>
                    <a:lnTo>
                      <a:pt x="958" y="1448"/>
                    </a:lnTo>
                    <a:lnTo>
                      <a:pt x="973" y="1438"/>
                    </a:lnTo>
                    <a:lnTo>
                      <a:pt x="986" y="1425"/>
                    </a:lnTo>
                    <a:lnTo>
                      <a:pt x="998" y="1409"/>
                    </a:lnTo>
                    <a:lnTo>
                      <a:pt x="1005" y="1389"/>
                    </a:lnTo>
                    <a:lnTo>
                      <a:pt x="1169" y="802"/>
                    </a:lnTo>
                    <a:lnTo>
                      <a:pt x="1170" y="784"/>
                    </a:lnTo>
                    <a:lnTo>
                      <a:pt x="1167" y="766"/>
                    </a:lnTo>
                    <a:lnTo>
                      <a:pt x="1158" y="749"/>
                    </a:lnTo>
                    <a:lnTo>
                      <a:pt x="1147" y="734"/>
                    </a:lnTo>
                    <a:lnTo>
                      <a:pt x="1132" y="721"/>
                    </a:lnTo>
                    <a:lnTo>
                      <a:pt x="1114" y="714"/>
                    </a:lnTo>
                    <a:lnTo>
                      <a:pt x="1104" y="711"/>
                    </a:lnTo>
                    <a:lnTo>
                      <a:pt x="1134" y="601"/>
                    </a:lnTo>
                    <a:lnTo>
                      <a:pt x="1148" y="551"/>
                    </a:lnTo>
                    <a:lnTo>
                      <a:pt x="1161" y="504"/>
                    </a:lnTo>
                    <a:lnTo>
                      <a:pt x="1170" y="457"/>
                    </a:lnTo>
                    <a:lnTo>
                      <a:pt x="1176" y="411"/>
                    </a:lnTo>
                    <a:lnTo>
                      <a:pt x="1178" y="367"/>
                    </a:lnTo>
                    <a:lnTo>
                      <a:pt x="1176" y="321"/>
                    </a:lnTo>
                    <a:lnTo>
                      <a:pt x="1167" y="277"/>
                    </a:lnTo>
                    <a:lnTo>
                      <a:pt x="1150" y="233"/>
                    </a:lnTo>
                    <a:lnTo>
                      <a:pt x="1127" y="200"/>
                    </a:lnTo>
                    <a:lnTo>
                      <a:pt x="1096" y="169"/>
                    </a:lnTo>
                    <a:lnTo>
                      <a:pt x="1062" y="140"/>
                    </a:lnTo>
                    <a:lnTo>
                      <a:pt x="1022" y="114"/>
                    </a:lnTo>
                    <a:lnTo>
                      <a:pt x="977" y="90"/>
                    </a:lnTo>
                    <a:lnTo>
                      <a:pt x="927" y="70"/>
                    </a:lnTo>
                    <a:lnTo>
                      <a:pt x="874" y="53"/>
                    </a:lnTo>
                    <a:lnTo>
                      <a:pt x="820" y="40"/>
                    </a:lnTo>
                    <a:lnTo>
                      <a:pt x="769" y="31"/>
                    </a:lnTo>
                    <a:lnTo>
                      <a:pt x="722" y="24"/>
                    </a:lnTo>
                    <a:lnTo>
                      <a:pt x="678" y="22"/>
                    </a:lnTo>
                    <a:close/>
                    <a:moveTo>
                      <a:pt x="678" y="0"/>
                    </a:moveTo>
                    <a:lnTo>
                      <a:pt x="724" y="2"/>
                    </a:lnTo>
                    <a:lnTo>
                      <a:pt x="773" y="8"/>
                    </a:lnTo>
                    <a:lnTo>
                      <a:pt x="825" y="18"/>
                    </a:lnTo>
                    <a:lnTo>
                      <a:pt x="880" y="32"/>
                    </a:lnTo>
                    <a:lnTo>
                      <a:pt x="929" y="46"/>
                    </a:lnTo>
                    <a:lnTo>
                      <a:pt x="976" y="65"/>
                    </a:lnTo>
                    <a:lnTo>
                      <a:pt x="1018" y="86"/>
                    </a:lnTo>
                    <a:lnTo>
                      <a:pt x="1056" y="109"/>
                    </a:lnTo>
                    <a:lnTo>
                      <a:pt x="1091" y="135"/>
                    </a:lnTo>
                    <a:lnTo>
                      <a:pt x="1122" y="162"/>
                    </a:lnTo>
                    <a:lnTo>
                      <a:pt x="1148" y="191"/>
                    </a:lnTo>
                    <a:lnTo>
                      <a:pt x="1170" y="222"/>
                    </a:lnTo>
                    <a:lnTo>
                      <a:pt x="1171" y="223"/>
                    </a:lnTo>
                    <a:lnTo>
                      <a:pt x="1187" y="265"/>
                    </a:lnTo>
                    <a:lnTo>
                      <a:pt x="1196" y="307"/>
                    </a:lnTo>
                    <a:lnTo>
                      <a:pt x="1202" y="348"/>
                    </a:lnTo>
                    <a:lnTo>
                      <a:pt x="1202" y="390"/>
                    </a:lnTo>
                    <a:lnTo>
                      <a:pt x="1197" y="432"/>
                    </a:lnTo>
                    <a:lnTo>
                      <a:pt x="1190" y="474"/>
                    </a:lnTo>
                    <a:lnTo>
                      <a:pt x="1181" y="518"/>
                    </a:lnTo>
                    <a:lnTo>
                      <a:pt x="1169" y="562"/>
                    </a:lnTo>
                    <a:lnTo>
                      <a:pt x="1156" y="607"/>
                    </a:lnTo>
                    <a:lnTo>
                      <a:pt x="1132" y="696"/>
                    </a:lnTo>
                    <a:lnTo>
                      <a:pt x="1149" y="706"/>
                    </a:lnTo>
                    <a:lnTo>
                      <a:pt x="1164" y="718"/>
                    </a:lnTo>
                    <a:lnTo>
                      <a:pt x="1176" y="735"/>
                    </a:lnTo>
                    <a:lnTo>
                      <a:pt x="1186" y="752"/>
                    </a:lnTo>
                    <a:lnTo>
                      <a:pt x="1191" y="771"/>
                    </a:lnTo>
                    <a:lnTo>
                      <a:pt x="1193" y="790"/>
                    </a:lnTo>
                    <a:lnTo>
                      <a:pt x="1191" y="808"/>
                    </a:lnTo>
                    <a:lnTo>
                      <a:pt x="1027" y="1395"/>
                    </a:lnTo>
                    <a:lnTo>
                      <a:pt x="1018" y="1419"/>
                    </a:lnTo>
                    <a:lnTo>
                      <a:pt x="1004" y="1440"/>
                    </a:lnTo>
                    <a:lnTo>
                      <a:pt x="987" y="1456"/>
                    </a:lnTo>
                    <a:lnTo>
                      <a:pt x="967" y="1469"/>
                    </a:lnTo>
                    <a:lnTo>
                      <a:pt x="944" y="1476"/>
                    </a:lnTo>
                    <a:lnTo>
                      <a:pt x="920" y="1478"/>
                    </a:lnTo>
                    <a:lnTo>
                      <a:pt x="920" y="1478"/>
                    </a:lnTo>
                    <a:lnTo>
                      <a:pt x="900" y="1477"/>
                    </a:lnTo>
                    <a:lnTo>
                      <a:pt x="880" y="1473"/>
                    </a:lnTo>
                    <a:lnTo>
                      <a:pt x="107" y="1258"/>
                    </a:lnTo>
                    <a:lnTo>
                      <a:pt x="83" y="1248"/>
                    </a:lnTo>
                    <a:lnTo>
                      <a:pt x="60" y="1236"/>
                    </a:lnTo>
                    <a:lnTo>
                      <a:pt x="40" y="1221"/>
                    </a:lnTo>
                    <a:lnTo>
                      <a:pt x="24" y="1203"/>
                    </a:lnTo>
                    <a:lnTo>
                      <a:pt x="10" y="1181"/>
                    </a:lnTo>
                    <a:lnTo>
                      <a:pt x="2" y="1158"/>
                    </a:lnTo>
                    <a:lnTo>
                      <a:pt x="0" y="1134"/>
                    </a:lnTo>
                    <a:lnTo>
                      <a:pt x="4" y="1111"/>
                    </a:lnTo>
                    <a:lnTo>
                      <a:pt x="168" y="523"/>
                    </a:lnTo>
                    <a:lnTo>
                      <a:pt x="176" y="505"/>
                    </a:lnTo>
                    <a:lnTo>
                      <a:pt x="188" y="489"/>
                    </a:lnTo>
                    <a:lnTo>
                      <a:pt x="204" y="476"/>
                    </a:lnTo>
                    <a:lnTo>
                      <a:pt x="223" y="464"/>
                    </a:lnTo>
                    <a:lnTo>
                      <a:pt x="246" y="455"/>
                    </a:lnTo>
                    <a:lnTo>
                      <a:pt x="272" y="448"/>
                    </a:lnTo>
                    <a:lnTo>
                      <a:pt x="300" y="445"/>
                    </a:lnTo>
                    <a:lnTo>
                      <a:pt x="320" y="374"/>
                    </a:lnTo>
                    <a:lnTo>
                      <a:pt x="331" y="333"/>
                    </a:lnTo>
                    <a:lnTo>
                      <a:pt x="343" y="293"/>
                    </a:lnTo>
                    <a:lnTo>
                      <a:pt x="355" y="255"/>
                    </a:lnTo>
                    <a:lnTo>
                      <a:pt x="369" y="218"/>
                    </a:lnTo>
                    <a:lnTo>
                      <a:pt x="385" y="183"/>
                    </a:lnTo>
                    <a:lnTo>
                      <a:pt x="403" y="150"/>
                    </a:lnTo>
                    <a:lnTo>
                      <a:pt x="423" y="119"/>
                    </a:lnTo>
                    <a:lnTo>
                      <a:pt x="447" y="89"/>
                    </a:lnTo>
                    <a:lnTo>
                      <a:pt x="475" y="62"/>
                    </a:lnTo>
                    <a:lnTo>
                      <a:pt x="507" y="38"/>
                    </a:lnTo>
                    <a:lnTo>
                      <a:pt x="508" y="37"/>
                    </a:lnTo>
                    <a:lnTo>
                      <a:pt x="546" y="21"/>
                    </a:lnTo>
                    <a:lnTo>
                      <a:pt x="586" y="10"/>
                    </a:lnTo>
                    <a:lnTo>
                      <a:pt x="630" y="2"/>
                    </a:lnTo>
                    <a:lnTo>
                      <a:pt x="67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sp>
        <p:nvSpPr>
          <p:cNvPr id="25683" name="TextBox 89"/>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5616"/>
                                        </p:tgtEl>
                                        <p:attrNameLst>
                                          <p:attrName>style.visibility</p:attrName>
                                        </p:attrNameLst>
                                      </p:cBhvr>
                                      <p:to>
                                        <p:strVal val="visible"/>
                                      </p:to>
                                    </p:set>
                                    <p:animEffect>
                                      <p:cBhvr>
                                        <p:cTn id="7" dur="500"/>
                                        <p:tgtEl>
                                          <p:spTgt spid="256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607"/>
                                        </p:tgtEl>
                                        <p:attrNameLst>
                                          <p:attrName>style.visibility</p:attrName>
                                        </p:attrNameLst>
                                      </p:cBhvr>
                                      <p:to>
                                        <p:strVal val="visible"/>
                                      </p:to>
                                    </p:set>
                                    <p:animEffect>
                                      <p:cBhvr>
                                        <p:cTn id="10" dur="500"/>
                                        <p:tgtEl>
                                          <p:spTgt spid="25607"/>
                                        </p:tgtEl>
                                      </p:cBhvr>
                                    </p:animEffect>
                                  </p:childTnLst>
                                </p:cTn>
                              </p:par>
                            </p:childTnLst>
                          </p:cTn>
                        </p:par>
                        <p:par>
                          <p:cTn id="11" fill="hold" nodeType="afterGroup">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25604"/>
                                        </p:tgtEl>
                                        <p:attrNameLst>
                                          <p:attrName>style.visibility</p:attrName>
                                        </p:attrNameLst>
                                      </p:cBhvr>
                                      <p:to>
                                        <p:strVal val="visible"/>
                                      </p:to>
                                    </p:set>
                                    <p:animEffect>
                                      <p:cBhvr>
                                        <p:cTn id="14" dur="500"/>
                                        <p:tgtEl>
                                          <p:spTgt spid="25604"/>
                                        </p:tgtEl>
                                      </p:cBhvr>
                                    </p:animEffect>
                                  </p:childTnLst>
                                </p:cTn>
                              </p:par>
                            </p:childTnLst>
                          </p:cTn>
                        </p:par>
                        <p:par>
                          <p:cTn id="15" fill="hold" nodeType="afterGroup">
                            <p:stCondLst>
                              <p:cond delay="1000"/>
                            </p:stCondLst>
                            <p:childTnLst>
                              <p:par>
                                <p:cTn id="16" presetID="10" presetClass="entr" presetSubtype="0" fill="hold" nodeType="afterEffect">
                                  <p:stCondLst>
                                    <p:cond delay="0"/>
                                  </p:stCondLst>
                                  <p:childTnLst>
                                    <p:set>
                                      <p:cBhvr>
                                        <p:cTn id="17" dur="1" fill="hold">
                                          <p:stCondLst>
                                            <p:cond delay="0"/>
                                          </p:stCondLst>
                                        </p:cTn>
                                        <p:tgtEl>
                                          <p:spTgt spid="25640"/>
                                        </p:tgtEl>
                                        <p:attrNameLst>
                                          <p:attrName>style.visibility</p:attrName>
                                        </p:attrNameLst>
                                      </p:cBhvr>
                                      <p:to>
                                        <p:strVal val="visible"/>
                                      </p:to>
                                    </p:set>
                                    <p:animEffect>
                                      <p:cBhvr>
                                        <p:cTn id="18" dur="500"/>
                                        <p:tgtEl>
                                          <p:spTgt spid="2564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5608"/>
                                        </p:tgtEl>
                                        <p:attrNameLst>
                                          <p:attrName>style.visibility</p:attrName>
                                        </p:attrNameLst>
                                      </p:cBhvr>
                                      <p:to>
                                        <p:strVal val="visible"/>
                                      </p:to>
                                    </p:set>
                                    <p:animEffect>
                                      <p:cBhvr>
                                        <p:cTn id="23" dur="500"/>
                                        <p:tgtEl>
                                          <p:spTgt spid="2560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5605"/>
                                        </p:tgtEl>
                                        <p:attrNameLst>
                                          <p:attrName>style.visibility</p:attrName>
                                        </p:attrNameLst>
                                      </p:cBhvr>
                                      <p:to>
                                        <p:strVal val="visible"/>
                                      </p:to>
                                    </p:set>
                                    <p:animEffect>
                                      <p:cBhvr>
                                        <p:cTn id="26" dur="500"/>
                                        <p:tgtEl>
                                          <p:spTgt spid="25605"/>
                                        </p:tgtEl>
                                      </p:cBhvr>
                                    </p:animEffect>
                                  </p:childTnLst>
                                </p:cTn>
                              </p:par>
                            </p:childTnLst>
                          </p:cTn>
                        </p:par>
                        <p:par>
                          <p:cTn id="27" fill="hold" nodeType="afterGroup">
                            <p:stCondLst>
                              <p:cond delay="500"/>
                            </p:stCondLst>
                            <p:childTnLst>
                              <p:par>
                                <p:cTn id="28" presetID="10" presetClass="entr" presetSubtype="0" fill="hold" nodeType="afterEffect">
                                  <p:stCondLst>
                                    <p:cond delay="0"/>
                                  </p:stCondLst>
                                  <p:childTnLst>
                                    <p:set>
                                      <p:cBhvr>
                                        <p:cTn id="29" dur="1" fill="hold">
                                          <p:stCondLst>
                                            <p:cond delay="0"/>
                                          </p:stCondLst>
                                        </p:cTn>
                                        <p:tgtEl>
                                          <p:spTgt spid="25613"/>
                                        </p:tgtEl>
                                        <p:attrNameLst>
                                          <p:attrName>style.visibility</p:attrName>
                                        </p:attrNameLst>
                                      </p:cBhvr>
                                      <p:to>
                                        <p:strVal val="visible"/>
                                      </p:to>
                                    </p:set>
                                    <p:animEffect>
                                      <p:cBhvr>
                                        <p:cTn id="30" dur="500"/>
                                        <p:tgtEl>
                                          <p:spTgt spid="2561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5612"/>
                                        </p:tgtEl>
                                        <p:attrNameLst>
                                          <p:attrName>style.visibility</p:attrName>
                                        </p:attrNameLst>
                                      </p:cBhvr>
                                      <p:to>
                                        <p:strVal val="visible"/>
                                      </p:to>
                                    </p:set>
                                    <p:animEffect>
                                      <p:cBhvr>
                                        <p:cTn id="35" dur="500"/>
                                        <p:tgtEl>
                                          <p:spTgt spid="25612"/>
                                        </p:tgtEl>
                                      </p:cBhvr>
                                    </p:animEffect>
                                  </p:childTnLst>
                                </p:cTn>
                              </p:par>
                            </p:childTnLst>
                          </p:cTn>
                        </p:par>
                        <p:par>
                          <p:cTn id="36" fill="hold" nodeType="afterGroup">
                            <p:stCondLst>
                              <p:cond delay="500"/>
                            </p:stCondLst>
                            <p:childTnLst>
                              <p:par>
                                <p:cTn id="37" presetID="10" presetClass="entr" presetSubtype="0" fill="hold" nodeType="afterEffect">
                                  <p:stCondLst>
                                    <p:cond delay="0"/>
                                  </p:stCondLst>
                                  <p:childTnLst>
                                    <p:set>
                                      <p:cBhvr>
                                        <p:cTn id="38" dur="1" fill="hold">
                                          <p:stCondLst>
                                            <p:cond delay="0"/>
                                          </p:stCondLst>
                                        </p:cTn>
                                        <p:tgtEl>
                                          <p:spTgt spid="25617"/>
                                        </p:tgtEl>
                                        <p:attrNameLst>
                                          <p:attrName>style.visibility</p:attrName>
                                        </p:attrNameLst>
                                      </p:cBhvr>
                                      <p:to>
                                        <p:strVal val="visible"/>
                                      </p:to>
                                    </p:set>
                                    <p:animEffect>
                                      <p:cBhvr>
                                        <p:cTn id="39" dur="500"/>
                                        <p:tgtEl>
                                          <p:spTgt spid="2561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5606"/>
                                        </p:tgtEl>
                                        <p:attrNameLst>
                                          <p:attrName>style.visibility</p:attrName>
                                        </p:attrNameLst>
                                      </p:cBhvr>
                                      <p:to>
                                        <p:strVal val="visible"/>
                                      </p:to>
                                    </p:set>
                                    <p:animEffect>
                                      <p:cBhvr>
                                        <p:cTn id="42" dur="500"/>
                                        <p:tgtEl>
                                          <p:spTgt spid="25606"/>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25657"/>
                                        </p:tgtEl>
                                        <p:attrNameLst>
                                          <p:attrName>style.visibility</p:attrName>
                                        </p:attrNameLst>
                                      </p:cBhvr>
                                      <p:to>
                                        <p:strVal val="visible"/>
                                      </p:to>
                                    </p:set>
                                    <p:animEffect>
                                      <p:cBhvr>
                                        <p:cTn id="47" dur="500"/>
                                        <p:tgtEl>
                                          <p:spTgt spid="25657"/>
                                        </p:tgtEl>
                                      </p:cBhvr>
                                    </p:animEffect>
                                  </p:childTnLst>
                                </p:cTn>
                              </p:par>
                            </p:childTnLst>
                          </p:cTn>
                        </p:par>
                        <p:par>
                          <p:cTn id="48" fill="hold" nodeType="afterGroup">
                            <p:stCondLst>
                              <p:cond delay="500"/>
                            </p:stCondLst>
                            <p:childTnLst>
                              <p:par>
                                <p:cTn id="49" presetID="22" presetClass="entr" presetSubtype="8" fill="hold" grpId="0" nodeType="afterEffect">
                                  <p:stCondLst>
                                    <p:cond delay="0"/>
                                  </p:stCondLst>
                                  <p:childTnLst>
                                    <p:set>
                                      <p:cBhvr>
                                        <p:cTn id="50" dur="1" fill="hold">
                                          <p:stCondLst>
                                            <p:cond delay="0"/>
                                          </p:stCondLst>
                                        </p:cTn>
                                        <p:tgtEl>
                                          <p:spTgt spid="25602"/>
                                        </p:tgtEl>
                                        <p:attrNameLst>
                                          <p:attrName>style.visibility</p:attrName>
                                        </p:attrNameLst>
                                      </p:cBhvr>
                                      <p:to>
                                        <p:strVal val="visible"/>
                                      </p:to>
                                    </p:set>
                                    <p:animEffect>
                                      <p:cBhvr>
                                        <p:cTn id="51" dur="500"/>
                                        <p:tgtEl>
                                          <p:spTgt spid="25602"/>
                                        </p:tgtEl>
                                      </p:cBhvr>
                                    </p:animEffect>
                                  </p:childTnLst>
                                </p:cTn>
                              </p:par>
                            </p:childTnLst>
                          </p:cTn>
                        </p:par>
                        <p:par>
                          <p:cTn id="52" fill="hold" nodeType="afterGroup">
                            <p:stCondLst>
                              <p:cond delay="1000"/>
                            </p:stCondLst>
                            <p:childTnLst>
                              <p:par>
                                <p:cTn id="53" presetID="10" presetClass="entr" presetSubtype="0" fill="hold" nodeType="afterEffect">
                                  <p:stCondLst>
                                    <p:cond delay="0"/>
                                  </p:stCondLst>
                                  <p:childTnLst>
                                    <p:set>
                                      <p:cBhvr>
                                        <p:cTn id="54" dur="1" fill="hold">
                                          <p:stCondLst>
                                            <p:cond delay="0"/>
                                          </p:stCondLst>
                                        </p:cTn>
                                        <p:tgtEl>
                                          <p:spTgt spid="25678"/>
                                        </p:tgtEl>
                                        <p:attrNameLst>
                                          <p:attrName>style.visibility</p:attrName>
                                        </p:attrNameLst>
                                      </p:cBhvr>
                                      <p:to>
                                        <p:strVal val="visible"/>
                                      </p:to>
                                    </p:set>
                                    <p:animEffect>
                                      <p:cBhvr>
                                        <p:cTn id="55" dur="500"/>
                                        <p:tgtEl>
                                          <p:spTgt spid="2567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609"/>
                                        </p:tgtEl>
                                        <p:attrNameLst>
                                          <p:attrName>style.visibility</p:attrName>
                                        </p:attrNameLst>
                                      </p:cBhvr>
                                      <p:to>
                                        <p:strVal val="visible"/>
                                      </p:to>
                                    </p:set>
                                    <p:animEffect>
                                      <p:cBhvr>
                                        <p:cTn id="58" dur="500"/>
                                        <p:tgtEl>
                                          <p:spTgt spid="25609"/>
                                        </p:tgtEl>
                                      </p:cBhvr>
                                    </p:animEffect>
                                  </p:childTnLst>
                                </p:cTn>
                              </p:par>
                            </p:childTnLst>
                          </p:cTn>
                        </p:par>
                        <p:par>
                          <p:cTn id="59" fill="hold" nodeType="afterGroup">
                            <p:stCondLst>
                              <p:cond delay="1500"/>
                            </p:stCondLst>
                            <p:childTnLst>
                              <p:par>
                                <p:cTn id="60" presetID="22" presetClass="entr" presetSubtype="8" fill="hold" grpId="0" nodeType="afterEffect">
                                  <p:stCondLst>
                                    <p:cond delay="0"/>
                                  </p:stCondLst>
                                  <p:childTnLst>
                                    <p:set>
                                      <p:cBhvr>
                                        <p:cTn id="61" dur="1" fill="hold">
                                          <p:stCondLst>
                                            <p:cond delay="0"/>
                                          </p:stCondLst>
                                        </p:cTn>
                                        <p:tgtEl>
                                          <p:spTgt spid="25610"/>
                                        </p:tgtEl>
                                        <p:attrNameLst>
                                          <p:attrName>style.visibility</p:attrName>
                                        </p:attrNameLst>
                                      </p:cBhvr>
                                      <p:to>
                                        <p:strVal val="visible"/>
                                      </p:to>
                                    </p:set>
                                    <p:animEffect>
                                      <p:cBhvr>
                                        <p:cTn id="62" dur="500"/>
                                        <p:tgtEl>
                                          <p:spTgt spid="25610"/>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25611"/>
                                        </p:tgtEl>
                                        <p:attrNameLst>
                                          <p:attrName>style.visibility</p:attrName>
                                        </p:attrNameLst>
                                      </p:cBhvr>
                                      <p:to>
                                        <p:strVal val="visible"/>
                                      </p:to>
                                    </p:set>
                                    <p:animEffect>
                                      <p:cBhvr>
                                        <p:cTn id="65" dur="500"/>
                                        <p:tgtEl>
                                          <p:spTgt spid="25611"/>
                                        </p:tgtEl>
                                      </p:cBhvr>
                                    </p:animEffect>
                                  </p:childTnLst>
                                </p:cTn>
                              </p:par>
                            </p:childTnLst>
                          </p:cTn>
                        </p:par>
                        <p:par>
                          <p:cTn id="66" fill="hold" nodeType="afterGroup">
                            <p:stCondLst>
                              <p:cond delay="2000"/>
                            </p:stCondLst>
                            <p:childTnLst>
                              <p:par>
                                <p:cTn id="67" presetID="10" presetClass="entr" presetSubtype="0" fill="hold" nodeType="afterEffect">
                                  <p:stCondLst>
                                    <p:cond delay="0"/>
                                  </p:stCondLst>
                                  <p:childTnLst>
                                    <p:set>
                                      <p:cBhvr>
                                        <p:cTn id="68" dur="1" fill="hold">
                                          <p:stCondLst>
                                            <p:cond delay="0"/>
                                          </p:stCondLst>
                                        </p:cTn>
                                        <p:tgtEl>
                                          <p:spTgt spid="25668"/>
                                        </p:tgtEl>
                                        <p:attrNameLst>
                                          <p:attrName>style.visibility</p:attrName>
                                        </p:attrNameLst>
                                      </p:cBhvr>
                                      <p:to>
                                        <p:strVal val="visible"/>
                                      </p:to>
                                    </p:set>
                                    <p:animEffect>
                                      <p:cBhvr>
                                        <p:cTn id="69" dur="500"/>
                                        <p:tgtEl>
                                          <p:spTgt spid="256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2" grpId="0" animBg="1"/>
      <p:bldP spid="25604" grpId="0" animBg="1"/>
      <p:bldP spid="25605" grpId="0" bldLvl="0" autoUpdateAnimBg="0"/>
      <p:bldP spid="25606" grpId="0" bldLvl="0" autoUpdateAnimBg="0"/>
      <p:bldP spid="25607" grpId="0" bldLvl="0" autoUpdateAnimBg="0"/>
      <p:bldP spid="25608" grpId="0" animBg="1"/>
      <p:bldP spid="25609" grpId="0" bldLvl="0" autoUpdateAnimBg="0"/>
      <p:bldP spid="25610" grpId="0" animBg="1"/>
      <p:bldP spid="25611" grpId="0" animBg="1"/>
      <p:bldP spid="25612" grpId="0" animBg="1"/>
      <p:bldP spid="25616" grpId="0" bldLvl="0" animBg="1"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noChangeArrowheads="1"/>
          </p:cNvSpPr>
          <p:nvPr>
            <p:ph type="title" idx="4294967295"/>
          </p:nvPr>
        </p:nvSpPr>
        <p:spPr>
          <a:xfrm>
            <a:off x="257175" y="273050"/>
            <a:ext cx="11372850" cy="739775"/>
          </a:xfrm>
          <a:ln/>
        </p:spPr>
        <p:txBody>
          <a:bodyPr/>
          <a:lstStyle/>
          <a:p>
            <a:r>
              <a:rPr lang="zh-CN" altLang="zh-CN" sz="3900"/>
              <a:t>Protecting information with multi-factor authentication</a:t>
            </a:r>
            <a:endParaRPr lang="zh-CN" altLang="zh-CN"/>
          </a:p>
        </p:txBody>
      </p:sp>
      <p:sp>
        <p:nvSpPr>
          <p:cNvPr id="26627" name="Straight Connector 47"/>
          <p:cNvSpPr>
            <a:spLocks noChangeShapeType="1"/>
          </p:cNvSpPr>
          <p:nvPr/>
        </p:nvSpPr>
        <p:spPr bwMode="auto">
          <a:xfrm>
            <a:off x="1495425" y="4994275"/>
            <a:ext cx="1808163" cy="1588"/>
          </a:xfrm>
          <a:prstGeom prst="line">
            <a:avLst/>
          </a:prstGeom>
          <a:noFill/>
          <a:ln w="25400" cap="rnd" cmpd="sng">
            <a:solidFill>
              <a:schemeClr val="tx1"/>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628" name="Straight Connector 48"/>
          <p:cNvSpPr>
            <a:spLocks noChangeShapeType="1"/>
          </p:cNvSpPr>
          <p:nvPr/>
        </p:nvSpPr>
        <p:spPr bwMode="auto">
          <a:xfrm>
            <a:off x="5549900" y="4829175"/>
            <a:ext cx="715963" cy="1588"/>
          </a:xfrm>
          <a:prstGeom prst="line">
            <a:avLst/>
          </a:prstGeom>
          <a:noFill/>
          <a:ln w="25400" cap="rnd" cmpd="sng">
            <a:solidFill>
              <a:schemeClr val="tx1"/>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629" name="Rectangle 49"/>
          <p:cNvSpPr>
            <a:spLocks noChangeArrowheads="1"/>
          </p:cNvSpPr>
          <p:nvPr/>
        </p:nvSpPr>
        <p:spPr bwMode="auto">
          <a:xfrm>
            <a:off x="9496425" y="1208088"/>
            <a:ext cx="2520950"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1. Users attempts to login or perform an action that is subject to MFA</a:t>
            </a:r>
          </a:p>
        </p:txBody>
      </p:sp>
      <p:pic>
        <p:nvPicPr>
          <p:cNvPr id="26630" name="Picture 3"/>
          <p:cNvPicPr>
            <a:picLocks noChangeAspect="1"/>
          </p:cNvPicPr>
          <p:nvPr/>
        </p:nvPicPr>
        <p:blipFill>
          <a:blip r:embed="rId2" cstate="print">
            <a:grayscl/>
            <a:biLevel thresh="50000"/>
            <a:extLst>
              <a:ext uri="{28A0092B-C50C-407E-A947-70E740481C1C}">
                <a14:useLocalDpi xmlns:a14="http://schemas.microsoft.com/office/drawing/2010/main" val="0"/>
              </a:ext>
            </a:extLst>
          </a:blip>
          <a:srcRect/>
          <a:stretch>
            <a:fillRect/>
          </a:stretch>
        </p:blipFill>
        <p:spPr bwMode="auto">
          <a:xfrm>
            <a:off x="452438" y="4313238"/>
            <a:ext cx="939800" cy="1420812"/>
          </a:xfrm>
          <a:prstGeom prst="rect">
            <a:avLst/>
          </a:prstGeom>
          <a:blipFill dpi="0" rotWithShape="1">
            <a:blip r:embed="rId3">
              <a:grayscl/>
              <a:biLevel thresh="50000"/>
              <a:alphaModFix amt="95000"/>
            </a:blip>
            <a:srcRect/>
            <a:stretch>
              <a:fillRect/>
            </a:stretch>
          </a:blipFill>
          <a:ln>
            <a:noFill/>
          </a:ln>
          <a:extLst>
            <a:ext uri="{91240B29-F687-4F45-9708-019B960494DF}">
              <a14:hiddenLine xmlns:a14="http://schemas.microsoft.com/office/drawing/2010/main" w="55000" cap="flat" cmpd="thickThin">
                <a:solidFill>
                  <a:srgbClr val="000000"/>
                </a:solidFill>
                <a:bevel/>
                <a:headEnd/>
                <a:tailEnd/>
              </a14:hiddenLine>
            </a:ext>
          </a:extLst>
        </p:spPr>
      </p:pic>
      <p:sp>
        <p:nvSpPr>
          <p:cNvPr id="26631" name="Straight Connector 73"/>
          <p:cNvSpPr>
            <a:spLocks noChangeShapeType="1"/>
          </p:cNvSpPr>
          <p:nvPr/>
        </p:nvSpPr>
        <p:spPr bwMode="auto">
          <a:xfrm flipH="1" flipV="1">
            <a:off x="6038850" y="2401888"/>
            <a:ext cx="1517650" cy="1979612"/>
          </a:xfrm>
          <a:prstGeom prst="line">
            <a:avLst/>
          </a:prstGeom>
          <a:noFill/>
          <a:ln w="25400" cap="rnd" cmpd="sng">
            <a:solidFill>
              <a:schemeClr val="tx1"/>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26632" name="Group 9"/>
          <p:cNvGrpSpPr>
            <a:grpSpLocks/>
          </p:cNvGrpSpPr>
          <p:nvPr/>
        </p:nvGrpSpPr>
        <p:grpSpPr bwMode="auto">
          <a:xfrm>
            <a:off x="3303588" y="1063625"/>
            <a:ext cx="2827337" cy="1449388"/>
            <a:chOff x="0" y="0"/>
            <a:chExt cx="2827138" cy="1449140"/>
          </a:xfrm>
        </p:grpSpPr>
        <p:sp>
          <p:nvSpPr>
            <p:cNvPr id="26633" name="Freeform 112"/>
            <p:cNvSpPr>
              <a:spLocks noChangeAspect="1"/>
            </p:cNvSpPr>
            <p:nvPr/>
          </p:nvSpPr>
          <p:spPr bwMode="auto">
            <a:xfrm>
              <a:off x="0" y="0"/>
              <a:ext cx="2827138" cy="1449140"/>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4247" tIns="0" rIns="114247" bIns="57123" anchor="ctr"/>
            <a:lstStyle/>
            <a:p>
              <a:endParaRPr lang="zh-CN" altLang="zh-CN" sz="1900" b="1">
                <a:solidFill>
                  <a:srgbClr val="FFFFFF"/>
                </a:solidFill>
                <a:latin typeface="方正兰亭细黑_GBK" charset="-122"/>
                <a:ea typeface="方正兰亭细黑_GBK" charset="-122"/>
                <a:sym typeface="方正兰亭细黑_GBK" charset="-122"/>
              </a:endParaRPr>
            </a:p>
          </p:txBody>
        </p:sp>
        <p:sp>
          <p:nvSpPr>
            <p:cNvPr id="26634" name="Rectangle 114"/>
            <p:cNvSpPr>
              <a:spLocks noChangeArrowheads="1"/>
            </p:cNvSpPr>
            <p:nvPr/>
          </p:nvSpPr>
          <p:spPr bwMode="auto">
            <a:xfrm>
              <a:off x="776138" y="967502"/>
              <a:ext cx="1697022" cy="219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lIns="0" tIns="0" rIns="0" bIns="0" anchor="ctr">
              <a:spAutoFit/>
            </a:bodyPr>
            <a:lstStyle/>
            <a:p>
              <a:pPr algn="ctr"/>
              <a:r>
                <a:rPr lang="en-US" sz="1300">
                  <a:solidFill>
                    <a:srgbClr val="FFFFFF"/>
                  </a:solidFill>
                  <a:latin typeface="方正兰亭细黑_GBK" charset="-122"/>
                  <a:sym typeface="方正兰亭细黑_GBK" charset="-122"/>
                </a:rPr>
                <a:t>Active Authentication</a:t>
              </a:r>
            </a:p>
          </p:txBody>
        </p:sp>
        <p:pic>
          <p:nvPicPr>
            <p:cNvPr id="26635" name="Picture 1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4817" y="588461"/>
              <a:ext cx="2105883" cy="50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6636" name="Rectangle 167"/>
          <p:cNvSpPr>
            <a:spLocks noChangeArrowheads="1"/>
          </p:cNvSpPr>
          <p:nvPr/>
        </p:nvSpPr>
        <p:spPr bwMode="auto">
          <a:xfrm>
            <a:off x="9496425" y="2016125"/>
            <a:ext cx="2520950"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2. When the user authenticates, the application or service performs a MFA call</a:t>
            </a:r>
          </a:p>
        </p:txBody>
      </p:sp>
      <p:sp>
        <p:nvSpPr>
          <p:cNvPr id="26637" name="Straight Connector 169"/>
          <p:cNvSpPr>
            <a:spLocks noChangeShapeType="1"/>
          </p:cNvSpPr>
          <p:nvPr/>
        </p:nvSpPr>
        <p:spPr bwMode="auto">
          <a:xfrm flipV="1">
            <a:off x="1104900" y="2336800"/>
            <a:ext cx="2198688" cy="1863725"/>
          </a:xfrm>
          <a:prstGeom prst="line">
            <a:avLst/>
          </a:prstGeom>
          <a:noFill/>
          <a:ln w="25400" cap="rnd" cmpd="sng">
            <a:solidFill>
              <a:schemeClr val="tx1"/>
            </a:solidFill>
            <a:prstDash val="sysDot"/>
            <a:bevel/>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26638" name="Straight Connector 170"/>
          <p:cNvSpPr>
            <a:spLocks noChangeShapeType="1"/>
          </p:cNvSpPr>
          <p:nvPr/>
        </p:nvSpPr>
        <p:spPr bwMode="auto">
          <a:xfrm flipV="1">
            <a:off x="4411663" y="2600325"/>
            <a:ext cx="0" cy="1336675"/>
          </a:xfrm>
          <a:prstGeom prst="line">
            <a:avLst/>
          </a:prstGeom>
          <a:noFill/>
          <a:ln w="25400" cap="rnd" cmpd="sng">
            <a:solidFill>
              <a:schemeClr val="tx1"/>
            </a:solidFill>
            <a:prstDash val="sysDot"/>
            <a:bevel/>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26639" name="Rectangle 173"/>
          <p:cNvSpPr>
            <a:spLocks noChangeArrowheads="1"/>
          </p:cNvSpPr>
          <p:nvPr/>
        </p:nvSpPr>
        <p:spPr bwMode="auto">
          <a:xfrm>
            <a:off x="9496425" y="2971800"/>
            <a:ext cx="2520950"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3. The user must respond to the challenge, which can be configured as a txt, a phone call or using a mobile app</a:t>
            </a:r>
          </a:p>
        </p:txBody>
      </p:sp>
      <p:sp>
        <p:nvSpPr>
          <p:cNvPr id="26640" name="Rectangle 174"/>
          <p:cNvSpPr>
            <a:spLocks noChangeArrowheads="1"/>
          </p:cNvSpPr>
          <p:nvPr/>
        </p:nvSpPr>
        <p:spPr bwMode="auto">
          <a:xfrm>
            <a:off x="9496425" y="4783138"/>
            <a:ext cx="2520950"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5. IT can configure the type and frequency of the MFA that the user must respond to</a:t>
            </a:r>
          </a:p>
        </p:txBody>
      </p:sp>
      <p:sp>
        <p:nvSpPr>
          <p:cNvPr id="26641" name="Straight Connector 78"/>
          <p:cNvSpPr>
            <a:spLocks noChangeShapeType="1"/>
          </p:cNvSpPr>
          <p:nvPr/>
        </p:nvSpPr>
        <p:spPr bwMode="auto">
          <a:xfrm flipV="1">
            <a:off x="1227138" y="2460625"/>
            <a:ext cx="2173287" cy="1830388"/>
          </a:xfrm>
          <a:prstGeom prst="line">
            <a:avLst/>
          </a:prstGeom>
          <a:noFill/>
          <a:ln w="25400" cap="rnd" cmpd="sng">
            <a:solidFill>
              <a:schemeClr val="tx1"/>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642" name="Straight Connector 80"/>
          <p:cNvSpPr>
            <a:spLocks noChangeShapeType="1"/>
          </p:cNvSpPr>
          <p:nvPr/>
        </p:nvSpPr>
        <p:spPr bwMode="auto">
          <a:xfrm flipV="1">
            <a:off x="4616450" y="2600325"/>
            <a:ext cx="1588" cy="1295400"/>
          </a:xfrm>
          <a:prstGeom prst="line">
            <a:avLst/>
          </a:prstGeom>
          <a:noFill/>
          <a:ln w="25400" cap="rnd" cmpd="sng">
            <a:solidFill>
              <a:schemeClr val="tx1"/>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643" name="Straight Connector 82"/>
          <p:cNvSpPr>
            <a:spLocks noChangeShapeType="1"/>
          </p:cNvSpPr>
          <p:nvPr/>
        </p:nvSpPr>
        <p:spPr bwMode="auto">
          <a:xfrm flipH="1" flipV="1">
            <a:off x="6156325" y="2336800"/>
            <a:ext cx="1573213" cy="2044700"/>
          </a:xfrm>
          <a:prstGeom prst="line">
            <a:avLst/>
          </a:prstGeom>
          <a:noFill/>
          <a:ln w="25400" cap="rnd" cmpd="sng">
            <a:solidFill>
              <a:schemeClr val="tx1"/>
            </a:solidFill>
            <a:prstDash val="sysDot"/>
            <a:bevel/>
            <a:headEnd type="triangle"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26644" name="Rectangle 83"/>
          <p:cNvSpPr>
            <a:spLocks noChangeArrowheads="1"/>
          </p:cNvSpPr>
          <p:nvPr/>
        </p:nvSpPr>
        <p:spPr bwMode="auto">
          <a:xfrm>
            <a:off x="9496425" y="3994150"/>
            <a:ext cx="2520950" cy="87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4. The response is returned to the app which then allows the user to proceed</a:t>
            </a:r>
          </a:p>
        </p:txBody>
      </p:sp>
      <p:sp>
        <p:nvSpPr>
          <p:cNvPr id="26645" name="Straight Connector 84"/>
          <p:cNvSpPr>
            <a:spLocks noChangeShapeType="1"/>
          </p:cNvSpPr>
          <p:nvPr/>
        </p:nvSpPr>
        <p:spPr bwMode="auto">
          <a:xfrm>
            <a:off x="5549900" y="5019675"/>
            <a:ext cx="715963" cy="0"/>
          </a:xfrm>
          <a:prstGeom prst="line">
            <a:avLst/>
          </a:prstGeom>
          <a:noFill/>
          <a:ln w="25400" cap="rnd" cmpd="sng">
            <a:solidFill>
              <a:schemeClr val="tx1"/>
            </a:solidFill>
            <a:prstDash val="sysDot"/>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6646" name="TextBox 38"/>
          <p:cNvSpPr>
            <a:spLocks noChangeArrowheads="1"/>
          </p:cNvSpPr>
          <p:nvPr/>
        </p:nvSpPr>
        <p:spPr bwMode="auto">
          <a:xfrm>
            <a:off x="533400" y="5654675"/>
            <a:ext cx="839788" cy="50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82854" tIns="146283" rIns="182854" bIns="146283">
            <a:spAutoFit/>
          </a:bodyPr>
          <a:lstStyle/>
          <a:p>
            <a:pPr>
              <a:lnSpc>
                <a:spcPct val="90000"/>
              </a:lnSpc>
            </a:pPr>
            <a:r>
              <a:rPr lang="zh-CN" altLang="zh-CN" sz="1500">
                <a:solidFill>
                  <a:srgbClr val="FFFFFF"/>
                </a:solidFill>
                <a:latin typeface="方正兰亭细黑_GBK" charset="-122"/>
                <a:ea typeface="方正兰亭细黑_GBK" charset="-122"/>
                <a:sym typeface="方正兰亭细黑_GBK" charset="-122"/>
              </a:rPr>
              <a:t>User</a:t>
            </a:r>
          </a:p>
        </p:txBody>
      </p:sp>
      <p:grpSp>
        <p:nvGrpSpPr>
          <p:cNvPr id="26647" name="Group 3"/>
          <p:cNvGrpSpPr>
            <a:grpSpLocks/>
          </p:cNvGrpSpPr>
          <p:nvPr/>
        </p:nvGrpSpPr>
        <p:grpSpPr bwMode="auto">
          <a:xfrm>
            <a:off x="6464300" y="4570413"/>
            <a:ext cx="2432050" cy="1989137"/>
            <a:chOff x="0" y="0"/>
            <a:chExt cx="2431472" cy="1990656"/>
          </a:xfrm>
        </p:grpSpPr>
        <p:sp>
          <p:nvSpPr>
            <p:cNvPr id="26648" name="Rectangle 140"/>
            <p:cNvSpPr>
              <a:spLocks noChangeArrowheads="1"/>
            </p:cNvSpPr>
            <p:nvPr/>
          </p:nvSpPr>
          <p:spPr bwMode="auto">
            <a:xfrm>
              <a:off x="501255" y="1238489"/>
              <a:ext cx="1850417" cy="752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Application authentication</a:t>
              </a:r>
              <a:endParaRPr lang="zh-CN" altLang="en-US" sz="1100">
                <a:solidFill>
                  <a:srgbClr val="FFFFFF"/>
                </a:solidFill>
                <a:latin typeface="方正兰亭细黑_GBK" charset="-122"/>
                <a:ea typeface="方正兰亭细黑_GBK" charset="-122"/>
                <a:sym typeface="方正兰亭细黑_GBK" charset="-122"/>
              </a:endParaRPr>
            </a:p>
            <a:p>
              <a:pPr algn="ctr"/>
              <a:r>
                <a:rPr lang="en-US" sz="1100">
                  <a:solidFill>
                    <a:srgbClr val="FFFFFF"/>
                  </a:solidFill>
                  <a:latin typeface="方正兰亭细黑_GBK" charset="-122"/>
                  <a:ea typeface="方正兰亭细黑_GBK" charset="-122"/>
                  <a:sym typeface="方正兰亭细黑_GBK" charset="-122"/>
                </a:rPr>
                <a:t> e.g. Active Directory, Radius, LDAP, SQL, Custom apps</a:t>
              </a:r>
              <a:endParaRPr lang="zh-CN" altLang="en-US">
                <a:latin typeface="方正兰亭细黑_GBK" charset="-122"/>
                <a:ea typeface="方正兰亭细黑_GBK" charset="-122"/>
                <a:sym typeface="方正兰亭细黑_GBK" charset="-122"/>
              </a:endParaRPr>
            </a:p>
          </p:txBody>
        </p:sp>
        <p:grpSp>
          <p:nvGrpSpPr>
            <p:cNvPr id="26649" name="Group 7"/>
            <p:cNvGrpSpPr>
              <a:grpSpLocks/>
            </p:cNvGrpSpPr>
            <p:nvPr/>
          </p:nvGrpSpPr>
          <p:grpSpPr bwMode="auto">
            <a:xfrm>
              <a:off x="788167" y="0"/>
              <a:ext cx="762999" cy="1605530"/>
              <a:chOff x="0" y="0"/>
              <a:chExt cx="762999" cy="1605530"/>
            </a:xfrm>
          </p:grpSpPr>
          <p:sp>
            <p:nvSpPr>
              <p:cNvPr id="26650" name="Freeform 30"/>
              <p:cNvSpPr>
                <a:spLocks noEditPoints="1" noChangeArrowheads="1"/>
              </p:cNvSpPr>
              <p:nvPr/>
            </p:nvSpPr>
            <p:spPr bwMode="auto">
              <a:xfrm>
                <a:off x="248740" y="0"/>
                <a:ext cx="514259" cy="1035732"/>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5"/>
                  <a:gd name="T103" fmla="*/ 0 h 1967"/>
                  <a:gd name="T104" fmla="*/ 1025 w 1025"/>
                  <a:gd name="T105" fmla="*/ 1967 h 19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noFill/>
              <a:ln w="190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26651" name="Group 4"/>
              <p:cNvGrpSpPr>
                <a:grpSpLocks/>
              </p:cNvGrpSpPr>
              <p:nvPr/>
            </p:nvGrpSpPr>
            <p:grpSpPr bwMode="auto">
              <a:xfrm>
                <a:off x="0" y="260252"/>
                <a:ext cx="400243" cy="1345278"/>
                <a:chOff x="0" y="0"/>
                <a:chExt cx="659" cy="2215"/>
              </a:xfrm>
            </p:grpSpPr>
            <p:sp>
              <p:nvSpPr>
                <p:cNvPr id="26652" name="AutoShape 3"/>
                <p:cNvSpPr>
                  <a:spLocks noChangeAspect="1" noChangeArrowheads="1" noTextEdit="1"/>
                </p:cNvSpPr>
                <p:nvPr/>
              </p:nvSpPr>
              <p:spPr bwMode="auto">
                <a:xfrm>
                  <a:off x="0" y="1478"/>
                  <a:ext cx="499" cy="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53" name="Freeform 5"/>
                <p:cNvSpPr>
                  <a:spLocks noEditPoints="1" noChangeArrowheads="1"/>
                </p:cNvSpPr>
                <p:nvPr/>
              </p:nvSpPr>
              <p:spPr bwMode="auto">
                <a:xfrm>
                  <a:off x="160" y="0"/>
                  <a:ext cx="499" cy="739"/>
                </a:xfrm>
                <a:custGeom>
                  <a:avLst/>
                  <a:gdLst>
                    <a:gd name="T0" fmla="*/ 348 w 696"/>
                    <a:gd name="T1" fmla="*/ 1001 h 1028"/>
                    <a:gd name="T2" fmla="*/ 0 w 696"/>
                    <a:gd name="T3" fmla="*/ 940 h 1028"/>
                    <a:gd name="T4" fmla="*/ 0 w 696"/>
                    <a:gd name="T5" fmla="*/ 968 h 1028"/>
                    <a:gd name="T6" fmla="*/ 348 w 696"/>
                    <a:gd name="T7" fmla="*/ 1028 h 1028"/>
                    <a:gd name="T8" fmla="*/ 696 w 696"/>
                    <a:gd name="T9" fmla="*/ 968 h 1028"/>
                    <a:gd name="T10" fmla="*/ 696 w 696"/>
                    <a:gd name="T11" fmla="*/ 940 h 1028"/>
                    <a:gd name="T12" fmla="*/ 348 w 696"/>
                    <a:gd name="T13" fmla="*/ 1001 h 1028"/>
                    <a:gd name="T14" fmla="*/ 348 w 696"/>
                    <a:gd name="T15" fmla="*/ 165 h 1028"/>
                    <a:gd name="T16" fmla="*/ 696 w 696"/>
                    <a:gd name="T17" fmla="*/ 105 h 1028"/>
                    <a:gd name="T18" fmla="*/ 534 w 696"/>
                    <a:gd name="T19" fmla="*/ 54 h 1028"/>
                    <a:gd name="T20" fmla="*/ 534 w 696"/>
                    <a:gd name="T21" fmla="*/ 32 h 1028"/>
                    <a:gd name="T22" fmla="*/ 348 w 696"/>
                    <a:gd name="T23" fmla="*/ 0 h 1028"/>
                    <a:gd name="T24" fmla="*/ 162 w 696"/>
                    <a:gd name="T25" fmla="*/ 32 h 1028"/>
                    <a:gd name="T26" fmla="*/ 162 w 696"/>
                    <a:gd name="T27" fmla="*/ 54 h 1028"/>
                    <a:gd name="T28" fmla="*/ 0 w 696"/>
                    <a:gd name="T29" fmla="*/ 105 h 1028"/>
                    <a:gd name="T30" fmla="*/ 348 w 696"/>
                    <a:gd name="T31" fmla="*/ 165 h 1028"/>
                    <a:gd name="T32" fmla="*/ 348 w 696"/>
                    <a:gd name="T33" fmla="*/ 192 h 1028"/>
                    <a:gd name="T34" fmla="*/ 0 w 696"/>
                    <a:gd name="T35" fmla="*/ 131 h 1028"/>
                    <a:gd name="T36" fmla="*/ 0 w 696"/>
                    <a:gd name="T37" fmla="*/ 352 h 1028"/>
                    <a:gd name="T38" fmla="*/ 36 w 696"/>
                    <a:gd name="T39" fmla="*/ 419 h 1028"/>
                    <a:gd name="T40" fmla="*/ 348 w 696"/>
                    <a:gd name="T41" fmla="*/ 453 h 1028"/>
                    <a:gd name="T42" fmla="*/ 660 w 696"/>
                    <a:gd name="T43" fmla="*/ 419 h 1028"/>
                    <a:gd name="T44" fmla="*/ 696 w 696"/>
                    <a:gd name="T45" fmla="*/ 352 h 1028"/>
                    <a:gd name="T46" fmla="*/ 696 w 696"/>
                    <a:gd name="T47" fmla="*/ 131 h 1028"/>
                    <a:gd name="T48" fmla="*/ 348 w 696"/>
                    <a:gd name="T49" fmla="*/ 192 h 1028"/>
                    <a:gd name="T50" fmla="*/ 348 w 696"/>
                    <a:gd name="T51" fmla="*/ 480 h 1028"/>
                    <a:gd name="T52" fmla="*/ 0 w 696"/>
                    <a:gd name="T53" fmla="*/ 420 h 1028"/>
                    <a:gd name="T54" fmla="*/ 0 w 696"/>
                    <a:gd name="T55" fmla="*/ 613 h 1028"/>
                    <a:gd name="T56" fmla="*/ 36 w 696"/>
                    <a:gd name="T57" fmla="*/ 680 h 1028"/>
                    <a:gd name="T58" fmla="*/ 348 w 696"/>
                    <a:gd name="T59" fmla="*/ 714 h 1028"/>
                    <a:gd name="T60" fmla="*/ 660 w 696"/>
                    <a:gd name="T61" fmla="*/ 680 h 1028"/>
                    <a:gd name="T62" fmla="*/ 696 w 696"/>
                    <a:gd name="T63" fmla="*/ 613 h 1028"/>
                    <a:gd name="T64" fmla="*/ 696 w 696"/>
                    <a:gd name="T65" fmla="*/ 420 h 1028"/>
                    <a:gd name="T66" fmla="*/ 348 w 696"/>
                    <a:gd name="T67" fmla="*/ 480 h 1028"/>
                    <a:gd name="T68" fmla="*/ 348 w 696"/>
                    <a:gd name="T69" fmla="*/ 741 h 1028"/>
                    <a:gd name="T70" fmla="*/ 0 w 696"/>
                    <a:gd name="T71" fmla="*/ 681 h 1028"/>
                    <a:gd name="T72" fmla="*/ 0 w 696"/>
                    <a:gd name="T73" fmla="*/ 874 h 1028"/>
                    <a:gd name="T74" fmla="*/ 36 w 696"/>
                    <a:gd name="T75" fmla="*/ 941 h 1028"/>
                    <a:gd name="T76" fmla="*/ 348 w 696"/>
                    <a:gd name="T77" fmla="*/ 975 h 1028"/>
                    <a:gd name="T78" fmla="*/ 660 w 696"/>
                    <a:gd name="T79" fmla="*/ 941 h 1028"/>
                    <a:gd name="T80" fmla="*/ 696 w 696"/>
                    <a:gd name="T81" fmla="*/ 874 h 1028"/>
                    <a:gd name="T82" fmla="*/ 696 w 696"/>
                    <a:gd name="T83" fmla="*/ 681 h 1028"/>
                    <a:gd name="T84" fmla="*/ 348 w 696"/>
                    <a:gd name="T85" fmla="*/ 741 h 102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6"/>
                    <a:gd name="T130" fmla="*/ 0 h 1028"/>
                    <a:gd name="T131" fmla="*/ 696 w 696"/>
                    <a:gd name="T132" fmla="*/ 1028 h 102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6" h="1028">
                      <a:moveTo>
                        <a:pt x="348" y="1001"/>
                      </a:moveTo>
                      <a:cubicBezTo>
                        <a:pt x="156" y="1001"/>
                        <a:pt x="0" y="974"/>
                        <a:pt x="0" y="940"/>
                      </a:cubicBezTo>
                      <a:cubicBezTo>
                        <a:pt x="0" y="968"/>
                        <a:pt x="0" y="968"/>
                        <a:pt x="0" y="968"/>
                      </a:cubicBezTo>
                      <a:cubicBezTo>
                        <a:pt x="0" y="1001"/>
                        <a:pt x="156" y="1028"/>
                        <a:pt x="348" y="1028"/>
                      </a:cubicBezTo>
                      <a:cubicBezTo>
                        <a:pt x="540" y="1028"/>
                        <a:pt x="696" y="1001"/>
                        <a:pt x="696" y="968"/>
                      </a:cubicBezTo>
                      <a:cubicBezTo>
                        <a:pt x="696" y="940"/>
                        <a:pt x="696" y="940"/>
                        <a:pt x="696" y="940"/>
                      </a:cubicBezTo>
                      <a:cubicBezTo>
                        <a:pt x="696" y="974"/>
                        <a:pt x="540" y="1001"/>
                        <a:pt x="348" y="1001"/>
                      </a:cubicBezTo>
                      <a:close/>
                      <a:moveTo>
                        <a:pt x="348" y="165"/>
                      </a:moveTo>
                      <a:cubicBezTo>
                        <a:pt x="540" y="165"/>
                        <a:pt x="696" y="138"/>
                        <a:pt x="696" y="105"/>
                      </a:cubicBezTo>
                      <a:cubicBezTo>
                        <a:pt x="696" y="83"/>
                        <a:pt x="631" y="64"/>
                        <a:pt x="534" y="54"/>
                      </a:cubicBezTo>
                      <a:cubicBezTo>
                        <a:pt x="534" y="32"/>
                        <a:pt x="534" y="32"/>
                        <a:pt x="534" y="32"/>
                      </a:cubicBezTo>
                      <a:cubicBezTo>
                        <a:pt x="534" y="14"/>
                        <a:pt x="451" y="0"/>
                        <a:pt x="348" y="0"/>
                      </a:cubicBezTo>
                      <a:cubicBezTo>
                        <a:pt x="245" y="0"/>
                        <a:pt x="162" y="14"/>
                        <a:pt x="162" y="32"/>
                      </a:cubicBezTo>
                      <a:cubicBezTo>
                        <a:pt x="162" y="54"/>
                        <a:pt x="162" y="54"/>
                        <a:pt x="162" y="54"/>
                      </a:cubicBezTo>
                      <a:cubicBezTo>
                        <a:pt x="65" y="64"/>
                        <a:pt x="0" y="83"/>
                        <a:pt x="0" y="105"/>
                      </a:cubicBezTo>
                      <a:cubicBezTo>
                        <a:pt x="0" y="138"/>
                        <a:pt x="156" y="165"/>
                        <a:pt x="348" y="165"/>
                      </a:cubicBezTo>
                      <a:close/>
                      <a:moveTo>
                        <a:pt x="348" y="192"/>
                      </a:moveTo>
                      <a:cubicBezTo>
                        <a:pt x="156" y="192"/>
                        <a:pt x="0" y="165"/>
                        <a:pt x="0" y="131"/>
                      </a:cubicBezTo>
                      <a:cubicBezTo>
                        <a:pt x="0" y="352"/>
                        <a:pt x="0" y="352"/>
                        <a:pt x="0" y="352"/>
                      </a:cubicBezTo>
                      <a:cubicBezTo>
                        <a:pt x="36" y="419"/>
                        <a:pt x="36" y="419"/>
                        <a:pt x="36" y="419"/>
                      </a:cubicBezTo>
                      <a:cubicBezTo>
                        <a:pt x="93" y="439"/>
                        <a:pt x="211" y="453"/>
                        <a:pt x="348" y="453"/>
                      </a:cubicBezTo>
                      <a:cubicBezTo>
                        <a:pt x="485" y="453"/>
                        <a:pt x="603" y="439"/>
                        <a:pt x="660" y="419"/>
                      </a:cubicBezTo>
                      <a:cubicBezTo>
                        <a:pt x="696" y="352"/>
                        <a:pt x="696" y="352"/>
                        <a:pt x="696" y="352"/>
                      </a:cubicBezTo>
                      <a:cubicBezTo>
                        <a:pt x="696" y="131"/>
                        <a:pt x="696" y="131"/>
                        <a:pt x="696" y="131"/>
                      </a:cubicBezTo>
                      <a:cubicBezTo>
                        <a:pt x="696" y="165"/>
                        <a:pt x="540" y="192"/>
                        <a:pt x="348" y="192"/>
                      </a:cubicBezTo>
                      <a:close/>
                      <a:moveTo>
                        <a:pt x="348" y="480"/>
                      </a:moveTo>
                      <a:cubicBezTo>
                        <a:pt x="156" y="480"/>
                        <a:pt x="0" y="453"/>
                        <a:pt x="0" y="420"/>
                      </a:cubicBezTo>
                      <a:cubicBezTo>
                        <a:pt x="0" y="613"/>
                        <a:pt x="0" y="613"/>
                        <a:pt x="0" y="613"/>
                      </a:cubicBezTo>
                      <a:cubicBezTo>
                        <a:pt x="36" y="680"/>
                        <a:pt x="36" y="680"/>
                        <a:pt x="36" y="680"/>
                      </a:cubicBezTo>
                      <a:cubicBezTo>
                        <a:pt x="93" y="700"/>
                        <a:pt x="211" y="714"/>
                        <a:pt x="348" y="714"/>
                      </a:cubicBezTo>
                      <a:cubicBezTo>
                        <a:pt x="485" y="714"/>
                        <a:pt x="603" y="700"/>
                        <a:pt x="660" y="680"/>
                      </a:cubicBezTo>
                      <a:cubicBezTo>
                        <a:pt x="696" y="613"/>
                        <a:pt x="696" y="613"/>
                        <a:pt x="696" y="613"/>
                      </a:cubicBezTo>
                      <a:cubicBezTo>
                        <a:pt x="696" y="420"/>
                        <a:pt x="696" y="420"/>
                        <a:pt x="696" y="420"/>
                      </a:cubicBezTo>
                      <a:cubicBezTo>
                        <a:pt x="696" y="453"/>
                        <a:pt x="540" y="480"/>
                        <a:pt x="348" y="480"/>
                      </a:cubicBezTo>
                      <a:close/>
                      <a:moveTo>
                        <a:pt x="348" y="741"/>
                      </a:moveTo>
                      <a:cubicBezTo>
                        <a:pt x="156" y="741"/>
                        <a:pt x="0" y="714"/>
                        <a:pt x="0" y="681"/>
                      </a:cubicBezTo>
                      <a:cubicBezTo>
                        <a:pt x="0" y="874"/>
                        <a:pt x="0" y="874"/>
                        <a:pt x="0" y="874"/>
                      </a:cubicBezTo>
                      <a:cubicBezTo>
                        <a:pt x="36" y="941"/>
                        <a:pt x="36" y="941"/>
                        <a:pt x="36" y="941"/>
                      </a:cubicBezTo>
                      <a:cubicBezTo>
                        <a:pt x="93" y="961"/>
                        <a:pt x="211" y="975"/>
                        <a:pt x="348" y="975"/>
                      </a:cubicBezTo>
                      <a:cubicBezTo>
                        <a:pt x="485" y="975"/>
                        <a:pt x="603" y="961"/>
                        <a:pt x="660" y="941"/>
                      </a:cubicBezTo>
                      <a:cubicBezTo>
                        <a:pt x="696" y="874"/>
                        <a:pt x="696" y="874"/>
                        <a:pt x="696" y="874"/>
                      </a:cubicBezTo>
                      <a:cubicBezTo>
                        <a:pt x="696" y="681"/>
                        <a:pt x="696" y="681"/>
                        <a:pt x="696" y="681"/>
                      </a:cubicBezTo>
                      <a:cubicBezTo>
                        <a:pt x="696" y="714"/>
                        <a:pt x="540" y="741"/>
                        <a:pt x="348" y="741"/>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6654" name="Group 57"/>
            <p:cNvGrpSpPr>
              <a:grpSpLocks/>
            </p:cNvGrpSpPr>
            <p:nvPr/>
          </p:nvGrpSpPr>
          <p:grpSpPr bwMode="auto">
            <a:xfrm>
              <a:off x="1571044" y="24431"/>
              <a:ext cx="860428" cy="1193901"/>
              <a:chOff x="0" y="0"/>
              <a:chExt cx="860428" cy="1193901"/>
            </a:xfrm>
          </p:grpSpPr>
          <p:sp>
            <p:nvSpPr>
              <p:cNvPr id="26655" name="Rectangle 58"/>
              <p:cNvSpPr>
                <a:spLocks noChangeArrowheads="1"/>
              </p:cNvSpPr>
              <p:nvPr/>
            </p:nvSpPr>
            <p:spPr bwMode="auto">
              <a:xfrm>
                <a:off x="161078" y="1005858"/>
                <a:ext cx="684233"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ADFS</a:t>
                </a:r>
              </a:p>
            </p:txBody>
          </p:sp>
          <p:grpSp>
            <p:nvGrpSpPr>
              <p:cNvPr id="26656" name="Group 32"/>
              <p:cNvGrpSpPr>
                <a:grpSpLocks/>
              </p:cNvGrpSpPr>
              <p:nvPr/>
            </p:nvGrpSpPr>
            <p:grpSpPr bwMode="auto">
              <a:xfrm>
                <a:off x="0" y="0"/>
                <a:ext cx="860428" cy="966788"/>
                <a:chOff x="0" y="0"/>
                <a:chExt cx="542" cy="609"/>
              </a:xfrm>
            </p:grpSpPr>
            <p:sp>
              <p:nvSpPr>
                <p:cNvPr id="26657" name="Freeform 34"/>
                <p:cNvSpPr>
                  <a:spLocks noEditPoints="1" noChangeArrowheads="1"/>
                </p:cNvSpPr>
                <p:nvPr/>
              </p:nvSpPr>
              <p:spPr bwMode="auto">
                <a:xfrm>
                  <a:off x="231" y="0"/>
                  <a:ext cx="311" cy="609"/>
                </a:xfrm>
                <a:custGeom>
                  <a:avLst/>
                  <a:gdLst>
                    <a:gd name="T0" fmla="*/ 1633 w 1864"/>
                    <a:gd name="T1" fmla="*/ 3401 h 3656"/>
                    <a:gd name="T2" fmla="*/ 207 w 1864"/>
                    <a:gd name="T3" fmla="*/ 3228 h 3656"/>
                    <a:gd name="T4" fmla="*/ 207 w 1864"/>
                    <a:gd name="T5" fmla="*/ 3425 h 3656"/>
                    <a:gd name="T6" fmla="*/ 230 w 1864"/>
                    <a:gd name="T7" fmla="*/ 3075 h 3656"/>
                    <a:gd name="T8" fmla="*/ 230 w 1864"/>
                    <a:gd name="T9" fmla="*/ 2880 h 3656"/>
                    <a:gd name="T10" fmla="*/ 516 w 1864"/>
                    <a:gd name="T11" fmla="*/ 3099 h 3656"/>
                    <a:gd name="T12" fmla="*/ 230 w 1864"/>
                    <a:gd name="T13" fmla="*/ 654 h 3656"/>
                    <a:gd name="T14" fmla="*/ 1633 w 1864"/>
                    <a:gd name="T15" fmla="*/ 654 h 3656"/>
                    <a:gd name="T16" fmla="*/ 1658 w 1864"/>
                    <a:gd name="T17" fmla="*/ 629 h 3656"/>
                    <a:gd name="T18" fmla="*/ 207 w 1864"/>
                    <a:gd name="T19" fmla="*/ 629 h 3656"/>
                    <a:gd name="T20" fmla="*/ 1633 w 1864"/>
                    <a:gd name="T21" fmla="*/ 453 h 3656"/>
                    <a:gd name="T22" fmla="*/ 207 w 1864"/>
                    <a:gd name="T23" fmla="*/ 281 h 3656"/>
                    <a:gd name="T24" fmla="*/ 207 w 1864"/>
                    <a:gd name="T25" fmla="*/ 477 h 3656"/>
                    <a:gd name="T26" fmla="*/ 1608 w 1864"/>
                    <a:gd name="T27" fmla="*/ 0 h 3656"/>
                    <a:gd name="T28" fmla="*/ 1725 w 1864"/>
                    <a:gd name="T29" fmla="*/ 27 h 3656"/>
                    <a:gd name="T30" fmla="*/ 1814 w 1864"/>
                    <a:gd name="T31" fmla="*/ 95 h 3656"/>
                    <a:gd name="T32" fmla="*/ 1861 w 1864"/>
                    <a:gd name="T33" fmla="*/ 193 h 3656"/>
                    <a:gd name="T34" fmla="*/ 1861 w 1864"/>
                    <a:gd name="T35" fmla="*/ 3464 h 3656"/>
                    <a:gd name="T36" fmla="*/ 1814 w 1864"/>
                    <a:gd name="T37" fmla="*/ 3562 h 3656"/>
                    <a:gd name="T38" fmla="*/ 1725 w 1864"/>
                    <a:gd name="T39" fmla="*/ 3630 h 3656"/>
                    <a:gd name="T40" fmla="*/ 1608 w 1864"/>
                    <a:gd name="T41" fmla="*/ 3656 h 3656"/>
                    <a:gd name="T42" fmla="*/ 176 w 1864"/>
                    <a:gd name="T43" fmla="*/ 3644 h 3656"/>
                    <a:gd name="T44" fmla="*/ 75 w 1864"/>
                    <a:gd name="T45" fmla="*/ 3588 h 3656"/>
                    <a:gd name="T46" fmla="*/ 13 w 1864"/>
                    <a:gd name="T47" fmla="*/ 3500 h 3656"/>
                    <a:gd name="T48" fmla="*/ 0 w 1864"/>
                    <a:gd name="T49" fmla="*/ 2875 h 3656"/>
                    <a:gd name="T50" fmla="*/ 27 w 1864"/>
                    <a:gd name="T51" fmla="*/ 3460 h 3656"/>
                    <a:gd name="T52" fmla="*/ 69 w 1864"/>
                    <a:gd name="T53" fmla="*/ 3547 h 3656"/>
                    <a:gd name="T54" fmla="*/ 150 w 1864"/>
                    <a:gd name="T55" fmla="*/ 3609 h 3656"/>
                    <a:gd name="T56" fmla="*/ 257 w 1864"/>
                    <a:gd name="T57" fmla="*/ 3632 h 3656"/>
                    <a:gd name="T58" fmla="*/ 1681 w 1864"/>
                    <a:gd name="T59" fmla="*/ 3622 h 3656"/>
                    <a:gd name="T60" fmla="*/ 1772 w 1864"/>
                    <a:gd name="T61" fmla="*/ 3572 h 3656"/>
                    <a:gd name="T62" fmla="*/ 1829 w 1864"/>
                    <a:gd name="T63" fmla="*/ 3492 h 3656"/>
                    <a:gd name="T64" fmla="*/ 1840 w 1864"/>
                    <a:gd name="T65" fmla="*/ 230 h 3656"/>
                    <a:gd name="T66" fmla="*/ 1814 w 1864"/>
                    <a:gd name="T67" fmla="*/ 136 h 3656"/>
                    <a:gd name="T68" fmla="*/ 1744 w 1864"/>
                    <a:gd name="T69" fmla="*/ 65 h 3656"/>
                    <a:gd name="T70" fmla="*/ 1645 w 1864"/>
                    <a:gd name="T71" fmla="*/ 28 h 3656"/>
                    <a:gd name="T72" fmla="*/ 219 w 1864"/>
                    <a:gd name="T73" fmla="*/ 28 h 3656"/>
                    <a:gd name="T74" fmla="*/ 119 w 1864"/>
                    <a:gd name="T75" fmla="*/ 65 h 3656"/>
                    <a:gd name="T76" fmla="*/ 49 w 1864"/>
                    <a:gd name="T77" fmla="*/ 136 h 3656"/>
                    <a:gd name="T78" fmla="*/ 24 w 1864"/>
                    <a:gd name="T79" fmla="*/ 230 h 3656"/>
                    <a:gd name="T80" fmla="*/ 0 w 1864"/>
                    <a:gd name="T81" fmla="*/ 230 h 3656"/>
                    <a:gd name="T82" fmla="*/ 28 w 1864"/>
                    <a:gd name="T83" fmla="*/ 125 h 3656"/>
                    <a:gd name="T84" fmla="*/ 105 w 1864"/>
                    <a:gd name="T85" fmla="*/ 45 h 3656"/>
                    <a:gd name="T86" fmla="*/ 215 w 1864"/>
                    <a:gd name="T87" fmla="*/ 4 h 36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64"/>
                    <a:gd name="T133" fmla="*/ 0 h 3656"/>
                    <a:gd name="T134" fmla="*/ 1864 w 1864"/>
                    <a:gd name="T135" fmla="*/ 3656 h 36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64" h="3656">
                      <a:moveTo>
                        <a:pt x="230" y="3252"/>
                      </a:moveTo>
                      <a:lnTo>
                        <a:pt x="230" y="3401"/>
                      </a:lnTo>
                      <a:lnTo>
                        <a:pt x="1633" y="3401"/>
                      </a:lnTo>
                      <a:lnTo>
                        <a:pt x="1633" y="3252"/>
                      </a:lnTo>
                      <a:lnTo>
                        <a:pt x="230" y="3252"/>
                      </a:lnTo>
                      <a:close/>
                      <a:moveTo>
                        <a:pt x="207" y="3228"/>
                      </a:moveTo>
                      <a:lnTo>
                        <a:pt x="1658" y="3228"/>
                      </a:lnTo>
                      <a:lnTo>
                        <a:pt x="1658" y="3425"/>
                      </a:lnTo>
                      <a:lnTo>
                        <a:pt x="207" y="3425"/>
                      </a:lnTo>
                      <a:lnTo>
                        <a:pt x="207" y="3228"/>
                      </a:lnTo>
                      <a:close/>
                      <a:moveTo>
                        <a:pt x="230" y="2880"/>
                      </a:moveTo>
                      <a:lnTo>
                        <a:pt x="230" y="3075"/>
                      </a:lnTo>
                      <a:lnTo>
                        <a:pt x="492" y="3075"/>
                      </a:lnTo>
                      <a:lnTo>
                        <a:pt x="492" y="2880"/>
                      </a:lnTo>
                      <a:lnTo>
                        <a:pt x="230" y="2880"/>
                      </a:lnTo>
                      <a:close/>
                      <a:moveTo>
                        <a:pt x="207" y="2856"/>
                      </a:moveTo>
                      <a:lnTo>
                        <a:pt x="516" y="2856"/>
                      </a:lnTo>
                      <a:lnTo>
                        <a:pt x="516" y="3099"/>
                      </a:lnTo>
                      <a:lnTo>
                        <a:pt x="207" y="3099"/>
                      </a:lnTo>
                      <a:lnTo>
                        <a:pt x="207" y="2856"/>
                      </a:lnTo>
                      <a:close/>
                      <a:moveTo>
                        <a:pt x="230" y="654"/>
                      </a:moveTo>
                      <a:lnTo>
                        <a:pt x="230" y="819"/>
                      </a:lnTo>
                      <a:lnTo>
                        <a:pt x="1633" y="819"/>
                      </a:lnTo>
                      <a:lnTo>
                        <a:pt x="1633" y="654"/>
                      </a:lnTo>
                      <a:lnTo>
                        <a:pt x="230" y="654"/>
                      </a:lnTo>
                      <a:close/>
                      <a:moveTo>
                        <a:pt x="207" y="629"/>
                      </a:moveTo>
                      <a:lnTo>
                        <a:pt x="1658" y="629"/>
                      </a:lnTo>
                      <a:lnTo>
                        <a:pt x="1658" y="843"/>
                      </a:lnTo>
                      <a:lnTo>
                        <a:pt x="207" y="843"/>
                      </a:lnTo>
                      <a:lnTo>
                        <a:pt x="207" y="629"/>
                      </a:lnTo>
                      <a:close/>
                      <a:moveTo>
                        <a:pt x="230" y="304"/>
                      </a:moveTo>
                      <a:lnTo>
                        <a:pt x="230" y="453"/>
                      </a:lnTo>
                      <a:lnTo>
                        <a:pt x="1633" y="453"/>
                      </a:lnTo>
                      <a:lnTo>
                        <a:pt x="1633" y="304"/>
                      </a:lnTo>
                      <a:lnTo>
                        <a:pt x="230" y="304"/>
                      </a:lnTo>
                      <a:close/>
                      <a:moveTo>
                        <a:pt x="207" y="281"/>
                      </a:moveTo>
                      <a:lnTo>
                        <a:pt x="1658" y="281"/>
                      </a:lnTo>
                      <a:lnTo>
                        <a:pt x="1658" y="477"/>
                      </a:lnTo>
                      <a:lnTo>
                        <a:pt x="207" y="477"/>
                      </a:lnTo>
                      <a:lnTo>
                        <a:pt x="207" y="281"/>
                      </a:lnTo>
                      <a:close/>
                      <a:moveTo>
                        <a:pt x="257" y="0"/>
                      </a:moveTo>
                      <a:lnTo>
                        <a:pt x="1608" y="0"/>
                      </a:lnTo>
                      <a:lnTo>
                        <a:pt x="1649" y="4"/>
                      </a:lnTo>
                      <a:lnTo>
                        <a:pt x="1689" y="13"/>
                      </a:lnTo>
                      <a:lnTo>
                        <a:pt x="1725" y="27"/>
                      </a:lnTo>
                      <a:lnTo>
                        <a:pt x="1759" y="45"/>
                      </a:lnTo>
                      <a:lnTo>
                        <a:pt x="1789" y="68"/>
                      </a:lnTo>
                      <a:lnTo>
                        <a:pt x="1814" y="95"/>
                      </a:lnTo>
                      <a:lnTo>
                        <a:pt x="1835" y="125"/>
                      </a:lnTo>
                      <a:lnTo>
                        <a:pt x="1851" y="158"/>
                      </a:lnTo>
                      <a:lnTo>
                        <a:pt x="1861" y="193"/>
                      </a:lnTo>
                      <a:lnTo>
                        <a:pt x="1864" y="230"/>
                      </a:lnTo>
                      <a:lnTo>
                        <a:pt x="1864" y="3426"/>
                      </a:lnTo>
                      <a:lnTo>
                        <a:pt x="1861" y="3464"/>
                      </a:lnTo>
                      <a:lnTo>
                        <a:pt x="1851" y="3500"/>
                      </a:lnTo>
                      <a:lnTo>
                        <a:pt x="1835" y="3532"/>
                      </a:lnTo>
                      <a:lnTo>
                        <a:pt x="1814" y="3562"/>
                      </a:lnTo>
                      <a:lnTo>
                        <a:pt x="1789" y="3588"/>
                      </a:lnTo>
                      <a:lnTo>
                        <a:pt x="1759" y="3612"/>
                      </a:lnTo>
                      <a:lnTo>
                        <a:pt x="1725" y="3630"/>
                      </a:lnTo>
                      <a:lnTo>
                        <a:pt x="1689" y="3644"/>
                      </a:lnTo>
                      <a:lnTo>
                        <a:pt x="1649" y="3653"/>
                      </a:lnTo>
                      <a:lnTo>
                        <a:pt x="1608" y="3656"/>
                      </a:lnTo>
                      <a:lnTo>
                        <a:pt x="257" y="3656"/>
                      </a:lnTo>
                      <a:lnTo>
                        <a:pt x="215" y="3653"/>
                      </a:lnTo>
                      <a:lnTo>
                        <a:pt x="176" y="3644"/>
                      </a:lnTo>
                      <a:lnTo>
                        <a:pt x="139" y="3630"/>
                      </a:lnTo>
                      <a:lnTo>
                        <a:pt x="105" y="3612"/>
                      </a:lnTo>
                      <a:lnTo>
                        <a:pt x="75" y="3588"/>
                      </a:lnTo>
                      <a:lnTo>
                        <a:pt x="49" y="3562"/>
                      </a:lnTo>
                      <a:lnTo>
                        <a:pt x="28" y="3532"/>
                      </a:lnTo>
                      <a:lnTo>
                        <a:pt x="13" y="3500"/>
                      </a:lnTo>
                      <a:lnTo>
                        <a:pt x="3" y="3464"/>
                      </a:lnTo>
                      <a:lnTo>
                        <a:pt x="0" y="3426"/>
                      </a:lnTo>
                      <a:lnTo>
                        <a:pt x="0" y="2875"/>
                      </a:lnTo>
                      <a:lnTo>
                        <a:pt x="24" y="2875"/>
                      </a:lnTo>
                      <a:lnTo>
                        <a:pt x="24" y="3426"/>
                      </a:lnTo>
                      <a:lnTo>
                        <a:pt x="27" y="3460"/>
                      </a:lnTo>
                      <a:lnTo>
                        <a:pt x="36" y="3492"/>
                      </a:lnTo>
                      <a:lnTo>
                        <a:pt x="49" y="3521"/>
                      </a:lnTo>
                      <a:lnTo>
                        <a:pt x="69" y="3547"/>
                      </a:lnTo>
                      <a:lnTo>
                        <a:pt x="93" y="3572"/>
                      </a:lnTo>
                      <a:lnTo>
                        <a:pt x="119" y="3593"/>
                      </a:lnTo>
                      <a:lnTo>
                        <a:pt x="150" y="3609"/>
                      </a:lnTo>
                      <a:lnTo>
                        <a:pt x="184" y="3622"/>
                      </a:lnTo>
                      <a:lnTo>
                        <a:pt x="219" y="3629"/>
                      </a:lnTo>
                      <a:lnTo>
                        <a:pt x="257" y="3632"/>
                      </a:lnTo>
                      <a:lnTo>
                        <a:pt x="1608" y="3632"/>
                      </a:lnTo>
                      <a:lnTo>
                        <a:pt x="1645" y="3629"/>
                      </a:lnTo>
                      <a:lnTo>
                        <a:pt x="1681" y="3622"/>
                      </a:lnTo>
                      <a:lnTo>
                        <a:pt x="1714" y="3609"/>
                      </a:lnTo>
                      <a:lnTo>
                        <a:pt x="1744" y="3593"/>
                      </a:lnTo>
                      <a:lnTo>
                        <a:pt x="1772" y="3572"/>
                      </a:lnTo>
                      <a:lnTo>
                        <a:pt x="1795" y="3547"/>
                      </a:lnTo>
                      <a:lnTo>
                        <a:pt x="1814" y="3521"/>
                      </a:lnTo>
                      <a:lnTo>
                        <a:pt x="1829" y="3492"/>
                      </a:lnTo>
                      <a:lnTo>
                        <a:pt x="1837" y="3460"/>
                      </a:lnTo>
                      <a:lnTo>
                        <a:pt x="1840" y="3426"/>
                      </a:lnTo>
                      <a:lnTo>
                        <a:pt x="1840" y="230"/>
                      </a:lnTo>
                      <a:lnTo>
                        <a:pt x="1837" y="197"/>
                      </a:lnTo>
                      <a:lnTo>
                        <a:pt x="1829" y="166"/>
                      </a:lnTo>
                      <a:lnTo>
                        <a:pt x="1814" y="136"/>
                      </a:lnTo>
                      <a:lnTo>
                        <a:pt x="1795" y="109"/>
                      </a:lnTo>
                      <a:lnTo>
                        <a:pt x="1772" y="85"/>
                      </a:lnTo>
                      <a:lnTo>
                        <a:pt x="1744" y="65"/>
                      </a:lnTo>
                      <a:lnTo>
                        <a:pt x="1714" y="48"/>
                      </a:lnTo>
                      <a:lnTo>
                        <a:pt x="1681" y="36"/>
                      </a:lnTo>
                      <a:lnTo>
                        <a:pt x="1645" y="28"/>
                      </a:lnTo>
                      <a:lnTo>
                        <a:pt x="1608" y="25"/>
                      </a:lnTo>
                      <a:lnTo>
                        <a:pt x="257" y="25"/>
                      </a:lnTo>
                      <a:lnTo>
                        <a:pt x="219" y="28"/>
                      </a:lnTo>
                      <a:lnTo>
                        <a:pt x="184" y="36"/>
                      </a:lnTo>
                      <a:lnTo>
                        <a:pt x="150" y="48"/>
                      </a:lnTo>
                      <a:lnTo>
                        <a:pt x="119" y="65"/>
                      </a:lnTo>
                      <a:lnTo>
                        <a:pt x="93" y="85"/>
                      </a:lnTo>
                      <a:lnTo>
                        <a:pt x="69" y="109"/>
                      </a:lnTo>
                      <a:lnTo>
                        <a:pt x="49" y="136"/>
                      </a:lnTo>
                      <a:lnTo>
                        <a:pt x="36" y="166"/>
                      </a:lnTo>
                      <a:lnTo>
                        <a:pt x="27" y="197"/>
                      </a:lnTo>
                      <a:lnTo>
                        <a:pt x="24" y="230"/>
                      </a:lnTo>
                      <a:lnTo>
                        <a:pt x="24" y="1070"/>
                      </a:lnTo>
                      <a:lnTo>
                        <a:pt x="0" y="1070"/>
                      </a:lnTo>
                      <a:lnTo>
                        <a:pt x="0" y="230"/>
                      </a:lnTo>
                      <a:lnTo>
                        <a:pt x="3" y="193"/>
                      </a:lnTo>
                      <a:lnTo>
                        <a:pt x="13" y="158"/>
                      </a:lnTo>
                      <a:lnTo>
                        <a:pt x="28" y="125"/>
                      </a:lnTo>
                      <a:lnTo>
                        <a:pt x="49" y="95"/>
                      </a:lnTo>
                      <a:lnTo>
                        <a:pt x="75" y="68"/>
                      </a:lnTo>
                      <a:lnTo>
                        <a:pt x="105" y="45"/>
                      </a:lnTo>
                      <a:lnTo>
                        <a:pt x="139" y="27"/>
                      </a:lnTo>
                      <a:lnTo>
                        <a:pt x="176" y="13"/>
                      </a:lnTo>
                      <a:lnTo>
                        <a:pt x="215" y="4"/>
                      </a:lnTo>
                      <a:lnTo>
                        <a:pt x="257"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58" name="Freeform 35"/>
                <p:cNvSpPr>
                  <a:spLocks noEditPoints="1" noChangeArrowheads="1"/>
                </p:cNvSpPr>
                <p:nvPr/>
              </p:nvSpPr>
              <p:spPr bwMode="auto">
                <a:xfrm>
                  <a:off x="0" y="172"/>
                  <a:ext cx="233" cy="309"/>
                </a:xfrm>
                <a:custGeom>
                  <a:avLst/>
                  <a:gdLst>
                    <a:gd name="T0" fmla="*/ 1383 w 1401"/>
                    <a:gd name="T1" fmla="*/ 47 h 1851"/>
                    <a:gd name="T2" fmla="*/ 33 w 1401"/>
                    <a:gd name="T3" fmla="*/ 1612 h 1851"/>
                    <a:gd name="T4" fmla="*/ 1381 w 1401"/>
                    <a:gd name="T5" fmla="*/ 1831 h 1851"/>
                    <a:gd name="T6" fmla="*/ 1383 w 1401"/>
                    <a:gd name="T7" fmla="*/ 47 h 1851"/>
                    <a:gd name="T8" fmla="*/ 1401 w 1401"/>
                    <a:gd name="T9" fmla="*/ 0 h 1851"/>
                    <a:gd name="T10" fmla="*/ 1401 w 1401"/>
                    <a:gd name="T11" fmla="*/ 23 h 1851"/>
                    <a:gd name="T12" fmla="*/ 1399 w 1401"/>
                    <a:gd name="T13" fmla="*/ 1841 h 1851"/>
                    <a:gd name="T14" fmla="*/ 1399 w 1401"/>
                    <a:gd name="T15" fmla="*/ 1851 h 1851"/>
                    <a:gd name="T16" fmla="*/ 1389 w 1401"/>
                    <a:gd name="T17" fmla="*/ 1850 h 1851"/>
                    <a:gd name="T18" fmla="*/ 16 w 1401"/>
                    <a:gd name="T19" fmla="*/ 1627 h 1851"/>
                    <a:gd name="T20" fmla="*/ 0 w 1401"/>
                    <a:gd name="T21" fmla="*/ 1625 h 1851"/>
                    <a:gd name="T22" fmla="*/ 10 w 1401"/>
                    <a:gd name="T23" fmla="*/ 1613 h 1851"/>
                    <a:gd name="T24" fmla="*/ 1385 w 1401"/>
                    <a:gd name="T25" fmla="*/ 18 h 1851"/>
                    <a:gd name="T26" fmla="*/ 1401 w 1401"/>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1"/>
                    <a:gd name="T43" fmla="*/ 0 h 1851"/>
                    <a:gd name="T44" fmla="*/ 1401 w 1401"/>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1" h="1851">
                      <a:moveTo>
                        <a:pt x="1383" y="47"/>
                      </a:moveTo>
                      <a:lnTo>
                        <a:pt x="33" y="1612"/>
                      </a:lnTo>
                      <a:lnTo>
                        <a:pt x="1381" y="1831"/>
                      </a:lnTo>
                      <a:lnTo>
                        <a:pt x="1383" y="47"/>
                      </a:lnTo>
                      <a:close/>
                      <a:moveTo>
                        <a:pt x="1401" y="0"/>
                      </a:moveTo>
                      <a:lnTo>
                        <a:pt x="1401" y="23"/>
                      </a:lnTo>
                      <a:lnTo>
                        <a:pt x="1399" y="1841"/>
                      </a:lnTo>
                      <a:lnTo>
                        <a:pt x="1399" y="1851"/>
                      </a:lnTo>
                      <a:lnTo>
                        <a:pt x="1389" y="1850"/>
                      </a:lnTo>
                      <a:lnTo>
                        <a:pt x="16" y="1627"/>
                      </a:lnTo>
                      <a:lnTo>
                        <a:pt x="0" y="1625"/>
                      </a:lnTo>
                      <a:lnTo>
                        <a:pt x="10" y="1613"/>
                      </a:lnTo>
                      <a:lnTo>
                        <a:pt x="1385" y="18"/>
                      </a:lnTo>
                      <a:lnTo>
                        <a:pt x="1401"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59" name="Freeform 36"/>
                <p:cNvSpPr>
                  <a:spLocks noEditPoints="1" noChangeArrowheads="1"/>
                </p:cNvSpPr>
                <p:nvPr/>
              </p:nvSpPr>
              <p:spPr bwMode="auto">
                <a:xfrm>
                  <a:off x="233" y="172"/>
                  <a:ext cx="233" cy="309"/>
                </a:xfrm>
                <a:custGeom>
                  <a:avLst/>
                  <a:gdLst>
                    <a:gd name="T0" fmla="*/ 18 w 1402"/>
                    <a:gd name="T1" fmla="*/ 47 h 1851"/>
                    <a:gd name="T2" fmla="*/ 20 w 1402"/>
                    <a:gd name="T3" fmla="*/ 1831 h 1851"/>
                    <a:gd name="T4" fmla="*/ 1369 w 1402"/>
                    <a:gd name="T5" fmla="*/ 1612 h 1851"/>
                    <a:gd name="T6" fmla="*/ 18 w 1402"/>
                    <a:gd name="T7" fmla="*/ 47 h 1851"/>
                    <a:gd name="T8" fmla="*/ 0 w 1402"/>
                    <a:gd name="T9" fmla="*/ 0 h 1851"/>
                    <a:gd name="T10" fmla="*/ 16 w 1402"/>
                    <a:gd name="T11" fmla="*/ 18 h 1851"/>
                    <a:gd name="T12" fmla="*/ 1392 w 1402"/>
                    <a:gd name="T13" fmla="*/ 1613 h 1851"/>
                    <a:gd name="T14" fmla="*/ 1402 w 1402"/>
                    <a:gd name="T15" fmla="*/ 1625 h 1851"/>
                    <a:gd name="T16" fmla="*/ 1387 w 1402"/>
                    <a:gd name="T17" fmla="*/ 1627 h 1851"/>
                    <a:gd name="T18" fmla="*/ 13 w 1402"/>
                    <a:gd name="T19" fmla="*/ 1850 h 1851"/>
                    <a:gd name="T20" fmla="*/ 3 w 1402"/>
                    <a:gd name="T21" fmla="*/ 1851 h 1851"/>
                    <a:gd name="T22" fmla="*/ 3 w 1402"/>
                    <a:gd name="T23" fmla="*/ 1841 h 1851"/>
                    <a:gd name="T24" fmla="*/ 0 w 1402"/>
                    <a:gd name="T25" fmla="*/ 23 h 1851"/>
                    <a:gd name="T26" fmla="*/ 0 w 1402"/>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2"/>
                    <a:gd name="T43" fmla="*/ 0 h 1851"/>
                    <a:gd name="T44" fmla="*/ 1402 w 1402"/>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2" h="1851">
                      <a:moveTo>
                        <a:pt x="18" y="47"/>
                      </a:moveTo>
                      <a:lnTo>
                        <a:pt x="20" y="1831"/>
                      </a:lnTo>
                      <a:lnTo>
                        <a:pt x="1369" y="1612"/>
                      </a:lnTo>
                      <a:lnTo>
                        <a:pt x="18" y="47"/>
                      </a:lnTo>
                      <a:close/>
                      <a:moveTo>
                        <a:pt x="0" y="0"/>
                      </a:moveTo>
                      <a:lnTo>
                        <a:pt x="16" y="18"/>
                      </a:lnTo>
                      <a:lnTo>
                        <a:pt x="1392" y="1613"/>
                      </a:lnTo>
                      <a:lnTo>
                        <a:pt x="1402" y="1625"/>
                      </a:lnTo>
                      <a:lnTo>
                        <a:pt x="1387" y="1627"/>
                      </a:lnTo>
                      <a:lnTo>
                        <a:pt x="13" y="1850"/>
                      </a:lnTo>
                      <a:lnTo>
                        <a:pt x="3" y="1851"/>
                      </a:lnTo>
                      <a:lnTo>
                        <a:pt x="3" y="1841"/>
                      </a:lnTo>
                      <a:lnTo>
                        <a:pt x="0" y="23"/>
                      </a:lnTo>
                      <a:lnTo>
                        <a:pt x="0"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60" name="Freeform 37"/>
                <p:cNvSpPr>
                  <a:spLocks noEditPoints="1" noChangeArrowheads="1"/>
                </p:cNvSpPr>
                <p:nvPr/>
              </p:nvSpPr>
              <p:spPr bwMode="auto">
                <a:xfrm>
                  <a:off x="56" y="249"/>
                  <a:ext cx="354" cy="186"/>
                </a:xfrm>
                <a:custGeom>
                  <a:avLst/>
                  <a:gdLst>
                    <a:gd name="T0" fmla="*/ 1388 w 2121"/>
                    <a:gd name="T1" fmla="*/ 938 h 1111"/>
                    <a:gd name="T2" fmla="*/ 1351 w 2121"/>
                    <a:gd name="T3" fmla="*/ 1085 h 1111"/>
                    <a:gd name="T4" fmla="*/ 1186 w 2121"/>
                    <a:gd name="T5" fmla="*/ 1085 h 1111"/>
                    <a:gd name="T6" fmla="*/ 1149 w 2121"/>
                    <a:gd name="T7" fmla="*/ 938 h 1111"/>
                    <a:gd name="T8" fmla="*/ 842 w 2121"/>
                    <a:gd name="T9" fmla="*/ 870 h 1111"/>
                    <a:gd name="T10" fmla="*/ 968 w 2121"/>
                    <a:gd name="T11" fmla="*/ 964 h 1111"/>
                    <a:gd name="T12" fmla="*/ 900 w 2121"/>
                    <a:gd name="T13" fmla="*/ 1099 h 1111"/>
                    <a:gd name="T14" fmla="*/ 741 w 2121"/>
                    <a:gd name="T15" fmla="*/ 1066 h 1111"/>
                    <a:gd name="T16" fmla="*/ 741 w 2121"/>
                    <a:gd name="T17" fmla="*/ 916 h 1111"/>
                    <a:gd name="T18" fmla="*/ 1658 w 2121"/>
                    <a:gd name="T19" fmla="*/ 811 h 1111"/>
                    <a:gd name="T20" fmla="*/ 1760 w 2121"/>
                    <a:gd name="T21" fmla="*/ 928 h 1111"/>
                    <a:gd name="T22" fmla="*/ 1658 w 2121"/>
                    <a:gd name="T23" fmla="*/ 1045 h 1111"/>
                    <a:gd name="T24" fmla="*/ 1510 w 2121"/>
                    <a:gd name="T25" fmla="*/ 980 h 1111"/>
                    <a:gd name="T26" fmla="*/ 1545 w 2121"/>
                    <a:gd name="T27" fmla="*/ 834 h 1111"/>
                    <a:gd name="T28" fmla="*/ 546 w 2121"/>
                    <a:gd name="T29" fmla="*/ 819 h 1111"/>
                    <a:gd name="T30" fmla="*/ 615 w 2121"/>
                    <a:gd name="T31" fmla="*/ 955 h 1111"/>
                    <a:gd name="T32" fmla="*/ 489 w 2121"/>
                    <a:gd name="T33" fmla="*/ 1048 h 1111"/>
                    <a:gd name="T34" fmla="*/ 363 w 2121"/>
                    <a:gd name="T35" fmla="*/ 955 h 1111"/>
                    <a:gd name="T36" fmla="*/ 432 w 2121"/>
                    <a:gd name="T37" fmla="*/ 819 h 1111"/>
                    <a:gd name="T38" fmla="*/ 2071 w 2121"/>
                    <a:gd name="T39" fmla="*/ 791 h 1111"/>
                    <a:gd name="T40" fmla="*/ 2108 w 2121"/>
                    <a:gd name="T41" fmla="*/ 940 h 1111"/>
                    <a:gd name="T42" fmla="*/ 1958 w 2121"/>
                    <a:gd name="T43" fmla="*/ 1007 h 1111"/>
                    <a:gd name="T44" fmla="*/ 1856 w 2121"/>
                    <a:gd name="T45" fmla="*/ 887 h 1111"/>
                    <a:gd name="T46" fmla="*/ 1958 w 2121"/>
                    <a:gd name="T47" fmla="*/ 767 h 1111"/>
                    <a:gd name="T48" fmla="*/ 235 w 2121"/>
                    <a:gd name="T49" fmla="*/ 809 h 1111"/>
                    <a:gd name="T50" fmla="*/ 235 w 2121"/>
                    <a:gd name="T51" fmla="*/ 964 h 1111"/>
                    <a:gd name="T52" fmla="*/ 74 w 2121"/>
                    <a:gd name="T53" fmla="*/ 997 h 1111"/>
                    <a:gd name="T54" fmla="*/ 4 w 2121"/>
                    <a:gd name="T55" fmla="*/ 858 h 1111"/>
                    <a:gd name="T56" fmla="*/ 132 w 2121"/>
                    <a:gd name="T57" fmla="*/ 764 h 1111"/>
                    <a:gd name="T58" fmla="*/ 1388 w 2121"/>
                    <a:gd name="T59" fmla="*/ 471 h 1111"/>
                    <a:gd name="T60" fmla="*/ 1351 w 2121"/>
                    <a:gd name="T61" fmla="*/ 618 h 1111"/>
                    <a:gd name="T62" fmla="*/ 1186 w 2121"/>
                    <a:gd name="T63" fmla="*/ 618 h 1111"/>
                    <a:gd name="T64" fmla="*/ 1149 w 2121"/>
                    <a:gd name="T65" fmla="*/ 471 h 1111"/>
                    <a:gd name="T66" fmla="*/ 842 w 2121"/>
                    <a:gd name="T67" fmla="*/ 404 h 1111"/>
                    <a:gd name="T68" fmla="*/ 968 w 2121"/>
                    <a:gd name="T69" fmla="*/ 497 h 1111"/>
                    <a:gd name="T70" fmla="*/ 900 w 2121"/>
                    <a:gd name="T71" fmla="*/ 631 h 1111"/>
                    <a:gd name="T72" fmla="*/ 741 w 2121"/>
                    <a:gd name="T73" fmla="*/ 599 h 1111"/>
                    <a:gd name="T74" fmla="*/ 741 w 2121"/>
                    <a:gd name="T75" fmla="*/ 449 h 1111"/>
                    <a:gd name="T76" fmla="*/ 1658 w 2121"/>
                    <a:gd name="T77" fmla="*/ 388 h 1111"/>
                    <a:gd name="T78" fmla="*/ 1760 w 2121"/>
                    <a:gd name="T79" fmla="*/ 504 h 1111"/>
                    <a:gd name="T80" fmla="*/ 1658 w 2121"/>
                    <a:gd name="T81" fmla="*/ 622 h 1111"/>
                    <a:gd name="T82" fmla="*/ 1510 w 2121"/>
                    <a:gd name="T83" fmla="*/ 558 h 1111"/>
                    <a:gd name="T84" fmla="*/ 1545 w 2121"/>
                    <a:gd name="T85" fmla="*/ 411 h 1111"/>
                    <a:gd name="T86" fmla="*/ 558 w 2121"/>
                    <a:gd name="T87" fmla="*/ 397 h 1111"/>
                    <a:gd name="T88" fmla="*/ 628 w 2121"/>
                    <a:gd name="T89" fmla="*/ 532 h 1111"/>
                    <a:gd name="T90" fmla="*/ 502 w 2121"/>
                    <a:gd name="T91" fmla="*/ 624 h 1111"/>
                    <a:gd name="T92" fmla="*/ 376 w 2121"/>
                    <a:gd name="T93" fmla="*/ 532 h 1111"/>
                    <a:gd name="T94" fmla="*/ 445 w 2121"/>
                    <a:gd name="T95" fmla="*/ 397 h 1111"/>
                    <a:gd name="T96" fmla="*/ 1351 w 2121"/>
                    <a:gd name="T97" fmla="*/ 26 h 1111"/>
                    <a:gd name="T98" fmla="*/ 1388 w 2121"/>
                    <a:gd name="T99" fmla="*/ 173 h 1111"/>
                    <a:gd name="T100" fmla="*/ 1238 w 2121"/>
                    <a:gd name="T101" fmla="*/ 236 h 1111"/>
                    <a:gd name="T102" fmla="*/ 1136 w 2121"/>
                    <a:gd name="T103" fmla="*/ 120 h 1111"/>
                    <a:gd name="T104" fmla="*/ 1238 w 2121"/>
                    <a:gd name="T105" fmla="*/ 3 h 1111"/>
                    <a:gd name="T106" fmla="*/ 943 w 2121"/>
                    <a:gd name="T107" fmla="*/ 44 h 1111"/>
                    <a:gd name="T108" fmla="*/ 943 w 2121"/>
                    <a:gd name="T109" fmla="*/ 195 h 1111"/>
                    <a:gd name="T110" fmla="*/ 785 w 2121"/>
                    <a:gd name="T111" fmla="*/ 227 h 1111"/>
                    <a:gd name="T112" fmla="*/ 717 w 2121"/>
                    <a:gd name="T113" fmla="*/ 92 h 1111"/>
                    <a:gd name="T114" fmla="*/ 842 w 2121"/>
                    <a:gd name="T115" fmla="*/ 0 h 11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21"/>
                    <a:gd name="T175" fmla="*/ 0 h 1111"/>
                    <a:gd name="T176" fmla="*/ 2121 w 2121"/>
                    <a:gd name="T177" fmla="*/ 1111 h 11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21" h="1111">
                      <a:moveTo>
                        <a:pt x="1269" y="870"/>
                      </a:moveTo>
                      <a:lnTo>
                        <a:pt x="1299" y="874"/>
                      </a:lnTo>
                      <a:lnTo>
                        <a:pt x="1327" y="883"/>
                      </a:lnTo>
                      <a:lnTo>
                        <a:pt x="1351" y="897"/>
                      </a:lnTo>
                      <a:lnTo>
                        <a:pt x="1372" y="916"/>
                      </a:lnTo>
                      <a:lnTo>
                        <a:pt x="1388" y="938"/>
                      </a:lnTo>
                      <a:lnTo>
                        <a:pt x="1398" y="964"/>
                      </a:lnTo>
                      <a:lnTo>
                        <a:pt x="1401" y="991"/>
                      </a:lnTo>
                      <a:lnTo>
                        <a:pt x="1398" y="1018"/>
                      </a:lnTo>
                      <a:lnTo>
                        <a:pt x="1388" y="1043"/>
                      </a:lnTo>
                      <a:lnTo>
                        <a:pt x="1372" y="1066"/>
                      </a:lnTo>
                      <a:lnTo>
                        <a:pt x="1351" y="1085"/>
                      </a:lnTo>
                      <a:lnTo>
                        <a:pt x="1327" y="1099"/>
                      </a:lnTo>
                      <a:lnTo>
                        <a:pt x="1299" y="1108"/>
                      </a:lnTo>
                      <a:lnTo>
                        <a:pt x="1269" y="1111"/>
                      </a:lnTo>
                      <a:lnTo>
                        <a:pt x="1238" y="1108"/>
                      </a:lnTo>
                      <a:lnTo>
                        <a:pt x="1210" y="1099"/>
                      </a:lnTo>
                      <a:lnTo>
                        <a:pt x="1186" y="1085"/>
                      </a:lnTo>
                      <a:lnTo>
                        <a:pt x="1165" y="1066"/>
                      </a:lnTo>
                      <a:lnTo>
                        <a:pt x="1149" y="1043"/>
                      </a:lnTo>
                      <a:lnTo>
                        <a:pt x="1139" y="1018"/>
                      </a:lnTo>
                      <a:lnTo>
                        <a:pt x="1136" y="991"/>
                      </a:lnTo>
                      <a:lnTo>
                        <a:pt x="1139" y="964"/>
                      </a:lnTo>
                      <a:lnTo>
                        <a:pt x="1149" y="938"/>
                      </a:lnTo>
                      <a:lnTo>
                        <a:pt x="1165" y="916"/>
                      </a:lnTo>
                      <a:lnTo>
                        <a:pt x="1186" y="897"/>
                      </a:lnTo>
                      <a:lnTo>
                        <a:pt x="1210" y="883"/>
                      </a:lnTo>
                      <a:lnTo>
                        <a:pt x="1238" y="874"/>
                      </a:lnTo>
                      <a:lnTo>
                        <a:pt x="1269" y="870"/>
                      </a:lnTo>
                      <a:close/>
                      <a:moveTo>
                        <a:pt x="842" y="870"/>
                      </a:moveTo>
                      <a:lnTo>
                        <a:pt x="872" y="874"/>
                      </a:lnTo>
                      <a:lnTo>
                        <a:pt x="900" y="883"/>
                      </a:lnTo>
                      <a:lnTo>
                        <a:pt x="923" y="897"/>
                      </a:lnTo>
                      <a:lnTo>
                        <a:pt x="943" y="916"/>
                      </a:lnTo>
                      <a:lnTo>
                        <a:pt x="958" y="938"/>
                      </a:lnTo>
                      <a:lnTo>
                        <a:pt x="968" y="964"/>
                      </a:lnTo>
                      <a:lnTo>
                        <a:pt x="972" y="991"/>
                      </a:lnTo>
                      <a:lnTo>
                        <a:pt x="968" y="1018"/>
                      </a:lnTo>
                      <a:lnTo>
                        <a:pt x="958" y="1043"/>
                      </a:lnTo>
                      <a:lnTo>
                        <a:pt x="943" y="1066"/>
                      </a:lnTo>
                      <a:lnTo>
                        <a:pt x="923" y="1085"/>
                      </a:lnTo>
                      <a:lnTo>
                        <a:pt x="900" y="1099"/>
                      </a:lnTo>
                      <a:lnTo>
                        <a:pt x="872" y="1108"/>
                      </a:lnTo>
                      <a:lnTo>
                        <a:pt x="842" y="1111"/>
                      </a:lnTo>
                      <a:lnTo>
                        <a:pt x="813" y="1108"/>
                      </a:lnTo>
                      <a:lnTo>
                        <a:pt x="785" y="1099"/>
                      </a:lnTo>
                      <a:lnTo>
                        <a:pt x="761" y="1085"/>
                      </a:lnTo>
                      <a:lnTo>
                        <a:pt x="741" y="1066"/>
                      </a:lnTo>
                      <a:lnTo>
                        <a:pt x="727" y="1043"/>
                      </a:lnTo>
                      <a:lnTo>
                        <a:pt x="717" y="1018"/>
                      </a:lnTo>
                      <a:lnTo>
                        <a:pt x="713" y="991"/>
                      </a:lnTo>
                      <a:lnTo>
                        <a:pt x="717" y="964"/>
                      </a:lnTo>
                      <a:lnTo>
                        <a:pt x="727" y="938"/>
                      </a:lnTo>
                      <a:lnTo>
                        <a:pt x="741" y="916"/>
                      </a:lnTo>
                      <a:lnTo>
                        <a:pt x="761" y="897"/>
                      </a:lnTo>
                      <a:lnTo>
                        <a:pt x="785" y="883"/>
                      </a:lnTo>
                      <a:lnTo>
                        <a:pt x="813" y="874"/>
                      </a:lnTo>
                      <a:lnTo>
                        <a:pt x="842" y="870"/>
                      </a:lnTo>
                      <a:close/>
                      <a:moveTo>
                        <a:pt x="1628" y="807"/>
                      </a:moveTo>
                      <a:lnTo>
                        <a:pt x="1658" y="811"/>
                      </a:lnTo>
                      <a:lnTo>
                        <a:pt x="1686" y="819"/>
                      </a:lnTo>
                      <a:lnTo>
                        <a:pt x="1712" y="834"/>
                      </a:lnTo>
                      <a:lnTo>
                        <a:pt x="1732" y="853"/>
                      </a:lnTo>
                      <a:lnTo>
                        <a:pt x="1747" y="875"/>
                      </a:lnTo>
                      <a:lnTo>
                        <a:pt x="1757" y="900"/>
                      </a:lnTo>
                      <a:lnTo>
                        <a:pt x="1760" y="928"/>
                      </a:lnTo>
                      <a:lnTo>
                        <a:pt x="1757" y="955"/>
                      </a:lnTo>
                      <a:lnTo>
                        <a:pt x="1747" y="980"/>
                      </a:lnTo>
                      <a:lnTo>
                        <a:pt x="1732" y="1002"/>
                      </a:lnTo>
                      <a:lnTo>
                        <a:pt x="1712" y="1021"/>
                      </a:lnTo>
                      <a:lnTo>
                        <a:pt x="1686" y="1036"/>
                      </a:lnTo>
                      <a:lnTo>
                        <a:pt x="1658" y="1045"/>
                      </a:lnTo>
                      <a:lnTo>
                        <a:pt x="1628" y="1048"/>
                      </a:lnTo>
                      <a:lnTo>
                        <a:pt x="1598" y="1045"/>
                      </a:lnTo>
                      <a:lnTo>
                        <a:pt x="1570" y="1036"/>
                      </a:lnTo>
                      <a:lnTo>
                        <a:pt x="1545" y="1021"/>
                      </a:lnTo>
                      <a:lnTo>
                        <a:pt x="1525" y="1002"/>
                      </a:lnTo>
                      <a:lnTo>
                        <a:pt x="1510" y="980"/>
                      </a:lnTo>
                      <a:lnTo>
                        <a:pt x="1500" y="955"/>
                      </a:lnTo>
                      <a:lnTo>
                        <a:pt x="1495" y="928"/>
                      </a:lnTo>
                      <a:lnTo>
                        <a:pt x="1500" y="900"/>
                      </a:lnTo>
                      <a:lnTo>
                        <a:pt x="1510" y="875"/>
                      </a:lnTo>
                      <a:lnTo>
                        <a:pt x="1525" y="853"/>
                      </a:lnTo>
                      <a:lnTo>
                        <a:pt x="1545" y="834"/>
                      </a:lnTo>
                      <a:lnTo>
                        <a:pt x="1570" y="819"/>
                      </a:lnTo>
                      <a:lnTo>
                        <a:pt x="1598" y="811"/>
                      </a:lnTo>
                      <a:lnTo>
                        <a:pt x="1628" y="807"/>
                      </a:lnTo>
                      <a:close/>
                      <a:moveTo>
                        <a:pt x="489" y="807"/>
                      </a:moveTo>
                      <a:lnTo>
                        <a:pt x="518" y="811"/>
                      </a:lnTo>
                      <a:lnTo>
                        <a:pt x="546" y="819"/>
                      </a:lnTo>
                      <a:lnTo>
                        <a:pt x="570" y="834"/>
                      </a:lnTo>
                      <a:lnTo>
                        <a:pt x="590" y="853"/>
                      </a:lnTo>
                      <a:lnTo>
                        <a:pt x="606" y="875"/>
                      </a:lnTo>
                      <a:lnTo>
                        <a:pt x="615" y="900"/>
                      </a:lnTo>
                      <a:lnTo>
                        <a:pt x="618" y="928"/>
                      </a:lnTo>
                      <a:lnTo>
                        <a:pt x="615" y="955"/>
                      </a:lnTo>
                      <a:lnTo>
                        <a:pt x="606" y="980"/>
                      </a:lnTo>
                      <a:lnTo>
                        <a:pt x="590" y="1002"/>
                      </a:lnTo>
                      <a:lnTo>
                        <a:pt x="570" y="1021"/>
                      </a:lnTo>
                      <a:lnTo>
                        <a:pt x="546" y="1036"/>
                      </a:lnTo>
                      <a:lnTo>
                        <a:pt x="518" y="1045"/>
                      </a:lnTo>
                      <a:lnTo>
                        <a:pt x="489" y="1048"/>
                      </a:lnTo>
                      <a:lnTo>
                        <a:pt x="459" y="1045"/>
                      </a:lnTo>
                      <a:lnTo>
                        <a:pt x="432" y="1036"/>
                      </a:lnTo>
                      <a:lnTo>
                        <a:pt x="408" y="1021"/>
                      </a:lnTo>
                      <a:lnTo>
                        <a:pt x="388" y="1002"/>
                      </a:lnTo>
                      <a:lnTo>
                        <a:pt x="373" y="980"/>
                      </a:lnTo>
                      <a:lnTo>
                        <a:pt x="363" y="955"/>
                      </a:lnTo>
                      <a:lnTo>
                        <a:pt x="360" y="928"/>
                      </a:lnTo>
                      <a:lnTo>
                        <a:pt x="363" y="900"/>
                      </a:lnTo>
                      <a:lnTo>
                        <a:pt x="373" y="875"/>
                      </a:lnTo>
                      <a:lnTo>
                        <a:pt x="388" y="853"/>
                      </a:lnTo>
                      <a:lnTo>
                        <a:pt x="408" y="834"/>
                      </a:lnTo>
                      <a:lnTo>
                        <a:pt x="432" y="819"/>
                      </a:lnTo>
                      <a:lnTo>
                        <a:pt x="459" y="811"/>
                      </a:lnTo>
                      <a:lnTo>
                        <a:pt x="489" y="807"/>
                      </a:lnTo>
                      <a:close/>
                      <a:moveTo>
                        <a:pt x="1988" y="764"/>
                      </a:moveTo>
                      <a:lnTo>
                        <a:pt x="2019" y="767"/>
                      </a:lnTo>
                      <a:lnTo>
                        <a:pt x="2047" y="776"/>
                      </a:lnTo>
                      <a:lnTo>
                        <a:pt x="2071" y="791"/>
                      </a:lnTo>
                      <a:lnTo>
                        <a:pt x="2092" y="809"/>
                      </a:lnTo>
                      <a:lnTo>
                        <a:pt x="2108" y="833"/>
                      </a:lnTo>
                      <a:lnTo>
                        <a:pt x="2118" y="858"/>
                      </a:lnTo>
                      <a:lnTo>
                        <a:pt x="2121" y="887"/>
                      </a:lnTo>
                      <a:lnTo>
                        <a:pt x="2118" y="915"/>
                      </a:lnTo>
                      <a:lnTo>
                        <a:pt x="2108" y="940"/>
                      </a:lnTo>
                      <a:lnTo>
                        <a:pt x="2092" y="964"/>
                      </a:lnTo>
                      <a:lnTo>
                        <a:pt x="2071" y="982"/>
                      </a:lnTo>
                      <a:lnTo>
                        <a:pt x="2047" y="997"/>
                      </a:lnTo>
                      <a:lnTo>
                        <a:pt x="2019" y="1007"/>
                      </a:lnTo>
                      <a:lnTo>
                        <a:pt x="1988" y="1010"/>
                      </a:lnTo>
                      <a:lnTo>
                        <a:pt x="1958" y="1007"/>
                      </a:lnTo>
                      <a:lnTo>
                        <a:pt x="1930" y="997"/>
                      </a:lnTo>
                      <a:lnTo>
                        <a:pt x="1906" y="982"/>
                      </a:lnTo>
                      <a:lnTo>
                        <a:pt x="1885" y="964"/>
                      </a:lnTo>
                      <a:lnTo>
                        <a:pt x="1869" y="940"/>
                      </a:lnTo>
                      <a:lnTo>
                        <a:pt x="1859" y="915"/>
                      </a:lnTo>
                      <a:lnTo>
                        <a:pt x="1856" y="887"/>
                      </a:lnTo>
                      <a:lnTo>
                        <a:pt x="1859" y="858"/>
                      </a:lnTo>
                      <a:lnTo>
                        <a:pt x="1869" y="833"/>
                      </a:lnTo>
                      <a:lnTo>
                        <a:pt x="1885" y="809"/>
                      </a:lnTo>
                      <a:lnTo>
                        <a:pt x="1906" y="791"/>
                      </a:lnTo>
                      <a:lnTo>
                        <a:pt x="1930" y="776"/>
                      </a:lnTo>
                      <a:lnTo>
                        <a:pt x="1958" y="767"/>
                      </a:lnTo>
                      <a:lnTo>
                        <a:pt x="1988" y="764"/>
                      </a:lnTo>
                      <a:close/>
                      <a:moveTo>
                        <a:pt x="132" y="764"/>
                      </a:moveTo>
                      <a:lnTo>
                        <a:pt x="163" y="767"/>
                      </a:lnTo>
                      <a:lnTo>
                        <a:pt x="191" y="776"/>
                      </a:lnTo>
                      <a:lnTo>
                        <a:pt x="215" y="791"/>
                      </a:lnTo>
                      <a:lnTo>
                        <a:pt x="235" y="809"/>
                      </a:lnTo>
                      <a:lnTo>
                        <a:pt x="252" y="833"/>
                      </a:lnTo>
                      <a:lnTo>
                        <a:pt x="261" y="858"/>
                      </a:lnTo>
                      <a:lnTo>
                        <a:pt x="265" y="887"/>
                      </a:lnTo>
                      <a:lnTo>
                        <a:pt x="261" y="915"/>
                      </a:lnTo>
                      <a:lnTo>
                        <a:pt x="252" y="940"/>
                      </a:lnTo>
                      <a:lnTo>
                        <a:pt x="235" y="964"/>
                      </a:lnTo>
                      <a:lnTo>
                        <a:pt x="215" y="982"/>
                      </a:lnTo>
                      <a:lnTo>
                        <a:pt x="191" y="997"/>
                      </a:lnTo>
                      <a:lnTo>
                        <a:pt x="163" y="1007"/>
                      </a:lnTo>
                      <a:lnTo>
                        <a:pt x="132" y="1010"/>
                      </a:lnTo>
                      <a:lnTo>
                        <a:pt x="102" y="1007"/>
                      </a:lnTo>
                      <a:lnTo>
                        <a:pt x="74" y="997"/>
                      </a:lnTo>
                      <a:lnTo>
                        <a:pt x="49" y="982"/>
                      </a:lnTo>
                      <a:lnTo>
                        <a:pt x="29" y="964"/>
                      </a:lnTo>
                      <a:lnTo>
                        <a:pt x="13" y="940"/>
                      </a:lnTo>
                      <a:lnTo>
                        <a:pt x="4" y="915"/>
                      </a:lnTo>
                      <a:lnTo>
                        <a:pt x="0" y="887"/>
                      </a:lnTo>
                      <a:lnTo>
                        <a:pt x="4" y="858"/>
                      </a:lnTo>
                      <a:lnTo>
                        <a:pt x="13" y="833"/>
                      </a:lnTo>
                      <a:lnTo>
                        <a:pt x="29" y="809"/>
                      </a:lnTo>
                      <a:lnTo>
                        <a:pt x="49" y="791"/>
                      </a:lnTo>
                      <a:lnTo>
                        <a:pt x="74" y="776"/>
                      </a:lnTo>
                      <a:lnTo>
                        <a:pt x="102" y="767"/>
                      </a:lnTo>
                      <a:lnTo>
                        <a:pt x="132" y="764"/>
                      </a:lnTo>
                      <a:close/>
                      <a:moveTo>
                        <a:pt x="1269" y="404"/>
                      </a:moveTo>
                      <a:lnTo>
                        <a:pt x="1299" y="407"/>
                      </a:lnTo>
                      <a:lnTo>
                        <a:pt x="1327" y="416"/>
                      </a:lnTo>
                      <a:lnTo>
                        <a:pt x="1351" y="430"/>
                      </a:lnTo>
                      <a:lnTo>
                        <a:pt x="1372" y="449"/>
                      </a:lnTo>
                      <a:lnTo>
                        <a:pt x="1388" y="471"/>
                      </a:lnTo>
                      <a:lnTo>
                        <a:pt x="1398" y="497"/>
                      </a:lnTo>
                      <a:lnTo>
                        <a:pt x="1401" y="523"/>
                      </a:lnTo>
                      <a:lnTo>
                        <a:pt x="1398" y="551"/>
                      </a:lnTo>
                      <a:lnTo>
                        <a:pt x="1388" y="577"/>
                      </a:lnTo>
                      <a:lnTo>
                        <a:pt x="1372" y="599"/>
                      </a:lnTo>
                      <a:lnTo>
                        <a:pt x="1351" y="618"/>
                      </a:lnTo>
                      <a:lnTo>
                        <a:pt x="1327" y="631"/>
                      </a:lnTo>
                      <a:lnTo>
                        <a:pt x="1299" y="641"/>
                      </a:lnTo>
                      <a:lnTo>
                        <a:pt x="1269" y="643"/>
                      </a:lnTo>
                      <a:lnTo>
                        <a:pt x="1238" y="641"/>
                      </a:lnTo>
                      <a:lnTo>
                        <a:pt x="1210" y="631"/>
                      </a:lnTo>
                      <a:lnTo>
                        <a:pt x="1186" y="618"/>
                      </a:lnTo>
                      <a:lnTo>
                        <a:pt x="1165" y="599"/>
                      </a:lnTo>
                      <a:lnTo>
                        <a:pt x="1149" y="577"/>
                      </a:lnTo>
                      <a:lnTo>
                        <a:pt x="1139" y="551"/>
                      </a:lnTo>
                      <a:lnTo>
                        <a:pt x="1136" y="523"/>
                      </a:lnTo>
                      <a:lnTo>
                        <a:pt x="1139" y="497"/>
                      </a:lnTo>
                      <a:lnTo>
                        <a:pt x="1149" y="471"/>
                      </a:lnTo>
                      <a:lnTo>
                        <a:pt x="1165" y="449"/>
                      </a:lnTo>
                      <a:lnTo>
                        <a:pt x="1186" y="430"/>
                      </a:lnTo>
                      <a:lnTo>
                        <a:pt x="1210" y="416"/>
                      </a:lnTo>
                      <a:lnTo>
                        <a:pt x="1238" y="407"/>
                      </a:lnTo>
                      <a:lnTo>
                        <a:pt x="1269" y="404"/>
                      </a:lnTo>
                      <a:close/>
                      <a:moveTo>
                        <a:pt x="842" y="404"/>
                      </a:moveTo>
                      <a:lnTo>
                        <a:pt x="872" y="407"/>
                      </a:lnTo>
                      <a:lnTo>
                        <a:pt x="900" y="416"/>
                      </a:lnTo>
                      <a:lnTo>
                        <a:pt x="923" y="430"/>
                      </a:lnTo>
                      <a:lnTo>
                        <a:pt x="943" y="449"/>
                      </a:lnTo>
                      <a:lnTo>
                        <a:pt x="958" y="471"/>
                      </a:lnTo>
                      <a:lnTo>
                        <a:pt x="968" y="497"/>
                      </a:lnTo>
                      <a:lnTo>
                        <a:pt x="972" y="523"/>
                      </a:lnTo>
                      <a:lnTo>
                        <a:pt x="968" y="551"/>
                      </a:lnTo>
                      <a:lnTo>
                        <a:pt x="958" y="577"/>
                      </a:lnTo>
                      <a:lnTo>
                        <a:pt x="943" y="599"/>
                      </a:lnTo>
                      <a:lnTo>
                        <a:pt x="923" y="618"/>
                      </a:lnTo>
                      <a:lnTo>
                        <a:pt x="900" y="631"/>
                      </a:lnTo>
                      <a:lnTo>
                        <a:pt x="872" y="641"/>
                      </a:lnTo>
                      <a:lnTo>
                        <a:pt x="842" y="643"/>
                      </a:lnTo>
                      <a:lnTo>
                        <a:pt x="813" y="641"/>
                      </a:lnTo>
                      <a:lnTo>
                        <a:pt x="785" y="631"/>
                      </a:lnTo>
                      <a:lnTo>
                        <a:pt x="761" y="618"/>
                      </a:lnTo>
                      <a:lnTo>
                        <a:pt x="741" y="599"/>
                      </a:lnTo>
                      <a:lnTo>
                        <a:pt x="727" y="577"/>
                      </a:lnTo>
                      <a:lnTo>
                        <a:pt x="717" y="551"/>
                      </a:lnTo>
                      <a:lnTo>
                        <a:pt x="713" y="523"/>
                      </a:lnTo>
                      <a:lnTo>
                        <a:pt x="717" y="497"/>
                      </a:lnTo>
                      <a:lnTo>
                        <a:pt x="727" y="471"/>
                      </a:lnTo>
                      <a:lnTo>
                        <a:pt x="741" y="449"/>
                      </a:lnTo>
                      <a:lnTo>
                        <a:pt x="761" y="430"/>
                      </a:lnTo>
                      <a:lnTo>
                        <a:pt x="785" y="416"/>
                      </a:lnTo>
                      <a:lnTo>
                        <a:pt x="813" y="407"/>
                      </a:lnTo>
                      <a:lnTo>
                        <a:pt x="842" y="404"/>
                      </a:lnTo>
                      <a:close/>
                      <a:moveTo>
                        <a:pt x="1628" y="385"/>
                      </a:moveTo>
                      <a:lnTo>
                        <a:pt x="1658" y="388"/>
                      </a:lnTo>
                      <a:lnTo>
                        <a:pt x="1686" y="397"/>
                      </a:lnTo>
                      <a:lnTo>
                        <a:pt x="1712" y="411"/>
                      </a:lnTo>
                      <a:lnTo>
                        <a:pt x="1732" y="430"/>
                      </a:lnTo>
                      <a:lnTo>
                        <a:pt x="1747" y="452"/>
                      </a:lnTo>
                      <a:lnTo>
                        <a:pt x="1757" y="477"/>
                      </a:lnTo>
                      <a:lnTo>
                        <a:pt x="1760" y="504"/>
                      </a:lnTo>
                      <a:lnTo>
                        <a:pt x="1757" y="532"/>
                      </a:lnTo>
                      <a:lnTo>
                        <a:pt x="1747" y="558"/>
                      </a:lnTo>
                      <a:lnTo>
                        <a:pt x="1732" y="580"/>
                      </a:lnTo>
                      <a:lnTo>
                        <a:pt x="1712" y="599"/>
                      </a:lnTo>
                      <a:lnTo>
                        <a:pt x="1686" y="612"/>
                      </a:lnTo>
                      <a:lnTo>
                        <a:pt x="1658" y="622"/>
                      </a:lnTo>
                      <a:lnTo>
                        <a:pt x="1628" y="624"/>
                      </a:lnTo>
                      <a:lnTo>
                        <a:pt x="1598" y="622"/>
                      </a:lnTo>
                      <a:lnTo>
                        <a:pt x="1570" y="612"/>
                      </a:lnTo>
                      <a:lnTo>
                        <a:pt x="1545" y="599"/>
                      </a:lnTo>
                      <a:lnTo>
                        <a:pt x="1525" y="580"/>
                      </a:lnTo>
                      <a:lnTo>
                        <a:pt x="1510" y="558"/>
                      </a:lnTo>
                      <a:lnTo>
                        <a:pt x="1500" y="532"/>
                      </a:lnTo>
                      <a:lnTo>
                        <a:pt x="1495" y="504"/>
                      </a:lnTo>
                      <a:lnTo>
                        <a:pt x="1500" y="477"/>
                      </a:lnTo>
                      <a:lnTo>
                        <a:pt x="1510" y="452"/>
                      </a:lnTo>
                      <a:lnTo>
                        <a:pt x="1525" y="430"/>
                      </a:lnTo>
                      <a:lnTo>
                        <a:pt x="1545" y="411"/>
                      </a:lnTo>
                      <a:lnTo>
                        <a:pt x="1570" y="397"/>
                      </a:lnTo>
                      <a:lnTo>
                        <a:pt x="1598" y="388"/>
                      </a:lnTo>
                      <a:lnTo>
                        <a:pt x="1628" y="385"/>
                      </a:lnTo>
                      <a:close/>
                      <a:moveTo>
                        <a:pt x="502" y="385"/>
                      </a:moveTo>
                      <a:lnTo>
                        <a:pt x="531" y="388"/>
                      </a:lnTo>
                      <a:lnTo>
                        <a:pt x="558" y="397"/>
                      </a:lnTo>
                      <a:lnTo>
                        <a:pt x="582" y="411"/>
                      </a:lnTo>
                      <a:lnTo>
                        <a:pt x="602" y="430"/>
                      </a:lnTo>
                      <a:lnTo>
                        <a:pt x="618" y="452"/>
                      </a:lnTo>
                      <a:lnTo>
                        <a:pt x="628" y="477"/>
                      </a:lnTo>
                      <a:lnTo>
                        <a:pt x="631" y="504"/>
                      </a:lnTo>
                      <a:lnTo>
                        <a:pt x="628" y="532"/>
                      </a:lnTo>
                      <a:lnTo>
                        <a:pt x="618" y="558"/>
                      </a:lnTo>
                      <a:lnTo>
                        <a:pt x="602" y="580"/>
                      </a:lnTo>
                      <a:lnTo>
                        <a:pt x="582" y="599"/>
                      </a:lnTo>
                      <a:lnTo>
                        <a:pt x="558" y="612"/>
                      </a:lnTo>
                      <a:lnTo>
                        <a:pt x="531" y="622"/>
                      </a:lnTo>
                      <a:lnTo>
                        <a:pt x="502" y="624"/>
                      </a:lnTo>
                      <a:lnTo>
                        <a:pt x="472" y="622"/>
                      </a:lnTo>
                      <a:lnTo>
                        <a:pt x="445" y="612"/>
                      </a:lnTo>
                      <a:lnTo>
                        <a:pt x="421" y="599"/>
                      </a:lnTo>
                      <a:lnTo>
                        <a:pt x="401" y="580"/>
                      </a:lnTo>
                      <a:lnTo>
                        <a:pt x="385" y="558"/>
                      </a:lnTo>
                      <a:lnTo>
                        <a:pt x="376" y="532"/>
                      </a:lnTo>
                      <a:lnTo>
                        <a:pt x="372" y="504"/>
                      </a:lnTo>
                      <a:lnTo>
                        <a:pt x="376" y="477"/>
                      </a:lnTo>
                      <a:lnTo>
                        <a:pt x="385" y="452"/>
                      </a:lnTo>
                      <a:lnTo>
                        <a:pt x="401" y="430"/>
                      </a:lnTo>
                      <a:lnTo>
                        <a:pt x="421" y="411"/>
                      </a:lnTo>
                      <a:lnTo>
                        <a:pt x="445" y="397"/>
                      </a:lnTo>
                      <a:lnTo>
                        <a:pt x="472" y="388"/>
                      </a:lnTo>
                      <a:lnTo>
                        <a:pt x="502" y="385"/>
                      </a:lnTo>
                      <a:close/>
                      <a:moveTo>
                        <a:pt x="1269" y="0"/>
                      </a:moveTo>
                      <a:lnTo>
                        <a:pt x="1299" y="3"/>
                      </a:lnTo>
                      <a:lnTo>
                        <a:pt x="1327" y="12"/>
                      </a:lnTo>
                      <a:lnTo>
                        <a:pt x="1351" y="26"/>
                      </a:lnTo>
                      <a:lnTo>
                        <a:pt x="1372" y="44"/>
                      </a:lnTo>
                      <a:lnTo>
                        <a:pt x="1388" y="67"/>
                      </a:lnTo>
                      <a:lnTo>
                        <a:pt x="1398" y="92"/>
                      </a:lnTo>
                      <a:lnTo>
                        <a:pt x="1401" y="120"/>
                      </a:lnTo>
                      <a:lnTo>
                        <a:pt x="1398" y="147"/>
                      </a:lnTo>
                      <a:lnTo>
                        <a:pt x="1388" y="173"/>
                      </a:lnTo>
                      <a:lnTo>
                        <a:pt x="1372" y="195"/>
                      </a:lnTo>
                      <a:lnTo>
                        <a:pt x="1351" y="214"/>
                      </a:lnTo>
                      <a:lnTo>
                        <a:pt x="1327" y="227"/>
                      </a:lnTo>
                      <a:lnTo>
                        <a:pt x="1299" y="236"/>
                      </a:lnTo>
                      <a:lnTo>
                        <a:pt x="1269" y="239"/>
                      </a:lnTo>
                      <a:lnTo>
                        <a:pt x="1238" y="236"/>
                      </a:lnTo>
                      <a:lnTo>
                        <a:pt x="1210" y="227"/>
                      </a:lnTo>
                      <a:lnTo>
                        <a:pt x="1186" y="214"/>
                      </a:lnTo>
                      <a:lnTo>
                        <a:pt x="1165" y="195"/>
                      </a:lnTo>
                      <a:lnTo>
                        <a:pt x="1149" y="173"/>
                      </a:lnTo>
                      <a:lnTo>
                        <a:pt x="1139" y="147"/>
                      </a:lnTo>
                      <a:lnTo>
                        <a:pt x="1136" y="120"/>
                      </a:lnTo>
                      <a:lnTo>
                        <a:pt x="1139" y="92"/>
                      </a:lnTo>
                      <a:lnTo>
                        <a:pt x="1149" y="67"/>
                      </a:lnTo>
                      <a:lnTo>
                        <a:pt x="1165" y="44"/>
                      </a:lnTo>
                      <a:lnTo>
                        <a:pt x="1186" y="26"/>
                      </a:lnTo>
                      <a:lnTo>
                        <a:pt x="1210" y="12"/>
                      </a:lnTo>
                      <a:lnTo>
                        <a:pt x="1238" y="3"/>
                      </a:lnTo>
                      <a:lnTo>
                        <a:pt x="1269" y="0"/>
                      </a:lnTo>
                      <a:close/>
                      <a:moveTo>
                        <a:pt x="842" y="0"/>
                      </a:moveTo>
                      <a:lnTo>
                        <a:pt x="872" y="3"/>
                      </a:lnTo>
                      <a:lnTo>
                        <a:pt x="900" y="12"/>
                      </a:lnTo>
                      <a:lnTo>
                        <a:pt x="923" y="26"/>
                      </a:lnTo>
                      <a:lnTo>
                        <a:pt x="943" y="44"/>
                      </a:lnTo>
                      <a:lnTo>
                        <a:pt x="958" y="67"/>
                      </a:lnTo>
                      <a:lnTo>
                        <a:pt x="968" y="92"/>
                      </a:lnTo>
                      <a:lnTo>
                        <a:pt x="972" y="120"/>
                      </a:lnTo>
                      <a:lnTo>
                        <a:pt x="968" y="147"/>
                      </a:lnTo>
                      <a:lnTo>
                        <a:pt x="958" y="173"/>
                      </a:lnTo>
                      <a:lnTo>
                        <a:pt x="943" y="195"/>
                      </a:lnTo>
                      <a:lnTo>
                        <a:pt x="923" y="214"/>
                      </a:lnTo>
                      <a:lnTo>
                        <a:pt x="900" y="227"/>
                      </a:lnTo>
                      <a:lnTo>
                        <a:pt x="872" y="236"/>
                      </a:lnTo>
                      <a:lnTo>
                        <a:pt x="842" y="239"/>
                      </a:lnTo>
                      <a:lnTo>
                        <a:pt x="813" y="236"/>
                      </a:lnTo>
                      <a:lnTo>
                        <a:pt x="785" y="227"/>
                      </a:lnTo>
                      <a:lnTo>
                        <a:pt x="761" y="214"/>
                      </a:lnTo>
                      <a:lnTo>
                        <a:pt x="741" y="195"/>
                      </a:lnTo>
                      <a:lnTo>
                        <a:pt x="727" y="173"/>
                      </a:lnTo>
                      <a:lnTo>
                        <a:pt x="717" y="147"/>
                      </a:lnTo>
                      <a:lnTo>
                        <a:pt x="713" y="120"/>
                      </a:lnTo>
                      <a:lnTo>
                        <a:pt x="717" y="92"/>
                      </a:lnTo>
                      <a:lnTo>
                        <a:pt x="727" y="67"/>
                      </a:lnTo>
                      <a:lnTo>
                        <a:pt x="741" y="44"/>
                      </a:lnTo>
                      <a:lnTo>
                        <a:pt x="761" y="26"/>
                      </a:lnTo>
                      <a:lnTo>
                        <a:pt x="785" y="12"/>
                      </a:lnTo>
                      <a:lnTo>
                        <a:pt x="813" y="3"/>
                      </a:lnTo>
                      <a:lnTo>
                        <a:pt x="84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61" name="Freeform 38"/>
                <p:cNvSpPr>
                  <a:spLocks noEditPoints="1" noChangeArrowheads="1"/>
                </p:cNvSpPr>
                <p:nvPr/>
              </p:nvSpPr>
              <p:spPr bwMode="auto">
                <a:xfrm>
                  <a:off x="94" y="275"/>
                  <a:ext cx="286" cy="141"/>
                </a:xfrm>
                <a:custGeom>
                  <a:avLst/>
                  <a:gdLst>
                    <a:gd name="T0" fmla="*/ 1003 w 1716"/>
                    <a:gd name="T1" fmla="*/ 510 h 845"/>
                    <a:gd name="T2" fmla="*/ 981 w 1716"/>
                    <a:gd name="T3" fmla="*/ 594 h 845"/>
                    <a:gd name="T4" fmla="*/ 920 w 1716"/>
                    <a:gd name="T5" fmla="*/ 688 h 845"/>
                    <a:gd name="T6" fmla="*/ 876 w 1716"/>
                    <a:gd name="T7" fmla="*/ 764 h 845"/>
                    <a:gd name="T8" fmla="*/ 960 w 1716"/>
                    <a:gd name="T9" fmla="*/ 797 h 845"/>
                    <a:gd name="T10" fmla="*/ 975 w 1716"/>
                    <a:gd name="T11" fmla="*/ 786 h 845"/>
                    <a:gd name="T12" fmla="*/ 970 w 1716"/>
                    <a:gd name="T13" fmla="*/ 771 h 845"/>
                    <a:gd name="T14" fmla="*/ 982 w 1716"/>
                    <a:gd name="T15" fmla="*/ 773 h 845"/>
                    <a:gd name="T16" fmla="*/ 981 w 1716"/>
                    <a:gd name="T17" fmla="*/ 774 h 845"/>
                    <a:gd name="T18" fmla="*/ 988 w 1716"/>
                    <a:gd name="T19" fmla="*/ 786 h 845"/>
                    <a:gd name="T20" fmla="*/ 1000 w 1716"/>
                    <a:gd name="T21" fmla="*/ 806 h 845"/>
                    <a:gd name="T22" fmla="*/ 988 w 1716"/>
                    <a:gd name="T23" fmla="*/ 813 h 845"/>
                    <a:gd name="T24" fmla="*/ 869 w 1716"/>
                    <a:gd name="T25" fmla="*/ 772 h 845"/>
                    <a:gd name="T26" fmla="*/ 770 w 1716"/>
                    <a:gd name="T27" fmla="*/ 800 h 845"/>
                    <a:gd name="T28" fmla="*/ 662 w 1716"/>
                    <a:gd name="T29" fmla="*/ 837 h 845"/>
                    <a:gd name="T30" fmla="*/ 622 w 1716"/>
                    <a:gd name="T31" fmla="*/ 845 h 845"/>
                    <a:gd name="T32" fmla="*/ 614 w 1716"/>
                    <a:gd name="T33" fmla="*/ 835 h 845"/>
                    <a:gd name="T34" fmla="*/ 619 w 1716"/>
                    <a:gd name="T35" fmla="*/ 831 h 845"/>
                    <a:gd name="T36" fmla="*/ 697 w 1716"/>
                    <a:gd name="T37" fmla="*/ 817 h 845"/>
                    <a:gd name="T38" fmla="*/ 795 w 1716"/>
                    <a:gd name="T39" fmla="*/ 774 h 845"/>
                    <a:gd name="T40" fmla="*/ 788 w 1716"/>
                    <a:gd name="T41" fmla="*/ 714 h 845"/>
                    <a:gd name="T42" fmla="*/ 703 w 1716"/>
                    <a:gd name="T43" fmla="*/ 612 h 845"/>
                    <a:gd name="T44" fmla="*/ 669 w 1716"/>
                    <a:gd name="T45" fmla="*/ 522 h 845"/>
                    <a:gd name="T46" fmla="*/ 678 w 1716"/>
                    <a:gd name="T47" fmla="*/ 466 h 845"/>
                    <a:gd name="T48" fmla="*/ 688 w 1716"/>
                    <a:gd name="T49" fmla="*/ 551 h 845"/>
                    <a:gd name="T50" fmla="*/ 729 w 1716"/>
                    <a:gd name="T51" fmla="*/ 632 h 845"/>
                    <a:gd name="T52" fmla="*/ 821 w 1716"/>
                    <a:gd name="T53" fmla="*/ 728 h 845"/>
                    <a:gd name="T54" fmla="*/ 912 w 1716"/>
                    <a:gd name="T55" fmla="*/ 680 h 845"/>
                    <a:gd name="T56" fmla="*/ 971 w 1716"/>
                    <a:gd name="T57" fmla="*/ 590 h 845"/>
                    <a:gd name="T58" fmla="*/ 992 w 1716"/>
                    <a:gd name="T59" fmla="*/ 510 h 845"/>
                    <a:gd name="T60" fmla="*/ 1003 w 1716"/>
                    <a:gd name="T61" fmla="*/ 458 h 845"/>
                    <a:gd name="T62" fmla="*/ 1116 w 1716"/>
                    <a:gd name="T63" fmla="*/ 441 h 845"/>
                    <a:gd name="T64" fmla="*/ 361 w 1716"/>
                    <a:gd name="T65" fmla="*/ 694 h 845"/>
                    <a:gd name="T66" fmla="*/ 1052 w 1716"/>
                    <a:gd name="T67" fmla="*/ 65 h 845"/>
                    <a:gd name="T68" fmla="*/ 524 w 1716"/>
                    <a:gd name="T69" fmla="*/ 44 h 845"/>
                    <a:gd name="T70" fmla="*/ 524 w 1716"/>
                    <a:gd name="T71" fmla="*/ 44 h 845"/>
                    <a:gd name="T72" fmla="*/ 610 w 1716"/>
                    <a:gd name="T73" fmla="*/ 733 h 845"/>
                    <a:gd name="T74" fmla="*/ 1708 w 1716"/>
                    <a:gd name="T75" fmla="*/ 687 h 845"/>
                    <a:gd name="T76" fmla="*/ 975 w 1716"/>
                    <a:gd name="T77" fmla="*/ 6 h 845"/>
                    <a:gd name="T78" fmla="*/ 916 w 1716"/>
                    <a:gd name="T79" fmla="*/ 61 h 845"/>
                    <a:gd name="T80" fmla="*/ 855 w 1716"/>
                    <a:gd name="T81" fmla="*/ 83 h 845"/>
                    <a:gd name="T82" fmla="*/ 770 w 1716"/>
                    <a:gd name="T83" fmla="*/ 82 h 845"/>
                    <a:gd name="T84" fmla="*/ 699 w 1716"/>
                    <a:gd name="T85" fmla="*/ 59 h 845"/>
                    <a:gd name="T86" fmla="*/ 686 w 1716"/>
                    <a:gd name="T87" fmla="*/ 40 h 845"/>
                    <a:gd name="T88" fmla="*/ 770 w 1716"/>
                    <a:gd name="T89" fmla="*/ 71 h 845"/>
                    <a:gd name="T90" fmla="*/ 855 w 1716"/>
                    <a:gd name="T91" fmla="*/ 72 h 845"/>
                    <a:gd name="T92" fmla="*/ 909 w 1716"/>
                    <a:gd name="T93" fmla="*/ 53 h 845"/>
                    <a:gd name="T94" fmla="*/ 966 w 1716"/>
                    <a:gd name="T95" fmla="*/ 0 h 8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16"/>
                    <a:gd name="T145" fmla="*/ 0 h 845"/>
                    <a:gd name="T146" fmla="*/ 1716 w 1716"/>
                    <a:gd name="T147" fmla="*/ 845 h 8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16" h="845">
                      <a:moveTo>
                        <a:pt x="1003" y="458"/>
                      </a:moveTo>
                      <a:lnTo>
                        <a:pt x="1004" y="476"/>
                      </a:lnTo>
                      <a:lnTo>
                        <a:pt x="1004" y="494"/>
                      </a:lnTo>
                      <a:lnTo>
                        <a:pt x="1003" y="510"/>
                      </a:lnTo>
                      <a:lnTo>
                        <a:pt x="1001" y="528"/>
                      </a:lnTo>
                      <a:lnTo>
                        <a:pt x="997" y="545"/>
                      </a:lnTo>
                      <a:lnTo>
                        <a:pt x="993" y="561"/>
                      </a:lnTo>
                      <a:lnTo>
                        <a:pt x="981" y="594"/>
                      </a:lnTo>
                      <a:lnTo>
                        <a:pt x="978" y="598"/>
                      </a:lnTo>
                      <a:lnTo>
                        <a:pt x="963" y="629"/>
                      </a:lnTo>
                      <a:lnTo>
                        <a:pt x="943" y="659"/>
                      </a:lnTo>
                      <a:lnTo>
                        <a:pt x="920" y="688"/>
                      </a:lnTo>
                      <a:lnTo>
                        <a:pt x="894" y="714"/>
                      </a:lnTo>
                      <a:lnTo>
                        <a:pt x="865" y="739"/>
                      </a:lnTo>
                      <a:lnTo>
                        <a:pt x="852" y="750"/>
                      </a:lnTo>
                      <a:lnTo>
                        <a:pt x="876" y="764"/>
                      </a:lnTo>
                      <a:lnTo>
                        <a:pt x="905" y="779"/>
                      </a:lnTo>
                      <a:lnTo>
                        <a:pt x="905" y="779"/>
                      </a:lnTo>
                      <a:lnTo>
                        <a:pt x="931" y="789"/>
                      </a:lnTo>
                      <a:lnTo>
                        <a:pt x="960" y="797"/>
                      </a:lnTo>
                      <a:lnTo>
                        <a:pt x="986" y="802"/>
                      </a:lnTo>
                      <a:lnTo>
                        <a:pt x="986" y="801"/>
                      </a:lnTo>
                      <a:lnTo>
                        <a:pt x="981" y="794"/>
                      </a:lnTo>
                      <a:lnTo>
                        <a:pt x="975" y="786"/>
                      </a:lnTo>
                      <a:lnTo>
                        <a:pt x="972" y="781"/>
                      </a:lnTo>
                      <a:lnTo>
                        <a:pt x="971" y="776"/>
                      </a:lnTo>
                      <a:lnTo>
                        <a:pt x="970" y="774"/>
                      </a:lnTo>
                      <a:lnTo>
                        <a:pt x="970" y="771"/>
                      </a:lnTo>
                      <a:lnTo>
                        <a:pt x="972" y="767"/>
                      </a:lnTo>
                      <a:lnTo>
                        <a:pt x="974" y="765"/>
                      </a:lnTo>
                      <a:lnTo>
                        <a:pt x="981" y="763"/>
                      </a:lnTo>
                      <a:lnTo>
                        <a:pt x="982" y="773"/>
                      </a:lnTo>
                      <a:lnTo>
                        <a:pt x="982" y="773"/>
                      </a:lnTo>
                      <a:lnTo>
                        <a:pt x="982" y="773"/>
                      </a:lnTo>
                      <a:lnTo>
                        <a:pt x="982" y="774"/>
                      </a:lnTo>
                      <a:lnTo>
                        <a:pt x="981" y="774"/>
                      </a:lnTo>
                      <a:lnTo>
                        <a:pt x="982" y="776"/>
                      </a:lnTo>
                      <a:lnTo>
                        <a:pt x="982" y="776"/>
                      </a:lnTo>
                      <a:lnTo>
                        <a:pt x="983" y="779"/>
                      </a:lnTo>
                      <a:lnTo>
                        <a:pt x="988" y="786"/>
                      </a:lnTo>
                      <a:lnTo>
                        <a:pt x="994" y="793"/>
                      </a:lnTo>
                      <a:lnTo>
                        <a:pt x="997" y="799"/>
                      </a:lnTo>
                      <a:lnTo>
                        <a:pt x="1000" y="803"/>
                      </a:lnTo>
                      <a:lnTo>
                        <a:pt x="1000" y="806"/>
                      </a:lnTo>
                      <a:lnTo>
                        <a:pt x="997" y="811"/>
                      </a:lnTo>
                      <a:lnTo>
                        <a:pt x="996" y="812"/>
                      </a:lnTo>
                      <a:lnTo>
                        <a:pt x="992" y="813"/>
                      </a:lnTo>
                      <a:lnTo>
                        <a:pt x="988" y="813"/>
                      </a:lnTo>
                      <a:lnTo>
                        <a:pt x="960" y="809"/>
                      </a:lnTo>
                      <a:lnTo>
                        <a:pt x="931" y="800"/>
                      </a:lnTo>
                      <a:lnTo>
                        <a:pt x="902" y="789"/>
                      </a:lnTo>
                      <a:lnTo>
                        <a:pt x="869" y="772"/>
                      </a:lnTo>
                      <a:lnTo>
                        <a:pt x="843" y="756"/>
                      </a:lnTo>
                      <a:lnTo>
                        <a:pt x="835" y="762"/>
                      </a:lnTo>
                      <a:lnTo>
                        <a:pt x="803" y="782"/>
                      </a:lnTo>
                      <a:lnTo>
                        <a:pt x="770" y="800"/>
                      </a:lnTo>
                      <a:lnTo>
                        <a:pt x="736" y="814"/>
                      </a:lnTo>
                      <a:lnTo>
                        <a:pt x="732" y="816"/>
                      </a:lnTo>
                      <a:lnTo>
                        <a:pt x="697" y="828"/>
                      </a:lnTo>
                      <a:lnTo>
                        <a:pt x="662" y="837"/>
                      </a:lnTo>
                      <a:lnTo>
                        <a:pt x="629" y="843"/>
                      </a:lnTo>
                      <a:lnTo>
                        <a:pt x="627" y="844"/>
                      </a:lnTo>
                      <a:lnTo>
                        <a:pt x="626" y="844"/>
                      </a:lnTo>
                      <a:lnTo>
                        <a:pt x="622" y="845"/>
                      </a:lnTo>
                      <a:lnTo>
                        <a:pt x="618" y="845"/>
                      </a:lnTo>
                      <a:lnTo>
                        <a:pt x="614" y="843"/>
                      </a:lnTo>
                      <a:lnTo>
                        <a:pt x="612" y="840"/>
                      </a:lnTo>
                      <a:lnTo>
                        <a:pt x="614" y="835"/>
                      </a:lnTo>
                      <a:lnTo>
                        <a:pt x="615" y="835"/>
                      </a:lnTo>
                      <a:lnTo>
                        <a:pt x="618" y="833"/>
                      </a:lnTo>
                      <a:lnTo>
                        <a:pt x="619" y="833"/>
                      </a:lnTo>
                      <a:lnTo>
                        <a:pt x="619" y="831"/>
                      </a:lnTo>
                      <a:lnTo>
                        <a:pt x="622" y="832"/>
                      </a:lnTo>
                      <a:lnTo>
                        <a:pt x="627" y="832"/>
                      </a:lnTo>
                      <a:lnTo>
                        <a:pt x="662" y="826"/>
                      </a:lnTo>
                      <a:lnTo>
                        <a:pt x="697" y="817"/>
                      </a:lnTo>
                      <a:lnTo>
                        <a:pt x="728" y="806"/>
                      </a:lnTo>
                      <a:lnTo>
                        <a:pt x="728" y="806"/>
                      </a:lnTo>
                      <a:lnTo>
                        <a:pt x="762" y="792"/>
                      </a:lnTo>
                      <a:lnTo>
                        <a:pt x="795" y="774"/>
                      </a:lnTo>
                      <a:lnTo>
                        <a:pt x="828" y="754"/>
                      </a:lnTo>
                      <a:lnTo>
                        <a:pt x="833" y="750"/>
                      </a:lnTo>
                      <a:lnTo>
                        <a:pt x="813" y="735"/>
                      </a:lnTo>
                      <a:lnTo>
                        <a:pt x="788" y="714"/>
                      </a:lnTo>
                      <a:lnTo>
                        <a:pt x="763" y="691"/>
                      </a:lnTo>
                      <a:lnTo>
                        <a:pt x="741" y="665"/>
                      </a:lnTo>
                      <a:lnTo>
                        <a:pt x="721" y="640"/>
                      </a:lnTo>
                      <a:lnTo>
                        <a:pt x="703" y="612"/>
                      </a:lnTo>
                      <a:lnTo>
                        <a:pt x="689" y="584"/>
                      </a:lnTo>
                      <a:lnTo>
                        <a:pt x="688" y="580"/>
                      </a:lnTo>
                      <a:lnTo>
                        <a:pt x="677" y="551"/>
                      </a:lnTo>
                      <a:lnTo>
                        <a:pt x="669" y="522"/>
                      </a:lnTo>
                      <a:lnTo>
                        <a:pt x="666" y="494"/>
                      </a:lnTo>
                      <a:lnTo>
                        <a:pt x="666" y="479"/>
                      </a:lnTo>
                      <a:lnTo>
                        <a:pt x="667" y="465"/>
                      </a:lnTo>
                      <a:lnTo>
                        <a:pt x="678" y="466"/>
                      </a:lnTo>
                      <a:lnTo>
                        <a:pt x="677" y="479"/>
                      </a:lnTo>
                      <a:lnTo>
                        <a:pt x="677" y="494"/>
                      </a:lnTo>
                      <a:lnTo>
                        <a:pt x="680" y="522"/>
                      </a:lnTo>
                      <a:lnTo>
                        <a:pt x="688" y="551"/>
                      </a:lnTo>
                      <a:lnTo>
                        <a:pt x="699" y="580"/>
                      </a:lnTo>
                      <a:lnTo>
                        <a:pt x="699" y="580"/>
                      </a:lnTo>
                      <a:lnTo>
                        <a:pt x="711" y="604"/>
                      </a:lnTo>
                      <a:lnTo>
                        <a:pt x="729" y="632"/>
                      </a:lnTo>
                      <a:lnTo>
                        <a:pt x="749" y="658"/>
                      </a:lnTo>
                      <a:lnTo>
                        <a:pt x="771" y="683"/>
                      </a:lnTo>
                      <a:lnTo>
                        <a:pt x="795" y="706"/>
                      </a:lnTo>
                      <a:lnTo>
                        <a:pt x="821" y="728"/>
                      </a:lnTo>
                      <a:lnTo>
                        <a:pt x="842" y="743"/>
                      </a:lnTo>
                      <a:lnTo>
                        <a:pt x="858" y="731"/>
                      </a:lnTo>
                      <a:lnTo>
                        <a:pt x="886" y="706"/>
                      </a:lnTo>
                      <a:lnTo>
                        <a:pt x="912" y="680"/>
                      </a:lnTo>
                      <a:lnTo>
                        <a:pt x="935" y="651"/>
                      </a:lnTo>
                      <a:lnTo>
                        <a:pt x="955" y="621"/>
                      </a:lnTo>
                      <a:lnTo>
                        <a:pt x="971" y="590"/>
                      </a:lnTo>
                      <a:lnTo>
                        <a:pt x="971" y="590"/>
                      </a:lnTo>
                      <a:lnTo>
                        <a:pt x="982" y="561"/>
                      </a:lnTo>
                      <a:lnTo>
                        <a:pt x="986" y="545"/>
                      </a:lnTo>
                      <a:lnTo>
                        <a:pt x="990" y="528"/>
                      </a:lnTo>
                      <a:lnTo>
                        <a:pt x="992" y="510"/>
                      </a:lnTo>
                      <a:lnTo>
                        <a:pt x="993" y="494"/>
                      </a:lnTo>
                      <a:lnTo>
                        <a:pt x="993" y="476"/>
                      </a:lnTo>
                      <a:lnTo>
                        <a:pt x="992" y="459"/>
                      </a:lnTo>
                      <a:lnTo>
                        <a:pt x="1003" y="458"/>
                      </a:lnTo>
                      <a:close/>
                      <a:moveTo>
                        <a:pt x="1125" y="435"/>
                      </a:moveTo>
                      <a:lnTo>
                        <a:pt x="1319" y="688"/>
                      </a:lnTo>
                      <a:lnTo>
                        <a:pt x="1310" y="694"/>
                      </a:lnTo>
                      <a:lnTo>
                        <a:pt x="1116" y="441"/>
                      </a:lnTo>
                      <a:lnTo>
                        <a:pt x="1125" y="435"/>
                      </a:lnTo>
                      <a:close/>
                      <a:moveTo>
                        <a:pt x="536" y="435"/>
                      </a:moveTo>
                      <a:lnTo>
                        <a:pt x="545" y="441"/>
                      </a:lnTo>
                      <a:lnTo>
                        <a:pt x="361" y="694"/>
                      </a:lnTo>
                      <a:lnTo>
                        <a:pt x="352" y="688"/>
                      </a:lnTo>
                      <a:lnTo>
                        <a:pt x="536" y="435"/>
                      </a:lnTo>
                      <a:close/>
                      <a:moveTo>
                        <a:pt x="1041" y="65"/>
                      </a:moveTo>
                      <a:lnTo>
                        <a:pt x="1052" y="65"/>
                      </a:lnTo>
                      <a:lnTo>
                        <a:pt x="1052" y="755"/>
                      </a:lnTo>
                      <a:lnTo>
                        <a:pt x="1041" y="755"/>
                      </a:lnTo>
                      <a:lnTo>
                        <a:pt x="1041" y="65"/>
                      </a:lnTo>
                      <a:close/>
                      <a:moveTo>
                        <a:pt x="524" y="44"/>
                      </a:moveTo>
                      <a:lnTo>
                        <a:pt x="532" y="52"/>
                      </a:lnTo>
                      <a:lnTo>
                        <a:pt x="8" y="650"/>
                      </a:lnTo>
                      <a:lnTo>
                        <a:pt x="0" y="642"/>
                      </a:lnTo>
                      <a:lnTo>
                        <a:pt x="524" y="44"/>
                      </a:lnTo>
                      <a:close/>
                      <a:moveTo>
                        <a:pt x="610" y="11"/>
                      </a:moveTo>
                      <a:lnTo>
                        <a:pt x="621" y="11"/>
                      </a:lnTo>
                      <a:lnTo>
                        <a:pt x="621" y="733"/>
                      </a:lnTo>
                      <a:lnTo>
                        <a:pt x="610" y="733"/>
                      </a:lnTo>
                      <a:lnTo>
                        <a:pt x="610" y="11"/>
                      </a:lnTo>
                      <a:close/>
                      <a:moveTo>
                        <a:pt x="1106" y="7"/>
                      </a:moveTo>
                      <a:lnTo>
                        <a:pt x="1716" y="679"/>
                      </a:lnTo>
                      <a:lnTo>
                        <a:pt x="1708" y="687"/>
                      </a:lnTo>
                      <a:lnTo>
                        <a:pt x="1098" y="14"/>
                      </a:lnTo>
                      <a:lnTo>
                        <a:pt x="1106" y="7"/>
                      </a:lnTo>
                      <a:close/>
                      <a:moveTo>
                        <a:pt x="966" y="0"/>
                      </a:moveTo>
                      <a:lnTo>
                        <a:pt x="975" y="6"/>
                      </a:lnTo>
                      <a:lnTo>
                        <a:pt x="962" y="22"/>
                      </a:lnTo>
                      <a:lnTo>
                        <a:pt x="949" y="38"/>
                      </a:lnTo>
                      <a:lnTo>
                        <a:pt x="933" y="50"/>
                      </a:lnTo>
                      <a:lnTo>
                        <a:pt x="916" y="61"/>
                      </a:lnTo>
                      <a:lnTo>
                        <a:pt x="899" y="70"/>
                      </a:lnTo>
                      <a:lnTo>
                        <a:pt x="894" y="71"/>
                      </a:lnTo>
                      <a:lnTo>
                        <a:pt x="875" y="78"/>
                      </a:lnTo>
                      <a:lnTo>
                        <a:pt x="855" y="83"/>
                      </a:lnTo>
                      <a:lnTo>
                        <a:pt x="834" y="85"/>
                      </a:lnTo>
                      <a:lnTo>
                        <a:pt x="813" y="86"/>
                      </a:lnTo>
                      <a:lnTo>
                        <a:pt x="792" y="85"/>
                      </a:lnTo>
                      <a:lnTo>
                        <a:pt x="770" y="82"/>
                      </a:lnTo>
                      <a:lnTo>
                        <a:pt x="748" y="77"/>
                      </a:lnTo>
                      <a:lnTo>
                        <a:pt x="726" y="70"/>
                      </a:lnTo>
                      <a:lnTo>
                        <a:pt x="721" y="68"/>
                      </a:lnTo>
                      <a:lnTo>
                        <a:pt x="699" y="59"/>
                      </a:lnTo>
                      <a:lnTo>
                        <a:pt x="678" y="48"/>
                      </a:lnTo>
                      <a:lnTo>
                        <a:pt x="657" y="34"/>
                      </a:lnTo>
                      <a:lnTo>
                        <a:pt x="663" y="25"/>
                      </a:lnTo>
                      <a:lnTo>
                        <a:pt x="686" y="40"/>
                      </a:lnTo>
                      <a:lnTo>
                        <a:pt x="707" y="51"/>
                      </a:lnTo>
                      <a:lnTo>
                        <a:pt x="728" y="60"/>
                      </a:lnTo>
                      <a:lnTo>
                        <a:pt x="748" y="65"/>
                      </a:lnTo>
                      <a:lnTo>
                        <a:pt x="770" y="71"/>
                      </a:lnTo>
                      <a:lnTo>
                        <a:pt x="792" y="74"/>
                      </a:lnTo>
                      <a:lnTo>
                        <a:pt x="813" y="75"/>
                      </a:lnTo>
                      <a:lnTo>
                        <a:pt x="834" y="74"/>
                      </a:lnTo>
                      <a:lnTo>
                        <a:pt x="855" y="72"/>
                      </a:lnTo>
                      <a:lnTo>
                        <a:pt x="875" y="67"/>
                      </a:lnTo>
                      <a:lnTo>
                        <a:pt x="894" y="60"/>
                      </a:lnTo>
                      <a:lnTo>
                        <a:pt x="894" y="61"/>
                      </a:lnTo>
                      <a:lnTo>
                        <a:pt x="909" y="53"/>
                      </a:lnTo>
                      <a:lnTo>
                        <a:pt x="925" y="42"/>
                      </a:lnTo>
                      <a:lnTo>
                        <a:pt x="941" y="30"/>
                      </a:lnTo>
                      <a:lnTo>
                        <a:pt x="954" y="14"/>
                      </a:lnTo>
                      <a:lnTo>
                        <a:pt x="966" y="0"/>
                      </a:lnTo>
                      <a:close/>
                    </a:path>
                  </a:pathLst>
                </a:custGeom>
                <a:solidFill>
                  <a:srgbClr val="237E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6662" name="Group 4"/>
            <p:cNvGrpSpPr>
              <a:grpSpLocks/>
            </p:cNvGrpSpPr>
            <p:nvPr/>
          </p:nvGrpSpPr>
          <p:grpSpPr bwMode="auto">
            <a:xfrm>
              <a:off x="0" y="4553"/>
              <a:ext cx="853232" cy="1045897"/>
              <a:chOff x="0" y="0"/>
              <a:chExt cx="589" cy="722"/>
            </a:xfrm>
          </p:grpSpPr>
          <p:sp>
            <p:nvSpPr>
              <p:cNvPr id="26663" name="Freeform 6"/>
              <p:cNvSpPr>
                <a:spLocks noEditPoints="1" noChangeArrowheads="1"/>
              </p:cNvSpPr>
              <p:nvPr/>
            </p:nvSpPr>
            <p:spPr bwMode="auto">
              <a:xfrm>
                <a:off x="220" y="0"/>
                <a:ext cx="369" cy="722"/>
              </a:xfrm>
              <a:custGeom>
                <a:avLst/>
                <a:gdLst>
                  <a:gd name="T0" fmla="*/ 1602 w 1846"/>
                  <a:gd name="T1" fmla="*/ 3246 h 3609"/>
                  <a:gd name="T2" fmla="*/ 203 w 1846"/>
                  <a:gd name="T3" fmla="*/ 3082 h 3609"/>
                  <a:gd name="T4" fmla="*/ 203 w 1846"/>
                  <a:gd name="T5" fmla="*/ 3286 h 3609"/>
                  <a:gd name="T6" fmla="*/ 243 w 1846"/>
                  <a:gd name="T7" fmla="*/ 2931 h 3609"/>
                  <a:gd name="T8" fmla="*/ 243 w 1846"/>
                  <a:gd name="T9" fmla="*/ 2847 h 3609"/>
                  <a:gd name="T10" fmla="*/ 523 w 1846"/>
                  <a:gd name="T11" fmla="*/ 2971 h 3609"/>
                  <a:gd name="T12" fmla="*/ 243 w 1846"/>
                  <a:gd name="T13" fmla="*/ 703 h 3609"/>
                  <a:gd name="T14" fmla="*/ 1602 w 1846"/>
                  <a:gd name="T15" fmla="*/ 703 h 3609"/>
                  <a:gd name="T16" fmla="*/ 1643 w 1846"/>
                  <a:gd name="T17" fmla="*/ 664 h 3609"/>
                  <a:gd name="T18" fmla="*/ 203 w 1846"/>
                  <a:gd name="T19" fmla="*/ 664 h 3609"/>
                  <a:gd name="T20" fmla="*/ 1602 w 1846"/>
                  <a:gd name="T21" fmla="*/ 551 h 3609"/>
                  <a:gd name="T22" fmla="*/ 203 w 1846"/>
                  <a:gd name="T23" fmla="*/ 367 h 3609"/>
                  <a:gd name="T24" fmla="*/ 203 w 1846"/>
                  <a:gd name="T25" fmla="*/ 591 h 3609"/>
                  <a:gd name="T26" fmla="*/ 1586 w 1846"/>
                  <a:gd name="T27" fmla="*/ 0 h 3609"/>
                  <a:gd name="T28" fmla="*/ 1705 w 1846"/>
                  <a:gd name="T29" fmla="*/ 26 h 3609"/>
                  <a:gd name="T30" fmla="*/ 1796 w 1846"/>
                  <a:gd name="T31" fmla="*/ 96 h 3609"/>
                  <a:gd name="T32" fmla="*/ 1843 w 1846"/>
                  <a:gd name="T33" fmla="*/ 196 h 3609"/>
                  <a:gd name="T34" fmla="*/ 1843 w 1846"/>
                  <a:gd name="T35" fmla="*/ 3413 h 3609"/>
                  <a:gd name="T36" fmla="*/ 1796 w 1846"/>
                  <a:gd name="T37" fmla="*/ 3514 h 3609"/>
                  <a:gd name="T38" fmla="*/ 1705 w 1846"/>
                  <a:gd name="T39" fmla="*/ 3583 h 3609"/>
                  <a:gd name="T40" fmla="*/ 1586 w 1846"/>
                  <a:gd name="T41" fmla="*/ 3609 h 3609"/>
                  <a:gd name="T42" fmla="*/ 178 w 1846"/>
                  <a:gd name="T43" fmla="*/ 3597 h 3609"/>
                  <a:gd name="T44" fmla="*/ 76 w 1846"/>
                  <a:gd name="T45" fmla="*/ 3540 h 3609"/>
                  <a:gd name="T46" fmla="*/ 13 w 1846"/>
                  <a:gd name="T47" fmla="*/ 3449 h 3609"/>
                  <a:gd name="T48" fmla="*/ 0 w 1846"/>
                  <a:gd name="T49" fmla="*/ 2722 h 3609"/>
                  <a:gd name="T50" fmla="*/ 44 w 1846"/>
                  <a:gd name="T51" fmla="*/ 3407 h 3609"/>
                  <a:gd name="T52" fmla="*/ 83 w 1846"/>
                  <a:gd name="T53" fmla="*/ 3490 h 3609"/>
                  <a:gd name="T54" fmla="*/ 159 w 1846"/>
                  <a:gd name="T55" fmla="*/ 3547 h 3609"/>
                  <a:gd name="T56" fmla="*/ 260 w 1846"/>
                  <a:gd name="T57" fmla="*/ 3569 h 3609"/>
                  <a:gd name="T58" fmla="*/ 1655 w 1846"/>
                  <a:gd name="T59" fmla="*/ 3559 h 3609"/>
                  <a:gd name="T60" fmla="*/ 1741 w 1846"/>
                  <a:gd name="T61" fmla="*/ 3512 h 3609"/>
                  <a:gd name="T62" fmla="*/ 1794 w 1846"/>
                  <a:gd name="T63" fmla="*/ 3436 h 3609"/>
                  <a:gd name="T64" fmla="*/ 1805 w 1846"/>
                  <a:gd name="T65" fmla="*/ 234 h 3609"/>
                  <a:gd name="T66" fmla="*/ 1781 w 1846"/>
                  <a:gd name="T67" fmla="*/ 146 h 3609"/>
                  <a:gd name="T68" fmla="*/ 1716 w 1846"/>
                  <a:gd name="T69" fmla="*/ 78 h 3609"/>
                  <a:gd name="T70" fmla="*/ 1621 w 1846"/>
                  <a:gd name="T71" fmla="*/ 44 h 3609"/>
                  <a:gd name="T72" fmla="*/ 225 w 1846"/>
                  <a:gd name="T73" fmla="*/ 44 h 3609"/>
                  <a:gd name="T74" fmla="*/ 131 w 1846"/>
                  <a:gd name="T75" fmla="*/ 78 h 3609"/>
                  <a:gd name="T76" fmla="*/ 65 w 1846"/>
                  <a:gd name="T77" fmla="*/ 146 h 3609"/>
                  <a:gd name="T78" fmla="*/ 40 w 1846"/>
                  <a:gd name="T79" fmla="*/ 234 h 3609"/>
                  <a:gd name="T80" fmla="*/ 0 w 1846"/>
                  <a:gd name="T81" fmla="*/ 234 h 3609"/>
                  <a:gd name="T82" fmla="*/ 29 w 1846"/>
                  <a:gd name="T83" fmla="*/ 127 h 3609"/>
                  <a:gd name="T84" fmla="*/ 107 w 1846"/>
                  <a:gd name="T85" fmla="*/ 46 h 3609"/>
                  <a:gd name="T86" fmla="*/ 218 w 1846"/>
                  <a:gd name="T87" fmla="*/ 3 h 360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46"/>
                  <a:gd name="T133" fmla="*/ 0 h 3609"/>
                  <a:gd name="T134" fmla="*/ 1846 w 1846"/>
                  <a:gd name="T135" fmla="*/ 3609 h 360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46" h="3609">
                    <a:moveTo>
                      <a:pt x="243" y="3121"/>
                    </a:moveTo>
                    <a:lnTo>
                      <a:pt x="243" y="3246"/>
                    </a:lnTo>
                    <a:lnTo>
                      <a:pt x="1602" y="3246"/>
                    </a:lnTo>
                    <a:lnTo>
                      <a:pt x="1602" y="3121"/>
                    </a:lnTo>
                    <a:lnTo>
                      <a:pt x="243" y="3121"/>
                    </a:lnTo>
                    <a:close/>
                    <a:moveTo>
                      <a:pt x="203" y="3082"/>
                    </a:moveTo>
                    <a:lnTo>
                      <a:pt x="1643" y="3082"/>
                    </a:lnTo>
                    <a:lnTo>
                      <a:pt x="1643" y="3286"/>
                    </a:lnTo>
                    <a:lnTo>
                      <a:pt x="203" y="3286"/>
                    </a:lnTo>
                    <a:lnTo>
                      <a:pt x="203" y="3082"/>
                    </a:lnTo>
                    <a:close/>
                    <a:moveTo>
                      <a:pt x="243" y="2847"/>
                    </a:moveTo>
                    <a:lnTo>
                      <a:pt x="243" y="2931"/>
                    </a:lnTo>
                    <a:lnTo>
                      <a:pt x="483" y="2931"/>
                    </a:lnTo>
                    <a:lnTo>
                      <a:pt x="483" y="2847"/>
                    </a:lnTo>
                    <a:lnTo>
                      <a:pt x="243" y="2847"/>
                    </a:lnTo>
                    <a:close/>
                    <a:moveTo>
                      <a:pt x="203" y="2806"/>
                    </a:moveTo>
                    <a:lnTo>
                      <a:pt x="523" y="2806"/>
                    </a:lnTo>
                    <a:lnTo>
                      <a:pt x="523" y="2971"/>
                    </a:lnTo>
                    <a:lnTo>
                      <a:pt x="203" y="2971"/>
                    </a:lnTo>
                    <a:lnTo>
                      <a:pt x="203" y="2806"/>
                    </a:lnTo>
                    <a:close/>
                    <a:moveTo>
                      <a:pt x="243" y="703"/>
                    </a:moveTo>
                    <a:lnTo>
                      <a:pt x="243" y="850"/>
                    </a:lnTo>
                    <a:lnTo>
                      <a:pt x="1602" y="850"/>
                    </a:lnTo>
                    <a:lnTo>
                      <a:pt x="1602" y="703"/>
                    </a:lnTo>
                    <a:lnTo>
                      <a:pt x="243" y="703"/>
                    </a:lnTo>
                    <a:close/>
                    <a:moveTo>
                      <a:pt x="203" y="664"/>
                    </a:moveTo>
                    <a:lnTo>
                      <a:pt x="1643" y="664"/>
                    </a:lnTo>
                    <a:lnTo>
                      <a:pt x="1643" y="891"/>
                    </a:lnTo>
                    <a:lnTo>
                      <a:pt x="203" y="891"/>
                    </a:lnTo>
                    <a:lnTo>
                      <a:pt x="203" y="664"/>
                    </a:lnTo>
                    <a:close/>
                    <a:moveTo>
                      <a:pt x="243" y="406"/>
                    </a:moveTo>
                    <a:lnTo>
                      <a:pt x="243" y="551"/>
                    </a:lnTo>
                    <a:lnTo>
                      <a:pt x="1602" y="551"/>
                    </a:lnTo>
                    <a:lnTo>
                      <a:pt x="1602" y="406"/>
                    </a:lnTo>
                    <a:lnTo>
                      <a:pt x="243" y="406"/>
                    </a:lnTo>
                    <a:close/>
                    <a:moveTo>
                      <a:pt x="203" y="367"/>
                    </a:moveTo>
                    <a:lnTo>
                      <a:pt x="1643" y="367"/>
                    </a:lnTo>
                    <a:lnTo>
                      <a:pt x="1643" y="591"/>
                    </a:lnTo>
                    <a:lnTo>
                      <a:pt x="203" y="591"/>
                    </a:lnTo>
                    <a:lnTo>
                      <a:pt x="203" y="367"/>
                    </a:lnTo>
                    <a:close/>
                    <a:moveTo>
                      <a:pt x="260" y="0"/>
                    </a:moveTo>
                    <a:lnTo>
                      <a:pt x="1586" y="0"/>
                    </a:lnTo>
                    <a:lnTo>
                      <a:pt x="1627" y="3"/>
                    </a:lnTo>
                    <a:lnTo>
                      <a:pt x="1668" y="12"/>
                    </a:lnTo>
                    <a:lnTo>
                      <a:pt x="1705" y="26"/>
                    </a:lnTo>
                    <a:lnTo>
                      <a:pt x="1739" y="46"/>
                    </a:lnTo>
                    <a:lnTo>
                      <a:pt x="1769" y="69"/>
                    </a:lnTo>
                    <a:lnTo>
                      <a:pt x="1796" y="96"/>
                    </a:lnTo>
                    <a:lnTo>
                      <a:pt x="1816" y="127"/>
                    </a:lnTo>
                    <a:lnTo>
                      <a:pt x="1833" y="161"/>
                    </a:lnTo>
                    <a:lnTo>
                      <a:pt x="1843" y="196"/>
                    </a:lnTo>
                    <a:lnTo>
                      <a:pt x="1846" y="234"/>
                    </a:lnTo>
                    <a:lnTo>
                      <a:pt x="1846" y="3375"/>
                    </a:lnTo>
                    <a:lnTo>
                      <a:pt x="1843" y="3413"/>
                    </a:lnTo>
                    <a:lnTo>
                      <a:pt x="1833" y="3449"/>
                    </a:lnTo>
                    <a:lnTo>
                      <a:pt x="1816" y="3483"/>
                    </a:lnTo>
                    <a:lnTo>
                      <a:pt x="1796" y="3514"/>
                    </a:lnTo>
                    <a:lnTo>
                      <a:pt x="1769" y="3540"/>
                    </a:lnTo>
                    <a:lnTo>
                      <a:pt x="1739" y="3564"/>
                    </a:lnTo>
                    <a:lnTo>
                      <a:pt x="1705" y="3583"/>
                    </a:lnTo>
                    <a:lnTo>
                      <a:pt x="1668" y="3597"/>
                    </a:lnTo>
                    <a:lnTo>
                      <a:pt x="1627" y="3606"/>
                    </a:lnTo>
                    <a:lnTo>
                      <a:pt x="1586" y="3609"/>
                    </a:lnTo>
                    <a:lnTo>
                      <a:pt x="260" y="3609"/>
                    </a:lnTo>
                    <a:lnTo>
                      <a:pt x="218" y="3606"/>
                    </a:lnTo>
                    <a:lnTo>
                      <a:pt x="178" y="3597"/>
                    </a:lnTo>
                    <a:lnTo>
                      <a:pt x="141" y="3583"/>
                    </a:lnTo>
                    <a:lnTo>
                      <a:pt x="107" y="3564"/>
                    </a:lnTo>
                    <a:lnTo>
                      <a:pt x="76" y="3540"/>
                    </a:lnTo>
                    <a:lnTo>
                      <a:pt x="50" y="3514"/>
                    </a:lnTo>
                    <a:lnTo>
                      <a:pt x="29" y="3483"/>
                    </a:lnTo>
                    <a:lnTo>
                      <a:pt x="13" y="3449"/>
                    </a:lnTo>
                    <a:lnTo>
                      <a:pt x="3" y="3413"/>
                    </a:lnTo>
                    <a:lnTo>
                      <a:pt x="0" y="3375"/>
                    </a:lnTo>
                    <a:lnTo>
                      <a:pt x="0" y="2722"/>
                    </a:lnTo>
                    <a:lnTo>
                      <a:pt x="40" y="2722"/>
                    </a:lnTo>
                    <a:lnTo>
                      <a:pt x="40" y="3375"/>
                    </a:lnTo>
                    <a:lnTo>
                      <a:pt x="44" y="3407"/>
                    </a:lnTo>
                    <a:lnTo>
                      <a:pt x="51" y="3436"/>
                    </a:lnTo>
                    <a:lnTo>
                      <a:pt x="65" y="3465"/>
                    </a:lnTo>
                    <a:lnTo>
                      <a:pt x="83" y="3490"/>
                    </a:lnTo>
                    <a:lnTo>
                      <a:pt x="105" y="3512"/>
                    </a:lnTo>
                    <a:lnTo>
                      <a:pt x="131" y="3531"/>
                    </a:lnTo>
                    <a:lnTo>
                      <a:pt x="159" y="3547"/>
                    </a:lnTo>
                    <a:lnTo>
                      <a:pt x="191" y="3559"/>
                    </a:lnTo>
                    <a:lnTo>
                      <a:pt x="225" y="3566"/>
                    </a:lnTo>
                    <a:lnTo>
                      <a:pt x="260" y="3569"/>
                    </a:lnTo>
                    <a:lnTo>
                      <a:pt x="1586" y="3569"/>
                    </a:lnTo>
                    <a:lnTo>
                      <a:pt x="1621" y="3566"/>
                    </a:lnTo>
                    <a:lnTo>
                      <a:pt x="1655" y="3559"/>
                    </a:lnTo>
                    <a:lnTo>
                      <a:pt x="1686" y="3547"/>
                    </a:lnTo>
                    <a:lnTo>
                      <a:pt x="1716" y="3531"/>
                    </a:lnTo>
                    <a:lnTo>
                      <a:pt x="1741" y="3512"/>
                    </a:lnTo>
                    <a:lnTo>
                      <a:pt x="1763" y="3490"/>
                    </a:lnTo>
                    <a:lnTo>
                      <a:pt x="1781" y="3465"/>
                    </a:lnTo>
                    <a:lnTo>
                      <a:pt x="1794" y="3436"/>
                    </a:lnTo>
                    <a:lnTo>
                      <a:pt x="1802" y="3407"/>
                    </a:lnTo>
                    <a:lnTo>
                      <a:pt x="1805" y="3375"/>
                    </a:lnTo>
                    <a:lnTo>
                      <a:pt x="1805" y="234"/>
                    </a:lnTo>
                    <a:lnTo>
                      <a:pt x="1802" y="202"/>
                    </a:lnTo>
                    <a:lnTo>
                      <a:pt x="1794" y="173"/>
                    </a:lnTo>
                    <a:lnTo>
                      <a:pt x="1781" y="146"/>
                    </a:lnTo>
                    <a:lnTo>
                      <a:pt x="1763" y="120"/>
                    </a:lnTo>
                    <a:lnTo>
                      <a:pt x="1741" y="97"/>
                    </a:lnTo>
                    <a:lnTo>
                      <a:pt x="1716" y="78"/>
                    </a:lnTo>
                    <a:lnTo>
                      <a:pt x="1686" y="62"/>
                    </a:lnTo>
                    <a:lnTo>
                      <a:pt x="1655" y="50"/>
                    </a:lnTo>
                    <a:lnTo>
                      <a:pt x="1621" y="44"/>
                    </a:lnTo>
                    <a:lnTo>
                      <a:pt x="1586" y="41"/>
                    </a:lnTo>
                    <a:lnTo>
                      <a:pt x="260" y="41"/>
                    </a:lnTo>
                    <a:lnTo>
                      <a:pt x="225" y="44"/>
                    </a:lnTo>
                    <a:lnTo>
                      <a:pt x="191" y="50"/>
                    </a:lnTo>
                    <a:lnTo>
                      <a:pt x="159" y="62"/>
                    </a:lnTo>
                    <a:lnTo>
                      <a:pt x="131" y="78"/>
                    </a:lnTo>
                    <a:lnTo>
                      <a:pt x="105" y="97"/>
                    </a:lnTo>
                    <a:lnTo>
                      <a:pt x="83" y="120"/>
                    </a:lnTo>
                    <a:lnTo>
                      <a:pt x="65" y="146"/>
                    </a:lnTo>
                    <a:lnTo>
                      <a:pt x="51" y="173"/>
                    </a:lnTo>
                    <a:lnTo>
                      <a:pt x="44" y="202"/>
                    </a:lnTo>
                    <a:lnTo>
                      <a:pt x="40" y="234"/>
                    </a:lnTo>
                    <a:lnTo>
                      <a:pt x="40" y="928"/>
                    </a:lnTo>
                    <a:lnTo>
                      <a:pt x="0" y="928"/>
                    </a:lnTo>
                    <a:lnTo>
                      <a:pt x="0" y="234"/>
                    </a:lnTo>
                    <a:lnTo>
                      <a:pt x="3" y="196"/>
                    </a:lnTo>
                    <a:lnTo>
                      <a:pt x="13" y="161"/>
                    </a:lnTo>
                    <a:lnTo>
                      <a:pt x="29" y="127"/>
                    </a:lnTo>
                    <a:lnTo>
                      <a:pt x="50" y="96"/>
                    </a:lnTo>
                    <a:lnTo>
                      <a:pt x="76" y="69"/>
                    </a:lnTo>
                    <a:lnTo>
                      <a:pt x="107" y="46"/>
                    </a:lnTo>
                    <a:lnTo>
                      <a:pt x="141" y="26"/>
                    </a:lnTo>
                    <a:lnTo>
                      <a:pt x="178" y="12"/>
                    </a:lnTo>
                    <a:lnTo>
                      <a:pt x="218" y="3"/>
                    </a:lnTo>
                    <a:lnTo>
                      <a:pt x="260"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64" name="Freeform 7"/>
              <p:cNvSpPr>
                <a:spLocks noEditPoints="1" noChangeArrowheads="1"/>
              </p:cNvSpPr>
              <p:nvPr/>
            </p:nvSpPr>
            <p:spPr bwMode="auto">
              <a:xfrm>
                <a:off x="0" y="245"/>
                <a:ext cx="463" cy="300"/>
              </a:xfrm>
              <a:custGeom>
                <a:avLst/>
                <a:gdLst>
                  <a:gd name="T0" fmla="*/ 114 w 2313"/>
                  <a:gd name="T1" fmla="*/ 114 h 1499"/>
                  <a:gd name="T2" fmla="*/ 114 w 2313"/>
                  <a:gd name="T3" fmla="*/ 119 h 1499"/>
                  <a:gd name="T4" fmla="*/ 114 w 2313"/>
                  <a:gd name="T5" fmla="*/ 615 h 1499"/>
                  <a:gd name="T6" fmla="*/ 114 w 2313"/>
                  <a:gd name="T7" fmla="*/ 850 h 1499"/>
                  <a:gd name="T8" fmla="*/ 115 w 2313"/>
                  <a:gd name="T9" fmla="*/ 1385 h 1499"/>
                  <a:gd name="T10" fmla="*/ 133 w 2313"/>
                  <a:gd name="T11" fmla="*/ 1385 h 1499"/>
                  <a:gd name="T12" fmla="*/ 418 w 2313"/>
                  <a:gd name="T13" fmla="*/ 1385 h 1499"/>
                  <a:gd name="T14" fmla="*/ 577 w 2313"/>
                  <a:gd name="T15" fmla="*/ 1385 h 1499"/>
                  <a:gd name="T16" fmla="*/ 1359 w 2313"/>
                  <a:gd name="T17" fmla="*/ 1385 h 1499"/>
                  <a:gd name="T18" fmla="*/ 1743 w 2313"/>
                  <a:gd name="T19" fmla="*/ 1385 h 1499"/>
                  <a:gd name="T20" fmla="*/ 2199 w 2313"/>
                  <a:gd name="T21" fmla="*/ 1385 h 1499"/>
                  <a:gd name="T22" fmla="*/ 2199 w 2313"/>
                  <a:gd name="T23" fmla="*/ 1384 h 1499"/>
                  <a:gd name="T24" fmla="*/ 2199 w 2313"/>
                  <a:gd name="T25" fmla="*/ 1375 h 1499"/>
                  <a:gd name="T26" fmla="*/ 2199 w 2313"/>
                  <a:gd name="T27" fmla="*/ 812 h 1499"/>
                  <a:gd name="T28" fmla="*/ 2199 w 2313"/>
                  <a:gd name="T29" fmla="*/ 558 h 1499"/>
                  <a:gd name="T30" fmla="*/ 2199 w 2313"/>
                  <a:gd name="T31" fmla="*/ 236 h 1499"/>
                  <a:gd name="T32" fmla="*/ 2179 w 2313"/>
                  <a:gd name="T33" fmla="*/ 114 h 1499"/>
                  <a:gd name="T34" fmla="*/ 2148 w 2313"/>
                  <a:gd name="T35" fmla="*/ 114 h 1499"/>
                  <a:gd name="T36" fmla="*/ 1737 w 2313"/>
                  <a:gd name="T37" fmla="*/ 114 h 1499"/>
                  <a:gd name="T38" fmla="*/ 114 w 2313"/>
                  <a:gd name="T39" fmla="*/ 114 h 1499"/>
                  <a:gd name="T40" fmla="*/ 1886 w 2313"/>
                  <a:gd name="T41" fmla="*/ 0 h 1499"/>
                  <a:gd name="T42" fmla="*/ 2225 w 2313"/>
                  <a:gd name="T43" fmla="*/ 2 h 1499"/>
                  <a:gd name="T44" fmla="*/ 2288 w 2313"/>
                  <a:gd name="T45" fmla="*/ 43 h 1499"/>
                  <a:gd name="T46" fmla="*/ 2313 w 2313"/>
                  <a:gd name="T47" fmla="*/ 114 h 1499"/>
                  <a:gd name="T48" fmla="*/ 2313 w 2313"/>
                  <a:gd name="T49" fmla="*/ 115 h 1499"/>
                  <a:gd name="T50" fmla="*/ 2313 w 2313"/>
                  <a:gd name="T51" fmla="*/ 124 h 1499"/>
                  <a:gd name="T52" fmla="*/ 2313 w 2313"/>
                  <a:gd name="T53" fmla="*/ 217 h 1499"/>
                  <a:gd name="T54" fmla="*/ 2313 w 2313"/>
                  <a:gd name="T55" fmla="*/ 306 h 1499"/>
                  <a:gd name="T56" fmla="*/ 2313 w 2313"/>
                  <a:gd name="T57" fmla="*/ 687 h 1499"/>
                  <a:gd name="T58" fmla="*/ 2313 w 2313"/>
                  <a:gd name="T59" fmla="*/ 942 h 1499"/>
                  <a:gd name="T60" fmla="*/ 2313 w 2313"/>
                  <a:gd name="T61" fmla="*/ 1263 h 1499"/>
                  <a:gd name="T62" fmla="*/ 2301 w 2313"/>
                  <a:gd name="T63" fmla="*/ 1435 h 1499"/>
                  <a:gd name="T64" fmla="*/ 2249 w 2313"/>
                  <a:gd name="T65" fmla="*/ 1488 h 1499"/>
                  <a:gd name="T66" fmla="*/ 2199 w 2313"/>
                  <a:gd name="T67" fmla="*/ 1499 h 1499"/>
                  <a:gd name="T68" fmla="*/ 2186 w 2313"/>
                  <a:gd name="T69" fmla="*/ 1499 h 1499"/>
                  <a:gd name="T70" fmla="*/ 2160 w 2313"/>
                  <a:gd name="T71" fmla="*/ 1499 h 1499"/>
                  <a:gd name="T72" fmla="*/ 1939 w 2313"/>
                  <a:gd name="T73" fmla="*/ 1499 h 1499"/>
                  <a:gd name="T74" fmla="*/ 1795 w 2313"/>
                  <a:gd name="T75" fmla="*/ 1499 h 1499"/>
                  <a:gd name="T76" fmla="*/ 1606 w 2313"/>
                  <a:gd name="T77" fmla="*/ 1499 h 1499"/>
                  <a:gd name="T78" fmla="*/ 706 w 2313"/>
                  <a:gd name="T79" fmla="*/ 1499 h 1499"/>
                  <a:gd name="T80" fmla="*/ 274 w 2313"/>
                  <a:gd name="T81" fmla="*/ 1499 h 1499"/>
                  <a:gd name="T82" fmla="*/ 63 w 2313"/>
                  <a:gd name="T83" fmla="*/ 1488 h 1499"/>
                  <a:gd name="T84" fmla="*/ 12 w 2313"/>
                  <a:gd name="T85" fmla="*/ 1435 h 1499"/>
                  <a:gd name="T86" fmla="*/ 0 w 2313"/>
                  <a:gd name="T87" fmla="*/ 1385 h 1499"/>
                  <a:gd name="T88" fmla="*/ 0 w 2313"/>
                  <a:gd name="T89" fmla="*/ 884 h 1499"/>
                  <a:gd name="T90" fmla="*/ 0 w 2313"/>
                  <a:gd name="T91" fmla="*/ 458 h 1499"/>
                  <a:gd name="T92" fmla="*/ 0 w 2313"/>
                  <a:gd name="T93" fmla="*/ 114 h 1499"/>
                  <a:gd name="T94" fmla="*/ 25 w 2313"/>
                  <a:gd name="T95" fmla="*/ 43 h 1499"/>
                  <a:gd name="T96" fmla="*/ 87 w 2313"/>
                  <a:gd name="T97" fmla="*/ 2 h 149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13"/>
                  <a:gd name="T148" fmla="*/ 0 h 1499"/>
                  <a:gd name="T149" fmla="*/ 2313 w 2313"/>
                  <a:gd name="T150" fmla="*/ 1499 h 149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13" h="1499">
                    <a:moveTo>
                      <a:pt x="114" y="114"/>
                    </a:moveTo>
                    <a:lnTo>
                      <a:pt x="114" y="114"/>
                    </a:lnTo>
                    <a:lnTo>
                      <a:pt x="114" y="114"/>
                    </a:lnTo>
                    <a:lnTo>
                      <a:pt x="114" y="115"/>
                    </a:lnTo>
                    <a:lnTo>
                      <a:pt x="114" y="116"/>
                    </a:lnTo>
                    <a:lnTo>
                      <a:pt x="114" y="119"/>
                    </a:lnTo>
                    <a:lnTo>
                      <a:pt x="114" y="124"/>
                    </a:lnTo>
                    <a:lnTo>
                      <a:pt x="114" y="129"/>
                    </a:lnTo>
                    <a:lnTo>
                      <a:pt x="114" y="615"/>
                    </a:lnTo>
                    <a:lnTo>
                      <a:pt x="114" y="687"/>
                    </a:lnTo>
                    <a:lnTo>
                      <a:pt x="114" y="765"/>
                    </a:lnTo>
                    <a:lnTo>
                      <a:pt x="114" y="850"/>
                    </a:lnTo>
                    <a:lnTo>
                      <a:pt x="114" y="1385"/>
                    </a:lnTo>
                    <a:lnTo>
                      <a:pt x="114" y="1385"/>
                    </a:lnTo>
                    <a:lnTo>
                      <a:pt x="115" y="1385"/>
                    </a:lnTo>
                    <a:lnTo>
                      <a:pt x="115" y="1385"/>
                    </a:lnTo>
                    <a:lnTo>
                      <a:pt x="127" y="1385"/>
                    </a:lnTo>
                    <a:lnTo>
                      <a:pt x="133" y="1385"/>
                    </a:lnTo>
                    <a:lnTo>
                      <a:pt x="142" y="1385"/>
                    </a:lnTo>
                    <a:lnTo>
                      <a:pt x="375" y="1385"/>
                    </a:lnTo>
                    <a:lnTo>
                      <a:pt x="418" y="1385"/>
                    </a:lnTo>
                    <a:lnTo>
                      <a:pt x="466" y="1385"/>
                    </a:lnTo>
                    <a:lnTo>
                      <a:pt x="519" y="1385"/>
                    </a:lnTo>
                    <a:lnTo>
                      <a:pt x="577" y="1385"/>
                    </a:lnTo>
                    <a:lnTo>
                      <a:pt x="639" y="1385"/>
                    </a:lnTo>
                    <a:lnTo>
                      <a:pt x="708" y="1385"/>
                    </a:lnTo>
                    <a:lnTo>
                      <a:pt x="1359" y="1385"/>
                    </a:lnTo>
                    <a:lnTo>
                      <a:pt x="1479" y="1385"/>
                    </a:lnTo>
                    <a:lnTo>
                      <a:pt x="1608" y="1385"/>
                    </a:lnTo>
                    <a:lnTo>
                      <a:pt x="1743" y="1385"/>
                    </a:lnTo>
                    <a:lnTo>
                      <a:pt x="1886" y="1385"/>
                    </a:lnTo>
                    <a:lnTo>
                      <a:pt x="2038" y="1385"/>
                    </a:lnTo>
                    <a:lnTo>
                      <a:pt x="2199" y="1385"/>
                    </a:lnTo>
                    <a:lnTo>
                      <a:pt x="2199" y="1385"/>
                    </a:lnTo>
                    <a:lnTo>
                      <a:pt x="2199" y="1385"/>
                    </a:lnTo>
                    <a:lnTo>
                      <a:pt x="2199" y="1384"/>
                    </a:lnTo>
                    <a:lnTo>
                      <a:pt x="2199" y="1383"/>
                    </a:lnTo>
                    <a:lnTo>
                      <a:pt x="2199" y="1380"/>
                    </a:lnTo>
                    <a:lnTo>
                      <a:pt x="2199" y="1375"/>
                    </a:lnTo>
                    <a:lnTo>
                      <a:pt x="2199" y="1370"/>
                    </a:lnTo>
                    <a:lnTo>
                      <a:pt x="2199" y="884"/>
                    </a:lnTo>
                    <a:lnTo>
                      <a:pt x="2199" y="812"/>
                    </a:lnTo>
                    <a:lnTo>
                      <a:pt x="2199" y="734"/>
                    </a:lnTo>
                    <a:lnTo>
                      <a:pt x="2199" y="650"/>
                    </a:lnTo>
                    <a:lnTo>
                      <a:pt x="2199" y="558"/>
                    </a:lnTo>
                    <a:lnTo>
                      <a:pt x="2199" y="458"/>
                    </a:lnTo>
                    <a:lnTo>
                      <a:pt x="2199" y="351"/>
                    </a:lnTo>
                    <a:lnTo>
                      <a:pt x="2199" y="236"/>
                    </a:lnTo>
                    <a:lnTo>
                      <a:pt x="2199" y="114"/>
                    </a:lnTo>
                    <a:lnTo>
                      <a:pt x="2186" y="114"/>
                    </a:lnTo>
                    <a:lnTo>
                      <a:pt x="2179" y="114"/>
                    </a:lnTo>
                    <a:lnTo>
                      <a:pt x="2171" y="114"/>
                    </a:lnTo>
                    <a:lnTo>
                      <a:pt x="2160" y="114"/>
                    </a:lnTo>
                    <a:lnTo>
                      <a:pt x="2148" y="114"/>
                    </a:lnTo>
                    <a:lnTo>
                      <a:pt x="2133" y="114"/>
                    </a:lnTo>
                    <a:lnTo>
                      <a:pt x="1795" y="114"/>
                    </a:lnTo>
                    <a:lnTo>
                      <a:pt x="1737" y="114"/>
                    </a:lnTo>
                    <a:lnTo>
                      <a:pt x="1673" y="114"/>
                    </a:lnTo>
                    <a:lnTo>
                      <a:pt x="1606" y="114"/>
                    </a:lnTo>
                    <a:lnTo>
                      <a:pt x="114" y="114"/>
                    </a:lnTo>
                    <a:close/>
                    <a:moveTo>
                      <a:pt x="114" y="0"/>
                    </a:moveTo>
                    <a:lnTo>
                      <a:pt x="115" y="0"/>
                    </a:lnTo>
                    <a:lnTo>
                      <a:pt x="1886" y="0"/>
                    </a:lnTo>
                    <a:lnTo>
                      <a:pt x="2038" y="0"/>
                    </a:lnTo>
                    <a:lnTo>
                      <a:pt x="2199" y="0"/>
                    </a:lnTo>
                    <a:lnTo>
                      <a:pt x="2225" y="2"/>
                    </a:lnTo>
                    <a:lnTo>
                      <a:pt x="2249" y="11"/>
                    </a:lnTo>
                    <a:lnTo>
                      <a:pt x="2271" y="24"/>
                    </a:lnTo>
                    <a:lnTo>
                      <a:pt x="2288" y="43"/>
                    </a:lnTo>
                    <a:lnTo>
                      <a:pt x="2301" y="64"/>
                    </a:lnTo>
                    <a:lnTo>
                      <a:pt x="2310" y="88"/>
                    </a:lnTo>
                    <a:lnTo>
                      <a:pt x="2313" y="114"/>
                    </a:lnTo>
                    <a:lnTo>
                      <a:pt x="2313" y="114"/>
                    </a:lnTo>
                    <a:lnTo>
                      <a:pt x="2313" y="114"/>
                    </a:lnTo>
                    <a:lnTo>
                      <a:pt x="2313" y="115"/>
                    </a:lnTo>
                    <a:lnTo>
                      <a:pt x="2313" y="116"/>
                    </a:lnTo>
                    <a:lnTo>
                      <a:pt x="2313" y="119"/>
                    </a:lnTo>
                    <a:lnTo>
                      <a:pt x="2313" y="124"/>
                    </a:lnTo>
                    <a:lnTo>
                      <a:pt x="2313" y="129"/>
                    </a:lnTo>
                    <a:lnTo>
                      <a:pt x="2313" y="138"/>
                    </a:lnTo>
                    <a:lnTo>
                      <a:pt x="2313" y="217"/>
                    </a:lnTo>
                    <a:lnTo>
                      <a:pt x="2313" y="243"/>
                    </a:lnTo>
                    <a:lnTo>
                      <a:pt x="2313" y="273"/>
                    </a:lnTo>
                    <a:lnTo>
                      <a:pt x="2313" y="306"/>
                    </a:lnTo>
                    <a:lnTo>
                      <a:pt x="2313" y="345"/>
                    </a:lnTo>
                    <a:lnTo>
                      <a:pt x="2313" y="615"/>
                    </a:lnTo>
                    <a:lnTo>
                      <a:pt x="2313" y="687"/>
                    </a:lnTo>
                    <a:lnTo>
                      <a:pt x="2313" y="765"/>
                    </a:lnTo>
                    <a:lnTo>
                      <a:pt x="2313" y="850"/>
                    </a:lnTo>
                    <a:lnTo>
                      <a:pt x="2313" y="942"/>
                    </a:lnTo>
                    <a:lnTo>
                      <a:pt x="2313" y="1040"/>
                    </a:lnTo>
                    <a:lnTo>
                      <a:pt x="2313" y="1148"/>
                    </a:lnTo>
                    <a:lnTo>
                      <a:pt x="2313" y="1263"/>
                    </a:lnTo>
                    <a:lnTo>
                      <a:pt x="2313" y="1385"/>
                    </a:lnTo>
                    <a:lnTo>
                      <a:pt x="2310" y="1411"/>
                    </a:lnTo>
                    <a:lnTo>
                      <a:pt x="2301" y="1435"/>
                    </a:lnTo>
                    <a:lnTo>
                      <a:pt x="2288" y="1457"/>
                    </a:lnTo>
                    <a:lnTo>
                      <a:pt x="2271" y="1475"/>
                    </a:lnTo>
                    <a:lnTo>
                      <a:pt x="2249" y="1488"/>
                    </a:lnTo>
                    <a:lnTo>
                      <a:pt x="2225" y="1497"/>
                    </a:lnTo>
                    <a:lnTo>
                      <a:pt x="2199" y="1499"/>
                    </a:lnTo>
                    <a:lnTo>
                      <a:pt x="2199" y="1499"/>
                    </a:lnTo>
                    <a:lnTo>
                      <a:pt x="2199" y="1499"/>
                    </a:lnTo>
                    <a:lnTo>
                      <a:pt x="2198" y="1499"/>
                    </a:lnTo>
                    <a:lnTo>
                      <a:pt x="2186" y="1499"/>
                    </a:lnTo>
                    <a:lnTo>
                      <a:pt x="2179" y="1499"/>
                    </a:lnTo>
                    <a:lnTo>
                      <a:pt x="2171" y="1499"/>
                    </a:lnTo>
                    <a:lnTo>
                      <a:pt x="2160" y="1499"/>
                    </a:lnTo>
                    <a:lnTo>
                      <a:pt x="2148" y="1499"/>
                    </a:lnTo>
                    <a:lnTo>
                      <a:pt x="2133" y="1499"/>
                    </a:lnTo>
                    <a:lnTo>
                      <a:pt x="1939" y="1499"/>
                    </a:lnTo>
                    <a:lnTo>
                      <a:pt x="1895" y="1499"/>
                    </a:lnTo>
                    <a:lnTo>
                      <a:pt x="1847" y="1499"/>
                    </a:lnTo>
                    <a:lnTo>
                      <a:pt x="1795" y="1499"/>
                    </a:lnTo>
                    <a:lnTo>
                      <a:pt x="1737" y="1499"/>
                    </a:lnTo>
                    <a:lnTo>
                      <a:pt x="1673" y="1499"/>
                    </a:lnTo>
                    <a:lnTo>
                      <a:pt x="1606" y="1499"/>
                    </a:lnTo>
                    <a:lnTo>
                      <a:pt x="954" y="1499"/>
                    </a:lnTo>
                    <a:lnTo>
                      <a:pt x="833" y="1499"/>
                    </a:lnTo>
                    <a:lnTo>
                      <a:pt x="706" y="1499"/>
                    </a:lnTo>
                    <a:lnTo>
                      <a:pt x="570" y="1499"/>
                    </a:lnTo>
                    <a:lnTo>
                      <a:pt x="426" y="1499"/>
                    </a:lnTo>
                    <a:lnTo>
                      <a:pt x="274" y="1499"/>
                    </a:lnTo>
                    <a:lnTo>
                      <a:pt x="114" y="1499"/>
                    </a:lnTo>
                    <a:lnTo>
                      <a:pt x="87" y="1497"/>
                    </a:lnTo>
                    <a:lnTo>
                      <a:pt x="63" y="1488"/>
                    </a:lnTo>
                    <a:lnTo>
                      <a:pt x="43" y="1475"/>
                    </a:lnTo>
                    <a:lnTo>
                      <a:pt x="25" y="1457"/>
                    </a:lnTo>
                    <a:lnTo>
                      <a:pt x="12" y="1435"/>
                    </a:lnTo>
                    <a:lnTo>
                      <a:pt x="3" y="1411"/>
                    </a:lnTo>
                    <a:lnTo>
                      <a:pt x="0" y="1385"/>
                    </a:lnTo>
                    <a:lnTo>
                      <a:pt x="0" y="1385"/>
                    </a:lnTo>
                    <a:lnTo>
                      <a:pt x="0" y="1385"/>
                    </a:lnTo>
                    <a:lnTo>
                      <a:pt x="0" y="1384"/>
                    </a:lnTo>
                    <a:lnTo>
                      <a:pt x="0" y="884"/>
                    </a:lnTo>
                    <a:lnTo>
                      <a:pt x="0" y="812"/>
                    </a:lnTo>
                    <a:lnTo>
                      <a:pt x="0" y="766"/>
                    </a:lnTo>
                    <a:lnTo>
                      <a:pt x="0" y="458"/>
                    </a:lnTo>
                    <a:lnTo>
                      <a:pt x="0" y="351"/>
                    </a:lnTo>
                    <a:lnTo>
                      <a:pt x="0" y="236"/>
                    </a:lnTo>
                    <a:lnTo>
                      <a:pt x="0" y="114"/>
                    </a:lnTo>
                    <a:lnTo>
                      <a:pt x="3" y="88"/>
                    </a:lnTo>
                    <a:lnTo>
                      <a:pt x="12" y="64"/>
                    </a:lnTo>
                    <a:lnTo>
                      <a:pt x="25" y="43"/>
                    </a:lnTo>
                    <a:lnTo>
                      <a:pt x="43" y="24"/>
                    </a:lnTo>
                    <a:lnTo>
                      <a:pt x="63" y="11"/>
                    </a:lnTo>
                    <a:lnTo>
                      <a:pt x="87" y="2"/>
                    </a:lnTo>
                    <a:lnTo>
                      <a:pt x="114" y="0"/>
                    </a:lnTo>
                    <a:lnTo>
                      <a:pt x="114"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65" name="Freeform 8"/>
              <p:cNvSpPr>
                <a:spLocks noEditPoints="1" noChangeArrowheads="1"/>
              </p:cNvSpPr>
              <p:nvPr/>
            </p:nvSpPr>
            <p:spPr bwMode="auto">
              <a:xfrm>
                <a:off x="0" y="186"/>
                <a:ext cx="463" cy="54"/>
              </a:xfrm>
              <a:custGeom>
                <a:avLst/>
                <a:gdLst>
                  <a:gd name="T0" fmla="*/ 1779 w 2313"/>
                  <a:gd name="T1" fmla="*/ 141 h 270"/>
                  <a:gd name="T2" fmla="*/ 1750 w 2313"/>
                  <a:gd name="T3" fmla="*/ 162 h 270"/>
                  <a:gd name="T4" fmla="*/ 1779 w 2313"/>
                  <a:gd name="T5" fmla="*/ 162 h 270"/>
                  <a:gd name="T6" fmla="*/ 1849 w 2313"/>
                  <a:gd name="T7" fmla="*/ 141 h 270"/>
                  <a:gd name="T8" fmla="*/ 1925 w 2313"/>
                  <a:gd name="T9" fmla="*/ 89 h 270"/>
                  <a:gd name="T10" fmla="*/ 1934 w 2313"/>
                  <a:gd name="T11" fmla="*/ 89 h 270"/>
                  <a:gd name="T12" fmla="*/ 1979 w 2313"/>
                  <a:gd name="T13" fmla="*/ 147 h 270"/>
                  <a:gd name="T14" fmla="*/ 1925 w 2313"/>
                  <a:gd name="T15" fmla="*/ 145 h 270"/>
                  <a:gd name="T16" fmla="*/ 1909 w 2313"/>
                  <a:gd name="T17" fmla="*/ 75 h 270"/>
                  <a:gd name="T18" fmla="*/ 1909 w 2313"/>
                  <a:gd name="T19" fmla="*/ 75 h 270"/>
                  <a:gd name="T20" fmla="*/ 2067 w 2313"/>
                  <a:gd name="T21" fmla="*/ 75 h 270"/>
                  <a:gd name="T22" fmla="*/ 2093 w 2313"/>
                  <a:gd name="T23" fmla="*/ 103 h 270"/>
                  <a:gd name="T24" fmla="*/ 2105 w 2313"/>
                  <a:gd name="T25" fmla="*/ 119 h 270"/>
                  <a:gd name="T26" fmla="*/ 2079 w 2313"/>
                  <a:gd name="T27" fmla="*/ 145 h 270"/>
                  <a:gd name="T28" fmla="*/ 2070 w 2313"/>
                  <a:gd name="T29" fmla="*/ 159 h 270"/>
                  <a:gd name="T30" fmla="*/ 2092 w 2313"/>
                  <a:gd name="T31" fmla="*/ 158 h 270"/>
                  <a:gd name="T32" fmla="*/ 2095 w 2313"/>
                  <a:gd name="T33" fmla="*/ 155 h 270"/>
                  <a:gd name="T34" fmla="*/ 2119 w 2313"/>
                  <a:gd name="T35" fmla="*/ 131 h 270"/>
                  <a:gd name="T36" fmla="*/ 2120 w 2313"/>
                  <a:gd name="T37" fmla="*/ 132 h 270"/>
                  <a:gd name="T38" fmla="*/ 2128 w 2313"/>
                  <a:gd name="T39" fmla="*/ 140 h 270"/>
                  <a:gd name="T40" fmla="*/ 2132 w 2313"/>
                  <a:gd name="T41" fmla="*/ 143 h 270"/>
                  <a:gd name="T42" fmla="*/ 2138 w 2313"/>
                  <a:gd name="T43" fmla="*/ 149 h 270"/>
                  <a:gd name="T44" fmla="*/ 2148 w 2313"/>
                  <a:gd name="T45" fmla="*/ 159 h 270"/>
                  <a:gd name="T46" fmla="*/ 2177 w 2313"/>
                  <a:gd name="T47" fmla="*/ 159 h 270"/>
                  <a:gd name="T48" fmla="*/ 2136 w 2313"/>
                  <a:gd name="T49" fmla="*/ 115 h 270"/>
                  <a:gd name="T50" fmla="*/ 2163 w 2313"/>
                  <a:gd name="T51" fmla="*/ 89 h 270"/>
                  <a:gd name="T52" fmla="*/ 2170 w 2313"/>
                  <a:gd name="T53" fmla="*/ 75 h 270"/>
                  <a:gd name="T54" fmla="*/ 2147 w 2313"/>
                  <a:gd name="T55" fmla="*/ 76 h 270"/>
                  <a:gd name="T56" fmla="*/ 2130 w 2313"/>
                  <a:gd name="T57" fmla="*/ 94 h 270"/>
                  <a:gd name="T58" fmla="*/ 2117 w 2313"/>
                  <a:gd name="T59" fmla="*/ 101 h 270"/>
                  <a:gd name="T60" fmla="*/ 2091 w 2313"/>
                  <a:gd name="T61" fmla="*/ 75 h 270"/>
                  <a:gd name="T62" fmla="*/ 2077 w 2313"/>
                  <a:gd name="T63" fmla="*/ 74 h 270"/>
                  <a:gd name="T64" fmla="*/ 115 w 2313"/>
                  <a:gd name="T65" fmla="*/ 0 h 270"/>
                  <a:gd name="T66" fmla="*/ 152 w 2313"/>
                  <a:gd name="T67" fmla="*/ 0 h 270"/>
                  <a:gd name="T68" fmla="*/ 418 w 2313"/>
                  <a:gd name="T69" fmla="*/ 0 h 270"/>
                  <a:gd name="T70" fmla="*/ 639 w 2313"/>
                  <a:gd name="T71" fmla="*/ 0 h 270"/>
                  <a:gd name="T72" fmla="*/ 1608 w 2313"/>
                  <a:gd name="T73" fmla="*/ 0 h 270"/>
                  <a:gd name="T74" fmla="*/ 2199 w 2313"/>
                  <a:gd name="T75" fmla="*/ 0 h 270"/>
                  <a:gd name="T76" fmla="*/ 2288 w 2313"/>
                  <a:gd name="T77" fmla="*/ 42 h 270"/>
                  <a:gd name="T78" fmla="*/ 2313 w 2313"/>
                  <a:gd name="T79" fmla="*/ 115 h 270"/>
                  <a:gd name="T80" fmla="*/ 2313 w 2313"/>
                  <a:gd name="T81" fmla="*/ 129 h 270"/>
                  <a:gd name="T82" fmla="*/ 2313 w 2313"/>
                  <a:gd name="T83" fmla="*/ 200 h 270"/>
                  <a:gd name="T84" fmla="*/ 2274 w 2313"/>
                  <a:gd name="T85" fmla="*/ 240 h 270"/>
                  <a:gd name="T86" fmla="*/ 2223 w 2313"/>
                  <a:gd name="T87" fmla="*/ 229 h 270"/>
                  <a:gd name="T88" fmla="*/ 2215 w 2313"/>
                  <a:gd name="T89" fmla="*/ 229 h 270"/>
                  <a:gd name="T90" fmla="*/ 1838 w 2313"/>
                  <a:gd name="T91" fmla="*/ 229 h 270"/>
                  <a:gd name="T92" fmla="*/ 1588 w 2313"/>
                  <a:gd name="T93" fmla="*/ 229 h 270"/>
                  <a:gd name="T94" fmla="*/ 924 w 2313"/>
                  <a:gd name="T95" fmla="*/ 229 h 270"/>
                  <a:gd name="T96" fmla="*/ 392 w 2313"/>
                  <a:gd name="T97" fmla="*/ 229 h 270"/>
                  <a:gd name="T98" fmla="*/ 36 w 2313"/>
                  <a:gd name="T99" fmla="*/ 237 h 270"/>
                  <a:gd name="T100" fmla="*/ 3 w 2313"/>
                  <a:gd name="T101" fmla="*/ 88 h 270"/>
                  <a:gd name="T102" fmla="*/ 63 w 2313"/>
                  <a:gd name="T103" fmla="*/ 11 h 2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13"/>
                  <a:gd name="T157" fmla="*/ 0 h 270"/>
                  <a:gd name="T158" fmla="*/ 2313 w 2313"/>
                  <a:gd name="T159" fmla="*/ 270 h 2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13" h="270">
                    <a:moveTo>
                      <a:pt x="1833" y="141"/>
                    </a:moveTo>
                    <a:lnTo>
                      <a:pt x="1821" y="141"/>
                    </a:lnTo>
                    <a:lnTo>
                      <a:pt x="1803" y="141"/>
                    </a:lnTo>
                    <a:lnTo>
                      <a:pt x="1779" y="141"/>
                    </a:lnTo>
                    <a:lnTo>
                      <a:pt x="1749" y="141"/>
                    </a:lnTo>
                    <a:lnTo>
                      <a:pt x="1749" y="162"/>
                    </a:lnTo>
                    <a:lnTo>
                      <a:pt x="1749" y="162"/>
                    </a:lnTo>
                    <a:lnTo>
                      <a:pt x="1750" y="162"/>
                    </a:lnTo>
                    <a:lnTo>
                      <a:pt x="1753" y="162"/>
                    </a:lnTo>
                    <a:lnTo>
                      <a:pt x="1757" y="162"/>
                    </a:lnTo>
                    <a:lnTo>
                      <a:pt x="1766" y="162"/>
                    </a:lnTo>
                    <a:lnTo>
                      <a:pt x="1779" y="162"/>
                    </a:lnTo>
                    <a:lnTo>
                      <a:pt x="1850" y="162"/>
                    </a:lnTo>
                    <a:lnTo>
                      <a:pt x="1850" y="141"/>
                    </a:lnTo>
                    <a:lnTo>
                      <a:pt x="1850" y="141"/>
                    </a:lnTo>
                    <a:lnTo>
                      <a:pt x="1849" y="141"/>
                    </a:lnTo>
                    <a:lnTo>
                      <a:pt x="1847" y="141"/>
                    </a:lnTo>
                    <a:lnTo>
                      <a:pt x="1842" y="141"/>
                    </a:lnTo>
                    <a:lnTo>
                      <a:pt x="1833" y="141"/>
                    </a:lnTo>
                    <a:close/>
                    <a:moveTo>
                      <a:pt x="1925" y="89"/>
                    </a:moveTo>
                    <a:lnTo>
                      <a:pt x="1925" y="89"/>
                    </a:lnTo>
                    <a:lnTo>
                      <a:pt x="1926" y="89"/>
                    </a:lnTo>
                    <a:lnTo>
                      <a:pt x="1929" y="89"/>
                    </a:lnTo>
                    <a:lnTo>
                      <a:pt x="1934" y="89"/>
                    </a:lnTo>
                    <a:lnTo>
                      <a:pt x="1981" y="89"/>
                    </a:lnTo>
                    <a:lnTo>
                      <a:pt x="1981" y="147"/>
                    </a:lnTo>
                    <a:lnTo>
                      <a:pt x="1981" y="147"/>
                    </a:lnTo>
                    <a:lnTo>
                      <a:pt x="1979" y="147"/>
                    </a:lnTo>
                    <a:lnTo>
                      <a:pt x="1977" y="147"/>
                    </a:lnTo>
                    <a:lnTo>
                      <a:pt x="1925" y="147"/>
                    </a:lnTo>
                    <a:lnTo>
                      <a:pt x="1925" y="147"/>
                    </a:lnTo>
                    <a:lnTo>
                      <a:pt x="1925" y="145"/>
                    </a:lnTo>
                    <a:lnTo>
                      <a:pt x="1925" y="143"/>
                    </a:lnTo>
                    <a:lnTo>
                      <a:pt x="1925" y="136"/>
                    </a:lnTo>
                    <a:lnTo>
                      <a:pt x="1925" y="89"/>
                    </a:lnTo>
                    <a:close/>
                    <a:moveTo>
                      <a:pt x="1909" y="75"/>
                    </a:moveTo>
                    <a:lnTo>
                      <a:pt x="1909" y="159"/>
                    </a:lnTo>
                    <a:lnTo>
                      <a:pt x="1993" y="159"/>
                    </a:lnTo>
                    <a:lnTo>
                      <a:pt x="1993" y="75"/>
                    </a:lnTo>
                    <a:lnTo>
                      <a:pt x="1909" y="75"/>
                    </a:lnTo>
                    <a:close/>
                    <a:moveTo>
                      <a:pt x="2064" y="73"/>
                    </a:moveTo>
                    <a:lnTo>
                      <a:pt x="2064" y="73"/>
                    </a:lnTo>
                    <a:lnTo>
                      <a:pt x="2065" y="74"/>
                    </a:lnTo>
                    <a:lnTo>
                      <a:pt x="2067" y="75"/>
                    </a:lnTo>
                    <a:lnTo>
                      <a:pt x="2070" y="79"/>
                    </a:lnTo>
                    <a:lnTo>
                      <a:pt x="2075" y="84"/>
                    </a:lnTo>
                    <a:lnTo>
                      <a:pt x="2083" y="92"/>
                    </a:lnTo>
                    <a:lnTo>
                      <a:pt x="2093" y="103"/>
                    </a:lnTo>
                    <a:lnTo>
                      <a:pt x="2107" y="117"/>
                    </a:lnTo>
                    <a:lnTo>
                      <a:pt x="2107" y="117"/>
                    </a:lnTo>
                    <a:lnTo>
                      <a:pt x="2107" y="117"/>
                    </a:lnTo>
                    <a:lnTo>
                      <a:pt x="2105" y="119"/>
                    </a:lnTo>
                    <a:lnTo>
                      <a:pt x="2101" y="122"/>
                    </a:lnTo>
                    <a:lnTo>
                      <a:pt x="2097" y="127"/>
                    </a:lnTo>
                    <a:lnTo>
                      <a:pt x="2089" y="134"/>
                    </a:lnTo>
                    <a:lnTo>
                      <a:pt x="2079" y="145"/>
                    </a:lnTo>
                    <a:lnTo>
                      <a:pt x="2064" y="159"/>
                    </a:lnTo>
                    <a:lnTo>
                      <a:pt x="2064" y="159"/>
                    </a:lnTo>
                    <a:lnTo>
                      <a:pt x="2067" y="159"/>
                    </a:lnTo>
                    <a:lnTo>
                      <a:pt x="2070" y="159"/>
                    </a:lnTo>
                    <a:lnTo>
                      <a:pt x="2079" y="159"/>
                    </a:lnTo>
                    <a:lnTo>
                      <a:pt x="2091" y="159"/>
                    </a:lnTo>
                    <a:lnTo>
                      <a:pt x="2092" y="159"/>
                    </a:lnTo>
                    <a:lnTo>
                      <a:pt x="2092" y="158"/>
                    </a:lnTo>
                    <a:lnTo>
                      <a:pt x="2093" y="157"/>
                    </a:lnTo>
                    <a:lnTo>
                      <a:pt x="2093" y="157"/>
                    </a:lnTo>
                    <a:lnTo>
                      <a:pt x="2094" y="156"/>
                    </a:lnTo>
                    <a:lnTo>
                      <a:pt x="2095" y="155"/>
                    </a:lnTo>
                    <a:lnTo>
                      <a:pt x="2098" y="153"/>
                    </a:lnTo>
                    <a:lnTo>
                      <a:pt x="2103" y="147"/>
                    </a:lnTo>
                    <a:lnTo>
                      <a:pt x="2109" y="141"/>
                    </a:lnTo>
                    <a:lnTo>
                      <a:pt x="2119" y="131"/>
                    </a:lnTo>
                    <a:lnTo>
                      <a:pt x="2119" y="131"/>
                    </a:lnTo>
                    <a:lnTo>
                      <a:pt x="2120" y="131"/>
                    </a:lnTo>
                    <a:lnTo>
                      <a:pt x="2120" y="131"/>
                    </a:lnTo>
                    <a:lnTo>
                      <a:pt x="2120" y="132"/>
                    </a:lnTo>
                    <a:lnTo>
                      <a:pt x="2121" y="133"/>
                    </a:lnTo>
                    <a:lnTo>
                      <a:pt x="2123" y="134"/>
                    </a:lnTo>
                    <a:lnTo>
                      <a:pt x="2126" y="136"/>
                    </a:lnTo>
                    <a:lnTo>
                      <a:pt x="2128" y="140"/>
                    </a:lnTo>
                    <a:lnTo>
                      <a:pt x="2132" y="143"/>
                    </a:lnTo>
                    <a:lnTo>
                      <a:pt x="2132" y="143"/>
                    </a:lnTo>
                    <a:lnTo>
                      <a:pt x="2132" y="143"/>
                    </a:lnTo>
                    <a:lnTo>
                      <a:pt x="2132" y="143"/>
                    </a:lnTo>
                    <a:lnTo>
                      <a:pt x="2133" y="144"/>
                    </a:lnTo>
                    <a:lnTo>
                      <a:pt x="2134" y="145"/>
                    </a:lnTo>
                    <a:lnTo>
                      <a:pt x="2135" y="146"/>
                    </a:lnTo>
                    <a:lnTo>
                      <a:pt x="2138" y="149"/>
                    </a:lnTo>
                    <a:lnTo>
                      <a:pt x="2140" y="152"/>
                    </a:lnTo>
                    <a:lnTo>
                      <a:pt x="2144" y="155"/>
                    </a:lnTo>
                    <a:lnTo>
                      <a:pt x="2148" y="159"/>
                    </a:lnTo>
                    <a:lnTo>
                      <a:pt x="2148" y="159"/>
                    </a:lnTo>
                    <a:lnTo>
                      <a:pt x="2150" y="159"/>
                    </a:lnTo>
                    <a:lnTo>
                      <a:pt x="2154" y="159"/>
                    </a:lnTo>
                    <a:lnTo>
                      <a:pt x="2163" y="159"/>
                    </a:lnTo>
                    <a:lnTo>
                      <a:pt x="2177" y="159"/>
                    </a:lnTo>
                    <a:lnTo>
                      <a:pt x="2134" y="117"/>
                    </a:lnTo>
                    <a:lnTo>
                      <a:pt x="2134" y="117"/>
                    </a:lnTo>
                    <a:lnTo>
                      <a:pt x="2134" y="116"/>
                    </a:lnTo>
                    <a:lnTo>
                      <a:pt x="2136" y="115"/>
                    </a:lnTo>
                    <a:lnTo>
                      <a:pt x="2139" y="111"/>
                    </a:lnTo>
                    <a:lnTo>
                      <a:pt x="2144" y="106"/>
                    </a:lnTo>
                    <a:lnTo>
                      <a:pt x="2152" y="99"/>
                    </a:lnTo>
                    <a:lnTo>
                      <a:pt x="2163" y="89"/>
                    </a:lnTo>
                    <a:lnTo>
                      <a:pt x="2177" y="75"/>
                    </a:lnTo>
                    <a:lnTo>
                      <a:pt x="2176" y="75"/>
                    </a:lnTo>
                    <a:lnTo>
                      <a:pt x="2175" y="75"/>
                    </a:lnTo>
                    <a:lnTo>
                      <a:pt x="2170" y="75"/>
                    </a:lnTo>
                    <a:lnTo>
                      <a:pt x="2162" y="75"/>
                    </a:lnTo>
                    <a:lnTo>
                      <a:pt x="2148" y="75"/>
                    </a:lnTo>
                    <a:lnTo>
                      <a:pt x="2147" y="75"/>
                    </a:lnTo>
                    <a:lnTo>
                      <a:pt x="2147" y="76"/>
                    </a:lnTo>
                    <a:lnTo>
                      <a:pt x="2145" y="77"/>
                    </a:lnTo>
                    <a:lnTo>
                      <a:pt x="2143" y="81"/>
                    </a:lnTo>
                    <a:lnTo>
                      <a:pt x="2138" y="86"/>
                    </a:lnTo>
                    <a:lnTo>
                      <a:pt x="2130" y="94"/>
                    </a:lnTo>
                    <a:lnTo>
                      <a:pt x="2119" y="104"/>
                    </a:lnTo>
                    <a:lnTo>
                      <a:pt x="2119" y="104"/>
                    </a:lnTo>
                    <a:lnTo>
                      <a:pt x="2119" y="104"/>
                    </a:lnTo>
                    <a:lnTo>
                      <a:pt x="2117" y="101"/>
                    </a:lnTo>
                    <a:lnTo>
                      <a:pt x="2115" y="98"/>
                    </a:lnTo>
                    <a:lnTo>
                      <a:pt x="2109" y="94"/>
                    </a:lnTo>
                    <a:lnTo>
                      <a:pt x="2101" y="86"/>
                    </a:lnTo>
                    <a:lnTo>
                      <a:pt x="2091" y="75"/>
                    </a:lnTo>
                    <a:lnTo>
                      <a:pt x="2091" y="75"/>
                    </a:lnTo>
                    <a:lnTo>
                      <a:pt x="2089" y="75"/>
                    </a:lnTo>
                    <a:lnTo>
                      <a:pt x="2085" y="75"/>
                    </a:lnTo>
                    <a:lnTo>
                      <a:pt x="2077" y="74"/>
                    </a:lnTo>
                    <a:lnTo>
                      <a:pt x="2064" y="73"/>
                    </a:lnTo>
                    <a:close/>
                    <a:moveTo>
                      <a:pt x="114" y="0"/>
                    </a:moveTo>
                    <a:lnTo>
                      <a:pt x="115" y="0"/>
                    </a:lnTo>
                    <a:lnTo>
                      <a:pt x="115" y="0"/>
                    </a:lnTo>
                    <a:lnTo>
                      <a:pt x="127" y="0"/>
                    </a:lnTo>
                    <a:lnTo>
                      <a:pt x="133" y="0"/>
                    </a:lnTo>
                    <a:lnTo>
                      <a:pt x="142" y="0"/>
                    </a:lnTo>
                    <a:lnTo>
                      <a:pt x="152" y="0"/>
                    </a:lnTo>
                    <a:lnTo>
                      <a:pt x="165" y="0"/>
                    </a:lnTo>
                    <a:lnTo>
                      <a:pt x="179" y="0"/>
                    </a:lnTo>
                    <a:lnTo>
                      <a:pt x="375" y="0"/>
                    </a:lnTo>
                    <a:lnTo>
                      <a:pt x="418" y="0"/>
                    </a:lnTo>
                    <a:lnTo>
                      <a:pt x="466" y="0"/>
                    </a:lnTo>
                    <a:lnTo>
                      <a:pt x="519" y="0"/>
                    </a:lnTo>
                    <a:lnTo>
                      <a:pt x="577" y="0"/>
                    </a:lnTo>
                    <a:lnTo>
                      <a:pt x="639" y="0"/>
                    </a:lnTo>
                    <a:lnTo>
                      <a:pt x="708" y="0"/>
                    </a:lnTo>
                    <a:lnTo>
                      <a:pt x="1359" y="0"/>
                    </a:lnTo>
                    <a:lnTo>
                      <a:pt x="1479" y="0"/>
                    </a:lnTo>
                    <a:lnTo>
                      <a:pt x="1608" y="0"/>
                    </a:lnTo>
                    <a:lnTo>
                      <a:pt x="1743" y="0"/>
                    </a:lnTo>
                    <a:lnTo>
                      <a:pt x="1886" y="0"/>
                    </a:lnTo>
                    <a:lnTo>
                      <a:pt x="2038" y="0"/>
                    </a:lnTo>
                    <a:lnTo>
                      <a:pt x="2199" y="0"/>
                    </a:lnTo>
                    <a:lnTo>
                      <a:pt x="2225" y="3"/>
                    </a:lnTo>
                    <a:lnTo>
                      <a:pt x="2249" y="11"/>
                    </a:lnTo>
                    <a:lnTo>
                      <a:pt x="2271" y="25"/>
                    </a:lnTo>
                    <a:lnTo>
                      <a:pt x="2288" y="42"/>
                    </a:lnTo>
                    <a:lnTo>
                      <a:pt x="2301" y="64"/>
                    </a:lnTo>
                    <a:lnTo>
                      <a:pt x="2310" y="88"/>
                    </a:lnTo>
                    <a:lnTo>
                      <a:pt x="2313" y="115"/>
                    </a:lnTo>
                    <a:lnTo>
                      <a:pt x="2313" y="115"/>
                    </a:lnTo>
                    <a:lnTo>
                      <a:pt x="2313" y="116"/>
                    </a:lnTo>
                    <a:lnTo>
                      <a:pt x="2313" y="118"/>
                    </a:lnTo>
                    <a:lnTo>
                      <a:pt x="2313" y="122"/>
                    </a:lnTo>
                    <a:lnTo>
                      <a:pt x="2313" y="129"/>
                    </a:lnTo>
                    <a:lnTo>
                      <a:pt x="2313" y="140"/>
                    </a:lnTo>
                    <a:lnTo>
                      <a:pt x="2313" y="154"/>
                    </a:lnTo>
                    <a:lnTo>
                      <a:pt x="2313" y="174"/>
                    </a:lnTo>
                    <a:lnTo>
                      <a:pt x="2313" y="200"/>
                    </a:lnTo>
                    <a:lnTo>
                      <a:pt x="2313" y="232"/>
                    </a:lnTo>
                    <a:lnTo>
                      <a:pt x="2313" y="270"/>
                    </a:lnTo>
                    <a:lnTo>
                      <a:pt x="2296" y="254"/>
                    </a:lnTo>
                    <a:lnTo>
                      <a:pt x="2274" y="240"/>
                    </a:lnTo>
                    <a:lnTo>
                      <a:pt x="2250" y="232"/>
                    </a:lnTo>
                    <a:lnTo>
                      <a:pt x="2224" y="229"/>
                    </a:lnTo>
                    <a:lnTo>
                      <a:pt x="2224" y="229"/>
                    </a:lnTo>
                    <a:lnTo>
                      <a:pt x="2223" y="229"/>
                    </a:lnTo>
                    <a:lnTo>
                      <a:pt x="2223" y="229"/>
                    </a:lnTo>
                    <a:lnTo>
                      <a:pt x="2221" y="229"/>
                    </a:lnTo>
                    <a:lnTo>
                      <a:pt x="2218" y="229"/>
                    </a:lnTo>
                    <a:lnTo>
                      <a:pt x="2215" y="229"/>
                    </a:lnTo>
                    <a:lnTo>
                      <a:pt x="1976" y="229"/>
                    </a:lnTo>
                    <a:lnTo>
                      <a:pt x="1934" y="229"/>
                    </a:lnTo>
                    <a:lnTo>
                      <a:pt x="1889" y="229"/>
                    </a:lnTo>
                    <a:lnTo>
                      <a:pt x="1838" y="229"/>
                    </a:lnTo>
                    <a:lnTo>
                      <a:pt x="1784" y="229"/>
                    </a:lnTo>
                    <a:lnTo>
                      <a:pt x="1724" y="229"/>
                    </a:lnTo>
                    <a:lnTo>
                      <a:pt x="1659" y="229"/>
                    </a:lnTo>
                    <a:lnTo>
                      <a:pt x="1588" y="229"/>
                    </a:lnTo>
                    <a:lnTo>
                      <a:pt x="1512" y="229"/>
                    </a:lnTo>
                    <a:lnTo>
                      <a:pt x="1430" y="229"/>
                    </a:lnTo>
                    <a:lnTo>
                      <a:pt x="1039" y="229"/>
                    </a:lnTo>
                    <a:lnTo>
                      <a:pt x="924" y="229"/>
                    </a:lnTo>
                    <a:lnTo>
                      <a:pt x="803" y="229"/>
                    </a:lnTo>
                    <a:lnTo>
                      <a:pt x="674" y="229"/>
                    </a:lnTo>
                    <a:lnTo>
                      <a:pt x="537" y="229"/>
                    </a:lnTo>
                    <a:lnTo>
                      <a:pt x="392" y="229"/>
                    </a:lnTo>
                    <a:lnTo>
                      <a:pt x="240" y="229"/>
                    </a:lnTo>
                    <a:lnTo>
                      <a:pt x="80" y="229"/>
                    </a:lnTo>
                    <a:lnTo>
                      <a:pt x="57" y="232"/>
                    </a:lnTo>
                    <a:lnTo>
                      <a:pt x="36" y="237"/>
                    </a:lnTo>
                    <a:lnTo>
                      <a:pt x="16" y="247"/>
                    </a:lnTo>
                    <a:lnTo>
                      <a:pt x="0" y="260"/>
                    </a:lnTo>
                    <a:lnTo>
                      <a:pt x="0" y="115"/>
                    </a:lnTo>
                    <a:lnTo>
                      <a:pt x="3" y="88"/>
                    </a:lnTo>
                    <a:lnTo>
                      <a:pt x="12" y="64"/>
                    </a:lnTo>
                    <a:lnTo>
                      <a:pt x="25" y="42"/>
                    </a:lnTo>
                    <a:lnTo>
                      <a:pt x="43" y="25"/>
                    </a:lnTo>
                    <a:lnTo>
                      <a:pt x="63" y="11"/>
                    </a:lnTo>
                    <a:lnTo>
                      <a:pt x="87" y="3"/>
                    </a:lnTo>
                    <a:lnTo>
                      <a:pt x="114" y="0"/>
                    </a:lnTo>
                    <a:lnTo>
                      <a:pt x="114"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66" name="Freeform 9"/>
              <p:cNvSpPr>
                <a:spLocks noEditPoints="1" noChangeArrowheads="1"/>
              </p:cNvSpPr>
              <p:nvPr/>
            </p:nvSpPr>
            <p:spPr bwMode="auto">
              <a:xfrm>
                <a:off x="205" y="339"/>
                <a:ext cx="141" cy="142"/>
              </a:xfrm>
              <a:custGeom>
                <a:avLst/>
                <a:gdLst>
                  <a:gd name="T0" fmla="*/ 303 w 705"/>
                  <a:gd name="T1" fmla="*/ 146 h 710"/>
                  <a:gd name="T2" fmla="*/ 215 w 705"/>
                  <a:gd name="T3" fmla="*/ 189 h 710"/>
                  <a:gd name="T4" fmla="*/ 155 w 705"/>
                  <a:gd name="T5" fmla="*/ 270 h 710"/>
                  <a:gd name="T6" fmla="*/ 137 w 705"/>
                  <a:gd name="T7" fmla="*/ 371 h 710"/>
                  <a:gd name="T8" fmla="*/ 167 w 705"/>
                  <a:gd name="T9" fmla="*/ 465 h 710"/>
                  <a:gd name="T10" fmla="*/ 237 w 705"/>
                  <a:gd name="T11" fmla="*/ 537 h 710"/>
                  <a:gd name="T12" fmla="*/ 335 w 705"/>
                  <a:gd name="T13" fmla="*/ 570 h 710"/>
                  <a:gd name="T14" fmla="*/ 433 w 705"/>
                  <a:gd name="T15" fmla="*/ 555 h 710"/>
                  <a:gd name="T16" fmla="*/ 514 w 705"/>
                  <a:gd name="T17" fmla="*/ 497 h 710"/>
                  <a:gd name="T18" fmla="*/ 562 w 705"/>
                  <a:gd name="T19" fmla="*/ 406 h 710"/>
                  <a:gd name="T20" fmla="*/ 562 w 705"/>
                  <a:gd name="T21" fmla="*/ 306 h 710"/>
                  <a:gd name="T22" fmla="*/ 518 w 705"/>
                  <a:gd name="T23" fmla="*/ 217 h 710"/>
                  <a:gd name="T24" fmla="*/ 436 w 705"/>
                  <a:gd name="T25" fmla="*/ 156 h 710"/>
                  <a:gd name="T26" fmla="*/ 352 w 705"/>
                  <a:gd name="T27" fmla="*/ 0 h 710"/>
                  <a:gd name="T28" fmla="*/ 416 w 705"/>
                  <a:gd name="T29" fmla="*/ 45 h 710"/>
                  <a:gd name="T30" fmla="*/ 465 w 705"/>
                  <a:gd name="T31" fmla="*/ 88 h 710"/>
                  <a:gd name="T32" fmla="*/ 530 w 705"/>
                  <a:gd name="T33" fmla="*/ 94 h 710"/>
                  <a:gd name="T34" fmla="*/ 594 w 705"/>
                  <a:gd name="T35" fmla="*/ 96 h 710"/>
                  <a:gd name="T36" fmla="*/ 623 w 705"/>
                  <a:gd name="T37" fmla="*/ 161 h 710"/>
                  <a:gd name="T38" fmla="*/ 613 w 705"/>
                  <a:gd name="T39" fmla="*/ 224 h 710"/>
                  <a:gd name="T40" fmla="*/ 645 w 705"/>
                  <a:gd name="T41" fmla="*/ 283 h 710"/>
                  <a:gd name="T42" fmla="*/ 703 w 705"/>
                  <a:gd name="T43" fmla="*/ 309 h 710"/>
                  <a:gd name="T44" fmla="*/ 703 w 705"/>
                  <a:gd name="T45" fmla="*/ 402 h 710"/>
                  <a:gd name="T46" fmla="*/ 644 w 705"/>
                  <a:gd name="T47" fmla="*/ 429 h 710"/>
                  <a:gd name="T48" fmla="*/ 613 w 705"/>
                  <a:gd name="T49" fmla="*/ 488 h 710"/>
                  <a:gd name="T50" fmla="*/ 623 w 705"/>
                  <a:gd name="T51" fmla="*/ 551 h 710"/>
                  <a:gd name="T52" fmla="*/ 569 w 705"/>
                  <a:gd name="T53" fmla="*/ 636 h 710"/>
                  <a:gd name="T54" fmla="*/ 510 w 705"/>
                  <a:gd name="T55" fmla="*/ 613 h 710"/>
                  <a:gd name="T56" fmla="*/ 446 w 705"/>
                  <a:gd name="T57" fmla="*/ 633 h 710"/>
                  <a:gd name="T58" fmla="*/ 408 w 705"/>
                  <a:gd name="T59" fmla="*/ 685 h 710"/>
                  <a:gd name="T60" fmla="*/ 335 w 705"/>
                  <a:gd name="T61" fmla="*/ 710 h 710"/>
                  <a:gd name="T62" fmla="*/ 289 w 705"/>
                  <a:gd name="T63" fmla="*/ 665 h 710"/>
                  <a:gd name="T64" fmla="*/ 240 w 705"/>
                  <a:gd name="T65" fmla="*/ 622 h 710"/>
                  <a:gd name="T66" fmla="*/ 174 w 705"/>
                  <a:gd name="T67" fmla="*/ 618 h 710"/>
                  <a:gd name="T68" fmla="*/ 111 w 705"/>
                  <a:gd name="T69" fmla="*/ 616 h 710"/>
                  <a:gd name="T70" fmla="*/ 80 w 705"/>
                  <a:gd name="T71" fmla="*/ 550 h 710"/>
                  <a:gd name="T72" fmla="*/ 91 w 705"/>
                  <a:gd name="T73" fmla="*/ 488 h 710"/>
                  <a:gd name="T74" fmla="*/ 60 w 705"/>
                  <a:gd name="T75" fmla="*/ 429 h 710"/>
                  <a:gd name="T76" fmla="*/ 2 w 705"/>
                  <a:gd name="T77" fmla="*/ 402 h 710"/>
                  <a:gd name="T78" fmla="*/ 2 w 705"/>
                  <a:gd name="T79" fmla="*/ 309 h 710"/>
                  <a:gd name="T80" fmla="*/ 60 w 705"/>
                  <a:gd name="T81" fmla="*/ 283 h 710"/>
                  <a:gd name="T82" fmla="*/ 91 w 705"/>
                  <a:gd name="T83" fmla="*/ 224 h 710"/>
                  <a:gd name="T84" fmla="*/ 81 w 705"/>
                  <a:gd name="T85" fmla="*/ 161 h 710"/>
                  <a:gd name="T86" fmla="*/ 112 w 705"/>
                  <a:gd name="T87" fmla="*/ 94 h 710"/>
                  <a:gd name="T88" fmla="*/ 174 w 705"/>
                  <a:gd name="T89" fmla="*/ 94 h 710"/>
                  <a:gd name="T90" fmla="*/ 240 w 705"/>
                  <a:gd name="T91" fmla="*/ 88 h 710"/>
                  <a:gd name="T92" fmla="*/ 288 w 705"/>
                  <a:gd name="T93" fmla="*/ 45 h 710"/>
                  <a:gd name="T94" fmla="*/ 352 w 705"/>
                  <a:gd name="T95" fmla="*/ 0 h 7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5"/>
                  <a:gd name="T145" fmla="*/ 0 h 710"/>
                  <a:gd name="T146" fmla="*/ 705 w 705"/>
                  <a:gd name="T147" fmla="*/ 710 h 7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5" h="710">
                    <a:moveTo>
                      <a:pt x="370" y="141"/>
                    </a:moveTo>
                    <a:lnTo>
                      <a:pt x="336" y="141"/>
                    </a:lnTo>
                    <a:lnTo>
                      <a:pt x="303" y="146"/>
                    </a:lnTo>
                    <a:lnTo>
                      <a:pt x="272" y="156"/>
                    </a:lnTo>
                    <a:lnTo>
                      <a:pt x="242" y="170"/>
                    </a:lnTo>
                    <a:lnTo>
                      <a:pt x="215" y="189"/>
                    </a:lnTo>
                    <a:lnTo>
                      <a:pt x="191" y="213"/>
                    </a:lnTo>
                    <a:lnTo>
                      <a:pt x="171" y="239"/>
                    </a:lnTo>
                    <a:lnTo>
                      <a:pt x="155" y="270"/>
                    </a:lnTo>
                    <a:lnTo>
                      <a:pt x="143" y="304"/>
                    </a:lnTo>
                    <a:lnTo>
                      <a:pt x="137" y="338"/>
                    </a:lnTo>
                    <a:lnTo>
                      <a:pt x="137" y="371"/>
                    </a:lnTo>
                    <a:lnTo>
                      <a:pt x="143" y="403"/>
                    </a:lnTo>
                    <a:lnTo>
                      <a:pt x="152" y="435"/>
                    </a:lnTo>
                    <a:lnTo>
                      <a:pt x="167" y="465"/>
                    </a:lnTo>
                    <a:lnTo>
                      <a:pt x="186" y="492"/>
                    </a:lnTo>
                    <a:lnTo>
                      <a:pt x="209" y="516"/>
                    </a:lnTo>
                    <a:lnTo>
                      <a:pt x="237" y="537"/>
                    </a:lnTo>
                    <a:lnTo>
                      <a:pt x="268" y="553"/>
                    </a:lnTo>
                    <a:lnTo>
                      <a:pt x="301" y="564"/>
                    </a:lnTo>
                    <a:lnTo>
                      <a:pt x="335" y="570"/>
                    </a:lnTo>
                    <a:lnTo>
                      <a:pt x="369" y="570"/>
                    </a:lnTo>
                    <a:lnTo>
                      <a:pt x="401" y="565"/>
                    </a:lnTo>
                    <a:lnTo>
                      <a:pt x="433" y="555"/>
                    </a:lnTo>
                    <a:lnTo>
                      <a:pt x="463" y="540"/>
                    </a:lnTo>
                    <a:lnTo>
                      <a:pt x="490" y="522"/>
                    </a:lnTo>
                    <a:lnTo>
                      <a:pt x="514" y="497"/>
                    </a:lnTo>
                    <a:lnTo>
                      <a:pt x="534" y="470"/>
                    </a:lnTo>
                    <a:lnTo>
                      <a:pt x="550" y="439"/>
                    </a:lnTo>
                    <a:lnTo>
                      <a:pt x="562" y="406"/>
                    </a:lnTo>
                    <a:lnTo>
                      <a:pt x="568" y="372"/>
                    </a:lnTo>
                    <a:lnTo>
                      <a:pt x="568" y="339"/>
                    </a:lnTo>
                    <a:lnTo>
                      <a:pt x="562" y="306"/>
                    </a:lnTo>
                    <a:lnTo>
                      <a:pt x="552" y="274"/>
                    </a:lnTo>
                    <a:lnTo>
                      <a:pt x="538" y="245"/>
                    </a:lnTo>
                    <a:lnTo>
                      <a:pt x="518" y="217"/>
                    </a:lnTo>
                    <a:lnTo>
                      <a:pt x="495" y="193"/>
                    </a:lnTo>
                    <a:lnTo>
                      <a:pt x="468" y="173"/>
                    </a:lnTo>
                    <a:lnTo>
                      <a:pt x="436" y="156"/>
                    </a:lnTo>
                    <a:lnTo>
                      <a:pt x="404" y="145"/>
                    </a:lnTo>
                    <a:lnTo>
                      <a:pt x="370" y="141"/>
                    </a:lnTo>
                    <a:close/>
                    <a:moveTo>
                      <a:pt x="352" y="0"/>
                    </a:moveTo>
                    <a:lnTo>
                      <a:pt x="404" y="3"/>
                    </a:lnTo>
                    <a:lnTo>
                      <a:pt x="408" y="25"/>
                    </a:lnTo>
                    <a:lnTo>
                      <a:pt x="416" y="45"/>
                    </a:lnTo>
                    <a:lnTo>
                      <a:pt x="429" y="62"/>
                    </a:lnTo>
                    <a:lnTo>
                      <a:pt x="445" y="77"/>
                    </a:lnTo>
                    <a:lnTo>
                      <a:pt x="465" y="88"/>
                    </a:lnTo>
                    <a:lnTo>
                      <a:pt x="488" y="95"/>
                    </a:lnTo>
                    <a:lnTo>
                      <a:pt x="510" y="96"/>
                    </a:lnTo>
                    <a:lnTo>
                      <a:pt x="530" y="94"/>
                    </a:lnTo>
                    <a:lnTo>
                      <a:pt x="550" y="86"/>
                    </a:lnTo>
                    <a:lnTo>
                      <a:pt x="569" y="74"/>
                    </a:lnTo>
                    <a:lnTo>
                      <a:pt x="594" y="96"/>
                    </a:lnTo>
                    <a:lnTo>
                      <a:pt x="617" y="118"/>
                    </a:lnTo>
                    <a:lnTo>
                      <a:pt x="636" y="142"/>
                    </a:lnTo>
                    <a:lnTo>
                      <a:pt x="623" y="161"/>
                    </a:lnTo>
                    <a:lnTo>
                      <a:pt x="616" y="180"/>
                    </a:lnTo>
                    <a:lnTo>
                      <a:pt x="612" y="201"/>
                    </a:lnTo>
                    <a:lnTo>
                      <a:pt x="613" y="224"/>
                    </a:lnTo>
                    <a:lnTo>
                      <a:pt x="620" y="246"/>
                    </a:lnTo>
                    <a:lnTo>
                      <a:pt x="631" y="266"/>
                    </a:lnTo>
                    <a:lnTo>
                      <a:pt x="645" y="283"/>
                    </a:lnTo>
                    <a:lnTo>
                      <a:pt x="663" y="295"/>
                    </a:lnTo>
                    <a:lnTo>
                      <a:pt x="682" y="304"/>
                    </a:lnTo>
                    <a:lnTo>
                      <a:pt x="703" y="309"/>
                    </a:lnTo>
                    <a:lnTo>
                      <a:pt x="705" y="340"/>
                    </a:lnTo>
                    <a:lnTo>
                      <a:pt x="705" y="371"/>
                    </a:lnTo>
                    <a:lnTo>
                      <a:pt x="703" y="402"/>
                    </a:lnTo>
                    <a:lnTo>
                      <a:pt x="681" y="407"/>
                    </a:lnTo>
                    <a:lnTo>
                      <a:pt x="661" y="416"/>
                    </a:lnTo>
                    <a:lnTo>
                      <a:pt x="644" y="429"/>
                    </a:lnTo>
                    <a:lnTo>
                      <a:pt x="630" y="445"/>
                    </a:lnTo>
                    <a:lnTo>
                      <a:pt x="620" y="466"/>
                    </a:lnTo>
                    <a:lnTo>
                      <a:pt x="613" y="488"/>
                    </a:lnTo>
                    <a:lnTo>
                      <a:pt x="612" y="509"/>
                    </a:lnTo>
                    <a:lnTo>
                      <a:pt x="616" y="530"/>
                    </a:lnTo>
                    <a:lnTo>
                      <a:pt x="623" y="551"/>
                    </a:lnTo>
                    <a:lnTo>
                      <a:pt x="636" y="570"/>
                    </a:lnTo>
                    <a:lnTo>
                      <a:pt x="604" y="605"/>
                    </a:lnTo>
                    <a:lnTo>
                      <a:pt x="569" y="636"/>
                    </a:lnTo>
                    <a:lnTo>
                      <a:pt x="550" y="624"/>
                    </a:lnTo>
                    <a:lnTo>
                      <a:pt x="530" y="617"/>
                    </a:lnTo>
                    <a:lnTo>
                      <a:pt x="510" y="613"/>
                    </a:lnTo>
                    <a:lnTo>
                      <a:pt x="488" y="616"/>
                    </a:lnTo>
                    <a:lnTo>
                      <a:pt x="465" y="622"/>
                    </a:lnTo>
                    <a:lnTo>
                      <a:pt x="446" y="633"/>
                    </a:lnTo>
                    <a:lnTo>
                      <a:pt x="430" y="647"/>
                    </a:lnTo>
                    <a:lnTo>
                      <a:pt x="417" y="665"/>
                    </a:lnTo>
                    <a:lnTo>
                      <a:pt x="408" y="685"/>
                    </a:lnTo>
                    <a:lnTo>
                      <a:pt x="404" y="706"/>
                    </a:lnTo>
                    <a:lnTo>
                      <a:pt x="370" y="710"/>
                    </a:lnTo>
                    <a:lnTo>
                      <a:pt x="335" y="710"/>
                    </a:lnTo>
                    <a:lnTo>
                      <a:pt x="301" y="706"/>
                    </a:lnTo>
                    <a:lnTo>
                      <a:pt x="297" y="685"/>
                    </a:lnTo>
                    <a:lnTo>
                      <a:pt x="289" y="665"/>
                    </a:lnTo>
                    <a:lnTo>
                      <a:pt x="276" y="647"/>
                    </a:lnTo>
                    <a:lnTo>
                      <a:pt x="259" y="633"/>
                    </a:lnTo>
                    <a:lnTo>
                      <a:pt x="240" y="622"/>
                    </a:lnTo>
                    <a:lnTo>
                      <a:pt x="218" y="616"/>
                    </a:lnTo>
                    <a:lnTo>
                      <a:pt x="195" y="614"/>
                    </a:lnTo>
                    <a:lnTo>
                      <a:pt x="174" y="618"/>
                    </a:lnTo>
                    <a:lnTo>
                      <a:pt x="155" y="625"/>
                    </a:lnTo>
                    <a:lnTo>
                      <a:pt x="136" y="636"/>
                    </a:lnTo>
                    <a:lnTo>
                      <a:pt x="111" y="616"/>
                    </a:lnTo>
                    <a:lnTo>
                      <a:pt x="88" y="593"/>
                    </a:lnTo>
                    <a:lnTo>
                      <a:pt x="69" y="567"/>
                    </a:lnTo>
                    <a:lnTo>
                      <a:pt x="80" y="550"/>
                    </a:lnTo>
                    <a:lnTo>
                      <a:pt x="88" y="530"/>
                    </a:lnTo>
                    <a:lnTo>
                      <a:pt x="92" y="508"/>
                    </a:lnTo>
                    <a:lnTo>
                      <a:pt x="91" y="488"/>
                    </a:lnTo>
                    <a:lnTo>
                      <a:pt x="85" y="466"/>
                    </a:lnTo>
                    <a:lnTo>
                      <a:pt x="74" y="445"/>
                    </a:lnTo>
                    <a:lnTo>
                      <a:pt x="60" y="429"/>
                    </a:lnTo>
                    <a:lnTo>
                      <a:pt x="42" y="416"/>
                    </a:lnTo>
                    <a:lnTo>
                      <a:pt x="22" y="407"/>
                    </a:lnTo>
                    <a:lnTo>
                      <a:pt x="2" y="402"/>
                    </a:lnTo>
                    <a:lnTo>
                      <a:pt x="0" y="372"/>
                    </a:lnTo>
                    <a:lnTo>
                      <a:pt x="0" y="340"/>
                    </a:lnTo>
                    <a:lnTo>
                      <a:pt x="2" y="309"/>
                    </a:lnTo>
                    <a:lnTo>
                      <a:pt x="22" y="304"/>
                    </a:lnTo>
                    <a:lnTo>
                      <a:pt x="42" y="295"/>
                    </a:lnTo>
                    <a:lnTo>
                      <a:pt x="60" y="283"/>
                    </a:lnTo>
                    <a:lnTo>
                      <a:pt x="74" y="266"/>
                    </a:lnTo>
                    <a:lnTo>
                      <a:pt x="85" y="246"/>
                    </a:lnTo>
                    <a:lnTo>
                      <a:pt x="91" y="224"/>
                    </a:lnTo>
                    <a:lnTo>
                      <a:pt x="92" y="201"/>
                    </a:lnTo>
                    <a:lnTo>
                      <a:pt x="89" y="180"/>
                    </a:lnTo>
                    <a:lnTo>
                      <a:pt x="81" y="161"/>
                    </a:lnTo>
                    <a:lnTo>
                      <a:pt x="69" y="142"/>
                    </a:lnTo>
                    <a:lnTo>
                      <a:pt x="90" y="117"/>
                    </a:lnTo>
                    <a:lnTo>
                      <a:pt x="112" y="94"/>
                    </a:lnTo>
                    <a:lnTo>
                      <a:pt x="136" y="74"/>
                    </a:lnTo>
                    <a:lnTo>
                      <a:pt x="155" y="86"/>
                    </a:lnTo>
                    <a:lnTo>
                      <a:pt x="174" y="94"/>
                    </a:lnTo>
                    <a:lnTo>
                      <a:pt x="195" y="96"/>
                    </a:lnTo>
                    <a:lnTo>
                      <a:pt x="218" y="95"/>
                    </a:lnTo>
                    <a:lnTo>
                      <a:pt x="240" y="88"/>
                    </a:lnTo>
                    <a:lnTo>
                      <a:pt x="259" y="77"/>
                    </a:lnTo>
                    <a:lnTo>
                      <a:pt x="276" y="62"/>
                    </a:lnTo>
                    <a:lnTo>
                      <a:pt x="288" y="45"/>
                    </a:lnTo>
                    <a:lnTo>
                      <a:pt x="297" y="25"/>
                    </a:lnTo>
                    <a:lnTo>
                      <a:pt x="301" y="3"/>
                    </a:lnTo>
                    <a:lnTo>
                      <a:pt x="35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67" name="Freeform 10"/>
              <p:cNvSpPr>
                <a:spLocks noEditPoints="1" noChangeArrowheads="1"/>
              </p:cNvSpPr>
              <p:nvPr/>
            </p:nvSpPr>
            <p:spPr bwMode="auto">
              <a:xfrm>
                <a:off x="246" y="381"/>
                <a:ext cx="59" cy="59"/>
              </a:xfrm>
              <a:custGeom>
                <a:avLst/>
                <a:gdLst>
                  <a:gd name="T0" fmla="*/ 138 w 297"/>
                  <a:gd name="T1" fmla="*/ 72 h 295"/>
                  <a:gd name="T2" fmla="*/ 120 w 297"/>
                  <a:gd name="T3" fmla="*/ 76 h 295"/>
                  <a:gd name="T4" fmla="*/ 102 w 297"/>
                  <a:gd name="T5" fmla="*/ 86 h 295"/>
                  <a:gd name="T6" fmla="*/ 88 w 297"/>
                  <a:gd name="T7" fmla="*/ 99 h 295"/>
                  <a:gd name="T8" fmla="*/ 77 w 297"/>
                  <a:gd name="T9" fmla="*/ 117 h 295"/>
                  <a:gd name="T10" fmla="*/ 72 w 297"/>
                  <a:gd name="T11" fmla="*/ 136 h 295"/>
                  <a:gd name="T12" fmla="*/ 72 w 297"/>
                  <a:gd name="T13" fmla="*/ 157 h 295"/>
                  <a:gd name="T14" fmla="*/ 77 w 297"/>
                  <a:gd name="T15" fmla="*/ 176 h 295"/>
                  <a:gd name="T16" fmla="*/ 87 w 297"/>
                  <a:gd name="T17" fmla="*/ 193 h 295"/>
                  <a:gd name="T18" fmla="*/ 101 w 297"/>
                  <a:gd name="T19" fmla="*/ 207 h 295"/>
                  <a:gd name="T20" fmla="*/ 119 w 297"/>
                  <a:gd name="T21" fmla="*/ 217 h 295"/>
                  <a:gd name="T22" fmla="*/ 138 w 297"/>
                  <a:gd name="T23" fmla="*/ 223 h 295"/>
                  <a:gd name="T24" fmla="*/ 158 w 297"/>
                  <a:gd name="T25" fmla="*/ 223 h 295"/>
                  <a:gd name="T26" fmla="*/ 178 w 297"/>
                  <a:gd name="T27" fmla="*/ 217 h 295"/>
                  <a:gd name="T28" fmla="*/ 194 w 297"/>
                  <a:gd name="T29" fmla="*/ 207 h 295"/>
                  <a:gd name="T30" fmla="*/ 208 w 297"/>
                  <a:gd name="T31" fmla="*/ 194 h 295"/>
                  <a:gd name="T32" fmla="*/ 219 w 297"/>
                  <a:gd name="T33" fmla="*/ 177 h 295"/>
                  <a:gd name="T34" fmla="*/ 225 w 297"/>
                  <a:gd name="T35" fmla="*/ 157 h 295"/>
                  <a:gd name="T36" fmla="*/ 225 w 297"/>
                  <a:gd name="T37" fmla="*/ 137 h 295"/>
                  <a:gd name="T38" fmla="*/ 219 w 297"/>
                  <a:gd name="T39" fmla="*/ 119 h 295"/>
                  <a:gd name="T40" fmla="*/ 209 w 297"/>
                  <a:gd name="T41" fmla="*/ 102 h 295"/>
                  <a:gd name="T42" fmla="*/ 195 w 297"/>
                  <a:gd name="T43" fmla="*/ 88 h 295"/>
                  <a:gd name="T44" fmla="*/ 178 w 297"/>
                  <a:gd name="T45" fmla="*/ 78 h 295"/>
                  <a:gd name="T46" fmla="*/ 158 w 297"/>
                  <a:gd name="T47" fmla="*/ 72 h 295"/>
                  <a:gd name="T48" fmla="*/ 138 w 297"/>
                  <a:gd name="T49" fmla="*/ 72 h 295"/>
                  <a:gd name="T50" fmla="*/ 155 w 297"/>
                  <a:gd name="T51" fmla="*/ 0 h 295"/>
                  <a:gd name="T52" fmla="*/ 181 w 297"/>
                  <a:gd name="T53" fmla="*/ 3 h 295"/>
                  <a:gd name="T54" fmla="*/ 207 w 297"/>
                  <a:gd name="T55" fmla="*/ 10 h 295"/>
                  <a:gd name="T56" fmla="*/ 230 w 297"/>
                  <a:gd name="T57" fmla="*/ 24 h 295"/>
                  <a:gd name="T58" fmla="*/ 250 w 297"/>
                  <a:gd name="T59" fmla="*/ 40 h 295"/>
                  <a:gd name="T60" fmla="*/ 268 w 297"/>
                  <a:gd name="T61" fmla="*/ 59 h 295"/>
                  <a:gd name="T62" fmla="*/ 282 w 297"/>
                  <a:gd name="T63" fmla="*/ 81 h 295"/>
                  <a:gd name="T64" fmla="*/ 290 w 297"/>
                  <a:gd name="T65" fmla="*/ 103 h 295"/>
                  <a:gd name="T66" fmla="*/ 296 w 297"/>
                  <a:gd name="T67" fmla="*/ 129 h 295"/>
                  <a:gd name="T68" fmla="*/ 297 w 297"/>
                  <a:gd name="T69" fmla="*/ 154 h 295"/>
                  <a:gd name="T70" fmla="*/ 294 w 297"/>
                  <a:gd name="T71" fmla="*/ 179 h 295"/>
                  <a:gd name="T72" fmla="*/ 285 w 297"/>
                  <a:gd name="T73" fmla="*/ 205 h 295"/>
                  <a:gd name="T74" fmla="*/ 272 w 297"/>
                  <a:gd name="T75" fmla="*/ 229 h 295"/>
                  <a:gd name="T76" fmla="*/ 255 w 297"/>
                  <a:gd name="T77" fmla="*/ 249 h 295"/>
                  <a:gd name="T78" fmla="*/ 237 w 297"/>
                  <a:gd name="T79" fmla="*/ 266 h 295"/>
                  <a:gd name="T80" fmla="*/ 215 w 297"/>
                  <a:gd name="T81" fmla="*/ 280 h 295"/>
                  <a:gd name="T82" fmla="*/ 192 w 297"/>
                  <a:gd name="T83" fmla="*/ 289 h 295"/>
                  <a:gd name="T84" fmla="*/ 167 w 297"/>
                  <a:gd name="T85" fmla="*/ 294 h 295"/>
                  <a:gd name="T86" fmla="*/ 142 w 297"/>
                  <a:gd name="T87" fmla="*/ 295 h 295"/>
                  <a:gd name="T88" fmla="*/ 116 w 297"/>
                  <a:gd name="T89" fmla="*/ 292 h 295"/>
                  <a:gd name="T90" fmla="*/ 90 w 297"/>
                  <a:gd name="T91" fmla="*/ 283 h 295"/>
                  <a:gd name="T92" fmla="*/ 66 w 297"/>
                  <a:gd name="T93" fmla="*/ 271 h 295"/>
                  <a:gd name="T94" fmla="*/ 46 w 297"/>
                  <a:gd name="T95" fmla="*/ 254 h 295"/>
                  <a:gd name="T96" fmla="*/ 29 w 297"/>
                  <a:gd name="T97" fmla="*/ 236 h 295"/>
                  <a:gd name="T98" fmla="*/ 15 w 297"/>
                  <a:gd name="T99" fmla="*/ 214 h 295"/>
                  <a:gd name="T100" fmla="*/ 6 w 297"/>
                  <a:gd name="T101" fmla="*/ 191 h 295"/>
                  <a:gd name="T102" fmla="*/ 1 w 297"/>
                  <a:gd name="T103" fmla="*/ 166 h 295"/>
                  <a:gd name="T104" fmla="*/ 0 w 297"/>
                  <a:gd name="T105" fmla="*/ 141 h 295"/>
                  <a:gd name="T106" fmla="*/ 3 w 297"/>
                  <a:gd name="T107" fmla="*/ 116 h 295"/>
                  <a:gd name="T108" fmla="*/ 12 w 297"/>
                  <a:gd name="T109" fmla="*/ 90 h 295"/>
                  <a:gd name="T110" fmla="*/ 24 w 297"/>
                  <a:gd name="T111" fmla="*/ 66 h 295"/>
                  <a:gd name="T112" fmla="*/ 40 w 297"/>
                  <a:gd name="T113" fmla="*/ 47 h 295"/>
                  <a:gd name="T114" fmla="*/ 60 w 297"/>
                  <a:gd name="T115" fmla="*/ 29 h 295"/>
                  <a:gd name="T116" fmla="*/ 81 w 297"/>
                  <a:gd name="T117" fmla="*/ 16 h 295"/>
                  <a:gd name="T118" fmla="*/ 105 w 297"/>
                  <a:gd name="T119" fmla="*/ 6 h 295"/>
                  <a:gd name="T120" fmla="*/ 130 w 297"/>
                  <a:gd name="T121" fmla="*/ 1 h 295"/>
                  <a:gd name="T122" fmla="*/ 155 w 297"/>
                  <a:gd name="T123" fmla="*/ 0 h 29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7"/>
                  <a:gd name="T187" fmla="*/ 0 h 295"/>
                  <a:gd name="T188" fmla="*/ 297 w 297"/>
                  <a:gd name="T189" fmla="*/ 295 h 29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7" h="295">
                    <a:moveTo>
                      <a:pt x="138" y="72"/>
                    </a:moveTo>
                    <a:lnTo>
                      <a:pt x="120" y="76"/>
                    </a:lnTo>
                    <a:lnTo>
                      <a:pt x="102" y="86"/>
                    </a:lnTo>
                    <a:lnTo>
                      <a:pt x="88" y="99"/>
                    </a:lnTo>
                    <a:lnTo>
                      <a:pt x="77" y="117"/>
                    </a:lnTo>
                    <a:lnTo>
                      <a:pt x="72" y="136"/>
                    </a:lnTo>
                    <a:lnTo>
                      <a:pt x="72" y="157"/>
                    </a:lnTo>
                    <a:lnTo>
                      <a:pt x="77" y="176"/>
                    </a:lnTo>
                    <a:lnTo>
                      <a:pt x="87" y="193"/>
                    </a:lnTo>
                    <a:lnTo>
                      <a:pt x="101" y="207"/>
                    </a:lnTo>
                    <a:lnTo>
                      <a:pt x="119" y="217"/>
                    </a:lnTo>
                    <a:lnTo>
                      <a:pt x="138" y="223"/>
                    </a:lnTo>
                    <a:lnTo>
                      <a:pt x="158" y="223"/>
                    </a:lnTo>
                    <a:lnTo>
                      <a:pt x="178" y="217"/>
                    </a:lnTo>
                    <a:lnTo>
                      <a:pt x="194" y="207"/>
                    </a:lnTo>
                    <a:lnTo>
                      <a:pt x="208" y="194"/>
                    </a:lnTo>
                    <a:lnTo>
                      <a:pt x="219" y="177"/>
                    </a:lnTo>
                    <a:lnTo>
                      <a:pt x="225" y="157"/>
                    </a:lnTo>
                    <a:lnTo>
                      <a:pt x="225" y="137"/>
                    </a:lnTo>
                    <a:lnTo>
                      <a:pt x="219" y="119"/>
                    </a:lnTo>
                    <a:lnTo>
                      <a:pt x="209" y="102"/>
                    </a:lnTo>
                    <a:lnTo>
                      <a:pt x="195" y="88"/>
                    </a:lnTo>
                    <a:lnTo>
                      <a:pt x="178" y="78"/>
                    </a:lnTo>
                    <a:lnTo>
                      <a:pt x="158" y="72"/>
                    </a:lnTo>
                    <a:lnTo>
                      <a:pt x="138" y="72"/>
                    </a:lnTo>
                    <a:close/>
                    <a:moveTo>
                      <a:pt x="155" y="0"/>
                    </a:moveTo>
                    <a:lnTo>
                      <a:pt x="181" y="3"/>
                    </a:lnTo>
                    <a:lnTo>
                      <a:pt x="207" y="10"/>
                    </a:lnTo>
                    <a:lnTo>
                      <a:pt x="230" y="24"/>
                    </a:lnTo>
                    <a:lnTo>
                      <a:pt x="250" y="40"/>
                    </a:lnTo>
                    <a:lnTo>
                      <a:pt x="268" y="59"/>
                    </a:lnTo>
                    <a:lnTo>
                      <a:pt x="282" y="81"/>
                    </a:lnTo>
                    <a:lnTo>
                      <a:pt x="290" y="103"/>
                    </a:lnTo>
                    <a:lnTo>
                      <a:pt x="296" y="129"/>
                    </a:lnTo>
                    <a:lnTo>
                      <a:pt x="297" y="154"/>
                    </a:lnTo>
                    <a:lnTo>
                      <a:pt x="294" y="179"/>
                    </a:lnTo>
                    <a:lnTo>
                      <a:pt x="285" y="205"/>
                    </a:lnTo>
                    <a:lnTo>
                      <a:pt x="272" y="229"/>
                    </a:lnTo>
                    <a:lnTo>
                      <a:pt x="255" y="249"/>
                    </a:lnTo>
                    <a:lnTo>
                      <a:pt x="237" y="266"/>
                    </a:lnTo>
                    <a:lnTo>
                      <a:pt x="215" y="280"/>
                    </a:lnTo>
                    <a:lnTo>
                      <a:pt x="192" y="289"/>
                    </a:lnTo>
                    <a:lnTo>
                      <a:pt x="167" y="294"/>
                    </a:lnTo>
                    <a:lnTo>
                      <a:pt x="142" y="295"/>
                    </a:lnTo>
                    <a:lnTo>
                      <a:pt x="116" y="292"/>
                    </a:lnTo>
                    <a:lnTo>
                      <a:pt x="90" y="283"/>
                    </a:lnTo>
                    <a:lnTo>
                      <a:pt x="66" y="271"/>
                    </a:lnTo>
                    <a:lnTo>
                      <a:pt x="46" y="254"/>
                    </a:lnTo>
                    <a:lnTo>
                      <a:pt x="29" y="236"/>
                    </a:lnTo>
                    <a:lnTo>
                      <a:pt x="15" y="214"/>
                    </a:lnTo>
                    <a:lnTo>
                      <a:pt x="6" y="191"/>
                    </a:lnTo>
                    <a:lnTo>
                      <a:pt x="1" y="166"/>
                    </a:lnTo>
                    <a:lnTo>
                      <a:pt x="0" y="141"/>
                    </a:lnTo>
                    <a:lnTo>
                      <a:pt x="3" y="116"/>
                    </a:lnTo>
                    <a:lnTo>
                      <a:pt x="12" y="90"/>
                    </a:lnTo>
                    <a:lnTo>
                      <a:pt x="24" y="66"/>
                    </a:lnTo>
                    <a:lnTo>
                      <a:pt x="40" y="47"/>
                    </a:lnTo>
                    <a:lnTo>
                      <a:pt x="60" y="29"/>
                    </a:lnTo>
                    <a:lnTo>
                      <a:pt x="81" y="16"/>
                    </a:lnTo>
                    <a:lnTo>
                      <a:pt x="105" y="6"/>
                    </a:lnTo>
                    <a:lnTo>
                      <a:pt x="130" y="1"/>
                    </a:lnTo>
                    <a:lnTo>
                      <a:pt x="155"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68" name="Freeform 11"/>
              <p:cNvSpPr>
                <a:spLocks noEditPoints="1" noChangeArrowheads="1"/>
              </p:cNvSpPr>
              <p:nvPr/>
            </p:nvSpPr>
            <p:spPr bwMode="auto">
              <a:xfrm>
                <a:off x="122" y="301"/>
                <a:ext cx="93" cy="94"/>
              </a:xfrm>
              <a:custGeom>
                <a:avLst/>
                <a:gdLst>
                  <a:gd name="T0" fmla="*/ 216 w 467"/>
                  <a:gd name="T1" fmla="*/ 93 h 467"/>
                  <a:gd name="T2" fmla="*/ 170 w 467"/>
                  <a:gd name="T3" fmla="*/ 106 h 467"/>
                  <a:gd name="T4" fmla="*/ 130 w 467"/>
                  <a:gd name="T5" fmla="*/ 136 h 467"/>
                  <a:gd name="T6" fmla="*/ 103 w 467"/>
                  <a:gd name="T7" fmla="*/ 179 h 467"/>
                  <a:gd name="T8" fmla="*/ 92 w 467"/>
                  <a:gd name="T9" fmla="*/ 233 h 467"/>
                  <a:gd name="T10" fmla="*/ 103 w 467"/>
                  <a:gd name="T11" fmla="*/ 287 h 467"/>
                  <a:gd name="T12" fmla="*/ 133 w 467"/>
                  <a:gd name="T13" fmla="*/ 333 h 467"/>
                  <a:gd name="T14" fmla="*/ 179 w 467"/>
                  <a:gd name="T15" fmla="*/ 365 h 467"/>
                  <a:gd name="T16" fmla="*/ 233 w 467"/>
                  <a:gd name="T17" fmla="*/ 376 h 467"/>
                  <a:gd name="T18" fmla="*/ 287 w 467"/>
                  <a:gd name="T19" fmla="*/ 365 h 467"/>
                  <a:gd name="T20" fmla="*/ 333 w 467"/>
                  <a:gd name="T21" fmla="*/ 335 h 467"/>
                  <a:gd name="T22" fmla="*/ 364 w 467"/>
                  <a:gd name="T23" fmla="*/ 289 h 467"/>
                  <a:gd name="T24" fmla="*/ 375 w 467"/>
                  <a:gd name="T25" fmla="*/ 234 h 467"/>
                  <a:gd name="T26" fmla="*/ 365 w 467"/>
                  <a:gd name="T27" fmla="*/ 181 h 467"/>
                  <a:gd name="T28" fmla="*/ 335 w 467"/>
                  <a:gd name="T29" fmla="*/ 135 h 467"/>
                  <a:gd name="T30" fmla="*/ 289 w 467"/>
                  <a:gd name="T31" fmla="*/ 103 h 467"/>
                  <a:gd name="T32" fmla="*/ 240 w 467"/>
                  <a:gd name="T33" fmla="*/ 92 h 467"/>
                  <a:gd name="T34" fmla="*/ 244 w 467"/>
                  <a:gd name="T35" fmla="*/ 0 h 467"/>
                  <a:gd name="T36" fmla="*/ 272 w 467"/>
                  <a:gd name="T37" fmla="*/ 20 h 467"/>
                  <a:gd name="T38" fmla="*/ 292 w 467"/>
                  <a:gd name="T39" fmla="*/ 48 h 467"/>
                  <a:gd name="T40" fmla="*/ 326 w 467"/>
                  <a:gd name="T41" fmla="*/ 63 h 467"/>
                  <a:gd name="T42" fmla="*/ 361 w 467"/>
                  <a:gd name="T43" fmla="*/ 58 h 467"/>
                  <a:gd name="T44" fmla="*/ 399 w 467"/>
                  <a:gd name="T45" fmla="*/ 69 h 467"/>
                  <a:gd name="T46" fmla="*/ 411 w 467"/>
                  <a:gd name="T47" fmla="*/ 109 h 467"/>
                  <a:gd name="T48" fmla="*/ 406 w 467"/>
                  <a:gd name="T49" fmla="*/ 144 h 467"/>
                  <a:gd name="T50" fmla="*/ 419 w 467"/>
                  <a:gd name="T51" fmla="*/ 178 h 467"/>
                  <a:gd name="T52" fmla="*/ 447 w 467"/>
                  <a:gd name="T53" fmla="*/ 199 h 467"/>
                  <a:gd name="T54" fmla="*/ 467 w 467"/>
                  <a:gd name="T55" fmla="*/ 234 h 467"/>
                  <a:gd name="T56" fmla="*/ 447 w 467"/>
                  <a:gd name="T57" fmla="*/ 268 h 467"/>
                  <a:gd name="T58" fmla="*/ 419 w 467"/>
                  <a:gd name="T59" fmla="*/ 290 h 467"/>
                  <a:gd name="T60" fmla="*/ 406 w 467"/>
                  <a:gd name="T61" fmla="*/ 324 h 467"/>
                  <a:gd name="T62" fmla="*/ 411 w 467"/>
                  <a:gd name="T63" fmla="*/ 360 h 467"/>
                  <a:gd name="T64" fmla="*/ 399 w 467"/>
                  <a:gd name="T65" fmla="*/ 397 h 467"/>
                  <a:gd name="T66" fmla="*/ 361 w 467"/>
                  <a:gd name="T67" fmla="*/ 409 h 467"/>
                  <a:gd name="T68" fmla="*/ 327 w 467"/>
                  <a:gd name="T69" fmla="*/ 404 h 467"/>
                  <a:gd name="T70" fmla="*/ 293 w 467"/>
                  <a:gd name="T71" fmla="*/ 419 h 467"/>
                  <a:gd name="T72" fmla="*/ 272 w 467"/>
                  <a:gd name="T73" fmla="*/ 448 h 467"/>
                  <a:gd name="T74" fmla="*/ 246 w 467"/>
                  <a:gd name="T75" fmla="*/ 467 h 467"/>
                  <a:gd name="T76" fmla="*/ 199 w 467"/>
                  <a:gd name="T77" fmla="*/ 465 h 467"/>
                  <a:gd name="T78" fmla="*/ 187 w 467"/>
                  <a:gd name="T79" fmla="*/ 431 h 467"/>
                  <a:gd name="T80" fmla="*/ 160 w 467"/>
                  <a:gd name="T81" fmla="*/ 409 h 467"/>
                  <a:gd name="T82" fmla="*/ 124 w 467"/>
                  <a:gd name="T83" fmla="*/ 404 h 467"/>
                  <a:gd name="T84" fmla="*/ 91 w 467"/>
                  <a:gd name="T85" fmla="*/ 418 h 467"/>
                  <a:gd name="T86" fmla="*/ 61 w 467"/>
                  <a:gd name="T87" fmla="*/ 390 h 467"/>
                  <a:gd name="T88" fmla="*/ 57 w 467"/>
                  <a:gd name="T89" fmla="*/ 358 h 467"/>
                  <a:gd name="T90" fmla="*/ 63 w 467"/>
                  <a:gd name="T91" fmla="*/ 324 h 467"/>
                  <a:gd name="T92" fmla="*/ 49 w 467"/>
                  <a:gd name="T93" fmla="*/ 289 h 467"/>
                  <a:gd name="T94" fmla="*/ 20 w 467"/>
                  <a:gd name="T95" fmla="*/ 268 h 467"/>
                  <a:gd name="T96" fmla="*/ 0 w 467"/>
                  <a:gd name="T97" fmla="*/ 234 h 467"/>
                  <a:gd name="T98" fmla="*/ 20 w 467"/>
                  <a:gd name="T99" fmla="*/ 198 h 467"/>
                  <a:gd name="T100" fmla="*/ 49 w 467"/>
                  <a:gd name="T101" fmla="*/ 176 h 467"/>
                  <a:gd name="T102" fmla="*/ 63 w 467"/>
                  <a:gd name="T103" fmla="*/ 143 h 467"/>
                  <a:gd name="T104" fmla="*/ 57 w 467"/>
                  <a:gd name="T105" fmla="*/ 108 h 467"/>
                  <a:gd name="T106" fmla="*/ 68 w 467"/>
                  <a:gd name="T107" fmla="*/ 69 h 467"/>
                  <a:gd name="T108" fmla="*/ 106 w 467"/>
                  <a:gd name="T109" fmla="*/ 58 h 467"/>
                  <a:gd name="T110" fmla="*/ 141 w 467"/>
                  <a:gd name="T111" fmla="*/ 63 h 467"/>
                  <a:gd name="T112" fmla="*/ 175 w 467"/>
                  <a:gd name="T113" fmla="*/ 48 h 467"/>
                  <a:gd name="T114" fmla="*/ 195 w 467"/>
                  <a:gd name="T115" fmla="*/ 20 h 467"/>
                  <a:gd name="T116" fmla="*/ 221 w 467"/>
                  <a:gd name="T117" fmla="*/ 0 h 46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7"/>
                  <a:gd name="T178" fmla="*/ 0 h 467"/>
                  <a:gd name="T179" fmla="*/ 467 w 467"/>
                  <a:gd name="T180" fmla="*/ 467 h 46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7" h="467">
                    <a:moveTo>
                      <a:pt x="240" y="92"/>
                    </a:moveTo>
                    <a:lnTo>
                      <a:pt x="216" y="93"/>
                    </a:lnTo>
                    <a:lnTo>
                      <a:pt x="192" y="98"/>
                    </a:lnTo>
                    <a:lnTo>
                      <a:pt x="170" y="106"/>
                    </a:lnTo>
                    <a:lnTo>
                      <a:pt x="149" y="120"/>
                    </a:lnTo>
                    <a:lnTo>
                      <a:pt x="130" y="136"/>
                    </a:lnTo>
                    <a:lnTo>
                      <a:pt x="115" y="156"/>
                    </a:lnTo>
                    <a:lnTo>
                      <a:pt x="103" y="179"/>
                    </a:lnTo>
                    <a:lnTo>
                      <a:pt x="94" y="206"/>
                    </a:lnTo>
                    <a:lnTo>
                      <a:pt x="92" y="233"/>
                    </a:lnTo>
                    <a:lnTo>
                      <a:pt x="94" y="261"/>
                    </a:lnTo>
                    <a:lnTo>
                      <a:pt x="103" y="287"/>
                    </a:lnTo>
                    <a:lnTo>
                      <a:pt x="115" y="311"/>
                    </a:lnTo>
                    <a:lnTo>
                      <a:pt x="133" y="333"/>
                    </a:lnTo>
                    <a:lnTo>
                      <a:pt x="153" y="350"/>
                    </a:lnTo>
                    <a:lnTo>
                      <a:pt x="179" y="365"/>
                    </a:lnTo>
                    <a:lnTo>
                      <a:pt x="206" y="373"/>
                    </a:lnTo>
                    <a:lnTo>
                      <a:pt x="233" y="376"/>
                    </a:lnTo>
                    <a:lnTo>
                      <a:pt x="260" y="373"/>
                    </a:lnTo>
                    <a:lnTo>
                      <a:pt x="287" y="365"/>
                    </a:lnTo>
                    <a:lnTo>
                      <a:pt x="311" y="353"/>
                    </a:lnTo>
                    <a:lnTo>
                      <a:pt x="333" y="335"/>
                    </a:lnTo>
                    <a:lnTo>
                      <a:pt x="350" y="314"/>
                    </a:lnTo>
                    <a:lnTo>
                      <a:pt x="364" y="289"/>
                    </a:lnTo>
                    <a:lnTo>
                      <a:pt x="373" y="262"/>
                    </a:lnTo>
                    <a:lnTo>
                      <a:pt x="375" y="234"/>
                    </a:lnTo>
                    <a:lnTo>
                      <a:pt x="373" y="207"/>
                    </a:lnTo>
                    <a:lnTo>
                      <a:pt x="365" y="181"/>
                    </a:lnTo>
                    <a:lnTo>
                      <a:pt x="352" y="157"/>
                    </a:lnTo>
                    <a:lnTo>
                      <a:pt x="335" y="135"/>
                    </a:lnTo>
                    <a:lnTo>
                      <a:pt x="314" y="117"/>
                    </a:lnTo>
                    <a:lnTo>
                      <a:pt x="289" y="103"/>
                    </a:lnTo>
                    <a:lnTo>
                      <a:pt x="265" y="96"/>
                    </a:lnTo>
                    <a:lnTo>
                      <a:pt x="240" y="92"/>
                    </a:lnTo>
                    <a:close/>
                    <a:moveTo>
                      <a:pt x="221" y="0"/>
                    </a:moveTo>
                    <a:lnTo>
                      <a:pt x="244" y="0"/>
                    </a:lnTo>
                    <a:lnTo>
                      <a:pt x="268" y="3"/>
                    </a:lnTo>
                    <a:lnTo>
                      <a:pt x="272" y="20"/>
                    </a:lnTo>
                    <a:lnTo>
                      <a:pt x="280" y="35"/>
                    </a:lnTo>
                    <a:lnTo>
                      <a:pt x="292" y="48"/>
                    </a:lnTo>
                    <a:lnTo>
                      <a:pt x="307" y="58"/>
                    </a:lnTo>
                    <a:lnTo>
                      <a:pt x="326" y="63"/>
                    </a:lnTo>
                    <a:lnTo>
                      <a:pt x="345" y="63"/>
                    </a:lnTo>
                    <a:lnTo>
                      <a:pt x="361" y="58"/>
                    </a:lnTo>
                    <a:lnTo>
                      <a:pt x="376" y="48"/>
                    </a:lnTo>
                    <a:lnTo>
                      <a:pt x="399" y="69"/>
                    </a:lnTo>
                    <a:lnTo>
                      <a:pt x="420" y="93"/>
                    </a:lnTo>
                    <a:lnTo>
                      <a:pt x="411" y="109"/>
                    </a:lnTo>
                    <a:lnTo>
                      <a:pt x="406" y="125"/>
                    </a:lnTo>
                    <a:lnTo>
                      <a:pt x="406" y="144"/>
                    </a:lnTo>
                    <a:lnTo>
                      <a:pt x="409" y="162"/>
                    </a:lnTo>
                    <a:lnTo>
                      <a:pt x="419" y="178"/>
                    </a:lnTo>
                    <a:lnTo>
                      <a:pt x="432" y="191"/>
                    </a:lnTo>
                    <a:lnTo>
                      <a:pt x="447" y="199"/>
                    </a:lnTo>
                    <a:lnTo>
                      <a:pt x="465" y="203"/>
                    </a:lnTo>
                    <a:lnTo>
                      <a:pt x="467" y="234"/>
                    </a:lnTo>
                    <a:lnTo>
                      <a:pt x="465" y="265"/>
                    </a:lnTo>
                    <a:lnTo>
                      <a:pt x="447" y="268"/>
                    </a:lnTo>
                    <a:lnTo>
                      <a:pt x="432" y="277"/>
                    </a:lnTo>
                    <a:lnTo>
                      <a:pt x="419" y="290"/>
                    </a:lnTo>
                    <a:lnTo>
                      <a:pt x="409" y="306"/>
                    </a:lnTo>
                    <a:lnTo>
                      <a:pt x="406" y="324"/>
                    </a:lnTo>
                    <a:lnTo>
                      <a:pt x="406" y="343"/>
                    </a:lnTo>
                    <a:lnTo>
                      <a:pt x="411" y="360"/>
                    </a:lnTo>
                    <a:lnTo>
                      <a:pt x="420" y="374"/>
                    </a:lnTo>
                    <a:lnTo>
                      <a:pt x="399" y="397"/>
                    </a:lnTo>
                    <a:lnTo>
                      <a:pt x="376" y="418"/>
                    </a:lnTo>
                    <a:lnTo>
                      <a:pt x="361" y="409"/>
                    </a:lnTo>
                    <a:lnTo>
                      <a:pt x="345" y="404"/>
                    </a:lnTo>
                    <a:lnTo>
                      <a:pt x="327" y="404"/>
                    </a:lnTo>
                    <a:lnTo>
                      <a:pt x="310" y="409"/>
                    </a:lnTo>
                    <a:lnTo>
                      <a:pt x="293" y="419"/>
                    </a:lnTo>
                    <a:lnTo>
                      <a:pt x="280" y="431"/>
                    </a:lnTo>
                    <a:lnTo>
                      <a:pt x="272" y="448"/>
                    </a:lnTo>
                    <a:lnTo>
                      <a:pt x="268" y="465"/>
                    </a:lnTo>
                    <a:lnTo>
                      <a:pt x="246" y="467"/>
                    </a:lnTo>
                    <a:lnTo>
                      <a:pt x="223" y="467"/>
                    </a:lnTo>
                    <a:lnTo>
                      <a:pt x="199" y="465"/>
                    </a:lnTo>
                    <a:lnTo>
                      <a:pt x="195" y="448"/>
                    </a:lnTo>
                    <a:lnTo>
                      <a:pt x="187" y="431"/>
                    </a:lnTo>
                    <a:lnTo>
                      <a:pt x="175" y="419"/>
                    </a:lnTo>
                    <a:lnTo>
                      <a:pt x="160" y="409"/>
                    </a:lnTo>
                    <a:lnTo>
                      <a:pt x="141" y="404"/>
                    </a:lnTo>
                    <a:lnTo>
                      <a:pt x="124" y="404"/>
                    </a:lnTo>
                    <a:lnTo>
                      <a:pt x="106" y="409"/>
                    </a:lnTo>
                    <a:lnTo>
                      <a:pt x="91" y="418"/>
                    </a:lnTo>
                    <a:lnTo>
                      <a:pt x="76" y="405"/>
                    </a:lnTo>
                    <a:lnTo>
                      <a:pt x="61" y="390"/>
                    </a:lnTo>
                    <a:lnTo>
                      <a:pt x="49" y="373"/>
                    </a:lnTo>
                    <a:lnTo>
                      <a:pt x="57" y="358"/>
                    </a:lnTo>
                    <a:lnTo>
                      <a:pt x="62" y="342"/>
                    </a:lnTo>
                    <a:lnTo>
                      <a:pt x="63" y="324"/>
                    </a:lnTo>
                    <a:lnTo>
                      <a:pt x="58" y="306"/>
                    </a:lnTo>
                    <a:lnTo>
                      <a:pt x="49" y="289"/>
                    </a:lnTo>
                    <a:lnTo>
                      <a:pt x="35" y="276"/>
                    </a:lnTo>
                    <a:lnTo>
                      <a:pt x="20" y="268"/>
                    </a:lnTo>
                    <a:lnTo>
                      <a:pt x="4" y="265"/>
                    </a:lnTo>
                    <a:lnTo>
                      <a:pt x="0" y="234"/>
                    </a:lnTo>
                    <a:lnTo>
                      <a:pt x="4" y="203"/>
                    </a:lnTo>
                    <a:lnTo>
                      <a:pt x="20" y="198"/>
                    </a:lnTo>
                    <a:lnTo>
                      <a:pt x="35" y="190"/>
                    </a:lnTo>
                    <a:lnTo>
                      <a:pt x="49" y="176"/>
                    </a:lnTo>
                    <a:lnTo>
                      <a:pt x="58" y="160"/>
                    </a:lnTo>
                    <a:lnTo>
                      <a:pt x="63" y="143"/>
                    </a:lnTo>
                    <a:lnTo>
                      <a:pt x="62" y="125"/>
                    </a:lnTo>
                    <a:lnTo>
                      <a:pt x="57" y="108"/>
                    </a:lnTo>
                    <a:lnTo>
                      <a:pt x="49" y="93"/>
                    </a:lnTo>
                    <a:lnTo>
                      <a:pt x="68" y="69"/>
                    </a:lnTo>
                    <a:lnTo>
                      <a:pt x="91" y="48"/>
                    </a:lnTo>
                    <a:lnTo>
                      <a:pt x="106" y="58"/>
                    </a:lnTo>
                    <a:lnTo>
                      <a:pt x="124" y="63"/>
                    </a:lnTo>
                    <a:lnTo>
                      <a:pt x="141" y="63"/>
                    </a:lnTo>
                    <a:lnTo>
                      <a:pt x="160" y="58"/>
                    </a:lnTo>
                    <a:lnTo>
                      <a:pt x="175" y="48"/>
                    </a:lnTo>
                    <a:lnTo>
                      <a:pt x="187" y="35"/>
                    </a:lnTo>
                    <a:lnTo>
                      <a:pt x="195" y="20"/>
                    </a:lnTo>
                    <a:lnTo>
                      <a:pt x="199" y="3"/>
                    </a:lnTo>
                    <a:lnTo>
                      <a:pt x="221"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69" name="Freeform 12"/>
              <p:cNvSpPr>
                <a:spLocks noEditPoints="1" noChangeArrowheads="1"/>
              </p:cNvSpPr>
              <p:nvPr/>
            </p:nvSpPr>
            <p:spPr bwMode="auto">
              <a:xfrm>
                <a:off x="149" y="329"/>
                <a:ext cx="39" cy="38"/>
              </a:xfrm>
              <a:custGeom>
                <a:avLst/>
                <a:gdLst>
                  <a:gd name="T0" fmla="*/ 101 w 195"/>
                  <a:gd name="T1" fmla="*/ 47 h 193"/>
                  <a:gd name="T2" fmla="*/ 86 w 195"/>
                  <a:gd name="T3" fmla="*/ 48 h 193"/>
                  <a:gd name="T4" fmla="*/ 72 w 195"/>
                  <a:gd name="T5" fmla="*/ 54 h 193"/>
                  <a:gd name="T6" fmla="*/ 61 w 195"/>
                  <a:gd name="T7" fmla="*/ 64 h 193"/>
                  <a:gd name="T8" fmla="*/ 52 w 195"/>
                  <a:gd name="T9" fmla="*/ 77 h 193"/>
                  <a:gd name="T10" fmla="*/ 48 w 195"/>
                  <a:gd name="T11" fmla="*/ 93 h 193"/>
                  <a:gd name="T12" fmla="*/ 49 w 195"/>
                  <a:gd name="T13" fmla="*/ 108 h 193"/>
                  <a:gd name="T14" fmla="*/ 54 w 195"/>
                  <a:gd name="T15" fmla="*/ 122 h 193"/>
                  <a:gd name="T16" fmla="*/ 64 w 195"/>
                  <a:gd name="T17" fmla="*/ 134 h 193"/>
                  <a:gd name="T18" fmla="*/ 77 w 195"/>
                  <a:gd name="T19" fmla="*/ 141 h 193"/>
                  <a:gd name="T20" fmla="*/ 93 w 195"/>
                  <a:gd name="T21" fmla="*/ 146 h 193"/>
                  <a:gd name="T22" fmla="*/ 109 w 195"/>
                  <a:gd name="T23" fmla="*/ 144 h 193"/>
                  <a:gd name="T24" fmla="*/ 123 w 195"/>
                  <a:gd name="T25" fmla="*/ 139 h 193"/>
                  <a:gd name="T26" fmla="*/ 135 w 195"/>
                  <a:gd name="T27" fmla="*/ 129 h 193"/>
                  <a:gd name="T28" fmla="*/ 144 w 195"/>
                  <a:gd name="T29" fmla="*/ 115 h 193"/>
                  <a:gd name="T30" fmla="*/ 148 w 195"/>
                  <a:gd name="T31" fmla="*/ 101 h 193"/>
                  <a:gd name="T32" fmla="*/ 146 w 195"/>
                  <a:gd name="T33" fmla="*/ 85 h 193"/>
                  <a:gd name="T34" fmla="*/ 141 w 195"/>
                  <a:gd name="T35" fmla="*/ 71 h 193"/>
                  <a:gd name="T36" fmla="*/ 131 w 195"/>
                  <a:gd name="T37" fmla="*/ 59 h 193"/>
                  <a:gd name="T38" fmla="*/ 118 w 195"/>
                  <a:gd name="T39" fmla="*/ 50 h 193"/>
                  <a:gd name="T40" fmla="*/ 101 w 195"/>
                  <a:gd name="T41" fmla="*/ 47 h 193"/>
                  <a:gd name="T42" fmla="*/ 93 w 195"/>
                  <a:gd name="T43" fmla="*/ 0 h 193"/>
                  <a:gd name="T44" fmla="*/ 115 w 195"/>
                  <a:gd name="T45" fmla="*/ 2 h 193"/>
                  <a:gd name="T46" fmla="*/ 136 w 195"/>
                  <a:gd name="T47" fmla="*/ 8 h 193"/>
                  <a:gd name="T48" fmla="*/ 156 w 195"/>
                  <a:gd name="T49" fmla="*/ 19 h 193"/>
                  <a:gd name="T50" fmla="*/ 171 w 195"/>
                  <a:gd name="T51" fmla="*/ 33 h 193"/>
                  <a:gd name="T52" fmla="*/ 183 w 195"/>
                  <a:gd name="T53" fmla="*/ 50 h 193"/>
                  <a:gd name="T54" fmla="*/ 191 w 195"/>
                  <a:gd name="T55" fmla="*/ 70 h 193"/>
                  <a:gd name="T56" fmla="*/ 195 w 195"/>
                  <a:gd name="T57" fmla="*/ 91 h 193"/>
                  <a:gd name="T58" fmla="*/ 193 w 195"/>
                  <a:gd name="T59" fmla="*/ 112 h 193"/>
                  <a:gd name="T60" fmla="*/ 188 w 195"/>
                  <a:gd name="T61" fmla="*/ 134 h 193"/>
                  <a:gd name="T62" fmla="*/ 176 w 195"/>
                  <a:gd name="T63" fmla="*/ 152 h 193"/>
                  <a:gd name="T64" fmla="*/ 161 w 195"/>
                  <a:gd name="T65" fmla="*/ 169 h 193"/>
                  <a:gd name="T66" fmla="*/ 143 w 195"/>
                  <a:gd name="T67" fmla="*/ 181 h 193"/>
                  <a:gd name="T68" fmla="*/ 123 w 195"/>
                  <a:gd name="T69" fmla="*/ 188 h 193"/>
                  <a:gd name="T70" fmla="*/ 102 w 195"/>
                  <a:gd name="T71" fmla="*/ 193 h 193"/>
                  <a:gd name="T72" fmla="*/ 81 w 195"/>
                  <a:gd name="T73" fmla="*/ 190 h 193"/>
                  <a:gd name="T74" fmla="*/ 59 w 195"/>
                  <a:gd name="T75" fmla="*/ 184 h 193"/>
                  <a:gd name="T76" fmla="*/ 39 w 195"/>
                  <a:gd name="T77" fmla="*/ 173 h 193"/>
                  <a:gd name="T78" fmla="*/ 24 w 195"/>
                  <a:gd name="T79" fmla="*/ 159 h 193"/>
                  <a:gd name="T80" fmla="*/ 12 w 195"/>
                  <a:gd name="T81" fmla="*/ 141 h 193"/>
                  <a:gd name="T82" fmla="*/ 3 w 195"/>
                  <a:gd name="T83" fmla="*/ 122 h 193"/>
                  <a:gd name="T84" fmla="*/ 0 w 195"/>
                  <a:gd name="T85" fmla="*/ 101 h 193"/>
                  <a:gd name="T86" fmla="*/ 1 w 195"/>
                  <a:gd name="T87" fmla="*/ 80 h 193"/>
                  <a:gd name="T88" fmla="*/ 7 w 195"/>
                  <a:gd name="T89" fmla="*/ 58 h 193"/>
                  <a:gd name="T90" fmla="*/ 19 w 195"/>
                  <a:gd name="T91" fmla="*/ 39 h 193"/>
                  <a:gd name="T92" fmla="*/ 34 w 195"/>
                  <a:gd name="T93" fmla="*/ 24 h 193"/>
                  <a:gd name="T94" fmla="*/ 51 w 195"/>
                  <a:gd name="T95" fmla="*/ 12 h 193"/>
                  <a:gd name="T96" fmla="*/ 71 w 195"/>
                  <a:gd name="T97" fmla="*/ 4 h 193"/>
                  <a:gd name="T98" fmla="*/ 93 w 195"/>
                  <a:gd name="T99" fmla="*/ 0 h 19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95"/>
                  <a:gd name="T151" fmla="*/ 0 h 193"/>
                  <a:gd name="T152" fmla="*/ 195 w 195"/>
                  <a:gd name="T153" fmla="*/ 193 h 19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95" h="193">
                    <a:moveTo>
                      <a:pt x="101" y="47"/>
                    </a:moveTo>
                    <a:lnTo>
                      <a:pt x="86" y="48"/>
                    </a:lnTo>
                    <a:lnTo>
                      <a:pt x="72" y="54"/>
                    </a:lnTo>
                    <a:lnTo>
                      <a:pt x="61" y="64"/>
                    </a:lnTo>
                    <a:lnTo>
                      <a:pt x="52" y="77"/>
                    </a:lnTo>
                    <a:lnTo>
                      <a:pt x="48" y="93"/>
                    </a:lnTo>
                    <a:lnTo>
                      <a:pt x="49" y="108"/>
                    </a:lnTo>
                    <a:lnTo>
                      <a:pt x="54" y="122"/>
                    </a:lnTo>
                    <a:lnTo>
                      <a:pt x="64" y="134"/>
                    </a:lnTo>
                    <a:lnTo>
                      <a:pt x="77" y="141"/>
                    </a:lnTo>
                    <a:lnTo>
                      <a:pt x="93" y="146"/>
                    </a:lnTo>
                    <a:lnTo>
                      <a:pt x="109" y="144"/>
                    </a:lnTo>
                    <a:lnTo>
                      <a:pt x="123" y="139"/>
                    </a:lnTo>
                    <a:lnTo>
                      <a:pt x="135" y="129"/>
                    </a:lnTo>
                    <a:lnTo>
                      <a:pt x="144" y="115"/>
                    </a:lnTo>
                    <a:lnTo>
                      <a:pt x="148" y="101"/>
                    </a:lnTo>
                    <a:lnTo>
                      <a:pt x="146" y="85"/>
                    </a:lnTo>
                    <a:lnTo>
                      <a:pt x="141" y="71"/>
                    </a:lnTo>
                    <a:lnTo>
                      <a:pt x="131" y="59"/>
                    </a:lnTo>
                    <a:lnTo>
                      <a:pt x="118" y="50"/>
                    </a:lnTo>
                    <a:lnTo>
                      <a:pt x="101" y="47"/>
                    </a:lnTo>
                    <a:close/>
                    <a:moveTo>
                      <a:pt x="93" y="0"/>
                    </a:moveTo>
                    <a:lnTo>
                      <a:pt x="115" y="2"/>
                    </a:lnTo>
                    <a:lnTo>
                      <a:pt x="136" y="8"/>
                    </a:lnTo>
                    <a:lnTo>
                      <a:pt x="156" y="19"/>
                    </a:lnTo>
                    <a:lnTo>
                      <a:pt x="171" y="33"/>
                    </a:lnTo>
                    <a:lnTo>
                      <a:pt x="183" y="50"/>
                    </a:lnTo>
                    <a:lnTo>
                      <a:pt x="191" y="70"/>
                    </a:lnTo>
                    <a:lnTo>
                      <a:pt x="195" y="91"/>
                    </a:lnTo>
                    <a:lnTo>
                      <a:pt x="193" y="112"/>
                    </a:lnTo>
                    <a:lnTo>
                      <a:pt x="188" y="134"/>
                    </a:lnTo>
                    <a:lnTo>
                      <a:pt x="176" y="152"/>
                    </a:lnTo>
                    <a:lnTo>
                      <a:pt x="161" y="169"/>
                    </a:lnTo>
                    <a:lnTo>
                      <a:pt x="143" y="181"/>
                    </a:lnTo>
                    <a:lnTo>
                      <a:pt x="123" y="188"/>
                    </a:lnTo>
                    <a:lnTo>
                      <a:pt x="102" y="193"/>
                    </a:lnTo>
                    <a:lnTo>
                      <a:pt x="81" y="190"/>
                    </a:lnTo>
                    <a:lnTo>
                      <a:pt x="59" y="184"/>
                    </a:lnTo>
                    <a:lnTo>
                      <a:pt x="39" y="173"/>
                    </a:lnTo>
                    <a:lnTo>
                      <a:pt x="24" y="159"/>
                    </a:lnTo>
                    <a:lnTo>
                      <a:pt x="12" y="141"/>
                    </a:lnTo>
                    <a:lnTo>
                      <a:pt x="3" y="122"/>
                    </a:lnTo>
                    <a:lnTo>
                      <a:pt x="0" y="101"/>
                    </a:lnTo>
                    <a:lnTo>
                      <a:pt x="1" y="80"/>
                    </a:lnTo>
                    <a:lnTo>
                      <a:pt x="7" y="58"/>
                    </a:lnTo>
                    <a:lnTo>
                      <a:pt x="19" y="39"/>
                    </a:lnTo>
                    <a:lnTo>
                      <a:pt x="34" y="24"/>
                    </a:lnTo>
                    <a:lnTo>
                      <a:pt x="51" y="12"/>
                    </a:lnTo>
                    <a:lnTo>
                      <a:pt x="71" y="4"/>
                    </a:lnTo>
                    <a:lnTo>
                      <a:pt x="9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6670" name="Group 85"/>
          <p:cNvGrpSpPr>
            <a:grpSpLocks/>
          </p:cNvGrpSpPr>
          <p:nvPr/>
        </p:nvGrpSpPr>
        <p:grpSpPr bwMode="auto">
          <a:xfrm>
            <a:off x="3451225" y="4049713"/>
            <a:ext cx="2019300" cy="2085975"/>
            <a:chOff x="0" y="0"/>
            <a:chExt cx="1813531" cy="1872675"/>
          </a:xfrm>
        </p:grpSpPr>
        <p:grpSp>
          <p:nvGrpSpPr>
            <p:cNvPr id="26671" name="Group 86"/>
            <p:cNvGrpSpPr>
              <a:grpSpLocks/>
            </p:cNvGrpSpPr>
            <p:nvPr/>
          </p:nvGrpSpPr>
          <p:grpSpPr bwMode="auto">
            <a:xfrm>
              <a:off x="0" y="0"/>
              <a:ext cx="1813531" cy="1872675"/>
              <a:chOff x="0" y="0"/>
              <a:chExt cx="2203791" cy="2275662"/>
            </a:xfrm>
          </p:grpSpPr>
          <p:grpSp>
            <p:nvGrpSpPr>
              <p:cNvPr id="26672" name="Group 96"/>
              <p:cNvGrpSpPr>
                <a:grpSpLocks/>
              </p:cNvGrpSpPr>
              <p:nvPr/>
            </p:nvGrpSpPr>
            <p:grpSpPr bwMode="auto">
              <a:xfrm>
                <a:off x="0" y="0"/>
                <a:ext cx="2203791" cy="2275662"/>
                <a:chOff x="0" y="0"/>
                <a:chExt cx="1851909" cy="1912304"/>
              </a:xfrm>
            </p:grpSpPr>
            <p:sp>
              <p:nvSpPr>
                <p:cNvPr id="26673" name="Oval 100"/>
                <p:cNvSpPr>
                  <a:spLocks noChangeAspect="1"/>
                </p:cNvSpPr>
                <p:nvPr/>
              </p:nvSpPr>
              <p:spPr bwMode="auto">
                <a:xfrm>
                  <a:off x="0" y="0"/>
                  <a:ext cx="1851909" cy="1912304"/>
                </a:xfrm>
                <a:prstGeom prst="ellipse">
                  <a:avLst/>
                </a:prstGeom>
                <a:noFill/>
                <a:ln w="571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73" tIns="38836" rIns="77673" bIns="38836"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26674" name="Rectangle 101"/>
                <p:cNvSpPr>
                  <a:spLocks noChangeArrowheads="1"/>
                </p:cNvSpPr>
                <p:nvPr/>
              </p:nvSpPr>
              <p:spPr bwMode="auto">
                <a:xfrm>
                  <a:off x="347911" y="47361"/>
                  <a:ext cx="1156086" cy="172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b="1">
                      <a:solidFill>
                        <a:srgbClr val="FFFFFF"/>
                      </a:solidFill>
                      <a:latin typeface="方正兰亭细黑_GBK" charset="-122"/>
                      <a:ea typeface="方正兰亭细黑_GBK" charset="-122"/>
                      <a:sym typeface="方正兰亭细黑_GBK" charset="-122"/>
                    </a:rPr>
                    <a:t>Devices</a:t>
                  </a:r>
                </a:p>
              </p:txBody>
            </p:sp>
            <p:sp>
              <p:nvSpPr>
                <p:cNvPr id="26675" name="Rectangle 102"/>
                <p:cNvSpPr>
                  <a:spLocks noChangeArrowheads="1"/>
                </p:cNvSpPr>
                <p:nvPr/>
              </p:nvSpPr>
              <p:spPr bwMode="auto">
                <a:xfrm>
                  <a:off x="347911" y="1563832"/>
                  <a:ext cx="1156086" cy="172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b="1">
                      <a:solidFill>
                        <a:srgbClr val="FFFFFF"/>
                      </a:solidFill>
                      <a:latin typeface="方正兰亭细黑_GBK" charset="-122"/>
                      <a:ea typeface="方正兰亭细黑_GBK" charset="-122"/>
                      <a:sym typeface="方正兰亭细黑_GBK" charset="-122"/>
                    </a:rPr>
                    <a:t>Apps &amp; Data</a:t>
                  </a:r>
                </a:p>
              </p:txBody>
            </p:sp>
            <p:sp>
              <p:nvSpPr>
                <p:cNvPr id="26676" name="Freeform 89"/>
                <p:cNvSpPr>
                  <a:spLocks noChangeAspect="1" noEditPoints="1" noChangeArrowheads="1"/>
                </p:cNvSpPr>
                <p:nvPr/>
              </p:nvSpPr>
              <p:spPr bwMode="auto">
                <a:xfrm>
                  <a:off x="193568" y="316488"/>
                  <a:ext cx="746060" cy="480190"/>
                </a:xfrm>
                <a:custGeom>
                  <a:avLst/>
                  <a:gdLst>
                    <a:gd name="T0" fmla="*/ 350 w 3153"/>
                    <a:gd name="T1" fmla="*/ 935 h 2031"/>
                    <a:gd name="T2" fmla="*/ 788 w 3153"/>
                    <a:gd name="T3" fmla="*/ 0 h 2031"/>
                    <a:gd name="T4" fmla="*/ 2918 w 3153"/>
                    <a:gd name="T5" fmla="*/ 1882 h 2031"/>
                    <a:gd name="T6" fmla="*/ 2403 w 3153"/>
                    <a:gd name="T7" fmla="*/ 1493 h 2031"/>
                    <a:gd name="T8" fmla="*/ 2244 w 3153"/>
                    <a:gd name="T9" fmla="*/ 1424 h 2031"/>
                    <a:gd name="T10" fmla="*/ 2391 w 3153"/>
                    <a:gd name="T11" fmla="*/ 1458 h 2031"/>
                    <a:gd name="T12" fmla="*/ 1437 w 3153"/>
                    <a:gd name="T13" fmla="*/ 1486 h 2031"/>
                    <a:gd name="T14" fmla="*/ 1460 w 3153"/>
                    <a:gd name="T15" fmla="*/ 1427 h 2031"/>
                    <a:gd name="T16" fmla="*/ 1588 w 3153"/>
                    <a:gd name="T17" fmla="*/ 1440 h 2031"/>
                    <a:gd name="T18" fmla="*/ 1563 w 3153"/>
                    <a:gd name="T19" fmla="*/ 1636 h 2031"/>
                    <a:gd name="T20" fmla="*/ 1421 w 3153"/>
                    <a:gd name="T21" fmla="*/ 1612 h 2031"/>
                    <a:gd name="T22" fmla="*/ 1170 w 3153"/>
                    <a:gd name="T23" fmla="*/ 1604 h 2031"/>
                    <a:gd name="T24" fmla="*/ 1340 w 3153"/>
                    <a:gd name="T25" fmla="*/ 1589 h 2031"/>
                    <a:gd name="T26" fmla="*/ 1175 w 3153"/>
                    <a:gd name="T27" fmla="*/ 1631 h 2031"/>
                    <a:gd name="T28" fmla="*/ 1228 w 3153"/>
                    <a:gd name="T29" fmla="*/ 1433 h 2031"/>
                    <a:gd name="T30" fmla="*/ 1366 w 3153"/>
                    <a:gd name="T31" fmla="*/ 1441 h 2031"/>
                    <a:gd name="T32" fmla="*/ 916 w 3153"/>
                    <a:gd name="T33" fmla="*/ 1607 h 2031"/>
                    <a:gd name="T34" fmla="*/ 1099 w 3153"/>
                    <a:gd name="T35" fmla="*/ 1564 h 2031"/>
                    <a:gd name="T36" fmla="*/ 911 w 3153"/>
                    <a:gd name="T37" fmla="*/ 1624 h 2031"/>
                    <a:gd name="T38" fmla="*/ 832 w 3153"/>
                    <a:gd name="T39" fmla="*/ 1503 h 2031"/>
                    <a:gd name="T40" fmla="*/ 922 w 3153"/>
                    <a:gd name="T41" fmla="*/ 1437 h 2031"/>
                    <a:gd name="T42" fmla="*/ 999 w 3153"/>
                    <a:gd name="T43" fmla="*/ 1440 h 2031"/>
                    <a:gd name="T44" fmla="*/ 1143 w 3153"/>
                    <a:gd name="T45" fmla="*/ 1436 h 2031"/>
                    <a:gd name="T46" fmla="*/ 1113 w 3153"/>
                    <a:gd name="T47" fmla="*/ 1496 h 2031"/>
                    <a:gd name="T48" fmla="*/ 692 w 3153"/>
                    <a:gd name="T49" fmla="*/ 1804 h 2031"/>
                    <a:gd name="T50" fmla="*/ 574 w 3153"/>
                    <a:gd name="T51" fmla="*/ 1739 h 2031"/>
                    <a:gd name="T52" fmla="*/ 656 w 3153"/>
                    <a:gd name="T53" fmla="*/ 1687 h 2031"/>
                    <a:gd name="T54" fmla="*/ 823 w 3153"/>
                    <a:gd name="T55" fmla="*/ 1619 h 2031"/>
                    <a:gd name="T56" fmla="*/ 669 w 3153"/>
                    <a:gd name="T57" fmla="*/ 1638 h 2031"/>
                    <a:gd name="T58" fmla="*/ 713 w 3153"/>
                    <a:gd name="T59" fmla="*/ 1551 h 2031"/>
                    <a:gd name="T60" fmla="*/ 828 w 3153"/>
                    <a:gd name="T61" fmla="*/ 1613 h 2031"/>
                    <a:gd name="T62" fmla="*/ 1570 w 3153"/>
                    <a:gd name="T63" fmla="*/ 1798 h 2031"/>
                    <a:gd name="T64" fmla="*/ 850 w 3153"/>
                    <a:gd name="T65" fmla="*/ 1803 h 2031"/>
                    <a:gd name="T66" fmla="*/ 882 w 3153"/>
                    <a:gd name="T67" fmla="*/ 1698 h 2031"/>
                    <a:gd name="T68" fmla="*/ 1563 w 3153"/>
                    <a:gd name="T69" fmla="*/ 1687 h 2031"/>
                    <a:gd name="T70" fmla="*/ 1670 w 3153"/>
                    <a:gd name="T71" fmla="*/ 1489 h 2031"/>
                    <a:gd name="T72" fmla="*/ 1693 w 3153"/>
                    <a:gd name="T73" fmla="*/ 1424 h 2031"/>
                    <a:gd name="T74" fmla="*/ 1793 w 3153"/>
                    <a:gd name="T75" fmla="*/ 1500 h 2031"/>
                    <a:gd name="T76" fmla="*/ 1675 w 3153"/>
                    <a:gd name="T77" fmla="*/ 1612 h 2031"/>
                    <a:gd name="T78" fmla="*/ 1843 w 3153"/>
                    <a:gd name="T79" fmla="*/ 1621 h 2031"/>
                    <a:gd name="T80" fmla="*/ 1804 w 3153"/>
                    <a:gd name="T81" fmla="*/ 1637 h 2031"/>
                    <a:gd name="T82" fmla="*/ 1866 w 3153"/>
                    <a:gd name="T83" fmla="*/ 1793 h 2031"/>
                    <a:gd name="T84" fmla="*/ 1690 w 3153"/>
                    <a:gd name="T85" fmla="*/ 1778 h 2031"/>
                    <a:gd name="T86" fmla="*/ 1686 w 3153"/>
                    <a:gd name="T87" fmla="*/ 1702 h 2031"/>
                    <a:gd name="T88" fmla="*/ 1724 w 3153"/>
                    <a:gd name="T89" fmla="*/ 1685 h 2031"/>
                    <a:gd name="T90" fmla="*/ 1843 w 3153"/>
                    <a:gd name="T91" fmla="*/ 1691 h 2031"/>
                    <a:gd name="T92" fmla="*/ 2009 w 3153"/>
                    <a:gd name="T93" fmla="*/ 1439 h 2031"/>
                    <a:gd name="T94" fmla="*/ 2140 w 3153"/>
                    <a:gd name="T95" fmla="*/ 1428 h 2031"/>
                    <a:gd name="T96" fmla="*/ 2161 w 3153"/>
                    <a:gd name="T97" fmla="*/ 1499 h 2031"/>
                    <a:gd name="T98" fmla="*/ 2064 w 3153"/>
                    <a:gd name="T99" fmla="*/ 1588 h 2031"/>
                    <a:gd name="T100" fmla="*/ 2218 w 3153"/>
                    <a:gd name="T101" fmla="*/ 1565 h 2031"/>
                    <a:gd name="T102" fmla="*/ 2225 w 3153"/>
                    <a:gd name="T103" fmla="*/ 1634 h 2031"/>
                    <a:gd name="T104" fmla="*/ 2319 w 3153"/>
                    <a:gd name="T105" fmla="*/ 1790 h 2031"/>
                    <a:gd name="T106" fmla="*/ 2131 w 3153"/>
                    <a:gd name="T107" fmla="*/ 1770 h 2031"/>
                    <a:gd name="T108" fmla="*/ 2145 w 3153"/>
                    <a:gd name="T109" fmla="*/ 1683 h 2031"/>
                    <a:gd name="T110" fmla="*/ 2340 w 3153"/>
                    <a:gd name="T111" fmla="*/ 1624 h 2031"/>
                    <a:gd name="T112" fmla="*/ 2463 w 3153"/>
                    <a:gd name="T113" fmla="*/ 1564 h 2031"/>
                    <a:gd name="T114" fmla="*/ 2434 w 3153"/>
                    <a:gd name="T115" fmla="*/ 1636 h 2031"/>
                    <a:gd name="T116" fmla="*/ 2415 w 3153"/>
                    <a:gd name="T117" fmla="*/ 1769 h 2031"/>
                    <a:gd name="T118" fmla="*/ 2500 w 3153"/>
                    <a:gd name="T119" fmla="*/ 1683 h 2031"/>
                    <a:gd name="T120" fmla="*/ 2605 w 3153"/>
                    <a:gd name="T121" fmla="*/ 1791 h 20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53"/>
                    <a:gd name="T184" fmla="*/ 0 h 2031"/>
                    <a:gd name="T185" fmla="*/ 3153 w 3153"/>
                    <a:gd name="T186" fmla="*/ 2031 h 20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53" h="2031">
                      <a:moveTo>
                        <a:pt x="448" y="830"/>
                      </a:moveTo>
                      <a:cubicBezTo>
                        <a:pt x="368" y="755"/>
                        <a:pt x="368" y="615"/>
                        <a:pt x="448" y="539"/>
                      </a:cubicBezTo>
                      <a:cubicBezTo>
                        <a:pt x="393" y="549"/>
                        <a:pt x="339" y="610"/>
                        <a:pt x="339" y="685"/>
                      </a:cubicBezTo>
                      <a:cubicBezTo>
                        <a:pt x="339" y="759"/>
                        <a:pt x="393" y="820"/>
                        <a:pt x="448" y="830"/>
                      </a:cubicBezTo>
                      <a:close/>
                      <a:moveTo>
                        <a:pt x="2814" y="685"/>
                      </a:moveTo>
                      <a:cubicBezTo>
                        <a:pt x="2815" y="610"/>
                        <a:pt x="2761" y="549"/>
                        <a:pt x="2706" y="539"/>
                      </a:cubicBezTo>
                      <a:cubicBezTo>
                        <a:pt x="2786" y="615"/>
                        <a:pt x="2786" y="755"/>
                        <a:pt x="2706" y="830"/>
                      </a:cubicBezTo>
                      <a:cubicBezTo>
                        <a:pt x="2761" y="820"/>
                        <a:pt x="2815" y="759"/>
                        <a:pt x="2814" y="685"/>
                      </a:cubicBezTo>
                      <a:close/>
                      <a:moveTo>
                        <a:pt x="2804" y="935"/>
                      </a:moveTo>
                      <a:cubicBezTo>
                        <a:pt x="2886" y="904"/>
                        <a:pt x="2970" y="808"/>
                        <a:pt x="2969" y="685"/>
                      </a:cubicBezTo>
                      <a:cubicBezTo>
                        <a:pt x="2970" y="561"/>
                        <a:pt x="2886" y="465"/>
                        <a:pt x="2804" y="434"/>
                      </a:cubicBezTo>
                      <a:cubicBezTo>
                        <a:pt x="2871" y="501"/>
                        <a:pt x="2915" y="591"/>
                        <a:pt x="2914" y="685"/>
                      </a:cubicBezTo>
                      <a:cubicBezTo>
                        <a:pt x="2915" y="778"/>
                        <a:pt x="2871" y="868"/>
                        <a:pt x="2804" y="935"/>
                      </a:cubicBezTo>
                      <a:close/>
                      <a:moveTo>
                        <a:pt x="350" y="935"/>
                      </a:moveTo>
                      <a:cubicBezTo>
                        <a:pt x="282" y="868"/>
                        <a:pt x="239" y="778"/>
                        <a:pt x="239" y="685"/>
                      </a:cubicBezTo>
                      <a:cubicBezTo>
                        <a:pt x="239" y="591"/>
                        <a:pt x="282" y="501"/>
                        <a:pt x="350" y="434"/>
                      </a:cubicBezTo>
                      <a:cubicBezTo>
                        <a:pt x="267" y="465"/>
                        <a:pt x="183" y="561"/>
                        <a:pt x="184" y="685"/>
                      </a:cubicBezTo>
                      <a:cubicBezTo>
                        <a:pt x="183" y="808"/>
                        <a:pt x="267" y="904"/>
                        <a:pt x="350" y="935"/>
                      </a:cubicBezTo>
                      <a:close/>
                      <a:moveTo>
                        <a:pt x="2877" y="1804"/>
                      </a:moveTo>
                      <a:cubicBezTo>
                        <a:pt x="2844" y="1765"/>
                        <a:pt x="2811" y="1726"/>
                        <a:pt x="2778" y="1687"/>
                      </a:cubicBezTo>
                      <a:cubicBezTo>
                        <a:pt x="2705" y="1601"/>
                        <a:pt x="2633" y="1516"/>
                        <a:pt x="2560" y="1430"/>
                      </a:cubicBezTo>
                      <a:cubicBezTo>
                        <a:pt x="2557" y="1426"/>
                        <a:pt x="2553" y="1421"/>
                        <a:pt x="2549" y="1417"/>
                      </a:cubicBezTo>
                      <a:cubicBezTo>
                        <a:pt x="2534" y="1399"/>
                        <a:pt x="2511" y="1389"/>
                        <a:pt x="2489" y="1381"/>
                      </a:cubicBezTo>
                      <a:cubicBezTo>
                        <a:pt x="2466" y="1373"/>
                        <a:pt x="2441" y="1368"/>
                        <a:pt x="2416" y="1367"/>
                      </a:cubicBezTo>
                      <a:cubicBezTo>
                        <a:pt x="2503" y="1344"/>
                        <a:pt x="2567" y="1266"/>
                        <a:pt x="2567" y="1172"/>
                      </a:cubicBezTo>
                      <a:cubicBezTo>
                        <a:pt x="2567" y="202"/>
                        <a:pt x="2567" y="202"/>
                        <a:pt x="2567" y="202"/>
                      </a:cubicBezTo>
                      <a:cubicBezTo>
                        <a:pt x="2567" y="90"/>
                        <a:pt x="2476" y="0"/>
                        <a:pt x="2365" y="0"/>
                      </a:cubicBezTo>
                      <a:cubicBezTo>
                        <a:pt x="788" y="0"/>
                        <a:pt x="788" y="0"/>
                        <a:pt x="788" y="0"/>
                      </a:cubicBezTo>
                      <a:cubicBezTo>
                        <a:pt x="677" y="0"/>
                        <a:pt x="586" y="90"/>
                        <a:pt x="586" y="202"/>
                      </a:cubicBezTo>
                      <a:cubicBezTo>
                        <a:pt x="586" y="1172"/>
                        <a:pt x="586" y="1172"/>
                        <a:pt x="586" y="1172"/>
                      </a:cubicBezTo>
                      <a:cubicBezTo>
                        <a:pt x="586" y="1266"/>
                        <a:pt x="651" y="1345"/>
                        <a:pt x="738" y="1368"/>
                      </a:cubicBezTo>
                      <a:cubicBezTo>
                        <a:pt x="689" y="1370"/>
                        <a:pt x="633" y="1388"/>
                        <a:pt x="600" y="1426"/>
                      </a:cubicBezTo>
                      <a:cubicBezTo>
                        <a:pt x="575" y="1457"/>
                        <a:pt x="549" y="1487"/>
                        <a:pt x="524" y="1518"/>
                      </a:cubicBezTo>
                      <a:cubicBezTo>
                        <a:pt x="446" y="1610"/>
                        <a:pt x="368" y="1703"/>
                        <a:pt x="290" y="1796"/>
                      </a:cubicBezTo>
                      <a:cubicBezTo>
                        <a:pt x="271" y="1819"/>
                        <a:pt x="235" y="1852"/>
                        <a:pt x="235" y="1884"/>
                      </a:cubicBezTo>
                      <a:cubicBezTo>
                        <a:pt x="235" y="1971"/>
                        <a:pt x="235" y="1971"/>
                        <a:pt x="235" y="1971"/>
                      </a:cubicBezTo>
                      <a:cubicBezTo>
                        <a:pt x="236" y="1982"/>
                        <a:pt x="238" y="1993"/>
                        <a:pt x="244" y="2002"/>
                      </a:cubicBezTo>
                      <a:cubicBezTo>
                        <a:pt x="264" y="2030"/>
                        <a:pt x="304" y="2031"/>
                        <a:pt x="336" y="2031"/>
                      </a:cubicBezTo>
                      <a:cubicBezTo>
                        <a:pt x="380" y="2031"/>
                        <a:pt x="2688" y="2031"/>
                        <a:pt x="2758" y="2031"/>
                      </a:cubicBezTo>
                      <a:cubicBezTo>
                        <a:pt x="2792" y="2031"/>
                        <a:pt x="2831" y="2027"/>
                        <a:pt x="2865" y="2020"/>
                      </a:cubicBezTo>
                      <a:cubicBezTo>
                        <a:pt x="2888" y="2016"/>
                        <a:pt x="2915" y="2003"/>
                        <a:pt x="2918" y="1976"/>
                      </a:cubicBezTo>
                      <a:cubicBezTo>
                        <a:pt x="2918" y="1882"/>
                        <a:pt x="2918" y="1882"/>
                        <a:pt x="2918" y="1882"/>
                      </a:cubicBezTo>
                      <a:cubicBezTo>
                        <a:pt x="2921" y="1861"/>
                        <a:pt x="2909" y="1841"/>
                        <a:pt x="2896" y="1826"/>
                      </a:cubicBezTo>
                      <a:cubicBezTo>
                        <a:pt x="2889" y="1818"/>
                        <a:pt x="2883" y="1811"/>
                        <a:pt x="2877" y="1804"/>
                      </a:cubicBezTo>
                      <a:close/>
                      <a:moveTo>
                        <a:pt x="705" y="1159"/>
                      </a:moveTo>
                      <a:cubicBezTo>
                        <a:pt x="705" y="215"/>
                        <a:pt x="705" y="215"/>
                        <a:pt x="705" y="215"/>
                      </a:cubicBezTo>
                      <a:cubicBezTo>
                        <a:pt x="705" y="157"/>
                        <a:pt x="752" y="111"/>
                        <a:pt x="809" y="111"/>
                      </a:cubicBezTo>
                      <a:cubicBezTo>
                        <a:pt x="2344" y="111"/>
                        <a:pt x="2344" y="111"/>
                        <a:pt x="2344" y="111"/>
                      </a:cubicBezTo>
                      <a:cubicBezTo>
                        <a:pt x="2401" y="111"/>
                        <a:pt x="2448" y="157"/>
                        <a:pt x="2448" y="215"/>
                      </a:cubicBezTo>
                      <a:cubicBezTo>
                        <a:pt x="2448" y="1159"/>
                        <a:pt x="2448" y="1159"/>
                        <a:pt x="2448" y="1159"/>
                      </a:cubicBezTo>
                      <a:cubicBezTo>
                        <a:pt x="2448" y="1216"/>
                        <a:pt x="2401" y="1263"/>
                        <a:pt x="2344" y="1263"/>
                      </a:cubicBezTo>
                      <a:cubicBezTo>
                        <a:pt x="809" y="1263"/>
                        <a:pt x="809" y="1263"/>
                        <a:pt x="809" y="1263"/>
                      </a:cubicBezTo>
                      <a:cubicBezTo>
                        <a:pt x="752" y="1263"/>
                        <a:pt x="705" y="1216"/>
                        <a:pt x="705" y="1159"/>
                      </a:cubicBezTo>
                      <a:close/>
                      <a:moveTo>
                        <a:pt x="2407" y="1487"/>
                      </a:moveTo>
                      <a:cubicBezTo>
                        <a:pt x="2407" y="1489"/>
                        <a:pt x="2406" y="1491"/>
                        <a:pt x="2404" y="1493"/>
                      </a:cubicBezTo>
                      <a:cubicBezTo>
                        <a:pt x="2404" y="1493"/>
                        <a:pt x="2403" y="1493"/>
                        <a:pt x="2403" y="1493"/>
                      </a:cubicBezTo>
                      <a:cubicBezTo>
                        <a:pt x="2403" y="1493"/>
                        <a:pt x="2403" y="1493"/>
                        <a:pt x="2403" y="1493"/>
                      </a:cubicBezTo>
                      <a:cubicBezTo>
                        <a:pt x="2403" y="1494"/>
                        <a:pt x="2403" y="1494"/>
                        <a:pt x="2402" y="1494"/>
                      </a:cubicBezTo>
                      <a:cubicBezTo>
                        <a:pt x="2402" y="1494"/>
                        <a:pt x="2402" y="1494"/>
                        <a:pt x="2401" y="1495"/>
                      </a:cubicBezTo>
                      <a:cubicBezTo>
                        <a:pt x="2401" y="1495"/>
                        <a:pt x="2400" y="1495"/>
                        <a:pt x="2400" y="1496"/>
                      </a:cubicBezTo>
                      <a:cubicBezTo>
                        <a:pt x="2399" y="1496"/>
                        <a:pt x="2399" y="1496"/>
                        <a:pt x="2398" y="1496"/>
                      </a:cubicBezTo>
                      <a:cubicBezTo>
                        <a:pt x="2388" y="1501"/>
                        <a:pt x="2374" y="1500"/>
                        <a:pt x="2362" y="1500"/>
                      </a:cubicBezTo>
                      <a:cubicBezTo>
                        <a:pt x="2304" y="1500"/>
                        <a:pt x="2304" y="1500"/>
                        <a:pt x="2304" y="1500"/>
                      </a:cubicBezTo>
                      <a:cubicBezTo>
                        <a:pt x="2293" y="1500"/>
                        <a:pt x="2281" y="1498"/>
                        <a:pt x="2271" y="1493"/>
                      </a:cubicBezTo>
                      <a:cubicBezTo>
                        <a:pt x="2267" y="1491"/>
                        <a:pt x="2263" y="1489"/>
                        <a:pt x="2260" y="1487"/>
                      </a:cubicBezTo>
                      <a:cubicBezTo>
                        <a:pt x="2257" y="1484"/>
                        <a:pt x="2254" y="1482"/>
                        <a:pt x="2252" y="1479"/>
                      </a:cubicBezTo>
                      <a:cubicBezTo>
                        <a:pt x="2250" y="1474"/>
                        <a:pt x="2250" y="1474"/>
                        <a:pt x="2250" y="1474"/>
                      </a:cubicBezTo>
                      <a:cubicBezTo>
                        <a:pt x="2244" y="1463"/>
                        <a:pt x="2236" y="1453"/>
                        <a:pt x="2231" y="1441"/>
                      </a:cubicBezTo>
                      <a:cubicBezTo>
                        <a:pt x="2227" y="1433"/>
                        <a:pt x="2231" y="1429"/>
                        <a:pt x="2238" y="1426"/>
                      </a:cubicBezTo>
                      <a:cubicBezTo>
                        <a:pt x="2240" y="1425"/>
                        <a:pt x="2242" y="1424"/>
                        <a:pt x="2244" y="1424"/>
                      </a:cubicBezTo>
                      <a:cubicBezTo>
                        <a:pt x="2248" y="1423"/>
                        <a:pt x="2253" y="1422"/>
                        <a:pt x="2258" y="1422"/>
                      </a:cubicBezTo>
                      <a:cubicBezTo>
                        <a:pt x="2266" y="1422"/>
                        <a:pt x="2266" y="1422"/>
                        <a:pt x="2266" y="1422"/>
                      </a:cubicBezTo>
                      <a:cubicBezTo>
                        <a:pt x="2266" y="1422"/>
                        <a:pt x="2266" y="1422"/>
                        <a:pt x="2266" y="1422"/>
                      </a:cubicBezTo>
                      <a:cubicBezTo>
                        <a:pt x="2282" y="1422"/>
                        <a:pt x="2297" y="1422"/>
                        <a:pt x="2312" y="1422"/>
                      </a:cubicBezTo>
                      <a:cubicBezTo>
                        <a:pt x="2313" y="1422"/>
                        <a:pt x="2313" y="1422"/>
                        <a:pt x="2313" y="1422"/>
                      </a:cubicBezTo>
                      <a:cubicBezTo>
                        <a:pt x="2328" y="1422"/>
                        <a:pt x="2328" y="1422"/>
                        <a:pt x="2328" y="1422"/>
                      </a:cubicBezTo>
                      <a:cubicBezTo>
                        <a:pt x="2333" y="1422"/>
                        <a:pt x="2339" y="1422"/>
                        <a:pt x="2344" y="1423"/>
                      </a:cubicBezTo>
                      <a:cubicBezTo>
                        <a:pt x="2347" y="1424"/>
                        <a:pt x="2351" y="1425"/>
                        <a:pt x="2354" y="1426"/>
                      </a:cubicBezTo>
                      <a:cubicBezTo>
                        <a:pt x="2355" y="1426"/>
                        <a:pt x="2355" y="1426"/>
                        <a:pt x="2356" y="1426"/>
                      </a:cubicBezTo>
                      <a:cubicBezTo>
                        <a:pt x="2356" y="1427"/>
                        <a:pt x="2356" y="1427"/>
                        <a:pt x="2357" y="1427"/>
                      </a:cubicBezTo>
                      <a:cubicBezTo>
                        <a:pt x="2357" y="1427"/>
                        <a:pt x="2358" y="1427"/>
                        <a:pt x="2358" y="1427"/>
                      </a:cubicBezTo>
                      <a:cubicBezTo>
                        <a:pt x="2363" y="1429"/>
                        <a:pt x="2367" y="1431"/>
                        <a:pt x="2371" y="1433"/>
                      </a:cubicBezTo>
                      <a:cubicBezTo>
                        <a:pt x="2374" y="1436"/>
                        <a:pt x="2377" y="1438"/>
                        <a:pt x="2379" y="1441"/>
                      </a:cubicBezTo>
                      <a:cubicBezTo>
                        <a:pt x="2391" y="1458"/>
                        <a:pt x="2391" y="1458"/>
                        <a:pt x="2391" y="1458"/>
                      </a:cubicBezTo>
                      <a:cubicBezTo>
                        <a:pt x="2394" y="1463"/>
                        <a:pt x="2401" y="1471"/>
                        <a:pt x="2404" y="1478"/>
                      </a:cubicBezTo>
                      <a:cubicBezTo>
                        <a:pt x="2404" y="1478"/>
                        <a:pt x="2404" y="1478"/>
                        <a:pt x="2404" y="1478"/>
                      </a:cubicBezTo>
                      <a:cubicBezTo>
                        <a:pt x="2406" y="1481"/>
                        <a:pt x="2407" y="1484"/>
                        <a:pt x="2407" y="1487"/>
                      </a:cubicBezTo>
                      <a:close/>
                      <a:moveTo>
                        <a:pt x="1589" y="1480"/>
                      </a:moveTo>
                      <a:cubicBezTo>
                        <a:pt x="1589" y="1483"/>
                        <a:pt x="1588" y="1485"/>
                        <a:pt x="1587" y="1487"/>
                      </a:cubicBezTo>
                      <a:cubicBezTo>
                        <a:pt x="1576" y="1507"/>
                        <a:pt x="1525" y="1502"/>
                        <a:pt x="1507" y="1502"/>
                      </a:cubicBezTo>
                      <a:cubicBezTo>
                        <a:pt x="1496" y="1502"/>
                        <a:pt x="1485" y="1502"/>
                        <a:pt x="1474" y="1502"/>
                      </a:cubicBezTo>
                      <a:cubicBezTo>
                        <a:pt x="1464" y="1502"/>
                        <a:pt x="1451" y="1500"/>
                        <a:pt x="1442" y="1493"/>
                      </a:cubicBezTo>
                      <a:cubicBezTo>
                        <a:pt x="1442" y="1493"/>
                        <a:pt x="1441" y="1492"/>
                        <a:pt x="1441" y="1492"/>
                      </a:cubicBezTo>
                      <a:cubicBezTo>
                        <a:pt x="1441" y="1492"/>
                        <a:pt x="1440" y="1491"/>
                        <a:pt x="1440" y="1491"/>
                      </a:cubicBezTo>
                      <a:cubicBezTo>
                        <a:pt x="1439" y="1490"/>
                        <a:pt x="1439" y="1490"/>
                        <a:pt x="1439" y="1489"/>
                      </a:cubicBezTo>
                      <a:cubicBezTo>
                        <a:pt x="1439" y="1489"/>
                        <a:pt x="1439" y="1489"/>
                        <a:pt x="1438" y="1489"/>
                      </a:cubicBezTo>
                      <a:cubicBezTo>
                        <a:pt x="1438" y="1489"/>
                        <a:pt x="1438" y="1489"/>
                        <a:pt x="1438" y="1489"/>
                      </a:cubicBezTo>
                      <a:cubicBezTo>
                        <a:pt x="1438" y="1488"/>
                        <a:pt x="1437" y="1487"/>
                        <a:pt x="1437" y="1486"/>
                      </a:cubicBezTo>
                      <a:cubicBezTo>
                        <a:pt x="1436" y="1484"/>
                        <a:pt x="1436" y="1483"/>
                        <a:pt x="1436" y="1481"/>
                      </a:cubicBezTo>
                      <a:cubicBezTo>
                        <a:pt x="1436" y="1479"/>
                        <a:pt x="1436" y="1479"/>
                        <a:pt x="1436" y="1479"/>
                      </a:cubicBezTo>
                      <a:cubicBezTo>
                        <a:pt x="1437" y="1477"/>
                        <a:pt x="1437" y="1474"/>
                        <a:pt x="1437" y="1472"/>
                      </a:cubicBezTo>
                      <a:cubicBezTo>
                        <a:pt x="1437" y="1471"/>
                        <a:pt x="1437" y="1471"/>
                        <a:pt x="1437" y="1471"/>
                      </a:cubicBezTo>
                      <a:cubicBezTo>
                        <a:pt x="1438" y="1463"/>
                        <a:pt x="1438" y="1454"/>
                        <a:pt x="1440" y="1446"/>
                      </a:cubicBezTo>
                      <a:cubicBezTo>
                        <a:pt x="1440" y="1443"/>
                        <a:pt x="1440" y="1443"/>
                        <a:pt x="1440" y="1443"/>
                      </a:cubicBezTo>
                      <a:cubicBezTo>
                        <a:pt x="1441" y="1441"/>
                        <a:pt x="1442" y="1438"/>
                        <a:pt x="1444" y="1436"/>
                      </a:cubicBezTo>
                      <a:cubicBezTo>
                        <a:pt x="1446" y="1434"/>
                        <a:pt x="1448" y="1433"/>
                        <a:pt x="1450" y="1431"/>
                      </a:cubicBezTo>
                      <a:cubicBezTo>
                        <a:pt x="1450" y="1431"/>
                        <a:pt x="1450" y="1431"/>
                        <a:pt x="1450" y="1431"/>
                      </a:cubicBezTo>
                      <a:cubicBezTo>
                        <a:pt x="1451" y="1431"/>
                        <a:pt x="1451" y="1430"/>
                        <a:pt x="1452" y="1430"/>
                      </a:cubicBezTo>
                      <a:cubicBezTo>
                        <a:pt x="1452" y="1430"/>
                        <a:pt x="1453" y="1430"/>
                        <a:pt x="1453" y="1429"/>
                      </a:cubicBezTo>
                      <a:cubicBezTo>
                        <a:pt x="1453" y="1429"/>
                        <a:pt x="1454" y="1429"/>
                        <a:pt x="1454" y="1429"/>
                      </a:cubicBezTo>
                      <a:cubicBezTo>
                        <a:pt x="1455" y="1428"/>
                        <a:pt x="1457" y="1428"/>
                        <a:pt x="1458" y="1427"/>
                      </a:cubicBezTo>
                      <a:cubicBezTo>
                        <a:pt x="1459" y="1427"/>
                        <a:pt x="1459" y="1427"/>
                        <a:pt x="1460" y="1427"/>
                      </a:cubicBezTo>
                      <a:cubicBezTo>
                        <a:pt x="1461" y="1426"/>
                        <a:pt x="1463" y="1426"/>
                        <a:pt x="1464" y="1426"/>
                      </a:cubicBezTo>
                      <a:cubicBezTo>
                        <a:pt x="1465" y="1426"/>
                        <a:pt x="1465" y="1425"/>
                        <a:pt x="1466" y="1425"/>
                      </a:cubicBezTo>
                      <a:cubicBezTo>
                        <a:pt x="1466" y="1425"/>
                        <a:pt x="1466" y="1425"/>
                        <a:pt x="1466" y="1425"/>
                      </a:cubicBezTo>
                      <a:cubicBezTo>
                        <a:pt x="1467" y="1425"/>
                        <a:pt x="1468" y="1425"/>
                        <a:pt x="1468" y="1425"/>
                      </a:cubicBezTo>
                      <a:cubicBezTo>
                        <a:pt x="1472" y="1424"/>
                        <a:pt x="1476" y="1424"/>
                        <a:pt x="1480" y="1424"/>
                      </a:cubicBezTo>
                      <a:cubicBezTo>
                        <a:pt x="1483" y="1424"/>
                        <a:pt x="1483" y="1424"/>
                        <a:pt x="1483" y="1424"/>
                      </a:cubicBezTo>
                      <a:cubicBezTo>
                        <a:pt x="1487" y="1424"/>
                        <a:pt x="1492" y="1424"/>
                        <a:pt x="1496" y="1424"/>
                      </a:cubicBezTo>
                      <a:cubicBezTo>
                        <a:pt x="1550" y="1424"/>
                        <a:pt x="1550" y="1424"/>
                        <a:pt x="1550" y="1424"/>
                      </a:cubicBezTo>
                      <a:cubicBezTo>
                        <a:pt x="1551" y="1424"/>
                        <a:pt x="1552" y="1424"/>
                        <a:pt x="1554" y="1424"/>
                      </a:cubicBezTo>
                      <a:cubicBezTo>
                        <a:pt x="1554" y="1424"/>
                        <a:pt x="1555" y="1424"/>
                        <a:pt x="1555" y="1424"/>
                      </a:cubicBezTo>
                      <a:cubicBezTo>
                        <a:pt x="1556" y="1424"/>
                        <a:pt x="1558" y="1424"/>
                        <a:pt x="1559" y="1424"/>
                      </a:cubicBezTo>
                      <a:cubicBezTo>
                        <a:pt x="1570" y="1425"/>
                        <a:pt x="1582" y="1428"/>
                        <a:pt x="1586" y="1438"/>
                      </a:cubicBezTo>
                      <a:cubicBezTo>
                        <a:pt x="1587" y="1438"/>
                        <a:pt x="1587" y="1439"/>
                        <a:pt x="1587" y="1440"/>
                      </a:cubicBezTo>
                      <a:cubicBezTo>
                        <a:pt x="1588" y="1440"/>
                        <a:pt x="1588" y="1440"/>
                        <a:pt x="1588" y="1440"/>
                      </a:cubicBezTo>
                      <a:cubicBezTo>
                        <a:pt x="1591" y="1452"/>
                        <a:pt x="1588" y="1466"/>
                        <a:pt x="1589" y="1478"/>
                      </a:cubicBezTo>
                      <a:lnTo>
                        <a:pt x="1589" y="1480"/>
                      </a:lnTo>
                      <a:close/>
                      <a:moveTo>
                        <a:pt x="1511" y="1543"/>
                      </a:moveTo>
                      <a:cubicBezTo>
                        <a:pt x="1531" y="1543"/>
                        <a:pt x="1577" y="1537"/>
                        <a:pt x="1588" y="1559"/>
                      </a:cubicBezTo>
                      <a:cubicBezTo>
                        <a:pt x="1589" y="1561"/>
                        <a:pt x="1590" y="1563"/>
                        <a:pt x="1590" y="1566"/>
                      </a:cubicBezTo>
                      <a:cubicBezTo>
                        <a:pt x="1590" y="1589"/>
                        <a:pt x="1590" y="1589"/>
                        <a:pt x="1590" y="1589"/>
                      </a:cubicBezTo>
                      <a:cubicBezTo>
                        <a:pt x="1590" y="1595"/>
                        <a:pt x="1590" y="1602"/>
                        <a:pt x="1590" y="1609"/>
                      </a:cubicBezTo>
                      <a:cubicBezTo>
                        <a:pt x="1590" y="1609"/>
                        <a:pt x="1590" y="1609"/>
                        <a:pt x="1590" y="1609"/>
                      </a:cubicBezTo>
                      <a:cubicBezTo>
                        <a:pt x="1590" y="1612"/>
                        <a:pt x="1590" y="1612"/>
                        <a:pt x="1590" y="1612"/>
                      </a:cubicBezTo>
                      <a:cubicBezTo>
                        <a:pt x="1590" y="1615"/>
                        <a:pt x="1589" y="1619"/>
                        <a:pt x="1587" y="1622"/>
                      </a:cubicBezTo>
                      <a:cubicBezTo>
                        <a:pt x="1587" y="1622"/>
                        <a:pt x="1586" y="1623"/>
                        <a:pt x="1586" y="1623"/>
                      </a:cubicBezTo>
                      <a:cubicBezTo>
                        <a:pt x="1585" y="1624"/>
                        <a:pt x="1584" y="1625"/>
                        <a:pt x="1583" y="1626"/>
                      </a:cubicBezTo>
                      <a:cubicBezTo>
                        <a:pt x="1583" y="1626"/>
                        <a:pt x="1583" y="1626"/>
                        <a:pt x="1583" y="1626"/>
                      </a:cubicBezTo>
                      <a:cubicBezTo>
                        <a:pt x="1578" y="1631"/>
                        <a:pt x="1571" y="1634"/>
                        <a:pt x="1563" y="1636"/>
                      </a:cubicBezTo>
                      <a:cubicBezTo>
                        <a:pt x="1563" y="1636"/>
                        <a:pt x="1563" y="1636"/>
                        <a:pt x="1563" y="1636"/>
                      </a:cubicBezTo>
                      <a:cubicBezTo>
                        <a:pt x="1563" y="1636"/>
                        <a:pt x="1563" y="1636"/>
                        <a:pt x="1563" y="1636"/>
                      </a:cubicBezTo>
                      <a:cubicBezTo>
                        <a:pt x="1560" y="1637"/>
                        <a:pt x="1558" y="1637"/>
                        <a:pt x="1556" y="1637"/>
                      </a:cubicBezTo>
                      <a:cubicBezTo>
                        <a:pt x="1555" y="1637"/>
                        <a:pt x="1554" y="1637"/>
                        <a:pt x="1554" y="1638"/>
                      </a:cubicBezTo>
                      <a:cubicBezTo>
                        <a:pt x="1551" y="1638"/>
                        <a:pt x="1548" y="1638"/>
                        <a:pt x="1546" y="1638"/>
                      </a:cubicBezTo>
                      <a:cubicBezTo>
                        <a:pt x="1546" y="1638"/>
                        <a:pt x="1546" y="1638"/>
                        <a:pt x="1546" y="1638"/>
                      </a:cubicBezTo>
                      <a:cubicBezTo>
                        <a:pt x="1463" y="1638"/>
                        <a:pt x="1463" y="1638"/>
                        <a:pt x="1463" y="1638"/>
                      </a:cubicBezTo>
                      <a:cubicBezTo>
                        <a:pt x="1453" y="1638"/>
                        <a:pt x="1441" y="1636"/>
                        <a:pt x="1432" y="1631"/>
                      </a:cubicBezTo>
                      <a:cubicBezTo>
                        <a:pt x="1432" y="1631"/>
                        <a:pt x="1432" y="1631"/>
                        <a:pt x="1432" y="1631"/>
                      </a:cubicBezTo>
                      <a:cubicBezTo>
                        <a:pt x="1432" y="1631"/>
                        <a:pt x="1432" y="1630"/>
                        <a:pt x="1432" y="1630"/>
                      </a:cubicBezTo>
                      <a:cubicBezTo>
                        <a:pt x="1431" y="1629"/>
                        <a:pt x="1429" y="1628"/>
                        <a:pt x="1427" y="1627"/>
                      </a:cubicBezTo>
                      <a:cubicBezTo>
                        <a:pt x="1426" y="1626"/>
                        <a:pt x="1425" y="1624"/>
                        <a:pt x="1424" y="1623"/>
                      </a:cubicBezTo>
                      <a:cubicBezTo>
                        <a:pt x="1424" y="1623"/>
                        <a:pt x="1424" y="1623"/>
                        <a:pt x="1424" y="1622"/>
                      </a:cubicBezTo>
                      <a:cubicBezTo>
                        <a:pt x="1422" y="1619"/>
                        <a:pt x="1421" y="1616"/>
                        <a:pt x="1421" y="1612"/>
                      </a:cubicBezTo>
                      <a:cubicBezTo>
                        <a:pt x="1422" y="1606"/>
                        <a:pt x="1422" y="1606"/>
                        <a:pt x="1422" y="1606"/>
                      </a:cubicBezTo>
                      <a:cubicBezTo>
                        <a:pt x="1422" y="1606"/>
                        <a:pt x="1422" y="1606"/>
                        <a:pt x="1422" y="1606"/>
                      </a:cubicBezTo>
                      <a:cubicBezTo>
                        <a:pt x="1424" y="1593"/>
                        <a:pt x="1425" y="1580"/>
                        <a:pt x="1427" y="1567"/>
                      </a:cubicBezTo>
                      <a:cubicBezTo>
                        <a:pt x="1427" y="1566"/>
                        <a:pt x="1427" y="1566"/>
                        <a:pt x="1427" y="1566"/>
                      </a:cubicBezTo>
                      <a:cubicBezTo>
                        <a:pt x="1427" y="1566"/>
                        <a:pt x="1427" y="1566"/>
                        <a:pt x="1427" y="1565"/>
                      </a:cubicBezTo>
                      <a:cubicBezTo>
                        <a:pt x="1432" y="1536"/>
                        <a:pt x="1490" y="1543"/>
                        <a:pt x="1511" y="1543"/>
                      </a:cubicBezTo>
                      <a:close/>
                      <a:moveTo>
                        <a:pt x="1175" y="1631"/>
                      </a:moveTo>
                      <a:cubicBezTo>
                        <a:pt x="1173" y="1630"/>
                        <a:pt x="1172" y="1629"/>
                        <a:pt x="1170" y="1627"/>
                      </a:cubicBezTo>
                      <a:cubicBezTo>
                        <a:pt x="1169" y="1626"/>
                        <a:pt x="1169" y="1625"/>
                        <a:pt x="1168" y="1624"/>
                      </a:cubicBezTo>
                      <a:cubicBezTo>
                        <a:pt x="1168" y="1623"/>
                        <a:pt x="1168" y="1623"/>
                        <a:pt x="1168" y="1623"/>
                      </a:cubicBezTo>
                      <a:cubicBezTo>
                        <a:pt x="1166" y="1620"/>
                        <a:pt x="1166" y="1616"/>
                        <a:pt x="1167" y="1613"/>
                      </a:cubicBezTo>
                      <a:cubicBezTo>
                        <a:pt x="1169" y="1607"/>
                        <a:pt x="1169" y="1607"/>
                        <a:pt x="1169" y="1607"/>
                      </a:cubicBezTo>
                      <a:cubicBezTo>
                        <a:pt x="1169" y="1607"/>
                        <a:pt x="1169" y="1607"/>
                        <a:pt x="1169" y="1607"/>
                      </a:cubicBezTo>
                      <a:cubicBezTo>
                        <a:pt x="1169" y="1606"/>
                        <a:pt x="1169" y="1605"/>
                        <a:pt x="1170" y="1604"/>
                      </a:cubicBezTo>
                      <a:cubicBezTo>
                        <a:pt x="1181" y="1567"/>
                        <a:pt x="1181" y="1567"/>
                        <a:pt x="1181" y="1567"/>
                      </a:cubicBezTo>
                      <a:cubicBezTo>
                        <a:pt x="1181" y="1566"/>
                        <a:pt x="1181" y="1566"/>
                        <a:pt x="1182" y="1565"/>
                      </a:cubicBezTo>
                      <a:cubicBezTo>
                        <a:pt x="1193" y="1537"/>
                        <a:pt x="1244" y="1543"/>
                        <a:pt x="1268" y="1543"/>
                      </a:cubicBezTo>
                      <a:cubicBezTo>
                        <a:pt x="1278" y="1543"/>
                        <a:pt x="1297" y="1542"/>
                        <a:pt x="1314" y="1543"/>
                      </a:cubicBezTo>
                      <a:cubicBezTo>
                        <a:pt x="1317" y="1544"/>
                        <a:pt x="1320" y="1544"/>
                        <a:pt x="1323" y="1545"/>
                      </a:cubicBezTo>
                      <a:cubicBezTo>
                        <a:pt x="1323" y="1545"/>
                        <a:pt x="1323" y="1545"/>
                        <a:pt x="1324" y="1545"/>
                      </a:cubicBezTo>
                      <a:cubicBezTo>
                        <a:pt x="1332" y="1547"/>
                        <a:pt x="1339" y="1551"/>
                        <a:pt x="1342" y="1556"/>
                      </a:cubicBezTo>
                      <a:cubicBezTo>
                        <a:pt x="1342" y="1557"/>
                        <a:pt x="1342" y="1557"/>
                        <a:pt x="1343" y="1557"/>
                      </a:cubicBezTo>
                      <a:cubicBezTo>
                        <a:pt x="1343" y="1558"/>
                        <a:pt x="1343" y="1558"/>
                        <a:pt x="1343" y="1558"/>
                      </a:cubicBezTo>
                      <a:cubicBezTo>
                        <a:pt x="1343" y="1558"/>
                        <a:pt x="1343" y="1559"/>
                        <a:pt x="1343" y="1559"/>
                      </a:cubicBezTo>
                      <a:cubicBezTo>
                        <a:pt x="1344" y="1561"/>
                        <a:pt x="1345" y="1564"/>
                        <a:pt x="1344" y="1567"/>
                      </a:cubicBezTo>
                      <a:cubicBezTo>
                        <a:pt x="1344" y="1569"/>
                        <a:pt x="1344" y="1569"/>
                        <a:pt x="1344" y="1569"/>
                      </a:cubicBezTo>
                      <a:cubicBezTo>
                        <a:pt x="1344" y="1569"/>
                        <a:pt x="1344" y="1569"/>
                        <a:pt x="1344" y="1569"/>
                      </a:cubicBezTo>
                      <a:cubicBezTo>
                        <a:pt x="1343" y="1576"/>
                        <a:pt x="1341" y="1583"/>
                        <a:pt x="1340" y="1589"/>
                      </a:cubicBezTo>
                      <a:cubicBezTo>
                        <a:pt x="1336" y="1612"/>
                        <a:pt x="1336" y="1612"/>
                        <a:pt x="1336" y="1612"/>
                      </a:cubicBezTo>
                      <a:cubicBezTo>
                        <a:pt x="1336" y="1616"/>
                        <a:pt x="1334" y="1619"/>
                        <a:pt x="1331" y="1622"/>
                      </a:cubicBezTo>
                      <a:cubicBezTo>
                        <a:pt x="1331" y="1623"/>
                        <a:pt x="1330" y="1623"/>
                        <a:pt x="1330" y="1623"/>
                      </a:cubicBezTo>
                      <a:cubicBezTo>
                        <a:pt x="1330" y="1624"/>
                        <a:pt x="1329" y="1624"/>
                        <a:pt x="1329" y="1624"/>
                      </a:cubicBezTo>
                      <a:cubicBezTo>
                        <a:pt x="1328" y="1625"/>
                        <a:pt x="1327" y="1626"/>
                        <a:pt x="1326" y="1627"/>
                      </a:cubicBezTo>
                      <a:cubicBezTo>
                        <a:pt x="1320" y="1632"/>
                        <a:pt x="1312" y="1635"/>
                        <a:pt x="1305" y="1636"/>
                      </a:cubicBezTo>
                      <a:cubicBezTo>
                        <a:pt x="1305" y="1637"/>
                        <a:pt x="1305" y="1637"/>
                        <a:pt x="1305" y="1637"/>
                      </a:cubicBezTo>
                      <a:cubicBezTo>
                        <a:pt x="1304" y="1637"/>
                        <a:pt x="1304" y="1637"/>
                        <a:pt x="1304" y="1637"/>
                      </a:cubicBezTo>
                      <a:cubicBezTo>
                        <a:pt x="1302" y="1637"/>
                        <a:pt x="1300" y="1638"/>
                        <a:pt x="1297" y="1638"/>
                      </a:cubicBezTo>
                      <a:cubicBezTo>
                        <a:pt x="1297" y="1638"/>
                        <a:pt x="1296" y="1638"/>
                        <a:pt x="1295" y="1638"/>
                      </a:cubicBezTo>
                      <a:cubicBezTo>
                        <a:pt x="1292" y="1638"/>
                        <a:pt x="1290" y="1639"/>
                        <a:pt x="1287" y="1639"/>
                      </a:cubicBezTo>
                      <a:cubicBezTo>
                        <a:pt x="1287" y="1639"/>
                        <a:pt x="1287" y="1639"/>
                        <a:pt x="1287" y="1639"/>
                      </a:cubicBezTo>
                      <a:cubicBezTo>
                        <a:pt x="1204" y="1639"/>
                        <a:pt x="1204" y="1639"/>
                        <a:pt x="1204" y="1639"/>
                      </a:cubicBezTo>
                      <a:cubicBezTo>
                        <a:pt x="1194" y="1639"/>
                        <a:pt x="1183" y="1637"/>
                        <a:pt x="1175" y="1631"/>
                      </a:cubicBezTo>
                      <a:cubicBezTo>
                        <a:pt x="1175" y="1631"/>
                        <a:pt x="1175" y="1631"/>
                        <a:pt x="1175" y="1631"/>
                      </a:cubicBezTo>
                      <a:close/>
                      <a:moveTo>
                        <a:pt x="1278" y="1502"/>
                      </a:moveTo>
                      <a:cubicBezTo>
                        <a:pt x="1266" y="1502"/>
                        <a:pt x="1253" y="1502"/>
                        <a:pt x="1241" y="1502"/>
                      </a:cubicBezTo>
                      <a:cubicBezTo>
                        <a:pt x="1230" y="1502"/>
                        <a:pt x="1213" y="1500"/>
                        <a:pt x="1207" y="1489"/>
                      </a:cubicBezTo>
                      <a:cubicBezTo>
                        <a:pt x="1207" y="1488"/>
                        <a:pt x="1207" y="1487"/>
                        <a:pt x="1207" y="1486"/>
                      </a:cubicBezTo>
                      <a:cubicBezTo>
                        <a:pt x="1206" y="1486"/>
                        <a:pt x="1206" y="1485"/>
                        <a:pt x="1206" y="1484"/>
                      </a:cubicBezTo>
                      <a:cubicBezTo>
                        <a:pt x="1206" y="1483"/>
                        <a:pt x="1207" y="1482"/>
                        <a:pt x="1207" y="1481"/>
                      </a:cubicBezTo>
                      <a:cubicBezTo>
                        <a:pt x="1207" y="1481"/>
                        <a:pt x="1207" y="1481"/>
                        <a:pt x="1207" y="1481"/>
                      </a:cubicBezTo>
                      <a:cubicBezTo>
                        <a:pt x="1207" y="1481"/>
                        <a:pt x="1207" y="1481"/>
                        <a:pt x="1207" y="1481"/>
                      </a:cubicBezTo>
                      <a:cubicBezTo>
                        <a:pt x="1207" y="1478"/>
                        <a:pt x="1209" y="1474"/>
                        <a:pt x="1210" y="1472"/>
                      </a:cubicBezTo>
                      <a:cubicBezTo>
                        <a:pt x="1212" y="1463"/>
                        <a:pt x="1214" y="1453"/>
                        <a:pt x="1218" y="1445"/>
                      </a:cubicBezTo>
                      <a:cubicBezTo>
                        <a:pt x="1218" y="1444"/>
                        <a:pt x="1218" y="1444"/>
                        <a:pt x="1218" y="1444"/>
                      </a:cubicBezTo>
                      <a:cubicBezTo>
                        <a:pt x="1219" y="1441"/>
                        <a:pt x="1221" y="1438"/>
                        <a:pt x="1223" y="1436"/>
                      </a:cubicBezTo>
                      <a:cubicBezTo>
                        <a:pt x="1225" y="1435"/>
                        <a:pt x="1226" y="1434"/>
                        <a:pt x="1228" y="1433"/>
                      </a:cubicBezTo>
                      <a:cubicBezTo>
                        <a:pt x="1233" y="1429"/>
                        <a:pt x="1239" y="1427"/>
                        <a:pt x="1245" y="1426"/>
                      </a:cubicBezTo>
                      <a:cubicBezTo>
                        <a:pt x="1246" y="1426"/>
                        <a:pt x="1246" y="1426"/>
                        <a:pt x="1247" y="1426"/>
                      </a:cubicBezTo>
                      <a:cubicBezTo>
                        <a:pt x="1251" y="1425"/>
                        <a:pt x="1257" y="1424"/>
                        <a:pt x="1262" y="1424"/>
                      </a:cubicBezTo>
                      <a:cubicBezTo>
                        <a:pt x="1269" y="1424"/>
                        <a:pt x="1269" y="1424"/>
                        <a:pt x="1269" y="1424"/>
                      </a:cubicBezTo>
                      <a:cubicBezTo>
                        <a:pt x="1271" y="1424"/>
                        <a:pt x="1274" y="1424"/>
                        <a:pt x="1276" y="1424"/>
                      </a:cubicBezTo>
                      <a:cubicBezTo>
                        <a:pt x="1291" y="1424"/>
                        <a:pt x="1307" y="1424"/>
                        <a:pt x="1322" y="1424"/>
                      </a:cubicBezTo>
                      <a:cubicBezTo>
                        <a:pt x="1324" y="1424"/>
                        <a:pt x="1326" y="1424"/>
                        <a:pt x="1329" y="1424"/>
                      </a:cubicBezTo>
                      <a:cubicBezTo>
                        <a:pt x="1331" y="1424"/>
                        <a:pt x="1331" y="1424"/>
                        <a:pt x="1331" y="1424"/>
                      </a:cubicBezTo>
                      <a:cubicBezTo>
                        <a:pt x="1332" y="1424"/>
                        <a:pt x="1332" y="1424"/>
                        <a:pt x="1333" y="1424"/>
                      </a:cubicBezTo>
                      <a:cubicBezTo>
                        <a:pt x="1335" y="1424"/>
                        <a:pt x="1337" y="1424"/>
                        <a:pt x="1339" y="1425"/>
                      </a:cubicBezTo>
                      <a:cubicBezTo>
                        <a:pt x="1339" y="1425"/>
                        <a:pt x="1339" y="1425"/>
                        <a:pt x="1339" y="1425"/>
                      </a:cubicBezTo>
                      <a:cubicBezTo>
                        <a:pt x="1351" y="1426"/>
                        <a:pt x="1364" y="1429"/>
                        <a:pt x="1366" y="1439"/>
                      </a:cubicBezTo>
                      <a:cubicBezTo>
                        <a:pt x="1366" y="1439"/>
                        <a:pt x="1366" y="1440"/>
                        <a:pt x="1366" y="1440"/>
                      </a:cubicBezTo>
                      <a:cubicBezTo>
                        <a:pt x="1366" y="1440"/>
                        <a:pt x="1366" y="1440"/>
                        <a:pt x="1366" y="1441"/>
                      </a:cubicBezTo>
                      <a:cubicBezTo>
                        <a:pt x="1367" y="1452"/>
                        <a:pt x="1362" y="1467"/>
                        <a:pt x="1360" y="1478"/>
                      </a:cubicBezTo>
                      <a:cubicBezTo>
                        <a:pt x="1360" y="1478"/>
                        <a:pt x="1360" y="1478"/>
                        <a:pt x="1360" y="1478"/>
                      </a:cubicBezTo>
                      <a:cubicBezTo>
                        <a:pt x="1359" y="1481"/>
                        <a:pt x="1359" y="1481"/>
                        <a:pt x="1359" y="1481"/>
                      </a:cubicBezTo>
                      <a:cubicBezTo>
                        <a:pt x="1359" y="1483"/>
                        <a:pt x="1358" y="1485"/>
                        <a:pt x="1356" y="1487"/>
                      </a:cubicBezTo>
                      <a:cubicBezTo>
                        <a:pt x="1356" y="1488"/>
                        <a:pt x="1355" y="1488"/>
                        <a:pt x="1355" y="1489"/>
                      </a:cubicBezTo>
                      <a:cubicBezTo>
                        <a:pt x="1355" y="1489"/>
                        <a:pt x="1355" y="1489"/>
                        <a:pt x="1355" y="1489"/>
                      </a:cubicBezTo>
                      <a:cubicBezTo>
                        <a:pt x="1355" y="1489"/>
                        <a:pt x="1355" y="1489"/>
                        <a:pt x="1354" y="1489"/>
                      </a:cubicBezTo>
                      <a:cubicBezTo>
                        <a:pt x="1339" y="1507"/>
                        <a:pt x="1298" y="1502"/>
                        <a:pt x="1278" y="1502"/>
                      </a:cubicBezTo>
                      <a:close/>
                      <a:moveTo>
                        <a:pt x="911" y="1620"/>
                      </a:moveTo>
                      <a:cubicBezTo>
                        <a:pt x="911" y="1619"/>
                        <a:pt x="911" y="1618"/>
                        <a:pt x="911" y="1618"/>
                      </a:cubicBezTo>
                      <a:cubicBezTo>
                        <a:pt x="912" y="1616"/>
                        <a:pt x="912" y="1615"/>
                        <a:pt x="913" y="1614"/>
                      </a:cubicBezTo>
                      <a:cubicBezTo>
                        <a:pt x="913" y="1614"/>
                        <a:pt x="913" y="1614"/>
                        <a:pt x="913" y="1613"/>
                      </a:cubicBezTo>
                      <a:cubicBezTo>
                        <a:pt x="913" y="1612"/>
                        <a:pt x="913" y="1612"/>
                        <a:pt x="913" y="1612"/>
                      </a:cubicBezTo>
                      <a:cubicBezTo>
                        <a:pt x="914" y="1611"/>
                        <a:pt x="915" y="1609"/>
                        <a:pt x="916" y="1607"/>
                      </a:cubicBezTo>
                      <a:cubicBezTo>
                        <a:pt x="922" y="1594"/>
                        <a:pt x="928" y="1582"/>
                        <a:pt x="935" y="1569"/>
                      </a:cubicBezTo>
                      <a:cubicBezTo>
                        <a:pt x="935" y="1569"/>
                        <a:pt x="935" y="1569"/>
                        <a:pt x="935" y="1569"/>
                      </a:cubicBezTo>
                      <a:cubicBezTo>
                        <a:pt x="935" y="1568"/>
                        <a:pt x="935" y="1568"/>
                        <a:pt x="935" y="1568"/>
                      </a:cubicBezTo>
                      <a:cubicBezTo>
                        <a:pt x="936" y="1567"/>
                        <a:pt x="936" y="1566"/>
                        <a:pt x="937" y="1566"/>
                      </a:cubicBezTo>
                      <a:cubicBezTo>
                        <a:pt x="937" y="1565"/>
                        <a:pt x="938" y="1564"/>
                        <a:pt x="938" y="1563"/>
                      </a:cubicBezTo>
                      <a:cubicBezTo>
                        <a:pt x="938" y="1563"/>
                        <a:pt x="938" y="1563"/>
                        <a:pt x="939" y="1563"/>
                      </a:cubicBezTo>
                      <a:cubicBezTo>
                        <a:pt x="956" y="1539"/>
                        <a:pt x="997" y="1544"/>
                        <a:pt x="1023" y="1544"/>
                      </a:cubicBezTo>
                      <a:cubicBezTo>
                        <a:pt x="1023" y="1544"/>
                        <a:pt x="1023" y="1544"/>
                        <a:pt x="1023" y="1544"/>
                      </a:cubicBezTo>
                      <a:cubicBezTo>
                        <a:pt x="1030" y="1544"/>
                        <a:pt x="1049" y="1542"/>
                        <a:pt x="1066" y="1544"/>
                      </a:cubicBezTo>
                      <a:cubicBezTo>
                        <a:pt x="1071" y="1544"/>
                        <a:pt x="1077" y="1544"/>
                        <a:pt x="1081" y="1545"/>
                      </a:cubicBezTo>
                      <a:cubicBezTo>
                        <a:pt x="1084" y="1546"/>
                        <a:pt x="1087" y="1547"/>
                        <a:pt x="1089" y="1548"/>
                      </a:cubicBezTo>
                      <a:cubicBezTo>
                        <a:pt x="1095" y="1551"/>
                        <a:pt x="1099" y="1556"/>
                        <a:pt x="1099" y="1562"/>
                      </a:cubicBezTo>
                      <a:cubicBezTo>
                        <a:pt x="1099" y="1562"/>
                        <a:pt x="1099" y="1562"/>
                        <a:pt x="1099" y="1562"/>
                      </a:cubicBezTo>
                      <a:cubicBezTo>
                        <a:pt x="1099" y="1563"/>
                        <a:pt x="1099" y="1563"/>
                        <a:pt x="1099" y="1564"/>
                      </a:cubicBezTo>
                      <a:cubicBezTo>
                        <a:pt x="1099" y="1565"/>
                        <a:pt x="1099" y="1566"/>
                        <a:pt x="1099" y="1567"/>
                      </a:cubicBezTo>
                      <a:cubicBezTo>
                        <a:pt x="1082" y="1613"/>
                        <a:pt x="1082" y="1613"/>
                        <a:pt x="1082" y="1613"/>
                      </a:cubicBezTo>
                      <a:cubicBezTo>
                        <a:pt x="1081" y="1617"/>
                        <a:pt x="1078" y="1620"/>
                        <a:pt x="1075" y="1623"/>
                      </a:cubicBezTo>
                      <a:cubicBezTo>
                        <a:pt x="1071" y="1626"/>
                        <a:pt x="1067" y="1629"/>
                        <a:pt x="1062" y="1631"/>
                      </a:cubicBezTo>
                      <a:cubicBezTo>
                        <a:pt x="1062" y="1632"/>
                        <a:pt x="1061" y="1632"/>
                        <a:pt x="1061" y="1632"/>
                      </a:cubicBezTo>
                      <a:cubicBezTo>
                        <a:pt x="1054" y="1635"/>
                        <a:pt x="1047" y="1637"/>
                        <a:pt x="1039" y="1639"/>
                      </a:cubicBezTo>
                      <a:cubicBezTo>
                        <a:pt x="1038" y="1639"/>
                        <a:pt x="1038" y="1639"/>
                        <a:pt x="1038" y="1639"/>
                      </a:cubicBezTo>
                      <a:cubicBezTo>
                        <a:pt x="1036" y="1639"/>
                        <a:pt x="1035" y="1639"/>
                        <a:pt x="1034" y="1639"/>
                      </a:cubicBezTo>
                      <a:cubicBezTo>
                        <a:pt x="1020" y="1640"/>
                        <a:pt x="1005" y="1639"/>
                        <a:pt x="990" y="1639"/>
                      </a:cubicBezTo>
                      <a:cubicBezTo>
                        <a:pt x="975" y="1639"/>
                        <a:pt x="960" y="1640"/>
                        <a:pt x="945" y="1640"/>
                      </a:cubicBezTo>
                      <a:cubicBezTo>
                        <a:pt x="935" y="1640"/>
                        <a:pt x="920" y="1638"/>
                        <a:pt x="914" y="1628"/>
                      </a:cubicBezTo>
                      <a:cubicBezTo>
                        <a:pt x="913" y="1628"/>
                        <a:pt x="913" y="1628"/>
                        <a:pt x="913" y="1627"/>
                      </a:cubicBezTo>
                      <a:cubicBezTo>
                        <a:pt x="913" y="1627"/>
                        <a:pt x="912" y="1626"/>
                        <a:pt x="912" y="1626"/>
                      </a:cubicBezTo>
                      <a:cubicBezTo>
                        <a:pt x="912" y="1625"/>
                        <a:pt x="912" y="1624"/>
                        <a:pt x="911" y="1624"/>
                      </a:cubicBezTo>
                      <a:cubicBezTo>
                        <a:pt x="911" y="1624"/>
                        <a:pt x="911" y="1624"/>
                        <a:pt x="911" y="1624"/>
                      </a:cubicBezTo>
                      <a:cubicBezTo>
                        <a:pt x="911" y="1623"/>
                        <a:pt x="911" y="1623"/>
                        <a:pt x="911" y="1623"/>
                      </a:cubicBezTo>
                      <a:cubicBezTo>
                        <a:pt x="911" y="1622"/>
                        <a:pt x="911" y="1621"/>
                        <a:pt x="911" y="1620"/>
                      </a:cubicBezTo>
                      <a:close/>
                      <a:moveTo>
                        <a:pt x="910" y="1465"/>
                      </a:moveTo>
                      <a:cubicBezTo>
                        <a:pt x="910" y="1465"/>
                        <a:pt x="910" y="1465"/>
                        <a:pt x="910" y="1465"/>
                      </a:cubicBezTo>
                      <a:cubicBezTo>
                        <a:pt x="900" y="1482"/>
                        <a:pt x="900" y="1482"/>
                        <a:pt x="900" y="1482"/>
                      </a:cubicBezTo>
                      <a:cubicBezTo>
                        <a:pt x="899" y="1485"/>
                        <a:pt x="896" y="1488"/>
                        <a:pt x="893" y="1490"/>
                      </a:cubicBezTo>
                      <a:cubicBezTo>
                        <a:pt x="889" y="1493"/>
                        <a:pt x="885" y="1495"/>
                        <a:pt x="880" y="1497"/>
                      </a:cubicBezTo>
                      <a:cubicBezTo>
                        <a:pt x="879" y="1497"/>
                        <a:pt x="878" y="1498"/>
                        <a:pt x="876" y="1498"/>
                      </a:cubicBezTo>
                      <a:cubicBezTo>
                        <a:pt x="876" y="1499"/>
                        <a:pt x="875" y="1499"/>
                        <a:pt x="874" y="1499"/>
                      </a:cubicBezTo>
                      <a:cubicBezTo>
                        <a:pt x="874" y="1499"/>
                        <a:pt x="874" y="1499"/>
                        <a:pt x="874" y="1499"/>
                      </a:cubicBezTo>
                      <a:cubicBezTo>
                        <a:pt x="871" y="1500"/>
                        <a:pt x="868" y="1501"/>
                        <a:pt x="865" y="1502"/>
                      </a:cubicBezTo>
                      <a:cubicBezTo>
                        <a:pt x="859" y="1503"/>
                        <a:pt x="854" y="1503"/>
                        <a:pt x="848" y="1503"/>
                      </a:cubicBezTo>
                      <a:cubicBezTo>
                        <a:pt x="832" y="1503"/>
                        <a:pt x="832" y="1503"/>
                        <a:pt x="832" y="1503"/>
                      </a:cubicBezTo>
                      <a:cubicBezTo>
                        <a:pt x="832" y="1503"/>
                        <a:pt x="832" y="1503"/>
                        <a:pt x="832" y="1503"/>
                      </a:cubicBezTo>
                      <a:cubicBezTo>
                        <a:pt x="812" y="1503"/>
                        <a:pt x="793" y="1504"/>
                        <a:pt x="774" y="1504"/>
                      </a:cubicBezTo>
                      <a:cubicBezTo>
                        <a:pt x="765" y="1504"/>
                        <a:pt x="747" y="1502"/>
                        <a:pt x="745" y="1491"/>
                      </a:cubicBezTo>
                      <a:cubicBezTo>
                        <a:pt x="745" y="1489"/>
                        <a:pt x="745" y="1488"/>
                        <a:pt x="746" y="1486"/>
                      </a:cubicBezTo>
                      <a:cubicBezTo>
                        <a:pt x="747" y="1482"/>
                        <a:pt x="751" y="1478"/>
                        <a:pt x="753" y="1475"/>
                      </a:cubicBezTo>
                      <a:cubicBezTo>
                        <a:pt x="760" y="1464"/>
                        <a:pt x="766" y="1452"/>
                        <a:pt x="775" y="1443"/>
                      </a:cubicBezTo>
                      <a:cubicBezTo>
                        <a:pt x="775" y="1442"/>
                        <a:pt x="776" y="1442"/>
                        <a:pt x="776" y="1441"/>
                      </a:cubicBezTo>
                      <a:cubicBezTo>
                        <a:pt x="776" y="1441"/>
                        <a:pt x="777" y="1441"/>
                        <a:pt x="777" y="1441"/>
                      </a:cubicBezTo>
                      <a:cubicBezTo>
                        <a:pt x="799" y="1419"/>
                        <a:pt x="845" y="1425"/>
                        <a:pt x="873" y="1425"/>
                      </a:cubicBezTo>
                      <a:cubicBezTo>
                        <a:pt x="886" y="1425"/>
                        <a:pt x="901" y="1423"/>
                        <a:pt x="913" y="1428"/>
                      </a:cubicBezTo>
                      <a:cubicBezTo>
                        <a:pt x="913" y="1428"/>
                        <a:pt x="913" y="1428"/>
                        <a:pt x="913" y="1428"/>
                      </a:cubicBezTo>
                      <a:cubicBezTo>
                        <a:pt x="915" y="1429"/>
                        <a:pt x="916" y="1430"/>
                        <a:pt x="917" y="1430"/>
                      </a:cubicBezTo>
                      <a:cubicBezTo>
                        <a:pt x="917" y="1430"/>
                        <a:pt x="917" y="1431"/>
                        <a:pt x="918" y="1431"/>
                      </a:cubicBezTo>
                      <a:cubicBezTo>
                        <a:pt x="920" y="1432"/>
                        <a:pt x="922" y="1435"/>
                        <a:pt x="922" y="1437"/>
                      </a:cubicBezTo>
                      <a:cubicBezTo>
                        <a:pt x="923" y="1439"/>
                        <a:pt x="923" y="1442"/>
                        <a:pt x="921" y="1444"/>
                      </a:cubicBezTo>
                      <a:cubicBezTo>
                        <a:pt x="920" y="1446"/>
                        <a:pt x="920" y="1446"/>
                        <a:pt x="920" y="1446"/>
                      </a:cubicBezTo>
                      <a:cubicBezTo>
                        <a:pt x="918" y="1452"/>
                        <a:pt x="913" y="1460"/>
                        <a:pt x="910" y="1465"/>
                      </a:cubicBezTo>
                      <a:close/>
                      <a:moveTo>
                        <a:pt x="1095" y="1502"/>
                      </a:moveTo>
                      <a:cubicBezTo>
                        <a:pt x="1093" y="1502"/>
                        <a:pt x="1091" y="1502"/>
                        <a:pt x="1089" y="1502"/>
                      </a:cubicBezTo>
                      <a:cubicBezTo>
                        <a:pt x="1089" y="1502"/>
                        <a:pt x="1089" y="1503"/>
                        <a:pt x="1088" y="1503"/>
                      </a:cubicBezTo>
                      <a:cubicBezTo>
                        <a:pt x="1077" y="1504"/>
                        <a:pt x="1066" y="1503"/>
                        <a:pt x="1054" y="1503"/>
                      </a:cubicBezTo>
                      <a:cubicBezTo>
                        <a:pt x="1007" y="1503"/>
                        <a:pt x="1007" y="1503"/>
                        <a:pt x="1007" y="1503"/>
                      </a:cubicBezTo>
                      <a:cubicBezTo>
                        <a:pt x="997" y="1503"/>
                        <a:pt x="980" y="1501"/>
                        <a:pt x="976" y="1490"/>
                      </a:cubicBezTo>
                      <a:cubicBezTo>
                        <a:pt x="976" y="1489"/>
                        <a:pt x="976" y="1488"/>
                        <a:pt x="976" y="1487"/>
                      </a:cubicBezTo>
                      <a:cubicBezTo>
                        <a:pt x="976" y="1486"/>
                        <a:pt x="976" y="1486"/>
                        <a:pt x="976" y="1485"/>
                      </a:cubicBezTo>
                      <a:cubicBezTo>
                        <a:pt x="977" y="1481"/>
                        <a:pt x="980" y="1477"/>
                        <a:pt x="982" y="1473"/>
                      </a:cubicBezTo>
                      <a:cubicBezTo>
                        <a:pt x="986" y="1463"/>
                        <a:pt x="990" y="1449"/>
                        <a:pt x="998" y="1441"/>
                      </a:cubicBezTo>
                      <a:cubicBezTo>
                        <a:pt x="998" y="1440"/>
                        <a:pt x="999" y="1440"/>
                        <a:pt x="999" y="1440"/>
                      </a:cubicBezTo>
                      <a:cubicBezTo>
                        <a:pt x="1000" y="1439"/>
                        <a:pt x="1000" y="1439"/>
                        <a:pt x="1000" y="1438"/>
                      </a:cubicBezTo>
                      <a:cubicBezTo>
                        <a:pt x="1001" y="1438"/>
                        <a:pt x="1001" y="1438"/>
                        <a:pt x="1001" y="1438"/>
                      </a:cubicBezTo>
                      <a:cubicBezTo>
                        <a:pt x="1002" y="1437"/>
                        <a:pt x="1002" y="1437"/>
                        <a:pt x="1002" y="1437"/>
                      </a:cubicBezTo>
                      <a:cubicBezTo>
                        <a:pt x="1003" y="1436"/>
                        <a:pt x="1003" y="1436"/>
                        <a:pt x="1003" y="1436"/>
                      </a:cubicBezTo>
                      <a:cubicBezTo>
                        <a:pt x="1010" y="1431"/>
                        <a:pt x="1018" y="1428"/>
                        <a:pt x="1027" y="1427"/>
                      </a:cubicBezTo>
                      <a:cubicBezTo>
                        <a:pt x="1027" y="1427"/>
                        <a:pt x="1027" y="1426"/>
                        <a:pt x="1028" y="1426"/>
                      </a:cubicBezTo>
                      <a:cubicBezTo>
                        <a:pt x="1033" y="1425"/>
                        <a:pt x="1038" y="1425"/>
                        <a:pt x="1043" y="1425"/>
                      </a:cubicBezTo>
                      <a:cubicBezTo>
                        <a:pt x="1072" y="1425"/>
                        <a:pt x="1072" y="1425"/>
                        <a:pt x="1072" y="1425"/>
                      </a:cubicBezTo>
                      <a:cubicBezTo>
                        <a:pt x="1081" y="1425"/>
                        <a:pt x="1090" y="1425"/>
                        <a:pt x="1099" y="1425"/>
                      </a:cubicBezTo>
                      <a:cubicBezTo>
                        <a:pt x="1112" y="1425"/>
                        <a:pt x="1130" y="1423"/>
                        <a:pt x="1140" y="1432"/>
                      </a:cubicBezTo>
                      <a:cubicBezTo>
                        <a:pt x="1140" y="1433"/>
                        <a:pt x="1141" y="1433"/>
                        <a:pt x="1141" y="1434"/>
                      </a:cubicBezTo>
                      <a:cubicBezTo>
                        <a:pt x="1142" y="1434"/>
                        <a:pt x="1142" y="1434"/>
                        <a:pt x="1142" y="1434"/>
                      </a:cubicBezTo>
                      <a:cubicBezTo>
                        <a:pt x="1142" y="1434"/>
                        <a:pt x="1142" y="1435"/>
                        <a:pt x="1142" y="1435"/>
                      </a:cubicBezTo>
                      <a:cubicBezTo>
                        <a:pt x="1143" y="1435"/>
                        <a:pt x="1143" y="1436"/>
                        <a:pt x="1143" y="1436"/>
                      </a:cubicBezTo>
                      <a:cubicBezTo>
                        <a:pt x="1144" y="1438"/>
                        <a:pt x="1144" y="1440"/>
                        <a:pt x="1144" y="1442"/>
                      </a:cubicBezTo>
                      <a:cubicBezTo>
                        <a:pt x="1143" y="1452"/>
                        <a:pt x="1135" y="1467"/>
                        <a:pt x="1133" y="1473"/>
                      </a:cubicBezTo>
                      <a:cubicBezTo>
                        <a:pt x="1133" y="1474"/>
                        <a:pt x="1133" y="1474"/>
                        <a:pt x="1133" y="1474"/>
                      </a:cubicBezTo>
                      <a:cubicBezTo>
                        <a:pt x="1132" y="1476"/>
                        <a:pt x="1131" y="1478"/>
                        <a:pt x="1130" y="1480"/>
                      </a:cubicBezTo>
                      <a:cubicBezTo>
                        <a:pt x="1130" y="1481"/>
                        <a:pt x="1130" y="1481"/>
                        <a:pt x="1130" y="1481"/>
                      </a:cubicBezTo>
                      <a:cubicBezTo>
                        <a:pt x="1130" y="1482"/>
                        <a:pt x="1129" y="1483"/>
                        <a:pt x="1129" y="1483"/>
                      </a:cubicBezTo>
                      <a:cubicBezTo>
                        <a:pt x="1129" y="1484"/>
                        <a:pt x="1128" y="1484"/>
                        <a:pt x="1128" y="1485"/>
                      </a:cubicBezTo>
                      <a:cubicBezTo>
                        <a:pt x="1128" y="1485"/>
                        <a:pt x="1127" y="1486"/>
                        <a:pt x="1127" y="1487"/>
                      </a:cubicBezTo>
                      <a:cubicBezTo>
                        <a:pt x="1126" y="1487"/>
                        <a:pt x="1126" y="1487"/>
                        <a:pt x="1126" y="1488"/>
                      </a:cubicBezTo>
                      <a:cubicBezTo>
                        <a:pt x="1125" y="1488"/>
                        <a:pt x="1125" y="1488"/>
                        <a:pt x="1125" y="1488"/>
                      </a:cubicBezTo>
                      <a:cubicBezTo>
                        <a:pt x="1124" y="1489"/>
                        <a:pt x="1124" y="1489"/>
                        <a:pt x="1124" y="1490"/>
                      </a:cubicBezTo>
                      <a:cubicBezTo>
                        <a:pt x="1122" y="1491"/>
                        <a:pt x="1121" y="1492"/>
                        <a:pt x="1119" y="1493"/>
                      </a:cubicBezTo>
                      <a:cubicBezTo>
                        <a:pt x="1117" y="1494"/>
                        <a:pt x="1115" y="1495"/>
                        <a:pt x="1114" y="1496"/>
                      </a:cubicBezTo>
                      <a:cubicBezTo>
                        <a:pt x="1113" y="1496"/>
                        <a:pt x="1113" y="1496"/>
                        <a:pt x="1113" y="1496"/>
                      </a:cubicBezTo>
                      <a:cubicBezTo>
                        <a:pt x="1112" y="1497"/>
                        <a:pt x="1112" y="1497"/>
                        <a:pt x="1112" y="1497"/>
                      </a:cubicBezTo>
                      <a:cubicBezTo>
                        <a:pt x="1106" y="1499"/>
                        <a:pt x="1100" y="1501"/>
                        <a:pt x="1095" y="1502"/>
                      </a:cubicBezTo>
                      <a:close/>
                      <a:moveTo>
                        <a:pt x="773" y="1710"/>
                      </a:moveTo>
                      <a:cubicBezTo>
                        <a:pt x="773" y="1710"/>
                        <a:pt x="773" y="1710"/>
                        <a:pt x="773" y="1710"/>
                      </a:cubicBezTo>
                      <a:cubicBezTo>
                        <a:pt x="771" y="1721"/>
                        <a:pt x="762" y="1732"/>
                        <a:pt x="756" y="1742"/>
                      </a:cubicBezTo>
                      <a:cubicBezTo>
                        <a:pt x="756" y="1742"/>
                        <a:pt x="756" y="1742"/>
                        <a:pt x="756" y="1742"/>
                      </a:cubicBezTo>
                      <a:cubicBezTo>
                        <a:pt x="750" y="1753"/>
                        <a:pt x="744" y="1767"/>
                        <a:pt x="736" y="1777"/>
                      </a:cubicBezTo>
                      <a:cubicBezTo>
                        <a:pt x="735" y="1778"/>
                        <a:pt x="735" y="1779"/>
                        <a:pt x="734" y="1781"/>
                      </a:cubicBezTo>
                      <a:cubicBezTo>
                        <a:pt x="734" y="1781"/>
                        <a:pt x="733" y="1781"/>
                        <a:pt x="733" y="1781"/>
                      </a:cubicBezTo>
                      <a:cubicBezTo>
                        <a:pt x="732" y="1782"/>
                        <a:pt x="731" y="1783"/>
                        <a:pt x="730" y="1784"/>
                      </a:cubicBezTo>
                      <a:cubicBezTo>
                        <a:pt x="729" y="1785"/>
                        <a:pt x="729" y="1785"/>
                        <a:pt x="728" y="1786"/>
                      </a:cubicBezTo>
                      <a:cubicBezTo>
                        <a:pt x="728" y="1786"/>
                        <a:pt x="728" y="1786"/>
                        <a:pt x="728" y="1786"/>
                      </a:cubicBezTo>
                      <a:cubicBezTo>
                        <a:pt x="719" y="1794"/>
                        <a:pt x="708" y="1799"/>
                        <a:pt x="696" y="1802"/>
                      </a:cubicBezTo>
                      <a:cubicBezTo>
                        <a:pt x="695" y="1803"/>
                        <a:pt x="693" y="1803"/>
                        <a:pt x="692" y="1804"/>
                      </a:cubicBezTo>
                      <a:cubicBezTo>
                        <a:pt x="685" y="1805"/>
                        <a:pt x="678" y="1806"/>
                        <a:pt x="671" y="1806"/>
                      </a:cubicBezTo>
                      <a:cubicBezTo>
                        <a:pt x="665" y="1806"/>
                        <a:pt x="665" y="1806"/>
                        <a:pt x="665" y="1806"/>
                      </a:cubicBezTo>
                      <a:cubicBezTo>
                        <a:pt x="665" y="1806"/>
                        <a:pt x="665" y="1806"/>
                        <a:pt x="665" y="1806"/>
                      </a:cubicBezTo>
                      <a:cubicBezTo>
                        <a:pt x="636" y="1806"/>
                        <a:pt x="607" y="1807"/>
                        <a:pt x="578" y="1807"/>
                      </a:cubicBezTo>
                      <a:cubicBezTo>
                        <a:pt x="575" y="1807"/>
                        <a:pt x="573" y="1806"/>
                        <a:pt x="571" y="1806"/>
                      </a:cubicBezTo>
                      <a:cubicBezTo>
                        <a:pt x="567" y="1806"/>
                        <a:pt x="563" y="1805"/>
                        <a:pt x="560" y="1804"/>
                      </a:cubicBezTo>
                      <a:cubicBezTo>
                        <a:pt x="555" y="1802"/>
                        <a:pt x="551" y="1800"/>
                        <a:pt x="549" y="1797"/>
                      </a:cubicBezTo>
                      <a:cubicBezTo>
                        <a:pt x="546" y="1794"/>
                        <a:pt x="545" y="1790"/>
                        <a:pt x="545" y="1786"/>
                      </a:cubicBezTo>
                      <a:cubicBezTo>
                        <a:pt x="545" y="1783"/>
                        <a:pt x="546" y="1780"/>
                        <a:pt x="548" y="1777"/>
                      </a:cubicBezTo>
                      <a:cubicBezTo>
                        <a:pt x="548" y="1776"/>
                        <a:pt x="549" y="1776"/>
                        <a:pt x="549" y="1776"/>
                      </a:cubicBezTo>
                      <a:cubicBezTo>
                        <a:pt x="549" y="1775"/>
                        <a:pt x="549" y="1774"/>
                        <a:pt x="550" y="1774"/>
                      </a:cubicBezTo>
                      <a:cubicBezTo>
                        <a:pt x="551" y="1772"/>
                        <a:pt x="551" y="1772"/>
                        <a:pt x="551" y="1772"/>
                      </a:cubicBezTo>
                      <a:cubicBezTo>
                        <a:pt x="551" y="1772"/>
                        <a:pt x="551" y="1772"/>
                        <a:pt x="551" y="1772"/>
                      </a:cubicBezTo>
                      <a:cubicBezTo>
                        <a:pt x="558" y="1761"/>
                        <a:pt x="566" y="1750"/>
                        <a:pt x="574" y="1739"/>
                      </a:cubicBezTo>
                      <a:cubicBezTo>
                        <a:pt x="579" y="1730"/>
                        <a:pt x="585" y="1720"/>
                        <a:pt x="592" y="1713"/>
                      </a:cubicBezTo>
                      <a:cubicBezTo>
                        <a:pt x="593" y="1712"/>
                        <a:pt x="593" y="1711"/>
                        <a:pt x="594" y="1710"/>
                      </a:cubicBezTo>
                      <a:cubicBezTo>
                        <a:pt x="594" y="1710"/>
                        <a:pt x="595" y="1710"/>
                        <a:pt x="595" y="1710"/>
                      </a:cubicBezTo>
                      <a:cubicBezTo>
                        <a:pt x="596" y="1708"/>
                        <a:pt x="598" y="1707"/>
                        <a:pt x="600" y="1705"/>
                      </a:cubicBezTo>
                      <a:cubicBezTo>
                        <a:pt x="600" y="1705"/>
                        <a:pt x="600" y="1705"/>
                        <a:pt x="600" y="1705"/>
                      </a:cubicBezTo>
                      <a:cubicBezTo>
                        <a:pt x="600" y="1705"/>
                        <a:pt x="600" y="1705"/>
                        <a:pt x="600" y="1705"/>
                      </a:cubicBezTo>
                      <a:cubicBezTo>
                        <a:pt x="610" y="1697"/>
                        <a:pt x="622" y="1692"/>
                        <a:pt x="635" y="1690"/>
                      </a:cubicBezTo>
                      <a:cubicBezTo>
                        <a:pt x="635" y="1690"/>
                        <a:pt x="635" y="1690"/>
                        <a:pt x="635" y="1690"/>
                      </a:cubicBezTo>
                      <a:cubicBezTo>
                        <a:pt x="636" y="1690"/>
                        <a:pt x="636" y="1690"/>
                        <a:pt x="636" y="1690"/>
                      </a:cubicBezTo>
                      <a:cubicBezTo>
                        <a:pt x="638" y="1689"/>
                        <a:pt x="640" y="1689"/>
                        <a:pt x="643" y="1688"/>
                      </a:cubicBezTo>
                      <a:cubicBezTo>
                        <a:pt x="644" y="1688"/>
                        <a:pt x="646" y="1688"/>
                        <a:pt x="647" y="1688"/>
                      </a:cubicBezTo>
                      <a:cubicBezTo>
                        <a:pt x="649" y="1688"/>
                        <a:pt x="650" y="1688"/>
                        <a:pt x="652" y="1688"/>
                      </a:cubicBezTo>
                      <a:cubicBezTo>
                        <a:pt x="653" y="1687"/>
                        <a:pt x="654" y="1687"/>
                        <a:pt x="655" y="1687"/>
                      </a:cubicBezTo>
                      <a:cubicBezTo>
                        <a:pt x="656" y="1687"/>
                        <a:pt x="656" y="1687"/>
                        <a:pt x="656" y="1687"/>
                      </a:cubicBezTo>
                      <a:cubicBezTo>
                        <a:pt x="656" y="1687"/>
                        <a:pt x="656" y="1687"/>
                        <a:pt x="656" y="1687"/>
                      </a:cubicBezTo>
                      <a:cubicBezTo>
                        <a:pt x="683" y="1687"/>
                        <a:pt x="709" y="1687"/>
                        <a:pt x="736" y="1687"/>
                      </a:cubicBezTo>
                      <a:cubicBezTo>
                        <a:pt x="736" y="1687"/>
                        <a:pt x="736" y="1687"/>
                        <a:pt x="736" y="1687"/>
                      </a:cubicBezTo>
                      <a:cubicBezTo>
                        <a:pt x="740" y="1687"/>
                        <a:pt x="740" y="1687"/>
                        <a:pt x="740" y="1687"/>
                      </a:cubicBezTo>
                      <a:cubicBezTo>
                        <a:pt x="747" y="1687"/>
                        <a:pt x="753" y="1688"/>
                        <a:pt x="757" y="1689"/>
                      </a:cubicBezTo>
                      <a:cubicBezTo>
                        <a:pt x="759" y="1690"/>
                        <a:pt x="760" y="1690"/>
                        <a:pt x="761" y="1691"/>
                      </a:cubicBezTo>
                      <a:cubicBezTo>
                        <a:pt x="761" y="1691"/>
                        <a:pt x="762" y="1691"/>
                        <a:pt x="763" y="1691"/>
                      </a:cubicBezTo>
                      <a:cubicBezTo>
                        <a:pt x="763" y="1692"/>
                        <a:pt x="763" y="1692"/>
                        <a:pt x="764" y="1692"/>
                      </a:cubicBezTo>
                      <a:cubicBezTo>
                        <a:pt x="771" y="1695"/>
                        <a:pt x="775" y="1701"/>
                        <a:pt x="773" y="1710"/>
                      </a:cubicBezTo>
                      <a:close/>
                      <a:moveTo>
                        <a:pt x="828" y="1613"/>
                      </a:moveTo>
                      <a:cubicBezTo>
                        <a:pt x="827" y="1614"/>
                        <a:pt x="827" y="1614"/>
                        <a:pt x="827" y="1614"/>
                      </a:cubicBezTo>
                      <a:cubicBezTo>
                        <a:pt x="827" y="1614"/>
                        <a:pt x="827" y="1614"/>
                        <a:pt x="827" y="1614"/>
                      </a:cubicBezTo>
                      <a:cubicBezTo>
                        <a:pt x="826" y="1616"/>
                        <a:pt x="825" y="1617"/>
                        <a:pt x="824" y="1619"/>
                      </a:cubicBezTo>
                      <a:cubicBezTo>
                        <a:pt x="824" y="1619"/>
                        <a:pt x="824" y="1619"/>
                        <a:pt x="823" y="1619"/>
                      </a:cubicBezTo>
                      <a:cubicBezTo>
                        <a:pt x="817" y="1627"/>
                        <a:pt x="807" y="1632"/>
                        <a:pt x="797" y="1635"/>
                      </a:cubicBezTo>
                      <a:cubicBezTo>
                        <a:pt x="797" y="1635"/>
                        <a:pt x="797" y="1635"/>
                        <a:pt x="797" y="1635"/>
                      </a:cubicBezTo>
                      <a:cubicBezTo>
                        <a:pt x="795" y="1636"/>
                        <a:pt x="794" y="1636"/>
                        <a:pt x="792" y="1636"/>
                      </a:cubicBezTo>
                      <a:cubicBezTo>
                        <a:pt x="791" y="1637"/>
                        <a:pt x="790" y="1637"/>
                        <a:pt x="789" y="1637"/>
                      </a:cubicBezTo>
                      <a:cubicBezTo>
                        <a:pt x="788" y="1637"/>
                        <a:pt x="788" y="1638"/>
                        <a:pt x="787" y="1638"/>
                      </a:cubicBezTo>
                      <a:cubicBezTo>
                        <a:pt x="781" y="1639"/>
                        <a:pt x="774" y="1640"/>
                        <a:pt x="768" y="1640"/>
                      </a:cubicBezTo>
                      <a:cubicBezTo>
                        <a:pt x="767" y="1640"/>
                        <a:pt x="767" y="1640"/>
                        <a:pt x="767" y="1640"/>
                      </a:cubicBezTo>
                      <a:cubicBezTo>
                        <a:pt x="756" y="1641"/>
                        <a:pt x="745" y="1640"/>
                        <a:pt x="735" y="1640"/>
                      </a:cubicBezTo>
                      <a:cubicBezTo>
                        <a:pt x="718" y="1640"/>
                        <a:pt x="702" y="1640"/>
                        <a:pt x="685" y="1640"/>
                      </a:cubicBezTo>
                      <a:cubicBezTo>
                        <a:pt x="683" y="1640"/>
                        <a:pt x="680" y="1640"/>
                        <a:pt x="677" y="1640"/>
                      </a:cubicBezTo>
                      <a:cubicBezTo>
                        <a:pt x="677" y="1640"/>
                        <a:pt x="677" y="1640"/>
                        <a:pt x="676" y="1640"/>
                      </a:cubicBezTo>
                      <a:cubicBezTo>
                        <a:pt x="674" y="1639"/>
                        <a:pt x="672" y="1639"/>
                        <a:pt x="669" y="1638"/>
                      </a:cubicBezTo>
                      <a:cubicBezTo>
                        <a:pt x="669" y="1638"/>
                        <a:pt x="669" y="1638"/>
                        <a:pt x="669" y="1638"/>
                      </a:cubicBezTo>
                      <a:cubicBezTo>
                        <a:pt x="669" y="1638"/>
                        <a:pt x="669" y="1638"/>
                        <a:pt x="669" y="1638"/>
                      </a:cubicBezTo>
                      <a:cubicBezTo>
                        <a:pt x="662" y="1636"/>
                        <a:pt x="655" y="1632"/>
                        <a:pt x="655" y="1624"/>
                      </a:cubicBezTo>
                      <a:cubicBezTo>
                        <a:pt x="655" y="1623"/>
                        <a:pt x="655" y="1621"/>
                        <a:pt x="656" y="1620"/>
                      </a:cubicBezTo>
                      <a:cubicBezTo>
                        <a:pt x="656" y="1619"/>
                        <a:pt x="656" y="1619"/>
                        <a:pt x="656" y="1618"/>
                      </a:cubicBezTo>
                      <a:cubicBezTo>
                        <a:pt x="657" y="1617"/>
                        <a:pt x="657" y="1616"/>
                        <a:pt x="658" y="1614"/>
                      </a:cubicBezTo>
                      <a:cubicBezTo>
                        <a:pt x="658" y="1614"/>
                        <a:pt x="658" y="1614"/>
                        <a:pt x="658" y="1614"/>
                      </a:cubicBezTo>
                      <a:cubicBezTo>
                        <a:pt x="659" y="1613"/>
                        <a:pt x="659" y="1613"/>
                        <a:pt x="659" y="1613"/>
                      </a:cubicBezTo>
                      <a:cubicBezTo>
                        <a:pt x="660" y="1612"/>
                        <a:pt x="661" y="1610"/>
                        <a:pt x="662" y="1609"/>
                      </a:cubicBezTo>
                      <a:cubicBezTo>
                        <a:pt x="670" y="1597"/>
                        <a:pt x="678" y="1585"/>
                        <a:pt x="686" y="1572"/>
                      </a:cubicBezTo>
                      <a:cubicBezTo>
                        <a:pt x="687" y="1572"/>
                        <a:pt x="687" y="1572"/>
                        <a:pt x="687" y="1572"/>
                      </a:cubicBezTo>
                      <a:cubicBezTo>
                        <a:pt x="689" y="1568"/>
                        <a:pt x="689" y="1568"/>
                        <a:pt x="689" y="1568"/>
                      </a:cubicBezTo>
                      <a:cubicBezTo>
                        <a:pt x="692" y="1565"/>
                        <a:pt x="695" y="1562"/>
                        <a:pt x="699" y="1559"/>
                      </a:cubicBezTo>
                      <a:cubicBezTo>
                        <a:pt x="702" y="1557"/>
                        <a:pt x="705" y="1555"/>
                        <a:pt x="708" y="1554"/>
                      </a:cubicBezTo>
                      <a:cubicBezTo>
                        <a:pt x="709" y="1553"/>
                        <a:pt x="710" y="1553"/>
                        <a:pt x="711" y="1552"/>
                      </a:cubicBezTo>
                      <a:cubicBezTo>
                        <a:pt x="712" y="1552"/>
                        <a:pt x="712" y="1552"/>
                        <a:pt x="713" y="1551"/>
                      </a:cubicBezTo>
                      <a:cubicBezTo>
                        <a:pt x="713" y="1551"/>
                        <a:pt x="714" y="1551"/>
                        <a:pt x="714" y="1551"/>
                      </a:cubicBezTo>
                      <a:cubicBezTo>
                        <a:pt x="715" y="1551"/>
                        <a:pt x="715" y="1551"/>
                        <a:pt x="716" y="1550"/>
                      </a:cubicBezTo>
                      <a:cubicBezTo>
                        <a:pt x="720" y="1549"/>
                        <a:pt x="725" y="1547"/>
                        <a:pt x="730" y="1546"/>
                      </a:cubicBezTo>
                      <a:cubicBezTo>
                        <a:pt x="735" y="1545"/>
                        <a:pt x="741" y="1544"/>
                        <a:pt x="747" y="1544"/>
                      </a:cubicBezTo>
                      <a:cubicBezTo>
                        <a:pt x="763" y="1544"/>
                        <a:pt x="763" y="1544"/>
                        <a:pt x="763" y="1544"/>
                      </a:cubicBezTo>
                      <a:cubicBezTo>
                        <a:pt x="767" y="1544"/>
                        <a:pt x="770" y="1544"/>
                        <a:pt x="774" y="1544"/>
                      </a:cubicBezTo>
                      <a:cubicBezTo>
                        <a:pt x="789" y="1544"/>
                        <a:pt x="803" y="1544"/>
                        <a:pt x="818" y="1544"/>
                      </a:cubicBezTo>
                      <a:cubicBezTo>
                        <a:pt x="818" y="1544"/>
                        <a:pt x="818" y="1544"/>
                        <a:pt x="818" y="1544"/>
                      </a:cubicBezTo>
                      <a:cubicBezTo>
                        <a:pt x="824" y="1544"/>
                        <a:pt x="824" y="1544"/>
                        <a:pt x="824" y="1544"/>
                      </a:cubicBezTo>
                      <a:cubicBezTo>
                        <a:pt x="830" y="1544"/>
                        <a:pt x="835" y="1545"/>
                        <a:pt x="839" y="1546"/>
                      </a:cubicBezTo>
                      <a:cubicBezTo>
                        <a:pt x="843" y="1547"/>
                        <a:pt x="845" y="1548"/>
                        <a:pt x="847" y="1549"/>
                      </a:cubicBezTo>
                      <a:cubicBezTo>
                        <a:pt x="854" y="1553"/>
                        <a:pt x="858" y="1559"/>
                        <a:pt x="853" y="1568"/>
                      </a:cubicBezTo>
                      <a:cubicBezTo>
                        <a:pt x="848" y="1579"/>
                        <a:pt x="841" y="1590"/>
                        <a:pt x="835" y="1600"/>
                      </a:cubicBezTo>
                      <a:cubicBezTo>
                        <a:pt x="828" y="1613"/>
                        <a:pt x="828" y="1613"/>
                        <a:pt x="828" y="1613"/>
                      </a:cubicBezTo>
                      <a:cubicBezTo>
                        <a:pt x="828" y="1613"/>
                        <a:pt x="828" y="1613"/>
                        <a:pt x="828" y="1613"/>
                      </a:cubicBezTo>
                      <a:close/>
                      <a:moveTo>
                        <a:pt x="1592" y="1771"/>
                      </a:moveTo>
                      <a:cubicBezTo>
                        <a:pt x="1592" y="1773"/>
                        <a:pt x="1592" y="1775"/>
                        <a:pt x="1591" y="1777"/>
                      </a:cubicBezTo>
                      <a:cubicBezTo>
                        <a:pt x="1591" y="1778"/>
                        <a:pt x="1591" y="1778"/>
                        <a:pt x="1591" y="1778"/>
                      </a:cubicBezTo>
                      <a:cubicBezTo>
                        <a:pt x="1590" y="1780"/>
                        <a:pt x="1590" y="1782"/>
                        <a:pt x="1589" y="1783"/>
                      </a:cubicBezTo>
                      <a:cubicBezTo>
                        <a:pt x="1589" y="1783"/>
                        <a:pt x="1589" y="1783"/>
                        <a:pt x="1589" y="1784"/>
                      </a:cubicBezTo>
                      <a:cubicBezTo>
                        <a:pt x="1588" y="1784"/>
                        <a:pt x="1588" y="1784"/>
                        <a:pt x="1588" y="1784"/>
                      </a:cubicBezTo>
                      <a:cubicBezTo>
                        <a:pt x="1587" y="1786"/>
                        <a:pt x="1586" y="1788"/>
                        <a:pt x="1584" y="1789"/>
                      </a:cubicBezTo>
                      <a:cubicBezTo>
                        <a:pt x="1584" y="1789"/>
                        <a:pt x="1584" y="1789"/>
                        <a:pt x="1584" y="1789"/>
                      </a:cubicBezTo>
                      <a:cubicBezTo>
                        <a:pt x="1582" y="1791"/>
                        <a:pt x="1581" y="1792"/>
                        <a:pt x="1579" y="1794"/>
                      </a:cubicBezTo>
                      <a:cubicBezTo>
                        <a:pt x="1578" y="1794"/>
                        <a:pt x="1578" y="1794"/>
                        <a:pt x="1578" y="1794"/>
                      </a:cubicBezTo>
                      <a:cubicBezTo>
                        <a:pt x="1578" y="1794"/>
                        <a:pt x="1577" y="1795"/>
                        <a:pt x="1577" y="1795"/>
                      </a:cubicBezTo>
                      <a:cubicBezTo>
                        <a:pt x="1575" y="1796"/>
                        <a:pt x="1573" y="1797"/>
                        <a:pt x="1571" y="1798"/>
                      </a:cubicBezTo>
                      <a:cubicBezTo>
                        <a:pt x="1571" y="1798"/>
                        <a:pt x="1571" y="1798"/>
                        <a:pt x="1570" y="1798"/>
                      </a:cubicBezTo>
                      <a:cubicBezTo>
                        <a:pt x="1569" y="1799"/>
                        <a:pt x="1567" y="1800"/>
                        <a:pt x="1566" y="1800"/>
                      </a:cubicBezTo>
                      <a:cubicBezTo>
                        <a:pt x="1565" y="1800"/>
                        <a:pt x="1564" y="1801"/>
                        <a:pt x="1563" y="1801"/>
                      </a:cubicBezTo>
                      <a:cubicBezTo>
                        <a:pt x="1563" y="1801"/>
                        <a:pt x="1563" y="1801"/>
                        <a:pt x="1562" y="1801"/>
                      </a:cubicBezTo>
                      <a:cubicBezTo>
                        <a:pt x="1562" y="1801"/>
                        <a:pt x="1561" y="1801"/>
                        <a:pt x="1561" y="1802"/>
                      </a:cubicBezTo>
                      <a:cubicBezTo>
                        <a:pt x="1559" y="1802"/>
                        <a:pt x="1557" y="1802"/>
                        <a:pt x="1555" y="1803"/>
                      </a:cubicBezTo>
                      <a:cubicBezTo>
                        <a:pt x="1553" y="1803"/>
                        <a:pt x="1551" y="1803"/>
                        <a:pt x="1550" y="1803"/>
                      </a:cubicBezTo>
                      <a:cubicBezTo>
                        <a:pt x="1548" y="1804"/>
                        <a:pt x="1546" y="1804"/>
                        <a:pt x="1544" y="1804"/>
                      </a:cubicBezTo>
                      <a:cubicBezTo>
                        <a:pt x="1544" y="1804"/>
                        <a:pt x="1543" y="1804"/>
                        <a:pt x="1542" y="1804"/>
                      </a:cubicBezTo>
                      <a:cubicBezTo>
                        <a:pt x="1540" y="1804"/>
                        <a:pt x="1540" y="1804"/>
                        <a:pt x="1540" y="1804"/>
                      </a:cubicBezTo>
                      <a:cubicBezTo>
                        <a:pt x="1540" y="1804"/>
                        <a:pt x="1540" y="1804"/>
                        <a:pt x="1540" y="1804"/>
                      </a:cubicBezTo>
                      <a:cubicBezTo>
                        <a:pt x="1530" y="1804"/>
                        <a:pt x="1519" y="1804"/>
                        <a:pt x="1509" y="1804"/>
                      </a:cubicBezTo>
                      <a:cubicBezTo>
                        <a:pt x="1461" y="1804"/>
                        <a:pt x="908" y="1806"/>
                        <a:pt x="869" y="1806"/>
                      </a:cubicBezTo>
                      <a:cubicBezTo>
                        <a:pt x="866" y="1806"/>
                        <a:pt x="863" y="1806"/>
                        <a:pt x="861" y="1805"/>
                      </a:cubicBezTo>
                      <a:cubicBezTo>
                        <a:pt x="857" y="1805"/>
                        <a:pt x="853" y="1804"/>
                        <a:pt x="850" y="1803"/>
                      </a:cubicBezTo>
                      <a:cubicBezTo>
                        <a:pt x="845" y="1802"/>
                        <a:pt x="841" y="1799"/>
                        <a:pt x="838" y="1796"/>
                      </a:cubicBezTo>
                      <a:cubicBezTo>
                        <a:pt x="835" y="1793"/>
                        <a:pt x="833" y="1790"/>
                        <a:pt x="832" y="1786"/>
                      </a:cubicBezTo>
                      <a:cubicBezTo>
                        <a:pt x="832" y="1782"/>
                        <a:pt x="832" y="1778"/>
                        <a:pt x="834" y="1773"/>
                      </a:cubicBezTo>
                      <a:cubicBezTo>
                        <a:pt x="836" y="1771"/>
                        <a:pt x="836" y="1771"/>
                        <a:pt x="836" y="1771"/>
                      </a:cubicBezTo>
                      <a:cubicBezTo>
                        <a:pt x="836" y="1771"/>
                        <a:pt x="836" y="1771"/>
                        <a:pt x="836" y="1771"/>
                      </a:cubicBezTo>
                      <a:cubicBezTo>
                        <a:pt x="842" y="1758"/>
                        <a:pt x="848" y="1745"/>
                        <a:pt x="854" y="1732"/>
                      </a:cubicBezTo>
                      <a:cubicBezTo>
                        <a:pt x="856" y="1730"/>
                        <a:pt x="857" y="1728"/>
                        <a:pt x="858" y="1726"/>
                      </a:cubicBezTo>
                      <a:cubicBezTo>
                        <a:pt x="862" y="1716"/>
                        <a:pt x="862" y="1716"/>
                        <a:pt x="862" y="1716"/>
                      </a:cubicBezTo>
                      <a:cubicBezTo>
                        <a:pt x="864" y="1712"/>
                        <a:pt x="868" y="1708"/>
                        <a:pt x="872" y="1704"/>
                      </a:cubicBezTo>
                      <a:cubicBezTo>
                        <a:pt x="873" y="1704"/>
                        <a:pt x="874" y="1703"/>
                        <a:pt x="875" y="1702"/>
                      </a:cubicBezTo>
                      <a:cubicBezTo>
                        <a:pt x="875" y="1702"/>
                        <a:pt x="876" y="1701"/>
                        <a:pt x="877" y="1701"/>
                      </a:cubicBezTo>
                      <a:cubicBezTo>
                        <a:pt x="878" y="1700"/>
                        <a:pt x="878" y="1700"/>
                        <a:pt x="879" y="1699"/>
                      </a:cubicBezTo>
                      <a:cubicBezTo>
                        <a:pt x="880" y="1699"/>
                        <a:pt x="880" y="1699"/>
                        <a:pt x="880" y="1699"/>
                      </a:cubicBezTo>
                      <a:cubicBezTo>
                        <a:pt x="881" y="1698"/>
                        <a:pt x="881" y="1698"/>
                        <a:pt x="882" y="1698"/>
                      </a:cubicBezTo>
                      <a:cubicBezTo>
                        <a:pt x="883" y="1697"/>
                        <a:pt x="885" y="1696"/>
                        <a:pt x="886" y="1695"/>
                      </a:cubicBezTo>
                      <a:cubicBezTo>
                        <a:pt x="887" y="1695"/>
                        <a:pt x="888" y="1695"/>
                        <a:pt x="889" y="1694"/>
                      </a:cubicBezTo>
                      <a:cubicBezTo>
                        <a:pt x="890" y="1694"/>
                        <a:pt x="891" y="1693"/>
                        <a:pt x="893" y="1693"/>
                      </a:cubicBezTo>
                      <a:cubicBezTo>
                        <a:pt x="895" y="1692"/>
                        <a:pt x="897" y="1691"/>
                        <a:pt x="899" y="1690"/>
                      </a:cubicBezTo>
                      <a:cubicBezTo>
                        <a:pt x="900" y="1690"/>
                        <a:pt x="901" y="1690"/>
                        <a:pt x="903" y="1689"/>
                      </a:cubicBezTo>
                      <a:cubicBezTo>
                        <a:pt x="903" y="1689"/>
                        <a:pt x="904" y="1689"/>
                        <a:pt x="904" y="1689"/>
                      </a:cubicBezTo>
                      <a:cubicBezTo>
                        <a:pt x="910" y="1687"/>
                        <a:pt x="917" y="1687"/>
                        <a:pt x="923" y="1687"/>
                      </a:cubicBezTo>
                      <a:cubicBezTo>
                        <a:pt x="923" y="1687"/>
                        <a:pt x="1503" y="1685"/>
                        <a:pt x="1525" y="1685"/>
                      </a:cubicBezTo>
                      <a:cubicBezTo>
                        <a:pt x="1531" y="1685"/>
                        <a:pt x="1538" y="1685"/>
                        <a:pt x="1545" y="1685"/>
                      </a:cubicBezTo>
                      <a:cubicBezTo>
                        <a:pt x="1548" y="1685"/>
                        <a:pt x="1551" y="1685"/>
                        <a:pt x="1554" y="1686"/>
                      </a:cubicBezTo>
                      <a:cubicBezTo>
                        <a:pt x="1554" y="1686"/>
                        <a:pt x="1555" y="1686"/>
                        <a:pt x="1555" y="1686"/>
                      </a:cubicBezTo>
                      <a:cubicBezTo>
                        <a:pt x="1557" y="1686"/>
                        <a:pt x="1560" y="1686"/>
                        <a:pt x="1562" y="1687"/>
                      </a:cubicBezTo>
                      <a:cubicBezTo>
                        <a:pt x="1562" y="1687"/>
                        <a:pt x="1563" y="1687"/>
                        <a:pt x="1563" y="1687"/>
                      </a:cubicBezTo>
                      <a:cubicBezTo>
                        <a:pt x="1563" y="1687"/>
                        <a:pt x="1563" y="1687"/>
                        <a:pt x="1563" y="1687"/>
                      </a:cubicBezTo>
                      <a:cubicBezTo>
                        <a:pt x="1566" y="1688"/>
                        <a:pt x="1568" y="1689"/>
                        <a:pt x="1570" y="1690"/>
                      </a:cubicBezTo>
                      <a:cubicBezTo>
                        <a:pt x="1570" y="1690"/>
                        <a:pt x="1571" y="1690"/>
                        <a:pt x="1571" y="1690"/>
                      </a:cubicBezTo>
                      <a:cubicBezTo>
                        <a:pt x="1573" y="1691"/>
                        <a:pt x="1575" y="1692"/>
                        <a:pt x="1577" y="1693"/>
                      </a:cubicBezTo>
                      <a:cubicBezTo>
                        <a:pt x="1577" y="1693"/>
                        <a:pt x="1577" y="1693"/>
                        <a:pt x="1578" y="1693"/>
                      </a:cubicBezTo>
                      <a:cubicBezTo>
                        <a:pt x="1578" y="1694"/>
                        <a:pt x="1578" y="1694"/>
                        <a:pt x="1578" y="1694"/>
                      </a:cubicBezTo>
                      <a:cubicBezTo>
                        <a:pt x="1580" y="1695"/>
                        <a:pt x="1581" y="1696"/>
                        <a:pt x="1582" y="1697"/>
                      </a:cubicBezTo>
                      <a:cubicBezTo>
                        <a:pt x="1584" y="1698"/>
                        <a:pt x="1586" y="1700"/>
                        <a:pt x="1588" y="1703"/>
                      </a:cubicBezTo>
                      <a:cubicBezTo>
                        <a:pt x="1590" y="1706"/>
                        <a:pt x="1592" y="1710"/>
                        <a:pt x="1592" y="1714"/>
                      </a:cubicBezTo>
                      <a:cubicBezTo>
                        <a:pt x="1592" y="1717"/>
                        <a:pt x="1592" y="1717"/>
                        <a:pt x="1592" y="1717"/>
                      </a:cubicBezTo>
                      <a:cubicBezTo>
                        <a:pt x="1592" y="1717"/>
                        <a:pt x="1592" y="1717"/>
                        <a:pt x="1592" y="1717"/>
                      </a:cubicBezTo>
                      <a:cubicBezTo>
                        <a:pt x="1592" y="1731"/>
                        <a:pt x="1592" y="1746"/>
                        <a:pt x="1592" y="1760"/>
                      </a:cubicBezTo>
                      <a:cubicBezTo>
                        <a:pt x="1592" y="1764"/>
                        <a:pt x="1593" y="1767"/>
                        <a:pt x="1592" y="1771"/>
                      </a:cubicBezTo>
                      <a:close/>
                      <a:moveTo>
                        <a:pt x="1671" y="1490"/>
                      </a:moveTo>
                      <a:cubicBezTo>
                        <a:pt x="1671" y="1490"/>
                        <a:pt x="1670" y="1489"/>
                        <a:pt x="1670" y="1489"/>
                      </a:cubicBezTo>
                      <a:cubicBezTo>
                        <a:pt x="1670" y="1489"/>
                        <a:pt x="1669" y="1489"/>
                        <a:pt x="1669" y="1488"/>
                      </a:cubicBezTo>
                      <a:cubicBezTo>
                        <a:pt x="1667" y="1486"/>
                        <a:pt x="1666" y="1483"/>
                        <a:pt x="1665" y="1480"/>
                      </a:cubicBezTo>
                      <a:cubicBezTo>
                        <a:pt x="1665" y="1477"/>
                        <a:pt x="1665" y="1477"/>
                        <a:pt x="1665" y="1477"/>
                      </a:cubicBezTo>
                      <a:cubicBezTo>
                        <a:pt x="1665" y="1475"/>
                        <a:pt x="1665" y="1473"/>
                        <a:pt x="1665" y="1471"/>
                      </a:cubicBezTo>
                      <a:cubicBezTo>
                        <a:pt x="1665" y="1471"/>
                        <a:pt x="1665" y="1471"/>
                        <a:pt x="1665" y="1471"/>
                      </a:cubicBezTo>
                      <a:cubicBezTo>
                        <a:pt x="1664" y="1463"/>
                        <a:pt x="1662" y="1454"/>
                        <a:pt x="1663" y="1445"/>
                      </a:cubicBezTo>
                      <a:cubicBezTo>
                        <a:pt x="1663" y="1443"/>
                        <a:pt x="1663" y="1443"/>
                        <a:pt x="1663" y="1443"/>
                      </a:cubicBezTo>
                      <a:cubicBezTo>
                        <a:pt x="1662" y="1440"/>
                        <a:pt x="1663" y="1437"/>
                        <a:pt x="1665" y="1435"/>
                      </a:cubicBezTo>
                      <a:cubicBezTo>
                        <a:pt x="1667" y="1433"/>
                        <a:pt x="1669" y="1431"/>
                        <a:pt x="1673" y="1429"/>
                      </a:cubicBezTo>
                      <a:cubicBezTo>
                        <a:pt x="1676" y="1427"/>
                        <a:pt x="1680" y="1426"/>
                        <a:pt x="1684" y="1425"/>
                      </a:cubicBezTo>
                      <a:cubicBezTo>
                        <a:pt x="1684" y="1425"/>
                        <a:pt x="1684" y="1425"/>
                        <a:pt x="1684" y="1425"/>
                      </a:cubicBezTo>
                      <a:cubicBezTo>
                        <a:pt x="1685" y="1425"/>
                        <a:pt x="1685" y="1425"/>
                        <a:pt x="1685" y="1425"/>
                      </a:cubicBezTo>
                      <a:cubicBezTo>
                        <a:pt x="1687" y="1424"/>
                        <a:pt x="1689" y="1424"/>
                        <a:pt x="1690" y="1424"/>
                      </a:cubicBezTo>
                      <a:cubicBezTo>
                        <a:pt x="1691" y="1424"/>
                        <a:pt x="1692" y="1424"/>
                        <a:pt x="1693" y="1424"/>
                      </a:cubicBezTo>
                      <a:cubicBezTo>
                        <a:pt x="1700" y="1423"/>
                        <a:pt x="1708" y="1423"/>
                        <a:pt x="1716" y="1423"/>
                      </a:cubicBezTo>
                      <a:cubicBezTo>
                        <a:pt x="1769" y="1423"/>
                        <a:pt x="1769" y="1423"/>
                        <a:pt x="1769" y="1423"/>
                      </a:cubicBezTo>
                      <a:cubicBezTo>
                        <a:pt x="1772" y="1423"/>
                        <a:pt x="1775" y="1423"/>
                        <a:pt x="1778" y="1424"/>
                      </a:cubicBezTo>
                      <a:cubicBezTo>
                        <a:pt x="1792" y="1425"/>
                        <a:pt x="1808" y="1429"/>
                        <a:pt x="1810" y="1442"/>
                      </a:cubicBezTo>
                      <a:cubicBezTo>
                        <a:pt x="1814" y="1454"/>
                        <a:pt x="1815" y="1466"/>
                        <a:pt x="1817" y="1478"/>
                      </a:cubicBezTo>
                      <a:cubicBezTo>
                        <a:pt x="1818" y="1480"/>
                        <a:pt x="1818" y="1480"/>
                        <a:pt x="1818" y="1480"/>
                      </a:cubicBezTo>
                      <a:cubicBezTo>
                        <a:pt x="1818" y="1482"/>
                        <a:pt x="1818" y="1485"/>
                        <a:pt x="1817" y="1487"/>
                      </a:cubicBezTo>
                      <a:cubicBezTo>
                        <a:pt x="1817" y="1487"/>
                        <a:pt x="1817" y="1488"/>
                        <a:pt x="1816" y="1488"/>
                      </a:cubicBezTo>
                      <a:cubicBezTo>
                        <a:pt x="1816" y="1488"/>
                        <a:pt x="1816" y="1488"/>
                        <a:pt x="1816" y="1488"/>
                      </a:cubicBezTo>
                      <a:cubicBezTo>
                        <a:pt x="1816" y="1488"/>
                        <a:pt x="1816" y="1488"/>
                        <a:pt x="1816" y="1488"/>
                      </a:cubicBezTo>
                      <a:cubicBezTo>
                        <a:pt x="1813" y="1494"/>
                        <a:pt x="1807" y="1497"/>
                        <a:pt x="1799" y="1499"/>
                      </a:cubicBezTo>
                      <a:cubicBezTo>
                        <a:pt x="1798" y="1499"/>
                        <a:pt x="1798" y="1499"/>
                        <a:pt x="1797" y="1499"/>
                      </a:cubicBezTo>
                      <a:cubicBezTo>
                        <a:pt x="1796" y="1500"/>
                        <a:pt x="1796" y="1500"/>
                        <a:pt x="1795" y="1500"/>
                      </a:cubicBezTo>
                      <a:cubicBezTo>
                        <a:pt x="1794" y="1500"/>
                        <a:pt x="1794" y="1500"/>
                        <a:pt x="1793" y="1500"/>
                      </a:cubicBezTo>
                      <a:cubicBezTo>
                        <a:pt x="1792" y="1500"/>
                        <a:pt x="1790" y="1501"/>
                        <a:pt x="1789" y="1501"/>
                      </a:cubicBezTo>
                      <a:cubicBezTo>
                        <a:pt x="1771" y="1503"/>
                        <a:pt x="1750" y="1501"/>
                        <a:pt x="1741" y="1501"/>
                      </a:cubicBezTo>
                      <a:cubicBezTo>
                        <a:pt x="1707" y="1501"/>
                        <a:pt x="1707" y="1501"/>
                        <a:pt x="1707" y="1501"/>
                      </a:cubicBezTo>
                      <a:cubicBezTo>
                        <a:pt x="1704" y="1501"/>
                        <a:pt x="1702" y="1501"/>
                        <a:pt x="1699" y="1501"/>
                      </a:cubicBezTo>
                      <a:cubicBezTo>
                        <a:pt x="1697" y="1501"/>
                        <a:pt x="1695" y="1500"/>
                        <a:pt x="1693" y="1500"/>
                      </a:cubicBezTo>
                      <a:cubicBezTo>
                        <a:pt x="1693" y="1500"/>
                        <a:pt x="1692" y="1500"/>
                        <a:pt x="1692" y="1500"/>
                      </a:cubicBezTo>
                      <a:cubicBezTo>
                        <a:pt x="1691" y="1500"/>
                        <a:pt x="1691" y="1500"/>
                        <a:pt x="1691" y="1500"/>
                      </a:cubicBezTo>
                      <a:cubicBezTo>
                        <a:pt x="1689" y="1499"/>
                        <a:pt x="1687" y="1499"/>
                        <a:pt x="1685" y="1498"/>
                      </a:cubicBezTo>
                      <a:cubicBezTo>
                        <a:pt x="1684" y="1498"/>
                        <a:pt x="1684" y="1497"/>
                        <a:pt x="1683" y="1497"/>
                      </a:cubicBezTo>
                      <a:cubicBezTo>
                        <a:pt x="1681" y="1496"/>
                        <a:pt x="1680" y="1496"/>
                        <a:pt x="1678" y="1495"/>
                      </a:cubicBezTo>
                      <a:cubicBezTo>
                        <a:pt x="1676" y="1494"/>
                        <a:pt x="1674" y="1492"/>
                        <a:pt x="1672" y="1491"/>
                      </a:cubicBezTo>
                      <a:cubicBezTo>
                        <a:pt x="1672" y="1491"/>
                        <a:pt x="1671" y="1490"/>
                        <a:pt x="1671" y="1490"/>
                      </a:cubicBezTo>
                      <a:close/>
                      <a:moveTo>
                        <a:pt x="1680" y="1622"/>
                      </a:moveTo>
                      <a:cubicBezTo>
                        <a:pt x="1677" y="1618"/>
                        <a:pt x="1676" y="1615"/>
                        <a:pt x="1675" y="1612"/>
                      </a:cubicBezTo>
                      <a:cubicBezTo>
                        <a:pt x="1675" y="1607"/>
                        <a:pt x="1675" y="1607"/>
                        <a:pt x="1675" y="1607"/>
                      </a:cubicBezTo>
                      <a:cubicBezTo>
                        <a:pt x="1675" y="1607"/>
                        <a:pt x="1675" y="1607"/>
                        <a:pt x="1675" y="1607"/>
                      </a:cubicBezTo>
                      <a:cubicBezTo>
                        <a:pt x="1674" y="1593"/>
                        <a:pt x="1673" y="1580"/>
                        <a:pt x="1672" y="1567"/>
                      </a:cubicBezTo>
                      <a:cubicBezTo>
                        <a:pt x="1672" y="1567"/>
                        <a:pt x="1672" y="1567"/>
                        <a:pt x="1672" y="1567"/>
                      </a:cubicBezTo>
                      <a:cubicBezTo>
                        <a:pt x="1672" y="1566"/>
                        <a:pt x="1672" y="1566"/>
                        <a:pt x="1672" y="1566"/>
                      </a:cubicBezTo>
                      <a:cubicBezTo>
                        <a:pt x="1672" y="1565"/>
                        <a:pt x="1672" y="1564"/>
                        <a:pt x="1672" y="1563"/>
                      </a:cubicBezTo>
                      <a:cubicBezTo>
                        <a:pt x="1675" y="1535"/>
                        <a:pt x="1735" y="1542"/>
                        <a:pt x="1754" y="1542"/>
                      </a:cubicBezTo>
                      <a:cubicBezTo>
                        <a:pt x="1776" y="1542"/>
                        <a:pt x="1819" y="1537"/>
                        <a:pt x="1832" y="1559"/>
                      </a:cubicBezTo>
                      <a:cubicBezTo>
                        <a:pt x="1833" y="1561"/>
                        <a:pt x="1835" y="1563"/>
                        <a:pt x="1835" y="1565"/>
                      </a:cubicBezTo>
                      <a:cubicBezTo>
                        <a:pt x="1836" y="1568"/>
                        <a:pt x="1836" y="1568"/>
                        <a:pt x="1836" y="1568"/>
                      </a:cubicBezTo>
                      <a:cubicBezTo>
                        <a:pt x="1836" y="1568"/>
                        <a:pt x="1836" y="1568"/>
                        <a:pt x="1836" y="1568"/>
                      </a:cubicBezTo>
                      <a:cubicBezTo>
                        <a:pt x="1837" y="1575"/>
                        <a:pt x="1838" y="1581"/>
                        <a:pt x="1840" y="1588"/>
                      </a:cubicBezTo>
                      <a:cubicBezTo>
                        <a:pt x="1844" y="1611"/>
                        <a:pt x="1844" y="1611"/>
                        <a:pt x="1844" y="1611"/>
                      </a:cubicBezTo>
                      <a:cubicBezTo>
                        <a:pt x="1845" y="1615"/>
                        <a:pt x="1844" y="1618"/>
                        <a:pt x="1843" y="1621"/>
                      </a:cubicBezTo>
                      <a:cubicBezTo>
                        <a:pt x="1842" y="1623"/>
                        <a:pt x="1840" y="1625"/>
                        <a:pt x="1838" y="1627"/>
                      </a:cubicBezTo>
                      <a:cubicBezTo>
                        <a:pt x="1838" y="1627"/>
                        <a:pt x="1837" y="1628"/>
                        <a:pt x="1836" y="1629"/>
                      </a:cubicBezTo>
                      <a:cubicBezTo>
                        <a:pt x="1836" y="1629"/>
                        <a:pt x="1835" y="1629"/>
                        <a:pt x="1835" y="1630"/>
                      </a:cubicBezTo>
                      <a:cubicBezTo>
                        <a:pt x="1835" y="1630"/>
                        <a:pt x="1834" y="1630"/>
                        <a:pt x="1834" y="1630"/>
                      </a:cubicBezTo>
                      <a:cubicBezTo>
                        <a:pt x="1833" y="1631"/>
                        <a:pt x="1832" y="1631"/>
                        <a:pt x="1830" y="1632"/>
                      </a:cubicBezTo>
                      <a:cubicBezTo>
                        <a:pt x="1829" y="1633"/>
                        <a:pt x="1828" y="1633"/>
                        <a:pt x="1827" y="1634"/>
                      </a:cubicBezTo>
                      <a:cubicBezTo>
                        <a:pt x="1826" y="1634"/>
                        <a:pt x="1825" y="1634"/>
                        <a:pt x="1825" y="1634"/>
                      </a:cubicBezTo>
                      <a:cubicBezTo>
                        <a:pt x="1824" y="1635"/>
                        <a:pt x="1823" y="1635"/>
                        <a:pt x="1822" y="1635"/>
                      </a:cubicBezTo>
                      <a:cubicBezTo>
                        <a:pt x="1821" y="1635"/>
                        <a:pt x="1820" y="1636"/>
                        <a:pt x="1819" y="1636"/>
                      </a:cubicBezTo>
                      <a:cubicBezTo>
                        <a:pt x="1818" y="1636"/>
                        <a:pt x="1818" y="1636"/>
                        <a:pt x="1818" y="1636"/>
                      </a:cubicBezTo>
                      <a:cubicBezTo>
                        <a:pt x="1816" y="1636"/>
                        <a:pt x="1814" y="1637"/>
                        <a:pt x="1812" y="1637"/>
                      </a:cubicBezTo>
                      <a:cubicBezTo>
                        <a:pt x="1809" y="1637"/>
                        <a:pt x="1807" y="1637"/>
                        <a:pt x="1805" y="1637"/>
                      </a:cubicBezTo>
                      <a:cubicBezTo>
                        <a:pt x="1805" y="1637"/>
                        <a:pt x="1805" y="1637"/>
                        <a:pt x="1805" y="1637"/>
                      </a:cubicBezTo>
                      <a:cubicBezTo>
                        <a:pt x="1804" y="1637"/>
                        <a:pt x="1804" y="1637"/>
                        <a:pt x="1804" y="1637"/>
                      </a:cubicBezTo>
                      <a:cubicBezTo>
                        <a:pt x="1804" y="1637"/>
                        <a:pt x="1804" y="1637"/>
                        <a:pt x="1804" y="1637"/>
                      </a:cubicBezTo>
                      <a:cubicBezTo>
                        <a:pt x="1777" y="1637"/>
                        <a:pt x="1750" y="1637"/>
                        <a:pt x="1722" y="1638"/>
                      </a:cubicBezTo>
                      <a:cubicBezTo>
                        <a:pt x="1719" y="1638"/>
                        <a:pt x="1716" y="1637"/>
                        <a:pt x="1714" y="1637"/>
                      </a:cubicBezTo>
                      <a:cubicBezTo>
                        <a:pt x="1713" y="1637"/>
                        <a:pt x="1712" y="1637"/>
                        <a:pt x="1712" y="1637"/>
                      </a:cubicBezTo>
                      <a:cubicBezTo>
                        <a:pt x="1709" y="1636"/>
                        <a:pt x="1707" y="1636"/>
                        <a:pt x="1705" y="1636"/>
                      </a:cubicBezTo>
                      <a:cubicBezTo>
                        <a:pt x="1705" y="1636"/>
                        <a:pt x="1705" y="1636"/>
                        <a:pt x="1705" y="1636"/>
                      </a:cubicBezTo>
                      <a:cubicBezTo>
                        <a:pt x="1704" y="1635"/>
                        <a:pt x="1704" y="1635"/>
                        <a:pt x="1704" y="1635"/>
                      </a:cubicBezTo>
                      <a:cubicBezTo>
                        <a:pt x="1701" y="1635"/>
                        <a:pt x="1699" y="1634"/>
                        <a:pt x="1697" y="1633"/>
                      </a:cubicBezTo>
                      <a:cubicBezTo>
                        <a:pt x="1696" y="1633"/>
                        <a:pt x="1695" y="1632"/>
                        <a:pt x="1695" y="1632"/>
                      </a:cubicBezTo>
                      <a:cubicBezTo>
                        <a:pt x="1693" y="1632"/>
                        <a:pt x="1692" y="1631"/>
                        <a:pt x="1691" y="1630"/>
                      </a:cubicBezTo>
                      <a:cubicBezTo>
                        <a:pt x="1691" y="1630"/>
                        <a:pt x="1690" y="1630"/>
                        <a:pt x="1690" y="1630"/>
                      </a:cubicBezTo>
                      <a:cubicBezTo>
                        <a:pt x="1686" y="1628"/>
                        <a:pt x="1682" y="1625"/>
                        <a:pt x="1680" y="1622"/>
                      </a:cubicBezTo>
                      <a:close/>
                      <a:moveTo>
                        <a:pt x="1875" y="1783"/>
                      </a:moveTo>
                      <a:cubicBezTo>
                        <a:pt x="1873" y="1787"/>
                        <a:pt x="1870" y="1790"/>
                        <a:pt x="1866" y="1793"/>
                      </a:cubicBezTo>
                      <a:cubicBezTo>
                        <a:pt x="1862" y="1796"/>
                        <a:pt x="1858" y="1799"/>
                        <a:pt x="1852" y="1800"/>
                      </a:cubicBezTo>
                      <a:cubicBezTo>
                        <a:pt x="1846" y="1802"/>
                        <a:pt x="1840" y="1803"/>
                        <a:pt x="1833" y="1803"/>
                      </a:cubicBezTo>
                      <a:cubicBezTo>
                        <a:pt x="1815" y="1803"/>
                        <a:pt x="1815" y="1803"/>
                        <a:pt x="1815" y="1803"/>
                      </a:cubicBezTo>
                      <a:cubicBezTo>
                        <a:pt x="1814" y="1803"/>
                        <a:pt x="1814" y="1803"/>
                        <a:pt x="1814" y="1803"/>
                      </a:cubicBezTo>
                      <a:cubicBezTo>
                        <a:pt x="1789" y="1803"/>
                        <a:pt x="1765" y="1803"/>
                        <a:pt x="1740" y="1803"/>
                      </a:cubicBezTo>
                      <a:cubicBezTo>
                        <a:pt x="1737" y="1803"/>
                        <a:pt x="1734" y="1803"/>
                        <a:pt x="1731" y="1803"/>
                      </a:cubicBezTo>
                      <a:cubicBezTo>
                        <a:pt x="1730" y="1803"/>
                        <a:pt x="1730" y="1803"/>
                        <a:pt x="1729" y="1803"/>
                      </a:cubicBezTo>
                      <a:cubicBezTo>
                        <a:pt x="1726" y="1802"/>
                        <a:pt x="1724" y="1802"/>
                        <a:pt x="1721" y="1801"/>
                      </a:cubicBezTo>
                      <a:cubicBezTo>
                        <a:pt x="1721" y="1801"/>
                        <a:pt x="1721" y="1801"/>
                        <a:pt x="1720" y="1801"/>
                      </a:cubicBezTo>
                      <a:cubicBezTo>
                        <a:pt x="1720" y="1801"/>
                        <a:pt x="1720" y="1801"/>
                        <a:pt x="1720" y="1801"/>
                      </a:cubicBezTo>
                      <a:cubicBezTo>
                        <a:pt x="1709" y="1798"/>
                        <a:pt x="1698" y="1792"/>
                        <a:pt x="1692" y="1783"/>
                      </a:cubicBezTo>
                      <a:cubicBezTo>
                        <a:pt x="1692" y="1783"/>
                        <a:pt x="1692" y="1783"/>
                        <a:pt x="1692" y="1783"/>
                      </a:cubicBezTo>
                      <a:cubicBezTo>
                        <a:pt x="1692" y="1783"/>
                        <a:pt x="1692" y="1783"/>
                        <a:pt x="1692" y="1783"/>
                      </a:cubicBezTo>
                      <a:cubicBezTo>
                        <a:pt x="1691" y="1782"/>
                        <a:pt x="1690" y="1780"/>
                        <a:pt x="1690" y="1778"/>
                      </a:cubicBezTo>
                      <a:cubicBezTo>
                        <a:pt x="1689" y="1777"/>
                        <a:pt x="1689" y="1776"/>
                        <a:pt x="1689" y="1775"/>
                      </a:cubicBezTo>
                      <a:cubicBezTo>
                        <a:pt x="1688" y="1774"/>
                        <a:pt x="1688" y="1773"/>
                        <a:pt x="1688" y="1772"/>
                      </a:cubicBezTo>
                      <a:cubicBezTo>
                        <a:pt x="1688" y="1772"/>
                        <a:pt x="1688" y="1771"/>
                        <a:pt x="1688" y="1771"/>
                      </a:cubicBezTo>
                      <a:cubicBezTo>
                        <a:pt x="1687" y="1769"/>
                        <a:pt x="1687" y="1769"/>
                        <a:pt x="1687" y="1769"/>
                      </a:cubicBezTo>
                      <a:cubicBezTo>
                        <a:pt x="1687" y="1769"/>
                        <a:pt x="1687" y="1769"/>
                        <a:pt x="1687" y="1769"/>
                      </a:cubicBezTo>
                      <a:cubicBezTo>
                        <a:pt x="1686" y="1756"/>
                        <a:pt x="1685" y="1742"/>
                        <a:pt x="1684" y="1728"/>
                      </a:cubicBezTo>
                      <a:cubicBezTo>
                        <a:pt x="1684" y="1725"/>
                        <a:pt x="1684" y="1723"/>
                        <a:pt x="1684" y="1721"/>
                      </a:cubicBezTo>
                      <a:cubicBezTo>
                        <a:pt x="1683" y="1714"/>
                        <a:pt x="1683" y="1714"/>
                        <a:pt x="1683" y="1714"/>
                      </a:cubicBezTo>
                      <a:cubicBezTo>
                        <a:pt x="1683" y="1713"/>
                        <a:pt x="1683" y="1713"/>
                        <a:pt x="1683" y="1713"/>
                      </a:cubicBezTo>
                      <a:cubicBezTo>
                        <a:pt x="1683" y="1711"/>
                        <a:pt x="1683" y="1710"/>
                        <a:pt x="1684" y="1709"/>
                      </a:cubicBezTo>
                      <a:cubicBezTo>
                        <a:pt x="1684" y="1708"/>
                        <a:pt x="1684" y="1707"/>
                        <a:pt x="1684" y="1707"/>
                      </a:cubicBezTo>
                      <a:cubicBezTo>
                        <a:pt x="1685" y="1706"/>
                        <a:pt x="1685" y="1705"/>
                        <a:pt x="1685" y="1704"/>
                      </a:cubicBezTo>
                      <a:cubicBezTo>
                        <a:pt x="1686" y="1703"/>
                        <a:pt x="1686" y="1703"/>
                        <a:pt x="1686" y="1702"/>
                      </a:cubicBezTo>
                      <a:cubicBezTo>
                        <a:pt x="1686" y="1702"/>
                        <a:pt x="1686" y="1702"/>
                        <a:pt x="1686" y="1702"/>
                      </a:cubicBezTo>
                      <a:cubicBezTo>
                        <a:pt x="1687" y="1700"/>
                        <a:pt x="1688" y="1699"/>
                        <a:pt x="1689" y="1698"/>
                      </a:cubicBezTo>
                      <a:cubicBezTo>
                        <a:pt x="1690" y="1697"/>
                        <a:pt x="1691" y="1697"/>
                        <a:pt x="1691" y="1696"/>
                      </a:cubicBezTo>
                      <a:cubicBezTo>
                        <a:pt x="1692" y="1695"/>
                        <a:pt x="1693" y="1695"/>
                        <a:pt x="1694" y="1694"/>
                      </a:cubicBezTo>
                      <a:cubicBezTo>
                        <a:pt x="1695" y="1694"/>
                        <a:pt x="1695" y="1693"/>
                        <a:pt x="1695" y="1693"/>
                      </a:cubicBezTo>
                      <a:cubicBezTo>
                        <a:pt x="1695" y="1693"/>
                        <a:pt x="1696" y="1693"/>
                        <a:pt x="1696" y="1693"/>
                      </a:cubicBezTo>
                      <a:cubicBezTo>
                        <a:pt x="1698" y="1692"/>
                        <a:pt x="1699" y="1691"/>
                        <a:pt x="1701" y="1690"/>
                      </a:cubicBezTo>
                      <a:cubicBezTo>
                        <a:pt x="1702" y="1690"/>
                        <a:pt x="1702" y="1689"/>
                        <a:pt x="1702" y="1689"/>
                      </a:cubicBezTo>
                      <a:cubicBezTo>
                        <a:pt x="1703" y="1689"/>
                        <a:pt x="1703" y="1689"/>
                        <a:pt x="1703" y="1689"/>
                      </a:cubicBezTo>
                      <a:cubicBezTo>
                        <a:pt x="1704" y="1689"/>
                        <a:pt x="1704" y="1689"/>
                        <a:pt x="1705" y="1688"/>
                      </a:cubicBezTo>
                      <a:cubicBezTo>
                        <a:pt x="1706" y="1688"/>
                        <a:pt x="1708" y="1687"/>
                        <a:pt x="1709" y="1687"/>
                      </a:cubicBezTo>
                      <a:cubicBezTo>
                        <a:pt x="1710" y="1687"/>
                        <a:pt x="1711" y="1686"/>
                        <a:pt x="1712" y="1686"/>
                      </a:cubicBezTo>
                      <a:cubicBezTo>
                        <a:pt x="1713" y="1686"/>
                        <a:pt x="1714" y="1686"/>
                        <a:pt x="1714" y="1686"/>
                      </a:cubicBezTo>
                      <a:cubicBezTo>
                        <a:pt x="1717" y="1685"/>
                        <a:pt x="1720" y="1685"/>
                        <a:pt x="1723" y="1685"/>
                      </a:cubicBezTo>
                      <a:cubicBezTo>
                        <a:pt x="1723" y="1685"/>
                        <a:pt x="1724" y="1685"/>
                        <a:pt x="1724" y="1685"/>
                      </a:cubicBezTo>
                      <a:cubicBezTo>
                        <a:pt x="1725" y="1685"/>
                        <a:pt x="1726" y="1685"/>
                        <a:pt x="1727" y="1685"/>
                      </a:cubicBezTo>
                      <a:cubicBezTo>
                        <a:pt x="1731" y="1685"/>
                        <a:pt x="1731" y="1685"/>
                        <a:pt x="1731" y="1685"/>
                      </a:cubicBezTo>
                      <a:cubicBezTo>
                        <a:pt x="1736" y="1684"/>
                        <a:pt x="1740" y="1684"/>
                        <a:pt x="1744" y="1684"/>
                      </a:cubicBezTo>
                      <a:cubicBezTo>
                        <a:pt x="1748" y="1684"/>
                        <a:pt x="1752" y="1684"/>
                        <a:pt x="1755" y="1684"/>
                      </a:cubicBezTo>
                      <a:cubicBezTo>
                        <a:pt x="1791" y="1684"/>
                        <a:pt x="1791" y="1684"/>
                        <a:pt x="1791" y="1684"/>
                      </a:cubicBezTo>
                      <a:cubicBezTo>
                        <a:pt x="1801" y="1684"/>
                        <a:pt x="1811" y="1684"/>
                        <a:pt x="1820" y="1685"/>
                      </a:cubicBezTo>
                      <a:cubicBezTo>
                        <a:pt x="1822" y="1685"/>
                        <a:pt x="1823" y="1685"/>
                        <a:pt x="1825" y="1685"/>
                      </a:cubicBezTo>
                      <a:cubicBezTo>
                        <a:pt x="1826" y="1686"/>
                        <a:pt x="1827" y="1686"/>
                        <a:pt x="1828" y="1686"/>
                      </a:cubicBezTo>
                      <a:cubicBezTo>
                        <a:pt x="1828" y="1686"/>
                        <a:pt x="1829" y="1686"/>
                        <a:pt x="1830" y="1686"/>
                      </a:cubicBezTo>
                      <a:cubicBezTo>
                        <a:pt x="1830" y="1686"/>
                        <a:pt x="1831" y="1686"/>
                        <a:pt x="1831" y="1687"/>
                      </a:cubicBezTo>
                      <a:cubicBezTo>
                        <a:pt x="1832" y="1687"/>
                        <a:pt x="1832" y="1687"/>
                        <a:pt x="1833" y="1687"/>
                      </a:cubicBezTo>
                      <a:cubicBezTo>
                        <a:pt x="1834" y="1687"/>
                        <a:pt x="1836" y="1688"/>
                        <a:pt x="1838" y="1689"/>
                      </a:cubicBezTo>
                      <a:cubicBezTo>
                        <a:pt x="1839" y="1689"/>
                        <a:pt x="1840" y="1689"/>
                        <a:pt x="1841" y="1690"/>
                      </a:cubicBezTo>
                      <a:cubicBezTo>
                        <a:pt x="1842" y="1690"/>
                        <a:pt x="1842" y="1690"/>
                        <a:pt x="1843" y="1691"/>
                      </a:cubicBezTo>
                      <a:cubicBezTo>
                        <a:pt x="1845" y="1691"/>
                        <a:pt x="1846" y="1692"/>
                        <a:pt x="1847" y="1693"/>
                      </a:cubicBezTo>
                      <a:cubicBezTo>
                        <a:pt x="1852" y="1695"/>
                        <a:pt x="1856" y="1698"/>
                        <a:pt x="1859" y="1702"/>
                      </a:cubicBezTo>
                      <a:cubicBezTo>
                        <a:pt x="1862" y="1705"/>
                        <a:pt x="1864" y="1709"/>
                        <a:pt x="1865" y="1713"/>
                      </a:cubicBezTo>
                      <a:cubicBezTo>
                        <a:pt x="1870" y="1736"/>
                        <a:pt x="1870" y="1736"/>
                        <a:pt x="1870" y="1736"/>
                      </a:cubicBezTo>
                      <a:cubicBezTo>
                        <a:pt x="1871" y="1746"/>
                        <a:pt x="1873" y="1755"/>
                        <a:pt x="1875" y="1764"/>
                      </a:cubicBezTo>
                      <a:cubicBezTo>
                        <a:pt x="1875" y="1764"/>
                        <a:pt x="1875" y="1764"/>
                        <a:pt x="1875" y="1764"/>
                      </a:cubicBezTo>
                      <a:cubicBezTo>
                        <a:pt x="1876" y="1770"/>
                        <a:pt x="1876" y="1770"/>
                        <a:pt x="1876" y="1770"/>
                      </a:cubicBezTo>
                      <a:cubicBezTo>
                        <a:pt x="1877" y="1775"/>
                        <a:pt x="1877" y="1779"/>
                        <a:pt x="1875" y="1783"/>
                      </a:cubicBezTo>
                      <a:close/>
                      <a:moveTo>
                        <a:pt x="2041" y="1494"/>
                      </a:moveTo>
                      <a:cubicBezTo>
                        <a:pt x="2036" y="1492"/>
                        <a:pt x="2032" y="1490"/>
                        <a:pt x="2030" y="1487"/>
                      </a:cubicBezTo>
                      <a:cubicBezTo>
                        <a:pt x="2027" y="1485"/>
                        <a:pt x="2024" y="1482"/>
                        <a:pt x="2023" y="1479"/>
                      </a:cubicBezTo>
                      <a:cubicBezTo>
                        <a:pt x="2021" y="1474"/>
                        <a:pt x="2021" y="1474"/>
                        <a:pt x="2021" y="1474"/>
                      </a:cubicBezTo>
                      <a:cubicBezTo>
                        <a:pt x="2019" y="1467"/>
                        <a:pt x="2016" y="1460"/>
                        <a:pt x="2014" y="1453"/>
                      </a:cubicBezTo>
                      <a:cubicBezTo>
                        <a:pt x="2012" y="1449"/>
                        <a:pt x="2009" y="1444"/>
                        <a:pt x="2009" y="1439"/>
                      </a:cubicBezTo>
                      <a:cubicBezTo>
                        <a:pt x="2009" y="1439"/>
                        <a:pt x="2009" y="1438"/>
                        <a:pt x="2009" y="1437"/>
                      </a:cubicBezTo>
                      <a:cubicBezTo>
                        <a:pt x="2009" y="1437"/>
                        <a:pt x="2009" y="1437"/>
                        <a:pt x="2009" y="1437"/>
                      </a:cubicBezTo>
                      <a:cubicBezTo>
                        <a:pt x="2009" y="1436"/>
                        <a:pt x="2009" y="1436"/>
                        <a:pt x="2009" y="1436"/>
                      </a:cubicBezTo>
                      <a:cubicBezTo>
                        <a:pt x="2010" y="1435"/>
                        <a:pt x="2009" y="1435"/>
                        <a:pt x="2010" y="1434"/>
                      </a:cubicBezTo>
                      <a:cubicBezTo>
                        <a:pt x="2010" y="1434"/>
                        <a:pt x="2010" y="1434"/>
                        <a:pt x="2010" y="1434"/>
                      </a:cubicBezTo>
                      <a:cubicBezTo>
                        <a:pt x="2016" y="1421"/>
                        <a:pt x="2039" y="1423"/>
                        <a:pt x="2051" y="1423"/>
                      </a:cubicBezTo>
                      <a:cubicBezTo>
                        <a:pt x="2110" y="1422"/>
                        <a:pt x="2110" y="1422"/>
                        <a:pt x="2110" y="1422"/>
                      </a:cubicBezTo>
                      <a:cubicBezTo>
                        <a:pt x="2115" y="1422"/>
                        <a:pt x="2120" y="1423"/>
                        <a:pt x="2125" y="1424"/>
                      </a:cubicBezTo>
                      <a:cubicBezTo>
                        <a:pt x="2126" y="1424"/>
                        <a:pt x="2128" y="1424"/>
                        <a:pt x="2129" y="1425"/>
                      </a:cubicBezTo>
                      <a:cubicBezTo>
                        <a:pt x="2129" y="1425"/>
                        <a:pt x="2130" y="1425"/>
                        <a:pt x="2131" y="1425"/>
                      </a:cubicBezTo>
                      <a:cubicBezTo>
                        <a:pt x="2132" y="1425"/>
                        <a:pt x="2133" y="1426"/>
                        <a:pt x="2133" y="1426"/>
                      </a:cubicBezTo>
                      <a:cubicBezTo>
                        <a:pt x="2135" y="1426"/>
                        <a:pt x="2137" y="1427"/>
                        <a:pt x="2138" y="1428"/>
                      </a:cubicBezTo>
                      <a:cubicBezTo>
                        <a:pt x="2139" y="1428"/>
                        <a:pt x="2139" y="1428"/>
                        <a:pt x="2139" y="1428"/>
                      </a:cubicBezTo>
                      <a:cubicBezTo>
                        <a:pt x="2139" y="1428"/>
                        <a:pt x="2139" y="1428"/>
                        <a:pt x="2140" y="1428"/>
                      </a:cubicBezTo>
                      <a:cubicBezTo>
                        <a:pt x="2141" y="1429"/>
                        <a:pt x="2142" y="1429"/>
                        <a:pt x="2144" y="1430"/>
                      </a:cubicBezTo>
                      <a:cubicBezTo>
                        <a:pt x="2145" y="1431"/>
                        <a:pt x="2146" y="1431"/>
                        <a:pt x="2146" y="1431"/>
                      </a:cubicBezTo>
                      <a:cubicBezTo>
                        <a:pt x="2147" y="1432"/>
                        <a:pt x="2147" y="1432"/>
                        <a:pt x="2148" y="1432"/>
                      </a:cubicBezTo>
                      <a:cubicBezTo>
                        <a:pt x="2148" y="1433"/>
                        <a:pt x="2148" y="1433"/>
                        <a:pt x="2149" y="1433"/>
                      </a:cubicBezTo>
                      <a:cubicBezTo>
                        <a:pt x="2149" y="1433"/>
                        <a:pt x="2150" y="1434"/>
                        <a:pt x="2150" y="1434"/>
                      </a:cubicBezTo>
                      <a:cubicBezTo>
                        <a:pt x="2153" y="1436"/>
                        <a:pt x="2156" y="1439"/>
                        <a:pt x="2157" y="1442"/>
                      </a:cubicBezTo>
                      <a:cubicBezTo>
                        <a:pt x="2157" y="1442"/>
                        <a:pt x="2157" y="1442"/>
                        <a:pt x="2157" y="1442"/>
                      </a:cubicBezTo>
                      <a:cubicBezTo>
                        <a:pt x="2163" y="1450"/>
                        <a:pt x="2166" y="1460"/>
                        <a:pt x="2170" y="1468"/>
                      </a:cubicBezTo>
                      <a:cubicBezTo>
                        <a:pt x="2170" y="1468"/>
                        <a:pt x="2170" y="1468"/>
                        <a:pt x="2170" y="1468"/>
                      </a:cubicBezTo>
                      <a:cubicBezTo>
                        <a:pt x="2172" y="1473"/>
                        <a:pt x="2176" y="1477"/>
                        <a:pt x="2177" y="1482"/>
                      </a:cubicBezTo>
                      <a:cubicBezTo>
                        <a:pt x="2177" y="1482"/>
                        <a:pt x="2177" y="1483"/>
                        <a:pt x="2177" y="1483"/>
                      </a:cubicBezTo>
                      <a:cubicBezTo>
                        <a:pt x="2177" y="1483"/>
                        <a:pt x="2177" y="1483"/>
                        <a:pt x="2177" y="1483"/>
                      </a:cubicBezTo>
                      <a:cubicBezTo>
                        <a:pt x="2178" y="1492"/>
                        <a:pt x="2170" y="1496"/>
                        <a:pt x="2162" y="1498"/>
                      </a:cubicBezTo>
                      <a:cubicBezTo>
                        <a:pt x="2161" y="1498"/>
                        <a:pt x="2161" y="1498"/>
                        <a:pt x="2161" y="1499"/>
                      </a:cubicBezTo>
                      <a:cubicBezTo>
                        <a:pt x="2160" y="1499"/>
                        <a:pt x="2160" y="1499"/>
                        <a:pt x="2159" y="1499"/>
                      </a:cubicBezTo>
                      <a:cubicBezTo>
                        <a:pt x="2158" y="1499"/>
                        <a:pt x="2156" y="1499"/>
                        <a:pt x="2155" y="1500"/>
                      </a:cubicBezTo>
                      <a:cubicBezTo>
                        <a:pt x="2154" y="1500"/>
                        <a:pt x="2154" y="1500"/>
                        <a:pt x="2153" y="1500"/>
                      </a:cubicBezTo>
                      <a:cubicBezTo>
                        <a:pt x="2152" y="1500"/>
                        <a:pt x="2150" y="1500"/>
                        <a:pt x="2149" y="1500"/>
                      </a:cubicBezTo>
                      <a:cubicBezTo>
                        <a:pt x="2148" y="1500"/>
                        <a:pt x="2147" y="1500"/>
                        <a:pt x="2146" y="1500"/>
                      </a:cubicBezTo>
                      <a:cubicBezTo>
                        <a:pt x="2146" y="1500"/>
                        <a:pt x="2146" y="1500"/>
                        <a:pt x="2146" y="1500"/>
                      </a:cubicBezTo>
                      <a:cubicBezTo>
                        <a:pt x="2144" y="1500"/>
                        <a:pt x="2144" y="1500"/>
                        <a:pt x="2144" y="1500"/>
                      </a:cubicBezTo>
                      <a:cubicBezTo>
                        <a:pt x="2135" y="1500"/>
                        <a:pt x="2126" y="1500"/>
                        <a:pt x="2117" y="1500"/>
                      </a:cubicBezTo>
                      <a:cubicBezTo>
                        <a:pt x="2102" y="1500"/>
                        <a:pt x="2087" y="1500"/>
                        <a:pt x="2072" y="1500"/>
                      </a:cubicBezTo>
                      <a:cubicBezTo>
                        <a:pt x="2061" y="1500"/>
                        <a:pt x="2050" y="1499"/>
                        <a:pt x="2041" y="1494"/>
                      </a:cubicBezTo>
                      <a:cubicBezTo>
                        <a:pt x="2041" y="1494"/>
                        <a:pt x="2041" y="1494"/>
                        <a:pt x="2041" y="1494"/>
                      </a:cubicBezTo>
                      <a:close/>
                      <a:moveTo>
                        <a:pt x="2079" y="1621"/>
                      </a:moveTo>
                      <a:cubicBezTo>
                        <a:pt x="2076" y="1617"/>
                        <a:pt x="2073" y="1614"/>
                        <a:pt x="2072" y="1611"/>
                      </a:cubicBezTo>
                      <a:cubicBezTo>
                        <a:pt x="2064" y="1588"/>
                        <a:pt x="2064" y="1588"/>
                        <a:pt x="2064" y="1588"/>
                      </a:cubicBezTo>
                      <a:cubicBezTo>
                        <a:pt x="2061" y="1581"/>
                        <a:pt x="2059" y="1575"/>
                        <a:pt x="2056" y="1568"/>
                      </a:cubicBezTo>
                      <a:cubicBezTo>
                        <a:pt x="2056" y="1568"/>
                        <a:pt x="2056" y="1568"/>
                        <a:pt x="2056" y="1568"/>
                      </a:cubicBezTo>
                      <a:cubicBezTo>
                        <a:pt x="2055" y="1565"/>
                        <a:pt x="2055" y="1565"/>
                        <a:pt x="2055" y="1565"/>
                      </a:cubicBezTo>
                      <a:cubicBezTo>
                        <a:pt x="2054" y="1561"/>
                        <a:pt x="2054" y="1558"/>
                        <a:pt x="2055" y="1555"/>
                      </a:cubicBezTo>
                      <a:cubicBezTo>
                        <a:pt x="2056" y="1553"/>
                        <a:pt x="2057" y="1552"/>
                        <a:pt x="2059" y="1550"/>
                      </a:cubicBezTo>
                      <a:cubicBezTo>
                        <a:pt x="2059" y="1550"/>
                        <a:pt x="2059" y="1550"/>
                        <a:pt x="2060" y="1549"/>
                      </a:cubicBezTo>
                      <a:cubicBezTo>
                        <a:pt x="2060" y="1549"/>
                        <a:pt x="2061" y="1548"/>
                        <a:pt x="2061" y="1548"/>
                      </a:cubicBezTo>
                      <a:cubicBezTo>
                        <a:pt x="2064" y="1546"/>
                        <a:pt x="2068" y="1544"/>
                        <a:pt x="2072" y="1543"/>
                      </a:cubicBezTo>
                      <a:cubicBezTo>
                        <a:pt x="2076" y="1542"/>
                        <a:pt x="2080" y="1542"/>
                        <a:pt x="2084" y="1541"/>
                      </a:cubicBezTo>
                      <a:cubicBezTo>
                        <a:pt x="2100" y="1540"/>
                        <a:pt x="2117" y="1541"/>
                        <a:pt x="2125" y="1541"/>
                      </a:cubicBezTo>
                      <a:cubicBezTo>
                        <a:pt x="2153" y="1541"/>
                        <a:pt x="2202" y="1535"/>
                        <a:pt x="2218" y="1564"/>
                      </a:cubicBezTo>
                      <a:cubicBezTo>
                        <a:pt x="2218" y="1564"/>
                        <a:pt x="2218" y="1564"/>
                        <a:pt x="2218" y="1564"/>
                      </a:cubicBezTo>
                      <a:cubicBezTo>
                        <a:pt x="2218" y="1565"/>
                        <a:pt x="2218" y="1565"/>
                        <a:pt x="2218" y="1565"/>
                      </a:cubicBezTo>
                      <a:cubicBezTo>
                        <a:pt x="2218" y="1565"/>
                        <a:pt x="2218" y="1565"/>
                        <a:pt x="2218" y="1565"/>
                      </a:cubicBezTo>
                      <a:cubicBezTo>
                        <a:pt x="2224" y="1577"/>
                        <a:pt x="2230" y="1589"/>
                        <a:pt x="2236" y="1601"/>
                      </a:cubicBezTo>
                      <a:cubicBezTo>
                        <a:pt x="2238" y="1605"/>
                        <a:pt x="2241" y="1609"/>
                        <a:pt x="2242" y="1614"/>
                      </a:cubicBezTo>
                      <a:cubicBezTo>
                        <a:pt x="2242" y="1614"/>
                        <a:pt x="2242" y="1614"/>
                        <a:pt x="2242" y="1614"/>
                      </a:cubicBezTo>
                      <a:cubicBezTo>
                        <a:pt x="2242" y="1615"/>
                        <a:pt x="2242" y="1616"/>
                        <a:pt x="2242" y="1617"/>
                      </a:cubicBezTo>
                      <a:cubicBezTo>
                        <a:pt x="2242" y="1618"/>
                        <a:pt x="2242" y="1619"/>
                        <a:pt x="2242" y="1620"/>
                      </a:cubicBezTo>
                      <a:cubicBezTo>
                        <a:pt x="2242" y="1620"/>
                        <a:pt x="2242" y="1620"/>
                        <a:pt x="2242" y="1620"/>
                      </a:cubicBezTo>
                      <a:cubicBezTo>
                        <a:pt x="2242" y="1620"/>
                        <a:pt x="2242" y="1621"/>
                        <a:pt x="2242" y="1621"/>
                      </a:cubicBezTo>
                      <a:cubicBezTo>
                        <a:pt x="2242" y="1622"/>
                        <a:pt x="2241" y="1623"/>
                        <a:pt x="2240" y="1624"/>
                      </a:cubicBezTo>
                      <a:cubicBezTo>
                        <a:pt x="2240" y="1625"/>
                        <a:pt x="2240" y="1625"/>
                        <a:pt x="2240" y="1625"/>
                      </a:cubicBezTo>
                      <a:cubicBezTo>
                        <a:pt x="2239" y="1626"/>
                        <a:pt x="2238" y="1627"/>
                        <a:pt x="2237" y="1628"/>
                      </a:cubicBezTo>
                      <a:cubicBezTo>
                        <a:pt x="2237" y="1628"/>
                        <a:pt x="2237" y="1628"/>
                        <a:pt x="2237" y="1628"/>
                      </a:cubicBezTo>
                      <a:cubicBezTo>
                        <a:pt x="2236" y="1629"/>
                        <a:pt x="2236" y="1629"/>
                        <a:pt x="2236" y="1629"/>
                      </a:cubicBezTo>
                      <a:cubicBezTo>
                        <a:pt x="2235" y="1630"/>
                        <a:pt x="2234" y="1630"/>
                        <a:pt x="2234" y="1630"/>
                      </a:cubicBezTo>
                      <a:cubicBezTo>
                        <a:pt x="2231" y="1632"/>
                        <a:pt x="2229" y="1633"/>
                        <a:pt x="2225" y="1634"/>
                      </a:cubicBezTo>
                      <a:cubicBezTo>
                        <a:pt x="2225" y="1634"/>
                        <a:pt x="2224" y="1635"/>
                        <a:pt x="2223" y="1635"/>
                      </a:cubicBezTo>
                      <a:cubicBezTo>
                        <a:pt x="2221" y="1635"/>
                        <a:pt x="2220" y="1635"/>
                        <a:pt x="2219" y="1636"/>
                      </a:cubicBezTo>
                      <a:cubicBezTo>
                        <a:pt x="2218" y="1636"/>
                        <a:pt x="2218" y="1636"/>
                        <a:pt x="2217" y="1636"/>
                      </a:cubicBezTo>
                      <a:cubicBezTo>
                        <a:pt x="2217" y="1636"/>
                        <a:pt x="2216" y="1636"/>
                        <a:pt x="2216" y="1636"/>
                      </a:cubicBezTo>
                      <a:cubicBezTo>
                        <a:pt x="2187" y="1639"/>
                        <a:pt x="2156" y="1636"/>
                        <a:pt x="2126" y="1637"/>
                      </a:cubicBezTo>
                      <a:cubicBezTo>
                        <a:pt x="2123" y="1637"/>
                        <a:pt x="2120" y="1636"/>
                        <a:pt x="2117" y="1636"/>
                      </a:cubicBezTo>
                      <a:cubicBezTo>
                        <a:pt x="2117" y="1636"/>
                        <a:pt x="2117" y="1636"/>
                        <a:pt x="2117" y="1636"/>
                      </a:cubicBezTo>
                      <a:cubicBezTo>
                        <a:pt x="2106" y="1635"/>
                        <a:pt x="2095" y="1631"/>
                        <a:pt x="2086" y="1625"/>
                      </a:cubicBezTo>
                      <a:cubicBezTo>
                        <a:pt x="2083" y="1624"/>
                        <a:pt x="2081" y="1622"/>
                        <a:pt x="2079" y="1621"/>
                      </a:cubicBezTo>
                      <a:close/>
                      <a:moveTo>
                        <a:pt x="2322" y="1782"/>
                      </a:moveTo>
                      <a:cubicBezTo>
                        <a:pt x="2322" y="1783"/>
                        <a:pt x="2321" y="1783"/>
                        <a:pt x="2321" y="1784"/>
                      </a:cubicBezTo>
                      <a:cubicBezTo>
                        <a:pt x="2321" y="1785"/>
                        <a:pt x="2321" y="1785"/>
                        <a:pt x="2321" y="1786"/>
                      </a:cubicBezTo>
                      <a:cubicBezTo>
                        <a:pt x="2320" y="1787"/>
                        <a:pt x="2320" y="1788"/>
                        <a:pt x="2319" y="1789"/>
                      </a:cubicBezTo>
                      <a:cubicBezTo>
                        <a:pt x="2319" y="1789"/>
                        <a:pt x="2319" y="1789"/>
                        <a:pt x="2319" y="1790"/>
                      </a:cubicBezTo>
                      <a:cubicBezTo>
                        <a:pt x="2318" y="1790"/>
                        <a:pt x="2318" y="1791"/>
                        <a:pt x="2317" y="1791"/>
                      </a:cubicBezTo>
                      <a:cubicBezTo>
                        <a:pt x="2317" y="1791"/>
                        <a:pt x="2317" y="1792"/>
                        <a:pt x="2316" y="1792"/>
                      </a:cubicBezTo>
                      <a:cubicBezTo>
                        <a:pt x="2316" y="1792"/>
                        <a:pt x="2316" y="1792"/>
                        <a:pt x="2316" y="1793"/>
                      </a:cubicBezTo>
                      <a:cubicBezTo>
                        <a:pt x="2310" y="1798"/>
                        <a:pt x="2303" y="1800"/>
                        <a:pt x="2296" y="1801"/>
                      </a:cubicBezTo>
                      <a:cubicBezTo>
                        <a:pt x="2296" y="1801"/>
                        <a:pt x="2295" y="1801"/>
                        <a:pt x="2295" y="1801"/>
                      </a:cubicBezTo>
                      <a:cubicBezTo>
                        <a:pt x="2292" y="1802"/>
                        <a:pt x="2289" y="1802"/>
                        <a:pt x="2286" y="1802"/>
                      </a:cubicBezTo>
                      <a:cubicBezTo>
                        <a:pt x="2286" y="1802"/>
                        <a:pt x="2286" y="1802"/>
                        <a:pt x="2286" y="1802"/>
                      </a:cubicBezTo>
                      <a:cubicBezTo>
                        <a:pt x="2283" y="1802"/>
                        <a:pt x="2283" y="1802"/>
                        <a:pt x="2283" y="1802"/>
                      </a:cubicBezTo>
                      <a:cubicBezTo>
                        <a:pt x="2280" y="1802"/>
                        <a:pt x="2277" y="1802"/>
                        <a:pt x="2275" y="1802"/>
                      </a:cubicBezTo>
                      <a:cubicBezTo>
                        <a:pt x="2193" y="1802"/>
                        <a:pt x="2193" y="1802"/>
                        <a:pt x="2193" y="1802"/>
                      </a:cubicBezTo>
                      <a:cubicBezTo>
                        <a:pt x="2190" y="1802"/>
                        <a:pt x="2187" y="1802"/>
                        <a:pt x="2184" y="1802"/>
                      </a:cubicBezTo>
                      <a:cubicBezTo>
                        <a:pt x="2183" y="1801"/>
                        <a:pt x="2182" y="1801"/>
                        <a:pt x="2181" y="1801"/>
                      </a:cubicBezTo>
                      <a:cubicBezTo>
                        <a:pt x="2164" y="1799"/>
                        <a:pt x="2144" y="1791"/>
                        <a:pt x="2135" y="1776"/>
                      </a:cubicBezTo>
                      <a:cubicBezTo>
                        <a:pt x="2133" y="1774"/>
                        <a:pt x="2132" y="1772"/>
                        <a:pt x="2131" y="1770"/>
                      </a:cubicBezTo>
                      <a:cubicBezTo>
                        <a:pt x="2131" y="1769"/>
                        <a:pt x="2131" y="1769"/>
                        <a:pt x="2131" y="1769"/>
                      </a:cubicBezTo>
                      <a:cubicBezTo>
                        <a:pt x="2131" y="1769"/>
                        <a:pt x="2131" y="1769"/>
                        <a:pt x="2131" y="1769"/>
                      </a:cubicBezTo>
                      <a:cubicBezTo>
                        <a:pt x="2127" y="1757"/>
                        <a:pt x="2122" y="1746"/>
                        <a:pt x="2118" y="1734"/>
                      </a:cubicBezTo>
                      <a:cubicBezTo>
                        <a:pt x="2116" y="1728"/>
                        <a:pt x="2112" y="1720"/>
                        <a:pt x="2110" y="1713"/>
                      </a:cubicBezTo>
                      <a:cubicBezTo>
                        <a:pt x="2110" y="1713"/>
                        <a:pt x="2110" y="1713"/>
                        <a:pt x="2110" y="1713"/>
                      </a:cubicBezTo>
                      <a:cubicBezTo>
                        <a:pt x="2110" y="1713"/>
                        <a:pt x="2110" y="1712"/>
                        <a:pt x="2110" y="1712"/>
                      </a:cubicBezTo>
                      <a:cubicBezTo>
                        <a:pt x="2110" y="1712"/>
                        <a:pt x="2109" y="1711"/>
                        <a:pt x="2109" y="1710"/>
                      </a:cubicBezTo>
                      <a:cubicBezTo>
                        <a:pt x="2109" y="1707"/>
                        <a:pt x="2109" y="1704"/>
                        <a:pt x="2109" y="1701"/>
                      </a:cubicBezTo>
                      <a:cubicBezTo>
                        <a:pt x="2110" y="1699"/>
                        <a:pt x="2111" y="1698"/>
                        <a:pt x="2112" y="1696"/>
                      </a:cubicBezTo>
                      <a:cubicBezTo>
                        <a:pt x="2112" y="1696"/>
                        <a:pt x="2112" y="1696"/>
                        <a:pt x="2112" y="1696"/>
                      </a:cubicBezTo>
                      <a:cubicBezTo>
                        <a:pt x="2117" y="1688"/>
                        <a:pt x="2126" y="1685"/>
                        <a:pt x="2136" y="1684"/>
                      </a:cubicBezTo>
                      <a:cubicBezTo>
                        <a:pt x="2136" y="1684"/>
                        <a:pt x="2136" y="1684"/>
                        <a:pt x="2137" y="1684"/>
                      </a:cubicBezTo>
                      <a:cubicBezTo>
                        <a:pt x="2139" y="1684"/>
                        <a:pt x="2141" y="1684"/>
                        <a:pt x="2144" y="1684"/>
                      </a:cubicBezTo>
                      <a:cubicBezTo>
                        <a:pt x="2144" y="1684"/>
                        <a:pt x="2145" y="1683"/>
                        <a:pt x="2145" y="1683"/>
                      </a:cubicBezTo>
                      <a:cubicBezTo>
                        <a:pt x="2151" y="1683"/>
                        <a:pt x="2151" y="1683"/>
                        <a:pt x="2151" y="1683"/>
                      </a:cubicBezTo>
                      <a:cubicBezTo>
                        <a:pt x="2152" y="1683"/>
                        <a:pt x="2153" y="1683"/>
                        <a:pt x="2155" y="1683"/>
                      </a:cubicBezTo>
                      <a:cubicBezTo>
                        <a:pt x="2180" y="1683"/>
                        <a:pt x="2205" y="1683"/>
                        <a:pt x="2231" y="1683"/>
                      </a:cubicBezTo>
                      <a:cubicBezTo>
                        <a:pt x="2231" y="1683"/>
                        <a:pt x="2231" y="1683"/>
                        <a:pt x="2231" y="1683"/>
                      </a:cubicBezTo>
                      <a:cubicBezTo>
                        <a:pt x="2231" y="1683"/>
                        <a:pt x="2231" y="1683"/>
                        <a:pt x="2231" y="1683"/>
                      </a:cubicBezTo>
                      <a:cubicBezTo>
                        <a:pt x="2234" y="1683"/>
                        <a:pt x="2237" y="1683"/>
                        <a:pt x="2240" y="1684"/>
                      </a:cubicBezTo>
                      <a:cubicBezTo>
                        <a:pt x="2240" y="1684"/>
                        <a:pt x="2241" y="1684"/>
                        <a:pt x="2241" y="1684"/>
                      </a:cubicBezTo>
                      <a:cubicBezTo>
                        <a:pt x="2258" y="1686"/>
                        <a:pt x="2277" y="1693"/>
                        <a:pt x="2287" y="1706"/>
                      </a:cubicBezTo>
                      <a:cubicBezTo>
                        <a:pt x="2289" y="1708"/>
                        <a:pt x="2290" y="1710"/>
                        <a:pt x="2291" y="1712"/>
                      </a:cubicBezTo>
                      <a:cubicBezTo>
                        <a:pt x="2294" y="1717"/>
                        <a:pt x="2294" y="1717"/>
                        <a:pt x="2294" y="1717"/>
                      </a:cubicBezTo>
                      <a:cubicBezTo>
                        <a:pt x="2299" y="1727"/>
                        <a:pt x="2304" y="1737"/>
                        <a:pt x="2309" y="1748"/>
                      </a:cubicBezTo>
                      <a:cubicBezTo>
                        <a:pt x="2312" y="1754"/>
                        <a:pt x="2318" y="1762"/>
                        <a:pt x="2320" y="1771"/>
                      </a:cubicBezTo>
                      <a:cubicBezTo>
                        <a:pt x="2322" y="1775"/>
                        <a:pt x="2323" y="1778"/>
                        <a:pt x="2322" y="1782"/>
                      </a:cubicBezTo>
                      <a:close/>
                      <a:moveTo>
                        <a:pt x="2340" y="1624"/>
                      </a:moveTo>
                      <a:cubicBezTo>
                        <a:pt x="2338" y="1622"/>
                        <a:pt x="2337" y="1621"/>
                        <a:pt x="2335" y="1620"/>
                      </a:cubicBezTo>
                      <a:cubicBezTo>
                        <a:pt x="2331" y="1617"/>
                        <a:pt x="2328" y="1613"/>
                        <a:pt x="2326" y="1610"/>
                      </a:cubicBezTo>
                      <a:cubicBezTo>
                        <a:pt x="2324" y="1607"/>
                        <a:pt x="2324" y="1607"/>
                        <a:pt x="2324" y="1607"/>
                      </a:cubicBezTo>
                      <a:cubicBezTo>
                        <a:pt x="2324" y="1607"/>
                        <a:pt x="2324" y="1607"/>
                        <a:pt x="2324" y="1607"/>
                      </a:cubicBezTo>
                      <a:cubicBezTo>
                        <a:pt x="2317" y="1594"/>
                        <a:pt x="2310" y="1582"/>
                        <a:pt x="2303" y="1569"/>
                      </a:cubicBezTo>
                      <a:cubicBezTo>
                        <a:pt x="2303" y="1569"/>
                        <a:pt x="2303" y="1569"/>
                        <a:pt x="2303" y="1569"/>
                      </a:cubicBezTo>
                      <a:cubicBezTo>
                        <a:pt x="2300" y="1564"/>
                        <a:pt x="2300" y="1564"/>
                        <a:pt x="2300" y="1564"/>
                      </a:cubicBezTo>
                      <a:cubicBezTo>
                        <a:pt x="2298" y="1561"/>
                        <a:pt x="2298" y="1558"/>
                        <a:pt x="2298" y="1555"/>
                      </a:cubicBezTo>
                      <a:cubicBezTo>
                        <a:pt x="2299" y="1552"/>
                        <a:pt x="2300" y="1550"/>
                        <a:pt x="2303" y="1547"/>
                      </a:cubicBezTo>
                      <a:cubicBezTo>
                        <a:pt x="2306" y="1545"/>
                        <a:pt x="2309" y="1544"/>
                        <a:pt x="2313" y="1542"/>
                      </a:cubicBezTo>
                      <a:cubicBezTo>
                        <a:pt x="2318" y="1541"/>
                        <a:pt x="2323" y="1541"/>
                        <a:pt x="2329" y="1541"/>
                      </a:cubicBezTo>
                      <a:cubicBezTo>
                        <a:pt x="2330" y="1541"/>
                        <a:pt x="2330" y="1541"/>
                        <a:pt x="2330" y="1541"/>
                      </a:cubicBezTo>
                      <a:cubicBezTo>
                        <a:pt x="2342" y="1540"/>
                        <a:pt x="2356" y="1540"/>
                        <a:pt x="2363" y="1540"/>
                      </a:cubicBezTo>
                      <a:cubicBezTo>
                        <a:pt x="2394" y="1540"/>
                        <a:pt x="2443" y="1534"/>
                        <a:pt x="2463" y="1564"/>
                      </a:cubicBezTo>
                      <a:cubicBezTo>
                        <a:pt x="2470" y="1573"/>
                        <a:pt x="2476" y="1583"/>
                        <a:pt x="2483" y="1593"/>
                      </a:cubicBezTo>
                      <a:cubicBezTo>
                        <a:pt x="2486" y="1598"/>
                        <a:pt x="2492" y="1605"/>
                        <a:pt x="2495" y="1611"/>
                      </a:cubicBezTo>
                      <a:cubicBezTo>
                        <a:pt x="2497" y="1614"/>
                        <a:pt x="2498" y="1617"/>
                        <a:pt x="2498" y="1620"/>
                      </a:cubicBezTo>
                      <a:cubicBezTo>
                        <a:pt x="2498" y="1621"/>
                        <a:pt x="2497" y="1623"/>
                        <a:pt x="2496" y="1625"/>
                      </a:cubicBezTo>
                      <a:cubicBezTo>
                        <a:pt x="2496" y="1626"/>
                        <a:pt x="2495" y="1627"/>
                        <a:pt x="2494" y="1628"/>
                      </a:cubicBezTo>
                      <a:cubicBezTo>
                        <a:pt x="2494" y="1628"/>
                        <a:pt x="2494" y="1628"/>
                        <a:pt x="2494" y="1628"/>
                      </a:cubicBezTo>
                      <a:cubicBezTo>
                        <a:pt x="2494" y="1628"/>
                        <a:pt x="2494" y="1628"/>
                        <a:pt x="2494" y="1628"/>
                      </a:cubicBezTo>
                      <a:cubicBezTo>
                        <a:pt x="2493" y="1629"/>
                        <a:pt x="2493" y="1629"/>
                        <a:pt x="2492" y="1630"/>
                      </a:cubicBezTo>
                      <a:cubicBezTo>
                        <a:pt x="2492" y="1630"/>
                        <a:pt x="2491" y="1630"/>
                        <a:pt x="2491" y="1630"/>
                      </a:cubicBezTo>
                      <a:cubicBezTo>
                        <a:pt x="2490" y="1631"/>
                        <a:pt x="2489" y="1631"/>
                        <a:pt x="2488" y="1632"/>
                      </a:cubicBezTo>
                      <a:cubicBezTo>
                        <a:pt x="2487" y="1632"/>
                        <a:pt x="2485" y="1633"/>
                        <a:pt x="2484" y="1633"/>
                      </a:cubicBezTo>
                      <a:cubicBezTo>
                        <a:pt x="2484" y="1633"/>
                        <a:pt x="2484" y="1634"/>
                        <a:pt x="2484" y="1634"/>
                      </a:cubicBezTo>
                      <a:cubicBezTo>
                        <a:pt x="2484" y="1634"/>
                        <a:pt x="2483" y="1634"/>
                        <a:pt x="2483" y="1634"/>
                      </a:cubicBezTo>
                      <a:cubicBezTo>
                        <a:pt x="2469" y="1638"/>
                        <a:pt x="2448" y="1636"/>
                        <a:pt x="2434" y="1636"/>
                      </a:cubicBezTo>
                      <a:cubicBezTo>
                        <a:pt x="2418" y="1636"/>
                        <a:pt x="2401" y="1636"/>
                        <a:pt x="2385" y="1636"/>
                      </a:cubicBezTo>
                      <a:cubicBezTo>
                        <a:pt x="2370" y="1636"/>
                        <a:pt x="2353" y="1632"/>
                        <a:pt x="2340" y="1624"/>
                      </a:cubicBezTo>
                      <a:close/>
                      <a:moveTo>
                        <a:pt x="2605" y="1791"/>
                      </a:moveTo>
                      <a:cubicBezTo>
                        <a:pt x="2605" y="1791"/>
                        <a:pt x="2605" y="1791"/>
                        <a:pt x="2604" y="1791"/>
                      </a:cubicBezTo>
                      <a:cubicBezTo>
                        <a:pt x="2602" y="1794"/>
                        <a:pt x="2598" y="1797"/>
                        <a:pt x="2593" y="1798"/>
                      </a:cubicBezTo>
                      <a:cubicBezTo>
                        <a:pt x="2589" y="1800"/>
                        <a:pt x="2583" y="1801"/>
                        <a:pt x="2576" y="1801"/>
                      </a:cubicBezTo>
                      <a:cubicBezTo>
                        <a:pt x="2569" y="1801"/>
                        <a:pt x="2569" y="1801"/>
                        <a:pt x="2569" y="1801"/>
                      </a:cubicBezTo>
                      <a:cubicBezTo>
                        <a:pt x="2569" y="1801"/>
                        <a:pt x="2569" y="1801"/>
                        <a:pt x="2569" y="1801"/>
                      </a:cubicBezTo>
                      <a:cubicBezTo>
                        <a:pt x="2541" y="1801"/>
                        <a:pt x="2512" y="1801"/>
                        <a:pt x="2483" y="1801"/>
                      </a:cubicBezTo>
                      <a:cubicBezTo>
                        <a:pt x="2480" y="1801"/>
                        <a:pt x="2476" y="1801"/>
                        <a:pt x="2473" y="1801"/>
                      </a:cubicBezTo>
                      <a:cubicBezTo>
                        <a:pt x="2473" y="1801"/>
                        <a:pt x="2473" y="1801"/>
                        <a:pt x="2473" y="1801"/>
                      </a:cubicBezTo>
                      <a:cubicBezTo>
                        <a:pt x="2453" y="1799"/>
                        <a:pt x="2432" y="1790"/>
                        <a:pt x="2419" y="1775"/>
                      </a:cubicBezTo>
                      <a:cubicBezTo>
                        <a:pt x="2418" y="1773"/>
                        <a:pt x="2416" y="1771"/>
                        <a:pt x="2415" y="1769"/>
                      </a:cubicBezTo>
                      <a:cubicBezTo>
                        <a:pt x="2415" y="1769"/>
                        <a:pt x="2415" y="1769"/>
                        <a:pt x="2415" y="1769"/>
                      </a:cubicBezTo>
                      <a:cubicBezTo>
                        <a:pt x="2415" y="1769"/>
                        <a:pt x="2415" y="1769"/>
                        <a:pt x="2415" y="1769"/>
                      </a:cubicBezTo>
                      <a:cubicBezTo>
                        <a:pt x="2409" y="1758"/>
                        <a:pt x="2402" y="1747"/>
                        <a:pt x="2396" y="1736"/>
                      </a:cubicBezTo>
                      <a:cubicBezTo>
                        <a:pt x="2392" y="1728"/>
                        <a:pt x="2383" y="1716"/>
                        <a:pt x="2381" y="1706"/>
                      </a:cubicBezTo>
                      <a:cubicBezTo>
                        <a:pt x="2381" y="1706"/>
                        <a:pt x="2381" y="1706"/>
                        <a:pt x="2381" y="1706"/>
                      </a:cubicBezTo>
                      <a:cubicBezTo>
                        <a:pt x="2380" y="1705"/>
                        <a:pt x="2380" y="1704"/>
                        <a:pt x="2380" y="1703"/>
                      </a:cubicBezTo>
                      <a:cubicBezTo>
                        <a:pt x="2379" y="1693"/>
                        <a:pt x="2387" y="1688"/>
                        <a:pt x="2396" y="1685"/>
                      </a:cubicBezTo>
                      <a:cubicBezTo>
                        <a:pt x="2396" y="1685"/>
                        <a:pt x="2396" y="1685"/>
                        <a:pt x="2396" y="1685"/>
                      </a:cubicBezTo>
                      <a:cubicBezTo>
                        <a:pt x="2396" y="1685"/>
                        <a:pt x="2397" y="1685"/>
                        <a:pt x="2397" y="1685"/>
                      </a:cubicBezTo>
                      <a:cubicBezTo>
                        <a:pt x="2398" y="1685"/>
                        <a:pt x="2398" y="1685"/>
                        <a:pt x="2399" y="1684"/>
                      </a:cubicBezTo>
                      <a:cubicBezTo>
                        <a:pt x="2403" y="1683"/>
                        <a:pt x="2408" y="1683"/>
                        <a:pt x="2413" y="1683"/>
                      </a:cubicBezTo>
                      <a:cubicBezTo>
                        <a:pt x="2470" y="1683"/>
                        <a:pt x="2470" y="1683"/>
                        <a:pt x="2470" y="1683"/>
                      </a:cubicBezTo>
                      <a:cubicBezTo>
                        <a:pt x="2479" y="1683"/>
                        <a:pt x="2489" y="1683"/>
                        <a:pt x="2498" y="1683"/>
                      </a:cubicBezTo>
                      <a:cubicBezTo>
                        <a:pt x="2498" y="1683"/>
                        <a:pt x="2498" y="1683"/>
                        <a:pt x="2498" y="1683"/>
                      </a:cubicBezTo>
                      <a:cubicBezTo>
                        <a:pt x="2499" y="1683"/>
                        <a:pt x="2499" y="1683"/>
                        <a:pt x="2500" y="1683"/>
                      </a:cubicBezTo>
                      <a:cubicBezTo>
                        <a:pt x="2502" y="1683"/>
                        <a:pt x="2505" y="1683"/>
                        <a:pt x="2507" y="1683"/>
                      </a:cubicBezTo>
                      <a:cubicBezTo>
                        <a:pt x="2508" y="1683"/>
                        <a:pt x="2508" y="1683"/>
                        <a:pt x="2509" y="1683"/>
                      </a:cubicBezTo>
                      <a:cubicBezTo>
                        <a:pt x="2527" y="1685"/>
                        <a:pt x="2546" y="1692"/>
                        <a:pt x="2558" y="1705"/>
                      </a:cubicBezTo>
                      <a:cubicBezTo>
                        <a:pt x="2559" y="1705"/>
                        <a:pt x="2560" y="1706"/>
                        <a:pt x="2561" y="1707"/>
                      </a:cubicBezTo>
                      <a:cubicBezTo>
                        <a:pt x="2561" y="1708"/>
                        <a:pt x="2562" y="1708"/>
                        <a:pt x="2562" y="1709"/>
                      </a:cubicBezTo>
                      <a:cubicBezTo>
                        <a:pt x="2563" y="1710"/>
                        <a:pt x="2563" y="1710"/>
                        <a:pt x="2564" y="1711"/>
                      </a:cubicBezTo>
                      <a:cubicBezTo>
                        <a:pt x="2564" y="1711"/>
                        <a:pt x="2564" y="1711"/>
                        <a:pt x="2564" y="1711"/>
                      </a:cubicBezTo>
                      <a:cubicBezTo>
                        <a:pt x="2566" y="1713"/>
                        <a:pt x="2566" y="1713"/>
                        <a:pt x="2566" y="1713"/>
                      </a:cubicBezTo>
                      <a:cubicBezTo>
                        <a:pt x="2571" y="1721"/>
                        <a:pt x="2576" y="1729"/>
                        <a:pt x="2582" y="1737"/>
                      </a:cubicBezTo>
                      <a:cubicBezTo>
                        <a:pt x="2582" y="1737"/>
                        <a:pt x="2582" y="1737"/>
                        <a:pt x="2582" y="1737"/>
                      </a:cubicBezTo>
                      <a:cubicBezTo>
                        <a:pt x="2589" y="1748"/>
                        <a:pt x="2599" y="1759"/>
                        <a:pt x="2605" y="1772"/>
                      </a:cubicBezTo>
                      <a:cubicBezTo>
                        <a:pt x="2606" y="1773"/>
                        <a:pt x="2606" y="1773"/>
                        <a:pt x="2606" y="1774"/>
                      </a:cubicBezTo>
                      <a:cubicBezTo>
                        <a:pt x="2607" y="1775"/>
                        <a:pt x="2607" y="1775"/>
                        <a:pt x="2607" y="1775"/>
                      </a:cubicBezTo>
                      <a:cubicBezTo>
                        <a:pt x="2609" y="1782"/>
                        <a:pt x="2608" y="1787"/>
                        <a:pt x="2605" y="1791"/>
                      </a:cubicBezTo>
                      <a:close/>
                      <a:moveTo>
                        <a:pt x="2937" y="318"/>
                      </a:moveTo>
                      <a:cubicBezTo>
                        <a:pt x="3034" y="414"/>
                        <a:pt x="3089" y="549"/>
                        <a:pt x="3089" y="685"/>
                      </a:cubicBezTo>
                      <a:cubicBezTo>
                        <a:pt x="3089" y="821"/>
                        <a:pt x="3034" y="955"/>
                        <a:pt x="2937" y="1051"/>
                      </a:cubicBezTo>
                      <a:cubicBezTo>
                        <a:pt x="3050" y="999"/>
                        <a:pt x="3153" y="855"/>
                        <a:pt x="3152" y="685"/>
                      </a:cubicBezTo>
                      <a:cubicBezTo>
                        <a:pt x="3153" y="514"/>
                        <a:pt x="3050" y="371"/>
                        <a:pt x="2937" y="318"/>
                      </a:cubicBezTo>
                      <a:close/>
                      <a:moveTo>
                        <a:pt x="216" y="318"/>
                      </a:moveTo>
                      <a:cubicBezTo>
                        <a:pt x="104" y="371"/>
                        <a:pt x="0" y="514"/>
                        <a:pt x="2" y="685"/>
                      </a:cubicBezTo>
                      <a:cubicBezTo>
                        <a:pt x="0" y="855"/>
                        <a:pt x="104" y="999"/>
                        <a:pt x="216" y="1051"/>
                      </a:cubicBezTo>
                      <a:cubicBezTo>
                        <a:pt x="120" y="955"/>
                        <a:pt x="64" y="821"/>
                        <a:pt x="65" y="685"/>
                      </a:cubicBezTo>
                      <a:cubicBezTo>
                        <a:pt x="64" y="549"/>
                        <a:pt x="120" y="414"/>
                        <a:pt x="216" y="31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69916" tIns="34960" rIns="69916" bIns="34960"/>
                <a:lstStyle/>
                <a:p>
                  <a:endParaRPr lang="zh-CN" altLang="zh-CN" sz="1200">
                    <a:solidFill>
                      <a:srgbClr val="FFFFFF"/>
                    </a:solidFill>
                    <a:latin typeface="方正兰亭细黑_GBK" charset="-122"/>
                    <a:ea typeface="方正兰亭细黑_GBK" charset="-122"/>
                    <a:sym typeface="方正兰亭细黑_GBK" charset="-122"/>
                  </a:endParaRPr>
                </a:p>
              </p:txBody>
            </p:sp>
          </p:grpSp>
          <p:sp>
            <p:nvSpPr>
              <p:cNvPr id="26677" name="Freeform 331"/>
              <p:cNvSpPr>
                <a:spLocks noChangeAspect="1" noEditPoints="1" noChangeArrowheads="1"/>
              </p:cNvSpPr>
              <p:nvPr/>
            </p:nvSpPr>
            <p:spPr bwMode="auto">
              <a:xfrm>
                <a:off x="247384" y="1018706"/>
                <a:ext cx="576799" cy="565706"/>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86"/>
                  <a:gd name="T32" fmla="*/ 88 w 88"/>
                  <a:gd name="T33" fmla="*/ 86 h 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78" name="Freeform 37"/>
              <p:cNvSpPr>
                <a:spLocks noEditPoints="1" noChangeArrowheads="1"/>
              </p:cNvSpPr>
              <p:nvPr/>
            </p:nvSpPr>
            <p:spPr bwMode="auto">
              <a:xfrm>
                <a:off x="1326889" y="1046633"/>
                <a:ext cx="641021" cy="456961"/>
              </a:xfrm>
              <a:custGeom>
                <a:avLst/>
                <a:gdLst>
                  <a:gd name="T0" fmla="*/ 1070 w 1214"/>
                  <a:gd name="T1" fmla="*/ 106 h 852"/>
                  <a:gd name="T2" fmla="*/ 787 w 1214"/>
                  <a:gd name="T3" fmla="*/ 621 h 852"/>
                  <a:gd name="T4" fmla="*/ 753 w 1214"/>
                  <a:gd name="T5" fmla="*/ 538 h 852"/>
                  <a:gd name="T6" fmla="*/ 825 w 1214"/>
                  <a:gd name="T7" fmla="*/ 533 h 852"/>
                  <a:gd name="T8" fmla="*/ 782 w 1214"/>
                  <a:gd name="T9" fmla="*/ 550 h 852"/>
                  <a:gd name="T10" fmla="*/ 1214 w 1214"/>
                  <a:gd name="T11" fmla="*/ 117 h 852"/>
                  <a:gd name="T12" fmla="*/ 523 w 1214"/>
                  <a:gd name="T13" fmla="*/ 0 h 852"/>
                  <a:gd name="T14" fmla="*/ 0 w 1214"/>
                  <a:gd name="T15" fmla="*/ 523 h 852"/>
                  <a:gd name="T16" fmla="*/ 218 w 1214"/>
                  <a:gd name="T17" fmla="*/ 803 h 852"/>
                  <a:gd name="T18" fmla="*/ 1214 w 1214"/>
                  <a:gd name="T19" fmla="*/ 803 h 852"/>
                  <a:gd name="T20" fmla="*/ 607 w 1214"/>
                  <a:gd name="T21" fmla="*/ 207 h 852"/>
                  <a:gd name="T22" fmla="*/ 1118 w 1214"/>
                  <a:gd name="T23" fmla="*/ 100 h 852"/>
                  <a:gd name="T24" fmla="*/ 1154 w 1214"/>
                  <a:gd name="T25" fmla="*/ 100 h 852"/>
                  <a:gd name="T26" fmla="*/ 1143 w 1214"/>
                  <a:gd name="T27" fmla="*/ 136 h 852"/>
                  <a:gd name="T28" fmla="*/ 1119 w 1214"/>
                  <a:gd name="T29" fmla="*/ 135 h 852"/>
                  <a:gd name="T30" fmla="*/ 1125 w 1214"/>
                  <a:gd name="T31" fmla="*/ 118 h 852"/>
                  <a:gd name="T32" fmla="*/ 1040 w 1214"/>
                  <a:gd name="T33" fmla="*/ 100 h 852"/>
                  <a:gd name="T34" fmla="*/ 1040 w 1214"/>
                  <a:gd name="T35" fmla="*/ 136 h 852"/>
                  <a:gd name="T36" fmla="*/ 1015 w 1214"/>
                  <a:gd name="T37" fmla="*/ 128 h 852"/>
                  <a:gd name="T38" fmla="*/ 971 w 1214"/>
                  <a:gd name="T39" fmla="*/ 128 h 852"/>
                  <a:gd name="T40" fmla="*/ 607 w 1214"/>
                  <a:gd name="T41" fmla="*/ 397 h 852"/>
                  <a:gd name="T42" fmla="*/ 607 w 1214"/>
                  <a:gd name="T43" fmla="*/ 484 h 852"/>
                  <a:gd name="T44" fmla="*/ 27 w 1214"/>
                  <a:gd name="T45" fmla="*/ 523 h 852"/>
                  <a:gd name="T46" fmla="*/ 523 w 1214"/>
                  <a:gd name="T47" fmla="*/ 26 h 852"/>
                  <a:gd name="T48" fmla="*/ 523 w 1214"/>
                  <a:gd name="T49" fmla="*/ 580 h 852"/>
                  <a:gd name="T50" fmla="*/ 1165 w 1214"/>
                  <a:gd name="T51" fmla="*/ 256 h 852"/>
                  <a:gd name="T52" fmla="*/ 268 w 1214"/>
                  <a:gd name="T53" fmla="*/ 803 h 852"/>
                  <a:gd name="T54" fmla="*/ 523 w 1214"/>
                  <a:gd name="T55" fmla="*/ 606 h 852"/>
                  <a:gd name="T56" fmla="*/ 613 w 1214"/>
                  <a:gd name="T57" fmla="*/ 504 h 852"/>
                  <a:gd name="T58" fmla="*/ 657 w 1214"/>
                  <a:gd name="T59" fmla="*/ 460 h 852"/>
                  <a:gd name="T60" fmla="*/ 657 w 1214"/>
                  <a:gd name="T61" fmla="*/ 398 h 852"/>
                  <a:gd name="T62" fmla="*/ 613 w 1214"/>
                  <a:gd name="T63" fmla="*/ 354 h 852"/>
                  <a:gd name="T64" fmla="*/ 1164 w 1214"/>
                  <a:gd name="T65" fmla="*/ 256 h 852"/>
                  <a:gd name="T66" fmla="*/ 697 w 1214"/>
                  <a:gd name="T67" fmla="*/ 610 h 852"/>
                  <a:gd name="T68" fmla="*/ 763 w 1214"/>
                  <a:gd name="T69" fmla="*/ 678 h 852"/>
                  <a:gd name="T70" fmla="*/ 861 w 1214"/>
                  <a:gd name="T71" fmla="*/ 678 h 852"/>
                  <a:gd name="T72" fmla="*/ 927 w 1214"/>
                  <a:gd name="T73" fmla="*/ 610 h 852"/>
                  <a:gd name="T74" fmla="*/ 927 w 1214"/>
                  <a:gd name="T75" fmla="*/ 516 h 852"/>
                  <a:gd name="T76" fmla="*/ 860 w 1214"/>
                  <a:gd name="T77" fmla="*/ 448 h 852"/>
                  <a:gd name="T78" fmla="*/ 763 w 1214"/>
                  <a:gd name="T79" fmla="*/ 448 h 852"/>
                  <a:gd name="T80" fmla="*/ 697 w 1214"/>
                  <a:gd name="T81" fmla="*/ 516 h 852"/>
                  <a:gd name="T82" fmla="*/ 848 w 1214"/>
                  <a:gd name="T83" fmla="*/ 478 h 852"/>
                  <a:gd name="T84" fmla="*/ 727 w 1214"/>
                  <a:gd name="T85" fmla="*/ 527 h 852"/>
                  <a:gd name="T86" fmla="*/ 296 w 1214"/>
                  <a:gd name="T87" fmla="*/ 265 h 852"/>
                  <a:gd name="T88" fmla="*/ 488 w 1214"/>
                  <a:gd name="T89" fmla="*/ 279 h 852"/>
                  <a:gd name="T90" fmla="*/ 362 w 1214"/>
                  <a:gd name="T91" fmla="*/ 231 h 852"/>
                  <a:gd name="T92" fmla="*/ 223 w 1214"/>
                  <a:gd name="T93" fmla="*/ 330 h 852"/>
                  <a:gd name="T94" fmla="*/ 218 w 1214"/>
                  <a:gd name="T95" fmla="*/ 383 h 852"/>
                  <a:gd name="T96" fmla="*/ 86 w 1214"/>
                  <a:gd name="T97" fmla="*/ 503 h 852"/>
                  <a:gd name="T98" fmla="*/ 123 w 1214"/>
                  <a:gd name="T99" fmla="*/ 465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14"/>
                  <a:gd name="T151" fmla="*/ 0 h 852"/>
                  <a:gd name="T152" fmla="*/ 1214 w 1214"/>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14" h="852">
                    <a:moveTo>
                      <a:pt x="1046" y="130"/>
                    </a:moveTo>
                    <a:cubicBezTo>
                      <a:pt x="1070" y="130"/>
                      <a:pt x="1070" y="130"/>
                      <a:pt x="1070" y="130"/>
                    </a:cubicBezTo>
                    <a:cubicBezTo>
                      <a:pt x="1070" y="106"/>
                      <a:pt x="1070" y="106"/>
                      <a:pt x="1070" y="106"/>
                    </a:cubicBezTo>
                    <a:cubicBezTo>
                      <a:pt x="1046" y="106"/>
                      <a:pt x="1046" y="106"/>
                      <a:pt x="1046" y="106"/>
                    </a:cubicBezTo>
                    <a:lnTo>
                      <a:pt x="1046" y="130"/>
                    </a:lnTo>
                    <a:close/>
                    <a:moveTo>
                      <a:pt x="787" y="621"/>
                    </a:moveTo>
                    <a:cubicBezTo>
                      <a:pt x="819" y="635"/>
                      <a:pt x="856" y="620"/>
                      <a:pt x="870" y="588"/>
                    </a:cubicBezTo>
                    <a:cubicBezTo>
                      <a:pt x="884" y="556"/>
                      <a:pt x="869" y="518"/>
                      <a:pt x="837" y="505"/>
                    </a:cubicBezTo>
                    <a:cubicBezTo>
                      <a:pt x="804" y="491"/>
                      <a:pt x="767" y="506"/>
                      <a:pt x="753" y="538"/>
                    </a:cubicBezTo>
                    <a:cubicBezTo>
                      <a:pt x="740" y="571"/>
                      <a:pt x="755" y="608"/>
                      <a:pt x="787" y="621"/>
                    </a:cubicBezTo>
                    <a:close/>
                    <a:moveTo>
                      <a:pt x="782" y="550"/>
                    </a:moveTo>
                    <a:cubicBezTo>
                      <a:pt x="789" y="534"/>
                      <a:pt x="808" y="526"/>
                      <a:pt x="825" y="533"/>
                    </a:cubicBezTo>
                    <a:cubicBezTo>
                      <a:pt x="841" y="540"/>
                      <a:pt x="849" y="559"/>
                      <a:pt x="842" y="576"/>
                    </a:cubicBezTo>
                    <a:cubicBezTo>
                      <a:pt x="835" y="592"/>
                      <a:pt x="816" y="600"/>
                      <a:pt x="799" y="593"/>
                    </a:cubicBezTo>
                    <a:cubicBezTo>
                      <a:pt x="782" y="586"/>
                      <a:pt x="775" y="567"/>
                      <a:pt x="782" y="550"/>
                    </a:cubicBezTo>
                    <a:close/>
                    <a:moveTo>
                      <a:pt x="1175" y="166"/>
                    </a:moveTo>
                    <a:cubicBezTo>
                      <a:pt x="1191" y="166"/>
                      <a:pt x="1204" y="173"/>
                      <a:pt x="1214" y="183"/>
                    </a:cubicBezTo>
                    <a:cubicBezTo>
                      <a:pt x="1214" y="117"/>
                      <a:pt x="1214" y="117"/>
                      <a:pt x="1214" y="117"/>
                    </a:cubicBezTo>
                    <a:cubicBezTo>
                      <a:pt x="1214" y="90"/>
                      <a:pt x="1192" y="68"/>
                      <a:pt x="1164" y="68"/>
                    </a:cubicBezTo>
                    <a:cubicBezTo>
                      <a:pt x="606" y="68"/>
                      <a:pt x="606" y="68"/>
                      <a:pt x="606" y="68"/>
                    </a:cubicBezTo>
                    <a:cubicBezTo>
                      <a:pt x="598" y="29"/>
                      <a:pt x="564" y="0"/>
                      <a:pt x="523" y="0"/>
                    </a:cubicBezTo>
                    <a:cubicBezTo>
                      <a:pt x="84" y="0"/>
                      <a:pt x="84" y="0"/>
                      <a:pt x="84" y="0"/>
                    </a:cubicBezTo>
                    <a:cubicBezTo>
                      <a:pt x="38" y="0"/>
                      <a:pt x="0" y="37"/>
                      <a:pt x="0" y="83"/>
                    </a:cubicBezTo>
                    <a:cubicBezTo>
                      <a:pt x="0" y="523"/>
                      <a:pt x="0" y="523"/>
                      <a:pt x="0" y="523"/>
                    </a:cubicBezTo>
                    <a:cubicBezTo>
                      <a:pt x="0" y="569"/>
                      <a:pt x="38" y="606"/>
                      <a:pt x="84" y="606"/>
                    </a:cubicBezTo>
                    <a:cubicBezTo>
                      <a:pt x="218" y="606"/>
                      <a:pt x="218" y="606"/>
                      <a:pt x="218" y="606"/>
                    </a:cubicBezTo>
                    <a:cubicBezTo>
                      <a:pt x="218" y="803"/>
                      <a:pt x="218" y="803"/>
                      <a:pt x="218" y="803"/>
                    </a:cubicBezTo>
                    <a:cubicBezTo>
                      <a:pt x="218" y="830"/>
                      <a:pt x="240" y="852"/>
                      <a:pt x="268" y="852"/>
                    </a:cubicBezTo>
                    <a:cubicBezTo>
                      <a:pt x="1164" y="852"/>
                      <a:pt x="1164" y="852"/>
                      <a:pt x="1164" y="852"/>
                    </a:cubicBezTo>
                    <a:cubicBezTo>
                      <a:pt x="1192" y="852"/>
                      <a:pt x="1214" y="830"/>
                      <a:pt x="1214" y="803"/>
                    </a:cubicBezTo>
                    <a:cubicBezTo>
                      <a:pt x="1214" y="256"/>
                      <a:pt x="1214" y="256"/>
                      <a:pt x="1214" y="256"/>
                    </a:cubicBezTo>
                    <a:cubicBezTo>
                      <a:pt x="1214" y="229"/>
                      <a:pt x="1192" y="207"/>
                      <a:pt x="1164" y="207"/>
                    </a:cubicBezTo>
                    <a:cubicBezTo>
                      <a:pt x="607" y="207"/>
                      <a:pt x="607" y="207"/>
                      <a:pt x="607" y="207"/>
                    </a:cubicBezTo>
                    <a:cubicBezTo>
                      <a:pt x="607" y="166"/>
                      <a:pt x="607" y="166"/>
                      <a:pt x="607" y="166"/>
                    </a:cubicBezTo>
                    <a:lnTo>
                      <a:pt x="1175" y="166"/>
                    </a:lnTo>
                    <a:close/>
                    <a:moveTo>
                      <a:pt x="1118" y="100"/>
                    </a:moveTo>
                    <a:cubicBezTo>
                      <a:pt x="1131" y="112"/>
                      <a:pt x="1131" y="112"/>
                      <a:pt x="1131" y="112"/>
                    </a:cubicBezTo>
                    <a:cubicBezTo>
                      <a:pt x="1143" y="100"/>
                      <a:pt x="1143" y="100"/>
                      <a:pt x="1143" y="100"/>
                    </a:cubicBezTo>
                    <a:cubicBezTo>
                      <a:pt x="1154" y="100"/>
                      <a:pt x="1154" y="100"/>
                      <a:pt x="1154" y="100"/>
                    </a:cubicBezTo>
                    <a:cubicBezTo>
                      <a:pt x="1136" y="118"/>
                      <a:pt x="1136" y="118"/>
                      <a:pt x="1136" y="118"/>
                    </a:cubicBezTo>
                    <a:cubicBezTo>
                      <a:pt x="1154" y="136"/>
                      <a:pt x="1154" y="136"/>
                      <a:pt x="1154" y="136"/>
                    </a:cubicBezTo>
                    <a:cubicBezTo>
                      <a:pt x="1143" y="136"/>
                      <a:pt x="1143" y="136"/>
                      <a:pt x="1143" y="136"/>
                    </a:cubicBezTo>
                    <a:cubicBezTo>
                      <a:pt x="1136" y="129"/>
                      <a:pt x="1136" y="129"/>
                      <a:pt x="1136" y="129"/>
                    </a:cubicBezTo>
                    <a:cubicBezTo>
                      <a:pt x="1131" y="124"/>
                      <a:pt x="1131" y="124"/>
                      <a:pt x="1131" y="124"/>
                    </a:cubicBezTo>
                    <a:cubicBezTo>
                      <a:pt x="1119" y="135"/>
                      <a:pt x="1119" y="135"/>
                      <a:pt x="1119" y="135"/>
                    </a:cubicBezTo>
                    <a:cubicBezTo>
                      <a:pt x="1118" y="136"/>
                      <a:pt x="1118" y="136"/>
                      <a:pt x="1118" y="136"/>
                    </a:cubicBezTo>
                    <a:cubicBezTo>
                      <a:pt x="1107" y="136"/>
                      <a:pt x="1107" y="136"/>
                      <a:pt x="1107" y="136"/>
                    </a:cubicBezTo>
                    <a:cubicBezTo>
                      <a:pt x="1125" y="118"/>
                      <a:pt x="1125" y="118"/>
                      <a:pt x="1125" y="118"/>
                    </a:cubicBezTo>
                    <a:cubicBezTo>
                      <a:pt x="1107" y="100"/>
                      <a:pt x="1107" y="100"/>
                      <a:pt x="1107" y="100"/>
                    </a:cubicBezTo>
                    <a:lnTo>
                      <a:pt x="1118" y="100"/>
                    </a:lnTo>
                    <a:close/>
                    <a:moveTo>
                      <a:pt x="1040" y="100"/>
                    </a:moveTo>
                    <a:cubicBezTo>
                      <a:pt x="1076" y="100"/>
                      <a:pt x="1076" y="100"/>
                      <a:pt x="1076" y="100"/>
                    </a:cubicBezTo>
                    <a:cubicBezTo>
                      <a:pt x="1076" y="136"/>
                      <a:pt x="1076" y="136"/>
                      <a:pt x="1076" y="136"/>
                    </a:cubicBezTo>
                    <a:cubicBezTo>
                      <a:pt x="1040" y="136"/>
                      <a:pt x="1040" y="136"/>
                      <a:pt x="1040" y="136"/>
                    </a:cubicBezTo>
                    <a:lnTo>
                      <a:pt x="1040" y="100"/>
                    </a:lnTo>
                    <a:close/>
                    <a:moveTo>
                      <a:pt x="971" y="128"/>
                    </a:moveTo>
                    <a:cubicBezTo>
                      <a:pt x="1015" y="128"/>
                      <a:pt x="1015" y="128"/>
                      <a:pt x="1015" y="128"/>
                    </a:cubicBezTo>
                    <a:cubicBezTo>
                      <a:pt x="1015" y="137"/>
                      <a:pt x="1015" y="137"/>
                      <a:pt x="1015" y="137"/>
                    </a:cubicBezTo>
                    <a:cubicBezTo>
                      <a:pt x="971" y="137"/>
                      <a:pt x="971" y="137"/>
                      <a:pt x="971" y="137"/>
                    </a:cubicBezTo>
                    <a:lnTo>
                      <a:pt x="971" y="128"/>
                    </a:lnTo>
                    <a:close/>
                    <a:moveTo>
                      <a:pt x="607" y="461"/>
                    </a:moveTo>
                    <a:cubicBezTo>
                      <a:pt x="612" y="457"/>
                      <a:pt x="617" y="452"/>
                      <a:pt x="619" y="445"/>
                    </a:cubicBezTo>
                    <a:cubicBezTo>
                      <a:pt x="627" y="428"/>
                      <a:pt x="621" y="408"/>
                      <a:pt x="607" y="397"/>
                    </a:cubicBezTo>
                    <a:cubicBezTo>
                      <a:pt x="607" y="374"/>
                      <a:pt x="607" y="374"/>
                      <a:pt x="607" y="374"/>
                    </a:cubicBezTo>
                    <a:cubicBezTo>
                      <a:pt x="636" y="388"/>
                      <a:pt x="650" y="423"/>
                      <a:pt x="637" y="453"/>
                    </a:cubicBezTo>
                    <a:cubicBezTo>
                      <a:pt x="631" y="467"/>
                      <a:pt x="620" y="478"/>
                      <a:pt x="607" y="484"/>
                    </a:cubicBezTo>
                    <a:lnTo>
                      <a:pt x="607" y="461"/>
                    </a:lnTo>
                    <a:close/>
                    <a:moveTo>
                      <a:pt x="84" y="580"/>
                    </a:moveTo>
                    <a:cubicBezTo>
                      <a:pt x="52" y="580"/>
                      <a:pt x="27" y="554"/>
                      <a:pt x="27" y="523"/>
                    </a:cubicBezTo>
                    <a:cubicBezTo>
                      <a:pt x="27" y="83"/>
                      <a:pt x="27" y="83"/>
                      <a:pt x="27" y="83"/>
                    </a:cubicBezTo>
                    <a:cubicBezTo>
                      <a:pt x="27" y="52"/>
                      <a:pt x="52" y="26"/>
                      <a:pt x="84" y="26"/>
                    </a:cubicBezTo>
                    <a:cubicBezTo>
                      <a:pt x="523" y="26"/>
                      <a:pt x="523" y="26"/>
                      <a:pt x="523" y="26"/>
                    </a:cubicBezTo>
                    <a:cubicBezTo>
                      <a:pt x="555" y="26"/>
                      <a:pt x="581" y="52"/>
                      <a:pt x="581" y="83"/>
                    </a:cubicBezTo>
                    <a:cubicBezTo>
                      <a:pt x="581" y="523"/>
                      <a:pt x="581" y="523"/>
                      <a:pt x="581" y="523"/>
                    </a:cubicBezTo>
                    <a:cubicBezTo>
                      <a:pt x="581" y="554"/>
                      <a:pt x="555" y="580"/>
                      <a:pt x="523" y="580"/>
                    </a:cubicBezTo>
                    <a:lnTo>
                      <a:pt x="84" y="580"/>
                    </a:lnTo>
                    <a:close/>
                    <a:moveTo>
                      <a:pt x="1164" y="256"/>
                    </a:moveTo>
                    <a:cubicBezTo>
                      <a:pt x="1165" y="256"/>
                      <a:pt x="1165" y="256"/>
                      <a:pt x="1165" y="256"/>
                    </a:cubicBezTo>
                    <a:cubicBezTo>
                      <a:pt x="1165" y="803"/>
                      <a:pt x="1165" y="803"/>
                      <a:pt x="1165" y="803"/>
                    </a:cubicBezTo>
                    <a:cubicBezTo>
                      <a:pt x="1165" y="803"/>
                      <a:pt x="1164" y="803"/>
                      <a:pt x="1164" y="803"/>
                    </a:cubicBezTo>
                    <a:cubicBezTo>
                      <a:pt x="268" y="803"/>
                      <a:pt x="268" y="803"/>
                      <a:pt x="268" y="803"/>
                    </a:cubicBezTo>
                    <a:cubicBezTo>
                      <a:pt x="267" y="803"/>
                      <a:pt x="267" y="803"/>
                      <a:pt x="267" y="803"/>
                    </a:cubicBezTo>
                    <a:cubicBezTo>
                      <a:pt x="267" y="606"/>
                      <a:pt x="267" y="606"/>
                      <a:pt x="267" y="606"/>
                    </a:cubicBezTo>
                    <a:cubicBezTo>
                      <a:pt x="523" y="606"/>
                      <a:pt x="523" y="606"/>
                      <a:pt x="523" y="606"/>
                    </a:cubicBezTo>
                    <a:cubicBezTo>
                      <a:pt x="570" y="606"/>
                      <a:pt x="607" y="569"/>
                      <a:pt x="607" y="523"/>
                    </a:cubicBezTo>
                    <a:cubicBezTo>
                      <a:pt x="607" y="508"/>
                      <a:pt x="607" y="508"/>
                      <a:pt x="607" y="508"/>
                    </a:cubicBezTo>
                    <a:cubicBezTo>
                      <a:pt x="609" y="506"/>
                      <a:pt x="611" y="505"/>
                      <a:pt x="613" y="504"/>
                    </a:cubicBezTo>
                    <a:cubicBezTo>
                      <a:pt x="623" y="500"/>
                      <a:pt x="634" y="502"/>
                      <a:pt x="642" y="508"/>
                    </a:cubicBezTo>
                    <a:cubicBezTo>
                      <a:pt x="649" y="503"/>
                      <a:pt x="656" y="497"/>
                      <a:pt x="661" y="489"/>
                    </a:cubicBezTo>
                    <a:cubicBezTo>
                      <a:pt x="655" y="481"/>
                      <a:pt x="652" y="470"/>
                      <a:pt x="657" y="460"/>
                    </a:cubicBezTo>
                    <a:cubicBezTo>
                      <a:pt x="661" y="450"/>
                      <a:pt x="670" y="443"/>
                      <a:pt x="680" y="442"/>
                    </a:cubicBezTo>
                    <a:cubicBezTo>
                      <a:pt x="681" y="433"/>
                      <a:pt x="681" y="425"/>
                      <a:pt x="680" y="416"/>
                    </a:cubicBezTo>
                    <a:cubicBezTo>
                      <a:pt x="670" y="415"/>
                      <a:pt x="661" y="408"/>
                      <a:pt x="657" y="398"/>
                    </a:cubicBezTo>
                    <a:cubicBezTo>
                      <a:pt x="652" y="388"/>
                      <a:pt x="655" y="377"/>
                      <a:pt x="661" y="369"/>
                    </a:cubicBezTo>
                    <a:cubicBezTo>
                      <a:pt x="656" y="362"/>
                      <a:pt x="649" y="355"/>
                      <a:pt x="642" y="350"/>
                    </a:cubicBezTo>
                    <a:cubicBezTo>
                      <a:pt x="634" y="356"/>
                      <a:pt x="623" y="358"/>
                      <a:pt x="613" y="354"/>
                    </a:cubicBezTo>
                    <a:cubicBezTo>
                      <a:pt x="611" y="353"/>
                      <a:pt x="609" y="352"/>
                      <a:pt x="607" y="350"/>
                    </a:cubicBezTo>
                    <a:cubicBezTo>
                      <a:pt x="607" y="256"/>
                      <a:pt x="607" y="256"/>
                      <a:pt x="607" y="256"/>
                    </a:cubicBezTo>
                    <a:lnTo>
                      <a:pt x="1164" y="256"/>
                    </a:lnTo>
                    <a:close/>
                    <a:moveTo>
                      <a:pt x="660" y="543"/>
                    </a:moveTo>
                    <a:cubicBezTo>
                      <a:pt x="659" y="556"/>
                      <a:pt x="659" y="570"/>
                      <a:pt x="660" y="583"/>
                    </a:cubicBezTo>
                    <a:cubicBezTo>
                      <a:pt x="676" y="585"/>
                      <a:pt x="690" y="595"/>
                      <a:pt x="697" y="610"/>
                    </a:cubicBezTo>
                    <a:cubicBezTo>
                      <a:pt x="703" y="626"/>
                      <a:pt x="700" y="643"/>
                      <a:pt x="690" y="655"/>
                    </a:cubicBezTo>
                    <a:cubicBezTo>
                      <a:pt x="698" y="666"/>
                      <a:pt x="707" y="675"/>
                      <a:pt x="718" y="684"/>
                    </a:cubicBezTo>
                    <a:cubicBezTo>
                      <a:pt x="731" y="674"/>
                      <a:pt x="748" y="671"/>
                      <a:pt x="763" y="678"/>
                    </a:cubicBezTo>
                    <a:cubicBezTo>
                      <a:pt x="779" y="684"/>
                      <a:pt x="788" y="699"/>
                      <a:pt x="790" y="714"/>
                    </a:cubicBezTo>
                    <a:cubicBezTo>
                      <a:pt x="805" y="716"/>
                      <a:pt x="819" y="716"/>
                      <a:pt x="834" y="714"/>
                    </a:cubicBezTo>
                    <a:cubicBezTo>
                      <a:pt x="835" y="699"/>
                      <a:pt x="845" y="684"/>
                      <a:pt x="861" y="678"/>
                    </a:cubicBezTo>
                    <a:cubicBezTo>
                      <a:pt x="876" y="671"/>
                      <a:pt x="893" y="674"/>
                      <a:pt x="905" y="684"/>
                    </a:cubicBezTo>
                    <a:cubicBezTo>
                      <a:pt x="916" y="676"/>
                      <a:pt x="926" y="666"/>
                      <a:pt x="934" y="655"/>
                    </a:cubicBezTo>
                    <a:cubicBezTo>
                      <a:pt x="924" y="643"/>
                      <a:pt x="921" y="626"/>
                      <a:pt x="927" y="610"/>
                    </a:cubicBezTo>
                    <a:cubicBezTo>
                      <a:pt x="933" y="595"/>
                      <a:pt x="948" y="585"/>
                      <a:pt x="963" y="583"/>
                    </a:cubicBezTo>
                    <a:cubicBezTo>
                      <a:pt x="965" y="570"/>
                      <a:pt x="965" y="556"/>
                      <a:pt x="963" y="543"/>
                    </a:cubicBezTo>
                    <a:cubicBezTo>
                      <a:pt x="948" y="541"/>
                      <a:pt x="933" y="531"/>
                      <a:pt x="927" y="516"/>
                    </a:cubicBezTo>
                    <a:cubicBezTo>
                      <a:pt x="921" y="500"/>
                      <a:pt x="924" y="483"/>
                      <a:pt x="934" y="471"/>
                    </a:cubicBezTo>
                    <a:cubicBezTo>
                      <a:pt x="926" y="461"/>
                      <a:pt x="916" y="451"/>
                      <a:pt x="905" y="442"/>
                    </a:cubicBezTo>
                    <a:cubicBezTo>
                      <a:pt x="893" y="452"/>
                      <a:pt x="876" y="455"/>
                      <a:pt x="860" y="448"/>
                    </a:cubicBezTo>
                    <a:cubicBezTo>
                      <a:pt x="845" y="442"/>
                      <a:pt x="835" y="428"/>
                      <a:pt x="834" y="412"/>
                    </a:cubicBezTo>
                    <a:cubicBezTo>
                      <a:pt x="819" y="410"/>
                      <a:pt x="804" y="410"/>
                      <a:pt x="790" y="412"/>
                    </a:cubicBezTo>
                    <a:cubicBezTo>
                      <a:pt x="788" y="428"/>
                      <a:pt x="778" y="442"/>
                      <a:pt x="763" y="448"/>
                    </a:cubicBezTo>
                    <a:cubicBezTo>
                      <a:pt x="748" y="455"/>
                      <a:pt x="731" y="452"/>
                      <a:pt x="718" y="442"/>
                    </a:cubicBezTo>
                    <a:cubicBezTo>
                      <a:pt x="708" y="451"/>
                      <a:pt x="698" y="460"/>
                      <a:pt x="690" y="471"/>
                    </a:cubicBezTo>
                    <a:cubicBezTo>
                      <a:pt x="700" y="483"/>
                      <a:pt x="703" y="500"/>
                      <a:pt x="697" y="516"/>
                    </a:cubicBezTo>
                    <a:cubicBezTo>
                      <a:pt x="690" y="531"/>
                      <a:pt x="676" y="541"/>
                      <a:pt x="660" y="543"/>
                    </a:cubicBezTo>
                    <a:close/>
                    <a:moveTo>
                      <a:pt x="727" y="527"/>
                    </a:moveTo>
                    <a:cubicBezTo>
                      <a:pt x="747" y="480"/>
                      <a:pt x="801" y="458"/>
                      <a:pt x="848" y="478"/>
                    </a:cubicBezTo>
                    <a:cubicBezTo>
                      <a:pt x="895" y="498"/>
                      <a:pt x="917" y="552"/>
                      <a:pt x="897" y="599"/>
                    </a:cubicBezTo>
                    <a:cubicBezTo>
                      <a:pt x="877" y="646"/>
                      <a:pt x="823" y="668"/>
                      <a:pt x="776" y="648"/>
                    </a:cubicBezTo>
                    <a:cubicBezTo>
                      <a:pt x="729" y="628"/>
                      <a:pt x="707" y="574"/>
                      <a:pt x="727" y="527"/>
                    </a:cubicBezTo>
                    <a:close/>
                    <a:moveTo>
                      <a:pt x="218" y="383"/>
                    </a:moveTo>
                    <a:cubicBezTo>
                      <a:pt x="264" y="453"/>
                      <a:pt x="264" y="453"/>
                      <a:pt x="264" y="453"/>
                    </a:cubicBezTo>
                    <a:cubicBezTo>
                      <a:pt x="296" y="265"/>
                      <a:pt x="296" y="265"/>
                      <a:pt x="296" y="265"/>
                    </a:cubicBezTo>
                    <a:cubicBezTo>
                      <a:pt x="379" y="265"/>
                      <a:pt x="379" y="265"/>
                      <a:pt x="379" y="265"/>
                    </a:cubicBezTo>
                    <a:cubicBezTo>
                      <a:pt x="439" y="185"/>
                      <a:pt x="439" y="185"/>
                      <a:pt x="439" y="185"/>
                    </a:cubicBezTo>
                    <a:cubicBezTo>
                      <a:pt x="488" y="279"/>
                      <a:pt x="488" y="279"/>
                      <a:pt x="488" y="279"/>
                    </a:cubicBezTo>
                    <a:cubicBezTo>
                      <a:pt x="518" y="264"/>
                      <a:pt x="518" y="264"/>
                      <a:pt x="518" y="264"/>
                    </a:cubicBezTo>
                    <a:cubicBezTo>
                      <a:pt x="444" y="121"/>
                      <a:pt x="444" y="121"/>
                      <a:pt x="444" y="121"/>
                    </a:cubicBezTo>
                    <a:cubicBezTo>
                      <a:pt x="362" y="231"/>
                      <a:pt x="362" y="231"/>
                      <a:pt x="362" y="231"/>
                    </a:cubicBezTo>
                    <a:cubicBezTo>
                      <a:pt x="267" y="231"/>
                      <a:pt x="267" y="231"/>
                      <a:pt x="267" y="231"/>
                    </a:cubicBezTo>
                    <a:cubicBezTo>
                      <a:pt x="245" y="363"/>
                      <a:pt x="245" y="363"/>
                      <a:pt x="245" y="363"/>
                    </a:cubicBezTo>
                    <a:cubicBezTo>
                      <a:pt x="223" y="330"/>
                      <a:pt x="223" y="330"/>
                      <a:pt x="223" y="330"/>
                    </a:cubicBezTo>
                    <a:cubicBezTo>
                      <a:pt x="137" y="416"/>
                      <a:pt x="137" y="416"/>
                      <a:pt x="137" y="416"/>
                    </a:cubicBezTo>
                    <a:cubicBezTo>
                      <a:pt x="161" y="440"/>
                      <a:pt x="161" y="440"/>
                      <a:pt x="161" y="440"/>
                    </a:cubicBezTo>
                    <a:lnTo>
                      <a:pt x="218" y="383"/>
                    </a:lnTo>
                    <a:close/>
                    <a:moveTo>
                      <a:pt x="123" y="103"/>
                    </a:moveTo>
                    <a:cubicBezTo>
                      <a:pt x="86" y="103"/>
                      <a:pt x="86" y="103"/>
                      <a:pt x="86" y="103"/>
                    </a:cubicBezTo>
                    <a:cubicBezTo>
                      <a:pt x="86" y="503"/>
                      <a:pt x="86" y="503"/>
                      <a:pt x="86" y="503"/>
                    </a:cubicBezTo>
                    <a:cubicBezTo>
                      <a:pt x="522" y="503"/>
                      <a:pt x="522" y="503"/>
                      <a:pt x="522" y="503"/>
                    </a:cubicBezTo>
                    <a:cubicBezTo>
                      <a:pt x="522" y="465"/>
                      <a:pt x="522" y="465"/>
                      <a:pt x="522" y="465"/>
                    </a:cubicBezTo>
                    <a:cubicBezTo>
                      <a:pt x="123" y="465"/>
                      <a:pt x="123" y="465"/>
                      <a:pt x="123" y="465"/>
                    </a:cubicBezTo>
                    <a:lnTo>
                      <a:pt x="123" y="103"/>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pic>
            <p:nvPicPr>
              <p:cNvPr id="26679" name="Picture 9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01290" y="274471"/>
                <a:ext cx="375992" cy="694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6680" name="Group 4"/>
            <p:cNvGrpSpPr>
              <a:grpSpLocks/>
            </p:cNvGrpSpPr>
            <p:nvPr/>
          </p:nvGrpSpPr>
          <p:grpSpPr bwMode="auto">
            <a:xfrm>
              <a:off x="697473" y="898236"/>
              <a:ext cx="346855" cy="550819"/>
              <a:chOff x="0" y="0"/>
              <a:chExt cx="301" cy="478"/>
            </a:xfrm>
          </p:grpSpPr>
          <p:sp>
            <p:nvSpPr>
              <p:cNvPr id="26681" name="Freeform 7"/>
              <p:cNvSpPr>
                <a:spLocks noEditPoints="1" noChangeArrowheads="1"/>
              </p:cNvSpPr>
              <p:nvPr/>
            </p:nvSpPr>
            <p:spPr bwMode="auto">
              <a:xfrm>
                <a:off x="0" y="0"/>
                <a:ext cx="301" cy="478"/>
              </a:xfrm>
              <a:custGeom>
                <a:avLst/>
                <a:gdLst>
                  <a:gd name="T0" fmla="*/ 798 w 2111"/>
                  <a:gd name="T1" fmla="*/ 615 h 3345"/>
                  <a:gd name="T2" fmla="*/ 796 w 2111"/>
                  <a:gd name="T3" fmla="*/ 650 h 3345"/>
                  <a:gd name="T4" fmla="*/ 781 w 2111"/>
                  <a:gd name="T5" fmla="*/ 705 h 3345"/>
                  <a:gd name="T6" fmla="*/ 740 w 2111"/>
                  <a:gd name="T7" fmla="*/ 754 h 3345"/>
                  <a:gd name="T8" fmla="*/ 681 w 2111"/>
                  <a:gd name="T9" fmla="*/ 776 h 3345"/>
                  <a:gd name="T10" fmla="*/ 622 w 2111"/>
                  <a:gd name="T11" fmla="*/ 785 h 3345"/>
                  <a:gd name="T12" fmla="*/ 594 w 2111"/>
                  <a:gd name="T13" fmla="*/ 787 h 3345"/>
                  <a:gd name="T14" fmla="*/ 592 w 2111"/>
                  <a:gd name="T15" fmla="*/ 787 h 3345"/>
                  <a:gd name="T16" fmla="*/ 547 w 2111"/>
                  <a:gd name="T17" fmla="*/ 787 h 3345"/>
                  <a:gd name="T18" fmla="*/ 483 w 2111"/>
                  <a:gd name="T19" fmla="*/ 787 h 3345"/>
                  <a:gd name="T20" fmla="*/ 219 w 2111"/>
                  <a:gd name="T21" fmla="*/ 787 h 3345"/>
                  <a:gd name="T22" fmla="*/ 153 w 2111"/>
                  <a:gd name="T23" fmla="*/ 788 h 3345"/>
                  <a:gd name="T24" fmla="*/ 153 w 2111"/>
                  <a:gd name="T25" fmla="*/ 791 h 3345"/>
                  <a:gd name="T26" fmla="*/ 153 w 2111"/>
                  <a:gd name="T27" fmla="*/ 804 h 3345"/>
                  <a:gd name="T28" fmla="*/ 153 w 2111"/>
                  <a:gd name="T29" fmla="*/ 830 h 3345"/>
                  <a:gd name="T30" fmla="*/ 153 w 2111"/>
                  <a:gd name="T31" fmla="*/ 946 h 3345"/>
                  <a:gd name="T32" fmla="*/ 153 w 2111"/>
                  <a:gd name="T33" fmla="*/ 1045 h 3345"/>
                  <a:gd name="T34" fmla="*/ 153 w 2111"/>
                  <a:gd name="T35" fmla="*/ 1292 h 3345"/>
                  <a:gd name="T36" fmla="*/ 153 w 2111"/>
                  <a:gd name="T37" fmla="*/ 1496 h 3345"/>
                  <a:gd name="T38" fmla="*/ 153 w 2111"/>
                  <a:gd name="T39" fmla="*/ 1749 h 3345"/>
                  <a:gd name="T40" fmla="*/ 153 w 2111"/>
                  <a:gd name="T41" fmla="*/ 2055 h 3345"/>
                  <a:gd name="T42" fmla="*/ 153 w 2111"/>
                  <a:gd name="T43" fmla="*/ 2421 h 3345"/>
                  <a:gd name="T44" fmla="*/ 153 w 2111"/>
                  <a:gd name="T45" fmla="*/ 2852 h 3345"/>
                  <a:gd name="T46" fmla="*/ 163 w 2111"/>
                  <a:gd name="T47" fmla="*/ 3075 h 3345"/>
                  <a:gd name="T48" fmla="*/ 213 w 2111"/>
                  <a:gd name="T49" fmla="*/ 3150 h 3345"/>
                  <a:gd name="T50" fmla="*/ 292 w 2111"/>
                  <a:gd name="T51" fmla="*/ 3190 h 3345"/>
                  <a:gd name="T52" fmla="*/ 1959 w 2111"/>
                  <a:gd name="T53" fmla="*/ 3193 h 3345"/>
                  <a:gd name="T54" fmla="*/ 1959 w 2111"/>
                  <a:gd name="T55" fmla="*/ 3189 h 3345"/>
                  <a:gd name="T56" fmla="*/ 1959 w 2111"/>
                  <a:gd name="T57" fmla="*/ 3113 h 3345"/>
                  <a:gd name="T58" fmla="*/ 1959 w 2111"/>
                  <a:gd name="T59" fmla="*/ 3023 h 3345"/>
                  <a:gd name="T60" fmla="*/ 1959 w 2111"/>
                  <a:gd name="T61" fmla="*/ 2618 h 3345"/>
                  <a:gd name="T62" fmla="*/ 1959 w 2111"/>
                  <a:gd name="T63" fmla="*/ 2237 h 3345"/>
                  <a:gd name="T64" fmla="*/ 1959 w 2111"/>
                  <a:gd name="T65" fmla="*/ 1942 h 3345"/>
                  <a:gd name="T66" fmla="*/ 1959 w 2111"/>
                  <a:gd name="T67" fmla="*/ 1591 h 3345"/>
                  <a:gd name="T68" fmla="*/ 1959 w 2111"/>
                  <a:gd name="T69" fmla="*/ 1181 h 3345"/>
                  <a:gd name="T70" fmla="*/ 1959 w 2111"/>
                  <a:gd name="T71" fmla="*/ 707 h 3345"/>
                  <a:gd name="T72" fmla="*/ 1948 w 2111"/>
                  <a:gd name="T73" fmla="*/ 288 h 3345"/>
                  <a:gd name="T74" fmla="*/ 1899 w 2111"/>
                  <a:gd name="T75" fmla="*/ 213 h 3345"/>
                  <a:gd name="T76" fmla="*/ 1820 w 2111"/>
                  <a:gd name="T77" fmla="*/ 173 h 3345"/>
                  <a:gd name="T78" fmla="*/ 716 w 2111"/>
                  <a:gd name="T79" fmla="*/ 0 h 3345"/>
                  <a:gd name="T80" fmla="*/ 1913 w 2111"/>
                  <a:gd name="T81" fmla="*/ 9 h 3345"/>
                  <a:gd name="T82" fmla="*/ 2000 w 2111"/>
                  <a:gd name="T83" fmla="*/ 52 h 3345"/>
                  <a:gd name="T84" fmla="*/ 2070 w 2111"/>
                  <a:gd name="T85" fmla="*/ 127 h 3345"/>
                  <a:gd name="T86" fmla="*/ 2108 w 2111"/>
                  <a:gd name="T87" fmla="*/ 227 h 3345"/>
                  <a:gd name="T88" fmla="*/ 2111 w 2111"/>
                  <a:gd name="T89" fmla="*/ 308 h 3345"/>
                  <a:gd name="T90" fmla="*/ 2111 w 2111"/>
                  <a:gd name="T91" fmla="*/ 813 h 3345"/>
                  <a:gd name="T92" fmla="*/ 2111 w 2111"/>
                  <a:gd name="T93" fmla="*/ 1811 h 3345"/>
                  <a:gd name="T94" fmla="*/ 2111 w 2111"/>
                  <a:gd name="T95" fmla="*/ 3205 h 3345"/>
                  <a:gd name="T96" fmla="*/ 2108 w 2111"/>
                  <a:gd name="T97" fmla="*/ 3228 h 3345"/>
                  <a:gd name="T98" fmla="*/ 2096 w 2111"/>
                  <a:gd name="T99" fmla="*/ 3267 h 3345"/>
                  <a:gd name="T100" fmla="*/ 2066 w 2111"/>
                  <a:gd name="T101" fmla="*/ 3308 h 3345"/>
                  <a:gd name="T102" fmla="*/ 2012 w 2111"/>
                  <a:gd name="T103" fmla="*/ 3338 h 3345"/>
                  <a:gd name="T104" fmla="*/ 247 w 2111"/>
                  <a:gd name="T105" fmla="*/ 3345 h 3345"/>
                  <a:gd name="T106" fmla="*/ 160 w 2111"/>
                  <a:gd name="T107" fmla="*/ 3327 h 3345"/>
                  <a:gd name="T108" fmla="*/ 81 w 2111"/>
                  <a:gd name="T109" fmla="*/ 3274 h 3345"/>
                  <a:gd name="T110" fmla="*/ 22 w 2111"/>
                  <a:gd name="T111" fmla="*/ 3192 h 3345"/>
                  <a:gd name="T112" fmla="*/ 0 w 2111"/>
                  <a:gd name="T113" fmla="*/ 3083 h 3345"/>
                  <a:gd name="T114" fmla="*/ 167 w 2111"/>
                  <a:gd name="T115" fmla="*/ 534 h 3345"/>
                  <a:gd name="T116" fmla="*/ 396 w 2111"/>
                  <a:gd name="T117" fmla="*/ 314 h 3345"/>
                  <a:gd name="T118" fmla="*/ 598 w 2111"/>
                  <a:gd name="T119" fmla="*/ 116 h 33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11"/>
                  <a:gd name="T181" fmla="*/ 0 h 3345"/>
                  <a:gd name="T182" fmla="*/ 2111 w 2111"/>
                  <a:gd name="T183" fmla="*/ 3345 h 33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11" h="3345">
                    <a:moveTo>
                      <a:pt x="798" y="170"/>
                    </a:moveTo>
                    <a:lnTo>
                      <a:pt x="798" y="613"/>
                    </a:lnTo>
                    <a:lnTo>
                      <a:pt x="798" y="615"/>
                    </a:lnTo>
                    <a:lnTo>
                      <a:pt x="798" y="624"/>
                    </a:lnTo>
                    <a:lnTo>
                      <a:pt x="797" y="636"/>
                    </a:lnTo>
                    <a:lnTo>
                      <a:pt x="796" y="650"/>
                    </a:lnTo>
                    <a:lnTo>
                      <a:pt x="793" y="667"/>
                    </a:lnTo>
                    <a:lnTo>
                      <a:pt x="788" y="686"/>
                    </a:lnTo>
                    <a:lnTo>
                      <a:pt x="781" y="705"/>
                    </a:lnTo>
                    <a:lnTo>
                      <a:pt x="771" y="723"/>
                    </a:lnTo>
                    <a:lnTo>
                      <a:pt x="757" y="740"/>
                    </a:lnTo>
                    <a:lnTo>
                      <a:pt x="740" y="754"/>
                    </a:lnTo>
                    <a:lnTo>
                      <a:pt x="723" y="764"/>
                    </a:lnTo>
                    <a:lnTo>
                      <a:pt x="703" y="771"/>
                    </a:lnTo>
                    <a:lnTo>
                      <a:pt x="681" y="776"/>
                    </a:lnTo>
                    <a:lnTo>
                      <a:pt x="660" y="780"/>
                    </a:lnTo>
                    <a:lnTo>
                      <a:pt x="639" y="783"/>
                    </a:lnTo>
                    <a:lnTo>
                      <a:pt x="622" y="785"/>
                    </a:lnTo>
                    <a:lnTo>
                      <a:pt x="607" y="787"/>
                    </a:lnTo>
                    <a:lnTo>
                      <a:pt x="597" y="787"/>
                    </a:lnTo>
                    <a:lnTo>
                      <a:pt x="594" y="787"/>
                    </a:lnTo>
                    <a:lnTo>
                      <a:pt x="594" y="787"/>
                    </a:lnTo>
                    <a:lnTo>
                      <a:pt x="593" y="787"/>
                    </a:lnTo>
                    <a:lnTo>
                      <a:pt x="592" y="787"/>
                    </a:lnTo>
                    <a:lnTo>
                      <a:pt x="590" y="787"/>
                    </a:lnTo>
                    <a:lnTo>
                      <a:pt x="586" y="787"/>
                    </a:lnTo>
                    <a:lnTo>
                      <a:pt x="547" y="787"/>
                    </a:lnTo>
                    <a:lnTo>
                      <a:pt x="529" y="787"/>
                    </a:lnTo>
                    <a:lnTo>
                      <a:pt x="508" y="787"/>
                    </a:lnTo>
                    <a:lnTo>
                      <a:pt x="483" y="787"/>
                    </a:lnTo>
                    <a:lnTo>
                      <a:pt x="452" y="787"/>
                    </a:lnTo>
                    <a:lnTo>
                      <a:pt x="278" y="787"/>
                    </a:lnTo>
                    <a:lnTo>
                      <a:pt x="219" y="787"/>
                    </a:lnTo>
                    <a:lnTo>
                      <a:pt x="153" y="787"/>
                    </a:lnTo>
                    <a:lnTo>
                      <a:pt x="153" y="787"/>
                    </a:lnTo>
                    <a:lnTo>
                      <a:pt x="153" y="788"/>
                    </a:lnTo>
                    <a:lnTo>
                      <a:pt x="153" y="788"/>
                    </a:lnTo>
                    <a:lnTo>
                      <a:pt x="153" y="789"/>
                    </a:lnTo>
                    <a:lnTo>
                      <a:pt x="153" y="791"/>
                    </a:lnTo>
                    <a:lnTo>
                      <a:pt x="153" y="794"/>
                    </a:lnTo>
                    <a:lnTo>
                      <a:pt x="153" y="798"/>
                    </a:lnTo>
                    <a:lnTo>
                      <a:pt x="153" y="804"/>
                    </a:lnTo>
                    <a:lnTo>
                      <a:pt x="153" y="811"/>
                    </a:lnTo>
                    <a:lnTo>
                      <a:pt x="153" y="819"/>
                    </a:lnTo>
                    <a:lnTo>
                      <a:pt x="153" y="830"/>
                    </a:lnTo>
                    <a:lnTo>
                      <a:pt x="153" y="896"/>
                    </a:lnTo>
                    <a:lnTo>
                      <a:pt x="153" y="920"/>
                    </a:lnTo>
                    <a:lnTo>
                      <a:pt x="153" y="946"/>
                    </a:lnTo>
                    <a:lnTo>
                      <a:pt x="153" y="975"/>
                    </a:lnTo>
                    <a:lnTo>
                      <a:pt x="153" y="1009"/>
                    </a:lnTo>
                    <a:lnTo>
                      <a:pt x="153" y="1045"/>
                    </a:lnTo>
                    <a:lnTo>
                      <a:pt x="153" y="1180"/>
                    </a:lnTo>
                    <a:lnTo>
                      <a:pt x="153" y="1233"/>
                    </a:lnTo>
                    <a:lnTo>
                      <a:pt x="153" y="1292"/>
                    </a:lnTo>
                    <a:lnTo>
                      <a:pt x="153" y="1355"/>
                    </a:lnTo>
                    <a:lnTo>
                      <a:pt x="153" y="1423"/>
                    </a:lnTo>
                    <a:lnTo>
                      <a:pt x="153" y="1496"/>
                    </a:lnTo>
                    <a:lnTo>
                      <a:pt x="153" y="1575"/>
                    </a:lnTo>
                    <a:lnTo>
                      <a:pt x="153" y="1659"/>
                    </a:lnTo>
                    <a:lnTo>
                      <a:pt x="153" y="1749"/>
                    </a:lnTo>
                    <a:lnTo>
                      <a:pt x="153" y="1844"/>
                    </a:lnTo>
                    <a:lnTo>
                      <a:pt x="153" y="1947"/>
                    </a:lnTo>
                    <a:lnTo>
                      <a:pt x="153" y="2055"/>
                    </a:lnTo>
                    <a:lnTo>
                      <a:pt x="153" y="2171"/>
                    </a:lnTo>
                    <a:lnTo>
                      <a:pt x="153" y="2293"/>
                    </a:lnTo>
                    <a:lnTo>
                      <a:pt x="153" y="2421"/>
                    </a:lnTo>
                    <a:lnTo>
                      <a:pt x="153" y="2558"/>
                    </a:lnTo>
                    <a:lnTo>
                      <a:pt x="153" y="2701"/>
                    </a:lnTo>
                    <a:lnTo>
                      <a:pt x="153" y="2852"/>
                    </a:lnTo>
                    <a:lnTo>
                      <a:pt x="153" y="3011"/>
                    </a:lnTo>
                    <a:lnTo>
                      <a:pt x="155" y="3044"/>
                    </a:lnTo>
                    <a:lnTo>
                      <a:pt x="163" y="3075"/>
                    </a:lnTo>
                    <a:lnTo>
                      <a:pt x="175" y="3104"/>
                    </a:lnTo>
                    <a:lnTo>
                      <a:pt x="193" y="3129"/>
                    </a:lnTo>
                    <a:lnTo>
                      <a:pt x="213" y="3150"/>
                    </a:lnTo>
                    <a:lnTo>
                      <a:pt x="236" y="3169"/>
                    </a:lnTo>
                    <a:lnTo>
                      <a:pt x="263" y="3182"/>
                    </a:lnTo>
                    <a:lnTo>
                      <a:pt x="292" y="3190"/>
                    </a:lnTo>
                    <a:lnTo>
                      <a:pt x="322" y="3193"/>
                    </a:lnTo>
                    <a:lnTo>
                      <a:pt x="1959" y="3193"/>
                    </a:lnTo>
                    <a:lnTo>
                      <a:pt x="1959" y="3193"/>
                    </a:lnTo>
                    <a:lnTo>
                      <a:pt x="1959" y="3192"/>
                    </a:lnTo>
                    <a:lnTo>
                      <a:pt x="1959" y="3191"/>
                    </a:lnTo>
                    <a:lnTo>
                      <a:pt x="1959" y="3189"/>
                    </a:lnTo>
                    <a:lnTo>
                      <a:pt x="1959" y="3142"/>
                    </a:lnTo>
                    <a:lnTo>
                      <a:pt x="1959" y="3129"/>
                    </a:lnTo>
                    <a:lnTo>
                      <a:pt x="1959" y="3113"/>
                    </a:lnTo>
                    <a:lnTo>
                      <a:pt x="1959" y="3073"/>
                    </a:lnTo>
                    <a:lnTo>
                      <a:pt x="1959" y="3049"/>
                    </a:lnTo>
                    <a:lnTo>
                      <a:pt x="1959" y="3023"/>
                    </a:lnTo>
                    <a:lnTo>
                      <a:pt x="1959" y="2737"/>
                    </a:lnTo>
                    <a:lnTo>
                      <a:pt x="1959" y="2680"/>
                    </a:lnTo>
                    <a:lnTo>
                      <a:pt x="1959" y="2618"/>
                    </a:lnTo>
                    <a:lnTo>
                      <a:pt x="1959" y="2552"/>
                    </a:lnTo>
                    <a:lnTo>
                      <a:pt x="1959" y="2323"/>
                    </a:lnTo>
                    <a:lnTo>
                      <a:pt x="1959" y="2237"/>
                    </a:lnTo>
                    <a:lnTo>
                      <a:pt x="1959" y="2143"/>
                    </a:lnTo>
                    <a:lnTo>
                      <a:pt x="1959" y="2045"/>
                    </a:lnTo>
                    <a:lnTo>
                      <a:pt x="1959" y="1942"/>
                    </a:lnTo>
                    <a:lnTo>
                      <a:pt x="1959" y="1831"/>
                    </a:lnTo>
                    <a:lnTo>
                      <a:pt x="1959" y="1715"/>
                    </a:lnTo>
                    <a:lnTo>
                      <a:pt x="1959" y="1591"/>
                    </a:lnTo>
                    <a:lnTo>
                      <a:pt x="1959" y="1461"/>
                    </a:lnTo>
                    <a:lnTo>
                      <a:pt x="1959" y="1325"/>
                    </a:lnTo>
                    <a:lnTo>
                      <a:pt x="1959" y="1181"/>
                    </a:lnTo>
                    <a:lnTo>
                      <a:pt x="1959" y="1030"/>
                    </a:lnTo>
                    <a:lnTo>
                      <a:pt x="1959" y="872"/>
                    </a:lnTo>
                    <a:lnTo>
                      <a:pt x="1959" y="707"/>
                    </a:lnTo>
                    <a:lnTo>
                      <a:pt x="1959" y="352"/>
                    </a:lnTo>
                    <a:lnTo>
                      <a:pt x="1956" y="319"/>
                    </a:lnTo>
                    <a:lnTo>
                      <a:pt x="1948" y="288"/>
                    </a:lnTo>
                    <a:lnTo>
                      <a:pt x="1936" y="260"/>
                    </a:lnTo>
                    <a:lnTo>
                      <a:pt x="1919" y="234"/>
                    </a:lnTo>
                    <a:lnTo>
                      <a:pt x="1899" y="213"/>
                    </a:lnTo>
                    <a:lnTo>
                      <a:pt x="1875" y="195"/>
                    </a:lnTo>
                    <a:lnTo>
                      <a:pt x="1848" y="182"/>
                    </a:lnTo>
                    <a:lnTo>
                      <a:pt x="1820" y="173"/>
                    </a:lnTo>
                    <a:lnTo>
                      <a:pt x="1789" y="170"/>
                    </a:lnTo>
                    <a:lnTo>
                      <a:pt x="798" y="170"/>
                    </a:lnTo>
                    <a:close/>
                    <a:moveTo>
                      <a:pt x="716" y="0"/>
                    </a:moveTo>
                    <a:lnTo>
                      <a:pt x="1853" y="0"/>
                    </a:lnTo>
                    <a:lnTo>
                      <a:pt x="1883" y="2"/>
                    </a:lnTo>
                    <a:lnTo>
                      <a:pt x="1913" y="9"/>
                    </a:lnTo>
                    <a:lnTo>
                      <a:pt x="1944" y="19"/>
                    </a:lnTo>
                    <a:lnTo>
                      <a:pt x="1973" y="34"/>
                    </a:lnTo>
                    <a:lnTo>
                      <a:pt x="2000" y="52"/>
                    </a:lnTo>
                    <a:lnTo>
                      <a:pt x="2027" y="74"/>
                    </a:lnTo>
                    <a:lnTo>
                      <a:pt x="2050" y="98"/>
                    </a:lnTo>
                    <a:lnTo>
                      <a:pt x="2070" y="127"/>
                    </a:lnTo>
                    <a:lnTo>
                      <a:pt x="2088" y="157"/>
                    </a:lnTo>
                    <a:lnTo>
                      <a:pt x="2100" y="191"/>
                    </a:lnTo>
                    <a:lnTo>
                      <a:pt x="2108" y="227"/>
                    </a:lnTo>
                    <a:lnTo>
                      <a:pt x="2111" y="265"/>
                    </a:lnTo>
                    <a:lnTo>
                      <a:pt x="2111" y="298"/>
                    </a:lnTo>
                    <a:lnTo>
                      <a:pt x="2111" y="308"/>
                    </a:lnTo>
                    <a:lnTo>
                      <a:pt x="2111" y="321"/>
                    </a:lnTo>
                    <a:lnTo>
                      <a:pt x="2111" y="753"/>
                    </a:lnTo>
                    <a:lnTo>
                      <a:pt x="2111" y="813"/>
                    </a:lnTo>
                    <a:lnTo>
                      <a:pt x="2111" y="877"/>
                    </a:lnTo>
                    <a:lnTo>
                      <a:pt x="2111" y="1691"/>
                    </a:lnTo>
                    <a:lnTo>
                      <a:pt x="2111" y="1811"/>
                    </a:lnTo>
                    <a:lnTo>
                      <a:pt x="2111" y="1938"/>
                    </a:lnTo>
                    <a:lnTo>
                      <a:pt x="2111" y="3203"/>
                    </a:lnTo>
                    <a:lnTo>
                      <a:pt x="2111" y="3205"/>
                    </a:lnTo>
                    <a:lnTo>
                      <a:pt x="2111" y="3210"/>
                    </a:lnTo>
                    <a:lnTo>
                      <a:pt x="2110" y="3218"/>
                    </a:lnTo>
                    <a:lnTo>
                      <a:pt x="2108" y="3228"/>
                    </a:lnTo>
                    <a:lnTo>
                      <a:pt x="2106" y="3240"/>
                    </a:lnTo>
                    <a:lnTo>
                      <a:pt x="2102" y="3253"/>
                    </a:lnTo>
                    <a:lnTo>
                      <a:pt x="2096" y="3267"/>
                    </a:lnTo>
                    <a:lnTo>
                      <a:pt x="2088" y="3281"/>
                    </a:lnTo>
                    <a:lnTo>
                      <a:pt x="2078" y="3295"/>
                    </a:lnTo>
                    <a:lnTo>
                      <a:pt x="2066" y="3308"/>
                    </a:lnTo>
                    <a:lnTo>
                      <a:pt x="2051" y="3320"/>
                    </a:lnTo>
                    <a:lnTo>
                      <a:pt x="2033" y="3330"/>
                    </a:lnTo>
                    <a:lnTo>
                      <a:pt x="2012" y="3338"/>
                    </a:lnTo>
                    <a:lnTo>
                      <a:pt x="1987" y="3343"/>
                    </a:lnTo>
                    <a:lnTo>
                      <a:pt x="1959" y="3345"/>
                    </a:lnTo>
                    <a:lnTo>
                      <a:pt x="247" y="3345"/>
                    </a:lnTo>
                    <a:lnTo>
                      <a:pt x="219" y="3343"/>
                    </a:lnTo>
                    <a:lnTo>
                      <a:pt x="190" y="3337"/>
                    </a:lnTo>
                    <a:lnTo>
                      <a:pt x="160" y="3327"/>
                    </a:lnTo>
                    <a:lnTo>
                      <a:pt x="132" y="3313"/>
                    </a:lnTo>
                    <a:lnTo>
                      <a:pt x="105" y="3295"/>
                    </a:lnTo>
                    <a:lnTo>
                      <a:pt x="81" y="3274"/>
                    </a:lnTo>
                    <a:lnTo>
                      <a:pt x="58" y="3250"/>
                    </a:lnTo>
                    <a:lnTo>
                      <a:pt x="39" y="3222"/>
                    </a:lnTo>
                    <a:lnTo>
                      <a:pt x="22" y="3192"/>
                    </a:lnTo>
                    <a:lnTo>
                      <a:pt x="10" y="3158"/>
                    </a:lnTo>
                    <a:lnTo>
                      <a:pt x="3" y="3123"/>
                    </a:lnTo>
                    <a:lnTo>
                      <a:pt x="0" y="3083"/>
                    </a:lnTo>
                    <a:lnTo>
                      <a:pt x="0" y="685"/>
                    </a:lnTo>
                    <a:lnTo>
                      <a:pt x="85" y="609"/>
                    </a:lnTo>
                    <a:lnTo>
                      <a:pt x="167" y="534"/>
                    </a:lnTo>
                    <a:lnTo>
                      <a:pt x="246" y="459"/>
                    </a:lnTo>
                    <a:lnTo>
                      <a:pt x="323" y="385"/>
                    </a:lnTo>
                    <a:lnTo>
                      <a:pt x="396" y="314"/>
                    </a:lnTo>
                    <a:lnTo>
                      <a:pt x="466" y="245"/>
                    </a:lnTo>
                    <a:lnTo>
                      <a:pt x="533" y="178"/>
                    </a:lnTo>
                    <a:lnTo>
                      <a:pt x="598" y="116"/>
                    </a:lnTo>
                    <a:lnTo>
                      <a:pt x="659" y="56"/>
                    </a:lnTo>
                    <a:lnTo>
                      <a:pt x="716"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82" name="Freeform 8"/>
              <p:cNvSpPr>
                <a:spLocks noChangeArrowheads="1"/>
              </p:cNvSpPr>
              <p:nvPr/>
            </p:nvSpPr>
            <p:spPr bwMode="auto">
              <a:xfrm>
                <a:off x="145" y="139"/>
                <a:ext cx="84" cy="24"/>
              </a:xfrm>
              <a:custGeom>
                <a:avLst/>
                <a:gdLst>
                  <a:gd name="T0" fmla="*/ 75 w 590"/>
                  <a:gd name="T1" fmla="*/ 0 h 165"/>
                  <a:gd name="T2" fmla="*/ 75 w 590"/>
                  <a:gd name="T3" fmla="*/ 0 h 165"/>
                  <a:gd name="T4" fmla="*/ 77 w 590"/>
                  <a:gd name="T5" fmla="*/ 0 h 165"/>
                  <a:gd name="T6" fmla="*/ 80 w 590"/>
                  <a:gd name="T7" fmla="*/ 0 h 165"/>
                  <a:gd name="T8" fmla="*/ 84 w 590"/>
                  <a:gd name="T9" fmla="*/ 0 h 165"/>
                  <a:gd name="T10" fmla="*/ 91 w 590"/>
                  <a:gd name="T11" fmla="*/ 0 h 165"/>
                  <a:gd name="T12" fmla="*/ 130 w 590"/>
                  <a:gd name="T13" fmla="*/ 0 h 165"/>
                  <a:gd name="T14" fmla="*/ 150 w 590"/>
                  <a:gd name="T15" fmla="*/ 0 h 165"/>
                  <a:gd name="T16" fmla="*/ 174 w 590"/>
                  <a:gd name="T17" fmla="*/ 0 h 165"/>
                  <a:gd name="T18" fmla="*/ 204 w 590"/>
                  <a:gd name="T19" fmla="*/ 0 h 165"/>
                  <a:gd name="T20" fmla="*/ 239 w 590"/>
                  <a:gd name="T21" fmla="*/ 0 h 165"/>
                  <a:gd name="T22" fmla="*/ 281 w 590"/>
                  <a:gd name="T23" fmla="*/ 0 h 165"/>
                  <a:gd name="T24" fmla="*/ 327 w 590"/>
                  <a:gd name="T25" fmla="*/ 0 h 165"/>
                  <a:gd name="T26" fmla="*/ 381 w 590"/>
                  <a:gd name="T27" fmla="*/ 0 h 165"/>
                  <a:gd name="T28" fmla="*/ 443 w 590"/>
                  <a:gd name="T29" fmla="*/ 0 h 165"/>
                  <a:gd name="T30" fmla="*/ 512 w 590"/>
                  <a:gd name="T31" fmla="*/ 0 h 165"/>
                  <a:gd name="T32" fmla="*/ 533 w 590"/>
                  <a:gd name="T33" fmla="*/ 3 h 165"/>
                  <a:gd name="T34" fmla="*/ 551 w 590"/>
                  <a:gd name="T35" fmla="*/ 12 h 165"/>
                  <a:gd name="T36" fmla="*/ 568 w 590"/>
                  <a:gd name="T37" fmla="*/ 25 h 165"/>
                  <a:gd name="T38" fmla="*/ 580 w 590"/>
                  <a:gd name="T39" fmla="*/ 41 h 165"/>
                  <a:gd name="T40" fmla="*/ 587 w 590"/>
                  <a:gd name="T41" fmla="*/ 61 h 165"/>
                  <a:gd name="T42" fmla="*/ 590 w 590"/>
                  <a:gd name="T43" fmla="*/ 85 h 165"/>
                  <a:gd name="T44" fmla="*/ 587 w 590"/>
                  <a:gd name="T45" fmla="*/ 106 h 165"/>
                  <a:gd name="T46" fmla="*/ 580 w 590"/>
                  <a:gd name="T47" fmla="*/ 124 h 165"/>
                  <a:gd name="T48" fmla="*/ 568 w 590"/>
                  <a:gd name="T49" fmla="*/ 141 h 165"/>
                  <a:gd name="T50" fmla="*/ 551 w 590"/>
                  <a:gd name="T51" fmla="*/ 154 h 165"/>
                  <a:gd name="T52" fmla="*/ 533 w 590"/>
                  <a:gd name="T53" fmla="*/ 162 h 165"/>
                  <a:gd name="T54" fmla="*/ 512 w 590"/>
                  <a:gd name="T55" fmla="*/ 165 h 165"/>
                  <a:gd name="T56" fmla="*/ 512 w 590"/>
                  <a:gd name="T57" fmla="*/ 165 h 165"/>
                  <a:gd name="T58" fmla="*/ 511 w 590"/>
                  <a:gd name="T59" fmla="*/ 165 h 165"/>
                  <a:gd name="T60" fmla="*/ 510 w 590"/>
                  <a:gd name="T61" fmla="*/ 165 h 165"/>
                  <a:gd name="T62" fmla="*/ 507 w 590"/>
                  <a:gd name="T63" fmla="*/ 165 h 165"/>
                  <a:gd name="T64" fmla="*/ 502 w 590"/>
                  <a:gd name="T65" fmla="*/ 165 h 165"/>
                  <a:gd name="T66" fmla="*/ 496 w 590"/>
                  <a:gd name="T67" fmla="*/ 165 h 165"/>
                  <a:gd name="T68" fmla="*/ 382 w 590"/>
                  <a:gd name="T69" fmla="*/ 165 h 165"/>
                  <a:gd name="T70" fmla="*/ 347 w 590"/>
                  <a:gd name="T71" fmla="*/ 165 h 165"/>
                  <a:gd name="T72" fmla="*/ 306 w 590"/>
                  <a:gd name="T73" fmla="*/ 165 h 165"/>
                  <a:gd name="T74" fmla="*/ 205 w 590"/>
                  <a:gd name="T75" fmla="*/ 165 h 165"/>
                  <a:gd name="T76" fmla="*/ 144 w 590"/>
                  <a:gd name="T77" fmla="*/ 165 h 165"/>
                  <a:gd name="T78" fmla="*/ 75 w 590"/>
                  <a:gd name="T79" fmla="*/ 165 h 165"/>
                  <a:gd name="T80" fmla="*/ 55 w 590"/>
                  <a:gd name="T81" fmla="*/ 162 h 165"/>
                  <a:gd name="T82" fmla="*/ 37 w 590"/>
                  <a:gd name="T83" fmla="*/ 154 h 165"/>
                  <a:gd name="T84" fmla="*/ 22 w 590"/>
                  <a:gd name="T85" fmla="*/ 141 h 165"/>
                  <a:gd name="T86" fmla="*/ 10 w 590"/>
                  <a:gd name="T87" fmla="*/ 124 h 165"/>
                  <a:gd name="T88" fmla="*/ 2 w 590"/>
                  <a:gd name="T89" fmla="*/ 106 h 165"/>
                  <a:gd name="T90" fmla="*/ 0 w 590"/>
                  <a:gd name="T91" fmla="*/ 85 h 165"/>
                  <a:gd name="T92" fmla="*/ 2 w 590"/>
                  <a:gd name="T93" fmla="*/ 61 h 165"/>
                  <a:gd name="T94" fmla="*/ 10 w 590"/>
                  <a:gd name="T95" fmla="*/ 41 h 165"/>
                  <a:gd name="T96" fmla="*/ 22 w 590"/>
                  <a:gd name="T97" fmla="*/ 25 h 165"/>
                  <a:gd name="T98" fmla="*/ 37 w 590"/>
                  <a:gd name="T99" fmla="*/ 12 h 165"/>
                  <a:gd name="T100" fmla="*/ 55 w 590"/>
                  <a:gd name="T101" fmla="*/ 3 h 165"/>
                  <a:gd name="T102" fmla="*/ 75 w 590"/>
                  <a:gd name="T103" fmla="*/ 0 h 165"/>
                  <a:gd name="T104" fmla="*/ 75 w 590"/>
                  <a:gd name="T105" fmla="*/ 0 h 1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0"/>
                  <a:gd name="T160" fmla="*/ 0 h 165"/>
                  <a:gd name="T161" fmla="*/ 590 w 590"/>
                  <a:gd name="T162" fmla="*/ 165 h 1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0" h="165">
                    <a:moveTo>
                      <a:pt x="75" y="0"/>
                    </a:moveTo>
                    <a:lnTo>
                      <a:pt x="75" y="0"/>
                    </a:lnTo>
                    <a:lnTo>
                      <a:pt x="77" y="0"/>
                    </a:lnTo>
                    <a:lnTo>
                      <a:pt x="80" y="0"/>
                    </a:lnTo>
                    <a:lnTo>
                      <a:pt x="84" y="0"/>
                    </a:lnTo>
                    <a:lnTo>
                      <a:pt x="91" y="0"/>
                    </a:lnTo>
                    <a:lnTo>
                      <a:pt x="130" y="0"/>
                    </a:lnTo>
                    <a:lnTo>
                      <a:pt x="150" y="0"/>
                    </a:lnTo>
                    <a:lnTo>
                      <a:pt x="174" y="0"/>
                    </a:lnTo>
                    <a:lnTo>
                      <a:pt x="204" y="0"/>
                    </a:lnTo>
                    <a:lnTo>
                      <a:pt x="239" y="0"/>
                    </a:lnTo>
                    <a:lnTo>
                      <a:pt x="281" y="0"/>
                    </a:lnTo>
                    <a:lnTo>
                      <a:pt x="327" y="0"/>
                    </a:lnTo>
                    <a:lnTo>
                      <a:pt x="381" y="0"/>
                    </a:lnTo>
                    <a:lnTo>
                      <a:pt x="443" y="0"/>
                    </a:lnTo>
                    <a:lnTo>
                      <a:pt x="512" y="0"/>
                    </a:lnTo>
                    <a:lnTo>
                      <a:pt x="533" y="3"/>
                    </a:lnTo>
                    <a:lnTo>
                      <a:pt x="551" y="12"/>
                    </a:lnTo>
                    <a:lnTo>
                      <a:pt x="568" y="25"/>
                    </a:lnTo>
                    <a:lnTo>
                      <a:pt x="580" y="41"/>
                    </a:lnTo>
                    <a:lnTo>
                      <a:pt x="587" y="61"/>
                    </a:lnTo>
                    <a:lnTo>
                      <a:pt x="590" y="85"/>
                    </a:lnTo>
                    <a:lnTo>
                      <a:pt x="587" y="106"/>
                    </a:lnTo>
                    <a:lnTo>
                      <a:pt x="580" y="124"/>
                    </a:lnTo>
                    <a:lnTo>
                      <a:pt x="568" y="141"/>
                    </a:lnTo>
                    <a:lnTo>
                      <a:pt x="551" y="154"/>
                    </a:lnTo>
                    <a:lnTo>
                      <a:pt x="533" y="162"/>
                    </a:lnTo>
                    <a:lnTo>
                      <a:pt x="512" y="165"/>
                    </a:lnTo>
                    <a:lnTo>
                      <a:pt x="512" y="165"/>
                    </a:lnTo>
                    <a:lnTo>
                      <a:pt x="511" y="165"/>
                    </a:lnTo>
                    <a:lnTo>
                      <a:pt x="510" y="165"/>
                    </a:lnTo>
                    <a:lnTo>
                      <a:pt x="507" y="165"/>
                    </a:lnTo>
                    <a:lnTo>
                      <a:pt x="502" y="165"/>
                    </a:lnTo>
                    <a:lnTo>
                      <a:pt x="496" y="165"/>
                    </a:lnTo>
                    <a:lnTo>
                      <a:pt x="382" y="165"/>
                    </a:lnTo>
                    <a:lnTo>
                      <a:pt x="347" y="165"/>
                    </a:lnTo>
                    <a:lnTo>
                      <a:pt x="306" y="165"/>
                    </a:lnTo>
                    <a:lnTo>
                      <a:pt x="205" y="165"/>
                    </a:lnTo>
                    <a:lnTo>
                      <a:pt x="144" y="165"/>
                    </a:lnTo>
                    <a:lnTo>
                      <a:pt x="75" y="165"/>
                    </a:lnTo>
                    <a:lnTo>
                      <a:pt x="55" y="162"/>
                    </a:lnTo>
                    <a:lnTo>
                      <a:pt x="37" y="154"/>
                    </a:lnTo>
                    <a:lnTo>
                      <a:pt x="22" y="141"/>
                    </a:lnTo>
                    <a:lnTo>
                      <a:pt x="10" y="124"/>
                    </a:lnTo>
                    <a:lnTo>
                      <a:pt x="2" y="106"/>
                    </a:lnTo>
                    <a:lnTo>
                      <a:pt x="0" y="85"/>
                    </a:lnTo>
                    <a:lnTo>
                      <a:pt x="2" y="61"/>
                    </a:lnTo>
                    <a:lnTo>
                      <a:pt x="10" y="41"/>
                    </a:lnTo>
                    <a:lnTo>
                      <a:pt x="22" y="25"/>
                    </a:lnTo>
                    <a:lnTo>
                      <a:pt x="37" y="12"/>
                    </a:lnTo>
                    <a:lnTo>
                      <a:pt x="55" y="3"/>
                    </a:lnTo>
                    <a:lnTo>
                      <a:pt x="75" y="0"/>
                    </a:lnTo>
                    <a:lnTo>
                      <a:pt x="75"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83" name="Freeform 9"/>
              <p:cNvSpPr>
                <a:spLocks noChangeArrowheads="1"/>
              </p:cNvSpPr>
              <p:nvPr/>
            </p:nvSpPr>
            <p:spPr bwMode="auto">
              <a:xfrm>
                <a:off x="68" y="198"/>
                <a:ext cx="161" cy="24"/>
              </a:xfrm>
              <a:custGeom>
                <a:avLst/>
                <a:gdLst>
                  <a:gd name="T0" fmla="*/ 79 w 1125"/>
                  <a:gd name="T1" fmla="*/ 0 h 164"/>
                  <a:gd name="T2" fmla="*/ 85 w 1125"/>
                  <a:gd name="T3" fmla="*/ 0 h 164"/>
                  <a:gd name="T4" fmla="*/ 89 w 1125"/>
                  <a:gd name="T5" fmla="*/ 0 h 164"/>
                  <a:gd name="T6" fmla="*/ 95 w 1125"/>
                  <a:gd name="T7" fmla="*/ 0 h 164"/>
                  <a:gd name="T8" fmla="*/ 279 w 1125"/>
                  <a:gd name="T9" fmla="*/ 0 h 164"/>
                  <a:gd name="T10" fmla="*/ 320 w 1125"/>
                  <a:gd name="T11" fmla="*/ 0 h 164"/>
                  <a:gd name="T12" fmla="*/ 366 w 1125"/>
                  <a:gd name="T13" fmla="*/ 0 h 164"/>
                  <a:gd name="T14" fmla="*/ 1047 w 1125"/>
                  <a:gd name="T15" fmla="*/ 0 h 164"/>
                  <a:gd name="T16" fmla="*/ 1068 w 1125"/>
                  <a:gd name="T17" fmla="*/ 3 h 164"/>
                  <a:gd name="T18" fmla="*/ 1086 w 1125"/>
                  <a:gd name="T19" fmla="*/ 11 h 164"/>
                  <a:gd name="T20" fmla="*/ 1103 w 1125"/>
                  <a:gd name="T21" fmla="*/ 24 h 164"/>
                  <a:gd name="T22" fmla="*/ 1115 w 1125"/>
                  <a:gd name="T23" fmla="*/ 41 h 164"/>
                  <a:gd name="T24" fmla="*/ 1122 w 1125"/>
                  <a:gd name="T25" fmla="*/ 60 h 164"/>
                  <a:gd name="T26" fmla="*/ 1125 w 1125"/>
                  <a:gd name="T27" fmla="*/ 82 h 164"/>
                  <a:gd name="T28" fmla="*/ 1123 w 1125"/>
                  <a:gd name="T29" fmla="*/ 100 h 164"/>
                  <a:gd name="T30" fmla="*/ 1117 w 1125"/>
                  <a:gd name="T31" fmla="*/ 118 h 164"/>
                  <a:gd name="T32" fmla="*/ 1108 w 1125"/>
                  <a:gd name="T33" fmla="*/ 133 h 164"/>
                  <a:gd name="T34" fmla="*/ 1097 w 1125"/>
                  <a:gd name="T35" fmla="*/ 146 h 164"/>
                  <a:gd name="T36" fmla="*/ 1081 w 1125"/>
                  <a:gd name="T37" fmla="*/ 156 h 164"/>
                  <a:gd name="T38" fmla="*/ 1065 w 1125"/>
                  <a:gd name="T39" fmla="*/ 162 h 164"/>
                  <a:gd name="T40" fmla="*/ 1047 w 1125"/>
                  <a:gd name="T41" fmla="*/ 164 h 164"/>
                  <a:gd name="T42" fmla="*/ 79 w 1125"/>
                  <a:gd name="T43" fmla="*/ 164 h 164"/>
                  <a:gd name="T44" fmla="*/ 58 w 1125"/>
                  <a:gd name="T45" fmla="*/ 161 h 164"/>
                  <a:gd name="T46" fmla="*/ 40 w 1125"/>
                  <a:gd name="T47" fmla="*/ 153 h 164"/>
                  <a:gd name="T48" fmla="*/ 24 w 1125"/>
                  <a:gd name="T49" fmla="*/ 140 h 164"/>
                  <a:gd name="T50" fmla="*/ 11 w 1125"/>
                  <a:gd name="T51" fmla="*/ 123 h 164"/>
                  <a:gd name="T52" fmla="*/ 3 w 1125"/>
                  <a:gd name="T53" fmla="*/ 103 h 164"/>
                  <a:gd name="T54" fmla="*/ 0 w 1125"/>
                  <a:gd name="T55" fmla="*/ 82 h 164"/>
                  <a:gd name="T56" fmla="*/ 3 w 1125"/>
                  <a:gd name="T57" fmla="*/ 60 h 164"/>
                  <a:gd name="T58" fmla="*/ 11 w 1125"/>
                  <a:gd name="T59" fmla="*/ 41 h 164"/>
                  <a:gd name="T60" fmla="*/ 24 w 1125"/>
                  <a:gd name="T61" fmla="*/ 24 h 164"/>
                  <a:gd name="T62" fmla="*/ 40 w 1125"/>
                  <a:gd name="T63" fmla="*/ 11 h 164"/>
                  <a:gd name="T64" fmla="*/ 58 w 1125"/>
                  <a:gd name="T65" fmla="*/ 3 h 164"/>
                  <a:gd name="T66" fmla="*/ 79 w 1125"/>
                  <a:gd name="T67" fmla="*/ 0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5"/>
                  <a:gd name="T103" fmla="*/ 0 h 164"/>
                  <a:gd name="T104" fmla="*/ 1125 w 1125"/>
                  <a:gd name="T105" fmla="*/ 164 h 1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5" h="164">
                    <a:moveTo>
                      <a:pt x="79" y="0"/>
                    </a:moveTo>
                    <a:lnTo>
                      <a:pt x="85" y="0"/>
                    </a:lnTo>
                    <a:lnTo>
                      <a:pt x="89" y="0"/>
                    </a:lnTo>
                    <a:lnTo>
                      <a:pt x="95" y="0"/>
                    </a:lnTo>
                    <a:lnTo>
                      <a:pt x="279" y="0"/>
                    </a:lnTo>
                    <a:lnTo>
                      <a:pt x="320" y="0"/>
                    </a:lnTo>
                    <a:lnTo>
                      <a:pt x="366" y="0"/>
                    </a:lnTo>
                    <a:lnTo>
                      <a:pt x="1047" y="0"/>
                    </a:lnTo>
                    <a:lnTo>
                      <a:pt x="1068" y="3"/>
                    </a:lnTo>
                    <a:lnTo>
                      <a:pt x="1086" y="11"/>
                    </a:lnTo>
                    <a:lnTo>
                      <a:pt x="1103" y="24"/>
                    </a:lnTo>
                    <a:lnTo>
                      <a:pt x="1115" y="41"/>
                    </a:lnTo>
                    <a:lnTo>
                      <a:pt x="1122" y="60"/>
                    </a:lnTo>
                    <a:lnTo>
                      <a:pt x="1125" y="82"/>
                    </a:lnTo>
                    <a:lnTo>
                      <a:pt x="1123" y="100"/>
                    </a:lnTo>
                    <a:lnTo>
                      <a:pt x="1117" y="118"/>
                    </a:lnTo>
                    <a:lnTo>
                      <a:pt x="1108" y="133"/>
                    </a:lnTo>
                    <a:lnTo>
                      <a:pt x="1097" y="146"/>
                    </a:lnTo>
                    <a:lnTo>
                      <a:pt x="1081" y="156"/>
                    </a:lnTo>
                    <a:lnTo>
                      <a:pt x="1065" y="162"/>
                    </a:lnTo>
                    <a:lnTo>
                      <a:pt x="1047" y="164"/>
                    </a:lnTo>
                    <a:lnTo>
                      <a:pt x="79" y="164"/>
                    </a:lnTo>
                    <a:lnTo>
                      <a:pt x="58" y="161"/>
                    </a:lnTo>
                    <a:lnTo>
                      <a:pt x="40" y="153"/>
                    </a:lnTo>
                    <a:lnTo>
                      <a:pt x="24" y="140"/>
                    </a:lnTo>
                    <a:lnTo>
                      <a:pt x="11" y="123"/>
                    </a:lnTo>
                    <a:lnTo>
                      <a:pt x="3" y="103"/>
                    </a:lnTo>
                    <a:lnTo>
                      <a:pt x="0" y="82"/>
                    </a:lnTo>
                    <a:lnTo>
                      <a:pt x="3" y="60"/>
                    </a:lnTo>
                    <a:lnTo>
                      <a:pt x="11" y="41"/>
                    </a:lnTo>
                    <a:lnTo>
                      <a:pt x="24" y="24"/>
                    </a:lnTo>
                    <a:lnTo>
                      <a:pt x="40" y="11"/>
                    </a:lnTo>
                    <a:lnTo>
                      <a:pt x="58" y="3"/>
                    </a:lnTo>
                    <a:lnTo>
                      <a:pt x="7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84" name="Freeform 10"/>
              <p:cNvSpPr>
                <a:spLocks noChangeArrowheads="1"/>
              </p:cNvSpPr>
              <p:nvPr/>
            </p:nvSpPr>
            <p:spPr bwMode="auto">
              <a:xfrm>
                <a:off x="68" y="256"/>
                <a:ext cx="161" cy="23"/>
              </a:xfrm>
              <a:custGeom>
                <a:avLst/>
                <a:gdLst>
                  <a:gd name="T0" fmla="*/ 79 w 1125"/>
                  <a:gd name="T1" fmla="*/ 0 h 164"/>
                  <a:gd name="T2" fmla="*/ 1047 w 1125"/>
                  <a:gd name="T3" fmla="*/ 0 h 164"/>
                  <a:gd name="T4" fmla="*/ 1068 w 1125"/>
                  <a:gd name="T5" fmla="*/ 3 h 164"/>
                  <a:gd name="T6" fmla="*/ 1086 w 1125"/>
                  <a:gd name="T7" fmla="*/ 11 h 164"/>
                  <a:gd name="T8" fmla="*/ 1103 w 1125"/>
                  <a:gd name="T9" fmla="*/ 24 h 164"/>
                  <a:gd name="T10" fmla="*/ 1115 w 1125"/>
                  <a:gd name="T11" fmla="*/ 40 h 164"/>
                  <a:gd name="T12" fmla="*/ 1122 w 1125"/>
                  <a:gd name="T13" fmla="*/ 59 h 164"/>
                  <a:gd name="T14" fmla="*/ 1125 w 1125"/>
                  <a:gd name="T15" fmla="*/ 82 h 164"/>
                  <a:gd name="T16" fmla="*/ 1123 w 1125"/>
                  <a:gd name="T17" fmla="*/ 100 h 164"/>
                  <a:gd name="T18" fmla="*/ 1117 w 1125"/>
                  <a:gd name="T19" fmla="*/ 117 h 164"/>
                  <a:gd name="T20" fmla="*/ 1108 w 1125"/>
                  <a:gd name="T21" fmla="*/ 132 h 164"/>
                  <a:gd name="T22" fmla="*/ 1097 w 1125"/>
                  <a:gd name="T23" fmla="*/ 146 h 164"/>
                  <a:gd name="T24" fmla="*/ 1081 w 1125"/>
                  <a:gd name="T25" fmla="*/ 156 h 164"/>
                  <a:gd name="T26" fmla="*/ 1065 w 1125"/>
                  <a:gd name="T27" fmla="*/ 162 h 164"/>
                  <a:gd name="T28" fmla="*/ 1047 w 1125"/>
                  <a:gd name="T29" fmla="*/ 164 h 164"/>
                  <a:gd name="T30" fmla="*/ 1041 w 1125"/>
                  <a:gd name="T31" fmla="*/ 164 h 164"/>
                  <a:gd name="T32" fmla="*/ 1036 w 1125"/>
                  <a:gd name="T33" fmla="*/ 164 h 164"/>
                  <a:gd name="T34" fmla="*/ 1030 w 1125"/>
                  <a:gd name="T35" fmla="*/ 164 h 164"/>
                  <a:gd name="T36" fmla="*/ 845 w 1125"/>
                  <a:gd name="T37" fmla="*/ 164 h 164"/>
                  <a:gd name="T38" fmla="*/ 805 w 1125"/>
                  <a:gd name="T39" fmla="*/ 164 h 164"/>
                  <a:gd name="T40" fmla="*/ 760 w 1125"/>
                  <a:gd name="T41" fmla="*/ 164 h 164"/>
                  <a:gd name="T42" fmla="*/ 79 w 1125"/>
                  <a:gd name="T43" fmla="*/ 164 h 164"/>
                  <a:gd name="T44" fmla="*/ 58 w 1125"/>
                  <a:gd name="T45" fmla="*/ 161 h 164"/>
                  <a:gd name="T46" fmla="*/ 40 w 1125"/>
                  <a:gd name="T47" fmla="*/ 153 h 164"/>
                  <a:gd name="T48" fmla="*/ 24 w 1125"/>
                  <a:gd name="T49" fmla="*/ 140 h 164"/>
                  <a:gd name="T50" fmla="*/ 11 w 1125"/>
                  <a:gd name="T51" fmla="*/ 122 h 164"/>
                  <a:gd name="T52" fmla="*/ 3 w 1125"/>
                  <a:gd name="T53" fmla="*/ 103 h 164"/>
                  <a:gd name="T54" fmla="*/ 0 w 1125"/>
                  <a:gd name="T55" fmla="*/ 82 h 164"/>
                  <a:gd name="T56" fmla="*/ 3 w 1125"/>
                  <a:gd name="T57" fmla="*/ 59 h 164"/>
                  <a:gd name="T58" fmla="*/ 11 w 1125"/>
                  <a:gd name="T59" fmla="*/ 40 h 164"/>
                  <a:gd name="T60" fmla="*/ 24 w 1125"/>
                  <a:gd name="T61" fmla="*/ 24 h 164"/>
                  <a:gd name="T62" fmla="*/ 40 w 1125"/>
                  <a:gd name="T63" fmla="*/ 11 h 164"/>
                  <a:gd name="T64" fmla="*/ 58 w 1125"/>
                  <a:gd name="T65" fmla="*/ 3 h 164"/>
                  <a:gd name="T66" fmla="*/ 79 w 1125"/>
                  <a:gd name="T67" fmla="*/ 0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5"/>
                  <a:gd name="T103" fmla="*/ 0 h 164"/>
                  <a:gd name="T104" fmla="*/ 1125 w 1125"/>
                  <a:gd name="T105" fmla="*/ 164 h 1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5" h="164">
                    <a:moveTo>
                      <a:pt x="79" y="0"/>
                    </a:moveTo>
                    <a:lnTo>
                      <a:pt x="1047" y="0"/>
                    </a:lnTo>
                    <a:lnTo>
                      <a:pt x="1068" y="3"/>
                    </a:lnTo>
                    <a:lnTo>
                      <a:pt x="1086" y="11"/>
                    </a:lnTo>
                    <a:lnTo>
                      <a:pt x="1103" y="24"/>
                    </a:lnTo>
                    <a:lnTo>
                      <a:pt x="1115" y="40"/>
                    </a:lnTo>
                    <a:lnTo>
                      <a:pt x="1122" y="59"/>
                    </a:lnTo>
                    <a:lnTo>
                      <a:pt x="1125" y="82"/>
                    </a:lnTo>
                    <a:lnTo>
                      <a:pt x="1123" y="100"/>
                    </a:lnTo>
                    <a:lnTo>
                      <a:pt x="1117" y="117"/>
                    </a:lnTo>
                    <a:lnTo>
                      <a:pt x="1108" y="132"/>
                    </a:lnTo>
                    <a:lnTo>
                      <a:pt x="1097" y="146"/>
                    </a:lnTo>
                    <a:lnTo>
                      <a:pt x="1081" y="156"/>
                    </a:lnTo>
                    <a:lnTo>
                      <a:pt x="1065" y="162"/>
                    </a:lnTo>
                    <a:lnTo>
                      <a:pt x="1047" y="164"/>
                    </a:lnTo>
                    <a:lnTo>
                      <a:pt x="1041" y="164"/>
                    </a:lnTo>
                    <a:lnTo>
                      <a:pt x="1036" y="164"/>
                    </a:lnTo>
                    <a:lnTo>
                      <a:pt x="1030" y="164"/>
                    </a:lnTo>
                    <a:lnTo>
                      <a:pt x="845" y="164"/>
                    </a:lnTo>
                    <a:lnTo>
                      <a:pt x="805" y="164"/>
                    </a:lnTo>
                    <a:lnTo>
                      <a:pt x="760" y="164"/>
                    </a:lnTo>
                    <a:lnTo>
                      <a:pt x="79" y="164"/>
                    </a:lnTo>
                    <a:lnTo>
                      <a:pt x="58" y="161"/>
                    </a:lnTo>
                    <a:lnTo>
                      <a:pt x="40" y="153"/>
                    </a:lnTo>
                    <a:lnTo>
                      <a:pt x="24" y="140"/>
                    </a:lnTo>
                    <a:lnTo>
                      <a:pt x="11" y="122"/>
                    </a:lnTo>
                    <a:lnTo>
                      <a:pt x="3" y="103"/>
                    </a:lnTo>
                    <a:lnTo>
                      <a:pt x="0" y="82"/>
                    </a:lnTo>
                    <a:lnTo>
                      <a:pt x="3" y="59"/>
                    </a:lnTo>
                    <a:lnTo>
                      <a:pt x="11" y="40"/>
                    </a:lnTo>
                    <a:lnTo>
                      <a:pt x="24" y="24"/>
                    </a:lnTo>
                    <a:lnTo>
                      <a:pt x="40" y="11"/>
                    </a:lnTo>
                    <a:lnTo>
                      <a:pt x="58" y="3"/>
                    </a:lnTo>
                    <a:lnTo>
                      <a:pt x="7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85" name="Freeform 11"/>
              <p:cNvSpPr>
                <a:spLocks noChangeArrowheads="1"/>
              </p:cNvSpPr>
              <p:nvPr/>
            </p:nvSpPr>
            <p:spPr bwMode="auto">
              <a:xfrm>
                <a:off x="68" y="313"/>
                <a:ext cx="161" cy="25"/>
              </a:xfrm>
              <a:custGeom>
                <a:avLst/>
                <a:gdLst>
                  <a:gd name="T0" fmla="*/ 89 w 1125"/>
                  <a:gd name="T1" fmla="*/ 0 h 174"/>
                  <a:gd name="T2" fmla="*/ 95 w 1125"/>
                  <a:gd name="T3" fmla="*/ 0 h 174"/>
                  <a:gd name="T4" fmla="*/ 1047 w 1125"/>
                  <a:gd name="T5" fmla="*/ 0 h 174"/>
                  <a:gd name="T6" fmla="*/ 1068 w 1125"/>
                  <a:gd name="T7" fmla="*/ 3 h 174"/>
                  <a:gd name="T8" fmla="*/ 1086 w 1125"/>
                  <a:gd name="T9" fmla="*/ 12 h 174"/>
                  <a:gd name="T10" fmla="*/ 1103 w 1125"/>
                  <a:gd name="T11" fmla="*/ 25 h 174"/>
                  <a:gd name="T12" fmla="*/ 1115 w 1125"/>
                  <a:gd name="T13" fmla="*/ 43 h 174"/>
                  <a:gd name="T14" fmla="*/ 1122 w 1125"/>
                  <a:gd name="T15" fmla="*/ 64 h 174"/>
                  <a:gd name="T16" fmla="*/ 1125 w 1125"/>
                  <a:gd name="T17" fmla="*/ 87 h 174"/>
                  <a:gd name="T18" fmla="*/ 1122 w 1125"/>
                  <a:gd name="T19" fmla="*/ 111 h 174"/>
                  <a:gd name="T20" fmla="*/ 1115 w 1125"/>
                  <a:gd name="T21" fmla="*/ 131 h 174"/>
                  <a:gd name="T22" fmla="*/ 1103 w 1125"/>
                  <a:gd name="T23" fmla="*/ 148 h 174"/>
                  <a:gd name="T24" fmla="*/ 1086 w 1125"/>
                  <a:gd name="T25" fmla="*/ 161 h 174"/>
                  <a:gd name="T26" fmla="*/ 1068 w 1125"/>
                  <a:gd name="T27" fmla="*/ 170 h 174"/>
                  <a:gd name="T28" fmla="*/ 1047 w 1125"/>
                  <a:gd name="T29" fmla="*/ 174 h 174"/>
                  <a:gd name="T30" fmla="*/ 1047 w 1125"/>
                  <a:gd name="T31" fmla="*/ 174 h 174"/>
                  <a:gd name="T32" fmla="*/ 1046 w 1125"/>
                  <a:gd name="T33" fmla="*/ 174 h 174"/>
                  <a:gd name="T34" fmla="*/ 1046 w 1125"/>
                  <a:gd name="T35" fmla="*/ 174 h 174"/>
                  <a:gd name="T36" fmla="*/ 1044 w 1125"/>
                  <a:gd name="T37" fmla="*/ 174 h 174"/>
                  <a:gd name="T38" fmla="*/ 1041 w 1125"/>
                  <a:gd name="T39" fmla="*/ 174 h 174"/>
                  <a:gd name="T40" fmla="*/ 1036 w 1125"/>
                  <a:gd name="T41" fmla="*/ 174 h 174"/>
                  <a:gd name="T42" fmla="*/ 1030 w 1125"/>
                  <a:gd name="T43" fmla="*/ 174 h 174"/>
                  <a:gd name="T44" fmla="*/ 1010 w 1125"/>
                  <a:gd name="T45" fmla="*/ 174 h 174"/>
                  <a:gd name="T46" fmla="*/ 997 w 1125"/>
                  <a:gd name="T47" fmla="*/ 174 h 174"/>
                  <a:gd name="T48" fmla="*/ 981 w 1125"/>
                  <a:gd name="T49" fmla="*/ 174 h 174"/>
                  <a:gd name="T50" fmla="*/ 912 w 1125"/>
                  <a:gd name="T51" fmla="*/ 174 h 174"/>
                  <a:gd name="T52" fmla="*/ 881 w 1125"/>
                  <a:gd name="T53" fmla="*/ 174 h 174"/>
                  <a:gd name="T54" fmla="*/ 845 w 1125"/>
                  <a:gd name="T55" fmla="*/ 174 h 174"/>
                  <a:gd name="T56" fmla="*/ 805 w 1125"/>
                  <a:gd name="T57" fmla="*/ 174 h 174"/>
                  <a:gd name="T58" fmla="*/ 760 w 1125"/>
                  <a:gd name="T59" fmla="*/ 174 h 174"/>
                  <a:gd name="T60" fmla="*/ 654 w 1125"/>
                  <a:gd name="T61" fmla="*/ 174 h 174"/>
                  <a:gd name="T62" fmla="*/ 591 w 1125"/>
                  <a:gd name="T63" fmla="*/ 174 h 174"/>
                  <a:gd name="T64" fmla="*/ 523 w 1125"/>
                  <a:gd name="T65" fmla="*/ 174 h 174"/>
                  <a:gd name="T66" fmla="*/ 448 w 1125"/>
                  <a:gd name="T67" fmla="*/ 174 h 174"/>
                  <a:gd name="T68" fmla="*/ 367 w 1125"/>
                  <a:gd name="T69" fmla="*/ 174 h 174"/>
                  <a:gd name="T70" fmla="*/ 79 w 1125"/>
                  <a:gd name="T71" fmla="*/ 174 h 174"/>
                  <a:gd name="T72" fmla="*/ 61 w 1125"/>
                  <a:gd name="T73" fmla="*/ 171 h 174"/>
                  <a:gd name="T74" fmla="*/ 45 w 1125"/>
                  <a:gd name="T75" fmla="*/ 164 h 174"/>
                  <a:gd name="T76" fmla="*/ 30 w 1125"/>
                  <a:gd name="T77" fmla="*/ 154 h 174"/>
                  <a:gd name="T78" fmla="*/ 18 w 1125"/>
                  <a:gd name="T79" fmla="*/ 141 h 174"/>
                  <a:gd name="T80" fmla="*/ 9 w 1125"/>
                  <a:gd name="T81" fmla="*/ 126 h 174"/>
                  <a:gd name="T82" fmla="*/ 2 w 1125"/>
                  <a:gd name="T83" fmla="*/ 107 h 174"/>
                  <a:gd name="T84" fmla="*/ 0 w 1125"/>
                  <a:gd name="T85" fmla="*/ 87 h 174"/>
                  <a:gd name="T86" fmla="*/ 2 w 1125"/>
                  <a:gd name="T87" fmla="*/ 67 h 174"/>
                  <a:gd name="T88" fmla="*/ 9 w 1125"/>
                  <a:gd name="T89" fmla="*/ 49 h 174"/>
                  <a:gd name="T90" fmla="*/ 18 w 1125"/>
                  <a:gd name="T91" fmla="*/ 33 h 174"/>
                  <a:gd name="T92" fmla="*/ 30 w 1125"/>
                  <a:gd name="T93" fmla="*/ 19 h 174"/>
                  <a:gd name="T94" fmla="*/ 45 w 1125"/>
                  <a:gd name="T95" fmla="*/ 9 h 174"/>
                  <a:gd name="T96" fmla="*/ 61 w 1125"/>
                  <a:gd name="T97" fmla="*/ 3 h 174"/>
                  <a:gd name="T98" fmla="*/ 79 w 1125"/>
                  <a:gd name="T99" fmla="*/ 0 h 174"/>
                  <a:gd name="T100" fmla="*/ 85 w 1125"/>
                  <a:gd name="T101" fmla="*/ 0 h 174"/>
                  <a:gd name="T102" fmla="*/ 89 w 1125"/>
                  <a:gd name="T103" fmla="*/ 0 h 1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5"/>
                  <a:gd name="T157" fmla="*/ 0 h 174"/>
                  <a:gd name="T158" fmla="*/ 1125 w 1125"/>
                  <a:gd name="T159" fmla="*/ 174 h 17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5" h="174">
                    <a:moveTo>
                      <a:pt x="89" y="0"/>
                    </a:moveTo>
                    <a:lnTo>
                      <a:pt x="95" y="0"/>
                    </a:lnTo>
                    <a:lnTo>
                      <a:pt x="1047" y="0"/>
                    </a:lnTo>
                    <a:lnTo>
                      <a:pt x="1068" y="3"/>
                    </a:lnTo>
                    <a:lnTo>
                      <a:pt x="1086" y="12"/>
                    </a:lnTo>
                    <a:lnTo>
                      <a:pt x="1103" y="25"/>
                    </a:lnTo>
                    <a:lnTo>
                      <a:pt x="1115" y="43"/>
                    </a:lnTo>
                    <a:lnTo>
                      <a:pt x="1122" y="64"/>
                    </a:lnTo>
                    <a:lnTo>
                      <a:pt x="1125" y="87"/>
                    </a:lnTo>
                    <a:lnTo>
                      <a:pt x="1122" y="111"/>
                    </a:lnTo>
                    <a:lnTo>
                      <a:pt x="1115" y="131"/>
                    </a:lnTo>
                    <a:lnTo>
                      <a:pt x="1103" y="148"/>
                    </a:lnTo>
                    <a:lnTo>
                      <a:pt x="1086" y="161"/>
                    </a:lnTo>
                    <a:lnTo>
                      <a:pt x="1068" y="170"/>
                    </a:lnTo>
                    <a:lnTo>
                      <a:pt x="1047" y="174"/>
                    </a:lnTo>
                    <a:lnTo>
                      <a:pt x="1047" y="174"/>
                    </a:lnTo>
                    <a:lnTo>
                      <a:pt x="1046" y="174"/>
                    </a:lnTo>
                    <a:lnTo>
                      <a:pt x="1046" y="174"/>
                    </a:lnTo>
                    <a:lnTo>
                      <a:pt x="1044" y="174"/>
                    </a:lnTo>
                    <a:lnTo>
                      <a:pt x="1041" y="174"/>
                    </a:lnTo>
                    <a:lnTo>
                      <a:pt x="1036" y="174"/>
                    </a:lnTo>
                    <a:lnTo>
                      <a:pt x="1030" y="174"/>
                    </a:lnTo>
                    <a:lnTo>
                      <a:pt x="1010" y="174"/>
                    </a:lnTo>
                    <a:lnTo>
                      <a:pt x="997" y="174"/>
                    </a:lnTo>
                    <a:lnTo>
                      <a:pt x="981" y="174"/>
                    </a:lnTo>
                    <a:lnTo>
                      <a:pt x="912" y="174"/>
                    </a:lnTo>
                    <a:lnTo>
                      <a:pt x="881" y="174"/>
                    </a:lnTo>
                    <a:lnTo>
                      <a:pt x="845" y="174"/>
                    </a:lnTo>
                    <a:lnTo>
                      <a:pt x="805" y="174"/>
                    </a:lnTo>
                    <a:lnTo>
                      <a:pt x="760" y="174"/>
                    </a:lnTo>
                    <a:lnTo>
                      <a:pt x="654" y="174"/>
                    </a:lnTo>
                    <a:lnTo>
                      <a:pt x="591" y="174"/>
                    </a:lnTo>
                    <a:lnTo>
                      <a:pt x="523" y="174"/>
                    </a:lnTo>
                    <a:lnTo>
                      <a:pt x="448" y="174"/>
                    </a:lnTo>
                    <a:lnTo>
                      <a:pt x="367" y="174"/>
                    </a:lnTo>
                    <a:lnTo>
                      <a:pt x="79" y="174"/>
                    </a:lnTo>
                    <a:lnTo>
                      <a:pt x="61" y="171"/>
                    </a:lnTo>
                    <a:lnTo>
                      <a:pt x="45" y="164"/>
                    </a:lnTo>
                    <a:lnTo>
                      <a:pt x="30" y="154"/>
                    </a:lnTo>
                    <a:lnTo>
                      <a:pt x="18" y="141"/>
                    </a:lnTo>
                    <a:lnTo>
                      <a:pt x="9" y="126"/>
                    </a:lnTo>
                    <a:lnTo>
                      <a:pt x="2" y="107"/>
                    </a:lnTo>
                    <a:lnTo>
                      <a:pt x="0" y="87"/>
                    </a:lnTo>
                    <a:lnTo>
                      <a:pt x="2" y="67"/>
                    </a:lnTo>
                    <a:lnTo>
                      <a:pt x="9" y="49"/>
                    </a:lnTo>
                    <a:lnTo>
                      <a:pt x="18" y="33"/>
                    </a:lnTo>
                    <a:lnTo>
                      <a:pt x="30" y="19"/>
                    </a:lnTo>
                    <a:lnTo>
                      <a:pt x="45" y="9"/>
                    </a:lnTo>
                    <a:lnTo>
                      <a:pt x="61" y="3"/>
                    </a:lnTo>
                    <a:lnTo>
                      <a:pt x="79" y="0"/>
                    </a:lnTo>
                    <a:lnTo>
                      <a:pt x="85" y="0"/>
                    </a:lnTo>
                    <a:lnTo>
                      <a:pt x="8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6686" name="Freeform 12"/>
              <p:cNvSpPr>
                <a:spLocks noChangeArrowheads="1"/>
              </p:cNvSpPr>
              <p:nvPr/>
            </p:nvSpPr>
            <p:spPr bwMode="auto">
              <a:xfrm>
                <a:off x="68" y="372"/>
                <a:ext cx="161" cy="23"/>
              </a:xfrm>
              <a:custGeom>
                <a:avLst/>
                <a:gdLst>
                  <a:gd name="T0" fmla="*/ 79 w 1125"/>
                  <a:gd name="T1" fmla="*/ 0 h 164"/>
                  <a:gd name="T2" fmla="*/ 79 w 1125"/>
                  <a:gd name="T3" fmla="*/ 0 h 164"/>
                  <a:gd name="T4" fmla="*/ 80 w 1125"/>
                  <a:gd name="T5" fmla="*/ 0 h 164"/>
                  <a:gd name="T6" fmla="*/ 82 w 1125"/>
                  <a:gd name="T7" fmla="*/ 0 h 164"/>
                  <a:gd name="T8" fmla="*/ 85 w 1125"/>
                  <a:gd name="T9" fmla="*/ 0 h 164"/>
                  <a:gd name="T10" fmla="*/ 89 w 1125"/>
                  <a:gd name="T11" fmla="*/ 0 h 164"/>
                  <a:gd name="T12" fmla="*/ 95 w 1125"/>
                  <a:gd name="T13" fmla="*/ 0 h 164"/>
                  <a:gd name="T14" fmla="*/ 114 w 1125"/>
                  <a:gd name="T15" fmla="*/ 0 h 164"/>
                  <a:gd name="T16" fmla="*/ 127 w 1125"/>
                  <a:gd name="T17" fmla="*/ 0 h 164"/>
                  <a:gd name="T18" fmla="*/ 144 w 1125"/>
                  <a:gd name="T19" fmla="*/ 0 h 164"/>
                  <a:gd name="T20" fmla="*/ 213 w 1125"/>
                  <a:gd name="T21" fmla="*/ 0 h 164"/>
                  <a:gd name="T22" fmla="*/ 244 w 1125"/>
                  <a:gd name="T23" fmla="*/ 0 h 164"/>
                  <a:gd name="T24" fmla="*/ 279 w 1125"/>
                  <a:gd name="T25" fmla="*/ 0 h 164"/>
                  <a:gd name="T26" fmla="*/ 320 w 1125"/>
                  <a:gd name="T27" fmla="*/ 0 h 164"/>
                  <a:gd name="T28" fmla="*/ 366 w 1125"/>
                  <a:gd name="T29" fmla="*/ 0 h 164"/>
                  <a:gd name="T30" fmla="*/ 416 w 1125"/>
                  <a:gd name="T31" fmla="*/ 0 h 164"/>
                  <a:gd name="T32" fmla="*/ 472 w 1125"/>
                  <a:gd name="T33" fmla="*/ 0 h 164"/>
                  <a:gd name="T34" fmla="*/ 534 w 1125"/>
                  <a:gd name="T35" fmla="*/ 0 h 164"/>
                  <a:gd name="T36" fmla="*/ 602 w 1125"/>
                  <a:gd name="T37" fmla="*/ 0 h 164"/>
                  <a:gd name="T38" fmla="*/ 677 w 1125"/>
                  <a:gd name="T39" fmla="*/ 0 h 164"/>
                  <a:gd name="T40" fmla="*/ 758 w 1125"/>
                  <a:gd name="T41" fmla="*/ 0 h 164"/>
                  <a:gd name="T42" fmla="*/ 847 w 1125"/>
                  <a:gd name="T43" fmla="*/ 0 h 164"/>
                  <a:gd name="T44" fmla="*/ 944 w 1125"/>
                  <a:gd name="T45" fmla="*/ 0 h 164"/>
                  <a:gd name="T46" fmla="*/ 1047 w 1125"/>
                  <a:gd name="T47" fmla="*/ 0 h 164"/>
                  <a:gd name="T48" fmla="*/ 1065 w 1125"/>
                  <a:gd name="T49" fmla="*/ 2 h 164"/>
                  <a:gd name="T50" fmla="*/ 1081 w 1125"/>
                  <a:gd name="T51" fmla="*/ 9 h 164"/>
                  <a:gd name="T52" fmla="*/ 1097 w 1125"/>
                  <a:gd name="T53" fmla="*/ 18 h 164"/>
                  <a:gd name="T54" fmla="*/ 1108 w 1125"/>
                  <a:gd name="T55" fmla="*/ 31 h 164"/>
                  <a:gd name="T56" fmla="*/ 1117 w 1125"/>
                  <a:gd name="T57" fmla="*/ 46 h 164"/>
                  <a:gd name="T58" fmla="*/ 1123 w 1125"/>
                  <a:gd name="T59" fmla="*/ 64 h 164"/>
                  <a:gd name="T60" fmla="*/ 1125 w 1125"/>
                  <a:gd name="T61" fmla="*/ 82 h 164"/>
                  <a:gd name="T62" fmla="*/ 1122 w 1125"/>
                  <a:gd name="T63" fmla="*/ 104 h 164"/>
                  <a:gd name="T64" fmla="*/ 1115 w 1125"/>
                  <a:gd name="T65" fmla="*/ 123 h 164"/>
                  <a:gd name="T66" fmla="*/ 1103 w 1125"/>
                  <a:gd name="T67" fmla="*/ 141 h 164"/>
                  <a:gd name="T68" fmla="*/ 1086 w 1125"/>
                  <a:gd name="T69" fmla="*/ 153 h 164"/>
                  <a:gd name="T70" fmla="*/ 1068 w 1125"/>
                  <a:gd name="T71" fmla="*/ 161 h 164"/>
                  <a:gd name="T72" fmla="*/ 1047 w 1125"/>
                  <a:gd name="T73" fmla="*/ 164 h 164"/>
                  <a:gd name="T74" fmla="*/ 1041 w 1125"/>
                  <a:gd name="T75" fmla="*/ 164 h 164"/>
                  <a:gd name="T76" fmla="*/ 1036 w 1125"/>
                  <a:gd name="T77" fmla="*/ 164 h 164"/>
                  <a:gd name="T78" fmla="*/ 1030 w 1125"/>
                  <a:gd name="T79" fmla="*/ 164 h 164"/>
                  <a:gd name="T80" fmla="*/ 79 w 1125"/>
                  <a:gd name="T81" fmla="*/ 164 h 164"/>
                  <a:gd name="T82" fmla="*/ 58 w 1125"/>
                  <a:gd name="T83" fmla="*/ 161 h 164"/>
                  <a:gd name="T84" fmla="*/ 40 w 1125"/>
                  <a:gd name="T85" fmla="*/ 153 h 164"/>
                  <a:gd name="T86" fmla="*/ 24 w 1125"/>
                  <a:gd name="T87" fmla="*/ 141 h 164"/>
                  <a:gd name="T88" fmla="*/ 11 w 1125"/>
                  <a:gd name="T89" fmla="*/ 123 h 164"/>
                  <a:gd name="T90" fmla="*/ 3 w 1125"/>
                  <a:gd name="T91" fmla="*/ 104 h 164"/>
                  <a:gd name="T92" fmla="*/ 0 w 1125"/>
                  <a:gd name="T93" fmla="*/ 82 h 164"/>
                  <a:gd name="T94" fmla="*/ 3 w 1125"/>
                  <a:gd name="T95" fmla="*/ 61 h 164"/>
                  <a:gd name="T96" fmla="*/ 11 w 1125"/>
                  <a:gd name="T97" fmla="*/ 41 h 164"/>
                  <a:gd name="T98" fmla="*/ 24 w 1125"/>
                  <a:gd name="T99" fmla="*/ 25 h 164"/>
                  <a:gd name="T100" fmla="*/ 40 w 1125"/>
                  <a:gd name="T101" fmla="*/ 11 h 164"/>
                  <a:gd name="T102" fmla="*/ 58 w 1125"/>
                  <a:gd name="T103" fmla="*/ 3 h 164"/>
                  <a:gd name="T104" fmla="*/ 79 w 1125"/>
                  <a:gd name="T105" fmla="*/ 0 h 164"/>
                  <a:gd name="T106" fmla="*/ 79 w 1125"/>
                  <a:gd name="T107" fmla="*/ 0 h 1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25"/>
                  <a:gd name="T163" fmla="*/ 0 h 164"/>
                  <a:gd name="T164" fmla="*/ 1125 w 1125"/>
                  <a:gd name="T165" fmla="*/ 164 h 1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25" h="164">
                    <a:moveTo>
                      <a:pt x="79" y="0"/>
                    </a:moveTo>
                    <a:lnTo>
                      <a:pt x="79" y="0"/>
                    </a:lnTo>
                    <a:lnTo>
                      <a:pt x="80" y="0"/>
                    </a:lnTo>
                    <a:lnTo>
                      <a:pt x="82" y="0"/>
                    </a:lnTo>
                    <a:lnTo>
                      <a:pt x="85" y="0"/>
                    </a:lnTo>
                    <a:lnTo>
                      <a:pt x="89" y="0"/>
                    </a:lnTo>
                    <a:lnTo>
                      <a:pt x="95" y="0"/>
                    </a:lnTo>
                    <a:lnTo>
                      <a:pt x="114" y="0"/>
                    </a:lnTo>
                    <a:lnTo>
                      <a:pt x="127" y="0"/>
                    </a:lnTo>
                    <a:lnTo>
                      <a:pt x="144" y="0"/>
                    </a:lnTo>
                    <a:lnTo>
                      <a:pt x="213" y="0"/>
                    </a:lnTo>
                    <a:lnTo>
                      <a:pt x="244" y="0"/>
                    </a:lnTo>
                    <a:lnTo>
                      <a:pt x="279" y="0"/>
                    </a:lnTo>
                    <a:lnTo>
                      <a:pt x="320" y="0"/>
                    </a:lnTo>
                    <a:lnTo>
                      <a:pt x="366" y="0"/>
                    </a:lnTo>
                    <a:lnTo>
                      <a:pt x="416" y="0"/>
                    </a:lnTo>
                    <a:lnTo>
                      <a:pt x="472" y="0"/>
                    </a:lnTo>
                    <a:lnTo>
                      <a:pt x="534" y="0"/>
                    </a:lnTo>
                    <a:lnTo>
                      <a:pt x="602" y="0"/>
                    </a:lnTo>
                    <a:lnTo>
                      <a:pt x="677" y="0"/>
                    </a:lnTo>
                    <a:lnTo>
                      <a:pt x="758" y="0"/>
                    </a:lnTo>
                    <a:lnTo>
                      <a:pt x="847" y="0"/>
                    </a:lnTo>
                    <a:lnTo>
                      <a:pt x="944" y="0"/>
                    </a:lnTo>
                    <a:lnTo>
                      <a:pt x="1047" y="0"/>
                    </a:lnTo>
                    <a:lnTo>
                      <a:pt x="1065" y="2"/>
                    </a:lnTo>
                    <a:lnTo>
                      <a:pt x="1081" y="9"/>
                    </a:lnTo>
                    <a:lnTo>
                      <a:pt x="1097" y="18"/>
                    </a:lnTo>
                    <a:lnTo>
                      <a:pt x="1108" y="31"/>
                    </a:lnTo>
                    <a:lnTo>
                      <a:pt x="1117" y="46"/>
                    </a:lnTo>
                    <a:lnTo>
                      <a:pt x="1123" y="64"/>
                    </a:lnTo>
                    <a:lnTo>
                      <a:pt x="1125" y="82"/>
                    </a:lnTo>
                    <a:lnTo>
                      <a:pt x="1122" y="104"/>
                    </a:lnTo>
                    <a:lnTo>
                      <a:pt x="1115" y="123"/>
                    </a:lnTo>
                    <a:lnTo>
                      <a:pt x="1103" y="141"/>
                    </a:lnTo>
                    <a:lnTo>
                      <a:pt x="1086" y="153"/>
                    </a:lnTo>
                    <a:lnTo>
                      <a:pt x="1068" y="161"/>
                    </a:lnTo>
                    <a:lnTo>
                      <a:pt x="1047" y="164"/>
                    </a:lnTo>
                    <a:lnTo>
                      <a:pt x="1041" y="164"/>
                    </a:lnTo>
                    <a:lnTo>
                      <a:pt x="1036" y="164"/>
                    </a:lnTo>
                    <a:lnTo>
                      <a:pt x="1030" y="164"/>
                    </a:lnTo>
                    <a:lnTo>
                      <a:pt x="79" y="164"/>
                    </a:lnTo>
                    <a:lnTo>
                      <a:pt x="58" y="161"/>
                    </a:lnTo>
                    <a:lnTo>
                      <a:pt x="40" y="153"/>
                    </a:lnTo>
                    <a:lnTo>
                      <a:pt x="24" y="141"/>
                    </a:lnTo>
                    <a:lnTo>
                      <a:pt x="11" y="123"/>
                    </a:lnTo>
                    <a:lnTo>
                      <a:pt x="3" y="104"/>
                    </a:lnTo>
                    <a:lnTo>
                      <a:pt x="0" y="82"/>
                    </a:lnTo>
                    <a:lnTo>
                      <a:pt x="3" y="61"/>
                    </a:lnTo>
                    <a:lnTo>
                      <a:pt x="11" y="41"/>
                    </a:lnTo>
                    <a:lnTo>
                      <a:pt x="24" y="25"/>
                    </a:lnTo>
                    <a:lnTo>
                      <a:pt x="40" y="11"/>
                    </a:lnTo>
                    <a:lnTo>
                      <a:pt x="58" y="3"/>
                    </a:lnTo>
                    <a:lnTo>
                      <a:pt x="79" y="0"/>
                    </a:lnTo>
                    <a:lnTo>
                      <a:pt x="7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26687" name="TextBox 63"/>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6630"/>
                                        </p:tgtEl>
                                        <p:attrNameLst>
                                          <p:attrName>style.visibility</p:attrName>
                                        </p:attrNameLst>
                                      </p:cBhvr>
                                      <p:to>
                                        <p:strVal val="visible"/>
                                      </p:to>
                                    </p:set>
                                    <p:animEffect>
                                      <p:cBhvr>
                                        <p:cTn id="7" dur="500"/>
                                        <p:tgtEl>
                                          <p:spTgt spid="266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646"/>
                                        </p:tgtEl>
                                        <p:attrNameLst>
                                          <p:attrName>style.visibility</p:attrName>
                                        </p:attrNameLst>
                                      </p:cBhvr>
                                      <p:to>
                                        <p:strVal val="visible"/>
                                      </p:to>
                                    </p:set>
                                    <p:animEffect>
                                      <p:cBhvr>
                                        <p:cTn id="10" dur="500"/>
                                        <p:tgtEl>
                                          <p:spTgt spid="2664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629"/>
                                        </p:tgtEl>
                                        <p:attrNameLst>
                                          <p:attrName>style.visibility</p:attrName>
                                        </p:attrNameLst>
                                      </p:cBhvr>
                                      <p:to>
                                        <p:strVal val="visible"/>
                                      </p:to>
                                    </p:set>
                                    <p:animEffect>
                                      <p:cBhvr>
                                        <p:cTn id="13" dur="500"/>
                                        <p:tgtEl>
                                          <p:spTgt spid="26629"/>
                                        </p:tgtEl>
                                      </p:cBhvr>
                                    </p:animEffect>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26627"/>
                                        </p:tgtEl>
                                        <p:attrNameLst>
                                          <p:attrName>style.visibility</p:attrName>
                                        </p:attrNameLst>
                                      </p:cBhvr>
                                      <p:to>
                                        <p:strVal val="visible"/>
                                      </p:to>
                                    </p:set>
                                    <p:animEffect>
                                      <p:cBhvr>
                                        <p:cTn id="17" dur="500"/>
                                        <p:tgtEl>
                                          <p:spTgt spid="26627"/>
                                        </p:tgtEl>
                                      </p:cBhvr>
                                    </p:animEffect>
                                  </p:childTnLst>
                                </p:cTn>
                              </p:par>
                            </p:childTnLst>
                          </p:cTn>
                        </p:par>
                        <p:par>
                          <p:cTn id="18" fill="hold" nodeType="afterGroup">
                            <p:stCondLst>
                              <p:cond delay="1000"/>
                            </p:stCondLst>
                            <p:childTnLst>
                              <p:par>
                                <p:cTn id="19" presetID="10" presetClass="entr" presetSubtype="0" fill="hold" nodeType="afterEffect">
                                  <p:stCondLst>
                                    <p:cond delay="0"/>
                                  </p:stCondLst>
                                  <p:childTnLst>
                                    <p:set>
                                      <p:cBhvr>
                                        <p:cTn id="20" dur="1" fill="hold">
                                          <p:stCondLst>
                                            <p:cond delay="0"/>
                                          </p:stCondLst>
                                        </p:cTn>
                                        <p:tgtEl>
                                          <p:spTgt spid="26670"/>
                                        </p:tgtEl>
                                        <p:attrNameLst>
                                          <p:attrName>style.visibility</p:attrName>
                                        </p:attrNameLst>
                                      </p:cBhvr>
                                      <p:to>
                                        <p:strVal val="visible"/>
                                      </p:to>
                                    </p:set>
                                    <p:animEffect>
                                      <p:cBhvr>
                                        <p:cTn id="21" dur="500"/>
                                        <p:tgtEl>
                                          <p:spTgt spid="26670"/>
                                        </p:tgtEl>
                                      </p:cBhvr>
                                    </p:animEffect>
                                  </p:childTnLst>
                                </p:cTn>
                              </p:par>
                            </p:childTnLst>
                          </p:cTn>
                        </p:par>
                        <p:par>
                          <p:cTn id="22" fill="hold" nodeType="afterGroup">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6628"/>
                                        </p:tgtEl>
                                        <p:attrNameLst>
                                          <p:attrName>style.visibility</p:attrName>
                                        </p:attrNameLst>
                                      </p:cBhvr>
                                      <p:to>
                                        <p:strVal val="visible"/>
                                      </p:to>
                                    </p:set>
                                    <p:animEffect>
                                      <p:cBhvr>
                                        <p:cTn id="25" dur="500"/>
                                        <p:tgtEl>
                                          <p:spTgt spid="26628"/>
                                        </p:tgtEl>
                                      </p:cBhvr>
                                    </p:animEffect>
                                  </p:childTnLst>
                                </p:cTn>
                              </p:par>
                            </p:childTnLst>
                          </p:cTn>
                        </p:par>
                        <p:par>
                          <p:cTn id="26" fill="hold" nodeType="afterGroup">
                            <p:stCondLst>
                              <p:cond delay="2000"/>
                            </p:stCondLst>
                            <p:childTnLst>
                              <p:par>
                                <p:cTn id="27" presetID="10" presetClass="entr" presetSubtype="0" fill="hold" nodeType="afterEffect">
                                  <p:stCondLst>
                                    <p:cond delay="0"/>
                                  </p:stCondLst>
                                  <p:childTnLst>
                                    <p:set>
                                      <p:cBhvr>
                                        <p:cTn id="28" dur="1" fill="hold">
                                          <p:stCondLst>
                                            <p:cond delay="0"/>
                                          </p:stCondLst>
                                        </p:cTn>
                                        <p:tgtEl>
                                          <p:spTgt spid="26647"/>
                                        </p:tgtEl>
                                        <p:attrNameLst>
                                          <p:attrName>style.visibility</p:attrName>
                                        </p:attrNameLst>
                                      </p:cBhvr>
                                      <p:to>
                                        <p:strVal val="visible"/>
                                      </p:to>
                                    </p:set>
                                    <p:animEffect>
                                      <p:cBhvr>
                                        <p:cTn id="29" dur="500"/>
                                        <p:tgtEl>
                                          <p:spTgt spid="2664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26636"/>
                                        </p:tgtEl>
                                        <p:attrNameLst>
                                          <p:attrName>style.visibility</p:attrName>
                                        </p:attrNameLst>
                                      </p:cBhvr>
                                      <p:to>
                                        <p:strVal val="visible"/>
                                      </p:to>
                                    </p:set>
                                    <p:animEffect>
                                      <p:cBhvr>
                                        <p:cTn id="34" dur="500"/>
                                        <p:tgtEl>
                                          <p:spTgt spid="26636"/>
                                        </p:tgtEl>
                                      </p:cBhvr>
                                    </p:animEffect>
                                  </p:childTnLst>
                                </p:cTn>
                              </p:par>
                            </p:childTnLst>
                          </p:cTn>
                        </p:par>
                        <p:par>
                          <p:cTn id="35" fill="hold" nodeType="afterGroup">
                            <p:stCondLst>
                              <p:cond delay="500"/>
                            </p:stCondLst>
                            <p:childTnLst>
                              <p:par>
                                <p:cTn id="36" presetID="22" presetClass="entr" presetSubtype="4" fill="hold" grpId="0" nodeType="afterEffect">
                                  <p:stCondLst>
                                    <p:cond delay="0"/>
                                  </p:stCondLst>
                                  <p:childTnLst>
                                    <p:set>
                                      <p:cBhvr>
                                        <p:cTn id="37" dur="1" fill="hold">
                                          <p:stCondLst>
                                            <p:cond delay="0"/>
                                          </p:stCondLst>
                                        </p:cTn>
                                        <p:tgtEl>
                                          <p:spTgt spid="26631"/>
                                        </p:tgtEl>
                                        <p:attrNameLst>
                                          <p:attrName>style.visibility</p:attrName>
                                        </p:attrNameLst>
                                      </p:cBhvr>
                                      <p:to>
                                        <p:strVal val="visible"/>
                                      </p:to>
                                    </p:set>
                                    <p:animEffect>
                                      <p:cBhvr>
                                        <p:cTn id="38" dur="500"/>
                                        <p:tgtEl>
                                          <p:spTgt spid="26631"/>
                                        </p:tgtEl>
                                      </p:cBhvr>
                                    </p:animEffect>
                                  </p:childTnLst>
                                </p:cTn>
                              </p:par>
                            </p:childTnLst>
                          </p:cTn>
                        </p:par>
                        <p:par>
                          <p:cTn id="39" fill="hold" nodeType="afterGroup">
                            <p:stCondLst>
                              <p:cond delay="1000"/>
                            </p:stCondLst>
                            <p:childTnLst>
                              <p:par>
                                <p:cTn id="40" presetID="10" presetClass="entr" presetSubtype="0" fill="hold" nodeType="afterEffect">
                                  <p:stCondLst>
                                    <p:cond delay="0"/>
                                  </p:stCondLst>
                                  <p:childTnLst>
                                    <p:set>
                                      <p:cBhvr>
                                        <p:cTn id="41" dur="1" fill="hold">
                                          <p:stCondLst>
                                            <p:cond delay="0"/>
                                          </p:stCondLst>
                                        </p:cTn>
                                        <p:tgtEl>
                                          <p:spTgt spid="26632"/>
                                        </p:tgtEl>
                                        <p:attrNameLst>
                                          <p:attrName>style.visibility</p:attrName>
                                        </p:attrNameLst>
                                      </p:cBhvr>
                                      <p:to>
                                        <p:strVal val="visible"/>
                                      </p:to>
                                    </p:set>
                                    <p:animEffect>
                                      <p:cBhvr>
                                        <p:cTn id="42" dur="500"/>
                                        <p:tgtEl>
                                          <p:spTgt spid="26632"/>
                                        </p:tgtEl>
                                      </p:cBhvr>
                                    </p:animEffect>
                                  </p:childTnLst>
                                </p:cTn>
                              </p:par>
                            </p:childTnLst>
                          </p:cTn>
                        </p:par>
                        <p:par>
                          <p:cTn id="43" fill="hold" nodeType="afterGroup">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26638"/>
                                        </p:tgtEl>
                                        <p:attrNameLst>
                                          <p:attrName>style.visibility</p:attrName>
                                        </p:attrNameLst>
                                      </p:cBhvr>
                                      <p:to>
                                        <p:strVal val="visible"/>
                                      </p:to>
                                    </p:set>
                                    <p:animEffect>
                                      <p:cBhvr>
                                        <p:cTn id="46" dur="500"/>
                                        <p:tgtEl>
                                          <p:spTgt spid="26638"/>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6637"/>
                                        </p:tgtEl>
                                        <p:attrNameLst>
                                          <p:attrName>style.visibility</p:attrName>
                                        </p:attrNameLst>
                                      </p:cBhvr>
                                      <p:to>
                                        <p:strVal val="visible"/>
                                      </p:to>
                                    </p:set>
                                    <p:animEffect>
                                      <p:cBhvr>
                                        <p:cTn id="49" dur="500"/>
                                        <p:tgtEl>
                                          <p:spTgt spid="26637"/>
                                        </p:tgtEl>
                                      </p:cBhvr>
                                    </p:animEffect>
                                  </p:childTnLst>
                                </p:cTn>
                              </p:par>
                              <p:par>
                                <p:cTn id="50" presetID="10" presetClass="entr" presetSubtype="0" fill="hold" grpId="0" nodeType="withEffect">
                                  <p:stCondLst>
                                    <p:cond delay="350"/>
                                  </p:stCondLst>
                                  <p:childTnLst>
                                    <p:set>
                                      <p:cBhvr>
                                        <p:cTn id="51" dur="1" fill="hold">
                                          <p:stCondLst>
                                            <p:cond delay="0"/>
                                          </p:stCondLst>
                                        </p:cTn>
                                        <p:tgtEl>
                                          <p:spTgt spid="26639"/>
                                        </p:tgtEl>
                                        <p:attrNameLst>
                                          <p:attrName>style.visibility</p:attrName>
                                        </p:attrNameLst>
                                      </p:cBhvr>
                                      <p:to>
                                        <p:strVal val="visible"/>
                                      </p:to>
                                    </p:set>
                                    <p:animEffect>
                                      <p:cBhvr>
                                        <p:cTn id="52" dur="500"/>
                                        <p:tgtEl>
                                          <p:spTgt spid="26639"/>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26642"/>
                                        </p:tgtEl>
                                        <p:attrNameLst>
                                          <p:attrName>style.visibility</p:attrName>
                                        </p:attrNameLst>
                                      </p:cBhvr>
                                      <p:to>
                                        <p:strVal val="visible"/>
                                      </p:to>
                                    </p:set>
                                    <p:animEffect>
                                      <p:cBhvr>
                                        <p:cTn id="57" dur="500"/>
                                        <p:tgtEl>
                                          <p:spTgt spid="26642"/>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26641"/>
                                        </p:tgtEl>
                                        <p:attrNameLst>
                                          <p:attrName>style.visibility</p:attrName>
                                        </p:attrNameLst>
                                      </p:cBhvr>
                                      <p:to>
                                        <p:strVal val="visible"/>
                                      </p:to>
                                    </p:set>
                                    <p:animEffect>
                                      <p:cBhvr>
                                        <p:cTn id="60" dur="500"/>
                                        <p:tgtEl>
                                          <p:spTgt spid="26641"/>
                                        </p:tgtEl>
                                      </p:cBhvr>
                                    </p:animEffect>
                                  </p:childTnLst>
                                </p:cTn>
                              </p:par>
                            </p:childTnLst>
                          </p:cTn>
                        </p:par>
                        <p:par>
                          <p:cTn id="61" fill="hold" nodeType="afterGroup">
                            <p:stCondLst>
                              <p:cond delay="500"/>
                            </p:stCondLst>
                            <p:childTnLst>
                              <p:par>
                                <p:cTn id="62" presetID="22" presetClass="entr" presetSubtype="1" fill="hold" grpId="0" nodeType="afterEffect">
                                  <p:stCondLst>
                                    <p:cond delay="0"/>
                                  </p:stCondLst>
                                  <p:childTnLst>
                                    <p:set>
                                      <p:cBhvr>
                                        <p:cTn id="63" dur="1" fill="hold">
                                          <p:stCondLst>
                                            <p:cond delay="0"/>
                                          </p:stCondLst>
                                        </p:cTn>
                                        <p:tgtEl>
                                          <p:spTgt spid="26643"/>
                                        </p:tgtEl>
                                        <p:attrNameLst>
                                          <p:attrName>style.visibility</p:attrName>
                                        </p:attrNameLst>
                                      </p:cBhvr>
                                      <p:to>
                                        <p:strVal val="visible"/>
                                      </p:to>
                                    </p:set>
                                    <p:animEffect>
                                      <p:cBhvr>
                                        <p:cTn id="64" dur="500"/>
                                        <p:tgtEl>
                                          <p:spTgt spid="26643"/>
                                        </p:tgtEl>
                                      </p:cBhvr>
                                    </p:animEffect>
                                  </p:childTnLst>
                                </p:cTn>
                              </p:par>
                            </p:childTnLst>
                          </p:cTn>
                        </p:par>
                        <p:par>
                          <p:cTn id="65" fill="hold" nodeType="afterGroup">
                            <p:stCondLst>
                              <p:cond delay="1000"/>
                            </p:stCondLst>
                            <p:childTnLst>
                              <p:par>
                                <p:cTn id="66" presetID="22" presetClass="entr" presetSubtype="8" fill="hold" grpId="0" nodeType="afterEffect">
                                  <p:stCondLst>
                                    <p:cond delay="0"/>
                                  </p:stCondLst>
                                  <p:childTnLst>
                                    <p:set>
                                      <p:cBhvr>
                                        <p:cTn id="67" dur="1" fill="hold">
                                          <p:stCondLst>
                                            <p:cond delay="0"/>
                                          </p:stCondLst>
                                        </p:cTn>
                                        <p:tgtEl>
                                          <p:spTgt spid="26645"/>
                                        </p:tgtEl>
                                        <p:attrNameLst>
                                          <p:attrName>style.visibility</p:attrName>
                                        </p:attrNameLst>
                                      </p:cBhvr>
                                      <p:to>
                                        <p:strVal val="visible"/>
                                      </p:to>
                                    </p:set>
                                    <p:animEffect>
                                      <p:cBhvr>
                                        <p:cTn id="68" dur="500"/>
                                        <p:tgtEl>
                                          <p:spTgt spid="26645"/>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6644"/>
                                        </p:tgtEl>
                                        <p:attrNameLst>
                                          <p:attrName>style.visibility</p:attrName>
                                        </p:attrNameLst>
                                      </p:cBhvr>
                                      <p:to>
                                        <p:strVal val="visible"/>
                                      </p:to>
                                    </p:set>
                                    <p:animEffect>
                                      <p:cBhvr>
                                        <p:cTn id="71" dur="500"/>
                                        <p:tgtEl>
                                          <p:spTgt spid="26644"/>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ntr" presetSubtype="0" fill="hold" grpId="0" nodeType="clickEffect">
                                  <p:stCondLst>
                                    <p:cond delay="0"/>
                                  </p:stCondLst>
                                  <p:childTnLst>
                                    <p:set>
                                      <p:cBhvr>
                                        <p:cTn id="75" dur="1" fill="hold">
                                          <p:stCondLst>
                                            <p:cond delay="0"/>
                                          </p:stCondLst>
                                        </p:cTn>
                                        <p:tgtEl>
                                          <p:spTgt spid="26640"/>
                                        </p:tgtEl>
                                        <p:attrNameLst>
                                          <p:attrName>style.visibility</p:attrName>
                                        </p:attrNameLst>
                                      </p:cBhvr>
                                      <p:to>
                                        <p:strVal val="visible"/>
                                      </p:to>
                                    </p:set>
                                    <p:animEffect>
                                      <p:cBhvr>
                                        <p:cTn id="76" dur="500"/>
                                        <p:tgtEl>
                                          <p:spTgt spid="266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animBg="1"/>
      <p:bldP spid="26628" grpId="0" animBg="1"/>
      <p:bldP spid="26629" grpId="0" bldLvl="0" autoUpdateAnimBg="0"/>
      <p:bldP spid="26631" grpId="0" animBg="1"/>
      <p:bldP spid="26636" grpId="0" bldLvl="0" autoUpdateAnimBg="0"/>
      <p:bldP spid="26637" grpId="0" animBg="1"/>
      <p:bldP spid="26638" grpId="0" animBg="1"/>
      <p:bldP spid="26639" grpId="0" bldLvl="0" autoUpdateAnimBg="0"/>
      <p:bldP spid="26640" grpId="0" bldLvl="0" autoUpdateAnimBg="0"/>
      <p:bldP spid="26641" grpId="0" animBg="1"/>
      <p:bldP spid="26642" grpId="0" animBg="1"/>
      <p:bldP spid="26643" grpId="0" animBg="1"/>
      <p:bldP spid="26644" grpId="0" bldLvl="0" autoUpdateAnimBg="0"/>
      <p:bldP spid="26645" grpId="0" animBg="1"/>
      <p:bldP spid="26646" grpId="0" bldLvl="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bg bwMode="auto">
      <p:bgPr>
        <a:solidFill>
          <a:schemeClr val="accent1"/>
        </a:solidFill>
        <a:effectLst/>
      </p:bgPr>
    </p:bg>
    <p:spTree>
      <p:nvGrpSpPr>
        <p:cNvPr id="1" name=""/>
        <p:cNvGrpSpPr/>
        <p:nvPr/>
      </p:nvGrpSpPr>
      <p:grpSpPr>
        <a:xfrm>
          <a:off x="0" y="0"/>
          <a:ext cx="0" cy="0"/>
          <a:chOff x="0" y="0"/>
          <a:chExt cx="0" cy="0"/>
        </a:xfrm>
      </p:grpSpPr>
      <p:sp>
        <p:nvSpPr>
          <p:cNvPr id="27650" name="Title 3"/>
          <p:cNvSpPr>
            <a:spLocks noGrp="1" noChangeArrowheads="1"/>
          </p:cNvSpPr>
          <p:nvPr>
            <p:ph type="title" idx="4294967295"/>
          </p:nvPr>
        </p:nvSpPr>
        <p:spPr>
          <a:xfrm>
            <a:off x="274638" y="1209675"/>
            <a:ext cx="10056812" cy="2751138"/>
          </a:xfrm>
          <a:ln/>
        </p:spPr>
        <p:txBody>
          <a:bodyPr/>
          <a:lstStyle/>
          <a:p>
            <a:r>
              <a:rPr lang="zh-CN" altLang="zh-CN" sz="7200"/>
              <a:t>Demo</a:t>
            </a:r>
          </a:p>
        </p:txBody>
      </p:sp>
      <p:sp>
        <p:nvSpPr>
          <p:cNvPr id="27651" name="Text Placeholder 4"/>
          <p:cNvSpPr>
            <a:spLocks noGrp="1" noChangeArrowheads="1"/>
          </p:cNvSpPr>
          <p:nvPr>
            <p:ph sz="quarter" idx="4294967295"/>
          </p:nvPr>
        </p:nvSpPr>
        <p:spPr bwMode="auto">
          <a:xfrm>
            <a:off x="274638" y="3954463"/>
            <a:ext cx="10058400" cy="1938337"/>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marL="0" indent="0">
              <a:lnSpc>
                <a:spcPct val="100000"/>
              </a:lnSpc>
              <a:spcBef>
                <a:spcPct val="0"/>
              </a:spcBef>
              <a:buFont typeface="Arial" pitchFamily="34" charset="0"/>
              <a:buNone/>
            </a:pPr>
            <a:r>
              <a:rPr lang="zh-CN" altLang="zh-CN" sz="3600"/>
              <a:t>Windows Azure Active Authentication (PhoneFactor)</a:t>
            </a:r>
          </a:p>
          <a:p>
            <a:pPr marL="0" indent="0">
              <a:lnSpc>
                <a:spcPct val="100000"/>
              </a:lnSpc>
              <a:spcBef>
                <a:spcPct val="0"/>
              </a:spcBef>
              <a:buFont typeface="Arial" pitchFamily="34" charset="0"/>
              <a:buNone/>
            </a:pPr>
            <a:r>
              <a:rPr lang="zh-CN" altLang="zh-CN" sz="3600"/>
              <a:t>Dependent on network connectivity </a:t>
            </a:r>
            <a:r>
              <a:rPr lang="zh-CN" altLang="zh-CN" sz="3600">
                <a:sym typeface="Wingdings" pitchFamily="2" charset="2"/>
              </a:rPr>
              <a:t></a:t>
            </a:r>
          </a:p>
        </p:txBody>
      </p:sp>
      <p:sp>
        <p:nvSpPr>
          <p:cNvPr id="27652" name="TextBox 6"/>
          <p:cNvSpPr>
            <a:spLocks noChangeArrowheads="1"/>
          </p:cNvSpPr>
          <p:nvPr/>
        </p:nvSpPr>
        <p:spPr bwMode="auto">
          <a:xfrm>
            <a:off x="298450" y="55848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spd="med">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2"/>
          <p:cNvSpPr>
            <a:spLocks noGrp="1" noChangeArrowheads="1"/>
          </p:cNvSpPr>
          <p:nvPr>
            <p:ph type="title" idx="4294967295"/>
          </p:nvPr>
        </p:nvSpPr>
        <p:spPr>
          <a:xfrm>
            <a:off x="247650" y="280988"/>
            <a:ext cx="11599863" cy="749300"/>
          </a:xfrm>
          <a:ln/>
        </p:spPr>
        <p:txBody>
          <a:bodyPr lIns="146283" tIns="91427" rIns="146283" bIns="91427">
            <a:spAutoFit/>
          </a:bodyPr>
          <a:lstStyle/>
          <a:p>
            <a:r>
              <a:rPr lang="zh-CN" altLang="zh-CN" sz="3900"/>
              <a:t>Protect data with Dynamic Access Control</a:t>
            </a:r>
            <a:endParaRPr lang="zh-CN" altLang="zh-CN"/>
          </a:p>
        </p:txBody>
      </p:sp>
      <p:sp>
        <p:nvSpPr>
          <p:cNvPr id="28675" name="Rectangle 677"/>
          <p:cNvSpPr>
            <a:spLocks noChangeArrowheads="1"/>
          </p:cNvSpPr>
          <p:nvPr/>
        </p:nvSpPr>
        <p:spPr bwMode="auto">
          <a:xfrm>
            <a:off x="5289550" y="4814888"/>
            <a:ext cx="1870075"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Centrally manage </a:t>
            </a:r>
            <a:r>
              <a:rPr lang="en-US" sz="1500">
                <a:solidFill>
                  <a:srgbClr val="FFFFFF"/>
                </a:solidFill>
                <a:latin typeface="方正兰亭细黑_GBK" charset="-122"/>
                <a:ea typeface="方正兰亭细黑_GBK" charset="-122"/>
                <a:sym typeface="方正兰亭细黑_GBK" charset="-122"/>
              </a:rPr>
              <a:t>access control and audit polices from </a:t>
            </a:r>
            <a:r>
              <a:rPr lang="en-US" sz="1500" b="1">
                <a:solidFill>
                  <a:srgbClr val="FFFFFF"/>
                </a:solidFill>
                <a:latin typeface="方正兰亭细黑_GBK" charset="-122"/>
                <a:ea typeface="方正兰亭细黑_GBK" charset="-122"/>
                <a:sym typeface="方正兰亭细黑_GBK" charset="-122"/>
              </a:rPr>
              <a:t>Windows Server Active Directory</a:t>
            </a:r>
            <a:r>
              <a:rPr lang="en-US" sz="1500">
                <a:solidFill>
                  <a:srgbClr val="FFFFFF"/>
                </a:solidFill>
                <a:latin typeface="方正兰亭细黑_GBK" charset="-122"/>
                <a:ea typeface="方正兰亭细黑_GBK" charset="-122"/>
                <a:sym typeface="方正兰亭细黑_GBK" charset="-122"/>
              </a:rPr>
              <a:t>.</a:t>
            </a:r>
            <a:endParaRPr lang="zh-CN" altLang="en-US">
              <a:latin typeface="方正兰亭细黑_GBK" charset="-122"/>
              <a:ea typeface="方正兰亭细黑_GBK" charset="-122"/>
              <a:sym typeface="方正兰亭细黑_GBK" charset="-122"/>
            </a:endParaRPr>
          </a:p>
        </p:txBody>
      </p:sp>
      <p:sp>
        <p:nvSpPr>
          <p:cNvPr id="28676" name="Rectangle 680"/>
          <p:cNvSpPr>
            <a:spLocks noChangeArrowheads="1"/>
          </p:cNvSpPr>
          <p:nvPr/>
        </p:nvSpPr>
        <p:spPr bwMode="auto">
          <a:xfrm>
            <a:off x="447675" y="4805363"/>
            <a:ext cx="1965325" cy="152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Automatically identify and classify</a:t>
            </a:r>
            <a:r>
              <a:rPr lang="en-US" sz="1500">
                <a:solidFill>
                  <a:srgbClr val="FFFFFF"/>
                </a:solidFill>
                <a:latin typeface="方正兰亭细黑_GBK" charset="-122"/>
                <a:ea typeface="方正兰亭细黑_GBK" charset="-122"/>
                <a:sym typeface="方正兰亭细黑_GBK" charset="-122"/>
              </a:rPr>
              <a:t> data based on content. Classification applies </a:t>
            </a:r>
            <a:r>
              <a:rPr lang="en-US" sz="1500" b="1">
                <a:solidFill>
                  <a:srgbClr val="FFFFFF"/>
                </a:solidFill>
                <a:latin typeface="方正兰亭细黑_GBK" charset="-122"/>
                <a:ea typeface="方正兰亭细黑_GBK" charset="-122"/>
                <a:sym typeface="方正兰亭细黑_GBK" charset="-122"/>
              </a:rPr>
              <a:t>as files are created or modified</a:t>
            </a:r>
            <a:r>
              <a:rPr lang="en-US" sz="1500">
                <a:solidFill>
                  <a:srgbClr val="FFFFFF"/>
                </a:solidFill>
                <a:latin typeface="方正兰亭细黑_GBK" charset="-122"/>
                <a:ea typeface="方正兰亭细黑_GBK" charset="-122"/>
                <a:sym typeface="方正兰亭细黑_GBK" charset="-122"/>
              </a:rPr>
              <a:t>.</a:t>
            </a:r>
            <a:endParaRPr lang="zh-CN" altLang="en-US">
              <a:latin typeface="方正兰亭细黑_GBK" charset="-122"/>
              <a:ea typeface="方正兰亭细黑_GBK" charset="-122"/>
              <a:sym typeface="方正兰亭细黑_GBK" charset="-122"/>
            </a:endParaRPr>
          </a:p>
        </p:txBody>
      </p:sp>
      <p:sp>
        <p:nvSpPr>
          <p:cNvPr id="28677" name="Rectangle 681"/>
          <p:cNvSpPr>
            <a:spLocks noChangeArrowheads="1"/>
          </p:cNvSpPr>
          <p:nvPr/>
        </p:nvSpPr>
        <p:spPr bwMode="auto">
          <a:xfrm>
            <a:off x="7324725" y="4814888"/>
            <a:ext cx="1905000" cy="1747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Integration with </a:t>
            </a:r>
            <a:r>
              <a:rPr lang="en-US" sz="1500" b="1">
                <a:solidFill>
                  <a:srgbClr val="FFFFFF"/>
                </a:solidFill>
                <a:latin typeface="方正兰亭细黑_GBK" charset="-122"/>
                <a:ea typeface="方正兰亭细黑_GBK" charset="-122"/>
                <a:sym typeface="方正兰亭细黑_GBK" charset="-122"/>
              </a:rPr>
              <a:t>Active Directory Rights Management Services </a:t>
            </a:r>
            <a:r>
              <a:rPr lang="en-US" sz="1500">
                <a:solidFill>
                  <a:srgbClr val="FFFFFF"/>
                </a:solidFill>
                <a:latin typeface="方正兰亭细黑_GBK" charset="-122"/>
                <a:ea typeface="方正兰亭细黑_GBK" charset="-122"/>
                <a:sym typeface="方正兰亭细黑_GBK" charset="-122"/>
              </a:rPr>
              <a:t>provides automated encryption of documents.</a:t>
            </a:r>
            <a:endParaRPr lang="en-US" sz="1500" b="1">
              <a:solidFill>
                <a:srgbClr val="FFFFFF"/>
              </a:solidFill>
              <a:latin typeface="方正兰亭细黑_GBK" charset="-122"/>
              <a:ea typeface="方正兰亭细黑_GBK" charset="-122"/>
              <a:sym typeface="方正兰亭细黑_GBK" charset="-122"/>
            </a:endParaRPr>
          </a:p>
        </p:txBody>
      </p:sp>
      <p:sp>
        <p:nvSpPr>
          <p:cNvPr id="28678" name="Rectangle 683"/>
          <p:cNvSpPr>
            <a:spLocks noChangeArrowheads="1"/>
          </p:cNvSpPr>
          <p:nvPr/>
        </p:nvSpPr>
        <p:spPr bwMode="auto">
          <a:xfrm>
            <a:off x="9467850" y="4787900"/>
            <a:ext cx="2519363" cy="152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Central access and audit policies can be </a:t>
            </a:r>
            <a:r>
              <a:rPr lang="en-US" sz="1500" b="1">
                <a:solidFill>
                  <a:srgbClr val="FFFFFF"/>
                </a:solidFill>
                <a:latin typeface="方正兰亭细黑_GBK" charset="-122"/>
                <a:ea typeface="方正兰亭细黑_GBK" charset="-122"/>
                <a:sym typeface="方正兰亭细黑_GBK" charset="-122"/>
              </a:rPr>
              <a:t>applied across multiple file servers</a:t>
            </a:r>
            <a:r>
              <a:rPr lang="en-US" sz="1500">
                <a:solidFill>
                  <a:srgbClr val="FFFFFF"/>
                </a:solidFill>
                <a:latin typeface="方正兰亭细黑_GBK" charset="-122"/>
                <a:ea typeface="方正兰亭细黑_GBK" charset="-122"/>
                <a:sym typeface="方正兰亭细黑_GBK" charset="-122"/>
              </a:rPr>
              <a:t>, with </a:t>
            </a:r>
            <a:r>
              <a:rPr lang="en-US" sz="1500" b="1">
                <a:solidFill>
                  <a:srgbClr val="FFFFFF"/>
                </a:solidFill>
                <a:latin typeface="方正兰亭细黑_GBK" charset="-122"/>
                <a:ea typeface="方正兰亭细黑_GBK" charset="-122"/>
                <a:sym typeface="方正兰亭细黑_GBK" charset="-122"/>
              </a:rPr>
              <a:t>near real-time </a:t>
            </a:r>
            <a:r>
              <a:rPr lang="en-US" sz="1500">
                <a:solidFill>
                  <a:srgbClr val="FFFFFF"/>
                </a:solidFill>
                <a:latin typeface="方正兰亭细黑_GBK" charset="-122"/>
                <a:ea typeface="方正兰亭细黑_GBK" charset="-122"/>
                <a:sym typeface="方正兰亭细黑_GBK" charset="-122"/>
              </a:rPr>
              <a:t>classification and processing of new and modified documents. </a:t>
            </a:r>
            <a:endParaRPr lang="zh-CN" altLang="en-US">
              <a:latin typeface="方正兰亭细黑_GBK" charset="-122"/>
              <a:ea typeface="方正兰亭细黑_GBK" charset="-122"/>
              <a:sym typeface="方正兰亭细黑_GBK" charset="-122"/>
            </a:endParaRPr>
          </a:p>
        </p:txBody>
      </p:sp>
      <p:sp>
        <p:nvSpPr>
          <p:cNvPr id="28679" name="Rectangle 685"/>
          <p:cNvSpPr>
            <a:spLocks noChangeArrowheads="1"/>
          </p:cNvSpPr>
          <p:nvPr/>
        </p:nvSpPr>
        <p:spPr bwMode="auto">
          <a:xfrm>
            <a:off x="2671763" y="4832350"/>
            <a:ext cx="2273300" cy="152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File classification</a:t>
            </a:r>
            <a:r>
              <a:rPr lang="en-US" sz="1500">
                <a:solidFill>
                  <a:srgbClr val="FFFFFF"/>
                </a:solidFill>
                <a:latin typeface="方正兰亭细黑_GBK" charset="-122"/>
                <a:ea typeface="方正兰亭细黑_GBK" charset="-122"/>
                <a:sym typeface="方正兰亭细黑_GBK" charset="-122"/>
              </a:rPr>
              <a:t>, access policies and automated Rights Management works against </a:t>
            </a:r>
            <a:r>
              <a:rPr lang="en-US" sz="1500" b="1">
                <a:solidFill>
                  <a:srgbClr val="FFFFFF"/>
                </a:solidFill>
                <a:latin typeface="方正兰亭细黑_GBK" charset="-122"/>
                <a:ea typeface="方正兰亭细黑_GBK" charset="-122"/>
                <a:sym typeface="方正兰亭细黑_GBK" charset="-122"/>
              </a:rPr>
              <a:t>client distributed data</a:t>
            </a:r>
            <a:r>
              <a:rPr lang="en-US" sz="1500">
                <a:solidFill>
                  <a:srgbClr val="FFFFFF"/>
                </a:solidFill>
                <a:latin typeface="方正兰亭细黑_GBK" charset="-122"/>
                <a:ea typeface="方正兰亭细黑_GBK" charset="-122"/>
                <a:sym typeface="方正兰亭细黑_GBK" charset="-122"/>
              </a:rPr>
              <a:t> through </a:t>
            </a:r>
            <a:r>
              <a:rPr lang="en-US" sz="1500" b="1">
                <a:solidFill>
                  <a:srgbClr val="FFFFFF"/>
                </a:solidFill>
                <a:latin typeface="方正兰亭细黑_GBK" charset="-122"/>
                <a:ea typeface="方正兰亭细黑_GBK" charset="-122"/>
                <a:sym typeface="方正兰亭细黑_GBK" charset="-122"/>
              </a:rPr>
              <a:t>Work Folders</a:t>
            </a:r>
            <a:r>
              <a:rPr lang="en-US" sz="1500">
                <a:solidFill>
                  <a:srgbClr val="FFFFFF"/>
                </a:solidFill>
                <a:latin typeface="方正兰亭细黑_GBK" charset="-122"/>
                <a:ea typeface="方正兰亭细黑_GBK" charset="-122"/>
                <a:sym typeface="方正兰亭细黑_GBK" charset="-122"/>
              </a:rPr>
              <a:t>.</a:t>
            </a:r>
            <a:endParaRPr lang="zh-CN" altLang="en-US">
              <a:latin typeface="方正兰亭细黑_GBK" charset="-122"/>
              <a:ea typeface="方正兰亭细黑_GBK" charset="-122"/>
              <a:sym typeface="方正兰亭细黑_GBK" charset="-122"/>
            </a:endParaRPr>
          </a:p>
        </p:txBody>
      </p:sp>
      <p:sp>
        <p:nvSpPr>
          <p:cNvPr id="28680" name="Straight Connector 1233"/>
          <p:cNvSpPr>
            <a:spLocks noChangeShapeType="1"/>
          </p:cNvSpPr>
          <p:nvPr/>
        </p:nvSpPr>
        <p:spPr bwMode="auto">
          <a:xfrm flipH="1">
            <a:off x="4343400" y="2711450"/>
            <a:ext cx="619125" cy="555625"/>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8681" name="Straight Connector 1235"/>
          <p:cNvSpPr>
            <a:spLocks noChangeShapeType="1"/>
          </p:cNvSpPr>
          <p:nvPr/>
        </p:nvSpPr>
        <p:spPr bwMode="auto">
          <a:xfrm>
            <a:off x="7618413" y="2043113"/>
            <a:ext cx="2425700" cy="1246187"/>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8682" name="Straight Connector 1236"/>
          <p:cNvSpPr>
            <a:spLocks noChangeShapeType="1"/>
          </p:cNvSpPr>
          <p:nvPr/>
        </p:nvSpPr>
        <p:spPr bwMode="auto">
          <a:xfrm flipV="1">
            <a:off x="2179638" y="2265363"/>
            <a:ext cx="2530475" cy="952500"/>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8683" name="Straight Connector 1237"/>
          <p:cNvSpPr>
            <a:spLocks noChangeShapeType="1"/>
          </p:cNvSpPr>
          <p:nvPr/>
        </p:nvSpPr>
        <p:spPr bwMode="auto">
          <a:xfrm flipV="1">
            <a:off x="6134100" y="2952750"/>
            <a:ext cx="1588" cy="439738"/>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28684" name="Straight Connector 48"/>
          <p:cNvSpPr>
            <a:spLocks noChangeShapeType="1"/>
          </p:cNvSpPr>
          <p:nvPr/>
        </p:nvSpPr>
        <p:spPr bwMode="auto">
          <a:xfrm flipH="1" flipV="1">
            <a:off x="7177088" y="2714625"/>
            <a:ext cx="619125" cy="555625"/>
          </a:xfrm>
          <a:prstGeom prst="line">
            <a:avLst/>
          </a:prstGeom>
          <a:noFill/>
          <a:ln w="28575"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28685" name="Group 31"/>
          <p:cNvGrpSpPr>
            <a:grpSpLocks/>
          </p:cNvGrpSpPr>
          <p:nvPr/>
        </p:nvGrpSpPr>
        <p:grpSpPr bwMode="auto">
          <a:xfrm>
            <a:off x="2874963" y="3365500"/>
            <a:ext cx="1624012" cy="1187450"/>
            <a:chOff x="0" y="0"/>
            <a:chExt cx="1624171" cy="1187329"/>
          </a:xfrm>
        </p:grpSpPr>
        <p:sp>
          <p:nvSpPr>
            <p:cNvPr id="28686" name="Freeform 10"/>
            <p:cNvSpPr>
              <a:spLocks noEditPoints="1" noChangeArrowheads="1"/>
            </p:cNvSpPr>
            <p:nvPr/>
          </p:nvSpPr>
          <p:spPr bwMode="auto">
            <a:xfrm>
              <a:off x="732736" y="623823"/>
              <a:ext cx="891435" cy="563506"/>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28687" name="Group 17"/>
            <p:cNvGrpSpPr>
              <a:grpSpLocks/>
            </p:cNvGrpSpPr>
            <p:nvPr/>
          </p:nvGrpSpPr>
          <p:grpSpPr bwMode="auto">
            <a:xfrm>
              <a:off x="0" y="0"/>
              <a:ext cx="1590266" cy="1187329"/>
              <a:chOff x="0" y="0"/>
              <a:chExt cx="1590266" cy="1187329"/>
            </a:xfrm>
          </p:grpSpPr>
          <p:pic>
            <p:nvPicPr>
              <p:cNvPr id="28688" name="Picture 7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78121" y="0"/>
                <a:ext cx="312145" cy="5769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89" name="Picture 7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0060" y="196"/>
                <a:ext cx="402637" cy="60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90" name="AutoShape 7"/>
              <p:cNvSpPr>
                <a:spLocks noChangeAspect="1" noChangeArrowheads="1" noTextEdit="1"/>
              </p:cNvSpPr>
              <p:nvPr/>
            </p:nvSpPr>
            <p:spPr bwMode="auto">
              <a:xfrm>
                <a:off x="98425" y="107829"/>
                <a:ext cx="714375" cy="1079500"/>
              </a:xfrm>
              <a:prstGeom prst="rect">
                <a:avLst/>
              </a:prstGeom>
              <a:blipFill dpi="0" rotWithShape="1">
                <a:blip r:embed="rId4">
                  <a:alphaModFix amt="95000"/>
                </a:blip>
                <a:srcRect/>
                <a:stretch>
                  <a:fillRect/>
                </a:stretch>
              </a:blip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691" name="Freeform 9"/>
              <p:cNvSpPr>
                <a:spLocks noEditPoints="1" noChangeArrowheads="1"/>
              </p:cNvSpPr>
              <p:nvPr/>
            </p:nvSpPr>
            <p:spPr bwMode="auto">
              <a:xfrm>
                <a:off x="0" y="107829"/>
                <a:ext cx="719138" cy="1079500"/>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8692" name="Group 21"/>
          <p:cNvGrpSpPr>
            <a:grpSpLocks/>
          </p:cNvGrpSpPr>
          <p:nvPr/>
        </p:nvGrpSpPr>
        <p:grpSpPr bwMode="auto">
          <a:xfrm>
            <a:off x="5265738" y="3521075"/>
            <a:ext cx="1633537" cy="1057275"/>
            <a:chOff x="0" y="0"/>
            <a:chExt cx="1633855" cy="1057884"/>
          </a:xfrm>
        </p:grpSpPr>
        <p:grpSp>
          <p:nvGrpSpPr>
            <p:cNvPr id="28693" name="Group 3"/>
            <p:cNvGrpSpPr>
              <a:grpSpLocks/>
            </p:cNvGrpSpPr>
            <p:nvPr/>
          </p:nvGrpSpPr>
          <p:grpSpPr bwMode="auto">
            <a:xfrm>
              <a:off x="0" y="618459"/>
              <a:ext cx="1633855" cy="439425"/>
              <a:chOff x="0" y="0"/>
              <a:chExt cx="1695153" cy="455911"/>
            </a:xfrm>
          </p:grpSpPr>
          <p:sp>
            <p:nvSpPr>
              <p:cNvPr id="28694" name="Rectangle 1175"/>
              <p:cNvSpPr>
                <a:spLocks noChangeArrowheads="1"/>
              </p:cNvSpPr>
              <p:nvPr/>
            </p:nvSpPr>
            <p:spPr bwMode="auto">
              <a:xfrm>
                <a:off x="350296" y="260610"/>
                <a:ext cx="1156250" cy="19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Active Directory</a:t>
                </a:r>
              </a:p>
            </p:txBody>
          </p:sp>
          <p:pic>
            <p:nvPicPr>
              <p:cNvPr id="28695" name="Picture 117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1695153" cy="398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8696" name="Group 4"/>
            <p:cNvGrpSpPr>
              <a:grpSpLocks/>
            </p:cNvGrpSpPr>
            <p:nvPr/>
          </p:nvGrpSpPr>
          <p:grpSpPr bwMode="auto">
            <a:xfrm>
              <a:off x="322436" y="0"/>
              <a:ext cx="1106488" cy="731838"/>
              <a:chOff x="0" y="0"/>
              <a:chExt cx="697" cy="461"/>
            </a:xfrm>
          </p:grpSpPr>
          <p:sp>
            <p:nvSpPr>
              <p:cNvPr id="28697" name="AutoShape 3"/>
              <p:cNvSpPr>
                <a:spLocks noChangeAspect="1" noChangeArrowheads="1" noTextEdit="1"/>
              </p:cNvSpPr>
              <p:nvPr/>
            </p:nvSpPr>
            <p:spPr bwMode="auto">
              <a:xfrm>
                <a:off x="0" y="0"/>
                <a:ext cx="697"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698" name="Freeform 5"/>
              <p:cNvSpPr>
                <a:spLocks noEditPoints="1" noChangeArrowheads="1"/>
              </p:cNvSpPr>
              <p:nvPr/>
            </p:nvSpPr>
            <p:spPr bwMode="auto">
              <a:xfrm>
                <a:off x="3" y="4"/>
                <a:ext cx="691" cy="456"/>
              </a:xfrm>
              <a:custGeom>
                <a:avLst/>
                <a:gdLst>
                  <a:gd name="T0" fmla="*/ 345 w 691"/>
                  <a:gd name="T1" fmla="*/ 0 h 456"/>
                  <a:gd name="T2" fmla="*/ 345 w 691"/>
                  <a:gd name="T3" fmla="*/ 0 h 456"/>
                  <a:gd name="T4" fmla="*/ 344 w 691"/>
                  <a:gd name="T5" fmla="*/ 456 h 456"/>
                  <a:gd name="T6" fmla="*/ 0 w 691"/>
                  <a:gd name="T7" fmla="*/ 400 h 456"/>
                  <a:gd name="T8" fmla="*/ 345 w 691"/>
                  <a:gd name="T9" fmla="*/ 0 h 456"/>
                  <a:gd name="T10" fmla="*/ 345 w 691"/>
                  <a:gd name="T11" fmla="*/ 0 h 456"/>
                  <a:gd name="T12" fmla="*/ 348 w 691"/>
                  <a:gd name="T13" fmla="*/ 456 h 456"/>
                  <a:gd name="T14" fmla="*/ 691 w 691"/>
                  <a:gd name="T15" fmla="*/ 400 h 456"/>
                  <a:gd name="T16" fmla="*/ 348 w 691"/>
                  <a:gd name="T17" fmla="*/ 0 h 456"/>
                  <a:gd name="T18" fmla="*/ 348 w 691"/>
                  <a:gd name="T19" fmla="*/ 456 h 4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91"/>
                  <a:gd name="T31" fmla="*/ 0 h 456"/>
                  <a:gd name="T32" fmla="*/ 691 w 691"/>
                  <a:gd name="T33" fmla="*/ 456 h 4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91" h="456">
                    <a:moveTo>
                      <a:pt x="345" y="0"/>
                    </a:moveTo>
                    <a:lnTo>
                      <a:pt x="345" y="0"/>
                    </a:lnTo>
                    <a:lnTo>
                      <a:pt x="344" y="456"/>
                    </a:lnTo>
                    <a:lnTo>
                      <a:pt x="0" y="400"/>
                    </a:lnTo>
                    <a:lnTo>
                      <a:pt x="345" y="0"/>
                    </a:lnTo>
                    <a:lnTo>
                      <a:pt x="345" y="0"/>
                    </a:lnTo>
                    <a:close/>
                    <a:moveTo>
                      <a:pt x="348" y="456"/>
                    </a:moveTo>
                    <a:lnTo>
                      <a:pt x="691" y="400"/>
                    </a:lnTo>
                    <a:lnTo>
                      <a:pt x="348" y="0"/>
                    </a:lnTo>
                    <a:lnTo>
                      <a:pt x="348" y="456"/>
                    </a:ln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699" name="Freeform 6"/>
              <p:cNvSpPr>
                <a:spLocks noEditPoints="1" noChangeArrowheads="1"/>
              </p:cNvSpPr>
              <p:nvPr/>
            </p:nvSpPr>
            <p:spPr bwMode="auto">
              <a:xfrm>
                <a:off x="85" y="133"/>
                <a:ext cx="530" cy="278"/>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0"/>
                  <a:gd name="T181" fmla="*/ 0 h 319"/>
                  <a:gd name="T182" fmla="*/ 610 w 610"/>
                  <a:gd name="T183" fmla="*/ 319 h 3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00" name="Freeform 7"/>
              <p:cNvSpPr>
                <a:spLocks noEditPoints="1" noChangeArrowheads="1"/>
              </p:cNvSpPr>
              <p:nvPr/>
            </p:nvSpPr>
            <p:spPr bwMode="auto">
              <a:xfrm>
                <a:off x="142" y="166"/>
                <a:ext cx="424" cy="204"/>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7"/>
                  <a:gd name="T61" fmla="*/ 0 h 234"/>
                  <a:gd name="T62" fmla="*/ 487 w 487"/>
                  <a:gd name="T63" fmla="*/ 234 h 2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8701" name="Group 691"/>
          <p:cNvGrpSpPr>
            <a:grpSpLocks/>
          </p:cNvGrpSpPr>
          <p:nvPr/>
        </p:nvGrpSpPr>
        <p:grpSpPr bwMode="auto">
          <a:xfrm>
            <a:off x="4810125" y="1074738"/>
            <a:ext cx="2659063" cy="1824037"/>
            <a:chOff x="0" y="0"/>
            <a:chExt cx="2659114" cy="1823798"/>
          </a:xfrm>
        </p:grpSpPr>
        <p:grpSp>
          <p:nvGrpSpPr>
            <p:cNvPr id="28702" name="Group 5"/>
            <p:cNvGrpSpPr>
              <a:grpSpLocks/>
            </p:cNvGrpSpPr>
            <p:nvPr/>
          </p:nvGrpSpPr>
          <p:grpSpPr bwMode="auto">
            <a:xfrm>
              <a:off x="0" y="0"/>
              <a:ext cx="2659114" cy="1823798"/>
              <a:chOff x="0" y="0"/>
              <a:chExt cx="2659114" cy="1823798"/>
            </a:xfrm>
          </p:grpSpPr>
          <p:sp>
            <p:nvSpPr>
              <p:cNvPr id="28703" name="Oval 1207"/>
              <p:cNvSpPr>
                <a:spLocks/>
              </p:cNvSpPr>
              <p:nvPr/>
            </p:nvSpPr>
            <p:spPr bwMode="auto">
              <a:xfrm>
                <a:off x="0" y="0"/>
                <a:ext cx="2659114" cy="1823798"/>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09723" tIns="54861" rIns="109723" bIns="54861" anchor="ctr"/>
              <a:lstStyle/>
              <a:p>
                <a:pPr algn="ctr"/>
                <a:endParaRPr lang="zh-CN" altLang="zh-CN" sz="2700">
                  <a:solidFill>
                    <a:srgbClr val="FFFFFF"/>
                  </a:solidFill>
                  <a:latin typeface="方正兰亭细黑_GBK" charset="-122"/>
                  <a:ea typeface="方正兰亭细黑_GBK" charset="-122"/>
                  <a:sym typeface="方正兰亭细黑_GBK" charset="-122"/>
                </a:endParaRPr>
              </a:p>
            </p:txBody>
          </p:sp>
          <p:grpSp>
            <p:nvGrpSpPr>
              <p:cNvPr id="28704" name="Group 27"/>
              <p:cNvGrpSpPr>
                <a:grpSpLocks/>
              </p:cNvGrpSpPr>
              <p:nvPr/>
            </p:nvGrpSpPr>
            <p:grpSpPr bwMode="auto">
              <a:xfrm>
                <a:off x="287756" y="91849"/>
                <a:ext cx="2041557" cy="1512215"/>
                <a:chOff x="0" y="0"/>
                <a:chExt cx="2259998" cy="1674018"/>
              </a:xfrm>
            </p:grpSpPr>
            <p:grpSp>
              <p:nvGrpSpPr>
                <p:cNvPr id="28705" name="Group 1103"/>
                <p:cNvGrpSpPr>
                  <a:grpSpLocks/>
                </p:cNvGrpSpPr>
                <p:nvPr/>
              </p:nvGrpSpPr>
              <p:grpSpPr bwMode="auto">
                <a:xfrm>
                  <a:off x="525957" y="0"/>
                  <a:ext cx="997418" cy="1151609"/>
                  <a:chOff x="0" y="0"/>
                  <a:chExt cx="985837" cy="1138238"/>
                </a:xfrm>
              </p:grpSpPr>
              <p:sp>
                <p:nvSpPr>
                  <p:cNvPr id="28706" name="AutoShape 7"/>
                  <p:cNvSpPr>
                    <a:spLocks noChangeAspect="1" noChangeArrowheads="1" noTextEdit="1"/>
                  </p:cNvSpPr>
                  <p:nvPr/>
                </p:nvSpPr>
                <p:spPr bwMode="auto">
                  <a:xfrm>
                    <a:off x="0" y="0"/>
                    <a:ext cx="985837" cy="113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14" tIns="45706" rIns="91414" bIns="45706"/>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07" name="AutoShape 12"/>
                  <p:cNvSpPr>
                    <a:spLocks noChangeAspect="1" noChangeArrowheads="1" noTextEdit="1"/>
                  </p:cNvSpPr>
                  <p:nvPr/>
                </p:nvSpPr>
                <p:spPr bwMode="auto">
                  <a:xfrm>
                    <a:off x="101998" y="298262"/>
                    <a:ext cx="603145" cy="49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14" tIns="45706" rIns="91414" bIns="45706"/>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08" name="Freeform 1109"/>
                  <p:cNvSpPr>
                    <a:spLocks noChangeArrowheads="1"/>
                  </p:cNvSpPr>
                  <p:nvPr/>
                </p:nvSpPr>
                <p:spPr bwMode="auto">
                  <a:xfrm>
                    <a:off x="687865" y="767378"/>
                    <a:ext cx="1" cy="3760"/>
                  </a:xfrm>
                  <a:custGeom>
                    <a:avLst/>
                    <a:gdLst>
                      <a:gd name="T0" fmla="*/ 0 w 1"/>
                      <a:gd name="T1" fmla="*/ 7 h 7"/>
                      <a:gd name="T2" fmla="*/ 1 w 1"/>
                      <a:gd name="T3" fmla="*/ 0 h 7"/>
                      <a:gd name="T4" fmla="*/ 0 w 1"/>
                      <a:gd name="T5" fmla="*/ 7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cubicBezTo>
                          <a:pt x="0" y="5"/>
                          <a:pt x="1" y="3"/>
                          <a:pt x="1" y="0"/>
                        </a:cubicBezTo>
                        <a:lnTo>
                          <a:pt x="0" y="7"/>
                        </a:ln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4" tIns="45706" rIns="91414" bIns="45706"/>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8709" name="Group 1"/>
                <p:cNvGrpSpPr>
                  <a:grpSpLocks/>
                </p:cNvGrpSpPr>
                <p:nvPr/>
              </p:nvGrpSpPr>
              <p:grpSpPr bwMode="auto">
                <a:xfrm>
                  <a:off x="0" y="1032023"/>
                  <a:ext cx="2259998" cy="641995"/>
                  <a:chOff x="0" y="0"/>
                  <a:chExt cx="2259998" cy="641995"/>
                </a:xfrm>
              </p:grpSpPr>
              <p:sp>
                <p:nvSpPr>
                  <p:cNvPr id="28710" name="Rectangle 1166"/>
                  <p:cNvSpPr>
                    <a:spLocks noChangeArrowheads="1"/>
                  </p:cNvSpPr>
                  <p:nvPr/>
                </p:nvSpPr>
                <p:spPr bwMode="auto">
                  <a:xfrm>
                    <a:off x="398840" y="364108"/>
                    <a:ext cx="1390271" cy="277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500">
                        <a:solidFill>
                          <a:srgbClr val="FFFFFF"/>
                        </a:solidFill>
                        <a:latin typeface="方正兰亭细黑_GBK" charset="-122"/>
                        <a:ea typeface="方正兰亭细黑_GBK" charset="-122"/>
                        <a:sym typeface="方正兰亭细黑_GBK" charset="-122"/>
                      </a:rPr>
                      <a:t>File Services</a:t>
                    </a:r>
                  </a:p>
                </p:txBody>
              </p:sp>
              <p:pic>
                <p:nvPicPr>
                  <p:cNvPr id="28711" name="Picture 116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2259998" cy="531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grpSp>
          <p:nvGrpSpPr>
            <p:cNvPr id="28712" name="Group 676"/>
            <p:cNvGrpSpPr>
              <a:grpSpLocks/>
            </p:cNvGrpSpPr>
            <p:nvPr/>
          </p:nvGrpSpPr>
          <p:grpSpPr bwMode="auto">
            <a:xfrm>
              <a:off x="902467" y="104639"/>
              <a:ext cx="655697" cy="919482"/>
              <a:chOff x="0" y="0"/>
              <a:chExt cx="513443" cy="720000"/>
            </a:xfrm>
          </p:grpSpPr>
          <p:sp>
            <p:nvSpPr>
              <p:cNvPr id="28713" name="Freeform 730"/>
              <p:cNvSpPr>
                <a:spLocks noEditPoints="1" noChangeArrowheads="1"/>
              </p:cNvSpPr>
              <p:nvPr/>
            </p:nvSpPr>
            <p:spPr bwMode="auto">
              <a:xfrm>
                <a:off x="145725" y="0"/>
                <a:ext cx="367718" cy="720000"/>
              </a:xfrm>
              <a:custGeom>
                <a:avLst/>
                <a:gdLst>
                  <a:gd name="T0" fmla="*/ 2121 w 2429"/>
                  <a:gd name="T1" fmla="*/ 4239 h 4758"/>
                  <a:gd name="T2" fmla="*/ 268 w 2429"/>
                  <a:gd name="T3" fmla="*/ 4074 h 4758"/>
                  <a:gd name="T4" fmla="*/ 268 w 2429"/>
                  <a:gd name="T5" fmla="*/ 4278 h 4758"/>
                  <a:gd name="T6" fmla="*/ 307 w 2429"/>
                  <a:gd name="T7" fmla="*/ 3875 h 4758"/>
                  <a:gd name="T8" fmla="*/ 307 w 2429"/>
                  <a:gd name="T9" fmla="*/ 3749 h 4758"/>
                  <a:gd name="T10" fmla="*/ 677 w 2429"/>
                  <a:gd name="T11" fmla="*/ 3914 h 4758"/>
                  <a:gd name="T12" fmla="*/ 307 w 2429"/>
                  <a:gd name="T13" fmla="*/ 3386 h 4758"/>
                  <a:gd name="T14" fmla="*/ 638 w 2429"/>
                  <a:gd name="T15" fmla="*/ 3386 h 4758"/>
                  <a:gd name="T16" fmla="*/ 677 w 2429"/>
                  <a:gd name="T17" fmla="*/ 3347 h 4758"/>
                  <a:gd name="T18" fmla="*/ 268 w 2429"/>
                  <a:gd name="T19" fmla="*/ 3347 h 4758"/>
                  <a:gd name="T20" fmla="*/ 2160 w 2429"/>
                  <a:gd name="T21" fmla="*/ 1162 h 4758"/>
                  <a:gd name="T22" fmla="*/ 2121 w 2429"/>
                  <a:gd name="T23" fmla="*/ 1123 h 4758"/>
                  <a:gd name="T24" fmla="*/ 307 w 2429"/>
                  <a:gd name="T25" fmla="*/ 1123 h 4758"/>
                  <a:gd name="T26" fmla="*/ 268 w 2429"/>
                  <a:gd name="T27" fmla="*/ 1162 h 4758"/>
                  <a:gd name="T28" fmla="*/ 307 w 2429"/>
                  <a:gd name="T29" fmla="*/ 707 h 4758"/>
                  <a:gd name="T30" fmla="*/ 307 w 2429"/>
                  <a:gd name="T31" fmla="*/ 522 h 4758"/>
                  <a:gd name="T32" fmla="*/ 2160 w 2429"/>
                  <a:gd name="T33" fmla="*/ 746 h 4758"/>
                  <a:gd name="T34" fmla="*/ 336 w 2429"/>
                  <a:gd name="T35" fmla="*/ 0 h 4758"/>
                  <a:gd name="T36" fmla="*/ 2198 w 2429"/>
                  <a:gd name="T37" fmla="*/ 15 h 4758"/>
                  <a:gd name="T38" fmla="*/ 2329 w 2429"/>
                  <a:gd name="T39" fmla="*/ 88 h 4758"/>
                  <a:gd name="T40" fmla="*/ 2412 w 2429"/>
                  <a:gd name="T41" fmla="*/ 206 h 4758"/>
                  <a:gd name="T42" fmla="*/ 2429 w 2429"/>
                  <a:gd name="T43" fmla="*/ 4456 h 4758"/>
                  <a:gd name="T44" fmla="*/ 2391 w 2429"/>
                  <a:gd name="T45" fmla="*/ 4595 h 4758"/>
                  <a:gd name="T46" fmla="*/ 2290 w 2429"/>
                  <a:gd name="T47" fmla="*/ 4700 h 4758"/>
                  <a:gd name="T48" fmla="*/ 2146 w 2429"/>
                  <a:gd name="T49" fmla="*/ 4754 h 4758"/>
                  <a:gd name="T50" fmla="*/ 283 w 2429"/>
                  <a:gd name="T51" fmla="*/ 4754 h 4758"/>
                  <a:gd name="T52" fmla="*/ 138 w 2429"/>
                  <a:gd name="T53" fmla="*/ 4700 h 4758"/>
                  <a:gd name="T54" fmla="*/ 37 w 2429"/>
                  <a:gd name="T55" fmla="*/ 4595 h 4758"/>
                  <a:gd name="T56" fmla="*/ 0 w 2429"/>
                  <a:gd name="T57" fmla="*/ 4456 h 4758"/>
                  <a:gd name="T58" fmla="*/ 39 w 2429"/>
                  <a:gd name="T59" fmla="*/ 4456 h 4758"/>
                  <a:gd name="T60" fmla="*/ 72 w 2429"/>
                  <a:gd name="T61" fmla="*/ 4577 h 4758"/>
                  <a:gd name="T62" fmla="*/ 161 w 2429"/>
                  <a:gd name="T63" fmla="*/ 4668 h 4758"/>
                  <a:gd name="T64" fmla="*/ 289 w 2429"/>
                  <a:gd name="T65" fmla="*/ 4716 h 4758"/>
                  <a:gd name="T66" fmla="*/ 2140 w 2429"/>
                  <a:gd name="T67" fmla="*/ 4716 h 4758"/>
                  <a:gd name="T68" fmla="*/ 2267 w 2429"/>
                  <a:gd name="T69" fmla="*/ 4668 h 4758"/>
                  <a:gd name="T70" fmla="*/ 2357 w 2429"/>
                  <a:gd name="T71" fmla="*/ 4577 h 4758"/>
                  <a:gd name="T72" fmla="*/ 2390 w 2429"/>
                  <a:gd name="T73" fmla="*/ 4456 h 4758"/>
                  <a:gd name="T74" fmla="*/ 2374 w 2429"/>
                  <a:gd name="T75" fmla="*/ 218 h 4758"/>
                  <a:gd name="T76" fmla="*/ 2302 w 2429"/>
                  <a:gd name="T77" fmla="*/ 115 h 4758"/>
                  <a:gd name="T78" fmla="*/ 2186 w 2429"/>
                  <a:gd name="T79" fmla="*/ 52 h 4758"/>
                  <a:gd name="T80" fmla="*/ 336 w 2429"/>
                  <a:gd name="T81" fmla="*/ 39 h 4758"/>
                  <a:gd name="T82" fmla="*/ 200 w 2429"/>
                  <a:gd name="T83" fmla="*/ 68 h 4758"/>
                  <a:gd name="T84" fmla="*/ 96 w 2429"/>
                  <a:gd name="T85" fmla="*/ 147 h 4758"/>
                  <a:gd name="T86" fmla="*/ 43 w 2429"/>
                  <a:gd name="T87" fmla="*/ 258 h 4758"/>
                  <a:gd name="T88" fmla="*/ 0 w 2429"/>
                  <a:gd name="T89" fmla="*/ 1318 h 4758"/>
                  <a:gd name="T90" fmla="*/ 17 w 2429"/>
                  <a:gd name="T91" fmla="*/ 206 h 4758"/>
                  <a:gd name="T92" fmla="*/ 98 w 2429"/>
                  <a:gd name="T93" fmla="*/ 88 h 4758"/>
                  <a:gd name="T94" fmla="*/ 231 w 2429"/>
                  <a:gd name="T95" fmla="*/ 15 h 47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29"/>
                  <a:gd name="T145" fmla="*/ 0 h 4758"/>
                  <a:gd name="T146" fmla="*/ 2429 w 2429"/>
                  <a:gd name="T147" fmla="*/ 4758 h 47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29" h="4758">
                    <a:moveTo>
                      <a:pt x="307" y="4113"/>
                    </a:moveTo>
                    <a:lnTo>
                      <a:pt x="307" y="4239"/>
                    </a:lnTo>
                    <a:lnTo>
                      <a:pt x="2121" y="4239"/>
                    </a:lnTo>
                    <a:lnTo>
                      <a:pt x="2121" y="4113"/>
                    </a:lnTo>
                    <a:lnTo>
                      <a:pt x="307" y="4113"/>
                    </a:lnTo>
                    <a:close/>
                    <a:moveTo>
                      <a:pt x="268" y="4074"/>
                    </a:moveTo>
                    <a:lnTo>
                      <a:pt x="2160" y="4074"/>
                    </a:lnTo>
                    <a:lnTo>
                      <a:pt x="2160" y="4278"/>
                    </a:lnTo>
                    <a:lnTo>
                      <a:pt x="268" y="4278"/>
                    </a:lnTo>
                    <a:lnTo>
                      <a:pt x="268" y="4074"/>
                    </a:lnTo>
                    <a:close/>
                    <a:moveTo>
                      <a:pt x="307" y="3749"/>
                    </a:moveTo>
                    <a:lnTo>
                      <a:pt x="307" y="3875"/>
                    </a:lnTo>
                    <a:lnTo>
                      <a:pt x="638" y="3875"/>
                    </a:lnTo>
                    <a:lnTo>
                      <a:pt x="638" y="3749"/>
                    </a:lnTo>
                    <a:lnTo>
                      <a:pt x="307" y="3749"/>
                    </a:lnTo>
                    <a:close/>
                    <a:moveTo>
                      <a:pt x="268" y="3710"/>
                    </a:moveTo>
                    <a:lnTo>
                      <a:pt x="677" y="3710"/>
                    </a:lnTo>
                    <a:lnTo>
                      <a:pt x="677" y="3914"/>
                    </a:lnTo>
                    <a:lnTo>
                      <a:pt x="268" y="3914"/>
                    </a:lnTo>
                    <a:lnTo>
                      <a:pt x="268" y="3710"/>
                    </a:lnTo>
                    <a:close/>
                    <a:moveTo>
                      <a:pt x="307" y="3386"/>
                    </a:moveTo>
                    <a:lnTo>
                      <a:pt x="307" y="3510"/>
                    </a:lnTo>
                    <a:lnTo>
                      <a:pt x="638" y="3510"/>
                    </a:lnTo>
                    <a:lnTo>
                      <a:pt x="638" y="3386"/>
                    </a:lnTo>
                    <a:lnTo>
                      <a:pt x="307" y="3386"/>
                    </a:lnTo>
                    <a:close/>
                    <a:moveTo>
                      <a:pt x="268" y="3347"/>
                    </a:moveTo>
                    <a:lnTo>
                      <a:pt x="677" y="3347"/>
                    </a:lnTo>
                    <a:lnTo>
                      <a:pt x="677" y="3549"/>
                    </a:lnTo>
                    <a:lnTo>
                      <a:pt x="268" y="3549"/>
                    </a:lnTo>
                    <a:lnTo>
                      <a:pt x="268" y="3347"/>
                    </a:lnTo>
                    <a:close/>
                    <a:moveTo>
                      <a:pt x="268" y="877"/>
                    </a:moveTo>
                    <a:lnTo>
                      <a:pt x="2160" y="877"/>
                    </a:lnTo>
                    <a:lnTo>
                      <a:pt x="2160" y="1162"/>
                    </a:lnTo>
                    <a:lnTo>
                      <a:pt x="1737" y="1162"/>
                    </a:lnTo>
                    <a:lnTo>
                      <a:pt x="1737" y="1123"/>
                    </a:lnTo>
                    <a:lnTo>
                      <a:pt x="2121" y="1123"/>
                    </a:lnTo>
                    <a:lnTo>
                      <a:pt x="2121" y="916"/>
                    </a:lnTo>
                    <a:lnTo>
                      <a:pt x="307" y="916"/>
                    </a:lnTo>
                    <a:lnTo>
                      <a:pt x="307" y="1123"/>
                    </a:lnTo>
                    <a:lnTo>
                      <a:pt x="404" y="1123"/>
                    </a:lnTo>
                    <a:lnTo>
                      <a:pt x="404" y="1162"/>
                    </a:lnTo>
                    <a:lnTo>
                      <a:pt x="268" y="1162"/>
                    </a:lnTo>
                    <a:lnTo>
                      <a:pt x="268" y="877"/>
                    </a:lnTo>
                    <a:close/>
                    <a:moveTo>
                      <a:pt x="307" y="522"/>
                    </a:moveTo>
                    <a:lnTo>
                      <a:pt x="307" y="707"/>
                    </a:lnTo>
                    <a:lnTo>
                      <a:pt x="2121" y="707"/>
                    </a:lnTo>
                    <a:lnTo>
                      <a:pt x="2121" y="522"/>
                    </a:lnTo>
                    <a:lnTo>
                      <a:pt x="307" y="522"/>
                    </a:lnTo>
                    <a:close/>
                    <a:moveTo>
                      <a:pt x="268" y="482"/>
                    </a:moveTo>
                    <a:lnTo>
                      <a:pt x="2160" y="482"/>
                    </a:lnTo>
                    <a:lnTo>
                      <a:pt x="2160" y="746"/>
                    </a:lnTo>
                    <a:lnTo>
                      <a:pt x="268" y="746"/>
                    </a:lnTo>
                    <a:lnTo>
                      <a:pt x="268" y="482"/>
                    </a:lnTo>
                    <a:close/>
                    <a:moveTo>
                      <a:pt x="336" y="0"/>
                    </a:moveTo>
                    <a:lnTo>
                      <a:pt x="2091" y="0"/>
                    </a:lnTo>
                    <a:lnTo>
                      <a:pt x="2146" y="4"/>
                    </a:lnTo>
                    <a:lnTo>
                      <a:pt x="2198" y="15"/>
                    </a:lnTo>
                    <a:lnTo>
                      <a:pt x="2247" y="33"/>
                    </a:lnTo>
                    <a:lnTo>
                      <a:pt x="2290" y="57"/>
                    </a:lnTo>
                    <a:lnTo>
                      <a:pt x="2329" y="88"/>
                    </a:lnTo>
                    <a:lnTo>
                      <a:pt x="2364" y="124"/>
                    </a:lnTo>
                    <a:lnTo>
                      <a:pt x="2391" y="163"/>
                    </a:lnTo>
                    <a:lnTo>
                      <a:pt x="2412" y="206"/>
                    </a:lnTo>
                    <a:lnTo>
                      <a:pt x="2425" y="253"/>
                    </a:lnTo>
                    <a:lnTo>
                      <a:pt x="2429" y="302"/>
                    </a:lnTo>
                    <a:lnTo>
                      <a:pt x="2429" y="4456"/>
                    </a:lnTo>
                    <a:lnTo>
                      <a:pt x="2425" y="4505"/>
                    </a:lnTo>
                    <a:lnTo>
                      <a:pt x="2412" y="4551"/>
                    </a:lnTo>
                    <a:lnTo>
                      <a:pt x="2391" y="4595"/>
                    </a:lnTo>
                    <a:lnTo>
                      <a:pt x="2364" y="4634"/>
                    </a:lnTo>
                    <a:lnTo>
                      <a:pt x="2329" y="4670"/>
                    </a:lnTo>
                    <a:lnTo>
                      <a:pt x="2290" y="4700"/>
                    </a:lnTo>
                    <a:lnTo>
                      <a:pt x="2247" y="4725"/>
                    </a:lnTo>
                    <a:lnTo>
                      <a:pt x="2198" y="4742"/>
                    </a:lnTo>
                    <a:lnTo>
                      <a:pt x="2146" y="4754"/>
                    </a:lnTo>
                    <a:lnTo>
                      <a:pt x="2091" y="4758"/>
                    </a:lnTo>
                    <a:lnTo>
                      <a:pt x="336" y="4758"/>
                    </a:lnTo>
                    <a:lnTo>
                      <a:pt x="283" y="4754"/>
                    </a:lnTo>
                    <a:lnTo>
                      <a:pt x="231" y="4742"/>
                    </a:lnTo>
                    <a:lnTo>
                      <a:pt x="182" y="4725"/>
                    </a:lnTo>
                    <a:lnTo>
                      <a:pt x="138" y="4700"/>
                    </a:lnTo>
                    <a:lnTo>
                      <a:pt x="98" y="4670"/>
                    </a:lnTo>
                    <a:lnTo>
                      <a:pt x="65" y="4634"/>
                    </a:lnTo>
                    <a:lnTo>
                      <a:pt x="37" y="4595"/>
                    </a:lnTo>
                    <a:lnTo>
                      <a:pt x="17" y="4551"/>
                    </a:lnTo>
                    <a:lnTo>
                      <a:pt x="4" y="4505"/>
                    </a:lnTo>
                    <a:lnTo>
                      <a:pt x="0" y="4456"/>
                    </a:lnTo>
                    <a:lnTo>
                      <a:pt x="0" y="3351"/>
                    </a:lnTo>
                    <a:lnTo>
                      <a:pt x="39" y="3351"/>
                    </a:lnTo>
                    <a:lnTo>
                      <a:pt x="39" y="4456"/>
                    </a:lnTo>
                    <a:lnTo>
                      <a:pt x="43" y="4499"/>
                    </a:lnTo>
                    <a:lnTo>
                      <a:pt x="53" y="4540"/>
                    </a:lnTo>
                    <a:lnTo>
                      <a:pt x="72" y="4577"/>
                    </a:lnTo>
                    <a:lnTo>
                      <a:pt x="96" y="4612"/>
                    </a:lnTo>
                    <a:lnTo>
                      <a:pt x="125" y="4642"/>
                    </a:lnTo>
                    <a:lnTo>
                      <a:pt x="161" y="4668"/>
                    </a:lnTo>
                    <a:lnTo>
                      <a:pt x="200" y="4690"/>
                    </a:lnTo>
                    <a:lnTo>
                      <a:pt x="242" y="4706"/>
                    </a:lnTo>
                    <a:lnTo>
                      <a:pt x="289" y="4716"/>
                    </a:lnTo>
                    <a:lnTo>
                      <a:pt x="336" y="4719"/>
                    </a:lnTo>
                    <a:lnTo>
                      <a:pt x="2091" y="4719"/>
                    </a:lnTo>
                    <a:lnTo>
                      <a:pt x="2140" y="4716"/>
                    </a:lnTo>
                    <a:lnTo>
                      <a:pt x="2186" y="4706"/>
                    </a:lnTo>
                    <a:lnTo>
                      <a:pt x="2228" y="4690"/>
                    </a:lnTo>
                    <a:lnTo>
                      <a:pt x="2267" y="4668"/>
                    </a:lnTo>
                    <a:lnTo>
                      <a:pt x="2302" y="4642"/>
                    </a:lnTo>
                    <a:lnTo>
                      <a:pt x="2332" y="4612"/>
                    </a:lnTo>
                    <a:lnTo>
                      <a:pt x="2357" y="4577"/>
                    </a:lnTo>
                    <a:lnTo>
                      <a:pt x="2374" y="4540"/>
                    </a:lnTo>
                    <a:lnTo>
                      <a:pt x="2386" y="4499"/>
                    </a:lnTo>
                    <a:lnTo>
                      <a:pt x="2390" y="4456"/>
                    </a:lnTo>
                    <a:lnTo>
                      <a:pt x="2390" y="302"/>
                    </a:lnTo>
                    <a:lnTo>
                      <a:pt x="2386" y="258"/>
                    </a:lnTo>
                    <a:lnTo>
                      <a:pt x="2374" y="218"/>
                    </a:lnTo>
                    <a:lnTo>
                      <a:pt x="2357" y="180"/>
                    </a:lnTo>
                    <a:lnTo>
                      <a:pt x="2332" y="147"/>
                    </a:lnTo>
                    <a:lnTo>
                      <a:pt x="2302" y="115"/>
                    </a:lnTo>
                    <a:lnTo>
                      <a:pt x="2267" y="89"/>
                    </a:lnTo>
                    <a:lnTo>
                      <a:pt x="2228" y="68"/>
                    </a:lnTo>
                    <a:lnTo>
                      <a:pt x="2186" y="52"/>
                    </a:lnTo>
                    <a:lnTo>
                      <a:pt x="2140" y="41"/>
                    </a:lnTo>
                    <a:lnTo>
                      <a:pt x="2091" y="39"/>
                    </a:lnTo>
                    <a:lnTo>
                      <a:pt x="336" y="39"/>
                    </a:lnTo>
                    <a:lnTo>
                      <a:pt x="289" y="41"/>
                    </a:lnTo>
                    <a:lnTo>
                      <a:pt x="242" y="52"/>
                    </a:lnTo>
                    <a:lnTo>
                      <a:pt x="200" y="68"/>
                    </a:lnTo>
                    <a:lnTo>
                      <a:pt x="161" y="89"/>
                    </a:lnTo>
                    <a:lnTo>
                      <a:pt x="125" y="115"/>
                    </a:lnTo>
                    <a:lnTo>
                      <a:pt x="96" y="147"/>
                    </a:lnTo>
                    <a:lnTo>
                      <a:pt x="72" y="180"/>
                    </a:lnTo>
                    <a:lnTo>
                      <a:pt x="53" y="218"/>
                    </a:lnTo>
                    <a:lnTo>
                      <a:pt x="43" y="258"/>
                    </a:lnTo>
                    <a:lnTo>
                      <a:pt x="39" y="302"/>
                    </a:lnTo>
                    <a:lnTo>
                      <a:pt x="39" y="1318"/>
                    </a:lnTo>
                    <a:lnTo>
                      <a:pt x="0" y="1318"/>
                    </a:lnTo>
                    <a:lnTo>
                      <a:pt x="0" y="302"/>
                    </a:lnTo>
                    <a:lnTo>
                      <a:pt x="4" y="253"/>
                    </a:lnTo>
                    <a:lnTo>
                      <a:pt x="17" y="206"/>
                    </a:lnTo>
                    <a:lnTo>
                      <a:pt x="37" y="163"/>
                    </a:lnTo>
                    <a:lnTo>
                      <a:pt x="65" y="124"/>
                    </a:lnTo>
                    <a:lnTo>
                      <a:pt x="98" y="88"/>
                    </a:lnTo>
                    <a:lnTo>
                      <a:pt x="138" y="57"/>
                    </a:lnTo>
                    <a:lnTo>
                      <a:pt x="182" y="33"/>
                    </a:lnTo>
                    <a:lnTo>
                      <a:pt x="231" y="15"/>
                    </a:lnTo>
                    <a:lnTo>
                      <a:pt x="283" y="4"/>
                    </a:lnTo>
                    <a:lnTo>
                      <a:pt x="336"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14" name="Freeform 731"/>
              <p:cNvSpPr>
                <a:spLocks noEditPoints="1" noChangeArrowheads="1"/>
              </p:cNvSpPr>
              <p:nvPr/>
            </p:nvSpPr>
            <p:spPr bwMode="auto">
              <a:xfrm>
                <a:off x="0" y="146179"/>
                <a:ext cx="430366" cy="368625"/>
              </a:xfrm>
              <a:custGeom>
                <a:avLst/>
                <a:gdLst>
                  <a:gd name="T0" fmla="*/ 263 w 2844"/>
                  <a:gd name="T1" fmla="*/ 611 h 2438"/>
                  <a:gd name="T2" fmla="*/ 250 w 2844"/>
                  <a:gd name="T3" fmla="*/ 747 h 2438"/>
                  <a:gd name="T4" fmla="*/ 231 w 2844"/>
                  <a:gd name="T5" fmla="*/ 1425 h 2438"/>
                  <a:gd name="T6" fmla="*/ 2588 w 2844"/>
                  <a:gd name="T7" fmla="*/ 2321 h 2438"/>
                  <a:gd name="T8" fmla="*/ 2665 w 2844"/>
                  <a:gd name="T9" fmla="*/ 2292 h 2438"/>
                  <a:gd name="T10" fmla="*/ 2718 w 2844"/>
                  <a:gd name="T11" fmla="*/ 1401 h 2438"/>
                  <a:gd name="T12" fmla="*/ 2730 w 2844"/>
                  <a:gd name="T13" fmla="*/ 1253 h 2438"/>
                  <a:gd name="T14" fmla="*/ 2746 w 2844"/>
                  <a:gd name="T15" fmla="*/ 1008 h 2438"/>
                  <a:gd name="T16" fmla="*/ 2749 w 2844"/>
                  <a:gd name="T17" fmla="*/ 780 h 2438"/>
                  <a:gd name="T18" fmla="*/ 2721 w 2844"/>
                  <a:gd name="T19" fmla="*/ 679 h 2438"/>
                  <a:gd name="T20" fmla="*/ 2444 w 2844"/>
                  <a:gd name="T21" fmla="*/ 77 h 2438"/>
                  <a:gd name="T22" fmla="*/ 1506 w 2844"/>
                  <a:gd name="T23" fmla="*/ 81 h 2438"/>
                  <a:gd name="T24" fmla="*/ 1450 w 2844"/>
                  <a:gd name="T25" fmla="*/ 149 h 2438"/>
                  <a:gd name="T26" fmla="*/ 1438 w 2844"/>
                  <a:gd name="T27" fmla="*/ 251 h 2438"/>
                  <a:gd name="T28" fmla="*/ 1344 w 2844"/>
                  <a:gd name="T29" fmla="*/ 376 h 2438"/>
                  <a:gd name="T30" fmla="*/ 124 w 2844"/>
                  <a:gd name="T31" fmla="*/ 405 h 2438"/>
                  <a:gd name="T32" fmla="*/ 79 w 2844"/>
                  <a:gd name="T33" fmla="*/ 517 h 2438"/>
                  <a:gd name="T34" fmla="*/ 78 w 2844"/>
                  <a:gd name="T35" fmla="*/ 661 h 2438"/>
                  <a:gd name="T36" fmla="*/ 79 w 2844"/>
                  <a:gd name="T37" fmla="*/ 2022 h 2438"/>
                  <a:gd name="T38" fmla="*/ 72 w 2844"/>
                  <a:gd name="T39" fmla="*/ 2179 h 2438"/>
                  <a:gd name="T40" fmla="*/ 104 w 2844"/>
                  <a:gd name="T41" fmla="*/ 2328 h 2438"/>
                  <a:gd name="T42" fmla="*/ 179 w 2844"/>
                  <a:gd name="T43" fmla="*/ 655 h 2438"/>
                  <a:gd name="T44" fmla="*/ 214 w 2844"/>
                  <a:gd name="T45" fmla="*/ 527 h 2438"/>
                  <a:gd name="T46" fmla="*/ 344 w 2844"/>
                  <a:gd name="T47" fmla="*/ 478 h 2438"/>
                  <a:gd name="T48" fmla="*/ 2294 w 2844"/>
                  <a:gd name="T49" fmla="*/ 579 h 2438"/>
                  <a:gd name="T50" fmla="*/ 2731 w 2844"/>
                  <a:gd name="T51" fmla="*/ 598 h 2438"/>
                  <a:gd name="T52" fmla="*/ 2756 w 2844"/>
                  <a:gd name="T53" fmla="*/ 482 h 2438"/>
                  <a:gd name="T54" fmla="*/ 2710 w 2844"/>
                  <a:gd name="T55" fmla="*/ 382 h 2438"/>
                  <a:gd name="T56" fmla="*/ 2642 w 2844"/>
                  <a:gd name="T57" fmla="*/ 323 h 2438"/>
                  <a:gd name="T58" fmla="*/ 2620 w 2844"/>
                  <a:gd name="T59" fmla="*/ 168 h 2438"/>
                  <a:gd name="T60" fmla="*/ 2557 w 2844"/>
                  <a:gd name="T61" fmla="*/ 89 h 2438"/>
                  <a:gd name="T62" fmla="*/ 1630 w 2844"/>
                  <a:gd name="T63" fmla="*/ 0 h 2438"/>
                  <a:gd name="T64" fmla="*/ 2632 w 2844"/>
                  <a:gd name="T65" fmla="*/ 37 h 2438"/>
                  <a:gd name="T66" fmla="*/ 2700 w 2844"/>
                  <a:gd name="T67" fmla="*/ 200 h 2438"/>
                  <a:gd name="T68" fmla="*/ 2733 w 2844"/>
                  <a:gd name="T69" fmla="*/ 310 h 2438"/>
                  <a:gd name="T70" fmla="*/ 2792 w 2844"/>
                  <a:gd name="T71" fmla="*/ 349 h 2438"/>
                  <a:gd name="T72" fmla="*/ 2843 w 2844"/>
                  <a:gd name="T73" fmla="*/ 535 h 2438"/>
                  <a:gd name="T74" fmla="*/ 2834 w 2844"/>
                  <a:gd name="T75" fmla="*/ 762 h 2438"/>
                  <a:gd name="T76" fmla="*/ 2760 w 2844"/>
                  <a:gd name="T77" fmla="*/ 2077 h 2438"/>
                  <a:gd name="T78" fmla="*/ 2756 w 2844"/>
                  <a:gd name="T79" fmla="*/ 2218 h 2438"/>
                  <a:gd name="T80" fmla="*/ 2716 w 2844"/>
                  <a:gd name="T81" fmla="*/ 2353 h 2438"/>
                  <a:gd name="T82" fmla="*/ 2570 w 2844"/>
                  <a:gd name="T83" fmla="*/ 2402 h 2438"/>
                  <a:gd name="T84" fmla="*/ 117 w 2844"/>
                  <a:gd name="T85" fmla="*/ 2438 h 2438"/>
                  <a:gd name="T86" fmla="*/ 32 w 2844"/>
                  <a:gd name="T87" fmla="*/ 2351 h 2438"/>
                  <a:gd name="T88" fmla="*/ 3 w 2844"/>
                  <a:gd name="T89" fmla="*/ 768 h 2438"/>
                  <a:gd name="T90" fmla="*/ 0 w 2844"/>
                  <a:gd name="T91" fmla="*/ 603 h 2438"/>
                  <a:gd name="T92" fmla="*/ 20 w 2844"/>
                  <a:gd name="T93" fmla="*/ 443 h 2438"/>
                  <a:gd name="T94" fmla="*/ 110 w 2844"/>
                  <a:gd name="T95" fmla="*/ 334 h 2438"/>
                  <a:gd name="T96" fmla="*/ 1293 w 2844"/>
                  <a:gd name="T97" fmla="*/ 311 h 2438"/>
                  <a:gd name="T98" fmla="*/ 1354 w 2844"/>
                  <a:gd name="T99" fmla="*/ 242 h 2438"/>
                  <a:gd name="T100" fmla="*/ 1373 w 2844"/>
                  <a:gd name="T101" fmla="*/ 120 h 2438"/>
                  <a:gd name="T102" fmla="*/ 1463 w 2844"/>
                  <a:gd name="T103" fmla="*/ 21 h 2438"/>
                  <a:gd name="T104" fmla="*/ 1600 w 2844"/>
                  <a:gd name="T105" fmla="*/ 0 h 2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44"/>
                  <a:gd name="T160" fmla="*/ 0 h 2438"/>
                  <a:gd name="T161" fmla="*/ 2844 w 2844"/>
                  <a:gd name="T162" fmla="*/ 2438 h 2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44" h="2438">
                    <a:moveTo>
                      <a:pt x="314" y="557"/>
                    </a:moveTo>
                    <a:lnTo>
                      <a:pt x="296" y="561"/>
                    </a:lnTo>
                    <a:lnTo>
                      <a:pt x="282" y="573"/>
                    </a:lnTo>
                    <a:lnTo>
                      <a:pt x="270" y="590"/>
                    </a:lnTo>
                    <a:lnTo>
                      <a:pt x="263" y="611"/>
                    </a:lnTo>
                    <a:lnTo>
                      <a:pt x="257" y="635"/>
                    </a:lnTo>
                    <a:lnTo>
                      <a:pt x="253" y="663"/>
                    </a:lnTo>
                    <a:lnTo>
                      <a:pt x="250" y="690"/>
                    </a:lnTo>
                    <a:lnTo>
                      <a:pt x="250" y="719"/>
                    </a:lnTo>
                    <a:lnTo>
                      <a:pt x="250" y="747"/>
                    </a:lnTo>
                    <a:lnTo>
                      <a:pt x="250" y="773"/>
                    </a:lnTo>
                    <a:lnTo>
                      <a:pt x="251" y="796"/>
                    </a:lnTo>
                    <a:lnTo>
                      <a:pt x="251" y="816"/>
                    </a:lnTo>
                    <a:lnTo>
                      <a:pt x="251" y="830"/>
                    </a:lnTo>
                    <a:lnTo>
                      <a:pt x="231" y="1425"/>
                    </a:lnTo>
                    <a:lnTo>
                      <a:pt x="198" y="2359"/>
                    </a:lnTo>
                    <a:lnTo>
                      <a:pt x="1765" y="2334"/>
                    </a:lnTo>
                    <a:lnTo>
                      <a:pt x="2551" y="2321"/>
                    </a:lnTo>
                    <a:lnTo>
                      <a:pt x="2570" y="2321"/>
                    </a:lnTo>
                    <a:lnTo>
                      <a:pt x="2588" y="2321"/>
                    </a:lnTo>
                    <a:lnTo>
                      <a:pt x="2607" y="2321"/>
                    </a:lnTo>
                    <a:lnTo>
                      <a:pt x="2624" y="2318"/>
                    </a:lnTo>
                    <a:lnTo>
                      <a:pt x="2640" y="2314"/>
                    </a:lnTo>
                    <a:lnTo>
                      <a:pt x="2653" y="2305"/>
                    </a:lnTo>
                    <a:lnTo>
                      <a:pt x="2665" y="2292"/>
                    </a:lnTo>
                    <a:lnTo>
                      <a:pt x="2671" y="2275"/>
                    </a:lnTo>
                    <a:lnTo>
                      <a:pt x="2674" y="2252"/>
                    </a:lnTo>
                    <a:lnTo>
                      <a:pt x="2677" y="2191"/>
                    </a:lnTo>
                    <a:lnTo>
                      <a:pt x="2697" y="1796"/>
                    </a:lnTo>
                    <a:lnTo>
                      <a:pt x="2718" y="1401"/>
                    </a:lnTo>
                    <a:lnTo>
                      <a:pt x="2718" y="1384"/>
                    </a:lnTo>
                    <a:lnTo>
                      <a:pt x="2721" y="1360"/>
                    </a:lnTo>
                    <a:lnTo>
                      <a:pt x="2723" y="1329"/>
                    </a:lnTo>
                    <a:lnTo>
                      <a:pt x="2726" y="1293"/>
                    </a:lnTo>
                    <a:lnTo>
                      <a:pt x="2730" y="1253"/>
                    </a:lnTo>
                    <a:lnTo>
                      <a:pt x="2733" y="1208"/>
                    </a:lnTo>
                    <a:lnTo>
                      <a:pt x="2737" y="1160"/>
                    </a:lnTo>
                    <a:lnTo>
                      <a:pt x="2740" y="1111"/>
                    </a:lnTo>
                    <a:lnTo>
                      <a:pt x="2743" y="1060"/>
                    </a:lnTo>
                    <a:lnTo>
                      <a:pt x="2746" y="1008"/>
                    </a:lnTo>
                    <a:lnTo>
                      <a:pt x="2749" y="958"/>
                    </a:lnTo>
                    <a:lnTo>
                      <a:pt x="2750" y="910"/>
                    </a:lnTo>
                    <a:lnTo>
                      <a:pt x="2750" y="862"/>
                    </a:lnTo>
                    <a:lnTo>
                      <a:pt x="2750" y="819"/>
                    </a:lnTo>
                    <a:lnTo>
                      <a:pt x="2749" y="780"/>
                    </a:lnTo>
                    <a:lnTo>
                      <a:pt x="2747" y="747"/>
                    </a:lnTo>
                    <a:lnTo>
                      <a:pt x="2743" y="718"/>
                    </a:lnTo>
                    <a:lnTo>
                      <a:pt x="2737" y="696"/>
                    </a:lnTo>
                    <a:lnTo>
                      <a:pt x="2730" y="683"/>
                    </a:lnTo>
                    <a:lnTo>
                      <a:pt x="2721" y="679"/>
                    </a:lnTo>
                    <a:lnTo>
                      <a:pt x="2531" y="668"/>
                    </a:lnTo>
                    <a:lnTo>
                      <a:pt x="620" y="573"/>
                    </a:lnTo>
                    <a:lnTo>
                      <a:pt x="314" y="557"/>
                    </a:lnTo>
                    <a:close/>
                    <a:moveTo>
                      <a:pt x="2467" y="77"/>
                    </a:moveTo>
                    <a:lnTo>
                      <a:pt x="2444" y="77"/>
                    </a:lnTo>
                    <a:lnTo>
                      <a:pt x="2419" y="79"/>
                    </a:lnTo>
                    <a:lnTo>
                      <a:pt x="2396" y="79"/>
                    </a:lnTo>
                    <a:lnTo>
                      <a:pt x="2373" y="80"/>
                    </a:lnTo>
                    <a:lnTo>
                      <a:pt x="1529" y="80"/>
                    </a:lnTo>
                    <a:lnTo>
                      <a:pt x="1506" y="81"/>
                    </a:lnTo>
                    <a:lnTo>
                      <a:pt x="1487" y="89"/>
                    </a:lnTo>
                    <a:lnTo>
                      <a:pt x="1473" y="100"/>
                    </a:lnTo>
                    <a:lnTo>
                      <a:pt x="1463" y="113"/>
                    </a:lnTo>
                    <a:lnTo>
                      <a:pt x="1455" y="131"/>
                    </a:lnTo>
                    <a:lnTo>
                      <a:pt x="1450" y="149"/>
                    </a:lnTo>
                    <a:lnTo>
                      <a:pt x="1447" y="170"/>
                    </a:lnTo>
                    <a:lnTo>
                      <a:pt x="1444" y="190"/>
                    </a:lnTo>
                    <a:lnTo>
                      <a:pt x="1442" y="212"/>
                    </a:lnTo>
                    <a:lnTo>
                      <a:pt x="1441" y="232"/>
                    </a:lnTo>
                    <a:lnTo>
                      <a:pt x="1438" y="251"/>
                    </a:lnTo>
                    <a:lnTo>
                      <a:pt x="1434" y="268"/>
                    </a:lnTo>
                    <a:lnTo>
                      <a:pt x="1419" y="303"/>
                    </a:lnTo>
                    <a:lnTo>
                      <a:pt x="1399" y="333"/>
                    </a:lnTo>
                    <a:lnTo>
                      <a:pt x="1374" y="358"/>
                    </a:lnTo>
                    <a:lnTo>
                      <a:pt x="1344" y="376"/>
                    </a:lnTo>
                    <a:lnTo>
                      <a:pt x="1311" y="388"/>
                    </a:lnTo>
                    <a:lnTo>
                      <a:pt x="1273" y="392"/>
                    </a:lnTo>
                    <a:lnTo>
                      <a:pt x="163" y="392"/>
                    </a:lnTo>
                    <a:lnTo>
                      <a:pt x="142" y="395"/>
                    </a:lnTo>
                    <a:lnTo>
                      <a:pt x="124" y="405"/>
                    </a:lnTo>
                    <a:lnTo>
                      <a:pt x="110" y="420"/>
                    </a:lnTo>
                    <a:lnTo>
                      <a:pt x="98" y="439"/>
                    </a:lnTo>
                    <a:lnTo>
                      <a:pt x="90" y="462"/>
                    </a:lnTo>
                    <a:lnTo>
                      <a:pt x="84" y="488"/>
                    </a:lnTo>
                    <a:lnTo>
                      <a:pt x="79" y="517"/>
                    </a:lnTo>
                    <a:lnTo>
                      <a:pt x="77" y="546"/>
                    </a:lnTo>
                    <a:lnTo>
                      <a:pt x="77" y="576"/>
                    </a:lnTo>
                    <a:lnTo>
                      <a:pt x="77" y="605"/>
                    </a:lnTo>
                    <a:lnTo>
                      <a:pt x="77" y="634"/>
                    </a:lnTo>
                    <a:lnTo>
                      <a:pt x="78" y="661"/>
                    </a:lnTo>
                    <a:lnTo>
                      <a:pt x="79" y="684"/>
                    </a:lnTo>
                    <a:lnTo>
                      <a:pt x="81" y="705"/>
                    </a:lnTo>
                    <a:lnTo>
                      <a:pt x="81" y="722"/>
                    </a:lnTo>
                    <a:lnTo>
                      <a:pt x="81" y="1999"/>
                    </a:lnTo>
                    <a:lnTo>
                      <a:pt x="79" y="2022"/>
                    </a:lnTo>
                    <a:lnTo>
                      <a:pt x="78" y="2049"/>
                    </a:lnTo>
                    <a:lnTo>
                      <a:pt x="77" y="2078"/>
                    </a:lnTo>
                    <a:lnTo>
                      <a:pt x="75" y="2111"/>
                    </a:lnTo>
                    <a:lnTo>
                      <a:pt x="74" y="2146"/>
                    </a:lnTo>
                    <a:lnTo>
                      <a:pt x="72" y="2179"/>
                    </a:lnTo>
                    <a:lnTo>
                      <a:pt x="74" y="2214"/>
                    </a:lnTo>
                    <a:lnTo>
                      <a:pt x="77" y="2247"/>
                    </a:lnTo>
                    <a:lnTo>
                      <a:pt x="82" y="2278"/>
                    </a:lnTo>
                    <a:lnTo>
                      <a:pt x="92" y="2305"/>
                    </a:lnTo>
                    <a:lnTo>
                      <a:pt x="104" y="2328"/>
                    </a:lnTo>
                    <a:lnTo>
                      <a:pt x="121" y="2346"/>
                    </a:lnTo>
                    <a:lnTo>
                      <a:pt x="176" y="736"/>
                    </a:lnTo>
                    <a:lnTo>
                      <a:pt x="178" y="710"/>
                    </a:lnTo>
                    <a:lnTo>
                      <a:pt x="178" y="683"/>
                    </a:lnTo>
                    <a:lnTo>
                      <a:pt x="179" y="655"/>
                    </a:lnTo>
                    <a:lnTo>
                      <a:pt x="181" y="628"/>
                    </a:lnTo>
                    <a:lnTo>
                      <a:pt x="185" y="600"/>
                    </a:lnTo>
                    <a:lnTo>
                      <a:pt x="191" y="573"/>
                    </a:lnTo>
                    <a:lnTo>
                      <a:pt x="201" y="550"/>
                    </a:lnTo>
                    <a:lnTo>
                      <a:pt x="214" y="527"/>
                    </a:lnTo>
                    <a:lnTo>
                      <a:pt x="231" y="508"/>
                    </a:lnTo>
                    <a:lnTo>
                      <a:pt x="253" y="493"/>
                    </a:lnTo>
                    <a:lnTo>
                      <a:pt x="282" y="482"/>
                    </a:lnTo>
                    <a:lnTo>
                      <a:pt x="312" y="478"/>
                    </a:lnTo>
                    <a:lnTo>
                      <a:pt x="344" y="478"/>
                    </a:lnTo>
                    <a:lnTo>
                      <a:pt x="379" y="479"/>
                    </a:lnTo>
                    <a:lnTo>
                      <a:pt x="410" y="483"/>
                    </a:lnTo>
                    <a:lnTo>
                      <a:pt x="441" y="485"/>
                    </a:lnTo>
                    <a:lnTo>
                      <a:pt x="1302" y="528"/>
                    </a:lnTo>
                    <a:lnTo>
                      <a:pt x="2294" y="579"/>
                    </a:lnTo>
                    <a:lnTo>
                      <a:pt x="2630" y="595"/>
                    </a:lnTo>
                    <a:lnTo>
                      <a:pt x="2653" y="595"/>
                    </a:lnTo>
                    <a:lnTo>
                      <a:pt x="2679" y="595"/>
                    </a:lnTo>
                    <a:lnTo>
                      <a:pt x="2707" y="595"/>
                    </a:lnTo>
                    <a:lnTo>
                      <a:pt x="2731" y="598"/>
                    </a:lnTo>
                    <a:lnTo>
                      <a:pt x="2755" y="605"/>
                    </a:lnTo>
                    <a:lnTo>
                      <a:pt x="2755" y="576"/>
                    </a:lnTo>
                    <a:lnTo>
                      <a:pt x="2756" y="546"/>
                    </a:lnTo>
                    <a:lnTo>
                      <a:pt x="2757" y="514"/>
                    </a:lnTo>
                    <a:lnTo>
                      <a:pt x="2756" y="482"/>
                    </a:lnTo>
                    <a:lnTo>
                      <a:pt x="2752" y="452"/>
                    </a:lnTo>
                    <a:lnTo>
                      <a:pt x="2744" y="423"/>
                    </a:lnTo>
                    <a:lnTo>
                      <a:pt x="2731" y="398"/>
                    </a:lnTo>
                    <a:lnTo>
                      <a:pt x="2721" y="389"/>
                    </a:lnTo>
                    <a:lnTo>
                      <a:pt x="2710" y="382"/>
                    </a:lnTo>
                    <a:lnTo>
                      <a:pt x="2695" y="376"/>
                    </a:lnTo>
                    <a:lnTo>
                      <a:pt x="2682" y="371"/>
                    </a:lnTo>
                    <a:lnTo>
                      <a:pt x="2669" y="362"/>
                    </a:lnTo>
                    <a:lnTo>
                      <a:pt x="2658" y="350"/>
                    </a:lnTo>
                    <a:lnTo>
                      <a:pt x="2642" y="323"/>
                    </a:lnTo>
                    <a:lnTo>
                      <a:pt x="2632" y="292"/>
                    </a:lnTo>
                    <a:lnTo>
                      <a:pt x="2626" y="261"/>
                    </a:lnTo>
                    <a:lnTo>
                      <a:pt x="2623" y="230"/>
                    </a:lnTo>
                    <a:lnTo>
                      <a:pt x="2622" y="199"/>
                    </a:lnTo>
                    <a:lnTo>
                      <a:pt x="2620" y="168"/>
                    </a:lnTo>
                    <a:lnTo>
                      <a:pt x="2613" y="144"/>
                    </a:lnTo>
                    <a:lnTo>
                      <a:pt x="2604" y="125"/>
                    </a:lnTo>
                    <a:lnTo>
                      <a:pt x="2591" y="109"/>
                    </a:lnTo>
                    <a:lnTo>
                      <a:pt x="2575" y="97"/>
                    </a:lnTo>
                    <a:lnTo>
                      <a:pt x="2557" y="89"/>
                    </a:lnTo>
                    <a:lnTo>
                      <a:pt x="2536" y="83"/>
                    </a:lnTo>
                    <a:lnTo>
                      <a:pt x="2515" y="79"/>
                    </a:lnTo>
                    <a:lnTo>
                      <a:pt x="2492" y="77"/>
                    </a:lnTo>
                    <a:lnTo>
                      <a:pt x="2467" y="77"/>
                    </a:lnTo>
                    <a:close/>
                    <a:moveTo>
                      <a:pt x="1630" y="0"/>
                    </a:moveTo>
                    <a:lnTo>
                      <a:pt x="1659" y="2"/>
                    </a:lnTo>
                    <a:lnTo>
                      <a:pt x="2531" y="2"/>
                    </a:lnTo>
                    <a:lnTo>
                      <a:pt x="2568" y="5"/>
                    </a:lnTo>
                    <a:lnTo>
                      <a:pt x="2603" y="18"/>
                    </a:lnTo>
                    <a:lnTo>
                      <a:pt x="2632" y="37"/>
                    </a:lnTo>
                    <a:lnTo>
                      <a:pt x="2658" y="61"/>
                    </a:lnTo>
                    <a:lnTo>
                      <a:pt x="2678" y="92"/>
                    </a:lnTo>
                    <a:lnTo>
                      <a:pt x="2692" y="128"/>
                    </a:lnTo>
                    <a:lnTo>
                      <a:pt x="2698" y="164"/>
                    </a:lnTo>
                    <a:lnTo>
                      <a:pt x="2700" y="200"/>
                    </a:lnTo>
                    <a:lnTo>
                      <a:pt x="2701" y="238"/>
                    </a:lnTo>
                    <a:lnTo>
                      <a:pt x="2708" y="274"/>
                    </a:lnTo>
                    <a:lnTo>
                      <a:pt x="2714" y="291"/>
                    </a:lnTo>
                    <a:lnTo>
                      <a:pt x="2723" y="303"/>
                    </a:lnTo>
                    <a:lnTo>
                      <a:pt x="2733" y="310"/>
                    </a:lnTo>
                    <a:lnTo>
                      <a:pt x="2743" y="316"/>
                    </a:lnTo>
                    <a:lnTo>
                      <a:pt x="2755" y="321"/>
                    </a:lnTo>
                    <a:lnTo>
                      <a:pt x="2768" y="327"/>
                    </a:lnTo>
                    <a:lnTo>
                      <a:pt x="2779" y="336"/>
                    </a:lnTo>
                    <a:lnTo>
                      <a:pt x="2792" y="349"/>
                    </a:lnTo>
                    <a:lnTo>
                      <a:pt x="2809" y="378"/>
                    </a:lnTo>
                    <a:lnTo>
                      <a:pt x="2824" y="413"/>
                    </a:lnTo>
                    <a:lnTo>
                      <a:pt x="2833" y="450"/>
                    </a:lnTo>
                    <a:lnTo>
                      <a:pt x="2840" y="492"/>
                    </a:lnTo>
                    <a:lnTo>
                      <a:pt x="2843" y="535"/>
                    </a:lnTo>
                    <a:lnTo>
                      <a:pt x="2844" y="580"/>
                    </a:lnTo>
                    <a:lnTo>
                      <a:pt x="2844" y="626"/>
                    </a:lnTo>
                    <a:lnTo>
                      <a:pt x="2841" y="673"/>
                    </a:lnTo>
                    <a:lnTo>
                      <a:pt x="2838" y="719"/>
                    </a:lnTo>
                    <a:lnTo>
                      <a:pt x="2834" y="762"/>
                    </a:lnTo>
                    <a:lnTo>
                      <a:pt x="2831" y="803"/>
                    </a:lnTo>
                    <a:lnTo>
                      <a:pt x="2828" y="840"/>
                    </a:lnTo>
                    <a:lnTo>
                      <a:pt x="2825" y="875"/>
                    </a:lnTo>
                    <a:lnTo>
                      <a:pt x="2792" y="1475"/>
                    </a:lnTo>
                    <a:lnTo>
                      <a:pt x="2760" y="2077"/>
                    </a:lnTo>
                    <a:lnTo>
                      <a:pt x="2759" y="2101"/>
                    </a:lnTo>
                    <a:lnTo>
                      <a:pt x="2759" y="2129"/>
                    </a:lnTo>
                    <a:lnTo>
                      <a:pt x="2759" y="2158"/>
                    </a:lnTo>
                    <a:lnTo>
                      <a:pt x="2757" y="2188"/>
                    </a:lnTo>
                    <a:lnTo>
                      <a:pt x="2756" y="2218"/>
                    </a:lnTo>
                    <a:lnTo>
                      <a:pt x="2753" y="2249"/>
                    </a:lnTo>
                    <a:lnTo>
                      <a:pt x="2747" y="2278"/>
                    </a:lnTo>
                    <a:lnTo>
                      <a:pt x="2740" y="2305"/>
                    </a:lnTo>
                    <a:lnTo>
                      <a:pt x="2729" y="2331"/>
                    </a:lnTo>
                    <a:lnTo>
                      <a:pt x="2716" y="2353"/>
                    </a:lnTo>
                    <a:lnTo>
                      <a:pt x="2697" y="2372"/>
                    </a:lnTo>
                    <a:lnTo>
                      <a:pt x="2675" y="2386"/>
                    </a:lnTo>
                    <a:lnTo>
                      <a:pt x="2649" y="2396"/>
                    </a:lnTo>
                    <a:lnTo>
                      <a:pt x="2610" y="2401"/>
                    </a:lnTo>
                    <a:lnTo>
                      <a:pt x="2570" y="2402"/>
                    </a:lnTo>
                    <a:lnTo>
                      <a:pt x="2529" y="2402"/>
                    </a:lnTo>
                    <a:lnTo>
                      <a:pt x="2489" y="2401"/>
                    </a:lnTo>
                    <a:lnTo>
                      <a:pt x="2127" y="2406"/>
                    </a:lnTo>
                    <a:lnTo>
                      <a:pt x="240" y="2437"/>
                    </a:lnTo>
                    <a:lnTo>
                      <a:pt x="117" y="2438"/>
                    </a:lnTo>
                    <a:lnTo>
                      <a:pt x="98" y="2419"/>
                    </a:lnTo>
                    <a:lnTo>
                      <a:pt x="81" y="2403"/>
                    </a:lnTo>
                    <a:lnTo>
                      <a:pt x="62" y="2386"/>
                    </a:lnTo>
                    <a:lnTo>
                      <a:pt x="46" y="2369"/>
                    </a:lnTo>
                    <a:lnTo>
                      <a:pt x="32" y="2351"/>
                    </a:lnTo>
                    <a:lnTo>
                      <a:pt x="20" y="2331"/>
                    </a:lnTo>
                    <a:lnTo>
                      <a:pt x="10" y="2308"/>
                    </a:lnTo>
                    <a:lnTo>
                      <a:pt x="4" y="2281"/>
                    </a:lnTo>
                    <a:lnTo>
                      <a:pt x="3" y="2250"/>
                    </a:lnTo>
                    <a:lnTo>
                      <a:pt x="3" y="768"/>
                    </a:lnTo>
                    <a:lnTo>
                      <a:pt x="3" y="736"/>
                    </a:lnTo>
                    <a:lnTo>
                      <a:pt x="1" y="705"/>
                    </a:lnTo>
                    <a:lnTo>
                      <a:pt x="0" y="671"/>
                    </a:lnTo>
                    <a:lnTo>
                      <a:pt x="0" y="637"/>
                    </a:lnTo>
                    <a:lnTo>
                      <a:pt x="0" y="603"/>
                    </a:lnTo>
                    <a:lnTo>
                      <a:pt x="0" y="569"/>
                    </a:lnTo>
                    <a:lnTo>
                      <a:pt x="3" y="535"/>
                    </a:lnTo>
                    <a:lnTo>
                      <a:pt x="6" y="504"/>
                    </a:lnTo>
                    <a:lnTo>
                      <a:pt x="12" y="472"/>
                    </a:lnTo>
                    <a:lnTo>
                      <a:pt x="20" y="443"/>
                    </a:lnTo>
                    <a:lnTo>
                      <a:pt x="30" y="415"/>
                    </a:lnTo>
                    <a:lnTo>
                      <a:pt x="45" y="391"/>
                    </a:lnTo>
                    <a:lnTo>
                      <a:pt x="62" y="369"/>
                    </a:lnTo>
                    <a:lnTo>
                      <a:pt x="84" y="350"/>
                    </a:lnTo>
                    <a:lnTo>
                      <a:pt x="110" y="334"/>
                    </a:lnTo>
                    <a:lnTo>
                      <a:pt x="139" y="323"/>
                    </a:lnTo>
                    <a:lnTo>
                      <a:pt x="175" y="316"/>
                    </a:lnTo>
                    <a:lnTo>
                      <a:pt x="214" y="314"/>
                    </a:lnTo>
                    <a:lnTo>
                      <a:pt x="1269" y="314"/>
                    </a:lnTo>
                    <a:lnTo>
                      <a:pt x="1293" y="311"/>
                    </a:lnTo>
                    <a:lnTo>
                      <a:pt x="1314" y="304"/>
                    </a:lnTo>
                    <a:lnTo>
                      <a:pt x="1330" y="292"/>
                    </a:lnTo>
                    <a:lnTo>
                      <a:pt x="1341" y="278"/>
                    </a:lnTo>
                    <a:lnTo>
                      <a:pt x="1348" y="261"/>
                    </a:lnTo>
                    <a:lnTo>
                      <a:pt x="1354" y="242"/>
                    </a:lnTo>
                    <a:lnTo>
                      <a:pt x="1358" y="220"/>
                    </a:lnTo>
                    <a:lnTo>
                      <a:pt x="1361" y="199"/>
                    </a:lnTo>
                    <a:lnTo>
                      <a:pt x="1363" y="177"/>
                    </a:lnTo>
                    <a:lnTo>
                      <a:pt x="1366" y="155"/>
                    </a:lnTo>
                    <a:lnTo>
                      <a:pt x="1373" y="120"/>
                    </a:lnTo>
                    <a:lnTo>
                      <a:pt x="1385" y="92"/>
                    </a:lnTo>
                    <a:lnTo>
                      <a:pt x="1400" y="67"/>
                    </a:lnTo>
                    <a:lnTo>
                      <a:pt x="1418" y="48"/>
                    </a:lnTo>
                    <a:lnTo>
                      <a:pt x="1439" y="32"/>
                    </a:lnTo>
                    <a:lnTo>
                      <a:pt x="1463" y="21"/>
                    </a:lnTo>
                    <a:lnTo>
                      <a:pt x="1487" y="12"/>
                    </a:lnTo>
                    <a:lnTo>
                      <a:pt x="1515" y="8"/>
                    </a:lnTo>
                    <a:lnTo>
                      <a:pt x="1542" y="3"/>
                    </a:lnTo>
                    <a:lnTo>
                      <a:pt x="1571" y="2"/>
                    </a:lnTo>
                    <a:lnTo>
                      <a:pt x="1600" y="0"/>
                    </a:lnTo>
                    <a:lnTo>
                      <a:pt x="163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28715" name="Group 15"/>
          <p:cNvGrpSpPr>
            <a:grpSpLocks/>
          </p:cNvGrpSpPr>
          <p:nvPr/>
        </p:nvGrpSpPr>
        <p:grpSpPr bwMode="auto">
          <a:xfrm>
            <a:off x="9586913" y="3155950"/>
            <a:ext cx="1709737" cy="1406525"/>
            <a:chOff x="0" y="0"/>
            <a:chExt cx="1370" cy="1128"/>
          </a:xfrm>
        </p:grpSpPr>
        <p:sp>
          <p:nvSpPr>
            <p:cNvPr id="28716" name="Freeform 17"/>
            <p:cNvSpPr>
              <a:spLocks noEditPoints="1" noChangeArrowheads="1"/>
            </p:cNvSpPr>
            <p:nvPr/>
          </p:nvSpPr>
          <p:spPr bwMode="auto">
            <a:xfrm>
              <a:off x="198" y="190"/>
              <a:ext cx="501" cy="938"/>
            </a:xfrm>
            <a:custGeom>
              <a:avLst/>
              <a:gdLst>
                <a:gd name="T0" fmla="*/ 1312 w 1503"/>
                <a:gd name="T1" fmla="*/ 2506 h 2814"/>
                <a:gd name="T2" fmla="*/ 166 w 1503"/>
                <a:gd name="T3" fmla="*/ 2409 h 2814"/>
                <a:gd name="T4" fmla="*/ 166 w 1503"/>
                <a:gd name="T5" fmla="*/ 2530 h 2814"/>
                <a:gd name="T6" fmla="*/ 191 w 1503"/>
                <a:gd name="T7" fmla="*/ 2292 h 2814"/>
                <a:gd name="T8" fmla="*/ 191 w 1503"/>
                <a:gd name="T9" fmla="*/ 2217 h 2814"/>
                <a:gd name="T10" fmla="*/ 419 w 1503"/>
                <a:gd name="T11" fmla="*/ 2314 h 2814"/>
                <a:gd name="T12" fmla="*/ 191 w 1503"/>
                <a:gd name="T13" fmla="*/ 2003 h 2814"/>
                <a:gd name="T14" fmla="*/ 395 w 1503"/>
                <a:gd name="T15" fmla="*/ 2003 h 2814"/>
                <a:gd name="T16" fmla="*/ 419 w 1503"/>
                <a:gd name="T17" fmla="*/ 1979 h 2814"/>
                <a:gd name="T18" fmla="*/ 166 w 1503"/>
                <a:gd name="T19" fmla="*/ 1979 h 2814"/>
                <a:gd name="T20" fmla="*/ 1336 w 1503"/>
                <a:gd name="T21" fmla="*/ 687 h 2814"/>
                <a:gd name="T22" fmla="*/ 1312 w 1503"/>
                <a:gd name="T23" fmla="*/ 665 h 2814"/>
                <a:gd name="T24" fmla="*/ 191 w 1503"/>
                <a:gd name="T25" fmla="*/ 665 h 2814"/>
                <a:gd name="T26" fmla="*/ 166 w 1503"/>
                <a:gd name="T27" fmla="*/ 687 h 2814"/>
                <a:gd name="T28" fmla="*/ 191 w 1503"/>
                <a:gd name="T29" fmla="*/ 418 h 2814"/>
                <a:gd name="T30" fmla="*/ 191 w 1503"/>
                <a:gd name="T31" fmla="*/ 308 h 2814"/>
                <a:gd name="T32" fmla="*/ 1336 w 1503"/>
                <a:gd name="T33" fmla="*/ 442 h 2814"/>
                <a:gd name="T34" fmla="*/ 208 w 1503"/>
                <a:gd name="T35" fmla="*/ 0 h 2814"/>
                <a:gd name="T36" fmla="*/ 1359 w 1503"/>
                <a:gd name="T37" fmla="*/ 9 h 2814"/>
                <a:gd name="T38" fmla="*/ 1440 w 1503"/>
                <a:gd name="T39" fmla="*/ 52 h 2814"/>
                <a:gd name="T40" fmla="*/ 1493 w 1503"/>
                <a:gd name="T41" fmla="*/ 121 h 2814"/>
                <a:gd name="T42" fmla="*/ 1503 w 1503"/>
                <a:gd name="T43" fmla="*/ 2635 h 2814"/>
                <a:gd name="T44" fmla="*/ 1479 w 1503"/>
                <a:gd name="T45" fmla="*/ 2717 h 2814"/>
                <a:gd name="T46" fmla="*/ 1417 w 1503"/>
                <a:gd name="T47" fmla="*/ 2779 h 2814"/>
                <a:gd name="T48" fmla="*/ 1327 w 1503"/>
                <a:gd name="T49" fmla="*/ 2812 h 2814"/>
                <a:gd name="T50" fmla="*/ 176 w 1503"/>
                <a:gd name="T51" fmla="*/ 2812 h 2814"/>
                <a:gd name="T52" fmla="*/ 86 w 1503"/>
                <a:gd name="T53" fmla="*/ 2779 h 2814"/>
                <a:gd name="T54" fmla="*/ 24 w 1503"/>
                <a:gd name="T55" fmla="*/ 2717 h 2814"/>
                <a:gd name="T56" fmla="*/ 0 w 1503"/>
                <a:gd name="T57" fmla="*/ 2635 h 2814"/>
                <a:gd name="T58" fmla="*/ 25 w 1503"/>
                <a:gd name="T59" fmla="*/ 2635 h 2814"/>
                <a:gd name="T60" fmla="*/ 45 w 1503"/>
                <a:gd name="T61" fmla="*/ 2707 h 2814"/>
                <a:gd name="T62" fmla="*/ 100 w 1503"/>
                <a:gd name="T63" fmla="*/ 2760 h 2814"/>
                <a:gd name="T64" fmla="*/ 180 w 1503"/>
                <a:gd name="T65" fmla="*/ 2789 h 2814"/>
                <a:gd name="T66" fmla="*/ 1323 w 1503"/>
                <a:gd name="T67" fmla="*/ 2789 h 2814"/>
                <a:gd name="T68" fmla="*/ 1403 w 1503"/>
                <a:gd name="T69" fmla="*/ 2760 h 2814"/>
                <a:gd name="T70" fmla="*/ 1458 w 1503"/>
                <a:gd name="T71" fmla="*/ 2707 h 2814"/>
                <a:gd name="T72" fmla="*/ 1479 w 1503"/>
                <a:gd name="T73" fmla="*/ 2635 h 2814"/>
                <a:gd name="T74" fmla="*/ 1464 w 1503"/>
                <a:gd name="T75" fmla="*/ 129 h 2814"/>
                <a:gd name="T76" fmla="*/ 1424 w 1503"/>
                <a:gd name="T77" fmla="*/ 68 h 2814"/>
                <a:gd name="T78" fmla="*/ 1352 w 1503"/>
                <a:gd name="T79" fmla="*/ 30 h 2814"/>
                <a:gd name="T80" fmla="*/ 208 w 1503"/>
                <a:gd name="T81" fmla="*/ 23 h 2814"/>
                <a:gd name="T82" fmla="*/ 125 w 1503"/>
                <a:gd name="T83" fmla="*/ 40 h 2814"/>
                <a:gd name="T84" fmla="*/ 60 w 1503"/>
                <a:gd name="T85" fmla="*/ 86 h 2814"/>
                <a:gd name="T86" fmla="*/ 28 w 1503"/>
                <a:gd name="T87" fmla="*/ 153 h 2814"/>
                <a:gd name="T88" fmla="*/ 0 w 1503"/>
                <a:gd name="T89" fmla="*/ 779 h 2814"/>
                <a:gd name="T90" fmla="*/ 11 w 1503"/>
                <a:gd name="T91" fmla="*/ 121 h 2814"/>
                <a:gd name="T92" fmla="*/ 61 w 1503"/>
                <a:gd name="T93" fmla="*/ 52 h 2814"/>
                <a:gd name="T94" fmla="*/ 144 w 1503"/>
                <a:gd name="T95" fmla="*/ 9 h 28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03"/>
                <a:gd name="T145" fmla="*/ 0 h 2814"/>
                <a:gd name="T146" fmla="*/ 1503 w 1503"/>
                <a:gd name="T147" fmla="*/ 2814 h 28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03" h="2814">
                  <a:moveTo>
                    <a:pt x="191" y="2433"/>
                  </a:moveTo>
                  <a:lnTo>
                    <a:pt x="191" y="2506"/>
                  </a:lnTo>
                  <a:lnTo>
                    <a:pt x="1312" y="2506"/>
                  </a:lnTo>
                  <a:lnTo>
                    <a:pt x="1312" y="2433"/>
                  </a:lnTo>
                  <a:lnTo>
                    <a:pt x="191" y="2433"/>
                  </a:lnTo>
                  <a:close/>
                  <a:moveTo>
                    <a:pt x="166" y="2409"/>
                  </a:moveTo>
                  <a:lnTo>
                    <a:pt x="1336" y="2409"/>
                  </a:lnTo>
                  <a:lnTo>
                    <a:pt x="1336" y="2530"/>
                  </a:lnTo>
                  <a:lnTo>
                    <a:pt x="166" y="2530"/>
                  </a:lnTo>
                  <a:lnTo>
                    <a:pt x="166" y="2409"/>
                  </a:lnTo>
                  <a:close/>
                  <a:moveTo>
                    <a:pt x="191" y="2217"/>
                  </a:moveTo>
                  <a:lnTo>
                    <a:pt x="191" y="2292"/>
                  </a:lnTo>
                  <a:lnTo>
                    <a:pt x="395" y="2292"/>
                  </a:lnTo>
                  <a:lnTo>
                    <a:pt x="395" y="2217"/>
                  </a:lnTo>
                  <a:lnTo>
                    <a:pt x="191" y="2217"/>
                  </a:lnTo>
                  <a:close/>
                  <a:moveTo>
                    <a:pt x="166" y="2193"/>
                  </a:moveTo>
                  <a:lnTo>
                    <a:pt x="419" y="2193"/>
                  </a:lnTo>
                  <a:lnTo>
                    <a:pt x="419" y="2314"/>
                  </a:lnTo>
                  <a:lnTo>
                    <a:pt x="166" y="2314"/>
                  </a:lnTo>
                  <a:lnTo>
                    <a:pt x="166" y="2193"/>
                  </a:lnTo>
                  <a:close/>
                  <a:moveTo>
                    <a:pt x="191" y="2003"/>
                  </a:moveTo>
                  <a:lnTo>
                    <a:pt x="191" y="2075"/>
                  </a:lnTo>
                  <a:lnTo>
                    <a:pt x="395" y="2075"/>
                  </a:lnTo>
                  <a:lnTo>
                    <a:pt x="395" y="2003"/>
                  </a:lnTo>
                  <a:lnTo>
                    <a:pt x="191" y="2003"/>
                  </a:lnTo>
                  <a:close/>
                  <a:moveTo>
                    <a:pt x="166" y="1979"/>
                  </a:moveTo>
                  <a:lnTo>
                    <a:pt x="419" y="1979"/>
                  </a:lnTo>
                  <a:lnTo>
                    <a:pt x="419" y="2099"/>
                  </a:lnTo>
                  <a:lnTo>
                    <a:pt x="166" y="2099"/>
                  </a:lnTo>
                  <a:lnTo>
                    <a:pt x="166" y="1979"/>
                  </a:lnTo>
                  <a:close/>
                  <a:moveTo>
                    <a:pt x="166" y="519"/>
                  </a:moveTo>
                  <a:lnTo>
                    <a:pt x="1336" y="519"/>
                  </a:lnTo>
                  <a:lnTo>
                    <a:pt x="1336" y="687"/>
                  </a:lnTo>
                  <a:lnTo>
                    <a:pt x="1074" y="687"/>
                  </a:lnTo>
                  <a:lnTo>
                    <a:pt x="1074" y="665"/>
                  </a:lnTo>
                  <a:lnTo>
                    <a:pt x="1312" y="665"/>
                  </a:lnTo>
                  <a:lnTo>
                    <a:pt x="1312" y="541"/>
                  </a:lnTo>
                  <a:lnTo>
                    <a:pt x="191" y="541"/>
                  </a:lnTo>
                  <a:lnTo>
                    <a:pt x="191" y="665"/>
                  </a:lnTo>
                  <a:lnTo>
                    <a:pt x="251" y="665"/>
                  </a:lnTo>
                  <a:lnTo>
                    <a:pt x="251" y="687"/>
                  </a:lnTo>
                  <a:lnTo>
                    <a:pt x="166" y="687"/>
                  </a:lnTo>
                  <a:lnTo>
                    <a:pt x="166" y="519"/>
                  </a:lnTo>
                  <a:close/>
                  <a:moveTo>
                    <a:pt x="191" y="308"/>
                  </a:moveTo>
                  <a:lnTo>
                    <a:pt x="191" y="418"/>
                  </a:lnTo>
                  <a:lnTo>
                    <a:pt x="1312" y="418"/>
                  </a:lnTo>
                  <a:lnTo>
                    <a:pt x="1312" y="308"/>
                  </a:lnTo>
                  <a:lnTo>
                    <a:pt x="191" y="308"/>
                  </a:lnTo>
                  <a:close/>
                  <a:moveTo>
                    <a:pt x="166" y="285"/>
                  </a:moveTo>
                  <a:lnTo>
                    <a:pt x="1336" y="285"/>
                  </a:lnTo>
                  <a:lnTo>
                    <a:pt x="1336" y="442"/>
                  </a:lnTo>
                  <a:lnTo>
                    <a:pt x="166" y="442"/>
                  </a:lnTo>
                  <a:lnTo>
                    <a:pt x="166" y="285"/>
                  </a:lnTo>
                  <a:close/>
                  <a:moveTo>
                    <a:pt x="208" y="0"/>
                  </a:moveTo>
                  <a:lnTo>
                    <a:pt x="1293" y="0"/>
                  </a:lnTo>
                  <a:lnTo>
                    <a:pt x="1327" y="3"/>
                  </a:lnTo>
                  <a:lnTo>
                    <a:pt x="1359" y="9"/>
                  </a:lnTo>
                  <a:lnTo>
                    <a:pt x="1391" y="19"/>
                  </a:lnTo>
                  <a:lnTo>
                    <a:pt x="1417" y="34"/>
                  </a:lnTo>
                  <a:lnTo>
                    <a:pt x="1440" y="52"/>
                  </a:lnTo>
                  <a:lnTo>
                    <a:pt x="1463" y="73"/>
                  </a:lnTo>
                  <a:lnTo>
                    <a:pt x="1479" y="96"/>
                  </a:lnTo>
                  <a:lnTo>
                    <a:pt x="1493" y="121"/>
                  </a:lnTo>
                  <a:lnTo>
                    <a:pt x="1500" y="150"/>
                  </a:lnTo>
                  <a:lnTo>
                    <a:pt x="1503" y="179"/>
                  </a:lnTo>
                  <a:lnTo>
                    <a:pt x="1503" y="2635"/>
                  </a:lnTo>
                  <a:lnTo>
                    <a:pt x="1500" y="2664"/>
                  </a:lnTo>
                  <a:lnTo>
                    <a:pt x="1493" y="2691"/>
                  </a:lnTo>
                  <a:lnTo>
                    <a:pt x="1479" y="2717"/>
                  </a:lnTo>
                  <a:lnTo>
                    <a:pt x="1463" y="2740"/>
                  </a:lnTo>
                  <a:lnTo>
                    <a:pt x="1440" y="2762"/>
                  </a:lnTo>
                  <a:lnTo>
                    <a:pt x="1417" y="2779"/>
                  </a:lnTo>
                  <a:lnTo>
                    <a:pt x="1391" y="2794"/>
                  </a:lnTo>
                  <a:lnTo>
                    <a:pt x="1359" y="2804"/>
                  </a:lnTo>
                  <a:lnTo>
                    <a:pt x="1327" y="2812"/>
                  </a:lnTo>
                  <a:lnTo>
                    <a:pt x="1293" y="2814"/>
                  </a:lnTo>
                  <a:lnTo>
                    <a:pt x="208" y="2814"/>
                  </a:lnTo>
                  <a:lnTo>
                    <a:pt x="176" y="2812"/>
                  </a:lnTo>
                  <a:lnTo>
                    <a:pt x="144" y="2804"/>
                  </a:lnTo>
                  <a:lnTo>
                    <a:pt x="114" y="2794"/>
                  </a:lnTo>
                  <a:lnTo>
                    <a:pt x="86" y="2779"/>
                  </a:lnTo>
                  <a:lnTo>
                    <a:pt x="61" y="2762"/>
                  </a:lnTo>
                  <a:lnTo>
                    <a:pt x="41" y="2740"/>
                  </a:lnTo>
                  <a:lnTo>
                    <a:pt x="24" y="2717"/>
                  </a:lnTo>
                  <a:lnTo>
                    <a:pt x="11" y="2691"/>
                  </a:lnTo>
                  <a:lnTo>
                    <a:pt x="3" y="2664"/>
                  </a:lnTo>
                  <a:lnTo>
                    <a:pt x="0" y="2635"/>
                  </a:lnTo>
                  <a:lnTo>
                    <a:pt x="0" y="1982"/>
                  </a:lnTo>
                  <a:lnTo>
                    <a:pt x="25" y="1982"/>
                  </a:lnTo>
                  <a:lnTo>
                    <a:pt x="25" y="2635"/>
                  </a:lnTo>
                  <a:lnTo>
                    <a:pt x="28" y="2661"/>
                  </a:lnTo>
                  <a:lnTo>
                    <a:pt x="34" y="2684"/>
                  </a:lnTo>
                  <a:lnTo>
                    <a:pt x="45" y="2707"/>
                  </a:lnTo>
                  <a:lnTo>
                    <a:pt x="60" y="2727"/>
                  </a:lnTo>
                  <a:lnTo>
                    <a:pt x="78" y="2745"/>
                  </a:lnTo>
                  <a:lnTo>
                    <a:pt x="100" y="2760"/>
                  </a:lnTo>
                  <a:lnTo>
                    <a:pt x="125" y="2773"/>
                  </a:lnTo>
                  <a:lnTo>
                    <a:pt x="150" y="2783"/>
                  </a:lnTo>
                  <a:lnTo>
                    <a:pt x="180" y="2789"/>
                  </a:lnTo>
                  <a:lnTo>
                    <a:pt x="208" y="2790"/>
                  </a:lnTo>
                  <a:lnTo>
                    <a:pt x="1293" y="2790"/>
                  </a:lnTo>
                  <a:lnTo>
                    <a:pt x="1323" y="2789"/>
                  </a:lnTo>
                  <a:lnTo>
                    <a:pt x="1352" y="2783"/>
                  </a:lnTo>
                  <a:lnTo>
                    <a:pt x="1378" y="2773"/>
                  </a:lnTo>
                  <a:lnTo>
                    <a:pt x="1403" y="2760"/>
                  </a:lnTo>
                  <a:lnTo>
                    <a:pt x="1424" y="2745"/>
                  </a:lnTo>
                  <a:lnTo>
                    <a:pt x="1443" y="2727"/>
                  </a:lnTo>
                  <a:lnTo>
                    <a:pt x="1458" y="2707"/>
                  </a:lnTo>
                  <a:lnTo>
                    <a:pt x="1469" y="2684"/>
                  </a:lnTo>
                  <a:lnTo>
                    <a:pt x="1477" y="2661"/>
                  </a:lnTo>
                  <a:lnTo>
                    <a:pt x="1479" y="2635"/>
                  </a:lnTo>
                  <a:lnTo>
                    <a:pt x="1479" y="179"/>
                  </a:lnTo>
                  <a:lnTo>
                    <a:pt x="1477" y="153"/>
                  </a:lnTo>
                  <a:lnTo>
                    <a:pt x="1464" y="129"/>
                  </a:lnTo>
                  <a:lnTo>
                    <a:pt x="1454" y="106"/>
                  </a:lnTo>
                  <a:lnTo>
                    <a:pt x="1443" y="86"/>
                  </a:lnTo>
                  <a:lnTo>
                    <a:pt x="1424" y="68"/>
                  </a:lnTo>
                  <a:lnTo>
                    <a:pt x="1403" y="53"/>
                  </a:lnTo>
                  <a:lnTo>
                    <a:pt x="1378" y="40"/>
                  </a:lnTo>
                  <a:lnTo>
                    <a:pt x="1352" y="30"/>
                  </a:lnTo>
                  <a:lnTo>
                    <a:pt x="1323" y="24"/>
                  </a:lnTo>
                  <a:lnTo>
                    <a:pt x="1293" y="23"/>
                  </a:lnTo>
                  <a:lnTo>
                    <a:pt x="208" y="23"/>
                  </a:lnTo>
                  <a:lnTo>
                    <a:pt x="180" y="24"/>
                  </a:lnTo>
                  <a:lnTo>
                    <a:pt x="150" y="30"/>
                  </a:lnTo>
                  <a:lnTo>
                    <a:pt x="125" y="40"/>
                  </a:lnTo>
                  <a:lnTo>
                    <a:pt x="100" y="53"/>
                  </a:lnTo>
                  <a:lnTo>
                    <a:pt x="78" y="68"/>
                  </a:lnTo>
                  <a:lnTo>
                    <a:pt x="60" y="86"/>
                  </a:lnTo>
                  <a:lnTo>
                    <a:pt x="45" y="106"/>
                  </a:lnTo>
                  <a:lnTo>
                    <a:pt x="34" y="129"/>
                  </a:lnTo>
                  <a:lnTo>
                    <a:pt x="28" y="153"/>
                  </a:lnTo>
                  <a:lnTo>
                    <a:pt x="25" y="179"/>
                  </a:lnTo>
                  <a:lnTo>
                    <a:pt x="25" y="779"/>
                  </a:lnTo>
                  <a:lnTo>
                    <a:pt x="0" y="779"/>
                  </a:lnTo>
                  <a:lnTo>
                    <a:pt x="0" y="179"/>
                  </a:lnTo>
                  <a:lnTo>
                    <a:pt x="3" y="150"/>
                  </a:lnTo>
                  <a:lnTo>
                    <a:pt x="11" y="121"/>
                  </a:lnTo>
                  <a:lnTo>
                    <a:pt x="24" y="96"/>
                  </a:lnTo>
                  <a:lnTo>
                    <a:pt x="41" y="73"/>
                  </a:lnTo>
                  <a:lnTo>
                    <a:pt x="61" y="52"/>
                  </a:lnTo>
                  <a:lnTo>
                    <a:pt x="86" y="34"/>
                  </a:lnTo>
                  <a:lnTo>
                    <a:pt x="114" y="19"/>
                  </a:lnTo>
                  <a:lnTo>
                    <a:pt x="144" y="9"/>
                  </a:lnTo>
                  <a:lnTo>
                    <a:pt x="176" y="3"/>
                  </a:lnTo>
                  <a:lnTo>
                    <a:pt x="20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17" name="Freeform 18"/>
            <p:cNvSpPr>
              <a:spLocks noEditPoints="1" noChangeArrowheads="1"/>
            </p:cNvSpPr>
            <p:nvPr/>
          </p:nvSpPr>
          <p:spPr bwMode="auto">
            <a:xfrm>
              <a:off x="198" y="190"/>
              <a:ext cx="501" cy="938"/>
            </a:xfrm>
            <a:custGeom>
              <a:avLst/>
              <a:gdLst>
                <a:gd name="T0" fmla="*/ 1312 w 1503"/>
                <a:gd name="T1" fmla="*/ 2506 h 2814"/>
                <a:gd name="T2" fmla="*/ 166 w 1503"/>
                <a:gd name="T3" fmla="*/ 2409 h 2814"/>
                <a:gd name="T4" fmla="*/ 166 w 1503"/>
                <a:gd name="T5" fmla="*/ 2530 h 2814"/>
                <a:gd name="T6" fmla="*/ 191 w 1503"/>
                <a:gd name="T7" fmla="*/ 2292 h 2814"/>
                <a:gd name="T8" fmla="*/ 191 w 1503"/>
                <a:gd name="T9" fmla="*/ 2217 h 2814"/>
                <a:gd name="T10" fmla="*/ 419 w 1503"/>
                <a:gd name="T11" fmla="*/ 2314 h 2814"/>
                <a:gd name="T12" fmla="*/ 191 w 1503"/>
                <a:gd name="T13" fmla="*/ 2003 h 2814"/>
                <a:gd name="T14" fmla="*/ 395 w 1503"/>
                <a:gd name="T15" fmla="*/ 2003 h 2814"/>
                <a:gd name="T16" fmla="*/ 419 w 1503"/>
                <a:gd name="T17" fmla="*/ 1979 h 2814"/>
                <a:gd name="T18" fmla="*/ 166 w 1503"/>
                <a:gd name="T19" fmla="*/ 1979 h 2814"/>
                <a:gd name="T20" fmla="*/ 1336 w 1503"/>
                <a:gd name="T21" fmla="*/ 687 h 2814"/>
                <a:gd name="T22" fmla="*/ 1312 w 1503"/>
                <a:gd name="T23" fmla="*/ 665 h 2814"/>
                <a:gd name="T24" fmla="*/ 191 w 1503"/>
                <a:gd name="T25" fmla="*/ 665 h 2814"/>
                <a:gd name="T26" fmla="*/ 166 w 1503"/>
                <a:gd name="T27" fmla="*/ 687 h 2814"/>
                <a:gd name="T28" fmla="*/ 191 w 1503"/>
                <a:gd name="T29" fmla="*/ 418 h 2814"/>
                <a:gd name="T30" fmla="*/ 191 w 1503"/>
                <a:gd name="T31" fmla="*/ 308 h 2814"/>
                <a:gd name="T32" fmla="*/ 1336 w 1503"/>
                <a:gd name="T33" fmla="*/ 442 h 2814"/>
                <a:gd name="T34" fmla="*/ 208 w 1503"/>
                <a:gd name="T35" fmla="*/ 0 h 2814"/>
                <a:gd name="T36" fmla="*/ 1359 w 1503"/>
                <a:gd name="T37" fmla="*/ 9 h 2814"/>
                <a:gd name="T38" fmla="*/ 1440 w 1503"/>
                <a:gd name="T39" fmla="*/ 52 h 2814"/>
                <a:gd name="T40" fmla="*/ 1493 w 1503"/>
                <a:gd name="T41" fmla="*/ 121 h 2814"/>
                <a:gd name="T42" fmla="*/ 1503 w 1503"/>
                <a:gd name="T43" fmla="*/ 2635 h 2814"/>
                <a:gd name="T44" fmla="*/ 1479 w 1503"/>
                <a:gd name="T45" fmla="*/ 2717 h 2814"/>
                <a:gd name="T46" fmla="*/ 1417 w 1503"/>
                <a:gd name="T47" fmla="*/ 2779 h 2814"/>
                <a:gd name="T48" fmla="*/ 1327 w 1503"/>
                <a:gd name="T49" fmla="*/ 2812 h 2814"/>
                <a:gd name="T50" fmla="*/ 176 w 1503"/>
                <a:gd name="T51" fmla="*/ 2812 h 2814"/>
                <a:gd name="T52" fmla="*/ 86 w 1503"/>
                <a:gd name="T53" fmla="*/ 2779 h 2814"/>
                <a:gd name="T54" fmla="*/ 24 w 1503"/>
                <a:gd name="T55" fmla="*/ 2717 h 2814"/>
                <a:gd name="T56" fmla="*/ 0 w 1503"/>
                <a:gd name="T57" fmla="*/ 2635 h 2814"/>
                <a:gd name="T58" fmla="*/ 25 w 1503"/>
                <a:gd name="T59" fmla="*/ 2635 h 2814"/>
                <a:gd name="T60" fmla="*/ 45 w 1503"/>
                <a:gd name="T61" fmla="*/ 2707 h 2814"/>
                <a:gd name="T62" fmla="*/ 100 w 1503"/>
                <a:gd name="T63" fmla="*/ 2760 h 2814"/>
                <a:gd name="T64" fmla="*/ 180 w 1503"/>
                <a:gd name="T65" fmla="*/ 2789 h 2814"/>
                <a:gd name="T66" fmla="*/ 1323 w 1503"/>
                <a:gd name="T67" fmla="*/ 2789 h 2814"/>
                <a:gd name="T68" fmla="*/ 1403 w 1503"/>
                <a:gd name="T69" fmla="*/ 2760 h 2814"/>
                <a:gd name="T70" fmla="*/ 1458 w 1503"/>
                <a:gd name="T71" fmla="*/ 2707 h 2814"/>
                <a:gd name="T72" fmla="*/ 1479 w 1503"/>
                <a:gd name="T73" fmla="*/ 2635 h 2814"/>
                <a:gd name="T74" fmla="*/ 1464 w 1503"/>
                <a:gd name="T75" fmla="*/ 129 h 2814"/>
                <a:gd name="T76" fmla="*/ 1424 w 1503"/>
                <a:gd name="T77" fmla="*/ 68 h 2814"/>
                <a:gd name="T78" fmla="*/ 1352 w 1503"/>
                <a:gd name="T79" fmla="*/ 30 h 2814"/>
                <a:gd name="T80" fmla="*/ 208 w 1503"/>
                <a:gd name="T81" fmla="*/ 23 h 2814"/>
                <a:gd name="T82" fmla="*/ 125 w 1503"/>
                <a:gd name="T83" fmla="*/ 40 h 2814"/>
                <a:gd name="T84" fmla="*/ 60 w 1503"/>
                <a:gd name="T85" fmla="*/ 86 h 2814"/>
                <a:gd name="T86" fmla="*/ 28 w 1503"/>
                <a:gd name="T87" fmla="*/ 153 h 2814"/>
                <a:gd name="T88" fmla="*/ 0 w 1503"/>
                <a:gd name="T89" fmla="*/ 779 h 2814"/>
                <a:gd name="T90" fmla="*/ 11 w 1503"/>
                <a:gd name="T91" fmla="*/ 121 h 2814"/>
                <a:gd name="T92" fmla="*/ 61 w 1503"/>
                <a:gd name="T93" fmla="*/ 52 h 2814"/>
                <a:gd name="T94" fmla="*/ 144 w 1503"/>
                <a:gd name="T95" fmla="*/ 9 h 281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03"/>
                <a:gd name="T145" fmla="*/ 0 h 2814"/>
                <a:gd name="T146" fmla="*/ 1503 w 1503"/>
                <a:gd name="T147" fmla="*/ 2814 h 281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03" h="2814">
                  <a:moveTo>
                    <a:pt x="191" y="2433"/>
                  </a:moveTo>
                  <a:lnTo>
                    <a:pt x="191" y="2506"/>
                  </a:lnTo>
                  <a:lnTo>
                    <a:pt x="1312" y="2506"/>
                  </a:lnTo>
                  <a:lnTo>
                    <a:pt x="1312" y="2433"/>
                  </a:lnTo>
                  <a:lnTo>
                    <a:pt x="191" y="2433"/>
                  </a:lnTo>
                  <a:close/>
                  <a:moveTo>
                    <a:pt x="166" y="2409"/>
                  </a:moveTo>
                  <a:lnTo>
                    <a:pt x="1336" y="2409"/>
                  </a:lnTo>
                  <a:lnTo>
                    <a:pt x="1336" y="2530"/>
                  </a:lnTo>
                  <a:lnTo>
                    <a:pt x="166" y="2530"/>
                  </a:lnTo>
                  <a:lnTo>
                    <a:pt x="166" y="2409"/>
                  </a:lnTo>
                  <a:close/>
                  <a:moveTo>
                    <a:pt x="191" y="2217"/>
                  </a:moveTo>
                  <a:lnTo>
                    <a:pt x="191" y="2292"/>
                  </a:lnTo>
                  <a:lnTo>
                    <a:pt x="395" y="2292"/>
                  </a:lnTo>
                  <a:lnTo>
                    <a:pt x="395" y="2217"/>
                  </a:lnTo>
                  <a:lnTo>
                    <a:pt x="191" y="2217"/>
                  </a:lnTo>
                  <a:close/>
                  <a:moveTo>
                    <a:pt x="166" y="2193"/>
                  </a:moveTo>
                  <a:lnTo>
                    <a:pt x="419" y="2193"/>
                  </a:lnTo>
                  <a:lnTo>
                    <a:pt x="419" y="2314"/>
                  </a:lnTo>
                  <a:lnTo>
                    <a:pt x="166" y="2314"/>
                  </a:lnTo>
                  <a:lnTo>
                    <a:pt x="166" y="2193"/>
                  </a:lnTo>
                  <a:close/>
                  <a:moveTo>
                    <a:pt x="191" y="2003"/>
                  </a:moveTo>
                  <a:lnTo>
                    <a:pt x="191" y="2075"/>
                  </a:lnTo>
                  <a:lnTo>
                    <a:pt x="395" y="2075"/>
                  </a:lnTo>
                  <a:lnTo>
                    <a:pt x="395" y="2003"/>
                  </a:lnTo>
                  <a:lnTo>
                    <a:pt x="191" y="2003"/>
                  </a:lnTo>
                  <a:close/>
                  <a:moveTo>
                    <a:pt x="166" y="1979"/>
                  </a:moveTo>
                  <a:lnTo>
                    <a:pt x="419" y="1979"/>
                  </a:lnTo>
                  <a:lnTo>
                    <a:pt x="419" y="2099"/>
                  </a:lnTo>
                  <a:lnTo>
                    <a:pt x="166" y="2099"/>
                  </a:lnTo>
                  <a:lnTo>
                    <a:pt x="166" y="1979"/>
                  </a:lnTo>
                  <a:close/>
                  <a:moveTo>
                    <a:pt x="166" y="519"/>
                  </a:moveTo>
                  <a:lnTo>
                    <a:pt x="1336" y="519"/>
                  </a:lnTo>
                  <a:lnTo>
                    <a:pt x="1336" y="687"/>
                  </a:lnTo>
                  <a:lnTo>
                    <a:pt x="1074" y="687"/>
                  </a:lnTo>
                  <a:lnTo>
                    <a:pt x="1074" y="665"/>
                  </a:lnTo>
                  <a:lnTo>
                    <a:pt x="1312" y="665"/>
                  </a:lnTo>
                  <a:lnTo>
                    <a:pt x="1312" y="541"/>
                  </a:lnTo>
                  <a:lnTo>
                    <a:pt x="191" y="541"/>
                  </a:lnTo>
                  <a:lnTo>
                    <a:pt x="191" y="665"/>
                  </a:lnTo>
                  <a:lnTo>
                    <a:pt x="251" y="665"/>
                  </a:lnTo>
                  <a:lnTo>
                    <a:pt x="251" y="687"/>
                  </a:lnTo>
                  <a:lnTo>
                    <a:pt x="166" y="687"/>
                  </a:lnTo>
                  <a:lnTo>
                    <a:pt x="166" y="519"/>
                  </a:lnTo>
                  <a:close/>
                  <a:moveTo>
                    <a:pt x="191" y="308"/>
                  </a:moveTo>
                  <a:lnTo>
                    <a:pt x="191" y="418"/>
                  </a:lnTo>
                  <a:lnTo>
                    <a:pt x="1312" y="418"/>
                  </a:lnTo>
                  <a:lnTo>
                    <a:pt x="1312" y="308"/>
                  </a:lnTo>
                  <a:lnTo>
                    <a:pt x="191" y="308"/>
                  </a:lnTo>
                  <a:close/>
                  <a:moveTo>
                    <a:pt x="166" y="285"/>
                  </a:moveTo>
                  <a:lnTo>
                    <a:pt x="1336" y="285"/>
                  </a:lnTo>
                  <a:lnTo>
                    <a:pt x="1336" y="442"/>
                  </a:lnTo>
                  <a:lnTo>
                    <a:pt x="166" y="442"/>
                  </a:lnTo>
                  <a:lnTo>
                    <a:pt x="166" y="285"/>
                  </a:lnTo>
                  <a:close/>
                  <a:moveTo>
                    <a:pt x="208" y="0"/>
                  </a:moveTo>
                  <a:lnTo>
                    <a:pt x="1293" y="0"/>
                  </a:lnTo>
                  <a:lnTo>
                    <a:pt x="1327" y="3"/>
                  </a:lnTo>
                  <a:lnTo>
                    <a:pt x="1359" y="9"/>
                  </a:lnTo>
                  <a:lnTo>
                    <a:pt x="1391" y="19"/>
                  </a:lnTo>
                  <a:lnTo>
                    <a:pt x="1417" y="34"/>
                  </a:lnTo>
                  <a:lnTo>
                    <a:pt x="1440" y="52"/>
                  </a:lnTo>
                  <a:lnTo>
                    <a:pt x="1463" y="73"/>
                  </a:lnTo>
                  <a:lnTo>
                    <a:pt x="1479" y="96"/>
                  </a:lnTo>
                  <a:lnTo>
                    <a:pt x="1493" y="121"/>
                  </a:lnTo>
                  <a:lnTo>
                    <a:pt x="1500" y="150"/>
                  </a:lnTo>
                  <a:lnTo>
                    <a:pt x="1503" y="179"/>
                  </a:lnTo>
                  <a:lnTo>
                    <a:pt x="1503" y="2635"/>
                  </a:lnTo>
                  <a:lnTo>
                    <a:pt x="1500" y="2664"/>
                  </a:lnTo>
                  <a:lnTo>
                    <a:pt x="1493" y="2691"/>
                  </a:lnTo>
                  <a:lnTo>
                    <a:pt x="1479" y="2717"/>
                  </a:lnTo>
                  <a:lnTo>
                    <a:pt x="1463" y="2740"/>
                  </a:lnTo>
                  <a:lnTo>
                    <a:pt x="1440" y="2762"/>
                  </a:lnTo>
                  <a:lnTo>
                    <a:pt x="1417" y="2779"/>
                  </a:lnTo>
                  <a:lnTo>
                    <a:pt x="1391" y="2794"/>
                  </a:lnTo>
                  <a:lnTo>
                    <a:pt x="1359" y="2804"/>
                  </a:lnTo>
                  <a:lnTo>
                    <a:pt x="1327" y="2812"/>
                  </a:lnTo>
                  <a:lnTo>
                    <a:pt x="1293" y="2814"/>
                  </a:lnTo>
                  <a:lnTo>
                    <a:pt x="208" y="2814"/>
                  </a:lnTo>
                  <a:lnTo>
                    <a:pt x="176" y="2812"/>
                  </a:lnTo>
                  <a:lnTo>
                    <a:pt x="144" y="2804"/>
                  </a:lnTo>
                  <a:lnTo>
                    <a:pt x="114" y="2794"/>
                  </a:lnTo>
                  <a:lnTo>
                    <a:pt x="86" y="2779"/>
                  </a:lnTo>
                  <a:lnTo>
                    <a:pt x="61" y="2762"/>
                  </a:lnTo>
                  <a:lnTo>
                    <a:pt x="41" y="2740"/>
                  </a:lnTo>
                  <a:lnTo>
                    <a:pt x="24" y="2717"/>
                  </a:lnTo>
                  <a:lnTo>
                    <a:pt x="11" y="2691"/>
                  </a:lnTo>
                  <a:lnTo>
                    <a:pt x="3" y="2664"/>
                  </a:lnTo>
                  <a:lnTo>
                    <a:pt x="0" y="2635"/>
                  </a:lnTo>
                  <a:lnTo>
                    <a:pt x="0" y="1982"/>
                  </a:lnTo>
                  <a:lnTo>
                    <a:pt x="25" y="1982"/>
                  </a:lnTo>
                  <a:lnTo>
                    <a:pt x="25" y="2635"/>
                  </a:lnTo>
                  <a:lnTo>
                    <a:pt x="28" y="2661"/>
                  </a:lnTo>
                  <a:lnTo>
                    <a:pt x="34" y="2684"/>
                  </a:lnTo>
                  <a:lnTo>
                    <a:pt x="45" y="2707"/>
                  </a:lnTo>
                  <a:lnTo>
                    <a:pt x="60" y="2727"/>
                  </a:lnTo>
                  <a:lnTo>
                    <a:pt x="78" y="2745"/>
                  </a:lnTo>
                  <a:lnTo>
                    <a:pt x="100" y="2760"/>
                  </a:lnTo>
                  <a:lnTo>
                    <a:pt x="125" y="2773"/>
                  </a:lnTo>
                  <a:lnTo>
                    <a:pt x="150" y="2783"/>
                  </a:lnTo>
                  <a:lnTo>
                    <a:pt x="180" y="2789"/>
                  </a:lnTo>
                  <a:lnTo>
                    <a:pt x="208" y="2790"/>
                  </a:lnTo>
                  <a:lnTo>
                    <a:pt x="1293" y="2790"/>
                  </a:lnTo>
                  <a:lnTo>
                    <a:pt x="1323" y="2789"/>
                  </a:lnTo>
                  <a:lnTo>
                    <a:pt x="1352" y="2783"/>
                  </a:lnTo>
                  <a:lnTo>
                    <a:pt x="1378" y="2773"/>
                  </a:lnTo>
                  <a:lnTo>
                    <a:pt x="1403" y="2760"/>
                  </a:lnTo>
                  <a:lnTo>
                    <a:pt x="1424" y="2745"/>
                  </a:lnTo>
                  <a:lnTo>
                    <a:pt x="1443" y="2727"/>
                  </a:lnTo>
                  <a:lnTo>
                    <a:pt x="1458" y="2707"/>
                  </a:lnTo>
                  <a:lnTo>
                    <a:pt x="1469" y="2684"/>
                  </a:lnTo>
                  <a:lnTo>
                    <a:pt x="1477" y="2661"/>
                  </a:lnTo>
                  <a:lnTo>
                    <a:pt x="1479" y="2635"/>
                  </a:lnTo>
                  <a:lnTo>
                    <a:pt x="1479" y="179"/>
                  </a:lnTo>
                  <a:lnTo>
                    <a:pt x="1477" y="153"/>
                  </a:lnTo>
                  <a:lnTo>
                    <a:pt x="1464" y="129"/>
                  </a:lnTo>
                  <a:lnTo>
                    <a:pt x="1454" y="106"/>
                  </a:lnTo>
                  <a:lnTo>
                    <a:pt x="1443" y="86"/>
                  </a:lnTo>
                  <a:lnTo>
                    <a:pt x="1424" y="68"/>
                  </a:lnTo>
                  <a:lnTo>
                    <a:pt x="1403" y="53"/>
                  </a:lnTo>
                  <a:lnTo>
                    <a:pt x="1378" y="40"/>
                  </a:lnTo>
                  <a:lnTo>
                    <a:pt x="1352" y="30"/>
                  </a:lnTo>
                  <a:lnTo>
                    <a:pt x="1323" y="24"/>
                  </a:lnTo>
                  <a:lnTo>
                    <a:pt x="1293" y="23"/>
                  </a:lnTo>
                  <a:lnTo>
                    <a:pt x="208" y="23"/>
                  </a:lnTo>
                  <a:lnTo>
                    <a:pt x="180" y="24"/>
                  </a:lnTo>
                  <a:lnTo>
                    <a:pt x="150" y="30"/>
                  </a:lnTo>
                  <a:lnTo>
                    <a:pt x="125" y="40"/>
                  </a:lnTo>
                  <a:lnTo>
                    <a:pt x="100" y="53"/>
                  </a:lnTo>
                  <a:lnTo>
                    <a:pt x="78" y="68"/>
                  </a:lnTo>
                  <a:lnTo>
                    <a:pt x="60" y="86"/>
                  </a:lnTo>
                  <a:lnTo>
                    <a:pt x="45" y="106"/>
                  </a:lnTo>
                  <a:lnTo>
                    <a:pt x="34" y="129"/>
                  </a:lnTo>
                  <a:lnTo>
                    <a:pt x="28" y="153"/>
                  </a:lnTo>
                  <a:lnTo>
                    <a:pt x="25" y="179"/>
                  </a:lnTo>
                  <a:lnTo>
                    <a:pt x="25" y="779"/>
                  </a:lnTo>
                  <a:lnTo>
                    <a:pt x="0" y="779"/>
                  </a:lnTo>
                  <a:lnTo>
                    <a:pt x="0" y="179"/>
                  </a:lnTo>
                  <a:lnTo>
                    <a:pt x="3" y="150"/>
                  </a:lnTo>
                  <a:lnTo>
                    <a:pt x="11" y="121"/>
                  </a:lnTo>
                  <a:lnTo>
                    <a:pt x="24" y="96"/>
                  </a:lnTo>
                  <a:lnTo>
                    <a:pt x="41" y="73"/>
                  </a:lnTo>
                  <a:lnTo>
                    <a:pt x="61" y="52"/>
                  </a:lnTo>
                  <a:lnTo>
                    <a:pt x="86" y="34"/>
                  </a:lnTo>
                  <a:lnTo>
                    <a:pt x="114" y="19"/>
                  </a:lnTo>
                  <a:lnTo>
                    <a:pt x="144" y="9"/>
                  </a:lnTo>
                  <a:lnTo>
                    <a:pt x="176" y="3"/>
                  </a:lnTo>
                  <a:lnTo>
                    <a:pt x="20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18" name="Freeform 19"/>
            <p:cNvSpPr>
              <a:spLocks noEditPoints="1" noChangeArrowheads="1"/>
            </p:cNvSpPr>
            <p:nvPr/>
          </p:nvSpPr>
          <p:spPr bwMode="auto">
            <a:xfrm>
              <a:off x="0" y="379"/>
              <a:ext cx="585" cy="482"/>
            </a:xfrm>
            <a:custGeom>
              <a:avLst/>
              <a:gdLst>
                <a:gd name="T0" fmla="*/ 167 w 1754"/>
                <a:gd name="T1" fmla="*/ 350 h 1446"/>
                <a:gd name="T2" fmla="*/ 154 w 1754"/>
                <a:gd name="T3" fmla="*/ 409 h 1446"/>
                <a:gd name="T4" fmla="*/ 142 w 1754"/>
                <a:gd name="T5" fmla="*/ 845 h 1446"/>
                <a:gd name="T6" fmla="*/ 1607 w 1754"/>
                <a:gd name="T7" fmla="*/ 1376 h 1446"/>
                <a:gd name="T8" fmla="*/ 1643 w 1754"/>
                <a:gd name="T9" fmla="*/ 1360 h 1446"/>
                <a:gd name="T10" fmla="*/ 1663 w 1754"/>
                <a:gd name="T11" fmla="*/ 1066 h 1446"/>
                <a:gd name="T12" fmla="*/ 1679 w 1754"/>
                <a:gd name="T13" fmla="*/ 788 h 1446"/>
                <a:gd name="T14" fmla="*/ 1688 w 1754"/>
                <a:gd name="T15" fmla="*/ 688 h 1446"/>
                <a:gd name="T16" fmla="*/ 1696 w 1754"/>
                <a:gd name="T17" fmla="*/ 568 h 1446"/>
                <a:gd name="T18" fmla="*/ 1694 w 1754"/>
                <a:gd name="T19" fmla="*/ 444 h 1446"/>
                <a:gd name="T20" fmla="*/ 1678 w 1754"/>
                <a:gd name="T21" fmla="*/ 403 h 1446"/>
                <a:gd name="T22" fmla="*/ 1507 w 1754"/>
                <a:gd name="T23" fmla="*/ 46 h 1446"/>
                <a:gd name="T24" fmla="*/ 943 w 1754"/>
                <a:gd name="T25" fmla="*/ 48 h 1446"/>
                <a:gd name="T26" fmla="*/ 902 w 1754"/>
                <a:gd name="T27" fmla="*/ 67 h 1446"/>
                <a:gd name="T28" fmla="*/ 891 w 1754"/>
                <a:gd name="T29" fmla="*/ 114 h 1446"/>
                <a:gd name="T30" fmla="*/ 885 w 1754"/>
                <a:gd name="T31" fmla="*/ 160 h 1446"/>
                <a:gd name="T32" fmla="*/ 828 w 1754"/>
                <a:gd name="T33" fmla="*/ 223 h 1446"/>
                <a:gd name="T34" fmla="*/ 87 w 1754"/>
                <a:gd name="T35" fmla="*/ 234 h 1446"/>
                <a:gd name="T36" fmla="*/ 56 w 1754"/>
                <a:gd name="T37" fmla="*/ 274 h 1446"/>
                <a:gd name="T38" fmla="*/ 47 w 1754"/>
                <a:gd name="T39" fmla="*/ 376 h 1446"/>
                <a:gd name="T40" fmla="*/ 50 w 1754"/>
                <a:gd name="T41" fmla="*/ 1185 h 1446"/>
                <a:gd name="T42" fmla="*/ 46 w 1754"/>
                <a:gd name="T43" fmla="*/ 1252 h 1446"/>
                <a:gd name="T44" fmla="*/ 47 w 1754"/>
                <a:gd name="T45" fmla="*/ 1332 h 1446"/>
                <a:gd name="T46" fmla="*/ 75 w 1754"/>
                <a:gd name="T47" fmla="*/ 1391 h 1446"/>
                <a:gd name="T48" fmla="*/ 111 w 1754"/>
                <a:gd name="T49" fmla="*/ 389 h 1446"/>
                <a:gd name="T50" fmla="*/ 123 w 1754"/>
                <a:gd name="T51" fmla="*/ 327 h 1446"/>
                <a:gd name="T52" fmla="*/ 174 w 1754"/>
                <a:gd name="T53" fmla="*/ 286 h 1446"/>
                <a:gd name="T54" fmla="*/ 253 w 1754"/>
                <a:gd name="T55" fmla="*/ 287 h 1446"/>
                <a:gd name="T56" fmla="*/ 1622 w 1754"/>
                <a:gd name="T57" fmla="*/ 353 h 1446"/>
                <a:gd name="T58" fmla="*/ 1699 w 1754"/>
                <a:gd name="T59" fmla="*/ 342 h 1446"/>
                <a:gd name="T60" fmla="*/ 1697 w 1754"/>
                <a:gd name="T61" fmla="*/ 268 h 1446"/>
                <a:gd name="T62" fmla="*/ 1671 w 1754"/>
                <a:gd name="T63" fmla="*/ 227 h 1446"/>
                <a:gd name="T64" fmla="*/ 1640 w 1754"/>
                <a:gd name="T65" fmla="*/ 208 h 1446"/>
                <a:gd name="T66" fmla="*/ 1617 w 1754"/>
                <a:gd name="T67" fmla="*/ 137 h 1446"/>
                <a:gd name="T68" fmla="*/ 1606 w 1754"/>
                <a:gd name="T69" fmla="*/ 75 h 1446"/>
                <a:gd name="T70" fmla="*/ 1564 w 1754"/>
                <a:gd name="T71" fmla="*/ 50 h 1446"/>
                <a:gd name="T72" fmla="*/ 987 w 1754"/>
                <a:gd name="T73" fmla="*/ 0 h 1446"/>
                <a:gd name="T74" fmla="*/ 1583 w 1754"/>
                <a:gd name="T75" fmla="*/ 4 h 1446"/>
                <a:gd name="T76" fmla="*/ 1651 w 1754"/>
                <a:gd name="T77" fmla="*/ 55 h 1446"/>
                <a:gd name="T78" fmla="*/ 1666 w 1754"/>
                <a:gd name="T79" fmla="*/ 141 h 1446"/>
                <a:gd name="T80" fmla="*/ 1686 w 1754"/>
                <a:gd name="T81" fmla="*/ 185 h 1446"/>
                <a:gd name="T82" fmla="*/ 1713 w 1754"/>
                <a:gd name="T83" fmla="*/ 200 h 1446"/>
                <a:gd name="T84" fmla="*/ 1747 w 1754"/>
                <a:gd name="T85" fmla="*/ 267 h 1446"/>
                <a:gd name="T86" fmla="*/ 1754 w 1754"/>
                <a:gd name="T87" fmla="*/ 371 h 1446"/>
                <a:gd name="T88" fmla="*/ 1745 w 1754"/>
                <a:gd name="T89" fmla="*/ 476 h 1446"/>
                <a:gd name="T90" fmla="*/ 1702 w 1754"/>
                <a:gd name="T91" fmla="*/ 1231 h 1446"/>
                <a:gd name="T92" fmla="*/ 1699 w 1754"/>
                <a:gd name="T93" fmla="*/ 1315 h 1446"/>
                <a:gd name="T94" fmla="*/ 1683 w 1754"/>
                <a:gd name="T95" fmla="*/ 1382 h 1446"/>
                <a:gd name="T96" fmla="*/ 1633 w 1754"/>
                <a:gd name="T97" fmla="*/ 1421 h 1446"/>
                <a:gd name="T98" fmla="*/ 1535 w 1754"/>
                <a:gd name="T99" fmla="*/ 1424 h 1446"/>
                <a:gd name="T100" fmla="*/ 60 w 1754"/>
                <a:gd name="T101" fmla="*/ 1434 h 1446"/>
                <a:gd name="T102" fmla="*/ 20 w 1754"/>
                <a:gd name="T103" fmla="*/ 1394 h 1446"/>
                <a:gd name="T104" fmla="*/ 1 w 1754"/>
                <a:gd name="T105" fmla="*/ 1335 h 1446"/>
                <a:gd name="T106" fmla="*/ 0 w 1754"/>
                <a:gd name="T107" fmla="*/ 338 h 1446"/>
                <a:gd name="T108" fmla="*/ 12 w 1754"/>
                <a:gd name="T109" fmla="*/ 263 h 1446"/>
                <a:gd name="T110" fmla="*/ 52 w 1754"/>
                <a:gd name="T111" fmla="*/ 208 h 1446"/>
                <a:gd name="T112" fmla="*/ 132 w 1754"/>
                <a:gd name="T113" fmla="*/ 187 h 1446"/>
                <a:gd name="T114" fmla="*/ 820 w 1754"/>
                <a:gd name="T115" fmla="*/ 173 h 1446"/>
                <a:gd name="T116" fmla="*/ 837 w 1754"/>
                <a:gd name="T117" fmla="*/ 131 h 1446"/>
                <a:gd name="T118" fmla="*/ 847 w 1754"/>
                <a:gd name="T119" fmla="*/ 71 h 1446"/>
                <a:gd name="T120" fmla="*/ 887 w 1754"/>
                <a:gd name="T121" fmla="*/ 19 h 1446"/>
                <a:gd name="T122" fmla="*/ 951 w 1754"/>
                <a:gd name="T123" fmla="*/ 3 h 14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4"/>
                <a:gd name="T187" fmla="*/ 0 h 1446"/>
                <a:gd name="T188" fmla="*/ 1754 w 1754"/>
                <a:gd name="T189" fmla="*/ 1446 h 14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4" h="1446">
                  <a:moveTo>
                    <a:pt x="193" y="330"/>
                  </a:moveTo>
                  <a:lnTo>
                    <a:pt x="183" y="333"/>
                  </a:lnTo>
                  <a:lnTo>
                    <a:pt x="174" y="340"/>
                  </a:lnTo>
                  <a:lnTo>
                    <a:pt x="167" y="350"/>
                  </a:lnTo>
                  <a:lnTo>
                    <a:pt x="162" y="363"/>
                  </a:lnTo>
                  <a:lnTo>
                    <a:pt x="158" y="376"/>
                  </a:lnTo>
                  <a:lnTo>
                    <a:pt x="156" y="394"/>
                  </a:lnTo>
                  <a:lnTo>
                    <a:pt x="154" y="409"/>
                  </a:lnTo>
                  <a:lnTo>
                    <a:pt x="154" y="459"/>
                  </a:lnTo>
                  <a:lnTo>
                    <a:pt x="154" y="472"/>
                  </a:lnTo>
                  <a:lnTo>
                    <a:pt x="154" y="492"/>
                  </a:lnTo>
                  <a:lnTo>
                    <a:pt x="142" y="845"/>
                  </a:lnTo>
                  <a:lnTo>
                    <a:pt x="122" y="1399"/>
                  </a:lnTo>
                  <a:lnTo>
                    <a:pt x="1089" y="1385"/>
                  </a:lnTo>
                  <a:lnTo>
                    <a:pt x="1573" y="1376"/>
                  </a:lnTo>
                  <a:lnTo>
                    <a:pt x="1607" y="1376"/>
                  </a:lnTo>
                  <a:lnTo>
                    <a:pt x="1618" y="1375"/>
                  </a:lnTo>
                  <a:lnTo>
                    <a:pt x="1628" y="1372"/>
                  </a:lnTo>
                  <a:lnTo>
                    <a:pt x="1636" y="1367"/>
                  </a:lnTo>
                  <a:lnTo>
                    <a:pt x="1643" y="1360"/>
                  </a:lnTo>
                  <a:lnTo>
                    <a:pt x="1647" y="1350"/>
                  </a:lnTo>
                  <a:lnTo>
                    <a:pt x="1648" y="1336"/>
                  </a:lnTo>
                  <a:lnTo>
                    <a:pt x="1651" y="1300"/>
                  </a:lnTo>
                  <a:lnTo>
                    <a:pt x="1663" y="1066"/>
                  </a:lnTo>
                  <a:lnTo>
                    <a:pt x="1676" y="831"/>
                  </a:lnTo>
                  <a:lnTo>
                    <a:pt x="1676" y="821"/>
                  </a:lnTo>
                  <a:lnTo>
                    <a:pt x="1678" y="806"/>
                  </a:lnTo>
                  <a:lnTo>
                    <a:pt x="1679" y="788"/>
                  </a:lnTo>
                  <a:lnTo>
                    <a:pt x="1681" y="766"/>
                  </a:lnTo>
                  <a:lnTo>
                    <a:pt x="1683" y="743"/>
                  </a:lnTo>
                  <a:lnTo>
                    <a:pt x="1686" y="717"/>
                  </a:lnTo>
                  <a:lnTo>
                    <a:pt x="1688" y="688"/>
                  </a:lnTo>
                  <a:lnTo>
                    <a:pt x="1689" y="659"/>
                  </a:lnTo>
                  <a:lnTo>
                    <a:pt x="1692" y="628"/>
                  </a:lnTo>
                  <a:lnTo>
                    <a:pt x="1693" y="598"/>
                  </a:lnTo>
                  <a:lnTo>
                    <a:pt x="1696" y="568"/>
                  </a:lnTo>
                  <a:lnTo>
                    <a:pt x="1696" y="540"/>
                  </a:lnTo>
                  <a:lnTo>
                    <a:pt x="1696" y="486"/>
                  </a:lnTo>
                  <a:lnTo>
                    <a:pt x="1696" y="462"/>
                  </a:lnTo>
                  <a:lnTo>
                    <a:pt x="1694" y="444"/>
                  </a:lnTo>
                  <a:lnTo>
                    <a:pt x="1692" y="426"/>
                  </a:lnTo>
                  <a:lnTo>
                    <a:pt x="1688" y="413"/>
                  </a:lnTo>
                  <a:lnTo>
                    <a:pt x="1683" y="405"/>
                  </a:lnTo>
                  <a:lnTo>
                    <a:pt x="1678" y="403"/>
                  </a:lnTo>
                  <a:lnTo>
                    <a:pt x="1561" y="396"/>
                  </a:lnTo>
                  <a:lnTo>
                    <a:pt x="382" y="340"/>
                  </a:lnTo>
                  <a:lnTo>
                    <a:pt x="193" y="330"/>
                  </a:lnTo>
                  <a:close/>
                  <a:moveTo>
                    <a:pt x="1507" y="46"/>
                  </a:moveTo>
                  <a:lnTo>
                    <a:pt x="1491" y="48"/>
                  </a:lnTo>
                  <a:lnTo>
                    <a:pt x="1478" y="48"/>
                  </a:lnTo>
                  <a:lnTo>
                    <a:pt x="1463" y="48"/>
                  </a:lnTo>
                  <a:lnTo>
                    <a:pt x="943" y="48"/>
                  </a:lnTo>
                  <a:lnTo>
                    <a:pt x="928" y="49"/>
                  </a:lnTo>
                  <a:lnTo>
                    <a:pt x="917" y="54"/>
                  </a:lnTo>
                  <a:lnTo>
                    <a:pt x="908" y="60"/>
                  </a:lnTo>
                  <a:lnTo>
                    <a:pt x="902" y="67"/>
                  </a:lnTo>
                  <a:lnTo>
                    <a:pt x="897" y="77"/>
                  </a:lnTo>
                  <a:lnTo>
                    <a:pt x="895" y="89"/>
                  </a:lnTo>
                  <a:lnTo>
                    <a:pt x="892" y="101"/>
                  </a:lnTo>
                  <a:lnTo>
                    <a:pt x="891" y="114"/>
                  </a:lnTo>
                  <a:lnTo>
                    <a:pt x="890" y="126"/>
                  </a:lnTo>
                  <a:lnTo>
                    <a:pt x="888" y="138"/>
                  </a:lnTo>
                  <a:lnTo>
                    <a:pt x="887" y="150"/>
                  </a:lnTo>
                  <a:lnTo>
                    <a:pt x="885" y="160"/>
                  </a:lnTo>
                  <a:lnTo>
                    <a:pt x="875" y="180"/>
                  </a:lnTo>
                  <a:lnTo>
                    <a:pt x="862" y="198"/>
                  </a:lnTo>
                  <a:lnTo>
                    <a:pt x="847" y="212"/>
                  </a:lnTo>
                  <a:lnTo>
                    <a:pt x="828" y="223"/>
                  </a:lnTo>
                  <a:lnTo>
                    <a:pt x="809" y="231"/>
                  </a:lnTo>
                  <a:lnTo>
                    <a:pt x="785" y="233"/>
                  </a:lnTo>
                  <a:lnTo>
                    <a:pt x="101" y="233"/>
                  </a:lnTo>
                  <a:lnTo>
                    <a:pt x="87" y="234"/>
                  </a:lnTo>
                  <a:lnTo>
                    <a:pt x="76" y="241"/>
                  </a:lnTo>
                  <a:lnTo>
                    <a:pt x="67" y="249"/>
                  </a:lnTo>
                  <a:lnTo>
                    <a:pt x="60" y="261"/>
                  </a:lnTo>
                  <a:lnTo>
                    <a:pt x="56" y="274"/>
                  </a:lnTo>
                  <a:lnTo>
                    <a:pt x="52" y="289"/>
                  </a:lnTo>
                  <a:lnTo>
                    <a:pt x="49" y="307"/>
                  </a:lnTo>
                  <a:lnTo>
                    <a:pt x="47" y="324"/>
                  </a:lnTo>
                  <a:lnTo>
                    <a:pt x="47" y="376"/>
                  </a:lnTo>
                  <a:lnTo>
                    <a:pt x="49" y="393"/>
                  </a:lnTo>
                  <a:lnTo>
                    <a:pt x="49" y="406"/>
                  </a:lnTo>
                  <a:lnTo>
                    <a:pt x="50" y="419"/>
                  </a:lnTo>
                  <a:lnTo>
                    <a:pt x="50" y="1185"/>
                  </a:lnTo>
                  <a:lnTo>
                    <a:pt x="49" y="1199"/>
                  </a:lnTo>
                  <a:lnTo>
                    <a:pt x="49" y="1215"/>
                  </a:lnTo>
                  <a:lnTo>
                    <a:pt x="47" y="1232"/>
                  </a:lnTo>
                  <a:lnTo>
                    <a:pt x="46" y="1252"/>
                  </a:lnTo>
                  <a:lnTo>
                    <a:pt x="46" y="1272"/>
                  </a:lnTo>
                  <a:lnTo>
                    <a:pt x="45" y="1292"/>
                  </a:lnTo>
                  <a:lnTo>
                    <a:pt x="46" y="1313"/>
                  </a:lnTo>
                  <a:lnTo>
                    <a:pt x="47" y="1332"/>
                  </a:lnTo>
                  <a:lnTo>
                    <a:pt x="51" y="1351"/>
                  </a:lnTo>
                  <a:lnTo>
                    <a:pt x="57" y="1367"/>
                  </a:lnTo>
                  <a:lnTo>
                    <a:pt x="64" y="1381"/>
                  </a:lnTo>
                  <a:lnTo>
                    <a:pt x="75" y="1391"/>
                  </a:lnTo>
                  <a:lnTo>
                    <a:pt x="108" y="436"/>
                  </a:lnTo>
                  <a:lnTo>
                    <a:pt x="110" y="421"/>
                  </a:lnTo>
                  <a:lnTo>
                    <a:pt x="110" y="405"/>
                  </a:lnTo>
                  <a:lnTo>
                    <a:pt x="111" y="389"/>
                  </a:lnTo>
                  <a:lnTo>
                    <a:pt x="112" y="373"/>
                  </a:lnTo>
                  <a:lnTo>
                    <a:pt x="115" y="357"/>
                  </a:lnTo>
                  <a:lnTo>
                    <a:pt x="118" y="340"/>
                  </a:lnTo>
                  <a:lnTo>
                    <a:pt x="123" y="327"/>
                  </a:lnTo>
                  <a:lnTo>
                    <a:pt x="132" y="313"/>
                  </a:lnTo>
                  <a:lnTo>
                    <a:pt x="142" y="302"/>
                  </a:lnTo>
                  <a:lnTo>
                    <a:pt x="156" y="293"/>
                  </a:lnTo>
                  <a:lnTo>
                    <a:pt x="174" y="286"/>
                  </a:lnTo>
                  <a:lnTo>
                    <a:pt x="192" y="284"/>
                  </a:lnTo>
                  <a:lnTo>
                    <a:pt x="212" y="284"/>
                  </a:lnTo>
                  <a:lnTo>
                    <a:pt x="234" y="284"/>
                  </a:lnTo>
                  <a:lnTo>
                    <a:pt x="253" y="287"/>
                  </a:lnTo>
                  <a:lnTo>
                    <a:pt x="272" y="288"/>
                  </a:lnTo>
                  <a:lnTo>
                    <a:pt x="802" y="313"/>
                  </a:lnTo>
                  <a:lnTo>
                    <a:pt x="1414" y="344"/>
                  </a:lnTo>
                  <a:lnTo>
                    <a:pt x="1622" y="353"/>
                  </a:lnTo>
                  <a:lnTo>
                    <a:pt x="1669" y="353"/>
                  </a:lnTo>
                  <a:lnTo>
                    <a:pt x="1684" y="355"/>
                  </a:lnTo>
                  <a:lnTo>
                    <a:pt x="1699" y="359"/>
                  </a:lnTo>
                  <a:lnTo>
                    <a:pt x="1699" y="342"/>
                  </a:lnTo>
                  <a:lnTo>
                    <a:pt x="1699" y="324"/>
                  </a:lnTo>
                  <a:lnTo>
                    <a:pt x="1701" y="305"/>
                  </a:lnTo>
                  <a:lnTo>
                    <a:pt x="1699" y="286"/>
                  </a:lnTo>
                  <a:lnTo>
                    <a:pt x="1697" y="268"/>
                  </a:lnTo>
                  <a:lnTo>
                    <a:pt x="1692" y="251"/>
                  </a:lnTo>
                  <a:lnTo>
                    <a:pt x="1684" y="237"/>
                  </a:lnTo>
                  <a:lnTo>
                    <a:pt x="1678" y="231"/>
                  </a:lnTo>
                  <a:lnTo>
                    <a:pt x="1671" y="227"/>
                  </a:lnTo>
                  <a:lnTo>
                    <a:pt x="1662" y="223"/>
                  </a:lnTo>
                  <a:lnTo>
                    <a:pt x="1653" y="221"/>
                  </a:lnTo>
                  <a:lnTo>
                    <a:pt x="1646" y="215"/>
                  </a:lnTo>
                  <a:lnTo>
                    <a:pt x="1640" y="208"/>
                  </a:lnTo>
                  <a:lnTo>
                    <a:pt x="1630" y="192"/>
                  </a:lnTo>
                  <a:lnTo>
                    <a:pt x="1623" y="173"/>
                  </a:lnTo>
                  <a:lnTo>
                    <a:pt x="1620" y="155"/>
                  </a:lnTo>
                  <a:lnTo>
                    <a:pt x="1617" y="137"/>
                  </a:lnTo>
                  <a:lnTo>
                    <a:pt x="1617" y="119"/>
                  </a:lnTo>
                  <a:lnTo>
                    <a:pt x="1616" y="100"/>
                  </a:lnTo>
                  <a:lnTo>
                    <a:pt x="1611" y="86"/>
                  </a:lnTo>
                  <a:lnTo>
                    <a:pt x="1606" y="75"/>
                  </a:lnTo>
                  <a:lnTo>
                    <a:pt x="1597" y="65"/>
                  </a:lnTo>
                  <a:lnTo>
                    <a:pt x="1587" y="58"/>
                  </a:lnTo>
                  <a:lnTo>
                    <a:pt x="1577" y="54"/>
                  </a:lnTo>
                  <a:lnTo>
                    <a:pt x="1564" y="50"/>
                  </a:lnTo>
                  <a:lnTo>
                    <a:pt x="1551" y="48"/>
                  </a:lnTo>
                  <a:lnTo>
                    <a:pt x="1536" y="46"/>
                  </a:lnTo>
                  <a:lnTo>
                    <a:pt x="1507" y="46"/>
                  </a:lnTo>
                  <a:close/>
                  <a:moveTo>
                    <a:pt x="987" y="0"/>
                  </a:moveTo>
                  <a:lnTo>
                    <a:pt x="1005" y="0"/>
                  </a:lnTo>
                  <a:lnTo>
                    <a:pt x="1023" y="1"/>
                  </a:lnTo>
                  <a:lnTo>
                    <a:pt x="1561" y="1"/>
                  </a:lnTo>
                  <a:lnTo>
                    <a:pt x="1583" y="4"/>
                  </a:lnTo>
                  <a:lnTo>
                    <a:pt x="1605" y="11"/>
                  </a:lnTo>
                  <a:lnTo>
                    <a:pt x="1623" y="23"/>
                  </a:lnTo>
                  <a:lnTo>
                    <a:pt x="1640" y="36"/>
                  </a:lnTo>
                  <a:lnTo>
                    <a:pt x="1651" y="55"/>
                  </a:lnTo>
                  <a:lnTo>
                    <a:pt x="1659" y="76"/>
                  </a:lnTo>
                  <a:lnTo>
                    <a:pt x="1663" y="97"/>
                  </a:lnTo>
                  <a:lnTo>
                    <a:pt x="1664" y="119"/>
                  </a:lnTo>
                  <a:lnTo>
                    <a:pt x="1666" y="141"/>
                  </a:lnTo>
                  <a:lnTo>
                    <a:pt x="1669" y="163"/>
                  </a:lnTo>
                  <a:lnTo>
                    <a:pt x="1673" y="173"/>
                  </a:lnTo>
                  <a:lnTo>
                    <a:pt x="1679" y="180"/>
                  </a:lnTo>
                  <a:lnTo>
                    <a:pt x="1686" y="185"/>
                  </a:lnTo>
                  <a:lnTo>
                    <a:pt x="1692" y="188"/>
                  </a:lnTo>
                  <a:lnTo>
                    <a:pt x="1699" y="191"/>
                  </a:lnTo>
                  <a:lnTo>
                    <a:pt x="1707" y="195"/>
                  </a:lnTo>
                  <a:lnTo>
                    <a:pt x="1713" y="200"/>
                  </a:lnTo>
                  <a:lnTo>
                    <a:pt x="1722" y="207"/>
                  </a:lnTo>
                  <a:lnTo>
                    <a:pt x="1732" y="224"/>
                  </a:lnTo>
                  <a:lnTo>
                    <a:pt x="1742" y="246"/>
                  </a:lnTo>
                  <a:lnTo>
                    <a:pt x="1747" y="267"/>
                  </a:lnTo>
                  <a:lnTo>
                    <a:pt x="1752" y="292"/>
                  </a:lnTo>
                  <a:lnTo>
                    <a:pt x="1753" y="318"/>
                  </a:lnTo>
                  <a:lnTo>
                    <a:pt x="1754" y="344"/>
                  </a:lnTo>
                  <a:lnTo>
                    <a:pt x="1754" y="371"/>
                  </a:lnTo>
                  <a:lnTo>
                    <a:pt x="1752" y="399"/>
                  </a:lnTo>
                  <a:lnTo>
                    <a:pt x="1750" y="426"/>
                  </a:lnTo>
                  <a:lnTo>
                    <a:pt x="1748" y="452"/>
                  </a:lnTo>
                  <a:lnTo>
                    <a:pt x="1745" y="476"/>
                  </a:lnTo>
                  <a:lnTo>
                    <a:pt x="1744" y="499"/>
                  </a:lnTo>
                  <a:lnTo>
                    <a:pt x="1742" y="519"/>
                  </a:lnTo>
                  <a:lnTo>
                    <a:pt x="1722" y="875"/>
                  </a:lnTo>
                  <a:lnTo>
                    <a:pt x="1702" y="1231"/>
                  </a:lnTo>
                  <a:lnTo>
                    <a:pt x="1702" y="1246"/>
                  </a:lnTo>
                  <a:lnTo>
                    <a:pt x="1702" y="1280"/>
                  </a:lnTo>
                  <a:lnTo>
                    <a:pt x="1701" y="1297"/>
                  </a:lnTo>
                  <a:lnTo>
                    <a:pt x="1699" y="1315"/>
                  </a:lnTo>
                  <a:lnTo>
                    <a:pt x="1698" y="1333"/>
                  </a:lnTo>
                  <a:lnTo>
                    <a:pt x="1694" y="1351"/>
                  </a:lnTo>
                  <a:lnTo>
                    <a:pt x="1689" y="1367"/>
                  </a:lnTo>
                  <a:lnTo>
                    <a:pt x="1683" y="1382"/>
                  </a:lnTo>
                  <a:lnTo>
                    <a:pt x="1674" y="1396"/>
                  </a:lnTo>
                  <a:lnTo>
                    <a:pt x="1663" y="1407"/>
                  </a:lnTo>
                  <a:lnTo>
                    <a:pt x="1649" y="1414"/>
                  </a:lnTo>
                  <a:lnTo>
                    <a:pt x="1633" y="1421"/>
                  </a:lnTo>
                  <a:lnTo>
                    <a:pt x="1610" y="1424"/>
                  </a:lnTo>
                  <a:lnTo>
                    <a:pt x="1585" y="1424"/>
                  </a:lnTo>
                  <a:lnTo>
                    <a:pt x="1560" y="1424"/>
                  </a:lnTo>
                  <a:lnTo>
                    <a:pt x="1535" y="1424"/>
                  </a:lnTo>
                  <a:lnTo>
                    <a:pt x="1312" y="1427"/>
                  </a:lnTo>
                  <a:lnTo>
                    <a:pt x="148" y="1446"/>
                  </a:lnTo>
                  <a:lnTo>
                    <a:pt x="72" y="1446"/>
                  </a:lnTo>
                  <a:lnTo>
                    <a:pt x="60" y="1434"/>
                  </a:lnTo>
                  <a:lnTo>
                    <a:pt x="50" y="1424"/>
                  </a:lnTo>
                  <a:lnTo>
                    <a:pt x="39" y="1414"/>
                  </a:lnTo>
                  <a:lnTo>
                    <a:pt x="29" y="1404"/>
                  </a:lnTo>
                  <a:lnTo>
                    <a:pt x="20" y="1394"/>
                  </a:lnTo>
                  <a:lnTo>
                    <a:pt x="12" y="1382"/>
                  </a:lnTo>
                  <a:lnTo>
                    <a:pt x="6" y="1368"/>
                  </a:lnTo>
                  <a:lnTo>
                    <a:pt x="2" y="1352"/>
                  </a:lnTo>
                  <a:lnTo>
                    <a:pt x="1" y="1335"/>
                  </a:lnTo>
                  <a:lnTo>
                    <a:pt x="1" y="436"/>
                  </a:lnTo>
                  <a:lnTo>
                    <a:pt x="0" y="419"/>
                  </a:lnTo>
                  <a:lnTo>
                    <a:pt x="0" y="398"/>
                  </a:lnTo>
                  <a:lnTo>
                    <a:pt x="0" y="338"/>
                  </a:lnTo>
                  <a:lnTo>
                    <a:pt x="1" y="318"/>
                  </a:lnTo>
                  <a:lnTo>
                    <a:pt x="4" y="299"/>
                  </a:lnTo>
                  <a:lnTo>
                    <a:pt x="7" y="281"/>
                  </a:lnTo>
                  <a:lnTo>
                    <a:pt x="12" y="263"/>
                  </a:lnTo>
                  <a:lnTo>
                    <a:pt x="19" y="247"/>
                  </a:lnTo>
                  <a:lnTo>
                    <a:pt x="27" y="232"/>
                  </a:lnTo>
                  <a:lnTo>
                    <a:pt x="39" y="219"/>
                  </a:lnTo>
                  <a:lnTo>
                    <a:pt x="52" y="208"/>
                  </a:lnTo>
                  <a:lnTo>
                    <a:pt x="67" y="198"/>
                  </a:lnTo>
                  <a:lnTo>
                    <a:pt x="86" y="192"/>
                  </a:lnTo>
                  <a:lnTo>
                    <a:pt x="108" y="188"/>
                  </a:lnTo>
                  <a:lnTo>
                    <a:pt x="132" y="187"/>
                  </a:lnTo>
                  <a:lnTo>
                    <a:pt x="782" y="187"/>
                  </a:lnTo>
                  <a:lnTo>
                    <a:pt x="797" y="185"/>
                  </a:lnTo>
                  <a:lnTo>
                    <a:pt x="810" y="181"/>
                  </a:lnTo>
                  <a:lnTo>
                    <a:pt x="820" y="173"/>
                  </a:lnTo>
                  <a:lnTo>
                    <a:pt x="827" y="165"/>
                  </a:lnTo>
                  <a:lnTo>
                    <a:pt x="831" y="155"/>
                  </a:lnTo>
                  <a:lnTo>
                    <a:pt x="835" y="143"/>
                  </a:lnTo>
                  <a:lnTo>
                    <a:pt x="837" y="131"/>
                  </a:lnTo>
                  <a:lnTo>
                    <a:pt x="840" y="119"/>
                  </a:lnTo>
                  <a:lnTo>
                    <a:pt x="841" y="105"/>
                  </a:lnTo>
                  <a:lnTo>
                    <a:pt x="842" y="92"/>
                  </a:lnTo>
                  <a:lnTo>
                    <a:pt x="847" y="71"/>
                  </a:lnTo>
                  <a:lnTo>
                    <a:pt x="853" y="55"/>
                  </a:lnTo>
                  <a:lnTo>
                    <a:pt x="863" y="40"/>
                  </a:lnTo>
                  <a:lnTo>
                    <a:pt x="875" y="29"/>
                  </a:lnTo>
                  <a:lnTo>
                    <a:pt x="887" y="19"/>
                  </a:lnTo>
                  <a:lnTo>
                    <a:pt x="902" y="13"/>
                  </a:lnTo>
                  <a:lnTo>
                    <a:pt x="917" y="8"/>
                  </a:lnTo>
                  <a:lnTo>
                    <a:pt x="934" y="5"/>
                  </a:lnTo>
                  <a:lnTo>
                    <a:pt x="951" y="3"/>
                  </a:lnTo>
                  <a:lnTo>
                    <a:pt x="969" y="1"/>
                  </a:lnTo>
                  <a:lnTo>
                    <a:pt x="98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19" name="Freeform 20"/>
            <p:cNvSpPr>
              <a:spLocks noEditPoints="1" noChangeArrowheads="1"/>
            </p:cNvSpPr>
            <p:nvPr/>
          </p:nvSpPr>
          <p:spPr bwMode="auto">
            <a:xfrm>
              <a:off x="532" y="99"/>
              <a:ext cx="501" cy="938"/>
            </a:xfrm>
            <a:custGeom>
              <a:avLst/>
              <a:gdLst>
                <a:gd name="T0" fmla="*/ 506 w 1503"/>
                <a:gd name="T1" fmla="*/ 2507 h 2813"/>
                <a:gd name="T2" fmla="*/ 1312 w 1503"/>
                <a:gd name="T3" fmla="*/ 2432 h 2813"/>
                <a:gd name="T4" fmla="*/ 476 w 1503"/>
                <a:gd name="T5" fmla="*/ 2409 h 2813"/>
                <a:gd name="T6" fmla="*/ 1336 w 1503"/>
                <a:gd name="T7" fmla="*/ 2529 h 2813"/>
                <a:gd name="T8" fmla="*/ 476 w 1503"/>
                <a:gd name="T9" fmla="*/ 2409 h 2813"/>
                <a:gd name="T10" fmla="*/ 1336 w 1503"/>
                <a:gd name="T11" fmla="*/ 518 h 2813"/>
                <a:gd name="T12" fmla="*/ 491 w 1503"/>
                <a:gd name="T13" fmla="*/ 687 h 2813"/>
                <a:gd name="T14" fmla="*/ 1312 w 1503"/>
                <a:gd name="T15" fmla="*/ 664 h 2813"/>
                <a:gd name="T16" fmla="*/ 486 w 1503"/>
                <a:gd name="T17" fmla="*/ 542 h 2813"/>
                <a:gd name="T18" fmla="*/ 244 w 1503"/>
                <a:gd name="T19" fmla="*/ 272 h 2813"/>
                <a:gd name="T20" fmla="*/ 1328 w 1503"/>
                <a:gd name="T21" fmla="*/ 442 h 2813"/>
                <a:gd name="T22" fmla="*/ 487 w 1503"/>
                <a:gd name="T23" fmla="*/ 418 h 2813"/>
                <a:gd name="T24" fmla="*/ 1305 w 1503"/>
                <a:gd name="T25" fmla="*/ 296 h 2813"/>
                <a:gd name="T26" fmla="*/ 244 w 1503"/>
                <a:gd name="T27" fmla="*/ 272 h 2813"/>
                <a:gd name="T28" fmla="*/ 25 w 1503"/>
                <a:gd name="T29" fmla="*/ 281 h 2813"/>
                <a:gd name="T30" fmla="*/ 0 w 1503"/>
                <a:gd name="T31" fmla="*/ 147 h 2813"/>
                <a:gd name="T32" fmla="*/ 11 w 1503"/>
                <a:gd name="T33" fmla="*/ 122 h 2813"/>
                <a:gd name="T34" fmla="*/ 25 w 1503"/>
                <a:gd name="T35" fmla="*/ 94 h 2813"/>
                <a:gd name="T36" fmla="*/ 25 w 1503"/>
                <a:gd name="T37" fmla="*/ 94 h 2813"/>
                <a:gd name="T38" fmla="*/ 25 w 1503"/>
                <a:gd name="T39" fmla="*/ 84 h 2813"/>
                <a:gd name="T40" fmla="*/ 1293 w 1503"/>
                <a:gd name="T41" fmla="*/ 0 h 2813"/>
                <a:gd name="T42" fmla="*/ 1359 w 1503"/>
                <a:gd name="T43" fmla="*/ 8 h 2813"/>
                <a:gd name="T44" fmla="*/ 1417 w 1503"/>
                <a:gd name="T45" fmla="*/ 33 h 2813"/>
                <a:gd name="T46" fmla="*/ 1463 w 1503"/>
                <a:gd name="T47" fmla="*/ 73 h 2813"/>
                <a:gd name="T48" fmla="*/ 1493 w 1503"/>
                <a:gd name="T49" fmla="*/ 122 h 2813"/>
                <a:gd name="T50" fmla="*/ 1503 w 1503"/>
                <a:gd name="T51" fmla="*/ 179 h 2813"/>
                <a:gd name="T52" fmla="*/ 1500 w 1503"/>
                <a:gd name="T53" fmla="*/ 2664 h 2813"/>
                <a:gd name="T54" fmla="*/ 1479 w 1503"/>
                <a:gd name="T55" fmla="*/ 2717 h 2813"/>
                <a:gd name="T56" fmla="*/ 1440 w 1503"/>
                <a:gd name="T57" fmla="*/ 2761 h 2813"/>
                <a:gd name="T58" fmla="*/ 1391 w 1503"/>
                <a:gd name="T59" fmla="*/ 2794 h 2813"/>
                <a:gd name="T60" fmla="*/ 1328 w 1503"/>
                <a:gd name="T61" fmla="*/ 2811 h 2813"/>
                <a:gd name="T62" fmla="*/ 491 w 1503"/>
                <a:gd name="T63" fmla="*/ 2813 h 2813"/>
                <a:gd name="T64" fmla="*/ 1293 w 1503"/>
                <a:gd name="T65" fmla="*/ 2791 h 2813"/>
                <a:gd name="T66" fmla="*/ 1352 w 1503"/>
                <a:gd name="T67" fmla="*/ 2783 h 2813"/>
                <a:gd name="T68" fmla="*/ 1403 w 1503"/>
                <a:gd name="T69" fmla="*/ 2761 h 2813"/>
                <a:gd name="T70" fmla="*/ 1443 w 1503"/>
                <a:gd name="T71" fmla="*/ 2727 h 2813"/>
                <a:gd name="T72" fmla="*/ 1469 w 1503"/>
                <a:gd name="T73" fmla="*/ 2685 h 2813"/>
                <a:gd name="T74" fmla="*/ 1479 w 1503"/>
                <a:gd name="T75" fmla="*/ 2635 h 2813"/>
                <a:gd name="T76" fmla="*/ 1476 w 1503"/>
                <a:gd name="T77" fmla="*/ 153 h 2813"/>
                <a:gd name="T78" fmla="*/ 1458 w 1503"/>
                <a:gd name="T79" fmla="*/ 107 h 2813"/>
                <a:gd name="T80" fmla="*/ 1424 w 1503"/>
                <a:gd name="T81" fmla="*/ 68 h 2813"/>
                <a:gd name="T82" fmla="*/ 1378 w 1503"/>
                <a:gd name="T83" fmla="*/ 41 h 2813"/>
                <a:gd name="T84" fmla="*/ 1324 w 1503"/>
                <a:gd name="T85" fmla="*/ 25 h 2813"/>
                <a:gd name="T86" fmla="*/ 208 w 1503"/>
                <a:gd name="T87" fmla="*/ 23 h 2813"/>
                <a:gd name="T88" fmla="*/ 151 w 1503"/>
                <a:gd name="T89" fmla="*/ 31 h 2813"/>
                <a:gd name="T90" fmla="*/ 100 w 1503"/>
                <a:gd name="T91" fmla="*/ 52 h 2813"/>
                <a:gd name="T92" fmla="*/ 60 w 1503"/>
                <a:gd name="T93" fmla="*/ 87 h 2813"/>
                <a:gd name="T94" fmla="*/ 34 w 1503"/>
                <a:gd name="T95" fmla="*/ 129 h 2813"/>
                <a:gd name="T96" fmla="*/ 25 w 1503"/>
                <a:gd name="T97" fmla="*/ 94 h 2813"/>
                <a:gd name="T98" fmla="*/ 61 w 1503"/>
                <a:gd name="T99" fmla="*/ 52 h 2813"/>
                <a:gd name="T100" fmla="*/ 114 w 1503"/>
                <a:gd name="T101" fmla="*/ 20 h 2813"/>
                <a:gd name="T102" fmla="*/ 176 w 1503"/>
                <a:gd name="T103" fmla="*/ 2 h 281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03"/>
                <a:gd name="T157" fmla="*/ 0 h 2813"/>
                <a:gd name="T158" fmla="*/ 1503 w 1503"/>
                <a:gd name="T159" fmla="*/ 2813 h 281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03" h="2813">
                  <a:moveTo>
                    <a:pt x="506" y="2432"/>
                  </a:moveTo>
                  <a:lnTo>
                    <a:pt x="506" y="2507"/>
                  </a:lnTo>
                  <a:lnTo>
                    <a:pt x="1312" y="2507"/>
                  </a:lnTo>
                  <a:lnTo>
                    <a:pt x="1312" y="2432"/>
                  </a:lnTo>
                  <a:lnTo>
                    <a:pt x="506" y="2432"/>
                  </a:lnTo>
                  <a:close/>
                  <a:moveTo>
                    <a:pt x="476" y="2409"/>
                  </a:moveTo>
                  <a:lnTo>
                    <a:pt x="1336" y="2409"/>
                  </a:lnTo>
                  <a:lnTo>
                    <a:pt x="1336" y="2529"/>
                  </a:lnTo>
                  <a:lnTo>
                    <a:pt x="476" y="2529"/>
                  </a:lnTo>
                  <a:lnTo>
                    <a:pt x="476" y="2409"/>
                  </a:lnTo>
                  <a:close/>
                  <a:moveTo>
                    <a:pt x="485" y="518"/>
                  </a:moveTo>
                  <a:lnTo>
                    <a:pt x="1336" y="518"/>
                  </a:lnTo>
                  <a:lnTo>
                    <a:pt x="1336" y="687"/>
                  </a:lnTo>
                  <a:lnTo>
                    <a:pt x="491" y="687"/>
                  </a:lnTo>
                  <a:lnTo>
                    <a:pt x="491" y="664"/>
                  </a:lnTo>
                  <a:lnTo>
                    <a:pt x="1312" y="664"/>
                  </a:lnTo>
                  <a:lnTo>
                    <a:pt x="1312" y="542"/>
                  </a:lnTo>
                  <a:lnTo>
                    <a:pt x="486" y="542"/>
                  </a:lnTo>
                  <a:lnTo>
                    <a:pt x="485" y="518"/>
                  </a:lnTo>
                  <a:close/>
                  <a:moveTo>
                    <a:pt x="244" y="272"/>
                  </a:moveTo>
                  <a:lnTo>
                    <a:pt x="1328" y="272"/>
                  </a:lnTo>
                  <a:lnTo>
                    <a:pt x="1328" y="442"/>
                  </a:lnTo>
                  <a:lnTo>
                    <a:pt x="487" y="442"/>
                  </a:lnTo>
                  <a:lnTo>
                    <a:pt x="487" y="418"/>
                  </a:lnTo>
                  <a:lnTo>
                    <a:pt x="1305" y="418"/>
                  </a:lnTo>
                  <a:lnTo>
                    <a:pt x="1305" y="296"/>
                  </a:lnTo>
                  <a:lnTo>
                    <a:pt x="246" y="296"/>
                  </a:lnTo>
                  <a:lnTo>
                    <a:pt x="244" y="272"/>
                  </a:lnTo>
                  <a:close/>
                  <a:moveTo>
                    <a:pt x="25" y="94"/>
                  </a:moveTo>
                  <a:lnTo>
                    <a:pt x="25" y="281"/>
                  </a:lnTo>
                  <a:lnTo>
                    <a:pt x="0" y="281"/>
                  </a:lnTo>
                  <a:lnTo>
                    <a:pt x="0" y="147"/>
                  </a:lnTo>
                  <a:lnTo>
                    <a:pt x="3" y="149"/>
                  </a:lnTo>
                  <a:lnTo>
                    <a:pt x="11" y="122"/>
                  </a:lnTo>
                  <a:lnTo>
                    <a:pt x="24" y="97"/>
                  </a:lnTo>
                  <a:lnTo>
                    <a:pt x="25" y="94"/>
                  </a:lnTo>
                  <a:close/>
                  <a:moveTo>
                    <a:pt x="25" y="84"/>
                  </a:moveTo>
                  <a:lnTo>
                    <a:pt x="25" y="94"/>
                  </a:lnTo>
                  <a:lnTo>
                    <a:pt x="25" y="94"/>
                  </a:lnTo>
                  <a:lnTo>
                    <a:pt x="25" y="84"/>
                  </a:lnTo>
                  <a:close/>
                  <a:moveTo>
                    <a:pt x="208" y="0"/>
                  </a:moveTo>
                  <a:lnTo>
                    <a:pt x="1293" y="0"/>
                  </a:lnTo>
                  <a:lnTo>
                    <a:pt x="1328" y="2"/>
                  </a:lnTo>
                  <a:lnTo>
                    <a:pt x="1359" y="8"/>
                  </a:lnTo>
                  <a:lnTo>
                    <a:pt x="1391" y="20"/>
                  </a:lnTo>
                  <a:lnTo>
                    <a:pt x="1417" y="33"/>
                  </a:lnTo>
                  <a:lnTo>
                    <a:pt x="1440" y="52"/>
                  </a:lnTo>
                  <a:lnTo>
                    <a:pt x="1463" y="73"/>
                  </a:lnTo>
                  <a:lnTo>
                    <a:pt x="1479" y="97"/>
                  </a:lnTo>
                  <a:lnTo>
                    <a:pt x="1493" y="122"/>
                  </a:lnTo>
                  <a:lnTo>
                    <a:pt x="1500" y="149"/>
                  </a:lnTo>
                  <a:lnTo>
                    <a:pt x="1503" y="179"/>
                  </a:lnTo>
                  <a:lnTo>
                    <a:pt x="1503" y="2635"/>
                  </a:lnTo>
                  <a:lnTo>
                    <a:pt x="1500" y="2664"/>
                  </a:lnTo>
                  <a:lnTo>
                    <a:pt x="1493" y="2691"/>
                  </a:lnTo>
                  <a:lnTo>
                    <a:pt x="1479" y="2717"/>
                  </a:lnTo>
                  <a:lnTo>
                    <a:pt x="1463" y="2740"/>
                  </a:lnTo>
                  <a:lnTo>
                    <a:pt x="1440" y="2761"/>
                  </a:lnTo>
                  <a:lnTo>
                    <a:pt x="1417" y="2779"/>
                  </a:lnTo>
                  <a:lnTo>
                    <a:pt x="1391" y="2794"/>
                  </a:lnTo>
                  <a:lnTo>
                    <a:pt x="1359" y="2804"/>
                  </a:lnTo>
                  <a:lnTo>
                    <a:pt x="1328" y="2811"/>
                  </a:lnTo>
                  <a:lnTo>
                    <a:pt x="1293" y="2813"/>
                  </a:lnTo>
                  <a:lnTo>
                    <a:pt x="491" y="2813"/>
                  </a:lnTo>
                  <a:lnTo>
                    <a:pt x="491" y="2791"/>
                  </a:lnTo>
                  <a:lnTo>
                    <a:pt x="1293" y="2791"/>
                  </a:lnTo>
                  <a:lnTo>
                    <a:pt x="1324" y="2788"/>
                  </a:lnTo>
                  <a:lnTo>
                    <a:pt x="1352" y="2783"/>
                  </a:lnTo>
                  <a:lnTo>
                    <a:pt x="1378" y="2773"/>
                  </a:lnTo>
                  <a:lnTo>
                    <a:pt x="1403" y="2761"/>
                  </a:lnTo>
                  <a:lnTo>
                    <a:pt x="1424" y="2745"/>
                  </a:lnTo>
                  <a:lnTo>
                    <a:pt x="1443" y="2727"/>
                  </a:lnTo>
                  <a:lnTo>
                    <a:pt x="1458" y="2706"/>
                  </a:lnTo>
                  <a:lnTo>
                    <a:pt x="1469" y="2685"/>
                  </a:lnTo>
                  <a:lnTo>
                    <a:pt x="1476" y="2660"/>
                  </a:lnTo>
                  <a:lnTo>
                    <a:pt x="1479" y="2635"/>
                  </a:lnTo>
                  <a:lnTo>
                    <a:pt x="1479" y="179"/>
                  </a:lnTo>
                  <a:lnTo>
                    <a:pt x="1476" y="153"/>
                  </a:lnTo>
                  <a:lnTo>
                    <a:pt x="1469" y="129"/>
                  </a:lnTo>
                  <a:lnTo>
                    <a:pt x="1458" y="107"/>
                  </a:lnTo>
                  <a:lnTo>
                    <a:pt x="1443" y="87"/>
                  </a:lnTo>
                  <a:lnTo>
                    <a:pt x="1424" y="68"/>
                  </a:lnTo>
                  <a:lnTo>
                    <a:pt x="1403" y="52"/>
                  </a:lnTo>
                  <a:lnTo>
                    <a:pt x="1378" y="41"/>
                  </a:lnTo>
                  <a:lnTo>
                    <a:pt x="1352" y="31"/>
                  </a:lnTo>
                  <a:lnTo>
                    <a:pt x="1324" y="25"/>
                  </a:lnTo>
                  <a:lnTo>
                    <a:pt x="1293" y="23"/>
                  </a:lnTo>
                  <a:lnTo>
                    <a:pt x="208" y="23"/>
                  </a:lnTo>
                  <a:lnTo>
                    <a:pt x="180" y="25"/>
                  </a:lnTo>
                  <a:lnTo>
                    <a:pt x="151" y="31"/>
                  </a:lnTo>
                  <a:lnTo>
                    <a:pt x="125" y="41"/>
                  </a:lnTo>
                  <a:lnTo>
                    <a:pt x="100" y="52"/>
                  </a:lnTo>
                  <a:lnTo>
                    <a:pt x="77" y="68"/>
                  </a:lnTo>
                  <a:lnTo>
                    <a:pt x="60" y="87"/>
                  </a:lnTo>
                  <a:lnTo>
                    <a:pt x="45" y="107"/>
                  </a:lnTo>
                  <a:lnTo>
                    <a:pt x="34" y="129"/>
                  </a:lnTo>
                  <a:lnTo>
                    <a:pt x="28" y="153"/>
                  </a:lnTo>
                  <a:lnTo>
                    <a:pt x="25" y="94"/>
                  </a:lnTo>
                  <a:lnTo>
                    <a:pt x="41" y="73"/>
                  </a:lnTo>
                  <a:lnTo>
                    <a:pt x="61" y="52"/>
                  </a:lnTo>
                  <a:lnTo>
                    <a:pt x="86" y="33"/>
                  </a:lnTo>
                  <a:lnTo>
                    <a:pt x="114" y="20"/>
                  </a:lnTo>
                  <a:lnTo>
                    <a:pt x="143" y="8"/>
                  </a:lnTo>
                  <a:lnTo>
                    <a:pt x="176" y="2"/>
                  </a:lnTo>
                  <a:lnTo>
                    <a:pt x="20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20" name="Freeform 21"/>
            <p:cNvSpPr>
              <a:spLocks noEditPoints="1" noChangeArrowheads="1"/>
            </p:cNvSpPr>
            <p:nvPr/>
          </p:nvSpPr>
          <p:spPr bwMode="auto">
            <a:xfrm>
              <a:off x="870" y="0"/>
              <a:ext cx="500" cy="938"/>
            </a:xfrm>
            <a:custGeom>
              <a:avLst/>
              <a:gdLst>
                <a:gd name="T0" fmla="*/ 504 w 1502"/>
                <a:gd name="T1" fmla="*/ 2507 h 2814"/>
                <a:gd name="T2" fmla="*/ 1312 w 1502"/>
                <a:gd name="T3" fmla="*/ 2432 h 2814"/>
                <a:gd name="T4" fmla="*/ 474 w 1502"/>
                <a:gd name="T5" fmla="*/ 2409 h 2814"/>
                <a:gd name="T6" fmla="*/ 1335 w 1502"/>
                <a:gd name="T7" fmla="*/ 2530 h 2814"/>
                <a:gd name="T8" fmla="*/ 474 w 1502"/>
                <a:gd name="T9" fmla="*/ 2409 h 2814"/>
                <a:gd name="T10" fmla="*/ 1335 w 1502"/>
                <a:gd name="T11" fmla="*/ 519 h 2814"/>
                <a:gd name="T12" fmla="*/ 489 w 1502"/>
                <a:gd name="T13" fmla="*/ 687 h 2814"/>
                <a:gd name="T14" fmla="*/ 1312 w 1502"/>
                <a:gd name="T15" fmla="*/ 664 h 2814"/>
                <a:gd name="T16" fmla="*/ 486 w 1502"/>
                <a:gd name="T17" fmla="*/ 542 h 2814"/>
                <a:gd name="T18" fmla="*/ 243 w 1502"/>
                <a:gd name="T19" fmla="*/ 273 h 2814"/>
                <a:gd name="T20" fmla="*/ 1328 w 1502"/>
                <a:gd name="T21" fmla="*/ 441 h 2814"/>
                <a:gd name="T22" fmla="*/ 487 w 1502"/>
                <a:gd name="T23" fmla="*/ 419 h 2814"/>
                <a:gd name="T24" fmla="*/ 1303 w 1502"/>
                <a:gd name="T25" fmla="*/ 296 h 2814"/>
                <a:gd name="T26" fmla="*/ 243 w 1502"/>
                <a:gd name="T27" fmla="*/ 273 h 2814"/>
                <a:gd name="T28" fmla="*/ 23 w 1502"/>
                <a:gd name="T29" fmla="*/ 282 h 2814"/>
                <a:gd name="T30" fmla="*/ 2 w 1502"/>
                <a:gd name="T31" fmla="*/ 150 h 2814"/>
                <a:gd name="T32" fmla="*/ 22 w 1502"/>
                <a:gd name="T33" fmla="*/ 96 h 2814"/>
                <a:gd name="T34" fmla="*/ 23 w 1502"/>
                <a:gd name="T35" fmla="*/ 85 h 2814"/>
                <a:gd name="T36" fmla="*/ 23 w 1502"/>
                <a:gd name="T37" fmla="*/ 95 h 2814"/>
                <a:gd name="T38" fmla="*/ 208 w 1502"/>
                <a:gd name="T39" fmla="*/ 0 h 2814"/>
                <a:gd name="T40" fmla="*/ 1327 w 1502"/>
                <a:gd name="T41" fmla="*/ 3 h 2814"/>
                <a:gd name="T42" fmla="*/ 1389 w 1502"/>
                <a:gd name="T43" fmla="*/ 19 h 2814"/>
                <a:gd name="T44" fmla="*/ 1440 w 1502"/>
                <a:gd name="T45" fmla="*/ 53 h 2814"/>
                <a:gd name="T46" fmla="*/ 1479 w 1502"/>
                <a:gd name="T47" fmla="*/ 96 h 2814"/>
                <a:gd name="T48" fmla="*/ 1500 w 1502"/>
                <a:gd name="T49" fmla="*/ 150 h 2814"/>
                <a:gd name="T50" fmla="*/ 1502 w 1502"/>
                <a:gd name="T51" fmla="*/ 2636 h 2814"/>
                <a:gd name="T52" fmla="*/ 1491 w 1502"/>
                <a:gd name="T53" fmla="*/ 2692 h 2814"/>
                <a:gd name="T54" fmla="*/ 1461 w 1502"/>
                <a:gd name="T55" fmla="*/ 2740 h 2814"/>
                <a:gd name="T56" fmla="*/ 1416 w 1502"/>
                <a:gd name="T57" fmla="*/ 2779 h 2814"/>
                <a:gd name="T58" fmla="*/ 1359 w 1502"/>
                <a:gd name="T59" fmla="*/ 2804 h 2814"/>
                <a:gd name="T60" fmla="*/ 1293 w 1502"/>
                <a:gd name="T61" fmla="*/ 2814 h 2814"/>
                <a:gd name="T62" fmla="*/ 489 w 1502"/>
                <a:gd name="T63" fmla="*/ 2790 h 2814"/>
                <a:gd name="T64" fmla="*/ 1323 w 1502"/>
                <a:gd name="T65" fmla="*/ 2789 h 2814"/>
                <a:gd name="T66" fmla="*/ 1378 w 1502"/>
                <a:gd name="T67" fmla="*/ 2774 h 2814"/>
                <a:gd name="T68" fmla="*/ 1424 w 1502"/>
                <a:gd name="T69" fmla="*/ 2745 h 2814"/>
                <a:gd name="T70" fmla="*/ 1457 w 1502"/>
                <a:gd name="T71" fmla="*/ 2707 h 2814"/>
                <a:gd name="T72" fmla="*/ 1475 w 1502"/>
                <a:gd name="T73" fmla="*/ 2660 h 2814"/>
                <a:gd name="T74" fmla="*/ 1477 w 1502"/>
                <a:gd name="T75" fmla="*/ 178 h 2814"/>
                <a:gd name="T76" fmla="*/ 1467 w 1502"/>
                <a:gd name="T77" fmla="*/ 129 h 2814"/>
                <a:gd name="T78" fmla="*/ 1441 w 1502"/>
                <a:gd name="T79" fmla="*/ 87 h 2814"/>
                <a:gd name="T80" fmla="*/ 1401 w 1502"/>
                <a:gd name="T81" fmla="*/ 53 h 2814"/>
                <a:gd name="T82" fmla="*/ 1352 w 1502"/>
                <a:gd name="T83" fmla="*/ 31 h 2814"/>
                <a:gd name="T84" fmla="*/ 1293 w 1502"/>
                <a:gd name="T85" fmla="*/ 23 h 2814"/>
                <a:gd name="T86" fmla="*/ 178 w 1502"/>
                <a:gd name="T87" fmla="*/ 24 h 2814"/>
                <a:gd name="T88" fmla="*/ 123 w 1502"/>
                <a:gd name="T89" fmla="*/ 40 h 2814"/>
                <a:gd name="T90" fmla="*/ 77 w 1502"/>
                <a:gd name="T91" fmla="*/ 68 h 2814"/>
                <a:gd name="T92" fmla="*/ 45 w 1502"/>
                <a:gd name="T93" fmla="*/ 106 h 2814"/>
                <a:gd name="T94" fmla="*/ 26 w 1502"/>
                <a:gd name="T95" fmla="*/ 152 h 2814"/>
                <a:gd name="T96" fmla="*/ 40 w 1502"/>
                <a:gd name="T97" fmla="*/ 74 h 2814"/>
                <a:gd name="T98" fmla="*/ 84 w 1502"/>
                <a:gd name="T99" fmla="*/ 34 h 2814"/>
                <a:gd name="T100" fmla="*/ 143 w 1502"/>
                <a:gd name="T101" fmla="*/ 9 h 2814"/>
                <a:gd name="T102" fmla="*/ 208 w 1502"/>
                <a:gd name="T103" fmla="*/ 0 h 28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02"/>
                <a:gd name="T157" fmla="*/ 0 h 2814"/>
                <a:gd name="T158" fmla="*/ 1502 w 1502"/>
                <a:gd name="T159" fmla="*/ 2814 h 281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02" h="2814">
                  <a:moveTo>
                    <a:pt x="504" y="2432"/>
                  </a:moveTo>
                  <a:lnTo>
                    <a:pt x="504" y="2507"/>
                  </a:lnTo>
                  <a:lnTo>
                    <a:pt x="1312" y="2507"/>
                  </a:lnTo>
                  <a:lnTo>
                    <a:pt x="1312" y="2432"/>
                  </a:lnTo>
                  <a:lnTo>
                    <a:pt x="504" y="2432"/>
                  </a:lnTo>
                  <a:close/>
                  <a:moveTo>
                    <a:pt x="474" y="2409"/>
                  </a:moveTo>
                  <a:lnTo>
                    <a:pt x="1335" y="2409"/>
                  </a:lnTo>
                  <a:lnTo>
                    <a:pt x="1335" y="2530"/>
                  </a:lnTo>
                  <a:lnTo>
                    <a:pt x="474" y="2530"/>
                  </a:lnTo>
                  <a:lnTo>
                    <a:pt x="474" y="2409"/>
                  </a:lnTo>
                  <a:close/>
                  <a:moveTo>
                    <a:pt x="483" y="519"/>
                  </a:moveTo>
                  <a:lnTo>
                    <a:pt x="1335" y="519"/>
                  </a:lnTo>
                  <a:lnTo>
                    <a:pt x="1335" y="687"/>
                  </a:lnTo>
                  <a:lnTo>
                    <a:pt x="489" y="687"/>
                  </a:lnTo>
                  <a:lnTo>
                    <a:pt x="489" y="664"/>
                  </a:lnTo>
                  <a:lnTo>
                    <a:pt x="1312" y="664"/>
                  </a:lnTo>
                  <a:lnTo>
                    <a:pt x="1312" y="542"/>
                  </a:lnTo>
                  <a:lnTo>
                    <a:pt x="486" y="542"/>
                  </a:lnTo>
                  <a:lnTo>
                    <a:pt x="483" y="519"/>
                  </a:lnTo>
                  <a:close/>
                  <a:moveTo>
                    <a:pt x="243" y="273"/>
                  </a:moveTo>
                  <a:lnTo>
                    <a:pt x="1328" y="273"/>
                  </a:lnTo>
                  <a:lnTo>
                    <a:pt x="1328" y="441"/>
                  </a:lnTo>
                  <a:lnTo>
                    <a:pt x="487" y="441"/>
                  </a:lnTo>
                  <a:lnTo>
                    <a:pt x="487" y="419"/>
                  </a:lnTo>
                  <a:lnTo>
                    <a:pt x="1303" y="419"/>
                  </a:lnTo>
                  <a:lnTo>
                    <a:pt x="1303" y="296"/>
                  </a:lnTo>
                  <a:lnTo>
                    <a:pt x="244" y="296"/>
                  </a:lnTo>
                  <a:lnTo>
                    <a:pt x="243" y="273"/>
                  </a:lnTo>
                  <a:close/>
                  <a:moveTo>
                    <a:pt x="23" y="95"/>
                  </a:moveTo>
                  <a:lnTo>
                    <a:pt x="23" y="282"/>
                  </a:lnTo>
                  <a:lnTo>
                    <a:pt x="0" y="282"/>
                  </a:lnTo>
                  <a:lnTo>
                    <a:pt x="2" y="150"/>
                  </a:lnTo>
                  <a:lnTo>
                    <a:pt x="10" y="122"/>
                  </a:lnTo>
                  <a:lnTo>
                    <a:pt x="22" y="96"/>
                  </a:lnTo>
                  <a:lnTo>
                    <a:pt x="23" y="95"/>
                  </a:lnTo>
                  <a:close/>
                  <a:moveTo>
                    <a:pt x="23" y="85"/>
                  </a:moveTo>
                  <a:lnTo>
                    <a:pt x="25" y="94"/>
                  </a:lnTo>
                  <a:lnTo>
                    <a:pt x="23" y="95"/>
                  </a:lnTo>
                  <a:lnTo>
                    <a:pt x="23" y="85"/>
                  </a:lnTo>
                  <a:close/>
                  <a:moveTo>
                    <a:pt x="208" y="0"/>
                  </a:moveTo>
                  <a:lnTo>
                    <a:pt x="1293" y="0"/>
                  </a:lnTo>
                  <a:lnTo>
                    <a:pt x="1327" y="3"/>
                  </a:lnTo>
                  <a:lnTo>
                    <a:pt x="1359" y="9"/>
                  </a:lnTo>
                  <a:lnTo>
                    <a:pt x="1389" y="19"/>
                  </a:lnTo>
                  <a:lnTo>
                    <a:pt x="1416" y="34"/>
                  </a:lnTo>
                  <a:lnTo>
                    <a:pt x="1440" y="53"/>
                  </a:lnTo>
                  <a:lnTo>
                    <a:pt x="1461" y="74"/>
                  </a:lnTo>
                  <a:lnTo>
                    <a:pt x="1479" y="96"/>
                  </a:lnTo>
                  <a:lnTo>
                    <a:pt x="1491" y="122"/>
                  </a:lnTo>
                  <a:lnTo>
                    <a:pt x="1500" y="150"/>
                  </a:lnTo>
                  <a:lnTo>
                    <a:pt x="1502" y="178"/>
                  </a:lnTo>
                  <a:lnTo>
                    <a:pt x="1502" y="2636"/>
                  </a:lnTo>
                  <a:lnTo>
                    <a:pt x="1500" y="2664"/>
                  </a:lnTo>
                  <a:lnTo>
                    <a:pt x="1491" y="2692"/>
                  </a:lnTo>
                  <a:lnTo>
                    <a:pt x="1479" y="2718"/>
                  </a:lnTo>
                  <a:lnTo>
                    <a:pt x="1461" y="2740"/>
                  </a:lnTo>
                  <a:lnTo>
                    <a:pt x="1440" y="2761"/>
                  </a:lnTo>
                  <a:lnTo>
                    <a:pt x="1416" y="2779"/>
                  </a:lnTo>
                  <a:lnTo>
                    <a:pt x="1389" y="2794"/>
                  </a:lnTo>
                  <a:lnTo>
                    <a:pt x="1359" y="2804"/>
                  </a:lnTo>
                  <a:lnTo>
                    <a:pt x="1327" y="2811"/>
                  </a:lnTo>
                  <a:lnTo>
                    <a:pt x="1293" y="2814"/>
                  </a:lnTo>
                  <a:lnTo>
                    <a:pt x="489" y="2814"/>
                  </a:lnTo>
                  <a:lnTo>
                    <a:pt x="489" y="2790"/>
                  </a:lnTo>
                  <a:lnTo>
                    <a:pt x="1293" y="2790"/>
                  </a:lnTo>
                  <a:lnTo>
                    <a:pt x="1323" y="2789"/>
                  </a:lnTo>
                  <a:lnTo>
                    <a:pt x="1352" y="2783"/>
                  </a:lnTo>
                  <a:lnTo>
                    <a:pt x="1378" y="2774"/>
                  </a:lnTo>
                  <a:lnTo>
                    <a:pt x="1401" y="2760"/>
                  </a:lnTo>
                  <a:lnTo>
                    <a:pt x="1424" y="2745"/>
                  </a:lnTo>
                  <a:lnTo>
                    <a:pt x="1441" y="2728"/>
                  </a:lnTo>
                  <a:lnTo>
                    <a:pt x="1457" y="2707"/>
                  </a:lnTo>
                  <a:lnTo>
                    <a:pt x="1467" y="2684"/>
                  </a:lnTo>
                  <a:lnTo>
                    <a:pt x="1475" y="2660"/>
                  </a:lnTo>
                  <a:lnTo>
                    <a:pt x="1477" y="2636"/>
                  </a:lnTo>
                  <a:lnTo>
                    <a:pt x="1477" y="178"/>
                  </a:lnTo>
                  <a:lnTo>
                    <a:pt x="1475" y="152"/>
                  </a:lnTo>
                  <a:lnTo>
                    <a:pt x="1467" y="129"/>
                  </a:lnTo>
                  <a:lnTo>
                    <a:pt x="1457" y="106"/>
                  </a:lnTo>
                  <a:lnTo>
                    <a:pt x="1441" y="87"/>
                  </a:lnTo>
                  <a:lnTo>
                    <a:pt x="1424" y="68"/>
                  </a:lnTo>
                  <a:lnTo>
                    <a:pt x="1401" y="53"/>
                  </a:lnTo>
                  <a:lnTo>
                    <a:pt x="1378" y="40"/>
                  </a:lnTo>
                  <a:lnTo>
                    <a:pt x="1352" y="31"/>
                  </a:lnTo>
                  <a:lnTo>
                    <a:pt x="1323" y="24"/>
                  </a:lnTo>
                  <a:lnTo>
                    <a:pt x="1293" y="23"/>
                  </a:lnTo>
                  <a:lnTo>
                    <a:pt x="208" y="23"/>
                  </a:lnTo>
                  <a:lnTo>
                    <a:pt x="178" y="24"/>
                  </a:lnTo>
                  <a:lnTo>
                    <a:pt x="149" y="31"/>
                  </a:lnTo>
                  <a:lnTo>
                    <a:pt x="123" y="40"/>
                  </a:lnTo>
                  <a:lnTo>
                    <a:pt x="99" y="53"/>
                  </a:lnTo>
                  <a:lnTo>
                    <a:pt x="77" y="68"/>
                  </a:lnTo>
                  <a:lnTo>
                    <a:pt x="60" y="87"/>
                  </a:lnTo>
                  <a:lnTo>
                    <a:pt x="45" y="106"/>
                  </a:lnTo>
                  <a:lnTo>
                    <a:pt x="32" y="129"/>
                  </a:lnTo>
                  <a:lnTo>
                    <a:pt x="26" y="152"/>
                  </a:lnTo>
                  <a:lnTo>
                    <a:pt x="25" y="94"/>
                  </a:lnTo>
                  <a:lnTo>
                    <a:pt x="40" y="74"/>
                  </a:lnTo>
                  <a:lnTo>
                    <a:pt x="61" y="53"/>
                  </a:lnTo>
                  <a:lnTo>
                    <a:pt x="84" y="34"/>
                  </a:lnTo>
                  <a:lnTo>
                    <a:pt x="112" y="19"/>
                  </a:lnTo>
                  <a:lnTo>
                    <a:pt x="143" y="9"/>
                  </a:lnTo>
                  <a:lnTo>
                    <a:pt x="174" y="3"/>
                  </a:lnTo>
                  <a:lnTo>
                    <a:pt x="20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8721" name="Group 24"/>
          <p:cNvGrpSpPr>
            <a:grpSpLocks/>
          </p:cNvGrpSpPr>
          <p:nvPr/>
        </p:nvGrpSpPr>
        <p:grpSpPr bwMode="auto">
          <a:xfrm>
            <a:off x="838200" y="3263900"/>
            <a:ext cx="955675" cy="1311275"/>
            <a:chOff x="0" y="0"/>
            <a:chExt cx="603" cy="826"/>
          </a:xfrm>
        </p:grpSpPr>
        <p:sp>
          <p:nvSpPr>
            <p:cNvPr id="28722" name="Freeform 26"/>
            <p:cNvSpPr>
              <a:spLocks noEditPoints="1" noChangeArrowheads="1"/>
            </p:cNvSpPr>
            <p:nvPr/>
          </p:nvSpPr>
          <p:spPr bwMode="auto">
            <a:xfrm>
              <a:off x="182" y="0"/>
              <a:ext cx="421" cy="826"/>
            </a:xfrm>
            <a:custGeom>
              <a:avLst/>
              <a:gdLst>
                <a:gd name="T0" fmla="*/ 1476 w 1683"/>
                <a:gd name="T1" fmla="*/ 2854 h 3303"/>
                <a:gd name="T2" fmla="*/ 1496 w 1683"/>
                <a:gd name="T3" fmla="*/ 2968 h 3303"/>
                <a:gd name="T4" fmla="*/ 207 w 1683"/>
                <a:gd name="T5" fmla="*/ 2696 h 3303"/>
                <a:gd name="T6" fmla="*/ 187 w 1683"/>
                <a:gd name="T7" fmla="*/ 2581 h 3303"/>
                <a:gd name="T8" fmla="*/ 187 w 1683"/>
                <a:gd name="T9" fmla="*/ 2581 h 3303"/>
                <a:gd name="T10" fmla="*/ 477 w 1683"/>
                <a:gd name="T11" fmla="*/ 808 h 3303"/>
                <a:gd name="T12" fmla="*/ 405 w 1683"/>
                <a:gd name="T13" fmla="*/ 637 h 3303"/>
                <a:gd name="T14" fmla="*/ 1476 w 1683"/>
                <a:gd name="T15" fmla="*/ 451 h 3303"/>
                <a:gd name="T16" fmla="*/ 1496 w 1683"/>
                <a:gd name="T17" fmla="*/ 337 h 3303"/>
                <a:gd name="T18" fmla="*/ 231 w 1683"/>
                <a:gd name="T19" fmla="*/ 0 h 3303"/>
                <a:gd name="T20" fmla="*/ 1501 w 1683"/>
                <a:gd name="T21" fmla="*/ 5 h 3303"/>
                <a:gd name="T22" fmla="*/ 1580 w 1683"/>
                <a:gd name="T23" fmla="*/ 35 h 3303"/>
                <a:gd name="T24" fmla="*/ 1642 w 1683"/>
                <a:gd name="T25" fmla="*/ 90 h 3303"/>
                <a:gd name="T26" fmla="*/ 1673 w 1683"/>
                <a:gd name="T27" fmla="*/ 144 h 3303"/>
                <a:gd name="T28" fmla="*/ 1683 w 1683"/>
                <a:gd name="T29" fmla="*/ 198 h 3303"/>
                <a:gd name="T30" fmla="*/ 1678 w 1683"/>
                <a:gd name="T31" fmla="*/ 3140 h 3303"/>
                <a:gd name="T32" fmla="*/ 1645 w 1683"/>
                <a:gd name="T33" fmla="*/ 3211 h 3303"/>
                <a:gd name="T34" fmla="*/ 1600 w 1683"/>
                <a:gd name="T35" fmla="*/ 3255 h 3303"/>
                <a:gd name="T36" fmla="*/ 1542 w 1683"/>
                <a:gd name="T37" fmla="*/ 3287 h 3303"/>
                <a:gd name="T38" fmla="*/ 1475 w 1683"/>
                <a:gd name="T39" fmla="*/ 3302 h 3303"/>
                <a:gd name="T40" fmla="*/ 187 w 1683"/>
                <a:gd name="T41" fmla="*/ 3299 h 3303"/>
                <a:gd name="T42" fmla="*/ 122 w 1683"/>
                <a:gd name="T43" fmla="*/ 3278 h 3303"/>
                <a:gd name="T44" fmla="*/ 68 w 1683"/>
                <a:gd name="T45" fmla="*/ 3243 h 3303"/>
                <a:gd name="T46" fmla="*/ 27 w 1683"/>
                <a:gd name="T47" fmla="*/ 3194 h 3303"/>
                <a:gd name="T48" fmla="*/ 5 w 1683"/>
                <a:gd name="T49" fmla="*/ 3136 h 3303"/>
                <a:gd name="T50" fmla="*/ 20 w 1683"/>
                <a:gd name="T51" fmla="*/ 2458 h 3303"/>
                <a:gd name="T52" fmla="*/ 29 w 1683"/>
                <a:gd name="T53" fmla="*/ 3151 h 3303"/>
                <a:gd name="T54" fmla="*/ 68 w 1683"/>
                <a:gd name="T55" fmla="*/ 3215 h 3303"/>
                <a:gd name="T56" fmla="*/ 130 w 1683"/>
                <a:gd name="T57" fmla="*/ 3260 h 3303"/>
                <a:gd name="T58" fmla="*/ 187 w 1683"/>
                <a:gd name="T59" fmla="*/ 3279 h 3303"/>
                <a:gd name="T60" fmla="*/ 1475 w 1683"/>
                <a:gd name="T61" fmla="*/ 3282 h 3303"/>
                <a:gd name="T62" fmla="*/ 1534 w 1683"/>
                <a:gd name="T63" fmla="*/ 3269 h 3303"/>
                <a:gd name="T64" fmla="*/ 1601 w 1683"/>
                <a:gd name="T65" fmla="*/ 3229 h 3303"/>
                <a:gd name="T66" fmla="*/ 1646 w 1683"/>
                <a:gd name="T67" fmla="*/ 3169 h 3303"/>
                <a:gd name="T68" fmla="*/ 1662 w 1683"/>
                <a:gd name="T69" fmla="*/ 3117 h 3303"/>
                <a:gd name="T70" fmla="*/ 1660 w 1683"/>
                <a:gd name="T71" fmla="*/ 171 h 3303"/>
                <a:gd name="T72" fmla="*/ 1637 w 1683"/>
                <a:gd name="T73" fmla="*/ 117 h 3303"/>
                <a:gd name="T74" fmla="*/ 1586 w 1683"/>
                <a:gd name="T75" fmla="*/ 62 h 3303"/>
                <a:gd name="T76" fmla="*/ 1514 w 1683"/>
                <a:gd name="T77" fmla="*/ 28 h 3303"/>
                <a:gd name="T78" fmla="*/ 1452 w 1683"/>
                <a:gd name="T79" fmla="*/ 20 h 3303"/>
                <a:gd name="T80" fmla="*/ 187 w 1683"/>
                <a:gd name="T81" fmla="*/ 24 h 3303"/>
                <a:gd name="T82" fmla="*/ 111 w 1683"/>
                <a:gd name="T83" fmla="*/ 53 h 3303"/>
                <a:gd name="T84" fmla="*/ 55 w 1683"/>
                <a:gd name="T85" fmla="*/ 104 h 3303"/>
                <a:gd name="T86" fmla="*/ 29 w 1683"/>
                <a:gd name="T87" fmla="*/ 152 h 3303"/>
                <a:gd name="T88" fmla="*/ 20 w 1683"/>
                <a:gd name="T89" fmla="*/ 616 h 3303"/>
                <a:gd name="T90" fmla="*/ 5 w 1683"/>
                <a:gd name="T91" fmla="*/ 167 h 3303"/>
                <a:gd name="T92" fmla="*/ 27 w 1683"/>
                <a:gd name="T93" fmla="*/ 109 h 3303"/>
                <a:gd name="T94" fmla="*/ 68 w 1683"/>
                <a:gd name="T95" fmla="*/ 61 h 3303"/>
                <a:gd name="T96" fmla="*/ 122 w 1683"/>
                <a:gd name="T97" fmla="*/ 25 h 3303"/>
                <a:gd name="T98" fmla="*/ 187 w 1683"/>
                <a:gd name="T99" fmla="*/ 4 h 33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683"/>
                <a:gd name="T151" fmla="*/ 0 h 3303"/>
                <a:gd name="T152" fmla="*/ 1683 w 1683"/>
                <a:gd name="T153" fmla="*/ 3303 h 33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683" h="3303">
                  <a:moveTo>
                    <a:pt x="207" y="2854"/>
                  </a:moveTo>
                  <a:lnTo>
                    <a:pt x="207" y="2948"/>
                  </a:lnTo>
                  <a:lnTo>
                    <a:pt x="1476" y="2948"/>
                  </a:lnTo>
                  <a:lnTo>
                    <a:pt x="1476" y="2854"/>
                  </a:lnTo>
                  <a:lnTo>
                    <a:pt x="207" y="2854"/>
                  </a:lnTo>
                  <a:close/>
                  <a:moveTo>
                    <a:pt x="187" y="2834"/>
                  </a:moveTo>
                  <a:lnTo>
                    <a:pt x="1496" y="2834"/>
                  </a:lnTo>
                  <a:lnTo>
                    <a:pt x="1496" y="2968"/>
                  </a:lnTo>
                  <a:lnTo>
                    <a:pt x="187" y="2968"/>
                  </a:lnTo>
                  <a:lnTo>
                    <a:pt x="187" y="2834"/>
                  </a:lnTo>
                  <a:close/>
                  <a:moveTo>
                    <a:pt x="207" y="2601"/>
                  </a:moveTo>
                  <a:lnTo>
                    <a:pt x="207" y="2696"/>
                  </a:lnTo>
                  <a:lnTo>
                    <a:pt x="445" y="2696"/>
                  </a:lnTo>
                  <a:lnTo>
                    <a:pt x="445" y="2601"/>
                  </a:lnTo>
                  <a:lnTo>
                    <a:pt x="207" y="2601"/>
                  </a:lnTo>
                  <a:close/>
                  <a:moveTo>
                    <a:pt x="187" y="2581"/>
                  </a:moveTo>
                  <a:lnTo>
                    <a:pt x="465" y="2581"/>
                  </a:lnTo>
                  <a:lnTo>
                    <a:pt x="465" y="2716"/>
                  </a:lnTo>
                  <a:lnTo>
                    <a:pt x="187" y="2716"/>
                  </a:lnTo>
                  <a:lnTo>
                    <a:pt x="187" y="2581"/>
                  </a:lnTo>
                  <a:close/>
                  <a:moveTo>
                    <a:pt x="405" y="617"/>
                  </a:moveTo>
                  <a:lnTo>
                    <a:pt x="1476" y="617"/>
                  </a:lnTo>
                  <a:lnTo>
                    <a:pt x="1476" y="808"/>
                  </a:lnTo>
                  <a:lnTo>
                    <a:pt x="477" y="808"/>
                  </a:lnTo>
                  <a:lnTo>
                    <a:pt x="477" y="788"/>
                  </a:lnTo>
                  <a:lnTo>
                    <a:pt x="1456" y="788"/>
                  </a:lnTo>
                  <a:lnTo>
                    <a:pt x="1456" y="637"/>
                  </a:lnTo>
                  <a:lnTo>
                    <a:pt x="405" y="637"/>
                  </a:lnTo>
                  <a:lnTo>
                    <a:pt x="405" y="617"/>
                  </a:lnTo>
                  <a:close/>
                  <a:moveTo>
                    <a:pt x="207" y="357"/>
                  </a:moveTo>
                  <a:lnTo>
                    <a:pt x="207" y="451"/>
                  </a:lnTo>
                  <a:lnTo>
                    <a:pt x="1476" y="451"/>
                  </a:lnTo>
                  <a:lnTo>
                    <a:pt x="1476" y="357"/>
                  </a:lnTo>
                  <a:lnTo>
                    <a:pt x="207" y="357"/>
                  </a:lnTo>
                  <a:close/>
                  <a:moveTo>
                    <a:pt x="187" y="337"/>
                  </a:moveTo>
                  <a:lnTo>
                    <a:pt x="1496" y="337"/>
                  </a:lnTo>
                  <a:lnTo>
                    <a:pt x="1496" y="471"/>
                  </a:lnTo>
                  <a:lnTo>
                    <a:pt x="187" y="471"/>
                  </a:lnTo>
                  <a:lnTo>
                    <a:pt x="187" y="337"/>
                  </a:lnTo>
                  <a:close/>
                  <a:moveTo>
                    <a:pt x="231" y="0"/>
                  </a:moveTo>
                  <a:lnTo>
                    <a:pt x="1452" y="0"/>
                  </a:lnTo>
                  <a:lnTo>
                    <a:pt x="1475" y="1"/>
                  </a:lnTo>
                  <a:lnTo>
                    <a:pt x="1497" y="4"/>
                  </a:lnTo>
                  <a:lnTo>
                    <a:pt x="1501" y="5"/>
                  </a:lnTo>
                  <a:lnTo>
                    <a:pt x="1522" y="10"/>
                  </a:lnTo>
                  <a:lnTo>
                    <a:pt x="1542" y="16"/>
                  </a:lnTo>
                  <a:lnTo>
                    <a:pt x="1561" y="25"/>
                  </a:lnTo>
                  <a:lnTo>
                    <a:pt x="1580" y="35"/>
                  </a:lnTo>
                  <a:lnTo>
                    <a:pt x="1597" y="46"/>
                  </a:lnTo>
                  <a:lnTo>
                    <a:pt x="1600" y="48"/>
                  </a:lnTo>
                  <a:lnTo>
                    <a:pt x="1630" y="74"/>
                  </a:lnTo>
                  <a:lnTo>
                    <a:pt x="1642" y="90"/>
                  </a:lnTo>
                  <a:lnTo>
                    <a:pt x="1645" y="93"/>
                  </a:lnTo>
                  <a:lnTo>
                    <a:pt x="1656" y="109"/>
                  </a:lnTo>
                  <a:lnTo>
                    <a:pt x="1665" y="126"/>
                  </a:lnTo>
                  <a:lnTo>
                    <a:pt x="1673" y="144"/>
                  </a:lnTo>
                  <a:lnTo>
                    <a:pt x="1678" y="163"/>
                  </a:lnTo>
                  <a:lnTo>
                    <a:pt x="1679" y="167"/>
                  </a:lnTo>
                  <a:lnTo>
                    <a:pt x="1682" y="186"/>
                  </a:lnTo>
                  <a:lnTo>
                    <a:pt x="1683" y="198"/>
                  </a:lnTo>
                  <a:lnTo>
                    <a:pt x="1683" y="3105"/>
                  </a:lnTo>
                  <a:lnTo>
                    <a:pt x="1682" y="3117"/>
                  </a:lnTo>
                  <a:lnTo>
                    <a:pt x="1679" y="3136"/>
                  </a:lnTo>
                  <a:lnTo>
                    <a:pt x="1678" y="3140"/>
                  </a:lnTo>
                  <a:lnTo>
                    <a:pt x="1673" y="3159"/>
                  </a:lnTo>
                  <a:lnTo>
                    <a:pt x="1665" y="3177"/>
                  </a:lnTo>
                  <a:lnTo>
                    <a:pt x="1656" y="3194"/>
                  </a:lnTo>
                  <a:lnTo>
                    <a:pt x="1645" y="3211"/>
                  </a:lnTo>
                  <a:lnTo>
                    <a:pt x="1642" y="3214"/>
                  </a:lnTo>
                  <a:lnTo>
                    <a:pt x="1630" y="3229"/>
                  </a:lnTo>
                  <a:lnTo>
                    <a:pt x="1615" y="3243"/>
                  </a:lnTo>
                  <a:lnTo>
                    <a:pt x="1600" y="3255"/>
                  </a:lnTo>
                  <a:lnTo>
                    <a:pt x="1597" y="3257"/>
                  </a:lnTo>
                  <a:lnTo>
                    <a:pt x="1580" y="3268"/>
                  </a:lnTo>
                  <a:lnTo>
                    <a:pt x="1561" y="3278"/>
                  </a:lnTo>
                  <a:lnTo>
                    <a:pt x="1542" y="3287"/>
                  </a:lnTo>
                  <a:lnTo>
                    <a:pt x="1522" y="3293"/>
                  </a:lnTo>
                  <a:lnTo>
                    <a:pt x="1501" y="3298"/>
                  </a:lnTo>
                  <a:lnTo>
                    <a:pt x="1497" y="3299"/>
                  </a:lnTo>
                  <a:lnTo>
                    <a:pt x="1475" y="3302"/>
                  </a:lnTo>
                  <a:lnTo>
                    <a:pt x="1452" y="3303"/>
                  </a:lnTo>
                  <a:lnTo>
                    <a:pt x="231" y="3303"/>
                  </a:lnTo>
                  <a:lnTo>
                    <a:pt x="208" y="3302"/>
                  </a:lnTo>
                  <a:lnTo>
                    <a:pt x="187" y="3299"/>
                  </a:lnTo>
                  <a:lnTo>
                    <a:pt x="183" y="3298"/>
                  </a:lnTo>
                  <a:lnTo>
                    <a:pt x="161" y="3293"/>
                  </a:lnTo>
                  <a:lnTo>
                    <a:pt x="141" y="3287"/>
                  </a:lnTo>
                  <a:lnTo>
                    <a:pt x="122" y="3278"/>
                  </a:lnTo>
                  <a:lnTo>
                    <a:pt x="103" y="3268"/>
                  </a:lnTo>
                  <a:lnTo>
                    <a:pt x="86" y="3257"/>
                  </a:lnTo>
                  <a:lnTo>
                    <a:pt x="83" y="3255"/>
                  </a:lnTo>
                  <a:lnTo>
                    <a:pt x="68" y="3243"/>
                  </a:lnTo>
                  <a:lnTo>
                    <a:pt x="54" y="3229"/>
                  </a:lnTo>
                  <a:lnTo>
                    <a:pt x="41" y="3214"/>
                  </a:lnTo>
                  <a:lnTo>
                    <a:pt x="38" y="3211"/>
                  </a:lnTo>
                  <a:lnTo>
                    <a:pt x="27" y="3194"/>
                  </a:lnTo>
                  <a:lnTo>
                    <a:pt x="18" y="3177"/>
                  </a:lnTo>
                  <a:lnTo>
                    <a:pt x="10" y="3159"/>
                  </a:lnTo>
                  <a:lnTo>
                    <a:pt x="5" y="3140"/>
                  </a:lnTo>
                  <a:lnTo>
                    <a:pt x="5" y="3136"/>
                  </a:lnTo>
                  <a:lnTo>
                    <a:pt x="1" y="3117"/>
                  </a:lnTo>
                  <a:lnTo>
                    <a:pt x="0" y="3097"/>
                  </a:lnTo>
                  <a:lnTo>
                    <a:pt x="0" y="2458"/>
                  </a:lnTo>
                  <a:lnTo>
                    <a:pt x="20" y="2458"/>
                  </a:lnTo>
                  <a:lnTo>
                    <a:pt x="20" y="3097"/>
                  </a:lnTo>
                  <a:lnTo>
                    <a:pt x="21" y="3117"/>
                  </a:lnTo>
                  <a:lnTo>
                    <a:pt x="25" y="3135"/>
                  </a:lnTo>
                  <a:lnTo>
                    <a:pt x="29" y="3151"/>
                  </a:lnTo>
                  <a:lnTo>
                    <a:pt x="37" y="3169"/>
                  </a:lnTo>
                  <a:lnTo>
                    <a:pt x="46" y="3186"/>
                  </a:lnTo>
                  <a:lnTo>
                    <a:pt x="55" y="3200"/>
                  </a:lnTo>
                  <a:lnTo>
                    <a:pt x="68" y="3215"/>
                  </a:lnTo>
                  <a:lnTo>
                    <a:pt x="82" y="3229"/>
                  </a:lnTo>
                  <a:lnTo>
                    <a:pt x="97" y="3241"/>
                  </a:lnTo>
                  <a:lnTo>
                    <a:pt x="111" y="3250"/>
                  </a:lnTo>
                  <a:lnTo>
                    <a:pt x="130" y="3260"/>
                  </a:lnTo>
                  <a:lnTo>
                    <a:pt x="149" y="3269"/>
                  </a:lnTo>
                  <a:lnTo>
                    <a:pt x="169" y="3275"/>
                  </a:lnTo>
                  <a:lnTo>
                    <a:pt x="187" y="3279"/>
                  </a:lnTo>
                  <a:lnTo>
                    <a:pt x="187" y="3279"/>
                  </a:lnTo>
                  <a:lnTo>
                    <a:pt x="208" y="3282"/>
                  </a:lnTo>
                  <a:lnTo>
                    <a:pt x="231" y="3283"/>
                  </a:lnTo>
                  <a:lnTo>
                    <a:pt x="1452" y="3283"/>
                  </a:lnTo>
                  <a:lnTo>
                    <a:pt x="1475" y="3282"/>
                  </a:lnTo>
                  <a:lnTo>
                    <a:pt x="1497" y="3279"/>
                  </a:lnTo>
                  <a:lnTo>
                    <a:pt x="1497" y="3279"/>
                  </a:lnTo>
                  <a:lnTo>
                    <a:pt x="1514" y="3275"/>
                  </a:lnTo>
                  <a:lnTo>
                    <a:pt x="1534" y="3269"/>
                  </a:lnTo>
                  <a:lnTo>
                    <a:pt x="1553" y="3260"/>
                  </a:lnTo>
                  <a:lnTo>
                    <a:pt x="1572" y="3250"/>
                  </a:lnTo>
                  <a:lnTo>
                    <a:pt x="1586" y="3241"/>
                  </a:lnTo>
                  <a:lnTo>
                    <a:pt x="1601" y="3229"/>
                  </a:lnTo>
                  <a:lnTo>
                    <a:pt x="1616" y="3215"/>
                  </a:lnTo>
                  <a:lnTo>
                    <a:pt x="1628" y="3200"/>
                  </a:lnTo>
                  <a:lnTo>
                    <a:pt x="1637" y="3186"/>
                  </a:lnTo>
                  <a:lnTo>
                    <a:pt x="1646" y="3169"/>
                  </a:lnTo>
                  <a:lnTo>
                    <a:pt x="1654" y="3151"/>
                  </a:lnTo>
                  <a:lnTo>
                    <a:pt x="1659" y="3132"/>
                  </a:lnTo>
                  <a:lnTo>
                    <a:pt x="1660" y="3132"/>
                  </a:lnTo>
                  <a:lnTo>
                    <a:pt x="1662" y="3117"/>
                  </a:lnTo>
                  <a:lnTo>
                    <a:pt x="1663" y="3097"/>
                  </a:lnTo>
                  <a:lnTo>
                    <a:pt x="1663" y="206"/>
                  </a:lnTo>
                  <a:lnTo>
                    <a:pt x="1662" y="186"/>
                  </a:lnTo>
                  <a:lnTo>
                    <a:pt x="1660" y="171"/>
                  </a:lnTo>
                  <a:lnTo>
                    <a:pt x="1659" y="171"/>
                  </a:lnTo>
                  <a:lnTo>
                    <a:pt x="1654" y="152"/>
                  </a:lnTo>
                  <a:lnTo>
                    <a:pt x="1646" y="134"/>
                  </a:lnTo>
                  <a:lnTo>
                    <a:pt x="1637" y="117"/>
                  </a:lnTo>
                  <a:lnTo>
                    <a:pt x="1628" y="104"/>
                  </a:lnTo>
                  <a:lnTo>
                    <a:pt x="1628" y="104"/>
                  </a:lnTo>
                  <a:lnTo>
                    <a:pt x="1616" y="88"/>
                  </a:lnTo>
                  <a:lnTo>
                    <a:pt x="1586" y="62"/>
                  </a:lnTo>
                  <a:lnTo>
                    <a:pt x="1572" y="53"/>
                  </a:lnTo>
                  <a:lnTo>
                    <a:pt x="1553" y="43"/>
                  </a:lnTo>
                  <a:lnTo>
                    <a:pt x="1534" y="34"/>
                  </a:lnTo>
                  <a:lnTo>
                    <a:pt x="1514" y="28"/>
                  </a:lnTo>
                  <a:lnTo>
                    <a:pt x="1497" y="24"/>
                  </a:lnTo>
                  <a:lnTo>
                    <a:pt x="1497" y="24"/>
                  </a:lnTo>
                  <a:lnTo>
                    <a:pt x="1475" y="21"/>
                  </a:lnTo>
                  <a:lnTo>
                    <a:pt x="1452" y="20"/>
                  </a:lnTo>
                  <a:lnTo>
                    <a:pt x="231" y="20"/>
                  </a:lnTo>
                  <a:lnTo>
                    <a:pt x="208" y="21"/>
                  </a:lnTo>
                  <a:lnTo>
                    <a:pt x="187" y="24"/>
                  </a:lnTo>
                  <a:lnTo>
                    <a:pt x="187" y="24"/>
                  </a:lnTo>
                  <a:lnTo>
                    <a:pt x="169" y="28"/>
                  </a:lnTo>
                  <a:lnTo>
                    <a:pt x="149" y="34"/>
                  </a:lnTo>
                  <a:lnTo>
                    <a:pt x="130" y="43"/>
                  </a:lnTo>
                  <a:lnTo>
                    <a:pt x="111" y="53"/>
                  </a:lnTo>
                  <a:lnTo>
                    <a:pt x="97" y="62"/>
                  </a:lnTo>
                  <a:lnTo>
                    <a:pt x="82" y="75"/>
                  </a:lnTo>
                  <a:lnTo>
                    <a:pt x="68" y="88"/>
                  </a:lnTo>
                  <a:lnTo>
                    <a:pt x="55" y="104"/>
                  </a:lnTo>
                  <a:lnTo>
                    <a:pt x="55" y="104"/>
                  </a:lnTo>
                  <a:lnTo>
                    <a:pt x="46" y="117"/>
                  </a:lnTo>
                  <a:lnTo>
                    <a:pt x="37" y="134"/>
                  </a:lnTo>
                  <a:lnTo>
                    <a:pt x="29" y="152"/>
                  </a:lnTo>
                  <a:lnTo>
                    <a:pt x="25" y="168"/>
                  </a:lnTo>
                  <a:lnTo>
                    <a:pt x="21" y="186"/>
                  </a:lnTo>
                  <a:lnTo>
                    <a:pt x="20" y="206"/>
                  </a:lnTo>
                  <a:lnTo>
                    <a:pt x="20" y="616"/>
                  </a:lnTo>
                  <a:lnTo>
                    <a:pt x="0" y="616"/>
                  </a:lnTo>
                  <a:lnTo>
                    <a:pt x="0" y="206"/>
                  </a:lnTo>
                  <a:lnTo>
                    <a:pt x="1" y="186"/>
                  </a:lnTo>
                  <a:lnTo>
                    <a:pt x="5" y="167"/>
                  </a:lnTo>
                  <a:lnTo>
                    <a:pt x="5" y="163"/>
                  </a:lnTo>
                  <a:lnTo>
                    <a:pt x="10" y="144"/>
                  </a:lnTo>
                  <a:lnTo>
                    <a:pt x="18" y="126"/>
                  </a:lnTo>
                  <a:lnTo>
                    <a:pt x="27" y="109"/>
                  </a:lnTo>
                  <a:lnTo>
                    <a:pt x="38" y="93"/>
                  </a:lnTo>
                  <a:lnTo>
                    <a:pt x="41" y="90"/>
                  </a:lnTo>
                  <a:lnTo>
                    <a:pt x="54" y="74"/>
                  </a:lnTo>
                  <a:lnTo>
                    <a:pt x="68" y="61"/>
                  </a:lnTo>
                  <a:lnTo>
                    <a:pt x="83" y="48"/>
                  </a:lnTo>
                  <a:lnTo>
                    <a:pt x="86" y="46"/>
                  </a:lnTo>
                  <a:lnTo>
                    <a:pt x="103" y="35"/>
                  </a:lnTo>
                  <a:lnTo>
                    <a:pt x="122" y="25"/>
                  </a:lnTo>
                  <a:lnTo>
                    <a:pt x="141" y="16"/>
                  </a:lnTo>
                  <a:lnTo>
                    <a:pt x="161" y="10"/>
                  </a:lnTo>
                  <a:lnTo>
                    <a:pt x="183" y="5"/>
                  </a:lnTo>
                  <a:lnTo>
                    <a:pt x="187" y="4"/>
                  </a:lnTo>
                  <a:lnTo>
                    <a:pt x="208" y="1"/>
                  </a:lnTo>
                  <a:lnTo>
                    <a:pt x="231"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23" name="Freeform 27"/>
            <p:cNvSpPr>
              <a:spLocks noEditPoints="1" noChangeArrowheads="1"/>
            </p:cNvSpPr>
            <p:nvPr/>
          </p:nvSpPr>
          <p:spPr bwMode="auto">
            <a:xfrm>
              <a:off x="0" y="154"/>
              <a:ext cx="317" cy="471"/>
            </a:xfrm>
            <a:custGeom>
              <a:avLst/>
              <a:gdLst>
                <a:gd name="T0" fmla="*/ 478 w 1266"/>
                <a:gd name="T1" fmla="*/ 98 h 1885"/>
                <a:gd name="T2" fmla="*/ 478 w 1266"/>
                <a:gd name="T3" fmla="*/ 107 h 1885"/>
                <a:gd name="T4" fmla="*/ 478 w 1266"/>
                <a:gd name="T5" fmla="*/ 127 h 1885"/>
                <a:gd name="T6" fmla="*/ 478 w 1266"/>
                <a:gd name="T7" fmla="*/ 217 h 1885"/>
                <a:gd name="T8" fmla="*/ 478 w 1266"/>
                <a:gd name="T9" fmla="*/ 345 h 1885"/>
                <a:gd name="T10" fmla="*/ 478 w 1266"/>
                <a:gd name="T11" fmla="*/ 354 h 1885"/>
                <a:gd name="T12" fmla="*/ 475 w 1266"/>
                <a:gd name="T13" fmla="*/ 377 h 1885"/>
                <a:gd name="T14" fmla="*/ 465 w 1266"/>
                <a:gd name="T15" fmla="*/ 403 h 1885"/>
                <a:gd name="T16" fmla="*/ 443 w 1266"/>
                <a:gd name="T17" fmla="*/ 426 h 1885"/>
                <a:gd name="T18" fmla="*/ 413 w 1266"/>
                <a:gd name="T19" fmla="*/ 436 h 1885"/>
                <a:gd name="T20" fmla="*/ 381 w 1266"/>
                <a:gd name="T21" fmla="*/ 442 h 1885"/>
                <a:gd name="T22" fmla="*/ 359 w 1266"/>
                <a:gd name="T23" fmla="*/ 444 h 1885"/>
                <a:gd name="T24" fmla="*/ 355 w 1266"/>
                <a:gd name="T25" fmla="*/ 444 h 1885"/>
                <a:gd name="T26" fmla="*/ 351 w 1266"/>
                <a:gd name="T27" fmla="*/ 444 h 1885"/>
                <a:gd name="T28" fmla="*/ 220 w 1266"/>
                <a:gd name="T29" fmla="*/ 444 h 1885"/>
                <a:gd name="T30" fmla="*/ 91 w 1266"/>
                <a:gd name="T31" fmla="*/ 444 h 1885"/>
                <a:gd name="T32" fmla="*/ 91 w 1266"/>
                <a:gd name="T33" fmla="*/ 1183 h 1885"/>
                <a:gd name="T34" fmla="*/ 91 w 1266"/>
                <a:gd name="T35" fmla="*/ 1698 h 1885"/>
                <a:gd name="T36" fmla="*/ 101 w 1266"/>
                <a:gd name="T37" fmla="*/ 1743 h 1885"/>
                <a:gd name="T38" fmla="*/ 129 w 1266"/>
                <a:gd name="T39" fmla="*/ 1778 h 1885"/>
                <a:gd name="T40" fmla="*/ 169 w 1266"/>
                <a:gd name="T41" fmla="*/ 1797 h 1885"/>
                <a:gd name="T42" fmla="*/ 1174 w 1266"/>
                <a:gd name="T43" fmla="*/ 1800 h 1885"/>
                <a:gd name="T44" fmla="*/ 1174 w 1266"/>
                <a:gd name="T45" fmla="*/ 1762 h 1885"/>
                <a:gd name="T46" fmla="*/ 1174 w 1266"/>
                <a:gd name="T47" fmla="*/ 1453 h 1885"/>
                <a:gd name="T48" fmla="*/ 1174 w 1266"/>
                <a:gd name="T49" fmla="*/ 1345 h 1885"/>
                <a:gd name="T50" fmla="*/ 1174 w 1266"/>
                <a:gd name="T51" fmla="*/ 1216 h 1885"/>
                <a:gd name="T52" fmla="*/ 1172 w 1266"/>
                <a:gd name="T53" fmla="*/ 174 h 1885"/>
                <a:gd name="T54" fmla="*/ 1152 w 1266"/>
                <a:gd name="T55" fmla="*/ 134 h 1885"/>
                <a:gd name="T56" fmla="*/ 1118 w 1266"/>
                <a:gd name="T57" fmla="*/ 106 h 1885"/>
                <a:gd name="T58" fmla="*/ 1073 w 1266"/>
                <a:gd name="T59" fmla="*/ 96 h 1885"/>
                <a:gd name="T60" fmla="*/ 429 w 1266"/>
                <a:gd name="T61" fmla="*/ 0 h 1885"/>
                <a:gd name="T62" fmla="*/ 1133 w 1266"/>
                <a:gd name="T63" fmla="*/ 2 h 1885"/>
                <a:gd name="T64" fmla="*/ 1176 w 1266"/>
                <a:gd name="T65" fmla="*/ 16 h 1885"/>
                <a:gd name="T66" fmla="*/ 1215 w 1266"/>
                <a:gd name="T67" fmla="*/ 42 h 1885"/>
                <a:gd name="T68" fmla="*/ 1246 w 1266"/>
                <a:gd name="T69" fmla="*/ 78 h 1885"/>
                <a:gd name="T70" fmla="*/ 1264 w 1266"/>
                <a:gd name="T71" fmla="*/ 124 h 1885"/>
                <a:gd name="T72" fmla="*/ 1266 w 1266"/>
                <a:gd name="T73" fmla="*/ 1806 h 1885"/>
                <a:gd name="T74" fmla="*/ 1266 w 1266"/>
                <a:gd name="T75" fmla="*/ 1812 h 1885"/>
                <a:gd name="T76" fmla="*/ 1263 w 1266"/>
                <a:gd name="T77" fmla="*/ 1826 h 1885"/>
                <a:gd name="T78" fmla="*/ 1254 w 1266"/>
                <a:gd name="T79" fmla="*/ 1846 h 1885"/>
                <a:gd name="T80" fmla="*/ 1239 w 1266"/>
                <a:gd name="T81" fmla="*/ 1865 h 1885"/>
                <a:gd name="T82" fmla="*/ 1213 w 1266"/>
                <a:gd name="T83" fmla="*/ 1880 h 1885"/>
                <a:gd name="T84" fmla="*/ 1174 w 1266"/>
                <a:gd name="T85" fmla="*/ 1885 h 1885"/>
                <a:gd name="T86" fmla="*/ 127 w 1266"/>
                <a:gd name="T87" fmla="*/ 1884 h 1885"/>
                <a:gd name="T88" fmla="*/ 86 w 1266"/>
                <a:gd name="T89" fmla="*/ 1871 h 1885"/>
                <a:gd name="T90" fmla="*/ 48 w 1266"/>
                <a:gd name="T91" fmla="*/ 1846 h 1885"/>
                <a:gd name="T92" fmla="*/ 19 w 1266"/>
                <a:gd name="T93" fmla="*/ 1810 h 1885"/>
                <a:gd name="T94" fmla="*/ 2 w 1266"/>
                <a:gd name="T95" fmla="*/ 1764 h 1885"/>
                <a:gd name="T96" fmla="*/ 0 w 1266"/>
                <a:gd name="T97" fmla="*/ 387 h 1885"/>
                <a:gd name="T98" fmla="*/ 124 w 1266"/>
                <a:gd name="T99" fmla="*/ 279 h 1885"/>
                <a:gd name="T100" fmla="*/ 237 w 1266"/>
                <a:gd name="T101" fmla="*/ 177 h 1885"/>
                <a:gd name="T102" fmla="*/ 339 w 1266"/>
                <a:gd name="T103" fmla="*/ 82 h 1885"/>
                <a:gd name="T104" fmla="*/ 429 w 1266"/>
                <a:gd name="T105" fmla="*/ 0 h 188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66"/>
                <a:gd name="T160" fmla="*/ 0 h 1885"/>
                <a:gd name="T161" fmla="*/ 1266 w 1266"/>
                <a:gd name="T162" fmla="*/ 1885 h 188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66" h="1885">
                  <a:moveTo>
                    <a:pt x="478" y="96"/>
                  </a:moveTo>
                  <a:lnTo>
                    <a:pt x="478" y="98"/>
                  </a:lnTo>
                  <a:lnTo>
                    <a:pt x="478" y="102"/>
                  </a:lnTo>
                  <a:lnTo>
                    <a:pt x="478" y="107"/>
                  </a:lnTo>
                  <a:lnTo>
                    <a:pt x="478" y="116"/>
                  </a:lnTo>
                  <a:lnTo>
                    <a:pt x="478" y="127"/>
                  </a:lnTo>
                  <a:lnTo>
                    <a:pt x="478" y="187"/>
                  </a:lnTo>
                  <a:lnTo>
                    <a:pt x="478" y="217"/>
                  </a:lnTo>
                  <a:lnTo>
                    <a:pt x="478" y="253"/>
                  </a:lnTo>
                  <a:lnTo>
                    <a:pt x="478" y="345"/>
                  </a:lnTo>
                  <a:lnTo>
                    <a:pt x="478" y="347"/>
                  </a:lnTo>
                  <a:lnTo>
                    <a:pt x="478" y="354"/>
                  </a:lnTo>
                  <a:lnTo>
                    <a:pt x="477" y="364"/>
                  </a:lnTo>
                  <a:lnTo>
                    <a:pt x="475" y="377"/>
                  </a:lnTo>
                  <a:lnTo>
                    <a:pt x="471" y="390"/>
                  </a:lnTo>
                  <a:lnTo>
                    <a:pt x="465" y="403"/>
                  </a:lnTo>
                  <a:lnTo>
                    <a:pt x="456" y="415"/>
                  </a:lnTo>
                  <a:lnTo>
                    <a:pt x="443" y="426"/>
                  </a:lnTo>
                  <a:lnTo>
                    <a:pt x="429" y="432"/>
                  </a:lnTo>
                  <a:lnTo>
                    <a:pt x="413" y="436"/>
                  </a:lnTo>
                  <a:lnTo>
                    <a:pt x="397" y="440"/>
                  </a:lnTo>
                  <a:lnTo>
                    <a:pt x="381" y="442"/>
                  </a:lnTo>
                  <a:lnTo>
                    <a:pt x="368" y="443"/>
                  </a:lnTo>
                  <a:lnTo>
                    <a:pt x="359" y="444"/>
                  </a:lnTo>
                  <a:lnTo>
                    <a:pt x="356" y="444"/>
                  </a:lnTo>
                  <a:lnTo>
                    <a:pt x="355" y="444"/>
                  </a:lnTo>
                  <a:lnTo>
                    <a:pt x="354" y="444"/>
                  </a:lnTo>
                  <a:lnTo>
                    <a:pt x="351" y="444"/>
                  </a:lnTo>
                  <a:lnTo>
                    <a:pt x="251" y="444"/>
                  </a:lnTo>
                  <a:lnTo>
                    <a:pt x="220" y="444"/>
                  </a:lnTo>
                  <a:lnTo>
                    <a:pt x="184" y="444"/>
                  </a:lnTo>
                  <a:lnTo>
                    <a:pt x="91" y="444"/>
                  </a:lnTo>
                  <a:lnTo>
                    <a:pt x="91" y="1101"/>
                  </a:lnTo>
                  <a:lnTo>
                    <a:pt x="91" y="1183"/>
                  </a:lnTo>
                  <a:lnTo>
                    <a:pt x="91" y="1272"/>
                  </a:lnTo>
                  <a:lnTo>
                    <a:pt x="91" y="1698"/>
                  </a:lnTo>
                  <a:lnTo>
                    <a:pt x="94" y="1721"/>
                  </a:lnTo>
                  <a:lnTo>
                    <a:pt x="101" y="1743"/>
                  </a:lnTo>
                  <a:lnTo>
                    <a:pt x="113" y="1762"/>
                  </a:lnTo>
                  <a:lnTo>
                    <a:pt x="129" y="1778"/>
                  </a:lnTo>
                  <a:lnTo>
                    <a:pt x="148" y="1790"/>
                  </a:lnTo>
                  <a:lnTo>
                    <a:pt x="169" y="1797"/>
                  </a:lnTo>
                  <a:lnTo>
                    <a:pt x="193" y="1800"/>
                  </a:lnTo>
                  <a:lnTo>
                    <a:pt x="1174" y="1800"/>
                  </a:lnTo>
                  <a:lnTo>
                    <a:pt x="1174" y="1773"/>
                  </a:lnTo>
                  <a:lnTo>
                    <a:pt x="1174" y="1762"/>
                  </a:lnTo>
                  <a:lnTo>
                    <a:pt x="1174" y="1750"/>
                  </a:lnTo>
                  <a:lnTo>
                    <a:pt x="1174" y="1453"/>
                  </a:lnTo>
                  <a:lnTo>
                    <a:pt x="1174" y="1402"/>
                  </a:lnTo>
                  <a:lnTo>
                    <a:pt x="1174" y="1345"/>
                  </a:lnTo>
                  <a:lnTo>
                    <a:pt x="1174" y="1283"/>
                  </a:lnTo>
                  <a:lnTo>
                    <a:pt x="1174" y="1216"/>
                  </a:lnTo>
                  <a:lnTo>
                    <a:pt x="1174" y="198"/>
                  </a:lnTo>
                  <a:lnTo>
                    <a:pt x="1172" y="174"/>
                  </a:lnTo>
                  <a:lnTo>
                    <a:pt x="1164" y="153"/>
                  </a:lnTo>
                  <a:lnTo>
                    <a:pt x="1152" y="134"/>
                  </a:lnTo>
                  <a:lnTo>
                    <a:pt x="1137" y="118"/>
                  </a:lnTo>
                  <a:lnTo>
                    <a:pt x="1118" y="106"/>
                  </a:lnTo>
                  <a:lnTo>
                    <a:pt x="1096" y="99"/>
                  </a:lnTo>
                  <a:lnTo>
                    <a:pt x="1073" y="96"/>
                  </a:lnTo>
                  <a:lnTo>
                    <a:pt x="478" y="96"/>
                  </a:lnTo>
                  <a:close/>
                  <a:moveTo>
                    <a:pt x="429" y="0"/>
                  </a:moveTo>
                  <a:lnTo>
                    <a:pt x="1111" y="0"/>
                  </a:lnTo>
                  <a:lnTo>
                    <a:pt x="1133" y="2"/>
                  </a:lnTo>
                  <a:lnTo>
                    <a:pt x="1155" y="7"/>
                  </a:lnTo>
                  <a:lnTo>
                    <a:pt x="1176" y="16"/>
                  </a:lnTo>
                  <a:lnTo>
                    <a:pt x="1197" y="27"/>
                  </a:lnTo>
                  <a:lnTo>
                    <a:pt x="1215" y="42"/>
                  </a:lnTo>
                  <a:lnTo>
                    <a:pt x="1232" y="59"/>
                  </a:lnTo>
                  <a:lnTo>
                    <a:pt x="1246" y="78"/>
                  </a:lnTo>
                  <a:lnTo>
                    <a:pt x="1257" y="100"/>
                  </a:lnTo>
                  <a:lnTo>
                    <a:pt x="1264" y="124"/>
                  </a:lnTo>
                  <a:lnTo>
                    <a:pt x="1266" y="149"/>
                  </a:lnTo>
                  <a:lnTo>
                    <a:pt x="1266" y="1806"/>
                  </a:lnTo>
                  <a:lnTo>
                    <a:pt x="1266" y="1807"/>
                  </a:lnTo>
                  <a:lnTo>
                    <a:pt x="1266" y="1812"/>
                  </a:lnTo>
                  <a:lnTo>
                    <a:pt x="1265" y="1818"/>
                  </a:lnTo>
                  <a:lnTo>
                    <a:pt x="1263" y="1826"/>
                  </a:lnTo>
                  <a:lnTo>
                    <a:pt x="1259" y="1836"/>
                  </a:lnTo>
                  <a:lnTo>
                    <a:pt x="1254" y="1846"/>
                  </a:lnTo>
                  <a:lnTo>
                    <a:pt x="1248" y="1855"/>
                  </a:lnTo>
                  <a:lnTo>
                    <a:pt x="1239" y="1865"/>
                  </a:lnTo>
                  <a:lnTo>
                    <a:pt x="1227" y="1873"/>
                  </a:lnTo>
                  <a:lnTo>
                    <a:pt x="1213" y="1880"/>
                  </a:lnTo>
                  <a:lnTo>
                    <a:pt x="1195" y="1884"/>
                  </a:lnTo>
                  <a:lnTo>
                    <a:pt x="1174" y="1885"/>
                  </a:lnTo>
                  <a:lnTo>
                    <a:pt x="148" y="1885"/>
                  </a:lnTo>
                  <a:lnTo>
                    <a:pt x="127" y="1884"/>
                  </a:lnTo>
                  <a:lnTo>
                    <a:pt x="106" y="1879"/>
                  </a:lnTo>
                  <a:lnTo>
                    <a:pt x="86" y="1871"/>
                  </a:lnTo>
                  <a:lnTo>
                    <a:pt x="66" y="1860"/>
                  </a:lnTo>
                  <a:lnTo>
                    <a:pt x="48" y="1846"/>
                  </a:lnTo>
                  <a:lnTo>
                    <a:pt x="32" y="1829"/>
                  </a:lnTo>
                  <a:lnTo>
                    <a:pt x="19" y="1810"/>
                  </a:lnTo>
                  <a:lnTo>
                    <a:pt x="8" y="1788"/>
                  </a:lnTo>
                  <a:lnTo>
                    <a:pt x="2" y="1764"/>
                  </a:lnTo>
                  <a:lnTo>
                    <a:pt x="0" y="1739"/>
                  </a:lnTo>
                  <a:lnTo>
                    <a:pt x="0" y="387"/>
                  </a:lnTo>
                  <a:lnTo>
                    <a:pt x="63" y="332"/>
                  </a:lnTo>
                  <a:lnTo>
                    <a:pt x="124" y="279"/>
                  </a:lnTo>
                  <a:lnTo>
                    <a:pt x="182" y="227"/>
                  </a:lnTo>
                  <a:lnTo>
                    <a:pt x="237" y="177"/>
                  </a:lnTo>
                  <a:lnTo>
                    <a:pt x="290" y="128"/>
                  </a:lnTo>
                  <a:lnTo>
                    <a:pt x="339" y="82"/>
                  </a:lnTo>
                  <a:lnTo>
                    <a:pt x="385" y="39"/>
                  </a:lnTo>
                  <a:lnTo>
                    <a:pt x="42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24" name="Freeform 28"/>
            <p:cNvSpPr>
              <a:spLocks noChangeArrowheads="1"/>
            </p:cNvSpPr>
            <p:nvPr/>
          </p:nvSpPr>
          <p:spPr bwMode="auto">
            <a:xfrm>
              <a:off x="152" y="291"/>
              <a:ext cx="88" cy="23"/>
            </a:xfrm>
            <a:custGeom>
              <a:avLst/>
              <a:gdLst>
                <a:gd name="T0" fmla="*/ 47 w 354"/>
                <a:gd name="T1" fmla="*/ 0 h 92"/>
                <a:gd name="T2" fmla="*/ 50 w 354"/>
                <a:gd name="T3" fmla="*/ 0 h 92"/>
                <a:gd name="T4" fmla="*/ 62 w 354"/>
                <a:gd name="T5" fmla="*/ 0 h 92"/>
                <a:gd name="T6" fmla="*/ 72 w 354"/>
                <a:gd name="T7" fmla="*/ 0 h 92"/>
                <a:gd name="T8" fmla="*/ 85 w 354"/>
                <a:gd name="T9" fmla="*/ 0 h 92"/>
                <a:gd name="T10" fmla="*/ 102 w 354"/>
                <a:gd name="T11" fmla="*/ 0 h 92"/>
                <a:gd name="T12" fmla="*/ 123 w 354"/>
                <a:gd name="T13" fmla="*/ 0 h 92"/>
                <a:gd name="T14" fmla="*/ 148 w 354"/>
                <a:gd name="T15" fmla="*/ 0 h 92"/>
                <a:gd name="T16" fmla="*/ 179 w 354"/>
                <a:gd name="T17" fmla="*/ 0 h 92"/>
                <a:gd name="T18" fmla="*/ 216 w 354"/>
                <a:gd name="T19" fmla="*/ 0 h 92"/>
                <a:gd name="T20" fmla="*/ 258 w 354"/>
                <a:gd name="T21" fmla="*/ 0 h 92"/>
                <a:gd name="T22" fmla="*/ 307 w 354"/>
                <a:gd name="T23" fmla="*/ 0 h 92"/>
                <a:gd name="T24" fmla="*/ 322 w 354"/>
                <a:gd name="T25" fmla="*/ 2 h 92"/>
                <a:gd name="T26" fmla="*/ 335 w 354"/>
                <a:gd name="T27" fmla="*/ 9 h 92"/>
                <a:gd name="T28" fmla="*/ 345 w 354"/>
                <a:gd name="T29" fmla="*/ 19 h 92"/>
                <a:gd name="T30" fmla="*/ 352 w 354"/>
                <a:gd name="T31" fmla="*/ 32 h 92"/>
                <a:gd name="T32" fmla="*/ 354 w 354"/>
                <a:gd name="T33" fmla="*/ 47 h 92"/>
                <a:gd name="T34" fmla="*/ 352 w 354"/>
                <a:gd name="T35" fmla="*/ 61 h 92"/>
                <a:gd name="T36" fmla="*/ 345 w 354"/>
                <a:gd name="T37" fmla="*/ 74 h 92"/>
                <a:gd name="T38" fmla="*/ 335 w 354"/>
                <a:gd name="T39" fmla="*/ 84 h 92"/>
                <a:gd name="T40" fmla="*/ 322 w 354"/>
                <a:gd name="T41" fmla="*/ 90 h 92"/>
                <a:gd name="T42" fmla="*/ 307 w 354"/>
                <a:gd name="T43" fmla="*/ 92 h 92"/>
                <a:gd name="T44" fmla="*/ 307 w 354"/>
                <a:gd name="T45" fmla="*/ 92 h 92"/>
                <a:gd name="T46" fmla="*/ 306 w 354"/>
                <a:gd name="T47" fmla="*/ 92 h 92"/>
                <a:gd name="T48" fmla="*/ 280 w 354"/>
                <a:gd name="T49" fmla="*/ 92 h 92"/>
                <a:gd name="T50" fmla="*/ 267 w 354"/>
                <a:gd name="T51" fmla="*/ 92 h 92"/>
                <a:gd name="T52" fmla="*/ 250 w 354"/>
                <a:gd name="T53" fmla="*/ 92 h 92"/>
                <a:gd name="T54" fmla="*/ 137 w 354"/>
                <a:gd name="T55" fmla="*/ 92 h 92"/>
                <a:gd name="T56" fmla="*/ 94 w 354"/>
                <a:gd name="T57" fmla="*/ 92 h 92"/>
                <a:gd name="T58" fmla="*/ 45 w 354"/>
                <a:gd name="T59" fmla="*/ 92 h 92"/>
                <a:gd name="T60" fmla="*/ 31 w 354"/>
                <a:gd name="T61" fmla="*/ 90 h 92"/>
                <a:gd name="T62" fmla="*/ 19 w 354"/>
                <a:gd name="T63" fmla="*/ 84 h 92"/>
                <a:gd name="T64" fmla="*/ 9 w 354"/>
                <a:gd name="T65" fmla="*/ 74 h 92"/>
                <a:gd name="T66" fmla="*/ 2 w 354"/>
                <a:gd name="T67" fmla="*/ 61 h 92"/>
                <a:gd name="T68" fmla="*/ 0 w 354"/>
                <a:gd name="T69" fmla="*/ 47 h 92"/>
                <a:gd name="T70" fmla="*/ 2 w 354"/>
                <a:gd name="T71" fmla="*/ 32 h 92"/>
                <a:gd name="T72" fmla="*/ 9 w 354"/>
                <a:gd name="T73" fmla="*/ 19 h 92"/>
                <a:gd name="T74" fmla="*/ 19 w 354"/>
                <a:gd name="T75" fmla="*/ 9 h 92"/>
                <a:gd name="T76" fmla="*/ 31 w 354"/>
                <a:gd name="T77" fmla="*/ 2 h 92"/>
                <a:gd name="T78" fmla="*/ 45 w 354"/>
                <a:gd name="T79" fmla="*/ 0 h 92"/>
                <a:gd name="T80" fmla="*/ 45 w 354"/>
                <a:gd name="T81" fmla="*/ 0 h 92"/>
                <a:gd name="T82" fmla="*/ 46 w 354"/>
                <a:gd name="T83" fmla="*/ 0 h 92"/>
                <a:gd name="T84" fmla="*/ 47 w 354"/>
                <a:gd name="T85" fmla="*/ 0 h 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4"/>
                <a:gd name="T130" fmla="*/ 0 h 92"/>
                <a:gd name="T131" fmla="*/ 354 w 354"/>
                <a:gd name="T132" fmla="*/ 92 h 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4" h="92">
                  <a:moveTo>
                    <a:pt x="47" y="0"/>
                  </a:moveTo>
                  <a:lnTo>
                    <a:pt x="50" y="0"/>
                  </a:lnTo>
                  <a:lnTo>
                    <a:pt x="62" y="0"/>
                  </a:lnTo>
                  <a:lnTo>
                    <a:pt x="72" y="0"/>
                  </a:lnTo>
                  <a:lnTo>
                    <a:pt x="85" y="0"/>
                  </a:lnTo>
                  <a:lnTo>
                    <a:pt x="102" y="0"/>
                  </a:lnTo>
                  <a:lnTo>
                    <a:pt x="123" y="0"/>
                  </a:lnTo>
                  <a:lnTo>
                    <a:pt x="148" y="0"/>
                  </a:lnTo>
                  <a:lnTo>
                    <a:pt x="179" y="0"/>
                  </a:lnTo>
                  <a:lnTo>
                    <a:pt x="216" y="0"/>
                  </a:lnTo>
                  <a:lnTo>
                    <a:pt x="258" y="0"/>
                  </a:lnTo>
                  <a:lnTo>
                    <a:pt x="307" y="0"/>
                  </a:lnTo>
                  <a:lnTo>
                    <a:pt x="322" y="2"/>
                  </a:lnTo>
                  <a:lnTo>
                    <a:pt x="335" y="9"/>
                  </a:lnTo>
                  <a:lnTo>
                    <a:pt x="345" y="19"/>
                  </a:lnTo>
                  <a:lnTo>
                    <a:pt x="352" y="32"/>
                  </a:lnTo>
                  <a:lnTo>
                    <a:pt x="354" y="47"/>
                  </a:lnTo>
                  <a:lnTo>
                    <a:pt x="352" y="61"/>
                  </a:lnTo>
                  <a:lnTo>
                    <a:pt x="345" y="74"/>
                  </a:lnTo>
                  <a:lnTo>
                    <a:pt x="335" y="84"/>
                  </a:lnTo>
                  <a:lnTo>
                    <a:pt x="322" y="90"/>
                  </a:lnTo>
                  <a:lnTo>
                    <a:pt x="307" y="92"/>
                  </a:lnTo>
                  <a:lnTo>
                    <a:pt x="307" y="92"/>
                  </a:lnTo>
                  <a:lnTo>
                    <a:pt x="306" y="92"/>
                  </a:lnTo>
                  <a:lnTo>
                    <a:pt x="280" y="92"/>
                  </a:lnTo>
                  <a:lnTo>
                    <a:pt x="267" y="92"/>
                  </a:lnTo>
                  <a:lnTo>
                    <a:pt x="250" y="92"/>
                  </a:lnTo>
                  <a:lnTo>
                    <a:pt x="137" y="92"/>
                  </a:lnTo>
                  <a:lnTo>
                    <a:pt x="94" y="92"/>
                  </a:lnTo>
                  <a:lnTo>
                    <a:pt x="45" y="92"/>
                  </a:lnTo>
                  <a:lnTo>
                    <a:pt x="31" y="90"/>
                  </a:lnTo>
                  <a:lnTo>
                    <a:pt x="19" y="84"/>
                  </a:lnTo>
                  <a:lnTo>
                    <a:pt x="9" y="74"/>
                  </a:lnTo>
                  <a:lnTo>
                    <a:pt x="2" y="61"/>
                  </a:lnTo>
                  <a:lnTo>
                    <a:pt x="0" y="47"/>
                  </a:lnTo>
                  <a:lnTo>
                    <a:pt x="2" y="32"/>
                  </a:lnTo>
                  <a:lnTo>
                    <a:pt x="9" y="19"/>
                  </a:lnTo>
                  <a:lnTo>
                    <a:pt x="19" y="9"/>
                  </a:lnTo>
                  <a:lnTo>
                    <a:pt x="31" y="2"/>
                  </a:lnTo>
                  <a:lnTo>
                    <a:pt x="45" y="0"/>
                  </a:lnTo>
                  <a:lnTo>
                    <a:pt x="45" y="0"/>
                  </a:lnTo>
                  <a:lnTo>
                    <a:pt x="46" y="0"/>
                  </a:lnTo>
                  <a:lnTo>
                    <a:pt x="4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25" name="Freeform 29"/>
            <p:cNvSpPr>
              <a:spLocks noChangeArrowheads="1"/>
            </p:cNvSpPr>
            <p:nvPr/>
          </p:nvSpPr>
          <p:spPr bwMode="auto">
            <a:xfrm>
              <a:off x="72" y="349"/>
              <a:ext cx="168" cy="24"/>
            </a:xfrm>
            <a:custGeom>
              <a:avLst/>
              <a:gdLst>
                <a:gd name="T0" fmla="*/ 47 w 675"/>
                <a:gd name="T1" fmla="*/ 0 h 93"/>
                <a:gd name="T2" fmla="*/ 47 w 675"/>
                <a:gd name="T3" fmla="*/ 0 h 93"/>
                <a:gd name="T4" fmla="*/ 47 w 675"/>
                <a:gd name="T5" fmla="*/ 0 h 93"/>
                <a:gd name="T6" fmla="*/ 48 w 675"/>
                <a:gd name="T7" fmla="*/ 0 h 93"/>
                <a:gd name="T8" fmla="*/ 55 w 675"/>
                <a:gd name="T9" fmla="*/ 0 h 93"/>
                <a:gd name="T10" fmla="*/ 60 w 675"/>
                <a:gd name="T11" fmla="*/ 0 h 93"/>
                <a:gd name="T12" fmla="*/ 68 w 675"/>
                <a:gd name="T13" fmla="*/ 0 h 93"/>
                <a:gd name="T14" fmla="*/ 79 w 675"/>
                <a:gd name="T15" fmla="*/ 0 h 93"/>
                <a:gd name="T16" fmla="*/ 92 w 675"/>
                <a:gd name="T17" fmla="*/ 0 h 93"/>
                <a:gd name="T18" fmla="*/ 109 w 675"/>
                <a:gd name="T19" fmla="*/ 0 h 93"/>
                <a:gd name="T20" fmla="*/ 184 w 675"/>
                <a:gd name="T21" fmla="*/ 0 h 93"/>
                <a:gd name="T22" fmla="*/ 219 w 675"/>
                <a:gd name="T23" fmla="*/ 0 h 93"/>
                <a:gd name="T24" fmla="*/ 258 w 675"/>
                <a:gd name="T25" fmla="*/ 0 h 93"/>
                <a:gd name="T26" fmla="*/ 303 w 675"/>
                <a:gd name="T27" fmla="*/ 0 h 93"/>
                <a:gd name="T28" fmla="*/ 413 w 675"/>
                <a:gd name="T29" fmla="*/ 0 h 93"/>
                <a:gd name="T30" fmla="*/ 478 w 675"/>
                <a:gd name="T31" fmla="*/ 0 h 93"/>
                <a:gd name="T32" fmla="*/ 549 w 675"/>
                <a:gd name="T33" fmla="*/ 0 h 93"/>
                <a:gd name="T34" fmla="*/ 628 w 675"/>
                <a:gd name="T35" fmla="*/ 0 h 93"/>
                <a:gd name="T36" fmla="*/ 643 w 675"/>
                <a:gd name="T37" fmla="*/ 2 h 93"/>
                <a:gd name="T38" fmla="*/ 656 w 675"/>
                <a:gd name="T39" fmla="*/ 9 h 93"/>
                <a:gd name="T40" fmla="*/ 666 w 675"/>
                <a:gd name="T41" fmla="*/ 19 h 93"/>
                <a:gd name="T42" fmla="*/ 673 w 675"/>
                <a:gd name="T43" fmla="*/ 32 h 93"/>
                <a:gd name="T44" fmla="*/ 675 w 675"/>
                <a:gd name="T45" fmla="*/ 46 h 93"/>
                <a:gd name="T46" fmla="*/ 673 w 675"/>
                <a:gd name="T47" fmla="*/ 60 h 93"/>
                <a:gd name="T48" fmla="*/ 666 w 675"/>
                <a:gd name="T49" fmla="*/ 73 h 93"/>
                <a:gd name="T50" fmla="*/ 656 w 675"/>
                <a:gd name="T51" fmla="*/ 83 h 93"/>
                <a:gd name="T52" fmla="*/ 643 w 675"/>
                <a:gd name="T53" fmla="*/ 90 h 93"/>
                <a:gd name="T54" fmla="*/ 628 w 675"/>
                <a:gd name="T55" fmla="*/ 93 h 93"/>
                <a:gd name="T56" fmla="*/ 47 w 675"/>
                <a:gd name="T57" fmla="*/ 93 h 93"/>
                <a:gd name="T58" fmla="*/ 32 w 675"/>
                <a:gd name="T59" fmla="*/ 90 h 93"/>
                <a:gd name="T60" fmla="*/ 20 w 675"/>
                <a:gd name="T61" fmla="*/ 83 h 93"/>
                <a:gd name="T62" fmla="*/ 9 w 675"/>
                <a:gd name="T63" fmla="*/ 73 h 93"/>
                <a:gd name="T64" fmla="*/ 2 w 675"/>
                <a:gd name="T65" fmla="*/ 60 h 93"/>
                <a:gd name="T66" fmla="*/ 0 w 675"/>
                <a:gd name="T67" fmla="*/ 46 h 93"/>
                <a:gd name="T68" fmla="*/ 2 w 675"/>
                <a:gd name="T69" fmla="*/ 32 h 93"/>
                <a:gd name="T70" fmla="*/ 9 w 675"/>
                <a:gd name="T71" fmla="*/ 19 h 93"/>
                <a:gd name="T72" fmla="*/ 20 w 675"/>
                <a:gd name="T73" fmla="*/ 9 h 93"/>
                <a:gd name="T74" fmla="*/ 32 w 675"/>
                <a:gd name="T75" fmla="*/ 2 h 93"/>
                <a:gd name="T76" fmla="*/ 47 w 675"/>
                <a:gd name="T77" fmla="*/ 0 h 9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75"/>
                <a:gd name="T118" fmla="*/ 0 h 93"/>
                <a:gd name="T119" fmla="*/ 675 w 675"/>
                <a:gd name="T120" fmla="*/ 93 h 9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75" h="93">
                  <a:moveTo>
                    <a:pt x="47" y="0"/>
                  </a:moveTo>
                  <a:lnTo>
                    <a:pt x="47" y="0"/>
                  </a:lnTo>
                  <a:lnTo>
                    <a:pt x="47" y="0"/>
                  </a:lnTo>
                  <a:lnTo>
                    <a:pt x="48" y="0"/>
                  </a:lnTo>
                  <a:lnTo>
                    <a:pt x="55" y="0"/>
                  </a:lnTo>
                  <a:lnTo>
                    <a:pt x="60" y="0"/>
                  </a:lnTo>
                  <a:lnTo>
                    <a:pt x="68" y="0"/>
                  </a:lnTo>
                  <a:lnTo>
                    <a:pt x="79" y="0"/>
                  </a:lnTo>
                  <a:lnTo>
                    <a:pt x="92" y="0"/>
                  </a:lnTo>
                  <a:lnTo>
                    <a:pt x="109" y="0"/>
                  </a:lnTo>
                  <a:lnTo>
                    <a:pt x="184" y="0"/>
                  </a:lnTo>
                  <a:lnTo>
                    <a:pt x="219" y="0"/>
                  </a:lnTo>
                  <a:lnTo>
                    <a:pt x="258" y="0"/>
                  </a:lnTo>
                  <a:lnTo>
                    <a:pt x="303" y="0"/>
                  </a:lnTo>
                  <a:lnTo>
                    <a:pt x="413" y="0"/>
                  </a:lnTo>
                  <a:lnTo>
                    <a:pt x="478" y="0"/>
                  </a:lnTo>
                  <a:lnTo>
                    <a:pt x="549" y="0"/>
                  </a:lnTo>
                  <a:lnTo>
                    <a:pt x="628" y="0"/>
                  </a:lnTo>
                  <a:lnTo>
                    <a:pt x="643" y="2"/>
                  </a:lnTo>
                  <a:lnTo>
                    <a:pt x="656" y="9"/>
                  </a:lnTo>
                  <a:lnTo>
                    <a:pt x="666" y="19"/>
                  </a:lnTo>
                  <a:lnTo>
                    <a:pt x="673" y="32"/>
                  </a:lnTo>
                  <a:lnTo>
                    <a:pt x="675" y="46"/>
                  </a:lnTo>
                  <a:lnTo>
                    <a:pt x="673" y="60"/>
                  </a:lnTo>
                  <a:lnTo>
                    <a:pt x="666" y="73"/>
                  </a:lnTo>
                  <a:lnTo>
                    <a:pt x="656" y="83"/>
                  </a:lnTo>
                  <a:lnTo>
                    <a:pt x="643" y="90"/>
                  </a:lnTo>
                  <a:lnTo>
                    <a:pt x="628" y="93"/>
                  </a:lnTo>
                  <a:lnTo>
                    <a:pt x="47" y="93"/>
                  </a:lnTo>
                  <a:lnTo>
                    <a:pt x="32" y="90"/>
                  </a:lnTo>
                  <a:lnTo>
                    <a:pt x="20" y="83"/>
                  </a:lnTo>
                  <a:lnTo>
                    <a:pt x="9" y="73"/>
                  </a:lnTo>
                  <a:lnTo>
                    <a:pt x="2" y="60"/>
                  </a:lnTo>
                  <a:lnTo>
                    <a:pt x="0" y="46"/>
                  </a:lnTo>
                  <a:lnTo>
                    <a:pt x="2" y="32"/>
                  </a:lnTo>
                  <a:lnTo>
                    <a:pt x="9" y="19"/>
                  </a:lnTo>
                  <a:lnTo>
                    <a:pt x="20" y="9"/>
                  </a:lnTo>
                  <a:lnTo>
                    <a:pt x="32" y="2"/>
                  </a:lnTo>
                  <a:lnTo>
                    <a:pt x="4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26" name="Freeform 30"/>
            <p:cNvSpPr>
              <a:spLocks noChangeArrowheads="1"/>
            </p:cNvSpPr>
            <p:nvPr/>
          </p:nvSpPr>
          <p:spPr bwMode="auto">
            <a:xfrm>
              <a:off x="72" y="406"/>
              <a:ext cx="168" cy="23"/>
            </a:xfrm>
            <a:custGeom>
              <a:avLst/>
              <a:gdLst>
                <a:gd name="T0" fmla="*/ 47 w 675"/>
                <a:gd name="T1" fmla="*/ 0 h 93"/>
                <a:gd name="T2" fmla="*/ 628 w 675"/>
                <a:gd name="T3" fmla="*/ 0 h 93"/>
                <a:gd name="T4" fmla="*/ 643 w 675"/>
                <a:gd name="T5" fmla="*/ 2 h 93"/>
                <a:gd name="T6" fmla="*/ 656 w 675"/>
                <a:gd name="T7" fmla="*/ 9 h 93"/>
                <a:gd name="T8" fmla="*/ 666 w 675"/>
                <a:gd name="T9" fmla="*/ 18 h 93"/>
                <a:gd name="T10" fmla="*/ 673 w 675"/>
                <a:gd name="T11" fmla="*/ 32 h 93"/>
                <a:gd name="T12" fmla="*/ 675 w 675"/>
                <a:gd name="T13" fmla="*/ 47 h 93"/>
                <a:gd name="T14" fmla="*/ 673 w 675"/>
                <a:gd name="T15" fmla="*/ 61 h 93"/>
                <a:gd name="T16" fmla="*/ 666 w 675"/>
                <a:gd name="T17" fmla="*/ 74 h 93"/>
                <a:gd name="T18" fmla="*/ 656 w 675"/>
                <a:gd name="T19" fmla="*/ 84 h 93"/>
                <a:gd name="T20" fmla="*/ 643 w 675"/>
                <a:gd name="T21" fmla="*/ 91 h 93"/>
                <a:gd name="T22" fmla="*/ 628 w 675"/>
                <a:gd name="T23" fmla="*/ 93 h 93"/>
                <a:gd name="T24" fmla="*/ 47 w 675"/>
                <a:gd name="T25" fmla="*/ 93 h 93"/>
                <a:gd name="T26" fmla="*/ 32 w 675"/>
                <a:gd name="T27" fmla="*/ 91 h 93"/>
                <a:gd name="T28" fmla="*/ 20 w 675"/>
                <a:gd name="T29" fmla="*/ 84 h 93"/>
                <a:gd name="T30" fmla="*/ 9 w 675"/>
                <a:gd name="T31" fmla="*/ 74 h 93"/>
                <a:gd name="T32" fmla="*/ 2 w 675"/>
                <a:gd name="T33" fmla="*/ 61 h 93"/>
                <a:gd name="T34" fmla="*/ 0 w 675"/>
                <a:gd name="T35" fmla="*/ 47 h 93"/>
                <a:gd name="T36" fmla="*/ 2 w 675"/>
                <a:gd name="T37" fmla="*/ 32 h 93"/>
                <a:gd name="T38" fmla="*/ 9 w 675"/>
                <a:gd name="T39" fmla="*/ 18 h 93"/>
                <a:gd name="T40" fmla="*/ 20 w 675"/>
                <a:gd name="T41" fmla="*/ 9 h 93"/>
                <a:gd name="T42" fmla="*/ 32 w 675"/>
                <a:gd name="T43" fmla="*/ 2 h 93"/>
                <a:gd name="T44" fmla="*/ 47 w 675"/>
                <a:gd name="T45" fmla="*/ 0 h 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75"/>
                <a:gd name="T70" fmla="*/ 0 h 93"/>
                <a:gd name="T71" fmla="*/ 675 w 675"/>
                <a:gd name="T72" fmla="*/ 93 h 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75" h="93">
                  <a:moveTo>
                    <a:pt x="47" y="0"/>
                  </a:moveTo>
                  <a:lnTo>
                    <a:pt x="628" y="0"/>
                  </a:lnTo>
                  <a:lnTo>
                    <a:pt x="643" y="2"/>
                  </a:lnTo>
                  <a:lnTo>
                    <a:pt x="656" y="9"/>
                  </a:lnTo>
                  <a:lnTo>
                    <a:pt x="666" y="18"/>
                  </a:lnTo>
                  <a:lnTo>
                    <a:pt x="673" y="32"/>
                  </a:lnTo>
                  <a:lnTo>
                    <a:pt x="675" y="47"/>
                  </a:lnTo>
                  <a:lnTo>
                    <a:pt x="673" y="61"/>
                  </a:lnTo>
                  <a:lnTo>
                    <a:pt x="666" y="74"/>
                  </a:lnTo>
                  <a:lnTo>
                    <a:pt x="656" y="84"/>
                  </a:lnTo>
                  <a:lnTo>
                    <a:pt x="643" y="91"/>
                  </a:lnTo>
                  <a:lnTo>
                    <a:pt x="628" y="93"/>
                  </a:lnTo>
                  <a:lnTo>
                    <a:pt x="47" y="93"/>
                  </a:lnTo>
                  <a:lnTo>
                    <a:pt x="32" y="91"/>
                  </a:lnTo>
                  <a:lnTo>
                    <a:pt x="20" y="84"/>
                  </a:lnTo>
                  <a:lnTo>
                    <a:pt x="9" y="74"/>
                  </a:lnTo>
                  <a:lnTo>
                    <a:pt x="2" y="61"/>
                  </a:lnTo>
                  <a:lnTo>
                    <a:pt x="0" y="47"/>
                  </a:lnTo>
                  <a:lnTo>
                    <a:pt x="2" y="32"/>
                  </a:lnTo>
                  <a:lnTo>
                    <a:pt x="9" y="18"/>
                  </a:lnTo>
                  <a:lnTo>
                    <a:pt x="20" y="9"/>
                  </a:lnTo>
                  <a:lnTo>
                    <a:pt x="32" y="2"/>
                  </a:lnTo>
                  <a:lnTo>
                    <a:pt x="4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27" name="Freeform 31"/>
            <p:cNvSpPr>
              <a:spLocks noChangeArrowheads="1"/>
            </p:cNvSpPr>
            <p:nvPr/>
          </p:nvSpPr>
          <p:spPr bwMode="auto">
            <a:xfrm>
              <a:off x="72" y="463"/>
              <a:ext cx="168" cy="24"/>
            </a:xfrm>
            <a:custGeom>
              <a:avLst/>
              <a:gdLst>
                <a:gd name="T0" fmla="*/ 47 w 675"/>
                <a:gd name="T1" fmla="*/ 0 h 98"/>
                <a:gd name="T2" fmla="*/ 628 w 675"/>
                <a:gd name="T3" fmla="*/ 0 h 98"/>
                <a:gd name="T4" fmla="*/ 643 w 675"/>
                <a:gd name="T5" fmla="*/ 3 h 98"/>
                <a:gd name="T6" fmla="*/ 656 w 675"/>
                <a:gd name="T7" fmla="*/ 10 h 98"/>
                <a:gd name="T8" fmla="*/ 666 w 675"/>
                <a:gd name="T9" fmla="*/ 20 h 98"/>
                <a:gd name="T10" fmla="*/ 673 w 675"/>
                <a:gd name="T11" fmla="*/ 33 h 98"/>
                <a:gd name="T12" fmla="*/ 675 w 675"/>
                <a:gd name="T13" fmla="*/ 49 h 98"/>
                <a:gd name="T14" fmla="*/ 673 w 675"/>
                <a:gd name="T15" fmla="*/ 65 h 98"/>
                <a:gd name="T16" fmla="*/ 666 w 675"/>
                <a:gd name="T17" fmla="*/ 78 h 98"/>
                <a:gd name="T18" fmla="*/ 656 w 675"/>
                <a:gd name="T19" fmla="*/ 88 h 98"/>
                <a:gd name="T20" fmla="*/ 643 w 675"/>
                <a:gd name="T21" fmla="*/ 95 h 98"/>
                <a:gd name="T22" fmla="*/ 628 w 675"/>
                <a:gd name="T23" fmla="*/ 98 h 98"/>
                <a:gd name="T24" fmla="*/ 620 w 675"/>
                <a:gd name="T25" fmla="*/ 98 h 98"/>
                <a:gd name="T26" fmla="*/ 615 w 675"/>
                <a:gd name="T27" fmla="*/ 98 h 98"/>
                <a:gd name="T28" fmla="*/ 607 w 675"/>
                <a:gd name="T29" fmla="*/ 98 h 98"/>
                <a:gd name="T30" fmla="*/ 47 w 675"/>
                <a:gd name="T31" fmla="*/ 98 h 98"/>
                <a:gd name="T32" fmla="*/ 32 w 675"/>
                <a:gd name="T33" fmla="*/ 95 h 98"/>
                <a:gd name="T34" fmla="*/ 20 w 675"/>
                <a:gd name="T35" fmla="*/ 88 h 98"/>
                <a:gd name="T36" fmla="*/ 9 w 675"/>
                <a:gd name="T37" fmla="*/ 78 h 98"/>
                <a:gd name="T38" fmla="*/ 2 w 675"/>
                <a:gd name="T39" fmla="*/ 65 h 98"/>
                <a:gd name="T40" fmla="*/ 0 w 675"/>
                <a:gd name="T41" fmla="*/ 49 h 98"/>
                <a:gd name="T42" fmla="*/ 2 w 675"/>
                <a:gd name="T43" fmla="*/ 33 h 98"/>
                <a:gd name="T44" fmla="*/ 9 w 675"/>
                <a:gd name="T45" fmla="*/ 20 h 98"/>
                <a:gd name="T46" fmla="*/ 20 w 675"/>
                <a:gd name="T47" fmla="*/ 10 h 98"/>
                <a:gd name="T48" fmla="*/ 32 w 675"/>
                <a:gd name="T49" fmla="*/ 3 h 98"/>
                <a:gd name="T50" fmla="*/ 47 w 675"/>
                <a:gd name="T51" fmla="*/ 0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5"/>
                <a:gd name="T79" fmla="*/ 0 h 98"/>
                <a:gd name="T80" fmla="*/ 675 w 675"/>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5" h="98">
                  <a:moveTo>
                    <a:pt x="47" y="0"/>
                  </a:moveTo>
                  <a:lnTo>
                    <a:pt x="628" y="0"/>
                  </a:lnTo>
                  <a:lnTo>
                    <a:pt x="643" y="3"/>
                  </a:lnTo>
                  <a:lnTo>
                    <a:pt x="656" y="10"/>
                  </a:lnTo>
                  <a:lnTo>
                    <a:pt x="666" y="20"/>
                  </a:lnTo>
                  <a:lnTo>
                    <a:pt x="673" y="33"/>
                  </a:lnTo>
                  <a:lnTo>
                    <a:pt x="675" y="49"/>
                  </a:lnTo>
                  <a:lnTo>
                    <a:pt x="673" y="65"/>
                  </a:lnTo>
                  <a:lnTo>
                    <a:pt x="666" y="78"/>
                  </a:lnTo>
                  <a:lnTo>
                    <a:pt x="656" y="88"/>
                  </a:lnTo>
                  <a:lnTo>
                    <a:pt x="643" y="95"/>
                  </a:lnTo>
                  <a:lnTo>
                    <a:pt x="628" y="98"/>
                  </a:lnTo>
                  <a:lnTo>
                    <a:pt x="620" y="98"/>
                  </a:lnTo>
                  <a:lnTo>
                    <a:pt x="615" y="98"/>
                  </a:lnTo>
                  <a:lnTo>
                    <a:pt x="607" y="98"/>
                  </a:lnTo>
                  <a:lnTo>
                    <a:pt x="47" y="98"/>
                  </a:lnTo>
                  <a:lnTo>
                    <a:pt x="32" y="95"/>
                  </a:lnTo>
                  <a:lnTo>
                    <a:pt x="20" y="88"/>
                  </a:lnTo>
                  <a:lnTo>
                    <a:pt x="9" y="78"/>
                  </a:lnTo>
                  <a:lnTo>
                    <a:pt x="2" y="65"/>
                  </a:lnTo>
                  <a:lnTo>
                    <a:pt x="0" y="49"/>
                  </a:lnTo>
                  <a:lnTo>
                    <a:pt x="2" y="33"/>
                  </a:lnTo>
                  <a:lnTo>
                    <a:pt x="9" y="20"/>
                  </a:lnTo>
                  <a:lnTo>
                    <a:pt x="20" y="10"/>
                  </a:lnTo>
                  <a:lnTo>
                    <a:pt x="32" y="3"/>
                  </a:lnTo>
                  <a:lnTo>
                    <a:pt x="4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28" name="Freeform 32"/>
            <p:cNvSpPr>
              <a:spLocks noChangeArrowheads="1"/>
            </p:cNvSpPr>
            <p:nvPr/>
          </p:nvSpPr>
          <p:spPr bwMode="auto">
            <a:xfrm>
              <a:off x="72" y="521"/>
              <a:ext cx="168" cy="23"/>
            </a:xfrm>
            <a:custGeom>
              <a:avLst/>
              <a:gdLst>
                <a:gd name="T0" fmla="*/ 47 w 675"/>
                <a:gd name="T1" fmla="*/ 0 h 92"/>
                <a:gd name="T2" fmla="*/ 48 w 675"/>
                <a:gd name="T3" fmla="*/ 0 h 92"/>
                <a:gd name="T4" fmla="*/ 55 w 675"/>
                <a:gd name="T5" fmla="*/ 0 h 92"/>
                <a:gd name="T6" fmla="*/ 60 w 675"/>
                <a:gd name="T7" fmla="*/ 0 h 92"/>
                <a:gd name="T8" fmla="*/ 68 w 675"/>
                <a:gd name="T9" fmla="*/ 0 h 92"/>
                <a:gd name="T10" fmla="*/ 79 w 675"/>
                <a:gd name="T11" fmla="*/ 0 h 92"/>
                <a:gd name="T12" fmla="*/ 92 w 675"/>
                <a:gd name="T13" fmla="*/ 0 h 92"/>
                <a:gd name="T14" fmla="*/ 109 w 675"/>
                <a:gd name="T15" fmla="*/ 0 h 92"/>
                <a:gd name="T16" fmla="*/ 219 w 675"/>
                <a:gd name="T17" fmla="*/ 0 h 92"/>
                <a:gd name="T18" fmla="*/ 258 w 675"/>
                <a:gd name="T19" fmla="*/ 0 h 92"/>
                <a:gd name="T20" fmla="*/ 303 w 675"/>
                <a:gd name="T21" fmla="*/ 0 h 92"/>
                <a:gd name="T22" fmla="*/ 413 w 675"/>
                <a:gd name="T23" fmla="*/ 0 h 92"/>
                <a:gd name="T24" fmla="*/ 478 w 675"/>
                <a:gd name="T25" fmla="*/ 0 h 92"/>
                <a:gd name="T26" fmla="*/ 549 w 675"/>
                <a:gd name="T27" fmla="*/ 0 h 92"/>
                <a:gd name="T28" fmla="*/ 628 w 675"/>
                <a:gd name="T29" fmla="*/ 0 h 92"/>
                <a:gd name="T30" fmla="*/ 643 w 675"/>
                <a:gd name="T31" fmla="*/ 2 h 92"/>
                <a:gd name="T32" fmla="*/ 656 w 675"/>
                <a:gd name="T33" fmla="*/ 9 h 92"/>
                <a:gd name="T34" fmla="*/ 666 w 675"/>
                <a:gd name="T35" fmla="*/ 19 h 92"/>
                <a:gd name="T36" fmla="*/ 673 w 675"/>
                <a:gd name="T37" fmla="*/ 32 h 92"/>
                <a:gd name="T38" fmla="*/ 675 w 675"/>
                <a:gd name="T39" fmla="*/ 46 h 92"/>
                <a:gd name="T40" fmla="*/ 673 w 675"/>
                <a:gd name="T41" fmla="*/ 61 h 92"/>
                <a:gd name="T42" fmla="*/ 666 w 675"/>
                <a:gd name="T43" fmla="*/ 73 h 92"/>
                <a:gd name="T44" fmla="*/ 656 w 675"/>
                <a:gd name="T45" fmla="*/ 83 h 92"/>
                <a:gd name="T46" fmla="*/ 643 w 675"/>
                <a:gd name="T47" fmla="*/ 90 h 92"/>
                <a:gd name="T48" fmla="*/ 628 w 675"/>
                <a:gd name="T49" fmla="*/ 92 h 92"/>
                <a:gd name="T50" fmla="*/ 620 w 675"/>
                <a:gd name="T51" fmla="*/ 92 h 92"/>
                <a:gd name="T52" fmla="*/ 615 w 675"/>
                <a:gd name="T53" fmla="*/ 92 h 92"/>
                <a:gd name="T54" fmla="*/ 607 w 675"/>
                <a:gd name="T55" fmla="*/ 92 h 92"/>
                <a:gd name="T56" fmla="*/ 565 w 675"/>
                <a:gd name="T57" fmla="*/ 92 h 92"/>
                <a:gd name="T58" fmla="*/ 545 w 675"/>
                <a:gd name="T59" fmla="*/ 92 h 92"/>
                <a:gd name="T60" fmla="*/ 520 w 675"/>
                <a:gd name="T61" fmla="*/ 92 h 92"/>
                <a:gd name="T62" fmla="*/ 47 w 675"/>
                <a:gd name="T63" fmla="*/ 92 h 92"/>
                <a:gd name="T64" fmla="*/ 32 w 675"/>
                <a:gd name="T65" fmla="*/ 90 h 92"/>
                <a:gd name="T66" fmla="*/ 20 w 675"/>
                <a:gd name="T67" fmla="*/ 83 h 92"/>
                <a:gd name="T68" fmla="*/ 9 w 675"/>
                <a:gd name="T69" fmla="*/ 73 h 92"/>
                <a:gd name="T70" fmla="*/ 2 w 675"/>
                <a:gd name="T71" fmla="*/ 61 h 92"/>
                <a:gd name="T72" fmla="*/ 0 w 675"/>
                <a:gd name="T73" fmla="*/ 46 h 92"/>
                <a:gd name="T74" fmla="*/ 2 w 675"/>
                <a:gd name="T75" fmla="*/ 32 h 92"/>
                <a:gd name="T76" fmla="*/ 9 w 675"/>
                <a:gd name="T77" fmla="*/ 19 h 92"/>
                <a:gd name="T78" fmla="*/ 20 w 675"/>
                <a:gd name="T79" fmla="*/ 9 h 92"/>
                <a:gd name="T80" fmla="*/ 32 w 675"/>
                <a:gd name="T81" fmla="*/ 2 h 92"/>
                <a:gd name="T82" fmla="*/ 47 w 675"/>
                <a:gd name="T83" fmla="*/ 0 h 92"/>
                <a:gd name="T84" fmla="*/ 47 w 675"/>
                <a:gd name="T85" fmla="*/ 0 h 92"/>
                <a:gd name="T86" fmla="*/ 47 w 675"/>
                <a:gd name="T87" fmla="*/ 0 h 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5"/>
                <a:gd name="T133" fmla="*/ 0 h 92"/>
                <a:gd name="T134" fmla="*/ 675 w 675"/>
                <a:gd name="T135" fmla="*/ 92 h 9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5" h="92">
                  <a:moveTo>
                    <a:pt x="47" y="0"/>
                  </a:moveTo>
                  <a:lnTo>
                    <a:pt x="48" y="0"/>
                  </a:lnTo>
                  <a:lnTo>
                    <a:pt x="55" y="0"/>
                  </a:lnTo>
                  <a:lnTo>
                    <a:pt x="60" y="0"/>
                  </a:lnTo>
                  <a:lnTo>
                    <a:pt x="68" y="0"/>
                  </a:lnTo>
                  <a:lnTo>
                    <a:pt x="79" y="0"/>
                  </a:lnTo>
                  <a:lnTo>
                    <a:pt x="92" y="0"/>
                  </a:lnTo>
                  <a:lnTo>
                    <a:pt x="109" y="0"/>
                  </a:lnTo>
                  <a:lnTo>
                    <a:pt x="219" y="0"/>
                  </a:lnTo>
                  <a:lnTo>
                    <a:pt x="258" y="0"/>
                  </a:lnTo>
                  <a:lnTo>
                    <a:pt x="303" y="0"/>
                  </a:lnTo>
                  <a:lnTo>
                    <a:pt x="413" y="0"/>
                  </a:lnTo>
                  <a:lnTo>
                    <a:pt x="478" y="0"/>
                  </a:lnTo>
                  <a:lnTo>
                    <a:pt x="549" y="0"/>
                  </a:lnTo>
                  <a:lnTo>
                    <a:pt x="628" y="0"/>
                  </a:lnTo>
                  <a:lnTo>
                    <a:pt x="643" y="2"/>
                  </a:lnTo>
                  <a:lnTo>
                    <a:pt x="656" y="9"/>
                  </a:lnTo>
                  <a:lnTo>
                    <a:pt x="666" y="19"/>
                  </a:lnTo>
                  <a:lnTo>
                    <a:pt x="673" y="32"/>
                  </a:lnTo>
                  <a:lnTo>
                    <a:pt x="675" y="46"/>
                  </a:lnTo>
                  <a:lnTo>
                    <a:pt x="673" y="61"/>
                  </a:lnTo>
                  <a:lnTo>
                    <a:pt x="666" y="73"/>
                  </a:lnTo>
                  <a:lnTo>
                    <a:pt x="656" y="83"/>
                  </a:lnTo>
                  <a:lnTo>
                    <a:pt x="643" y="90"/>
                  </a:lnTo>
                  <a:lnTo>
                    <a:pt x="628" y="92"/>
                  </a:lnTo>
                  <a:lnTo>
                    <a:pt x="620" y="92"/>
                  </a:lnTo>
                  <a:lnTo>
                    <a:pt x="615" y="92"/>
                  </a:lnTo>
                  <a:lnTo>
                    <a:pt x="607" y="92"/>
                  </a:lnTo>
                  <a:lnTo>
                    <a:pt x="565" y="92"/>
                  </a:lnTo>
                  <a:lnTo>
                    <a:pt x="545" y="92"/>
                  </a:lnTo>
                  <a:lnTo>
                    <a:pt x="520" y="92"/>
                  </a:lnTo>
                  <a:lnTo>
                    <a:pt x="47" y="92"/>
                  </a:lnTo>
                  <a:lnTo>
                    <a:pt x="32" y="90"/>
                  </a:lnTo>
                  <a:lnTo>
                    <a:pt x="20" y="83"/>
                  </a:lnTo>
                  <a:lnTo>
                    <a:pt x="9" y="73"/>
                  </a:lnTo>
                  <a:lnTo>
                    <a:pt x="2" y="61"/>
                  </a:lnTo>
                  <a:lnTo>
                    <a:pt x="0" y="46"/>
                  </a:lnTo>
                  <a:lnTo>
                    <a:pt x="2" y="32"/>
                  </a:lnTo>
                  <a:lnTo>
                    <a:pt x="9" y="19"/>
                  </a:lnTo>
                  <a:lnTo>
                    <a:pt x="20" y="9"/>
                  </a:lnTo>
                  <a:lnTo>
                    <a:pt x="32" y="2"/>
                  </a:lnTo>
                  <a:lnTo>
                    <a:pt x="47" y="0"/>
                  </a:lnTo>
                  <a:lnTo>
                    <a:pt x="47" y="0"/>
                  </a:lnTo>
                  <a:lnTo>
                    <a:pt x="4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28729" name="Group 35"/>
          <p:cNvGrpSpPr>
            <a:grpSpLocks/>
          </p:cNvGrpSpPr>
          <p:nvPr/>
        </p:nvGrpSpPr>
        <p:grpSpPr bwMode="auto">
          <a:xfrm>
            <a:off x="7793038" y="3219450"/>
            <a:ext cx="904875" cy="1368425"/>
            <a:chOff x="0" y="0"/>
            <a:chExt cx="996" cy="1507"/>
          </a:xfrm>
        </p:grpSpPr>
        <p:sp>
          <p:nvSpPr>
            <p:cNvPr id="28730" name="Freeform 37"/>
            <p:cNvSpPr>
              <a:spLocks noEditPoints="1" noChangeArrowheads="1"/>
            </p:cNvSpPr>
            <p:nvPr/>
          </p:nvSpPr>
          <p:spPr bwMode="auto">
            <a:xfrm>
              <a:off x="0" y="94"/>
              <a:ext cx="728" cy="1413"/>
            </a:xfrm>
            <a:custGeom>
              <a:avLst/>
              <a:gdLst>
                <a:gd name="T0" fmla="*/ 1896 w 2185"/>
                <a:gd name="T1" fmla="*/ 3666 h 4238"/>
                <a:gd name="T2" fmla="*/ 1929 w 2185"/>
                <a:gd name="T3" fmla="*/ 3619 h 4238"/>
                <a:gd name="T4" fmla="*/ 1944 w 2185"/>
                <a:gd name="T5" fmla="*/ 3641 h 4238"/>
                <a:gd name="T6" fmla="*/ 1929 w 2185"/>
                <a:gd name="T7" fmla="*/ 3878 h 4238"/>
                <a:gd name="T8" fmla="*/ 253 w 2185"/>
                <a:gd name="T9" fmla="*/ 3878 h 4238"/>
                <a:gd name="T10" fmla="*/ 240 w 2185"/>
                <a:gd name="T11" fmla="*/ 3641 h 4238"/>
                <a:gd name="T12" fmla="*/ 263 w 2185"/>
                <a:gd name="T13" fmla="*/ 3618 h 4238"/>
                <a:gd name="T14" fmla="*/ 572 w 2185"/>
                <a:gd name="T15" fmla="*/ 3309 h 4238"/>
                <a:gd name="T16" fmla="*/ 605 w 2185"/>
                <a:gd name="T17" fmla="*/ 3262 h 4238"/>
                <a:gd name="T18" fmla="*/ 620 w 2185"/>
                <a:gd name="T19" fmla="*/ 3284 h 4238"/>
                <a:gd name="T20" fmla="*/ 605 w 2185"/>
                <a:gd name="T21" fmla="*/ 3486 h 4238"/>
                <a:gd name="T22" fmla="*/ 253 w 2185"/>
                <a:gd name="T23" fmla="*/ 3486 h 4238"/>
                <a:gd name="T24" fmla="*/ 240 w 2185"/>
                <a:gd name="T25" fmla="*/ 3284 h 4238"/>
                <a:gd name="T26" fmla="*/ 263 w 2185"/>
                <a:gd name="T27" fmla="*/ 3261 h 4238"/>
                <a:gd name="T28" fmla="*/ 572 w 2185"/>
                <a:gd name="T29" fmla="*/ 2986 h 4238"/>
                <a:gd name="T30" fmla="*/ 605 w 2185"/>
                <a:gd name="T31" fmla="*/ 2939 h 4238"/>
                <a:gd name="T32" fmla="*/ 620 w 2185"/>
                <a:gd name="T33" fmla="*/ 2961 h 4238"/>
                <a:gd name="T34" fmla="*/ 605 w 2185"/>
                <a:gd name="T35" fmla="*/ 3163 h 4238"/>
                <a:gd name="T36" fmla="*/ 253 w 2185"/>
                <a:gd name="T37" fmla="*/ 3163 h 4238"/>
                <a:gd name="T38" fmla="*/ 240 w 2185"/>
                <a:gd name="T39" fmla="*/ 2961 h 4238"/>
                <a:gd name="T40" fmla="*/ 263 w 2185"/>
                <a:gd name="T41" fmla="*/ 2938 h 4238"/>
                <a:gd name="T42" fmla="*/ 288 w 2185"/>
                <a:gd name="T43" fmla="*/ 826 h 4238"/>
                <a:gd name="T44" fmla="*/ 263 w 2185"/>
                <a:gd name="T45" fmla="*/ 1046 h 4238"/>
                <a:gd name="T46" fmla="*/ 240 w 2185"/>
                <a:gd name="T47" fmla="*/ 1022 h 4238"/>
                <a:gd name="T48" fmla="*/ 253 w 2185"/>
                <a:gd name="T49" fmla="*/ 780 h 4238"/>
                <a:gd name="T50" fmla="*/ 1394 w 2185"/>
                <a:gd name="T51" fmla="*/ 477 h 4238"/>
                <a:gd name="T52" fmla="*/ 1385 w 2185"/>
                <a:gd name="T53" fmla="*/ 692 h 4238"/>
                <a:gd name="T54" fmla="*/ 241 w 2185"/>
                <a:gd name="T55" fmla="*/ 677 h 4238"/>
                <a:gd name="T56" fmla="*/ 247 w 2185"/>
                <a:gd name="T57" fmla="*/ 436 h 4238"/>
                <a:gd name="T58" fmla="*/ 1367 w 2185"/>
                <a:gd name="T59" fmla="*/ 0 h 4238"/>
                <a:gd name="T60" fmla="*/ 260 w 2185"/>
                <a:gd name="T61" fmla="*/ 51 h 4238"/>
                <a:gd name="T62" fmla="*/ 158 w 2185"/>
                <a:gd name="T63" fmla="*/ 88 h 4238"/>
                <a:gd name="T64" fmla="*/ 106 w 2185"/>
                <a:gd name="T65" fmla="*/ 132 h 4238"/>
                <a:gd name="T66" fmla="*/ 68 w 2185"/>
                <a:gd name="T67" fmla="*/ 186 h 4238"/>
                <a:gd name="T68" fmla="*/ 48 w 2185"/>
                <a:gd name="T69" fmla="*/ 274 h 4238"/>
                <a:gd name="T70" fmla="*/ 58 w 2185"/>
                <a:gd name="T71" fmla="*/ 4028 h 4238"/>
                <a:gd name="T72" fmla="*/ 106 w 2185"/>
                <a:gd name="T73" fmla="*/ 4106 h 4238"/>
                <a:gd name="T74" fmla="*/ 158 w 2185"/>
                <a:gd name="T75" fmla="*/ 4150 h 4238"/>
                <a:gd name="T76" fmla="*/ 260 w 2185"/>
                <a:gd name="T77" fmla="*/ 4187 h 4238"/>
                <a:gd name="T78" fmla="*/ 1875 w 2185"/>
                <a:gd name="T79" fmla="*/ 4191 h 4238"/>
                <a:gd name="T80" fmla="*/ 1976 w 2185"/>
                <a:gd name="T81" fmla="*/ 4173 h 4238"/>
                <a:gd name="T82" fmla="*/ 2039 w 2185"/>
                <a:gd name="T83" fmla="*/ 4140 h 4238"/>
                <a:gd name="T84" fmla="*/ 2106 w 2185"/>
                <a:gd name="T85" fmla="*/ 4069 h 4238"/>
                <a:gd name="T86" fmla="*/ 2134 w 2185"/>
                <a:gd name="T87" fmla="*/ 3989 h 4238"/>
                <a:gd name="T88" fmla="*/ 2185 w 2185"/>
                <a:gd name="T89" fmla="*/ 3963 h 4238"/>
                <a:gd name="T90" fmla="*/ 2170 w 2185"/>
                <a:gd name="T91" fmla="*/ 4047 h 4238"/>
                <a:gd name="T92" fmla="*/ 2112 w 2185"/>
                <a:gd name="T93" fmla="*/ 4140 h 4238"/>
                <a:gd name="T94" fmla="*/ 2044 w 2185"/>
                <a:gd name="T95" fmla="*/ 4194 h 4238"/>
                <a:gd name="T96" fmla="*/ 1942 w 2185"/>
                <a:gd name="T97" fmla="*/ 4231 h 4238"/>
                <a:gd name="T98" fmla="*/ 251 w 2185"/>
                <a:gd name="T99" fmla="*/ 4234 h 4238"/>
                <a:gd name="T100" fmla="*/ 163 w 2185"/>
                <a:gd name="T101" fmla="*/ 4206 h 4238"/>
                <a:gd name="T102" fmla="*/ 90 w 2185"/>
                <a:gd name="T103" fmla="*/ 4158 h 4238"/>
                <a:gd name="T104" fmla="*/ 23 w 2185"/>
                <a:gd name="T105" fmla="*/ 4070 h 4238"/>
                <a:gd name="T106" fmla="*/ 1 w 2185"/>
                <a:gd name="T107" fmla="*/ 3989 h 4238"/>
                <a:gd name="T108" fmla="*/ 6 w 2185"/>
                <a:gd name="T109" fmla="*/ 223 h 4238"/>
                <a:gd name="T110" fmla="*/ 36 w 2185"/>
                <a:gd name="T111" fmla="*/ 145 h 4238"/>
                <a:gd name="T112" fmla="*/ 90 w 2185"/>
                <a:gd name="T113" fmla="*/ 80 h 4238"/>
                <a:gd name="T114" fmla="*/ 187 w 2185"/>
                <a:gd name="T115" fmla="*/ 21 h 4238"/>
                <a:gd name="T116" fmla="*/ 278 w 2185"/>
                <a:gd name="T117" fmla="*/ 0 h 42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85"/>
                <a:gd name="T178" fmla="*/ 0 h 4238"/>
                <a:gd name="T179" fmla="*/ 2185 w 2185"/>
                <a:gd name="T180" fmla="*/ 4238 h 42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85" h="4238">
                  <a:moveTo>
                    <a:pt x="288" y="3666"/>
                  </a:moveTo>
                  <a:lnTo>
                    <a:pt x="288" y="3833"/>
                  </a:lnTo>
                  <a:lnTo>
                    <a:pt x="1896" y="3833"/>
                  </a:lnTo>
                  <a:lnTo>
                    <a:pt x="1896" y="3666"/>
                  </a:lnTo>
                  <a:lnTo>
                    <a:pt x="288" y="3666"/>
                  </a:lnTo>
                  <a:close/>
                  <a:moveTo>
                    <a:pt x="263" y="3618"/>
                  </a:moveTo>
                  <a:lnTo>
                    <a:pt x="1919" y="3618"/>
                  </a:lnTo>
                  <a:lnTo>
                    <a:pt x="1929" y="3619"/>
                  </a:lnTo>
                  <a:lnTo>
                    <a:pt x="1936" y="3625"/>
                  </a:lnTo>
                  <a:lnTo>
                    <a:pt x="1941" y="3632"/>
                  </a:lnTo>
                  <a:lnTo>
                    <a:pt x="1942" y="3641"/>
                  </a:lnTo>
                  <a:lnTo>
                    <a:pt x="1944" y="3641"/>
                  </a:lnTo>
                  <a:lnTo>
                    <a:pt x="1944" y="3856"/>
                  </a:lnTo>
                  <a:lnTo>
                    <a:pt x="1941" y="3865"/>
                  </a:lnTo>
                  <a:lnTo>
                    <a:pt x="1936" y="3872"/>
                  </a:lnTo>
                  <a:lnTo>
                    <a:pt x="1929" y="3878"/>
                  </a:lnTo>
                  <a:lnTo>
                    <a:pt x="1919" y="3879"/>
                  </a:lnTo>
                  <a:lnTo>
                    <a:pt x="1919" y="3881"/>
                  </a:lnTo>
                  <a:lnTo>
                    <a:pt x="263" y="3881"/>
                  </a:lnTo>
                  <a:lnTo>
                    <a:pt x="253" y="3878"/>
                  </a:lnTo>
                  <a:lnTo>
                    <a:pt x="247" y="3872"/>
                  </a:lnTo>
                  <a:lnTo>
                    <a:pt x="241" y="3865"/>
                  </a:lnTo>
                  <a:lnTo>
                    <a:pt x="240" y="3856"/>
                  </a:lnTo>
                  <a:lnTo>
                    <a:pt x="240" y="3641"/>
                  </a:lnTo>
                  <a:lnTo>
                    <a:pt x="241" y="3632"/>
                  </a:lnTo>
                  <a:lnTo>
                    <a:pt x="247" y="3625"/>
                  </a:lnTo>
                  <a:lnTo>
                    <a:pt x="253" y="3619"/>
                  </a:lnTo>
                  <a:lnTo>
                    <a:pt x="263" y="3618"/>
                  </a:lnTo>
                  <a:close/>
                  <a:moveTo>
                    <a:pt x="288" y="3309"/>
                  </a:moveTo>
                  <a:lnTo>
                    <a:pt x="288" y="3441"/>
                  </a:lnTo>
                  <a:lnTo>
                    <a:pt x="572" y="3441"/>
                  </a:lnTo>
                  <a:lnTo>
                    <a:pt x="572" y="3309"/>
                  </a:lnTo>
                  <a:lnTo>
                    <a:pt x="288" y="3309"/>
                  </a:lnTo>
                  <a:close/>
                  <a:moveTo>
                    <a:pt x="263" y="3261"/>
                  </a:moveTo>
                  <a:lnTo>
                    <a:pt x="595" y="3261"/>
                  </a:lnTo>
                  <a:lnTo>
                    <a:pt x="605" y="3262"/>
                  </a:lnTo>
                  <a:lnTo>
                    <a:pt x="612" y="3268"/>
                  </a:lnTo>
                  <a:lnTo>
                    <a:pt x="617" y="3274"/>
                  </a:lnTo>
                  <a:lnTo>
                    <a:pt x="619" y="3284"/>
                  </a:lnTo>
                  <a:lnTo>
                    <a:pt x="620" y="3284"/>
                  </a:lnTo>
                  <a:lnTo>
                    <a:pt x="620" y="3464"/>
                  </a:lnTo>
                  <a:lnTo>
                    <a:pt x="617" y="3474"/>
                  </a:lnTo>
                  <a:lnTo>
                    <a:pt x="612" y="3481"/>
                  </a:lnTo>
                  <a:lnTo>
                    <a:pt x="605" y="3486"/>
                  </a:lnTo>
                  <a:lnTo>
                    <a:pt x="595" y="3487"/>
                  </a:lnTo>
                  <a:lnTo>
                    <a:pt x="595" y="3489"/>
                  </a:lnTo>
                  <a:lnTo>
                    <a:pt x="263" y="3489"/>
                  </a:lnTo>
                  <a:lnTo>
                    <a:pt x="253" y="3486"/>
                  </a:lnTo>
                  <a:lnTo>
                    <a:pt x="247" y="3481"/>
                  </a:lnTo>
                  <a:lnTo>
                    <a:pt x="241" y="3474"/>
                  </a:lnTo>
                  <a:lnTo>
                    <a:pt x="240" y="3464"/>
                  </a:lnTo>
                  <a:lnTo>
                    <a:pt x="240" y="3284"/>
                  </a:lnTo>
                  <a:lnTo>
                    <a:pt x="241" y="3274"/>
                  </a:lnTo>
                  <a:lnTo>
                    <a:pt x="247" y="3268"/>
                  </a:lnTo>
                  <a:lnTo>
                    <a:pt x="253" y="3262"/>
                  </a:lnTo>
                  <a:lnTo>
                    <a:pt x="263" y="3261"/>
                  </a:lnTo>
                  <a:close/>
                  <a:moveTo>
                    <a:pt x="288" y="2986"/>
                  </a:moveTo>
                  <a:lnTo>
                    <a:pt x="288" y="3118"/>
                  </a:lnTo>
                  <a:lnTo>
                    <a:pt x="572" y="3118"/>
                  </a:lnTo>
                  <a:lnTo>
                    <a:pt x="572" y="2986"/>
                  </a:lnTo>
                  <a:lnTo>
                    <a:pt x="288" y="2986"/>
                  </a:lnTo>
                  <a:close/>
                  <a:moveTo>
                    <a:pt x="263" y="2938"/>
                  </a:moveTo>
                  <a:lnTo>
                    <a:pt x="595" y="2938"/>
                  </a:lnTo>
                  <a:lnTo>
                    <a:pt x="605" y="2939"/>
                  </a:lnTo>
                  <a:lnTo>
                    <a:pt x="612" y="2945"/>
                  </a:lnTo>
                  <a:lnTo>
                    <a:pt x="617" y="2951"/>
                  </a:lnTo>
                  <a:lnTo>
                    <a:pt x="619" y="2961"/>
                  </a:lnTo>
                  <a:lnTo>
                    <a:pt x="620" y="2961"/>
                  </a:lnTo>
                  <a:lnTo>
                    <a:pt x="620" y="3141"/>
                  </a:lnTo>
                  <a:lnTo>
                    <a:pt x="617" y="3151"/>
                  </a:lnTo>
                  <a:lnTo>
                    <a:pt x="612" y="3158"/>
                  </a:lnTo>
                  <a:lnTo>
                    <a:pt x="605" y="3163"/>
                  </a:lnTo>
                  <a:lnTo>
                    <a:pt x="595" y="3164"/>
                  </a:lnTo>
                  <a:lnTo>
                    <a:pt x="595" y="3166"/>
                  </a:lnTo>
                  <a:lnTo>
                    <a:pt x="263" y="3166"/>
                  </a:lnTo>
                  <a:lnTo>
                    <a:pt x="253" y="3163"/>
                  </a:lnTo>
                  <a:lnTo>
                    <a:pt x="247" y="3158"/>
                  </a:lnTo>
                  <a:lnTo>
                    <a:pt x="241" y="3151"/>
                  </a:lnTo>
                  <a:lnTo>
                    <a:pt x="240" y="3141"/>
                  </a:lnTo>
                  <a:lnTo>
                    <a:pt x="240" y="2961"/>
                  </a:lnTo>
                  <a:lnTo>
                    <a:pt x="241" y="2951"/>
                  </a:lnTo>
                  <a:lnTo>
                    <a:pt x="247" y="2945"/>
                  </a:lnTo>
                  <a:lnTo>
                    <a:pt x="253" y="2939"/>
                  </a:lnTo>
                  <a:lnTo>
                    <a:pt x="263" y="2938"/>
                  </a:lnTo>
                  <a:close/>
                  <a:moveTo>
                    <a:pt x="263" y="778"/>
                  </a:moveTo>
                  <a:lnTo>
                    <a:pt x="1380" y="778"/>
                  </a:lnTo>
                  <a:lnTo>
                    <a:pt x="1380" y="826"/>
                  </a:lnTo>
                  <a:lnTo>
                    <a:pt x="288" y="826"/>
                  </a:lnTo>
                  <a:lnTo>
                    <a:pt x="288" y="998"/>
                  </a:lnTo>
                  <a:lnTo>
                    <a:pt x="1394" y="998"/>
                  </a:lnTo>
                  <a:lnTo>
                    <a:pt x="1394" y="1046"/>
                  </a:lnTo>
                  <a:lnTo>
                    <a:pt x="263" y="1046"/>
                  </a:lnTo>
                  <a:lnTo>
                    <a:pt x="253" y="1044"/>
                  </a:lnTo>
                  <a:lnTo>
                    <a:pt x="247" y="1038"/>
                  </a:lnTo>
                  <a:lnTo>
                    <a:pt x="241" y="1031"/>
                  </a:lnTo>
                  <a:lnTo>
                    <a:pt x="240" y="1022"/>
                  </a:lnTo>
                  <a:lnTo>
                    <a:pt x="240" y="802"/>
                  </a:lnTo>
                  <a:lnTo>
                    <a:pt x="241" y="792"/>
                  </a:lnTo>
                  <a:lnTo>
                    <a:pt x="247" y="785"/>
                  </a:lnTo>
                  <a:lnTo>
                    <a:pt x="253" y="780"/>
                  </a:lnTo>
                  <a:lnTo>
                    <a:pt x="263" y="778"/>
                  </a:lnTo>
                  <a:close/>
                  <a:moveTo>
                    <a:pt x="263" y="429"/>
                  </a:moveTo>
                  <a:lnTo>
                    <a:pt x="1394" y="429"/>
                  </a:lnTo>
                  <a:lnTo>
                    <a:pt x="1394" y="477"/>
                  </a:lnTo>
                  <a:lnTo>
                    <a:pt x="288" y="477"/>
                  </a:lnTo>
                  <a:lnTo>
                    <a:pt x="288" y="644"/>
                  </a:lnTo>
                  <a:lnTo>
                    <a:pt x="1385" y="644"/>
                  </a:lnTo>
                  <a:lnTo>
                    <a:pt x="1385" y="692"/>
                  </a:lnTo>
                  <a:lnTo>
                    <a:pt x="263" y="692"/>
                  </a:lnTo>
                  <a:lnTo>
                    <a:pt x="253" y="689"/>
                  </a:lnTo>
                  <a:lnTo>
                    <a:pt x="247" y="683"/>
                  </a:lnTo>
                  <a:lnTo>
                    <a:pt x="241" y="677"/>
                  </a:lnTo>
                  <a:lnTo>
                    <a:pt x="240" y="667"/>
                  </a:lnTo>
                  <a:lnTo>
                    <a:pt x="240" y="453"/>
                  </a:lnTo>
                  <a:lnTo>
                    <a:pt x="241" y="443"/>
                  </a:lnTo>
                  <a:lnTo>
                    <a:pt x="247" y="436"/>
                  </a:lnTo>
                  <a:lnTo>
                    <a:pt x="253" y="431"/>
                  </a:lnTo>
                  <a:lnTo>
                    <a:pt x="263" y="429"/>
                  </a:lnTo>
                  <a:close/>
                  <a:moveTo>
                    <a:pt x="278" y="0"/>
                  </a:moveTo>
                  <a:lnTo>
                    <a:pt x="1367" y="0"/>
                  </a:lnTo>
                  <a:lnTo>
                    <a:pt x="1367" y="48"/>
                  </a:lnTo>
                  <a:lnTo>
                    <a:pt x="278" y="48"/>
                  </a:lnTo>
                  <a:lnTo>
                    <a:pt x="260" y="51"/>
                  </a:lnTo>
                  <a:lnTo>
                    <a:pt x="260" y="51"/>
                  </a:lnTo>
                  <a:lnTo>
                    <a:pt x="233" y="57"/>
                  </a:lnTo>
                  <a:lnTo>
                    <a:pt x="207" y="65"/>
                  </a:lnTo>
                  <a:lnTo>
                    <a:pt x="182" y="76"/>
                  </a:lnTo>
                  <a:lnTo>
                    <a:pt x="158" y="88"/>
                  </a:lnTo>
                  <a:lnTo>
                    <a:pt x="145" y="98"/>
                  </a:lnTo>
                  <a:lnTo>
                    <a:pt x="145" y="98"/>
                  </a:lnTo>
                  <a:lnTo>
                    <a:pt x="124" y="114"/>
                  </a:lnTo>
                  <a:lnTo>
                    <a:pt x="106" y="132"/>
                  </a:lnTo>
                  <a:lnTo>
                    <a:pt x="90" y="151"/>
                  </a:lnTo>
                  <a:lnTo>
                    <a:pt x="76" y="172"/>
                  </a:lnTo>
                  <a:lnTo>
                    <a:pt x="76" y="172"/>
                  </a:lnTo>
                  <a:lnTo>
                    <a:pt x="68" y="186"/>
                  </a:lnTo>
                  <a:lnTo>
                    <a:pt x="58" y="209"/>
                  </a:lnTo>
                  <a:lnTo>
                    <a:pt x="54" y="223"/>
                  </a:lnTo>
                  <a:lnTo>
                    <a:pt x="50" y="248"/>
                  </a:lnTo>
                  <a:lnTo>
                    <a:pt x="48" y="274"/>
                  </a:lnTo>
                  <a:lnTo>
                    <a:pt x="48" y="3963"/>
                  </a:lnTo>
                  <a:lnTo>
                    <a:pt x="50" y="3989"/>
                  </a:lnTo>
                  <a:lnTo>
                    <a:pt x="54" y="4014"/>
                  </a:lnTo>
                  <a:lnTo>
                    <a:pt x="58" y="4028"/>
                  </a:lnTo>
                  <a:lnTo>
                    <a:pt x="68" y="4051"/>
                  </a:lnTo>
                  <a:lnTo>
                    <a:pt x="77" y="4069"/>
                  </a:lnTo>
                  <a:lnTo>
                    <a:pt x="90" y="4087"/>
                  </a:lnTo>
                  <a:lnTo>
                    <a:pt x="106" y="4106"/>
                  </a:lnTo>
                  <a:lnTo>
                    <a:pt x="124" y="4124"/>
                  </a:lnTo>
                  <a:lnTo>
                    <a:pt x="145" y="4140"/>
                  </a:lnTo>
                  <a:lnTo>
                    <a:pt x="145" y="4140"/>
                  </a:lnTo>
                  <a:lnTo>
                    <a:pt x="158" y="4150"/>
                  </a:lnTo>
                  <a:lnTo>
                    <a:pt x="182" y="4162"/>
                  </a:lnTo>
                  <a:lnTo>
                    <a:pt x="207" y="4173"/>
                  </a:lnTo>
                  <a:lnTo>
                    <a:pt x="233" y="4182"/>
                  </a:lnTo>
                  <a:lnTo>
                    <a:pt x="260" y="4187"/>
                  </a:lnTo>
                  <a:lnTo>
                    <a:pt x="260" y="4187"/>
                  </a:lnTo>
                  <a:lnTo>
                    <a:pt x="278" y="4190"/>
                  </a:lnTo>
                  <a:lnTo>
                    <a:pt x="307" y="4191"/>
                  </a:lnTo>
                  <a:lnTo>
                    <a:pt x="1875" y="4191"/>
                  </a:lnTo>
                  <a:lnTo>
                    <a:pt x="1904" y="4190"/>
                  </a:lnTo>
                  <a:lnTo>
                    <a:pt x="1923" y="4187"/>
                  </a:lnTo>
                  <a:lnTo>
                    <a:pt x="1949" y="4182"/>
                  </a:lnTo>
                  <a:lnTo>
                    <a:pt x="1976" y="4173"/>
                  </a:lnTo>
                  <a:lnTo>
                    <a:pt x="2002" y="4162"/>
                  </a:lnTo>
                  <a:lnTo>
                    <a:pt x="2025" y="4150"/>
                  </a:lnTo>
                  <a:lnTo>
                    <a:pt x="2039" y="4140"/>
                  </a:lnTo>
                  <a:lnTo>
                    <a:pt x="2039" y="4140"/>
                  </a:lnTo>
                  <a:lnTo>
                    <a:pt x="2060" y="4124"/>
                  </a:lnTo>
                  <a:lnTo>
                    <a:pt x="2077" y="4106"/>
                  </a:lnTo>
                  <a:lnTo>
                    <a:pt x="2094" y="4087"/>
                  </a:lnTo>
                  <a:lnTo>
                    <a:pt x="2106" y="4069"/>
                  </a:lnTo>
                  <a:lnTo>
                    <a:pt x="2116" y="4051"/>
                  </a:lnTo>
                  <a:lnTo>
                    <a:pt x="2126" y="4028"/>
                  </a:lnTo>
                  <a:lnTo>
                    <a:pt x="2130" y="4014"/>
                  </a:lnTo>
                  <a:lnTo>
                    <a:pt x="2134" y="3989"/>
                  </a:lnTo>
                  <a:lnTo>
                    <a:pt x="2137" y="3963"/>
                  </a:lnTo>
                  <a:lnTo>
                    <a:pt x="2137" y="1778"/>
                  </a:lnTo>
                  <a:lnTo>
                    <a:pt x="2185" y="1778"/>
                  </a:lnTo>
                  <a:lnTo>
                    <a:pt x="2185" y="3963"/>
                  </a:lnTo>
                  <a:lnTo>
                    <a:pt x="2182" y="3989"/>
                  </a:lnTo>
                  <a:lnTo>
                    <a:pt x="2178" y="4014"/>
                  </a:lnTo>
                  <a:lnTo>
                    <a:pt x="2177" y="4024"/>
                  </a:lnTo>
                  <a:lnTo>
                    <a:pt x="2170" y="4047"/>
                  </a:lnTo>
                  <a:lnTo>
                    <a:pt x="2160" y="4070"/>
                  </a:lnTo>
                  <a:lnTo>
                    <a:pt x="2148" y="4092"/>
                  </a:lnTo>
                  <a:lnTo>
                    <a:pt x="2128" y="4121"/>
                  </a:lnTo>
                  <a:lnTo>
                    <a:pt x="2112" y="4140"/>
                  </a:lnTo>
                  <a:lnTo>
                    <a:pt x="2094" y="4158"/>
                  </a:lnTo>
                  <a:lnTo>
                    <a:pt x="2073" y="4175"/>
                  </a:lnTo>
                  <a:lnTo>
                    <a:pt x="2066" y="4179"/>
                  </a:lnTo>
                  <a:lnTo>
                    <a:pt x="2044" y="4194"/>
                  </a:lnTo>
                  <a:lnTo>
                    <a:pt x="2021" y="4206"/>
                  </a:lnTo>
                  <a:lnTo>
                    <a:pt x="1995" y="4217"/>
                  </a:lnTo>
                  <a:lnTo>
                    <a:pt x="1969" y="4226"/>
                  </a:lnTo>
                  <a:lnTo>
                    <a:pt x="1942" y="4231"/>
                  </a:lnTo>
                  <a:lnTo>
                    <a:pt x="1933" y="4234"/>
                  </a:lnTo>
                  <a:lnTo>
                    <a:pt x="1904" y="4238"/>
                  </a:lnTo>
                  <a:lnTo>
                    <a:pt x="278" y="4238"/>
                  </a:lnTo>
                  <a:lnTo>
                    <a:pt x="251" y="4234"/>
                  </a:lnTo>
                  <a:lnTo>
                    <a:pt x="241" y="4231"/>
                  </a:lnTo>
                  <a:lnTo>
                    <a:pt x="214" y="4226"/>
                  </a:lnTo>
                  <a:lnTo>
                    <a:pt x="187" y="4217"/>
                  </a:lnTo>
                  <a:lnTo>
                    <a:pt x="163" y="4206"/>
                  </a:lnTo>
                  <a:lnTo>
                    <a:pt x="139" y="4194"/>
                  </a:lnTo>
                  <a:lnTo>
                    <a:pt x="117" y="4179"/>
                  </a:lnTo>
                  <a:lnTo>
                    <a:pt x="110" y="4175"/>
                  </a:lnTo>
                  <a:lnTo>
                    <a:pt x="90" y="4158"/>
                  </a:lnTo>
                  <a:lnTo>
                    <a:pt x="72" y="4140"/>
                  </a:lnTo>
                  <a:lnTo>
                    <a:pt x="55" y="4121"/>
                  </a:lnTo>
                  <a:lnTo>
                    <a:pt x="36" y="4092"/>
                  </a:lnTo>
                  <a:lnTo>
                    <a:pt x="23" y="4070"/>
                  </a:lnTo>
                  <a:lnTo>
                    <a:pt x="14" y="4047"/>
                  </a:lnTo>
                  <a:lnTo>
                    <a:pt x="7" y="4024"/>
                  </a:lnTo>
                  <a:lnTo>
                    <a:pt x="6" y="4014"/>
                  </a:lnTo>
                  <a:lnTo>
                    <a:pt x="1" y="3989"/>
                  </a:lnTo>
                  <a:lnTo>
                    <a:pt x="0" y="3963"/>
                  </a:lnTo>
                  <a:lnTo>
                    <a:pt x="0" y="274"/>
                  </a:lnTo>
                  <a:lnTo>
                    <a:pt x="1" y="248"/>
                  </a:lnTo>
                  <a:lnTo>
                    <a:pt x="6" y="223"/>
                  </a:lnTo>
                  <a:lnTo>
                    <a:pt x="7" y="213"/>
                  </a:lnTo>
                  <a:lnTo>
                    <a:pt x="14" y="190"/>
                  </a:lnTo>
                  <a:lnTo>
                    <a:pt x="23" y="167"/>
                  </a:lnTo>
                  <a:lnTo>
                    <a:pt x="36" y="145"/>
                  </a:lnTo>
                  <a:lnTo>
                    <a:pt x="41" y="138"/>
                  </a:lnTo>
                  <a:lnTo>
                    <a:pt x="55" y="117"/>
                  </a:lnTo>
                  <a:lnTo>
                    <a:pt x="72" y="98"/>
                  </a:lnTo>
                  <a:lnTo>
                    <a:pt x="90" y="80"/>
                  </a:lnTo>
                  <a:lnTo>
                    <a:pt x="117" y="58"/>
                  </a:lnTo>
                  <a:lnTo>
                    <a:pt x="139" y="44"/>
                  </a:lnTo>
                  <a:lnTo>
                    <a:pt x="163" y="32"/>
                  </a:lnTo>
                  <a:lnTo>
                    <a:pt x="187" y="21"/>
                  </a:lnTo>
                  <a:lnTo>
                    <a:pt x="214" y="13"/>
                  </a:lnTo>
                  <a:lnTo>
                    <a:pt x="241" y="7"/>
                  </a:lnTo>
                  <a:lnTo>
                    <a:pt x="251" y="4"/>
                  </a:lnTo>
                  <a:lnTo>
                    <a:pt x="278"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28731" name="Freeform 38"/>
            <p:cNvSpPr>
              <a:spLocks noEditPoints="1" noChangeArrowheads="1"/>
            </p:cNvSpPr>
            <p:nvPr/>
          </p:nvSpPr>
          <p:spPr bwMode="auto">
            <a:xfrm>
              <a:off x="447" y="0"/>
              <a:ext cx="549" cy="703"/>
            </a:xfrm>
            <a:custGeom>
              <a:avLst/>
              <a:gdLst>
                <a:gd name="T0" fmla="*/ 1495 w 1649"/>
                <a:gd name="T1" fmla="*/ 434 h 2110"/>
                <a:gd name="T2" fmla="*/ 1495 w 1649"/>
                <a:gd name="T3" fmla="*/ 564 h 2110"/>
                <a:gd name="T4" fmla="*/ 1495 w 1649"/>
                <a:gd name="T5" fmla="*/ 1002 h 2110"/>
                <a:gd name="T6" fmla="*/ 1475 w 1649"/>
                <a:gd name="T7" fmla="*/ 1305 h 2110"/>
                <a:gd name="T8" fmla="*/ 1342 w 1649"/>
                <a:gd name="T9" fmla="*/ 1597 h 2110"/>
                <a:gd name="T10" fmla="*/ 1031 w 1649"/>
                <a:gd name="T11" fmla="*/ 1854 h 2110"/>
                <a:gd name="T12" fmla="*/ 616 w 1649"/>
                <a:gd name="T13" fmla="*/ 1854 h 2110"/>
                <a:gd name="T14" fmla="*/ 304 w 1649"/>
                <a:gd name="T15" fmla="*/ 1597 h 2110"/>
                <a:gd name="T16" fmla="*/ 171 w 1649"/>
                <a:gd name="T17" fmla="*/ 1306 h 2110"/>
                <a:gd name="T18" fmla="*/ 222 w 1649"/>
                <a:gd name="T19" fmla="*/ 1035 h 2110"/>
                <a:gd name="T20" fmla="*/ 744 w 1649"/>
                <a:gd name="T21" fmla="*/ 612 h 2110"/>
                <a:gd name="T22" fmla="*/ 1381 w 1649"/>
                <a:gd name="T23" fmla="*/ 421 h 2110"/>
                <a:gd name="T24" fmla="*/ 1126 w 1649"/>
                <a:gd name="T25" fmla="*/ 169 h 2110"/>
                <a:gd name="T26" fmla="*/ 1411 w 1649"/>
                <a:gd name="T27" fmla="*/ 282 h 2110"/>
                <a:gd name="T28" fmla="*/ 1494 w 1649"/>
                <a:gd name="T29" fmla="*/ 341 h 2110"/>
                <a:gd name="T30" fmla="*/ 1495 w 1649"/>
                <a:gd name="T31" fmla="*/ 371 h 2110"/>
                <a:gd name="T32" fmla="*/ 1074 w 1649"/>
                <a:gd name="T33" fmla="*/ 406 h 2110"/>
                <a:gd name="T34" fmla="*/ 631 w 1649"/>
                <a:gd name="T35" fmla="*/ 494 h 2110"/>
                <a:gd name="T36" fmla="*/ 151 w 1649"/>
                <a:gd name="T37" fmla="*/ 725 h 2110"/>
                <a:gd name="T38" fmla="*/ 246 w 1649"/>
                <a:gd name="T39" fmla="*/ 272 h 2110"/>
                <a:gd name="T40" fmla="*/ 525 w 1649"/>
                <a:gd name="T41" fmla="*/ 168 h 2110"/>
                <a:gd name="T42" fmla="*/ 739 w 1649"/>
                <a:gd name="T43" fmla="*/ 95 h 2110"/>
                <a:gd name="T44" fmla="*/ 350 w 1649"/>
                <a:gd name="T45" fmla="*/ 175 h 2110"/>
                <a:gd name="T46" fmla="*/ 151 w 1649"/>
                <a:gd name="T47" fmla="*/ 285 h 2110"/>
                <a:gd name="T48" fmla="*/ 113 w 1649"/>
                <a:gd name="T49" fmla="*/ 316 h 2110"/>
                <a:gd name="T50" fmla="*/ 107 w 1649"/>
                <a:gd name="T51" fmla="*/ 323 h 2110"/>
                <a:gd name="T52" fmla="*/ 107 w 1649"/>
                <a:gd name="T53" fmla="*/ 1211 h 2110"/>
                <a:gd name="T54" fmla="*/ 118 w 1649"/>
                <a:gd name="T55" fmla="*/ 1267 h 2110"/>
                <a:gd name="T56" fmla="*/ 202 w 1649"/>
                <a:gd name="T57" fmla="*/ 1509 h 2110"/>
                <a:gd name="T58" fmla="*/ 473 w 1649"/>
                <a:gd name="T59" fmla="*/ 1827 h 2110"/>
                <a:gd name="T60" fmla="*/ 827 w 1649"/>
                <a:gd name="T61" fmla="*/ 1953 h 2110"/>
                <a:gd name="T62" fmla="*/ 1231 w 1649"/>
                <a:gd name="T63" fmla="*/ 1784 h 2110"/>
                <a:gd name="T64" fmla="*/ 1468 w 1649"/>
                <a:gd name="T65" fmla="*/ 1461 h 2110"/>
                <a:gd name="T66" fmla="*/ 1534 w 1649"/>
                <a:gd name="T67" fmla="*/ 1243 h 2110"/>
                <a:gd name="T68" fmla="*/ 1539 w 1649"/>
                <a:gd name="T69" fmla="*/ 323 h 2110"/>
                <a:gd name="T70" fmla="*/ 1532 w 1649"/>
                <a:gd name="T71" fmla="*/ 316 h 2110"/>
                <a:gd name="T72" fmla="*/ 1446 w 1649"/>
                <a:gd name="T73" fmla="*/ 252 h 2110"/>
                <a:gd name="T74" fmla="*/ 1182 w 1649"/>
                <a:gd name="T75" fmla="*/ 139 h 2110"/>
                <a:gd name="T76" fmla="*/ 824 w 1649"/>
                <a:gd name="T77" fmla="*/ 0 h 2110"/>
                <a:gd name="T78" fmla="*/ 1287 w 1649"/>
                <a:gd name="T79" fmla="*/ 70 h 2110"/>
                <a:gd name="T80" fmla="*/ 1552 w 1649"/>
                <a:gd name="T81" fmla="*/ 197 h 2110"/>
                <a:gd name="T82" fmla="*/ 1649 w 1649"/>
                <a:gd name="T83" fmla="*/ 278 h 2110"/>
                <a:gd name="T84" fmla="*/ 1649 w 1649"/>
                <a:gd name="T85" fmla="*/ 1261 h 2110"/>
                <a:gd name="T86" fmla="*/ 1627 w 1649"/>
                <a:gd name="T87" fmla="*/ 1362 h 2110"/>
                <a:gd name="T88" fmla="*/ 1514 w 1649"/>
                <a:gd name="T89" fmla="*/ 1652 h 2110"/>
                <a:gd name="T90" fmla="*/ 1200 w 1649"/>
                <a:gd name="T91" fmla="*/ 1984 h 2110"/>
                <a:gd name="T92" fmla="*/ 834 w 1649"/>
                <a:gd name="T93" fmla="*/ 2107 h 2110"/>
                <a:gd name="T94" fmla="*/ 824 w 1649"/>
                <a:gd name="T95" fmla="*/ 2110 h 2110"/>
                <a:gd name="T96" fmla="*/ 735 w 1649"/>
                <a:gd name="T97" fmla="*/ 2094 h 2110"/>
                <a:gd name="T98" fmla="*/ 330 w 1649"/>
                <a:gd name="T99" fmla="*/ 1896 h 2110"/>
                <a:gd name="T100" fmla="*/ 83 w 1649"/>
                <a:gd name="T101" fmla="*/ 1546 h 2110"/>
                <a:gd name="T102" fmla="*/ 7 w 1649"/>
                <a:gd name="T103" fmla="*/ 1299 h 2110"/>
                <a:gd name="T104" fmla="*/ 0 w 1649"/>
                <a:gd name="T105" fmla="*/ 1259 h 2110"/>
                <a:gd name="T106" fmla="*/ 21 w 1649"/>
                <a:gd name="T107" fmla="*/ 257 h 2110"/>
                <a:gd name="T108" fmla="*/ 112 w 1649"/>
                <a:gd name="T109" fmla="*/ 186 h 2110"/>
                <a:gd name="T110" fmla="*/ 374 w 1649"/>
                <a:gd name="T111" fmla="*/ 65 h 2110"/>
                <a:gd name="T112" fmla="*/ 824 w 1649"/>
                <a:gd name="T113" fmla="*/ 0 h 2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649"/>
                <a:gd name="T172" fmla="*/ 0 h 2110"/>
                <a:gd name="T173" fmla="*/ 1649 w 1649"/>
                <a:gd name="T174" fmla="*/ 2110 h 2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649" h="2110">
                  <a:moveTo>
                    <a:pt x="1495" y="415"/>
                  </a:moveTo>
                  <a:lnTo>
                    <a:pt x="1495" y="415"/>
                  </a:lnTo>
                  <a:lnTo>
                    <a:pt x="1495" y="417"/>
                  </a:lnTo>
                  <a:lnTo>
                    <a:pt x="1495" y="418"/>
                  </a:lnTo>
                  <a:lnTo>
                    <a:pt x="1495" y="426"/>
                  </a:lnTo>
                  <a:lnTo>
                    <a:pt x="1495" y="434"/>
                  </a:lnTo>
                  <a:lnTo>
                    <a:pt x="1495" y="445"/>
                  </a:lnTo>
                  <a:lnTo>
                    <a:pt x="1495" y="459"/>
                  </a:lnTo>
                  <a:lnTo>
                    <a:pt x="1495" y="478"/>
                  </a:lnTo>
                  <a:lnTo>
                    <a:pt x="1495" y="500"/>
                  </a:lnTo>
                  <a:lnTo>
                    <a:pt x="1495" y="529"/>
                  </a:lnTo>
                  <a:lnTo>
                    <a:pt x="1495" y="564"/>
                  </a:lnTo>
                  <a:lnTo>
                    <a:pt x="1495" y="604"/>
                  </a:lnTo>
                  <a:lnTo>
                    <a:pt x="1495" y="650"/>
                  </a:lnTo>
                  <a:lnTo>
                    <a:pt x="1495" y="704"/>
                  </a:lnTo>
                  <a:lnTo>
                    <a:pt x="1495" y="766"/>
                  </a:lnTo>
                  <a:lnTo>
                    <a:pt x="1495" y="914"/>
                  </a:lnTo>
                  <a:lnTo>
                    <a:pt x="1495" y="1002"/>
                  </a:lnTo>
                  <a:lnTo>
                    <a:pt x="1495" y="1100"/>
                  </a:lnTo>
                  <a:lnTo>
                    <a:pt x="1495" y="1208"/>
                  </a:lnTo>
                  <a:lnTo>
                    <a:pt x="1494" y="1221"/>
                  </a:lnTo>
                  <a:lnTo>
                    <a:pt x="1490" y="1243"/>
                  </a:lnTo>
                  <a:lnTo>
                    <a:pt x="1484" y="1270"/>
                  </a:lnTo>
                  <a:lnTo>
                    <a:pt x="1475" y="1305"/>
                  </a:lnTo>
                  <a:lnTo>
                    <a:pt x="1463" y="1344"/>
                  </a:lnTo>
                  <a:lnTo>
                    <a:pt x="1448" y="1388"/>
                  </a:lnTo>
                  <a:lnTo>
                    <a:pt x="1430" y="1437"/>
                  </a:lnTo>
                  <a:lnTo>
                    <a:pt x="1408" y="1485"/>
                  </a:lnTo>
                  <a:lnTo>
                    <a:pt x="1381" y="1535"/>
                  </a:lnTo>
                  <a:lnTo>
                    <a:pt x="1342" y="1597"/>
                  </a:lnTo>
                  <a:lnTo>
                    <a:pt x="1300" y="1654"/>
                  </a:lnTo>
                  <a:lnTo>
                    <a:pt x="1254" y="1705"/>
                  </a:lnTo>
                  <a:lnTo>
                    <a:pt x="1203" y="1751"/>
                  </a:lnTo>
                  <a:lnTo>
                    <a:pt x="1149" y="1791"/>
                  </a:lnTo>
                  <a:lnTo>
                    <a:pt x="1092" y="1826"/>
                  </a:lnTo>
                  <a:lnTo>
                    <a:pt x="1031" y="1854"/>
                  </a:lnTo>
                  <a:lnTo>
                    <a:pt x="965" y="1879"/>
                  </a:lnTo>
                  <a:lnTo>
                    <a:pt x="896" y="1897"/>
                  </a:lnTo>
                  <a:lnTo>
                    <a:pt x="823" y="1911"/>
                  </a:lnTo>
                  <a:lnTo>
                    <a:pt x="750" y="1897"/>
                  </a:lnTo>
                  <a:lnTo>
                    <a:pt x="681" y="1879"/>
                  </a:lnTo>
                  <a:lnTo>
                    <a:pt x="616" y="1854"/>
                  </a:lnTo>
                  <a:lnTo>
                    <a:pt x="554" y="1826"/>
                  </a:lnTo>
                  <a:lnTo>
                    <a:pt x="496" y="1791"/>
                  </a:lnTo>
                  <a:lnTo>
                    <a:pt x="443" y="1751"/>
                  </a:lnTo>
                  <a:lnTo>
                    <a:pt x="393" y="1705"/>
                  </a:lnTo>
                  <a:lnTo>
                    <a:pt x="346" y="1654"/>
                  </a:lnTo>
                  <a:lnTo>
                    <a:pt x="304" y="1597"/>
                  </a:lnTo>
                  <a:lnTo>
                    <a:pt x="265" y="1535"/>
                  </a:lnTo>
                  <a:lnTo>
                    <a:pt x="239" y="1486"/>
                  </a:lnTo>
                  <a:lnTo>
                    <a:pt x="215" y="1437"/>
                  </a:lnTo>
                  <a:lnTo>
                    <a:pt x="197" y="1390"/>
                  </a:lnTo>
                  <a:lnTo>
                    <a:pt x="182" y="1346"/>
                  </a:lnTo>
                  <a:lnTo>
                    <a:pt x="171" y="1306"/>
                  </a:lnTo>
                  <a:lnTo>
                    <a:pt x="162" y="1272"/>
                  </a:lnTo>
                  <a:lnTo>
                    <a:pt x="156" y="1243"/>
                  </a:lnTo>
                  <a:lnTo>
                    <a:pt x="152" y="1222"/>
                  </a:lnTo>
                  <a:lnTo>
                    <a:pt x="151" y="1208"/>
                  </a:lnTo>
                  <a:lnTo>
                    <a:pt x="151" y="1124"/>
                  </a:lnTo>
                  <a:lnTo>
                    <a:pt x="222" y="1035"/>
                  </a:lnTo>
                  <a:lnTo>
                    <a:pt x="299" y="951"/>
                  </a:lnTo>
                  <a:lnTo>
                    <a:pt x="381" y="872"/>
                  </a:lnTo>
                  <a:lnTo>
                    <a:pt x="466" y="797"/>
                  </a:lnTo>
                  <a:lnTo>
                    <a:pt x="554" y="730"/>
                  </a:lnTo>
                  <a:lnTo>
                    <a:pt x="648" y="668"/>
                  </a:lnTo>
                  <a:lnTo>
                    <a:pt x="744" y="612"/>
                  </a:lnTo>
                  <a:lnTo>
                    <a:pt x="844" y="562"/>
                  </a:lnTo>
                  <a:lnTo>
                    <a:pt x="945" y="520"/>
                  </a:lnTo>
                  <a:lnTo>
                    <a:pt x="1052" y="484"/>
                  </a:lnTo>
                  <a:lnTo>
                    <a:pt x="1159" y="455"/>
                  </a:lnTo>
                  <a:lnTo>
                    <a:pt x="1269" y="434"/>
                  </a:lnTo>
                  <a:lnTo>
                    <a:pt x="1381" y="421"/>
                  </a:lnTo>
                  <a:lnTo>
                    <a:pt x="1495" y="415"/>
                  </a:lnTo>
                  <a:close/>
                  <a:moveTo>
                    <a:pt x="823" y="136"/>
                  </a:moveTo>
                  <a:lnTo>
                    <a:pt x="908" y="139"/>
                  </a:lnTo>
                  <a:lnTo>
                    <a:pt x="987" y="146"/>
                  </a:lnTo>
                  <a:lnTo>
                    <a:pt x="1058" y="155"/>
                  </a:lnTo>
                  <a:lnTo>
                    <a:pt x="1126" y="169"/>
                  </a:lnTo>
                  <a:lnTo>
                    <a:pt x="1188" y="186"/>
                  </a:lnTo>
                  <a:lnTo>
                    <a:pt x="1243" y="204"/>
                  </a:lnTo>
                  <a:lnTo>
                    <a:pt x="1294" y="221"/>
                  </a:lnTo>
                  <a:lnTo>
                    <a:pt x="1340" y="242"/>
                  </a:lnTo>
                  <a:lnTo>
                    <a:pt x="1378" y="261"/>
                  </a:lnTo>
                  <a:lnTo>
                    <a:pt x="1411" y="282"/>
                  </a:lnTo>
                  <a:lnTo>
                    <a:pt x="1440" y="300"/>
                  </a:lnTo>
                  <a:lnTo>
                    <a:pt x="1463" y="316"/>
                  </a:lnTo>
                  <a:lnTo>
                    <a:pt x="1480" y="329"/>
                  </a:lnTo>
                  <a:lnTo>
                    <a:pt x="1492" y="340"/>
                  </a:lnTo>
                  <a:lnTo>
                    <a:pt x="1494" y="340"/>
                  </a:lnTo>
                  <a:lnTo>
                    <a:pt x="1494" y="341"/>
                  </a:lnTo>
                  <a:lnTo>
                    <a:pt x="1495" y="341"/>
                  </a:lnTo>
                  <a:lnTo>
                    <a:pt x="1495" y="341"/>
                  </a:lnTo>
                  <a:lnTo>
                    <a:pt x="1495" y="344"/>
                  </a:lnTo>
                  <a:lnTo>
                    <a:pt x="1495" y="348"/>
                  </a:lnTo>
                  <a:lnTo>
                    <a:pt x="1495" y="356"/>
                  </a:lnTo>
                  <a:lnTo>
                    <a:pt x="1495" y="371"/>
                  </a:lnTo>
                  <a:lnTo>
                    <a:pt x="1495" y="393"/>
                  </a:lnTo>
                  <a:lnTo>
                    <a:pt x="1404" y="395"/>
                  </a:lnTo>
                  <a:lnTo>
                    <a:pt x="1316" y="395"/>
                  </a:lnTo>
                  <a:lnTo>
                    <a:pt x="1232" y="397"/>
                  </a:lnTo>
                  <a:lnTo>
                    <a:pt x="1152" y="401"/>
                  </a:lnTo>
                  <a:lnTo>
                    <a:pt x="1074" y="406"/>
                  </a:lnTo>
                  <a:lnTo>
                    <a:pt x="998" y="414"/>
                  </a:lnTo>
                  <a:lnTo>
                    <a:pt x="923" y="423"/>
                  </a:lnTo>
                  <a:lnTo>
                    <a:pt x="850" y="436"/>
                  </a:lnTo>
                  <a:lnTo>
                    <a:pt x="777" y="451"/>
                  </a:lnTo>
                  <a:lnTo>
                    <a:pt x="706" y="470"/>
                  </a:lnTo>
                  <a:lnTo>
                    <a:pt x="631" y="494"/>
                  </a:lnTo>
                  <a:lnTo>
                    <a:pt x="558" y="520"/>
                  </a:lnTo>
                  <a:lnTo>
                    <a:pt x="481" y="551"/>
                  </a:lnTo>
                  <a:lnTo>
                    <a:pt x="404" y="587"/>
                  </a:lnTo>
                  <a:lnTo>
                    <a:pt x="323" y="627"/>
                  </a:lnTo>
                  <a:lnTo>
                    <a:pt x="239" y="674"/>
                  </a:lnTo>
                  <a:lnTo>
                    <a:pt x="151" y="725"/>
                  </a:lnTo>
                  <a:lnTo>
                    <a:pt x="151" y="341"/>
                  </a:lnTo>
                  <a:lnTo>
                    <a:pt x="160" y="333"/>
                  </a:lnTo>
                  <a:lnTo>
                    <a:pt x="174" y="320"/>
                  </a:lnTo>
                  <a:lnTo>
                    <a:pt x="193" y="307"/>
                  </a:lnTo>
                  <a:lnTo>
                    <a:pt x="217" y="290"/>
                  </a:lnTo>
                  <a:lnTo>
                    <a:pt x="246" y="272"/>
                  </a:lnTo>
                  <a:lnTo>
                    <a:pt x="279" y="254"/>
                  </a:lnTo>
                  <a:lnTo>
                    <a:pt x="317" y="235"/>
                  </a:lnTo>
                  <a:lnTo>
                    <a:pt x="361" y="217"/>
                  </a:lnTo>
                  <a:lnTo>
                    <a:pt x="411" y="199"/>
                  </a:lnTo>
                  <a:lnTo>
                    <a:pt x="466" y="182"/>
                  </a:lnTo>
                  <a:lnTo>
                    <a:pt x="525" y="168"/>
                  </a:lnTo>
                  <a:lnTo>
                    <a:pt x="591" y="154"/>
                  </a:lnTo>
                  <a:lnTo>
                    <a:pt x="663" y="144"/>
                  </a:lnTo>
                  <a:lnTo>
                    <a:pt x="740" y="139"/>
                  </a:lnTo>
                  <a:lnTo>
                    <a:pt x="823" y="136"/>
                  </a:lnTo>
                  <a:close/>
                  <a:moveTo>
                    <a:pt x="823" y="94"/>
                  </a:moveTo>
                  <a:lnTo>
                    <a:pt x="739" y="95"/>
                  </a:lnTo>
                  <a:lnTo>
                    <a:pt x="660" y="102"/>
                  </a:lnTo>
                  <a:lnTo>
                    <a:pt x="587" y="111"/>
                  </a:lnTo>
                  <a:lnTo>
                    <a:pt x="520" y="124"/>
                  </a:lnTo>
                  <a:lnTo>
                    <a:pt x="458" y="139"/>
                  </a:lnTo>
                  <a:lnTo>
                    <a:pt x="401" y="157"/>
                  </a:lnTo>
                  <a:lnTo>
                    <a:pt x="350" y="175"/>
                  </a:lnTo>
                  <a:lnTo>
                    <a:pt x="305" y="194"/>
                  </a:lnTo>
                  <a:lnTo>
                    <a:pt x="264" y="213"/>
                  </a:lnTo>
                  <a:lnTo>
                    <a:pt x="228" y="232"/>
                  </a:lnTo>
                  <a:lnTo>
                    <a:pt x="197" y="252"/>
                  </a:lnTo>
                  <a:lnTo>
                    <a:pt x="171" y="268"/>
                  </a:lnTo>
                  <a:lnTo>
                    <a:pt x="151" y="285"/>
                  </a:lnTo>
                  <a:lnTo>
                    <a:pt x="135" y="297"/>
                  </a:lnTo>
                  <a:lnTo>
                    <a:pt x="123" y="307"/>
                  </a:lnTo>
                  <a:lnTo>
                    <a:pt x="116" y="314"/>
                  </a:lnTo>
                  <a:lnTo>
                    <a:pt x="113" y="316"/>
                  </a:lnTo>
                  <a:lnTo>
                    <a:pt x="113" y="316"/>
                  </a:lnTo>
                  <a:lnTo>
                    <a:pt x="113" y="316"/>
                  </a:lnTo>
                  <a:lnTo>
                    <a:pt x="113" y="316"/>
                  </a:lnTo>
                  <a:lnTo>
                    <a:pt x="112" y="318"/>
                  </a:lnTo>
                  <a:lnTo>
                    <a:pt x="109" y="320"/>
                  </a:lnTo>
                  <a:lnTo>
                    <a:pt x="107" y="323"/>
                  </a:lnTo>
                  <a:lnTo>
                    <a:pt x="107" y="323"/>
                  </a:lnTo>
                  <a:lnTo>
                    <a:pt x="107" y="323"/>
                  </a:lnTo>
                  <a:lnTo>
                    <a:pt x="107" y="325"/>
                  </a:lnTo>
                  <a:lnTo>
                    <a:pt x="107" y="823"/>
                  </a:lnTo>
                  <a:lnTo>
                    <a:pt x="107" y="907"/>
                  </a:lnTo>
                  <a:lnTo>
                    <a:pt x="107" y="999"/>
                  </a:lnTo>
                  <a:lnTo>
                    <a:pt x="107" y="1101"/>
                  </a:lnTo>
                  <a:lnTo>
                    <a:pt x="107" y="1211"/>
                  </a:lnTo>
                  <a:lnTo>
                    <a:pt x="107" y="1212"/>
                  </a:lnTo>
                  <a:lnTo>
                    <a:pt x="108" y="1212"/>
                  </a:lnTo>
                  <a:lnTo>
                    <a:pt x="108" y="1214"/>
                  </a:lnTo>
                  <a:lnTo>
                    <a:pt x="109" y="1225"/>
                  </a:lnTo>
                  <a:lnTo>
                    <a:pt x="112" y="1243"/>
                  </a:lnTo>
                  <a:lnTo>
                    <a:pt x="118" y="1267"/>
                  </a:lnTo>
                  <a:lnTo>
                    <a:pt x="124" y="1298"/>
                  </a:lnTo>
                  <a:lnTo>
                    <a:pt x="134" y="1333"/>
                  </a:lnTo>
                  <a:lnTo>
                    <a:pt x="145" y="1373"/>
                  </a:lnTo>
                  <a:lnTo>
                    <a:pt x="160" y="1416"/>
                  </a:lnTo>
                  <a:lnTo>
                    <a:pt x="180" y="1461"/>
                  </a:lnTo>
                  <a:lnTo>
                    <a:pt x="202" y="1509"/>
                  </a:lnTo>
                  <a:lnTo>
                    <a:pt x="226" y="1557"/>
                  </a:lnTo>
                  <a:lnTo>
                    <a:pt x="268" y="1622"/>
                  </a:lnTo>
                  <a:lnTo>
                    <a:pt x="312" y="1683"/>
                  </a:lnTo>
                  <a:lnTo>
                    <a:pt x="361" y="1736"/>
                  </a:lnTo>
                  <a:lnTo>
                    <a:pt x="415" y="1784"/>
                  </a:lnTo>
                  <a:lnTo>
                    <a:pt x="473" y="1827"/>
                  </a:lnTo>
                  <a:lnTo>
                    <a:pt x="535" y="1864"/>
                  </a:lnTo>
                  <a:lnTo>
                    <a:pt x="600" y="1896"/>
                  </a:lnTo>
                  <a:lnTo>
                    <a:pt x="670" y="1922"/>
                  </a:lnTo>
                  <a:lnTo>
                    <a:pt x="743" y="1941"/>
                  </a:lnTo>
                  <a:lnTo>
                    <a:pt x="820" y="1953"/>
                  </a:lnTo>
                  <a:lnTo>
                    <a:pt x="827" y="1953"/>
                  </a:lnTo>
                  <a:lnTo>
                    <a:pt x="904" y="1941"/>
                  </a:lnTo>
                  <a:lnTo>
                    <a:pt x="977" y="1922"/>
                  </a:lnTo>
                  <a:lnTo>
                    <a:pt x="1046" y="1896"/>
                  </a:lnTo>
                  <a:lnTo>
                    <a:pt x="1112" y="1864"/>
                  </a:lnTo>
                  <a:lnTo>
                    <a:pt x="1174" y="1827"/>
                  </a:lnTo>
                  <a:lnTo>
                    <a:pt x="1231" y="1784"/>
                  </a:lnTo>
                  <a:lnTo>
                    <a:pt x="1284" y="1736"/>
                  </a:lnTo>
                  <a:lnTo>
                    <a:pt x="1334" y="1683"/>
                  </a:lnTo>
                  <a:lnTo>
                    <a:pt x="1378" y="1622"/>
                  </a:lnTo>
                  <a:lnTo>
                    <a:pt x="1419" y="1557"/>
                  </a:lnTo>
                  <a:lnTo>
                    <a:pt x="1446" y="1509"/>
                  </a:lnTo>
                  <a:lnTo>
                    <a:pt x="1468" y="1461"/>
                  </a:lnTo>
                  <a:lnTo>
                    <a:pt x="1486" y="1416"/>
                  </a:lnTo>
                  <a:lnTo>
                    <a:pt x="1501" y="1373"/>
                  </a:lnTo>
                  <a:lnTo>
                    <a:pt x="1513" y="1333"/>
                  </a:lnTo>
                  <a:lnTo>
                    <a:pt x="1521" y="1298"/>
                  </a:lnTo>
                  <a:lnTo>
                    <a:pt x="1528" y="1267"/>
                  </a:lnTo>
                  <a:lnTo>
                    <a:pt x="1534" y="1243"/>
                  </a:lnTo>
                  <a:lnTo>
                    <a:pt x="1537" y="1225"/>
                  </a:lnTo>
                  <a:lnTo>
                    <a:pt x="1538" y="1214"/>
                  </a:lnTo>
                  <a:lnTo>
                    <a:pt x="1538" y="1214"/>
                  </a:lnTo>
                  <a:lnTo>
                    <a:pt x="1538" y="1212"/>
                  </a:lnTo>
                  <a:lnTo>
                    <a:pt x="1539" y="1211"/>
                  </a:lnTo>
                  <a:lnTo>
                    <a:pt x="1539" y="323"/>
                  </a:lnTo>
                  <a:lnTo>
                    <a:pt x="1539" y="323"/>
                  </a:lnTo>
                  <a:lnTo>
                    <a:pt x="1539" y="323"/>
                  </a:lnTo>
                  <a:lnTo>
                    <a:pt x="1539" y="322"/>
                  </a:lnTo>
                  <a:lnTo>
                    <a:pt x="1538" y="320"/>
                  </a:lnTo>
                  <a:lnTo>
                    <a:pt x="1535" y="319"/>
                  </a:lnTo>
                  <a:lnTo>
                    <a:pt x="1532" y="316"/>
                  </a:lnTo>
                  <a:lnTo>
                    <a:pt x="1530" y="314"/>
                  </a:lnTo>
                  <a:lnTo>
                    <a:pt x="1523" y="307"/>
                  </a:lnTo>
                  <a:lnTo>
                    <a:pt x="1510" y="297"/>
                  </a:lnTo>
                  <a:lnTo>
                    <a:pt x="1494" y="285"/>
                  </a:lnTo>
                  <a:lnTo>
                    <a:pt x="1472" y="268"/>
                  </a:lnTo>
                  <a:lnTo>
                    <a:pt x="1446" y="252"/>
                  </a:lnTo>
                  <a:lnTo>
                    <a:pt x="1414" y="232"/>
                  </a:lnTo>
                  <a:lnTo>
                    <a:pt x="1378" y="213"/>
                  </a:lnTo>
                  <a:lnTo>
                    <a:pt x="1337" y="194"/>
                  </a:lnTo>
                  <a:lnTo>
                    <a:pt x="1290" y="175"/>
                  </a:lnTo>
                  <a:lnTo>
                    <a:pt x="1239" y="157"/>
                  </a:lnTo>
                  <a:lnTo>
                    <a:pt x="1182" y="139"/>
                  </a:lnTo>
                  <a:lnTo>
                    <a:pt x="1120" y="124"/>
                  </a:lnTo>
                  <a:lnTo>
                    <a:pt x="1054" y="111"/>
                  </a:lnTo>
                  <a:lnTo>
                    <a:pt x="983" y="102"/>
                  </a:lnTo>
                  <a:lnTo>
                    <a:pt x="906" y="95"/>
                  </a:lnTo>
                  <a:lnTo>
                    <a:pt x="823" y="94"/>
                  </a:lnTo>
                  <a:close/>
                  <a:moveTo>
                    <a:pt x="824" y="0"/>
                  </a:moveTo>
                  <a:lnTo>
                    <a:pt x="917" y="3"/>
                  </a:lnTo>
                  <a:lnTo>
                    <a:pt x="1002" y="10"/>
                  </a:lnTo>
                  <a:lnTo>
                    <a:pt x="1082" y="21"/>
                  </a:lnTo>
                  <a:lnTo>
                    <a:pt x="1156" y="34"/>
                  </a:lnTo>
                  <a:lnTo>
                    <a:pt x="1225" y="51"/>
                  </a:lnTo>
                  <a:lnTo>
                    <a:pt x="1287" y="70"/>
                  </a:lnTo>
                  <a:lnTo>
                    <a:pt x="1345" y="91"/>
                  </a:lnTo>
                  <a:lnTo>
                    <a:pt x="1397" y="113"/>
                  </a:lnTo>
                  <a:lnTo>
                    <a:pt x="1444" y="135"/>
                  </a:lnTo>
                  <a:lnTo>
                    <a:pt x="1486" y="157"/>
                  </a:lnTo>
                  <a:lnTo>
                    <a:pt x="1521" y="177"/>
                  </a:lnTo>
                  <a:lnTo>
                    <a:pt x="1552" y="197"/>
                  </a:lnTo>
                  <a:lnTo>
                    <a:pt x="1576" y="215"/>
                  </a:lnTo>
                  <a:lnTo>
                    <a:pt x="1597" y="230"/>
                  </a:lnTo>
                  <a:lnTo>
                    <a:pt x="1611" y="242"/>
                  </a:lnTo>
                  <a:lnTo>
                    <a:pt x="1621" y="250"/>
                  </a:lnTo>
                  <a:lnTo>
                    <a:pt x="1626" y="254"/>
                  </a:lnTo>
                  <a:lnTo>
                    <a:pt x="1649" y="278"/>
                  </a:lnTo>
                  <a:lnTo>
                    <a:pt x="1649" y="400"/>
                  </a:lnTo>
                  <a:lnTo>
                    <a:pt x="1649" y="434"/>
                  </a:lnTo>
                  <a:lnTo>
                    <a:pt x="1649" y="458"/>
                  </a:lnTo>
                  <a:lnTo>
                    <a:pt x="1649" y="1259"/>
                  </a:lnTo>
                  <a:lnTo>
                    <a:pt x="1649" y="1261"/>
                  </a:lnTo>
                  <a:lnTo>
                    <a:pt x="1649" y="1261"/>
                  </a:lnTo>
                  <a:lnTo>
                    <a:pt x="1648" y="1262"/>
                  </a:lnTo>
                  <a:lnTo>
                    <a:pt x="1647" y="1263"/>
                  </a:lnTo>
                  <a:lnTo>
                    <a:pt x="1645" y="1278"/>
                  </a:lnTo>
                  <a:lnTo>
                    <a:pt x="1641" y="1299"/>
                  </a:lnTo>
                  <a:lnTo>
                    <a:pt x="1636" y="1328"/>
                  </a:lnTo>
                  <a:lnTo>
                    <a:pt x="1627" y="1362"/>
                  </a:lnTo>
                  <a:lnTo>
                    <a:pt x="1618" y="1402"/>
                  </a:lnTo>
                  <a:lnTo>
                    <a:pt x="1604" y="1448"/>
                  </a:lnTo>
                  <a:lnTo>
                    <a:pt x="1587" y="1496"/>
                  </a:lnTo>
                  <a:lnTo>
                    <a:pt x="1567" y="1546"/>
                  </a:lnTo>
                  <a:lnTo>
                    <a:pt x="1542" y="1599"/>
                  </a:lnTo>
                  <a:lnTo>
                    <a:pt x="1514" y="1652"/>
                  </a:lnTo>
                  <a:lnTo>
                    <a:pt x="1472" y="1721"/>
                  </a:lnTo>
                  <a:lnTo>
                    <a:pt x="1425" y="1784"/>
                  </a:lnTo>
                  <a:lnTo>
                    <a:pt x="1374" y="1843"/>
                  </a:lnTo>
                  <a:lnTo>
                    <a:pt x="1320" y="1896"/>
                  </a:lnTo>
                  <a:lnTo>
                    <a:pt x="1262" y="1942"/>
                  </a:lnTo>
                  <a:lnTo>
                    <a:pt x="1200" y="1984"/>
                  </a:lnTo>
                  <a:lnTo>
                    <a:pt x="1134" y="2019"/>
                  </a:lnTo>
                  <a:lnTo>
                    <a:pt x="1065" y="2050"/>
                  </a:lnTo>
                  <a:lnTo>
                    <a:pt x="992" y="2074"/>
                  </a:lnTo>
                  <a:lnTo>
                    <a:pt x="915" y="2094"/>
                  </a:lnTo>
                  <a:lnTo>
                    <a:pt x="834" y="2107"/>
                  </a:lnTo>
                  <a:lnTo>
                    <a:pt x="834" y="2107"/>
                  </a:lnTo>
                  <a:lnTo>
                    <a:pt x="834" y="2107"/>
                  </a:lnTo>
                  <a:lnTo>
                    <a:pt x="834" y="2107"/>
                  </a:lnTo>
                  <a:lnTo>
                    <a:pt x="831" y="2109"/>
                  </a:lnTo>
                  <a:lnTo>
                    <a:pt x="828" y="2109"/>
                  </a:lnTo>
                  <a:lnTo>
                    <a:pt x="824" y="2110"/>
                  </a:lnTo>
                  <a:lnTo>
                    <a:pt x="824" y="2110"/>
                  </a:lnTo>
                  <a:lnTo>
                    <a:pt x="824" y="2110"/>
                  </a:lnTo>
                  <a:lnTo>
                    <a:pt x="823" y="2110"/>
                  </a:lnTo>
                  <a:lnTo>
                    <a:pt x="822" y="2109"/>
                  </a:lnTo>
                  <a:lnTo>
                    <a:pt x="819" y="2109"/>
                  </a:lnTo>
                  <a:lnTo>
                    <a:pt x="815" y="2107"/>
                  </a:lnTo>
                  <a:lnTo>
                    <a:pt x="735" y="2094"/>
                  </a:lnTo>
                  <a:lnTo>
                    <a:pt x="658" y="2074"/>
                  </a:lnTo>
                  <a:lnTo>
                    <a:pt x="585" y="2050"/>
                  </a:lnTo>
                  <a:lnTo>
                    <a:pt x="514" y="2019"/>
                  </a:lnTo>
                  <a:lnTo>
                    <a:pt x="450" y="1984"/>
                  </a:lnTo>
                  <a:lnTo>
                    <a:pt x="388" y="1942"/>
                  </a:lnTo>
                  <a:lnTo>
                    <a:pt x="330" y="1896"/>
                  </a:lnTo>
                  <a:lnTo>
                    <a:pt x="275" y="1843"/>
                  </a:lnTo>
                  <a:lnTo>
                    <a:pt x="225" y="1784"/>
                  </a:lnTo>
                  <a:lnTo>
                    <a:pt x="178" y="1721"/>
                  </a:lnTo>
                  <a:lnTo>
                    <a:pt x="135" y="1652"/>
                  </a:lnTo>
                  <a:lnTo>
                    <a:pt x="107" y="1599"/>
                  </a:lnTo>
                  <a:lnTo>
                    <a:pt x="83" y="1546"/>
                  </a:lnTo>
                  <a:lnTo>
                    <a:pt x="62" y="1496"/>
                  </a:lnTo>
                  <a:lnTo>
                    <a:pt x="46" y="1448"/>
                  </a:lnTo>
                  <a:lnTo>
                    <a:pt x="32" y="1402"/>
                  </a:lnTo>
                  <a:lnTo>
                    <a:pt x="21" y="1362"/>
                  </a:lnTo>
                  <a:lnTo>
                    <a:pt x="13" y="1328"/>
                  </a:lnTo>
                  <a:lnTo>
                    <a:pt x="7" y="1299"/>
                  </a:lnTo>
                  <a:lnTo>
                    <a:pt x="5" y="1278"/>
                  </a:lnTo>
                  <a:lnTo>
                    <a:pt x="2" y="1263"/>
                  </a:lnTo>
                  <a:lnTo>
                    <a:pt x="2" y="1263"/>
                  </a:lnTo>
                  <a:lnTo>
                    <a:pt x="2" y="1263"/>
                  </a:lnTo>
                  <a:lnTo>
                    <a:pt x="2" y="1262"/>
                  </a:lnTo>
                  <a:lnTo>
                    <a:pt x="0" y="1259"/>
                  </a:lnTo>
                  <a:lnTo>
                    <a:pt x="0" y="281"/>
                  </a:lnTo>
                  <a:lnTo>
                    <a:pt x="0" y="279"/>
                  </a:lnTo>
                  <a:lnTo>
                    <a:pt x="2" y="278"/>
                  </a:lnTo>
                  <a:lnTo>
                    <a:pt x="5" y="275"/>
                  </a:lnTo>
                  <a:lnTo>
                    <a:pt x="11" y="268"/>
                  </a:lnTo>
                  <a:lnTo>
                    <a:pt x="21" y="257"/>
                  </a:lnTo>
                  <a:lnTo>
                    <a:pt x="25" y="253"/>
                  </a:lnTo>
                  <a:lnTo>
                    <a:pt x="34" y="245"/>
                  </a:lnTo>
                  <a:lnTo>
                    <a:pt x="46" y="234"/>
                  </a:lnTo>
                  <a:lnTo>
                    <a:pt x="64" y="220"/>
                  </a:lnTo>
                  <a:lnTo>
                    <a:pt x="84" y="204"/>
                  </a:lnTo>
                  <a:lnTo>
                    <a:pt x="112" y="186"/>
                  </a:lnTo>
                  <a:lnTo>
                    <a:pt x="142" y="166"/>
                  </a:lnTo>
                  <a:lnTo>
                    <a:pt x="178" y="146"/>
                  </a:lnTo>
                  <a:lnTo>
                    <a:pt x="219" y="125"/>
                  </a:lnTo>
                  <a:lnTo>
                    <a:pt x="266" y="103"/>
                  </a:lnTo>
                  <a:lnTo>
                    <a:pt x="317" y="84"/>
                  </a:lnTo>
                  <a:lnTo>
                    <a:pt x="374" y="65"/>
                  </a:lnTo>
                  <a:lnTo>
                    <a:pt x="434" y="47"/>
                  </a:lnTo>
                  <a:lnTo>
                    <a:pt x="502" y="32"/>
                  </a:lnTo>
                  <a:lnTo>
                    <a:pt x="574" y="18"/>
                  </a:lnTo>
                  <a:lnTo>
                    <a:pt x="652" y="8"/>
                  </a:lnTo>
                  <a:lnTo>
                    <a:pt x="736" y="1"/>
                  </a:lnTo>
                  <a:lnTo>
                    <a:pt x="824"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28732" name="TextBox 59"/>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8701"/>
                                        </p:tgtEl>
                                        <p:attrNameLst>
                                          <p:attrName>style.visibility</p:attrName>
                                        </p:attrNameLst>
                                      </p:cBhvr>
                                      <p:to>
                                        <p:strVal val="visible"/>
                                      </p:to>
                                    </p:set>
                                    <p:animEffect>
                                      <p:cBhvr>
                                        <p:cTn id="7" dur="500"/>
                                        <p:tgtEl>
                                          <p:spTgt spid="2870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8682"/>
                                        </p:tgtEl>
                                        <p:attrNameLst>
                                          <p:attrName>style.visibility</p:attrName>
                                        </p:attrNameLst>
                                      </p:cBhvr>
                                      <p:to>
                                        <p:strVal val="visible"/>
                                      </p:to>
                                    </p:set>
                                    <p:animEffect>
                                      <p:cBhvr>
                                        <p:cTn id="12" dur="500"/>
                                        <p:tgtEl>
                                          <p:spTgt spid="28682"/>
                                        </p:tgtEl>
                                      </p:cBhvr>
                                    </p:animEffec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28721"/>
                                        </p:tgtEl>
                                        <p:attrNameLst>
                                          <p:attrName>style.visibility</p:attrName>
                                        </p:attrNameLst>
                                      </p:cBhvr>
                                      <p:to>
                                        <p:strVal val="visible"/>
                                      </p:to>
                                    </p:set>
                                    <p:animEffect>
                                      <p:cBhvr>
                                        <p:cTn id="16" dur="500"/>
                                        <p:tgtEl>
                                          <p:spTgt spid="2872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8676"/>
                                        </p:tgtEl>
                                        <p:attrNameLst>
                                          <p:attrName>style.visibility</p:attrName>
                                        </p:attrNameLst>
                                      </p:cBhvr>
                                      <p:to>
                                        <p:strVal val="visible"/>
                                      </p:to>
                                    </p:set>
                                    <p:animEffect>
                                      <p:cBhvr>
                                        <p:cTn id="19" dur="500"/>
                                        <p:tgtEl>
                                          <p:spTgt spid="2867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680"/>
                                        </p:tgtEl>
                                        <p:attrNameLst>
                                          <p:attrName>style.visibility</p:attrName>
                                        </p:attrNameLst>
                                      </p:cBhvr>
                                      <p:to>
                                        <p:strVal val="visible"/>
                                      </p:to>
                                    </p:set>
                                    <p:animEffect>
                                      <p:cBhvr>
                                        <p:cTn id="24" dur="500"/>
                                        <p:tgtEl>
                                          <p:spTgt spid="28680"/>
                                        </p:tgtEl>
                                      </p:cBhvr>
                                    </p:animEffect>
                                  </p:childTnLst>
                                </p:cTn>
                              </p:par>
                            </p:childTnLst>
                          </p:cTn>
                        </p:par>
                        <p:par>
                          <p:cTn id="25" fill="hold" nodeType="afterGroup">
                            <p:stCondLst>
                              <p:cond delay="500"/>
                            </p:stCondLst>
                            <p:childTnLst>
                              <p:par>
                                <p:cTn id="26" presetID="10" presetClass="entr" presetSubtype="0" fill="hold" nodeType="afterEffect">
                                  <p:stCondLst>
                                    <p:cond delay="0"/>
                                  </p:stCondLst>
                                  <p:childTnLst>
                                    <p:set>
                                      <p:cBhvr>
                                        <p:cTn id="27" dur="1" fill="hold">
                                          <p:stCondLst>
                                            <p:cond delay="0"/>
                                          </p:stCondLst>
                                        </p:cTn>
                                        <p:tgtEl>
                                          <p:spTgt spid="28685"/>
                                        </p:tgtEl>
                                        <p:attrNameLst>
                                          <p:attrName>style.visibility</p:attrName>
                                        </p:attrNameLst>
                                      </p:cBhvr>
                                      <p:to>
                                        <p:strVal val="visible"/>
                                      </p:to>
                                    </p:set>
                                    <p:animEffect>
                                      <p:cBhvr>
                                        <p:cTn id="28" dur="500"/>
                                        <p:tgtEl>
                                          <p:spTgt spid="286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8679"/>
                                        </p:tgtEl>
                                        <p:attrNameLst>
                                          <p:attrName>style.visibility</p:attrName>
                                        </p:attrNameLst>
                                      </p:cBhvr>
                                      <p:to>
                                        <p:strVal val="visible"/>
                                      </p:to>
                                    </p:set>
                                    <p:animEffect>
                                      <p:cBhvr>
                                        <p:cTn id="31" dur="500"/>
                                        <p:tgtEl>
                                          <p:spTgt spid="2867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28683"/>
                                        </p:tgtEl>
                                        <p:attrNameLst>
                                          <p:attrName>style.visibility</p:attrName>
                                        </p:attrNameLst>
                                      </p:cBhvr>
                                      <p:to>
                                        <p:strVal val="visible"/>
                                      </p:to>
                                    </p:set>
                                    <p:animEffect>
                                      <p:cBhvr>
                                        <p:cTn id="36" dur="500"/>
                                        <p:tgtEl>
                                          <p:spTgt spid="28683"/>
                                        </p:tgtEl>
                                      </p:cBhvr>
                                    </p:animEffect>
                                  </p:childTnLst>
                                </p:cTn>
                              </p:par>
                            </p:childTnLst>
                          </p:cTn>
                        </p:par>
                        <p:par>
                          <p:cTn id="37" fill="hold" nodeType="afterGroup">
                            <p:stCondLst>
                              <p:cond delay="500"/>
                            </p:stCondLst>
                            <p:childTnLst>
                              <p:par>
                                <p:cTn id="38" presetID="10" presetClass="entr" presetSubtype="0" fill="hold" nodeType="afterEffect">
                                  <p:stCondLst>
                                    <p:cond delay="0"/>
                                  </p:stCondLst>
                                  <p:childTnLst>
                                    <p:set>
                                      <p:cBhvr>
                                        <p:cTn id="39" dur="1" fill="hold">
                                          <p:stCondLst>
                                            <p:cond delay="0"/>
                                          </p:stCondLst>
                                        </p:cTn>
                                        <p:tgtEl>
                                          <p:spTgt spid="28692"/>
                                        </p:tgtEl>
                                        <p:attrNameLst>
                                          <p:attrName>style.visibility</p:attrName>
                                        </p:attrNameLst>
                                      </p:cBhvr>
                                      <p:to>
                                        <p:strVal val="visible"/>
                                      </p:to>
                                    </p:set>
                                    <p:animEffect>
                                      <p:cBhvr>
                                        <p:cTn id="40" dur="500"/>
                                        <p:tgtEl>
                                          <p:spTgt spid="2869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8675"/>
                                        </p:tgtEl>
                                        <p:attrNameLst>
                                          <p:attrName>style.visibility</p:attrName>
                                        </p:attrNameLst>
                                      </p:cBhvr>
                                      <p:to>
                                        <p:strVal val="visible"/>
                                      </p:to>
                                    </p:set>
                                    <p:animEffect>
                                      <p:cBhvr>
                                        <p:cTn id="43" dur="500"/>
                                        <p:tgtEl>
                                          <p:spTgt spid="28675"/>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28684"/>
                                        </p:tgtEl>
                                        <p:attrNameLst>
                                          <p:attrName>style.visibility</p:attrName>
                                        </p:attrNameLst>
                                      </p:cBhvr>
                                      <p:to>
                                        <p:strVal val="visible"/>
                                      </p:to>
                                    </p:set>
                                    <p:animEffect>
                                      <p:cBhvr>
                                        <p:cTn id="48" dur="500"/>
                                        <p:tgtEl>
                                          <p:spTgt spid="28684"/>
                                        </p:tgtEl>
                                      </p:cBhvr>
                                    </p:animEffect>
                                  </p:childTnLst>
                                </p:cTn>
                              </p:par>
                            </p:childTnLst>
                          </p:cTn>
                        </p:par>
                        <p:par>
                          <p:cTn id="49" fill="hold" nodeType="afterGroup">
                            <p:stCondLst>
                              <p:cond delay="500"/>
                            </p:stCondLst>
                            <p:childTnLst>
                              <p:par>
                                <p:cTn id="50" presetID="10" presetClass="entr" presetSubtype="0" fill="hold" nodeType="afterEffect">
                                  <p:stCondLst>
                                    <p:cond delay="0"/>
                                  </p:stCondLst>
                                  <p:childTnLst>
                                    <p:set>
                                      <p:cBhvr>
                                        <p:cTn id="51" dur="1" fill="hold">
                                          <p:stCondLst>
                                            <p:cond delay="0"/>
                                          </p:stCondLst>
                                        </p:cTn>
                                        <p:tgtEl>
                                          <p:spTgt spid="28729"/>
                                        </p:tgtEl>
                                        <p:attrNameLst>
                                          <p:attrName>style.visibility</p:attrName>
                                        </p:attrNameLst>
                                      </p:cBhvr>
                                      <p:to>
                                        <p:strVal val="visible"/>
                                      </p:to>
                                    </p:set>
                                    <p:animEffect>
                                      <p:cBhvr>
                                        <p:cTn id="52" dur="500"/>
                                        <p:tgtEl>
                                          <p:spTgt spid="2872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8677"/>
                                        </p:tgtEl>
                                        <p:attrNameLst>
                                          <p:attrName>style.visibility</p:attrName>
                                        </p:attrNameLst>
                                      </p:cBhvr>
                                      <p:to>
                                        <p:strVal val="visible"/>
                                      </p:to>
                                    </p:set>
                                    <p:animEffect>
                                      <p:cBhvr>
                                        <p:cTn id="55" dur="500"/>
                                        <p:tgtEl>
                                          <p:spTgt spid="28677"/>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1" fill="hold" grpId="0" nodeType="clickEffect">
                                  <p:stCondLst>
                                    <p:cond delay="0"/>
                                  </p:stCondLst>
                                  <p:childTnLst>
                                    <p:set>
                                      <p:cBhvr>
                                        <p:cTn id="59" dur="1" fill="hold">
                                          <p:stCondLst>
                                            <p:cond delay="0"/>
                                          </p:stCondLst>
                                        </p:cTn>
                                        <p:tgtEl>
                                          <p:spTgt spid="28681"/>
                                        </p:tgtEl>
                                        <p:attrNameLst>
                                          <p:attrName>style.visibility</p:attrName>
                                        </p:attrNameLst>
                                      </p:cBhvr>
                                      <p:to>
                                        <p:strVal val="visible"/>
                                      </p:to>
                                    </p:set>
                                    <p:animEffect>
                                      <p:cBhvr>
                                        <p:cTn id="60" dur="500"/>
                                        <p:tgtEl>
                                          <p:spTgt spid="28681"/>
                                        </p:tgtEl>
                                      </p:cBhvr>
                                    </p:animEffect>
                                  </p:childTnLst>
                                </p:cTn>
                              </p:par>
                            </p:childTnLst>
                          </p:cTn>
                        </p:par>
                        <p:par>
                          <p:cTn id="61" fill="hold" nodeType="afterGroup">
                            <p:stCondLst>
                              <p:cond delay="500"/>
                            </p:stCondLst>
                            <p:childTnLst>
                              <p:par>
                                <p:cTn id="62" presetID="10" presetClass="entr" presetSubtype="0" fill="hold" nodeType="afterEffect">
                                  <p:stCondLst>
                                    <p:cond delay="0"/>
                                  </p:stCondLst>
                                  <p:childTnLst>
                                    <p:set>
                                      <p:cBhvr>
                                        <p:cTn id="63" dur="1" fill="hold">
                                          <p:stCondLst>
                                            <p:cond delay="0"/>
                                          </p:stCondLst>
                                        </p:cTn>
                                        <p:tgtEl>
                                          <p:spTgt spid="28715"/>
                                        </p:tgtEl>
                                        <p:attrNameLst>
                                          <p:attrName>style.visibility</p:attrName>
                                        </p:attrNameLst>
                                      </p:cBhvr>
                                      <p:to>
                                        <p:strVal val="visible"/>
                                      </p:to>
                                    </p:set>
                                    <p:animEffect>
                                      <p:cBhvr>
                                        <p:cTn id="64" dur="500"/>
                                        <p:tgtEl>
                                          <p:spTgt spid="28715"/>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678"/>
                                        </p:tgtEl>
                                        <p:attrNameLst>
                                          <p:attrName>style.visibility</p:attrName>
                                        </p:attrNameLst>
                                      </p:cBhvr>
                                      <p:to>
                                        <p:strVal val="visible"/>
                                      </p:to>
                                    </p:set>
                                    <p:animEffect>
                                      <p:cBhvr>
                                        <p:cTn id="67" dur="500"/>
                                        <p:tgtEl>
                                          <p:spTgt spid="28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5" grpId="0" bldLvl="0" autoUpdateAnimBg="0"/>
      <p:bldP spid="28676" grpId="0" bldLvl="0" autoUpdateAnimBg="0"/>
      <p:bldP spid="28677" grpId="0" bldLvl="0" autoUpdateAnimBg="0"/>
      <p:bldP spid="28678" grpId="0" bldLvl="0" autoUpdateAnimBg="0"/>
      <p:bldP spid="28679" grpId="0" bldLvl="0" autoUpdateAnimBg="0"/>
      <p:bldP spid="28680" grpId="0" animBg="1"/>
      <p:bldP spid="28681" grpId="0" animBg="1"/>
      <p:bldP spid="28682" grpId="0" animBg="1"/>
      <p:bldP spid="28683" grpId="0" animBg="1"/>
      <p:bldP spid="2868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bwMode="auto">
      <p:bgPr>
        <a:solidFill>
          <a:schemeClr val="accent1"/>
        </a:solidFill>
        <a:effectLst/>
      </p:bgPr>
    </p:bg>
    <p:spTree>
      <p:nvGrpSpPr>
        <p:cNvPr id="1" name=""/>
        <p:cNvGrpSpPr/>
        <p:nvPr/>
      </p:nvGrpSpPr>
      <p:grpSpPr>
        <a:xfrm>
          <a:off x="0" y="0"/>
          <a:ext cx="0" cy="0"/>
          <a:chOff x="0" y="0"/>
          <a:chExt cx="0" cy="0"/>
        </a:xfrm>
      </p:grpSpPr>
      <p:sp>
        <p:nvSpPr>
          <p:cNvPr id="29698" name="Title 3"/>
          <p:cNvSpPr>
            <a:spLocks noGrp="1" noChangeArrowheads="1"/>
          </p:cNvSpPr>
          <p:nvPr>
            <p:ph type="title" idx="4294967295"/>
          </p:nvPr>
        </p:nvSpPr>
        <p:spPr>
          <a:xfrm>
            <a:off x="274638" y="1209675"/>
            <a:ext cx="10056812" cy="2751138"/>
          </a:xfrm>
          <a:ln/>
        </p:spPr>
        <p:txBody>
          <a:bodyPr/>
          <a:lstStyle/>
          <a:p>
            <a:r>
              <a:rPr lang="zh-CN" altLang="zh-CN" sz="7200"/>
              <a:t>Demo</a:t>
            </a:r>
          </a:p>
        </p:txBody>
      </p:sp>
      <p:sp>
        <p:nvSpPr>
          <p:cNvPr id="29699" name="Text Placeholder 4"/>
          <p:cNvSpPr>
            <a:spLocks noGrp="1" noChangeArrowheads="1"/>
          </p:cNvSpPr>
          <p:nvPr>
            <p:ph sz="quarter" idx="4294967295"/>
          </p:nvPr>
        </p:nvSpPr>
        <p:spPr bwMode="auto">
          <a:xfrm>
            <a:off x="274638" y="3954463"/>
            <a:ext cx="10058400" cy="839787"/>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marL="0" indent="0">
              <a:lnSpc>
                <a:spcPct val="100000"/>
              </a:lnSpc>
              <a:spcBef>
                <a:spcPct val="0"/>
              </a:spcBef>
              <a:buFont typeface="Arial" pitchFamily="34" charset="0"/>
              <a:buNone/>
            </a:pPr>
            <a:r>
              <a:rPr lang="zh-CN" altLang="zh-CN" sz="3600"/>
              <a:t>Dynamic Access Control</a:t>
            </a:r>
          </a:p>
        </p:txBody>
      </p:sp>
      <p:sp>
        <p:nvSpPr>
          <p:cNvPr id="29700" name="TextBox 6"/>
          <p:cNvSpPr>
            <a:spLocks noChangeArrowheads="1"/>
          </p:cNvSpPr>
          <p:nvPr/>
        </p:nvSpPr>
        <p:spPr bwMode="auto">
          <a:xfrm>
            <a:off x="298450" y="457517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spd="med">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Title 1"/>
          <p:cNvSpPr>
            <a:spLocks noGrp="1" noChangeArrowheads="1"/>
          </p:cNvSpPr>
          <p:nvPr>
            <p:ph type="title" idx="4294967295"/>
          </p:nvPr>
        </p:nvSpPr>
        <p:spPr>
          <a:xfrm>
            <a:off x="276225" y="284163"/>
            <a:ext cx="11372850" cy="738187"/>
          </a:xfrm>
          <a:ln/>
        </p:spPr>
        <p:txBody>
          <a:bodyPr/>
          <a:lstStyle/>
          <a:p>
            <a:r>
              <a:rPr lang="zh-CN" altLang="zh-CN" sz="3900"/>
              <a:t>Recap: Access and Information Protection</a:t>
            </a:r>
            <a:endParaRPr lang="zh-CN" altLang="zh-CN"/>
          </a:p>
        </p:txBody>
      </p:sp>
      <p:grpSp>
        <p:nvGrpSpPr>
          <p:cNvPr id="30723" name="Group 20"/>
          <p:cNvGrpSpPr>
            <a:grpSpLocks/>
          </p:cNvGrpSpPr>
          <p:nvPr/>
        </p:nvGrpSpPr>
        <p:grpSpPr bwMode="auto">
          <a:xfrm>
            <a:off x="8569325" y="4405313"/>
            <a:ext cx="3397250" cy="1484312"/>
            <a:chOff x="0" y="0"/>
            <a:chExt cx="3397703" cy="1483428"/>
          </a:xfrm>
        </p:grpSpPr>
        <p:sp>
          <p:nvSpPr>
            <p:cNvPr id="30724" name="Rectangle 13"/>
            <p:cNvSpPr>
              <a:spLocks noChangeArrowheads="1"/>
            </p:cNvSpPr>
            <p:nvPr/>
          </p:nvSpPr>
          <p:spPr bwMode="auto">
            <a:xfrm>
              <a:off x="0" y="0"/>
              <a:ext cx="2332308" cy="37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90000"/>
                </a:lnSpc>
                <a:spcAft>
                  <a:spcPts val="613"/>
                </a:spcAft>
              </a:pPr>
              <a:r>
                <a:rPr lang="en-US" sz="2000" b="1">
                  <a:solidFill>
                    <a:srgbClr val="FFFFFF"/>
                  </a:solidFill>
                  <a:ea typeface="方正兰亭细黑_GBK" charset="-122"/>
                  <a:sym typeface="方正兰亭细黑_GBK" charset="-122"/>
                </a:rPr>
                <a:t>Protect your data</a:t>
              </a:r>
            </a:p>
          </p:txBody>
        </p:sp>
        <p:sp>
          <p:nvSpPr>
            <p:cNvPr id="30725" name="Rectangle 16"/>
            <p:cNvSpPr>
              <a:spLocks noChangeArrowheads="1"/>
            </p:cNvSpPr>
            <p:nvPr/>
          </p:nvSpPr>
          <p:spPr bwMode="auto">
            <a:xfrm>
              <a:off x="0" y="428118"/>
              <a:ext cx="3397703" cy="1055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Centralize corporate information for compliance and data protection </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Policy-based access control to applications and data</a:t>
              </a:r>
              <a:endParaRPr lang="zh-CN" altLang="en-US">
                <a:latin typeface="方正兰亭细黑_GBK" charset="-122"/>
                <a:ea typeface="方正兰亭细黑_GBK" charset="-122"/>
                <a:sym typeface="方正兰亭细黑_GBK" charset="-122"/>
              </a:endParaRPr>
            </a:p>
          </p:txBody>
        </p:sp>
      </p:grpSp>
      <p:sp>
        <p:nvSpPr>
          <p:cNvPr id="30726" name="Rectangle 14"/>
          <p:cNvSpPr>
            <a:spLocks noChangeArrowheads="1"/>
          </p:cNvSpPr>
          <p:nvPr/>
        </p:nvSpPr>
        <p:spPr bwMode="auto">
          <a:xfrm>
            <a:off x="334963" y="4405313"/>
            <a:ext cx="2073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90000"/>
              </a:lnSpc>
              <a:spcAft>
                <a:spcPts val="613"/>
              </a:spcAft>
            </a:pPr>
            <a:r>
              <a:rPr lang="en-US" sz="2000" b="1">
                <a:solidFill>
                  <a:srgbClr val="FFFFFF"/>
                </a:solidFill>
                <a:ea typeface="方正兰亭细黑_GBK" charset="-122"/>
                <a:sym typeface="方正兰亭细黑_GBK" charset="-122"/>
              </a:rPr>
              <a:t>Empower users</a:t>
            </a:r>
          </a:p>
        </p:txBody>
      </p:sp>
      <p:sp>
        <p:nvSpPr>
          <p:cNvPr id="30727" name="Rectangle 17"/>
          <p:cNvSpPr>
            <a:spLocks noChangeArrowheads="1"/>
          </p:cNvSpPr>
          <p:nvPr/>
        </p:nvSpPr>
        <p:spPr bwMode="auto">
          <a:xfrm>
            <a:off x="342900" y="4841875"/>
            <a:ext cx="3257550" cy="177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Simplified registration and enrollment for BYO devices</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Automatically connect to internal resources when needed</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Access to company resources  is consistent across devices</a:t>
            </a:r>
            <a:endParaRPr lang="zh-CN" altLang="en-US">
              <a:latin typeface="方正兰亭细黑_GBK" charset="-122"/>
              <a:ea typeface="方正兰亭细黑_GBK" charset="-122"/>
              <a:sym typeface="方正兰亭细黑_GBK" charset="-122"/>
            </a:endParaRPr>
          </a:p>
        </p:txBody>
      </p:sp>
      <p:grpSp>
        <p:nvGrpSpPr>
          <p:cNvPr id="30728" name="Group 7"/>
          <p:cNvGrpSpPr>
            <a:grpSpLocks/>
          </p:cNvGrpSpPr>
          <p:nvPr/>
        </p:nvGrpSpPr>
        <p:grpSpPr bwMode="auto">
          <a:xfrm>
            <a:off x="263525" y="1770063"/>
            <a:ext cx="3265488" cy="2089150"/>
            <a:chOff x="0" y="0"/>
            <a:chExt cx="3265874" cy="2088806"/>
          </a:xfrm>
        </p:grpSpPr>
        <p:sp>
          <p:nvSpPr>
            <p:cNvPr id="30729" name="Rounded Rectangle 2058"/>
            <p:cNvSpPr>
              <a:spLocks noChangeAspect="1"/>
            </p:cNvSpPr>
            <p:nvPr/>
          </p:nvSpPr>
          <p:spPr bwMode="auto">
            <a:xfrm>
              <a:off x="2630212" y="813500"/>
              <a:ext cx="195717" cy="411306"/>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noFill/>
            <a:ln w="952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64" tIns="46632" rIns="46632" bIns="93264" anchor="b"/>
            <a:lstStyle/>
            <a:p>
              <a:pPr algn="ctr"/>
              <a:endParaRPr lang="zh-CN" altLang="zh-CN">
                <a:solidFill>
                  <a:srgbClr val="FFFFFF"/>
                </a:solidFill>
                <a:ea typeface="方正兰亭细黑_GBK" charset="-122"/>
                <a:sym typeface="方正兰亭细黑_GBK" charset="-122"/>
              </a:endParaRPr>
            </a:p>
          </p:txBody>
        </p:sp>
        <p:sp>
          <p:nvSpPr>
            <p:cNvPr id="30730" name="Oval 131"/>
            <p:cNvSpPr>
              <a:spLocks/>
            </p:cNvSpPr>
            <p:nvPr/>
          </p:nvSpPr>
          <p:spPr bwMode="auto">
            <a:xfrm>
              <a:off x="2523782" y="678588"/>
              <a:ext cx="742092" cy="722089"/>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5" tIns="38843" rIns="77685" bIns="38843"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30731" name="Straight Arrow Connector 107"/>
            <p:cNvSpPr>
              <a:spLocks noChangeShapeType="1"/>
            </p:cNvSpPr>
            <p:nvPr/>
          </p:nvSpPr>
          <p:spPr bwMode="auto">
            <a:xfrm flipV="1">
              <a:off x="2020011" y="657715"/>
              <a:ext cx="236123" cy="278671"/>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732" name="Straight Arrow Connector 108"/>
            <p:cNvSpPr>
              <a:spLocks noChangeShapeType="1"/>
            </p:cNvSpPr>
            <p:nvPr/>
          </p:nvSpPr>
          <p:spPr bwMode="auto">
            <a:xfrm>
              <a:off x="2030249" y="1122390"/>
              <a:ext cx="206441" cy="197588"/>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733" name="Straight Arrow Connector 109"/>
            <p:cNvSpPr>
              <a:spLocks noChangeShapeType="1"/>
            </p:cNvSpPr>
            <p:nvPr/>
          </p:nvSpPr>
          <p:spPr bwMode="auto">
            <a:xfrm>
              <a:off x="2048715" y="1012790"/>
              <a:ext cx="399384" cy="1"/>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30734" name="Straight Arrow Connector 112"/>
            <p:cNvSpPr>
              <a:spLocks noChangeShapeType="1"/>
            </p:cNvSpPr>
            <p:nvPr/>
          </p:nvSpPr>
          <p:spPr bwMode="auto">
            <a:xfrm>
              <a:off x="1127153" y="969857"/>
              <a:ext cx="355360" cy="1"/>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30735" name="Group 114"/>
            <p:cNvGrpSpPr>
              <a:grpSpLocks/>
            </p:cNvGrpSpPr>
            <p:nvPr/>
          </p:nvGrpSpPr>
          <p:grpSpPr bwMode="auto">
            <a:xfrm>
              <a:off x="2134152" y="0"/>
              <a:ext cx="746644" cy="726518"/>
              <a:chOff x="0" y="0"/>
              <a:chExt cx="1058507" cy="965481"/>
            </a:xfrm>
          </p:grpSpPr>
          <p:grpSp>
            <p:nvGrpSpPr>
              <p:cNvPr id="30736" name="Group 119"/>
              <p:cNvGrpSpPr>
                <a:grpSpLocks/>
              </p:cNvGrpSpPr>
              <p:nvPr/>
            </p:nvGrpSpPr>
            <p:grpSpPr bwMode="auto">
              <a:xfrm>
                <a:off x="453701" y="313397"/>
                <a:ext cx="482231" cy="376431"/>
                <a:chOff x="0" y="0"/>
                <a:chExt cx="998538" cy="779463"/>
              </a:xfrm>
            </p:grpSpPr>
            <p:sp>
              <p:nvSpPr>
                <p:cNvPr id="30737" name="AutoShape 9"/>
                <p:cNvSpPr>
                  <a:spLocks noChangeAspect="1" noChangeArrowheads="1" noTextEdit="1"/>
                </p:cNvSpPr>
                <p:nvPr/>
              </p:nvSpPr>
              <p:spPr bwMode="auto">
                <a:xfrm>
                  <a:off x="0" y="0"/>
                  <a:ext cx="998538" cy="779463"/>
                </a:xfrm>
                <a:prstGeom prst="rect">
                  <a:avLst/>
                </a:prstGeom>
                <a:solidFill>
                  <a:srgbClr val="FFFFFF"/>
                </a:solidFill>
                <a:ln>
                  <a:noFill/>
                </a:ln>
                <a:extLst>
                  <a:ext uri="{91240B29-F687-4F45-9708-019B960494DF}">
                    <a14:hiddenLine xmlns:a14="http://schemas.microsoft.com/office/drawing/2010/main" w="9525" cmpd="sng">
                      <a:solidFill>
                        <a:srgbClr val="000000"/>
                      </a:solidFill>
                      <a:miter lim="800000"/>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38" name="Freeform 11"/>
                <p:cNvSpPr>
                  <a:spLocks noChangeArrowheads="1"/>
                </p:cNvSpPr>
                <p:nvPr/>
              </p:nvSpPr>
              <p:spPr bwMode="auto">
                <a:xfrm>
                  <a:off x="1588" y="225425"/>
                  <a:ext cx="995363" cy="554038"/>
                </a:xfrm>
                <a:custGeom>
                  <a:avLst/>
                  <a:gdLst>
                    <a:gd name="T0" fmla="*/ 458 w 1150"/>
                    <a:gd name="T1" fmla="*/ 328 h 638"/>
                    <a:gd name="T2" fmla="*/ 0 w 1150"/>
                    <a:gd name="T3" fmla="*/ 0 h 638"/>
                    <a:gd name="T4" fmla="*/ 0 w 1150"/>
                    <a:gd name="T5" fmla="*/ 550 h 638"/>
                    <a:gd name="T6" fmla="*/ 88 w 1150"/>
                    <a:gd name="T7" fmla="*/ 638 h 638"/>
                    <a:gd name="T8" fmla="*/ 1062 w 1150"/>
                    <a:gd name="T9" fmla="*/ 638 h 638"/>
                    <a:gd name="T10" fmla="*/ 1150 w 1150"/>
                    <a:gd name="T11" fmla="*/ 550 h 638"/>
                    <a:gd name="T12" fmla="*/ 1150 w 1150"/>
                    <a:gd name="T13" fmla="*/ 0 h 638"/>
                    <a:gd name="T14" fmla="*/ 692 w 1150"/>
                    <a:gd name="T15" fmla="*/ 328 h 638"/>
                    <a:gd name="T16" fmla="*/ 458 w 1150"/>
                    <a:gd name="T17" fmla="*/ 328 h 6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0"/>
                    <a:gd name="T28" fmla="*/ 0 h 638"/>
                    <a:gd name="T29" fmla="*/ 1150 w 1150"/>
                    <a:gd name="T30" fmla="*/ 638 h 6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0" h="638">
                      <a:moveTo>
                        <a:pt x="458" y="328"/>
                      </a:moveTo>
                      <a:cubicBezTo>
                        <a:pt x="0" y="0"/>
                        <a:pt x="0" y="0"/>
                        <a:pt x="0" y="0"/>
                      </a:cubicBezTo>
                      <a:cubicBezTo>
                        <a:pt x="0" y="550"/>
                        <a:pt x="0" y="550"/>
                        <a:pt x="0" y="550"/>
                      </a:cubicBezTo>
                      <a:cubicBezTo>
                        <a:pt x="0" y="598"/>
                        <a:pt x="40" y="638"/>
                        <a:pt x="88" y="638"/>
                      </a:cubicBezTo>
                      <a:cubicBezTo>
                        <a:pt x="1062" y="638"/>
                        <a:pt x="1062" y="638"/>
                        <a:pt x="1062" y="638"/>
                      </a:cubicBezTo>
                      <a:cubicBezTo>
                        <a:pt x="1111" y="638"/>
                        <a:pt x="1150" y="598"/>
                        <a:pt x="1150" y="550"/>
                      </a:cubicBezTo>
                      <a:cubicBezTo>
                        <a:pt x="1150" y="0"/>
                        <a:pt x="1150" y="0"/>
                        <a:pt x="1150" y="0"/>
                      </a:cubicBezTo>
                      <a:cubicBezTo>
                        <a:pt x="692" y="328"/>
                        <a:pt x="692" y="328"/>
                        <a:pt x="692" y="328"/>
                      </a:cubicBezTo>
                      <a:cubicBezTo>
                        <a:pt x="628" y="375"/>
                        <a:pt x="522" y="375"/>
                        <a:pt x="458" y="328"/>
                      </a:cubicBez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39" name="Freeform 12"/>
                <p:cNvSpPr>
                  <a:spLocks noChangeArrowheads="1"/>
                </p:cNvSpPr>
                <p:nvPr/>
              </p:nvSpPr>
              <p:spPr bwMode="auto">
                <a:xfrm>
                  <a:off x="1588" y="1588"/>
                  <a:ext cx="995363" cy="485775"/>
                </a:xfrm>
                <a:custGeom>
                  <a:avLst/>
                  <a:gdLst>
                    <a:gd name="T0" fmla="*/ 1150 w 1150"/>
                    <a:gd name="T1" fmla="*/ 88 h 562"/>
                    <a:gd name="T2" fmla="*/ 1062 w 1150"/>
                    <a:gd name="T3" fmla="*/ 0 h 562"/>
                    <a:gd name="T4" fmla="*/ 88 w 1150"/>
                    <a:gd name="T5" fmla="*/ 0 h 562"/>
                    <a:gd name="T6" fmla="*/ 0 w 1150"/>
                    <a:gd name="T7" fmla="*/ 88 h 562"/>
                    <a:gd name="T8" fmla="*/ 0 w 1150"/>
                    <a:gd name="T9" fmla="*/ 187 h 562"/>
                    <a:gd name="T10" fmla="*/ 458 w 1150"/>
                    <a:gd name="T11" fmla="*/ 515 h 562"/>
                    <a:gd name="T12" fmla="*/ 692 w 1150"/>
                    <a:gd name="T13" fmla="*/ 515 h 562"/>
                    <a:gd name="T14" fmla="*/ 1150 w 1150"/>
                    <a:gd name="T15" fmla="*/ 187 h 562"/>
                    <a:gd name="T16" fmla="*/ 1150 w 1150"/>
                    <a:gd name="T17" fmla="*/ 88 h 5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0"/>
                    <a:gd name="T28" fmla="*/ 0 h 562"/>
                    <a:gd name="T29" fmla="*/ 1150 w 1150"/>
                    <a:gd name="T30" fmla="*/ 562 h 5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0" h="562">
                      <a:moveTo>
                        <a:pt x="1150" y="88"/>
                      </a:moveTo>
                      <a:cubicBezTo>
                        <a:pt x="1150" y="39"/>
                        <a:pt x="1111" y="0"/>
                        <a:pt x="1062" y="0"/>
                      </a:cubicBezTo>
                      <a:cubicBezTo>
                        <a:pt x="88" y="0"/>
                        <a:pt x="88" y="0"/>
                        <a:pt x="88" y="0"/>
                      </a:cubicBezTo>
                      <a:cubicBezTo>
                        <a:pt x="40" y="0"/>
                        <a:pt x="0" y="39"/>
                        <a:pt x="0" y="88"/>
                      </a:cubicBezTo>
                      <a:cubicBezTo>
                        <a:pt x="0" y="187"/>
                        <a:pt x="0" y="187"/>
                        <a:pt x="0" y="187"/>
                      </a:cubicBezTo>
                      <a:cubicBezTo>
                        <a:pt x="458" y="515"/>
                        <a:pt x="458" y="515"/>
                        <a:pt x="458" y="515"/>
                      </a:cubicBezTo>
                      <a:cubicBezTo>
                        <a:pt x="522" y="562"/>
                        <a:pt x="628" y="562"/>
                        <a:pt x="692" y="515"/>
                      </a:cubicBezTo>
                      <a:cubicBezTo>
                        <a:pt x="1150" y="187"/>
                        <a:pt x="1150" y="187"/>
                        <a:pt x="1150" y="187"/>
                      </a:cubicBezTo>
                      <a:lnTo>
                        <a:pt x="1150" y="88"/>
                      </a:ln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30740" name="Rounded Rectangle 2058"/>
              <p:cNvSpPr>
                <a:spLocks noChangeAspect="1"/>
              </p:cNvSpPr>
              <p:nvPr/>
            </p:nvSpPr>
            <p:spPr bwMode="auto">
              <a:xfrm>
                <a:off x="136372" y="228318"/>
                <a:ext cx="277465" cy="546591"/>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noFill/>
              <a:ln w="952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64" tIns="46632" rIns="46632" bIns="93264" anchor="b"/>
              <a:lstStyle/>
              <a:p>
                <a:pPr algn="ctr"/>
                <a:endParaRPr lang="zh-CN" altLang="zh-CN">
                  <a:solidFill>
                    <a:srgbClr val="FFFFFF"/>
                  </a:solidFill>
                  <a:ea typeface="方正兰亭细黑_GBK" charset="-122"/>
                  <a:sym typeface="方正兰亭细黑_GBK" charset="-122"/>
                </a:endParaRPr>
              </a:p>
            </p:txBody>
          </p:sp>
          <p:sp>
            <p:nvSpPr>
              <p:cNvPr id="30741" name="Oval 121"/>
              <p:cNvSpPr>
                <a:spLocks/>
              </p:cNvSpPr>
              <p:nvPr/>
            </p:nvSpPr>
            <p:spPr bwMode="auto">
              <a:xfrm>
                <a:off x="0" y="0"/>
                <a:ext cx="1058507" cy="965481"/>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5" tIns="38843" rIns="77685" bIns="38843"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grpSp>
        <p:grpSp>
          <p:nvGrpSpPr>
            <p:cNvPr id="30742" name="Group 115"/>
            <p:cNvGrpSpPr>
              <a:grpSpLocks/>
            </p:cNvGrpSpPr>
            <p:nvPr/>
          </p:nvGrpSpPr>
          <p:grpSpPr bwMode="auto">
            <a:xfrm>
              <a:off x="2090196" y="1332945"/>
              <a:ext cx="776800" cy="755861"/>
              <a:chOff x="0" y="0"/>
              <a:chExt cx="1101259" cy="1004475"/>
            </a:xfrm>
          </p:grpSpPr>
          <p:sp>
            <p:nvSpPr>
              <p:cNvPr id="30743" name="Freeform 346"/>
              <p:cNvSpPr>
                <a:spLocks noChangeAspect="1" noEditPoints="1" noChangeArrowheads="1"/>
              </p:cNvSpPr>
              <p:nvPr/>
            </p:nvSpPr>
            <p:spPr bwMode="auto">
              <a:xfrm>
                <a:off x="500353" y="374313"/>
                <a:ext cx="446293" cy="277008"/>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9"/>
                  <a:gd name="T76" fmla="*/ 0 h 198"/>
                  <a:gd name="T77" fmla="*/ 319 w 319"/>
                  <a:gd name="T78" fmla="*/ 198 h 1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noFill/>
              <a:ln w="952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44" name="Rounded Rectangle 2058"/>
              <p:cNvSpPr>
                <a:spLocks noChangeAspect="1"/>
              </p:cNvSpPr>
              <p:nvPr/>
            </p:nvSpPr>
            <p:spPr bwMode="auto">
              <a:xfrm>
                <a:off x="177893" y="204602"/>
                <a:ext cx="277465" cy="546591"/>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noFill/>
              <a:ln w="952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64" tIns="46632" rIns="46632" bIns="93264" anchor="b"/>
              <a:lstStyle/>
              <a:p>
                <a:pPr algn="ctr"/>
                <a:endParaRPr lang="zh-CN" altLang="zh-CN">
                  <a:solidFill>
                    <a:srgbClr val="FFFFFF"/>
                  </a:solidFill>
                  <a:ea typeface="方正兰亭细黑_GBK" charset="-122"/>
                  <a:sym typeface="方正兰亭细黑_GBK" charset="-122"/>
                </a:endParaRPr>
              </a:p>
            </p:txBody>
          </p:sp>
          <p:sp>
            <p:nvSpPr>
              <p:cNvPr id="30745" name="Oval 118"/>
              <p:cNvSpPr>
                <a:spLocks/>
              </p:cNvSpPr>
              <p:nvPr/>
            </p:nvSpPr>
            <p:spPr bwMode="auto">
              <a:xfrm>
                <a:off x="0" y="0"/>
                <a:ext cx="1101259" cy="1004475"/>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5" tIns="38843" rIns="77685" bIns="38843"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grpSp>
        <p:grpSp>
          <p:nvGrpSpPr>
            <p:cNvPr id="30746" name="Group 4"/>
            <p:cNvGrpSpPr>
              <a:grpSpLocks/>
            </p:cNvGrpSpPr>
            <p:nvPr/>
          </p:nvGrpSpPr>
          <p:grpSpPr bwMode="auto">
            <a:xfrm>
              <a:off x="473534" y="315932"/>
              <a:ext cx="604838" cy="914400"/>
              <a:chOff x="0" y="0"/>
              <a:chExt cx="381" cy="576"/>
            </a:xfrm>
          </p:grpSpPr>
          <p:sp>
            <p:nvSpPr>
              <p:cNvPr id="30747" name="AutoShape 3"/>
              <p:cNvSpPr>
                <a:spLocks noChangeAspect="1" noChangeArrowheads="1" noTextEdit="1"/>
              </p:cNvSpPr>
              <p:nvPr/>
            </p:nvSpPr>
            <p:spPr bwMode="auto">
              <a:xfrm>
                <a:off x="0" y="0"/>
                <a:ext cx="381"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48" name="Freeform 5"/>
              <p:cNvSpPr>
                <a:spLocks noEditPoints="1" noChangeArrowheads="1"/>
              </p:cNvSpPr>
              <p:nvPr/>
            </p:nvSpPr>
            <p:spPr bwMode="auto">
              <a:xfrm>
                <a:off x="-1" y="0"/>
                <a:ext cx="383" cy="576"/>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30749" name="Freeform 45"/>
            <p:cNvSpPr>
              <a:spLocks noEditPoints="1" noChangeArrowheads="1"/>
            </p:cNvSpPr>
            <p:nvPr/>
          </p:nvSpPr>
          <p:spPr bwMode="auto">
            <a:xfrm>
              <a:off x="797607" y="1306924"/>
              <a:ext cx="270209" cy="450943"/>
            </a:xfrm>
            <a:custGeom>
              <a:avLst/>
              <a:gdLst>
                <a:gd name="T0" fmla="*/ 427 w 463"/>
                <a:gd name="T1" fmla="*/ 0 h 773"/>
                <a:gd name="T2" fmla="*/ 42 w 463"/>
                <a:gd name="T3" fmla="*/ 0 h 773"/>
                <a:gd name="T4" fmla="*/ 0 w 463"/>
                <a:gd name="T5" fmla="*/ 35 h 773"/>
                <a:gd name="T6" fmla="*/ 0 w 463"/>
                <a:gd name="T7" fmla="*/ 733 h 773"/>
                <a:gd name="T8" fmla="*/ 42 w 463"/>
                <a:gd name="T9" fmla="*/ 773 h 773"/>
                <a:gd name="T10" fmla="*/ 427 w 463"/>
                <a:gd name="T11" fmla="*/ 773 h 773"/>
                <a:gd name="T12" fmla="*/ 463 w 463"/>
                <a:gd name="T13" fmla="*/ 733 h 773"/>
                <a:gd name="T14" fmla="*/ 463 w 463"/>
                <a:gd name="T15" fmla="*/ 35 h 773"/>
                <a:gd name="T16" fmla="*/ 427 w 463"/>
                <a:gd name="T17" fmla="*/ 0 h 773"/>
                <a:gd name="T18" fmla="*/ 152 w 463"/>
                <a:gd name="T19" fmla="*/ 730 h 773"/>
                <a:gd name="T20" fmla="*/ 139 w 463"/>
                <a:gd name="T21" fmla="*/ 743 h 773"/>
                <a:gd name="T22" fmla="*/ 112 w 463"/>
                <a:gd name="T23" fmla="*/ 743 h 773"/>
                <a:gd name="T24" fmla="*/ 99 w 463"/>
                <a:gd name="T25" fmla="*/ 730 h 773"/>
                <a:gd name="T26" fmla="*/ 99 w 463"/>
                <a:gd name="T27" fmla="*/ 722 h 773"/>
                <a:gd name="T28" fmla="*/ 112 w 463"/>
                <a:gd name="T29" fmla="*/ 709 h 773"/>
                <a:gd name="T30" fmla="*/ 139 w 463"/>
                <a:gd name="T31" fmla="*/ 709 h 773"/>
                <a:gd name="T32" fmla="*/ 152 w 463"/>
                <a:gd name="T33" fmla="*/ 722 h 773"/>
                <a:gd name="T34" fmla="*/ 152 w 463"/>
                <a:gd name="T35" fmla="*/ 730 h 773"/>
                <a:gd name="T36" fmla="*/ 263 w 463"/>
                <a:gd name="T37" fmla="*/ 724 h 773"/>
                <a:gd name="T38" fmla="*/ 247 w 463"/>
                <a:gd name="T39" fmla="*/ 743 h 773"/>
                <a:gd name="T40" fmla="*/ 219 w 463"/>
                <a:gd name="T41" fmla="*/ 743 h 773"/>
                <a:gd name="T42" fmla="*/ 202 w 463"/>
                <a:gd name="T43" fmla="*/ 724 h 773"/>
                <a:gd name="T44" fmla="*/ 202 w 463"/>
                <a:gd name="T45" fmla="*/ 716 h 773"/>
                <a:gd name="T46" fmla="*/ 219 w 463"/>
                <a:gd name="T47" fmla="*/ 699 h 773"/>
                <a:gd name="T48" fmla="*/ 247 w 463"/>
                <a:gd name="T49" fmla="*/ 699 h 773"/>
                <a:gd name="T50" fmla="*/ 263 w 463"/>
                <a:gd name="T51" fmla="*/ 716 h 773"/>
                <a:gd name="T52" fmla="*/ 263 w 463"/>
                <a:gd name="T53" fmla="*/ 724 h 773"/>
                <a:gd name="T54" fmla="*/ 366 w 463"/>
                <a:gd name="T55" fmla="*/ 730 h 773"/>
                <a:gd name="T56" fmla="*/ 354 w 463"/>
                <a:gd name="T57" fmla="*/ 743 h 773"/>
                <a:gd name="T58" fmla="*/ 326 w 463"/>
                <a:gd name="T59" fmla="*/ 743 h 773"/>
                <a:gd name="T60" fmla="*/ 314 w 463"/>
                <a:gd name="T61" fmla="*/ 730 h 773"/>
                <a:gd name="T62" fmla="*/ 314 w 463"/>
                <a:gd name="T63" fmla="*/ 722 h 773"/>
                <a:gd name="T64" fmla="*/ 326 w 463"/>
                <a:gd name="T65" fmla="*/ 709 h 773"/>
                <a:gd name="T66" fmla="*/ 354 w 463"/>
                <a:gd name="T67" fmla="*/ 709 h 773"/>
                <a:gd name="T68" fmla="*/ 366 w 463"/>
                <a:gd name="T69" fmla="*/ 722 h 773"/>
                <a:gd name="T70" fmla="*/ 366 w 463"/>
                <a:gd name="T71" fmla="*/ 730 h 773"/>
                <a:gd name="T72" fmla="*/ 417 w 463"/>
                <a:gd name="T73" fmla="*/ 644 h 773"/>
                <a:gd name="T74" fmla="*/ 394 w 463"/>
                <a:gd name="T75" fmla="*/ 671 h 773"/>
                <a:gd name="T76" fmla="*/ 74 w 463"/>
                <a:gd name="T77" fmla="*/ 671 h 773"/>
                <a:gd name="T78" fmla="*/ 49 w 463"/>
                <a:gd name="T79" fmla="*/ 644 h 773"/>
                <a:gd name="T80" fmla="*/ 49 w 463"/>
                <a:gd name="T81" fmla="*/ 67 h 773"/>
                <a:gd name="T82" fmla="*/ 74 w 463"/>
                <a:gd name="T83" fmla="*/ 46 h 773"/>
                <a:gd name="T84" fmla="*/ 394 w 463"/>
                <a:gd name="T85" fmla="*/ 46 h 773"/>
                <a:gd name="T86" fmla="*/ 417 w 463"/>
                <a:gd name="T87" fmla="*/ 67 h 773"/>
                <a:gd name="T88" fmla="*/ 417 w 463"/>
                <a:gd name="T89" fmla="*/ 644 h 7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3"/>
                <a:gd name="T136" fmla="*/ 0 h 773"/>
                <a:gd name="T137" fmla="*/ 463 w 463"/>
                <a:gd name="T138" fmla="*/ 773 h 7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3" h="773">
                  <a:moveTo>
                    <a:pt x="427" y="0"/>
                  </a:moveTo>
                  <a:cubicBezTo>
                    <a:pt x="42" y="0"/>
                    <a:pt x="42" y="0"/>
                    <a:pt x="42" y="0"/>
                  </a:cubicBezTo>
                  <a:cubicBezTo>
                    <a:pt x="19" y="0"/>
                    <a:pt x="0" y="17"/>
                    <a:pt x="0" y="35"/>
                  </a:cubicBezTo>
                  <a:cubicBezTo>
                    <a:pt x="0" y="733"/>
                    <a:pt x="0" y="733"/>
                    <a:pt x="0" y="733"/>
                  </a:cubicBezTo>
                  <a:cubicBezTo>
                    <a:pt x="0" y="756"/>
                    <a:pt x="17" y="773"/>
                    <a:pt x="42" y="773"/>
                  </a:cubicBezTo>
                  <a:cubicBezTo>
                    <a:pt x="427" y="773"/>
                    <a:pt x="427" y="773"/>
                    <a:pt x="427" y="773"/>
                  </a:cubicBezTo>
                  <a:cubicBezTo>
                    <a:pt x="448" y="773"/>
                    <a:pt x="463" y="756"/>
                    <a:pt x="463" y="733"/>
                  </a:cubicBezTo>
                  <a:cubicBezTo>
                    <a:pt x="463" y="35"/>
                    <a:pt x="463" y="35"/>
                    <a:pt x="463" y="35"/>
                  </a:cubicBezTo>
                  <a:cubicBezTo>
                    <a:pt x="463" y="19"/>
                    <a:pt x="451" y="0"/>
                    <a:pt x="427" y="0"/>
                  </a:cubicBezTo>
                  <a:close/>
                  <a:moveTo>
                    <a:pt x="152" y="730"/>
                  </a:moveTo>
                  <a:cubicBezTo>
                    <a:pt x="152" y="737"/>
                    <a:pt x="146" y="743"/>
                    <a:pt x="139" y="743"/>
                  </a:cubicBezTo>
                  <a:cubicBezTo>
                    <a:pt x="112" y="743"/>
                    <a:pt x="112" y="743"/>
                    <a:pt x="112" y="743"/>
                  </a:cubicBezTo>
                  <a:cubicBezTo>
                    <a:pt x="106" y="743"/>
                    <a:pt x="99" y="737"/>
                    <a:pt x="99" y="730"/>
                  </a:cubicBezTo>
                  <a:cubicBezTo>
                    <a:pt x="99" y="722"/>
                    <a:pt x="99" y="722"/>
                    <a:pt x="99" y="722"/>
                  </a:cubicBezTo>
                  <a:cubicBezTo>
                    <a:pt x="99" y="714"/>
                    <a:pt x="106" y="709"/>
                    <a:pt x="112" y="709"/>
                  </a:cubicBezTo>
                  <a:cubicBezTo>
                    <a:pt x="139" y="709"/>
                    <a:pt x="139" y="709"/>
                    <a:pt x="139" y="709"/>
                  </a:cubicBezTo>
                  <a:cubicBezTo>
                    <a:pt x="146" y="709"/>
                    <a:pt x="152" y="714"/>
                    <a:pt x="152" y="722"/>
                  </a:cubicBezTo>
                  <a:cubicBezTo>
                    <a:pt x="152" y="730"/>
                    <a:pt x="152" y="730"/>
                    <a:pt x="152" y="730"/>
                  </a:cubicBezTo>
                  <a:close/>
                  <a:moveTo>
                    <a:pt x="263" y="724"/>
                  </a:moveTo>
                  <a:cubicBezTo>
                    <a:pt x="263" y="735"/>
                    <a:pt x="255" y="743"/>
                    <a:pt x="247" y="743"/>
                  </a:cubicBezTo>
                  <a:cubicBezTo>
                    <a:pt x="219" y="743"/>
                    <a:pt x="219" y="743"/>
                    <a:pt x="219" y="743"/>
                  </a:cubicBezTo>
                  <a:cubicBezTo>
                    <a:pt x="211" y="743"/>
                    <a:pt x="202" y="735"/>
                    <a:pt x="202" y="724"/>
                  </a:cubicBezTo>
                  <a:cubicBezTo>
                    <a:pt x="202" y="716"/>
                    <a:pt x="202" y="716"/>
                    <a:pt x="202" y="716"/>
                  </a:cubicBezTo>
                  <a:cubicBezTo>
                    <a:pt x="202" y="705"/>
                    <a:pt x="209" y="699"/>
                    <a:pt x="219" y="699"/>
                  </a:cubicBezTo>
                  <a:cubicBezTo>
                    <a:pt x="247" y="699"/>
                    <a:pt x="247" y="699"/>
                    <a:pt x="247" y="699"/>
                  </a:cubicBezTo>
                  <a:cubicBezTo>
                    <a:pt x="255" y="699"/>
                    <a:pt x="263" y="705"/>
                    <a:pt x="263" y="716"/>
                  </a:cubicBezTo>
                  <a:cubicBezTo>
                    <a:pt x="263" y="724"/>
                    <a:pt x="263" y="724"/>
                    <a:pt x="263" y="724"/>
                  </a:cubicBezTo>
                  <a:close/>
                  <a:moveTo>
                    <a:pt x="366" y="730"/>
                  </a:moveTo>
                  <a:cubicBezTo>
                    <a:pt x="366" y="737"/>
                    <a:pt x="360" y="743"/>
                    <a:pt x="354" y="743"/>
                  </a:cubicBezTo>
                  <a:cubicBezTo>
                    <a:pt x="326" y="743"/>
                    <a:pt x="326" y="743"/>
                    <a:pt x="326" y="743"/>
                  </a:cubicBezTo>
                  <a:cubicBezTo>
                    <a:pt x="320" y="743"/>
                    <a:pt x="314" y="737"/>
                    <a:pt x="314" y="730"/>
                  </a:cubicBezTo>
                  <a:cubicBezTo>
                    <a:pt x="314" y="722"/>
                    <a:pt x="314" y="722"/>
                    <a:pt x="314" y="722"/>
                  </a:cubicBezTo>
                  <a:cubicBezTo>
                    <a:pt x="314" y="714"/>
                    <a:pt x="320" y="709"/>
                    <a:pt x="326" y="709"/>
                  </a:cubicBezTo>
                  <a:cubicBezTo>
                    <a:pt x="354" y="709"/>
                    <a:pt x="354" y="709"/>
                    <a:pt x="354" y="709"/>
                  </a:cubicBezTo>
                  <a:cubicBezTo>
                    <a:pt x="360" y="709"/>
                    <a:pt x="366" y="714"/>
                    <a:pt x="366" y="722"/>
                  </a:cubicBezTo>
                  <a:cubicBezTo>
                    <a:pt x="366" y="730"/>
                    <a:pt x="366" y="730"/>
                    <a:pt x="366" y="730"/>
                  </a:cubicBezTo>
                  <a:close/>
                  <a:moveTo>
                    <a:pt x="417" y="644"/>
                  </a:moveTo>
                  <a:cubicBezTo>
                    <a:pt x="417" y="657"/>
                    <a:pt x="409" y="671"/>
                    <a:pt x="394" y="671"/>
                  </a:cubicBezTo>
                  <a:cubicBezTo>
                    <a:pt x="74" y="671"/>
                    <a:pt x="74" y="671"/>
                    <a:pt x="74" y="671"/>
                  </a:cubicBezTo>
                  <a:cubicBezTo>
                    <a:pt x="59" y="671"/>
                    <a:pt x="49" y="659"/>
                    <a:pt x="49" y="644"/>
                  </a:cubicBezTo>
                  <a:cubicBezTo>
                    <a:pt x="49" y="67"/>
                    <a:pt x="49" y="67"/>
                    <a:pt x="49" y="67"/>
                  </a:cubicBezTo>
                  <a:cubicBezTo>
                    <a:pt x="49" y="50"/>
                    <a:pt x="61" y="46"/>
                    <a:pt x="74" y="46"/>
                  </a:cubicBezTo>
                  <a:cubicBezTo>
                    <a:pt x="394" y="46"/>
                    <a:pt x="394" y="46"/>
                    <a:pt x="394" y="46"/>
                  </a:cubicBezTo>
                  <a:cubicBezTo>
                    <a:pt x="404" y="46"/>
                    <a:pt x="417" y="48"/>
                    <a:pt x="417" y="67"/>
                  </a:cubicBezTo>
                  <a:cubicBezTo>
                    <a:pt x="417" y="644"/>
                    <a:pt x="417" y="644"/>
                    <a:pt x="417" y="64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56" tIns="46627" rIns="93256" bIns="46627"/>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50" name="Freeform 9"/>
            <p:cNvSpPr>
              <a:spLocks noEditPoints="1" noChangeArrowheads="1"/>
            </p:cNvSpPr>
            <p:nvPr/>
          </p:nvSpPr>
          <p:spPr bwMode="auto">
            <a:xfrm>
              <a:off x="1522122" y="490387"/>
              <a:ext cx="458202" cy="877057"/>
            </a:xfrm>
            <a:custGeom>
              <a:avLst/>
              <a:gdLst>
                <a:gd name="T0" fmla="*/ 39 w 347"/>
                <a:gd name="T1" fmla="*/ 575 h 666"/>
                <a:gd name="T2" fmla="*/ 39 w 347"/>
                <a:gd name="T3" fmla="*/ 598 h 666"/>
                <a:gd name="T4" fmla="*/ 308 w 347"/>
                <a:gd name="T5" fmla="*/ 598 h 666"/>
                <a:gd name="T6" fmla="*/ 308 w 347"/>
                <a:gd name="T7" fmla="*/ 575 h 666"/>
                <a:gd name="T8" fmla="*/ 39 w 347"/>
                <a:gd name="T9" fmla="*/ 575 h 666"/>
                <a:gd name="T10" fmla="*/ 39 w 347"/>
                <a:gd name="T11" fmla="*/ 524 h 666"/>
                <a:gd name="T12" fmla="*/ 39 w 347"/>
                <a:gd name="T13" fmla="*/ 547 h 666"/>
                <a:gd name="T14" fmla="*/ 93 w 347"/>
                <a:gd name="T15" fmla="*/ 547 h 666"/>
                <a:gd name="T16" fmla="*/ 93 w 347"/>
                <a:gd name="T17" fmla="*/ 524 h 666"/>
                <a:gd name="T18" fmla="*/ 39 w 347"/>
                <a:gd name="T19" fmla="*/ 524 h 666"/>
                <a:gd name="T20" fmla="*/ 39 w 347"/>
                <a:gd name="T21" fmla="*/ 472 h 666"/>
                <a:gd name="T22" fmla="*/ 39 w 347"/>
                <a:gd name="T23" fmla="*/ 496 h 666"/>
                <a:gd name="T24" fmla="*/ 93 w 347"/>
                <a:gd name="T25" fmla="*/ 496 h 666"/>
                <a:gd name="T26" fmla="*/ 93 w 347"/>
                <a:gd name="T27" fmla="*/ 472 h 666"/>
                <a:gd name="T28" fmla="*/ 39 w 347"/>
                <a:gd name="T29" fmla="*/ 472 h 666"/>
                <a:gd name="T30" fmla="*/ 39 w 347"/>
                <a:gd name="T31" fmla="*/ 124 h 666"/>
                <a:gd name="T32" fmla="*/ 39 w 347"/>
                <a:gd name="T33" fmla="*/ 158 h 666"/>
                <a:gd name="T34" fmla="*/ 308 w 347"/>
                <a:gd name="T35" fmla="*/ 158 h 666"/>
                <a:gd name="T36" fmla="*/ 308 w 347"/>
                <a:gd name="T37" fmla="*/ 124 h 666"/>
                <a:gd name="T38" fmla="*/ 39 w 347"/>
                <a:gd name="T39" fmla="*/ 124 h 666"/>
                <a:gd name="T40" fmla="*/ 39 w 347"/>
                <a:gd name="T41" fmla="*/ 68 h 666"/>
                <a:gd name="T42" fmla="*/ 39 w 347"/>
                <a:gd name="T43" fmla="*/ 103 h 666"/>
                <a:gd name="T44" fmla="*/ 308 w 347"/>
                <a:gd name="T45" fmla="*/ 103 h 666"/>
                <a:gd name="T46" fmla="*/ 308 w 347"/>
                <a:gd name="T47" fmla="*/ 68 h 666"/>
                <a:gd name="T48" fmla="*/ 39 w 347"/>
                <a:gd name="T49" fmla="*/ 68 h 666"/>
                <a:gd name="T50" fmla="*/ 46 w 347"/>
                <a:gd name="T51" fmla="*/ 0 h 666"/>
                <a:gd name="T52" fmla="*/ 301 w 347"/>
                <a:gd name="T53" fmla="*/ 0 h 666"/>
                <a:gd name="T54" fmla="*/ 347 w 347"/>
                <a:gd name="T55" fmla="*/ 40 h 666"/>
                <a:gd name="T56" fmla="*/ 347 w 347"/>
                <a:gd name="T57" fmla="*/ 626 h 666"/>
                <a:gd name="T58" fmla="*/ 301 w 347"/>
                <a:gd name="T59" fmla="*/ 666 h 666"/>
                <a:gd name="T60" fmla="*/ 46 w 347"/>
                <a:gd name="T61" fmla="*/ 666 h 666"/>
                <a:gd name="T62" fmla="*/ 0 w 347"/>
                <a:gd name="T63" fmla="*/ 626 h 666"/>
                <a:gd name="T64" fmla="*/ 0 w 347"/>
                <a:gd name="T65" fmla="*/ 40 h 666"/>
                <a:gd name="T66" fmla="*/ 46 w 347"/>
                <a:gd name="T67" fmla="*/ 0 h 6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7"/>
                <a:gd name="T103" fmla="*/ 0 h 666"/>
                <a:gd name="T104" fmla="*/ 347 w 347"/>
                <a:gd name="T105" fmla="*/ 666 h 6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7" h="666">
                  <a:moveTo>
                    <a:pt x="39" y="575"/>
                  </a:moveTo>
                  <a:cubicBezTo>
                    <a:pt x="39" y="598"/>
                    <a:pt x="39" y="598"/>
                    <a:pt x="39" y="598"/>
                  </a:cubicBezTo>
                  <a:cubicBezTo>
                    <a:pt x="308" y="598"/>
                    <a:pt x="308" y="598"/>
                    <a:pt x="308" y="598"/>
                  </a:cubicBezTo>
                  <a:cubicBezTo>
                    <a:pt x="308" y="575"/>
                    <a:pt x="308" y="575"/>
                    <a:pt x="308" y="575"/>
                  </a:cubicBezTo>
                  <a:cubicBezTo>
                    <a:pt x="39" y="575"/>
                    <a:pt x="39" y="575"/>
                    <a:pt x="39" y="575"/>
                  </a:cubicBezTo>
                  <a:close/>
                  <a:moveTo>
                    <a:pt x="39" y="524"/>
                  </a:moveTo>
                  <a:cubicBezTo>
                    <a:pt x="39" y="547"/>
                    <a:pt x="39" y="547"/>
                    <a:pt x="39" y="547"/>
                  </a:cubicBezTo>
                  <a:cubicBezTo>
                    <a:pt x="93" y="547"/>
                    <a:pt x="93" y="547"/>
                    <a:pt x="93" y="547"/>
                  </a:cubicBezTo>
                  <a:cubicBezTo>
                    <a:pt x="93" y="524"/>
                    <a:pt x="93" y="524"/>
                    <a:pt x="93" y="524"/>
                  </a:cubicBezTo>
                  <a:cubicBezTo>
                    <a:pt x="39" y="524"/>
                    <a:pt x="39" y="524"/>
                    <a:pt x="39" y="524"/>
                  </a:cubicBezTo>
                  <a:close/>
                  <a:moveTo>
                    <a:pt x="39" y="472"/>
                  </a:moveTo>
                  <a:cubicBezTo>
                    <a:pt x="39" y="496"/>
                    <a:pt x="39" y="496"/>
                    <a:pt x="39" y="496"/>
                  </a:cubicBezTo>
                  <a:cubicBezTo>
                    <a:pt x="93" y="496"/>
                    <a:pt x="93" y="496"/>
                    <a:pt x="93" y="496"/>
                  </a:cubicBezTo>
                  <a:cubicBezTo>
                    <a:pt x="93" y="472"/>
                    <a:pt x="93" y="472"/>
                    <a:pt x="93" y="472"/>
                  </a:cubicBezTo>
                  <a:cubicBezTo>
                    <a:pt x="39" y="472"/>
                    <a:pt x="39" y="472"/>
                    <a:pt x="39" y="472"/>
                  </a:cubicBezTo>
                  <a:close/>
                  <a:moveTo>
                    <a:pt x="39" y="124"/>
                  </a:moveTo>
                  <a:cubicBezTo>
                    <a:pt x="39" y="158"/>
                    <a:pt x="39" y="158"/>
                    <a:pt x="39" y="158"/>
                  </a:cubicBezTo>
                  <a:cubicBezTo>
                    <a:pt x="308" y="158"/>
                    <a:pt x="308" y="158"/>
                    <a:pt x="308" y="158"/>
                  </a:cubicBezTo>
                  <a:cubicBezTo>
                    <a:pt x="308" y="124"/>
                    <a:pt x="308" y="124"/>
                    <a:pt x="308" y="124"/>
                  </a:cubicBezTo>
                  <a:cubicBezTo>
                    <a:pt x="39" y="124"/>
                    <a:pt x="39" y="124"/>
                    <a:pt x="39" y="124"/>
                  </a:cubicBezTo>
                  <a:close/>
                  <a:moveTo>
                    <a:pt x="39" y="68"/>
                  </a:moveTo>
                  <a:cubicBezTo>
                    <a:pt x="39" y="103"/>
                    <a:pt x="39" y="103"/>
                    <a:pt x="39" y="103"/>
                  </a:cubicBezTo>
                  <a:cubicBezTo>
                    <a:pt x="308" y="103"/>
                    <a:pt x="308" y="103"/>
                    <a:pt x="308" y="103"/>
                  </a:cubicBezTo>
                  <a:cubicBezTo>
                    <a:pt x="308" y="68"/>
                    <a:pt x="308" y="68"/>
                    <a:pt x="308" y="68"/>
                  </a:cubicBezTo>
                  <a:cubicBezTo>
                    <a:pt x="39" y="68"/>
                    <a:pt x="39" y="68"/>
                    <a:pt x="39" y="68"/>
                  </a:cubicBezTo>
                  <a:close/>
                  <a:moveTo>
                    <a:pt x="46" y="0"/>
                  </a:moveTo>
                  <a:cubicBezTo>
                    <a:pt x="301" y="0"/>
                    <a:pt x="301" y="0"/>
                    <a:pt x="301" y="0"/>
                  </a:cubicBezTo>
                  <a:cubicBezTo>
                    <a:pt x="326" y="0"/>
                    <a:pt x="347" y="18"/>
                    <a:pt x="347" y="40"/>
                  </a:cubicBezTo>
                  <a:cubicBezTo>
                    <a:pt x="347" y="626"/>
                    <a:pt x="347" y="626"/>
                    <a:pt x="347" y="626"/>
                  </a:cubicBezTo>
                  <a:cubicBezTo>
                    <a:pt x="347" y="648"/>
                    <a:pt x="326" y="666"/>
                    <a:pt x="301" y="666"/>
                  </a:cubicBezTo>
                  <a:cubicBezTo>
                    <a:pt x="46" y="666"/>
                    <a:pt x="46" y="666"/>
                    <a:pt x="46" y="666"/>
                  </a:cubicBezTo>
                  <a:cubicBezTo>
                    <a:pt x="21" y="666"/>
                    <a:pt x="0" y="648"/>
                    <a:pt x="0" y="626"/>
                  </a:cubicBezTo>
                  <a:cubicBezTo>
                    <a:pt x="0" y="40"/>
                    <a:pt x="0" y="40"/>
                    <a:pt x="0" y="40"/>
                  </a:cubicBezTo>
                  <a:cubicBezTo>
                    <a:pt x="0" y="18"/>
                    <a:pt x="21" y="0"/>
                    <a:pt x="46" y="0"/>
                  </a:cubicBezTo>
                  <a:close/>
                </a:path>
              </a:pathLst>
            </a:custGeom>
            <a:noFill/>
            <a:ln w="190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51" name="Freeform 10"/>
            <p:cNvSpPr>
              <a:spLocks noEditPoints="1" noChangeArrowheads="1"/>
            </p:cNvSpPr>
            <p:nvPr/>
          </p:nvSpPr>
          <p:spPr bwMode="auto">
            <a:xfrm>
              <a:off x="0" y="1294454"/>
              <a:ext cx="772954" cy="488610"/>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52" name="Freeform 6"/>
            <p:cNvSpPr>
              <a:spLocks noChangeArrowheads="1"/>
            </p:cNvSpPr>
            <p:nvPr/>
          </p:nvSpPr>
          <p:spPr bwMode="auto">
            <a:xfrm>
              <a:off x="2880797" y="972334"/>
              <a:ext cx="290288" cy="178365"/>
            </a:xfrm>
            <a:custGeom>
              <a:avLst/>
              <a:gdLst>
                <a:gd name="T0" fmla="*/ 1093 w 1169"/>
                <a:gd name="T1" fmla="*/ 673 h 673"/>
                <a:gd name="T2" fmla="*/ 0 w 1169"/>
                <a:gd name="T3" fmla="*/ 673 h 673"/>
                <a:gd name="T4" fmla="*/ 44 w 1169"/>
                <a:gd name="T5" fmla="*/ 37 h 673"/>
                <a:gd name="T6" fmla="*/ 83 w 1169"/>
                <a:gd name="T7" fmla="*/ 0 h 673"/>
                <a:gd name="T8" fmla="*/ 86 w 1169"/>
                <a:gd name="T9" fmla="*/ 0 h 673"/>
                <a:gd name="T10" fmla="*/ 1143 w 1169"/>
                <a:gd name="T11" fmla="*/ 73 h 673"/>
                <a:gd name="T12" fmla="*/ 1168 w 1169"/>
                <a:gd name="T13" fmla="*/ 112 h 673"/>
                <a:gd name="T14" fmla="*/ 1133 w 1169"/>
                <a:gd name="T15" fmla="*/ 633 h 673"/>
                <a:gd name="T16" fmla="*/ 1133 w 1169"/>
                <a:gd name="T17" fmla="*/ 633 h 673"/>
                <a:gd name="T18" fmla="*/ 1133 w 1169"/>
                <a:gd name="T19" fmla="*/ 634 h 673"/>
                <a:gd name="T20" fmla="*/ 1093 w 1169"/>
                <a:gd name="T21" fmla="*/ 673 h 6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9"/>
                <a:gd name="T34" fmla="*/ 0 h 673"/>
                <a:gd name="T35" fmla="*/ 1169 w 1169"/>
                <a:gd name="T36" fmla="*/ 673 h 6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9" h="673">
                  <a:moveTo>
                    <a:pt x="1093" y="673"/>
                  </a:moveTo>
                  <a:cubicBezTo>
                    <a:pt x="0" y="673"/>
                    <a:pt x="0" y="673"/>
                    <a:pt x="0" y="673"/>
                  </a:cubicBezTo>
                  <a:cubicBezTo>
                    <a:pt x="44" y="37"/>
                    <a:pt x="44" y="37"/>
                    <a:pt x="44" y="37"/>
                  </a:cubicBezTo>
                  <a:cubicBezTo>
                    <a:pt x="45" y="17"/>
                    <a:pt x="63" y="0"/>
                    <a:pt x="83" y="0"/>
                  </a:cubicBezTo>
                  <a:cubicBezTo>
                    <a:pt x="84" y="0"/>
                    <a:pt x="85" y="0"/>
                    <a:pt x="86" y="0"/>
                  </a:cubicBezTo>
                  <a:cubicBezTo>
                    <a:pt x="1143" y="73"/>
                    <a:pt x="1143" y="73"/>
                    <a:pt x="1143" y="73"/>
                  </a:cubicBezTo>
                  <a:cubicBezTo>
                    <a:pt x="1159" y="79"/>
                    <a:pt x="1169" y="95"/>
                    <a:pt x="1168" y="112"/>
                  </a:cubicBezTo>
                  <a:cubicBezTo>
                    <a:pt x="1133" y="633"/>
                    <a:pt x="1133" y="633"/>
                    <a:pt x="1133" y="633"/>
                  </a:cubicBezTo>
                  <a:cubicBezTo>
                    <a:pt x="1133" y="633"/>
                    <a:pt x="1133" y="633"/>
                    <a:pt x="1133" y="633"/>
                  </a:cubicBezTo>
                  <a:cubicBezTo>
                    <a:pt x="1133" y="634"/>
                    <a:pt x="1133" y="634"/>
                    <a:pt x="1133" y="634"/>
                  </a:cubicBezTo>
                  <a:cubicBezTo>
                    <a:pt x="1133" y="656"/>
                    <a:pt x="1115" y="673"/>
                    <a:pt x="1093" y="673"/>
                  </a:cubicBezTo>
                  <a:close/>
                </a:path>
              </a:pathLst>
            </a:custGeom>
            <a:noFill/>
            <a:ln w="952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53" name="Freeform 5"/>
            <p:cNvSpPr>
              <a:spLocks noChangeArrowheads="1"/>
            </p:cNvSpPr>
            <p:nvPr/>
          </p:nvSpPr>
          <p:spPr bwMode="auto">
            <a:xfrm>
              <a:off x="2862754" y="922717"/>
              <a:ext cx="299109" cy="227982"/>
            </a:xfrm>
            <a:custGeom>
              <a:avLst/>
              <a:gdLst>
                <a:gd name="T0" fmla="*/ 45 w 1205"/>
                <a:gd name="T1" fmla="*/ 848 h 860"/>
                <a:gd name="T2" fmla="*/ 89 w 1205"/>
                <a:gd name="T3" fmla="*/ 210 h 860"/>
                <a:gd name="T4" fmla="*/ 145 w 1205"/>
                <a:gd name="T5" fmla="*/ 160 h 860"/>
                <a:gd name="T6" fmla="*/ 1205 w 1205"/>
                <a:gd name="T7" fmla="*/ 233 h 860"/>
                <a:gd name="T8" fmla="*/ 1205 w 1205"/>
                <a:gd name="T9" fmla="*/ 167 h 860"/>
                <a:gd name="T10" fmla="*/ 1176 w 1205"/>
                <a:gd name="T11" fmla="*/ 114 h 860"/>
                <a:gd name="T12" fmla="*/ 1147 w 1205"/>
                <a:gd name="T13" fmla="*/ 62 h 860"/>
                <a:gd name="T14" fmla="*/ 1147 w 1205"/>
                <a:gd name="T15" fmla="*/ 53 h 860"/>
                <a:gd name="T16" fmla="*/ 1094 w 1205"/>
                <a:gd name="T17" fmla="*/ 0 h 860"/>
                <a:gd name="T18" fmla="*/ 649 w 1205"/>
                <a:gd name="T19" fmla="*/ 0 h 860"/>
                <a:gd name="T20" fmla="*/ 596 w 1205"/>
                <a:gd name="T21" fmla="*/ 53 h 860"/>
                <a:gd name="T22" fmla="*/ 596 w 1205"/>
                <a:gd name="T23" fmla="*/ 62 h 860"/>
                <a:gd name="T24" fmla="*/ 543 w 1205"/>
                <a:gd name="T25" fmla="*/ 114 h 860"/>
                <a:gd name="T26" fmla="*/ 53 w 1205"/>
                <a:gd name="T27" fmla="*/ 114 h 860"/>
                <a:gd name="T28" fmla="*/ 0 w 1205"/>
                <a:gd name="T29" fmla="*/ 167 h 860"/>
                <a:gd name="T30" fmla="*/ 0 w 1205"/>
                <a:gd name="T31" fmla="*/ 807 h 860"/>
                <a:gd name="T32" fmla="*/ 45 w 1205"/>
                <a:gd name="T33" fmla="*/ 860 h 860"/>
                <a:gd name="T34" fmla="*/ 45 w 1205"/>
                <a:gd name="T35" fmla="*/ 848 h 8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5"/>
                <a:gd name="T55" fmla="*/ 0 h 860"/>
                <a:gd name="T56" fmla="*/ 1205 w 1205"/>
                <a:gd name="T57" fmla="*/ 860 h 8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5" h="860">
                  <a:moveTo>
                    <a:pt x="45" y="848"/>
                  </a:moveTo>
                  <a:cubicBezTo>
                    <a:pt x="89" y="210"/>
                    <a:pt x="89" y="210"/>
                    <a:pt x="89" y="210"/>
                  </a:cubicBezTo>
                  <a:cubicBezTo>
                    <a:pt x="91" y="181"/>
                    <a:pt x="116" y="158"/>
                    <a:pt x="145" y="160"/>
                  </a:cubicBezTo>
                  <a:cubicBezTo>
                    <a:pt x="1205" y="233"/>
                    <a:pt x="1205" y="233"/>
                    <a:pt x="1205" y="233"/>
                  </a:cubicBezTo>
                  <a:cubicBezTo>
                    <a:pt x="1205" y="167"/>
                    <a:pt x="1205" y="167"/>
                    <a:pt x="1205" y="167"/>
                  </a:cubicBezTo>
                  <a:cubicBezTo>
                    <a:pt x="1205" y="138"/>
                    <a:pt x="1192" y="114"/>
                    <a:pt x="1176" y="114"/>
                  </a:cubicBezTo>
                  <a:cubicBezTo>
                    <a:pt x="1160" y="114"/>
                    <a:pt x="1147" y="91"/>
                    <a:pt x="1147" y="62"/>
                  </a:cubicBezTo>
                  <a:cubicBezTo>
                    <a:pt x="1147" y="53"/>
                    <a:pt x="1147" y="53"/>
                    <a:pt x="1147" y="53"/>
                  </a:cubicBezTo>
                  <a:cubicBezTo>
                    <a:pt x="1147" y="24"/>
                    <a:pt x="1123" y="0"/>
                    <a:pt x="1094" y="0"/>
                  </a:cubicBezTo>
                  <a:cubicBezTo>
                    <a:pt x="649" y="0"/>
                    <a:pt x="649" y="0"/>
                    <a:pt x="649" y="0"/>
                  </a:cubicBezTo>
                  <a:cubicBezTo>
                    <a:pt x="620" y="0"/>
                    <a:pt x="596" y="24"/>
                    <a:pt x="596" y="53"/>
                  </a:cubicBezTo>
                  <a:cubicBezTo>
                    <a:pt x="596" y="62"/>
                    <a:pt x="596" y="62"/>
                    <a:pt x="596" y="62"/>
                  </a:cubicBezTo>
                  <a:cubicBezTo>
                    <a:pt x="596" y="91"/>
                    <a:pt x="572" y="114"/>
                    <a:pt x="543" y="114"/>
                  </a:cubicBezTo>
                  <a:cubicBezTo>
                    <a:pt x="53" y="114"/>
                    <a:pt x="53" y="114"/>
                    <a:pt x="53" y="114"/>
                  </a:cubicBezTo>
                  <a:cubicBezTo>
                    <a:pt x="24" y="114"/>
                    <a:pt x="0" y="138"/>
                    <a:pt x="0" y="167"/>
                  </a:cubicBezTo>
                  <a:cubicBezTo>
                    <a:pt x="0" y="807"/>
                    <a:pt x="0" y="807"/>
                    <a:pt x="0" y="807"/>
                  </a:cubicBezTo>
                  <a:cubicBezTo>
                    <a:pt x="0" y="834"/>
                    <a:pt x="20" y="856"/>
                    <a:pt x="45" y="860"/>
                  </a:cubicBezTo>
                  <a:cubicBezTo>
                    <a:pt x="45" y="856"/>
                    <a:pt x="45" y="852"/>
                    <a:pt x="45" y="848"/>
                  </a:cubicBezTo>
                  <a:close/>
                </a:path>
              </a:pathLst>
            </a:custGeom>
            <a:noFill/>
            <a:ln w="952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54" name="Freeform 41"/>
            <p:cNvSpPr>
              <a:spLocks noChangeArrowheads="1"/>
            </p:cNvSpPr>
            <p:nvPr/>
          </p:nvSpPr>
          <p:spPr bwMode="auto">
            <a:xfrm>
              <a:off x="1171305" y="1315902"/>
              <a:ext cx="310880" cy="403380"/>
            </a:xfrm>
            <a:custGeom>
              <a:avLst/>
              <a:gdLst>
                <a:gd name="T0" fmla="*/ 533 w 594"/>
                <a:gd name="T1" fmla="*/ 0 h 771"/>
                <a:gd name="T2" fmla="*/ 63 w 594"/>
                <a:gd name="T3" fmla="*/ 0 h 771"/>
                <a:gd name="T4" fmla="*/ 0 w 594"/>
                <a:gd name="T5" fmla="*/ 61 h 771"/>
                <a:gd name="T6" fmla="*/ 0 w 594"/>
                <a:gd name="T7" fmla="*/ 554 h 771"/>
                <a:gd name="T8" fmla="*/ 10 w 594"/>
                <a:gd name="T9" fmla="*/ 536 h 771"/>
                <a:gd name="T10" fmla="*/ 57 w 594"/>
                <a:gd name="T11" fmla="*/ 445 h 771"/>
                <a:gd name="T12" fmla="*/ 57 w 594"/>
                <a:gd name="T13" fmla="*/ 61 h 771"/>
                <a:gd name="T14" fmla="*/ 63 w 594"/>
                <a:gd name="T15" fmla="*/ 56 h 771"/>
                <a:gd name="T16" fmla="*/ 533 w 594"/>
                <a:gd name="T17" fmla="*/ 56 h 771"/>
                <a:gd name="T18" fmla="*/ 537 w 594"/>
                <a:gd name="T19" fmla="*/ 61 h 771"/>
                <a:gd name="T20" fmla="*/ 537 w 594"/>
                <a:gd name="T21" fmla="*/ 708 h 771"/>
                <a:gd name="T22" fmla="*/ 533 w 594"/>
                <a:gd name="T23" fmla="*/ 714 h 771"/>
                <a:gd name="T24" fmla="*/ 255 w 594"/>
                <a:gd name="T25" fmla="*/ 714 h 771"/>
                <a:gd name="T26" fmla="*/ 258 w 594"/>
                <a:gd name="T27" fmla="*/ 771 h 771"/>
                <a:gd name="T28" fmla="*/ 533 w 594"/>
                <a:gd name="T29" fmla="*/ 771 h 771"/>
                <a:gd name="T30" fmla="*/ 594 w 594"/>
                <a:gd name="T31" fmla="*/ 708 h 771"/>
                <a:gd name="T32" fmla="*/ 594 w 594"/>
                <a:gd name="T33" fmla="*/ 61 h 771"/>
                <a:gd name="T34" fmla="*/ 533 w 594"/>
                <a:gd name="T35" fmla="*/ 0 h 7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4"/>
                <a:gd name="T55" fmla="*/ 0 h 771"/>
                <a:gd name="T56" fmla="*/ 594 w 594"/>
                <a:gd name="T57" fmla="*/ 771 h 7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4" h="771">
                  <a:moveTo>
                    <a:pt x="533" y="0"/>
                  </a:moveTo>
                  <a:cubicBezTo>
                    <a:pt x="63" y="0"/>
                    <a:pt x="63" y="0"/>
                    <a:pt x="63" y="0"/>
                  </a:cubicBezTo>
                  <a:cubicBezTo>
                    <a:pt x="28" y="0"/>
                    <a:pt x="0" y="28"/>
                    <a:pt x="0" y="61"/>
                  </a:cubicBezTo>
                  <a:cubicBezTo>
                    <a:pt x="0" y="554"/>
                    <a:pt x="0" y="554"/>
                    <a:pt x="0" y="554"/>
                  </a:cubicBezTo>
                  <a:cubicBezTo>
                    <a:pt x="10" y="536"/>
                    <a:pt x="10" y="536"/>
                    <a:pt x="10" y="536"/>
                  </a:cubicBezTo>
                  <a:cubicBezTo>
                    <a:pt x="57" y="445"/>
                    <a:pt x="57" y="445"/>
                    <a:pt x="57" y="445"/>
                  </a:cubicBezTo>
                  <a:cubicBezTo>
                    <a:pt x="57" y="61"/>
                    <a:pt x="57" y="61"/>
                    <a:pt x="57" y="61"/>
                  </a:cubicBezTo>
                  <a:cubicBezTo>
                    <a:pt x="57" y="58"/>
                    <a:pt x="59" y="56"/>
                    <a:pt x="63" y="56"/>
                  </a:cubicBezTo>
                  <a:cubicBezTo>
                    <a:pt x="533" y="56"/>
                    <a:pt x="533" y="56"/>
                    <a:pt x="533" y="56"/>
                  </a:cubicBezTo>
                  <a:cubicBezTo>
                    <a:pt x="535" y="56"/>
                    <a:pt x="537" y="58"/>
                    <a:pt x="537" y="61"/>
                  </a:cubicBezTo>
                  <a:cubicBezTo>
                    <a:pt x="537" y="708"/>
                    <a:pt x="537" y="708"/>
                    <a:pt x="537" y="708"/>
                  </a:cubicBezTo>
                  <a:cubicBezTo>
                    <a:pt x="537" y="712"/>
                    <a:pt x="535" y="714"/>
                    <a:pt x="533" y="714"/>
                  </a:cubicBezTo>
                  <a:cubicBezTo>
                    <a:pt x="255" y="714"/>
                    <a:pt x="255" y="714"/>
                    <a:pt x="255" y="714"/>
                  </a:cubicBezTo>
                  <a:cubicBezTo>
                    <a:pt x="266" y="734"/>
                    <a:pt x="266" y="755"/>
                    <a:pt x="258" y="771"/>
                  </a:cubicBezTo>
                  <a:cubicBezTo>
                    <a:pt x="533" y="771"/>
                    <a:pt x="533" y="771"/>
                    <a:pt x="533" y="771"/>
                  </a:cubicBezTo>
                  <a:cubicBezTo>
                    <a:pt x="568" y="771"/>
                    <a:pt x="594" y="742"/>
                    <a:pt x="594" y="708"/>
                  </a:cubicBezTo>
                  <a:cubicBezTo>
                    <a:pt x="594" y="61"/>
                    <a:pt x="594" y="61"/>
                    <a:pt x="594" y="61"/>
                  </a:cubicBezTo>
                  <a:cubicBezTo>
                    <a:pt x="594" y="28"/>
                    <a:pt x="568" y="0"/>
                    <a:pt x="533"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55" name="Freeform 42"/>
            <p:cNvSpPr>
              <a:spLocks noChangeArrowheads="1"/>
            </p:cNvSpPr>
            <p:nvPr/>
          </p:nvSpPr>
          <p:spPr bwMode="auto">
            <a:xfrm>
              <a:off x="1111299" y="1527333"/>
              <a:ext cx="178911" cy="289140"/>
            </a:xfrm>
            <a:custGeom>
              <a:avLst/>
              <a:gdLst>
                <a:gd name="T0" fmla="*/ 306 w 342"/>
                <a:gd name="T1" fmla="*/ 296 h 553"/>
                <a:gd name="T2" fmla="*/ 196 w 342"/>
                <a:gd name="T3" fmla="*/ 225 h 553"/>
                <a:gd name="T4" fmla="*/ 277 w 342"/>
                <a:gd name="T5" fmla="*/ 56 h 553"/>
                <a:gd name="T6" fmla="*/ 263 w 342"/>
                <a:gd name="T7" fmla="*/ 10 h 553"/>
                <a:gd name="T8" fmla="*/ 223 w 342"/>
                <a:gd name="T9" fmla="*/ 29 h 553"/>
                <a:gd name="T10" fmla="*/ 102 w 342"/>
                <a:gd name="T11" fmla="*/ 261 h 553"/>
                <a:gd name="T12" fmla="*/ 85 w 342"/>
                <a:gd name="T13" fmla="*/ 186 h 553"/>
                <a:gd name="T14" fmla="*/ 20 w 342"/>
                <a:gd name="T15" fmla="*/ 135 h 553"/>
                <a:gd name="T16" fmla="*/ 20 w 342"/>
                <a:gd name="T17" fmla="*/ 196 h 553"/>
                <a:gd name="T18" fmla="*/ 50 w 342"/>
                <a:gd name="T19" fmla="*/ 434 h 553"/>
                <a:gd name="T20" fmla="*/ 56 w 342"/>
                <a:gd name="T21" fmla="*/ 471 h 553"/>
                <a:gd name="T22" fmla="*/ 64 w 342"/>
                <a:gd name="T23" fmla="*/ 488 h 553"/>
                <a:gd name="T24" fmla="*/ 106 w 342"/>
                <a:gd name="T25" fmla="*/ 528 h 553"/>
                <a:gd name="T26" fmla="*/ 244 w 342"/>
                <a:gd name="T27" fmla="*/ 490 h 553"/>
                <a:gd name="T28" fmla="*/ 246 w 342"/>
                <a:gd name="T29" fmla="*/ 486 h 553"/>
                <a:gd name="T30" fmla="*/ 335 w 342"/>
                <a:gd name="T31" fmla="*/ 357 h 553"/>
                <a:gd name="T32" fmla="*/ 306 w 342"/>
                <a:gd name="T33" fmla="*/ 296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2"/>
                <a:gd name="T52" fmla="*/ 0 h 553"/>
                <a:gd name="T53" fmla="*/ 342 w 342"/>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2" h="553">
                  <a:moveTo>
                    <a:pt x="306" y="296"/>
                  </a:moveTo>
                  <a:cubicBezTo>
                    <a:pt x="196" y="225"/>
                    <a:pt x="196" y="225"/>
                    <a:pt x="196" y="225"/>
                  </a:cubicBezTo>
                  <a:cubicBezTo>
                    <a:pt x="225" y="169"/>
                    <a:pt x="248" y="111"/>
                    <a:pt x="277" y="56"/>
                  </a:cubicBezTo>
                  <a:cubicBezTo>
                    <a:pt x="287" y="40"/>
                    <a:pt x="279" y="17"/>
                    <a:pt x="263" y="10"/>
                  </a:cubicBezTo>
                  <a:cubicBezTo>
                    <a:pt x="246" y="0"/>
                    <a:pt x="233" y="12"/>
                    <a:pt x="223" y="29"/>
                  </a:cubicBezTo>
                  <a:cubicBezTo>
                    <a:pt x="187" y="102"/>
                    <a:pt x="141" y="188"/>
                    <a:pt x="102" y="261"/>
                  </a:cubicBezTo>
                  <a:cubicBezTo>
                    <a:pt x="100" y="244"/>
                    <a:pt x="85" y="186"/>
                    <a:pt x="85" y="186"/>
                  </a:cubicBezTo>
                  <a:cubicBezTo>
                    <a:pt x="81" y="165"/>
                    <a:pt x="45" y="133"/>
                    <a:pt x="20" y="135"/>
                  </a:cubicBezTo>
                  <a:cubicBezTo>
                    <a:pt x="0" y="135"/>
                    <a:pt x="16" y="173"/>
                    <a:pt x="20" y="196"/>
                  </a:cubicBezTo>
                  <a:cubicBezTo>
                    <a:pt x="33" y="277"/>
                    <a:pt x="37" y="354"/>
                    <a:pt x="50" y="434"/>
                  </a:cubicBezTo>
                  <a:cubicBezTo>
                    <a:pt x="50" y="448"/>
                    <a:pt x="52" y="459"/>
                    <a:pt x="56" y="471"/>
                  </a:cubicBezTo>
                  <a:cubicBezTo>
                    <a:pt x="58" y="477"/>
                    <a:pt x="62" y="484"/>
                    <a:pt x="64" y="488"/>
                  </a:cubicBezTo>
                  <a:cubicBezTo>
                    <a:pt x="75" y="503"/>
                    <a:pt x="89" y="519"/>
                    <a:pt x="106" y="528"/>
                  </a:cubicBezTo>
                  <a:cubicBezTo>
                    <a:pt x="156" y="553"/>
                    <a:pt x="216" y="536"/>
                    <a:pt x="244" y="490"/>
                  </a:cubicBezTo>
                  <a:cubicBezTo>
                    <a:pt x="244" y="490"/>
                    <a:pt x="246" y="488"/>
                    <a:pt x="246" y="486"/>
                  </a:cubicBezTo>
                  <a:cubicBezTo>
                    <a:pt x="335" y="357"/>
                    <a:pt x="335" y="357"/>
                    <a:pt x="335" y="357"/>
                  </a:cubicBezTo>
                  <a:cubicBezTo>
                    <a:pt x="342" y="340"/>
                    <a:pt x="323" y="306"/>
                    <a:pt x="306" y="29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30756" name="Group 3469"/>
          <p:cNvGrpSpPr>
            <a:grpSpLocks/>
          </p:cNvGrpSpPr>
          <p:nvPr/>
        </p:nvGrpSpPr>
        <p:grpSpPr bwMode="auto">
          <a:xfrm>
            <a:off x="8518525" y="1803400"/>
            <a:ext cx="3300413" cy="2098675"/>
            <a:chOff x="0" y="0"/>
            <a:chExt cx="3301286" cy="2099100"/>
          </a:xfrm>
        </p:grpSpPr>
        <p:grpSp>
          <p:nvGrpSpPr>
            <p:cNvPr id="30757" name="Group 187"/>
            <p:cNvGrpSpPr>
              <a:grpSpLocks/>
            </p:cNvGrpSpPr>
            <p:nvPr/>
          </p:nvGrpSpPr>
          <p:grpSpPr bwMode="auto">
            <a:xfrm>
              <a:off x="927519" y="315671"/>
              <a:ext cx="1092200" cy="514350"/>
              <a:chOff x="0" y="0"/>
              <a:chExt cx="1092200" cy="514350"/>
            </a:xfrm>
          </p:grpSpPr>
          <p:grpSp>
            <p:nvGrpSpPr>
              <p:cNvPr id="30758" name="Group 189"/>
              <p:cNvGrpSpPr>
                <a:grpSpLocks/>
              </p:cNvGrpSpPr>
              <p:nvPr/>
            </p:nvGrpSpPr>
            <p:grpSpPr bwMode="auto">
              <a:xfrm>
                <a:off x="413519" y="150018"/>
                <a:ext cx="173038" cy="276225"/>
                <a:chOff x="0" y="0"/>
                <a:chExt cx="173038" cy="276225"/>
              </a:xfrm>
            </p:grpSpPr>
            <p:sp>
              <p:nvSpPr>
                <p:cNvPr id="30759" name="Freeform 418"/>
                <p:cNvSpPr>
                  <a:spLocks noChangeArrowheads="1"/>
                </p:cNvSpPr>
                <p:nvPr/>
              </p:nvSpPr>
              <p:spPr bwMode="auto">
                <a:xfrm>
                  <a:off x="82550" y="0"/>
                  <a:ext cx="90488" cy="25400"/>
                </a:xfrm>
                <a:custGeom>
                  <a:avLst/>
                  <a:gdLst>
                    <a:gd name="T0" fmla="*/ 251 w 290"/>
                    <a:gd name="T1" fmla="*/ 0 h 81"/>
                    <a:gd name="T2" fmla="*/ 37 w 290"/>
                    <a:gd name="T3" fmla="*/ 0 h 81"/>
                    <a:gd name="T4" fmla="*/ 0 w 290"/>
                    <a:gd name="T5" fmla="*/ 41 h 81"/>
                    <a:gd name="T6" fmla="*/ 37 w 290"/>
                    <a:gd name="T7" fmla="*/ 81 h 81"/>
                    <a:gd name="T8" fmla="*/ 251 w 290"/>
                    <a:gd name="T9" fmla="*/ 81 h 81"/>
                    <a:gd name="T10" fmla="*/ 290 w 290"/>
                    <a:gd name="T11" fmla="*/ 41 h 81"/>
                    <a:gd name="T12" fmla="*/ 251 w 290"/>
                    <a:gd name="T13" fmla="*/ 0 h 81"/>
                    <a:gd name="T14" fmla="*/ 0 60000 65536"/>
                    <a:gd name="T15" fmla="*/ 0 60000 65536"/>
                    <a:gd name="T16" fmla="*/ 0 60000 65536"/>
                    <a:gd name="T17" fmla="*/ 0 60000 65536"/>
                    <a:gd name="T18" fmla="*/ 0 60000 65536"/>
                    <a:gd name="T19" fmla="*/ 0 60000 65536"/>
                    <a:gd name="T20" fmla="*/ 0 60000 65536"/>
                    <a:gd name="T21" fmla="*/ 0 w 290"/>
                    <a:gd name="T22" fmla="*/ 0 h 81"/>
                    <a:gd name="T23" fmla="*/ 290 w 290"/>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0" h="81">
                      <a:moveTo>
                        <a:pt x="251" y="0"/>
                      </a:moveTo>
                      <a:cubicBezTo>
                        <a:pt x="37" y="0"/>
                        <a:pt x="37" y="0"/>
                        <a:pt x="37" y="0"/>
                      </a:cubicBezTo>
                      <a:cubicBezTo>
                        <a:pt x="16" y="0"/>
                        <a:pt x="0" y="18"/>
                        <a:pt x="0" y="41"/>
                      </a:cubicBezTo>
                      <a:cubicBezTo>
                        <a:pt x="0" y="63"/>
                        <a:pt x="16" y="81"/>
                        <a:pt x="37" y="81"/>
                      </a:cubicBezTo>
                      <a:cubicBezTo>
                        <a:pt x="251" y="81"/>
                        <a:pt x="251" y="81"/>
                        <a:pt x="251" y="81"/>
                      </a:cubicBezTo>
                      <a:cubicBezTo>
                        <a:pt x="273" y="81"/>
                        <a:pt x="290" y="63"/>
                        <a:pt x="290" y="41"/>
                      </a:cubicBezTo>
                      <a:cubicBezTo>
                        <a:pt x="290" y="18"/>
                        <a:pt x="273" y="0"/>
                        <a:pt x="251"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60" name="Freeform 419"/>
                <p:cNvSpPr>
                  <a:spLocks noChangeArrowheads="1"/>
                </p:cNvSpPr>
                <p:nvPr/>
              </p:nvSpPr>
              <p:spPr bwMode="auto">
                <a:xfrm>
                  <a:off x="0" y="63500"/>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8"/>
                        <a:pt x="0" y="40"/>
                      </a:cubicBezTo>
                      <a:cubicBezTo>
                        <a:pt x="0" y="61"/>
                        <a:pt x="18" y="81"/>
                        <a:pt x="38" y="81"/>
                      </a:cubicBezTo>
                      <a:cubicBezTo>
                        <a:pt x="514" y="81"/>
                        <a:pt x="514" y="81"/>
                        <a:pt x="514" y="81"/>
                      </a:cubicBezTo>
                      <a:cubicBezTo>
                        <a:pt x="536" y="81"/>
                        <a:pt x="553" y="61"/>
                        <a:pt x="553" y="40"/>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61" name="Freeform 420"/>
                <p:cNvSpPr>
                  <a:spLocks noChangeArrowheads="1"/>
                </p:cNvSpPr>
                <p:nvPr/>
              </p:nvSpPr>
              <p:spPr bwMode="auto">
                <a:xfrm>
                  <a:off x="0" y="125413"/>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7"/>
                        <a:pt x="0" y="40"/>
                      </a:cubicBezTo>
                      <a:cubicBezTo>
                        <a:pt x="0" y="61"/>
                        <a:pt x="18" y="81"/>
                        <a:pt x="38" y="81"/>
                      </a:cubicBezTo>
                      <a:cubicBezTo>
                        <a:pt x="514" y="81"/>
                        <a:pt x="514" y="81"/>
                        <a:pt x="514" y="81"/>
                      </a:cubicBezTo>
                      <a:cubicBezTo>
                        <a:pt x="536" y="81"/>
                        <a:pt x="553" y="61"/>
                        <a:pt x="553" y="40"/>
                      </a:cubicBezTo>
                      <a:cubicBezTo>
                        <a:pt x="553" y="17"/>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62" name="Freeform 421"/>
                <p:cNvSpPr>
                  <a:spLocks noChangeArrowheads="1"/>
                </p:cNvSpPr>
                <p:nvPr/>
              </p:nvSpPr>
              <p:spPr bwMode="auto">
                <a:xfrm>
                  <a:off x="0" y="187325"/>
                  <a:ext cx="173038" cy="26988"/>
                </a:xfrm>
                <a:custGeom>
                  <a:avLst/>
                  <a:gdLst>
                    <a:gd name="T0" fmla="*/ 514 w 553"/>
                    <a:gd name="T1" fmla="*/ 0 h 85"/>
                    <a:gd name="T2" fmla="*/ 38 w 553"/>
                    <a:gd name="T3" fmla="*/ 0 h 85"/>
                    <a:gd name="T4" fmla="*/ 0 w 553"/>
                    <a:gd name="T5" fmla="*/ 42 h 85"/>
                    <a:gd name="T6" fmla="*/ 38 w 553"/>
                    <a:gd name="T7" fmla="*/ 85 h 85"/>
                    <a:gd name="T8" fmla="*/ 514 w 553"/>
                    <a:gd name="T9" fmla="*/ 85 h 85"/>
                    <a:gd name="T10" fmla="*/ 553 w 553"/>
                    <a:gd name="T11" fmla="*/ 42 h 85"/>
                    <a:gd name="T12" fmla="*/ 514 w 553"/>
                    <a:gd name="T13" fmla="*/ 0 h 85"/>
                    <a:gd name="T14" fmla="*/ 0 60000 65536"/>
                    <a:gd name="T15" fmla="*/ 0 60000 65536"/>
                    <a:gd name="T16" fmla="*/ 0 60000 65536"/>
                    <a:gd name="T17" fmla="*/ 0 60000 65536"/>
                    <a:gd name="T18" fmla="*/ 0 60000 65536"/>
                    <a:gd name="T19" fmla="*/ 0 60000 65536"/>
                    <a:gd name="T20" fmla="*/ 0 60000 65536"/>
                    <a:gd name="T21" fmla="*/ 0 w 553"/>
                    <a:gd name="T22" fmla="*/ 0 h 85"/>
                    <a:gd name="T23" fmla="*/ 553 w 553"/>
                    <a:gd name="T24" fmla="*/ 85 h 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5">
                      <a:moveTo>
                        <a:pt x="514" y="0"/>
                      </a:moveTo>
                      <a:cubicBezTo>
                        <a:pt x="38" y="0"/>
                        <a:pt x="38" y="0"/>
                        <a:pt x="38" y="0"/>
                      </a:cubicBezTo>
                      <a:cubicBezTo>
                        <a:pt x="18" y="0"/>
                        <a:pt x="0" y="18"/>
                        <a:pt x="0" y="42"/>
                      </a:cubicBezTo>
                      <a:cubicBezTo>
                        <a:pt x="0" y="66"/>
                        <a:pt x="18" y="85"/>
                        <a:pt x="38" y="85"/>
                      </a:cubicBezTo>
                      <a:cubicBezTo>
                        <a:pt x="514" y="85"/>
                        <a:pt x="514" y="85"/>
                        <a:pt x="514" y="85"/>
                      </a:cubicBezTo>
                      <a:cubicBezTo>
                        <a:pt x="536" y="85"/>
                        <a:pt x="553" y="66"/>
                        <a:pt x="553" y="42"/>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63" name="Freeform 422"/>
                <p:cNvSpPr>
                  <a:spLocks noChangeArrowheads="1"/>
                </p:cNvSpPr>
                <p:nvPr/>
              </p:nvSpPr>
              <p:spPr bwMode="auto">
                <a:xfrm>
                  <a:off x="0" y="250825"/>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9"/>
                        <a:pt x="0" y="40"/>
                      </a:cubicBezTo>
                      <a:cubicBezTo>
                        <a:pt x="0" y="63"/>
                        <a:pt x="18" y="81"/>
                        <a:pt x="38" y="81"/>
                      </a:cubicBezTo>
                      <a:cubicBezTo>
                        <a:pt x="514" y="81"/>
                        <a:pt x="514" y="81"/>
                        <a:pt x="514" y="81"/>
                      </a:cubicBezTo>
                      <a:cubicBezTo>
                        <a:pt x="536" y="81"/>
                        <a:pt x="553" y="63"/>
                        <a:pt x="553" y="40"/>
                      </a:cubicBezTo>
                      <a:cubicBezTo>
                        <a:pt x="553" y="19"/>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30764" name="Freeform 417"/>
              <p:cNvSpPr>
                <a:spLocks noEditPoints="1" noChangeArrowheads="1"/>
              </p:cNvSpPr>
              <p:nvPr/>
            </p:nvSpPr>
            <p:spPr bwMode="auto">
              <a:xfrm>
                <a:off x="0" y="0"/>
                <a:ext cx="1092200" cy="514350"/>
              </a:xfrm>
              <a:custGeom>
                <a:avLst/>
                <a:gdLst>
                  <a:gd name="T0" fmla="*/ 2052 w 3493"/>
                  <a:gd name="T1" fmla="*/ 1644 h 1644"/>
                  <a:gd name="T2" fmla="*/ 2127 w 3493"/>
                  <a:gd name="T3" fmla="*/ 1644 h 1644"/>
                  <a:gd name="T4" fmla="*/ 2127 w 3493"/>
                  <a:gd name="T5" fmla="*/ 130 h 1644"/>
                  <a:gd name="T6" fmla="*/ 2000 w 3493"/>
                  <a:gd name="T7" fmla="*/ 0 h 1644"/>
                  <a:gd name="T8" fmla="*/ 1441 w 3493"/>
                  <a:gd name="T9" fmla="*/ 0 h 1644"/>
                  <a:gd name="T10" fmla="*/ 1089 w 3493"/>
                  <a:gd name="T11" fmla="*/ 337 h 1644"/>
                  <a:gd name="T12" fmla="*/ 1089 w 3493"/>
                  <a:gd name="T13" fmla="*/ 1515 h 1644"/>
                  <a:gd name="T14" fmla="*/ 1211 w 3493"/>
                  <a:gd name="T15" fmla="*/ 1644 h 1644"/>
                  <a:gd name="T16" fmla="*/ 2052 w 3493"/>
                  <a:gd name="T17" fmla="*/ 1644 h 1644"/>
                  <a:gd name="T18" fmla="*/ 1248 w 3493"/>
                  <a:gd name="T19" fmla="*/ 1569 h 1644"/>
                  <a:gd name="T20" fmla="*/ 1165 w 3493"/>
                  <a:gd name="T21" fmla="*/ 1480 h 1644"/>
                  <a:gd name="T22" fmla="*/ 1165 w 3493"/>
                  <a:gd name="T23" fmla="*/ 387 h 1644"/>
                  <a:gd name="T24" fmla="*/ 1381 w 3493"/>
                  <a:gd name="T25" fmla="*/ 387 h 1644"/>
                  <a:gd name="T26" fmla="*/ 1453 w 3493"/>
                  <a:gd name="T27" fmla="*/ 371 h 1644"/>
                  <a:gd name="T28" fmla="*/ 1481 w 3493"/>
                  <a:gd name="T29" fmla="*/ 301 h 1644"/>
                  <a:gd name="T30" fmla="*/ 1481 w 3493"/>
                  <a:gd name="T31" fmla="*/ 83 h 1644"/>
                  <a:gd name="T32" fmla="*/ 1969 w 3493"/>
                  <a:gd name="T33" fmla="*/ 83 h 1644"/>
                  <a:gd name="T34" fmla="*/ 2052 w 3493"/>
                  <a:gd name="T35" fmla="*/ 173 h 1644"/>
                  <a:gd name="T36" fmla="*/ 2052 w 3493"/>
                  <a:gd name="T37" fmla="*/ 1569 h 1644"/>
                  <a:gd name="T38" fmla="*/ 1248 w 3493"/>
                  <a:gd name="T39" fmla="*/ 1569 h 1644"/>
                  <a:gd name="T40" fmla="*/ 1248 w 3493"/>
                  <a:gd name="T41" fmla="*/ 1569 h 1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93"/>
                  <a:gd name="T64" fmla="*/ 0 h 1644"/>
                  <a:gd name="T65" fmla="*/ 3493 w 3493"/>
                  <a:gd name="T66" fmla="*/ 1644 h 1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93" h="1644">
                    <a:moveTo>
                      <a:pt x="2052" y="1644"/>
                    </a:moveTo>
                    <a:cubicBezTo>
                      <a:pt x="2127" y="1644"/>
                      <a:pt x="2127" y="1644"/>
                      <a:pt x="2127" y="1644"/>
                    </a:cubicBezTo>
                    <a:cubicBezTo>
                      <a:pt x="2127" y="130"/>
                      <a:pt x="2127" y="130"/>
                      <a:pt x="2127" y="130"/>
                    </a:cubicBezTo>
                    <a:cubicBezTo>
                      <a:pt x="2127" y="53"/>
                      <a:pt x="2059" y="0"/>
                      <a:pt x="2000" y="0"/>
                    </a:cubicBezTo>
                    <a:cubicBezTo>
                      <a:pt x="0" y="0"/>
                      <a:pt x="1441" y="0"/>
                      <a:pt x="1441" y="0"/>
                    </a:cubicBezTo>
                    <a:cubicBezTo>
                      <a:pt x="1350" y="87"/>
                      <a:pt x="1231" y="212"/>
                      <a:pt x="1089" y="337"/>
                    </a:cubicBezTo>
                    <a:cubicBezTo>
                      <a:pt x="1089" y="1515"/>
                      <a:pt x="1089" y="1515"/>
                      <a:pt x="1089" y="1515"/>
                    </a:cubicBezTo>
                    <a:cubicBezTo>
                      <a:pt x="1089" y="1594"/>
                      <a:pt x="1155" y="1644"/>
                      <a:pt x="1211" y="1644"/>
                    </a:cubicBezTo>
                    <a:cubicBezTo>
                      <a:pt x="3493" y="1644"/>
                      <a:pt x="2052" y="1644"/>
                      <a:pt x="2052" y="1644"/>
                    </a:cubicBezTo>
                    <a:close/>
                    <a:moveTo>
                      <a:pt x="1248" y="1569"/>
                    </a:moveTo>
                    <a:cubicBezTo>
                      <a:pt x="1201" y="1569"/>
                      <a:pt x="1165" y="1530"/>
                      <a:pt x="1165" y="1480"/>
                    </a:cubicBezTo>
                    <a:cubicBezTo>
                      <a:pt x="1165" y="387"/>
                      <a:pt x="1165" y="387"/>
                      <a:pt x="1165" y="387"/>
                    </a:cubicBezTo>
                    <a:cubicBezTo>
                      <a:pt x="1381" y="387"/>
                      <a:pt x="1381" y="387"/>
                      <a:pt x="1381" y="387"/>
                    </a:cubicBezTo>
                    <a:cubicBezTo>
                      <a:pt x="1381" y="387"/>
                      <a:pt x="1430" y="385"/>
                      <a:pt x="1453" y="371"/>
                    </a:cubicBezTo>
                    <a:cubicBezTo>
                      <a:pt x="1485" y="349"/>
                      <a:pt x="1481" y="301"/>
                      <a:pt x="1481" y="301"/>
                    </a:cubicBezTo>
                    <a:cubicBezTo>
                      <a:pt x="1481" y="83"/>
                      <a:pt x="1481" y="83"/>
                      <a:pt x="1481" y="83"/>
                    </a:cubicBezTo>
                    <a:cubicBezTo>
                      <a:pt x="3410" y="83"/>
                      <a:pt x="1969" y="83"/>
                      <a:pt x="1969" y="83"/>
                    </a:cubicBezTo>
                    <a:cubicBezTo>
                      <a:pt x="2015" y="83"/>
                      <a:pt x="2052" y="123"/>
                      <a:pt x="2052" y="173"/>
                    </a:cubicBezTo>
                    <a:cubicBezTo>
                      <a:pt x="2052" y="1569"/>
                      <a:pt x="2052" y="1569"/>
                      <a:pt x="2052" y="1569"/>
                    </a:cubicBezTo>
                    <a:cubicBezTo>
                      <a:pt x="1248" y="1569"/>
                      <a:pt x="1248" y="1569"/>
                      <a:pt x="1248" y="1569"/>
                    </a:cubicBezTo>
                    <a:cubicBezTo>
                      <a:pt x="1248" y="1569"/>
                      <a:pt x="1248" y="1569"/>
                      <a:pt x="1248" y="156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30765" name="Group 54"/>
            <p:cNvGrpSpPr>
              <a:grpSpLocks/>
            </p:cNvGrpSpPr>
            <p:nvPr/>
          </p:nvGrpSpPr>
          <p:grpSpPr bwMode="auto">
            <a:xfrm>
              <a:off x="0" y="0"/>
              <a:ext cx="3301286" cy="2099100"/>
              <a:chOff x="0" y="0"/>
              <a:chExt cx="3301286" cy="2099100"/>
            </a:xfrm>
          </p:grpSpPr>
          <p:grpSp>
            <p:nvGrpSpPr>
              <p:cNvPr id="30766" name="Group 128"/>
              <p:cNvGrpSpPr>
                <a:grpSpLocks/>
              </p:cNvGrpSpPr>
              <p:nvPr/>
            </p:nvGrpSpPr>
            <p:grpSpPr bwMode="auto">
              <a:xfrm>
                <a:off x="118429" y="1377376"/>
                <a:ext cx="479618" cy="647321"/>
                <a:chOff x="0" y="0"/>
                <a:chExt cx="751534" cy="1014460"/>
              </a:xfrm>
            </p:grpSpPr>
            <p:sp>
              <p:nvSpPr>
                <p:cNvPr id="30767" name="Freeform 41"/>
                <p:cNvSpPr>
                  <a:spLocks noChangeArrowheads="1"/>
                </p:cNvSpPr>
                <p:nvPr/>
              </p:nvSpPr>
              <p:spPr bwMode="auto">
                <a:xfrm>
                  <a:off x="121591" y="0"/>
                  <a:ext cx="629943" cy="817491"/>
                </a:xfrm>
                <a:custGeom>
                  <a:avLst/>
                  <a:gdLst>
                    <a:gd name="T0" fmla="*/ 533 w 594"/>
                    <a:gd name="T1" fmla="*/ 0 h 771"/>
                    <a:gd name="T2" fmla="*/ 63 w 594"/>
                    <a:gd name="T3" fmla="*/ 0 h 771"/>
                    <a:gd name="T4" fmla="*/ 0 w 594"/>
                    <a:gd name="T5" fmla="*/ 61 h 771"/>
                    <a:gd name="T6" fmla="*/ 0 w 594"/>
                    <a:gd name="T7" fmla="*/ 554 h 771"/>
                    <a:gd name="T8" fmla="*/ 10 w 594"/>
                    <a:gd name="T9" fmla="*/ 536 h 771"/>
                    <a:gd name="T10" fmla="*/ 57 w 594"/>
                    <a:gd name="T11" fmla="*/ 445 h 771"/>
                    <a:gd name="T12" fmla="*/ 57 w 594"/>
                    <a:gd name="T13" fmla="*/ 61 h 771"/>
                    <a:gd name="T14" fmla="*/ 63 w 594"/>
                    <a:gd name="T15" fmla="*/ 56 h 771"/>
                    <a:gd name="T16" fmla="*/ 533 w 594"/>
                    <a:gd name="T17" fmla="*/ 56 h 771"/>
                    <a:gd name="T18" fmla="*/ 537 w 594"/>
                    <a:gd name="T19" fmla="*/ 61 h 771"/>
                    <a:gd name="T20" fmla="*/ 537 w 594"/>
                    <a:gd name="T21" fmla="*/ 708 h 771"/>
                    <a:gd name="T22" fmla="*/ 533 w 594"/>
                    <a:gd name="T23" fmla="*/ 714 h 771"/>
                    <a:gd name="T24" fmla="*/ 255 w 594"/>
                    <a:gd name="T25" fmla="*/ 714 h 771"/>
                    <a:gd name="T26" fmla="*/ 258 w 594"/>
                    <a:gd name="T27" fmla="*/ 771 h 771"/>
                    <a:gd name="T28" fmla="*/ 533 w 594"/>
                    <a:gd name="T29" fmla="*/ 771 h 771"/>
                    <a:gd name="T30" fmla="*/ 594 w 594"/>
                    <a:gd name="T31" fmla="*/ 708 h 771"/>
                    <a:gd name="T32" fmla="*/ 594 w 594"/>
                    <a:gd name="T33" fmla="*/ 61 h 771"/>
                    <a:gd name="T34" fmla="*/ 533 w 594"/>
                    <a:gd name="T35" fmla="*/ 0 h 7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4"/>
                    <a:gd name="T55" fmla="*/ 0 h 771"/>
                    <a:gd name="T56" fmla="*/ 594 w 594"/>
                    <a:gd name="T57" fmla="*/ 771 h 7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4" h="771">
                      <a:moveTo>
                        <a:pt x="533" y="0"/>
                      </a:moveTo>
                      <a:cubicBezTo>
                        <a:pt x="63" y="0"/>
                        <a:pt x="63" y="0"/>
                        <a:pt x="63" y="0"/>
                      </a:cubicBezTo>
                      <a:cubicBezTo>
                        <a:pt x="28" y="0"/>
                        <a:pt x="0" y="28"/>
                        <a:pt x="0" y="61"/>
                      </a:cubicBezTo>
                      <a:cubicBezTo>
                        <a:pt x="0" y="554"/>
                        <a:pt x="0" y="554"/>
                        <a:pt x="0" y="554"/>
                      </a:cubicBezTo>
                      <a:cubicBezTo>
                        <a:pt x="10" y="536"/>
                        <a:pt x="10" y="536"/>
                        <a:pt x="10" y="536"/>
                      </a:cubicBezTo>
                      <a:cubicBezTo>
                        <a:pt x="57" y="445"/>
                        <a:pt x="57" y="445"/>
                        <a:pt x="57" y="445"/>
                      </a:cubicBezTo>
                      <a:cubicBezTo>
                        <a:pt x="57" y="61"/>
                        <a:pt x="57" y="61"/>
                        <a:pt x="57" y="61"/>
                      </a:cubicBezTo>
                      <a:cubicBezTo>
                        <a:pt x="57" y="58"/>
                        <a:pt x="59" y="56"/>
                        <a:pt x="63" y="56"/>
                      </a:cubicBezTo>
                      <a:cubicBezTo>
                        <a:pt x="533" y="56"/>
                        <a:pt x="533" y="56"/>
                        <a:pt x="533" y="56"/>
                      </a:cubicBezTo>
                      <a:cubicBezTo>
                        <a:pt x="535" y="56"/>
                        <a:pt x="537" y="58"/>
                        <a:pt x="537" y="61"/>
                      </a:cubicBezTo>
                      <a:cubicBezTo>
                        <a:pt x="537" y="708"/>
                        <a:pt x="537" y="708"/>
                        <a:pt x="537" y="708"/>
                      </a:cubicBezTo>
                      <a:cubicBezTo>
                        <a:pt x="537" y="712"/>
                        <a:pt x="535" y="714"/>
                        <a:pt x="533" y="714"/>
                      </a:cubicBezTo>
                      <a:cubicBezTo>
                        <a:pt x="255" y="714"/>
                        <a:pt x="255" y="714"/>
                        <a:pt x="255" y="714"/>
                      </a:cubicBezTo>
                      <a:cubicBezTo>
                        <a:pt x="266" y="734"/>
                        <a:pt x="266" y="755"/>
                        <a:pt x="258" y="771"/>
                      </a:cubicBezTo>
                      <a:cubicBezTo>
                        <a:pt x="533" y="771"/>
                        <a:pt x="533" y="771"/>
                        <a:pt x="533" y="771"/>
                      </a:cubicBezTo>
                      <a:cubicBezTo>
                        <a:pt x="568" y="771"/>
                        <a:pt x="594" y="742"/>
                        <a:pt x="594" y="708"/>
                      </a:cubicBezTo>
                      <a:cubicBezTo>
                        <a:pt x="594" y="61"/>
                        <a:pt x="594" y="61"/>
                        <a:pt x="594" y="61"/>
                      </a:cubicBezTo>
                      <a:cubicBezTo>
                        <a:pt x="594" y="28"/>
                        <a:pt x="568" y="0"/>
                        <a:pt x="533"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68" name="Freeform 42"/>
                <p:cNvSpPr>
                  <a:spLocks noChangeArrowheads="1"/>
                </p:cNvSpPr>
                <p:nvPr/>
              </p:nvSpPr>
              <p:spPr bwMode="auto">
                <a:xfrm>
                  <a:off x="0" y="428487"/>
                  <a:ext cx="362531" cy="585973"/>
                </a:xfrm>
                <a:custGeom>
                  <a:avLst/>
                  <a:gdLst>
                    <a:gd name="T0" fmla="*/ 306 w 342"/>
                    <a:gd name="T1" fmla="*/ 296 h 553"/>
                    <a:gd name="T2" fmla="*/ 196 w 342"/>
                    <a:gd name="T3" fmla="*/ 225 h 553"/>
                    <a:gd name="T4" fmla="*/ 277 w 342"/>
                    <a:gd name="T5" fmla="*/ 56 h 553"/>
                    <a:gd name="T6" fmla="*/ 263 w 342"/>
                    <a:gd name="T7" fmla="*/ 10 h 553"/>
                    <a:gd name="T8" fmla="*/ 223 w 342"/>
                    <a:gd name="T9" fmla="*/ 29 h 553"/>
                    <a:gd name="T10" fmla="*/ 102 w 342"/>
                    <a:gd name="T11" fmla="*/ 261 h 553"/>
                    <a:gd name="T12" fmla="*/ 85 w 342"/>
                    <a:gd name="T13" fmla="*/ 186 h 553"/>
                    <a:gd name="T14" fmla="*/ 20 w 342"/>
                    <a:gd name="T15" fmla="*/ 135 h 553"/>
                    <a:gd name="T16" fmla="*/ 20 w 342"/>
                    <a:gd name="T17" fmla="*/ 196 h 553"/>
                    <a:gd name="T18" fmla="*/ 50 w 342"/>
                    <a:gd name="T19" fmla="*/ 434 h 553"/>
                    <a:gd name="T20" fmla="*/ 56 w 342"/>
                    <a:gd name="T21" fmla="*/ 471 h 553"/>
                    <a:gd name="T22" fmla="*/ 64 w 342"/>
                    <a:gd name="T23" fmla="*/ 488 h 553"/>
                    <a:gd name="T24" fmla="*/ 106 w 342"/>
                    <a:gd name="T25" fmla="*/ 528 h 553"/>
                    <a:gd name="T26" fmla="*/ 244 w 342"/>
                    <a:gd name="T27" fmla="*/ 490 h 553"/>
                    <a:gd name="T28" fmla="*/ 246 w 342"/>
                    <a:gd name="T29" fmla="*/ 486 h 553"/>
                    <a:gd name="T30" fmla="*/ 335 w 342"/>
                    <a:gd name="T31" fmla="*/ 357 h 553"/>
                    <a:gd name="T32" fmla="*/ 306 w 342"/>
                    <a:gd name="T33" fmla="*/ 296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2"/>
                    <a:gd name="T52" fmla="*/ 0 h 553"/>
                    <a:gd name="T53" fmla="*/ 342 w 342"/>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2" h="553">
                      <a:moveTo>
                        <a:pt x="306" y="296"/>
                      </a:moveTo>
                      <a:cubicBezTo>
                        <a:pt x="196" y="225"/>
                        <a:pt x="196" y="225"/>
                        <a:pt x="196" y="225"/>
                      </a:cubicBezTo>
                      <a:cubicBezTo>
                        <a:pt x="225" y="169"/>
                        <a:pt x="248" y="111"/>
                        <a:pt x="277" y="56"/>
                      </a:cubicBezTo>
                      <a:cubicBezTo>
                        <a:pt x="287" y="40"/>
                        <a:pt x="279" y="17"/>
                        <a:pt x="263" y="10"/>
                      </a:cubicBezTo>
                      <a:cubicBezTo>
                        <a:pt x="246" y="0"/>
                        <a:pt x="233" y="12"/>
                        <a:pt x="223" y="29"/>
                      </a:cubicBezTo>
                      <a:cubicBezTo>
                        <a:pt x="187" y="102"/>
                        <a:pt x="141" y="188"/>
                        <a:pt x="102" y="261"/>
                      </a:cubicBezTo>
                      <a:cubicBezTo>
                        <a:pt x="100" y="244"/>
                        <a:pt x="85" y="186"/>
                        <a:pt x="85" y="186"/>
                      </a:cubicBezTo>
                      <a:cubicBezTo>
                        <a:pt x="81" y="165"/>
                        <a:pt x="45" y="133"/>
                        <a:pt x="20" y="135"/>
                      </a:cubicBezTo>
                      <a:cubicBezTo>
                        <a:pt x="0" y="135"/>
                        <a:pt x="16" y="173"/>
                        <a:pt x="20" y="196"/>
                      </a:cubicBezTo>
                      <a:cubicBezTo>
                        <a:pt x="33" y="277"/>
                        <a:pt x="37" y="354"/>
                        <a:pt x="50" y="434"/>
                      </a:cubicBezTo>
                      <a:cubicBezTo>
                        <a:pt x="50" y="448"/>
                        <a:pt x="52" y="459"/>
                        <a:pt x="56" y="471"/>
                      </a:cubicBezTo>
                      <a:cubicBezTo>
                        <a:pt x="58" y="477"/>
                        <a:pt x="62" y="484"/>
                        <a:pt x="64" y="488"/>
                      </a:cubicBezTo>
                      <a:cubicBezTo>
                        <a:pt x="75" y="503"/>
                        <a:pt x="89" y="519"/>
                        <a:pt x="106" y="528"/>
                      </a:cubicBezTo>
                      <a:cubicBezTo>
                        <a:pt x="156" y="553"/>
                        <a:pt x="216" y="536"/>
                        <a:pt x="244" y="490"/>
                      </a:cubicBezTo>
                      <a:cubicBezTo>
                        <a:pt x="244" y="490"/>
                        <a:pt x="246" y="488"/>
                        <a:pt x="246" y="486"/>
                      </a:cubicBezTo>
                      <a:cubicBezTo>
                        <a:pt x="335" y="357"/>
                        <a:pt x="335" y="357"/>
                        <a:pt x="335" y="357"/>
                      </a:cubicBezTo>
                      <a:cubicBezTo>
                        <a:pt x="342" y="340"/>
                        <a:pt x="323" y="306"/>
                        <a:pt x="306" y="29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30769" name="Freeform 45"/>
              <p:cNvSpPr>
                <a:spLocks noEditPoints="1" noChangeArrowheads="1"/>
              </p:cNvSpPr>
              <p:nvPr/>
            </p:nvSpPr>
            <p:spPr bwMode="auto">
              <a:xfrm>
                <a:off x="267341" y="753711"/>
                <a:ext cx="259390" cy="432887"/>
              </a:xfrm>
              <a:custGeom>
                <a:avLst/>
                <a:gdLst>
                  <a:gd name="T0" fmla="*/ 427 w 463"/>
                  <a:gd name="T1" fmla="*/ 0 h 773"/>
                  <a:gd name="T2" fmla="*/ 42 w 463"/>
                  <a:gd name="T3" fmla="*/ 0 h 773"/>
                  <a:gd name="T4" fmla="*/ 0 w 463"/>
                  <a:gd name="T5" fmla="*/ 35 h 773"/>
                  <a:gd name="T6" fmla="*/ 0 w 463"/>
                  <a:gd name="T7" fmla="*/ 733 h 773"/>
                  <a:gd name="T8" fmla="*/ 42 w 463"/>
                  <a:gd name="T9" fmla="*/ 773 h 773"/>
                  <a:gd name="T10" fmla="*/ 427 w 463"/>
                  <a:gd name="T11" fmla="*/ 773 h 773"/>
                  <a:gd name="T12" fmla="*/ 463 w 463"/>
                  <a:gd name="T13" fmla="*/ 733 h 773"/>
                  <a:gd name="T14" fmla="*/ 463 w 463"/>
                  <a:gd name="T15" fmla="*/ 35 h 773"/>
                  <a:gd name="T16" fmla="*/ 427 w 463"/>
                  <a:gd name="T17" fmla="*/ 0 h 773"/>
                  <a:gd name="T18" fmla="*/ 152 w 463"/>
                  <a:gd name="T19" fmla="*/ 730 h 773"/>
                  <a:gd name="T20" fmla="*/ 139 w 463"/>
                  <a:gd name="T21" fmla="*/ 743 h 773"/>
                  <a:gd name="T22" fmla="*/ 112 w 463"/>
                  <a:gd name="T23" fmla="*/ 743 h 773"/>
                  <a:gd name="T24" fmla="*/ 99 w 463"/>
                  <a:gd name="T25" fmla="*/ 730 h 773"/>
                  <a:gd name="T26" fmla="*/ 99 w 463"/>
                  <a:gd name="T27" fmla="*/ 722 h 773"/>
                  <a:gd name="T28" fmla="*/ 112 w 463"/>
                  <a:gd name="T29" fmla="*/ 709 h 773"/>
                  <a:gd name="T30" fmla="*/ 139 w 463"/>
                  <a:gd name="T31" fmla="*/ 709 h 773"/>
                  <a:gd name="T32" fmla="*/ 152 w 463"/>
                  <a:gd name="T33" fmla="*/ 722 h 773"/>
                  <a:gd name="T34" fmla="*/ 152 w 463"/>
                  <a:gd name="T35" fmla="*/ 730 h 773"/>
                  <a:gd name="T36" fmla="*/ 263 w 463"/>
                  <a:gd name="T37" fmla="*/ 724 h 773"/>
                  <a:gd name="T38" fmla="*/ 247 w 463"/>
                  <a:gd name="T39" fmla="*/ 743 h 773"/>
                  <a:gd name="T40" fmla="*/ 219 w 463"/>
                  <a:gd name="T41" fmla="*/ 743 h 773"/>
                  <a:gd name="T42" fmla="*/ 202 w 463"/>
                  <a:gd name="T43" fmla="*/ 724 h 773"/>
                  <a:gd name="T44" fmla="*/ 202 w 463"/>
                  <a:gd name="T45" fmla="*/ 716 h 773"/>
                  <a:gd name="T46" fmla="*/ 219 w 463"/>
                  <a:gd name="T47" fmla="*/ 699 h 773"/>
                  <a:gd name="T48" fmla="*/ 247 w 463"/>
                  <a:gd name="T49" fmla="*/ 699 h 773"/>
                  <a:gd name="T50" fmla="*/ 263 w 463"/>
                  <a:gd name="T51" fmla="*/ 716 h 773"/>
                  <a:gd name="T52" fmla="*/ 263 w 463"/>
                  <a:gd name="T53" fmla="*/ 724 h 773"/>
                  <a:gd name="T54" fmla="*/ 366 w 463"/>
                  <a:gd name="T55" fmla="*/ 730 h 773"/>
                  <a:gd name="T56" fmla="*/ 354 w 463"/>
                  <a:gd name="T57" fmla="*/ 743 h 773"/>
                  <a:gd name="T58" fmla="*/ 326 w 463"/>
                  <a:gd name="T59" fmla="*/ 743 h 773"/>
                  <a:gd name="T60" fmla="*/ 314 w 463"/>
                  <a:gd name="T61" fmla="*/ 730 h 773"/>
                  <a:gd name="T62" fmla="*/ 314 w 463"/>
                  <a:gd name="T63" fmla="*/ 722 h 773"/>
                  <a:gd name="T64" fmla="*/ 326 w 463"/>
                  <a:gd name="T65" fmla="*/ 709 h 773"/>
                  <a:gd name="T66" fmla="*/ 354 w 463"/>
                  <a:gd name="T67" fmla="*/ 709 h 773"/>
                  <a:gd name="T68" fmla="*/ 366 w 463"/>
                  <a:gd name="T69" fmla="*/ 722 h 773"/>
                  <a:gd name="T70" fmla="*/ 366 w 463"/>
                  <a:gd name="T71" fmla="*/ 730 h 773"/>
                  <a:gd name="T72" fmla="*/ 417 w 463"/>
                  <a:gd name="T73" fmla="*/ 644 h 773"/>
                  <a:gd name="T74" fmla="*/ 394 w 463"/>
                  <a:gd name="T75" fmla="*/ 671 h 773"/>
                  <a:gd name="T76" fmla="*/ 74 w 463"/>
                  <a:gd name="T77" fmla="*/ 671 h 773"/>
                  <a:gd name="T78" fmla="*/ 49 w 463"/>
                  <a:gd name="T79" fmla="*/ 644 h 773"/>
                  <a:gd name="T80" fmla="*/ 49 w 463"/>
                  <a:gd name="T81" fmla="*/ 67 h 773"/>
                  <a:gd name="T82" fmla="*/ 74 w 463"/>
                  <a:gd name="T83" fmla="*/ 46 h 773"/>
                  <a:gd name="T84" fmla="*/ 394 w 463"/>
                  <a:gd name="T85" fmla="*/ 46 h 773"/>
                  <a:gd name="T86" fmla="*/ 417 w 463"/>
                  <a:gd name="T87" fmla="*/ 67 h 773"/>
                  <a:gd name="T88" fmla="*/ 417 w 463"/>
                  <a:gd name="T89" fmla="*/ 644 h 7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3"/>
                  <a:gd name="T136" fmla="*/ 0 h 773"/>
                  <a:gd name="T137" fmla="*/ 463 w 463"/>
                  <a:gd name="T138" fmla="*/ 773 h 7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3" h="773">
                    <a:moveTo>
                      <a:pt x="427" y="0"/>
                    </a:moveTo>
                    <a:cubicBezTo>
                      <a:pt x="42" y="0"/>
                      <a:pt x="42" y="0"/>
                      <a:pt x="42" y="0"/>
                    </a:cubicBezTo>
                    <a:cubicBezTo>
                      <a:pt x="19" y="0"/>
                      <a:pt x="0" y="17"/>
                      <a:pt x="0" y="35"/>
                    </a:cubicBezTo>
                    <a:cubicBezTo>
                      <a:pt x="0" y="733"/>
                      <a:pt x="0" y="733"/>
                      <a:pt x="0" y="733"/>
                    </a:cubicBezTo>
                    <a:cubicBezTo>
                      <a:pt x="0" y="756"/>
                      <a:pt x="17" y="773"/>
                      <a:pt x="42" y="773"/>
                    </a:cubicBezTo>
                    <a:cubicBezTo>
                      <a:pt x="427" y="773"/>
                      <a:pt x="427" y="773"/>
                      <a:pt x="427" y="773"/>
                    </a:cubicBezTo>
                    <a:cubicBezTo>
                      <a:pt x="448" y="773"/>
                      <a:pt x="463" y="756"/>
                      <a:pt x="463" y="733"/>
                    </a:cubicBezTo>
                    <a:cubicBezTo>
                      <a:pt x="463" y="35"/>
                      <a:pt x="463" y="35"/>
                      <a:pt x="463" y="35"/>
                    </a:cubicBezTo>
                    <a:cubicBezTo>
                      <a:pt x="463" y="19"/>
                      <a:pt x="451" y="0"/>
                      <a:pt x="427" y="0"/>
                    </a:cubicBezTo>
                    <a:close/>
                    <a:moveTo>
                      <a:pt x="152" y="730"/>
                    </a:moveTo>
                    <a:cubicBezTo>
                      <a:pt x="152" y="737"/>
                      <a:pt x="146" y="743"/>
                      <a:pt x="139" y="743"/>
                    </a:cubicBezTo>
                    <a:cubicBezTo>
                      <a:pt x="112" y="743"/>
                      <a:pt x="112" y="743"/>
                      <a:pt x="112" y="743"/>
                    </a:cubicBezTo>
                    <a:cubicBezTo>
                      <a:pt x="106" y="743"/>
                      <a:pt x="99" y="737"/>
                      <a:pt x="99" y="730"/>
                    </a:cubicBezTo>
                    <a:cubicBezTo>
                      <a:pt x="99" y="722"/>
                      <a:pt x="99" y="722"/>
                      <a:pt x="99" y="722"/>
                    </a:cubicBezTo>
                    <a:cubicBezTo>
                      <a:pt x="99" y="714"/>
                      <a:pt x="106" y="709"/>
                      <a:pt x="112" y="709"/>
                    </a:cubicBezTo>
                    <a:cubicBezTo>
                      <a:pt x="139" y="709"/>
                      <a:pt x="139" y="709"/>
                      <a:pt x="139" y="709"/>
                    </a:cubicBezTo>
                    <a:cubicBezTo>
                      <a:pt x="146" y="709"/>
                      <a:pt x="152" y="714"/>
                      <a:pt x="152" y="722"/>
                    </a:cubicBezTo>
                    <a:cubicBezTo>
                      <a:pt x="152" y="730"/>
                      <a:pt x="152" y="730"/>
                      <a:pt x="152" y="730"/>
                    </a:cubicBezTo>
                    <a:close/>
                    <a:moveTo>
                      <a:pt x="263" y="724"/>
                    </a:moveTo>
                    <a:cubicBezTo>
                      <a:pt x="263" y="735"/>
                      <a:pt x="255" y="743"/>
                      <a:pt x="247" y="743"/>
                    </a:cubicBezTo>
                    <a:cubicBezTo>
                      <a:pt x="219" y="743"/>
                      <a:pt x="219" y="743"/>
                      <a:pt x="219" y="743"/>
                    </a:cubicBezTo>
                    <a:cubicBezTo>
                      <a:pt x="211" y="743"/>
                      <a:pt x="202" y="735"/>
                      <a:pt x="202" y="724"/>
                    </a:cubicBezTo>
                    <a:cubicBezTo>
                      <a:pt x="202" y="716"/>
                      <a:pt x="202" y="716"/>
                      <a:pt x="202" y="716"/>
                    </a:cubicBezTo>
                    <a:cubicBezTo>
                      <a:pt x="202" y="705"/>
                      <a:pt x="209" y="699"/>
                      <a:pt x="219" y="699"/>
                    </a:cubicBezTo>
                    <a:cubicBezTo>
                      <a:pt x="247" y="699"/>
                      <a:pt x="247" y="699"/>
                      <a:pt x="247" y="699"/>
                    </a:cubicBezTo>
                    <a:cubicBezTo>
                      <a:pt x="255" y="699"/>
                      <a:pt x="263" y="705"/>
                      <a:pt x="263" y="716"/>
                    </a:cubicBezTo>
                    <a:cubicBezTo>
                      <a:pt x="263" y="724"/>
                      <a:pt x="263" y="724"/>
                      <a:pt x="263" y="724"/>
                    </a:cubicBezTo>
                    <a:close/>
                    <a:moveTo>
                      <a:pt x="366" y="730"/>
                    </a:moveTo>
                    <a:cubicBezTo>
                      <a:pt x="366" y="737"/>
                      <a:pt x="360" y="743"/>
                      <a:pt x="354" y="743"/>
                    </a:cubicBezTo>
                    <a:cubicBezTo>
                      <a:pt x="326" y="743"/>
                      <a:pt x="326" y="743"/>
                      <a:pt x="326" y="743"/>
                    </a:cubicBezTo>
                    <a:cubicBezTo>
                      <a:pt x="320" y="743"/>
                      <a:pt x="314" y="737"/>
                      <a:pt x="314" y="730"/>
                    </a:cubicBezTo>
                    <a:cubicBezTo>
                      <a:pt x="314" y="722"/>
                      <a:pt x="314" y="722"/>
                      <a:pt x="314" y="722"/>
                    </a:cubicBezTo>
                    <a:cubicBezTo>
                      <a:pt x="314" y="714"/>
                      <a:pt x="320" y="709"/>
                      <a:pt x="326" y="709"/>
                    </a:cubicBezTo>
                    <a:cubicBezTo>
                      <a:pt x="354" y="709"/>
                      <a:pt x="354" y="709"/>
                      <a:pt x="354" y="709"/>
                    </a:cubicBezTo>
                    <a:cubicBezTo>
                      <a:pt x="360" y="709"/>
                      <a:pt x="366" y="714"/>
                      <a:pt x="366" y="722"/>
                    </a:cubicBezTo>
                    <a:cubicBezTo>
                      <a:pt x="366" y="730"/>
                      <a:pt x="366" y="730"/>
                      <a:pt x="366" y="730"/>
                    </a:cubicBezTo>
                    <a:close/>
                    <a:moveTo>
                      <a:pt x="417" y="644"/>
                    </a:moveTo>
                    <a:cubicBezTo>
                      <a:pt x="417" y="657"/>
                      <a:pt x="409" y="671"/>
                      <a:pt x="394" y="671"/>
                    </a:cubicBezTo>
                    <a:cubicBezTo>
                      <a:pt x="74" y="671"/>
                      <a:pt x="74" y="671"/>
                      <a:pt x="74" y="671"/>
                    </a:cubicBezTo>
                    <a:cubicBezTo>
                      <a:pt x="59" y="671"/>
                      <a:pt x="49" y="659"/>
                      <a:pt x="49" y="644"/>
                    </a:cubicBezTo>
                    <a:cubicBezTo>
                      <a:pt x="49" y="67"/>
                      <a:pt x="49" y="67"/>
                      <a:pt x="49" y="67"/>
                    </a:cubicBezTo>
                    <a:cubicBezTo>
                      <a:pt x="49" y="50"/>
                      <a:pt x="61" y="46"/>
                      <a:pt x="74" y="46"/>
                    </a:cubicBezTo>
                    <a:cubicBezTo>
                      <a:pt x="394" y="46"/>
                      <a:pt x="394" y="46"/>
                      <a:pt x="394" y="46"/>
                    </a:cubicBezTo>
                    <a:cubicBezTo>
                      <a:pt x="404" y="46"/>
                      <a:pt x="417" y="48"/>
                      <a:pt x="417" y="67"/>
                    </a:cubicBezTo>
                    <a:cubicBezTo>
                      <a:pt x="417" y="644"/>
                      <a:pt x="417" y="644"/>
                      <a:pt x="417" y="64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56" tIns="46627" rIns="93256" bIns="46627"/>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70" name="Oval 132"/>
              <p:cNvSpPr>
                <a:spLocks/>
              </p:cNvSpPr>
              <p:nvPr/>
            </p:nvSpPr>
            <p:spPr bwMode="auto">
              <a:xfrm>
                <a:off x="849858" y="0"/>
                <a:ext cx="2451428" cy="2099100"/>
              </a:xfrm>
              <a:prstGeom prst="ellipse">
                <a:avLst/>
              </a:prstGeom>
              <a:noFill/>
              <a:ln w="19050" cap="flat" cmpd="sng">
                <a:solidFill>
                  <a:srgbClr val="FFFFFF"/>
                </a:solidFill>
                <a:prstDash val="sysDash"/>
                <a:bevel/>
                <a:headEnd/>
                <a:tailEnd/>
              </a:ln>
              <a:extLst>
                <a:ext uri="{909E8E84-426E-40DD-AFC4-6F175D3DCCD1}">
                  <a14:hiddenFill xmlns:a14="http://schemas.microsoft.com/office/drawing/2010/main">
                    <a:solidFill>
                      <a:srgbClr val="FFFFFF"/>
                    </a:solidFill>
                  </a14:hiddenFill>
                </a:ext>
              </a:extLst>
            </p:spPr>
            <p:txBody>
              <a:bodyPr lIns="182854" tIns="146283" rIns="182854" bIns="146283"/>
              <a:lstStyle/>
              <a:p>
                <a:pPr algn="ctr">
                  <a:lnSpc>
                    <a:spcPct val="90000"/>
                  </a:lnSpc>
                </a:pPr>
                <a:endParaRPr lang="zh-CN" altLang="zh-CN" sz="2400">
                  <a:solidFill>
                    <a:srgbClr val="FFFFFF"/>
                  </a:solidFill>
                  <a:ea typeface="方正兰亭细黑_GBK" charset="-122"/>
                  <a:sym typeface="方正兰亭细黑_GBK" charset="-122"/>
                </a:endParaRPr>
              </a:p>
            </p:txBody>
          </p:sp>
          <p:grpSp>
            <p:nvGrpSpPr>
              <p:cNvPr id="30771" name="Group 133"/>
              <p:cNvGrpSpPr>
                <a:grpSpLocks/>
              </p:cNvGrpSpPr>
              <p:nvPr/>
            </p:nvGrpSpPr>
            <p:grpSpPr bwMode="auto">
              <a:xfrm>
                <a:off x="2133854" y="936977"/>
                <a:ext cx="293460" cy="620009"/>
                <a:chOff x="0" y="0"/>
                <a:chExt cx="389838" cy="823625"/>
              </a:xfrm>
            </p:grpSpPr>
            <p:sp>
              <p:nvSpPr>
                <p:cNvPr id="30772" name="Freeform 30"/>
                <p:cNvSpPr>
                  <a:spLocks noChangeArrowheads="1"/>
                </p:cNvSpPr>
                <p:nvPr/>
              </p:nvSpPr>
              <p:spPr bwMode="auto">
                <a:xfrm>
                  <a:off x="9093" y="0"/>
                  <a:ext cx="362547" cy="132511"/>
                </a:xfrm>
                <a:custGeom>
                  <a:avLst/>
                  <a:gdLst>
                    <a:gd name="T0" fmla="*/ 0 w 118"/>
                    <a:gd name="T1" fmla="*/ 43 h 43"/>
                    <a:gd name="T2" fmla="*/ 14 w 118"/>
                    <a:gd name="T3" fmla="*/ 39 h 43"/>
                    <a:gd name="T4" fmla="*/ 108 w 118"/>
                    <a:gd name="T5" fmla="*/ 39 h 43"/>
                    <a:gd name="T6" fmla="*/ 118 w 118"/>
                    <a:gd name="T7" fmla="*/ 41 h 43"/>
                    <a:gd name="T8" fmla="*/ 105 w 118"/>
                    <a:gd name="T9" fmla="*/ 15 h 43"/>
                    <a:gd name="T10" fmla="*/ 81 w 118"/>
                    <a:gd name="T11" fmla="*/ 0 h 43"/>
                    <a:gd name="T12" fmla="*/ 39 w 118"/>
                    <a:gd name="T13" fmla="*/ 0 h 43"/>
                    <a:gd name="T14" fmla="*/ 15 w 118"/>
                    <a:gd name="T15" fmla="*/ 15 h 43"/>
                    <a:gd name="T16" fmla="*/ 0 w 118"/>
                    <a:gd name="T17" fmla="*/ 43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43"/>
                    <a:gd name="T29" fmla="*/ 118 w 118"/>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43">
                      <a:moveTo>
                        <a:pt x="0" y="43"/>
                      </a:moveTo>
                      <a:cubicBezTo>
                        <a:pt x="4" y="40"/>
                        <a:pt x="9" y="39"/>
                        <a:pt x="14" y="39"/>
                      </a:cubicBezTo>
                      <a:cubicBezTo>
                        <a:pt x="108" y="39"/>
                        <a:pt x="108" y="39"/>
                        <a:pt x="108" y="39"/>
                      </a:cubicBezTo>
                      <a:cubicBezTo>
                        <a:pt x="111" y="39"/>
                        <a:pt x="115" y="40"/>
                        <a:pt x="118" y="41"/>
                      </a:cubicBezTo>
                      <a:cubicBezTo>
                        <a:pt x="105" y="15"/>
                        <a:pt x="105" y="15"/>
                        <a:pt x="105" y="15"/>
                      </a:cubicBezTo>
                      <a:cubicBezTo>
                        <a:pt x="101" y="7"/>
                        <a:pt x="90" y="0"/>
                        <a:pt x="81" y="0"/>
                      </a:cubicBezTo>
                      <a:cubicBezTo>
                        <a:pt x="39" y="0"/>
                        <a:pt x="39" y="0"/>
                        <a:pt x="39" y="0"/>
                      </a:cubicBezTo>
                      <a:cubicBezTo>
                        <a:pt x="30" y="0"/>
                        <a:pt x="19" y="7"/>
                        <a:pt x="15" y="15"/>
                      </a:cubicBezTo>
                      <a:lnTo>
                        <a:pt x="0" y="43"/>
                      </a:lnTo>
                      <a:close/>
                    </a:path>
                  </a:pathLst>
                </a:custGeom>
                <a:noFill/>
                <a:ln w="1587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sz="1500">
                    <a:solidFill>
                      <a:srgbClr val="FFFFFF"/>
                    </a:solidFill>
                    <a:latin typeface="方正兰亭细黑_GBK" charset="-122"/>
                    <a:ea typeface="方正兰亭细黑_GBK" charset="-122"/>
                    <a:sym typeface="方正兰亭细黑_GBK" charset="-122"/>
                  </a:endParaRPr>
                </a:p>
              </p:txBody>
            </p:sp>
            <p:sp>
              <p:nvSpPr>
                <p:cNvPr id="30773" name="Freeform 31"/>
                <p:cNvSpPr>
                  <a:spLocks noEditPoints="1" noChangeArrowheads="1"/>
                </p:cNvSpPr>
                <p:nvPr/>
              </p:nvSpPr>
              <p:spPr bwMode="auto">
                <a:xfrm>
                  <a:off x="0" y="161071"/>
                  <a:ext cx="389838" cy="662554"/>
                </a:xfrm>
                <a:custGeom>
                  <a:avLst/>
                  <a:gdLst>
                    <a:gd name="T0" fmla="*/ 119 w 127"/>
                    <a:gd name="T1" fmla="*/ 2 h 216"/>
                    <a:gd name="T2" fmla="*/ 111 w 127"/>
                    <a:gd name="T3" fmla="*/ 0 h 216"/>
                    <a:gd name="T4" fmla="*/ 17 w 127"/>
                    <a:gd name="T5" fmla="*/ 0 h 216"/>
                    <a:gd name="T6" fmla="*/ 9 w 127"/>
                    <a:gd name="T7" fmla="*/ 2 h 216"/>
                    <a:gd name="T8" fmla="*/ 0 w 127"/>
                    <a:gd name="T9" fmla="*/ 17 h 216"/>
                    <a:gd name="T10" fmla="*/ 0 w 127"/>
                    <a:gd name="T11" fmla="*/ 199 h 216"/>
                    <a:gd name="T12" fmla="*/ 17 w 127"/>
                    <a:gd name="T13" fmla="*/ 216 h 216"/>
                    <a:gd name="T14" fmla="*/ 111 w 127"/>
                    <a:gd name="T15" fmla="*/ 216 h 216"/>
                    <a:gd name="T16" fmla="*/ 127 w 127"/>
                    <a:gd name="T17" fmla="*/ 199 h 216"/>
                    <a:gd name="T18" fmla="*/ 127 w 127"/>
                    <a:gd name="T19" fmla="*/ 17 h 216"/>
                    <a:gd name="T20" fmla="*/ 119 w 127"/>
                    <a:gd name="T21" fmla="*/ 2 h 216"/>
                    <a:gd name="T22" fmla="*/ 105 w 127"/>
                    <a:gd name="T23" fmla="*/ 180 h 216"/>
                    <a:gd name="T24" fmla="*/ 29 w 127"/>
                    <a:gd name="T25" fmla="*/ 180 h 216"/>
                    <a:gd name="T26" fmla="*/ 22 w 127"/>
                    <a:gd name="T27" fmla="*/ 173 h 216"/>
                    <a:gd name="T28" fmla="*/ 29 w 127"/>
                    <a:gd name="T29" fmla="*/ 166 h 216"/>
                    <a:gd name="T30" fmla="*/ 105 w 127"/>
                    <a:gd name="T31" fmla="*/ 166 h 216"/>
                    <a:gd name="T32" fmla="*/ 111 w 127"/>
                    <a:gd name="T33" fmla="*/ 173 h 216"/>
                    <a:gd name="T34" fmla="*/ 105 w 127"/>
                    <a:gd name="T35" fmla="*/ 180 h 216"/>
                    <a:gd name="T36" fmla="*/ 105 w 127"/>
                    <a:gd name="T37" fmla="*/ 149 h 216"/>
                    <a:gd name="T38" fmla="*/ 29 w 127"/>
                    <a:gd name="T39" fmla="*/ 149 h 216"/>
                    <a:gd name="T40" fmla="*/ 22 w 127"/>
                    <a:gd name="T41" fmla="*/ 143 h 216"/>
                    <a:gd name="T42" fmla="*/ 29 w 127"/>
                    <a:gd name="T43" fmla="*/ 136 h 216"/>
                    <a:gd name="T44" fmla="*/ 105 w 127"/>
                    <a:gd name="T45" fmla="*/ 136 h 216"/>
                    <a:gd name="T46" fmla="*/ 111 w 127"/>
                    <a:gd name="T47" fmla="*/ 143 h 216"/>
                    <a:gd name="T48" fmla="*/ 105 w 127"/>
                    <a:gd name="T49" fmla="*/ 149 h 216"/>
                    <a:gd name="T50" fmla="*/ 105 w 127"/>
                    <a:gd name="T51" fmla="*/ 119 h 216"/>
                    <a:gd name="T52" fmla="*/ 29 w 127"/>
                    <a:gd name="T53" fmla="*/ 119 h 216"/>
                    <a:gd name="T54" fmla="*/ 22 w 127"/>
                    <a:gd name="T55" fmla="*/ 112 h 216"/>
                    <a:gd name="T56" fmla="*/ 29 w 127"/>
                    <a:gd name="T57" fmla="*/ 106 h 216"/>
                    <a:gd name="T58" fmla="*/ 105 w 127"/>
                    <a:gd name="T59" fmla="*/ 106 h 216"/>
                    <a:gd name="T60" fmla="*/ 111 w 127"/>
                    <a:gd name="T61" fmla="*/ 112 h 216"/>
                    <a:gd name="T62" fmla="*/ 105 w 127"/>
                    <a:gd name="T63" fmla="*/ 119 h 216"/>
                    <a:gd name="T64" fmla="*/ 102 w 127"/>
                    <a:gd name="T65" fmla="*/ 40 h 216"/>
                    <a:gd name="T66" fmla="*/ 93 w 127"/>
                    <a:gd name="T67" fmla="*/ 31 h 216"/>
                    <a:gd name="T68" fmla="*/ 102 w 127"/>
                    <a:gd name="T69" fmla="*/ 22 h 216"/>
                    <a:gd name="T70" fmla="*/ 111 w 127"/>
                    <a:gd name="T71" fmla="*/ 31 h 216"/>
                    <a:gd name="T72" fmla="*/ 102 w 127"/>
                    <a:gd name="T73" fmla="*/ 40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7"/>
                    <a:gd name="T112" fmla="*/ 0 h 216"/>
                    <a:gd name="T113" fmla="*/ 127 w 127"/>
                    <a:gd name="T114" fmla="*/ 216 h 21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7" h="216">
                      <a:moveTo>
                        <a:pt x="119" y="2"/>
                      </a:moveTo>
                      <a:cubicBezTo>
                        <a:pt x="116" y="1"/>
                        <a:pt x="114" y="0"/>
                        <a:pt x="111" y="0"/>
                      </a:cubicBezTo>
                      <a:cubicBezTo>
                        <a:pt x="17" y="0"/>
                        <a:pt x="17" y="0"/>
                        <a:pt x="17" y="0"/>
                      </a:cubicBezTo>
                      <a:cubicBezTo>
                        <a:pt x="14" y="0"/>
                        <a:pt x="11" y="1"/>
                        <a:pt x="9" y="2"/>
                      </a:cubicBezTo>
                      <a:cubicBezTo>
                        <a:pt x="4" y="5"/>
                        <a:pt x="0" y="10"/>
                        <a:pt x="0" y="17"/>
                      </a:cubicBezTo>
                      <a:cubicBezTo>
                        <a:pt x="0" y="199"/>
                        <a:pt x="0" y="199"/>
                        <a:pt x="0" y="199"/>
                      </a:cubicBezTo>
                      <a:cubicBezTo>
                        <a:pt x="0" y="208"/>
                        <a:pt x="8" y="216"/>
                        <a:pt x="17" y="216"/>
                      </a:cubicBezTo>
                      <a:cubicBezTo>
                        <a:pt x="111" y="216"/>
                        <a:pt x="111" y="216"/>
                        <a:pt x="111" y="216"/>
                      </a:cubicBezTo>
                      <a:cubicBezTo>
                        <a:pt x="120" y="216"/>
                        <a:pt x="127" y="208"/>
                        <a:pt x="127" y="199"/>
                      </a:cubicBezTo>
                      <a:cubicBezTo>
                        <a:pt x="127" y="17"/>
                        <a:pt x="127" y="17"/>
                        <a:pt x="127" y="17"/>
                      </a:cubicBezTo>
                      <a:cubicBezTo>
                        <a:pt x="127" y="10"/>
                        <a:pt x="124" y="5"/>
                        <a:pt x="119" y="2"/>
                      </a:cubicBezTo>
                      <a:moveTo>
                        <a:pt x="105" y="180"/>
                      </a:moveTo>
                      <a:cubicBezTo>
                        <a:pt x="29" y="180"/>
                        <a:pt x="29" y="180"/>
                        <a:pt x="29" y="180"/>
                      </a:cubicBezTo>
                      <a:cubicBezTo>
                        <a:pt x="25" y="180"/>
                        <a:pt x="22" y="177"/>
                        <a:pt x="22" y="173"/>
                      </a:cubicBezTo>
                      <a:cubicBezTo>
                        <a:pt x="22" y="169"/>
                        <a:pt x="25" y="166"/>
                        <a:pt x="29" y="166"/>
                      </a:cubicBezTo>
                      <a:cubicBezTo>
                        <a:pt x="105" y="166"/>
                        <a:pt x="105" y="166"/>
                        <a:pt x="105" y="166"/>
                      </a:cubicBezTo>
                      <a:cubicBezTo>
                        <a:pt x="108" y="166"/>
                        <a:pt x="111" y="169"/>
                        <a:pt x="111" y="173"/>
                      </a:cubicBezTo>
                      <a:cubicBezTo>
                        <a:pt x="111" y="177"/>
                        <a:pt x="108" y="180"/>
                        <a:pt x="105" y="180"/>
                      </a:cubicBezTo>
                      <a:moveTo>
                        <a:pt x="105" y="149"/>
                      </a:moveTo>
                      <a:cubicBezTo>
                        <a:pt x="29" y="149"/>
                        <a:pt x="29" y="149"/>
                        <a:pt x="29" y="149"/>
                      </a:cubicBezTo>
                      <a:cubicBezTo>
                        <a:pt x="25" y="149"/>
                        <a:pt x="22" y="146"/>
                        <a:pt x="22" y="143"/>
                      </a:cubicBezTo>
                      <a:cubicBezTo>
                        <a:pt x="22" y="139"/>
                        <a:pt x="25" y="136"/>
                        <a:pt x="29" y="136"/>
                      </a:cubicBezTo>
                      <a:cubicBezTo>
                        <a:pt x="105" y="136"/>
                        <a:pt x="105" y="136"/>
                        <a:pt x="105" y="136"/>
                      </a:cubicBezTo>
                      <a:cubicBezTo>
                        <a:pt x="108" y="136"/>
                        <a:pt x="111" y="139"/>
                        <a:pt x="111" y="143"/>
                      </a:cubicBezTo>
                      <a:cubicBezTo>
                        <a:pt x="111" y="146"/>
                        <a:pt x="108" y="149"/>
                        <a:pt x="105" y="149"/>
                      </a:cubicBezTo>
                      <a:moveTo>
                        <a:pt x="105" y="119"/>
                      </a:moveTo>
                      <a:cubicBezTo>
                        <a:pt x="29" y="119"/>
                        <a:pt x="29" y="119"/>
                        <a:pt x="29" y="119"/>
                      </a:cubicBezTo>
                      <a:cubicBezTo>
                        <a:pt x="25" y="119"/>
                        <a:pt x="22" y="116"/>
                        <a:pt x="22" y="112"/>
                      </a:cubicBezTo>
                      <a:cubicBezTo>
                        <a:pt x="22" y="109"/>
                        <a:pt x="25" y="106"/>
                        <a:pt x="29" y="106"/>
                      </a:cubicBezTo>
                      <a:cubicBezTo>
                        <a:pt x="105" y="106"/>
                        <a:pt x="105" y="106"/>
                        <a:pt x="105" y="106"/>
                      </a:cubicBezTo>
                      <a:cubicBezTo>
                        <a:pt x="108" y="106"/>
                        <a:pt x="111" y="109"/>
                        <a:pt x="111" y="112"/>
                      </a:cubicBezTo>
                      <a:cubicBezTo>
                        <a:pt x="111" y="116"/>
                        <a:pt x="108" y="119"/>
                        <a:pt x="105" y="119"/>
                      </a:cubicBezTo>
                      <a:moveTo>
                        <a:pt x="102" y="40"/>
                      </a:moveTo>
                      <a:cubicBezTo>
                        <a:pt x="97" y="40"/>
                        <a:pt x="93" y="36"/>
                        <a:pt x="93" y="31"/>
                      </a:cubicBezTo>
                      <a:cubicBezTo>
                        <a:pt x="93" y="26"/>
                        <a:pt x="97" y="22"/>
                        <a:pt x="102" y="22"/>
                      </a:cubicBezTo>
                      <a:cubicBezTo>
                        <a:pt x="107" y="22"/>
                        <a:pt x="111" y="26"/>
                        <a:pt x="111" y="31"/>
                      </a:cubicBezTo>
                      <a:cubicBezTo>
                        <a:pt x="111" y="36"/>
                        <a:pt x="107" y="40"/>
                        <a:pt x="102" y="40"/>
                      </a:cubicBezTo>
                    </a:path>
                  </a:pathLst>
                </a:custGeom>
                <a:noFill/>
                <a:ln w="1587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sz="1500">
                    <a:solidFill>
                      <a:srgbClr val="FFFFFF"/>
                    </a:solidFill>
                    <a:latin typeface="方正兰亭细黑_GBK" charset="-122"/>
                    <a:ea typeface="方正兰亭细黑_GBK" charset="-122"/>
                    <a:sym typeface="方正兰亭细黑_GBK" charset="-122"/>
                  </a:endParaRPr>
                </a:p>
              </p:txBody>
            </p:sp>
          </p:grpSp>
          <p:sp>
            <p:nvSpPr>
              <p:cNvPr id="30774" name="Freeform 26"/>
              <p:cNvSpPr>
                <a:spLocks noEditPoints="1" noChangeArrowheads="1"/>
              </p:cNvSpPr>
              <p:nvPr/>
            </p:nvSpPr>
            <p:spPr bwMode="auto">
              <a:xfrm>
                <a:off x="2545334" y="1367337"/>
                <a:ext cx="290418" cy="379290"/>
              </a:xfrm>
              <a:custGeom>
                <a:avLst/>
                <a:gdLst>
                  <a:gd name="T0" fmla="*/ 747 w 816"/>
                  <a:gd name="T1" fmla="*/ 285 h 1066"/>
                  <a:gd name="T2" fmla="*/ 408 w 816"/>
                  <a:gd name="T3" fmla="*/ 285 h 1066"/>
                  <a:gd name="T4" fmla="*/ 69 w 816"/>
                  <a:gd name="T5" fmla="*/ 285 h 1066"/>
                  <a:gd name="T6" fmla="*/ 0 w 816"/>
                  <a:gd name="T7" fmla="*/ 676 h 1066"/>
                  <a:gd name="T8" fmla="*/ 408 w 816"/>
                  <a:gd name="T9" fmla="*/ 1066 h 1066"/>
                  <a:gd name="T10" fmla="*/ 816 w 816"/>
                  <a:gd name="T11" fmla="*/ 676 h 1066"/>
                  <a:gd name="T12" fmla="*/ 747 w 816"/>
                  <a:gd name="T13" fmla="*/ 285 h 1066"/>
                  <a:gd name="T14" fmla="*/ 491 w 816"/>
                  <a:gd name="T15" fmla="*/ 828 h 1066"/>
                  <a:gd name="T16" fmla="*/ 325 w 816"/>
                  <a:gd name="T17" fmla="*/ 828 h 1066"/>
                  <a:gd name="T18" fmla="*/ 357 w 816"/>
                  <a:gd name="T19" fmla="*/ 673 h 1066"/>
                  <a:gd name="T20" fmla="*/ 324 w 816"/>
                  <a:gd name="T21" fmla="*/ 607 h 1066"/>
                  <a:gd name="T22" fmla="*/ 408 w 816"/>
                  <a:gd name="T23" fmla="*/ 523 h 1066"/>
                  <a:gd name="T24" fmla="*/ 492 w 816"/>
                  <a:gd name="T25" fmla="*/ 607 h 1066"/>
                  <a:gd name="T26" fmla="*/ 459 w 816"/>
                  <a:gd name="T27" fmla="*/ 673 h 1066"/>
                  <a:gd name="T28" fmla="*/ 491 w 816"/>
                  <a:gd name="T29" fmla="*/ 828 h 1066"/>
                  <a:gd name="T30" fmla="*/ 242 w 816"/>
                  <a:gd name="T31" fmla="*/ 297 h 1066"/>
                  <a:gd name="T32" fmla="*/ 152 w 816"/>
                  <a:gd name="T33" fmla="*/ 285 h 1066"/>
                  <a:gd name="T34" fmla="*/ 152 w 816"/>
                  <a:gd name="T35" fmla="*/ 230 h 1066"/>
                  <a:gd name="T36" fmla="*/ 383 w 816"/>
                  <a:gd name="T37" fmla="*/ 0 h 1066"/>
                  <a:gd name="T38" fmla="*/ 433 w 816"/>
                  <a:gd name="T39" fmla="*/ 0 h 1066"/>
                  <a:gd name="T40" fmla="*/ 664 w 816"/>
                  <a:gd name="T41" fmla="*/ 230 h 1066"/>
                  <a:gd name="T42" fmla="*/ 664 w 816"/>
                  <a:gd name="T43" fmla="*/ 285 h 1066"/>
                  <a:gd name="T44" fmla="*/ 574 w 816"/>
                  <a:gd name="T45" fmla="*/ 297 h 1066"/>
                  <a:gd name="T46" fmla="*/ 564 w 816"/>
                  <a:gd name="T47" fmla="*/ 297 h 1066"/>
                  <a:gd name="T48" fmla="*/ 564 w 816"/>
                  <a:gd name="T49" fmla="*/ 230 h 1066"/>
                  <a:gd name="T50" fmla="*/ 433 w 816"/>
                  <a:gd name="T51" fmla="*/ 100 h 1066"/>
                  <a:gd name="T52" fmla="*/ 383 w 816"/>
                  <a:gd name="T53" fmla="*/ 100 h 1066"/>
                  <a:gd name="T54" fmla="*/ 252 w 816"/>
                  <a:gd name="T55" fmla="*/ 230 h 1066"/>
                  <a:gd name="T56" fmla="*/ 252 w 816"/>
                  <a:gd name="T57" fmla="*/ 297 h 1066"/>
                  <a:gd name="T58" fmla="*/ 242 w 816"/>
                  <a:gd name="T59" fmla="*/ 297 h 10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16"/>
                  <a:gd name="T91" fmla="*/ 0 h 1066"/>
                  <a:gd name="T92" fmla="*/ 816 w 816"/>
                  <a:gd name="T93" fmla="*/ 1066 h 10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16" h="1066">
                    <a:moveTo>
                      <a:pt x="747" y="285"/>
                    </a:moveTo>
                    <a:cubicBezTo>
                      <a:pt x="555" y="376"/>
                      <a:pt x="408" y="285"/>
                      <a:pt x="408" y="285"/>
                    </a:cubicBezTo>
                    <a:cubicBezTo>
                      <a:pt x="408" y="285"/>
                      <a:pt x="261" y="376"/>
                      <a:pt x="69" y="285"/>
                    </a:cubicBezTo>
                    <a:cubicBezTo>
                      <a:pt x="69" y="285"/>
                      <a:pt x="0" y="438"/>
                      <a:pt x="0" y="676"/>
                    </a:cubicBezTo>
                    <a:cubicBezTo>
                      <a:pt x="0" y="1005"/>
                      <a:pt x="408" y="1066"/>
                      <a:pt x="408" y="1066"/>
                    </a:cubicBezTo>
                    <a:cubicBezTo>
                      <a:pt x="408" y="1066"/>
                      <a:pt x="816" y="1005"/>
                      <a:pt x="816" y="676"/>
                    </a:cubicBezTo>
                    <a:cubicBezTo>
                      <a:pt x="816" y="438"/>
                      <a:pt x="747" y="285"/>
                      <a:pt x="747" y="285"/>
                    </a:cubicBezTo>
                    <a:close/>
                    <a:moveTo>
                      <a:pt x="491" y="828"/>
                    </a:moveTo>
                    <a:cubicBezTo>
                      <a:pt x="325" y="828"/>
                      <a:pt x="325" y="828"/>
                      <a:pt x="325" y="828"/>
                    </a:cubicBezTo>
                    <a:cubicBezTo>
                      <a:pt x="357" y="673"/>
                      <a:pt x="357" y="673"/>
                      <a:pt x="357" y="673"/>
                    </a:cubicBezTo>
                    <a:cubicBezTo>
                      <a:pt x="337" y="658"/>
                      <a:pt x="324" y="634"/>
                      <a:pt x="324" y="607"/>
                    </a:cubicBezTo>
                    <a:cubicBezTo>
                      <a:pt x="324" y="560"/>
                      <a:pt x="362" y="523"/>
                      <a:pt x="408" y="523"/>
                    </a:cubicBezTo>
                    <a:cubicBezTo>
                      <a:pt x="454" y="523"/>
                      <a:pt x="492" y="560"/>
                      <a:pt x="492" y="607"/>
                    </a:cubicBezTo>
                    <a:cubicBezTo>
                      <a:pt x="492" y="634"/>
                      <a:pt x="479" y="658"/>
                      <a:pt x="459" y="673"/>
                    </a:cubicBezTo>
                    <a:lnTo>
                      <a:pt x="491" y="828"/>
                    </a:lnTo>
                    <a:close/>
                    <a:moveTo>
                      <a:pt x="242" y="297"/>
                    </a:moveTo>
                    <a:cubicBezTo>
                      <a:pt x="212" y="297"/>
                      <a:pt x="182" y="293"/>
                      <a:pt x="152" y="285"/>
                    </a:cubicBezTo>
                    <a:cubicBezTo>
                      <a:pt x="152" y="230"/>
                      <a:pt x="152" y="230"/>
                      <a:pt x="152" y="230"/>
                    </a:cubicBezTo>
                    <a:cubicBezTo>
                      <a:pt x="152" y="103"/>
                      <a:pt x="256" y="0"/>
                      <a:pt x="383" y="0"/>
                    </a:cubicBezTo>
                    <a:cubicBezTo>
                      <a:pt x="433" y="0"/>
                      <a:pt x="433" y="0"/>
                      <a:pt x="433" y="0"/>
                    </a:cubicBezTo>
                    <a:cubicBezTo>
                      <a:pt x="560" y="0"/>
                      <a:pt x="664" y="103"/>
                      <a:pt x="664" y="230"/>
                    </a:cubicBezTo>
                    <a:cubicBezTo>
                      <a:pt x="664" y="285"/>
                      <a:pt x="664" y="285"/>
                      <a:pt x="664" y="285"/>
                    </a:cubicBezTo>
                    <a:cubicBezTo>
                      <a:pt x="634" y="293"/>
                      <a:pt x="604" y="297"/>
                      <a:pt x="574" y="297"/>
                    </a:cubicBezTo>
                    <a:cubicBezTo>
                      <a:pt x="570" y="297"/>
                      <a:pt x="567" y="297"/>
                      <a:pt x="564" y="297"/>
                    </a:cubicBezTo>
                    <a:cubicBezTo>
                      <a:pt x="564" y="230"/>
                      <a:pt x="564" y="230"/>
                      <a:pt x="564" y="230"/>
                    </a:cubicBezTo>
                    <a:cubicBezTo>
                      <a:pt x="564" y="158"/>
                      <a:pt x="505" y="100"/>
                      <a:pt x="433" y="100"/>
                    </a:cubicBezTo>
                    <a:cubicBezTo>
                      <a:pt x="383" y="100"/>
                      <a:pt x="383" y="100"/>
                      <a:pt x="383" y="100"/>
                    </a:cubicBezTo>
                    <a:cubicBezTo>
                      <a:pt x="311" y="100"/>
                      <a:pt x="252" y="158"/>
                      <a:pt x="252" y="230"/>
                    </a:cubicBezTo>
                    <a:cubicBezTo>
                      <a:pt x="252" y="297"/>
                      <a:pt x="252" y="297"/>
                      <a:pt x="252" y="297"/>
                    </a:cubicBezTo>
                    <a:cubicBezTo>
                      <a:pt x="249" y="297"/>
                      <a:pt x="246" y="297"/>
                      <a:pt x="242" y="297"/>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8" tIns="45709" rIns="91418" bIns="45709"/>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75" name="Freeform 6"/>
              <p:cNvSpPr>
                <a:spLocks noEditPoints="1" noChangeArrowheads="1"/>
              </p:cNvSpPr>
              <p:nvPr/>
            </p:nvSpPr>
            <p:spPr bwMode="auto">
              <a:xfrm>
                <a:off x="2418531" y="402572"/>
                <a:ext cx="411867" cy="412487"/>
              </a:xfrm>
              <a:custGeom>
                <a:avLst/>
                <a:gdLst>
                  <a:gd name="T0" fmla="*/ 88 w 1048"/>
                  <a:gd name="T1" fmla="*/ 0 h 1006"/>
                  <a:gd name="T2" fmla="*/ 1048 w 1048"/>
                  <a:gd name="T3" fmla="*/ 503 h 1006"/>
                  <a:gd name="T4" fmla="*/ 527 w 1048"/>
                  <a:gd name="T5" fmla="*/ 945 h 1006"/>
                  <a:gd name="T6" fmla="*/ 291 w 1048"/>
                  <a:gd name="T7" fmla="*/ 861 h 1006"/>
                  <a:gd name="T8" fmla="*/ 122 w 1048"/>
                  <a:gd name="T9" fmla="*/ 79 h 1006"/>
                  <a:gd name="T10" fmla="*/ 517 w 1048"/>
                  <a:gd name="T11" fmla="*/ 70 h 1006"/>
                  <a:gd name="T12" fmla="*/ 737 w 1048"/>
                  <a:gd name="T13" fmla="*/ 111 h 1006"/>
                  <a:gd name="T14" fmla="*/ 932 w 1048"/>
                  <a:gd name="T15" fmla="*/ 96 h 1006"/>
                  <a:gd name="T16" fmla="*/ 951 w 1048"/>
                  <a:gd name="T17" fmla="*/ 475 h 1006"/>
                  <a:gd name="T18" fmla="*/ 859 w 1048"/>
                  <a:gd name="T19" fmla="*/ 132 h 1006"/>
                  <a:gd name="T20" fmla="*/ 836 w 1048"/>
                  <a:gd name="T21" fmla="*/ 136 h 1006"/>
                  <a:gd name="T22" fmla="*/ 797 w 1048"/>
                  <a:gd name="T23" fmla="*/ 142 h 1006"/>
                  <a:gd name="T24" fmla="*/ 759 w 1048"/>
                  <a:gd name="T25" fmla="*/ 145 h 1006"/>
                  <a:gd name="T26" fmla="*/ 522 w 1048"/>
                  <a:gd name="T27" fmla="*/ 104 h 1006"/>
                  <a:gd name="T28" fmla="*/ 309 w 1048"/>
                  <a:gd name="T29" fmla="*/ 145 h 1006"/>
                  <a:gd name="T30" fmla="*/ 267 w 1048"/>
                  <a:gd name="T31" fmla="*/ 144 h 1006"/>
                  <a:gd name="T32" fmla="*/ 231 w 1048"/>
                  <a:gd name="T33" fmla="*/ 140 h 1006"/>
                  <a:gd name="T34" fmla="*/ 205 w 1048"/>
                  <a:gd name="T35" fmla="*/ 136 h 1006"/>
                  <a:gd name="T36" fmla="*/ 144 w 1048"/>
                  <a:gd name="T37" fmla="*/ 122 h 1006"/>
                  <a:gd name="T38" fmla="*/ 93 w 1048"/>
                  <a:gd name="T39" fmla="*/ 501 h 1006"/>
                  <a:gd name="T40" fmla="*/ 95 w 1048"/>
                  <a:gd name="T41" fmla="*/ 543 h 1006"/>
                  <a:gd name="T42" fmla="*/ 98 w 1048"/>
                  <a:gd name="T43" fmla="*/ 566 h 1006"/>
                  <a:gd name="T44" fmla="*/ 108 w 1048"/>
                  <a:gd name="T45" fmla="*/ 605 h 1006"/>
                  <a:gd name="T46" fmla="*/ 115 w 1048"/>
                  <a:gd name="T47" fmla="*/ 626 h 1006"/>
                  <a:gd name="T48" fmla="*/ 132 w 1048"/>
                  <a:gd name="T49" fmla="*/ 663 h 1006"/>
                  <a:gd name="T50" fmla="*/ 522 w 1048"/>
                  <a:gd name="T51" fmla="*/ 907 h 1006"/>
                  <a:gd name="T52" fmla="*/ 756 w 1048"/>
                  <a:gd name="T53" fmla="*/ 817 h 1006"/>
                  <a:gd name="T54" fmla="*/ 767 w 1048"/>
                  <a:gd name="T55" fmla="*/ 810 h 1006"/>
                  <a:gd name="T56" fmla="*/ 779 w 1048"/>
                  <a:gd name="T57" fmla="*/ 802 h 1006"/>
                  <a:gd name="T58" fmla="*/ 834 w 1048"/>
                  <a:gd name="T59" fmla="*/ 760 h 1006"/>
                  <a:gd name="T60" fmla="*/ 844 w 1048"/>
                  <a:gd name="T61" fmla="*/ 751 h 1006"/>
                  <a:gd name="T62" fmla="*/ 851 w 1048"/>
                  <a:gd name="T63" fmla="*/ 744 h 1006"/>
                  <a:gd name="T64" fmla="*/ 878 w 1048"/>
                  <a:gd name="T65" fmla="*/ 714 h 1006"/>
                  <a:gd name="T66" fmla="*/ 911 w 1048"/>
                  <a:gd name="T67" fmla="*/ 663 h 1006"/>
                  <a:gd name="T68" fmla="*/ 928 w 1048"/>
                  <a:gd name="T69" fmla="*/ 626 h 1006"/>
                  <a:gd name="T70" fmla="*/ 936 w 1048"/>
                  <a:gd name="T71" fmla="*/ 605 h 1006"/>
                  <a:gd name="T72" fmla="*/ 945 w 1048"/>
                  <a:gd name="T73" fmla="*/ 566 h 1006"/>
                  <a:gd name="T74" fmla="*/ 949 w 1048"/>
                  <a:gd name="T75" fmla="*/ 543 h 1006"/>
                  <a:gd name="T76" fmla="*/ 951 w 1048"/>
                  <a:gd name="T77" fmla="*/ 501 h 1006"/>
                  <a:gd name="T78" fmla="*/ 898 w 1048"/>
                  <a:gd name="T79" fmla="*/ 523 h 1006"/>
                  <a:gd name="T80" fmla="*/ 894 w 1048"/>
                  <a:gd name="T81" fmla="*/ 558 h 1006"/>
                  <a:gd name="T82" fmla="*/ 890 w 1048"/>
                  <a:gd name="T83" fmla="*/ 577 h 1006"/>
                  <a:gd name="T84" fmla="*/ 880 w 1048"/>
                  <a:gd name="T85" fmla="*/ 611 h 1006"/>
                  <a:gd name="T86" fmla="*/ 864 w 1048"/>
                  <a:gd name="T87" fmla="*/ 644 h 1006"/>
                  <a:gd name="T88" fmla="*/ 835 w 1048"/>
                  <a:gd name="T89" fmla="*/ 688 h 1006"/>
                  <a:gd name="T90" fmla="*/ 829 w 1048"/>
                  <a:gd name="T91" fmla="*/ 696 h 1006"/>
                  <a:gd name="T92" fmla="*/ 812 w 1048"/>
                  <a:gd name="T93" fmla="*/ 714 h 1006"/>
                  <a:gd name="T94" fmla="*/ 798 w 1048"/>
                  <a:gd name="T95" fmla="*/ 727 h 1006"/>
                  <a:gd name="T96" fmla="*/ 750 w 1048"/>
                  <a:gd name="T97" fmla="*/ 765 h 1006"/>
                  <a:gd name="T98" fmla="*/ 741 w 1048"/>
                  <a:gd name="T99" fmla="*/ 770 h 1006"/>
                  <a:gd name="T100" fmla="*/ 730 w 1048"/>
                  <a:gd name="T101" fmla="*/ 778 h 1006"/>
                  <a:gd name="T102" fmla="*/ 525 w 1048"/>
                  <a:gd name="T103" fmla="*/ 856 h 1006"/>
                  <a:gd name="T104" fmla="*/ 337 w 1048"/>
                  <a:gd name="T105" fmla="*/ 787 h 1006"/>
                  <a:gd name="T106" fmla="*/ 854 w 1048"/>
                  <a:gd name="T107" fmla="*/ 234 h 1006"/>
                  <a:gd name="T108" fmla="*/ 855 w 1048"/>
                  <a:gd name="T109" fmla="*/ 172 h 1006"/>
                  <a:gd name="T110" fmla="*/ 898 w 1048"/>
                  <a:gd name="T111" fmla="*/ 520 h 10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8"/>
                  <a:gd name="T169" fmla="*/ 0 h 1006"/>
                  <a:gd name="T170" fmla="*/ 1048 w 1048"/>
                  <a:gd name="T171" fmla="*/ 1006 h 10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8" h="1006">
                    <a:moveTo>
                      <a:pt x="960" y="0"/>
                    </a:moveTo>
                    <a:cubicBezTo>
                      <a:pt x="713" y="117"/>
                      <a:pt x="524" y="0"/>
                      <a:pt x="524" y="0"/>
                    </a:cubicBezTo>
                    <a:cubicBezTo>
                      <a:pt x="524" y="0"/>
                      <a:pt x="335" y="117"/>
                      <a:pt x="88" y="0"/>
                    </a:cubicBezTo>
                    <a:cubicBezTo>
                      <a:pt x="88" y="0"/>
                      <a:pt x="0" y="197"/>
                      <a:pt x="0" y="503"/>
                    </a:cubicBezTo>
                    <a:cubicBezTo>
                      <a:pt x="0" y="926"/>
                      <a:pt x="524" y="1006"/>
                      <a:pt x="524" y="1006"/>
                    </a:cubicBezTo>
                    <a:cubicBezTo>
                      <a:pt x="524" y="1006"/>
                      <a:pt x="1048" y="926"/>
                      <a:pt x="1048" y="503"/>
                    </a:cubicBezTo>
                    <a:cubicBezTo>
                      <a:pt x="1048" y="197"/>
                      <a:pt x="960" y="0"/>
                      <a:pt x="960" y="0"/>
                    </a:cubicBezTo>
                    <a:close/>
                    <a:moveTo>
                      <a:pt x="761" y="859"/>
                    </a:moveTo>
                    <a:cubicBezTo>
                      <a:pt x="664" y="914"/>
                      <a:pt x="565" y="937"/>
                      <a:pt x="527" y="945"/>
                    </a:cubicBezTo>
                    <a:cubicBezTo>
                      <a:pt x="524" y="946"/>
                      <a:pt x="524" y="946"/>
                      <a:pt x="524" y="946"/>
                    </a:cubicBezTo>
                    <a:cubicBezTo>
                      <a:pt x="520" y="945"/>
                      <a:pt x="520" y="945"/>
                      <a:pt x="520" y="945"/>
                    </a:cubicBezTo>
                    <a:cubicBezTo>
                      <a:pt x="484" y="938"/>
                      <a:pt x="388" y="915"/>
                      <a:pt x="291" y="861"/>
                    </a:cubicBezTo>
                    <a:cubicBezTo>
                      <a:pt x="137" y="776"/>
                      <a:pt x="59" y="655"/>
                      <a:pt x="59" y="503"/>
                    </a:cubicBezTo>
                    <a:cubicBezTo>
                      <a:pt x="59" y="324"/>
                      <a:pt x="90" y="183"/>
                      <a:pt x="116" y="96"/>
                    </a:cubicBezTo>
                    <a:cubicBezTo>
                      <a:pt x="122" y="79"/>
                      <a:pt x="122" y="79"/>
                      <a:pt x="122" y="79"/>
                    </a:cubicBezTo>
                    <a:cubicBezTo>
                      <a:pt x="139" y="84"/>
                      <a:pt x="139" y="84"/>
                      <a:pt x="139" y="84"/>
                    </a:cubicBezTo>
                    <a:cubicBezTo>
                      <a:pt x="196" y="102"/>
                      <a:pt x="253" y="111"/>
                      <a:pt x="311" y="111"/>
                    </a:cubicBezTo>
                    <a:cubicBezTo>
                      <a:pt x="402" y="111"/>
                      <a:pt x="473" y="89"/>
                      <a:pt x="517" y="70"/>
                    </a:cubicBezTo>
                    <a:cubicBezTo>
                      <a:pt x="524" y="67"/>
                      <a:pt x="524" y="67"/>
                      <a:pt x="524" y="67"/>
                    </a:cubicBezTo>
                    <a:cubicBezTo>
                      <a:pt x="531" y="70"/>
                      <a:pt x="531" y="70"/>
                      <a:pt x="531" y="70"/>
                    </a:cubicBezTo>
                    <a:cubicBezTo>
                      <a:pt x="575" y="89"/>
                      <a:pt x="646" y="111"/>
                      <a:pt x="737" y="111"/>
                    </a:cubicBezTo>
                    <a:cubicBezTo>
                      <a:pt x="795" y="111"/>
                      <a:pt x="852" y="102"/>
                      <a:pt x="909" y="84"/>
                    </a:cubicBezTo>
                    <a:cubicBezTo>
                      <a:pt x="926" y="79"/>
                      <a:pt x="926" y="79"/>
                      <a:pt x="926" y="79"/>
                    </a:cubicBezTo>
                    <a:cubicBezTo>
                      <a:pt x="932" y="96"/>
                      <a:pt x="932" y="96"/>
                      <a:pt x="932" y="96"/>
                    </a:cubicBezTo>
                    <a:cubicBezTo>
                      <a:pt x="958" y="182"/>
                      <a:pt x="989" y="322"/>
                      <a:pt x="989" y="503"/>
                    </a:cubicBezTo>
                    <a:cubicBezTo>
                      <a:pt x="989" y="654"/>
                      <a:pt x="912" y="774"/>
                      <a:pt x="761" y="859"/>
                    </a:cubicBezTo>
                    <a:close/>
                    <a:moveTo>
                      <a:pt x="951" y="475"/>
                    </a:moveTo>
                    <a:cubicBezTo>
                      <a:pt x="948" y="323"/>
                      <a:pt x="923" y="202"/>
                      <a:pt x="900" y="122"/>
                    </a:cubicBezTo>
                    <a:cubicBezTo>
                      <a:pt x="900" y="122"/>
                      <a:pt x="900" y="122"/>
                      <a:pt x="900" y="122"/>
                    </a:cubicBezTo>
                    <a:cubicBezTo>
                      <a:pt x="886" y="125"/>
                      <a:pt x="873" y="129"/>
                      <a:pt x="859" y="132"/>
                    </a:cubicBezTo>
                    <a:cubicBezTo>
                      <a:pt x="859" y="132"/>
                      <a:pt x="858" y="132"/>
                      <a:pt x="858" y="132"/>
                    </a:cubicBezTo>
                    <a:cubicBezTo>
                      <a:pt x="851" y="134"/>
                      <a:pt x="845" y="135"/>
                      <a:pt x="838" y="136"/>
                    </a:cubicBezTo>
                    <a:cubicBezTo>
                      <a:pt x="838" y="136"/>
                      <a:pt x="837" y="136"/>
                      <a:pt x="836" y="136"/>
                    </a:cubicBezTo>
                    <a:cubicBezTo>
                      <a:pt x="830" y="137"/>
                      <a:pt x="824" y="138"/>
                      <a:pt x="818" y="139"/>
                    </a:cubicBezTo>
                    <a:cubicBezTo>
                      <a:pt x="816" y="139"/>
                      <a:pt x="814" y="140"/>
                      <a:pt x="812" y="140"/>
                    </a:cubicBezTo>
                    <a:cubicBezTo>
                      <a:pt x="807" y="141"/>
                      <a:pt x="802" y="141"/>
                      <a:pt x="797" y="142"/>
                    </a:cubicBezTo>
                    <a:cubicBezTo>
                      <a:pt x="793" y="142"/>
                      <a:pt x="790" y="142"/>
                      <a:pt x="786" y="143"/>
                    </a:cubicBezTo>
                    <a:cubicBezTo>
                      <a:pt x="783" y="143"/>
                      <a:pt x="780" y="143"/>
                      <a:pt x="776" y="144"/>
                    </a:cubicBezTo>
                    <a:cubicBezTo>
                      <a:pt x="770" y="144"/>
                      <a:pt x="765" y="144"/>
                      <a:pt x="759" y="145"/>
                    </a:cubicBezTo>
                    <a:cubicBezTo>
                      <a:pt x="758" y="145"/>
                      <a:pt x="757" y="145"/>
                      <a:pt x="756" y="145"/>
                    </a:cubicBezTo>
                    <a:cubicBezTo>
                      <a:pt x="749" y="145"/>
                      <a:pt x="742" y="145"/>
                      <a:pt x="735" y="145"/>
                    </a:cubicBezTo>
                    <a:cubicBezTo>
                      <a:pt x="642" y="145"/>
                      <a:pt x="569" y="123"/>
                      <a:pt x="522" y="104"/>
                    </a:cubicBezTo>
                    <a:cubicBezTo>
                      <a:pt x="522" y="104"/>
                      <a:pt x="522" y="104"/>
                      <a:pt x="522" y="104"/>
                    </a:cubicBezTo>
                    <a:cubicBezTo>
                      <a:pt x="522" y="104"/>
                      <a:pt x="522" y="104"/>
                      <a:pt x="522" y="104"/>
                    </a:cubicBezTo>
                    <a:cubicBezTo>
                      <a:pt x="475" y="123"/>
                      <a:pt x="401" y="145"/>
                      <a:pt x="309" y="145"/>
                    </a:cubicBezTo>
                    <a:cubicBezTo>
                      <a:pt x="302" y="145"/>
                      <a:pt x="295" y="145"/>
                      <a:pt x="288" y="145"/>
                    </a:cubicBezTo>
                    <a:cubicBezTo>
                      <a:pt x="287" y="145"/>
                      <a:pt x="286" y="145"/>
                      <a:pt x="285" y="145"/>
                    </a:cubicBezTo>
                    <a:cubicBezTo>
                      <a:pt x="279" y="144"/>
                      <a:pt x="273" y="144"/>
                      <a:pt x="267" y="144"/>
                    </a:cubicBezTo>
                    <a:cubicBezTo>
                      <a:pt x="264" y="143"/>
                      <a:pt x="261" y="143"/>
                      <a:pt x="257" y="143"/>
                    </a:cubicBezTo>
                    <a:cubicBezTo>
                      <a:pt x="254" y="142"/>
                      <a:pt x="250" y="142"/>
                      <a:pt x="246" y="142"/>
                    </a:cubicBezTo>
                    <a:cubicBezTo>
                      <a:pt x="241" y="141"/>
                      <a:pt x="236" y="141"/>
                      <a:pt x="231" y="140"/>
                    </a:cubicBezTo>
                    <a:cubicBezTo>
                      <a:pt x="229" y="140"/>
                      <a:pt x="228" y="139"/>
                      <a:pt x="226" y="139"/>
                    </a:cubicBezTo>
                    <a:cubicBezTo>
                      <a:pt x="220" y="138"/>
                      <a:pt x="213" y="137"/>
                      <a:pt x="207" y="136"/>
                    </a:cubicBezTo>
                    <a:cubicBezTo>
                      <a:pt x="207" y="136"/>
                      <a:pt x="206" y="136"/>
                      <a:pt x="205" y="136"/>
                    </a:cubicBezTo>
                    <a:cubicBezTo>
                      <a:pt x="199" y="135"/>
                      <a:pt x="192" y="134"/>
                      <a:pt x="186" y="132"/>
                    </a:cubicBezTo>
                    <a:cubicBezTo>
                      <a:pt x="185" y="132"/>
                      <a:pt x="185" y="132"/>
                      <a:pt x="185" y="132"/>
                    </a:cubicBezTo>
                    <a:cubicBezTo>
                      <a:pt x="171" y="129"/>
                      <a:pt x="157" y="125"/>
                      <a:pt x="144" y="122"/>
                    </a:cubicBezTo>
                    <a:cubicBezTo>
                      <a:pt x="143" y="122"/>
                      <a:pt x="143" y="122"/>
                      <a:pt x="143" y="122"/>
                    </a:cubicBezTo>
                    <a:cubicBezTo>
                      <a:pt x="120" y="202"/>
                      <a:pt x="95" y="323"/>
                      <a:pt x="93" y="475"/>
                    </a:cubicBezTo>
                    <a:cubicBezTo>
                      <a:pt x="93" y="484"/>
                      <a:pt x="93" y="492"/>
                      <a:pt x="93" y="501"/>
                    </a:cubicBezTo>
                    <a:cubicBezTo>
                      <a:pt x="93" y="508"/>
                      <a:pt x="93" y="514"/>
                      <a:pt x="93" y="521"/>
                    </a:cubicBezTo>
                    <a:cubicBezTo>
                      <a:pt x="93" y="522"/>
                      <a:pt x="93" y="523"/>
                      <a:pt x="93" y="524"/>
                    </a:cubicBezTo>
                    <a:cubicBezTo>
                      <a:pt x="94" y="530"/>
                      <a:pt x="94" y="537"/>
                      <a:pt x="95" y="543"/>
                    </a:cubicBezTo>
                    <a:cubicBezTo>
                      <a:pt x="95" y="544"/>
                      <a:pt x="95" y="545"/>
                      <a:pt x="95" y="546"/>
                    </a:cubicBezTo>
                    <a:cubicBezTo>
                      <a:pt x="96" y="552"/>
                      <a:pt x="97" y="559"/>
                      <a:pt x="98" y="565"/>
                    </a:cubicBezTo>
                    <a:cubicBezTo>
                      <a:pt x="98" y="566"/>
                      <a:pt x="98" y="566"/>
                      <a:pt x="98" y="566"/>
                    </a:cubicBezTo>
                    <a:cubicBezTo>
                      <a:pt x="100" y="573"/>
                      <a:pt x="101" y="579"/>
                      <a:pt x="102" y="586"/>
                    </a:cubicBezTo>
                    <a:cubicBezTo>
                      <a:pt x="103" y="586"/>
                      <a:pt x="103" y="586"/>
                      <a:pt x="103" y="586"/>
                    </a:cubicBezTo>
                    <a:cubicBezTo>
                      <a:pt x="104" y="593"/>
                      <a:pt x="106" y="599"/>
                      <a:pt x="108" y="605"/>
                    </a:cubicBezTo>
                    <a:cubicBezTo>
                      <a:pt x="108" y="606"/>
                      <a:pt x="108" y="606"/>
                      <a:pt x="108" y="607"/>
                    </a:cubicBezTo>
                    <a:cubicBezTo>
                      <a:pt x="110" y="613"/>
                      <a:pt x="112" y="619"/>
                      <a:pt x="115" y="625"/>
                    </a:cubicBezTo>
                    <a:cubicBezTo>
                      <a:pt x="115" y="626"/>
                      <a:pt x="115" y="626"/>
                      <a:pt x="115" y="626"/>
                    </a:cubicBezTo>
                    <a:cubicBezTo>
                      <a:pt x="120" y="639"/>
                      <a:pt x="126" y="651"/>
                      <a:pt x="132" y="663"/>
                    </a:cubicBezTo>
                    <a:cubicBezTo>
                      <a:pt x="132" y="663"/>
                      <a:pt x="132" y="663"/>
                      <a:pt x="132" y="663"/>
                    </a:cubicBezTo>
                    <a:cubicBezTo>
                      <a:pt x="132" y="663"/>
                      <a:pt x="132" y="663"/>
                      <a:pt x="132" y="663"/>
                    </a:cubicBezTo>
                    <a:cubicBezTo>
                      <a:pt x="167" y="728"/>
                      <a:pt x="225" y="783"/>
                      <a:pt x="306" y="828"/>
                    </a:cubicBezTo>
                    <a:cubicBezTo>
                      <a:pt x="395" y="877"/>
                      <a:pt x="484" y="899"/>
                      <a:pt x="522" y="907"/>
                    </a:cubicBezTo>
                    <a:cubicBezTo>
                      <a:pt x="522" y="907"/>
                      <a:pt x="522" y="907"/>
                      <a:pt x="522" y="907"/>
                    </a:cubicBezTo>
                    <a:cubicBezTo>
                      <a:pt x="522" y="907"/>
                      <a:pt x="522" y="907"/>
                      <a:pt x="522" y="907"/>
                    </a:cubicBezTo>
                    <a:cubicBezTo>
                      <a:pt x="559" y="899"/>
                      <a:pt x="648" y="877"/>
                      <a:pt x="738" y="828"/>
                    </a:cubicBezTo>
                    <a:cubicBezTo>
                      <a:pt x="744" y="824"/>
                      <a:pt x="750" y="820"/>
                      <a:pt x="756" y="817"/>
                    </a:cubicBezTo>
                    <a:cubicBezTo>
                      <a:pt x="756" y="817"/>
                      <a:pt x="756" y="817"/>
                      <a:pt x="756" y="817"/>
                    </a:cubicBezTo>
                    <a:cubicBezTo>
                      <a:pt x="757" y="817"/>
                      <a:pt x="757" y="816"/>
                      <a:pt x="757" y="816"/>
                    </a:cubicBezTo>
                    <a:cubicBezTo>
                      <a:pt x="761" y="814"/>
                      <a:pt x="764" y="812"/>
                      <a:pt x="767" y="810"/>
                    </a:cubicBezTo>
                    <a:cubicBezTo>
                      <a:pt x="768" y="810"/>
                      <a:pt x="769" y="809"/>
                      <a:pt x="770" y="809"/>
                    </a:cubicBezTo>
                    <a:cubicBezTo>
                      <a:pt x="773" y="807"/>
                      <a:pt x="776" y="805"/>
                      <a:pt x="778" y="803"/>
                    </a:cubicBezTo>
                    <a:cubicBezTo>
                      <a:pt x="779" y="803"/>
                      <a:pt x="779" y="803"/>
                      <a:pt x="779" y="802"/>
                    </a:cubicBezTo>
                    <a:cubicBezTo>
                      <a:pt x="779" y="802"/>
                      <a:pt x="779" y="802"/>
                      <a:pt x="779" y="802"/>
                    </a:cubicBezTo>
                    <a:cubicBezTo>
                      <a:pt x="799" y="789"/>
                      <a:pt x="817" y="775"/>
                      <a:pt x="834" y="760"/>
                    </a:cubicBezTo>
                    <a:cubicBezTo>
                      <a:pt x="834" y="760"/>
                      <a:pt x="834" y="760"/>
                      <a:pt x="834" y="760"/>
                    </a:cubicBezTo>
                    <a:cubicBezTo>
                      <a:pt x="834" y="760"/>
                      <a:pt x="834" y="760"/>
                      <a:pt x="835" y="759"/>
                    </a:cubicBezTo>
                    <a:cubicBezTo>
                      <a:pt x="837" y="757"/>
                      <a:pt x="840" y="755"/>
                      <a:pt x="842" y="752"/>
                    </a:cubicBezTo>
                    <a:cubicBezTo>
                      <a:pt x="843" y="752"/>
                      <a:pt x="843" y="751"/>
                      <a:pt x="844" y="751"/>
                    </a:cubicBezTo>
                    <a:cubicBezTo>
                      <a:pt x="846" y="749"/>
                      <a:pt x="849" y="746"/>
                      <a:pt x="851" y="744"/>
                    </a:cubicBezTo>
                    <a:cubicBezTo>
                      <a:pt x="851" y="744"/>
                      <a:pt x="851" y="744"/>
                      <a:pt x="851" y="744"/>
                    </a:cubicBezTo>
                    <a:cubicBezTo>
                      <a:pt x="851" y="744"/>
                      <a:pt x="851" y="744"/>
                      <a:pt x="851" y="744"/>
                    </a:cubicBezTo>
                    <a:cubicBezTo>
                      <a:pt x="858" y="737"/>
                      <a:pt x="864" y="730"/>
                      <a:pt x="870" y="723"/>
                    </a:cubicBezTo>
                    <a:cubicBezTo>
                      <a:pt x="870" y="723"/>
                      <a:pt x="870" y="722"/>
                      <a:pt x="871" y="722"/>
                    </a:cubicBezTo>
                    <a:cubicBezTo>
                      <a:pt x="873" y="720"/>
                      <a:pt x="875" y="717"/>
                      <a:pt x="878" y="714"/>
                    </a:cubicBezTo>
                    <a:cubicBezTo>
                      <a:pt x="878" y="714"/>
                      <a:pt x="878" y="714"/>
                      <a:pt x="878" y="714"/>
                    </a:cubicBezTo>
                    <a:cubicBezTo>
                      <a:pt x="878" y="714"/>
                      <a:pt x="878" y="714"/>
                      <a:pt x="878" y="714"/>
                    </a:cubicBezTo>
                    <a:cubicBezTo>
                      <a:pt x="891" y="698"/>
                      <a:pt x="902" y="681"/>
                      <a:pt x="911" y="663"/>
                    </a:cubicBezTo>
                    <a:cubicBezTo>
                      <a:pt x="911" y="663"/>
                      <a:pt x="911" y="663"/>
                      <a:pt x="911" y="663"/>
                    </a:cubicBezTo>
                    <a:cubicBezTo>
                      <a:pt x="911" y="663"/>
                      <a:pt x="911" y="663"/>
                      <a:pt x="911" y="663"/>
                    </a:cubicBezTo>
                    <a:cubicBezTo>
                      <a:pt x="918" y="651"/>
                      <a:pt x="923" y="639"/>
                      <a:pt x="928" y="626"/>
                    </a:cubicBezTo>
                    <a:cubicBezTo>
                      <a:pt x="928" y="626"/>
                      <a:pt x="929" y="626"/>
                      <a:pt x="929" y="625"/>
                    </a:cubicBezTo>
                    <a:cubicBezTo>
                      <a:pt x="931" y="619"/>
                      <a:pt x="933" y="613"/>
                      <a:pt x="935" y="607"/>
                    </a:cubicBezTo>
                    <a:cubicBezTo>
                      <a:pt x="935" y="606"/>
                      <a:pt x="935" y="606"/>
                      <a:pt x="936" y="605"/>
                    </a:cubicBezTo>
                    <a:cubicBezTo>
                      <a:pt x="938" y="599"/>
                      <a:pt x="939" y="593"/>
                      <a:pt x="941" y="586"/>
                    </a:cubicBezTo>
                    <a:cubicBezTo>
                      <a:pt x="941" y="586"/>
                      <a:pt x="941" y="586"/>
                      <a:pt x="941" y="586"/>
                    </a:cubicBezTo>
                    <a:cubicBezTo>
                      <a:pt x="943" y="579"/>
                      <a:pt x="944" y="573"/>
                      <a:pt x="945" y="566"/>
                    </a:cubicBezTo>
                    <a:cubicBezTo>
                      <a:pt x="945" y="566"/>
                      <a:pt x="945" y="566"/>
                      <a:pt x="945" y="565"/>
                    </a:cubicBezTo>
                    <a:cubicBezTo>
                      <a:pt x="946" y="559"/>
                      <a:pt x="947" y="552"/>
                      <a:pt x="948" y="546"/>
                    </a:cubicBezTo>
                    <a:cubicBezTo>
                      <a:pt x="948" y="545"/>
                      <a:pt x="948" y="544"/>
                      <a:pt x="949" y="543"/>
                    </a:cubicBezTo>
                    <a:cubicBezTo>
                      <a:pt x="949" y="537"/>
                      <a:pt x="950" y="530"/>
                      <a:pt x="950" y="524"/>
                    </a:cubicBezTo>
                    <a:cubicBezTo>
                      <a:pt x="950" y="523"/>
                      <a:pt x="950" y="522"/>
                      <a:pt x="950" y="521"/>
                    </a:cubicBezTo>
                    <a:cubicBezTo>
                      <a:pt x="951" y="514"/>
                      <a:pt x="951" y="508"/>
                      <a:pt x="951" y="501"/>
                    </a:cubicBezTo>
                    <a:cubicBezTo>
                      <a:pt x="951" y="492"/>
                      <a:pt x="951" y="484"/>
                      <a:pt x="951" y="475"/>
                    </a:cubicBezTo>
                    <a:close/>
                    <a:moveTo>
                      <a:pt x="898" y="520"/>
                    </a:moveTo>
                    <a:cubicBezTo>
                      <a:pt x="898" y="521"/>
                      <a:pt x="898" y="522"/>
                      <a:pt x="898" y="523"/>
                    </a:cubicBezTo>
                    <a:cubicBezTo>
                      <a:pt x="898" y="528"/>
                      <a:pt x="898" y="534"/>
                      <a:pt x="897" y="539"/>
                    </a:cubicBezTo>
                    <a:cubicBezTo>
                      <a:pt x="897" y="540"/>
                      <a:pt x="897" y="541"/>
                      <a:pt x="897" y="542"/>
                    </a:cubicBezTo>
                    <a:cubicBezTo>
                      <a:pt x="896" y="547"/>
                      <a:pt x="895" y="553"/>
                      <a:pt x="894" y="558"/>
                    </a:cubicBezTo>
                    <a:cubicBezTo>
                      <a:pt x="894" y="559"/>
                      <a:pt x="894" y="559"/>
                      <a:pt x="894" y="560"/>
                    </a:cubicBezTo>
                    <a:cubicBezTo>
                      <a:pt x="893" y="565"/>
                      <a:pt x="892" y="571"/>
                      <a:pt x="890" y="576"/>
                    </a:cubicBezTo>
                    <a:cubicBezTo>
                      <a:pt x="890" y="577"/>
                      <a:pt x="890" y="577"/>
                      <a:pt x="890" y="577"/>
                    </a:cubicBezTo>
                    <a:cubicBezTo>
                      <a:pt x="889" y="582"/>
                      <a:pt x="887" y="588"/>
                      <a:pt x="886" y="593"/>
                    </a:cubicBezTo>
                    <a:cubicBezTo>
                      <a:pt x="886" y="594"/>
                      <a:pt x="885" y="594"/>
                      <a:pt x="885" y="595"/>
                    </a:cubicBezTo>
                    <a:cubicBezTo>
                      <a:pt x="884" y="600"/>
                      <a:pt x="882" y="606"/>
                      <a:pt x="880" y="611"/>
                    </a:cubicBezTo>
                    <a:cubicBezTo>
                      <a:pt x="880" y="611"/>
                      <a:pt x="879" y="612"/>
                      <a:pt x="879" y="612"/>
                    </a:cubicBezTo>
                    <a:cubicBezTo>
                      <a:pt x="875" y="623"/>
                      <a:pt x="870" y="633"/>
                      <a:pt x="865" y="644"/>
                    </a:cubicBezTo>
                    <a:cubicBezTo>
                      <a:pt x="864" y="644"/>
                      <a:pt x="864" y="644"/>
                      <a:pt x="864" y="644"/>
                    </a:cubicBezTo>
                    <a:cubicBezTo>
                      <a:pt x="864" y="644"/>
                      <a:pt x="864" y="644"/>
                      <a:pt x="864" y="644"/>
                    </a:cubicBezTo>
                    <a:cubicBezTo>
                      <a:pt x="856" y="659"/>
                      <a:pt x="846" y="674"/>
                      <a:pt x="835" y="688"/>
                    </a:cubicBezTo>
                    <a:cubicBezTo>
                      <a:pt x="835" y="688"/>
                      <a:pt x="835" y="688"/>
                      <a:pt x="835" y="688"/>
                    </a:cubicBezTo>
                    <a:cubicBezTo>
                      <a:pt x="835" y="688"/>
                      <a:pt x="835" y="688"/>
                      <a:pt x="835" y="688"/>
                    </a:cubicBezTo>
                    <a:cubicBezTo>
                      <a:pt x="833" y="691"/>
                      <a:pt x="831" y="693"/>
                      <a:pt x="829" y="696"/>
                    </a:cubicBezTo>
                    <a:cubicBezTo>
                      <a:pt x="829" y="696"/>
                      <a:pt x="829" y="696"/>
                      <a:pt x="829" y="696"/>
                    </a:cubicBezTo>
                    <a:cubicBezTo>
                      <a:pt x="824" y="702"/>
                      <a:pt x="818" y="708"/>
                      <a:pt x="812" y="714"/>
                    </a:cubicBezTo>
                    <a:cubicBezTo>
                      <a:pt x="812" y="714"/>
                      <a:pt x="812" y="714"/>
                      <a:pt x="812" y="714"/>
                    </a:cubicBezTo>
                    <a:cubicBezTo>
                      <a:pt x="812" y="714"/>
                      <a:pt x="812" y="714"/>
                      <a:pt x="812" y="714"/>
                    </a:cubicBezTo>
                    <a:cubicBezTo>
                      <a:pt x="810" y="716"/>
                      <a:pt x="808" y="718"/>
                      <a:pt x="806" y="720"/>
                    </a:cubicBezTo>
                    <a:cubicBezTo>
                      <a:pt x="805" y="721"/>
                      <a:pt x="805" y="721"/>
                      <a:pt x="804" y="721"/>
                    </a:cubicBezTo>
                    <a:cubicBezTo>
                      <a:pt x="802" y="723"/>
                      <a:pt x="800" y="725"/>
                      <a:pt x="798" y="727"/>
                    </a:cubicBezTo>
                    <a:cubicBezTo>
                      <a:pt x="798" y="728"/>
                      <a:pt x="797" y="728"/>
                      <a:pt x="797" y="728"/>
                    </a:cubicBezTo>
                    <a:cubicBezTo>
                      <a:pt x="797" y="728"/>
                      <a:pt x="797" y="728"/>
                      <a:pt x="797" y="728"/>
                    </a:cubicBezTo>
                    <a:cubicBezTo>
                      <a:pt x="783" y="741"/>
                      <a:pt x="767" y="753"/>
                      <a:pt x="750" y="765"/>
                    </a:cubicBezTo>
                    <a:cubicBezTo>
                      <a:pt x="750" y="765"/>
                      <a:pt x="750" y="765"/>
                      <a:pt x="750" y="765"/>
                    </a:cubicBezTo>
                    <a:cubicBezTo>
                      <a:pt x="749" y="765"/>
                      <a:pt x="749" y="765"/>
                      <a:pt x="749" y="766"/>
                    </a:cubicBezTo>
                    <a:cubicBezTo>
                      <a:pt x="746" y="767"/>
                      <a:pt x="744" y="769"/>
                      <a:pt x="741" y="770"/>
                    </a:cubicBezTo>
                    <a:cubicBezTo>
                      <a:pt x="740" y="771"/>
                      <a:pt x="740" y="771"/>
                      <a:pt x="739" y="772"/>
                    </a:cubicBezTo>
                    <a:cubicBezTo>
                      <a:pt x="736" y="774"/>
                      <a:pt x="733" y="775"/>
                      <a:pt x="731" y="777"/>
                    </a:cubicBezTo>
                    <a:cubicBezTo>
                      <a:pt x="730" y="777"/>
                      <a:pt x="730" y="777"/>
                      <a:pt x="730" y="778"/>
                    </a:cubicBezTo>
                    <a:cubicBezTo>
                      <a:pt x="730" y="778"/>
                      <a:pt x="730" y="778"/>
                      <a:pt x="730" y="778"/>
                    </a:cubicBezTo>
                    <a:cubicBezTo>
                      <a:pt x="724" y="781"/>
                      <a:pt x="719" y="784"/>
                      <a:pt x="713" y="787"/>
                    </a:cubicBezTo>
                    <a:cubicBezTo>
                      <a:pt x="635" y="830"/>
                      <a:pt x="558" y="849"/>
                      <a:pt x="525" y="856"/>
                    </a:cubicBezTo>
                    <a:cubicBezTo>
                      <a:pt x="525" y="856"/>
                      <a:pt x="525" y="856"/>
                      <a:pt x="525" y="856"/>
                    </a:cubicBezTo>
                    <a:cubicBezTo>
                      <a:pt x="525" y="856"/>
                      <a:pt x="525" y="856"/>
                      <a:pt x="525" y="856"/>
                    </a:cubicBezTo>
                    <a:cubicBezTo>
                      <a:pt x="493" y="849"/>
                      <a:pt x="415" y="830"/>
                      <a:pt x="337" y="787"/>
                    </a:cubicBezTo>
                    <a:cubicBezTo>
                      <a:pt x="277" y="754"/>
                      <a:pt x="231" y="714"/>
                      <a:pt x="200" y="667"/>
                    </a:cubicBezTo>
                    <a:cubicBezTo>
                      <a:pt x="257" y="691"/>
                      <a:pt x="319" y="704"/>
                      <a:pt x="384" y="704"/>
                    </a:cubicBezTo>
                    <a:cubicBezTo>
                      <a:pt x="643" y="704"/>
                      <a:pt x="854" y="494"/>
                      <a:pt x="854" y="234"/>
                    </a:cubicBezTo>
                    <a:cubicBezTo>
                      <a:pt x="854" y="213"/>
                      <a:pt x="853" y="193"/>
                      <a:pt x="850" y="174"/>
                    </a:cubicBezTo>
                    <a:cubicBezTo>
                      <a:pt x="852" y="173"/>
                      <a:pt x="853" y="173"/>
                      <a:pt x="855" y="172"/>
                    </a:cubicBezTo>
                    <a:cubicBezTo>
                      <a:pt x="855" y="172"/>
                      <a:pt x="855" y="172"/>
                      <a:pt x="855" y="172"/>
                    </a:cubicBezTo>
                    <a:cubicBezTo>
                      <a:pt x="875" y="242"/>
                      <a:pt x="897" y="347"/>
                      <a:pt x="899" y="480"/>
                    </a:cubicBezTo>
                    <a:cubicBezTo>
                      <a:pt x="899" y="488"/>
                      <a:pt x="899" y="495"/>
                      <a:pt x="899" y="502"/>
                    </a:cubicBezTo>
                    <a:cubicBezTo>
                      <a:pt x="899" y="508"/>
                      <a:pt x="899" y="514"/>
                      <a:pt x="898" y="52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8" tIns="45709" rIns="91418" bIns="45709"/>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76" name="Freeform 198"/>
              <p:cNvSpPr>
                <a:spLocks noEditPoints="1" noChangeArrowheads="1"/>
              </p:cNvSpPr>
              <p:nvPr/>
            </p:nvSpPr>
            <p:spPr bwMode="auto">
              <a:xfrm>
                <a:off x="1328246" y="1399570"/>
                <a:ext cx="314606" cy="314822"/>
              </a:xfrm>
              <a:custGeom>
                <a:avLst/>
                <a:gdLst>
                  <a:gd name="T0" fmla="*/ 749 w 1166"/>
                  <a:gd name="T1" fmla="*/ 0 h 1167"/>
                  <a:gd name="T2" fmla="*/ 331 w 1166"/>
                  <a:gd name="T3" fmla="*/ 417 h 1167"/>
                  <a:gd name="T4" fmla="*/ 385 w 1166"/>
                  <a:gd name="T5" fmla="*/ 622 h 1167"/>
                  <a:gd name="T6" fmla="*/ 44 w 1166"/>
                  <a:gd name="T7" fmla="*/ 963 h 1167"/>
                  <a:gd name="T8" fmla="*/ 44 w 1166"/>
                  <a:gd name="T9" fmla="*/ 1123 h 1167"/>
                  <a:gd name="T10" fmla="*/ 204 w 1166"/>
                  <a:gd name="T11" fmla="*/ 1123 h 1167"/>
                  <a:gd name="T12" fmla="*/ 545 w 1166"/>
                  <a:gd name="T13" fmla="*/ 782 h 1167"/>
                  <a:gd name="T14" fmla="*/ 749 w 1166"/>
                  <a:gd name="T15" fmla="*/ 835 h 1167"/>
                  <a:gd name="T16" fmla="*/ 1166 w 1166"/>
                  <a:gd name="T17" fmla="*/ 417 h 1167"/>
                  <a:gd name="T18" fmla="*/ 749 w 1166"/>
                  <a:gd name="T19" fmla="*/ 0 h 1167"/>
                  <a:gd name="T20" fmla="*/ 749 w 1166"/>
                  <a:gd name="T21" fmla="*/ 672 h 1167"/>
                  <a:gd name="T22" fmla="*/ 495 w 1166"/>
                  <a:gd name="T23" fmla="*/ 417 h 1167"/>
                  <a:gd name="T24" fmla="*/ 749 w 1166"/>
                  <a:gd name="T25" fmla="*/ 163 h 1167"/>
                  <a:gd name="T26" fmla="*/ 1003 w 1166"/>
                  <a:gd name="T27" fmla="*/ 417 h 1167"/>
                  <a:gd name="T28" fmla="*/ 749 w 1166"/>
                  <a:gd name="T29" fmla="*/ 672 h 11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6"/>
                  <a:gd name="T46" fmla="*/ 0 h 1167"/>
                  <a:gd name="T47" fmla="*/ 1166 w 1166"/>
                  <a:gd name="T48" fmla="*/ 1167 h 11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6" h="1167">
                    <a:moveTo>
                      <a:pt x="749" y="0"/>
                    </a:moveTo>
                    <a:cubicBezTo>
                      <a:pt x="518" y="0"/>
                      <a:pt x="331" y="187"/>
                      <a:pt x="331" y="417"/>
                    </a:cubicBezTo>
                    <a:cubicBezTo>
                      <a:pt x="331" y="492"/>
                      <a:pt x="351" y="562"/>
                      <a:pt x="385" y="622"/>
                    </a:cubicBezTo>
                    <a:cubicBezTo>
                      <a:pt x="44" y="963"/>
                      <a:pt x="44" y="963"/>
                      <a:pt x="44" y="963"/>
                    </a:cubicBezTo>
                    <a:cubicBezTo>
                      <a:pt x="0" y="1007"/>
                      <a:pt x="0" y="1079"/>
                      <a:pt x="44" y="1123"/>
                    </a:cubicBezTo>
                    <a:cubicBezTo>
                      <a:pt x="88" y="1167"/>
                      <a:pt x="160" y="1167"/>
                      <a:pt x="204" y="1123"/>
                    </a:cubicBezTo>
                    <a:cubicBezTo>
                      <a:pt x="545" y="782"/>
                      <a:pt x="545" y="782"/>
                      <a:pt x="545" y="782"/>
                    </a:cubicBezTo>
                    <a:cubicBezTo>
                      <a:pt x="605" y="815"/>
                      <a:pt x="675" y="835"/>
                      <a:pt x="749" y="835"/>
                    </a:cubicBezTo>
                    <a:cubicBezTo>
                      <a:pt x="979" y="835"/>
                      <a:pt x="1166" y="648"/>
                      <a:pt x="1166" y="417"/>
                    </a:cubicBezTo>
                    <a:cubicBezTo>
                      <a:pt x="1166" y="187"/>
                      <a:pt x="979" y="0"/>
                      <a:pt x="749" y="0"/>
                    </a:cubicBezTo>
                    <a:close/>
                    <a:moveTo>
                      <a:pt x="749" y="672"/>
                    </a:moveTo>
                    <a:cubicBezTo>
                      <a:pt x="608" y="672"/>
                      <a:pt x="495" y="558"/>
                      <a:pt x="495" y="417"/>
                    </a:cubicBezTo>
                    <a:cubicBezTo>
                      <a:pt x="495" y="277"/>
                      <a:pt x="608" y="163"/>
                      <a:pt x="749" y="163"/>
                    </a:cubicBezTo>
                    <a:cubicBezTo>
                      <a:pt x="889" y="163"/>
                      <a:pt x="1003" y="277"/>
                      <a:pt x="1003" y="417"/>
                    </a:cubicBezTo>
                    <a:cubicBezTo>
                      <a:pt x="1003" y="558"/>
                      <a:pt x="889" y="672"/>
                      <a:pt x="749" y="67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8" tIns="45709" rIns="91418" bIns="45709"/>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77" name="Oval 144"/>
              <p:cNvSpPr>
                <a:spLocks/>
              </p:cNvSpPr>
              <p:nvPr/>
            </p:nvSpPr>
            <p:spPr bwMode="auto">
              <a:xfrm>
                <a:off x="1169805" y="612088"/>
                <a:ext cx="263383" cy="263382"/>
              </a:xfrm>
              <a:prstGeom prst="ellipse">
                <a:avLst/>
              </a:prstGeom>
              <a:noFill/>
              <a:ln w="9525" cap="flat" cmpd="sng">
                <a:solidFill>
                  <a:srgbClr val="F2F2F2"/>
                </a:solidFill>
                <a:bevel/>
                <a:headEnd/>
                <a:tailEnd/>
              </a:ln>
              <a:extLst>
                <a:ext uri="{909E8E84-426E-40DD-AFC4-6F175D3DCCD1}">
                  <a14:hiddenFill xmlns:a14="http://schemas.microsoft.com/office/drawing/2010/main">
                    <a:solidFill>
                      <a:srgbClr val="FFFFFF"/>
                    </a:solidFill>
                  </a14:hiddenFill>
                </a:ext>
              </a:extLst>
            </p:spPr>
            <p:txBody>
              <a:bodyPr lIns="0" tIns="0" rIns="0" bIns="0"/>
              <a:lstStyle/>
              <a:p>
                <a:pPr algn="ctr">
                  <a:lnSpc>
                    <a:spcPct val="90000"/>
                  </a:lnSpc>
                </a:pPr>
                <a:r>
                  <a:rPr lang="en-US" sz="2400" b="1">
                    <a:solidFill>
                      <a:srgbClr val="FFFFFF"/>
                    </a:solidFill>
                    <a:ea typeface="方正兰亭细黑_GBK" charset="-122"/>
                    <a:sym typeface="方正兰亭细黑_GBK" charset="-122"/>
                  </a:rPr>
                  <a:t>√</a:t>
                </a:r>
              </a:p>
            </p:txBody>
          </p:sp>
          <p:sp>
            <p:nvSpPr>
              <p:cNvPr id="30778" name="Freeform 10"/>
              <p:cNvSpPr>
                <a:spLocks noEditPoints="1" noChangeArrowheads="1"/>
              </p:cNvSpPr>
              <p:nvPr/>
            </p:nvSpPr>
            <p:spPr bwMode="auto">
              <a:xfrm>
                <a:off x="0" y="86302"/>
                <a:ext cx="772954" cy="488610"/>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30779" name="Group 3468"/>
            <p:cNvGrpSpPr>
              <a:grpSpLocks/>
            </p:cNvGrpSpPr>
            <p:nvPr/>
          </p:nvGrpSpPr>
          <p:grpSpPr bwMode="auto">
            <a:xfrm>
              <a:off x="1341038" y="750816"/>
              <a:ext cx="1092200" cy="514350"/>
              <a:chOff x="0" y="0"/>
              <a:chExt cx="1092200" cy="514350"/>
            </a:xfrm>
          </p:grpSpPr>
          <p:grpSp>
            <p:nvGrpSpPr>
              <p:cNvPr id="30780" name="Group 3466"/>
              <p:cNvGrpSpPr>
                <a:grpSpLocks/>
              </p:cNvGrpSpPr>
              <p:nvPr/>
            </p:nvGrpSpPr>
            <p:grpSpPr bwMode="auto">
              <a:xfrm>
                <a:off x="413519" y="150018"/>
                <a:ext cx="173038" cy="276225"/>
                <a:chOff x="0" y="0"/>
                <a:chExt cx="173038" cy="276225"/>
              </a:xfrm>
            </p:grpSpPr>
            <p:sp>
              <p:nvSpPr>
                <p:cNvPr id="30781" name="Freeform 418"/>
                <p:cNvSpPr>
                  <a:spLocks noChangeArrowheads="1"/>
                </p:cNvSpPr>
                <p:nvPr/>
              </p:nvSpPr>
              <p:spPr bwMode="auto">
                <a:xfrm>
                  <a:off x="82550" y="0"/>
                  <a:ext cx="90488" cy="25400"/>
                </a:xfrm>
                <a:custGeom>
                  <a:avLst/>
                  <a:gdLst>
                    <a:gd name="T0" fmla="*/ 251 w 290"/>
                    <a:gd name="T1" fmla="*/ 0 h 81"/>
                    <a:gd name="T2" fmla="*/ 37 w 290"/>
                    <a:gd name="T3" fmla="*/ 0 h 81"/>
                    <a:gd name="T4" fmla="*/ 0 w 290"/>
                    <a:gd name="T5" fmla="*/ 41 h 81"/>
                    <a:gd name="T6" fmla="*/ 37 w 290"/>
                    <a:gd name="T7" fmla="*/ 81 h 81"/>
                    <a:gd name="T8" fmla="*/ 251 w 290"/>
                    <a:gd name="T9" fmla="*/ 81 h 81"/>
                    <a:gd name="T10" fmla="*/ 290 w 290"/>
                    <a:gd name="T11" fmla="*/ 41 h 81"/>
                    <a:gd name="T12" fmla="*/ 251 w 290"/>
                    <a:gd name="T13" fmla="*/ 0 h 81"/>
                    <a:gd name="T14" fmla="*/ 0 60000 65536"/>
                    <a:gd name="T15" fmla="*/ 0 60000 65536"/>
                    <a:gd name="T16" fmla="*/ 0 60000 65536"/>
                    <a:gd name="T17" fmla="*/ 0 60000 65536"/>
                    <a:gd name="T18" fmla="*/ 0 60000 65536"/>
                    <a:gd name="T19" fmla="*/ 0 60000 65536"/>
                    <a:gd name="T20" fmla="*/ 0 60000 65536"/>
                    <a:gd name="T21" fmla="*/ 0 w 290"/>
                    <a:gd name="T22" fmla="*/ 0 h 81"/>
                    <a:gd name="T23" fmla="*/ 290 w 290"/>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0" h="81">
                      <a:moveTo>
                        <a:pt x="251" y="0"/>
                      </a:moveTo>
                      <a:cubicBezTo>
                        <a:pt x="37" y="0"/>
                        <a:pt x="37" y="0"/>
                        <a:pt x="37" y="0"/>
                      </a:cubicBezTo>
                      <a:cubicBezTo>
                        <a:pt x="16" y="0"/>
                        <a:pt x="0" y="18"/>
                        <a:pt x="0" y="41"/>
                      </a:cubicBezTo>
                      <a:cubicBezTo>
                        <a:pt x="0" y="63"/>
                        <a:pt x="16" y="81"/>
                        <a:pt x="37" y="81"/>
                      </a:cubicBezTo>
                      <a:cubicBezTo>
                        <a:pt x="251" y="81"/>
                        <a:pt x="251" y="81"/>
                        <a:pt x="251" y="81"/>
                      </a:cubicBezTo>
                      <a:cubicBezTo>
                        <a:pt x="273" y="81"/>
                        <a:pt x="290" y="63"/>
                        <a:pt x="290" y="41"/>
                      </a:cubicBezTo>
                      <a:cubicBezTo>
                        <a:pt x="290" y="18"/>
                        <a:pt x="273" y="0"/>
                        <a:pt x="251"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82" name="Freeform 419"/>
                <p:cNvSpPr>
                  <a:spLocks noChangeArrowheads="1"/>
                </p:cNvSpPr>
                <p:nvPr/>
              </p:nvSpPr>
              <p:spPr bwMode="auto">
                <a:xfrm>
                  <a:off x="0" y="63500"/>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8"/>
                        <a:pt x="0" y="40"/>
                      </a:cubicBezTo>
                      <a:cubicBezTo>
                        <a:pt x="0" y="61"/>
                        <a:pt x="18" y="81"/>
                        <a:pt x="38" y="81"/>
                      </a:cubicBezTo>
                      <a:cubicBezTo>
                        <a:pt x="514" y="81"/>
                        <a:pt x="514" y="81"/>
                        <a:pt x="514" y="81"/>
                      </a:cubicBezTo>
                      <a:cubicBezTo>
                        <a:pt x="536" y="81"/>
                        <a:pt x="553" y="61"/>
                        <a:pt x="553" y="40"/>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83" name="Freeform 420"/>
                <p:cNvSpPr>
                  <a:spLocks noChangeArrowheads="1"/>
                </p:cNvSpPr>
                <p:nvPr/>
              </p:nvSpPr>
              <p:spPr bwMode="auto">
                <a:xfrm>
                  <a:off x="0" y="125413"/>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7"/>
                        <a:pt x="0" y="40"/>
                      </a:cubicBezTo>
                      <a:cubicBezTo>
                        <a:pt x="0" y="61"/>
                        <a:pt x="18" y="81"/>
                        <a:pt x="38" y="81"/>
                      </a:cubicBezTo>
                      <a:cubicBezTo>
                        <a:pt x="514" y="81"/>
                        <a:pt x="514" y="81"/>
                        <a:pt x="514" y="81"/>
                      </a:cubicBezTo>
                      <a:cubicBezTo>
                        <a:pt x="536" y="81"/>
                        <a:pt x="553" y="61"/>
                        <a:pt x="553" y="40"/>
                      </a:cubicBezTo>
                      <a:cubicBezTo>
                        <a:pt x="553" y="17"/>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84" name="Freeform 421"/>
                <p:cNvSpPr>
                  <a:spLocks noChangeArrowheads="1"/>
                </p:cNvSpPr>
                <p:nvPr/>
              </p:nvSpPr>
              <p:spPr bwMode="auto">
                <a:xfrm>
                  <a:off x="0" y="187325"/>
                  <a:ext cx="173038" cy="26988"/>
                </a:xfrm>
                <a:custGeom>
                  <a:avLst/>
                  <a:gdLst>
                    <a:gd name="T0" fmla="*/ 514 w 553"/>
                    <a:gd name="T1" fmla="*/ 0 h 85"/>
                    <a:gd name="T2" fmla="*/ 38 w 553"/>
                    <a:gd name="T3" fmla="*/ 0 h 85"/>
                    <a:gd name="T4" fmla="*/ 0 w 553"/>
                    <a:gd name="T5" fmla="*/ 42 h 85"/>
                    <a:gd name="T6" fmla="*/ 38 w 553"/>
                    <a:gd name="T7" fmla="*/ 85 h 85"/>
                    <a:gd name="T8" fmla="*/ 514 w 553"/>
                    <a:gd name="T9" fmla="*/ 85 h 85"/>
                    <a:gd name="T10" fmla="*/ 553 w 553"/>
                    <a:gd name="T11" fmla="*/ 42 h 85"/>
                    <a:gd name="T12" fmla="*/ 514 w 553"/>
                    <a:gd name="T13" fmla="*/ 0 h 85"/>
                    <a:gd name="T14" fmla="*/ 0 60000 65536"/>
                    <a:gd name="T15" fmla="*/ 0 60000 65536"/>
                    <a:gd name="T16" fmla="*/ 0 60000 65536"/>
                    <a:gd name="T17" fmla="*/ 0 60000 65536"/>
                    <a:gd name="T18" fmla="*/ 0 60000 65536"/>
                    <a:gd name="T19" fmla="*/ 0 60000 65536"/>
                    <a:gd name="T20" fmla="*/ 0 60000 65536"/>
                    <a:gd name="T21" fmla="*/ 0 w 553"/>
                    <a:gd name="T22" fmla="*/ 0 h 85"/>
                    <a:gd name="T23" fmla="*/ 553 w 553"/>
                    <a:gd name="T24" fmla="*/ 85 h 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5">
                      <a:moveTo>
                        <a:pt x="514" y="0"/>
                      </a:moveTo>
                      <a:cubicBezTo>
                        <a:pt x="38" y="0"/>
                        <a:pt x="38" y="0"/>
                        <a:pt x="38" y="0"/>
                      </a:cubicBezTo>
                      <a:cubicBezTo>
                        <a:pt x="18" y="0"/>
                        <a:pt x="0" y="18"/>
                        <a:pt x="0" y="42"/>
                      </a:cubicBezTo>
                      <a:cubicBezTo>
                        <a:pt x="0" y="66"/>
                        <a:pt x="18" y="85"/>
                        <a:pt x="38" y="85"/>
                      </a:cubicBezTo>
                      <a:cubicBezTo>
                        <a:pt x="514" y="85"/>
                        <a:pt x="514" y="85"/>
                        <a:pt x="514" y="85"/>
                      </a:cubicBezTo>
                      <a:cubicBezTo>
                        <a:pt x="536" y="85"/>
                        <a:pt x="553" y="66"/>
                        <a:pt x="553" y="42"/>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85" name="Freeform 422"/>
                <p:cNvSpPr>
                  <a:spLocks noChangeArrowheads="1"/>
                </p:cNvSpPr>
                <p:nvPr/>
              </p:nvSpPr>
              <p:spPr bwMode="auto">
                <a:xfrm>
                  <a:off x="0" y="250825"/>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9"/>
                        <a:pt x="0" y="40"/>
                      </a:cubicBezTo>
                      <a:cubicBezTo>
                        <a:pt x="0" y="63"/>
                        <a:pt x="18" y="81"/>
                        <a:pt x="38" y="81"/>
                      </a:cubicBezTo>
                      <a:cubicBezTo>
                        <a:pt x="514" y="81"/>
                        <a:pt x="514" y="81"/>
                        <a:pt x="514" y="81"/>
                      </a:cubicBezTo>
                      <a:cubicBezTo>
                        <a:pt x="536" y="81"/>
                        <a:pt x="553" y="63"/>
                        <a:pt x="553" y="40"/>
                      </a:cubicBezTo>
                      <a:cubicBezTo>
                        <a:pt x="553" y="19"/>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30786" name="Freeform 417"/>
              <p:cNvSpPr>
                <a:spLocks noEditPoints="1" noChangeArrowheads="1"/>
              </p:cNvSpPr>
              <p:nvPr/>
            </p:nvSpPr>
            <p:spPr bwMode="auto">
              <a:xfrm>
                <a:off x="0" y="0"/>
                <a:ext cx="1092200" cy="514350"/>
              </a:xfrm>
              <a:custGeom>
                <a:avLst/>
                <a:gdLst>
                  <a:gd name="T0" fmla="*/ 2052 w 3493"/>
                  <a:gd name="T1" fmla="*/ 1644 h 1644"/>
                  <a:gd name="T2" fmla="*/ 2127 w 3493"/>
                  <a:gd name="T3" fmla="*/ 1644 h 1644"/>
                  <a:gd name="T4" fmla="*/ 2127 w 3493"/>
                  <a:gd name="T5" fmla="*/ 130 h 1644"/>
                  <a:gd name="T6" fmla="*/ 2000 w 3493"/>
                  <a:gd name="T7" fmla="*/ 0 h 1644"/>
                  <a:gd name="T8" fmla="*/ 1441 w 3493"/>
                  <a:gd name="T9" fmla="*/ 0 h 1644"/>
                  <a:gd name="T10" fmla="*/ 1089 w 3493"/>
                  <a:gd name="T11" fmla="*/ 337 h 1644"/>
                  <a:gd name="T12" fmla="*/ 1089 w 3493"/>
                  <a:gd name="T13" fmla="*/ 1515 h 1644"/>
                  <a:gd name="T14" fmla="*/ 1211 w 3493"/>
                  <a:gd name="T15" fmla="*/ 1644 h 1644"/>
                  <a:gd name="T16" fmla="*/ 2052 w 3493"/>
                  <a:gd name="T17" fmla="*/ 1644 h 1644"/>
                  <a:gd name="T18" fmla="*/ 1248 w 3493"/>
                  <a:gd name="T19" fmla="*/ 1569 h 1644"/>
                  <a:gd name="T20" fmla="*/ 1165 w 3493"/>
                  <a:gd name="T21" fmla="*/ 1480 h 1644"/>
                  <a:gd name="T22" fmla="*/ 1165 w 3493"/>
                  <a:gd name="T23" fmla="*/ 387 h 1644"/>
                  <a:gd name="T24" fmla="*/ 1381 w 3493"/>
                  <a:gd name="T25" fmla="*/ 387 h 1644"/>
                  <a:gd name="T26" fmla="*/ 1453 w 3493"/>
                  <a:gd name="T27" fmla="*/ 371 h 1644"/>
                  <a:gd name="T28" fmla="*/ 1481 w 3493"/>
                  <a:gd name="T29" fmla="*/ 301 h 1644"/>
                  <a:gd name="T30" fmla="*/ 1481 w 3493"/>
                  <a:gd name="T31" fmla="*/ 83 h 1644"/>
                  <a:gd name="T32" fmla="*/ 1969 w 3493"/>
                  <a:gd name="T33" fmla="*/ 83 h 1644"/>
                  <a:gd name="T34" fmla="*/ 2052 w 3493"/>
                  <a:gd name="T35" fmla="*/ 173 h 1644"/>
                  <a:gd name="T36" fmla="*/ 2052 w 3493"/>
                  <a:gd name="T37" fmla="*/ 1569 h 1644"/>
                  <a:gd name="T38" fmla="*/ 1248 w 3493"/>
                  <a:gd name="T39" fmla="*/ 1569 h 1644"/>
                  <a:gd name="T40" fmla="*/ 1248 w 3493"/>
                  <a:gd name="T41" fmla="*/ 1569 h 1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93"/>
                  <a:gd name="T64" fmla="*/ 0 h 1644"/>
                  <a:gd name="T65" fmla="*/ 3493 w 3493"/>
                  <a:gd name="T66" fmla="*/ 1644 h 1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93" h="1644">
                    <a:moveTo>
                      <a:pt x="2052" y="1644"/>
                    </a:moveTo>
                    <a:cubicBezTo>
                      <a:pt x="2127" y="1644"/>
                      <a:pt x="2127" y="1644"/>
                      <a:pt x="2127" y="1644"/>
                    </a:cubicBezTo>
                    <a:cubicBezTo>
                      <a:pt x="2127" y="130"/>
                      <a:pt x="2127" y="130"/>
                      <a:pt x="2127" y="130"/>
                    </a:cubicBezTo>
                    <a:cubicBezTo>
                      <a:pt x="2127" y="53"/>
                      <a:pt x="2059" y="0"/>
                      <a:pt x="2000" y="0"/>
                    </a:cubicBezTo>
                    <a:cubicBezTo>
                      <a:pt x="0" y="0"/>
                      <a:pt x="1441" y="0"/>
                      <a:pt x="1441" y="0"/>
                    </a:cubicBezTo>
                    <a:cubicBezTo>
                      <a:pt x="1350" y="87"/>
                      <a:pt x="1231" y="212"/>
                      <a:pt x="1089" y="337"/>
                    </a:cubicBezTo>
                    <a:cubicBezTo>
                      <a:pt x="1089" y="1515"/>
                      <a:pt x="1089" y="1515"/>
                      <a:pt x="1089" y="1515"/>
                    </a:cubicBezTo>
                    <a:cubicBezTo>
                      <a:pt x="1089" y="1594"/>
                      <a:pt x="1155" y="1644"/>
                      <a:pt x="1211" y="1644"/>
                    </a:cubicBezTo>
                    <a:cubicBezTo>
                      <a:pt x="3493" y="1644"/>
                      <a:pt x="2052" y="1644"/>
                      <a:pt x="2052" y="1644"/>
                    </a:cubicBezTo>
                    <a:close/>
                    <a:moveTo>
                      <a:pt x="1248" y="1569"/>
                    </a:moveTo>
                    <a:cubicBezTo>
                      <a:pt x="1201" y="1569"/>
                      <a:pt x="1165" y="1530"/>
                      <a:pt x="1165" y="1480"/>
                    </a:cubicBezTo>
                    <a:cubicBezTo>
                      <a:pt x="1165" y="387"/>
                      <a:pt x="1165" y="387"/>
                      <a:pt x="1165" y="387"/>
                    </a:cubicBezTo>
                    <a:cubicBezTo>
                      <a:pt x="1381" y="387"/>
                      <a:pt x="1381" y="387"/>
                      <a:pt x="1381" y="387"/>
                    </a:cubicBezTo>
                    <a:cubicBezTo>
                      <a:pt x="1381" y="387"/>
                      <a:pt x="1430" y="385"/>
                      <a:pt x="1453" y="371"/>
                    </a:cubicBezTo>
                    <a:cubicBezTo>
                      <a:pt x="1485" y="349"/>
                      <a:pt x="1481" y="301"/>
                      <a:pt x="1481" y="301"/>
                    </a:cubicBezTo>
                    <a:cubicBezTo>
                      <a:pt x="1481" y="83"/>
                      <a:pt x="1481" y="83"/>
                      <a:pt x="1481" y="83"/>
                    </a:cubicBezTo>
                    <a:cubicBezTo>
                      <a:pt x="3410" y="83"/>
                      <a:pt x="1969" y="83"/>
                      <a:pt x="1969" y="83"/>
                    </a:cubicBezTo>
                    <a:cubicBezTo>
                      <a:pt x="2015" y="83"/>
                      <a:pt x="2052" y="123"/>
                      <a:pt x="2052" y="173"/>
                    </a:cubicBezTo>
                    <a:cubicBezTo>
                      <a:pt x="2052" y="1569"/>
                      <a:pt x="2052" y="1569"/>
                      <a:pt x="2052" y="1569"/>
                    </a:cubicBezTo>
                    <a:cubicBezTo>
                      <a:pt x="1248" y="1569"/>
                      <a:pt x="1248" y="1569"/>
                      <a:pt x="1248" y="1569"/>
                    </a:cubicBezTo>
                    <a:cubicBezTo>
                      <a:pt x="1248" y="1569"/>
                      <a:pt x="1248" y="1569"/>
                      <a:pt x="1248" y="156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30787" name="Group 10"/>
          <p:cNvGrpSpPr>
            <a:grpSpLocks/>
          </p:cNvGrpSpPr>
          <p:nvPr/>
        </p:nvGrpSpPr>
        <p:grpSpPr bwMode="auto">
          <a:xfrm>
            <a:off x="3824288" y="1833563"/>
            <a:ext cx="4435475" cy="3529012"/>
            <a:chOff x="0" y="0"/>
            <a:chExt cx="4435926" cy="3529232"/>
          </a:xfrm>
        </p:grpSpPr>
        <p:grpSp>
          <p:nvGrpSpPr>
            <p:cNvPr id="30788" name="Group 18"/>
            <p:cNvGrpSpPr>
              <a:grpSpLocks/>
            </p:cNvGrpSpPr>
            <p:nvPr/>
          </p:nvGrpSpPr>
          <p:grpSpPr bwMode="auto">
            <a:xfrm>
              <a:off x="489265" y="2572805"/>
              <a:ext cx="3542400" cy="956427"/>
              <a:chOff x="0" y="0"/>
              <a:chExt cx="3542400" cy="956427"/>
            </a:xfrm>
          </p:grpSpPr>
          <p:sp>
            <p:nvSpPr>
              <p:cNvPr id="30789" name="Rectangle 11"/>
              <p:cNvSpPr>
                <a:spLocks noChangeArrowheads="1"/>
              </p:cNvSpPr>
              <p:nvPr/>
            </p:nvSpPr>
            <p:spPr bwMode="auto">
              <a:xfrm>
                <a:off x="0" y="0"/>
                <a:ext cx="3143079" cy="37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90000"/>
                  </a:lnSpc>
                  <a:spcAft>
                    <a:spcPts val="613"/>
                  </a:spcAft>
                </a:pPr>
                <a:r>
                  <a:rPr lang="en-US" sz="2000" b="1">
                    <a:solidFill>
                      <a:srgbClr val="FFFFFF"/>
                    </a:solidFill>
                    <a:ea typeface="方正兰亭细黑_GBK" charset="-122"/>
                    <a:sym typeface="方正兰亭细黑_GBK" charset="-122"/>
                  </a:rPr>
                  <a:t>Unify your environment</a:t>
                </a:r>
              </a:p>
            </p:txBody>
          </p:sp>
          <p:sp>
            <p:nvSpPr>
              <p:cNvPr id="30790" name="Rectangle 15"/>
              <p:cNvSpPr>
                <a:spLocks noChangeArrowheads="1"/>
              </p:cNvSpPr>
              <p:nvPr/>
            </p:nvSpPr>
            <p:spPr bwMode="auto">
              <a:xfrm>
                <a:off x="0" y="421076"/>
                <a:ext cx="3542400" cy="535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Common identity to access resources on-premises and in the cloud</a:t>
                </a:r>
              </a:p>
            </p:txBody>
          </p:sp>
        </p:grpSp>
        <p:grpSp>
          <p:nvGrpSpPr>
            <p:cNvPr id="30791" name="Group 6"/>
            <p:cNvGrpSpPr>
              <a:grpSpLocks/>
            </p:cNvGrpSpPr>
            <p:nvPr/>
          </p:nvGrpSpPr>
          <p:grpSpPr bwMode="auto">
            <a:xfrm>
              <a:off x="0" y="0"/>
              <a:ext cx="4435926" cy="2000202"/>
              <a:chOff x="0" y="0"/>
              <a:chExt cx="4435926" cy="2000202"/>
            </a:xfrm>
          </p:grpSpPr>
          <p:grpSp>
            <p:nvGrpSpPr>
              <p:cNvPr id="30792" name="Group 3470"/>
              <p:cNvGrpSpPr>
                <a:grpSpLocks/>
              </p:cNvGrpSpPr>
              <p:nvPr/>
            </p:nvGrpSpPr>
            <p:grpSpPr bwMode="auto">
              <a:xfrm>
                <a:off x="1052008" y="0"/>
                <a:ext cx="3383918" cy="2000202"/>
                <a:chOff x="0" y="0"/>
                <a:chExt cx="3383918" cy="2000202"/>
              </a:xfrm>
            </p:grpSpPr>
            <p:grpSp>
              <p:nvGrpSpPr>
                <p:cNvPr id="30793" name="Group 24"/>
                <p:cNvGrpSpPr>
                  <a:grpSpLocks/>
                </p:cNvGrpSpPr>
                <p:nvPr/>
              </p:nvGrpSpPr>
              <p:grpSpPr bwMode="auto">
                <a:xfrm>
                  <a:off x="0" y="0"/>
                  <a:ext cx="3383918" cy="2000202"/>
                  <a:chOff x="0" y="0"/>
                  <a:chExt cx="3383918" cy="2000202"/>
                </a:xfrm>
              </p:grpSpPr>
              <p:sp>
                <p:nvSpPr>
                  <p:cNvPr id="30794" name="Freeform 62"/>
                  <p:cNvSpPr>
                    <a:spLocks/>
                  </p:cNvSpPr>
                  <p:nvPr/>
                </p:nvSpPr>
                <p:spPr bwMode="auto">
                  <a:xfrm>
                    <a:off x="2299809" y="721109"/>
                    <a:ext cx="1084109" cy="557985"/>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2540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2026" tIns="0" rIns="112026" bIns="56012" anchor="ctr"/>
                  <a:lstStyle/>
                  <a:p>
                    <a:endParaRPr lang="zh-CN" altLang="zh-CN" sz="1900" b="1">
                      <a:solidFill>
                        <a:srgbClr val="FFFFFF"/>
                      </a:solidFill>
                      <a:latin typeface="方正兰亭细黑_GBK" charset="-122"/>
                      <a:ea typeface="方正兰亭细黑_GBK" charset="-122"/>
                      <a:sym typeface="方正兰亭细黑_GBK" charset="-122"/>
                    </a:endParaRPr>
                  </a:p>
                </p:txBody>
              </p:sp>
              <p:grpSp>
                <p:nvGrpSpPr>
                  <p:cNvPr id="30795" name="Group 9"/>
                  <p:cNvGrpSpPr>
                    <a:grpSpLocks/>
                  </p:cNvGrpSpPr>
                  <p:nvPr/>
                </p:nvGrpSpPr>
                <p:grpSpPr bwMode="auto">
                  <a:xfrm>
                    <a:off x="0" y="0"/>
                    <a:ext cx="2232875" cy="2000202"/>
                    <a:chOff x="0" y="0"/>
                    <a:chExt cx="2232875" cy="2000202"/>
                  </a:xfrm>
                </p:grpSpPr>
                <p:grpSp>
                  <p:nvGrpSpPr>
                    <p:cNvPr id="30796" name="Group 67"/>
                    <p:cNvGrpSpPr>
                      <a:grpSpLocks/>
                    </p:cNvGrpSpPr>
                    <p:nvPr/>
                  </p:nvGrpSpPr>
                  <p:grpSpPr bwMode="auto">
                    <a:xfrm>
                      <a:off x="974746" y="1913041"/>
                      <a:ext cx="10018" cy="1"/>
                      <a:chOff x="0" y="0"/>
                      <a:chExt cx="20637" cy="1"/>
                    </a:xfrm>
                  </p:grpSpPr>
                  <p:sp>
                    <p:nvSpPr>
                      <p:cNvPr id="30797" name="Freeform 11"/>
                      <p:cNvSpPr>
                        <a:spLocks noChangeArrowheads="1"/>
                      </p:cNvSpPr>
                      <p:nvPr/>
                    </p:nvSpPr>
                    <p:spPr bwMode="auto">
                      <a:xfrm>
                        <a:off x="0" y="0"/>
                        <a:ext cx="9525" cy="1"/>
                      </a:xfrm>
                      <a:custGeom>
                        <a:avLst/>
                        <a:gdLst>
                          <a:gd name="T0" fmla="*/ 6 w 6"/>
                          <a:gd name="T1" fmla="*/ 0 h 1"/>
                          <a:gd name="T2" fmla="*/ 0 w 6"/>
                          <a:gd name="T3" fmla="*/ 0 h 1"/>
                          <a:gd name="T4" fmla="*/ 6 w 6"/>
                          <a:gd name="T5" fmla="*/ 0 h 1"/>
                          <a:gd name="T6" fmla="*/ 6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0"/>
                            </a:moveTo>
                            <a:lnTo>
                              <a:pt x="0" y="0"/>
                            </a:lnTo>
                            <a:lnTo>
                              <a:pt x="6" y="0"/>
                            </a:lnTo>
                            <a:lnTo>
                              <a:pt x="6" y="0"/>
                            </a:lnTo>
                            <a:close/>
                          </a:path>
                        </a:pathLst>
                      </a:custGeom>
                      <a:solidFill>
                        <a:srgbClr val="0070C0"/>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798" name="Freeform 12"/>
                      <p:cNvSpPr>
                        <a:spLocks noChangeArrowheads="1"/>
                      </p:cNvSpPr>
                      <p:nvPr/>
                    </p:nvSpPr>
                    <p:spPr bwMode="auto">
                      <a:xfrm>
                        <a:off x="9525" y="0"/>
                        <a:ext cx="11112" cy="1"/>
                      </a:xfrm>
                      <a:custGeom>
                        <a:avLst/>
                        <a:gdLst>
                          <a:gd name="T0" fmla="*/ 0 w 7"/>
                          <a:gd name="T1" fmla="*/ 0 h 1"/>
                          <a:gd name="T2" fmla="*/ 0 w 7"/>
                          <a:gd name="T3" fmla="*/ 0 h 1"/>
                          <a:gd name="T4" fmla="*/ 7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0" y="0"/>
                            </a:moveTo>
                            <a:lnTo>
                              <a:pt x="0" y="0"/>
                            </a:lnTo>
                            <a:lnTo>
                              <a:pt x="7" y="0"/>
                            </a:lnTo>
                            <a:lnTo>
                              <a:pt x="0" y="0"/>
                            </a:lnTo>
                            <a:close/>
                          </a:path>
                        </a:pathLst>
                      </a:custGeom>
                      <a:solidFill>
                        <a:srgbClr val="0070C0"/>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30800" name="Freeform 7"/>
                    <p:cNvSpPr>
                      <a:spLocks noChangeArrowheads="1"/>
                    </p:cNvSpPr>
                    <p:nvPr/>
                  </p:nvSpPr>
                  <p:spPr bwMode="auto">
                    <a:xfrm rot="8551807">
                      <a:off x="1747426" y="1647149"/>
                      <a:ext cx="219610" cy="255884"/>
                    </a:xfrm>
                    <a:custGeom>
                      <a:avLst/>
                      <a:gdLst>
                        <a:gd name="T0" fmla="*/ 0 w 425"/>
                        <a:gd name="T1" fmla="*/ 0 h 495"/>
                        <a:gd name="T2" fmla="*/ 265 w 425"/>
                        <a:gd name="T3" fmla="*/ 247 h 495"/>
                        <a:gd name="T4" fmla="*/ 265 w 425"/>
                        <a:gd name="T5" fmla="*/ 247 h 495"/>
                        <a:gd name="T6" fmla="*/ 0 w 425"/>
                        <a:gd name="T7" fmla="*/ 495 h 495"/>
                        <a:gd name="T8" fmla="*/ 160 w 425"/>
                        <a:gd name="T9" fmla="*/ 495 h 495"/>
                        <a:gd name="T10" fmla="*/ 425 w 425"/>
                        <a:gd name="T11" fmla="*/ 247 h 495"/>
                        <a:gd name="T12" fmla="*/ 160 w 425"/>
                        <a:gd name="T13" fmla="*/ 0 h 495"/>
                        <a:gd name="T14" fmla="*/ 0 w 425"/>
                        <a:gd name="T15" fmla="*/ 0 h 495"/>
                        <a:gd name="T16" fmla="*/ 0 60000 65536"/>
                        <a:gd name="T17" fmla="*/ 0 60000 65536"/>
                        <a:gd name="T18" fmla="*/ 0 60000 65536"/>
                        <a:gd name="T19" fmla="*/ 0 60000 65536"/>
                        <a:gd name="T20" fmla="*/ 0 60000 65536"/>
                        <a:gd name="T21" fmla="*/ 0 60000 65536"/>
                        <a:gd name="T22" fmla="*/ 0 60000 65536"/>
                        <a:gd name="T23" fmla="*/ 0 60000 65536"/>
                        <a:gd name="T24" fmla="*/ 0 w 425"/>
                        <a:gd name="T25" fmla="*/ 0 h 495"/>
                        <a:gd name="T26" fmla="*/ 425 w 425"/>
                        <a:gd name="T27" fmla="*/ 495 h 4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5" h="495">
                          <a:moveTo>
                            <a:pt x="0" y="0"/>
                          </a:moveTo>
                          <a:cubicBezTo>
                            <a:pt x="0" y="0"/>
                            <a:pt x="0" y="0"/>
                            <a:pt x="265" y="247"/>
                          </a:cubicBezTo>
                          <a:cubicBezTo>
                            <a:pt x="265" y="247"/>
                            <a:pt x="265" y="247"/>
                            <a:pt x="265" y="247"/>
                          </a:cubicBezTo>
                          <a:cubicBezTo>
                            <a:pt x="0" y="495"/>
                            <a:pt x="0" y="495"/>
                            <a:pt x="0" y="495"/>
                          </a:cubicBezTo>
                          <a:cubicBezTo>
                            <a:pt x="0" y="495"/>
                            <a:pt x="0" y="495"/>
                            <a:pt x="160" y="495"/>
                          </a:cubicBezTo>
                          <a:cubicBezTo>
                            <a:pt x="160" y="495"/>
                            <a:pt x="160" y="495"/>
                            <a:pt x="425" y="247"/>
                          </a:cubicBezTo>
                          <a:cubicBezTo>
                            <a:pt x="425" y="247"/>
                            <a:pt x="425" y="247"/>
                            <a:pt x="160" y="0"/>
                          </a:cubicBezTo>
                          <a:cubicBezTo>
                            <a:pt x="160" y="0"/>
                            <a:pt x="160" y="0"/>
                            <a:pt x="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30801" name="Group 8"/>
                    <p:cNvGrpSpPr>
                      <a:grpSpLocks/>
                    </p:cNvGrpSpPr>
                    <p:nvPr/>
                  </p:nvGrpSpPr>
                  <p:grpSpPr bwMode="auto">
                    <a:xfrm>
                      <a:off x="0" y="0"/>
                      <a:ext cx="2000483" cy="2000202"/>
                      <a:chOff x="0" y="0"/>
                      <a:chExt cx="2000483" cy="2000202"/>
                    </a:xfrm>
                  </p:grpSpPr>
                  <p:sp>
                    <p:nvSpPr>
                      <p:cNvPr id="30803" name="Freeform 7"/>
                      <p:cNvSpPr>
                        <a:spLocks noChangeArrowheads="1"/>
                      </p:cNvSpPr>
                      <p:nvPr/>
                    </p:nvSpPr>
                    <p:spPr bwMode="auto">
                      <a:xfrm rot="8551807" flipH="1" flipV="1">
                        <a:off x="263724" y="97729"/>
                        <a:ext cx="211513" cy="255884"/>
                      </a:xfrm>
                      <a:custGeom>
                        <a:avLst/>
                        <a:gdLst>
                          <a:gd name="T0" fmla="*/ 0 w 425"/>
                          <a:gd name="T1" fmla="*/ 0 h 495"/>
                          <a:gd name="T2" fmla="*/ 265 w 425"/>
                          <a:gd name="T3" fmla="*/ 247 h 495"/>
                          <a:gd name="T4" fmla="*/ 265 w 425"/>
                          <a:gd name="T5" fmla="*/ 247 h 495"/>
                          <a:gd name="T6" fmla="*/ 0 w 425"/>
                          <a:gd name="T7" fmla="*/ 495 h 495"/>
                          <a:gd name="T8" fmla="*/ 160 w 425"/>
                          <a:gd name="T9" fmla="*/ 495 h 495"/>
                          <a:gd name="T10" fmla="*/ 425 w 425"/>
                          <a:gd name="T11" fmla="*/ 247 h 495"/>
                          <a:gd name="T12" fmla="*/ 160 w 425"/>
                          <a:gd name="T13" fmla="*/ 0 h 495"/>
                          <a:gd name="T14" fmla="*/ 0 w 425"/>
                          <a:gd name="T15" fmla="*/ 0 h 495"/>
                          <a:gd name="T16" fmla="*/ 0 60000 65536"/>
                          <a:gd name="T17" fmla="*/ 0 60000 65536"/>
                          <a:gd name="T18" fmla="*/ 0 60000 65536"/>
                          <a:gd name="T19" fmla="*/ 0 60000 65536"/>
                          <a:gd name="T20" fmla="*/ 0 60000 65536"/>
                          <a:gd name="T21" fmla="*/ 0 60000 65536"/>
                          <a:gd name="T22" fmla="*/ 0 60000 65536"/>
                          <a:gd name="T23" fmla="*/ 0 60000 65536"/>
                          <a:gd name="T24" fmla="*/ 0 w 425"/>
                          <a:gd name="T25" fmla="*/ 0 h 495"/>
                          <a:gd name="T26" fmla="*/ 425 w 425"/>
                          <a:gd name="T27" fmla="*/ 495 h 4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5" h="495">
                            <a:moveTo>
                              <a:pt x="0" y="0"/>
                            </a:moveTo>
                            <a:cubicBezTo>
                              <a:pt x="0" y="0"/>
                              <a:pt x="0" y="0"/>
                              <a:pt x="265" y="247"/>
                            </a:cubicBezTo>
                            <a:cubicBezTo>
                              <a:pt x="265" y="247"/>
                              <a:pt x="265" y="247"/>
                              <a:pt x="265" y="247"/>
                            </a:cubicBezTo>
                            <a:cubicBezTo>
                              <a:pt x="0" y="495"/>
                              <a:pt x="0" y="495"/>
                              <a:pt x="0" y="495"/>
                            </a:cubicBezTo>
                            <a:cubicBezTo>
                              <a:pt x="0" y="495"/>
                              <a:pt x="0" y="495"/>
                              <a:pt x="160" y="495"/>
                            </a:cubicBezTo>
                            <a:cubicBezTo>
                              <a:pt x="160" y="495"/>
                              <a:pt x="160" y="495"/>
                              <a:pt x="425" y="247"/>
                            </a:cubicBezTo>
                            <a:cubicBezTo>
                              <a:pt x="425" y="247"/>
                              <a:pt x="425" y="247"/>
                              <a:pt x="160" y="0"/>
                            </a:cubicBezTo>
                            <a:cubicBezTo>
                              <a:pt x="160" y="0"/>
                              <a:pt x="160" y="0"/>
                              <a:pt x="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30804" name="Group 71"/>
                    <p:cNvGrpSpPr>
                      <a:grpSpLocks/>
                    </p:cNvGrpSpPr>
                    <p:nvPr/>
                  </p:nvGrpSpPr>
                  <p:grpSpPr bwMode="auto">
                    <a:xfrm>
                      <a:off x="215507" y="498857"/>
                      <a:ext cx="586535" cy="534052"/>
                      <a:chOff x="0" y="0"/>
                      <a:chExt cx="1280479" cy="1166066"/>
                    </a:xfrm>
                  </p:grpSpPr>
                  <p:sp>
                    <p:nvSpPr>
                      <p:cNvPr id="30805" name="Freeform 43"/>
                      <p:cNvSpPr>
                        <a:spLocks noEditPoints="1" noChangeArrowheads="1"/>
                      </p:cNvSpPr>
                      <p:nvPr/>
                    </p:nvSpPr>
                    <p:spPr bwMode="auto">
                      <a:xfrm>
                        <a:off x="0" y="0"/>
                        <a:ext cx="414578" cy="835439"/>
                      </a:xfrm>
                      <a:custGeom>
                        <a:avLst/>
                        <a:gdLst>
                          <a:gd name="T0" fmla="*/ 187 w 391"/>
                          <a:gd name="T1" fmla="*/ 274 h 788"/>
                          <a:gd name="T2" fmla="*/ 236 w 391"/>
                          <a:gd name="T3" fmla="*/ 218 h 788"/>
                          <a:gd name="T4" fmla="*/ 391 w 391"/>
                          <a:gd name="T5" fmla="*/ 218 h 788"/>
                          <a:gd name="T6" fmla="*/ 391 w 391"/>
                          <a:gd name="T7" fmla="*/ 175 h 788"/>
                          <a:gd name="T8" fmla="*/ 391 w 391"/>
                          <a:gd name="T9" fmla="*/ 166 h 788"/>
                          <a:gd name="T10" fmla="*/ 391 w 391"/>
                          <a:gd name="T11" fmla="*/ 164 h 788"/>
                          <a:gd name="T12" fmla="*/ 391 w 391"/>
                          <a:gd name="T13" fmla="*/ 40 h 788"/>
                          <a:gd name="T14" fmla="*/ 358 w 391"/>
                          <a:gd name="T15" fmla="*/ 0 h 788"/>
                          <a:gd name="T16" fmla="*/ 34 w 391"/>
                          <a:gd name="T17" fmla="*/ 0 h 788"/>
                          <a:gd name="T18" fmla="*/ 0 w 391"/>
                          <a:gd name="T19" fmla="*/ 38 h 788"/>
                          <a:gd name="T20" fmla="*/ 0 w 391"/>
                          <a:gd name="T21" fmla="*/ 164 h 788"/>
                          <a:gd name="T22" fmla="*/ 0 w 391"/>
                          <a:gd name="T23" fmla="*/ 174 h 788"/>
                          <a:gd name="T24" fmla="*/ 0 w 391"/>
                          <a:gd name="T25" fmla="*/ 175 h 788"/>
                          <a:gd name="T26" fmla="*/ 0 w 391"/>
                          <a:gd name="T27" fmla="*/ 753 h 788"/>
                          <a:gd name="T28" fmla="*/ 35 w 391"/>
                          <a:gd name="T29" fmla="*/ 788 h 788"/>
                          <a:gd name="T30" fmla="*/ 187 w 391"/>
                          <a:gd name="T31" fmla="*/ 788 h 788"/>
                          <a:gd name="T32" fmla="*/ 187 w 391"/>
                          <a:gd name="T33" fmla="*/ 274 h 788"/>
                          <a:gd name="T34" fmla="*/ 47 w 391"/>
                          <a:gd name="T35" fmla="*/ 83 h 788"/>
                          <a:gd name="T36" fmla="*/ 57 w 391"/>
                          <a:gd name="T37" fmla="*/ 73 h 788"/>
                          <a:gd name="T38" fmla="*/ 334 w 391"/>
                          <a:gd name="T39" fmla="*/ 73 h 788"/>
                          <a:gd name="T40" fmla="*/ 344 w 391"/>
                          <a:gd name="T41" fmla="*/ 83 h 788"/>
                          <a:gd name="T42" fmla="*/ 344 w 391"/>
                          <a:gd name="T43" fmla="*/ 120 h 788"/>
                          <a:gd name="T44" fmla="*/ 334 w 391"/>
                          <a:gd name="T45" fmla="*/ 130 h 788"/>
                          <a:gd name="T46" fmla="*/ 57 w 391"/>
                          <a:gd name="T47" fmla="*/ 130 h 788"/>
                          <a:gd name="T48" fmla="*/ 47 w 391"/>
                          <a:gd name="T49" fmla="*/ 120 h 788"/>
                          <a:gd name="T50" fmla="*/ 47 w 391"/>
                          <a:gd name="T51" fmla="*/ 83 h 788"/>
                          <a:gd name="T52" fmla="*/ 80 w 391"/>
                          <a:gd name="T53" fmla="*/ 214 h 788"/>
                          <a:gd name="T54" fmla="*/ 115 w 391"/>
                          <a:gd name="T55" fmla="*/ 249 h 788"/>
                          <a:gd name="T56" fmla="*/ 80 w 391"/>
                          <a:gd name="T57" fmla="*/ 284 h 788"/>
                          <a:gd name="T58" fmla="*/ 43 w 391"/>
                          <a:gd name="T59" fmla="*/ 249 h 788"/>
                          <a:gd name="T60" fmla="*/ 80 w 391"/>
                          <a:gd name="T61" fmla="*/ 214 h 788"/>
                          <a:gd name="T62" fmla="*/ 80 w 391"/>
                          <a:gd name="T63" fmla="*/ 372 h 788"/>
                          <a:gd name="T64" fmla="*/ 51 w 391"/>
                          <a:gd name="T65" fmla="*/ 346 h 788"/>
                          <a:gd name="T66" fmla="*/ 80 w 391"/>
                          <a:gd name="T67" fmla="*/ 319 h 788"/>
                          <a:gd name="T68" fmla="*/ 105 w 391"/>
                          <a:gd name="T69" fmla="*/ 346 h 788"/>
                          <a:gd name="T70" fmla="*/ 80 w 391"/>
                          <a:gd name="T71" fmla="*/ 372 h 7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1"/>
                          <a:gd name="T109" fmla="*/ 0 h 788"/>
                          <a:gd name="T110" fmla="*/ 391 w 391"/>
                          <a:gd name="T111" fmla="*/ 788 h 7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1" h="788">
                            <a:moveTo>
                              <a:pt x="187" y="274"/>
                            </a:moveTo>
                            <a:cubicBezTo>
                              <a:pt x="185" y="246"/>
                              <a:pt x="210" y="219"/>
                              <a:pt x="236" y="218"/>
                            </a:cubicBezTo>
                            <a:cubicBezTo>
                              <a:pt x="391" y="218"/>
                              <a:pt x="391" y="218"/>
                              <a:pt x="391" y="218"/>
                            </a:cubicBezTo>
                            <a:cubicBezTo>
                              <a:pt x="391" y="203"/>
                              <a:pt x="391" y="191"/>
                              <a:pt x="391" y="175"/>
                            </a:cubicBezTo>
                            <a:cubicBezTo>
                              <a:pt x="391" y="175"/>
                              <a:pt x="391" y="175"/>
                              <a:pt x="391" y="166"/>
                            </a:cubicBezTo>
                            <a:cubicBezTo>
                              <a:pt x="391" y="166"/>
                              <a:pt x="391" y="165"/>
                              <a:pt x="391" y="164"/>
                            </a:cubicBezTo>
                            <a:cubicBezTo>
                              <a:pt x="391" y="157"/>
                              <a:pt x="391" y="129"/>
                              <a:pt x="391" y="40"/>
                            </a:cubicBezTo>
                            <a:cubicBezTo>
                              <a:pt x="391" y="0"/>
                              <a:pt x="363" y="0"/>
                              <a:pt x="358" y="0"/>
                            </a:cubicBezTo>
                            <a:cubicBezTo>
                              <a:pt x="347" y="0"/>
                              <a:pt x="290" y="0"/>
                              <a:pt x="34" y="0"/>
                            </a:cubicBezTo>
                            <a:cubicBezTo>
                              <a:pt x="5" y="0"/>
                              <a:pt x="0" y="22"/>
                              <a:pt x="0" y="38"/>
                            </a:cubicBezTo>
                            <a:cubicBezTo>
                              <a:pt x="0" y="44"/>
                              <a:pt x="0" y="71"/>
                              <a:pt x="0" y="164"/>
                            </a:cubicBezTo>
                            <a:cubicBezTo>
                              <a:pt x="0" y="164"/>
                              <a:pt x="0" y="164"/>
                              <a:pt x="0" y="174"/>
                            </a:cubicBezTo>
                            <a:cubicBezTo>
                              <a:pt x="0" y="174"/>
                              <a:pt x="0" y="174"/>
                              <a:pt x="0" y="175"/>
                            </a:cubicBezTo>
                            <a:cubicBezTo>
                              <a:pt x="0" y="177"/>
                              <a:pt x="0" y="218"/>
                              <a:pt x="0" y="753"/>
                            </a:cubicBezTo>
                            <a:cubicBezTo>
                              <a:pt x="0" y="788"/>
                              <a:pt x="29" y="788"/>
                              <a:pt x="35" y="788"/>
                            </a:cubicBezTo>
                            <a:cubicBezTo>
                              <a:pt x="40" y="788"/>
                              <a:pt x="66" y="788"/>
                              <a:pt x="187" y="788"/>
                            </a:cubicBezTo>
                            <a:lnTo>
                              <a:pt x="187" y="274"/>
                            </a:lnTo>
                            <a:close/>
                            <a:moveTo>
                              <a:pt x="47" y="83"/>
                            </a:moveTo>
                            <a:cubicBezTo>
                              <a:pt x="47" y="77"/>
                              <a:pt x="51" y="73"/>
                              <a:pt x="57" y="73"/>
                            </a:cubicBezTo>
                            <a:cubicBezTo>
                              <a:pt x="57" y="73"/>
                              <a:pt x="57" y="73"/>
                              <a:pt x="334" y="73"/>
                            </a:cubicBezTo>
                            <a:cubicBezTo>
                              <a:pt x="340" y="73"/>
                              <a:pt x="344" y="77"/>
                              <a:pt x="344" y="83"/>
                            </a:cubicBezTo>
                            <a:cubicBezTo>
                              <a:pt x="344" y="83"/>
                              <a:pt x="344" y="83"/>
                              <a:pt x="344" y="120"/>
                            </a:cubicBezTo>
                            <a:cubicBezTo>
                              <a:pt x="344" y="126"/>
                              <a:pt x="340" y="130"/>
                              <a:pt x="334" y="130"/>
                            </a:cubicBezTo>
                            <a:cubicBezTo>
                              <a:pt x="334" y="130"/>
                              <a:pt x="334" y="130"/>
                              <a:pt x="57" y="130"/>
                            </a:cubicBezTo>
                            <a:cubicBezTo>
                              <a:pt x="51" y="130"/>
                              <a:pt x="47" y="126"/>
                              <a:pt x="47" y="120"/>
                            </a:cubicBezTo>
                            <a:cubicBezTo>
                              <a:pt x="47" y="120"/>
                              <a:pt x="47" y="120"/>
                              <a:pt x="47" y="83"/>
                            </a:cubicBezTo>
                            <a:close/>
                            <a:moveTo>
                              <a:pt x="80" y="214"/>
                            </a:moveTo>
                            <a:cubicBezTo>
                              <a:pt x="98" y="214"/>
                              <a:pt x="115" y="229"/>
                              <a:pt x="115" y="249"/>
                            </a:cubicBezTo>
                            <a:cubicBezTo>
                              <a:pt x="115" y="268"/>
                              <a:pt x="98" y="284"/>
                              <a:pt x="80" y="284"/>
                            </a:cubicBezTo>
                            <a:cubicBezTo>
                              <a:pt x="59" y="284"/>
                              <a:pt x="43" y="268"/>
                              <a:pt x="43" y="249"/>
                            </a:cubicBezTo>
                            <a:cubicBezTo>
                              <a:pt x="43" y="229"/>
                              <a:pt x="59" y="214"/>
                              <a:pt x="80" y="214"/>
                            </a:cubicBezTo>
                            <a:close/>
                            <a:moveTo>
                              <a:pt x="80" y="372"/>
                            </a:moveTo>
                            <a:cubicBezTo>
                              <a:pt x="64" y="372"/>
                              <a:pt x="51" y="360"/>
                              <a:pt x="51" y="346"/>
                            </a:cubicBezTo>
                            <a:cubicBezTo>
                              <a:pt x="51" y="331"/>
                              <a:pt x="64" y="319"/>
                              <a:pt x="80" y="319"/>
                            </a:cubicBezTo>
                            <a:cubicBezTo>
                              <a:pt x="94" y="319"/>
                              <a:pt x="105" y="331"/>
                              <a:pt x="105" y="346"/>
                            </a:cubicBezTo>
                            <a:cubicBezTo>
                              <a:pt x="105" y="360"/>
                              <a:pt x="94" y="372"/>
                              <a:pt x="80" y="37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806" name="Freeform 44"/>
                      <p:cNvSpPr>
                        <a:spLocks noEditPoints="1" noChangeArrowheads="1"/>
                      </p:cNvSpPr>
                      <p:nvPr/>
                    </p:nvSpPr>
                    <p:spPr bwMode="auto">
                      <a:xfrm>
                        <a:off x="248071" y="280824"/>
                        <a:ext cx="1032408" cy="885242"/>
                      </a:xfrm>
                      <a:custGeom>
                        <a:avLst/>
                        <a:gdLst>
                          <a:gd name="T0" fmla="*/ 943 w 974"/>
                          <a:gd name="T1" fmla="*/ 0 h 835"/>
                          <a:gd name="T2" fmla="*/ 33 w 974"/>
                          <a:gd name="T3" fmla="*/ 0 h 835"/>
                          <a:gd name="T4" fmla="*/ 0 w 974"/>
                          <a:gd name="T5" fmla="*/ 30 h 835"/>
                          <a:gd name="T6" fmla="*/ 0 w 974"/>
                          <a:gd name="T7" fmla="*/ 683 h 835"/>
                          <a:gd name="T8" fmla="*/ 33 w 974"/>
                          <a:gd name="T9" fmla="*/ 714 h 835"/>
                          <a:gd name="T10" fmla="*/ 332 w 974"/>
                          <a:gd name="T11" fmla="*/ 714 h 835"/>
                          <a:gd name="T12" fmla="*/ 323 w 974"/>
                          <a:gd name="T13" fmla="*/ 761 h 835"/>
                          <a:gd name="T14" fmla="*/ 272 w 974"/>
                          <a:gd name="T15" fmla="*/ 779 h 835"/>
                          <a:gd name="T16" fmla="*/ 267 w 974"/>
                          <a:gd name="T17" fmla="*/ 779 h 835"/>
                          <a:gd name="T18" fmla="*/ 246 w 974"/>
                          <a:gd name="T19" fmla="*/ 801 h 835"/>
                          <a:gd name="T20" fmla="*/ 246 w 974"/>
                          <a:gd name="T21" fmla="*/ 813 h 835"/>
                          <a:gd name="T22" fmla="*/ 267 w 974"/>
                          <a:gd name="T23" fmla="*/ 835 h 835"/>
                          <a:gd name="T24" fmla="*/ 719 w 974"/>
                          <a:gd name="T25" fmla="*/ 835 h 835"/>
                          <a:gd name="T26" fmla="*/ 740 w 974"/>
                          <a:gd name="T27" fmla="*/ 813 h 835"/>
                          <a:gd name="T28" fmla="*/ 740 w 974"/>
                          <a:gd name="T29" fmla="*/ 801 h 835"/>
                          <a:gd name="T30" fmla="*/ 719 w 974"/>
                          <a:gd name="T31" fmla="*/ 779 h 835"/>
                          <a:gd name="T32" fmla="*/ 717 w 974"/>
                          <a:gd name="T33" fmla="*/ 779 h 835"/>
                          <a:gd name="T34" fmla="*/ 669 w 974"/>
                          <a:gd name="T35" fmla="*/ 761 h 835"/>
                          <a:gd name="T36" fmla="*/ 661 w 974"/>
                          <a:gd name="T37" fmla="*/ 714 h 835"/>
                          <a:gd name="T38" fmla="*/ 943 w 974"/>
                          <a:gd name="T39" fmla="*/ 714 h 835"/>
                          <a:gd name="T40" fmla="*/ 974 w 974"/>
                          <a:gd name="T41" fmla="*/ 683 h 835"/>
                          <a:gd name="T42" fmla="*/ 974 w 974"/>
                          <a:gd name="T43" fmla="*/ 30 h 835"/>
                          <a:gd name="T44" fmla="*/ 943 w 974"/>
                          <a:gd name="T45" fmla="*/ 0 h 835"/>
                          <a:gd name="T46" fmla="*/ 918 w 974"/>
                          <a:gd name="T47" fmla="*/ 634 h 835"/>
                          <a:gd name="T48" fmla="*/ 892 w 974"/>
                          <a:gd name="T49" fmla="*/ 660 h 835"/>
                          <a:gd name="T50" fmla="*/ 84 w 974"/>
                          <a:gd name="T51" fmla="*/ 660 h 835"/>
                          <a:gd name="T52" fmla="*/ 57 w 974"/>
                          <a:gd name="T53" fmla="*/ 634 h 835"/>
                          <a:gd name="T54" fmla="*/ 57 w 974"/>
                          <a:gd name="T55" fmla="*/ 79 h 835"/>
                          <a:gd name="T56" fmla="*/ 84 w 974"/>
                          <a:gd name="T57" fmla="*/ 53 h 835"/>
                          <a:gd name="T58" fmla="*/ 892 w 974"/>
                          <a:gd name="T59" fmla="*/ 53 h 835"/>
                          <a:gd name="T60" fmla="*/ 918 w 974"/>
                          <a:gd name="T61" fmla="*/ 79 h 835"/>
                          <a:gd name="T62" fmla="*/ 918 w 974"/>
                          <a:gd name="T63" fmla="*/ 634 h 8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4"/>
                          <a:gd name="T97" fmla="*/ 0 h 835"/>
                          <a:gd name="T98" fmla="*/ 974 w 974"/>
                          <a:gd name="T99" fmla="*/ 835 h 8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4" h="835">
                            <a:moveTo>
                              <a:pt x="943" y="0"/>
                            </a:moveTo>
                            <a:cubicBezTo>
                              <a:pt x="33" y="0"/>
                              <a:pt x="33" y="0"/>
                              <a:pt x="33" y="0"/>
                            </a:cubicBezTo>
                            <a:cubicBezTo>
                              <a:pt x="15" y="0"/>
                              <a:pt x="0" y="13"/>
                              <a:pt x="0" y="30"/>
                            </a:cubicBezTo>
                            <a:cubicBezTo>
                              <a:pt x="0" y="683"/>
                              <a:pt x="0" y="683"/>
                              <a:pt x="0" y="683"/>
                            </a:cubicBezTo>
                            <a:cubicBezTo>
                              <a:pt x="0" y="700"/>
                              <a:pt x="15" y="714"/>
                              <a:pt x="33" y="714"/>
                            </a:cubicBezTo>
                            <a:cubicBezTo>
                              <a:pt x="332" y="714"/>
                              <a:pt x="332" y="714"/>
                              <a:pt x="332" y="714"/>
                            </a:cubicBezTo>
                            <a:cubicBezTo>
                              <a:pt x="332" y="714"/>
                              <a:pt x="330" y="751"/>
                              <a:pt x="323" y="761"/>
                            </a:cubicBezTo>
                            <a:cubicBezTo>
                              <a:pt x="311" y="779"/>
                              <a:pt x="288" y="774"/>
                              <a:pt x="272" y="779"/>
                            </a:cubicBezTo>
                            <a:cubicBezTo>
                              <a:pt x="267" y="779"/>
                              <a:pt x="267" y="779"/>
                              <a:pt x="267" y="779"/>
                            </a:cubicBezTo>
                            <a:cubicBezTo>
                              <a:pt x="255" y="779"/>
                              <a:pt x="246" y="789"/>
                              <a:pt x="246" y="801"/>
                            </a:cubicBezTo>
                            <a:cubicBezTo>
                              <a:pt x="246" y="813"/>
                              <a:pt x="246" y="813"/>
                              <a:pt x="246" y="813"/>
                            </a:cubicBezTo>
                            <a:cubicBezTo>
                              <a:pt x="246" y="825"/>
                              <a:pt x="255" y="835"/>
                              <a:pt x="267" y="835"/>
                            </a:cubicBezTo>
                            <a:cubicBezTo>
                              <a:pt x="719" y="835"/>
                              <a:pt x="719" y="835"/>
                              <a:pt x="719" y="835"/>
                            </a:cubicBezTo>
                            <a:cubicBezTo>
                              <a:pt x="730" y="835"/>
                              <a:pt x="740" y="825"/>
                              <a:pt x="740" y="813"/>
                            </a:cubicBezTo>
                            <a:cubicBezTo>
                              <a:pt x="740" y="801"/>
                              <a:pt x="740" y="801"/>
                              <a:pt x="740" y="801"/>
                            </a:cubicBezTo>
                            <a:cubicBezTo>
                              <a:pt x="740" y="789"/>
                              <a:pt x="730" y="779"/>
                              <a:pt x="719" y="779"/>
                            </a:cubicBezTo>
                            <a:cubicBezTo>
                              <a:pt x="717" y="779"/>
                              <a:pt x="717" y="779"/>
                              <a:pt x="717" y="779"/>
                            </a:cubicBezTo>
                            <a:cubicBezTo>
                              <a:pt x="708" y="778"/>
                              <a:pt x="681" y="780"/>
                              <a:pt x="669" y="761"/>
                            </a:cubicBezTo>
                            <a:cubicBezTo>
                              <a:pt x="663" y="751"/>
                              <a:pt x="661" y="714"/>
                              <a:pt x="661" y="714"/>
                            </a:cubicBezTo>
                            <a:cubicBezTo>
                              <a:pt x="943" y="714"/>
                              <a:pt x="943" y="714"/>
                              <a:pt x="943" y="714"/>
                            </a:cubicBezTo>
                            <a:cubicBezTo>
                              <a:pt x="960" y="714"/>
                              <a:pt x="974" y="700"/>
                              <a:pt x="974" y="683"/>
                            </a:cubicBezTo>
                            <a:cubicBezTo>
                              <a:pt x="974" y="30"/>
                              <a:pt x="974" y="30"/>
                              <a:pt x="974" y="30"/>
                            </a:cubicBezTo>
                            <a:cubicBezTo>
                              <a:pt x="974" y="13"/>
                              <a:pt x="960" y="0"/>
                              <a:pt x="943" y="0"/>
                            </a:cubicBezTo>
                            <a:close/>
                            <a:moveTo>
                              <a:pt x="918" y="634"/>
                            </a:moveTo>
                            <a:cubicBezTo>
                              <a:pt x="918" y="649"/>
                              <a:pt x="906" y="660"/>
                              <a:pt x="892" y="660"/>
                            </a:cubicBezTo>
                            <a:cubicBezTo>
                              <a:pt x="84" y="660"/>
                              <a:pt x="84" y="660"/>
                              <a:pt x="84" y="660"/>
                            </a:cubicBezTo>
                            <a:cubicBezTo>
                              <a:pt x="69" y="660"/>
                              <a:pt x="57" y="649"/>
                              <a:pt x="57" y="634"/>
                            </a:cubicBezTo>
                            <a:cubicBezTo>
                              <a:pt x="57" y="79"/>
                              <a:pt x="57" y="79"/>
                              <a:pt x="57" y="79"/>
                            </a:cubicBezTo>
                            <a:cubicBezTo>
                              <a:pt x="57" y="64"/>
                              <a:pt x="69" y="53"/>
                              <a:pt x="84" y="53"/>
                            </a:cubicBezTo>
                            <a:cubicBezTo>
                              <a:pt x="892" y="53"/>
                              <a:pt x="892" y="53"/>
                              <a:pt x="892" y="53"/>
                            </a:cubicBezTo>
                            <a:cubicBezTo>
                              <a:pt x="906" y="53"/>
                              <a:pt x="918" y="64"/>
                              <a:pt x="918" y="79"/>
                            </a:cubicBezTo>
                            <a:cubicBezTo>
                              <a:pt x="918" y="634"/>
                              <a:pt x="918" y="634"/>
                              <a:pt x="918" y="63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30807" name="Group 73"/>
                    <p:cNvGrpSpPr>
                      <a:grpSpLocks/>
                    </p:cNvGrpSpPr>
                    <p:nvPr/>
                  </p:nvGrpSpPr>
                  <p:grpSpPr bwMode="auto">
                    <a:xfrm>
                      <a:off x="1366041" y="372068"/>
                      <a:ext cx="370886" cy="500571"/>
                      <a:chOff x="0" y="0"/>
                      <a:chExt cx="751535" cy="1014460"/>
                    </a:xfrm>
                  </p:grpSpPr>
                  <p:sp>
                    <p:nvSpPr>
                      <p:cNvPr id="30808" name="Freeform 41"/>
                      <p:cNvSpPr>
                        <a:spLocks noChangeArrowheads="1"/>
                      </p:cNvSpPr>
                      <p:nvPr/>
                    </p:nvSpPr>
                    <p:spPr bwMode="auto">
                      <a:xfrm>
                        <a:off x="121592" y="0"/>
                        <a:ext cx="629943" cy="817492"/>
                      </a:xfrm>
                      <a:custGeom>
                        <a:avLst/>
                        <a:gdLst>
                          <a:gd name="T0" fmla="*/ 533 w 594"/>
                          <a:gd name="T1" fmla="*/ 0 h 771"/>
                          <a:gd name="T2" fmla="*/ 63 w 594"/>
                          <a:gd name="T3" fmla="*/ 0 h 771"/>
                          <a:gd name="T4" fmla="*/ 0 w 594"/>
                          <a:gd name="T5" fmla="*/ 61 h 771"/>
                          <a:gd name="T6" fmla="*/ 0 w 594"/>
                          <a:gd name="T7" fmla="*/ 554 h 771"/>
                          <a:gd name="T8" fmla="*/ 10 w 594"/>
                          <a:gd name="T9" fmla="*/ 536 h 771"/>
                          <a:gd name="T10" fmla="*/ 57 w 594"/>
                          <a:gd name="T11" fmla="*/ 445 h 771"/>
                          <a:gd name="T12" fmla="*/ 57 w 594"/>
                          <a:gd name="T13" fmla="*/ 61 h 771"/>
                          <a:gd name="T14" fmla="*/ 63 w 594"/>
                          <a:gd name="T15" fmla="*/ 56 h 771"/>
                          <a:gd name="T16" fmla="*/ 533 w 594"/>
                          <a:gd name="T17" fmla="*/ 56 h 771"/>
                          <a:gd name="T18" fmla="*/ 537 w 594"/>
                          <a:gd name="T19" fmla="*/ 61 h 771"/>
                          <a:gd name="T20" fmla="*/ 537 w 594"/>
                          <a:gd name="T21" fmla="*/ 708 h 771"/>
                          <a:gd name="T22" fmla="*/ 533 w 594"/>
                          <a:gd name="T23" fmla="*/ 714 h 771"/>
                          <a:gd name="T24" fmla="*/ 255 w 594"/>
                          <a:gd name="T25" fmla="*/ 714 h 771"/>
                          <a:gd name="T26" fmla="*/ 258 w 594"/>
                          <a:gd name="T27" fmla="*/ 771 h 771"/>
                          <a:gd name="T28" fmla="*/ 533 w 594"/>
                          <a:gd name="T29" fmla="*/ 771 h 771"/>
                          <a:gd name="T30" fmla="*/ 594 w 594"/>
                          <a:gd name="T31" fmla="*/ 708 h 771"/>
                          <a:gd name="T32" fmla="*/ 594 w 594"/>
                          <a:gd name="T33" fmla="*/ 61 h 771"/>
                          <a:gd name="T34" fmla="*/ 533 w 594"/>
                          <a:gd name="T35" fmla="*/ 0 h 7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4"/>
                          <a:gd name="T55" fmla="*/ 0 h 771"/>
                          <a:gd name="T56" fmla="*/ 594 w 594"/>
                          <a:gd name="T57" fmla="*/ 771 h 7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4" h="771">
                            <a:moveTo>
                              <a:pt x="533" y="0"/>
                            </a:moveTo>
                            <a:cubicBezTo>
                              <a:pt x="63" y="0"/>
                              <a:pt x="63" y="0"/>
                              <a:pt x="63" y="0"/>
                            </a:cubicBezTo>
                            <a:cubicBezTo>
                              <a:pt x="28" y="0"/>
                              <a:pt x="0" y="28"/>
                              <a:pt x="0" y="61"/>
                            </a:cubicBezTo>
                            <a:cubicBezTo>
                              <a:pt x="0" y="554"/>
                              <a:pt x="0" y="554"/>
                              <a:pt x="0" y="554"/>
                            </a:cubicBezTo>
                            <a:cubicBezTo>
                              <a:pt x="10" y="536"/>
                              <a:pt x="10" y="536"/>
                              <a:pt x="10" y="536"/>
                            </a:cubicBezTo>
                            <a:cubicBezTo>
                              <a:pt x="57" y="445"/>
                              <a:pt x="57" y="445"/>
                              <a:pt x="57" y="445"/>
                            </a:cubicBezTo>
                            <a:cubicBezTo>
                              <a:pt x="57" y="61"/>
                              <a:pt x="57" y="61"/>
                              <a:pt x="57" y="61"/>
                            </a:cubicBezTo>
                            <a:cubicBezTo>
                              <a:pt x="57" y="58"/>
                              <a:pt x="59" y="56"/>
                              <a:pt x="63" y="56"/>
                            </a:cubicBezTo>
                            <a:cubicBezTo>
                              <a:pt x="533" y="56"/>
                              <a:pt x="533" y="56"/>
                              <a:pt x="533" y="56"/>
                            </a:cubicBezTo>
                            <a:cubicBezTo>
                              <a:pt x="535" y="56"/>
                              <a:pt x="537" y="58"/>
                              <a:pt x="537" y="61"/>
                            </a:cubicBezTo>
                            <a:cubicBezTo>
                              <a:pt x="537" y="708"/>
                              <a:pt x="537" y="708"/>
                              <a:pt x="537" y="708"/>
                            </a:cubicBezTo>
                            <a:cubicBezTo>
                              <a:pt x="537" y="712"/>
                              <a:pt x="535" y="714"/>
                              <a:pt x="533" y="714"/>
                            </a:cubicBezTo>
                            <a:cubicBezTo>
                              <a:pt x="255" y="714"/>
                              <a:pt x="255" y="714"/>
                              <a:pt x="255" y="714"/>
                            </a:cubicBezTo>
                            <a:cubicBezTo>
                              <a:pt x="266" y="734"/>
                              <a:pt x="266" y="755"/>
                              <a:pt x="258" y="771"/>
                            </a:cubicBezTo>
                            <a:cubicBezTo>
                              <a:pt x="533" y="771"/>
                              <a:pt x="533" y="771"/>
                              <a:pt x="533" y="771"/>
                            </a:cubicBezTo>
                            <a:cubicBezTo>
                              <a:pt x="568" y="771"/>
                              <a:pt x="594" y="742"/>
                              <a:pt x="594" y="708"/>
                            </a:cubicBezTo>
                            <a:cubicBezTo>
                              <a:pt x="594" y="61"/>
                              <a:pt x="594" y="61"/>
                              <a:pt x="594" y="61"/>
                            </a:cubicBezTo>
                            <a:cubicBezTo>
                              <a:pt x="594" y="28"/>
                              <a:pt x="568" y="0"/>
                              <a:pt x="533"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809" name="Freeform 42"/>
                      <p:cNvSpPr>
                        <a:spLocks noChangeArrowheads="1"/>
                      </p:cNvSpPr>
                      <p:nvPr/>
                    </p:nvSpPr>
                    <p:spPr bwMode="auto">
                      <a:xfrm>
                        <a:off x="0" y="428487"/>
                        <a:ext cx="362531" cy="585973"/>
                      </a:xfrm>
                      <a:custGeom>
                        <a:avLst/>
                        <a:gdLst>
                          <a:gd name="T0" fmla="*/ 306 w 342"/>
                          <a:gd name="T1" fmla="*/ 296 h 553"/>
                          <a:gd name="T2" fmla="*/ 196 w 342"/>
                          <a:gd name="T3" fmla="*/ 225 h 553"/>
                          <a:gd name="T4" fmla="*/ 277 w 342"/>
                          <a:gd name="T5" fmla="*/ 56 h 553"/>
                          <a:gd name="T6" fmla="*/ 263 w 342"/>
                          <a:gd name="T7" fmla="*/ 10 h 553"/>
                          <a:gd name="T8" fmla="*/ 223 w 342"/>
                          <a:gd name="T9" fmla="*/ 29 h 553"/>
                          <a:gd name="T10" fmla="*/ 102 w 342"/>
                          <a:gd name="T11" fmla="*/ 261 h 553"/>
                          <a:gd name="T12" fmla="*/ 85 w 342"/>
                          <a:gd name="T13" fmla="*/ 186 h 553"/>
                          <a:gd name="T14" fmla="*/ 20 w 342"/>
                          <a:gd name="T15" fmla="*/ 135 h 553"/>
                          <a:gd name="T16" fmla="*/ 20 w 342"/>
                          <a:gd name="T17" fmla="*/ 196 h 553"/>
                          <a:gd name="T18" fmla="*/ 50 w 342"/>
                          <a:gd name="T19" fmla="*/ 434 h 553"/>
                          <a:gd name="T20" fmla="*/ 56 w 342"/>
                          <a:gd name="T21" fmla="*/ 471 h 553"/>
                          <a:gd name="T22" fmla="*/ 64 w 342"/>
                          <a:gd name="T23" fmla="*/ 488 h 553"/>
                          <a:gd name="T24" fmla="*/ 106 w 342"/>
                          <a:gd name="T25" fmla="*/ 528 h 553"/>
                          <a:gd name="T26" fmla="*/ 244 w 342"/>
                          <a:gd name="T27" fmla="*/ 490 h 553"/>
                          <a:gd name="T28" fmla="*/ 246 w 342"/>
                          <a:gd name="T29" fmla="*/ 486 h 553"/>
                          <a:gd name="T30" fmla="*/ 335 w 342"/>
                          <a:gd name="T31" fmla="*/ 357 h 553"/>
                          <a:gd name="T32" fmla="*/ 306 w 342"/>
                          <a:gd name="T33" fmla="*/ 296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2"/>
                          <a:gd name="T52" fmla="*/ 0 h 553"/>
                          <a:gd name="T53" fmla="*/ 342 w 342"/>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2" h="553">
                            <a:moveTo>
                              <a:pt x="306" y="296"/>
                            </a:moveTo>
                            <a:cubicBezTo>
                              <a:pt x="196" y="225"/>
                              <a:pt x="196" y="225"/>
                              <a:pt x="196" y="225"/>
                            </a:cubicBezTo>
                            <a:cubicBezTo>
                              <a:pt x="225" y="169"/>
                              <a:pt x="248" y="111"/>
                              <a:pt x="277" y="56"/>
                            </a:cubicBezTo>
                            <a:cubicBezTo>
                              <a:pt x="287" y="40"/>
                              <a:pt x="279" y="17"/>
                              <a:pt x="263" y="10"/>
                            </a:cubicBezTo>
                            <a:cubicBezTo>
                              <a:pt x="246" y="0"/>
                              <a:pt x="233" y="12"/>
                              <a:pt x="223" y="29"/>
                            </a:cubicBezTo>
                            <a:cubicBezTo>
                              <a:pt x="187" y="102"/>
                              <a:pt x="141" y="188"/>
                              <a:pt x="102" y="261"/>
                            </a:cubicBezTo>
                            <a:cubicBezTo>
                              <a:pt x="100" y="244"/>
                              <a:pt x="85" y="186"/>
                              <a:pt x="85" y="186"/>
                            </a:cubicBezTo>
                            <a:cubicBezTo>
                              <a:pt x="81" y="165"/>
                              <a:pt x="45" y="133"/>
                              <a:pt x="20" y="135"/>
                            </a:cubicBezTo>
                            <a:cubicBezTo>
                              <a:pt x="0" y="135"/>
                              <a:pt x="16" y="173"/>
                              <a:pt x="20" y="196"/>
                            </a:cubicBezTo>
                            <a:cubicBezTo>
                              <a:pt x="33" y="277"/>
                              <a:pt x="37" y="354"/>
                              <a:pt x="50" y="434"/>
                            </a:cubicBezTo>
                            <a:cubicBezTo>
                              <a:pt x="50" y="448"/>
                              <a:pt x="52" y="459"/>
                              <a:pt x="56" y="471"/>
                            </a:cubicBezTo>
                            <a:cubicBezTo>
                              <a:pt x="58" y="477"/>
                              <a:pt x="62" y="484"/>
                              <a:pt x="64" y="488"/>
                            </a:cubicBezTo>
                            <a:cubicBezTo>
                              <a:pt x="75" y="503"/>
                              <a:pt x="89" y="519"/>
                              <a:pt x="106" y="528"/>
                            </a:cubicBezTo>
                            <a:cubicBezTo>
                              <a:pt x="156" y="553"/>
                              <a:pt x="216" y="536"/>
                              <a:pt x="244" y="490"/>
                            </a:cubicBezTo>
                            <a:cubicBezTo>
                              <a:pt x="244" y="490"/>
                              <a:pt x="246" y="488"/>
                              <a:pt x="246" y="486"/>
                            </a:cubicBezTo>
                            <a:cubicBezTo>
                              <a:pt x="335" y="357"/>
                              <a:pt x="335" y="357"/>
                              <a:pt x="335" y="357"/>
                            </a:cubicBezTo>
                            <a:cubicBezTo>
                              <a:pt x="342" y="340"/>
                              <a:pt x="323" y="306"/>
                              <a:pt x="306" y="29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30810" name="Freeform 45"/>
                    <p:cNvSpPr>
                      <a:spLocks noEditPoints="1" noChangeArrowheads="1"/>
                    </p:cNvSpPr>
                    <p:nvPr/>
                  </p:nvSpPr>
                  <p:spPr bwMode="auto">
                    <a:xfrm>
                      <a:off x="318433" y="1155101"/>
                      <a:ext cx="270209" cy="450943"/>
                    </a:xfrm>
                    <a:custGeom>
                      <a:avLst/>
                      <a:gdLst>
                        <a:gd name="T0" fmla="*/ 427 w 463"/>
                        <a:gd name="T1" fmla="*/ 0 h 773"/>
                        <a:gd name="T2" fmla="*/ 42 w 463"/>
                        <a:gd name="T3" fmla="*/ 0 h 773"/>
                        <a:gd name="T4" fmla="*/ 0 w 463"/>
                        <a:gd name="T5" fmla="*/ 35 h 773"/>
                        <a:gd name="T6" fmla="*/ 0 w 463"/>
                        <a:gd name="T7" fmla="*/ 733 h 773"/>
                        <a:gd name="T8" fmla="*/ 42 w 463"/>
                        <a:gd name="T9" fmla="*/ 773 h 773"/>
                        <a:gd name="T10" fmla="*/ 427 w 463"/>
                        <a:gd name="T11" fmla="*/ 773 h 773"/>
                        <a:gd name="T12" fmla="*/ 463 w 463"/>
                        <a:gd name="T13" fmla="*/ 733 h 773"/>
                        <a:gd name="T14" fmla="*/ 463 w 463"/>
                        <a:gd name="T15" fmla="*/ 35 h 773"/>
                        <a:gd name="T16" fmla="*/ 427 w 463"/>
                        <a:gd name="T17" fmla="*/ 0 h 773"/>
                        <a:gd name="T18" fmla="*/ 152 w 463"/>
                        <a:gd name="T19" fmla="*/ 730 h 773"/>
                        <a:gd name="T20" fmla="*/ 139 w 463"/>
                        <a:gd name="T21" fmla="*/ 743 h 773"/>
                        <a:gd name="T22" fmla="*/ 112 w 463"/>
                        <a:gd name="T23" fmla="*/ 743 h 773"/>
                        <a:gd name="T24" fmla="*/ 99 w 463"/>
                        <a:gd name="T25" fmla="*/ 730 h 773"/>
                        <a:gd name="T26" fmla="*/ 99 w 463"/>
                        <a:gd name="T27" fmla="*/ 722 h 773"/>
                        <a:gd name="T28" fmla="*/ 112 w 463"/>
                        <a:gd name="T29" fmla="*/ 709 h 773"/>
                        <a:gd name="T30" fmla="*/ 139 w 463"/>
                        <a:gd name="T31" fmla="*/ 709 h 773"/>
                        <a:gd name="T32" fmla="*/ 152 w 463"/>
                        <a:gd name="T33" fmla="*/ 722 h 773"/>
                        <a:gd name="T34" fmla="*/ 152 w 463"/>
                        <a:gd name="T35" fmla="*/ 730 h 773"/>
                        <a:gd name="T36" fmla="*/ 263 w 463"/>
                        <a:gd name="T37" fmla="*/ 724 h 773"/>
                        <a:gd name="T38" fmla="*/ 247 w 463"/>
                        <a:gd name="T39" fmla="*/ 743 h 773"/>
                        <a:gd name="T40" fmla="*/ 219 w 463"/>
                        <a:gd name="T41" fmla="*/ 743 h 773"/>
                        <a:gd name="T42" fmla="*/ 202 w 463"/>
                        <a:gd name="T43" fmla="*/ 724 h 773"/>
                        <a:gd name="T44" fmla="*/ 202 w 463"/>
                        <a:gd name="T45" fmla="*/ 716 h 773"/>
                        <a:gd name="T46" fmla="*/ 219 w 463"/>
                        <a:gd name="T47" fmla="*/ 699 h 773"/>
                        <a:gd name="T48" fmla="*/ 247 w 463"/>
                        <a:gd name="T49" fmla="*/ 699 h 773"/>
                        <a:gd name="T50" fmla="*/ 263 w 463"/>
                        <a:gd name="T51" fmla="*/ 716 h 773"/>
                        <a:gd name="T52" fmla="*/ 263 w 463"/>
                        <a:gd name="T53" fmla="*/ 724 h 773"/>
                        <a:gd name="T54" fmla="*/ 366 w 463"/>
                        <a:gd name="T55" fmla="*/ 730 h 773"/>
                        <a:gd name="T56" fmla="*/ 354 w 463"/>
                        <a:gd name="T57" fmla="*/ 743 h 773"/>
                        <a:gd name="T58" fmla="*/ 326 w 463"/>
                        <a:gd name="T59" fmla="*/ 743 h 773"/>
                        <a:gd name="T60" fmla="*/ 314 w 463"/>
                        <a:gd name="T61" fmla="*/ 730 h 773"/>
                        <a:gd name="T62" fmla="*/ 314 w 463"/>
                        <a:gd name="T63" fmla="*/ 722 h 773"/>
                        <a:gd name="T64" fmla="*/ 326 w 463"/>
                        <a:gd name="T65" fmla="*/ 709 h 773"/>
                        <a:gd name="T66" fmla="*/ 354 w 463"/>
                        <a:gd name="T67" fmla="*/ 709 h 773"/>
                        <a:gd name="T68" fmla="*/ 366 w 463"/>
                        <a:gd name="T69" fmla="*/ 722 h 773"/>
                        <a:gd name="T70" fmla="*/ 366 w 463"/>
                        <a:gd name="T71" fmla="*/ 730 h 773"/>
                        <a:gd name="T72" fmla="*/ 417 w 463"/>
                        <a:gd name="T73" fmla="*/ 644 h 773"/>
                        <a:gd name="T74" fmla="*/ 394 w 463"/>
                        <a:gd name="T75" fmla="*/ 671 h 773"/>
                        <a:gd name="T76" fmla="*/ 74 w 463"/>
                        <a:gd name="T77" fmla="*/ 671 h 773"/>
                        <a:gd name="T78" fmla="*/ 49 w 463"/>
                        <a:gd name="T79" fmla="*/ 644 h 773"/>
                        <a:gd name="T80" fmla="*/ 49 w 463"/>
                        <a:gd name="T81" fmla="*/ 67 h 773"/>
                        <a:gd name="T82" fmla="*/ 74 w 463"/>
                        <a:gd name="T83" fmla="*/ 46 h 773"/>
                        <a:gd name="T84" fmla="*/ 394 w 463"/>
                        <a:gd name="T85" fmla="*/ 46 h 773"/>
                        <a:gd name="T86" fmla="*/ 417 w 463"/>
                        <a:gd name="T87" fmla="*/ 67 h 773"/>
                        <a:gd name="T88" fmla="*/ 417 w 463"/>
                        <a:gd name="T89" fmla="*/ 644 h 7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3"/>
                        <a:gd name="T136" fmla="*/ 0 h 773"/>
                        <a:gd name="T137" fmla="*/ 463 w 463"/>
                        <a:gd name="T138" fmla="*/ 773 h 7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3" h="773">
                          <a:moveTo>
                            <a:pt x="427" y="0"/>
                          </a:moveTo>
                          <a:cubicBezTo>
                            <a:pt x="42" y="0"/>
                            <a:pt x="42" y="0"/>
                            <a:pt x="42" y="0"/>
                          </a:cubicBezTo>
                          <a:cubicBezTo>
                            <a:pt x="19" y="0"/>
                            <a:pt x="0" y="17"/>
                            <a:pt x="0" y="35"/>
                          </a:cubicBezTo>
                          <a:cubicBezTo>
                            <a:pt x="0" y="733"/>
                            <a:pt x="0" y="733"/>
                            <a:pt x="0" y="733"/>
                          </a:cubicBezTo>
                          <a:cubicBezTo>
                            <a:pt x="0" y="756"/>
                            <a:pt x="17" y="773"/>
                            <a:pt x="42" y="773"/>
                          </a:cubicBezTo>
                          <a:cubicBezTo>
                            <a:pt x="427" y="773"/>
                            <a:pt x="427" y="773"/>
                            <a:pt x="427" y="773"/>
                          </a:cubicBezTo>
                          <a:cubicBezTo>
                            <a:pt x="448" y="773"/>
                            <a:pt x="463" y="756"/>
                            <a:pt x="463" y="733"/>
                          </a:cubicBezTo>
                          <a:cubicBezTo>
                            <a:pt x="463" y="35"/>
                            <a:pt x="463" y="35"/>
                            <a:pt x="463" y="35"/>
                          </a:cubicBezTo>
                          <a:cubicBezTo>
                            <a:pt x="463" y="19"/>
                            <a:pt x="451" y="0"/>
                            <a:pt x="427" y="0"/>
                          </a:cubicBezTo>
                          <a:close/>
                          <a:moveTo>
                            <a:pt x="152" y="730"/>
                          </a:moveTo>
                          <a:cubicBezTo>
                            <a:pt x="152" y="737"/>
                            <a:pt x="146" y="743"/>
                            <a:pt x="139" y="743"/>
                          </a:cubicBezTo>
                          <a:cubicBezTo>
                            <a:pt x="112" y="743"/>
                            <a:pt x="112" y="743"/>
                            <a:pt x="112" y="743"/>
                          </a:cubicBezTo>
                          <a:cubicBezTo>
                            <a:pt x="106" y="743"/>
                            <a:pt x="99" y="737"/>
                            <a:pt x="99" y="730"/>
                          </a:cubicBezTo>
                          <a:cubicBezTo>
                            <a:pt x="99" y="722"/>
                            <a:pt x="99" y="722"/>
                            <a:pt x="99" y="722"/>
                          </a:cubicBezTo>
                          <a:cubicBezTo>
                            <a:pt x="99" y="714"/>
                            <a:pt x="106" y="709"/>
                            <a:pt x="112" y="709"/>
                          </a:cubicBezTo>
                          <a:cubicBezTo>
                            <a:pt x="139" y="709"/>
                            <a:pt x="139" y="709"/>
                            <a:pt x="139" y="709"/>
                          </a:cubicBezTo>
                          <a:cubicBezTo>
                            <a:pt x="146" y="709"/>
                            <a:pt x="152" y="714"/>
                            <a:pt x="152" y="722"/>
                          </a:cubicBezTo>
                          <a:cubicBezTo>
                            <a:pt x="152" y="730"/>
                            <a:pt x="152" y="730"/>
                            <a:pt x="152" y="730"/>
                          </a:cubicBezTo>
                          <a:close/>
                          <a:moveTo>
                            <a:pt x="263" y="724"/>
                          </a:moveTo>
                          <a:cubicBezTo>
                            <a:pt x="263" y="735"/>
                            <a:pt x="255" y="743"/>
                            <a:pt x="247" y="743"/>
                          </a:cubicBezTo>
                          <a:cubicBezTo>
                            <a:pt x="219" y="743"/>
                            <a:pt x="219" y="743"/>
                            <a:pt x="219" y="743"/>
                          </a:cubicBezTo>
                          <a:cubicBezTo>
                            <a:pt x="211" y="743"/>
                            <a:pt x="202" y="735"/>
                            <a:pt x="202" y="724"/>
                          </a:cubicBezTo>
                          <a:cubicBezTo>
                            <a:pt x="202" y="716"/>
                            <a:pt x="202" y="716"/>
                            <a:pt x="202" y="716"/>
                          </a:cubicBezTo>
                          <a:cubicBezTo>
                            <a:pt x="202" y="705"/>
                            <a:pt x="209" y="699"/>
                            <a:pt x="219" y="699"/>
                          </a:cubicBezTo>
                          <a:cubicBezTo>
                            <a:pt x="247" y="699"/>
                            <a:pt x="247" y="699"/>
                            <a:pt x="247" y="699"/>
                          </a:cubicBezTo>
                          <a:cubicBezTo>
                            <a:pt x="255" y="699"/>
                            <a:pt x="263" y="705"/>
                            <a:pt x="263" y="716"/>
                          </a:cubicBezTo>
                          <a:cubicBezTo>
                            <a:pt x="263" y="724"/>
                            <a:pt x="263" y="724"/>
                            <a:pt x="263" y="724"/>
                          </a:cubicBezTo>
                          <a:close/>
                          <a:moveTo>
                            <a:pt x="366" y="730"/>
                          </a:moveTo>
                          <a:cubicBezTo>
                            <a:pt x="366" y="737"/>
                            <a:pt x="360" y="743"/>
                            <a:pt x="354" y="743"/>
                          </a:cubicBezTo>
                          <a:cubicBezTo>
                            <a:pt x="326" y="743"/>
                            <a:pt x="326" y="743"/>
                            <a:pt x="326" y="743"/>
                          </a:cubicBezTo>
                          <a:cubicBezTo>
                            <a:pt x="320" y="743"/>
                            <a:pt x="314" y="737"/>
                            <a:pt x="314" y="730"/>
                          </a:cubicBezTo>
                          <a:cubicBezTo>
                            <a:pt x="314" y="722"/>
                            <a:pt x="314" y="722"/>
                            <a:pt x="314" y="722"/>
                          </a:cubicBezTo>
                          <a:cubicBezTo>
                            <a:pt x="314" y="714"/>
                            <a:pt x="320" y="709"/>
                            <a:pt x="326" y="709"/>
                          </a:cubicBezTo>
                          <a:cubicBezTo>
                            <a:pt x="354" y="709"/>
                            <a:pt x="354" y="709"/>
                            <a:pt x="354" y="709"/>
                          </a:cubicBezTo>
                          <a:cubicBezTo>
                            <a:pt x="360" y="709"/>
                            <a:pt x="366" y="714"/>
                            <a:pt x="366" y="722"/>
                          </a:cubicBezTo>
                          <a:cubicBezTo>
                            <a:pt x="366" y="730"/>
                            <a:pt x="366" y="730"/>
                            <a:pt x="366" y="730"/>
                          </a:cubicBezTo>
                          <a:close/>
                          <a:moveTo>
                            <a:pt x="417" y="644"/>
                          </a:moveTo>
                          <a:cubicBezTo>
                            <a:pt x="417" y="657"/>
                            <a:pt x="409" y="671"/>
                            <a:pt x="394" y="671"/>
                          </a:cubicBezTo>
                          <a:cubicBezTo>
                            <a:pt x="74" y="671"/>
                            <a:pt x="74" y="671"/>
                            <a:pt x="74" y="671"/>
                          </a:cubicBezTo>
                          <a:cubicBezTo>
                            <a:pt x="59" y="671"/>
                            <a:pt x="49" y="659"/>
                            <a:pt x="49" y="644"/>
                          </a:cubicBezTo>
                          <a:cubicBezTo>
                            <a:pt x="49" y="67"/>
                            <a:pt x="49" y="67"/>
                            <a:pt x="49" y="67"/>
                          </a:cubicBezTo>
                          <a:cubicBezTo>
                            <a:pt x="49" y="50"/>
                            <a:pt x="61" y="46"/>
                            <a:pt x="74" y="46"/>
                          </a:cubicBezTo>
                          <a:cubicBezTo>
                            <a:pt x="394" y="46"/>
                            <a:pt x="394" y="46"/>
                            <a:pt x="394" y="46"/>
                          </a:cubicBezTo>
                          <a:cubicBezTo>
                            <a:pt x="404" y="46"/>
                            <a:pt x="417" y="48"/>
                            <a:pt x="417" y="67"/>
                          </a:cubicBezTo>
                          <a:cubicBezTo>
                            <a:pt x="417" y="644"/>
                            <a:pt x="417" y="644"/>
                            <a:pt x="417" y="64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56" tIns="46627" rIns="93256" bIns="46627"/>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30811" name="Group 8"/>
                  <p:cNvGrpSpPr>
                    <a:grpSpLocks/>
                  </p:cNvGrpSpPr>
                  <p:nvPr/>
                </p:nvGrpSpPr>
                <p:grpSpPr bwMode="auto">
                  <a:xfrm>
                    <a:off x="776567" y="546651"/>
                    <a:ext cx="609600" cy="922338"/>
                    <a:chOff x="0" y="0"/>
                    <a:chExt cx="384" cy="581"/>
                  </a:xfrm>
                </p:grpSpPr>
                <p:sp>
                  <p:nvSpPr>
                    <p:cNvPr id="30812" name="AutoShape 7"/>
                    <p:cNvSpPr>
                      <a:spLocks noChangeAspect="1" noChangeArrowheads="1" noTextEdit="1"/>
                    </p:cNvSpPr>
                    <p:nvPr/>
                  </p:nvSpPr>
                  <p:spPr bwMode="auto">
                    <a:xfrm>
                      <a:off x="0" y="0"/>
                      <a:ext cx="384" cy="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30813" name="Freeform 9"/>
                    <p:cNvSpPr>
                      <a:spLocks noEditPoints="1" noChangeArrowheads="1"/>
                    </p:cNvSpPr>
                    <p:nvPr/>
                  </p:nvSpPr>
                  <p:spPr bwMode="auto">
                    <a:xfrm>
                      <a:off x="-2" y="0"/>
                      <a:ext cx="387" cy="581"/>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30814" name="Freeform 10"/>
                <p:cNvSpPr>
                  <a:spLocks noEditPoints="1" noChangeArrowheads="1"/>
                </p:cNvSpPr>
                <p:nvPr/>
              </p:nvSpPr>
              <p:spPr bwMode="auto">
                <a:xfrm>
                  <a:off x="1407600" y="1116943"/>
                  <a:ext cx="671764" cy="424644"/>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30815" name="Group 12"/>
              <p:cNvGrpSpPr>
                <a:grpSpLocks/>
              </p:cNvGrpSpPr>
              <p:nvPr/>
            </p:nvGrpSpPr>
            <p:grpSpPr bwMode="auto">
              <a:xfrm>
                <a:off x="0" y="588062"/>
                <a:ext cx="978530" cy="942686"/>
                <a:chOff x="0" y="0"/>
                <a:chExt cx="1092" cy="1052"/>
              </a:xfrm>
            </p:grpSpPr>
            <p:sp>
              <p:nvSpPr>
                <p:cNvPr id="30816" name="Freeform 15"/>
                <p:cNvSpPr>
                  <a:spLocks noEditPoints="1" noChangeArrowheads="1"/>
                </p:cNvSpPr>
                <p:nvPr/>
              </p:nvSpPr>
              <p:spPr bwMode="auto">
                <a:xfrm>
                  <a:off x="0" y="176"/>
                  <a:ext cx="467" cy="876"/>
                </a:xfrm>
                <a:custGeom>
                  <a:avLst/>
                  <a:gdLst>
                    <a:gd name="T0" fmla="*/ 1631 w 1868"/>
                    <a:gd name="T1" fmla="*/ 3121 h 3503"/>
                    <a:gd name="T2" fmla="*/ 206 w 1868"/>
                    <a:gd name="T3" fmla="*/ 3000 h 3503"/>
                    <a:gd name="T4" fmla="*/ 206 w 1868"/>
                    <a:gd name="T5" fmla="*/ 3150 h 3503"/>
                    <a:gd name="T6" fmla="*/ 236 w 1868"/>
                    <a:gd name="T7" fmla="*/ 2852 h 3503"/>
                    <a:gd name="T8" fmla="*/ 236 w 1868"/>
                    <a:gd name="T9" fmla="*/ 2761 h 3503"/>
                    <a:gd name="T10" fmla="*/ 521 w 1868"/>
                    <a:gd name="T11" fmla="*/ 2882 h 3503"/>
                    <a:gd name="T12" fmla="*/ 236 w 1868"/>
                    <a:gd name="T13" fmla="*/ 2493 h 3503"/>
                    <a:gd name="T14" fmla="*/ 491 w 1868"/>
                    <a:gd name="T15" fmla="*/ 2493 h 3503"/>
                    <a:gd name="T16" fmla="*/ 521 w 1868"/>
                    <a:gd name="T17" fmla="*/ 2465 h 3503"/>
                    <a:gd name="T18" fmla="*/ 206 w 1868"/>
                    <a:gd name="T19" fmla="*/ 2465 h 3503"/>
                    <a:gd name="T20" fmla="*/ 1662 w 1868"/>
                    <a:gd name="T21" fmla="*/ 855 h 3503"/>
                    <a:gd name="T22" fmla="*/ 1631 w 1868"/>
                    <a:gd name="T23" fmla="*/ 826 h 3503"/>
                    <a:gd name="T24" fmla="*/ 236 w 1868"/>
                    <a:gd name="T25" fmla="*/ 826 h 3503"/>
                    <a:gd name="T26" fmla="*/ 206 w 1868"/>
                    <a:gd name="T27" fmla="*/ 855 h 3503"/>
                    <a:gd name="T28" fmla="*/ 236 w 1868"/>
                    <a:gd name="T29" fmla="*/ 521 h 3503"/>
                    <a:gd name="T30" fmla="*/ 236 w 1868"/>
                    <a:gd name="T31" fmla="*/ 384 h 3503"/>
                    <a:gd name="T32" fmla="*/ 1662 w 1868"/>
                    <a:gd name="T33" fmla="*/ 549 h 3503"/>
                    <a:gd name="T34" fmla="*/ 259 w 1868"/>
                    <a:gd name="T35" fmla="*/ 28 h 3503"/>
                    <a:gd name="T36" fmla="*/ 154 w 1868"/>
                    <a:gd name="T37" fmla="*/ 49 h 3503"/>
                    <a:gd name="T38" fmla="*/ 74 w 1868"/>
                    <a:gd name="T39" fmla="*/ 108 h 3503"/>
                    <a:gd name="T40" fmla="*/ 33 w 1868"/>
                    <a:gd name="T41" fmla="*/ 190 h 3503"/>
                    <a:gd name="T42" fmla="*/ 33 w 1868"/>
                    <a:gd name="T43" fmla="*/ 3312 h 3503"/>
                    <a:gd name="T44" fmla="*/ 74 w 1868"/>
                    <a:gd name="T45" fmla="*/ 3395 h 3503"/>
                    <a:gd name="T46" fmla="*/ 154 w 1868"/>
                    <a:gd name="T47" fmla="*/ 3453 h 3503"/>
                    <a:gd name="T48" fmla="*/ 259 w 1868"/>
                    <a:gd name="T49" fmla="*/ 3474 h 3503"/>
                    <a:gd name="T50" fmla="*/ 1681 w 1868"/>
                    <a:gd name="T51" fmla="*/ 3464 h 3503"/>
                    <a:gd name="T52" fmla="*/ 1770 w 1868"/>
                    <a:gd name="T53" fmla="*/ 3418 h 3503"/>
                    <a:gd name="T54" fmla="*/ 1826 w 1868"/>
                    <a:gd name="T55" fmla="*/ 3342 h 3503"/>
                    <a:gd name="T56" fmla="*/ 1838 w 1868"/>
                    <a:gd name="T57" fmla="*/ 222 h 3503"/>
                    <a:gd name="T58" fmla="*/ 1807 w 1868"/>
                    <a:gd name="T59" fmla="*/ 132 h 3503"/>
                    <a:gd name="T60" fmla="*/ 1744 w 1868"/>
                    <a:gd name="T61" fmla="*/ 65 h 3503"/>
                    <a:gd name="T62" fmla="*/ 1646 w 1868"/>
                    <a:gd name="T63" fmla="*/ 29 h 3503"/>
                    <a:gd name="T64" fmla="*/ 259 w 1868"/>
                    <a:gd name="T65" fmla="*/ 0 h 3503"/>
                    <a:gd name="T66" fmla="*/ 1691 w 1868"/>
                    <a:gd name="T67" fmla="*/ 11 h 3503"/>
                    <a:gd name="T68" fmla="*/ 1792 w 1868"/>
                    <a:gd name="T69" fmla="*/ 64 h 3503"/>
                    <a:gd name="T70" fmla="*/ 1855 w 1868"/>
                    <a:gd name="T71" fmla="*/ 152 h 3503"/>
                    <a:gd name="T72" fmla="*/ 1868 w 1868"/>
                    <a:gd name="T73" fmla="*/ 3281 h 3503"/>
                    <a:gd name="T74" fmla="*/ 1839 w 1868"/>
                    <a:gd name="T75" fmla="*/ 3383 h 3503"/>
                    <a:gd name="T76" fmla="*/ 1761 w 1868"/>
                    <a:gd name="T77" fmla="*/ 3461 h 3503"/>
                    <a:gd name="T78" fmla="*/ 1651 w 1868"/>
                    <a:gd name="T79" fmla="*/ 3500 h 3503"/>
                    <a:gd name="T80" fmla="*/ 217 w 1868"/>
                    <a:gd name="T81" fmla="*/ 3500 h 3503"/>
                    <a:gd name="T82" fmla="*/ 106 w 1868"/>
                    <a:gd name="T83" fmla="*/ 3461 h 3503"/>
                    <a:gd name="T84" fmla="*/ 28 w 1868"/>
                    <a:gd name="T85" fmla="*/ 3383 h 3503"/>
                    <a:gd name="T86" fmla="*/ 0 w 1868"/>
                    <a:gd name="T87" fmla="*/ 3281 h 3503"/>
                    <a:gd name="T88" fmla="*/ 13 w 1868"/>
                    <a:gd name="T89" fmla="*/ 152 h 3503"/>
                    <a:gd name="T90" fmla="*/ 76 w 1868"/>
                    <a:gd name="T91" fmla="*/ 64 h 3503"/>
                    <a:gd name="T92" fmla="*/ 178 w 1868"/>
                    <a:gd name="T93" fmla="*/ 11 h 35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8"/>
                    <a:gd name="T142" fmla="*/ 0 h 3503"/>
                    <a:gd name="T143" fmla="*/ 1868 w 1868"/>
                    <a:gd name="T144" fmla="*/ 3503 h 350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8" h="3503">
                      <a:moveTo>
                        <a:pt x="236" y="3028"/>
                      </a:moveTo>
                      <a:lnTo>
                        <a:pt x="236" y="3121"/>
                      </a:lnTo>
                      <a:lnTo>
                        <a:pt x="1631" y="3121"/>
                      </a:lnTo>
                      <a:lnTo>
                        <a:pt x="1631" y="3028"/>
                      </a:lnTo>
                      <a:lnTo>
                        <a:pt x="236" y="3028"/>
                      </a:lnTo>
                      <a:close/>
                      <a:moveTo>
                        <a:pt x="206" y="3000"/>
                      </a:moveTo>
                      <a:lnTo>
                        <a:pt x="1662" y="3000"/>
                      </a:lnTo>
                      <a:lnTo>
                        <a:pt x="1662" y="3150"/>
                      </a:lnTo>
                      <a:lnTo>
                        <a:pt x="206" y="3150"/>
                      </a:lnTo>
                      <a:lnTo>
                        <a:pt x="206" y="3000"/>
                      </a:lnTo>
                      <a:close/>
                      <a:moveTo>
                        <a:pt x="236" y="2761"/>
                      </a:moveTo>
                      <a:lnTo>
                        <a:pt x="236" y="2852"/>
                      </a:lnTo>
                      <a:lnTo>
                        <a:pt x="491" y="2852"/>
                      </a:lnTo>
                      <a:lnTo>
                        <a:pt x="491" y="2761"/>
                      </a:lnTo>
                      <a:lnTo>
                        <a:pt x="236" y="2761"/>
                      </a:lnTo>
                      <a:close/>
                      <a:moveTo>
                        <a:pt x="206" y="2732"/>
                      </a:moveTo>
                      <a:lnTo>
                        <a:pt x="521" y="2732"/>
                      </a:lnTo>
                      <a:lnTo>
                        <a:pt x="521" y="2882"/>
                      </a:lnTo>
                      <a:lnTo>
                        <a:pt x="206" y="2882"/>
                      </a:lnTo>
                      <a:lnTo>
                        <a:pt x="206" y="2732"/>
                      </a:lnTo>
                      <a:close/>
                      <a:moveTo>
                        <a:pt x="236" y="2493"/>
                      </a:moveTo>
                      <a:lnTo>
                        <a:pt x="236" y="2584"/>
                      </a:lnTo>
                      <a:lnTo>
                        <a:pt x="491" y="2584"/>
                      </a:lnTo>
                      <a:lnTo>
                        <a:pt x="491" y="2493"/>
                      </a:lnTo>
                      <a:lnTo>
                        <a:pt x="236" y="2493"/>
                      </a:lnTo>
                      <a:close/>
                      <a:moveTo>
                        <a:pt x="206" y="2465"/>
                      </a:moveTo>
                      <a:lnTo>
                        <a:pt x="521" y="2465"/>
                      </a:lnTo>
                      <a:lnTo>
                        <a:pt x="521" y="2613"/>
                      </a:lnTo>
                      <a:lnTo>
                        <a:pt x="206" y="2613"/>
                      </a:lnTo>
                      <a:lnTo>
                        <a:pt x="206" y="2465"/>
                      </a:lnTo>
                      <a:close/>
                      <a:moveTo>
                        <a:pt x="206" y="645"/>
                      </a:moveTo>
                      <a:lnTo>
                        <a:pt x="1662" y="645"/>
                      </a:lnTo>
                      <a:lnTo>
                        <a:pt x="1662" y="855"/>
                      </a:lnTo>
                      <a:lnTo>
                        <a:pt x="1335" y="855"/>
                      </a:lnTo>
                      <a:lnTo>
                        <a:pt x="1335" y="826"/>
                      </a:lnTo>
                      <a:lnTo>
                        <a:pt x="1631" y="826"/>
                      </a:lnTo>
                      <a:lnTo>
                        <a:pt x="1631" y="675"/>
                      </a:lnTo>
                      <a:lnTo>
                        <a:pt x="236" y="675"/>
                      </a:lnTo>
                      <a:lnTo>
                        <a:pt x="236" y="826"/>
                      </a:lnTo>
                      <a:lnTo>
                        <a:pt x="1335" y="826"/>
                      </a:lnTo>
                      <a:lnTo>
                        <a:pt x="1335" y="855"/>
                      </a:lnTo>
                      <a:lnTo>
                        <a:pt x="206" y="855"/>
                      </a:lnTo>
                      <a:lnTo>
                        <a:pt x="206" y="645"/>
                      </a:lnTo>
                      <a:close/>
                      <a:moveTo>
                        <a:pt x="236" y="384"/>
                      </a:moveTo>
                      <a:lnTo>
                        <a:pt x="236" y="521"/>
                      </a:lnTo>
                      <a:lnTo>
                        <a:pt x="1631" y="521"/>
                      </a:lnTo>
                      <a:lnTo>
                        <a:pt x="1631" y="384"/>
                      </a:lnTo>
                      <a:lnTo>
                        <a:pt x="236" y="384"/>
                      </a:lnTo>
                      <a:close/>
                      <a:moveTo>
                        <a:pt x="206" y="355"/>
                      </a:moveTo>
                      <a:lnTo>
                        <a:pt x="1662" y="355"/>
                      </a:lnTo>
                      <a:lnTo>
                        <a:pt x="1662" y="549"/>
                      </a:lnTo>
                      <a:lnTo>
                        <a:pt x="206" y="549"/>
                      </a:lnTo>
                      <a:lnTo>
                        <a:pt x="206" y="355"/>
                      </a:lnTo>
                      <a:close/>
                      <a:moveTo>
                        <a:pt x="259" y="28"/>
                      </a:moveTo>
                      <a:lnTo>
                        <a:pt x="223" y="29"/>
                      </a:lnTo>
                      <a:lnTo>
                        <a:pt x="186" y="37"/>
                      </a:lnTo>
                      <a:lnTo>
                        <a:pt x="154" y="49"/>
                      </a:lnTo>
                      <a:lnTo>
                        <a:pt x="123" y="65"/>
                      </a:lnTo>
                      <a:lnTo>
                        <a:pt x="95" y="84"/>
                      </a:lnTo>
                      <a:lnTo>
                        <a:pt x="74" y="108"/>
                      </a:lnTo>
                      <a:lnTo>
                        <a:pt x="56" y="132"/>
                      </a:lnTo>
                      <a:lnTo>
                        <a:pt x="41" y="160"/>
                      </a:lnTo>
                      <a:lnTo>
                        <a:pt x="33" y="190"/>
                      </a:lnTo>
                      <a:lnTo>
                        <a:pt x="30" y="222"/>
                      </a:lnTo>
                      <a:lnTo>
                        <a:pt x="30" y="3281"/>
                      </a:lnTo>
                      <a:lnTo>
                        <a:pt x="33" y="3312"/>
                      </a:lnTo>
                      <a:lnTo>
                        <a:pt x="41" y="3342"/>
                      </a:lnTo>
                      <a:lnTo>
                        <a:pt x="56" y="3370"/>
                      </a:lnTo>
                      <a:lnTo>
                        <a:pt x="74" y="3395"/>
                      </a:lnTo>
                      <a:lnTo>
                        <a:pt x="95" y="3418"/>
                      </a:lnTo>
                      <a:lnTo>
                        <a:pt x="123" y="3437"/>
                      </a:lnTo>
                      <a:lnTo>
                        <a:pt x="154" y="3453"/>
                      </a:lnTo>
                      <a:lnTo>
                        <a:pt x="186" y="3464"/>
                      </a:lnTo>
                      <a:lnTo>
                        <a:pt x="223" y="3472"/>
                      </a:lnTo>
                      <a:lnTo>
                        <a:pt x="259" y="3474"/>
                      </a:lnTo>
                      <a:lnTo>
                        <a:pt x="1609" y="3474"/>
                      </a:lnTo>
                      <a:lnTo>
                        <a:pt x="1646" y="3472"/>
                      </a:lnTo>
                      <a:lnTo>
                        <a:pt x="1681" y="3464"/>
                      </a:lnTo>
                      <a:lnTo>
                        <a:pt x="1713" y="3453"/>
                      </a:lnTo>
                      <a:lnTo>
                        <a:pt x="1744" y="3437"/>
                      </a:lnTo>
                      <a:lnTo>
                        <a:pt x="1770" y="3418"/>
                      </a:lnTo>
                      <a:lnTo>
                        <a:pt x="1793" y="3395"/>
                      </a:lnTo>
                      <a:lnTo>
                        <a:pt x="1813" y="3370"/>
                      </a:lnTo>
                      <a:lnTo>
                        <a:pt x="1826" y="3342"/>
                      </a:lnTo>
                      <a:lnTo>
                        <a:pt x="1835" y="3312"/>
                      </a:lnTo>
                      <a:lnTo>
                        <a:pt x="1838" y="3281"/>
                      </a:lnTo>
                      <a:lnTo>
                        <a:pt x="1838" y="222"/>
                      </a:lnTo>
                      <a:lnTo>
                        <a:pt x="1835" y="190"/>
                      </a:lnTo>
                      <a:lnTo>
                        <a:pt x="1821" y="160"/>
                      </a:lnTo>
                      <a:lnTo>
                        <a:pt x="1807" y="132"/>
                      </a:lnTo>
                      <a:lnTo>
                        <a:pt x="1793" y="108"/>
                      </a:lnTo>
                      <a:lnTo>
                        <a:pt x="1770" y="84"/>
                      </a:lnTo>
                      <a:lnTo>
                        <a:pt x="1744" y="65"/>
                      </a:lnTo>
                      <a:lnTo>
                        <a:pt x="1713" y="49"/>
                      </a:lnTo>
                      <a:lnTo>
                        <a:pt x="1681" y="37"/>
                      </a:lnTo>
                      <a:lnTo>
                        <a:pt x="1646" y="29"/>
                      </a:lnTo>
                      <a:lnTo>
                        <a:pt x="1609" y="28"/>
                      </a:lnTo>
                      <a:lnTo>
                        <a:pt x="259" y="28"/>
                      </a:lnTo>
                      <a:close/>
                      <a:moveTo>
                        <a:pt x="259" y="0"/>
                      </a:moveTo>
                      <a:lnTo>
                        <a:pt x="1609" y="0"/>
                      </a:lnTo>
                      <a:lnTo>
                        <a:pt x="1651" y="3"/>
                      </a:lnTo>
                      <a:lnTo>
                        <a:pt x="1691" y="11"/>
                      </a:lnTo>
                      <a:lnTo>
                        <a:pt x="1728" y="24"/>
                      </a:lnTo>
                      <a:lnTo>
                        <a:pt x="1761" y="41"/>
                      </a:lnTo>
                      <a:lnTo>
                        <a:pt x="1792" y="64"/>
                      </a:lnTo>
                      <a:lnTo>
                        <a:pt x="1818" y="90"/>
                      </a:lnTo>
                      <a:lnTo>
                        <a:pt x="1839" y="120"/>
                      </a:lnTo>
                      <a:lnTo>
                        <a:pt x="1855" y="152"/>
                      </a:lnTo>
                      <a:lnTo>
                        <a:pt x="1864" y="186"/>
                      </a:lnTo>
                      <a:lnTo>
                        <a:pt x="1868" y="222"/>
                      </a:lnTo>
                      <a:lnTo>
                        <a:pt x="1868" y="3281"/>
                      </a:lnTo>
                      <a:lnTo>
                        <a:pt x="1864" y="3317"/>
                      </a:lnTo>
                      <a:lnTo>
                        <a:pt x="1855" y="3350"/>
                      </a:lnTo>
                      <a:lnTo>
                        <a:pt x="1839" y="3383"/>
                      </a:lnTo>
                      <a:lnTo>
                        <a:pt x="1818" y="3411"/>
                      </a:lnTo>
                      <a:lnTo>
                        <a:pt x="1792" y="3438"/>
                      </a:lnTo>
                      <a:lnTo>
                        <a:pt x="1761" y="3461"/>
                      </a:lnTo>
                      <a:lnTo>
                        <a:pt x="1728" y="3479"/>
                      </a:lnTo>
                      <a:lnTo>
                        <a:pt x="1691" y="3491"/>
                      </a:lnTo>
                      <a:lnTo>
                        <a:pt x="1651" y="3500"/>
                      </a:lnTo>
                      <a:lnTo>
                        <a:pt x="1609" y="3503"/>
                      </a:lnTo>
                      <a:lnTo>
                        <a:pt x="259" y="3503"/>
                      </a:lnTo>
                      <a:lnTo>
                        <a:pt x="217" y="3500"/>
                      </a:lnTo>
                      <a:lnTo>
                        <a:pt x="178" y="3491"/>
                      </a:lnTo>
                      <a:lnTo>
                        <a:pt x="141" y="3479"/>
                      </a:lnTo>
                      <a:lnTo>
                        <a:pt x="106" y="3461"/>
                      </a:lnTo>
                      <a:lnTo>
                        <a:pt x="76" y="3438"/>
                      </a:lnTo>
                      <a:lnTo>
                        <a:pt x="50" y="3411"/>
                      </a:lnTo>
                      <a:lnTo>
                        <a:pt x="28" y="3383"/>
                      </a:lnTo>
                      <a:lnTo>
                        <a:pt x="13" y="3350"/>
                      </a:lnTo>
                      <a:lnTo>
                        <a:pt x="3" y="3317"/>
                      </a:lnTo>
                      <a:lnTo>
                        <a:pt x="0" y="3281"/>
                      </a:lnTo>
                      <a:lnTo>
                        <a:pt x="0" y="222"/>
                      </a:lnTo>
                      <a:lnTo>
                        <a:pt x="3" y="186"/>
                      </a:lnTo>
                      <a:lnTo>
                        <a:pt x="13" y="152"/>
                      </a:lnTo>
                      <a:lnTo>
                        <a:pt x="28" y="120"/>
                      </a:lnTo>
                      <a:lnTo>
                        <a:pt x="50" y="90"/>
                      </a:lnTo>
                      <a:lnTo>
                        <a:pt x="76" y="64"/>
                      </a:lnTo>
                      <a:lnTo>
                        <a:pt x="106" y="41"/>
                      </a:lnTo>
                      <a:lnTo>
                        <a:pt x="141" y="24"/>
                      </a:lnTo>
                      <a:lnTo>
                        <a:pt x="178" y="11"/>
                      </a:lnTo>
                      <a:lnTo>
                        <a:pt x="217" y="3"/>
                      </a:lnTo>
                      <a:lnTo>
                        <a:pt x="2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30817" name="Freeform 16"/>
                <p:cNvSpPr>
                  <a:spLocks noEditPoints="1" noChangeArrowheads="1"/>
                </p:cNvSpPr>
                <p:nvPr/>
              </p:nvSpPr>
              <p:spPr bwMode="auto">
                <a:xfrm>
                  <a:off x="311" y="85"/>
                  <a:ext cx="467" cy="876"/>
                </a:xfrm>
                <a:custGeom>
                  <a:avLst/>
                  <a:gdLst>
                    <a:gd name="T0" fmla="*/ 628 w 1867"/>
                    <a:gd name="T1" fmla="*/ 3122 h 3504"/>
                    <a:gd name="T2" fmla="*/ 1631 w 1867"/>
                    <a:gd name="T3" fmla="*/ 3029 h 3504"/>
                    <a:gd name="T4" fmla="*/ 590 w 1867"/>
                    <a:gd name="T5" fmla="*/ 3001 h 3504"/>
                    <a:gd name="T6" fmla="*/ 1660 w 1867"/>
                    <a:gd name="T7" fmla="*/ 3151 h 3504"/>
                    <a:gd name="T8" fmla="*/ 590 w 1867"/>
                    <a:gd name="T9" fmla="*/ 3001 h 3504"/>
                    <a:gd name="T10" fmla="*/ 1660 w 1867"/>
                    <a:gd name="T11" fmla="*/ 647 h 3504"/>
                    <a:gd name="T12" fmla="*/ 608 w 1867"/>
                    <a:gd name="T13" fmla="*/ 857 h 3504"/>
                    <a:gd name="T14" fmla="*/ 1631 w 1867"/>
                    <a:gd name="T15" fmla="*/ 827 h 3504"/>
                    <a:gd name="T16" fmla="*/ 603 w 1867"/>
                    <a:gd name="T17" fmla="*/ 675 h 3504"/>
                    <a:gd name="T18" fmla="*/ 302 w 1867"/>
                    <a:gd name="T19" fmla="*/ 340 h 3504"/>
                    <a:gd name="T20" fmla="*/ 1651 w 1867"/>
                    <a:gd name="T21" fmla="*/ 550 h 3504"/>
                    <a:gd name="T22" fmla="*/ 605 w 1867"/>
                    <a:gd name="T23" fmla="*/ 522 h 3504"/>
                    <a:gd name="T24" fmla="*/ 1622 w 1867"/>
                    <a:gd name="T25" fmla="*/ 369 h 3504"/>
                    <a:gd name="T26" fmla="*/ 302 w 1867"/>
                    <a:gd name="T27" fmla="*/ 340 h 3504"/>
                    <a:gd name="T28" fmla="*/ 29 w 1867"/>
                    <a:gd name="T29" fmla="*/ 352 h 3504"/>
                    <a:gd name="T30" fmla="*/ 0 w 1867"/>
                    <a:gd name="T31" fmla="*/ 183 h 3504"/>
                    <a:gd name="T32" fmla="*/ 13 w 1867"/>
                    <a:gd name="T33" fmla="*/ 153 h 3504"/>
                    <a:gd name="T34" fmla="*/ 29 w 1867"/>
                    <a:gd name="T35" fmla="*/ 118 h 3504"/>
                    <a:gd name="T36" fmla="*/ 30 w 1867"/>
                    <a:gd name="T37" fmla="*/ 118 h 3504"/>
                    <a:gd name="T38" fmla="*/ 29 w 1867"/>
                    <a:gd name="T39" fmla="*/ 106 h 3504"/>
                    <a:gd name="T40" fmla="*/ 1607 w 1867"/>
                    <a:gd name="T41" fmla="*/ 0 h 3504"/>
                    <a:gd name="T42" fmla="*/ 1691 w 1867"/>
                    <a:gd name="T43" fmla="*/ 12 h 3504"/>
                    <a:gd name="T44" fmla="*/ 1761 w 1867"/>
                    <a:gd name="T45" fmla="*/ 43 h 3504"/>
                    <a:gd name="T46" fmla="*/ 1818 w 1867"/>
                    <a:gd name="T47" fmla="*/ 92 h 3504"/>
                    <a:gd name="T48" fmla="*/ 1855 w 1867"/>
                    <a:gd name="T49" fmla="*/ 153 h 3504"/>
                    <a:gd name="T50" fmla="*/ 1867 w 1867"/>
                    <a:gd name="T51" fmla="*/ 223 h 3504"/>
                    <a:gd name="T52" fmla="*/ 1864 w 1867"/>
                    <a:gd name="T53" fmla="*/ 3319 h 3504"/>
                    <a:gd name="T54" fmla="*/ 1838 w 1867"/>
                    <a:gd name="T55" fmla="*/ 3385 h 3504"/>
                    <a:gd name="T56" fmla="*/ 1790 w 1867"/>
                    <a:gd name="T57" fmla="*/ 3439 h 3504"/>
                    <a:gd name="T58" fmla="*/ 1728 w 1867"/>
                    <a:gd name="T59" fmla="*/ 3481 h 3504"/>
                    <a:gd name="T60" fmla="*/ 1649 w 1867"/>
                    <a:gd name="T61" fmla="*/ 3502 h 3504"/>
                    <a:gd name="T62" fmla="*/ 608 w 1867"/>
                    <a:gd name="T63" fmla="*/ 3504 h 3504"/>
                    <a:gd name="T64" fmla="*/ 1607 w 1867"/>
                    <a:gd name="T65" fmla="*/ 3475 h 3504"/>
                    <a:gd name="T66" fmla="*/ 1681 w 1867"/>
                    <a:gd name="T67" fmla="*/ 3466 h 3504"/>
                    <a:gd name="T68" fmla="*/ 1744 w 1867"/>
                    <a:gd name="T69" fmla="*/ 3438 h 3504"/>
                    <a:gd name="T70" fmla="*/ 1793 w 1867"/>
                    <a:gd name="T71" fmla="*/ 3397 h 3504"/>
                    <a:gd name="T72" fmla="*/ 1826 w 1867"/>
                    <a:gd name="T73" fmla="*/ 3344 h 3504"/>
                    <a:gd name="T74" fmla="*/ 1838 w 1867"/>
                    <a:gd name="T75" fmla="*/ 3281 h 3504"/>
                    <a:gd name="T76" fmla="*/ 1835 w 1867"/>
                    <a:gd name="T77" fmla="*/ 190 h 3504"/>
                    <a:gd name="T78" fmla="*/ 1813 w 1867"/>
                    <a:gd name="T79" fmla="*/ 133 h 3504"/>
                    <a:gd name="T80" fmla="*/ 1770 w 1867"/>
                    <a:gd name="T81" fmla="*/ 85 h 3504"/>
                    <a:gd name="T82" fmla="*/ 1713 w 1867"/>
                    <a:gd name="T83" fmla="*/ 51 h 3504"/>
                    <a:gd name="T84" fmla="*/ 1645 w 1867"/>
                    <a:gd name="T85" fmla="*/ 31 h 3504"/>
                    <a:gd name="T86" fmla="*/ 258 w 1867"/>
                    <a:gd name="T87" fmla="*/ 29 h 3504"/>
                    <a:gd name="T88" fmla="*/ 185 w 1867"/>
                    <a:gd name="T89" fmla="*/ 39 h 3504"/>
                    <a:gd name="T90" fmla="*/ 123 w 1867"/>
                    <a:gd name="T91" fmla="*/ 67 h 3504"/>
                    <a:gd name="T92" fmla="*/ 73 w 1867"/>
                    <a:gd name="T93" fmla="*/ 109 h 3504"/>
                    <a:gd name="T94" fmla="*/ 40 w 1867"/>
                    <a:gd name="T95" fmla="*/ 161 h 3504"/>
                    <a:gd name="T96" fmla="*/ 30 w 1867"/>
                    <a:gd name="T97" fmla="*/ 118 h 3504"/>
                    <a:gd name="T98" fmla="*/ 75 w 1867"/>
                    <a:gd name="T99" fmla="*/ 65 h 3504"/>
                    <a:gd name="T100" fmla="*/ 139 w 1867"/>
                    <a:gd name="T101" fmla="*/ 25 h 3504"/>
                    <a:gd name="T102" fmla="*/ 217 w 1867"/>
                    <a:gd name="T103" fmla="*/ 4 h 35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7"/>
                    <a:gd name="T157" fmla="*/ 0 h 3504"/>
                    <a:gd name="T158" fmla="*/ 1867 w 1867"/>
                    <a:gd name="T159" fmla="*/ 3504 h 35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7" h="3504">
                      <a:moveTo>
                        <a:pt x="628" y="3029"/>
                      </a:moveTo>
                      <a:lnTo>
                        <a:pt x="628" y="3122"/>
                      </a:lnTo>
                      <a:lnTo>
                        <a:pt x="1631" y="3122"/>
                      </a:lnTo>
                      <a:lnTo>
                        <a:pt x="1631" y="3029"/>
                      </a:lnTo>
                      <a:lnTo>
                        <a:pt x="628" y="3029"/>
                      </a:lnTo>
                      <a:close/>
                      <a:moveTo>
                        <a:pt x="590" y="3001"/>
                      </a:moveTo>
                      <a:lnTo>
                        <a:pt x="1660" y="3001"/>
                      </a:lnTo>
                      <a:lnTo>
                        <a:pt x="1660" y="3151"/>
                      </a:lnTo>
                      <a:lnTo>
                        <a:pt x="590" y="3151"/>
                      </a:lnTo>
                      <a:lnTo>
                        <a:pt x="590" y="3001"/>
                      </a:lnTo>
                      <a:close/>
                      <a:moveTo>
                        <a:pt x="602" y="647"/>
                      </a:moveTo>
                      <a:lnTo>
                        <a:pt x="1660" y="647"/>
                      </a:lnTo>
                      <a:lnTo>
                        <a:pt x="1660" y="857"/>
                      </a:lnTo>
                      <a:lnTo>
                        <a:pt x="608" y="857"/>
                      </a:lnTo>
                      <a:lnTo>
                        <a:pt x="608" y="827"/>
                      </a:lnTo>
                      <a:lnTo>
                        <a:pt x="1631" y="827"/>
                      </a:lnTo>
                      <a:lnTo>
                        <a:pt x="1631" y="675"/>
                      </a:lnTo>
                      <a:lnTo>
                        <a:pt x="603" y="675"/>
                      </a:lnTo>
                      <a:lnTo>
                        <a:pt x="602" y="647"/>
                      </a:lnTo>
                      <a:close/>
                      <a:moveTo>
                        <a:pt x="302" y="340"/>
                      </a:moveTo>
                      <a:lnTo>
                        <a:pt x="1651" y="340"/>
                      </a:lnTo>
                      <a:lnTo>
                        <a:pt x="1651" y="550"/>
                      </a:lnTo>
                      <a:lnTo>
                        <a:pt x="605" y="550"/>
                      </a:lnTo>
                      <a:lnTo>
                        <a:pt x="605" y="522"/>
                      </a:lnTo>
                      <a:lnTo>
                        <a:pt x="1622" y="522"/>
                      </a:lnTo>
                      <a:lnTo>
                        <a:pt x="1622" y="369"/>
                      </a:lnTo>
                      <a:lnTo>
                        <a:pt x="303" y="369"/>
                      </a:lnTo>
                      <a:lnTo>
                        <a:pt x="302" y="340"/>
                      </a:lnTo>
                      <a:close/>
                      <a:moveTo>
                        <a:pt x="29" y="118"/>
                      </a:moveTo>
                      <a:lnTo>
                        <a:pt x="29" y="352"/>
                      </a:lnTo>
                      <a:lnTo>
                        <a:pt x="0" y="352"/>
                      </a:lnTo>
                      <a:lnTo>
                        <a:pt x="0" y="183"/>
                      </a:lnTo>
                      <a:lnTo>
                        <a:pt x="2" y="187"/>
                      </a:lnTo>
                      <a:lnTo>
                        <a:pt x="13" y="153"/>
                      </a:lnTo>
                      <a:lnTo>
                        <a:pt x="28" y="121"/>
                      </a:lnTo>
                      <a:lnTo>
                        <a:pt x="29" y="118"/>
                      </a:lnTo>
                      <a:close/>
                      <a:moveTo>
                        <a:pt x="29" y="106"/>
                      </a:moveTo>
                      <a:lnTo>
                        <a:pt x="30" y="118"/>
                      </a:lnTo>
                      <a:lnTo>
                        <a:pt x="29" y="118"/>
                      </a:lnTo>
                      <a:lnTo>
                        <a:pt x="29" y="106"/>
                      </a:lnTo>
                      <a:close/>
                      <a:moveTo>
                        <a:pt x="258" y="0"/>
                      </a:moveTo>
                      <a:lnTo>
                        <a:pt x="1607" y="0"/>
                      </a:lnTo>
                      <a:lnTo>
                        <a:pt x="1649" y="4"/>
                      </a:lnTo>
                      <a:lnTo>
                        <a:pt x="1691" y="12"/>
                      </a:lnTo>
                      <a:lnTo>
                        <a:pt x="1728" y="25"/>
                      </a:lnTo>
                      <a:lnTo>
                        <a:pt x="1761" y="43"/>
                      </a:lnTo>
                      <a:lnTo>
                        <a:pt x="1790" y="65"/>
                      </a:lnTo>
                      <a:lnTo>
                        <a:pt x="1818" y="92"/>
                      </a:lnTo>
                      <a:lnTo>
                        <a:pt x="1838" y="121"/>
                      </a:lnTo>
                      <a:lnTo>
                        <a:pt x="1855" y="153"/>
                      </a:lnTo>
                      <a:lnTo>
                        <a:pt x="1864" y="187"/>
                      </a:lnTo>
                      <a:lnTo>
                        <a:pt x="1867" y="223"/>
                      </a:lnTo>
                      <a:lnTo>
                        <a:pt x="1867" y="3281"/>
                      </a:lnTo>
                      <a:lnTo>
                        <a:pt x="1864" y="3319"/>
                      </a:lnTo>
                      <a:lnTo>
                        <a:pt x="1855" y="3352"/>
                      </a:lnTo>
                      <a:lnTo>
                        <a:pt x="1838" y="3385"/>
                      </a:lnTo>
                      <a:lnTo>
                        <a:pt x="1818" y="3413"/>
                      </a:lnTo>
                      <a:lnTo>
                        <a:pt x="1790" y="3439"/>
                      </a:lnTo>
                      <a:lnTo>
                        <a:pt x="1761" y="3462"/>
                      </a:lnTo>
                      <a:lnTo>
                        <a:pt x="1728" y="3481"/>
                      </a:lnTo>
                      <a:lnTo>
                        <a:pt x="1691" y="3492"/>
                      </a:lnTo>
                      <a:lnTo>
                        <a:pt x="1649" y="3502"/>
                      </a:lnTo>
                      <a:lnTo>
                        <a:pt x="1607" y="3504"/>
                      </a:lnTo>
                      <a:lnTo>
                        <a:pt x="608" y="3504"/>
                      </a:lnTo>
                      <a:lnTo>
                        <a:pt x="608" y="3475"/>
                      </a:lnTo>
                      <a:lnTo>
                        <a:pt x="1607" y="3475"/>
                      </a:lnTo>
                      <a:lnTo>
                        <a:pt x="1645" y="3474"/>
                      </a:lnTo>
                      <a:lnTo>
                        <a:pt x="1681" y="3466"/>
                      </a:lnTo>
                      <a:lnTo>
                        <a:pt x="1713" y="3454"/>
                      </a:lnTo>
                      <a:lnTo>
                        <a:pt x="1744" y="3438"/>
                      </a:lnTo>
                      <a:lnTo>
                        <a:pt x="1770" y="3419"/>
                      </a:lnTo>
                      <a:lnTo>
                        <a:pt x="1793" y="3397"/>
                      </a:lnTo>
                      <a:lnTo>
                        <a:pt x="1813" y="3372"/>
                      </a:lnTo>
                      <a:lnTo>
                        <a:pt x="1826" y="3344"/>
                      </a:lnTo>
                      <a:lnTo>
                        <a:pt x="1835" y="3313"/>
                      </a:lnTo>
                      <a:lnTo>
                        <a:pt x="1838" y="3281"/>
                      </a:lnTo>
                      <a:lnTo>
                        <a:pt x="1838" y="223"/>
                      </a:lnTo>
                      <a:lnTo>
                        <a:pt x="1835" y="190"/>
                      </a:lnTo>
                      <a:lnTo>
                        <a:pt x="1826" y="161"/>
                      </a:lnTo>
                      <a:lnTo>
                        <a:pt x="1813" y="133"/>
                      </a:lnTo>
                      <a:lnTo>
                        <a:pt x="1793" y="109"/>
                      </a:lnTo>
                      <a:lnTo>
                        <a:pt x="1770" y="85"/>
                      </a:lnTo>
                      <a:lnTo>
                        <a:pt x="1744" y="67"/>
                      </a:lnTo>
                      <a:lnTo>
                        <a:pt x="1713" y="51"/>
                      </a:lnTo>
                      <a:lnTo>
                        <a:pt x="1681" y="39"/>
                      </a:lnTo>
                      <a:lnTo>
                        <a:pt x="1645" y="31"/>
                      </a:lnTo>
                      <a:lnTo>
                        <a:pt x="1607" y="29"/>
                      </a:lnTo>
                      <a:lnTo>
                        <a:pt x="258" y="29"/>
                      </a:lnTo>
                      <a:lnTo>
                        <a:pt x="221" y="31"/>
                      </a:lnTo>
                      <a:lnTo>
                        <a:pt x="185" y="39"/>
                      </a:lnTo>
                      <a:lnTo>
                        <a:pt x="154" y="51"/>
                      </a:lnTo>
                      <a:lnTo>
                        <a:pt x="123" y="67"/>
                      </a:lnTo>
                      <a:lnTo>
                        <a:pt x="95" y="85"/>
                      </a:lnTo>
                      <a:lnTo>
                        <a:pt x="73" y="109"/>
                      </a:lnTo>
                      <a:lnTo>
                        <a:pt x="54" y="133"/>
                      </a:lnTo>
                      <a:lnTo>
                        <a:pt x="40" y="161"/>
                      </a:lnTo>
                      <a:lnTo>
                        <a:pt x="33" y="190"/>
                      </a:lnTo>
                      <a:lnTo>
                        <a:pt x="30" y="118"/>
                      </a:lnTo>
                      <a:lnTo>
                        <a:pt x="49" y="92"/>
                      </a:lnTo>
                      <a:lnTo>
                        <a:pt x="75" y="65"/>
                      </a:lnTo>
                      <a:lnTo>
                        <a:pt x="106" y="43"/>
                      </a:lnTo>
                      <a:lnTo>
                        <a:pt x="139" y="25"/>
                      </a:lnTo>
                      <a:lnTo>
                        <a:pt x="178" y="12"/>
                      </a:lnTo>
                      <a:lnTo>
                        <a:pt x="217" y="4"/>
                      </a:lnTo>
                      <a:lnTo>
                        <a:pt x="25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30818" name="Freeform 17"/>
                <p:cNvSpPr>
                  <a:spLocks noEditPoints="1" noChangeArrowheads="1"/>
                </p:cNvSpPr>
                <p:nvPr/>
              </p:nvSpPr>
              <p:spPr bwMode="auto">
                <a:xfrm>
                  <a:off x="625" y="0"/>
                  <a:ext cx="467" cy="875"/>
                </a:xfrm>
                <a:custGeom>
                  <a:avLst/>
                  <a:gdLst>
                    <a:gd name="T0" fmla="*/ 628 w 1868"/>
                    <a:gd name="T1" fmla="*/ 3120 h 3502"/>
                    <a:gd name="T2" fmla="*/ 1631 w 1868"/>
                    <a:gd name="T3" fmla="*/ 3027 h 3502"/>
                    <a:gd name="T4" fmla="*/ 590 w 1868"/>
                    <a:gd name="T5" fmla="*/ 2999 h 3502"/>
                    <a:gd name="T6" fmla="*/ 1661 w 1868"/>
                    <a:gd name="T7" fmla="*/ 3149 h 3502"/>
                    <a:gd name="T8" fmla="*/ 590 w 1868"/>
                    <a:gd name="T9" fmla="*/ 2999 h 3502"/>
                    <a:gd name="T10" fmla="*/ 1661 w 1868"/>
                    <a:gd name="T11" fmla="*/ 645 h 3502"/>
                    <a:gd name="T12" fmla="*/ 610 w 1868"/>
                    <a:gd name="T13" fmla="*/ 855 h 3502"/>
                    <a:gd name="T14" fmla="*/ 1631 w 1868"/>
                    <a:gd name="T15" fmla="*/ 826 h 3502"/>
                    <a:gd name="T16" fmla="*/ 603 w 1868"/>
                    <a:gd name="T17" fmla="*/ 674 h 3502"/>
                    <a:gd name="T18" fmla="*/ 302 w 1868"/>
                    <a:gd name="T19" fmla="*/ 340 h 3502"/>
                    <a:gd name="T20" fmla="*/ 1651 w 1868"/>
                    <a:gd name="T21" fmla="*/ 549 h 3502"/>
                    <a:gd name="T22" fmla="*/ 606 w 1868"/>
                    <a:gd name="T23" fmla="*/ 520 h 3502"/>
                    <a:gd name="T24" fmla="*/ 1622 w 1868"/>
                    <a:gd name="T25" fmla="*/ 367 h 3502"/>
                    <a:gd name="T26" fmla="*/ 302 w 1868"/>
                    <a:gd name="T27" fmla="*/ 340 h 3502"/>
                    <a:gd name="T28" fmla="*/ 30 w 1868"/>
                    <a:gd name="T29" fmla="*/ 350 h 3502"/>
                    <a:gd name="T30" fmla="*/ 3 w 1868"/>
                    <a:gd name="T31" fmla="*/ 186 h 3502"/>
                    <a:gd name="T32" fmla="*/ 28 w 1868"/>
                    <a:gd name="T33" fmla="*/ 119 h 3502"/>
                    <a:gd name="T34" fmla="*/ 30 w 1868"/>
                    <a:gd name="T35" fmla="*/ 105 h 3502"/>
                    <a:gd name="T36" fmla="*/ 30 w 1868"/>
                    <a:gd name="T37" fmla="*/ 117 h 3502"/>
                    <a:gd name="T38" fmla="*/ 259 w 1868"/>
                    <a:gd name="T39" fmla="*/ 0 h 3502"/>
                    <a:gd name="T40" fmla="*/ 1651 w 1868"/>
                    <a:gd name="T41" fmla="*/ 2 h 3502"/>
                    <a:gd name="T42" fmla="*/ 1728 w 1868"/>
                    <a:gd name="T43" fmla="*/ 24 h 3502"/>
                    <a:gd name="T44" fmla="*/ 1791 w 1868"/>
                    <a:gd name="T45" fmla="*/ 63 h 3502"/>
                    <a:gd name="T46" fmla="*/ 1839 w 1868"/>
                    <a:gd name="T47" fmla="*/ 119 h 3502"/>
                    <a:gd name="T48" fmla="*/ 1864 w 1868"/>
                    <a:gd name="T49" fmla="*/ 186 h 3502"/>
                    <a:gd name="T50" fmla="*/ 1868 w 1868"/>
                    <a:gd name="T51" fmla="*/ 3281 h 3502"/>
                    <a:gd name="T52" fmla="*/ 1855 w 1868"/>
                    <a:gd name="T53" fmla="*/ 3350 h 3502"/>
                    <a:gd name="T54" fmla="*/ 1818 w 1868"/>
                    <a:gd name="T55" fmla="*/ 3411 h 3502"/>
                    <a:gd name="T56" fmla="*/ 1761 w 1868"/>
                    <a:gd name="T57" fmla="*/ 3460 h 3502"/>
                    <a:gd name="T58" fmla="*/ 1691 w 1868"/>
                    <a:gd name="T59" fmla="*/ 3491 h 3502"/>
                    <a:gd name="T60" fmla="*/ 1608 w 1868"/>
                    <a:gd name="T61" fmla="*/ 3502 h 3502"/>
                    <a:gd name="T62" fmla="*/ 610 w 1868"/>
                    <a:gd name="T63" fmla="*/ 3475 h 3502"/>
                    <a:gd name="T64" fmla="*/ 1646 w 1868"/>
                    <a:gd name="T65" fmla="*/ 3472 h 3502"/>
                    <a:gd name="T66" fmla="*/ 1713 w 1868"/>
                    <a:gd name="T67" fmla="*/ 3452 h 3502"/>
                    <a:gd name="T68" fmla="*/ 1770 w 1868"/>
                    <a:gd name="T69" fmla="*/ 3418 h 3502"/>
                    <a:gd name="T70" fmla="*/ 1813 w 1868"/>
                    <a:gd name="T71" fmla="*/ 3370 h 3502"/>
                    <a:gd name="T72" fmla="*/ 1835 w 1868"/>
                    <a:gd name="T73" fmla="*/ 3313 h 3502"/>
                    <a:gd name="T74" fmla="*/ 1838 w 1868"/>
                    <a:gd name="T75" fmla="*/ 221 h 3502"/>
                    <a:gd name="T76" fmla="*/ 1826 w 1868"/>
                    <a:gd name="T77" fmla="*/ 160 h 3502"/>
                    <a:gd name="T78" fmla="*/ 1793 w 1868"/>
                    <a:gd name="T79" fmla="*/ 107 h 3502"/>
                    <a:gd name="T80" fmla="*/ 1744 w 1868"/>
                    <a:gd name="T81" fmla="*/ 65 h 3502"/>
                    <a:gd name="T82" fmla="*/ 1681 w 1868"/>
                    <a:gd name="T83" fmla="*/ 38 h 3502"/>
                    <a:gd name="T84" fmla="*/ 1608 w 1868"/>
                    <a:gd name="T85" fmla="*/ 28 h 3502"/>
                    <a:gd name="T86" fmla="*/ 223 w 1868"/>
                    <a:gd name="T87" fmla="*/ 29 h 3502"/>
                    <a:gd name="T88" fmla="*/ 154 w 1868"/>
                    <a:gd name="T89" fmla="*/ 49 h 3502"/>
                    <a:gd name="T90" fmla="*/ 95 w 1868"/>
                    <a:gd name="T91" fmla="*/ 83 h 3502"/>
                    <a:gd name="T92" fmla="*/ 56 w 1868"/>
                    <a:gd name="T93" fmla="*/ 131 h 3502"/>
                    <a:gd name="T94" fmla="*/ 33 w 1868"/>
                    <a:gd name="T95" fmla="*/ 190 h 3502"/>
                    <a:gd name="T96" fmla="*/ 50 w 1868"/>
                    <a:gd name="T97" fmla="*/ 90 h 3502"/>
                    <a:gd name="T98" fmla="*/ 106 w 1868"/>
                    <a:gd name="T99" fmla="*/ 41 h 3502"/>
                    <a:gd name="T100" fmla="*/ 178 w 1868"/>
                    <a:gd name="T101" fmla="*/ 10 h 3502"/>
                    <a:gd name="T102" fmla="*/ 259 w 1868"/>
                    <a:gd name="T103" fmla="*/ 0 h 35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8"/>
                    <a:gd name="T157" fmla="*/ 0 h 3502"/>
                    <a:gd name="T158" fmla="*/ 1868 w 1868"/>
                    <a:gd name="T159" fmla="*/ 3502 h 35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8" h="3502">
                      <a:moveTo>
                        <a:pt x="628" y="3027"/>
                      </a:moveTo>
                      <a:lnTo>
                        <a:pt x="628" y="3120"/>
                      </a:lnTo>
                      <a:lnTo>
                        <a:pt x="1631" y="3120"/>
                      </a:lnTo>
                      <a:lnTo>
                        <a:pt x="1631" y="3027"/>
                      </a:lnTo>
                      <a:lnTo>
                        <a:pt x="628" y="3027"/>
                      </a:lnTo>
                      <a:close/>
                      <a:moveTo>
                        <a:pt x="590" y="2999"/>
                      </a:moveTo>
                      <a:lnTo>
                        <a:pt x="1661" y="2999"/>
                      </a:lnTo>
                      <a:lnTo>
                        <a:pt x="1661" y="3149"/>
                      </a:lnTo>
                      <a:lnTo>
                        <a:pt x="590" y="3149"/>
                      </a:lnTo>
                      <a:lnTo>
                        <a:pt x="590" y="2999"/>
                      </a:lnTo>
                      <a:close/>
                      <a:moveTo>
                        <a:pt x="602" y="645"/>
                      </a:moveTo>
                      <a:lnTo>
                        <a:pt x="1661" y="645"/>
                      </a:lnTo>
                      <a:lnTo>
                        <a:pt x="1661" y="855"/>
                      </a:lnTo>
                      <a:lnTo>
                        <a:pt x="610" y="855"/>
                      </a:lnTo>
                      <a:lnTo>
                        <a:pt x="610" y="826"/>
                      </a:lnTo>
                      <a:lnTo>
                        <a:pt x="1631" y="826"/>
                      </a:lnTo>
                      <a:lnTo>
                        <a:pt x="1631" y="674"/>
                      </a:lnTo>
                      <a:lnTo>
                        <a:pt x="603" y="674"/>
                      </a:lnTo>
                      <a:lnTo>
                        <a:pt x="602" y="645"/>
                      </a:lnTo>
                      <a:close/>
                      <a:moveTo>
                        <a:pt x="302" y="340"/>
                      </a:moveTo>
                      <a:lnTo>
                        <a:pt x="1651" y="340"/>
                      </a:lnTo>
                      <a:lnTo>
                        <a:pt x="1651" y="549"/>
                      </a:lnTo>
                      <a:lnTo>
                        <a:pt x="606" y="549"/>
                      </a:lnTo>
                      <a:lnTo>
                        <a:pt x="606" y="520"/>
                      </a:lnTo>
                      <a:lnTo>
                        <a:pt x="1622" y="520"/>
                      </a:lnTo>
                      <a:lnTo>
                        <a:pt x="1622" y="367"/>
                      </a:lnTo>
                      <a:lnTo>
                        <a:pt x="305" y="367"/>
                      </a:lnTo>
                      <a:lnTo>
                        <a:pt x="302" y="340"/>
                      </a:lnTo>
                      <a:close/>
                      <a:moveTo>
                        <a:pt x="30" y="117"/>
                      </a:moveTo>
                      <a:lnTo>
                        <a:pt x="30" y="350"/>
                      </a:lnTo>
                      <a:lnTo>
                        <a:pt x="0" y="350"/>
                      </a:lnTo>
                      <a:lnTo>
                        <a:pt x="3" y="186"/>
                      </a:lnTo>
                      <a:lnTo>
                        <a:pt x="13" y="151"/>
                      </a:lnTo>
                      <a:lnTo>
                        <a:pt x="28" y="119"/>
                      </a:lnTo>
                      <a:lnTo>
                        <a:pt x="30" y="117"/>
                      </a:lnTo>
                      <a:close/>
                      <a:moveTo>
                        <a:pt x="30" y="105"/>
                      </a:moveTo>
                      <a:lnTo>
                        <a:pt x="30" y="117"/>
                      </a:lnTo>
                      <a:lnTo>
                        <a:pt x="30" y="117"/>
                      </a:lnTo>
                      <a:lnTo>
                        <a:pt x="30" y="105"/>
                      </a:lnTo>
                      <a:close/>
                      <a:moveTo>
                        <a:pt x="259" y="0"/>
                      </a:moveTo>
                      <a:lnTo>
                        <a:pt x="1608" y="0"/>
                      </a:lnTo>
                      <a:lnTo>
                        <a:pt x="1651" y="2"/>
                      </a:lnTo>
                      <a:lnTo>
                        <a:pt x="1691" y="10"/>
                      </a:lnTo>
                      <a:lnTo>
                        <a:pt x="1728" y="24"/>
                      </a:lnTo>
                      <a:lnTo>
                        <a:pt x="1761" y="41"/>
                      </a:lnTo>
                      <a:lnTo>
                        <a:pt x="1791" y="63"/>
                      </a:lnTo>
                      <a:lnTo>
                        <a:pt x="1818" y="90"/>
                      </a:lnTo>
                      <a:lnTo>
                        <a:pt x="1839" y="119"/>
                      </a:lnTo>
                      <a:lnTo>
                        <a:pt x="1855" y="151"/>
                      </a:lnTo>
                      <a:lnTo>
                        <a:pt x="1864" y="186"/>
                      </a:lnTo>
                      <a:lnTo>
                        <a:pt x="1868" y="221"/>
                      </a:lnTo>
                      <a:lnTo>
                        <a:pt x="1868" y="3281"/>
                      </a:lnTo>
                      <a:lnTo>
                        <a:pt x="1864" y="3317"/>
                      </a:lnTo>
                      <a:lnTo>
                        <a:pt x="1855" y="3350"/>
                      </a:lnTo>
                      <a:lnTo>
                        <a:pt x="1839" y="3383"/>
                      </a:lnTo>
                      <a:lnTo>
                        <a:pt x="1818" y="3411"/>
                      </a:lnTo>
                      <a:lnTo>
                        <a:pt x="1791" y="3437"/>
                      </a:lnTo>
                      <a:lnTo>
                        <a:pt x="1761" y="3460"/>
                      </a:lnTo>
                      <a:lnTo>
                        <a:pt x="1728" y="3479"/>
                      </a:lnTo>
                      <a:lnTo>
                        <a:pt x="1691" y="3491"/>
                      </a:lnTo>
                      <a:lnTo>
                        <a:pt x="1651" y="3500"/>
                      </a:lnTo>
                      <a:lnTo>
                        <a:pt x="1608" y="3502"/>
                      </a:lnTo>
                      <a:lnTo>
                        <a:pt x="610" y="3502"/>
                      </a:lnTo>
                      <a:lnTo>
                        <a:pt x="610" y="3475"/>
                      </a:lnTo>
                      <a:lnTo>
                        <a:pt x="1608" y="3475"/>
                      </a:lnTo>
                      <a:lnTo>
                        <a:pt x="1646" y="3472"/>
                      </a:lnTo>
                      <a:lnTo>
                        <a:pt x="1681" y="3464"/>
                      </a:lnTo>
                      <a:lnTo>
                        <a:pt x="1713" y="3452"/>
                      </a:lnTo>
                      <a:lnTo>
                        <a:pt x="1744" y="3436"/>
                      </a:lnTo>
                      <a:lnTo>
                        <a:pt x="1770" y="3418"/>
                      </a:lnTo>
                      <a:lnTo>
                        <a:pt x="1793" y="3395"/>
                      </a:lnTo>
                      <a:lnTo>
                        <a:pt x="1813" y="3370"/>
                      </a:lnTo>
                      <a:lnTo>
                        <a:pt x="1826" y="3342"/>
                      </a:lnTo>
                      <a:lnTo>
                        <a:pt x="1835" y="3313"/>
                      </a:lnTo>
                      <a:lnTo>
                        <a:pt x="1838" y="3281"/>
                      </a:lnTo>
                      <a:lnTo>
                        <a:pt x="1838" y="221"/>
                      </a:lnTo>
                      <a:lnTo>
                        <a:pt x="1835" y="190"/>
                      </a:lnTo>
                      <a:lnTo>
                        <a:pt x="1826" y="160"/>
                      </a:lnTo>
                      <a:lnTo>
                        <a:pt x="1813" y="131"/>
                      </a:lnTo>
                      <a:lnTo>
                        <a:pt x="1793" y="107"/>
                      </a:lnTo>
                      <a:lnTo>
                        <a:pt x="1770" y="83"/>
                      </a:lnTo>
                      <a:lnTo>
                        <a:pt x="1744" y="65"/>
                      </a:lnTo>
                      <a:lnTo>
                        <a:pt x="1713" y="49"/>
                      </a:lnTo>
                      <a:lnTo>
                        <a:pt x="1681" y="38"/>
                      </a:lnTo>
                      <a:lnTo>
                        <a:pt x="1646" y="29"/>
                      </a:lnTo>
                      <a:lnTo>
                        <a:pt x="1608" y="28"/>
                      </a:lnTo>
                      <a:lnTo>
                        <a:pt x="259" y="28"/>
                      </a:lnTo>
                      <a:lnTo>
                        <a:pt x="223" y="29"/>
                      </a:lnTo>
                      <a:lnTo>
                        <a:pt x="186" y="38"/>
                      </a:lnTo>
                      <a:lnTo>
                        <a:pt x="154" y="49"/>
                      </a:lnTo>
                      <a:lnTo>
                        <a:pt x="123" y="65"/>
                      </a:lnTo>
                      <a:lnTo>
                        <a:pt x="95" y="83"/>
                      </a:lnTo>
                      <a:lnTo>
                        <a:pt x="74" y="107"/>
                      </a:lnTo>
                      <a:lnTo>
                        <a:pt x="56" y="131"/>
                      </a:lnTo>
                      <a:lnTo>
                        <a:pt x="41" y="160"/>
                      </a:lnTo>
                      <a:lnTo>
                        <a:pt x="33" y="190"/>
                      </a:lnTo>
                      <a:lnTo>
                        <a:pt x="30" y="117"/>
                      </a:lnTo>
                      <a:lnTo>
                        <a:pt x="50" y="90"/>
                      </a:lnTo>
                      <a:lnTo>
                        <a:pt x="76" y="63"/>
                      </a:lnTo>
                      <a:lnTo>
                        <a:pt x="106" y="41"/>
                      </a:lnTo>
                      <a:lnTo>
                        <a:pt x="140" y="24"/>
                      </a:lnTo>
                      <a:lnTo>
                        <a:pt x="178" y="10"/>
                      </a:lnTo>
                      <a:lnTo>
                        <a:pt x="217" y="2"/>
                      </a:lnTo>
                      <a:lnTo>
                        <a:pt x="2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grpSp>
      <p:sp>
        <p:nvSpPr>
          <p:cNvPr id="30819" name="TextBox 99"/>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0728"/>
                                        </p:tgtEl>
                                        <p:attrNameLst>
                                          <p:attrName>style.visibility</p:attrName>
                                        </p:attrNameLst>
                                      </p:cBhvr>
                                      <p:to>
                                        <p:strVal val="visible"/>
                                      </p:to>
                                    </p:set>
                                    <p:animEffect>
                                      <p:cBhvr>
                                        <p:cTn id="7" dur="500"/>
                                        <p:tgtEl>
                                          <p:spTgt spid="307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0726"/>
                                        </p:tgtEl>
                                        <p:attrNameLst>
                                          <p:attrName>style.visibility</p:attrName>
                                        </p:attrNameLst>
                                      </p:cBhvr>
                                      <p:to>
                                        <p:strVal val="visible"/>
                                      </p:to>
                                    </p:set>
                                    <p:animEffect>
                                      <p:cBhvr>
                                        <p:cTn id="10" dur="500"/>
                                        <p:tgtEl>
                                          <p:spTgt spid="307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0727"/>
                                        </p:tgtEl>
                                        <p:attrNameLst>
                                          <p:attrName>style.visibility</p:attrName>
                                        </p:attrNameLst>
                                      </p:cBhvr>
                                      <p:to>
                                        <p:strVal val="visible"/>
                                      </p:to>
                                    </p:set>
                                    <p:animEffect>
                                      <p:cBhvr>
                                        <p:cTn id="13" dur="500"/>
                                        <p:tgtEl>
                                          <p:spTgt spid="3072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30787"/>
                                        </p:tgtEl>
                                        <p:attrNameLst>
                                          <p:attrName>style.visibility</p:attrName>
                                        </p:attrNameLst>
                                      </p:cBhvr>
                                      <p:to>
                                        <p:strVal val="visible"/>
                                      </p:to>
                                    </p:set>
                                    <p:animEffect>
                                      <p:cBhvr>
                                        <p:cTn id="18" dur="500"/>
                                        <p:tgtEl>
                                          <p:spTgt spid="3078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30756"/>
                                        </p:tgtEl>
                                        <p:attrNameLst>
                                          <p:attrName>style.visibility</p:attrName>
                                        </p:attrNameLst>
                                      </p:cBhvr>
                                      <p:to>
                                        <p:strVal val="visible"/>
                                      </p:to>
                                    </p:set>
                                    <p:animEffect>
                                      <p:cBhvr>
                                        <p:cTn id="23" dur="500"/>
                                        <p:tgtEl>
                                          <p:spTgt spid="30756"/>
                                        </p:tgtEl>
                                      </p:cBhvr>
                                    </p:animEffect>
                                  </p:childTnLst>
                                </p:cTn>
                              </p:par>
                              <p:par>
                                <p:cTn id="24" presetID="10" presetClass="entr" presetSubtype="0" fill="hold" nodeType="withEffect">
                                  <p:stCondLst>
                                    <p:cond delay="0"/>
                                  </p:stCondLst>
                                  <p:childTnLst>
                                    <p:set>
                                      <p:cBhvr>
                                        <p:cTn id="25" dur="1" fill="hold">
                                          <p:stCondLst>
                                            <p:cond delay="0"/>
                                          </p:stCondLst>
                                        </p:cTn>
                                        <p:tgtEl>
                                          <p:spTgt spid="30723"/>
                                        </p:tgtEl>
                                        <p:attrNameLst>
                                          <p:attrName>style.visibility</p:attrName>
                                        </p:attrNameLst>
                                      </p:cBhvr>
                                      <p:to>
                                        <p:strVal val="visible"/>
                                      </p:to>
                                    </p:set>
                                    <p:animEffect>
                                      <p:cBhvr>
                                        <p:cTn id="26" dur="500"/>
                                        <p:tgtEl>
                                          <p:spTgt spid="307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6" grpId="0" bldLvl="0" autoUpdateAnimBg="0"/>
      <p:bldP spid="30727" grpId="0" bldLvl="0"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Title 1"/>
          <p:cNvSpPr>
            <a:spLocks noGrp="1" noChangeArrowheads="1"/>
          </p:cNvSpPr>
          <p:nvPr>
            <p:ph type="title" idx="4294967295"/>
          </p:nvPr>
        </p:nvSpPr>
        <p:spPr>
          <a:ln/>
        </p:spPr>
        <p:txBody>
          <a:bodyPr/>
          <a:lstStyle/>
          <a:p>
            <a:r>
              <a:rPr lang="zh-CN" altLang="zh-CN"/>
              <a:t>Related content</a:t>
            </a:r>
          </a:p>
        </p:txBody>
      </p:sp>
      <p:sp>
        <p:nvSpPr>
          <p:cNvPr id="31747" name="Rectangle 5"/>
          <p:cNvSpPr>
            <a:spLocks/>
          </p:cNvSpPr>
          <p:nvPr/>
        </p:nvSpPr>
        <p:spPr bwMode="auto">
          <a:xfrm>
            <a:off x="274638" y="1214438"/>
            <a:ext cx="11887200" cy="5483225"/>
          </a:xfrm>
          <a:prstGeom prst="rect">
            <a:avLst/>
          </a:prstGeom>
          <a:solidFill>
            <a:srgbClr val="0072C6"/>
          </a:solidFill>
          <a:ln>
            <a:noFill/>
          </a:ln>
          <a:extLst>
            <a:ext uri="{91240B29-F687-4F45-9708-019B960494DF}">
              <a14:hiddenLine xmlns:a14="http://schemas.microsoft.com/office/drawing/2010/main" w="9525" cap="flat" cmpd="sng">
                <a:solidFill>
                  <a:schemeClr val="accent2"/>
                </a:solidFill>
                <a:bevel/>
                <a:headEnd/>
                <a:tailEnd/>
              </a14:hiddenLine>
            </a:ext>
          </a:extLst>
        </p:spPr>
        <p:txBody>
          <a:bodyPr lIns="182880" tIns="146304" rIns="182880" bIns="146304"/>
          <a:lstStyle/>
          <a:p>
            <a:pPr algn="ctr">
              <a:lnSpc>
                <a:spcPct val="90000"/>
              </a:lnSpc>
            </a:pPr>
            <a:endParaRPr lang="zh-CN" altLang="zh-CN" sz="2400">
              <a:solidFill>
                <a:srgbClr val="FFFFFF"/>
              </a:solidFill>
              <a:ea typeface="方正兰亭细黑_GBK" charset="-122"/>
              <a:sym typeface="方正兰亭细黑_GBK" charset="-122"/>
            </a:endParaRPr>
          </a:p>
        </p:txBody>
      </p:sp>
      <p:sp>
        <p:nvSpPr>
          <p:cNvPr id="31748" name="Rectangle 8"/>
          <p:cNvSpPr>
            <a:spLocks noChangeArrowheads="1"/>
          </p:cNvSpPr>
          <p:nvPr/>
        </p:nvSpPr>
        <p:spPr bwMode="auto">
          <a:xfrm>
            <a:off x="371475" y="5959475"/>
            <a:ext cx="11790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571500" indent="-571500">
              <a:lnSpc>
                <a:spcPct val="90000"/>
              </a:lnSpc>
              <a:spcBef>
                <a:spcPct val="20000"/>
              </a:spcBef>
              <a:buSzPct val="105000"/>
              <a:buFont typeface="Arial" pitchFamily="34" charset="0"/>
              <a:buBlip>
                <a:blip r:embed="rId2"/>
              </a:buBlip>
            </a:pPr>
            <a:r>
              <a:rPr lang="en-US" sz="3600">
                <a:solidFill>
                  <a:srgbClr val="FFFFFF"/>
                </a:solidFill>
                <a:latin typeface="方正兰亭粗黑_GBK" charset="-122"/>
                <a:sym typeface="方正兰亭粗黑_GBK" charset="-122"/>
              </a:rPr>
              <a:t>Access &amp; Information Protection Booth</a:t>
            </a:r>
          </a:p>
        </p:txBody>
      </p:sp>
      <p:sp useBgFill="1">
        <p:nvSpPr>
          <p:cNvPr id="31749" name="Freeform 10"/>
          <p:cNvSpPr>
            <a:spLocks/>
          </p:cNvSpPr>
          <p:nvPr/>
        </p:nvSpPr>
        <p:spPr bwMode="auto">
          <a:xfrm>
            <a:off x="0" y="0"/>
            <a:ext cx="12436475" cy="6994525"/>
          </a:xfrm>
          <a:custGeom>
            <a:avLst/>
            <a:gdLst>
              <a:gd name="T0" fmla="*/ 0 w 12436475"/>
              <a:gd name="T1" fmla="*/ 0 h 6994525"/>
              <a:gd name="T2" fmla="*/ 274638 w 12436475"/>
              <a:gd name="T3" fmla="*/ 0 h 6994525"/>
              <a:gd name="T4" fmla="*/ 274638 w 12436475"/>
              <a:gd name="T5" fmla="*/ 6697663 h 6994525"/>
              <a:gd name="T6" fmla="*/ 12436475 w 12436475"/>
              <a:gd name="T7" fmla="*/ 6697663 h 6994525"/>
              <a:gd name="T8" fmla="*/ 12436475 w 12436475"/>
              <a:gd name="T9" fmla="*/ 6994525 h 6994525"/>
              <a:gd name="T10" fmla="*/ 274638 w 12436475"/>
              <a:gd name="T11" fmla="*/ 6994525 h 6994525"/>
              <a:gd name="T12" fmla="*/ 1 w 12436475"/>
              <a:gd name="T13" fmla="*/ 6994525 h 6994525"/>
              <a:gd name="T14" fmla="*/ 0 w 12436475"/>
              <a:gd name="T15" fmla="*/ 6994525 h 6994525"/>
              <a:gd name="T16" fmla="*/ 0 60000 65536"/>
              <a:gd name="T17" fmla="*/ 0 60000 65536"/>
              <a:gd name="T18" fmla="*/ 0 60000 65536"/>
              <a:gd name="T19" fmla="*/ 0 60000 65536"/>
              <a:gd name="T20" fmla="*/ 0 60000 65536"/>
              <a:gd name="T21" fmla="*/ 0 60000 65536"/>
              <a:gd name="T22" fmla="*/ 0 60000 65536"/>
              <a:gd name="T23" fmla="*/ 0 60000 65536"/>
              <a:gd name="T24" fmla="*/ 0 w 12436475"/>
              <a:gd name="T25" fmla="*/ 0 h 6994525"/>
              <a:gd name="T26" fmla="*/ 12436475 w 12436475"/>
              <a:gd name="T27" fmla="*/ 6994525 h 69945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436475" h="6994525">
                <a:moveTo>
                  <a:pt x="0" y="0"/>
                </a:moveTo>
                <a:lnTo>
                  <a:pt x="274638" y="0"/>
                </a:lnTo>
                <a:lnTo>
                  <a:pt x="274638" y="6697663"/>
                </a:lnTo>
                <a:lnTo>
                  <a:pt x="12436475" y="6697663"/>
                </a:lnTo>
                <a:lnTo>
                  <a:pt x="12436475" y="6994525"/>
                </a:lnTo>
                <a:lnTo>
                  <a:pt x="274638" y="6994525"/>
                </a:lnTo>
                <a:lnTo>
                  <a:pt x="1" y="6994525"/>
                </a:lnTo>
                <a:lnTo>
                  <a:pt x="0" y="6994525"/>
                </a:lnTo>
                <a:close/>
              </a:path>
            </a:pathLst>
          </a:custGeom>
          <a:ln>
            <a:noFill/>
          </a:ln>
          <a:extLst>
            <a:ext uri="{91240B29-F687-4F45-9708-019B960494DF}">
              <a14:hiddenLine xmlns:a14="http://schemas.microsoft.com/office/drawing/2010/main" w="9525" cap="flat" cmpd="sng">
                <a:solidFill>
                  <a:schemeClr val="accent2"/>
                </a:solidFill>
                <a:bevel/>
                <a:headEnd/>
                <a:tailEnd/>
              </a14:hiddenLine>
            </a:ext>
          </a:extLst>
        </p:spPr>
        <p:txBody>
          <a:bodyPr lIns="182880" tIns="146304" rIns="182880" bIns="146304"/>
          <a:lstStyle/>
          <a:p>
            <a:pPr algn="ctr">
              <a:lnSpc>
                <a:spcPct val="90000"/>
              </a:lnSpc>
            </a:pPr>
            <a:endParaRPr lang="zh-CN" altLang="zh-CN" sz="2400">
              <a:solidFill>
                <a:srgbClr val="FFFFFF"/>
              </a:solidFill>
              <a:ea typeface="方正兰亭细黑_GBK" charset="-122"/>
              <a:sym typeface="方正兰亭细黑_GBK" charset="-122"/>
            </a:endParaRPr>
          </a:p>
        </p:txBody>
      </p:sp>
      <p:graphicFrame>
        <p:nvGraphicFramePr>
          <p:cNvPr id="31750" name="Table 4"/>
          <p:cNvGraphicFramePr>
            <a:graphicFrameLocks noGrp="1"/>
          </p:cNvGraphicFramePr>
          <p:nvPr/>
        </p:nvGraphicFramePr>
        <p:xfrm>
          <a:off x="500063" y="1966913"/>
          <a:ext cx="11436350" cy="4051619"/>
        </p:xfrm>
        <a:graphic>
          <a:graphicData uri="http://schemas.openxmlformats.org/drawingml/2006/table">
            <a:tbl>
              <a:tblPr/>
              <a:tblGrid>
                <a:gridCol w="1487487"/>
                <a:gridCol w="9948863"/>
              </a:tblGrid>
              <a:tr h="487363">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WCA-B204</a:t>
                      </a:r>
                    </a:p>
                  </a:txBody>
                  <a:tcPr marL="60364" marR="60364" marT="0" marB="0" horzOverflow="overflow">
                    <a:lnL>
                      <a:noFill/>
                    </a:lnL>
                    <a:lnR>
                      <a:noFill/>
                    </a:lnR>
                    <a:lnT>
                      <a:noFill/>
                    </a:lnT>
                    <a:lnB>
                      <a:noFill/>
                    </a:lnB>
                    <a:lnTlToBr>
                      <a:noFill/>
                    </a:lnTlToBr>
                    <a:lnBlToTr>
                      <a:noFill/>
                    </a:lnBlToTr>
                    <a:noFill/>
                  </a:tcPr>
                </a:tc>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Active Directory Enables User Productivity and IT Risk Management Strategies Across a Variety of Devices</a:t>
                      </a:r>
                    </a:p>
                  </a:txBody>
                  <a:tcPr marL="60364" marR="60364" marT="0" marB="0" horzOverflow="overflow">
                    <a:lnL>
                      <a:noFill/>
                    </a:lnL>
                    <a:lnR>
                      <a:noFill/>
                    </a:lnR>
                    <a:lnT>
                      <a:noFill/>
                    </a:lnT>
                    <a:lnB>
                      <a:noFill/>
                    </a:lnB>
                    <a:lnTlToBr>
                      <a:noFill/>
                    </a:lnTlToBr>
                    <a:lnBlToTr>
                      <a:noFill/>
                    </a:lnBlToTr>
                    <a:noFill/>
                  </a:tcPr>
                </a:tc>
              </a:tr>
              <a:tr h="374650">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WCA-B214</a:t>
                      </a:r>
                    </a:p>
                  </a:txBody>
                  <a:tcPr marL="60364" marR="60364" marT="0" marB="0" horzOverflow="overflow">
                    <a:lnL>
                      <a:noFill/>
                    </a:lnL>
                    <a:lnR>
                      <a:noFill/>
                    </a:lnR>
                    <a:lnT>
                      <a:noFill/>
                    </a:lnT>
                    <a:lnB>
                      <a:noFill/>
                    </a:lnB>
                    <a:lnTlToBr>
                      <a:noFill/>
                    </a:lnTlToBr>
                    <a:lnBlToTr>
                      <a:noFill/>
                    </a:lnBlToTr>
                    <a:noFill/>
                  </a:tcPr>
                </a:tc>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Windows Server Work Folders overview – my corporate data on all my devices</a:t>
                      </a:r>
                    </a:p>
                  </a:txBody>
                  <a:tcPr marL="60364" marR="60364" marT="0" marB="0" horzOverflow="overflow">
                    <a:lnL>
                      <a:noFill/>
                    </a:lnL>
                    <a:lnR>
                      <a:noFill/>
                    </a:lnR>
                    <a:lnT>
                      <a:noFill/>
                    </a:lnT>
                    <a:lnB>
                      <a:noFill/>
                    </a:lnB>
                    <a:lnTlToBr>
                      <a:noFill/>
                    </a:lnTlToBr>
                    <a:lnBlToTr>
                      <a:noFill/>
                    </a:lnBlToTr>
                    <a:noFill/>
                  </a:tcPr>
                </a:tc>
              </a:tr>
              <a:tr h="419100">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WCA-B332</a:t>
                      </a:r>
                    </a:p>
                  </a:txBody>
                  <a:tcPr marL="60364" marR="60364" marT="0" marB="0" horzOverflow="overflow">
                    <a:lnL>
                      <a:noFill/>
                    </a:lnL>
                    <a:lnR>
                      <a:noFill/>
                    </a:lnR>
                    <a:lnT>
                      <a:noFill/>
                    </a:lnT>
                    <a:lnB>
                      <a:noFill/>
                    </a:lnB>
                    <a:lnTlToBr>
                      <a:noFill/>
                    </a:lnTlToBr>
                    <a:lnBlToTr>
                      <a:noFill/>
                    </a:lnBlToTr>
                    <a:noFill/>
                  </a:tcPr>
                </a:tc>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Windows Server Work Folders – a deep dive into the new Windows Server data sync solution </a:t>
                      </a:r>
                    </a:p>
                  </a:txBody>
                  <a:tcPr marL="60364" marR="60364" marT="0" marB="0" horzOverflow="overflow">
                    <a:lnL>
                      <a:noFill/>
                    </a:lnL>
                    <a:lnR>
                      <a:noFill/>
                    </a:lnR>
                    <a:lnT>
                      <a:noFill/>
                    </a:lnT>
                    <a:lnB>
                      <a:noFill/>
                    </a:lnB>
                    <a:lnTlToBr>
                      <a:noFill/>
                    </a:lnTlToBr>
                    <a:lnBlToTr>
                      <a:noFill/>
                    </a:lnBlToTr>
                    <a:noFill/>
                  </a:tcPr>
                </a:tc>
              </a:tr>
              <a:tr h="584200">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WCA-B333</a:t>
                      </a:r>
                    </a:p>
                  </a:txBody>
                  <a:tcPr marL="60364" marR="60364" marT="0" marB="0" horzOverflow="overflow">
                    <a:lnL>
                      <a:noFill/>
                    </a:lnL>
                    <a:lnR>
                      <a:noFill/>
                    </a:lnR>
                    <a:lnT>
                      <a:noFill/>
                    </a:lnT>
                    <a:lnB>
                      <a:noFill/>
                    </a:lnB>
                    <a:lnTlToBr>
                      <a:noFill/>
                    </a:lnTlToBr>
                    <a:lnBlToTr>
                      <a:noFill/>
                    </a:lnBlToTr>
                    <a:noFill/>
                  </a:tcPr>
                </a:tc>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Enable work from anywhere without losing sleep: remote access with the Web Application Proxy and VPN solutions</a:t>
                      </a:r>
                    </a:p>
                  </a:txBody>
                  <a:tcPr marL="60364" marR="60364" marT="0" marB="0" horzOverflow="overflow">
                    <a:lnL>
                      <a:noFill/>
                    </a:lnL>
                    <a:lnR>
                      <a:noFill/>
                    </a:lnR>
                    <a:lnT>
                      <a:noFill/>
                    </a:lnT>
                    <a:lnB>
                      <a:noFill/>
                    </a:lnB>
                    <a:lnTlToBr>
                      <a:noFill/>
                    </a:lnTlToBr>
                    <a:lnBlToTr>
                      <a:noFill/>
                    </a:lnBlToTr>
                    <a:noFill/>
                  </a:tcPr>
                </a:tc>
              </a:tr>
              <a:tr h="487363">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WCA-B334</a:t>
                      </a:r>
                    </a:p>
                  </a:txBody>
                  <a:tcPr marL="60364" marR="60364" marT="0" marB="0" horzOverflow="overflow">
                    <a:lnL>
                      <a:noFill/>
                    </a:lnL>
                    <a:lnR>
                      <a:noFill/>
                    </a:lnR>
                    <a:lnT>
                      <a:noFill/>
                    </a:lnT>
                    <a:lnB>
                      <a:noFill/>
                    </a:lnB>
                    <a:lnTlToBr>
                      <a:noFill/>
                    </a:lnTlToBr>
                    <a:lnBlToTr>
                      <a:noFill/>
                    </a:lnBlToTr>
                    <a:noFill/>
                  </a:tcPr>
                </a:tc>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Secure anywhere access to corporate resources such as Windows Server Work Folders using ADFS</a:t>
                      </a:r>
                      <a:endParaRPr kumimoji="0" lang="zh-CN" altLang="zh-CN" sz="18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endParaRPr>
                    </a:p>
                  </a:txBody>
                  <a:tcPr marL="60364" marR="60364" marT="0" marB="0" horzOverflow="overflow">
                    <a:lnL>
                      <a:noFill/>
                    </a:lnL>
                    <a:lnR>
                      <a:noFill/>
                    </a:lnR>
                    <a:lnT>
                      <a:noFill/>
                    </a:lnT>
                    <a:lnB>
                      <a:noFill/>
                    </a:lnB>
                    <a:lnTlToBr>
                      <a:noFill/>
                    </a:lnTlToBr>
                    <a:lnBlToTr>
                      <a:noFill/>
                    </a:lnBlToTr>
                    <a:noFill/>
                  </a:tcPr>
                </a:tc>
              </a:tr>
              <a:tr h="425450">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800" b="0" i="0" u="none" strike="noStrike" cap="none" normalizeH="0" baseline="0" smtClean="0">
                          <a:ln>
                            <a:noFill/>
                          </a:ln>
                          <a:solidFill>
                            <a:schemeClr val="tx1"/>
                          </a:solidFill>
                          <a:effectLst/>
                          <a:latin typeface="Calibri" pitchFamily="34" charset="0"/>
                          <a:ea typeface="方正兰亭细黑_GBK" charset="-122"/>
                          <a:cs typeface="Calibri" pitchFamily="34" charset="0"/>
                          <a:sym typeface="Times New Roman" pitchFamily="18" charset="0"/>
                        </a:rPr>
                        <a:t>Hands on lab</a:t>
                      </a:r>
                    </a:p>
                  </a:txBody>
                  <a:tcPr marL="60364" marR="60364" marT="0" marB="0" horzOverflow="overflow">
                    <a:lnL>
                      <a:noFill/>
                    </a:lnL>
                    <a:lnR>
                      <a:noFill/>
                    </a:lnR>
                    <a:lnT>
                      <a:noFill/>
                    </a:lnT>
                    <a:lnB>
                      <a:noFill/>
                    </a:lnB>
                    <a:lnTlToBr>
                      <a:noFill/>
                    </a:lnTlToBr>
                    <a:lnBlToTr>
                      <a:noFill/>
                    </a:lnBlToTr>
                    <a:noFill/>
                  </a:tcPr>
                </a:tc>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Active Directory Deployment and Management Enhancements</a:t>
                      </a:r>
                    </a:p>
                  </a:txBody>
                  <a:tcPr marL="60364" marR="60364" marT="0" marB="0" horzOverflow="overflow">
                    <a:lnL>
                      <a:noFill/>
                    </a:lnL>
                    <a:lnR>
                      <a:noFill/>
                    </a:lnR>
                    <a:lnT>
                      <a:noFill/>
                    </a:lnT>
                    <a:lnB>
                      <a:noFill/>
                    </a:lnB>
                    <a:lnTlToBr>
                      <a:noFill/>
                    </a:lnTlToBr>
                    <a:lnBlToTr>
                      <a:noFill/>
                    </a:lnBlToTr>
                    <a:noFill/>
                  </a:tcPr>
                </a:tc>
              </a:tr>
              <a:tr h="423863">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800" b="0" i="0" u="none" strike="noStrike" cap="none" normalizeH="0" baseline="0" smtClean="0">
                          <a:ln>
                            <a:noFill/>
                          </a:ln>
                          <a:solidFill>
                            <a:schemeClr val="tx1"/>
                          </a:solidFill>
                          <a:effectLst/>
                          <a:latin typeface="Calibri" pitchFamily="34" charset="0"/>
                          <a:ea typeface="方正兰亭细黑_GBK" charset="-122"/>
                          <a:cs typeface="Calibri" pitchFamily="34" charset="0"/>
                          <a:sym typeface="Times New Roman" pitchFamily="18" charset="0"/>
                        </a:rPr>
                        <a:t>Hands on lab</a:t>
                      </a:r>
                      <a:endParaRPr kumimoji="0" lang="zh-CN" altLang="zh-CN" sz="3600" b="0" i="0" u="none" strike="noStrike" cap="none" normalizeH="0" baseline="0" smtClean="0">
                        <a:ln>
                          <a:noFill/>
                        </a:ln>
                        <a:solidFill>
                          <a:schemeClr val="tx1"/>
                        </a:solidFill>
                        <a:effectLst/>
                        <a:latin typeface="方正兰亭粗黑_GBK" charset="-122"/>
                        <a:ea typeface="方正兰亭细黑_GBK" charset="-122"/>
                        <a:sym typeface="方正兰亭细黑_GBK" charset="-122"/>
                      </a:endParaRPr>
                    </a:p>
                  </a:txBody>
                  <a:tcPr marL="60364" marR="60364" marT="0" marB="0" horzOverflow="overflow">
                    <a:lnL>
                      <a:noFill/>
                    </a:lnL>
                    <a:lnR>
                      <a:noFill/>
                    </a:lnR>
                    <a:lnT>
                      <a:noFill/>
                    </a:lnT>
                    <a:lnB>
                      <a:noFill/>
                    </a:lnB>
                    <a:lnTlToBr>
                      <a:noFill/>
                    </a:lnTlToBr>
                    <a:lnBlToTr>
                      <a:noFill/>
                    </a:lnBlToTr>
                    <a:noFill/>
                  </a:tcPr>
                </a:tc>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Using Dynamic Access Control to Automatically and Centrally Secure Data</a:t>
                      </a:r>
                    </a:p>
                  </a:txBody>
                  <a:tcPr marL="60364" marR="60364" marT="0" marB="0" horzOverflow="overflow">
                    <a:lnL>
                      <a:noFill/>
                    </a:lnL>
                    <a:lnR>
                      <a:noFill/>
                    </a:lnR>
                    <a:lnT>
                      <a:noFill/>
                    </a:lnT>
                    <a:lnB>
                      <a:noFill/>
                    </a:lnB>
                    <a:lnTlToBr>
                      <a:noFill/>
                    </a:lnTlToBr>
                    <a:lnBlToTr>
                      <a:noFill/>
                    </a:lnBlToTr>
                    <a:noFill/>
                  </a:tcPr>
                </a:tc>
              </a:tr>
              <a:tr h="425450">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800" b="0" i="0" u="none" strike="noStrike" cap="none" normalizeH="0" baseline="0" smtClean="0">
                          <a:ln>
                            <a:noFill/>
                          </a:ln>
                          <a:solidFill>
                            <a:schemeClr val="tx1"/>
                          </a:solidFill>
                          <a:effectLst/>
                          <a:latin typeface="Calibri" pitchFamily="34" charset="0"/>
                          <a:ea typeface="方正兰亭细黑_GBK" charset="-122"/>
                          <a:cs typeface="Calibri" pitchFamily="34" charset="0"/>
                          <a:sym typeface="Times New Roman" pitchFamily="18" charset="0"/>
                        </a:rPr>
                        <a:t>Hands on lab</a:t>
                      </a:r>
                      <a:endParaRPr kumimoji="0" lang="zh-CN" altLang="zh-CN" sz="3600" b="0" i="0" u="none" strike="noStrike" cap="none" normalizeH="0" baseline="0" smtClean="0">
                        <a:ln>
                          <a:noFill/>
                        </a:ln>
                        <a:solidFill>
                          <a:schemeClr val="tx1"/>
                        </a:solidFill>
                        <a:effectLst/>
                        <a:latin typeface="方正兰亭粗黑_GBK" charset="-122"/>
                        <a:ea typeface="方正兰亭细黑_GBK" charset="-122"/>
                        <a:sym typeface="方正兰亭细黑_GBK" charset="-122"/>
                      </a:endParaRPr>
                    </a:p>
                  </a:txBody>
                  <a:tcPr marL="60364" marR="60364" marT="0" marB="0" horzOverflow="overflow">
                    <a:lnL>
                      <a:noFill/>
                    </a:lnL>
                    <a:lnR>
                      <a:noFill/>
                    </a:lnR>
                    <a:lnT>
                      <a:noFill/>
                    </a:lnT>
                    <a:lnB>
                      <a:noFill/>
                    </a:lnB>
                    <a:lnTlToBr>
                      <a:noFill/>
                    </a:lnTlToBr>
                    <a:lnBlToTr>
                      <a:noFill/>
                    </a:lnBlToTr>
                    <a:noFill/>
                  </a:tcPr>
                </a:tc>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Introduction to DirectAccess in Windows Server 2012</a:t>
                      </a:r>
                    </a:p>
                  </a:txBody>
                  <a:tcPr marL="60364" marR="60364" marT="0" marB="0" horzOverflow="overflow">
                    <a:lnL>
                      <a:noFill/>
                    </a:lnL>
                    <a:lnR>
                      <a:noFill/>
                    </a:lnR>
                    <a:lnT>
                      <a:noFill/>
                    </a:lnT>
                    <a:lnB>
                      <a:noFill/>
                    </a:lnB>
                    <a:lnTlToBr>
                      <a:noFill/>
                    </a:lnTlToBr>
                    <a:lnBlToTr>
                      <a:noFill/>
                    </a:lnBlToTr>
                    <a:noFill/>
                  </a:tcPr>
                </a:tc>
              </a:tr>
              <a:tr h="423863">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800" b="0" i="0" u="none" strike="noStrike" cap="none" normalizeH="0" baseline="0" smtClean="0">
                          <a:ln>
                            <a:noFill/>
                          </a:ln>
                          <a:solidFill>
                            <a:schemeClr val="tx1"/>
                          </a:solidFill>
                          <a:effectLst/>
                          <a:latin typeface="Calibri" pitchFamily="34" charset="0"/>
                          <a:ea typeface="方正兰亭细黑_GBK" charset="-122"/>
                          <a:cs typeface="Calibri" pitchFamily="34" charset="0"/>
                          <a:sym typeface="Times New Roman" pitchFamily="18" charset="0"/>
                        </a:rPr>
                        <a:t>Hands on lab</a:t>
                      </a:r>
                      <a:endParaRPr kumimoji="0" lang="zh-CN" altLang="zh-CN" sz="3600" b="0" i="0" u="none" strike="noStrike" cap="none" normalizeH="0" baseline="0" smtClean="0">
                        <a:ln>
                          <a:noFill/>
                        </a:ln>
                        <a:solidFill>
                          <a:schemeClr val="tx1"/>
                        </a:solidFill>
                        <a:effectLst/>
                        <a:latin typeface="方正兰亭粗黑_GBK" charset="-122"/>
                        <a:ea typeface="方正兰亭细黑_GBK" charset="-122"/>
                        <a:sym typeface="方正兰亭细黑_GBK" charset="-122"/>
                      </a:endParaRPr>
                    </a:p>
                  </a:txBody>
                  <a:tcPr marL="60364" marR="60364" marT="0" marB="0" horzOverflow="overflow">
                    <a:lnL>
                      <a:noFill/>
                    </a:lnL>
                    <a:lnR>
                      <a:noFill/>
                    </a:lnR>
                    <a:lnT>
                      <a:noFill/>
                    </a:lnT>
                    <a:lnB>
                      <a:noFill/>
                    </a:lnB>
                    <a:lnTlToBr>
                      <a:noFill/>
                    </a:lnTlToBr>
                    <a:lnBlToTr>
                      <a:noFill/>
                    </a:lnBlToTr>
                    <a:noFill/>
                  </a:tcPr>
                </a:tc>
                <a:tc>
                  <a:txBody>
                    <a:bodyPr/>
                    <a:lstStyle/>
                    <a:p>
                      <a:pPr marL="0" marR="0" lvl="0" indent="0" algn="l" defTabSz="933450" rtl="0" eaLnBrk="1" fontAlgn="base" latinLnBrk="0" hangingPunct="1">
                        <a:lnSpc>
                          <a:spcPct val="100000"/>
                        </a:lnSpc>
                        <a:spcBef>
                          <a:spcPct val="0"/>
                        </a:spcBef>
                        <a:spcAft>
                          <a:spcPct val="0"/>
                        </a:spcAft>
                        <a:buClrTx/>
                        <a:buSzTx/>
                        <a:buFontTx/>
                        <a:buNone/>
                        <a:tabLst/>
                      </a:pPr>
                      <a:r>
                        <a:rPr kumimoji="0" lang="zh-CN" altLang="zh-CN" sz="1600" b="0" i="0" u="none" strike="noStrike" cap="none" normalizeH="0" baseline="0" smtClean="0">
                          <a:ln>
                            <a:noFill/>
                          </a:ln>
                          <a:solidFill>
                            <a:schemeClr val="tx1"/>
                          </a:solidFill>
                          <a:effectLst/>
                          <a:latin typeface="方正兰亭细黑_GBK" charset="-122"/>
                          <a:ea typeface="方正兰亭细黑_GBK" charset="-122"/>
                          <a:sym typeface="方正兰亭细黑_GBK" charset="-122"/>
                        </a:rPr>
                        <a:t>Windows Server 2012 R2 Work Folders</a:t>
                      </a:r>
                    </a:p>
                  </a:txBody>
                  <a:tcPr marL="60364" marR="60364" marT="0" marB="0" horzOverflow="overflow">
                    <a:lnL>
                      <a:noFill/>
                    </a:lnL>
                    <a:lnR>
                      <a:noFill/>
                    </a:lnR>
                    <a:lnT>
                      <a:noFill/>
                    </a:lnT>
                    <a:lnB>
                      <a:noFill/>
                    </a:lnB>
                    <a:lnTlToBr>
                      <a:noFill/>
                    </a:lnTlToBr>
                    <a:lnBlToTr>
                      <a:noFill/>
                    </a:lnBlToTr>
                    <a:noFill/>
                  </a:tcPr>
                </a:tc>
              </a:tr>
            </a:tbl>
          </a:graphicData>
        </a:graphic>
      </p:graphicFrame>
      <p:sp>
        <p:nvSpPr>
          <p:cNvPr id="31769" name="Rectangle 12"/>
          <p:cNvSpPr>
            <a:spLocks noChangeArrowheads="1"/>
          </p:cNvSpPr>
          <p:nvPr/>
        </p:nvSpPr>
        <p:spPr bwMode="auto">
          <a:xfrm>
            <a:off x="371475" y="1346200"/>
            <a:ext cx="11790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571500" indent="-571500">
              <a:lnSpc>
                <a:spcPct val="90000"/>
              </a:lnSpc>
              <a:spcBef>
                <a:spcPct val="20000"/>
              </a:spcBef>
              <a:buSzPct val="105000"/>
              <a:buFont typeface="Arial" pitchFamily="34" charset="0"/>
              <a:buBlip>
                <a:blip r:embed="rId2"/>
              </a:buBlip>
            </a:pPr>
            <a:r>
              <a:rPr lang="en-US" sz="3600">
                <a:solidFill>
                  <a:srgbClr val="FFFFFF"/>
                </a:solidFill>
                <a:latin typeface="方正兰亭粗黑_GBK" charset="-122"/>
                <a:sym typeface="方正兰亭粗黑_GBK" charset="-122"/>
              </a:rPr>
              <a:t>Breakout Sessions</a:t>
            </a:r>
          </a:p>
        </p:txBody>
      </p:sp>
      <p:sp>
        <p:nvSpPr>
          <p:cNvPr id="31770" name="TextBox 9"/>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2" decel="100000" fill="hold" grpId="0" nodeType="afterEffect">
                                  <p:stCondLst>
                                    <p:cond delay="0"/>
                                  </p:stCondLst>
                                  <p:childTnLst>
                                    <p:set>
                                      <p:cBhvr>
                                        <p:cTn id="6" dur="1" fill="hold">
                                          <p:stCondLst>
                                            <p:cond delay="0"/>
                                          </p:stCondLst>
                                        </p:cTn>
                                        <p:tgtEl>
                                          <p:spTgt spid="31747"/>
                                        </p:tgtEl>
                                        <p:attrNameLst>
                                          <p:attrName>style.visibility</p:attrName>
                                        </p:attrNameLst>
                                      </p:cBhvr>
                                      <p:to>
                                        <p:strVal val="visible"/>
                                      </p:to>
                                    </p:set>
                                    <p:anim calcmode="lin" valueType="num">
                                      <p:cBhvr>
                                        <p:cTn id="7" dur="1000" fill="hold"/>
                                        <p:tgtEl>
                                          <p:spTgt spid="31747"/>
                                        </p:tgtEl>
                                        <p:attrNameLst>
                                          <p:attrName>ppt_x</p:attrName>
                                        </p:attrNameLst>
                                      </p:cBhvr>
                                      <p:tavLst>
                                        <p:tav tm="0">
                                          <p:val>
                                            <p:strVal val="0-#ppt_w/2"/>
                                          </p:val>
                                        </p:tav>
                                        <p:tav tm="100000">
                                          <p:val>
                                            <p:strVal val="#ppt_x"/>
                                          </p:val>
                                        </p:tav>
                                      </p:tavLst>
                                    </p:anim>
                                    <p:anim calcmode="lin" valueType="num">
                                      <p:cBhvr>
                                        <p:cTn id="8" dur="1000" fill="hold"/>
                                        <p:tgtEl>
                                          <p:spTgt spid="31747"/>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1250"/>
                                  </p:stCondLst>
                                  <p:childTnLst>
                                    <p:set>
                                      <p:cBhvr>
                                        <p:cTn id="10" dur="1" fill="hold">
                                          <p:stCondLst>
                                            <p:cond delay="0"/>
                                          </p:stCondLst>
                                        </p:cTn>
                                        <p:tgtEl>
                                          <p:spTgt spid="31769"/>
                                        </p:tgtEl>
                                        <p:attrNameLst>
                                          <p:attrName>style.visibility</p:attrName>
                                        </p:attrNameLst>
                                      </p:cBhvr>
                                      <p:to>
                                        <p:strVal val="visible"/>
                                      </p:to>
                                    </p:set>
                                    <p:anim calcmode="lin" valueType="num">
                                      <p:cBhvr>
                                        <p:cTn id="11" dur="1000" fill="hold"/>
                                        <p:tgtEl>
                                          <p:spTgt spid="31769"/>
                                        </p:tgtEl>
                                        <p:attrNameLst>
                                          <p:attrName>ppt_x</p:attrName>
                                        </p:attrNameLst>
                                      </p:cBhvr>
                                      <p:tavLst>
                                        <p:tav tm="0">
                                          <p:val>
                                            <p:strVal val="0-#ppt_w/2"/>
                                          </p:val>
                                        </p:tav>
                                        <p:tav tm="100000">
                                          <p:val>
                                            <p:strVal val="#ppt_x"/>
                                          </p:val>
                                        </p:tav>
                                      </p:tavLst>
                                    </p:anim>
                                    <p:anim calcmode="lin" valueType="num">
                                      <p:cBhvr>
                                        <p:cTn id="12" dur="1000" fill="hold"/>
                                        <p:tgtEl>
                                          <p:spTgt spid="31769"/>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2250"/>
                            </p:stCondLst>
                            <p:childTnLst>
                              <p:par>
                                <p:cTn id="14" presetID="10" presetClass="entr" presetSubtype="0" fill="hold" nodeType="afterEffect">
                                  <p:stCondLst>
                                    <p:cond delay="0"/>
                                  </p:stCondLst>
                                  <p:childTnLst>
                                    <p:set>
                                      <p:cBhvr>
                                        <p:cTn id="15" dur="1" fill="hold">
                                          <p:stCondLst>
                                            <p:cond delay="0"/>
                                          </p:stCondLst>
                                        </p:cTn>
                                        <p:tgtEl>
                                          <p:spTgt spid="31750"/>
                                        </p:tgtEl>
                                        <p:attrNameLst>
                                          <p:attrName>style.visibility</p:attrName>
                                        </p:attrNameLst>
                                      </p:cBhvr>
                                      <p:to>
                                        <p:strVal val="visible"/>
                                      </p:to>
                                    </p:set>
                                    <p:animEffect>
                                      <p:cBhvr>
                                        <p:cTn id="16" dur="500"/>
                                        <p:tgtEl>
                                          <p:spTgt spid="31750"/>
                                        </p:tgtEl>
                                      </p:cBhvr>
                                    </p:animEffect>
                                  </p:childTnLst>
                                </p:cTn>
                              </p:par>
                              <p:par>
                                <p:cTn id="17" presetID="2" presetClass="entr" presetSubtype="8" decel="100000" fill="hold" grpId="0" nodeType="withEffect">
                                  <p:stCondLst>
                                    <p:cond delay="0"/>
                                  </p:stCondLst>
                                  <p:childTnLst>
                                    <p:set>
                                      <p:cBhvr>
                                        <p:cTn id="18" dur="1" fill="hold">
                                          <p:stCondLst>
                                            <p:cond delay="0"/>
                                          </p:stCondLst>
                                        </p:cTn>
                                        <p:tgtEl>
                                          <p:spTgt spid="31748"/>
                                        </p:tgtEl>
                                        <p:attrNameLst>
                                          <p:attrName>style.visibility</p:attrName>
                                        </p:attrNameLst>
                                      </p:cBhvr>
                                      <p:to>
                                        <p:strVal val="visible"/>
                                      </p:to>
                                    </p:set>
                                    <p:anim calcmode="lin" valueType="num">
                                      <p:cBhvr>
                                        <p:cTn id="19" dur="1000" fill="hold"/>
                                        <p:tgtEl>
                                          <p:spTgt spid="31748"/>
                                        </p:tgtEl>
                                        <p:attrNameLst>
                                          <p:attrName>ppt_x</p:attrName>
                                        </p:attrNameLst>
                                      </p:cBhvr>
                                      <p:tavLst>
                                        <p:tav tm="0">
                                          <p:val>
                                            <p:strVal val="0-#ppt_w/2"/>
                                          </p:val>
                                        </p:tav>
                                        <p:tav tm="100000">
                                          <p:val>
                                            <p:strVal val="#ppt_x"/>
                                          </p:val>
                                        </p:tav>
                                      </p:tavLst>
                                    </p:anim>
                                    <p:anim calcmode="lin" valueType="num">
                                      <p:cBhvr>
                                        <p:cTn id="20" dur="1000" fill="hold"/>
                                        <p:tgtEl>
                                          <p:spTgt spid="317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ldLvl="0" animBg="1" autoUpdateAnimBg="0"/>
      <p:bldP spid="31748" grpId="0" bldLvl="0" autoUpdateAnimBg="0"/>
      <p:bldP spid="31769" grpId="0" bldLvl="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2" name="Group 20"/>
          <p:cNvGrpSpPr>
            <a:grpSpLocks/>
          </p:cNvGrpSpPr>
          <p:nvPr/>
        </p:nvGrpSpPr>
        <p:grpSpPr bwMode="auto">
          <a:xfrm>
            <a:off x="454025" y="1581150"/>
            <a:ext cx="1887538" cy="2747963"/>
            <a:chOff x="0" y="0"/>
            <a:chExt cx="1887864" cy="2747797"/>
          </a:xfrm>
        </p:grpSpPr>
        <p:sp>
          <p:nvSpPr>
            <p:cNvPr id="5123" name="Text Placeholder 12"/>
            <p:cNvSpPr>
              <a:spLocks noChangeArrowheads="1"/>
            </p:cNvSpPr>
            <p:nvPr/>
          </p:nvSpPr>
          <p:spPr bwMode="auto">
            <a:xfrm>
              <a:off x="387262" y="2347225"/>
              <a:ext cx="930174" cy="282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90000"/>
                </a:lnSpc>
                <a:spcAft>
                  <a:spcPts val="900"/>
                </a:spcAft>
                <a:buSzPct val="90000"/>
              </a:pPr>
              <a:r>
                <a:rPr lang="en-US" sz="2000" b="1">
                  <a:solidFill>
                    <a:srgbClr val="FFFFFF"/>
                  </a:solidFill>
                  <a:latin typeface="方正兰亭细黑_GBK" charset="-122"/>
                  <a:ea typeface="方正兰亭细黑_GBK" charset="-122"/>
                  <a:sym typeface="方正兰亭细黑_GBK" charset="-122"/>
                </a:rPr>
                <a:t>Users</a:t>
              </a:r>
            </a:p>
          </p:txBody>
        </p:sp>
        <p:sp>
          <p:nvSpPr>
            <p:cNvPr id="5124" name="Rectangle 190"/>
            <p:cNvSpPr>
              <a:spLocks/>
            </p:cNvSpPr>
            <p:nvPr/>
          </p:nvSpPr>
          <p:spPr bwMode="auto">
            <a:xfrm>
              <a:off x="0" y="0"/>
              <a:ext cx="1887864" cy="2747797"/>
            </a:xfrm>
            <a:prstGeom prst="rect">
              <a:avLst/>
            </a:prstGeom>
            <a:noFill/>
            <a:ln w="1079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grpSp>
          <p:nvGrpSpPr>
            <p:cNvPr id="5125" name="Group 13"/>
            <p:cNvGrpSpPr>
              <a:grpSpLocks/>
            </p:cNvGrpSpPr>
            <p:nvPr/>
          </p:nvGrpSpPr>
          <p:grpSpPr bwMode="auto">
            <a:xfrm>
              <a:off x="204731" y="241634"/>
              <a:ext cx="1330324" cy="1971675"/>
              <a:chOff x="0" y="0"/>
              <a:chExt cx="838" cy="1242"/>
            </a:xfrm>
          </p:grpSpPr>
          <p:sp>
            <p:nvSpPr>
              <p:cNvPr id="5126" name="AutoShape 12"/>
              <p:cNvSpPr>
                <a:spLocks noChangeAspect="1" noChangeArrowheads="1" noTextEdit="1"/>
              </p:cNvSpPr>
              <p:nvPr/>
            </p:nvSpPr>
            <p:spPr bwMode="auto">
              <a:xfrm>
                <a:off x="15" y="0"/>
                <a:ext cx="823" cy="1242"/>
              </a:xfrm>
              <a:prstGeom prst="rect">
                <a:avLst/>
              </a:prstGeom>
              <a:blipFill dpi="0" rotWithShape="1">
                <a:blip r:embed="rId2">
                  <a:alphaModFix amt="95000"/>
                </a:blip>
                <a:srcRect/>
                <a:stretch>
                  <a:fillRect/>
                </a:stretch>
              </a:blip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5127" name="Freeform 14"/>
              <p:cNvSpPr>
                <a:spLocks noEditPoints="1" noChangeArrowheads="1"/>
              </p:cNvSpPr>
              <p:nvPr/>
            </p:nvSpPr>
            <p:spPr bwMode="auto">
              <a:xfrm>
                <a:off x="0" y="0"/>
                <a:ext cx="828" cy="1241"/>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5128" name="Title 1"/>
          <p:cNvSpPr>
            <a:spLocks noGrp="1" noChangeArrowheads="1"/>
          </p:cNvSpPr>
          <p:nvPr>
            <p:ph type="title" idx="4294967295"/>
          </p:nvPr>
        </p:nvSpPr>
        <p:spPr>
          <a:xfrm>
            <a:off x="222250" y="328613"/>
            <a:ext cx="11372850" cy="946150"/>
          </a:xfrm>
          <a:ln/>
        </p:spPr>
        <p:txBody>
          <a:bodyPr lIns="182880" rIns="182880"/>
          <a:lstStyle/>
          <a:p>
            <a:r>
              <a:rPr lang="zh-CN" altLang="zh-CN" sz="3900"/>
              <a:t>People-centric IT</a:t>
            </a:r>
            <a:endParaRPr lang="zh-CN" altLang="zh-CN"/>
          </a:p>
        </p:txBody>
      </p:sp>
      <p:sp>
        <p:nvSpPr>
          <p:cNvPr id="5129" name="Text Placeholder 12"/>
          <p:cNvSpPr>
            <a:spLocks noChangeArrowheads="1"/>
          </p:cNvSpPr>
          <p:nvPr/>
        </p:nvSpPr>
        <p:spPr bwMode="auto">
          <a:xfrm>
            <a:off x="8915400" y="1620838"/>
            <a:ext cx="2916238"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nSpc>
                <a:spcPct val="90000"/>
              </a:lnSpc>
              <a:spcAft>
                <a:spcPts val="900"/>
              </a:spcAft>
              <a:buSzPct val="90000"/>
            </a:pPr>
            <a:r>
              <a:rPr lang="en-US" sz="2000" b="1">
                <a:solidFill>
                  <a:srgbClr val="FFFFFF"/>
                </a:solidFill>
                <a:latin typeface="方正兰亭细黑_GBK" charset="-122"/>
                <a:ea typeface="方正兰亭细黑_GBK" charset="-122"/>
                <a:sym typeface="方正兰亭细黑_GBK" charset="-122"/>
              </a:rPr>
              <a:t>Enable your end users</a:t>
            </a:r>
            <a:endParaRPr lang="zh-CN" altLang="en-US" sz="2000" b="1">
              <a:solidFill>
                <a:srgbClr val="FFFFFF"/>
              </a:solidFill>
              <a:latin typeface="方正兰亭细黑_GBK" charset="-122"/>
              <a:ea typeface="方正兰亭细黑_GBK" charset="-122"/>
              <a:sym typeface="方正兰亭细黑_GBK" charset="-122"/>
            </a:endParaRPr>
          </a:p>
          <a:p>
            <a:pPr>
              <a:lnSpc>
                <a:spcPct val="90000"/>
              </a:lnSpc>
              <a:spcAft>
                <a:spcPts val="900"/>
              </a:spcAft>
              <a:buSzPct val="90000"/>
            </a:pPr>
            <a:r>
              <a:rPr lang="en-US" sz="1500">
                <a:solidFill>
                  <a:srgbClr val="FFFFFF"/>
                </a:solidFill>
                <a:latin typeface="方正兰亭细黑_GBK" charset="-122"/>
                <a:ea typeface="方正兰亭细黑_GBK" charset="-122"/>
                <a:sym typeface="方正兰亭细黑_GBK" charset="-122"/>
              </a:rPr>
              <a:t>Allow users to work on the devices of their choice and provide consistent access to corporate resources.</a:t>
            </a:r>
            <a:endParaRPr lang="zh-CN" altLang="en-US">
              <a:latin typeface="方正兰亭细黑_GBK" charset="-122"/>
              <a:ea typeface="方正兰亭细黑_GBK" charset="-122"/>
              <a:sym typeface="方正兰亭细黑_GBK" charset="-122"/>
            </a:endParaRPr>
          </a:p>
        </p:txBody>
      </p:sp>
      <p:sp>
        <p:nvSpPr>
          <p:cNvPr id="5130" name="Text Placeholder 12"/>
          <p:cNvSpPr>
            <a:spLocks noChangeArrowheads="1"/>
          </p:cNvSpPr>
          <p:nvPr/>
        </p:nvSpPr>
        <p:spPr bwMode="auto">
          <a:xfrm>
            <a:off x="8915400" y="3317875"/>
            <a:ext cx="2917825"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spcAft>
                <a:spcPts val="1225"/>
              </a:spcAft>
              <a:buSzPct val="90000"/>
            </a:pPr>
            <a:r>
              <a:rPr lang="en-US" sz="2000" b="1">
                <a:solidFill>
                  <a:srgbClr val="FFFFFF"/>
                </a:solidFill>
                <a:latin typeface="方正兰亭细黑_GBK" charset="-122"/>
                <a:ea typeface="方正兰亭细黑_GBK" charset="-122"/>
                <a:sym typeface="方正兰亭细黑_GBK" charset="-122"/>
              </a:rPr>
              <a:t>Unify your environment</a:t>
            </a:r>
            <a:endParaRPr lang="zh-CN" altLang="en-US" sz="2000" b="1">
              <a:solidFill>
                <a:srgbClr val="FFFFFF"/>
              </a:solidFill>
              <a:latin typeface="方正兰亭细黑_GBK" charset="-122"/>
              <a:ea typeface="方正兰亭细黑_GBK" charset="-122"/>
              <a:sym typeface="方正兰亭细黑_GBK" charset="-122"/>
            </a:endParaRPr>
          </a:p>
          <a:p>
            <a:pPr>
              <a:spcAft>
                <a:spcPts val="1225"/>
              </a:spcAft>
              <a:buSzPct val="90000"/>
            </a:pPr>
            <a:r>
              <a:rPr lang="en-US" sz="1500">
                <a:solidFill>
                  <a:srgbClr val="FFFFFF"/>
                </a:solidFill>
                <a:latin typeface="方正兰亭细黑_GBK" charset="-122"/>
                <a:ea typeface="方正兰亭细黑_GBK" charset="-122"/>
                <a:sym typeface="方正兰亭细黑_GBK" charset="-122"/>
              </a:rPr>
              <a:t>Deliver a unified application and device management on-premises and in the cloud.</a:t>
            </a:r>
            <a:endParaRPr lang="zh-CN" altLang="en-US">
              <a:latin typeface="方正兰亭细黑_GBK" charset="-122"/>
              <a:ea typeface="方正兰亭细黑_GBK" charset="-122"/>
              <a:sym typeface="方正兰亭细黑_GBK" charset="-122"/>
            </a:endParaRPr>
          </a:p>
        </p:txBody>
      </p:sp>
      <p:sp>
        <p:nvSpPr>
          <p:cNvPr id="5131" name="Text Placeholder 12"/>
          <p:cNvSpPr>
            <a:spLocks noChangeArrowheads="1"/>
          </p:cNvSpPr>
          <p:nvPr/>
        </p:nvSpPr>
        <p:spPr bwMode="auto">
          <a:xfrm>
            <a:off x="8915400" y="4832350"/>
            <a:ext cx="2917825"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spcAft>
                <a:spcPts val="1225"/>
              </a:spcAft>
              <a:buSzPct val="90000"/>
            </a:pPr>
            <a:r>
              <a:rPr lang="en-US" sz="2000" b="1">
                <a:solidFill>
                  <a:srgbClr val="FFFFFF"/>
                </a:solidFill>
                <a:latin typeface="方正兰亭细黑_GBK" charset="-122"/>
                <a:ea typeface="方正兰亭细黑_GBK" charset="-122"/>
                <a:sym typeface="方正兰亭细黑_GBK" charset="-122"/>
              </a:rPr>
              <a:t>Protect your data</a:t>
            </a:r>
            <a:endParaRPr lang="zh-CN" altLang="en-US" sz="2000" b="1">
              <a:solidFill>
                <a:srgbClr val="FFFFFF"/>
              </a:solidFill>
              <a:latin typeface="方正兰亭细黑_GBK" charset="-122"/>
              <a:ea typeface="方正兰亭细黑_GBK" charset="-122"/>
              <a:sym typeface="方正兰亭细黑_GBK" charset="-122"/>
            </a:endParaRPr>
          </a:p>
          <a:p>
            <a:pPr>
              <a:spcAft>
                <a:spcPts val="1225"/>
              </a:spcAft>
              <a:buSzPct val="90000"/>
            </a:pPr>
            <a:r>
              <a:rPr lang="en-US" sz="1500">
                <a:solidFill>
                  <a:srgbClr val="FFFFFF"/>
                </a:solidFill>
                <a:latin typeface="方正兰亭细黑_GBK" charset="-122"/>
                <a:ea typeface="方正兰亭细黑_GBK" charset="-122"/>
                <a:sym typeface="方正兰亭细黑_GBK" charset="-122"/>
              </a:rPr>
              <a:t>Help protect corporate information and manage risk.</a:t>
            </a:r>
            <a:endParaRPr lang="zh-CN" altLang="en-US">
              <a:latin typeface="方正兰亭细黑_GBK" charset="-122"/>
              <a:ea typeface="方正兰亭细黑_GBK" charset="-122"/>
              <a:sym typeface="方正兰亭细黑_GBK" charset="-122"/>
            </a:endParaRPr>
          </a:p>
        </p:txBody>
      </p:sp>
      <p:sp>
        <p:nvSpPr>
          <p:cNvPr id="5132" name="Freeform 12"/>
          <p:cNvSpPr>
            <a:spLocks noEditPoints="1" noChangeArrowheads="1"/>
          </p:cNvSpPr>
          <p:nvPr/>
        </p:nvSpPr>
        <p:spPr bwMode="auto">
          <a:xfrm>
            <a:off x="2908300" y="4479925"/>
            <a:ext cx="2862263" cy="1008063"/>
          </a:xfrm>
          <a:custGeom>
            <a:avLst/>
            <a:gdLst>
              <a:gd name="T0" fmla="*/ 341 w 1606"/>
              <a:gd name="T1" fmla="*/ 302 h 444"/>
              <a:gd name="T2" fmla="*/ 360 w 1606"/>
              <a:gd name="T3" fmla="*/ 276 h 444"/>
              <a:gd name="T4" fmla="*/ 388 w 1606"/>
              <a:gd name="T5" fmla="*/ 116 h 444"/>
              <a:gd name="T6" fmla="*/ 499 w 1606"/>
              <a:gd name="T7" fmla="*/ 50 h 444"/>
              <a:gd name="T8" fmla="*/ 263 w 1606"/>
              <a:gd name="T9" fmla="*/ 91 h 444"/>
              <a:gd name="T10" fmla="*/ 98 w 1606"/>
              <a:gd name="T11" fmla="*/ 187 h 444"/>
              <a:gd name="T12" fmla="*/ 61 w 1606"/>
              <a:gd name="T13" fmla="*/ 339 h 444"/>
              <a:gd name="T14" fmla="*/ 134 w 1606"/>
              <a:gd name="T15" fmla="*/ 365 h 444"/>
              <a:gd name="T16" fmla="*/ 405 w 1606"/>
              <a:gd name="T17" fmla="*/ 411 h 444"/>
              <a:gd name="T18" fmla="*/ 340 w 1606"/>
              <a:gd name="T19" fmla="*/ 323 h 444"/>
              <a:gd name="T20" fmla="*/ 463 w 1606"/>
              <a:gd name="T21" fmla="*/ 158 h 444"/>
              <a:gd name="T22" fmla="*/ 519 w 1606"/>
              <a:gd name="T23" fmla="*/ 168 h 444"/>
              <a:gd name="T24" fmla="*/ 519 w 1606"/>
              <a:gd name="T25" fmla="*/ 214 h 444"/>
              <a:gd name="T26" fmla="*/ 1500 w 1606"/>
              <a:gd name="T27" fmla="*/ 174 h 444"/>
              <a:gd name="T28" fmla="*/ 1216 w 1606"/>
              <a:gd name="T29" fmla="*/ 92 h 444"/>
              <a:gd name="T30" fmla="*/ 1046 w 1606"/>
              <a:gd name="T31" fmla="*/ 147 h 444"/>
              <a:gd name="T32" fmla="*/ 821 w 1606"/>
              <a:gd name="T33" fmla="*/ 110 h 444"/>
              <a:gd name="T34" fmla="*/ 408 w 1606"/>
              <a:gd name="T35" fmla="*/ 290 h 444"/>
              <a:gd name="T36" fmla="*/ 600 w 1606"/>
              <a:gd name="T37" fmla="*/ 394 h 444"/>
              <a:gd name="T38" fmla="*/ 823 w 1606"/>
              <a:gd name="T39" fmla="*/ 287 h 444"/>
              <a:gd name="T40" fmla="*/ 1014 w 1606"/>
              <a:gd name="T41" fmla="*/ 340 h 444"/>
              <a:gd name="T42" fmla="*/ 1087 w 1606"/>
              <a:gd name="T43" fmla="*/ 366 h 444"/>
              <a:gd name="T44" fmla="*/ 1358 w 1606"/>
              <a:gd name="T45" fmla="*/ 412 h 444"/>
              <a:gd name="T46" fmla="*/ 1502 w 1606"/>
              <a:gd name="T47" fmla="*/ 320 h 444"/>
              <a:gd name="T48" fmla="*/ 1528 w 1606"/>
              <a:gd name="T49" fmla="*/ 169 h 444"/>
              <a:gd name="T50" fmla="*/ 448 w 1606"/>
              <a:gd name="T51" fmla="*/ 239 h 444"/>
              <a:gd name="T52" fmla="*/ 448 w 1606"/>
              <a:gd name="T53" fmla="*/ 219 h 444"/>
              <a:gd name="T54" fmla="*/ 416 w 1606"/>
              <a:gd name="T55" fmla="*/ 171 h 444"/>
              <a:gd name="T56" fmla="*/ 417 w 1606"/>
              <a:gd name="T57" fmla="*/ 139 h 444"/>
              <a:gd name="T58" fmla="*/ 625 w 1606"/>
              <a:gd name="T59" fmla="*/ 58 h 444"/>
              <a:gd name="T60" fmla="*/ 625 w 1606"/>
              <a:gd name="T61" fmla="*/ 117 h 444"/>
              <a:gd name="T62" fmla="*/ 539 w 1606"/>
              <a:gd name="T63" fmla="*/ 212 h 444"/>
              <a:gd name="T64" fmla="*/ 539 w 1606"/>
              <a:gd name="T65" fmla="*/ 239 h 444"/>
              <a:gd name="T66" fmla="*/ 625 w 1606"/>
              <a:gd name="T67" fmla="*/ 339 h 444"/>
              <a:gd name="T68" fmla="*/ 462 w 1606"/>
              <a:gd name="T69" fmla="*/ 239 h 444"/>
              <a:gd name="T70" fmla="*/ 414 w 1606"/>
              <a:gd name="T71" fmla="*/ 273 h 444"/>
              <a:gd name="T72" fmla="*/ 471 w 1606"/>
              <a:gd name="T73" fmla="*/ 301 h 444"/>
              <a:gd name="T74" fmla="*/ 515 w 1606"/>
              <a:gd name="T75" fmla="*/ 249 h 444"/>
              <a:gd name="T76" fmla="*/ 498 w 1606"/>
              <a:gd name="T77" fmla="*/ 305 h 444"/>
              <a:gd name="T78" fmla="*/ 599 w 1606"/>
              <a:gd name="T79" fmla="*/ 379 h 444"/>
              <a:gd name="T80" fmla="*/ 415 w 1606"/>
              <a:gd name="T81" fmla="*/ 294 h 444"/>
              <a:gd name="T82" fmla="*/ 726 w 1606"/>
              <a:gd name="T83" fmla="*/ 342 h 444"/>
              <a:gd name="T84" fmla="*/ 1137 w 1606"/>
              <a:gd name="T85" fmla="*/ 256 h 444"/>
              <a:gd name="T86" fmla="*/ 771 w 1606"/>
              <a:gd name="T87" fmla="*/ 256 h 444"/>
              <a:gd name="T88" fmla="*/ 771 w 1606"/>
              <a:gd name="T89" fmla="*/ 127 h 444"/>
              <a:gd name="T90" fmla="*/ 1114 w 1606"/>
              <a:gd name="T91" fmla="*/ 168 h 444"/>
              <a:gd name="T92" fmla="*/ 1222 w 1606"/>
              <a:gd name="T93" fmla="*/ 212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606"/>
              <a:gd name="T142" fmla="*/ 0 h 444"/>
              <a:gd name="T143" fmla="*/ 1606 w 1606"/>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606" h="444">
                <a:moveTo>
                  <a:pt x="340" y="323"/>
                </a:moveTo>
                <a:cubicBezTo>
                  <a:pt x="341" y="307"/>
                  <a:pt x="341" y="307"/>
                  <a:pt x="341" y="307"/>
                </a:cubicBezTo>
                <a:cubicBezTo>
                  <a:pt x="341" y="302"/>
                  <a:pt x="341" y="302"/>
                  <a:pt x="341" y="302"/>
                </a:cubicBezTo>
                <a:cubicBezTo>
                  <a:pt x="341" y="298"/>
                  <a:pt x="341" y="298"/>
                  <a:pt x="341" y="298"/>
                </a:cubicBezTo>
                <a:cubicBezTo>
                  <a:pt x="342" y="280"/>
                  <a:pt x="342" y="280"/>
                  <a:pt x="342" y="280"/>
                </a:cubicBezTo>
                <a:cubicBezTo>
                  <a:pt x="360" y="276"/>
                  <a:pt x="360" y="276"/>
                  <a:pt x="360" y="276"/>
                </a:cubicBezTo>
                <a:cubicBezTo>
                  <a:pt x="368" y="275"/>
                  <a:pt x="377" y="273"/>
                  <a:pt x="385" y="271"/>
                </a:cubicBezTo>
                <a:cubicBezTo>
                  <a:pt x="385" y="254"/>
                  <a:pt x="386" y="226"/>
                  <a:pt x="386" y="201"/>
                </a:cubicBezTo>
                <a:cubicBezTo>
                  <a:pt x="388" y="137"/>
                  <a:pt x="388" y="117"/>
                  <a:pt x="388" y="116"/>
                </a:cubicBezTo>
                <a:cubicBezTo>
                  <a:pt x="389" y="102"/>
                  <a:pt x="389" y="102"/>
                  <a:pt x="389" y="102"/>
                </a:cubicBezTo>
                <a:cubicBezTo>
                  <a:pt x="401" y="96"/>
                  <a:pt x="401" y="96"/>
                  <a:pt x="401" y="96"/>
                </a:cubicBezTo>
                <a:cubicBezTo>
                  <a:pt x="499" y="50"/>
                  <a:pt x="499" y="50"/>
                  <a:pt x="499" y="50"/>
                </a:cubicBezTo>
                <a:cubicBezTo>
                  <a:pt x="466" y="20"/>
                  <a:pt x="420" y="4"/>
                  <a:pt x="373" y="12"/>
                </a:cubicBezTo>
                <a:cubicBezTo>
                  <a:pt x="324" y="20"/>
                  <a:pt x="284" y="50"/>
                  <a:pt x="263" y="91"/>
                </a:cubicBezTo>
                <a:cubicBezTo>
                  <a:pt x="263" y="91"/>
                  <a:pt x="263" y="91"/>
                  <a:pt x="263" y="91"/>
                </a:cubicBezTo>
                <a:cubicBezTo>
                  <a:pt x="247" y="72"/>
                  <a:pt x="224" y="59"/>
                  <a:pt x="197" y="57"/>
                </a:cubicBezTo>
                <a:cubicBezTo>
                  <a:pt x="144" y="53"/>
                  <a:pt x="97" y="92"/>
                  <a:pt x="92" y="146"/>
                </a:cubicBezTo>
                <a:cubicBezTo>
                  <a:pt x="91" y="160"/>
                  <a:pt x="93" y="174"/>
                  <a:pt x="98" y="187"/>
                </a:cubicBezTo>
                <a:cubicBezTo>
                  <a:pt x="98" y="187"/>
                  <a:pt x="98" y="187"/>
                  <a:pt x="98" y="187"/>
                </a:cubicBezTo>
                <a:cubicBezTo>
                  <a:pt x="63" y="183"/>
                  <a:pt x="28" y="203"/>
                  <a:pt x="15" y="237"/>
                </a:cubicBezTo>
                <a:cubicBezTo>
                  <a:pt x="0" y="278"/>
                  <a:pt x="20" y="324"/>
                  <a:pt x="61" y="339"/>
                </a:cubicBezTo>
                <a:cubicBezTo>
                  <a:pt x="82" y="348"/>
                  <a:pt x="105" y="346"/>
                  <a:pt x="124" y="337"/>
                </a:cubicBezTo>
                <a:cubicBezTo>
                  <a:pt x="124" y="336"/>
                  <a:pt x="124" y="336"/>
                  <a:pt x="124" y="336"/>
                </a:cubicBezTo>
                <a:cubicBezTo>
                  <a:pt x="126" y="346"/>
                  <a:pt x="129" y="356"/>
                  <a:pt x="134" y="365"/>
                </a:cubicBezTo>
                <a:cubicBezTo>
                  <a:pt x="161" y="420"/>
                  <a:pt x="229" y="443"/>
                  <a:pt x="284" y="415"/>
                </a:cubicBezTo>
                <a:cubicBezTo>
                  <a:pt x="300" y="407"/>
                  <a:pt x="313" y="396"/>
                  <a:pt x="323" y="383"/>
                </a:cubicBezTo>
                <a:cubicBezTo>
                  <a:pt x="341" y="409"/>
                  <a:pt x="374" y="421"/>
                  <a:pt x="405" y="411"/>
                </a:cubicBezTo>
                <a:cubicBezTo>
                  <a:pt x="428" y="404"/>
                  <a:pt x="445" y="386"/>
                  <a:pt x="452" y="365"/>
                </a:cubicBezTo>
                <a:cubicBezTo>
                  <a:pt x="420" y="353"/>
                  <a:pt x="388" y="341"/>
                  <a:pt x="356" y="329"/>
                </a:cubicBezTo>
                <a:lnTo>
                  <a:pt x="340" y="323"/>
                </a:lnTo>
                <a:close/>
                <a:moveTo>
                  <a:pt x="519" y="99"/>
                </a:moveTo>
                <a:cubicBezTo>
                  <a:pt x="464" y="121"/>
                  <a:pt x="464" y="121"/>
                  <a:pt x="464" y="121"/>
                </a:cubicBezTo>
                <a:cubicBezTo>
                  <a:pt x="463" y="158"/>
                  <a:pt x="463" y="158"/>
                  <a:pt x="463" y="158"/>
                </a:cubicBezTo>
                <a:cubicBezTo>
                  <a:pt x="519" y="144"/>
                  <a:pt x="519" y="144"/>
                  <a:pt x="519" y="144"/>
                </a:cubicBezTo>
                <a:lnTo>
                  <a:pt x="519" y="99"/>
                </a:lnTo>
                <a:close/>
                <a:moveTo>
                  <a:pt x="519" y="168"/>
                </a:moveTo>
                <a:cubicBezTo>
                  <a:pt x="463" y="180"/>
                  <a:pt x="463" y="180"/>
                  <a:pt x="463" y="180"/>
                </a:cubicBezTo>
                <a:cubicBezTo>
                  <a:pt x="463" y="218"/>
                  <a:pt x="463" y="218"/>
                  <a:pt x="463" y="218"/>
                </a:cubicBezTo>
                <a:cubicBezTo>
                  <a:pt x="519" y="214"/>
                  <a:pt x="519" y="214"/>
                  <a:pt x="519" y="214"/>
                </a:cubicBezTo>
                <a:lnTo>
                  <a:pt x="519" y="168"/>
                </a:lnTo>
                <a:close/>
                <a:moveTo>
                  <a:pt x="1528" y="169"/>
                </a:moveTo>
                <a:cubicBezTo>
                  <a:pt x="1518" y="169"/>
                  <a:pt x="1509" y="170"/>
                  <a:pt x="1500" y="174"/>
                </a:cubicBezTo>
                <a:cubicBezTo>
                  <a:pt x="1501" y="162"/>
                  <a:pt x="1501" y="150"/>
                  <a:pt x="1499" y="138"/>
                </a:cubicBezTo>
                <a:cubicBezTo>
                  <a:pt x="1486" y="56"/>
                  <a:pt x="1409" y="0"/>
                  <a:pt x="1326" y="13"/>
                </a:cubicBezTo>
                <a:cubicBezTo>
                  <a:pt x="1277" y="21"/>
                  <a:pt x="1238" y="51"/>
                  <a:pt x="1216" y="92"/>
                </a:cubicBezTo>
                <a:cubicBezTo>
                  <a:pt x="1216" y="92"/>
                  <a:pt x="1216" y="92"/>
                  <a:pt x="1216" y="92"/>
                </a:cubicBezTo>
                <a:cubicBezTo>
                  <a:pt x="1200" y="73"/>
                  <a:pt x="1177" y="60"/>
                  <a:pt x="1151" y="58"/>
                </a:cubicBezTo>
                <a:cubicBezTo>
                  <a:pt x="1097" y="54"/>
                  <a:pt x="1050" y="93"/>
                  <a:pt x="1046" y="147"/>
                </a:cubicBezTo>
                <a:cubicBezTo>
                  <a:pt x="1046" y="149"/>
                  <a:pt x="1046" y="152"/>
                  <a:pt x="1046" y="155"/>
                </a:cubicBezTo>
                <a:cubicBezTo>
                  <a:pt x="821" y="155"/>
                  <a:pt x="821" y="155"/>
                  <a:pt x="821" y="155"/>
                </a:cubicBezTo>
                <a:cubicBezTo>
                  <a:pt x="821" y="135"/>
                  <a:pt x="821" y="118"/>
                  <a:pt x="821" y="110"/>
                </a:cubicBezTo>
                <a:cubicBezTo>
                  <a:pt x="625" y="15"/>
                  <a:pt x="625" y="15"/>
                  <a:pt x="625" y="15"/>
                </a:cubicBezTo>
                <a:cubicBezTo>
                  <a:pt x="411" y="117"/>
                  <a:pt x="411" y="117"/>
                  <a:pt x="411" y="117"/>
                </a:cubicBezTo>
                <a:cubicBezTo>
                  <a:pt x="411" y="120"/>
                  <a:pt x="408" y="287"/>
                  <a:pt x="408" y="290"/>
                </a:cubicBezTo>
                <a:cubicBezTo>
                  <a:pt x="393" y="293"/>
                  <a:pt x="379" y="296"/>
                  <a:pt x="364" y="299"/>
                </a:cubicBezTo>
                <a:cubicBezTo>
                  <a:pt x="364" y="302"/>
                  <a:pt x="364" y="305"/>
                  <a:pt x="364" y="308"/>
                </a:cubicBezTo>
                <a:cubicBezTo>
                  <a:pt x="442" y="337"/>
                  <a:pt x="518" y="365"/>
                  <a:pt x="600" y="394"/>
                </a:cubicBezTo>
                <a:cubicBezTo>
                  <a:pt x="682" y="367"/>
                  <a:pt x="743" y="345"/>
                  <a:pt x="841" y="312"/>
                </a:cubicBezTo>
                <a:cubicBezTo>
                  <a:pt x="840" y="305"/>
                  <a:pt x="839" y="298"/>
                  <a:pt x="838" y="291"/>
                </a:cubicBezTo>
                <a:cubicBezTo>
                  <a:pt x="833" y="290"/>
                  <a:pt x="828" y="289"/>
                  <a:pt x="823" y="287"/>
                </a:cubicBezTo>
                <a:cubicBezTo>
                  <a:pt x="823" y="285"/>
                  <a:pt x="823" y="279"/>
                  <a:pt x="823" y="269"/>
                </a:cubicBezTo>
                <a:cubicBezTo>
                  <a:pt x="964" y="269"/>
                  <a:pt x="964" y="269"/>
                  <a:pt x="964" y="269"/>
                </a:cubicBezTo>
                <a:cubicBezTo>
                  <a:pt x="965" y="300"/>
                  <a:pt x="984" y="328"/>
                  <a:pt x="1014" y="340"/>
                </a:cubicBezTo>
                <a:cubicBezTo>
                  <a:pt x="1036" y="348"/>
                  <a:pt x="1059" y="347"/>
                  <a:pt x="1078" y="337"/>
                </a:cubicBezTo>
                <a:cubicBezTo>
                  <a:pt x="1078" y="337"/>
                  <a:pt x="1078" y="337"/>
                  <a:pt x="1078" y="337"/>
                </a:cubicBezTo>
                <a:cubicBezTo>
                  <a:pt x="1080" y="347"/>
                  <a:pt x="1083" y="357"/>
                  <a:pt x="1087" y="366"/>
                </a:cubicBezTo>
                <a:cubicBezTo>
                  <a:pt x="1115" y="421"/>
                  <a:pt x="1182" y="444"/>
                  <a:pt x="1238" y="416"/>
                </a:cubicBezTo>
                <a:cubicBezTo>
                  <a:pt x="1253" y="408"/>
                  <a:pt x="1266" y="397"/>
                  <a:pt x="1276" y="384"/>
                </a:cubicBezTo>
                <a:cubicBezTo>
                  <a:pt x="1294" y="410"/>
                  <a:pt x="1327" y="422"/>
                  <a:pt x="1358" y="412"/>
                </a:cubicBezTo>
                <a:cubicBezTo>
                  <a:pt x="1385" y="404"/>
                  <a:pt x="1403" y="382"/>
                  <a:pt x="1408" y="357"/>
                </a:cubicBezTo>
                <a:cubicBezTo>
                  <a:pt x="1427" y="373"/>
                  <a:pt x="1454" y="375"/>
                  <a:pt x="1476" y="362"/>
                </a:cubicBezTo>
                <a:cubicBezTo>
                  <a:pt x="1491" y="352"/>
                  <a:pt x="1500" y="337"/>
                  <a:pt x="1502" y="320"/>
                </a:cubicBezTo>
                <a:cubicBezTo>
                  <a:pt x="1510" y="323"/>
                  <a:pt x="1519" y="325"/>
                  <a:pt x="1528" y="325"/>
                </a:cubicBezTo>
                <a:cubicBezTo>
                  <a:pt x="1571" y="325"/>
                  <a:pt x="1606" y="290"/>
                  <a:pt x="1606" y="247"/>
                </a:cubicBezTo>
                <a:cubicBezTo>
                  <a:pt x="1606" y="204"/>
                  <a:pt x="1571" y="169"/>
                  <a:pt x="1528" y="169"/>
                </a:cubicBezTo>
                <a:close/>
                <a:moveTo>
                  <a:pt x="414" y="273"/>
                </a:moveTo>
                <a:cubicBezTo>
                  <a:pt x="447" y="278"/>
                  <a:pt x="447" y="278"/>
                  <a:pt x="447" y="278"/>
                </a:cubicBezTo>
                <a:cubicBezTo>
                  <a:pt x="448" y="239"/>
                  <a:pt x="448" y="239"/>
                  <a:pt x="448" y="239"/>
                </a:cubicBezTo>
                <a:cubicBezTo>
                  <a:pt x="414" y="239"/>
                  <a:pt x="414" y="239"/>
                  <a:pt x="414" y="239"/>
                </a:cubicBezTo>
                <a:cubicBezTo>
                  <a:pt x="415" y="232"/>
                  <a:pt x="415" y="229"/>
                  <a:pt x="415" y="222"/>
                </a:cubicBezTo>
                <a:cubicBezTo>
                  <a:pt x="448" y="219"/>
                  <a:pt x="448" y="219"/>
                  <a:pt x="448" y="219"/>
                </a:cubicBezTo>
                <a:cubicBezTo>
                  <a:pt x="449" y="183"/>
                  <a:pt x="449" y="183"/>
                  <a:pt x="449" y="183"/>
                </a:cubicBezTo>
                <a:cubicBezTo>
                  <a:pt x="416" y="190"/>
                  <a:pt x="416" y="190"/>
                  <a:pt x="416" y="190"/>
                </a:cubicBezTo>
                <a:cubicBezTo>
                  <a:pt x="416" y="184"/>
                  <a:pt x="416" y="176"/>
                  <a:pt x="416" y="171"/>
                </a:cubicBezTo>
                <a:cubicBezTo>
                  <a:pt x="449" y="162"/>
                  <a:pt x="449" y="162"/>
                  <a:pt x="449" y="162"/>
                </a:cubicBezTo>
                <a:cubicBezTo>
                  <a:pt x="449" y="126"/>
                  <a:pt x="449" y="126"/>
                  <a:pt x="449" y="126"/>
                </a:cubicBezTo>
                <a:cubicBezTo>
                  <a:pt x="417" y="139"/>
                  <a:pt x="417" y="139"/>
                  <a:pt x="417" y="139"/>
                </a:cubicBezTo>
                <a:cubicBezTo>
                  <a:pt x="417" y="129"/>
                  <a:pt x="417" y="122"/>
                  <a:pt x="417" y="121"/>
                </a:cubicBezTo>
                <a:cubicBezTo>
                  <a:pt x="625" y="25"/>
                  <a:pt x="625" y="25"/>
                  <a:pt x="625" y="25"/>
                </a:cubicBezTo>
                <a:cubicBezTo>
                  <a:pt x="625" y="58"/>
                  <a:pt x="625" y="58"/>
                  <a:pt x="625" y="58"/>
                </a:cubicBezTo>
                <a:cubicBezTo>
                  <a:pt x="539" y="91"/>
                  <a:pt x="539" y="91"/>
                  <a:pt x="539" y="91"/>
                </a:cubicBezTo>
                <a:cubicBezTo>
                  <a:pt x="539" y="138"/>
                  <a:pt x="539" y="138"/>
                  <a:pt x="539" y="138"/>
                </a:cubicBezTo>
                <a:cubicBezTo>
                  <a:pt x="625" y="117"/>
                  <a:pt x="625" y="117"/>
                  <a:pt x="625" y="117"/>
                </a:cubicBezTo>
                <a:cubicBezTo>
                  <a:pt x="625" y="147"/>
                  <a:pt x="625" y="147"/>
                  <a:pt x="625" y="147"/>
                </a:cubicBezTo>
                <a:cubicBezTo>
                  <a:pt x="625" y="147"/>
                  <a:pt x="539" y="164"/>
                  <a:pt x="539" y="164"/>
                </a:cubicBezTo>
                <a:cubicBezTo>
                  <a:pt x="539" y="212"/>
                  <a:pt x="539" y="212"/>
                  <a:pt x="539" y="212"/>
                </a:cubicBezTo>
                <a:cubicBezTo>
                  <a:pt x="539" y="212"/>
                  <a:pt x="624" y="206"/>
                  <a:pt x="625" y="206"/>
                </a:cubicBezTo>
                <a:cubicBezTo>
                  <a:pt x="625" y="240"/>
                  <a:pt x="625" y="240"/>
                  <a:pt x="625" y="240"/>
                </a:cubicBezTo>
                <a:cubicBezTo>
                  <a:pt x="539" y="239"/>
                  <a:pt x="539" y="239"/>
                  <a:pt x="539" y="239"/>
                </a:cubicBezTo>
                <a:cubicBezTo>
                  <a:pt x="539" y="292"/>
                  <a:pt x="539" y="292"/>
                  <a:pt x="539" y="292"/>
                </a:cubicBezTo>
                <a:cubicBezTo>
                  <a:pt x="625" y="306"/>
                  <a:pt x="625" y="306"/>
                  <a:pt x="625" y="306"/>
                </a:cubicBezTo>
                <a:cubicBezTo>
                  <a:pt x="625" y="339"/>
                  <a:pt x="625" y="339"/>
                  <a:pt x="625" y="339"/>
                </a:cubicBezTo>
                <a:cubicBezTo>
                  <a:pt x="625" y="339"/>
                  <a:pt x="568" y="326"/>
                  <a:pt x="519" y="315"/>
                </a:cubicBezTo>
                <a:cubicBezTo>
                  <a:pt x="519" y="239"/>
                  <a:pt x="519" y="239"/>
                  <a:pt x="519" y="239"/>
                </a:cubicBezTo>
                <a:cubicBezTo>
                  <a:pt x="462" y="239"/>
                  <a:pt x="462" y="239"/>
                  <a:pt x="462" y="239"/>
                </a:cubicBezTo>
                <a:cubicBezTo>
                  <a:pt x="462" y="301"/>
                  <a:pt x="462" y="301"/>
                  <a:pt x="462" y="301"/>
                </a:cubicBezTo>
                <a:cubicBezTo>
                  <a:pt x="437" y="295"/>
                  <a:pt x="419" y="291"/>
                  <a:pt x="413" y="289"/>
                </a:cubicBezTo>
                <a:cubicBezTo>
                  <a:pt x="413" y="288"/>
                  <a:pt x="414" y="282"/>
                  <a:pt x="414" y="273"/>
                </a:cubicBezTo>
                <a:close/>
                <a:moveTo>
                  <a:pt x="476" y="249"/>
                </a:moveTo>
                <a:cubicBezTo>
                  <a:pt x="475" y="300"/>
                  <a:pt x="475" y="300"/>
                  <a:pt x="475" y="300"/>
                </a:cubicBezTo>
                <a:cubicBezTo>
                  <a:pt x="471" y="301"/>
                  <a:pt x="471" y="301"/>
                  <a:pt x="471" y="301"/>
                </a:cubicBezTo>
                <a:cubicBezTo>
                  <a:pt x="472" y="246"/>
                  <a:pt x="472" y="246"/>
                  <a:pt x="472" y="246"/>
                </a:cubicBezTo>
                <a:cubicBezTo>
                  <a:pt x="515" y="246"/>
                  <a:pt x="515" y="246"/>
                  <a:pt x="515" y="246"/>
                </a:cubicBezTo>
                <a:cubicBezTo>
                  <a:pt x="515" y="249"/>
                  <a:pt x="515" y="249"/>
                  <a:pt x="515" y="249"/>
                </a:cubicBezTo>
                <a:cubicBezTo>
                  <a:pt x="501" y="249"/>
                  <a:pt x="501" y="249"/>
                  <a:pt x="501" y="249"/>
                </a:cubicBezTo>
                <a:cubicBezTo>
                  <a:pt x="501" y="305"/>
                  <a:pt x="501" y="305"/>
                  <a:pt x="501" y="305"/>
                </a:cubicBezTo>
                <a:cubicBezTo>
                  <a:pt x="498" y="305"/>
                  <a:pt x="498" y="305"/>
                  <a:pt x="498" y="305"/>
                </a:cubicBezTo>
                <a:cubicBezTo>
                  <a:pt x="498" y="249"/>
                  <a:pt x="498" y="249"/>
                  <a:pt x="498" y="249"/>
                </a:cubicBezTo>
                <a:lnTo>
                  <a:pt x="476" y="249"/>
                </a:lnTo>
                <a:close/>
                <a:moveTo>
                  <a:pt x="599" y="379"/>
                </a:moveTo>
                <a:cubicBezTo>
                  <a:pt x="565" y="368"/>
                  <a:pt x="389" y="308"/>
                  <a:pt x="371" y="301"/>
                </a:cubicBezTo>
                <a:cubicBezTo>
                  <a:pt x="384" y="299"/>
                  <a:pt x="397" y="296"/>
                  <a:pt x="410" y="293"/>
                </a:cubicBezTo>
                <a:cubicBezTo>
                  <a:pt x="412" y="294"/>
                  <a:pt x="413" y="294"/>
                  <a:pt x="415" y="294"/>
                </a:cubicBezTo>
                <a:cubicBezTo>
                  <a:pt x="437" y="300"/>
                  <a:pt x="630" y="346"/>
                  <a:pt x="630" y="346"/>
                </a:cubicBezTo>
                <a:cubicBezTo>
                  <a:pt x="630" y="346"/>
                  <a:pt x="630" y="346"/>
                  <a:pt x="630" y="346"/>
                </a:cubicBezTo>
                <a:cubicBezTo>
                  <a:pt x="726" y="342"/>
                  <a:pt x="726" y="342"/>
                  <a:pt x="726" y="342"/>
                </a:cubicBezTo>
                <a:cubicBezTo>
                  <a:pt x="681" y="355"/>
                  <a:pt x="624" y="372"/>
                  <a:pt x="599" y="379"/>
                </a:cubicBezTo>
                <a:close/>
                <a:moveTo>
                  <a:pt x="1137" y="297"/>
                </a:moveTo>
                <a:cubicBezTo>
                  <a:pt x="1137" y="256"/>
                  <a:pt x="1137" y="256"/>
                  <a:pt x="1137" y="256"/>
                </a:cubicBezTo>
                <a:cubicBezTo>
                  <a:pt x="794" y="256"/>
                  <a:pt x="794" y="256"/>
                  <a:pt x="794" y="256"/>
                </a:cubicBezTo>
                <a:cubicBezTo>
                  <a:pt x="794" y="256"/>
                  <a:pt x="794" y="256"/>
                  <a:pt x="794" y="256"/>
                </a:cubicBezTo>
                <a:cubicBezTo>
                  <a:pt x="771" y="256"/>
                  <a:pt x="771" y="256"/>
                  <a:pt x="771" y="256"/>
                </a:cubicBezTo>
                <a:cubicBezTo>
                  <a:pt x="771" y="297"/>
                  <a:pt x="771" y="297"/>
                  <a:pt x="771" y="297"/>
                </a:cubicBezTo>
                <a:cubicBezTo>
                  <a:pt x="686" y="212"/>
                  <a:pt x="686" y="212"/>
                  <a:pt x="686" y="212"/>
                </a:cubicBezTo>
                <a:cubicBezTo>
                  <a:pt x="771" y="127"/>
                  <a:pt x="771" y="127"/>
                  <a:pt x="771" y="127"/>
                </a:cubicBezTo>
                <a:cubicBezTo>
                  <a:pt x="771" y="168"/>
                  <a:pt x="771" y="168"/>
                  <a:pt x="771" y="168"/>
                </a:cubicBezTo>
                <a:cubicBezTo>
                  <a:pt x="1114" y="168"/>
                  <a:pt x="1114" y="168"/>
                  <a:pt x="1114" y="168"/>
                </a:cubicBezTo>
                <a:cubicBezTo>
                  <a:pt x="1114" y="168"/>
                  <a:pt x="1114" y="168"/>
                  <a:pt x="1114" y="168"/>
                </a:cubicBezTo>
                <a:cubicBezTo>
                  <a:pt x="1137" y="168"/>
                  <a:pt x="1137" y="168"/>
                  <a:pt x="1137" y="168"/>
                </a:cubicBezTo>
                <a:cubicBezTo>
                  <a:pt x="1137" y="127"/>
                  <a:pt x="1137" y="127"/>
                  <a:pt x="1137" y="127"/>
                </a:cubicBezTo>
                <a:cubicBezTo>
                  <a:pt x="1222" y="212"/>
                  <a:pt x="1222" y="212"/>
                  <a:pt x="1222" y="212"/>
                </a:cubicBezTo>
                <a:lnTo>
                  <a:pt x="1137" y="297"/>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33" name="Text Placeholder 12"/>
          <p:cNvSpPr>
            <a:spLocks noChangeArrowheads="1"/>
          </p:cNvSpPr>
          <p:nvPr/>
        </p:nvSpPr>
        <p:spPr bwMode="auto">
          <a:xfrm>
            <a:off x="2470150" y="5499100"/>
            <a:ext cx="3848100" cy="54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90000"/>
              </a:lnSpc>
              <a:spcAft>
                <a:spcPts val="900"/>
              </a:spcAft>
              <a:buSzPct val="90000"/>
            </a:pPr>
            <a:r>
              <a:rPr lang="en-US" sz="2000">
                <a:solidFill>
                  <a:srgbClr val="FFFFFF"/>
                </a:solidFill>
                <a:latin typeface="方正兰亭细黑_GBK" charset="-122"/>
                <a:ea typeface="方正兰亭细黑_GBK" charset="-122"/>
                <a:sym typeface="方正兰亭细黑_GBK" charset="-122"/>
              </a:rPr>
              <a:t>Management.  Access.  Protection.</a:t>
            </a:r>
          </a:p>
        </p:txBody>
      </p:sp>
      <p:sp>
        <p:nvSpPr>
          <p:cNvPr id="5134" name="Freeform 24"/>
          <p:cNvSpPr>
            <a:spLocks noChangeArrowheads="1"/>
          </p:cNvSpPr>
          <p:nvPr/>
        </p:nvSpPr>
        <p:spPr bwMode="auto">
          <a:xfrm>
            <a:off x="2773363" y="2892425"/>
            <a:ext cx="11112" cy="19050"/>
          </a:xfrm>
          <a:custGeom>
            <a:avLst/>
            <a:gdLst>
              <a:gd name="T0" fmla="*/ 0 w 13"/>
              <a:gd name="T1" fmla="*/ 0 h 23"/>
              <a:gd name="T2" fmla="*/ 1 w 13"/>
              <a:gd name="T3" fmla="*/ 7 h 23"/>
              <a:gd name="T4" fmla="*/ 3 w 13"/>
              <a:gd name="T5" fmla="*/ 14 h 23"/>
              <a:gd name="T6" fmla="*/ 7 w 13"/>
              <a:gd name="T7" fmla="*/ 20 h 23"/>
              <a:gd name="T8" fmla="*/ 13 w 13"/>
              <a:gd name="T9" fmla="*/ 23 h 23"/>
              <a:gd name="T10" fmla="*/ 7 w 13"/>
              <a:gd name="T11" fmla="*/ 20 h 23"/>
              <a:gd name="T12" fmla="*/ 3 w 13"/>
              <a:gd name="T13" fmla="*/ 14 h 23"/>
              <a:gd name="T14" fmla="*/ 1 w 13"/>
              <a:gd name="T15" fmla="*/ 7 h 23"/>
              <a:gd name="T16" fmla="*/ 0 w 13"/>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3"/>
              <a:gd name="T29" fmla="*/ 13 w 13"/>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3">
                <a:moveTo>
                  <a:pt x="0" y="0"/>
                </a:moveTo>
                <a:cubicBezTo>
                  <a:pt x="0" y="2"/>
                  <a:pt x="0" y="5"/>
                  <a:pt x="1" y="7"/>
                </a:cubicBezTo>
                <a:cubicBezTo>
                  <a:pt x="1" y="10"/>
                  <a:pt x="2" y="12"/>
                  <a:pt x="3" y="14"/>
                </a:cubicBezTo>
                <a:cubicBezTo>
                  <a:pt x="4" y="16"/>
                  <a:pt x="6" y="18"/>
                  <a:pt x="7" y="20"/>
                </a:cubicBezTo>
                <a:cubicBezTo>
                  <a:pt x="9" y="21"/>
                  <a:pt x="11" y="22"/>
                  <a:pt x="13" y="23"/>
                </a:cubicBezTo>
                <a:cubicBezTo>
                  <a:pt x="11" y="22"/>
                  <a:pt x="9" y="21"/>
                  <a:pt x="7" y="20"/>
                </a:cubicBezTo>
                <a:cubicBezTo>
                  <a:pt x="6" y="18"/>
                  <a:pt x="4" y="16"/>
                  <a:pt x="3" y="14"/>
                </a:cubicBezTo>
                <a:cubicBezTo>
                  <a:pt x="2" y="12"/>
                  <a:pt x="1" y="10"/>
                  <a:pt x="1" y="7"/>
                </a:cubicBezTo>
                <a:cubicBezTo>
                  <a:pt x="0" y="5"/>
                  <a:pt x="0" y="2"/>
                  <a:pt x="0" y="0"/>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35" name="Freeform 25"/>
          <p:cNvSpPr>
            <a:spLocks noChangeArrowheads="1"/>
          </p:cNvSpPr>
          <p:nvPr/>
        </p:nvSpPr>
        <p:spPr bwMode="auto">
          <a:xfrm>
            <a:off x="2806700" y="2584450"/>
            <a:ext cx="14288" cy="14288"/>
          </a:xfrm>
          <a:custGeom>
            <a:avLst/>
            <a:gdLst>
              <a:gd name="T0" fmla="*/ 0 w 18"/>
              <a:gd name="T1" fmla="*/ 19 h 19"/>
              <a:gd name="T2" fmla="*/ 2 w 18"/>
              <a:gd name="T3" fmla="*/ 12 h 19"/>
              <a:gd name="T4" fmla="*/ 6 w 18"/>
              <a:gd name="T5" fmla="*/ 6 h 19"/>
              <a:gd name="T6" fmla="*/ 11 w 18"/>
              <a:gd name="T7" fmla="*/ 1 h 19"/>
              <a:gd name="T8" fmla="*/ 18 w 18"/>
              <a:gd name="T9" fmla="*/ 0 h 19"/>
              <a:gd name="T10" fmla="*/ 11 w 18"/>
              <a:gd name="T11" fmla="*/ 1 h 19"/>
              <a:gd name="T12" fmla="*/ 6 w 18"/>
              <a:gd name="T13" fmla="*/ 6 h 19"/>
              <a:gd name="T14" fmla="*/ 2 w 18"/>
              <a:gd name="T15" fmla="*/ 12 h 19"/>
              <a:gd name="T16" fmla="*/ 0 w 18"/>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9"/>
              <a:gd name="T29" fmla="*/ 18 w 1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9">
                <a:moveTo>
                  <a:pt x="0" y="19"/>
                </a:moveTo>
                <a:cubicBezTo>
                  <a:pt x="0" y="17"/>
                  <a:pt x="1" y="14"/>
                  <a:pt x="2" y="12"/>
                </a:cubicBezTo>
                <a:cubicBezTo>
                  <a:pt x="3" y="9"/>
                  <a:pt x="4" y="7"/>
                  <a:pt x="6" y="6"/>
                </a:cubicBezTo>
                <a:cubicBezTo>
                  <a:pt x="8" y="4"/>
                  <a:pt x="9" y="2"/>
                  <a:pt x="11" y="1"/>
                </a:cubicBezTo>
                <a:cubicBezTo>
                  <a:pt x="13" y="1"/>
                  <a:pt x="15" y="0"/>
                  <a:pt x="18" y="0"/>
                </a:cubicBezTo>
                <a:cubicBezTo>
                  <a:pt x="15" y="0"/>
                  <a:pt x="13" y="1"/>
                  <a:pt x="11" y="1"/>
                </a:cubicBezTo>
                <a:cubicBezTo>
                  <a:pt x="9" y="2"/>
                  <a:pt x="8" y="4"/>
                  <a:pt x="6" y="6"/>
                </a:cubicBezTo>
                <a:cubicBezTo>
                  <a:pt x="4" y="7"/>
                  <a:pt x="3" y="9"/>
                  <a:pt x="2" y="12"/>
                </a:cubicBezTo>
                <a:cubicBezTo>
                  <a:pt x="1" y="14"/>
                  <a:pt x="0" y="17"/>
                  <a:pt x="0" y="19"/>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36" name="Freeform 26"/>
          <p:cNvSpPr>
            <a:spLocks noChangeArrowheads="1"/>
          </p:cNvSpPr>
          <p:nvPr/>
        </p:nvSpPr>
        <p:spPr bwMode="auto">
          <a:xfrm>
            <a:off x="2806700" y="2584450"/>
            <a:ext cx="14288" cy="14288"/>
          </a:xfrm>
          <a:custGeom>
            <a:avLst/>
            <a:gdLst>
              <a:gd name="T0" fmla="*/ 18 w 18"/>
              <a:gd name="T1" fmla="*/ 0 h 19"/>
              <a:gd name="T2" fmla="*/ 11 w 18"/>
              <a:gd name="T3" fmla="*/ 1 h 19"/>
              <a:gd name="T4" fmla="*/ 6 w 18"/>
              <a:gd name="T5" fmla="*/ 6 h 19"/>
              <a:gd name="T6" fmla="*/ 2 w 18"/>
              <a:gd name="T7" fmla="*/ 12 h 19"/>
              <a:gd name="T8" fmla="*/ 0 w 18"/>
              <a:gd name="T9" fmla="*/ 19 h 19"/>
              <a:gd name="T10" fmla="*/ 2 w 18"/>
              <a:gd name="T11" fmla="*/ 12 h 19"/>
              <a:gd name="T12" fmla="*/ 6 w 18"/>
              <a:gd name="T13" fmla="*/ 6 h 19"/>
              <a:gd name="T14" fmla="*/ 11 w 18"/>
              <a:gd name="T15" fmla="*/ 1 h 19"/>
              <a:gd name="T16" fmla="*/ 18 w 18"/>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9"/>
              <a:gd name="T29" fmla="*/ 18 w 1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9">
                <a:moveTo>
                  <a:pt x="18" y="0"/>
                </a:moveTo>
                <a:cubicBezTo>
                  <a:pt x="15" y="0"/>
                  <a:pt x="13" y="1"/>
                  <a:pt x="11" y="1"/>
                </a:cubicBezTo>
                <a:cubicBezTo>
                  <a:pt x="9" y="2"/>
                  <a:pt x="8" y="4"/>
                  <a:pt x="6" y="6"/>
                </a:cubicBezTo>
                <a:cubicBezTo>
                  <a:pt x="4" y="7"/>
                  <a:pt x="3" y="9"/>
                  <a:pt x="2" y="12"/>
                </a:cubicBezTo>
                <a:cubicBezTo>
                  <a:pt x="1" y="14"/>
                  <a:pt x="0" y="17"/>
                  <a:pt x="0" y="19"/>
                </a:cubicBezTo>
                <a:cubicBezTo>
                  <a:pt x="0" y="17"/>
                  <a:pt x="1" y="14"/>
                  <a:pt x="2" y="12"/>
                </a:cubicBezTo>
                <a:cubicBezTo>
                  <a:pt x="3" y="9"/>
                  <a:pt x="4" y="7"/>
                  <a:pt x="6" y="6"/>
                </a:cubicBezTo>
                <a:cubicBezTo>
                  <a:pt x="8" y="4"/>
                  <a:pt x="9" y="2"/>
                  <a:pt x="11" y="1"/>
                </a:cubicBezTo>
                <a:cubicBezTo>
                  <a:pt x="13" y="1"/>
                  <a:pt x="15" y="0"/>
                  <a:pt x="18" y="0"/>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37" name="Freeform 42"/>
          <p:cNvSpPr>
            <a:spLocks noChangeArrowheads="1"/>
          </p:cNvSpPr>
          <p:nvPr/>
        </p:nvSpPr>
        <p:spPr bwMode="auto">
          <a:xfrm>
            <a:off x="3451225" y="3240088"/>
            <a:ext cx="20638" cy="30162"/>
          </a:xfrm>
          <a:custGeom>
            <a:avLst/>
            <a:gdLst>
              <a:gd name="T0" fmla="*/ 46 w 46"/>
              <a:gd name="T1" fmla="*/ 0 h 65"/>
              <a:gd name="T2" fmla="*/ 35 w 46"/>
              <a:gd name="T3" fmla="*/ 6 h 65"/>
              <a:gd name="T4" fmla="*/ 21 w 46"/>
              <a:gd name="T5" fmla="*/ 19 h 65"/>
              <a:gd name="T6" fmla="*/ 7 w 46"/>
              <a:gd name="T7" fmla="*/ 38 h 65"/>
              <a:gd name="T8" fmla="*/ 0 w 46"/>
              <a:gd name="T9" fmla="*/ 65 h 65"/>
              <a:gd name="T10" fmla="*/ 7 w 46"/>
              <a:gd name="T11" fmla="*/ 38 h 65"/>
              <a:gd name="T12" fmla="*/ 21 w 46"/>
              <a:gd name="T13" fmla="*/ 19 h 65"/>
              <a:gd name="T14" fmla="*/ 35 w 46"/>
              <a:gd name="T15" fmla="*/ 6 h 65"/>
              <a:gd name="T16" fmla="*/ 46 w 46"/>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65"/>
              <a:gd name="T29" fmla="*/ 46 w 46"/>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65">
                <a:moveTo>
                  <a:pt x="46" y="0"/>
                </a:moveTo>
                <a:cubicBezTo>
                  <a:pt x="43" y="1"/>
                  <a:pt x="40" y="3"/>
                  <a:pt x="35" y="6"/>
                </a:cubicBezTo>
                <a:cubicBezTo>
                  <a:pt x="31" y="10"/>
                  <a:pt x="26" y="14"/>
                  <a:pt x="21" y="19"/>
                </a:cubicBezTo>
                <a:cubicBezTo>
                  <a:pt x="16" y="24"/>
                  <a:pt x="11" y="31"/>
                  <a:pt x="7" y="38"/>
                </a:cubicBezTo>
                <a:cubicBezTo>
                  <a:pt x="4" y="46"/>
                  <a:pt x="1" y="55"/>
                  <a:pt x="0" y="65"/>
                </a:cubicBezTo>
                <a:cubicBezTo>
                  <a:pt x="1" y="55"/>
                  <a:pt x="4" y="46"/>
                  <a:pt x="7" y="38"/>
                </a:cubicBezTo>
                <a:cubicBezTo>
                  <a:pt x="11" y="31"/>
                  <a:pt x="16" y="24"/>
                  <a:pt x="21" y="19"/>
                </a:cubicBezTo>
                <a:cubicBezTo>
                  <a:pt x="26" y="14"/>
                  <a:pt x="31" y="10"/>
                  <a:pt x="35" y="6"/>
                </a:cubicBezTo>
                <a:cubicBezTo>
                  <a:pt x="40" y="3"/>
                  <a:pt x="43" y="1"/>
                  <a:pt x="46" y="0"/>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38" name="Rectangle 194"/>
          <p:cNvSpPr>
            <a:spLocks/>
          </p:cNvSpPr>
          <p:nvPr/>
        </p:nvSpPr>
        <p:spPr bwMode="auto">
          <a:xfrm>
            <a:off x="454025" y="4422775"/>
            <a:ext cx="7881938" cy="1384300"/>
          </a:xfrm>
          <a:prstGeom prst="rect">
            <a:avLst/>
          </a:prstGeom>
          <a:noFill/>
          <a:ln w="1079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5139" name="Left-Right Arrow 221"/>
          <p:cNvSpPr>
            <a:spLocks/>
          </p:cNvSpPr>
          <p:nvPr/>
        </p:nvSpPr>
        <p:spPr bwMode="auto">
          <a:xfrm rot="5400000">
            <a:off x="5006975" y="4454525"/>
            <a:ext cx="893763" cy="322263"/>
          </a:xfrm>
          <a:prstGeom prst="leftRightArrow">
            <a:avLst>
              <a:gd name="adj1" fmla="val 50000"/>
              <a:gd name="adj2" fmla="val 50024"/>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5140" name="Left-Right Arrow 222"/>
          <p:cNvSpPr>
            <a:spLocks/>
          </p:cNvSpPr>
          <p:nvPr/>
        </p:nvSpPr>
        <p:spPr bwMode="auto">
          <a:xfrm rot="5400000">
            <a:off x="6853238" y="4456112"/>
            <a:ext cx="903288" cy="322263"/>
          </a:xfrm>
          <a:prstGeom prst="leftRightArrow">
            <a:avLst>
              <a:gd name="adj1" fmla="val 50000"/>
              <a:gd name="adj2" fmla="val 50064"/>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5141" name="Left-Right Arrow 208"/>
          <p:cNvSpPr>
            <a:spLocks/>
          </p:cNvSpPr>
          <p:nvPr/>
        </p:nvSpPr>
        <p:spPr bwMode="auto">
          <a:xfrm>
            <a:off x="5969000" y="3171825"/>
            <a:ext cx="701675" cy="322263"/>
          </a:xfrm>
          <a:prstGeom prst="leftRightArrow">
            <a:avLst>
              <a:gd name="adj1" fmla="val 50000"/>
              <a:gd name="adj2" fmla="val 49998"/>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5142" name="Left-Right Arrow 210"/>
          <p:cNvSpPr>
            <a:spLocks/>
          </p:cNvSpPr>
          <p:nvPr/>
        </p:nvSpPr>
        <p:spPr bwMode="auto">
          <a:xfrm rot="5400000">
            <a:off x="842963" y="4459287"/>
            <a:ext cx="903288" cy="322263"/>
          </a:xfrm>
          <a:prstGeom prst="leftRightArrow">
            <a:avLst>
              <a:gd name="adj1" fmla="val 50000"/>
              <a:gd name="adj2" fmla="val 50064"/>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5143" name="Left-Right Arrow 195"/>
          <p:cNvSpPr>
            <a:spLocks/>
          </p:cNvSpPr>
          <p:nvPr/>
        </p:nvSpPr>
        <p:spPr bwMode="auto">
          <a:xfrm>
            <a:off x="2035175" y="3194050"/>
            <a:ext cx="701675" cy="322263"/>
          </a:xfrm>
          <a:prstGeom prst="leftRightArrow">
            <a:avLst>
              <a:gd name="adj1" fmla="val 50000"/>
              <a:gd name="adj2" fmla="val 49998"/>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5144" name="Left-Right Arrow 202"/>
          <p:cNvSpPr>
            <a:spLocks/>
          </p:cNvSpPr>
          <p:nvPr/>
        </p:nvSpPr>
        <p:spPr bwMode="auto">
          <a:xfrm>
            <a:off x="3970338" y="3221038"/>
            <a:ext cx="701675" cy="322262"/>
          </a:xfrm>
          <a:prstGeom prst="leftRightArrow">
            <a:avLst>
              <a:gd name="adj1" fmla="val 50000"/>
              <a:gd name="adj2" fmla="val 49998"/>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5145" name="Left-Right Arrow 211"/>
          <p:cNvSpPr>
            <a:spLocks/>
          </p:cNvSpPr>
          <p:nvPr/>
        </p:nvSpPr>
        <p:spPr bwMode="auto">
          <a:xfrm rot="5400000">
            <a:off x="2906713" y="4459287"/>
            <a:ext cx="903288" cy="322263"/>
          </a:xfrm>
          <a:prstGeom prst="leftRightArrow">
            <a:avLst>
              <a:gd name="adj1" fmla="val 50000"/>
              <a:gd name="adj2" fmla="val 50064"/>
            </a:avLst>
          </a:prstGeom>
          <a:solidFill>
            <a:srgbClr val="FFFFFF"/>
          </a:solidFill>
          <a:ln>
            <a:noFill/>
          </a:ln>
          <a:extLst>
            <a:ext uri="{91240B29-F687-4F45-9708-019B960494DF}">
              <a14:hiddenLine xmlns:a14="http://schemas.microsoft.com/office/drawing/2010/main" w="25400" cap="flat" cmpd="sng">
                <a:solidFill>
                  <a:srgbClr val="005390"/>
                </a:solidFill>
                <a:bevel/>
                <a:headEnd/>
                <a:tailEnd/>
              </a14:hiddenLine>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grpSp>
        <p:nvGrpSpPr>
          <p:cNvPr id="5146" name="Group 227"/>
          <p:cNvGrpSpPr>
            <a:grpSpLocks/>
          </p:cNvGrpSpPr>
          <p:nvPr/>
        </p:nvGrpSpPr>
        <p:grpSpPr bwMode="auto">
          <a:xfrm>
            <a:off x="6340475" y="1581150"/>
            <a:ext cx="1995488" cy="2747963"/>
            <a:chOff x="0" y="0"/>
            <a:chExt cx="1996362" cy="2748161"/>
          </a:xfrm>
        </p:grpSpPr>
        <p:sp>
          <p:nvSpPr>
            <p:cNvPr id="5147" name="Text Placeholder 12"/>
            <p:cNvSpPr>
              <a:spLocks noChangeArrowheads="1"/>
            </p:cNvSpPr>
            <p:nvPr/>
          </p:nvSpPr>
          <p:spPr bwMode="auto">
            <a:xfrm>
              <a:off x="544966" y="2321360"/>
              <a:ext cx="930174" cy="282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90000"/>
                </a:lnSpc>
                <a:spcAft>
                  <a:spcPts val="900"/>
                </a:spcAft>
                <a:buSzPct val="90000"/>
              </a:pPr>
              <a:r>
                <a:rPr lang="en-US" sz="2000" b="1">
                  <a:solidFill>
                    <a:srgbClr val="FFFFFF"/>
                  </a:solidFill>
                  <a:latin typeface="方正兰亭细黑_GBK" charset="-122"/>
                  <a:ea typeface="方正兰亭细黑_GBK" charset="-122"/>
                  <a:sym typeface="方正兰亭细黑_GBK" charset="-122"/>
                </a:rPr>
                <a:t>Data</a:t>
              </a:r>
            </a:p>
          </p:txBody>
        </p:sp>
        <p:sp>
          <p:nvSpPr>
            <p:cNvPr id="5148" name="Rectangle 193"/>
            <p:cNvSpPr>
              <a:spLocks/>
            </p:cNvSpPr>
            <p:nvPr/>
          </p:nvSpPr>
          <p:spPr bwMode="auto">
            <a:xfrm>
              <a:off x="0" y="0"/>
              <a:ext cx="1996362" cy="2748161"/>
            </a:xfrm>
            <a:prstGeom prst="rect">
              <a:avLst/>
            </a:prstGeom>
            <a:noFill/>
            <a:ln w="1079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grpSp>
          <p:nvGrpSpPr>
            <p:cNvPr id="5149" name="Group 79"/>
            <p:cNvGrpSpPr>
              <a:grpSpLocks/>
            </p:cNvGrpSpPr>
            <p:nvPr/>
          </p:nvGrpSpPr>
          <p:grpSpPr bwMode="auto">
            <a:xfrm>
              <a:off x="210109" y="101916"/>
              <a:ext cx="1571639" cy="1461541"/>
              <a:chOff x="0" y="0"/>
              <a:chExt cx="1880481" cy="1748748"/>
            </a:xfrm>
          </p:grpSpPr>
          <p:sp>
            <p:nvSpPr>
              <p:cNvPr id="5150" name="Freeform 331"/>
              <p:cNvSpPr>
                <a:spLocks noChangeAspect="1" noEditPoints="1" noChangeArrowheads="1"/>
              </p:cNvSpPr>
              <p:nvPr/>
            </p:nvSpPr>
            <p:spPr bwMode="auto">
              <a:xfrm>
                <a:off x="0" y="878636"/>
                <a:ext cx="887171" cy="870112"/>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86"/>
                  <a:gd name="T32" fmla="*/ 88 w 88"/>
                  <a:gd name="T33" fmla="*/ 86 h 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5151" name="Freeform 346"/>
              <p:cNvSpPr>
                <a:spLocks noChangeAspect="1" noEditPoints="1" noChangeArrowheads="1"/>
              </p:cNvSpPr>
              <p:nvPr/>
            </p:nvSpPr>
            <p:spPr bwMode="auto">
              <a:xfrm>
                <a:off x="973306" y="1000431"/>
                <a:ext cx="907175" cy="518067"/>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9"/>
                  <a:gd name="T76" fmla="*/ 0 h 198"/>
                  <a:gd name="T77" fmla="*/ 319 w 319"/>
                  <a:gd name="T78" fmla="*/ 198 h 1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5152" name="Freeform 37"/>
              <p:cNvSpPr>
                <a:spLocks noEditPoints="1" noChangeArrowheads="1"/>
              </p:cNvSpPr>
              <p:nvPr/>
            </p:nvSpPr>
            <p:spPr bwMode="auto">
              <a:xfrm>
                <a:off x="733597" y="0"/>
                <a:ext cx="1146884" cy="817571"/>
              </a:xfrm>
              <a:custGeom>
                <a:avLst/>
                <a:gdLst>
                  <a:gd name="T0" fmla="*/ 1070 w 1214"/>
                  <a:gd name="T1" fmla="*/ 106 h 852"/>
                  <a:gd name="T2" fmla="*/ 787 w 1214"/>
                  <a:gd name="T3" fmla="*/ 621 h 852"/>
                  <a:gd name="T4" fmla="*/ 753 w 1214"/>
                  <a:gd name="T5" fmla="*/ 538 h 852"/>
                  <a:gd name="T6" fmla="*/ 825 w 1214"/>
                  <a:gd name="T7" fmla="*/ 533 h 852"/>
                  <a:gd name="T8" fmla="*/ 782 w 1214"/>
                  <a:gd name="T9" fmla="*/ 550 h 852"/>
                  <a:gd name="T10" fmla="*/ 1214 w 1214"/>
                  <a:gd name="T11" fmla="*/ 117 h 852"/>
                  <a:gd name="T12" fmla="*/ 523 w 1214"/>
                  <a:gd name="T13" fmla="*/ 0 h 852"/>
                  <a:gd name="T14" fmla="*/ 0 w 1214"/>
                  <a:gd name="T15" fmla="*/ 523 h 852"/>
                  <a:gd name="T16" fmla="*/ 218 w 1214"/>
                  <a:gd name="T17" fmla="*/ 803 h 852"/>
                  <a:gd name="T18" fmla="*/ 1214 w 1214"/>
                  <a:gd name="T19" fmla="*/ 803 h 852"/>
                  <a:gd name="T20" fmla="*/ 607 w 1214"/>
                  <a:gd name="T21" fmla="*/ 207 h 852"/>
                  <a:gd name="T22" fmla="*/ 1118 w 1214"/>
                  <a:gd name="T23" fmla="*/ 100 h 852"/>
                  <a:gd name="T24" fmla="*/ 1154 w 1214"/>
                  <a:gd name="T25" fmla="*/ 100 h 852"/>
                  <a:gd name="T26" fmla="*/ 1143 w 1214"/>
                  <a:gd name="T27" fmla="*/ 136 h 852"/>
                  <a:gd name="T28" fmla="*/ 1119 w 1214"/>
                  <a:gd name="T29" fmla="*/ 135 h 852"/>
                  <a:gd name="T30" fmla="*/ 1125 w 1214"/>
                  <a:gd name="T31" fmla="*/ 118 h 852"/>
                  <a:gd name="T32" fmla="*/ 1040 w 1214"/>
                  <a:gd name="T33" fmla="*/ 100 h 852"/>
                  <a:gd name="T34" fmla="*/ 1040 w 1214"/>
                  <a:gd name="T35" fmla="*/ 136 h 852"/>
                  <a:gd name="T36" fmla="*/ 1015 w 1214"/>
                  <a:gd name="T37" fmla="*/ 128 h 852"/>
                  <a:gd name="T38" fmla="*/ 971 w 1214"/>
                  <a:gd name="T39" fmla="*/ 128 h 852"/>
                  <a:gd name="T40" fmla="*/ 607 w 1214"/>
                  <a:gd name="T41" fmla="*/ 397 h 852"/>
                  <a:gd name="T42" fmla="*/ 607 w 1214"/>
                  <a:gd name="T43" fmla="*/ 484 h 852"/>
                  <a:gd name="T44" fmla="*/ 27 w 1214"/>
                  <a:gd name="T45" fmla="*/ 523 h 852"/>
                  <a:gd name="T46" fmla="*/ 523 w 1214"/>
                  <a:gd name="T47" fmla="*/ 26 h 852"/>
                  <a:gd name="T48" fmla="*/ 523 w 1214"/>
                  <a:gd name="T49" fmla="*/ 580 h 852"/>
                  <a:gd name="T50" fmla="*/ 1165 w 1214"/>
                  <a:gd name="T51" fmla="*/ 256 h 852"/>
                  <a:gd name="T52" fmla="*/ 268 w 1214"/>
                  <a:gd name="T53" fmla="*/ 803 h 852"/>
                  <a:gd name="T54" fmla="*/ 523 w 1214"/>
                  <a:gd name="T55" fmla="*/ 606 h 852"/>
                  <a:gd name="T56" fmla="*/ 613 w 1214"/>
                  <a:gd name="T57" fmla="*/ 504 h 852"/>
                  <a:gd name="T58" fmla="*/ 657 w 1214"/>
                  <a:gd name="T59" fmla="*/ 460 h 852"/>
                  <a:gd name="T60" fmla="*/ 657 w 1214"/>
                  <a:gd name="T61" fmla="*/ 398 h 852"/>
                  <a:gd name="T62" fmla="*/ 613 w 1214"/>
                  <a:gd name="T63" fmla="*/ 354 h 852"/>
                  <a:gd name="T64" fmla="*/ 1164 w 1214"/>
                  <a:gd name="T65" fmla="*/ 256 h 852"/>
                  <a:gd name="T66" fmla="*/ 697 w 1214"/>
                  <a:gd name="T67" fmla="*/ 610 h 852"/>
                  <a:gd name="T68" fmla="*/ 763 w 1214"/>
                  <a:gd name="T69" fmla="*/ 678 h 852"/>
                  <a:gd name="T70" fmla="*/ 861 w 1214"/>
                  <a:gd name="T71" fmla="*/ 678 h 852"/>
                  <a:gd name="T72" fmla="*/ 927 w 1214"/>
                  <a:gd name="T73" fmla="*/ 610 h 852"/>
                  <a:gd name="T74" fmla="*/ 927 w 1214"/>
                  <a:gd name="T75" fmla="*/ 516 h 852"/>
                  <a:gd name="T76" fmla="*/ 860 w 1214"/>
                  <a:gd name="T77" fmla="*/ 448 h 852"/>
                  <a:gd name="T78" fmla="*/ 763 w 1214"/>
                  <a:gd name="T79" fmla="*/ 448 h 852"/>
                  <a:gd name="T80" fmla="*/ 697 w 1214"/>
                  <a:gd name="T81" fmla="*/ 516 h 852"/>
                  <a:gd name="T82" fmla="*/ 848 w 1214"/>
                  <a:gd name="T83" fmla="*/ 478 h 852"/>
                  <a:gd name="T84" fmla="*/ 727 w 1214"/>
                  <a:gd name="T85" fmla="*/ 527 h 852"/>
                  <a:gd name="T86" fmla="*/ 296 w 1214"/>
                  <a:gd name="T87" fmla="*/ 265 h 852"/>
                  <a:gd name="T88" fmla="*/ 488 w 1214"/>
                  <a:gd name="T89" fmla="*/ 279 h 852"/>
                  <a:gd name="T90" fmla="*/ 362 w 1214"/>
                  <a:gd name="T91" fmla="*/ 231 h 852"/>
                  <a:gd name="T92" fmla="*/ 223 w 1214"/>
                  <a:gd name="T93" fmla="*/ 330 h 852"/>
                  <a:gd name="T94" fmla="*/ 218 w 1214"/>
                  <a:gd name="T95" fmla="*/ 383 h 852"/>
                  <a:gd name="T96" fmla="*/ 86 w 1214"/>
                  <a:gd name="T97" fmla="*/ 503 h 852"/>
                  <a:gd name="T98" fmla="*/ 123 w 1214"/>
                  <a:gd name="T99" fmla="*/ 465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14"/>
                  <a:gd name="T151" fmla="*/ 0 h 852"/>
                  <a:gd name="T152" fmla="*/ 1214 w 1214"/>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14" h="852">
                    <a:moveTo>
                      <a:pt x="1046" y="130"/>
                    </a:moveTo>
                    <a:cubicBezTo>
                      <a:pt x="1070" y="130"/>
                      <a:pt x="1070" y="130"/>
                      <a:pt x="1070" y="130"/>
                    </a:cubicBezTo>
                    <a:cubicBezTo>
                      <a:pt x="1070" y="106"/>
                      <a:pt x="1070" y="106"/>
                      <a:pt x="1070" y="106"/>
                    </a:cubicBezTo>
                    <a:cubicBezTo>
                      <a:pt x="1046" y="106"/>
                      <a:pt x="1046" y="106"/>
                      <a:pt x="1046" y="106"/>
                    </a:cubicBezTo>
                    <a:lnTo>
                      <a:pt x="1046" y="130"/>
                    </a:lnTo>
                    <a:close/>
                    <a:moveTo>
                      <a:pt x="787" y="621"/>
                    </a:moveTo>
                    <a:cubicBezTo>
                      <a:pt x="819" y="635"/>
                      <a:pt x="856" y="620"/>
                      <a:pt x="870" y="588"/>
                    </a:cubicBezTo>
                    <a:cubicBezTo>
                      <a:pt x="884" y="556"/>
                      <a:pt x="869" y="518"/>
                      <a:pt x="837" y="505"/>
                    </a:cubicBezTo>
                    <a:cubicBezTo>
                      <a:pt x="804" y="491"/>
                      <a:pt x="767" y="506"/>
                      <a:pt x="753" y="538"/>
                    </a:cubicBezTo>
                    <a:cubicBezTo>
                      <a:pt x="740" y="571"/>
                      <a:pt x="755" y="608"/>
                      <a:pt x="787" y="621"/>
                    </a:cubicBezTo>
                    <a:close/>
                    <a:moveTo>
                      <a:pt x="782" y="550"/>
                    </a:moveTo>
                    <a:cubicBezTo>
                      <a:pt x="789" y="534"/>
                      <a:pt x="808" y="526"/>
                      <a:pt x="825" y="533"/>
                    </a:cubicBezTo>
                    <a:cubicBezTo>
                      <a:pt x="841" y="540"/>
                      <a:pt x="849" y="559"/>
                      <a:pt x="842" y="576"/>
                    </a:cubicBezTo>
                    <a:cubicBezTo>
                      <a:pt x="835" y="592"/>
                      <a:pt x="816" y="600"/>
                      <a:pt x="799" y="593"/>
                    </a:cubicBezTo>
                    <a:cubicBezTo>
                      <a:pt x="782" y="586"/>
                      <a:pt x="775" y="567"/>
                      <a:pt x="782" y="550"/>
                    </a:cubicBezTo>
                    <a:close/>
                    <a:moveTo>
                      <a:pt x="1175" y="166"/>
                    </a:moveTo>
                    <a:cubicBezTo>
                      <a:pt x="1191" y="166"/>
                      <a:pt x="1204" y="173"/>
                      <a:pt x="1214" y="183"/>
                    </a:cubicBezTo>
                    <a:cubicBezTo>
                      <a:pt x="1214" y="117"/>
                      <a:pt x="1214" y="117"/>
                      <a:pt x="1214" y="117"/>
                    </a:cubicBezTo>
                    <a:cubicBezTo>
                      <a:pt x="1214" y="90"/>
                      <a:pt x="1192" y="68"/>
                      <a:pt x="1164" y="68"/>
                    </a:cubicBezTo>
                    <a:cubicBezTo>
                      <a:pt x="606" y="68"/>
                      <a:pt x="606" y="68"/>
                      <a:pt x="606" y="68"/>
                    </a:cubicBezTo>
                    <a:cubicBezTo>
                      <a:pt x="598" y="29"/>
                      <a:pt x="564" y="0"/>
                      <a:pt x="523" y="0"/>
                    </a:cubicBezTo>
                    <a:cubicBezTo>
                      <a:pt x="84" y="0"/>
                      <a:pt x="84" y="0"/>
                      <a:pt x="84" y="0"/>
                    </a:cubicBezTo>
                    <a:cubicBezTo>
                      <a:pt x="38" y="0"/>
                      <a:pt x="0" y="37"/>
                      <a:pt x="0" y="83"/>
                    </a:cubicBezTo>
                    <a:cubicBezTo>
                      <a:pt x="0" y="523"/>
                      <a:pt x="0" y="523"/>
                      <a:pt x="0" y="523"/>
                    </a:cubicBezTo>
                    <a:cubicBezTo>
                      <a:pt x="0" y="569"/>
                      <a:pt x="38" y="606"/>
                      <a:pt x="84" y="606"/>
                    </a:cubicBezTo>
                    <a:cubicBezTo>
                      <a:pt x="218" y="606"/>
                      <a:pt x="218" y="606"/>
                      <a:pt x="218" y="606"/>
                    </a:cubicBezTo>
                    <a:cubicBezTo>
                      <a:pt x="218" y="803"/>
                      <a:pt x="218" y="803"/>
                      <a:pt x="218" y="803"/>
                    </a:cubicBezTo>
                    <a:cubicBezTo>
                      <a:pt x="218" y="830"/>
                      <a:pt x="240" y="852"/>
                      <a:pt x="268" y="852"/>
                    </a:cubicBezTo>
                    <a:cubicBezTo>
                      <a:pt x="1164" y="852"/>
                      <a:pt x="1164" y="852"/>
                      <a:pt x="1164" y="852"/>
                    </a:cubicBezTo>
                    <a:cubicBezTo>
                      <a:pt x="1192" y="852"/>
                      <a:pt x="1214" y="830"/>
                      <a:pt x="1214" y="803"/>
                    </a:cubicBezTo>
                    <a:cubicBezTo>
                      <a:pt x="1214" y="256"/>
                      <a:pt x="1214" y="256"/>
                      <a:pt x="1214" y="256"/>
                    </a:cubicBezTo>
                    <a:cubicBezTo>
                      <a:pt x="1214" y="229"/>
                      <a:pt x="1192" y="207"/>
                      <a:pt x="1164" y="207"/>
                    </a:cubicBezTo>
                    <a:cubicBezTo>
                      <a:pt x="607" y="207"/>
                      <a:pt x="607" y="207"/>
                      <a:pt x="607" y="207"/>
                    </a:cubicBezTo>
                    <a:cubicBezTo>
                      <a:pt x="607" y="166"/>
                      <a:pt x="607" y="166"/>
                      <a:pt x="607" y="166"/>
                    </a:cubicBezTo>
                    <a:lnTo>
                      <a:pt x="1175" y="166"/>
                    </a:lnTo>
                    <a:close/>
                    <a:moveTo>
                      <a:pt x="1118" y="100"/>
                    </a:moveTo>
                    <a:cubicBezTo>
                      <a:pt x="1131" y="112"/>
                      <a:pt x="1131" y="112"/>
                      <a:pt x="1131" y="112"/>
                    </a:cubicBezTo>
                    <a:cubicBezTo>
                      <a:pt x="1143" y="100"/>
                      <a:pt x="1143" y="100"/>
                      <a:pt x="1143" y="100"/>
                    </a:cubicBezTo>
                    <a:cubicBezTo>
                      <a:pt x="1154" y="100"/>
                      <a:pt x="1154" y="100"/>
                      <a:pt x="1154" y="100"/>
                    </a:cubicBezTo>
                    <a:cubicBezTo>
                      <a:pt x="1136" y="118"/>
                      <a:pt x="1136" y="118"/>
                      <a:pt x="1136" y="118"/>
                    </a:cubicBezTo>
                    <a:cubicBezTo>
                      <a:pt x="1154" y="136"/>
                      <a:pt x="1154" y="136"/>
                      <a:pt x="1154" y="136"/>
                    </a:cubicBezTo>
                    <a:cubicBezTo>
                      <a:pt x="1143" y="136"/>
                      <a:pt x="1143" y="136"/>
                      <a:pt x="1143" y="136"/>
                    </a:cubicBezTo>
                    <a:cubicBezTo>
                      <a:pt x="1136" y="129"/>
                      <a:pt x="1136" y="129"/>
                      <a:pt x="1136" y="129"/>
                    </a:cubicBezTo>
                    <a:cubicBezTo>
                      <a:pt x="1131" y="124"/>
                      <a:pt x="1131" y="124"/>
                      <a:pt x="1131" y="124"/>
                    </a:cubicBezTo>
                    <a:cubicBezTo>
                      <a:pt x="1119" y="135"/>
                      <a:pt x="1119" y="135"/>
                      <a:pt x="1119" y="135"/>
                    </a:cubicBezTo>
                    <a:cubicBezTo>
                      <a:pt x="1118" y="136"/>
                      <a:pt x="1118" y="136"/>
                      <a:pt x="1118" y="136"/>
                    </a:cubicBezTo>
                    <a:cubicBezTo>
                      <a:pt x="1107" y="136"/>
                      <a:pt x="1107" y="136"/>
                      <a:pt x="1107" y="136"/>
                    </a:cubicBezTo>
                    <a:cubicBezTo>
                      <a:pt x="1125" y="118"/>
                      <a:pt x="1125" y="118"/>
                      <a:pt x="1125" y="118"/>
                    </a:cubicBezTo>
                    <a:cubicBezTo>
                      <a:pt x="1107" y="100"/>
                      <a:pt x="1107" y="100"/>
                      <a:pt x="1107" y="100"/>
                    </a:cubicBezTo>
                    <a:lnTo>
                      <a:pt x="1118" y="100"/>
                    </a:lnTo>
                    <a:close/>
                    <a:moveTo>
                      <a:pt x="1040" y="100"/>
                    </a:moveTo>
                    <a:cubicBezTo>
                      <a:pt x="1076" y="100"/>
                      <a:pt x="1076" y="100"/>
                      <a:pt x="1076" y="100"/>
                    </a:cubicBezTo>
                    <a:cubicBezTo>
                      <a:pt x="1076" y="136"/>
                      <a:pt x="1076" y="136"/>
                      <a:pt x="1076" y="136"/>
                    </a:cubicBezTo>
                    <a:cubicBezTo>
                      <a:pt x="1040" y="136"/>
                      <a:pt x="1040" y="136"/>
                      <a:pt x="1040" y="136"/>
                    </a:cubicBezTo>
                    <a:lnTo>
                      <a:pt x="1040" y="100"/>
                    </a:lnTo>
                    <a:close/>
                    <a:moveTo>
                      <a:pt x="971" y="128"/>
                    </a:moveTo>
                    <a:cubicBezTo>
                      <a:pt x="1015" y="128"/>
                      <a:pt x="1015" y="128"/>
                      <a:pt x="1015" y="128"/>
                    </a:cubicBezTo>
                    <a:cubicBezTo>
                      <a:pt x="1015" y="137"/>
                      <a:pt x="1015" y="137"/>
                      <a:pt x="1015" y="137"/>
                    </a:cubicBezTo>
                    <a:cubicBezTo>
                      <a:pt x="971" y="137"/>
                      <a:pt x="971" y="137"/>
                      <a:pt x="971" y="137"/>
                    </a:cubicBezTo>
                    <a:lnTo>
                      <a:pt x="971" y="128"/>
                    </a:lnTo>
                    <a:close/>
                    <a:moveTo>
                      <a:pt x="607" y="461"/>
                    </a:moveTo>
                    <a:cubicBezTo>
                      <a:pt x="612" y="457"/>
                      <a:pt x="617" y="452"/>
                      <a:pt x="619" y="445"/>
                    </a:cubicBezTo>
                    <a:cubicBezTo>
                      <a:pt x="627" y="428"/>
                      <a:pt x="621" y="408"/>
                      <a:pt x="607" y="397"/>
                    </a:cubicBezTo>
                    <a:cubicBezTo>
                      <a:pt x="607" y="374"/>
                      <a:pt x="607" y="374"/>
                      <a:pt x="607" y="374"/>
                    </a:cubicBezTo>
                    <a:cubicBezTo>
                      <a:pt x="636" y="388"/>
                      <a:pt x="650" y="423"/>
                      <a:pt x="637" y="453"/>
                    </a:cubicBezTo>
                    <a:cubicBezTo>
                      <a:pt x="631" y="467"/>
                      <a:pt x="620" y="478"/>
                      <a:pt x="607" y="484"/>
                    </a:cubicBezTo>
                    <a:lnTo>
                      <a:pt x="607" y="461"/>
                    </a:lnTo>
                    <a:close/>
                    <a:moveTo>
                      <a:pt x="84" y="580"/>
                    </a:moveTo>
                    <a:cubicBezTo>
                      <a:pt x="52" y="580"/>
                      <a:pt x="27" y="554"/>
                      <a:pt x="27" y="523"/>
                    </a:cubicBezTo>
                    <a:cubicBezTo>
                      <a:pt x="27" y="83"/>
                      <a:pt x="27" y="83"/>
                      <a:pt x="27" y="83"/>
                    </a:cubicBezTo>
                    <a:cubicBezTo>
                      <a:pt x="27" y="52"/>
                      <a:pt x="52" y="26"/>
                      <a:pt x="84" y="26"/>
                    </a:cubicBezTo>
                    <a:cubicBezTo>
                      <a:pt x="523" y="26"/>
                      <a:pt x="523" y="26"/>
                      <a:pt x="523" y="26"/>
                    </a:cubicBezTo>
                    <a:cubicBezTo>
                      <a:pt x="555" y="26"/>
                      <a:pt x="581" y="52"/>
                      <a:pt x="581" y="83"/>
                    </a:cubicBezTo>
                    <a:cubicBezTo>
                      <a:pt x="581" y="523"/>
                      <a:pt x="581" y="523"/>
                      <a:pt x="581" y="523"/>
                    </a:cubicBezTo>
                    <a:cubicBezTo>
                      <a:pt x="581" y="554"/>
                      <a:pt x="555" y="580"/>
                      <a:pt x="523" y="580"/>
                    </a:cubicBezTo>
                    <a:lnTo>
                      <a:pt x="84" y="580"/>
                    </a:lnTo>
                    <a:close/>
                    <a:moveTo>
                      <a:pt x="1164" y="256"/>
                    </a:moveTo>
                    <a:cubicBezTo>
                      <a:pt x="1165" y="256"/>
                      <a:pt x="1165" y="256"/>
                      <a:pt x="1165" y="256"/>
                    </a:cubicBezTo>
                    <a:cubicBezTo>
                      <a:pt x="1165" y="803"/>
                      <a:pt x="1165" y="803"/>
                      <a:pt x="1165" y="803"/>
                    </a:cubicBezTo>
                    <a:cubicBezTo>
                      <a:pt x="1165" y="803"/>
                      <a:pt x="1164" y="803"/>
                      <a:pt x="1164" y="803"/>
                    </a:cubicBezTo>
                    <a:cubicBezTo>
                      <a:pt x="268" y="803"/>
                      <a:pt x="268" y="803"/>
                      <a:pt x="268" y="803"/>
                    </a:cubicBezTo>
                    <a:cubicBezTo>
                      <a:pt x="267" y="803"/>
                      <a:pt x="267" y="803"/>
                      <a:pt x="267" y="803"/>
                    </a:cubicBezTo>
                    <a:cubicBezTo>
                      <a:pt x="267" y="606"/>
                      <a:pt x="267" y="606"/>
                      <a:pt x="267" y="606"/>
                    </a:cubicBezTo>
                    <a:cubicBezTo>
                      <a:pt x="523" y="606"/>
                      <a:pt x="523" y="606"/>
                      <a:pt x="523" y="606"/>
                    </a:cubicBezTo>
                    <a:cubicBezTo>
                      <a:pt x="570" y="606"/>
                      <a:pt x="607" y="569"/>
                      <a:pt x="607" y="523"/>
                    </a:cubicBezTo>
                    <a:cubicBezTo>
                      <a:pt x="607" y="508"/>
                      <a:pt x="607" y="508"/>
                      <a:pt x="607" y="508"/>
                    </a:cubicBezTo>
                    <a:cubicBezTo>
                      <a:pt x="609" y="506"/>
                      <a:pt x="611" y="505"/>
                      <a:pt x="613" y="504"/>
                    </a:cubicBezTo>
                    <a:cubicBezTo>
                      <a:pt x="623" y="500"/>
                      <a:pt x="634" y="502"/>
                      <a:pt x="642" y="508"/>
                    </a:cubicBezTo>
                    <a:cubicBezTo>
                      <a:pt x="649" y="503"/>
                      <a:pt x="656" y="497"/>
                      <a:pt x="661" y="489"/>
                    </a:cubicBezTo>
                    <a:cubicBezTo>
                      <a:pt x="655" y="481"/>
                      <a:pt x="652" y="470"/>
                      <a:pt x="657" y="460"/>
                    </a:cubicBezTo>
                    <a:cubicBezTo>
                      <a:pt x="661" y="450"/>
                      <a:pt x="670" y="443"/>
                      <a:pt x="680" y="442"/>
                    </a:cubicBezTo>
                    <a:cubicBezTo>
                      <a:pt x="681" y="433"/>
                      <a:pt x="681" y="425"/>
                      <a:pt x="680" y="416"/>
                    </a:cubicBezTo>
                    <a:cubicBezTo>
                      <a:pt x="670" y="415"/>
                      <a:pt x="661" y="408"/>
                      <a:pt x="657" y="398"/>
                    </a:cubicBezTo>
                    <a:cubicBezTo>
                      <a:pt x="652" y="388"/>
                      <a:pt x="655" y="377"/>
                      <a:pt x="661" y="369"/>
                    </a:cubicBezTo>
                    <a:cubicBezTo>
                      <a:pt x="656" y="362"/>
                      <a:pt x="649" y="355"/>
                      <a:pt x="642" y="350"/>
                    </a:cubicBezTo>
                    <a:cubicBezTo>
                      <a:pt x="634" y="356"/>
                      <a:pt x="623" y="358"/>
                      <a:pt x="613" y="354"/>
                    </a:cubicBezTo>
                    <a:cubicBezTo>
                      <a:pt x="611" y="353"/>
                      <a:pt x="609" y="352"/>
                      <a:pt x="607" y="350"/>
                    </a:cubicBezTo>
                    <a:cubicBezTo>
                      <a:pt x="607" y="256"/>
                      <a:pt x="607" y="256"/>
                      <a:pt x="607" y="256"/>
                    </a:cubicBezTo>
                    <a:lnTo>
                      <a:pt x="1164" y="256"/>
                    </a:lnTo>
                    <a:close/>
                    <a:moveTo>
                      <a:pt x="660" y="543"/>
                    </a:moveTo>
                    <a:cubicBezTo>
                      <a:pt x="659" y="556"/>
                      <a:pt x="659" y="570"/>
                      <a:pt x="660" y="583"/>
                    </a:cubicBezTo>
                    <a:cubicBezTo>
                      <a:pt x="676" y="585"/>
                      <a:pt x="690" y="595"/>
                      <a:pt x="697" y="610"/>
                    </a:cubicBezTo>
                    <a:cubicBezTo>
                      <a:pt x="703" y="626"/>
                      <a:pt x="700" y="643"/>
                      <a:pt x="690" y="655"/>
                    </a:cubicBezTo>
                    <a:cubicBezTo>
                      <a:pt x="698" y="666"/>
                      <a:pt x="707" y="675"/>
                      <a:pt x="718" y="684"/>
                    </a:cubicBezTo>
                    <a:cubicBezTo>
                      <a:pt x="731" y="674"/>
                      <a:pt x="748" y="671"/>
                      <a:pt x="763" y="678"/>
                    </a:cubicBezTo>
                    <a:cubicBezTo>
                      <a:pt x="779" y="684"/>
                      <a:pt x="788" y="699"/>
                      <a:pt x="790" y="714"/>
                    </a:cubicBezTo>
                    <a:cubicBezTo>
                      <a:pt x="805" y="716"/>
                      <a:pt x="819" y="716"/>
                      <a:pt x="834" y="714"/>
                    </a:cubicBezTo>
                    <a:cubicBezTo>
                      <a:pt x="835" y="699"/>
                      <a:pt x="845" y="684"/>
                      <a:pt x="861" y="678"/>
                    </a:cubicBezTo>
                    <a:cubicBezTo>
                      <a:pt x="876" y="671"/>
                      <a:pt x="893" y="674"/>
                      <a:pt x="905" y="684"/>
                    </a:cubicBezTo>
                    <a:cubicBezTo>
                      <a:pt x="916" y="676"/>
                      <a:pt x="926" y="666"/>
                      <a:pt x="934" y="655"/>
                    </a:cubicBezTo>
                    <a:cubicBezTo>
                      <a:pt x="924" y="643"/>
                      <a:pt x="921" y="626"/>
                      <a:pt x="927" y="610"/>
                    </a:cubicBezTo>
                    <a:cubicBezTo>
                      <a:pt x="933" y="595"/>
                      <a:pt x="948" y="585"/>
                      <a:pt x="963" y="583"/>
                    </a:cubicBezTo>
                    <a:cubicBezTo>
                      <a:pt x="965" y="570"/>
                      <a:pt x="965" y="556"/>
                      <a:pt x="963" y="543"/>
                    </a:cubicBezTo>
                    <a:cubicBezTo>
                      <a:pt x="948" y="541"/>
                      <a:pt x="933" y="531"/>
                      <a:pt x="927" y="516"/>
                    </a:cubicBezTo>
                    <a:cubicBezTo>
                      <a:pt x="921" y="500"/>
                      <a:pt x="924" y="483"/>
                      <a:pt x="934" y="471"/>
                    </a:cubicBezTo>
                    <a:cubicBezTo>
                      <a:pt x="926" y="461"/>
                      <a:pt x="916" y="451"/>
                      <a:pt x="905" y="442"/>
                    </a:cubicBezTo>
                    <a:cubicBezTo>
                      <a:pt x="893" y="452"/>
                      <a:pt x="876" y="455"/>
                      <a:pt x="860" y="448"/>
                    </a:cubicBezTo>
                    <a:cubicBezTo>
                      <a:pt x="845" y="442"/>
                      <a:pt x="835" y="428"/>
                      <a:pt x="834" y="412"/>
                    </a:cubicBezTo>
                    <a:cubicBezTo>
                      <a:pt x="819" y="410"/>
                      <a:pt x="804" y="410"/>
                      <a:pt x="790" y="412"/>
                    </a:cubicBezTo>
                    <a:cubicBezTo>
                      <a:pt x="788" y="428"/>
                      <a:pt x="778" y="442"/>
                      <a:pt x="763" y="448"/>
                    </a:cubicBezTo>
                    <a:cubicBezTo>
                      <a:pt x="748" y="455"/>
                      <a:pt x="731" y="452"/>
                      <a:pt x="718" y="442"/>
                    </a:cubicBezTo>
                    <a:cubicBezTo>
                      <a:pt x="708" y="451"/>
                      <a:pt x="698" y="460"/>
                      <a:pt x="690" y="471"/>
                    </a:cubicBezTo>
                    <a:cubicBezTo>
                      <a:pt x="700" y="483"/>
                      <a:pt x="703" y="500"/>
                      <a:pt x="697" y="516"/>
                    </a:cubicBezTo>
                    <a:cubicBezTo>
                      <a:pt x="690" y="531"/>
                      <a:pt x="676" y="541"/>
                      <a:pt x="660" y="543"/>
                    </a:cubicBezTo>
                    <a:close/>
                    <a:moveTo>
                      <a:pt x="727" y="527"/>
                    </a:moveTo>
                    <a:cubicBezTo>
                      <a:pt x="747" y="480"/>
                      <a:pt x="801" y="458"/>
                      <a:pt x="848" y="478"/>
                    </a:cubicBezTo>
                    <a:cubicBezTo>
                      <a:pt x="895" y="498"/>
                      <a:pt x="917" y="552"/>
                      <a:pt x="897" y="599"/>
                    </a:cubicBezTo>
                    <a:cubicBezTo>
                      <a:pt x="877" y="646"/>
                      <a:pt x="823" y="668"/>
                      <a:pt x="776" y="648"/>
                    </a:cubicBezTo>
                    <a:cubicBezTo>
                      <a:pt x="729" y="628"/>
                      <a:pt x="707" y="574"/>
                      <a:pt x="727" y="527"/>
                    </a:cubicBezTo>
                    <a:close/>
                    <a:moveTo>
                      <a:pt x="218" y="383"/>
                    </a:moveTo>
                    <a:cubicBezTo>
                      <a:pt x="264" y="453"/>
                      <a:pt x="264" y="453"/>
                      <a:pt x="264" y="453"/>
                    </a:cubicBezTo>
                    <a:cubicBezTo>
                      <a:pt x="296" y="265"/>
                      <a:pt x="296" y="265"/>
                      <a:pt x="296" y="265"/>
                    </a:cubicBezTo>
                    <a:cubicBezTo>
                      <a:pt x="379" y="265"/>
                      <a:pt x="379" y="265"/>
                      <a:pt x="379" y="265"/>
                    </a:cubicBezTo>
                    <a:cubicBezTo>
                      <a:pt x="439" y="185"/>
                      <a:pt x="439" y="185"/>
                      <a:pt x="439" y="185"/>
                    </a:cubicBezTo>
                    <a:cubicBezTo>
                      <a:pt x="488" y="279"/>
                      <a:pt x="488" y="279"/>
                      <a:pt x="488" y="279"/>
                    </a:cubicBezTo>
                    <a:cubicBezTo>
                      <a:pt x="518" y="264"/>
                      <a:pt x="518" y="264"/>
                      <a:pt x="518" y="264"/>
                    </a:cubicBezTo>
                    <a:cubicBezTo>
                      <a:pt x="444" y="121"/>
                      <a:pt x="444" y="121"/>
                      <a:pt x="444" y="121"/>
                    </a:cubicBezTo>
                    <a:cubicBezTo>
                      <a:pt x="362" y="231"/>
                      <a:pt x="362" y="231"/>
                      <a:pt x="362" y="231"/>
                    </a:cubicBezTo>
                    <a:cubicBezTo>
                      <a:pt x="267" y="231"/>
                      <a:pt x="267" y="231"/>
                      <a:pt x="267" y="231"/>
                    </a:cubicBezTo>
                    <a:cubicBezTo>
                      <a:pt x="245" y="363"/>
                      <a:pt x="245" y="363"/>
                      <a:pt x="245" y="363"/>
                    </a:cubicBezTo>
                    <a:cubicBezTo>
                      <a:pt x="223" y="330"/>
                      <a:pt x="223" y="330"/>
                      <a:pt x="223" y="330"/>
                    </a:cubicBezTo>
                    <a:cubicBezTo>
                      <a:pt x="137" y="416"/>
                      <a:pt x="137" y="416"/>
                      <a:pt x="137" y="416"/>
                    </a:cubicBezTo>
                    <a:cubicBezTo>
                      <a:pt x="161" y="440"/>
                      <a:pt x="161" y="440"/>
                      <a:pt x="161" y="440"/>
                    </a:cubicBezTo>
                    <a:lnTo>
                      <a:pt x="218" y="383"/>
                    </a:lnTo>
                    <a:close/>
                    <a:moveTo>
                      <a:pt x="123" y="103"/>
                    </a:moveTo>
                    <a:cubicBezTo>
                      <a:pt x="86" y="103"/>
                      <a:pt x="86" y="103"/>
                      <a:pt x="86" y="103"/>
                    </a:cubicBezTo>
                    <a:cubicBezTo>
                      <a:pt x="86" y="503"/>
                      <a:pt x="86" y="503"/>
                      <a:pt x="86" y="503"/>
                    </a:cubicBezTo>
                    <a:cubicBezTo>
                      <a:pt x="522" y="503"/>
                      <a:pt x="522" y="503"/>
                      <a:pt x="522" y="503"/>
                    </a:cubicBezTo>
                    <a:cubicBezTo>
                      <a:pt x="522" y="465"/>
                      <a:pt x="522" y="465"/>
                      <a:pt x="522" y="465"/>
                    </a:cubicBezTo>
                    <a:cubicBezTo>
                      <a:pt x="123" y="465"/>
                      <a:pt x="123" y="465"/>
                      <a:pt x="123" y="465"/>
                    </a:cubicBezTo>
                    <a:lnTo>
                      <a:pt x="123" y="103"/>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5153" name="Group 11"/>
            <p:cNvGrpSpPr>
              <a:grpSpLocks/>
            </p:cNvGrpSpPr>
            <p:nvPr/>
          </p:nvGrpSpPr>
          <p:grpSpPr bwMode="auto">
            <a:xfrm>
              <a:off x="604302" y="1572704"/>
              <a:ext cx="964736" cy="640605"/>
              <a:chOff x="0" y="0"/>
              <a:chExt cx="756" cy="502"/>
            </a:xfrm>
          </p:grpSpPr>
          <p:sp>
            <p:nvSpPr>
              <p:cNvPr id="5154" name="Freeform 14"/>
              <p:cNvSpPr>
                <a:spLocks noEditPoints="1" noChangeArrowheads="1"/>
              </p:cNvSpPr>
              <p:nvPr/>
            </p:nvSpPr>
            <p:spPr bwMode="auto">
              <a:xfrm>
                <a:off x="0" y="0"/>
                <a:ext cx="756" cy="502"/>
              </a:xfrm>
              <a:custGeom>
                <a:avLst/>
                <a:gdLst>
                  <a:gd name="T0" fmla="*/ 2696 w 3779"/>
                  <a:gd name="T1" fmla="*/ 129 h 2508"/>
                  <a:gd name="T2" fmla="*/ 1789 w 3779"/>
                  <a:gd name="T3" fmla="*/ 129 h 2508"/>
                  <a:gd name="T4" fmla="*/ 1159 w 3779"/>
                  <a:gd name="T5" fmla="*/ 129 h 2508"/>
                  <a:gd name="T6" fmla="*/ 598 w 3779"/>
                  <a:gd name="T7" fmla="*/ 131 h 2508"/>
                  <a:gd name="T8" fmla="*/ 598 w 3779"/>
                  <a:gd name="T9" fmla="*/ 345 h 2508"/>
                  <a:gd name="T10" fmla="*/ 597 w 3779"/>
                  <a:gd name="T11" fmla="*/ 485 h 2508"/>
                  <a:gd name="T12" fmla="*/ 570 w 3779"/>
                  <a:gd name="T13" fmla="*/ 552 h 2508"/>
                  <a:gd name="T14" fmla="*/ 504 w 3779"/>
                  <a:gd name="T15" fmla="*/ 583 h 2508"/>
                  <a:gd name="T16" fmla="*/ 448 w 3779"/>
                  <a:gd name="T17" fmla="*/ 590 h 2508"/>
                  <a:gd name="T18" fmla="*/ 439 w 3779"/>
                  <a:gd name="T19" fmla="*/ 590 h 2508"/>
                  <a:gd name="T20" fmla="*/ 115 w 3779"/>
                  <a:gd name="T21" fmla="*/ 590 h 2508"/>
                  <a:gd name="T22" fmla="*/ 115 w 3779"/>
                  <a:gd name="T23" fmla="*/ 594 h 2508"/>
                  <a:gd name="T24" fmla="*/ 115 w 3779"/>
                  <a:gd name="T25" fmla="*/ 612 h 2508"/>
                  <a:gd name="T26" fmla="*/ 115 w 3779"/>
                  <a:gd name="T27" fmla="*/ 838 h 2508"/>
                  <a:gd name="T28" fmla="*/ 115 w 3779"/>
                  <a:gd name="T29" fmla="*/ 1254 h 2508"/>
                  <a:gd name="T30" fmla="*/ 115 w 3779"/>
                  <a:gd name="T31" fmla="*/ 1625 h 2508"/>
                  <a:gd name="T32" fmla="*/ 115 w 3779"/>
                  <a:gd name="T33" fmla="*/ 2115 h 2508"/>
                  <a:gd name="T34" fmla="*/ 136 w 3779"/>
                  <a:gd name="T35" fmla="*/ 2334 h 2508"/>
                  <a:gd name="T36" fmla="*/ 215 w 3779"/>
                  <a:gd name="T37" fmla="*/ 2390 h 2508"/>
                  <a:gd name="T38" fmla="*/ 3664 w 3779"/>
                  <a:gd name="T39" fmla="*/ 2393 h 2508"/>
                  <a:gd name="T40" fmla="*/ 3664 w 3779"/>
                  <a:gd name="T41" fmla="*/ 2365 h 2508"/>
                  <a:gd name="T42" fmla="*/ 3664 w 3779"/>
                  <a:gd name="T43" fmla="*/ 1980 h 2508"/>
                  <a:gd name="T44" fmla="*/ 3664 w 3779"/>
                  <a:gd name="T45" fmla="*/ 1122 h 2508"/>
                  <a:gd name="T46" fmla="*/ 3664 w 3779"/>
                  <a:gd name="T47" fmla="*/ 583 h 2508"/>
                  <a:gd name="T48" fmla="*/ 3655 w 3779"/>
                  <a:gd name="T49" fmla="*/ 211 h 2508"/>
                  <a:gd name="T50" fmla="*/ 3588 w 3779"/>
                  <a:gd name="T51" fmla="*/ 139 h 2508"/>
                  <a:gd name="T52" fmla="*/ 3537 w 3779"/>
                  <a:gd name="T53" fmla="*/ 129 h 2508"/>
                  <a:gd name="T54" fmla="*/ 3526 w 3779"/>
                  <a:gd name="T55" fmla="*/ 129 h 2508"/>
                  <a:gd name="T56" fmla="*/ 3368 w 3779"/>
                  <a:gd name="T57" fmla="*/ 129 h 2508"/>
                  <a:gd name="T58" fmla="*/ 3218 w 3779"/>
                  <a:gd name="T59" fmla="*/ 129 h 2508"/>
                  <a:gd name="T60" fmla="*/ 2999 w 3779"/>
                  <a:gd name="T61" fmla="*/ 129 h 2508"/>
                  <a:gd name="T62" fmla="*/ 518 w 3779"/>
                  <a:gd name="T63" fmla="*/ 0 h 2508"/>
                  <a:gd name="T64" fmla="*/ 1174 w 3779"/>
                  <a:gd name="T65" fmla="*/ 0 h 2508"/>
                  <a:gd name="T66" fmla="*/ 3667 w 3779"/>
                  <a:gd name="T67" fmla="*/ 22 h 2508"/>
                  <a:gd name="T68" fmla="*/ 3755 w 3779"/>
                  <a:gd name="T69" fmla="*/ 105 h 2508"/>
                  <a:gd name="T70" fmla="*/ 3779 w 3779"/>
                  <a:gd name="T71" fmla="*/ 200 h 2508"/>
                  <a:gd name="T72" fmla="*/ 3779 w 3779"/>
                  <a:gd name="T73" fmla="*/ 239 h 2508"/>
                  <a:gd name="T74" fmla="*/ 3779 w 3779"/>
                  <a:gd name="T75" fmla="*/ 510 h 2508"/>
                  <a:gd name="T76" fmla="*/ 3779 w 3779"/>
                  <a:gd name="T77" fmla="*/ 779 h 2508"/>
                  <a:gd name="T78" fmla="*/ 3779 w 3779"/>
                  <a:gd name="T79" fmla="*/ 2508 h 2508"/>
                  <a:gd name="T80" fmla="*/ 3173 w 3779"/>
                  <a:gd name="T81" fmla="*/ 2508 h 2508"/>
                  <a:gd name="T82" fmla="*/ 159 w 3779"/>
                  <a:gd name="T83" fmla="*/ 2506 h 2508"/>
                  <a:gd name="T84" fmla="*/ 61 w 3779"/>
                  <a:gd name="T85" fmla="*/ 2454 h 2508"/>
                  <a:gd name="T86" fmla="*/ 3 w 3779"/>
                  <a:gd name="T87" fmla="*/ 2346 h 2508"/>
                  <a:gd name="T88" fmla="*/ 0 w 3779"/>
                  <a:gd name="T89" fmla="*/ 2274 h 2508"/>
                  <a:gd name="T90" fmla="*/ 1 w 3779"/>
                  <a:gd name="T91" fmla="*/ 2123 h 2508"/>
                  <a:gd name="T92" fmla="*/ 2 w 3779"/>
                  <a:gd name="T93" fmla="*/ 1883 h 2508"/>
                  <a:gd name="T94" fmla="*/ 2 w 3779"/>
                  <a:gd name="T95" fmla="*/ 1579 h 2508"/>
                  <a:gd name="T96" fmla="*/ 3 w 3779"/>
                  <a:gd name="T97" fmla="*/ 1243 h 2508"/>
                  <a:gd name="T98" fmla="*/ 2 w 3779"/>
                  <a:gd name="T99" fmla="*/ 903 h 2508"/>
                  <a:gd name="T100" fmla="*/ 1 w 3779"/>
                  <a:gd name="T101" fmla="*/ 587 h 2508"/>
                  <a:gd name="T102" fmla="*/ 18 w 3779"/>
                  <a:gd name="T103" fmla="*/ 495 h 2508"/>
                  <a:gd name="T104" fmla="*/ 90 w 3779"/>
                  <a:gd name="T105" fmla="*/ 418 h 2508"/>
                  <a:gd name="T106" fmla="*/ 196 w 3779"/>
                  <a:gd name="T107" fmla="*/ 305 h 2508"/>
                  <a:gd name="T108" fmla="*/ 316 w 3779"/>
                  <a:gd name="T109" fmla="*/ 176 h 2508"/>
                  <a:gd name="T110" fmla="*/ 428 w 3779"/>
                  <a:gd name="T111" fmla="*/ 53 h 25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79"/>
                  <a:gd name="T169" fmla="*/ 0 h 2508"/>
                  <a:gd name="T170" fmla="*/ 3779 w 3779"/>
                  <a:gd name="T171" fmla="*/ 2508 h 25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79" h="2508">
                    <a:moveTo>
                      <a:pt x="2931" y="129"/>
                    </a:moveTo>
                    <a:lnTo>
                      <a:pt x="2858" y="129"/>
                    </a:lnTo>
                    <a:lnTo>
                      <a:pt x="2780" y="129"/>
                    </a:lnTo>
                    <a:lnTo>
                      <a:pt x="2696" y="129"/>
                    </a:lnTo>
                    <a:lnTo>
                      <a:pt x="2510" y="129"/>
                    </a:lnTo>
                    <a:lnTo>
                      <a:pt x="2407" y="129"/>
                    </a:lnTo>
                    <a:lnTo>
                      <a:pt x="2298" y="129"/>
                    </a:lnTo>
                    <a:lnTo>
                      <a:pt x="1789" y="129"/>
                    </a:lnTo>
                    <a:lnTo>
                      <a:pt x="1644" y="129"/>
                    </a:lnTo>
                    <a:lnTo>
                      <a:pt x="1490" y="129"/>
                    </a:lnTo>
                    <a:lnTo>
                      <a:pt x="1329" y="129"/>
                    </a:lnTo>
                    <a:lnTo>
                      <a:pt x="1159" y="129"/>
                    </a:lnTo>
                    <a:lnTo>
                      <a:pt x="981" y="129"/>
                    </a:lnTo>
                    <a:lnTo>
                      <a:pt x="598" y="129"/>
                    </a:lnTo>
                    <a:lnTo>
                      <a:pt x="598" y="130"/>
                    </a:lnTo>
                    <a:lnTo>
                      <a:pt x="598" y="131"/>
                    </a:lnTo>
                    <a:lnTo>
                      <a:pt x="598" y="135"/>
                    </a:lnTo>
                    <a:lnTo>
                      <a:pt x="598" y="259"/>
                    </a:lnTo>
                    <a:lnTo>
                      <a:pt x="598" y="298"/>
                    </a:lnTo>
                    <a:lnTo>
                      <a:pt x="598" y="345"/>
                    </a:lnTo>
                    <a:lnTo>
                      <a:pt x="598" y="461"/>
                    </a:lnTo>
                    <a:lnTo>
                      <a:pt x="598" y="463"/>
                    </a:lnTo>
                    <a:lnTo>
                      <a:pt x="598" y="472"/>
                    </a:lnTo>
                    <a:lnTo>
                      <a:pt x="597" y="485"/>
                    </a:lnTo>
                    <a:lnTo>
                      <a:pt x="594" y="501"/>
                    </a:lnTo>
                    <a:lnTo>
                      <a:pt x="589" y="518"/>
                    </a:lnTo>
                    <a:lnTo>
                      <a:pt x="582" y="536"/>
                    </a:lnTo>
                    <a:lnTo>
                      <a:pt x="570" y="552"/>
                    </a:lnTo>
                    <a:lnTo>
                      <a:pt x="554" y="566"/>
                    </a:lnTo>
                    <a:lnTo>
                      <a:pt x="540" y="573"/>
                    </a:lnTo>
                    <a:lnTo>
                      <a:pt x="522" y="579"/>
                    </a:lnTo>
                    <a:lnTo>
                      <a:pt x="504" y="583"/>
                    </a:lnTo>
                    <a:lnTo>
                      <a:pt x="487" y="587"/>
                    </a:lnTo>
                    <a:lnTo>
                      <a:pt x="471" y="589"/>
                    </a:lnTo>
                    <a:lnTo>
                      <a:pt x="457" y="590"/>
                    </a:lnTo>
                    <a:lnTo>
                      <a:pt x="448" y="590"/>
                    </a:lnTo>
                    <a:lnTo>
                      <a:pt x="446" y="590"/>
                    </a:lnTo>
                    <a:lnTo>
                      <a:pt x="444" y="590"/>
                    </a:lnTo>
                    <a:lnTo>
                      <a:pt x="442" y="590"/>
                    </a:lnTo>
                    <a:lnTo>
                      <a:pt x="439" y="590"/>
                    </a:lnTo>
                    <a:lnTo>
                      <a:pt x="315" y="590"/>
                    </a:lnTo>
                    <a:lnTo>
                      <a:pt x="276" y="590"/>
                    </a:lnTo>
                    <a:lnTo>
                      <a:pt x="230" y="590"/>
                    </a:lnTo>
                    <a:lnTo>
                      <a:pt x="115" y="590"/>
                    </a:lnTo>
                    <a:lnTo>
                      <a:pt x="115" y="591"/>
                    </a:lnTo>
                    <a:lnTo>
                      <a:pt x="115" y="591"/>
                    </a:lnTo>
                    <a:lnTo>
                      <a:pt x="115" y="591"/>
                    </a:lnTo>
                    <a:lnTo>
                      <a:pt x="115" y="594"/>
                    </a:lnTo>
                    <a:lnTo>
                      <a:pt x="115" y="596"/>
                    </a:lnTo>
                    <a:lnTo>
                      <a:pt x="115" y="599"/>
                    </a:lnTo>
                    <a:lnTo>
                      <a:pt x="115" y="605"/>
                    </a:lnTo>
                    <a:lnTo>
                      <a:pt x="115" y="612"/>
                    </a:lnTo>
                    <a:lnTo>
                      <a:pt x="115" y="621"/>
                    </a:lnTo>
                    <a:lnTo>
                      <a:pt x="115" y="633"/>
                    </a:lnTo>
                    <a:lnTo>
                      <a:pt x="115" y="799"/>
                    </a:lnTo>
                    <a:lnTo>
                      <a:pt x="115" y="838"/>
                    </a:lnTo>
                    <a:lnTo>
                      <a:pt x="115" y="881"/>
                    </a:lnTo>
                    <a:lnTo>
                      <a:pt x="115" y="1107"/>
                    </a:lnTo>
                    <a:lnTo>
                      <a:pt x="115" y="1177"/>
                    </a:lnTo>
                    <a:lnTo>
                      <a:pt x="115" y="1254"/>
                    </a:lnTo>
                    <a:lnTo>
                      <a:pt x="115" y="1336"/>
                    </a:lnTo>
                    <a:lnTo>
                      <a:pt x="115" y="1425"/>
                    </a:lnTo>
                    <a:lnTo>
                      <a:pt x="115" y="1522"/>
                    </a:lnTo>
                    <a:lnTo>
                      <a:pt x="115" y="1625"/>
                    </a:lnTo>
                    <a:lnTo>
                      <a:pt x="115" y="1736"/>
                    </a:lnTo>
                    <a:lnTo>
                      <a:pt x="115" y="1854"/>
                    </a:lnTo>
                    <a:lnTo>
                      <a:pt x="115" y="1980"/>
                    </a:lnTo>
                    <a:lnTo>
                      <a:pt x="115" y="2115"/>
                    </a:lnTo>
                    <a:lnTo>
                      <a:pt x="115" y="2257"/>
                    </a:lnTo>
                    <a:lnTo>
                      <a:pt x="117" y="2285"/>
                    </a:lnTo>
                    <a:lnTo>
                      <a:pt x="125" y="2311"/>
                    </a:lnTo>
                    <a:lnTo>
                      <a:pt x="136" y="2334"/>
                    </a:lnTo>
                    <a:lnTo>
                      <a:pt x="151" y="2353"/>
                    </a:lnTo>
                    <a:lnTo>
                      <a:pt x="170" y="2371"/>
                    </a:lnTo>
                    <a:lnTo>
                      <a:pt x="191" y="2383"/>
                    </a:lnTo>
                    <a:lnTo>
                      <a:pt x="215" y="2390"/>
                    </a:lnTo>
                    <a:lnTo>
                      <a:pt x="242" y="2393"/>
                    </a:lnTo>
                    <a:lnTo>
                      <a:pt x="3664" y="2393"/>
                    </a:lnTo>
                    <a:lnTo>
                      <a:pt x="3664" y="2393"/>
                    </a:lnTo>
                    <a:lnTo>
                      <a:pt x="3664" y="2393"/>
                    </a:lnTo>
                    <a:lnTo>
                      <a:pt x="3664" y="2392"/>
                    </a:lnTo>
                    <a:lnTo>
                      <a:pt x="3664" y="2380"/>
                    </a:lnTo>
                    <a:lnTo>
                      <a:pt x="3664" y="2374"/>
                    </a:lnTo>
                    <a:lnTo>
                      <a:pt x="3664" y="2365"/>
                    </a:lnTo>
                    <a:lnTo>
                      <a:pt x="3664" y="2128"/>
                    </a:lnTo>
                    <a:lnTo>
                      <a:pt x="3664" y="2083"/>
                    </a:lnTo>
                    <a:lnTo>
                      <a:pt x="3664" y="2034"/>
                    </a:lnTo>
                    <a:lnTo>
                      <a:pt x="3664" y="1980"/>
                    </a:lnTo>
                    <a:lnTo>
                      <a:pt x="3664" y="1921"/>
                    </a:lnTo>
                    <a:lnTo>
                      <a:pt x="3664" y="1857"/>
                    </a:lnTo>
                    <a:lnTo>
                      <a:pt x="3664" y="1787"/>
                    </a:lnTo>
                    <a:lnTo>
                      <a:pt x="3664" y="1122"/>
                    </a:lnTo>
                    <a:lnTo>
                      <a:pt x="3664" y="999"/>
                    </a:lnTo>
                    <a:lnTo>
                      <a:pt x="3664" y="869"/>
                    </a:lnTo>
                    <a:lnTo>
                      <a:pt x="3664" y="730"/>
                    </a:lnTo>
                    <a:lnTo>
                      <a:pt x="3664" y="583"/>
                    </a:lnTo>
                    <a:lnTo>
                      <a:pt x="3664" y="429"/>
                    </a:lnTo>
                    <a:lnTo>
                      <a:pt x="3664" y="265"/>
                    </a:lnTo>
                    <a:lnTo>
                      <a:pt x="3662" y="237"/>
                    </a:lnTo>
                    <a:lnTo>
                      <a:pt x="3655" y="211"/>
                    </a:lnTo>
                    <a:lnTo>
                      <a:pt x="3644" y="188"/>
                    </a:lnTo>
                    <a:lnTo>
                      <a:pt x="3628" y="168"/>
                    </a:lnTo>
                    <a:lnTo>
                      <a:pt x="3609" y="152"/>
                    </a:lnTo>
                    <a:lnTo>
                      <a:pt x="3588" y="139"/>
                    </a:lnTo>
                    <a:lnTo>
                      <a:pt x="3564" y="131"/>
                    </a:lnTo>
                    <a:lnTo>
                      <a:pt x="3537" y="129"/>
                    </a:lnTo>
                    <a:lnTo>
                      <a:pt x="3537" y="129"/>
                    </a:lnTo>
                    <a:lnTo>
                      <a:pt x="3537" y="129"/>
                    </a:lnTo>
                    <a:lnTo>
                      <a:pt x="3535" y="129"/>
                    </a:lnTo>
                    <a:lnTo>
                      <a:pt x="3534" y="129"/>
                    </a:lnTo>
                    <a:lnTo>
                      <a:pt x="3530" y="129"/>
                    </a:lnTo>
                    <a:lnTo>
                      <a:pt x="3526" y="129"/>
                    </a:lnTo>
                    <a:lnTo>
                      <a:pt x="3520" y="129"/>
                    </a:lnTo>
                    <a:lnTo>
                      <a:pt x="3421" y="129"/>
                    </a:lnTo>
                    <a:lnTo>
                      <a:pt x="3396" y="129"/>
                    </a:lnTo>
                    <a:lnTo>
                      <a:pt x="3368" y="129"/>
                    </a:lnTo>
                    <a:lnTo>
                      <a:pt x="3337" y="129"/>
                    </a:lnTo>
                    <a:lnTo>
                      <a:pt x="3301" y="129"/>
                    </a:lnTo>
                    <a:lnTo>
                      <a:pt x="3261" y="129"/>
                    </a:lnTo>
                    <a:lnTo>
                      <a:pt x="3218" y="129"/>
                    </a:lnTo>
                    <a:lnTo>
                      <a:pt x="3171" y="129"/>
                    </a:lnTo>
                    <a:lnTo>
                      <a:pt x="3118" y="129"/>
                    </a:lnTo>
                    <a:lnTo>
                      <a:pt x="3061" y="129"/>
                    </a:lnTo>
                    <a:lnTo>
                      <a:pt x="2999" y="129"/>
                    </a:lnTo>
                    <a:lnTo>
                      <a:pt x="2931" y="129"/>
                    </a:lnTo>
                    <a:close/>
                    <a:moveTo>
                      <a:pt x="477" y="0"/>
                    </a:moveTo>
                    <a:lnTo>
                      <a:pt x="513" y="0"/>
                    </a:lnTo>
                    <a:lnTo>
                      <a:pt x="518" y="0"/>
                    </a:lnTo>
                    <a:lnTo>
                      <a:pt x="530" y="0"/>
                    </a:lnTo>
                    <a:lnTo>
                      <a:pt x="1034" y="0"/>
                    </a:lnTo>
                    <a:lnTo>
                      <a:pt x="1102" y="0"/>
                    </a:lnTo>
                    <a:lnTo>
                      <a:pt x="1174" y="0"/>
                    </a:lnTo>
                    <a:lnTo>
                      <a:pt x="3586" y="0"/>
                    </a:lnTo>
                    <a:lnTo>
                      <a:pt x="3613" y="4"/>
                    </a:lnTo>
                    <a:lnTo>
                      <a:pt x="3640" y="11"/>
                    </a:lnTo>
                    <a:lnTo>
                      <a:pt x="3667" y="22"/>
                    </a:lnTo>
                    <a:lnTo>
                      <a:pt x="3692" y="37"/>
                    </a:lnTo>
                    <a:lnTo>
                      <a:pt x="3716" y="56"/>
                    </a:lnTo>
                    <a:lnTo>
                      <a:pt x="3736" y="79"/>
                    </a:lnTo>
                    <a:lnTo>
                      <a:pt x="3755" y="105"/>
                    </a:lnTo>
                    <a:lnTo>
                      <a:pt x="3767" y="134"/>
                    </a:lnTo>
                    <a:lnTo>
                      <a:pt x="3777" y="165"/>
                    </a:lnTo>
                    <a:lnTo>
                      <a:pt x="3779" y="200"/>
                    </a:lnTo>
                    <a:lnTo>
                      <a:pt x="3779" y="200"/>
                    </a:lnTo>
                    <a:lnTo>
                      <a:pt x="3779" y="201"/>
                    </a:lnTo>
                    <a:lnTo>
                      <a:pt x="3779" y="202"/>
                    </a:lnTo>
                    <a:lnTo>
                      <a:pt x="3779" y="227"/>
                    </a:lnTo>
                    <a:lnTo>
                      <a:pt x="3779" y="239"/>
                    </a:lnTo>
                    <a:lnTo>
                      <a:pt x="3779" y="251"/>
                    </a:lnTo>
                    <a:lnTo>
                      <a:pt x="3779" y="266"/>
                    </a:lnTo>
                    <a:lnTo>
                      <a:pt x="3779" y="467"/>
                    </a:lnTo>
                    <a:lnTo>
                      <a:pt x="3779" y="510"/>
                    </a:lnTo>
                    <a:lnTo>
                      <a:pt x="3779" y="559"/>
                    </a:lnTo>
                    <a:lnTo>
                      <a:pt x="3779" y="699"/>
                    </a:lnTo>
                    <a:lnTo>
                      <a:pt x="3779" y="737"/>
                    </a:lnTo>
                    <a:lnTo>
                      <a:pt x="3779" y="779"/>
                    </a:lnTo>
                    <a:lnTo>
                      <a:pt x="3779" y="1868"/>
                    </a:lnTo>
                    <a:lnTo>
                      <a:pt x="3779" y="2014"/>
                    </a:lnTo>
                    <a:lnTo>
                      <a:pt x="3779" y="2108"/>
                    </a:lnTo>
                    <a:lnTo>
                      <a:pt x="3779" y="2508"/>
                    </a:lnTo>
                    <a:lnTo>
                      <a:pt x="3779" y="2508"/>
                    </a:lnTo>
                    <a:lnTo>
                      <a:pt x="3778" y="2508"/>
                    </a:lnTo>
                    <a:lnTo>
                      <a:pt x="3775" y="2508"/>
                    </a:lnTo>
                    <a:lnTo>
                      <a:pt x="3173" y="2508"/>
                    </a:lnTo>
                    <a:lnTo>
                      <a:pt x="3112" y="2508"/>
                    </a:lnTo>
                    <a:lnTo>
                      <a:pt x="3046" y="2508"/>
                    </a:lnTo>
                    <a:lnTo>
                      <a:pt x="186" y="2508"/>
                    </a:lnTo>
                    <a:lnTo>
                      <a:pt x="159" y="2506"/>
                    </a:lnTo>
                    <a:lnTo>
                      <a:pt x="133" y="2499"/>
                    </a:lnTo>
                    <a:lnTo>
                      <a:pt x="108" y="2487"/>
                    </a:lnTo>
                    <a:lnTo>
                      <a:pt x="82" y="2472"/>
                    </a:lnTo>
                    <a:lnTo>
                      <a:pt x="61" y="2454"/>
                    </a:lnTo>
                    <a:lnTo>
                      <a:pt x="40" y="2432"/>
                    </a:lnTo>
                    <a:lnTo>
                      <a:pt x="24" y="2407"/>
                    </a:lnTo>
                    <a:lnTo>
                      <a:pt x="11" y="2379"/>
                    </a:lnTo>
                    <a:lnTo>
                      <a:pt x="3" y="2346"/>
                    </a:lnTo>
                    <a:lnTo>
                      <a:pt x="0" y="2312"/>
                    </a:lnTo>
                    <a:lnTo>
                      <a:pt x="0" y="2308"/>
                    </a:lnTo>
                    <a:lnTo>
                      <a:pt x="0" y="2295"/>
                    </a:lnTo>
                    <a:lnTo>
                      <a:pt x="0" y="2274"/>
                    </a:lnTo>
                    <a:lnTo>
                      <a:pt x="0" y="2247"/>
                    </a:lnTo>
                    <a:lnTo>
                      <a:pt x="0" y="2211"/>
                    </a:lnTo>
                    <a:lnTo>
                      <a:pt x="1" y="2170"/>
                    </a:lnTo>
                    <a:lnTo>
                      <a:pt x="1" y="2123"/>
                    </a:lnTo>
                    <a:lnTo>
                      <a:pt x="1" y="2070"/>
                    </a:lnTo>
                    <a:lnTo>
                      <a:pt x="1" y="2012"/>
                    </a:lnTo>
                    <a:lnTo>
                      <a:pt x="1" y="1949"/>
                    </a:lnTo>
                    <a:lnTo>
                      <a:pt x="2" y="1883"/>
                    </a:lnTo>
                    <a:lnTo>
                      <a:pt x="2" y="1811"/>
                    </a:lnTo>
                    <a:lnTo>
                      <a:pt x="2" y="1737"/>
                    </a:lnTo>
                    <a:lnTo>
                      <a:pt x="2" y="1659"/>
                    </a:lnTo>
                    <a:lnTo>
                      <a:pt x="2" y="1579"/>
                    </a:lnTo>
                    <a:lnTo>
                      <a:pt x="2" y="1498"/>
                    </a:lnTo>
                    <a:lnTo>
                      <a:pt x="2" y="1414"/>
                    </a:lnTo>
                    <a:lnTo>
                      <a:pt x="3" y="1329"/>
                    </a:lnTo>
                    <a:lnTo>
                      <a:pt x="3" y="1243"/>
                    </a:lnTo>
                    <a:lnTo>
                      <a:pt x="2" y="1157"/>
                    </a:lnTo>
                    <a:lnTo>
                      <a:pt x="2" y="1073"/>
                    </a:lnTo>
                    <a:lnTo>
                      <a:pt x="2" y="988"/>
                    </a:lnTo>
                    <a:lnTo>
                      <a:pt x="2" y="903"/>
                    </a:lnTo>
                    <a:lnTo>
                      <a:pt x="2" y="821"/>
                    </a:lnTo>
                    <a:lnTo>
                      <a:pt x="1" y="740"/>
                    </a:lnTo>
                    <a:lnTo>
                      <a:pt x="1" y="662"/>
                    </a:lnTo>
                    <a:lnTo>
                      <a:pt x="1" y="587"/>
                    </a:lnTo>
                    <a:lnTo>
                      <a:pt x="0" y="515"/>
                    </a:lnTo>
                    <a:lnTo>
                      <a:pt x="2" y="512"/>
                    </a:lnTo>
                    <a:lnTo>
                      <a:pt x="8" y="505"/>
                    </a:lnTo>
                    <a:lnTo>
                      <a:pt x="18" y="495"/>
                    </a:lnTo>
                    <a:lnTo>
                      <a:pt x="32" y="480"/>
                    </a:lnTo>
                    <a:lnTo>
                      <a:pt x="48" y="463"/>
                    </a:lnTo>
                    <a:lnTo>
                      <a:pt x="68" y="441"/>
                    </a:lnTo>
                    <a:lnTo>
                      <a:pt x="90" y="418"/>
                    </a:lnTo>
                    <a:lnTo>
                      <a:pt x="115" y="392"/>
                    </a:lnTo>
                    <a:lnTo>
                      <a:pt x="140" y="365"/>
                    </a:lnTo>
                    <a:lnTo>
                      <a:pt x="167" y="335"/>
                    </a:lnTo>
                    <a:lnTo>
                      <a:pt x="196" y="305"/>
                    </a:lnTo>
                    <a:lnTo>
                      <a:pt x="226" y="273"/>
                    </a:lnTo>
                    <a:lnTo>
                      <a:pt x="255" y="241"/>
                    </a:lnTo>
                    <a:lnTo>
                      <a:pt x="285" y="208"/>
                    </a:lnTo>
                    <a:lnTo>
                      <a:pt x="316" y="176"/>
                    </a:lnTo>
                    <a:lnTo>
                      <a:pt x="346" y="143"/>
                    </a:lnTo>
                    <a:lnTo>
                      <a:pt x="375" y="111"/>
                    </a:lnTo>
                    <a:lnTo>
                      <a:pt x="402" y="82"/>
                    </a:lnTo>
                    <a:lnTo>
                      <a:pt x="428" y="53"/>
                    </a:lnTo>
                    <a:lnTo>
                      <a:pt x="454" y="25"/>
                    </a:lnTo>
                    <a:lnTo>
                      <a:pt x="477"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55" name="Freeform 15"/>
              <p:cNvSpPr>
                <a:spLocks noEditPoints="1" noChangeArrowheads="1"/>
              </p:cNvSpPr>
              <p:nvPr/>
            </p:nvSpPr>
            <p:spPr bwMode="auto">
              <a:xfrm>
                <a:off x="72" y="129"/>
                <a:ext cx="614" cy="268"/>
              </a:xfrm>
              <a:custGeom>
                <a:avLst/>
                <a:gdLst>
                  <a:gd name="T0" fmla="*/ 3050 w 3073"/>
                  <a:gd name="T1" fmla="*/ 1231 h 1342"/>
                  <a:gd name="T2" fmla="*/ 3014 w 3073"/>
                  <a:gd name="T3" fmla="*/ 1342 h 1342"/>
                  <a:gd name="T4" fmla="*/ 2680 w 3073"/>
                  <a:gd name="T5" fmla="*/ 1342 h 1342"/>
                  <a:gd name="T6" fmla="*/ 2230 w 3073"/>
                  <a:gd name="T7" fmla="*/ 1281 h 1342"/>
                  <a:gd name="T8" fmla="*/ 1325 w 3073"/>
                  <a:gd name="T9" fmla="*/ 1219 h 1342"/>
                  <a:gd name="T10" fmla="*/ 1953 w 3073"/>
                  <a:gd name="T11" fmla="*/ 1261 h 1342"/>
                  <a:gd name="T12" fmla="*/ 1895 w 3073"/>
                  <a:gd name="T13" fmla="*/ 1342 h 1342"/>
                  <a:gd name="T14" fmla="*/ 1356 w 3073"/>
                  <a:gd name="T15" fmla="*/ 1342 h 1342"/>
                  <a:gd name="T16" fmla="*/ 1130 w 3073"/>
                  <a:gd name="T17" fmla="*/ 1245 h 1342"/>
                  <a:gd name="T18" fmla="*/ 288 w 3073"/>
                  <a:gd name="T19" fmla="*/ 1219 h 1342"/>
                  <a:gd name="T20" fmla="*/ 840 w 3073"/>
                  <a:gd name="T21" fmla="*/ 1300 h 1342"/>
                  <a:gd name="T22" fmla="*/ 666 w 3073"/>
                  <a:gd name="T23" fmla="*/ 1342 h 1342"/>
                  <a:gd name="T24" fmla="*/ 59 w 3073"/>
                  <a:gd name="T25" fmla="*/ 1342 h 1342"/>
                  <a:gd name="T26" fmla="*/ 41 w 3073"/>
                  <a:gd name="T27" fmla="*/ 1222 h 1342"/>
                  <a:gd name="T28" fmla="*/ 3050 w 3073"/>
                  <a:gd name="T29" fmla="*/ 923 h 1342"/>
                  <a:gd name="T30" fmla="*/ 3014 w 3073"/>
                  <a:gd name="T31" fmla="*/ 1040 h 1342"/>
                  <a:gd name="T32" fmla="*/ 2828 w 3073"/>
                  <a:gd name="T33" fmla="*/ 1040 h 1342"/>
                  <a:gd name="T34" fmla="*/ 2255 w 3073"/>
                  <a:gd name="T35" fmla="*/ 1027 h 1342"/>
                  <a:gd name="T36" fmla="*/ 2380 w 3073"/>
                  <a:gd name="T37" fmla="*/ 911 h 1342"/>
                  <a:gd name="T38" fmla="*/ 1953 w 3073"/>
                  <a:gd name="T39" fmla="*/ 955 h 1342"/>
                  <a:gd name="T40" fmla="*/ 1895 w 3073"/>
                  <a:gd name="T41" fmla="*/ 1040 h 1342"/>
                  <a:gd name="T42" fmla="*/ 1619 w 3073"/>
                  <a:gd name="T43" fmla="*/ 1040 h 1342"/>
                  <a:gd name="T44" fmla="*/ 1121 w 3073"/>
                  <a:gd name="T45" fmla="*/ 996 h 1342"/>
                  <a:gd name="T46" fmla="*/ 176 w 3073"/>
                  <a:gd name="T47" fmla="*/ 911 h 1342"/>
                  <a:gd name="T48" fmla="*/ 840 w 3073"/>
                  <a:gd name="T49" fmla="*/ 996 h 1342"/>
                  <a:gd name="T50" fmla="*/ 750 w 3073"/>
                  <a:gd name="T51" fmla="*/ 1040 h 1342"/>
                  <a:gd name="T52" fmla="*/ 317 w 3073"/>
                  <a:gd name="T53" fmla="*/ 1040 h 1342"/>
                  <a:gd name="T54" fmla="*/ 3 w 3073"/>
                  <a:gd name="T55" fmla="*/ 955 h 1342"/>
                  <a:gd name="T56" fmla="*/ 3034 w 3073"/>
                  <a:gd name="T57" fmla="*/ 613 h 1342"/>
                  <a:gd name="T58" fmla="*/ 3014 w 3073"/>
                  <a:gd name="T59" fmla="*/ 732 h 1342"/>
                  <a:gd name="T60" fmla="*/ 2255 w 3073"/>
                  <a:gd name="T61" fmla="*/ 621 h 1342"/>
                  <a:gd name="T62" fmla="*/ 1955 w 3073"/>
                  <a:gd name="T63" fmla="*/ 671 h 1342"/>
                  <a:gd name="T64" fmla="*/ 1130 w 3073"/>
                  <a:gd name="T65" fmla="*/ 707 h 1342"/>
                  <a:gd name="T66" fmla="*/ 784 w 3073"/>
                  <a:gd name="T67" fmla="*/ 609 h 1342"/>
                  <a:gd name="T68" fmla="*/ 802 w 3073"/>
                  <a:gd name="T69" fmla="*/ 728 h 1342"/>
                  <a:gd name="T70" fmla="*/ 12 w 3073"/>
                  <a:gd name="T71" fmla="*/ 634 h 1342"/>
                  <a:gd name="T72" fmla="*/ 3034 w 3073"/>
                  <a:gd name="T73" fmla="*/ 310 h 1342"/>
                  <a:gd name="T74" fmla="*/ 3014 w 3073"/>
                  <a:gd name="T75" fmla="*/ 431 h 1342"/>
                  <a:gd name="T76" fmla="*/ 2680 w 3073"/>
                  <a:gd name="T77" fmla="*/ 431 h 1342"/>
                  <a:gd name="T78" fmla="*/ 2255 w 3073"/>
                  <a:gd name="T79" fmla="*/ 319 h 1342"/>
                  <a:gd name="T80" fmla="*/ 1932 w 3073"/>
                  <a:gd name="T81" fmla="*/ 319 h 1342"/>
                  <a:gd name="T82" fmla="*/ 1896 w 3073"/>
                  <a:gd name="T83" fmla="*/ 431 h 1342"/>
                  <a:gd name="T84" fmla="*/ 1176 w 3073"/>
                  <a:gd name="T85" fmla="*/ 431 h 1342"/>
                  <a:gd name="T86" fmla="*/ 1159 w 3073"/>
                  <a:gd name="T87" fmla="*/ 310 h 1342"/>
                  <a:gd name="T88" fmla="*/ 832 w 3073"/>
                  <a:gd name="T89" fmla="*/ 332 h 1342"/>
                  <a:gd name="T90" fmla="*/ 784 w 3073"/>
                  <a:gd name="T91" fmla="*/ 431 h 1342"/>
                  <a:gd name="T92" fmla="*/ 41 w 3073"/>
                  <a:gd name="T93" fmla="*/ 427 h 1342"/>
                  <a:gd name="T94" fmla="*/ 59 w 3073"/>
                  <a:gd name="T95" fmla="*/ 307 h 1342"/>
                  <a:gd name="T96" fmla="*/ 3062 w 3073"/>
                  <a:gd name="T97" fmla="*/ 25 h 1342"/>
                  <a:gd name="T98" fmla="*/ 3014 w 3073"/>
                  <a:gd name="T99" fmla="*/ 122 h 1342"/>
                  <a:gd name="T100" fmla="*/ 2784 w 3073"/>
                  <a:gd name="T101" fmla="*/ 122 h 1342"/>
                  <a:gd name="T102" fmla="*/ 2242 w 3073"/>
                  <a:gd name="T103" fmla="*/ 97 h 1342"/>
                  <a:gd name="T104" fmla="*/ 2407 w 3073"/>
                  <a:gd name="T105" fmla="*/ 0 h 1342"/>
                  <a:gd name="T106" fmla="*/ 1932 w 3073"/>
                  <a:gd name="T107" fmla="*/ 11 h 1342"/>
                  <a:gd name="T108" fmla="*/ 1896 w 3073"/>
                  <a:gd name="T109" fmla="*/ 122 h 1342"/>
                  <a:gd name="T110" fmla="*/ 1711 w 3073"/>
                  <a:gd name="T111" fmla="*/ 122 h 1342"/>
                  <a:gd name="T112" fmla="*/ 1143 w 3073"/>
                  <a:gd name="T113" fmla="*/ 111 h 1342"/>
                  <a:gd name="T114" fmla="*/ 1266 w 3073"/>
                  <a:gd name="T115" fmla="*/ 0 h 1342"/>
                  <a:gd name="T116" fmla="*/ 802 w 3073"/>
                  <a:gd name="T117" fmla="*/ 2 h 1342"/>
                  <a:gd name="T118" fmla="*/ 784 w 3073"/>
                  <a:gd name="T119" fmla="*/ 122 h 1342"/>
                  <a:gd name="T120" fmla="*/ 655 w 3073"/>
                  <a:gd name="T121" fmla="*/ 122 h 1342"/>
                  <a:gd name="T122" fmla="*/ 400 w 3073"/>
                  <a:gd name="T123" fmla="*/ 63 h 13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73"/>
                  <a:gd name="T187" fmla="*/ 0 h 1342"/>
                  <a:gd name="T188" fmla="*/ 3073 w 3073"/>
                  <a:gd name="T189" fmla="*/ 1342 h 13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73" h="1342">
                    <a:moveTo>
                      <a:pt x="2407" y="1219"/>
                    </a:moveTo>
                    <a:lnTo>
                      <a:pt x="2438" y="1219"/>
                    </a:lnTo>
                    <a:lnTo>
                      <a:pt x="2476" y="1219"/>
                    </a:lnTo>
                    <a:lnTo>
                      <a:pt x="2520" y="1219"/>
                    </a:lnTo>
                    <a:lnTo>
                      <a:pt x="2568" y="1219"/>
                    </a:lnTo>
                    <a:lnTo>
                      <a:pt x="2624" y="1219"/>
                    </a:lnTo>
                    <a:lnTo>
                      <a:pt x="3014" y="1219"/>
                    </a:lnTo>
                    <a:lnTo>
                      <a:pt x="3034" y="1222"/>
                    </a:lnTo>
                    <a:lnTo>
                      <a:pt x="3050" y="1231"/>
                    </a:lnTo>
                    <a:lnTo>
                      <a:pt x="3062" y="1245"/>
                    </a:lnTo>
                    <a:lnTo>
                      <a:pt x="3070" y="1261"/>
                    </a:lnTo>
                    <a:lnTo>
                      <a:pt x="3073" y="1281"/>
                    </a:lnTo>
                    <a:lnTo>
                      <a:pt x="3070" y="1300"/>
                    </a:lnTo>
                    <a:lnTo>
                      <a:pt x="3062" y="1317"/>
                    </a:lnTo>
                    <a:lnTo>
                      <a:pt x="3050" y="1330"/>
                    </a:lnTo>
                    <a:lnTo>
                      <a:pt x="3034" y="1339"/>
                    </a:lnTo>
                    <a:lnTo>
                      <a:pt x="3014" y="1342"/>
                    </a:lnTo>
                    <a:lnTo>
                      <a:pt x="3014" y="1342"/>
                    </a:lnTo>
                    <a:lnTo>
                      <a:pt x="3014" y="1342"/>
                    </a:lnTo>
                    <a:lnTo>
                      <a:pt x="3013" y="1342"/>
                    </a:lnTo>
                    <a:lnTo>
                      <a:pt x="2924" y="1342"/>
                    </a:lnTo>
                    <a:lnTo>
                      <a:pt x="2896" y="1342"/>
                    </a:lnTo>
                    <a:lnTo>
                      <a:pt x="2865" y="1342"/>
                    </a:lnTo>
                    <a:lnTo>
                      <a:pt x="2828" y="1342"/>
                    </a:lnTo>
                    <a:lnTo>
                      <a:pt x="2784" y="1342"/>
                    </a:lnTo>
                    <a:lnTo>
                      <a:pt x="2736" y="1342"/>
                    </a:lnTo>
                    <a:lnTo>
                      <a:pt x="2680" y="1342"/>
                    </a:lnTo>
                    <a:lnTo>
                      <a:pt x="2547" y="1342"/>
                    </a:lnTo>
                    <a:lnTo>
                      <a:pt x="2469" y="1342"/>
                    </a:lnTo>
                    <a:lnTo>
                      <a:pt x="2383" y="1342"/>
                    </a:lnTo>
                    <a:lnTo>
                      <a:pt x="2289" y="1342"/>
                    </a:lnTo>
                    <a:lnTo>
                      <a:pt x="2271" y="1339"/>
                    </a:lnTo>
                    <a:lnTo>
                      <a:pt x="2255" y="1330"/>
                    </a:lnTo>
                    <a:lnTo>
                      <a:pt x="2242" y="1317"/>
                    </a:lnTo>
                    <a:lnTo>
                      <a:pt x="2233" y="1300"/>
                    </a:lnTo>
                    <a:lnTo>
                      <a:pt x="2230" y="1281"/>
                    </a:lnTo>
                    <a:lnTo>
                      <a:pt x="2233" y="1261"/>
                    </a:lnTo>
                    <a:lnTo>
                      <a:pt x="2242" y="1245"/>
                    </a:lnTo>
                    <a:lnTo>
                      <a:pt x="2255" y="1231"/>
                    </a:lnTo>
                    <a:lnTo>
                      <a:pt x="2271" y="1222"/>
                    </a:lnTo>
                    <a:lnTo>
                      <a:pt x="2289" y="1219"/>
                    </a:lnTo>
                    <a:lnTo>
                      <a:pt x="2380" y="1219"/>
                    </a:lnTo>
                    <a:lnTo>
                      <a:pt x="2407" y="1219"/>
                    </a:lnTo>
                    <a:close/>
                    <a:moveTo>
                      <a:pt x="1293" y="1219"/>
                    </a:moveTo>
                    <a:lnTo>
                      <a:pt x="1325" y="1219"/>
                    </a:lnTo>
                    <a:lnTo>
                      <a:pt x="1361" y="1219"/>
                    </a:lnTo>
                    <a:lnTo>
                      <a:pt x="1405" y="1219"/>
                    </a:lnTo>
                    <a:lnTo>
                      <a:pt x="1453" y="1219"/>
                    </a:lnTo>
                    <a:lnTo>
                      <a:pt x="1509" y="1219"/>
                    </a:lnTo>
                    <a:lnTo>
                      <a:pt x="1896" y="1219"/>
                    </a:lnTo>
                    <a:lnTo>
                      <a:pt x="1916" y="1222"/>
                    </a:lnTo>
                    <a:lnTo>
                      <a:pt x="1932" y="1231"/>
                    </a:lnTo>
                    <a:lnTo>
                      <a:pt x="1945" y="1245"/>
                    </a:lnTo>
                    <a:lnTo>
                      <a:pt x="1953" y="1261"/>
                    </a:lnTo>
                    <a:lnTo>
                      <a:pt x="1955" y="1281"/>
                    </a:lnTo>
                    <a:lnTo>
                      <a:pt x="1953" y="1300"/>
                    </a:lnTo>
                    <a:lnTo>
                      <a:pt x="1945" y="1317"/>
                    </a:lnTo>
                    <a:lnTo>
                      <a:pt x="1932" y="1330"/>
                    </a:lnTo>
                    <a:lnTo>
                      <a:pt x="1916" y="1339"/>
                    </a:lnTo>
                    <a:lnTo>
                      <a:pt x="1896" y="1342"/>
                    </a:lnTo>
                    <a:lnTo>
                      <a:pt x="1896" y="1342"/>
                    </a:lnTo>
                    <a:lnTo>
                      <a:pt x="1896" y="1342"/>
                    </a:lnTo>
                    <a:lnTo>
                      <a:pt x="1895" y="1342"/>
                    </a:lnTo>
                    <a:lnTo>
                      <a:pt x="1807" y="1342"/>
                    </a:lnTo>
                    <a:lnTo>
                      <a:pt x="1780" y="1342"/>
                    </a:lnTo>
                    <a:lnTo>
                      <a:pt x="1749" y="1342"/>
                    </a:lnTo>
                    <a:lnTo>
                      <a:pt x="1711" y="1342"/>
                    </a:lnTo>
                    <a:lnTo>
                      <a:pt x="1668" y="1342"/>
                    </a:lnTo>
                    <a:lnTo>
                      <a:pt x="1619" y="1342"/>
                    </a:lnTo>
                    <a:lnTo>
                      <a:pt x="1564" y="1342"/>
                    </a:lnTo>
                    <a:lnTo>
                      <a:pt x="1432" y="1342"/>
                    </a:lnTo>
                    <a:lnTo>
                      <a:pt x="1356" y="1342"/>
                    </a:lnTo>
                    <a:lnTo>
                      <a:pt x="1270" y="1342"/>
                    </a:lnTo>
                    <a:lnTo>
                      <a:pt x="1176" y="1342"/>
                    </a:lnTo>
                    <a:lnTo>
                      <a:pt x="1159" y="1339"/>
                    </a:lnTo>
                    <a:lnTo>
                      <a:pt x="1143" y="1330"/>
                    </a:lnTo>
                    <a:lnTo>
                      <a:pt x="1130" y="1317"/>
                    </a:lnTo>
                    <a:lnTo>
                      <a:pt x="1121" y="1300"/>
                    </a:lnTo>
                    <a:lnTo>
                      <a:pt x="1117" y="1281"/>
                    </a:lnTo>
                    <a:lnTo>
                      <a:pt x="1121" y="1261"/>
                    </a:lnTo>
                    <a:lnTo>
                      <a:pt x="1130" y="1245"/>
                    </a:lnTo>
                    <a:lnTo>
                      <a:pt x="1143" y="1231"/>
                    </a:lnTo>
                    <a:lnTo>
                      <a:pt x="1159" y="1222"/>
                    </a:lnTo>
                    <a:lnTo>
                      <a:pt x="1176" y="1219"/>
                    </a:lnTo>
                    <a:lnTo>
                      <a:pt x="1266" y="1219"/>
                    </a:lnTo>
                    <a:lnTo>
                      <a:pt x="1293" y="1219"/>
                    </a:lnTo>
                    <a:close/>
                    <a:moveTo>
                      <a:pt x="176" y="1219"/>
                    </a:moveTo>
                    <a:lnTo>
                      <a:pt x="208" y="1219"/>
                    </a:lnTo>
                    <a:lnTo>
                      <a:pt x="246" y="1219"/>
                    </a:lnTo>
                    <a:lnTo>
                      <a:pt x="288" y="1219"/>
                    </a:lnTo>
                    <a:lnTo>
                      <a:pt x="337" y="1219"/>
                    </a:lnTo>
                    <a:lnTo>
                      <a:pt x="394" y="1219"/>
                    </a:lnTo>
                    <a:lnTo>
                      <a:pt x="784" y="1219"/>
                    </a:lnTo>
                    <a:lnTo>
                      <a:pt x="802" y="1222"/>
                    </a:lnTo>
                    <a:lnTo>
                      <a:pt x="820" y="1231"/>
                    </a:lnTo>
                    <a:lnTo>
                      <a:pt x="832" y="1245"/>
                    </a:lnTo>
                    <a:lnTo>
                      <a:pt x="840" y="1261"/>
                    </a:lnTo>
                    <a:lnTo>
                      <a:pt x="843" y="1281"/>
                    </a:lnTo>
                    <a:lnTo>
                      <a:pt x="840" y="1300"/>
                    </a:lnTo>
                    <a:lnTo>
                      <a:pt x="832" y="1317"/>
                    </a:lnTo>
                    <a:lnTo>
                      <a:pt x="820" y="1330"/>
                    </a:lnTo>
                    <a:lnTo>
                      <a:pt x="802" y="1339"/>
                    </a:lnTo>
                    <a:lnTo>
                      <a:pt x="784" y="1342"/>
                    </a:lnTo>
                    <a:lnTo>
                      <a:pt x="784" y="1342"/>
                    </a:lnTo>
                    <a:lnTo>
                      <a:pt x="784" y="1342"/>
                    </a:lnTo>
                    <a:lnTo>
                      <a:pt x="782" y="1342"/>
                    </a:lnTo>
                    <a:lnTo>
                      <a:pt x="694" y="1342"/>
                    </a:lnTo>
                    <a:lnTo>
                      <a:pt x="666" y="1342"/>
                    </a:lnTo>
                    <a:lnTo>
                      <a:pt x="634" y="1342"/>
                    </a:lnTo>
                    <a:lnTo>
                      <a:pt x="597" y="1342"/>
                    </a:lnTo>
                    <a:lnTo>
                      <a:pt x="554" y="1342"/>
                    </a:lnTo>
                    <a:lnTo>
                      <a:pt x="505" y="1342"/>
                    </a:lnTo>
                    <a:lnTo>
                      <a:pt x="450" y="1342"/>
                    </a:lnTo>
                    <a:lnTo>
                      <a:pt x="317" y="1342"/>
                    </a:lnTo>
                    <a:lnTo>
                      <a:pt x="239" y="1342"/>
                    </a:lnTo>
                    <a:lnTo>
                      <a:pt x="153" y="1342"/>
                    </a:lnTo>
                    <a:lnTo>
                      <a:pt x="59" y="1342"/>
                    </a:lnTo>
                    <a:lnTo>
                      <a:pt x="41" y="1339"/>
                    </a:lnTo>
                    <a:lnTo>
                      <a:pt x="25" y="1330"/>
                    </a:lnTo>
                    <a:lnTo>
                      <a:pt x="12" y="1317"/>
                    </a:lnTo>
                    <a:lnTo>
                      <a:pt x="3" y="1300"/>
                    </a:lnTo>
                    <a:lnTo>
                      <a:pt x="0" y="1281"/>
                    </a:lnTo>
                    <a:lnTo>
                      <a:pt x="3" y="1261"/>
                    </a:lnTo>
                    <a:lnTo>
                      <a:pt x="12" y="1245"/>
                    </a:lnTo>
                    <a:lnTo>
                      <a:pt x="25" y="1231"/>
                    </a:lnTo>
                    <a:lnTo>
                      <a:pt x="41" y="1222"/>
                    </a:lnTo>
                    <a:lnTo>
                      <a:pt x="59" y="1219"/>
                    </a:lnTo>
                    <a:lnTo>
                      <a:pt x="150" y="1219"/>
                    </a:lnTo>
                    <a:lnTo>
                      <a:pt x="176" y="1219"/>
                    </a:lnTo>
                    <a:close/>
                    <a:moveTo>
                      <a:pt x="2407" y="911"/>
                    </a:moveTo>
                    <a:lnTo>
                      <a:pt x="2438" y="911"/>
                    </a:lnTo>
                    <a:lnTo>
                      <a:pt x="2476" y="911"/>
                    </a:lnTo>
                    <a:lnTo>
                      <a:pt x="3014" y="911"/>
                    </a:lnTo>
                    <a:lnTo>
                      <a:pt x="3034" y="914"/>
                    </a:lnTo>
                    <a:lnTo>
                      <a:pt x="3050" y="923"/>
                    </a:lnTo>
                    <a:lnTo>
                      <a:pt x="3062" y="937"/>
                    </a:lnTo>
                    <a:lnTo>
                      <a:pt x="3070" y="955"/>
                    </a:lnTo>
                    <a:lnTo>
                      <a:pt x="3073" y="976"/>
                    </a:lnTo>
                    <a:lnTo>
                      <a:pt x="3070" y="996"/>
                    </a:lnTo>
                    <a:lnTo>
                      <a:pt x="3062" y="1014"/>
                    </a:lnTo>
                    <a:lnTo>
                      <a:pt x="3050" y="1027"/>
                    </a:lnTo>
                    <a:lnTo>
                      <a:pt x="3034" y="1037"/>
                    </a:lnTo>
                    <a:lnTo>
                      <a:pt x="3014" y="1040"/>
                    </a:lnTo>
                    <a:lnTo>
                      <a:pt x="3014" y="1040"/>
                    </a:lnTo>
                    <a:lnTo>
                      <a:pt x="3014" y="1040"/>
                    </a:lnTo>
                    <a:lnTo>
                      <a:pt x="3013" y="1040"/>
                    </a:lnTo>
                    <a:lnTo>
                      <a:pt x="2991" y="1040"/>
                    </a:lnTo>
                    <a:lnTo>
                      <a:pt x="2980" y="1040"/>
                    </a:lnTo>
                    <a:lnTo>
                      <a:pt x="2965" y="1040"/>
                    </a:lnTo>
                    <a:lnTo>
                      <a:pt x="2924" y="1040"/>
                    </a:lnTo>
                    <a:lnTo>
                      <a:pt x="2896" y="1040"/>
                    </a:lnTo>
                    <a:lnTo>
                      <a:pt x="2865" y="1040"/>
                    </a:lnTo>
                    <a:lnTo>
                      <a:pt x="2828" y="1040"/>
                    </a:lnTo>
                    <a:lnTo>
                      <a:pt x="2784" y="1040"/>
                    </a:lnTo>
                    <a:lnTo>
                      <a:pt x="2736" y="1040"/>
                    </a:lnTo>
                    <a:lnTo>
                      <a:pt x="2680" y="1040"/>
                    </a:lnTo>
                    <a:lnTo>
                      <a:pt x="2547" y="1040"/>
                    </a:lnTo>
                    <a:lnTo>
                      <a:pt x="2469" y="1040"/>
                    </a:lnTo>
                    <a:lnTo>
                      <a:pt x="2383" y="1040"/>
                    </a:lnTo>
                    <a:lnTo>
                      <a:pt x="2289" y="1040"/>
                    </a:lnTo>
                    <a:lnTo>
                      <a:pt x="2271" y="1037"/>
                    </a:lnTo>
                    <a:lnTo>
                      <a:pt x="2255" y="1027"/>
                    </a:lnTo>
                    <a:lnTo>
                      <a:pt x="2242" y="1014"/>
                    </a:lnTo>
                    <a:lnTo>
                      <a:pt x="2233" y="996"/>
                    </a:lnTo>
                    <a:lnTo>
                      <a:pt x="2230" y="976"/>
                    </a:lnTo>
                    <a:lnTo>
                      <a:pt x="2233" y="955"/>
                    </a:lnTo>
                    <a:lnTo>
                      <a:pt x="2242" y="937"/>
                    </a:lnTo>
                    <a:lnTo>
                      <a:pt x="2255" y="923"/>
                    </a:lnTo>
                    <a:lnTo>
                      <a:pt x="2271" y="914"/>
                    </a:lnTo>
                    <a:lnTo>
                      <a:pt x="2289" y="911"/>
                    </a:lnTo>
                    <a:lnTo>
                      <a:pt x="2380" y="911"/>
                    </a:lnTo>
                    <a:lnTo>
                      <a:pt x="2407" y="911"/>
                    </a:lnTo>
                    <a:close/>
                    <a:moveTo>
                      <a:pt x="1293" y="911"/>
                    </a:moveTo>
                    <a:lnTo>
                      <a:pt x="1325" y="911"/>
                    </a:lnTo>
                    <a:lnTo>
                      <a:pt x="1361" y="911"/>
                    </a:lnTo>
                    <a:lnTo>
                      <a:pt x="1896" y="911"/>
                    </a:lnTo>
                    <a:lnTo>
                      <a:pt x="1916" y="914"/>
                    </a:lnTo>
                    <a:lnTo>
                      <a:pt x="1932" y="923"/>
                    </a:lnTo>
                    <a:lnTo>
                      <a:pt x="1945" y="937"/>
                    </a:lnTo>
                    <a:lnTo>
                      <a:pt x="1953" y="955"/>
                    </a:lnTo>
                    <a:lnTo>
                      <a:pt x="1955" y="976"/>
                    </a:lnTo>
                    <a:lnTo>
                      <a:pt x="1953" y="996"/>
                    </a:lnTo>
                    <a:lnTo>
                      <a:pt x="1945" y="1014"/>
                    </a:lnTo>
                    <a:lnTo>
                      <a:pt x="1932" y="1027"/>
                    </a:lnTo>
                    <a:lnTo>
                      <a:pt x="1916" y="1037"/>
                    </a:lnTo>
                    <a:lnTo>
                      <a:pt x="1896" y="1040"/>
                    </a:lnTo>
                    <a:lnTo>
                      <a:pt x="1896" y="1040"/>
                    </a:lnTo>
                    <a:lnTo>
                      <a:pt x="1896" y="1040"/>
                    </a:lnTo>
                    <a:lnTo>
                      <a:pt x="1895" y="1040"/>
                    </a:lnTo>
                    <a:lnTo>
                      <a:pt x="1873" y="1040"/>
                    </a:lnTo>
                    <a:lnTo>
                      <a:pt x="1862" y="1040"/>
                    </a:lnTo>
                    <a:lnTo>
                      <a:pt x="1847" y="1040"/>
                    </a:lnTo>
                    <a:lnTo>
                      <a:pt x="1807" y="1040"/>
                    </a:lnTo>
                    <a:lnTo>
                      <a:pt x="1780" y="1040"/>
                    </a:lnTo>
                    <a:lnTo>
                      <a:pt x="1749" y="1040"/>
                    </a:lnTo>
                    <a:lnTo>
                      <a:pt x="1711" y="1040"/>
                    </a:lnTo>
                    <a:lnTo>
                      <a:pt x="1668" y="1040"/>
                    </a:lnTo>
                    <a:lnTo>
                      <a:pt x="1619" y="1040"/>
                    </a:lnTo>
                    <a:lnTo>
                      <a:pt x="1564" y="1040"/>
                    </a:lnTo>
                    <a:lnTo>
                      <a:pt x="1432" y="1040"/>
                    </a:lnTo>
                    <a:lnTo>
                      <a:pt x="1356" y="1040"/>
                    </a:lnTo>
                    <a:lnTo>
                      <a:pt x="1270" y="1040"/>
                    </a:lnTo>
                    <a:lnTo>
                      <a:pt x="1176" y="1040"/>
                    </a:lnTo>
                    <a:lnTo>
                      <a:pt x="1159" y="1037"/>
                    </a:lnTo>
                    <a:lnTo>
                      <a:pt x="1143" y="1027"/>
                    </a:lnTo>
                    <a:lnTo>
                      <a:pt x="1130" y="1014"/>
                    </a:lnTo>
                    <a:lnTo>
                      <a:pt x="1121" y="996"/>
                    </a:lnTo>
                    <a:lnTo>
                      <a:pt x="1117" y="976"/>
                    </a:lnTo>
                    <a:lnTo>
                      <a:pt x="1121" y="955"/>
                    </a:lnTo>
                    <a:lnTo>
                      <a:pt x="1130" y="937"/>
                    </a:lnTo>
                    <a:lnTo>
                      <a:pt x="1143" y="923"/>
                    </a:lnTo>
                    <a:lnTo>
                      <a:pt x="1159" y="914"/>
                    </a:lnTo>
                    <a:lnTo>
                      <a:pt x="1176" y="911"/>
                    </a:lnTo>
                    <a:lnTo>
                      <a:pt x="1266" y="911"/>
                    </a:lnTo>
                    <a:lnTo>
                      <a:pt x="1293" y="911"/>
                    </a:lnTo>
                    <a:close/>
                    <a:moveTo>
                      <a:pt x="176" y="911"/>
                    </a:moveTo>
                    <a:lnTo>
                      <a:pt x="208" y="911"/>
                    </a:lnTo>
                    <a:lnTo>
                      <a:pt x="246" y="911"/>
                    </a:lnTo>
                    <a:lnTo>
                      <a:pt x="784" y="911"/>
                    </a:lnTo>
                    <a:lnTo>
                      <a:pt x="802" y="914"/>
                    </a:lnTo>
                    <a:lnTo>
                      <a:pt x="820" y="923"/>
                    </a:lnTo>
                    <a:lnTo>
                      <a:pt x="832" y="937"/>
                    </a:lnTo>
                    <a:lnTo>
                      <a:pt x="840" y="955"/>
                    </a:lnTo>
                    <a:lnTo>
                      <a:pt x="843" y="976"/>
                    </a:lnTo>
                    <a:lnTo>
                      <a:pt x="840" y="996"/>
                    </a:lnTo>
                    <a:lnTo>
                      <a:pt x="832" y="1014"/>
                    </a:lnTo>
                    <a:lnTo>
                      <a:pt x="820" y="1027"/>
                    </a:lnTo>
                    <a:lnTo>
                      <a:pt x="802" y="1037"/>
                    </a:lnTo>
                    <a:lnTo>
                      <a:pt x="784" y="1040"/>
                    </a:lnTo>
                    <a:lnTo>
                      <a:pt x="784" y="1040"/>
                    </a:lnTo>
                    <a:lnTo>
                      <a:pt x="784" y="1040"/>
                    </a:lnTo>
                    <a:lnTo>
                      <a:pt x="782" y="1040"/>
                    </a:lnTo>
                    <a:lnTo>
                      <a:pt x="761" y="1040"/>
                    </a:lnTo>
                    <a:lnTo>
                      <a:pt x="750" y="1040"/>
                    </a:lnTo>
                    <a:lnTo>
                      <a:pt x="735" y="1040"/>
                    </a:lnTo>
                    <a:lnTo>
                      <a:pt x="694" y="1040"/>
                    </a:lnTo>
                    <a:lnTo>
                      <a:pt x="666" y="1040"/>
                    </a:lnTo>
                    <a:lnTo>
                      <a:pt x="634" y="1040"/>
                    </a:lnTo>
                    <a:lnTo>
                      <a:pt x="597" y="1040"/>
                    </a:lnTo>
                    <a:lnTo>
                      <a:pt x="554" y="1040"/>
                    </a:lnTo>
                    <a:lnTo>
                      <a:pt x="505" y="1040"/>
                    </a:lnTo>
                    <a:lnTo>
                      <a:pt x="450" y="1040"/>
                    </a:lnTo>
                    <a:lnTo>
                      <a:pt x="317" y="1040"/>
                    </a:lnTo>
                    <a:lnTo>
                      <a:pt x="239" y="1040"/>
                    </a:lnTo>
                    <a:lnTo>
                      <a:pt x="153" y="1040"/>
                    </a:lnTo>
                    <a:lnTo>
                      <a:pt x="59" y="1040"/>
                    </a:lnTo>
                    <a:lnTo>
                      <a:pt x="41" y="1037"/>
                    </a:lnTo>
                    <a:lnTo>
                      <a:pt x="25" y="1027"/>
                    </a:lnTo>
                    <a:lnTo>
                      <a:pt x="12" y="1014"/>
                    </a:lnTo>
                    <a:lnTo>
                      <a:pt x="3" y="996"/>
                    </a:lnTo>
                    <a:lnTo>
                      <a:pt x="0" y="976"/>
                    </a:lnTo>
                    <a:lnTo>
                      <a:pt x="3" y="955"/>
                    </a:lnTo>
                    <a:lnTo>
                      <a:pt x="12" y="937"/>
                    </a:lnTo>
                    <a:lnTo>
                      <a:pt x="25" y="923"/>
                    </a:lnTo>
                    <a:lnTo>
                      <a:pt x="41" y="914"/>
                    </a:lnTo>
                    <a:lnTo>
                      <a:pt x="59" y="911"/>
                    </a:lnTo>
                    <a:lnTo>
                      <a:pt x="150" y="911"/>
                    </a:lnTo>
                    <a:lnTo>
                      <a:pt x="176" y="911"/>
                    </a:lnTo>
                    <a:close/>
                    <a:moveTo>
                      <a:pt x="2289" y="609"/>
                    </a:moveTo>
                    <a:lnTo>
                      <a:pt x="3014" y="609"/>
                    </a:lnTo>
                    <a:lnTo>
                      <a:pt x="3034" y="613"/>
                    </a:lnTo>
                    <a:lnTo>
                      <a:pt x="3050" y="621"/>
                    </a:lnTo>
                    <a:lnTo>
                      <a:pt x="3062" y="634"/>
                    </a:lnTo>
                    <a:lnTo>
                      <a:pt x="3070" y="651"/>
                    </a:lnTo>
                    <a:lnTo>
                      <a:pt x="3073" y="671"/>
                    </a:lnTo>
                    <a:lnTo>
                      <a:pt x="3070" y="689"/>
                    </a:lnTo>
                    <a:lnTo>
                      <a:pt x="3062" y="707"/>
                    </a:lnTo>
                    <a:lnTo>
                      <a:pt x="3050" y="720"/>
                    </a:lnTo>
                    <a:lnTo>
                      <a:pt x="3034" y="728"/>
                    </a:lnTo>
                    <a:lnTo>
                      <a:pt x="3014" y="732"/>
                    </a:lnTo>
                    <a:lnTo>
                      <a:pt x="2289" y="732"/>
                    </a:lnTo>
                    <a:lnTo>
                      <a:pt x="2271" y="728"/>
                    </a:lnTo>
                    <a:lnTo>
                      <a:pt x="2255" y="720"/>
                    </a:lnTo>
                    <a:lnTo>
                      <a:pt x="2242" y="707"/>
                    </a:lnTo>
                    <a:lnTo>
                      <a:pt x="2233" y="689"/>
                    </a:lnTo>
                    <a:lnTo>
                      <a:pt x="2230" y="671"/>
                    </a:lnTo>
                    <a:lnTo>
                      <a:pt x="2233" y="651"/>
                    </a:lnTo>
                    <a:lnTo>
                      <a:pt x="2242" y="634"/>
                    </a:lnTo>
                    <a:lnTo>
                      <a:pt x="2255" y="621"/>
                    </a:lnTo>
                    <a:lnTo>
                      <a:pt x="2271" y="613"/>
                    </a:lnTo>
                    <a:lnTo>
                      <a:pt x="2289" y="609"/>
                    </a:lnTo>
                    <a:close/>
                    <a:moveTo>
                      <a:pt x="1176" y="609"/>
                    </a:moveTo>
                    <a:lnTo>
                      <a:pt x="1896" y="609"/>
                    </a:lnTo>
                    <a:lnTo>
                      <a:pt x="1916" y="613"/>
                    </a:lnTo>
                    <a:lnTo>
                      <a:pt x="1932" y="621"/>
                    </a:lnTo>
                    <a:lnTo>
                      <a:pt x="1945" y="634"/>
                    </a:lnTo>
                    <a:lnTo>
                      <a:pt x="1953" y="651"/>
                    </a:lnTo>
                    <a:lnTo>
                      <a:pt x="1955" y="671"/>
                    </a:lnTo>
                    <a:lnTo>
                      <a:pt x="1953" y="689"/>
                    </a:lnTo>
                    <a:lnTo>
                      <a:pt x="1945" y="707"/>
                    </a:lnTo>
                    <a:lnTo>
                      <a:pt x="1932" y="720"/>
                    </a:lnTo>
                    <a:lnTo>
                      <a:pt x="1916" y="728"/>
                    </a:lnTo>
                    <a:lnTo>
                      <a:pt x="1896" y="732"/>
                    </a:lnTo>
                    <a:lnTo>
                      <a:pt x="1176" y="732"/>
                    </a:lnTo>
                    <a:lnTo>
                      <a:pt x="1159" y="728"/>
                    </a:lnTo>
                    <a:lnTo>
                      <a:pt x="1143" y="720"/>
                    </a:lnTo>
                    <a:lnTo>
                      <a:pt x="1130" y="707"/>
                    </a:lnTo>
                    <a:lnTo>
                      <a:pt x="1121" y="689"/>
                    </a:lnTo>
                    <a:lnTo>
                      <a:pt x="1117" y="671"/>
                    </a:lnTo>
                    <a:lnTo>
                      <a:pt x="1121" y="651"/>
                    </a:lnTo>
                    <a:lnTo>
                      <a:pt x="1130" y="634"/>
                    </a:lnTo>
                    <a:lnTo>
                      <a:pt x="1143" y="621"/>
                    </a:lnTo>
                    <a:lnTo>
                      <a:pt x="1159" y="613"/>
                    </a:lnTo>
                    <a:lnTo>
                      <a:pt x="1176" y="609"/>
                    </a:lnTo>
                    <a:close/>
                    <a:moveTo>
                      <a:pt x="59" y="609"/>
                    </a:moveTo>
                    <a:lnTo>
                      <a:pt x="784" y="609"/>
                    </a:lnTo>
                    <a:lnTo>
                      <a:pt x="802" y="613"/>
                    </a:lnTo>
                    <a:lnTo>
                      <a:pt x="820" y="621"/>
                    </a:lnTo>
                    <a:lnTo>
                      <a:pt x="832" y="634"/>
                    </a:lnTo>
                    <a:lnTo>
                      <a:pt x="840" y="651"/>
                    </a:lnTo>
                    <a:lnTo>
                      <a:pt x="843" y="671"/>
                    </a:lnTo>
                    <a:lnTo>
                      <a:pt x="840" y="689"/>
                    </a:lnTo>
                    <a:lnTo>
                      <a:pt x="832" y="707"/>
                    </a:lnTo>
                    <a:lnTo>
                      <a:pt x="820" y="720"/>
                    </a:lnTo>
                    <a:lnTo>
                      <a:pt x="802" y="728"/>
                    </a:lnTo>
                    <a:lnTo>
                      <a:pt x="784" y="732"/>
                    </a:lnTo>
                    <a:lnTo>
                      <a:pt x="59" y="732"/>
                    </a:lnTo>
                    <a:lnTo>
                      <a:pt x="41" y="728"/>
                    </a:lnTo>
                    <a:lnTo>
                      <a:pt x="25" y="720"/>
                    </a:lnTo>
                    <a:lnTo>
                      <a:pt x="12" y="707"/>
                    </a:lnTo>
                    <a:lnTo>
                      <a:pt x="3" y="689"/>
                    </a:lnTo>
                    <a:lnTo>
                      <a:pt x="0" y="671"/>
                    </a:lnTo>
                    <a:lnTo>
                      <a:pt x="3" y="651"/>
                    </a:lnTo>
                    <a:lnTo>
                      <a:pt x="12" y="634"/>
                    </a:lnTo>
                    <a:lnTo>
                      <a:pt x="25" y="621"/>
                    </a:lnTo>
                    <a:lnTo>
                      <a:pt x="41" y="613"/>
                    </a:lnTo>
                    <a:lnTo>
                      <a:pt x="59" y="609"/>
                    </a:lnTo>
                    <a:close/>
                    <a:moveTo>
                      <a:pt x="2289" y="307"/>
                    </a:moveTo>
                    <a:lnTo>
                      <a:pt x="2380" y="307"/>
                    </a:lnTo>
                    <a:lnTo>
                      <a:pt x="2407" y="307"/>
                    </a:lnTo>
                    <a:lnTo>
                      <a:pt x="2438" y="307"/>
                    </a:lnTo>
                    <a:lnTo>
                      <a:pt x="3014" y="307"/>
                    </a:lnTo>
                    <a:lnTo>
                      <a:pt x="3034" y="310"/>
                    </a:lnTo>
                    <a:lnTo>
                      <a:pt x="3050" y="319"/>
                    </a:lnTo>
                    <a:lnTo>
                      <a:pt x="3062" y="332"/>
                    </a:lnTo>
                    <a:lnTo>
                      <a:pt x="3070" y="349"/>
                    </a:lnTo>
                    <a:lnTo>
                      <a:pt x="3073" y="369"/>
                    </a:lnTo>
                    <a:lnTo>
                      <a:pt x="3070" y="388"/>
                    </a:lnTo>
                    <a:lnTo>
                      <a:pt x="3062" y="404"/>
                    </a:lnTo>
                    <a:lnTo>
                      <a:pt x="3050" y="418"/>
                    </a:lnTo>
                    <a:lnTo>
                      <a:pt x="3034" y="427"/>
                    </a:lnTo>
                    <a:lnTo>
                      <a:pt x="3014" y="431"/>
                    </a:lnTo>
                    <a:lnTo>
                      <a:pt x="3014" y="431"/>
                    </a:lnTo>
                    <a:lnTo>
                      <a:pt x="3014" y="431"/>
                    </a:lnTo>
                    <a:lnTo>
                      <a:pt x="3013" y="431"/>
                    </a:lnTo>
                    <a:lnTo>
                      <a:pt x="2896" y="431"/>
                    </a:lnTo>
                    <a:lnTo>
                      <a:pt x="2865" y="431"/>
                    </a:lnTo>
                    <a:lnTo>
                      <a:pt x="2828" y="431"/>
                    </a:lnTo>
                    <a:lnTo>
                      <a:pt x="2784" y="431"/>
                    </a:lnTo>
                    <a:lnTo>
                      <a:pt x="2736" y="431"/>
                    </a:lnTo>
                    <a:lnTo>
                      <a:pt x="2680" y="431"/>
                    </a:lnTo>
                    <a:lnTo>
                      <a:pt x="2289" y="431"/>
                    </a:lnTo>
                    <a:lnTo>
                      <a:pt x="2271" y="427"/>
                    </a:lnTo>
                    <a:lnTo>
                      <a:pt x="2255" y="418"/>
                    </a:lnTo>
                    <a:lnTo>
                      <a:pt x="2242" y="404"/>
                    </a:lnTo>
                    <a:lnTo>
                      <a:pt x="2233" y="388"/>
                    </a:lnTo>
                    <a:lnTo>
                      <a:pt x="2230" y="369"/>
                    </a:lnTo>
                    <a:lnTo>
                      <a:pt x="2233" y="349"/>
                    </a:lnTo>
                    <a:lnTo>
                      <a:pt x="2242" y="332"/>
                    </a:lnTo>
                    <a:lnTo>
                      <a:pt x="2255" y="319"/>
                    </a:lnTo>
                    <a:lnTo>
                      <a:pt x="2271" y="310"/>
                    </a:lnTo>
                    <a:lnTo>
                      <a:pt x="2289" y="307"/>
                    </a:lnTo>
                    <a:close/>
                    <a:moveTo>
                      <a:pt x="1176" y="307"/>
                    </a:moveTo>
                    <a:lnTo>
                      <a:pt x="1266" y="307"/>
                    </a:lnTo>
                    <a:lnTo>
                      <a:pt x="1293" y="307"/>
                    </a:lnTo>
                    <a:lnTo>
                      <a:pt x="1325" y="307"/>
                    </a:lnTo>
                    <a:lnTo>
                      <a:pt x="1896" y="307"/>
                    </a:lnTo>
                    <a:lnTo>
                      <a:pt x="1916" y="310"/>
                    </a:lnTo>
                    <a:lnTo>
                      <a:pt x="1932" y="319"/>
                    </a:lnTo>
                    <a:lnTo>
                      <a:pt x="1945" y="332"/>
                    </a:lnTo>
                    <a:lnTo>
                      <a:pt x="1953" y="349"/>
                    </a:lnTo>
                    <a:lnTo>
                      <a:pt x="1955" y="369"/>
                    </a:lnTo>
                    <a:lnTo>
                      <a:pt x="1953" y="388"/>
                    </a:lnTo>
                    <a:lnTo>
                      <a:pt x="1945" y="404"/>
                    </a:lnTo>
                    <a:lnTo>
                      <a:pt x="1932" y="418"/>
                    </a:lnTo>
                    <a:lnTo>
                      <a:pt x="1916" y="427"/>
                    </a:lnTo>
                    <a:lnTo>
                      <a:pt x="1896" y="431"/>
                    </a:lnTo>
                    <a:lnTo>
                      <a:pt x="1896" y="431"/>
                    </a:lnTo>
                    <a:lnTo>
                      <a:pt x="1896" y="431"/>
                    </a:lnTo>
                    <a:lnTo>
                      <a:pt x="1895" y="431"/>
                    </a:lnTo>
                    <a:lnTo>
                      <a:pt x="1780" y="431"/>
                    </a:lnTo>
                    <a:lnTo>
                      <a:pt x="1749" y="431"/>
                    </a:lnTo>
                    <a:lnTo>
                      <a:pt x="1711" y="431"/>
                    </a:lnTo>
                    <a:lnTo>
                      <a:pt x="1668" y="431"/>
                    </a:lnTo>
                    <a:lnTo>
                      <a:pt x="1619" y="431"/>
                    </a:lnTo>
                    <a:lnTo>
                      <a:pt x="1564" y="431"/>
                    </a:lnTo>
                    <a:lnTo>
                      <a:pt x="1176" y="431"/>
                    </a:lnTo>
                    <a:lnTo>
                      <a:pt x="1159" y="427"/>
                    </a:lnTo>
                    <a:lnTo>
                      <a:pt x="1143" y="418"/>
                    </a:lnTo>
                    <a:lnTo>
                      <a:pt x="1130" y="404"/>
                    </a:lnTo>
                    <a:lnTo>
                      <a:pt x="1121" y="388"/>
                    </a:lnTo>
                    <a:lnTo>
                      <a:pt x="1117" y="369"/>
                    </a:lnTo>
                    <a:lnTo>
                      <a:pt x="1121" y="349"/>
                    </a:lnTo>
                    <a:lnTo>
                      <a:pt x="1130" y="332"/>
                    </a:lnTo>
                    <a:lnTo>
                      <a:pt x="1143" y="319"/>
                    </a:lnTo>
                    <a:lnTo>
                      <a:pt x="1159" y="310"/>
                    </a:lnTo>
                    <a:lnTo>
                      <a:pt x="1176" y="307"/>
                    </a:lnTo>
                    <a:close/>
                    <a:moveTo>
                      <a:pt x="59" y="307"/>
                    </a:moveTo>
                    <a:lnTo>
                      <a:pt x="150" y="307"/>
                    </a:lnTo>
                    <a:lnTo>
                      <a:pt x="176" y="307"/>
                    </a:lnTo>
                    <a:lnTo>
                      <a:pt x="208" y="307"/>
                    </a:lnTo>
                    <a:lnTo>
                      <a:pt x="784" y="307"/>
                    </a:lnTo>
                    <a:lnTo>
                      <a:pt x="802" y="310"/>
                    </a:lnTo>
                    <a:lnTo>
                      <a:pt x="820" y="319"/>
                    </a:lnTo>
                    <a:lnTo>
                      <a:pt x="832" y="332"/>
                    </a:lnTo>
                    <a:lnTo>
                      <a:pt x="840" y="349"/>
                    </a:lnTo>
                    <a:lnTo>
                      <a:pt x="843" y="369"/>
                    </a:lnTo>
                    <a:lnTo>
                      <a:pt x="840" y="388"/>
                    </a:lnTo>
                    <a:lnTo>
                      <a:pt x="832" y="404"/>
                    </a:lnTo>
                    <a:lnTo>
                      <a:pt x="820" y="418"/>
                    </a:lnTo>
                    <a:lnTo>
                      <a:pt x="802" y="427"/>
                    </a:lnTo>
                    <a:lnTo>
                      <a:pt x="784" y="431"/>
                    </a:lnTo>
                    <a:lnTo>
                      <a:pt x="784" y="431"/>
                    </a:lnTo>
                    <a:lnTo>
                      <a:pt x="784" y="431"/>
                    </a:lnTo>
                    <a:lnTo>
                      <a:pt x="782" y="431"/>
                    </a:lnTo>
                    <a:lnTo>
                      <a:pt x="666" y="431"/>
                    </a:lnTo>
                    <a:lnTo>
                      <a:pt x="634" y="431"/>
                    </a:lnTo>
                    <a:lnTo>
                      <a:pt x="597" y="431"/>
                    </a:lnTo>
                    <a:lnTo>
                      <a:pt x="554" y="431"/>
                    </a:lnTo>
                    <a:lnTo>
                      <a:pt x="505" y="431"/>
                    </a:lnTo>
                    <a:lnTo>
                      <a:pt x="450" y="431"/>
                    </a:lnTo>
                    <a:lnTo>
                      <a:pt x="59" y="431"/>
                    </a:lnTo>
                    <a:lnTo>
                      <a:pt x="41" y="427"/>
                    </a:lnTo>
                    <a:lnTo>
                      <a:pt x="25" y="418"/>
                    </a:lnTo>
                    <a:lnTo>
                      <a:pt x="12" y="404"/>
                    </a:lnTo>
                    <a:lnTo>
                      <a:pt x="3" y="388"/>
                    </a:lnTo>
                    <a:lnTo>
                      <a:pt x="0" y="369"/>
                    </a:lnTo>
                    <a:lnTo>
                      <a:pt x="3" y="349"/>
                    </a:lnTo>
                    <a:lnTo>
                      <a:pt x="12" y="332"/>
                    </a:lnTo>
                    <a:lnTo>
                      <a:pt x="25" y="319"/>
                    </a:lnTo>
                    <a:lnTo>
                      <a:pt x="41" y="310"/>
                    </a:lnTo>
                    <a:lnTo>
                      <a:pt x="59" y="307"/>
                    </a:lnTo>
                    <a:close/>
                    <a:moveTo>
                      <a:pt x="2438" y="0"/>
                    </a:moveTo>
                    <a:lnTo>
                      <a:pt x="2476" y="0"/>
                    </a:lnTo>
                    <a:lnTo>
                      <a:pt x="2520" y="0"/>
                    </a:lnTo>
                    <a:lnTo>
                      <a:pt x="2568" y="0"/>
                    </a:lnTo>
                    <a:lnTo>
                      <a:pt x="2624" y="0"/>
                    </a:lnTo>
                    <a:lnTo>
                      <a:pt x="3014" y="0"/>
                    </a:lnTo>
                    <a:lnTo>
                      <a:pt x="3034" y="2"/>
                    </a:lnTo>
                    <a:lnTo>
                      <a:pt x="3050" y="11"/>
                    </a:lnTo>
                    <a:lnTo>
                      <a:pt x="3062" y="25"/>
                    </a:lnTo>
                    <a:lnTo>
                      <a:pt x="3070" y="42"/>
                    </a:lnTo>
                    <a:lnTo>
                      <a:pt x="3073" y="63"/>
                    </a:lnTo>
                    <a:lnTo>
                      <a:pt x="3070" y="81"/>
                    </a:lnTo>
                    <a:lnTo>
                      <a:pt x="3062" y="97"/>
                    </a:lnTo>
                    <a:lnTo>
                      <a:pt x="3050" y="111"/>
                    </a:lnTo>
                    <a:lnTo>
                      <a:pt x="3034" y="119"/>
                    </a:lnTo>
                    <a:lnTo>
                      <a:pt x="3014" y="122"/>
                    </a:lnTo>
                    <a:lnTo>
                      <a:pt x="3014" y="122"/>
                    </a:lnTo>
                    <a:lnTo>
                      <a:pt x="3014" y="122"/>
                    </a:lnTo>
                    <a:lnTo>
                      <a:pt x="3013" y="122"/>
                    </a:lnTo>
                    <a:lnTo>
                      <a:pt x="2991" y="122"/>
                    </a:lnTo>
                    <a:lnTo>
                      <a:pt x="2980" y="122"/>
                    </a:lnTo>
                    <a:lnTo>
                      <a:pt x="2965" y="122"/>
                    </a:lnTo>
                    <a:lnTo>
                      <a:pt x="2924" y="122"/>
                    </a:lnTo>
                    <a:lnTo>
                      <a:pt x="2896" y="122"/>
                    </a:lnTo>
                    <a:lnTo>
                      <a:pt x="2865" y="122"/>
                    </a:lnTo>
                    <a:lnTo>
                      <a:pt x="2828" y="122"/>
                    </a:lnTo>
                    <a:lnTo>
                      <a:pt x="2784" y="122"/>
                    </a:lnTo>
                    <a:lnTo>
                      <a:pt x="2736" y="122"/>
                    </a:lnTo>
                    <a:lnTo>
                      <a:pt x="2680" y="122"/>
                    </a:lnTo>
                    <a:lnTo>
                      <a:pt x="2547" y="122"/>
                    </a:lnTo>
                    <a:lnTo>
                      <a:pt x="2469" y="122"/>
                    </a:lnTo>
                    <a:lnTo>
                      <a:pt x="2383" y="122"/>
                    </a:lnTo>
                    <a:lnTo>
                      <a:pt x="2289" y="122"/>
                    </a:lnTo>
                    <a:lnTo>
                      <a:pt x="2271" y="119"/>
                    </a:lnTo>
                    <a:lnTo>
                      <a:pt x="2255" y="111"/>
                    </a:lnTo>
                    <a:lnTo>
                      <a:pt x="2242" y="97"/>
                    </a:lnTo>
                    <a:lnTo>
                      <a:pt x="2233" y="81"/>
                    </a:lnTo>
                    <a:lnTo>
                      <a:pt x="2230" y="63"/>
                    </a:lnTo>
                    <a:lnTo>
                      <a:pt x="2233" y="42"/>
                    </a:lnTo>
                    <a:lnTo>
                      <a:pt x="2242" y="25"/>
                    </a:lnTo>
                    <a:lnTo>
                      <a:pt x="2255" y="11"/>
                    </a:lnTo>
                    <a:lnTo>
                      <a:pt x="2271" y="2"/>
                    </a:lnTo>
                    <a:lnTo>
                      <a:pt x="2289" y="0"/>
                    </a:lnTo>
                    <a:lnTo>
                      <a:pt x="2380" y="0"/>
                    </a:lnTo>
                    <a:lnTo>
                      <a:pt x="2407" y="0"/>
                    </a:lnTo>
                    <a:lnTo>
                      <a:pt x="2438" y="0"/>
                    </a:lnTo>
                    <a:close/>
                    <a:moveTo>
                      <a:pt x="1325" y="0"/>
                    </a:moveTo>
                    <a:lnTo>
                      <a:pt x="1361" y="0"/>
                    </a:lnTo>
                    <a:lnTo>
                      <a:pt x="1405" y="0"/>
                    </a:lnTo>
                    <a:lnTo>
                      <a:pt x="1453" y="0"/>
                    </a:lnTo>
                    <a:lnTo>
                      <a:pt x="1509" y="0"/>
                    </a:lnTo>
                    <a:lnTo>
                      <a:pt x="1896" y="0"/>
                    </a:lnTo>
                    <a:lnTo>
                      <a:pt x="1916" y="2"/>
                    </a:lnTo>
                    <a:lnTo>
                      <a:pt x="1932" y="11"/>
                    </a:lnTo>
                    <a:lnTo>
                      <a:pt x="1945" y="25"/>
                    </a:lnTo>
                    <a:lnTo>
                      <a:pt x="1953" y="42"/>
                    </a:lnTo>
                    <a:lnTo>
                      <a:pt x="1955" y="63"/>
                    </a:lnTo>
                    <a:lnTo>
                      <a:pt x="1953" y="81"/>
                    </a:lnTo>
                    <a:lnTo>
                      <a:pt x="1945" y="97"/>
                    </a:lnTo>
                    <a:lnTo>
                      <a:pt x="1932" y="111"/>
                    </a:lnTo>
                    <a:lnTo>
                      <a:pt x="1916" y="119"/>
                    </a:lnTo>
                    <a:lnTo>
                      <a:pt x="1896" y="122"/>
                    </a:lnTo>
                    <a:lnTo>
                      <a:pt x="1896" y="122"/>
                    </a:lnTo>
                    <a:lnTo>
                      <a:pt x="1896" y="122"/>
                    </a:lnTo>
                    <a:lnTo>
                      <a:pt x="1895" y="122"/>
                    </a:lnTo>
                    <a:lnTo>
                      <a:pt x="1873" y="122"/>
                    </a:lnTo>
                    <a:lnTo>
                      <a:pt x="1862" y="122"/>
                    </a:lnTo>
                    <a:lnTo>
                      <a:pt x="1847" y="122"/>
                    </a:lnTo>
                    <a:lnTo>
                      <a:pt x="1807" y="122"/>
                    </a:lnTo>
                    <a:lnTo>
                      <a:pt x="1780" y="122"/>
                    </a:lnTo>
                    <a:lnTo>
                      <a:pt x="1749" y="122"/>
                    </a:lnTo>
                    <a:lnTo>
                      <a:pt x="1711" y="122"/>
                    </a:lnTo>
                    <a:lnTo>
                      <a:pt x="1668" y="122"/>
                    </a:lnTo>
                    <a:lnTo>
                      <a:pt x="1619" y="122"/>
                    </a:lnTo>
                    <a:lnTo>
                      <a:pt x="1564" y="122"/>
                    </a:lnTo>
                    <a:lnTo>
                      <a:pt x="1432" y="122"/>
                    </a:lnTo>
                    <a:lnTo>
                      <a:pt x="1356" y="122"/>
                    </a:lnTo>
                    <a:lnTo>
                      <a:pt x="1270" y="122"/>
                    </a:lnTo>
                    <a:lnTo>
                      <a:pt x="1176" y="122"/>
                    </a:lnTo>
                    <a:lnTo>
                      <a:pt x="1159" y="119"/>
                    </a:lnTo>
                    <a:lnTo>
                      <a:pt x="1143" y="111"/>
                    </a:lnTo>
                    <a:lnTo>
                      <a:pt x="1130" y="97"/>
                    </a:lnTo>
                    <a:lnTo>
                      <a:pt x="1121" y="81"/>
                    </a:lnTo>
                    <a:lnTo>
                      <a:pt x="1117" y="63"/>
                    </a:lnTo>
                    <a:lnTo>
                      <a:pt x="1121" y="42"/>
                    </a:lnTo>
                    <a:lnTo>
                      <a:pt x="1130" y="25"/>
                    </a:lnTo>
                    <a:lnTo>
                      <a:pt x="1143" y="11"/>
                    </a:lnTo>
                    <a:lnTo>
                      <a:pt x="1159" y="2"/>
                    </a:lnTo>
                    <a:lnTo>
                      <a:pt x="1176" y="0"/>
                    </a:lnTo>
                    <a:lnTo>
                      <a:pt x="1266" y="0"/>
                    </a:lnTo>
                    <a:lnTo>
                      <a:pt x="1293" y="0"/>
                    </a:lnTo>
                    <a:lnTo>
                      <a:pt x="1325" y="0"/>
                    </a:lnTo>
                    <a:close/>
                    <a:moveTo>
                      <a:pt x="459" y="0"/>
                    </a:moveTo>
                    <a:lnTo>
                      <a:pt x="463" y="0"/>
                    </a:lnTo>
                    <a:lnTo>
                      <a:pt x="586" y="0"/>
                    </a:lnTo>
                    <a:lnTo>
                      <a:pt x="624" y="0"/>
                    </a:lnTo>
                    <a:lnTo>
                      <a:pt x="670" y="0"/>
                    </a:lnTo>
                    <a:lnTo>
                      <a:pt x="784" y="0"/>
                    </a:lnTo>
                    <a:lnTo>
                      <a:pt x="802" y="2"/>
                    </a:lnTo>
                    <a:lnTo>
                      <a:pt x="820" y="11"/>
                    </a:lnTo>
                    <a:lnTo>
                      <a:pt x="832" y="25"/>
                    </a:lnTo>
                    <a:lnTo>
                      <a:pt x="840" y="42"/>
                    </a:lnTo>
                    <a:lnTo>
                      <a:pt x="843" y="63"/>
                    </a:lnTo>
                    <a:lnTo>
                      <a:pt x="840" y="81"/>
                    </a:lnTo>
                    <a:lnTo>
                      <a:pt x="832" y="97"/>
                    </a:lnTo>
                    <a:lnTo>
                      <a:pt x="820" y="111"/>
                    </a:lnTo>
                    <a:lnTo>
                      <a:pt x="802" y="119"/>
                    </a:lnTo>
                    <a:lnTo>
                      <a:pt x="784" y="122"/>
                    </a:lnTo>
                    <a:lnTo>
                      <a:pt x="784" y="122"/>
                    </a:lnTo>
                    <a:lnTo>
                      <a:pt x="783" y="122"/>
                    </a:lnTo>
                    <a:lnTo>
                      <a:pt x="782" y="122"/>
                    </a:lnTo>
                    <a:lnTo>
                      <a:pt x="778" y="122"/>
                    </a:lnTo>
                    <a:lnTo>
                      <a:pt x="764" y="122"/>
                    </a:lnTo>
                    <a:lnTo>
                      <a:pt x="751" y="122"/>
                    </a:lnTo>
                    <a:lnTo>
                      <a:pt x="735" y="122"/>
                    </a:lnTo>
                    <a:lnTo>
                      <a:pt x="713" y="122"/>
                    </a:lnTo>
                    <a:lnTo>
                      <a:pt x="655" y="122"/>
                    </a:lnTo>
                    <a:lnTo>
                      <a:pt x="617" y="122"/>
                    </a:lnTo>
                    <a:lnTo>
                      <a:pt x="571" y="122"/>
                    </a:lnTo>
                    <a:lnTo>
                      <a:pt x="518" y="122"/>
                    </a:lnTo>
                    <a:lnTo>
                      <a:pt x="457" y="122"/>
                    </a:lnTo>
                    <a:lnTo>
                      <a:pt x="439" y="119"/>
                    </a:lnTo>
                    <a:lnTo>
                      <a:pt x="423" y="111"/>
                    </a:lnTo>
                    <a:lnTo>
                      <a:pt x="412" y="97"/>
                    </a:lnTo>
                    <a:lnTo>
                      <a:pt x="404" y="81"/>
                    </a:lnTo>
                    <a:lnTo>
                      <a:pt x="400" y="63"/>
                    </a:lnTo>
                    <a:lnTo>
                      <a:pt x="404" y="42"/>
                    </a:lnTo>
                    <a:lnTo>
                      <a:pt x="412" y="25"/>
                    </a:lnTo>
                    <a:lnTo>
                      <a:pt x="423" y="11"/>
                    </a:lnTo>
                    <a:lnTo>
                      <a:pt x="439" y="2"/>
                    </a:lnTo>
                    <a:lnTo>
                      <a:pt x="457" y="0"/>
                    </a:lnTo>
                    <a:lnTo>
                      <a:pt x="458" y="0"/>
                    </a:lnTo>
                    <a:lnTo>
                      <a:pt x="4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nvGrpSpPr>
            <p:cNvPr id="5156" name="Group 18"/>
            <p:cNvGrpSpPr>
              <a:grpSpLocks/>
            </p:cNvGrpSpPr>
            <p:nvPr/>
          </p:nvGrpSpPr>
          <p:grpSpPr bwMode="auto">
            <a:xfrm>
              <a:off x="250596" y="120857"/>
              <a:ext cx="400973" cy="637857"/>
              <a:chOff x="0" y="0"/>
              <a:chExt cx="325" cy="517"/>
            </a:xfrm>
          </p:grpSpPr>
          <p:sp>
            <p:nvSpPr>
              <p:cNvPr id="5157" name="Freeform 21"/>
              <p:cNvSpPr>
                <a:spLocks noEditPoints="1" noChangeArrowheads="1"/>
              </p:cNvSpPr>
              <p:nvPr/>
            </p:nvSpPr>
            <p:spPr bwMode="auto">
              <a:xfrm>
                <a:off x="0" y="0"/>
                <a:ext cx="325" cy="517"/>
              </a:xfrm>
              <a:custGeom>
                <a:avLst/>
                <a:gdLst>
                  <a:gd name="T0" fmla="*/ 861 w 2279"/>
                  <a:gd name="T1" fmla="*/ 666 h 3618"/>
                  <a:gd name="T2" fmla="*/ 859 w 2279"/>
                  <a:gd name="T3" fmla="*/ 703 h 3618"/>
                  <a:gd name="T4" fmla="*/ 843 w 2279"/>
                  <a:gd name="T5" fmla="*/ 762 h 3618"/>
                  <a:gd name="T6" fmla="*/ 799 w 2279"/>
                  <a:gd name="T7" fmla="*/ 816 h 3618"/>
                  <a:gd name="T8" fmla="*/ 735 w 2279"/>
                  <a:gd name="T9" fmla="*/ 839 h 3618"/>
                  <a:gd name="T10" fmla="*/ 671 w 2279"/>
                  <a:gd name="T11" fmla="*/ 849 h 3618"/>
                  <a:gd name="T12" fmla="*/ 641 w 2279"/>
                  <a:gd name="T13" fmla="*/ 851 h 3618"/>
                  <a:gd name="T14" fmla="*/ 639 w 2279"/>
                  <a:gd name="T15" fmla="*/ 851 h 3618"/>
                  <a:gd name="T16" fmla="*/ 591 w 2279"/>
                  <a:gd name="T17" fmla="*/ 851 h 3618"/>
                  <a:gd name="T18" fmla="*/ 521 w 2279"/>
                  <a:gd name="T19" fmla="*/ 851 h 3618"/>
                  <a:gd name="T20" fmla="*/ 236 w 2279"/>
                  <a:gd name="T21" fmla="*/ 851 h 3618"/>
                  <a:gd name="T22" fmla="*/ 165 w 2279"/>
                  <a:gd name="T23" fmla="*/ 852 h 3618"/>
                  <a:gd name="T24" fmla="*/ 165 w 2279"/>
                  <a:gd name="T25" fmla="*/ 855 h 3618"/>
                  <a:gd name="T26" fmla="*/ 165 w 2279"/>
                  <a:gd name="T27" fmla="*/ 870 h 3618"/>
                  <a:gd name="T28" fmla="*/ 165 w 2279"/>
                  <a:gd name="T29" fmla="*/ 898 h 3618"/>
                  <a:gd name="T30" fmla="*/ 165 w 2279"/>
                  <a:gd name="T31" fmla="*/ 1023 h 3618"/>
                  <a:gd name="T32" fmla="*/ 165 w 2279"/>
                  <a:gd name="T33" fmla="*/ 1131 h 3618"/>
                  <a:gd name="T34" fmla="*/ 165 w 2279"/>
                  <a:gd name="T35" fmla="*/ 1397 h 3618"/>
                  <a:gd name="T36" fmla="*/ 165 w 2279"/>
                  <a:gd name="T37" fmla="*/ 1618 h 3618"/>
                  <a:gd name="T38" fmla="*/ 165 w 2279"/>
                  <a:gd name="T39" fmla="*/ 1892 h 3618"/>
                  <a:gd name="T40" fmla="*/ 165 w 2279"/>
                  <a:gd name="T41" fmla="*/ 2223 h 3618"/>
                  <a:gd name="T42" fmla="*/ 165 w 2279"/>
                  <a:gd name="T43" fmla="*/ 2619 h 3618"/>
                  <a:gd name="T44" fmla="*/ 165 w 2279"/>
                  <a:gd name="T45" fmla="*/ 3085 h 3618"/>
                  <a:gd name="T46" fmla="*/ 176 w 2279"/>
                  <a:gd name="T47" fmla="*/ 3326 h 3618"/>
                  <a:gd name="T48" fmla="*/ 230 w 2279"/>
                  <a:gd name="T49" fmla="*/ 3407 h 3618"/>
                  <a:gd name="T50" fmla="*/ 315 w 2279"/>
                  <a:gd name="T51" fmla="*/ 3450 h 3618"/>
                  <a:gd name="T52" fmla="*/ 2114 w 2279"/>
                  <a:gd name="T53" fmla="*/ 3454 h 3618"/>
                  <a:gd name="T54" fmla="*/ 2114 w 2279"/>
                  <a:gd name="T55" fmla="*/ 3449 h 3618"/>
                  <a:gd name="T56" fmla="*/ 2114 w 2279"/>
                  <a:gd name="T57" fmla="*/ 3367 h 3618"/>
                  <a:gd name="T58" fmla="*/ 2114 w 2279"/>
                  <a:gd name="T59" fmla="*/ 3269 h 3618"/>
                  <a:gd name="T60" fmla="*/ 2114 w 2279"/>
                  <a:gd name="T61" fmla="*/ 2832 h 3618"/>
                  <a:gd name="T62" fmla="*/ 2114 w 2279"/>
                  <a:gd name="T63" fmla="*/ 2419 h 3618"/>
                  <a:gd name="T64" fmla="*/ 2114 w 2279"/>
                  <a:gd name="T65" fmla="*/ 2100 h 3618"/>
                  <a:gd name="T66" fmla="*/ 2114 w 2279"/>
                  <a:gd name="T67" fmla="*/ 1721 h 3618"/>
                  <a:gd name="T68" fmla="*/ 2114 w 2279"/>
                  <a:gd name="T69" fmla="*/ 1278 h 3618"/>
                  <a:gd name="T70" fmla="*/ 2114 w 2279"/>
                  <a:gd name="T71" fmla="*/ 764 h 3618"/>
                  <a:gd name="T72" fmla="*/ 2102 w 2279"/>
                  <a:gd name="T73" fmla="*/ 312 h 3618"/>
                  <a:gd name="T74" fmla="*/ 2050 w 2279"/>
                  <a:gd name="T75" fmla="*/ 230 h 3618"/>
                  <a:gd name="T76" fmla="*/ 1965 w 2279"/>
                  <a:gd name="T77" fmla="*/ 188 h 3618"/>
                  <a:gd name="T78" fmla="*/ 773 w 2279"/>
                  <a:gd name="T79" fmla="*/ 0 h 3618"/>
                  <a:gd name="T80" fmla="*/ 2065 w 2279"/>
                  <a:gd name="T81" fmla="*/ 10 h 3618"/>
                  <a:gd name="T82" fmla="*/ 2159 w 2279"/>
                  <a:gd name="T83" fmla="*/ 56 h 3618"/>
                  <a:gd name="T84" fmla="*/ 2235 w 2279"/>
                  <a:gd name="T85" fmla="*/ 137 h 3618"/>
                  <a:gd name="T86" fmla="*/ 2275 w 2279"/>
                  <a:gd name="T87" fmla="*/ 246 h 3618"/>
                  <a:gd name="T88" fmla="*/ 2279 w 2279"/>
                  <a:gd name="T89" fmla="*/ 333 h 3618"/>
                  <a:gd name="T90" fmla="*/ 2279 w 2279"/>
                  <a:gd name="T91" fmla="*/ 880 h 3618"/>
                  <a:gd name="T92" fmla="*/ 2279 w 2279"/>
                  <a:gd name="T93" fmla="*/ 1959 h 3618"/>
                  <a:gd name="T94" fmla="*/ 2279 w 2279"/>
                  <a:gd name="T95" fmla="*/ 3467 h 3618"/>
                  <a:gd name="T96" fmla="*/ 2275 w 2279"/>
                  <a:gd name="T97" fmla="*/ 3492 h 3618"/>
                  <a:gd name="T98" fmla="*/ 2262 w 2279"/>
                  <a:gd name="T99" fmla="*/ 3534 h 3618"/>
                  <a:gd name="T100" fmla="*/ 2230 w 2279"/>
                  <a:gd name="T101" fmla="*/ 3579 h 3618"/>
                  <a:gd name="T102" fmla="*/ 2171 w 2279"/>
                  <a:gd name="T103" fmla="*/ 3610 h 3618"/>
                  <a:gd name="T104" fmla="*/ 267 w 2279"/>
                  <a:gd name="T105" fmla="*/ 3618 h 3618"/>
                  <a:gd name="T106" fmla="*/ 173 w 2279"/>
                  <a:gd name="T107" fmla="*/ 3598 h 3618"/>
                  <a:gd name="T108" fmla="*/ 87 w 2279"/>
                  <a:gd name="T109" fmla="*/ 3541 h 3618"/>
                  <a:gd name="T110" fmla="*/ 24 w 2279"/>
                  <a:gd name="T111" fmla="*/ 3452 h 3618"/>
                  <a:gd name="T112" fmla="*/ 0 w 2279"/>
                  <a:gd name="T113" fmla="*/ 3335 h 3618"/>
                  <a:gd name="T114" fmla="*/ 180 w 2279"/>
                  <a:gd name="T115" fmla="*/ 578 h 3618"/>
                  <a:gd name="T116" fmla="*/ 428 w 2279"/>
                  <a:gd name="T117" fmla="*/ 340 h 3618"/>
                  <a:gd name="T118" fmla="*/ 646 w 2279"/>
                  <a:gd name="T119" fmla="*/ 125 h 36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79"/>
                  <a:gd name="T181" fmla="*/ 0 h 3618"/>
                  <a:gd name="T182" fmla="*/ 2279 w 2279"/>
                  <a:gd name="T183" fmla="*/ 3618 h 361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79" h="3618">
                    <a:moveTo>
                      <a:pt x="861" y="184"/>
                    </a:moveTo>
                    <a:lnTo>
                      <a:pt x="861" y="664"/>
                    </a:lnTo>
                    <a:lnTo>
                      <a:pt x="861" y="666"/>
                    </a:lnTo>
                    <a:lnTo>
                      <a:pt x="861" y="675"/>
                    </a:lnTo>
                    <a:lnTo>
                      <a:pt x="860" y="688"/>
                    </a:lnTo>
                    <a:lnTo>
                      <a:pt x="859" y="703"/>
                    </a:lnTo>
                    <a:lnTo>
                      <a:pt x="856" y="722"/>
                    </a:lnTo>
                    <a:lnTo>
                      <a:pt x="850" y="743"/>
                    </a:lnTo>
                    <a:lnTo>
                      <a:pt x="843" y="762"/>
                    </a:lnTo>
                    <a:lnTo>
                      <a:pt x="832" y="782"/>
                    </a:lnTo>
                    <a:lnTo>
                      <a:pt x="817" y="801"/>
                    </a:lnTo>
                    <a:lnTo>
                      <a:pt x="799" y="816"/>
                    </a:lnTo>
                    <a:lnTo>
                      <a:pt x="780" y="826"/>
                    </a:lnTo>
                    <a:lnTo>
                      <a:pt x="758" y="834"/>
                    </a:lnTo>
                    <a:lnTo>
                      <a:pt x="735" y="839"/>
                    </a:lnTo>
                    <a:lnTo>
                      <a:pt x="712" y="843"/>
                    </a:lnTo>
                    <a:lnTo>
                      <a:pt x="689" y="847"/>
                    </a:lnTo>
                    <a:lnTo>
                      <a:pt x="671" y="849"/>
                    </a:lnTo>
                    <a:lnTo>
                      <a:pt x="656" y="851"/>
                    </a:lnTo>
                    <a:lnTo>
                      <a:pt x="645" y="851"/>
                    </a:lnTo>
                    <a:lnTo>
                      <a:pt x="641" y="851"/>
                    </a:lnTo>
                    <a:lnTo>
                      <a:pt x="641" y="851"/>
                    </a:lnTo>
                    <a:lnTo>
                      <a:pt x="640" y="851"/>
                    </a:lnTo>
                    <a:lnTo>
                      <a:pt x="639" y="851"/>
                    </a:lnTo>
                    <a:lnTo>
                      <a:pt x="637" y="851"/>
                    </a:lnTo>
                    <a:lnTo>
                      <a:pt x="633" y="851"/>
                    </a:lnTo>
                    <a:lnTo>
                      <a:pt x="591" y="851"/>
                    </a:lnTo>
                    <a:lnTo>
                      <a:pt x="571" y="851"/>
                    </a:lnTo>
                    <a:lnTo>
                      <a:pt x="548" y="851"/>
                    </a:lnTo>
                    <a:lnTo>
                      <a:pt x="521" y="851"/>
                    </a:lnTo>
                    <a:lnTo>
                      <a:pt x="488" y="851"/>
                    </a:lnTo>
                    <a:lnTo>
                      <a:pt x="300" y="851"/>
                    </a:lnTo>
                    <a:lnTo>
                      <a:pt x="236" y="851"/>
                    </a:lnTo>
                    <a:lnTo>
                      <a:pt x="165" y="851"/>
                    </a:lnTo>
                    <a:lnTo>
                      <a:pt x="165" y="851"/>
                    </a:lnTo>
                    <a:lnTo>
                      <a:pt x="165" y="852"/>
                    </a:lnTo>
                    <a:lnTo>
                      <a:pt x="165" y="852"/>
                    </a:lnTo>
                    <a:lnTo>
                      <a:pt x="165" y="853"/>
                    </a:lnTo>
                    <a:lnTo>
                      <a:pt x="165" y="855"/>
                    </a:lnTo>
                    <a:lnTo>
                      <a:pt x="165" y="859"/>
                    </a:lnTo>
                    <a:lnTo>
                      <a:pt x="165" y="863"/>
                    </a:lnTo>
                    <a:lnTo>
                      <a:pt x="165" y="870"/>
                    </a:lnTo>
                    <a:lnTo>
                      <a:pt x="165" y="877"/>
                    </a:lnTo>
                    <a:lnTo>
                      <a:pt x="165" y="886"/>
                    </a:lnTo>
                    <a:lnTo>
                      <a:pt x="165" y="898"/>
                    </a:lnTo>
                    <a:lnTo>
                      <a:pt x="165" y="970"/>
                    </a:lnTo>
                    <a:lnTo>
                      <a:pt x="165" y="995"/>
                    </a:lnTo>
                    <a:lnTo>
                      <a:pt x="165" y="1023"/>
                    </a:lnTo>
                    <a:lnTo>
                      <a:pt x="165" y="1055"/>
                    </a:lnTo>
                    <a:lnTo>
                      <a:pt x="165" y="1091"/>
                    </a:lnTo>
                    <a:lnTo>
                      <a:pt x="165" y="1131"/>
                    </a:lnTo>
                    <a:lnTo>
                      <a:pt x="165" y="1277"/>
                    </a:lnTo>
                    <a:lnTo>
                      <a:pt x="165" y="1334"/>
                    </a:lnTo>
                    <a:lnTo>
                      <a:pt x="165" y="1397"/>
                    </a:lnTo>
                    <a:lnTo>
                      <a:pt x="165" y="1465"/>
                    </a:lnTo>
                    <a:lnTo>
                      <a:pt x="165" y="1539"/>
                    </a:lnTo>
                    <a:lnTo>
                      <a:pt x="165" y="1618"/>
                    </a:lnTo>
                    <a:lnTo>
                      <a:pt x="165" y="1703"/>
                    </a:lnTo>
                    <a:lnTo>
                      <a:pt x="165" y="1794"/>
                    </a:lnTo>
                    <a:lnTo>
                      <a:pt x="165" y="1892"/>
                    </a:lnTo>
                    <a:lnTo>
                      <a:pt x="165" y="1995"/>
                    </a:lnTo>
                    <a:lnTo>
                      <a:pt x="165" y="2106"/>
                    </a:lnTo>
                    <a:lnTo>
                      <a:pt x="165" y="2223"/>
                    </a:lnTo>
                    <a:lnTo>
                      <a:pt x="165" y="2348"/>
                    </a:lnTo>
                    <a:lnTo>
                      <a:pt x="165" y="2480"/>
                    </a:lnTo>
                    <a:lnTo>
                      <a:pt x="165" y="2619"/>
                    </a:lnTo>
                    <a:lnTo>
                      <a:pt x="165" y="2767"/>
                    </a:lnTo>
                    <a:lnTo>
                      <a:pt x="165" y="2922"/>
                    </a:lnTo>
                    <a:lnTo>
                      <a:pt x="165" y="3085"/>
                    </a:lnTo>
                    <a:lnTo>
                      <a:pt x="165" y="3257"/>
                    </a:lnTo>
                    <a:lnTo>
                      <a:pt x="167" y="3292"/>
                    </a:lnTo>
                    <a:lnTo>
                      <a:pt x="176" y="3326"/>
                    </a:lnTo>
                    <a:lnTo>
                      <a:pt x="189" y="3357"/>
                    </a:lnTo>
                    <a:lnTo>
                      <a:pt x="208" y="3384"/>
                    </a:lnTo>
                    <a:lnTo>
                      <a:pt x="230" y="3407"/>
                    </a:lnTo>
                    <a:lnTo>
                      <a:pt x="255" y="3427"/>
                    </a:lnTo>
                    <a:lnTo>
                      <a:pt x="283" y="3441"/>
                    </a:lnTo>
                    <a:lnTo>
                      <a:pt x="315" y="3450"/>
                    </a:lnTo>
                    <a:lnTo>
                      <a:pt x="348" y="3454"/>
                    </a:lnTo>
                    <a:lnTo>
                      <a:pt x="2114" y="3454"/>
                    </a:lnTo>
                    <a:lnTo>
                      <a:pt x="2114" y="3454"/>
                    </a:lnTo>
                    <a:lnTo>
                      <a:pt x="2114" y="3452"/>
                    </a:lnTo>
                    <a:lnTo>
                      <a:pt x="2114" y="3451"/>
                    </a:lnTo>
                    <a:lnTo>
                      <a:pt x="2114" y="3449"/>
                    </a:lnTo>
                    <a:lnTo>
                      <a:pt x="2114" y="3399"/>
                    </a:lnTo>
                    <a:lnTo>
                      <a:pt x="2114" y="3384"/>
                    </a:lnTo>
                    <a:lnTo>
                      <a:pt x="2114" y="3367"/>
                    </a:lnTo>
                    <a:lnTo>
                      <a:pt x="2114" y="3324"/>
                    </a:lnTo>
                    <a:lnTo>
                      <a:pt x="2114" y="3298"/>
                    </a:lnTo>
                    <a:lnTo>
                      <a:pt x="2114" y="3269"/>
                    </a:lnTo>
                    <a:lnTo>
                      <a:pt x="2114" y="2960"/>
                    </a:lnTo>
                    <a:lnTo>
                      <a:pt x="2114" y="2899"/>
                    </a:lnTo>
                    <a:lnTo>
                      <a:pt x="2114" y="2832"/>
                    </a:lnTo>
                    <a:lnTo>
                      <a:pt x="2114" y="2760"/>
                    </a:lnTo>
                    <a:lnTo>
                      <a:pt x="2114" y="2513"/>
                    </a:lnTo>
                    <a:lnTo>
                      <a:pt x="2114" y="2419"/>
                    </a:lnTo>
                    <a:lnTo>
                      <a:pt x="2114" y="2318"/>
                    </a:lnTo>
                    <a:lnTo>
                      <a:pt x="2114" y="2212"/>
                    </a:lnTo>
                    <a:lnTo>
                      <a:pt x="2114" y="2100"/>
                    </a:lnTo>
                    <a:lnTo>
                      <a:pt x="2114" y="1981"/>
                    </a:lnTo>
                    <a:lnTo>
                      <a:pt x="2114" y="1855"/>
                    </a:lnTo>
                    <a:lnTo>
                      <a:pt x="2114" y="1721"/>
                    </a:lnTo>
                    <a:lnTo>
                      <a:pt x="2114" y="1580"/>
                    </a:lnTo>
                    <a:lnTo>
                      <a:pt x="2114" y="1433"/>
                    </a:lnTo>
                    <a:lnTo>
                      <a:pt x="2114" y="1278"/>
                    </a:lnTo>
                    <a:lnTo>
                      <a:pt x="2114" y="1114"/>
                    </a:lnTo>
                    <a:lnTo>
                      <a:pt x="2114" y="943"/>
                    </a:lnTo>
                    <a:lnTo>
                      <a:pt x="2114" y="764"/>
                    </a:lnTo>
                    <a:lnTo>
                      <a:pt x="2114" y="381"/>
                    </a:lnTo>
                    <a:lnTo>
                      <a:pt x="2111" y="346"/>
                    </a:lnTo>
                    <a:lnTo>
                      <a:pt x="2102" y="312"/>
                    </a:lnTo>
                    <a:lnTo>
                      <a:pt x="2089" y="281"/>
                    </a:lnTo>
                    <a:lnTo>
                      <a:pt x="2072" y="253"/>
                    </a:lnTo>
                    <a:lnTo>
                      <a:pt x="2050" y="230"/>
                    </a:lnTo>
                    <a:lnTo>
                      <a:pt x="2024" y="211"/>
                    </a:lnTo>
                    <a:lnTo>
                      <a:pt x="1995" y="196"/>
                    </a:lnTo>
                    <a:lnTo>
                      <a:pt x="1965" y="188"/>
                    </a:lnTo>
                    <a:lnTo>
                      <a:pt x="1931" y="184"/>
                    </a:lnTo>
                    <a:lnTo>
                      <a:pt x="861" y="184"/>
                    </a:lnTo>
                    <a:close/>
                    <a:moveTo>
                      <a:pt x="773" y="0"/>
                    </a:moveTo>
                    <a:lnTo>
                      <a:pt x="2001" y="0"/>
                    </a:lnTo>
                    <a:lnTo>
                      <a:pt x="2032" y="2"/>
                    </a:lnTo>
                    <a:lnTo>
                      <a:pt x="2065" y="10"/>
                    </a:lnTo>
                    <a:lnTo>
                      <a:pt x="2098" y="21"/>
                    </a:lnTo>
                    <a:lnTo>
                      <a:pt x="2130" y="37"/>
                    </a:lnTo>
                    <a:lnTo>
                      <a:pt x="2159" y="56"/>
                    </a:lnTo>
                    <a:lnTo>
                      <a:pt x="2188" y="80"/>
                    </a:lnTo>
                    <a:lnTo>
                      <a:pt x="2213" y="106"/>
                    </a:lnTo>
                    <a:lnTo>
                      <a:pt x="2235" y="137"/>
                    </a:lnTo>
                    <a:lnTo>
                      <a:pt x="2253" y="170"/>
                    </a:lnTo>
                    <a:lnTo>
                      <a:pt x="2267" y="206"/>
                    </a:lnTo>
                    <a:lnTo>
                      <a:pt x="2275" y="246"/>
                    </a:lnTo>
                    <a:lnTo>
                      <a:pt x="2279" y="286"/>
                    </a:lnTo>
                    <a:lnTo>
                      <a:pt x="2279" y="323"/>
                    </a:lnTo>
                    <a:lnTo>
                      <a:pt x="2279" y="333"/>
                    </a:lnTo>
                    <a:lnTo>
                      <a:pt x="2279" y="348"/>
                    </a:lnTo>
                    <a:lnTo>
                      <a:pt x="2279" y="815"/>
                    </a:lnTo>
                    <a:lnTo>
                      <a:pt x="2279" y="880"/>
                    </a:lnTo>
                    <a:lnTo>
                      <a:pt x="2279" y="949"/>
                    </a:lnTo>
                    <a:lnTo>
                      <a:pt x="2279" y="1829"/>
                    </a:lnTo>
                    <a:lnTo>
                      <a:pt x="2279" y="1959"/>
                    </a:lnTo>
                    <a:lnTo>
                      <a:pt x="2279" y="2096"/>
                    </a:lnTo>
                    <a:lnTo>
                      <a:pt x="2279" y="3464"/>
                    </a:lnTo>
                    <a:lnTo>
                      <a:pt x="2279" y="3467"/>
                    </a:lnTo>
                    <a:lnTo>
                      <a:pt x="2279" y="3472"/>
                    </a:lnTo>
                    <a:lnTo>
                      <a:pt x="2278" y="3481"/>
                    </a:lnTo>
                    <a:lnTo>
                      <a:pt x="2275" y="3492"/>
                    </a:lnTo>
                    <a:lnTo>
                      <a:pt x="2273" y="3504"/>
                    </a:lnTo>
                    <a:lnTo>
                      <a:pt x="2269" y="3518"/>
                    </a:lnTo>
                    <a:lnTo>
                      <a:pt x="2262" y="3534"/>
                    </a:lnTo>
                    <a:lnTo>
                      <a:pt x="2253" y="3549"/>
                    </a:lnTo>
                    <a:lnTo>
                      <a:pt x="2244" y="3564"/>
                    </a:lnTo>
                    <a:lnTo>
                      <a:pt x="2230" y="3579"/>
                    </a:lnTo>
                    <a:lnTo>
                      <a:pt x="2214" y="3591"/>
                    </a:lnTo>
                    <a:lnTo>
                      <a:pt x="2194" y="3602"/>
                    </a:lnTo>
                    <a:lnTo>
                      <a:pt x="2171" y="3610"/>
                    </a:lnTo>
                    <a:lnTo>
                      <a:pt x="2145" y="3616"/>
                    </a:lnTo>
                    <a:lnTo>
                      <a:pt x="2114" y="3618"/>
                    </a:lnTo>
                    <a:lnTo>
                      <a:pt x="267" y="3618"/>
                    </a:lnTo>
                    <a:lnTo>
                      <a:pt x="236" y="3616"/>
                    </a:lnTo>
                    <a:lnTo>
                      <a:pt x="205" y="3609"/>
                    </a:lnTo>
                    <a:lnTo>
                      <a:pt x="173" y="3598"/>
                    </a:lnTo>
                    <a:lnTo>
                      <a:pt x="142" y="3583"/>
                    </a:lnTo>
                    <a:lnTo>
                      <a:pt x="114" y="3564"/>
                    </a:lnTo>
                    <a:lnTo>
                      <a:pt x="87" y="3541"/>
                    </a:lnTo>
                    <a:lnTo>
                      <a:pt x="62" y="3515"/>
                    </a:lnTo>
                    <a:lnTo>
                      <a:pt x="41" y="3485"/>
                    </a:lnTo>
                    <a:lnTo>
                      <a:pt x="24" y="3452"/>
                    </a:lnTo>
                    <a:lnTo>
                      <a:pt x="11" y="3416"/>
                    </a:lnTo>
                    <a:lnTo>
                      <a:pt x="3" y="3378"/>
                    </a:lnTo>
                    <a:lnTo>
                      <a:pt x="0" y="3335"/>
                    </a:lnTo>
                    <a:lnTo>
                      <a:pt x="0" y="741"/>
                    </a:lnTo>
                    <a:lnTo>
                      <a:pt x="92" y="659"/>
                    </a:lnTo>
                    <a:lnTo>
                      <a:pt x="180" y="578"/>
                    </a:lnTo>
                    <a:lnTo>
                      <a:pt x="266" y="497"/>
                    </a:lnTo>
                    <a:lnTo>
                      <a:pt x="349" y="417"/>
                    </a:lnTo>
                    <a:lnTo>
                      <a:pt x="428" y="340"/>
                    </a:lnTo>
                    <a:lnTo>
                      <a:pt x="503" y="265"/>
                    </a:lnTo>
                    <a:lnTo>
                      <a:pt x="576" y="193"/>
                    </a:lnTo>
                    <a:lnTo>
                      <a:pt x="646" y="125"/>
                    </a:lnTo>
                    <a:lnTo>
                      <a:pt x="711" y="60"/>
                    </a:lnTo>
                    <a:lnTo>
                      <a:pt x="773"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58" name="Freeform 22"/>
              <p:cNvSpPr>
                <a:spLocks noChangeArrowheads="1"/>
              </p:cNvSpPr>
              <p:nvPr/>
            </p:nvSpPr>
            <p:spPr bwMode="auto">
              <a:xfrm>
                <a:off x="156" y="151"/>
                <a:ext cx="91" cy="25"/>
              </a:xfrm>
              <a:custGeom>
                <a:avLst/>
                <a:gdLst>
                  <a:gd name="T0" fmla="*/ 81 w 637"/>
                  <a:gd name="T1" fmla="*/ 0 h 178"/>
                  <a:gd name="T2" fmla="*/ 81 w 637"/>
                  <a:gd name="T3" fmla="*/ 0 h 178"/>
                  <a:gd name="T4" fmla="*/ 84 w 637"/>
                  <a:gd name="T5" fmla="*/ 0 h 178"/>
                  <a:gd name="T6" fmla="*/ 87 w 637"/>
                  <a:gd name="T7" fmla="*/ 0 h 178"/>
                  <a:gd name="T8" fmla="*/ 91 w 637"/>
                  <a:gd name="T9" fmla="*/ 0 h 178"/>
                  <a:gd name="T10" fmla="*/ 99 w 637"/>
                  <a:gd name="T11" fmla="*/ 0 h 178"/>
                  <a:gd name="T12" fmla="*/ 140 w 637"/>
                  <a:gd name="T13" fmla="*/ 0 h 178"/>
                  <a:gd name="T14" fmla="*/ 162 w 637"/>
                  <a:gd name="T15" fmla="*/ 0 h 178"/>
                  <a:gd name="T16" fmla="*/ 189 w 637"/>
                  <a:gd name="T17" fmla="*/ 0 h 178"/>
                  <a:gd name="T18" fmla="*/ 220 w 637"/>
                  <a:gd name="T19" fmla="*/ 0 h 178"/>
                  <a:gd name="T20" fmla="*/ 259 w 637"/>
                  <a:gd name="T21" fmla="*/ 0 h 178"/>
                  <a:gd name="T22" fmla="*/ 304 w 637"/>
                  <a:gd name="T23" fmla="*/ 0 h 178"/>
                  <a:gd name="T24" fmla="*/ 354 w 637"/>
                  <a:gd name="T25" fmla="*/ 0 h 178"/>
                  <a:gd name="T26" fmla="*/ 412 w 637"/>
                  <a:gd name="T27" fmla="*/ 0 h 178"/>
                  <a:gd name="T28" fmla="*/ 479 w 637"/>
                  <a:gd name="T29" fmla="*/ 0 h 178"/>
                  <a:gd name="T30" fmla="*/ 553 w 637"/>
                  <a:gd name="T31" fmla="*/ 0 h 178"/>
                  <a:gd name="T32" fmla="*/ 576 w 637"/>
                  <a:gd name="T33" fmla="*/ 3 h 178"/>
                  <a:gd name="T34" fmla="*/ 596 w 637"/>
                  <a:gd name="T35" fmla="*/ 12 h 178"/>
                  <a:gd name="T36" fmla="*/ 613 w 637"/>
                  <a:gd name="T37" fmla="*/ 26 h 178"/>
                  <a:gd name="T38" fmla="*/ 626 w 637"/>
                  <a:gd name="T39" fmla="*/ 44 h 178"/>
                  <a:gd name="T40" fmla="*/ 634 w 637"/>
                  <a:gd name="T41" fmla="*/ 66 h 178"/>
                  <a:gd name="T42" fmla="*/ 637 w 637"/>
                  <a:gd name="T43" fmla="*/ 91 h 178"/>
                  <a:gd name="T44" fmla="*/ 634 w 637"/>
                  <a:gd name="T45" fmla="*/ 114 h 178"/>
                  <a:gd name="T46" fmla="*/ 626 w 637"/>
                  <a:gd name="T47" fmla="*/ 134 h 178"/>
                  <a:gd name="T48" fmla="*/ 613 w 637"/>
                  <a:gd name="T49" fmla="*/ 153 h 178"/>
                  <a:gd name="T50" fmla="*/ 596 w 637"/>
                  <a:gd name="T51" fmla="*/ 166 h 178"/>
                  <a:gd name="T52" fmla="*/ 576 w 637"/>
                  <a:gd name="T53" fmla="*/ 174 h 178"/>
                  <a:gd name="T54" fmla="*/ 553 w 637"/>
                  <a:gd name="T55" fmla="*/ 178 h 178"/>
                  <a:gd name="T56" fmla="*/ 553 w 637"/>
                  <a:gd name="T57" fmla="*/ 178 h 178"/>
                  <a:gd name="T58" fmla="*/ 552 w 637"/>
                  <a:gd name="T59" fmla="*/ 178 h 178"/>
                  <a:gd name="T60" fmla="*/ 551 w 637"/>
                  <a:gd name="T61" fmla="*/ 178 h 178"/>
                  <a:gd name="T62" fmla="*/ 548 w 637"/>
                  <a:gd name="T63" fmla="*/ 178 h 178"/>
                  <a:gd name="T64" fmla="*/ 542 w 637"/>
                  <a:gd name="T65" fmla="*/ 178 h 178"/>
                  <a:gd name="T66" fmla="*/ 536 w 637"/>
                  <a:gd name="T67" fmla="*/ 178 h 178"/>
                  <a:gd name="T68" fmla="*/ 413 w 637"/>
                  <a:gd name="T69" fmla="*/ 178 h 178"/>
                  <a:gd name="T70" fmla="*/ 375 w 637"/>
                  <a:gd name="T71" fmla="*/ 178 h 178"/>
                  <a:gd name="T72" fmla="*/ 331 w 637"/>
                  <a:gd name="T73" fmla="*/ 178 h 178"/>
                  <a:gd name="T74" fmla="*/ 221 w 637"/>
                  <a:gd name="T75" fmla="*/ 178 h 178"/>
                  <a:gd name="T76" fmla="*/ 156 w 637"/>
                  <a:gd name="T77" fmla="*/ 178 h 178"/>
                  <a:gd name="T78" fmla="*/ 81 w 637"/>
                  <a:gd name="T79" fmla="*/ 178 h 178"/>
                  <a:gd name="T80" fmla="*/ 59 w 637"/>
                  <a:gd name="T81" fmla="*/ 174 h 178"/>
                  <a:gd name="T82" fmla="*/ 41 w 637"/>
                  <a:gd name="T83" fmla="*/ 166 h 178"/>
                  <a:gd name="T84" fmla="*/ 24 w 637"/>
                  <a:gd name="T85" fmla="*/ 153 h 178"/>
                  <a:gd name="T86" fmla="*/ 11 w 637"/>
                  <a:gd name="T87" fmla="*/ 134 h 178"/>
                  <a:gd name="T88" fmla="*/ 3 w 637"/>
                  <a:gd name="T89" fmla="*/ 114 h 178"/>
                  <a:gd name="T90" fmla="*/ 0 w 637"/>
                  <a:gd name="T91" fmla="*/ 91 h 178"/>
                  <a:gd name="T92" fmla="*/ 3 w 637"/>
                  <a:gd name="T93" fmla="*/ 66 h 178"/>
                  <a:gd name="T94" fmla="*/ 11 w 637"/>
                  <a:gd name="T95" fmla="*/ 44 h 178"/>
                  <a:gd name="T96" fmla="*/ 24 w 637"/>
                  <a:gd name="T97" fmla="*/ 26 h 178"/>
                  <a:gd name="T98" fmla="*/ 41 w 637"/>
                  <a:gd name="T99" fmla="*/ 12 h 178"/>
                  <a:gd name="T100" fmla="*/ 59 w 637"/>
                  <a:gd name="T101" fmla="*/ 3 h 178"/>
                  <a:gd name="T102" fmla="*/ 81 w 637"/>
                  <a:gd name="T103" fmla="*/ 0 h 178"/>
                  <a:gd name="T104" fmla="*/ 81 w 637"/>
                  <a:gd name="T105" fmla="*/ 0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7"/>
                  <a:gd name="T160" fmla="*/ 0 h 178"/>
                  <a:gd name="T161" fmla="*/ 637 w 637"/>
                  <a:gd name="T162" fmla="*/ 178 h 17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7" h="178">
                    <a:moveTo>
                      <a:pt x="81" y="0"/>
                    </a:moveTo>
                    <a:lnTo>
                      <a:pt x="81" y="0"/>
                    </a:lnTo>
                    <a:lnTo>
                      <a:pt x="84" y="0"/>
                    </a:lnTo>
                    <a:lnTo>
                      <a:pt x="87" y="0"/>
                    </a:lnTo>
                    <a:lnTo>
                      <a:pt x="91" y="0"/>
                    </a:lnTo>
                    <a:lnTo>
                      <a:pt x="99" y="0"/>
                    </a:lnTo>
                    <a:lnTo>
                      <a:pt x="140" y="0"/>
                    </a:lnTo>
                    <a:lnTo>
                      <a:pt x="162" y="0"/>
                    </a:lnTo>
                    <a:lnTo>
                      <a:pt x="189" y="0"/>
                    </a:lnTo>
                    <a:lnTo>
                      <a:pt x="220" y="0"/>
                    </a:lnTo>
                    <a:lnTo>
                      <a:pt x="259" y="0"/>
                    </a:lnTo>
                    <a:lnTo>
                      <a:pt x="304" y="0"/>
                    </a:lnTo>
                    <a:lnTo>
                      <a:pt x="354" y="0"/>
                    </a:lnTo>
                    <a:lnTo>
                      <a:pt x="412" y="0"/>
                    </a:lnTo>
                    <a:lnTo>
                      <a:pt x="479" y="0"/>
                    </a:lnTo>
                    <a:lnTo>
                      <a:pt x="553" y="0"/>
                    </a:lnTo>
                    <a:lnTo>
                      <a:pt x="576" y="3"/>
                    </a:lnTo>
                    <a:lnTo>
                      <a:pt x="596" y="12"/>
                    </a:lnTo>
                    <a:lnTo>
                      <a:pt x="613" y="26"/>
                    </a:lnTo>
                    <a:lnTo>
                      <a:pt x="626" y="44"/>
                    </a:lnTo>
                    <a:lnTo>
                      <a:pt x="634" y="66"/>
                    </a:lnTo>
                    <a:lnTo>
                      <a:pt x="637" y="91"/>
                    </a:lnTo>
                    <a:lnTo>
                      <a:pt x="634" y="114"/>
                    </a:lnTo>
                    <a:lnTo>
                      <a:pt x="626" y="134"/>
                    </a:lnTo>
                    <a:lnTo>
                      <a:pt x="613" y="153"/>
                    </a:lnTo>
                    <a:lnTo>
                      <a:pt x="596" y="166"/>
                    </a:lnTo>
                    <a:lnTo>
                      <a:pt x="576" y="174"/>
                    </a:lnTo>
                    <a:lnTo>
                      <a:pt x="553" y="178"/>
                    </a:lnTo>
                    <a:lnTo>
                      <a:pt x="553" y="178"/>
                    </a:lnTo>
                    <a:lnTo>
                      <a:pt x="552" y="178"/>
                    </a:lnTo>
                    <a:lnTo>
                      <a:pt x="551" y="178"/>
                    </a:lnTo>
                    <a:lnTo>
                      <a:pt x="548" y="178"/>
                    </a:lnTo>
                    <a:lnTo>
                      <a:pt x="542" y="178"/>
                    </a:lnTo>
                    <a:lnTo>
                      <a:pt x="536" y="178"/>
                    </a:lnTo>
                    <a:lnTo>
                      <a:pt x="413" y="178"/>
                    </a:lnTo>
                    <a:lnTo>
                      <a:pt x="375" y="178"/>
                    </a:lnTo>
                    <a:lnTo>
                      <a:pt x="331" y="178"/>
                    </a:lnTo>
                    <a:lnTo>
                      <a:pt x="221" y="178"/>
                    </a:lnTo>
                    <a:lnTo>
                      <a:pt x="156" y="178"/>
                    </a:lnTo>
                    <a:lnTo>
                      <a:pt x="81" y="178"/>
                    </a:lnTo>
                    <a:lnTo>
                      <a:pt x="59" y="174"/>
                    </a:lnTo>
                    <a:lnTo>
                      <a:pt x="41" y="166"/>
                    </a:lnTo>
                    <a:lnTo>
                      <a:pt x="24" y="153"/>
                    </a:lnTo>
                    <a:lnTo>
                      <a:pt x="11" y="134"/>
                    </a:lnTo>
                    <a:lnTo>
                      <a:pt x="3" y="114"/>
                    </a:lnTo>
                    <a:lnTo>
                      <a:pt x="0" y="91"/>
                    </a:lnTo>
                    <a:lnTo>
                      <a:pt x="3" y="66"/>
                    </a:lnTo>
                    <a:lnTo>
                      <a:pt x="11" y="44"/>
                    </a:lnTo>
                    <a:lnTo>
                      <a:pt x="24" y="26"/>
                    </a:lnTo>
                    <a:lnTo>
                      <a:pt x="41" y="12"/>
                    </a:lnTo>
                    <a:lnTo>
                      <a:pt x="59" y="3"/>
                    </a:lnTo>
                    <a:lnTo>
                      <a:pt x="81" y="0"/>
                    </a:lnTo>
                    <a:lnTo>
                      <a:pt x="81"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59" name="Freeform 23"/>
              <p:cNvSpPr>
                <a:spLocks noChangeArrowheads="1"/>
              </p:cNvSpPr>
              <p:nvPr/>
            </p:nvSpPr>
            <p:spPr bwMode="auto">
              <a:xfrm>
                <a:off x="74" y="214"/>
                <a:ext cx="173" cy="26"/>
              </a:xfrm>
              <a:custGeom>
                <a:avLst/>
                <a:gdLst>
                  <a:gd name="T0" fmla="*/ 85 w 1214"/>
                  <a:gd name="T1" fmla="*/ 0 h 178"/>
                  <a:gd name="T2" fmla="*/ 91 w 1214"/>
                  <a:gd name="T3" fmla="*/ 0 h 178"/>
                  <a:gd name="T4" fmla="*/ 96 w 1214"/>
                  <a:gd name="T5" fmla="*/ 0 h 178"/>
                  <a:gd name="T6" fmla="*/ 102 w 1214"/>
                  <a:gd name="T7" fmla="*/ 0 h 178"/>
                  <a:gd name="T8" fmla="*/ 302 w 1214"/>
                  <a:gd name="T9" fmla="*/ 0 h 178"/>
                  <a:gd name="T10" fmla="*/ 345 w 1214"/>
                  <a:gd name="T11" fmla="*/ 0 h 178"/>
                  <a:gd name="T12" fmla="*/ 395 w 1214"/>
                  <a:gd name="T13" fmla="*/ 0 h 178"/>
                  <a:gd name="T14" fmla="*/ 1130 w 1214"/>
                  <a:gd name="T15" fmla="*/ 0 h 178"/>
                  <a:gd name="T16" fmla="*/ 1153 w 1214"/>
                  <a:gd name="T17" fmla="*/ 4 h 178"/>
                  <a:gd name="T18" fmla="*/ 1173 w 1214"/>
                  <a:gd name="T19" fmla="*/ 12 h 178"/>
                  <a:gd name="T20" fmla="*/ 1190 w 1214"/>
                  <a:gd name="T21" fmla="*/ 27 h 178"/>
                  <a:gd name="T22" fmla="*/ 1203 w 1214"/>
                  <a:gd name="T23" fmla="*/ 44 h 178"/>
                  <a:gd name="T24" fmla="*/ 1211 w 1214"/>
                  <a:gd name="T25" fmla="*/ 65 h 178"/>
                  <a:gd name="T26" fmla="*/ 1214 w 1214"/>
                  <a:gd name="T27" fmla="*/ 89 h 178"/>
                  <a:gd name="T28" fmla="*/ 1212 w 1214"/>
                  <a:gd name="T29" fmla="*/ 109 h 178"/>
                  <a:gd name="T30" fmla="*/ 1206 w 1214"/>
                  <a:gd name="T31" fmla="*/ 127 h 178"/>
                  <a:gd name="T32" fmla="*/ 1196 w 1214"/>
                  <a:gd name="T33" fmla="*/ 144 h 178"/>
                  <a:gd name="T34" fmla="*/ 1184 w 1214"/>
                  <a:gd name="T35" fmla="*/ 158 h 178"/>
                  <a:gd name="T36" fmla="*/ 1167 w 1214"/>
                  <a:gd name="T37" fmla="*/ 169 h 178"/>
                  <a:gd name="T38" fmla="*/ 1150 w 1214"/>
                  <a:gd name="T39" fmla="*/ 176 h 178"/>
                  <a:gd name="T40" fmla="*/ 1130 w 1214"/>
                  <a:gd name="T41" fmla="*/ 178 h 178"/>
                  <a:gd name="T42" fmla="*/ 85 w 1214"/>
                  <a:gd name="T43" fmla="*/ 178 h 178"/>
                  <a:gd name="T44" fmla="*/ 63 w 1214"/>
                  <a:gd name="T45" fmla="*/ 175 h 178"/>
                  <a:gd name="T46" fmla="*/ 43 w 1214"/>
                  <a:gd name="T47" fmla="*/ 166 h 178"/>
                  <a:gd name="T48" fmla="*/ 26 w 1214"/>
                  <a:gd name="T49" fmla="*/ 152 h 178"/>
                  <a:gd name="T50" fmla="*/ 12 w 1214"/>
                  <a:gd name="T51" fmla="*/ 133 h 178"/>
                  <a:gd name="T52" fmla="*/ 3 w 1214"/>
                  <a:gd name="T53" fmla="*/ 112 h 178"/>
                  <a:gd name="T54" fmla="*/ 0 w 1214"/>
                  <a:gd name="T55" fmla="*/ 89 h 178"/>
                  <a:gd name="T56" fmla="*/ 3 w 1214"/>
                  <a:gd name="T57" fmla="*/ 65 h 178"/>
                  <a:gd name="T58" fmla="*/ 12 w 1214"/>
                  <a:gd name="T59" fmla="*/ 44 h 178"/>
                  <a:gd name="T60" fmla="*/ 26 w 1214"/>
                  <a:gd name="T61" fmla="*/ 27 h 178"/>
                  <a:gd name="T62" fmla="*/ 43 w 1214"/>
                  <a:gd name="T63" fmla="*/ 12 h 178"/>
                  <a:gd name="T64" fmla="*/ 63 w 1214"/>
                  <a:gd name="T65" fmla="*/ 4 h 178"/>
                  <a:gd name="T66" fmla="*/ 85 w 1214"/>
                  <a:gd name="T67" fmla="*/ 0 h 1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4"/>
                  <a:gd name="T103" fmla="*/ 0 h 178"/>
                  <a:gd name="T104" fmla="*/ 1214 w 1214"/>
                  <a:gd name="T105" fmla="*/ 178 h 1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4" h="178">
                    <a:moveTo>
                      <a:pt x="85" y="0"/>
                    </a:moveTo>
                    <a:lnTo>
                      <a:pt x="91" y="0"/>
                    </a:lnTo>
                    <a:lnTo>
                      <a:pt x="96" y="0"/>
                    </a:lnTo>
                    <a:lnTo>
                      <a:pt x="102" y="0"/>
                    </a:lnTo>
                    <a:lnTo>
                      <a:pt x="302" y="0"/>
                    </a:lnTo>
                    <a:lnTo>
                      <a:pt x="345" y="0"/>
                    </a:lnTo>
                    <a:lnTo>
                      <a:pt x="395" y="0"/>
                    </a:lnTo>
                    <a:lnTo>
                      <a:pt x="1130" y="0"/>
                    </a:lnTo>
                    <a:lnTo>
                      <a:pt x="1153" y="4"/>
                    </a:lnTo>
                    <a:lnTo>
                      <a:pt x="1173" y="12"/>
                    </a:lnTo>
                    <a:lnTo>
                      <a:pt x="1190" y="27"/>
                    </a:lnTo>
                    <a:lnTo>
                      <a:pt x="1203" y="44"/>
                    </a:lnTo>
                    <a:lnTo>
                      <a:pt x="1211" y="65"/>
                    </a:lnTo>
                    <a:lnTo>
                      <a:pt x="1214" y="89"/>
                    </a:lnTo>
                    <a:lnTo>
                      <a:pt x="1212" y="109"/>
                    </a:lnTo>
                    <a:lnTo>
                      <a:pt x="1206" y="127"/>
                    </a:lnTo>
                    <a:lnTo>
                      <a:pt x="1196" y="144"/>
                    </a:lnTo>
                    <a:lnTo>
                      <a:pt x="1184" y="158"/>
                    </a:lnTo>
                    <a:lnTo>
                      <a:pt x="1167" y="169"/>
                    </a:lnTo>
                    <a:lnTo>
                      <a:pt x="1150" y="176"/>
                    </a:lnTo>
                    <a:lnTo>
                      <a:pt x="1130" y="178"/>
                    </a:lnTo>
                    <a:lnTo>
                      <a:pt x="85" y="178"/>
                    </a:lnTo>
                    <a:lnTo>
                      <a:pt x="63" y="175"/>
                    </a:lnTo>
                    <a:lnTo>
                      <a:pt x="43" y="166"/>
                    </a:lnTo>
                    <a:lnTo>
                      <a:pt x="26" y="152"/>
                    </a:lnTo>
                    <a:lnTo>
                      <a:pt x="12" y="133"/>
                    </a:lnTo>
                    <a:lnTo>
                      <a:pt x="3" y="112"/>
                    </a:lnTo>
                    <a:lnTo>
                      <a:pt x="0" y="89"/>
                    </a:lnTo>
                    <a:lnTo>
                      <a:pt x="3" y="65"/>
                    </a:lnTo>
                    <a:lnTo>
                      <a:pt x="12" y="44"/>
                    </a:lnTo>
                    <a:lnTo>
                      <a:pt x="26" y="27"/>
                    </a:lnTo>
                    <a:lnTo>
                      <a:pt x="43" y="12"/>
                    </a:lnTo>
                    <a:lnTo>
                      <a:pt x="63" y="4"/>
                    </a:lnTo>
                    <a:lnTo>
                      <a:pt x="85"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60" name="Freeform 24"/>
              <p:cNvSpPr>
                <a:spLocks noChangeArrowheads="1"/>
              </p:cNvSpPr>
              <p:nvPr/>
            </p:nvSpPr>
            <p:spPr bwMode="auto">
              <a:xfrm>
                <a:off x="74" y="277"/>
                <a:ext cx="173" cy="25"/>
              </a:xfrm>
              <a:custGeom>
                <a:avLst/>
                <a:gdLst>
                  <a:gd name="T0" fmla="*/ 85 w 1214"/>
                  <a:gd name="T1" fmla="*/ 0 h 177"/>
                  <a:gd name="T2" fmla="*/ 1130 w 1214"/>
                  <a:gd name="T3" fmla="*/ 0 h 177"/>
                  <a:gd name="T4" fmla="*/ 1153 w 1214"/>
                  <a:gd name="T5" fmla="*/ 3 h 177"/>
                  <a:gd name="T6" fmla="*/ 1173 w 1214"/>
                  <a:gd name="T7" fmla="*/ 12 h 177"/>
                  <a:gd name="T8" fmla="*/ 1190 w 1214"/>
                  <a:gd name="T9" fmla="*/ 26 h 177"/>
                  <a:gd name="T10" fmla="*/ 1203 w 1214"/>
                  <a:gd name="T11" fmla="*/ 43 h 177"/>
                  <a:gd name="T12" fmla="*/ 1211 w 1214"/>
                  <a:gd name="T13" fmla="*/ 64 h 177"/>
                  <a:gd name="T14" fmla="*/ 1214 w 1214"/>
                  <a:gd name="T15" fmla="*/ 88 h 177"/>
                  <a:gd name="T16" fmla="*/ 1212 w 1214"/>
                  <a:gd name="T17" fmla="*/ 108 h 177"/>
                  <a:gd name="T18" fmla="*/ 1206 w 1214"/>
                  <a:gd name="T19" fmla="*/ 127 h 177"/>
                  <a:gd name="T20" fmla="*/ 1196 w 1214"/>
                  <a:gd name="T21" fmla="*/ 143 h 177"/>
                  <a:gd name="T22" fmla="*/ 1184 w 1214"/>
                  <a:gd name="T23" fmla="*/ 158 h 177"/>
                  <a:gd name="T24" fmla="*/ 1167 w 1214"/>
                  <a:gd name="T25" fmla="*/ 169 h 177"/>
                  <a:gd name="T26" fmla="*/ 1150 w 1214"/>
                  <a:gd name="T27" fmla="*/ 175 h 177"/>
                  <a:gd name="T28" fmla="*/ 1130 w 1214"/>
                  <a:gd name="T29" fmla="*/ 177 h 177"/>
                  <a:gd name="T30" fmla="*/ 1124 w 1214"/>
                  <a:gd name="T31" fmla="*/ 177 h 177"/>
                  <a:gd name="T32" fmla="*/ 1118 w 1214"/>
                  <a:gd name="T33" fmla="*/ 177 h 177"/>
                  <a:gd name="T34" fmla="*/ 1111 w 1214"/>
                  <a:gd name="T35" fmla="*/ 177 h 177"/>
                  <a:gd name="T36" fmla="*/ 912 w 1214"/>
                  <a:gd name="T37" fmla="*/ 177 h 177"/>
                  <a:gd name="T38" fmla="*/ 869 w 1214"/>
                  <a:gd name="T39" fmla="*/ 177 h 177"/>
                  <a:gd name="T40" fmla="*/ 820 w 1214"/>
                  <a:gd name="T41" fmla="*/ 177 h 177"/>
                  <a:gd name="T42" fmla="*/ 85 w 1214"/>
                  <a:gd name="T43" fmla="*/ 177 h 177"/>
                  <a:gd name="T44" fmla="*/ 63 w 1214"/>
                  <a:gd name="T45" fmla="*/ 174 h 177"/>
                  <a:gd name="T46" fmla="*/ 43 w 1214"/>
                  <a:gd name="T47" fmla="*/ 165 h 177"/>
                  <a:gd name="T48" fmla="*/ 26 w 1214"/>
                  <a:gd name="T49" fmla="*/ 151 h 177"/>
                  <a:gd name="T50" fmla="*/ 12 w 1214"/>
                  <a:gd name="T51" fmla="*/ 132 h 177"/>
                  <a:gd name="T52" fmla="*/ 3 w 1214"/>
                  <a:gd name="T53" fmla="*/ 111 h 177"/>
                  <a:gd name="T54" fmla="*/ 0 w 1214"/>
                  <a:gd name="T55" fmla="*/ 88 h 177"/>
                  <a:gd name="T56" fmla="*/ 3 w 1214"/>
                  <a:gd name="T57" fmla="*/ 64 h 177"/>
                  <a:gd name="T58" fmla="*/ 12 w 1214"/>
                  <a:gd name="T59" fmla="*/ 43 h 177"/>
                  <a:gd name="T60" fmla="*/ 26 w 1214"/>
                  <a:gd name="T61" fmla="*/ 26 h 177"/>
                  <a:gd name="T62" fmla="*/ 43 w 1214"/>
                  <a:gd name="T63" fmla="*/ 12 h 177"/>
                  <a:gd name="T64" fmla="*/ 63 w 1214"/>
                  <a:gd name="T65" fmla="*/ 3 h 177"/>
                  <a:gd name="T66" fmla="*/ 85 w 1214"/>
                  <a:gd name="T67" fmla="*/ 0 h 1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4"/>
                  <a:gd name="T103" fmla="*/ 0 h 177"/>
                  <a:gd name="T104" fmla="*/ 1214 w 1214"/>
                  <a:gd name="T105" fmla="*/ 177 h 17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4" h="177">
                    <a:moveTo>
                      <a:pt x="85" y="0"/>
                    </a:moveTo>
                    <a:lnTo>
                      <a:pt x="1130" y="0"/>
                    </a:lnTo>
                    <a:lnTo>
                      <a:pt x="1153" y="3"/>
                    </a:lnTo>
                    <a:lnTo>
                      <a:pt x="1173" y="12"/>
                    </a:lnTo>
                    <a:lnTo>
                      <a:pt x="1190" y="26"/>
                    </a:lnTo>
                    <a:lnTo>
                      <a:pt x="1203" y="43"/>
                    </a:lnTo>
                    <a:lnTo>
                      <a:pt x="1211" y="64"/>
                    </a:lnTo>
                    <a:lnTo>
                      <a:pt x="1214" y="88"/>
                    </a:lnTo>
                    <a:lnTo>
                      <a:pt x="1212" y="108"/>
                    </a:lnTo>
                    <a:lnTo>
                      <a:pt x="1206" y="127"/>
                    </a:lnTo>
                    <a:lnTo>
                      <a:pt x="1196" y="143"/>
                    </a:lnTo>
                    <a:lnTo>
                      <a:pt x="1184" y="158"/>
                    </a:lnTo>
                    <a:lnTo>
                      <a:pt x="1167" y="169"/>
                    </a:lnTo>
                    <a:lnTo>
                      <a:pt x="1150" y="175"/>
                    </a:lnTo>
                    <a:lnTo>
                      <a:pt x="1130" y="177"/>
                    </a:lnTo>
                    <a:lnTo>
                      <a:pt x="1124" y="177"/>
                    </a:lnTo>
                    <a:lnTo>
                      <a:pt x="1118" y="177"/>
                    </a:lnTo>
                    <a:lnTo>
                      <a:pt x="1111" y="177"/>
                    </a:lnTo>
                    <a:lnTo>
                      <a:pt x="912" y="177"/>
                    </a:lnTo>
                    <a:lnTo>
                      <a:pt x="869" y="177"/>
                    </a:lnTo>
                    <a:lnTo>
                      <a:pt x="820" y="177"/>
                    </a:lnTo>
                    <a:lnTo>
                      <a:pt x="85" y="177"/>
                    </a:lnTo>
                    <a:lnTo>
                      <a:pt x="63" y="174"/>
                    </a:lnTo>
                    <a:lnTo>
                      <a:pt x="43" y="165"/>
                    </a:lnTo>
                    <a:lnTo>
                      <a:pt x="26" y="151"/>
                    </a:lnTo>
                    <a:lnTo>
                      <a:pt x="12" y="132"/>
                    </a:lnTo>
                    <a:lnTo>
                      <a:pt x="3" y="111"/>
                    </a:lnTo>
                    <a:lnTo>
                      <a:pt x="0" y="88"/>
                    </a:lnTo>
                    <a:lnTo>
                      <a:pt x="3" y="64"/>
                    </a:lnTo>
                    <a:lnTo>
                      <a:pt x="12" y="43"/>
                    </a:lnTo>
                    <a:lnTo>
                      <a:pt x="26" y="26"/>
                    </a:lnTo>
                    <a:lnTo>
                      <a:pt x="43" y="12"/>
                    </a:lnTo>
                    <a:lnTo>
                      <a:pt x="63" y="3"/>
                    </a:lnTo>
                    <a:lnTo>
                      <a:pt x="85"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61" name="Freeform 25"/>
              <p:cNvSpPr>
                <a:spLocks noChangeArrowheads="1"/>
              </p:cNvSpPr>
              <p:nvPr/>
            </p:nvSpPr>
            <p:spPr bwMode="auto">
              <a:xfrm>
                <a:off x="74" y="339"/>
                <a:ext cx="173" cy="27"/>
              </a:xfrm>
              <a:custGeom>
                <a:avLst/>
                <a:gdLst>
                  <a:gd name="T0" fmla="*/ 96 w 1214"/>
                  <a:gd name="T1" fmla="*/ 0 h 188"/>
                  <a:gd name="T2" fmla="*/ 102 w 1214"/>
                  <a:gd name="T3" fmla="*/ 0 h 188"/>
                  <a:gd name="T4" fmla="*/ 1130 w 1214"/>
                  <a:gd name="T5" fmla="*/ 0 h 188"/>
                  <a:gd name="T6" fmla="*/ 1153 w 1214"/>
                  <a:gd name="T7" fmla="*/ 3 h 188"/>
                  <a:gd name="T8" fmla="*/ 1173 w 1214"/>
                  <a:gd name="T9" fmla="*/ 13 h 188"/>
                  <a:gd name="T10" fmla="*/ 1190 w 1214"/>
                  <a:gd name="T11" fmla="*/ 27 h 188"/>
                  <a:gd name="T12" fmla="*/ 1203 w 1214"/>
                  <a:gd name="T13" fmla="*/ 46 h 188"/>
                  <a:gd name="T14" fmla="*/ 1211 w 1214"/>
                  <a:gd name="T15" fmla="*/ 69 h 188"/>
                  <a:gd name="T16" fmla="*/ 1214 w 1214"/>
                  <a:gd name="T17" fmla="*/ 94 h 188"/>
                  <a:gd name="T18" fmla="*/ 1211 w 1214"/>
                  <a:gd name="T19" fmla="*/ 120 h 188"/>
                  <a:gd name="T20" fmla="*/ 1203 w 1214"/>
                  <a:gd name="T21" fmla="*/ 141 h 188"/>
                  <a:gd name="T22" fmla="*/ 1190 w 1214"/>
                  <a:gd name="T23" fmla="*/ 160 h 188"/>
                  <a:gd name="T24" fmla="*/ 1173 w 1214"/>
                  <a:gd name="T25" fmla="*/ 174 h 188"/>
                  <a:gd name="T26" fmla="*/ 1153 w 1214"/>
                  <a:gd name="T27" fmla="*/ 184 h 188"/>
                  <a:gd name="T28" fmla="*/ 1130 w 1214"/>
                  <a:gd name="T29" fmla="*/ 188 h 188"/>
                  <a:gd name="T30" fmla="*/ 1130 w 1214"/>
                  <a:gd name="T31" fmla="*/ 188 h 188"/>
                  <a:gd name="T32" fmla="*/ 1129 w 1214"/>
                  <a:gd name="T33" fmla="*/ 188 h 188"/>
                  <a:gd name="T34" fmla="*/ 1129 w 1214"/>
                  <a:gd name="T35" fmla="*/ 188 h 188"/>
                  <a:gd name="T36" fmla="*/ 1127 w 1214"/>
                  <a:gd name="T37" fmla="*/ 188 h 188"/>
                  <a:gd name="T38" fmla="*/ 1124 w 1214"/>
                  <a:gd name="T39" fmla="*/ 188 h 188"/>
                  <a:gd name="T40" fmla="*/ 1118 w 1214"/>
                  <a:gd name="T41" fmla="*/ 188 h 188"/>
                  <a:gd name="T42" fmla="*/ 1111 w 1214"/>
                  <a:gd name="T43" fmla="*/ 188 h 188"/>
                  <a:gd name="T44" fmla="*/ 1091 w 1214"/>
                  <a:gd name="T45" fmla="*/ 188 h 188"/>
                  <a:gd name="T46" fmla="*/ 1076 w 1214"/>
                  <a:gd name="T47" fmla="*/ 188 h 188"/>
                  <a:gd name="T48" fmla="*/ 1059 w 1214"/>
                  <a:gd name="T49" fmla="*/ 188 h 188"/>
                  <a:gd name="T50" fmla="*/ 985 w 1214"/>
                  <a:gd name="T51" fmla="*/ 188 h 188"/>
                  <a:gd name="T52" fmla="*/ 951 w 1214"/>
                  <a:gd name="T53" fmla="*/ 188 h 188"/>
                  <a:gd name="T54" fmla="*/ 912 w 1214"/>
                  <a:gd name="T55" fmla="*/ 188 h 188"/>
                  <a:gd name="T56" fmla="*/ 869 w 1214"/>
                  <a:gd name="T57" fmla="*/ 188 h 188"/>
                  <a:gd name="T58" fmla="*/ 820 w 1214"/>
                  <a:gd name="T59" fmla="*/ 188 h 188"/>
                  <a:gd name="T60" fmla="*/ 705 w 1214"/>
                  <a:gd name="T61" fmla="*/ 188 h 188"/>
                  <a:gd name="T62" fmla="*/ 638 w 1214"/>
                  <a:gd name="T63" fmla="*/ 188 h 188"/>
                  <a:gd name="T64" fmla="*/ 564 w 1214"/>
                  <a:gd name="T65" fmla="*/ 188 h 188"/>
                  <a:gd name="T66" fmla="*/ 483 w 1214"/>
                  <a:gd name="T67" fmla="*/ 188 h 188"/>
                  <a:gd name="T68" fmla="*/ 396 w 1214"/>
                  <a:gd name="T69" fmla="*/ 188 h 188"/>
                  <a:gd name="T70" fmla="*/ 85 w 1214"/>
                  <a:gd name="T71" fmla="*/ 188 h 188"/>
                  <a:gd name="T72" fmla="*/ 66 w 1214"/>
                  <a:gd name="T73" fmla="*/ 185 h 188"/>
                  <a:gd name="T74" fmla="*/ 49 w 1214"/>
                  <a:gd name="T75" fmla="*/ 178 h 188"/>
                  <a:gd name="T76" fmla="*/ 32 w 1214"/>
                  <a:gd name="T77" fmla="*/ 167 h 188"/>
                  <a:gd name="T78" fmla="*/ 19 w 1214"/>
                  <a:gd name="T79" fmla="*/ 152 h 188"/>
                  <a:gd name="T80" fmla="*/ 9 w 1214"/>
                  <a:gd name="T81" fmla="*/ 136 h 188"/>
                  <a:gd name="T82" fmla="*/ 2 w 1214"/>
                  <a:gd name="T83" fmla="*/ 115 h 188"/>
                  <a:gd name="T84" fmla="*/ 0 w 1214"/>
                  <a:gd name="T85" fmla="*/ 94 h 188"/>
                  <a:gd name="T86" fmla="*/ 2 w 1214"/>
                  <a:gd name="T87" fmla="*/ 72 h 188"/>
                  <a:gd name="T88" fmla="*/ 9 w 1214"/>
                  <a:gd name="T89" fmla="*/ 53 h 188"/>
                  <a:gd name="T90" fmla="*/ 19 w 1214"/>
                  <a:gd name="T91" fmla="*/ 35 h 188"/>
                  <a:gd name="T92" fmla="*/ 32 w 1214"/>
                  <a:gd name="T93" fmla="*/ 21 h 188"/>
                  <a:gd name="T94" fmla="*/ 49 w 1214"/>
                  <a:gd name="T95" fmla="*/ 10 h 188"/>
                  <a:gd name="T96" fmla="*/ 66 w 1214"/>
                  <a:gd name="T97" fmla="*/ 3 h 188"/>
                  <a:gd name="T98" fmla="*/ 85 w 1214"/>
                  <a:gd name="T99" fmla="*/ 0 h 188"/>
                  <a:gd name="T100" fmla="*/ 91 w 1214"/>
                  <a:gd name="T101" fmla="*/ 0 h 188"/>
                  <a:gd name="T102" fmla="*/ 96 w 1214"/>
                  <a:gd name="T103" fmla="*/ 0 h 1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14"/>
                  <a:gd name="T157" fmla="*/ 0 h 188"/>
                  <a:gd name="T158" fmla="*/ 1214 w 1214"/>
                  <a:gd name="T159" fmla="*/ 188 h 1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14" h="188">
                    <a:moveTo>
                      <a:pt x="96" y="0"/>
                    </a:moveTo>
                    <a:lnTo>
                      <a:pt x="102" y="0"/>
                    </a:lnTo>
                    <a:lnTo>
                      <a:pt x="1130" y="0"/>
                    </a:lnTo>
                    <a:lnTo>
                      <a:pt x="1153" y="3"/>
                    </a:lnTo>
                    <a:lnTo>
                      <a:pt x="1173" y="13"/>
                    </a:lnTo>
                    <a:lnTo>
                      <a:pt x="1190" y="27"/>
                    </a:lnTo>
                    <a:lnTo>
                      <a:pt x="1203" y="46"/>
                    </a:lnTo>
                    <a:lnTo>
                      <a:pt x="1211" y="69"/>
                    </a:lnTo>
                    <a:lnTo>
                      <a:pt x="1214" y="94"/>
                    </a:lnTo>
                    <a:lnTo>
                      <a:pt x="1211" y="120"/>
                    </a:lnTo>
                    <a:lnTo>
                      <a:pt x="1203" y="141"/>
                    </a:lnTo>
                    <a:lnTo>
                      <a:pt x="1190" y="160"/>
                    </a:lnTo>
                    <a:lnTo>
                      <a:pt x="1173" y="174"/>
                    </a:lnTo>
                    <a:lnTo>
                      <a:pt x="1153" y="184"/>
                    </a:lnTo>
                    <a:lnTo>
                      <a:pt x="1130" y="188"/>
                    </a:lnTo>
                    <a:lnTo>
                      <a:pt x="1130" y="188"/>
                    </a:lnTo>
                    <a:lnTo>
                      <a:pt x="1129" y="188"/>
                    </a:lnTo>
                    <a:lnTo>
                      <a:pt x="1129" y="188"/>
                    </a:lnTo>
                    <a:lnTo>
                      <a:pt x="1127" y="188"/>
                    </a:lnTo>
                    <a:lnTo>
                      <a:pt x="1124" y="188"/>
                    </a:lnTo>
                    <a:lnTo>
                      <a:pt x="1118" y="188"/>
                    </a:lnTo>
                    <a:lnTo>
                      <a:pt x="1111" y="188"/>
                    </a:lnTo>
                    <a:lnTo>
                      <a:pt x="1091" y="188"/>
                    </a:lnTo>
                    <a:lnTo>
                      <a:pt x="1076" y="188"/>
                    </a:lnTo>
                    <a:lnTo>
                      <a:pt x="1059" y="188"/>
                    </a:lnTo>
                    <a:lnTo>
                      <a:pt x="985" y="188"/>
                    </a:lnTo>
                    <a:lnTo>
                      <a:pt x="951" y="188"/>
                    </a:lnTo>
                    <a:lnTo>
                      <a:pt x="912" y="188"/>
                    </a:lnTo>
                    <a:lnTo>
                      <a:pt x="869" y="188"/>
                    </a:lnTo>
                    <a:lnTo>
                      <a:pt x="820" y="188"/>
                    </a:lnTo>
                    <a:lnTo>
                      <a:pt x="705" y="188"/>
                    </a:lnTo>
                    <a:lnTo>
                      <a:pt x="638" y="188"/>
                    </a:lnTo>
                    <a:lnTo>
                      <a:pt x="564" y="188"/>
                    </a:lnTo>
                    <a:lnTo>
                      <a:pt x="483" y="188"/>
                    </a:lnTo>
                    <a:lnTo>
                      <a:pt x="396" y="188"/>
                    </a:lnTo>
                    <a:lnTo>
                      <a:pt x="85" y="188"/>
                    </a:lnTo>
                    <a:lnTo>
                      <a:pt x="66" y="185"/>
                    </a:lnTo>
                    <a:lnTo>
                      <a:pt x="49" y="178"/>
                    </a:lnTo>
                    <a:lnTo>
                      <a:pt x="32" y="167"/>
                    </a:lnTo>
                    <a:lnTo>
                      <a:pt x="19" y="152"/>
                    </a:lnTo>
                    <a:lnTo>
                      <a:pt x="9" y="136"/>
                    </a:lnTo>
                    <a:lnTo>
                      <a:pt x="2" y="115"/>
                    </a:lnTo>
                    <a:lnTo>
                      <a:pt x="0" y="94"/>
                    </a:lnTo>
                    <a:lnTo>
                      <a:pt x="2" y="72"/>
                    </a:lnTo>
                    <a:lnTo>
                      <a:pt x="9" y="53"/>
                    </a:lnTo>
                    <a:lnTo>
                      <a:pt x="19" y="35"/>
                    </a:lnTo>
                    <a:lnTo>
                      <a:pt x="32" y="21"/>
                    </a:lnTo>
                    <a:lnTo>
                      <a:pt x="49" y="10"/>
                    </a:lnTo>
                    <a:lnTo>
                      <a:pt x="66" y="3"/>
                    </a:lnTo>
                    <a:lnTo>
                      <a:pt x="85" y="0"/>
                    </a:lnTo>
                    <a:lnTo>
                      <a:pt x="91" y="0"/>
                    </a:lnTo>
                    <a:lnTo>
                      <a:pt x="96"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62" name="Freeform 26"/>
              <p:cNvSpPr>
                <a:spLocks noChangeArrowheads="1"/>
              </p:cNvSpPr>
              <p:nvPr/>
            </p:nvSpPr>
            <p:spPr bwMode="auto">
              <a:xfrm>
                <a:off x="74" y="402"/>
                <a:ext cx="173" cy="26"/>
              </a:xfrm>
              <a:custGeom>
                <a:avLst/>
                <a:gdLst>
                  <a:gd name="T0" fmla="*/ 85 w 1214"/>
                  <a:gd name="T1" fmla="*/ 0 h 178"/>
                  <a:gd name="T2" fmla="*/ 85 w 1214"/>
                  <a:gd name="T3" fmla="*/ 0 h 178"/>
                  <a:gd name="T4" fmla="*/ 86 w 1214"/>
                  <a:gd name="T5" fmla="*/ 0 h 178"/>
                  <a:gd name="T6" fmla="*/ 88 w 1214"/>
                  <a:gd name="T7" fmla="*/ 0 h 178"/>
                  <a:gd name="T8" fmla="*/ 91 w 1214"/>
                  <a:gd name="T9" fmla="*/ 0 h 178"/>
                  <a:gd name="T10" fmla="*/ 96 w 1214"/>
                  <a:gd name="T11" fmla="*/ 0 h 178"/>
                  <a:gd name="T12" fmla="*/ 102 w 1214"/>
                  <a:gd name="T13" fmla="*/ 0 h 178"/>
                  <a:gd name="T14" fmla="*/ 123 w 1214"/>
                  <a:gd name="T15" fmla="*/ 0 h 178"/>
                  <a:gd name="T16" fmla="*/ 137 w 1214"/>
                  <a:gd name="T17" fmla="*/ 0 h 178"/>
                  <a:gd name="T18" fmla="*/ 155 w 1214"/>
                  <a:gd name="T19" fmla="*/ 0 h 178"/>
                  <a:gd name="T20" fmla="*/ 230 w 1214"/>
                  <a:gd name="T21" fmla="*/ 0 h 178"/>
                  <a:gd name="T22" fmla="*/ 263 w 1214"/>
                  <a:gd name="T23" fmla="*/ 0 h 178"/>
                  <a:gd name="T24" fmla="*/ 302 w 1214"/>
                  <a:gd name="T25" fmla="*/ 0 h 178"/>
                  <a:gd name="T26" fmla="*/ 345 w 1214"/>
                  <a:gd name="T27" fmla="*/ 0 h 178"/>
                  <a:gd name="T28" fmla="*/ 395 w 1214"/>
                  <a:gd name="T29" fmla="*/ 0 h 178"/>
                  <a:gd name="T30" fmla="*/ 449 w 1214"/>
                  <a:gd name="T31" fmla="*/ 0 h 178"/>
                  <a:gd name="T32" fmla="*/ 510 w 1214"/>
                  <a:gd name="T33" fmla="*/ 0 h 178"/>
                  <a:gd name="T34" fmla="*/ 576 w 1214"/>
                  <a:gd name="T35" fmla="*/ 0 h 178"/>
                  <a:gd name="T36" fmla="*/ 650 w 1214"/>
                  <a:gd name="T37" fmla="*/ 0 h 178"/>
                  <a:gd name="T38" fmla="*/ 731 w 1214"/>
                  <a:gd name="T39" fmla="*/ 0 h 178"/>
                  <a:gd name="T40" fmla="*/ 818 w 1214"/>
                  <a:gd name="T41" fmla="*/ 0 h 178"/>
                  <a:gd name="T42" fmla="*/ 914 w 1214"/>
                  <a:gd name="T43" fmla="*/ 0 h 178"/>
                  <a:gd name="T44" fmla="*/ 1018 w 1214"/>
                  <a:gd name="T45" fmla="*/ 0 h 178"/>
                  <a:gd name="T46" fmla="*/ 1130 w 1214"/>
                  <a:gd name="T47" fmla="*/ 0 h 178"/>
                  <a:gd name="T48" fmla="*/ 1150 w 1214"/>
                  <a:gd name="T49" fmla="*/ 2 h 178"/>
                  <a:gd name="T50" fmla="*/ 1167 w 1214"/>
                  <a:gd name="T51" fmla="*/ 10 h 178"/>
                  <a:gd name="T52" fmla="*/ 1184 w 1214"/>
                  <a:gd name="T53" fmla="*/ 20 h 178"/>
                  <a:gd name="T54" fmla="*/ 1196 w 1214"/>
                  <a:gd name="T55" fmla="*/ 34 h 178"/>
                  <a:gd name="T56" fmla="*/ 1206 w 1214"/>
                  <a:gd name="T57" fmla="*/ 51 h 178"/>
                  <a:gd name="T58" fmla="*/ 1212 w 1214"/>
                  <a:gd name="T59" fmla="*/ 69 h 178"/>
                  <a:gd name="T60" fmla="*/ 1214 w 1214"/>
                  <a:gd name="T61" fmla="*/ 89 h 178"/>
                  <a:gd name="T62" fmla="*/ 1211 w 1214"/>
                  <a:gd name="T63" fmla="*/ 113 h 178"/>
                  <a:gd name="T64" fmla="*/ 1203 w 1214"/>
                  <a:gd name="T65" fmla="*/ 134 h 178"/>
                  <a:gd name="T66" fmla="*/ 1190 w 1214"/>
                  <a:gd name="T67" fmla="*/ 153 h 178"/>
                  <a:gd name="T68" fmla="*/ 1173 w 1214"/>
                  <a:gd name="T69" fmla="*/ 166 h 178"/>
                  <a:gd name="T70" fmla="*/ 1153 w 1214"/>
                  <a:gd name="T71" fmla="*/ 175 h 178"/>
                  <a:gd name="T72" fmla="*/ 1130 w 1214"/>
                  <a:gd name="T73" fmla="*/ 178 h 178"/>
                  <a:gd name="T74" fmla="*/ 1124 w 1214"/>
                  <a:gd name="T75" fmla="*/ 178 h 178"/>
                  <a:gd name="T76" fmla="*/ 1118 w 1214"/>
                  <a:gd name="T77" fmla="*/ 178 h 178"/>
                  <a:gd name="T78" fmla="*/ 1111 w 1214"/>
                  <a:gd name="T79" fmla="*/ 178 h 178"/>
                  <a:gd name="T80" fmla="*/ 85 w 1214"/>
                  <a:gd name="T81" fmla="*/ 178 h 178"/>
                  <a:gd name="T82" fmla="*/ 63 w 1214"/>
                  <a:gd name="T83" fmla="*/ 175 h 178"/>
                  <a:gd name="T84" fmla="*/ 43 w 1214"/>
                  <a:gd name="T85" fmla="*/ 166 h 178"/>
                  <a:gd name="T86" fmla="*/ 26 w 1214"/>
                  <a:gd name="T87" fmla="*/ 153 h 178"/>
                  <a:gd name="T88" fmla="*/ 12 w 1214"/>
                  <a:gd name="T89" fmla="*/ 134 h 178"/>
                  <a:gd name="T90" fmla="*/ 3 w 1214"/>
                  <a:gd name="T91" fmla="*/ 113 h 178"/>
                  <a:gd name="T92" fmla="*/ 0 w 1214"/>
                  <a:gd name="T93" fmla="*/ 89 h 178"/>
                  <a:gd name="T94" fmla="*/ 3 w 1214"/>
                  <a:gd name="T95" fmla="*/ 66 h 178"/>
                  <a:gd name="T96" fmla="*/ 12 w 1214"/>
                  <a:gd name="T97" fmla="*/ 45 h 178"/>
                  <a:gd name="T98" fmla="*/ 26 w 1214"/>
                  <a:gd name="T99" fmla="*/ 28 h 178"/>
                  <a:gd name="T100" fmla="*/ 43 w 1214"/>
                  <a:gd name="T101" fmla="*/ 12 h 178"/>
                  <a:gd name="T102" fmla="*/ 63 w 1214"/>
                  <a:gd name="T103" fmla="*/ 4 h 178"/>
                  <a:gd name="T104" fmla="*/ 85 w 1214"/>
                  <a:gd name="T105" fmla="*/ 0 h 178"/>
                  <a:gd name="T106" fmla="*/ 85 w 1214"/>
                  <a:gd name="T107" fmla="*/ 0 h 17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14"/>
                  <a:gd name="T163" fmla="*/ 0 h 178"/>
                  <a:gd name="T164" fmla="*/ 1214 w 1214"/>
                  <a:gd name="T165" fmla="*/ 178 h 17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14" h="178">
                    <a:moveTo>
                      <a:pt x="85" y="0"/>
                    </a:moveTo>
                    <a:lnTo>
                      <a:pt x="85" y="0"/>
                    </a:lnTo>
                    <a:lnTo>
                      <a:pt x="86" y="0"/>
                    </a:lnTo>
                    <a:lnTo>
                      <a:pt x="88" y="0"/>
                    </a:lnTo>
                    <a:lnTo>
                      <a:pt x="91" y="0"/>
                    </a:lnTo>
                    <a:lnTo>
                      <a:pt x="96" y="0"/>
                    </a:lnTo>
                    <a:lnTo>
                      <a:pt x="102" y="0"/>
                    </a:lnTo>
                    <a:lnTo>
                      <a:pt x="123" y="0"/>
                    </a:lnTo>
                    <a:lnTo>
                      <a:pt x="137" y="0"/>
                    </a:lnTo>
                    <a:lnTo>
                      <a:pt x="155" y="0"/>
                    </a:lnTo>
                    <a:lnTo>
                      <a:pt x="230" y="0"/>
                    </a:lnTo>
                    <a:lnTo>
                      <a:pt x="263" y="0"/>
                    </a:lnTo>
                    <a:lnTo>
                      <a:pt x="302" y="0"/>
                    </a:lnTo>
                    <a:lnTo>
                      <a:pt x="345" y="0"/>
                    </a:lnTo>
                    <a:lnTo>
                      <a:pt x="395" y="0"/>
                    </a:lnTo>
                    <a:lnTo>
                      <a:pt x="449" y="0"/>
                    </a:lnTo>
                    <a:lnTo>
                      <a:pt x="510" y="0"/>
                    </a:lnTo>
                    <a:lnTo>
                      <a:pt x="576" y="0"/>
                    </a:lnTo>
                    <a:lnTo>
                      <a:pt x="650" y="0"/>
                    </a:lnTo>
                    <a:lnTo>
                      <a:pt x="731" y="0"/>
                    </a:lnTo>
                    <a:lnTo>
                      <a:pt x="818" y="0"/>
                    </a:lnTo>
                    <a:lnTo>
                      <a:pt x="914" y="0"/>
                    </a:lnTo>
                    <a:lnTo>
                      <a:pt x="1018" y="0"/>
                    </a:lnTo>
                    <a:lnTo>
                      <a:pt x="1130" y="0"/>
                    </a:lnTo>
                    <a:lnTo>
                      <a:pt x="1150" y="2"/>
                    </a:lnTo>
                    <a:lnTo>
                      <a:pt x="1167" y="10"/>
                    </a:lnTo>
                    <a:lnTo>
                      <a:pt x="1184" y="20"/>
                    </a:lnTo>
                    <a:lnTo>
                      <a:pt x="1196" y="34"/>
                    </a:lnTo>
                    <a:lnTo>
                      <a:pt x="1206" y="51"/>
                    </a:lnTo>
                    <a:lnTo>
                      <a:pt x="1212" y="69"/>
                    </a:lnTo>
                    <a:lnTo>
                      <a:pt x="1214" y="89"/>
                    </a:lnTo>
                    <a:lnTo>
                      <a:pt x="1211" y="113"/>
                    </a:lnTo>
                    <a:lnTo>
                      <a:pt x="1203" y="134"/>
                    </a:lnTo>
                    <a:lnTo>
                      <a:pt x="1190" y="153"/>
                    </a:lnTo>
                    <a:lnTo>
                      <a:pt x="1173" y="166"/>
                    </a:lnTo>
                    <a:lnTo>
                      <a:pt x="1153" y="175"/>
                    </a:lnTo>
                    <a:lnTo>
                      <a:pt x="1130" y="178"/>
                    </a:lnTo>
                    <a:lnTo>
                      <a:pt x="1124" y="178"/>
                    </a:lnTo>
                    <a:lnTo>
                      <a:pt x="1118" y="178"/>
                    </a:lnTo>
                    <a:lnTo>
                      <a:pt x="1111" y="178"/>
                    </a:lnTo>
                    <a:lnTo>
                      <a:pt x="85" y="178"/>
                    </a:lnTo>
                    <a:lnTo>
                      <a:pt x="63" y="175"/>
                    </a:lnTo>
                    <a:lnTo>
                      <a:pt x="43" y="166"/>
                    </a:lnTo>
                    <a:lnTo>
                      <a:pt x="26" y="153"/>
                    </a:lnTo>
                    <a:lnTo>
                      <a:pt x="12" y="134"/>
                    </a:lnTo>
                    <a:lnTo>
                      <a:pt x="3" y="113"/>
                    </a:lnTo>
                    <a:lnTo>
                      <a:pt x="0" y="89"/>
                    </a:lnTo>
                    <a:lnTo>
                      <a:pt x="3" y="66"/>
                    </a:lnTo>
                    <a:lnTo>
                      <a:pt x="12" y="45"/>
                    </a:lnTo>
                    <a:lnTo>
                      <a:pt x="26" y="28"/>
                    </a:lnTo>
                    <a:lnTo>
                      <a:pt x="43" y="12"/>
                    </a:lnTo>
                    <a:lnTo>
                      <a:pt x="63" y="4"/>
                    </a:lnTo>
                    <a:lnTo>
                      <a:pt x="85" y="0"/>
                    </a:lnTo>
                    <a:lnTo>
                      <a:pt x="85"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grpSp>
        <p:nvGrpSpPr>
          <p:cNvPr id="5163" name="Group 6"/>
          <p:cNvGrpSpPr>
            <a:grpSpLocks/>
          </p:cNvGrpSpPr>
          <p:nvPr/>
        </p:nvGrpSpPr>
        <p:grpSpPr bwMode="auto">
          <a:xfrm>
            <a:off x="2409825" y="1581150"/>
            <a:ext cx="1887538" cy="2747963"/>
            <a:chOff x="0" y="0"/>
            <a:chExt cx="1887864" cy="2747797"/>
          </a:xfrm>
        </p:grpSpPr>
        <p:grpSp>
          <p:nvGrpSpPr>
            <p:cNvPr id="5164" name="Group 72"/>
            <p:cNvGrpSpPr>
              <a:grpSpLocks/>
            </p:cNvGrpSpPr>
            <p:nvPr/>
          </p:nvGrpSpPr>
          <p:grpSpPr bwMode="auto">
            <a:xfrm>
              <a:off x="0" y="0"/>
              <a:ext cx="1887864" cy="2747797"/>
              <a:chOff x="0" y="0"/>
              <a:chExt cx="1887864" cy="2747797"/>
            </a:xfrm>
          </p:grpSpPr>
          <p:sp>
            <p:nvSpPr>
              <p:cNvPr id="5165" name="Text Placeholder 12"/>
              <p:cNvSpPr>
                <a:spLocks noChangeArrowheads="1"/>
              </p:cNvSpPr>
              <p:nvPr/>
            </p:nvSpPr>
            <p:spPr bwMode="auto">
              <a:xfrm>
                <a:off x="480496" y="2343290"/>
                <a:ext cx="930174" cy="282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90000"/>
                  </a:lnSpc>
                  <a:spcAft>
                    <a:spcPts val="900"/>
                  </a:spcAft>
                  <a:buSzPct val="90000"/>
                </a:pPr>
                <a:r>
                  <a:rPr lang="en-US" sz="2000" b="1">
                    <a:solidFill>
                      <a:srgbClr val="FFFFFF"/>
                    </a:solidFill>
                    <a:latin typeface="方正兰亭细黑_GBK" charset="-122"/>
                    <a:ea typeface="方正兰亭细黑_GBK" charset="-122"/>
                    <a:sym typeface="方正兰亭细黑_GBK" charset="-122"/>
                  </a:rPr>
                  <a:t>Devices</a:t>
                </a:r>
              </a:p>
            </p:txBody>
          </p:sp>
          <p:sp>
            <p:nvSpPr>
              <p:cNvPr id="5166" name="Rectangle 77"/>
              <p:cNvSpPr>
                <a:spLocks/>
              </p:cNvSpPr>
              <p:nvPr/>
            </p:nvSpPr>
            <p:spPr bwMode="auto">
              <a:xfrm>
                <a:off x="0" y="0"/>
                <a:ext cx="1887864" cy="2747797"/>
              </a:xfrm>
              <a:prstGeom prst="rect">
                <a:avLst/>
              </a:prstGeom>
              <a:noFill/>
              <a:ln w="1079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grpSp>
            <p:nvGrpSpPr>
              <p:cNvPr id="5167" name="Group 78"/>
              <p:cNvGrpSpPr>
                <a:grpSpLocks/>
              </p:cNvGrpSpPr>
              <p:nvPr/>
            </p:nvGrpSpPr>
            <p:grpSpPr bwMode="auto">
              <a:xfrm>
                <a:off x="281672" y="98705"/>
                <a:ext cx="1333710" cy="2172759"/>
                <a:chOff x="0" y="0"/>
                <a:chExt cx="1847223" cy="3009323"/>
              </a:xfrm>
            </p:grpSpPr>
            <p:sp>
              <p:nvSpPr>
                <p:cNvPr id="5168" name="Freeform 24"/>
                <p:cNvSpPr>
                  <a:spLocks noChangeArrowheads="1"/>
                </p:cNvSpPr>
                <p:nvPr/>
              </p:nvSpPr>
              <p:spPr bwMode="auto">
                <a:xfrm>
                  <a:off x="0" y="1750066"/>
                  <a:ext cx="15888" cy="28910"/>
                </a:xfrm>
                <a:custGeom>
                  <a:avLst/>
                  <a:gdLst>
                    <a:gd name="T0" fmla="*/ 0 w 13"/>
                    <a:gd name="T1" fmla="*/ 0 h 23"/>
                    <a:gd name="T2" fmla="*/ 1 w 13"/>
                    <a:gd name="T3" fmla="*/ 7 h 23"/>
                    <a:gd name="T4" fmla="*/ 3 w 13"/>
                    <a:gd name="T5" fmla="*/ 14 h 23"/>
                    <a:gd name="T6" fmla="*/ 7 w 13"/>
                    <a:gd name="T7" fmla="*/ 20 h 23"/>
                    <a:gd name="T8" fmla="*/ 13 w 13"/>
                    <a:gd name="T9" fmla="*/ 23 h 23"/>
                    <a:gd name="T10" fmla="*/ 7 w 13"/>
                    <a:gd name="T11" fmla="*/ 20 h 23"/>
                    <a:gd name="T12" fmla="*/ 3 w 13"/>
                    <a:gd name="T13" fmla="*/ 14 h 23"/>
                    <a:gd name="T14" fmla="*/ 1 w 13"/>
                    <a:gd name="T15" fmla="*/ 7 h 23"/>
                    <a:gd name="T16" fmla="*/ 0 w 13"/>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3"/>
                    <a:gd name="T29" fmla="*/ 13 w 13"/>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3">
                      <a:moveTo>
                        <a:pt x="0" y="0"/>
                      </a:moveTo>
                      <a:cubicBezTo>
                        <a:pt x="0" y="2"/>
                        <a:pt x="0" y="5"/>
                        <a:pt x="1" y="7"/>
                      </a:cubicBezTo>
                      <a:cubicBezTo>
                        <a:pt x="1" y="10"/>
                        <a:pt x="2" y="12"/>
                        <a:pt x="3" y="14"/>
                      </a:cubicBezTo>
                      <a:cubicBezTo>
                        <a:pt x="4" y="16"/>
                        <a:pt x="6" y="18"/>
                        <a:pt x="7" y="20"/>
                      </a:cubicBezTo>
                      <a:cubicBezTo>
                        <a:pt x="9" y="21"/>
                        <a:pt x="11" y="22"/>
                        <a:pt x="13" y="23"/>
                      </a:cubicBezTo>
                      <a:cubicBezTo>
                        <a:pt x="11" y="22"/>
                        <a:pt x="9" y="21"/>
                        <a:pt x="7" y="20"/>
                      </a:cubicBezTo>
                      <a:cubicBezTo>
                        <a:pt x="6" y="18"/>
                        <a:pt x="4" y="16"/>
                        <a:pt x="3" y="14"/>
                      </a:cubicBezTo>
                      <a:cubicBezTo>
                        <a:pt x="2" y="12"/>
                        <a:pt x="1" y="10"/>
                        <a:pt x="1" y="7"/>
                      </a:cubicBezTo>
                      <a:cubicBezTo>
                        <a:pt x="0" y="5"/>
                        <a:pt x="0" y="2"/>
                        <a:pt x="0" y="0"/>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5169" name="Freeform 25"/>
                <p:cNvSpPr>
                  <a:spLocks noChangeArrowheads="1"/>
                </p:cNvSpPr>
                <p:nvPr/>
              </p:nvSpPr>
              <p:spPr bwMode="auto">
                <a:xfrm>
                  <a:off x="47663" y="1258608"/>
                  <a:ext cx="21845" cy="22715"/>
                </a:xfrm>
                <a:custGeom>
                  <a:avLst/>
                  <a:gdLst>
                    <a:gd name="T0" fmla="*/ 0 w 18"/>
                    <a:gd name="T1" fmla="*/ 19 h 19"/>
                    <a:gd name="T2" fmla="*/ 2 w 18"/>
                    <a:gd name="T3" fmla="*/ 12 h 19"/>
                    <a:gd name="T4" fmla="*/ 6 w 18"/>
                    <a:gd name="T5" fmla="*/ 6 h 19"/>
                    <a:gd name="T6" fmla="*/ 11 w 18"/>
                    <a:gd name="T7" fmla="*/ 1 h 19"/>
                    <a:gd name="T8" fmla="*/ 18 w 18"/>
                    <a:gd name="T9" fmla="*/ 0 h 19"/>
                    <a:gd name="T10" fmla="*/ 11 w 18"/>
                    <a:gd name="T11" fmla="*/ 1 h 19"/>
                    <a:gd name="T12" fmla="*/ 6 w 18"/>
                    <a:gd name="T13" fmla="*/ 6 h 19"/>
                    <a:gd name="T14" fmla="*/ 2 w 18"/>
                    <a:gd name="T15" fmla="*/ 12 h 19"/>
                    <a:gd name="T16" fmla="*/ 0 w 18"/>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9"/>
                    <a:gd name="T29" fmla="*/ 18 w 1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9">
                      <a:moveTo>
                        <a:pt x="0" y="19"/>
                      </a:moveTo>
                      <a:cubicBezTo>
                        <a:pt x="0" y="17"/>
                        <a:pt x="1" y="14"/>
                        <a:pt x="2" y="12"/>
                      </a:cubicBezTo>
                      <a:cubicBezTo>
                        <a:pt x="3" y="9"/>
                        <a:pt x="4" y="7"/>
                        <a:pt x="6" y="6"/>
                      </a:cubicBezTo>
                      <a:cubicBezTo>
                        <a:pt x="8" y="4"/>
                        <a:pt x="9" y="2"/>
                        <a:pt x="11" y="1"/>
                      </a:cubicBezTo>
                      <a:cubicBezTo>
                        <a:pt x="13" y="1"/>
                        <a:pt x="15" y="0"/>
                        <a:pt x="18" y="0"/>
                      </a:cubicBezTo>
                      <a:cubicBezTo>
                        <a:pt x="15" y="0"/>
                        <a:pt x="13" y="1"/>
                        <a:pt x="11" y="1"/>
                      </a:cubicBezTo>
                      <a:cubicBezTo>
                        <a:pt x="9" y="2"/>
                        <a:pt x="8" y="4"/>
                        <a:pt x="6" y="6"/>
                      </a:cubicBezTo>
                      <a:cubicBezTo>
                        <a:pt x="4" y="7"/>
                        <a:pt x="3" y="9"/>
                        <a:pt x="2" y="12"/>
                      </a:cubicBezTo>
                      <a:cubicBezTo>
                        <a:pt x="1" y="14"/>
                        <a:pt x="0" y="17"/>
                        <a:pt x="0" y="19"/>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5170" name="Freeform 26"/>
                <p:cNvSpPr>
                  <a:spLocks noChangeArrowheads="1"/>
                </p:cNvSpPr>
                <p:nvPr/>
              </p:nvSpPr>
              <p:spPr bwMode="auto">
                <a:xfrm>
                  <a:off x="47663" y="1258608"/>
                  <a:ext cx="21845" cy="22715"/>
                </a:xfrm>
                <a:custGeom>
                  <a:avLst/>
                  <a:gdLst>
                    <a:gd name="T0" fmla="*/ 18 w 18"/>
                    <a:gd name="T1" fmla="*/ 0 h 19"/>
                    <a:gd name="T2" fmla="*/ 11 w 18"/>
                    <a:gd name="T3" fmla="*/ 1 h 19"/>
                    <a:gd name="T4" fmla="*/ 6 w 18"/>
                    <a:gd name="T5" fmla="*/ 6 h 19"/>
                    <a:gd name="T6" fmla="*/ 2 w 18"/>
                    <a:gd name="T7" fmla="*/ 12 h 19"/>
                    <a:gd name="T8" fmla="*/ 0 w 18"/>
                    <a:gd name="T9" fmla="*/ 19 h 19"/>
                    <a:gd name="T10" fmla="*/ 2 w 18"/>
                    <a:gd name="T11" fmla="*/ 12 h 19"/>
                    <a:gd name="T12" fmla="*/ 6 w 18"/>
                    <a:gd name="T13" fmla="*/ 6 h 19"/>
                    <a:gd name="T14" fmla="*/ 11 w 18"/>
                    <a:gd name="T15" fmla="*/ 1 h 19"/>
                    <a:gd name="T16" fmla="*/ 18 w 18"/>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9"/>
                    <a:gd name="T29" fmla="*/ 18 w 1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9">
                      <a:moveTo>
                        <a:pt x="18" y="0"/>
                      </a:moveTo>
                      <a:cubicBezTo>
                        <a:pt x="15" y="0"/>
                        <a:pt x="13" y="1"/>
                        <a:pt x="11" y="1"/>
                      </a:cubicBezTo>
                      <a:cubicBezTo>
                        <a:pt x="9" y="2"/>
                        <a:pt x="8" y="4"/>
                        <a:pt x="6" y="6"/>
                      </a:cubicBezTo>
                      <a:cubicBezTo>
                        <a:pt x="4" y="7"/>
                        <a:pt x="3" y="9"/>
                        <a:pt x="2" y="12"/>
                      </a:cubicBezTo>
                      <a:cubicBezTo>
                        <a:pt x="1" y="14"/>
                        <a:pt x="0" y="17"/>
                        <a:pt x="0" y="19"/>
                      </a:cubicBezTo>
                      <a:cubicBezTo>
                        <a:pt x="0" y="17"/>
                        <a:pt x="1" y="14"/>
                        <a:pt x="2" y="12"/>
                      </a:cubicBezTo>
                      <a:cubicBezTo>
                        <a:pt x="3" y="9"/>
                        <a:pt x="4" y="7"/>
                        <a:pt x="6" y="6"/>
                      </a:cubicBezTo>
                      <a:cubicBezTo>
                        <a:pt x="8" y="4"/>
                        <a:pt x="9" y="2"/>
                        <a:pt x="11" y="1"/>
                      </a:cubicBezTo>
                      <a:cubicBezTo>
                        <a:pt x="13" y="1"/>
                        <a:pt x="15" y="0"/>
                        <a:pt x="18" y="0"/>
                      </a:cubicBez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pic>
              <p:nvPicPr>
                <p:cNvPr id="5171" name="Picture 8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1125" y="2147161"/>
                  <a:ext cx="1425064" cy="86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72" name="Picture 9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15339" y="1143066"/>
                  <a:ext cx="486254" cy="893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73" name="Picture 9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8425" y="0"/>
                  <a:ext cx="1118798" cy="1118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74" name="Picture 9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027" y="69487"/>
                  <a:ext cx="615526" cy="920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pic>
          <p:nvPicPr>
            <p:cNvPr id="5175" name="Picture 4"/>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90413" y="925165"/>
              <a:ext cx="767105" cy="657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176" name="Group 83"/>
          <p:cNvGrpSpPr>
            <a:grpSpLocks/>
          </p:cNvGrpSpPr>
          <p:nvPr/>
        </p:nvGrpSpPr>
        <p:grpSpPr bwMode="auto">
          <a:xfrm>
            <a:off x="4384675" y="1579563"/>
            <a:ext cx="1887538" cy="2747962"/>
            <a:chOff x="0" y="0"/>
            <a:chExt cx="1887864" cy="2747797"/>
          </a:xfrm>
        </p:grpSpPr>
        <p:grpSp>
          <p:nvGrpSpPr>
            <p:cNvPr id="5177" name="Group 84"/>
            <p:cNvGrpSpPr>
              <a:grpSpLocks/>
            </p:cNvGrpSpPr>
            <p:nvPr/>
          </p:nvGrpSpPr>
          <p:grpSpPr bwMode="auto">
            <a:xfrm>
              <a:off x="0" y="0"/>
              <a:ext cx="1887864" cy="2747797"/>
              <a:chOff x="0" y="0"/>
              <a:chExt cx="1887864" cy="2747797"/>
            </a:xfrm>
          </p:grpSpPr>
          <p:sp>
            <p:nvSpPr>
              <p:cNvPr id="5178" name="Text Placeholder 12"/>
              <p:cNvSpPr>
                <a:spLocks noChangeArrowheads="1"/>
              </p:cNvSpPr>
              <p:nvPr/>
            </p:nvSpPr>
            <p:spPr bwMode="auto">
              <a:xfrm>
                <a:off x="480593" y="2304430"/>
                <a:ext cx="930174" cy="282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algn="ctr">
                  <a:lnSpc>
                    <a:spcPct val="90000"/>
                  </a:lnSpc>
                  <a:spcAft>
                    <a:spcPts val="900"/>
                  </a:spcAft>
                  <a:buSzPct val="90000"/>
                </a:pPr>
                <a:r>
                  <a:rPr lang="en-US" sz="2000" b="1">
                    <a:solidFill>
                      <a:srgbClr val="FFFFFF"/>
                    </a:solidFill>
                    <a:latin typeface="方正兰亭细黑_GBK" charset="-122"/>
                    <a:ea typeface="方正兰亭细黑_GBK" charset="-122"/>
                    <a:sym typeface="方正兰亭细黑_GBK" charset="-122"/>
                  </a:rPr>
                  <a:t>Apps</a:t>
                </a:r>
              </a:p>
            </p:txBody>
          </p:sp>
          <p:sp>
            <p:nvSpPr>
              <p:cNvPr id="5179" name="Rectangle 109"/>
              <p:cNvSpPr>
                <a:spLocks/>
              </p:cNvSpPr>
              <p:nvPr/>
            </p:nvSpPr>
            <p:spPr bwMode="auto">
              <a:xfrm>
                <a:off x="0" y="0"/>
                <a:ext cx="1887864" cy="2747797"/>
              </a:xfrm>
              <a:prstGeom prst="rect">
                <a:avLst/>
              </a:prstGeom>
              <a:noFill/>
              <a:ln w="1079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86494" tIns="149196" rIns="186494" bIns="149196"/>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grpSp>
            <p:nvGrpSpPr>
              <p:cNvPr id="5180" name="Group 110"/>
              <p:cNvGrpSpPr>
                <a:grpSpLocks/>
              </p:cNvGrpSpPr>
              <p:nvPr/>
            </p:nvGrpSpPr>
            <p:grpSpPr bwMode="auto">
              <a:xfrm>
                <a:off x="208351" y="92951"/>
                <a:ext cx="1491445" cy="2236132"/>
                <a:chOff x="0" y="0"/>
                <a:chExt cx="1632914" cy="2448236"/>
              </a:xfrm>
            </p:grpSpPr>
            <p:sp>
              <p:nvSpPr>
                <p:cNvPr id="5181" name="Freeform 341"/>
                <p:cNvSpPr>
                  <a:spLocks noChangeAspect="1"/>
                </p:cNvSpPr>
                <p:nvPr/>
              </p:nvSpPr>
              <p:spPr bwMode="auto">
                <a:xfrm>
                  <a:off x="24384" y="1775756"/>
                  <a:ext cx="621245" cy="672480"/>
                </a:xfrm>
                <a:custGeom>
                  <a:avLst/>
                  <a:gdLst>
                    <a:gd name="T0" fmla="*/ 82 w 82"/>
                    <a:gd name="T1" fmla="*/ 42 h 89"/>
                    <a:gd name="T2" fmla="*/ 82 w 82"/>
                    <a:gd name="T3" fmla="*/ 26 h 89"/>
                    <a:gd name="T4" fmla="*/ 82 w 82"/>
                    <a:gd name="T5" fmla="*/ 14 h 89"/>
                    <a:gd name="T6" fmla="*/ 82 w 82"/>
                    <a:gd name="T7" fmla="*/ 12 h 89"/>
                    <a:gd name="T8" fmla="*/ 28 w 82"/>
                    <a:gd name="T9" fmla="*/ 0 h 89"/>
                    <a:gd name="T10" fmla="*/ 27 w 82"/>
                    <a:gd name="T11" fmla="*/ 43 h 89"/>
                    <a:gd name="T12" fmla="*/ 14 w 82"/>
                    <a:gd name="T13" fmla="*/ 73 h 89"/>
                    <a:gd name="T14" fmla="*/ 38 w 82"/>
                    <a:gd name="T15" fmla="*/ 58 h 89"/>
                    <a:gd name="T16" fmla="*/ 38 w 82"/>
                    <a:gd name="T17" fmla="*/ 33 h 89"/>
                    <a:gd name="T18" fmla="*/ 38 w 82"/>
                    <a:gd name="T19" fmla="*/ 13 h 89"/>
                    <a:gd name="T20" fmla="*/ 71 w 82"/>
                    <a:gd name="T21" fmla="*/ 20 h 89"/>
                    <a:gd name="T22" fmla="*/ 71 w 82"/>
                    <a:gd name="T23" fmla="*/ 55 h 89"/>
                    <a:gd name="T24" fmla="*/ 58 w 82"/>
                    <a:gd name="T25" fmla="*/ 84 h 89"/>
                    <a:gd name="T26" fmla="*/ 82 w 82"/>
                    <a:gd name="T27" fmla="*/ 69 h 89"/>
                    <a:gd name="T28" fmla="*/ 82 w 82"/>
                    <a:gd name="T29" fmla="*/ 45 h 89"/>
                    <a:gd name="T30" fmla="*/ 82 w 82"/>
                    <a:gd name="T31" fmla="*/ 42 h 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2"/>
                    <a:gd name="T49" fmla="*/ 0 h 89"/>
                    <a:gd name="T50" fmla="*/ 82 w 82"/>
                    <a:gd name="T51" fmla="*/ 89 h 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2" h="89">
                      <a:moveTo>
                        <a:pt x="82" y="42"/>
                      </a:moveTo>
                      <a:cubicBezTo>
                        <a:pt x="82" y="26"/>
                        <a:pt x="82" y="26"/>
                        <a:pt x="82" y="26"/>
                      </a:cubicBezTo>
                      <a:cubicBezTo>
                        <a:pt x="82" y="14"/>
                        <a:pt x="82" y="14"/>
                        <a:pt x="82" y="14"/>
                      </a:cubicBezTo>
                      <a:cubicBezTo>
                        <a:pt x="82" y="12"/>
                        <a:pt x="82" y="12"/>
                        <a:pt x="82" y="12"/>
                      </a:cubicBezTo>
                      <a:cubicBezTo>
                        <a:pt x="28" y="0"/>
                        <a:pt x="28" y="0"/>
                        <a:pt x="28" y="0"/>
                      </a:cubicBezTo>
                      <a:cubicBezTo>
                        <a:pt x="27" y="43"/>
                        <a:pt x="27" y="43"/>
                        <a:pt x="27" y="43"/>
                      </a:cubicBezTo>
                      <a:cubicBezTo>
                        <a:pt x="4" y="43"/>
                        <a:pt x="0" y="66"/>
                        <a:pt x="14" y="73"/>
                      </a:cubicBezTo>
                      <a:cubicBezTo>
                        <a:pt x="24" y="77"/>
                        <a:pt x="38" y="71"/>
                        <a:pt x="38" y="58"/>
                      </a:cubicBezTo>
                      <a:cubicBezTo>
                        <a:pt x="38" y="33"/>
                        <a:pt x="38" y="33"/>
                        <a:pt x="38" y="33"/>
                      </a:cubicBezTo>
                      <a:cubicBezTo>
                        <a:pt x="38" y="13"/>
                        <a:pt x="38" y="13"/>
                        <a:pt x="38" y="13"/>
                      </a:cubicBezTo>
                      <a:cubicBezTo>
                        <a:pt x="71" y="20"/>
                        <a:pt x="71" y="20"/>
                        <a:pt x="71" y="20"/>
                      </a:cubicBezTo>
                      <a:cubicBezTo>
                        <a:pt x="71" y="55"/>
                        <a:pt x="71" y="55"/>
                        <a:pt x="71" y="55"/>
                      </a:cubicBezTo>
                      <a:cubicBezTo>
                        <a:pt x="48" y="55"/>
                        <a:pt x="43" y="77"/>
                        <a:pt x="58" y="84"/>
                      </a:cubicBezTo>
                      <a:cubicBezTo>
                        <a:pt x="67" y="89"/>
                        <a:pt x="82" y="83"/>
                        <a:pt x="82" y="69"/>
                      </a:cubicBezTo>
                      <a:cubicBezTo>
                        <a:pt x="82" y="45"/>
                        <a:pt x="82" y="45"/>
                        <a:pt x="82" y="45"/>
                      </a:cubicBezTo>
                      <a:cubicBezTo>
                        <a:pt x="82" y="42"/>
                        <a:pt x="82" y="42"/>
                        <a:pt x="82" y="4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82" name="Freeform 18"/>
                <p:cNvSpPr>
                  <a:spLocks noChangeAspect="1" noEditPoints="1"/>
                </p:cNvSpPr>
                <p:nvPr/>
              </p:nvSpPr>
              <p:spPr bwMode="auto">
                <a:xfrm>
                  <a:off x="0" y="141063"/>
                  <a:ext cx="799613" cy="450883"/>
                </a:xfrm>
                <a:custGeom>
                  <a:avLst/>
                  <a:gdLst>
                    <a:gd name="T0" fmla="*/ 364 w 780"/>
                    <a:gd name="T1" fmla="*/ 241 h 440"/>
                    <a:gd name="T2" fmla="*/ 5 w 780"/>
                    <a:gd name="T3" fmla="*/ 27 h 440"/>
                    <a:gd name="T4" fmla="*/ 48 w 780"/>
                    <a:gd name="T5" fmla="*/ 0 h 440"/>
                    <a:gd name="T6" fmla="*/ 732 w 780"/>
                    <a:gd name="T7" fmla="*/ 0 h 440"/>
                    <a:gd name="T8" fmla="*/ 775 w 780"/>
                    <a:gd name="T9" fmla="*/ 27 h 440"/>
                    <a:gd name="T10" fmla="*/ 416 w 780"/>
                    <a:gd name="T11" fmla="*/ 240 h 440"/>
                    <a:gd name="T12" fmla="*/ 416 w 780"/>
                    <a:gd name="T13" fmla="*/ 241 h 440"/>
                    <a:gd name="T14" fmla="*/ 390 w 780"/>
                    <a:gd name="T15" fmla="*/ 247 h 440"/>
                    <a:gd name="T16" fmla="*/ 364 w 780"/>
                    <a:gd name="T17" fmla="*/ 241 h 440"/>
                    <a:gd name="T18" fmla="*/ 780 w 780"/>
                    <a:gd name="T19" fmla="*/ 324 h 440"/>
                    <a:gd name="T20" fmla="*/ 780 w 780"/>
                    <a:gd name="T21" fmla="*/ 66 h 440"/>
                    <a:gd name="T22" fmla="*/ 563 w 780"/>
                    <a:gd name="T23" fmla="*/ 195 h 440"/>
                    <a:gd name="T24" fmla="*/ 780 w 780"/>
                    <a:gd name="T25" fmla="*/ 324 h 440"/>
                    <a:gd name="T26" fmla="*/ 0 w 780"/>
                    <a:gd name="T27" fmla="*/ 392 h 440"/>
                    <a:gd name="T28" fmla="*/ 48 w 780"/>
                    <a:gd name="T29" fmla="*/ 440 h 440"/>
                    <a:gd name="T30" fmla="*/ 732 w 780"/>
                    <a:gd name="T31" fmla="*/ 440 h 440"/>
                    <a:gd name="T32" fmla="*/ 780 w 780"/>
                    <a:gd name="T33" fmla="*/ 392 h 440"/>
                    <a:gd name="T34" fmla="*/ 780 w 780"/>
                    <a:gd name="T35" fmla="*/ 366 h 440"/>
                    <a:gd name="T36" fmla="*/ 528 w 780"/>
                    <a:gd name="T37" fmla="*/ 216 h 440"/>
                    <a:gd name="T38" fmla="*/ 435 w 780"/>
                    <a:gd name="T39" fmla="*/ 271 h 440"/>
                    <a:gd name="T40" fmla="*/ 390 w 780"/>
                    <a:gd name="T41" fmla="*/ 283 h 440"/>
                    <a:gd name="T42" fmla="*/ 390 w 780"/>
                    <a:gd name="T43" fmla="*/ 283 h 440"/>
                    <a:gd name="T44" fmla="*/ 344 w 780"/>
                    <a:gd name="T45" fmla="*/ 271 h 440"/>
                    <a:gd name="T46" fmla="*/ 252 w 780"/>
                    <a:gd name="T47" fmla="*/ 216 h 440"/>
                    <a:gd name="T48" fmla="*/ 0 w 780"/>
                    <a:gd name="T49" fmla="*/ 366 h 440"/>
                    <a:gd name="T50" fmla="*/ 0 w 780"/>
                    <a:gd name="T51" fmla="*/ 392 h 440"/>
                    <a:gd name="T52" fmla="*/ 217 w 780"/>
                    <a:gd name="T53" fmla="*/ 195 h 440"/>
                    <a:gd name="T54" fmla="*/ 0 w 780"/>
                    <a:gd name="T55" fmla="*/ 66 h 440"/>
                    <a:gd name="T56" fmla="*/ 0 w 780"/>
                    <a:gd name="T57" fmla="*/ 324 h 440"/>
                    <a:gd name="T58" fmla="*/ 217 w 780"/>
                    <a:gd name="T59" fmla="*/ 195 h 4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80"/>
                    <a:gd name="T91" fmla="*/ 0 h 440"/>
                    <a:gd name="T92" fmla="*/ 780 w 780"/>
                    <a:gd name="T93" fmla="*/ 440 h 4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80" h="440">
                      <a:moveTo>
                        <a:pt x="364" y="241"/>
                      </a:moveTo>
                      <a:cubicBezTo>
                        <a:pt x="5" y="27"/>
                        <a:pt x="5" y="27"/>
                        <a:pt x="5" y="27"/>
                      </a:cubicBezTo>
                      <a:cubicBezTo>
                        <a:pt x="13" y="11"/>
                        <a:pt x="29" y="0"/>
                        <a:pt x="48" y="0"/>
                      </a:cubicBezTo>
                      <a:cubicBezTo>
                        <a:pt x="732" y="0"/>
                        <a:pt x="732" y="0"/>
                        <a:pt x="732" y="0"/>
                      </a:cubicBezTo>
                      <a:cubicBezTo>
                        <a:pt x="751" y="0"/>
                        <a:pt x="767" y="11"/>
                        <a:pt x="775" y="27"/>
                      </a:cubicBezTo>
                      <a:cubicBezTo>
                        <a:pt x="416" y="240"/>
                        <a:pt x="416" y="240"/>
                        <a:pt x="416" y="240"/>
                      </a:cubicBezTo>
                      <a:cubicBezTo>
                        <a:pt x="416" y="241"/>
                        <a:pt x="416" y="241"/>
                        <a:pt x="416" y="241"/>
                      </a:cubicBezTo>
                      <a:cubicBezTo>
                        <a:pt x="409" y="245"/>
                        <a:pt x="400" y="247"/>
                        <a:pt x="390" y="247"/>
                      </a:cubicBezTo>
                      <a:cubicBezTo>
                        <a:pt x="380" y="247"/>
                        <a:pt x="370" y="245"/>
                        <a:pt x="364" y="241"/>
                      </a:cubicBezTo>
                      <a:close/>
                      <a:moveTo>
                        <a:pt x="780" y="324"/>
                      </a:moveTo>
                      <a:cubicBezTo>
                        <a:pt x="780" y="66"/>
                        <a:pt x="780" y="66"/>
                        <a:pt x="780" y="66"/>
                      </a:cubicBezTo>
                      <a:cubicBezTo>
                        <a:pt x="563" y="195"/>
                        <a:pt x="563" y="195"/>
                        <a:pt x="563" y="195"/>
                      </a:cubicBezTo>
                      <a:lnTo>
                        <a:pt x="780" y="324"/>
                      </a:lnTo>
                      <a:close/>
                      <a:moveTo>
                        <a:pt x="0" y="392"/>
                      </a:moveTo>
                      <a:cubicBezTo>
                        <a:pt x="0" y="419"/>
                        <a:pt x="21" y="440"/>
                        <a:pt x="48" y="440"/>
                      </a:cubicBezTo>
                      <a:cubicBezTo>
                        <a:pt x="732" y="440"/>
                        <a:pt x="732" y="440"/>
                        <a:pt x="732" y="440"/>
                      </a:cubicBezTo>
                      <a:cubicBezTo>
                        <a:pt x="758" y="440"/>
                        <a:pt x="780" y="419"/>
                        <a:pt x="780" y="392"/>
                      </a:cubicBezTo>
                      <a:cubicBezTo>
                        <a:pt x="780" y="366"/>
                        <a:pt x="780" y="366"/>
                        <a:pt x="780" y="366"/>
                      </a:cubicBezTo>
                      <a:cubicBezTo>
                        <a:pt x="528" y="216"/>
                        <a:pt x="528" y="216"/>
                        <a:pt x="528" y="216"/>
                      </a:cubicBezTo>
                      <a:cubicBezTo>
                        <a:pt x="435" y="271"/>
                        <a:pt x="435" y="271"/>
                        <a:pt x="435" y="271"/>
                      </a:cubicBezTo>
                      <a:cubicBezTo>
                        <a:pt x="423" y="279"/>
                        <a:pt x="407" y="283"/>
                        <a:pt x="390" y="283"/>
                      </a:cubicBezTo>
                      <a:cubicBezTo>
                        <a:pt x="390" y="283"/>
                        <a:pt x="390" y="283"/>
                        <a:pt x="390" y="283"/>
                      </a:cubicBezTo>
                      <a:cubicBezTo>
                        <a:pt x="373" y="283"/>
                        <a:pt x="357" y="279"/>
                        <a:pt x="344" y="271"/>
                      </a:cubicBezTo>
                      <a:cubicBezTo>
                        <a:pt x="252" y="216"/>
                        <a:pt x="252" y="216"/>
                        <a:pt x="252" y="216"/>
                      </a:cubicBezTo>
                      <a:cubicBezTo>
                        <a:pt x="0" y="366"/>
                        <a:pt x="0" y="366"/>
                        <a:pt x="0" y="366"/>
                      </a:cubicBezTo>
                      <a:lnTo>
                        <a:pt x="0" y="392"/>
                      </a:lnTo>
                      <a:close/>
                      <a:moveTo>
                        <a:pt x="217" y="195"/>
                      </a:moveTo>
                      <a:cubicBezTo>
                        <a:pt x="0" y="66"/>
                        <a:pt x="0" y="66"/>
                        <a:pt x="0" y="66"/>
                      </a:cubicBezTo>
                      <a:cubicBezTo>
                        <a:pt x="0" y="324"/>
                        <a:pt x="0" y="324"/>
                        <a:pt x="0" y="324"/>
                      </a:cubicBezTo>
                      <a:lnTo>
                        <a:pt x="217" y="195"/>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83" name="Freeform 5"/>
                <p:cNvSpPr>
                  <a:spLocks noChangeAspect="1"/>
                </p:cNvSpPr>
                <p:nvPr/>
              </p:nvSpPr>
              <p:spPr bwMode="auto">
                <a:xfrm flipH="1">
                  <a:off x="968693" y="956759"/>
                  <a:ext cx="597557" cy="602494"/>
                </a:xfrm>
                <a:custGeom>
                  <a:avLst/>
                  <a:gdLst>
                    <a:gd name="T0" fmla="*/ 164 w 202"/>
                    <a:gd name="T1" fmla="*/ 123 h 204"/>
                    <a:gd name="T2" fmla="*/ 202 w 202"/>
                    <a:gd name="T3" fmla="*/ 156 h 204"/>
                    <a:gd name="T4" fmla="*/ 154 w 202"/>
                    <a:gd name="T5" fmla="*/ 204 h 204"/>
                    <a:gd name="T6" fmla="*/ 0 w 202"/>
                    <a:gd name="T7" fmla="*/ 47 h 204"/>
                    <a:gd name="T8" fmla="*/ 45 w 202"/>
                    <a:gd name="T9" fmla="*/ 0 h 204"/>
                    <a:gd name="T10" fmla="*/ 78 w 202"/>
                    <a:gd name="T11" fmla="*/ 38 h 204"/>
                    <a:gd name="T12" fmla="*/ 69 w 202"/>
                    <a:gd name="T13" fmla="*/ 71 h 204"/>
                    <a:gd name="T14" fmla="*/ 78 w 202"/>
                    <a:gd name="T15" fmla="*/ 97 h 204"/>
                    <a:gd name="T16" fmla="*/ 95 w 202"/>
                    <a:gd name="T17" fmla="*/ 116 h 204"/>
                    <a:gd name="T18" fmla="*/ 126 w 202"/>
                    <a:gd name="T19" fmla="*/ 133 h 204"/>
                    <a:gd name="T20" fmla="*/ 164 w 202"/>
                    <a:gd name="T21" fmla="*/ 123 h 2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2"/>
                    <a:gd name="T34" fmla="*/ 0 h 204"/>
                    <a:gd name="T35" fmla="*/ 202 w 202"/>
                    <a:gd name="T36" fmla="*/ 204 h 2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2" h="204">
                      <a:moveTo>
                        <a:pt x="164" y="123"/>
                      </a:moveTo>
                      <a:cubicBezTo>
                        <a:pt x="202" y="156"/>
                        <a:pt x="202" y="156"/>
                        <a:pt x="202" y="156"/>
                      </a:cubicBezTo>
                      <a:cubicBezTo>
                        <a:pt x="195" y="180"/>
                        <a:pt x="181" y="192"/>
                        <a:pt x="154" y="204"/>
                      </a:cubicBezTo>
                      <a:cubicBezTo>
                        <a:pt x="95" y="178"/>
                        <a:pt x="23" y="109"/>
                        <a:pt x="0" y="47"/>
                      </a:cubicBezTo>
                      <a:cubicBezTo>
                        <a:pt x="9" y="19"/>
                        <a:pt x="21" y="7"/>
                        <a:pt x="45" y="0"/>
                      </a:cubicBezTo>
                      <a:cubicBezTo>
                        <a:pt x="78" y="38"/>
                        <a:pt x="78" y="38"/>
                        <a:pt x="78" y="38"/>
                      </a:cubicBezTo>
                      <a:cubicBezTo>
                        <a:pt x="69" y="71"/>
                        <a:pt x="69" y="71"/>
                        <a:pt x="69" y="71"/>
                      </a:cubicBezTo>
                      <a:cubicBezTo>
                        <a:pt x="69" y="81"/>
                        <a:pt x="73" y="90"/>
                        <a:pt x="78" y="97"/>
                      </a:cubicBezTo>
                      <a:cubicBezTo>
                        <a:pt x="81" y="100"/>
                        <a:pt x="85" y="107"/>
                        <a:pt x="95" y="116"/>
                      </a:cubicBezTo>
                      <a:cubicBezTo>
                        <a:pt x="107" y="128"/>
                        <a:pt x="116" y="133"/>
                        <a:pt x="126" y="133"/>
                      </a:cubicBezTo>
                      <a:cubicBezTo>
                        <a:pt x="131" y="133"/>
                        <a:pt x="142" y="130"/>
                        <a:pt x="164" y="123"/>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84" name="Freeform 5"/>
                <p:cNvSpPr>
                  <a:spLocks noChangeAspect="1" noEditPoints="1"/>
                </p:cNvSpPr>
                <p:nvPr/>
              </p:nvSpPr>
              <p:spPr bwMode="auto">
                <a:xfrm>
                  <a:off x="885262" y="0"/>
                  <a:ext cx="747652" cy="748982"/>
                </a:xfrm>
                <a:custGeom>
                  <a:avLst/>
                  <a:gdLst>
                    <a:gd name="T0" fmla="*/ 118 w 236"/>
                    <a:gd name="T1" fmla="*/ 0 h 236"/>
                    <a:gd name="T2" fmla="*/ 0 w 236"/>
                    <a:gd name="T3" fmla="*/ 118 h 236"/>
                    <a:gd name="T4" fmla="*/ 118 w 236"/>
                    <a:gd name="T5" fmla="*/ 236 h 236"/>
                    <a:gd name="T6" fmla="*/ 236 w 236"/>
                    <a:gd name="T7" fmla="*/ 118 h 236"/>
                    <a:gd name="T8" fmla="*/ 118 w 236"/>
                    <a:gd name="T9" fmla="*/ 0 h 236"/>
                    <a:gd name="T10" fmla="*/ 88 w 236"/>
                    <a:gd name="T11" fmla="*/ 169 h 236"/>
                    <a:gd name="T12" fmla="*/ 88 w 236"/>
                    <a:gd name="T13" fmla="*/ 76 h 236"/>
                    <a:gd name="T14" fmla="*/ 172 w 236"/>
                    <a:gd name="T15" fmla="*/ 122 h 236"/>
                    <a:gd name="T16" fmla="*/ 88 w 236"/>
                    <a:gd name="T17" fmla="*/ 169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6"/>
                    <a:gd name="T28" fmla="*/ 0 h 236"/>
                    <a:gd name="T29" fmla="*/ 236 w 236"/>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6" h="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moveTo>
                        <a:pt x="88" y="169"/>
                      </a:moveTo>
                      <a:cubicBezTo>
                        <a:pt x="85" y="165"/>
                        <a:pt x="84" y="80"/>
                        <a:pt x="88" y="76"/>
                      </a:cubicBezTo>
                      <a:cubicBezTo>
                        <a:pt x="93" y="71"/>
                        <a:pt x="172" y="111"/>
                        <a:pt x="172" y="122"/>
                      </a:cubicBezTo>
                      <a:cubicBezTo>
                        <a:pt x="172" y="134"/>
                        <a:pt x="92" y="173"/>
                        <a:pt x="88" y="16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85" name="Freeform 55"/>
                <p:cNvSpPr>
                  <a:spLocks noEditPoints="1" noChangeArrowheads="1"/>
                </p:cNvSpPr>
                <p:nvPr/>
              </p:nvSpPr>
              <p:spPr bwMode="auto">
                <a:xfrm>
                  <a:off x="891988" y="1753625"/>
                  <a:ext cx="696101" cy="667683"/>
                </a:xfrm>
                <a:custGeom>
                  <a:avLst/>
                  <a:gdLst>
                    <a:gd name="T0" fmla="*/ 275 w 579"/>
                    <a:gd name="T1" fmla="*/ 343 h 665"/>
                    <a:gd name="T2" fmla="*/ 263 w 579"/>
                    <a:gd name="T3" fmla="*/ 336 h 665"/>
                    <a:gd name="T4" fmla="*/ 263 w 579"/>
                    <a:gd name="T5" fmla="*/ 336 h 665"/>
                    <a:gd name="T6" fmla="*/ 0 w 579"/>
                    <a:gd name="T7" fmla="*/ 184 h 665"/>
                    <a:gd name="T8" fmla="*/ 0 w 579"/>
                    <a:gd name="T9" fmla="*/ 184 h 665"/>
                    <a:gd name="T10" fmla="*/ 0 w 579"/>
                    <a:gd name="T11" fmla="*/ 248 h 665"/>
                    <a:gd name="T12" fmla="*/ 0 w 579"/>
                    <a:gd name="T13" fmla="*/ 297 h 665"/>
                    <a:gd name="T14" fmla="*/ 0 w 579"/>
                    <a:gd name="T15" fmla="*/ 489 h 665"/>
                    <a:gd name="T16" fmla="*/ 0 w 579"/>
                    <a:gd name="T17" fmla="*/ 503 h 665"/>
                    <a:gd name="T18" fmla="*/ 0 w 579"/>
                    <a:gd name="T19" fmla="*/ 503 h 665"/>
                    <a:gd name="T20" fmla="*/ 11 w 579"/>
                    <a:gd name="T21" fmla="*/ 510 h 665"/>
                    <a:gd name="T22" fmla="*/ 277 w 579"/>
                    <a:gd name="T23" fmla="*/ 663 h 665"/>
                    <a:gd name="T24" fmla="*/ 277 w 579"/>
                    <a:gd name="T25" fmla="*/ 663 h 665"/>
                    <a:gd name="T26" fmla="*/ 277 w 579"/>
                    <a:gd name="T27" fmla="*/ 663 h 665"/>
                    <a:gd name="T28" fmla="*/ 277 w 579"/>
                    <a:gd name="T29" fmla="*/ 504 h 665"/>
                    <a:gd name="T30" fmla="*/ 277 w 579"/>
                    <a:gd name="T31" fmla="*/ 354 h 665"/>
                    <a:gd name="T32" fmla="*/ 277 w 579"/>
                    <a:gd name="T33" fmla="*/ 354 h 665"/>
                    <a:gd name="T34" fmla="*/ 277 w 579"/>
                    <a:gd name="T35" fmla="*/ 354 h 665"/>
                    <a:gd name="T36" fmla="*/ 278 w 579"/>
                    <a:gd name="T37" fmla="*/ 344 h 665"/>
                    <a:gd name="T38" fmla="*/ 278 w 579"/>
                    <a:gd name="T39" fmla="*/ 344 h 665"/>
                    <a:gd name="T40" fmla="*/ 278 w 579"/>
                    <a:gd name="T41" fmla="*/ 344 h 665"/>
                    <a:gd name="T42" fmla="*/ 275 w 579"/>
                    <a:gd name="T43" fmla="*/ 343 h 665"/>
                    <a:gd name="T44" fmla="*/ 578 w 579"/>
                    <a:gd name="T45" fmla="*/ 183 h 665"/>
                    <a:gd name="T46" fmla="*/ 486 w 579"/>
                    <a:gd name="T47" fmla="*/ 237 h 665"/>
                    <a:gd name="T48" fmla="*/ 314 w 579"/>
                    <a:gd name="T49" fmla="*/ 337 h 665"/>
                    <a:gd name="T50" fmla="*/ 303 w 579"/>
                    <a:gd name="T51" fmla="*/ 344 h 665"/>
                    <a:gd name="T52" fmla="*/ 303 w 579"/>
                    <a:gd name="T53" fmla="*/ 344 h 665"/>
                    <a:gd name="T54" fmla="*/ 303 w 579"/>
                    <a:gd name="T55" fmla="*/ 352 h 665"/>
                    <a:gd name="T56" fmla="*/ 303 w 579"/>
                    <a:gd name="T57" fmla="*/ 357 h 665"/>
                    <a:gd name="T58" fmla="*/ 302 w 579"/>
                    <a:gd name="T59" fmla="*/ 662 h 665"/>
                    <a:gd name="T60" fmla="*/ 302 w 579"/>
                    <a:gd name="T61" fmla="*/ 662 h 665"/>
                    <a:gd name="T62" fmla="*/ 302 w 579"/>
                    <a:gd name="T63" fmla="*/ 665 h 665"/>
                    <a:gd name="T64" fmla="*/ 302 w 579"/>
                    <a:gd name="T65" fmla="*/ 665 h 665"/>
                    <a:gd name="T66" fmla="*/ 579 w 579"/>
                    <a:gd name="T67" fmla="*/ 504 h 665"/>
                    <a:gd name="T68" fmla="*/ 579 w 579"/>
                    <a:gd name="T69" fmla="*/ 503 h 665"/>
                    <a:gd name="T70" fmla="*/ 579 w 579"/>
                    <a:gd name="T71" fmla="*/ 489 h 665"/>
                    <a:gd name="T72" fmla="*/ 579 w 579"/>
                    <a:gd name="T73" fmla="*/ 183 h 665"/>
                    <a:gd name="T74" fmla="*/ 578 w 579"/>
                    <a:gd name="T75" fmla="*/ 183 h 665"/>
                    <a:gd name="T76" fmla="*/ 568 w 579"/>
                    <a:gd name="T77" fmla="*/ 162 h 665"/>
                    <a:gd name="T78" fmla="*/ 568 w 579"/>
                    <a:gd name="T79" fmla="*/ 162 h 665"/>
                    <a:gd name="T80" fmla="*/ 301 w 579"/>
                    <a:gd name="T81" fmla="*/ 8 h 665"/>
                    <a:gd name="T82" fmla="*/ 289 w 579"/>
                    <a:gd name="T83" fmla="*/ 1 h 665"/>
                    <a:gd name="T84" fmla="*/ 288 w 579"/>
                    <a:gd name="T85" fmla="*/ 0 h 665"/>
                    <a:gd name="T86" fmla="*/ 11 w 579"/>
                    <a:gd name="T87" fmla="*/ 161 h 665"/>
                    <a:gd name="T88" fmla="*/ 13 w 579"/>
                    <a:gd name="T89" fmla="*/ 163 h 665"/>
                    <a:gd name="T90" fmla="*/ 13 w 579"/>
                    <a:gd name="T91" fmla="*/ 163 h 665"/>
                    <a:gd name="T92" fmla="*/ 276 w 579"/>
                    <a:gd name="T93" fmla="*/ 315 h 665"/>
                    <a:gd name="T94" fmla="*/ 288 w 579"/>
                    <a:gd name="T95" fmla="*/ 321 h 665"/>
                    <a:gd name="T96" fmla="*/ 288 w 579"/>
                    <a:gd name="T97" fmla="*/ 321 h 665"/>
                    <a:gd name="T98" fmla="*/ 291 w 579"/>
                    <a:gd name="T99" fmla="*/ 323 h 665"/>
                    <a:gd name="T100" fmla="*/ 291 w 579"/>
                    <a:gd name="T101" fmla="*/ 323 h 665"/>
                    <a:gd name="T102" fmla="*/ 291 w 579"/>
                    <a:gd name="T103" fmla="*/ 323 h 665"/>
                    <a:gd name="T104" fmla="*/ 291 w 579"/>
                    <a:gd name="T105" fmla="*/ 323 h 665"/>
                    <a:gd name="T106" fmla="*/ 291 w 579"/>
                    <a:gd name="T107" fmla="*/ 323 h 665"/>
                    <a:gd name="T108" fmla="*/ 300 w 579"/>
                    <a:gd name="T109" fmla="*/ 318 h 665"/>
                    <a:gd name="T110" fmla="*/ 534 w 579"/>
                    <a:gd name="T111" fmla="*/ 182 h 665"/>
                    <a:gd name="T112" fmla="*/ 568 w 579"/>
                    <a:gd name="T113" fmla="*/ 162 h 66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79"/>
                    <a:gd name="T172" fmla="*/ 0 h 665"/>
                    <a:gd name="T173" fmla="*/ 579 w 579"/>
                    <a:gd name="T174" fmla="*/ 665 h 66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79" h="665">
                      <a:moveTo>
                        <a:pt x="275" y="343"/>
                      </a:moveTo>
                      <a:lnTo>
                        <a:pt x="263" y="336"/>
                      </a:lnTo>
                      <a:lnTo>
                        <a:pt x="263" y="336"/>
                      </a:lnTo>
                      <a:lnTo>
                        <a:pt x="0" y="184"/>
                      </a:lnTo>
                      <a:lnTo>
                        <a:pt x="0" y="184"/>
                      </a:lnTo>
                      <a:lnTo>
                        <a:pt x="0" y="248"/>
                      </a:lnTo>
                      <a:lnTo>
                        <a:pt x="0" y="297"/>
                      </a:lnTo>
                      <a:lnTo>
                        <a:pt x="0" y="489"/>
                      </a:lnTo>
                      <a:lnTo>
                        <a:pt x="0" y="503"/>
                      </a:lnTo>
                      <a:lnTo>
                        <a:pt x="0" y="503"/>
                      </a:lnTo>
                      <a:lnTo>
                        <a:pt x="11" y="510"/>
                      </a:lnTo>
                      <a:lnTo>
                        <a:pt x="277" y="663"/>
                      </a:lnTo>
                      <a:lnTo>
                        <a:pt x="277" y="663"/>
                      </a:lnTo>
                      <a:lnTo>
                        <a:pt x="277" y="663"/>
                      </a:lnTo>
                      <a:lnTo>
                        <a:pt x="277" y="504"/>
                      </a:lnTo>
                      <a:lnTo>
                        <a:pt x="277" y="354"/>
                      </a:lnTo>
                      <a:lnTo>
                        <a:pt x="277" y="354"/>
                      </a:lnTo>
                      <a:lnTo>
                        <a:pt x="277" y="354"/>
                      </a:lnTo>
                      <a:lnTo>
                        <a:pt x="278" y="344"/>
                      </a:lnTo>
                      <a:lnTo>
                        <a:pt x="278" y="344"/>
                      </a:lnTo>
                      <a:lnTo>
                        <a:pt x="278" y="344"/>
                      </a:lnTo>
                      <a:lnTo>
                        <a:pt x="275" y="343"/>
                      </a:lnTo>
                      <a:close/>
                      <a:moveTo>
                        <a:pt x="578" y="183"/>
                      </a:moveTo>
                      <a:lnTo>
                        <a:pt x="486" y="237"/>
                      </a:lnTo>
                      <a:lnTo>
                        <a:pt x="314" y="337"/>
                      </a:lnTo>
                      <a:lnTo>
                        <a:pt x="303" y="344"/>
                      </a:lnTo>
                      <a:lnTo>
                        <a:pt x="303" y="344"/>
                      </a:lnTo>
                      <a:lnTo>
                        <a:pt x="303" y="352"/>
                      </a:lnTo>
                      <a:lnTo>
                        <a:pt x="303" y="357"/>
                      </a:lnTo>
                      <a:lnTo>
                        <a:pt x="302" y="662"/>
                      </a:lnTo>
                      <a:lnTo>
                        <a:pt x="302" y="662"/>
                      </a:lnTo>
                      <a:lnTo>
                        <a:pt x="302" y="665"/>
                      </a:lnTo>
                      <a:lnTo>
                        <a:pt x="302" y="665"/>
                      </a:lnTo>
                      <a:lnTo>
                        <a:pt x="579" y="504"/>
                      </a:lnTo>
                      <a:lnTo>
                        <a:pt x="579" y="503"/>
                      </a:lnTo>
                      <a:lnTo>
                        <a:pt x="579" y="489"/>
                      </a:lnTo>
                      <a:lnTo>
                        <a:pt x="579" y="183"/>
                      </a:lnTo>
                      <a:lnTo>
                        <a:pt x="578" y="183"/>
                      </a:lnTo>
                      <a:close/>
                      <a:moveTo>
                        <a:pt x="568" y="162"/>
                      </a:moveTo>
                      <a:lnTo>
                        <a:pt x="568" y="162"/>
                      </a:lnTo>
                      <a:lnTo>
                        <a:pt x="301" y="8"/>
                      </a:lnTo>
                      <a:lnTo>
                        <a:pt x="289" y="1"/>
                      </a:lnTo>
                      <a:lnTo>
                        <a:pt x="288" y="0"/>
                      </a:lnTo>
                      <a:lnTo>
                        <a:pt x="11" y="161"/>
                      </a:lnTo>
                      <a:lnTo>
                        <a:pt x="13" y="163"/>
                      </a:lnTo>
                      <a:lnTo>
                        <a:pt x="13" y="163"/>
                      </a:lnTo>
                      <a:lnTo>
                        <a:pt x="276" y="315"/>
                      </a:lnTo>
                      <a:lnTo>
                        <a:pt x="288" y="321"/>
                      </a:lnTo>
                      <a:lnTo>
                        <a:pt x="288" y="321"/>
                      </a:lnTo>
                      <a:lnTo>
                        <a:pt x="291" y="323"/>
                      </a:lnTo>
                      <a:lnTo>
                        <a:pt x="291" y="323"/>
                      </a:lnTo>
                      <a:lnTo>
                        <a:pt x="291" y="323"/>
                      </a:lnTo>
                      <a:lnTo>
                        <a:pt x="291" y="323"/>
                      </a:lnTo>
                      <a:lnTo>
                        <a:pt x="291" y="323"/>
                      </a:lnTo>
                      <a:lnTo>
                        <a:pt x="300" y="318"/>
                      </a:lnTo>
                      <a:lnTo>
                        <a:pt x="534" y="182"/>
                      </a:lnTo>
                      <a:lnTo>
                        <a:pt x="568" y="16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505050"/>
                    </a:solidFill>
                    <a:latin typeface="方正兰亭细黑_GBK" charset="-122"/>
                    <a:ea typeface="方正兰亭细黑_GBK" charset="-122"/>
                    <a:sym typeface="方正兰亭细黑_GBK" charset="-122"/>
                  </a:endParaRPr>
                </a:p>
              </p:txBody>
            </p:sp>
          </p:grpSp>
        </p:grpSp>
        <p:grpSp>
          <p:nvGrpSpPr>
            <p:cNvPr id="5186" name="Group 4"/>
            <p:cNvGrpSpPr>
              <a:grpSpLocks/>
            </p:cNvGrpSpPr>
            <p:nvPr/>
          </p:nvGrpSpPr>
          <p:grpSpPr bwMode="auto">
            <a:xfrm>
              <a:off x="229806" y="847779"/>
              <a:ext cx="692227" cy="695285"/>
              <a:chOff x="0" y="0"/>
              <a:chExt cx="1358" cy="1364"/>
            </a:xfrm>
          </p:grpSpPr>
          <p:sp>
            <p:nvSpPr>
              <p:cNvPr id="5187" name="Freeform 6"/>
              <p:cNvSpPr>
                <a:spLocks noEditPoints="1" noChangeArrowheads="1"/>
              </p:cNvSpPr>
              <p:nvPr/>
            </p:nvSpPr>
            <p:spPr bwMode="auto">
              <a:xfrm>
                <a:off x="92" y="568"/>
                <a:ext cx="1250" cy="796"/>
              </a:xfrm>
              <a:custGeom>
                <a:avLst/>
                <a:gdLst>
                  <a:gd name="T0" fmla="*/ 1761 w 3750"/>
                  <a:gd name="T1" fmla="*/ 1309 h 2387"/>
                  <a:gd name="T2" fmla="*/ 1672 w 3750"/>
                  <a:gd name="T3" fmla="*/ 1309 h 2387"/>
                  <a:gd name="T4" fmla="*/ 1627 w 3750"/>
                  <a:gd name="T5" fmla="*/ 1312 h 2387"/>
                  <a:gd name="T6" fmla="*/ 1447 w 3750"/>
                  <a:gd name="T7" fmla="*/ 1297 h 2387"/>
                  <a:gd name="T8" fmla="*/ 1662 w 3750"/>
                  <a:gd name="T9" fmla="*/ 1258 h 2387"/>
                  <a:gd name="T10" fmla="*/ 3081 w 3750"/>
                  <a:gd name="T11" fmla="*/ 648 h 2387"/>
                  <a:gd name="T12" fmla="*/ 3373 w 3750"/>
                  <a:gd name="T13" fmla="*/ 551 h 2387"/>
                  <a:gd name="T14" fmla="*/ 3288 w 3750"/>
                  <a:gd name="T15" fmla="*/ 700 h 2387"/>
                  <a:gd name="T16" fmla="*/ 3323 w 3750"/>
                  <a:gd name="T17" fmla="*/ 626 h 2387"/>
                  <a:gd name="T18" fmla="*/ 3441 w 3750"/>
                  <a:gd name="T19" fmla="*/ 545 h 2387"/>
                  <a:gd name="T20" fmla="*/ 1031 w 3750"/>
                  <a:gd name="T21" fmla="*/ 465 h 2387"/>
                  <a:gd name="T22" fmla="*/ 2867 w 3750"/>
                  <a:gd name="T23" fmla="*/ 368 h 2387"/>
                  <a:gd name="T24" fmla="*/ 2839 w 3750"/>
                  <a:gd name="T25" fmla="*/ 368 h 2387"/>
                  <a:gd name="T26" fmla="*/ 3370 w 3750"/>
                  <a:gd name="T27" fmla="*/ 738 h 2387"/>
                  <a:gd name="T28" fmla="*/ 3235 w 3750"/>
                  <a:gd name="T29" fmla="*/ 606 h 2387"/>
                  <a:gd name="T30" fmla="*/ 3239 w 3750"/>
                  <a:gd name="T31" fmla="*/ 248 h 2387"/>
                  <a:gd name="T32" fmla="*/ 2909 w 3750"/>
                  <a:gd name="T33" fmla="*/ 356 h 2387"/>
                  <a:gd name="T34" fmla="*/ 2882 w 3750"/>
                  <a:gd name="T35" fmla="*/ 474 h 2387"/>
                  <a:gd name="T36" fmla="*/ 2879 w 3750"/>
                  <a:gd name="T37" fmla="*/ 357 h 2387"/>
                  <a:gd name="T38" fmla="*/ 2878 w 3750"/>
                  <a:gd name="T39" fmla="*/ 230 h 2387"/>
                  <a:gd name="T40" fmla="*/ 795 w 3750"/>
                  <a:gd name="T41" fmla="*/ 182 h 2387"/>
                  <a:gd name="T42" fmla="*/ 3208 w 3750"/>
                  <a:gd name="T43" fmla="*/ 125 h 2387"/>
                  <a:gd name="T44" fmla="*/ 1293 w 3750"/>
                  <a:gd name="T45" fmla="*/ 648 h 2387"/>
                  <a:gd name="T46" fmla="*/ 1343 w 3750"/>
                  <a:gd name="T47" fmla="*/ 816 h 2387"/>
                  <a:gd name="T48" fmla="*/ 1469 w 3750"/>
                  <a:gd name="T49" fmla="*/ 770 h 2387"/>
                  <a:gd name="T50" fmla="*/ 1447 w 3750"/>
                  <a:gd name="T51" fmla="*/ 830 h 2387"/>
                  <a:gd name="T52" fmla="*/ 1666 w 3750"/>
                  <a:gd name="T53" fmla="*/ 845 h 2387"/>
                  <a:gd name="T54" fmla="*/ 1596 w 3750"/>
                  <a:gd name="T55" fmla="*/ 1016 h 2387"/>
                  <a:gd name="T56" fmla="*/ 1465 w 3750"/>
                  <a:gd name="T57" fmla="*/ 1203 h 2387"/>
                  <a:gd name="T58" fmla="*/ 1241 w 3750"/>
                  <a:gd name="T59" fmla="*/ 1132 h 2387"/>
                  <a:gd name="T60" fmla="*/ 1194 w 3750"/>
                  <a:gd name="T61" fmla="*/ 1350 h 2387"/>
                  <a:gd name="T62" fmla="*/ 1346 w 3750"/>
                  <a:gd name="T63" fmla="*/ 1350 h 2387"/>
                  <a:gd name="T64" fmla="*/ 1448 w 3750"/>
                  <a:gd name="T65" fmla="*/ 1500 h 2387"/>
                  <a:gd name="T66" fmla="*/ 1693 w 3750"/>
                  <a:gd name="T67" fmla="*/ 1448 h 2387"/>
                  <a:gd name="T68" fmla="*/ 1723 w 3750"/>
                  <a:gd name="T69" fmla="*/ 1460 h 2387"/>
                  <a:gd name="T70" fmla="*/ 1863 w 3750"/>
                  <a:gd name="T71" fmla="*/ 1465 h 2387"/>
                  <a:gd name="T72" fmla="*/ 1960 w 3750"/>
                  <a:gd name="T73" fmla="*/ 1524 h 2387"/>
                  <a:gd name="T74" fmla="*/ 1977 w 3750"/>
                  <a:gd name="T75" fmla="*/ 1959 h 2387"/>
                  <a:gd name="T76" fmla="*/ 1866 w 3750"/>
                  <a:gd name="T77" fmla="*/ 2039 h 2387"/>
                  <a:gd name="T78" fmla="*/ 1809 w 3750"/>
                  <a:gd name="T79" fmla="*/ 2081 h 2387"/>
                  <a:gd name="T80" fmla="*/ 1798 w 3750"/>
                  <a:gd name="T81" fmla="*/ 2144 h 2387"/>
                  <a:gd name="T82" fmla="*/ 1688 w 3750"/>
                  <a:gd name="T83" fmla="*/ 2111 h 2387"/>
                  <a:gd name="T84" fmla="*/ 1675 w 3750"/>
                  <a:gd name="T85" fmla="*/ 2053 h 2387"/>
                  <a:gd name="T86" fmla="*/ 1687 w 3750"/>
                  <a:gd name="T87" fmla="*/ 1938 h 2387"/>
                  <a:gd name="T88" fmla="*/ 1616 w 3750"/>
                  <a:gd name="T89" fmla="*/ 1846 h 2387"/>
                  <a:gd name="T90" fmla="*/ 1480 w 3750"/>
                  <a:gd name="T91" fmla="*/ 1720 h 2387"/>
                  <a:gd name="T92" fmla="*/ 1498 w 3750"/>
                  <a:gd name="T93" fmla="*/ 1649 h 2387"/>
                  <a:gd name="T94" fmla="*/ 1552 w 3750"/>
                  <a:gd name="T95" fmla="*/ 1545 h 2387"/>
                  <a:gd name="T96" fmla="*/ 1316 w 3750"/>
                  <a:gd name="T97" fmla="*/ 1455 h 2387"/>
                  <a:gd name="T98" fmla="*/ 967 w 3750"/>
                  <a:gd name="T99" fmla="*/ 1287 h 2387"/>
                  <a:gd name="T100" fmla="*/ 840 w 3750"/>
                  <a:gd name="T101" fmla="*/ 1179 h 2387"/>
                  <a:gd name="T102" fmla="*/ 775 w 3750"/>
                  <a:gd name="T103" fmla="*/ 1128 h 2387"/>
                  <a:gd name="T104" fmla="*/ 528 w 3750"/>
                  <a:gd name="T105" fmla="*/ 581 h 2387"/>
                  <a:gd name="T106" fmla="*/ 446 w 3750"/>
                  <a:gd name="T107" fmla="*/ 389 h 2387"/>
                  <a:gd name="T108" fmla="*/ 391 w 3750"/>
                  <a:gd name="T109" fmla="*/ 276 h 2387"/>
                  <a:gd name="T110" fmla="*/ 330 w 3750"/>
                  <a:gd name="T111" fmla="*/ 184 h 2387"/>
                  <a:gd name="T112" fmla="*/ 196 w 3750"/>
                  <a:gd name="T113" fmla="*/ 148 h 2387"/>
                  <a:gd name="T114" fmla="*/ 159 w 3750"/>
                  <a:gd name="T115" fmla="*/ 128 h 2387"/>
                  <a:gd name="T116" fmla="*/ 61 w 3750"/>
                  <a:gd name="T117" fmla="*/ 322 h 2387"/>
                  <a:gd name="T118" fmla="*/ 76 w 3750"/>
                  <a:gd name="T119" fmla="*/ 219 h 2387"/>
                  <a:gd name="T120" fmla="*/ 35 w 3750"/>
                  <a:gd name="T121" fmla="*/ 181 h 2387"/>
                  <a:gd name="T122" fmla="*/ 5 w 3750"/>
                  <a:gd name="T123" fmla="*/ 117 h 238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750"/>
                  <a:gd name="T187" fmla="*/ 0 h 2387"/>
                  <a:gd name="T188" fmla="*/ 3750 w 3750"/>
                  <a:gd name="T189" fmla="*/ 2387 h 238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750" h="2387">
                    <a:moveTo>
                      <a:pt x="1692" y="2101"/>
                    </a:moveTo>
                    <a:lnTo>
                      <a:pt x="1693" y="2101"/>
                    </a:lnTo>
                    <a:lnTo>
                      <a:pt x="1695" y="2102"/>
                    </a:lnTo>
                    <a:lnTo>
                      <a:pt x="1696" y="2102"/>
                    </a:lnTo>
                    <a:lnTo>
                      <a:pt x="1696" y="2103"/>
                    </a:lnTo>
                    <a:lnTo>
                      <a:pt x="1696" y="2103"/>
                    </a:lnTo>
                    <a:lnTo>
                      <a:pt x="1698" y="2104"/>
                    </a:lnTo>
                    <a:lnTo>
                      <a:pt x="1699" y="2104"/>
                    </a:lnTo>
                    <a:lnTo>
                      <a:pt x="1699" y="2107"/>
                    </a:lnTo>
                    <a:lnTo>
                      <a:pt x="1698" y="2108"/>
                    </a:lnTo>
                    <a:lnTo>
                      <a:pt x="1698" y="2108"/>
                    </a:lnTo>
                    <a:lnTo>
                      <a:pt x="1697" y="2109"/>
                    </a:lnTo>
                    <a:lnTo>
                      <a:pt x="1696" y="2108"/>
                    </a:lnTo>
                    <a:lnTo>
                      <a:pt x="1695" y="2107"/>
                    </a:lnTo>
                    <a:lnTo>
                      <a:pt x="1693" y="2108"/>
                    </a:lnTo>
                    <a:lnTo>
                      <a:pt x="1692" y="2108"/>
                    </a:lnTo>
                    <a:lnTo>
                      <a:pt x="1692" y="2108"/>
                    </a:lnTo>
                    <a:lnTo>
                      <a:pt x="1692" y="2107"/>
                    </a:lnTo>
                    <a:lnTo>
                      <a:pt x="1691" y="2104"/>
                    </a:lnTo>
                    <a:lnTo>
                      <a:pt x="1691" y="2103"/>
                    </a:lnTo>
                    <a:lnTo>
                      <a:pt x="1692" y="2102"/>
                    </a:lnTo>
                    <a:lnTo>
                      <a:pt x="1692" y="2101"/>
                    </a:lnTo>
                    <a:close/>
                    <a:moveTo>
                      <a:pt x="1896" y="1295"/>
                    </a:moveTo>
                    <a:lnTo>
                      <a:pt x="1898" y="1295"/>
                    </a:lnTo>
                    <a:lnTo>
                      <a:pt x="1898" y="1296"/>
                    </a:lnTo>
                    <a:lnTo>
                      <a:pt x="1896" y="1299"/>
                    </a:lnTo>
                    <a:lnTo>
                      <a:pt x="1895" y="1301"/>
                    </a:lnTo>
                    <a:lnTo>
                      <a:pt x="1894" y="1302"/>
                    </a:lnTo>
                    <a:lnTo>
                      <a:pt x="1893" y="1302"/>
                    </a:lnTo>
                    <a:lnTo>
                      <a:pt x="1891" y="1302"/>
                    </a:lnTo>
                    <a:lnTo>
                      <a:pt x="1890" y="1300"/>
                    </a:lnTo>
                    <a:lnTo>
                      <a:pt x="1891" y="1297"/>
                    </a:lnTo>
                    <a:lnTo>
                      <a:pt x="1893" y="1296"/>
                    </a:lnTo>
                    <a:lnTo>
                      <a:pt x="1895" y="1295"/>
                    </a:lnTo>
                    <a:lnTo>
                      <a:pt x="1896" y="1295"/>
                    </a:lnTo>
                    <a:close/>
                    <a:moveTo>
                      <a:pt x="1742" y="1286"/>
                    </a:moveTo>
                    <a:lnTo>
                      <a:pt x="1743" y="1286"/>
                    </a:lnTo>
                    <a:lnTo>
                      <a:pt x="1744" y="1287"/>
                    </a:lnTo>
                    <a:lnTo>
                      <a:pt x="1746" y="1289"/>
                    </a:lnTo>
                    <a:lnTo>
                      <a:pt x="1747" y="1290"/>
                    </a:lnTo>
                    <a:lnTo>
                      <a:pt x="1748" y="1291"/>
                    </a:lnTo>
                    <a:lnTo>
                      <a:pt x="1749" y="1291"/>
                    </a:lnTo>
                    <a:lnTo>
                      <a:pt x="1751" y="1294"/>
                    </a:lnTo>
                    <a:lnTo>
                      <a:pt x="1752" y="1295"/>
                    </a:lnTo>
                    <a:lnTo>
                      <a:pt x="1753" y="1296"/>
                    </a:lnTo>
                    <a:lnTo>
                      <a:pt x="1754" y="1299"/>
                    </a:lnTo>
                    <a:lnTo>
                      <a:pt x="1756" y="1299"/>
                    </a:lnTo>
                    <a:lnTo>
                      <a:pt x="1758" y="1300"/>
                    </a:lnTo>
                    <a:lnTo>
                      <a:pt x="1767" y="1300"/>
                    </a:lnTo>
                    <a:lnTo>
                      <a:pt x="1770" y="1300"/>
                    </a:lnTo>
                    <a:lnTo>
                      <a:pt x="1770" y="1301"/>
                    </a:lnTo>
                    <a:lnTo>
                      <a:pt x="1770" y="1302"/>
                    </a:lnTo>
                    <a:lnTo>
                      <a:pt x="1768" y="1304"/>
                    </a:lnTo>
                    <a:lnTo>
                      <a:pt x="1767" y="1305"/>
                    </a:lnTo>
                    <a:lnTo>
                      <a:pt x="1763" y="1307"/>
                    </a:lnTo>
                    <a:lnTo>
                      <a:pt x="1761" y="1309"/>
                    </a:lnTo>
                    <a:lnTo>
                      <a:pt x="1759" y="1309"/>
                    </a:lnTo>
                    <a:lnTo>
                      <a:pt x="1758" y="1310"/>
                    </a:lnTo>
                    <a:lnTo>
                      <a:pt x="1749" y="1312"/>
                    </a:lnTo>
                    <a:lnTo>
                      <a:pt x="1742" y="1315"/>
                    </a:lnTo>
                    <a:lnTo>
                      <a:pt x="1734" y="1315"/>
                    </a:lnTo>
                    <a:lnTo>
                      <a:pt x="1732" y="1315"/>
                    </a:lnTo>
                    <a:lnTo>
                      <a:pt x="1729" y="1316"/>
                    </a:lnTo>
                    <a:lnTo>
                      <a:pt x="1727" y="1316"/>
                    </a:lnTo>
                    <a:lnTo>
                      <a:pt x="1724" y="1318"/>
                    </a:lnTo>
                    <a:lnTo>
                      <a:pt x="1723" y="1320"/>
                    </a:lnTo>
                    <a:lnTo>
                      <a:pt x="1723" y="1321"/>
                    </a:lnTo>
                    <a:lnTo>
                      <a:pt x="1723" y="1322"/>
                    </a:lnTo>
                    <a:lnTo>
                      <a:pt x="1722" y="1322"/>
                    </a:lnTo>
                    <a:lnTo>
                      <a:pt x="1721" y="1323"/>
                    </a:lnTo>
                    <a:lnTo>
                      <a:pt x="1719" y="1323"/>
                    </a:lnTo>
                    <a:lnTo>
                      <a:pt x="1717" y="1326"/>
                    </a:lnTo>
                    <a:lnTo>
                      <a:pt x="1714" y="1328"/>
                    </a:lnTo>
                    <a:lnTo>
                      <a:pt x="1713" y="1331"/>
                    </a:lnTo>
                    <a:lnTo>
                      <a:pt x="1712" y="1333"/>
                    </a:lnTo>
                    <a:lnTo>
                      <a:pt x="1711" y="1335"/>
                    </a:lnTo>
                    <a:lnTo>
                      <a:pt x="1709" y="1336"/>
                    </a:lnTo>
                    <a:lnTo>
                      <a:pt x="1706" y="1336"/>
                    </a:lnTo>
                    <a:lnTo>
                      <a:pt x="1698" y="1337"/>
                    </a:lnTo>
                    <a:lnTo>
                      <a:pt x="1691" y="1337"/>
                    </a:lnTo>
                    <a:lnTo>
                      <a:pt x="1683" y="1340"/>
                    </a:lnTo>
                    <a:lnTo>
                      <a:pt x="1671" y="1346"/>
                    </a:lnTo>
                    <a:lnTo>
                      <a:pt x="1657" y="1347"/>
                    </a:lnTo>
                    <a:lnTo>
                      <a:pt x="1642" y="1347"/>
                    </a:lnTo>
                    <a:lnTo>
                      <a:pt x="1640" y="1347"/>
                    </a:lnTo>
                    <a:lnTo>
                      <a:pt x="1640" y="1346"/>
                    </a:lnTo>
                    <a:lnTo>
                      <a:pt x="1640" y="1345"/>
                    </a:lnTo>
                    <a:lnTo>
                      <a:pt x="1640" y="1343"/>
                    </a:lnTo>
                    <a:lnTo>
                      <a:pt x="1642" y="1342"/>
                    </a:lnTo>
                    <a:lnTo>
                      <a:pt x="1645" y="1341"/>
                    </a:lnTo>
                    <a:lnTo>
                      <a:pt x="1647" y="1340"/>
                    </a:lnTo>
                    <a:lnTo>
                      <a:pt x="1650" y="1340"/>
                    </a:lnTo>
                    <a:lnTo>
                      <a:pt x="1653" y="1340"/>
                    </a:lnTo>
                    <a:lnTo>
                      <a:pt x="1656" y="1340"/>
                    </a:lnTo>
                    <a:lnTo>
                      <a:pt x="1657" y="1340"/>
                    </a:lnTo>
                    <a:lnTo>
                      <a:pt x="1658" y="1338"/>
                    </a:lnTo>
                    <a:lnTo>
                      <a:pt x="1661" y="1337"/>
                    </a:lnTo>
                    <a:lnTo>
                      <a:pt x="1662" y="1335"/>
                    </a:lnTo>
                    <a:lnTo>
                      <a:pt x="1665" y="1333"/>
                    </a:lnTo>
                    <a:lnTo>
                      <a:pt x="1668" y="1331"/>
                    </a:lnTo>
                    <a:lnTo>
                      <a:pt x="1670" y="1331"/>
                    </a:lnTo>
                    <a:lnTo>
                      <a:pt x="1672" y="1330"/>
                    </a:lnTo>
                    <a:lnTo>
                      <a:pt x="1675" y="1330"/>
                    </a:lnTo>
                    <a:lnTo>
                      <a:pt x="1677" y="1330"/>
                    </a:lnTo>
                    <a:lnTo>
                      <a:pt x="1680" y="1328"/>
                    </a:lnTo>
                    <a:lnTo>
                      <a:pt x="1681" y="1327"/>
                    </a:lnTo>
                    <a:lnTo>
                      <a:pt x="1681" y="1326"/>
                    </a:lnTo>
                    <a:lnTo>
                      <a:pt x="1678" y="1321"/>
                    </a:lnTo>
                    <a:lnTo>
                      <a:pt x="1676" y="1317"/>
                    </a:lnTo>
                    <a:lnTo>
                      <a:pt x="1673" y="1312"/>
                    </a:lnTo>
                    <a:lnTo>
                      <a:pt x="1672" y="1311"/>
                    </a:lnTo>
                    <a:lnTo>
                      <a:pt x="1672" y="1309"/>
                    </a:lnTo>
                    <a:lnTo>
                      <a:pt x="1672" y="1305"/>
                    </a:lnTo>
                    <a:lnTo>
                      <a:pt x="1672" y="1301"/>
                    </a:lnTo>
                    <a:lnTo>
                      <a:pt x="1673" y="1299"/>
                    </a:lnTo>
                    <a:lnTo>
                      <a:pt x="1673" y="1297"/>
                    </a:lnTo>
                    <a:lnTo>
                      <a:pt x="1677" y="1296"/>
                    </a:lnTo>
                    <a:lnTo>
                      <a:pt x="1681" y="1296"/>
                    </a:lnTo>
                    <a:lnTo>
                      <a:pt x="1683" y="1295"/>
                    </a:lnTo>
                    <a:lnTo>
                      <a:pt x="1686" y="1295"/>
                    </a:lnTo>
                    <a:lnTo>
                      <a:pt x="1688" y="1294"/>
                    </a:lnTo>
                    <a:lnTo>
                      <a:pt x="1692" y="1295"/>
                    </a:lnTo>
                    <a:lnTo>
                      <a:pt x="1696" y="1295"/>
                    </a:lnTo>
                    <a:lnTo>
                      <a:pt x="1699" y="1295"/>
                    </a:lnTo>
                    <a:lnTo>
                      <a:pt x="1703" y="1294"/>
                    </a:lnTo>
                    <a:lnTo>
                      <a:pt x="1716" y="1292"/>
                    </a:lnTo>
                    <a:lnTo>
                      <a:pt x="1727" y="1290"/>
                    </a:lnTo>
                    <a:lnTo>
                      <a:pt x="1739" y="1286"/>
                    </a:lnTo>
                    <a:lnTo>
                      <a:pt x="1742" y="1286"/>
                    </a:lnTo>
                    <a:close/>
                    <a:moveTo>
                      <a:pt x="1495" y="1261"/>
                    </a:moveTo>
                    <a:lnTo>
                      <a:pt x="1498" y="1261"/>
                    </a:lnTo>
                    <a:lnTo>
                      <a:pt x="1500" y="1263"/>
                    </a:lnTo>
                    <a:lnTo>
                      <a:pt x="1503" y="1263"/>
                    </a:lnTo>
                    <a:lnTo>
                      <a:pt x="1505" y="1264"/>
                    </a:lnTo>
                    <a:lnTo>
                      <a:pt x="1508" y="1265"/>
                    </a:lnTo>
                    <a:lnTo>
                      <a:pt x="1510" y="1266"/>
                    </a:lnTo>
                    <a:lnTo>
                      <a:pt x="1513" y="1266"/>
                    </a:lnTo>
                    <a:lnTo>
                      <a:pt x="1515" y="1266"/>
                    </a:lnTo>
                    <a:lnTo>
                      <a:pt x="1519" y="1267"/>
                    </a:lnTo>
                    <a:lnTo>
                      <a:pt x="1529" y="1269"/>
                    </a:lnTo>
                    <a:lnTo>
                      <a:pt x="1540" y="1272"/>
                    </a:lnTo>
                    <a:lnTo>
                      <a:pt x="1544" y="1274"/>
                    </a:lnTo>
                    <a:lnTo>
                      <a:pt x="1546" y="1274"/>
                    </a:lnTo>
                    <a:lnTo>
                      <a:pt x="1550" y="1274"/>
                    </a:lnTo>
                    <a:lnTo>
                      <a:pt x="1554" y="1274"/>
                    </a:lnTo>
                    <a:lnTo>
                      <a:pt x="1559" y="1275"/>
                    </a:lnTo>
                    <a:lnTo>
                      <a:pt x="1561" y="1277"/>
                    </a:lnTo>
                    <a:lnTo>
                      <a:pt x="1564" y="1279"/>
                    </a:lnTo>
                    <a:lnTo>
                      <a:pt x="1565" y="1280"/>
                    </a:lnTo>
                    <a:lnTo>
                      <a:pt x="1567" y="1282"/>
                    </a:lnTo>
                    <a:lnTo>
                      <a:pt x="1571" y="1284"/>
                    </a:lnTo>
                    <a:lnTo>
                      <a:pt x="1574" y="1284"/>
                    </a:lnTo>
                    <a:lnTo>
                      <a:pt x="1580" y="1285"/>
                    </a:lnTo>
                    <a:lnTo>
                      <a:pt x="1585" y="1286"/>
                    </a:lnTo>
                    <a:lnTo>
                      <a:pt x="1590" y="1286"/>
                    </a:lnTo>
                    <a:lnTo>
                      <a:pt x="1600" y="1290"/>
                    </a:lnTo>
                    <a:lnTo>
                      <a:pt x="1609" y="1290"/>
                    </a:lnTo>
                    <a:lnTo>
                      <a:pt x="1616" y="1292"/>
                    </a:lnTo>
                    <a:lnTo>
                      <a:pt x="1623" y="1296"/>
                    </a:lnTo>
                    <a:lnTo>
                      <a:pt x="1631" y="1297"/>
                    </a:lnTo>
                    <a:lnTo>
                      <a:pt x="1637" y="1297"/>
                    </a:lnTo>
                    <a:lnTo>
                      <a:pt x="1641" y="1299"/>
                    </a:lnTo>
                    <a:lnTo>
                      <a:pt x="1643" y="1300"/>
                    </a:lnTo>
                    <a:lnTo>
                      <a:pt x="1643" y="1302"/>
                    </a:lnTo>
                    <a:lnTo>
                      <a:pt x="1643" y="1304"/>
                    </a:lnTo>
                    <a:lnTo>
                      <a:pt x="1641" y="1306"/>
                    </a:lnTo>
                    <a:lnTo>
                      <a:pt x="1637" y="1309"/>
                    </a:lnTo>
                    <a:lnTo>
                      <a:pt x="1627" y="1312"/>
                    </a:lnTo>
                    <a:lnTo>
                      <a:pt x="1615" y="1317"/>
                    </a:lnTo>
                    <a:lnTo>
                      <a:pt x="1601" y="1320"/>
                    </a:lnTo>
                    <a:lnTo>
                      <a:pt x="1590" y="1320"/>
                    </a:lnTo>
                    <a:lnTo>
                      <a:pt x="1586" y="1318"/>
                    </a:lnTo>
                    <a:lnTo>
                      <a:pt x="1584" y="1317"/>
                    </a:lnTo>
                    <a:lnTo>
                      <a:pt x="1581" y="1316"/>
                    </a:lnTo>
                    <a:lnTo>
                      <a:pt x="1579" y="1316"/>
                    </a:lnTo>
                    <a:lnTo>
                      <a:pt x="1576" y="1317"/>
                    </a:lnTo>
                    <a:lnTo>
                      <a:pt x="1574" y="1320"/>
                    </a:lnTo>
                    <a:lnTo>
                      <a:pt x="1572" y="1322"/>
                    </a:lnTo>
                    <a:lnTo>
                      <a:pt x="1571" y="1325"/>
                    </a:lnTo>
                    <a:lnTo>
                      <a:pt x="1569" y="1326"/>
                    </a:lnTo>
                    <a:lnTo>
                      <a:pt x="1565" y="1327"/>
                    </a:lnTo>
                    <a:lnTo>
                      <a:pt x="1561" y="1327"/>
                    </a:lnTo>
                    <a:lnTo>
                      <a:pt x="1561" y="1325"/>
                    </a:lnTo>
                    <a:lnTo>
                      <a:pt x="1561" y="1321"/>
                    </a:lnTo>
                    <a:lnTo>
                      <a:pt x="1560" y="1317"/>
                    </a:lnTo>
                    <a:lnTo>
                      <a:pt x="1560" y="1313"/>
                    </a:lnTo>
                    <a:lnTo>
                      <a:pt x="1557" y="1310"/>
                    </a:lnTo>
                    <a:lnTo>
                      <a:pt x="1556" y="1309"/>
                    </a:lnTo>
                    <a:lnTo>
                      <a:pt x="1554" y="1307"/>
                    </a:lnTo>
                    <a:lnTo>
                      <a:pt x="1551" y="1306"/>
                    </a:lnTo>
                    <a:lnTo>
                      <a:pt x="1548" y="1306"/>
                    </a:lnTo>
                    <a:lnTo>
                      <a:pt x="1545" y="1306"/>
                    </a:lnTo>
                    <a:lnTo>
                      <a:pt x="1543" y="1306"/>
                    </a:lnTo>
                    <a:lnTo>
                      <a:pt x="1535" y="1300"/>
                    </a:lnTo>
                    <a:lnTo>
                      <a:pt x="1528" y="1294"/>
                    </a:lnTo>
                    <a:lnTo>
                      <a:pt x="1519" y="1289"/>
                    </a:lnTo>
                    <a:lnTo>
                      <a:pt x="1518" y="1289"/>
                    </a:lnTo>
                    <a:lnTo>
                      <a:pt x="1515" y="1290"/>
                    </a:lnTo>
                    <a:lnTo>
                      <a:pt x="1514" y="1291"/>
                    </a:lnTo>
                    <a:lnTo>
                      <a:pt x="1511" y="1292"/>
                    </a:lnTo>
                    <a:lnTo>
                      <a:pt x="1510" y="1294"/>
                    </a:lnTo>
                    <a:lnTo>
                      <a:pt x="1508" y="1295"/>
                    </a:lnTo>
                    <a:lnTo>
                      <a:pt x="1505" y="1296"/>
                    </a:lnTo>
                    <a:lnTo>
                      <a:pt x="1503" y="1296"/>
                    </a:lnTo>
                    <a:lnTo>
                      <a:pt x="1500" y="1295"/>
                    </a:lnTo>
                    <a:lnTo>
                      <a:pt x="1498" y="1294"/>
                    </a:lnTo>
                    <a:lnTo>
                      <a:pt x="1495" y="1292"/>
                    </a:lnTo>
                    <a:lnTo>
                      <a:pt x="1493" y="1291"/>
                    </a:lnTo>
                    <a:lnTo>
                      <a:pt x="1490" y="1292"/>
                    </a:lnTo>
                    <a:lnTo>
                      <a:pt x="1486" y="1294"/>
                    </a:lnTo>
                    <a:lnTo>
                      <a:pt x="1484" y="1295"/>
                    </a:lnTo>
                    <a:lnTo>
                      <a:pt x="1480" y="1295"/>
                    </a:lnTo>
                    <a:lnTo>
                      <a:pt x="1476" y="1295"/>
                    </a:lnTo>
                    <a:lnTo>
                      <a:pt x="1474" y="1292"/>
                    </a:lnTo>
                    <a:lnTo>
                      <a:pt x="1473" y="1291"/>
                    </a:lnTo>
                    <a:lnTo>
                      <a:pt x="1469" y="1290"/>
                    </a:lnTo>
                    <a:lnTo>
                      <a:pt x="1467" y="1289"/>
                    </a:lnTo>
                    <a:lnTo>
                      <a:pt x="1462" y="1289"/>
                    </a:lnTo>
                    <a:lnTo>
                      <a:pt x="1459" y="1290"/>
                    </a:lnTo>
                    <a:lnTo>
                      <a:pt x="1455" y="1290"/>
                    </a:lnTo>
                    <a:lnTo>
                      <a:pt x="1453" y="1292"/>
                    </a:lnTo>
                    <a:lnTo>
                      <a:pt x="1450" y="1295"/>
                    </a:lnTo>
                    <a:lnTo>
                      <a:pt x="1449" y="1296"/>
                    </a:lnTo>
                    <a:lnTo>
                      <a:pt x="1447" y="1297"/>
                    </a:lnTo>
                    <a:lnTo>
                      <a:pt x="1444" y="1299"/>
                    </a:lnTo>
                    <a:lnTo>
                      <a:pt x="1442" y="1299"/>
                    </a:lnTo>
                    <a:lnTo>
                      <a:pt x="1439" y="1299"/>
                    </a:lnTo>
                    <a:lnTo>
                      <a:pt x="1437" y="1300"/>
                    </a:lnTo>
                    <a:lnTo>
                      <a:pt x="1427" y="1306"/>
                    </a:lnTo>
                    <a:lnTo>
                      <a:pt x="1413" y="1309"/>
                    </a:lnTo>
                    <a:lnTo>
                      <a:pt x="1412" y="1309"/>
                    </a:lnTo>
                    <a:lnTo>
                      <a:pt x="1409" y="1307"/>
                    </a:lnTo>
                    <a:lnTo>
                      <a:pt x="1407" y="1306"/>
                    </a:lnTo>
                    <a:lnTo>
                      <a:pt x="1405" y="1306"/>
                    </a:lnTo>
                    <a:lnTo>
                      <a:pt x="1404" y="1305"/>
                    </a:lnTo>
                    <a:lnTo>
                      <a:pt x="1405" y="1302"/>
                    </a:lnTo>
                    <a:lnTo>
                      <a:pt x="1405" y="1301"/>
                    </a:lnTo>
                    <a:lnTo>
                      <a:pt x="1408" y="1300"/>
                    </a:lnTo>
                    <a:lnTo>
                      <a:pt x="1409" y="1299"/>
                    </a:lnTo>
                    <a:lnTo>
                      <a:pt x="1412" y="1297"/>
                    </a:lnTo>
                    <a:lnTo>
                      <a:pt x="1414" y="1296"/>
                    </a:lnTo>
                    <a:lnTo>
                      <a:pt x="1417" y="1296"/>
                    </a:lnTo>
                    <a:lnTo>
                      <a:pt x="1418" y="1295"/>
                    </a:lnTo>
                    <a:lnTo>
                      <a:pt x="1424" y="1290"/>
                    </a:lnTo>
                    <a:lnTo>
                      <a:pt x="1428" y="1286"/>
                    </a:lnTo>
                    <a:lnTo>
                      <a:pt x="1432" y="1281"/>
                    </a:lnTo>
                    <a:lnTo>
                      <a:pt x="1435" y="1279"/>
                    </a:lnTo>
                    <a:lnTo>
                      <a:pt x="1443" y="1279"/>
                    </a:lnTo>
                    <a:lnTo>
                      <a:pt x="1449" y="1279"/>
                    </a:lnTo>
                    <a:lnTo>
                      <a:pt x="1458" y="1280"/>
                    </a:lnTo>
                    <a:lnTo>
                      <a:pt x="1465" y="1281"/>
                    </a:lnTo>
                    <a:lnTo>
                      <a:pt x="1472" y="1281"/>
                    </a:lnTo>
                    <a:lnTo>
                      <a:pt x="1476" y="1279"/>
                    </a:lnTo>
                    <a:lnTo>
                      <a:pt x="1481" y="1274"/>
                    </a:lnTo>
                    <a:lnTo>
                      <a:pt x="1485" y="1270"/>
                    </a:lnTo>
                    <a:lnTo>
                      <a:pt x="1490" y="1266"/>
                    </a:lnTo>
                    <a:lnTo>
                      <a:pt x="1495" y="1261"/>
                    </a:lnTo>
                    <a:close/>
                    <a:moveTo>
                      <a:pt x="1695" y="1253"/>
                    </a:moveTo>
                    <a:lnTo>
                      <a:pt x="1697" y="1254"/>
                    </a:lnTo>
                    <a:lnTo>
                      <a:pt x="1698" y="1254"/>
                    </a:lnTo>
                    <a:lnTo>
                      <a:pt x="1698" y="1256"/>
                    </a:lnTo>
                    <a:lnTo>
                      <a:pt x="1698" y="1259"/>
                    </a:lnTo>
                    <a:lnTo>
                      <a:pt x="1697" y="1260"/>
                    </a:lnTo>
                    <a:lnTo>
                      <a:pt x="1697" y="1260"/>
                    </a:lnTo>
                    <a:lnTo>
                      <a:pt x="1695" y="1260"/>
                    </a:lnTo>
                    <a:lnTo>
                      <a:pt x="1693" y="1260"/>
                    </a:lnTo>
                    <a:lnTo>
                      <a:pt x="1692" y="1260"/>
                    </a:lnTo>
                    <a:lnTo>
                      <a:pt x="1692" y="1258"/>
                    </a:lnTo>
                    <a:lnTo>
                      <a:pt x="1692" y="1256"/>
                    </a:lnTo>
                    <a:lnTo>
                      <a:pt x="1693" y="1254"/>
                    </a:lnTo>
                    <a:lnTo>
                      <a:pt x="1695" y="1253"/>
                    </a:lnTo>
                    <a:close/>
                    <a:moveTo>
                      <a:pt x="1663" y="1248"/>
                    </a:moveTo>
                    <a:lnTo>
                      <a:pt x="1665" y="1249"/>
                    </a:lnTo>
                    <a:lnTo>
                      <a:pt x="1666" y="1251"/>
                    </a:lnTo>
                    <a:lnTo>
                      <a:pt x="1666" y="1253"/>
                    </a:lnTo>
                    <a:lnTo>
                      <a:pt x="1666" y="1254"/>
                    </a:lnTo>
                    <a:lnTo>
                      <a:pt x="1666" y="1255"/>
                    </a:lnTo>
                    <a:lnTo>
                      <a:pt x="1666" y="1255"/>
                    </a:lnTo>
                    <a:lnTo>
                      <a:pt x="1663" y="1256"/>
                    </a:lnTo>
                    <a:lnTo>
                      <a:pt x="1662" y="1258"/>
                    </a:lnTo>
                    <a:lnTo>
                      <a:pt x="1661" y="1256"/>
                    </a:lnTo>
                    <a:lnTo>
                      <a:pt x="1661" y="1255"/>
                    </a:lnTo>
                    <a:lnTo>
                      <a:pt x="1661" y="1254"/>
                    </a:lnTo>
                    <a:lnTo>
                      <a:pt x="1661" y="1251"/>
                    </a:lnTo>
                    <a:lnTo>
                      <a:pt x="1661" y="1250"/>
                    </a:lnTo>
                    <a:lnTo>
                      <a:pt x="1662" y="1249"/>
                    </a:lnTo>
                    <a:lnTo>
                      <a:pt x="1663" y="1248"/>
                    </a:lnTo>
                    <a:close/>
                    <a:moveTo>
                      <a:pt x="1738" y="811"/>
                    </a:moveTo>
                    <a:lnTo>
                      <a:pt x="1736" y="812"/>
                    </a:lnTo>
                    <a:lnTo>
                      <a:pt x="1734" y="815"/>
                    </a:lnTo>
                    <a:lnTo>
                      <a:pt x="1737" y="816"/>
                    </a:lnTo>
                    <a:lnTo>
                      <a:pt x="1739" y="817"/>
                    </a:lnTo>
                    <a:lnTo>
                      <a:pt x="1742" y="819"/>
                    </a:lnTo>
                    <a:lnTo>
                      <a:pt x="1743" y="820"/>
                    </a:lnTo>
                    <a:lnTo>
                      <a:pt x="1744" y="821"/>
                    </a:lnTo>
                    <a:lnTo>
                      <a:pt x="1743" y="816"/>
                    </a:lnTo>
                    <a:lnTo>
                      <a:pt x="1742" y="814"/>
                    </a:lnTo>
                    <a:lnTo>
                      <a:pt x="1741" y="811"/>
                    </a:lnTo>
                    <a:lnTo>
                      <a:pt x="1738" y="811"/>
                    </a:lnTo>
                    <a:close/>
                    <a:moveTo>
                      <a:pt x="3154" y="602"/>
                    </a:moveTo>
                    <a:lnTo>
                      <a:pt x="3152" y="613"/>
                    </a:lnTo>
                    <a:lnTo>
                      <a:pt x="3147" y="625"/>
                    </a:lnTo>
                    <a:lnTo>
                      <a:pt x="3147" y="628"/>
                    </a:lnTo>
                    <a:lnTo>
                      <a:pt x="3146" y="632"/>
                    </a:lnTo>
                    <a:lnTo>
                      <a:pt x="3146" y="634"/>
                    </a:lnTo>
                    <a:lnTo>
                      <a:pt x="3145" y="638"/>
                    </a:lnTo>
                    <a:lnTo>
                      <a:pt x="3146" y="641"/>
                    </a:lnTo>
                    <a:lnTo>
                      <a:pt x="3146" y="643"/>
                    </a:lnTo>
                    <a:lnTo>
                      <a:pt x="3147" y="646"/>
                    </a:lnTo>
                    <a:lnTo>
                      <a:pt x="3147" y="649"/>
                    </a:lnTo>
                    <a:lnTo>
                      <a:pt x="3147" y="653"/>
                    </a:lnTo>
                    <a:lnTo>
                      <a:pt x="3146" y="657"/>
                    </a:lnTo>
                    <a:lnTo>
                      <a:pt x="3146" y="661"/>
                    </a:lnTo>
                    <a:lnTo>
                      <a:pt x="3145" y="663"/>
                    </a:lnTo>
                    <a:lnTo>
                      <a:pt x="3142" y="666"/>
                    </a:lnTo>
                    <a:lnTo>
                      <a:pt x="3140" y="666"/>
                    </a:lnTo>
                    <a:lnTo>
                      <a:pt x="3137" y="668"/>
                    </a:lnTo>
                    <a:lnTo>
                      <a:pt x="3135" y="669"/>
                    </a:lnTo>
                    <a:lnTo>
                      <a:pt x="3132" y="671"/>
                    </a:lnTo>
                    <a:lnTo>
                      <a:pt x="3130" y="674"/>
                    </a:lnTo>
                    <a:lnTo>
                      <a:pt x="3128" y="676"/>
                    </a:lnTo>
                    <a:lnTo>
                      <a:pt x="3126" y="676"/>
                    </a:lnTo>
                    <a:lnTo>
                      <a:pt x="3125" y="677"/>
                    </a:lnTo>
                    <a:lnTo>
                      <a:pt x="3122" y="676"/>
                    </a:lnTo>
                    <a:lnTo>
                      <a:pt x="3120" y="677"/>
                    </a:lnTo>
                    <a:lnTo>
                      <a:pt x="3117" y="678"/>
                    </a:lnTo>
                    <a:lnTo>
                      <a:pt x="3080" y="669"/>
                    </a:lnTo>
                    <a:lnTo>
                      <a:pt x="3080" y="668"/>
                    </a:lnTo>
                    <a:lnTo>
                      <a:pt x="3080" y="664"/>
                    </a:lnTo>
                    <a:lnTo>
                      <a:pt x="3079" y="661"/>
                    </a:lnTo>
                    <a:lnTo>
                      <a:pt x="3077" y="658"/>
                    </a:lnTo>
                    <a:lnTo>
                      <a:pt x="3076" y="656"/>
                    </a:lnTo>
                    <a:lnTo>
                      <a:pt x="3074" y="653"/>
                    </a:lnTo>
                    <a:lnTo>
                      <a:pt x="3072" y="651"/>
                    </a:lnTo>
                    <a:lnTo>
                      <a:pt x="3080" y="646"/>
                    </a:lnTo>
                    <a:lnTo>
                      <a:pt x="3081" y="648"/>
                    </a:lnTo>
                    <a:lnTo>
                      <a:pt x="3082" y="651"/>
                    </a:lnTo>
                    <a:lnTo>
                      <a:pt x="3085" y="653"/>
                    </a:lnTo>
                    <a:lnTo>
                      <a:pt x="3154" y="602"/>
                    </a:lnTo>
                    <a:close/>
                    <a:moveTo>
                      <a:pt x="1306" y="535"/>
                    </a:moveTo>
                    <a:lnTo>
                      <a:pt x="1303" y="535"/>
                    </a:lnTo>
                    <a:lnTo>
                      <a:pt x="1300" y="537"/>
                    </a:lnTo>
                    <a:lnTo>
                      <a:pt x="1297" y="541"/>
                    </a:lnTo>
                    <a:lnTo>
                      <a:pt x="1295" y="544"/>
                    </a:lnTo>
                    <a:lnTo>
                      <a:pt x="1292" y="547"/>
                    </a:lnTo>
                    <a:lnTo>
                      <a:pt x="1291" y="550"/>
                    </a:lnTo>
                    <a:lnTo>
                      <a:pt x="1290" y="552"/>
                    </a:lnTo>
                    <a:lnTo>
                      <a:pt x="1292" y="559"/>
                    </a:lnTo>
                    <a:lnTo>
                      <a:pt x="1298" y="562"/>
                    </a:lnTo>
                    <a:lnTo>
                      <a:pt x="1307" y="562"/>
                    </a:lnTo>
                    <a:lnTo>
                      <a:pt x="1313" y="561"/>
                    </a:lnTo>
                    <a:lnTo>
                      <a:pt x="1316" y="551"/>
                    </a:lnTo>
                    <a:lnTo>
                      <a:pt x="1315" y="542"/>
                    </a:lnTo>
                    <a:lnTo>
                      <a:pt x="1308" y="535"/>
                    </a:lnTo>
                    <a:lnTo>
                      <a:pt x="1306" y="535"/>
                    </a:lnTo>
                    <a:close/>
                    <a:moveTo>
                      <a:pt x="3369" y="534"/>
                    </a:moveTo>
                    <a:lnTo>
                      <a:pt x="3368" y="534"/>
                    </a:lnTo>
                    <a:lnTo>
                      <a:pt x="3366" y="534"/>
                    </a:lnTo>
                    <a:lnTo>
                      <a:pt x="3365" y="535"/>
                    </a:lnTo>
                    <a:lnTo>
                      <a:pt x="3364" y="537"/>
                    </a:lnTo>
                    <a:lnTo>
                      <a:pt x="3363" y="537"/>
                    </a:lnTo>
                    <a:lnTo>
                      <a:pt x="3360" y="540"/>
                    </a:lnTo>
                    <a:lnTo>
                      <a:pt x="3359" y="542"/>
                    </a:lnTo>
                    <a:lnTo>
                      <a:pt x="3356" y="546"/>
                    </a:lnTo>
                    <a:lnTo>
                      <a:pt x="3354" y="551"/>
                    </a:lnTo>
                    <a:lnTo>
                      <a:pt x="3354" y="556"/>
                    </a:lnTo>
                    <a:lnTo>
                      <a:pt x="3353" y="561"/>
                    </a:lnTo>
                    <a:lnTo>
                      <a:pt x="3351" y="567"/>
                    </a:lnTo>
                    <a:lnTo>
                      <a:pt x="3351" y="569"/>
                    </a:lnTo>
                    <a:lnTo>
                      <a:pt x="3351" y="572"/>
                    </a:lnTo>
                    <a:lnTo>
                      <a:pt x="3353" y="576"/>
                    </a:lnTo>
                    <a:lnTo>
                      <a:pt x="3353" y="580"/>
                    </a:lnTo>
                    <a:lnTo>
                      <a:pt x="3353" y="583"/>
                    </a:lnTo>
                    <a:lnTo>
                      <a:pt x="3354" y="585"/>
                    </a:lnTo>
                    <a:lnTo>
                      <a:pt x="3356" y="585"/>
                    </a:lnTo>
                    <a:lnTo>
                      <a:pt x="3359" y="583"/>
                    </a:lnTo>
                    <a:lnTo>
                      <a:pt x="3359" y="583"/>
                    </a:lnTo>
                    <a:lnTo>
                      <a:pt x="3360" y="583"/>
                    </a:lnTo>
                    <a:lnTo>
                      <a:pt x="3361" y="583"/>
                    </a:lnTo>
                    <a:lnTo>
                      <a:pt x="3363" y="582"/>
                    </a:lnTo>
                    <a:lnTo>
                      <a:pt x="3364" y="582"/>
                    </a:lnTo>
                    <a:lnTo>
                      <a:pt x="3365" y="580"/>
                    </a:lnTo>
                    <a:lnTo>
                      <a:pt x="3366" y="576"/>
                    </a:lnTo>
                    <a:lnTo>
                      <a:pt x="3368" y="572"/>
                    </a:lnTo>
                    <a:lnTo>
                      <a:pt x="3368" y="570"/>
                    </a:lnTo>
                    <a:lnTo>
                      <a:pt x="3368" y="567"/>
                    </a:lnTo>
                    <a:lnTo>
                      <a:pt x="3369" y="565"/>
                    </a:lnTo>
                    <a:lnTo>
                      <a:pt x="3370" y="562"/>
                    </a:lnTo>
                    <a:lnTo>
                      <a:pt x="3371" y="560"/>
                    </a:lnTo>
                    <a:lnTo>
                      <a:pt x="3373" y="557"/>
                    </a:lnTo>
                    <a:lnTo>
                      <a:pt x="3373" y="554"/>
                    </a:lnTo>
                    <a:lnTo>
                      <a:pt x="3373" y="551"/>
                    </a:lnTo>
                    <a:lnTo>
                      <a:pt x="3371" y="549"/>
                    </a:lnTo>
                    <a:lnTo>
                      <a:pt x="3370" y="546"/>
                    </a:lnTo>
                    <a:lnTo>
                      <a:pt x="3370" y="544"/>
                    </a:lnTo>
                    <a:lnTo>
                      <a:pt x="3371" y="541"/>
                    </a:lnTo>
                    <a:lnTo>
                      <a:pt x="3373" y="540"/>
                    </a:lnTo>
                    <a:lnTo>
                      <a:pt x="3373" y="537"/>
                    </a:lnTo>
                    <a:lnTo>
                      <a:pt x="3371" y="536"/>
                    </a:lnTo>
                    <a:lnTo>
                      <a:pt x="3370" y="535"/>
                    </a:lnTo>
                    <a:lnTo>
                      <a:pt x="3370" y="534"/>
                    </a:lnTo>
                    <a:lnTo>
                      <a:pt x="3369" y="534"/>
                    </a:lnTo>
                    <a:close/>
                    <a:moveTo>
                      <a:pt x="3320" y="518"/>
                    </a:moveTo>
                    <a:lnTo>
                      <a:pt x="3318" y="518"/>
                    </a:lnTo>
                    <a:lnTo>
                      <a:pt x="3315" y="520"/>
                    </a:lnTo>
                    <a:lnTo>
                      <a:pt x="3313" y="523"/>
                    </a:lnTo>
                    <a:lnTo>
                      <a:pt x="3311" y="525"/>
                    </a:lnTo>
                    <a:lnTo>
                      <a:pt x="3310" y="528"/>
                    </a:lnTo>
                    <a:lnTo>
                      <a:pt x="3309" y="530"/>
                    </a:lnTo>
                    <a:lnTo>
                      <a:pt x="3306" y="532"/>
                    </a:lnTo>
                    <a:lnTo>
                      <a:pt x="3305" y="532"/>
                    </a:lnTo>
                    <a:lnTo>
                      <a:pt x="3303" y="532"/>
                    </a:lnTo>
                    <a:lnTo>
                      <a:pt x="3301" y="532"/>
                    </a:lnTo>
                    <a:lnTo>
                      <a:pt x="3299" y="534"/>
                    </a:lnTo>
                    <a:lnTo>
                      <a:pt x="3297" y="535"/>
                    </a:lnTo>
                    <a:lnTo>
                      <a:pt x="3295" y="537"/>
                    </a:lnTo>
                    <a:lnTo>
                      <a:pt x="3294" y="540"/>
                    </a:lnTo>
                    <a:lnTo>
                      <a:pt x="3294" y="544"/>
                    </a:lnTo>
                    <a:lnTo>
                      <a:pt x="3293" y="547"/>
                    </a:lnTo>
                    <a:lnTo>
                      <a:pt x="3293" y="551"/>
                    </a:lnTo>
                    <a:lnTo>
                      <a:pt x="3292" y="554"/>
                    </a:lnTo>
                    <a:lnTo>
                      <a:pt x="3289" y="562"/>
                    </a:lnTo>
                    <a:lnTo>
                      <a:pt x="3287" y="570"/>
                    </a:lnTo>
                    <a:lnTo>
                      <a:pt x="3285" y="580"/>
                    </a:lnTo>
                    <a:lnTo>
                      <a:pt x="3285" y="606"/>
                    </a:lnTo>
                    <a:lnTo>
                      <a:pt x="3288" y="611"/>
                    </a:lnTo>
                    <a:lnTo>
                      <a:pt x="3288" y="616"/>
                    </a:lnTo>
                    <a:lnTo>
                      <a:pt x="3288" y="622"/>
                    </a:lnTo>
                    <a:lnTo>
                      <a:pt x="3290" y="625"/>
                    </a:lnTo>
                    <a:lnTo>
                      <a:pt x="3292" y="628"/>
                    </a:lnTo>
                    <a:lnTo>
                      <a:pt x="3292" y="629"/>
                    </a:lnTo>
                    <a:lnTo>
                      <a:pt x="3294" y="632"/>
                    </a:lnTo>
                    <a:lnTo>
                      <a:pt x="3294" y="642"/>
                    </a:lnTo>
                    <a:lnTo>
                      <a:pt x="3295" y="644"/>
                    </a:lnTo>
                    <a:lnTo>
                      <a:pt x="3297" y="648"/>
                    </a:lnTo>
                    <a:lnTo>
                      <a:pt x="3297" y="652"/>
                    </a:lnTo>
                    <a:lnTo>
                      <a:pt x="3297" y="656"/>
                    </a:lnTo>
                    <a:lnTo>
                      <a:pt x="3294" y="661"/>
                    </a:lnTo>
                    <a:lnTo>
                      <a:pt x="3293" y="664"/>
                    </a:lnTo>
                    <a:lnTo>
                      <a:pt x="3292" y="668"/>
                    </a:lnTo>
                    <a:lnTo>
                      <a:pt x="3292" y="671"/>
                    </a:lnTo>
                    <a:lnTo>
                      <a:pt x="3289" y="677"/>
                    </a:lnTo>
                    <a:lnTo>
                      <a:pt x="3289" y="682"/>
                    </a:lnTo>
                    <a:lnTo>
                      <a:pt x="3288" y="687"/>
                    </a:lnTo>
                    <a:lnTo>
                      <a:pt x="3288" y="689"/>
                    </a:lnTo>
                    <a:lnTo>
                      <a:pt x="3288" y="692"/>
                    </a:lnTo>
                    <a:lnTo>
                      <a:pt x="3288" y="695"/>
                    </a:lnTo>
                    <a:lnTo>
                      <a:pt x="3288" y="700"/>
                    </a:lnTo>
                    <a:lnTo>
                      <a:pt x="3289" y="700"/>
                    </a:lnTo>
                    <a:lnTo>
                      <a:pt x="3289" y="702"/>
                    </a:lnTo>
                    <a:lnTo>
                      <a:pt x="3290" y="702"/>
                    </a:lnTo>
                    <a:lnTo>
                      <a:pt x="3290" y="702"/>
                    </a:lnTo>
                    <a:lnTo>
                      <a:pt x="3292" y="703"/>
                    </a:lnTo>
                    <a:lnTo>
                      <a:pt x="3294" y="705"/>
                    </a:lnTo>
                    <a:lnTo>
                      <a:pt x="3295" y="708"/>
                    </a:lnTo>
                    <a:lnTo>
                      <a:pt x="3297" y="710"/>
                    </a:lnTo>
                    <a:lnTo>
                      <a:pt x="3297" y="713"/>
                    </a:lnTo>
                    <a:lnTo>
                      <a:pt x="3297" y="715"/>
                    </a:lnTo>
                    <a:lnTo>
                      <a:pt x="3298" y="717"/>
                    </a:lnTo>
                    <a:lnTo>
                      <a:pt x="3299" y="718"/>
                    </a:lnTo>
                    <a:lnTo>
                      <a:pt x="3300" y="719"/>
                    </a:lnTo>
                    <a:lnTo>
                      <a:pt x="3301" y="718"/>
                    </a:lnTo>
                    <a:lnTo>
                      <a:pt x="3303" y="717"/>
                    </a:lnTo>
                    <a:lnTo>
                      <a:pt x="3305" y="714"/>
                    </a:lnTo>
                    <a:lnTo>
                      <a:pt x="3306" y="712"/>
                    </a:lnTo>
                    <a:lnTo>
                      <a:pt x="3309" y="710"/>
                    </a:lnTo>
                    <a:lnTo>
                      <a:pt x="3311" y="710"/>
                    </a:lnTo>
                    <a:lnTo>
                      <a:pt x="3313" y="709"/>
                    </a:lnTo>
                    <a:lnTo>
                      <a:pt x="3313" y="708"/>
                    </a:lnTo>
                    <a:lnTo>
                      <a:pt x="3315" y="708"/>
                    </a:lnTo>
                    <a:lnTo>
                      <a:pt x="3316" y="707"/>
                    </a:lnTo>
                    <a:lnTo>
                      <a:pt x="3318" y="704"/>
                    </a:lnTo>
                    <a:lnTo>
                      <a:pt x="3318" y="703"/>
                    </a:lnTo>
                    <a:lnTo>
                      <a:pt x="3318" y="700"/>
                    </a:lnTo>
                    <a:lnTo>
                      <a:pt x="3319" y="682"/>
                    </a:lnTo>
                    <a:lnTo>
                      <a:pt x="3320" y="666"/>
                    </a:lnTo>
                    <a:lnTo>
                      <a:pt x="3320" y="663"/>
                    </a:lnTo>
                    <a:lnTo>
                      <a:pt x="3320" y="661"/>
                    </a:lnTo>
                    <a:lnTo>
                      <a:pt x="3319" y="658"/>
                    </a:lnTo>
                    <a:lnTo>
                      <a:pt x="3319" y="656"/>
                    </a:lnTo>
                    <a:lnTo>
                      <a:pt x="3318" y="656"/>
                    </a:lnTo>
                    <a:lnTo>
                      <a:pt x="3316" y="654"/>
                    </a:lnTo>
                    <a:lnTo>
                      <a:pt x="3315" y="653"/>
                    </a:lnTo>
                    <a:lnTo>
                      <a:pt x="3315" y="651"/>
                    </a:lnTo>
                    <a:lnTo>
                      <a:pt x="3315" y="648"/>
                    </a:lnTo>
                    <a:lnTo>
                      <a:pt x="3315" y="646"/>
                    </a:lnTo>
                    <a:lnTo>
                      <a:pt x="3315" y="644"/>
                    </a:lnTo>
                    <a:lnTo>
                      <a:pt x="3316" y="644"/>
                    </a:lnTo>
                    <a:lnTo>
                      <a:pt x="3316" y="644"/>
                    </a:lnTo>
                    <a:lnTo>
                      <a:pt x="3318" y="644"/>
                    </a:lnTo>
                    <a:lnTo>
                      <a:pt x="3318" y="644"/>
                    </a:lnTo>
                    <a:lnTo>
                      <a:pt x="3319" y="646"/>
                    </a:lnTo>
                    <a:lnTo>
                      <a:pt x="3321" y="646"/>
                    </a:lnTo>
                    <a:lnTo>
                      <a:pt x="3324" y="646"/>
                    </a:lnTo>
                    <a:lnTo>
                      <a:pt x="3325" y="644"/>
                    </a:lnTo>
                    <a:lnTo>
                      <a:pt x="3326" y="643"/>
                    </a:lnTo>
                    <a:lnTo>
                      <a:pt x="3326" y="641"/>
                    </a:lnTo>
                    <a:lnTo>
                      <a:pt x="3326" y="638"/>
                    </a:lnTo>
                    <a:lnTo>
                      <a:pt x="3326" y="636"/>
                    </a:lnTo>
                    <a:lnTo>
                      <a:pt x="3325" y="633"/>
                    </a:lnTo>
                    <a:lnTo>
                      <a:pt x="3325" y="632"/>
                    </a:lnTo>
                    <a:lnTo>
                      <a:pt x="3324" y="629"/>
                    </a:lnTo>
                    <a:lnTo>
                      <a:pt x="3323" y="627"/>
                    </a:lnTo>
                    <a:lnTo>
                      <a:pt x="3323" y="626"/>
                    </a:lnTo>
                    <a:lnTo>
                      <a:pt x="3321" y="625"/>
                    </a:lnTo>
                    <a:lnTo>
                      <a:pt x="3320" y="623"/>
                    </a:lnTo>
                    <a:lnTo>
                      <a:pt x="3318" y="625"/>
                    </a:lnTo>
                    <a:lnTo>
                      <a:pt x="3316" y="623"/>
                    </a:lnTo>
                    <a:lnTo>
                      <a:pt x="3316" y="622"/>
                    </a:lnTo>
                    <a:lnTo>
                      <a:pt x="3316" y="620"/>
                    </a:lnTo>
                    <a:lnTo>
                      <a:pt x="3316" y="617"/>
                    </a:lnTo>
                    <a:lnTo>
                      <a:pt x="3316" y="613"/>
                    </a:lnTo>
                    <a:lnTo>
                      <a:pt x="3318" y="611"/>
                    </a:lnTo>
                    <a:lnTo>
                      <a:pt x="3318" y="608"/>
                    </a:lnTo>
                    <a:lnTo>
                      <a:pt x="3316" y="606"/>
                    </a:lnTo>
                    <a:lnTo>
                      <a:pt x="3316" y="605"/>
                    </a:lnTo>
                    <a:lnTo>
                      <a:pt x="3315" y="603"/>
                    </a:lnTo>
                    <a:lnTo>
                      <a:pt x="3314" y="602"/>
                    </a:lnTo>
                    <a:lnTo>
                      <a:pt x="3313" y="601"/>
                    </a:lnTo>
                    <a:lnTo>
                      <a:pt x="3313" y="598"/>
                    </a:lnTo>
                    <a:lnTo>
                      <a:pt x="3313" y="585"/>
                    </a:lnTo>
                    <a:lnTo>
                      <a:pt x="3311" y="582"/>
                    </a:lnTo>
                    <a:lnTo>
                      <a:pt x="3310" y="580"/>
                    </a:lnTo>
                    <a:lnTo>
                      <a:pt x="3309" y="577"/>
                    </a:lnTo>
                    <a:lnTo>
                      <a:pt x="3310" y="572"/>
                    </a:lnTo>
                    <a:lnTo>
                      <a:pt x="3311" y="567"/>
                    </a:lnTo>
                    <a:lnTo>
                      <a:pt x="3313" y="562"/>
                    </a:lnTo>
                    <a:lnTo>
                      <a:pt x="3315" y="559"/>
                    </a:lnTo>
                    <a:lnTo>
                      <a:pt x="3316" y="556"/>
                    </a:lnTo>
                    <a:lnTo>
                      <a:pt x="3318" y="555"/>
                    </a:lnTo>
                    <a:lnTo>
                      <a:pt x="3319" y="554"/>
                    </a:lnTo>
                    <a:lnTo>
                      <a:pt x="3321" y="554"/>
                    </a:lnTo>
                    <a:lnTo>
                      <a:pt x="3323" y="555"/>
                    </a:lnTo>
                    <a:lnTo>
                      <a:pt x="3325" y="556"/>
                    </a:lnTo>
                    <a:lnTo>
                      <a:pt x="3325" y="556"/>
                    </a:lnTo>
                    <a:lnTo>
                      <a:pt x="3326" y="557"/>
                    </a:lnTo>
                    <a:lnTo>
                      <a:pt x="3328" y="559"/>
                    </a:lnTo>
                    <a:lnTo>
                      <a:pt x="3329" y="559"/>
                    </a:lnTo>
                    <a:lnTo>
                      <a:pt x="3329" y="559"/>
                    </a:lnTo>
                    <a:lnTo>
                      <a:pt x="3330" y="559"/>
                    </a:lnTo>
                    <a:lnTo>
                      <a:pt x="3330" y="556"/>
                    </a:lnTo>
                    <a:lnTo>
                      <a:pt x="3330" y="551"/>
                    </a:lnTo>
                    <a:lnTo>
                      <a:pt x="3330" y="546"/>
                    </a:lnTo>
                    <a:lnTo>
                      <a:pt x="3328" y="541"/>
                    </a:lnTo>
                    <a:lnTo>
                      <a:pt x="3325" y="531"/>
                    </a:lnTo>
                    <a:lnTo>
                      <a:pt x="3323" y="523"/>
                    </a:lnTo>
                    <a:lnTo>
                      <a:pt x="3320" y="518"/>
                    </a:lnTo>
                    <a:close/>
                    <a:moveTo>
                      <a:pt x="3455" y="515"/>
                    </a:moveTo>
                    <a:lnTo>
                      <a:pt x="3452" y="515"/>
                    </a:lnTo>
                    <a:lnTo>
                      <a:pt x="3448" y="515"/>
                    </a:lnTo>
                    <a:lnTo>
                      <a:pt x="3446" y="518"/>
                    </a:lnTo>
                    <a:lnTo>
                      <a:pt x="3445" y="521"/>
                    </a:lnTo>
                    <a:lnTo>
                      <a:pt x="3442" y="525"/>
                    </a:lnTo>
                    <a:lnTo>
                      <a:pt x="3441" y="528"/>
                    </a:lnTo>
                    <a:lnTo>
                      <a:pt x="3441" y="530"/>
                    </a:lnTo>
                    <a:lnTo>
                      <a:pt x="3440" y="534"/>
                    </a:lnTo>
                    <a:lnTo>
                      <a:pt x="3440" y="539"/>
                    </a:lnTo>
                    <a:lnTo>
                      <a:pt x="3441" y="542"/>
                    </a:lnTo>
                    <a:lnTo>
                      <a:pt x="3441" y="546"/>
                    </a:lnTo>
                    <a:lnTo>
                      <a:pt x="3441" y="545"/>
                    </a:lnTo>
                    <a:lnTo>
                      <a:pt x="3442" y="544"/>
                    </a:lnTo>
                    <a:lnTo>
                      <a:pt x="3442" y="540"/>
                    </a:lnTo>
                    <a:lnTo>
                      <a:pt x="3444" y="537"/>
                    </a:lnTo>
                    <a:lnTo>
                      <a:pt x="3444" y="535"/>
                    </a:lnTo>
                    <a:lnTo>
                      <a:pt x="3444" y="532"/>
                    </a:lnTo>
                    <a:lnTo>
                      <a:pt x="3445" y="531"/>
                    </a:lnTo>
                    <a:lnTo>
                      <a:pt x="3446" y="529"/>
                    </a:lnTo>
                    <a:lnTo>
                      <a:pt x="3447" y="528"/>
                    </a:lnTo>
                    <a:lnTo>
                      <a:pt x="3447" y="526"/>
                    </a:lnTo>
                    <a:lnTo>
                      <a:pt x="3448" y="525"/>
                    </a:lnTo>
                    <a:lnTo>
                      <a:pt x="3451" y="524"/>
                    </a:lnTo>
                    <a:lnTo>
                      <a:pt x="3455" y="523"/>
                    </a:lnTo>
                    <a:lnTo>
                      <a:pt x="3457" y="521"/>
                    </a:lnTo>
                    <a:lnTo>
                      <a:pt x="3460" y="520"/>
                    </a:lnTo>
                    <a:lnTo>
                      <a:pt x="3460" y="520"/>
                    </a:lnTo>
                    <a:lnTo>
                      <a:pt x="3461" y="520"/>
                    </a:lnTo>
                    <a:lnTo>
                      <a:pt x="3462" y="519"/>
                    </a:lnTo>
                    <a:lnTo>
                      <a:pt x="3462" y="518"/>
                    </a:lnTo>
                    <a:lnTo>
                      <a:pt x="3461" y="518"/>
                    </a:lnTo>
                    <a:lnTo>
                      <a:pt x="3458" y="518"/>
                    </a:lnTo>
                    <a:lnTo>
                      <a:pt x="3457" y="516"/>
                    </a:lnTo>
                    <a:lnTo>
                      <a:pt x="3456" y="515"/>
                    </a:lnTo>
                    <a:lnTo>
                      <a:pt x="3455" y="515"/>
                    </a:lnTo>
                    <a:close/>
                    <a:moveTo>
                      <a:pt x="1798" y="457"/>
                    </a:moveTo>
                    <a:lnTo>
                      <a:pt x="2522" y="658"/>
                    </a:lnTo>
                    <a:lnTo>
                      <a:pt x="3339" y="851"/>
                    </a:lnTo>
                    <a:lnTo>
                      <a:pt x="3360" y="852"/>
                    </a:lnTo>
                    <a:lnTo>
                      <a:pt x="3394" y="862"/>
                    </a:lnTo>
                    <a:lnTo>
                      <a:pt x="3405" y="863"/>
                    </a:lnTo>
                    <a:lnTo>
                      <a:pt x="3054" y="1207"/>
                    </a:lnTo>
                    <a:lnTo>
                      <a:pt x="3095" y="1290"/>
                    </a:lnTo>
                    <a:lnTo>
                      <a:pt x="3750" y="1944"/>
                    </a:lnTo>
                    <a:lnTo>
                      <a:pt x="3306" y="2387"/>
                    </a:lnTo>
                    <a:lnTo>
                      <a:pt x="2601" y="1684"/>
                    </a:lnTo>
                    <a:lnTo>
                      <a:pt x="2250" y="2035"/>
                    </a:lnTo>
                    <a:lnTo>
                      <a:pt x="2172" y="1780"/>
                    </a:lnTo>
                    <a:lnTo>
                      <a:pt x="2055" y="1362"/>
                    </a:lnTo>
                    <a:lnTo>
                      <a:pt x="1798" y="457"/>
                    </a:lnTo>
                    <a:close/>
                    <a:moveTo>
                      <a:pt x="1016" y="419"/>
                    </a:moveTo>
                    <a:lnTo>
                      <a:pt x="1011" y="419"/>
                    </a:lnTo>
                    <a:lnTo>
                      <a:pt x="1007" y="422"/>
                    </a:lnTo>
                    <a:lnTo>
                      <a:pt x="1007" y="427"/>
                    </a:lnTo>
                    <a:lnTo>
                      <a:pt x="1008" y="431"/>
                    </a:lnTo>
                    <a:lnTo>
                      <a:pt x="1009" y="432"/>
                    </a:lnTo>
                    <a:lnTo>
                      <a:pt x="1011" y="434"/>
                    </a:lnTo>
                    <a:lnTo>
                      <a:pt x="1013" y="435"/>
                    </a:lnTo>
                    <a:lnTo>
                      <a:pt x="1017" y="437"/>
                    </a:lnTo>
                    <a:lnTo>
                      <a:pt x="1019" y="438"/>
                    </a:lnTo>
                    <a:lnTo>
                      <a:pt x="1023" y="440"/>
                    </a:lnTo>
                    <a:lnTo>
                      <a:pt x="1024" y="443"/>
                    </a:lnTo>
                    <a:lnTo>
                      <a:pt x="1026" y="445"/>
                    </a:lnTo>
                    <a:lnTo>
                      <a:pt x="1026" y="449"/>
                    </a:lnTo>
                    <a:lnTo>
                      <a:pt x="1027" y="453"/>
                    </a:lnTo>
                    <a:lnTo>
                      <a:pt x="1028" y="455"/>
                    </a:lnTo>
                    <a:lnTo>
                      <a:pt x="1029" y="459"/>
                    </a:lnTo>
                    <a:lnTo>
                      <a:pt x="1031" y="465"/>
                    </a:lnTo>
                    <a:lnTo>
                      <a:pt x="1032" y="473"/>
                    </a:lnTo>
                    <a:lnTo>
                      <a:pt x="1034" y="477"/>
                    </a:lnTo>
                    <a:lnTo>
                      <a:pt x="1036" y="477"/>
                    </a:lnTo>
                    <a:lnTo>
                      <a:pt x="1037" y="470"/>
                    </a:lnTo>
                    <a:lnTo>
                      <a:pt x="1037" y="463"/>
                    </a:lnTo>
                    <a:lnTo>
                      <a:pt x="1036" y="455"/>
                    </a:lnTo>
                    <a:lnTo>
                      <a:pt x="1037" y="444"/>
                    </a:lnTo>
                    <a:lnTo>
                      <a:pt x="1036" y="432"/>
                    </a:lnTo>
                    <a:lnTo>
                      <a:pt x="1033" y="428"/>
                    </a:lnTo>
                    <a:lnTo>
                      <a:pt x="1028" y="424"/>
                    </a:lnTo>
                    <a:lnTo>
                      <a:pt x="1022" y="421"/>
                    </a:lnTo>
                    <a:lnTo>
                      <a:pt x="1016" y="419"/>
                    </a:lnTo>
                    <a:close/>
                    <a:moveTo>
                      <a:pt x="1055" y="392"/>
                    </a:moveTo>
                    <a:lnTo>
                      <a:pt x="1049" y="393"/>
                    </a:lnTo>
                    <a:lnTo>
                      <a:pt x="1045" y="397"/>
                    </a:lnTo>
                    <a:lnTo>
                      <a:pt x="1044" y="403"/>
                    </a:lnTo>
                    <a:lnTo>
                      <a:pt x="1044" y="407"/>
                    </a:lnTo>
                    <a:lnTo>
                      <a:pt x="1045" y="411"/>
                    </a:lnTo>
                    <a:lnTo>
                      <a:pt x="1048" y="414"/>
                    </a:lnTo>
                    <a:lnTo>
                      <a:pt x="1052" y="417"/>
                    </a:lnTo>
                    <a:lnTo>
                      <a:pt x="1054" y="418"/>
                    </a:lnTo>
                    <a:lnTo>
                      <a:pt x="1057" y="419"/>
                    </a:lnTo>
                    <a:lnTo>
                      <a:pt x="1058" y="421"/>
                    </a:lnTo>
                    <a:lnTo>
                      <a:pt x="1059" y="422"/>
                    </a:lnTo>
                    <a:lnTo>
                      <a:pt x="1059" y="423"/>
                    </a:lnTo>
                    <a:lnTo>
                      <a:pt x="1059" y="426"/>
                    </a:lnTo>
                    <a:lnTo>
                      <a:pt x="1059" y="429"/>
                    </a:lnTo>
                    <a:lnTo>
                      <a:pt x="1062" y="440"/>
                    </a:lnTo>
                    <a:lnTo>
                      <a:pt x="1068" y="450"/>
                    </a:lnTo>
                    <a:lnTo>
                      <a:pt x="1075" y="459"/>
                    </a:lnTo>
                    <a:lnTo>
                      <a:pt x="1078" y="462"/>
                    </a:lnTo>
                    <a:lnTo>
                      <a:pt x="1083" y="465"/>
                    </a:lnTo>
                    <a:lnTo>
                      <a:pt x="1088" y="472"/>
                    </a:lnTo>
                    <a:lnTo>
                      <a:pt x="1094" y="475"/>
                    </a:lnTo>
                    <a:lnTo>
                      <a:pt x="1099" y="479"/>
                    </a:lnTo>
                    <a:lnTo>
                      <a:pt x="1102" y="479"/>
                    </a:lnTo>
                    <a:lnTo>
                      <a:pt x="1103" y="475"/>
                    </a:lnTo>
                    <a:lnTo>
                      <a:pt x="1102" y="469"/>
                    </a:lnTo>
                    <a:lnTo>
                      <a:pt x="1099" y="462"/>
                    </a:lnTo>
                    <a:lnTo>
                      <a:pt x="1097" y="455"/>
                    </a:lnTo>
                    <a:lnTo>
                      <a:pt x="1094" y="450"/>
                    </a:lnTo>
                    <a:lnTo>
                      <a:pt x="1092" y="443"/>
                    </a:lnTo>
                    <a:lnTo>
                      <a:pt x="1092" y="433"/>
                    </a:lnTo>
                    <a:lnTo>
                      <a:pt x="1090" y="423"/>
                    </a:lnTo>
                    <a:lnTo>
                      <a:pt x="1090" y="413"/>
                    </a:lnTo>
                    <a:lnTo>
                      <a:pt x="1088" y="404"/>
                    </a:lnTo>
                    <a:lnTo>
                      <a:pt x="1083" y="397"/>
                    </a:lnTo>
                    <a:lnTo>
                      <a:pt x="1075" y="393"/>
                    </a:lnTo>
                    <a:lnTo>
                      <a:pt x="1070" y="393"/>
                    </a:lnTo>
                    <a:lnTo>
                      <a:pt x="1063" y="392"/>
                    </a:lnTo>
                    <a:lnTo>
                      <a:pt x="1055" y="392"/>
                    </a:lnTo>
                    <a:close/>
                    <a:moveTo>
                      <a:pt x="2853" y="335"/>
                    </a:moveTo>
                    <a:lnTo>
                      <a:pt x="2858" y="342"/>
                    </a:lnTo>
                    <a:lnTo>
                      <a:pt x="2862" y="352"/>
                    </a:lnTo>
                    <a:lnTo>
                      <a:pt x="2864" y="361"/>
                    </a:lnTo>
                    <a:lnTo>
                      <a:pt x="2867" y="368"/>
                    </a:lnTo>
                    <a:lnTo>
                      <a:pt x="2865" y="376"/>
                    </a:lnTo>
                    <a:lnTo>
                      <a:pt x="2862" y="382"/>
                    </a:lnTo>
                    <a:lnTo>
                      <a:pt x="2859" y="388"/>
                    </a:lnTo>
                    <a:lnTo>
                      <a:pt x="2859" y="413"/>
                    </a:lnTo>
                    <a:lnTo>
                      <a:pt x="2859" y="417"/>
                    </a:lnTo>
                    <a:lnTo>
                      <a:pt x="2859" y="419"/>
                    </a:lnTo>
                    <a:lnTo>
                      <a:pt x="2859" y="423"/>
                    </a:lnTo>
                    <a:lnTo>
                      <a:pt x="2858" y="426"/>
                    </a:lnTo>
                    <a:lnTo>
                      <a:pt x="2857" y="428"/>
                    </a:lnTo>
                    <a:lnTo>
                      <a:pt x="2854" y="434"/>
                    </a:lnTo>
                    <a:lnTo>
                      <a:pt x="2853" y="443"/>
                    </a:lnTo>
                    <a:lnTo>
                      <a:pt x="2851" y="450"/>
                    </a:lnTo>
                    <a:lnTo>
                      <a:pt x="2849" y="457"/>
                    </a:lnTo>
                    <a:lnTo>
                      <a:pt x="2846" y="458"/>
                    </a:lnTo>
                    <a:lnTo>
                      <a:pt x="2841" y="455"/>
                    </a:lnTo>
                    <a:lnTo>
                      <a:pt x="2841" y="454"/>
                    </a:lnTo>
                    <a:lnTo>
                      <a:pt x="2839" y="452"/>
                    </a:lnTo>
                    <a:lnTo>
                      <a:pt x="2839" y="450"/>
                    </a:lnTo>
                    <a:lnTo>
                      <a:pt x="2838" y="448"/>
                    </a:lnTo>
                    <a:lnTo>
                      <a:pt x="2838" y="448"/>
                    </a:lnTo>
                    <a:lnTo>
                      <a:pt x="2837" y="448"/>
                    </a:lnTo>
                    <a:lnTo>
                      <a:pt x="2833" y="452"/>
                    </a:lnTo>
                    <a:lnTo>
                      <a:pt x="2831" y="453"/>
                    </a:lnTo>
                    <a:lnTo>
                      <a:pt x="2829" y="454"/>
                    </a:lnTo>
                    <a:lnTo>
                      <a:pt x="2827" y="453"/>
                    </a:lnTo>
                    <a:lnTo>
                      <a:pt x="2823" y="448"/>
                    </a:lnTo>
                    <a:lnTo>
                      <a:pt x="2819" y="440"/>
                    </a:lnTo>
                    <a:lnTo>
                      <a:pt x="2819" y="432"/>
                    </a:lnTo>
                    <a:lnTo>
                      <a:pt x="2823" y="423"/>
                    </a:lnTo>
                    <a:lnTo>
                      <a:pt x="2824" y="421"/>
                    </a:lnTo>
                    <a:lnTo>
                      <a:pt x="2824" y="418"/>
                    </a:lnTo>
                    <a:lnTo>
                      <a:pt x="2824" y="414"/>
                    </a:lnTo>
                    <a:lnTo>
                      <a:pt x="2826" y="411"/>
                    </a:lnTo>
                    <a:lnTo>
                      <a:pt x="2827" y="407"/>
                    </a:lnTo>
                    <a:lnTo>
                      <a:pt x="2827" y="404"/>
                    </a:lnTo>
                    <a:lnTo>
                      <a:pt x="2828" y="402"/>
                    </a:lnTo>
                    <a:lnTo>
                      <a:pt x="2829" y="401"/>
                    </a:lnTo>
                    <a:lnTo>
                      <a:pt x="2829" y="397"/>
                    </a:lnTo>
                    <a:lnTo>
                      <a:pt x="2827" y="393"/>
                    </a:lnTo>
                    <a:lnTo>
                      <a:pt x="2824" y="389"/>
                    </a:lnTo>
                    <a:lnTo>
                      <a:pt x="2822" y="387"/>
                    </a:lnTo>
                    <a:lnTo>
                      <a:pt x="2821" y="383"/>
                    </a:lnTo>
                    <a:lnTo>
                      <a:pt x="2819" y="381"/>
                    </a:lnTo>
                    <a:lnTo>
                      <a:pt x="2821" y="377"/>
                    </a:lnTo>
                    <a:lnTo>
                      <a:pt x="2821" y="373"/>
                    </a:lnTo>
                    <a:lnTo>
                      <a:pt x="2822" y="370"/>
                    </a:lnTo>
                    <a:lnTo>
                      <a:pt x="2823" y="367"/>
                    </a:lnTo>
                    <a:lnTo>
                      <a:pt x="2826" y="366"/>
                    </a:lnTo>
                    <a:lnTo>
                      <a:pt x="2827" y="365"/>
                    </a:lnTo>
                    <a:lnTo>
                      <a:pt x="2829" y="363"/>
                    </a:lnTo>
                    <a:lnTo>
                      <a:pt x="2832" y="362"/>
                    </a:lnTo>
                    <a:lnTo>
                      <a:pt x="2833" y="362"/>
                    </a:lnTo>
                    <a:lnTo>
                      <a:pt x="2836" y="362"/>
                    </a:lnTo>
                    <a:lnTo>
                      <a:pt x="2837" y="363"/>
                    </a:lnTo>
                    <a:lnTo>
                      <a:pt x="2838" y="366"/>
                    </a:lnTo>
                    <a:lnTo>
                      <a:pt x="2839" y="368"/>
                    </a:lnTo>
                    <a:lnTo>
                      <a:pt x="2841" y="372"/>
                    </a:lnTo>
                    <a:lnTo>
                      <a:pt x="2842" y="375"/>
                    </a:lnTo>
                    <a:lnTo>
                      <a:pt x="2843" y="376"/>
                    </a:lnTo>
                    <a:lnTo>
                      <a:pt x="2844" y="376"/>
                    </a:lnTo>
                    <a:lnTo>
                      <a:pt x="2844" y="376"/>
                    </a:lnTo>
                    <a:lnTo>
                      <a:pt x="2844" y="373"/>
                    </a:lnTo>
                    <a:lnTo>
                      <a:pt x="2844" y="372"/>
                    </a:lnTo>
                    <a:lnTo>
                      <a:pt x="2844" y="370"/>
                    </a:lnTo>
                    <a:lnTo>
                      <a:pt x="2843" y="368"/>
                    </a:lnTo>
                    <a:lnTo>
                      <a:pt x="2843" y="368"/>
                    </a:lnTo>
                    <a:lnTo>
                      <a:pt x="2843" y="358"/>
                    </a:lnTo>
                    <a:lnTo>
                      <a:pt x="2844" y="356"/>
                    </a:lnTo>
                    <a:lnTo>
                      <a:pt x="2843" y="353"/>
                    </a:lnTo>
                    <a:lnTo>
                      <a:pt x="2842" y="352"/>
                    </a:lnTo>
                    <a:lnTo>
                      <a:pt x="2841" y="351"/>
                    </a:lnTo>
                    <a:lnTo>
                      <a:pt x="2839" y="351"/>
                    </a:lnTo>
                    <a:lnTo>
                      <a:pt x="2839" y="347"/>
                    </a:lnTo>
                    <a:lnTo>
                      <a:pt x="2841" y="345"/>
                    </a:lnTo>
                    <a:lnTo>
                      <a:pt x="2842" y="342"/>
                    </a:lnTo>
                    <a:lnTo>
                      <a:pt x="2843" y="341"/>
                    </a:lnTo>
                    <a:lnTo>
                      <a:pt x="2843" y="341"/>
                    </a:lnTo>
                    <a:lnTo>
                      <a:pt x="2846" y="341"/>
                    </a:lnTo>
                    <a:lnTo>
                      <a:pt x="2848" y="340"/>
                    </a:lnTo>
                    <a:lnTo>
                      <a:pt x="2851" y="338"/>
                    </a:lnTo>
                    <a:lnTo>
                      <a:pt x="2853" y="335"/>
                    </a:lnTo>
                    <a:close/>
                    <a:moveTo>
                      <a:pt x="372" y="283"/>
                    </a:moveTo>
                    <a:lnTo>
                      <a:pt x="374" y="284"/>
                    </a:lnTo>
                    <a:lnTo>
                      <a:pt x="374" y="284"/>
                    </a:lnTo>
                    <a:lnTo>
                      <a:pt x="375" y="285"/>
                    </a:lnTo>
                    <a:lnTo>
                      <a:pt x="375" y="286"/>
                    </a:lnTo>
                    <a:lnTo>
                      <a:pt x="374" y="287"/>
                    </a:lnTo>
                    <a:lnTo>
                      <a:pt x="374" y="289"/>
                    </a:lnTo>
                    <a:lnTo>
                      <a:pt x="372" y="289"/>
                    </a:lnTo>
                    <a:lnTo>
                      <a:pt x="369" y="289"/>
                    </a:lnTo>
                    <a:lnTo>
                      <a:pt x="368" y="287"/>
                    </a:lnTo>
                    <a:lnTo>
                      <a:pt x="368" y="286"/>
                    </a:lnTo>
                    <a:lnTo>
                      <a:pt x="368" y="284"/>
                    </a:lnTo>
                    <a:lnTo>
                      <a:pt x="369" y="284"/>
                    </a:lnTo>
                    <a:lnTo>
                      <a:pt x="372" y="283"/>
                    </a:lnTo>
                    <a:close/>
                    <a:moveTo>
                      <a:pt x="3588" y="270"/>
                    </a:moveTo>
                    <a:lnTo>
                      <a:pt x="3588" y="413"/>
                    </a:lnTo>
                    <a:lnTo>
                      <a:pt x="3582" y="506"/>
                    </a:lnTo>
                    <a:lnTo>
                      <a:pt x="3571" y="598"/>
                    </a:lnTo>
                    <a:lnTo>
                      <a:pt x="3554" y="689"/>
                    </a:lnTo>
                    <a:lnTo>
                      <a:pt x="3534" y="777"/>
                    </a:lnTo>
                    <a:lnTo>
                      <a:pt x="3528" y="774"/>
                    </a:lnTo>
                    <a:lnTo>
                      <a:pt x="3521" y="770"/>
                    </a:lnTo>
                    <a:lnTo>
                      <a:pt x="3515" y="768"/>
                    </a:lnTo>
                    <a:lnTo>
                      <a:pt x="3475" y="756"/>
                    </a:lnTo>
                    <a:lnTo>
                      <a:pt x="3434" y="749"/>
                    </a:lnTo>
                    <a:lnTo>
                      <a:pt x="3394" y="745"/>
                    </a:lnTo>
                    <a:lnTo>
                      <a:pt x="3391" y="746"/>
                    </a:lnTo>
                    <a:lnTo>
                      <a:pt x="3389" y="746"/>
                    </a:lnTo>
                    <a:lnTo>
                      <a:pt x="3384" y="743"/>
                    </a:lnTo>
                    <a:lnTo>
                      <a:pt x="3377" y="740"/>
                    </a:lnTo>
                    <a:lnTo>
                      <a:pt x="3370" y="738"/>
                    </a:lnTo>
                    <a:lnTo>
                      <a:pt x="3142" y="684"/>
                    </a:lnTo>
                    <a:lnTo>
                      <a:pt x="3145" y="682"/>
                    </a:lnTo>
                    <a:lnTo>
                      <a:pt x="3146" y="680"/>
                    </a:lnTo>
                    <a:lnTo>
                      <a:pt x="3148" y="680"/>
                    </a:lnTo>
                    <a:lnTo>
                      <a:pt x="3150" y="680"/>
                    </a:lnTo>
                    <a:lnTo>
                      <a:pt x="3152" y="682"/>
                    </a:lnTo>
                    <a:lnTo>
                      <a:pt x="3154" y="682"/>
                    </a:lnTo>
                    <a:lnTo>
                      <a:pt x="3159" y="682"/>
                    </a:lnTo>
                    <a:lnTo>
                      <a:pt x="3162" y="677"/>
                    </a:lnTo>
                    <a:lnTo>
                      <a:pt x="3164" y="674"/>
                    </a:lnTo>
                    <a:lnTo>
                      <a:pt x="3167" y="674"/>
                    </a:lnTo>
                    <a:lnTo>
                      <a:pt x="3169" y="673"/>
                    </a:lnTo>
                    <a:lnTo>
                      <a:pt x="3173" y="671"/>
                    </a:lnTo>
                    <a:lnTo>
                      <a:pt x="3176" y="668"/>
                    </a:lnTo>
                    <a:lnTo>
                      <a:pt x="3176" y="663"/>
                    </a:lnTo>
                    <a:lnTo>
                      <a:pt x="3178" y="659"/>
                    </a:lnTo>
                    <a:lnTo>
                      <a:pt x="3181" y="656"/>
                    </a:lnTo>
                    <a:lnTo>
                      <a:pt x="3181" y="654"/>
                    </a:lnTo>
                    <a:lnTo>
                      <a:pt x="3182" y="653"/>
                    </a:lnTo>
                    <a:lnTo>
                      <a:pt x="3184" y="652"/>
                    </a:lnTo>
                    <a:lnTo>
                      <a:pt x="3186" y="651"/>
                    </a:lnTo>
                    <a:lnTo>
                      <a:pt x="3188" y="649"/>
                    </a:lnTo>
                    <a:lnTo>
                      <a:pt x="3191" y="647"/>
                    </a:lnTo>
                    <a:lnTo>
                      <a:pt x="3193" y="644"/>
                    </a:lnTo>
                    <a:lnTo>
                      <a:pt x="3201" y="643"/>
                    </a:lnTo>
                    <a:lnTo>
                      <a:pt x="3208" y="647"/>
                    </a:lnTo>
                    <a:lnTo>
                      <a:pt x="3214" y="652"/>
                    </a:lnTo>
                    <a:lnTo>
                      <a:pt x="3221" y="658"/>
                    </a:lnTo>
                    <a:lnTo>
                      <a:pt x="3222" y="661"/>
                    </a:lnTo>
                    <a:lnTo>
                      <a:pt x="3224" y="661"/>
                    </a:lnTo>
                    <a:lnTo>
                      <a:pt x="3227" y="661"/>
                    </a:lnTo>
                    <a:lnTo>
                      <a:pt x="3230" y="659"/>
                    </a:lnTo>
                    <a:lnTo>
                      <a:pt x="3233" y="658"/>
                    </a:lnTo>
                    <a:lnTo>
                      <a:pt x="3235" y="656"/>
                    </a:lnTo>
                    <a:lnTo>
                      <a:pt x="3237" y="654"/>
                    </a:lnTo>
                    <a:lnTo>
                      <a:pt x="3239" y="653"/>
                    </a:lnTo>
                    <a:lnTo>
                      <a:pt x="3240" y="652"/>
                    </a:lnTo>
                    <a:lnTo>
                      <a:pt x="3243" y="651"/>
                    </a:lnTo>
                    <a:lnTo>
                      <a:pt x="3244" y="648"/>
                    </a:lnTo>
                    <a:lnTo>
                      <a:pt x="3247" y="644"/>
                    </a:lnTo>
                    <a:lnTo>
                      <a:pt x="3247" y="634"/>
                    </a:lnTo>
                    <a:lnTo>
                      <a:pt x="3244" y="633"/>
                    </a:lnTo>
                    <a:lnTo>
                      <a:pt x="3243" y="632"/>
                    </a:lnTo>
                    <a:lnTo>
                      <a:pt x="3243" y="632"/>
                    </a:lnTo>
                    <a:lnTo>
                      <a:pt x="3243" y="631"/>
                    </a:lnTo>
                    <a:lnTo>
                      <a:pt x="3244" y="629"/>
                    </a:lnTo>
                    <a:lnTo>
                      <a:pt x="3244" y="627"/>
                    </a:lnTo>
                    <a:lnTo>
                      <a:pt x="3245" y="625"/>
                    </a:lnTo>
                    <a:lnTo>
                      <a:pt x="3247" y="622"/>
                    </a:lnTo>
                    <a:lnTo>
                      <a:pt x="3245" y="620"/>
                    </a:lnTo>
                    <a:lnTo>
                      <a:pt x="3245" y="620"/>
                    </a:lnTo>
                    <a:lnTo>
                      <a:pt x="3244" y="618"/>
                    </a:lnTo>
                    <a:lnTo>
                      <a:pt x="3244" y="616"/>
                    </a:lnTo>
                    <a:lnTo>
                      <a:pt x="3240" y="613"/>
                    </a:lnTo>
                    <a:lnTo>
                      <a:pt x="3238" y="610"/>
                    </a:lnTo>
                    <a:lnTo>
                      <a:pt x="3235" y="606"/>
                    </a:lnTo>
                    <a:lnTo>
                      <a:pt x="3235" y="603"/>
                    </a:lnTo>
                    <a:lnTo>
                      <a:pt x="3233" y="598"/>
                    </a:lnTo>
                    <a:lnTo>
                      <a:pt x="3233" y="596"/>
                    </a:lnTo>
                    <a:lnTo>
                      <a:pt x="3232" y="593"/>
                    </a:lnTo>
                    <a:lnTo>
                      <a:pt x="3229" y="590"/>
                    </a:lnTo>
                    <a:lnTo>
                      <a:pt x="3228" y="587"/>
                    </a:lnTo>
                    <a:lnTo>
                      <a:pt x="3227" y="587"/>
                    </a:lnTo>
                    <a:lnTo>
                      <a:pt x="3226" y="587"/>
                    </a:lnTo>
                    <a:lnTo>
                      <a:pt x="3224" y="586"/>
                    </a:lnTo>
                    <a:lnTo>
                      <a:pt x="3223" y="585"/>
                    </a:lnTo>
                    <a:lnTo>
                      <a:pt x="3223" y="582"/>
                    </a:lnTo>
                    <a:lnTo>
                      <a:pt x="3222" y="581"/>
                    </a:lnTo>
                    <a:lnTo>
                      <a:pt x="3222" y="579"/>
                    </a:lnTo>
                    <a:lnTo>
                      <a:pt x="3223" y="576"/>
                    </a:lnTo>
                    <a:lnTo>
                      <a:pt x="3224" y="574"/>
                    </a:lnTo>
                    <a:lnTo>
                      <a:pt x="3226" y="572"/>
                    </a:lnTo>
                    <a:lnTo>
                      <a:pt x="3228" y="567"/>
                    </a:lnTo>
                    <a:lnTo>
                      <a:pt x="3230" y="564"/>
                    </a:lnTo>
                    <a:lnTo>
                      <a:pt x="3233" y="559"/>
                    </a:lnTo>
                    <a:lnTo>
                      <a:pt x="3233" y="556"/>
                    </a:lnTo>
                    <a:lnTo>
                      <a:pt x="3232" y="554"/>
                    </a:lnTo>
                    <a:lnTo>
                      <a:pt x="3230" y="551"/>
                    </a:lnTo>
                    <a:lnTo>
                      <a:pt x="3229" y="550"/>
                    </a:lnTo>
                    <a:lnTo>
                      <a:pt x="3228" y="549"/>
                    </a:lnTo>
                    <a:lnTo>
                      <a:pt x="3228" y="546"/>
                    </a:lnTo>
                    <a:lnTo>
                      <a:pt x="3299" y="489"/>
                    </a:lnTo>
                    <a:lnTo>
                      <a:pt x="3366" y="432"/>
                    </a:lnTo>
                    <a:lnTo>
                      <a:pt x="3431" y="380"/>
                    </a:lnTo>
                    <a:lnTo>
                      <a:pt x="3495" y="331"/>
                    </a:lnTo>
                    <a:lnTo>
                      <a:pt x="3557" y="287"/>
                    </a:lnTo>
                    <a:lnTo>
                      <a:pt x="3573" y="279"/>
                    </a:lnTo>
                    <a:lnTo>
                      <a:pt x="3588" y="270"/>
                    </a:lnTo>
                    <a:close/>
                    <a:moveTo>
                      <a:pt x="3230" y="240"/>
                    </a:moveTo>
                    <a:lnTo>
                      <a:pt x="3230" y="240"/>
                    </a:lnTo>
                    <a:lnTo>
                      <a:pt x="3230" y="241"/>
                    </a:lnTo>
                    <a:lnTo>
                      <a:pt x="3230" y="244"/>
                    </a:lnTo>
                    <a:lnTo>
                      <a:pt x="3232" y="246"/>
                    </a:lnTo>
                    <a:lnTo>
                      <a:pt x="3232" y="248"/>
                    </a:lnTo>
                    <a:lnTo>
                      <a:pt x="3233" y="249"/>
                    </a:lnTo>
                    <a:lnTo>
                      <a:pt x="3233" y="250"/>
                    </a:lnTo>
                    <a:lnTo>
                      <a:pt x="3233" y="251"/>
                    </a:lnTo>
                    <a:lnTo>
                      <a:pt x="3235" y="254"/>
                    </a:lnTo>
                    <a:lnTo>
                      <a:pt x="3235" y="256"/>
                    </a:lnTo>
                    <a:lnTo>
                      <a:pt x="3237" y="259"/>
                    </a:lnTo>
                    <a:lnTo>
                      <a:pt x="3237" y="261"/>
                    </a:lnTo>
                    <a:lnTo>
                      <a:pt x="3238" y="263"/>
                    </a:lnTo>
                    <a:lnTo>
                      <a:pt x="3239" y="263"/>
                    </a:lnTo>
                    <a:lnTo>
                      <a:pt x="3240" y="263"/>
                    </a:lnTo>
                    <a:lnTo>
                      <a:pt x="3240" y="261"/>
                    </a:lnTo>
                    <a:lnTo>
                      <a:pt x="3242" y="259"/>
                    </a:lnTo>
                    <a:lnTo>
                      <a:pt x="3242" y="256"/>
                    </a:lnTo>
                    <a:lnTo>
                      <a:pt x="3242" y="255"/>
                    </a:lnTo>
                    <a:lnTo>
                      <a:pt x="3242" y="253"/>
                    </a:lnTo>
                    <a:lnTo>
                      <a:pt x="3240" y="251"/>
                    </a:lnTo>
                    <a:lnTo>
                      <a:pt x="3239" y="249"/>
                    </a:lnTo>
                    <a:lnTo>
                      <a:pt x="3239" y="248"/>
                    </a:lnTo>
                    <a:lnTo>
                      <a:pt x="3238" y="246"/>
                    </a:lnTo>
                    <a:lnTo>
                      <a:pt x="3238" y="245"/>
                    </a:lnTo>
                    <a:lnTo>
                      <a:pt x="3237" y="244"/>
                    </a:lnTo>
                    <a:lnTo>
                      <a:pt x="3235" y="243"/>
                    </a:lnTo>
                    <a:lnTo>
                      <a:pt x="3234" y="243"/>
                    </a:lnTo>
                    <a:lnTo>
                      <a:pt x="3233" y="241"/>
                    </a:lnTo>
                    <a:lnTo>
                      <a:pt x="3232" y="240"/>
                    </a:lnTo>
                    <a:lnTo>
                      <a:pt x="3230" y="240"/>
                    </a:lnTo>
                    <a:close/>
                    <a:moveTo>
                      <a:pt x="2887" y="224"/>
                    </a:moveTo>
                    <a:lnTo>
                      <a:pt x="2888" y="225"/>
                    </a:lnTo>
                    <a:lnTo>
                      <a:pt x="2890" y="228"/>
                    </a:lnTo>
                    <a:lnTo>
                      <a:pt x="2889" y="234"/>
                    </a:lnTo>
                    <a:lnTo>
                      <a:pt x="2887" y="241"/>
                    </a:lnTo>
                    <a:lnTo>
                      <a:pt x="2883" y="249"/>
                    </a:lnTo>
                    <a:lnTo>
                      <a:pt x="2882" y="256"/>
                    </a:lnTo>
                    <a:lnTo>
                      <a:pt x="2885" y="263"/>
                    </a:lnTo>
                    <a:lnTo>
                      <a:pt x="2887" y="264"/>
                    </a:lnTo>
                    <a:lnTo>
                      <a:pt x="2889" y="264"/>
                    </a:lnTo>
                    <a:lnTo>
                      <a:pt x="2890" y="263"/>
                    </a:lnTo>
                    <a:lnTo>
                      <a:pt x="2893" y="263"/>
                    </a:lnTo>
                    <a:lnTo>
                      <a:pt x="2895" y="263"/>
                    </a:lnTo>
                    <a:lnTo>
                      <a:pt x="2898" y="263"/>
                    </a:lnTo>
                    <a:lnTo>
                      <a:pt x="2900" y="265"/>
                    </a:lnTo>
                    <a:lnTo>
                      <a:pt x="2902" y="265"/>
                    </a:lnTo>
                    <a:lnTo>
                      <a:pt x="2903" y="266"/>
                    </a:lnTo>
                    <a:lnTo>
                      <a:pt x="2903" y="269"/>
                    </a:lnTo>
                    <a:lnTo>
                      <a:pt x="2904" y="273"/>
                    </a:lnTo>
                    <a:lnTo>
                      <a:pt x="2904" y="276"/>
                    </a:lnTo>
                    <a:lnTo>
                      <a:pt x="2903" y="280"/>
                    </a:lnTo>
                    <a:lnTo>
                      <a:pt x="2902" y="283"/>
                    </a:lnTo>
                    <a:lnTo>
                      <a:pt x="2900" y="286"/>
                    </a:lnTo>
                    <a:lnTo>
                      <a:pt x="2899" y="290"/>
                    </a:lnTo>
                    <a:lnTo>
                      <a:pt x="2898" y="295"/>
                    </a:lnTo>
                    <a:lnTo>
                      <a:pt x="2897" y="300"/>
                    </a:lnTo>
                    <a:lnTo>
                      <a:pt x="2895" y="305"/>
                    </a:lnTo>
                    <a:lnTo>
                      <a:pt x="2894" y="309"/>
                    </a:lnTo>
                    <a:lnTo>
                      <a:pt x="2894" y="311"/>
                    </a:lnTo>
                    <a:lnTo>
                      <a:pt x="2894" y="314"/>
                    </a:lnTo>
                    <a:lnTo>
                      <a:pt x="2895" y="315"/>
                    </a:lnTo>
                    <a:lnTo>
                      <a:pt x="2898" y="317"/>
                    </a:lnTo>
                    <a:lnTo>
                      <a:pt x="2900" y="319"/>
                    </a:lnTo>
                    <a:lnTo>
                      <a:pt x="2903" y="321"/>
                    </a:lnTo>
                    <a:lnTo>
                      <a:pt x="2903" y="322"/>
                    </a:lnTo>
                    <a:lnTo>
                      <a:pt x="2903" y="324"/>
                    </a:lnTo>
                    <a:lnTo>
                      <a:pt x="2904" y="326"/>
                    </a:lnTo>
                    <a:lnTo>
                      <a:pt x="2904" y="330"/>
                    </a:lnTo>
                    <a:lnTo>
                      <a:pt x="2904" y="334"/>
                    </a:lnTo>
                    <a:lnTo>
                      <a:pt x="2905" y="336"/>
                    </a:lnTo>
                    <a:lnTo>
                      <a:pt x="2905" y="338"/>
                    </a:lnTo>
                    <a:lnTo>
                      <a:pt x="2907" y="340"/>
                    </a:lnTo>
                    <a:lnTo>
                      <a:pt x="2907" y="342"/>
                    </a:lnTo>
                    <a:lnTo>
                      <a:pt x="2908" y="345"/>
                    </a:lnTo>
                    <a:lnTo>
                      <a:pt x="2908" y="347"/>
                    </a:lnTo>
                    <a:lnTo>
                      <a:pt x="2909" y="351"/>
                    </a:lnTo>
                    <a:lnTo>
                      <a:pt x="2909" y="353"/>
                    </a:lnTo>
                    <a:lnTo>
                      <a:pt x="2909" y="356"/>
                    </a:lnTo>
                    <a:lnTo>
                      <a:pt x="2910" y="357"/>
                    </a:lnTo>
                    <a:lnTo>
                      <a:pt x="2910" y="361"/>
                    </a:lnTo>
                    <a:lnTo>
                      <a:pt x="2912" y="363"/>
                    </a:lnTo>
                    <a:lnTo>
                      <a:pt x="2913" y="365"/>
                    </a:lnTo>
                    <a:lnTo>
                      <a:pt x="2914" y="367"/>
                    </a:lnTo>
                    <a:lnTo>
                      <a:pt x="2915" y="368"/>
                    </a:lnTo>
                    <a:lnTo>
                      <a:pt x="2917" y="373"/>
                    </a:lnTo>
                    <a:lnTo>
                      <a:pt x="2918" y="380"/>
                    </a:lnTo>
                    <a:lnTo>
                      <a:pt x="2920" y="385"/>
                    </a:lnTo>
                    <a:lnTo>
                      <a:pt x="2923" y="394"/>
                    </a:lnTo>
                    <a:lnTo>
                      <a:pt x="2925" y="406"/>
                    </a:lnTo>
                    <a:lnTo>
                      <a:pt x="2928" y="411"/>
                    </a:lnTo>
                    <a:lnTo>
                      <a:pt x="2930" y="414"/>
                    </a:lnTo>
                    <a:lnTo>
                      <a:pt x="2933" y="419"/>
                    </a:lnTo>
                    <a:lnTo>
                      <a:pt x="2935" y="427"/>
                    </a:lnTo>
                    <a:lnTo>
                      <a:pt x="2936" y="437"/>
                    </a:lnTo>
                    <a:lnTo>
                      <a:pt x="2935" y="448"/>
                    </a:lnTo>
                    <a:lnTo>
                      <a:pt x="2932" y="454"/>
                    </a:lnTo>
                    <a:lnTo>
                      <a:pt x="2932" y="462"/>
                    </a:lnTo>
                    <a:lnTo>
                      <a:pt x="2930" y="469"/>
                    </a:lnTo>
                    <a:lnTo>
                      <a:pt x="2929" y="473"/>
                    </a:lnTo>
                    <a:lnTo>
                      <a:pt x="2929" y="475"/>
                    </a:lnTo>
                    <a:lnTo>
                      <a:pt x="2928" y="477"/>
                    </a:lnTo>
                    <a:lnTo>
                      <a:pt x="2927" y="478"/>
                    </a:lnTo>
                    <a:lnTo>
                      <a:pt x="2927" y="479"/>
                    </a:lnTo>
                    <a:lnTo>
                      <a:pt x="2925" y="480"/>
                    </a:lnTo>
                    <a:lnTo>
                      <a:pt x="2924" y="482"/>
                    </a:lnTo>
                    <a:lnTo>
                      <a:pt x="2923" y="482"/>
                    </a:lnTo>
                    <a:lnTo>
                      <a:pt x="2922" y="482"/>
                    </a:lnTo>
                    <a:lnTo>
                      <a:pt x="2920" y="480"/>
                    </a:lnTo>
                    <a:lnTo>
                      <a:pt x="2919" y="479"/>
                    </a:lnTo>
                    <a:lnTo>
                      <a:pt x="2918" y="478"/>
                    </a:lnTo>
                    <a:lnTo>
                      <a:pt x="2913" y="478"/>
                    </a:lnTo>
                    <a:lnTo>
                      <a:pt x="2913" y="478"/>
                    </a:lnTo>
                    <a:lnTo>
                      <a:pt x="2912" y="479"/>
                    </a:lnTo>
                    <a:lnTo>
                      <a:pt x="2912" y="479"/>
                    </a:lnTo>
                    <a:lnTo>
                      <a:pt x="2910" y="480"/>
                    </a:lnTo>
                    <a:lnTo>
                      <a:pt x="2908" y="482"/>
                    </a:lnTo>
                    <a:lnTo>
                      <a:pt x="2905" y="483"/>
                    </a:lnTo>
                    <a:lnTo>
                      <a:pt x="2902" y="483"/>
                    </a:lnTo>
                    <a:lnTo>
                      <a:pt x="2900" y="483"/>
                    </a:lnTo>
                    <a:lnTo>
                      <a:pt x="2897" y="483"/>
                    </a:lnTo>
                    <a:lnTo>
                      <a:pt x="2894" y="484"/>
                    </a:lnTo>
                    <a:lnTo>
                      <a:pt x="2892" y="486"/>
                    </a:lnTo>
                    <a:lnTo>
                      <a:pt x="2890" y="490"/>
                    </a:lnTo>
                    <a:lnTo>
                      <a:pt x="2888" y="491"/>
                    </a:lnTo>
                    <a:lnTo>
                      <a:pt x="2885" y="494"/>
                    </a:lnTo>
                    <a:lnTo>
                      <a:pt x="2883" y="495"/>
                    </a:lnTo>
                    <a:lnTo>
                      <a:pt x="2879" y="496"/>
                    </a:lnTo>
                    <a:lnTo>
                      <a:pt x="2877" y="498"/>
                    </a:lnTo>
                    <a:lnTo>
                      <a:pt x="2874" y="498"/>
                    </a:lnTo>
                    <a:lnTo>
                      <a:pt x="2873" y="495"/>
                    </a:lnTo>
                    <a:lnTo>
                      <a:pt x="2870" y="490"/>
                    </a:lnTo>
                    <a:lnTo>
                      <a:pt x="2873" y="485"/>
                    </a:lnTo>
                    <a:lnTo>
                      <a:pt x="2877" y="479"/>
                    </a:lnTo>
                    <a:lnTo>
                      <a:pt x="2882" y="474"/>
                    </a:lnTo>
                    <a:lnTo>
                      <a:pt x="2885" y="472"/>
                    </a:lnTo>
                    <a:lnTo>
                      <a:pt x="2888" y="467"/>
                    </a:lnTo>
                    <a:lnTo>
                      <a:pt x="2892" y="460"/>
                    </a:lnTo>
                    <a:lnTo>
                      <a:pt x="2893" y="454"/>
                    </a:lnTo>
                    <a:lnTo>
                      <a:pt x="2890" y="448"/>
                    </a:lnTo>
                    <a:lnTo>
                      <a:pt x="2889" y="448"/>
                    </a:lnTo>
                    <a:lnTo>
                      <a:pt x="2888" y="449"/>
                    </a:lnTo>
                    <a:lnTo>
                      <a:pt x="2887" y="449"/>
                    </a:lnTo>
                    <a:lnTo>
                      <a:pt x="2885" y="449"/>
                    </a:lnTo>
                    <a:lnTo>
                      <a:pt x="2885" y="448"/>
                    </a:lnTo>
                    <a:lnTo>
                      <a:pt x="2885" y="440"/>
                    </a:lnTo>
                    <a:lnTo>
                      <a:pt x="2883" y="438"/>
                    </a:lnTo>
                    <a:lnTo>
                      <a:pt x="2882" y="435"/>
                    </a:lnTo>
                    <a:lnTo>
                      <a:pt x="2882" y="434"/>
                    </a:lnTo>
                    <a:lnTo>
                      <a:pt x="2883" y="432"/>
                    </a:lnTo>
                    <a:lnTo>
                      <a:pt x="2883" y="428"/>
                    </a:lnTo>
                    <a:lnTo>
                      <a:pt x="2882" y="424"/>
                    </a:lnTo>
                    <a:lnTo>
                      <a:pt x="2882" y="421"/>
                    </a:lnTo>
                    <a:lnTo>
                      <a:pt x="2882" y="418"/>
                    </a:lnTo>
                    <a:lnTo>
                      <a:pt x="2880" y="413"/>
                    </a:lnTo>
                    <a:lnTo>
                      <a:pt x="2878" y="408"/>
                    </a:lnTo>
                    <a:lnTo>
                      <a:pt x="2878" y="403"/>
                    </a:lnTo>
                    <a:lnTo>
                      <a:pt x="2878" y="397"/>
                    </a:lnTo>
                    <a:lnTo>
                      <a:pt x="2878" y="397"/>
                    </a:lnTo>
                    <a:lnTo>
                      <a:pt x="2879" y="399"/>
                    </a:lnTo>
                    <a:lnTo>
                      <a:pt x="2882" y="401"/>
                    </a:lnTo>
                    <a:lnTo>
                      <a:pt x="2883" y="404"/>
                    </a:lnTo>
                    <a:lnTo>
                      <a:pt x="2884" y="407"/>
                    </a:lnTo>
                    <a:lnTo>
                      <a:pt x="2887" y="408"/>
                    </a:lnTo>
                    <a:lnTo>
                      <a:pt x="2888" y="409"/>
                    </a:lnTo>
                    <a:lnTo>
                      <a:pt x="2890" y="408"/>
                    </a:lnTo>
                    <a:lnTo>
                      <a:pt x="2890" y="404"/>
                    </a:lnTo>
                    <a:lnTo>
                      <a:pt x="2890" y="401"/>
                    </a:lnTo>
                    <a:lnTo>
                      <a:pt x="2890" y="397"/>
                    </a:lnTo>
                    <a:lnTo>
                      <a:pt x="2890" y="393"/>
                    </a:lnTo>
                    <a:lnTo>
                      <a:pt x="2890" y="389"/>
                    </a:lnTo>
                    <a:lnTo>
                      <a:pt x="2892" y="387"/>
                    </a:lnTo>
                    <a:lnTo>
                      <a:pt x="2892" y="385"/>
                    </a:lnTo>
                    <a:lnTo>
                      <a:pt x="2892" y="383"/>
                    </a:lnTo>
                    <a:lnTo>
                      <a:pt x="2892" y="382"/>
                    </a:lnTo>
                    <a:lnTo>
                      <a:pt x="2890" y="380"/>
                    </a:lnTo>
                    <a:lnTo>
                      <a:pt x="2890" y="377"/>
                    </a:lnTo>
                    <a:lnTo>
                      <a:pt x="2889" y="375"/>
                    </a:lnTo>
                    <a:lnTo>
                      <a:pt x="2889" y="372"/>
                    </a:lnTo>
                    <a:lnTo>
                      <a:pt x="2888" y="368"/>
                    </a:lnTo>
                    <a:lnTo>
                      <a:pt x="2888" y="366"/>
                    </a:lnTo>
                    <a:lnTo>
                      <a:pt x="2888" y="363"/>
                    </a:lnTo>
                    <a:lnTo>
                      <a:pt x="2888" y="361"/>
                    </a:lnTo>
                    <a:lnTo>
                      <a:pt x="2888" y="358"/>
                    </a:lnTo>
                    <a:lnTo>
                      <a:pt x="2887" y="357"/>
                    </a:lnTo>
                    <a:lnTo>
                      <a:pt x="2887" y="356"/>
                    </a:lnTo>
                    <a:lnTo>
                      <a:pt x="2884" y="355"/>
                    </a:lnTo>
                    <a:lnTo>
                      <a:pt x="2883" y="355"/>
                    </a:lnTo>
                    <a:lnTo>
                      <a:pt x="2882" y="356"/>
                    </a:lnTo>
                    <a:lnTo>
                      <a:pt x="2880" y="356"/>
                    </a:lnTo>
                    <a:lnTo>
                      <a:pt x="2879" y="357"/>
                    </a:lnTo>
                    <a:lnTo>
                      <a:pt x="2878" y="358"/>
                    </a:lnTo>
                    <a:lnTo>
                      <a:pt x="2877" y="358"/>
                    </a:lnTo>
                    <a:lnTo>
                      <a:pt x="2875" y="357"/>
                    </a:lnTo>
                    <a:lnTo>
                      <a:pt x="2873" y="355"/>
                    </a:lnTo>
                    <a:lnTo>
                      <a:pt x="2873" y="352"/>
                    </a:lnTo>
                    <a:lnTo>
                      <a:pt x="2873" y="350"/>
                    </a:lnTo>
                    <a:lnTo>
                      <a:pt x="2874" y="347"/>
                    </a:lnTo>
                    <a:lnTo>
                      <a:pt x="2875" y="346"/>
                    </a:lnTo>
                    <a:lnTo>
                      <a:pt x="2875" y="342"/>
                    </a:lnTo>
                    <a:lnTo>
                      <a:pt x="2878" y="340"/>
                    </a:lnTo>
                    <a:lnTo>
                      <a:pt x="2877" y="337"/>
                    </a:lnTo>
                    <a:lnTo>
                      <a:pt x="2877" y="335"/>
                    </a:lnTo>
                    <a:lnTo>
                      <a:pt x="2875" y="332"/>
                    </a:lnTo>
                    <a:lnTo>
                      <a:pt x="2875" y="329"/>
                    </a:lnTo>
                    <a:lnTo>
                      <a:pt x="2874" y="326"/>
                    </a:lnTo>
                    <a:lnTo>
                      <a:pt x="2874" y="324"/>
                    </a:lnTo>
                    <a:lnTo>
                      <a:pt x="2873" y="324"/>
                    </a:lnTo>
                    <a:lnTo>
                      <a:pt x="2872" y="324"/>
                    </a:lnTo>
                    <a:lnTo>
                      <a:pt x="2870" y="322"/>
                    </a:lnTo>
                    <a:lnTo>
                      <a:pt x="2869" y="322"/>
                    </a:lnTo>
                    <a:lnTo>
                      <a:pt x="2868" y="321"/>
                    </a:lnTo>
                    <a:lnTo>
                      <a:pt x="2868" y="319"/>
                    </a:lnTo>
                    <a:lnTo>
                      <a:pt x="2868" y="315"/>
                    </a:lnTo>
                    <a:lnTo>
                      <a:pt x="2868" y="312"/>
                    </a:lnTo>
                    <a:lnTo>
                      <a:pt x="2869" y="309"/>
                    </a:lnTo>
                    <a:lnTo>
                      <a:pt x="2869" y="306"/>
                    </a:lnTo>
                    <a:lnTo>
                      <a:pt x="2870" y="305"/>
                    </a:lnTo>
                    <a:lnTo>
                      <a:pt x="2868" y="302"/>
                    </a:lnTo>
                    <a:lnTo>
                      <a:pt x="2865" y="302"/>
                    </a:lnTo>
                    <a:lnTo>
                      <a:pt x="2865" y="302"/>
                    </a:lnTo>
                    <a:lnTo>
                      <a:pt x="2863" y="300"/>
                    </a:lnTo>
                    <a:lnTo>
                      <a:pt x="2862" y="299"/>
                    </a:lnTo>
                    <a:lnTo>
                      <a:pt x="2862" y="295"/>
                    </a:lnTo>
                    <a:lnTo>
                      <a:pt x="2862" y="292"/>
                    </a:lnTo>
                    <a:lnTo>
                      <a:pt x="2863" y="290"/>
                    </a:lnTo>
                    <a:lnTo>
                      <a:pt x="2864" y="287"/>
                    </a:lnTo>
                    <a:lnTo>
                      <a:pt x="2865" y="286"/>
                    </a:lnTo>
                    <a:lnTo>
                      <a:pt x="2865" y="283"/>
                    </a:lnTo>
                    <a:lnTo>
                      <a:pt x="2864" y="281"/>
                    </a:lnTo>
                    <a:lnTo>
                      <a:pt x="2864" y="280"/>
                    </a:lnTo>
                    <a:lnTo>
                      <a:pt x="2863" y="278"/>
                    </a:lnTo>
                    <a:lnTo>
                      <a:pt x="2863" y="276"/>
                    </a:lnTo>
                    <a:lnTo>
                      <a:pt x="2863" y="273"/>
                    </a:lnTo>
                    <a:lnTo>
                      <a:pt x="2864" y="270"/>
                    </a:lnTo>
                    <a:lnTo>
                      <a:pt x="2864" y="268"/>
                    </a:lnTo>
                    <a:lnTo>
                      <a:pt x="2865" y="265"/>
                    </a:lnTo>
                    <a:lnTo>
                      <a:pt x="2865" y="261"/>
                    </a:lnTo>
                    <a:lnTo>
                      <a:pt x="2867" y="256"/>
                    </a:lnTo>
                    <a:lnTo>
                      <a:pt x="2867" y="251"/>
                    </a:lnTo>
                    <a:lnTo>
                      <a:pt x="2868" y="246"/>
                    </a:lnTo>
                    <a:lnTo>
                      <a:pt x="2868" y="240"/>
                    </a:lnTo>
                    <a:lnTo>
                      <a:pt x="2870" y="232"/>
                    </a:lnTo>
                    <a:lnTo>
                      <a:pt x="2873" y="225"/>
                    </a:lnTo>
                    <a:lnTo>
                      <a:pt x="2874" y="228"/>
                    </a:lnTo>
                    <a:lnTo>
                      <a:pt x="2877" y="230"/>
                    </a:lnTo>
                    <a:lnTo>
                      <a:pt x="2878" y="230"/>
                    </a:lnTo>
                    <a:lnTo>
                      <a:pt x="2879" y="229"/>
                    </a:lnTo>
                    <a:lnTo>
                      <a:pt x="2882" y="228"/>
                    </a:lnTo>
                    <a:lnTo>
                      <a:pt x="2883" y="227"/>
                    </a:lnTo>
                    <a:lnTo>
                      <a:pt x="2884" y="225"/>
                    </a:lnTo>
                    <a:lnTo>
                      <a:pt x="2885" y="224"/>
                    </a:lnTo>
                    <a:lnTo>
                      <a:pt x="2887" y="224"/>
                    </a:lnTo>
                    <a:close/>
                    <a:moveTo>
                      <a:pt x="3178" y="149"/>
                    </a:moveTo>
                    <a:lnTo>
                      <a:pt x="3176" y="151"/>
                    </a:lnTo>
                    <a:lnTo>
                      <a:pt x="3176" y="154"/>
                    </a:lnTo>
                    <a:lnTo>
                      <a:pt x="3177" y="161"/>
                    </a:lnTo>
                    <a:lnTo>
                      <a:pt x="3178" y="167"/>
                    </a:lnTo>
                    <a:lnTo>
                      <a:pt x="3178" y="173"/>
                    </a:lnTo>
                    <a:lnTo>
                      <a:pt x="3181" y="178"/>
                    </a:lnTo>
                    <a:lnTo>
                      <a:pt x="3183" y="183"/>
                    </a:lnTo>
                    <a:lnTo>
                      <a:pt x="3184" y="189"/>
                    </a:lnTo>
                    <a:lnTo>
                      <a:pt x="3186" y="193"/>
                    </a:lnTo>
                    <a:lnTo>
                      <a:pt x="3186" y="197"/>
                    </a:lnTo>
                    <a:lnTo>
                      <a:pt x="3186" y="200"/>
                    </a:lnTo>
                    <a:lnTo>
                      <a:pt x="3187" y="204"/>
                    </a:lnTo>
                    <a:lnTo>
                      <a:pt x="3188" y="207"/>
                    </a:lnTo>
                    <a:lnTo>
                      <a:pt x="3189" y="207"/>
                    </a:lnTo>
                    <a:lnTo>
                      <a:pt x="3192" y="207"/>
                    </a:lnTo>
                    <a:lnTo>
                      <a:pt x="3193" y="205"/>
                    </a:lnTo>
                    <a:lnTo>
                      <a:pt x="3194" y="203"/>
                    </a:lnTo>
                    <a:lnTo>
                      <a:pt x="3194" y="202"/>
                    </a:lnTo>
                    <a:lnTo>
                      <a:pt x="3194" y="199"/>
                    </a:lnTo>
                    <a:lnTo>
                      <a:pt x="3194" y="197"/>
                    </a:lnTo>
                    <a:lnTo>
                      <a:pt x="3196" y="194"/>
                    </a:lnTo>
                    <a:lnTo>
                      <a:pt x="3197" y="192"/>
                    </a:lnTo>
                    <a:lnTo>
                      <a:pt x="3197" y="183"/>
                    </a:lnTo>
                    <a:lnTo>
                      <a:pt x="3198" y="182"/>
                    </a:lnTo>
                    <a:lnTo>
                      <a:pt x="3198" y="179"/>
                    </a:lnTo>
                    <a:lnTo>
                      <a:pt x="3198" y="177"/>
                    </a:lnTo>
                    <a:lnTo>
                      <a:pt x="3198" y="174"/>
                    </a:lnTo>
                    <a:lnTo>
                      <a:pt x="3197" y="172"/>
                    </a:lnTo>
                    <a:lnTo>
                      <a:pt x="3197" y="171"/>
                    </a:lnTo>
                    <a:lnTo>
                      <a:pt x="3194" y="169"/>
                    </a:lnTo>
                    <a:lnTo>
                      <a:pt x="3193" y="168"/>
                    </a:lnTo>
                    <a:lnTo>
                      <a:pt x="3191" y="166"/>
                    </a:lnTo>
                    <a:lnTo>
                      <a:pt x="3189" y="163"/>
                    </a:lnTo>
                    <a:lnTo>
                      <a:pt x="3189" y="161"/>
                    </a:lnTo>
                    <a:lnTo>
                      <a:pt x="3189" y="158"/>
                    </a:lnTo>
                    <a:lnTo>
                      <a:pt x="3188" y="154"/>
                    </a:lnTo>
                    <a:lnTo>
                      <a:pt x="3187" y="152"/>
                    </a:lnTo>
                    <a:lnTo>
                      <a:pt x="3184" y="152"/>
                    </a:lnTo>
                    <a:lnTo>
                      <a:pt x="3182" y="151"/>
                    </a:lnTo>
                    <a:lnTo>
                      <a:pt x="3178" y="149"/>
                    </a:lnTo>
                    <a:close/>
                    <a:moveTo>
                      <a:pt x="829" y="135"/>
                    </a:moveTo>
                    <a:lnTo>
                      <a:pt x="826" y="136"/>
                    </a:lnTo>
                    <a:lnTo>
                      <a:pt x="824" y="137"/>
                    </a:lnTo>
                    <a:lnTo>
                      <a:pt x="821" y="142"/>
                    </a:lnTo>
                    <a:lnTo>
                      <a:pt x="815" y="152"/>
                    </a:lnTo>
                    <a:lnTo>
                      <a:pt x="806" y="159"/>
                    </a:lnTo>
                    <a:lnTo>
                      <a:pt x="800" y="168"/>
                    </a:lnTo>
                    <a:lnTo>
                      <a:pt x="795" y="178"/>
                    </a:lnTo>
                    <a:lnTo>
                      <a:pt x="795" y="182"/>
                    </a:lnTo>
                    <a:lnTo>
                      <a:pt x="795" y="184"/>
                    </a:lnTo>
                    <a:lnTo>
                      <a:pt x="796" y="186"/>
                    </a:lnTo>
                    <a:lnTo>
                      <a:pt x="796" y="186"/>
                    </a:lnTo>
                    <a:lnTo>
                      <a:pt x="798" y="184"/>
                    </a:lnTo>
                    <a:lnTo>
                      <a:pt x="800" y="183"/>
                    </a:lnTo>
                    <a:lnTo>
                      <a:pt x="801" y="181"/>
                    </a:lnTo>
                    <a:lnTo>
                      <a:pt x="803" y="179"/>
                    </a:lnTo>
                    <a:lnTo>
                      <a:pt x="804" y="177"/>
                    </a:lnTo>
                    <a:lnTo>
                      <a:pt x="805" y="174"/>
                    </a:lnTo>
                    <a:lnTo>
                      <a:pt x="806" y="173"/>
                    </a:lnTo>
                    <a:lnTo>
                      <a:pt x="811" y="168"/>
                    </a:lnTo>
                    <a:lnTo>
                      <a:pt x="818" y="167"/>
                    </a:lnTo>
                    <a:lnTo>
                      <a:pt x="825" y="166"/>
                    </a:lnTo>
                    <a:lnTo>
                      <a:pt x="830" y="164"/>
                    </a:lnTo>
                    <a:lnTo>
                      <a:pt x="835" y="159"/>
                    </a:lnTo>
                    <a:lnTo>
                      <a:pt x="836" y="156"/>
                    </a:lnTo>
                    <a:lnTo>
                      <a:pt x="837" y="152"/>
                    </a:lnTo>
                    <a:lnTo>
                      <a:pt x="837" y="148"/>
                    </a:lnTo>
                    <a:lnTo>
                      <a:pt x="836" y="144"/>
                    </a:lnTo>
                    <a:lnTo>
                      <a:pt x="835" y="141"/>
                    </a:lnTo>
                    <a:lnTo>
                      <a:pt x="834" y="137"/>
                    </a:lnTo>
                    <a:lnTo>
                      <a:pt x="831" y="136"/>
                    </a:lnTo>
                    <a:lnTo>
                      <a:pt x="829" y="135"/>
                    </a:lnTo>
                    <a:close/>
                    <a:moveTo>
                      <a:pt x="3207" y="123"/>
                    </a:moveTo>
                    <a:lnTo>
                      <a:pt x="3206" y="125"/>
                    </a:lnTo>
                    <a:lnTo>
                      <a:pt x="3204" y="126"/>
                    </a:lnTo>
                    <a:lnTo>
                      <a:pt x="3204" y="142"/>
                    </a:lnTo>
                    <a:lnTo>
                      <a:pt x="3204" y="144"/>
                    </a:lnTo>
                    <a:lnTo>
                      <a:pt x="3206" y="147"/>
                    </a:lnTo>
                    <a:lnTo>
                      <a:pt x="3206" y="149"/>
                    </a:lnTo>
                    <a:lnTo>
                      <a:pt x="3207" y="152"/>
                    </a:lnTo>
                    <a:lnTo>
                      <a:pt x="3208" y="156"/>
                    </a:lnTo>
                    <a:lnTo>
                      <a:pt x="3209" y="159"/>
                    </a:lnTo>
                    <a:lnTo>
                      <a:pt x="3211" y="162"/>
                    </a:lnTo>
                    <a:lnTo>
                      <a:pt x="3213" y="166"/>
                    </a:lnTo>
                    <a:lnTo>
                      <a:pt x="3214" y="169"/>
                    </a:lnTo>
                    <a:lnTo>
                      <a:pt x="3216" y="172"/>
                    </a:lnTo>
                    <a:lnTo>
                      <a:pt x="3217" y="174"/>
                    </a:lnTo>
                    <a:lnTo>
                      <a:pt x="3218" y="178"/>
                    </a:lnTo>
                    <a:lnTo>
                      <a:pt x="3218" y="178"/>
                    </a:lnTo>
                    <a:lnTo>
                      <a:pt x="3218" y="177"/>
                    </a:lnTo>
                    <a:lnTo>
                      <a:pt x="3219" y="177"/>
                    </a:lnTo>
                    <a:lnTo>
                      <a:pt x="3221" y="176"/>
                    </a:lnTo>
                    <a:lnTo>
                      <a:pt x="3219" y="171"/>
                    </a:lnTo>
                    <a:lnTo>
                      <a:pt x="3218" y="166"/>
                    </a:lnTo>
                    <a:lnTo>
                      <a:pt x="3218" y="161"/>
                    </a:lnTo>
                    <a:lnTo>
                      <a:pt x="3216" y="154"/>
                    </a:lnTo>
                    <a:lnTo>
                      <a:pt x="3216" y="149"/>
                    </a:lnTo>
                    <a:lnTo>
                      <a:pt x="3216" y="144"/>
                    </a:lnTo>
                    <a:lnTo>
                      <a:pt x="3214" y="142"/>
                    </a:lnTo>
                    <a:lnTo>
                      <a:pt x="3213" y="140"/>
                    </a:lnTo>
                    <a:lnTo>
                      <a:pt x="3212" y="136"/>
                    </a:lnTo>
                    <a:lnTo>
                      <a:pt x="3212" y="133"/>
                    </a:lnTo>
                    <a:lnTo>
                      <a:pt x="3211" y="130"/>
                    </a:lnTo>
                    <a:lnTo>
                      <a:pt x="3209" y="127"/>
                    </a:lnTo>
                    <a:lnTo>
                      <a:pt x="3208" y="125"/>
                    </a:lnTo>
                    <a:lnTo>
                      <a:pt x="3207" y="123"/>
                    </a:lnTo>
                    <a:close/>
                    <a:moveTo>
                      <a:pt x="69" y="0"/>
                    </a:moveTo>
                    <a:lnTo>
                      <a:pt x="71" y="0"/>
                    </a:lnTo>
                    <a:lnTo>
                      <a:pt x="71" y="3"/>
                    </a:lnTo>
                    <a:lnTo>
                      <a:pt x="90" y="3"/>
                    </a:lnTo>
                    <a:lnTo>
                      <a:pt x="142" y="9"/>
                    </a:lnTo>
                    <a:lnTo>
                      <a:pt x="197" y="23"/>
                    </a:lnTo>
                    <a:lnTo>
                      <a:pt x="252" y="43"/>
                    </a:lnTo>
                    <a:lnTo>
                      <a:pt x="310" y="69"/>
                    </a:lnTo>
                    <a:lnTo>
                      <a:pt x="370" y="100"/>
                    </a:lnTo>
                    <a:lnTo>
                      <a:pt x="434" y="137"/>
                    </a:lnTo>
                    <a:lnTo>
                      <a:pt x="500" y="178"/>
                    </a:lnTo>
                    <a:lnTo>
                      <a:pt x="572" y="224"/>
                    </a:lnTo>
                    <a:lnTo>
                      <a:pt x="647" y="274"/>
                    </a:lnTo>
                    <a:lnTo>
                      <a:pt x="727" y="327"/>
                    </a:lnTo>
                    <a:lnTo>
                      <a:pt x="811" y="381"/>
                    </a:lnTo>
                    <a:lnTo>
                      <a:pt x="898" y="437"/>
                    </a:lnTo>
                    <a:lnTo>
                      <a:pt x="991" y="491"/>
                    </a:lnTo>
                    <a:lnTo>
                      <a:pt x="1085" y="545"/>
                    </a:lnTo>
                    <a:lnTo>
                      <a:pt x="1171" y="590"/>
                    </a:lnTo>
                    <a:lnTo>
                      <a:pt x="1258" y="632"/>
                    </a:lnTo>
                    <a:lnTo>
                      <a:pt x="1255" y="633"/>
                    </a:lnTo>
                    <a:lnTo>
                      <a:pt x="1250" y="636"/>
                    </a:lnTo>
                    <a:lnTo>
                      <a:pt x="1246" y="637"/>
                    </a:lnTo>
                    <a:lnTo>
                      <a:pt x="1244" y="641"/>
                    </a:lnTo>
                    <a:lnTo>
                      <a:pt x="1240" y="643"/>
                    </a:lnTo>
                    <a:lnTo>
                      <a:pt x="1236" y="646"/>
                    </a:lnTo>
                    <a:lnTo>
                      <a:pt x="1231" y="649"/>
                    </a:lnTo>
                    <a:lnTo>
                      <a:pt x="1225" y="651"/>
                    </a:lnTo>
                    <a:lnTo>
                      <a:pt x="1220" y="654"/>
                    </a:lnTo>
                    <a:lnTo>
                      <a:pt x="1216" y="658"/>
                    </a:lnTo>
                    <a:lnTo>
                      <a:pt x="1216" y="661"/>
                    </a:lnTo>
                    <a:lnTo>
                      <a:pt x="1217" y="661"/>
                    </a:lnTo>
                    <a:lnTo>
                      <a:pt x="1220" y="662"/>
                    </a:lnTo>
                    <a:lnTo>
                      <a:pt x="1222" y="662"/>
                    </a:lnTo>
                    <a:lnTo>
                      <a:pt x="1226" y="662"/>
                    </a:lnTo>
                    <a:lnTo>
                      <a:pt x="1229" y="662"/>
                    </a:lnTo>
                    <a:lnTo>
                      <a:pt x="1231" y="662"/>
                    </a:lnTo>
                    <a:lnTo>
                      <a:pt x="1234" y="662"/>
                    </a:lnTo>
                    <a:lnTo>
                      <a:pt x="1234" y="662"/>
                    </a:lnTo>
                    <a:lnTo>
                      <a:pt x="1237" y="661"/>
                    </a:lnTo>
                    <a:lnTo>
                      <a:pt x="1241" y="661"/>
                    </a:lnTo>
                    <a:lnTo>
                      <a:pt x="1244" y="659"/>
                    </a:lnTo>
                    <a:lnTo>
                      <a:pt x="1247" y="658"/>
                    </a:lnTo>
                    <a:lnTo>
                      <a:pt x="1250" y="659"/>
                    </a:lnTo>
                    <a:lnTo>
                      <a:pt x="1251" y="661"/>
                    </a:lnTo>
                    <a:lnTo>
                      <a:pt x="1252" y="662"/>
                    </a:lnTo>
                    <a:lnTo>
                      <a:pt x="1254" y="663"/>
                    </a:lnTo>
                    <a:lnTo>
                      <a:pt x="1254" y="663"/>
                    </a:lnTo>
                    <a:lnTo>
                      <a:pt x="1255" y="664"/>
                    </a:lnTo>
                    <a:lnTo>
                      <a:pt x="1266" y="662"/>
                    </a:lnTo>
                    <a:lnTo>
                      <a:pt x="1277" y="657"/>
                    </a:lnTo>
                    <a:lnTo>
                      <a:pt x="1286" y="651"/>
                    </a:lnTo>
                    <a:lnTo>
                      <a:pt x="1288" y="651"/>
                    </a:lnTo>
                    <a:lnTo>
                      <a:pt x="1291" y="649"/>
                    </a:lnTo>
                    <a:lnTo>
                      <a:pt x="1293" y="648"/>
                    </a:lnTo>
                    <a:lnTo>
                      <a:pt x="1303" y="652"/>
                    </a:lnTo>
                    <a:lnTo>
                      <a:pt x="1315" y="656"/>
                    </a:lnTo>
                    <a:lnTo>
                      <a:pt x="1313" y="654"/>
                    </a:lnTo>
                    <a:lnTo>
                      <a:pt x="1313" y="654"/>
                    </a:lnTo>
                    <a:lnTo>
                      <a:pt x="1313" y="652"/>
                    </a:lnTo>
                    <a:lnTo>
                      <a:pt x="1318" y="653"/>
                    </a:lnTo>
                    <a:lnTo>
                      <a:pt x="1318" y="656"/>
                    </a:lnTo>
                    <a:lnTo>
                      <a:pt x="1320" y="656"/>
                    </a:lnTo>
                    <a:lnTo>
                      <a:pt x="1321" y="657"/>
                    </a:lnTo>
                    <a:lnTo>
                      <a:pt x="1323" y="658"/>
                    </a:lnTo>
                    <a:lnTo>
                      <a:pt x="1326" y="661"/>
                    </a:lnTo>
                    <a:lnTo>
                      <a:pt x="1328" y="663"/>
                    </a:lnTo>
                    <a:lnTo>
                      <a:pt x="1331" y="664"/>
                    </a:lnTo>
                    <a:lnTo>
                      <a:pt x="1333" y="666"/>
                    </a:lnTo>
                    <a:lnTo>
                      <a:pt x="1336" y="667"/>
                    </a:lnTo>
                    <a:lnTo>
                      <a:pt x="1344" y="667"/>
                    </a:lnTo>
                    <a:lnTo>
                      <a:pt x="1348" y="668"/>
                    </a:lnTo>
                    <a:lnTo>
                      <a:pt x="1344" y="671"/>
                    </a:lnTo>
                    <a:lnTo>
                      <a:pt x="1388" y="690"/>
                    </a:lnTo>
                    <a:lnTo>
                      <a:pt x="1383" y="690"/>
                    </a:lnTo>
                    <a:lnTo>
                      <a:pt x="1382" y="690"/>
                    </a:lnTo>
                    <a:lnTo>
                      <a:pt x="1379" y="689"/>
                    </a:lnTo>
                    <a:lnTo>
                      <a:pt x="1377" y="689"/>
                    </a:lnTo>
                    <a:lnTo>
                      <a:pt x="1374" y="689"/>
                    </a:lnTo>
                    <a:lnTo>
                      <a:pt x="1372" y="690"/>
                    </a:lnTo>
                    <a:lnTo>
                      <a:pt x="1369" y="690"/>
                    </a:lnTo>
                    <a:lnTo>
                      <a:pt x="1368" y="693"/>
                    </a:lnTo>
                    <a:lnTo>
                      <a:pt x="1364" y="692"/>
                    </a:lnTo>
                    <a:lnTo>
                      <a:pt x="1359" y="694"/>
                    </a:lnTo>
                    <a:lnTo>
                      <a:pt x="1352" y="699"/>
                    </a:lnTo>
                    <a:lnTo>
                      <a:pt x="1346" y="704"/>
                    </a:lnTo>
                    <a:lnTo>
                      <a:pt x="1339" y="710"/>
                    </a:lnTo>
                    <a:lnTo>
                      <a:pt x="1336" y="714"/>
                    </a:lnTo>
                    <a:lnTo>
                      <a:pt x="1334" y="719"/>
                    </a:lnTo>
                    <a:lnTo>
                      <a:pt x="1334" y="727"/>
                    </a:lnTo>
                    <a:lnTo>
                      <a:pt x="1333" y="734"/>
                    </a:lnTo>
                    <a:lnTo>
                      <a:pt x="1333" y="738"/>
                    </a:lnTo>
                    <a:lnTo>
                      <a:pt x="1332" y="740"/>
                    </a:lnTo>
                    <a:lnTo>
                      <a:pt x="1331" y="743"/>
                    </a:lnTo>
                    <a:lnTo>
                      <a:pt x="1330" y="745"/>
                    </a:lnTo>
                    <a:lnTo>
                      <a:pt x="1327" y="748"/>
                    </a:lnTo>
                    <a:lnTo>
                      <a:pt x="1326" y="750"/>
                    </a:lnTo>
                    <a:lnTo>
                      <a:pt x="1318" y="768"/>
                    </a:lnTo>
                    <a:lnTo>
                      <a:pt x="1316" y="785"/>
                    </a:lnTo>
                    <a:lnTo>
                      <a:pt x="1318" y="802"/>
                    </a:lnTo>
                    <a:lnTo>
                      <a:pt x="1320" y="806"/>
                    </a:lnTo>
                    <a:lnTo>
                      <a:pt x="1321" y="814"/>
                    </a:lnTo>
                    <a:lnTo>
                      <a:pt x="1323" y="822"/>
                    </a:lnTo>
                    <a:lnTo>
                      <a:pt x="1326" y="830"/>
                    </a:lnTo>
                    <a:lnTo>
                      <a:pt x="1330" y="835"/>
                    </a:lnTo>
                    <a:lnTo>
                      <a:pt x="1333" y="833"/>
                    </a:lnTo>
                    <a:lnTo>
                      <a:pt x="1336" y="831"/>
                    </a:lnTo>
                    <a:lnTo>
                      <a:pt x="1338" y="827"/>
                    </a:lnTo>
                    <a:lnTo>
                      <a:pt x="1339" y="822"/>
                    </a:lnTo>
                    <a:lnTo>
                      <a:pt x="1342" y="819"/>
                    </a:lnTo>
                    <a:lnTo>
                      <a:pt x="1343" y="816"/>
                    </a:lnTo>
                    <a:lnTo>
                      <a:pt x="1346" y="815"/>
                    </a:lnTo>
                    <a:lnTo>
                      <a:pt x="1348" y="814"/>
                    </a:lnTo>
                    <a:lnTo>
                      <a:pt x="1349" y="812"/>
                    </a:lnTo>
                    <a:lnTo>
                      <a:pt x="1352" y="810"/>
                    </a:lnTo>
                    <a:lnTo>
                      <a:pt x="1352" y="807"/>
                    </a:lnTo>
                    <a:lnTo>
                      <a:pt x="1353" y="796"/>
                    </a:lnTo>
                    <a:lnTo>
                      <a:pt x="1349" y="784"/>
                    </a:lnTo>
                    <a:lnTo>
                      <a:pt x="1348" y="769"/>
                    </a:lnTo>
                    <a:lnTo>
                      <a:pt x="1349" y="755"/>
                    </a:lnTo>
                    <a:lnTo>
                      <a:pt x="1351" y="748"/>
                    </a:lnTo>
                    <a:lnTo>
                      <a:pt x="1353" y="740"/>
                    </a:lnTo>
                    <a:lnTo>
                      <a:pt x="1356" y="733"/>
                    </a:lnTo>
                    <a:lnTo>
                      <a:pt x="1359" y="727"/>
                    </a:lnTo>
                    <a:lnTo>
                      <a:pt x="1363" y="725"/>
                    </a:lnTo>
                    <a:lnTo>
                      <a:pt x="1367" y="725"/>
                    </a:lnTo>
                    <a:lnTo>
                      <a:pt x="1371" y="725"/>
                    </a:lnTo>
                    <a:lnTo>
                      <a:pt x="1374" y="725"/>
                    </a:lnTo>
                    <a:lnTo>
                      <a:pt x="1378" y="724"/>
                    </a:lnTo>
                    <a:lnTo>
                      <a:pt x="1381" y="719"/>
                    </a:lnTo>
                    <a:lnTo>
                      <a:pt x="1384" y="712"/>
                    </a:lnTo>
                    <a:lnTo>
                      <a:pt x="1388" y="704"/>
                    </a:lnTo>
                    <a:lnTo>
                      <a:pt x="1392" y="699"/>
                    </a:lnTo>
                    <a:lnTo>
                      <a:pt x="1398" y="695"/>
                    </a:lnTo>
                    <a:lnTo>
                      <a:pt x="1404" y="695"/>
                    </a:lnTo>
                    <a:lnTo>
                      <a:pt x="1409" y="699"/>
                    </a:lnTo>
                    <a:lnTo>
                      <a:pt x="1414" y="704"/>
                    </a:lnTo>
                    <a:lnTo>
                      <a:pt x="1418" y="712"/>
                    </a:lnTo>
                    <a:lnTo>
                      <a:pt x="1423" y="717"/>
                    </a:lnTo>
                    <a:lnTo>
                      <a:pt x="1425" y="718"/>
                    </a:lnTo>
                    <a:lnTo>
                      <a:pt x="1428" y="719"/>
                    </a:lnTo>
                    <a:lnTo>
                      <a:pt x="1430" y="722"/>
                    </a:lnTo>
                    <a:lnTo>
                      <a:pt x="1433" y="723"/>
                    </a:lnTo>
                    <a:lnTo>
                      <a:pt x="1434" y="724"/>
                    </a:lnTo>
                    <a:lnTo>
                      <a:pt x="1435" y="727"/>
                    </a:lnTo>
                    <a:lnTo>
                      <a:pt x="1437" y="729"/>
                    </a:lnTo>
                    <a:lnTo>
                      <a:pt x="1435" y="738"/>
                    </a:lnTo>
                    <a:lnTo>
                      <a:pt x="1433" y="746"/>
                    </a:lnTo>
                    <a:lnTo>
                      <a:pt x="1433" y="754"/>
                    </a:lnTo>
                    <a:lnTo>
                      <a:pt x="1437" y="760"/>
                    </a:lnTo>
                    <a:lnTo>
                      <a:pt x="1438" y="763"/>
                    </a:lnTo>
                    <a:lnTo>
                      <a:pt x="1442" y="763"/>
                    </a:lnTo>
                    <a:lnTo>
                      <a:pt x="1444" y="764"/>
                    </a:lnTo>
                    <a:lnTo>
                      <a:pt x="1447" y="764"/>
                    </a:lnTo>
                    <a:lnTo>
                      <a:pt x="1449" y="764"/>
                    </a:lnTo>
                    <a:lnTo>
                      <a:pt x="1450" y="766"/>
                    </a:lnTo>
                    <a:lnTo>
                      <a:pt x="1452" y="769"/>
                    </a:lnTo>
                    <a:lnTo>
                      <a:pt x="1454" y="771"/>
                    </a:lnTo>
                    <a:lnTo>
                      <a:pt x="1455" y="774"/>
                    </a:lnTo>
                    <a:lnTo>
                      <a:pt x="1457" y="776"/>
                    </a:lnTo>
                    <a:lnTo>
                      <a:pt x="1458" y="780"/>
                    </a:lnTo>
                    <a:lnTo>
                      <a:pt x="1460" y="782"/>
                    </a:lnTo>
                    <a:lnTo>
                      <a:pt x="1462" y="784"/>
                    </a:lnTo>
                    <a:lnTo>
                      <a:pt x="1465" y="784"/>
                    </a:lnTo>
                    <a:lnTo>
                      <a:pt x="1468" y="784"/>
                    </a:lnTo>
                    <a:lnTo>
                      <a:pt x="1469" y="779"/>
                    </a:lnTo>
                    <a:lnTo>
                      <a:pt x="1469" y="770"/>
                    </a:lnTo>
                    <a:lnTo>
                      <a:pt x="1469" y="761"/>
                    </a:lnTo>
                    <a:lnTo>
                      <a:pt x="1469" y="751"/>
                    </a:lnTo>
                    <a:lnTo>
                      <a:pt x="1468" y="744"/>
                    </a:lnTo>
                    <a:lnTo>
                      <a:pt x="1468" y="740"/>
                    </a:lnTo>
                    <a:lnTo>
                      <a:pt x="1468" y="738"/>
                    </a:lnTo>
                    <a:lnTo>
                      <a:pt x="1469" y="735"/>
                    </a:lnTo>
                    <a:lnTo>
                      <a:pt x="1469" y="733"/>
                    </a:lnTo>
                    <a:lnTo>
                      <a:pt x="1470" y="729"/>
                    </a:lnTo>
                    <a:lnTo>
                      <a:pt x="1472" y="727"/>
                    </a:lnTo>
                    <a:lnTo>
                      <a:pt x="1472" y="723"/>
                    </a:lnTo>
                    <a:lnTo>
                      <a:pt x="1473" y="722"/>
                    </a:lnTo>
                    <a:lnTo>
                      <a:pt x="1474" y="720"/>
                    </a:lnTo>
                    <a:lnTo>
                      <a:pt x="1475" y="722"/>
                    </a:lnTo>
                    <a:lnTo>
                      <a:pt x="1478" y="725"/>
                    </a:lnTo>
                    <a:lnTo>
                      <a:pt x="1480" y="729"/>
                    </a:lnTo>
                    <a:lnTo>
                      <a:pt x="1483" y="731"/>
                    </a:lnTo>
                    <a:lnTo>
                      <a:pt x="1488" y="734"/>
                    </a:lnTo>
                    <a:lnTo>
                      <a:pt x="1494" y="738"/>
                    </a:lnTo>
                    <a:lnTo>
                      <a:pt x="1500" y="741"/>
                    </a:lnTo>
                    <a:lnTo>
                      <a:pt x="1505" y="743"/>
                    </a:lnTo>
                    <a:lnTo>
                      <a:pt x="1510" y="740"/>
                    </a:lnTo>
                    <a:lnTo>
                      <a:pt x="1511" y="738"/>
                    </a:lnTo>
                    <a:lnTo>
                      <a:pt x="1513" y="735"/>
                    </a:lnTo>
                    <a:lnTo>
                      <a:pt x="1513" y="734"/>
                    </a:lnTo>
                    <a:lnTo>
                      <a:pt x="1513" y="735"/>
                    </a:lnTo>
                    <a:lnTo>
                      <a:pt x="1513" y="736"/>
                    </a:lnTo>
                    <a:lnTo>
                      <a:pt x="1513" y="739"/>
                    </a:lnTo>
                    <a:lnTo>
                      <a:pt x="1536" y="749"/>
                    </a:lnTo>
                    <a:lnTo>
                      <a:pt x="1562" y="758"/>
                    </a:lnTo>
                    <a:lnTo>
                      <a:pt x="1552" y="763"/>
                    </a:lnTo>
                    <a:lnTo>
                      <a:pt x="1541" y="766"/>
                    </a:lnTo>
                    <a:lnTo>
                      <a:pt x="1533" y="769"/>
                    </a:lnTo>
                    <a:lnTo>
                      <a:pt x="1528" y="775"/>
                    </a:lnTo>
                    <a:lnTo>
                      <a:pt x="1525" y="781"/>
                    </a:lnTo>
                    <a:lnTo>
                      <a:pt x="1520" y="789"/>
                    </a:lnTo>
                    <a:lnTo>
                      <a:pt x="1514" y="794"/>
                    </a:lnTo>
                    <a:lnTo>
                      <a:pt x="1505" y="796"/>
                    </a:lnTo>
                    <a:lnTo>
                      <a:pt x="1496" y="800"/>
                    </a:lnTo>
                    <a:lnTo>
                      <a:pt x="1496" y="800"/>
                    </a:lnTo>
                    <a:lnTo>
                      <a:pt x="1494" y="799"/>
                    </a:lnTo>
                    <a:lnTo>
                      <a:pt x="1493" y="799"/>
                    </a:lnTo>
                    <a:lnTo>
                      <a:pt x="1490" y="797"/>
                    </a:lnTo>
                    <a:lnTo>
                      <a:pt x="1488" y="797"/>
                    </a:lnTo>
                    <a:lnTo>
                      <a:pt x="1486" y="797"/>
                    </a:lnTo>
                    <a:lnTo>
                      <a:pt x="1481" y="800"/>
                    </a:lnTo>
                    <a:lnTo>
                      <a:pt x="1478" y="802"/>
                    </a:lnTo>
                    <a:lnTo>
                      <a:pt x="1475" y="805"/>
                    </a:lnTo>
                    <a:lnTo>
                      <a:pt x="1468" y="811"/>
                    </a:lnTo>
                    <a:lnTo>
                      <a:pt x="1460" y="814"/>
                    </a:lnTo>
                    <a:lnTo>
                      <a:pt x="1452" y="819"/>
                    </a:lnTo>
                    <a:lnTo>
                      <a:pt x="1450" y="820"/>
                    </a:lnTo>
                    <a:lnTo>
                      <a:pt x="1448" y="821"/>
                    </a:lnTo>
                    <a:lnTo>
                      <a:pt x="1447" y="824"/>
                    </a:lnTo>
                    <a:lnTo>
                      <a:pt x="1445" y="826"/>
                    </a:lnTo>
                    <a:lnTo>
                      <a:pt x="1445" y="827"/>
                    </a:lnTo>
                    <a:lnTo>
                      <a:pt x="1447" y="830"/>
                    </a:lnTo>
                    <a:lnTo>
                      <a:pt x="1449" y="831"/>
                    </a:lnTo>
                    <a:lnTo>
                      <a:pt x="1452" y="831"/>
                    </a:lnTo>
                    <a:lnTo>
                      <a:pt x="1468" y="830"/>
                    </a:lnTo>
                    <a:lnTo>
                      <a:pt x="1485" y="826"/>
                    </a:lnTo>
                    <a:lnTo>
                      <a:pt x="1501" y="821"/>
                    </a:lnTo>
                    <a:lnTo>
                      <a:pt x="1510" y="819"/>
                    </a:lnTo>
                    <a:lnTo>
                      <a:pt x="1519" y="815"/>
                    </a:lnTo>
                    <a:lnTo>
                      <a:pt x="1528" y="809"/>
                    </a:lnTo>
                    <a:lnTo>
                      <a:pt x="1533" y="801"/>
                    </a:lnTo>
                    <a:lnTo>
                      <a:pt x="1534" y="792"/>
                    </a:lnTo>
                    <a:lnTo>
                      <a:pt x="1535" y="784"/>
                    </a:lnTo>
                    <a:lnTo>
                      <a:pt x="1541" y="780"/>
                    </a:lnTo>
                    <a:lnTo>
                      <a:pt x="1551" y="779"/>
                    </a:lnTo>
                    <a:lnTo>
                      <a:pt x="1561" y="777"/>
                    </a:lnTo>
                    <a:lnTo>
                      <a:pt x="1574" y="779"/>
                    </a:lnTo>
                    <a:lnTo>
                      <a:pt x="1585" y="779"/>
                    </a:lnTo>
                    <a:lnTo>
                      <a:pt x="1596" y="777"/>
                    </a:lnTo>
                    <a:lnTo>
                      <a:pt x="1604" y="775"/>
                    </a:lnTo>
                    <a:lnTo>
                      <a:pt x="1609" y="769"/>
                    </a:lnTo>
                    <a:lnTo>
                      <a:pt x="1609" y="773"/>
                    </a:lnTo>
                    <a:lnTo>
                      <a:pt x="1670" y="792"/>
                    </a:lnTo>
                    <a:lnTo>
                      <a:pt x="1729" y="810"/>
                    </a:lnTo>
                    <a:lnTo>
                      <a:pt x="1728" y="809"/>
                    </a:lnTo>
                    <a:lnTo>
                      <a:pt x="1728" y="806"/>
                    </a:lnTo>
                    <a:lnTo>
                      <a:pt x="1729" y="805"/>
                    </a:lnTo>
                    <a:lnTo>
                      <a:pt x="1731" y="805"/>
                    </a:lnTo>
                    <a:lnTo>
                      <a:pt x="1731" y="806"/>
                    </a:lnTo>
                    <a:lnTo>
                      <a:pt x="1732" y="807"/>
                    </a:lnTo>
                    <a:lnTo>
                      <a:pt x="1733" y="807"/>
                    </a:lnTo>
                    <a:lnTo>
                      <a:pt x="1736" y="807"/>
                    </a:lnTo>
                    <a:lnTo>
                      <a:pt x="1737" y="809"/>
                    </a:lnTo>
                    <a:lnTo>
                      <a:pt x="1738" y="810"/>
                    </a:lnTo>
                    <a:lnTo>
                      <a:pt x="1739" y="810"/>
                    </a:lnTo>
                    <a:lnTo>
                      <a:pt x="1741" y="810"/>
                    </a:lnTo>
                    <a:lnTo>
                      <a:pt x="1744" y="811"/>
                    </a:lnTo>
                    <a:lnTo>
                      <a:pt x="1748" y="811"/>
                    </a:lnTo>
                    <a:lnTo>
                      <a:pt x="1752" y="812"/>
                    </a:lnTo>
                    <a:lnTo>
                      <a:pt x="1753" y="812"/>
                    </a:lnTo>
                    <a:lnTo>
                      <a:pt x="1756" y="819"/>
                    </a:lnTo>
                    <a:lnTo>
                      <a:pt x="1754" y="822"/>
                    </a:lnTo>
                    <a:lnTo>
                      <a:pt x="1749" y="825"/>
                    </a:lnTo>
                    <a:lnTo>
                      <a:pt x="1742" y="826"/>
                    </a:lnTo>
                    <a:lnTo>
                      <a:pt x="1736" y="826"/>
                    </a:lnTo>
                    <a:lnTo>
                      <a:pt x="1731" y="828"/>
                    </a:lnTo>
                    <a:lnTo>
                      <a:pt x="1727" y="828"/>
                    </a:lnTo>
                    <a:lnTo>
                      <a:pt x="1724" y="831"/>
                    </a:lnTo>
                    <a:lnTo>
                      <a:pt x="1723" y="832"/>
                    </a:lnTo>
                    <a:lnTo>
                      <a:pt x="1721" y="835"/>
                    </a:lnTo>
                    <a:lnTo>
                      <a:pt x="1719" y="836"/>
                    </a:lnTo>
                    <a:lnTo>
                      <a:pt x="1703" y="836"/>
                    </a:lnTo>
                    <a:lnTo>
                      <a:pt x="1688" y="837"/>
                    </a:lnTo>
                    <a:lnTo>
                      <a:pt x="1672" y="836"/>
                    </a:lnTo>
                    <a:lnTo>
                      <a:pt x="1670" y="837"/>
                    </a:lnTo>
                    <a:lnTo>
                      <a:pt x="1667" y="840"/>
                    </a:lnTo>
                    <a:lnTo>
                      <a:pt x="1666" y="842"/>
                    </a:lnTo>
                    <a:lnTo>
                      <a:pt x="1666" y="845"/>
                    </a:lnTo>
                    <a:lnTo>
                      <a:pt x="1667" y="847"/>
                    </a:lnTo>
                    <a:lnTo>
                      <a:pt x="1670" y="850"/>
                    </a:lnTo>
                    <a:lnTo>
                      <a:pt x="1673" y="850"/>
                    </a:lnTo>
                    <a:lnTo>
                      <a:pt x="1680" y="848"/>
                    </a:lnTo>
                    <a:lnTo>
                      <a:pt x="1687" y="846"/>
                    </a:lnTo>
                    <a:lnTo>
                      <a:pt x="1691" y="845"/>
                    </a:lnTo>
                    <a:lnTo>
                      <a:pt x="1692" y="843"/>
                    </a:lnTo>
                    <a:lnTo>
                      <a:pt x="1695" y="843"/>
                    </a:lnTo>
                    <a:lnTo>
                      <a:pt x="1697" y="843"/>
                    </a:lnTo>
                    <a:lnTo>
                      <a:pt x="1699" y="843"/>
                    </a:lnTo>
                    <a:lnTo>
                      <a:pt x="1702" y="843"/>
                    </a:lnTo>
                    <a:lnTo>
                      <a:pt x="1703" y="845"/>
                    </a:lnTo>
                    <a:lnTo>
                      <a:pt x="1704" y="845"/>
                    </a:lnTo>
                    <a:lnTo>
                      <a:pt x="1702" y="846"/>
                    </a:lnTo>
                    <a:lnTo>
                      <a:pt x="1699" y="847"/>
                    </a:lnTo>
                    <a:lnTo>
                      <a:pt x="1697" y="848"/>
                    </a:lnTo>
                    <a:lnTo>
                      <a:pt x="1693" y="850"/>
                    </a:lnTo>
                    <a:lnTo>
                      <a:pt x="1692" y="851"/>
                    </a:lnTo>
                    <a:lnTo>
                      <a:pt x="1691" y="852"/>
                    </a:lnTo>
                    <a:lnTo>
                      <a:pt x="1681" y="855"/>
                    </a:lnTo>
                    <a:lnTo>
                      <a:pt x="1671" y="857"/>
                    </a:lnTo>
                    <a:lnTo>
                      <a:pt x="1662" y="861"/>
                    </a:lnTo>
                    <a:lnTo>
                      <a:pt x="1657" y="865"/>
                    </a:lnTo>
                    <a:lnTo>
                      <a:pt x="1650" y="882"/>
                    </a:lnTo>
                    <a:lnTo>
                      <a:pt x="1640" y="898"/>
                    </a:lnTo>
                    <a:lnTo>
                      <a:pt x="1633" y="914"/>
                    </a:lnTo>
                    <a:lnTo>
                      <a:pt x="1631" y="919"/>
                    </a:lnTo>
                    <a:lnTo>
                      <a:pt x="1627" y="929"/>
                    </a:lnTo>
                    <a:lnTo>
                      <a:pt x="1623" y="937"/>
                    </a:lnTo>
                    <a:lnTo>
                      <a:pt x="1620" y="940"/>
                    </a:lnTo>
                    <a:lnTo>
                      <a:pt x="1615" y="939"/>
                    </a:lnTo>
                    <a:lnTo>
                      <a:pt x="1611" y="934"/>
                    </a:lnTo>
                    <a:lnTo>
                      <a:pt x="1610" y="928"/>
                    </a:lnTo>
                    <a:lnTo>
                      <a:pt x="1609" y="922"/>
                    </a:lnTo>
                    <a:lnTo>
                      <a:pt x="1607" y="917"/>
                    </a:lnTo>
                    <a:lnTo>
                      <a:pt x="1604" y="914"/>
                    </a:lnTo>
                    <a:lnTo>
                      <a:pt x="1601" y="917"/>
                    </a:lnTo>
                    <a:lnTo>
                      <a:pt x="1601" y="922"/>
                    </a:lnTo>
                    <a:lnTo>
                      <a:pt x="1602" y="927"/>
                    </a:lnTo>
                    <a:lnTo>
                      <a:pt x="1604" y="932"/>
                    </a:lnTo>
                    <a:lnTo>
                      <a:pt x="1604" y="935"/>
                    </a:lnTo>
                    <a:lnTo>
                      <a:pt x="1605" y="942"/>
                    </a:lnTo>
                    <a:lnTo>
                      <a:pt x="1605" y="949"/>
                    </a:lnTo>
                    <a:lnTo>
                      <a:pt x="1604" y="957"/>
                    </a:lnTo>
                    <a:lnTo>
                      <a:pt x="1606" y="964"/>
                    </a:lnTo>
                    <a:lnTo>
                      <a:pt x="1610" y="969"/>
                    </a:lnTo>
                    <a:lnTo>
                      <a:pt x="1615" y="975"/>
                    </a:lnTo>
                    <a:lnTo>
                      <a:pt x="1616" y="981"/>
                    </a:lnTo>
                    <a:lnTo>
                      <a:pt x="1615" y="990"/>
                    </a:lnTo>
                    <a:lnTo>
                      <a:pt x="1611" y="995"/>
                    </a:lnTo>
                    <a:lnTo>
                      <a:pt x="1606" y="999"/>
                    </a:lnTo>
                    <a:lnTo>
                      <a:pt x="1601" y="1001"/>
                    </a:lnTo>
                    <a:lnTo>
                      <a:pt x="1597" y="1004"/>
                    </a:lnTo>
                    <a:lnTo>
                      <a:pt x="1595" y="1008"/>
                    </a:lnTo>
                    <a:lnTo>
                      <a:pt x="1596" y="1014"/>
                    </a:lnTo>
                    <a:lnTo>
                      <a:pt x="1596" y="1016"/>
                    </a:lnTo>
                    <a:lnTo>
                      <a:pt x="1596" y="1019"/>
                    </a:lnTo>
                    <a:lnTo>
                      <a:pt x="1595" y="1020"/>
                    </a:lnTo>
                    <a:lnTo>
                      <a:pt x="1592" y="1021"/>
                    </a:lnTo>
                    <a:lnTo>
                      <a:pt x="1591" y="1022"/>
                    </a:lnTo>
                    <a:lnTo>
                      <a:pt x="1589" y="1022"/>
                    </a:lnTo>
                    <a:lnTo>
                      <a:pt x="1587" y="1024"/>
                    </a:lnTo>
                    <a:lnTo>
                      <a:pt x="1586" y="1024"/>
                    </a:lnTo>
                    <a:lnTo>
                      <a:pt x="1574" y="1030"/>
                    </a:lnTo>
                    <a:lnTo>
                      <a:pt x="1565" y="1035"/>
                    </a:lnTo>
                    <a:lnTo>
                      <a:pt x="1554" y="1041"/>
                    </a:lnTo>
                    <a:lnTo>
                      <a:pt x="1543" y="1047"/>
                    </a:lnTo>
                    <a:lnTo>
                      <a:pt x="1531" y="1052"/>
                    </a:lnTo>
                    <a:lnTo>
                      <a:pt x="1523" y="1061"/>
                    </a:lnTo>
                    <a:lnTo>
                      <a:pt x="1515" y="1065"/>
                    </a:lnTo>
                    <a:lnTo>
                      <a:pt x="1506" y="1069"/>
                    </a:lnTo>
                    <a:lnTo>
                      <a:pt x="1499" y="1071"/>
                    </a:lnTo>
                    <a:lnTo>
                      <a:pt x="1495" y="1073"/>
                    </a:lnTo>
                    <a:lnTo>
                      <a:pt x="1491" y="1076"/>
                    </a:lnTo>
                    <a:lnTo>
                      <a:pt x="1488" y="1078"/>
                    </a:lnTo>
                    <a:lnTo>
                      <a:pt x="1485" y="1081"/>
                    </a:lnTo>
                    <a:lnTo>
                      <a:pt x="1483" y="1083"/>
                    </a:lnTo>
                    <a:lnTo>
                      <a:pt x="1480" y="1087"/>
                    </a:lnTo>
                    <a:lnTo>
                      <a:pt x="1480" y="1095"/>
                    </a:lnTo>
                    <a:lnTo>
                      <a:pt x="1479" y="1101"/>
                    </a:lnTo>
                    <a:lnTo>
                      <a:pt x="1475" y="1108"/>
                    </a:lnTo>
                    <a:lnTo>
                      <a:pt x="1474" y="1113"/>
                    </a:lnTo>
                    <a:lnTo>
                      <a:pt x="1475" y="1121"/>
                    </a:lnTo>
                    <a:lnTo>
                      <a:pt x="1478" y="1128"/>
                    </a:lnTo>
                    <a:lnTo>
                      <a:pt x="1481" y="1138"/>
                    </a:lnTo>
                    <a:lnTo>
                      <a:pt x="1488" y="1146"/>
                    </a:lnTo>
                    <a:lnTo>
                      <a:pt x="1491" y="1154"/>
                    </a:lnTo>
                    <a:lnTo>
                      <a:pt x="1493" y="1158"/>
                    </a:lnTo>
                    <a:lnTo>
                      <a:pt x="1493" y="1161"/>
                    </a:lnTo>
                    <a:lnTo>
                      <a:pt x="1493" y="1164"/>
                    </a:lnTo>
                    <a:lnTo>
                      <a:pt x="1494" y="1167"/>
                    </a:lnTo>
                    <a:lnTo>
                      <a:pt x="1494" y="1169"/>
                    </a:lnTo>
                    <a:lnTo>
                      <a:pt x="1496" y="1170"/>
                    </a:lnTo>
                    <a:lnTo>
                      <a:pt x="1501" y="1184"/>
                    </a:lnTo>
                    <a:lnTo>
                      <a:pt x="1504" y="1198"/>
                    </a:lnTo>
                    <a:lnTo>
                      <a:pt x="1504" y="1213"/>
                    </a:lnTo>
                    <a:lnTo>
                      <a:pt x="1504" y="1215"/>
                    </a:lnTo>
                    <a:lnTo>
                      <a:pt x="1505" y="1218"/>
                    </a:lnTo>
                    <a:lnTo>
                      <a:pt x="1505" y="1220"/>
                    </a:lnTo>
                    <a:lnTo>
                      <a:pt x="1504" y="1223"/>
                    </a:lnTo>
                    <a:lnTo>
                      <a:pt x="1503" y="1225"/>
                    </a:lnTo>
                    <a:lnTo>
                      <a:pt x="1499" y="1228"/>
                    </a:lnTo>
                    <a:lnTo>
                      <a:pt x="1498" y="1231"/>
                    </a:lnTo>
                    <a:lnTo>
                      <a:pt x="1495" y="1234"/>
                    </a:lnTo>
                    <a:lnTo>
                      <a:pt x="1493" y="1235"/>
                    </a:lnTo>
                    <a:lnTo>
                      <a:pt x="1489" y="1236"/>
                    </a:lnTo>
                    <a:lnTo>
                      <a:pt x="1486" y="1236"/>
                    </a:lnTo>
                    <a:lnTo>
                      <a:pt x="1480" y="1229"/>
                    </a:lnTo>
                    <a:lnTo>
                      <a:pt x="1475" y="1220"/>
                    </a:lnTo>
                    <a:lnTo>
                      <a:pt x="1473" y="1213"/>
                    </a:lnTo>
                    <a:lnTo>
                      <a:pt x="1469" y="1208"/>
                    </a:lnTo>
                    <a:lnTo>
                      <a:pt x="1465" y="1203"/>
                    </a:lnTo>
                    <a:lnTo>
                      <a:pt x="1460" y="1199"/>
                    </a:lnTo>
                    <a:lnTo>
                      <a:pt x="1455" y="1198"/>
                    </a:lnTo>
                    <a:lnTo>
                      <a:pt x="1453" y="1195"/>
                    </a:lnTo>
                    <a:lnTo>
                      <a:pt x="1450" y="1192"/>
                    </a:lnTo>
                    <a:lnTo>
                      <a:pt x="1449" y="1188"/>
                    </a:lnTo>
                    <a:lnTo>
                      <a:pt x="1449" y="1183"/>
                    </a:lnTo>
                    <a:lnTo>
                      <a:pt x="1448" y="1178"/>
                    </a:lnTo>
                    <a:lnTo>
                      <a:pt x="1445" y="1174"/>
                    </a:lnTo>
                    <a:lnTo>
                      <a:pt x="1443" y="1170"/>
                    </a:lnTo>
                    <a:lnTo>
                      <a:pt x="1442" y="1166"/>
                    </a:lnTo>
                    <a:lnTo>
                      <a:pt x="1440" y="1163"/>
                    </a:lnTo>
                    <a:lnTo>
                      <a:pt x="1440" y="1159"/>
                    </a:lnTo>
                    <a:lnTo>
                      <a:pt x="1442" y="1156"/>
                    </a:lnTo>
                    <a:lnTo>
                      <a:pt x="1442" y="1153"/>
                    </a:lnTo>
                    <a:lnTo>
                      <a:pt x="1440" y="1149"/>
                    </a:lnTo>
                    <a:lnTo>
                      <a:pt x="1439" y="1147"/>
                    </a:lnTo>
                    <a:lnTo>
                      <a:pt x="1434" y="1141"/>
                    </a:lnTo>
                    <a:lnTo>
                      <a:pt x="1429" y="1134"/>
                    </a:lnTo>
                    <a:lnTo>
                      <a:pt x="1424" y="1129"/>
                    </a:lnTo>
                    <a:lnTo>
                      <a:pt x="1418" y="1129"/>
                    </a:lnTo>
                    <a:lnTo>
                      <a:pt x="1413" y="1134"/>
                    </a:lnTo>
                    <a:lnTo>
                      <a:pt x="1403" y="1138"/>
                    </a:lnTo>
                    <a:lnTo>
                      <a:pt x="1393" y="1138"/>
                    </a:lnTo>
                    <a:lnTo>
                      <a:pt x="1382" y="1136"/>
                    </a:lnTo>
                    <a:lnTo>
                      <a:pt x="1373" y="1132"/>
                    </a:lnTo>
                    <a:lnTo>
                      <a:pt x="1361" y="1124"/>
                    </a:lnTo>
                    <a:lnTo>
                      <a:pt x="1348" y="1122"/>
                    </a:lnTo>
                    <a:lnTo>
                      <a:pt x="1334" y="1123"/>
                    </a:lnTo>
                    <a:lnTo>
                      <a:pt x="1321" y="1123"/>
                    </a:lnTo>
                    <a:lnTo>
                      <a:pt x="1316" y="1122"/>
                    </a:lnTo>
                    <a:lnTo>
                      <a:pt x="1307" y="1119"/>
                    </a:lnTo>
                    <a:lnTo>
                      <a:pt x="1297" y="1118"/>
                    </a:lnTo>
                    <a:lnTo>
                      <a:pt x="1288" y="1117"/>
                    </a:lnTo>
                    <a:lnTo>
                      <a:pt x="1283" y="1118"/>
                    </a:lnTo>
                    <a:lnTo>
                      <a:pt x="1285" y="1119"/>
                    </a:lnTo>
                    <a:lnTo>
                      <a:pt x="1286" y="1121"/>
                    </a:lnTo>
                    <a:lnTo>
                      <a:pt x="1287" y="1123"/>
                    </a:lnTo>
                    <a:lnTo>
                      <a:pt x="1288" y="1126"/>
                    </a:lnTo>
                    <a:lnTo>
                      <a:pt x="1291" y="1127"/>
                    </a:lnTo>
                    <a:lnTo>
                      <a:pt x="1292" y="1129"/>
                    </a:lnTo>
                    <a:lnTo>
                      <a:pt x="1295" y="1132"/>
                    </a:lnTo>
                    <a:lnTo>
                      <a:pt x="1296" y="1133"/>
                    </a:lnTo>
                    <a:lnTo>
                      <a:pt x="1296" y="1134"/>
                    </a:lnTo>
                    <a:lnTo>
                      <a:pt x="1296" y="1136"/>
                    </a:lnTo>
                    <a:lnTo>
                      <a:pt x="1295" y="1137"/>
                    </a:lnTo>
                    <a:lnTo>
                      <a:pt x="1292" y="1137"/>
                    </a:lnTo>
                    <a:lnTo>
                      <a:pt x="1290" y="1137"/>
                    </a:lnTo>
                    <a:lnTo>
                      <a:pt x="1283" y="1138"/>
                    </a:lnTo>
                    <a:lnTo>
                      <a:pt x="1280" y="1142"/>
                    </a:lnTo>
                    <a:lnTo>
                      <a:pt x="1277" y="1146"/>
                    </a:lnTo>
                    <a:lnTo>
                      <a:pt x="1275" y="1148"/>
                    </a:lnTo>
                    <a:lnTo>
                      <a:pt x="1268" y="1147"/>
                    </a:lnTo>
                    <a:lnTo>
                      <a:pt x="1260" y="1143"/>
                    </a:lnTo>
                    <a:lnTo>
                      <a:pt x="1254" y="1138"/>
                    </a:lnTo>
                    <a:lnTo>
                      <a:pt x="1247" y="1133"/>
                    </a:lnTo>
                    <a:lnTo>
                      <a:pt x="1241" y="1132"/>
                    </a:lnTo>
                    <a:lnTo>
                      <a:pt x="1231" y="1134"/>
                    </a:lnTo>
                    <a:lnTo>
                      <a:pt x="1222" y="1136"/>
                    </a:lnTo>
                    <a:lnTo>
                      <a:pt x="1212" y="1133"/>
                    </a:lnTo>
                    <a:lnTo>
                      <a:pt x="1201" y="1132"/>
                    </a:lnTo>
                    <a:lnTo>
                      <a:pt x="1190" y="1131"/>
                    </a:lnTo>
                    <a:lnTo>
                      <a:pt x="1181" y="1132"/>
                    </a:lnTo>
                    <a:lnTo>
                      <a:pt x="1180" y="1134"/>
                    </a:lnTo>
                    <a:lnTo>
                      <a:pt x="1179" y="1137"/>
                    </a:lnTo>
                    <a:lnTo>
                      <a:pt x="1176" y="1139"/>
                    </a:lnTo>
                    <a:lnTo>
                      <a:pt x="1174" y="1139"/>
                    </a:lnTo>
                    <a:lnTo>
                      <a:pt x="1171" y="1139"/>
                    </a:lnTo>
                    <a:lnTo>
                      <a:pt x="1169" y="1142"/>
                    </a:lnTo>
                    <a:lnTo>
                      <a:pt x="1156" y="1144"/>
                    </a:lnTo>
                    <a:lnTo>
                      <a:pt x="1145" y="1149"/>
                    </a:lnTo>
                    <a:lnTo>
                      <a:pt x="1134" y="1153"/>
                    </a:lnTo>
                    <a:lnTo>
                      <a:pt x="1126" y="1158"/>
                    </a:lnTo>
                    <a:lnTo>
                      <a:pt x="1121" y="1163"/>
                    </a:lnTo>
                    <a:lnTo>
                      <a:pt x="1119" y="1173"/>
                    </a:lnTo>
                    <a:lnTo>
                      <a:pt x="1118" y="1177"/>
                    </a:lnTo>
                    <a:lnTo>
                      <a:pt x="1118" y="1180"/>
                    </a:lnTo>
                    <a:lnTo>
                      <a:pt x="1118" y="1184"/>
                    </a:lnTo>
                    <a:lnTo>
                      <a:pt x="1118" y="1188"/>
                    </a:lnTo>
                    <a:lnTo>
                      <a:pt x="1119" y="1192"/>
                    </a:lnTo>
                    <a:lnTo>
                      <a:pt x="1120" y="1195"/>
                    </a:lnTo>
                    <a:lnTo>
                      <a:pt x="1123" y="1199"/>
                    </a:lnTo>
                    <a:lnTo>
                      <a:pt x="1125" y="1202"/>
                    </a:lnTo>
                    <a:lnTo>
                      <a:pt x="1128" y="1205"/>
                    </a:lnTo>
                    <a:lnTo>
                      <a:pt x="1129" y="1210"/>
                    </a:lnTo>
                    <a:lnTo>
                      <a:pt x="1129" y="1221"/>
                    </a:lnTo>
                    <a:lnTo>
                      <a:pt x="1126" y="1231"/>
                    </a:lnTo>
                    <a:lnTo>
                      <a:pt x="1123" y="1243"/>
                    </a:lnTo>
                    <a:lnTo>
                      <a:pt x="1121" y="1254"/>
                    </a:lnTo>
                    <a:lnTo>
                      <a:pt x="1123" y="1263"/>
                    </a:lnTo>
                    <a:lnTo>
                      <a:pt x="1125" y="1270"/>
                    </a:lnTo>
                    <a:lnTo>
                      <a:pt x="1126" y="1280"/>
                    </a:lnTo>
                    <a:lnTo>
                      <a:pt x="1128" y="1282"/>
                    </a:lnTo>
                    <a:lnTo>
                      <a:pt x="1130" y="1285"/>
                    </a:lnTo>
                    <a:lnTo>
                      <a:pt x="1133" y="1286"/>
                    </a:lnTo>
                    <a:lnTo>
                      <a:pt x="1135" y="1289"/>
                    </a:lnTo>
                    <a:lnTo>
                      <a:pt x="1136" y="1291"/>
                    </a:lnTo>
                    <a:lnTo>
                      <a:pt x="1140" y="1295"/>
                    </a:lnTo>
                    <a:lnTo>
                      <a:pt x="1141" y="1299"/>
                    </a:lnTo>
                    <a:lnTo>
                      <a:pt x="1143" y="1302"/>
                    </a:lnTo>
                    <a:lnTo>
                      <a:pt x="1145" y="1306"/>
                    </a:lnTo>
                    <a:lnTo>
                      <a:pt x="1150" y="1313"/>
                    </a:lnTo>
                    <a:lnTo>
                      <a:pt x="1155" y="1320"/>
                    </a:lnTo>
                    <a:lnTo>
                      <a:pt x="1160" y="1325"/>
                    </a:lnTo>
                    <a:lnTo>
                      <a:pt x="1163" y="1328"/>
                    </a:lnTo>
                    <a:lnTo>
                      <a:pt x="1165" y="1332"/>
                    </a:lnTo>
                    <a:lnTo>
                      <a:pt x="1166" y="1336"/>
                    </a:lnTo>
                    <a:lnTo>
                      <a:pt x="1169" y="1340"/>
                    </a:lnTo>
                    <a:lnTo>
                      <a:pt x="1171" y="1343"/>
                    </a:lnTo>
                    <a:lnTo>
                      <a:pt x="1179" y="1346"/>
                    </a:lnTo>
                    <a:lnTo>
                      <a:pt x="1185" y="1347"/>
                    </a:lnTo>
                    <a:lnTo>
                      <a:pt x="1192" y="1348"/>
                    </a:lnTo>
                    <a:lnTo>
                      <a:pt x="1194" y="1350"/>
                    </a:lnTo>
                    <a:lnTo>
                      <a:pt x="1196" y="1351"/>
                    </a:lnTo>
                    <a:lnTo>
                      <a:pt x="1199" y="1352"/>
                    </a:lnTo>
                    <a:lnTo>
                      <a:pt x="1201" y="1353"/>
                    </a:lnTo>
                    <a:lnTo>
                      <a:pt x="1204" y="1353"/>
                    </a:lnTo>
                    <a:lnTo>
                      <a:pt x="1206" y="1355"/>
                    </a:lnTo>
                    <a:lnTo>
                      <a:pt x="1207" y="1353"/>
                    </a:lnTo>
                    <a:lnTo>
                      <a:pt x="1210" y="1352"/>
                    </a:lnTo>
                    <a:lnTo>
                      <a:pt x="1212" y="1351"/>
                    </a:lnTo>
                    <a:lnTo>
                      <a:pt x="1215" y="1350"/>
                    </a:lnTo>
                    <a:lnTo>
                      <a:pt x="1217" y="1350"/>
                    </a:lnTo>
                    <a:lnTo>
                      <a:pt x="1220" y="1350"/>
                    </a:lnTo>
                    <a:lnTo>
                      <a:pt x="1224" y="1351"/>
                    </a:lnTo>
                    <a:lnTo>
                      <a:pt x="1240" y="1351"/>
                    </a:lnTo>
                    <a:lnTo>
                      <a:pt x="1242" y="1350"/>
                    </a:lnTo>
                    <a:lnTo>
                      <a:pt x="1245" y="1348"/>
                    </a:lnTo>
                    <a:lnTo>
                      <a:pt x="1247" y="1348"/>
                    </a:lnTo>
                    <a:lnTo>
                      <a:pt x="1250" y="1350"/>
                    </a:lnTo>
                    <a:lnTo>
                      <a:pt x="1252" y="1351"/>
                    </a:lnTo>
                    <a:lnTo>
                      <a:pt x="1255" y="1352"/>
                    </a:lnTo>
                    <a:lnTo>
                      <a:pt x="1256" y="1353"/>
                    </a:lnTo>
                    <a:lnTo>
                      <a:pt x="1257" y="1353"/>
                    </a:lnTo>
                    <a:lnTo>
                      <a:pt x="1260" y="1355"/>
                    </a:lnTo>
                    <a:lnTo>
                      <a:pt x="1263" y="1353"/>
                    </a:lnTo>
                    <a:lnTo>
                      <a:pt x="1266" y="1353"/>
                    </a:lnTo>
                    <a:lnTo>
                      <a:pt x="1268" y="1352"/>
                    </a:lnTo>
                    <a:lnTo>
                      <a:pt x="1270" y="1351"/>
                    </a:lnTo>
                    <a:lnTo>
                      <a:pt x="1270" y="1348"/>
                    </a:lnTo>
                    <a:lnTo>
                      <a:pt x="1270" y="1347"/>
                    </a:lnTo>
                    <a:lnTo>
                      <a:pt x="1268" y="1346"/>
                    </a:lnTo>
                    <a:lnTo>
                      <a:pt x="1268" y="1343"/>
                    </a:lnTo>
                    <a:lnTo>
                      <a:pt x="1270" y="1341"/>
                    </a:lnTo>
                    <a:lnTo>
                      <a:pt x="1271" y="1340"/>
                    </a:lnTo>
                    <a:lnTo>
                      <a:pt x="1273" y="1337"/>
                    </a:lnTo>
                    <a:lnTo>
                      <a:pt x="1276" y="1335"/>
                    </a:lnTo>
                    <a:lnTo>
                      <a:pt x="1280" y="1330"/>
                    </a:lnTo>
                    <a:lnTo>
                      <a:pt x="1281" y="1322"/>
                    </a:lnTo>
                    <a:lnTo>
                      <a:pt x="1281" y="1315"/>
                    </a:lnTo>
                    <a:lnTo>
                      <a:pt x="1285" y="1310"/>
                    </a:lnTo>
                    <a:lnTo>
                      <a:pt x="1292" y="1307"/>
                    </a:lnTo>
                    <a:lnTo>
                      <a:pt x="1301" y="1307"/>
                    </a:lnTo>
                    <a:lnTo>
                      <a:pt x="1311" y="1307"/>
                    </a:lnTo>
                    <a:lnTo>
                      <a:pt x="1318" y="1306"/>
                    </a:lnTo>
                    <a:lnTo>
                      <a:pt x="1325" y="1305"/>
                    </a:lnTo>
                    <a:lnTo>
                      <a:pt x="1334" y="1305"/>
                    </a:lnTo>
                    <a:lnTo>
                      <a:pt x="1344" y="1305"/>
                    </a:lnTo>
                    <a:lnTo>
                      <a:pt x="1353" y="1306"/>
                    </a:lnTo>
                    <a:lnTo>
                      <a:pt x="1358" y="1309"/>
                    </a:lnTo>
                    <a:lnTo>
                      <a:pt x="1359" y="1315"/>
                    </a:lnTo>
                    <a:lnTo>
                      <a:pt x="1357" y="1318"/>
                    </a:lnTo>
                    <a:lnTo>
                      <a:pt x="1354" y="1322"/>
                    </a:lnTo>
                    <a:lnTo>
                      <a:pt x="1352" y="1325"/>
                    </a:lnTo>
                    <a:lnTo>
                      <a:pt x="1349" y="1328"/>
                    </a:lnTo>
                    <a:lnTo>
                      <a:pt x="1347" y="1332"/>
                    </a:lnTo>
                    <a:lnTo>
                      <a:pt x="1347" y="1336"/>
                    </a:lnTo>
                    <a:lnTo>
                      <a:pt x="1347" y="1340"/>
                    </a:lnTo>
                    <a:lnTo>
                      <a:pt x="1346" y="1350"/>
                    </a:lnTo>
                    <a:lnTo>
                      <a:pt x="1343" y="1357"/>
                    </a:lnTo>
                    <a:lnTo>
                      <a:pt x="1337" y="1363"/>
                    </a:lnTo>
                    <a:lnTo>
                      <a:pt x="1328" y="1367"/>
                    </a:lnTo>
                    <a:lnTo>
                      <a:pt x="1325" y="1367"/>
                    </a:lnTo>
                    <a:lnTo>
                      <a:pt x="1322" y="1367"/>
                    </a:lnTo>
                    <a:lnTo>
                      <a:pt x="1318" y="1368"/>
                    </a:lnTo>
                    <a:lnTo>
                      <a:pt x="1316" y="1369"/>
                    </a:lnTo>
                    <a:lnTo>
                      <a:pt x="1316" y="1372"/>
                    </a:lnTo>
                    <a:lnTo>
                      <a:pt x="1317" y="1374"/>
                    </a:lnTo>
                    <a:lnTo>
                      <a:pt x="1320" y="1377"/>
                    </a:lnTo>
                    <a:lnTo>
                      <a:pt x="1322" y="1378"/>
                    </a:lnTo>
                    <a:lnTo>
                      <a:pt x="1326" y="1379"/>
                    </a:lnTo>
                    <a:lnTo>
                      <a:pt x="1328" y="1384"/>
                    </a:lnTo>
                    <a:lnTo>
                      <a:pt x="1331" y="1391"/>
                    </a:lnTo>
                    <a:lnTo>
                      <a:pt x="1333" y="1396"/>
                    </a:lnTo>
                    <a:lnTo>
                      <a:pt x="1338" y="1401"/>
                    </a:lnTo>
                    <a:lnTo>
                      <a:pt x="1344" y="1403"/>
                    </a:lnTo>
                    <a:lnTo>
                      <a:pt x="1352" y="1403"/>
                    </a:lnTo>
                    <a:lnTo>
                      <a:pt x="1359" y="1402"/>
                    </a:lnTo>
                    <a:lnTo>
                      <a:pt x="1367" y="1401"/>
                    </a:lnTo>
                    <a:lnTo>
                      <a:pt x="1373" y="1403"/>
                    </a:lnTo>
                    <a:lnTo>
                      <a:pt x="1383" y="1403"/>
                    </a:lnTo>
                    <a:lnTo>
                      <a:pt x="1392" y="1402"/>
                    </a:lnTo>
                    <a:lnTo>
                      <a:pt x="1402" y="1401"/>
                    </a:lnTo>
                    <a:lnTo>
                      <a:pt x="1405" y="1401"/>
                    </a:lnTo>
                    <a:lnTo>
                      <a:pt x="1410" y="1401"/>
                    </a:lnTo>
                    <a:lnTo>
                      <a:pt x="1414" y="1401"/>
                    </a:lnTo>
                    <a:lnTo>
                      <a:pt x="1418" y="1402"/>
                    </a:lnTo>
                    <a:lnTo>
                      <a:pt x="1420" y="1403"/>
                    </a:lnTo>
                    <a:lnTo>
                      <a:pt x="1422" y="1406"/>
                    </a:lnTo>
                    <a:lnTo>
                      <a:pt x="1424" y="1408"/>
                    </a:lnTo>
                    <a:lnTo>
                      <a:pt x="1425" y="1411"/>
                    </a:lnTo>
                    <a:lnTo>
                      <a:pt x="1428" y="1412"/>
                    </a:lnTo>
                    <a:lnTo>
                      <a:pt x="1430" y="1412"/>
                    </a:lnTo>
                    <a:lnTo>
                      <a:pt x="1433" y="1412"/>
                    </a:lnTo>
                    <a:lnTo>
                      <a:pt x="1435" y="1411"/>
                    </a:lnTo>
                    <a:lnTo>
                      <a:pt x="1439" y="1411"/>
                    </a:lnTo>
                    <a:lnTo>
                      <a:pt x="1444" y="1413"/>
                    </a:lnTo>
                    <a:lnTo>
                      <a:pt x="1447" y="1418"/>
                    </a:lnTo>
                    <a:lnTo>
                      <a:pt x="1448" y="1425"/>
                    </a:lnTo>
                    <a:lnTo>
                      <a:pt x="1447" y="1432"/>
                    </a:lnTo>
                    <a:lnTo>
                      <a:pt x="1447" y="1437"/>
                    </a:lnTo>
                    <a:lnTo>
                      <a:pt x="1445" y="1442"/>
                    </a:lnTo>
                    <a:lnTo>
                      <a:pt x="1444" y="1447"/>
                    </a:lnTo>
                    <a:lnTo>
                      <a:pt x="1443" y="1450"/>
                    </a:lnTo>
                    <a:lnTo>
                      <a:pt x="1442" y="1455"/>
                    </a:lnTo>
                    <a:lnTo>
                      <a:pt x="1440" y="1459"/>
                    </a:lnTo>
                    <a:lnTo>
                      <a:pt x="1439" y="1464"/>
                    </a:lnTo>
                    <a:lnTo>
                      <a:pt x="1438" y="1466"/>
                    </a:lnTo>
                    <a:lnTo>
                      <a:pt x="1437" y="1470"/>
                    </a:lnTo>
                    <a:lnTo>
                      <a:pt x="1437" y="1474"/>
                    </a:lnTo>
                    <a:lnTo>
                      <a:pt x="1437" y="1491"/>
                    </a:lnTo>
                    <a:lnTo>
                      <a:pt x="1438" y="1495"/>
                    </a:lnTo>
                    <a:lnTo>
                      <a:pt x="1442" y="1496"/>
                    </a:lnTo>
                    <a:lnTo>
                      <a:pt x="1445" y="1499"/>
                    </a:lnTo>
                    <a:lnTo>
                      <a:pt x="1448" y="1500"/>
                    </a:lnTo>
                    <a:lnTo>
                      <a:pt x="1452" y="1503"/>
                    </a:lnTo>
                    <a:lnTo>
                      <a:pt x="1453" y="1504"/>
                    </a:lnTo>
                    <a:lnTo>
                      <a:pt x="1454" y="1505"/>
                    </a:lnTo>
                    <a:lnTo>
                      <a:pt x="1457" y="1506"/>
                    </a:lnTo>
                    <a:lnTo>
                      <a:pt x="1459" y="1509"/>
                    </a:lnTo>
                    <a:lnTo>
                      <a:pt x="1463" y="1510"/>
                    </a:lnTo>
                    <a:lnTo>
                      <a:pt x="1468" y="1512"/>
                    </a:lnTo>
                    <a:lnTo>
                      <a:pt x="1473" y="1512"/>
                    </a:lnTo>
                    <a:lnTo>
                      <a:pt x="1478" y="1512"/>
                    </a:lnTo>
                    <a:lnTo>
                      <a:pt x="1491" y="1511"/>
                    </a:lnTo>
                    <a:lnTo>
                      <a:pt x="1503" y="1508"/>
                    </a:lnTo>
                    <a:lnTo>
                      <a:pt x="1513" y="1505"/>
                    </a:lnTo>
                    <a:lnTo>
                      <a:pt x="1523" y="1503"/>
                    </a:lnTo>
                    <a:lnTo>
                      <a:pt x="1533" y="1505"/>
                    </a:lnTo>
                    <a:lnTo>
                      <a:pt x="1543" y="1508"/>
                    </a:lnTo>
                    <a:lnTo>
                      <a:pt x="1551" y="1510"/>
                    </a:lnTo>
                    <a:lnTo>
                      <a:pt x="1552" y="1510"/>
                    </a:lnTo>
                    <a:lnTo>
                      <a:pt x="1554" y="1511"/>
                    </a:lnTo>
                    <a:lnTo>
                      <a:pt x="1556" y="1514"/>
                    </a:lnTo>
                    <a:lnTo>
                      <a:pt x="1560" y="1515"/>
                    </a:lnTo>
                    <a:lnTo>
                      <a:pt x="1562" y="1516"/>
                    </a:lnTo>
                    <a:lnTo>
                      <a:pt x="1566" y="1517"/>
                    </a:lnTo>
                    <a:lnTo>
                      <a:pt x="1569" y="1519"/>
                    </a:lnTo>
                    <a:lnTo>
                      <a:pt x="1570" y="1517"/>
                    </a:lnTo>
                    <a:lnTo>
                      <a:pt x="1574" y="1516"/>
                    </a:lnTo>
                    <a:lnTo>
                      <a:pt x="1577" y="1514"/>
                    </a:lnTo>
                    <a:lnTo>
                      <a:pt x="1581" y="1511"/>
                    </a:lnTo>
                    <a:lnTo>
                      <a:pt x="1584" y="1508"/>
                    </a:lnTo>
                    <a:lnTo>
                      <a:pt x="1589" y="1505"/>
                    </a:lnTo>
                    <a:lnTo>
                      <a:pt x="1595" y="1501"/>
                    </a:lnTo>
                    <a:lnTo>
                      <a:pt x="1599" y="1495"/>
                    </a:lnTo>
                    <a:lnTo>
                      <a:pt x="1601" y="1490"/>
                    </a:lnTo>
                    <a:lnTo>
                      <a:pt x="1604" y="1484"/>
                    </a:lnTo>
                    <a:lnTo>
                      <a:pt x="1610" y="1479"/>
                    </a:lnTo>
                    <a:lnTo>
                      <a:pt x="1611" y="1478"/>
                    </a:lnTo>
                    <a:lnTo>
                      <a:pt x="1614" y="1476"/>
                    </a:lnTo>
                    <a:lnTo>
                      <a:pt x="1615" y="1474"/>
                    </a:lnTo>
                    <a:lnTo>
                      <a:pt x="1617" y="1474"/>
                    </a:lnTo>
                    <a:lnTo>
                      <a:pt x="1620" y="1474"/>
                    </a:lnTo>
                    <a:lnTo>
                      <a:pt x="1621" y="1474"/>
                    </a:lnTo>
                    <a:lnTo>
                      <a:pt x="1622" y="1475"/>
                    </a:lnTo>
                    <a:lnTo>
                      <a:pt x="1623" y="1475"/>
                    </a:lnTo>
                    <a:lnTo>
                      <a:pt x="1625" y="1476"/>
                    </a:lnTo>
                    <a:lnTo>
                      <a:pt x="1627" y="1476"/>
                    </a:lnTo>
                    <a:lnTo>
                      <a:pt x="1628" y="1476"/>
                    </a:lnTo>
                    <a:lnTo>
                      <a:pt x="1630" y="1475"/>
                    </a:lnTo>
                    <a:lnTo>
                      <a:pt x="1631" y="1473"/>
                    </a:lnTo>
                    <a:lnTo>
                      <a:pt x="1632" y="1471"/>
                    </a:lnTo>
                    <a:lnTo>
                      <a:pt x="1633" y="1470"/>
                    </a:lnTo>
                    <a:lnTo>
                      <a:pt x="1636" y="1468"/>
                    </a:lnTo>
                    <a:lnTo>
                      <a:pt x="1661" y="1463"/>
                    </a:lnTo>
                    <a:lnTo>
                      <a:pt x="1683" y="1453"/>
                    </a:lnTo>
                    <a:lnTo>
                      <a:pt x="1685" y="1452"/>
                    </a:lnTo>
                    <a:lnTo>
                      <a:pt x="1687" y="1449"/>
                    </a:lnTo>
                    <a:lnTo>
                      <a:pt x="1691" y="1449"/>
                    </a:lnTo>
                    <a:lnTo>
                      <a:pt x="1693" y="1448"/>
                    </a:lnTo>
                    <a:lnTo>
                      <a:pt x="1696" y="1448"/>
                    </a:lnTo>
                    <a:lnTo>
                      <a:pt x="1698" y="1448"/>
                    </a:lnTo>
                    <a:lnTo>
                      <a:pt x="1701" y="1449"/>
                    </a:lnTo>
                    <a:lnTo>
                      <a:pt x="1702" y="1450"/>
                    </a:lnTo>
                    <a:lnTo>
                      <a:pt x="1701" y="1453"/>
                    </a:lnTo>
                    <a:lnTo>
                      <a:pt x="1699" y="1455"/>
                    </a:lnTo>
                    <a:lnTo>
                      <a:pt x="1697" y="1457"/>
                    </a:lnTo>
                    <a:lnTo>
                      <a:pt x="1695" y="1458"/>
                    </a:lnTo>
                    <a:lnTo>
                      <a:pt x="1692" y="1459"/>
                    </a:lnTo>
                    <a:lnTo>
                      <a:pt x="1690" y="1459"/>
                    </a:lnTo>
                    <a:lnTo>
                      <a:pt x="1686" y="1460"/>
                    </a:lnTo>
                    <a:lnTo>
                      <a:pt x="1685" y="1461"/>
                    </a:lnTo>
                    <a:lnTo>
                      <a:pt x="1683" y="1463"/>
                    </a:lnTo>
                    <a:lnTo>
                      <a:pt x="1682" y="1465"/>
                    </a:lnTo>
                    <a:lnTo>
                      <a:pt x="1682" y="1468"/>
                    </a:lnTo>
                    <a:lnTo>
                      <a:pt x="1682" y="1470"/>
                    </a:lnTo>
                    <a:lnTo>
                      <a:pt x="1683" y="1474"/>
                    </a:lnTo>
                    <a:lnTo>
                      <a:pt x="1685" y="1476"/>
                    </a:lnTo>
                    <a:lnTo>
                      <a:pt x="1686" y="1479"/>
                    </a:lnTo>
                    <a:lnTo>
                      <a:pt x="1686" y="1481"/>
                    </a:lnTo>
                    <a:lnTo>
                      <a:pt x="1683" y="1484"/>
                    </a:lnTo>
                    <a:lnTo>
                      <a:pt x="1681" y="1485"/>
                    </a:lnTo>
                    <a:lnTo>
                      <a:pt x="1678" y="1488"/>
                    </a:lnTo>
                    <a:lnTo>
                      <a:pt x="1675" y="1489"/>
                    </a:lnTo>
                    <a:lnTo>
                      <a:pt x="1672" y="1490"/>
                    </a:lnTo>
                    <a:lnTo>
                      <a:pt x="1671" y="1493"/>
                    </a:lnTo>
                    <a:lnTo>
                      <a:pt x="1670" y="1494"/>
                    </a:lnTo>
                    <a:lnTo>
                      <a:pt x="1671" y="1495"/>
                    </a:lnTo>
                    <a:lnTo>
                      <a:pt x="1672" y="1496"/>
                    </a:lnTo>
                    <a:lnTo>
                      <a:pt x="1673" y="1498"/>
                    </a:lnTo>
                    <a:lnTo>
                      <a:pt x="1676" y="1499"/>
                    </a:lnTo>
                    <a:lnTo>
                      <a:pt x="1677" y="1500"/>
                    </a:lnTo>
                    <a:lnTo>
                      <a:pt x="1680" y="1500"/>
                    </a:lnTo>
                    <a:lnTo>
                      <a:pt x="1680" y="1501"/>
                    </a:lnTo>
                    <a:lnTo>
                      <a:pt x="1681" y="1503"/>
                    </a:lnTo>
                    <a:lnTo>
                      <a:pt x="1683" y="1505"/>
                    </a:lnTo>
                    <a:lnTo>
                      <a:pt x="1685" y="1505"/>
                    </a:lnTo>
                    <a:lnTo>
                      <a:pt x="1686" y="1505"/>
                    </a:lnTo>
                    <a:lnTo>
                      <a:pt x="1688" y="1503"/>
                    </a:lnTo>
                    <a:lnTo>
                      <a:pt x="1690" y="1501"/>
                    </a:lnTo>
                    <a:lnTo>
                      <a:pt x="1692" y="1499"/>
                    </a:lnTo>
                    <a:lnTo>
                      <a:pt x="1693" y="1496"/>
                    </a:lnTo>
                    <a:lnTo>
                      <a:pt x="1695" y="1494"/>
                    </a:lnTo>
                    <a:lnTo>
                      <a:pt x="1695" y="1491"/>
                    </a:lnTo>
                    <a:lnTo>
                      <a:pt x="1693" y="1489"/>
                    </a:lnTo>
                    <a:lnTo>
                      <a:pt x="1692" y="1486"/>
                    </a:lnTo>
                    <a:lnTo>
                      <a:pt x="1691" y="1484"/>
                    </a:lnTo>
                    <a:lnTo>
                      <a:pt x="1690" y="1481"/>
                    </a:lnTo>
                    <a:lnTo>
                      <a:pt x="1690" y="1479"/>
                    </a:lnTo>
                    <a:lnTo>
                      <a:pt x="1690" y="1476"/>
                    </a:lnTo>
                    <a:lnTo>
                      <a:pt x="1691" y="1473"/>
                    </a:lnTo>
                    <a:lnTo>
                      <a:pt x="1693" y="1471"/>
                    </a:lnTo>
                    <a:lnTo>
                      <a:pt x="1703" y="1468"/>
                    </a:lnTo>
                    <a:lnTo>
                      <a:pt x="1713" y="1465"/>
                    </a:lnTo>
                    <a:lnTo>
                      <a:pt x="1724" y="1463"/>
                    </a:lnTo>
                    <a:lnTo>
                      <a:pt x="1723" y="1460"/>
                    </a:lnTo>
                    <a:lnTo>
                      <a:pt x="1722" y="1459"/>
                    </a:lnTo>
                    <a:lnTo>
                      <a:pt x="1719" y="1458"/>
                    </a:lnTo>
                    <a:lnTo>
                      <a:pt x="1718" y="1457"/>
                    </a:lnTo>
                    <a:lnTo>
                      <a:pt x="1717" y="1455"/>
                    </a:lnTo>
                    <a:lnTo>
                      <a:pt x="1717" y="1453"/>
                    </a:lnTo>
                    <a:lnTo>
                      <a:pt x="1718" y="1452"/>
                    </a:lnTo>
                    <a:lnTo>
                      <a:pt x="1721" y="1450"/>
                    </a:lnTo>
                    <a:lnTo>
                      <a:pt x="1722" y="1450"/>
                    </a:lnTo>
                    <a:lnTo>
                      <a:pt x="1724" y="1452"/>
                    </a:lnTo>
                    <a:lnTo>
                      <a:pt x="1727" y="1453"/>
                    </a:lnTo>
                    <a:lnTo>
                      <a:pt x="1728" y="1454"/>
                    </a:lnTo>
                    <a:lnTo>
                      <a:pt x="1731" y="1455"/>
                    </a:lnTo>
                    <a:lnTo>
                      <a:pt x="1729" y="1457"/>
                    </a:lnTo>
                    <a:lnTo>
                      <a:pt x="1729" y="1458"/>
                    </a:lnTo>
                    <a:lnTo>
                      <a:pt x="1728" y="1459"/>
                    </a:lnTo>
                    <a:lnTo>
                      <a:pt x="1728" y="1459"/>
                    </a:lnTo>
                    <a:lnTo>
                      <a:pt x="1728" y="1460"/>
                    </a:lnTo>
                    <a:lnTo>
                      <a:pt x="1731" y="1460"/>
                    </a:lnTo>
                    <a:lnTo>
                      <a:pt x="1743" y="1460"/>
                    </a:lnTo>
                    <a:lnTo>
                      <a:pt x="1747" y="1460"/>
                    </a:lnTo>
                    <a:lnTo>
                      <a:pt x="1751" y="1461"/>
                    </a:lnTo>
                    <a:lnTo>
                      <a:pt x="1752" y="1463"/>
                    </a:lnTo>
                    <a:lnTo>
                      <a:pt x="1753" y="1464"/>
                    </a:lnTo>
                    <a:lnTo>
                      <a:pt x="1753" y="1465"/>
                    </a:lnTo>
                    <a:lnTo>
                      <a:pt x="1754" y="1468"/>
                    </a:lnTo>
                    <a:lnTo>
                      <a:pt x="1754" y="1470"/>
                    </a:lnTo>
                    <a:lnTo>
                      <a:pt x="1754" y="1473"/>
                    </a:lnTo>
                    <a:lnTo>
                      <a:pt x="1756" y="1474"/>
                    </a:lnTo>
                    <a:lnTo>
                      <a:pt x="1758" y="1475"/>
                    </a:lnTo>
                    <a:lnTo>
                      <a:pt x="1762" y="1476"/>
                    </a:lnTo>
                    <a:lnTo>
                      <a:pt x="1770" y="1474"/>
                    </a:lnTo>
                    <a:lnTo>
                      <a:pt x="1780" y="1471"/>
                    </a:lnTo>
                    <a:lnTo>
                      <a:pt x="1790" y="1471"/>
                    </a:lnTo>
                    <a:lnTo>
                      <a:pt x="1798" y="1474"/>
                    </a:lnTo>
                    <a:lnTo>
                      <a:pt x="1799" y="1474"/>
                    </a:lnTo>
                    <a:lnTo>
                      <a:pt x="1800" y="1474"/>
                    </a:lnTo>
                    <a:lnTo>
                      <a:pt x="1800" y="1475"/>
                    </a:lnTo>
                    <a:lnTo>
                      <a:pt x="1800" y="1476"/>
                    </a:lnTo>
                    <a:lnTo>
                      <a:pt x="1802" y="1478"/>
                    </a:lnTo>
                    <a:lnTo>
                      <a:pt x="1803" y="1478"/>
                    </a:lnTo>
                    <a:lnTo>
                      <a:pt x="1805" y="1478"/>
                    </a:lnTo>
                    <a:lnTo>
                      <a:pt x="1807" y="1479"/>
                    </a:lnTo>
                    <a:lnTo>
                      <a:pt x="1809" y="1479"/>
                    </a:lnTo>
                    <a:lnTo>
                      <a:pt x="1820" y="1478"/>
                    </a:lnTo>
                    <a:lnTo>
                      <a:pt x="1830" y="1474"/>
                    </a:lnTo>
                    <a:lnTo>
                      <a:pt x="1834" y="1470"/>
                    </a:lnTo>
                    <a:lnTo>
                      <a:pt x="1839" y="1468"/>
                    </a:lnTo>
                    <a:lnTo>
                      <a:pt x="1845" y="1466"/>
                    </a:lnTo>
                    <a:lnTo>
                      <a:pt x="1850" y="1463"/>
                    </a:lnTo>
                    <a:lnTo>
                      <a:pt x="1854" y="1461"/>
                    </a:lnTo>
                    <a:lnTo>
                      <a:pt x="1856" y="1460"/>
                    </a:lnTo>
                    <a:lnTo>
                      <a:pt x="1859" y="1460"/>
                    </a:lnTo>
                    <a:lnTo>
                      <a:pt x="1860" y="1461"/>
                    </a:lnTo>
                    <a:lnTo>
                      <a:pt x="1861" y="1463"/>
                    </a:lnTo>
                    <a:lnTo>
                      <a:pt x="1863" y="1464"/>
                    </a:lnTo>
                    <a:lnTo>
                      <a:pt x="1863" y="1465"/>
                    </a:lnTo>
                    <a:lnTo>
                      <a:pt x="1864" y="1466"/>
                    </a:lnTo>
                    <a:lnTo>
                      <a:pt x="1865" y="1468"/>
                    </a:lnTo>
                    <a:lnTo>
                      <a:pt x="1866" y="1468"/>
                    </a:lnTo>
                    <a:lnTo>
                      <a:pt x="1868" y="1469"/>
                    </a:lnTo>
                    <a:lnTo>
                      <a:pt x="1869" y="1470"/>
                    </a:lnTo>
                    <a:lnTo>
                      <a:pt x="1868" y="1471"/>
                    </a:lnTo>
                    <a:lnTo>
                      <a:pt x="1868" y="1473"/>
                    </a:lnTo>
                    <a:lnTo>
                      <a:pt x="1868" y="1474"/>
                    </a:lnTo>
                    <a:lnTo>
                      <a:pt x="1869" y="1475"/>
                    </a:lnTo>
                    <a:lnTo>
                      <a:pt x="1871" y="1476"/>
                    </a:lnTo>
                    <a:lnTo>
                      <a:pt x="1875" y="1476"/>
                    </a:lnTo>
                    <a:lnTo>
                      <a:pt x="1879" y="1478"/>
                    </a:lnTo>
                    <a:lnTo>
                      <a:pt x="1881" y="1479"/>
                    </a:lnTo>
                    <a:lnTo>
                      <a:pt x="1885" y="1481"/>
                    </a:lnTo>
                    <a:lnTo>
                      <a:pt x="1885" y="1479"/>
                    </a:lnTo>
                    <a:lnTo>
                      <a:pt x="1886" y="1478"/>
                    </a:lnTo>
                    <a:lnTo>
                      <a:pt x="1888" y="1476"/>
                    </a:lnTo>
                    <a:lnTo>
                      <a:pt x="1890" y="1478"/>
                    </a:lnTo>
                    <a:lnTo>
                      <a:pt x="1893" y="1479"/>
                    </a:lnTo>
                    <a:lnTo>
                      <a:pt x="1895" y="1480"/>
                    </a:lnTo>
                    <a:lnTo>
                      <a:pt x="1896" y="1481"/>
                    </a:lnTo>
                    <a:lnTo>
                      <a:pt x="1899" y="1481"/>
                    </a:lnTo>
                    <a:lnTo>
                      <a:pt x="1900" y="1483"/>
                    </a:lnTo>
                    <a:lnTo>
                      <a:pt x="1900" y="1484"/>
                    </a:lnTo>
                    <a:lnTo>
                      <a:pt x="1901" y="1485"/>
                    </a:lnTo>
                    <a:lnTo>
                      <a:pt x="1901" y="1488"/>
                    </a:lnTo>
                    <a:lnTo>
                      <a:pt x="1900" y="1489"/>
                    </a:lnTo>
                    <a:lnTo>
                      <a:pt x="1899" y="1490"/>
                    </a:lnTo>
                    <a:lnTo>
                      <a:pt x="1896" y="1491"/>
                    </a:lnTo>
                    <a:lnTo>
                      <a:pt x="1894" y="1493"/>
                    </a:lnTo>
                    <a:lnTo>
                      <a:pt x="1891" y="1494"/>
                    </a:lnTo>
                    <a:lnTo>
                      <a:pt x="1890" y="1494"/>
                    </a:lnTo>
                    <a:lnTo>
                      <a:pt x="1889" y="1496"/>
                    </a:lnTo>
                    <a:lnTo>
                      <a:pt x="1889" y="1496"/>
                    </a:lnTo>
                    <a:lnTo>
                      <a:pt x="1890" y="1496"/>
                    </a:lnTo>
                    <a:lnTo>
                      <a:pt x="1891" y="1496"/>
                    </a:lnTo>
                    <a:lnTo>
                      <a:pt x="1894" y="1496"/>
                    </a:lnTo>
                    <a:lnTo>
                      <a:pt x="1895" y="1495"/>
                    </a:lnTo>
                    <a:lnTo>
                      <a:pt x="1898" y="1495"/>
                    </a:lnTo>
                    <a:lnTo>
                      <a:pt x="1899" y="1495"/>
                    </a:lnTo>
                    <a:lnTo>
                      <a:pt x="1900" y="1494"/>
                    </a:lnTo>
                    <a:lnTo>
                      <a:pt x="1914" y="1493"/>
                    </a:lnTo>
                    <a:lnTo>
                      <a:pt x="1925" y="1495"/>
                    </a:lnTo>
                    <a:lnTo>
                      <a:pt x="1932" y="1503"/>
                    </a:lnTo>
                    <a:lnTo>
                      <a:pt x="1934" y="1504"/>
                    </a:lnTo>
                    <a:lnTo>
                      <a:pt x="1936" y="1506"/>
                    </a:lnTo>
                    <a:lnTo>
                      <a:pt x="1937" y="1509"/>
                    </a:lnTo>
                    <a:lnTo>
                      <a:pt x="1940" y="1511"/>
                    </a:lnTo>
                    <a:lnTo>
                      <a:pt x="1940" y="1512"/>
                    </a:lnTo>
                    <a:lnTo>
                      <a:pt x="1937" y="1520"/>
                    </a:lnTo>
                    <a:lnTo>
                      <a:pt x="1940" y="1517"/>
                    </a:lnTo>
                    <a:lnTo>
                      <a:pt x="1945" y="1517"/>
                    </a:lnTo>
                    <a:lnTo>
                      <a:pt x="1951" y="1519"/>
                    </a:lnTo>
                    <a:lnTo>
                      <a:pt x="1955" y="1521"/>
                    </a:lnTo>
                    <a:lnTo>
                      <a:pt x="1959" y="1522"/>
                    </a:lnTo>
                    <a:lnTo>
                      <a:pt x="1960" y="1524"/>
                    </a:lnTo>
                    <a:lnTo>
                      <a:pt x="1961" y="1525"/>
                    </a:lnTo>
                    <a:lnTo>
                      <a:pt x="1962" y="1526"/>
                    </a:lnTo>
                    <a:lnTo>
                      <a:pt x="1964" y="1529"/>
                    </a:lnTo>
                    <a:lnTo>
                      <a:pt x="1965" y="1529"/>
                    </a:lnTo>
                    <a:lnTo>
                      <a:pt x="1969" y="1530"/>
                    </a:lnTo>
                    <a:lnTo>
                      <a:pt x="1971" y="1530"/>
                    </a:lnTo>
                    <a:lnTo>
                      <a:pt x="1975" y="1529"/>
                    </a:lnTo>
                    <a:lnTo>
                      <a:pt x="1977" y="1529"/>
                    </a:lnTo>
                    <a:lnTo>
                      <a:pt x="1981" y="1529"/>
                    </a:lnTo>
                    <a:lnTo>
                      <a:pt x="2007" y="1619"/>
                    </a:lnTo>
                    <a:lnTo>
                      <a:pt x="2030" y="1713"/>
                    </a:lnTo>
                    <a:lnTo>
                      <a:pt x="2043" y="1767"/>
                    </a:lnTo>
                    <a:lnTo>
                      <a:pt x="2061" y="1821"/>
                    </a:lnTo>
                    <a:lnTo>
                      <a:pt x="2081" y="1873"/>
                    </a:lnTo>
                    <a:lnTo>
                      <a:pt x="2077" y="1873"/>
                    </a:lnTo>
                    <a:lnTo>
                      <a:pt x="2074" y="1873"/>
                    </a:lnTo>
                    <a:lnTo>
                      <a:pt x="2072" y="1874"/>
                    </a:lnTo>
                    <a:lnTo>
                      <a:pt x="2068" y="1876"/>
                    </a:lnTo>
                    <a:lnTo>
                      <a:pt x="2053" y="1883"/>
                    </a:lnTo>
                    <a:lnTo>
                      <a:pt x="2042" y="1892"/>
                    </a:lnTo>
                    <a:lnTo>
                      <a:pt x="2038" y="1894"/>
                    </a:lnTo>
                    <a:lnTo>
                      <a:pt x="2036" y="1897"/>
                    </a:lnTo>
                    <a:lnTo>
                      <a:pt x="2035" y="1899"/>
                    </a:lnTo>
                    <a:lnTo>
                      <a:pt x="2033" y="1903"/>
                    </a:lnTo>
                    <a:lnTo>
                      <a:pt x="2032" y="1905"/>
                    </a:lnTo>
                    <a:lnTo>
                      <a:pt x="2031" y="1908"/>
                    </a:lnTo>
                    <a:lnTo>
                      <a:pt x="2030" y="1909"/>
                    </a:lnTo>
                    <a:lnTo>
                      <a:pt x="2030" y="1915"/>
                    </a:lnTo>
                    <a:lnTo>
                      <a:pt x="2028" y="1920"/>
                    </a:lnTo>
                    <a:lnTo>
                      <a:pt x="2026" y="1925"/>
                    </a:lnTo>
                    <a:lnTo>
                      <a:pt x="2018" y="1930"/>
                    </a:lnTo>
                    <a:lnTo>
                      <a:pt x="2016" y="1932"/>
                    </a:lnTo>
                    <a:lnTo>
                      <a:pt x="2013" y="1933"/>
                    </a:lnTo>
                    <a:lnTo>
                      <a:pt x="2011" y="1935"/>
                    </a:lnTo>
                    <a:lnTo>
                      <a:pt x="2008" y="1938"/>
                    </a:lnTo>
                    <a:lnTo>
                      <a:pt x="2006" y="1939"/>
                    </a:lnTo>
                    <a:lnTo>
                      <a:pt x="2003" y="1942"/>
                    </a:lnTo>
                    <a:lnTo>
                      <a:pt x="2003" y="1944"/>
                    </a:lnTo>
                    <a:lnTo>
                      <a:pt x="2002" y="1945"/>
                    </a:lnTo>
                    <a:lnTo>
                      <a:pt x="2002" y="1947"/>
                    </a:lnTo>
                    <a:lnTo>
                      <a:pt x="2001" y="1947"/>
                    </a:lnTo>
                    <a:lnTo>
                      <a:pt x="2001" y="1948"/>
                    </a:lnTo>
                    <a:lnTo>
                      <a:pt x="2000" y="1949"/>
                    </a:lnTo>
                    <a:lnTo>
                      <a:pt x="1997" y="1949"/>
                    </a:lnTo>
                    <a:lnTo>
                      <a:pt x="1997" y="1950"/>
                    </a:lnTo>
                    <a:lnTo>
                      <a:pt x="1996" y="1950"/>
                    </a:lnTo>
                    <a:lnTo>
                      <a:pt x="1997" y="1949"/>
                    </a:lnTo>
                    <a:lnTo>
                      <a:pt x="1997" y="1948"/>
                    </a:lnTo>
                    <a:lnTo>
                      <a:pt x="1997" y="1947"/>
                    </a:lnTo>
                    <a:lnTo>
                      <a:pt x="1995" y="1947"/>
                    </a:lnTo>
                    <a:lnTo>
                      <a:pt x="1991" y="1948"/>
                    </a:lnTo>
                    <a:lnTo>
                      <a:pt x="1990" y="1949"/>
                    </a:lnTo>
                    <a:lnTo>
                      <a:pt x="1987" y="1951"/>
                    </a:lnTo>
                    <a:lnTo>
                      <a:pt x="1984" y="1954"/>
                    </a:lnTo>
                    <a:lnTo>
                      <a:pt x="1980" y="1956"/>
                    </a:lnTo>
                    <a:lnTo>
                      <a:pt x="1977" y="1959"/>
                    </a:lnTo>
                    <a:lnTo>
                      <a:pt x="1976" y="1960"/>
                    </a:lnTo>
                    <a:lnTo>
                      <a:pt x="1975" y="1963"/>
                    </a:lnTo>
                    <a:lnTo>
                      <a:pt x="1975" y="1964"/>
                    </a:lnTo>
                    <a:lnTo>
                      <a:pt x="1974" y="1965"/>
                    </a:lnTo>
                    <a:lnTo>
                      <a:pt x="1971" y="1968"/>
                    </a:lnTo>
                    <a:lnTo>
                      <a:pt x="1970" y="1969"/>
                    </a:lnTo>
                    <a:lnTo>
                      <a:pt x="1969" y="1973"/>
                    </a:lnTo>
                    <a:lnTo>
                      <a:pt x="1967" y="1975"/>
                    </a:lnTo>
                    <a:lnTo>
                      <a:pt x="1966" y="1978"/>
                    </a:lnTo>
                    <a:lnTo>
                      <a:pt x="1965" y="1979"/>
                    </a:lnTo>
                    <a:lnTo>
                      <a:pt x="1962" y="1981"/>
                    </a:lnTo>
                    <a:lnTo>
                      <a:pt x="1959" y="1983"/>
                    </a:lnTo>
                    <a:lnTo>
                      <a:pt x="1956" y="1983"/>
                    </a:lnTo>
                    <a:lnTo>
                      <a:pt x="1952" y="1985"/>
                    </a:lnTo>
                    <a:lnTo>
                      <a:pt x="1951" y="1986"/>
                    </a:lnTo>
                    <a:lnTo>
                      <a:pt x="1950" y="1989"/>
                    </a:lnTo>
                    <a:lnTo>
                      <a:pt x="1947" y="1990"/>
                    </a:lnTo>
                    <a:lnTo>
                      <a:pt x="1930" y="1996"/>
                    </a:lnTo>
                    <a:lnTo>
                      <a:pt x="1911" y="1999"/>
                    </a:lnTo>
                    <a:lnTo>
                      <a:pt x="1909" y="1997"/>
                    </a:lnTo>
                    <a:lnTo>
                      <a:pt x="1906" y="1997"/>
                    </a:lnTo>
                    <a:lnTo>
                      <a:pt x="1905" y="1996"/>
                    </a:lnTo>
                    <a:lnTo>
                      <a:pt x="1904" y="1996"/>
                    </a:lnTo>
                    <a:lnTo>
                      <a:pt x="1900" y="1996"/>
                    </a:lnTo>
                    <a:lnTo>
                      <a:pt x="1888" y="1996"/>
                    </a:lnTo>
                    <a:lnTo>
                      <a:pt x="1885" y="1995"/>
                    </a:lnTo>
                    <a:lnTo>
                      <a:pt x="1884" y="1995"/>
                    </a:lnTo>
                    <a:lnTo>
                      <a:pt x="1884" y="1996"/>
                    </a:lnTo>
                    <a:lnTo>
                      <a:pt x="1884" y="1997"/>
                    </a:lnTo>
                    <a:lnTo>
                      <a:pt x="1884" y="2000"/>
                    </a:lnTo>
                    <a:lnTo>
                      <a:pt x="1885" y="2000"/>
                    </a:lnTo>
                    <a:lnTo>
                      <a:pt x="1888" y="2001"/>
                    </a:lnTo>
                    <a:lnTo>
                      <a:pt x="1890" y="2001"/>
                    </a:lnTo>
                    <a:lnTo>
                      <a:pt x="1894" y="2002"/>
                    </a:lnTo>
                    <a:lnTo>
                      <a:pt x="1896" y="2002"/>
                    </a:lnTo>
                    <a:lnTo>
                      <a:pt x="1899" y="2002"/>
                    </a:lnTo>
                    <a:lnTo>
                      <a:pt x="1901" y="2004"/>
                    </a:lnTo>
                    <a:lnTo>
                      <a:pt x="1904" y="2006"/>
                    </a:lnTo>
                    <a:lnTo>
                      <a:pt x="1903" y="2006"/>
                    </a:lnTo>
                    <a:lnTo>
                      <a:pt x="1903" y="2007"/>
                    </a:lnTo>
                    <a:lnTo>
                      <a:pt x="1903" y="2010"/>
                    </a:lnTo>
                    <a:lnTo>
                      <a:pt x="1904" y="2011"/>
                    </a:lnTo>
                    <a:lnTo>
                      <a:pt x="1905" y="2011"/>
                    </a:lnTo>
                    <a:lnTo>
                      <a:pt x="1908" y="2011"/>
                    </a:lnTo>
                    <a:lnTo>
                      <a:pt x="1909" y="2012"/>
                    </a:lnTo>
                    <a:lnTo>
                      <a:pt x="1910" y="2012"/>
                    </a:lnTo>
                    <a:lnTo>
                      <a:pt x="1911" y="2014"/>
                    </a:lnTo>
                    <a:lnTo>
                      <a:pt x="1910" y="2017"/>
                    </a:lnTo>
                    <a:lnTo>
                      <a:pt x="1908" y="2020"/>
                    </a:lnTo>
                    <a:lnTo>
                      <a:pt x="1905" y="2022"/>
                    </a:lnTo>
                    <a:lnTo>
                      <a:pt x="1901" y="2025"/>
                    </a:lnTo>
                    <a:lnTo>
                      <a:pt x="1898" y="2027"/>
                    </a:lnTo>
                    <a:lnTo>
                      <a:pt x="1891" y="2031"/>
                    </a:lnTo>
                    <a:lnTo>
                      <a:pt x="1883" y="2035"/>
                    </a:lnTo>
                    <a:lnTo>
                      <a:pt x="1871" y="2037"/>
                    </a:lnTo>
                    <a:lnTo>
                      <a:pt x="1866" y="2039"/>
                    </a:lnTo>
                    <a:lnTo>
                      <a:pt x="1861" y="2040"/>
                    </a:lnTo>
                    <a:lnTo>
                      <a:pt x="1856" y="2040"/>
                    </a:lnTo>
                    <a:lnTo>
                      <a:pt x="1843" y="2040"/>
                    </a:lnTo>
                    <a:lnTo>
                      <a:pt x="1840" y="2042"/>
                    </a:lnTo>
                    <a:lnTo>
                      <a:pt x="1840" y="2044"/>
                    </a:lnTo>
                    <a:lnTo>
                      <a:pt x="1840" y="2045"/>
                    </a:lnTo>
                    <a:lnTo>
                      <a:pt x="1840" y="2046"/>
                    </a:lnTo>
                    <a:lnTo>
                      <a:pt x="1840" y="2048"/>
                    </a:lnTo>
                    <a:lnTo>
                      <a:pt x="1840" y="2048"/>
                    </a:lnTo>
                    <a:lnTo>
                      <a:pt x="1840" y="2050"/>
                    </a:lnTo>
                    <a:lnTo>
                      <a:pt x="1839" y="2050"/>
                    </a:lnTo>
                    <a:lnTo>
                      <a:pt x="1838" y="2051"/>
                    </a:lnTo>
                    <a:lnTo>
                      <a:pt x="1837" y="2052"/>
                    </a:lnTo>
                    <a:lnTo>
                      <a:pt x="1835" y="2053"/>
                    </a:lnTo>
                    <a:lnTo>
                      <a:pt x="1835" y="2053"/>
                    </a:lnTo>
                    <a:lnTo>
                      <a:pt x="1835" y="2053"/>
                    </a:lnTo>
                    <a:lnTo>
                      <a:pt x="1837" y="2055"/>
                    </a:lnTo>
                    <a:lnTo>
                      <a:pt x="1837" y="2057"/>
                    </a:lnTo>
                    <a:lnTo>
                      <a:pt x="1835" y="2058"/>
                    </a:lnTo>
                    <a:lnTo>
                      <a:pt x="1833" y="2060"/>
                    </a:lnTo>
                    <a:lnTo>
                      <a:pt x="1830" y="2060"/>
                    </a:lnTo>
                    <a:lnTo>
                      <a:pt x="1827" y="2061"/>
                    </a:lnTo>
                    <a:lnTo>
                      <a:pt x="1823" y="2061"/>
                    </a:lnTo>
                    <a:lnTo>
                      <a:pt x="1819" y="2061"/>
                    </a:lnTo>
                    <a:lnTo>
                      <a:pt x="1817" y="2061"/>
                    </a:lnTo>
                    <a:lnTo>
                      <a:pt x="1814" y="2061"/>
                    </a:lnTo>
                    <a:lnTo>
                      <a:pt x="1812" y="2060"/>
                    </a:lnTo>
                    <a:lnTo>
                      <a:pt x="1809" y="2058"/>
                    </a:lnTo>
                    <a:lnTo>
                      <a:pt x="1805" y="2058"/>
                    </a:lnTo>
                    <a:lnTo>
                      <a:pt x="1804" y="2060"/>
                    </a:lnTo>
                    <a:lnTo>
                      <a:pt x="1803" y="2061"/>
                    </a:lnTo>
                    <a:lnTo>
                      <a:pt x="1803" y="2062"/>
                    </a:lnTo>
                    <a:lnTo>
                      <a:pt x="1803" y="2062"/>
                    </a:lnTo>
                    <a:lnTo>
                      <a:pt x="1803" y="2063"/>
                    </a:lnTo>
                    <a:lnTo>
                      <a:pt x="1804" y="2063"/>
                    </a:lnTo>
                    <a:lnTo>
                      <a:pt x="1805" y="2066"/>
                    </a:lnTo>
                    <a:lnTo>
                      <a:pt x="1807" y="2067"/>
                    </a:lnTo>
                    <a:lnTo>
                      <a:pt x="1807" y="2068"/>
                    </a:lnTo>
                    <a:lnTo>
                      <a:pt x="1809" y="2068"/>
                    </a:lnTo>
                    <a:lnTo>
                      <a:pt x="1810" y="2070"/>
                    </a:lnTo>
                    <a:lnTo>
                      <a:pt x="1812" y="2071"/>
                    </a:lnTo>
                    <a:lnTo>
                      <a:pt x="1812" y="2071"/>
                    </a:lnTo>
                    <a:lnTo>
                      <a:pt x="1812" y="2072"/>
                    </a:lnTo>
                    <a:lnTo>
                      <a:pt x="1812" y="2073"/>
                    </a:lnTo>
                    <a:lnTo>
                      <a:pt x="1812" y="2075"/>
                    </a:lnTo>
                    <a:lnTo>
                      <a:pt x="1810" y="2075"/>
                    </a:lnTo>
                    <a:lnTo>
                      <a:pt x="1812" y="2076"/>
                    </a:lnTo>
                    <a:lnTo>
                      <a:pt x="1812" y="2076"/>
                    </a:lnTo>
                    <a:lnTo>
                      <a:pt x="1813" y="2076"/>
                    </a:lnTo>
                    <a:lnTo>
                      <a:pt x="1814" y="2076"/>
                    </a:lnTo>
                    <a:lnTo>
                      <a:pt x="1814" y="2076"/>
                    </a:lnTo>
                    <a:lnTo>
                      <a:pt x="1814" y="2077"/>
                    </a:lnTo>
                    <a:lnTo>
                      <a:pt x="1813" y="2078"/>
                    </a:lnTo>
                    <a:lnTo>
                      <a:pt x="1812" y="2080"/>
                    </a:lnTo>
                    <a:lnTo>
                      <a:pt x="1810" y="2080"/>
                    </a:lnTo>
                    <a:lnTo>
                      <a:pt x="1809" y="2081"/>
                    </a:lnTo>
                    <a:lnTo>
                      <a:pt x="1809" y="2082"/>
                    </a:lnTo>
                    <a:lnTo>
                      <a:pt x="1809" y="2083"/>
                    </a:lnTo>
                    <a:lnTo>
                      <a:pt x="1809" y="2086"/>
                    </a:lnTo>
                    <a:lnTo>
                      <a:pt x="1809" y="2087"/>
                    </a:lnTo>
                    <a:lnTo>
                      <a:pt x="1809" y="2090"/>
                    </a:lnTo>
                    <a:lnTo>
                      <a:pt x="1808" y="2091"/>
                    </a:lnTo>
                    <a:lnTo>
                      <a:pt x="1807" y="2092"/>
                    </a:lnTo>
                    <a:lnTo>
                      <a:pt x="1803" y="2092"/>
                    </a:lnTo>
                    <a:lnTo>
                      <a:pt x="1799" y="2092"/>
                    </a:lnTo>
                    <a:lnTo>
                      <a:pt x="1797" y="2093"/>
                    </a:lnTo>
                    <a:lnTo>
                      <a:pt x="1793" y="2095"/>
                    </a:lnTo>
                    <a:lnTo>
                      <a:pt x="1792" y="2096"/>
                    </a:lnTo>
                    <a:lnTo>
                      <a:pt x="1790" y="2096"/>
                    </a:lnTo>
                    <a:lnTo>
                      <a:pt x="1789" y="2097"/>
                    </a:lnTo>
                    <a:lnTo>
                      <a:pt x="1788" y="2097"/>
                    </a:lnTo>
                    <a:lnTo>
                      <a:pt x="1787" y="2099"/>
                    </a:lnTo>
                    <a:lnTo>
                      <a:pt x="1787" y="2102"/>
                    </a:lnTo>
                    <a:lnTo>
                      <a:pt x="1788" y="2103"/>
                    </a:lnTo>
                    <a:lnTo>
                      <a:pt x="1789" y="2104"/>
                    </a:lnTo>
                    <a:lnTo>
                      <a:pt x="1790" y="2106"/>
                    </a:lnTo>
                    <a:lnTo>
                      <a:pt x="1793" y="2107"/>
                    </a:lnTo>
                    <a:lnTo>
                      <a:pt x="1795" y="2107"/>
                    </a:lnTo>
                    <a:lnTo>
                      <a:pt x="1799" y="2108"/>
                    </a:lnTo>
                    <a:lnTo>
                      <a:pt x="1802" y="2108"/>
                    </a:lnTo>
                    <a:lnTo>
                      <a:pt x="1804" y="2108"/>
                    </a:lnTo>
                    <a:lnTo>
                      <a:pt x="1814" y="2108"/>
                    </a:lnTo>
                    <a:lnTo>
                      <a:pt x="1815" y="2109"/>
                    </a:lnTo>
                    <a:lnTo>
                      <a:pt x="1817" y="2112"/>
                    </a:lnTo>
                    <a:lnTo>
                      <a:pt x="1815" y="2113"/>
                    </a:lnTo>
                    <a:lnTo>
                      <a:pt x="1814" y="2113"/>
                    </a:lnTo>
                    <a:lnTo>
                      <a:pt x="1812" y="2116"/>
                    </a:lnTo>
                    <a:lnTo>
                      <a:pt x="1809" y="2117"/>
                    </a:lnTo>
                    <a:lnTo>
                      <a:pt x="1807" y="2118"/>
                    </a:lnTo>
                    <a:lnTo>
                      <a:pt x="1804" y="2118"/>
                    </a:lnTo>
                    <a:lnTo>
                      <a:pt x="1804" y="2119"/>
                    </a:lnTo>
                    <a:lnTo>
                      <a:pt x="1803" y="2119"/>
                    </a:lnTo>
                    <a:lnTo>
                      <a:pt x="1800" y="2121"/>
                    </a:lnTo>
                    <a:lnTo>
                      <a:pt x="1798" y="2121"/>
                    </a:lnTo>
                    <a:lnTo>
                      <a:pt x="1798" y="2129"/>
                    </a:lnTo>
                    <a:lnTo>
                      <a:pt x="1795" y="2131"/>
                    </a:lnTo>
                    <a:lnTo>
                      <a:pt x="1793" y="2132"/>
                    </a:lnTo>
                    <a:lnTo>
                      <a:pt x="1790" y="2132"/>
                    </a:lnTo>
                    <a:lnTo>
                      <a:pt x="1788" y="2133"/>
                    </a:lnTo>
                    <a:lnTo>
                      <a:pt x="1787" y="2134"/>
                    </a:lnTo>
                    <a:lnTo>
                      <a:pt x="1787" y="2136"/>
                    </a:lnTo>
                    <a:lnTo>
                      <a:pt x="1788" y="2137"/>
                    </a:lnTo>
                    <a:lnTo>
                      <a:pt x="1789" y="2138"/>
                    </a:lnTo>
                    <a:lnTo>
                      <a:pt x="1790" y="2139"/>
                    </a:lnTo>
                    <a:lnTo>
                      <a:pt x="1793" y="2142"/>
                    </a:lnTo>
                    <a:lnTo>
                      <a:pt x="1795" y="2142"/>
                    </a:lnTo>
                    <a:lnTo>
                      <a:pt x="1797" y="2143"/>
                    </a:lnTo>
                    <a:lnTo>
                      <a:pt x="1799" y="2144"/>
                    </a:lnTo>
                    <a:lnTo>
                      <a:pt x="1800" y="2144"/>
                    </a:lnTo>
                    <a:lnTo>
                      <a:pt x="1800" y="2144"/>
                    </a:lnTo>
                    <a:lnTo>
                      <a:pt x="1800" y="2144"/>
                    </a:lnTo>
                    <a:lnTo>
                      <a:pt x="1798" y="2144"/>
                    </a:lnTo>
                    <a:lnTo>
                      <a:pt x="1795" y="2145"/>
                    </a:lnTo>
                    <a:lnTo>
                      <a:pt x="1794" y="2145"/>
                    </a:lnTo>
                    <a:lnTo>
                      <a:pt x="1793" y="2147"/>
                    </a:lnTo>
                    <a:lnTo>
                      <a:pt x="1804" y="2147"/>
                    </a:lnTo>
                    <a:lnTo>
                      <a:pt x="1783" y="2148"/>
                    </a:lnTo>
                    <a:lnTo>
                      <a:pt x="1762" y="2149"/>
                    </a:lnTo>
                    <a:lnTo>
                      <a:pt x="1752" y="2148"/>
                    </a:lnTo>
                    <a:lnTo>
                      <a:pt x="1741" y="2147"/>
                    </a:lnTo>
                    <a:lnTo>
                      <a:pt x="1742" y="2147"/>
                    </a:lnTo>
                    <a:lnTo>
                      <a:pt x="1744" y="2147"/>
                    </a:lnTo>
                    <a:lnTo>
                      <a:pt x="1746" y="2147"/>
                    </a:lnTo>
                    <a:lnTo>
                      <a:pt x="1747" y="2145"/>
                    </a:lnTo>
                    <a:lnTo>
                      <a:pt x="1746" y="2144"/>
                    </a:lnTo>
                    <a:lnTo>
                      <a:pt x="1727" y="2144"/>
                    </a:lnTo>
                    <a:lnTo>
                      <a:pt x="1727" y="2143"/>
                    </a:lnTo>
                    <a:lnTo>
                      <a:pt x="1726" y="2142"/>
                    </a:lnTo>
                    <a:lnTo>
                      <a:pt x="1724" y="2141"/>
                    </a:lnTo>
                    <a:lnTo>
                      <a:pt x="1722" y="2139"/>
                    </a:lnTo>
                    <a:lnTo>
                      <a:pt x="1722" y="2137"/>
                    </a:lnTo>
                    <a:lnTo>
                      <a:pt x="1721" y="2136"/>
                    </a:lnTo>
                    <a:lnTo>
                      <a:pt x="1719" y="2136"/>
                    </a:lnTo>
                    <a:lnTo>
                      <a:pt x="1718" y="2136"/>
                    </a:lnTo>
                    <a:lnTo>
                      <a:pt x="1717" y="2136"/>
                    </a:lnTo>
                    <a:lnTo>
                      <a:pt x="1717" y="2134"/>
                    </a:lnTo>
                    <a:lnTo>
                      <a:pt x="1717" y="2132"/>
                    </a:lnTo>
                    <a:lnTo>
                      <a:pt x="1714" y="2132"/>
                    </a:lnTo>
                    <a:lnTo>
                      <a:pt x="1713" y="2134"/>
                    </a:lnTo>
                    <a:lnTo>
                      <a:pt x="1711" y="2136"/>
                    </a:lnTo>
                    <a:lnTo>
                      <a:pt x="1709" y="2137"/>
                    </a:lnTo>
                    <a:lnTo>
                      <a:pt x="1707" y="2137"/>
                    </a:lnTo>
                    <a:lnTo>
                      <a:pt x="1704" y="2136"/>
                    </a:lnTo>
                    <a:lnTo>
                      <a:pt x="1704" y="2134"/>
                    </a:lnTo>
                    <a:lnTo>
                      <a:pt x="1703" y="2133"/>
                    </a:lnTo>
                    <a:lnTo>
                      <a:pt x="1703" y="2132"/>
                    </a:lnTo>
                    <a:lnTo>
                      <a:pt x="1702" y="2133"/>
                    </a:lnTo>
                    <a:lnTo>
                      <a:pt x="1701" y="2132"/>
                    </a:lnTo>
                    <a:lnTo>
                      <a:pt x="1699" y="2131"/>
                    </a:lnTo>
                    <a:lnTo>
                      <a:pt x="1698" y="2129"/>
                    </a:lnTo>
                    <a:lnTo>
                      <a:pt x="1707" y="2129"/>
                    </a:lnTo>
                    <a:lnTo>
                      <a:pt x="1709" y="2127"/>
                    </a:lnTo>
                    <a:lnTo>
                      <a:pt x="1711" y="2126"/>
                    </a:lnTo>
                    <a:lnTo>
                      <a:pt x="1711" y="2123"/>
                    </a:lnTo>
                    <a:lnTo>
                      <a:pt x="1709" y="2121"/>
                    </a:lnTo>
                    <a:lnTo>
                      <a:pt x="1703" y="2121"/>
                    </a:lnTo>
                    <a:lnTo>
                      <a:pt x="1703" y="2121"/>
                    </a:lnTo>
                    <a:lnTo>
                      <a:pt x="1703" y="2121"/>
                    </a:lnTo>
                    <a:lnTo>
                      <a:pt x="1703" y="2121"/>
                    </a:lnTo>
                    <a:lnTo>
                      <a:pt x="1703" y="2118"/>
                    </a:lnTo>
                    <a:lnTo>
                      <a:pt x="1698" y="2116"/>
                    </a:lnTo>
                    <a:lnTo>
                      <a:pt x="1691" y="2116"/>
                    </a:lnTo>
                    <a:lnTo>
                      <a:pt x="1688" y="2114"/>
                    </a:lnTo>
                    <a:lnTo>
                      <a:pt x="1687" y="2113"/>
                    </a:lnTo>
                    <a:lnTo>
                      <a:pt x="1686" y="2113"/>
                    </a:lnTo>
                    <a:lnTo>
                      <a:pt x="1687" y="2112"/>
                    </a:lnTo>
                    <a:lnTo>
                      <a:pt x="1688" y="2111"/>
                    </a:lnTo>
                    <a:lnTo>
                      <a:pt x="1688" y="2111"/>
                    </a:lnTo>
                    <a:lnTo>
                      <a:pt x="1688" y="2109"/>
                    </a:lnTo>
                    <a:lnTo>
                      <a:pt x="1690" y="2109"/>
                    </a:lnTo>
                    <a:lnTo>
                      <a:pt x="1691" y="2108"/>
                    </a:lnTo>
                    <a:lnTo>
                      <a:pt x="1692" y="2108"/>
                    </a:lnTo>
                    <a:lnTo>
                      <a:pt x="1692" y="2108"/>
                    </a:lnTo>
                    <a:lnTo>
                      <a:pt x="1693" y="2108"/>
                    </a:lnTo>
                    <a:lnTo>
                      <a:pt x="1696" y="2108"/>
                    </a:lnTo>
                    <a:lnTo>
                      <a:pt x="1697" y="2109"/>
                    </a:lnTo>
                    <a:lnTo>
                      <a:pt x="1697" y="2109"/>
                    </a:lnTo>
                    <a:lnTo>
                      <a:pt x="1697" y="2109"/>
                    </a:lnTo>
                    <a:lnTo>
                      <a:pt x="1699" y="2111"/>
                    </a:lnTo>
                    <a:lnTo>
                      <a:pt x="1701" y="2111"/>
                    </a:lnTo>
                    <a:lnTo>
                      <a:pt x="1703" y="2111"/>
                    </a:lnTo>
                    <a:lnTo>
                      <a:pt x="1701" y="2108"/>
                    </a:lnTo>
                    <a:lnTo>
                      <a:pt x="1707" y="2108"/>
                    </a:lnTo>
                    <a:lnTo>
                      <a:pt x="1707" y="2103"/>
                    </a:lnTo>
                    <a:lnTo>
                      <a:pt x="1707" y="2102"/>
                    </a:lnTo>
                    <a:lnTo>
                      <a:pt x="1707" y="2101"/>
                    </a:lnTo>
                    <a:lnTo>
                      <a:pt x="1706" y="2101"/>
                    </a:lnTo>
                    <a:lnTo>
                      <a:pt x="1704" y="2099"/>
                    </a:lnTo>
                    <a:lnTo>
                      <a:pt x="1704" y="2098"/>
                    </a:lnTo>
                    <a:lnTo>
                      <a:pt x="1703" y="2097"/>
                    </a:lnTo>
                    <a:lnTo>
                      <a:pt x="1703" y="2095"/>
                    </a:lnTo>
                    <a:lnTo>
                      <a:pt x="1703" y="2092"/>
                    </a:lnTo>
                    <a:lnTo>
                      <a:pt x="1703" y="2090"/>
                    </a:lnTo>
                    <a:lnTo>
                      <a:pt x="1703" y="2087"/>
                    </a:lnTo>
                    <a:lnTo>
                      <a:pt x="1703" y="2085"/>
                    </a:lnTo>
                    <a:lnTo>
                      <a:pt x="1704" y="2083"/>
                    </a:lnTo>
                    <a:lnTo>
                      <a:pt x="1704" y="2081"/>
                    </a:lnTo>
                    <a:lnTo>
                      <a:pt x="1704" y="2080"/>
                    </a:lnTo>
                    <a:lnTo>
                      <a:pt x="1704" y="2077"/>
                    </a:lnTo>
                    <a:lnTo>
                      <a:pt x="1703" y="2076"/>
                    </a:lnTo>
                    <a:lnTo>
                      <a:pt x="1701" y="2075"/>
                    </a:lnTo>
                    <a:lnTo>
                      <a:pt x="1698" y="2075"/>
                    </a:lnTo>
                    <a:lnTo>
                      <a:pt x="1696" y="2075"/>
                    </a:lnTo>
                    <a:lnTo>
                      <a:pt x="1695" y="2076"/>
                    </a:lnTo>
                    <a:lnTo>
                      <a:pt x="1692" y="2076"/>
                    </a:lnTo>
                    <a:lnTo>
                      <a:pt x="1690" y="2077"/>
                    </a:lnTo>
                    <a:lnTo>
                      <a:pt x="1688" y="2077"/>
                    </a:lnTo>
                    <a:lnTo>
                      <a:pt x="1686" y="2077"/>
                    </a:lnTo>
                    <a:lnTo>
                      <a:pt x="1683" y="2075"/>
                    </a:lnTo>
                    <a:lnTo>
                      <a:pt x="1681" y="2073"/>
                    </a:lnTo>
                    <a:lnTo>
                      <a:pt x="1678" y="2071"/>
                    </a:lnTo>
                    <a:lnTo>
                      <a:pt x="1677" y="2070"/>
                    </a:lnTo>
                    <a:lnTo>
                      <a:pt x="1677" y="2067"/>
                    </a:lnTo>
                    <a:lnTo>
                      <a:pt x="1677" y="2066"/>
                    </a:lnTo>
                    <a:lnTo>
                      <a:pt x="1678" y="2065"/>
                    </a:lnTo>
                    <a:lnTo>
                      <a:pt x="1680" y="2063"/>
                    </a:lnTo>
                    <a:lnTo>
                      <a:pt x="1681" y="2063"/>
                    </a:lnTo>
                    <a:lnTo>
                      <a:pt x="1683" y="2063"/>
                    </a:lnTo>
                    <a:lnTo>
                      <a:pt x="1683" y="2058"/>
                    </a:lnTo>
                    <a:lnTo>
                      <a:pt x="1681" y="2057"/>
                    </a:lnTo>
                    <a:lnTo>
                      <a:pt x="1678" y="2056"/>
                    </a:lnTo>
                    <a:lnTo>
                      <a:pt x="1677" y="2056"/>
                    </a:lnTo>
                    <a:lnTo>
                      <a:pt x="1676" y="2055"/>
                    </a:lnTo>
                    <a:lnTo>
                      <a:pt x="1675" y="2053"/>
                    </a:lnTo>
                    <a:lnTo>
                      <a:pt x="1673" y="2050"/>
                    </a:lnTo>
                    <a:lnTo>
                      <a:pt x="1671" y="2048"/>
                    </a:lnTo>
                    <a:lnTo>
                      <a:pt x="1670" y="2046"/>
                    </a:lnTo>
                    <a:lnTo>
                      <a:pt x="1668" y="2045"/>
                    </a:lnTo>
                    <a:lnTo>
                      <a:pt x="1670" y="2042"/>
                    </a:lnTo>
                    <a:lnTo>
                      <a:pt x="1671" y="2044"/>
                    </a:lnTo>
                    <a:lnTo>
                      <a:pt x="1672" y="2044"/>
                    </a:lnTo>
                    <a:lnTo>
                      <a:pt x="1672" y="2044"/>
                    </a:lnTo>
                    <a:lnTo>
                      <a:pt x="1673" y="2044"/>
                    </a:lnTo>
                    <a:lnTo>
                      <a:pt x="1675" y="2042"/>
                    </a:lnTo>
                    <a:lnTo>
                      <a:pt x="1676" y="2041"/>
                    </a:lnTo>
                    <a:lnTo>
                      <a:pt x="1676" y="2041"/>
                    </a:lnTo>
                    <a:lnTo>
                      <a:pt x="1676" y="2040"/>
                    </a:lnTo>
                    <a:lnTo>
                      <a:pt x="1676" y="2039"/>
                    </a:lnTo>
                    <a:lnTo>
                      <a:pt x="1675" y="2037"/>
                    </a:lnTo>
                    <a:lnTo>
                      <a:pt x="1677" y="2035"/>
                    </a:lnTo>
                    <a:lnTo>
                      <a:pt x="1677" y="2032"/>
                    </a:lnTo>
                    <a:lnTo>
                      <a:pt x="1677" y="2030"/>
                    </a:lnTo>
                    <a:lnTo>
                      <a:pt x="1680" y="2025"/>
                    </a:lnTo>
                    <a:lnTo>
                      <a:pt x="1682" y="2022"/>
                    </a:lnTo>
                    <a:lnTo>
                      <a:pt x="1683" y="2019"/>
                    </a:lnTo>
                    <a:lnTo>
                      <a:pt x="1685" y="2016"/>
                    </a:lnTo>
                    <a:lnTo>
                      <a:pt x="1685" y="2012"/>
                    </a:lnTo>
                    <a:lnTo>
                      <a:pt x="1686" y="2010"/>
                    </a:lnTo>
                    <a:lnTo>
                      <a:pt x="1686" y="2006"/>
                    </a:lnTo>
                    <a:lnTo>
                      <a:pt x="1686" y="2004"/>
                    </a:lnTo>
                    <a:lnTo>
                      <a:pt x="1685" y="2001"/>
                    </a:lnTo>
                    <a:lnTo>
                      <a:pt x="1682" y="1999"/>
                    </a:lnTo>
                    <a:lnTo>
                      <a:pt x="1680" y="1996"/>
                    </a:lnTo>
                    <a:lnTo>
                      <a:pt x="1677" y="1993"/>
                    </a:lnTo>
                    <a:lnTo>
                      <a:pt x="1675" y="1990"/>
                    </a:lnTo>
                    <a:lnTo>
                      <a:pt x="1676" y="1988"/>
                    </a:lnTo>
                    <a:lnTo>
                      <a:pt x="1677" y="1984"/>
                    </a:lnTo>
                    <a:lnTo>
                      <a:pt x="1678" y="1981"/>
                    </a:lnTo>
                    <a:lnTo>
                      <a:pt x="1680" y="1978"/>
                    </a:lnTo>
                    <a:lnTo>
                      <a:pt x="1680" y="1976"/>
                    </a:lnTo>
                    <a:lnTo>
                      <a:pt x="1678" y="1974"/>
                    </a:lnTo>
                    <a:lnTo>
                      <a:pt x="1677" y="1973"/>
                    </a:lnTo>
                    <a:lnTo>
                      <a:pt x="1677" y="1971"/>
                    </a:lnTo>
                    <a:lnTo>
                      <a:pt x="1677" y="1970"/>
                    </a:lnTo>
                    <a:lnTo>
                      <a:pt x="1678" y="1968"/>
                    </a:lnTo>
                    <a:lnTo>
                      <a:pt x="1678" y="1965"/>
                    </a:lnTo>
                    <a:lnTo>
                      <a:pt x="1680" y="1964"/>
                    </a:lnTo>
                    <a:lnTo>
                      <a:pt x="1680" y="1961"/>
                    </a:lnTo>
                    <a:lnTo>
                      <a:pt x="1681" y="1960"/>
                    </a:lnTo>
                    <a:lnTo>
                      <a:pt x="1682" y="1959"/>
                    </a:lnTo>
                    <a:lnTo>
                      <a:pt x="1682" y="1958"/>
                    </a:lnTo>
                    <a:lnTo>
                      <a:pt x="1683" y="1956"/>
                    </a:lnTo>
                    <a:lnTo>
                      <a:pt x="1683" y="1954"/>
                    </a:lnTo>
                    <a:lnTo>
                      <a:pt x="1683" y="1951"/>
                    </a:lnTo>
                    <a:lnTo>
                      <a:pt x="1685" y="1950"/>
                    </a:lnTo>
                    <a:lnTo>
                      <a:pt x="1685" y="1949"/>
                    </a:lnTo>
                    <a:lnTo>
                      <a:pt x="1686" y="1949"/>
                    </a:lnTo>
                    <a:lnTo>
                      <a:pt x="1686" y="1942"/>
                    </a:lnTo>
                    <a:lnTo>
                      <a:pt x="1686" y="1939"/>
                    </a:lnTo>
                    <a:lnTo>
                      <a:pt x="1687" y="1938"/>
                    </a:lnTo>
                    <a:lnTo>
                      <a:pt x="1688" y="1937"/>
                    </a:lnTo>
                    <a:lnTo>
                      <a:pt x="1688" y="1935"/>
                    </a:lnTo>
                    <a:lnTo>
                      <a:pt x="1687" y="1933"/>
                    </a:lnTo>
                    <a:lnTo>
                      <a:pt x="1686" y="1930"/>
                    </a:lnTo>
                    <a:lnTo>
                      <a:pt x="1686" y="1928"/>
                    </a:lnTo>
                    <a:lnTo>
                      <a:pt x="1685" y="1927"/>
                    </a:lnTo>
                    <a:lnTo>
                      <a:pt x="1685" y="1924"/>
                    </a:lnTo>
                    <a:lnTo>
                      <a:pt x="1686" y="1923"/>
                    </a:lnTo>
                    <a:lnTo>
                      <a:pt x="1686" y="1920"/>
                    </a:lnTo>
                    <a:lnTo>
                      <a:pt x="1686" y="1919"/>
                    </a:lnTo>
                    <a:lnTo>
                      <a:pt x="1686" y="1918"/>
                    </a:lnTo>
                    <a:lnTo>
                      <a:pt x="1683" y="1917"/>
                    </a:lnTo>
                    <a:lnTo>
                      <a:pt x="1683" y="1914"/>
                    </a:lnTo>
                    <a:lnTo>
                      <a:pt x="1685" y="1913"/>
                    </a:lnTo>
                    <a:lnTo>
                      <a:pt x="1686" y="1912"/>
                    </a:lnTo>
                    <a:lnTo>
                      <a:pt x="1687" y="1910"/>
                    </a:lnTo>
                    <a:lnTo>
                      <a:pt x="1688" y="1909"/>
                    </a:lnTo>
                    <a:lnTo>
                      <a:pt x="1688" y="1908"/>
                    </a:lnTo>
                    <a:lnTo>
                      <a:pt x="1687" y="1905"/>
                    </a:lnTo>
                    <a:lnTo>
                      <a:pt x="1687" y="1904"/>
                    </a:lnTo>
                    <a:lnTo>
                      <a:pt x="1688" y="1902"/>
                    </a:lnTo>
                    <a:lnTo>
                      <a:pt x="1691" y="1900"/>
                    </a:lnTo>
                    <a:lnTo>
                      <a:pt x="1692" y="1899"/>
                    </a:lnTo>
                    <a:lnTo>
                      <a:pt x="1692" y="1899"/>
                    </a:lnTo>
                    <a:lnTo>
                      <a:pt x="1692" y="1898"/>
                    </a:lnTo>
                    <a:lnTo>
                      <a:pt x="1691" y="1897"/>
                    </a:lnTo>
                    <a:lnTo>
                      <a:pt x="1691" y="1894"/>
                    </a:lnTo>
                    <a:lnTo>
                      <a:pt x="1691" y="1893"/>
                    </a:lnTo>
                    <a:lnTo>
                      <a:pt x="1691" y="1892"/>
                    </a:lnTo>
                    <a:lnTo>
                      <a:pt x="1691" y="1892"/>
                    </a:lnTo>
                    <a:lnTo>
                      <a:pt x="1690" y="1891"/>
                    </a:lnTo>
                    <a:lnTo>
                      <a:pt x="1688" y="1891"/>
                    </a:lnTo>
                    <a:lnTo>
                      <a:pt x="1688" y="1889"/>
                    </a:lnTo>
                    <a:lnTo>
                      <a:pt x="1688" y="1881"/>
                    </a:lnTo>
                    <a:lnTo>
                      <a:pt x="1687" y="1878"/>
                    </a:lnTo>
                    <a:lnTo>
                      <a:pt x="1685" y="1877"/>
                    </a:lnTo>
                    <a:lnTo>
                      <a:pt x="1683" y="1874"/>
                    </a:lnTo>
                    <a:lnTo>
                      <a:pt x="1683" y="1873"/>
                    </a:lnTo>
                    <a:lnTo>
                      <a:pt x="1683" y="1871"/>
                    </a:lnTo>
                    <a:lnTo>
                      <a:pt x="1685" y="1869"/>
                    </a:lnTo>
                    <a:lnTo>
                      <a:pt x="1685" y="1868"/>
                    </a:lnTo>
                    <a:lnTo>
                      <a:pt x="1685" y="1867"/>
                    </a:lnTo>
                    <a:lnTo>
                      <a:pt x="1683" y="1867"/>
                    </a:lnTo>
                    <a:lnTo>
                      <a:pt x="1680" y="1866"/>
                    </a:lnTo>
                    <a:lnTo>
                      <a:pt x="1671" y="1862"/>
                    </a:lnTo>
                    <a:lnTo>
                      <a:pt x="1663" y="1858"/>
                    </a:lnTo>
                    <a:lnTo>
                      <a:pt x="1657" y="1854"/>
                    </a:lnTo>
                    <a:lnTo>
                      <a:pt x="1651" y="1853"/>
                    </a:lnTo>
                    <a:lnTo>
                      <a:pt x="1646" y="1852"/>
                    </a:lnTo>
                    <a:lnTo>
                      <a:pt x="1641" y="1850"/>
                    </a:lnTo>
                    <a:lnTo>
                      <a:pt x="1638" y="1850"/>
                    </a:lnTo>
                    <a:lnTo>
                      <a:pt x="1636" y="1848"/>
                    </a:lnTo>
                    <a:lnTo>
                      <a:pt x="1635" y="1848"/>
                    </a:lnTo>
                    <a:lnTo>
                      <a:pt x="1633" y="1847"/>
                    </a:lnTo>
                    <a:lnTo>
                      <a:pt x="1630" y="1847"/>
                    </a:lnTo>
                    <a:lnTo>
                      <a:pt x="1616" y="1846"/>
                    </a:lnTo>
                    <a:lnTo>
                      <a:pt x="1604" y="1842"/>
                    </a:lnTo>
                    <a:lnTo>
                      <a:pt x="1601" y="1840"/>
                    </a:lnTo>
                    <a:lnTo>
                      <a:pt x="1599" y="1838"/>
                    </a:lnTo>
                    <a:lnTo>
                      <a:pt x="1596" y="1836"/>
                    </a:lnTo>
                    <a:lnTo>
                      <a:pt x="1594" y="1833"/>
                    </a:lnTo>
                    <a:lnTo>
                      <a:pt x="1590" y="1833"/>
                    </a:lnTo>
                    <a:lnTo>
                      <a:pt x="1587" y="1832"/>
                    </a:lnTo>
                    <a:lnTo>
                      <a:pt x="1585" y="1831"/>
                    </a:lnTo>
                    <a:lnTo>
                      <a:pt x="1584" y="1828"/>
                    </a:lnTo>
                    <a:lnTo>
                      <a:pt x="1579" y="1826"/>
                    </a:lnTo>
                    <a:lnTo>
                      <a:pt x="1576" y="1822"/>
                    </a:lnTo>
                    <a:lnTo>
                      <a:pt x="1575" y="1818"/>
                    </a:lnTo>
                    <a:lnTo>
                      <a:pt x="1572" y="1815"/>
                    </a:lnTo>
                    <a:lnTo>
                      <a:pt x="1570" y="1811"/>
                    </a:lnTo>
                    <a:lnTo>
                      <a:pt x="1569" y="1810"/>
                    </a:lnTo>
                    <a:lnTo>
                      <a:pt x="1567" y="1808"/>
                    </a:lnTo>
                    <a:lnTo>
                      <a:pt x="1566" y="1807"/>
                    </a:lnTo>
                    <a:lnTo>
                      <a:pt x="1565" y="1805"/>
                    </a:lnTo>
                    <a:lnTo>
                      <a:pt x="1562" y="1805"/>
                    </a:lnTo>
                    <a:lnTo>
                      <a:pt x="1561" y="1805"/>
                    </a:lnTo>
                    <a:lnTo>
                      <a:pt x="1560" y="1803"/>
                    </a:lnTo>
                    <a:lnTo>
                      <a:pt x="1560" y="1802"/>
                    </a:lnTo>
                    <a:lnTo>
                      <a:pt x="1559" y="1801"/>
                    </a:lnTo>
                    <a:lnTo>
                      <a:pt x="1559" y="1799"/>
                    </a:lnTo>
                    <a:lnTo>
                      <a:pt x="1557" y="1796"/>
                    </a:lnTo>
                    <a:lnTo>
                      <a:pt x="1556" y="1795"/>
                    </a:lnTo>
                    <a:lnTo>
                      <a:pt x="1552" y="1794"/>
                    </a:lnTo>
                    <a:lnTo>
                      <a:pt x="1549" y="1792"/>
                    </a:lnTo>
                    <a:lnTo>
                      <a:pt x="1546" y="1791"/>
                    </a:lnTo>
                    <a:lnTo>
                      <a:pt x="1544" y="1790"/>
                    </a:lnTo>
                    <a:lnTo>
                      <a:pt x="1541" y="1786"/>
                    </a:lnTo>
                    <a:lnTo>
                      <a:pt x="1539" y="1782"/>
                    </a:lnTo>
                    <a:lnTo>
                      <a:pt x="1536" y="1779"/>
                    </a:lnTo>
                    <a:lnTo>
                      <a:pt x="1534" y="1775"/>
                    </a:lnTo>
                    <a:lnTo>
                      <a:pt x="1530" y="1772"/>
                    </a:lnTo>
                    <a:lnTo>
                      <a:pt x="1528" y="1770"/>
                    </a:lnTo>
                    <a:lnTo>
                      <a:pt x="1525" y="1766"/>
                    </a:lnTo>
                    <a:lnTo>
                      <a:pt x="1523" y="1762"/>
                    </a:lnTo>
                    <a:lnTo>
                      <a:pt x="1520" y="1759"/>
                    </a:lnTo>
                    <a:lnTo>
                      <a:pt x="1518" y="1755"/>
                    </a:lnTo>
                    <a:lnTo>
                      <a:pt x="1510" y="1748"/>
                    </a:lnTo>
                    <a:lnTo>
                      <a:pt x="1504" y="1740"/>
                    </a:lnTo>
                    <a:lnTo>
                      <a:pt x="1494" y="1735"/>
                    </a:lnTo>
                    <a:lnTo>
                      <a:pt x="1490" y="1734"/>
                    </a:lnTo>
                    <a:lnTo>
                      <a:pt x="1486" y="1733"/>
                    </a:lnTo>
                    <a:lnTo>
                      <a:pt x="1483" y="1731"/>
                    </a:lnTo>
                    <a:lnTo>
                      <a:pt x="1480" y="1730"/>
                    </a:lnTo>
                    <a:lnTo>
                      <a:pt x="1478" y="1729"/>
                    </a:lnTo>
                    <a:lnTo>
                      <a:pt x="1478" y="1729"/>
                    </a:lnTo>
                    <a:lnTo>
                      <a:pt x="1478" y="1728"/>
                    </a:lnTo>
                    <a:lnTo>
                      <a:pt x="1479" y="1728"/>
                    </a:lnTo>
                    <a:lnTo>
                      <a:pt x="1479" y="1726"/>
                    </a:lnTo>
                    <a:lnTo>
                      <a:pt x="1480" y="1726"/>
                    </a:lnTo>
                    <a:lnTo>
                      <a:pt x="1480" y="1726"/>
                    </a:lnTo>
                    <a:lnTo>
                      <a:pt x="1481" y="1724"/>
                    </a:lnTo>
                    <a:lnTo>
                      <a:pt x="1480" y="1720"/>
                    </a:lnTo>
                    <a:lnTo>
                      <a:pt x="1479" y="1718"/>
                    </a:lnTo>
                    <a:lnTo>
                      <a:pt x="1476" y="1715"/>
                    </a:lnTo>
                    <a:lnTo>
                      <a:pt x="1473" y="1714"/>
                    </a:lnTo>
                    <a:lnTo>
                      <a:pt x="1472" y="1711"/>
                    </a:lnTo>
                    <a:lnTo>
                      <a:pt x="1472" y="1709"/>
                    </a:lnTo>
                    <a:lnTo>
                      <a:pt x="1474" y="1708"/>
                    </a:lnTo>
                    <a:lnTo>
                      <a:pt x="1475" y="1705"/>
                    </a:lnTo>
                    <a:lnTo>
                      <a:pt x="1479" y="1703"/>
                    </a:lnTo>
                    <a:lnTo>
                      <a:pt x="1481" y="1700"/>
                    </a:lnTo>
                    <a:lnTo>
                      <a:pt x="1485" y="1699"/>
                    </a:lnTo>
                    <a:lnTo>
                      <a:pt x="1489" y="1698"/>
                    </a:lnTo>
                    <a:lnTo>
                      <a:pt x="1491" y="1697"/>
                    </a:lnTo>
                    <a:lnTo>
                      <a:pt x="1495" y="1695"/>
                    </a:lnTo>
                    <a:lnTo>
                      <a:pt x="1498" y="1693"/>
                    </a:lnTo>
                    <a:lnTo>
                      <a:pt x="1500" y="1692"/>
                    </a:lnTo>
                    <a:lnTo>
                      <a:pt x="1501" y="1689"/>
                    </a:lnTo>
                    <a:lnTo>
                      <a:pt x="1501" y="1687"/>
                    </a:lnTo>
                    <a:lnTo>
                      <a:pt x="1501" y="1684"/>
                    </a:lnTo>
                    <a:lnTo>
                      <a:pt x="1499" y="1683"/>
                    </a:lnTo>
                    <a:lnTo>
                      <a:pt x="1499" y="1684"/>
                    </a:lnTo>
                    <a:lnTo>
                      <a:pt x="1498" y="1685"/>
                    </a:lnTo>
                    <a:lnTo>
                      <a:pt x="1496" y="1685"/>
                    </a:lnTo>
                    <a:lnTo>
                      <a:pt x="1494" y="1685"/>
                    </a:lnTo>
                    <a:lnTo>
                      <a:pt x="1491" y="1685"/>
                    </a:lnTo>
                    <a:lnTo>
                      <a:pt x="1490" y="1684"/>
                    </a:lnTo>
                    <a:lnTo>
                      <a:pt x="1488" y="1683"/>
                    </a:lnTo>
                    <a:lnTo>
                      <a:pt x="1486" y="1682"/>
                    </a:lnTo>
                    <a:lnTo>
                      <a:pt x="1483" y="1679"/>
                    </a:lnTo>
                    <a:lnTo>
                      <a:pt x="1481" y="1679"/>
                    </a:lnTo>
                    <a:lnTo>
                      <a:pt x="1480" y="1679"/>
                    </a:lnTo>
                    <a:lnTo>
                      <a:pt x="1480" y="1679"/>
                    </a:lnTo>
                    <a:lnTo>
                      <a:pt x="1481" y="1678"/>
                    </a:lnTo>
                    <a:lnTo>
                      <a:pt x="1481" y="1678"/>
                    </a:lnTo>
                    <a:lnTo>
                      <a:pt x="1483" y="1678"/>
                    </a:lnTo>
                    <a:lnTo>
                      <a:pt x="1483" y="1677"/>
                    </a:lnTo>
                    <a:lnTo>
                      <a:pt x="1484" y="1675"/>
                    </a:lnTo>
                    <a:lnTo>
                      <a:pt x="1484" y="1674"/>
                    </a:lnTo>
                    <a:lnTo>
                      <a:pt x="1483" y="1673"/>
                    </a:lnTo>
                    <a:lnTo>
                      <a:pt x="1480" y="1672"/>
                    </a:lnTo>
                    <a:lnTo>
                      <a:pt x="1480" y="1664"/>
                    </a:lnTo>
                    <a:lnTo>
                      <a:pt x="1480" y="1663"/>
                    </a:lnTo>
                    <a:lnTo>
                      <a:pt x="1480" y="1663"/>
                    </a:lnTo>
                    <a:lnTo>
                      <a:pt x="1481" y="1663"/>
                    </a:lnTo>
                    <a:lnTo>
                      <a:pt x="1483" y="1663"/>
                    </a:lnTo>
                    <a:lnTo>
                      <a:pt x="1484" y="1663"/>
                    </a:lnTo>
                    <a:lnTo>
                      <a:pt x="1486" y="1662"/>
                    </a:lnTo>
                    <a:lnTo>
                      <a:pt x="1486" y="1660"/>
                    </a:lnTo>
                    <a:lnTo>
                      <a:pt x="1488" y="1659"/>
                    </a:lnTo>
                    <a:lnTo>
                      <a:pt x="1488" y="1658"/>
                    </a:lnTo>
                    <a:lnTo>
                      <a:pt x="1489" y="1657"/>
                    </a:lnTo>
                    <a:lnTo>
                      <a:pt x="1489" y="1655"/>
                    </a:lnTo>
                    <a:lnTo>
                      <a:pt x="1490" y="1654"/>
                    </a:lnTo>
                    <a:lnTo>
                      <a:pt x="1493" y="1653"/>
                    </a:lnTo>
                    <a:lnTo>
                      <a:pt x="1495" y="1652"/>
                    </a:lnTo>
                    <a:lnTo>
                      <a:pt x="1496" y="1651"/>
                    </a:lnTo>
                    <a:lnTo>
                      <a:pt x="1498" y="1649"/>
                    </a:lnTo>
                    <a:lnTo>
                      <a:pt x="1498" y="1647"/>
                    </a:lnTo>
                    <a:lnTo>
                      <a:pt x="1496" y="1644"/>
                    </a:lnTo>
                    <a:lnTo>
                      <a:pt x="1496" y="1642"/>
                    </a:lnTo>
                    <a:lnTo>
                      <a:pt x="1495" y="1639"/>
                    </a:lnTo>
                    <a:lnTo>
                      <a:pt x="1495" y="1638"/>
                    </a:lnTo>
                    <a:lnTo>
                      <a:pt x="1496" y="1636"/>
                    </a:lnTo>
                    <a:lnTo>
                      <a:pt x="1504" y="1634"/>
                    </a:lnTo>
                    <a:lnTo>
                      <a:pt x="1511" y="1633"/>
                    </a:lnTo>
                    <a:lnTo>
                      <a:pt x="1518" y="1631"/>
                    </a:lnTo>
                    <a:lnTo>
                      <a:pt x="1519" y="1629"/>
                    </a:lnTo>
                    <a:lnTo>
                      <a:pt x="1519" y="1628"/>
                    </a:lnTo>
                    <a:lnTo>
                      <a:pt x="1519" y="1626"/>
                    </a:lnTo>
                    <a:lnTo>
                      <a:pt x="1519" y="1624"/>
                    </a:lnTo>
                    <a:lnTo>
                      <a:pt x="1519" y="1623"/>
                    </a:lnTo>
                    <a:lnTo>
                      <a:pt x="1520" y="1622"/>
                    </a:lnTo>
                    <a:lnTo>
                      <a:pt x="1523" y="1619"/>
                    </a:lnTo>
                    <a:lnTo>
                      <a:pt x="1525" y="1617"/>
                    </a:lnTo>
                    <a:lnTo>
                      <a:pt x="1525" y="1614"/>
                    </a:lnTo>
                    <a:lnTo>
                      <a:pt x="1528" y="1613"/>
                    </a:lnTo>
                    <a:lnTo>
                      <a:pt x="1530" y="1612"/>
                    </a:lnTo>
                    <a:lnTo>
                      <a:pt x="1533" y="1611"/>
                    </a:lnTo>
                    <a:lnTo>
                      <a:pt x="1536" y="1611"/>
                    </a:lnTo>
                    <a:lnTo>
                      <a:pt x="1539" y="1611"/>
                    </a:lnTo>
                    <a:lnTo>
                      <a:pt x="1543" y="1609"/>
                    </a:lnTo>
                    <a:lnTo>
                      <a:pt x="1544" y="1609"/>
                    </a:lnTo>
                    <a:lnTo>
                      <a:pt x="1546" y="1607"/>
                    </a:lnTo>
                    <a:lnTo>
                      <a:pt x="1548" y="1605"/>
                    </a:lnTo>
                    <a:lnTo>
                      <a:pt x="1548" y="1603"/>
                    </a:lnTo>
                    <a:lnTo>
                      <a:pt x="1549" y="1602"/>
                    </a:lnTo>
                    <a:lnTo>
                      <a:pt x="1551" y="1601"/>
                    </a:lnTo>
                    <a:lnTo>
                      <a:pt x="1554" y="1598"/>
                    </a:lnTo>
                    <a:lnTo>
                      <a:pt x="1556" y="1596"/>
                    </a:lnTo>
                    <a:lnTo>
                      <a:pt x="1557" y="1593"/>
                    </a:lnTo>
                    <a:lnTo>
                      <a:pt x="1557" y="1590"/>
                    </a:lnTo>
                    <a:lnTo>
                      <a:pt x="1556" y="1586"/>
                    </a:lnTo>
                    <a:lnTo>
                      <a:pt x="1555" y="1583"/>
                    </a:lnTo>
                    <a:lnTo>
                      <a:pt x="1554" y="1582"/>
                    </a:lnTo>
                    <a:lnTo>
                      <a:pt x="1554" y="1580"/>
                    </a:lnTo>
                    <a:lnTo>
                      <a:pt x="1554" y="1578"/>
                    </a:lnTo>
                    <a:lnTo>
                      <a:pt x="1555" y="1575"/>
                    </a:lnTo>
                    <a:lnTo>
                      <a:pt x="1556" y="1571"/>
                    </a:lnTo>
                    <a:lnTo>
                      <a:pt x="1557" y="1568"/>
                    </a:lnTo>
                    <a:lnTo>
                      <a:pt x="1560" y="1565"/>
                    </a:lnTo>
                    <a:lnTo>
                      <a:pt x="1559" y="1563"/>
                    </a:lnTo>
                    <a:lnTo>
                      <a:pt x="1559" y="1562"/>
                    </a:lnTo>
                    <a:lnTo>
                      <a:pt x="1557" y="1561"/>
                    </a:lnTo>
                    <a:lnTo>
                      <a:pt x="1556" y="1558"/>
                    </a:lnTo>
                    <a:lnTo>
                      <a:pt x="1556" y="1557"/>
                    </a:lnTo>
                    <a:lnTo>
                      <a:pt x="1556" y="1555"/>
                    </a:lnTo>
                    <a:lnTo>
                      <a:pt x="1557" y="1554"/>
                    </a:lnTo>
                    <a:lnTo>
                      <a:pt x="1559" y="1552"/>
                    </a:lnTo>
                    <a:lnTo>
                      <a:pt x="1559" y="1551"/>
                    </a:lnTo>
                    <a:lnTo>
                      <a:pt x="1557" y="1550"/>
                    </a:lnTo>
                    <a:lnTo>
                      <a:pt x="1556" y="1549"/>
                    </a:lnTo>
                    <a:lnTo>
                      <a:pt x="1554" y="1546"/>
                    </a:lnTo>
                    <a:lnTo>
                      <a:pt x="1552" y="1545"/>
                    </a:lnTo>
                    <a:lnTo>
                      <a:pt x="1550" y="1544"/>
                    </a:lnTo>
                    <a:lnTo>
                      <a:pt x="1549" y="1540"/>
                    </a:lnTo>
                    <a:lnTo>
                      <a:pt x="1548" y="1537"/>
                    </a:lnTo>
                    <a:lnTo>
                      <a:pt x="1545" y="1535"/>
                    </a:lnTo>
                    <a:lnTo>
                      <a:pt x="1543" y="1532"/>
                    </a:lnTo>
                    <a:lnTo>
                      <a:pt x="1540" y="1531"/>
                    </a:lnTo>
                    <a:lnTo>
                      <a:pt x="1536" y="1531"/>
                    </a:lnTo>
                    <a:lnTo>
                      <a:pt x="1530" y="1531"/>
                    </a:lnTo>
                    <a:lnTo>
                      <a:pt x="1525" y="1532"/>
                    </a:lnTo>
                    <a:lnTo>
                      <a:pt x="1521" y="1534"/>
                    </a:lnTo>
                    <a:lnTo>
                      <a:pt x="1518" y="1534"/>
                    </a:lnTo>
                    <a:lnTo>
                      <a:pt x="1516" y="1534"/>
                    </a:lnTo>
                    <a:lnTo>
                      <a:pt x="1515" y="1532"/>
                    </a:lnTo>
                    <a:lnTo>
                      <a:pt x="1513" y="1531"/>
                    </a:lnTo>
                    <a:lnTo>
                      <a:pt x="1511" y="1530"/>
                    </a:lnTo>
                    <a:lnTo>
                      <a:pt x="1509" y="1530"/>
                    </a:lnTo>
                    <a:lnTo>
                      <a:pt x="1506" y="1531"/>
                    </a:lnTo>
                    <a:lnTo>
                      <a:pt x="1494" y="1532"/>
                    </a:lnTo>
                    <a:lnTo>
                      <a:pt x="1480" y="1536"/>
                    </a:lnTo>
                    <a:lnTo>
                      <a:pt x="1468" y="1539"/>
                    </a:lnTo>
                    <a:lnTo>
                      <a:pt x="1459" y="1539"/>
                    </a:lnTo>
                    <a:lnTo>
                      <a:pt x="1452" y="1536"/>
                    </a:lnTo>
                    <a:lnTo>
                      <a:pt x="1444" y="1534"/>
                    </a:lnTo>
                    <a:lnTo>
                      <a:pt x="1430" y="1534"/>
                    </a:lnTo>
                    <a:lnTo>
                      <a:pt x="1418" y="1536"/>
                    </a:lnTo>
                    <a:lnTo>
                      <a:pt x="1409" y="1536"/>
                    </a:lnTo>
                    <a:lnTo>
                      <a:pt x="1399" y="1536"/>
                    </a:lnTo>
                    <a:lnTo>
                      <a:pt x="1388" y="1535"/>
                    </a:lnTo>
                    <a:lnTo>
                      <a:pt x="1381" y="1532"/>
                    </a:lnTo>
                    <a:lnTo>
                      <a:pt x="1376" y="1529"/>
                    </a:lnTo>
                    <a:lnTo>
                      <a:pt x="1376" y="1524"/>
                    </a:lnTo>
                    <a:lnTo>
                      <a:pt x="1377" y="1521"/>
                    </a:lnTo>
                    <a:lnTo>
                      <a:pt x="1378" y="1519"/>
                    </a:lnTo>
                    <a:lnTo>
                      <a:pt x="1381" y="1515"/>
                    </a:lnTo>
                    <a:lnTo>
                      <a:pt x="1383" y="1512"/>
                    </a:lnTo>
                    <a:lnTo>
                      <a:pt x="1384" y="1511"/>
                    </a:lnTo>
                    <a:lnTo>
                      <a:pt x="1384" y="1509"/>
                    </a:lnTo>
                    <a:lnTo>
                      <a:pt x="1384" y="1506"/>
                    </a:lnTo>
                    <a:lnTo>
                      <a:pt x="1384" y="1504"/>
                    </a:lnTo>
                    <a:lnTo>
                      <a:pt x="1384" y="1501"/>
                    </a:lnTo>
                    <a:lnTo>
                      <a:pt x="1383" y="1500"/>
                    </a:lnTo>
                    <a:lnTo>
                      <a:pt x="1383" y="1496"/>
                    </a:lnTo>
                    <a:lnTo>
                      <a:pt x="1383" y="1493"/>
                    </a:lnTo>
                    <a:lnTo>
                      <a:pt x="1383" y="1489"/>
                    </a:lnTo>
                    <a:lnTo>
                      <a:pt x="1383" y="1485"/>
                    </a:lnTo>
                    <a:lnTo>
                      <a:pt x="1383" y="1481"/>
                    </a:lnTo>
                    <a:lnTo>
                      <a:pt x="1383" y="1479"/>
                    </a:lnTo>
                    <a:lnTo>
                      <a:pt x="1381" y="1478"/>
                    </a:lnTo>
                    <a:lnTo>
                      <a:pt x="1377" y="1475"/>
                    </a:lnTo>
                    <a:lnTo>
                      <a:pt x="1373" y="1474"/>
                    </a:lnTo>
                    <a:lnTo>
                      <a:pt x="1359" y="1463"/>
                    </a:lnTo>
                    <a:lnTo>
                      <a:pt x="1347" y="1453"/>
                    </a:lnTo>
                    <a:lnTo>
                      <a:pt x="1341" y="1452"/>
                    </a:lnTo>
                    <a:lnTo>
                      <a:pt x="1332" y="1454"/>
                    </a:lnTo>
                    <a:lnTo>
                      <a:pt x="1323" y="1457"/>
                    </a:lnTo>
                    <a:lnTo>
                      <a:pt x="1316" y="1455"/>
                    </a:lnTo>
                    <a:lnTo>
                      <a:pt x="1305" y="1450"/>
                    </a:lnTo>
                    <a:lnTo>
                      <a:pt x="1293" y="1447"/>
                    </a:lnTo>
                    <a:lnTo>
                      <a:pt x="1281" y="1445"/>
                    </a:lnTo>
                    <a:lnTo>
                      <a:pt x="1275" y="1443"/>
                    </a:lnTo>
                    <a:lnTo>
                      <a:pt x="1266" y="1442"/>
                    </a:lnTo>
                    <a:lnTo>
                      <a:pt x="1260" y="1439"/>
                    </a:lnTo>
                    <a:lnTo>
                      <a:pt x="1257" y="1434"/>
                    </a:lnTo>
                    <a:lnTo>
                      <a:pt x="1258" y="1432"/>
                    </a:lnTo>
                    <a:lnTo>
                      <a:pt x="1258" y="1429"/>
                    </a:lnTo>
                    <a:lnTo>
                      <a:pt x="1260" y="1427"/>
                    </a:lnTo>
                    <a:lnTo>
                      <a:pt x="1260" y="1424"/>
                    </a:lnTo>
                    <a:lnTo>
                      <a:pt x="1258" y="1422"/>
                    </a:lnTo>
                    <a:lnTo>
                      <a:pt x="1255" y="1419"/>
                    </a:lnTo>
                    <a:lnTo>
                      <a:pt x="1250" y="1414"/>
                    </a:lnTo>
                    <a:lnTo>
                      <a:pt x="1245" y="1411"/>
                    </a:lnTo>
                    <a:lnTo>
                      <a:pt x="1240" y="1408"/>
                    </a:lnTo>
                    <a:lnTo>
                      <a:pt x="1227" y="1407"/>
                    </a:lnTo>
                    <a:lnTo>
                      <a:pt x="1215" y="1408"/>
                    </a:lnTo>
                    <a:lnTo>
                      <a:pt x="1202" y="1408"/>
                    </a:lnTo>
                    <a:lnTo>
                      <a:pt x="1200" y="1408"/>
                    </a:lnTo>
                    <a:lnTo>
                      <a:pt x="1199" y="1409"/>
                    </a:lnTo>
                    <a:lnTo>
                      <a:pt x="1197" y="1411"/>
                    </a:lnTo>
                    <a:lnTo>
                      <a:pt x="1197" y="1412"/>
                    </a:lnTo>
                    <a:lnTo>
                      <a:pt x="1197" y="1414"/>
                    </a:lnTo>
                    <a:lnTo>
                      <a:pt x="1197" y="1415"/>
                    </a:lnTo>
                    <a:lnTo>
                      <a:pt x="1199" y="1417"/>
                    </a:lnTo>
                    <a:lnTo>
                      <a:pt x="1199" y="1419"/>
                    </a:lnTo>
                    <a:lnTo>
                      <a:pt x="1199" y="1419"/>
                    </a:lnTo>
                    <a:lnTo>
                      <a:pt x="1199" y="1420"/>
                    </a:lnTo>
                    <a:lnTo>
                      <a:pt x="1197" y="1420"/>
                    </a:lnTo>
                    <a:lnTo>
                      <a:pt x="1195" y="1420"/>
                    </a:lnTo>
                    <a:lnTo>
                      <a:pt x="1192" y="1419"/>
                    </a:lnTo>
                    <a:lnTo>
                      <a:pt x="1181" y="1412"/>
                    </a:lnTo>
                    <a:lnTo>
                      <a:pt x="1169" y="1404"/>
                    </a:lnTo>
                    <a:lnTo>
                      <a:pt x="1158" y="1398"/>
                    </a:lnTo>
                    <a:lnTo>
                      <a:pt x="1140" y="1389"/>
                    </a:lnTo>
                    <a:lnTo>
                      <a:pt x="1123" y="1384"/>
                    </a:lnTo>
                    <a:lnTo>
                      <a:pt x="1105" y="1379"/>
                    </a:lnTo>
                    <a:lnTo>
                      <a:pt x="1082" y="1372"/>
                    </a:lnTo>
                    <a:lnTo>
                      <a:pt x="1060" y="1361"/>
                    </a:lnTo>
                    <a:lnTo>
                      <a:pt x="1048" y="1353"/>
                    </a:lnTo>
                    <a:lnTo>
                      <a:pt x="1037" y="1346"/>
                    </a:lnTo>
                    <a:lnTo>
                      <a:pt x="1026" y="1340"/>
                    </a:lnTo>
                    <a:lnTo>
                      <a:pt x="1013" y="1335"/>
                    </a:lnTo>
                    <a:lnTo>
                      <a:pt x="996" y="1323"/>
                    </a:lnTo>
                    <a:lnTo>
                      <a:pt x="977" y="1311"/>
                    </a:lnTo>
                    <a:lnTo>
                      <a:pt x="974" y="1309"/>
                    </a:lnTo>
                    <a:lnTo>
                      <a:pt x="971" y="1306"/>
                    </a:lnTo>
                    <a:lnTo>
                      <a:pt x="968" y="1304"/>
                    </a:lnTo>
                    <a:lnTo>
                      <a:pt x="966" y="1302"/>
                    </a:lnTo>
                    <a:lnTo>
                      <a:pt x="965" y="1300"/>
                    </a:lnTo>
                    <a:lnTo>
                      <a:pt x="963" y="1299"/>
                    </a:lnTo>
                    <a:lnTo>
                      <a:pt x="965" y="1295"/>
                    </a:lnTo>
                    <a:lnTo>
                      <a:pt x="965" y="1292"/>
                    </a:lnTo>
                    <a:lnTo>
                      <a:pt x="966" y="1290"/>
                    </a:lnTo>
                    <a:lnTo>
                      <a:pt x="967" y="1287"/>
                    </a:lnTo>
                    <a:lnTo>
                      <a:pt x="968" y="1285"/>
                    </a:lnTo>
                    <a:lnTo>
                      <a:pt x="969" y="1282"/>
                    </a:lnTo>
                    <a:lnTo>
                      <a:pt x="965" y="1270"/>
                    </a:lnTo>
                    <a:lnTo>
                      <a:pt x="956" y="1259"/>
                    </a:lnTo>
                    <a:lnTo>
                      <a:pt x="946" y="1249"/>
                    </a:lnTo>
                    <a:lnTo>
                      <a:pt x="940" y="1241"/>
                    </a:lnTo>
                    <a:lnTo>
                      <a:pt x="935" y="1236"/>
                    </a:lnTo>
                    <a:lnTo>
                      <a:pt x="930" y="1230"/>
                    </a:lnTo>
                    <a:lnTo>
                      <a:pt x="920" y="1223"/>
                    </a:lnTo>
                    <a:lnTo>
                      <a:pt x="908" y="1215"/>
                    </a:lnTo>
                    <a:lnTo>
                      <a:pt x="897" y="1202"/>
                    </a:lnTo>
                    <a:lnTo>
                      <a:pt x="885" y="1192"/>
                    </a:lnTo>
                    <a:lnTo>
                      <a:pt x="877" y="1185"/>
                    </a:lnTo>
                    <a:lnTo>
                      <a:pt x="871" y="1178"/>
                    </a:lnTo>
                    <a:lnTo>
                      <a:pt x="867" y="1169"/>
                    </a:lnTo>
                    <a:lnTo>
                      <a:pt x="864" y="1163"/>
                    </a:lnTo>
                    <a:lnTo>
                      <a:pt x="854" y="1151"/>
                    </a:lnTo>
                    <a:lnTo>
                      <a:pt x="841" y="1141"/>
                    </a:lnTo>
                    <a:lnTo>
                      <a:pt x="830" y="1132"/>
                    </a:lnTo>
                    <a:lnTo>
                      <a:pt x="820" y="1121"/>
                    </a:lnTo>
                    <a:lnTo>
                      <a:pt x="809" y="1113"/>
                    </a:lnTo>
                    <a:lnTo>
                      <a:pt x="804" y="1108"/>
                    </a:lnTo>
                    <a:lnTo>
                      <a:pt x="801" y="1102"/>
                    </a:lnTo>
                    <a:lnTo>
                      <a:pt x="799" y="1095"/>
                    </a:lnTo>
                    <a:lnTo>
                      <a:pt x="789" y="1076"/>
                    </a:lnTo>
                    <a:lnTo>
                      <a:pt x="775" y="1059"/>
                    </a:lnTo>
                    <a:lnTo>
                      <a:pt x="773" y="1056"/>
                    </a:lnTo>
                    <a:lnTo>
                      <a:pt x="771" y="1054"/>
                    </a:lnTo>
                    <a:lnTo>
                      <a:pt x="769" y="1051"/>
                    </a:lnTo>
                    <a:lnTo>
                      <a:pt x="766" y="1049"/>
                    </a:lnTo>
                    <a:lnTo>
                      <a:pt x="764" y="1046"/>
                    </a:lnTo>
                    <a:lnTo>
                      <a:pt x="761" y="1045"/>
                    </a:lnTo>
                    <a:lnTo>
                      <a:pt x="759" y="1045"/>
                    </a:lnTo>
                    <a:lnTo>
                      <a:pt x="758" y="1045"/>
                    </a:lnTo>
                    <a:lnTo>
                      <a:pt x="756" y="1047"/>
                    </a:lnTo>
                    <a:lnTo>
                      <a:pt x="756" y="1050"/>
                    </a:lnTo>
                    <a:lnTo>
                      <a:pt x="760" y="1065"/>
                    </a:lnTo>
                    <a:lnTo>
                      <a:pt x="759" y="1076"/>
                    </a:lnTo>
                    <a:lnTo>
                      <a:pt x="759" y="1080"/>
                    </a:lnTo>
                    <a:lnTo>
                      <a:pt x="759" y="1082"/>
                    </a:lnTo>
                    <a:lnTo>
                      <a:pt x="760" y="1086"/>
                    </a:lnTo>
                    <a:lnTo>
                      <a:pt x="763" y="1090"/>
                    </a:lnTo>
                    <a:lnTo>
                      <a:pt x="766" y="1092"/>
                    </a:lnTo>
                    <a:lnTo>
                      <a:pt x="776" y="1098"/>
                    </a:lnTo>
                    <a:lnTo>
                      <a:pt x="785" y="1105"/>
                    </a:lnTo>
                    <a:lnTo>
                      <a:pt x="791" y="1112"/>
                    </a:lnTo>
                    <a:lnTo>
                      <a:pt x="793" y="1121"/>
                    </a:lnTo>
                    <a:lnTo>
                      <a:pt x="796" y="1126"/>
                    </a:lnTo>
                    <a:lnTo>
                      <a:pt x="801" y="1132"/>
                    </a:lnTo>
                    <a:lnTo>
                      <a:pt x="806" y="1137"/>
                    </a:lnTo>
                    <a:lnTo>
                      <a:pt x="814" y="1146"/>
                    </a:lnTo>
                    <a:lnTo>
                      <a:pt x="822" y="1158"/>
                    </a:lnTo>
                    <a:lnTo>
                      <a:pt x="827" y="1164"/>
                    </a:lnTo>
                    <a:lnTo>
                      <a:pt x="832" y="1170"/>
                    </a:lnTo>
                    <a:lnTo>
                      <a:pt x="837" y="1175"/>
                    </a:lnTo>
                    <a:lnTo>
                      <a:pt x="840" y="1179"/>
                    </a:lnTo>
                    <a:lnTo>
                      <a:pt x="841" y="1182"/>
                    </a:lnTo>
                    <a:lnTo>
                      <a:pt x="842" y="1184"/>
                    </a:lnTo>
                    <a:lnTo>
                      <a:pt x="845" y="1187"/>
                    </a:lnTo>
                    <a:lnTo>
                      <a:pt x="846" y="1189"/>
                    </a:lnTo>
                    <a:lnTo>
                      <a:pt x="849" y="1192"/>
                    </a:lnTo>
                    <a:lnTo>
                      <a:pt x="851" y="1195"/>
                    </a:lnTo>
                    <a:lnTo>
                      <a:pt x="855" y="1200"/>
                    </a:lnTo>
                    <a:lnTo>
                      <a:pt x="856" y="1205"/>
                    </a:lnTo>
                    <a:lnTo>
                      <a:pt x="859" y="1210"/>
                    </a:lnTo>
                    <a:lnTo>
                      <a:pt x="860" y="1212"/>
                    </a:lnTo>
                    <a:lnTo>
                      <a:pt x="862" y="1214"/>
                    </a:lnTo>
                    <a:lnTo>
                      <a:pt x="865" y="1215"/>
                    </a:lnTo>
                    <a:lnTo>
                      <a:pt x="867" y="1216"/>
                    </a:lnTo>
                    <a:lnTo>
                      <a:pt x="870" y="1218"/>
                    </a:lnTo>
                    <a:lnTo>
                      <a:pt x="872" y="1220"/>
                    </a:lnTo>
                    <a:lnTo>
                      <a:pt x="876" y="1224"/>
                    </a:lnTo>
                    <a:lnTo>
                      <a:pt x="880" y="1229"/>
                    </a:lnTo>
                    <a:lnTo>
                      <a:pt x="882" y="1234"/>
                    </a:lnTo>
                    <a:lnTo>
                      <a:pt x="885" y="1239"/>
                    </a:lnTo>
                    <a:lnTo>
                      <a:pt x="885" y="1240"/>
                    </a:lnTo>
                    <a:lnTo>
                      <a:pt x="884" y="1241"/>
                    </a:lnTo>
                    <a:lnTo>
                      <a:pt x="882" y="1241"/>
                    </a:lnTo>
                    <a:lnTo>
                      <a:pt x="880" y="1241"/>
                    </a:lnTo>
                    <a:lnTo>
                      <a:pt x="879" y="1241"/>
                    </a:lnTo>
                    <a:lnTo>
                      <a:pt x="877" y="1241"/>
                    </a:lnTo>
                    <a:lnTo>
                      <a:pt x="874" y="1239"/>
                    </a:lnTo>
                    <a:lnTo>
                      <a:pt x="871" y="1238"/>
                    </a:lnTo>
                    <a:lnTo>
                      <a:pt x="869" y="1234"/>
                    </a:lnTo>
                    <a:lnTo>
                      <a:pt x="867" y="1231"/>
                    </a:lnTo>
                    <a:lnTo>
                      <a:pt x="865" y="1230"/>
                    </a:lnTo>
                    <a:lnTo>
                      <a:pt x="864" y="1228"/>
                    </a:lnTo>
                    <a:lnTo>
                      <a:pt x="861" y="1225"/>
                    </a:lnTo>
                    <a:lnTo>
                      <a:pt x="857" y="1223"/>
                    </a:lnTo>
                    <a:lnTo>
                      <a:pt x="854" y="1220"/>
                    </a:lnTo>
                    <a:lnTo>
                      <a:pt x="850" y="1218"/>
                    </a:lnTo>
                    <a:lnTo>
                      <a:pt x="849" y="1215"/>
                    </a:lnTo>
                    <a:lnTo>
                      <a:pt x="846" y="1213"/>
                    </a:lnTo>
                    <a:lnTo>
                      <a:pt x="842" y="1209"/>
                    </a:lnTo>
                    <a:lnTo>
                      <a:pt x="840" y="1207"/>
                    </a:lnTo>
                    <a:lnTo>
                      <a:pt x="837" y="1204"/>
                    </a:lnTo>
                    <a:lnTo>
                      <a:pt x="834" y="1203"/>
                    </a:lnTo>
                    <a:lnTo>
                      <a:pt x="830" y="1202"/>
                    </a:lnTo>
                    <a:lnTo>
                      <a:pt x="826" y="1202"/>
                    </a:lnTo>
                    <a:lnTo>
                      <a:pt x="824" y="1200"/>
                    </a:lnTo>
                    <a:lnTo>
                      <a:pt x="821" y="1198"/>
                    </a:lnTo>
                    <a:lnTo>
                      <a:pt x="820" y="1194"/>
                    </a:lnTo>
                    <a:lnTo>
                      <a:pt x="819" y="1184"/>
                    </a:lnTo>
                    <a:lnTo>
                      <a:pt x="818" y="1177"/>
                    </a:lnTo>
                    <a:lnTo>
                      <a:pt x="815" y="1169"/>
                    </a:lnTo>
                    <a:lnTo>
                      <a:pt x="806" y="1163"/>
                    </a:lnTo>
                    <a:lnTo>
                      <a:pt x="799" y="1158"/>
                    </a:lnTo>
                    <a:lnTo>
                      <a:pt x="791" y="1154"/>
                    </a:lnTo>
                    <a:lnTo>
                      <a:pt x="783" y="1151"/>
                    </a:lnTo>
                    <a:lnTo>
                      <a:pt x="778" y="1144"/>
                    </a:lnTo>
                    <a:lnTo>
                      <a:pt x="775" y="1137"/>
                    </a:lnTo>
                    <a:lnTo>
                      <a:pt x="775" y="1128"/>
                    </a:lnTo>
                    <a:lnTo>
                      <a:pt x="776" y="1121"/>
                    </a:lnTo>
                    <a:lnTo>
                      <a:pt x="773" y="1113"/>
                    </a:lnTo>
                    <a:lnTo>
                      <a:pt x="760" y="1103"/>
                    </a:lnTo>
                    <a:lnTo>
                      <a:pt x="751" y="1095"/>
                    </a:lnTo>
                    <a:lnTo>
                      <a:pt x="748" y="1092"/>
                    </a:lnTo>
                    <a:lnTo>
                      <a:pt x="747" y="1090"/>
                    </a:lnTo>
                    <a:lnTo>
                      <a:pt x="744" y="1086"/>
                    </a:lnTo>
                    <a:lnTo>
                      <a:pt x="743" y="1082"/>
                    </a:lnTo>
                    <a:lnTo>
                      <a:pt x="740" y="1080"/>
                    </a:lnTo>
                    <a:lnTo>
                      <a:pt x="733" y="1067"/>
                    </a:lnTo>
                    <a:lnTo>
                      <a:pt x="724" y="1055"/>
                    </a:lnTo>
                    <a:lnTo>
                      <a:pt x="714" y="1042"/>
                    </a:lnTo>
                    <a:lnTo>
                      <a:pt x="698" y="1019"/>
                    </a:lnTo>
                    <a:lnTo>
                      <a:pt x="683" y="995"/>
                    </a:lnTo>
                    <a:lnTo>
                      <a:pt x="673" y="985"/>
                    </a:lnTo>
                    <a:lnTo>
                      <a:pt x="663" y="976"/>
                    </a:lnTo>
                    <a:lnTo>
                      <a:pt x="652" y="969"/>
                    </a:lnTo>
                    <a:lnTo>
                      <a:pt x="636" y="958"/>
                    </a:lnTo>
                    <a:lnTo>
                      <a:pt x="621" y="943"/>
                    </a:lnTo>
                    <a:lnTo>
                      <a:pt x="608" y="924"/>
                    </a:lnTo>
                    <a:lnTo>
                      <a:pt x="598" y="906"/>
                    </a:lnTo>
                    <a:lnTo>
                      <a:pt x="591" y="886"/>
                    </a:lnTo>
                    <a:lnTo>
                      <a:pt x="586" y="874"/>
                    </a:lnTo>
                    <a:lnTo>
                      <a:pt x="581" y="862"/>
                    </a:lnTo>
                    <a:lnTo>
                      <a:pt x="578" y="858"/>
                    </a:lnTo>
                    <a:lnTo>
                      <a:pt x="576" y="855"/>
                    </a:lnTo>
                    <a:lnTo>
                      <a:pt x="573" y="852"/>
                    </a:lnTo>
                    <a:lnTo>
                      <a:pt x="571" y="848"/>
                    </a:lnTo>
                    <a:lnTo>
                      <a:pt x="567" y="845"/>
                    </a:lnTo>
                    <a:lnTo>
                      <a:pt x="563" y="835"/>
                    </a:lnTo>
                    <a:lnTo>
                      <a:pt x="560" y="824"/>
                    </a:lnTo>
                    <a:lnTo>
                      <a:pt x="557" y="820"/>
                    </a:lnTo>
                    <a:lnTo>
                      <a:pt x="556" y="817"/>
                    </a:lnTo>
                    <a:lnTo>
                      <a:pt x="553" y="814"/>
                    </a:lnTo>
                    <a:lnTo>
                      <a:pt x="552" y="810"/>
                    </a:lnTo>
                    <a:lnTo>
                      <a:pt x="552" y="805"/>
                    </a:lnTo>
                    <a:lnTo>
                      <a:pt x="551" y="795"/>
                    </a:lnTo>
                    <a:lnTo>
                      <a:pt x="551" y="786"/>
                    </a:lnTo>
                    <a:lnTo>
                      <a:pt x="552" y="779"/>
                    </a:lnTo>
                    <a:lnTo>
                      <a:pt x="551" y="768"/>
                    </a:lnTo>
                    <a:lnTo>
                      <a:pt x="550" y="755"/>
                    </a:lnTo>
                    <a:lnTo>
                      <a:pt x="541" y="731"/>
                    </a:lnTo>
                    <a:lnTo>
                      <a:pt x="541" y="722"/>
                    </a:lnTo>
                    <a:lnTo>
                      <a:pt x="542" y="714"/>
                    </a:lnTo>
                    <a:lnTo>
                      <a:pt x="543" y="705"/>
                    </a:lnTo>
                    <a:lnTo>
                      <a:pt x="545" y="684"/>
                    </a:lnTo>
                    <a:lnTo>
                      <a:pt x="543" y="662"/>
                    </a:lnTo>
                    <a:lnTo>
                      <a:pt x="541" y="641"/>
                    </a:lnTo>
                    <a:lnTo>
                      <a:pt x="541" y="615"/>
                    </a:lnTo>
                    <a:lnTo>
                      <a:pt x="540" y="610"/>
                    </a:lnTo>
                    <a:lnTo>
                      <a:pt x="537" y="606"/>
                    </a:lnTo>
                    <a:lnTo>
                      <a:pt x="535" y="602"/>
                    </a:lnTo>
                    <a:lnTo>
                      <a:pt x="533" y="598"/>
                    </a:lnTo>
                    <a:lnTo>
                      <a:pt x="532" y="595"/>
                    </a:lnTo>
                    <a:lnTo>
                      <a:pt x="530" y="588"/>
                    </a:lnTo>
                    <a:lnTo>
                      <a:pt x="528" y="581"/>
                    </a:lnTo>
                    <a:lnTo>
                      <a:pt x="527" y="575"/>
                    </a:lnTo>
                    <a:lnTo>
                      <a:pt x="528" y="570"/>
                    </a:lnTo>
                    <a:lnTo>
                      <a:pt x="531" y="567"/>
                    </a:lnTo>
                    <a:lnTo>
                      <a:pt x="538" y="570"/>
                    </a:lnTo>
                    <a:lnTo>
                      <a:pt x="546" y="576"/>
                    </a:lnTo>
                    <a:lnTo>
                      <a:pt x="555" y="580"/>
                    </a:lnTo>
                    <a:lnTo>
                      <a:pt x="561" y="580"/>
                    </a:lnTo>
                    <a:lnTo>
                      <a:pt x="565" y="576"/>
                    </a:lnTo>
                    <a:lnTo>
                      <a:pt x="565" y="569"/>
                    </a:lnTo>
                    <a:lnTo>
                      <a:pt x="562" y="560"/>
                    </a:lnTo>
                    <a:lnTo>
                      <a:pt x="558" y="555"/>
                    </a:lnTo>
                    <a:lnTo>
                      <a:pt x="551" y="554"/>
                    </a:lnTo>
                    <a:lnTo>
                      <a:pt x="545" y="554"/>
                    </a:lnTo>
                    <a:lnTo>
                      <a:pt x="538" y="554"/>
                    </a:lnTo>
                    <a:lnTo>
                      <a:pt x="532" y="556"/>
                    </a:lnTo>
                    <a:lnTo>
                      <a:pt x="526" y="559"/>
                    </a:lnTo>
                    <a:lnTo>
                      <a:pt x="520" y="560"/>
                    </a:lnTo>
                    <a:lnTo>
                      <a:pt x="515" y="559"/>
                    </a:lnTo>
                    <a:lnTo>
                      <a:pt x="510" y="551"/>
                    </a:lnTo>
                    <a:lnTo>
                      <a:pt x="496" y="534"/>
                    </a:lnTo>
                    <a:lnTo>
                      <a:pt x="484" y="520"/>
                    </a:lnTo>
                    <a:lnTo>
                      <a:pt x="476" y="511"/>
                    </a:lnTo>
                    <a:lnTo>
                      <a:pt x="471" y="500"/>
                    </a:lnTo>
                    <a:lnTo>
                      <a:pt x="470" y="488"/>
                    </a:lnTo>
                    <a:lnTo>
                      <a:pt x="472" y="475"/>
                    </a:lnTo>
                    <a:lnTo>
                      <a:pt x="474" y="469"/>
                    </a:lnTo>
                    <a:lnTo>
                      <a:pt x="472" y="462"/>
                    </a:lnTo>
                    <a:lnTo>
                      <a:pt x="470" y="455"/>
                    </a:lnTo>
                    <a:lnTo>
                      <a:pt x="470" y="444"/>
                    </a:lnTo>
                    <a:lnTo>
                      <a:pt x="471" y="443"/>
                    </a:lnTo>
                    <a:lnTo>
                      <a:pt x="471" y="442"/>
                    </a:lnTo>
                    <a:lnTo>
                      <a:pt x="472" y="440"/>
                    </a:lnTo>
                    <a:lnTo>
                      <a:pt x="472" y="439"/>
                    </a:lnTo>
                    <a:lnTo>
                      <a:pt x="475" y="437"/>
                    </a:lnTo>
                    <a:lnTo>
                      <a:pt x="474" y="435"/>
                    </a:lnTo>
                    <a:lnTo>
                      <a:pt x="472" y="433"/>
                    </a:lnTo>
                    <a:lnTo>
                      <a:pt x="471" y="431"/>
                    </a:lnTo>
                    <a:lnTo>
                      <a:pt x="469" y="429"/>
                    </a:lnTo>
                    <a:lnTo>
                      <a:pt x="466" y="428"/>
                    </a:lnTo>
                    <a:lnTo>
                      <a:pt x="465" y="427"/>
                    </a:lnTo>
                    <a:lnTo>
                      <a:pt x="464" y="422"/>
                    </a:lnTo>
                    <a:lnTo>
                      <a:pt x="461" y="417"/>
                    </a:lnTo>
                    <a:lnTo>
                      <a:pt x="459" y="413"/>
                    </a:lnTo>
                    <a:lnTo>
                      <a:pt x="457" y="408"/>
                    </a:lnTo>
                    <a:lnTo>
                      <a:pt x="457" y="403"/>
                    </a:lnTo>
                    <a:lnTo>
                      <a:pt x="457" y="396"/>
                    </a:lnTo>
                    <a:lnTo>
                      <a:pt x="456" y="387"/>
                    </a:lnTo>
                    <a:lnTo>
                      <a:pt x="456" y="380"/>
                    </a:lnTo>
                    <a:lnTo>
                      <a:pt x="455" y="377"/>
                    </a:lnTo>
                    <a:lnTo>
                      <a:pt x="454" y="378"/>
                    </a:lnTo>
                    <a:lnTo>
                      <a:pt x="453" y="381"/>
                    </a:lnTo>
                    <a:lnTo>
                      <a:pt x="453" y="383"/>
                    </a:lnTo>
                    <a:lnTo>
                      <a:pt x="451" y="386"/>
                    </a:lnTo>
                    <a:lnTo>
                      <a:pt x="450" y="387"/>
                    </a:lnTo>
                    <a:lnTo>
                      <a:pt x="449" y="389"/>
                    </a:lnTo>
                    <a:lnTo>
                      <a:pt x="446" y="389"/>
                    </a:lnTo>
                    <a:lnTo>
                      <a:pt x="445" y="389"/>
                    </a:lnTo>
                    <a:lnTo>
                      <a:pt x="443" y="391"/>
                    </a:lnTo>
                    <a:lnTo>
                      <a:pt x="440" y="391"/>
                    </a:lnTo>
                    <a:lnTo>
                      <a:pt x="438" y="389"/>
                    </a:lnTo>
                    <a:lnTo>
                      <a:pt x="435" y="389"/>
                    </a:lnTo>
                    <a:lnTo>
                      <a:pt x="434" y="387"/>
                    </a:lnTo>
                    <a:lnTo>
                      <a:pt x="431" y="391"/>
                    </a:lnTo>
                    <a:lnTo>
                      <a:pt x="430" y="393"/>
                    </a:lnTo>
                    <a:lnTo>
                      <a:pt x="429" y="393"/>
                    </a:lnTo>
                    <a:lnTo>
                      <a:pt x="429" y="393"/>
                    </a:lnTo>
                    <a:lnTo>
                      <a:pt x="429" y="392"/>
                    </a:lnTo>
                    <a:lnTo>
                      <a:pt x="428" y="389"/>
                    </a:lnTo>
                    <a:lnTo>
                      <a:pt x="428" y="386"/>
                    </a:lnTo>
                    <a:lnTo>
                      <a:pt x="428" y="383"/>
                    </a:lnTo>
                    <a:lnTo>
                      <a:pt x="428" y="380"/>
                    </a:lnTo>
                    <a:lnTo>
                      <a:pt x="428" y="377"/>
                    </a:lnTo>
                    <a:lnTo>
                      <a:pt x="429" y="373"/>
                    </a:lnTo>
                    <a:lnTo>
                      <a:pt x="429" y="372"/>
                    </a:lnTo>
                    <a:lnTo>
                      <a:pt x="426" y="368"/>
                    </a:lnTo>
                    <a:lnTo>
                      <a:pt x="425" y="366"/>
                    </a:lnTo>
                    <a:lnTo>
                      <a:pt x="423" y="363"/>
                    </a:lnTo>
                    <a:lnTo>
                      <a:pt x="421" y="362"/>
                    </a:lnTo>
                    <a:lnTo>
                      <a:pt x="419" y="360"/>
                    </a:lnTo>
                    <a:lnTo>
                      <a:pt x="418" y="356"/>
                    </a:lnTo>
                    <a:lnTo>
                      <a:pt x="419" y="352"/>
                    </a:lnTo>
                    <a:lnTo>
                      <a:pt x="421" y="348"/>
                    </a:lnTo>
                    <a:lnTo>
                      <a:pt x="424" y="343"/>
                    </a:lnTo>
                    <a:lnTo>
                      <a:pt x="425" y="340"/>
                    </a:lnTo>
                    <a:lnTo>
                      <a:pt x="426" y="338"/>
                    </a:lnTo>
                    <a:lnTo>
                      <a:pt x="426" y="335"/>
                    </a:lnTo>
                    <a:lnTo>
                      <a:pt x="426" y="334"/>
                    </a:lnTo>
                    <a:lnTo>
                      <a:pt x="425" y="330"/>
                    </a:lnTo>
                    <a:lnTo>
                      <a:pt x="423" y="327"/>
                    </a:lnTo>
                    <a:lnTo>
                      <a:pt x="420" y="321"/>
                    </a:lnTo>
                    <a:lnTo>
                      <a:pt x="418" y="315"/>
                    </a:lnTo>
                    <a:lnTo>
                      <a:pt x="415" y="309"/>
                    </a:lnTo>
                    <a:lnTo>
                      <a:pt x="413" y="305"/>
                    </a:lnTo>
                    <a:lnTo>
                      <a:pt x="410" y="301"/>
                    </a:lnTo>
                    <a:lnTo>
                      <a:pt x="410" y="299"/>
                    </a:lnTo>
                    <a:lnTo>
                      <a:pt x="409" y="295"/>
                    </a:lnTo>
                    <a:lnTo>
                      <a:pt x="409" y="292"/>
                    </a:lnTo>
                    <a:lnTo>
                      <a:pt x="409" y="290"/>
                    </a:lnTo>
                    <a:lnTo>
                      <a:pt x="409" y="287"/>
                    </a:lnTo>
                    <a:lnTo>
                      <a:pt x="408" y="285"/>
                    </a:lnTo>
                    <a:lnTo>
                      <a:pt x="406" y="283"/>
                    </a:lnTo>
                    <a:lnTo>
                      <a:pt x="405" y="281"/>
                    </a:lnTo>
                    <a:lnTo>
                      <a:pt x="403" y="280"/>
                    </a:lnTo>
                    <a:lnTo>
                      <a:pt x="401" y="278"/>
                    </a:lnTo>
                    <a:lnTo>
                      <a:pt x="400" y="275"/>
                    </a:lnTo>
                    <a:lnTo>
                      <a:pt x="398" y="274"/>
                    </a:lnTo>
                    <a:lnTo>
                      <a:pt x="396" y="271"/>
                    </a:lnTo>
                    <a:lnTo>
                      <a:pt x="395" y="270"/>
                    </a:lnTo>
                    <a:lnTo>
                      <a:pt x="394" y="270"/>
                    </a:lnTo>
                    <a:lnTo>
                      <a:pt x="393" y="271"/>
                    </a:lnTo>
                    <a:lnTo>
                      <a:pt x="391" y="275"/>
                    </a:lnTo>
                    <a:lnTo>
                      <a:pt x="391" y="276"/>
                    </a:lnTo>
                    <a:lnTo>
                      <a:pt x="390" y="279"/>
                    </a:lnTo>
                    <a:lnTo>
                      <a:pt x="390" y="281"/>
                    </a:lnTo>
                    <a:lnTo>
                      <a:pt x="389" y="285"/>
                    </a:lnTo>
                    <a:lnTo>
                      <a:pt x="388" y="287"/>
                    </a:lnTo>
                    <a:lnTo>
                      <a:pt x="386" y="290"/>
                    </a:lnTo>
                    <a:lnTo>
                      <a:pt x="385" y="291"/>
                    </a:lnTo>
                    <a:lnTo>
                      <a:pt x="384" y="290"/>
                    </a:lnTo>
                    <a:lnTo>
                      <a:pt x="380" y="286"/>
                    </a:lnTo>
                    <a:lnTo>
                      <a:pt x="379" y="279"/>
                    </a:lnTo>
                    <a:lnTo>
                      <a:pt x="379" y="270"/>
                    </a:lnTo>
                    <a:lnTo>
                      <a:pt x="379" y="264"/>
                    </a:lnTo>
                    <a:lnTo>
                      <a:pt x="380" y="261"/>
                    </a:lnTo>
                    <a:lnTo>
                      <a:pt x="382" y="260"/>
                    </a:lnTo>
                    <a:lnTo>
                      <a:pt x="383" y="258"/>
                    </a:lnTo>
                    <a:lnTo>
                      <a:pt x="384" y="255"/>
                    </a:lnTo>
                    <a:lnTo>
                      <a:pt x="384" y="253"/>
                    </a:lnTo>
                    <a:lnTo>
                      <a:pt x="384" y="249"/>
                    </a:lnTo>
                    <a:lnTo>
                      <a:pt x="383" y="244"/>
                    </a:lnTo>
                    <a:lnTo>
                      <a:pt x="382" y="239"/>
                    </a:lnTo>
                    <a:lnTo>
                      <a:pt x="380" y="235"/>
                    </a:lnTo>
                    <a:lnTo>
                      <a:pt x="379" y="230"/>
                    </a:lnTo>
                    <a:lnTo>
                      <a:pt x="377" y="228"/>
                    </a:lnTo>
                    <a:lnTo>
                      <a:pt x="374" y="225"/>
                    </a:lnTo>
                    <a:lnTo>
                      <a:pt x="373" y="223"/>
                    </a:lnTo>
                    <a:lnTo>
                      <a:pt x="370" y="220"/>
                    </a:lnTo>
                    <a:lnTo>
                      <a:pt x="370" y="218"/>
                    </a:lnTo>
                    <a:lnTo>
                      <a:pt x="372" y="217"/>
                    </a:lnTo>
                    <a:lnTo>
                      <a:pt x="372" y="214"/>
                    </a:lnTo>
                    <a:lnTo>
                      <a:pt x="372" y="213"/>
                    </a:lnTo>
                    <a:lnTo>
                      <a:pt x="370" y="209"/>
                    </a:lnTo>
                    <a:lnTo>
                      <a:pt x="369" y="209"/>
                    </a:lnTo>
                    <a:lnTo>
                      <a:pt x="368" y="209"/>
                    </a:lnTo>
                    <a:lnTo>
                      <a:pt x="365" y="210"/>
                    </a:lnTo>
                    <a:lnTo>
                      <a:pt x="363" y="210"/>
                    </a:lnTo>
                    <a:lnTo>
                      <a:pt x="362" y="212"/>
                    </a:lnTo>
                    <a:lnTo>
                      <a:pt x="360" y="212"/>
                    </a:lnTo>
                    <a:lnTo>
                      <a:pt x="355" y="212"/>
                    </a:lnTo>
                    <a:lnTo>
                      <a:pt x="354" y="212"/>
                    </a:lnTo>
                    <a:lnTo>
                      <a:pt x="353" y="210"/>
                    </a:lnTo>
                    <a:lnTo>
                      <a:pt x="353" y="209"/>
                    </a:lnTo>
                    <a:lnTo>
                      <a:pt x="353" y="208"/>
                    </a:lnTo>
                    <a:lnTo>
                      <a:pt x="353" y="207"/>
                    </a:lnTo>
                    <a:lnTo>
                      <a:pt x="349" y="209"/>
                    </a:lnTo>
                    <a:lnTo>
                      <a:pt x="347" y="212"/>
                    </a:lnTo>
                    <a:lnTo>
                      <a:pt x="345" y="213"/>
                    </a:lnTo>
                    <a:lnTo>
                      <a:pt x="343" y="212"/>
                    </a:lnTo>
                    <a:lnTo>
                      <a:pt x="342" y="209"/>
                    </a:lnTo>
                    <a:lnTo>
                      <a:pt x="339" y="205"/>
                    </a:lnTo>
                    <a:lnTo>
                      <a:pt x="337" y="202"/>
                    </a:lnTo>
                    <a:lnTo>
                      <a:pt x="337" y="197"/>
                    </a:lnTo>
                    <a:lnTo>
                      <a:pt x="337" y="192"/>
                    </a:lnTo>
                    <a:lnTo>
                      <a:pt x="337" y="189"/>
                    </a:lnTo>
                    <a:lnTo>
                      <a:pt x="335" y="188"/>
                    </a:lnTo>
                    <a:lnTo>
                      <a:pt x="333" y="187"/>
                    </a:lnTo>
                    <a:lnTo>
                      <a:pt x="332" y="186"/>
                    </a:lnTo>
                    <a:lnTo>
                      <a:pt x="330" y="184"/>
                    </a:lnTo>
                    <a:lnTo>
                      <a:pt x="329" y="183"/>
                    </a:lnTo>
                    <a:lnTo>
                      <a:pt x="324" y="177"/>
                    </a:lnTo>
                    <a:lnTo>
                      <a:pt x="320" y="168"/>
                    </a:lnTo>
                    <a:lnTo>
                      <a:pt x="318" y="161"/>
                    </a:lnTo>
                    <a:lnTo>
                      <a:pt x="313" y="154"/>
                    </a:lnTo>
                    <a:lnTo>
                      <a:pt x="312" y="154"/>
                    </a:lnTo>
                    <a:lnTo>
                      <a:pt x="312" y="152"/>
                    </a:lnTo>
                    <a:lnTo>
                      <a:pt x="312" y="151"/>
                    </a:lnTo>
                    <a:lnTo>
                      <a:pt x="312" y="147"/>
                    </a:lnTo>
                    <a:lnTo>
                      <a:pt x="310" y="144"/>
                    </a:lnTo>
                    <a:lnTo>
                      <a:pt x="310" y="142"/>
                    </a:lnTo>
                    <a:lnTo>
                      <a:pt x="310" y="141"/>
                    </a:lnTo>
                    <a:lnTo>
                      <a:pt x="310" y="138"/>
                    </a:lnTo>
                    <a:lnTo>
                      <a:pt x="309" y="137"/>
                    </a:lnTo>
                    <a:lnTo>
                      <a:pt x="309" y="136"/>
                    </a:lnTo>
                    <a:lnTo>
                      <a:pt x="308" y="137"/>
                    </a:lnTo>
                    <a:lnTo>
                      <a:pt x="303" y="140"/>
                    </a:lnTo>
                    <a:lnTo>
                      <a:pt x="299" y="147"/>
                    </a:lnTo>
                    <a:lnTo>
                      <a:pt x="297" y="156"/>
                    </a:lnTo>
                    <a:lnTo>
                      <a:pt x="294" y="163"/>
                    </a:lnTo>
                    <a:lnTo>
                      <a:pt x="292" y="169"/>
                    </a:lnTo>
                    <a:lnTo>
                      <a:pt x="288" y="171"/>
                    </a:lnTo>
                    <a:lnTo>
                      <a:pt x="284" y="169"/>
                    </a:lnTo>
                    <a:lnTo>
                      <a:pt x="281" y="166"/>
                    </a:lnTo>
                    <a:lnTo>
                      <a:pt x="277" y="162"/>
                    </a:lnTo>
                    <a:lnTo>
                      <a:pt x="273" y="159"/>
                    </a:lnTo>
                    <a:lnTo>
                      <a:pt x="267" y="157"/>
                    </a:lnTo>
                    <a:lnTo>
                      <a:pt x="259" y="154"/>
                    </a:lnTo>
                    <a:lnTo>
                      <a:pt x="252" y="156"/>
                    </a:lnTo>
                    <a:lnTo>
                      <a:pt x="244" y="159"/>
                    </a:lnTo>
                    <a:lnTo>
                      <a:pt x="242" y="162"/>
                    </a:lnTo>
                    <a:lnTo>
                      <a:pt x="241" y="162"/>
                    </a:lnTo>
                    <a:lnTo>
                      <a:pt x="239" y="159"/>
                    </a:lnTo>
                    <a:lnTo>
                      <a:pt x="238" y="158"/>
                    </a:lnTo>
                    <a:lnTo>
                      <a:pt x="237" y="154"/>
                    </a:lnTo>
                    <a:lnTo>
                      <a:pt x="236" y="152"/>
                    </a:lnTo>
                    <a:lnTo>
                      <a:pt x="235" y="148"/>
                    </a:lnTo>
                    <a:lnTo>
                      <a:pt x="233" y="146"/>
                    </a:lnTo>
                    <a:lnTo>
                      <a:pt x="231" y="143"/>
                    </a:lnTo>
                    <a:lnTo>
                      <a:pt x="230" y="142"/>
                    </a:lnTo>
                    <a:lnTo>
                      <a:pt x="227" y="142"/>
                    </a:lnTo>
                    <a:lnTo>
                      <a:pt x="225" y="143"/>
                    </a:lnTo>
                    <a:lnTo>
                      <a:pt x="223" y="143"/>
                    </a:lnTo>
                    <a:lnTo>
                      <a:pt x="221" y="142"/>
                    </a:lnTo>
                    <a:lnTo>
                      <a:pt x="220" y="141"/>
                    </a:lnTo>
                    <a:lnTo>
                      <a:pt x="220" y="140"/>
                    </a:lnTo>
                    <a:lnTo>
                      <a:pt x="218" y="137"/>
                    </a:lnTo>
                    <a:lnTo>
                      <a:pt x="218" y="135"/>
                    </a:lnTo>
                    <a:lnTo>
                      <a:pt x="217" y="133"/>
                    </a:lnTo>
                    <a:lnTo>
                      <a:pt x="216" y="131"/>
                    </a:lnTo>
                    <a:lnTo>
                      <a:pt x="211" y="130"/>
                    </a:lnTo>
                    <a:lnTo>
                      <a:pt x="205" y="130"/>
                    </a:lnTo>
                    <a:lnTo>
                      <a:pt x="198" y="132"/>
                    </a:lnTo>
                    <a:lnTo>
                      <a:pt x="195" y="137"/>
                    </a:lnTo>
                    <a:lnTo>
                      <a:pt x="193" y="143"/>
                    </a:lnTo>
                    <a:lnTo>
                      <a:pt x="196" y="148"/>
                    </a:lnTo>
                    <a:lnTo>
                      <a:pt x="198" y="152"/>
                    </a:lnTo>
                    <a:lnTo>
                      <a:pt x="197" y="157"/>
                    </a:lnTo>
                    <a:lnTo>
                      <a:pt x="197" y="161"/>
                    </a:lnTo>
                    <a:lnTo>
                      <a:pt x="196" y="162"/>
                    </a:lnTo>
                    <a:lnTo>
                      <a:pt x="193" y="164"/>
                    </a:lnTo>
                    <a:lnTo>
                      <a:pt x="191" y="164"/>
                    </a:lnTo>
                    <a:lnTo>
                      <a:pt x="190" y="166"/>
                    </a:lnTo>
                    <a:lnTo>
                      <a:pt x="186" y="168"/>
                    </a:lnTo>
                    <a:lnTo>
                      <a:pt x="183" y="171"/>
                    </a:lnTo>
                    <a:lnTo>
                      <a:pt x="181" y="173"/>
                    </a:lnTo>
                    <a:lnTo>
                      <a:pt x="178" y="176"/>
                    </a:lnTo>
                    <a:lnTo>
                      <a:pt x="177" y="179"/>
                    </a:lnTo>
                    <a:lnTo>
                      <a:pt x="173" y="182"/>
                    </a:lnTo>
                    <a:lnTo>
                      <a:pt x="171" y="184"/>
                    </a:lnTo>
                    <a:lnTo>
                      <a:pt x="168" y="186"/>
                    </a:lnTo>
                    <a:lnTo>
                      <a:pt x="166" y="188"/>
                    </a:lnTo>
                    <a:lnTo>
                      <a:pt x="163" y="190"/>
                    </a:lnTo>
                    <a:lnTo>
                      <a:pt x="161" y="192"/>
                    </a:lnTo>
                    <a:lnTo>
                      <a:pt x="159" y="193"/>
                    </a:lnTo>
                    <a:lnTo>
                      <a:pt x="156" y="194"/>
                    </a:lnTo>
                    <a:lnTo>
                      <a:pt x="155" y="193"/>
                    </a:lnTo>
                    <a:lnTo>
                      <a:pt x="155" y="188"/>
                    </a:lnTo>
                    <a:lnTo>
                      <a:pt x="155" y="182"/>
                    </a:lnTo>
                    <a:lnTo>
                      <a:pt x="155" y="177"/>
                    </a:lnTo>
                    <a:lnTo>
                      <a:pt x="156" y="173"/>
                    </a:lnTo>
                    <a:lnTo>
                      <a:pt x="155" y="171"/>
                    </a:lnTo>
                    <a:lnTo>
                      <a:pt x="155" y="169"/>
                    </a:lnTo>
                    <a:lnTo>
                      <a:pt x="154" y="168"/>
                    </a:lnTo>
                    <a:lnTo>
                      <a:pt x="152" y="167"/>
                    </a:lnTo>
                    <a:lnTo>
                      <a:pt x="152" y="166"/>
                    </a:lnTo>
                    <a:lnTo>
                      <a:pt x="152" y="163"/>
                    </a:lnTo>
                    <a:lnTo>
                      <a:pt x="152" y="159"/>
                    </a:lnTo>
                    <a:lnTo>
                      <a:pt x="156" y="154"/>
                    </a:lnTo>
                    <a:lnTo>
                      <a:pt x="159" y="148"/>
                    </a:lnTo>
                    <a:lnTo>
                      <a:pt x="161" y="142"/>
                    </a:lnTo>
                    <a:lnTo>
                      <a:pt x="161" y="138"/>
                    </a:lnTo>
                    <a:lnTo>
                      <a:pt x="161" y="136"/>
                    </a:lnTo>
                    <a:lnTo>
                      <a:pt x="162" y="135"/>
                    </a:lnTo>
                    <a:lnTo>
                      <a:pt x="165" y="135"/>
                    </a:lnTo>
                    <a:lnTo>
                      <a:pt x="166" y="133"/>
                    </a:lnTo>
                    <a:lnTo>
                      <a:pt x="168" y="133"/>
                    </a:lnTo>
                    <a:lnTo>
                      <a:pt x="171" y="132"/>
                    </a:lnTo>
                    <a:lnTo>
                      <a:pt x="172" y="130"/>
                    </a:lnTo>
                    <a:lnTo>
                      <a:pt x="173" y="127"/>
                    </a:lnTo>
                    <a:lnTo>
                      <a:pt x="173" y="123"/>
                    </a:lnTo>
                    <a:lnTo>
                      <a:pt x="173" y="120"/>
                    </a:lnTo>
                    <a:lnTo>
                      <a:pt x="173" y="117"/>
                    </a:lnTo>
                    <a:lnTo>
                      <a:pt x="172" y="116"/>
                    </a:lnTo>
                    <a:lnTo>
                      <a:pt x="171" y="116"/>
                    </a:lnTo>
                    <a:lnTo>
                      <a:pt x="168" y="117"/>
                    </a:lnTo>
                    <a:lnTo>
                      <a:pt x="167" y="118"/>
                    </a:lnTo>
                    <a:lnTo>
                      <a:pt x="165" y="120"/>
                    </a:lnTo>
                    <a:lnTo>
                      <a:pt x="162" y="122"/>
                    </a:lnTo>
                    <a:lnTo>
                      <a:pt x="161" y="125"/>
                    </a:lnTo>
                    <a:lnTo>
                      <a:pt x="159" y="126"/>
                    </a:lnTo>
                    <a:lnTo>
                      <a:pt x="159" y="128"/>
                    </a:lnTo>
                    <a:lnTo>
                      <a:pt x="150" y="144"/>
                    </a:lnTo>
                    <a:lnTo>
                      <a:pt x="147" y="146"/>
                    </a:lnTo>
                    <a:lnTo>
                      <a:pt x="146" y="148"/>
                    </a:lnTo>
                    <a:lnTo>
                      <a:pt x="145" y="151"/>
                    </a:lnTo>
                    <a:lnTo>
                      <a:pt x="145" y="154"/>
                    </a:lnTo>
                    <a:lnTo>
                      <a:pt x="145" y="162"/>
                    </a:lnTo>
                    <a:lnTo>
                      <a:pt x="144" y="168"/>
                    </a:lnTo>
                    <a:lnTo>
                      <a:pt x="142" y="173"/>
                    </a:lnTo>
                    <a:lnTo>
                      <a:pt x="141" y="176"/>
                    </a:lnTo>
                    <a:lnTo>
                      <a:pt x="139" y="176"/>
                    </a:lnTo>
                    <a:lnTo>
                      <a:pt x="137" y="177"/>
                    </a:lnTo>
                    <a:lnTo>
                      <a:pt x="135" y="178"/>
                    </a:lnTo>
                    <a:lnTo>
                      <a:pt x="134" y="179"/>
                    </a:lnTo>
                    <a:lnTo>
                      <a:pt x="132" y="181"/>
                    </a:lnTo>
                    <a:lnTo>
                      <a:pt x="130" y="184"/>
                    </a:lnTo>
                    <a:lnTo>
                      <a:pt x="130" y="187"/>
                    </a:lnTo>
                    <a:lnTo>
                      <a:pt x="130" y="189"/>
                    </a:lnTo>
                    <a:lnTo>
                      <a:pt x="130" y="190"/>
                    </a:lnTo>
                    <a:lnTo>
                      <a:pt x="130" y="192"/>
                    </a:lnTo>
                    <a:lnTo>
                      <a:pt x="131" y="193"/>
                    </a:lnTo>
                    <a:lnTo>
                      <a:pt x="131" y="194"/>
                    </a:lnTo>
                    <a:lnTo>
                      <a:pt x="132" y="197"/>
                    </a:lnTo>
                    <a:lnTo>
                      <a:pt x="131" y="200"/>
                    </a:lnTo>
                    <a:lnTo>
                      <a:pt x="130" y="203"/>
                    </a:lnTo>
                    <a:lnTo>
                      <a:pt x="129" y="204"/>
                    </a:lnTo>
                    <a:lnTo>
                      <a:pt x="126" y="204"/>
                    </a:lnTo>
                    <a:lnTo>
                      <a:pt x="124" y="204"/>
                    </a:lnTo>
                    <a:lnTo>
                      <a:pt x="121" y="203"/>
                    </a:lnTo>
                    <a:lnTo>
                      <a:pt x="119" y="202"/>
                    </a:lnTo>
                    <a:lnTo>
                      <a:pt x="117" y="203"/>
                    </a:lnTo>
                    <a:lnTo>
                      <a:pt x="117" y="205"/>
                    </a:lnTo>
                    <a:lnTo>
                      <a:pt x="117" y="208"/>
                    </a:lnTo>
                    <a:lnTo>
                      <a:pt x="119" y="210"/>
                    </a:lnTo>
                    <a:lnTo>
                      <a:pt x="120" y="212"/>
                    </a:lnTo>
                    <a:lnTo>
                      <a:pt x="121" y="212"/>
                    </a:lnTo>
                    <a:lnTo>
                      <a:pt x="125" y="215"/>
                    </a:lnTo>
                    <a:lnTo>
                      <a:pt x="127" y="219"/>
                    </a:lnTo>
                    <a:lnTo>
                      <a:pt x="127" y="225"/>
                    </a:lnTo>
                    <a:lnTo>
                      <a:pt x="124" y="233"/>
                    </a:lnTo>
                    <a:lnTo>
                      <a:pt x="121" y="241"/>
                    </a:lnTo>
                    <a:lnTo>
                      <a:pt x="116" y="246"/>
                    </a:lnTo>
                    <a:lnTo>
                      <a:pt x="110" y="250"/>
                    </a:lnTo>
                    <a:lnTo>
                      <a:pt x="105" y="254"/>
                    </a:lnTo>
                    <a:lnTo>
                      <a:pt x="99" y="261"/>
                    </a:lnTo>
                    <a:lnTo>
                      <a:pt x="92" y="271"/>
                    </a:lnTo>
                    <a:lnTo>
                      <a:pt x="88" y="283"/>
                    </a:lnTo>
                    <a:lnTo>
                      <a:pt x="86" y="286"/>
                    </a:lnTo>
                    <a:lnTo>
                      <a:pt x="85" y="289"/>
                    </a:lnTo>
                    <a:lnTo>
                      <a:pt x="85" y="291"/>
                    </a:lnTo>
                    <a:lnTo>
                      <a:pt x="85" y="292"/>
                    </a:lnTo>
                    <a:lnTo>
                      <a:pt x="81" y="295"/>
                    </a:lnTo>
                    <a:lnTo>
                      <a:pt x="79" y="296"/>
                    </a:lnTo>
                    <a:lnTo>
                      <a:pt x="76" y="297"/>
                    </a:lnTo>
                    <a:lnTo>
                      <a:pt x="74" y="301"/>
                    </a:lnTo>
                    <a:lnTo>
                      <a:pt x="69" y="315"/>
                    </a:lnTo>
                    <a:lnTo>
                      <a:pt x="61" y="322"/>
                    </a:lnTo>
                    <a:lnTo>
                      <a:pt x="59" y="324"/>
                    </a:lnTo>
                    <a:lnTo>
                      <a:pt x="56" y="325"/>
                    </a:lnTo>
                    <a:lnTo>
                      <a:pt x="54" y="324"/>
                    </a:lnTo>
                    <a:lnTo>
                      <a:pt x="51" y="322"/>
                    </a:lnTo>
                    <a:lnTo>
                      <a:pt x="51" y="319"/>
                    </a:lnTo>
                    <a:lnTo>
                      <a:pt x="50" y="314"/>
                    </a:lnTo>
                    <a:lnTo>
                      <a:pt x="50" y="310"/>
                    </a:lnTo>
                    <a:lnTo>
                      <a:pt x="50" y="306"/>
                    </a:lnTo>
                    <a:lnTo>
                      <a:pt x="51" y="304"/>
                    </a:lnTo>
                    <a:lnTo>
                      <a:pt x="53" y="301"/>
                    </a:lnTo>
                    <a:lnTo>
                      <a:pt x="55" y="300"/>
                    </a:lnTo>
                    <a:lnTo>
                      <a:pt x="56" y="300"/>
                    </a:lnTo>
                    <a:lnTo>
                      <a:pt x="58" y="299"/>
                    </a:lnTo>
                    <a:lnTo>
                      <a:pt x="59" y="297"/>
                    </a:lnTo>
                    <a:lnTo>
                      <a:pt x="61" y="296"/>
                    </a:lnTo>
                    <a:lnTo>
                      <a:pt x="63" y="294"/>
                    </a:lnTo>
                    <a:lnTo>
                      <a:pt x="63" y="291"/>
                    </a:lnTo>
                    <a:lnTo>
                      <a:pt x="64" y="290"/>
                    </a:lnTo>
                    <a:lnTo>
                      <a:pt x="65" y="287"/>
                    </a:lnTo>
                    <a:lnTo>
                      <a:pt x="66" y="285"/>
                    </a:lnTo>
                    <a:lnTo>
                      <a:pt x="69" y="284"/>
                    </a:lnTo>
                    <a:lnTo>
                      <a:pt x="69" y="281"/>
                    </a:lnTo>
                    <a:lnTo>
                      <a:pt x="70" y="280"/>
                    </a:lnTo>
                    <a:lnTo>
                      <a:pt x="70" y="278"/>
                    </a:lnTo>
                    <a:lnTo>
                      <a:pt x="70" y="275"/>
                    </a:lnTo>
                    <a:lnTo>
                      <a:pt x="71" y="273"/>
                    </a:lnTo>
                    <a:lnTo>
                      <a:pt x="71" y="270"/>
                    </a:lnTo>
                    <a:lnTo>
                      <a:pt x="73" y="269"/>
                    </a:lnTo>
                    <a:lnTo>
                      <a:pt x="74" y="268"/>
                    </a:lnTo>
                    <a:lnTo>
                      <a:pt x="76" y="266"/>
                    </a:lnTo>
                    <a:lnTo>
                      <a:pt x="78" y="265"/>
                    </a:lnTo>
                    <a:lnTo>
                      <a:pt x="79" y="264"/>
                    </a:lnTo>
                    <a:lnTo>
                      <a:pt x="80" y="260"/>
                    </a:lnTo>
                    <a:lnTo>
                      <a:pt x="80" y="256"/>
                    </a:lnTo>
                    <a:lnTo>
                      <a:pt x="81" y="254"/>
                    </a:lnTo>
                    <a:lnTo>
                      <a:pt x="83" y="251"/>
                    </a:lnTo>
                    <a:lnTo>
                      <a:pt x="83" y="243"/>
                    </a:lnTo>
                    <a:lnTo>
                      <a:pt x="85" y="235"/>
                    </a:lnTo>
                    <a:lnTo>
                      <a:pt x="88" y="228"/>
                    </a:lnTo>
                    <a:lnTo>
                      <a:pt x="88" y="225"/>
                    </a:lnTo>
                    <a:lnTo>
                      <a:pt x="88" y="223"/>
                    </a:lnTo>
                    <a:lnTo>
                      <a:pt x="89" y="220"/>
                    </a:lnTo>
                    <a:lnTo>
                      <a:pt x="90" y="217"/>
                    </a:lnTo>
                    <a:lnTo>
                      <a:pt x="90" y="215"/>
                    </a:lnTo>
                    <a:lnTo>
                      <a:pt x="88" y="214"/>
                    </a:lnTo>
                    <a:lnTo>
                      <a:pt x="86" y="214"/>
                    </a:lnTo>
                    <a:lnTo>
                      <a:pt x="85" y="214"/>
                    </a:lnTo>
                    <a:lnTo>
                      <a:pt x="85" y="215"/>
                    </a:lnTo>
                    <a:lnTo>
                      <a:pt x="84" y="217"/>
                    </a:lnTo>
                    <a:lnTo>
                      <a:pt x="83" y="219"/>
                    </a:lnTo>
                    <a:lnTo>
                      <a:pt x="81" y="222"/>
                    </a:lnTo>
                    <a:lnTo>
                      <a:pt x="80" y="223"/>
                    </a:lnTo>
                    <a:lnTo>
                      <a:pt x="79" y="223"/>
                    </a:lnTo>
                    <a:lnTo>
                      <a:pt x="78" y="223"/>
                    </a:lnTo>
                    <a:lnTo>
                      <a:pt x="76" y="220"/>
                    </a:lnTo>
                    <a:lnTo>
                      <a:pt x="76" y="219"/>
                    </a:lnTo>
                    <a:lnTo>
                      <a:pt x="76" y="218"/>
                    </a:lnTo>
                    <a:lnTo>
                      <a:pt x="76" y="217"/>
                    </a:lnTo>
                    <a:lnTo>
                      <a:pt x="76" y="214"/>
                    </a:lnTo>
                    <a:lnTo>
                      <a:pt x="76" y="213"/>
                    </a:lnTo>
                    <a:lnTo>
                      <a:pt x="75" y="212"/>
                    </a:lnTo>
                    <a:lnTo>
                      <a:pt x="74" y="212"/>
                    </a:lnTo>
                    <a:lnTo>
                      <a:pt x="74" y="214"/>
                    </a:lnTo>
                    <a:lnTo>
                      <a:pt x="73" y="215"/>
                    </a:lnTo>
                    <a:lnTo>
                      <a:pt x="70" y="218"/>
                    </a:lnTo>
                    <a:lnTo>
                      <a:pt x="69" y="220"/>
                    </a:lnTo>
                    <a:lnTo>
                      <a:pt x="69" y="223"/>
                    </a:lnTo>
                    <a:lnTo>
                      <a:pt x="68" y="224"/>
                    </a:lnTo>
                    <a:lnTo>
                      <a:pt x="68" y="227"/>
                    </a:lnTo>
                    <a:lnTo>
                      <a:pt x="68" y="229"/>
                    </a:lnTo>
                    <a:lnTo>
                      <a:pt x="68" y="232"/>
                    </a:lnTo>
                    <a:lnTo>
                      <a:pt x="66" y="233"/>
                    </a:lnTo>
                    <a:lnTo>
                      <a:pt x="66" y="234"/>
                    </a:lnTo>
                    <a:lnTo>
                      <a:pt x="65" y="235"/>
                    </a:lnTo>
                    <a:lnTo>
                      <a:pt x="64" y="234"/>
                    </a:lnTo>
                    <a:lnTo>
                      <a:pt x="63" y="233"/>
                    </a:lnTo>
                    <a:lnTo>
                      <a:pt x="63" y="232"/>
                    </a:lnTo>
                    <a:lnTo>
                      <a:pt x="61" y="229"/>
                    </a:lnTo>
                    <a:lnTo>
                      <a:pt x="61" y="228"/>
                    </a:lnTo>
                    <a:lnTo>
                      <a:pt x="60" y="225"/>
                    </a:lnTo>
                    <a:lnTo>
                      <a:pt x="58" y="222"/>
                    </a:lnTo>
                    <a:lnTo>
                      <a:pt x="56" y="219"/>
                    </a:lnTo>
                    <a:lnTo>
                      <a:pt x="54" y="218"/>
                    </a:lnTo>
                    <a:lnTo>
                      <a:pt x="51" y="217"/>
                    </a:lnTo>
                    <a:lnTo>
                      <a:pt x="49" y="217"/>
                    </a:lnTo>
                    <a:lnTo>
                      <a:pt x="48" y="219"/>
                    </a:lnTo>
                    <a:lnTo>
                      <a:pt x="45" y="223"/>
                    </a:lnTo>
                    <a:lnTo>
                      <a:pt x="43" y="227"/>
                    </a:lnTo>
                    <a:lnTo>
                      <a:pt x="41" y="229"/>
                    </a:lnTo>
                    <a:lnTo>
                      <a:pt x="40" y="230"/>
                    </a:lnTo>
                    <a:lnTo>
                      <a:pt x="40" y="230"/>
                    </a:lnTo>
                    <a:lnTo>
                      <a:pt x="38" y="232"/>
                    </a:lnTo>
                    <a:lnTo>
                      <a:pt x="38" y="230"/>
                    </a:lnTo>
                    <a:lnTo>
                      <a:pt x="36" y="229"/>
                    </a:lnTo>
                    <a:lnTo>
                      <a:pt x="36" y="228"/>
                    </a:lnTo>
                    <a:lnTo>
                      <a:pt x="36" y="225"/>
                    </a:lnTo>
                    <a:lnTo>
                      <a:pt x="38" y="224"/>
                    </a:lnTo>
                    <a:lnTo>
                      <a:pt x="38" y="223"/>
                    </a:lnTo>
                    <a:lnTo>
                      <a:pt x="38" y="219"/>
                    </a:lnTo>
                    <a:lnTo>
                      <a:pt x="38" y="217"/>
                    </a:lnTo>
                    <a:lnTo>
                      <a:pt x="38" y="213"/>
                    </a:lnTo>
                    <a:lnTo>
                      <a:pt x="36" y="210"/>
                    </a:lnTo>
                    <a:lnTo>
                      <a:pt x="36" y="208"/>
                    </a:lnTo>
                    <a:lnTo>
                      <a:pt x="38" y="204"/>
                    </a:lnTo>
                    <a:lnTo>
                      <a:pt x="39" y="200"/>
                    </a:lnTo>
                    <a:lnTo>
                      <a:pt x="39" y="197"/>
                    </a:lnTo>
                    <a:lnTo>
                      <a:pt x="39" y="194"/>
                    </a:lnTo>
                    <a:lnTo>
                      <a:pt x="39" y="192"/>
                    </a:lnTo>
                    <a:lnTo>
                      <a:pt x="38" y="189"/>
                    </a:lnTo>
                    <a:lnTo>
                      <a:pt x="38" y="186"/>
                    </a:lnTo>
                    <a:lnTo>
                      <a:pt x="36" y="183"/>
                    </a:lnTo>
                    <a:lnTo>
                      <a:pt x="35" y="181"/>
                    </a:lnTo>
                    <a:lnTo>
                      <a:pt x="35" y="179"/>
                    </a:lnTo>
                    <a:lnTo>
                      <a:pt x="34" y="179"/>
                    </a:lnTo>
                    <a:lnTo>
                      <a:pt x="31" y="181"/>
                    </a:lnTo>
                    <a:lnTo>
                      <a:pt x="31" y="183"/>
                    </a:lnTo>
                    <a:lnTo>
                      <a:pt x="30" y="184"/>
                    </a:lnTo>
                    <a:lnTo>
                      <a:pt x="29" y="187"/>
                    </a:lnTo>
                    <a:lnTo>
                      <a:pt x="29" y="189"/>
                    </a:lnTo>
                    <a:lnTo>
                      <a:pt x="28" y="190"/>
                    </a:lnTo>
                    <a:lnTo>
                      <a:pt x="26" y="192"/>
                    </a:lnTo>
                    <a:lnTo>
                      <a:pt x="24" y="190"/>
                    </a:lnTo>
                    <a:lnTo>
                      <a:pt x="21" y="188"/>
                    </a:lnTo>
                    <a:lnTo>
                      <a:pt x="19" y="183"/>
                    </a:lnTo>
                    <a:lnTo>
                      <a:pt x="17" y="181"/>
                    </a:lnTo>
                    <a:lnTo>
                      <a:pt x="14" y="177"/>
                    </a:lnTo>
                    <a:lnTo>
                      <a:pt x="12" y="173"/>
                    </a:lnTo>
                    <a:lnTo>
                      <a:pt x="10" y="172"/>
                    </a:lnTo>
                    <a:lnTo>
                      <a:pt x="9" y="171"/>
                    </a:lnTo>
                    <a:lnTo>
                      <a:pt x="8" y="168"/>
                    </a:lnTo>
                    <a:lnTo>
                      <a:pt x="7" y="167"/>
                    </a:lnTo>
                    <a:lnTo>
                      <a:pt x="5" y="164"/>
                    </a:lnTo>
                    <a:lnTo>
                      <a:pt x="5" y="163"/>
                    </a:lnTo>
                    <a:lnTo>
                      <a:pt x="5" y="162"/>
                    </a:lnTo>
                    <a:lnTo>
                      <a:pt x="7" y="162"/>
                    </a:lnTo>
                    <a:lnTo>
                      <a:pt x="9" y="163"/>
                    </a:lnTo>
                    <a:lnTo>
                      <a:pt x="14" y="164"/>
                    </a:lnTo>
                    <a:lnTo>
                      <a:pt x="19" y="164"/>
                    </a:lnTo>
                    <a:lnTo>
                      <a:pt x="24" y="163"/>
                    </a:lnTo>
                    <a:lnTo>
                      <a:pt x="26" y="161"/>
                    </a:lnTo>
                    <a:lnTo>
                      <a:pt x="26" y="159"/>
                    </a:lnTo>
                    <a:lnTo>
                      <a:pt x="26" y="158"/>
                    </a:lnTo>
                    <a:lnTo>
                      <a:pt x="25" y="157"/>
                    </a:lnTo>
                    <a:lnTo>
                      <a:pt x="23" y="157"/>
                    </a:lnTo>
                    <a:lnTo>
                      <a:pt x="21" y="157"/>
                    </a:lnTo>
                    <a:lnTo>
                      <a:pt x="19" y="157"/>
                    </a:lnTo>
                    <a:lnTo>
                      <a:pt x="18" y="157"/>
                    </a:lnTo>
                    <a:lnTo>
                      <a:pt x="17" y="157"/>
                    </a:lnTo>
                    <a:lnTo>
                      <a:pt x="17" y="157"/>
                    </a:lnTo>
                    <a:lnTo>
                      <a:pt x="14" y="157"/>
                    </a:lnTo>
                    <a:lnTo>
                      <a:pt x="13" y="154"/>
                    </a:lnTo>
                    <a:lnTo>
                      <a:pt x="10" y="152"/>
                    </a:lnTo>
                    <a:lnTo>
                      <a:pt x="9" y="149"/>
                    </a:lnTo>
                    <a:lnTo>
                      <a:pt x="8" y="148"/>
                    </a:lnTo>
                    <a:lnTo>
                      <a:pt x="7" y="148"/>
                    </a:lnTo>
                    <a:lnTo>
                      <a:pt x="5" y="148"/>
                    </a:lnTo>
                    <a:lnTo>
                      <a:pt x="5" y="147"/>
                    </a:lnTo>
                    <a:lnTo>
                      <a:pt x="4" y="146"/>
                    </a:lnTo>
                    <a:lnTo>
                      <a:pt x="3" y="144"/>
                    </a:lnTo>
                    <a:lnTo>
                      <a:pt x="3" y="143"/>
                    </a:lnTo>
                    <a:lnTo>
                      <a:pt x="3" y="140"/>
                    </a:lnTo>
                    <a:lnTo>
                      <a:pt x="3" y="137"/>
                    </a:lnTo>
                    <a:lnTo>
                      <a:pt x="3" y="133"/>
                    </a:lnTo>
                    <a:lnTo>
                      <a:pt x="3" y="130"/>
                    </a:lnTo>
                    <a:lnTo>
                      <a:pt x="2" y="127"/>
                    </a:lnTo>
                    <a:lnTo>
                      <a:pt x="2" y="126"/>
                    </a:lnTo>
                    <a:lnTo>
                      <a:pt x="0" y="126"/>
                    </a:lnTo>
                    <a:lnTo>
                      <a:pt x="5" y="117"/>
                    </a:lnTo>
                    <a:lnTo>
                      <a:pt x="12" y="105"/>
                    </a:lnTo>
                    <a:lnTo>
                      <a:pt x="12" y="103"/>
                    </a:lnTo>
                    <a:lnTo>
                      <a:pt x="12" y="101"/>
                    </a:lnTo>
                    <a:lnTo>
                      <a:pt x="12" y="100"/>
                    </a:lnTo>
                    <a:lnTo>
                      <a:pt x="13" y="97"/>
                    </a:lnTo>
                    <a:lnTo>
                      <a:pt x="14" y="97"/>
                    </a:lnTo>
                    <a:lnTo>
                      <a:pt x="17" y="96"/>
                    </a:lnTo>
                    <a:lnTo>
                      <a:pt x="18" y="93"/>
                    </a:lnTo>
                    <a:lnTo>
                      <a:pt x="19" y="90"/>
                    </a:lnTo>
                    <a:lnTo>
                      <a:pt x="19" y="87"/>
                    </a:lnTo>
                    <a:lnTo>
                      <a:pt x="19" y="85"/>
                    </a:lnTo>
                    <a:lnTo>
                      <a:pt x="19" y="79"/>
                    </a:lnTo>
                    <a:lnTo>
                      <a:pt x="20" y="74"/>
                    </a:lnTo>
                    <a:lnTo>
                      <a:pt x="21" y="69"/>
                    </a:lnTo>
                    <a:lnTo>
                      <a:pt x="24" y="66"/>
                    </a:lnTo>
                    <a:lnTo>
                      <a:pt x="25" y="65"/>
                    </a:lnTo>
                    <a:lnTo>
                      <a:pt x="26" y="65"/>
                    </a:lnTo>
                    <a:lnTo>
                      <a:pt x="26" y="65"/>
                    </a:lnTo>
                    <a:lnTo>
                      <a:pt x="28" y="67"/>
                    </a:lnTo>
                    <a:lnTo>
                      <a:pt x="28" y="69"/>
                    </a:lnTo>
                    <a:lnTo>
                      <a:pt x="29" y="71"/>
                    </a:lnTo>
                    <a:lnTo>
                      <a:pt x="29" y="72"/>
                    </a:lnTo>
                    <a:lnTo>
                      <a:pt x="30" y="72"/>
                    </a:lnTo>
                    <a:lnTo>
                      <a:pt x="30" y="72"/>
                    </a:lnTo>
                    <a:lnTo>
                      <a:pt x="31" y="71"/>
                    </a:lnTo>
                    <a:lnTo>
                      <a:pt x="34" y="70"/>
                    </a:lnTo>
                    <a:lnTo>
                      <a:pt x="36" y="66"/>
                    </a:lnTo>
                    <a:lnTo>
                      <a:pt x="39" y="64"/>
                    </a:lnTo>
                    <a:lnTo>
                      <a:pt x="40" y="61"/>
                    </a:lnTo>
                    <a:lnTo>
                      <a:pt x="41" y="59"/>
                    </a:lnTo>
                    <a:lnTo>
                      <a:pt x="43" y="59"/>
                    </a:lnTo>
                    <a:lnTo>
                      <a:pt x="44" y="59"/>
                    </a:lnTo>
                    <a:lnTo>
                      <a:pt x="46" y="59"/>
                    </a:lnTo>
                    <a:lnTo>
                      <a:pt x="49" y="59"/>
                    </a:lnTo>
                    <a:lnTo>
                      <a:pt x="51" y="59"/>
                    </a:lnTo>
                    <a:lnTo>
                      <a:pt x="53" y="59"/>
                    </a:lnTo>
                    <a:lnTo>
                      <a:pt x="56" y="52"/>
                    </a:lnTo>
                    <a:lnTo>
                      <a:pt x="60" y="44"/>
                    </a:lnTo>
                    <a:lnTo>
                      <a:pt x="61" y="38"/>
                    </a:lnTo>
                    <a:lnTo>
                      <a:pt x="61" y="21"/>
                    </a:lnTo>
                    <a:lnTo>
                      <a:pt x="61" y="20"/>
                    </a:lnTo>
                    <a:lnTo>
                      <a:pt x="63" y="16"/>
                    </a:lnTo>
                    <a:lnTo>
                      <a:pt x="64" y="14"/>
                    </a:lnTo>
                    <a:lnTo>
                      <a:pt x="65" y="10"/>
                    </a:lnTo>
                    <a:lnTo>
                      <a:pt x="66" y="5"/>
                    </a:lnTo>
                    <a:lnTo>
                      <a:pt x="65" y="5"/>
                    </a:lnTo>
                    <a:lnTo>
                      <a:pt x="66" y="3"/>
                    </a:lnTo>
                    <a:lnTo>
                      <a:pt x="66" y="3"/>
                    </a:lnTo>
                    <a:lnTo>
                      <a:pt x="66" y="3"/>
                    </a:lnTo>
                    <a:lnTo>
                      <a:pt x="68" y="1"/>
                    </a:lnTo>
                    <a:lnTo>
                      <a:pt x="6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88" name="Freeform 7"/>
              <p:cNvSpPr>
                <a:spLocks noEditPoints="1" noChangeArrowheads="1"/>
              </p:cNvSpPr>
              <p:nvPr/>
            </p:nvSpPr>
            <p:spPr bwMode="auto">
              <a:xfrm>
                <a:off x="276" y="481"/>
                <a:ext cx="1012" cy="308"/>
              </a:xfrm>
              <a:custGeom>
                <a:avLst/>
                <a:gdLst>
                  <a:gd name="T0" fmla="*/ 150 w 3036"/>
                  <a:gd name="T1" fmla="*/ 332 h 923"/>
                  <a:gd name="T2" fmla="*/ 226 w 3036"/>
                  <a:gd name="T3" fmla="*/ 296 h 923"/>
                  <a:gd name="T4" fmla="*/ 2110 w 3036"/>
                  <a:gd name="T5" fmla="*/ 176 h 923"/>
                  <a:gd name="T6" fmla="*/ 2158 w 3036"/>
                  <a:gd name="T7" fmla="*/ 163 h 923"/>
                  <a:gd name="T8" fmla="*/ 2208 w 3036"/>
                  <a:gd name="T9" fmla="*/ 220 h 923"/>
                  <a:gd name="T10" fmla="*/ 2104 w 3036"/>
                  <a:gd name="T11" fmla="*/ 263 h 923"/>
                  <a:gd name="T12" fmla="*/ 2091 w 3036"/>
                  <a:gd name="T13" fmla="*/ 199 h 923"/>
                  <a:gd name="T14" fmla="*/ 2073 w 3036"/>
                  <a:gd name="T15" fmla="*/ 151 h 923"/>
                  <a:gd name="T16" fmla="*/ 929 w 3036"/>
                  <a:gd name="T17" fmla="*/ 155 h 923"/>
                  <a:gd name="T18" fmla="*/ 814 w 3036"/>
                  <a:gd name="T19" fmla="*/ 205 h 923"/>
                  <a:gd name="T20" fmla="*/ 805 w 3036"/>
                  <a:gd name="T21" fmla="*/ 94 h 923"/>
                  <a:gd name="T22" fmla="*/ 44 w 3036"/>
                  <a:gd name="T23" fmla="*/ 102 h 923"/>
                  <a:gd name="T24" fmla="*/ 86 w 3036"/>
                  <a:gd name="T25" fmla="*/ 145 h 923"/>
                  <a:gd name="T26" fmla="*/ 90 w 3036"/>
                  <a:gd name="T27" fmla="*/ 80 h 923"/>
                  <a:gd name="T28" fmla="*/ 2678 w 3036"/>
                  <a:gd name="T29" fmla="*/ 792 h 923"/>
                  <a:gd name="T30" fmla="*/ 2528 w 3036"/>
                  <a:gd name="T31" fmla="*/ 906 h 923"/>
                  <a:gd name="T32" fmla="*/ 2489 w 3036"/>
                  <a:gd name="T33" fmla="*/ 878 h 923"/>
                  <a:gd name="T34" fmla="*/ 2363 w 3036"/>
                  <a:gd name="T35" fmla="*/ 840 h 923"/>
                  <a:gd name="T36" fmla="*/ 2367 w 3036"/>
                  <a:gd name="T37" fmla="*/ 770 h 923"/>
                  <a:gd name="T38" fmla="*/ 2407 w 3036"/>
                  <a:gd name="T39" fmla="*/ 718 h 923"/>
                  <a:gd name="T40" fmla="*/ 2451 w 3036"/>
                  <a:gd name="T41" fmla="*/ 652 h 923"/>
                  <a:gd name="T42" fmla="*/ 2475 w 3036"/>
                  <a:gd name="T43" fmla="*/ 530 h 923"/>
                  <a:gd name="T44" fmla="*/ 2503 w 3036"/>
                  <a:gd name="T45" fmla="*/ 625 h 923"/>
                  <a:gd name="T46" fmla="*/ 2534 w 3036"/>
                  <a:gd name="T47" fmla="*/ 618 h 923"/>
                  <a:gd name="T48" fmla="*/ 2569 w 3036"/>
                  <a:gd name="T49" fmla="*/ 536 h 923"/>
                  <a:gd name="T50" fmla="*/ 2574 w 3036"/>
                  <a:gd name="T51" fmla="*/ 489 h 923"/>
                  <a:gd name="T52" fmla="*/ 2626 w 3036"/>
                  <a:gd name="T53" fmla="*/ 468 h 923"/>
                  <a:gd name="T54" fmla="*/ 2578 w 3036"/>
                  <a:gd name="T55" fmla="*/ 467 h 923"/>
                  <a:gd name="T56" fmla="*/ 2565 w 3036"/>
                  <a:gd name="T57" fmla="*/ 347 h 923"/>
                  <a:gd name="T58" fmla="*/ 2550 w 3036"/>
                  <a:gd name="T59" fmla="*/ 296 h 923"/>
                  <a:gd name="T60" fmla="*/ 2543 w 3036"/>
                  <a:gd name="T61" fmla="*/ 462 h 923"/>
                  <a:gd name="T62" fmla="*/ 2505 w 3036"/>
                  <a:gd name="T63" fmla="*/ 591 h 923"/>
                  <a:gd name="T64" fmla="*/ 2492 w 3036"/>
                  <a:gd name="T65" fmla="*/ 515 h 923"/>
                  <a:gd name="T66" fmla="*/ 2478 w 3036"/>
                  <a:gd name="T67" fmla="*/ 477 h 923"/>
                  <a:gd name="T68" fmla="*/ 2422 w 3036"/>
                  <a:gd name="T69" fmla="*/ 433 h 923"/>
                  <a:gd name="T70" fmla="*/ 2454 w 3036"/>
                  <a:gd name="T71" fmla="*/ 316 h 923"/>
                  <a:gd name="T72" fmla="*/ 2482 w 3036"/>
                  <a:gd name="T73" fmla="*/ 196 h 923"/>
                  <a:gd name="T74" fmla="*/ 2494 w 3036"/>
                  <a:gd name="T75" fmla="*/ 136 h 923"/>
                  <a:gd name="T76" fmla="*/ 2502 w 3036"/>
                  <a:gd name="T77" fmla="*/ 95 h 923"/>
                  <a:gd name="T78" fmla="*/ 2527 w 3036"/>
                  <a:gd name="T79" fmla="*/ 92 h 923"/>
                  <a:gd name="T80" fmla="*/ 2548 w 3036"/>
                  <a:gd name="T81" fmla="*/ 65 h 923"/>
                  <a:gd name="T82" fmla="*/ 2584 w 3036"/>
                  <a:gd name="T83" fmla="*/ 91 h 923"/>
                  <a:gd name="T84" fmla="*/ 2612 w 3036"/>
                  <a:gd name="T85" fmla="*/ 145 h 923"/>
                  <a:gd name="T86" fmla="*/ 2677 w 3036"/>
                  <a:gd name="T87" fmla="*/ 275 h 923"/>
                  <a:gd name="T88" fmla="*/ 2637 w 3036"/>
                  <a:gd name="T89" fmla="*/ 264 h 923"/>
                  <a:gd name="T90" fmla="*/ 2659 w 3036"/>
                  <a:gd name="T91" fmla="*/ 316 h 923"/>
                  <a:gd name="T92" fmla="*/ 2690 w 3036"/>
                  <a:gd name="T93" fmla="*/ 274 h 923"/>
                  <a:gd name="T94" fmla="*/ 2703 w 3036"/>
                  <a:gd name="T95" fmla="*/ 207 h 923"/>
                  <a:gd name="T96" fmla="*/ 2745 w 3036"/>
                  <a:gd name="T97" fmla="*/ 214 h 923"/>
                  <a:gd name="T98" fmla="*/ 2782 w 3036"/>
                  <a:gd name="T99" fmla="*/ 204 h 923"/>
                  <a:gd name="T100" fmla="*/ 2777 w 3036"/>
                  <a:gd name="T101" fmla="*/ 167 h 923"/>
                  <a:gd name="T102" fmla="*/ 2842 w 3036"/>
                  <a:gd name="T103" fmla="*/ 229 h 923"/>
                  <a:gd name="T104" fmla="*/ 2819 w 3036"/>
                  <a:gd name="T105" fmla="*/ 135 h 923"/>
                  <a:gd name="T106" fmla="*/ 2857 w 3036"/>
                  <a:gd name="T107" fmla="*/ 169 h 923"/>
                  <a:gd name="T108" fmla="*/ 2863 w 3036"/>
                  <a:gd name="T109" fmla="*/ 312 h 923"/>
                  <a:gd name="T110" fmla="*/ 2900 w 3036"/>
                  <a:gd name="T111" fmla="*/ 281 h 923"/>
                  <a:gd name="T112" fmla="*/ 2864 w 3036"/>
                  <a:gd name="T113" fmla="*/ 176 h 923"/>
                  <a:gd name="T114" fmla="*/ 2864 w 3036"/>
                  <a:gd name="T115" fmla="*/ 133 h 923"/>
                  <a:gd name="T116" fmla="*/ 2878 w 3036"/>
                  <a:gd name="T117" fmla="*/ 138 h 923"/>
                  <a:gd name="T118" fmla="*/ 2910 w 3036"/>
                  <a:gd name="T119" fmla="*/ 157 h 923"/>
                  <a:gd name="T120" fmla="*/ 2892 w 3036"/>
                  <a:gd name="T121" fmla="*/ 111 h 923"/>
                  <a:gd name="T122" fmla="*/ 2923 w 3036"/>
                  <a:gd name="T123" fmla="*/ 14 h 92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36"/>
                  <a:gd name="T187" fmla="*/ 0 h 923"/>
                  <a:gd name="T188" fmla="*/ 3036 w 3036"/>
                  <a:gd name="T189" fmla="*/ 923 h 92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36" h="923">
                    <a:moveTo>
                      <a:pt x="283" y="248"/>
                    </a:moveTo>
                    <a:lnTo>
                      <a:pt x="277" y="248"/>
                    </a:lnTo>
                    <a:lnTo>
                      <a:pt x="269" y="249"/>
                    </a:lnTo>
                    <a:lnTo>
                      <a:pt x="262" y="253"/>
                    </a:lnTo>
                    <a:lnTo>
                      <a:pt x="254" y="255"/>
                    </a:lnTo>
                    <a:lnTo>
                      <a:pt x="252" y="258"/>
                    </a:lnTo>
                    <a:lnTo>
                      <a:pt x="242" y="261"/>
                    </a:lnTo>
                    <a:lnTo>
                      <a:pt x="234" y="266"/>
                    </a:lnTo>
                    <a:lnTo>
                      <a:pt x="228" y="275"/>
                    </a:lnTo>
                    <a:lnTo>
                      <a:pt x="223" y="281"/>
                    </a:lnTo>
                    <a:lnTo>
                      <a:pt x="216" y="288"/>
                    </a:lnTo>
                    <a:lnTo>
                      <a:pt x="208" y="293"/>
                    </a:lnTo>
                    <a:lnTo>
                      <a:pt x="202" y="294"/>
                    </a:lnTo>
                    <a:lnTo>
                      <a:pt x="198" y="293"/>
                    </a:lnTo>
                    <a:lnTo>
                      <a:pt x="196" y="289"/>
                    </a:lnTo>
                    <a:lnTo>
                      <a:pt x="193" y="286"/>
                    </a:lnTo>
                    <a:lnTo>
                      <a:pt x="191" y="283"/>
                    </a:lnTo>
                    <a:lnTo>
                      <a:pt x="188" y="279"/>
                    </a:lnTo>
                    <a:lnTo>
                      <a:pt x="186" y="275"/>
                    </a:lnTo>
                    <a:lnTo>
                      <a:pt x="183" y="274"/>
                    </a:lnTo>
                    <a:lnTo>
                      <a:pt x="182" y="274"/>
                    </a:lnTo>
                    <a:lnTo>
                      <a:pt x="180" y="274"/>
                    </a:lnTo>
                    <a:lnTo>
                      <a:pt x="177" y="275"/>
                    </a:lnTo>
                    <a:lnTo>
                      <a:pt x="176" y="276"/>
                    </a:lnTo>
                    <a:lnTo>
                      <a:pt x="175" y="279"/>
                    </a:lnTo>
                    <a:lnTo>
                      <a:pt x="175" y="283"/>
                    </a:lnTo>
                    <a:lnTo>
                      <a:pt x="176" y="286"/>
                    </a:lnTo>
                    <a:lnTo>
                      <a:pt x="177" y="290"/>
                    </a:lnTo>
                    <a:lnTo>
                      <a:pt x="178" y="293"/>
                    </a:lnTo>
                    <a:lnTo>
                      <a:pt x="178" y="295"/>
                    </a:lnTo>
                    <a:lnTo>
                      <a:pt x="176" y="298"/>
                    </a:lnTo>
                    <a:lnTo>
                      <a:pt x="173" y="301"/>
                    </a:lnTo>
                    <a:lnTo>
                      <a:pt x="171" y="305"/>
                    </a:lnTo>
                    <a:lnTo>
                      <a:pt x="167" y="310"/>
                    </a:lnTo>
                    <a:lnTo>
                      <a:pt x="162" y="315"/>
                    </a:lnTo>
                    <a:lnTo>
                      <a:pt x="157" y="320"/>
                    </a:lnTo>
                    <a:lnTo>
                      <a:pt x="155" y="324"/>
                    </a:lnTo>
                    <a:lnTo>
                      <a:pt x="152" y="329"/>
                    </a:lnTo>
                    <a:lnTo>
                      <a:pt x="150" y="332"/>
                    </a:lnTo>
                    <a:lnTo>
                      <a:pt x="147" y="336"/>
                    </a:lnTo>
                    <a:lnTo>
                      <a:pt x="137" y="339"/>
                    </a:lnTo>
                    <a:lnTo>
                      <a:pt x="127" y="336"/>
                    </a:lnTo>
                    <a:lnTo>
                      <a:pt x="119" y="331"/>
                    </a:lnTo>
                    <a:lnTo>
                      <a:pt x="110" y="329"/>
                    </a:lnTo>
                    <a:lnTo>
                      <a:pt x="109" y="329"/>
                    </a:lnTo>
                    <a:lnTo>
                      <a:pt x="107" y="329"/>
                    </a:lnTo>
                    <a:lnTo>
                      <a:pt x="105" y="327"/>
                    </a:lnTo>
                    <a:lnTo>
                      <a:pt x="101" y="327"/>
                    </a:lnTo>
                    <a:lnTo>
                      <a:pt x="99" y="327"/>
                    </a:lnTo>
                    <a:lnTo>
                      <a:pt x="96" y="327"/>
                    </a:lnTo>
                    <a:lnTo>
                      <a:pt x="94" y="329"/>
                    </a:lnTo>
                    <a:lnTo>
                      <a:pt x="92" y="329"/>
                    </a:lnTo>
                    <a:lnTo>
                      <a:pt x="92" y="330"/>
                    </a:lnTo>
                    <a:lnTo>
                      <a:pt x="92" y="331"/>
                    </a:lnTo>
                    <a:lnTo>
                      <a:pt x="95" y="334"/>
                    </a:lnTo>
                    <a:lnTo>
                      <a:pt x="97" y="335"/>
                    </a:lnTo>
                    <a:lnTo>
                      <a:pt x="100" y="336"/>
                    </a:lnTo>
                    <a:lnTo>
                      <a:pt x="102" y="335"/>
                    </a:lnTo>
                    <a:lnTo>
                      <a:pt x="105" y="335"/>
                    </a:lnTo>
                    <a:lnTo>
                      <a:pt x="107" y="334"/>
                    </a:lnTo>
                    <a:lnTo>
                      <a:pt x="110" y="334"/>
                    </a:lnTo>
                    <a:lnTo>
                      <a:pt x="114" y="334"/>
                    </a:lnTo>
                    <a:lnTo>
                      <a:pt x="117" y="334"/>
                    </a:lnTo>
                    <a:lnTo>
                      <a:pt x="120" y="335"/>
                    </a:lnTo>
                    <a:lnTo>
                      <a:pt x="123" y="336"/>
                    </a:lnTo>
                    <a:lnTo>
                      <a:pt x="133" y="342"/>
                    </a:lnTo>
                    <a:lnTo>
                      <a:pt x="143" y="346"/>
                    </a:lnTo>
                    <a:lnTo>
                      <a:pt x="155" y="346"/>
                    </a:lnTo>
                    <a:lnTo>
                      <a:pt x="166" y="345"/>
                    </a:lnTo>
                    <a:lnTo>
                      <a:pt x="176" y="339"/>
                    </a:lnTo>
                    <a:lnTo>
                      <a:pt x="186" y="334"/>
                    </a:lnTo>
                    <a:lnTo>
                      <a:pt x="202" y="322"/>
                    </a:lnTo>
                    <a:lnTo>
                      <a:pt x="217" y="310"/>
                    </a:lnTo>
                    <a:lnTo>
                      <a:pt x="221" y="309"/>
                    </a:lnTo>
                    <a:lnTo>
                      <a:pt x="222" y="306"/>
                    </a:lnTo>
                    <a:lnTo>
                      <a:pt x="224" y="304"/>
                    </a:lnTo>
                    <a:lnTo>
                      <a:pt x="224" y="301"/>
                    </a:lnTo>
                    <a:lnTo>
                      <a:pt x="226" y="296"/>
                    </a:lnTo>
                    <a:lnTo>
                      <a:pt x="226" y="295"/>
                    </a:lnTo>
                    <a:lnTo>
                      <a:pt x="227" y="293"/>
                    </a:lnTo>
                    <a:lnTo>
                      <a:pt x="229" y="291"/>
                    </a:lnTo>
                    <a:lnTo>
                      <a:pt x="232" y="291"/>
                    </a:lnTo>
                    <a:lnTo>
                      <a:pt x="234" y="290"/>
                    </a:lnTo>
                    <a:lnTo>
                      <a:pt x="236" y="289"/>
                    </a:lnTo>
                    <a:lnTo>
                      <a:pt x="241" y="284"/>
                    </a:lnTo>
                    <a:lnTo>
                      <a:pt x="244" y="279"/>
                    </a:lnTo>
                    <a:lnTo>
                      <a:pt x="249" y="273"/>
                    </a:lnTo>
                    <a:lnTo>
                      <a:pt x="264" y="265"/>
                    </a:lnTo>
                    <a:lnTo>
                      <a:pt x="273" y="263"/>
                    </a:lnTo>
                    <a:lnTo>
                      <a:pt x="282" y="258"/>
                    </a:lnTo>
                    <a:lnTo>
                      <a:pt x="285" y="249"/>
                    </a:lnTo>
                    <a:lnTo>
                      <a:pt x="283" y="248"/>
                    </a:lnTo>
                    <a:close/>
                    <a:moveTo>
                      <a:pt x="2079" y="137"/>
                    </a:moveTo>
                    <a:lnTo>
                      <a:pt x="2081" y="138"/>
                    </a:lnTo>
                    <a:lnTo>
                      <a:pt x="2083" y="140"/>
                    </a:lnTo>
                    <a:lnTo>
                      <a:pt x="2086" y="141"/>
                    </a:lnTo>
                    <a:lnTo>
                      <a:pt x="2089" y="143"/>
                    </a:lnTo>
                    <a:lnTo>
                      <a:pt x="2092" y="146"/>
                    </a:lnTo>
                    <a:lnTo>
                      <a:pt x="2094" y="148"/>
                    </a:lnTo>
                    <a:lnTo>
                      <a:pt x="2097" y="151"/>
                    </a:lnTo>
                    <a:lnTo>
                      <a:pt x="2098" y="153"/>
                    </a:lnTo>
                    <a:lnTo>
                      <a:pt x="2099" y="158"/>
                    </a:lnTo>
                    <a:lnTo>
                      <a:pt x="2100" y="161"/>
                    </a:lnTo>
                    <a:lnTo>
                      <a:pt x="2102" y="162"/>
                    </a:lnTo>
                    <a:lnTo>
                      <a:pt x="2104" y="164"/>
                    </a:lnTo>
                    <a:lnTo>
                      <a:pt x="2105" y="167"/>
                    </a:lnTo>
                    <a:lnTo>
                      <a:pt x="2105" y="168"/>
                    </a:lnTo>
                    <a:lnTo>
                      <a:pt x="2104" y="171"/>
                    </a:lnTo>
                    <a:lnTo>
                      <a:pt x="2104" y="173"/>
                    </a:lnTo>
                    <a:lnTo>
                      <a:pt x="2103" y="174"/>
                    </a:lnTo>
                    <a:lnTo>
                      <a:pt x="2103" y="174"/>
                    </a:lnTo>
                    <a:lnTo>
                      <a:pt x="2104" y="177"/>
                    </a:lnTo>
                    <a:lnTo>
                      <a:pt x="2105" y="178"/>
                    </a:lnTo>
                    <a:lnTo>
                      <a:pt x="2107" y="179"/>
                    </a:lnTo>
                    <a:lnTo>
                      <a:pt x="2109" y="178"/>
                    </a:lnTo>
                    <a:lnTo>
                      <a:pt x="2110" y="177"/>
                    </a:lnTo>
                    <a:lnTo>
                      <a:pt x="2110" y="176"/>
                    </a:lnTo>
                    <a:lnTo>
                      <a:pt x="2110" y="174"/>
                    </a:lnTo>
                    <a:lnTo>
                      <a:pt x="2110" y="173"/>
                    </a:lnTo>
                    <a:lnTo>
                      <a:pt x="2112" y="169"/>
                    </a:lnTo>
                    <a:lnTo>
                      <a:pt x="2112" y="167"/>
                    </a:lnTo>
                    <a:lnTo>
                      <a:pt x="2112" y="163"/>
                    </a:lnTo>
                    <a:lnTo>
                      <a:pt x="2113" y="161"/>
                    </a:lnTo>
                    <a:lnTo>
                      <a:pt x="2114" y="159"/>
                    </a:lnTo>
                    <a:lnTo>
                      <a:pt x="2114" y="159"/>
                    </a:lnTo>
                    <a:lnTo>
                      <a:pt x="2115" y="161"/>
                    </a:lnTo>
                    <a:lnTo>
                      <a:pt x="2117" y="163"/>
                    </a:lnTo>
                    <a:lnTo>
                      <a:pt x="2119" y="166"/>
                    </a:lnTo>
                    <a:lnTo>
                      <a:pt x="2120" y="168"/>
                    </a:lnTo>
                    <a:lnTo>
                      <a:pt x="2122" y="171"/>
                    </a:lnTo>
                    <a:lnTo>
                      <a:pt x="2123" y="172"/>
                    </a:lnTo>
                    <a:lnTo>
                      <a:pt x="2124" y="172"/>
                    </a:lnTo>
                    <a:lnTo>
                      <a:pt x="2124" y="172"/>
                    </a:lnTo>
                    <a:lnTo>
                      <a:pt x="2124" y="169"/>
                    </a:lnTo>
                    <a:lnTo>
                      <a:pt x="2124" y="167"/>
                    </a:lnTo>
                    <a:lnTo>
                      <a:pt x="2124" y="164"/>
                    </a:lnTo>
                    <a:lnTo>
                      <a:pt x="2124" y="162"/>
                    </a:lnTo>
                    <a:lnTo>
                      <a:pt x="2124" y="159"/>
                    </a:lnTo>
                    <a:lnTo>
                      <a:pt x="2124" y="158"/>
                    </a:lnTo>
                    <a:lnTo>
                      <a:pt x="2125" y="157"/>
                    </a:lnTo>
                    <a:lnTo>
                      <a:pt x="2128" y="156"/>
                    </a:lnTo>
                    <a:lnTo>
                      <a:pt x="2129" y="156"/>
                    </a:lnTo>
                    <a:lnTo>
                      <a:pt x="2132" y="157"/>
                    </a:lnTo>
                    <a:lnTo>
                      <a:pt x="2133" y="158"/>
                    </a:lnTo>
                    <a:lnTo>
                      <a:pt x="2134" y="161"/>
                    </a:lnTo>
                    <a:lnTo>
                      <a:pt x="2135" y="163"/>
                    </a:lnTo>
                    <a:lnTo>
                      <a:pt x="2137" y="166"/>
                    </a:lnTo>
                    <a:lnTo>
                      <a:pt x="2138" y="167"/>
                    </a:lnTo>
                    <a:lnTo>
                      <a:pt x="2142" y="166"/>
                    </a:lnTo>
                    <a:lnTo>
                      <a:pt x="2144" y="164"/>
                    </a:lnTo>
                    <a:lnTo>
                      <a:pt x="2145" y="163"/>
                    </a:lnTo>
                    <a:lnTo>
                      <a:pt x="2148" y="162"/>
                    </a:lnTo>
                    <a:lnTo>
                      <a:pt x="2149" y="162"/>
                    </a:lnTo>
                    <a:lnTo>
                      <a:pt x="2152" y="162"/>
                    </a:lnTo>
                    <a:lnTo>
                      <a:pt x="2154" y="163"/>
                    </a:lnTo>
                    <a:lnTo>
                      <a:pt x="2158" y="163"/>
                    </a:lnTo>
                    <a:lnTo>
                      <a:pt x="2160" y="164"/>
                    </a:lnTo>
                    <a:lnTo>
                      <a:pt x="2162" y="162"/>
                    </a:lnTo>
                    <a:lnTo>
                      <a:pt x="2162" y="159"/>
                    </a:lnTo>
                    <a:lnTo>
                      <a:pt x="2163" y="156"/>
                    </a:lnTo>
                    <a:lnTo>
                      <a:pt x="2164" y="153"/>
                    </a:lnTo>
                    <a:lnTo>
                      <a:pt x="2165" y="151"/>
                    </a:lnTo>
                    <a:lnTo>
                      <a:pt x="2168" y="152"/>
                    </a:lnTo>
                    <a:lnTo>
                      <a:pt x="2170" y="153"/>
                    </a:lnTo>
                    <a:lnTo>
                      <a:pt x="2173" y="156"/>
                    </a:lnTo>
                    <a:lnTo>
                      <a:pt x="2175" y="159"/>
                    </a:lnTo>
                    <a:lnTo>
                      <a:pt x="2176" y="162"/>
                    </a:lnTo>
                    <a:lnTo>
                      <a:pt x="2178" y="163"/>
                    </a:lnTo>
                    <a:lnTo>
                      <a:pt x="2179" y="164"/>
                    </a:lnTo>
                    <a:lnTo>
                      <a:pt x="2180" y="163"/>
                    </a:lnTo>
                    <a:lnTo>
                      <a:pt x="2183" y="163"/>
                    </a:lnTo>
                    <a:lnTo>
                      <a:pt x="2184" y="162"/>
                    </a:lnTo>
                    <a:lnTo>
                      <a:pt x="2186" y="161"/>
                    </a:lnTo>
                    <a:lnTo>
                      <a:pt x="2186" y="161"/>
                    </a:lnTo>
                    <a:lnTo>
                      <a:pt x="2188" y="161"/>
                    </a:lnTo>
                    <a:lnTo>
                      <a:pt x="2188" y="162"/>
                    </a:lnTo>
                    <a:lnTo>
                      <a:pt x="2188" y="164"/>
                    </a:lnTo>
                    <a:lnTo>
                      <a:pt x="2188" y="167"/>
                    </a:lnTo>
                    <a:lnTo>
                      <a:pt x="2186" y="168"/>
                    </a:lnTo>
                    <a:lnTo>
                      <a:pt x="2186" y="169"/>
                    </a:lnTo>
                    <a:lnTo>
                      <a:pt x="2185" y="169"/>
                    </a:lnTo>
                    <a:lnTo>
                      <a:pt x="2185" y="172"/>
                    </a:lnTo>
                    <a:lnTo>
                      <a:pt x="2185" y="174"/>
                    </a:lnTo>
                    <a:lnTo>
                      <a:pt x="2185" y="177"/>
                    </a:lnTo>
                    <a:lnTo>
                      <a:pt x="2186" y="179"/>
                    </a:lnTo>
                    <a:lnTo>
                      <a:pt x="2191" y="187"/>
                    </a:lnTo>
                    <a:lnTo>
                      <a:pt x="2196" y="193"/>
                    </a:lnTo>
                    <a:lnTo>
                      <a:pt x="2200" y="201"/>
                    </a:lnTo>
                    <a:lnTo>
                      <a:pt x="2203" y="203"/>
                    </a:lnTo>
                    <a:lnTo>
                      <a:pt x="2204" y="205"/>
                    </a:lnTo>
                    <a:lnTo>
                      <a:pt x="2205" y="208"/>
                    </a:lnTo>
                    <a:lnTo>
                      <a:pt x="2208" y="210"/>
                    </a:lnTo>
                    <a:lnTo>
                      <a:pt x="2208" y="213"/>
                    </a:lnTo>
                    <a:lnTo>
                      <a:pt x="2209" y="217"/>
                    </a:lnTo>
                    <a:lnTo>
                      <a:pt x="2208" y="220"/>
                    </a:lnTo>
                    <a:lnTo>
                      <a:pt x="2206" y="223"/>
                    </a:lnTo>
                    <a:lnTo>
                      <a:pt x="2205" y="227"/>
                    </a:lnTo>
                    <a:lnTo>
                      <a:pt x="2203" y="229"/>
                    </a:lnTo>
                    <a:lnTo>
                      <a:pt x="2203" y="232"/>
                    </a:lnTo>
                    <a:lnTo>
                      <a:pt x="2203" y="234"/>
                    </a:lnTo>
                    <a:lnTo>
                      <a:pt x="2203" y="238"/>
                    </a:lnTo>
                    <a:lnTo>
                      <a:pt x="2201" y="240"/>
                    </a:lnTo>
                    <a:lnTo>
                      <a:pt x="2200" y="243"/>
                    </a:lnTo>
                    <a:lnTo>
                      <a:pt x="2199" y="245"/>
                    </a:lnTo>
                    <a:lnTo>
                      <a:pt x="2196" y="247"/>
                    </a:lnTo>
                    <a:lnTo>
                      <a:pt x="2193" y="248"/>
                    </a:lnTo>
                    <a:lnTo>
                      <a:pt x="2190" y="248"/>
                    </a:lnTo>
                    <a:lnTo>
                      <a:pt x="2186" y="248"/>
                    </a:lnTo>
                    <a:lnTo>
                      <a:pt x="2185" y="250"/>
                    </a:lnTo>
                    <a:lnTo>
                      <a:pt x="2184" y="253"/>
                    </a:lnTo>
                    <a:lnTo>
                      <a:pt x="2181" y="255"/>
                    </a:lnTo>
                    <a:lnTo>
                      <a:pt x="2179" y="256"/>
                    </a:lnTo>
                    <a:lnTo>
                      <a:pt x="2176" y="259"/>
                    </a:lnTo>
                    <a:lnTo>
                      <a:pt x="2173" y="261"/>
                    </a:lnTo>
                    <a:lnTo>
                      <a:pt x="2170" y="263"/>
                    </a:lnTo>
                    <a:lnTo>
                      <a:pt x="2168" y="263"/>
                    </a:lnTo>
                    <a:lnTo>
                      <a:pt x="2164" y="264"/>
                    </a:lnTo>
                    <a:lnTo>
                      <a:pt x="2162" y="265"/>
                    </a:lnTo>
                    <a:lnTo>
                      <a:pt x="2159" y="268"/>
                    </a:lnTo>
                    <a:lnTo>
                      <a:pt x="2157" y="271"/>
                    </a:lnTo>
                    <a:lnTo>
                      <a:pt x="2155" y="279"/>
                    </a:lnTo>
                    <a:lnTo>
                      <a:pt x="2152" y="283"/>
                    </a:lnTo>
                    <a:lnTo>
                      <a:pt x="2147" y="284"/>
                    </a:lnTo>
                    <a:lnTo>
                      <a:pt x="2139" y="280"/>
                    </a:lnTo>
                    <a:lnTo>
                      <a:pt x="2133" y="274"/>
                    </a:lnTo>
                    <a:lnTo>
                      <a:pt x="2130" y="271"/>
                    </a:lnTo>
                    <a:lnTo>
                      <a:pt x="2128" y="268"/>
                    </a:lnTo>
                    <a:lnTo>
                      <a:pt x="2125" y="265"/>
                    </a:lnTo>
                    <a:lnTo>
                      <a:pt x="2123" y="263"/>
                    </a:lnTo>
                    <a:lnTo>
                      <a:pt x="2120" y="260"/>
                    </a:lnTo>
                    <a:lnTo>
                      <a:pt x="2117" y="258"/>
                    </a:lnTo>
                    <a:lnTo>
                      <a:pt x="2113" y="259"/>
                    </a:lnTo>
                    <a:lnTo>
                      <a:pt x="2108" y="261"/>
                    </a:lnTo>
                    <a:lnTo>
                      <a:pt x="2104" y="263"/>
                    </a:lnTo>
                    <a:lnTo>
                      <a:pt x="2100" y="264"/>
                    </a:lnTo>
                    <a:lnTo>
                      <a:pt x="2098" y="261"/>
                    </a:lnTo>
                    <a:lnTo>
                      <a:pt x="2095" y="260"/>
                    </a:lnTo>
                    <a:lnTo>
                      <a:pt x="2092" y="258"/>
                    </a:lnTo>
                    <a:lnTo>
                      <a:pt x="2089" y="255"/>
                    </a:lnTo>
                    <a:lnTo>
                      <a:pt x="2088" y="252"/>
                    </a:lnTo>
                    <a:lnTo>
                      <a:pt x="2087" y="248"/>
                    </a:lnTo>
                    <a:lnTo>
                      <a:pt x="2086" y="244"/>
                    </a:lnTo>
                    <a:lnTo>
                      <a:pt x="2086" y="240"/>
                    </a:lnTo>
                    <a:lnTo>
                      <a:pt x="2087" y="238"/>
                    </a:lnTo>
                    <a:lnTo>
                      <a:pt x="2089" y="238"/>
                    </a:lnTo>
                    <a:lnTo>
                      <a:pt x="2092" y="237"/>
                    </a:lnTo>
                    <a:lnTo>
                      <a:pt x="2093" y="237"/>
                    </a:lnTo>
                    <a:lnTo>
                      <a:pt x="2095" y="238"/>
                    </a:lnTo>
                    <a:lnTo>
                      <a:pt x="2097" y="238"/>
                    </a:lnTo>
                    <a:lnTo>
                      <a:pt x="2098" y="238"/>
                    </a:lnTo>
                    <a:lnTo>
                      <a:pt x="2099" y="238"/>
                    </a:lnTo>
                    <a:lnTo>
                      <a:pt x="2100" y="237"/>
                    </a:lnTo>
                    <a:lnTo>
                      <a:pt x="2100" y="235"/>
                    </a:lnTo>
                    <a:lnTo>
                      <a:pt x="2099" y="230"/>
                    </a:lnTo>
                    <a:lnTo>
                      <a:pt x="2098" y="227"/>
                    </a:lnTo>
                    <a:lnTo>
                      <a:pt x="2095" y="223"/>
                    </a:lnTo>
                    <a:lnTo>
                      <a:pt x="2093" y="220"/>
                    </a:lnTo>
                    <a:lnTo>
                      <a:pt x="2089" y="219"/>
                    </a:lnTo>
                    <a:lnTo>
                      <a:pt x="2084" y="217"/>
                    </a:lnTo>
                    <a:lnTo>
                      <a:pt x="2078" y="217"/>
                    </a:lnTo>
                    <a:lnTo>
                      <a:pt x="2073" y="217"/>
                    </a:lnTo>
                    <a:lnTo>
                      <a:pt x="2069" y="214"/>
                    </a:lnTo>
                    <a:lnTo>
                      <a:pt x="2067" y="210"/>
                    </a:lnTo>
                    <a:lnTo>
                      <a:pt x="2067" y="207"/>
                    </a:lnTo>
                    <a:lnTo>
                      <a:pt x="2068" y="203"/>
                    </a:lnTo>
                    <a:lnTo>
                      <a:pt x="2071" y="202"/>
                    </a:lnTo>
                    <a:lnTo>
                      <a:pt x="2072" y="201"/>
                    </a:lnTo>
                    <a:lnTo>
                      <a:pt x="2074" y="201"/>
                    </a:lnTo>
                    <a:lnTo>
                      <a:pt x="2077" y="201"/>
                    </a:lnTo>
                    <a:lnTo>
                      <a:pt x="2081" y="201"/>
                    </a:lnTo>
                    <a:lnTo>
                      <a:pt x="2084" y="201"/>
                    </a:lnTo>
                    <a:lnTo>
                      <a:pt x="2087" y="201"/>
                    </a:lnTo>
                    <a:lnTo>
                      <a:pt x="2091" y="199"/>
                    </a:lnTo>
                    <a:lnTo>
                      <a:pt x="2093" y="198"/>
                    </a:lnTo>
                    <a:lnTo>
                      <a:pt x="2094" y="196"/>
                    </a:lnTo>
                    <a:lnTo>
                      <a:pt x="2094" y="193"/>
                    </a:lnTo>
                    <a:lnTo>
                      <a:pt x="2094" y="189"/>
                    </a:lnTo>
                    <a:lnTo>
                      <a:pt x="2093" y="186"/>
                    </a:lnTo>
                    <a:lnTo>
                      <a:pt x="2092" y="183"/>
                    </a:lnTo>
                    <a:lnTo>
                      <a:pt x="2088" y="179"/>
                    </a:lnTo>
                    <a:lnTo>
                      <a:pt x="2084" y="178"/>
                    </a:lnTo>
                    <a:lnTo>
                      <a:pt x="2082" y="176"/>
                    </a:lnTo>
                    <a:lnTo>
                      <a:pt x="2078" y="174"/>
                    </a:lnTo>
                    <a:lnTo>
                      <a:pt x="2076" y="174"/>
                    </a:lnTo>
                    <a:lnTo>
                      <a:pt x="2074" y="176"/>
                    </a:lnTo>
                    <a:lnTo>
                      <a:pt x="2072" y="176"/>
                    </a:lnTo>
                    <a:lnTo>
                      <a:pt x="2071" y="178"/>
                    </a:lnTo>
                    <a:lnTo>
                      <a:pt x="2068" y="179"/>
                    </a:lnTo>
                    <a:lnTo>
                      <a:pt x="2067" y="181"/>
                    </a:lnTo>
                    <a:lnTo>
                      <a:pt x="2064" y="182"/>
                    </a:lnTo>
                    <a:lnTo>
                      <a:pt x="2062" y="182"/>
                    </a:lnTo>
                    <a:lnTo>
                      <a:pt x="2061" y="181"/>
                    </a:lnTo>
                    <a:lnTo>
                      <a:pt x="2058" y="178"/>
                    </a:lnTo>
                    <a:lnTo>
                      <a:pt x="2057" y="174"/>
                    </a:lnTo>
                    <a:lnTo>
                      <a:pt x="2056" y="173"/>
                    </a:lnTo>
                    <a:lnTo>
                      <a:pt x="2057" y="171"/>
                    </a:lnTo>
                    <a:lnTo>
                      <a:pt x="2058" y="171"/>
                    </a:lnTo>
                    <a:lnTo>
                      <a:pt x="2059" y="169"/>
                    </a:lnTo>
                    <a:lnTo>
                      <a:pt x="2061" y="168"/>
                    </a:lnTo>
                    <a:lnTo>
                      <a:pt x="2062" y="168"/>
                    </a:lnTo>
                    <a:lnTo>
                      <a:pt x="2062" y="167"/>
                    </a:lnTo>
                    <a:lnTo>
                      <a:pt x="2063" y="164"/>
                    </a:lnTo>
                    <a:lnTo>
                      <a:pt x="2064" y="162"/>
                    </a:lnTo>
                    <a:lnTo>
                      <a:pt x="2064" y="158"/>
                    </a:lnTo>
                    <a:lnTo>
                      <a:pt x="2064" y="155"/>
                    </a:lnTo>
                    <a:lnTo>
                      <a:pt x="2064" y="151"/>
                    </a:lnTo>
                    <a:lnTo>
                      <a:pt x="2066" y="148"/>
                    </a:lnTo>
                    <a:lnTo>
                      <a:pt x="2067" y="147"/>
                    </a:lnTo>
                    <a:lnTo>
                      <a:pt x="2068" y="146"/>
                    </a:lnTo>
                    <a:lnTo>
                      <a:pt x="2069" y="147"/>
                    </a:lnTo>
                    <a:lnTo>
                      <a:pt x="2072" y="148"/>
                    </a:lnTo>
                    <a:lnTo>
                      <a:pt x="2073" y="151"/>
                    </a:lnTo>
                    <a:lnTo>
                      <a:pt x="2074" y="152"/>
                    </a:lnTo>
                    <a:lnTo>
                      <a:pt x="2076" y="153"/>
                    </a:lnTo>
                    <a:lnTo>
                      <a:pt x="2077" y="155"/>
                    </a:lnTo>
                    <a:lnTo>
                      <a:pt x="2078" y="156"/>
                    </a:lnTo>
                    <a:lnTo>
                      <a:pt x="2079" y="156"/>
                    </a:lnTo>
                    <a:lnTo>
                      <a:pt x="2079" y="156"/>
                    </a:lnTo>
                    <a:lnTo>
                      <a:pt x="2078" y="153"/>
                    </a:lnTo>
                    <a:lnTo>
                      <a:pt x="2078" y="152"/>
                    </a:lnTo>
                    <a:lnTo>
                      <a:pt x="2078" y="150"/>
                    </a:lnTo>
                    <a:lnTo>
                      <a:pt x="2078" y="147"/>
                    </a:lnTo>
                    <a:lnTo>
                      <a:pt x="2077" y="145"/>
                    </a:lnTo>
                    <a:lnTo>
                      <a:pt x="2077" y="142"/>
                    </a:lnTo>
                    <a:lnTo>
                      <a:pt x="2077" y="140"/>
                    </a:lnTo>
                    <a:lnTo>
                      <a:pt x="2077" y="138"/>
                    </a:lnTo>
                    <a:lnTo>
                      <a:pt x="2078" y="137"/>
                    </a:lnTo>
                    <a:lnTo>
                      <a:pt x="2079" y="137"/>
                    </a:lnTo>
                    <a:close/>
                    <a:moveTo>
                      <a:pt x="825" y="69"/>
                    </a:moveTo>
                    <a:lnTo>
                      <a:pt x="829" y="72"/>
                    </a:lnTo>
                    <a:lnTo>
                      <a:pt x="831" y="77"/>
                    </a:lnTo>
                    <a:lnTo>
                      <a:pt x="832" y="82"/>
                    </a:lnTo>
                    <a:lnTo>
                      <a:pt x="834" y="89"/>
                    </a:lnTo>
                    <a:lnTo>
                      <a:pt x="837" y="92"/>
                    </a:lnTo>
                    <a:lnTo>
                      <a:pt x="842" y="95"/>
                    </a:lnTo>
                    <a:lnTo>
                      <a:pt x="852" y="95"/>
                    </a:lnTo>
                    <a:lnTo>
                      <a:pt x="857" y="97"/>
                    </a:lnTo>
                    <a:lnTo>
                      <a:pt x="860" y="100"/>
                    </a:lnTo>
                    <a:lnTo>
                      <a:pt x="861" y="102"/>
                    </a:lnTo>
                    <a:lnTo>
                      <a:pt x="862" y="105"/>
                    </a:lnTo>
                    <a:lnTo>
                      <a:pt x="862" y="107"/>
                    </a:lnTo>
                    <a:lnTo>
                      <a:pt x="865" y="113"/>
                    </a:lnTo>
                    <a:lnTo>
                      <a:pt x="870" y="116"/>
                    </a:lnTo>
                    <a:lnTo>
                      <a:pt x="877" y="118"/>
                    </a:lnTo>
                    <a:lnTo>
                      <a:pt x="885" y="120"/>
                    </a:lnTo>
                    <a:lnTo>
                      <a:pt x="891" y="121"/>
                    </a:lnTo>
                    <a:lnTo>
                      <a:pt x="898" y="123"/>
                    </a:lnTo>
                    <a:lnTo>
                      <a:pt x="906" y="130"/>
                    </a:lnTo>
                    <a:lnTo>
                      <a:pt x="912" y="137"/>
                    </a:lnTo>
                    <a:lnTo>
                      <a:pt x="918" y="143"/>
                    </a:lnTo>
                    <a:lnTo>
                      <a:pt x="929" y="155"/>
                    </a:lnTo>
                    <a:lnTo>
                      <a:pt x="936" y="167"/>
                    </a:lnTo>
                    <a:lnTo>
                      <a:pt x="937" y="182"/>
                    </a:lnTo>
                    <a:lnTo>
                      <a:pt x="933" y="187"/>
                    </a:lnTo>
                    <a:lnTo>
                      <a:pt x="928" y="188"/>
                    </a:lnTo>
                    <a:lnTo>
                      <a:pt x="921" y="187"/>
                    </a:lnTo>
                    <a:lnTo>
                      <a:pt x="916" y="184"/>
                    </a:lnTo>
                    <a:lnTo>
                      <a:pt x="911" y="182"/>
                    </a:lnTo>
                    <a:lnTo>
                      <a:pt x="910" y="181"/>
                    </a:lnTo>
                    <a:lnTo>
                      <a:pt x="906" y="177"/>
                    </a:lnTo>
                    <a:lnTo>
                      <a:pt x="903" y="177"/>
                    </a:lnTo>
                    <a:lnTo>
                      <a:pt x="900" y="177"/>
                    </a:lnTo>
                    <a:lnTo>
                      <a:pt x="897" y="178"/>
                    </a:lnTo>
                    <a:lnTo>
                      <a:pt x="895" y="178"/>
                    </a:lnTo>
                    <a:lnTo>
                      <a:pt x="893" y="177"/>
                    </a:lnTo>
                    <a:lnTo>
                      <a:pt x="891" y="173"/>
                    </a:lnTo>
                    <a:lnTo>
                      <a:pt x="888" y="169"/>
                    </a:lnTo>
                    <a:lnTo>
                      <a:pt x="887" y="167"/>
                    </a:lnTo>
                    <a:lnTo>
                      <a:pt x="886" y="163"/>
                    </a:lnTo>
                    <a:lnTo>
                      <a:pt x="883" y="162"/>
                    </a:lnTo>
                    <a:lnTo>
                      <a:pt x="881" y="158"/>
                    </a:lnTo>
                    <a:lnTo>
                      <a:pt x="877" y="158"/>
                    </a:lnTo>
                    <a:lnTo>
                      <a:pt x="875" y="158"/>
                    </a:lnTo>
                    <a:lnTo>
                      <a:pt x="872" y="159"/>
                    </a:lnTo>
                    <a:lnTo>
                      <a:pt x="871" y="162"/>
                    </a:lnTo>
                    <a:lnTo>
                      <a:pt x="868" y="166"/>
                    </a:lnTo>
                    <a:lnTo>
                      <a:pt x="867" y="168"/>
                    </a:lnTo>
                    <a:lnTo>
                      <a:pt x="867" y="172"/>
                    </a:lnTo>
                    <a:lnTo>
                      <a:pt x="867" y="174"/>
                    </a:lnTo>
                    <a:lnTo>
                      <a:pt x="867" y="179"/>
                    </a:lnTo>
                    <a:lnTo>
                      <a:pt x="863" y="183"/>
                    </a:lnTo>
                    <a:lnTo>
                      <a:pt x="857" y="184"/>
                    </a:lnTo>
                    <a:lnTo>
                      <a:pt x="851" y="184"/>
                    </a:lnTo>
                    <a:lnTo>
                      <a:pt x="847" y="187"/>
                    </a:lnTo>
                    <a:lnTo>
                      <a:pt x="842" y="193"/>
                    </a:lnTo>
                    <a:lnTo>
                      <a:pt x="837" y="199"/>
                    </a:lnTo>
                    <a:lnTo>
                      <a:pt x="832" y="204"/>
                    </a:lnTo>
                    <a:lnTo>
                      <a:pt x="826" y="207"/>
                    </a:lnTo>
                    <a:lnTo>
                      <a:pt x="816" y="208"/>
                    </a:lnTo>
                    <a:lnTo>
                      <a:pt x="814" y="205"/>
                    </a:lnTo>
                    <a:lnTo>
                      <a:pt x="812" y="203"/>
                    </a:lnTo>
                    <a:lnTo>
                      <a:pt x="812" y="201"/>
                    </a:lnTo>
                    <a:lnTo>
                      <a:pt x="811" y="198"/>
                    </a:lnTo>
                    <a:lnTo>
                      <a:pt x="811" y="194"/>
                    </a:lnTo>
                    <a:lnTo>
                      <a:pt x="811" y="192"/>
                    </a:lnTo>
                    <a:lnTo>
                      <a:pt x="810" y="189"/>
                    </a:lnTo>
                    <a:lnTo>
                      <a:pt x="807" y="188"/>
                    </a:lnTo>
                    <a:lnTo>
                      <a:pt x="805" y="187"/>
                    </a:lnTo>
                    <a:lnTo>
                      <a:pt x="801" y="187"/>
                    </a:lnTo>
                    <a:lnTo>
                      <a:pt x="796" y="186"/>
                    </a:lnTo>
                    <a:lnTo>
                      <a:pt x="789" y="184"/>
                    </a:lnTo>
                    <a:lnTo>
                      <a:pt x="782" y="182"/>
                    </a:lnTo>
                    <a:lnTo>
                      <a:pt x="780" y="178"/>
                    </a:lnTo>
                    <a:lnTo>
                      <a:pt x="781" y="172"/>
                    </a:lnTo>
                    <a:lnTo>
                      <a:pt x="782" y="169"/>
                    </a:lnTo>
                    <a:lnTo>
                      <a:pt x="785" y="168"/>
                    </a:lnTo>
                    <a:lnTo>
                      <a:pt x="789" y="167"/>
                    </a:lnTo>
                    <a:lnTo>
                      <a:pt x="791" y="166"/>
                    </a:lnTo>
                    <a:lnTo>
                      <a:pt x="795" y="163"/>
                    </a:lnTo>
                    <a:lnTo>
                      <a:pt x="796" y="162"/>
                    </a:lnTo>
                    <a:lnTo>
                      <a:pt x="801" y="156"/>
                    </a:lnTo>
                    <a:lnTo>
                      <a:pt x="805" y="151"/>
                    </a:lnTo>
                    <a:lnTo>
                      <a:pt x="809" y="146"/>
                    </a:lnTo>
                    <a:lnTo>
                      <a:pt x="816" y="141"/>
                    </a:lnTo>
                    <a:lnTo>
                      <a:pt x="820" y="136"/>
                    </a:lnTo>
                    <a:lnTo>
                      <a:pt x="819" y="131"/>
                    </a:lnTo>
                    <a:lnTo>
                      <a:pt x="811" y="126"/>
                    </a:lnTo>
                    <a:lnTo>
                      <a:pt x="810" y="125"/>
                    </a:lnTo>
                    <a:lnTo>
                      <a:pt x="807" y="123"/>
                    </a:lnTo>
                    <a:lnTo>
                      <a:pt x="805" y="123"/>
                    </a:lnTo>
                    <a:lnTo>
                      <a:pt x="802" y="122"/>
                    </a:lnTo>
                    <a:lnTo>
                      <a:pt x="801" y="120"/>
                    </a:lnTo>
                    <a:lnTo>
                      <a:pt x="801" y="118"/>
                    </a:lnTo>
                    <a:lnTo>
                      <a:pt x="801" y="115"/>
                    </a:lnTo>
                    <a:lnTo>
                      <a:pt x="801" y="112"/>
                    </a:lnTo>
                    <a:lnTo>
                      <a:pt x="801" y="108"/>
                    </a:lnTo>
                    <a:lnTo>
                      <a:pt x="802" y="104"/>
                    </a:lnTo>
                    <a:lnTo>
                      <a:pt x="804" y="100"/>
                    </a:lnTo>
                    <a:lnTo>
                      <a:pt x="805" y="94"/>
                    </a:lnTo>
                    <a:lnTo>
                      <a:pt x="806" y="87"/>
                    </a:lnTo>
                    <a:lnTo>
                      <a:pt x="809" y="80"/>
                    </a:lnTo>
                    <a:lnTo>
                      <a:pt x="811" y="74"/>
                    </a:lnTo>
                    <a:lnTo>
                      <a:pt x="817" y="70"/>
                    </a:lnTo>
                    <a:lnTo>
                      <a:pt x="825" y="69"/>
                    </a:lnTo>
                    <a:close/>
                    <a:moveTo>
                      <a:pt x="104" y="60"/>
                    </a:moveTo>
                    <a:lnTo>
                      <a:pt x="101" y="60"/>
                    </a:lnTo>
                    <a:lnTo>
                      <a:pt x="99" y="61"/>
                    </a:lnTo>
                    <a:lnTo>
                      <a:pt x="95" y="62"/>
                    </a:lnTo>
                    <a:lnTo>
                      <a:pt x="92" y="64"/>
                    </a:lnTo>
                    <a:lnTo>
                      <a:pt x="89" y="66"/>
                    </a:lnTo>
                    <a:lnTo>
                      <a:pt x="85" y="69"/>
                    </a:lnTo>
                    <a:lnTo>
                      <a:pt x="81" y="71"/>
                    </a:lnTo>
                    <a:lnTo>
                      <a:pt x="77" y="75"/>
                    </a:lnTo>
                    <a:lnTo>
                      <a:pt x="74" y="76"/>
                    </a:lnTo>
                    <a:lnTo>
                      <a:pt x="69" y="80"/>
                    </a:lnTo>
                    <a:lnTo>
                      <a:pt x="65" y="84"/>
                    </a:lnTo>
                    <a:lnTo>
                      <a:pt x="60" y="86"/>
                    </a:lnTo>
                    <a:lnTo>
                      <a:pt x="55" y="90"/>
                    </a:lnTo>
                    <a:lnTo>
                      <a:pt x="40" y="94"/>
                    </a:lnTo>
                    <a:lnTo>
                      <a:pt x="26" y="100"/>
                    </a:lnTo>
                    <a:lnTo>
                      <a:pt x="21" y="104"/>
                    </a:lnTo>
                    <a:lnTo>
                      <a:pt x="15" y="106"/>
                    </a:lnTo>
                    <a:lnTo>
                      <a:pt x="8" y="107"/>
                    </a:lnTo>
                    <a:lnTo>
                      <a:pt x="3" y="110"/>
                    </a:lnTo>
                    <a:lnTo>
                      <a:pt x="0" y="116"/>
                    </a:lnTo>
                    <a:lnTo>
                      <a:pt x="1" y="117"/>
                    </a:lnTo>
                    <a:lnTo>
                      <a:pt x="1" y="118"/>
                    </a:lnTo>
                    <a:lnTo>
                      <a:pt x="4" y="118"/>
                    </a:lnTo>
                    <a:lnTo>
                      <a:pt x="5" y="118"/>
                    </a:lnTo>
                    <a:lnTo>
                      <a:pt x="8" y="118"/>
                    </a:lnTo>
                    <a:lnTo>
                      <a:pt x="9" y="117"/>
                    </a:lnTo>
                    <a:lnTo>
                      <a:pt x="11" y="116"/>
                    </a:lnTo>
                    <a:lnTo>
                      <a:pt x="15" y="112"/>
                    </a:lnTo>
                    <a:lnTo>
                      <a:pt x="20" y="110"/>
                    </a:lnTo>
                    <a:lnTo>
                      <a:pt x="25" y="108"/>
                    </a:lnTo>
                    <a:lnTo>
                      <a:pt x="29" y="108"/>
                    </a:lnTo>
                    <a:lnTo>
                      <a:pt x="36" y="105"/>
                    </a:lnTo>
                    <a:lnTo>
                      <a:pt x="44" y="102"/>
                    </a:lnTo>
                    <a:lnTo>
                      <a:pt x="50" y="100"/>
                    </a:lnTo>
                    <a:lnTo>
                      <a:pt x="51" y="101"/>
                    </a:lnTo>
                    <a:lnTo>
                      <a:pt x="54" y="101"/>
                    </a:lnTo>
                    <a:lnTo>
                      <a:pt x="56" y="102"/>
                    </a:lnTo>
                    <a:lnTo>
                      <a:pt x="59" y="104"/>
                    </a:lnTo>
                    <a:lnTo>
                      <a:pt x="60" y="106"/>
                    </a:lnTo>
                    <a:lnTo>
                      <a:pt x="60" y="108"/>
                    </a:lnTo>
                    <a:lnTo>
                      <a:pt x="61" y="116"/>
                    </a:lnTo>
                    <a:lnTo>
                      <a:pt x="57" y="123"/>
                    </a:lnTo>
                    <a:lnTo>
                      <a:pt x="54" y="127"/>
                    </a:lnTo>
                    <a:lnTo>
                      <a:pt x="48" y="132"/>
                    </a:lnTo>
                    <a:lnTo>
                      <a:pt x="40" y="138"/>
                    </a:lnTo>
                    <a:lnTo>
                      <a:pt x="33" y="145"/>
                    </a:lnTo>
                    <a:lnTo>
                      <a:pt x="30" y="153"/>
                    </a:lnTo>
                    <a:lnTo>
                      <a:pt x="34" y="161"/>
                    </a:lnTo>
                    <a:lnTo>
                      <a:pt x="39" y="163"/>
                    </a:lnTo>
                    <a:lnTo>
                      <a:pt x="44" y="162"/>
                    </a:lnTo>
                    <a:lnTo>
                      <a:pt x="50" y="158"/>
                    </a:lnTo>
                    <a:lnTo>
                      <a:pt x="56" y="152"/>
                    </a:lnTo>
                    <a:lnTo>
                      <a:pt x="60" y="147"/>
                    </a:lnTo>
                    <a:lnTo>
                      <a:pt x="62" y="145"/>
                    </a:lnTo>
                    <a:lnTo>
                      <a:pt x="64" y="141"/>
                    </a:lnTo>
                    <a:lnTo>
                      <a:pt x="66" y="137"/>
                    </a:lnTo>
                    <a:lnTo>
                      <a:pt x="69" y="133"/>
                    </a:lnTo>
                    <a:lnTo>
                      <a:pt x="71" y="132"/>
                    </a:lnTo>
                    <a:lnTo>
                      <a:pt x="72" y="132"/>
                    </a:lnTo>
                    <a:lnTo>
                      <a:pt x="74" y="133"/>
                    </a:lnTo>
                    <a:lnTo>
                      <a:pt x="75" y="135"/>
                    </a:lnTo>
                    <a:lnTo>
                      <a:pt x="74" y="137"/>
                    </a:lnTo>
                    <a:lnTo>
                      <a:pt x="72" y="141"/>
                    </a:lnTo>
                    <a:lnTo>
                      <a:pt x="71" y="145"/>
                    </a:lnTo>
                    <a:lnTo>
                      <a:pt x="70" y="148"/>
                    </a:lnTo>
                    <a:lnTo>
                      <a:pt x="67" y="152"/>
                    </a:lnTo>
                    <a:lnTo>
                      <a:pt x="66" y="156"/>
                    </a:lnTo>
                    <a:lnTo>
                      <a:pt x="67" y="158"/>
                    </a:lnTo>
                    <a:lnTo>
                      <a:pt x="71" y="157"/>
                    </a:lnTo>
                    <a:lnTo>
                      <a:pt x="76" y="153"/>
                    </a:lnTo>
                    <a:lnTo>
                      <a:pt x="82" y="150"/>
                    </a:lnTo>
                    <a:lnTo>
                      <a:pt x="86" y="145"/>
                    </a:lnTo>
                    <a:lnTo>
                      <a:pt x="90" y="142"/>
                    </a:lnTo>
                    <a:lnTo>
                      <a:pt x="95" y="132"/>
                    </a:lnTo>
                    <a:lnTo>
                      <a:pt x="97" y="121"/>
                    </a:lnTo>
                    <a:lnTo>
                      <a:pt x="99" y="120"/>
                    </a:lnTo>
                    <a:lnTo>
                      <a:pt x="99" y="118"/>
                    </a:lnTo>
                    <a:lnTo>
                      <a:pt x="100" y="116"/>
                    </a:lnTo>
                    <a:lnTo>
                      <a:pt x="101" y="115"/>
                    </a:lnTo>
                    <a:lnTo>
                      <a:pt x="101" y="115"/>
                    </a:lnTo>
                    <a:lnTo>
                      <a:pt x="104" y="115"/>
                    </a:lnTo>
                    <a:lnTo>
                      <a:pt x="105" y="116"/>
                    </a:lnTo>
                    <a:lnTo>
                      <a:pt x="112" y="116"/>
                    </a:lnTo>
                    <a:lnTo>
                      <a:pt x="119" y="111"/>
                    </a:lnTo>
                    <a:lnTo>
                      <a:pt x="123" y="104"/>
                    </a:lnTo>
                    <a:lnTo>
                      <a:pt x="126" y="95"/>
                    </a:lnTo>
                    <a:lnTo>
                      <a:pt x="127" y="92"/>
                    </a:lnTo>
                    <a:lnTo>
                      <a:pt x="130" y="90"/>
                    </a:lnTo>
                    <a:lnTo>
                      <a:pt x="131" y="87"/>
                    </a:lnTo>
                    <a:lnTo>
                      <a:pt x="133" y="86"/>
                    </a:lnTo>
                    <a:lnTo>
                      <a:pt x="135" y="85"/>
                    </a:lnTo>
                    <a:lnTo>
                      <a:pt x="136" y="82"/>
                    </a:lnTo>
                    <a:lnTo>
                      <a:pt x="136" y="80"/>
                    </a:lnTo>
                    <a:lnTo>
                      <a:pt x="136" y="77"/>
                    </a:lnTo>
                    <a:lnTo>
                      <a:pt x="135" y="76"/>
                    </a:lnTo>
                    <a:lnTo>
                      <a:pt x="132" y="75"/>
                    </a:lnTo>
                    <a:lnTo>
                      <a:pt x="130" y="75"/>
                    </a:lnTo>
                    <a:lnTo>
                      <a:pt x="127" y="76"/>
                    </a:lnTo>
                    <a:lnTo>
                      <a:pt x="126" y="76"/>
                    </a:lnTo>
                    <a:lnTo>
                      <a:pt x="122" y="79"/>
                    </a:lnTo>
                    <a:lnTo>
                      <a:pt x="120" y="82"/>
                    </a:lnTo>
                    <a:lnTo>
                      <a:pt x="117" y="85"/>
                    </a:lnTo>
                    <a:lnTo>
                      <a:pt x="116" y="87"/>
                    </a:lnTo>
                    <a:lnTo>
                      <a:pt x="112" y="90"/>
                    </a:lnTo>
                    <a:lnTo>
                      <a:pt x="109" y="91"/>
                    </a:lnTo>
                    <a:lnTo>
                      <a:pt x="106" y="91"/>
                    </a:lnTo>
                    <a:lnTo>
                      <a:pt x="102" y="91"/>
                    </a:lnTo>
                    <a:lnTo>
                      <a:pt x="100" y="92"/>
                    </a:lnTo>
                    <a:lnTo>
                      <a:pt x="94" y="91"/>
                    </a:lnTo>
                    <a:lnTo>
                      <a:pt x="90" y="86"/>
                    </a:lnTo>
                    <a:lnTo>
                      <a:pt x="90" y="80"/>
                    </a:lnTo>
                    <a:lnTo>
                      <a:pt x="92" y="74"/>
                    </a:lnTo>
                    <a:lnTo>
                      <a:pt x="97" y="69"/>
                    </a:lnTo>
                    <a:lnTo>
                      <a:pt x="99" y="67"/>
                    </a:lnTo>
                    <a:lnTo>
                      <a:pt x="100" y="66"/>
                    </a:lnTo>
                    <a:lnTo>
                      <a:pt x="102" y="65"/>
                    </a:lnTo>
                    <a:lnTo>
                      <a:pt x="104" y="64"/>
                    </a:lnTo>
                    <a:lnTo>
                      <a:pt x="106" y="62"/>
                    </a:lnTo>
                    <a:lnTo>
                      <a:pt x="106" y="61"/>
                    </a:lnTo>
                    <a:lnTo>
                      <a:pt x="106" y="61"/>
                    </a:lnTo>
                    <a:lnTo>
                      <a:pt x="105" y="61"/>
                    </a:lnTo>
                    <a:lnTo>
                      <a:pt x="104" y="60"/>
                    </a:lnTo>
                    <a:close/>
                    <a:moveTo>
                      <a:pt x="2940" y="0"/>
                    </a:moveTo>
                    <a:lnTo>
                      <a:pt x="2970" y="101"/>
                    </a:lnTo>
                    <a:lnTo>
                      <a:pt x="2995" y="204"/>
                    </a:lnTo>
                    <a:lnTo>
                      <a:pt x="3015" y="310"/>
                    </a:lnTo>
                    <a:lnTo>
                      <a:pt x="3029" y="417"/>
                    </a:lnTo>
                    <a:lnTo>
                      <a:pt x="3036" y="526"/>
                    </a:lnTo>
                    <a:lnTo>
                      <a:pt x="3021" y="536"/>
                    </a:lnTo>
                    <a:lnTo>
                      <a:pt x="3005" y="545"/>
                    </a:lnTo>
                    <a:lnTo>
                      <a:pt x="2944" y="587"/>
                    </a:lnTo>
                    <a:lnTo>
                      <a:pt x="2882" y="636"/>
                    </a:lnTo>
                    <a:lnTo>
                      <a:pt x="2817" y="689"/>
                    </a:lnTo>
                    <a:lnTo>
                      <a:pt x="2749" y="745"/>
                    </a:lnTo>
                    <a:lnTo>
                      <a:pt x="2678" y="804"/>
                    </a:lnTo>
                    <a:lnTo>
                      <a:pt x="2680" y="801"/>
                    </a:lnTo>
                    <a:lnTo>
                      <a:pt x="2680" y="801"/>
                    </a:lnTo>
                    <a:lnTo>
                      <a:pt x="2681" y="800"/>
                    </a:lnTo>
                    <a:lnTo>
                      <a:pt x="2681" y="797"/>
                    </a:lnTo>
                    <a:lnTo>
                      <a:pt x="2682" y="797"/>
                    </a:lnTo>
                    <a:lnTo>
                      <a:pt x="2682" y="796"/>
                    </a:lnTo>
                    <a:lnTo>
                      <a:pt x="2683" y="795"/>
                    </a:lnTo>
                    <a:lnTo>
                      <a:pt x="2685" y="792"/>
                    </a:lnTo>
                    <a:lnTo>
                      <a:pt x="2683" y="791"/>
                    </a:lnTo>
                    <a:lnTo>
                      <a:pt x="2683" y="790"/>
                    </a:lnTo>
                    <a:lnTo>
                      <a:pt x="2682" y="790"/>
                    </a:lnTo>
                    <a:lnTo>
                      <a:pt x="2681" y="791"/>
                    </a:lnTo>
                    <a:lnTo>
                      <a:pt x="2680" y="792"/>
                    </a:lnTo>
                    <a:lnTo>
                      <a:pt x="2680" y="792"/>
                    </a:lnTo>
                    <a:lnTo>
                      <a:pt x="2678" y="792"/>
                    </a:lnTo>
                    <a:lnTo>
                      <a:pt x="2674" y="800"/>
                    </a:lnTo>
                    <a:lnTo>
                      <a:pt x="2669" y="806"/>
                    </a:lnTo>
                    <a:lnTo>
                      <a:pt x="2664" y="811"/>
                    </a:lnTo>
                    <a:lnTo>
                      <a:pt x="2664" y="811"/>
                    </a:lnTo>
                    <a:lnTo>
                      <a:pt x="2662" y="814"/>
                    </a:lnTo>
                    <a:lnTo>
                      <a:pt x="2661" y="815"/>
                    </a:lnTo>
                    <a:lnTo>
                      <a:pt x="2661" y="817"/>
                    </a:lnTo>
                    <a:lnTo>
                      <a:pt x="2661" y="819"/>
                    </a:lnTo>
                    <a:lnTo>
                      <a:pt x="2656" y="821"/>
                    </a:lnTo>
                    <a:lnTo>
                      <a:pt x="2652" y="824"/>
                    </a:lnTo>
                    <a:lnTo>
                      <a:pt x="2647" y="827"/>
                    </a:lnTo>
                    <a:lnTo>
                      <a:pt x="2647" y="827"/>
                    </a:lnTo>
                    <a:lnTo>
                      <a:pt x="2645" y="829"/>
                    </a:lnTo>
                    <a:lnTo>
                      <a:pt x="2642" y="830"/>
                    </a:lnTo>
                    <a:lnTo>
                      <a:pt x="2642" y="830"/>
                    </a:lnTo>
                    <a:lnTo>
                      <a:pt x="2644" y="827"/>
                    </a:lnTo>
                    <a:lnTo>
                      <a:pt x="2644" y="825"/>
                    </a:lnTo>
                    <a:lnTo>
                      <a:pt x="2642" y="824"/>
                    </a:lnTo>
                    <a:lnTo>
                      <a:pt x="2642" y="821"/>
                    </a:lnTo>
                    <a:lnTo>
                      <a:pt x="2641" y="819"/>
                    </a:lnTo>
                    <a:lnTo>
                      <a:pt x="2641" y="816"/>
                    </a:lnTo>
                    <a:lnTo>
                      <a:pt x="2640" y="815"/>
                    </a:lnTo>
                    <a:lnTo>
                      <a:pt x="2639" y="812"/>
                    </a:lnTo>
                    <a:lnTo>
                      <a:pt x="2637" y="811"/>
                    </a:lnTo>
                    <a:lnTo>
                      <a:pt x="2636" y="810"/>
                    </a:lnTo>
                    <a:lnTo>
                      <a:pt x="2635" y="811"/>
                    </a:lnTo>
                    <a:lnTo>
                      <a:pt x="2629" y="821"/>
                    </a:lnTo>
                    <a:lnTo>
                      <a:pt x="2624" y="832"/>
                    </a:lnTo>
                    <a:lnTo>
                      <a:pt x="2622" y="836"/>
                    </a:lnTo>
                    <a:lnTo>
                      <a:pt x="2621" y="841"/>
                    </a:lnTo>
                    <a:lnTo>
                      <a:pt x="2620" y="846"/>
                    </a:lnTo>
                    <a:lnTo>
                      <a:pt x="2619" y="850"/>
                    </a:lnTo>
                    <a:lnTo>
                      <a:pt x="2602" y="862"/>
                    </a:lnTo>
                    <a:lnTo>
                      <a:pt x="2604" y="860"/>
                    </a:lnTo>
                    <a:lnTo>
                      <a:pt x="2604" y="857"/>
                    </a:lnTo>
                    <a:lnTo>
                      <a:pt x="2605" y="855"/>
                    </a:lnTo>
                    <a:lnTo>
                      <a:pt x="2606" y="851"/>
                    </a:lnTo>
                    <a:lnTo>
                      <a:pt x="2606" y="850"/>
                    </a:lnTo>
                    <a:lnTo>
                      <a:pt x="2528" y="906"/>
                    </a:lnTo>
                    <a:lnTo>
                      <a:pt x="2528" y="904"/>
                    </a:lnTo>
                    <a:lnTo>
                      <a:pt x="2528" y="902"/>
                    </a:lnTo>
                    <a:lnTo>
                      <a:pt x="2528" y="899"/>
                    </a:lnTo>
                    <a:lnTo>
                      <a:pt x="2527" y="897"/>
                    </a:lnTo>
                    <a:lnTo>
                      <a:pt x="2525" y="894"/>
                    </a:lnTo>
                    <a:lnTo>
                      <a:pt x="2523" y="894"/>
                    </a:lnTo>
                    <a:lnTo>
                      <a:pt x="2522" y="894"/>
                    </a:lnTo>
                    <a:lnTo>
                      <a:pt x="2520" y="893"/>
                    </a:lnTo>
                    <a:lnTo>
                      <a:pt x="2519" y="892"/>
                    </a:lnTo>
                    <a:lnTo>
                      <a:pt x="2518" y="889"/>
                    </a:lnTo>
                    <a:lnTo>
                      <a:pt x="2517" y="887"/>
                    </a:lnTo>
                    <a:lnTo>
                      <a:pt x="2515" y="885"/>
                    </a:lnTo>
                    <a:lnTo>
                      <a:pt x="2515" y="881"/>
                    </a:lnTo>
                    <a:lnTo>
                      <a:pt x="2514" y="877"/>
                    </a:lnTo>
                    <a:lnTo>
                      <a:pt x="2514" y="873"/>
                    </a:lnTo>
                    <a:lnTo>
                      <a:pt x="2513" y="871"/>
                    </a:lnTo>
                    <a:lnTo>
                      <a:pt x="2512" y="868"/>
                    </a:lnTo>
                    <a:lnTo>
                      <a:pt x="2510" y="868"/>
                    </a:lnTo>
                    <a:lnTo>
                      <a:pt x="2509" y="868"/>
                    </a:lnTo>
                    <a:lnTo>
                      <a:pt x="2507" y="870"/>
                    </a:lnTo>
                    <a:lnTo>
                      <a:pt x="2505" y="870"/>
                    </a:lnTo>
                    <a:lnTo>
                      <a:pt x="2503" y="871"/>
                    </a:lnTo>
                    <a:lnTo>
                      <a:pt x="2502" y="871"/>
                    </a:lnTo>
                    <a:lnTo>
                      <a:pt x="2499" y="872"/>
                    </a:lnTo>
                    <a:lnTo>
                      <a:pt x="2498" y="872"/>
                    </a:lnTo>
                    <a:lnTo>
                      <a:pt x="2495" y="871"/>
                    </a:lnTo>
                    <a:lnTo>
                      <a:pt x="2494" y="868"/>
                    </a:lnTo>
                    <a:lnTo>
                      <a:pt x="2492" y="866"/>
                    </a:lnTo>
                    <a:lnTo>
                      <a:pt x="2490" y="865"/>
                    </a:lnTo>
                    <a:lnTo>
                      <a:pt x="2490" y="863"/>
                    </a:lnTo>
                    <a:lnTo>
                      <a:pt x="2488" y="863"/>
                    </a:lnTo>
                    <a:lnTo>
                      <a:pt x="2487" y="863"/>
                    </a:lnTo>
                    <a:lnTo>
                      <a:pt x="2487" y="866"/>
                    </a:lnTo>
                    <a:lnTo>
                      <a:pt x="2487" y="867"/>
                    </a:lnTo>
                    <a:lnTo>
                      <a:pt x="2485" y="870"/>
                    </a:lnTo>
                    <a:lnTo>
                      <a:pt x="2485" y="872"/>
                    </a:lnTo>
                    <a:lnTo>
                      <a:pt x="2485" y="873"/>
                    </a:lnTo>
                    <a:lnTo>
                      <a:pt x="2488" y="876"/>
                    </a:lnTo>
                    <a:lnTo>
                      <a:pt x="2489" y="878"/>
                    </a:lnTo>
                    <a:lnTo>
                      <a:pt x="2490" y="882"/>
                    </a:lnTo>
                    <a:lnTo>
                      <a:pt x="2495" y="897"/>
                    </a:lnTo>
                    <a:lnTo>
                      <a:pt x="2499" y="913"/>
                    </a:lnTo>
                    <a:lnTo>
                      <a:pt x="2499" y="917"/>
                    </a:lnTo>
                    <a:lnTo>
                      <a:pt x="2499" y="921"/>
                    </a:lnTo>
                    <a:lnTo>
                      <a:pt x="2500" y="923"/>
                    </a:lnTo>
                    <a:lnTo>
                      <a:pt x="2472" y="916"/>
                    </a:lnTo>
                    <a:lnTo>
                      <a:pt x="2472" y="902"/>
                    </a:lnTo>
                    <a:lnTo>
                      <a:pt x="2470" y="889"/>
                    </a:lnTo>
                    <a:lnTo>
                      <a:pt x="2468" y="887"/>
                    </a:lnTo>
                    <a:lnTo>
                      <a:pt x="2467" y="886"/>
                    </a:lnTo>
                    <a:lnTo>
                      <a:pt x="2464" y="885"/>
                    </a:lnTo>
                    <a:lnTo>
                      <a:pt x="2460" y="883"/>
                    </a:lnTo>
                    <a:lnTo>
                      <a:pt x="2458" y="885"/>
                    </a:lnTo>
                    <a:lnTo>
                      <a:pt x="2456" y="885"/>
                    </a:lnTo>
                    <a:lnTo>
                      <a:pt x="2454" y="887"/>
                    </a:lnTo>
                    <a:lnTo>
                      <a:pt x="2452" y="891"/>
                    </a:lnTo>
                    <a:lnTo>
                      <a:pt x="2449" y="896"/>
                    </a:lnTo>
                    <a:lnTo>
                      <a:pt x="2447" y="899"/>
                    </a:lnTo>
                    <a:lnTo>
                      <a:pt x="2444" y="903"/>
                    </a:lnTo>
                    <a:lnTo>
                      <a:pt x="2441" y="908"/>
                    </a:lnTo>
                    <a:lnTo>
                      <a:pt x="2368" y="891"/>
                    </a:lnTo>
                    <a:lnTo>
                      <a:pt x="2368" y="891"/>
                    </a:lnTo>
                    <a:lnTo>
                      <a:pt x="2368" y="889"/>
                    </a:lnTo>
                    <a:lnTo>
                      <a:pt x="2370" y="882"/>
                    </a:lnTo>
                    <a:lnTo>
                      <a:pt x="2371" y="877"/>
                    </a:lnTo>
                    <a:lnTo>
                      <a:pt x="2372" y="871"/>
                    </a:lnTo>
                    <a:lnTo>
                      <a:pt x="2371" y="863"/>
                    </a:lnTo>
                    <a:lnTo>
                      <a:pt x="2371" y="861"/>
                    </a:lnTo>
                    <a:lnTo>
                      <a:pt x="2371" y="857"/>
                    </a:lnTo>
                    <a:lnTo>
                      <a:pt x="2370" y="855"/>
                    </a:lnTo>
                    <a:lnTo>
                      <a:pt x="2370" y="852"/>
                    </a:lnTo>
                    <a:lnTo>
                      <a:pt x="2368" y="850"/>
                    </a:lnTo>
                    <a:lnTo>
                      <a:pt x="2366" y="847"/>
                    </a:lnTo>
                    <a:lnTo>
                      <a:pt x="2366" y="847"/>
                    </a:lnTo>
                    <a:lnTo>
                      <a:pt x="2365" y="846"/>
                    </a:lnTo>
                    <a:lnTo>
                      <a:pt x="2363" y="843"/>
                    </a:lnTo>
                    <a:lnTo>
                      <a:pt x="2363" y="841"/>
                    </a:lnTo>
                    <a:lnTo>
                      <a:pt x="2363" y="840"/>
                    </a:lnTo>
                    <a:lnTo>
                      <a:pt x="2363" y="837"/>
                    </a:lnTo>
                    <a:lnTo>
                      <a:pt x="2363" y="835"/>
                    </a:lnTo>
                    <a:lnTo>
                      <a:pt x="2365" y="832"/>
                    </a:lnTo>
                    <a:lnTo>
                      <a:pt x="2365" y="830"/>
                    </a:lnTo>
                    <a:lnTo>
                      <a:pt x="2363" y="827"/>
                    </a:lnTo>
                    <a:lnTo>
                      <a:pt x="2360" y="824"/>
                    </a:lnTo>
                    <a:lnTo>
                      <a:pt x="2356" y="821"/>
                    </a:lnTo>
                    <a:lnTo>
                      <a:pt x="2352" y="819"/>
                    </a:lnTo>
                    <a:lnTo>
                      <a:pt x="2351" y="817"/>
                    </a:lnTo>
                    <a:lnTo>
                      <a:pt x="2348" y="817"/>
                    </a:lnTo>
                    <a:lnTo>
                      <a:pt x="2346" y="816"/>
                    </a:lnTo>
                    <a:lnTo>
                      <a:pt x="2345" y="815"/>
                    </a:lnTo>
                    <a:lnTo>
                      <a:pt x="2342" y="814"/>
                    </a:lnTo>
                    <a:lnTo>
                      <a:pt x="2341" y="811"/>
                    </a:lnTo>
                    <a:lnTo>
                      <a:pt x="2340" y="807"/>
                    </a:lnTo>
                    <a:lnTo>
                      <a:pt x="2340" y="804"/>
                    </a:lnTo>
                    <a:lnTo>
                      <a:pt x="2338" y="800"/>
                    </a:lnTo>
                    <a:lnTo>
                      <a:pt x="2338" y="797"/>
                    </a:lnTo>
                    <a:lnTo>
                      <a:pt x="2340" y="796"/>
                    </a:lnTo>
                    <a:lnTo>
                      <a:pt x="2341" y="795"/>
                    </a:lnTo>
                    <a:lnTo>
                      <a:pt x="2342" y="792"/>
                    </a:lnTo>
                    <a:lnTo>
                      <a:pt x="2343" y="791"/>
                    </a:lnTo>
                    <a:lnTo>
                      <a:pt x="2345" y="790"/>
                    </a:lnTo>
                    <a:lnTo>
                      <a:pt x="2346" y="789"/>
                    </a:lnTo>
                    <a:lnTo>
                      <a:pt x="2348" y="788"/>
                    </a:lnTo>
                    <a:lnTo>
                      <a:pt x="2350" y="788"/>
                    </a:lnTo>
                    <a:lnTo>
                      <a:pt x="2352" y="788"/>
                    </a:lnTo>
                    <a:lnTo>
                      <a:pt x="2353" y="789"/>
                    </a:lnTo>
                    <a:lnTo>
                      <a:pt x="2356" y="790"/>
                    </a:lnTo>
                    <a:lnTo>
                      <a:pt x="2357" y="791"/>
                    </a:lnTo>
                    <a:lnTo>
                      <a:pt x="2360" y="792"/>
                    </a:lnTo>
                    <a:lnTo>
                      <a:pt x="2362" y="792"/>
                    </a:lnTo>
                    <a:lnTo>
                      <a:pt x="2365" y="792"/>
                    </a:lnTo>
                    <a:lnTo>
                      <a:pt x="2366" y="792"/>
                    </a:lnTo>
                    <a:lnTo>
                      <a:pt x="2368" y="790"/>
                    </a:lnTo>
                    <a:lnTo>
                      <a:pt x="2370" y="788"/>
                    </a:lnTo>
                    <a:lnTo>
                      <a:pt x="2371" y="783"/>
                    </a:lnTo>
                    <a:lnTo>
                      <a:pt x="2370" y="776"/>
                    </a:lnTo>
                    <a:lnTo>
                      <a:pt x="2367" y="770"/>
                    </a:lnTo>
                    <a:lnTo>
                      <a:pt x="2366" y="765"/>
                    </a:lnTo>
                    <a:lnTo>
                      <a:pt x="2368" y="759"/>
                    </a:lnTo>
                    <a:lnTo>
                      <a:pt x="2370" y="758"/>
                    </a:lnTo>
                    <a:lnTo>
                      <a:pt x="2371" y="759"/>
                    </a:lnTo>
                    <a:lnTo>
                      <a:pt x="2373" y="760"/>
                    </a:lnTo>
                    <a:lnTo>
                      <a:pt x="2375" y="761"/>
                    </a:lnTo>
                    <a:lnTo>
                      <a:pt x="2376" y="761"/>
                    </a:lnTo>
                    <a:lnTo>
                      <a:pt x="2378" y="761"/>
                    </a:lnTo>
                    <a:lnTo>
                      <a:pt x="2380" y="761"/>
                    </a:lnTo>
                    <a:lnTo>
                      <a:pt x="2381" y="763"/>
                    </a:lnTo>
                    <a:lnTo>
                      <a:pt x="2381" y="764"/>
                    </a:lnTo>
                    <a:lnTo>
                      <a:pt x="2382" y="766"/>
                    </a:lnTo>
                    <a:lnTo>
                      <a:pt x="2383" y="768"/>
                    </a:lnTo>
                    <a:lnTo>
                      <a:pt x="2384" y="769"/>
                    </a:lnTo>
                    <a:lnTo>
                      <a:pt x="2386" y="770"/>
                    </a:lnTo>
                    <a:lnTo>
                      <a:pt x="2387" y="769"/>
                    </a:lnTo>
                    <a:lnTo>
                      <a:pt x="2389" y="766"/>
                    </a:lnTo>
                    <a:lnTo>
                      <a:pt x="2389" y="764"/>
                    </a:lnTo>
                    <a:lnTo>
                      <a:pt x="2389" y="761"/>
                    </a:lnTo>
                    <a:lnTo>
                      <a:pt x="2391" y="761"/>
                    </a:lnTo>
                    <a:lnTo>
                      <a:pt x="2392" y="760"/>
                    </a:lnTo>
                    <a:lnTo>
                      <a:pt x="2393" y="760"/>
                    </a:lnTo>
                    <a:lnTo>
                      <a:pt x="2394" y="759"/>
                    </a:lnTo>
                    <a:lnTo>
                      <a:pt x="2396" y="756"/>
                    </a:lnTo>
                    <a:lnTo>
                      <a:pt x="2397" y="754"/>
                    </a:lnTo>
                    <a:lnTo>
                      <a:pt x="2398" y="751"/>
                    </a:lnTo>
                    <a:lnTo>
                      <a:pt x="2399" y="748"/>
                    </a:lnTo>
                    <a:lnTo>
                      <a:pt x="2399" y="746"/>
                    </a:lnTo>
                    <a:lnTo>
                      <a:pt x="2401" y="743"/>
                    </a:lnTo>
                    <a:lnTo>
                      <a:pt x="2401" y="740"/>
                    </a:lnTo>
                    <a:lnTo>
                      <a:pt x="2401" y="737"/>
                    </a:lnTo>
                    <a:lnTo>
                      <a:pt x="2401" y="735"/>
                    </a:lnTo>
                    <a:lnTo>
                      <a:pt x="2402" y="733"/>
                    </a:lnTo>
                    <a:lnTo>
                      <a:pt x="2403" y="729"/>
                    </a:lnTo>
                    <a:lnTo>
                      <a:pt x="2404" y="727"/>
                    </a:lnTo>
                    <a:lnTo>
                      <a:pt x="2404" y="723"/>
                    </a:lnTo>
                    <a:lnTo>
                      <a:pt x="2404" y="720"/>
                    </a:lnTo>
                    <a:lnTo>
                      <a:pt x="2406" y="718"/>
                    </a:lnTo>
                    <a:lnTo>
                      <a:pt x="2407" y="718"/>
                    </a:lnTo>
                    <a:lnTo>
                      <a:pt x="2407" y="719"/>
                    </a:lnTo>
                    <a:lnTo>
                      <a:pt x="2408" y="720"/>
                    </a:lnTo>
                    <a:lnTo>
                      <a:pt x="2408" y="720"/>
                    </a:lnTo>
                    <a:lnTo>
                      <a:pt x="2409" y="722"/>
                    </a:lnTo>
                    <a:lnTo>
                      <a:pt x="2409" y="723"/>
                    </a:lnTo>
                    <a:lnTo>
                      <a:pt x="2411" y="722"/>
                    </a:lnTo>
                    <a:lnTo>
                      <a:pt x="2411" y="720"/>
                    </a:lnTo>
                    <a:lnTo>
                      <a:pt x="2412" y="719"/>
                    </a:lnTo>
                    <a:lnTo>
                      <a:pt x="2413" y="718"/>
                    </a:lnTo>
                    <a:lnTo>
                      <a:pt x="2416" y="717"/>
                    </a:lnTo>
                    <a:lnTo>
                      <a:pt x="2416" y="717"/>
                    </a:lnTo>
                    <a:lnTo>
                      <a:pt x="2417" y="715"/>
                    </a:lnTo>
                    <a:lnTo>
                      <a:pt x="2418" y="715"/>
                    </a:lnTo>
                    <a:lnTo>
                      <a:pt x="2421" y="714"/>
                    </a:lnTo>
                    <a:lnTo>
                      <a:pt x="2421" y="710"/>
                    </a:lnTo>
                    <a:lnTo>
                      <a:pt x="2421" y="707"/>
                    </a:lnTo>
                    <a:lnTo>
                      <a:pt x="2423" y="704"/>
                    </a:lnTo>
                    <a:lnTo>
                      <a:pt x="2426" y="703"/>
                    </a:lnTo>
                    <a:lnTo>
                      <a:pt x="2426" y="700"/>
                    </a:lnTo>
                    <a:lnTo>
                      <a:pt x="2427" y="699"/>
                    </a:lnTo>
                    <a:lnTo>
                      <a:pt x="2426" y="697"/>
                    </a:lnTo>
                    <a:lnTo>
                      <a:pt x="2426" y="694"/>
                    </a:lnTo>
                    <a:lnTo>
                      <a:pt x="2426" y="692"/>
                    </a:lnTo>
                    <a:lnTo>
                      <a:pt x="2427" y="689"/>
                    </a:lnTo>
                    <a:lnTo>
                      <a:pt x="2428" y="686"/>
                    </a:lnTo>
                    <a:lnTo>
                      <a:pt x="2428" y="683"/>
                    </a:lnTo>
                    <a:lnTo>
                      <a:pt x="2429" y="679"/>
                    </a:lnTo>
                    <a:lnTo>
                      <a:pt x="2431" y="676"/>
                    </a:lnTo>
                    <a:lnTo>
                      <a:pt x="2432" y="671"/>
                    </a:lnTo>
                    <a:lnTo>
                      <a:pt x="2433" y="666"/>
                    </a:lnTo>
                    <a:lnTo>
                      <a:pt x="2433" y="659"/>
                    </a:lnTo>
                    <a:lnTo>
                      <a:pt x="2436" y="658"/>
                    </a:lnTo>
                    <a:lnTo>
                      <a:pt x="2439" y="657"/>
                    </a:lnTo>
                    <a:lnTo>
                      <a:pt x="2442" y="656"/>
                    </a:lnTo>
                    <a:lnTo>
                      <a:pt x="2444" y="654"/>
                    </a:lnTo>
                    <a:lnTo>
                      <a:pt x="2446" y="653"/>
                    </a:lnTo>
                    <a:lnTo>
                      <a:pt x="2447" y="653"/>
                    </a:lnTo>
                    <a:lnTo>
                      <a:pt x="2449" y="653"/>
                    </a:lnTo>
                    <a:lnTo>
                      <a:pt x="2451" y="652"/>
                    </a:lnTo>
                    <a:lnTo>
                      <a:pt x="2452" y="649"/>
                    </a:lnTo>
                    <a:lnTo>
                      <a:pt x="2453" y="647"/>
                    </a:lnTo>
                    <a:lnTo>
                      <a:pt x="2454" y="646"/>
                    </a:lnTo>
                    <a:lnTo>
                      <a:pt x="2456" y="645"/>
                    </a:lnTo>
                    <a:lnTo>
                      <a:pt x="2457" y="645"/>
                    </a:lnTo>
                    <a:lnTo>
                      <a:pt x="2459" y="645"/>
                    </a:lnTo>
                    <a:lnTo>
                      <a:pt x="2462" y="645"/>
                    </a:lnTo>
                    <a:lnTo>
                      <a:pt x="2463" y="645"/>
                    </a:lnTo>
                    <a:lnTo>
                      <a:pt x="2464" y="645"/>
                    </a:lnTo>
                    <a:lnTo>
                      <a:pt x="2464" y="645"/>
                    </a:lnTo>
                    <a:lnTo>
                      <a:pt x="2464" y="642"/>
                    </a:lnTo>
                    <a:lnTo>
                      <a:pt x="2467" y="637"/>
                    </a:lnTo>
                    <a:lnTo>
                      <a:pt x="2468" y="631"/>
                    </a:lnTo>
                    <a:lnTo>
                      <a:pt x="2468" y="626"/>
                    </a:lnTo>
                    <a:lnTo>
                      <a:pt x="2468" y="611"/>
                    </a:lnTo>
                    <a:lnTo>
                      <a:pt x="2467" y="608"/>
                    </a:lnTo>
                    <a:lnTo>
                      <a:pt x="2467" y="606"/>
                    </a:lnTo>
                    <a:lnTo>
                      <a:pt x="2465" y="602"/>
                    </a:lnTo>
                    <a:lnTo>
                      <a:pt x="2465" y="600"/>
                    </a:lnTo>
                    <a:lnTo>
                      <a:pt x="2464" y="597"/>
                    </a:lnTo>
                    <a:lnTo>
                      <a:pt x="2463" y="595"/>
                    </a:lnTo>
                    <a:lnTo>
                      <a:pt x="2463" y="592"/>
                    </a:lnTo>
                    <a:lnTo>
                      <a:pt x="2462" y="589"/>
                    </a:lnTo>
                    <a:lnTo>
                      <a:pt x="2462" y="585"/>
                    </a:lnTo>
                    <a:lnTo>
                      <a:pt x="2462" y="576"/>
                    </a:lnTo>
                    <a:lnTo>
                      <a:pt x="2460" y="574"/>
                    </a:lnTo>
                    <a:lnTo>
                      <a:pt x="2460" y="571"/>
                    </a:lnTo>
                    <a:lnTo>
                      <a:pt x="2459" y="567"/>
                    </a:lnTo>
                    <a:lnTo>
                      <a:pt x="2459" y="564"/>
                    </a:lnTo>
                    <a:lnTo>
                      <a:pt x="2459" y="555"/>
                    </a:lnTo>
                    <a:lnTo>
                      <a:pt x="2462" y="546"/>
                    </a:lnTo>
                    <a:lnTo>
                      <a:pt x="2464" y="538"/>
                    </a:lnTo>
                    <a:lnTo>
                      <a:pt x="2467" y="535"/>
                    </a:lnTo>
                    <a:lnTo>
                      <a:pt x="2468" y="534"/>
                    </a:lnTo>
                    <a:lnTo>
                      <a:pt x="2469" y="534"/>
                    </a:lnTo>
                    <a:lnTo>
                      <a:pt x="2470" y="535"/>
                    </a:lnTo>
                    <a:lnTo>
                      <a:pt x="2473" y="535"/>
                    </a:lnTo>
                    <a:lnTo>
                      <a:pt x="2474" y="533"/>
                    </a:lnTo>
                    <a:lnTo>
                      <a:pt x="2475" y="530"/>
                    </a:lnTo>
                    <a:lnTo>
                      <a:pt x="2478" y="526"/>
                    </a:lnTo>
                    <a:lnTo>
                      <a:pt x="2479" y="526"/>
                    </a:lnTo>
                    <a:lnTo>
                      <a:pt x="2479" y="528"/>
                    </a:lnTo>
                    <a:lnTo>
                      <a:pt x="2480" y="529"/>
                    </a:lnTo>
                    <a:lnTo>
                      <a:pt x="2480" y="531"/>
                    </a:lnTo>
                    <a:lnTo>
                      <a:pt x="2480" y="534"/>
                    </a:lnTo>
                    <a:lnTo>
                      <a:pt x="2480" y="536"/>
                    </a:lnTo>
                    <a:lnTo>
                      <a:pt x="2480" y="538"/>
                    </a:lnTo>
                    <a:lnTo>
                      <a:pt x="2480" y="569"/>
                    </a:lnTo>
                    <a:lnTo>
                      <a:pt x="2480" y="569"/>
                    </a:lnTo>
                    <a:lnTo>
                      <a:pt x="2479" y="570"/>
                    </a:lnTo>
                    <a:lnTo>
                      <a:pt x="2478" y="572"/>
                    </a:lnTo>
                    <a:lnTo>
                      <a:pt x="2478" y="574"/>
                    </a:lnTo>
                    <a:lnTo>
                      <a:pt x="2478" y="592"/>
                    </a:lnTo>
                    <a:lnTo>
                      <a:pt x="2478" y="596"/>
                    </a:lnTo>
                    <a:lnTo>
                      <a:pt x="2477" y="600"/>
                    </a:lnTo>
                    <a:lnTo>
                      <a:pt x="2477" y="603"/>
                    </a:lnTo>
                    <a:lnTo>
                      <a:pt x="2478" y="607"/>
                    </a:lnTo>
                    <a:lnTo>
                      <a:pt x="2478" y="613"/>
                    </a:lnTo>
                    <a:lnTo>
                      <a:pt x="2479" y="618"/>
                    </a:lnTo>
                    <a:lnTo>
                      <a:pt x="2480" y="623"/>
                    </a:lnTo>
                    <a:lnTo>
                      <a:pt x="2482" y="627"/>
                    </a:lnTo>
                    <a:lnTo>
                      <a:pt x="2483" y="632"/>
                    </a:lnTo>
                    <a:lnTo>
                      <a:pt x="2484" y="635"/>
                    </a:lnTo>
                    <a:lnTo>
                      <a:pt x="2485" y="637"/>
                    </a:lnTo>
                    <a:lnTo>
                      <a:pt x="2487" y="638"/>
                    </a:lnTo>
                    <a:lnTo>
                      <a:pt x="2489" y="638"/>
                    </a:lnTo>
                    <a:lnTo>
                      <a:pt x="2490" y="637"/>
                    </a:lnTo>
                    <a:lnTo>
                      <a:pt x="2493" y="636"/>
                    </a:lnTo>
                    <a:lnTo>
                      <a:pt x="2494" y="635"/>
                    </a:lnTo>
                    <a:lnTo>
                      <a:pt x="2495" y="633"/>
                    </a:lnTo>
                    <a:lnTo>
                      <a:pt x="2498" y="632"/>
                    </a:lnTo>
                    <a:lnTo>
                      <a:pt x="2498" y="631"/>
                    </a:lnTo>
                    <a:lnTo>
                      <a:pt x="2499" y="628"/>
                    </a:lnTo>
                    <a:lnTo>
                      <a:pt x="2499" y="627"/>
                    </a:lnTo>
                    <a:lnTo>
                      <a:pt x="2499" y="626"/>
                    </a:lnTo>
                    <a:lnTo>
                      <a:pt x="2500" y="625"/>
                    </a:lnTo>
                    <a:lnTo>
                      <a:pt x="2502" y="625"/>
                    </a:lnTo>
                    <a:lnTo>
                      <a:pt x="2503" y="625"/>
                    </a:lnTo>
                    <a:lnTo>
                      <a:pt x="2504" y="623"/>
                    </a:lnTo>
                    <a:lnTo>
                      <a:pt x="2504" y="622"/>
                    </a:lnTo>
                    <a:lnTo>
                      <a:pt x="2504" y="621"/>
                    </a:lnTo>
                    <a:lnTo>
                      <a:pt x="2505" y="620"/>
                    </a:lnTo>
                    <a:lnTo>
                      <a:pt x="2505" y="618"/>
                    </a:lnTo>
                    <a:lnTo>
                      <a:pt x="2507" y="618"/>
                    </a:lnTo>
                    <a:lnTo>
                      <a:pt x="2507" y="621"/>
                    </a:lnTo>
                    <a:lnTo>
                      <a:pt x="2507" y="623"/>
                    </a:lnTo>
                    <a:lnTo>
                      <a:pt x="2508" y="626"/>
                    </a:lnTo>
                    <a:lnTo>
                      <a:pt x="2509" y="628"/>
                    </a:lnTo>
                    <a:lnTo>
                      <a:pt x="2509" y="632"/>
                    </a:lnTo>
                    <a:lnTo>
                      <a:pt x="2509" y="636"/>
                    </a:lnTo>
                    <a:lnTo>
                      <a:pt x="2510" y="638"/>
                    </a:lnTo>
                    <a:lnTo>
                      <a:pt x="2512" y="642"/>
                    </a:lnTo>
                    <a:lnTo>
                      <a:pt x="2513" y="645"/>
                    </a:lnTo>
                    <a:lnTo>
                      <a:pt x="2514" y="645"/>
                    </a:lnTo>
                    <a:lnTo>
                      <a:pt x="2515" y="645"/>
                    </a:lnTo>
                    <a:lnTo>
                      <a:pt x="2515" y="645"/>
                    </a:lnTo>
                    <a:lnTo>
                      <a:pt x="2515" y="643"/>
                    </a:lnTo>
                    <a:lnTo>
                      <a:pt x="2515" y="641"/>
                    </a:lnTo>
                    <a:lnTo>
                      <a:pt x="2515" y="638"/>
                    </a:lnTo>
                    <a:lnTo>
                      <a:pt x="2517" y="637"/>
                    </a:lnTo>
                    <a:lnTo>
                      <a:pt x="2517" y="635"/>
                    </a:lnTo>
                    <a:lnTo>
                      <a:pt x="2517" y="633"/>
                    </a:lnTo>
                    <a:lnTo>
                      <a:pt x="2518" y="635"/>
                    </a:lnTo>
                    <a:lnTo>
                      <a:pt x="2519" y="635"/>
                    </a:lnTo>
                    <a:lnTo>
                      <a:pt x="2522" y="636"/>
                    </a:lnTo>
                    <a:lnTo>
                      <a:pt x="2523" y="636"/>
                    </a:lnTo>
                    <a:lnTo>
                      <a:pt x="2524" y="636"/>
                    </a:lnTo>
                    <a:lnTo>
                      <a:pt x="2525" y="633"/>
                    </a:lnTo>
                    <a:lnTo>
                      <a:pt x="2527" y="631"/>
                    </a:lnTo>
                    <a:lnTo>
                      <a:pt x="2527" y="630"/>
                    </a:lnTo>
                    <a:lnTo>
                      <a:pt x="2528" y="628"/>
                    </a:lnTo>
                    <a:lnTo>
                      <a:pt x="2529" y="627"/>
                    </a:lnTo>
                    <a:lnTo>
                      <a:pt x="2530" y="626"/>
                    </a:lnTo>
                    <a:lnTo>
                      <a:pt x="2531" y="623"/>
                    </a:lnTo>
                    <a:lnTo>
                      <a:pt x="2533" y="622"/>
                    </a:lnTo>
                    <a:lnTo>
                      <a:pt x="2533" y="620"/>
                    </a:lnTo>
                    <a:lnTo>
                      <a:pt x="2534" y="618"/>
                    </a:lnTo>
                    <a:lnTo>
                      <a:pt x="2535" y="616"/>
                    </a:lnTo>
                    <a:lnTo>
                      <a:pt x="2538" y="613"/>
                    </a:lnTo>
                    <a:lnTo>
                      <a:pt x="2539" y="611"/>
                    </a:lnTo>
                    <a:lnTo>
                      <a:pt x="2541" y="608"/>
                    </a:lnTo>
                    <a:lnTo>
                      <a:pt x="2543" y="607"/>
                    </a:lnTo>
                    <a:lnTo>
                      <a:pt x="2544" y="608"/>
                    </a:lnTo>
                    <a:lnTo>
                      <a:pt x="2544" y="608"/>
                    </a:lnTo>
                    <a:lnTo>
                      <a:pt x="2545" y="608"/>
                    </a:lnTo>
                    <a:lnTo>
                      <a:pt x="2545" y="611"/>
                    </a:lnTo>
                    <a:lnTo>
                      <a:pt x="2546" y="611"/>
                    </a:lnTo>
                    <a:lnTo>
                      <a:pt x="2548" y="612"/>
                    </a:lnTo>
                    <a:lnTo>
                      <a:pt x="2548" y="613"/>
                    </a:lnTo>
                    <a:lnTo>
                      <a:pt x="2549" y="616"/>
                    </a:lnTo>
                    <a:lnTo>
                      <a:pt x="2550" y="617"/>
                    </a:lnTo>
                    <a:lnTo>
                      <a:pt x="2550" y="620"/>
                    </a:lnTo>
                    <a:lnTo>
                      <a:pt x="2551" y="621"/>
                    </a:lnTo>
                    <a:lnTo>
                      <a:pt x="2553" y="623"/>
                    </a:lnTo>
                    <a:lnTo>
                      <a:pt x="2554" y="623"/>
                    </a:lnTo>
                    <a:lnTo>
                      <a:pt x="2555" y="623"/>
                    </a:lnTo>
                    <a:lnTo>
                      <a:pt x="2556" y="621"/>
                    </a:lnTo>
                    <a:lnTo>
                      <a:pt x="2556" y="620"/>
                    </a:lnTo>
                    <a:lnTo>
                      <a:pt x="2558" y="617"/>
                    </a:lnTo>
                    <a:lnTo>
                      <a:pt x="2558" y="615"/>
                    </a:lnTo>
                    <a:lnTo>
                      <a:pt x="2559" y="612"/>
                    </a:lnTo>
                    <a:lnTo>
                      <a:pt x="2560" y="611"/>
                    </a:lnTo>
                    <a:lnTo>
                      <a:pt x="2561" y="611"/>
                    </a:lnTo>
                    <a:lnTo>
                      <a:pt x="2565" y="606"/>
                    </a:lnTo>
                    <a:lnTo>
                      <a:pt x="2568" y="597"/>
                    </a:lnTo>
                    <a:lnTo>
                      <a:pt x="2566" y="590"/>
                    </a:lnTo>
                    <a:lnTo>
                      <a:pt x="2565" y="586"/>
                    </a:lnTo>
                    <a:lnTo>
                      <a:pt x="2565" y="582"/>
                    </a:lnTo>
                    <a:lnTo>
                      <a:pt x="2566" y="577"/>
                    </a:lnTo>
                    <a:lnTo>
                      <a:pt x="2566" y="574"/>
                    </a:lnTo>
                    <a:lnTo>
                      <a:pt x="2566" y="559"/>
                    </a:lnTo>
                    <a:lnTo>
                      <a:pt x="2568" y="552"/>
                    </a:lnTo>
                    <a:lnTo>
                      <a:pt x="2569" y="547"/>
                    </a:lnTo>
                    <a:lnTo>
                      <a:pt x="2569" y="543"/>
                    </a:lnTo>
                    <a:lnTo>
                      <a:pt x="2569" y="539"/>
                    </a:lnTo>
                    <a:lnTo>
                      <a:pt x="2569" y="536"/>
                    </a:lnTo>
                    <a:lnTo>
                      <a:pt x="2570" y="535"/>
                    </a:lnTo>
                    <a:lnTo>
                      <a:pt x="2570" y="534"/>
                    </a:lnTo>
                    <a:lnTo>
                      <a:pt x="2571" y="533"/>
                    </a:lnTo>
                    <a:lnTo>
                      <a:pt x="2574" y="531"/>
                    </a:lnTo>
                    <a:lnTo>
                      <a:pt x="2575" y="530"/>
                    </a:lnTo>
                    <a:lnTo>
                      <a:pt x="2576" y="531"/>
                    </a:lnTo>
                    <a:lnTo>
                      <a:pt x="2578" y="534"/>
                    </a:lnTo>
                    <a:lnTo>
                      <a:pt x="2579" y="536"/>
                    </a:lnTo>
                    <a:lnTo>
                      <a:pt x="2580" y="539"/>
                    </a:lnTo>
                    <a:lnTo>
                      <a:pt x="2583" y="543"/>
                    </a:lnTo>
                    <a:lnTo>
                      <a:pt x="2584" y="545"/>
                    </a:lnTo>
                    <a:lnTo>
                      <a:pt x="2585" y="547"/>
                    </a:lnTo>
                    <a:lnTo>
                      <a:pt x="2586" y="550"/>
                    </a:lnTo>
                    <a:lnTo>
                      <a:pt x="2588" y="550"/>
                    </a:lnTo>
                    <a:lnTo>
                      <a:pt x="2589" y="550"/>
                    </a:lnTo>
                    <a:lnTo>
                      <a:pt x="2589" y="549"/>
                    </a:lnTo>
                    <a:lnTo>
                      <a:pt x="2590" y="546"/>
                    </a:lnTo>
                    <a:lnTo>
                      <a:pt x="2590" y="543"/>
                    </a:lnTo>
                    <a:lnTo>
                      <a:pt x="2591" y="535"/>
                    </a:lnTo>
                    <a:lnTo>
                      <a:pt x="2591" y="526"/>
                    </a:lnTo>
                    <a:lnTo>
                      <a:pt x="2590" y="516"/>
                    </a:lnTo>
                    <a:lnTo>
                      <a:pt x="2589" y="515"/>
                    </a:lnTo>
                    <a:lnTo>
                      <a:pt x="2589" y="514"/>
                    </a:lnTo>
                    <a:lnTo>
                      <a:pt x="2588" y="515"/>
                    </a:lnTo>
                    <a:lnTo>
                      <a:pt x="2586" y="515"/>
                    </a:lnTo>
                    <a:lnTo>
                      <a:pt x="2586" y="516"/>
                    </a:lnTo>
                    <a:lnTo>
                      <a:pt x="2585" y="516"/>
                    </a:lnTo>
                    <a:lnTo>
                      <a:pt x="2583" y="518"/>
                    </a:lnTo>
                    <a:lnTo>
                      <a:pt x="2580" y="519"/>
                    </a:lnTo>
                    <a:lnTo>
                      <a:pt x="2576" y="518"/>
                    </a:lnTo>
                    <a:lnTo>
                      <a:pt x="2575" y="516"/>
                    </a:lnTo>
                    <a:lnTo>
                      <a:pt x="2573" y="514"/>
                    </a:lnTo>
                    <a:lnTo>
                      <a:pt x="2571" y="510"/>
                    </a:lnTo>
                    <a:lnTo>
                      <a:pt x="2571" y="506"/>
                    </a:lnTo>
                    <a:lnTo>
                      <a:pt x="2573" y="503"/>
                    </a:lnTo>
                    <a:lnTo>
                      <a:pt x="2575" y="498"/>
                    </a:lnTo>
                    <a:lnTo>
                      <a:pt x="2574" y="497"/>
                    </a:lnTo>
                    <a:lnTo>
                      <a:pt x="2574" y="493"/>
                    </a:lnTo>
                    <a:lnTo>
                      <a:pt x="2574" y="489"/>
                    </a:lnTo>
                    <a:lnTo>
                      <a:pt x="2575" y="485"/>
                    </a:lnTo>
                    <a:lnTo>
                      <a:pt x="2575" y="483"/>
                    </a:lnTo>
                    <a:lnTo>
                      <a:pt x="2575" y="483"/>
                    </a:lnTo>
                    <a:lnTo>
                      <a:pt x="2576" y="483"/>
                    </a:lnTo>
                    <a:lnTo>
                      <a:pt x="2578" y="483"/>
                    </a:lnTo>
                    <a:lnTo>
                      <a:pt x="2579" y="484"/>
                    </a:lnTo>
                    <a:lnTo>
                      <a:pt x="2580" y="485"/>
                    </a:lnTo>
                    <a:lnTo>
                      <a:pt x="2583" y="484"/>
                    </a:lnTo>
                    <a:lnTo>
                      <a:pt x="2584" y="483"/>
                    </a:lnTo>
                    <a:lnTo>
                      <a:pt x="2585" y="480"/>
                    </a:lnTo>
                    <a:lnTo>
                      <a:pt x="2586" y="478"/>
                    </a:lnTo>
                    <a:lnTo>
                      <a:pt x="2588" y="475"/>
                    </a:lnTo>
                    <a:lnTo>
                      <a:pt x="2589" y="475"/>
                    </a:lnTo>
                    <a:lnTo>
                      <a:pt x="2590" y="475"/>
                    </a:lnTo>
                    <a:lnTo>
                      <a:pt x="2593" y="475"/>
                    </a:lnTo>
                    <a:lnTo>
                      <a:pt x="2595" y="474"/>
                    </a:lnTo>
                    <a:lnTo>
                      <a:pt x="2598" y="473"/>
                    </a:lnTo>
                    <a:lnTo>
                      <a:pt x="2600" y="472"/>
                    </a:lnTo>
                    <a:lnTo>
                      <a:pt x="2602" y="474"/>
                    </a:lnTo>
                    <a:lnTo>
                      <a:pt x="2604" y="475"/>
                    </a:lnTo>
                    <a:lnTo>
                      <a:pt x="2605" y="477"/>
                    </a:lnTo>
                    <a:lnTo>
                      <a:pt x="2606" y="478"/>
                    </a:lnTo>
                    <a:lnTo>
                      <a:pt x="2607" y="479"/>
                    </a:lnTo>
                    <a:lnTo>
                      <a:pt x="2610" y="478"/>
                    </a:lnTo>
                    <a:lnTo>
                      <a:pt x="2610" y="477"/>
                    </a:lnTo>
                    <a:lnTo>
                      <a:pt x="2611" y="475"/>
                    </a:lnTo>
                    <a:lnTo>
                      <a:pt x="2612" y="473"/>
                    </a:lnTo>
                    <a:lnTo>
                      <a:pt x="2614" y="472"/>
                    </a:lnTo>
                    <a:lnTo>
                      <a:pt x="2615" y="472"/>
                    </a:lnTo>
                    <a:lnTo>
                      <a:pt x="2616" y="469"/>
                    </a:lnTo>
                    <a:lnTo>
                      <a:pt x="2617" y="468"/>
                    </a:lnTo>
                    <a:lnTo>
                      <a:pt x="2619" y="468"/>
                    </a:lnTo>
                    <a:lnTo>
                      <a:pt x="2620" y="468"/>
                    </a:lnTo>
                    <a:lnTo>
                      <a:pt x="2621" y="468"/>
                    </a:lnTo>
                    <a:lnTo>
                      <a:pt x="2622" y="469"/>
                    </a:lnTo>
                    <a:lnTo>
                      <a:pt x="2624" y="469"/>
                    </a:lnTo>
                    <a:lnTo>
                      <a:pt x="2625" y="469"/>
                    </a:lnTo>
                    <a:lnTo>
                      <a:pt x="2625" y="469"/>
                    </a:lnTo>
                    <a:lnTo>
                      <a:pt x="2626" y="468"/>
                    </a:lnTo>
                    <a:lnTo>
                      <a:pt x="2626" y="467"/>
                    </a:lnTo>
                    <a:lnTo>
                      <a:pt x="2626" y="464"/>
                    </a:lnTo>
                    <a:lnTo>
                      <a:pt x="2626" y="463"/>
                    </a:lnTo>
                    <a:lnTo>
                      <a:pt x="2625" y="462"/>
                    </a:lnTo>
                    <a:lnTo>
                      <a:pt x="2625" y="462"/>
                    </a:lnTo>
                    <a:lnTo>
                      <a:pt x="2624" y="462"/>
                    </a:lnTo>
                    <a:lnTo>
                      <a:pt x="2622" y="462"/>
                    </a:lnTo>
                    <a:lnTo>
                      <a:pt x="2622" y="460"/>
                    </a:lnTo>
                    <a:lnTo>
                      <a:pt x="2621" y="458"/>
                    </a:lnTo>
                    <a:lnTo>
                      <a:pt x="2620" y="457"/>
                    </a:lnTo>
                    <a:lnTo>
                      <a:pt x="2619" y="457"/>
                    </a:lnTo>
                    <a:lnTo>
                      <a:pt x="2617" y="454"/>
                    </a:lnTo>
                    <a:lnTo>
                      <a:pt x="2617" y="454"/>
                    </a:lnTo>
                    <a:lnTo>
                      <a:pt x="2616" y="454"/>
                    </a:lnTo>
                    <a:lnTo>
                      <a:pt x="2616" y="457"/>
                    </a:lnTo>
                    <a:lnTo>
                      <a:pt x="2616" y="459"/>
                    </a:lnTo>
                    <a:lnTo>
                      <a:pt x="2614" y="460"/>
                    </a:lnTo>
                    <a:lnTo>
                      <a:pt x="2611" y="462"/>
                    </a:lnTo>
                    <a:lnTo>
                      <a:pt x="2611" y="462"/>
                    </a:lnTo>
                    <a:lnTo>
                      <a:pt x="2609" y="462"/>
                    </a:lnTo>
                    <a:lnTo>
                      <a:pt x="2606" y="462"/>
                    </a:lnTo>
                    <a:lnTo>
                      <a:pt x="2602" y="460"/>
                    </a:lnTo>
                    <a:lnTo>
                      <a:pt x="2600" y="459"/>
                    </a:lnTo>
                    <a:lnTo>
                      <a:pt x="2598" y="460"/>
                    </a:lnTo>
                    <a:lnTo>
                      <a:pt x="2595" y="462"/>
                    </a:lnTo>
                    <a:lnTo>
                      <a:pt x="2593" y="462"/>
                    </a:lnTo>
                    <a:lnTo>
                      <a:pt x="2591" y="460"/>
                    </a:lnTo>
                    <a:lnTo>
                      <a:pt x="2591" y="459"/>
                    </a:lnTo>
                    <a:lnTo>
                      <a:pt x="2590" y="457"/>
                    </a:lnTo>
                    <a:lnTo>
                      <a:pt x="2590" y="457"/>
                    </a:lnTo>
                    <a:lnTo>
                      <a:pt x="2589" y="455"/>
                    </a:lnTo>
                    <a:lnTo>
                      <a:pt x="2588" y="457"/>
                    </a:lnTo>
                    <a:lnTo>
                      <a:pt x="2586" y="457"/>
                    </a:lnTo>
                    <a:lnTo>
                      <a:pt x="2585" y="459"/>
                    </a:lnTo>
                    <a:lnTo>
                      <a:pt x="2585" y="460"/>
                    </a:lnTo>
                    <a:lnTo>
                      <a:pt x="2584" y="463"/>
                    </a:lnTo>
                    <a:lnTo>
                      <a:pt x="2583" y="464"/>
                    </a:lnTo>
                    <a:lnTo>
                      <a:pt x="2580" y="467"/>
                    </a:lnTo>
                    <a:lnTo>
                      <a:pt x="2578" y="467"/>
                    </a:lnTo>
                    <a:lnTo>
                      <a:pt x="2575" y="467"/>
                    </a:lnTo>
                    <a:lnTo>
                      <a:pt x="2574" y="469"/>
                    </a:lnTo>
                    <a:lnTo>
                      <a:pt x="2571" y="472"/>
                    </a:lnTo>
                    <a:lnTo>
                      <a:pt x="2569" y="472"/>
                    </a:lnTo>
                    <a:lnTo>
                      <a:pt x="2569" y="467"/>
                    </a:lnTo>
                    <a:lnTo>
                      <a:pt x="2570" y="467"/>
                    </a:lnTo>
                    <a:lnTo>
                      <a:pt x="2570" y="467"/>
                    </a:lnTo>
                    <a:lnTo>
                      <a:pt x="2571" y="465"/>
                    </a:lnTo>
                    <a:lnTo>
                      <a:pt x="2571" y="464"/>
                    </a:lnTo>
                    <a:lnTo>
                      <a:pt x="2574" y="464"/>
                    </a:lnTo>
                    <a:lnTo>
                      <a:pt x="2574" y="463"/>
                    </a:lnTo>
                    <a:lnTo>
                      <a:pt x="2574" y="460"/>
                    </a:lnTo>
                    <a:lnTo>
                      <a:pt x="2571" y="457"/>
                    </a:lnTo>
                    <a:lnTo>
                      <a:pt x="2571" y="453"/>
                    </a:lnTo>
                    <a:lnTo>
                      <a:pt x="2570" y="450"/>
                    </a:lnTo>
                    <a:lnTo>
                      <a:pt x="2569" y="448"/>
                    </a:lnTo>
                    <a:lnTo>
                      <a:pt x="2568" y="446"/>
                    </a:lnTo>
                    <a:lnTo>
                      <a:pt x="2565" y="443"/>
                    </a:lnTo>
                    <a:lnTo>
                      <a:pt x="2564" y="441"/>
                    </a:lnTo>
                    <a:lnTo>
                      <a:pt x="2564" y="441"/>
                    </a:lnTo>
                    <a:lnTo>
                      <a:pt x="2563" y="439"/>
                    </a:lnTo>
                    <a:lnTo>
                      <a:pt x="2563" y="437"/>
                    </a:lnTo>
                    <a:lnTo>
                      <a:pt x="2561" y="436"/>
                    </a:lnTo>
                    <a:lnTo>
                      <a:pt x="2560" y="433"/>
                    </a:lnTo>
                    <a:lnTo>
                      <a:pt x="2559" y="433"/>
                    </a:lnTo>
                    <a:lnTo>
                      <a:pt x="2559" y="431"/>
                    </a:lnTo>
                    <a:lnTo>
                      <a:pt x="2558" y="428"/>
                    </a:lnTo>
                    <a:lnTo>
                      <a:pt x="2556" y="424"/>
                    </a:lnTo>
                    <a:lnTo>
                      <a:pt x="2556" y="421"/>
                    </a:lnTo>
                    <a:lnTo>
                      <a:pt x="2556" y="417"/>
                    </a:lnTo>
                    <a:lnTo>
                      <a:pt x="2558" y="414"/>
                    </a:lnTo>
                    <a:lnTo>
                      <a:pt x="2558" y="412"/>
                    </a:lnTo>
                    <a:lnTo>
                      <a:pt x="2559" y="408"/>
                    </a:lnTo>
                    <a:lnTo>
                      <a:pt x="2559" y="404"/>
                    </a:lnTo>
                    <a:lnTo>
                      <a:pt x="2558" y="393"/>
                    </a:lnTo>
                    <a:lnTo>
                      <a:pt x="2556" y="381"/>
                    </a:lnTo>
                    <a:lnTo>
                      <a:pt x="2556" y="357"/>
                    </a:lnTo>
                    <a:lnTo>
                      <a:pt x="2564" y="350"/>
                    </a:lnTo>
                    <a:lnTo>
                      <a:pt x="2565" y="347"/>
                    </a:lnTo>
                    <a:lnTo>
                      <a:pt x="2566" y="345"/>
                    </a:lnTo>
                    <a:lnTo>
                      <a:pt x="2566" y="341"/>
                    </a:lnTo>
                    <a:lnTo>
                      <a:pt x="2568" y="337"/>
                    </a:lnTo>
                    <a:lnTo>
                      <a:pt x="2569" y="334"/>
                    </a:lnTo>
                    <a:lnTo>
                      <a:pt x="2570" y="329"/>
                    </a:lnTo>
                    <a:lnTo>
                      <a:pt x="2571" y="324"/>
                    </a:lnTo>
                    <a:lnTo>
                      <a:pt x="2571" y="319"/>
                    </a:lnTo>
                    <a:lnTo>
                      <a:pt x="2574" y="314"/>
                    </a:lnTo>
                    <a:lnTo>
                      <a:pt x="2574" y="310"/>
                    </a:lnTo>
                    <a:lnTo>
                      <a:pt x="2574" y="306"/>
                    </a:lnTo>
                    <a:lnTo>
                      <a:pt x="2575" y="303"/>
                    </a:lnTo>
                    <a:lnTo>
                      <a:pt x="2578" y="300"/>
                    </a:lnTo>
                    <a:lnTo>
                      <a:pt x="2579" y="298"/>
                    </a:lnTo>
                    <a:lnTo>
                      <a:pt x="2580" y="295"/>
                    </a:lnTo>
                    <a:lnTo>
                      <a:pt x="2580" y="285"/>
                    </a:lnTo>
                    <a:lnTo>
                      <a:pt x="2576" y="275"/>
                    </a:lnTo>
                    <a:lnTo>
                      <a:pt x="2571" y="266"/>
                    </a:lnTo>
                    <a:lnTo>
                      <a:pt x="2569" y="264"/>
                    </a:lnTo>
                    <a:lnTo>
                      <a:pt x="2566" y="261"/>
                    </a:lnTo>
                    <a:lnTo>
                      <a:pt x="2564" y="261"/>
                    </a:lnTo>
                    <a:lnTo>
                      <a:pt x="2563" y="260"/>
                    </a:lnTo>
                    <a:lnTo>
                      <a:pt x="2560" y="260"/>
                    </a:lnTo>
                    <a:lnTo>
                      <a:pt x="2558" y="260"/>
                    </a:lnTo>
                    <a:lnTo>
                      <a:pt x="2556" y="261"/>
                    </a:lnTo>
                    <a:lnTo>
                      <a:pt x="2554" y="260"/>
                    </a:lnTo>
                    <a:lnTo>
                      <a:pt x="2554" y="260"/>
                    </a:lnTo>
                    <a:lnTo>
                      <a:pt x="2553" y="261"/>
                    </a:lnTo>
                    <a:lnTo>
                      <a:pt x="2553" y="263"/>
                    </a:lnTo>
                    <a:lnTo>
                      <a:pt x="2553" y="265"/>
                    </a:lnTo>
                    <a:lnTo>
                      <a:pt x="2554" y="266"/>
                    </a:lnTo>
                    <a:lnTo>
                      <a:pt x="2554" y="269"/>
                    </a:lnTo>
                    <a:lnTo>
                      <a:pt x="2553" y="270"/>
                    </a:lnTo>
                    <a:lnTo>
                      <a:pt x="2553" y="270"/>
                    </a:lnTo>
                    <a:lnTo>
                      <a:pt x="2551" y="270"/>
                    </a:lnTo>
                    <a:lnTo>
                      <a:pt x="2550" y="271"/>
                    </a:lnTo>
                    <a:lnTo>
                      <a:pt x="2549" y="273"/>
                    </a:lnTo>
                    <a:lnTo>
                      <a:pt x="2549" y="274"/>
                    </a:lnTo>
                    <a:lnTo>
                      <a:pt x="2548" y="285"/>
                    </a:lnTo>
                    <a:lnTo>
                      <a:pt x="2550" y="296"/>
                    </a:lnTo>
                    <a:lnTo>
                      <a:pt x="2551" y="307"/>
                    </a:lnTo>
                    <a:lnTo>
                      <a:pt x="2551" y="317"/>
                    </a:lnTo>
                    <a:lnTo>
                      <a:pt x="2549" y="324"/>
                    </a:lnTo>
                    <a:lnTo>
                      <a:pt x="2545" y="329"/>
                    </a:lnTo>
                    <a:lnTo>
                      <a:pt x="2545" y="334"/>
                    </a:lnTo>
                    <a:lnTo>
                      <a:pt x="2543" y="339"/>
                    </a:lnTo>
                    <a:lnTo>
                      <a:pt x="2540" y="342"/>
                    </a:lnTo>
                    <a:lnTo>
                      <a:pt x="2538" y="345"/>
                    </a:lnTo>
                    <a:lnTo>
                      <a:pt x="2535" y="349"/>
                    </a:lnTo>
                    <a:lnTo>
                      <a:pt x="2533" y="352"/>
                    </a:lnTo>
                    <a:lnTo>
                      <a:pt x="2529" y="360"/>
                    </a:lnTo>
                    <a:lnTo>
                      <a:pt x="2527" y="368"/>
                    </a:lnTo>
                    <a:lnTo>
                      <a:pt x="2528" y="378"/>
                    </a:lnTo>
                    <a:lnTo>
                      <a:pt x="2528" y="386"/>
                    </a:lnTo>
                    <a:lnTo>
                      <a:pt x="2529" y="392"/>
                    </a:lnTo>
                    <a:lnTo>
                      <a:pt x="2528" y="400"/>
                    </a:lnTo>
                    <a:lnTo>
                      <a:pt x="2528" y="402"/>
                    </a:lnTo>
                    <a:lnTo>
                      <a:pt x="2527" y="404"/>
                    </a:lnTo>
                    <a:lnTo>
                      <a:pt x="2527" y="408"/>
                    </a:lnTo>
                    <a:lnTo>
                      <a:pt x="2528" y="412"/>
                    </a:lnTo>
                    <a:lnTo>
                      <a:pt x="2528" y="418"/>
                    </a:lnTo>
                    <a:lnTo>
                      <a:pt x="2528" y="423"/>
                    </a:lnTo>
                    <a:lnTo>
                      <a:pt x="2530" y="428"/>
                    </a:lnTo>
                    <a:lnTo>
                      <a:pt x="2530" y="431"/>
                    </a:lnTo>
                    <a:lnTo>
                      <a:pt x="2531" y="432"/>
                    </a:lnTo>
                    <a:lnTo>
                      <a:pt x="2533" y="434"/>
                    </a:lnTo>
                    <a:lnTo>
                      <a:pt x="2534" y="436"/>
                    </a:lnTo>
                    <a:lnTo>
                      <a:pt x="2535" y="438"/>
                    </a:lnTo>
                    <a:lnTo>
                      <a:pt x="2535" y="441"/>
                    </a:lnTo>
                    <a:lnTo>
                      <a:pt x="2536" y="443"/>
                    </a:lnTo>
                    <a:lnTo>
                      <a:pt x="2538" y="447"/>
                    </a:lnTo>
                    <a:lnTo>
                      <a:pt x="2538" y="447"/>
                    </a:lnTo>
                    <a:lnTo>
                      <a:pt x="2538" y="447"/>
                    </a:lnTo>
                    <a:lnTo>
                      <a:pt x="2539" y="447"/>
                    </a:lnTo>
                    <a:lnTo>
                      <a:pt x="2540" y="449"/>
                    </a:lnTo>
                    <a:lnTo>
                      <a:pt x="2541" y="450"/>
                    </a:lnTo>
                    <a:lnTo>
                      <a:pt x="2543" y="454"/>
                    </a:lnTo>
                    <a:lnTo>
                      <a:pt x="2543" y="458"/>
                    </a:lnTo>
                    <a:lnTo>
                      <a:pt x="2543" y="462"/>
                    </a:lnTo>
                    <a:lnTo>
                      <a:pt x="2543" y="464"/>
                    </a:lnTo>
                    <a:lnTo>
                      <a:pt x="2543" y="472"/>
                    </a:lnTo>
                    <a:lnTo>
                      <a:pt x="2543" y="479"/>
                    </a:lnTo>
                    <a:lnTo>
                      <a:pt x="2541" y="487"/>
                    </a:lnTo>
                    <a:lnTo>
                      <a:pt x="2538" y="490"/>
                    </a:lnTo>
                    <a:lnTo>
                      <a:pt x="2534" y="495"/>
                    </a:lnTo>
                    <a:lnTo>
                      <a:pt x="2530" y="504"/>
                    </a:lnTo>
                    <a:lnTo>
                      <a:pt x="2530" y="514"/>
                    </a:lnTo>
                    <a:lnTo>
                      <a:pt x="2531" y="518"/>
                    </a:lnTo>
                    <a:lnTo>
                      <a:pt x="2531" y="521"/>
                    </a:lnTo>
                    <a:lnTo>
                      <a:pt x="2531" y="525"/>
                    </a:lnTo>
                    <a:lnTo>
                      <a:pt x="2530" y="529"/>
                    </a:lnTo>
                    <a:lnTo>
                      <a:pt x="2530" y="533"/>
                    </a:lnTo>
                    <a:lnTo>
                      <a:pt x="2530" y="535"/>
                    </a:lnTo>
                    <a:lnTo>
                      <a:pt x="2531" y="539"/>
                    </a:lnTo>
                    <a:lnTo>
                      <a:pt x="2533" y="540"/>
                    </a:lnTo>
                    <a:lnTo>
                      <a:pt x="2533" y="543"/>
                    </a:lnTo>
                    <a:lnTo>
                      <a:pt x="2534" y="546"/>
                    </a:lnTo>
                    <a:lnTo>
                      <a:pt x="2534" y="550"/>
                    </a:lnTo>
                    <a:lnTo>
                      <a:pt x="2533" y="555"/>
                    </a:lnTo>
                    <a:lnTo>
                      <a:pt x="2533" y="559"/>
                    </a:lnTo>
                    <a:lnTo>
                      <a:pt x="2530" y="564"/>
                    </a:lnTo>
                    <a:lnTo>
                      <a:pt x="2529" y="569"/>
                    </a:lnTo>
                    <a:lnTo>
                      <a:pt x="2528" y="574"/>
                    </a:lnTo>
                    <a:lnTo>
                      <a:pt x="2527" y="577"/>
                    </a:lnTo>
                    <a:lnTo>
                      <a:pt x="2525" y="577"/>
                    </a:lnTo>
                    <a:lnTo>
                      <a:pt x="2524" y="577"/>
                    </a:lnTo>
                    <a:lnTo>
                      <a:pt x="2523" y="577"/>
                    </a:lnTo>
                    <a:lnTo>
                      <a:pt x="2520" y="576"/>
                    </a:lnTo>
                    <a:lnTo>
                      <a:pt x="2519" y="575"/>
                    </a:lnTo>
                    <a:lnTo>
                      <a:pt x="2518" y="575"/>
                    </a:lnTo>
                    <a:lnTo>
                      <a:pt x="2517" y="576"/>
                    </a:lnTo>
                    <a:lnTo>
                      <a:pt x="2515" y="580"/>
                    </a:lnTo>
                    <a:lnTo>
                      <a:pt x="2514" y="584"/>
                    </a:lnTo>
                    <a:lnTo>
                      <a:pt x="2513" y="587"/>
                    </a:lnTo>
                    <a:lnTo>
                      <a:pt x="2512" y="590"/>
                    </a:lnTo>
                    <a:lnTo>
                      <a:pt x="2510" y="591"/>
                    </a:lnTo>
                    <a:lnTo>
                      <a:pt x="2508" y="591"/>
                    </a:lnTo>
                    <a:lnTo>
                      <a:pt x="2505" y="591"/>
                    </a:lnTo>
                    <a:lnTo>
                      <a:pt x="2504" y="592"/>
                    </a:lnTo>
                    <a:lnTo>
                      <a:pt x="2502" y="598"/>
                    </a:lnTo>
                    <a:lnTo>
                      <a:pt x="2500" y="606"/>
                    </a:lnTo>
                    <a:lnTo>
                      <a:pt x="2497" y="613"/>
                    </a:lnTo>
                    <a:lnTo>
                      <a:pt x="2495" y="613"/>
                    </a:lnTo>
                    <a:lnTo>
                      <a:pt x="2493" y="613"/>
                    </a:lnTo>
                    <a:lnTo>
                      <a:pt x="2492" y="612"/>
                    </a:lnTo>
                    <a:lnTo>
                      <a:pt x="2489" y="612"/>
                    </a:lnTo>
                    <a:lnTo>
                      <a:pt x="2487" y="611"/>
                    </a:lnTo>
                    <a:lnTo>
                      <a:pt x="2485" y="610"/>
                    </a:lnTo>
                    <a:lnTo>
                      <a:pt x="2484" y="608"/>
                    </a:lnTo>
                    <a:lnTo>
                      <a:pt x="2484" y="606"/>
                    </a:lnTo>
                    <a:lnTo>
                      <a:pt x="2485" y="602"/>
                    </a:lnTo>
                    <a:lnTo>
                      <a:pt x="2487" y="601"/>
                    </a:lnTo>
                    <a:lnTo>
                      <a:pt x="2487" y="598"/>
                    </a:lnTo>
                    <a:lnTo>
                      <a:pt x="2488" y="595"/>
                    </a:lnTo>
                    <a:lnTo>
                      <a:pt x="2488" y="592"/>
                    </a:lnTo>
                    <a:lnTo>
                      <a:pt x="2488" y="579"/>
                    </a:lnTo>
                    <a:lnTo>
                      <a:pt x="2488" y="576"/>
                    </a:lnTo>
                    <a:lnTo>
                      <a:pt x="2489" y="575"/>
                    </a:lnTo>
                    <a:lnTo>
                      <a:pt x="2489" y="575"/>
                    </a:lnTo>
                    <a:lnTo>
                      <a:pt x="2490" y="575"/>
                    </a:lnTo>
                    <a:lnTo>
                      <a:pt x="2492" y="575"/>
                    </a:lnTo>
                    <a:lnTo>
                      <a:pt x="2493" y="575"/>
                    </a:lnTo>
                    <a:lnTo>
                      <a:pt x="2494" y="574"/>
                    </a:lnTo>
                    <a:lnTo>
                      <a:pt x="2495" y="574"/>
                    </a:lnTo>
                    <a:lnTo>
                      <a:pt x="2497" y="571"/>
                    </a:lnTo>
                    <a:lnTo>
                      <a:pt x="2498" y="569"/>
                    </a:lnTo>
                    <a:lnTo>
                      <a:pt x="2499" y="566"/>
                    </a:lnTo>
                    <a:lnTo>
                      <a:pt x="2499" y="560"/>
                    </a:lnTo>
                    <a:lnTo>
                      <a:pt x="2498" y="551"/>
                    </a:lnTo>
                    <a:lnTo>
                      <a:pt x="2495" y="544"/>
                    </a:lnTo>
                    <a:lnTo>
                      <a:pt x="2494" y="538"/>
                    </a:lnTo>
                    <a:lnTo>
                      <a:pt x="2493" y="535"/>
                    </a:lnTo>
                    <a:lnTo>
                      <a:pt x="2492" y="531"/>
                    </a:lnTo>
                    <a:lnTo>
                      <a:pt x="2490" y="529"/>
                    </a:lnTo>
                    <a:lnTo>
                      <a:pt x="2488" y="524"/>
                    </a:lnTo>
                    <a:lnTo>
                      <a:pt x="2489" y="519"/>
                    </a:lnTo>
                    <a:lnTo>
                      <a:pt x="2492" y="515"/>
                    </a:lnTo>
                    <a:lnTo>
                      <a:pt x="2494" y="511"/>
                    </a:lnTo>
                    <a:lnTo>
                      <a:pt x="2495" y="508"/>
                    </a:lnTo>
                    <a:lnTo>
                      <a:pt x="2498" y="504"/>
                    </a:lnTo>
                    <a:lnTo>
                      <a:pt x="2500" y="500"/>
                    </a:lnTo>
                    <a:lnTo>
                      <a:pt x="2502" y="498"/>
                    </a:lnTo>
                    <a:lnTo>
                      <a:pt x="2504" y="493"/>
                    </a:lnTo>
                    <a:lnTo>
                      <a:pt x="2504" y="490"/>
                    </a:lnTo>
                    <a:lnTo>
                      <a:pt x="2503" y="488"/>
                    </a:lnTo>
                    <a:lnTo>
                      <a:pt x="2502" y="485"/>
                    </a:lnTo>
                    <a:lnTo>
                      <a:pt x="2500" y="485"/>
                    </a:lnTo>
                    <a:lnTo>
                      <a:pt x="2499" y="487"/>
                    </a:lnTo>
                    <a:lnTo>
                      <a:pt x="2499" y="489"/>
                    </a:lnTo>
                    <a:lnTo>
                      <a:pt x="2499" y="490"/>
                    </a:lnTo>
                    <a:lnTo>
                      <a:pt x="2497" y="495"/>
                    </a:lnTo>
                    <a:lnTo>
                      <a:pt x="2495" y="499"/>
                    </a:lnTo>
                    <a:lnTo>
                      <a:pt x="2493" y="503"/>
                    </a:lnTo>
                    <a:lnTo>
                      <a:pt x="2490" y="506"/>
                    </a:lnTo>
                    <a:lnTo>
                      <a:pt x="2489" y="508"/>
                    </a:lnTo>
                    <a:lnTo>
                      <a:pt x="2488" y="508"/>
                    </a:lnTo>
                    <a:lnTo>
                      <a:pt x="2487" y="508"/>
                    </a:lnTo>
                    <a:lnTo>
                      <a:pt x="2487" y="506"/>
                    </a:lnTo>
                    <a:lnTo>
                      <a:pt x="2485" y="504"/>
                    </a:lnTo>
                    <a:lnTo>
                      <a:pt x="2485" y="501"/>
                    </a:lnTo>
                    <a:lnTo>
                      <a:pt x="2484" y="498"/>
                    </a:lnTo>
                    <a:lnTo>
                      <a:pt x="2484" y="494"/>
                    </a:lnTo>
                    <a:lnTo>
                      <a:pt x="2483" y="490"/>
                    </a:lnTo>
                    <a:lnTo>
                      <a:pt x="2483" y="483"/>
                    </a:lnTo>
                    <a:lnTo>
                      <a:pt x="2483" y="474"/>
                    </a:lnTo>
                    <a:lnTo>
                      <a:pt x="2482" y="467"/>
                    </a:lnTo>
                    <a:lnTo>
                      <a:pt x="2478" y="462"/>
                    </a:lnTo>
                    <a:lnTo>
                      <a:pt x="2477" y="462"/>
                    </a:lnTo>
                    <a:lnTo>
                      <a:pt x="2477" y="462"/>
                    </a:lnTo>
                    <a:lnTo>
                      <a:pt x="2477" y="463"/>
                    </a:lnTo>
                    <a:lnTo>
                      <a:pt x="2477" y="465"/>
                    </a:lnTo>
                    <a:lnTo>
                      <a:pt x="2478" y="468"/>
                    </a:lnTo>
                    <a:lnTo>
                      <a:pt x="2478" y="470"/>
                    </a:lnTo>
                    <a:lnTo>
                      <a:pt x="2478" y="472"/>
                    </a:lnTo>
                    <a:lnTo>
                      <a:pt x="2478" y="475"/>
                    </a:lnTo>
                    <a:lnTo>
                      <a:pt x="2478" y="477"/>
                    </a:lnTo>
                    <a:lnTo>
                      <a:pt x="2477" y="478"/>
                    </a:lnTo>
                    <a:lnTo>
                      <a:pt x="2475" y="480"/>
                    </a:lnTo>
                    <a:lnTo>
                      <a:pt x="2474" y="482"/>
                    </a:lnTo>
                    <a:lnTo>
                      <a:pt x="2473" y="484"/>
                    </a:lnTo>
                    <a:lnTo>
                      <a:pt x="2472" y="487"/>
                    </a:lnTo>
                    <a:lnTo>
                      <a:pt x="2470" y="490"/>
                    </a:lnTo>
                    <a:lnTo>
                      <a:pt x="2469" y="495"/>
                    </a:lnTo>
                    <a:lnTo>
                      <a:pt x="2467" y="500"/>
                    </a:lnTo>
                    <a:lnTo>
                      <a:pt x="2464" y="504"/>
                    </a:lnTo>
                    <a:lnTo>
                      <a:pt x="2463" y="504"/>
                    </a:lnTo>
                    <a:lnTo>
                      <a:pt x="2462" y="504"/>
                    </a:lnTo>
                    <a:lnTo>
                      <a:pt x="2462" y="505"/>
                    </a:lnTo>
                    <a:lnTo>
                      <a:pt x="2459" y="506"/>
                    </a:lnTo>
                    <a:lnTo>
                      <a:pt x="2457" y="509"/>
                    </a:lnTo>
                    <a:lnTo>
                      <a:pt x="2456" y="510"/>
                    </a:lnTo>
                    <a:lnTo>
                      <a:pt x="2453" y="510"/>
                    </a:lnTo>
                    <a:lnTo>
                      <a:pt x="2451" y="510"/>
                    </a:lnTo>
                    <a:lnTo>
                      <a:pt x="2447" y="509"/>
                    </a:lnTo>
                    <a:lnTo>
                      <a:pt x="2444" y="506"/>
                    </a:lnTo>
                    <a:lnTo>
                      <a:pt x="2442" y="504"/>
                    </a:lnTo>
                    <a:lnTo>
                      <a:pt x="2438" y="504"/>
                    </a:lnTo>
                    <a:lnTo>
                      <a:pt x="2438" y="503"/>
                    </a:lnTo>
                    <a:lnTo>
                      <a:pt x="2437" y="501"/>
                    </a:lnTo>
                    <a:lnTo>
                      <a:pt x="2436" y="500"/>
                    </a:lnTo>
                    <a:lnTo>
                      <a:pt x="2433" y="498"/>
                    </a:lnTo>
                    <a:lnTo>
                      <a:pt x="2434" y="484"/>
                    </a:lnTo>
                    <a:lnTo>
                      <a:pt x="2436" y="472"/>
                    </a:lnTo>
                    <a:lnTo>
                      <a:pt x="2434" y="467"/>
                    </a:lnTo>
                    <a:lnTo>
                      <a:pt x="2433" y="463"/>
                    </a:lnTo>
                    <a:lnTo>
                      <a:pt x="2431" y="458"/>
                    </a:lnTo>
                    <a:lnTo>
                      <a:pt x="2431" y="452"/>
                    </a:lnTo>
                    <a:lnTo>
                      <a:pt x="2431" y="448"/>
                    </a:lnTo>
                    <a:lnTo>
                      <a:pt x="2431" y="443"/>
                    </a:lnTo>
                    <a:lnTo>
                      <a:pt x="2431" y="439"/>
                    </a:lnTo>
                    <a:lnTo>
                      <a:pt x="2429" y="436"/>
                    </a:lnTo>
                    <a:lnTo>
                      <a:pt x="2428" y="433"/>
                    </a:lnTo>
                    <a:lnTo>
                      <a:pt x="2427" y="432"/>
                    </a:lnTo>
                    <a:lnTo>
                      <a:pt x="2424" y="432"/>
                    </a:lnTo>
                    <a:lnTo>
                      <a:pt x="2422" y="433"/>
                    </a:lnTo>
                    <a:lnTo>
                      <a:pt x="2421" y="433"/>
                    </a:lnTo>
                    <a:lnTo>
                      <a:pt x="2418" y="432"/>
                    </a:lnTo>
                    <a:lnTo>
                      <a:pt x="2417" y="431"/>
                    </a:lnTo>
                    <a:lnTo>
                      <a:pt x="2414" y="428"/>
                    </a:lnTo>
                    <a:lnTo>
                      <a:pt x="2412" y="427"/>
                    </a:lnTo>
                    <a:lnTo>
                      <a:pt x="2411" y="423"/>
                    </a:lnTo>
                    <a:lnTo>
                      <a:pt x="2409" y="421"/>
                    </a:lnTo>
                    <a:lnTo>
                      <a:pt x="2413" y="421"/>
                    </a:lnTo>
                    <a:lnTo>
                      <a:pt x="2416" y="422"/>
                    </a:lnTo>
                    <a:lnTo>
                      <a:pt x="2418" y="423"/>
                    </a:lnTo>
                    <a:lnTo>
                      <a:pt x="2421" y="424"/>
                    </a:lnTo>
                    <a:lnTo>
                      <a:pt x="2423" y="424"/>
                    </a:lnTo>
                    <a:lnTo>
                      <a:pt x="2426" y="423"/>
                    </a:lnTo>
                    <a:lnTo>
                      <a:pt x="2427" y="419"/>
                    </a:lnTo>
                    <a:lnTo>
                      <a:pt x="2426" y="413"/>
                    </a:lnTo>
                    <a:lnTo>
                      <a:pt x="2424" y="407"/>
                    </a:lnTo>
                    <a:lnTo>
                      <a:pt x="2423" y="402"/>
                    </a:lnTo>
                    <a:lnTo>
                      <a:pt x="2423" y="368"/>
                    </a:lnTo>
                    <a:lnTo>
                      <a:pt x="2423" y="366"/>
                    </a:lnTo>
                    <a:lnTo>
                      <a:pt x="2423" y="365"/>
                    </a:lnTo>
                    <a:lnTo>
                      <a:pt x="2423" y="365"/>
                    </a:lnTo>
                    <a:lnTo>
                      <a:pt x="2424" y="365"/>
                    </a:lnTo>
                    <a:lnTo>
                      <a:pt x="2426" y="366"/>
                    </a:lnTo>
                    <a:lnTo>
                      <a:pt x="2427" y="365"/>
                    </a:lnTo>
                    <a:lnTo>
                      <a:pt x="2428" y="363"/>
                    </a:lnTo>
                    <a:lnTo>
                      <a:pt x="2428" y="361"/>
                    </a:lnTo>
                    <a:lnTo>
                      <a:pt x="2429" y="360"/>
                    </a:lnTo>
                    <a:lnTo>
                      <a:pt x="2431" y="357"/>
                    </a:lnTo>
                    <a:lnTo>
                      <a:pt x="2436" y="346"/>
                    </a:lnTo>
                    <a:lnTo>
                      <a:pt x="2442" y="336"/>
                    </a:lnTo>
                    <a:lnTo>
                      <a:pt x="2444" y="336"/>
                    </a:lnTo>
                    <a:lnTo>
                      <a:pt x="2447" y="336"/>
                    </a:lnTo>
                    <a:lnTo>
                      <a:pt x="2449" y="334"/>
                    </a:lnTo>
                    <a:lnTo>
                      <a:pt x="2449" y="334"/>
                    </a:lnTo>
                    <a:lnTo>
                      <a:pt x="2449" y="331"/>
                    </a:lnTo>
                    <a:lnTo>
                      <a:pt x="2451" y="327"/>
                    </a:lnTo>
                    <a:lnTo>
                      <a:pt x="2452" y="324"/>
                    </a:lnTo>
                    <a:lnTo>
                      <a:pt x="2453" y="320"/>
                    </a:lnTo>
                    <a:lnTo>
                      <a:pt x="2454" y="316"/>
                    </a:lnTo>
                    <a:lnTo>
                      <a:pt x="2457" y="311"/>
                    </a:lnTo>
                    <a:lnTo>
                      <a:pt x="2459" y="305"/>
                    </a:lnTo>
                    <a:lnTo>
                      <a:pt x="2459" y="303"/>
                    </a:lnTo>
                    <a:lnTo>
                      <a:pt x="2460" y="300"/>
                    </a:lnTo>
                    <a:lnTo>
                      <a:pt x="2460" y="298"/>
                    </a:lnTo>
                    <a:lnTo>
                      <a:pt x="2462" y="295"/>
                    </a:lnTo>
                    <a:lnTo>
                      <a:pt x="2463" y="293"/>
                    </a:lnTo>
                    <a:lnTo>
                      <a:pt x="2463" y="291"/>
                    </a:lnTo>
                    <a:lnTo>
                      <a:pt x="2464" y="290"/>
                    </a:lnTo>
                    <a:lnTo>
                      <a:pt x="2465" y="289"/>
                    </a:lnTo>
                    <a:lnTo>
                      <a:pt x="2468" y="288"/>
                    </a:lnTo>
                    <a:lnTo>
                      <a:pt x="2469" y="280"/>
                    </a:lnTo>
                    <a:lnTo>
                      <a:pt x="2470" y="273"/>
                    </a:lnTo>
                    <a:lnTo>
                      <a:pt x="2473" y="264"/>
                    </a:lnTo>
                    <a:lnTo>
                      <a:pt x="2473" y="250"/>
                    </a:lnTo>
                    <a:lnTo>
                      <a:pt x="2473" y="248"/>
                    </a:lnTo>
                    <a:lnTo>
                      <a:pt x="2474" y="244"/>
                    </a:lnTo>
                    <a:lnTo>
                      <a:pt x="2475" y="243"/>
                    </a:lnTo>
                    <a:lnTo>
                      <a:pt x="2475" y="240"/>
                    </a:lnTo>
                    <a:lnTo>
                      <a:pt x="2477" y="239"/>
                    </a:lnTo>
                    <a:lnTo>
                      <a:pt x="2477" y="237"/>
                    </a:lnTo>
                    <a:lnTo>
                      <a:pt x="2475" y="234"/>
                    </a:lnTo>
                    <a:lnTo>
                      <a:pt x="2475" y="232"/>
                    </a:lnTo>
                    <a:lnTo>
                      <a:pt x="2475" y="230"/>
                    </a:lnTo>
                    <a:lnTo>
                      <a:pt x="2474" y="227"/>
                    </a:lnTo>
                    <a:lnTo>
                      <a:pt x="2474" y="224"/>
                    </a:lnTo>
                    <a:lnTo>
                      <a:pt x="2474" y="223"/>
                    </a:lnTo>
                    <a:lnTo>
                      <a:pt x="2475" y="220"/>
                    </a:lnTo>
                    <a:lnTo>
                      <a:pt x="2475" y="219"/>
                    </a:lnTo>
                    <a:lnTo>
                      <a:pt x="2475" y="212"/>
                    </a:lnTo>
                    <a:lnTo>
                      <a:pt x="2475" y="210"/>
                    </a:lnTo>
                    <a:lnTo>
                      <a:pt x="2477" y="210"/>
                    </a:lnTo>
                    <a:lnTo>
                      <a:pt x="2477" y="210"/>
                    </a:lnTo>
                    <a:lnTo>
                      <a:pt x="2478" y="210"/>
                    </a:lnTo>
                    <a:lnTo>
                      <a:pt x="2478" y="209"/>
                    </a:lnTo>
                    <a:lnTo>
                      <a:pt x="2478" y="198"/>
                    </a:lnTo>
                    <a:lnTo>
                      <a:pt x="2479" y="197"/>
                    </a:lnTo>
                    <a:lnTo>
                      <a:pt x="2480" y="196"/>
                    </a:lnTo>
                    <a:lnTo>
                      <a:pt x="2482" y="196"/>
                    </a:lnTo>
                    <a:lnTo>
                      <a:pt x="2483" y="193"/>
                    </a:lnTo>
                    <a:lnTo>
                      <a:pt x="2483" y="173"/>
                    </a:lnTo>
                    <a:lnTo>
                      <a:pt x="2482" y="169"/>
                    </a:lnTo>
                    <a:lnTo>
                      <a:pt x="2482" y="168"/>
                    </a:lnTo>
                    <a:lnTo>
                      <a:pt x="2480" y="167"/>
                    </a:lnTo>
                    <a:lnTo>
                      <a:pt x="2480" y="166"/>
                    </a:lnTo>
                    <a:lnTo>
                      <a:pt x="2480" y="164"/>
                    </a:lnTo>
                    <a:lnTo>
                      <a:pt x="2479" y="163"/>
                    </a:lnTo>
                    <a:lnTo>
                      <a:pt x="2479" y="161"/>
                    </a:lnTo>
                    <a:lnTo>
                      <a:pt x="2480" y="159"/>
                    </a:lnTo>
                    <a:lnTo>
                      <a:pt x="2480" y="157"/>
                    </a:lnTo>
                    <a:lnTo>
                      <a:pt x="2482" y="151"/>
                    </a:lnTo>
                    <a:lnTo>
                      <a:pt x="2482" y="143"/>
                    </a:lnTo>
                    <a:lnTo>
                      <a:pt x="2480" y="136"/>
                    </a:lnTo>
                    <a:lnTo>
                      <a:pt x="2482" y="137"/>
                    </a:lnTo>
                    <a:lnTo>
                      <a:pt x="2483" y="138"/>
                    </a:lnTo>
                    <a:lnTo>
                      <a:pt x="2483" y="138"/>
                    </a:lnTo>
                    <a:lnTo>
                      <a:pt x="2483" y="138"/>
                    </a:lnTo>
                    <a:lnTo>
                      <a:pt x="2483" y="137"/>
                    </a:lnTo>
                    <a:lnTo>
                      <a:pt x="2483" y="133"/>
                    </a:lnTo>
                    <a:lnTo>
                      <a:pt x="2483" y="133"/>
                    </a:lnTo>
                    <a:lnTo>
                      <a:pt x="2484" y="133"/>
                    </a:lnTo>
                    <a:lnTo>
                      <a:pt x="2484" y="136"/>
                    </a:lnTo>
                    <a:lnTo>
                      <a:pt x="2485" y="137"/>
                    </a:lnTo>
                    <a:lnTo>
                      <a:pt x="2485" y="140"/>
                    </a:lnTo>
                    <a:lnTo>
                      <a:pt x="2485" y="141"/>
                    </a:lnTo>
                    <a:lnTo>
                      <a:pt x="2485" y="143"/>
                    </a:lnTo>
                    <a:lnTo>
                      <a:pt x="2487" y="145"/>
                    </a:lnTo>
                    <a:lnTo>
                      <a:pt x="2488" y="145"/>
                    </a:lnTo>
                    <a:lnTo>
                      <a:pt x="2488" y="145"/>
                    </a:lnTo>
                    <a:lnTo>
                      <a:pt x="2488" y="143"/>
                    </a:lnTo>
                    <a:lnTo>
                      <a:pt x="2488" y="136"/>
                    </a:lnTo>
                    <a:lnTo>
                      <a:pt x="2489" y="135"/>
                    </a:lnTo>
                    <a:lnTo>
                      <a:pt x="2489" y="135"/>
                    </a:lnTo>
                    <a:lnTo>
                      <a:pt x="2490" y="135"/>
                    </a:lnTo>
                    <a:lnTo>
                      <a:pt x="2492" y="136"/>
                    </a:lnTo>
                    <a:lnTo>
                      <a:pt x="2493" y="136"/>
                    </a:lnTo>
                    <a:lnTo>
                      <a:pt x="2493" y="137"/>
                    </a:lnTo>
                    <a:lnTo>
                      <a:pt x="2494" y="136"/>
                    </a:lnTo>
                    <a:lnTo>
                      <a:pt x="2493" y="135"/>
                    </a:lnTo>
                    <a:lnTo>
                      <a:pt x="2493" y="132"/>
                    </a:lnTo>
                    <a:lnTo>
                      <a:pt x="2493" y="128"/>
                    </a:lnTo>
                    <a:lnTo>
                      <a:pt x="2492" y="126"/>
                    </a:lnTo>
                    <a:lnTo>
                      <a:pt x="2492" y="123"/>
                    </a:lnTo>
                    <a:lnTo>
                      <a:pt x="2492" y="121"/>
                    </a:lnTo>
                    <a:lnTo>
                      <a:pt x="2490" y="121"/>
                    </a:lnTo>
                    <a:lnTo>
                      <a:pt x="2492" y="121"/>
                    </a:lnTo>
                    <a:lnTo>
                      <a:pt x="2493" y="122"/>
                    </a:lnTo>
                    <a:lnTo>
                      <a:pt x="2494" y="123"/>
                    </a:lnTo>
                    <a:lnTo>
                      <a:pt x="2495" y="123"/>
                    </a:lnTo>
                    <a:lnTo>
                      <a:pt x="2495" y="123"/>
                    </a:lnTo>
                    <a:lnTo>
                      <a:pt x="2495" y="123"/>
                    </a:lnTo>
                    <a:lnTo>
                      <a:pt x="2497" y="121"/>
                    </a:lnTo>
                    <a:lnTo>
                      <a:pt x="2497" y="118"/>
                    </a:lnTo>
                    <a:lnTo>
                      <a:pt x="2495" y="117"/>
                    </a:lnTo>
                    <a:lnTo>
                      <a:pt x="2495" y="115"/>
                    </a:lnTo>
                    <a:lnTo>
                      <a:pt x="2495" y="112"/>
                    </a:lnTo>
                    <a:lnTo>
                      <a:pt x="2495" y="111"/>
                    </a:lnTo>
                    <a:lnTo>
                      <a:pt x="2495" y="110"/>
                    </a:lnTo>
                    <a:lnTo>
                      <a:pt x="2497" y="110"/>
                    </a:lnTo>
                    <a:lnTo>
                      <a:pt x="2498" y="111"/>
                    </a:lnTo>
                    <a:lnTo>
                      <a:pt x="2498" y="111"/>
                    </a:lnTo>
                    <a:lnTo>
                      <a:pt x="2498" y="112"/>
                    </a:lnTo>
                    <a:lnTo>
                      <a:pt x="2499" y="112"/>
                    </a:lnTo>
                    <a:lnTo>
                      <a:pt x="2499" y="112"/>
                    </a:lnTo>
                    <a:lnTo>
                      <a:pt x="2499" y="110"/>
                    </a:lnTo>
                    <a:lnTo>
                      <a:pt x="2499" y="97"/>
                    </a:lnTo>
                    <a:lnTo>
                      <a:pt x="2498" y="95"/>
                    </a:lnTo>
                    <a:lnTo>
                      <a:pt x="2498" y="92"/>
                    </a:lnTo>
                    <a:lnTo>
                      <a:pt x="2497" y="89"/>
                    </a:lnTo>
                    <a:lnTo>
                      <a:pt x="2497" y="86"/>
                    </a:lnTo>
                    <a:lnTo>
                      <a:pt x="2497" y="86"/>
                    </a:lnTo>
                    <a:lnTo>
                      <a:pt x="2497" y="86"/>
                    </a:lnTo>
                    <a:lnTo>
                      <a:pt x="2498" y="87"/>
                    </a:lnTo>
                    <a:lnTo>
                      <a:pt x="2499" y="90"/>
                    </a:lnTo>
                    <a:lnTo>
                      <a:pt x="2500" y="91"/>
                    </a:lnTo>
                    <a:lnTo>
                      <a:pt x="2502" y="94"/>
                    </a:lnTo>
                    <a:lnTo>
                      <a:pt x="2502" y="95"/>
                    </a:lnTo>
                    <a:lnTo>
                      <a:pt x="2503" y="96"/>
                    </a:lnTo>
                    <a:lnTo>
                      <a:pt x="2504" y="97"/>
                    </a:lnTo>
                    <a:lnTo>
                      <a:pt x="2504" y="97"/>
                    </a:lnTo>
                    <a:lnTo>
                      <a:pt x="2504" y="96"/>
                    </a:lnTo>
                    <a:lnTo>
                      <a:pt x="2504" y="94"/>
                    </a:lnTo>
                    <a:lnTo>
                      <a:pt x="2504" y="92"/>
                    </a:lnTo>
                    <a:lnTo>
                      <a:pt x="2504" y="90"/>
                    </a:lnTo>
                    <a:lnTo>
                      <a:pt x="2504" y="89"/>
                    </a:lnTo>
                    <a:lnTo>
                      <a:pt x="2505" y="89"/>
                    </a:lnTo>
                    <a:lnTo>
                      <a:pt x="2507" y="89"/>
                    </a:lnTo>
                    <a:lnTo>
                      <a:pt x="2508" y="90"/>
                    </a:lnTo>
                    <a:lnTo>
                      <a:pt x="2509" y="91"/>
                    </a:lnTo>
                    <a:lnTo>
                      <a:pt x="2509" y="92"/>
                    </a:lnTo>
                    <a:lnTo>
                      <a:pt x="2510" y="94"/>
                    </a:lnTo>
                    <a:lnTo>
                      <a:pt x="2512" y="94"/>
                    </a:lnTo>
                    <a:lnTo>
                      <a:pt x="2512" y="94"/>
                    </a:lnTo>
                    <a:lnTo>
                      <a:pt x="2512" y="92"/>
                    </a:lnTo>
                    <a:lnTo>
                      <a:pt x="2512" y="91"/>
                    </a:lnTo>
                    <a:lnTo>
                      <a:pt x="2512" y="89"/>
                    </a:lnTo>
                    <a:lnTo>
                      <a:pt x="2512" y="87"/>
                    </a:lnTo>
                    <a:lnTo>
                      <a:pt x="2513" y="86"/>
                    </a:lnTo>
                    <a:lnTo>
                      <a:pt x="2513" y="85"/>
                    </a:lnTo>
                    <a:lnTo>
                      <a:pt x="2514" y="84"/>
                    </a:lnTo>
                    <a:lnTo>
                      <a:pt x="2515" y="85"/>
                    </a:lnTo>
                    <a:lnTo>
                      <a:pt x="2515" y="87"/>
                    </a:lnTo>
                    <a:lnTo>
                      <a:pt x="2517" y="89"/>
                    </a:lnTo>
                    <a:lnTo>
                      <a:pt x="2518" y="90"/>
                    </a:lnTo>
                    <a:lnTo>
                      <a:pt x="2519" y="91"/>
                    </a:lnTo>
                    <a:lnTo>
                      <a:pt x="2519" y="91"/>
                    </a:lnTo>
                    <a:lnTo>
                      <a:pt x="2519" y="89"/>
                    </a:lnTo>
                    <a:lnTo>
                      <a:pt x="2519" y="87"/>
                    </a:lnTo>
                    <a:lnTo>
                      <a:pt x="2520" y="86"/>
                    </a:lnTo>
                    <a:lnTo>
                      <a:pt x="2520" y="86"/>
                    </a:lnTo>
                    <a:lnTo>
                      <a:pt x="2522" y="86"/>
                    </a:lnTo>
                    <a:lnTo>
                      <a:pt x="2523" y="86"/>
                    </a:lnTo>
                    <a:lnTo>
                      <a:pt x="2524" y="89"/>
                    </a:lnTo>
                    <a:lnTo>
                      <a:pt x="2525" y="90"/>
                    </a:lnTo>
                    <a:lnTo>
                      <a:pt x="2525" y="91"/>
                    </a:lnTo>
                    <a:lnTo>
                      <a:pt x="2527" y="92"/>
                    </a:lnTo>
                    <a:lnTo>
                      <a:pt x="2528" y="92"/>
                    </a:lnTo>
                    <a:lnTo>
                      <a:pt x="2528" y="92"/>
                    </a:lnTo>
                    <a:lnTo>
                      <a:pt x="2529" y="90"/>
                    </a:lnTo>
                    <a:lnTo>
                      <a:pt x="2529" y="89"/>
                    </a:lnTo>
                    <a:lnTo>
                      <a:pt x="2529" y="87"/>
                    </a:lnTo>
                    <a:lnTo>
                      <a:pt x="2529" y="87"/>
                    </a:lnTo>
                    <a:lnTo>
                      <a:pt x="2530" y="86"/>
                    </a:lnTo>
                    <a:lnTo>
                      <a:pt x="2531" y="86"/>
                    </a:lnTo>
                    <a:lnTo>
                      <a:pt x="2533" y="85"/>
                    </a:lnTo>
                    <a:lnTo>
                      <a:pt x="2533" y="82"/>
                    </a:lnTo>
                    <a:lnTo>
                      <a:pt x="2533" y="79"/>
                    </a:lnTo>
                    <a:lnTo>
                      <a:pt x="2531" y="77"/>
                    </a:lnTo>
                    <a:lnTo>
                      <a:pt x="2531" y="76"/>
                    </a:lnTo>
                    <a:lnTo>
                      <a:pt x="2531" y="75"/>
                    </a:lnTo>
                    <a:lnTo>
                      <a:pt x="2533" y="75"/>
                    </a:lnTo>
                    <a:lnTo>
                      <a:pt x="2533" y="76"/>
                    </a:lnTo>
                    <a:lnTo>
                      <a:pt x="2534" y="79"/>
                    </a:lnTo>
                    <a:lnTo>
                      <a:pt x="2535" y="80"/>
                    </a:lnTo>
                    <a:lnTo>
                      <a:pt x="2536" y="80"/>
                    </a:lnTo>
                    <a:lnTo>
                      <a:pt x="2538" y="79"/>
                    </a:lnTo>
                    <a:lnTo>
                      <a:pt x="2538" y="76"/>
                    </a:lnTo>
                    <a:lnTo>
                      <a:pt x="2538" y="66"/>
                    </a:lnTo>
                    <a:lnTo>
                      <a:pt x="2539" y="65"/>
                    </a:lnTo>
                    <a:lnTo>
                      <a:pt x="2540" y="64"/>
                    </a:lnTo>
                    <a:lnTo>
                      <a:pt x="2540" y="62"/>
                    </a:lnTo>
                    <a:lnTo>
                      <a:pt x="2541" y="62"/>
                    </a:lnTo>
                    <a:lnTo>
                      <a:pt x="2541" y="64"/>
                    </a:lnTo>
                    <a:lnTo>
                      <a:pt x="2543" y="66"/>
                    </a:lnTo>
                    <a:lnTo>
                      <a:pt x="2543" y="67"/>
                    </a:lnTo>
                    <a:lnTo>
                      <a:pt x="2544" y="69"/>
                    </a:lnTo>
                    <a:lnTo>
                      <a:pt x="2544" y="70"/>
                    </a:lnTo>
                    <a:lnTo>
                      <a:pt x="2545" y="71"/>
                    </a:lnTo>
                    <a:lnTo>
                      <a:pt x="2545" y="71"/>
                    </a:lnTo>
                    <a:lnTo>
                      <a:pt x="2545" y="71"/>
                    </a:lnTo>
                    <a:lnTo>
                      <a:pt x="2545" y="70"/>
                    </a:lnTo>
                    <a:lnTo>
                      <a:pt x="2546" y="69"/>
                    </a:lnTo>
                    <a:lnTo>
                      <a:pt x="2546" y="67"/>
                    </a:lnTo>
                    <a:lnTo>
                      <a:pt x="2546" y="66"/>
                    </a:lnTo>
                    <a:lnTo>
                      <a:pt x="2548" y="65"/>
                    </a:lnTo>
                    <a:lnTo>
                      <a:pt x="2549" y="66"/>
                    </a:lnTo>
                    <a:lnTo>
                      <a:pt x="2549" y="66"/>
                    </a:lnTo>
                    <a:lnTo>
                      <a:pt x="2550" y="67"/>
                    </a:lnTo>
                    <a:lnTo>
                      <a:pt x="2551" y="67"/>
                    </a:lnTo>
                    <a:lnTo>
                      <a:pt x="2553" y="69"/>
                    </a:lnTo>
                    <a:lnTo>
                      <a:pt x="2553" y="69"/>
                    </a:lnTo>
                    <a:lnTo>
                      <a:pt x="2554" y="69"/>
                    </a:lnTo>
                    <a:lnTo>
                      <a:pt x="2554" y="66"/>
                    </a:lnTo>
                    <a:lnTo>
                      <a:pt x="2554" y="66"/>
                    </a:lnTo>
                    <a:lnTo>
                      <a:pt x="2555" y="66"/>
                    </a:lnTo>
                    <a:lnTo>
                      <a:pt x="2555" y="67"/>
                    </a:lnTo>
                    <a:lnTo>
                      <a:pt x="2556" y="67"/>
                    </a:lnTo>
                    <a:lnTo>
                      <a:pt x="2556" y="69"/>
                    </a:lnTo>
                    <a:lnTo>
                      <a:pt x="2561" y="69"/>
                    </a:lnTo>
                    <a:lnTo>
                      <a:pt x="2563" y="67"/>
                    </a:lnTo>
                    <a:lnTo>
                      <a:pt x="2563" y="66"/>
                    </a:lnTo>
                    <a:lnTo>
                      <a:pt x="2563" y="65"/>
                    </a:lnTo>
                    <a:lnTo>
                      <a:pt x="2561" y="64"/>
                    </a:lnTo>
                    <a:lnTo>
                      <a:pt x="2561" y="64"/>
                    </a:lnTo>
                    <a:lnTo>
                      <a:pt x="2564" y="64"/>
                    </a:lnTo>
                    <a:lnTo>
                      <a:pt x="2565" y="66"/>
                    </a:lnTo>
                    <a:lnTo>
                      <a:pt x="2566" y="69"/>
                    </a:lnTo>
                    <a:lnTo>
                      <a:pt x="2566" y="71"/>
                    </a:lnTo>
                    <a:lnTo>
                      <a:pt x="2569" y="72"/>
                    </a:lnTo>
                    <a:lnTo>
                      <a:pt x="2570" y="74"/>
                    </a:lnTo>
                    <a:lnTo>
                      <a:pt x="2571" y="75"/>
                    </a:lnTo>
                    <a:lnTo>
                      <a:pt x="2571" y="76"/>
                    </a:lnTo>
                    <a:lnTo>
                      <a:pt x="2574" y="76"/>
                    </a:lnTo>
                    <a:lnTo>
                      <a:pt x="2574" y="77"/>
                    </a:lnTo>
                    <a:lnTo>
                      <a:pt x="2574" y="80"/>
                    </a:lnTo>
                    <a:lnTo>
                      <a:pt x="2575" y="81"/>
                    </a:lnTo>
                    <a:lnTo>
                      <a:pt x="2576" y="82"/>
                    </a:lnTo>
                    <a:lnTo>
                      <a:pt x="2578" y="82"/>
                    </a:lnTo>
                    <a:lnTo>
                      <a:pt x="2579" y="82"/>
                    </a:lnTo>
                    <a:lnTo>
                      <a:pt x="2579" y="82"/>
                    </a:lnTo>
                    <a:lnTo>
                      <a:pt x="2580" y="84"/>
                    </a:lnTo>
                    <a:lnTo>
                      <a:pt x="2581" y="87"/>
                    </a:lnTo>
                    <a:lnTo>
                      <a:pt x="2583" y="90"/>
                    </a:lnTo>
                    <a:lnTo>
                      <a:pt x="2584" y="91"/>
                    </a:lnTo>
                    <a:lnTo>
                      <a:pt x="2585" y="92"/>
                    </a:lnTo>
                    <a:lnTo>
                      <a:pt x="2588" y="95"/>
                    </a:lnTo>
                    <a:lnTo>
                      <a:pt x="2589" y="97"/>
                    </a:lnTo>
                    <a:lnTo>
                      <a:pt x="2590" y="100"/>
                    </a:lnTo>
                    <a:lnTo>
                      <a:pt x="2591" y="101"/>
                    </a:lnTo>
                    <a:lnTo>
                      <a:pt x="2593" y="102"/>
                    </a:lnTo>
                    <a:lnTo>
                      <a:pt x="2594" y="105"/>
                    </a:lnTo>
                    <a:lnTo>
                      <a:pt x="2594" y="106"/>
                    </a:lnTo>
                    <a:lnTo>
                      <a:pt x="2594" y="107"/>
                    </a:lnTo>
                    <a:lnTo>
                      <a:pt x="2593" y="107"/>
                    </a:lnTo>
                    <a:lnTo>
                      <a:pt x="2593" y="108"/>
                    </a:lnTo>
                    <a:lnTo>
                      <a:pt x="2591" y="108"/>
                    </a:lnTo>
                    <a:lnTo>
                      <a:pt x="2590" y="108"/>
                    </a:lnTo>
                    <a:lnTo>
                      <a:pt x="2589" y="108"/>
                    </a:lnTo>
                    <a:lnTo>
                      <a:pt x="2588" y="110"/>
                    </a:lnTo>
                    <a:lnTo>
                      <a:pt x="2588" y="112"/>
                    </a:lnTo>
                    <a:lnTo>
                      <a:pt x="2589" y="115"/>
                    </a:lnTo>
                    <a:lnTo>
                      <a:pt x="2589" y="120"/>
                    </a:lnTo>
                    <a:lnTo>
                      <a:pt x="2590" y="123"/>
                    </a:lnTo>
                    <a:lnTo>
                      <a:pt x="2591" y="126"/>
                    </a:lnTo>
                    <a:lnTo>
                      <a:pt x="2593" y="128"/>
                    </a:lnTo>
                    <a:lnTo>
                      <a:pt x="2594" y="131"/>
                    </a:lnTo>
                    <a:lnTo>
                      <a:pt x="2595" y="132"/>
                    </a:lnTo>
                    <a:lnTo>
                      <a:pt x="2596" y="133"/>
                    </a:lnTo>
                    <a:lnTo>
                      <a:pt x="2598" y="135"/>
                    </a:lnTo>
                    <a:lnTo>
                      <a:pt x="2598" y="136"/>
                    </a:lnTo>
                    <a:lnTo>
                      <a:pt x="2600" y="138"/>
                    </a:lnTo>
                    <a:lnTo>
                      <a:pt x="2604" y="140"/>
                    </a:lnTo>
                    <a:lnTo>
                      <a:pt x="2606" y="141"/>
                    </a:lnTo>
                    <a:lnTo>
                      <a:pt x="2607" y="143"/>
                    </a:lnTo>
                    <a:lnTo>
                      <a:pt x="2610" y="146"/>
                    </a:lnTo>
                    <a:lnTo>
                      <a:pt x="2611" y="148"/>
                    </a:lnTo>
                    <a:lnTo>
                      <a:pt x="2612" y="148"/>
                    </a:lnTo>
                    <a:lnTo>
                      <a:pt x="2614" y="150"/>
                    </a:lnTo>
                    <a:lnTo>
                      <a:pt x="2614" y="150"/>
                    </a:lnTo>
                    <a:lnTo>
                      <a:pt x="2612" y="148"/>
                    </a:lnTo>
                    <a:lnTo>
                      <a:pt x="2612" y="147"/>
                    </a:lnTo>
                    <a:lnTo>
                      <a:pt x="2612" y="146"/>
                    </a:lnTo>
                    <a:lnTo>
                      <a:pt x="2612" y="145"/>
                    </a:lnTo>
                    <a:lnTo>
                      <a:pt x="2614" y="143"/>
                    </a:lnTo>
                    <a:lnTo>
                      <a:pt x="2615" y="146"/>
                    </a:lnTo>
                    <a:lnTo>
                      <a:pt x="2616" y="147"/>
                    </a:lnTo>
                    <a:lnTo>
                      <a:pt x="2617" y="147"/>
                    </a:lnTo>
                    <a:lnTo>
                      <a:pt x="2619" y="150"/>
                    </a:lnTo>
                    <a:lnTo>
                      <a:pt x="2619" y="151"/>
                    </a:lnTo>
                    <a:lnTo>
                      <a:pt x="2620" y="152"/>
                    </a:lnTo>
                    <a:lnTo>
                      <a:pt x="2621" y="152"/>
                    </a:lnTo>
                    <a:lnTo>
                      <a:pt x="2621" y="152"/>
                    </a:lnTo>
                    <a:lnTo>
                      <a:pt x="2624" y="152"/>
                    </a:lnTo>
                    <a:lnTo>
                      <a:pt x="2626" y="155"/>
                    </a:lnTo>
                    <a:lnTo>
                      <a:pt x="2630" y="157"/>
                    </a:lnTo>
                    <a:lnTo>
                      <a:pt x="2631" y="157"/>
                    </a:lnTo>
                    <a:lnTo>
                      <a:pt x="2634" y="156"/>
                    </a:lnTo>
                    <a:lnTo>
                      <a:pt x="2635" y="156"/>
                    </a:lnTo>
                    <a:lnTo>
                      <a:pt x="2637" y="157"/>
                    </a:lnTo>
                    <a:lnTo>
                      <a:pt x="2637" y="157"/>
                    </a:lnTo>
                    <a:lnTo>
                      <a:pt x="2639" y="159"/>
                    </a:lnTo>
                    <a:lnTo>
                      <a:pt x="2639" y="161"/>
                    </a:lnTo>
                    <a:lnTo>
                      <a:pt x="2640" y="163"/>
                    </a:lnTo>
                    <a:lnTo>
                      <a:pt x="2640" y="164"/>
                    </a:lnTo>
                    <a:lnTo>
                      <a:pt x="2646" y="176"/>
                    </a:lnTo>
                    <a:lnTo>
                      <a:pt x="2652" y="186"/>
                    </a:lnTo>
                    <a:lnTo>
                      <a:pt x="2655" y="189"/>
                    </a:lnTo>
                    <a:lnTo>
                      <a:pt x="2655" y="192"/>
                    </a:lnTo>
                    <a:lnTo>
                      <a:pt x="2656" y="196"/>
                    </a:lnTo>
                    <a:lnTo>
                      <a:pt x="2659" y="198"/>
                    </a:lnTo>
                    <a:lnTo>
                      <a:pt x="2661" y="203"/>
                    </a:lnTo>
                    <a:lnTo>
                      <a:pt x="2664" y="207"/>
                    </a:lnTo>
                    <a:lnTo>
                      <a:pt x="2666" y="209"/>
                    </a:lnTo>
                    <a:lnTo>
                      <a:pt x="2672" y="219"/>
                    </a:lnTo>
                    <a:lnTo>
                      <a:pt x="2678" y="233"/>
                    </a:lnTo>
                    <a:lnTo>
                      <a:pt x="2682" y="249"/>
                    </a:lnTo>
                    <a:lnTo>
                      <a:pt x="2681" y="264"/>
                    </a:lnTo>
                    <a:lnTo>
                      <a:pt x="2681" y="266"/>
                    </a:lnTo>
                    <a:lnTo>
                      <a:pt x="2680" y="269"/>
                    </a:lnTo>
                    <a:lnTo>
                      <a:pt x="2680" y="271"/>
                    </a:lnTo>
                    <a:lnTo>
                      <a:pt x="2678" y="274"/>
                    </a:lnTo>
                    <a:lnTo>
                      <a:pt x="2677" y="275"/>
                    </a:lnTo>
                    <a:lnTo>
                      <a:pt x="2675" y="275"/>
                    </a:lnTo>
                    <a:lnTo>
                      <a:pt x="2674" y="275"/>
                    </a:lnTo>
                    <a:lnTo>
                      <a:pt x="2671" y="274"/>
                    </a:lnTo>
                    <a:lnTo>
                      <a:pt x="2670" y="275"/>
                    </a:lnTo>
                    <a:lnTo>
                      <a:pt x="2669" y="275"/>
                    </a:lnTo>
                    <a:lnTo>
                      <a:pt x="2669" y="276"/>
                    </a:lnTo>
                    <a:lnTo>
                      <a:pt x="2667" y="278"/>
                    </a:lnTo>
                    <a:lnTo>
                      <a:pt x="2667" y="278"/>
                    </a:lnTo>
                    <a:lnTo>
                      <a:pt x="2666" y="276"/>
                    </a:lnTo>
                    <a:lnTo>
                      <a:pt x="2664" y="276"/>
                    </a:lnTo>
                    <a:lnTo>
                      <a:pt x="2661" y="274"/>
                    </a:lnTo>
                    <a:lnTo>
                      <a:pt x="2659" y="271"/>
                    </a:lnTo>
                    <a:lnTo>
                      <a:pt x="2654" y="269"/>
                    </a:lnTo>
                    <a:lnTo>
                      <a:pt x="2650" y="266"/>
                    </a:lnTo>
                    <a:lnTo>
                      <a:pt x="2647" y="264"/>
                    </a:lnTo>
                    <a:lnTo>
                      <a:pt x="2646" y="263"/>
                    </a:lnTo>
                    <a:lnTo>
                      <a:pt x="2644" y="260"/>
                    </a:lnTo>
                    <a:lnTo>
                      <a:pt x="2641" y="258"/>
                    </a:lnTo>
                    <a:lnTo>
                      <a:pt x="2640" y="253"/>
                    </a:lnTo>
                    <a:lnTo>
                      <a:pt x="2635" y="247"/>
                    </a:lnTo>
                    <a:lnTo>
                      <a:pt x="2630" y="240"/>
                    </a:lnTo>
                    <a:lnTo>
                      <a:pt x="2624" y="235"/>
                    </a:lnTo>
                    <a:lnTo>
                      <a:pt x="2622" y="234"/>
                    </a:lnTo>
                    <a:lnTo>
                      <a:pt x="2621" y="234"/>
                    </a:lnTo>
                    <a:lnTo>
                      <a:pt x="2621" y="235"/>
                    </a:lnTo>
                    <a:lnTo>
                      <a:pt x="2621" y="237"/>
                    </a:lnTo>
                    <a:lnTo>
                      <a:pt x="2621" y="238"/>
                    </a:lnTo>
                    <a:lnTo>
                      <a:pt x="2621" y="239"/>
                    </a:lnTo>
                    <a:lnTo>
                      <a:pt x="2621" y="240"/>
                    </a:lnTo>
                    <a:lnTo>
                      <a:pt x="2624" y="243"/>
                    </a:lnTo>
                    <a:lnTo>
                      <a:pt x="2626" y="245"/>
                    </a:lnTo>
                    <a:lnTo>
                      <a:pt x="2626" y="248"/>
                    </a:lnTo>
                    <a:lnTo>
                      <a:pt x="2629" y="250"/>
                    </a:lnTo>
                    <a:lnTo>
                      <a:pt x="2630" y="253"/>
                    </a:lnTo>
                    <a:lnTo>
                      <a:pt x="2630" y="256"/>
                    </a:lnTo>
                    <a:lnTo>
                      <a:pt x="2632" y="259"/>
                    </a:lnTo>
                    <a:lnTo>
                      <a:pt x="2632" y="261"/>
                    </a:lnTo>
                    <a:lnTo>
                      <a:pt x="2635" y="263"/>
                    </a:lnTo>
                    <a:lnTo>
                      <a:pt x="2637" y="264"/>
                    </a:lnTo>
                    <a:lnTo>
                      <a:pt x="2639" y="269"/>
                    </a:lnTo>
                    <a:lnTo>
                      <a:pt x="2640" y="274"/>
                    </a:lnTo>
                    <a:lnTo>
                      <a:pt x="2642" y="279"/>
                    </a:lnTo>
                    <a:lnTo>
                      <a:pt x="2644" y="285"/>
                    </a:lnTo>
                    <a:lnTo>
                      <a:pt x="2645" y="290"/>
                    </a:lnTo>
                    <a:lnTo>
                      <a:pt x="2645" y="295"/>
                    </a:lnTo>
                    <a:lnTo>
                      <a:pt x="2649" y="314"/>
                    </a:lnTo>
                    <a:lnTo>
                      <a:pt x="2650" y="331"/>
                    </a:lnTo>
                    <a:lnTo>
                      <a:pt x="2651" y="334"/>
                    </a:lnTo>
                    <a:lnTo>
                      <a:pt x="2652" y="335"/>
                    </a:lnTo>
                    <a:lnTo>
                      <a:pt x="2654" y="336"/>
                    </a:lnTo>
                    <a:lnTo>
                      <a:pt x="2655" y="336"/>
                    </a:lnTo>
                    <a:lnTo>
                      <a:pt x="2655" y="336"/>
                    </a:lnTo>
                    <a:lnTo>
                      <a:pt x="2657" y="340"/>
                    </a:lnTo>
                    <a:lnTo>
                      <a:pt x="2660" y="342"/>
                    </a:lnTo>
                    <a:lnTo>
                      <a:pt x="2661" y="345"/>
                    </a:lnTo>
                    <a:lnTo>
                      <a:pt x="2662" y="347"/>
                    </a:lnTo>
                    <a:lnTo>
                      <a:pt x="2665" y="351"/>
                    </a:lnTo>
                    <a:lnTo>
                      <a:pt x="2667" y="353"/>
                    </a:lnTo>
                    <a:lnTo>
                      <a:pt x="2669" y="355"/>
                    </a:lnTo>
                    <a:lnTo>
                      <a:pt x="2671" y="356"/>
                    </a:lnTo>
                    <a:lnTo>
                      <a:pt x="2672" y="355"/>
                    </a:lnTo>
                    <a:lnTo>
                      <a:pt x="2674" y="352"/>
                    </a:lnTo>
                    <a:lnTo>
                      <a:pt x="2674" y="349"/>
                    </a:lnTo>
                    <a:lnTo>
                      <a:pt x="2674" y="345"/>
                    </a:lnTo>
                    <a:lnTo>
                      <a:pt x="2671" y="340"/>
                    </a:lnTo>
                    <a:lnTo>
                      <a:pt x="2671" y="337"/>
                    </a:lnTo>
                    <a:lnTo>
                      <a:pt x="2670" y="336"/>
                    </a:lnTo>
                    <a:lnTo>
                      <a:pt x="2669" y="336"/>
                    </a:lnTo>
                    <a:lnTo>
                      <a:pt x="2667" y="335"/>
                    </a:lnTo>
                    <a:lnTo>
                      <a:pt x="2666" y="334"/>
                    </a:lnTo>
                    <a:lnTo>
                      <a:pt x="2665" y="334"/>
                    </a:lnTo>
                    <a:lnTo>
                      <a:pt x="2664" y="332"/>
                    </a:lnTo>
                    <a:lnTo>
                      <a:pt x="2662" y="330"/>
                    </a:lnTo>
                    <a:lnTo>
                      <a:pt x="2662" y="327"/>
                    </a:lnTo>
                    <a:lnTo>
                      <a:pt x="2661" y="324"/>
                    </a:lnTo>
                    <a:lnTo>
                      <a:pt x="2660" y="321"/>
                    </a:lnTo>
                    <a:lnTo>
                      <a:pt x="2660" y="320"/>
                    </a:lnTo>
                    <a:lnTo>
                      <a:pt x="2659" y="316"/>
                    </a:lnTo>
                    <a:lnTo>
                      <a:pt x="2659" y="314"/>
                    </a:lnTo>
                    <a:lnTo>
                      <a:pt x="2659" y="310"/>
                    </a:lnTo>
                    <a:lnTo>
                      <a:pt x="2660" y="309"/>
                    </a:lnTo>
                    <a:lnTo>
                      <a:pt x="2661" y="307"/>
                    </a:lnTo>
                    <a:lnTo>
                      <a:pt x="2664" y="307"/>
                    </a:lnTo>
                    <a:lnTo>
                      <a:pt x="2665" y="309"/>
                    </a:lnTo>
                    <a:lnTo>
                      <a:pt x="2667" y="310"/>
                    </a:lnTo>
                    <a:lnTo>
                      <a:pt x="2669" y="314"/>
                    </a:lnTo>
                    <a:lnTo>
                      <a:pt x="2670" y="319"/>
                    </a:lnTo>
                    <a:lnTo>
                      <a:pt x="2671" y="322"/>
                    </a:lnTo>
                    <a:lnTo>
                      <a:pt x="2672" y="325"/>
                    </a:lnTo>
                    <a:lnTo>
                      <a:pt x="2675" y="326"/>
                    </a:lnTo>
                    <a:lnTo>
                      <a:pt x="2676" y="327"/>
                    </a:lnTo>
                    <a:lnTo>
                      <a:pt x="2678" y="329"/>
                    </a:lnTo>
                    <a:lnTo>
                      <a:pt x="2680" y="330"/>
                    </a:lnTo>
                    <a:lnTo>
                      <a:pt x="2681" y="330"/>
                    </a:lnTo>
                    <a:lnTo>
                      <a:pt x="2683" y="331"/>
                    </a:lnTo>
                    <a:lnTo>
                      <a:pt x="2685" y="332"/>
                    </a:lnTo>
                    <a:lnTo>
                      <a:pt x="2687" y="334"/>
                    </a:lnTo>
                    <a:lnTo>
                      <a:pt x="2688" y="335"/>
                    </a:lnTo>
                    <a:lnTo>
                      <a:pt x="2690" y="336"/>
                    </a:lnTo>
                    <a:lnTo>
                      <a:pt x="2690" y="335"/>
                    </a:lnTo>
                    <a:lnTo>
                      <a:pt x="2690" y="334"/>
                    </a:lnTo>
                    <a:lnTo>
                      <a:pt x="2687" y="327"/>
                    </a:lnTo>
                    <a:lnTo>
                      <a:pt x="2685" y="321"/>
                    </a:lnTo>
                    <a:lnTo>
                      <a:pt x="2685" y="316"/>
                    </a:lnTo>
                    <a:lnTo>
                      <a:pt x="2681" y="309"/>
                    </a:lnTo>
                    <a:lnTo>
                      <a:pt x="2678" y="301"/>
                    </a:lnTo>
                    <a:lnTo>
                      <a:pt x="2678" y="295"/>
                    </a:lnTo>
                    <a:lnTo>
                      <a:pt x="2680" y="294"/>
                    </a:lnTo>
                    <a:lnTo>
                      <a:pt x="2681" y="293"/>
                    </a:lnTo>
                    <a:lnTo>
                      <a:pt x="2682" y="291"/>
                    </a:lnTo>
                    <a:lnTo>
                      <a:pt x="2685" y="290"/>
                    </a:lnTo>
                    <a:lnTo>
                      <a:pt x="2685" y="288"/>
                    </a:lnTo>
                    <a:lnTo>
                      <a:pt x="2686" y="285"/>
                    </a:lnTo>
                    <a:lnTo>
                      <a:pt x="2686" y="281"/>
                    </a:lnTo>
                    <a:lnTo>
                      <a:pt x="2687" y="279"/>
                    </a:lnTo>
                    <a:lnTo>
                      <a:pt x="2688" y="276"/>
                    </a:lnTo>
                    <a:lnTo>
                      <a:pt x="2690" y="274"/>
                    </a:lnTo>
                    <a:lnTo>
                      <a:pt x="2690" y="269"/>
                    </a:lnTo>
                    <a:lnTo>
                      <a:pt x="2690" y="268"/>
                    </a:lnTo>
                    <a:lnTo>
                      <a:pt x="2690" y="266"/>
                    </a:lnTo>
                    <a:lnTo>
                      <a:pt x="2690" y="265"/>
                    </a:lnTo>
                    <a:lnTo>
                      <a:pt x="2691" y="265"/>
                    </a:lnTo>
                    <a:lnTo>
                      <a:pt x="2692" y="266"/>
                    </a:lnTo>
                    <a:lnTo>
                      <a:pt x="2692" y="269"/>
                    </a:lnTo>
                    <a:lnTo>
                      <a:pt x="2693" y="271"/>
                    </a:lnTo>
                    <a:lnTo>
                      <a:pt x="2695" y="274"/>
                    </a:lnTo>
                    <a:lnTo>
                      <a:pt x="2697" y="276"/>
                    </a:lnTo>
                    <a:lnTo>
                      <a:pt x="2697" y="279"/>
                    </a:lnTo>
                    <a:lnTo>
                      <a:pt x="2698" y="279"/>
                    </a:lnTo>
                    <a:lnTo>
                      <a:pt x="2701" y="280"/>
                    </a:lnTo>
                    <a:lnTo>
                      <a:pt x="2702" y="281"/>
                    </a:lnTo>
                    <a:lnTo>
                      <a:pt x="2703" y="284"/>
                    </a:lnTo>
                    <a:lnTo>
                      <a:pt x="2703" y="284"/>
                    </a:lnTo>
                    <a:lnTo>
                      <a:pt x="2705" y="284"/>
                    </a:lnTo>
                    <a:lnTo>
                      <a:pt x="2705" y="281"/>
                    </a:lnTo>
                    <a:lnTo>
                      <a:pt x="2705" y="269"/>
                    </a:lnTo>
                    <a:lnTo>
                      <a:pt x="2703" y="261"/>
                    </a:lnTo>
                    <a:lnTo>
                      <a:pt x="2701" y="254"/>
                    </a:lnTo>
                    <a:lnTo>
                      <a:pt x="2700" y="248"/>
                    </a:lnTo>
                    <a:lnTo>
                      <a:pt x="2698" y="243"/>
                    </a:lnTo>
                    <a:lnTo>
                      <a:pt x="2697" y="238"/>
                    </a:lnTo>
                    <a:lnTo>
                      <a:pt x="2697" y="233"/>
                    </a:lnTo>
                    <a:lnTo>
                      <a:pt x="2697" y="225"/>
                    </a:lnTo>
                    <a:lnTo>
                      <a:pt x="2696" y="219"/>
                    </a:lnTo>
                    <a:lnTo>
                      <a:pt x="2695" y="214"/>
                    </a:lnTo>
                    <a:lnTo>
                      <a:pt x="2695" y="210"/>
                    </a:lnTo>
                    <a:lnTo>
                      <a:pt x="2695" y="208"/>
                    </a:lnTo>
                    <a:lnTo>
                      <a:pt x="2693" y="204"/>
                    </a:lnTo>
                    <a:lnTo>
                      <a:pt x="2692" y="202"/>
                    </a:lnTo>
                    <a:lnTo>
                      <a:pt x="2690" y="196"/>
                    </a:lnTo>
                    <a:lnTo>
                      <a:pt x="2692" y="198"/>
                    </a:lnTo>
                    <a:lnTo>
                      <a:pt x="2695" y="202"/>
                    </a:lnTo>
                    <a:lnTo>
                      <a:pt x="2697" y="203"/>
                    </a:lnTo>
                    <a:lnTo>
                      <a:pt x="2700" y="204"/>
                    </a:lnTo>
                    <a:lnTo>
                      <a:pt x="2702" y="205"/>
                    </a:lnTo>
                    <a:lnTo>
                      <a:pt x="2703" y="207"/>
                    </a:lnTo>
                    <a:lnTo>
                      <a:pt x="2705" y="208"/>
                    </a:lnTo>
                    <a:lnTo>
                      <a:pt x="2705" y="209"/>
                    </a:lnTo>
                    <a:lnTo>
                      <a:pt x="2707" y="214"/>
                    </a:lnTo>
                    <a:lnTo>
                      <a:pt x="2710" y="219"/>
                    </a:lnTo>
                    <a:lnTo>
                      <a:pt x="2711" y="224"/>
                    </a:lnTo>
                    <a:lnTo>
                      <a:pt x="2711" y="228"/>
                    </a:lnTo>
                    <a:lnTo>
                      <a:pt x="2711" y="230"/>
                    </a:lnTo>
                    <a:lnTo>
                      <a:pt x="2710" y="232"/>
                    </a:lnTo>
                    <a:lnTo>
                      <a:pt x="2710" y="233"/>
                    </a:lnTo>
                    <a:lnTo>
                      <a:pt x="2708" y="233"/>
                    </a:lnTo>
                    <a:lnTo>
                      <a:pt x="2707" y="234"/>
                    </a:lnTo>
                    <a:lnTo>
                      <a:pt x="2706" y="234"/>
                    </a:lnTo>
                    <a:lnTo>
                      <a:pt x="2706" y="235"/>
                    </a:lnTo>
                    <a:lnTo>
                      <a:pt x="2705" y="238"/>
                    </a:lnTo>
                    <a:lnTo>
                      <a:pt x="2706" y="247"/>
                    </a:lnTo>
                    <a:lnTo>
                      <a:pt x="2710" y="254"/>
                    </a:lnTo>
                    <a:lnTo>
                      <a:pt x="2713" y="261"/>
                    </a:lnTo>
                    <a:lnTo>
                      <a:pt x="2715" y="265"/>
                    </a:lnTo>
                    <a:lnTo>
                      <a:pt x="2716" y="266"/>
                    </a:lnTo>
                    <a:lnTo>
                      <a:pt x="2717" y="268"/>
                    </a:lnTo>
                    <a:lnTo>
                      <a:pt x="2718" y="266"/>
                    </a:lnTo>
                    <a:lnTo>
                      <a:pt x="2721" y="265"/>
                    </a:lnTo>
                    <a:lnTo>
                      <a:pt x="2722" y="264"/>
                    </a:lnTo>
                    <a:lnTo>
                      <a:pt x="2723" y="261"/>
                    </a:lnTo>
                    <a:lnTo>
                      <a:pt x="2723" y="255"/>
                    </a:lnTo>
                    <a:lnTo>
                      <a:pt x="2723" y="248"/>
                    </a:lnTo>
                    <a:lnTo>
                      <a:pt x="2723" y="240"/>
                    </a:lnTo>
                    <a:lnTo>
                      <a:pt x="2723" y="238"/>
                    </a:lnTo>
                    <a:lnTo>
                      <a:pt x="2726" y="235"/>
                    </a:lnTo>
                    <a:lnTo>
                      <a:pt x="2727" y="233"/>
                    </a:lnTo>
                    <a:lnTo>
                      <a:pt x="2730" y="232"/>
                    </a:lnTo>
                    <a:lnTo>
                      <a:pt x="2731" y="230"/>
                    </a:lnTo>
                    <a:lnTo>
                      <a:pt x="2733" y="225"/>
                    </a:lnTo>
                    <a:lnTo>
                      <a:pt x="2735" y="223"/>
                    </a:lnTo>
                    <a:lnTo>
                      <a:pt x="2737" y="220"/>
                    </a:lnTo>
                    <a:lnTo>
                      <a:pt x="2740" y="218"/>
                    </a:lnTo>
                    <a:lnTo>
                      <a:pt x="2742" y="217"/>
                    </a:lnTo>
                    <a:lnTo>
                      <a:pt x="2743" y="217"/>
                    </a:lnTo>
                    <a:lnTo>
                      <a:pt x="2745" y="214"/>
                    </a:lnTo>
                    <a:lnTo>
                      <a:pt x="2746" y="213"/>
                    </a:lnTo>
                    <a:lnTo>
                      <a:pt x="2747" y="209"/>
                    </a:lnTo>
                    <a:lnTo>
                      <a:pt x="2748" y="207"/>
                    </a:lnTo>
                    <a:lnTo>
                      <a:pt x="2749" y="204"/>
                    </a:lnTo>
                    <a:lnTo>
                      <a:pt x="2752" y="202"/>
                    </a:lnTo>
                    <a:lnTo>
                      <a:pt x="2753" y="202"/>
                    </a:lnTo>
                    <a:lnTo>
                      <a:pt x="2754" y="204"/>
                    </a:lnTo>
                    <a:lnTo>
                      <a:pt x="2754" y="207"/>
                    </a:lnTo>
                    <a:lnTo>
                      <a:pt x="2754" y="209"/>
                    </a:lnTo>
                    <a:lnTo>
                      <a:pt x="2754" y="213"/>
                    </a:lnTo>
                    <a:lnTo>
                      <a:pt x="2754" y="214"/>
                    </a:lnTo>
                    <a:lnTo>
                      <a:pt x="2754" y="217"/>
                    </a:lnTo>
                    <a:lnTo>
                      <a:pt x="2754" y="219"/>
                    </a:lnTo>
                    <a:lnTo>
                      <a:pt x="2756" y="223"/>
                    </a:lnTo>
                    <a:lnTo>
                      <a:pt x="2757" y="224"/>
                    </a:lnTo>
                    <a:lnTo>
                      <a:pt x="2758" y="227"/>
                    </a:lnTo>
                    <a:lnTo>
                      <a:pt x="2759" y="228"/>
                    </a:lnTo>
                    <a:lnTo>
                      <a:pt x="2761" y="228"/>
                    </a:lnTo>
                    <a:lnTo>
                      <a:pt x="2762" y="228"/>
                    </a:lnTo>
                    <a:lnTo>
                      <a:pt x="2762" y="219"/>
                    </a:lnTo>
                    <a:lnTo>
                      <a:pt x="2764" y="219"/>
                    </a:lnTo>
                    <a:lnTo>
                      <a:pt x="2764" y="218"/>
                    </a:lnTo>
                    <a:lnTo>
                      <a:pt x="2764" y="217"/>
                    </a:lnTo>
                    <a:lnTo>
                      <a:pt x="2766" y="214"/>
                    </a:lnTo>
                    <a:lnTo>
                      <a:pt x="2767" y="213"/>
                    </a:lnTo>
                    <a:lnTo>
                      <a:pt x="2768" y="214"/>
                    </a:lnTo>
                    <a:lnTo>
                      <a:pt x="2769" y="215"/>
                    </a:lnTo>
                    <a:lnTo>
                      <a:pt x="2772" y="218"/>
                    </a:lnTo>
                    <a:lnTo>
                      <a:pt x="2773" y="219"/>
                    </a:lnTo>
                    <a:lnTo>
                      <a:pt x="2773" y="219"/>
                    </a:lnTo>
                    <a:lnTo>
                      <a:pt x="2774" y="219"/>
                    </a:lnTo>
                    <a:lnTo>
                      <a:pt x="2776" y="218"/>
                    </a:lnTo>
                    <a:lnTo>
                      <a:pt x="2776" y="217"/>
                    </a:lnTo>
                    <a:lnTo>
                      <a:pt x="2777" y="217"/>
                    </a:lnTo>
                    <a:lnTo>
                      <a:pt x="2777" y="214"/>
                    </a:lnTo>
                    <a:lnTo>
                      <a:pt x="2778" y="212"/>
                    </a:lnTo>
                    <a:lnTo>
                      <a:pt x="2779" y="209"/>
                    </a:lnTo>
                    <a:lnTo>
                      <a:pt x="2781" y="207"/>
                    </a:lnTo>
                    <a:lnTo>
                      <a:pt x="2782" y="204"/>
                    </a:lnTo>
                    <a:lnTo>
                      <a:pt x="2782" y="204"/>
                    </a:lnTo>
                    <a:lnTo>
                      <a:pt x="2783" y="207"/>
                    </a:lnTo>
                    <a:lnTo>
                      <a:pt x="2784" y="213"/>
                    </a:lnTo>
                    <a:lnTo>
                      <a:pt x="2784" y="220"/>
                    </a:lnTo>
                    <a:lnTo>
                      <a:pt x="2786" y="228"/>
                    </a:lnTo>
                    <a:lnTo>
                      <a:pt x="2788" y="230"/>
                    </a:lnTo>
                    <a:lnTo>
                      <a:pt x="2789" y="232"/>
                    </a:lnTo>
                    <a:lnTo>
                      <a:pt x="2791" y="230"/>
                    </a:lnTo>
                    <a:lnTo>
                      <a:pt x="2791" y="230"/>
                    </a:lnTo>
                    <a:lnTo>
                      <a:pt x="2791" y="228"/>
                    </a:lnTo>
                    <a:lnTo>
                      <a:pt x="2791" y="225"/>
                    </a:lnTo>
                    <a:lnTo>
                      <a:pt x="2791" y="222"/>
                    </a:lnTo>
                    <a:lnTo>
                      <a:pt x="2792" y="219"/>
                    </a:lnTo>
                    <a:lnTo>
                      <a:pt x="2792" y="218"/>
                    </a:lnTo>
                    <a:lnTo>
                      <a:pt x="2793" y="217"/>
                    </a:lnTo>
                    <a:lnTo>
                      <a:pt x="2793" y="217"/>
                    </a:lnTo>
                    <a:lnTo>
                      <a:pt x="2794" y="215"/>
                    </a:lnTo>
                    <a:lnTo>
                      <a:pt x="2794" y="214"/>
                    </a:lnTo>
                    <a:lnTo>
                      <a:pt x="2794" y="212"/>
                    </a:lnTo>
                    <a:lnTo>
                      <a:pt x="2794" y="209"/>
                    </a:lnTo>
                    <a:lnTo>
                      <a:pt x="2793" y="205"/>
                    </a:lnTo>
                    <a:lnTo>
                      <a:pt x="2792" y="203"/>
                    </a:lnTo>
                    <a:lnTo>
                      <a:pt x="2791" y="201"/>
                    </a:lnTo>
                    <a:lnTo>
                      <a:pt x="2789" y="197"/>
                    </a:lnTo>
                    <a:lnTo>
                      <a:pt x="2789" y="194"/>
                    </a:lnTo>
                    <a:lnTo>
                      <a:pt x="2788" y="191"/>
                    </a:lnTo>
                    <a:lnTo>
                      <a:pt x="2788" y="188"/>
                    </a:lnTo>
                    <a:lnTo>
                      <a:pt x="2787" y="187"/>
                    </a:lnTo>
                    <a:lnTo>
                      <a:pt x="2787" y="186"/>
                    </a:lnTo>
                    <a:lnTo>
                      <a:pt x="2784" y="184"/>
                    </a:lnTo>
                    <a:lnTo>
                      <a:pt x="2783" y="183"/>
                    </a:lnTo>
                    <a:lnTo>
                      <a:pt x="2783" y="182"/>
                    </a:lnTo>
                    <a:lnTo>
                      <a:pt x="2782" y="181"/>
                    </a:lnTo>
                    <a:lnTo>
                      <a:pt x="2781" y="179"/>
                    </a:lnTo>
                    <a:lnTo>
                      <a:pt x="2779" y="177"/>
                    </a:lnTo>
                    <a:lnTo>
                      <a:pt x="2778" y="176"/>
                    </a:lnTo>
                    <a:lnTo>
                      <a:pt x="2778" y="173"/>
                    </a:lnTo>
                    <a:lnTo>
                      <a:pt x="2777" y="169"/>
                    </a:lnTo>
                    <a:lnTo>
                      <a:pt x="2777" y="167"/>
                    </a:lnTo>
                    <a:lnTo>
                      <a:pt x="2776" y="163"/>
                    </a:lnTo>
                    <a:lnTo>
                      <a:pt x="2776" y="159"/>
                    </a:lnTo>
                    <a:lnTo>
                      <a:pt x="2776" y="158"/>
                    </a:lnTo>
                    <a:lnTo>
                      <a:pt x="2776" y="158"/>
                    </a:lnTo>
                    <a:lnTo>
                      <a:pt x="2776" y="158"/>
                    </a:lnTo>
                    <a:lnTo>
                      <a:pt x="2777" y="159"/>
                    </a:lnTo>
                    <a:lnTo>
                      <a:pt x="2778" y="162"/>
                    </a:lnTo>
                    <a:lnTo>
                      <a:pt x="2779" y="164"/>
                    </a:lnTo>
                    <a:lnTo>
                      <a:pt x="2781" y="166"/>
                    </a:lnTo>
                    <a:lnTo>
                      <a:pt x="2782" y="168"/>
                    </a:lnTo>
                    <a:lnTo>
                      <a:pt x="2783" y="169"/>
                    </a:lnTo>
                    <a:lnTo>
                      <a:pt x="2783" y="169"/>
                    </a:lnTo>
                    <a:lnTo>
                      <a:pt x="2784" y="172"/>
                    </a:lnTo>
                    <a:lnTo>
                      <a:pt x="2784" y="176"/>
                    </a:lnTo>
                    <a:lnTo>
                      <a:pt x="2787" y="178"/>
                    </a:lnTo>
                    <a:lnTo>
                      <a:pt x="2788" y="181"/>
                    </a:lnTo>
                    <a:lnTo>
                      <a:pt x="2788" y="182"/>
                    </a:lnTo>
                    <a:lnTo>
                      <a:pt x="2789" y="184"/>
                    </a:lnTo>
                    <a:lnTo>
                      <a:pt x="2789" y="186"/>
                    </a:lnTo>
                    <a:lnTo>
                      <a:pt x="2791" y="186"/>
                    </a:lnTo>
                    <a:lnTo>
                      <a:pt x="2793" y="186"/>
                    </a:lnTo>
                    <a:lnTo>
                      <a:pt x="2797" y="187"/>
                    </a:lnTo>
                    <a:lnTo>
                      <a:pt x="2801" y="188"/>
                    </a:lnTo>
                    <a:lnTo>
                      <a:pt x="2804" y="191"/>
                    </a:lnTo>
                    <a:lnTo>
                      <a:pt x="2809" y="197"/>
                    </a:lnTo>
                    <a:lnTo>
                      <a:pt x="2814" y="203"/>
                    </a:lnTo>
                    <a:lnTo>
                      <a:pt x="2821" y="209"/>
                    </a:lnTo>
                    <a:lnTo>
                      <a:pt x="2828" y="223"/>
                    </a:lnTo>
                    <a:lnTo>
                      <a:pt x="2835" y="235"/>
                    </a:lnTo>
                    <a:lnTo>
                      <a:pt x="2837" y="237"/>
                    </a:lnTo>
                    <a:lnTo>
                      <a:pt x="2838" y="239"/>
                    </a:lnTo>
                    <a:lnTo>
                      <a:pt x="2839" y="240"/>
                    </a:lnTo>
                    <a:lnTo>
                      <a:pt x="2840" y="243"/>
                    </a:lnTo>
                    <a:lnTo>
                      <a:pt x="2842" y="243"/>
                    </a:lnTo>
                    <a:lnTo>
                      <a:pt x="2842" y="243"/>
                    </a:lnTo>
                    <a:lnTo>
                      <a:pt x="2843" y="240"/>
                    </a:lnTo>
                    <a:lnTo>
                      <a:pt x="2843" y="235"/>
                    </a:lnTo>
                    <a:lnTo>
                      <a:pt x="2843" y="232"/>
                    </a:lnTo>
                    <a:lnTo>
                      <a:pt x="2842" y="229"/>
                    </a:lnTo>
                    <a:lnTo>
                      <a:pt x="2840" y="227"/>
                    </a:lnTo>
                    <a:lnTo>
                      <a:pt x="2838" y="224"/>
                    </a:lnTo>
                    <a:lnTo>
                      <a:pt x="2837" y="219"/>
                    </a:lnTo>
                    <a:lnTo>
                      <a:pt x="2835" y="214"/>
                    </a:lnTo>
                    <a:lnTo>
                      <a:pt x="2833" y="209"/>
                    </a:lnTo>
                    <a:lnTo>
                      <a:pt x="2833" y="205"/>
                    </a:lnTo>
                    <a:lnTo>
                      <a:pt x="2832" y="203"/>
                    </a:lnTo>
                    <a:lnTo>
                      <a:pt x="2830" y="202"/>
                    </a:lnTo>
                    <a:lnTo>
                      <a:pt x="2829" y="201"/>
                    </a:lnTo>
                    <a:lnTo>
                      <a:pt x="2828" y="201"/>
                    </a:lnTo>
                    <a:lnTo>
                      <a:pt x="2827" y="199"/>
                    </a:lnTo>
                    <a:lnTo>
                      <a:pt x="2825" y="198"/>
                    </a:lnTo>
                    <a:lnTo>
                      <a:pt x="2824" y="196"/>
                    </a:lnTo>
                    <a:lnTo>
                      <a:pt x="2823" y="192"/>
                    </a:lnTo>
                    <a:lnTo>
                      <a:pt x="2823" y="188"/>
                    </a:lnTo>
                    <a:lnTo>
                      <a:pt x="2823" y="187"/>
                    </a:lnTo>
                    <a:lnTo>
                      <a:pt x="2823" y="186"/>
                    </a:lnTo>
                    <a:lnTo>
                      <a:pt x="2824" y="184"/>
                    </a:lnTo>
                    <a:lnTo>
                      <a:pt x="2825" y="182"/>
                    </a:lnTo>
                    <a:lnTo>
                      <a:pt x="2825" y="181"/>
                    </a:lnTo>
                    <a:lnTo>
                      <a:pt x="2825" y="178"/>
                    </a:lnTo>
                    <a:lnTo>
                      <a:pt x="2825" y="176"/>
                    </a:lnTo>
                    <a:lnTo>
                      <a:pt x="2825" y="162"/>
                    </a:lnTo>
                    <a:lnTo>
                      <a:pt x="2824" y="159"/>
                    </a:lnTo>
                    <a:lnTo>
                      <a:pt x="2824" y="157"/>
                    </a:lnTo>
                    <a:lnTo>
                      <a:pt x="2823" y="156"/>
                    </a:lnTo>
                    <a:lnTo>
                      <a:pt x="2822" y="153"/>
                    </a:lnTo>
                    <a:lnTo>
                      <a:pt x="2821" y="153"/>
                    </a:lnTo>
                    <a:lnTo>
                      <a:pt x="2818" y="153"/>
                    </a:lnTo>
                    <a:lnTo>
                      <a:pt x="2817" y="155"/>
                    </a:lnTo>
                    <a:lnTo>
                      <a:pt x="2817" y="141"/>
                    </a:lnTo>
                    <a:lnTo>
                      <a:pt x="2817" y="140"/>
                    </a:lnTo>
                    <a:lnTo>
                      <a:pt x="2817" y="137"/>
                    </a:lnTo>
                    <a:lnTo>
                      <a:pt x="2816" y="136"/>
                    </a:lnTo>
                    <a:lnTo>
                      <a:pt x="2817" y="135"/>
                    </a:lnTo>
                    <a:lnTo>
                      <a:pt x="2817" y="133"/>
                    </a:lnTo>
                    <a:lnTo>
                      <a:pt x="2819" y="133"/>
                    </a:lnTo>
                    <a:lnTo>
                      <a:pt x="2819" y="135"/>
                    </a:lnTo>
                    <a:lnTo>
                      <a:pt x="2819" y="135"/>
                    </a:lnTo>
                    <a:lnTo>
                      <a:pt x="2821" y="133"/>
                    </a:lnTo>
                    <a:lnTo>
                      <a:pt x="2822" y="130"/>
                    </a:lnTo>
                    <a:lnTo>
                      <a:pt x="2822" y="127"/>
                    </a:lnTo>
                    <a:lnTo>
                      <a:pt x="2823" y="125"/>
                    </a:lnTo>
                    <a:lnTo>
                      <a:pt x="2823" y="123"/>
                    </a:lnTo>
                    <a:lnTo>
                      <a:pt x="2823" y="112"/>
                    </a:lnTo>
                    <a:lnTo>
                      <a:pt x="2822" y="110"/>
                    </a:lnTo>
                    <a:lnTo>
                      <a:pt x="2822" y="106"/>
                    </a:lnTo>
                    <a:lnTo>
                      <a:pt x="2822" y="104"/>
                    </a:lnTo>
                    <a:lnTo>
                      <a:pt x="2822" y="101"/>
                    </a:lnTo>
                    <a:lnTo>
                      <a:pt x="2823" y="100"/>
                    </a:lnTo>
                    <a:lnTo>
                      <a:pt x="2823" y="84"/>
                    </a:lnTo>
                    <a:lnTo>
                      <a:pt x="2823" y="80"/>
                    </a:lnTo>
                    <a:lnTo>
                      <a:pt x="2823" y="79"/>
                    </a:lnTo>
                    <a:lnTo>
                      <a:pt x="2824" y="77"/>
                    </a:lnTo>
                    <a:lnTo>
                      <a:pt x="2824" y="77"/>
                    </a:lnTo>
                    <a:lnTo>
                      <a:pt x="2825" y="79"/>
                    </a:lnTo>
                    <a:lnTo>
                      <a:pt x="2827" y="80"/>
                    </a:lnTo>
                    <a:lnTo>
                      <a:pt x="2828" y="81"/>
                    </a:lnTo>
                    <a:lnTo>
                      <a:pt x="2829" y="82"/>
                    </a:lnTo>
                    <a:lnTo>
                      <a:pt x="2830" y="82"/>
                    </a:lnTo>
                    <a:lnTo>
                      <a:pt x="2830" y="82"/>
                    </a:lnTo>
                    <a:lnTo>
                      <a:pt x="2832" y="81"/>
                    </a:lnTo>
                    <a:lnTo>
                      <a:pt x="2833" y="81"/>
                    </a:lnTo>
                    <a:lnTo>
                      <a:pt x="2835" y="84"/>
                    </a:lnTo>
                    <a:lnTo>
                      <a:pt x="2837" y="85"/>
                    </a:lnTo>
                    <a:lnTo>
                      <a:pt x="2838" y="86"/>
                    </a:lnTo>
                    <a:lnTo>
                      <a:pt x="2838" y="86"/>
                    </a:lnTo>
                    <a:lnTo>
                      <a:pt x="2843" y="99"/>
                    </a:lnTo>
                    <a:lnTo>
                      <a:pt x="2845" y="110"/>
                    </a:lnTo>
                    <a:lnTo>
                      <a:pt x="2845" y="136"/>
                    </a:lnTo>
                    <a:lnTo>
                      <a:pt x="2847" y="143"/>
                    </a:lnTo>
                    <a:lnTo>
                      <a:pt x="2849" y="150"/>
                    </a:lnTo>
                    <a:lnTo>
                      <a:pt x="2852" y="157"/>
                    </a:lnTo>
                    <a:lnTo>
                      <a:pt x="2853" y="159"/>
                    </a:lnTo>
                    <a:lnTo>
                      <a:pt x="2854" y="162"/>
                    </a:lnTo>
                    <a:lnTo>
                      <a:pt x="2855" y="164"/>
                    </a:lnTo>
                    <a:lnTo>
                      <a:pt x="2857" y="168"/>
                    </a:lnTo>
                    <a:lnTo>
                      <a:pt x="2857" y="169"/>
                    </a:lnTo>
                    <a:lnTo>
                      <a:pt x="2857" y="173"/>
                    </a:lnTo>
                    <a:lnTo>
                      <a:pt x="2855" y="176"/>
                    </a:lnTo>
                    <a:lnTo>
                      <a:pt x="2855" y="178"/>
                    </a:lnTo>
                    <a:lnTo>
                      <a:pt x="2855" y="181"/>
                    </a:lnTo>
                    <a:lnTo>
                      <a:pt x="2857" y="183"/>
                    </a:lnTo>
                    <a:lnTo>
                      <a:pt x="2859" y="198"/>
                    </a:lnTo>
                    <a:lnTo>
                      <a:pt x="2859" y="214"/>
                    </a:lnTo>
                    <a:lnTo>
                      <a:pt x="2862" y="227"/>
                    </a:lnTo>
                    <a:lnTo>
                      <a:pt x="2864" y="240"/>
                    </a:lnTo>
                    <a:lnTo>
                      <a:pt x="2864" y="243"/>
                    </a:lnTo>
                    <a:lnTo>
                      <a:pt x="2865" y="245"/>
                    </a:lnTo>
                    <a:lnTo>
                      <a:pt x="2867" y="249"/>
                    </a:lnTo>
                    <a:lnTo>
                      <a:pt x="2867" y="253"/>
                    </a:lnTo>
                    <a:lnTo>
                      <a:pt x="2868" y="258"/>
                    </a:lnTo>
                    <a:lnTo>
                      <a:pt x="2869" y="260"/>
                    </a:lnTo>
                    <a:lnTo>
                      <a:pt x="2868" y="264"/>
                    </a:lnTo>
                    <a:lnTo>
                      <a:pt x="2867" y="266"/>
                    </a:lnTo>
                    <a:lnTo>
                      <a:pt x="2868" y="270"/>
                    </a:lnTo>
                    <a:lnTo>
                      <a:pt x="2868" y="274"/>
                    </a:lnTo>
                    <a:lnTo>
                      <a:pt x="2869" y="278"/>
                    </a:lnTo>
                    <a:lnTo>
                      <a:pt x="2869" y="279"/>
                    </a:lnTo>
                    <a:lnTo>
                      <a:pt x="2869" y="283"/>
                    </a:lnTo>
                    <a:lnTo>
                      <a:pt x="2868" y="285"/>
                    </a:lnTo>
                    <a:lnTo>
                      <a:pt x="2867" y="288"/>
                    </a:lnTo>
                    <a:lnTo>
                      <a:pt x="2867" y="290"/>
                    </a:lnTo>
                    <a:lnTo>
                      <a:pt x="2865" y="293"/>
                    </a:lnTo>
                    <a:lnTo>
                      <a:pt x="2864" y="296"/>
                    </a:lnTo>
                    <a:lnTo>
                      <a:pt x="2862" y="298"/>
                    </a:lnTo>
                    <a:lnTo>
                      <a:pt x="2860" y="300"/>
                    </a:lnTo>
                    <a:lnTo>
                      <a:pt x="2859" y="300"/>
                    </a:lnTo>
                    <a:lnTo>
                      <a:pt x="2858" y="301"/>
                    </a:lnTo>
                    <a:lnTo>
                      <a:pt x="2858" y="303"/>
                    </a:lnTo>
                    <a:lnTo>
                      <a:pt x="2857" y="305"/>
                    </a:lnTo>
                    <a:lnTo>
                      <a:pt x="2858" y="307"/>
                    </a:lnTo>
                    <a:lnTo>
                      <a:pt x="2858" y="310"/>
                    </a:lnTo>
                    <a:lnTo>
                      <a:pt x="2859" y="311"/>
                    </a:lnTo>
                    <a:lnTo>
                      <a:pt x="2860" y="311"/>
                    </a:lnTo>
                    <a:lnTo>
                      <a:pt x="2862" y="312"/>
                    </a:lnTo>
                    <a:lnTo>
                      <a:pt x="2863" y="312"/>
                    </a:lnTo>
                    <a:lnTo>
                      <a:pt x="2864" y="314"/>
                    </a:lnTo>
                    <a:lnTo>
                      <a:pt x="2865" y="315"/>
                    </a:lnTo>
                    <a:lnTo>
                      <a:pt x="2868" y="315"/>
                    </a:lnTo>
                    <a:lnTo>
                      <a:pt x="2868" y="315"/>
                    </a:lnTo>
                    <a:lnTo>
                      <a:pt x="2869" y="314"/>
                    </a:lnTo>
                    <a:lnTo>
                      <a:pt x="2869" y="311"/>
                    </a:lnTo>
                    <a:lnTo>
                      <a:pt x="2870" y="309"/>
                    </a:lnTo>
                    <a:lnTo>
                      <a:pt x="2870" y="306"/>
                    </a:lnTo>
                    <a:lnTo>
                      <a:pt x="2872" y="305"/>
                    </a:lnTo>
                    <a:lnTo>
                      <a:pt x="2873" y="304"/>
                    </a:lnTo>
                    <a:lnTo>
                      <a:pt x="2874" y="303"/>
                    </a:lnTo>
                    <a:lnTo>
                      <a:pt x="2875" y="300"/>
                    </a:lnTo>
                    <a:lnTo>
                      <a:pt x="2877" y="293"/>
                    </a:lnTo>
                    <a:lnTo>
                      <a:pt x="2877" y="284"/>
                    </a:lnTo>
                    <a:lnTo>
                      <a:pt x="2878" y="276"/>
                    </a:lnTo>
                    <a:lnTo>
                      <a:pt x="2878" y="271"/>
                    </a:lnTo>
                    <a:lnTo>
                      <a:pt x="2877" y="264"/>
                    </a:lnTo>
                    <a:lnTo>
                      <a:pt x="2875" y="256"/>
                    </a:lnTo>
                    <a:lnTo>
                      <a:pt x="2873" y="248"/>
                    </a:lnTo>
                    <a:lnTo>
                      <a:pt x="2874" y="240"/>
                    </a:lnTo>
                    <a:lnTo>
                      <a:pt x="2878" y="235"/>
                    </a:lnTo>
                    <a:lnTo>
                      <a:pt x="2878" y="235"/>
                    </a:lnTo>
                    <a:lnTo>
                      <a:pt x="2879" y="234"/>
                    </a:lnTo>
                    <a:lnTo>
                      <a:pt x="2880" y="234"/>
                    </a:lnTo>
                    <a:lnTo>
                      <a:pt x="2882" y="235"/>
                    </a:lnTo>
                    <a:lnTo>
                      <a:pt x="2884" y="235"/>
                    </a:lnTo>
                    <a:lnTo>
                      <a:pt x="2885" y="238"/>
                    </a:lnTo>
                    <a:lnTo>
                      <a:pt x="2889" y="250"/>
                    </a:lnTo>
                    <a:lnTo>
                      <a:pt x="2890" y="264"/>
                    </a:lnTo>
                    <a:lnTo>
                      <a:pt x="2890" y="268"/>
                    </a:lnTo>
                    <a:lnTo>
                      <a:pt x="2890" y="273"/>
                    </a:lnTo>
                    <a:lnTo>
                      <a:pt x="2892" y="278"/>
                    </a:lnTo>
                    <a:lnTo>
                      <a:pt x="2893" y="281"/>
                    </a:lnTo>
                    <a:lnTo>
                      <a:pt x="2895" y="284"/>
                    </a:lnTo>
                    <a:lnTo>
                      <a:pt x="2898" y="285"/>
                    </a:lnTo>
                    <a:lnTo>
                      <a:pt x="2898" y="285"/>
                    </a:lnTo>
                    <a:lnTo>
                      <a:pt x="2899" y="284"/>
                    </a:lnTo>
                    <a:lnTo>
                      <a:pt x="2900" y="283"/>
                    </a:lnTo>
                    <a:lnTo>
                      <a:pt x="2900" y="281"/>
                    </a:lnTo>
                    <a:lnTo>
                      <a:pt x="2899" y="280"/>
                    </a:lnTo>
                    <a:lnTo>
                      <a:pt x="2898" y="279"/>
                    </a:lnTo>
                    <a:lnTo>
                      <a:pt x="2896" y="279"/>
                    </a:lnTo>
                    <a:lnTo>
                      <a:pt x="2896" y="278"/>
                    </a:lnTo>
                    <a:lnTo>
                      <a:pt x="2895" y="274"/>
                    </a:lnTo>
                    <a:lnTo>
                      <a:pt x="2894" y="270"/>
                    </a:lnTo>
                    <a:lnTo>
                      <a:pt x="2893" y="266"/>
                    </a:lnTo>
                    <a:lnTo>
                      <a:pt x="2893" y="264"/>
                    </a:lnTo>
                    <a:lnTo>
                      <a:pt x="2893" y="261"/>
                    </a:lnTo>
                    <a:lnTo>
                      <a:pt x="2893" y="261"/>
                    </a:lnTo>
                    <a:lnTo>
                      <a:pt x="2894" y="261"/>
                    </a:lnTo>
                    <a:lnTo>
                      <a:pt x="2895" y="261"/>
                    </a:lnTo>
                    <a:lnTo>
                      <a:pt x="2896" y="261"/>
                    </a:lnTo>
                    <a:lnTo>
                      <a:pt x="2898" y="261"/>
                    </a:lnTo>
                    <a:lnTo>
                      <a:pt x="2898" y="260"/>
                    </a:lnTo>
                    <a:lnTo>
                      <a:pt x="2898" y="259"/>
                    </a:lnTo>
                    <a:lnTo>
                      <a:pt x="2895" y="250"/>
                    </a:lnTo>
                    <a:lnTo>
                      <a:pt x="2893" y="242"/>
                    </a:lnTo>
                    <a:lnTo>
                      <a:pt x="2888" y="235"/>
                    </a:lnTo>
                    <a:lnTo>
                      <a:pt x="2887" y="233"/>
                    </a:lnTo>
                    <a:lnTo>
                      <a:pt x="2885" y="229"/>
                    </a:lnTo>
                    <a:lnTo>
                      <a:pt x="2884" y="227"/>
                    </a:lnTo>
                    <a:lnTo>
                      <a:pt x="2882" y="225"/>
                    </a:lnTo>
                    <a:lnTo>
                      <a:pt x="2880" y="224"/>
                    </a:lnTo>
                    <a:lnTo>
                      <a:pt x="2878" y="224"/>
                    </a:lnTo>
                    <a:lnTo>
                      <a:pt x="2877" y="225"/>
                    </a:lnTo>
                    <a:lnTo>
                      <a:pt x="2875" y="227"/>
                    </a:lnTo>
                    <a:lnTo>
                      <a:pt x="2874" y="228"/>
                    </a:lnTo>
                    <a:lnTo>
                      <a:pt x="2872" y="228"/>
                    </a:lnTo>
                    <a:lnTo>
                      <a:pt x="2870" y="229"/>
                    </a:lnTo>
                    <a:lnTo>
                      <a:pt x="2868" y="229"/>
                    </a:lnTo>
                    <a:lnTo>
                      <a:pt x="2867" y="228"/>
                    </a:lnTo>
                    <a:lnTo>
                      <a:pt x="2867" y="214"/>
                    </a:lnTo>
                    <a:lnTo>
                      <a:pt x="2865" y="209"/>
                    </a:lnTo>
                    <a:lnTo>
                      <a:pt x="2864" y="204"/>
                    </a:lnTo>
                    <a:lnTo>
                      <a:pt x="2864" y="202"/>
                    </a:lnTo>
                    <a:lnTo>
                      <a:pt x="2865" y="192"/>
                    </a:lnTo>
                    <a:lnTo>
                      <a:pt x="2865" y="184"/>
                    </a:lnTo>
                    <a:lnTo>
                      <a:pt x="2864" y="176"/>
                    </a:lnTo>
                    <a:lnTo>
                      <a:pt x="2859" y="159"/>
                    </a:lnTo>
                    <a:lnTo>
                      <a:pt x="2854" y="143"/>
                    </a:lnTo>
                    <a:lnTo>
                      <a:pt x="2853" y="136"/>
                    </a:lnTo>
                    <a:lnTo>
                      <a:pt x="2853" y="127"/>
                    </a:lnTo>
                    <a:lnTo>
                      <a:pt x="2854" y="121"/>
                    </a:lnTo>
                    <a:lnTo>
                      <a:pt x="2854" y="121"/>
                    </a:lnTo>
                    <a:lnTo>
                      <a:pt x="2855" y="121"/>
                    </a:lnTo>
                    <a:lnTo>
                      <a:pt x="2857" y="121"/>
                    </a:lnTo>
                    <a:lnTo>
                      <a:pt x="2858" y="122"/>
                    </a:lnTo>
                    <a:lnTo>
                      <a:pt x="2859" y="121"/>
                    </a:lnTo>
                    <a:lnTo>
                      <a:pt x="2859" y="121"/>
                    </a:lnTo>
                    <a:lnTo>
                      <a:pt x="2860" y="118"/>
                    </a:lnTo>
                    <a:lnTo>
                      <a:pt x="2862" y="115"/>
                    </a:lnTo>
                    <a:lnTo>
                      <a:pt x="2862" y="112"/>
                    </a:lnTo>
                    <a:lnTo>
                      <a:pt x="2862" y="110"/>
                    </a:lnTo>
                    <a:lnTo>
                      <a:pt x="2862" y="106"/>
                    </a:lnTo>
                    <a:lnTo>
                      <a:pt x="2860" y="102"/>
                    </a:lnTo>
                    <a:lnTo>
                      <a:pt x="2859" y="100"/>
                    </a:lnTo>
                    <a:lnTo>
                      <a:pt x="2858" y="96"/>
                    </a:lnTo>
                    <a:lnTo>
                      <a:pt x="2857" y="92"/>
                    </a:lnTo>
                    <a:lnTo>
                      <a:pt x="2855" y="91"/>
                    </a:lnTo>
                    <a:lnTo>
                      <a:pt x="2854" y="90"/>
                    </a:lnTo>
                    <a:lnTo>
                      <a:pt x="2854" y="87"/>
                    </a:lnTo>
                    <a:lnTo>
                      <a:pt x="2854" y="86"/>
                    </a:lnTo>
                    <a:lnTo>
                      <a:pt x="2854" y="84"/>
                    </a:lnTo>
                    <a:lnTo>
                      <a:pt x="2854" y="84"/>
                    </a:lnTo>
                    <a:lnTo>
                      <a:pt x="2854" y="84"/>
                    </a:lnTo>
                    <a:lnTo>
                      <a:pt x="2855" y="86"/>
                    </a:lnTo>
                    <a:lnTo>
                      <a:pt x="2855" y="87"/>
                    </a:lnTo>
                    <a:lnTo>
                      <a:pt x="2857" y="89"/>
                    </a:lnTo>
                    <a:lnTo>
                      <a:pt x="2857" y="89"/>
                    </a:lnTo>
                    <a:lnTo>
                      <a:pt x="2858" y="94"/>
                    </a:lnTo>
                    <a:lnTo>
                      <a:pt x="2860" y="96"/>
                    </a:lnTo>
                    <a:lnTo>
                      <a:pt x="2862" y="100"/>
                    </a:lnTo>
                    <a:lnTo>
                      <a:pt x="2862" y="102"/>
                    </a:lnTo>
                    <a:lnTo>
                      <a:pt x="2862" y="107"/>
                    </a:lnTo>
                    <a:lnTo>
                      <a:pt x="2863" y="112"/>
                    </a:lnTo>
                    <a:lnTo>
                      <a:pt x="2864" y="118"/>
                    </a:lnTo>
                    <a:lnTo>
                      <a:pt x="2864" y="133"/>
                    </a:lnTo>
                    <a:lnTo>
                      <a:pt x="2865" y="138"/>
                    </a:lnTo>
                    <a:lnTo>
                      <a:pt x="2867" y="143"/>
                    </a:lnTo>
                    <a:lnTo>
                      <a:pt x="2867" y="150"/>
                    </a:lnTo>
                    <a:lnTo>
                      <a:pt x="2868" y="153"/>
                    </a:lnTo>
                    <a:lnTo>
                      <a:pt x="2869" y="156"/>
                    </a:lnTo>
                    <a:lnTo>
                      <a:pt x="2872" y="157"/>
                    </a:lnTo>
                    <a:lnTo>
                      <a:pt x="2873" y="158"/>
                    </a:lnTo>
                    <a:lnTo>
                      <a:pt x="2875" y="159"/>
                    </a:lnTo>
                    <a:lnTo>
                      <a:pt x="2878" y="162"/>
                    </a:lnTo>
                    <a:lnTo>
                      <a:pt x="2878" y="163"/>
                    </a:lnTo>
                    <a:lnTo>
                      <a:pt x="2879" y="164"/>
                    </a:lnTo>
                    <a:lnTo>
                      <a:pt x="2882" y="166"/>
                    </a:lnTo>
                    <a:lnTo>
                      <a:pt x="2883" y="166"/>
                    </a:lnTo>
                    <a:lnTo>
                      <a:pt x="2884" y="167"/>
                    </a:lnTo>
                    <a:lnTo>
                      <a:pt x="2885" y="167"/>
                    </a:lnTo>
                    <a:lnTo>
                      <a:pt x="2887" y="167"/>
                    </a:lnTo>
                    <a:lnTo>
                      <a:pt x="2887" y="167"/>
                    </a:lnTo>
                    <a:lnTo>
                      <a:pt x="2887" y="164"/>
                    </a:lnTo>
                    <a:lnTo>
                      <a:pt x="2885" y="162"/>
                    </a:lnTo>
                    <a:lnTo>
                      <a:pt x="2884" y="159"/>
                    </a:lnTo>
                    <a:lnTo>
                      <a:pt x="2883" y="157"/>
                    </a:lnTo>
                    <a:lnTo>
                      <a:pt x="2882" y="156"/>
                    </a:lnTo>
                    <a:lnTo>
                      <a:pt x="2880" y="155"/>
                    </a:lnTo>
                    <a:lnTo>
                      <a:pt x="2879" y="153"/>
                    </a:lnTo>
                    <a:lnTo>
                      <a:pt x="2878" y="152"/>
                    </a:lnTo>
                    <a:lnTo>
                      <a:pt x="2874" y="147"/>
                    </a:lnTo>
                    <a:lnTo>
                      <a:pt x="2870" y="140"/>
                    </a:lnTo>
                    <a:lnTo>
                      <a:pt x="2869" y="131"/>
                    </a:lnTo>
                    <a:lnTo>
                      <a:pt x="2868" y="130"/>
                    </a:lnTo>
                    <a:lnTo>
                      <a:pt x="2868" y="128"/>
                    </a:lnTo>
                    <a:lnTo>
                      <a:pt x="2868" y="127"/>
                    </a:lnTo>
                    <a:lnTo>
                      <a:pt x="2868" y="127"/>
                    </a:lnTo>
                    <a:lnTo>
                      <a:pt x="2869" y="128"/>
                    </a:lnTo>
                    <a:lnTo>
                      <a:pt x="2872" y="131"/>
                    </a:lnTo>
                    <a:lnTo>
                      <a:pt x="2872" y="133"/>
                    </a:lnTo>
                    <a:lnTo>
                      <a:pt x="2873" y="136"/>
                    </a:lnTo>
                    <a:lnTo>
                      <a:pt x="2875" y="138"/>
                    </a:lnTo>
                    <a:lnTo>
                      <a:pt x="2877" y="140"/>
                    </a:lnTo>
                    <a:lnTo>
                      <a:pt x="2878" y="138"/>
                    </a:lnTo>
                    <a:lnTo>
                      <a:pt x="2879" y="136"/>
                    </a:lnTo>
                    <a:lnTo>
                      <a:pt x="2879" y="133"/>
                    </a:lnTo>
                    <a:lnTo>
                      <a:pt x="2879" y="130"/>
                    </a:lnTo>
                    <a:lnTo>
                      <a:pt x="2878" y="126"/>
                    </a:lnTo>
                    <a:lnTo>
                      <a:pt x="2875" y="123"/>
                    </a:lnTo>
                    <a:lnTo>
                      <a:pt x="2874" y="121"/>
                    </a:lnTo>
                    <a:lnTo>
                      <a:pt x="2873" y="120"/>
                    </a:lnTo>
                    <a:lnTo>
                      <a:pt x="2873" y="118"/>
                    </a:lnTo>
                    <a:lnTo>
                      <a:pt x="2872" y="118"/>
                    </a:lnTo>
                    <a:lnTo>
                      <a:pt x="2872" y="115"/>
                    </a:lnTo>
                    <a:lnTo>
                      <a:pt x="2873" y="112"/>
                    </a:lnTo>
                    <a:lnTo>
                      <a:pt x="2873" y="111"/>
                    </a:lnTo>
                    <a:lnTo>
                      <a:pt x="2875" y="110"/>
                    </a:lnTo>
                    <a:lnTo>
                      <a:pt x="2875" y="108"/>
                    </a:lnTo>
                    <a:lnTo>
                      <a:pt x="2875" y="110"/>
                    </a:lnTo>
                    <a:lnTo>
                      <a:pt x="2877" y="111"/>
                    </a:lnTo>
                    <a:lnTo>
                      <a:pt x="2878" y="112"/>
                    </a:lnTo>
                    <a:lnTo>
                      <a:pt x="2880" y="115"/>
                    </a:lnTo>
                    <a:lnTo>
                      <a:pt x="2880" y="121"/>
                    </a:lnTo>
                    <a:lnTo>
                      <a:pt x="2883" y="121"/>
                    </a:lnTo>
                    <a:lnTo>
                      <a:pt x="2885" y="121"/>
                    </a:lnTo>
                    <a:lnTo>
                      <a:pt x="2888" y="123"/>
                    </a:lnTo>
                    <a:lnTo>
                      <a:pt x="2889" y="125"/>
                    </a:lnTo>
                    <a:lnTo>
                      <a:pt x="2890" y="127"/>
                    </a:lnTo>
                    <a:lnTo>
                      <a:pt x="2892" y="130"/>
                    </a:lnTo>
                    <a:lnTo>
                      <a:pt x="2893" y="133"/>
                    </a:lnTo>
                    <a:lnTo>
                      <a:pt x="2895" y="136"/>
                    </a:lnTo>
                    <a:lnTo>
                      <a:pt x="2898" y="137"/>
                    </a:lnTo>
                    <a:lnTo>
                      <a:pt x="2899" y="140"/>
                    </a:lnTo>
                    <a:lnTo>
                      <a:pt x="2899" y="142"/>
                    </a:lnTo>
                    <a:lnTo>
                      <a:pt x="2900" y="143"/>
                    </a:lnTo>
                    <a:lnTo>
                      <a:pt x="2903" y="146"/>
                    </a:lnTo>
                    <a:lnTo>
                      <a:pt x="2904" y="147"/>
                    </a:lnTo>
                    <a:lnTo>
                      <a:pt x="2905" y="148"/>
                    </a:lnTo>
                    <a:lnTo>
                      <a:pt x="2906" y="150"/>
                    </a:lnTo>
                    <a:lnTo>
                      <a:pt x="2908" y="150"/>
                    </a:lnTo>
                    <a:lnTo>
                      <a:pt x="2909" y="151"/>
                    </a:lnTo>
                    <a:lnTo>
                      <a:pt x="2910" y="153"/>
                    </a:lnTo>
                    <a:lnTo>
                      <a:pt x="2910" y="157"/>
                    </a:lnTo>
                    <a:lnTo>
                      <a:pt x="2910" y="159"/>
                    </a:lnTo>
                    <a:lnTo>
                      <a:pt x="2910" y="162"/>
                    </a:lnTo>
                    <a:lnTo>
                      <a:pt x="2909" y="164"/>
                    </a:lnTo>
                    <a:lnTo>
                      <a:pt x="2909" y="176"/>
                    </a:lnTo>
                    <a:lnTo>
                      <a:pt x="2910" y="181"/>
                    </a:lnTo>
                    <a:lnTo>
                      <a:pt x="2911" y="186"/>
                    </a:lnTo>
                    <a:lnTo>
                      <a:pt x="2911" y="191"/>
                    </a:lnTo>
                    <a:lnTo>
                      <a:pt x="2911" y="194"/>
                    </a:lnTo>
                    <a:lnTo>
                      <a:pt x="2911" y="199"/>
                    </a:lnTo>
                    <a:lnTo>
                      <a:pt x="2914" y="204"/>
                    </a:lnTo>
                    <a:lnTo>
                      <a:pt x="2914" y="205"/>
                    </a:lnTo>
                    <a:lnTo>
                      <a:pt x="2914" y="207"/>
                    </a:lnTo>
                    <a:lnTo>
                      <a:pt x="2914" y="207"/>
                    </a:lnTo>
                    <a:lnTo>
                      <a:pt x="2915" y="205"/>
                    </a:lnTo>
                    <a:lnTo>
                      <a:pt x="2916" y="204"/>
                    </a:lnTo>
                    <a:lnTo>
                      <a:pt x="2918" y="203"/>
                    </a:lnTo>
                    <a:lnTo>
                      <a:pt x="2919" y="203"/>
                    </a:lnTo>
                    <a:lnTo>
                      <a:pt x="2919" y="202"/>
                    </a:lnTo>
                    <a:lnTo>
                      <a:pt x="2919" y="202"/>
                    </a:lnTo>
                    <a:lnTo>
                      <a:pt x="2920" y="199"/>
                    </a:lnTo>
                    <a:lnTo>
                      <a:pt x="2921" y="198"/>
                    </a:lnTo>
                    <a:lnTo>
                      <a:pt x="2921" y="197"/>
                    </a:lnTo>
                    <a:lnTo>
                      <a:pt x="2921" y="193"/>
                    </a:lnTo>
                    <a:lnTo>
                      <a:pt x="2919" y="182"/>
                    </a:lnTo>
                    <a:lnTo>
                      <a:pt x="2914" y="173"/>
                    </a:lnTo>
                    <a:lnTo>
                      <a:pt x="2914" y="147"/>
                    </a:lnTo>
                    <a:lnTo>
                      <a:pt x="2911" y="143"/>
                    </a:lnTo>
                    <a:lnTo>
                      <a:pt x="2910" y="140"/>
                    </a:lnTo>
                    <a:lnTo>
                      <a:pt x="2906" y="137"/>
                    </a:lnTo>
                    <a:lnTo>
                      <a:pt x="2904" y="133"/>
                    </a:lnTo>
                    <a:lnTo>
                      <a:pt x="2904" y="132"/>
                    </a:lnTo>
                    <a:lnTo>
                      <a:pt x="2903" y="131"/>
                    </a:lnTo>
                    <a:lnTo>
                      <a:pt x="2903" y="128"/>
                    </a:lnTo>
                    <a:lnTo>
                      <a:pt x="2900" y="126"/>
                    </a:lnTo>
                    <a:lnTo>
                      <a:pt x="2899" y="126"/>
                    </a:lnTo>
                    <a:lnTo>
                      <a:pt x="2898" y="126"/>
                    </a:lnTo>
                    <a:lnTo>
                      <a:pt x="2898" y="125"/>
                    </a:lnTo>
                    <a:lnTo>
                      <a:pt x="2895" y="123"/>
                    </a:lnTo>
                    <a:lnTo>
                      <a:pt x="2892" y="111"/>
                    </a:lnTo>
                    <a:lnTo>
                      <a:pt x="2890" y="100"/>
                    </a:lnTo>
                    <a:lnTo>
                      <a:pt x="2889" y="95"/>
                    </a:lnTo>
                    <a:lnTo>
                      <a:pt x="2888" y="89"/>
                    </a:lnTo>
                    <a:lnTo>
                      <a:pt x="2885" y="84"/>
                    </a:lnTo>
                    <a:lnTo>
                      <a:pt x="2885" y="80"/>
                    </a:lnTo>
                    <a:lnTo>
                      <a:pt x="2887" y="77"/>
                    </a:lnTo>
                    <a:lnTo>
                      <a:pt x="2888" y="75"/>
                    </a:lnTo>
                    <a:lnTo>
                      <a:pt x="2888" y="74"/>
                    </a:lnTo>
                    <a:lnTo>
                      <a:pt x="2889" y="71"/>
                    </a:lnTo>
                    <a:lnTo>
                      <a:pt x="2892" y="70"/>
                    </a:lnTo>
                    <a:lnTo>
                      <a:pt x="2893" y="70"/>
                    </a:lnTo>
                    <a:lnTo>
                      <a:pt x="2895" y="70"/>
                    </a:lnTo>
                    <a:lnTo>
                      <a:pt x="2896" y="71"/>
                    </a:lnTo>
                    <a:lnTo>
                      <a:pt x="2898" y="71"/>
                    </a:lnTo>
                    <a:lnTo>
                      <a:pt x="2901" y="72"/>
                    </a:lnTo>
                    <a:lnTo>
                      <a:pt x="2908" y="74"/>
                    </a:lnTo>
                    <a:lnTo>
                      <a:pt x="2913" y="74"/>
                    </a:lnTo>
                    <a:lnTo>
                      <a:pt x="2918" y="72"/>
                    </a:lnTo>
                    <a:lnTo>
                      <a:pt x="2920" y="69"/>
                    </a:lnTo>
                    <a:lnTo>
                      <a:pt x="2919" y="64"/>
                    </a:lnTo>
                    <a:lnTo>
                      <a:pt x="2918" y="59"/>
                    </a:lnTo>
                    <a:lnTo>
                      <a:pt x="2915" y="55"/>
                    </a:lnTo>
                    <a:lnTo>
                      <a:pt x="2914" y="51"/>
                    </a:lnTo>
                    <a:lnTo>
                      <a:pt x="2913" y="48"/>
                    </a:lnTo>
                    <a:lnTo>
                      <a:pt x="2914" y="45"/>
                    </a:lnTo>
                    <a:lnTo>
                      <a:pt x="2915" y="44"/>
                    </a:lnTo>
                    <a:lnTo>
                      <a:pt x="2914" y="41"/>
                    </a:lnTo>
                    <a:lnTo>
                      <a:pt x="2913" y="40"/>
                    </a:lnTo>
                    <a:lnTo>
                      <a:pt x="2911" y="39"/>
                    </a:lnTo>
                    <a:lnTo>
                      <a:pt x="2911" y="38"/>
                    </a:lnTo>
                    <a:lnTo>
                      <a:pt x="2911" y="34"/>
                    </a:lnTo>
                    <a:lnTo>
                      <a:pt x="2913" y="31"/>
                    </a:lnTo>
                    <a:lnTo>
                      <a:pt x="2914" y="29"/>
                    </a:lnTo>
                    <a:lnTo>
                      <a:pt x="2914" y="26"/>
                    </a:lnTo>
                    <a:lnTo>
                      <a:pt x="2915" y="24"/>
                    </a:lnTo>
                    <a:lnTo>
                      <a:pt x="2916" y="21"/>
                    </a:lnTo>
                    <a:lnTo>
                      <a:pt x="2919" y="18"/>
                    </a:lnTo>
                    <a:lnTo>
                      <a:pt x="2920" y="16"/>
                    </a:lnTo>
                    <a:lnTo>
                      <a:pt x="2923" y="14"/>
                    </a:lnTo>
                    <a:lnTo>
                      <a:pt x="2924" y="11"/>
                    </a:lnTo>
                    <a:lnTo>
                      <a:pt x="2925" y="9"/>
                    </a:lnTo>
                    <a:lnTo>
                      <a:pt x="2926" y="7"/>
                    </a:lnTo>
                    <a:lnTo>
                      <a:pt x="2928" y="5"/>
                    </a:lnTo>
                    <a:lnTo>
                      <a:pt x="2929" y="4"/>
                    </a:lnTo>
                    <a:lnTo>
                      <a:pt x="2930" y="3"/>
                    </a:lnTo>
                    <a:lnTo>
                      <a:pt x="2931" y="5"/>
                    </a:lnTo>
                    <a:lnTo>
                      <a:pt x="2933" y="5"/>
                    </a:lnTo>
                    <a:lnTo>
                      <a:pt x="2934" y="5"/>
                    </a:lnTo>
                    <a:lnTo>
                      <a:pt x="2935" y="5"/>
                    </a:lnTo>
                    <a:lnTo>
                      <a:pt x="2936" y="4"/>
                    </a:lnTo>
                    <a:lnTo>
                      <a:pt x="2938" y="3"/>
                    </a:lnTo>
                    <a:lnTo>
                      <a:pt x="2939" y="2"/>
                    </a:lnTo>
                    <a:lnTo>
                      <a:pt x="2940"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89" name="Freeform 8"/>
              <p:cNvSpPr>
                <a:spLocks noEditPoints="1" noChangeArrowheads="1"/>
              </p:cNvSpPr>
              <p:nvPr/>
            </p:nvSpPr>
            <p:spPr bwMode="auto">
              <a:xfrm>
                <a:off x="93" y="372"/>
                <a:ext cx="1117" cy="464"/>
              </a:xfrm>
              <a:custGeom>
                <a:avLst/>
                <a:gdLst>
                  <a:gd name="T0" fmla="*/ 3296 w 3352"/>
                  <a:gd name="T1" fmla="*/ 290 h 1393"/>
                  <a:gd name="T2" fmla="*/ 3275 w 3352"/>
                  <a:gd name="T3" fmla="*/ 336 h 1393"/>
                  <a:gd name="T4" fmla="*/ 3278 w 3352"/>
                  <a:gd name="T5" fmla="*/ 405 h 1393"/>
                  <a:gd name="T6" fmla="*/ 3286 w 3352"/>
                  <a:gd name="T7" fmla="*/ 473 h 1393"/>
                  <a:gd name="T8" fmla="*/ 3260 w 3352"/>
                  <a:gd name="T9" fmla="*/ 408 h 1393"/>
                  <a:gd name="T10" fmla="*/ 3256 w 3352"/>
                  <a:gd name="T11" fmla="*/ 342 h 1393"/>
                  <a:gd name="T12" fmla="*/ 3269 w 3352"/>
                  <a:gd name="T13" fmla="*/ 279 h 1393"/>
                  <a:gd name="T14" fmla="*/ 3283 w 3352"/>
                  <a:gd name="T15" fmla="*/ 241 h 1393"/>
                  <a:gd name="T16" fmla="*/ 3352 w 3352"/>
                  <a:gd name="T17" fmla="*/ 107 h 1393"/>
                  <a:gd name="T18" fmla="*/ 1236 w 3352"/>
                  <a:gd name="T19" fmla="*/ 159 h 1393"/>
                  <a:gd name="T20" fmla="*/ 1257 w 3352"/>
                  <a:gd name="T21" fmla="*/ 200 h 1393"/>
                  <a:gd name="T22" fmla="*/ 1311 w 3352"/>
                  <a:gd name="T23" fmla="*/ 292 h 1393"/>
                  <a:gd name="T24" fmla="*/ 1377 w 3352"/>
                  <a:gd name="T25" fmla="*/ 221 h 1393"/>
                  <a:gd name="T26" fmla="*/ 1470 w 3352"/>
                  <a:gd name="T27" fmla="*/ 203 h 1393"/>
                  <a:gd name="T28" fmla="*/ 1455 w 3352"/>
                  <a:gd name="T29" fmla="*/ 261 h 1393"/>
                  <a:gd name="T30" fmla="*/ 1387 w 3352"/>
                  <a:gd name="T31" fmla="*/ 349 h 1393"/>
                  <a:gd name="T32" fmla="*/ 1261 w 3352"/>
                  <a:gd name="T33" fmla="*/ 395 h 1393"/>
                  <a:gd name="T34" fmla="*/ 1253 w 3352"/>
                  <a:gd name="T35" fmla="*/ 514 h 1393"/>
                  <a:gd name="T36" fmla="*/ 1147 w 3352"/>
                  <a:gd name="T37" fmla="*/ 673 h 1393"/>
                  <a:gd name="T38" fmla="*/ 1293 w 3352"/>
                  <a:gd name="T39" fmla="*/ 836 h 1393"/>
                  <a:gd name="T40" fmla="*/ 1463 w 3352"/>
                  <a:gd name="T41" fmla="*/ 1012 h 1393"/>
                  <a:gd name="T42" fmla="*/ 1536 w 3352"/>
                  <a:gd name="T43" fmla="*/ 1048 h 1393"/>
                  <a:gd name="T44" fmla="*/ 1573 w 3352"/>
                  <a:gd name="T45" fmla="*/ 782 h 1393"/>
                  <a:gd name="T46" fmla="*/ 1557 w 3352"/>
                  <a:gd name="T47" fmla="*/ 626 h 1393"/>
                  <a:gd name="T48" fmla="*/ 1674 w 3352"/>
                  <a:gd name="T49" fmla="*/ 581 h 1393"/>
                  <a:gd name="T50" fmla="*/ 1766 w 3352"/>
                  <a:gd name="T51" fmla="*/ 688 h 1393"/>
                  <a:gd name="T52" fmla="*/ 1851 w 3352"/>
                  <a:gd name="T53" fmla="*/ 750 h 1393"/>
                  <a:gd name="T54" fmla="*/ 1950 w 3352"/>
                  <a:gd name="T55" fmla="*/ 812 h 1393"/>
                  <a:gd name="T56" fmla="*/ 2049 w 3352"/>
                  <a:gd name="T57" fmla="*/ 946 h 1393"/>
                  <a:gd name="T58" fmla="*/ 1763 w 3352"/>
                  <a:gd name="T59" fmla="*/ 1349 h 1393"/>
                  <a:gd name="T60" fmla="*/ 1563 w 3352"/>
                  <a:gd name="T61" fmla="*/ 1343 h 1393"/>
                  <a:gd name="T62" fmla="*/ 1352 w 3352"/>
                  <a:gd name="T63" fmla="*/ 1254 h 1393"/>
                  <a:gd name="T64" fmla="*/ 1334 w 3352"/>
                  <a:gd name="T65" fmla="*/ 1188 h 1393"/>
                  <a:gd name="T66" fmla="*/ 363 w 3352"/>
                  <a:gd name="T67" fmla="*/ 685 h 1393"/>
                  <a:gd name="T68" fmla="*/ 25 w 3352"/>
                  <a:gd name="T69" fmla="*/ 541 h 1393"/>
                  <a:gd name="T70" fmla="*/ 66 w 3352"/>
                  <a:gd name="T71" fmla="*/ 517 h 1393"/>
                  <a:gd name="T72" fmla="*/ 37 w 3352"/>
                  <a:gd name="T73" fmla="*/ 435 h 1393"/>
                  <a:gd name="T74" fmla="*/ 123 w 3352"/>
                  <a:gd name="T75" fmla="*/ 322 h 1393"/>
                  <a:gd name="T76" fmla="*/ 172 w 3352"/>
                  <a:gd name="T77" fmla="*/ 296 h 1393"/>
                  <a:gd name="T78" fmla="*/ 213 w 3352"/>
                  <a:gd name="T79" fmla="*/ 320 h 1393"/>
                  <a:gd name="T80" fmla="*/ 350 w 3352"/>
                  <a:gd name="T81" fmla="*/ 322 h 1393"/>
                  <a:gd name="T82" fmla="*/ 436 w 3352"/>
                  <a:gd name="T83" fmla="*/ 300 h 1393"/>
                  <a:gd name="T84" fmla="*/ 500 w 3352"/>
                  <a:gd name="T85" fmla="*/ 267 h 1393"/>
                  <a:gd name="T86" fmla="*/ 577 w 3352"/>
                  <a:gd name="T87" fmla="*/ 244 h 1393"/>
                  <a:gd name="T88" fmla="*/ 667 w 3352"/>
                  <a:gd name="T89" fmla="*/ 261 h 1393"/>
                  <a:gd name="T90" fmla="*/ 757 w 3352"/>
                  <a:gd name="T91" fmla="*/ 332 h 1393"/>
                  <a:gd name="T92" fmla="*/ 923 w 3352"/>
                  <a:gd name="T93" fmla="*/ 281 h 1393"/>
                  <a:gd name="T94" fmla="*/ 1069 w 3352"/>
                  <a:gd name="T95" fmla="*/ 300 h 1393"/>
                  <a:gd name="T96" fmla="*/ 1101 w 3352"/>
                  <a:gd name="T97" fmla="*/ 183 h 1393"/>
                  <a:gd name="T98" fmla="*/ 1132 w 3352"/>
                  <a:gd name="T99" fmla="*/ 297 h 1393"/>
                  <a:gd name="T100" fmla="*/ 1187 w 3352"/>
                  <a:gd name="T101" fmla="*/ 211 h 1393"/>
                  <a:gd name="T102" fmla="*/ 1156 w 3352"/>
                  <a:gd name="T103" fmla="*/ 87 h 1393"/>
                  <a:gd name="T104" fmla="*/ 964 w 3352"/>
                  <a:gd name="T105" fmla="*/ 77 h 1393"/>
                  <a:gd name="T106" fmla="*/ 1022 w 3352"/>
                  <a:gd name="T107" fmla="*/ 209 h 1393"/>
                  <a:gd name="T108" fmla="*/ 944 w 3352"/>
                  <a:gd name="T109" fmla="*/ 252 h 1393"/>
                  <a:gd name="T110" fmla="*/ 828 w 3352"/>
                  <a:gd name="T111" fmla="*/ 289 h 1393"/>
                  <a:gd name="T112" fmla="*/ 806 w 3352"/>
                  <a:gd name="T113" fmla="*/ 204 h 1393"/>
                  <a:gd name="T114" fmla="*/ 740 w 3352"/>
                  <a:gd name="T115" fmla="*/ 153 h 1393"/>
                  <a:gd name="T116" fmla="*/ 735 w 3352"/>
                  <a:gd name="T117" fmla="*/ 85 h 1393"/>
                  <a:gd name="T118" fmla="*/ 835 w 3352"/>
                  <a:gd name="T119" fmla="*/ 60 h 1393"/>
                  <a:gd name="T120" fmla="*/ 878 w 3352"/>
                  <a:gd name="T121" fmla="*/ 48 h 1393"/>
                  <a:gd name="T122" fmla="*/ 924 w 3352"/>
                  <a:gd name="T123" fmla="*/ 31 h 1393"/>
                  <a:gd name="T124" fmla="*/ 947 w 3352"/>
                  <a:gd name="T125" fmla="*/ 4 h 13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352"/>
                  <a:gd name="T190" fmla="*/ 0 h 1393"/>
                  <a:gd name="T191" fmla="*/ 3352 w 3352"/>
                  <a:gd name="T192" fmla="*/ 1393 h 139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352" h="1393">
                    <a:moveTo>
                      <a:pt x="3317" y="220"/>
                    </a:moveTo>
                    <a:lnTo>
                      <a:pt x="3319" y="221"/>
                    </a:lnTo>
                    <a:lnTo>
                      <a:pt x="3322" y="224"/>
                    </a:lnTo>
                    <a:lnTo>
                      <a:pt x="3326" y="226"/>
                    </a:lnTo>
                    <a:lnTo>
                      <a:pt x="3327" y="230"/>
                    </a:lnTo>
                    <a:lnTo>
                      <a:pt x="3327" y="234"/>
                    </a:lnTo>
                    <a:lnTo>
                      <a:pt x="3330" y="240"/>
                    </a:lnTo>
                    <a:lnTo>
                      <a:pt x="3330" y="245"/>
                    </a:lnTo>
                    <a:lnTo>
                      <a:pt x="3331" y="249"/>
                    </a:lnTo>
                    <a:lnTo>
                      <a:pt x="3331" y="252"/>
                    </a:lnTo>
                    <a:lnTo>
                      <a:pt x="3329" y="257"/>
                    </a:lnTo>
                    <a:lnTo>
                      <a:pt x="3329" y="260"/>
                    </a:lnTo>
                    <a:lnTo>
                      <a:pt x="3327" y="262"/>
                    </a:lnTo>
                    <a:lnTo>
                      <a:pt x="3326" y="265"/>
                    </a:lnTo>
                    <a:lnTo>
                      <a:pt x="3325" y="266"/>
                    </a:lnTo>
                    <a:lnTo>
                      <a:pt x="3322" y="267"/>
                    </a:lnTo>
                    <a:lnTo>
                      <a:pt x="3321" y="267"/>
                    </a:lnTo>
                    <a:lnTo>
                      <a:pt x="3320" y="266"/>
                    </a:lnTo>
                    <a:lnTo>
                      <a:pt x="3319" y="266"/>
                    </a:lnTo>
                    <a:lnTo>
                      <a:pt x="3317" y="266"/>
                    </a:lnTo>
                    <a:lnTo>
                      <a:pt x="3316" y="266"/>
                    </a:lnTo>
                    <a:lnTo>
                      <a:pt x="3315" y="267"/>
                    </a:lnTo>
                    <a:lnTo>
                      <a:pt x="3314" y="269"/>
                    </a:lnTo>
                    <a:lnTo>
                      <a:pt x="3312" y="271"/>
                    </a:lnTo>
                    <a:lnTo>
                      <a:pt x="3311" y="274"/>
                    </a:lnTo>
                    <a:lnTo>
                      <a:pt x="3310" y="276"/>
                    </a:lnTo>
                    <a:lnTo>
                      <a:pt x="3307" y="276"/>
                    </a:lnTo>
                    <a:lnTo>
                      <a:pt x="3306" y="276"/>
                    </a:lnTo>
                    <a:lnTo>
                      <a:pt x="3306" y="277"/>
                    </a:lnTo>
                    <a:lnTo>
                      <a:pt x="3305" y="279"/>
                    </a:lnTo>
                    <a:lnTo>
                      <a:pt x="3304" y="281"/>
                    </a:lnTo>
                    <a:lnTo>
                      <a:pt x="3304" y="282"/>
                    </a:lnTo>
                    <a:lnTo>
                      <a:pt x="3302" y="285"/>
                    </a:lnTo>
                    <a:lnTo>
                      <a:pt x="3301" y="287"/>
                    </a:lnTo>
                    <a:lnTo>
                      <a:pt x="3299" y="289"/>
                    </a:lnTo>
                    <a:lnTo>
                      <a:pt x="3296" y="290"/>
                    </a:lnTo>
                    <a:lnTo>
                      <a:pt x="3296" y="301"/>
                    </a:lnTo>
                    <a:lnTo>
                      <a:pt x="3296" y="302"/>
                    </a:lnTo>
                    <a:lnTo>
                      <a:pt x="3295" y="303"/>
                    </a:lnTo>
                    <a:lnTo>
                      <a:pt x="3293" y="305"/>
                    </a:lnTo>
                    <a:lnTo>
                      <a:pt x="3290" y="306"/>
                    </a:lnTo>
                    <a:lnTo>
                      <a:pt x="3290" y="313"/>
                    </a:lnTo>
                    <a:lnTo>
                      <a:pt x="3290" y="317"/>
                    </a:lnTo>
                    <a:lnTo>
                      <a:pt x="3290" y="318"/>
                    </a:lnTo>
                    <a:lnTo>
                      <a:pt x="3290" y="317"/>
                    </a:lnTo>
                    <a:lnTo>
                      <a:pt x="3288" y="316"/>
                    </a:lnTo>
                    <a:lnTo>
                      <a:pt x="3286" y="316"/>
                    </a:lnTo>
                    <a:lnTo>
                      <a:pt x="3285" y="317"/>
                    </a:lnTo>
                    <a:lnTo>
                      <a:pt x="3285" y="318"/>
                    </a:lnTo>
                    <a:lnTo>
                      <a:pt x="3285" y="321"/>
                    </a:lnTo>
                    <a:lnTo>
                      <a:pt x="3286" y="323"/>
                    </a:lnTo>
                    <a:lnTo>
                      <a:pt x="3286" y="325"/>
                    </a:lnTo>
                    <a:lnTo>
                      <a:pt x="3285" y="327"/>
                    </a:lnTo>
                    <a:lnTo>
                      <a:pt x="3285" y="327"/>
                    </a:lnTo>
                    <a:lnTo>
                      <a:pt x="3284" y="327"/>
                    </a:lnTo>
                    <a:lnTo>
                      <a:pt x="3284" y="327"/>
                    </a:lnTo>
                    <a:lnTo>
                      <a:pt x="3284" y="328"/>
                    </a:lnTo>
                    <a:lnTo>
                      <a:pt x="3285" y="330"/>
                    </a:lnTo>
                    <a:lnTo>
                      <a:pt x="3285" y="332"/>
                    </a:lnTo>
                    <a:lnTo>
                      <a:pt x="3285" y="335"/>
                    </a:lnTo>
                    <a:lnTo>
                      <a:pt x="3285" y="337"/>
                    </a:lnTo>
                    <a:lnTo>
                      <a:pt x="3285" y="339"/>
                    </a:lnTo>
                    <a:lnTo>
                      <a:pt x="3285" y="339"/>
                    </a:lnTo>
                    <a:lnTo>
                      <a:pt x="3283" y="338"/>
                    </a:lnTo>
                    <a:lnTo>
                      <a:pt x="3280" y="335"/>
                    </a:lnTo>
                    <a:lnTo>
                      <a:pt x="3279" y="333"/>
                    </a:lnTo>
                    <a:lnTo>
                      <a:pt x="3276" y="332"/>
                    </a:lnTo>
                    <a:lnTo>
                      <a:pt x="3275" y="331"/>
                    </a:lnTo>
                    <a:lnTo>
                      <a:pt x="3274" y="332"/>
                    </a:lnTo>
                    <a:lnTo>
                      <a:pt x="3274" y="333"/>
                    </a:lnTo>
                    <a:lnTo>
                      <a:pt x="3274" y="335"/>
                    </a:lnTo>
                    <a:lnTo>
                      <a:pt x="3275" y="336"/>
                    </a:lnTo>
                    <a:lnTo>
                      <a:pt x="3276" y="337"/>
                    </a:lnTo>
                    <a:lnTo>
                      <a:pt x="3278" y="338"/>
                    </a:lnTo>
                    <a:lnTo>
                      <a:pt x="3279" y="341"/>
                    </a:lnTo>
                    <a:lnTo>
                      <a:pt x="3280" y="343"/>
                    </a:lnTo>
                    <a:lnTo>
                      <a:pt x="3281" y="344"/>
                    </a:lnTo>
                    <a:lnTo>
                      <a:pt x="3281" y="347"/>
                    </a:lnTo>
                    <a:lnTo>
                      <a:pt x="3281" y="347"/>
                    </a:lnTo>
                    <a:lnTo>
                      <a:pt x="3279" y="348"/>
                    </a:lnTo>
                    <a:lnTo>
                      <a:pt x="3283" y="356"/>
                    </a:lnTo>
                    <a:lnTo>
                      <a:pt x="3281" y="357"/>
                    </a:lnTo>
                    <a:lnTo>
                      <a:pt x="3281" y="357"/>
                    </a:lnTo>
                    <a:lnTo>
                      <a:pt x="3280" y="356"/>
                    </a:lnTo>
                    <a:lnTo>
                      <a:pt x="3279" y="354"/>
                    </a:lnTo>
                    <a:lnTo>
                      <a:pt x="3279" y="353"/>
                    </a:lnTo>
                    <a:lnTo>
                      <a:pt x="3278" y="354"/>
                    </a:lnTo>
                    <a:lnTo>
                      <a:pt x="3278" y="356"/>
                    </a:lnTo>
                    <a:lnTo>
                      <a:pt x="3278" y="357"/>
                    </a:lnTo>
                    <a:lnTo>
                      <a:pt x="3278" y="358"/>
                    </a:lnTo>
                    <a:lnTo>
                      <a:pt x="3279" y="358"/>
                    </a:lnTo>
                    <a:lnTo>
                      <a:pt x="3280" y="361"/>
                    </a:lnTo>
                    <a:lnTo>
                      <a:pt x="3281" y="364"/>
                    </a:lnTo>
                    <a:lnTo>
                      <a:pt x="3283" y="367"/>
                    </a:lnTo>
                    <a:lnTo>
                      <a:pt x="3279" y="367"/>
                    </a:lnTo>
                    <a:lnTo>
                      <a:pt x="3279" y="369"/>
                    </a:lnTo>
                    <a:lnTo>
                      <a:pt x="3280" y="372"/>
                    </a:lnTo>
                    <a:lnTo>
                      <a:pt x="3280" y="373"/>
                    </a:lnTo>
                    <a:lnTo>
                      <a:pt x="3280" y="374"/>
                    </a:lnTo>
                    <a:lnTo>
                      <a:pt x="3279" y="374"/>
                    </a:lnTo>
                    <a:lnTo>
                      <a:pt x="3279" y="376"/>
                    </a:lnTo>
                    <a:lnTo>
                      <a:pt x="3278" y="377"/>
                    </a:lnTo>
                    <a:lnTo>
                      <a:pt x="3278" y="381"/>
                    </a:lnTo>
                    <a:lnTo>
                      <a:pt x="3279" y="383"/>
                    </a:lnTo>
                    <a:lnTo>
                      <a:pt x="3279" y="387"/>
                    </a:lnTo>
                    <a:lnTo>
                      <a:pt x="3279" y="390"/>
                    </a:lnTo>
                    <a:lnTo>
                      <a:pt x="3279" y="393"/>
                    </a:lnTo>
                    <a:lnTo>
                      <a:pt x="3278" y="405"/>
                    </a:lnTo>
                    <a:lnTo>
                      <a:pt x="3279" y="419"/>
                    </a:lnTo>
                    <a:lnTo>
                      <a:pt x="3284" y="434"/>
                    </a:lnTo>
                    <a:lnTo>
                      <a:pt x="3288" y="449"/>
                    </a:lnTo>
                    <a:lnTo>
                      <a:pt x="3290" y="450"/>
                    </a:lnTo>
                    <a:lnTo>
                      <a:pt x="3291" y="453"/>
                    </a:lnTo>
                    <a:lnTo>
                      <a:pt x="3293" y="455"/>
                    </a:lnTo>
                    <a:lnTo>
                      <a:pt x="3294" y="459"/>
                    </a:lnTo>
                    <a:lnTo>
                      <a:pt x="3295" y="461"/>
                    </a:lnTo>
                    <a:lnTo>
                      <a:pt x="3296" y="464"/>
                    </a:lnTo>
                    <a:lnTo>
                      <a:pt x="3296" y="465"/>
                    </a:lnTo>
                    <a:lnTo>
                      <a:pt x="3297" y="465"/>
                    </a:lnTo>
                    <a:lnTo>
                      <a:pt x="3299" y="468"/>
                    </a:lnTo>
                    <a:lnTo>
                      <a:pt x="3300" y="469"/>
                    </a:lnTo>
                    <a:lnTo>
                      <a:pt x="3301" y="471"/>
                    </a:lnTo>
                    <a:lnTo>
                      <a:pt x="3302" y="474"/>
                    </a:lnTo>
                    <a:lnTo>
                      <a:pt x="3304" y="476"/>
                    </a:lnTo>
                    <a:lnTo>
                      <a:pt x="3305" y="479"/>
                    </a:lnTo>
                    <a:lnTo>
                      <a:pt x="3305" y="480"/>
                    </a:lnTo>
                    <a:lnTo>
                      <a:pt x="3304" y="481"/>
                    </a:lnTo>
                    <a:lnTo>
                      <a:pt x="3301" y="480"/>
                    </a:lnTo>
                    <a:lnTo>
                      <a:pt x="3300" y="479"/>
                    </a:lnTo>
                    <a:lnTo>
                      <a:pt x="3300" y="476"/>
                    </a:lnTo>
                    <a:lnTo>
                      <a:pt x="3299" y="475"/>
                    </a:lnTo>
                    <a:lnTo>
                      <a:pt x="3297" y="474"/>
                    </a:lnTo>
                    <a:lnTo>
                      <a:pt x="3295" y="474"/>
                    </a:lnTo>
                    <a:lnTo>
                      <a:pt x="3294" y="476"/>
                    </a:lnTo>
                    <a:lnTo>
                      <a:pt x="3294" y="478"/>
                    </a:lnTo>
                    <a:lnTo>
                      <a:pt x="3294" y="478"/>
                    </a:lnTo>
                    <a:lnTo>
                      <a:pt x="3293" y="479"/>
                    </a:lnTo>
                    <a:lnTo>
                      <a:pt x="3291" y="479"/>
                    </a:lnTo>
                    <a:lnTo>
                      <a:pt x="3291" y="479"/>
                    </a:lnTo>
                    <a:lnTo>
                      <a:pt x="3290" y="478"/>
                    </a:lnTo>
                    <a:lnTo>
                      <a:pt x="3289" y="475"/>
                    </a:lnTo>
                    <a:lnTo>
                      <a:pt x="3289" y="474"/>
                    </a:lnTo>
                    <a:lnTo>
                      <a:pt x="3288" y="473"/>
                    </a:lnTo>
                    <a:lnTo>
                      <a:pt x="3286" y="473"/>
                    </a:lnTo>
                    <a:lnTo>
                      <a:pt x="3285" y="473"/>
                    </a:lnTo>
                    <a:lnTo>
                      <a:pt x="3283" y="471"/>
                    </a:lnTo>
                    <a:lnTo>
                      <a:pt x="3281" y="470"/>
                    </a:lnTo>
                    <a:lnTo>
                      <a:pt x="3280" y="469"/>
                    </a:lnTo>
                    <a:lnTo>
                      <a:pt x="3279" y="468"/>
                    </a:lnTo>
                    <a:lnTo>
                      <a:pt x="3278" y="464"/>
                    </a:lnTo>
                    <a:lnTo>
                      <a:pt x="3278" y="461"/>
                    </a:lnTo>
                    <a:lnTo>
                      <a:pt x="3279" y="460"/>
                    </a:lnTo>
                    <a:lnTo>
                      <a:pt x="3279" y="458"/>
                    </a:lnTo>
                    <a:lnTo>
                      <a:pt x="3279" y="456"/>
                    </a:lnTo>
                    <a:lnTo>
                      <a:pt x="3279" y="455"/>
                    </a:lnTo>
                    <a:lnTo>
                      <a:pt x="3278" y="453"/>
                    </a:lnTo>
                    <a:lnTo>
                      <a:pt x="3276" y="449"/>
                    </a:lnTo>
                    <a:lnTo>
                      <a:pt x="3275" y="446"/>
                    </a:lnTo>
                    <a:lnTo>
                      <a:pt x="3274" y="443"/>
                    </a:lnTo>
                    <a:lnTo>
                      <a:pt x="3271" y="440"/>
                    </a:lnTo>
                    <a:lnTo>
                      <a:pt x="3271" y="439"/>
                    </a:lnTo>
                    <a:lnTo>
                      <a:pt x="3270" y="438"/>
                    </a:lnTo>
                    <a:lnTo>
                      <a:pt x="3269" y="436"/>
                    </a:lnTo>
                    <a:lnTo>
                      <a:pt x="3266" y="436"/>
                    </a:lnTo>
                    <a:lnTo>
                      <a:pt x="3264" y="436"/>
                    </a:lnTo>
                    <a:lnTo>
                      <a:pt x="3263" y="435"/>
                    </a:lnTo>
                    <a:lnTo>
                      <a:pt x="3260" y="434"/>
                    </a:lnTo>
                    <a:lnTo>
                      <a:pt x="3259" y="432"/>
                    </a:lnTo>
                    <a:lnTo>
                      <a:pt x="3256" y="428"/>
                    </a:lnTo>
                    <a:lnTo>
                      <a:pt x="3256" y="425"/>
                    </a:lnTo>
                    <a:lnTo>
                      <a:pt x="3256" y="423"/>
                    </a:lnTo>
                    <a:lnTo>
                      <a:pt x="3255" y="419"/>
                    </a:lnTo>
                    <a:lnTo>
                      <a:pt x="3255" y="417"/>
                    </a:lnTo>
                    <a:lnTo>
                      <a:pt x="3255" y="414"/>
                    </a:lnTo>
                    <a:lnTo>
                      <a:pt x="3255" y="412"/>
                    </a:lnTo>
                    <a:lnTo>
                      <a:pt x="3255" y="412"/>
                    </a:lnTo>
                    <a:lnTo>
                      <a:pt x="3256" y="412"/>
                    </a:lnTo>
                    <a:lnTo>
                      <a:pt x="3258" y="410"/>
                    </a:lnTo>
                    <a:lnTo>
                      <a:pt x="3259" y="409"/>
                    </a:lnTo>
                    <a:lnTo>
                      <a:pt x="3260" y="408"/>
                    </a:lnTo>
                    <a:lnTo>
                      <a:pt x="3260" y="405"/>
                    </a:lnTo>
                    <a:lnTo>
                      <a:pt x="3260" y="403"/>
                    </a:lnTo>
                    <a:lnTo>
                      <a:pt x="3259" y="400"/>
                    </a:lnTo>
                    <a:lnTo>
                      <a:pt x="3259" y="398"/>
                    </a:lnTo>
                    <a:lnTo>
                      <a:pt x="3259" y="390"/>
                    </a:lnTo>
                    <a:lnTo>
                      <a:pt x="3258" y="389"/>
                    </a:lnTo>
                    <a:lnTo>
                      <a:pt x="3256" y="389"/>
                    </a:lnTo>
                    <a:lnTo>
                      <a:pt x="3256" y="388"/>
                    </a:lnTo>
                    <a:lnTo>
                      <a:pt x="3256" y="387"/>
                    </a:lnTo>
                    <a:lnTo>
                      <a:pt x="3256" y="386"/>
                    </a:lnTo>
                    <a:lnTo>
                      <a:pt x="3256" y="383"/>
                    </a:lnTo>
                    <a:lnTo>
                      <a:pt x="3255" y="382"/>
                    </a:lnTo>
                    <a:lnTo>
                      <a:pt x="3255" y="381"/>
                    </a:lnTo>
                    <a:lnTo>
                      <a:pt x="3255" y="378"/>
                    </a:lnTo>
                    <a:lnTo>
                      <a:pt x="3255" y="378"/>
                    </a:lnTo>
                    <a:lnTo>
                      <a:pt x="3256" y="377"/>
                    </a:lnTo>
                    <a:lnTo>
                      <a:pt x="3256" y="378"/>
                    </a:lnTo>
                    <a:lnTo>
                      <a:pt x="3258" y="379"/>
                    </a:lnTo>
                    <a:lnTo>
                      <a:pt x="3259" y="378"/>
                    </a:lnTo>
                    <a:lnTo>
                      <a:pt x="3259" y="377"/>
                    </a:lnTo>
                    <a:lnTo>
                      <a:pt x="3258" y="373"/>
                    </a:lnTo>
                    <a:lnTo>
                      <a:pt x="3258" y="369"/>
                    </a:lnTo>
                    <a:lnTo>
                      <a:pt x="3258" y="366"/>
                    </a:lnTo>
                    <a:lnTo>
                      <a:pt x="3258" y="364"/>
                    </a:lnTo>
                    <a:lnTo>
                      <a:pt x="3259" y="364"/>
                    </a:lnTo>
                    <a:lnTo>
                      <a:pt x="3260" y="363"/>
                    </a:lnTo>
                    <a:lnTo>
                      <a:pt x="3261" y="362"/>
                    </a:lnTo>
                    <a:lnTo>
                      <a:pt x="3261" y="361"/>
                    </a:lnTo>
                    <a:lnTo>
                      <a:pt x="3261" y="358"/>
                    </a:lnTo>
                    <a:lnTo>
                      <a:pt x="3261" y="356"/>
                    </a:lnTo>
                    <a:lnTo>
                      <a:pt x="3261" y="353"/>
                    </a:lnTo>
                    <a:lnTo>
                      <a:pt x="3260" y="351"/>
                    </a:lnTo>
                    <a:lnTo>
                      <a:pt x="3259" y="348"/>
                    </a:lnTo>
                    <a:lnTo>
                      <a:pt x="3258" y="347"/>
                    </a:lnTo>
                    <a:lnTo>
                      <a:pt x="3256" y="344"/>
                    </a:lnTo>
                    <a:lnTo>
                      <a:pt x="3256" y="342"/>
                    </a:lnTo>
                    <a:lnTo>
                      <a:pt x="3258" y="341"/>
                    </a:lnTo>
                    <a:lnTo>
                      <a:pt x="3258" y="338"/>
                    </a:lnTo>
                    <a:lnTo>
                      <a:pt x="3259" y="336"/>
                    </a:lnTo>
                    <a:lnTo>
                      <a:pt x="3259" y="335"/>
                    </a:lnTo>
                    <a:lnTo>
                      <a:pt x="3259" y="322"/>
                    </a:lnTo>
                    <a:lnTo>
                      <a:pt x="3261" y="318"/>
                    </a:lnTo>
                    <a:lnTo>
                      <a:pt x="3261" y="316"/>
                    </a:lnTo>
                    <a:lnTo>
                      <a:pt x="3261" y="313"/>
                    </a:lnTo>
                    <a:lnTo>
                      <a:pt x="3261" y="303"/>
                    </a:lnTo>
                    <a:lnTo>
                      <a:pt x="3261" y="301"/>
                    </a:lnTo>
                    <a:lnTo>
                      <a:pt x="3260" y="301"/>
                    </a:lnTo>
                    <a:lnTo>
                      <a:pt x="3260" y="300"/>
                    </a:lnTo>
                    <a:lnTo>
                      <a:pt x="3259" y="297"/>
                    </a:lnTo>
                    <a:lnTo>
                      <a:pt x="3258" y="296"/>
                    </a:lnTo>
                    <a:lnTo>
                      <a:pt x="3256" y="293"/>
                    </a:lnTo>
                    <a:lnTo>
                      <a:pt x="3256" y="290"/>
                    </a:lnTo>
                    <a:lnTo>
                      <a:pt x="3255" y="287"/>
                    </a:lnTo>
                    <a:lnTo>
                      <a:pt x="3255" y="285"/>
                    </a:lnTo>
                    <a:lnTo>
                      <a:pt x="3255" y="282"/>
                    </a:lnTo>
                    <a:lnTo>
                      <a:pt x="3256" y="282"/>
                    </a:lnTo>
                    <a:lnTo>
                      <a:pt x="3256" y="282"/>
                    </a:lnTo>
                    <a:lnTo>
                      <a:pt x="3258" y="282"/>
                    </a:lnTo>
                    <a:lnTo>
                      <a:pt x="3258" y="284"/>
                    </a:lnTo>
                    <a:lnTo>
                      <a:pt x="3259" y="282"/>
                    </a:lnTo>
                    <a:lnTo>
                      <a:pt x="3259" y="282"/>
                    </a:lnTo>
                    <a:lnTo>
                      <a:pt x="3259" y="281"/>
                    </a:lnTo>
                    <a:lnTo>
                      <a:pt x="3259" y="280"/>
                    </a:lnTo>
                    <a:lnTo>
                      <a:pt x="3260" y="279"/>
                    </a:lnTo>
                    <a:lnTo>
                      <a:pt x="3260" y="277"/>
                    </a:lnTo>
                    <a:lnTo>
                      <a:pt x="3261" y="276"/>
                    </a:lnTo>
                    <a:lnTo>
                      <a:pt x="3264" y="279"/>
                    </a:lnTo>
                    <a:lnTo>
                      <a:pt x="3264" y="280"/>
                    </a:lnTo>
                    <a:lnTo>
                      <a:pt x="3265" y="280"/>
                    </a:lnTo>
                    <a:lnTo>
                      <a:pt x="3266" y="280"/>
                    </a:lnTo>
                    <a:lnTo>
                      <a:pt x="3268" y="280"/>
                    </a:lnTo>
                    <a:lnTo>
                      <a:pt x="3269" y="279"/>
                    </a:lnTo>
                    <a:lnTo>
                      <a:pt x="3268" y="276"/>
                    </a:lnTo>
                    <a:lnTo>
                      <a:pt x="3268" y="274"/>
                    </a:lnTo>
                    <a:lnTo>
                      <a:pt x="3268" y="271"/>
                    </a:lnTo>
                    <a:lnTo>
                      <a:pt x="3266" y="270"/>
                    </a:lnTo>
                    <a:lnTo>
                      <a:pt x="3266" y="267"/>
                    </a:lnTo>
                    <a:lnTo>
                      <a:pt x="3265" y="266"/>
                    </a:lnTo>
                    <a:lnTo>
                      <a:pt x="3266" y="266"/>
                    </a:lnTo>
                    <a:lnTo>
                      <a:pt x="3268" y="266"/>
                    </a:lnTo>
                    <a:lnTo>
                      <a:pt x="3269" y="266"/>
                    </a:lnTo>
                    <a:lnTo>
                      <a:pt x="3270" y="266"/>
                    </a:lnTo>
                    <a:lnTo>
                      <a:pt x="3270" y="265"/>
                    </a:lnTo>
                    <a:lnTo>
                      <a:pt x="3270" y="262"/>
                    </a:lnTo>
                    <a:lnTo>
                      <a:pt x="3270" y="261"/>
                    </a:lnTo>
                    <a:lnTo>
                      <a:pt x="3270" y="259"/>
                    </a:lnTo>
                    <a:lnTo>
                      <a:pt x="3270" y="256"/>
                    </a:lnTo>
                    <a:lnTo>
                      <a:pt x="3270" y="255"/>
                    </a:lnTo>
                    <a:lnTo>
                      <a:pt x="3273" y="255"/>
                    </a:lnTo>
                    <a:lnTo>
                      <a:pt x="3274" y="254"/>
                    </a:lnTo>
                    <a:lnTo>
                      <a:pt x="3275" y="254"/>
                    </a:lnTo>
                    <a:lnTo>
                      <a:pt x="3276" y="254"/>
                    </a:lnTo>
                    <a:lnTo>
                      <a:pt x="3276" y="252"/>
                    </a:lnTo>
                    <a:lnTo>
                      <a:pt x="3276" y="247"/>
                    </a:lnTo>
                    <a:lnTo>
                      <a:pt x="3278" y="247"/>
                    </a:lnTo>
                    <a:lnTo>
                      <a:pt x="3279" y="249"/>
                    </a:lnTo>
                    <a:lnTo>
                      <a:pt x="3279" y="250"/>
                    </a:lnTo>
                    <a:lnTo>
                      <a:pt x="3280" y="251"/>
                    </a:lnTo>
                    <a:lnTo>
                      <a:pt x="3281" y="252"/>
                    </a:lnTo>
                    <a:lnTo>
                      <a:pt x="3281" y="252"/>
                    </a:lnTo>
                    <a:lnTo>
                      <a:pt x="3281" y="252"/>
                    </a:lnTo>
                    <a:lnTo>
                      <a:pt x="3283" y="250"/>
                    </a:lnTo>
                    <a:lnTo>
                      <a:pt x="3281" y="247"/>
                    </a:lnTo>
                    <a:lnTo>
                      <a:pt x="3281" y="246"/>
                    </a:lnTo>
                    <a:lnTo>
                      <a:pt x="3281" y="244"/>
                    </a:lnTo>
                    <a:lnTo>
                      <a:pt x="3281" y="242"/>
                    </a:lnTo>
                    <a:lnTo>
                      <a:pt x="3281" y="241"/>
                    </a:lnTo>
                    <a:lnTo>
                      <a:pt x="3283" y="241"/>
                    </a:lnTo>
                    <a:lnTo>
                      <a:pt x="3285" y="242"/>
                    </a:lnTo>
                    <a:lnTo>
                      <a:pt x="3286" y="242"/>
                    </a:lnTo>
                    <a:lnTo>
                      <a:pt x="3288" y="244"/>
                    </a:lnTo>
                    <a:lnTo>
                      <a:pt x="3289" y="245"/>
                    </a:lnTo>
                    <a:lnTo>
                      <a:pt x="3290" y="247"/>
                    </a:lnTo>
                    <a:lnTo>
                      <a:pt x="3293" y="247"/>
                    </a:lnTo>
                    <a:lnTo>
                      <a:pt x="3293" y="246"/>
                    </a:lnTo>
                    <a:lnTo>
                      <a:pt x="3294" y="245"/>
                    </a:lnTo>
                    <a:lnTo>
                      <a:pt x="3294" y="245"/>
                    </a:lnTo>
                    <a:lnTo>
                      <a:pt x="3295" y="245"/>
                    </a:lnTo>
                    <a:lnTo>
                      <a:pt x="3297" y="246"/>
                    </a:lnTo>
                    <a:lnTo>
                      <a:pt x="3300" y="246"/>
                    </a:lnTo>
                    <a:lnTo>
                      <a:pt x="3302" y="245"/>
                    </a:lnTo>
                    <a:lnTo>
                      <a:pt x="3305" y="242"/>
                    </a:lnTo>
                    <a:lnTo>
                      <a:pt x="3306" y="241"/>
                    </a:lnTo>
                    <a:lnTo>
                      <a:pt x="3307" y="240"/>
                    </a:lnTo>
                    <a:lnTo>
                      <a:pt x="3309" y="239"/>
                    </a:lnTo>
                    <a:lnTo>
                      <a:pt x="3309" y="238"/>
                    </a:lnTo>
                    <a:lnTo>
                      <a:pt x="3309" y="236"/>
                    </a:lnTo>
                    <a:lnTo>
                      <a:pt x="3307" y="234"/>
                    </a:lnTo>
                    <a:lnTo>
                      <a:pt x="3307" y="230"/>
                    </a:lnTo>
                    <a:lnTo>
                      <a:pt x="3309" y="226"/>
                    </a:lnTo>
                    <a:lnTo>
                      <a:pt x="3311" y="224"/>
                    </a:lnTo>
                    <a:lnTo>
                      <a:pt x="3312" y="223"/>
                    </a:lnTo>
                    <a:lnTo>
                      <a:pt x="3314" y="221"/>
                    </a:lnTo>
                    <a:lnTo>
                      <a:pt x="3316" y="221"/>
                    </a:lnTo>
                    <a:lnTo>
                      <a:pt x="3317" y="220"/>
                    </a:lnTo>
                    <a:close/>
                    <a:moveTo>
                      <a:pt x="3342" y="98"/>
                    </a:moveTo>
                    <a:lnTo>
                      <a:pt x="3345" y="99"/>
                    </a:lnTo>
                    <a:lnTo>
                      <a:pt x="3346" y="99"/>
                    </a:lnTo>
                    <a:lnTo>
                      <a:pt x="3349" y="101"/>
                    </a:lnTo>
                    <a:lnTo>
                      <a:pt x="3350" y="102"/>
                    </a:lnTo>
                    <a:lnTo>
                      <a:pt x="3350" y="104"/>
                    </a:lnTo>
                    <a:lnTo>
                      <a:pt x="3351" y="104"/>
                    </a:lnTo>
                    <a:lnTo>
                      <a:pt x="3352" y="106"/>
                    </a:lnTo>
                    <a:lnTo>
                      <a:pt x="3352" y="107"/>
                    </a:lnTo>
                    <a:lnTo>
                      <a:pt x="3351" y="107"/>
                    </a:lnTo>
                    <a:lnTo>
                      <a:pt x="3350" y="106"/>
                    </a:lnTo>
                    <a:lnTo>
                      <a:pt x="3347" y="104"/>
                    </a:lnTo>
                    <a:lnTo>
                      <a:pt x="3346" y="103"/>
                    </a:lnTo>
                    <a:lnTo>
                      <a:pt x="3345" y="101"/>
                    </a:lnTo>
                    <a:lnTo>
                      <a:pt x="3342" y="99"/>
                    </a:lnTo>
                    <a:lnTo>
                      <a:pt x="3342" y="98"/>
                    </a:lnTo>
                    <a:lnTo>
                      <a:pt x="3342" y="98"/>
                    </a:lnTo>
                    <a:close/>
                    <a:moveTo>
                      <a:pt x="1171" y="67"/>
                    </a:moveTo>
                    <a:lnTo>
                      <a:pt x="1174" y="68"/>
                    </a:lnTo>
                    <a:lnTo>
                      <a:pt x="1176" y="70"/>
                    </a:lnTo>
                    <a:lnTo>
                      <a:pt x="1177" y="71"/>
                    </a:lnTo>
                    <a:lnTo>
                      <a:pt x="1177" y="72"/>
                    </a:lnTo>
                    <a:lnTo>
                      <a:pt x="1177" y="73"/>
                    </a:lnTo>
                    <a:lnTo>
                      <a:pt x="1179" y="75"/>
                    </a:lnTo>
                    <a:lnTo>
                      <a:pt x="1180" y="76"/>
                    </a:lnTo>
                    <a:lnTo>
                      <a:pt x="1181" y="77"/>
                    </a:lnTo>
                    <a:lnTo>
                      <a:pt x="1183" y="77"/>
                    </a:lnTo>
                    <a:lnTo>
                      <a:pt x="1193" y="77"/>
                    </a:lnTo>
                    <a:lnTo>
                      <a:pt x="1200" y="80"/>
                    </a:lnTo>
                    <a:lnTo>
                      <a:pt x="1202" y="85"/>
                    </a:lnTo>
                    <a:lnTo>
                      <a:pt x="1205" y="93"/>
                    </a:lnTo>
                    <a:lnTo>
                      <a:pt x="1206" y="99"/>
                    </a:lnTo>
                    <a:lnTo>
                      <a:pt x="1211" y="106"/>
                    </a:lnTo>
                    <a:lnTo>
                      <a:pt x="1215" y="111"/>
                    </a:lnTo>
                    <a:lnTo>
                      <a:pt x="1218" y="117"/>
                    </a:lnTo>
                    <a:lnTo>
                      <a:pt x="1218" y="123"/>
                    </a:lnTo>
                    <a:lnTo>
                      <a:pt x="1220" y="131"/>
                    </a:lnTo>
                    <a:lnTo>
                      <a:pt x="1226" y="138"/>
                    </a:lnTo>
                    <a:lnTo>
                      <a:pt x="1228" y="139"/>
                    </a:lnTo>
                    <a:lnTo>
                      <a:pt x="1231" y="143"/>
                    </a:lnTo>
                    <a:lnTo>
                      <a:pt x="1233" y="147"/>
                    </a:lnTo>
                    <a:lnTo>
                      <a:pt x="1236" y="150"/>
                    </a:lnTo>
                    <a:lnTo>
                      <a:pt x="1237" y="154"/>
                    </a:lnTo>
                    <a:lnTo>
                      <a:pt x="1237" y="157"/>
                    </a:lnTo>
                    <a:lnTo>
                      <a:pt x="1236" y="159"/>
                    </a:lnTo>
                    <a:lnTo>
                      <a:pt x="1235" y="160"/>
                    </a:lnTo>
                    <a:lnTo>
                      <a:pt x="1233" y="160"/>
                    </a:lnTo>
                    <a:lnTo>
                      <a:pt x="1231" y="160"/>
                    </a:lnTo>
                    <a:lnTo>
                      <a:pt x="1228" y="160"/>
                    </a:lnTo>
                    <a:lnTo>
                      <a:pt x="1226" y="160"/>
                    </a:lnTo>
                    <a:lnTo>
                      <a:pt x="1222" y="160"/>
                    </a:lnTo>
                    <a:lnTo>
                      <a:pt x="1220" y="160"/>
                    </a:lnTo>
                    <a:lnTo>
                      <a:pt x="1218" y="160"/>
                    </a:lnTo>
                    <a:lnTo>
                      <a:pt x="1217" y="164"/>
                    </a:lnTo>
                    <a:lnTo>
                      <a:pt x="1217" y="167"/>
                    </a:lnTo>
                    <a:lnTo>
                      <a:pt x="1218" y="169"/>
                    </a:lnTo>
                    <a:lnTo>
                      <a:pt x="1220" y="172"/>
                    </a:lnTo>
                    <a:lnTo>
                      <a:pt x="1221" y="174"/>
                    </a:lnTo>
                    <a:lnTo>
                      <a:pt x="1220" y="177"/>
                    </a:lnTo>
                    <a:lnTo>
                      <a:pt x="1218" y="178"/>
                    </a:lnTo>
                    <a:lnTo>
                      <a:pt x="1216" y="180"/>
                    </a:lnTo>
                    <a:lnTo>
                      <a:pt x="1215" y="182"/>
                    </a:lnTo>
                    <a:lnTo>
                      <a:pt x="1216" y="185"/>
                    </a:lnTo>
                    <a:lnTo>
                      <a:pt x="1217" y="188"/>
                    </a:lnTo>
                    <a:lnTo>
                      <a:pt x="1218" y="190"/>
                    </a:lnTo>
                    <a:lnTo>
                      <a:pt x="1221" y="191"/>
                    </a:lnTo>
                    <a:lnTo>
                      <a:pt x="1223" y="193"/>
                    </a:lnTo>
                    <a:lnTo>
                      <a:pt x="1226" y="193"/>
                    </a:lnTo>
                    <a:lnTo>
                      <a:pt x="1228" y="193"/>
                    </a:lnTo>
                    <a:lnTo>
                      <a:pt x="1231" y="191"/>
                    </a:lnTo>
                    <a:lnTo>
                      <a:pt x="1233" y="190"/>
                    </a:lnTo>
                    <a:lnTo>
                      <a:pt x="1236" y="190"/>
                    </a:lnTo>
                    <a:lnTo>
                      <a:pt x="1238" y="190"/>
                    </a:lnTo>
                    <a:lnTo>
                      <a:pt x="1241" y="190"/>
                    </a:lnTo>
                    <a:lnTo>
                      <a:pt x="1245" y="193"/>
                    </a:lnTo>
                    <a:lnTo>
                      <a:pt x="1246" y="194"/>
                    </a:lnTo>
                    <a:lnTo>
                      <a:pt x="1248" y="195"/>
                    </a:lnTo>
                    <a:lnTo>
                      <a:pt x="1251" y="196"/>
                    </a:lnTo>
                    <a:lnTo>
                      <a:pt x="1253" y="196"/>
                    </a:lnTo>
                    <a:lnTo>
                      <a:pt x="1256" y="198"/>
                    </a:lnTo>
                    <a:lnTo>
                      <a:pt x="1257" y="200"/>
                    </a:lnTo>
                    <a:lnTo>
                      <a:pt x="1257" y="208"/>
                    </a:lnTo>
                    <a:lnTo>
                      <a:pt x="1253" y="216"/>
                    </a:lnTo>
                    <a:lnTo>
                      <a:pt x="1252" y="224"/>
                    </a:lnTo>
                    <a:lnTo>
                      <a:pt x="1252" y="226"/>
                    </a:lnTo>
                    <a:lnTo>
                      <a:pt x="1253" y="229"/>
                    </a:lnTo>
                    <a:lnTo>
                      <a:pt x="1254" y="233"/>
                    </a:lnTo>
                    <a:lnTo>
                      <a:pt x="1254" y="234"/>
                    </a:lnTo>
                    <a:lnTo>
                      <a:pt x="1254" y="239"/>
                    </a:lnTo>
                    <a:lnTo>
                      <a:pt x="1257" y="247"/>
                    </a:lnTo>
                    <a:lnTo>
                      <a:pt x="1259" y="255"/>
                    </a:lnTo>
                    <a:lnTo>
                      <a:pt x="1264" y="257"/>
                    </a:lnTo>
                    <a:lnTo>
                      <a:pt x="1267" y="249"/>
                    </a:lnTo>
                    <a:lnTo>
                      <a:pt x="1268" y="239"/>
                    </a:lnTo>
                    <a:lnTo>
                      <a:pt x="1271" y="229"/>
                    </a:lnTo>
                    <a:lnTo>
                      <a:pt x="1274" y="219"/>
                    </a:lnTo>
                    <a:lnTo>
                      <a:pt x="1283" y="211"/>
                    </a:lnTo>
                    <a:lnTo>
                      <a:pt x="1288" y="209"/>
                    </a:lnTo>
                    <a:lnTo>
                      <a:pt x="1293" y="206"/>
                    </a:lnTo>
                    <a:lnTo>
                      <a:pt x="1299" y="206"/>
                    </a:lnTo>
                    <a:lnTo>
                      <a:pt x="1304" y="208"/>
                    </a:lnTo>
                    <a:lnTo>
                      <a:pt x="1307" y="216"/>
                    </a:lnTo>
                    <a:lnTo>
                      <a:pt x="1311" y="223"/>
                    </a:lnTo>
                    <a:lnTo>
                      <a:pt x="1317" y="229"/>
                    </a:lnTo>
                    <a:lnTo>
                      <a:pt x="1322" y="233"/>
                    </a:lnTo>
                    <a:lnTo>
                      <a:pt x="1326" y="238"/>
                    </a:lnTo>
                    <a:lnTo>
                      <a:pt x="1327" y="242"/>
                    </a:lnTo>
                    <a:lnTo>
                      <a:pt x="1328" y="247"/>
                    </a:lnTo>
                    <a:lnTo>
                      <a:pt x="1327" y="251"/>
                    </a:lnTo>
                    <a:lnTo>
                      <a:pt x="1324" y="254"/>
                    </a:lnTo>
                    <a:lnTo>
                      <a:pt x="1322" y="255"/>
                    </a:lnTo>
                    <a:lnTo>
                      <a:pt x="1319" y="256"/>
                    </a:lnTo>
                    <a:lnTo>
                      <a:pt x="1317" y="259"/>
                    </a:lnTo>
                    <a:lnTo>
                      <a:pt x="1314" y="261"/>
                    </a:lnTo>
                    <a:lnTo>
                      <a:pt x="1309" y="270"/>
                    </a:lnTo>
                    <a:lnTo>
                      <a:pt x="1308" y="281"/>
                    </a:lnTo>
                    <a:lnTo>
                      <a:pt x="1311" y="292"/>
                    </a:lnTo>
                    <a:lnTo>
                      <a:pt x="1317" y="300"/>
                    </a:lnTo>
                    <a:lnTo>
                      <a:pt x="1319" y="301"/>
                    </a:lnTo>
                    <a:lnTo>
                      <a:pt x="1321" y="302"/>
                    </a:lnTo>
                    <a:lnTo>
                      <a:pt x="1322" y="302"/>
                    </a:lnTo>
                    <a:lnTo>
                      <a:pt x="1323" y="303"/>
                    </a:lnTo>
                    <a:lnTo>
                      <a:pt x="1324" y="306"/>
                    </a:lnTo>
                    <a:lnTo>
                      <a:pt x="1326" y="307"/>
                    </a:lnTo>
                    <a:lnTo>
                      <a:pt x="1328" y="310"/>
                    </a:lnTo>
                    <a:lnTo>
                      <a:pt x="1330" y="312"/>
                    </a:lnTo>
                    <a:lnTo>
                      <a:pt x="1333" y="313"/>
                    </a:lnTo>
                    <a:lnTo>
                      <a:pt x="1335" y="312"/>
                    </a:lnTo>
                    <a:lnTo>
                      <a:pt x="1338" y="311"/>
                    </a:lnTo>
                    <a:lnTo>
                      <a:pt x="1339" y="308"/>
                    </a:lnTo>
                    <a:lnTo>
                      <a:pt x="1340" y="307"/>
                    </a:lnTo>
                    <a:lnTo>
                      <a:pt x="1340" y="305"/>
                    </a:lnTo>
                    <a:lnTo>
                      <a:pt x="1340" y="298"/>
                    </a:lnTo>
                    <a:lnTo>
                      <a:pt x="1338" y="292"/>
                    </a:lnTo>
                    <a:lnTo>
                      <a:pt x="1335" y="286"/>
                    </a:lnTo>
                    <a:lnTo>
                      <a:pt x="1335" y="279"/>
                    </a:lnTo>
                    <a:lnTo>
                      <a:pt x="1338" y="271"/>
                    </a:lnTo>
                    <a:lnTo>
                      <a:pt x="1343" y="267"/>
                    </a:lnTo>
                    <a:lnTo>
                      <a:pt x="1349" y="266"/>
                    </a:lnTo>
                    <a:lnTo>
                      <a:pt x="1355" y="266"/>
                    </a:lnTo>
                    <a:lnTo>
                      <a:pt x="1362" y="266"/>
                    </a:lnTo>
                    <a:lnTo>
                      <a:pt x="1368" y="264"/>
                    </a:lnTo>
                    <a:lnTo>
                      <a:pt x="1372" y="260"/>
                    </a:lnTo>
                    <a:lnTo>
                      <a:pt x="1372" y="255"/>
                    </a:lnTo>
                    <a:lnTo>
                      <a:pt x="1369" y="247"/>
                    </a:lnTo>
                    <a:lnTo>
                      <a:pt x="1368" y="241"/>
                    </a:lnTo>
                    <a:lnTo>
                      <a:pt x="1367" y="238"/>
                    </a:lnTo>
                    <a:lnTo>
                      <a:pt x="1367" y="234"/>
                    </a:lnTo>
                    <a:lnTo>
                      <a:pt x="1368" y="230"/>
                    </a:lnTo>
                    <a:lnTo>
                      <a:pt x="1369" y="228"/>
                    </a:lnTo>
                    <a:lnTo>
                      <a:pt x="1370" y="225"/>
                    </a:lnTo>
                    <a:lnTo>
                      <a:pt x="1373" y="223"/>
                    </a:lnTo>
                    <a:lnTo>
                      <a:pt x="1377" y="221"/>
                    </a:lnTo>
                    <a:lnTo>
                      <a:pt x="1380" y="221"/>
                    </a:lnTo>
                    <a:lnTo>
                      <a:pt x="1384" y="221"/>
                    </a:lnTo>
                    <a:lnTo>
                      <a:pt x="1387" y="220"/>
                    </a:lnTo>
                    <a:lnTo>
                      <a:pt x="1389" y="218"/>
                    </a:lnTo>
                    <a:lnTo>
                      <a:pt x="1390" y="215"/>
                    </a:lnTo>
                    <a:lnTo>
                      <a:pt x="1392" y="211"/>
                    </a:lnTo>
                    <a:lnTo>
                      <a:pt x="1390" y="208"/>
                    </a:lnTo>
                    <a:lnTo>
                      <a:pt x="1388" y="204"/>
                    </a:lnTo>
                    <a:lnTo>
                      <a:pt x="1384" y="200"/>
                    </a:lnTo>
                    <a:lnTo>
                      <a:pt x="1380" y="196"/>
                    </a:lnTo>
                    <a:lnTo>
                      <a:pt x="1378" y="193"/>
                    </a:lnTo>
                    <a:lnTo>
                      <a:pt x="1377" y="189"/>
                    </a:lnTo>
                    <a:lnTo>
                      <a:pt x="1375" y="187"/>
                    </a:lnTo>
                    <a:lnTo>
                      <a:pt x="1375" y="183"/>
                    </a:lnTo>
                    <a:lnTo>
                      <a:pt x="1377" y="179"/>
                    </a:lnTo>
                    <a:lnTo>
                      <a:pt x="1378" y="177"/>
                    </a:lnTo>
                    <a:lnTo>
                      <a:pt x="1380" y="174"/>
                    </a:lnTo>
                    <a:lnTo>
                      <a:pt x="1388" y="172"/>
                    </a:lnTo>
                    <a:lnTo>
                      <a:pt x="1400" y="173"/>
                    </a:lnTo>
                    <a:lnTo>
                      <a:pt x="1411" y="174"/>
                    </a:lnTo>
                    <a:lnTo>
                      <a:pt x="1421" y="177"/>
                    </a:lnTo>
                    <a:lnTo>
                      <a:pt x="1433" y="177"/>
                    </a:lnTo>
                    <a:lnTo>
                      <a:pt x="1443" y="179"/>
                    </a:lnTo>
                    <a:lnTo>
                      <a:pt x="1445" y="182"/>
                    </a:lnTo>
                    <a:lnTo>
                      <a:pt x="1446" y="184"/>
                    </a:lnTo>
                    <a:lnTo>
                      <a:pt x="1448" y="188"/>
                    </a:lnTo>
                    <a:lnTo>
                      <a:pt x="1450" y="190"/>
                    </a:lnTo>
                    <a:lnTo>
                      <a:pt x="1454" y="191"/>
                    </a:lnTo>
                    <a:lnTo>
                      <a:pt x="1456" y="193"/>
                    </a:lnTo>
                    <a:lnTo>
                      <a:pt x="1459" y="194"/>
                    </a:lnTo>
                    <a:lnTo>
                      <a:pt x="1461" y="196"/>
                    </a:lnTo>
                    <a:lnTo>
                      <a:pt x="1463" y="198"/>
                    </a:lnTo>
                    <a:lnTo>
                      <a:pt x="1464" y="200"/>
                    </a:lnTo>
                    <a:lnTo>
                      <a:pt x="1465" y="201"/>
                    </a:lnTo>
                    <a:lnTo>
                      <a:pt x="1468" y="203"/>
                    </a:lnTo>
                    <a:lnTo>
                      <a:pt x="1470" y="203"/>
                    </a:lnTo>
                    <a:lnTo>
                      <a:pt x="1471" y="204"/>
                    </a:lnTo>
                    <a:lnTo>
                      <a:pt x="1471" y="205"/>
                    </a:lnTo>
                    <a:lnTo>
                      <a:pt x="1472" y="206"/>
                    </a:lnTo>
                    <a:lnTo>
                      <a:pt x="1475" y="209"/>
                    </a:lnTo>
                    <a:lnTo>
                      <a:pt x="1476" y="210"/>
                    </a:lnTo>
                    <a:lnTo>
                      <a:pt x="1477" y="213"/>
                    </a:lnTo>
                    <a:lnTo>
                      <a:pt x="1477" y="214"/>
                    </a:lnTo>
                    <a:lnTo>
                      <a:pt x="1476" y="216"/>
                    </a:lnTo>
                    <a:lnTo>
                      <a:pt x="1475" y="216"/>
                    </a:lnTo>
                    <a:lnTo>
                      <a:pt x="1472" y="218"/>
                    </a:lnTo>
                    <a:lnTo>
                      <a:pt x="1470" y="218"/>
                    </a:lnTo>
                    <a:lnTo>
                      <a:pt x="1468" y="218"/>
                    </a:lnTo>
                    <a:lnTo>
                      <a:pt x="1465" y="218"/>
                    </a:lnTo>
                    <a:lnTo>
                      <a:pt x="1464" y="219"/>
                    </a:lnTo>
                    <a:lnTo>
                      <a:pt x="1463" y="220"/>
                    </a:lnTo>
                    <a:lnTo>
                      <a:pt x="1463" y="221"/>
                    </a:lnTo>
                    <a:lnTo>
                      <a:pt x="1464" y="224"/>
                    </a:lnTo>
                    <a:lnTo>
                      <a:pt x="1466" y="225"/>
                    </a:lnTo>
                    <a:lnTo>
                      <a:pt x="1469" y="226"/>
                    </a:lnTo>
                    <a:lnTo>
                      <a:pt x="1471" y="229"/>
                    </a:lnTo>
                    <a:lnTo>
                      <a:pt x="1474" y="231"/>
                    </a:lnTo>
                    <a:lnTo>
                      <a:pt x="1475" y="234"/>
                    </a:lnTo>
                    <a:lnTo>
                      <a:pt x="1474" y="238"/>
                    </a:lnTo>
                    <a:lnTo>
                      <a:pt x="1472" y="240"/>
                    </a:lnTo>
                    <a:lnTo>
                      <a:pt x="1469" y="242"/>
                    </a:lnTo>
                    <a:lnTo>
                      <a:pt x="1465" y="245"/>
                    </a:lnTo>
                    <a:lnTo>
                      <a:pt x="1461" y="246"/>
                    </a:lnTo>
                    <a:lnTo>
                      <a:pt x="1459" y="247"/>
                    </a:lnTo>
                    <a:lnTo>
                      <a:pt x="1454" y="249"/>
                    </a:lnTo>
                    <a:lnTo>
                      <a:pt x="1450" y="251"/>
                    </a:lnTo>
                    <a:lnTo>
                      <a:pt x="1448" y="252"/>
                    </a:lnTo>
                    <a:lnTo>
                      <a:pt x="1448" y="254"/>
                    </a:lnTo>
                    <a:lnTo>
                      <a:pt x="1448" y="255"/>
                    </a:lnTo>
                    <a:lnTo>
                      <a:pt x="1450" y="256"/>
                    </a:lnTo>
                    <a:lnTo>
                      <a:pt x="1453" y="259"/>
                    </a:lnTo>
                    <a:lnTo>
                      <a:pt x="1455" y="261"/>
                    </a:lnTo>
                    <a:lnTo>
                      <a:pt x="1459" y="264"/>
                    </a:lnTo>
                    <a:lnTo>
                      <a:pt x="1461" y="265"/>
                    </a:lnTo>
                    <a:lnTo>
                      <a:pt x="1461" y="267"/>
                    </a:lnTo>
                    <a:lnTo>
                      <a:pt x="1461" y="270"/>
                    </a:lnTo>
                    <a:lnTo>
                      <a:pt x="1461" y="272"/>
                    </a:lnTo>
                    <a:lnTo>
                      <a:pt x="1460" y="275"/>
                    </a:lnTo>
                    <a:lnTo>
                      <a:pt x="1459" y="276"/>
                    </a:lnTo>
                    <a:lnTo>
                      <a:pt x="1459" y="279"/>
                    </a:lnTo>
                    <a:lnTo>
                      <a:pt x="1458" y="281"/>
                    </a:lnTo>
                    <a:lnTo>
                      <a:pt x="1459" y="284"/>
                    </a:lnTo>
                    <a:lnTo>
                      <a:pt x="1461" y="287"/>
                    </a:lnTo>
                    <a:lnTo>
                      <a:pt x="1465" y="290"/>
                    </a:lnTo>
                    <a:lnTo>
                      <a:pt x="1468" y="292"/>
                    </a:lnTo>
                    <a:lnTo>
                      <a:pt x="1469" y="295"/>
                    </a:lnTo>
                    <a:lnTo>
                      <a:pt x="1469" y="307"/>
                    </a:lnTo>
                    <a:lnTo>
                      <a:pt x="1464" y="318"/>
                    </a:lnTo>
                    <a:lnTo>
                      <a:pt x="1456" y="330"/>
                    </a:lnTo>
                    <a:lnTo>
                      <a:pt x="1448" y="339"/>
                    </a:lnTo>
                    <a:lnTo>
                      <a:pt x="1444" y="343"/>
                    </a:lnTo>
                    <a:lnTo>
                      <a:pt x="1439" y="349"/>
                    </a:lnTo>
                    <a:lnTo>
                      <a:pt x="1433" y="356"/>
                    </a:lnTo>
                    <a:lnTo>
                      <a:pt x="1426" y="361"/>
                    </a:lnTo>
                    <a:lnTo>
                      <a:pt x="1420" y="363"/>
                    </a:lnTo>
                    <a:lnTo>
                      <a:pt x="1414" y="361"/>
                    </a:lnTo>
                    <a:lnTo>
                      <a:pt x="1406" y="352"/>
                    </a:lnTo>
                    <a:lnTo>
                      <a:pt x="1400" y="342"/>
                    </a:lnTo>
                    <a:lnTo>
                      <a:pt x="1393" y="333"/>
                    </a:lnTo>
                    <a:lnTo>
                      <a:pt x="1389" y="332"/>
                    </a:lnTo>
                    <a:lnTo>
                      <a:pt x="1387" y="332"/>
                    </a:lnTo>
                    <a:lnTo>
                      <a:pt x="1384" y="333"/>
                    </a:lnTo>
                    <a:lnTo>
                      <a:pt x="1383" y="335"/>
                    </a:lnTo>
                    <a:lnTo>
                      <a:pt x="1382" y="338"/>
                    </a:lnTo>
                    <a:lnTo>
                      <a:pt x="1383" y="342"/>
                    </a:lnTo>
                    <a:lnTo>
                      <a:pt x="1383" y="344"/>
                    </a:lnTo>
                    <a:lnTo>
                      <a:pt x="1384" y="347"/>
                    </a:lnTo>
                    <a:lnTo>
                      <a:pt x="1387" y="349"/>
                    </a:lnTo>
                    <a:lnTo>
                      <a:pt x="1388" y="352"/>
                    </a:lnTo>
                    <a:lnTo>
                      <a:pt x="1388" y="354"/>
                    </a:lnTo>
                    <a:lnTo>
                      <a:pt x="1389" y="357"/>
                    </a:lnTo>
                    <a:lnTo>
                      <a:pt x="1389" y="359"/>
                    </a:lnTo>
                    <a:lnTo>
                      <a:pt x="1390" y="362"/>
                    </a:lnTo>
                    <a:lnTo>
                      <a:pt x="1392" y="364"/>
                    </a:lnTo>
                    <a:lnTo>
                      <a:pt x="1392" y="367"/>
                    </a:lnTo>
                    <a:lnTo>
                      <a:pt x="1393" y="369"/>
                    </a:lnTo>
                    <a:lnTo>
                      <a:pt x="1393" y="372"/>
                    </a:lnTo>
                    <a:lnTo>
                      <a:pt x="1392" y="373"/>
                    </a:lnTo>
                    <a:lnTo>
                      <a:pt x="1390" y="374"/>
                    </a:lnTo>
                    <a:lnTo>
                      <a:pt x="1388" y="374"/>
                    </a:lnTo>
                    <a:lnTo>
                      <a:pt x="1385" y="373"/>
                    </a:lnTo>
                    <a:lnTo>
                      <a:pt x="1378" y="371"/>
                    </a:lnTo>
                    <a:lnTo>
                      <a:pt x="1373" y="366"/>
                    </a:lnTo>
                    <a:lnTo>
                      <a:pt x="1368" y="359"/>
                    </a:lnTo>
                    <a:lnTo>
                      <a:pt x="1360" y="357"/>
                    </a:lnTo>
                    <a:lnTo>
                      <a:pt x="1352" y="357"/>
                    </a:lnTo>
                    <a:lnTo>
                      <a:pt x="1348" y="359"/>
                    </a:lnTo>
                    <a:lnTo>
                      <a:pt x="1349" y="363"/>
                    </a:lnTo>
                    <a:lnTo>
                      <a:pt x="1352" y="368"/>
                    </a:lnTo>
                    <a:lnTo>
                      <a:pt x="1355" y="374"/>
                    </a:lnTo>
                    <a:lnTo>
                      <a:pt x="1357" y="379"/>
                    </a:lnTo>
                    <a:lnTo>
                      <a:pt x="1357" y="384"/>
                    </a:lnTo>
                    <a:lnTo>
                      <a:pt x="1349" y="395"/>
                    </a:lnTo>
                    <a:lnTo>
                      <a:pt x="1338" y="404"/>
                    </a:lnTo>
                    <a:lnTo>
                      <a:pt x="1329" y="410"/>
                    </a:lnTo>
                    <a:lnTo>
                      <a:pt x="1317" y="410"/>
                    </a:lnTo>
                    <a:lnTo>
                      <a:pt x="1307" y="404"/>
                    </a:lnTo>
                    <a:lnTo>
                      <a:pt x="1299" y="397"/>
                    </a:lnTo>
                    <a:lnTo>
                      <a:pt x="1292" y="389"/>
                    </a:lnTo>
                    <a:lnTo>
                      <a:pt x="1283" y="384"/>
                    </a:lnTo>
                    <a:lnTo>
                      <a:pt x="1276" y="383"/>
                    </a:lnTo>
                    <a:lnTo>
                      <a:pt x="1268" y="386"/>
                    </a:lnTo>
                    <a:lnTo>
                      <a:pt x="1263" y="390"/>
                    </a:lnTo>
                    <a:lnTo>
                      <a:pt x="1261" y="395"/>
                    </a:lnTo>
                    <a:lnTo>
                      <a:pt x="1263" y="400"/>
                    </a:lnTo>
                    <a:lnTo>
                      <a:pt x="1271" y="404"/>
                    </a:lnTo>
                    <a:lnTo>
                      <a:pt x="1274" y="405"/>
                    </a:lnTo>
                    <a:lnTo>
                      <a:pt x="1277" y="405"/>
                    </a:lnTo>
                    <a:lnTo>
                      <a:pt x="1279" y="407"/>
                    </a:lnTo>
                    <a:lnTo>
                      <a:pt x="1281" y="409"/>
                    </a:lnTo>
                    <a:lnTo>
                      <a:pt x="1282" y="410"/>
                    </a:lnTo>
                    <a:lnTo>
                      <a:pt x="1282" y="413"/>
                    </a:lnTo>
                    <a:lnTo>
                      <a:pt x="1283" y="415"/>
                    </a:lnTo>
                    <a:lnTo>
                      <a:pt x="1289" y="420"/>
                    </a:lnTo>
                    <a:lnTo>
                      <a:pt x="1297" y="420"/>
                    </a:lnTo>
                    <a:lnTo>
                      <a:pt x="1307" y="420"/>
                    </a:lnTo>
                    <a:lnTo>
                      <a:pt x="1312" y="420"/>
                    </a:lnTo>
                    <a:lnTo>
                      <a:pt x="1318" y="420"/>
                    </a:lnTo>
                    <a:lnTo>
                      <a:pt x="1323" y="420"/>
                    </a:lnTo>
                    <a:lnTo>
                      <a:pt x="1328" y="423"/>
                    </a:lnTo>
                    <a:lnTo>
                      <a:pt x="1330" y="428"/>
                    </a:lnTo>
                    <a:lnTo>
                      <a:pt x="1332" y="432"/>
                    </a:lnTo>
                    <a:lnTo>
                      <a:pt x="1330" y="435"/>
                    </a:lnTo>
                    <a:lnTo>
                      <a:pt x="1328" y="439"/>
                    </a:lnTo>
                    <a:lnTo>
                      <a:pt x="1326" y="441"/>
                    </a:lnTo>
                    <a:lnTo>
                      <a:pt x="1317" y="453"/>
                    </a:lnTo>
                    <a:lnTo>
                      <a:pt x="1309" y="465"/>
                    </a:lnTo>
                    <a:lnTo>
                      <a:pt x="1302" y="476"/>
                    </a:lnTo>
                    <a:lnTo>
                      <a:pt x="1293" y="486"/>
                    </a:lnTo>
                    <a:lnTo>
                      <a:pt x="1288" y="487"/>
                    </a:lnTo>
                    <a:lnTo>
                      <a:pt x="1281" y="487"/>
                    </a:lnTo>
                    <a:lnTo>
                      <a:pt x="1273" y="486"/>
                    </a:lnTo>
                    <a:lnTo>
                      <a:pt x="1267" y="486"/>
                    </a:lnTo>
                    <a:lnTo>
                      <a:pt x="1261" y="486"/>
                    </a:lnTo>
                    <a:lnTo>
                      <a:pt x="1257" y="491"/>
                    </a:lnTo>
                    <a:lnTo>
                      <a:pt x="1256" y="496"/>
                    </a:lnTo>
                    <a:lnTo>
                      <a:pt x="1256" y="502"/>
                    </a:lnTo>
                    <a:lnTo>
                      <a:pt x="1257" y="507"/>
                    </a:lnTo>
                    <a:lnTo>
                      <a:pt x="1256" y="511"/>
                    </a:lnTo>
                    <a:lnTo>
                      <a:pt x="1253" y="514"/>
                    </a:lnTo>
                    <a:lnTo>
                      <a:pt x="1247" y="515"/>
                    </a:lnTo>
                    <a:lnTo>
                      <a:pt x="1240" y="514"/>
                    </a:lnTo>
                    <a:lnTo>
                      <a:pt x="1230" y="511"/>
                    </a:lnTo>
                    <a:lnTo>
                      <a:pt x="1221" y="510"/>
                    </a:lnTo>
                    <a:lnTo>
                      <a:pt x="1212" y="510"/>
                    </a:lnTo>
                    <a:lnTo>
                      <a:pt x="1207" y="512"/>
                    </a:lnTo>
                    <a:lnTo>
                      <a:pt x="1206" y="515"/>
                    </a:lnTo>
                    <a:lnTo>
                      <a:pt x="1208" y="517"/>
                    </a:lnTo>
                    <a:lnTo>
                      <a:pt x="1215" y="521"/>
                    </a:lnTo>
                    <a:lnTo>
                      <a:pt x="1221" y="524"/>
                    </a:lnTo>
                    <a:lnTo>
                      <a:pt x="1227" y="525"/>
                    </a:lnTo>
                    <a:lnTo>
                      <a:pt x="1231" y="525"/>
                    </a:lnTo>
                    <a:lnTo>
                      <a:pt x="1236" y="527"/>
                    </a:lnTo>
                    <a:lnTo>
                      <a:pt x="1242" y="531"/>
                    </a:lnTo>
                    <a:lnTo>
                      <a:pt x="1245" y="536"/>
                    </a:lnTo>
                    <a:lnTo>
                      <a:pt x="1245" y="541"/>
                    </a:lnTo>
                    <a:lnTo>
                      <a:pt x="1238" y="546"/>
                    </a:lnTo>
                    <a:lnTo>
                      <a:pt x="1230" y="551"/>
                    </a:lnTo>
                    <a:lnTo>
                      <a:pt x="1220" y="555"/>
                    </a:lnTo>
                    <a:lnTo>
                      <a:pt x="1210" y="560"/>
                    </a:lnTo>
                    <a:lnTo>
                      <a:pt x="1208" y="561"/>
                    </a:lnTo>
                    <a:lnTo>
                      <a:pt x="1207" y="563"/>
                    </a:lnTo>
                    <a:lnTo>
                      <a:pt x="1206" y="566"/>
                    </a:lnTo>
                    <a:lnTo>
                      <a:pt x="1206" y="568"/>
                    </a:lnTo>
                    <a:lnTo>
                      <a:pt x="1206" y="571"/>
                    </a:lnTo>
                    <a:lnTo>
                      <a:pt x="1205" y="572"/>
                    </a:lnTo>
                    <a:lnTo>
                      <a:pt x="1202" y="578"/>
                    </a:lnTo>
                    <a:lnTo>
                      <a:pt x="1200" y="582"/>
                    </a:lnTo>
                    <a:lnTo>
                      <a:pt x="1196" y="587"/>
                    </a:lnTo>
                    <a:lnTo>
                      <a:pt x="1192" y="591"/>
                    </a:lnTo>
                    <a:lnTo>
                      <a:pt x="1181" y="604"/>
                    </a:lnTo>
                    <a:lnTo>
                      <a:pt x="1172" y="618"/>
                    </a:lnTo>
                    <a:lnTo>
                      <a:pt x="1166" y="635"/>
                    </a:lnTo>
                    <a:lnTo>
                      <a:pt x="1159" y="648"/>
                    </a:lnTo>
                    <a:lnTo>
                      <a:pt x="1152" y="660"/>
                    </a:lnTo>
                    <a:lnTo>
                      <a:pt x="1147" y="673"/>
                    </a:lnTo>
                    <a:lnTo>
                      <a:pt x="1145" y="688"/>
                    </a:lnTo>
                    <a:lnTo>
                      <a:pt x="1144" y="699"/>
                    </a:lnTo>
                    <a:lnTo>
                      <a:pt x="1144" y="711"/>
                    </a:lnTo>
                    <a:lnTo>
                      <a:pt x="1144" y="725"/>
                    </a:lnTo>
                    <a:lnTo>
                      <a:pt x="1145" y="736"/>
                    </a:lnTo>
                    <a:lnTo>
                      <a:pt x="1150" y="745"/>
                    </a:lnTo>
                    <a:lnTo>
                      <a:pt x="1156" y="751"/>
                    </a:lnTo>
                    <a:lnTo>
                      <a:pt x="1162" y="752"/>
                    </a:lnTo>
                    <a:lnTo>
                      <a:pt x="1171" y="752"/>
                    </a:lnTo>
                    <a:lnTo>
                      <a:pt x="1179" y="754"/>
                    </a:lnTo>
                    <a:lnTo>
                      <a:pt x="1183" y="759"/>
                    </a:lnTo>
                    <a:lnTo>
                      <a:pt x="1187" y="769"/>
                    </a:lnTo>
                    <a:lnTo>
                      <a:pt x="1187" y="778"/>
                    </a:lnTo>
                    <a:lnTo>
                      <a:pt x="1187" y="788"/>
                    </a:lnTo>
                    <a:lnTo>
                      <a:pt x="1188" y="797"/>
                    </a:lnTo>
                    <a:lnTo>
                      <a:pt x="1193" y="807"/>
                    </a:lnTo>
                    <a:lnTo>
                      <a:pt x="1196" y="815"/>
                    </a:lnTo>
                    <a:lnTo>
                      <a:pt x="1197" y="823"/>
                    </a:lnTo>
                    <a:lnTo>
                      <a:pt x="1197" y="826"/>
                    </a:lnTo>
                    <a:lnTo>
                      <a:pt x="1197" y="828"/>
                    </a:lnTo>
                    <a:lnTo>
                      <a:pt x="1197" y="831"/>
                    </a:lnTo>
                    <a:lnTo>
                      <a:pt x="1198" y="833"/>
                    </a:lnTo>
                    <a:lnTo>
                      <a:pt x="1200" y="834"/>
                    </a:lnTo>
                    <a:lnTo>
                      <a:pt x="1202" y="834"/>
                    </a:lnTo>
                    <a:lnTo>
                      <a:pt x="1205" y="834"/>
                    </a:lnTo>
                    <a:lnTo>
                      <a:pt x="1212" y="832"/>
                    </a:lnTo>
                    <a:lnTo>
                      <a:pt x="1217" y="828"/>
                    </a:lnTo>
                    <a:lnTo>
                      <a:pt x="1222" y="825"/>
                    </a:lnTo>
                    <a:lnTo>
                      <a:pt x="1228" y="825"/>
                    </a:lnTo>
                    <a:lnTo>
                      <a:pt x="1236" y="827"/>
                    </a:lnTo>
                    <a:lnTo>
                      <a:pt x="1242" y="831"/>
                    </a:lnTo>
                    <a:lnTo>
                      <a:pt x="1250" y="834"/>
                    </a:lnTo>
                    <a:lnTo>
                      <a:pt x="1257" y="837"/>
                    </a:lnTo>
                    <a:lnTo>
                      <a:pt x="1269" y="838"/>
                    </a:lnTo>
                    <a:lnTo>
                      <a:pt x="1283" y="834"/>
                    </a:lnTo>
                    <a:lnTo>
                      <a:pt x="1293" y="836"/>
                    </a:lnTo>
                    <a:lnTo>
                      <a:pt x="1299" y="839"/>
                    </a:lnTo>
                    <a:lnTo>
                      <a:pt x="1303" y="846"/>
                    </a:lnTo>
                    <a:lnTo>
                      <a:pt x="1307" y="853"/>
                    </a:lnTo>
                    <a:lnTo>
                      <a:pt x="1312" y="861"/>
                    </a:lnTo>
                    <a:lnTo>
                      <a:pt x="1319" y="869"/>
                    </a:lnTo>
                    <a:lnTo>
                      <a:pt x="1328" y="874"/>
                    </a:lnTo>
                    <a:lnTo>
                      <a:pt x="1338" y="879"/>
                    </a:lnTo>
                    <a:lnTo>
                      <a:pt x="1352" y="887"/>
                    </a:lnTo>
                    <a:lnTo>
                      <a:pt x="1364" y="894"/>
                    </a:lnTo>
                    <a:lnTo>
                      <a:pt x="1379" y="903"/>
                    </a:lnTo>
                    <a:lnTo>
                      <a:pt x="1393" y="908"/>
                    </a:lnTo>
                    <a:lnTo>
                      <a:pt x="1406" y="909"/>
                    </a:lnTo>
                    <a:lnTo>
                      <a:pt x="1421" y="910"/>
                    </a:lnTo>
                    <a:lnTo>
                      <a:pt x="1429" y="910"/>
                    </a:lnTo>
                    <a:lnTo>
                      <a:pt x="1436" y="909"/>
                    </a:lnTo>
                    <a:lnTo>
                      <a:pt x="1443" y="910"/>
                    </a:lnTo>
                    <a:lnTo>
                      <a:pt x="1448" y="913"/>
                    </a:lnTo>
                    <a:lnTo>
                      <a:pt x="1451" y="922"/>
                    </a:lnTo>
                    <a:lnTo>
                      <a:pt x="1454" y="930"/>
                    </a:lnTo>
                    <a:lnTo>
                      <a:pt x="1454" y="939"/>
                    </a:lnTo>
                    <a:lnTo>
                      <a:pt x="1449" y="944"/>
                    </a:lnTo>
                    <a:lnTo>
                      <a:pt x="1445" y="949"/>
                    </a:lnTo>
                    <a:lnTo>
                      <a:pt x="1441" y="954"/>
                    </a:lnTo>
                    <a:lnTo>
                      <a:pt x="1440" y="960"/>
                    </a:lnTo>
                    <a:lnTo>
                      <a:pt x="1440" y="963"/>
                    </a:lnTo>
                    <a:lnTo>
                      <a:pt x="1440" y="965"/>
                    </a:lnTo>
                    <a:lnTo>
                      <a:pt x="1441" y="968"/>
                    </a:lnTo>
                    <a:lnTo>
                      <a:pt x="1444" y="970"/>
                    </a:lnTo>
                    <a:lnTo>
                      <a:pt x="1445" y="974"/>
                    </a:lnTo>
                    <a:lnTo>
                      <a:pt x="1445" y="976"/>
                    </a:lnTo>
                    <a:lnTo>
                      <a:pt x="1446" y="984"/>
                    </a:lnTo>
                    <a:lnTo>
                      <a:pt x="1446" y="992"/>
                    </a:lnTo>
                    <a:lnTo>
                      <a:pt x="1449" y="1001"/>
                    </a:lnTo>
                    <a:lnTo>
                      <a:pt x="1453" y="1007"/>
                    </a:lnTo>
                    <a:lnTo>
                      <a:pt x="1461" y="1012"/>
                    </a:lnTo>
                    <a:lnTo>
                      <a:pt x="1463" y="1012"/>
                    </a:lnTo>
                    <a:lnTo>
                      <a:pt x="1465" y="1012"/>
                    </a:lnTo>
                    <a:lnTo>
                      <a:pt x="1469" y="1014"/>
                    </a:lnTo>
                    <a:lnTo>
                      <a:pt x="1471" y="1014"/>
                    </a:lnTo>
                    <a:lnTo>
                      <a:pt x="1475" y="1012"/>
                    </a:lnTo>
                    <a:lnTo>
                      <a:pt x="1477" y="1012"/>
                    </a:lnTo>
                    <a:lnTo>
                      <a:pt x="1479" y="1010"/>
                    </a:lnTo>
                    <a:lnTo>
                      <a:pt x="1480" y="1007"/>
                    </a:lnTo>
                    <a:lnTo>
                      <a:pt x="1480" y="1005"/>
                    </a:lnTo>
                    <a:lnTo>
                      <a:pt x="1479" y="1004"/>
                    </a:lnTo>
                    <a:lnTo>
                      <a:pt x="1477" y="1001"/>
                    </a:lnTo>
                    <a:lnTo>
                      <a:pt x="1477" y="999"/>
                    </a:lnTo>
                    <a:lnTo>
                      <a:pt x="1476" y="997"/>
                    </a:lnTo>
                    <a:lnTo>
                      <a:pt x="1485" y="996"/>
                    </a:lnTo>
                    <a:lnTo>
                      <a:pt x="1490" y="999"/>
                    </a:lnTo>
                    <a:lnTo>
                      <a:pt x="1494" y="1005"/>
                    </a:lnTo>
                    <a:lnTo>
                      <a:pt x="1496" y="1011"/>
                    </a:lnTo>
                    <a:lnTo>
                      <a:pt x="1497" y="1019"/>
                    </a:lnTo>
                    <a:lnTo>
                      <a:pt x="1497" y="1026"/>
                    </a:lnTo>
                    <a:lnTo>
                      <a:pt x="1496" y="1033"/>
                    </a:lnTo>
                    <a:lnTo>
                      <a:pt x="1494" y="1042"/>
                    </a:lnTo>
                    <a:lnTo>
                      <a:pt x="1492" y="1051"/>
                    </a:lnTo>
                    <a:lnTo>
                      <a:pt x="1491" y="1060"/>
                    </a:lnTo>
                    <a:lnTo>
                      <a:pt x="1494" y="1067"/>
                    </a:lnTo>
                    <a:lnTo>
                      <a:pt x="1500" y="1073"/>
                    </a:lnTo>
                    <a:lnTo>
                      <a:pt x="1511" y="1078"/>
                    </a:lnTo>
                    <a:lnTo>
                      <a:pt x="1517" y="1077"/>
                    </a:lnTo>
                    <a:lnTo>
                      <a:pt x="1522" y="1071"/>
                    </a:lnTo>
                    <a:lnTo>
                      <a:pt x="1524" y="1060"/>
                    </a:lnTo>
                    <a:lnTo>
                      <a:pt x="1524" y="1056"/>
                    </a:lnTo>
                    <a:lnTo>
                      <a:pt x="1524" y="1052"/>
                    </a:lnTo>
                    <a:lnTo>
                      <a:pt x="1525" y="1051"/>
                    </a:lnTo>
                    <a:lnTo>
                      <a:pt x="1527" y="1050"/>
                    </a:lnTo>
                    <a:lnTo>
                      <a:pt x="1529" y="1050"/>
                    </a:lnTo>
                    <a:lnTo>
                      <a:pt x="1531" y="1048"/>
                    </a:lnTo>
                    <a:lnTo>
                      <a:pt x="1534" y="1048"/>
                    </a:lnTo>
                    <a:lnTo>
                      <a:pt x="1536" y="1048"/>
                    </a:lnTo>
                    <a:lnTo>
                      <a:pt x="1539" y="1047"/>
                    </a:lnTo>
                    <a:lnTo>
                      <a:pt x="1541" y="1046"/>
                    </a:lnTo>
                    <a:lnTo>
                      <a:pt x="1542" y="1043"/>
                    </a:lnTo>
                    <a:lnTo>
                      <a:pt x="1547" y="1032"/>
                    </a:lnTo>
                    <a:lnTo>
                      <a:pt x="1547" y="1021"/>
                    </a:lnTo>
                    <a:lnTo>
                      <a:pt x="1544" y="1010"/>
                    </a:lnTo>
                    <a:lnTo>
                      <a:pt x="1540" y="997"/>
                    </a:lnTo>
                    <a:lnTo>
                      <a:pt x="1537" y="986"/>
                    </a:lnTo>
                    <a:lnTo>
                      <a:pt x="1535" y="974"/>
                    </a:lnTo>
                    <a:lnTo>
                      <a:pt x="1534" y="961"/>
                    </a:lnTo>
                    <a:lnTo>
                      <a:pt x="1529" y="949"/>
                    </a:lnTo>
                    <a:lnTo>
                      <a:pt x="1521" y="936"/>
                    </a:lnTo>
                    <a:lnTo>
                      <a:pt x="1519" y="934"/>
                    </a:lnTo>
                    <a:lnTo>
                      <a:pt x="1519" y="931"/>
                    </a:lnTo>
                    <a:lnTo>
                      <a:pt x="1519" y="929"/>
                    </a:lnTo>
                    <a:lnTo>
                      <a:pt x="1520" y="928"/>
                    </a:lnTo>
                    <a:lnTo>
                      <a:pt x="1522" y="926"/>
                    </a:lnTo>
                    <a:lnTo>
                      <a:pt x="1525" y="926"/>
                    </a:lnTo>
                    <a:lnTo>
                      <a:pt x="1529" y="925"/>
                    </a:lnTo>
                    <a:lnTo>
                      <a:pt x="1531" y="925"/>
                    </a:lnTo>
                    <a:lnTo>
                      <a:pt x="1535" y="924"/>
                    </a:lnTo>
                    <a:lnTo>
                      <a:pt x="1537" y="923"/>
                    </a:lnTo>
                    <a:lnTo>
                      <a:pt x="1550" y="918"/>
                    </a:lnTo>
                    <a:lnTo>
                      <a:pt x="1563" y="913"/>
                    </a:lnTo>
                    <a:lnTo>
                      <a:pt x="1570" y="908"/>
                    </a:lnTo>
                    <a:lnTo>
                      <a:pt x="1576" y="902"/>
                    </a:lnTo>
                    <a:lnTo>
                      <a:pt x="1581" y="894"/>
                    </a:lnTo>
                    <a:lnTo>
                      <a:pt x="1585" y="890"/>
                    </a:lnTo>
                    <a:lnTo>
                      <a:pt x="1588" y="887"/>
                    </a:lnTo>
                    <a:lnTo>
                      <a:pt x="1592" y="883"/>
                    </a:lnTo>
                    <a:lnTo>
                      <a:pt x="1595" y="879"/>
                    </a:lnTo>
                    <a:lnTo>
                      <a:pt x="1595" y="864"/>
                    </a:lnTo>
                    <a:lnTo>
                      <a:pt x="1592" y="849"/>
                    </a:lnTo>
                    <a:lnTo>
                      <a:pt x="1590" y="834"/>
                    </a:lnTo>
                    <a:lnTo>
                      <a:pt x="1583" y="807"/>
                    </a:lnTo>
                    <a:lnTo>
                      <a:pt x="1573" y="782"/>
                    </a:lnTo>
                    <a:lnTo>
                      <a:pt x="1566" y="774"/>
                    </a:lnTo>
                    <a:lnTo>
                      <a:pt x="1558" y="765"/>
                    </a:lnTo>
                    <a:lnTo>
                      <a:pt x="1552" y="756"/>
                    </a:lnTo>
                    <a:lnTo>
                      <a:pt x="1547" y="746"/>
                    </a:lnTo>
                    <a:lnTo>
                      <a:pt x="1545" y="735"/>
                    </a:lnTo>
                    <a:lnTo>
                      <a:pt x="1545" y="731"/>
                    </a:lnTo>
                    <a:lnTo>
                      <a:pt x="1546" y="728"/>
                    </a:lnTo>
                    <a:lnTo>
                      <a:pt x="1547" y="724"/>
                    </a:lnTo>
                    <a:lnTo>
                      <a:pt x="1548" y="720"/>
                    </a:lnTo>
                    <a:lnTo>
                      <a:pt x="1552" y="718"/>
                    </a:lnTo>
                    <a:lnTo>
                      <a:pt x="1555" y="716"/>
                    </a:lnTo>
                    <a:lnTo>
                      <a:pt x="1558" y="714"/>
                    </a:lnTo>
                    <a:lnTo>
                      <a:pt x="1561" y="710"/>
                    </a:lnTo>
                    <a:lnTo>
                      <a:pt x="1563" y="706"/>
                    </a:lnTo>
                    <a:lnTo>
                      <a:pt x="1566" y="701"/>
                    </a:lnTo>
                    <a:lnTo>
                      <a:pt x="1568" y="698"/>
                    </a:lnTo>
                    <a:lnTo>
                      <a:pt x="1571" y="691"/>
                    </a:lnTo>
                    <a:lnTo>
                      <a:pt x="1570" y="686"/>
                    </a:lnTo>
                    <a:lnTo>
                      <a:pt x="1568" y="683"/>
                    </a:lnTo>
                    <a:lnTo>
                      <a:pt x="1566" y="677"/>
                    </a:lnTo>
                    <a:lnTo>
                      <a:pt x="1565" y="669"/>
                    </a:lnTo>
                    <a:lnTo>
                      <a:pt x="1563" y="662"/>
                    </a:lnTo>
                    <a:lnTo>
                      <a:pt x="1561" y="657"/>
                    </a:lnTo>
                    <a:lnTo>
                      <a:pt x="1558" y="654"/>
                    </a:lnTo>
                    <a:lnTo>
                      <a:pt x="1556" y="653"/>
                    </a:lnTo>
                    <a:lnTo>
                      <a:pt x="1553" y="653"/>
                    </a:lnTo>
                    <a:lnTo>
                      <a:pt x="1551" y="652"/>
                    </a:lnTo>
                    <a:lnTo>
                      <a:pt x="1548" y="652"/>
                    </a:lnTo>
                    <a:lnTo>
                      <a:pt x="1546" y="652"/>
                    </a:lnTo>
                    <a:lnTo>
                      <a:pt x="1545" y="650"/>
                    </a:lnTo>
                    <a:lnTo>
                      <a:pt x="1544" y="650"/>
                    </a:lnTo>
                    <a:lnTo>
                      <a:pt x="1544" y="648"/>
                    </a:lnTo>
                    <a:lnTo>
                      <a:pt x="1545" y="647"/>
                    </a:lnTo>
                    <a:lnTo>
                      <a:pt x="1547" y="644"/>
                    </a:lnTo>
                    <a:lnTo>
                      <a:pt x="1550" y="640"/>
                    </a:lnTo>
                    <a:lnTo>
                      <a:pt x="1557" y="626"/>
                    </a:lnTo>
                    <a:lnTo>
                      <a:pt x="1557" y="611"/>
                    </a:lnTo>
                    <a:lnTo>
                      <a:pt x="1550" y="596"/>
                    </a:lnTo>
                    <a:lnTo>
                      <a:pt x="1547" y="591"/>
                    </a:lnTo>
                    <a:lnTo>
                      <a:pt x="1548" y="587"/>
                    </a:lnTo>
                    <a:lnTo>
                      <a:pt x="1550" y="582"/>
                    </a:lnTo>
                    <a:lnTo>
                      <a:pt x="1552" y="575"/>
                    </a:lnTo>
                    <a:lnTo>
                      <a:pt x="1555" y="568"/>
                    </a:lnTo>
                    <a:lnTo>
                      <a:pt x="1557" y="561"/>
                    </a:lnTo>
                    <a:lnTo>
                      <a:pt x="1563" y="553"/>
                    </a:lnTo>
                    <a:lnTo>
                      <a:pt x="1565" y="552"/>
                    </a:lnTo>
                    <a:lnTo>
                      <a:pt x="1566" y="553"/>
                    </a:lnTo>
                    <a:lnTo>
                      <a:pt x="1567" y="555"/>
                    </a:lnTo>
                    <a:lnTo>
                      <a:pt x="1570" y="556"/>
                    </a:lnTo>
                    <a:lnTo>
                      <a:pt x="1571" y="558"/>
                    </a:lnTo>
                    <a:lnTo>
                      <a:pt x="1572" y="561"/>
                    </a:lnTo>
                    <a:lnTo>
                      <a:pt x="1573" y="562"/>
                    </a:lnTo>
                    <a:lnTo>
                      <a:pt x="1577" y="565"/>
                    </a:lnTo>
                    <a:lnTo>
                      <a:pt x="1580" y="566"/>
                    </a:lnTo>
                    <a:lnTo>
                      <a:pt x="1583" y="566"/>
                    </a:lnTo>
                    <a:lnTo>
                      <a:pt x="1586" y="566"/>
                    </a:lnTo>
                    <a:lnTo>
                      <a:pt x="1590" y="567"/>
                    </a:lnTo>
                    <a:lnTo>
                      <a:pt x="1602" y="570"/>
                    </a:lnTo>
                    <a:lnTo>
                      <a:pt x="1613" y="575"/>
                    </a:lnTo>
                    <a:lnTo>
                      <a:pt x="1626" y="577"/>
                    </a:lnTo>
                    <a:lnTo>
                      <a:pt x="1632" y="577"/>
                    </a:lnTo>
                    <a:lnTo>
                      <a:pt x="1641" y="577"/>
                    </a:lnTo>
                    <a:lnTo>
                      <a:pt x="1647" y="575"/>
                    </a:lnTo>
                    <a:lnTo>
                      <a:pt x="1648" y="573"/>
                    </a:lnTo>
                    <a:lnTo>
                      <a:pt x="1649" y="571"/>
                    </a:lnTo>
                    <a:lnTo>
                      <a:pt x="1652" y="568"/>
                    </a:lnTo>
                    <a:lnTo>
                      <a:pt x="1654" y="567"/>
                    </a:lnTo>
                    <a:lnTo>
                      <a:pt x="1656" y="565"/>
                    </a:lnTo>
                    <a:lnTo>
                      <a:pt x="1657" y="565"/>
                    </a:lnTo>
                    <a:lnTo>
                      <a:pt x="1662" y="567"/>
                    </a:lnTo>
                    <a:lnTo>
                      <a:pt x="1668" y="573"/>
                    </a:lnTo>
                    <a:lnTo>
                      <a:pt x="1674" y="581"/>
                    </a:lnTo>
                    <a:lnTo>
                      <a:pt x="1681" y="587"/>
                    </a:lnTo>
                    <a:lnTo>
                      <a:pt x="1683" y="591"/>
                    </a:lnTo>
                    <a:lnTo>
                      <a:pt x="1694" y="601"/>
                    </a:lnTo>
                    <a:lnTo>
                      <a:pt x="1704" y="612"/>
                    </a:lnTo>
                    <a:lnTo>
                      <a:pt x="1707" y="616"/>
                    </a:lnTo>
                    <a:lnTo>
                      <a:pt x="1708" y="618"/>
                    </a:lnTo>
                    <a:lnTo>
                      <a:pt x="1712" y="622"/>
                    </a:lnTo>
                    <a:lnTo>
                      <a:pt x="1714" y="624"/>
                    </a:lnTo>
                    <a:lnTo>
                      <a:pt x="1718" y="624"/>
                    </a:lnTo>
                    <a:lnTo>
                      <a:pt x="1719" y="627"/>
                    </a:lnTo>
                    <a:lnTo>
                      <a:pt x="1723" y="627"/>
                    </a:lnTo>
                    <a:lnTo>
                      <a:pt x="1727" y="628"/>
                    </a:lnTo>
                    <a:lnTo>
                      <a:pt x="1730" y="631"/>
                    </a:lnTo>
                    <a:lnTo>
                      <a:pt x="1733" y="631"/>
                    </a:lnTo>
                    <a:lnTo>
                      <a:pt x="1734" y="633"/>
                    </a:lnTo>
                    <a:lnTo>
                      <a:pt x="1737" y="635"/>
                    </a:lnTo>
                    <a:lnTo>
                      <a:pt x="1738" y="638"/>
                    </a:lnTo>
                    <a:lnTo>
                      <a:pt x="1748" y="640"/>
                    </a:lnTo>
                    <a:lnTo>
                      <a:pt x="1759" y="643"/>
                    </a:lnTo>
                    <a:lnTo>
                      <a:pt x="1760" y="643"/>
                    </a:lnTo>
                    <a:lnTo>
                      <a:pt x="1762" y="643"/>
                    </a:lnTo>
                    <a:lnTo>
                      <a:pt x="1763" y="642"/>
                    </a:lnTo>
                    <a:lnTo>
                      <a:pt x="1763" y="640"/>
                    </a:lnTo>
                    <a:lnTo>
                      <a:pt x="1764" y="639"/>
                    </a:lnTo>
                    <a:lnTo>
                      <a:pt x="1765" y="638"/>
                    </a:lnTo>
                    <a:lnTo>
                      <a:pt x="1768" y="638"/>
                    </a:lnTo>
                    <a:lnTo>
                      <a:pt x="1770" y="638"/>
                    </a:lnTo>
                    <a:lnTo>
                      <a:pt x="1773" y="640"/>
                    </a:lnTo>
                    <a:lnTo>
                      <a:pt x="1771" y="645"/>
                    </a:lnTo>
                    <a:lnTo>
                      <a:pt x="1769" y="652"/>
                    </a:lnTo>
                    <a:lnTo>
                      <a:pt x="1765" y="658"/>
                    </a:lnTo>
                    <a:lnTo>
                      <a:pt x="1762" y="663"/>
                    </a:lnTo>
                    <a:lnTo>
                      <a:pt x="1762" y="667"/>
                    </a:lnTo>
                    <a:lnTo>
                      <a:pt x="1763" y="674"/>
                    </a:lnTo>
                    <a:lnTo>
                      <a:pt x="1765" y="680"/>
                    </a:lnTo>
                    <a:lnTo>
                      <a:pt x="1766" y="688"/>
                    </a:lnTo>
                    <a:lnTo>
                      <a:pt x="1766" y="709"/>
                    </a:lnTo>
                    <a:lnTo>
                      <a:pt x="1765" y="710"/>
                    </a:lnTo>
                    <a:lnTo>
                      <a:pt x="1765" y="714"/>
                    </a:lnTo>
                    <a:lnTo>
                      <a:pt x="1765" y="716"/>
                    </a:lnTo>
                    <a:lnTo>
                      <a:pt x="1765" y="720"/>
                    </a:lnTo>
                    <a:lnTo>
                      <a:pt x="1766" y="721"/>
                    </a:lnTo>
                    <a:lnTo>
                      <a:pt x="1771" y="724"/>
                    </a:lnTo>
                    <a:lnTo>
                      <a:pt x="1774" y="728"/>
                    </a:lnTo>
                    <a:lnTo>
                      <a:pt x="1776" y="731"/>
                    </a:lnTo>
                    <a:lnTo>
                      <a:pt x="1778" y="735"/>
                    </a:lnTo>
                    <a:lnTo>
                      <a:pt x="1779" y="737"/>
                    </a:lnTo>
                    <a:lnTo>
                      <a:pt x="1779" y="741"/>
                    </a:lnTo>
                    <a:lnTo>
                      <a:pt x="1779" y="744"/>
                    </a:lnTo>
                    <a:lnTo>
                      <a:pt x="1779" y="746"/>
                    </a:lnTo>
                    <a:lnTo>
                      <a:pt x="1779" y="749"/>
                    </a:lnTo>
                    <a:lnTo>
                      <a:pt x="1780" y="750"/>
                    </a:lnTo>
                    <a:lnTo>
                      <a:pt x="1783" y="752"/>
                    </a:lnTo>
                    <a:lnTo>
                      <a:pt x="1786" y="752"/>
                    </a:lnTo>
                    <a:lnTo>
                      <a:pt x="1789" y="752"/>
                    </a:lnTo>
                    <a:lnTo>
                      <a:pt x="1793" y="751"/>
                    </a:lnTo>
                    <a:lnTo>
                      <a:pt x="1795" y="751"/>
                    </a:lnTo>
                    <a:lnTo>
                      <a:pt x="1799" y="750"/>
                    </a:lnTo>
                    <a:lnTo>
                      <a:pt x="1804" y="754"/>
                    </a:lnTo>
                    <a:lnTo>
                      <a:pt x="1808" y="759"/>
                    </a:lnTo>
                    <a:lnTo>
                      <a:pt x="1810" y="766"/>
                    </a:lnTo>
                    <a:lnTo>
                      <a:pt x="1814" y="771"/>
                    </a:lnTo>
                    <a:lnTo>
                      <a:pt x="1821" y="776"/>
                    </a:lnTo>
                    <a:lnTo>
                      <a:pt x="1828" y="776"/>
                    </a:lnTo>
                    <a:lnTo>
                      <a:pt x="1834" y="771"/>
                    </a:lnTo>
                    <a:lnTo>
                      <a:pt x="1837" y="764"/>
                    </a:lnTo>
                    <a:lnTo>
                      <a:pt x="1840" y="760"/>
                    </a:lnTo>
                    <a:lnTo>
                      <a:pt x="1842" y="756"/>
                    </a:lnTo>
                    <a:lnTo>
                      <a:pt x="1845" y="754"/>
                    </a:lnTo>
                    <a:lnTo>
                      <a:pt x="1847" y="751"/>
                    </a:lnTo>
                    <a:lnTo>
                      <a:pt x="1849" y="750"/>
                    </a:lnTo>
                    <a:lnTo>
                      <a:pt x="1851" y="750"/>
                    </a:lnTo>
                    <a:lnTo>
                      <a:pt x="1852" y="749"/>
                    </a:lnTo>
                    <a:lnTo>
                      <a:pt x="1855" y="749"/>
                    </a:lnTo>
                    <a:lnTo>
                      <a:pt x="1856" y="747"/>
                    </a:lnTo>
                    <a:lnTo>
                      <a:pt x="1860" y="741"/>
                    </a:lnTo>
                    <a:lnTo>
                      <a:pt x="1861" y="731"/>
                    </a:lnTo>
                    <a:lnTo>
                      <a:pt x="1862" y="723"/>
                    </a:lnTo>
                    <a:lnTo>
                      <a:pt x="1864" y="714"/>
                    </a:lnTo>
                    <a:lnTo>
                      <a:pt x="1865" y="706"/>
                    </a:lnTo>
                    <a:lnTo>
                      <a:pt x="1864" y="700"/>
                    </a:lnTo>
                    <a:lnTo>
                      <a:pt x="1864" y="694"/>
                    </a:lnTo>
                    <a:lnTo>
                      <a:pt x="1869" y="688"/>
                    </a:lnTo>
                    <a:lnTo>
                      <a:pt x="1877" y="681"/>
                    </a:lnTo>
                    <a:lnTo>
                      <a:pt x="1881" y="675"/>
                    </a:lnTo>
                    <a:lnTo>
                      <a:pt x="1881" y="669"/>
                    </a:lnTo>
                    <a:lnTo>
                      <a:pt x="1877" y="659"/>
                    </a:lnTo>
                    <a:lnTo>
                      <a:pt x="1876" y="655"/>
                    </a:lnTo>
                    <a:lnTo>
                      <a:pt x="1877" y="652"/>
                    </a:lnTo>
                    <a:lnTo>
                      <a:pt x="1879" y="650"/>
                    </a:lnTo>
                    <a:lnTo>
                      <a:pt x="1880" y="649"/>
                    </a:lnTo>
                    <a:lnTo>
                      <a:pt x="1882" y="649"/>
                    </a:lnTo>
                    <a:lnTo>
                      <a:pt x="1885" y="649"/>
                    </a:lnTo>
                    <a:lnTo>
                      <a:pt x="1887" y="650"/>
                    </a:lnTo>
                    <a:lnTo>
                      <a:pt x="1889" y="653"/>
                    </a:lnTo>
                    <a:lnTo>
                      <a:pt x="1890" y="657"/>
                    </a:lnTo>
                    <a:lnTo>
                      <a:pt x="1889" y="664"/>
                    </a:lnTo>
                    <a:lnTo>
                      <a:pt x="1886" y="673"/>
                    </a:lnTo>
                    <a:lnTo>
                      <a:pt x="1886" y="680"/>
                    </a:lnTo>
                    <a:lnTo>
                      <a:pt x="1887" y="690"/>
                    </a:lnTo>
                    <a:lnTo>
                      <a:pt x="1896" y="708"/>
                    </a:lnTo>
                    <a:lnTo>
                      <a:pt x="1906" y="725"/>
                    </a:lnTo>
                    <a:lnTo>
                      <a:pt x="1913" y="742"/>
                    </a:lnTo>
                    <a:lnTo>
                      <a:pt x="1922" y="760"/>
                    </a:lnTo>
                    <a:lnTo>
                      <a:pt x="1932" y="774"/>
                    </a:lnTo>
                    <a:lnTo>
                      <a:pt x="1938" y="788"/>
                    </a:lnTo>
                    <a:lnTo>
                      <a:pt x="1945" y="803"/>
                    </a:lnTo>
                    <a:lnTo>
                      <a:pt x="1950" y="812"/>
                    </a:lnTo>
                    <a:lnTo>
                      <a:pt x="1956" y="823"/>
                    </a:lnTo>
                    <a:lnTo>
                      <a:pt x="1955" y="832"/>
                    </a:lnTo>
                    <a:lnTo>
                      <a:pt x="1952" y="839"/>
                    </a:lnTo>
                    <a:lnTo>
                      <a:pt x="1950" y="847"/>
                    </a:lnTo>
                    <a:lnTo>
                      <a:pt x="1955" y="862"/>
                    </a:lnTo>
                    <a:lnTo>
                      <a:pt x="1962" y="877"/>
                    </a:lnTo>
                    <a:lnTo>
                      <a:pt x="1971" y="889"/>
                    </a:lnTo>
                    <a:lnTo>
                      <a:pt x="1975" y="893"/>
                    </a:lnTo>
                    <a:lnTo>
                      <a:pt x="1978" y="897"/>
                    </a:lnTo>
                    <a:lnTo>
                      <a:pt x="1983" y="899"/>
                    </a:lnTo>
                    <a:lnTo>
                      <a:pt x="1987" y="900"/>
                    </a:lnTo>
                    <a:lnTo>
                      <a:pt x="1991" y="900"/>
                    </a:lnTo>
                    <a:lnTo>
                      <a:pt x="1994" y="902"/>
                    </a:lnTo>
                    <a:lnTo>
                      <a:pt x="1997" y="904"/>
                    </a:lnTo>
                    <a:lnTo>
                      <a:pt x="1999" y="905"/>
                    </a:lnTo>
                    <a:lnTo>
                      <a:pt x="2002" y="908"/>
                    </a:lnTo>
                    <a:lnTo>
                      <a:pt x="2004" y="909"/>
                    </a:lnTo>
                    <a:lnTo>
                      <a:pt x="2007" y="909"/>
                    </a:lnTo>
                    <a:lnTo>
                      <a:pt x="2009" y="909"/>
                    </a:lnTo>
                    <a:lnTo>
                      <a:pt x="2012" y="910"/>
                    </a:lnTo>
                    <a:lnTo>
                      <a:pt x="2014" y="912"/>
                    </a:lnTo>
                    <a:lnTo>
                      <a:pt x="2017" y="913"/>
                    </a:lnTo>
                    <a:lnTo>
                      <a:pt x="2018" y="915"/>
                    </a:lnTo>
                    <a:lnTo>
                      <a:pt x="2018" y="918"/>
                    </a:lnTo>
                    <a:lnTo>
                      <a:pt x="2019" y="922"/>
                    </a:lnTo>
                    <a:lnTo>
                      <a:pt x="2019" y="924"/>
                    </a:lnTo>
                    <a:lnTo>
                      <a:pt x="2022" y="926"/>
                    </a:lnTo>
                    <a:lnTo>
                      <a:pt x="2023" y="928"/>
                    </a:lnTo>
                    <a:lnTo>
                      <a:pt x="2026" y="929"/>
                    </a:lnTo>
                    <a:lnTo>
                      <a:pt x="2031" y="930"/>
                    </a:lnTo>
                    <a:lnTo>
                      <a:pt x="2037" y="931"/>
                    </a:lnTo>
                    <a:lnTo>
                      <a:pt x="2042" y="934"/>
                    </a:lnTo>
                    <a:lnTo>
                      <a:pt x="2043" y="936"/>
                    </a:lnTo>
                    <a:lnTo>
                      <a:pt x="2046" y="939"/>
                    </a:lnTo>
                    <a:lnTo>
                      <a:pt x="2048" y="943"/>
                    </a:lnTo>
                    <a:lnTo>
                      <a:pt x="2049" y="946"/>
                    </a:lnTo>
                    <a:lnTo>
                      <a:pt x="2049" y="950"/>
                    </a:lnTo>
                    <a:lnTo>
                      <a:pt x="2052" y="956"/>
                    </a:lnTo>
                    <a:lnTo>
                      <a:pt x="2049" y="963"/>
                    </a:lnTo>
                    <a:lnTo>
                      <a:pt x="2047" y="968"/>
                    </a:lnTo>
                    <a:lnTo>
                      <a:pt x="2047" y="971"/>
                    </a:lnTo>
                    <a:lnTo>
                      <a:pt x="2052" y="976"/>
                    </a:lnTo>
                    <a:lnTo>
                      <a:pt x="2063" y="980"/>
                    </a:lnTo>
                    <a:lnTo>
                      <a:pt x="2072" y="985"/>
                    </a:lnTo>
                    <a:lnTo>
                      <a:pt x="2080" y="991"/>
                    </a:lnTo>
                    <a:lnTo>
                      <a:pt x="2083" y="996"/>
                    </a:lnTo>
                    <a:lnTo>
                      <a:pt x="2084" y="1000"/>
                    </a:lnTo>
                    <a:lnTo>
                      <a:pt x="2002" y="975"/>
                    </a:lnTo>
                    <a:lnTo>
                      <a:pt x="1918" y="954"/>
                    </a:lnTo>
                    <a:lnTo>
                      <a:pt x="1835" y="935"/>
                    </a:lnTo>
                    <a:lnTo>
                      <a:pt x="1749" y="922"/>
                    </a:lnTo>
                    <a:lnTo>
                      <a:pt x="1745" y="919"/>
                    </a:lnTo>
                    <a:lnTo>
                      <a:pt x="1727" y="910"/>
                    </a:lnTo>
                    <a:lnTo>
                      <a:pt x="1709" y="909"/>
                    </a:lnTo>
                    <a:lnTo>
                      <a:pt x="1693" y="914"/>
                    </a:lnTo>
                    <a:lnTo>
                      <a:pt x="1679" y="924"/>
                    </a:lnTo>
                    <a:lnTo>
                      <a:pt x="1669" y="939"/>
                    </a:lnTo>
                    <a:lnTo>
                      <a:pt x="1663" y="956"/>
                    </a:lnTo>
                    <a:lnTo>
                      <a:pt x="1662" y="974"/>
                    </a:lnTo>
                    <a:lnTo>
                      <a:pt x="1659" y="989"/>
                    </a:lnTo>
                    <a:lnTo>
                      <a:pt x="1661" y="1002"/>
                    </a:lnTo>
                    <a:lnTo>
                      <a:pt x="1666" y="1016"/>
                    </a:lnTo>
                    <a:lnTo>
                      <a:pt x="1666" y="1028"/>
                    </a:lnTo>
                    <a:lnTo>
                      <a:pt x="1669" y="1042"/>
                    </a:lnTo>
                    <a:lnTo>
                      <a:pt x="1724" y="1194"/>
                    </a:lnTo>
                    <a:lnTo>
                      <a:pt x="1775" y="1347"/>
                    </a:lnTo>
                    <a:lnTo>
                      <a:pt x="1773" y="1349"/>
                    </a:lnTo>
                    <a:lnTo>
                      <a:pt x="1771" y="1351"/>
                    </a:lnTo>
                    <a:lnTo>
                      <a:pt x="1769" y="1351"/>
                    </a:lnTo>
                    <a:lnTo>
                      <a:pt x="1766" y="1351"/>
                    </a:lnTo>
                    <a:lnTo>
                      <a:pt x="1765" y="1351"/>
                    </a:lnTo>
                    <a:lnTo>
                      <a:pt x="1763" y="1349"/>
                    </a:lnTo>
                    <a:lnTo>
                      <a:pt x="1760" y="1348"/>
                    </a:lnTo>
                    <a:lnTo>
                      <a:pt x="1759" y="1347"/>
                    </a:lnTo>
                    <a:lnTo>
                      <a:pt x="1757" y="1347"/>
                    </a:lnTo>
                    <a:lnTo>
                      <a:pt x="1755" y="1348"/>
                    </a:lnTo>
                    <a:lnTo>
                      <a:pt x="1754" y="1351"/>
                    </a:lnTo>
                    <a:lnTo>
                      <a:pt x="1752" y="1354"/>
                    </a:lnTo>
                    <a:lnTo>
                      <a:pt x="1749" y="1358"/>
                    </a:lnTo>
                    <a:lnTo>
                      <a:pt x="1747" y="1362"/>
                    </a:lnTo>
                    <a:lnTo>
                      <a:pt x="1747" y="1367"/>
                    </a:lnTo>
                    <a:lnTo>
                      <a:pt x="1745" y="1369"/>
                    </a:lnTo>
                    <a:lnTo>
                      <a:pt x="1745" y="1372"/>
                    </a:lnTo>
                    <a:lnTo>
                      <a:pt x="1745" y="1374"/>
                    </a:lnTo>
                    <a:lnTo>
                      <a:pt x="1745" y="1375"/>
                    </a:lnTo>
                    <a:lnTo>
                      <a:pt x="1744" y="1377"/>
                    </a:lnTo>
                    <a:lnTo>
                      <a:pt x="1744" y="1378"/>
                    </a:lnTo>
                    <a:lnTo>
                      <a:pt x="1742" y="1379"/>
                    </a:lnTo>
                    <a:lnTo>
                      <a:pt x="1738" y="1379"/>
                    </a:lnTo>
                    <a:lnTo>
                      <a:pt x="1735" y="1379"/>
                    </a:lnTo>
                    <a:lnTo>
                      <a:pt x="1732" y="1380"/>
                    </a:lnTo>
                    <a:lnTo>
                      <a:pt x="1730" y="1382"/>
                    </a:lnTo>
                    <a:lnTo>
                      <a:pt x="1728" y="1384"/>
                    </a:lnTo>
                    <a:lnTo>
                      <a:pt x="1727" y="1389"/>
                    </a:lnTo>
                    <a:lnTo>
                      <a:pt x="1725" y="1393"/>
                    </a:lnTo>
                    <a:lnTo>
                      <a:pt x="1666" y="1375"/>
                    </a:lnTo>
                    <a:lnTo>
                      <a:pt x="1606" y="1357"/>
                    </a:lnTo>
                    <a:lnTo>
                      <a:pt x="1605" y="1357"/>
                    </a:lnTo>
                    <a:lnTo>
                      <a:pt x="1605" y="1353"/>
                    </a:lnTo>
                    <a:lnTo>
                      <a:pt x="1602" y="1344"/>
                    </a:lnTo>
                    <a:lnTo>
                      <a:pt x="1596" y="1339"/>
                    </a:lnTo>
                    <a:lnTo>
                      <a:pt x="1590" y="1338"/>
                    </a:lnTo>
                    <a:lnTo>
                      <a:pt x="1581" y="1341"/>
                    </a:lnTo>
                    <a:lnTo>
                      <a:pt x="1573" y="1344"/>
                    </a:lnTo>
                    <a:lnTo>
                      <a:pt x="1566" y="1348"/>
                    </a:lnTo>
                    <a:lnTo>
                      <a:pt x="1562" y="1347"/>
                    </a:lnTo>
                    <a:lnTo>
                      <a:pt x="1558" y="1346"/>
                    </a:lnTo>
                    <a:lnTo>
                      <a:pt x="1563" y="1343"/>
                    </a:lnTo>
                    <a:lnTo>
                      <a:pt x="1566" y="1343"/>
                    </a:lnTo>
                    <a:lnTo>
                      <a:pt x="1536" y="1333"/>
                    </a:lnTo>
                    <a:lnTo>
                      <a:pt x="1509" y="1323"/>
                    </a:lnTo>
                    <a:lnTo>
                      <a:pt x="1510" y="1311"/>
                    </a:lnTo>
                    <a:lnTo>
                      <a:pt x="1507" y="1298"/>
                    </a:lnTo>
                    <a:lnTo>
                      <a:pt x="1500" y="1287"/>
                    </a:lnTo>
                    <a:lnTo>
                      <a:pt x="1492" y="1285"/>
                    </a:lnTo>
                    <a:lnTo>
                      <a:pt x="1482" y="1282"/>
                    </a:lnTo>
                    <a:lnTo>
                      <a:pt x="1471" y="1283"/>
                    </a:lnTo>
                    <a:lnTo>
                      <a:pt x="1464" y="1287"/>
                    </a:lnTo>
                    <a:lnTo>
                      <a:pt x="1463" y="1290"/>
                    </a:lnTo>
                    <a:lnTo>
                      <a:pt x="1461" y="1293"/>
                    </a:lnTo>
                    <a:lnTo>
                      <a:pt x="1460" y="1296"/>
                    </a:lnTo>
                    <a:lnTo>
                      <a:pt x="1460" y="1298"/>
                    </a:lnTo>
                    <a:lnTo>
                      <a:pt x="1459" y="1300"/>
                    </a:lnTo>
                    <a:lnTo>
                      <a:pt x="1458" y="1302"/>
                    </a:lnTo>
                    <a:lnTo>
                      <a:pt x="1456" y="1303"/>
                    </a:lnTo>
                    <a:lnTo>
                      <a:pt x="1454" y="1303"/>
                    </a:lnTo>
                    <a:lnTo>
                      <a:pt x="1451" y="1302"/>
                    </a:lnTo>
                    <a:lnTo>
                      <a:pt x="1448" y="1301"/>
                    </a:lnTo>
                    <a:lnTo>
                      <a:pt x="1440" y="1295"/>
                    </a:lnTo>
                    <a:lnTo>
                      <a:pt x="1433" y="1290"/>
                    </a:lnTo>
                    <a:lnTo>
                      <a:pt x="1426" y="1285"/>
                    </a:lnTo>
                    <a:lnTo>
                      <a:pt x="1419" y="1281"/>
                    </a:lnTo>
                    <a:lnTo>
                      <a:pt x="1410" y="1278"/>
                    </a:lnTo>
                    <a:lnTo>
                      <a:pt x="1404" y="1275"/>
                    </a:lnTo>
                    <a:lnTo>
                      <a:pt x="1400" y="1277"/>
                    </a:lnTo>
                    <a:lnTo>
                      <a:pt x="1398" y="1280"/>
                    </a:lnTo>
                    <a:lnTo>
                      <a:pt x="1393" y="1282"/>
                    </a:lnTo>
                    <a:lnTo>
                      <a:pt x="1389" y="1280"/>
                    </a:lnTo>
                    <a:lnTo>
                      <a:pt x="1384" y="1278"/>
                    </a:lnTo>
                    <a:lnTo>
                      <a:pt x="1393" y="1278"/>
                    </a:lnTo>
                    <a:lnTo>
                      <a:pt x="1369" y="1267"/>
                    </a:lnTo>
                    <a:lnTo>
                      <a:pt x="1344" y="1256"/>
                    </a:lnTo>
                    <a:lnTo>
                      <a:pt x="1348" y="1255"/>
                    </a:lnTo>
                    <a:lnTo>
                      <a:pt x="1352" y="1254"/>
                    </a:lnTo>
                    <a:lnTo>
                      <a:pt x="1355" y="1252"/>
                    </a:lnTo>
                    <a:lnTo>
                      <a:pt x="1359" y="1254"/>
                    </a:lnTo>
                    <a:lnTo>
                      <a:pt x="1367" y="1254"/>
                    </a:lnTo>
                    <a:lnTo>
                      <a:pt x="1375" y="1255"/>
                    </a:lnTo>
                    <a:lnTo>
                      <a:pt x="1384" y="1255"/>
                    </a:lnTo>
                    <a:lnTo>
                      <a:pt x="1392" y="1254"/>
                    </a:lnTo>
                    <a:lnTo>
                      <a:pt x="1397" y="1250"/>
                    </a:lnTo>
                    <a:lnTo>
                      <a:pt x="1399" y="1245"/>
                    </a:lnTo>
                    <a:lnTo>
                      <a:pt x="1398" y="1235"/>
                    </a:lnTo>
                    <a:lnTo>
                      <a:pt x="1394" y="1226"/>
                    </a:lnTo>
                    <a:lnTo>
                      <a:pt x="1390" y="1220"/>
                    </a:lnTo>
                    <a:lnTo>
                      <a:pt x="1384" y="1216"/>
                    </a:lnTo>
                    <a:lnTo>
                      <a:pt x="1375" y="1214"/>
                    </a:lnTo>
                    <a:lnTo>
                      <a:pt x="1369" y="1214"/>
                    </a:lnTo>
                    <a:lnTo>
                      <a:pt x="1365" y="1214"/>
                    </a:lnTo>
                    <a:lnTo>
                      <a:pt x="1363" y="1213"/>
                    </a:lnTo>
                    <a:lnTo>
                      <a:pt x="1362" y="1211"/>
                    </a:lnTo>
                    <a:lnTo>
                      <a:pt x="1360" y="1209"/>
                    </a:lnTo>
                    <a:lnTo>
                      <a:pt x="1359" y="1206"/>
                    </a:lnTo>
                    <a:lnTo>
                      <a:pt x="1358" y="1203"/>
                    </a:lnTo>
                    <a:lnTo>
                      <a:pt x="1357" y="1199"/>
                    </a:lnTo>
                    <a:lnTo>
                      <a:pt x="1355" y="1196"/>
                    </a:lnTo>
                    <a:lnTo>
                      <a:pt x="1354" y="1193"/>
                    </a:lnTo>
                    <a:lnTo>
                      <a:pt x="1353" y="1190"/>
                    </a:lnTo>
                    <a:lnTo>
                      <a:pt x="1350" y="1188"/>
                    </a:lnTo>
                    <a:lnTo>
                      <a:pt x="1348" y="1185"/>
                    </a:lnTo>
                    <a:lnTo>
                      <a:pt x="1347" y="1184"/>
                    </a:lnTo>
                    <a:lnTo>
                      <a:pt x="1344" y="1183"/>
                    </a:lnTo>
                    <a:lnTo>
                      <a:pt x="1342" y="1184"/>
                    </a:lnTo>
                    <a:lnTo>
                      <a:pt x="1340" y="1185"/>
                    </a:lnTo>
                    <a:lnTo>
                      <a:pt x="1338" y="1188"/>
                    </a:lnTo>
                    <a:lnTo>
                      <a:pt x="1338" y="1190"/>
                    </a:lnTo>
                    <a:lnTo>
                      <a:pt x="1338" y="1191"/>
                    </a:lnTo>
                    <a:lnTo>
                      <a:pt x="1337" y="1190"/>
                    </a:lnTo>
                    <a:lnTo>
                      <a:pt x="1335" y="1190"/>
                    </a:lnTo>
                    <a:lnTo>
                      <a:pt x="1334" y="1188"/>
                    </a:lnTo>
                    <a:lnTo>
                      <a:pt x="1333" y="1185"/>
                    </a:lnTo>
                    <a:lnTo>
                      <a:pt x="1330" y="1181"/>
                    </a:lnTo>
                    <a:lnTo>
                      <a:pt x="1327" y="1179"/>
                    </a:lnTo>
                    <a:lnTo>
                      <a:pt x="1324" y="1178"/>
                    </a:lnTo>
                    <a:lnTo>
                      <a:pt x="1319" y="1178"/>
                    </a:lnTo>
                    <a:lnTo>
                      <a:pt x="1313" y="1178"/>
                    </a:lnTo>
                    <a:lnTo>
                      <a:pt x="1309" y="1180"/>
                    </a:lnTo>
                    <a:lnTo>
                      <a:pt x="1307" y="1185"/>
                    </a:lnTo>
                    <a:lnTo>
                      <a:pt x="1306" y="1191"/>
                    </a:lnTo>
                    <a:lnTo>
                      <a:pt x="1303" y="1196"/>
                    </a:lnTo>
                    <a:lnTo>
                      <a:pt x="1299" y="1201"/>
                    </a:lnTo>
                    <a:lnTo>
                      <a:pt x="1292" y="1204"/>
                    </a:lnTo>
                    <a:lnTo>
                      <a:pt x="1286" y="1206"/>
                    </a:lnTo>
                    <a:lnTo>
                      <a:pt x="1281" y="1209"/>
                    </a:lnTo>
                    <a:lnTo>
                      <a:pt x="1277" y="1211"/>
                    </a:lnTo>
                    <a:lnTo>
                      <a:pt x="1273" y="1214"/>
                    </a:lnTo>
                    <a:lnTo>
                      <a:pt x="1269" y="1216"/>
                    </a:lnTo>
                    <a:lnTo>
                      <a:pt x="1267" y="1219"/>
                    </a:lnTo>
                    <a:lnTo>
                      <a:pt x="1262" y="1222"/>
                    </a:lnTo>
                    <a:lnTo>
                      <a:pt x="1262" y="1222"/>
                    </a:lnTo>
                    <a:lnTo>
                      <a:pt x="1262" y="1222"/>
                    </a:lnTo>
                    <a:lnTo>
                      <a:pt x="1259" y="1222"/>
                    </a:lnTo>
                    <a:lnTo>
                      <a:pt x="1254" y="1220"/>
                    </a:lnTo>
                    <a:lnTo>
                      <a:pt x="1257" y="1219"/>
                    </a:lnTo>
                    <a:lnTo>
                      <a:pt x="1259" y="1217"/>
                    </a:lnTo>
                    <a:lnTo>
                      <a:pt x="1169" y="1174"/>
                    </a:lnTo>
                    <a:lnTo>
                      <a:pt x="1080" y="1129"/>
                    </a:lnTo>
                    <a:lnTo>
                      <a:pt x="984" y="1076"/>
                    </a:lnTo>
                    <a:lnTo>
                      <a:pt x="892" y="1021"/>
                    </a:lnTo>
                    <a:lnTo>
                      <a:pt x="805" y="966"/>
                    </a:lnTo>
                    <a:lnTo>
                      <a:pt x="720" y="912"/>
                    </a:lnTo>
                    <a:lnTo>
                      <a:pt x="640" y="859"/>
                    </a:lnTo>
                    <a:lnTo>
                      <a:pt x="564" y="810"/>
                    </a:lnTo>
                    <a:lnTo>
                      <a:pt x="492" y="764"/>
                    </a:lnTo>
                    <a:lnTo>
                      <a:pt x="426" y="723"/>
                    </a:lnTo>
                    <a:lnTo>
                      <a:pt x="363" y="685"/>
                    </a:lnTo>
                    <a:lnTo>
                      <a:pt x="302" y="654"/>
                    </a:lnTo>
                    <a:lnTo>
                      <a:pt x="244" y="629"/>
                    </a:lnTo>
                    <a:lnTo>
                      <a:pt x="188" y="609"/>
                    </a:lnTo>
                    <a:lnTo>
                      <a:pt x="133" y="596"/>
                    </a:lnTo>
                    <a:lnTo>
                      <a:pt x="81" y="588"/>
                    </a:lnTo>
                    <a:lnTo>
                      <a:pt x="67" y="588"/>
                    </a:lnTo>
                    <a:lnTo>
                      <a:pt x="67" y="588"/>
                    </a:lnTo>
                    <a:lnTo>
                      <a:pt x="66" y="587"/>
                    </a:lnTo>
                    <a:lnTo>
                      <a:pt x="66" y="587"/>
                    </a:lnTo>
                    <a:lnTo>
                      <a:pt x="65" y="588"/>
                    </a:lnTo>
                    <a:lnTo>
                      <a:pt x="65" y="588"/>
                    </a:lnTo>
                    <a:lnTo>
                      <a:pt x="65" y="588"/>
                    </a:lnTo>
                    <a:lnTo>
                      <a:pt x="62" y="588"/>
                    </a:lnTo>
                    <a:lnTo>
                      <a:pt x="62" y="591"/>
                    </a:lnTo>
                    <a:lnTo>
                      <a:pt x="35" y="592"/>
                    </a:lnTo>
                    <a:lnTo>
                      <a:pt x="10" y="596"/>
                    </a:lnTo>
                    <a:lnTo>
                      <a:pt x="10" y="593"/>
                    </a:lnTo>
                    <a:lnTo>
                      <a:pt x="11" y="591"/>
                    </a:lnTo>
                    <a:lnTo>
                      <a:pt x="13" y="588"/>
                    </a:lnTo>
                    <a:lnTo>
                      <a:pt x="14" y="586"/>
                    </a:lnTo>
                    <a:lnTo>
                      <a:pt x="14" y="584"/>
                    </a:lnTo>
                    <a:lnTo>
                      <a:pt x="13" y="583"/>
                    </a:lnTo>
                    <a:lnTo>
                      <a:pt x="13" y="583"/>
                    </a:lnTo>
                    <a:lnTo>
                      <a:pt x="11" y="583"/>
                    </a:lnTo>
                    <a:lnTo>
                      <a:pt x="10" y="583"/>
                    </a:lnTo>
                    <a:lnTo>
                      <a:pt x="5" y="581"/>
                    </a:lnTo>
                    <a:lnTo>
                      <a:pt x="1" y="576"/>
                    </a:lnTo>
                    <a:lnTo>
                      <a:pt x="0" y="571"/>
                    </a:lnTo>
                    <a:lnTo>
                      <a:pt x="1" y="562"/>
                    </a:lnTo>
                    <a:lnTo>
                      <a:pt x="5" y="560"/>
                    </a:lnTo>
                    <a:lnTo>
                      <a:pt x="9" y="557"/>
                    </a:lnTo>
                    <a:lnTo>
                      <a:pt x="13" y="553"/>
                    </a:lnTo>
                    <a:lnTo>
                      <a:pt x="16" y="552"/>
                    </a:lnTo>
                    <a:lnTo>
                      <a:pt x="19" y="548"/>
                    </a:lnTo>
                    <a:lnTo>
                      <a:pt x="21" y="545"/>
                    </a:lnTo>
                    <a:lnTo>
                      <a:pt x="25" y="541"/>
                    </a:lnTo>
                    <a:lnTo>
                      <a:pt x="29" y="536"/>
                    </a:lnTo>
                    <a:lnTo>
                      <a:pt x="34" y="531"/>
                    </a:lnTo>
                    <a:lnTo>
                      <a:pt x="39" y="526"/>
                    </a:lnTo>
                    <a:lnTo>
                      <a:pt x="44" y="524"/>
                    </a:lnTo>
                    <a:lnTo>
                      <a:pt x="46" y="525"/>
                    </a:lnTo>
                    <a:lnTo>
                      <a:pt x="47" y="527"/>
                    </a:lnTo>
                    <a:lnTo>
                      <a:pt x="46" y="529"/>
                    </a:lnTo>
                    <a:lnTo>
                      <a:pt x="46" y="531"/>
                    </a:lnTo>
                    <a:lnTo>
                      <a:pt x="45" y="532"/>
                    </a:lnTo>
                    <a:lnTo>
                      <a:pt x="44" y="535"/>
                    </a:lnTo>
                    <a:lnTo>
                      <a:pt x="44" y="536"/>
                    </a:lnTo>
                    <a:lnTo>
                      <a:pt x="44" y="537"/>
                    </a:lnTo>
                    <a:lnTo>
                      <a:pt x="46" y="537"/>
                    </a:lnTo>
                    <a:lnTo>
                      <a:pt x="47" y="538"/>
                    </a:lnTo>
                    <a:lnTo>
                      <a:pt x="50" y="538"/>
                    </a:lnTo>
                    <a:lnTo>
                      <a:pt x="51" y="538"/>
                    </a:lnTo>
                    <a:lnTo>
                      <a:pt x="51" y="538"/>
                    </a:lnTo>
                    <a:lnTo>
                      <a:pt x="54" y="538"/>
                    </a:lnTo>
                    <a:lnTo>
                      <a:pt x="56" y="538"/>
                    </a:lnTo>
                    <a:lnTo>
                      <a:pt x="59" y="538"/>
                    </a:lnTo>
                    <a:lnTo>
                      <a:pt x="61" y="538"/>
                    </a:lnTo>
                    <a:lnTo>
                      <a:pt x="65" y="537"/>
                    </a:lnTo>
                    <a:lnTo>
                      <a:pt x="66" y="536"/>
                    </a:lnTo>
                    <a:lnTo>
                      <a:pt x="69" y="533"/>
                    </a:lnTo>
                    <a:lnTo>
                      <a:pt x="70" y="530"/>
                    </a:lnTo>
                    <a:lnTo>
                      <a:pt x="70" y="529"/>
                    </a:lnTo>
                    <a:lnTo>
                      <a:pt x="69" y="527"/>
                    </a:lnTo>
                    <a:lnTo>
                      <a:pt x="67" y="526"/>
                    </a:lnTo>
                    <a:lnTo>
                      <a:pt x="66" y="526"/>
                    </a:lnTo>
                    <a:lnTo>
                      <a:pt x="65" y="526"/>
                    </a:lnTo>
                    <a:lnTo>
                      <a:pt x="64" y="526"/>
                    </a:lnTo>
                    <a:lnTo>
                      <a:pt x="64" y="525"/>
                    </a:lnTo>
                    <a:lnTo>
                      <a:pt x="64" y="525"/>
                    </a:lnTo>
                    <a:lnTo>
                      <a:pt x="64" y="522"/>
                    </a:lnTo>
                    <a:lnTo>
                      <a:pt x="65" y="520"/>
                    </a:lnTo>
                    <a:lnTo>
                      <a:pt x="66" y="517"/>
                    </a:lnTo>
                    <a:lnTo>
                      <a:pt x="66" y="514"/>
                    </a:lnTo>
                    <a:lnTo>
                      <a:pt x="65" y="511"/>
                    </a:lnTo>
                    <a:lnTo>
                      <a:pt x="62" y="510"/>
                    </a:lnTo>
                    <a:lnTo>
                      <a:pt x="60" y="507"/>
                    </a:lnTo>
                    <a:lnTo>
                      <a:pt x="57" y="506"/>
                    </a:lnTo>
                    <a:lnTo>
                      <a:pt x="56" y="506"/>
                    </a:lnTo>
                    <a:lnTo>
                      <a:pt x="54" y="507"/>
                    </a:lnTo>
                    <a:lnTo>
                      <a:pt x="50" y="506"/>
                    </a:lnTo>
                    <a:lnTo>
                      <a:pt x="47" y="504"/>
                    </a:lnTo>
                    <a:lnTo>
                      <a:pt x="49" y="499"/>
                    </a:lnTo>
                    <a:lnTo>
                      <a:pt x="50" y="492"/>
                    </a:lnTo>
                    <a:lnTo>
                      <a:pt x="51" y="486"/>
                    </a:lnTo>
                    <a:lnTo>
                      <a:pt x="51" y="481"/>
                    </a:lnTo>
                    <a:lnTo>
                      <a:pt x="50" y="479"/>
                    </a:lnTo>
                    <a:lnTo>
                      <a:pt x="49" y="476"/>
                    </a:lnTo>
                    <a:lnTo>
                      <a:pt x="47" y="474"/>
                    </a:lnTo>
                    <a:lnTo>
                      <a:pt x="46" y="473"/>
                    </a:lnTo>
                    <a:lnTo>
                      <a:pt x="45" y="469"/>
                    </a:lnTo>
                    <a:lnTo>
                      <a:pt x="42" y="465"/>
                    </a:lnTo>
                    <a:lnTo>
                      <a:pt x="40" y="463"/>
                    </a:lnTo>
                    <a:lnTo>
                      <a:pt x="39" y="463"/>
                    </a:lnTo>
                    <a:lnTo>
                      <a:pt x="36" y="460"/>
                    </a:lnTo>
                    <a:lnTo>
                      <a:pt x="34" y="459"/>
                    </a:lnTo>
                    <a:lnTo>
                      <a:pt x="31" y="458"/>
                    </a:lnTo>
                    <a:lnTo>
                      <a:pt x="29" y="456"/>
                    </a:lnTo>
                    <a:lnTo>
                      <a:pt x="27" y="456"/>
                    </a:lnTo>
                    <a:lnTo>
                      <a:pt x="27" y="455"/>
                    </a:lnTo>
                    <a:lnTo>
                      <a:pt x="27" y="455"/>
                    </a:lnTo>
                    <a:lnTo>
                      <a:pt x="27" y="454"/>
                    </a:lnTo>
                    <a:lnTo>
                      <a:pt x="30" y="453"/>
                    </a:lnTo>
                    <a:lnTo>
                      <a:pt x="32" y="451"/>
                    </a:lnTo>
                    <a:lnTo>
                      <a:pt x="34" y="449"/>
                    </a:lnTo>
                    <a:lnTo>
                      <a:pt x="35" y="445"/>
                    </a:lnTo>
                    <a:lnTo>
                      <a:pt x="36" y="441"/>
                    </a:lnTo>
                    <a:lnTo>
                      <a:pt x="36" y="439"/>
                    </a:lnTo>
                    <a:lnTo>
                      <a:pt x="37" y="435"/>
                    </a:lnTo>
                    <a:lnTo>
                      <a:pt x="39" y="432"/>
                    </a:lnTo>
                    <a:lnTo>
                      <a:pt x="41" y="428"/>
                    </a:lnTo>
                    <a:lnTo>
                      <a:pt x="44" y="427"/>
                    </a:lnTo>
                    <a:lnTo>
                      <a:pt x="46" y="425"/>
                    </a:lnTo>
                    <a:lnTo>
                      <a:pt x="49" y="425"/>
                    </a:lnTo>
                    <a:lnTo>
                      <a:pt x="51" y="425"/>
                    </a:lnTo>
                    <a:lnTo>
                      <a:pt x="54" y="423"/>
                    </a:lnTo>
                    <a:lnTo>
                      <a:pt x="56" y="420"/>
                    </a:lnTo>
                    <a:lnTo>
                      <a:pt x="67" y="409"/>
                    </a:lnTo>
                    <a:lnTo>
                      <a:pt x="75" y="394"/>
                    </a:lnTo>
                    <a:lnTo>
                      <a:pt x="76" y="390"/>
                    </a:lnTo>
                    <a:lnTo>
                      <a:pt x="76" y="387"/>
                    </a:lnTo>
                    <a:lnTo>
                      <a:pt x="76" y="382"/>
                    </a:lnTo>
                    <a:lnTo>
                      <a:pt x="77" y="378"/>
                    </a:lnTo>
                    <a:lnTo>
                      <a:pt x="80" y="376"/>
                    </a:lnTo>
                    <a:lnTo>
                      <a:pt x="82" y="372"/>
                    </a:lnTo>
                    <a:lnTo>
                      <a:pt x="86" y="368"/>
                    </a:lnTo>
                    <a:lnTo>
                      <a:pt x="87" y="366"/>
                    </a:lnTo>
                    <a:lnTo>
                      <a:pt x="88" y="363"/>
                    </a:lnTo>
                    <a:lnTo>
                      <a:pt x="90" y="359"/>
                    </a:lnTo>
                    <a:lnTo>
                      <a:pt x="91" y="354"/>
                    </a:lnTo>
                    <a:lnTo>
                      <a:pt x="92" y="352"/>
                    </a:lnTo>
                    <a:lnTo>
                      <a:pt x="93" y="349"/>
                    </a:lnTo>
                    <a:lnTo>
                      <a:pt x="96" y="349"/>
                    </a:lnTo>
                    <a:lnTo>
                      <a:pt x="98" y="349"/>
                    </a:lnTo>
                    <a:lnTo>
                      <a:pt x="101" y="347"/>
                    </a:lnTo>
                    <a:lnTo>
                      <a:pt x="108" y="339"/>
                    </a:lnTo>
                    <a:lnTo>
                      <a:pt x="110" y="337"/>
                    </a:lnTo>
                    <a:lnTo>
                      <a:pt x="112" y="333"/>
                    </a:lnTo>
                    <a:lnTo>
                      <a:pt x="113" y="331"/>
                    </a:lnTo>
                    <a:lnTo>
                      <a:pt x="116" y="327"/>
                    </a:lnTo>
                    <a:lnTo>
                      <a:pt x="117" y="325"/>
                    </a:lnTo>
                    <a:lnTo>
                      <a:pt x="120" y="322"/>
                    </a:lnTo>
                    <a:lnTo>
                      <a:pt x="121" y="321"/>
                    </a:lnTo>
                    <a:lnTo>
                      <a:pt x="122" y="321"/>
                    </a:lnTo>
                    <a:lnTo>
                      <a:pt x="123" y="322"/>
                    </a:lnTo>
                    <a:lnTo>
                      <a:pt x="125" y="323"/>
                    </a:lnTo>
                    <a:lnTo>
                      <a:pt x="125" y="325"/>
                    </a:lnTo>
                    <a:lnTo>
                      <a:pt x="126" y="325"/>
                    </a:lnTo>
                    <a:lnTo>
                      <a:pt x="128" y="325"/>
                    </a:lnTo>
                    <a:lnTo>
                      <a:pt x="130" y="323"/>
                    </a:lnTo>
                    <a:lnTo>
                      <a:pt x="132" y="321"/>
                    </a:lnTo>
                    <a:lnTo>
                      <a:pt x="136" y="318"/>
                    </a:lnTo>
                    <a:lnTo>
                      <a:pt x="141" y="316"/>
                    </a:lnTo>
                    <a:lnTo>
                      <a:pt x="145" y="310"/>
                    </a:lnTo>
                    <a:lnTo>
                      <a:pt x="150" y="302"/>
                    </a:lnTo>
                    <a:lnTo>
                      <a:pt x="155" y="295"/>
                    </a:lnTo>
                    <a:lnTo>
                      <a:pt x="158" y="292"/>
                    </a:lnTo>
                    <a:lnTo>
                      <a:pt x="162" y="295"/>
                    </a:lnTo>
                    <a:lnTo>
                      <a:pt x="162" y="300"/>
                    </a:lnTo>
                    <a:lnTo>
                      <a:pt x="161" y="305"/>
                    </a:lnTo>
                    <a:lnTo>
                      <a:pt x="158" y="311"/>
                    </a:lnTo>
                    <a:lnTo>
                      <a:pt x="158" y="316"/>
                    </a:lnTo>
                    <a:lnTo>
                      <a:pt x="161" y="318"/>
                    </a:lnTo>
                    <a:lnTo>
                      <a:pt x="162" y="321"/>
                    </a:lnTo>
                    <a:lnTo>
                      <a:pt x="164" y="323"/>
                    </a:lnTo>
                    <a:lnTo>
                      <a:pt x="164" y="323"/>
                    </a:lnTo>
                    <a:lnTo>
                      <a:pt x="166" y="323"/>
                    </a:lnTo>
                    <a:lnTo>
                      <a:pt x="167" y="323"/>
                    </a:lnTo>
                    <a:lnTo>
                      <a:pt x="168" y="322"/>
                    </a:lnTo>
                    <a:lnTo>
                      <a:pt x="169" y="321"/>
                    </a:lnTo>
                    <a:lnTo>
                      <a:pt x="169" y="318"/>
                    </a:lnTo>
                    <a:lnTo>
                      <a:pt x="168" y="317"/>
                    </a:lnTo>
                    <a:lnTo>
                      <a:pt x="167" y="316"/>
                    </a:lnTo>
                    <a:lnTo>
                      <a:pt x="167" y="315"/>
                    </a:lnTo>
                    <a:lnTo>
                      <a:pt x="167" y="313"/>
                    </a:lnTo>
                    <a:lnTo>
                      <a:pt x="167" y="311"/>
                    </a:lnTo>
                    <a:lnTo>
                      <a:pt x="167" y="307"/>
                    </a:lnTo>
                    <a:lnTo>
                      <a:pt x="168" y="305"/>
                    </a:lnTo>
                    <a:lnTo>
                      <a:pt x="169" y="302"/>
                    </a:lnTo>
                    <a:lnTo>
                      <a:pt x="171" y="298"/>
                    </a:lnTo>
                    <a:lnTo>
                      <a:pt x="172" y="296"/>
                    </a:lnTo>
                    <a:lnTo>
                      <a:pt x="173" y="295"/>
                    </a:lnTo>
                    <a:lnTo>
                      <a:pt x="174" y="296"/>
                    </a:lnTo>
                    <a:lnTo>
                      <a:pt x="176" y="297"/>
                    </a:lnTo>
                    <a:lnTo>
                      <a:pt x="176" y="298"/>
                    </a:lnTo>
                    <a:lnTo>
                      <a:pt x="177" y="301"/>
                    </a:lnTo>
                    <a:lnTo>
                      <a:pt x="177" y="302"/>
                    </a:lnTo>
                    <a:lnTo>
                      <a:pt x="177" y="306"/>
                    </a:lnTo>
                    <a:lnTo>
                      <a:pt x="178" y="308"/>
                    </a:lnTo>
                    <a:lnTo>
                      <a:pt x="179" y="310"/>
                    </a:lnTo>
                    <a:lnTo>
                      <a:pt x="181" y="310"/>
                    </a:lnTo>
                    <a:lnTo>
                      <a:pt x="182" y="310"/>
                    </a:lnTo>
                    <a:lnTo>
                      <a:pt x="183" y="308"/>
                    </a:lnTo>
                    <a:lnTo>
                      <a:pt x="184" y="307"/>
                    </a:lnTo>
                    <a:lnTo>
                      <a:pt x="187" y="305"/>
                    </a:lnTo>
                    <a:lnTo>
                      <a:pt x="188" y="303"/>
                    </a:lnTo>
                    <a:lnTo>
                      <a:pt x="191" y="302"/>
                    </a:lnTo>
                    <a:lnTo>
                      <a:pt x="192" y="302"/>
                    </a:lnTo>
                    <a:lnTo>
                      <a:pt x="194" y="302"/>
                    </a:lnTo>
                    <a:lnTo>
                      <a:pt x="196" y="303"/>
                    </a:lnTo>
                    <a:lnTo>
                      <a:pt x="197" y="303"/>
                    </a:lnTo>
                    <a:lnTo>
                      <a:pt x="198" y="305"/>
                    </a:lnTo>
                    <a:lnTo>
                      <a:pt x="198" y="311"/>
                    </a:lnTo>
                    <a:lnTo>
                      <a:pt x="199" y="312"/>
                    </a:lnTo>
                    <a:lnTo>
                      <a:pt x="201" y="313"/>
                    </a:lnTo>
                    <a:lnTo>
                      <a:pt x="201" y="313"/>
                    </a:lnTo>
                    <a:lnTo>
                      <a:pt x="202" y="313"/>
                    </a:lnTo>
                    <a:lnTo>
                      <a:pt x="203" y="313"/>
                    </a:lnTo>
                    <a:lnTo>
                      <a:pt x="206" y="313"/>
                    </a:lnTo>
                    <a:lnTo>
                      <a:pt x="207" y="315"/>
                    </a:lnTo>
                    <a:lnTo>
                      <a:pt x="208" y="316"/>
                    </a:lnTo>
                    <a:lnTo>
                      <a:pt x="208" y="317"/>
                    </a:lnTo>
                    <a:lnTo>
                      <a:pt x="208" y="320"/>
                    </a:lnTo>
                    <a:lnTo>
                      <a:pt x="208" y="321"/>
                    </a:lnTo>
                    <a:lnTo>
                      <a:pt x="209" y="322"/>
                    </a:lnTo>
                    <a:lnTo>
                      <a:pt x="212" y="321"/>
                    </a:lnTo>
                    <a:lnTo>
                      <a:pt x="213" y="320"/>
                    </a:lnTo>
                    <a:lnTo>
                      <a:pt x="216" y="318"/>
                    </a:lnTo>
                    <a:lnTo>
                      <a:pt x="217" y="316"/>
                    </a:lnTo>
                    <a:lnTo>
                      <a:pt x="219" y="313"/>
                    </a:lnTo>
                    <a:lnTo>
                      <a:pt x="224" y="306"/>
                    </a:lnTo>
                    <a:lnTo>
                      <a:pt x="231" y="305"/>
                    </a:lnTo>
                    <a:lnTo>
                      <a:pt x="235" y="307"/>
                    </a:lnTo>
                    <a:lnTo>
                      <a:pt x="239" y="311"/>
                    </a:lnTo>
                    <a:lnTo>
                      <a:pt x="245" y="312"/>
                    </a:lnTo>
                    <a:lnTo>
                      <a:pt x="250" y="315"/>
                    </a:lnTo>
                    <a:lnTo>
                      <a:pt x="257" y="315"/>
                    </a:lnTo>
                    <a:lnTo>
                      <a:pt x="263" y="313"/>
                    </a:lnTo>
                    <a:lnTo>
                      <a:pt x="267" y="311"/>
                    </a:lnTo>
                    <a:lnTo>
                      <a:pt x="269" y="311"/>
                    </a:lnTo>
                    <a:lnTo>
                      <a:pt x="272" y="312"/>
                    </a:lnTo>
                    <a:lnTo>
                      <a:pt x="274" y="313"/>
                    </a:lnTo>
                    <a:lnTo>
                      <a:pt x="275" y="315"/>
                    </a:lnTo>
                    <a:lnTo>
                      <a:pt x="279" y="315"/>
                    </a:lnTo>
                    <a:lnTo>
                      <a:pt x="282" y="316"/>
                    </a:lnTo>
                    <a:lnTo>
                      <a:pt x="290" y="313"/>
                    </a:lnTo>
                    <a:lnTo>
                      <a:pt x="299" y="310"/>
                    </a:lnTo>
                    <a:lnTo>
                      <a:pt x="308" y="307"/>
                    </a:lnTo>
                    <a:lnTo>
                      <a:pt x="311" y="307"/>
                    </a:lnTo>
                    <a:lnTo>
                      <a:pt x="314" y="307"/>
                    </a:lnTo>
                    <a:lnTo>
                      <a:pt x="316" y="310"/>
                    </a:lnTo>
                    <a:lnTo>
                      <a:pt x="319" y="311"/>
                    </a:lnTo>
                    <a:lnTo>
                      <a:pt x="321" y="313"/>
                    </a:lnTo>
                    <a:lnTo>
                      <a:pt x="323" y="315"/>
                    </a:lnTo>
                    <a:lnTo>
                      <a:pt x="326" y="317"/>
                    </a:lnTo>
                    <a:lnTo>
                      <a:pt x="329" y="318"/>
                    </a:lnTo>
                    <a:lnTo>
                      <a:pt x="331" y="318"/>
                    </a:lnTo>
                    <a:lnTo>
                      <a:pt x="335" y="320"/>
                    </a:lnTo>
                    <a:lnTo>
                      <a:pt x="339" y="320"/>
                    </a:lnTo>
                    <a:lnTo>
                      <a:pt x="343" y="320"/>
                    </a:lnTo>
                    <a:lnTo>
                      <a:pt x="348" y="321"/>
                    </a:lnTo>
                    <a:lnTo>
                      <a:pt x="349" y="321"/>
                    </a:lnTo>
                    <a:lnTo>
                      <a:pt x="350" y="322"/>
                    </a:lnTo>
                    <a:lnTo>
                      <a:pt x="351" y="323"/>
                    </a:lnTo>
                    <a:lnTo>
                      <a:pt x="354" y="325"/>
                    </a:lnTo>
                    <a:lnTo>
                      <a:pt x="355" y="323"/>
                    </a:lnTo>
                    <a:lnTo>
                      <a:pt x="363" y="326"/>
                    </a:lnTo>
                    <a:lnTo>
                      <a:pt x="370" y="331"/>
                    </a:lnTo>
                    <a:lnTo>
                      <a:pt x="376" y="337"/>
                    </a:lnTo>
                    <a:lnTo>
                      <a:pt x="376" y="339"/>
                    </a:lnTo>
                    <a:lnTo>
                      <a:pt x="378" y="342"/>
                    </a:lnTo>
                    <a:lnTo>
                      <a:pt x="380" y="344"/>
                    </a:lnTo>
                    <a:lnTo>
                      <a:pt x="384" y="344"/>
                    </a:lnTo>
                    <a:lnTo>
                      <a:pt x="387" y="344"/>
                    </a:lnTo>
                    <a:lnTo>
                      <a:pt x="391" y="344"/>
                    </a:lnTo>
                    <a:lnTo>
                      <a:pt x="395" y="344"/>
                    </a:lnTo>
                    <a:lnTo>
                      <a:pt x="397" y="346"/>
                    </a:lnTo>
                    <a:lnTo>
                      <a:pt x="402" y="347"/>
                    </a:lnTo>
                    <a:lnTo>
                      <a:pt x="405" y="337"/>
                    </a:lnTo>
                    <a:lnTo>
                      <a:pt x="404" y="335"/>
                    </a:lnTo>
                    <a:lnTo>
                      <a:pt x="404" y="333"/>
                    </a:lnTo>
                    <a:lnTo>
                      <a:pt x="401" y="332"/>
                    </a:lnTo>
                    <a:lnTo>
                      <a:pt x="400" y="331"/>
                    </a:lnTo>
                    <a:lnTo>
                      <a:pt x="399" y="330"/>
                    </a:lnTo>
                    <a:lnTo>
                      <a:pt x="396" y="328"/>
                    </a:lnTo>
                    <a:lnTo>
                      <a:pt x="397" y="325"/>
                    </a:lnTo>
                    <a:lnTo>
                      <a:pt x="404" y="320"/>
                    </a:lnTo>
                    <a:lnTo>
                      <a:pt x="410" y="315"/>
                    </a:lnTo>
                    <a:lnTo>
                      <a:pt x="416" y="311"/>
                    </a:lnTo>
                    <a:lnTo>
                      <a:pt x="420" y="307"/>
                    </a:lnTo>
                    <a:lnTo>
                      <a:pt x="422" y="305"/>
                    </a:lnTo>
                    <a:lnTo>
                      <a:pt x="424" y="302"/>
                    </a:lnTo>
                    <a:lnTo>
                      <a:pt x="426" y="300"/>
                    </a:lnTo>
                    <a:lnTo>
                      <a:pt x="429" y="297"/>
                    </a:lnTo>
                    <a:lnTo>
                      <a:pt x="430" y="295"/>
                    </a:lnTo>
                    <a:lnTo>
                      <a:pt x="432" y="295"/>
                    </a:lnTo>
                    <a:lnTo>
                      <a:pt x="434" y="295"/>
                    </a:lnTo>
                    <a:lnTo>
                      <a:pt x="435" y="296"/>
                    </a:lnTo>
                    <a:lnTo>
                      <a:pt x="436" y="300"/>
                    </a:lnTo>
                    <a:lnTo>
                      <a:pt x="436" y="301"/>
                    </a:lnTo>
                    <a:lnTo>
                      <a:pt x="436" y="302"/>
                    </a:lnTo>
                    <a:lnTo>
                      <a:pt x="436" y="303"/>
                    </a:lnTo>
                    <a:lnTo>
                      <a:pt x="437" y="305"/>
                    </a:lnTo>
                    <a:lnTo>
                      <a:pt x="439" y="305"/>
                    </a:lnTo>
                    <a:lnTo>
                      <a:pt x="440" y="305"/>
                    </a:lnTo>
                    <a:lnTo>
                      <a:pt x="442" y="303"/>
                    </a:lnTo>
                    <a:lnTo>
                      <a:pt x="445" y="301"/>
                    </a:lnTo>
                    <a:lnTo>
                      <a:pt x="447" y="298"/>
                    </a:lnTo>
                    <a:lnTo>
                      <a:pt x="449" y="297"/>
                    </a:lnTo>
                    <a:lnTo>
                      <a:pt x="450" y="296"/>
                    </a:lnTo>
                    <a:lnTo>
                      <a:pt x="450" y="295"/>
                    </a:lnTo>
                    <a:lnTo>
                      <a:pt x="451" y="293"/>
                    </a:lnTo>
                    <a:lnTo>
                      <a:pt x="451" y="291"/>
                    </a:lnTo>
                    <a:lnTo>
                      <a:pt x="452" y="290"/>
                    </a:lnTo>
                    <a:lnTo>
                      <a:pt x="455" y="287"/>
                    </a:lnTo>
                    <a:lnTo>
                      <a:pt x="456" y="285"/>
                    </a:lnTo>
                    <a:lnTo>
                      <a:pt x="460" y="284"/>
                    </a:lnTo>
                    <a:lnTo>
                      <a:pt x="462" y="284"/>
                    </a:lnTo>
                    <a:lnTo>
                      <a:pt x="465" y="281"/>
                    </a:lnTo>
                    <a:lnTo>
                      <a:pt x="468" y="281"/>
                    </a:lnTo>
                    <a:lnTo>
                      <a:pt x="471" y="280"/>
                    </a:lnTo>
                    <a:lnTo>
                      <a:pt x="473" y="277"/>
                    </a:lnTo>
                    <a:lnTo>
                      <a:pt x="476" y="275"/>
                    </a:lnTo>
                    <a:lnTo>
                      <a:pt x="477" y="271"/>
                    </a:lnTo>
                    <a:lnTo>
                      <a:pt x="480" y="267"/>
                    </a:lnTo>
                    <a:lnTo>
                      <a:pt x="483" y="264"/>
                    </a:lnTo>
                    <a:lnTo>
                      <a:pt x="487" y="260"/>
                    </a:lnTo>
                    <a:lnTo>
                      <a:pt x="491" y="259"/>
                    </a:lnTo>
                    <a:lnTo>
                      <a:pt x="493" y="259"/>
                    </a:lnTo>
                    <a:lnTo>
                      <a:pt x="496" y="261"/>
                    </a:lnTo>
                    <a:lnTo>
                      <a:pt x="498" y="261"/>
                    </a:lnTo>
                    <a:lnTo>
                      <a:pt x="498" y="262"/>
                    </a:lnTo>
                    <a:lnTo>
                      <a:pt x="500" y="264"/>
                    </a:lnTo>
                    <a:lnTo>
                      <a:pt x="500" y="266"/>
                    </a:lnTo>
                    <a:lnTo>
                      <a:pt x="500" y="267"/>
                    </a:lnTo>
                    <a:lnTo>
                      <a:pt x="498" y="270"/>
                    </a:lnTo>
                    <a:lnTo>
                      <a:pt x="498" y="271"/>
                    </a:lnTo>
                    <a:lnTo>
                      <a:pt x="500" y="275"/>
                    </a:lnTo>
                    <a:lnTo>
                      <a:pt x="503" y="274"/>
                    </a:lnTo>
                    <a:lnTo>
                      <a:pt x="507" y="271"/>
                    </a:lnTo>
                    <a:lnTo>
                      <a:pt x="511" y="266"/>
                    </a:lnTo>
                    <a:lnTo>
                      <a:pt x="516" y="261"/>
                    </a:lnTo>
                    <a:lnTo>
                      <a:pt x="518" y="256"/>
                    </a:lnTo>
                    <a:lnTo>
                      <a:pt x="520" y="252"/>
                    </a:lnTo>
                    <a:lnTo>
                      <a:pt x="522" y="247"/>
                    </a:lnTo>
                    <a:lnTo>
                      <a:pt x="522" y="241"/>
                    </a:lnTo>
                    <a:lnTo>
                      <a:pt x="523" y="234"/>
                    </a:lnTo>
                    <a:lnTo>
                      <a:pt x="524" y="228"/>
                    </a:lnTo>
                    <a:lnTo>
                      <a:pt x="527" y="225"/>
                    </a:lnTo>
                    <a:lnTo>
                      <a:pt x="533" y="226"/>
                    </a:lnTo>
                    <a:lnTo>
                      <a:pt x="537" y="233"/>
                    </a:lnTo>
                    <a:lnTo>
                      <a:pt x="539" y="240"/>
                    </a:lnTo>
                    <a:lnTo>
                      <a:pt x="542" y="249"/>
                    </a:lnTo>
                    <a:lnTo>
                      <a:pt x="543" y="257"/>
                    </a:lnTo>
                    <a:lnTo>
                      <a:pt x="544" y="262"/>
                    </a:lnTo>
                    <a:lnTo>
                      <a:pt x="546" y="270"/>
                    </a:lnTo>
                    <a:lnTo>
                      <a:pt x="549" y="277"/>
                    </a:lnTo>
                    <a:lnTo>
                      <a:pt x="553" y="281"/>
                    </a:lnTo>
                    <a:lnTo>
                      <a:pt x="556" y="281"/>
                    </a:lnTo>
                    <a:lnTo>
                      <a:pt x="561" y="277"/>
                    </a:lnTo>
                    <a:lnTo>
                      <a:pt x="564" y="272"/>
                    </a:lnTo>
                    <a:lnTo>
                      <a:pt x="567" y="266"/>
                    </a:lnTo>
                    <a:lnTo>
                      <a:pt x="567" y="261"/>
                    </a:lnTo>
                    <a:lnTo>
                      <a:pt x="568" y="260"/>
                    </a:lnTo>
                    <a:lnTo>
                      <a:pt x="569" y="259"/>
                    </a:lnTo>
                    <a:lnTo>
                      <a:pt x="571" y="256"/>
                    </a:lnTo>
                    <a:lnTo>
                      <a:pt x="571" y="254"/>
                    </a:lnTo>
                    <a:lnTo>
                      <a:pt x="572" y="251"/>
                    </a:lnTo>
                    <a:lnTo>
                      <a:pt x="573" y="249"/>
                    </a:lnTo>
                    <a:lnTo>
                      <a:pt x="576" y="246"/>
                    </a:lnTo>
                    <a:lnTo>
                      <a:pt x="577" y="244"/>
                    </a:lnTo>
                    <a:lnTo>
                      <a:pt x="579" y="244"/>
                    </a:lnTo>
                    <a:lnTo>
                      <a:pt x="582" y="244"/>
                    </a:lnTo>
                    <a:lnTo>
                      <a:pt x="586" y="245"/>
                    </a:lnTo>
                    <a:lnTo>
                      <a:pt x="588" y="249"/>
                    </a:lnTo>
                    <a:lnTo>
                      <a:pt x="588" y="255"/>
                    </a:lnTo>
                    <a:lnTo>
                      <a:pt x="586" y="261"/>
                    </a:lnTo>
                    <a:lnTo>
                      <a:pt x="582" y="269"/>
                    </a:lnTo>
                    <a:lnTo>
                      <a:pt x="582" y="272"/>
                    </a:lnTo>
                    <a:lnTo>
                      <a:pt x="581" y="276"/>
                    </a:lnTo>
                    <a:lnTo>
                      <a:pt x="582" y="277"/>
                    </a:lnTo>
                    <a:lnTo>
                      <a:pt x="583" y="279"/>
                    </a:lnTo>
                    <a:lnTo>
                      <a:pt x="584" y="279"/>
                    </a:lnTo>
                    <a:lnTo>
                      <a:pt x="586" y="279"/>
                    </a:lnTo>
                    <a:lnTo>
                      <a:pt x="588" y="277"/>
                    </a:lnTo>
                    <a:lnTo>
                      <a:pt x="591" y="276"/>
                    </a:lnTo>
                    <a:lnTo>
                      <a:pt x="593" y="275"/>
                    </a:lnTo>
                    <a:lnTo>
                      <a:pt x="596" y="274"/>
                    </a:lnTo>
                    <a:lnTo>
                      <a:pt x="598" y="270"/>
                    </a:lnTo>
                    <a:lnTo>
                      <a:pt x="600" y="267"/>
                    </a:lnTo>
                    <a:lnTo>
                      <a:pt x="603" y="264"/>
                    </a:lnTo>
                    <a:lnTo>
                      <a:pt x="605" y="261"/>
                    </a:lnTo>
                    <a:lnTo>
                      <a:pt x="609" y="256"/>
                    </a:lnTo>
                    <a:lnTo>
                      <a:pt x="612" y="252"/>
                    </a:lnTo>
                    <a:lnTo>
                      <a:pt x="617" y="250"/>
                    </a:lnTo>
                    <a:lnTo>
                      <a:pt x="624" y="247"/>
                    </a:lnTo>
                    <a:lnTo>
                      <a:pt x="632" y="246"/>
                    </a:lnTo>
                    <a:lnTo>
                      <a:pt x="638" y="247"/>
                    </a:lnTo>
                    <a:lnTo>
                      <a:pt x="642" y="250"/>
                    </a:lnTo>
                    <a:lnTo>
                      <a:pt x="645" y="252"/>
                    </a:lnTo>
                    <a:lnTo>
                      <a:pt x="649" y="255"/>
                    </a:lnTo>
                    <a:lnTo>
                      <a:pt x="653" y="255"/>
                    </a:lnTo>
                    <a:lnTo>
                      <a:pt x="655" y="257"/>
                    </a:lnTo>
                    <a:lnTo>
                      <a:pt x="658" y="260"/>
                    </a:lnTo>
                    <a:lnTo>
                      <a:pt x="660" y="260"/>
                    </a:lnTo>
                    <a:lnTo>
                      <a:pt x="663" y="261"/>
                    </a:lnTo>
                    <a:lnTo>
                      <a:pt x="667" y="261"/>
                    </a:lnTo>
                    <a:lnTo>
                      <a:pt x="670" y="261"/>
                    </a:lnTo>
                    <a:lnTo>
                      <a:pt x="674" y="261"/>
                    </a:lnTo>
                    <a:lnTo>
                      <a:pt x="676" y="262"/>
                    </a:lnTo>
                    <a:lnTo>
                      <a:pt x="679" y="264"/>
                    </a:lnTo>
                    <a:lnTo>
                      <a:pt x="681" y="266"/>
                    </a:lnTo>
                    <a:lnTo>
                      <a:pt x="688" y="272"/>
                    </a:lnTo>
                    <a:lnTo>
                      <a:pt x="695" y="277"/>
                    </a:lnTo>
                    <a:lnTo>
                      <a:pt x="705" y="282"/>
                    </a:lnTo>
                    <a:lnTo>
                      <a:pt x="715" y="284"/>
                    </a:lnTo>
                    <a:lnTo>
                      <a:pt x="725" y="280"/>
                    </a:lnTo>
                    <a:lnTo>
                      <a:pt x="736" y="276"/>
                    </a:lnTo>
                    <a:lnTo>
                      <a:pt x="739" y="276"/>
                    </a:lnTo>
                    <a:lnTo>
                      <a:pt x="741" y="276"/>
                    </a:lnTo>
                    <a:lnTo>
                      <a:pt x="744" y="277"/>
                    </a:lnTo>
                    <a:lnTo>
                      <a:pt x="745" y="279"/>
                    </a:lnTo>
                    <a:lnTo>
                      <a:pt x="747" y="280"/>
                    </a:lnTo>
                    <a:lnTo>
                      <a:pt x="750" y="281"/>
                    </a:lnTo>
                    <a:lnTo>
                      <a:pt x="752" y="284"/>
                    </a:lnTo>
                    <a:lnTo>
                      <a:pt x="756" y="289"/>
                    </a:lnTo>
                    <a:lnTo>
                      <a:pt x="760" y="293"/>
                    </a:lnTo>
                    <a:lnTo>
                      <a:pt x="764" y="300"/>
                    </a:lnTo>
                    <a:lnTo>
                      <a:pt x="762" y="305"/>
                    </a:lnTo>
                    <a:lnTo>
                      <a:pt x="757" y="307"/>
                    </a:lnTo>
                    <a:lnTo>
                      <a:pt x="751" y="308"/>
                    </a:lnTo>
                    <a:lnTo>
                      <a:pt x="745" y="310"/>
                    </a:lnTo>
                    <a:lnTo>
                      <a:pt x="739" y="312"/>
                    </a:lnTo>
                    <a:lnTo>
                      <a:pt x="734" y="318"/>
                    </a:lnTo>
                    <a:lnTo>
                      <a:pt x="734" y="322"/>
                    </a:lnTo>
                    <a:lnTo>
                      <a:pt x="734" y="326"/>
                    </a:lnTo>
                    <a:lnTo>
                      <a:pt x="736" y="328"/>
                    </a:lnTo>
                    <a:lnTo>
                      <a:pt x="738" y="331"/>
                    </a:lnTo>
                    <a:lnTo>
                      <a:pt x="740" y="332"/>
                    </a:lnTo>
                    <a:lnTo>
                      <a:pt x="744" y="332"/>
                    </a:lnTo>
                    <a:lnTo>
                      <a:pt x="746" y="332"/>
                    </a:lnTo>
                    <a:lnTo>
                      <a:pt x="750" y="331"/>
                    </a:lnTo>
                    <a:lnTo>
                      <a:pt x="757" y="332"/>
                    </a:lnTo>
                    <a:lnTo>
                      <a:pt x="765" y="335"/>
                    </a:lnTo>
                    <a:lnTo>
                      <a:pt x="771" y="337"/>
                    </a:lnTo>
                    <a:lnTo>
                      <a:pt x="780" y="338"/>
                    </a:lnTo>
                    <a:lnTo>
                      <a:pt x="789" y="337"/>
                    </a:lnTo>
                    <a:lnTo>
                      <a:pt x="799" y="331"/>
                    </a:lnTo>
                    <a:lnTo>
                      <a:pt x="810" y="325"/>
                    </a:lnTo>
                    <a:lnTo>
                      <a:pt x="821" y="320"/>
                    </a:lnTo>
                    <a:lnTo>
                      <a:pt x="833" y="318"/>
                    </a:lnTo>
                    <a:lnTo>
                      <a:pt x="846" y="322"/>
                    </a:lnTo>
                    <a:lnTo>
                      <a:pt x="857" y="328"/>
                    </a:lnTo>
                    <a:lnTo>
                      <a:pt x="867" y="337"/>
                    </a:lnTo>
                    <a:lnTo>
                      <a:pt x="871" y="338"/>
                    </a:lnTo>
                    <a:lnTo>
                      <a:pt x="872" y="338"/>
                    </a:lnTo>
                    <a:lnTo>
                      <a:pt x="875" y="337"/>
                    </a:lnTo>
                    <a:lnTo>
                      <a:pt x="875" y="336"/>
                    </a:lnTo>
                    <a:lnTo>
                      <a:pt x="876" y="333"/>
                    </a:lnTo>
                    <a:lnTo>
                      <a:pt x="876" y="331"/>
                    </a:lnTo>
                    <a:lnTo>
                      <a:pt x="875" y="328"/>
                    </a:lnTo>
                    <a:lnTo>
                      <a:pt x="875" y="325"/>
                    </a:lnTo>
                    <a:lnTo>
                      <a:pt x="875" y="322"/>
                    </a:lnTo>
                    <a:lnTo>
                      <a:pt x="875" y="320"/>
                    </a:lnTo>
                    <a:lnTo>
                      <a:pt x="876" y="318"/>
                    </a:lnTo>
                    <a:lnTo>
                      <a:pt x="877" y="316"/>
                    </a:lnTo>
                    <a:lnTo>
                      <a:pt x="881" y="313"/>
                    </a:lnTo>
                    <a:lnTo>
                      <a:pt x="885" y="311"/>
                    </a:lnTo>
                    <a:lnTo>
                      <a:pt x="887" y="308"/>
                    </a:lnTo>
                    <a:lnTo>
                      <a:pt x="891" y="305"/>
                    </a:lnTo>
                    <a:lnTo>
                      <a:pt x="893" y="303"/>
                    </a:lnTo>
                    <a:lnTo>
                      <a:pt x="894" y="301"/>
                    </a:lnTo>
                    <a:lnTo>
                      <a:pt x="897" y="300"/>
                    </a:lnTo>
                    <a:lnTo>
                      <a:pt x="899" y="298"/>
                    </a:lnTo>
                    <a:lnTo>
                      <a:pt x="902" y="297"/>
                    </a:lnTo>
                    <a:lnTo>
                      <a:pt x="904" y="295"/>
                    </a:lnTo>
                    <a:lnTo>
                      <a:pt x="908" y="290"/>
                    </a:lnTo>
                    <a:lnTo>
                      <a:pt x="914" y="285"/>
                    </a:lnTo>
                    <a:lnTo>
                      <a:pt x="923" y="281"/>
                    </a:lnTo>
                    <a:lnTo>
                      <a:pt x="931" y="279"/>
                    </a:lnTo>
                    <a:lnTo>
                      <a:pt x="936" y="279"/>
                    </a:lnTo>
                    <a:lnTo>
                      <a:pt x="942" y="281"/>
                    </a:lnTo>
                    <a:lnTo>
                      <a:pt x="946" y="287"/>
                    </a:lnTo>
                    <a:lnTo>
                      <a:pt x="951" y="292"/>
                    </a:lnTo>
                    <a:lnTo>
                      <a:pt x="957" y="295"/>
                    </a:lnTo>
                    <a:lnTo>
                      <a:pt x="958" y="295"/>
                    </a:lnTo>
                    <a:lnTo>
                      <a:pt x="961" y="293"/>
                    </a:lnTo>
                    <a:lnTo>
                      <a:pt x="963" y="292"/>
                    </a:lnTo>
                    <a:lnTo>
                      <a:pt x="965" y="291"/>
                    </a:lnTo>
                    <a:lnTo>
                      <a:pt x="968" y="289"/>
                    </a:lnTo>
                    <a:lnTo>
                      <a:pt x="970" y="287"/>
                    </a:lnTo>
                    <a:lnTo>
                      <a:pt x="972" y="286"/>
                    </a:lnTo>
                    <a:lnTo>
                      <a:pt x="973" y="286"/>
                    </a:lnTo>
                    <a:lnTo>
                      <a:pt x="974" y="287"/>
                    </a:lnTo>
                    <a:lnTo>
                      <a:pt x="977" y="289"/>
                    </a:lnTo>
                    <a:lnTo>
                      <a:pt x="978" y="291"/>
                    </a:lnTo>
                    <a:lnTo>
                      <a:pt x="979" y="293"/>
                    </a:lnTo>
                    <a:lnTo>
                      <a:pt x="980" y="296"/>
                    </a:lnTo>
                    <a:lnTo>
                      <a:pt x="982" y="298"/>
                    </a:lnTo>
                    <a:lnTo>
                      <a:pt x="983" y="300"/>
                    </a:lnTo>
                    <a:lnTo>
                      <a:pt x="984" y="302"/>
                    </a:lnTo>
                    <a:lnTo>
                      <a:pt x="988" y="305"/>
                    </a:lnTo>
                    <a:lnTo>
                      <a:pt x="992" y="306"/>
                    </a:lnTo>
                    <a:lnTo>
                      <a:pt x="995" y="307"/>
                    </a:lnTo>
                    <a:lnTo>
                      <a:pt x="998" y="307"/>
                    </a:lnTo>
                    <a:lnTo>
                      <a:pt x="1012" y="305"/>
                    </a:lnTo>
                    <a:lnTo>
                      <a:pt x="1025" y="301"/>
                    </a:lnTo>
                    <a:lnTo>
                      <a:pt x="1039" y="298"/>
                    </a:lnTo>
                    <a:lnTo>
                      <a:pt x="1053" y="300"/>
                    </a:lnTo>
                    <a:lnTo>
                      <a:pt x="1056" y="300"/>
                    </a:lnTo>
                    <a:lnTo>
                      <a:pt x="1059" y="301"/>
                    </a:lnTo>
                    <a:lnTo>
                      <a:pt x="1061" y="301"/>
                    </a:lnTo>
                    <a:lnTo>
                      <a:pt x="1065" y="301"/>
                    </a:lnTo>
                    <a:lnTo>
                      <a:pt x="1068" y="301"/>
                    </a:lnTo>
                    <a:lnTo>
                      <a:pt x="1069" y="300"/>
                    </a:lnTo>
                    <a:lnTo>
                      <a:pt x="1073" y="298"/>
                    </a:lnTo>
                    <a:lnTo>
                      <a:pt x="1075" y="296"/>
                    </a:lnTo>
                    <a:lnTo>
                      <a:pt x="1076" y="295"/>
                    </a:lnTo>
                    <a:lnTo>
                      <a:pt x="1078" y="292"/>
                    </a:lnTo>
                    <a:lnTo>
                      <a:pt x="1078" y="289"/>
                    </a:lnTo>
                    <a:lnTo>
                      <a:pt x="1079" y="286"/>
                    </a:lnTo>
                    <a:lnTo>
                      <a:pt x="1079" y="284"/>
                    </a:lnTo>
                    <a:lnTo>
                      <a:pt x="1084" y="279"/>
                    </a:lnTo>
                    <a:lnTo>
                      <a:pt x="1091" y="276"/>
                    </a:lnTo>
                    <a:lnTo>
                      <a:pt x="1100" y="275"/>
                    </a:lnTo>
                    <a:lnTo>
                      <a:pt x="1107" y="274"/>
                    </a:lnTo>
                    <a:lnTo>
                      <a:pt x="1111" y="274"/>
                    </a:lnTo>
                    <a:lnTo>
                      <a:pt x="1116" y="272"/>
                    </a:lnTo>
                    <a:lnTo>
                      <a:pt x="1110" y="272"/>
                    </a:lnTo>
                    <a:lnTo>
                      <a:pt x="1105" y="271"/>
                    </a:lnTo>
                    <a:lnTo>
                      <a:pt x="1100" y="270"/>
                    </a:lnTo>
                    <a:lnTo>
                      <a:pt x="1096" y="267"/>
                    </a:lnTo>
                    <a:lnTo>
                      <a:pt x="1093" y="262"/>
                    </a:lnTo>
                    <a:lnTo>
                      <a:pt x="1090" y="256"/>
                    </a:lnTo>
                    <a:lnTo>
                      <a:pt x="1088" y="250"/>
                    </a:lnTo>
                    <a:lnTo>
                      <a:pt x="1085" y="246"/>
                    </a:lnTo>
                    <a:lnTo>
                      <a:pt x="1080" y="245"/>
                    </a:lnTo>
                    <a:lnTo>
                      <a:pt x="1079" y="245"/>
                    </a:lnTo>
                    <a:lnTo>
                      <a:pt x="1078" y="245"/>
                    </a:lnTo>
                    <a:lnTo>
                      <a:pt x="1075" y="245"/>
                    </a:lnTo>
                    <a:lnTo>
                      <a:pt x="1073" y="245"/>
                    </a:lnTo>
                    <a:lnTo>
                      <a:pt x="1071" y="245"/>
                    </a:lnTo>
                    <a:lnTo>
                      <a:pt x="1069" y="244"/>
                    </a:lnTo>
                    <a:lnTo>
                      <a:pt x="1068" y="242"/>
                    </a:lnTo>
                    <a:lnTo>
                      <a:pt x="1068" y="240"/>
                    </a:lnTo>
                    <a:lnTo>
                      <a:pt x="1068" y="235"/>
                    </a:lnTo>
                    <a:lnTo>
                      <a:pt x="1069" y="231"/>
                    </a:lnTo>
                    <a:lnTo>
                      <a:pt x="1071" y="228"/>
                    </a:lnTo>
                    <a:lnTo>
                      <a:pt x="1075" y="225"/>
                    </a:lnTo>
                    <a:lnTo>
                      <a:pt x="1089" y="204"/>
                    </a:lnTo>
                    <a:lnTo>
                      <a:pt x="1101" y="183"/>
                    </a:lnTo>
                    <a:lnTo>
                      <a:pt x="1105" y="179"/>
                    </a:lnTo>
                    <a:lnTo>
                      <a:pt x="1107" y="178"/>
                    </a:lnTo>
                    <a:lnTo>
                      <a:pt x="1111" y="177"/>
                    </a:lnTo>
                    <a:lnTo>
                      <a:pt x="1114" y="177"/>
                    </a:lnTo>
                    <a:lnTo>
                      <a:pt x="1116" y="179"/>
                    </a:lnTo>
                    <a:lnTo>
                      <a:pt x="1117" y="182"/>
                    </a:lnTo>
                    <a:lnTo>
                      <a:pt x="1120" y="185"/>
                    </a:lnTo>
                    <a:lnTo>
                      <a:pt x="1119" y="189"/>
                    </a:lnTo>
                    <a:lnTo>
                      <a:pt x="1119" y="193"/>
                    </a:lnTo>
                    <a:lnTo>
                      <a:pt x="1119" y="195"/>
                    </a:lnTo>
                    <a:lnTo>
                      <a:pt x="1120" y="199"/>
                    </a:lnTo>
                    <a:lnTo>
                      <a:pt x="1122" y="203"/>
                    </a:lnTo>
                    <a:lnTo>
                      <a:pt x="1126" y="206"/>
                    </a:lnTo>
                    <a:lnTo>
                      <a:pt x="1130" y="210"/>
                    </a:lnTo>
                    <a:lnTo>
                      <a:pt x="1132" y="213"/>
                    </a:lnTo>
                    <a:lnTo>
                      <a:pt x="1135" y="216"/>
                    </a:lnTo>
                    <a:lnTo>
                      <a:pt x="1141" y="225"/>
                    </a:lnTo>
                    <a:lnTo>
                      <a:pt x="1149" y="235"/>
                    </a:lnTo>
                    <a:lnTo>
                      <a:pt x="1154" y="245"/>
                    </a:lnTo>
                    <a:lnTo>
                      <a:pt x="1152" y="251"/>
                    </a:lnTo>
                    <a:lnTo>
                      <a:pt x="1149" y="257"/>
                    </a:lnTo>
                    <a:lnTo>
                      <a:pt x="1141" y="264"/>
                    </a:lnTo>
                    <a:lnTo>
                      <a:pt x="1134" y="269"/>
                    </a:lnTo>
                    <a:lnTo>
                      <a:pt x="1127" y="271"/>
                    </a:lnTo>
                    <a:lnTo>
                      <a:pt x="1122" y="271"/>
                    </a:lnTo>
                    <a:lnTo>
                      <a:pt x="1117" y="272"/>
                    </a:lnTo>
                    <a:lnTo>
                      <a:pt x="1120" y="272"/>
                    </a:lnTo>
                    <a:lnTo>
                      <a:pt x="1122" y="274"/>
                    </a:lnTo>
                    <a:lnTo>
                      <a:pt x="1124" y="276"/>
                    </a:lnTo>
                    <a:lnTo>
                      <a:pt x="1125" y="279"/>
                    </a:lnTo>
                    <a:lnTo>
                      <a:pt x="1126" y="281"/>
                    </a:lnTo>
                    <a:lnTo>
                      <a:pt x="1127" y="284"/>
                    </a:lnTo>
                    <a:lnTo>
                      <a:pt x="1129" y="286"/>
                    </a:lnTo>
                    <a:lnTo>
                      <a:pt x="1131" y="290"/>
                    </a:lnTo>
                    <a:lnTo>
                      <a:pt x="1132" y="293"/>
                    </a:lnTo>
                    <a:lnTo>
                      <a:pt x="1132" y="297"/>
                    </a:lnTo>
                    <a:lnTo>
                      <a:pt x="1131" y="301"/>
                    </a:lnTo>
                    <a:lnTo>
                      <a:pt x="1129" y="305"/>
                    </a:lnTo>
                    <a:lnTo>
                      <a:pt x="1127" y="313"/>
                    </a:lnTo>
                    <a:lnTo>
                      <a:pt x="1130" y="321"/>
                    </a:lnTo>
                    <a:lnTo>
                      <a:pt x="1136" y="326"/>
                    </a:lnTo>
                    <a:lnTo>
                      <a:pt x="1142" y="328"/>
                    </a:lnTo>
                    <a:lnTo>
                      <a:pt x="1150" y="323"/>
                    </a:lnTo>
                    <a:lnTo>
                      <a:pt x="1152" y="315"/>
                    </a:lnTo>
                    <a:lnTo>
                      <a:pt x="1150" y="307"/>
                    </a:lnTo>
                    <a:lnTo>
                      <a:pt x="1147" y="301"/>
                    </a:lnTo>
                    <a:lnTo>
                      <a:pt x="1145" y="293"/>
                    </a:lnTo>
                    <a:lnTo>
                      <a:pt x="1147" y="287"/>
                    </a:lnTo>
                    <a:lnTo>
                      <a:pt x="1150" y="284"/>
                    </a:lnTo>
                    <a:lnTo>
                      <a:pt x="1155" y="279"/>
                    </a:lnTo>
                    <a:lnTo>
                      <a:pt x="1162" y="272"/>
                    </a:lnTo>
                    <a:lnTo>
                      <a:pt x="1170" y="266"/>
                    </a:lnTo>
                    <a:lnTo>
                      <a:pt x="1177" y="260"/>
                    </a:lnTo>
                    <a:lnTo>
                      <a:pt x="1182" y="255"/>
                    </a:lnTo>
                    <a:lnTo>
                      <a:pt x="1186" y="249"/>
                    </a:lnTo>
                    <a:lnTo>
                      <a:pt x="1185" y="245"/>
                    </a:lnTo>
                    <a:lnTo>
                      <a:pt x="1179" y="242"/>
                    </a:lnTo>
                    <a:lnTo>
                      <a:pt x="1175" y="242"/>
                    </a:lnTo>
                    <a:lnTo>
                      <a:pt x="1172" y="241"/>
                    </a:lnTo>
                    <a:lnTo>
                      <a:pt x="1169" y="240"/>
                    </a:lnTo>
                    <a:lnTo>
                      <a:pt x="1167" y="238"/>
                    </a:lnTo>
                    <a:lnTo>
                      <a:pt x="1166" y="235"/>
                    </a:lnTo>
                    <a:lnTo>
                      <a:pt x="1166" y="231"/>
                    </a:lnTo>
                    <a:lnTo>
                      <a:pt x="1166" y="229"/>
                    </a:lnTo>
                    <a:lnTo>
                      <a:pt x="1167" y="225"/>
                    </a:lnTo>
                    <a:lnTo>
                      <a:pt x="1169" y="223"/>
                    </a:lnTo>
                    <a:lnTo>
                      <a:pt x="1172" y="220"/>
                    </a:lnTo>
                    <a:lnTo>
                      <a:pt x="1176" y="219"/>
                    </a:lnTo>
                    <a:lnTo>
                      <a:pt x="1179" y="218"/>
                    </a:lnTo>
                    <a:lnTo>
                      <a:pt x="1181" y="215"/>
                    </a:lnTo>
                    <a:lnTo>
                      <a:pt x="1183" y="214"/>
                    </a:lnTo>
                    <a:lnTo>
                      <a:pt x="1187" y="211"/>
                    </a:lnTo>
                    <a:lnTo>
                      <a:pt x="1188" y="208"/>
                    </a:lnTo>
                    <a:lnTo>
                      <a:pt x="1190" y="206"/>
                    </a:lnTo>
                    <a:lnTo>
                      <a:pt x="1188" y="205"/>
                    </a:lnTo>
                    <a:lnTo>
                      <a:pt x="1187" y="203"/>
                    </a:lnTo>
                    <a:lnTo>
                      <a:pt x="1185" y="201"/>
                    </a:lnTo>
                    <a:lnTo>
                      <a:pt x="1182" y="199"/>
                    </a:lnTo>
                    <a:lnTo>
                      <a:pt x="1181" y="198"/>
                    </a:lnTo>
                    <a:lnTo>
                      <a:pt x="1170" y="195"/>
                    </a:lnTo>
                    <a:lnTo>
                      <a:pt x="1159" y="193"/>
                    </a:lnTo>
                    <a:lnTo>
                      <a:pt x="1150" y="188"/>
                    </a:lnTo>
                    <a:lnTo>
                      <a:pt x="1142" y="179"/>
                    </a:lnTo>
                    <a:lnTo>
                      <a:pt x="1136" y="173"/>
                    </a:lnTo>
                    <a:lnTo>
                      <a:pt x="1130" y="167"/>
                    </a:lnTo>
                    <a:lnTo>
                      <a:pt x="1126" y="159"/>
                    </a:lnTo>
                    <a:lnTo>
                      <a:pt x="1126" y="150"/>
                    </a:lnTo>
                    <a:lnTo>
                      <a:pt x="1127" y="148"/>
                    </a:lnTo>
                    <a:lnTo>
                      <a:pt x="1130" y="147"/>
                    </a:lnTo>
                    <a:lnTo>
                      <a:pt x="1132" y="145"/>
                    </a:lnTo>
                    <a:lnTo>
                      <a:pt x="1135" y="144"/>
                    </a:lnTo>
                    <a:lnTo>
                      <a:pt x="1137" y="142"/>
                    </a:lnTo>
                    <a:lnTo>
                      <a:pt x="1140" y="141"/>
                    </a:lnTo>
                    <a:lnTo>
                      <a:pt x="1141" y="138"/>
                    </a:lnTo>
                    <a:lnTo>
                      <a:pt x="1141" y="134"/>
                    </a:lnTo>
                    <a:lnTo>
                      <a:pt x="1141" y="133"/>
                    </a:lnTo>
                    <a:lnTo>
                      <a:pt x="1140" y="131"/>
                    </a:lnTo>
                    <a:lnTo>
                      <a:pt x="1139" y="128"/>
                    </a:lnTo>
                    <a:lnTo>
                      <a:pt x="1136" y="127"/>
                    </a:lnTo>
                    <a:lnTo>
                      <a:pt x="1135" y="117"/>
                    </a:lnTo>
                    <a:lnTo>
                      <a:pt x="1136" y="106"/>
                    </a:lnTo>
                    <a:lnTo>
                      <a:pt x="1139" y="103"/>
                    </a:lnTo>
                    <a:lnTo>
                      <a:pt x="1141" y="102"/>
                    </a:lnTo>
                    <a:lnTo>
                      <a:pt x="1144" y="101"/>
                    </a:lnTo>
                    <a:lnTo>
                      <a:pt x="1146" y="99"/>
                    </a:lnTo>
                    <a:lnTo>
                      <a:pt x="1150" y="98"/>
                    </a:lnTo>
                    <a:lnTo>
                      <a:pt x="1154" y="94"/>
                    </a:lnTo>
                    <a:lnTo>
                      <a:pt x="1156" y="87"/>
                    </a:lnTo>
                    <a:lnTo>
                      <a:pt x="1157" y="80"/>
                    </a:lnTo>
                    <a:lnTo>
                      <a:pt x="1160" y="75"/>
                    </a:lnTo>
                    <a:lnTo>
                      <a:pt x="1162" y="73"/>
                    </a:lnTo>
                    <a:lnTo>
                      <a:pt x="1164" y="71"/>
                    </a:lnTo>
                    <a:lnTo>
                      <a:pt x="1166" y="70"/>
                    </a:lnTo>
                    <a:lnTo>
                      <a:pt x="1169" y="68"/>
                    </a:lnTo>
                    <a:lnTo>
                      <a:pt x="1171" y="67"/>
                    </a:lnTo>
                    <a:close/>
                    <a:moveTo>
                      <a:pt x="970" y="0"/>
                    </a:moveTo>
                    <a:lnTo>
                      <a:pt x="980" y="0"/>
                    </a:lnTo>
                    <a:lnTo>
                      <a:pt x="984" y="4"/>
                    </a:lnTo>
                    <a:lnTo>
                      <a:pt x="984" y="10"/>
                    </a:lnTo>
                    <a:lnTo>
                      <a:pt x="983" y="17"/>
                    </a:lnTo>
                    <a:lnTo>
                      <a:pt x="983" y="24"/>
                    </a:lnTo>
                    <a:lnTo>
                      <a:pt x="980" y="26"/>
                    </a:lnTo>
                    <a:lnTo>
                      <a:pt x="979" y="27"/>
                    </a:lnTo>
                    <a:lnTo>
                      <a:pt x="977" y="29"/>
                    </a:lnTo>
                    <a:lnTo>
                      <a:pt x="974" y="30"/>
                    </a:lnTo>
                    <a:lnTo>
                      <a:pt x="973" y="32"/>
                    </a:lnTo>
                    <a:lnTo>
                      <a:pt x="972" y="34"/>
                    </a:lnTo>
                    <a:lnTo>
                      <a:pt x="972" y="36"/>
                    </a:lnTo>
                    <a:lnTo>
                      <a:pt x="972" y="36"/>
                    </a:lnTo>
                    <a:lnTo>
                      <a:pt x="970" y="37"/>
                    </a:lnTo>
                    <a:lnTo>
                      <a:pt x="969" y="39"/>
                    </a:lnTo>
                    <a:lnTo>
                      <a:pt x="969" y="41"/>
                    </a:lnTo>
                    <a:lnTo>
                      <a:pt x="967" y="44"/>
                    </a:lnTo>
                    <a:lnTo>
                      <a:pt x="965" y="45"/>
                    </a:lnTo>
                    <a:lnTo>
                      <a:pt x="964" y="47"/>
                    </a:lnTo>
                    <a:lnTo>
                      <a:pt x="963" y="50"/>
                    </a:lnTo>
                    <a:lnTo>
                      <a:pt x="964" y="52"/>
                    </a:lnTo>
                    <a:lnTo>
                      <a:pt x="965" y="55"/>
                    </a:lnTo>
                    <a:lnTo>
                      <a:pt x="967" y="57"/>
                    </a:lnTo>
                    <a:lnTo>
                      <a:pt x="967" y="60"/>
                    </a:lnTo>
                    <a:lnTo>
                      <a:pt x="967" y="63"/>
                    </a:lnTo>
                    <a:lnTo>
                      <a:pt x="965" y="67"/>
                    </a:lnTo>
                    <a:lnTo>
                      <a:pt x="964" y="72"/>
                    </a:lnTo>
                    <a:lnTo>
                      <a:pt x="964" y="77"/>
                    </a:lnTo>
                    <a:lnTo>
                      <a:pt x="964" y="81"/>
                    </a:lnTo>
                    <a:lnTo>
                      <a:pt x="965" y="85"/>
                    </a:lnTo>
                    <a:lnTo>
                      <a:pt x="967" y="87"/>
                    </a:lnTo>
                    <a:lnTo>
                      <a:pt x="967" y="91"/>
                    </a:lnTo>
                    <a:lnTo>
                      <a:pt x="967" y="101"/>
                    </a:lnTo>
                    <a:lnTo>
                      <a:pt x="968" y="104"/>
                    </a:lnTo>
                    <a:lnTo>
                      <a:pt x="969" y="108"/>
                    </a:lnTo>
                    <a:lnTo>
                      <a:pt x="970" y="111"/>
                    </a:lnTo>
                    <a:lnTo>
                      <a:pt x="973" y="113"/>
                    </a:lnTo>
                    <a:lnTo>
                      <a:pt x="974" y="116"/>
                    </a:lnTo>
                    <a:lnTo>
                      <a:pt x="973" y="124"/>
                    </a:lnTo>
                    <a:lnTo>
                      <a:pt x="972" y="131"/>
                    </a:lnTo>
                    <a:lnTo>
                      <a:pt x="972" y="137"/>
                    </a:lnTo>
                    <a:lnTo>
                      <a:pt x="975" y="147"/>
                    </a:lnTo>
                    <a:lnTo>
                      <a:pt x="980" y="158"/>
                    </a:lnTo>
                    <a:lnTo>
                      <a:pt x="984" y="162"/>
                    </a:lnTo>
                    <a:lnTo>
                      <a:pt x="990" y="163"/>
                    </a:lnTo>
                    <a:lnTo>
                      <a:pt x="998" y="163"/>
                    </a:lnTo>
                    <a:lnTo>
                      <a:pt x="1005" y="163"/>
                    </a:lnTo>
                    <a:lnTo>
                      <a:pt x="1013" y="164"/>
                    </a:lnTo>
                    <a:lnTo>
                      <a:pt x="1018" y="167"/>
                    </a:lnTo>
                    <a:lnTo>
                      <a:pt x="1020" y="172"/>
                    </a:lnTo>
                    <a:lnTo>
                      <a:pt x="1022" y="177"/>
                    </a:lnTo>
                    <a:lnTo>
                      <a:pt x="1024" y="183"/>
                    </a:lnTo>
                    <a:lnTo>
                      <a:pt x="1027" y="185"/>
                    </a:lnTo>
                    <a:lnTo>
                      <a:pt x="1028" y="187"/>
                    </a:lnTo>
                    <a:lnTo>
                      <a:pt x="1030" y="189"/>
                    </a:lnTo>
                    <a:lnTo>
                      <a:pt x="1032" y="190"/>
                    </a:lnTo>
                    <a:lnTo>
                      <a:pt x="1032" y="193"/>
                    </a:lnTo>
                    <a:lnTo>
                      <a:pt x="1030" y="195"/>
                    </a:lnTo>
                    <a:lnTo>
                      <a:pt x="1029" y="199"/>
                    </a:lnTo>
                    <a:lnTo>
                      <a:pt x="1029" y="201"/>
                    </a:lnTo>
                    <a:lnTo>
                      <a:pt x="1028" y="204"/>
                    </a:lnTo>
                    <a:lnTo>
                      <a:pt x="1027" y="206"/>
                    </a:lnTo>
                    <a:lnTo>
                      <a:pt x="1024" y="208"/>
                    </a:lnTo>
                    <a:lnTo>
                      <a:pt x="1022" y="209"/>
                    </a:lnTo>
                    <a:lnTo>
                      <a:pt x="1019" y="209"/>
                    </a:lnTo>
                    <a:lnTo>
                      <a:pt x="1018" y="209"/>
                    </a:lnTo>
                    <a:lnTo>
                      <a:pt x="1015" y="208"/>
                    </a:lnTo>
                    <a:lnTo>
                      <a:pt x="1014" y="205"/>
                    </a:lnTo>
                    <a:lnTo>
                      <a:pt x="1013" y="204"/>
                    </a:lnTo>
                    <a:lnTo>
                      <a:pt x="1012" y="203"/>
                    </a:lnTo>
                    <a:lnTo>
                      <a:pt x="1012" y="204"/>
                    </a:lnTo>
                    <a:lnTo>
                      <a:pt x="1007" y="205"/>
                    </a:lnTo>
                    <a:lnTo>
                      <a:pt x="1004" y="208"/>
                    </a:lnTo>
                    <a:lnTo>
                      <a:pt x="1002" y="210"/>
                    </a:lnTo>
                    <a:lnTo>
                      <a:pt x="999" y="213"/>
                    </a:lnTo>
                    <a:lnTo>
                      <a:pt x="995" y="214"/>
                    </a:lnTo>
                    <a:lnTo>
                      <a:pt x="992" y="216"/>
                    </a:lnTo>
                    <a:lnTo>
                      <a:pt x="989" y="218"/>
                    </a:lnTo>
                    <a:lnTo>
                      <a:pt x="989" y="220"/>
                    </a:lnTo>
                    <a:lnTo>
                      <a:pt x="989" y="223"/>
                    </a:lnTo>
                    <a:lnTo>
                      <a:pt x="990" y="224"/>
                    </a:lnTo>
                    <a:lnTo>
                      <a:pt x="993" y="225"/>
                    </a:lnTo>
                    <a:lnTo>
                      <a:pt x="995" y="225"/>
                    </a:lnTo>
                    <a:lnTo>
                      <a:pt x="998" y="225"/>
                    </a:lnTo>
                    <a:lnTo>
                      <a:pt x="1000" y="225"/>
                    </a:lnTo>
                    <a:lnTo>
                      <a:pt x="1003" y="224"/>
                    </a:lnTo>
                    <a:lnTo>
                      <a:pt x="1007" y="228"/>
                    </a:lnTo>
                    <a:lnTo>
                      <a:pt x="1009" y="234"/>
                    </a:lnTo>
                    <a:lnTo>
                      <a:pt x="1010" y="240"/>
                    </a:lnTo>
                    <a:lnTo>
                      <a:pt x="1008" y="245"/>
                    </a:lnTo>
                    <a:lnTo>
                      <a:pt x="1002" y="250"/>
                    </a:lnTo>
                    <a:lnTo>
                      <a:pt x="995" y="254"/>
                    </a:lnTo>
                    <a:lnTo>
                      <a:pt x="987" y="256"/>
                    </a:lnTo>
                    <a:lnTo>
                      <a:pt x="977" y="257"/>
                    </a:lnTo>
                    <a:lnTo>
                      <a:pt x="970" y="259"/>
                    </a:lnTo>
                    <a:lnTo>
                      <a:pt x="961" y="260"/>
                    </a:lnTo>
                    <a:lnTo>
                      <a:pt x="952" y="260"/>
                    </a:lnTo>
                    <a:lnTo>
                      <a:pt x="947" y="257"/>
                    </a:lnTo>
                    <a:lnTo>
                      <a:pt x="944" y="255"/>
                    </a:lnTo>
                    <a:lnTo>
                      <a:pt x="944" y="252"/>
                    </a:lnTo>
                    <a:lnTo>
                      <a:pt x="943" y="251"/>
                    </a:lnTo>
                    <a:lnTo>
                      <a:pt x="941" y="250"/>
                    </a:lnTo>
                    <a:lnTo>
                      <a:pt x="938" y="250"/>
                    </a:lnTo>
                    <a:lnTo>
                      <a:pt x="934" y="249"/>
                    </a:lnTo>
                    <a:lnTo>
                      <a:pt x="931" y="249"/>
                    </a:lnTo>
                    <a:lnTo>
                      <a:pt x="927" y="250"/>
                    </a:lnTo>
                    <a:lnTo>
                      <a:pt x="923" y="250"/>
                    </a:lnTo>
                    <a:lnTo>
                      <a:pt x="919" y="250"/>
                    </a:lnTo>
                    <a:lnTo>
                      <a:pt x="918" y="249"/>
                    </a:lnTo>
                    <a:lnTo>
                      <a:pt x="917" y="246"/>
                    </a:lnTo>
                    <a:lnTo>
                      <a:pt x="916" y="244"/>
                    </a:lnTo>
                    <a:lnTo>
                      <a:pt x="914" y="242"/>
                    </a:lnTo>
                    <a:lnTo>
                      <a:pt x="913" y="240"/>
                    </a:lnTo>
                    <a:lnTo>
                      <a:pt x="912" y="238"/>
                    </a:lnTo>
                    <a:lnTo>
                      <a:pt x="912" y="234"/>
                    </a:lnTo>
                    <a:lnTo>
                      <a:pt x="911" y="233"/>
                    </a:lnTo>
                    <a:lnTo>
                      <a:pt x="908" y="233"/>
                    </a:lnTo>
                    <a:lnTo>
                      <a:pt x="907" y="234"/>
                    </a:lnTo>
                    <a:lnTo>
                      <a:pt x="906" y="235"/>
                    </a:lnTo>
                    <a:lnTo>
                      <a:pt x="904" y="238"/>
                    </a:lnTo>
                    <a:lnTo>
                      <a:pt x="903" y="240"/>
                    </a:lnTo>
                    <a:lnTo>
                      <a:pt x="902" y="242"/>
                    </a:lnTo>
                    <a:lnTo>
                      <a:pt x="902" y="245"/>
                    </a:lnTo>
                    <a:lnTo>
                      <a:pt x="899" y="254"/>
                    </a:lnTo>
                    <a:lnTo>
                      <a:pt x="897" y="259"/>
                    </a:lnTo>
                    <a:lnTo>
                      <a:pt x="891" y="262"/>
                    </a:lnTo>
                    <a:lnTo>
                      <a:pt x="881" y="265"/>
                    </a:lnTo>
                    <a:lnTo>
                      <a:pt x="877" y="266"/>
                    </a:lnTo>
                    <a:lnTo>
                      <a:pt x="873" y="267"/>
                    </a:lnTo>
                    <a:lnTo>
                      <a:pt x="871" y="270"/>
                    </a:lnTo>
                    <a:lnTo>
                      <a:pt x="867" y="272"/>
                    </a:lnTo>
                    <a:lnTo>
                      <a:pt x="863" y="276"/>
                    </a:lnTo>
                    <a:lnTo>
                      <a:pt x="857" y="279"/>
                    </a:lnTo>
                    <a:lnTo>
                      <a:pt x="851" y="281"/>
                    </a:lnTo>
                    <a:lnTo>
                      <a:pt x="845" y="284"/>
                    </a:lnTo>
                    <a:lnTo>
                      <a:pt x="828" y="289"/>
                    </a:lnTo>
                    <a:lnTo>
                      <a:pt x="811" y="293"/>
                    </a:lnTo>
                    <a:lnTo>
                      <a:pt x="794" y="298"/>
                    </a:lnTo>
                    <a:lnTo>
                      <a:pt x="785" y="301"/>
                    </a:lnTo>
                    <a:lnTo>
                      <a:pt x="779" y="300"/>
                    </a:lnTo>
                    <a:lnTo>
                      <a:pt x="774" y="295"/>
                    </a:lnTo>
                    <a:lnTo>
                      <a:pt x="771" y="289"/>
                    </a:lnTo>
                    <a:lnTo>
                      <a:pt x="770" y="281"/>
                    </a:lnTo>
                    <a:lnTo>
                      <a:pt x="770" y="276"/>
                    </a:lnTo>
                    <a:lnTo>
                      <a:pt x="770" y="271"/>
                    </a:lnTo>
                    <a:lnTo>
                      <a:pt x="769" y="267"/>
                    </a:lnTo>
                    <a:lnTo>
                      <a:pt x="767" y="265"/>
                    </a:lnTo>
                    <a:lnTo>
                      <a:pt x="766" y="264"/>
                    </a:lnTo>
                    <a:lnTo>
                      <a:pt x="764" y="262"/>
                    </a:lnTo>
                    <a:lnTo>
                      <a:pt x="760" y="262"/>
                    </a:lnTo>
                    <a:lnTo>
                      <a:pt x="754" y="262"/>
                    </a:lnTo>
                    <a:lnTo>
                      <a:pt x="745" y="266"/>
                    </a:lnTo>
                    <a:lnTo>
                      <a:pt x="736" y="266"/>
                    </a:lnTo>
                    <a:lnTo>
                      <a:pt x="729" y="264"/>
                    </a:lnTo>
                    <a:lnTo>
                      <a:pt x="724" y="257"/>
                    </a:lnTo>
                    <a:lnTo>
                      <a:pt x="718" y="254"/>
                    </a:lnTo>
                    <a:lnTo>
                      <a:pt x="713" y="249"/>
                    </a:lnTo>
                    <a:lnTo>
                      <a:pt x="708" y="245"/>
                    </a:lnTo>
                    <a:lnTo>
                      <a:pt x="705" y="238"/>
                    </a:lnTo>
                    <a:lnTo>
                      <a:pt x="709" y="231"/>
                    </a:lnTo>
                    <a:lnTo>
                      <a:pt x="718" y="225"/>
                    </a:lnTo>
                    <a:lnTo>
                      <a:pt x="729" y="220"/>
                    </a:lnTo>
                    <a:lnTo>
                      <a:pt x="740" y="216"/>
                    </a:lnTo>
                    <a:lnTo>
                      <a:pt x="750" y="213"/>
                    </a:lnTo>
                    <a:lnTo>
                      <a:pt x="757" y="211"/>
                    </a:lnTo>
                    <a:lnTo>
                      <a:pt x="772" y="210"/>
                    </a:lnTo>
                    <a:lnTo>
                      <a:pt x="789" y="206"/>
                    </a:lnTo>
                    <a:lnTo>
                      <a:pt x="791" y="206"/>
                    </a:lnTo>
                    <a:lnTo>
                      <a:pt x="796" y="206"/>
                    </a:lnTo>
                    <a:lnTo>
                      <a:pt x="800" y="205"/>
                    </a:lnTo>
                    <a:lnTo>
                      <a:pt x="804" y="205"/>
                    </a:lnTo>
                    <a:lnTo>
                      <a:pt x="806" y="204"/>
                    </a:lnTo>
                    <a:lnTo>
                      <a:pt x="810" y="201"/>
                    </a:lnTo>
                    <a:lnTo>
                      <a:pt x="811" y="200"/>
                    </a:lnTo>
                    <a:lnTo>
                      <a:pt x="811" y="199"/>
                    </a:lnTo>
                    <a:lnTo>
                      <a:pt x="810" y="198"/>
                    </a:lnTo>
                    <a:lnTo>
                      <a:pt x="807" y="196"/>
                    </a:lnTo>
                    <a:lnTo>
                      <a:pt x="805" y="195"/>
                    </a:lnTo>
                    <a:lnTo>
                      <a:pt x="802" y="194"/>
                    </a:lnTo>
                    <a:lnTo>
                      <a:pt x="800" y="194"/>
                    </a:lnTo>
                    <a:lnTo>
                      <a:pt x="796" y="194"/>
                    </a:lnTo>
                    <a:lnTo>
                      <a:pt x="795" y="194"/>
                    </a:lnTo>
                    <a:lnTo>
                      <a:pt x="794" y="193"/>
                    </a:lnTo>
                    <a:lnTo>
                      <a:pt x="776" y="193"/>
                    </a:lnTo>
                    <a:lnTo>
                      <a:pt x="761" y="193"/>
                    </a:lnTo>
                    <a:lnTo>
                      <a:pt x="746" y="196"/>
                    </a:lnTo>
                    <a:lnTo>
                      <a:pt x="736" y="200"/>
                    </a:lnTo>
                    <a:lnTo>
                      <a:pt x="728" y="205"/>
                    </a:lnTo>
                    <a:lnTo>
                      <a:pt x="720" y="206"/>
                    </a:lnTo>
                    <a:lnTo>
                      <a:pt x="713" y="204"/>
                    </a:lnTo>
                    <a:lnTo>
                      <a:pt x="708" y="196"/>
                    </a:lnTo>
                    <a:lnTo>
                      <a:pt x="704" y="189"/>
                    </a:lnTo>
                    <a:lnTo>
                      <a:pt x="703" y="180"/>
                    </a:lnTo>
                    <a:lnTo>
                      <a:pt x="708" y="174"/>
                    </a:lnTo>
                    <a:lnTo>
                      <a:pt x="718" y="168"/>
                    </a:lnTo>
                    <a:lnTo>
                      <a:pt x="728" y="164"/>
                    </a:lnTo>
                    <a:lnTo>
                      <a:pt x="736" y="160"/>
                    </a:lnTo>
                    <a:lnTo>
                      <a:pt x="738" y="159"/>
                    </a:lnTo>
                    <a:lnTo>
                      <a:pt x="739" y="159"/>
                    </a:lnTo>
                    <a:lnTo>
                      <a:pt x="741" y="158"/>
                    </a:lnTo>
                    <a:lnTo>
                      <a:pt x="743" y="157"/>
                    </a:lnTo>
                    <a:lnTo>
                      <a:pt x="745" y="155"/>
                    </a:lnTo>
                    <a:lnTo>
                      <a:pt x="746" y="154"/>
                    </a:lnTo>
                    <a:lnTo>
                      <a:pt x="747" y="153"/>
                    </a:lnTo>
                    <a:lnTo>
                      <a:pt x="747" y="152"/>
                    </a:lnTo>
                    <a:lnTo>
                      <a:pt x="746" y="152"/>
                    </a:lnTo>
                    <a:lnTo>
                      <a:pt x="744" y="152"/>
                    </a:lnTo>
                    <a:lnTo>
                      <a:pt x="740" y="153"/>
                    </a:lnTo>
                    <a:lnTo>
                      <a:pt x="736" y="154"/>
                    </a:lnTo>
                    <a:lnTo>
                      <a:pt x="733" y="155"/>
                    </a:lnTo>
                    <a:lnTo>
                      <a:pt x="729" y="157"/>
                    </a:lnTo>
                    <a:lnTo>
                      <a:pt x="726" y="158"/>
                    </a:lnTo>
                    <a:lnTo>
                      <a:pt x="716" y="158"/>
                    </a:lnTo>
                    <a:lnTo>
                      <a:pt x="708" y="157"/>
                    </a:lnTo>
                    <a:lnTo>
                      <a:pt x="700" y="154"/>
                    </a:lnTo>
                    <a:lnTo>
                      <a:pt x="696" y="149"/>
                    </a:lnTo>
                    <a:lnTo>
                      <a:pt x="696" y="142"/>
                    </a:lnTo>
                    <a:lnTo>
                      <a:pt x="698" y="133"/>
                    </a:lnTo>
                    <a:lnTo>
                      <a:pt x="703" y="127"/>
                    </a:lnTo>
                    <a:lnTo>
                      <a:pt x="704" y="126"/>
                    </a:lnTo>
                    <a:lnTo>
                      <a:pt x="705" y="126"/>
                    </a:lnTo>
                    <a:lnTo>
                      <a:pt x="708" y="124"/>
                    </a:lnTo>
                    <a:lnTo>
                      <a:pt x="709" y="123"/>
                    </a:lnTo>
                    <a:lnTo>
                      <a:pt x="711" y="121"/>
                    </a:lnTo>
                    <a:lnTo>
                      <a:pt x="714" y="119"/>
                    </a:lnTo>
                    <a:lnTo>
                      <a:pt x="715" y="117"/>
                    </a:lnTo>
                    <a:lnTo>
                      <a:pt x="716" y="116"/>
                    </a:lnTo>
                    <a:lnTo>
                      <a:pt x="718" y="114"/>
                    </a:lnTo>
                    <a:lnTo>
                      <a:pt x="716" y="113"/>
                    </a:lnTo>
                    <a:lnTo>
                      <a:pt x="715" y="113"/>
                    </a:lnTo>
                    <a:lnTo>
                      <a:pt x="713" y="113"/>
                    </a:lnTo>
                    <a:lnTo>
                      <a:pt x="711" y="113"/>
                    </a:lnTo>
                    <a:lnTo>
                      <a:pt x="710" y="114"/>
                    </a:lnTo>
                    <a:lnTo>
                      <a:pt x="709" y="114"/>
                    </a:lnTo>
                    <a:lnTo>
                      <a:pt x="708" y="114"/>
                    </a:lnTo>
                    <a:lnTo>
                      <a:pt x="706" y="113"/>
                    </a:lnTo>
                    <a:lnTo>
                      <a:pt x="706" y="113"/>
                    </a:lnTo>
                    <a:lnTo>
                      <a:pt x="706" y="111"/>
                    </a:lnTo>
                    <a:lnTo>
                      <a:pt x="708" y="108"/>
                    </a:lnTo>
                    <a:lnTo>
                      <a:pt x="710" y="104"/>
                    </a:lnTo>
                    <a:lnTo>
                      <a:pt x="715" y="101"/>
                    </a:lnTo>
                    <a:lnTo>
                      <a:pt x="720" y="97"/>
                    </a:lnTo>
                    <a:lnTo>
                      <a:pt x="726" y="93"/>
                    </a:lnTo>
                    <a:lnTo>
                      <a:pt x="735" y="85"/>
                    </a:lnTo>
                    <a:lnTo>
                      <a:pt x="746" y="75"/>
                    </a:lnTo>
                    <a:lnTo>
                      <a:pt x="760" y="67"/>
                    </a:lnTo>
                    <a:lnTo>
                      <a:pt x="771" y="61"/>
                    </a:lnTo>
                    <a:lnTo>
                      <a:pt x="782" y="52"/>
                    </a:lnTo>
                    <a:lnTo>
                      <a:pt x="785" y="50"/>
                    </a:lnTo>
                    <a:lnTo>
                      <a:pt x="789" y="47"/>
                    </a:lnTo>
                    <a:lnTo>
                      <a:pt x="791" y="44"/>
                    </a:lnTo>
                    <a:lnTo>
                      <a:pt x="794" y="41"/>
                    </a:lnTo>
                    <a:lnTo>
                      <a:pt x="796" y="41"/>
                    </a:lnTo>
                    <a:lnTo>
                      <a:pt x="800" y="41"/>
                    </a:lnTo>
                    <a:lnTo>
                      <a:pt x="801" y="42"/>
                    </a:lnTo>
                    <a:lnTo>
                      <a:pt x="802" y="45"/>
                    </a:lnTo>
                    <a:lnTo>
                      <a:pt x="804" y="47"/>
                    </a:lnTo>
                    <a:lnTo>
                      <a:pt x="804" y="50"/>
                    </a:lnTo>
                    <a:lnTo>
                      <a:pt x="805" y="52"/>
                    </a:lnTo>
                    <a:lnTo>
                      <a:pt x="804" y="53"/>
                    </a:lnTo>
                    <a:lnTo>
                      <a:pt x="804" y="56"/>
                    </a:lnTo>
                    <a:lnTo>
                      <a:pt x="802" y="57"/>
                    </a:lnTo>
                    <a:lnTo>
                      <a:pt x="801" y="60"/>
                    </a:lnTo>
                    <a:lnTo>
                      <a:pt x="801" y="62"/>
                    </a:lnTo>
                    <a:lnTo>
                      <a:pt x="799" y="65"/>
                    </a:lnTo>
                    <a:lnTo>
                      <a:pt x="795" y="70"/>
                    </a:lnTo>
                    <a:lnTo>
                      <a:pt x="790" y="75"/>
                    </a:lnTo>
                    <a:lnTo>
                      <a:pt x="786" y="78"/>
                    </a:lnTo>
                    <a:lnTo>
                      <a:pt x="784" y="83"/>
                    </a:lnTo>
                    <a:lnTo>
                      <a:pt x="784" y="85"/>
                    </a:lnTo>
                    <a:lnTo>
                      <a:pt x="789" y="86"/>
                    </a:lnTo>
                    <a:lnTo>
                      <a:pt x="804" y="77"/>
                    </a:lnTo>
                    <a:lnTo>
                      <a:pt x="805" y="73"/>
                    </a:lnTo>
                    <a:lnTo>
                      <a:pt x="806" y="71"/>
                    </a:lnTo>
                    <a:lnTo>
                      <a:pt x="807" y="67"/>
                    </a:lnTo>
                    <a:lnTo>
                      <a:pt x="809" y="65"/>
                    </a:lnTo>
                    <a:lnTo>
                      <a:pt x="815" y="60"/>
                    </a:lnTo>
                    <a:lnTo>
                      <a:pt x="822" y="57"/>
                    </a:lnTo>
                    <a:lnTo>
                      <a:pt x="830" y="58"/>
                    </a:lnTo>
                    <a:lnTo>
                      <a:pt x="835" y="60"/>
                    </a:lnTo>
                    <a:lnTo>
                      <a:pt x="838" y="61"/>
                    </a:lnTo>
                    <a:lnTo>
                      <a:pt x="841" y="62"/>
                    </a:lnTo>
                    <a:lnTo>
                      <a:pt x="842" y="65"/>
                    </a:lnTo>
                    <a:lnTo>
                      <a:pt x="845" y="67"/>
                    </a:lnTo>
                    <a:lnTo>
                      <a:pt x="845" y="70"/>
                    </a:lnTo>
                    <a:lnTo>
                      <a:pt x="845" y="73"/>
                    </a:lnTo>
                    <a:lnTo>
                      <a:pt x="842" y="77"/>
                    </a:lnTo>
                    <a:lnTo>
                      <a:pt x="842" y="80"/>
                    </a:lnTo>
                    <a:lnTo>
                      <a:pt x="841" y="81"/>
                    </a:lnTo>
                    <a:lnTo>
                      <a:pt x="840" y="83"/>
                    </a:lnTo>
                    <a:lnTo>
                      <a:pt x="840" y="85"/>
                    </a:lnTo>
                    <a:lnTo>
                      <a:pt x="838" y="86"/>
                    </a:lnTo>
                    <a:lnTo>
                      <a:pt x="838" y="87"/>
                    </a:lnTo>
                    <a:lnTo>
                      <a:pt x="840" y="87"/>
                    </a:lnTo>
                    <a:lnTo>
                      <a:pt x="841" y="87"/>
                    </a:lnTo>
                    <a:lnTo>
                      <a:pt x="842" y="86"/>
                    </a:lnTo>
                    <a:lnTo>
                      <a:pt x="845" y="83"/>
                    </a:lnTo>
                    <a:lnTo>
                      <a:pt x="848" y="80"/>
                    </a:lnTo>
                    <a:lnTo>
                      <a:pt x="852" y="77"/>
                    </a:lnTo>
                    <a:lnTo>
                      <a:pt x="855" y="76"/>
                    </a:lnTo>
                    <a:lnTo>
                      <a:pt x="858" y="75"/>
                    </a:lnTo>
                    <a:lnTo>
                      <a:pt x="860" y="75"/>
                    </a:lnTo>
                    <a:lnTo>
                      <a:pt x="863" y="75"/>
                    </a:lnTo>
                    <a:lnTo>
                      <a:pt x="866" y="73"/>
                    </a:lnTo>
                    <a:lnTo>
                      <a:pt x="867" y="71"/>
                    </a:lnTo>
                    <a:lnTo>
                      <a:pt x="868" y="70"/>
                    </a:lnTo>
                    <a:lnTo>
                      <a:pt x="868" y="63"/>
                    </a:lnTo>
                    <a:lnTo>
                      <a:pt x="865" y="56"/>
                    </a:lnTo>
                    <a:lnTo>
                      <a:pt x="863" y="50"/>
                    </a:lnTo>
                    <a:lnTo>
                      <a:pt x="863" y="48"/>
                    </a:lnTo>
                    <a:lnTo>
                      <a:pt x="865" y="47"/>
                    </a:lnTo>
                    <a:lnTo>
                      <a:pt x="866" y="47"/>
                    </a:lnTo>
                    <a:lnTo>
                      <a:pt x="868" y="47"/>
                    </a:lnTo>
                    <a:lnTo>
                      <a:pt x="872" y="47"/>
                    </a:lnTo>
                    <a:lnTo>
                      <a:pt x="875" y="48"/>
                    </a:lnTo>
                    <a:lnTo>
                      <a:pt x="878" y="48"/>
                    </a:lnTo>
                    <a:lnTo>
                      <a:pt x="880" y="50"/>
                    </a:lnTo>
                    <a:lnTo>
                      <a:pt x="881" y="50"/>
                    </a:lnTo>
                    <a:lnTo>
                      <a:pt x="888" y="55"/>
                    </a:lnTo>
                    <a:lnTo>
                      <a:pt x="892" y="62"/>
                    </a:lnTo>
                    <a:lnTo>
                      <a:pt x="893" y="70"/>
                    </a:lnTo>
                    <a:lnTo>
                      <a:pt x="894" y="77"/>
                    </a:lnTo>
                    <a:lnTo>
                      <a:pt x="896" y="90"/>
                    </a:lnTo>
                    <a:lnTo>
                      <a:pt x="897" y="101"/>
                    </a:lnTo>
                    <a:lnTo>
                      <a:pt x="897" y="111"/>
                    </a:lnTo>
                    <a:lnTo>
                      <a:pt x="897" y="112"/>
                    </a:lnTo>
                    <a:lnTo>
                      <a:pt x="898" y="113"/>
                    </a:lnTo>
                    <a:lnTo>
                      <a:pt x="899" y="114"/>
                    </a:lnTo>
                    <a:lnTo>
                      <a:pt x="899" y="116"/>
                    </a:lnTo>
                    <a:lnTo>
                      <a:pt x="902" y="116"/>
                    </a:lnTo>
                    <a:lnTo>
                      <a:pt x="904" y="114"/>
                    </a:lnTo>
                    <a:lnTo>
                      <a:pt x="907" y="113"/>
                    </a:lnTo>
                    <a:lnTo>
                      <a:pt x="909" y="111"/>
                    </a:lnTo>
                    <a:lnTo>
                      <a:pt x="912" y="107"/>
                    </a:lnTo>
                    <a:lnTo>
                      <a:pt x="913" y="104"/>
                    </a:lnTo>
                    <a:lnTo>
                      <a:pt x="913" y="101"/>
                    </a:lnTo>
                    <a:lnTo>
                      <a:pt x="913" y="98"/>
                    </a:lnTo>
                    <a:lnTo>
                      <a:pt x="913" y="96"/>
                    </a:lnTo>
                    <a:lnTo>
                      <a:pt x="912" y="93"/>
                    </a:lnTo>
                    <a:lnTo>
                      <a:pt x="911" y="86"/>
                    </a:lnTo>
                    <a:lnTo>
                      <a:pt x="911" y="80"/>
                    </a:lnTo>
                    <a:lnTo>
                      <a:pt x="909" y="72"/>
                    </a:lnTo>
                    <a:lnTo>
                      <a:pt x="909" y="45"/>
                    </a:lnTo>
                    <a:lnTo>
                      <a:pt x="909" y="42"/>
                    </a:lnTo>
                    <a:lnTo>
                      <a:pt x="911" y="40"/>
                    </a:lnTo>
                    <a:lnTo>
                      <a:pt x="911" y="37"/>
                    </a:lnTo>
                    <a:lnTo>
                      <a:pt x="912" y="35"/>
                    </a:lnTo>
                    <a:lnTo>
                      <a:pt x="913" y="34"/>
                    </a:lnTo>
                    <a:lnTo>
                      <a:pt x="916" y="31"/>
                    </a:lnTo>
                    <a:lnTo>
                      <a:pt x="919" y="30"/>
                    </a:lnTo>
                    <a:lnTo>
                      <a:pt x="922" y="30"/>
                    </a:lnTo>
                    <a:lnTo>
                      <a:pt x="924" y="31"/>
                    </a:lnTo>
                    <a:lnTo>
                      <a:pt x="927" y="32"/>
                    </a:lnTo>
                    <a:lnTo>
                      <a:pt x="928" y="34"/>
                    </a:lnTo>
                    <a:lnTo>
                      <a:pt x="932" y="35"/>
                    </a:lnTo>
                    <a:lnTo>
                      <a:pt x="936" y="35"/>
                    </a:lnTo>
                    <a:lnTo>
                      <a:pt x="939" y="35"/>
                    </a:lnTo>
                    <a:lnTo>
                      <a:pt x="943" y="36"/>
                    </a:lnTo>
                    <a:lnTo>
                      <a:pt x="947" y="36"/>
                    </a:lnTo>
                    <a:lnTo>
                      <a:pt x="948" y="39"/>
                    </a:lnTo>
                    <a:lnTo>
                      <a:pt x="951" y="40"/>
                    </a:lnTo>
                    <a:lnTo>
                      <a:pt x="952" y="42"/>
                    </a:lnTo>
                    <a:lnTo>
                      <a:pt x="953" y="45"/>
                    </a:lnTo>
                    <a:lnTo>
                      <a:pt x="954" y="46"/>
                    </a:lnTo>
                    <a:lnTo>
                      <a:pt x="957" y="47"/>
                    </a:lnTo>
                    <a:lnTo>
                      <a:pt x="959" y="46"/>
                    </a:lnTo>
                    <a:lnTo>
                      <a:pt x="961" y="45"/>
                    </a:lnTo>
                    <a:lnTo>
                      <a:pt x="961" y="42"/>
                    </a:lnTo>
                    <a:lnTo>
                      <a:pt x="961" y="40"/>
                    </a:lnTo>
                    <a:lnTo>
                      <a:pt x="961" y="37"/>
                    </a:lnTo>
                    <a:lnTo>
                      <a:pt x="959" y="35"/>
                    </a:lnTo>
                    <a:lnTo>
                      <a:pt x="959" y="32"/>
                    </a:lnTo>
                    <a:lnTo>
                      <a:pt x="959" y="31"/>
                    </a:lnTo>
                    <a:lnTo>
                      <a:pt x="957" y="27"/>
                    </a:lnTo>
                    <a:lnTo>
                      <a:pt x="953" y="25"/>
                    </a:lnTo>
                    <a:lnTo>
                      <a:pt x="951" y="24"/>
                    </a:lnTo>
                    <a:lnTo>
                      <a:pt x="947" y="21"/>
                    </a:lnTo>
                    <a:lnTo>
                      <a:pt x="944" y="20"/>
                    </a:lnTo>
                    <a:lnTo>
                      <a:pt x="943" y="20"/>
                    </a:lnTo>
                    <a:lnTo>
                      <a:pt x="942" y="19"/>
                    </a:lnTo>
                    <a:lnTo>
                      <a:pt x="939" y="17"/>
                    </a:lnTo>
                    <a:lnTo>
                      <a:pt x="938" y="16"/>
                    </a:lnTo>
                    <a:lnTo>
                      <a:pt x="938" y="15"/>
                    </a:lnTo>
                    <a:lnTo>
                      <a:pt x="938" y="14"/>
                    </a:lnTo>
                    <a:lnTo>
                      <a:pt x="941" y="10"/>
                    </a:lnTo>
                    <a:lnTo>
                      <a:pt x="942" y="7"/>
                    </a:lnTo>
                    <a:lnTo>
                      <a:pt x="944" y="5"/>
                    </a:lnTo>
                    <a:lnTo>
                      <a:pt x="947" y="4"/>
                    </a:lnTo>
                    <a:lnTo>
                      <a:pt x="952" y="2"/>
                    </a:lnTo>
                    <a:lnTo>
                      <a:pt x="961" y="1"/>
                    </a:lnTo>
                    <a:lnTo>
                      <a:pt x="970"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90" name="Freeform 9"/>
              <p:cNvSpPr>
                <a:spLocks noEditPoints="1" noChangeArrowheads="1"/>
              </p:cNvSpPr>
              <p:nvPr/>
            </p:nvSpPr>
            <p:spPr bwMode="auto">
              <a:xfrm>
                <a:off x="284" y="310"/>
                <a:ext cx="879" cy="262"/>
              </a:xfrm>
              <a:custGeom>
                <a:avLst/>
                <a:gdLst>
                  <a:gd name="T0" fmla="*/ 173 w 2635"/>
                  <a:gd name="T1" fmla="*/ 185 h 786"/>
                  <a:gd name="T2" fmla="*/ 107 w 2635"/>
                  <a:gd name="T3" fmla="*/ 304 h 786"/>
                  <a:gd name="T4" fmla="*/ 17 w 2635"/>
                  <a:gd name="T5" fmla="*/ 317 h 786"/>
                  <a:gd name="T6" fmla="*/ 80 w 2635"/>
                  <a:gd name="T7" fmla="*/ 190 h 786"/>
                  <a:gd name="T8" fmla="*/ 2397 w 2635"/>
                  <a:gd name="T9" fmla="*/ 219 h 786"/>
                  <a:gd name="T10" fmla="*/ 2386 w 2635"/>
                  <a:gd name="T11" fmla="*/ 229 h 786"/>
                  <a:gd name="T12" fmla="*/ 558 w 2635"/>
                  <a:gd name="T13" fmla="*/ 176 h 786"/>
                  <a:gd name="T14" fmla="*/ 516 w 2635"/>
                  <a:gd name="T15" fmla="*/ 302 h 786"/>
                  <a:gd name="T16" fmla="*/ 479 w 2635"/>
                  <a:gd name="T17" fmla="*/ 227 h 786"/>
                  <a:gd name="T18" fmla="*/ 526 w 2635"/>
                  <a:gd name="T19" fmla="*/ 169 h 786"/>
                  <a:gd name="T20" fmla="*/ 789 w 2635"/>
                  <a:gd name="T21" fmla="*/ 215 h 786"/>
                  <a:gd name="T22" fmla="*/ 816 w 2635"/>
                  <a:gd name="T23" fmla="*/ 224 h 786"/>
                  <a:gd name="T24" fmla="*/ 862 w 2635"/>
                  <a:gd name="T25" fmla="*/ 148 h 786"/>
                  <a:gd name="T26" fmla="*/ 936 w 2635"/>
                  <a:gd name="T27" fmla="*/ 236 h 786"/>
                  <a:gd name="T28" fmla="*/ 971 w 2635"/>
                  <a:gd name="T29" fmla="*/ 200 h 786"/>
                  <a:gd name="T30" fmla="*/ 998 w 2635"/>
                  <a:gd name="T31" fmla="*/ 195 h 786"/>
                  <a:gd name="T32" fmla="*/ 1043 w 2635"/>
                  <a:gd name="T33" fmla="*/ 268 h 786"/>
                  <a:gd name="T34" fmla="*/ 1097 w 2635"/>
                  <a:gd name="T35" fmla="*/ 306 h 786"/>
                  <a:gd name="T36" fmla="*/ 1151 w 2635"/>
                  <a:gd name="T37" fmla="*/ 365 h 786"/>
                  <a:gd name="T38" fmla="*/ 1197 w 2635"/>
                  <a:gd name="T39" fmla="*/ 394 h 786"/>
                  <a:gd name="T40" fmla="*/ 1344 w 2635"/>
                  <a:gd name="T41" fmla="*/ 524 h 786"/>
                  <a:gd name="T42" fmla="*/ 1301 w 2635"/>
                  <a:gd name="T43" fmla="*/ 625 h 786"/>
                  <a:gd name="T44" fmla="*/ 1235 w 2635"/>
                  <a:gd name="T45" fmla="*/ 612 h 786"/>
                  <a:gd name="T46" fmla="*/ 1200 w 2635"/>
                  <a:gd name="T47" fmla="*/ 695 h 786"/>
                  <a:gd name="T48" fmla="*/ 1131 w 2635"/>
                  <a:gd name="T49" fmla="*/ 712 h 786"/>
                  <a:gd name="T50" fmla="*/ 1036 w 2635"/>
                  <a:gd name="T51" fmla="*/ 658 h 786"/>
                  <a:gd name="T52" fmla="*/ 1077 w 2635"/>
                  <a:gd name="T53" fmla="*/ 579 h 786"/>
                  <a:gd name="T54" fmla="*/ 1158 w 2635"/>
                  <a:gd name="T55" fmla="*/ 526 h 786"/>
                  <a:gd name="T56" fmla="*/ 1065 w 2635"/>
                  <a:gd name="T57" fmla="*/ 437 h 786"/>
                  <a:gd name="T58" fmla="*/ 1009 w 2635"/>
                  <a:gd name="T59" fmla="*/ 394 h 786"/>
                  <a:gd name="T60" fmla="*/ 976 w 2635"/>
                  <a:gd name="T61" fmla="*/ 335 h 786"/>
                  <a:gd name="T62" fmla="*/ 815 w 2635"/>
                  <a:gd name="T63" fmla="*/ 357 h 786"/>
                  <a:gd name="T64" fmla="*/ 737 w 2635"/>
                  <a:gd name="T65" fmla="*/ 289 h 786"/>
                  <a:gd name="T66" fmla="*/ 693 w 2635"/>
                  <a:gd name="T67" fmla="*/ 158 h 786"/>
                  <a:gd name="T68" fmla="*/ 634 w 2635"/>
                  <a:gd name="T69" fmla="*/ 216 h 786"/>
                  <a:gd name="T70" fmla="*/ 627 w 2635"/>
                  <a:gd name="T71" fmla="*/ 133 h 786"/>
                  <a:gd name="T72" fmla="*/ 2595 w 2635"/>
                  <a:gd name="T73" fmla="*/ 108 h 786"/>
                  <a:gd name="T74" fmla="*/ 2616 w 2635"/>
                  <a:gd name="T75" fmla="*/ 141 h 786"/>
                  <a:gd name="T76" fmla="*/ 2633 w 2635"/>
                  <a:gd name="T77" fmla="*/ 184 h 786"/>
                  <a:gd name="T78" fmla="*/ 2596 w 2635"/>
                  <a:gd name="T79" fmla="*/ 164 h 786"/>
                  <a:gd name="T80" fmla="*/ 2584 w 2635"/>
                  <a:gd name="T81" fmla="*/ 125 h 786"/>
                  <a:gd name="T82" fmla="*/ 2269 w 2635"/>
                  <a:gd name="T83" fmla="*/ 67 h 786"/>
                  <a:gd name="T84" fmla="*/ 2301 w 2635"/>
                  <a:gd name="T85" fmla="*/ 95 h 786"/>
                  <a:gd name="T86" fmla="*/ 2341 w 2635"/>
                  <a:gd name="T87" fmla="*/ 128 h 786"/>
                  <a:gd name="T88" fmla="*/ 2356 w 2635"/>
                  <a:gd name="T89" fmla="*/ 176 h 786"/>
                  <a:gd name="T90" fmla="*/ 2345 w 2635"/>
                  <a:gd name="T91" fmla="*/ 236 h 786"/>
                  <a:gd name="T92" fmla="*/ 2315 w 2635"/>
                  <a:gd name="T93" fmla="*/ 175 h 786"/>
                  <a:gd name="T94" fmla="*/ 2321 w 2635"/>
                  <a:gd name="T95" fmla="*/ 151 h 786"/>
                  <a:gd name="T96" fmla="*/ 2269 w 2635"/>
                  <a:gd name="T97" fmla="*/ 92 h 786"/>
                  <a:gd name="T98" fmla="*/ 2344 w 2635"/>
                  <a:gd name="T99" fmla="*/ 73 h 786"/>
                  <a:gd name="T100" fmla="*/ 2380 w 2635"/>
                  <a:gd name="T101" fmla="*/ 93 h 786"/>
                  <a:gd name="T102" fmla="*/ 2387 w 2635"/>
                  <a:gd name="T103" fmla="*/ 146 h 786"/>
                  <a:gd name="T104" fmla="*/ 2341 w 2635"/>
                  <a:gd name="T105" fmla="*/ 98 h 786"/>
                  <a:gd name="T106" fmla="*/ 2307 w 2635"/>
                  <a:gd name="T107" fmla="*/ 66 h 786"/>
                  <a:gd name="T108" fmla="*/ 2305 w 2635"/>
                  <a:gd name="T109" fmla="*/ 44 h 786"/>
                  <a:gd name="T110" fmla="*/ 393 w 2635"/>
                  <a:gd name="T111" fmla="*/ 44 h 786"/>
                  <a:gd name="T112" fmla="*/ 284 w 2635"/>
                  <a:gd name="T113" fmla="*/ 150 h 786"/>
                  <a:gd name="T114" fmla="*/ 251 w 2635"/>
                  <a:gd name="T115" fmla="*/ 123 h 786"/>
                  <a:gd name="T116" fmla="*/ 182 w 2635"/>
                  <a:gd name="T117" fmla="*/ 119 h 786"/>
                  <a:gd name="T118" fmla="*/ 218 w 2635"/>
                  <a:gd name="T119" fmla="*/ 68 h 786"/>
                  <a:gd name="T120" fmla="*/ 296 w 2635"/>
                  <a:gd name="T121" fmla="*/ 68 h 786"/>
                  <a:gd name="T122" fmla="*/ 337 w 2635"/>
                  <a:gd name="T123" fmla="*/ 46 h 7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35"/>
                  <a:gd name="T187" fmla="*/ 0 h 786"/>
                  <a:gd name="T188" fmla="*/ 2635 w 2635"/>
                  <a:gd name="T189" fmla="*/ 786 h 7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35" h="786">
                    <a:moveTo>
                      <a:pt x="2415" y="182"/>
                    </a:moveTo>
                    <a:lnTo>
                      <a:pt x="2423" y="189"/>
                    </a:lnTo>
                    <a:lnTo>
                      <a:pt x="2423" y="190"/>
                    </a:lnTo>
                    <a:lnTo>
                      <a:pt x="2423" y="190"/>
                    </a:lnTo>
                    <a:lnTo>
                      <a:pt x="2423" y="191"/>
                    </a:lnTo>
                    <a:lnTo>
                      <a:pt x="2425" y="192"/>
                    </a:lnTo>
                    <a:lnTo>
                      <a:pt x="2423" y="191"/>
                    </a:lnTo>
                    <a:lnTo>
                      <a:pt x="2423" y="190"/>
                    </a:lnTo>
                    <a:lnTo>
                      <a:pt x="2420" y="187"/>
                    </a:lnTo>
                    <a:lnTo>
                      <a:pt x="2417" y="186"/>
                    </a:lnTo>
                    <a:lnTo>
                      <a:pt x="2415" y="185"/>
                    </a:lnTo>
                    <a:lnTo>
                      <a:pt x="2415" y="182"/>
                    </a:lnTo>
                    <a:close/>
                    <a:moveTo>
                      <a:pt x="110" y="178"/>
                    </a:moveTo>
                    <a:lnTo>
                      <a:pt x="112" y="178"/>
                    </a:lnTo>
                    <a:lnTo>
                      <a:pt x="114" y="180"/>
                    </a:lnTo>
                    <a:lnTo>
                      <a:pt x="115" y="181"/>
                    </a:lnTo>
                    <a:lnTo>
                      <a:pt x="116" y="184"/>
                    </a:lnTo>
                    <a:lnTo>
                      <a:pt x="116" y="186"/>
                    </a:lnTo>
                    <a:lnTo>
                      <a:pt x="117" y="187"/>
                    </a:lnTo>
                    <a:lnTo>
                      <a:pt x="121" y="190"/>
                    </a:lnTo>
                    <a:lnTo>
                      <a:pt x="125" y="190"/>
                    </a:lnTo>
                    <a:lnTo>
                      <a:pt x="127" y="191"/>
                    </a:lnTo>
                    <a:lnTo>
                      <a:pt x="131" y="194"/>
                    </a:lnTo>
                    <a:lnTo>
                      <a:pt x="135" y="195"/>
                    </a:lnTo>
                    <a:lnTo>
                      <a:pt x="137" y="197"/>
                    </a:lnTo>
                    <a:lnTo>
                      <a:pt x="141" y="197"/>
                    </a:lnTo>
                    <a:lnTo>
                      <a:pt x="145" y="199"/>
                    </a:lnTo>
                    <a:lnTo>
                      <a:pt x="147" y="197"/>
                    </a:lnTo>
                    <a:lnTo>
                      <a:pt x="150" y="196"/>
                    </a:lnTo>
                    <a:lnTo>
                      <a:pt x="152" y="195"/>
                    </a:lnTo>
                    <a:lnTo>
                      <a:pt x="154" y="192"/>
                    </a:lnTo>
                    <a:lnTo>
                      <a:pt x="155" y="190"/>
                    </a:lnTo>
                    <a:lnTo>
                      <a:pt x="165" y="185"/>
                    </a:lnTo>
                    <a:lnTo>
                      <a:pt x="173" y="185"/>
                    </a:lnTo>
                    <a:lnTo>
                      <a:pt x="181" y="189"/>
                    </a:lnTo>
                    <a:lnTo>
                      <a:pt x="187" y="194"/>
                    </a:lnTo>
                    <a:lnTo>
                      <a:pt x="192" y="200"/>
                    </a:lnTo>
                    <a:lnTo>
                      <a:pt x="196" y="204"/>
                    </a:lnTo>
                    <a:lnTo>
                      <a:pt x="197" y="206"/>
                    </a:lnTo>
                    <a:lnTo>
                      <a:pt x="200" y="209"/>
                    </a:lnTo>
                    <a:lnTo>
                      <a:pt x="202" y="212"/>
                    </a:lnTo>
                    <a:lnTo>
                      <a:pt x="203" y="215"/>
                    </a:lnTo>
                    <a:lnTo>
                      <a:pt x="205" y="217"/>
                    </a:lnTo>
                    <a:lnTo>
                      <a:pt x="203" y="220"/>
                    </a:lnTo>
                    <a:lnTo>
                      <a:pt x="202" y="224"/>
                    </a:lnTo>
                    <a:lnTo>
                      <a:pt x="200" y="226"/>
                    </a:lnTo>
                    <a:lnTo>
                      <a:pt x="197" y="229"/>
                    </a:lnTo>
                    <a:lnTo>
                      <a:pt x="193" y="231"/>
                    </a:lnTo>
                    <a:lnTo>
                      <a:pt x="191" y="233"/>
                    </a:lnTo>
                    <a:lnTo>
                      <a:pt x="187" y="236"/>
                    </a:lnTo>
                    <a:lnTo>
                      <a:pt x="175" y="241"/>
                    </a:lnTo>
                    <a:lnTo>
                      <a:pt x="164" y="248"/>
                    </a:lnTo>
                    <a:lnTo>
                      <a:pt x="160" y="251"/>
                    </a:lnTo>
                    <a:lnTo>
                      <a:pt x="157" y="255"/>
                    </a:lnTo>
                    <a:lnTo>
                      <a:pt x="155" y="258"/>
                    </a:lnTo>
                    <a:lnTo>
                      <a:pt x="152" y="262"/>
                    </a:lnTo>
                    <a:lnTo>
                      <a:pt x="147" y="265"/>
                    </a:lnTo>
                    <a:lnTo>
                      <a:pt x="142" y="268"/>
                    </a:lnTo>
                    <a:lnTo>
                      <a:pt x="137" y="272"/>
                    </a:lnTo>
                    <a:lnTo>
                      <a:pt x="134" y="276"/>
                    </a:lnTo>
                    <a:lnTo>
                      <a:pt x="130" y="279"/>
                    </a:lnTo>
                    <a:lnTo>
                      <a:pt x="127" y="284"/>
                    </a:lnTo>
                    <a:lnTo>
                      <a:pt x="124" y="289"/>
                    </a:lnTo>
                    <a:lnTo>
                      <a:pt x="120" y="294"/>
                    </a:lnTo>
                    <a:lnTo>
                      <a:pt x="117" y="298"/>
                    </a:lnTo>
                    <a:lnTo>
                      <a:pt x="115" y="301"/>
                    </a:lnTo>
                    <a:lnTo>
                      <a:pt x="111" y="303"/>
                    </a:lnTo>
                    <a:lnTo>
                      <a:pt x="107" y="304"/>
                    </a:lnTo>
                    <a:lnTo>
                      <a:pt x="100" y="311"/>
                    </a:lnTo>
                    <a:lnTo>
                      <a:pt x="97" y="318"/>
                    </a:lnTo>
                    <a:lnTo>
                      <a:pt x="95" y="327"/>
                    </a:lnTo>
                    <a:lnTo>
                      <a:pt x="94" y="335"/>
                    </a:lnTo>
                    <a:lnTo>
                      <a:pt x="91" y="344"/>
                    </a:lnTo>
                    <a:lnTo>
                      <a:pt x="84" y="354"/>
                    </a:lnTo>
                    <a:lnTo>
                      <a:pt x="76" y="359"/>
                    </a:lnTo>
                    <a:lnTo>
                      <a:pt x="68" y="364"/>
                    </a:lnTo>
                    <a:lnTo>
                      <a:pt x="59" y="369"/>
                    </a:lnTo>
                    <a:lnTo>
                      <a:pt x="48" y="378"/>
                    </a:lnTo>
                    <a:lnTo>
                      <a:pt x="40" y="390"/>
                    </a:lnTo>
                    <a:lnTo>
                      <a:pt x="36" y="390"/>
                    </a:lnTo>
                    <a:lnTo>
                      <a:pt x="34" y="390"/>
                    </a:lnTo>
                    <a:lnTo>
                      <a:pt x="33" y="389"/>
                    </a:lnTo>
                    <a:lnTo>
                      <a:pt x="33" y="386"/>
                    </a:lnTo>
                    <a:lnTo>
                      <a:pt x="31" y="385"/>
                    </a:lnTo>
                    <a:lnTo>
                      <a:pt x="31" y="383"/>
                    </a:lnTo>
                    <a:lnTo>
                      <a:pt x="31" y="381"/>
                    </a:lnTo>
                    <a:lnTo>
                      <a:pt x="30" y="376"/>
                    </a:lnTo>
                    <a:lnTo>
                      <a:pt x="29" y="372"/>
                    </a:lnTo>
                    <a:lnTo>
                      <a:pt x="26" y="365"/>
                    </a:lnTo>
                    <a:lnTo>
                      <a:pt x="22" y="359"/>
                    </a:lnTo>
                    <a:lnTo>
                      <a:pt x="18" y="353"/>
                    </a:lnTo>
                    <a:lnTo>
                      <a:pt x="13" y="348"/>
                    </a:lnTo>
                    <a:lnTo>
                      <a:pt x="5" y="344"/>
                    </a:lnTo>
                    <a:lnTo>
                      <a:pt x="3" y="344"/>
                    </a:lnTo>
                    <a:lnTo>
                      <a:pt x="2" y="343"/>
                    </a:lnTo>
                    <a:lnTo>
                      <a:pt x="0" y="340"/>
                    </a:lnTo>
                    <a:lnTo>
                      <a:pt x="2" y="338"/>
                    </a:lnTo>
                    <a:lnTo>
                      <a:pt x="2" y="335"/>
                    </a:lnTo>
                    <a:lnTo>
                      <a:pt x="4" y="333"/>
                    </a:lnTo>
                    <a:lnTo>
                      <a:pt x="5" y="330"/>
                    </a:lnTo>
                    <a:lnTo>
                      <a:pt x="8" y="328"/>
                    </a:lnTo>
                    <a:lnTo>
                      <a:pt x="17" y="317"/>
                    </a:lnTo>
                    <a:lnTo>
                      <a:pt x="22" y="302"/>
                    </a:lnTo>
                    <a:lnTo>
                      <a:pt x="28" y="286"/>
                    </a:lnTo>
                    <a:lnTo>
                      <a:pt x="31" y="271"/>
                    </a:lnTo>
                    <a:lnTo>
                      <a:pt x="31" y="262"/>
                    </a:lnTo>
                    <a:lnTo>
                      <a:pt x="31" y="253"/>
                    </a:lnTo>
                    <a:lnTo>
                      <a:pt x="34" y="243"/>
                    </a:lnTo>
                    <a:lnTo>
                      <a:pt x="36" y="245"/>
                    </a:lnTo>
                    <a:lnTo>
                      <a:pt x="38" y="246"/>
                    </a:lnTo>
                    <a:lnTo>
                      <a:pt x="40" y="247"/>
                    </a:lnTo>
                    <a:lnTo>
                      <a:pt x="41" y="248"/>
                    </a:lnTo>
                    <a:lnTo>
                      <a:pt x="44" y="250"/>
                    </a:lnTo>
                    <a:lnTo>
                      <a:pt x="45" y="248"/>
                    </a:lnTo>
                    <a:lnTo>
                      <a:pt x="48" y="246"/>
                    </a:lnTo>
                    <a:lnTo>
                      <a:pt x="50" y="242"/>
                    </a:lnTo>
                    <a:lnTo>
                      <a:pt x="51" y="238"/>
                    </a:lnTo>
                    <a:lnTo>
                      <a:pt x="53" y="235"/>
                    </a:lnTo>
                    <a:lnTo>
                      <a:pt x="53" y="233"/>
                    </a:lnTo>
                    <a:lnTo>
                      <a:pt x="51" y="231"/>
                    </a:lnTo>
                    <a:lnTo>
                      <a:pt x="50" y="230"/>
                    </a:lnTo>
                    <a:lnTo>
                      <a:pt x="48" y="229"/>
                    </a:lnTo>
                    <a:lnTo>
                      <a:pt x="46" y="226"/>
                    </a:lnTo>
                    <a:lnTo>
                      <a:pt x="45" y="225"/>
                    </a:lnTo>
                    <a:lnTo>
                      <a:pt x="44" y="222"/>
                    </a:lnTo>
                    <a:lnTo>
                      <a:pt x="45" y="220"/>
                    </a:lnTo>
                    <a:lnTo>
                      <a:pt x="46" y="217"/>
                    </a:lnTo>
                    <a:lnTo>
                      <a:pt x="46" y="215"/>
                    </a:lnTo>
                    <a:lnTo>
                      <a:pt x="46" y="214"/>
                    </a:lnTo>
                    <a:lnTo>
                      <a:pt x="48" y="211"/>
                    </a:lnTo>
                    <a:lnTo>
                      <a:pt x="49" y="209"/>
                    </a:lnTo>
                    <a:lnTo>
                      <a:pt x="50" y="206"/>
                    </a:lnTo>
                    <a:lnTo>
                      <a:pt x="55" y="204"/>
                    </a:lnTo>
                    <a:lnTo>
                      <a:pt x="59" y="201"/>
                    </a:lnTo>
                    <a:lnTo>
                      <a:pt x="64" y="199"/>
                    </a:lnTo>
                    <a:lnTo>
                      <a:pt x="80" y="190"/>
                    </a:lnTo>
                    <a:lnTo>
                      <a:pt x="83" y="190"/>
                    </a:lnTo>
                    <a:lnTo>
                      <a:pt x="85" y="190"/>
                    </a:lnTo>
                    <a:lnTo>
                      <a:pt x="89" y="190"/>
                    </a:lnTo>
                    <a:lnTo>
                      <a:pt x="93" y="187"/>
                    </a:lnTo>
                    <a:lnTo>
                      <a:pt x="96" y="185"/>
                    </a:lnTo>
                    <a:lnTo>
                      <a:pt x="99" y="181"/>
                    </a:lnTo>
                    <a:lnTo>
                      <a:pt x="102" y="179"/>
                    </a:lnTo>
                    <a:lnTo>
                      <a:pt x="106" y="178"/>
                    </a:lnTo>
                    <a:lnTo>
                      <a:pt x="110" y="178"/>
                    </a:lnTo>
                    <a:close/>
                    <a:moveTo>
                      <a:pt x="2376" y="174"/>
                    </a:moveTo>
                    <a:lnTo>
                      <a:pt x="2378" y="174"/>
                    </a:lnTo>
                    <a:lnTo>
                      <a:pt x="2380" y="175"/>
                    </a:lnTo>
                    <a:lnTo>
                      <a:pt x="2381" y="176"/>
                    </a:lnTo>
                    <a:lnTo>
                      <a:pt x="2381" y="179"/>
                    </a:lnTo>
                    <a:lnTo>
                      <a:pt x="2383" y="182"/>
                    </a:lnTo>
                    <a:lnTo>
                      <a:pt x="2385" y="186"/>
                    </a:lnTo>
                    <a:lnTo>
                      <a:pt x="2386" y="189"/>
                    </a:lnTo>
                    <a:lnTo>
                      <a:pt x="2386" y="191"/>
                    </a:lnTo>
                    <a:lnTo>
                      <a:pt x="2385" y="194"/>
                    </a:lnTo>
                    <a:lnTo>
                      <a:pt x="2385" y="195"/>
                    </a:lnTo>
                    <a:lnTo>
                      <a:pt x="2386" y="197"/>
                    </a:lnTo>
                    <a:lnTo>
                      <a:pt x="2388" y="199"/>
                    </a:lnTo>
                    <a:lnTo>
                      <a:pt x="2388" y="199"/>
                    </a:lnTo>
                    <a:lnTo>
                      <a:pt x="2390" y="199"/>
                    </a:lnTo>
                    <a:lnTo>
                      <a:pt x="2391" y="200"/>
                    </a:lnTo>
                    <a:lnTo>
                      <a:pt x="2393" y="201"/>
                    </a:lnTo>
                    <a:lnTo>
                      <a:pt x="2395" y="204"/>
                    </a:lnTo>
                    <a:lnTo>
                      <a:pt x="2396" y="206"/>
                    </a:lnTo>
                    <a:lnTo>
                      <a:pt x="2397" y="209"/>
                    </a:lnTo>
                    <a:lnTo>
                      <a:pt x="2397" y="210"/>
                    </a:lnTo>
                    <a:lnTo>
                      <a:pt x="2396" y="212"/>
                    </a:lnTo>
                    <a:lnTo>
                      <a:pt x="2396" y="214"/>
                    </a:lnTo>
                    <a:lnTo>
                      <a:pt x="2396" y="216"/>
                    </a:lnTo>
                    <a:lnTo>
                      <a:pt x="2397" y="219"/>
                    </a:lnTo>
                    <a:lnTo>
                      <a:pt x="2398" y="221"/>
                    </a:lnTo>
                    <a:lnTo>
                      <a:pt x="2401" y="222"/>
                    </a:lnTo>
                    <a:lnTo>
                      <a:pt x="2405" y="225"/>
                    </a:lnTo>
                    <a:lnTo>
                      <a:pt x="2408" y="227"/>
                    </a:lnTo>
                    <a:lnTo>
                      <a:pt x="2411" y="230"/>
                    </a:lnTo>
                    <a:lnTo>
                      <a:pt x="2412" y="232"/>
                    </a:lnTo>
                    <a:lnTo>
                      <a:pt x="2412" y="236"/>
                    </a:lnTo>
                    <a:lnTo>
                      <a:pt x="2412" y="238"/>
                    </a:lnTo>
                    <a:lnTo>
                      <a:pt x="2411" y="240"/>
                    </a:lnTo>
                    <a:lnTo>
                      <a:pt x="2411" y="241"/>
                    </a:lnTo>
                    <a:lnTo>
                      <a:pt x="2410" y="242"/>
                    </a:lnTo>
                    <a:lnTo>
                      <a:pt x="2410" y="243"/>
                    </a:lnTo>
                    <a:lnTo>
                      <a:pt x="2410" y="245"/>
                    </a:lnTo>
                    <a:lnTo>
                      <a:pt x="2410" y="247"/>
                    </a:lnTo>
                    <a:lnTo>
                      <a:pt x="2410" y="248"/>
                    </a:lnTo>
                    <a:lnTo>
                      <a:pt x="2410" y="250"/>
                    </a:lnTo>
                    <a:lnTo>
                      <a:pt x="2410" y="257"/>
                    </a:lnTo>
                    <a:lnTo>
                      <a:pt x="2410" y="258"/>
                    </a:lnTo>
                    <a:lnTo>
                      <a:pt x="2408" y="260"/>
                    </a:lnTo>
                    <a:lnTo>
                      <a:pt x="2407" y="258"/>
                    </a:lnTo>
                    <a:lnTo>
                      <a:pt x="2406" y="257"/>
                    </a:lnTo>
                    <a:lnTo>
                      <a:pt x="2406" y="255"/>
                    </a:lnTo>
                    <a:lnTo>
                      <a:pt x="2403" y="252"/>
                    </a:lnTo>
                    <a:lnTo>
                      <a:pt x="2402" y="250"/>
                    </a:lnTo>
                    <a:lnTo>
                      <a:pt x="2401" y="246"/>
                    </a:lnTo>
                    <a:lnTo>
                      <a:pt x="2400" y="243"/>
                    </a:lnTo>
                    <a:lnTo>
                      <a:pt x="2397" y="241"/>
                    </a:lnTo>
                    <a:lnTo>
                      <a:pt x="2395" y="241"/>
                    </a:lnTo>
                    <a:lnTo>
                      <a:pt x="2393" y="240"/>
                    </a:lnTo>
                    <a:lnTo>
                      <a:pt x="2392" y="238"/>
                    </a:lnTo>
                    <a:lnTo>
                      <a:pt x="2390" y="236"/>
                    </a:lnTo>
                    <a:lnTo>
                      <a:pt x="2388" y="233"/>
                    </a:lnTo>
                    <a:lnTo>
                      <a:pt x="2387" y="231"/>
                    </a:lnTo>
                    <a:lnTo>
                      <a:pt x="2386" y="229"/>
                    </a:lnTo>
                    <a:lnTo>
                      <a:pt x="2386" y="225"/>
                    </a:lnTo>
                    <a:lnTo>
                      <a:pt x="2386" y="224"/>
                    </a:lnTo>
                    <a:lnTo>
                      <a:pt x="2386" y="220"/>
                    </a:lnTo>
                    <a:lnTo>
                      <a:pt x="2386" y="216"/>
                    </a:lnTo>
                    <a:lnTo>
                      <a:pt x="2385" y="214"/>
                    </a:lnTo>
                    <a:lnTo>
                      <a:pt x="2383" y="210"/>
                    </a:lnTo>
                    <a:lnTo>
                      <a:pt x="2381" y="206"/>
                    </a:lnTo>
                    <a:lnTo>
                      <a:pt x="2380" y="202"/>
                    </a:lnTo>
                    <a:lnTo>
                      <a:pt x="2380" y="200"/>
                    </a:lnTo>
                    <a:lnTo>
                      <a:pt x="2380" y="199"/>
                    </a:lnTo>
                    <a:lnTo>
                      <a:pt x="2380" y="196"/>
                    </a:lnTo>
                    <a:lnTo>
                      <a:pt x="2380" y="196"/>
                    </a:lnTo>
                    <a:lnTo>
                      <a:pt x="2380" y="195"/>
                    </a:lnTo>
                    <a:lnTo>
                      <a:pt x="2380" y="194"/>
                    </a:lnTo>
                    <a:lnTo>
                      <a:pt x="2380" y="191"/>
                    </a:lnTo>
                    <a:lnTo>
                      <a:pt x="2377" y="189"/>
                    </a:lnTo>
                    <a:lnTo>
                      <a:pt x="2376" y="187"/>
                    </a:lnTo>
                    <a:lnTo>
                      <a:pt x="2373" y="186"/>
                    </a:lnTo>
                    <a:lnTo>
                      <a:pt x="2372" y="184"/>
                    </a:lnTo>
                    <a:lnTo>
                      <a:pt x="2370" y="181"/>
                    </a:lnTo>
                    <a:lnTo>
                      <a:pt x="2371" y="179"/>
                    </a:lnTo>
                    <a:lnTo>
                      <a:pt x="2372" y="178"/>
                    </a:lnTo>
                    <a:lnTo>
                      <a:pt x="2373" y="176"/>
                    </a:lnTo>
                    <a:lnTo>
                      <a:pt x="2375" y="175"/>
                    </a:lnTo>
                    <a:lnTo>
                      <a:pt x="2375" y="174"/>
                    </a:lnTo>
                    <a:lnTo>
                      <a:pt x="2376" y="174"/>
                    </a:lnTo>
                    <a:close/>
                    <a:moveTo>
                      <a:pt x="555" y="153"/>
                    </a:moveTo>
                    <a:lnTo>
                      <a:pt x="563" y="153"/>
                    </a:lnTo>
                    <a:lnTo>
                      <a:pt x="566" y="155"/>
                    </a:lnTo>
                    <a:lnTo>
                      <a:pt x="568" y="158"/>
                    </a:lnTo>
                    <a:lnTo>
                      <a:pt x="570" y="161"/>
                    </a:lnTo>
                    <a:lnTo>
                      <a:pt x="568" y="165"/>
                    </a:lnTo>
                    <a:lnTo>
                      <a:pt x="565" y="170"/>
                    </a:lnTo>
                    <a:lnTo>
                      <a:pt x="558" y="176"/>
                    </a:lnTo>
                    <a:lnTo>
                      <a:pt x="551" y="182"/>
                    </a:lnTo>
                    <a:lnTo>
                      <a:pt x="545" y="190"/>
                    </a:lnTo>
                    <a:lnTo>
                      <a:pt x="542" y="196"/>
                    </a:lnTo>
                    <a:lnTo>
                      <a:pt x="545" y="202"/>
                    </a:lnTo>
                    <a:lnTo>
                      <a:pt x="550" y="204"/>
                    </a:lnTo>
                    <a:lnTo>
                      <a:pt x="553" y="201"/>
                    </a:lnTo>
                    <a:lnTo>
                      <a:pt x="558" y="199"/>
                    </a:lnTo>
                    <a:lnTo>
                      <a:pt x="562" y="197"/>
                    </a:lnTo>
                    <a:lnTo>
                      <a:pt x="566" y="197"/>
                    </a:lnTo>
                    <a:lnTo>
                      <a:pt x="568" y="202"/>
                    </a:lnTo>
                    <a:lnTo>
                      <a:pt x="567" y="207"/>
                    </a:lnTo>
                    <a:lnTo>
                      <a:pt x="566" y="212"/>
                    </a:lnTo>
                    <a:lnTo>
                      <a:pt x="566" y="217"/>
                    </a:lnTo>
                    <a:lnTo>
                      <a:pt x="565" y="221"/>
                    </a:lnTo>
                    <a:lnTo>
                      <a:pt x="565" y="224"/>
                    </a:lnTo>
                    <a:lnTo>
                      <a:pt x="566" y="226"/>
                    </a:lnTo>
                    <a:lnTo>
                      <a:pt x="567" y="229"/>
                    </a:lnTo>
                    <a:lnTo>
                      <a:pt x="568" y="231"/>
                    </a:lnTo>
                    <a:lnTo>
                      <a:pt x="570" y="238"/>
                    </a:lnTo>
                    <a:lnTo>
                      <a:pt x="570" y="247"/>
                    </a:lnTo>
                    <a:lnTo>
                      <a:pt x="568" y="255"/>
                    </a:lnTo>
                    <a:lnTo>
                      <a:pt x="563" y="263"/>
                    </a:lnTo>
                    <a:lnTo>
                      <a:pt x="555" y="273"/>
                    </a:lnTo>
                    <a:lnTo>
                      <a:pt x="545" y="281"/>
                    </a:lnTo>
                    <a:lnTo>
                      <a:pt x="542" y="281"/>
                    </a:lnTo>
                    <a:lnTo>
                      <a:pt x="538" y="281"/>
                    </a:lnTo>
                    <a:lnTo>
                      <a:pt x="536" y="282"/>
                    </a:lnTo>
                    <a:lnTo>
                      <a:pt x="533" y="283"/>
                    </a:lnTo>
                    <a:lnTo>
                      <a:pt x="532" y="286"/>
                    </a:lnTo>
                    <a:lnTo>
                      <a:pt x="531" y="288"/>
                    </a:lnTo>
                    <a:lnTo>
                      <a:pt x="530" y="291"/>
                    </a:lnTo>
                    <a:lnTo>
                      <a:pt x="530" y="293"/>
                    </a:lnTo>
                    <a:lnTo>
                      <a:pt x="524" y="299"/>
                    </a:lnTo>
                    <a:lnTo>
                      <a:pt x="516" y="302"/>
                    </a:lnTo>
                    <a:lnTo>
                      <a:pt x="509" y="299"/>
                    </a:lnTo>
                    <a:lnTo>
                      <a:pt x="505" y="296"/>
                    </a:lnTo>
                    <a:lnTo>
                      <a:pt x="502" y="292"/>
                    </a:lnTo>
                    <a:lnTo>
                      <a:pt x="500" y="289"/>
                    </a:lnTo>
                    <a:lnTo>
                      <a:pt x="499" y="284"/>
                    </a:lnTo>
                    <a:lnTo>
                      <a:pt x="496" y="281"/>
                    </a:lnTo>
                    <a:lnTo>
                      <a:pt x="491" y="275"/>
                    </a:lnTo>
                    <a:lnTo>
                      <a:pt x="485" y="271"/>
                    </a:lnTo>
                    <a:lnTo>
                      <a:pt x="475" y="267"/>
                    </a:lnTo>
                    <a:lnTo>
                      <a:pt x="471" y="265"/>
                    </a:lnTo>
                    <a:lnTo>
                      <a:pt x="469" y="262"/>
                    </a:lnTo>
                    <a:lnTo>
                      <a:pt x="467" y="260"/>
                    </a:lnTo>
                    <a:lnTo>
                      <a:pt x="467" y="257"/>
                    </a:lnTo>
                    <a:lnTo>
                      <a:pt x="465" y="255"/>
                    </a:lnTo>
                    <a:lnTo>
                      <a:pt x="464" y="252"/>
                    </a:lnTo>
                    <a:lnTo>
                      <a:pt x="461" y="251"/>
                    </a:lnTo>
                    <a:lnTo>
                      <a:pt x="459" y="250"/>
                    </a:lnTo>
                    <a:lnTo>
                      <a:pt x="458" y="247"/>
                    </a:lnTo>
                    <a:lnTo>
                      <a:pt x="453" y="241"/>
                    </a:lnTo>
                    <a:lnTo>
                      <a:pt x="451" y="233"/>
                    </a:lnTo>
                    <a:lnTo>
                      <a:pt x="455" y="226"/>
                    </a:lnTo>
                    <a:lnTo>
                      <a:pt x="455" y="224"/>
                    </a:lnTo>
                    <a:lnTo>
                      <a:pt x="456" y="221"/>
                    </a:lnTo>
                    <a:lnTo>
                      <a:pt x="458" y="219"/>
                    </a:lnTo>
                    <a:lnTo>
                      <a:pt x="459" y="217"/>
                    </a:lnTo>
                    <a:lnTo>
                      <a:pt x="460" y="216"/>
                    </a:lnTo>
                    <a:lnTo>
                      <a:pt x="462" y="215"/>
                    </a:lnTo>
                    <a:lnTo>
                      <a:pt x="464" y="216"/>
                    </a:lnTo>
                    <a:lnTo>
                      <a:pt x="465" y="217"/>
                    </a:lnTo>
                    <a:lnTo>
                      <a:pt x="466" y="221"/>
                    </a:lnTo>
                    <a:lnTo>
                      <a:pt x="469" y="224"/>
                    </a:lnTo>
                    <a:lnTo>
                      <a:pt x="472" y="226"/>
                    </a:lnTo>
                    <a:lnTo>
                      <a:pt x="475" y="227"/>
                    </a:lnTo>
                    <a:lnTo>
                      <a:pt x="479" y="227"/>
                    </a:lnTo>
                    <a:lnTo>
                      <a:pt x="482" y="226"/>
                    </a:lnTo>
                    <a:lnTo>
                      <a:pt x="489" y="219"/>
                    </a:lnTo>
                    <a:lnTo>
                      <a:pt x="491" y="211"/>
                    </a:lnTo>
                    <a:lnTo>
                      <a:pt x="491" y="205"/>
                    </a:lnTo>
                    <a:lnTo>
                      <a:pt x="490" y="202"/>
                    </a:lnTo>
                    <a:lnTo>
                      <a:pt x="489" y="200"/>
                    </a:lnTo>
                    <a:lnTo>
                      <a:pt x="486" y="199"/>
                    </a:lnTo>
                    <a:lnTo>
                      <a:pt x="484" y="196"/>
                    </a:lnTo>
                    <a:lnTo>
                      <a:pt x="482" y="194"/>
                    </a:lnTo>
                    <a:lnTo>
                      <a:pt x="481" y="191"/>
                    </a:lnTo>
                    <a:lnTo>
                      <a:pt x="481" y="189"/>
                    </a:lnTo>
                    <a:lnTo>
                      <a:pt x="482" y="186"/>
                    </a:lnTo>
                    <a:lnTo>
                      <a:pt x="486" y="185"/>
                    </a:lnTo>
                    <a:lnTo>
                      <a:pt x="489" y="184"/>
                    </a:lnTo>
                    <a:lnTo>
                      <a:pt x="489" y="184"/>
                    </a:lnTo>
                    <a:lnTo>
                      <a:pt x="487" y="182"/>
                    </a:lnTo>
                    <a:lnTo>
                      <a:pt x="485" y="181"/>
                    </a:lnTo>
                    <a:lnTo>
                      <a:pt x="484" y="180"/>
                    </a:lnTo>
                    <a:lnTo>
                      <a:pt x="482" y="178"/>
                    </a:lnTo>
                    <a:lnTo>
                      <a:pt x="482" y="174"/>
                    </a:lnTo>
                    <a:lnTo>
                      <a:pt x="482" y="171"/>
                    </a:lnTo>
                    <a:lnTo>
                      <a:pt x="485" y="169"/>
                    </a:lnTo>
                    <a:lnTo>
                      <a:pt x="489" y="165"/>
                    </a:lnTo>
                    <a:lnTo>
                      <a:pt x="495" y="161"/>
                    </a:lnTo>
                    <a:lnTo>
                      <a:pt x="501" y="160"/>
                    </a:lnTo>
                    <a:lnTo>
                      <a:pt x="509" y="160"/>
                    </a:lnTo>
                    <a:lnTo>
                      <a:pt x="512" y="160"/>
                    </a:lnTo>
                    <a:lnTo>
                      <a:pt x="515" y="161"/>
                    </a:lnTo>
                    <a:lnTo>
                      <a:pt x="516" y="164"/>
                    </a:lnTo>
                    <a:lnTo>
                      <a:pt x="517" y="165"/>
                    </a:lnTo>
                    <a:lnTo>
                      <a:pt x="519" y="166"/>
                    </a:lnTo>
                    <a:lnTo>
                      <a:pt x="519" y="168"/>
                    </a:lnTo>
                    <a:lnTo>
                      <a:pt x="522" y="169"/>
                    </a:lnTo>
                    <a:lnTo>
                      <a:pt x="526" y="169"/>
                    </a:lnTo>
                    <a:lnTo>
                      <a:pt x="529" y="168"/>
                    </a:lnTo>
                    <a:lnTo>
                      <a:pt x="532" y="166"/>
                    </a:lnTo>
                    <a:lnTo>
                      <a:pt x="535" y="164"/>
                    </a:lnTo>
                    <a:lnTo>
                      <a:pt x="537" y="163"/>
                    </a:lnTo>
                    <a:lnTo>
                      <a:pt x="543" y="159"/>
                    </a:lnTo>
                    <a:lnTo>
                      <a:pt x="550" y="155"/>
                    </a:lnTo>
                    <a:lnTo>
                      <a:pt x="555" y="153"/>
                    </a:lnTo>
                    <a:close/>
                    <a:moveTo>
                      <a:pt x="809" y="139"/>
                    </a:moveTo>
                    <a:lnTo>
                      <a:pt x="815" y="139"/>
                    </a:lnTo>
                    <a:lnTo>
                      <a:pt x="819" y="140"/>
                    </a:lnTo>
                    <a:lnTo>
                      <a:pt x="823" y="141"/>
                    </a:lnTo>
                    <a:lnTo>
                      <a:pt x="825" y="144"/>
                    </a:lnTo>
                    <a:lnTo>
                      <a:pt x="825" y="146"/>
                    </a:lnTo>
                    <a:lnTo>
                      <a:pt x="825" y="150"/>
                    </a:lnTo>
                    <a:lnTo>
                      <a:pt x="821" y="153"/>
                    </a:lnTo>
                    <a:lnTo>
                      <a:pt x="818" y="158"/>
                    </a:lnTo>
                    <a:lnTo>
                      <a:pt x="815" y="159"/>
                    </a:lnTo>
                    <a:lnTo>
                      <a:pt x="813" y="163"/>
                    </a:lnTo>
                    <a:lnTo>
                      <a:pt x="811" y="165"/>
                    </a:lnTo>
                    <a:lnTo>
                      <a:pt x="809" y="169"/>
                    </a:lnTo>
                    <a:lnTo>
                      <a:pt x="806" y="173"/>
                    </a:lnTo>
                    <a:lnTo>
                      <a:pt x="803" y="175"/>
                    </a:lnTo>
                    <a:lnTo>
                      <a:pt x="799" y="176"/>
                    </a:lnTo>
                    <a:lnTo>
                      <a:pt x="796" y="179"/>
                    </a:lnTo>
                    <a:lnTo>
                      <a:pt x="794" y="181"/>
                    </a:lnTo>
                    <a:lnTo>
                      <a:pt x="791" y="182"/>
                    </a:lnTo>
                    <a:lnTo>
                      <a:pt x="788" y="186"/>
                    </a:lnTo>
                    <a:lnTo>
                      <a:pt x="785" y="190"/>
                    </a:lnTo>
                    <a:lnTo>
                      <a:pt x="783" y="192"/>
                    </a:lnTo>
                    <a:lnTo>
                      <a:pt x="781" y="197"/>
                    </a:lnTo>
                    <a:lnTo>
                      <a:pt x="781" y="201"/>
                    </a:lnTo>
                    <a:lnTo>
                      <a:pt x="784" y="206"/>
                    </a:lnTo>
                    <a:lnTo>
                      <a:pt x="786" y="210"/>
                    </a:lnTo>
                    <a:lnTo>
                      <a:pt x="789" y="215"/>
                    </a:lnTo>
                    <a:lnTo>
                      <a:pt x="789" y="222"/>
                    </a:lnTo>
                    <a:lnTo>
                      <a:pt x="788" y="230"/>
                    </a:lnTo>
                    <a:lnTo>
                      <a:pt x="786" y="237"/>
                    </a:lnTo>
                    <a:lnTo>
                      <a:pt x="786" y="242"/>
                    </a:lnTo>
                    <a:lnTo>
                      <a:pt x="789" y="246"/>
                    </a:lnTo>
                    <a:lnTo>
                      <a:pt x="791" y="250"/>
                    </a:lnTo>
                    <a:lnTo>
                      <a:pt x="794" y="253"/>
                    </a:lnTo>
                    <a:lnTo>
                      <a:pt x="795" y="256"/>
                    </a:lnTo>
                    <a:lnTo>
                      <a:pt x="796" y="260"/>
                    </a:lnTo>
                    <a:lnTo>
                      <a:pt x="798" y="262"/>
                    </a:lnTo>
                    <a:lnTo>
                      <a:pt x="799" y="265"/>
                    </a:lnTo>
                    <a:lnTo>
                      <a:pt x="801" y="267"/>
                    </a:lnTo>
                    <a:lnTo>
                      <a:pt x="804" y="268"/>
                    </a:lnTo>
                    <a:lnTo>
                      <a:pt x="806" y="271"/>
                    </a:lnTo>
                    <a:lnTo>
                      <a:pt x="811" y="272"/>
                    </a:lnTo>
                    <a:lnTo>
                      <a:pt x="815" y="272"/>
                    </a:lnTo>
                    <a:lnTo>
                      <a:pt x="818" y="272"/>
                    </a:lnTo>
                    <a:lnTo>
                      <a:pt x="820" y="272"/>
                    </a:lnTo>
                    <a:lnTo>
                      <a:pt x="820" y="271"/>
                    </a:lnTo>
                    <a:lnTo>
                      <a:pt x="820" y="268"/>
                    </a:lnTo>
                    <a:lnTo>
                      <a:pt x="819" y="267"/>
                    </a:lnTo>
                    <a:lnTo>
                      <a:pt x="818" y="265"/>
                    </a:lnTo>
                    <a:lnTo>
                      <a:pt x="816" y="262"/>
                    </a:lnTo>
                    <a:lnTo>
                      <a:pt x="815" y="260"/>
                    </a:lnTo>
                    <a:lnTo>
                      <a:pt x="814" y="257"/>
                    </a:lnTo>
                    <a:lnTo>
                      <a:pt x="811" y="256"/>
                    </a:lnTo>
                    <a:lnTo>
                      <a:pt x="808" y="252"/>
                    </a:lnTo>
                    <a:lnTo>
                      <a:pt x="804" y="246"/>
                    </a:lnTo>
                    <a:lnTo>
                      <a:pt x="801" y="240"/>
                    </a:lnTo>
                    <a:lnTo>
                      <a:pt x="801" y="233"/>
                    </a:lnTo>
                    <a:lnTo>
                      <a:pt x="806" y="230"/>
                    </a:lnTo>
                    <a:lnTo>
                      <a:pt x="811" y="227"/>
                    </a:lnTo>
                    <a:lnTo>
                      <a:pt x="814" y="225"/>
                    </a:lnTo>
                    <a:lnTo>
                      <a:pt x="816" y="224"/>
                    </a:lnTo>
                    <a:lnTo>
                      <a:pt x="818" y="222"/>
                    </a:lnTo>
                    <a:lnTo>
                      <a:pt x="819" y="220"/>
                    </a:lnTo>
                    <a:lnTo>
                      <a:pt x="818" y="217"/>
                    </a:lnTo>
                    <a:lnTo>
                      <a:pt x="815" y="215"/>
                    </a:lnTo>
                    <a:lnTo>
                      <a:pt x="811" y="211"/>
                    </a:lnTo>
                    <a:lnTo>
                      <a:pt x="808" y="209"/>
                    </a:lnTo>
                    <a:lnTo>
                      <a:pt x="805" y="202"/>
                    </a:lnTo>
                    <a:lnTo>
                      <a:pt x="804" y="196"/>
                    </a:lnTo>
                    <a:lnTo>
                      <a:pt x="806" y="191"/>
                    </a:lnTo>
                    <a:lnTo>
                      <a:pt x="809" y="189"/>
                    </a:lnTo>
                    <a:lnTo>
                      <a:pt x="811" y="189"/>
                    </a:lnTo>
                    <a:lnTo>
                      <a:pt x="815" y="187"/>
                    </a:lnTo>
                    <a:lnTo>
                      <a:pt x="818" y="186"/>
                    </a:lnTo>
                    <a:lnTo>
                      <a:pt x="819" y="184"/>
                    </a:lnTo>
                    <a:lnTo>
                      <a:pt x="820" y="182"/>
                    </a:lnTo>
                    <a:lnTo>
                      <a:pt x="819" y="180"/>
                    </a:lnTo>
                    <a:lnTo>
                      <a:pt x="819" y="178"/>
                    </a:lnTo>
                    <a:lnTo>
                      <a:pt x="820" y="175"/>
                    </a:lnTo>
                    <a:lnTo>
                      <a:pt x="820" y="175"/>
                    </a:lnTo>
                    <a:lnTo>
                      <a:pt x="820" y="173"/>
                    </a:lnTo>
                    <a:lnTo>
                      <a:pt x="821" y="170"/>
                    </a:lnTo>
                    <a:lnTo>
                      <a:pt x="821" y="166"/>
                    </a:lnTo>
                    <a:lnTo>
                      <a:pt x="823" y="164"/>
                    </a:lnTo>
                    <a:lnTo>
                      <a:pt x="823" y="163"/>
                    </a:lnTo>
                    <a:lnTo>
                      <a:pt x="835" y="163"/>
                    </a:lnTo>
                    <a:lnTo>
                      <a:pt x="839" y="160"/>
                    </a:lnTo>
                    <a:lnTo>
                      <a:pt x="841" y="158"/>
                    </a:lnTo>
                    <a:lnTo>
                      <a:pt x="844" y="155"/>
                    </a:lnTo>
                    <a:lnTo>
                      <a:pt x="845" y="153"/>
                    </a:lnTo>
                    <a:lnTo>
                      <a:pt x="849" y="149"/>
                    </a:lnTo>
                    <a:lnTo>
                      <a:pt x="851" y="148"/>
                    </a:lnTo>
                    <a:lnTo>
                      <a:pt x="855" y="148"/>
                    </a:lnTo>
                    <a:lnTo>
                      <a:pt x="857" y="148"/>
                    </a:lnTo>
                    <a:lnTo>
                      <a:pt x="862" y="148"/>
                    </a:lnTo>
                    <a:lnTo>
                      <a:pt x="866" y="146"/>
                    </a:lnTo>
                    <a:lnTo>
                      <a:pt x="876" y="145"/>
                    </a:lnTo>
                    <a:lnTo>
                      <a:pt x="885" y="148"/>
                    </a:lnTo>
                    <a:lnTo>
                      <a:pt x="892" y="151"/>
                    </a:lnTo>
                    <a:lnTo>
                      <a:pt x="901" y="164"/>
                    </a:lnTo>
                    <a:lnTo>
                      <a:pt x="906" y="179"/>
                    </a:lnTo>
                    <a:lnTo>
                      <a:pt x="908" y="192"/>
                    </a:lnTo>
                    <a:lnTo>
                      <a:pt x="906" y="207"/>
                    </a:lnTo>
                    <a:lnTo>
                      <a:pt x="900" y="220"/>
                    </a:lnTo>
                    <a:lnTo>
                      <a:pt x="898" y="222"/>
                    </a:lnTo>
                    <a:lnTo>
                      <a:pt x="897" y="225"/>
                    </a:lnTo>
                    <a:lnTo>
                      <a:pt x="896" y="227"/>
                    </a:lnTo>
                    <a:lnTo>
                      <a:pt x="895" y="231"/>
                    </a:lnTo>
                    <a:lnTo>
                      <a:pt x="896" y="233"/>
                    </a:lnTo>
                    <a:lnTo>
                      <a:pt x="897" y="237"/>
                    </a:lnTo>
                    <a:lnTo>
                      <a:pt x="897" y="240"/>
                    </a:lnTo>
                    <a:lnTo>
                      <a:pt x="898" y="241"/>
                    </a:lnTo>
                    <a:lnTo>
                      <a:pt x="900" y="242"/>
                    </a:lnTo>
                    <a:lnTo>
                      <a:pt x="902" y="242"/>
                    </a:lnTo>
                    <a:lnTo>
                      <a:pt x="903" y="242"/>
                    </a:lnTo>
                    <a:lnTo>
                      <a:pt x="905" y="240"/>
                    </a:lnTo>
                    <a:lnTo>
                      <a:pt x="910" y="235"/>
                    </a:lnTo>
                    <a:lnTo>
                      <a:pt x="913" y="230"/>
                    </a:lnTo>
                    <a:lnTo>
                      <a:pt x="918" y="225"/>
                    </a:lnTo>
                    <a:lnTo>
                      <a:pt x="921" y="224"/>
                    </a:lnTo>
                    <a:lnTo>
                      <a:pt x="923" y="224"/>
                    </a:lnTo>
                    <a:lnTo>
                      <a:pt x="925" y="224"/>
                    </a:lnTo>
                    <a:lnTo>
                      <a:pt x="927" y="226"/>
                    </a:lnTo>
                    <a:lnTo>
                      <a:pt x="928" y="227"/>
                    </a:lnTo>
                    <a:lnTo>
                      <a:pt x="930" y="230"/>
                    </a:lnTo>
                    <a:lnTo>
                      <a:pt x="932" y="231"/>
                    </a:lnTo>
                    <a:lnTo>
                      <a:pt x="933" y="232"/>
                    </a:lnTo>
                    <a:lnTo>
                      <a:pt x="935" y="235"/>
                    </a:lnTo>
                    <a:lnTo>
                      <a:pt x="936" y="236"/>
                    </a:lnTo>
                    <a:lnTo>
                      <a:pt x="937" y="238"/>
                    </a:lnTo>
                    <a:lnTo>
                      <a:pt x="940" y="240"/>
                    </a:lnTo>
                    <a:lnTo>
                      <a:pt x="941" y="240"/>
                    </a:lnTo>
                    <a:lnTo>
                      <a:pt x="943" y="240"/>
                    </a:lnTo>
                    <a:lnTo>
                      <a:pt x="945" y="238"/>
                    </a:lnTo>
                    <a:lnTo>
                      <a:pt x="945" y="237"/>
                    </a:lnTo>
                    <a:lnTo>
                      <a:pt x="945" y="236"/>
                    </a:lnTo>
                    <a:lnTo>
                      <a:pt x="946" y="233"/>
                    </a:lnTo>
                    <a:lnTo>
                      <a:pt x="946" y="232"/>
                    </a:lnTo>
                    <a:lnTo>
                      <a:pt x="947" y="231"/>
                    </a:lnTo>
                    <a:lnTo>
                      <a:pt x="950" y="231"/>
                    </a:lnTo>
                    <a:lnTo>
                      <a:pt x="952" y="230"/>
                    </a:lnTo>
                    <a:lnTo>
                      <a:pt x="955" y="230"/>
                    </a:lnTo>
                    <a:lnTo>
                      <a:pt x="957" y="229"/>
                    </a:lnTo>
                    <a:lnTo>
                      <a:pt x="960" y="227"/>
                    </a:lnTo>
                    <a:lnTo>
                      <a:pt x="961" y="227"/>
                    </a:lnTo>
                    <a:lnTo>
                      <a:pt x="962" y="226"/>
                    </a:lnTo>
                    <a:lnTo>
                      <a:pt x="962" y="224"/>
                    </a:lnTo>
                    <a:lnTo>
                      <a:pt x="962" y="222"/>
                    </a:lnTo>
                    <a:lnTo>
                      <a:pt x="962" y="220"/>
                    </a:lnTo>
                    <a:lnTo>
                      <a:pt x="962" y="219"/>
                    </a:lnTo>
                    <a:lnTo>
                      <a:pt x="962" y="217"/>
                    </a:lnTo>
                    <a:lnTo>
                      <a:pt x="961" y="216"/>
                    </a:lnTo>
                    <a:lnTo>
                      <a:pt x="958" y="214"/>
                    </a:lnTo>
                    <a:lnTo>
                      <a:pt x="957" y="211"/>
                    </a:lnTo>
                    <a:lnTo>
                      <a:pt x="956" y="210"/>
                    </a:lnTo>
                    <a:lnTo>
                      <a:pt x="955" y="207"/>
                    </a:lnTo>
                    <a:lnTo>
                      <a:pt x="953" y="205"/>
                    </a:lnTo>
                    <a:lnTo>
                      <a:pt x="955" y="204"/>
                    </a:lnTo>
                    <a:lnTo>
                      <a:pt x="958" y="202"/>
                    </a:lnTo>
                    <a:lnTo>
                      <a:pt x="962" y="202"/>
                    </a:lnTo>
                    <a:lnTo>
                      <a:pt x="966" y="202"/>
                    </a:lnTo>
                    <a:lnTo>
                      <a:pt x="970" y="201"/>
                    </a:lnTo>
                    <a:lnTo>
                      <a:pt x="971" y="200"/>
                    </a:lnTo>
                    <a:lnTo>
                      <a:pt x="971" y="199"/>
                    </a:lnTo>
                    <a:lnTo>
                      <a:pt x="971" y="197"/>
                    </a:lnTo>
                    <a:lnTo>
                      <a:pt x="968" y="196"/>
                    </a:lnTo>
                    <a:lnTo>
                      <a:pt x="967" y="195"/>
                    </a:lnTo>
                    <a:lnTo>
                      <a:pt x="965" y="194"/>
                    </a:lnTo>
                    <a:lnTo>
                      <a:pt x="962" y="194"/>
                    </a:lnTo>
                    <a:lnTo>
                      <a:pt x="952" y="195"/>
                    </a:lnTo>
                    <a:lnTo>
                      <a:pt x="941" y="196"/>
                    </a:lnTo>
                    <a:lnTo>
                      <a:pt x="933" y="194"/>
                    </a:lnTo>
                    <a:lnTo>
                      <a:pt x="926" y="186"/>
                    </a:lnTo>
                    <a:lnTo>
                      <a:pt x="920" y="178"/>
                    </a:lnTo>
                    <a:lnTo>
                      <a:pt x="916" y="170"/>
                    </a:lnTo>
                    <a:lnTo>
                      <a:pt x="912" y="166"/>
                    </a:lnTo>
                    <a:lnTo>
                      <a:pt x="910" y="161"/>
                    </a:lnTo>
                    <a:lnTo>
                      <a:pt x="908" y="155"/>
                    </a:lnTo>
                    <a:lnTo>
                      <a:pt x="910" y="151"/>
                    </a:lnTo>
                    <a:lnTo>
                      <a:pt x="912" y="149"/>
                    </a:lnTo>
                    <a:lnTo>
                      <a:pt x="918" y="149"/>
                    </a:lnTo>
                    <a:lnTo>
                      <a:pt x="931" y="150"/>
                    </a:lnTo>
                    <a:lnTo>
                      <a:pt x="943" y="151"/>
                    </a:lnTo>
                    <a:lnTo>
                      <a:pt x="970" y="151"/>
                    </a:lnTo>
                    <a:lnTo>
                      <a:pt x="979" y="155"/>
                    </a:lnTo>
                    <a:lnTo>
                      <a:pt x="988" y="161"/>
                    </a:lnTo>
                    <a:lnTo>
                      <a:pt x="994" y="169"/>
                    </a:lnTo>
                    <a:lnTo>
                      <a:pt x="1001" y="175"/>
                    </a:lnTo>
                    <a:lnTo>
                      <a:pt x="1003" y="179"/>
                    </a:lnTo>
                    <a:lnTo>
                      <a:pt x="1006" y="181"/>
                    </a:lnTo>
                    <a:lnTo>
                      <a:pt x="1007" y="185"/>
                    </a:lnTo>
                    <a:lnTo>
                      <a:pt x="1008" y="187"/>
                    </a:lnTo>
                    <a:lnTo>
                      <a:pt x="1008" y="190"/>
                    </a:lnTo>
                    <a:lnTo>
                      <a:pt x="1007" y="192"/>
                    </a:lnTo>
                    <a:lnTo>
                      <a:pt x="1004" y="194"/>
                    </a:lnTo>
                    <a:lnTo>
                      <a:pt x="1002" y="195"/>
                    </a:lnTo>
                    <a:lnTo>
                      <a:pt x="998" y="195"/>
                    </a:lnTo>
                    <a:lnTo>
                      <a:pt x="993" y="194"/>
                    </a:lnTo>
                    <a:lnTo>
                      <a:pt x="998" y="200"/>
                    </a:lnTo>
                    <a:lnTo>
                      <a:pt x="1006" y="206"/>
                    </a:lnTo>
                    <a:lnTo>
                      <a:pt x="1013" y="209"/>
                    </a:lnTo>
                    <a:lnTo>
                      <a:pt x="1016" y="209"/>
                    </a:lnTo>
                    <a:lnTo>
                      <a:pt x="1019" y="207"/>
                    </a:lnTo>
                    <a:lnTo>
                      <a:pt x="1023" y="207"/>
                    </a:lnTo>
                    <a:lnTo>
                      <a:pt x="1027" y="206"/>
                    </a:lnTo>
                    <a:lnTo>
                      <a:pt x="1029" y="209"/>
                    </a:lnTo>
                    <a:lnTo>
                      <a:pt x="1031" y="211"/>
                    </a:lnTo>
                    <a:lnTo>
                      <a:pt x="1032" y="212"/>
                    </a:lnTo>
                    <a:lnTo>
                      <a:pt x="1032" y="215"/>
                    </a:lnTo>
                    <a:lnTo>
                      <a:pt x="1032" y="217"/>
                    </a:lnTo>
                    <a:lnTo>
                      <a:pt x="1032" y="221"/>
                    </a:lnTo>
                    <a:lnTo>
                      <a:pt x="1031" y="226"/>
                    </a:lnTo>
                    <a:lnTo>
                      <a:pt x="1029" y="230"/>
                    </a:lnTo>
                    <a:lnTo>
                      <a:pt x="1031" y="235"/>
                    </a:lnTo>
                    <a:lnTo>
                      <a:pt x="1037" y="237"/>
                    </a:lnTo>
                    <a:lnTo>
                      <a:pt x="1042" y="238"/>
                    </a:lnTo>
                    <a:lnTo>
                      <a:pt x="1044" y="241"/>
                    </a:lnTo>
                    <a:lnTo>
                      <a:pt x="1045" y="242"/>
                    </a:lnTo>
                    <a:lnTo>
                      <a:pt x="1045" y="245"/>
                    </a:lnTo>
                    <a:lnTo>
                      <a:pt x="1045" y="247"/>
                    </a:lnTo>
                    <a:lnTo>
                      <a:pt x="1044" y="248"/>
                    </a:lnTo>
                    <a:lnTo>
                      <a:pt x="1042" y="251"/>
                    </a:lnTo>
                    <a:lnTo>
                      <a:pt x="1039" y="253"/>
                    </a:lnTo>
                    <a:lnTo>
                      <a:pt x="1038" y="255"/>
                    </a:lnTo>
                    <a:lnTo>
                      <a:pt x="1037" y="257"/>
                    </a:lnTo>
                    <a:lnTo>
                      <a:pt x="1037" y="260"/>
                    </a:lnTo>
                    <a:lnTo>
                      <a:pt x="1037" y="262"/>
                    </a:lnTo>
                    <a:lnTo>
                      <a:pt x="1038" y="265"/>
                    </a:lnTo>
                    <a:lnTo>
                      <a:pt x="1039" y="267"/>
                    </a:lnTo>
                    <a:lnTo>
                      <a:pt x="1041" y="268"/>
                    </a:lnTo>
                    <a:lnTo>
                      <a:pt x="1043" y="268"/>
                    </a:lnTo>
                    <a:lnTo>
                      <a:pt x="1044" y="266"/>
                    </a:lnTo>
                    <a:lnTo>
                      <a:pt x="1050" y="262"/>
                    </a:lnTo>
                    <a:lnTo>
                      <a:pt x="1055" y="258"/>
                    </a:lnTo>
                    <a:lnTo>
                      <a:pt x="1063" y="256"/>
                    </a:lnTo>
                    <a:lnTo>
                      <a:pt x="1068" y="257"/>
                    </a:lnTo>
                    <a:lnTo>
                      <a:pt x="1069" y="261"/>
                    </a:lnTo>
                    <a:lnTo>
                      <a:pt x="1068" y="266"/>
                    </a:lnTo>
                    <a:lnTo>
                      <a:pt x="1067" y="272"/>
                    </a:lnTo>
                    <a:lnTo>
                      <a:pt x="1064" y="277"/>
                    </a:lnTo>
                    <a:lnTo>
                      <a:pt x="1064" y="281"/>
                    </a:lnTo>
                    <a:lnTo>
                      <a:pt x="1068" y="282"/>
                    </a:lnTo>
                    <a:lnTo>
                      <a:pt x="1069" y="278"/>
                    </a:lnTo>
                    <a:lnTo>
                      <a:pt x="1070" y="275"/>
                    </a:lnTo>
                    <a:lnTo>
                      <a:pt x="1072" y="272"/>
                    </a:lnTo>
                    <a:lnTo>
                      <a:pt x="1074" y="270"/>
                    </a:lnTo>
                    <a:lnTo>
                      <a:pt x="1077" y="268"/>
                    </a:lnTo>
                    <a:lnTo>
                      <a:pt x="1082" y="266"/>
                    </a:lnTo>
                    <a:lnTo>
                      <a:pt x="1090" y="265"/>
                    </a:lnTo>
                    <a:lnTo>
                      <a:pt x="1100" y="266"/>
                    </a:lnTo>
                    <a:lnTo>
                      <a:pt x="1109" y="268"/>
                    </a:lnTo>
                    <a:lnTo>
                      <a:pt x="1117" y="273"/>
                    </a:lnTo>
                    <a:lnTo>
                      <a:pt x="1121" y="282"/>
                    </a:lnTo>
                    <a:lnTo>
                      <a:pt x="1123" y="289"/>
                    </a:lnTo>
                    <a:lnTo>
                      <a:pt x="1119" y="292"/>
                    </a:lnTo>
                    <a:lnTo>
                      <a:pt x="1114" y="294"/>
                    </a:lnTo>
                    <a:lnTo>
                      <a:pt x="1109" y="294"/>
                    </a:lnTo>
                    <a:lnTo>
                      <a:pt x="1107" y="296"/>
                    </a:lnTo>
                    <a:lnTo>
                      <a:pt x="1103" y="297"/>
                    </a:lnTo>
                    <a:lnTo>
                      <a:pt x="1102" y="298"/>
                    </a:lnTo>
                    <a:lnTo>
                      <a:pt x="1099" y="301"/>
                    </a:lnTo>
                    <a:lnTo>
                      <a:pt x="1098" y="301"/>
                    </a:lnTo>
                    <a:lnTo>
                      <a:pt x="1097" y="302"/>
                    </a:lnTo>
                    <a:lnTo>
                      <a:pt x="1097" y="304"/>
                    </a:lnTo>
                    <a:lnTo>
                      <a:pt x="1097" y="306"/>
                    </a:lnTo>
                    <a:lnTo>
                      <a:pt x="1097" y="308"/>
                    </a:lnTo>
                    <a:lnTo>
                      <a:pt x="1098" y="309"/>
                    </a:lnTo>
                    <a:lnTo>
                      <a:pt x="1100" y="309"/>
                    </a:lnTo>
                    <a:lnTo>
                      <a:pt x="1103" y="309"/>
                    </a:lnTo>
                    <a:lnTo>
                      <a:pt x="1105" y="308"/>
                    </a:lnTo>
                    <a:lnTo>
                      <a:pt x="1107" y="308"/>
                    </a:lnTo>
                    <a:lnTo>
                      <a:pt x="1107" y="308"/>
                    </a:lnTo>
                    <a:lnTo>
                      <a:pt x="1112" y="306"/>
                    </a:lnTo>
                    <a:lnTo>
                      <a:pt x="1118" y="304"/>
                    </a:lnTo>
                    <a:lnTo>
                      <a:pt x="1124" y="303"/>
                    </a:lnTo>
                    <a:lnTo>
                      <a:pt x="1129" y="303"/>
                    </a:lnTo>
                    <a:lnTo>
                      <a:pt x="1133" y="308"/>
                    </a:lnTo>
                    <a:lnTo>
                      <a:pt x="1133" y="309"/>
                    </a:lnTo>
                    <a:lnTo>
                      <a:pt x="1133" y="312"/>
                    </a:lnTo>
                    <a:lnTo>
                      <a:pt x="1134" y="314"/>
                    </a:lnTo>
                    <a:lnTo>
                      <a:pt x="1135" y="316"/>
                    </a:lnTo>
                    <a:lnTo>
                      <a:pt x="1136" y="317"/>
                    </a:lnTo>
                    <a:lnTo>
                      <a:pt x="1139" y="317"/>
                    </a:lnTo>
                    <a:lnTo>
                      <a:pt x="1143" y="317"/>
                    </a:lnTo>
                    <a:lnTo>
                      <a:pt x="1145" y="316"/>
                    </a:lnTo>
                    <a:lnTo>
                      <a:pt x="1161" y="316"/>
                    </a:lnTo>
                    <a:lnTo>
                      <a:pt x="1179" y="318"/>
                    </a:lnTo>
                    <a:lnTo>
                      <a:pt x="1181" y="328"/>
                    </a:lnTo>
                    <a:lnTo>
                      <a:pt x="1179" y="335"/>
                    </a:lnTo>
                    <a:lnTo>
                      <a:pt x="1173" y="342"/>
                    </a:lnTo>
                    <a:lnTo>
                      <a:pt x="1164" y="347"/>
                    </a:lnTo>
                    <a:lnTo>
                      <a:pt x="1159" y="348"/>
                    </a:lnTo>
                    <a:lnTo>
                      <a:pt x="1156" y="350"/>
                    </a:lnTo>
                    <a:lnTo>
                      <a:pt x="1153" y="352"/>
                    </a:lnTo>
                    <a:lnTo>
                      <a:pt x="1151" y="354"/>
                    </a:lnTo>
                    <a:lnTo>
                      <a:pt x="1151" y="358"/>
                    </a:lnTo>
                    <a:lnTo>
                      <a:pt x="1151" y="360"/>
                    </a:lnTo>
                    <a:lnTo>
                      <a:pt x="1151" y="363"/>
                    </a:lnTo>
                    <a:lnTo>
                      <a:pt x="1151" y="365"/>
                    </a:lnTo>
                    <a:lnTo>
                      <a:pt x="1154" y="367"/>
                    </a:lnTo>
                    <a:lnTo>
                      <a:pt x="1156" y="368"/>
                    </a:lnTo>
                    <a:lnTo>
                      <a:pt x="1163" y="367"/>
                    </a:lnTo>
                    <a:lnTo>
                      <a:pt x="1168" y="363"/>
                    </a:lnTo>
                    <a:lnTo>
                      <a:pt x="1171" y="358"/>
                    </a:lnTo>
                    <a:lnTo>
                      <a:pt x="1175" y="352"/>
                    </a:lnTo>
                    <a:lnTo>
                      <a:pt x="1179" y="347"/>
                    </a:lnTo>
                    <a:lnTo>
                      <a:pt x="1189" y="344"/>
                    </a:lnTo>
                    <a:lnTo>
                      <a:pt x="1197" y="345"/>
                    </a:lnTo>
                    <a:lnTo>
                      <a:pt x="1207" y="350"/>
                    </a:lnTo>
                    <a:lnTo>
                      <a:pt x="1212" y="358"/>
                    </a:lnTo>
                    <a:lnTo>
                      <a:pt x="1212" y="360"/>
                    </a:lnTo>
                    <a:lnTo>
                      <a:pt x="1212" y="363"/>
                    </a:lnTo>
                    <a:lnTo>
                      <a:pt x="1212" y="364"/>
                    </a:lnTo>
                    <a:lnTo>
                      <a:pt x="1211" y="367"/>
                    </a:lnTo>
                    <a:lnTo>
                      <a:pt x="1210" y="368"/>
                    </a:lnTo>
                    <a:lnTo>
                      <a:pt x="1207" y="368"/>
                    </a:lnTo>
                    <a:lnTo>
                      <a:pt x="1204" y="369"/>
                    </a:lnTo>
                    <a:lnTo>
                      <a:pt x="1202" y="372"/>
                    </a:lnTo>
                    <a:lnTo>
                      <a:pt x="1201" y="375"/>
                    </a:lnTo>
                    <a:lnTo>
                      <a:pt x="1202" y="378"/>
                    </a:lnTo>
                    <a:lnTo>
                      <a:pt x="1205" y="380"/>
                    </a:lnTo>
                    <a:lnTo>
                      <a:pt x="1210" y="384"/>
                    </a:lnTo>
                    <a:lnTo>
                      <a:pt x="1217" y="385"/>
                    </a:lnTo>
                    <a:lnTo>
                      <a:pt x="1224" y="388"/>
                    </a:lnTo>
                    <a:lnTo>
                      <a:pt x="1229" y="391"/>
                    </a:lnTo>
                    <a:lnTo>
                      <a:pt x="1229" y="396"/>
                    </a:lnTo>
                    <a:lnTo>
                      <a:pt x="1226" y="398"/>
                    </a:lnTo>
                    <a:lnTo>
                      <a:pt x="1221" y="396"/>
                    </a:lnTo>
                    <a:lnTo>
                      <a:pt x="1214" y="395"/>
                    </a:lnTo>
                    <a:lnTo>
                      <a:pt x="1207" y="394"/>
                    </a:lnTo>
                    <a:lnTo>
                      <a:pt x="1202" y="394"/>
                    </a:lnTo>
                    <a:lnTo>
                      <a:pt x="1200" y="394"/>
                    </a:lnTo>
                    <a:lnTo>
                      <a:pt x="1197" y="394"/>
                    </a:lnTo>
                    <a:lnTo>
                      <a:pt x="1195" y="394"/>
                    </a:lnTo>
                    <a:lnTo>
                      <a:pt x="1192" y="395"/>
                    </a:lnTo>
                    <a:lnTo>
                      <a:pt x="1189" y="395"/>
                    </a:lnTo>
                    <a:lnTo>
                      <a:pt x="1188" y="396"/>
                    </a:lnTo>
                    <a:lnTo>
                      <a:pt x="1186" y="399"/>
                    </a:lnTo>
                    <a:lnTo>
                      <a:pt x="1188" y="401"/>
                    </a:lnTo>
                    <a:lnTo>
                      <a:pt x="1192" y="408"/>
                    </a:lnTo>
                    <a:lnTo>
                      <a:pt x="1196" y="414"/>
                    </a:lnTo>
                    <a:lnTo>
                      <a:pt x="1197" y="423"/>
                    </a:lnTo>
                    <a:lnTo>
                      <a:pt x="1197" y="426"/>
                    </a:lnTo>
                    <a:lnTo>
                      <a:pt x="1197" y="430"/>
                    </a:lnTo>
                    <a:lnTo>
                      <a:pt x="1199" y="434"/>
                    </a:lnTo>
                    <a:lnTo>
                      <a:pt x="1201" y="437"/>
                    </a:lnTo>
                    <a:lnTo>
                      <a:pt x="1205" y="441"/>
                    </a:lnTo>
                    <a:lnTo>
                      <a:pt x="1221" y="449"/>
                    </a:lnTo>
                    <a:lnTo>
                      <a:pt x="1226" y="452"/>
                    </a:lnTo>
                    <a:lnTo>
                      <a:pt x="1231" y="457"/>
                    </a:lnTo>
                    <a:lnTo>
                      <a:pt x="1235" y="462"/>
                    </a:lnTo>
                    <a:lnTo>
                      <a:pt x="1239" y="466"/>
                    </a:lnTo>
                    <a:lnTo>
                      <a:pt x="1250" y="474"/>
                    </a:lnTo>
                    <a:lnTo>
                      <a:pt x="1262" y="478"/>
                    </a:lnTo>
                    <a:lnTo>
                      <a:pt x="1276" y="481"/>
                    </a:lnTo>
                    <a:lnTo>
                      <a:pt x="1288" y="487"/>
                    </a:lnTo>
                    <a:lnTo>
                      <a:pt x="1292" y="493"/>
                    </a:lnTo>
                    <a:lnTo>
                      <a:pt x="1293" y="501"/>
                    </a:lnTo>
                    <a:lnTo>
                      <a:pt x="1296" y="507"/>
                    </a:lnTo>
                    <a:lnTo>
                      <a:pt x="1301" y="511"/>
                    </a:lnTo>
                    <a:lnTo>
                      <a:pt x="1307" y="515"/>
                    </a:lnTo>
                    <a:lnTo>
                      <a:pt x="1312" y="521"/>
                    </a:lnTo>
                    <a:lnTo>
                      <a:pt x="1317" y="527"/>
                    </a:lnTo>
                    <a:lnTo>
                      <a:pt x="1322" y="529"/>
                    </a:lnTo>
                    <a:lnTo>
                      <a:pt x="1330" y="528"/>
                    </a:lnTo>
                    <a:lnTo>
                      <a:pt x="1337" y="526"/>
                    </a:lnTo>
                    <a:lnTo>
                      <a:pt x="1344" y="524"/>
                    </a:lnTo>
                    <a:lnTo>
                      <a:pt x="1352" y="527"/>
                    </a:lnTo>
                    <a:lnTo>
                      <a:pt x="1358" y="534"/>
                    </a:lnTo>
                    <a:lnTo>
                      <a:pt x="1359" y="546"/>
                    </a:lnTo>
                    <a:lnTo>
                      <a:pt x="1356" y="556"/>
                    </a:lnTo>
                    <a:lnTo>
                      <a:pt x="1349" y="566"/>
                    </a:lnTo>
                    <a:lnTo>
                      <a:pt x="1342" y="573"/>
                    </a:lnTo>
                    <a:lnTo>
                      <a:pt x="1338" y="584"/>
                    </a:lnTo>
                    <a:lnTo>
                      <a:pt x="1335" y="594"/>
                    </a:lnTo>
                    <a:lnTo>
                      <a:pt x="1335" y="595"/>
                    </a:lnTo>
                    <a:lnTo>
                      <a:pt x="1335" y="598"/>
                    </a:lnTo>
                    <a:lnTo>
                      <a:pt x="1335" y="600"/>
                    </a:lnTo>
                    <a:lnTo>
                      <a:pt x="1333" y="603"/>
                    </a:lnTo>
                    <a:lnTo>
                      <a:pt x="1333" y="604"/>
                    </a:lnTo>
                    <a:lnTo>
                      <a:pt x="1331" y="605"/>
                    </a:lnTo>
                    <a:lnTo>
                      <a:pt x="1330" y="604"/>
                    </a:lnTo>
                    <a:lnTo>
                      <a:pt x="1325" y="603"/>
                    </a:lnTo>
                    <a:lnTo>
                      <a:pt x="1321" y="602"/>
                    </a:lnTo>
                    <a:lnTo>
                      <a:pt x="1318" y="600"/>
                    </a:lnTo>
                    <a:lnTo>
                      <a:pt x="1316" y="600"/>
                    </a:lnTo>
                    <a:lnTo>
                      <a:pt x="1315" y="602"/>
                    </a:lnTo>
                    <a:lnTo>
                      <a:pt x="1313" y="604"/>
                    </a:lnTo>
                    <a:lnTo>
                      <a:pt x="1313" y="607"/>
                    </a:lnTo>
                    <a:lnTo>
                      <a:pt x="1313" y="613"/>
                    </a:lnTo>
                    <a:lnTo>
                      <a:pt x="1315" y="615"/>
                    </a:lnTo>
                    <a:lnTo>
                      <a:pt x="1315" y="618"/>
                    </a:lnTo>
                    <a:lnTo>
                      <a:pt x="1315" y="621"/>
                    </a:lnTo>
                    <a:lnTo>
                      <a:pt x="1315" y="624"/>
                    </a:lnTo>
                    <a:lnTo>
                      <a:pt x="1315" y="626"/>
                    </a:lnTo>
                    <a:lnTo>
                      <a:pt x="1313" y="629"/>
                    </a:lnTo>
                    <a:lnTo>
                      <a:pt x="1312" y="630"/>
                    </a:lnTo>
                    <a:lnTo>
                      <a:pt x="1311" y="630"/>
                    </a:lnTo>
                    <a:lnTo>
                      <a:pt x="1308" y="630"/>
                    </a:lnTo>
                    <a:lnTo>
                      <a:pt x="1305" y="628"/>
                    </a:lnTo>
                    <a:lnTo>
                      <a:pt x="1301" y="625"/>
                    </a:lnTo>
                    <a:lnTo>
                      <a:pt x="1293" y="620"/>
                    </a:lnTo>
                    <a:lnTo>
                      <a:pt x="1285" y="615"/>
                    </a:lnTo>
                    <a:lnTo>
                      <a:pt x="1277" y="609"/>
                    </a:lnTo>
                    <a:lnTo>
                      <a:pt x="1272" y="602"/>
                    </a:lnTo>
                    <a:lnTo>
                      <a:pt x="1272" y="595"/>
                    </a:lnTo>
                    <a:lnTo>
                      <a:pt x="1275" y="589"/>
                    </a:lnTo>
                    <a:lnTo>
                      <a:pt x="1278" y="585"/>
                    </a:lnTo>
                    <a:lnTo>
                      <a:pt x="1283" y="582"/>
                    </a:lnTo>
                    <a:lnTo>
                      <a:pt x="1286" y="578"/>
                    </a:lnTo>
                    <a:lnTo>
                      <a:pt x="1286" y="573"/>
                    </a:lnTo>
                    <a:lnTo>
                      <a:pt x="1282" y="571"/>
                    </a:lnTo>
                    <a:lnTo>
                      <a:pt x="1276" y="572"/>
                    </a:lnTo>
                    <a:lnTo>
                      <a:pt x="1268" y="573"/>
                    </a:lnTo>
                    <a:lnTo>
                      <a:pt x="1260" y="574"/>
                    </a:lnTo>
                    <a:lnTo>
                      <a:pt x="1255" y="573"/>
                    </a:lnTo>
                    <a:lnTo>
                      <a:pt x="1249" y="566"/>
                    </a:lnTo>
                    <a:lnTo>
                      <a:pt x="1241" y="558"/>
                    </a:lnTo>
                    <a:lnTo>
                      <a:pt x="1234" y="552"/>
                    </a:lnTo>
                    <a:lnTo>
                      <a:pt x="1230" y="553"/>
                    </a:lnTo>
                    <a:lnTo>
                      <a:pt x="1229" y="559"/>
                    </a:lnTo>
                    <a:lnTo>
                      <a:pt x="1229" y="567"/>
                    </a:lnTo>
                    <a:lnTo>
                      <a:pt x="1230" y="573"/>
                    </a:lnTo>
                    <a:lnTo>
                      <a:pt x="1229" y="578"/>
                    </a:lnTo>
                    <a:lnTo>
                      <a:pt x="1226" y="580"/>
                    </a:lnTo>
                    <a:lnTo>
                      <a:pt x="1222" y="578"/>
                    </a:lnTo>
                    <a:lnTo>
                      <a:pt x="1217" y="575"/>
                    </a:lnTo>
                    <a:lnTo>
                      <a:pt x="1212" y="572"/>
                    </a:lnTo>
                    <a:lnTo>
                      <a:pt x="1207" y="568"/>
                    </a:lnTo>
                    <a:lnTo>
                      <a:pt x="1202" y="568"/>
                    </a:lnTo>
                    <a:lnTo>
                      <a:pt x="1206" y="578"/>
                    </a:lnTo>
                    <a:lnTo>
                      <a:pt x="1211" y="588"/>
                    </a:lnTo>
                    <a:lnTo>
                      <a:pt x="1219" y="598"/>
                    </a:lnTo>
                    <a:lnTo>
                      <a:pt x="1229" y="604"/>
                    </a:lnTo>
                    <a:lnTo>
                      <a:pt x="1235" y="612"/>
                    </a:lnTo>
                    <a:lnTo>
                      <a:pt x="1240" y="621"/>
                    </a:lnTo>
                    <a:lnTo>
                      <a:pt x="1245" y="630"/>
                    </a:lnTo>
                    <a:lnTo>
                      <a:pt x="1252" y="638"/>
                    </a:lnTo>
                    <a:lnTo>
                      <a:pt x="1256" y="640"/>
                    </a:lnTo>
                    <a:lnTo>
                      <a:pt x="1261" y="643"/>
                    </a:lnTo>
                    <a:lnTo>
                      <a:pt x="1266" y="645"/>
                    </a:lnTo>
                    <a:lnTo>
                      <a:pt x="1270" y="649"/>
                    </a:lnTo>
                    <a:lnTo>
                      <a:pt x="1273" y="653"/>
                    </a:lnTo>
                    <a:lnTo>
                      <a:pt x="1275" y="656"/>
                    </a:lnTo>
                    <a:lnTo>
                      <a:pt x="1276" y="661"/>
                    </a:lnTo>
                    <a:lnTo>
                      <a:pt x="1277" y="666"/>
                    </a:lnTo>
                    <a:lnTo>
                      <a:pt x="1285" y="676"/>
                    </a:lnTo>
                    <a:lnTo>
                      <a:pt x="1292" y="685"/>
                    </a:lnTo>
                    <a:lnTo>
                      <a:pt x="1300" y="694"/>
                    </a:lnTo>
                    <a:lnTo>
                      <a:pt x="1303" y="706"/>
                    </a:lnTo>
                    <a:lnTo>
                      <a:pt x="1302" y="711"/>
                    </a:lnTo>
                    <a:lnTo>
                      <a:pt x="1301" y="716"/>
                    </a:lnTo>
                    <a:lnTo>
                      <a:pt x="1300" y="721"/>
                    </a:lnTo>
                    <a:lnTo>
                      <a:pt x="1301" y="727"/>
                    </a:lnTo>
                    <a:lnTo>
                      <a:pt x="1302" y="733"/>
                    </a:lnTo>
                    <a:lnTo>
                      <a:pt x="1302" y="741"/>
                    </a:lnTo>
                    <a:lnTo>
                      <a:pt x="1298" y="747"/>
                    </a:lnTo>
                    <a:lnTo>
                      <a:pt x="1290" y="750"/>
                    </a:lnTo>
                    <a:lnTo>
                      <a:pt x="1280" y="750"/>
                    </a:lnTo>
                    <a:lnTo>
                      <a:pt x="1270" y="745"/>
                    </a:lnTo>
                    <a:lnTo>
                      <a:pt x="1261" y="740"/>
                    </a:lnTo>
                    <a:lnTo>
                      <a:pt x="1255" y="732"/>
                    </a:lnTo>
                    <a:lnTo>
                      <a:pt x="1251" y="727"/>
                    </a:lnTo>
                    <a:lnTo>
                      <a:pt x="1245" y="720"/>
                    </a:lnTo>
                    <a:lnTo>
                      <a:pt x="1235" y="712"/>
                    </a:lnTo>
                    <a:lnTo>
                      <a:pt x="1225" y="705"/>
                    </a:lnTo>
                    <a:lnTo>
                      <a:pt x="1215" y="699"/>
                    </a:lnTo>
                    <a:lnTo>
                      <a:pt x="1206" y="695"/>
                    </a:lnTo>
                    <a:lnTo>
                      <a:pt x="1200" y="695"/>
                    </a:lnTo>
                    <a:lnTo>
                      <a:pt x="1202" y="707"/>
                    </a:lnTo>
                    <a:lnTo>
                      <a:pt x="1207" y="716"/>
                    </a:lnTo>
                    <a:lnTo>
                      <a:pt x="1215" y="725"/>
                    </a:lnTo>
                    <a:lnTo>
                      <a:pt x="1226" y="732"/>
                    </a:lnTo>
                    <a:lnTo>
                      <a:pt x="1239" y="742"/>
                    </a:lnTo>
                    <a:lnTo>
                      <a:pt x="1250" y="752"/>
                    </a:lnTo>
                    <a:lnTo>
                      <a:pt x="1260" y="766"/>
                    </a:lnTo>
                    <a:lnTo>
                      <a:pt x="1261" y="769"/>
                    </a:lnTo>
                    <a:lnTo>
                      <a:pt x="1261" y="773"/>
                    </a:lnTo>
                    <a:lnTo>
                      <a:pt x="1261" y="777"/>
                    </a:lnTo>
                    <a:lnTo>
                      <a:pt x="1261" y="779"/>
                    </a:lnTo>
                    <a:lnTo>
                      <a:pt x="1259" y="782"/>
                    </a:lnTo>
                    <a:lnTo>
                      <a:pt x="1257" y="784"/>
                    </a:lnTo>
                    <a:lnTo>
                      <a:pt x="1251" y="786"/>
                    </a:lnTo>
                    <a:lnTo>
                      <a:pt x="1244" y="783"/>
                    </a:lnTo>
                    <a:lnTo>
                      <a:pt x="1237" y="779"/>
                    </a:lnTo>
                    <a:lnTo>
                      <a:pt x="1231" y="776"/>
                    </a:lnTo>
                    <a:lnTo>
                      <a:pt x="1222" y="773"/>
                    </a:lnTo>
                    <a:lnTo>
                      <a:pt x="1214" y="769"/>
                    </a:lnTo>
                    <a:lnTo>
                      <a:pt x="1205" y="763"/>
                    </a:lnTo>
                    <a:lnTo>
                      <a:pt x="1189" y="747"/>
                    </a:lnTo>
                    <a:lnTo>
                      <a:pt x="1183" y="742"/>
                    </a:lnTo>
                    <a:lnTo>
                      <a:pt x="1174" y="741"/>
                    </a:lnTo>
                    <a:lnTo>
                      <a:pt x="1166" y="740"/>
                    </a:lnTo>
                    <a:lnTo>
                      <a:pt x="1164" y="737"/>
                    </a:lnTo>
                    <a:lnTo>
                      <a:pt x="1161" y="735"/>
                    </a:lnTo>
                    <a:lnTo>
                      <a:pt x="1159" y="732"/>
                    </a:lnTo>
                    <a:lnTo>
                      <a:pt x="1158" y="730"/>
                    </a:lnTo>
                    <a:lnTo>
                      <a:pt x="1155" y="728"/>
                    </a:lnTo>
                    <a:lnTo>
                      <a:pt x="1153" y="727"/>
                    </a:lnTo>
                    <a:lnTo>
                      <a:pt x="1149" y="727"/>
                    </a:lnTo>
                    <a:lnTo>
                      <a:pt x="1140" y="725"/>
                    </a:lnTo>
                    <a:lnTo>
                      <a:pt x="1135" y="720"/>
                    </a:lnTo>
                    <a:lnTo>
                      <a:pt x="1131" y="712"/>
                    </a:lnTo>
                    <a:lnTo>
                      <a:pt x="1130" y="705"/>
                    </a:lnTo>
                    <a:lnTo>
                      <a:pt x="1130" y="699"/>
                    </a:lnTo>
                    <a:lnTo>
                      <a:pt x="1130" y="695"/>
                    </a:lnTo>
                    <a:lnTo>
                      <a:pt x="1129" y="694"/>
                    </a:lnTo>
                    <a:lnTo>
                      <a:pt x="1126" y="692"/>
                    </a:lnTo>
                    <a:lnTo>
                      <a:pt x="1124" y="692"/>
                    </a:lnTo>
                    <a:lnTo>
                      <a:pt x="1121" y="691"/>
                    </a:lnTo>
                    <a:lnTo>
                      <a:pt x="1119" y="691"/>
                    </a:lnTo>
                    <a:lnTo>
                      <a:pt x="1118" y="690"/>
                    </a:lnTo>
                    <a:lnTo>
                      <a:pt x="1113" y="686"/>
                    </a:lnTo>
                    <a:lnTo>
                      <a:pt x="1109" y="681"/>
                    </a:lnTo>
                    <a:lnTo>
                      <a:pt x="1105" y="675"/>
                    </a:lnTo>
                    <a:lnTo>
                      <a:pt x="1102" y="670"/>
                    </a:lnTo>
                    <a:lnTo>
                      <a:pt x="1099" y="665"/>
                    </a:lnTo>
                    <a:lnTo>
                      <a:pt x="1097" y="661"/>
                    </a:lnTo>
                    <a:lnTo>
                      <a:pt x="1093" y="659"/>
                    </a:lnTo>
                    <a:lnTo>
                      <a:pt x="1088" y="656"/>
                    </a:lnTo>
                    <a:lnTo>
                      <a:pt x="1084" y="654"/>
                    </a:lnTo>
                    <a:lnTo>
                      <a:pt x="1080" y="651"/>
                    </a:lnTo>
                    <a:lnTo>
                      <a:pt x="1078" y="650"/>
                    </a:lnTo>
                    <a:lnTo>
                      <a:pt x="1075" y="650"/>
                    </a:lnTo>
                    <a:lnTo>
                      <a:pt x="1074" y="650"/>
                    </a:lnTo>
                    <a:lnTo>
                      <a:pt x="1072" y="651"/>
                    </a:lnTo>
                    <a:lnTo>
                      <a:pt x="1068" y="654"/>
                    </a:lnTo>
                    <a:lnTo>
                      <a:pt x="1063" y="654"/>
                    </a:lnTo>
                    <a:lnTo>
                      <a:pt x="1057" y="651"/>
                    </a:lnTo>
                    <a:lnTo>
                      <a:pt x="1050" y="649"/>
                    </a:lnTo>
                    <a:lnTo>
                      <a:pt x="1044" y="645"/>
                    </a:lnTo>
                    <a:lnTo>
                      <a:pt x="1039" y="645"/>
                    </a:lnTo>
                    <a:lnTo>
                      <a:pt x="1037" y="649"/>
                    </a:lnTo>
                    <a:lnTo>
                      <a:pt x="1036" y="651"/>
                    </a:lnTo>
                    <a:lnTo>
                      <a:pt x="1036" y="654"/>
                    </a:lnTo>
                    <a:lnTo>
                      <a:pt x="1036" y="656"/>
                    </a:lnTo>
                    <a:lnTo>
                      <a:pt x="1036" y="658"/>
                    </a:lnTo>
                    <a:lnTo>
                      <a:pt x="1034" y="659"/>
                    </a:lnTo>
                    <a:lnTo>
                      <a:pt x="1032" y="659"/>
                    </a:lnTo>
                    <a:lnTo>
                      <a:pt x="1029" y="660"/>
                    </a:lnTo>
                    <a:lnTo>
                      <a:pt x="1027" y="660"/>
                    </a:lnTo>
                    <a:lnTo>
                      <a:pt x="1024" y="660"/>
                    </a:lnTo>
                    <a:lnTo>
                      <a:pt x="1022" y="660"/>
                    </a:lnTo>
                    <a:lnTo>
                      <a:pt x="1019" y="660"/>
                    </a:lnTo>
                    <a:lnTo>
                      <a:pt x="1017" y="661"/>
                    </a:lnTo>
                    <a:lnTo>
                      <a:pt x="1013" y="664"/>
                    </a:lnTo>
                    <a:lnTo>
                      <a:pt x="1007" y="666"/>
                    </a:lnTo>
                    <a:lnTo>
                      <a:pt x="998" y="664"/>
                    </a:lnTo>
                    <a:lnTo>
                      <a:pt x="989" y="660"/>
                    </a:lnTo>
                    <a:lnTo>
                      <a:pt x="982" y="654"/>
                    </a:lnTo>
                    <a:lnTo>
                      <a:pt x="977" y="649"/>
                    </a:lnTo>
                    <a:lnTo>
                      <a:pt x="977" y="638"/>
                    </a:lnTo>
                    <a:lnTo>
                      <a:pt x="981" y="628"/>
                    </a:lnTo>
                    <a:lnTo>
                      <a:pt x="984" y="618"/>
                    </a:lnTo>
                    <a:lnTo>
                      <a:pt x="988" y="607"/>
                    </a:lnTo>
                    <a:lnTo>
                      <a:pt x="992" y="600"/>
                    </a:lnTo>
                    <a:lnTo>
                      <a:pt x="998" y="599"/>
                    </a:lnTo>
                    <a:lnTo>
                      <a:pt x="1006" y="599"/>
                    </a:lnTo>
                    <a:lnTo>
                      <a:pt x="1013" y="602"/>
                    </a:lnTo>
                    <a:lnTo>
                      <a:pt x="1022" y="604"/>
                    </a:lnTo>
                    <a:lnTo>
                      <a:pt x="1033" y="605"/>
                    </a:lnTo>
                    <a:lnTo>
                      <a:pt x="1047" y="605"/>
                    </a:lnTo>
                    <a:lnTo>
                      <a:pt x="1062" y="604"/>
                    </a:lnTo>
                    <a:lnTo>
                      <a:pt x="1073" y="599"/>
                    </a:lnTo>
                    <a:lnTo>
                      <a:pt x="1075" y="598"/>
                    </a:lnTo>
                    <a:lnTo>
                      <a:pt x="1078" y="595"/>
                    </a:lnTo>
                    <a:lnTo>
                      <a:pt x="1078" y="593"/>
                    </a:lnTo>
                    <a:lnTo>
                      <a:pt x="1078" y="589"/>
                    </a:lnTo>
                    <a:lnTo>
                      <a:pt x="1078" y="587"/>
                    </a:lnTo>
                    <a:lnTo>
                      <a:pt x="1078" y="582"/>
                    </a:lnTo>
                    <a:lnTo>
                      <a:pt x="1077" y="579"/>
                    </a:lnTo>
                    <a:lnTo>
                      <a:pt x="1074" y="575"/>
                    </a:lnTo>
                    <a:lnTo>
                      <a:pt x="1072" y="573"/>
                    </a:lnTo>
                    <a:lnTo>
                      <a:pt x="1068" y="571"/>
                    </a:lnTo>
                    <a:lnTo>
                      <a:pt x="1065" y="566"/>
                    </a:lnTo>
                    <a:lnTo>
                      <a:pt x="1067" y="559"/>
                    </a:lnTo>
                    <a:lnTo>
                      <a:pt x="1072" y="554"/>
                    </a:lnTo>
                    <a:lnTo>
                      <a:pt x="1077" y="548"/>
                    </a:lnTo>
                    <a:lnTo>
                      <a:pt x="1082" y="544"/>
                    </a:lnTo>
                    <a:lnTo>
                      <a:pt x="1087" y="541"/>
                    </a:lnTo>
                    <a:lnTo>
                      <a:pt x="1094" y="541"/>
                    </a:lnTo>
                    <a:lnTo>
                      <a:pt x="1100" y="542"/>
                    </a:lnTo>
                    <a:lnTo>
                      <a:pt x="1107" y="542"/>
                    </a:lnTo>
                    <a:lnTo>
                      <a:pt x="1114" y="542"/>
                    </a:lnTo>
                    <a:lnTo>
                      <a:pt x="1121" y="543"/>
                    </a:lnTo>
                    <a:lnTo>
                      <a:pt x="1128" y="547"/>
                    </a:lnTo>
                    <a:lnTo>
                      <a:pt x="1130" y="552"/>
                    </a:lnTo>
                    <a:lnTo>
                      <a:pt x="1133" y="561"/>
                    </a:lnTo>
                    <a:lnTo>
                      <a:pt x="1136" y="568"/>
                    </a:lnTo>
                    <a:lnTo>
                      <a:pt x="1141" y="574"/>
                    </a:lnTo>
                    <a:lnTo>
                      <a:pt x="1145" y="575"/>
                    </a:lnTo>
                    <a:lnTo>
                      <a:pt x="1153" y="573"/>
                    </a:lnTo>
                    <a:lnTo>
                      <a:pt x="1160" y="568"/>
                    </a:lnTo>
                    <a:lnTo>
                      <a:pt x="1169" y="563"/>
                    </a:lnTo>
                    <a:lnTo>
                      <a:pt x="1175" y="557"/>
                    </a:lnTo>
                    <a:lnTo>
                      <a:pt x="1176" y="549"/>
                    </a:lnTo>
                    <a:lnTo>
                      <a:pt x="1175" y="547"/>
                    </a:lnTo>
                    <a:lnTo>
                      <a:pt x="1171" y="544"/>
                    </a:lnTo>
                    <a:lnTo>
                      <a:pt x="1169" y="542"/>
                    </a:lnTo>
                    <a:lnTo>
                      <a:pt x="1166" y="538"/>
                    </a:lnTo>
                    <a:lnTo>
                      <a:pt x="1164" y="534"/>
                    </a:lnTo>
                    <a:lnTo>
                      <a:pt x="1163" y="532"/>
                    </a:lnTo>
                    <a:lnTo>
                      <a:pt x="1161" y="531"/>
                    </a:lnTo>
                    <a:lnTo>
                      <a:pt x="1159" y="528"/>
                    </a:lnTo>
                    <a:lnTo>
                      <a:pt x="1158" y="526"/>
                    </a:lnTo>
                    <a:lnTo>
                      <a:pt x="1154" y="524"/>
                    </a:lnTo>
                    <a:lnTo>
                      <a:pt x="1151" y="523"/>
                    </a:lnTo>
                    <a:lnTo>
                      <a:pt x="1148" y="523"/>
                    </a:lnTo>
                    <a:lnTo>
                      <a:pt x="1144" y="522"/>
                    </a:lnTo>
                    <a:lnTo>
                      <a:pt x="1141" y="522"/>
                    </a:lnTo>
                    <a:lnTo>
                      <a:pt x="1138" y="523"/>
                    </a:lnTo>
                    <a:lnTo>
                      <a:pt x="1135" y="524"/>
                    </a:lnTo>
                    <a:lnTo>
                      <a:pt x="1133" y="527"/>
                    </a:lnTo>
                    <a:lnTo>
                      <a:pt x="1130" y="529"/>
                    </a:lnTo>
                    <a:lnTo>
                      <a:pt x="1129" y="532"/>
                    </a:lnTo>
                    <a:lnTo>
                      <a:pt x="1128" y="533"/>
                    </a:lnTo>
                    <a:lnTo>
                      <a:pt x="1126" y="536"/>
                    </a:lnTo>
                    <a:lnTo>
                      <a:pt x="1123" y="537"/>
                    </a:lnTo>
                    <a:lnTo>
                      <a:pt x="1118" y="537"/>
                    </a:lnTo>
                    <a:lnTo>
                      <a:pt x="1110" y="538"/>
                    </a:lnTo>
                    <a:lnTo>
                      <a:pt x="1104" y="538"/>
                    </a:lnTo>
                    <a:lnTo>
                      <a:pt x="1098" y="537"/>
                    </a:lnTo>
                    <a:lnTo>
                      <a:pt x="1094" y="534"/>
                    </a:lnTo>
                    <a:lnTo>
                      <a:pt x="1094" y="526"/>
                    </a:lnTo>
                    <a:lnTo>
                      <a:pt x="1098" y="517"/>
                    </a:lnTo>
                    <a:lnTo>
                      <a:pt x="1102" y="508"/>
                    </a:lnTo>
                    <a:lnTo>
                      <a:pt x="1103" y="497"/>
                    </a:lnTo>
                    <a:lnTo>
                      <a:pt x="1102" y="486"/>
                    </a:lnTo>
                    <a:lnTo>
                      <a:pt x="1099" y="475"/>
                    </a:lnTo>
                    <a:lnTo>
                      <a:pt x="1097" y="470"/>
                    </a:lnTo>
                    <a:lnTo>
                      <a:pt x="1094" y="466"/>
                    </a:lnTo>
                    <a:lnTo>
                      <a:pt x="1090" y="462"/>
                    </a:lnTo>
                    <a:lnTo>
                      <a:pt x="1087" y="460"/>
                    </a:lnTo>
                    <a:lnTo>
                      <a:pt x="1084" y="456"/>
                    </a:lnTo>
                    <a:lnTo>
                      <a:pt x="1080" y="452"/>
                    </a:lnTo>
                    <a:lnTo>
                      <a:pt x="1077" y="449"/>
                    </a:lnTo>
                    <a:lnTo>
                      <a:pt x="1073" y="445"/>
                    </a:lnTo>
                    <a:lnTo>
                      <a:pt x="1069" y="442"/>
                    </a:lnTo>
                    <a:lnTo>
                      <a:pt x="1065" y="437"/>
                    </a:lnTo>
                    <a:lnTo>
                      <a:pt x="1062" y="432"/>
                    </a:lnTo>
                    <a:lnTo>
                      <a:pt x="1057" y="425"/>
                    </a:lnTo>
                    <a:lnTo>
                      <a:pt x="1049" y="420"/>
                    </a:lnTo>
                    <a:lnTo>
                      <a:pt x="1042" y="420"/>
                    </a:lnTo>
                    <a:lnTo>
                      <a:pt x="1039" y="421"/>
                    </a:lnTo>
                    <a:lnTo>
                      <a:pt x="1036" y="423"/>
                    </a:lnTo>
                    <a:lnTo>
                      <a:pt x="1033" y="424"/>
                    </a:lnTo>
                    <a:lnTo>
                      <a:pt x="1031" y="425"/>
                    </a:lnTo>
                    <a:lnTo>
                      <a:pt x="1028" y="426"/>
                    </a:lnTo>
                    <a:lnTo>
                      <a:pt x="1024" y="425"/>
                    </a:lnTo>
                    <a:lnTo>
                      <a:pt x="1021" y="425"/>
                    </a:lnTo>
                    <a:lnTo>
                      <a:pt x="1018" y="424"/>
                    </a:lnTo>
                    <a:lnTo>
                      <a:pt x="1014" y="423"/>
                    </a:lnTo>
                    <a:lnTo>
                      <a:pt x="1012" y="420"/>
                    </a:lnTo>
                    <a:lnTo>
                      <a:pt x="1011" y="419"/>
                    </a:lnTo>
                    <a:lnTo>
                      <a:pt x="1009" y="416"/>
                    </a:lnTo>
                    <a:lnTo>
                      <a:pt x="1011" y="414"/>
                    </a:lnTo>
                    <a:lnTo>
                      <a:pt x="1013" y="411"/>
                    </a:lnTo>
                    <a:lnTo>
                      <a:pt x="1016" y="411"/>
                    </a:lnTo>
                    <a:lnTo>
                      <a:pt x="1018" y="410"/>
                    </a:lnTo>
                    <a:lnTo>
                      <a:pt x="1021" y="410"/>
                    </a:lnTo>
                    <a:lnTo>
                      <a:pt x="1023" y="410"/>
                    </a:lnTo>
                    <a:lnTo>
                      <a:pt x="1026" y="409"/>
                    </a:lnTo>
                    <a:lnTo>
                      <a:pt x="1027" y="406"/>
                    </a:lnTo>
                    <a:lnTo>
                      <a:pt x="1028" y="405"/>
                    </a:lnTo>
                    <a:lnTo>
                      <a:pt x="1027" y="401"/>
                    </a:lnTo>
                    <a:lnTo>
                      <a:pt x="1027" y="399"/>
                    </a:lnTo>
                    <a:lnTo>
                      <a:pt x="1024" y="396"/>
                    </a:lnTo>
                    <a:lnTo>
                      <a:pt x="1022" y="394"/>
                    </a:lnTo>
                    <a:lnTo>
                      <a:pt x="1018" y="393"/>
                    </a:lnTo>
                    <a:lnTo>
                      <a:pt x="1016" y="391"/>
                    </a:lnTo>
                    <a:lnTo>
                      <a:pt x="1014" y="391"/>
                    </a:lnTo>
                    <a:lnTo>
                      <a:pt x="1012" y="393"/>
                    </a:lnTo>
                    <a:lnTo>
                      <a:pt x="1009" y="394"/>
                    </a:lnTo>
                    <a:lnTo>
                      <a:pt x="1008" y="395"/>
                    </a:lnTo>
                    <a:lnTo>
                      <a:pt x="1006" y="396"/>
                    </a:lnTo>
                    <a:lnTo>
                      <a:pt x="1004" y="396"/>
                    </a:lnTo>
                    <a:lnTo>
                      <a:pt x="1002" y="395"/>
                    </a:lnTo>
                    <a:lnTo>
                      <a:pt x="999" y="393"/>
                    </a:lnTo>
                    <a:lnTo>
                      <a:pt x="997" y="391"/>
                    </a:lnTo>
                    <a:lnTo>
                      <a:pt x="996" y="389"/>
                    </a:lnTo>
                    <a:lnTo>
                      <a:pt x="996" y="386"/>
                    </a:lnTo>
                    <a:lnTo>
                      <a:pt x="996" y="384"/>
                    </a:lnTo>
                    <a:lnTo>
                      <a:pt x="998" y="383"/>
                    </a:lnTo>
                    <a:lnTo>
                      <a:pt x="999" y="380"/>
                    </a:lnTo>
                    <a:lnTo>
                      <a:pt x="1002" y="378"/>
                    </a:lnTo>
                    <a:lnTo>
                      <a:pt x="1003" y="376"/>
                    </a:lnTo>
                    <a:lnTo>
                      <a:pt x="1003" y="374"/>
                    </a:lnTo>
                    <a:lnTo>
                      <a:pt x="1003" y="373"/>
                    </a:lnTo>
                    <a:lnTo>
                      <a:pt x="1002" y="372"/>
                    </a:lnTo>
                    <a:lnTo>
                      <a:pt x="999" y="372"/>
                    </a:lnTo>
                    <a:lnTo>
                      <a:pt x="997" y="372"/>
                    </a:lnTo>
                    <a:lnTo>
                      <a:pt x="994" y="372"/>
                    </a:lnTo>
                    <a:lnTo>
                      <a:pt x="993" y="370"/>
                    </a:lnTo>
                    <a:lnTo>
                      <a:pt x="989" y="370"/>
                    </a:lnTo>
                    <a:lnTo>
                      <a:pt x="987" y="369"/>
                    </a:lnTo>
                    <a:lnTo>
                      <a:pt x="984" y="368"/>
                    </a:lnTo>
                    <a:lnTo>
                      <a:pt x="983" y="368"/>
                    </a:lnTo>
                    <a:lnTo>
                      <a:pt x="979" y="365"/>
                    </a:lnTo>
                    <a:lnTo>
                      <a:pt x="978" y="363"/>
                    </a:lnTo>
                    <a:lnTo>
                      <a:pt x="978" y="359"/>
                    </a:lnTo>
                    <a:lnTo>
                      <a:pt x="979" y="357"/>
                    </a:lnTo>
                    <a:lnTo>
                      <a:pt x="979" y="353"/>
                    </a:lnTo>
                    <a:lnTo>
                      <a:pt x="981" y="349"/>
                    </a:lnTo>
                    <a:lnTo>
                      <a:pt x="979" y="347"/>
                    </a:lnTo>
                    <a:lnTo>
                      <a:pt x="978" y="343"/>
                    </a:lnTo>
                    <a:lnTo>
                      <a:pt x="977" y="339"/>
                    </a:lnTo>
                    <a:lnTo>
                      <a:pt x="976" y="335"/>
                    </a:lnTo>
                    <a:lnTo>
                      <a:pt x="973" y="333"/>
                    </a:lnTo>
                    <a:lnTo>
                      <a:pt x="972" y="332"/>
                    </a:lnTo>
                    <a:lnTo>
                      <a:pt x="967" y="326"/>
                    </a:lnTo>
                    <a:lnTo>
                      <a:pt x="958" y="323"/>
                    </a:lnTo>
                    <a:lnTo>
                      <a:pt x="950" y="323"/>
                    </a:lnTo>
                    <a:lnTo>
                      <a:pt x="941" y="326"/>
                    </a:lnTo>
                    <a:lnTo>
                      <a:pt x="942" y="328"/>
                    </a:lnTo>
                    <a:lnTo>
                      <a:pt x="943" y="329"/>
                    </a:lnTo>
                    <a:lnTo>
                      <a:pt x="946" y="332"/>
                    </a:lnTo>
                    <a:lnTo>
                      <a:pt x="948" y="334"/>
                    </a:lnTo>
                    <a:lnTo>
                      <a:pt x="951" y="338"/>
                    </a:lnTo>
                    <a:lnTo>
                      <a:pt x="953" y="340"/>
                    </a:lnTo>
                    <a:lnTo>
                      <a:pt x="956" y="343"/>
                    </a:lnTo>
                    <a:lnTo>
                      <a:pt x="958" y="344"/>
                    </a:lnTo>
                    <a:lnTo>
                      <a:pt x="960" y="344"/>
                    </a:lnTo>
                    <a:lnTo>
                      <a:pt x="961" y="348"/>
                    </a:lnTo>
                    <a:lnTo>
                      <a:pt x="962" y="350"/>
                    </a:lnTo>
                    <a:lnTo>
                      <a:pt x="961" y="353"/>
                    </a:lnTo>
                    <a:lnTo>
                      <a:pt x="960" y="355"/>
                    </a:lnTo>
                    <a:lnTo>
                      <a:pt x="957" y="357"/>
                    </a:lnTo>
                    <a:lnTo>
                      <a:pt x="955" y="358"/>
                    </a:lnTo>
                    <a:lnTo>
                      <a:pt x="951" y="359"/>
                    </a:lnTo>
                    <a:lnTo>
                      <a:pt x="948" y="359"/>
                    </a:lnTo>
                    <a:lnTo>
                      <a:pt x="945" y="360"/>
                    </a:lnTo>
                    <a:lnTo>
                      <a:pt x="941" y="360"/>
                    </a:lnTo>
                    <a:lnTo>
                      <a:pt x="926" y="355"/>
                    </a:lnTo>
                    <a:lnTo>
                      <a:pt x="910" y="352"/>
                    </a:lnTo>
                    <a:lnTo>
                      <a:pt x="903" y="355"/>
                    </a:lnTo>
                    <a:lnTo>
                      <a:pt x="897" y="358"/>
                    </a:lnTo>
                    <a:lnTo>
                      <a:pt x="890" y="360"/>
                    </a:lnTo>
                    <a:lnTo>
                      <a:pt x="872" y="359"/>
                    </a:lnTo>
                    <a:lnTo>
                      <a:pt x="854" y="358"/>
                    </a:lnTo>
                    <a:lnTo>
                      <a:pt x="827" y="358"/>
                    </a:lnTo>
                    <a:lnTo>
                      <a:pt x="815" y="357"/>
                    </a:lnTo>
                    <a:lnTo>
                      <a:pt x="805" y="353"/>
                    </a:lnTo>
                    <a:lnTo>
                      <a:pt x="794" y="349"/>
                    </a:lnTo>
                    <a:lnTo>
                      <a:pt x="784" y="347"/>
                    </a:lnTo>
                    <a:lnTo>
                      <a:pt x="773" y="347"/>
                    </a:lnTo>
                    <a:lnTo>
                      <a:pt x="764" y="345"/>
                    </a:lnTo>
                    <a:lnTo>
                      <a:pt x="755" y="342"/>
                    </a:lnTo>
                    <a:lnTo>
                      <a:pt x="744" y="333"/>
                    </a:lnTo>
                    <a:lnTo>
                      <a:pt x="734" y="323"/>
                    </a:lnTo>
                    <a:lnTo>
                      <a:pt x="732" y="322"/>
                    </a:lnTo>
                    <a:lnTo>
                      <a:pt x="729" y="319"/>
                    </a:lnTo>
                    <a:lnTo>
                      <a:pt x="727" y="318"/>
                    </a:lnTo>
                    <a:lnTo>
                      <a:pt x="723" y="316"/>
                    </a:lnTo>
                    <a:lnTo>
                      <a:pt x="720" y="313"/>
                    </a:lnTo>
                    <a:lnTo>
                      <a:pt x="719" y="311"/>
                    </a:lnTo>
                    <a:lnTo>
                      <a:pt x="719" y="308"/>
                    </a:lnTo>
                    <a:lnTo>
                      <a:pt x="719" y="304"/>
                    </a:lnTo>
                    <a:lnTo>
                      <a:pt x="719" y="301"/>
                    </a:lnTo>
                    <a:lnTo>
                      <a:pt x="722" y="299"/>
                    </a:lnTo>
                    <a:lnTo>
                      <a:pt x="723" y="297"/>
                    </a:lnTo>
                    <a:lnTo>
                      <a:pt x="725" y="297"/>
                    </a:lnTo>
                    <a:lnTo>
                      <a:pt x="729" y="297"/>
                    </a:lnTo>
                    <a:lnTo>
                      <a:pt x="734" y="298"/>
                    </a:lnTo>
                    <a:lnTo>
                      <a:pt x="742" y="301"/>
                    </a:lnTo>
                    <a:lnTo>
                      <a:pt x="748" y="303"/>
                    </a:lnTo>
                    <a:lnTo>
                      <a:pt x="755" y="303"/>
                    </a:lnTo>
                    <a:lnTo>
                      <a:pt x="756" y="302"/>
                    </a:lnTo>
                    <a:lnTo>
                      <a:pt x="756" y="302"/>
                    </a:lnTo>
                    <a:lnTo>
                      <a:pt x="755" y="301"/>
                    </a:lnTo>
                    <a:lnTo>
                      <a:pt x="754" y="298"/>
                    </a:lnTo>
                    <a:lnTo>
                      <a:pt x="753" y="297"/>
                    </a:lnTo>
                    <a:lnTo>
                      <a:pt x="750" y="294"/>
                    </a:lnTo>
                    <a:lnTo>
                      <a:pt x="749" y="293"/>
                    </a:lnTo>
                    <a:lnTo>
                      <a:pt x="748" y="292"/>
                    </a:lnTo>
                    <a:lnTo>
                      <a:pt x="737" y="289"/>
                    </a:lnTo>
                    <a:lnTo>
                      <a:pt x="724" y="287"/>
                    </a:lnTo>
                    <a:lnTo>
                      <a:pt x="714" y="283"/>
                    </a:lnTo>
                    <a:lnTo>
                      <a:pt x="705" y="277"/>
                    </a:lnTo>
                    <a:lnTo>
                      <a:pt x="704" y="270"/>
                    </a:lnTo>
                    <a:lnTo>
                      <a:pt x="705" y="262"/>
                    </a:lnTo>
                    <a:lnTo>
                      <a:pt x="705" y="253"/>
                    </a:lnTo>
                    <a:lnTo>
                      <a:pt x="705" y="232"/>
                    </a:lnTo>
                    <a:lnTo>
                      <a:pt x="710" y="215"/>
                    </a:lnTo>
                    <a:lnTo>
                      <a:pt x="718" y="199"/>
                    </a:lnTo>
                    <a:lnTo>
                      <a:pt x="727" y="182"/>
                    </a:lnTo>
                    <a:lnTo>
                      <a:pt x="730" y="179"/>
                    </a:lnTo>
                    <a:lnTo>
                      <a:pt x="733" y="174"/>
                    </a:lnTo>
                    <a:lnTo>
                      <a:pt x="737" y="169"/>
                    </a:lnTo>
                    <a:lnTo>
                      <a:pt x="739" y="165"/>
                    </a:lnTo>
                    <a:lnTo>
                      <a:pt x="750" y="160"/>
                    </a:lnTo>
                    <a:lnTo>
                      <a:pt x="760" y="154"/>
                    </a:lnTo>
                    <a:lnTo>
                      <a:pt x="775" y="145"/>
                    </a:lnTo>
                    <a:lnTo>
                      <a:pt x="791" y="140"/>
                    </a:lnTo>
                    <a:lnTo>
                      <a:pt x="809" y="139"/>
                    </a:lnTo>
                    <a:close/>
                    <a:moveTo>
                      <a:pt x="641" y="130"/>
                    </a:moveTo>
                    <a:lnTo>
                      <a:pt x="653" y="133"/>
                    </a:lnTo>
                    <a:lnTo>
                      <a:pt x="658" y="133"/>
                    </a:lnTo>
                    <a:lnTo>
                      <a:pt x="661" y="134"/>
                    </a:lnTo>
                    <a:lnTo>
                      <a:pt x="664" y="134"/>
                    </a:lnTo>
                    <a:lnTo>
                      <a:pt x="668" y="135"/>
                    </a:lnTo>
                    <a:lnTo>
                      <a:pt x="672" y="135"/>
                    </a:lnTo>
                    <a:lnTo>
                      <a:pt x="690" y="135"/>
                    </a:lnTo>
                    <a:lnTo>
                      <a:pt x="698" y="134"/>
                    </a:lnTo>
                    <a:lnTo>
                      <a:pt x="705" y="135"/>
                    </a:lnTo>
                    <a:lnTo>
                      <a:pt x="712" y="138"/>
                    </a:lnTo>
                    <a:lnTo>
                      <a:pt x="714" y="143"/>
                    </a:lnTo>
                    <a:lnTo>
                      <a:pt x="712" y="150"/>
                    </a:lnTo>
                    <a:lnTo>
                      <a:pt x="703" y="155"/>
                    </a:lnTo>
                    <a:lnTo>
                      <a:pt x="693" y="158"/>
                    </a:lnTo>
                    <a:lnTo>
                      <a:pt x="690" y="159"/>
                    </a:lnTo>
                    <a:lnTo>
                      <a:pt x="688" y="160"/>
                    </a:lnTo>
                    <a:lnTo>
                      <a:pt x="688" y="161"/>
                    </a:lnTo>
                    <a:lnTo>
                      <a:pt x="688" y="163"/>
                    </a:lnTo>
                    <a:lnTo>
                      <a:pt x="688" y="164"/>
                    </a:lnTo>
                    <a:lnTo>
                      <a:pt x="688" y="165"/>
                    </a:lnTo>
                    <a:lnTo>
                      <a:pt x="687" y="169"/>
                    </a:lnTo>
                    <a:lnTo>
                      <a:pt x="685" y="171"/>
                    </a:lnTo>
                    <a:lnTo>
                      <a:pt x="684" y="173"/>
                    </a:lnTo>
                    <a:lnTo>
                      <a:pt x="683" y="175"/>
                    </a:lnTo>
                    <a:lnTo>
                      <a:pt x="683" y="179"/>
                    </a:lnTo>
                    <a:lnTo>
                      <a:pt x="678" y="181"/>
                    </a:lnTo>
                    <a:lnTo>
                      <a:pt x="674" y="185"/>
                    </a:lnTo>
                    <a:lnTo>
                      <a:pt x="672" y="187"/>
                    </a:lnTo>
                    <a:lnTo>
                      <a:pt x="669" y="191"/>
                    </a:lnTo>
                    <a:lnTo>
                      <a:pt x="668" y="195"/>
                    </a:lnTo>
                    <a:lnTo>
                      <a:pt x="667" y="199"/>
                    </a:lnTo>
                    <a:lnTo>
                      <a:pt x="666" y="201"/>
                    </a:lnTo>
                    <a:lnTo>
                      <a:pt x="664" y="204"/>
                    </a:lnTo>
                    <a:lnTo>
                      <a:pt x="658" y="209"/>
                    </a:lnTo>
                    <a:lnTo>
                      <a:pt x="652" y="209"/>
                    </a:lnTo>
                    <a:lnTo>
                      <a:pt x="644" y="206"/>
                    </a:lnTo>
                    <a:lnTo>
                      <a:pt x="637" y="202"/>
                    </a:lnTo>
                    <a:lnTo>
                      <a:pt x="629" y="201"/>
                    </a:lnTo>
                    <a:lnTo>
                      <a:pt x="627" y="201"/>
                    </a:lnTo>
                    <a:lnTo>
                      <a:pt x="626" y="202"/>
                    </a:lnTo>
                    <a:lnTo>
                      <a:pt x="624" y="204"/>
                    </a:lnTo>
                    <a:lnTo>
                      <a:pt x="626" y="205"/>
                    </a:lnTo>
                    <a:lnTo>
                      <a:pt x="627" y="206"/>
                    </a:lnTo>
                    <a:lnTo>
                      <a:pt x="628" y="207"/>
                    </a:lnTo>
                    <a:lnTo>
                      <a:pt x="629" y="209"/>
                    </a:lnTo>
                    <a:lnTo>
                      <a:pt x="631" y="210"/>
                    </a:lnTo>
                    <a:lnTo>
                      <a:pt x="632" y="211"/>
                    </a:lnTo>
                    <a:lnTo>
                      <a:pt x="634" y="216"/>
                    </a:lnTo>
                    <a:lnTo>
                      <a:pt x="634" y="222"/>
                    </a:lnTo>
                    <a:lnTo>
                      <a:pt x="632" y="229"/>
                    </a:lnTo>
                    <a:lnTo>
                      <a:pt x="627" y="233"/>
                    </a:lnTo>
                    <a:lnTo>
                      <a:pt x="622" y="238"/>
                    </a:lnTo>
                    <a:lnTo>
                      <a:pt x="614" y="243"/>
                    </a:lnTo>
                    <a:lnTo>
                      <a:pt x="607" y="247"/>
                    </a:lnTo>
                    <a:lnTo>
                      <a:pt x="601" y="250"/>
                    </a:lnTo>
                    <a:lnTo>
                      <a:pt x="593" y="247"/>
                    </a:lnTo>
                    <a:lnTo>
                      <a:pt x="590" y="241"/>
                    </a:lnTo>
                    <a:lnTo>
                      <a:pt x="587" y="235"/>
                    </a:lnTo>
                    <a:lnTo>
                      <a:pt x="585" y="229"/>
                    </a:lnTo>
                    <a:lnTo>
                      <a:pt x="583" y="216"/>
                    </a:lnTo>
                    <a:lnTo>
                      <a:pt x="586" y="204"/>
                    </a:lnTo>
                    <a:lnTo>
                      <a:pt x="587" y="191"/>
                    </a:lnTo>
                    <a:lnTo>
                      <a:pt x="588" y="184"/>
                    </a:lnTo>
                    <a:lnTo>
                      <a:pt x="591" y="176"/>
                    </a:lnTo>
                    <a:lnTo>
                      <a:pt x="596" y="170"/>
                    </a:lnTo>
                    <a:lnTo>
                      <a:pt x="603" y="165"/>
                    </a:lnTo>
                    <a:lnTo>
                      <a:pt x="606" y="165"/>
                    </a:lnTo>
                    <a:lnTo>
                      <a:pt x="607" y="163"/>
                    </a:lnTo>
                    <a:lnTo>
                      <a:pt x="607" y="161"/>
                    </a:lnTo>
                    <a:lnTo>
                      <a:pt x="607" y="159"/>
                    </a:lnTo>
                    <a:lnTo>
                      <a:pt x="605" y="156"/>
                    </a:lnTo>
                    <a:lnTo>
                      <a:pt x="603" y="155"/>
                    </a:lnTo>
                    <a:lnTo>
                      <a:pt x="602" y="153"/>
                    </a:lnTo>
                    <a:lnTo>
                      <a:pt x="601" y="150"/>
                    </a:lnTo>
                    <a:lnTo>
                      <a:pt x="600" y="149"/>
                    </a:lnTo>
                    <a:lnTo>
                      <a:pt x="600" y="146"/>
                    </a:lnTo>
                    <a:lnTo>
                      <a:pt x="601" y="144"/>
                    </a:lnTo>
                    <a:lnTo>
                      <a:pt x="603" y="143"/>
                    </a:lnTo>
                    <a:lnTo>
                      <a:pt x="607" y="140"/>
                    </a:lnTo>
                    <a:lnTo>
                      <a:pt x="609" y="139"/>
                    </a:lnTo>
                    <a:lnTo>
                      <a:pt x="613" y="138"/>
                    </a:lnTo>
                    <a:lnTo>
                      <a:pt x="627" y="133"/>
                    </a:lnTo>
                    <a:lnTo>
                      <a:pt x="641" y="130"/>
                    </a:lnTo>
                    <a:close/>
                    <a:moveTo>
                      <a:pt x="2471" y="129"/>
                    </a:moveTo>
                    <a:lnTo>
                      <a:pt x="2472" y="130"/>
                    </a:lnTo>
                    <a:lnTo>
                      <a:pt x="2476" y="132"/>
                    </a:lnTo>
                    <a:lnTo>
                      <a:pt x="2478" y="133"/>
                    </a:lnTo>
                    <a:lnTo>
                      <a:pt x="2481" y="133"/>
                    </a:lnTo>
                    <a:lnTo>
                      <a:pt x="2481" y="139"/>
                    </a:lnTo>
                    <a:lnTo>
                      <a:pt x="2478" y="138"/>
                    </a:lnTo>
                    <a:lnTo>
                      <a:pt x="2476" y="136"/>
                    </a:lnTo>
                    <a:lnTo>
                      <a:pt x="2472" y="133"/>
                    </a:lnTo>
                    <a:lnTo>
                      <a:pt x="2471" y="132"/>
                    </a:lnTo>
                    <a:lnTo>
                      <a:pt x="2471" y="130"/>
                    </a:lnTo>
                    <a:lnTo>
                      <a:pt x="2471" y="129"/>
                    </a:lnTo>
                    <a:lnTo>
                      <a:pt x="2471" y="129"/>
                    </a:lnTo>
                    <a:close/>
                    <a:moveTo>
                      <a:pt x="2626" y="108"/>
                    </a:moveTo>
                    <a:lnTo>
                      <a:pt x="2628" y="108"/>
                    </a:lnTo>
                    <a:lnTo>
                      <a:pt x="2629" y="109"/>
                    </a:lnTo>
                    <a:lnTo>
                      <a:pt x="2630" y="110"/>
                    </a:lnTo>
                    <a:lnTo>
                      <a:pt x="2633" y="110"/>
                    </a:lnTo>
                    <a:lnTo>
                      <a:pt x="2635" y="112"/>
                    </a:lnTo>
                    <a:lnTo>
                      <a:pt x="2635" y="113"/>
                    </a:lnTo>
                    <a:lnTo>
                      <a:pt x="2635" y="114"/>
                    </a:lnTo>
                    <a:lnTo>
                      <a:pt x="2634" y="115"/>
                    </a:lnTo>
                    <a:lnTo>
                      <a:pt x="2634" y="115"/>
                    </a:lnTo>
                    <a:lnTo>
                      <a:pt x="2631" y="114"/>
                    </a:lnTo>
                    <a:lnTo>
                      <a:pt x="2631" y="114"/>
                    </a:lnTo>
                    <a:lnTo>
                      <a:pt x="2630" y="113"/>
                    </a:lnTo>
                    <a:lnTo>
                      <a:pt x="2629" y="112"/>
                    </a:lnTo>
                    <a:lnTo>
                      <a:pt x="2629" y="110"/>
                    </a:lnTo>
                    <a:lnTo>
                      <a:pt x="2628" y="109"/>
                    </a:lnTo>
                    <a:lnTo>
                      <a:pt x="2626" y="108"/>
                    </a:lnTo>
                    <a:lnTo>
                      <a:pt x="2626" y="108"/>
                    </a:lnTo>
                    <a:close/>
                    <a:moveTo>
                      <a:pt x="2594" y="107"/>
                    </a:moveTo>
                    <a:lnTo>
                      <a:pt x="2595" y="108"/>
                    </a:lnTo>
                    <a:lnTo>
                      <a:pt x="2596" y="108"/>
                    </a:lnTo>
                    <a:lnTo>
                      <a:pt x="2599" y="110"/>
                    </a:lnTo>
                    <a:lnTo>
                      <a:pt x="2600" y="113"/>
                    </a:lnTo>
                    <a:lnTo>
                      <a:pt x="2603" y="115"/>
                    </a:lnTo>
                    <a:lnTo>
                      <a:pt x="2605" y="115"/>
                    </a:lnTo>
                    <a:lnTo>
                      <a:pt x="2606" y="115"/>
                    </a:lnTo>
                    <a:lnTo>
                      <a:pt x="2608" y="114"/>
                    </a:lnTo>
                    <a:lnTo>
                      <a:pt x="2608" y="113"/>
                    </a:lnTo>
                    <a:lnTo>
                      <a:pt x="2609" y="113"/>
                    </a:lnTo>
                    <a:lnTo>
                      <a:pt x="2610" y="113"/>
                    </a:lnTo>
                    <a:lnTo>
                      <a:pt x="2613" y="114"/>
                    </a:lnTo>
                    <a:lnTo>
                      <a:pt x="2614" y="115"/>
                    </a:lnTo>
                    <a:lnTo>
                      <a:pt x="2615" y="118"/>
                    </a:lnTo>
                    <a:lnTo>
                      <a:pt x="2616" y="120"/>
                    </a:lnTo>
                    <a:lnTo>
                      <a:pt x="2616" y="123"/>
                    </a:lnTo>
                    <a:lnTo>
                      <a:pt x="2618" y="123"/>
                    </a:lnTo>
                    <a:lnTo>
                      <a:pt x="2616" y="124"/>
                    </a:lnTo>
                    <a:lnTo>
                      <a:pt x="2615" y="123"/>
                    </a:lnTo>
                    <a:lnTo>
                      <a:pt x="2614" y="123"/>
                    </a:lnTo>
                    <a:lnTo>
                      <a:pt x="2613" y="123"/>
                    </a:lnTo>
                    <a:lnTo>
                      <a:pt x="2611" y="123"/>
                    </a:lnTo>
                    <a:lnTo>
                      <a:pt x="2610" y="123"/>
                    </a:lnTo>
                    <a:lnTo>
                      <a:pt x="2608" y="122"/>
                    </a:lnTo>
                    <a:lnTo>
                      <a:pt x="2606" y="122"/>
                    </a:lnTo>
                    <a:lnTo>
                      <a:pt x="2605" y="122"/>
                    </a:lnTo>
                    <a:lnTo>
                      <a:pt x="2605" y="123"/>
                    </a:lnTo>
                    <a:lnTo>
                      <a:pt x="2608" y="125"/>
                    </a:lnTo>
                    <a:lnTo>
                      <a:pt x="2610" y="129"/>
                    </a:lnTo>
                    <a:lnTo>
                      <a:pt x="2613" y="132"/>
                    </a:lnTo>
                    <a:lnTo>
                      <a:pt x="2615" y="135"/>
                    </a:lnTo>
                    <a:lnTo>
                      <a:pt x="2616" y="138"/>
                    </a:lnTo>
                    <a:lnTo>
                      <a:pt x="2616" y="139"/>
                    </a:lnTo>
                    <a:lnTo>
                      <a:pt x="2616" y="140"/>
                    </a:lnTo>
                    <a:lnTo>
                      <a:pt x="2616" y="141"/>
                    </a:lnTo>
                    <a:lnTo>
                      <a:pt x="2618" y="143"/>
                    </a:lnTo>
                    <a:lnTo>
                      <a:pt x="2619" y="145"/>
                    </a:lnTo>
                    <a:lnTo>
                      <a:pt x="2620" y="148"/>
                    </a:lnTo>
                    <a:lnTo>
                      <a:pt x="2621" y="150"/>
                    </a:lnTo>
                    <a:lnTo>
                      <a:pt x="2621" y="153"/>
                    </a:lnTo>
                    <a:lnTo>
                      <a:pt x="2623" y="154"/>
                    </a:lnTo>
                    <a:lnTo>
                      <a:pt x="2623" y="155"/>
                    </a:lnTo>
                    <a:lnTo>
                      <a:pt x="2621" y="155"/>
                    </a:lnTo>
                    <a:lnTo>
                      <a:pt x="2620" y="155"/>
                    </a:lnTo>
                    <a:lnTo>
                      <a:pt x="2619" y="155"/>
                    </a:lnTo>
                    <a:lnTo>
                      <a:pt x="2618" y="155"/>
                    </a:lnTo>
                    <a:lnTo>
                      <a:pt x="2616" y="155"/>
                    </a:lnTo>
                    <a:lnTo>
                      <a:pt x="2615" y="154"/>
                    </a:lnTo>
                    <a:lnTo>
                      <a:pt x="2615" y="155"/>
                    </a:lnTo>
                    <a:lnTo>
                      <a:pt x="2615" y="156"/>
                    </a:lnTo>
                    <a:lnTo>
                      <a:pt x="2615" y="158"/>
                    </a:lnTo>
                    <a:lnTo>
                      <a:pt x="2615" y="159"/>
                    </a:lnTo>
                    <a:lnTo>
                      <a:pt x="2616" y="161"/>
                    </a:lnTo>
                    <a:lnTo>
                      <a:pt x="2616" y="163"/>
                    </a:lnTo>
                    <a:lnTo>
                      <a:pt x="2618" y="164"/>
                    </a:lnTo>
                    <a:lnTo>
                      <a:pt x="2620" y="165"/>
                    </a:lnTo>
                    <a:lnTo>
                      <a:pt x="2621" y="165"/>
                    </a:lnTo>
                    <a:lnTo>
                      <a:pt x="2621" y="168"/>
                    </a:lnTo>
                    <a:lnTo>
                      <a:pt x="2624" y="168"/>
                    </a:lnTo>
                    <a:lnTo>
                      <a:pt x="2626" y="170"/>
                    </a:lnTo>
                    <a:lnTo>
                      <a:pt x="2626" y="173"/>
                    </a:lnTo>
                    <a:lnTo>
                      <a:pt x="2628" y="173"/>
                    </a:lnTo>
                    <a:lnTo>
                      <a:pt x="2628" y="174"/>
                    </a:lnTo>
                    <a:lnTo>
                      <a:pt x="2629" y="176"/>
                    </a:lnTo>
                    <a:lnTo>
                      <a:pt x="2630" y="178"/>
                    </a:lnTo>
                    <a:lnTo>
                      <a:pt x="2631" y="179"/>
                    </a:lnTo>
                    <a:lnTo>
                      <a:pt x="2633" y="180"/>
                    </a:lnTo>
                    <a:lnTo>
                      <a:pt x="2633" y="182"/>
                    </a:lnTo>
                    <a:lnTo>
                      <a:pt x="2633" y="184"/>
                    </a:lnTo>
                    <a:lnTo>
                      <a:pt x="2631" y="185"/>
                    </a:lnTo>
                    <a:lnTo>
                      <a:pt x="2630" y="185"/>
                    </a:lnTo>
                    <a:lnTo>
                      <a:pt x="2630" y="186"/>
                    </a:lnTo>
                    <a:lnTo>
                      <a:pt x="2629" y="187"/>
                    </a:lnTo>
                    <a:lnTo>
                      <a:pt x="2630" y="189"/>
                    </a:lnTo>
                    <a:lnTo>
                      <a:pt x="2630" y="191"/>
                    </a:lnTo>
                    <a:lnTo>
                      <a:pt x="2629" y="192"/>
                    </a:lnTo>
                    <a:lnTo>
                      <a:pt x="2629" y="194"/>
                    </a:lnTo>
                    <a:lnTo>
                      <a:pt x="2626" y="194"/>
                    </a:lnTo>
                    <a:lnTo>
                      <a:pt x="2626" y="194"/>
                    </a:lnTo>
                    <a:lnTo>
                      <a:pt x="2625" y="192"/>
                    </a:lnTo>
                    <a:lnTo>
                      <a:pt x="2624" y="191"/>
                    </a:lnTo>
                    <a:lnTo>
                      <a:pt x="2621" y="189"/>
                    </a:lnTo>
                    <a:lnTo>
                      <a:pt x="2620" y="189"/>
                    </a:lnTo>
                    <a:lnTo>
                      <a:pt x="2619" y="189"/>
                    </a:lnTo>
                    <a:lnTo>
                      <a:pt x="2619" y="190"/>
                    </a:lnTo>
                    <a:lnTo>
                      <a:pt x="2618" y="190"/>
                    </a:lnTo>
                    <a:lnTo>
                      <a:pt x="2616" y="189"/>
                    </a:lnTo>
                    <a:lnTo>
                      <a:pt x="2615" y="189"/>
                    </a:lnTo>
                    <a:lnTo>
                      <a:pt x="2614" y="187"/>
                    </a:lnTo>
                    <a:lnTo>
                      <a:pt x="2613" y="185"/>
                    </a:lnTo>
                    <a:lnTo>
                      <a:pt x="2611" y="184"/>
                    </a:lnTo>
                    <a:lnTo>
                      <a:pt x="2610" y="181"/>
                    </a:lnTo>
                    <a:lnTo>
                      <a:pt x="2609" y="180"/>
                    </a:lnTo>
                    <a:lnTo>
                      <a:pt x="2608" y="179"/>
                    </a:lnTo>
                    <a:lnTo>
                      <a:pt x="2606" y="179"/>
                    </a:lnTo>
                    <a:lnTo>
                      <a:pt x="2605" y="176"/>
                    </a:lnTo>
                    <a:lnTo>
                      <a:pt x="2604" y="176"/>
                    </a:lnTo>
                    <a:lnTo>
                      <a:pt x="2603" y="175"/>
                    </a:lnTo>
                    <a:lnTo>
                      <a:pt x="2603" y="173"/>
                    </a:lnTo>
                    <a:lnTo>
                      <a:pt x="2603" y="171"/>
                    </a:lnTo>
                    <a:lnTo>
                      <a:pt x="2603" y="170"/>
                    </a:lnTo>
                    <a:lnTo>
                      <a:pt x="2600" y="166"/>
                    </a:lnTo>
                    <a:lnTo>
                      <a:pt x="2596" y="164"/>
                    </a:lnTo>
                    <a:lnTo>
                      <a:pt x="2593" y="161"/>
                    </a:lnTo>
                    <a:lnTo>
                      <a:pt x="2588" y="160"/>
                    </a:lnTo>
                    <a:lnTo>
                      <a:pt x="2586" y="155"/>
                    </a:lnTo>
                    <a:lnTo>
                      <a:pt x="2585" y="150"/>
                    </a:lnTo>
                    <a:lnTo>
                      <a:pt x="2585" y="145"/>
                    </a:lnTo>
                    <a:lnTo>
                      <a:pt x="2585" y="144"/>
                    </a:lnTo>
                    <a:lnTo>
                      <a:pt x="2585" y="141"/>
                    </a:lnTo>
                    <a:lnTo>
                      <a:pt x="2585" y="140"/>
                    </a:lnTo>
                    <a:lnTo>
                      <a:pt x="2584" y="139"/>
                    </a:lnTo>
                    <a:lnTo>
                      <a:pt x="2584" y="138"/>
                    </a:lnTo>
                    <a:lnTo>
                      <a:pt x="2585" y="138"/>
                    </a:lnTo>
                    <a:lnTo>
                      <a:pt x="2585" y="138"/>
                    </a:lnTo>
                    <a:lnTo>
                      <a:pt x="2588" y="139"/>
                    </a:lnTo>
                    <a:lnTo>
                      <a:pt x="2589" y="140"/>
                    </a:lnTo>
                    <a:lnTo>
                      <a:pt x="2590" y="143"/>
                    </a:lnTo>
                    <a:lnTo>
                      <a:pt x="2593" y="145"/>
                    </a:lnTo>
                    <a:lnTo>
                      <a:pt x="2594" y="148"/>
                    </a:lnTo>
                    <a:lnTo>
                      <a:pt x="2594" y="148"/>
                    </a:lnTo>
                    <a:lnTo>
                      <a:pt x="2595" y="149"/>
                    </a:lnTo>
                    <a:lnTo>
                      <a:pt x="2598" y="149"/>
                    </a:lnTo>
                    <a:lnTo>
                      <a:pt x="2599" y="150"/>
                    </a:lnTo>
                    <a:lnTo>
                      <a:pt x="2599" y="149"/>
                    </a:lnTo>
                    <a:lnTo>
                      <a:pt x="2599" y="148"/>
                    </a:lnTo>
                    <a:lnTo>
                      <a:pt x="2598" y="146"/>
                    </a:lnTo>
                    <a:lnTo>
                      <a:pt x="2596" y="144"/>
                    </a:lnTo>
                    <a:lnTo>
                      <a:pt x="2596" y="143"/>
                    </a:lnTo>
                    <a:lnTo>
                      <a:pt x="2594" y="140"/>
                    </a:lnTo>
                    <a:lnTo>
                      <a:pt x="2591" y="139"/>
                    </a:lnTo>
                    <a:lnTo>
                      <a:pt x="2588" y="138"/>
                    </a:lnTo>
                    <a:lnTo>
                      <a:pt x="2588" y="135"/>
                    </a:lnTo>
                    <a:lnTo>
                      <a:pt x="2586" y="133"/>
                    </a:lnTo>
                    <a:lnTo>
                      <a:pt x="2586" y="130"/>
                    </a:lnTo>
                    <a:lnTo>
                      <a:pt x="2585" y="128"/>
                    </a:lnTo>
                    <a:lnTo>
                      <a:pt x="2584" y="125"/>
                    </a:lnTo>
                    <a:lnTo>
                      <a:pt x="2583" y="124"/>
                    </a:lnTo>
                    <a:lnTo>
                      <a:pt x="2584" y="124"/>
                    </a:lnTo>
                    <a:lnTo>
                      <a:pt x="2584" y="124"/>
                    </a:lnTo>
                    <a:lnTo>
                      <a:pt x="2585" y="125"/>
                    </a:lnTo>
                    <a:lnTo>
                      <a:pt x="2588" y="125"/>
                    </a:lnTo>
                    <a:lnTo>
                      <a:pt x="2589" y="127"/>
                    </a:lnTo>
                    <a:lnTo>
                      <a:pt x="2591" y="128"/>
                    </a:lnTo>
                    <a:lnTo>
                      <a:pt x="2594" y="130"/>
                    </a:lnTo>
                    <a:lnTo>
                      <a:pt x="2596" y="132"/>
                    </a:lnTo>
                    <a:lnTo>
                      <a:pt x="2599" y="133"/>
                    </a:lnTo>
                    <a:lnTo>
                      <a:pt x="2599" y="125"/>
                    </a:lnTo>
                    <a:lnTo>
                      <a:pt x="2598" y="124"/>
                    </a:lnTo>
                    <a:lnTo>
                      <a:pt x="2595" y="122"/>
                    </a:lnTo>
                    <a:lnTo>
                      <a:pt x="2594" y="120"/>
                    </a:lnTo>
                    <a:lnTo>
                      <a:pt x="2594" y="120"/>
                    </a:lnTo>
                    <a:lnTo>
                      <a:pt x="2590" y="119"/>
                    </a:lnTo>
                    <a:lnTo>
                      <a:pt x="2589" y="118"/>
                    </a:lnTo>
                    <a:lnTo>
                      <a:pt x="2588" y="115"/>
                    </a:lnTo>
                    <a:lnTo>
                      <a:pt x="2588" y="114"/>
                    </a:lnTo>
                    <a:lnTo>
                      <a:pt x="2588" y="113"/>
                    </a:lnTo>
                    <a:lnTo>
                      <a:pt x="2589" y="113"/>
                    </a:lnTo>
                    <a:lnTo>
                      <a:pt x="2591" y="113"/>
                    </a:lnTo>
                    <a:lnTo>
                      <a:pt x="2593" y="114"/>
                    </a:lnTo>
                    <a:lnTo>
                      <a:pt x="2593" y="114"/>
                    </a:lnTo>
                    <a:lnTo>
                      <a:pt x="2594" y="113"/>
                    </a:lnTo>
                    <a:lnTo>
                      <a:pt x="2594" y="110"/>
                    </a:lnTo>
                    <a:lnTo>
                      <a:pt x="2594" y="108"/>
                    </a:lnTo>
                    <a:lnTo>
                      <a:pt x="2594" y="108"/>
                    </a:lnTo>
                    <a:lnTo>
                      <a:pt x="2594" y="108"/>
                    </a:lnTo>
                    <a:lnTo>
                      <a:pt x="2594" y="107"/>
                    </a:lnTo>
                    <a:close/>
                    <a:moveTo>
                      <a:pt x="2266" y="63"/>
                    </a:moveTo>
                    <a:lnTo>
                      <a:pt x="2266" y="63"/>
                    </a:lnTo>
                    <a:lnTo>
                      <a:pt x="2268" y="64"/>
                    </a:lnTo>
                    <a:lnTo>
                      <a:pt x="2269" y="67"/>
                    </a:lnTo>
                    <a:lnTo>
                      <a:pt x="2270" y="69"/>
                    </a:lnTo>
                    <a:lnTo>
                      <a:pt x="2273" y="72"/>
                    </a:lnTo>
                    <a:lnTo>
                      <a:pt x="2274" y="72"/>
                    </a:lnTo>
                    <a:lnTo>
                      <a:pt x="2275" y="72"/>
                    </a:lnTo>
                    <a:lnTo>
                      <a:pt x="2276" y="71"/>
                    </a:lnTo>
                    <a:lnTo>
                      <a:pt x="2276" y="69"/>
                    </a:lnTo>
                    <a:lnTo>
                      <a:pt x="2278" y="68"/>
                    </a:lnTo>
                    <a:lnTo>
                      <a:pt x="2280" y="69"/>
                    </a:lnTo>
                    <a:lnTo>
                      <a:pt x="2281" y="72"/>
                    </a:lnTo>
                    <a:lnTo>
                      <a:pt x="2283" y="74"/>
                    </a:lnTo>
                    <a:lnTo>
                      <a:pt x="2284" y="77"/>
                    </a:lnTo>
                    <a:lnTo>
                      <a:pt x="2285" y="78"/>
                    </a:lnTo>
                    <a:lnTo>
                      <a:pt x="2285" y="79"/>
                    </a:lnTo>
                    <a:lnTo>
                      <a:pt x="2284" y="79"/>
                    </a:lnTo>
                    <a:lnTo>
                      <a:pt x="2284" y="81"/>
                    </a:lnTo>
                    <a:lnTo>
                      <a:pt x="2284" y="82"/>
                    </a:lnTo>
                    <a:lnTo>
                      <a:pt x="2284" y="84"/>
                    </a:lnTo>
                    <a:lnTo>
                      <a:pt x="2284" y="87"/>
                    </a:lnTo>
                    <a:lnTo>
                      <a:pt x="2286" y="88"/>
                    </a:lnTo>
                    <a:lnTo>
                      <a:pt x="2287" y="90"/>
                    </a:lnTo>
                    <a:lnTo>
                      <a:pt x="2290" y="93"/>
                    </a:lnTo>
                    <a:lnTo>
                      <a:pt x="2291" y="94"/>
                    </a:lnTo>
                    <a:lnTo>
                      <a:pt x="2291" y="94"/>
                    </a:lnTo>
                    <a:lnTo>
                      <a:pt x="2291" y="92"/>
                    </a:lnTo>
                    <a:lnTo>
                      <a:pt x="2291" y="89"/>
                    </a:lnTo>
                    <a:lnTo>
                      <a:pt x="2291" y="87"/>
                    </a:lnTo>
                    <a:lnTo>
                      <a:pt x="2290" y="84"/>
                    </a:lnTo>
                    <a:lnTo>
                      <a:pt x="2290" y="83"/>
                    </a:lnTo>
                    <a:lnTo>
                      <a:pt x="2291" y="82"/>
                    </a:lnTo>
                    <a:lnTo>
                      <a:pt x="2292" y="83"/>
                    </a:lnTo>
                    <a:lnTo>
                      <a:pt x="2295" y="85"/>
                    </a:lnTo>
                    <a:lnTo>
                      <a:pt x="2297" y="89"/>
                    </a:lnTo>
                    <a:lnTo>
                      <a:pt x="2299" y="92"/>
                    </a:lnTo>
                    <a:lnTo>
                      <a:pt x="2301" y="95"/>
                    </a:lnTo>
                    <a:lnTo>
                      <a:pt x="2304" y="98"/>
                    </a:lnTo>
                    <a:lnTo>
                      <a:pt x="2305" y="99"/>
                    </a:lnTo>
                    <a:lnTo>
                      <a:pt x="2307" y="100"/>
                    </a:lnTo>
                    <a:lnTo>
                      <a:pt x="2307" y="99"/>
                    </a:lnTo>
                    <a:lnTo>
                      <a:pt x="2309" y="93"/>
                    </a:lnTo>
                    <a:lnTo>
                      <a:pt x="2306" y="85"/>
                    </a:lnTo>
                    <a:lnTo>
                      <a:pt x="2302" y="77"/>
                    </a:lnTo>
                    <a:lnTo>
                      <a:pt x="2302" y="76"/>
                    </a:lnTo>
                    <a:lnTo>
                      <a:pt x="2301" y="73"/>
                    </a:lnTo>
                    <a:lnTo>
                      <a:pt x="2301" y="72"/>
                    </a:lnTo>
                    <a:lnTo>
                      <a:pt x="2302" y="69"/>
                    </a:lnTo>
                    <a:lnTo>
                      <a:pt x="2302" y="69"/>
                    </a:lnTo>
                    <a:lnTo>
                      <a:pt x="2306" y="71"/>
                    </a:lnTo>
                    <a:lnTo>
                      <a:pt x="2307" y="72"/>
                    </a:lnTo>
                    <a:lnTo>
                      <a:pt x="2310" y="76"/>
                    </a:lnTo>
                    <a:lnTo>
                      <a:pt x="2311" y="78"/>
                    </a:lnTo>
                    <a:lnTo>
                      <a:pt x="2312" y="82"/>
                    </a:lnTo>
                    <a:lnTo>
                      <a:pt x="2317" y="87"/>
                    </a:lnTo>
                    <a:lnTo>
                      <a:pt x="2319" y="89"/>
                    </a:lnTo>
                    <a:lnTo>
                      <a:pt x="2320" y="92"/>
                    </a:lnTo>
                    <a:lnTo>
                      <a:pt x="2322" y="94"/>
                    </a:lnTo>
                    <a:lnTo>
                      <a:pt x="2322" y="97"/>
                    </a:lnTo>
                    <a:lnTo>
                      <a:pt x="2322" y="99"/>
                    </a:lnTo>
                    <a:lnTo>
                      <a:pt x="2325" y="102"/>
                    </a:lnTo>
                    <a:lnTo>
                      <a:pt x="2327" y="104"/>
                    </a:lnTo>
                    <a:lnTo>
                      <a:pt x="2327" y="104"/>
                    </a:lnTo>
                    <a:lnTo>
                      <a:pt x="2327" y="104"/>
                    </a:lnTo>
                    <a:lnTo>
                      <a:pt x="2327" y="102"/>
                    </a:lnTo>
                    <a:lnTo>
                      <a:pt x="2330" y="104"/>
                    </a:lnTo>
                    <a:lnTo>
                      <a:pt x="2331" y="108"/>
                    </a:lnTo>
                    <a:lnTo>
                      <a:pt x="2334" y="112"/>
                    </a:lnTo>
                    <a:lnTo>
                      <a:pt x="2334" y="117"/>
                    </a:lnTo>
                    <a:lnTo>
                      <a:pt x="2335" y="120"/>
                    </a:lnTo>
                    <a:lnTo>
                      <a:pt x="2341" y="128"/>
                    </a:lnTo>
                    <a:lnTo>
                      <a:pt x="2344" y="130"/>
                    </a:lnTo>
                    <a:lnTo>
                      <a:pt x="2345" y="132"/>
                    </a:lnTo>
                    <a:lnTo>
                      <a:pt x="2347" y="133"/>
                    </a:lnTo>
                    <a:lnTo>
                      <a:pt x="2349" y="135"/>
                    </a:lnTo>
                    <a:lnTo>
                      <a:pt x="2351" y="135"/>
                    </a:lnTo>
                    <a:lnTo>
                      <a:pt x="2352" y="138"/>
                    </a:lnTo>
                    <a:lnTo>
                      <a:pt x="2354" y="140"/>
                    </a:lnTo>
                    <a:lnTo>
                      <a:pt x="2355" y="141"/>
                    </a:lnTo>
                    <a:lnTo>
                      <a:pt x="2356" y="143"/>
                    </a:lnTo>
                    <a:lnTo>
                      <a:pt x="2357" y="144"/>
                    </a:lnTo>
                    <a:lnTo>
                      <a:pt x="2358" y="145"/>
                    </a:lnTo>
                    <a:lnTo>
                      <a:pt x="2360" y="148"/>
                    </a:lnTo>
                    <a:lnTo>
                      <a:pt x="2361" y="149"/>
                    </a:lnTo>
                    <a:lnTo>
                      <a:pt x="2362" y="149"/>
                    </a:lnTo>
                    <a:lnTo>
                      <a:pt x="2363" y="150"/>
                    </a:lnTo>
                    <a:lnTo>
                      <a:pt x="2366" y="153"/>
                    </a:lnTo>
                    <a:lnTo>
                      <a:pt x="2366" y="155"/>
                    </a:lnTo>
                    <a:lnTo>
                      <a:pt x="2367" y="158"/>
                    </a:lnTo>
                    <a:lnTo>
                      <a:pt x="2368" y="159"/>
                    </a:lnTo>
                    <a:lnTo>
                      <a:pt x="2370" y="161"/>
                    </a:lnTo>
                    <a:lnTo>
                      <a:pt x="2370" y="163"/>
                    </a:lnTo>
                    <a:lnTo>
                      <a:pt x="2370" y="164"/>
                    </a:lnTo>
                    <a:lnTo>
                      <a:pt x="2368" y="165"/>
                    </a:lnTo>
                    <a:lnTo>
                      <a:pt x="2367" y="165"/>
                    </a:lnTo>
                    <a:lnTo>
                      <a:pt x="2365" y="165"/>
                    </a:lnTo>
                    <a:lnTo>
                      <a:pt x="2363" y="165"/>
                    </a:lnTo>
                    <a:lnTo>
                      <a:pt x="2361" y="164"/>
                    </a:lnTo>
                    <a:lnTo>
                      <a:pt x="2360" y="165"/>
                    </a:lnTo>
                    <a:lnTo>
                      <a:pt x="2358" y="166"/>
                    </a:lnTo>
                    <a:lnTo>
                      <a:pt x="2358" y="168"/>
                    </a:lnTo>
                    <a:lnTo>
                      <a:pt x="2358" y="169"/>
                    </a:lnTo>
                    <a:lnTo>
                      <a:pt x="2358" y="170"/>
                    </a:lnTo>
                    <a:lnTo>
                      <a:pt x="2357" y="174"/>
                    </a:lnTo>
                    <a:lnTo>
                      <a:pt x="2356" y="176"/>
                    </a:lnTo>
                    <a:lnTo>
                      <a:pt x="2357" y="179"/>
                    </a:lnTo>
                    <a:lnTo>
                      <a:pt x="2358" y="182"/>
                    </a:lnTo>
                    <a:lnTo>
                      <a:pt x="2358" y="186"/>
                    </a:lnTo>
                    <a:lnTo>
                      <a:pt x="2360" y="190"/>
                    </a:lnTo>
                    <a:lnTo>
                      <a:pt x="2360" y="194"/>
                    </a:lnTo>
                    <a:lnTo>
                      <a:pt x="2361" y="195"/>
                    </a:lnTo>
                    <a:lnTo>
                      <a:pt x="2360" y="196"/>
                    </a:lnTo>
                    <a:lnTo>
                      <a:pt x="2358" y="197"/>
                    </a:lnTo>
                    <a:lnTo>
                      <a:pt x="2358" y="200"/>
                    </a:lnTo>
                    <a:lnTo>
                      <a:pt x="2358" y="202"/>
                    </a:lnTo>
                    <a:lnTo>
                      <a:pt x="2358" y="206"/>
                    </a:lnTo>
                    <a:lnTo>
                      <a:pt x="2360" y="211"/>
                    </a:lnTo>
                    <a:lnTo>
                      <a:pt x="2361" y="216"/>
                    </a:lnTo>
                    <a:lnTo>
                      <a:pt x="2361" y="221"/>
                    </a:lnTo>
                    <a:lnTo>
                      <a:pt x="2361" y="224"/>
                    </a:lnTo>
                    <a:lnTo>
                      <a:pt x="2362" y="225"/>
                    </a:lnTo>
                    <a:lnTo>
                      <a:pt x="2361" y="227"/>
                    </a:lnTo>
                    <a:lnTo>
                      <a:pt x="2361" y="230"/>
                    </a:lnTo>
                    <a:lnTo>
                      <a:pt x="2361" y="233"/>
                    </a:lnTo>
                    <a:lnTo>
                      <a:pt x="2363" y="252"/>
                    </a:lnTo>
                    <a:lnTo>
                      <a:pt x="2366" y="271"/>
                    </a:lnTo>
                    <a:lnTo>
                      <a:pt x="2360" y="265"/>
                    </a:lnTo>
                    <a:lnTo>
                      <a:pt x="2356" y="257"/>
                    </a:lnTo>
                    <a:lnTo>
                      <a:pt x="2354" y="251"/>
                    </a:lnTo>
                    <a:lnTo>
                      <a:pt x="2354" y="248"/>
                    </a:lnTo>
                    <a:lnTo>
                      <a:pt x="2355" y="246"/>
                    </a:lnTo>
                    <a:lnTo>
                      <a:pt x="2356" y="243"/>
                    </a:lnTo>
                    <a:lnTo>
                      <a:pt x="2355" y="243"/>
                    </a:lnTo>
                    <a:lnTo>
                      <a:pt x="2354" y="243"/>
                    </a:lnTo>
                    <a:lnTo>
                      <a:pt x="2351" y="243"/>
                    </a:lnTo>
                    <a:lnTo>
                      <a:pt x="2350" y="243"/>
                    </a:lnTo>
                    <a:lnTo>
                      <a:pt x="2349" y="241"/>
                    </a:lnTo>
                    <a:lnTo>
                      <a:pt x="2346" y="238"/>
                    </a:lnTo>
                    <a:lnTo>
                      <a:pt x="2345" y="236"/>
                    </a:lnTo>
                    <a:lnTo>
                      <a:pt x="2344" y="233"/>
                    </a:lnTo>
                    <a:lnTo>
                      <a:pt x="2341" y="230"/>
                    </a:lnTo>
                    <a:lnTo>
                      <a:pt x="2339" y="227"/>
                    </a:lnTo>
                    <a:lnTo>
                      <a:pt x="2336" y="225"/>
                    </a:lnTo>
                    <a:lnTo>
                      <a:pt x="2335" y="224"/>
                    </a:lnTo>
                    <a:lnTo>
                      <a:pt x="2332" y="220"/>
                    </a:lnTo>
                    <a:lnTo>
                      <a:pt x="2330" y="216"/>
                    </a:lnTo>
                    <a:lnTo>
                      <a:pt x="2327" y="214"/>
                    </a:lnTo>
                    <a:lnTo>
                      <a:pt x="2327" y="211"/>
                    </a:lnTo>
                    <a:lnTo>
                      <a:pt x="2329" y="210"/>
                    </a:lnTo>
                    <a:lnTo>
                      <a:pt x="2330" y="210"/>
                    </a:lnTo>
                    <a:lnTo>
                      <a:pt x="2331" y="210"/>
                    </a:lnTo>
                    <a:lnTo>
                      <a:pt x="2331" y="210"/>
                    </a:lnTo>
                    <a:lnTo>
                      <a:pt x="2332" y="211"/>
                    </a:lnTo>
                    <a:lnTo>
                      <a:pt x="2334" y="211"/>
                    </a:lnTo>
                    <a:lnTo>
                      <a:pt x="2335" y="211"/>
                    </a:lnTo>
                    <a:lnTo>
                      <a:pt x="2336" y="211"/>
                    </a:lnTo>
                    <a:lnTo>
                      <a:pt x="2336" y="210"/>
                    </a:lnTo>
                    <a:lnTo>
                      <a:pt x="2336" y="209"/>
                    </a:lnTo>
                    <a:lnTo>
                      <a:pt x="2335" y="205"/>
                    </a:lnTo>
                    <a:lnTo>
                      <a:pt x="2332" y="201"/>
                    </a:lnTo>
                    <a:lnTo>
                      <a:pt x="2330" y="197"/>
                    </a:lnTo>
                    <a:lnTo>
                      <a:pt x="2327" y="197"/>
                    </a:lnTo>
                    <a:lnTo>
                      <a:pt x="2326" y="197"/>
                    </a:lnTo>
                    <a:lnTo>
                      <a:pt x="2324" y="196"/>
                    </a:lnTo>
                    <a:lnTo>
                      <a:pt x="2322" y="192"/>
                    </a:lnTo>
                    <a:lnTo>
                      <a:pt x="2320" y="190"/>
                    </a:lnTo>
                    <a:lnTo>
                      <a:pt x="2317" y="186"/>
                    </a:lnTo>
                    <a:lnTo>
                      <a:pt x="2315" y="182"/>
                    </a:lnTo>
                    <a:lnTo>
                      <a:pt x="2314" y="180"/>
                    </a:lnTo>
                    <a:lnTo>
                      <a:pt x="2314" y="178"/>
                    </a:lnTo>
                    <a:lnTo>
                      <a:pt x="2314" y="176"/>
                    </a:lnTo>
                    <a:lnTo>
                      <a:pt x="2314" y="175"/>
                    </a:lnTo>
                    <a:lnTo>
                      <a:pt x="2315" y="175"/>
                    </a:lnTo>
                    <a:lnTo>
                      <a:pt x="2316" y="175"/>
                    </a:lnTo>
                    <a:lnTo>
                      <a:pt x="2319" y="175"/>
                    </a:lnTo>
                    <a:lnTo>
                      <a:pt x="2320" y="175"/>
                    </a:lnTo>
                    <a:lnTo>
                      <a:pt x="2321" y="175"/>
                    </a:lnTo>
                    <a:lnTo>
                      <a:pt x="2322" y="174"/>
                    </a:lnTo>
                    <a:lnTo>
                      <a:pt x="2322" y="171"/>
                    </a:lnTo>
                    <a:lnTo>
                      <a:pt x="2322" y="169"/>
                    </a:lnTo>
                    <a:lnTo>
                      <a:pt x="2322" y="168"/>
                    </a:lnTo>
                    <a:lnTo>
                      <a:pt x="2324" y="166"/>
                    </a:lnTo>
                    <a:lnTo>
                      <a:pt x="2326" y="166"/>
                    </a:lnTo>
                    <a:lnTo>
                      <a:pt x="2327" y="168"/>
                    </a:lnTo>
                    <a:lnTo>
                      <a:pt x="2330" y="168"/>
                    </a:lnTo>
                    <a:lnTo>
                      <a:pt x="2332" y="168"/>
                    </a:lnTo>
                    <a:lnTo>
                      <a:pt x="2334" y="168"/>
                    </a:lnTo>
                    <a:lnTo>
                      <a:pt x="2334" y="166"/>
                    </a:lnTo>
                    <a:lnTo>
                      <a:pt x="2334" y="164"/>
                    </a:lnTo>
                    <a:lnTo>
                      <a:pt x="2334" y="160"/>
                    </a:lnTo>
                    <a:lnTo>
                      <a:pt x="2332" y="156"/>
                    </a:lnTo>
                    <a:lnTo>
                      <a:pt x="2332" y="153"/>
                    </a:lnTo>
                    <a:lnTo>
                      <a:pt x="2330" y="150"/>
                    </a:lnTo>
                    <a:lnTo>
                      <a:pt x="2329" y="150"/>
                    </a:lnTo>
                    <a:lnTo>
                      <a:pt x="2329" y="150"/>
                    </a:lnTo>
                    <a:lnTo>
                      <a:pt x="2327" y="151"/>
                    </a:lnTo>
                    <a:lnTo>
                      <a:pt x="2327" y="153"/>
                    </a:lnTo>
                    <a:lnTo>
                      <a:pt x="2327" y="153"/>
                    </a:lnTo>
                    <a:lnTo>
                      <a:pt x="2327" y="154"/>
                    </a:lnTo>
                    <a:lnTo>
                      <a:pt x="2327" y="156"/>
                    </a:lnTo>
                    <a:lnTo>
                      <a:pt x="2326" y="158"/>
                    </a:lnTo>
                    <a:lnTo>
                      <a:pt x="2326" y="160"/>
                    </a:lnTo>
                    <a:lnTo>
                      <a:pt x="2326" y="160"/>
                    </a:lnTo>
                    <a:lnTo>
                      <a:pt x="2325" y="160"/>
                    </a:lnTo>
                    <a:lnTo>
                      <a:pt x="2324" y="156"/>
                    </a:lnTo>
                    <a:lnTo>
                      <a:pt x="2322" y="154"/>
                    </a:lnTo>
                    <a:lnTo>
                      <a:pt x="2321" y="151"/>
                    </a:lnTo>
                    <a:lnTo>
                      <a:pt x="2320" y="150"/>
                    </a:lnTo>
                    <a:lnTo>
                      <a:pt x="2319" y="149"/>
                    </a:lnTo>
                    <a:lnTo>
                      <a:pt x="2316" y="149"/>
                    </a:lnTo>
                    <a:lnTo>
                      <a:pt x="2315" y="150"/>
                    </a:lnTo>
                    <a:lnTo>
                      <a:pt x="2315" y="150"/>
                    </a:lnTo>
                    <a:lnTo>
                      <a:pt x="2315" y="154"/>
                    </a:lnTo>
                    <a:lnTo>
                      <a:pt x="2316" y="156"/>
                    </a:lnTo>
                    <a:lnTo>
                      <a:pt x="2317" y="159"/>
                    </a:lnTo>
                    <a:lnTo>
                      <a:pt x="2317" y="163"/>
                    </a:lnTo>
                    <a:lnTo>
                      <a:pt x="2317" y="164"/>
                    </a:lnTo>
                    <a:lnTo>
                      <a:pt x="2316" y="165"/>
                    </a:lnTo>
                    <a:lnTo>
                      <a:pt x="2315" y="165"/>
                    </a:lnTo>
                    <a:lnTo>
                      <a:pt x="2312" y="165"/>
                    </a:lnTo>
                    <a:lnTo>
                      <a:pt x="2311" y="166"/>
                    </a:lnTo>
                    <a:lnTo>
                      <a:pt x="2309" y="166"/>
                    </a:lnTo>
                    <a:lnTo>
                      <a:pt x="2307" y="165"/>
                    </a:lnTo>
                    <a:lnTo>
                      <a:pt x="2305" y="163"/>
                    </a:lnTo>
                    <a:lnTo>
                      <a:pt x="2304" y="160"/>
                    </a:lnTo>
                    <a:lnTo>
                      <a:pt x="2302" y="158"/>
                    </a:lnTo>
                    <a:lnTo>
                      <a:pt x="2301" y="154"/>
                    </a:lnTo>
                    <a:lnTo>
                      <a:pt x="2299" y="150"/>
                    </a:lnTo>
                    <a:lnTo>
                      <a:pt x="2291" y="139"/>
                    </a:lnTo>
                    <a:lnTo>
                      <a:pt x="2284" y="128"/>
                    </a:lnTo>
                    <a:lnTo>
                      <a:pt x="2283" y="125"/>
                    </a:lnTo>
                    <a:lnTo>
                      <a:pt x="2283" y="122"/>
                    </a:lnTo>
                    <a:lnTo>
                      <a:pt x="2283" y="119"/>
                    </a:lnTo>
                    <a:lnTo>
                      <a:pt x="2284" y="117"/>
                    </a:lnTo>
                    <a:lnTo>
                      <a:pt x="2283" y="113"/>
                    </a:lnTo>
                    <a:lnTo>
                      <a:pt x="2281" y="109"/>
                    </a:lnTo>
                    <a:lnTo>
                      <a:pt x="2274" y="102"/>
                    </a:lnTo>
                    <a:lnTo>
                      <a:pt x="2271" y="99"/>
                    </a:lnTo>
                    <a:lnTo>
                      <a:pt x="2270" y="97"/>
                    </a:lnTo>
                    <a:lnTo>
                      <a:pt x="2269" y="94"/>
                    </a:lnTo>
                    <a:lnTo>
                      <a:pt x="2269" y="92"/>
                    </a:lnTo>
                    <a:lnTo>
                      <a:pt x="2268" y="89"/>
                    </a:lnTo>
                    <a:lnTo>
                      <a:pt x="2265" y="83"/>
                    </a:lnTo>
                    <a:lnTo>
                      <a:pt x="2261" y="76"/>
                    </a:lnTo>
                    <a:lnTo>
                      <a:pt x="2260" y="69"/>
                    </a:lnTo>
                    <a:lnTo>
                      <a:pt x="2260" y="67"/>
                    </a:lnTo>
                    <a:lnTo>
                      <a:pt x="2263" y="64"/>
                    </a:lnTo>
                    <a:lnTo>
                      <a:pt x="2265" y="64"/>
                    </a:lnTo>
                    <a:lnTo>
                      <a:pt x="2266" y="63"/>
                    </a:lnTo>
                    <a:close/>
                    <a:moveTo>
                      <a:pt x="2317" y="54"/>
                    </a:moveTo>
                    <a:lnTo>
                      <a:pt x="2319" y="54"/>
                    </a:lnTo>
                    <a:lnTo>
                      <a:pt x="2320" y="56"/>
                    </a:lnTo>
                    <a:lnTo>
                      <a:pt x="2321" y="57"/>
                    </a:lnTo>
                    <a:lnTo>
                      <a:pt x="2322" y="59"/>
                    </a:lnTo>
                    <a:lnTo>
                      <a:pt x="2324" y="61"/>
                    </a:lnTo>
                    <a:lnTo>
                      <a:pt x="2325" y="63"/>
                    </a:lnTo>
                    <a:lnTo>
                      <a:pt x="2326" y="66"/>
                    </a:lnTo>
                    <a:lnTo>
                      <a:pt x="2327" y="68"/>
                    </a:lnTo>
                    <a:lnTo>
                      <a:pt x="2329" y="69"/>
                    </a:lnTo>
                    <a:lnTo>
                      <a:pt x="2331" y="72"/>
                    </a:lnTo>
                    <a:lnTo>
                      <a:pt x="2334" y="74"/>
                    </a:lnTo>
                    <a:lnTo>
                      <a:pt x="2335" y="76"/>
                    </a:lnTo>
                    <a:lnTo>
                      <a:pt x="2336" y="76"/>
                    </a:lnTo>
                    <a:lnTo>
                      <a:pt x="2336" y="74"/>
                    </a:lnTo>
                    <a:lnTo>
                      <a:pt x="2337" y="73"/>
                    </a:lnTo>
                    <a:lnTo>
                      <a:pt x="2337" y="72"/>
                    </a:lnTo>
                    <a:lnTo>
                      <a:pt x="2337" y="72"/>
                    </a:lnTo>
                    <a:lnTo>
                      <a:pt x="2337" y="71"/>
                    </a:lnTo>
                    <a:lnTo>
                      <a:pt x="2339" y="71"/>
                    </a:lnTo>
                    <a:lnTo>
                      <a:pt x="2340" y="72"/>
                    </a:lnTo>
                    <a:lnTo>
                      <a:pt x="2342" y="74"/>
                    </a:lnTo>
                    <a:lnTo>
                      <a:pt x="2344" y="74"/>
                    </a:lnTo>
                    <a:lnTo>
                      <a:pt x="2344" y="74"/>
                    </a:lnTo>
                    <a:lnTo>
                      <a:pt x="2344" y="74"/>
                    </a:lnTo>
                    <a:lnTo>
                      <a:pt x="2344" y="73"/>
                    </a:lnTo>
                    <a:lnTo>
                      <a:pt x="2342" y="72"/>
                    </a:lnTo>
                    <a:lnTo>
                      <a:pt x="2342" y="72"/>
                    </a:lnTo>
                    <a:lnTo>
                      <a:pt x="2342" y="71"/>
                    </a:lnTo>
                    <a:lnTo>
                      <a:pt x="2342" y="68"/>
                    </a:lnTo>
                    <a:lnTo>
                      <a:pt x="2344" y="67"/>
                    </a:lnTo>
                    <a:lnTo>
                      <a:pt x="2344" y="66"/>
                    </a:lnTo>
                    <a:lnTo>
                      <a:pt x="2345" y="66"/>
                    </a:lnTo>
                    <a:lnTo>
                      <a:pt x="2346" y="67"/>
                    </a:lnTo>
                    <a:lnTo>
                      <a:pt x="2349" y="67"/>
                    </a:lnTo>
                    <a:lnTo>
                      <a:pt x="2351" y="69"/>
                    </a:lnTo>
                    <a:lnTo>
                      <a:pt x="2354" y="72"/>
                    </a:lnTo>
                    <a:lnTo>
                      <a:pt x="2355" y="76"/>
                    </a:lnTo>
                    <a:lnTo>
                      <a:pt x="2356" y="78"/>
                    </a:lnTo>
                    <a:lnTo>
                      <a:pt x="2356" y="81"/>
                    </a:lnTo>
                    <a:lnTo>
                      <a:pt x="2356" y="82"/>
                    </a:lnTo>
                    <a:lnTo>
                      <a:pt x="2356" y="84"/>
                    </a:lnTo>
                    <a:lnTo>
                      <a:pt x="2356" y="85"/>
                    </a:lnTo>
                    <a:lnTo>
                      <a:pt x="2357" y="88"/>
                    </a:lnTo>
                    <a:lnTo>
                      <a:pt x="2357" y="89"/>
                    </a:lnTo>
                    <a:lnTo>
                      <a:pt x="2360" y="89"/>
                    </a:lnTo>
                    <a:lnTo>
                      <a:pt x="2360" y="89"/>
                    </a:lnTo>
                    <a:lnTo>
                      <a:pt x="2361" y="88"/>
                    </a:lnTo>
                    <a:lnTo>
                      <a:pt x="2360" y="87"/>
                    </a:lnTo>
                    <a:lnTo>
                      <a:pt x="2360" y="85"/>
                    </a:lnTo>
                    <a:lnTo>
                      <a:pt x="2360" y="83"/>
                    </a:lnTo>
                    <a:lnTo>
                      <a:pt x="2360" y="82"/>
                    </a:lnTo>
                    <a:lnTo>
                      <a:pt x="2360" y="81"/>
                    </a:lnTo>
                    <a:lnTo>
                      <a:pt x="2361" y="79"/>
                    </a:lnTo>
                    <a:lnTo>
                      <a:pt x="2362" y="79"/>
                    </a:lnTo>
                    <a:lnTo>
                      <a:pt x="2365" y="79"/>
                    </a:lnTo>
                    <a:lnTo>
                      <a:pt x="2373" y="87"/>
                    </a:lnTo>
                    <a:lnTo>
                      <a:pt x="2375" y="90"/>
                    </a:lnTo>
                    <a:lnTo>
                      <a:pt x="2377" y="92"/>
                    </a:lnTo>
                    <a:lnTo>
                      <a:pt x="2380" y="93"/>
                    </a:lnTo>
                    <a:lnTo>
                      <a:pt x="2381" y="95"/>
                    </a:lnTo>
                    <a:lnTo>
                      <a:pt x="2385" y="97"/>
                    </a:lnTo>
                    <a:lnTo>
                      <a:pt x="2387" y="98"/>
                    </a:lnTo>
                    <a:lnTo>
                      <a:pt x="2391" y="99"/>
                    </a:lnTo>
                    <a:lnTo>
                      <a:pt x="2393" y="100"/>
                    </a:lnTo>
                    <a:lnTo>
                      <a:pt x="2395" y="103"/>
                    </a:lnTo>
                    <a:lnTo>
                      <a:pt x="2398" y="104"/>
                    </a:lnTo>
                    <a:lnTo>
                      <a:pt x="2400" y="107"/>
                    </a:lnTo>
                    <a:lnTo>
                      <a:pt x="2400" y="109"/>
                    </a:lnTo>
                    <a:lnTo>
                      <a:pt x="2400" y="110"/>
                    </a:lnTo>
                    <a:lnTo>
                      <a:pt x="2398" y="110"/>
                    </a:lnTo>
                    <a:lnTo>
                      <a:pt x="2398" y="112"/>
                    </a:lnTo>
                    <a:lnTo>
                      <a:pt x="2398" y="113"/>
                    </a:lnTo>
                    <a:lnTo>
                      <a:pt x="2398" y="114"/>
                    </a:lnTo>
                    <a:lnTo>
                      <a:pt x="2400" y="115"/>
                    </a:lnTo>
                    <a:lnTo>
                      <a:pt x="2401" y="119"/>
                    </a:lnTo>
                    <a:lnTo>
                      <a:pt x="2402" y="120"/>
                    </a:lnTo>
                    <a:lnTo>
                      <a:pt x="2402" y="123"/>
                    </a:lnTo>
                    <a:lnTo>
                      <a:pt x="2402" y="123"/>
                    </a:lnTo>
                    <a:lnTo>
                      <a:pt x="2401" y="124"/>
                    </a:lnTo>
                    <a:lnTo>
                      <a:pt x="2401" y="125"/>
                    </a:lnTo>
                    <a:lnTo>
                      <a:pt x="2401" y="127"/>
                    </a:lnTo>
                    <a:lnTo>
                      <a:pt x="2398" y="129"/>
                    </a:lnTo>
                    <a:lnTo>
                      <a:pt x="2398" y="132"/>
                    </a:lnTo>
                    <a:lnTo>
                      <a:pt x="2398" y="134"/>
                    </a:lnTo>
                    <a:lnTo>
                      <a:pt x="2397" y="138"/>
                    </a:lnTo>
                    <a:lnTo>
                      <a:pt x="2397" y="140"/>
                    </a:lnTo>
                    <a:lnTo>
                      <a:pt x="2396" y="143"/>
                    </a:lnTo>
                    <a:lnTo>
                      <a:pt x="2396" y="145"/>
                    </a:lnTo>
                    <a:lnTo>
                      <a:pt x="2395" y="146"/>
                    </a:lnTo>
                    <a:lnTo>
                      <a:pt x="2393" y="148"/>
                    </a:lnTo>
                    <a:lnTo>
                      <a:pt x="2392" y="148"/>
                    </a:lnTo>
                    <a:lnTo>
                      <a:pt x="2390" y="148"/>
                    </a:lnTo>
                    <a:lnTo>
                      <a:pt x="2387" y="146"/>
                    </a:lnTo>
                    <a:lnTo>
                      <a:pt x="2385" y="145"/>
                    </a:lnTo>
                    <a:lnTo>
                      <a:pt x="2382" y="143"/>
                    </a:lnTo>
                    <a:lnTo>
                      <a:pt x="2381" y="141"/>
                    </a:lnTo>
                    <a:lnTo>
                      <a:pt x="2378" y="139"/>
                    </a:lnTo>
                    <a:lnTo>
                      <a:pt x="2375" y="136"/>
                    </a:lnTo>
                    <a:lnTo>
                      <a:pt x="2371" y="134"/>
                    </a:lnTo>
                    <a:lnTo>
                      <a:pt x="2367" y="132"/>
                    </a:lnTo>
                    <a:lnTo>
                      <a:pt x="2360" y="130"/>
                    </a:lnTo>
                    <a:lnTo>
                      <a:pt x="2351" y="128"/>
                    </a:lnTo>
                    <a:lnTo>
                      <a:pt x="2342" y="122"/>
                    </a:lnTo>
                    <a:lnTo>
                      <a:pt x="2342" y="119"/>
                    </a:lnTo>
                    <a:lnTo>
                      <a:pt x="2341" y="118"/>
                    </a:lnTo>
                    <a:lnTo>
                      <a:pt x="2340" y="115"/>
                    </a:lnTo>
                    <a:lnTo>
                      <a:pt x="2340" y="114"/>
                    </a:lnTo>
                    <a:lnTo>
                      <a:pt x="2339" y="112"/>
                    </a:lnTo>
                    <a:lnTo>
                      <a:pt x="2340" y="110"/>
                    </a:lnTo>
                    <a:lnTo>
                      <a:pt x="2346" y="113"/>
                    </a:lnTo>
                    <a:lnTo>
                      <a:pt x="2346" y="113"/>
                    </a:lnTo>
                    <a:lnTo>
                      <a:pt x="2346" y="112"/>
                    </a:lnTo>
                    <a:lnTo>
                      <a:pt x="2345" y="110"/>
                    </a:lnTo>
                    <a:lnTo>
                      <a:pt x="2345" y="109"/>
                    </a:lnTo>
                    <a:lnTo>
                      <a:pt x="2345" y="108"/>
                    </a:lnTo>
                    <a:lnTo>
                      <a:pt x="2346" y="108"/>
                    </a:lnTo>
                    <a:lnTo>
                      <a:pt x="2347" y="108"/>
                    </a:lnTo>
                    <a:lnTo>
                      <a:pt x="2349" y="109"/>
                    </a:lnTo>
                    <a:lnTo>
                      <a:pt x="2349" y="109"/>
                    </a:lnTo>
                    <a:lnTo>
                      <a:pt x="2350" y="108"/>
                    </a:lnTo>
                    <a:lnTo>
                      <a:pt x="2349" y="108"/>
                    </a:lnTo>
                    <a:lnTo>
                      <a:pt x="2349" y="105"/>
                    </a:lnTo>
                    <a:lnTo>
                      <a:pt x="2347" y="103"/>
                    </a:lnTo>
                    <a:lnTo>
                      <a:pt x="2346" y="100"/>
                    </a:lnTo>
                    <a:lnTo>
                      <a:pt x="2345" y="99"/>
                    </a:lnTo>
                    <a:lnTo>
                      <a:pt x="2342" y="98"/>
                    </a:lnTo>
                    <a:lnTo>
                      <a:pt x="2341" y="98"/>
                    </a:lnTo>
                    <a:lnTo>
                      <a:pt x="2339" y="98"/>
                    </a:lnTo>
                    <a:lnTo>
                      <a:pt x="2337" y="98"/>
                    </a:lnTo>
                    <a:lnTo>
                      <a:pt x="2336" y="99"/>
                    </a:lnTo>
                    <a:lnTo>
                      <a:pt x="2335" y="100"/>
                    </a:lnTo>
                    <a:lnTo>
                      <a:pt x="2334" y="100"/>
                    </a:lnTo>
                    <a:lnTo>
                      <a:pt x="2332" y="102"/>
                    </a:lnTo>
                    <a:lnTo>
                      <a:pt x="2331" y="102"/>
                    </a:lnTo>
                    <a:lnTo>
                      <a:pt x="2329" y="100"/>
                    </a:lnTo>
                    <a:lnTo>
                      <a:pt x="2327" y="100"/>
                    </a:lnTo>
                    <a:lnTo>
                      <a:pt x="2326" y="100"/>
                    </a:lnTo>
                    <a:lnTo>
                      <a:pt x="2326" y="99"/>
                    </a:lnTo>
                    <a:lnTo>
                      <a:pt x="2325" y="98"/>
                    </a:lnTo>
                    <a:lnTo>
                      <a:pt x="2324" y="95"/>
                    </a:lnTo>
                    <a:lnTo>
                      <a:pt x="2322" y="94"/>
                    </a:lnTo>
                    <a:lnTo>
                      <a:pt x="2321" y="92"/>
                    </a:lnTo>
                    <a:lnTo>
                      <a:pt x="2320" y="89"/>
                    </a:lnTo>
                    <a:lnTo>
                      <a:pt x="2317" y="87"/>
                    </a:lnTo>
                    <a:lnTo>
                      <a:pt x="2317" y="87"/>
                    </a:lnTo>
                    <a:lnTo>
                      <a:pt x="2319" y="85"/>
                    </a:lnTo>
                    <a:lnTo>
                      <a:pt x="2319" y="85"/>
                    </a:lnTo>
                    <a:lnTo>
                      <a:pt x="2320" y="84"/>
                    </a:lnTo>
                    <a:lnTo>
                      <a:pt x="2321" y="84"/>
                    </a:lnTo>
                    <a:lnTo>
                      <a:pt x="2320" y="83"/>
                    </a:lnTo>
                    <a:lnTo>
                      <a:pt x="2319" y="81"/>
                    </a:lnTo>
                    <a:lnTo>
                      <a:pt x="2316" y="78"/>
                    </a:lnTo>
                    <a:lnTo>
                      <a:pt x="2314" y="76"/>
                    </a:lnTo>
                    <a:lnTo>
                      <a:pt x="2312" y="74"/>
                    </a:lnTo>
                    <a:lnTo>
                      <a:pt x="2311" y="74"/>
                    </a:lnTo>
                    <a:lnTo>
                      <a:pt x="2309" y="73"/>
                    </a:lnTo>
                    <a:lnTo>
                      <a:pt x="2307" y="72"/>
                    </a:lnTo>
                    <a:lnTo>
                      <a:pt x="2306" y="69"/>
                    </a:lnTo>
                    <a:lnTo>
                      <a:pt x="2306" y="68"/>
                    </a:lnTo>
                    <a:lnTo>
                      <a:pt x="2307" y="67"/>
                    </a:lnTo>
                    <a:lnTo>
                      <a:pt x="2307" y="66"/>
                    </a:lnTo>
                    <a:lnTo>
                      <a:pt x="2309" y="66"/>
                    </a:lnTo>
                    <a:lnTo>
                      <a:pt x="2310" y="66"/>
                    </a:lnTo>
                    <a:lnTo>
                      <a:pt x="2311" y="67"/>
                    </a:lnTo>
                    <a:lnTo>
                      <a:pt x="2314" y="68"/>
                    </a:lnTo>
                    <a:lnTo>
                      <a:pt x="2315" y="69"/>
                    </a:lnTo>
                    <a:lnTo>
                      <a:pt x="2317" y="71"/>
                    </a:lnTo>
                    <a:lnTo>
                      <a:pt x="2317" y="71"/>
                    </a:lnTo>
                    <a:lnTo>
                      <a:pt x="2319" y="71"/>
                    </a:lnTo>
                    <a:lnTo>
                      <a:pt x="2319" y="69"/>
                    </a:lnTo>
                    <a:lnTo>
                      <a:pt x="2319" y="68"/>
                    </a:lnTo>
                    <a:lnTo>
                      <a:pt x="2319" y="67"/>
                    </a:lnTo>
                    <a:lnTo>
                      <a:pt x="2317" y="64"/>
                    </a:lnTo>
                    <a:lnTo>
                      <a:pt x="2317" y="63"/>
                    </a:lnTo>
                    <a:lnTo>
                      <a:pt x="2316" y="62"/>
                    </a:lnTo>
                    <a:lnTo>
                      <a:pt x="2316" y="62"/>
                    </a:lnTo>
                    <a:lnTo>
                      <a:pt x="2317" y="61"/>
                    </a:lnTo>
                    <a:lnTo>
                      <a:pt x="2317" y="59"/>
                    </a:lnTo>
                    <a:lnTo>
                      <a:pt x="2317" y="58"/>
                    </a:lnTo>
                    <a:lnTo>
                      <a:pt x="2317" y="56"/>
                    </a:lnTo>
                    <a:lnTo>
                      <a:pt x="2317" y="54"/>
                    </a:lnTo>
                    <a:lnTo>
                      <a:pt x="2317" y="54"/>
                    </a:lnTo>
                    <a:close/>
                    <a:moveTo>
                      <a:pt x="2305" y="41"/>
                    </a:moveTo>
                    <a:lnTo>
                      <a:pt x="2306" y="41"/>
                    </a:lnTo>
                    <a:lnTo>
                      <a:pt x="2307" y="42"/>
                    </a:lnTo>
                    <a:lnTo>
                      <a:pt x="2309" y="43"/>
                    </a:lnTo>
                    <a:lnTo>
                      <a:pt x="2311" y="44"/>
                    </a:lnTo>
                    <a:lnTo>
                      <a:pt x="2315" y="48"/>
                    </a:lnTo>
                    <a:lnTo>
                      <a:pt x="2315" y="49"/>
                    </a:lnTo>
                    <a:lnTo>
                      <a:pt x="2314" y="49"/>
                    </a:lnTo>
                    <a:lnTo>
                      <a:pt x="2312" y="48"/>
                    </a:lnTo>
                    <a:lnTo>
                      <a:pt x="2310" y="47"/>
                    </a:lnTo>
                    <a:lnTo>
                      <a:pt x="2307" y="46"/>
                    </a:lnTo>
                    <a:lnTo>
                      <a:pt x="2306" y="46"/>
                    </a:lnTo>
                    <a:lnTo>
                      <a:pt x="2305" y="44"/>
                    </a:lnTo>
                    <a:lnTo>
                      <a:pt x="2304" y="43"/>
                    </a:lnTo>
                    <a:lnTo>
                      <a:pt x="2304" y="42"/>
                    </a:lnTo>
                    <a:lnTo>
                      <a:pt x="2304" y="42"/>
                    </a:lnTo>
                    <a:lnTo>
                      <a:pt x="2305" y="41"/>
                    </a:lnTo>
                    <a:close/>
                    <a:moveTo>
                      <a:pt x="359" y="0"/>
                    </a:moveTo>
                    <a:lnTo>
                      <a:pt x="363" y="1"/>
                    </a:lnTo>
                    <a:lnTo>
                      <a:pt x="364" y="6"/>
                    </a:lnTo>
                    <a:lnTo>
                      <a:pt x="363" y="12"/>
                    </a:lnTo>
                    <a:lnTo>
                      <a:pt x="362" y="18"/>
                    </a:lnTo>
                    <a:lnTo>
                      <a:pt x="360" y="25"/>
                    </a:lnTo>
                    <a:lnTo>
                      <a:pt x="360" y="28"/>
                    </a:lnTo>
                    <a:lnTo>
                      <a:pt x="360" y="31"/>
                    </a:lnTo>
                    <a:lnTo>
                      <a:pt x="360" y="33"/>
                    </a:lnTo>
                    <a:lnTo>
                      <a:pt x="360" y="36"/>
                    </a:lnTo>
                    <a:lnTo>
                      <a:pt x="360" y="38"/>
                    </a:lnTo>
                    <a:lnTo>
                      <a:pt x="359" y="41"/>
                    </a:lnTo>
                    <a:lnTo>
                      <a:pt x="359" y="43"/>
                    </a:lnTo>
                    <a:lnTo>
                      <a:pt x="360" y="44"/>
                    </a:lnTo>
                    <a:lnTo>
                      <a:pt x="363" y="46"/>
                    </a:lnTo>
                    <a:lnTo>
                      <a:pt x="365" y="46"/>
                    </a:lnTo>
                    <a:lnTo>
                      <a:pt x="368" y="47"/>
                    </a:lnTo>
                    <a:lnTo>
                      <a:pt x="370" y="48"/>
                    </a:lnTo>
                    <a:lnTo>
                      <a:pt x="372" y="51"/>
                    </a:lnTo>
                    <a:lnTo>
                      <a:pt x="373" y="53"/>
                    </a:lnTo>
                    <a:lnTo>
                      <a:pt x="374" y="54"/>
                    </a:lnTo>
                    <a:lnTo>
                      <a:pt x="377" y="57"/>
                    </a:lnTo>
                    <a:lnTo>
                      <a:pt x="378" y="57"/>
                    </a:lnTo>
                    <a:lnTo>
                      <a:pt x="380" y="57"/>
                    </a:lnTo>
                    <a:lnTo>
                      <a:pt x="383" y="56"/>
                    </a:lnTo>
                    <a:lnTo>
                      <a:pt x="384" y="54"/>
                    </a:lnTo>
                    <a:lnTo>
                      <a:pt x="387" y="52"/>
                    </a:lnTo>
                    <a:lnTo>
                      <a:pt x="388" y="48"/>
                    </a:lnTo>
                    <a:lnTo>
                      <a:pt x="390" y="46"/>
                    </a:lnTo>
                    <a:lnTo>
                      <a:pt x="393" y="44"/>
                    </a:lnTo>
                    <a:lnTo>
                      <a:pt x="396" y="43"/>
                    </a:lnTo>
                    <a:lnTo>
                      <a:pt x="405" y="44"/>
                    </a:lnTo>
                    <a:lnTo>
                      <a:pt x="410" y="48"/>
                    </a:lnTo>
                    <a:lnTo>
                      <a:pt x="411" y="54"/>
                    </a:lnTo>
                    <a:lnTo>
                      <a:pt x="410" y="63"/>
                    </a:lnTo>
                    <a:lnTo>
                      <a:pt x="408" y="73"/>
                    </a:lnTo>
                    <a:lnTo>
                      <a:pt x="403" y="82"/>
                    </a:lnTo>
                    <a:lnTo>
                      <a:pt x="398" y="90"/>
                    </a:lnTo>
                    <a:lnTo>
                      <a:pt x="394" y="97"/>
                    </a:lnTo>
                    <a:lnTo>
                      <a:pt x="387" y="105"/>
                    </a:lnTo>
                    <a:lnTo>
                      <a:pt x="379" y="112"/>
                    </a:lnTo>
                    <a:lnTo>
                      <a:pt x="370" y="114"/>
                    </a:lnTo>
                    <a:lnTo>
                      <a:pt x="363" y="113"/>
                    </a:lnTo>
                    <a:lnTo>
                      <a:pt x="359" y="112"/>
                    </a:lnTo>
                    <a:lnTo>
                      <a:pt x="357" y="110"/>
                    </a:lnTo>
                    <a:lnTo>
                      <a:pt x="354" y="112"/>
                    </a:lnTo>
                    <a:lnTo>
                      <a:pt x="353" y="113"/>
                    </a:lnTo>
                    <a:lnTo>
                      <a:pt x="352" y="114"/>
                    </a:lnTo>
                    <a:lnTo>
                      <a:pt x="350" y="117"/>
                    </a:lnTo>
                    <a:lnTo>
                      <a:pt x="349" y="118"/>
                    </a:lnTo>
                    <a:lnTo>
                      <a:pt x="348" y="119"/>
                    </a:lnTo>
                    <a:lnTo>
                      <a:pt x="347" y="120"/>
                    </a:lnTo>
                    <a:lnTo>
                      <a:pt x="344" y="122"/>
                    </a:lnTo>
                    <a:lnTo>
                      <a:pt x="334" y="119"/>
                    </a:lnTo>
                    <a:lnTo>
                      <a:pt x="325" y="120"/>
                    </a:lnTo>
                    <a:lnTo>
                      <a:pt x="315" y="124"/>
                    </a:lnTo>
                    <a:lnTo>
                      <a:pt x="312" y="128"/>
                    </a:lnTo>
                    <a:lnTo>
                      <a:pt x="309" y="132"/>
                    </a:lnTo>
                    <a:lnTo>
                      <a:pt x="307" y="135"/>
                    </a:lnTo>
                    <a:lnTo>
                      <a:pt x="303" y="138"/>
                    </a:lnTo>
                    <a:lnTo>
                      <a:pt x="298" y="140"/>
                    </a:lnTo>
                    <a:lnTo>
                      <a:pt x="294" y="144"/>
                    </a:lnTo>
                    <a:lnTo>
                      <a:pt x="289" y="146"/>
                    </a:lnTo>
                    <a:lnTo>
                      <a:pt x="284" y="150"/>
                    </a:lnTo>
                    <a:lnTo>
                      <a:pt x="281" y="155"/>
                    </a:lnTo>
                    <a:lnTo>
                      <a:pt x="278" y="159"/>
                    </a:lnTo>
                    <a:lnTo>
                      <a:pt x="274" y="163"/>
                    </a:lnTo>
                    <a:lnTo>
                      <a:pt x="269" y="166"/>
                    </a:lnTo>
                    <a:lnTo>
                      <a:pt x="264" y="169"/>
                    </a:lnTo>
                    <a:lnTo>
                      <a:pt x="261" y="170"/>
                    </a:lnTo>
                    <a:lnTo>
                      <a:pt x="256" y="171"/>
                    </a:lnTo>
                    <a:lnTo>
                      <a:pt x="251" y="173"/>
                    </a:lnTo>
                    <a:lnTo>
                      <a:pt x="241" y="170"/>
                    </a:lnTo>
                    <a:lnTo>
                      <a:pt x="232" y="165"/>
                    </a:lnTo>
                    <a:lnTo>
                      <a:pt x="228" y="159"/>
                    </a:lnTo>
                    <a:lnTo>
                      <a:pt x="228" y="151"/>
                    </a:lnTo>
                    <a:lnTo>
                      <a:pt x="232" y="148"/>
                    </a:lnTo>
                    <a:lnTo>
                      <a:pt x="238" y="144"/>
                    </a:lnTo>
                    <a:lnTo>
                      <a:pt x="244" y="140"/>
                    </a:lnTo>
                    <a:lnTo>
                      <a:pt x="248" y="134"/>
                    </a:lnTo>
                    <a:lnTo>
                      <a:pt x="254" y="132"/>
                    </a:lnTo>
                    <a:lnTo>
                      <a:pt x="261" y="129"/>
                    </a:lnTo>
                    <a:lnTo>
                      <a:pt x="268" y="128"/>
                    </a:lnTo>
                    <a:lnTo>
                      <a:pt x="276" y="125"/>
                    </a:lnTo>
                    <a:lnTo>
                      <a:pt x="279" y="122"/>
                    </a:lnTo>
                    <a:lnTo>
                      <a:pt x="279" y="120"/>
                    </a:lnTo>
                    <a:lnTo>
                      <a:pt x="279" y="119"/>
                    </a:lnTo>
                    <a:lnTo>
                      <a:pt x="277" y="119"/>
                    </a:lnTo>
                    <a:lnTo>
                      <a:pt x="274" y="119"/>
                    </a:lnTo>
                    <a:lnTo>
                      <a:pt x="272" y="120"/>
                    </a:lnTo>
                    <a:lnTo>
                      <a:pt x="269" y="120"/>
                    </a:lnTo>
                    <a:lnTo>
                      <a:pt x="266" y="122"/>
                    </a:lnTo>
                    <a:lnTo>
                      <a:pt x="263" y="123"/>
                    </a:lnTo>
                    <a:lnTo>
                      <a:pt x="262" y="124"/>
                    </a:lnTo>
                    <a:lnTo>
                      <a:pt x="258" y="124"/>
                    </a:lnTo>
                    <a:lnTo>
                      <a:pt x="256" y="123"/>
                    </a:lnTo>
                    <a:lnTo>
                      <a:pt x="253" y="123"/>
                    </a:lnTo>
                    <a:lnTo>
                      <a:pt x="251" y="123"/>
                    </a:lnTo>
                    <a:lnTo>
                      <a:pt x="248" y="124"/>
                    </a:lnTo>
                    <a:lnTo>
                      <a:pt x="244" y="125"/>
                    </a:lnTo>
                    <a:lnTo>
                      <a:pt x="242" y="125"/>
                    </a:lnTo>
                    <a:lnTo>
                      <a:pt x="240" y="125"/>
                    </a:lnTo>
                    <a:lnTo>
                      <a:pt x="238" y="124"/>
                    </a:lnTo>
                    <a:lnTo>
                      <a:pt x="236" y="123"/>
                    </a:lnTo>
                    <a:lnTo>
                      <a:pt x="233" y="123"/>
                    </a:lnTo>
                    <a:lnTo>
                      <a:pt x="232" y="124"/>
                    </a:lnTo>
                    <a:lnTo>
                      <a:pt x="231" y="127"/>
                    </a:lnTo>
                    <a:lnTo>
                      <a:pt x="231" y="128"/>
                    </a:lnTo>
                    <a:lnTo>
                      <a:pt x="231" y="129"/>
                    </a:lnTo>
                    <a:lnTo>
                      <a:pt x="222" y="136"/>
                    </a:lnTo>
                    <a:lnTo>
                      <a:pt x="215" y="141"/>
                    </a:lnTo>
                    <a:lnTo>
                      <a:pt x="207" y="143"/>
                    </a:lnTo>
                    <a:lnTo>
                      <a:pt x="205" y="141"/>
                    </a:lnTo>
                    <a:lnTo>
                      <a:pt x="203" y="139"/>
                    </a:lnTo>
                    <a:lnTo>
                      <a:pt x="203" y="138"/>
                    </a:lnTo>
                    <a:lnTo>
                      <a:pt x="203" y="135"/>
                    </a:lnTo>
                    <a:lnTo>
                      <a:pt x="202" y="133"/>
                    </a:lnTo>
                    <a:lnTo>
                      <a:pt x="202" y="132"/>
                    </a:lnTo>
                    <a:lnTo>
                      <a:pt x="201" y="132"/>
                    </a:lnTo>
                    <a:lnTo>
                      <a:pt x="200" y="130"/>
                    </a:lnTo>
                    <a:lnTo>
                      <a:pt x="198" y="130"/>
                    </a:lnTo>
                    <a:lnTo>
                      <a:pt x="196" y="132"/>
                    </a:lnTo>
                    <a:lnTo>
                      <a:pt x="193" y="132"/>
                    </a:lnTo>
                    <a:lnTo>
                      <a:pt x="191" y="132"/>
                    </a:lnTo>
                    <a:lnTo>
                      <a:pt x="188" y="132"/>
                    </a:lnTo>
                    <a:lnTo>
                      <a:pt x="186" y="132"/>
                    </a:lnTo>
                    <a:lnTo>
                      <a:pt x="183" y="130"/>
                    </a:lnTo>
                    <a:lnTo>
                      <a:pt x="182" y="129"/>
                    </a:lnTo>
                    <a:lnTo>
                      <a:pt x="181" y="127"/>
                    </a:lnTo>
                    <a:lnTo>
                      <a:pt x="180" y="125"/>
                    </a:lnTo>
                    <a:lnTo>
                      <a:pt x="181" y="122"/>
                    </a:lnTo>
                    <a:lnTo>
                      <a:pt x="182" y="119"/>
                    </a:lnTo>
                    <a:lnTo>
                      <a:pt x="186" y="115"/>
                    </a:lnTo>
                    <a:lnTo>
                      <a:pt x="196" y="110"/>
                    </a:lnTo>
                    <a:lnTo>
                      <a:pt x="206" y="108"/>
                    </a:lnTo>
                    <a:lnTo>
                      <a:pt x="217" y="105"/>
                    </a:lnTo>
                    <a:lnTo>
                      <a:pt x="221" y="103"/>
                    </a:lnTo>
                    <a:lnTo>
                      <a:pt x="222" y="102"/>
                    </a:lnTo>
                    <a:lnTo>
                      <a:pt x="222" y="102"/>
                    </a:lnTo>
                    <a:lnTo>
                      <a:pt x="221" y="100"/>
                    </a:lnTo>
                    <a:lnTo>
                      <a:pt x="220" y="100"/>
                    </a:lnTo>
                    <a:lnTo>
                      <a:pt x="217" y="100"/>
                    </a:lnTo>
                    <a:lnTo>
                      <a:pt x="213" y="100"/>
                    </a:lnTo>
                    <a:lnTo>
                      <a:pt x="211" y="100"/>
                    </a:lnTo>
                    <a:lnTo>
                      <a:pt x="208" y="100"/>
                    </a:lnTo>
                    <a:lnTo>
                      <a:pt x="206" y="100"/>
                    </a:lnTo>
                    <a:lnTo>
                      <a:pt x="205" y="100"/>
                    </a:lnTo>
                    <a:lnTo>
                      <a:pt x="205" y="99"/>
                    </a:lnTo>
                    <a:lnTo>
                      <a:pt x="205" y="98"/>
                    </a:lnTo>
                    <a:lnTo>
                      <a:pt x="206" y="97"/>
                    </a:lnTo>
                    <a:lnTo>
                      <a:pt x="208" y="94"/>
                    </a:lnTo>
                    <a:lnTo>
                      <a:pt x="211" y="93"/>
                    </a:lnTo>
                    <a:lnTo>
                      <a:pt x="215" y="92"/>
                    </a:lnTo>
                    <a:lnTo>
                      <a:pt x="217" y="92"/>
                    </a:lnTo>
                    <a:lnTo>
                      <a:pt x="220" y="90"/>
                    </a:lnTo>
                    <a:lnTo>
                      <a:pt x="220" y="89"/>
                    </a:lnTo>
                    <a:lnTo>
                      <a:pt x="220" y="88"/>
                    </a:lnTo>
                    <a:lnTo>
                      <a:pt x="218" y="87"/>
                    </a:lnTo>
                    <a:lnTo>
                      <a:pt x="216" y="87"/>
                    </a:lnTo>
                    <a:lnTo>
                      <a:pt x="213" y="87"/>
                    </a:lnTo>
                    <a:lnTo>
                      <a:pt x="211" y="87"/>
                    </a:lnTo>
                    <a:lnTo>
                      <a:pt x="210" y="85"/>
                    </a:lnTo>
                    <a:lnTo>
                      <a:pt x="207" y="85"/>
                    </a:lnTo>
                    <a:lnTo>
                      <a:pt x="207" y="84"/>
                    </a:lnTo>
                    <a:lnTo>
                      <a:pt x="210" y="76"/>
                    </a:lnTo>
                    <a:lnTo>
                      <a:pt x="218" y="68"/>
                    </a:lnTo>
                    <a:lnTo>
                      <a:pt x="228" y="62"/>
                    </a:lnTo>
                    <a:lnTo>
                      <a:pt x="231" y="61"/>
                    </a:lnTo>
                    <a:lnTo>
                      <a:pt x="232" y="57"/>
                    </a:lnTo>
                    <a:lnTo>
                      <a:pt x="235" y="54"/>
                    </a:lnTo>
                    <a:lnTo>
                      <a:pt x="236" y="51"/>
                    </a:lnTo>
                    <a:lnTo>
                      <a:pt x="237" y="48"/>
                    </a:lnTo>
                    <a:lnTo>
                      <a:pt x="238" y="46"/>
                    </a:lnTo>
                    <a:lnTo>
                      <a:pt x="241" y="44"/>
                    </a:lnTo>
                    <a:lnTo>
                      <a:pt x="243" y="43"/>
                    </a:lnTo>
                    <a:lnTo>
                      <a:pt x="248" y="43"/>
                    </a:lnTo>
                    <a:lnTo>
                      <a:pt x="252" y="43"/>
                    </a:lnTo>
                    <a:lnTo>
                      <a:pt x="254" y="43"/>
                    </a:lnTo>
                    <a:lnTo>
                      <a:pt x="257" y="44"/>
                    </a:lnTo>
                    <a:lnTo>
                      <a:pt x="258" y="46"/>
                    </a:lnTo>
                    <a:lnTo>
                      <a:pt x="258" y="48"/>
                    </a:lnTo>
                    <a:lnTo>
                      <a:pt x="258" y="52"/>
                    </a:lnTo>
                    <a:lnTo>
                      <a:pt x="259" y="54"/>
                    </a:lnTo>
                    <a:lnTo>
                      <a:pt x="261" y="56"/>
                    </a:lnTo>
                    <a:lnTo>
                      <a:pt x="263" y="57"/>
                    </a:lnTo>
                    <a:lnTo>
                      <a:pt x="266" y="57"/>
                    </a:lnTo>
                    <a:lnTo>
                      <a:pt x="269" y="56"/>
                    </a:lnTo>
                    <a:lnTo>
                      <a:pt x="272" y="56"/>
                    </a:lnTo>
                    <a:lnTo>
                      <a:pt x="274" y="53"/>
                    </a:lnTo>
                    <a:lnTo>
                      <a:pt x="277" y="52"/>
                    </a:lnTo>
                    <a:lnTo>
                      <a:pt x="282" y="49"/>
                    </a:lnTo>
                    <a:lnTo>
                      <a:pt x="286" y="48"/>
                    </a:lnTo>
                    <a:lnTo>
                      <a:pt x="289" y="49"/>
                    </a:lnTo>
                    <a:lnTo>
                      <a:pt x="293" y="52"/>
                    </a:lnTo>
                    <a:lnTo>
                      <a:pt x="296" y="54"/>
                    </a:lnTo>
                    <a:lnTo>
                      <a:pt x="296" y="56"/>
                    </a:lnTo>
                    <a:lnTo>
                      <a:pt x="296" y="58"/>
                    </a:lnTo>
                    <a:lnTo>
                      <a:pt x="296" y="62"/>
                    </a:lnTo>
                    <a:lnTo>
                      <a:pt x="296" y="64"/>
                    </a:lnTo>
                    <a:lnTo>
                      <a:pt x="296" y="68"/>
                    </a:lnTo>
                    <a:lnTo>
                      <a:pt x="296" y="68"/>
                    </a:lnTo>
                    <a:lnTo>
                      <a:pt x="297" y="69"/>
                    </a:lnTo>
                    <a:lnTo>
                      <a:pt x="298" y="69"/>
                    </a:lnTo>
                    <a:lnTo>
                      <a:pt x="299" y="69"/>
                    </a:lnTo>
                    <a:lnTo>
                      <a:pt x="302" y="71"/>
                    </a:lnTo>
                    <a:lnTo>
                      <a:pt x="303" y="72"/>
                    </a:lnTo>
                    <a:lnTo>
                      <a:pt x="303" y="73"/>
                    </a:lnTo>
                    <a:lnTo>
                      <a:pt x="303" y="74"/>
                    </a:lnTo>
                    <a:lnTo>
                      <a:pt x="303" y="77"/>
                    </a:lnTo>
                    <a:lnTo>
                      <a:pt x="303" y="78"/>
                    </a:lnTo>
                    <a:lnTo>
                      <a:pt x="302" y="79"/>
                    </a:lnTo>
                    <a:lnTo>
                      <a:pt x="303" y="81"/>
                    </a:lnTo>
                    <a:lnTo>
                      <a:pt x="306" y="82"/>
                    </a:lnTo>
                    <a:lnTo>
                      <a:pt x="308" y="83"/>
                    </a:lnTo>
                    <a:lnTo>
                      <a:pt x="311" y="83"/>
                    </a:lnTo>
                    <a:lnTo>
                      <a:pt x="314" y="84"/>
                    </a:lnTo>
                    <a:lnTo>
                      <a:pt x="315" y="84"/>
                    </a:lnTo>
                    <a:lnTo>
                      <a:pt x="322" y="84"/>
                    </a:lnTo>
                    <a:lnTo>
                      <a:pt x="328" y="85"/>
                    </a:lnTo>
                    <a:lnTo>
                      <a:pt x="334" y="85"/>
                    </a:lnTo>
                    <a:lnTo>
                      <a:pt x="340" y="84"/>
                    </a:lnTo>
                    <a:lnTo>
                      <a:pt x="344" y="78"/>
                    </a:lnTo>
                    <a:lnTo>
                      <a:pt x="345" y="76"/>
                    </a:lnTo>
                    <a:lnTo>
                      <a:pt x="344" y="73"/>
                    </a:lnTo>
                    <a:lnTo>
                      <a:pt x="343" y="71"/>
                    </a:lnTo>
                    <a:lnTo>
                      <a:pt x="342" y="68"/>
                    </a:lnTo>
                    <a:lnTo>
                      <a:pt x="339" y="66"/>
                    </a:lnTo>
                    <a:lnTo>
                      <a:pt x="338" y="63"/>
                    </a:lnTo>
                    <a:lnTo>
                      <a:pt x="337" y="59"/>
                    </a:lnTo>
                    <a:lnTo>
                      <a:pt x="337" y="57"/>
                    </a:lnTo>
                    <a:lnTo>
                      <a:pt x="337" y="53"/>
                    </a:lnTo>
                    <a:lnTo>
                      <a:pt x="338" y="51"/>
                    </a:lnTo>
                    <a:lnTo>
                      <a:pt x="338" y="48"/>
                    </a:lnTo>
                    <a:lnTo>
                      <a:pt x="337" y="46"/>
                    </a:lnTo>
                    <a:lnTo>
                      <a:pt x="334" y="44"/>
                    </a:lnTo>
                    <a:lnTo>
                      <a:pt x="332" y="44"/>
                    </a:lnTo>
                    <a:lnTo>
                      <a:pt x="328" y="43"/>
                    </a:lnTo>
                    <a:lnTo>
                      <a:pt x="327" y="43"/>
                    </a:lnTo>
                    <a:lnTo>
                      <a:pt x="323" y="42"/>
                    </a:lnTo>
                    <a:lnTo>
                      <a:pt x="320" y="41"/>
                    </a:lnTo>
                    <a:lnTo>
                      <a:pt x="320" y="38"/>
                    </a:lnTo>
                    <a:lnTo>
                      <a:pt x="320" y="36"/>
                    </a:lnTo>
                    <a:lnTo>
                      <a:pt x="322" y="32"/>
                    </a:lnTo>
                    <a:lnTo>
                      <a:pt x="324" y="30"/>
                    </a:lnTo>
                    <a:lnTo>
                      <a:pt x="325" y="27"/>
                    </a:lnTo>
                    <a:lnTo>
                      <a:pt x="329" y="25"/>
                    </a:lnTo>
                    <a:lnTo>
                      <a:pt x="338" y="21"/>
                    </a:lnTo>
                    <a:lnTo>
                      <a:pt x="344" y="16"/>
                    </a:lnTo>
                    <a:lnTo>
                      <a:pt x="349" y="8"/>
                    </a:lnTo>
                    <a:lnTo>
                      <a:pt x="350" y="7"/>
                    </a:lnTo>
                    <a:lnTo>
                      <a:pt x="350" y="5"/>
                    </a:lnTo>
                    <a:lnTo>
                      <a:pt x="352" y="3"/>
                    </a:lnTo>
                    <a:lnTo>
                      <a:pt x="354" y="1"/>
                    </a:lnTo>
                    <a:lnTo>
                      <a:pt x="357" y="0"/>
                    </a:lnTo>
                    <a:lnTo>
                      <a:pt x="3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91" name="Freeform 10"/>
              <p:cNvSpPr>
                <a:spLocks noEditPoints="1" noChangeArrowheads="1"/>
              </p:cNvSpPr>
              <p:nvPr/>
            </p:nvSpPr>
            <p:spPr bwMode="auto">
              <a:xfrm>
                <a:off x="321" y="181"/>
                <a:ext cx="639" cy="430"/>
              </a:xfrm>
              <a:custGeom>
                <a:avLst/>
                <a:gdLst>
                  <a:gd name="T0" fmla="*/ 395 w 1919"/>
                  <a:gd name="T1" fmla="*/ 472 h 1291"/>
                  <a:gd name="T2" fmla="*/ 393 w 1919"/>
                  <a:gd name="T3" fmla="*/ 396 h 1291"/>
                  <a:gd name="T4" fmla="*/ 132 w 1919"/>
                  <a:gd name="T5" fmla="*/ 405 h 1291"/>
                  <a:gd name="T6" fmla="*/ 56 w 1919"/>
                  <a:gd name="T7" fmla="*/ 482 h 1291"/>
                  <a:gd name="T8" fmla="*/ 37 w 1919"/>
                  <a:gd name="T9" fmla="*/ 449 h 1291"/>
                  <a:gd name="T10" fmla="*/ 408 w 1919"/>
                  <a:gd name="T11" fmla="*/ 256 h 1291"/>
                  <a:gd name="T12" fmla="*/ 392 w 1919"/>
                  <a:gd name="T13" fmla="*/ 294 h 1291"/>
                  <a:gd name="T14" fmla="*/ 344 w 1919"/>
                  <a:gd name="T15" fmla="*/ 245 h 1291"/>
                  <a:gd name="T16" fmla="*/ 1501 w 1919"/>
                  <a:gd name="T17" fmla="*/ 7 h 1291"/>
                  <a:gd name="T18" fmla="*/ 1518 w 1919"/>
                  <a:gd name="T19" fmla="*/ 51 h 1291"/>
                  <a:gd name="T20" fmla="*/ 1629 w 1919"/>
                  <a:gd name="T21" fmla="*/ 89 h 1291"/>
                  <a:gd name="T22" fmla="*/ 1660 w 1919"/>
                  <a:gd name="T23" fmla="*/ 141 h 1291"/>
                  <a:gd name="T24" fmla="*/ 1593 w 1919"/>
                  <a:gd name="T25" fmla="*/ 141 h 1291"/>
                  <a:gd name="T26" fmla="*/ 1679 w 1919"/>
                  <a:gd name="T27" fmla="*/ 160 h 1291"/>
                  <a:gd name="T28" fmla="*/ 1729 w 1919"/>
                  <a:gd name="T29" fmla="*/ 215 h 1291"/>
                  <a:gd name="T30" fmla="*/ 1760 w 1919"/>
                  <a:gd name="T31" fmla="*/ 204 h 1291"/>
                  <a:gd name="T32" fmla="*/ 1784 w 1919"/>
                  <a:gd name="T33" fmla="*/ 192 h 1291"/>
                  <a:gd name="T34" fmla="*/ 1820 w 1919"/>
                  <a:gd name="T35" fmla="*/ 276 h 1291"/>
                  <a:gd name="T36" fmla="*/ 1794 w 1919"/>
                  <a:gd name="T37" fmla="*/ 276 h 1291"/>
                  <a:gd name="T38" fmla="*/ 1816 w 1919"/>
                  <a:gd name="T39" fmla="*/ 312 h 1291"/>
                  <a:gd name="T40" fmla="*/ 1810 w 1919"/>
                  <a:gd name="T41" fmla="*/ 372 h 1291"/>
                  <a:gd name="T42" fmla="*/ 1846 w 1919"/>
                  <a:gd name="T43" fmla="*/ 460 h 1291"/>
                  <a:gd name="T44" fmla="*/ 1870 w 1919"/>
                  <a:gd name="T45" fmla="*/ 512 h 1291"/>
                  <a:gd name="T46" fmla="*/ 1862 w 1919"/>
                  <a:gd name="T47" fmla="*/ 539 h 1291"/>
                  <a:gd name="T48" fmla="*/ 1866 w 1919"/>
                  <a:gd name="T49" fmla="*/ 592 h 1291"/>
                  <a:gd name="T50" fmla="*/ 1868 w 1919"/>
                  <a:gd name="T51" fmla="*/ 641 h 1291"/>
                  <a:gd name="T52" fmla="*/ 1836 w 1919"/>
                  <a:gd name="T53" fmla="*/ 681 h 1291"/>
                  <a:gd name="T54" fmla="*/ 1907 w 1919"/>
                  <a:gd name="T55" fmla="*/ 801 h 1291"/>
                  <a:gd name="T56" fmla="*/ 1837 w 1919"/>
                  <a:gd name="T57" fmla="*/ 773 h 1291"/>
                  <a:gd name="T58" fmla="*/ 1842 w 1919"/>
                  <a:gd name="T59" fmla="*/ 803 h 1291"/>
                  <a:gd name="T60" fmla="*/ 1896 w 1919"/>
                  <a:gd name="T61" fmla="*/ 852 h 1291"/>
                  <a:gd name="T62" fmla="*/ 1802 w 1919"/>
                  <a:gd name="T63" fmla="*/ 935 h 1291"/>
                  <a:gd name="T64" fmla="*/ 1741 w 1919"/>
                  <a:gd name="T65" fmla="*/ 1019 h 1291"/>
                  <a:gd name="T66" fmla="*/ 1686 w 1919"/>
                  <a:gd name="T67" fmla="*/ 1031 h 1291"/>
                  <a:gd name="T68" fmla="*/ 1666 w 1919"/>
                  <a:gd name="T69" fmla="*/ 1087 h 1291"/>
                  <a:gd name="T70" fmla="*/ 1640 w 1919"/>
                  <a:gd name="T71" fmla="*/ 1243 h 1291"/>
                  <a:gd name="T72" fmla="*/ 1573 w 1919"/>
                  <a:gd name="T73" fmla="*/ 1245 h 1291"/>
                  <a:gd name="T74" fmla="*/ 1480 w 1919"/>
                  <a:gd name="T75" fmla="*/ 1064 h 1291"/>
                  <a:gd name="T76" fmla="*/ 1405 w 1919"/>
                  <a:gd name="T77" fmla="*/ 926 h 1291"/>
                  <a:gd name="T78" fmla="*/ 1460 w 1919"/>
                  <a:gd name="T79" fmla="*/ 883 h 1291"/>
                  <a:gd name="T80" fmla="*/ 1424 w 1919"/>
                  <a:gd name="T81" fmla="*/ 778 h 1291"/>
                  <a:gd name="T82" fmla="*/ 1370 w 1919"/>
                  <a:gd name="T83" fmla="*/ 761 h 1291"/>
                  <a:gd name="T84" fmla="*/ 1391 w 1919"/>
                  <a:gd name="T85" fmla="*/ 697 h 1291"/>
                  <a:gd name="T86" fmla="*/ 1341 w 1919"/>
                  <a:gd name="T87" fmla="*/ 638 h 1291"/>
                  <a:gd name="T88" fmla="*/ 1304 w 1919"/>
                  <a:gd name="T89" fmla="*/ 533 h 1291"/>
                  <a:gd name="T90" fmla="*/ 1146 w 1919"/>
                  <a:gd name="T91" fmla="*/ 405 h 1291"/>
                  <a:gd name="T92" fmla="*/ 1022 w 1919"/>
                  <a:gd name="T93" fmla="*/ 393 h 1291"/>
                  <a:gd name="T94" fmla="*/ 1010 w 1919"/>
                  <a:gd name="T95" fmla="*/ 333 h 1291"/>
                  <a:gd name="T96" fmla="*/ 1042 w 1919"/>
                  <a:gd name="T97" fmla="*/ 314 h 1291"/>
                  <a:gd name="T98" fmla="*/ 1003 w 1919"/>
                  <a:gd name="T99" fmla="*/ 237 h 1291"/>
                  <a:gd name="T100" fmla="*/ 1076 w 1919"/>
                  <a:gd name="T101" fmla="*/ 185 h 1291"/>
                  <a:gd name="T102" fmla="*/ 1034 w 1919"/>
                  <a:gd name="T103" fmla="*/ 153 h 1291"/>
                  <a:gd name="T104" fmla="*/ 1127 w 1919"/>
                  <a:gd name="T105" fmla="*/ 107 h 1291"/>
                  <a:gd name="T106" fmla="*/ 1184 w 1919"/>
                  <a:gd name="T107" fmla="*/ 83 h 1291"/>
                  <a:gd name="T108" fmla="*/ 1240 w 1919"/>
                  <a:gd name="T109" fmla="*/ 87 h 1291"/>
                  <a:gd name="T110" fmla="*/ 1268 w 1919"/>
                  <a:gd name="T111" fmla="*/ 78 h 1291"/>
                  <a:gd name="T112" fmla="*/ 1263 w 1919"/>
                  <a:gd name="T113" fmla="*/ 42 h 1291"/>
                  <a:gd name="T114" fmla="*/ 1361 w 1919"/>
                  <a:gd name="T115" fmla="*/ 69 h 1291"/>
                  <a:gd name="T116" fmla="*/ 1406 w 1919"/>
                  <a:gd name="T117" fmla="*/ 46 h 1291"/>
                  <a:gd name="T118" fmla="*/ 1339 w 1919"/>
                  <a:gd name="T119" fmla="*/ 13 h 1291"/>
                  <a:gd name="T120" fmla="*/ 1384 w 1919"/>
                  <a:gd name="T121" fmla="*/ 11 h 1291"/>
                  <a:gd name="T122" fmla="*/ 1444 w 1919"/>
                  <a:gd name="T123" fmla="*/ 28 h 12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19"/>
                  <a:gd name="T187" fmla="*/ 0 h 1291"/>
                  <a:gd name="T188" fmla="*/ 1919 w 1919"/>
                  <a:gd name="T189" fmla="*/ 1291 h 129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19" h="1291">
                    <a:moveTo>
                      <a:pt x="413" y="375"/>
                    </a:moveTo>
                    <a:lnTo>
                      <a:pt x="424" y="375"/>
                    </a:lnTo>
                    <a:lnTo>
                      <a:pt x="428" y="375"/>
                    </a:lnTo>
                    <a:lnTo>
                      <a:pt x="432" y="376"/>
                    </a:lnTo>
                    <a:lnTo>
                      <a:pt x="434" y="376"/>
                    </a:lnTo>
                    <a:lnTo>
                      <a:pt x="437" y="378"/>
                    </a:lnTo>
                    <a:lnTo>
                      <a:pt x="441" y="378"/>
                    </a:lnTo>
                    <a:lnTo>
                      <a:pt x="444" y="379"/>
                    </a:lnTo>
                    <a:lnTo>
                      <a:pt x="448" y="380"/>
                    </a:lnTo>
                    <a:lnTo>
                      <a:pt x="452" y="381"/>
                    </a:lnTo>
                    <a:lnTo>
                      <a:pt x="454" y="383"/>
                    </a:lnTo>
                    <a:lnTo>
                      <a:pt x="459" y="389"/>
                    </a:lnTo>
                    <a:lnTo>
                      <a:pt x="461" y="396"/>
                    </a:lnTo>
                    <a:lnTo>
                      <a:pt x="459" y="404"/>
                    </a:lnTo>
                    <a:lnTo>
                      <a:pt x="459" y="411"/>
                    </a:lnTo>
                    <a:lnTo>
                      <a:pt x="459" y="419"/>
                    </a:lnTo>
                    <a:lnTo>
                      <a:pt x="462" y="424"/>
                    </a:lnTo>
                    <a:lnTo>
                      <a:pt x="466" y="429"/>
                    </a:lnTo>
                    <a:lnTo>
                      <a:pt x="471" y="435"/>
                    </a:lnTo>
                    <a:lnTo>
                      <a:pt x="471" y="437"/>
                    </a:lnTo>
                    <a:lnTo>
                      <a:pt x="469" y="440"/>
                    </a:lnTo>
                    <a:lnTo>
                      <a:pt x="468" y="441"/>
                    </a:lnTo>
                    <a:lnTo>
                      <a:pt x="466" y="441"/>
                    </a:lnTo>
                    <a:lnTo>
                      <a:pt x="464" y="442"/>
                    </a:lnTo>
                    <a:lnTo>
                      <a:pt x="461" y="442"/>
                    </a:lnTo>
                    <a:lnTo>
                      <a:pt x="458" y="444"/>
                    </a:lnTo>
                    <a:lnTo>
                      <a:pt x="456" y="445"/>
                    </a:lnTo>
                    <a:lnTo>
                      <a:pt x="454" y="446"/>
                    </a:lnTo>
                    <a:lnTo>
                      <a:pt x="451" y="450"/>
                    </a:lnTo>
                    <a:lnTo>
                      <a:pt x="449" y="454"/>
                    </a:lnTo>
                    <a:lnTo>
                      <a:pt x="447" y="457"/>
                    </a:lnTo>
                    <a:lnTo>
                      <a:pt x="446" y="459"/>
                    </a:lnTo>
                    <a:lnTo>
                      <a:pt x="443" y="462"/>
                    </a:lnTo>
                    <a:lnTo>
                      <a:pt x="441" y="465"/>
                    </a:lnTo>
                    <a:lnTo>
                      <a:pt x="437" y="467"/>
                    </a:lnTo>
                    <a:lnTo>
                      <a:pt x="434" y="470"/>
                    </a:lnTo>
                    <a:lnTo>
                      <a:pt x="428" y="475"/>
                    </a:lnTo>
                    <a:lnTo>
                      <a:pt x="418" y="478"/>
                    </a:lnTo>
                    <a:lnTo>
                      <a:pt x="410" y="480"/>
                    </a:lnTo>
                    <a:lnTo>
                      <a:pt x="400" y="477"/>
                    </a:lnTo>
                    <a:lnTo>
                      <a:pt x="397" y="475"/>
                    </a:lnTo>
                    <a:lnTo>
                      <a:pt x="395" y="472"/>
                    </a:lnTo>
                    <a:lnTo>
                      <a:pt x="392" y="470"/>
                    </a:lnTo>
                    <a:lnTo>
                      <a:pt x="390" y="467"/>
                    </a:lnTo>
                    <a:lnTo>
                      <a:pt x="388" y="465"/>
                    </a:lnTo>
                    <a:lnTo>
                      <a:pt x="387" y="462"/>
                    </a:lnTo>
                    <a:lnTo>
                      <a:pt x="388" y="460"/>
                    </a:lnTo>
                    <a:lnTo>
                      <a:pt x="390" y="456"/>
                    </a:lnTo>
                    <a:lnTo>
                      <a:pt x="393" y="454"/>
                    </a:lnTo>
                    <a:lnTo>
                      <a:pt x="398" y="450"/>
                    </a:lnTo>
                    <a:lnTo>
                      <a:pt x="406" y="446"/>
                    </a:lnTo>
                    <a:lnTo>
                      <a:pt x="410" y="442"/>
                    </a:lnTo>
                    <a:lnTo>
                      <a:pt x="411" y="439"/>
                    </a:lnTo>
                    <a:lnTo>
                      <a:pt x="407" y="437"/>
                    </a:lnTo>
                    <a:lnTo>
                      <a:pt x="400" y="440"/>
                    </a:lnTo>
                    <a:lnTo>
                      <a:pt x="392" y="442"/>
                    </a:lnTo>
                    <a:lnTo>
                      <a:pt x="387" y="444"/>
                    </a:lnTo>
                    <a:lnTo>
                      <a:pt x="382" y="446"/>
                    </a:lnTo>
                    <a:lnTo>
                      <a:pt x="376" y="450"/>
                    </a:lnTo>
                    <a:lnTo>
                      <a:pt x="370" y="451"/>
                    </a:lnTo>
                    <a:lnTo>
                      <a:pt x="365" y="451"/>
                    </a:lnTo>
                    <a:lnTo>
                      <a:pt x="362" y="449"/>
                    </a:lnTo>
                    <a:lnTo>
                      <a:pt x="362" y="442"/>
                    </a:lnTo>
                    <a:lnTo>
                      <a:pt x="363" y="434"/>
                    </a:lnTo>
                    <a:lnTo>
                      <a:pt x="367" y="427"/>
                    </a:lnTo>
                    <a:lnTo>
                      <a:pt x="373" y="422"/>
                    </a:lnTo>
                    <a:lnTo>
                      <a:pt x="381" y="420"/>
                    </a:lnTo>
                    <a:lnTo>
                      <a:pt x="387" y="416"/>
                    </a:lnTo>
                    <a:lnTo>
                      <a:pt x="390" y="411"/>
                    </a:lnTo>
                    <a:lnTo>
                      <a:pt x="388" y="411"/>
                    </a:lnTo>
                    <a:lnTo>
                      <a:pt x="387" y="410"/>
                    </a:lnTo>
                    <a:lnTo>
                      <a:pt x="385" y="409"/>
                    </a:lnTo>
                    <a:lnTo>
                      <a:pt x="382" y="409"/>
                    </a:lnTo>
                    <a:lnTo>
                      <a:pt x="380" y="408"/>
                    </a:lnTo>
                    <a:lnTo>
                      <a:pt x="378" y="406"/>
                    </a:lnTo>
                    <a:lnTo>
                      <a:pt x="377" y="405"/>
                    </a:lnTo>
                    <a:lnTo>
                      <a:pt x="377" y="403"/>
                    </a:lnTo>
                    <a:lnTo>
                      <a:pt x="378" y="401"/>
                    </a:lnTo>
                    <a:lnTo>
                      <a:pt x="381" y="399"/>
                    </a:lnTo>
                    <a:lnTo>
                      <a:pt x="382" y="399"/>
                    </a:lnTo>
                    <a:lnTo>
                      <a:pt x="383" y="399"/>
                    </a:lnTo>
                    <a:lnTo>
                      <a:pt x="387" y="398"/>
                    </a:lnTo>
                    <a:lnTo>
                      <a:pt x="391" y="396"/>
                    </a:lnTo>
                    <a:lnTo>
                      <a:pt x="393" y="396"/>
                    </a:lnTo>
                    <a:lnTo>
                      <a:pt x="397" y="395"/>
                    </a:lnTo>
                    <a:lnTo>
                      <a:pt x="401" y="394"/>
                    </a:lnTo>
                    <a:lnTo>
                      <a:pt x="402" y="393"/>
                    </a:lnTo>
                    <a:lnTo>
                      <a:pt x="403" y="391"/>
                    </a:lnTo>
                    <a:lnTo>
                      <a:pt x="402" y="390"/>
                    </a:lnTo>
                    <a:lnTo>
                      <a:pt x="400" y="388"/>
                    </a:lnTo>
                    <a:lnTo>
                      <a:pt x="398" y="388"/>
                    </a:lnTo>
                    <a:lnTo>
                      <a:pt x="396" y="388"/>
                    </a:lnTo>
                    <a:lnTo>
                      <a:pt x="393" y="388"/>
                    </a:lnTo>
                    <a:lnTo>
                      <a:pt x="390" y="388"/>
                    </a:lnTo>
                    <a:lnTo>
                      <a:pt x="387" y="388"/>
                    </a:lnTo>
                    <a:lnTo>
                      <a:pt x="386" y="386"/>
                    </a:lnTo>
                    <a:lnTo>
                      <a:pt x="385" y="385"/>
                    </a:lnTo>
                    <a:lnTo>
                      <a:pt x="385" y="384"/>
                    </a:lnTo>
                    <a:lnTo>
                      <a:pt x="386" y="383"/>
                    </a:lnTo>
                    <a:lnTo>
                      <a:pt x="390" y="380"/>
                    </a:lnTo>
                    <a:lnTo>
                      <a:pt x="401" y="375"/>
                    </a:lnTo>
                    <a:lnTo>
                      <a:pt x="413" y="375"/>
                    </a:lnTo>
                    <a:close/>
                    <a:moveTo>
                      <a:pt x="148" y="373"/>
                    </a:moveTo>
                    <a:lnTo>
                      <a:pt x="149" y="373"/>
                    </a:lnTo>
                    <a:lnTo>
                      <a:pt x="149" y="374"/>
                    </a:lnTo>
                    <a:lnTo>
                      <a:pt x="148" y="375"/>
                    </a:lnTo>
                    <a:lnTo>
                      <a:pt x="147" y="378"/>
                    </a:lnTo>
                    <a:lnTo>
                      <a:pt x="145" y="379"/>
                    </a:lnTo>
                    <a:lnTo>
                      <a:pt x="144" y="381"/>
                    </a:lnTo>
                    <a:lnTo>
                      <a:pt x="143" y="381"/>
                    </a:lnTo>
                    <a:lnTo>
                      <a:pt x="142" y="383"/>
                    </a:lnTo>
                    <a:lnTo>
                      <a:pt x="140" y="384"/>
                    </a:lnTo>
                    <a:lnTo>
                      <a:pt x="140" y="385"/>
                    </a:lnTo>
                    <a:lnTo>
                      <a:pt x="140" y="386"/>
                    </a:lnTo>
                    <a:lnTo>
                      <a:pt x="140" y="388"/>
                    </a:lnTo>
                    <a:lnTo>
                      <a:pt x="142" y="388"/>
                    </a:lnTo>
                    <a:lnTo>
                      <a:pt x="142" y="389"/>
                    </a:lnTo>
                    <a:lnTo>
                      <a:pt x="142" y="390"/>
                    </a:lnTo>
                    <a:lnTo>
                      <a:pt x="144" y="391"/>
                    </a:lnTo>
                    <a:lnTo>
                      <a:pt x="145" y="394"/>
                    </a:lnTo>
                    <a:lnTo>
                      <a:pt x="144" y="395"/>
                    </a:lnTo>
                    <a:lnTo>
                      <a:pt x="143" y="396"/>
                    </a:lnTo>
                    <a:lnTo>
                      <a:pt x="140" y="398"/>
                    </a:lnTo>
                    <a:lnTo>
                      <a:pt x="137" y="400"/>
                    </a:lnTo>
                    <a:lnTo>
                      <a:pt x="134" y="403"/>
                    </a:lnTo>
                    <a:lnTo>
                      <a:pt x="132" y="405"/>
                    </a:lnTo>
                    <a:lnTo>
                      <a:pt x="132" y="408"/>
                    </a:lnTo>
                    <a:lnTo>
                      <a:pt x="132" y="410"/>
                    </a:lnTo>
                    <a:lnTo>
                      <a:pt x="132" y="413"/>
                    </a:lnTo>
                    <a:lnTo>
                      <a:pt x="132" y="415"/>
                    </a:lnTo>
                    <a:lnTo>
                      <a:pt x="132" y="418"/>
                    </a:lnTo>
                    <a:lnTo>
                      <a:pt x="131" y="421"/>
                    </a:lnTo>
                    <a:lnTo>
                      <a:pt x="129" y="425"/>
                    </a:lnTo>
                    <a:lnTo>
                      <a:pt x="127" y="427"/>
                    </a:lnTo>
                    <a:lnTo>
                      <a:pt x="124" y="430"/>
                    </a:lnTo>
                    <a:lnTo>
                      <a:pt x="118" y="435"/>
                    </a:lnTo>
                    <a:lnTo>
                      <a:pt x="114" y="440"/>
                    </a:lnTo>
                    <a:lnTo>
                      <a:pt x="111" y="445"/>
                    </a:lnTo>
                    <a:lnTo>
                      <a:pt x="108" y="447"/>
                    </a:lnTo>
                    <a:lnTo>
                      <a:pt x="107" y="451"/>
                    </a:lnTo>
                    <a:lnTo>
                      <a:pt x="103" y="455"/>
                    </a:lnTo>
                    <a:lnTo>
                      <a:pt x="101" y="456"/>
                    </a:lnTo>
                    <a:lnTo>
                      <a:pt x="99" y="459"/>
                    </a:lnTo>
                    <a:lnTo>
                      <a:pt x="97" y="459"/>
                    </a:lnTo>
                    <a:lnTo>
                      <a:pt x="96" y="459"/>
                    </a:lnTo>
                    <a:lnTo>
                      <a:pt x="94" y="456"/>
                    </a:lnTo>
                    <a:lnTo>
                      <a:pt x="92" y="454"/>
                    </a:lnTo>
                    <a:lnTo>
                      <a:pt x="91" y="451"/>
                    </a:lnTo>
                    <a:lnTo>
                      <a:pt x="91" y="449"/>
                    </a:lnTo>
                    <a:lnTo>
                      <a:pt x="89" y="447"/>
                    </a:lnTo>
                    <a:lnTo>
                      <a:pt x="89" y="445"/>
                    </a:lnTo>
                    <a:lnTo>
                      <a:pt x="88" y="444"/>
                    </a:lnTo>
                    <a:lnTo>
                      <a:pt x="86" y="444"/>
                    </a:lnTo>
                    <a:lnTo>
                      <a:pt x="84" y="445"/>
                    </a:lnTo>
                    <a:lnTo>
                      <a:pt x="82" y="446"/>
                    </a:lnTo>
                    <a:lnTo>
                      <a:pt x="79" y="447"/>
                    </a:lnTo>
                    <a:lnTo>
                      <a:pt x="77" y="449"/>
                    </a:lnTo>
                    <a:lnTo>
                      <a:pt x="76" y="451"/>
                    </a:lnTo>
                    <a:lnTo>
                      <a:pt x="74" y="451"/>
                    </a:lnTo>
                    <a:lnTo>
                      <a:pt x="71" y="455"/>
                    </a:lnTo>
                    <a:lnTo>
                      <a:pt x="69" y="459"/>
                    </a:lnTo>
                    <a:lnTo>
                      <a:pt x="68" y="461"/>
                    </a:lnTo>
                    <a:lnTo>
                      <a:pt x="67" y="465"/>
                    </a:lnTo>
                    <a:lnTo>
                      <a:pt x="66" y="469"/>
                    </a:lnTo>
                    <a:lnTo>
                      <a:pt x="63" y="471"/>
                    </a:lnTo>
                    <a:lnTo>
                      <a:pt x="62" y="475"/>
                    </a:lnTo>
                    <a:lnTo>
                      <a:pt x="60" y="478"/>
                    </a:lnTo>
                    <a:lnTo>
                      <a:pt x="56" y="482"/>
                    </a:lnTo>
                    <a:lnTo>
                      <a:pt x="53" y="486"/>
                    </a:lnTo>
                    <a:lnTo>
                      <a:pt x="50" y="490"/>
                    </a:lnTo>
                    <a:lnTo>
                      <a:pt x="46" y="491"/>
                    </a:lnTo>
                    <a:lnTo>
                      <a:pt x="43" y="492"/>
                    </a:lnTo>
                    <a:lnTo>
                      <a:pt x="41" y="491"/>
                    </a:lnTo>
                    <a:lnTo>
                      <a:pt x="40" y="490"/>
                    </a:lnTo>
                    <a:lnTo>
                      <a:pt x="37" y="488"/>
                    </a:lnTo>
                    <a:lnTo>
                      <a:pt x="36" y="487"/>
                    </a:lnTo>
                    <a:lnTo>
                      <a:pt x="35" y="486"/>
                    </a:lnTo>
                    <a:lnTo>
                      <a:pt x="32" y="485"/>
                    </a:lnTo>
                    <a:lnTo>
                      <a:pt x="30" y="486"/>
                    </a:lnTo>
                    <a:lnTo>
                      <a:pt x="27" y="486"/>
                    </a:lnTo>
                    <a:lnTo>
                      <a:pt x="26" y="488"/>
                    </a:lnTo>
                    <a:lnTo>
                      <a:pt x="23" y="490"/>
                    </a:lnTo>
                    <a:lnTo>
                      <a:pt x="21" y="492"/>
                    </a:lnTo>
                    <a:lnTo>
                      <a:pt x="20" y="493"/>
                    </a:lnTo>
                    <a:lnTo>
                      <a:pt x="16" y="493"/>
                    </a:lnTo>
                    <a:lnTo>
                      <a:pt x="15" y="491"/>
                    </a:lnTo>
                    <a:lnTo>
                      <a:pt x="13" y="490"/>
                    </a:lnTo>
                    <a:lnTo>
                      <a:pt x="11" y="490"/>
                    </a:lnTo>
                    <a:lnTo>
                      <a:pt x="7" y="491"/>
                    </a:lnTo>
                    <a:lnTo>
                      <a:pt x="5" y="492"/>
                    </a:lnTo>
                    <a:lnTo>
                      <a:pt x="1" y="493"/>
                    </a:lnTo>
                    <a:lnTo>
                      <a:pt x="0" y="493"/>
                    </a:lnTo>
                    <a:lnTo>
                      <a:pt x="0" y="492"/>
                    </a:lnTo>
                    <a:lnTo>
                      <a:pt x="1" y="491"/>
                    </a:lnTo>
                    <a:lnTo>
                      <a:pt x="1" y="488"/>
                    </a:lnTo>
                    <a:lnTo>
                      <a:pt x="2" y="487"/>
                    </a:lnTo>
                    <a:lnTo>
                      <a:pt x="3" y="485"/>
                    </a:lnTo>
                    <a:lnTo>
                      <a:pt x="3" y="483"/>
                    </a:lnTo>
                    <a:lnTo>
                      <a:pt x="5" y="481"/>
                    </a:lnTo>
                    <a:lnTo>
                      <a:pt x="6" y="480"/>
                    </a:lnTo>
                    <a:lnTo>
                      <a:pt x="6" y="478"/>
                    </a:lnTo>
                    <a:lnTo>
                      <a:pt x="5" y="476"/>
                    </a:lnTo>
                    <a:lnTo>
                      <a:pt x="3" y="473"/>
                    </a:lnTo>
                    <a:lnTo>
                      <a:pt x="3" y="471"/>
                    </a:lnTo>
                    <a:lnTo>
                      <a:pt x="7" y="467"/>
                    </a:lnTo>
                    <a:lnTo>
                      <a:pt x="12" y="464"/>
                    </a:lnTo>
                    <a:lnTo>
                      <a:pt x="20" y="461"/>
                    </a:lnTo>
                    <a:lnTo>
                      <a:pt x="25" y="459"/>
                    </a:lnTo>
                    <a:lnTo>
                      <a:pt x="31" y="454"/>
                    </a:lnTo>
                    <a:lnTo>
                      <a:pt x="37" y="449"/>
                    </a:lnTo>
                    <a:lnTo>
                      <a:pt x="40" y="445"/>
                    </a:lnTo>
                    <a:lnTo>
                      <a:pt x="47" y="436"/>
                    </a:lnTo>
                    <a:lnTo>
                      <a:pt x="55" y="429"/>
                    </a:lnTo>
                    <a:lnTo>
                      <a:pt x="63" y="422"/>
                    </a:lnTo>
                    <a:lnTo>
                      <a:pt x="77" y="413"/>
                    </a:lnTo>
                    <a:lnTo>
                      <a:pt x="89" y="403"/>
                    </a:lnTo>
                    <a:lnTo>
                      <a:pt x="98" y="399"/>
                    </a:lnTo>
                    <a:lnTo>
                      <a:pt x="107" y="396"/>
                    </a:lnTo>
                    <a:lnTo>
                      <a:pt x="116" y="393"/>
                    </a:lnTo>
                    <a:lnTo>
                      <a:pt x="122" y="389"/>
                    </a:lnTo>
                    <a:lnTo>
                      <a:pt x="127" y="385"/>
                    </a:lnTo>
                    <a:lnTo>
                      <a:pt x="132" y="383"/>
                    </a:lnTo>
                    <a:lnTo>
                      <a:pt x="134" y="380"/>
                    </a:lnTo>
                    <a:lnTo>
                      <a:pt x="137" y="378"/>
                    </a:lnTo>
                    <a:lnTo>
                      <a:pt x="140" y="375"/>
                    </a:lnTo>
                    <a:lnTo>
                      <a:pt x="144" y="373"/>
                    </a:lnTo>
                    <a:lnTo>
                      <a:pt x="148" y="373"/>
                    </a:lnTo>
                    <a:close/>
                    <a:moveTo>
                      <a:pt x="370" y="231"/>
                    </a:moveTo>
                    <a:lnTo>
                      <a:pt x="372" y="232"/>
                    </a:lnTo>
                    <a:lnTo>
                      <a:pt x="375" y="232"/>
                    </a:lnTo>
                    <a:lnTo>
                      <a:pt x="377" y="233"/>
                    </a:lnTo>
                    <a:lnTo>
                      <a:pt x="380" y="235"/>
                    </a:lnTo>
                    <a:lnTo>
                      <a:pt x="382" y="236"/>
                    </a:lnTo>
                    <a:lnTo>
                      <a:pt x="383" y="240"/>
                    </a:lnTo>
                    <a:lnTo>
                      <a:pt x="385" y="243"/>
                    </a:lnTo>
                    <a:lnTo>
                      <a:pt x="385" y="247"/>
                    </a:lnTo>
                    <a:lnTo>
                      <a:pt x="385" y="250"/>
                    </a:lnTo>
                    <a:lnTo>
                      <a:pt x="387" y="251"/>
                    </a:lnTo>
                    <a:lnTo>
                      <a:pt x="388" y="252"/>
                    </a:lnTo>
                    <a:lnTo>
                      <a:pt x="391" y="253"/>
                    </a:lnTo>
                    <a:lnTo>
                      <a:pt x="393" y="252"/>
                    </a:lnTo>
                    <a:lnTo>
                      <a:pt x="395" y="250"/>
                    </a:lnTo>
                    <a:lnTo>
                      <a:pt x="396" y="250"/>
                    </a:lnTo>
                    <a:lnTo>
                      <a:pt x="398" y="248"/>
                    </a:lnTo>
                    <a:lnTo>
                      <a:pt x="400" y="247"/>
                    </a:lnTo>
                    <a:lnTo>
                      <a:pt x="401" y="247"/>
                    </a:lnTo>
                    <a:lnTo>
                      <a:pt x="402" y="247"/>
                    </a:lnTo>
                    <a:lnTo>
                      <a:pt x="406" y="248"/>
                    </a:lnTo>
                    <a:lnTo>
                      <a:pt x="407" y="250"/>
                    </a:lnTo>
                    <a:lnTo>
                      <a:pt x="408" y="252"/>
                    </a:lnTo>
                    <a:lnTo>
                      <a:pt x="408" y="255"/>
                    </a:lnTo>
                    <a:lnTo>
                      <a:pt x="408" y="256"/>
                    </a:lnTo>
                    <a:lnTo>
                      <a:pt x="410" y="258"/>
                    </a:lnTo>
                    <a:lnTo>
                      <a:pt x="410" y="261"/>
                    </a:lnTo>
                    <a:lnTo>
                      <a:pt x="412" y="263"/>
                    </a:lnTo>
                    <a:lnTo>
                      <a:pt x="416" y="266"/>
                    </a:lnTo>
                    <a:lnTo>
                      <a:pt x="420" y="267"/>
                    </a:lnTo>
                    <a:lnTo>
                      <a:pt x="422" y="270"/>
                    </a:lnTo>
                    <a:lnTo>
                      <a:pt x="424" y="272"/>
                    </a:lnTo>
                    <a:lnTo>
                      <a:pt x="427" y="275"/>
                    </a:lnTo>
                    <a:lnTo>
                      <a:pt x="427" y="278"/>
                    </a:lnTo>
                    <a:lnTo>
                      <a:pt x="427" y="282"/>
                    </a:lnTo>
                    <a:lnTo>
                      <a:pt x="427" y="284"/>
                    </a:lnTo>
                    <a:lnTo>
                      <a:pt x="427" y="288"/>
                    </a:lnTo>
                    <a:lnTo>
                      <a:pt x="427" y="291"/>
                    </a:lnTo>
                    <a:lnTo>
                      <a:pt x="429" y="294"/>
                    </a:lnTo>
                    <a:lnTo>
                      <a:pt x="431" y="294"/>
                    </a:lnTo>
                    <a:lnTo>
                      <a:pt x="432" y="296"/>
                    </a:lnTo>
                    <a:lnTo>
                      <a:pt x="433" y="297"/>
                    </a:lnTo>
                    <a:lnTo>
                      <a:pt x="434" y="299"/>
                    </a:lnTo>
                    <a:lnTo>
                      <a:pt x="436" y="302"/>
                    </a:lnTo>
                    <a:lnTo>
                      <a:pt x="437" y="306"/>
                    </a:lnTo>
                    <a:lnTo>
                      <a:pt x="438" y="308"/>
                    </a:lnTo>
                    <a:lnTo>
                      <a:pt x="437" y="312"/>
                    </a:lnTo>
                    <a:lnTo>
                      <a:pt x="436" y="314"/>
                    </a:lnTo>
                    <a:lnTo>
                      <a:pt x="433" y="316"/>
                    </a:lnTo>
                    <a:lnTo>
                      <a:pt x="429" y="317"/>
                    </a:lnTo>
                    <a:lnTo>
                      <a:pt x="424" y="318"/>
                    </a:lnTo>
                    <a:lnTo>
                      <a:pt x="421" y="317"/>
                    </a:lnTo>
                    <a:lnTo>
                      <a:pt x="417" y="316"/>
                    </a:lnTo>
                    <a:lnTo>
                      <a:pt x="416" y="314"/>
                    </a:lnTo>
                    <a:lnTo>
                      <a:pt x="413" y="312"/>
                    </a:lnTo>
                    <a:lnTo>
                      <a:pt x="413" y="308"/>
                    </a:lnTo>
                    <a:lnTo>
                      <a:pt x="412" y="306"/>
                    </a:lnTo>
                    <a:lnTo>
                      <a:pt x="412" y="302"/>
                    </a:lnTo>
                    <a:lnTo>
                      <a:pt x="412" y="299"/>
                    </a:lnTo>
                    <a:lnTo>
                      <a:pt x="412" y="298"/>
                    </a:lnTo>
                    <a:lnTo>
                      <a:pt x="411" y="297"/>
                    </a:lnTo>
                    <a:lnTo>
                      <a:pt x="408" y="297"/>
                    </a:lnTo>
                    <a:lnTo>
                      <a:pt x="406" y="297"/>
                    </a:lnTo>
                    <a:lnTo>
                      <a:pt x="402" y="297"/>
                    </a:lnTo>
                    <a:lnTo>
                      <a:pt x="398" y="297"/>
                    </a:lnTo>
                    <a:lnTo>
                      <a:pt x="395" y="296"/>
                    </a:lnTo>
                    <a:lnTo>
                      <a:pt x="392" y="294"/>
                    </a:lnTo>
                    <a:lnTo>
                      <a:pt x="390" y="293"/>
                    </a:lnTo>
                    <a:lnTo>
                      <a:pt x="387" y="292"/>
                    </a:lnTo>
                    <a:lnTo>
                      <a:pt x="385" y="293"/>
                    </a:lnTo>
                    <a:lnTo>
                      <a:pt x="382" y="294"/>
                    </a:lnTo>
                    <a:lnTo>
                      <a:pt x="381" y="296"/>
                    </a:lnTo>
                    <a:lnTo>
                      <a:pt x="381" y="298"/>
                    </a:lnTo>
                    <a:lnTo>
                      <a:pt x="380" y="299"/>
                    </a:lnTo>
                    <a:lnTo>
                      <a:pt x="378" y="302"/>
                    </a:lnTo>
                    <a:lnTo>
                      <a:pt x="377" y="302"/>
                    </a:lnTo>
                    <a:lnTo>
                      <a:pt x="370" y="304"/>
                    </a:lnTo>
                    <a:lnTo>
                      <a:pt x="361" y="303"/>
                    </a:lnTo>
                    <a:lnTo>
                      <a:pt x="352" y="299"/>
                    </a:lnTo>
                    <a:lnTo>
                      <a:pt x="346" y="294"/>
                    </a:lnTo>
                    <a:lnTo>
                      <a:pt x="342" y="289"/>
                    </a:lnTo>
                    <a:lnTo>
                      <a:pt x="344" y="287"/>
                    </a:lnTo>
                    <a:lnTo>
                      <a:pt x="346" y="284"/>
                    </a:lnTo>
                    <a:lnTo>
                      <a:pt x="349" y="283"/>
                    </a:lnTo>
                    <a:lnTo>
                      <a:pt x="352" y="281"/>
                    </a:lnTo>
                    <a:lnTo>
                      <a:pt x="355" y="281"/>
                    </a:lnTo>
                    <a:lnTo>
                      <a:pt x="357" y="281"/>
                    </a:lnTo>
                    <a:lnTo>
                      <a:pt x="361" y="279"/>
                    </a:lnTo>
                    <a:lnTo>
                      <a:pt x="362" y="278"/>
                    </a:lnTo>
                    <a:lnTo>
                      <a:pt x="366" y="277"/>
                    </a:lnTo>
                    <a:lnTo>
                      <a:pt x="367" y="275"/>
                    </a:lnTo>
                    <a:lnTo>
                      <a:pt x="367" y="273"/>
                    </a:lnTo>
                    <a:lnTo>
                      <a:pt x="366" y="271"/>
                    </a:lnTo>
                    <a:lnTo>
                      <a:pt x="365" y="268"/>
                    </a:lnTo>
                    <a:lnTo>
                      <a:pt x="362" y="266"/>
                    </a:lnTo>
                    <a:lnTo>
                      <a:pt x="360" y="265"/>
                    </a:lnTo>
                    <a:lnTo>
                      <a:pt x="357" y="263"/>
                    </a:lnTo>
                    <a:lnTo>
                      <a:pt x="355" y="261"/>
                    </a:lnTo>
                    <a:lnTo>
                      <a:pt x="352" y="261"/>
                    </a:lnTo>
                    <a:lnTo>
                      <a:pt x="351" y="260"/>
                    </a:lnTo>
                    <a:lnTo>
                      <a:pt x="349" y="260"/>
                    </a:lnTo>
                    <a:lnTo>
                      <a:pt x="346" y="260"/>
                    </a:lnTo>
                    <a:lnTo>
                      <a:pt x="345" y="260"/>
                    </a:lnTo>
                    <a:lnTo>
                      <a:pt x="344" y="258"/>
                    </a:lnTo>
                    <a:lnTo>
                      <a:pt x="341" y="258"/>
                    </a:lnTo>
                    <a:lnTo>
                      <a:pt x="341" y="256"/>
                    </a:lnTo>
                    <a:lnTo>
                      <a:pt x="340" y="252"/>
                    </a:lnTo>
                    <a:lnTo>
                      <a:pt x="342" y="248"/>
                    </a:lnTo>
                    <a:lnTo>
                      <a:pt x="344" y="245"/>
                    </a:lnTo>
                    <a:lnTo>
                      <a:pt x="346" y="241"/>
                    </a:lnTo>
                    <a:lnTo>
                      <a:pt x="350" y="237"/>
                    </a:lnTo>
                    <a:lnTo>
                      <a:pt x="355" y="235"/>
                    </a:lnTo>
                    <a:lnTo>
                      <a:pt x="358" y="233"/>
                    </a:lnTo>
                    <a:lnTo>
                      <a:pt x="362" y="232"/>
                    </a:lnTo>
                    <a:lnTo>
                      <a:pt x="366" y="231"/>
                    </a:lnTo>
                    <a:lnTo>
                      <a:pt x="370" y="231"/>
                    </a:lnTo>
                    <a:close/>
                    <a:moveTo>
                      <a:pt x="1432" y="0"/>
                    </a:moveTo>
                    <a:lnTo>
                      <a:pt x="1435" y="0"/>
                    </a:lnTo>
                    <a:lnTo>
                      <a:pt x="1437" y="1"/>
                    </a:lnTo>
                    <a:lnTo>
                      <a:pt x="1441" y="3"/>
                    </a:lnTo>
                    <a:lnTo>
                      <a:pt x="1444" y="6"/>
                    </a:lnTo>
                    <a:lnTo>
                      <a:pt x="1444" y="6"/>
                    </a:lnTo>
                    <a:lnTo>
                      <a:pt x="1445" y="7"/>
                    </a:lnTo>
                    <a:lnTo>
                      <a:pt x="1447" y="8"/>
                    </a:lnTo>
                    <a:lnTo>
                      <a:pt x="1448" y="10"/>
                    </a:lnTo>
                    <a:lnTo>
                      <a:pt x="1451" y="11"/>
                    </a:lnTo>
                    <a:lnTo>
                      <a:pt x="1452" y="12"/>
                    </a:lnTo>
                    <a:lnTo>
                      <a:pt x="1453" y="12"/>
                    </a:lnTo>
                    <a:lnTo>
                      <a:pt x="1455" y="11"/>
                    </a:lnTo>
                    <a:lnTo>
                      <a:pt x="1453" y="10"/>
                    </a:lnTo>
                    <a:lnTo>
                      <a:pt x="1452" y="7"/>
                    </a:lnTo>
                    <a:lnTo>
                      <a:pt x="1451" y="5"/>
                    </a:lnTo>
                    <a:lnTo>
                      <a:pt x="1450" y="2"/>
                    </a:lnTo>
                    <a:lnTo>
                      <a:pt x="1450" y="1"/>
                    </a:lnTo>
                    <a:lnTo>
                      <a:pt x="1448" y="1"/>
                    </a:lnTo>
                    <a:lnTo>
                      <a:pt x="1451" y="1"/>
                    </a:lnTo>
                    <a:lnTo>
                      <a:pt x="1453" y="1"/>
                    </a:lnTo>
                    <a:lnTo>
                      <a:pt x="1457" y="2"/>
                    </a:lnTo>
                    <a:lnTo>
                      <a:pt x="1460" y="2"/>
                    </a:lnTo>
                    <a:lnTo>
                      <a:pt x="1462" y="3"/>
                    </a:lnTo>
                    <a:lnTo>
                      <a:pt x="1465" y="2"/>
                    </a:lnTo>
                    <a:lnTo>
                      <a:pt x="1466" y="2"/>
                    </a:lnTo>
                    <a:lnTo>
                      <a:pt x="1468" y="1"/>
                    </a:lnTo>
                    <a:lnTo>
                      <a:pt x="1470" y="1"/>
                    </a:lnTo>
                    <a:lnTo>
                      <a:pt x="1472" y="1"/>
                    </a:lnTo>
                    <a:lnTo>
                      <a:pt x="1480" y="3"/>
                    </a:lnTo>
                    <a:lnTo>
                      <a:pt x="1486" y="7"/>
                    </a:lnTo>
                    <a:lnTo>
                      <a:pt x="1493" y="8"/>
                    </a:lnTo>
                    <a:lnTo>
                      <a:pt x="1496" y="7"/>
                    </a:lnTo>
                    <a:lnTo>
                      <a:pt x="1497" y="6"/>
                    </a:lnTo>
                    <a:lnTo>
                      <a:pt x="1501" y="7"/>
                    </a:lnTo>
                    <a:lnTo>
                      <a:pt x="1503" y="8"/>
                    </a:lnTo>
                    <a:lnTo>
                      <a:pt x="1508" y="10"/>
                    </a:lnTo>
                    <a:lnTo>
                      <a:pt x="1513" y="11"/>
                    </a:lnTo>
                    <a:lnTo>
                      <a:pt x="1518" y="12"/>
                    </a:lnTo>
                    <a:lnTo>
                      <a:pt x="1522" y="13"/>
                    </a:lnTo>
                    <a:lnTo>
                      <a:pt x="1538" y="17"/>
                    </a:lnTo>
                    <a:lnTo>
                      <a:pt x="1553" y="23"/>
                    </a:lnTo>
                    <a:lnTo>
                      <a:pt x="1556" y="26"/>
                    </a:lnTo>
                    <a:lnTo>
                      <a:pt x="1558" y="28"/>
                    </a:lnTo>
                    <a:lnTo>
                      <a:pt x="1559" y="31"/>
                    </a:lnTo>
                    <a:lnTo>
                      <a:pt x="1561" y="32"/>
                    </a:lnTo>
                    <a:lnTo>
                      <a:pt x="1564" y="34"/>
                    </a:lnTo>
                    <a:lnTo>
                      <a:pt x="1574" y="34"/>
                    </a:lnTo>
                    <a:lnTo>
                      <a:pt x="1583" y="37"/>
                    </a:lnTo>
                    <a:lnTo>
                      <a:pt x="1591" y="42"/>
                    </a:lnTo>
                    <a:lnTo>
                      <a:pt x="1598" y="44"/>
                    </a:lnTo>
                    <a:lnTo>
                      <a:pt x="1602" y="47"/>
                    </a:lnTo>
                    <a:lnTo>
                      <a:pt x="1605" y="49"/>
                    </a:lnTo>
                    <a:lnTo>
                      <a:pt x="1607" y="52"/>
                    </a:lnTo>
                    <a:lnTo>
                      <a:pt x="1607" y="54"/>
                    </a:lnTo>
                    <a:lnTo>
                      <a:pt x="1605" y="56"/>
                    </a:lnTo>
                    <a:lnTo>
                      <a:pt x="1603" y="58"/>
                    </a:lnTo>
                    <a:lnTo>
                      <a:pt x="1595" y="58"/>
                    </a:lnTo>
                    <a:lnTo>
                      <a:pt x="1593" y="58"/>
                    </a:lnTo>
                    <a:lnTo>
                      <a:pt x="1592" y="58"/>
                    </a:lnTo>
                    <a:lnTo>
                      <a:pt x="1591" y="59"/>
                    </a:lnTo>
                    <a:lnTo>
                      <a:pt x="1588" y="58"/>
                    </a:lnTo>
                    <a:lnTo>
                      <a:pt x="1584" y="58"/>
                    </a:lnTo>
                    <a:lnTo>
                      <a:pt x="1546" y="49"/>
                    </a:lnTo>
                    <a:lnTo>
                      <a:pt x="1543" y="49"/>
                    </a:lnTo>
                    <a:lnTo>
                      <a:pt x="1542" y="48"/>
                    </a:lnTo>
                    <a:lnTo>
                      <a:pt x="1541" y="49"/>
                    </a:lnTo>
                    <a:lnTo>
                      <a:pt x="1539" y="49"/>
                    </a:lnTo>
                    <a:lnTo>
                      <a:pt x="1539" y="49"/>
                    </a:lnTo>
                    <a:lnTo>
                      <a:pt x="1538" y="49"/>
                    </a:lnTo>
                    <a:lnTo>
                      <a:pt x="1534" y="51"/>
                    </a:lnTo>
                    <a:lnTo>
                      <a:pt x="1531" y="51"/>
                    </a:lnTo>
                    <a:lnTo>
                      <a:pt x="1527" y="51"/>
                    </a:lnTo>
                    <a:lnTo>
                      <a:pt x="1524" y="49"/>
                    </a:lnTo>
                    <a:lnTo>
                      <a:pt x="1522" y="49"/>
                    </a:lnTo>
                    <a:lnTo>
                      <a:pt x="1519" y="51"/>
                    </a:lnTo>
                    <a:lnTo>
                      <a:pt x="1518" y="51"/>
                    </a:lnTo>
                    <a:lnTo>
                      <a:pt x="1516" y="51"/>
                    </a:lnTo>
                    <a:lnTo>
                      <a:pt x="1512" y="51"/>
                    </a:lnTo>
                    <a:lnTo>
                      <a:pt x="1510" y="49"/>
                    </a:lnTo>
                    <a:lnTo>
                      <a:pt x="1498" y="49"/>
                    </a:lnTo>
                    <a:lnTo>
                      <a:pt x="1496" y="49"/>
                    </a:lnTo>
                    <a:lnTo>
                      <a:pt x="1493" y="49"/>
                    </a:lnTo>
                    <a:lnTo>
                      <a:pt x="1491" y="51"/>
                    </a:lnTo>
                    <a:lnTo>
                      <a:pt x="1488" y="51"/>
                    </a:lnTo>
                    <a:lnTo>
                      <a:pt x="1486" y="51"/>
                    </a:lnTo>
                    <a:lnTo>
                      <a:pt x="1485" y="52"/>
                    </a:lnTo>
                    <a:lnTo>
                      <a:pt x="1486" y="52"/>
                    </a:lnTo>
                    <a:lnTo>
                      <a:pt x="1490" y="53"/>
                    </a:lnTo>
                    <a:lnTo>
                      <a:pt x="1493" y="53"/>
                    </a:lnTo>
                    <a:lnTo>
                      <a:pt x="1496" y="53"/>
                    </a:lnTo>
                    <a:lnTo>
                      <a:pt x="1498" y="52"/>
                    </a:lnTo>
                    <a:lnTo>
                      <a:pt x="1507" y="52"/>
                    </a:lnTo>
                    <a:lnTo>
                      <a:pt x="1516" y="54"/>
                    </a:lnTo>
                    <a:lnTo>
                      <a:pt x="1524" y="56"/>
                    </a:lnTo>
                    <a:lnTo>
                      <a:pt x="1546" y="56"/>
                    </a:lnTo>
                    <a:lnTo>
                      <a:pt x="1554" y="54"/>
                    </a:lnTo>
                    <a:lnTo>
                      <a:pt x="1564" y="56"/>
                    </a:lnTo>
                    <a:lnTo>
                      <a:pt x="1574" y="61"/>
                    </a:lnTo>
                    <a:lnTo>
                      <a:pt x="1582" y="63"/>
                    </a:lnTo>
                    <a:lnTo>
                      <a:pt x="1591" y="66"/>
                    </a:lnTo>
                    <a:lnTo>
                      <a:pt x="1598" y="68"/>
                    </a:lnTo>
                    <a:lnTo>
                      <a:pt x="1600" y="67"/>
                    </a:lnTo>
                    <a:lnTo>
                      <a:pt x="1603" y="66"/>
                    </a:lnTo>
                    <a:lnTo>
                      <a:pt x="1605" y="66"/>
                    </a:lnTo>
                    <a:lnTo>
                      <a:pt x="1609" y="66"/>
                    </a:lnTo>
                    <a:lnTo>
                      <a:pt x="1614" y="67"/>
                    </a:lnTo>
                    <a:lnTo>
                      <a:pt x="1619" y="68"/>
                    </a:lnTo>
                    <a:lnTo>
                      <a:pt x="1622" y="68"/>
                    </a:lnTo>
                    <a:lnTo>
                      <a:pt x="1624" y="71"/>
                    </a:lnTo>
                    <a:lnTo>
                      <a:pt x="1625" y="72"/>
                    </a:lnTo>
                    <a:lnTo>
                      <a:pt x="1628" y="74"/>
                    </a:lnTo>
                    <a:lnTo>
                      <a:pt x="1629" y="76"/>
                    </a:lnTo>
                    <a:lnTo>
                      <a:pt x="1630" y="78"/>
                    </a:lnTo>
                    <a:lnTo>
                      <a:pt x="1629" y="80"/>
                    </a:lnTo>
                    <a:lnTo>
                      <a:pt x="1629" y="82"/>
                    </a:lnTo>
                    <a:lnTo>
                      <a:pt x="1629" y="84"/>
                    </a:lnTo>
                    <a:lnTo>
                      <a:pt x="1628" y="87"/>
                    </a:lnTo>
                    <a:lnTo>
                      <a:pt x="1629" y="89"/>
                    </a:lnTo>
                    <a:lnTo>
                      <a:pt x="1629" y="90"/>
                    </a:lnTo>
                    <a:lnTo>
                      <a:pt x="1632" y="92"/>
                    </a:lnTo>
                    <a:lnTo>
                      <a:pt x="1633" y="93"/>
                    </a:lnTo>
                    <a:lnTo>
                      <a:pt x="1635" y="93"/>
                    </a:lnTo>
                    <a:lnTo>
                      <a:pt x="1638" y="93"/>
                    </a:lnTo>
                    <a:lnTo>
                      <a:pt x="1640" y="93"/>
                    </a:lnTo>
                    <a:lnTo>
                      <a:pt x="1643" y="92"/>
                    </a:lnTo>
                    <a:lnTo>
                      <a:pt x="1643" y="90"/>
                    </a:lnTo>
                    <a:lnTo>
                      <a:pt x="1644" y="89"/>
                    </a:lnTo>
                    <a:lnTo>
                      <a:pt x="1645" y="90"/>
                    </a:lnTo>
                    <a:lnTo>
                      <a:pt x="1647" y="90"/>
                    </a:lnTo>
                    <a:lnTo>
                      <a:pt x="1649" y="92"/>
                    </a:lnTo>
                    <a:lnTo>
                      <a:pt x="1653" y="94"/>
                    </a:lnTo>
                    <a:lnTo>
                      <a:pt x="1655" y="98"/>
                    </a:lnTo>
                    <a:lnTo>
                      <a:pt x="1658" y="100"/>
                    </a:lnTo>
                    <a:lnTo>
                      <a:pt x="1662" y="102"/>
                    </a:lnTo>
                    <a:lnTo>
                      <a:pt x="1665" y="102"/>
                    </a:lnTo>
                    <a:lnTo>
                      <a:pt x="1669" y="104"/>
                    </a:lnTo>
                    <a:lnTo>
                      <a:pt x="1673" y="107"/>
                    </a:lnTo>
                    <a:lnTo>
                      <a:pt x="1676" y="110"/>
                    </a:lnTo>
                    <a:lnTo>
                      <a:pt x="1679" y="113"/>
                    </a:lnTo>
                    <a:lnTo>
                      <a:pt x="1680" y="115"/>
                    </a:lnTo>
                    <a:lnTo>
                      <a:pt x="1683" y="118"/>
                    </a:lnTo>
                    <a:lnTo>
                      <a:pt x="1685" y="120"/>
                    </a:lnTo>
                    <a:lnTo>
                      <a:pt x="1688" y="122"/>
                    </a:lnTo>
                    <a:lnTo>
                      <a:pt x="1689" y="124"/>
                    </a:lnTo>
                    <a:lnTo>
                      <a:pt x="1689" y="125"/>
                    </a:lnTo>
                    <a:lnTo>
                      <a:pt x="1689" y="127"/>
                    </a:lnTo>
                    <a:lnTo>
                      <a:pt x="1688" y="128"/>
                    </a:lnTo>
                    <a:lnTo>
                      <a:pt x="1686" y="129"/>
                    </a:lnTo>
                    <a:lnTo>
                      <a:pt x="1686" y="130"/>
                    </a:lnTo>
                    <a:lnTo>
                      <a:pt x="1684" y="131"/>
                    </a:lnTo>
                    <a:lnTo>
                      <a:pt x="1683" y="133"/>
                    </a:lnTo>
                    <a:lnTo>
                      <a:pt x="1681" y="135"/>
                    </a:lnTo>
                    <a:lnTo>
                      <a:pt x="1680" y="138"/>
                    </a:lnTo>
                    <a:lnTo>
                      <a:pt x="1679" y="138"/>
                    </a:lnTo>
                    <a:lnTo>
                      <a:pt x="1678" y="138"/>
                    </a:lnTo>
                    <a:lnTo>
                      <a:pt x="1676" y="138"/>
                    </a:lnTo>
                    <a:lnTo>
                      <a:pt x="1668" y="138"/>
                    </a:lnTo>
                    <a:lnTo>
                      <a:pt x="1665" y="139"/>
                    </a:lnTo>
                    <a:lnTo>
                      <a:pt x="1663" y="140"/>
                    </a:lnTo>
                    <a:lnTo>
                      <a:pt x="1660" y="141"/>
                    </a:lnTo>
                    <a:lnTo>
                      <a:pt x="1658" y="141"/>
                    </a:lnTo>
                    <a:lnTo>
                      <a:pt x="1655" y="141"/>
                    </a:lnTo>
                    <a:lnTo>
                      <a:pt x="1647" y="140"/>
                    </a:lnTo>
                    <a:lnTo>
                      <a:pt x="1638" y="139"/>
                    </a:lnTo>
                    <a:lnTo>
                      <a:pt x="1627" y="135"/>
                    </a:lnTo>
                    <a:lnTo>
                      <a:pt x="1622" y="134"/>
                    </a:lnTo>
                    <a:lnTo>
                      <a:pt x="1618" y="133"/>
                    </a:lnTo>
                    <a:lnTo>
                      <a:pt x="1613" y="131"/>
                    </a:lnTo>
                    <a:lnTo>
                      <a:pt x="1608" y="130"/>
                    </a:lnTo>
                    <a:lnTo>
                      <a:pt x="1595" y="130"/>
                    </a:lnTo>
                    <a:lnTo>
                      <a:pt x="1588" y="129"/>
                    </a:lnTo>
                    <a:lnTo>
                      <a:pt x="1583" y="129"/>
                    </a:lnTo>
                    <a:lnTo>
                      <a:pt x="1578" y="130"/>
                    </a:lnTo>
                    <a:lnTo>
                      <a:pt x="1572" y="130"/>
                    </a:lnTo>
                    <a:lnTo>
                      <a:pt x="1558" y="130"/>
                    </a:lnTo>
                    <a:lnTo>
                      <a:pt x="1556" y="130"/>
                    </a:lnTo>
                    <a:lnTo>
                      <a:pt x="1553" y="130"/>
                    </a:lnTo>
                    <a:lnTo>
                      <a:pt x="1551" y="131"/>
                    </a:lnTo>
                    <a:lnTo>
                      <a:pt x="1548" y="131"/>
                    </a:lnTo>
                    <a:lnTo>
                      <a:pt x="1548" y="133"/>
                    </a:lnTo>
                    <a:lnTo>
                      <a:pt x="1548" y="134"/>
                    </a:lnTo>
                    <a:lnTo>
                      <a:pt x="1548" y="136"/>
                    </a:lnTo>
                    <a:lnTo>
                      <a:pt x="1549" y="139"/>
                    </a:lnTo>
                    <a:lnTo>
                      <a:pt x="1549" y="141"/>
                    </a:lnTo>
                    <a:lnTo>
                      <a:pt x="1551" y="144"/>
                    </a:lnTo>
                    <a:lnTo>
                      <a:pt x="1553" y="146"/>
                    </a:lnTo>
                    <a:lnTo>
                      <a:pt x="1557" y="148"/>
                    </a:lnTo>
                    <a:lnTo>
                      <a:pt x="1559" y="148"/>
                    </a:lnTo>
                    <a:lnTo>
                      <a:pt x="1561" y="146"/>
                    </a:lnTo>
                    <a:lnTo>
                      <a:pt x="1562" y="145"/>
                    </a:lnTo>
                    <a:lnTo>
                      <a:pt x="1563" y="144"/>
                    </a:lnTo>
                    <a:lnTo>
                      <a:pt x="1563" y="143"/>
                    </a:lnTo>
                    <a:lnTo>
                      <a:pt x="1564" y="141"/>
                    </a:lnTo>
                    <a:lnTo>
                      <a:pt x="1566" y="140"/>
                    </a:lnTo>
                    <a:lnTo>
                      <a:pt x="1569" y="140"/>
                    </a:lnTo>
                    <a:lnTo>
                      <a:pt x="1573" y="140"/>
                    </a:lnTo>
                    <a:lnTo>
                      <a:pt x="1576" y="140"/>
                    </a:lnTo>
                    <a:lnTo>
                      <a:pt x="1579" y="141"/>
                    </a:lnTo>
                    <a:lnTo>
                      <a:pt x="1583" y="143"/>
                    </a:lnTo>
                    <a:lnTo>
                      <a:pt x="1587" y="143"/>
                    </a:lnTo>
                    <a:lnTo>
                      <a:pt x="1591" y="143"/>
                    </a:lnTo>
                    <a:lnTo>
                      <a:pt x="1593" y="141"/>
                    </a:lnTo>
                    <a:lnTo>
                      <a:pt x="1600" y="139"/>
                    </a:lnTo>
                    <a:lnTo>
                      <a:pt x="1608" y="139"/>
                    </a:lnTo>
                    <a:lnTo>
                      <a:pt x="1619" y="141"/>
                    </a:lnTo>
                    <a:lnTo>
                      <a:pt x="1633" y="148"/>
                    </a:lnTo>
                    <a:lnTo>
                      <a:pt x="1648" y="151"/>
                    </a:lnTo>
                    <a:lnTo>
                      <a:pt x="1653" y="154"/>
                    </a:lnTo>
                    <a:lnTo>
                      <a:pt x="1657" y="156"/>
                    </a:lnTo>
                    <a:lnTo>
                      <a:pt x="1659" y="159"/>
                    </a:lnTo>
                    <a:lnTo>
                      <a:pt x="1660" y="164"/>
                    </a:lnTo>
                    <a:lnTo>
                      <a:pt x="1662" y="166"/>
                    </a:lnTo>
                    <a:lnTo>
                      <a:pt x="1660" y="169"/>
                    </a:lnTo>
                    <a:lnTo>
                      <a:pt x="1659" y="170"/>
                    </a:lnTo>
                    <a:lnTo>
                      <a:pt x="1658" y="170"/>
                    </a:lnTo>
                    <a:lnTo>
                      <a:pt x="1655" y="170"/>
                    </a:lnTo>
                    <a:lnTo>
                      <a:pt x="1653" y="171"/>
                    </a:lnTo>
                    <a:lnTo>
                      <a:pt x="1650" y="171"/>
                    </a:lnTo>
                    <a:lnTo>
                      <a:pt x="1648" y="173"/>
                    </a:lnTo>
                    <a:lnTo>
                      <a:pt x="1645" y="173"/>
                    </a:lnTo>
                    <a:lnTo>
                      <a:pt x="1644" y="174"/>
                    </a:lnTo>
                    <a:lnTo>
                      <a:pt x="1642" y="175"/>
                    </a:lnTo>
                    <a:lnTo>
                      <a:pt x="1640" y="178"/>
                    </a:lnTo>
                    <a:lnTo>
                      <a:pt x="1639" y="180"/>
                    </a:lnTo>
                    <a:lnTo>
                      <a:pt x="1639" y="182"/>
                    </a:lnTo>
                    <a:lnTo>
                      <a:pt x="1642" y="184"/>
                    </a:lnTo>
                    <a:lnTo>
                      <a:pt x="1645" y="184"/>
                    </a:lnTo>
                    <a:lnTo>
                      <a:pt x="1648" y="184"/>
                    </a:lnTo>
                    <a:lnTo>
                      <a:pt x="1650" y="182"/>
                    </a:lnTo>
                    <a:lnTo>
                      <a:pt x="1653" y="181"/>
                    </a:lnTo>
                    <a:lnTo>
                      <a:pt x="1655" y="180"/>
                    </a:lnTo>
                    <a:lnTo>
                      <a:pt x="1655" y="180"/>
                    </a:lnTo>
                    <a:lnTo>
                      <a:pt x="1662" y="179"/>
                    </a:lnTo>
                    <a:lnTo>
                      <a:pt x="1669" y="179"/>
                    </a:lnTo>
                    <a:lnTo>
                      <a:pt x="1676" y="178"/>
                    </a:lnTo>
                    <a:lnTo>
                      <a:pt x="1679" y="176"/>
                    </a:lnTo>
                    <a:lnTo>
                      <a:pt x="1679" y="175"/>
                    </a:lnTo>
                    <a:lnTo>
                      <a:pt x="1680" y="173"/>
                    </a:lnTo>
                    <a:lnTo>
                      <a:pt x="1679" y="170"/>
                    </a:lnTo>
                    <a:lnTo>
                      <a:pt x="1679" y="169"/>
                    </a:lnTo>
                    <a:lnTo>
                      <a:pt x="1679" y="166"/>
                    </a:lnTo>
                    <a:lnTo>
                      <a:pt x="1678" y="164"/>
                    </a:lnTo>
                    <a:lnTo>
                      <a:pt x="1679" y="161"/>
                    </a:lnTo>
                    <a:lnTo>
                      <a:pt x="1679" y="160"/>
                    </a:lnTo>
                    <a:lnTo>
                      <a:pt x="1681" y="159"/>
                    </a:lnTo>
                    <a:lnTo>
                      <a:pt x="1684" y="158"/>
                    </a:lnTo>
                    <a:lnTo>
                      <a:pt x="1686" y="158"/>
                    </a:lnTo>
                    <a:lnTo>
                      <a:pt x="1690" y="159"/>
                    </a:lnTo>
                    <a:lnTo>
                      <a:pt x="1694" y="160"/>
                    </a:lnTo>
                    <a:lnTo>
                      <a:pt x="1696" y="161"/>
                    </a:lnTo>
                    <a:lnTo>
                      <a:pt x="1700" y="165"/>
                    </a:lnTo>
                    <a:lnTo>
                      <a:pt x="1703" y="169"/>
                    </a:lnTo>
                    <a:lnTo>
                      <a:pt x="1704" y="173"/>
                    </a:lnTo>
                    <a:lnTo>
                      <a:pt x="1705" y="175"/>
                    </a:lnTo>
                    <a:lnTo>
                      <a:pt x="1705" y="178"/>
                    </a:lnTo>
                    <a:lnTo>
                      <a:pt x="1709" y="190"/>
                    </a:lnTo>
                    <a:lnTo>
                      <a:pt x="1715" y="204"/>
                    </a:lnTo>
                    <a:lnTo>
                      <a:pt x="1715" y="214"/>
                    </a:lnTo>
                    <a:lnTo>
                      <a:pt x="1714" y="216"/>
                    </a:lnTo>
                    <a:lnTo>
                      <a:pt x="1714" y="217"/>
                    </a:lnTo>
                    <a:lnTo>
                      <a:pt x="1715" y="220"/>
                    </a:lnTo>
                    <a:lnTo>
                      <a:pt x="1715" y="221"/>
                    </a:lnTo>
                    <a:lnTo>
                      <a:pt x="1715" y="226"/>
                    </a:lnTo>
                    <a:lnTo>
                      <a:pt x="1715" y="230"/>
                    </a:lnTo>
                    <a:lnTo>
                      <a:pt x="1713" y="232"/>
                    </a:lnTo>
                    <a:lnTo>
                      <a:pt x="1711" y="235"/>
                    </a:lnTo>
                    <a:lnTo>
                      <a:pt x="1710" y="237"/>
                    </a:lnTo>
                    <a:lnTo>
                      <a:pt x="1710" y="240"/>
                    </a:lnTo>
                    <a:lnTo>
                      <a:pt x="1710" y="242"/>
                    </a:lnTo>
                    <a:lnTo>
                      <a:pt x="1713" y="247"/>
                    </a:lnTo>
                    <a:lnTo>
                      <a:pt x="1715" y="247"/>
                    </a:lnTo>
                    <a:lnTo>
                      <a:pt x="1716" y="245"/>
                    </a:lnTo>
                    <a:lnTo>
                      <a:pt x="1719" y="243"/>
                    </a:lnTo>
                    <a:lnTo>
                      <a:pt x="1720" y="242"/>
                    </a:lnTo>
                    <a:lnTo>
                      <a:pt x="1720" y="241"/>
                    </a:lnTo>
                    <a:lnTo>
                      <a:pt x="1721" y="238"/>
                    </a:lnTo>
                    <a:lnTo>
                      <a:pt x="1721" y="236"/>
                    </a:lnTo>
                    <a:lnTo>
                      <a:pt x="1721" y="235"/>
                    </a:lnTo>
                    <a:lnTo>
                      <a:pt x="1723" y="235"/>
                    </a:lnTo>
                    <a:lnTo>
                      <a:pt x="1725" y="233"/>
                    </a:lnTo>
                    <a:lnTo>
                      <a:pt x="1726" y="232"/>
                    </a:lnTo>
                    <a:lnTo>
                      <a:pt x="1728" y="231"/>
                    </a:lnTo>
                    <a:lnTo>
                      <a:pt x="1729" y="230"/>
                    </a:lnTo>
                    <a:lnTo>
                      <a:pt x="1729" y="219"/>
                    </a:lnTo>
                    <a:lnTo>
                      <a:pt x="1729" y="216"/>
                    </a:lnTo>
                    <a:lnTo>
                      <a:pt x="1729" y="215"/>
                    </a:lnTo>
                    <a:lnTo>
                      <a:pt x="1730" y="212"/>
                    </a:lnTo>
                    <a:lnTo>
                      <a:pt x="1731" y="211"/>
                    </a:lnTo>
                    <a:lnTo>
                      <a:pt x="1731" y="209"/>
                    </a:lnTo>
                    <a:lnTo>
                      <a:pt x="1733" y="206"/>
                    </a:lnTo>
                    <a:lnTo>
                      <a:pt x="1733" y="205"/>
                    </a:lnTo>
                    <a:lnTo>
                      <a:pt x="1734" y="202"/>
                    </a:lnTo>
                    <a:lnTo>
                      <a:pt x="1734" y="201"/>
                    </a:lnTo>
                    <a:lnTo>
                      <a:pt x="1733" y="199"/>
                    </a:lnTo>
                    <a:lnTo>
                      <a:pt x="1731" y="196"/>
                    </a:lnTo>
                    <a:lnTo>
                      <a:pt x="1729" y="192"/>
                    </a:lnTo>
                    <a:lnTo>
                      <a:pt x="1728" y="191"/>
                    </a:lnTo>
                    <a:lnTo>
                      <a:pt x="1726" y="190"/>
                    </a:lnTo>
                    <a:lnTo>
                      <a:pt x="1728" y="190"/>
                    </a:lnTo>
                    <a:lnTo>
                      <a:pt x="1728" y="190"/>
                    </a:lnTo>
                    <a:lnTo>
                      <a:pt x="1730" y="190"/>
                    </a:lnTo>
                    <a:lnTo>
                      <a:pt x="1731" y="191"/>
                    </a:lnTo>
                    <a:lnTo>
                      <a:pt x="1733" y="192"/>
                    </a:lnTo>
                    <a:lnTo>
                      <a:pt x="1734" y="192"/>
                    </a:lnTo>
                    <a:lnTo>
                      <a:pt x="1741" y="201"/>
                    </a:lnTo>
                    <a:lnTo>
                      <a:pt x="1744" y="202"/>
                    </a:lnTo>
                    <a:lnTo>
                      <a:pt x="1745" y="205"/>
                    </a:lnTo>
                    <a:lnTo>
                      <a:pt x="1746" y="205"/>
                    </a:lnTo>
                    <a:lnTo>
                      <a:pt x="1747" y="206"/>
                    </a:lnTo>
                    <a:lnTo>
                      <a:pt x="1750" y="206"/>
                    </a:lnTo>
                    <a:lnTo>
                      <a:pt x="1752" y="206"/>
                    </a:lnTo>
                    <a:lnTo>
                      <a:pt x="1752" y="206"/>
                    </a:lnTo>
                    <a:lnTo>
                      <a:pt x="1754" y="207"/>
                    </a:lnTo>
                    <a:lnTo>
                      <a:pt x="1755" y="209"/>
                    </a:lnTo>
                    <a:lnTo>
                      <a:pt x="1756" y="211"/>
                    </a:lnTo>
                    <a:lnTo>
                      <a:pt x="1759" y="212"/>
                    </a:lnTo>
                    <a:lnTo>
                      <a:pt x="1760" y="214"/>
                    </a:lnTo>
                    <a:lnTo>
                      <a:pt x="1762" y="215"/>
                    </a:lnTo>
                    <a:lnTo>
                      <a:pt x="1765" y="216"/>
                    </a:lnTo>
                    <a:lnTo>
                      <a:pt x="1767" y="217"/>
                    </a:lnTo>
                    <a:lnTo>
                      <a:pt x="1770" y="217"/>
                    </a:lnTo>
                    <a:lnTo>
                      <a:pt x="1771" y="217"/>
                    </a:lnTo>
                    <a:lnTo>
                      <a:pt x="1772" y="216"/>
                    </a:lnTo>
                    <a:lnTo>
                      <a:pt x="1771" y="214"/>
                    </a:lnTo>
                    <a:lnTo>
                      <a:pt x="1770" y="211"/>
                    </a:lnTo>
                    <a:lnTo>
                      <a:pt x="1767" y="209"/>
                    </a:lnTo>
                    <a:lnTo>
                      <a:pt x="1764" y="206"/>
                    </a:lnTo>
                    <a:lnTo>
                      <a:pt x="1760" y="204"/>
                    </a:lnTo>
                    <a:lnTo>
                      <a:pt x="1756" y="200"/>
                    </a:lnTo>
                    <a:lnTo>
                      <a:pt x="1754" y="197"/>
                    </a:lnTo>
                    <a:lnTo>
                      <a:pt x="1751" y="195"/>
                    </a:lnTo>
                    <a:lnTo>
                      <a:pt x="1749" y="192"/>
                    </a:lnTo>
                    <a:lnTo>
                      <a:pt x="1747" y="191"/>
                    </a:lnTo>
                    <a:lnTo>
                      <a:pt x="1746" y="191"/>
                    </a:lnTo>
                    <a:lnTo>
                      <a:pt x="1745" y="190"/>
                    </a:lnTo>
                    <a:lnTo>
                      <a:pt x="1742" y="189"/>
                    </a:lnTo>
                    <a:lnTo>
                      <a:pt x="1742" y="189"/>
                    </a:lnTo>
                    <a:lnTo>
                      <a:pt x="1742" y="187"/>
                    </a:lnTo>
                    <a:lnTo>
                      <a:pt x="1744" y="187"/>
                    </a:lnTo>
                    <a:lnTo>
                      <a:pt x="1745" y="186"/>
                    </a:lnTo>
                    <a:lnTo>
                      <a:pt x="1745" y="186"/>
                    </a:lnTo>
                    <a:lnTo>
                      <a:pt x="1747" y="187"/>
                    </a:lnTo>
                    <a:lnTo>
                      <a:pt x="1749" y="187"/>
                    </a:lnTo>
                    <a:lnTo>
                      <a:pt x="1750" y="189"/>
                    </a:lnTo>
                    <a:lnTo>
                      <a:pt x="1752" y="190"/>
                    </a:lnTo>
                    <a:lnTo>
                      <a:pt x="1752" y="191"/>
                    </a:lnTo>
                    <a:lnTo>
                      <a:pt x="1755" y="194"/>
                    </a:lnTo>
                    <a:lnTo>
                      <a:pt x="1757" y="195"/>
                    </a:lnTo>
                    <a:lnTo>
                      <a:pt x="1760" y="197"/>
                    </a:lnTo>
                    <a:lnTo>
                      <a:pt x="1762" y="200"/>
                    </a:lnTo>
                    <a:lnTo>
                      <a:pt x="1765" y="202"/>
                    </a:lnTo>
                    <a:lnTo>
                      <a:pt x="1766" y="204"/>
                    </a:lnTo>
                    <a:lnTo>
                      <a:pt x="1769" y="206"/>
                    </a:lnTo>
                    <a:lnTo>
                      <a:pt x="1770" y="206"/>
                    </a:lnTo>
                    <a:lnTo>
                      <a:pt x="1770" y="206"/>
                    </a:lnTo>
                    <a:lnTo>
                      <a:pt x="1770" y="204"/>
                    </a:lnTo>
                    <a:lnTo>
                      <a:pt x="1770" y="201"/>
                    </a:lnTo>
                    <a:lnTo>
                      <a:pt x="1767" y="199"/>
                    </a:lnTo>
                    <a:lnTo>
                      <a:pt x="1769" y="196"/>
                    </a:lnTo>
                    <a:lnTo>
                      <a:pt x="1769" y="196"/>
                    </a:lnTo>
                    <a:lnTo>
                      <a:pt x="1771" y="195"/>
                    </a:lnTo>
                    <a:lnTo>
                      <a:pt x="1772" y="195"/>
                    </a:lnTo>
                    <a:lnTo>
                      <a:pt x="1775" y="195"/>
                    </a:lnTo>
                    <a:lnTo>
                      <a:pt x="1776" y="195"/>
                    </a:lnTo>
                    <a:lnTo>
                      <a:pt x="1777" y="195"/>
                    </a:lnTo>
                    <a:lnTo>
                      <a:pt x="1777" y="195"/>
                    </a:lnTo>
                    <a:lnTo>
                      <a:pt x="1780" y="195"/>
                    </a:lnTo>
                    <a:lnTo>
                      <a:pt x="1781" y="194"/>
                    </a:lnTo>
                    <a:lnTo>
                      <a:pt x="1781" y="194"/>
                    </a:lnTo>
                    <a:lnTo>
                      <a:pt x="1784" y="192"/>
                    </a:lnTo>
                    <a:lnTo>
                      <a:pt x="1785" y="192"/>
                    </a:lnTo>
                    <a:lnTo>
                      <a:pt x="1787" y="194"/>
                    </a:lnTo>
                    <a:lnTo>
                      <a:pt x="1790" y="194"/>
                    </a:lnTo>
                    <a:lnTo>
                      <a:pt x="1794" y="195"/>
                    </a:lnTo>
                    <a:lnTo>
                      <a:pt x="1797" y="197"/>
                    </a:lnTo>
                    <a:lnTo>
                      <a:pt x="1801" y="201"/>
                    </a:lnTo>
                    <a:lnTo>
                      <a:pt x="1805" y="204"/>
                    </a:lnTo>
                    <a:lnTo>
                      <a:pt x="1807" y="206"/>
                    </a:lnTo>
                    <a:lnTo>
                      <a:pt x="1812" y="210"/>
                    </a:lnTo>
                    <a:lnTo>
                      <a:pt x="1817" y="215"/>
                    </a:lnTo>
                    <a:lnTo>
                      <a:pt x="1822" y="219"/>
                    </a:lnTo>
                    <a:lnTo>
                      <a:pt x="1830" y="224"/>
                    </a:lnTo>
                    <a:lnTo>
                      <a:pt x="1836" y="230"/>
                    </a:lnTo>
                    <a:lnTo>
                      <a:pt x="1841" y="235"/>
                    </a:lnTo>
                    <a:lnTo>
                      <a:pt x="1841" y="240"/>
                    </a:lnTo>
                    <a:lnTo>
                      <a:pt x="1840" y="242"/>
                    </a:lnTo>
                    <a:lnTo>
                      <a:pt x="1838" y="245"/>
                    </a:lnTo>
                    <a:lnTo>
                      <a:pt x="1837" y="247"/>
                    </a:lnTo>
                    <a:lnTo>
                      <a:pt x="1835" y="248"/>
                    </a:lnTo>
                    <a:lnTo>
                      <a:pt x="1833" y="252"/>
                    </a:lnTo>
                    <a:lnTo>
                      <a:pt x="1833" y="256"/>
                    </a:lnTo>
                    <a:lnTo>
                      <a:pt x="1832" y="257"/>
                    </a:lnTo>
                    <a:lnTo>
                      <a:pt x="1831" y="257"/>
                    </a:lnTo>
                    <a:lnTo>
                      <a:pt x="1830" y="257"/>
                    </a:lnTo>
                    <a:lnTo>
                      <a:pt x="1827" y="256"/>
                    </a:lnTo>
                    <a:lnTo>
                      <a:pt x="1826" y="256"/>
                    </a:lnTo>
                    <a:lnTo>
                      <a:pt x="1823" y="256"/>
                    </a:lnTo>
                    <a:lnTo>
                      <a:pt x="1822" y="256"/>
                    </a:lnTo>
                    <a:lnTo>
                      <a:pt x="1822" y="258"/>
                    </a:lnTo>
                    <a:lnTo>
                      <a:pt x="1823" y="261"/>
                    </a:lnTo>
                    <a:lnTo>
                      <a:pt x="1825" y="262"/>
                    </a:lnTo>
                    <a:lnTo>
                      <a:pt x="1826" y="265"/>
                    </a:lnTo>
                    <a:lnTo>
                      <a:pt x="1827" y="266"/>
                    </a:lnTo>
                    <a:lnTo>
                      <a:pt x="1828" y="268"/>
                    </a:lnTo>
                    <a:lnTo>
                      <a:pt x="1827" y="271"/>
                    </a:lnTo>
                    <a:lnTo>
                      <a:pt x="1822" y="271"/>
                    </a:lnTo>
                    <a:lnTo>
                      <a:pt x="1821" y="271"/>
                    </a:lnTo>
                    <a:lnTo>
                      <a:pt x="1821" y="272"/>
                    </a:lnTo>
                    <a:lnTo>
                      <a:pt x="1821" y="273"/>
                    </a:lnTo>
                    <a:lnTo>
                      <a:pt x="1821" y="275"/>
                    </a:lnTo>
                    <a:lnTo>
                      <a:pt x="1821" y="276"/>
                    </a:lnTo>
                    <a:lnTo>
                      <a:pt x="1820" y="276"/>
                    </a:lnTo>
                    <a:lnTo>
                      <a:pt x="1818" y="277"/>
                    </a:lnTo>
                    <a:lnTo>
                      <a:pt x="1816" y="277"/>
                    </a:lnTo>
                    <a:lnTo>
                      <a:pt x="1815" y="276"/>
                    </a:lnTo>
                    <a:lnTo>
                      <a:pt x="1812" y="275"/>
                    </a:lnTo>
                    <a:lnTo>
                      <a:pt x="1811" y="275"/>
                    </a:lnTo>
                    <a:lnTo>
                      <a:pt x="1810" y="273"/>
                    </a:lnTo>
                    <a:lnTo>
                      <a:pt x="1807" y="272"/>
                    </a:lnTo>
                    <a:lnTo>
                      <a:pt x="1804" y="271"/>
                    </a:lnTo>
                    <a:lnTo>
                      <a:pt x="1801" y="270"/>
                    </a:lnTo>
                    <a:lnTo>
                      <a:pt x="1799" y="268"/>
                    </a:lnTo>
                    <a:lnTo>
                      <a:pt x="1795" y="266"/>
                    </a:lnTo>
                    <a:lnTo>
                      <a:pt x="1790" y="263"/>
                    </a:lnTo>
                    <a:lnTo>
                      <a:pt x="1786" y="261"/>
                    </a:lnTo>
                    <a:lnTo>
                      <a:pt x="1785" y="261"/>
                    </a:lnTo>
                    <a:lnTo>
                      <a:pt x="1785" y="262"/>
                    </a:lnTo>
                    <a:lnTo>
                      <a:pt x="1786" y="263"/>
                    </a:lnTo>
                    <a:lnTo>
                      <a:pt x="1787" y="266"/>
                    </a:lnTo>
                    <a:lnTo>
                      <a:pt x="1787" y="267"/>
                    </a:lnTo>
                    <a:lnTo>
                      <a:pt x="1787" y="270"/>
                    </a:lnTo>
                    <a:lnTo>
                      <a:pt x="1787" y="271"/>
                    </a:lnTo>
                    <a:lnTo>
                      <a:pt x="1786" y="271"/>
                    </a:lnTo>
                    <a:lnTo>
                      <a:pt x="1785" y="271"/>
                    </a:lnTo>
                    <a:lnTo>
                      <a:pt x="1784" y="271"/>
                    </a:lnTo>
                    <a:lnTo>
                      <a:pt x="1781" y="270"/>
                    </a:lnTo>
                    <a:lnTo>
                      <a:pt x="1780" y="268"/>
                    </a:lnTo>
                    <a:lnTo>
                      <a:pt x="1777" y="268"/>
                    </a:lnTo>
                    <a:lnTo>
                      <a:pt x="1776" y="267"/>
                    </a:lnTo>
                    <a:lnTo>
                      <a:pt x="1775" y="267"/>
                    </a:lnTo>
                    <a:lnTo>
                      <a:pt x="1774" y="268"/>
                    </a:lnTo>
                    <a:lnTo>
                      <a:pt x="1775" y="270"/>
                    </a:lnTo>
                    <a:lnTo>
                      <a:pt x="1775" y="271"/>
                    </a:lnTo>
                    <a:lnTo>
                      <a:pt x="1779" y="273"/>
                    </a:lnTo>
                    <a:lnTo>
                      <a:pt x="1781" y="276"/>
                    </a:lnTo>
                    <a:lnTo>
                      <a:pt x="1782" y="276"/>
                    </a:lnTo>
                    <a:lnTo>
                      <a:pt x="1784" y="277"/>
                    </a:lnTo>
                    <a:lnTo>
                      <a:pt x="1786" y="278"/>
                    </a:lnTo>
                    <a:lnTo>
                      <a:pt x="1789" y="278"/>
                    </a:lnTo>
                    <a:lnTo>
                      <a:pt x="1790" y="277"/>
                    </a:lnTo>
                    <a:lnTo>
                      <a:pt x="1791" y="277"/>
                    </a:lnTo>
                    <a:lnTo>
                      <a:pt x="1791" y="276"/>
                    </a:lnTo>
                    <a:lnTo>
                      <a:pt x="1792" y="276"/>
                    </a:lnTo>
                    <a:lnTo>
                      <a:pt x="1794" y="276"/>
                    </a:lnTo>
                    <a:lnTo>
                      <a:pt x="1801" y="278"/>
                    </a:lnTo>
                    <a:lnTo>
                      <a:pt x="1809" y="282"/>
                    </a:lnTo>
                    <a:lnTo>
                      <a:pt x="1817" y="287"/>
                    </a:lnTo>
                    <a:lnTo>
                      <a:pt x="1822" y="294"/>
                    </a:lnTo>
                    <a:lnTo>
                      <a:pt x="1823" y="298"/>
                    </a:lnTo>
                    <a:lnTo>
                      <a:pt x="1822" y="302"/>
                    </a:lnTo>
                    <a:lnTo>
                      <a:pt x="1821" y="304"/>
                    </a:lnTo>
                    <a:lnTo>
                      <a:pt x="1817" y="307"/>
                    </a:lnTo>
                    <a:lnTo>
                      <a:pt x="1813" y="307"/>
                    </a:lnTo>
                    <a:lnTo>
                      <a:pt x="1807" y="304"/>
                    </a:lnTo>
                    <a:lnTo>
                      <a:pt x="1800" y="301"/>
                    </a:lnTo>
                    <a:lnTo>
                      <a:pt x="1794" y="297"/>
                    </a:lnTo>
                    <a:lnTo>
                      <a:pt x="1789" y="294"/>
                    </a:lnTo>
                    <a:lnTo>
                      <a:pt x="1785" y="293"/>
                    </a:lnTo>
                    <a:lnTo>
                      <a:pt x="1781" y="292"/>
                    </a:lnTo>
                    <a:lnTo>
                      <a:pt x="1779" y="293"/>
                    </a:lnTo>
                    <a:lnTo>
                      <a:pt x="1777" y="293"/>
                    </a:lnTo>
                    <a:lnTo>
                      <a:pt x="1777" y="296"/>
                    </a:lnTo>
                    <a:lnTo>
                      <a:pt x="1777" y="297"/>
                    </a:lnTo>
                    <a:lnTo>
                      <a:pt x="1777" y="299"/>
                    </a:lnTo>
                    <a:lnTo>
                      <a:pt x="1779" y="304"/>
                    </a:lnTo>
                    <a:lnTo>
                      <a:pt x="1780" y="311"/>
                    </a:lnTo>
                    <a:lnTo>
                      <a:pt x="1784" y="317"/>
                    </a:lnTo>
                    <a:lnTo>
                      <a:pt x="1789" y="321"/>
                    </a:lnTo>
                    <a:lnTo>
                      <a:pt x="1790" y="322"/>
                    </a:lnTo>
                    <a:lnTo>
                      <a:pt x="1792" y="322"/>
                    </a:lnTo>
                    <a:lnTo>
                      <a:pt x="1792" y="321"/>
                    </a:lnTo>
                    <a:lnTo>
                      <a:pt x="1792" y="319"/>
                    </a:lnTo>
                    <a:lnTo>
                      <a:pt x="1792" y="317"/>
                    </a:lnTo>
                    <a:lnTo>
                      <a:pt x="1792" y="314"/>
                    </a:lnTo>
                    <a:lnTo>
                      <a:pt x="1792" y="312"/>
                    </a:lnTo>
                    <a:lnTo>
                      <a:pt x="1791" y="311"/>
                    </a:lnTo>
                    <a:lnTo>
                      <a:pt x="1791" y="308"/>
                    </a:lnTo>
                    <a:lnTo>
                      <a:pt x="1791" y="307"/>
                    </a:lnTo>
                    <a:lnTo>
                      <a:pt x="1791" y="307"/>
                    </a:lnTo>
                    <a:lnTo>
                      <a:pt x="1792" y="307"/>
                    </a:lnTo>
                    <a:lnTo>
                      <a:pt x="1794" y="307"/>
                    </a:lnTo>
                    <a:lnTo>
                      <a:pt x="1796" y="308"/>
                    </a:lnTo>
                    <a:lnTo>
                      <a:pt x="1797" y="308"/>
                    </a:lnTo>
                    <a:lnTo>
                      <a:pt x="1799" y="309"/>
                    </a:lnTo>
                    <a:lnTo>
                      <a:pt x="1812" y="309"/>
                    </a:lnTo>
                    <a:lnTo>
                      <a:pt x="1816" y="312"/>
                    </a:lnTo>
                    <a:lnTo>
                      <a:pt x="1817" y="314"/>
                    </a:lnTo>
                    <a:lnTo>
                      <a:pt x="1818" y="318"/>
                    </a:lnTo>
                    <a:lnTo>
                      <a:pt x="1818" y="321"/>
                    </a:lnTo>
                    <a:lnTo>
                      <a:pt x="1818" y="323"/>
                    </a:lnTo>
                    <a:lnTo>
                      <a:pt x="1817" y="325"/>
                    </a:lnTo>
                    <a:lnTo>
                      <a:pt x="1817" y="328"/>
                    </a:lnTo>
                    <a:lnTo>
                      <a:pt x="1817" y="329"/>
                    </a:lnTo>
                    <a:lnTo>
                      <a:pt x="1817" y="330"/>
                    </a:lnTo>
                    <a:lnTo>
                      <a:pt x="1817" y="332"/>
                    </a:lnTo>
                    <a:lnTo>
                      <a:pt x="1816" y="333"/>
                    </a:lnTo>
                    <a:lnTo>
                      <a:pt x="1816" y="334"/>
                    </a:lnTo>
                    <a:lnTo>
                      <a:pt x="1815" y="333"/>
                    </a:lnTo>
                    <a:lnTo>
                      <a:pt x="1811" y="333"/>
                    </a:lnTo>
                    <a:lnTo>
                      <a:pt x="1809" y="332"/>
                    </a:lnTo>
                    <a:lnTo>
                      <a:pt x="1806" y="332"/>
                    </a:lnTo>
                    <a:lnTo>
                      <a:pt x="1804" y="330"/>
                    </a:lnTo>
                    <a:lnTo>
                      <a:pt x="1802" y="330"/>
                    </a:lnTo>
                    <a:lnTo>
                      <a:pt x="1801" y="332"/>
                    </a:lnTo>
                    <a:lnTo>
                      <a:pt x="1800" y="333"/>
                    </a:lnTo>
                    <a:lnTo>
                      <a:pt x="1800" y="335"/>
                    </a:lnTo>
                    <a:lnTo>
                      <a:pt x="1801" y="338"/>
                    </a:lnTo>
                    <a:lnTo>
                      <a:pt x="1801" y="342"/>
                    </a:lnTo>
                    <a:lnTo>
                      <a:pt x="1802" y="344"/>
                    </a:lnTo>
                    <a:lnTo>
                      <a:pt x="1804" y="347"/>
                    </a:lnTo>
                    <a:lnTo>
                      <a:pt x="1804" y="349"/>
                    </a:lnTo>
                    <a:lnTo>
                      <a:pt x="1807" y="352"/>
                    </a:lnTo>
                    <a:lnTo>
                      <a:pt x="1810" y="353"/>
                    </a:lnTo>
                    <a:lnTo>
                      <a:pt x="1812" y="354"/>
                    </a:lnTo>
                    <a:lnTo>
                      <a:pt x="1812" y="355"/>
                    </a:lnTo>
                    <a:lnTo>
                      <a:pt x="1813" y="357"/>
                    </a:lnTo>
                    <a:lnTo>
                      <a:pt x="1815" y="358"/>
                    </a:lnTo>
                    <a:lnTo>
                      <a:pt x="1817" y="359"/>
                    </a:lnTo>
                    <a:lnTo>
                      <a:pt x="1818" y="362"/>
                    </a:lnTo>
                    <a:lnTo>
                      <a:pt x="1818" y="364"/>
                    </a:lnTo>
                    <a:lnTo>
                      <a:pt x="1817" y="365"/>
                    </a:lnTo>
                    <a:lnTo>
                      <a:pt x="1816" y="365"/>
                    </a:lnTo>
                    <a:lnTo>
                      <a:pt x="1815" y="368"/>
                    </a:lnTo>
                    <a:lnTo>
                      <a:pt x="1812" y="368"/>
                    </a:lnTo>
                    <a:lnTo>
                      <a:pt x="1811" y="368"/>
                    </a:lnTo>
                    <a:lnTo>
                      <a:pt x="1810" y="368"/>
                    </a:lnTo>
                    <a:lnTo>
                      <a:pt x="1810" y="370"/>
                    </a:lnTo>
                    <a:lnTo>
                      <a:pt x="1810" y="372"/>
                    </a:lnTo>
                    <a:lnTo>
                      <a:pt x="1811" y="375"/>
                    </a:lnTo>
                    <a:lnTo>
                      <a:pt x="1811" y="378"/>
                    </a:lnTo>
                    <a:lnTo>
                      <a:pt x="1812" y="380"/>
                    </a:lnTo>
                    <a:lnTo>
                      <a:pt x="1813" y="381"/>
                    </a:lnTo>
                    <a:lnTo>
                      <a:pt x="1812" y="383"/>
                    </a:lnTo>
                    <a:lnTo>
                      <a:pt x="1811" y="383"/>
                    </a:lnTo>
                    <a:lnTo>
                      <a:pt x="1810" y="383"/>
                    </a:lnTo>
                    <a:lnTo>
                      <a:pt x="1807" y="383"/>
                    </a:lnTo>
                    <a:lnTo>
                      <a:pt x="1805" y="383"/>
                    </a:lnTo>
                    <a:lnTo>
                      <a:pt x="1802" y="384"/>
                    </a:lnTo>
                    <a:lnTo>
                      <a:pt x="1802" y="385"/>
                    </a:lnTo>
                    <a:lnTo>
                      <a:pt x="1801" y="388"/>
                    </a:lnTo>
                    <a:lnTo>
                      <a:pt x="1801" y="390"/>
                    </a:lnTo>
                    <a:lnTo>
                      <a:pt x="1805" y="403"/>
                    </a:lnTo>
                    <a:lnTo>
                      <a:pt x="1810" y="416"/>
                    </a:lnTo>
                    <a:lnTo>
                      <a:pt x="1810" y="420"/>
                    </a:lnTo>
                    <a:lnTo>
                      <a:pt x="1811" y="422"/>
                    </a:lnTo>
                    <a:lnTo>
                      <a:pt x="1810" y="424"/>
                    </a:lnTo>
                    <a:lnTo>
                      <a:pt x="1810" y="426"/>
                    </a:lnTo>
                    <a:lnTo>
                      <a:pt x="1810" y="430"/>
                    </a:lnTo>
                    <a:lnTo>
                      <a:pt x="1810" y="432"/>
                    </a:lnTo>
                    <a:lnTo>
                      <a:pt x="1810" y="435"/>
                    </a:lnTo>
                    <a:lnTo>
                      <a:pt x="1811" y="437"/>
                    </a:lnTo>
                    <a:lnTo>
                      <a:pt x="1812" y="440"/>
                    </a:lnTo>
                    <a:lnTo>
                      <a:pt x="1813" y="442"/>
                    </a:lnTo>
                    <a:lnTo>
                      <a:pt x="1816" y="444"/>
                    </a:lnTo>
                    <a:lnTo>
                      <a:pt x="1817" y="442"/>
                    </a:lnTo>
                    <a:lnTo>
                      <a:pt x="1817" y="442"/>
                    </a:lnTo>
                    <a:lnTo>
                      <a:pt x="1818" y="440"/>
                    </a:lnTo>
                    <a:lnTo>
                      <a:pt x="1818" y="439"/>
                    </a:lnTo>
                    <a:lnTo>
                      <a:pt x="1820" y="436"/>
                    </a:lnTo>
                    <a:lnTo>
                      <a:pt x="1820" y="435"/>
                    </a:lnTo>
                    <a:lnTo>
                      <a:pt x="1821" y="435"/>
                    </a:lnTo>
                    <a:lnTo>
                      <a:pt x="1822" y="435"/>
                    </a:lnTo>
                    <a:lnTo>
                      <a:pt x="1825" y="437"/>
                    </a:lnTo>
                    <a:lnTo>
                      <a:pt x="1827" y="440"/>
                    </a:lnTo>
                    <a:lnTo>
                      <a:pt x="1830" y="442"/>
                    </a:lnTo>
                    <a:lnTo>
                      <a:pt x="1832" y="446"/>
                    </a:lnTo>
                    <a:lnTo>
                      <a:pt x="1836" y="447"/>
                    </a:lnTo>
                    <a:lnTo>
                      <a:pt x="1843" y="456"/>
                    </a:lnTo>
                    <a:lnTo>
                      <a:pt x="1845" y="459"/>
                    </a:lnTo>
                    <a:lnTo>
                      <a:pt x="1846" y="460"/>
                    </a:lnTo>
                    <a:lnTo>
                      <a:pt x="1845" y="461"/>
                    </a:lnTo>
                    <a:lnTo>
                      <a:pt x="1843" y="461"/>
                    </a:lnTo>
                    <a:lnTo>
                      <a:pt x="1842" y="461"/>
                    </a:lnTo>
                    <a:lnTo>
                      <a:pt x="1840" y="461"/>
                    </a:lnTo>
                    <a:lnTo>
                      <a:pt x="1837" y="461"/>
                    </a:lnTo>
                    <a:lnTo>
                      <a:pt x="1835" y="461"/>
                    </a:lnTo>
                    <a:lnTo>
                      <a:pt x="1833" y="461"/>
                    </a:lnTo>
                    <a:lnTo>
                      <a:pt x="1831" y="462"/>
                    </a:lnTo>
                    <a:lnTo>
                      <a:pt x="1830" y="464"/>
                    </a:lnTo>
                    <a:lnTo>
                      <a:pt x="1831" y="465"/>
                    </a:lnTo>
                    <a:lnTo>
                      <a:pt x="1832" y="467"/>
                    </a:lnTo>
                    <a:lnTo>
                      <a:pt x="1835" y="469"/>
                    </a:lnTo>
                    <a:lnTo>
                      <a:pt x="1837" y="471"/>
                    </a:lnTo>
                    <a:lnTo>
                      <a:pt x="1838" y="472"/>
                    </a:lnTo>
                    <a:lnTo>
                      <a:pt x="1841" y="473"/>
                    </a:lnTo>
                    <a:lnTo>
                      <a:pt x="1843" y="475"/>
                    </a:lnTo>
                    <a:lnTo>
                      <a:pt x="1846" y="476"/>
                    </a:lnTo>
                    <a:lnTo>
                      <a:pt x="1848" y="476"/>
                    </a:lnTo>
                    <a:lnTo>
                      <a:pt x="1850" y="478"/>
                    </a:lnTo>
                    <a:lnTo>
                      <a:pt x="1851" y="480"/>
                    </a:lnTo>
                    <a:lnTo>
                      <a:pt x="1852" y="481"/>
                    </a:lnTo>
                    <a:lnTo>
                      <a:pt x="1853" y="482"/>
                    </a:lnTo>
                    <a:lnTo>
                      <a:pt x="1856" y="482"/>
                    </a:lnTo>
                    <a:lnTo>
                      <a:pt x="1857" y="483"/>
                    </a:lnTo>
                    <a:lnTo>
                      <a:pt x="1858" y="483"/>
                    </a:lnTo>
                    <a:lnTo>
                      <a:pt x="1861" y="483"/>
                    </a:lnTo>
                    <a:lnTo>
                      <a:pt x="1862" y="485"/>
                    </a:lnTo>
                    <a:lnTo>
                      <a:pt x="1865" y="487"/>
                    </a:lnTo>
                    <a:lnTo>
                      <a:pt x="1867" y="490"/>
                    </a:lnTo>
                    <a:lnTo>
                      <a:pt x="1871" y="492"/>
                    </a:lnTo>
                    <a:lnTo>
                      <a:pt x="1872" y="496"/>
                    </a:lnTo>
                    <a:lnTo>
                      <a:pt x="1875" y="500"/>
                    </a:lnTo>
                    <a:lnTo>
                      <a:pt x="1875" y="502"/>
                    </a:lnTo>
                    <a:lnTo>
                      <a:pt x="1876" y="503"/>
                    </a:lnTo>
                    <a:lnTo>
                      <a:pt x="1876" y="506"/>
                    </a:lnTo>
                    <a:lnTo>
                      <a:pt x="1876" y="508"/>
                    </a:lnTo>
                    <a:lnTo>
                      <a:pt x="1876" y="511"/>
                    </a:lnTo>
                    <a:lnTo>
                      <a:pt x="1875" y="513"/>
                    </a:lnTo>
                    <a:lnTo>
                      <a:pt x="1875" y="513"/>
                    </a:lnTo>
                    <a:lnTo>
                      <a:pt x="1873" y="513"/>
                    </a:lnTo>
                    <a:lnTo>
                      <a:pt x="1872" y="513"/>
                    </a:lnTo>
                    <a:lnTo>
                      <a:pt x="1870" y="512"/>
                    </a:lnTo>
                    <a:lnTo>
                      <a:pt x="1868" y="512"/>
                    </a:lnTo>
                    <a:lnTo>
                      <a:pt x="1867" y="511"/>
                    </a:lnTo>
                    <a:lnTo>
                      <a:pt x="1863" y="510"/>
                    </a:lnTo>
                    <a:lnTo>
                      <a:pt x="1860" y="508"/>
                    </a:lnTo>
                    <a:lnTo>
                      <a:pt x="1856" y="506"/>
                    </a:lnTo>
                    <a:lnTo>
                      <a:pt x="1853" y="502"/>
                    </a:lnTo>
                    <a:lnTo>
                      <a:pt x="1850" y="500"/>
                    </a:lnTo>
                    <a:lnTo>
                      <a:pt x="1846" y="498"/>
                    </a:lnTo>
                    <a:lnTo>
                      <a:pt x="1843" y="497"/>
                    </a:lnTo>
                    <a:lnTo>
                      <a:pt x="1841" y="497"/>
                    </a:lnTo>
                    <a:lnTo>
                      <a:pt x="1840" y="498"/>
                    </a:lnTo>
                    <a:lnTo>
                      <a:pt x="1840" y="501"/>
                    </a:lnTo>
                    <a:lnTo>
                      <a:pt x="1841" y="502"/>
                    </a:lnTo>
                    <a:lnTo>
                      <a:pt x="1841" y="505"/>
                    </a:lnTo>
                    <a:lnTo>
                      <a:pt x="1841" y="506"/>
                    </a:lnTo>
                    <a:lnTo>
                      <a:pt x="1841" y="507"/>
                    </a:lnTo>
                    <a:lnTo>
                      <a:pt x="1838" y="508"/>
                    </a:lnTo>
                    <a:lnTo>
                      <a:pt x="1836" y="508"/>
                    </a:lnTo>
                    <a:lnTo>
                      <a:pt x="1833" y="507"/>
                    </a:lnTo>
                    <a:lnTo>
                      <a:pt x="1830" y="505"/>
                    </a:lnTo>
                    <a:lnTo>
                      <a:pt x="1827" y="503"/>
                    </a:lnTo>
                    <a:lnTo>
                      <a:pt x="1826" y="503"/>
                    </a:lnTo>
                    <a:lnTo>
                      <a:pt x="1825" y="503"/>
                    </a:lnTo>
                    <a:lnTo>
                      <a:pt x="1823" y="505"/>
                    </a:lnTo>
                    <a:lnTo>
                      <a:pt x="1825" y="506"/>
                    </a:lnTo>
                    <a:lnTo>
                      <a:pt x="1826" y="508"/>
                    </a:lnTo>
                    <a:lnTo>
                      <a:pt x="1827" y="511"/>
                    </a:lnTo>
                    <a:lnTo>
                      <a:pt x="1828" y="513"/>
                    </a:lnTo>
                    <a:lnTo>
                      <a:pt x="1828" y="515"/>
                    </a:lnTo>
                    <a:lnTo>
                      <a:pt x="1831" y="516"/>
                    </a:lnTo>
                    <a:lnTo>
                      <a:pt x="1832" y="517"/>
                    </a:lnTo>
                    <a:lnTo>
                      <a:pt x="1836" y="518"/>
                    </a:lnTo>
                    <a:lnTo>
                      <a:pt x="1837" y="518"/>
                    </a:lnTo>
                    <a:lnTo>
                      <a:pt x="1838" y="520"/>
                    </a:lnTo>
                    <a:lnTo>
                      <a:pt x="1840" y="521"/>
                    </a:lnTo>
                    <a:lnTo>
                      <a:pt x="1840" y="523"/>
                    </a:lnTo>
                    <a:lnTo>
                      <a:pt x="1840" y="524"/>
                    </a:lnTo>
                    <a:lnTo>
                      <a:pt x="1841" y="526"/>
                    </a:lnTo>
                    <a:lnTo>
                      <a:pt x="1846" y="529"/>
                    </a:lnTo>
                    <a:lnTo>
                      <a:pt x="1851" y="532"/>
                    </a:lnTo>
                    <a:lnTo>
                      <a:pt x="1856" y="533"/>
                    </a:lnTo>
                    <a:lnTo>
                      <a:pt x="1862" y="539"/>
                    </a:lnTo>
                    <a:lnTo>
                      <a:pt x="1863" y="542"/>
                    </a:lnTo>
                    <a:lnTo>
                      <a:pt x="1865" y="544"/>
                    </a:lnTo>
                    <a:lnTo>
                      <a:pt x="1866" y="546"/>
                    </a:lnTo>
                    <a:lnTo>
                      <a:pt x="1867" y="548"/>
                    </a:lnTo>
                    <a:lnTo>
                      <a:pt x="1867" y="549"/>
                    </a:lnTo>
                    <a:lnTo>
                      <a:pt x="1867" y="549"/>
                    </a:lnTo>
                    <a:lnTo>
                      <a:pt x="1866" y="551"/>
                    </a:lnTo>
                    <a:lnTo>
                      <a:pt x="1865" y="552"/>
                    </a:lnTo>
                    <a:lnTo>
                      <a:pt x="1863" y="552"/>
                    </a:lnTo>
                    <a:lnTo>
                      <a:pt x="1862" y="553"/>
                    </a:lnTo>
                    <a:lnTo>
                      <a:pt x="1862" y="554"/>
                    </a:lnTo>
                    <a:lnTo>
                      <a:pt x="1862" y="557"/>
                    </a:lnTo>
                    <a:lnTo>
                      <a:pt x="1865" y="559"/>
                    </a:lnTo>
                    <a:lnTo>
                      <a:pt x="1867" y="561"/>
                    </a:lnTo>
                    <a:lnTo>
                      <a:pt x="1871" y="563"/>
                    </a:lnTo>
                    <a:lnTo>
                      <a:pt x="1875" y="566"/>
                    </a:lnTo>
                    <a:lnTo>
                      <a:pt x="1877" y="568"/>
                    </a:lnTo>
                    <a:lnTo>
                      <a:pt x="1880" y="579"/>
                    </a:lnTo>
                    <a:lnTo>
                      <a:pt x="1882" y="588"/>
                    </a:lnTo>
                    <a:lnTo>
                      <a:pt x="1882" y="590"/>
                    </a:lnTo>
                    <a:lnTo>
                      <a:pt x="1883" y="592"/>
                    </a:lnTo>
                    <a:lnTo>
                      <a:pt x="1883" y="594"/>
                    </a:lnTo>
                    <a:lnTo>
                      <a:pt x="1883" y="597"/>
                    </a:lnTo>
                    <a:lnTo>
                      <a:pt x="1884" y="598"/>
                    </a:lnTo>
                    <a:lnTo>
                      <a:pt x="1884" y="600"/>
                    </a:lnTo>
                    <a:lnTo>
                      <a:pt x="1884" y="600"/>
                    </a:lnTo>
                    <a:lnTo>
                      <a:pt x="1883" y="602"/>
                    </a:lnTo>
                    <a:lnTo>
                      <a:pt x="1882" y="600"/>
                    </a:lnTo>
                    <a:lnTo>
                      <a:pt x="1880" y="599"/>
                    </a:lnTo>
                    <a:lnTo>
                      <a:pt x="1875" y="595"/>
                    </a:lnTo>
                    <a:lnTo>
                      <a:pt x="1870" y="590"/>
                    </a:lnTo>
                    <a:lnTo>
                      <a:pt x="1867" y="585"/>
                    </a:lnTo>
                    <a:lnTo>
                      <a:pt x="1866" y="585"/>
                    </a:lnTo>
                    <a:lnTo>
                      <a:pt x="1865" y="585"/>
                    </a:lnTo>
                    <a:lnTo>
                      <a:pt x="1862" y="584"/>
                    </a:lnTo>
                    <a:lnTo>
                      <a:pt x="1861" y="584"/>
                    </a:lnTo>
                    <a:lnTo>
                      <a:pt x="1860" y="583"/>
                    </a:lnTo>
                    <a:lnTo>
                      <a:pt x="1858" y="583"/>
                    </a:lnTo>
                    <a:lnTo>
                      <a:pt x="1858" y="584"/>
                    </a:lnTo>
                    <a:lnTo>
                      <a:pt x="1858" y="585"/>
                    </a:lnTo>
                    <a:lnTo>
                      <a:pt x="1862" y="589"/>
                    </a:lnTo>
                    <a:lnTo>
                      <a:pt x="1866" y="592"/>
                    </a:lnTo>
                    <a:lnTo>
                      <a:pt x="1870" y="593"/>
                    </a:lnTo>
                    <a:lnTo>
                      <a:pt x="1872" y="595"/>
                    </a:lnTo>
                    <a:lnTo>
                      <a:pt x="1875" y="598"/>
                    </a:lnTo>
                    <a:lnTo>
                      <a:pt x="1877" y="602"/>
                    </a:lnTo>
                    <a:lnTo>
                      <a:pt x="1878" y="603"/>
                    </a:lnTo>
                    <a:lnTo>
                      <a:pt x="1880" y="605"/>
                    </a:lnTo>
                    <a:lnTo>
                      <a:pt x="1878" y="605"/>
                    </a:lnTo>
                    <a:lnTo>
                      <a:pt x="1877" y="605"/>
                    </a:lnTo>
                    <a:lnTo>
                      <a:pt x="1876" y="605"/>
                    </a:lnTo>
                    <a:lnTo>
                      <a:pt x="1875" y="605"/>
                    </a:lnTo>
                    <a:lnTo>
                      <a:pt x="1873" y="605"/>
                    </a:lnTo>
                    <a:lnTo>
                      <a:pt x="1872" y="605"/>
                    </a:lnTo>
                    <a:lnTo>
                      <a:pt x="1871" y="607"/>
                    </a:lnTo>
                    <a:lnTo>
                      <a:pt x="1871" y="607"/>
                    </a:lnTo>
                    <a:lnTo>
                      <a:pt x="1871" y="609"/>
                    </a:lnTo>
                    <a:lnTo>
                      <a:pt x="1872" y="612"/>
                    </a:lnTo>
                    <a:lnTo>
                      <a:pt x="1873" y="615"/>
                    </a:lnTo>
                    <a:lnTo>
                      <a:pt x="1875" y="618"/>
                    </a:lnTo>
                    <a:lnTo>
                      <a:pt x="1876" y="621"/>
                    </a:lnTo>
                    <a:lnTo>
                      <a:pt x="1877" y="625"/>
                    </a:lnTo>
                    <a:lnTo>
                      <a:pt x="1880" y="628"/>
                    </a:lnTo>
                    <a:lnTo>
                      <a:pt x="1882" y="629"/>
                    </a:lnTo>
                    <a:lnTo>
                      <a:pt x="1884" y="629"/>
                    </a:lnTo>
                    <a:lnTo>
                      <a:pt x="1887" y="630"/>
                    </a:lnTo>
                    <a:lnTo>
                      <a:pt x="1891" y="630"/>
                    </a:lnTo>
                    <a:lnTo>
                      <a:pt x="1894" y="634"/>
                    </a:lnTo>
                    <a:lnTo>
                      <a:pt x="1898" y="639"/>
                    </a:lnTo>
                    <a:lnTo>
                      <a:pt x="1901" y="645"/>
                    </a:lnTo>
                    <a:lnTo>
                      <a:pt x="1901" y="650"/>
                    </a:lnTo>
                    <a:lnTo>
                      <a:pt x="1901" y="651"/>
                    </a:lnTo>
                    <a:lnTo>
                      <a:pt x="1899" y="651"/>
                    </a:lnTo>
                    <a:lnTo>
                      <a:pt x="1897" y="651"/>
                    </a:lnTo>
                    <a:lnTo>
                      <a:pt x="1896" y="650"/>
                    </a:lnTo>
                    <a:lnTo>
                      <a:pt x="1893" y="649"/>
                    </a:lnTo>
                    <a:lnTo>
                      <a:pt x="1891" y="648"/>
                    </a:lnTo>
                    <a:lnTo>
                      <a:pt x="1886" y="645"/>
                    </a:lnTo>
                    <a:lnTo>
                      <a:pt x="1882" y="643"/>
                    </a:lnTo>
                    <a:lnTo>
                      <a:pt x="1877" y="640"/>
                    </a:lnTo>
                    <a:lnTo>
                      <a:pt x="1875" y="640"/>
                    </a:lnTo>
                    <a:lnTo>
                      <a:pt x="1872" y="640"/>
                    </a:lnTo>
                    <a:lnTo>
                      <a:pt x="1870" y="641"/>
                    </a:lnTo>
                    <a:lnTo>
                      <a:pt x="1868" y="641"/>
                    </a:lnTo>
                    <a:lnTo>
                      <a:pt x="1867" y="644"/>
                    </a:lnTo>
                    <a:lnTo>
                      <a:pt x="1867" y="645"/>
                    </a:lnTo>
                    <a:lnTo>
                      <a:pt x="1867" y="648"/>
                    </a:lnTo>
                    <a:lnTo>
                      <a:pt x="1867" y="650"/>
                    </a:lnTo>
                    <a:lnTo>
                      <a:pt x="1868" y="654"/>
                    </a:lnTo>
                    <a:lnTo>
                      <a:pt x="1870" y="656"/>
                    </a:lnTo>
                    <a:lnTo>
                      <a:pt x="1872" y="659"/>
                    </a:lnTo>
                    <a:lnTo>
                      <a:pt x="1875" y="661"/>
                    </a:lnTo>
                    <a:lnTo>
                      <a:pt x="1878" y="663"/>
                    </a:lnTo>
                    <a:lnTo>
                      <a:pt x="1882" y="665"/>
                    </a:lnTo>
                    <a:lnTo>
                      <a:pt x="1884" y="666"/>
                    </a:lnTo>
                    <a:lnTo>
                      <a:pt x="1887" y="669"/>
                    </a:lnTo>
                    <a:lnTo>
                      <a:pt x="1891" y="671"/>
                    </a:lnTo>
                    <a:lnTo>
                      <a:pt x="1893" y="675"/>
                    </a:lnTo>
                    <a:lnTo>
                      <a:pt x="1896" y="676"/>
                    </a:lnTo>
                    <a:lnTo>
                      <a:pt x="1897" y="680"/>
                    </a:lnTo>
                    <a:lnTo>
                      <a:pt x="1897" y="682"/>
                    </a:lnTo>
                    <a:lnTo>
                      <a:pt x="1896" y="685"/>
                    </a:lnTo>
                    <a:lnTo>
                      <a:pt x="1896" y="687"/>
                    </a:lnTo>
                    <a:lnTo>
                      <a:pt x="1894" y="689"/>
                    </a:lnTo>
                    <a:lnTo>
                      <a:pt x="1893" y="690"/>
                    </a:lnTo>
                    <a:lnTo>
                      <a:pt x="1892" y="692"/>
                    </a:lnTo>
                    <a:lnTo>
                      <a:pt x="1891" y="695"/>
                    </a:lnTo>
                    <a:lnTo>
                      <a:pt x="1889" y="697"/>
                    </a:lnTo>
                    <a:lnTo>
                      <a:pt x="1888" y="700"/>
                    </a:lnTo>
                    <a:lnTo>
                      <a:pt x="1882" y="701"/>
                    </a:lnTo>
                    <a:lnTo>
                      <a:pt x="1876" y="699"/>
                    </a:lnTo>
                    <a:lnTo>
                      <a:pt x="1868" y="695"/>
                    </a:lnTo>
                    <a:lnTo>
                      <a:pt x="1862" y="690"/>
                    </a:lnTo>
                    <a:lnTo>
                      <a:pt x="1856" y="685"/>
                    </a:lnTo>
                    <a:lnTo>
                      <a:pt x="1850" y="679"/>
                    </a:lnTo>
                    <a:lnTo>
                      <a:pt x="1843" y="674"/>
                    </a:lnTo>
                    <a:lnTo>
                      <a:pt x="1842" y="674"/>
                    </a:lnTo>
                    <a:lnTo>
                      <a:pt x="1841" y="674"/>
                    </a:lnTo>
                    <a:lnTo>
                      <a:pt x="1840" y="674"/>
                    </a:lnTo>
                    <a:lnTo>
                      <a:pt x="1840" y="675"/>
                    </a:lnTo>
                    <a:lnTo>
                      <a:pt x="1841" y="676"/>
                    </a:lnTo>
                    <a:lnTo>
                      <a:pt x="1841" y="677"/>
                    </a:lnTo>
                    <a:lnTo>
                      <a:pt x="1841" y="679"/>
                    </a:lnTo>
                    <a:lnTo>
                      <a:pt x="1840" y="680"/>
                    </a:lnTo>
                    <a:lnTo>
                      <a:pt x="1837" y="681"/>
                    </a:lnTo>
                    <a:lnTo>
                      <a:pt x="1836" y="681"/>
                    </a:lnTo>
                    <a:lnTo>
                      <a:pt x="1833" y="682"/>
                    </a:lnTo>
                    <a:lnTo>
                      <a:pt x="1832" y="684"/>
                    </a:lnTo>
                    <a:lnTo>
                      <a:pt x="1831" y="685"/>
                    </a:lnTo>
                    <a:lnTo>
                      <a:pt x="1830" y="687"/>
                    </a:lnTo>
                    <a:lnTo>
                      <a:pt x="1830" y="690"/>
                    </a:lnTo>
                    <a:lnTo>
                      <a:pt x="1832" y="691"/>
                    </a:lnTo>
                    <a:lnTo>
                      <a:pt x="1835" y="694"/>
                    </a:lnTo>
                    <a:lnTo>
                      <a:pt x="1837" y="696"/>
                    </a:lnTo>
                    <a:lnTo>
                      <a:pt x="1841" y="697"/>
                    </a:lnTo>
                    <a:lnTo>
                      <a:pt x="1843" y="700"/>
                    </a:lnTo>
                    <a:lnTo>
                      <a:pt x="1845" y="701"/>
                    </a:lnTo>
                    <a:lnTo>
                      <a:pt x="1845" y="704"/>
                    </a:lnTo>
                    <a:lnTo>
                      <a:pt x="1843" y="705"/>
                    </a:lnTo>
                    <a:lnTo>
                      <a:pt x="1843" y="706"/>
                    </a:lnTo>
                    <a:lnTo>
                      <a:pt x="1841" y="707"/>
                    </a:lnTo>
                    <a:lnTo>
                      <a:pt x="1840" y="707"/>
                    </a:lnTo>
                    <a:lnTo>
                      <a:pt x="1837" y="707"/>
                    </a:lnTo>
                    <a:lnTo>
                      <a:pt x="1836" y="709"/>
                    </a:lnTo>
                    <a:lnTo>
                      <a:pt x="1835" y="710"/>
                    </a:lnTo>
                    <a:lnTo>
                      <a:pt x="1833" y="711"/>
                    </a:lnTo>
                    <a:lnTo>
                      <a:pt x="1833" y="712"/>
                    </a:lnTo>
                    <a:lnTo>
                      <a:pt x="1835" y="715"/>
                    </a:lnTo>
                    <a:lnTo>
                      <a:pt x="1836" y="715"/>
                    </a:lnTo>
                    <a:lnTo>
                      <a:pt x="1838" y="716"/>
                    </a:lnTo>
                    <a:lnTo>
                      <a:pt x="1841" y="717"/>
                    </a:lnTo>
                    <a:lnTo>
                      <a:pt x="1845" y="718"/>
                    </a:lnTo>
                    <a:lnTo>
                      <a:pt x="1847" y="720"/>
                    </a:lnTo>
                    <a:lnTo>
                      <a:pt x="1850" y="721"/>
                    </a:lnTo>
                    <a:lnTo>
                      <a:pt x="1851" y="723"/>
                    </a:lnTo>
                    <a:lnTo>
                      <a:pt x="1852" y="728"/>
                    </a:lnTo>
                    <a:lnTo>
                      <a:pt x="1853" y="733"/>
                    </a:lnTo>
                    <a:lnTo>
                      <a:pt x="1856" y="737"/>
                    </a:lnTo>
                    <a:lnTo>
                      <a:pt x="1860" y="740"/>
                    </a:lnTo>
                    <a:lnTo>
                      <a:pt x="1863" y="743"/>
                    </a:lnTo>
                    <a:lnTo>
                      <a:pt x="1867" y="746"/>
                    </a:lnTo>
                    <a:lnTo>
                      <a:pt x="1870" y="750"/>
                    </a:lnTo>
                    <a:lnTo>
                      <a:pt x="1884" y="766"/>
                    </a:lnTo>
                    <a:lnTo>
                      <a:pt x="1892" y="772"/>
                    </a:lnTo>
                    <a:lnTo>
                      <a:pt x="1898" y="778"/>
                    </a:lnTo>
                    <a:lnTo>
                      <a:pt x="1903" y="787"/>
                    </a:lnTo>
                    <a:lnTo>
                      <a:pt x="1906" y="797"/>
                    </a:lnTo>
                    <a:lnTo>
                      <a:pt x="1907" y="801"/>
                    </a:lnTo>
                    <a:lnTo>
                      <a:pt x="1908" y="804"/>
                    </a:lnTo>
                    <a:lnTo>
                      <a:pt x="1911" y="808"/>
                    </a:lnTo>
                    <a:lnTo>
                      <a:pt x="1911" y="812"/>
                    </a:lnTo>
                    <a:lnTo>
                      <a:pt x="1913" y="818"/>
                    </a:lnTo>
                    <a:lnTo>
                      <a:pt x="1913" y="822"/>
                    </a:lnTo>
                    <a:lnTo>
                      <a:pt x="1914" y="827"/>
                    </a:lnTo>
                    <a:lnTo>
                      <a:pt x="1914" y="830"/>
                    </a:lnTo>
                    <a:lnTo>
                      <a:pt x="1917" y="842"/>
                    </a:lnTo>
                    <a:lnTo>
                      <a:pt x="1919" y="854"/>
                    </a:lnTo>
                    <a:lnTo>
                      <a:pt x="1919" y="854"/>
                    </a:lnTo>
                    <a:lnTo>
                      <a:pt x="1918" y="854"/>
                    </a:lnTo>
                    <a:lnTo>
                      <a:pt x="1917" y="853"/>
                    </a:lnTo>
                    <a:lnTo>
                      <a:pt x="1916" y="852"/>
                    </a:lnTo>
                    <a:lnTo>
                      <a:pt x="1914" y="850"/>
                    </a:lnTo>
                    <a:lnTo>
                      <a:pt x="1914" y="849"/>
                    </a:lnTo>
                    <a:lnTo>
                      <a:pt x="1914" y="848"/>
                    </a:lnTo>
                    <a:lnTo>
                      <a:pt x="1912" y="845"/>
                    </a:lnTo>
                    <a:lnTo>
                      <a:pt x="1911" y="843"/>
                    </a:lnTo>
                    <a:lnTo>
                      <a:pt x="1908" y="840"/>
                    </a:lnTo>
                    <a:lnTo>
                      <a:pt x="1907" y="838"/>
                    </a:lnTo>
                    <a:lnTo>
                      <a:pt x="1906" y="837"/>
                    </a:lnTo>
                    <a:lnTo>
                      <a:pt x="1904" y="837"/>
                    </a:lnTo>
                    <a:lnTo>
                      <a:pt x="1903" y="838"/>
                    </a:lnTo>
                    <a:lnTo>
                      <a:pt x="1902" y="839"/>
                    </a:lnTo>
                    <a:lnTo>
                      <a:pt x="1902" y="842"/>
                    </a:lnTo>
                    <a:lnTo>
                      <a:pt x="1901" y="843"/>
                    </a:lnTo>
                    <a:lnTo>
                      <a:pt x="1898" y="845"/>
                    </a:lnTo>
                    <a:lnTo>
                      <a:pt x="1893" y="843"/>
                    </a:lnTo>
                    <a:lnTo>
                      <a:pt x="1888" y="837"/>
                    </a:lnTo>
                    <a:lnTo>
                      <a:pt x="1882" y="829"/>
                    </a:lnTo>
                    <a:lnTo>
                      <a:pt x="1877" y="823"/>
                    </a:lnTo>
                    <a:lnTo>
                      <a:pt x="1875" y="817"/>
                    </a:lnTo>
                    <a:lnTo>
                      <a:pt x="1872" y="809"/>
                    </a:lnTo>
                    <a:lnTo>
                      <a:pt x="1870" y="801"/>
                    </a:lnTo>
                    <a:lnTo>
                      <a:pt x="1866" y="792"/>
                    </a:lnTo>
                    <a:lnTo>
                      <a:pt x="1858" y="786"/>
                    </a:lnTo>
                    <a:lnTo>
                      <a:pt x="1855" y="784"/>
                    </a:lnTo>
                    <a:lnTo>
                      <a:pt x="1851" y="783"/>
                    </a:lnTo>
                    <a:lnTo>
                      <a:pt x="1847" y="781"/>
                    </a:lnTo>
                    <a:lnTo>
                      <a:pt x="1843" y="778"/>
                    </a:lnTo>
                    <a:lnTo>
                      <a:pt x="1841" y="776"/>
                    </a:lnTo>
                    <a:lnTo>
                      <a:pt x="1837" y="773"/>
                    </a:lnTo>
                    <a:lnTo>
                      <a:pt x="1835" y="769"/>
                    </a:lnTo>
                    <a:lnTo>
                      <a:pt x="1830" y="766"/>
                    </a:lnTo>
                    <a:lnTo>
                      <a:pt x="1825" y="761"/>
                    </a:lnTo>
                    <a:lnTo>
                      <a:pt x="1820" y="757"/>
                    </a:lnTo>
                    <a:lnTo>
                      <a:pt x="1815" y="755"/>
                    </a:lnTo>
                    <a:lnTo>
                      <a:pt x="1812" y="753"/>
                    </a:lnTo>
                    <a:lnTo>
                      <a:pt x="1811" y="752"/>
                    </a:lnTo>
                    <a:lnTo>
                      <a:pt x="1810" y="751"/>
                    </a:lnTo>
                    <a:lnTo>
                      <a:pt x="1810" y="750"/>
                    </a:lnTo>
                    <a:lnTo>
                      <a:pt x="1807" y="747"/>
                    </a:lnTo>
                    <a:lnTo>
                      <a:pt x="1804" y="745"/>
                    </a:lnTo>
                    <a:lnTo>
                      <a:pt x="1801" y="745"/>
                    </a:lnTo>
                    <a:lnTo>
                      <a:pt x="1802" y="748"/>
                    </a:lnTo>
                    <a:lnTo>
                      <a:pt x="1805" y="752"/>
                    </a:lnTo>
                    <a:lnTo>
                      <a:pt x="1807" y="756"/>
                    </a:lnTo>
                    <a:lnTo>
                      <a:pt x="1811" y="758"/>
                    </a:lnTo>
                    <a:lnTo>
                      <a:pt x="1816" y="761"/>
                    </a:lnTo>
                    <a:lnTo>
                      <a:pt x="1820" y="762"/>
                    </a:lnTo>
                    <a:lnTo>
                      <a:pt x="1823" y="767"/>
                    </a:lnTo>
                    <a:lnTo>
                      <a:pt x="1828" y="772"/>
                    </a:lnTo>
                    <a:lnTo>
                      <a:pt x="1832" y="777"/>
                    </a:lnTo>
                    <a:lnTo>
                      <a:pt x="1838" y="781"/>
                    </a:lnTo>
                    <a:lnTo>
                      <a:pt x="1841" y="782"/>
                    </a:lnTo>
                    <a:lnTo>
                      <a:pt x="1843" y="783"/>
                    </a:lnTo>
                    <a:lnTo>
                      <a:pt x="1847" y="784"/>
                    </a:lnTo>
                    <a:lnTo>
                      <a:pt x="1851" y="786"/>
                    </a:lnTo>
                    <a:lnTo>
                      <a:pt x="1853" y="788"/>
                    </a:lnTo>
                    <a:lnTo>
                      <a:pt x="1856" y="791"/>
                    </a:lnTo>
                    <a:lnTo>
                      <a:pt x="1857" y="793"/>
                    </a:lnTo>
                    <a:lnTo>
                      <a:pt x="1858" y="796"/>
                    </a:lnTo>
                    <a:lnTo>
                      <a:pt x="1857" y="797"/>
                    </a:lnTo>
                    <a:lnTo>
                      <a:pt x="1857" y="798"/>
                    </a:lnTo>
                    <a:lnTo>
                      <a:pt x="1856" y="799"/>
                    </a:lnTo>
                    <a:lnTo>
                      <a:pt x="1853" y="799"/>
                    </a:lnTo>
                    <a:lnTo>
                      <a:pt x="1852" y="801"/>
                    </a:lnTo>
                    <a:lnTo>
                      <a:pt x="1851" y="802"/>
                    </a:lnTo>
                    <a:lnTo>
                      <a:pt x="1850" y="803"/>
                    </a:lnTo>
                    <a:lnTo>
                      <a:pt x="1848" y="804"/>
                    </a:lnTo>
                    <a:lnTo>
                      <a:pt x="1846" y="804"/>
                    </a:lnTo>
                    <a:lnTo>
                      <a:pt x="1843" y="804"/>
                    </a:lnTo>
                    <a:lnTo>
                      <a:pt x="1843" y="804"/>
                    </a:lnTo>
                    <a:lnTo>
                      <a:pt x="1842" y="803"/>
                    </a:lnTo>
                    <a:lnTo>
                      <a:pt x="1840" y="802"/>
                    </a:lnTo>
                    <a:lnTo>
                      <a:pt x="1838" y="802"/>
                    </a:lnTo>
                    <a:lnTo>
                      <a:pt x="1837" y="801"/>
                    </a:lnTo>
                    <a:lnTo>
                      <a:pt x="1836" y="801"/>
                    </a:lnTo>
                    <a:lnTo>
                      <a:pt x="1836" y="802"/>
                    </a:lnTo>
                    <a:lnTo>
                      <a:pt x="1837" y="804"/>
                    </a:lnTo>
                    <a:lnTo>
                      <a:pt x="1840" y="807"/>
                    </a:lnTo>
                    <a:lnTo>
                      <a:pt x="1843" y="809"/>
                    </a:lnTo>
                    <a:lnTo>
                      <a:pt x="1846" y="812"/>
                    </a:lnTo>
                    <a:lnTo>
                      <a:pt x="1850" y="813"/>
                    </a:lnTo>
                    <a:lnTo>
                      <a:pt x="1851" y="814"/>
                    </a:lnTo>
                    <a:lnTo>
                      <a:pt x="1853" y="817"/>
                    </a:lnTo>
                    <a:lnTo>
                      <a:pt x="1855" y="818"/>
                    </a:lnTo>
                    <a:lnTo>
                      <a:pt x="1855" y="819"/>
                    </a:lnTo>
                    <a:lnTo>
                      <a:pt x="1855" y="819"/>
                    </a:lnTo>
                    <a:lnTo>
                      <a:pt x="1853" y="820"/>
                    </a:lnTo>
                    <a:lnTo>
                      <a:pt x="1852" y="820"/>
                    </a:lnTo>
                    <a:lnTo>
                      <a:pt x="1850" y="820"/>
                    </a:lnTo>
                    <a:lnTo>
                      <a:pt x="1848" y="820"/>
                    </a:lnTo>
                    <a:lnTo>
                      <a:pt x="1847" y="819"/>
                    </a:lnTo>
                    <a:lnTo>
                      <a:pt x="1846" y="819"/>
                    </a:lnTo>
                    <a:lnTo>
                      <a:pt x="1846" y="822"/>
                    </a:lnTo>
                    <a:lnTo>
                      <a:pt x="1846" y="823"/>
                    </a:lnTo>
                    <a:lnTo>
                      <a:pt x="1847" y="824"/>
                    </a:lnTo>
                    <a:lnTo>
                      <a:pt x="1850" y="827"/>
                    </a:lnTo>
                    <a:lnTo>
                      <a:pt x="1851" y="827"/>
                    </a:lnTo>
                    <a:lnTo>
                      <a:pt x="1851" y="828"/>
                    </a:lnTo>
                    <a:lnTo>
                      <a:pt x="1853" y="830"/>
                    </a:lnTo>
                    <a:lnTo>
                      <a:pt x="1855" y="833"/>
                    </a:lnTo>
                    <a:lnTo>
                      <a:pt x="1856" y="835"/>
                    </a:lnTo>
                    <a:lnTo>
                      <a:pt x="1860" y="838"/>
                    </a:lnTo>
                    <a:lnTo>
                      <a:pt x="1862" y="839"/>
                    </a:lnTo>
                    <a:lnTo>
                      <a:pt x="1865" y="839"/>
                    </a:lnTo>
                    <a:lnTo>
                      <a:pt x="1868" y="838"/>
                    </a:lnTo>
                    <a:lnTo>
                      <a:pt x="1870" y="838"/>
                    </a:lnTo>
                    <a:lnTo>
                      <a:pt x="1872" y="838"/>
                    </a:lnTo>
                    <a:lnTo>
                      <a:pt x="1875" y="838"/>
                    </a:lnTo>
                    <a:lnTo>
                      <a:pt x="1880" y="842"/>
                    </a:lnTo>
                    <a:lnTo>
                      <a:pt x="1884" y="845"/>
                    </a:lnTo>
                    <a:lnTo>
                      <a:pt x="1891" y="848"/>
                    </a:lnTo>
                    <a:lnTo>
                      <a:pt x="1893" y="849"/>
                    </a:lnTo>
                    <a:lnTo>
                      <a:pt x="1896" y="852"/>
                    </a:lnTo>
                    <a:lnTo>
                      <a:pt x="1901" y="854"/>
                    </a:lnTo>
                    <a:lnTo>
                      <a:pt x="1903" y="857"/>
                    </a:lnTo>
                    <a:lnTo>
                      <a:pt x="1907" y="858"/>
                    </a:lnTo>
                    <a:lnTo>
                      <a:pt x="1909" y="860"/>
                    </a:lnTo>
                    <a:lnTo>
                      <a:pt x="1912" y="863"/>
                    </a:lnTo>
                    <a:lnTo>
                      <a:pt x="1913" y="865"/>
                    </a:lnTo>
                    <a:lnTo>
                      <a:pt x="1914" y="869"/>
                    </a:lnTo>
                    <a:lnTo>
                      <a:pt x="1913" y="871"/>
                    </a:lnTo>
                    <a:lnTo>
                      <a:pt x="1912" y="874"/>
                    </a:lnTo>
                    <a:lnTo>
                      <a:pt x="1909" y="876"/>
                    </a:lnTo>
                    <a:lnTo>
                      <a:pt x="1907" y="878"/>
                    </a:lnTo>
                    <a:lnTo>
                      <a:pt x="1903" y="880"/>
                    </a:lnTo>
                    <a:lnTo>
                      <a:pt x="1901" y="881"/>
                    </a:lnTo>
                    <a:lnTo>
                      <a:pt x="1899" y="883"/>
                    </a:lnTo>
                    <a:lnTo>
                      <a:pt x="1898" y="885"/>
                    </a:lnTo>
                    <a:lnTo>
                      <a:pt x="1897" y="889"/>
                    </a:lnTo>
                    <a:lnTo>
                      <a:pt x="1896" y="893"/>
                    </a:lnTo>
                    <a:lnTo>
                      <a:pt x="1893" y="895"/>
                    </a:lnTo>
                    <a:lnTo>
                      <a:pt x="1892" y="895"/>
                    </a:lnTo>
                    <a:lnTo>
                      <a:pt x="1889" y="896"/>
                    </a:lnTo>
                    <a:lnTo>
                      <a:pt x="1887" y="896"/>
                    </a:lnTo>
                    <a:lnTo>
                      <a:pt x="1884" y="896"/>
                    </a:lnTo>
                    <a:lnTo>
                      <a:pt x="1882" y="898"/>
                    </a:lnTo>
                    <a:lnTo>
                      <a:pt x="1878" y="904"/>
                    </a:lnTo>
                    <a:lnTo>
                      <a:pt x="1875" y="911"/>
                    </a:lnTo>
                    <a:lnTo>
                      <a:pt x="1871" y="917"/>
                    </a:lnTo>
                    <a:lnTo>
                      <a:pt x="1866" y="922"/>
                    </a:lnTo>
                    <a:lnTo>
                      <a:pt x="1858" y="924"/>
                    </a:lnTo>
                    <a:lnTo>
                      <a:pt x="1851" y="922"/>
                    </a:lnTo>
                    <a:lnTo>
                      <a:pt x="1841" y="924"/>
                    </a:lnTo>
                    <a:lnTo>
                      <a:pt x="1833" y="926"/>
                    </a:lnTo>
                    <a:lnTo>
                      <a:pt x="1831" y="926"/>
                    </a:lnTo>
                    <a:lnTo>
                      <a:pt x="1827" y="926"/>
                    </a:lnTo>
                    <a:lnTo>
                      <a:pt x="1825" y="927"/>
                    </a:lnTo>
                    <a:lnTo>
                      <a:pt x="1822" y="929"/>
                    </a:lnTo>
                    <a:lnTo>
                      <a:pt x="1820" y="930"/>
                    </a:lnTo>
                    <a:lnTo>
                      <a:pt x="1817" y="931"/>
                    </a:lnTo>
                    <a:lnTo>
                      <a:pt x="1815" y="934"/>
                    </a:lnTo>
                    <a:lnTo>
                      <a:pt x="1812" y="935"/>
                    </a:lnTo>
                    <a:lnTo>
                      <a:pt x="1809" y="936"/>
                    </a:lnTo>
                    <a:lnTo>
                      <a:pt x="1806" y="936"/>
                    </a:lnTo>
                    <a:lnTo>
                      <a:pt x="1802" y="935"/>
                    </a:lnTo>
                    <a:lnTo>
                      <a:pt x="1799" y="932"/>
                    </a:lnTo>
                    <a:lnTo>
                      <a:pt x="1796" y="929"/>
                    </a:lnTo>
                    <a:lnTo>
                      <a:pt x="1792" y="925"/>
                    </a:lnTo>
                    <a:lnTo>
                      <a:pt x="1790" y="921"/>
                    </a:lnTo>
                    <a:lnTo>
                      <a:pt x="1786" y="919"/>
                    </a:lnTo>
                    <a:lnTo>
                      <a:pt x="1784" y="916"/>
                    </a:lnTo>
                    <a:lnTo>
                      <a:pt x="1782" y="920"/>
                    </a:lnTo>
                    <a:lnTo>
                      <a:pt x="1782" y="924"/>
                    </a:lnTo>
                    <a:lnTo>
                      <a:pt x="1784" y="926"/>
                    </a:lnTo>
                    <a:lnTo>
                      <a:pt x="1785" y="929"/>
                    </a:lnTo>
                    <a:lnTo>
                      <a:pt x="1786" y="931"/>
                    </a:lnTo>
                    <a:lnTo>
                      <a:pt x="1789" y="935"/>
                    </a:lnTo>
                    <a:lnTo>
                      <a:pt x="1789" y="937"/>
                    </a:lnTo>
                    <a:lnTo>
                      <a:pt x="1790" y="939"/>
                    </a:lnTo>
                    <a:lnTo>
                      <a:pt x="1789" y="941"/>
                    </a:lnTo>
                    <a:lnTo>
                      <a:pt x="1786" y="942"/>
                    </a:lnTo>
                    <a:lnTo>
                      <a:pt x="1784" y="945"/>
                    </a:lnTo>
                    <a:lnTo>
                      <a:pt x="1780" y="947"/>
                    </a:lnTo>
                    <a:lnTo>
                      <a:pt x="1775" y="949"/>
                    </a:lnTo>
                    <a:lnTo>
                      <a:pt x="1770" y="950"/>
                    </a:lnTo>
                    <a:lnTo>
                      <a:pt x="1767" y="951"/>
                    </a:lnTo>
                    <a:lnTo>
                      <a:pt x="1765" y="952"/>
                    </a:lnTo>
                    <a:lnTo>
                      <a:pt x="1765" y="955"/>
                    </a:lnTo>
                    <a:lnTo>
                      <a:pt x="1765" y="956"/>
                    </a:lnTo>
                    <a:lnTo>
                      <a:pt x="1765" y="960"/>
                    </a:lnTo>
                    <a:lnTo>
                      <a:pt x="1765" y="962"/>
                    </a:lnTo>
                    <a:lnTo>
                      <a:pt x="1765" y="973"/>
                    </a:lnTo>
                    <a:lnTo>
                      <a:pt x="1764" y="983"/>
                    </a:lnTo>
                    <a:lnTo>
                      <a:pt x="1762" y="991"/>
                    </a:lnTo>
                    <a:lnTo>
                      <a:pt x="1762" y="995"/>
                    </a:lnTo>
                    <a:lnTo>
                      <a:pt x="1761" y="997"/>
                    </a:lnTo>
                    <a:lnTo>
                      <a:pt x="1760" y="998"/>
                    </a:lnTo>
                    <a:lnTo>
                      <a:pt x="1757" y="1000"/>
                    </a:lnTo>
                    <a:lnTo>
                      <a:pt x="1756" y="1001"/>
                    </a:lnTo>
                    <a:lnTo>
                      <a:pt x="1755" y="1002"/>
                    </a:lnTo>
                    <a:lnTo>
                      <a:pt x="1751" y="1003"/>
                    </a:lnTo>
                    <a:lnTo>
                      <a:pt x="1750" y="1006"/>
                    </a:lnTo>
                    <a:lnTo>
                      <a:pt x="1747" y="1008"/>
                    </a:lnTo>
                    <a:lnTo>
                      <a:pt x="1747" y="1011"/>
                    </a:lnTo>
                    <a:lnTo>
                      <a:pt x="1746" y="1014"/>
                    </a:lnTo>
                    <a:lnTo>
                      <a:pt x="1744" y="1017"/>
                    </a:lnTo>
                    <a:lnTo>
                      <a:pt x="1741" y="1019"/>
                    </a:lnTo>
                    <a:lnTo>
                      <a:pt x="1736" y="1023"/>
                    </a:lnTo>
                    <a:lnTo>
                      <a:pt x="1735" y="1023"/>
                    </a:lnTo>
                    <a:lnTo>
                      <a:pt x="1733" y="1022"/>
                    </a:lnTo>
                    <a:lnTo>
                      <a:pt x="1731" y="1022"/>
                    </a:lnTo>
                    <a:lnTo>
                      <a:pt x="1729" y="1021"/>
                    </a:lnTo>
                    <a:lnTo>
                      <a:pt x="1728" y="1019"/>
                    </a:lnTo>
                    <a:lnTo>
                      <a:pt x="1726" y="1019"/>
                    </a:lnTo>
                    <a:lnTo>
                      <a:pt x="1724" y="1022"/>
                    </a:lnTo>
                    <a:lnTo>
                      <a:pt x="1723" y="1023"/>
                    </a:lnTo>
                    <a:lnTo>
                      <a:pt x="1723" y="1024"/>
                    </a:lnTo>
                    <a:lnTo>
                      <a:pt x="1721" y="1027"/>
                    </a:lnTo>
                    <a:lnTo>
                      <a:pt x="1721" y="1028"/>
                    </a:lnTo>
                    <a:lnTo>
                      <a:pt x="1720" y="1028"/>
                    </a:lnTo>
                    <a:lnTo>
                      <a:pt x="1718" y="1028"/>
                    </a:lnTo>
                    <a:lnTo>
                      <a:pt x="1715" y="1027"/>
                    </a:lnTo>
                    <a:lnTo>
                      <a:pt x="1713" y="1026"/>
                    </a:lnTo>
                    <a:lnTo>
                      <a:pt x="1710" y="1024"/>
                    </a:lnTo>
                    <a:lnTo>
                      <a:pt x="1708" y="1022"/>
                    </a:lnTo>
                    <a:lnTo>
                      <a:pt x="1706" y="1019"/>
                    </a:lnTo>
                    <a:lnTo>
                      <a:pt x="1708" y="1017"/>
                    </a:lnTo>
                    <a:lnTo>
                      <a:pt x="1708" y="1016"/>
                    </a:lnTo>
                    <a:lnTo>
                      <a:pt x="1709" y="1013"/>
                    </a:lnTo>
                    <a:lnTo>
                      <a:pt x="1710" y="1011"/>
                    </a:lnTo>
                    <a:lnTo>
                      <a:pt x="1710" y="1007"/>
                    </a:lnTo>
                    <a:lnTo>
                      <a:pt x="1710" y="1006"/>
                    </a:lnTo>
                    <a:lnTo>
                      <a:pt x="1709" y="1005"/>
                    </a:lnTo>
                    <a:lnTo>
                      <a:pt x="1708" y="1005"/>
                    </a:lnTo>
                    <a:lnTo>
                      <a:pt x="1705" y="1005"/>
                    </a:lnTo>
                    <a:lnTo>
                      <a:pt x="1704" y="1005"/>
                    </a:lnTo>
                    <a:lnTo>
                      <a:pt x="1703" y="1006"/>
                    </a:lnTo>
                    <a:lnTo>
                      <a:pt x="1703" y="1007"/>
                    </a:lnTo>
                    <a:lnTo>
                      <a:pt x="1701" y="1011"/>
                    </a:lnTo>
                    <a:lnTo>
                      <a:pt x="1701" y="1014"/>
                    </a:lnTo>
                    <a:lnTo>
                      <a:pt x="1701" y="1018"/>
                    </a:lnTo>
                    <a:lnTo>
                      <a:pt x="1701" y="1021"/>
                    </a:lnTo>
                    <a:lnTo>
                      <a:pt x="1700" y="1022"/>
                    </a:lnTo>
                    <a:lnTo>
                      <a:pt x="1698" y="1024"/>
                    </a:lnTo>
                    <a:lnTo>
                      <a:pt x="1694" y="1026"/>
                    </a:lnTo>
                    <a:lnTo>
                      <a:pt x="1693" y="1026"/>
                    </a:lnTo>
                    <a:lnTo>
                      <a:pt x="1690" y="1028"/>
                    </a:lnTo>
                    <a:lnTo>
                      <a:pt x="1689" y="1029"/>
                    </a:lnTo>
                    <a:lnTo>
                      <a:pt x="1686" y="1031"/>
                    </a:lnTo>
                    <a:lnTo>
                      <a:pt x="1684" y="1031"/>
                    </a:lnTo>
                    <a:lnTo>
                      <a:pt x="1680" y="1031"/>
                    </a:lnTo>
                    <a:lnTo>
                      <a:pt x="1678" y="1032"/>
                    </a:lnTo>
                    <a:lnTo>
                      <a:pt x="1675" y="1033"/>
                    </a:lnTo>
                    <a:lnTo>
                      <a:pt x="1674" y="1036"/>
                    </a:lnTo>
                    <a:lnTo>
                      <a:pt x="1673" y="1038"/>
                    </a:lnTo>
                    <a:lnTo>
                      <a:pt x="1673" y="1039"/>
                    </a:lnTo>
                    <a:lnTo>
                      <a:pt x="1673" y="1042"/>
                    </a:lnTo>
                    <a:lnTo>
                      <a:pt x="1671" y="1044"/>
                    </a:lnTo>
                    <a:lnTo>
                      <a:pt x="1671" y="1046"/>
                    </a:lnTo>
                    <a:lnTo>
                      <a:pt x="1670" y="1047"/>
                    </a:lnTo>
                    <a:lnTo>
                      <a:pt x="1669" y="1048"/>
                    </a:lnTo>
                    <a:lnTo>
                      <a:pt x="1668" y="1048"/>
                    </a:lnTo>
                    <a:lnTo>
                      <a:pt x="1666" y="1049"/>
                    </a:lnTo>
                    <a:lnTo>
                      <a:pt x="1665" y="1051"/>
                    </a:lnTo>
                    <a:lnTo>
                      <a:pt x="1665" y="1052"/>
                    </a:lnTo>
                    <a:lnTo>
                      <a:pt x="1668" y="1052"/>
                    </a:lnTo>
                    <a:lnTo>
                      <a:pt x="1669" y="1053"/>
                    </a:lnTo>
                    <a:lnTo>
                      <a:pt x="1671" y="1056"/>
                    </a:lnTo>
                    <a:lnTo>
                      <a:pt x="1673" y="1057"/>
                    </a:lnTo>
                    <a:lnTo>
                      <a:pt x="1674" y="1059"/>
                    </a:lnTo>
                    <a:lnTo>
                      <a:pt x="1671" y="1060"/>
                    </a:lnTo>
                    <a:lnTo>
                      <a:pt x="1669" y="1060"/>
                    </a:lnTo>
                    <a:lnTo>
                      <a:pt x="1666" y="1059"/>
                    </a:lnTo>
                    <a:lnTo>
                      <a:pt x="1665" y="1059"/>
                    </a:lnTo>
                    <a:lnTo>
                      <a:pt x="1663" y="1059"/>
                    </a:lnTo>
                    <a:lnTo>
                      <a:pt x="1662" y="1059"/>
                    </a:lnTo>
                    <a:lnTo>
                      <a:pt x="1659" y="1060"/>
                    </a:lnTo>
                    <a:lnTo>
                      <a:pt x="1657" y="1062"/>
                    </a:lnTo>
                    <a:lnTo>
                      <a:pt x="1654" y="1063"/>
                    </a:lnTo>
                    <a:lnTo>
                      <a:pt x="1654" y="1065"/>
                    </a:lnTo>
                    <a:lnTo>
                      <a:pt x="1654" y="1068"/>
                    </a:lnTo>
                    <a:lnTo>
                      <a:pt x="1655" y="1070"/>
                    </a:lnTo>
                    <a:lnTo>
                      <a:pt x="1658" y="1074"/>
                    </a:lnTo>
                    <a:lnTo>
                      <a:pt x="1660" y="1075"/>
                    </a:lnTo>
                    <a:lnTo>
                      <a:pt x="1663" y="1077"/>
                    </a:lnTo>
                    <a:lnTo>
                      <a:pt x="1664" y="1079"/>
                    </a:lnTo>
                    <a:lnTo>
                      <a:pt x="1666" y="1080"/>
                    </a:lnTo>
                    <a:lnTo>
                      <a:pt x="1668" y="1082"/>
                    </a:lnTo>
                    <a:lnTo>
                      <a:pt x="1669" y="1084"/>
                    </a:lnTo>
                    <a:lnTo>
                      <a:pt x="1668" y="1085"/>
                    </a:lnTo>
                    <a:lnTo>
                      <a:pt x="1666" y="1087"/>
                    </a:lnTo>
                    <a:lnTo>
                      <a:pt x="1663" y="1088"/>
                    </a:lnTo>
                    <a:lnTo>
                      <a:pt x="1662" y="1089"/>
                    </a:lnTo>
                    <a:lnTo>
                      <a:pt x="1660" y="1092"/>
                    </a:lnTo>
                    <a:lnTo>
                      <a:pt x="1660" y="1094"/>
                    </a:lnTo>
                    <a:lnTo>
                      <a:pt x="1660" y="1098"/>
                    </a:lnTo>
                    <a:lnTo>
                      <a:pt x="1662" y="1100"/>
                    </a:lnTo>
                    <a:lnTo>
                      <a:pt x="1663" y="1103"/>
                    </a:lnTo>
                    <a:lnTo>
                      <a:pt x="1668" y="1109"/>
                    </a:lnTo>
                    <a:lnTo>
                      <a:pt x="1669" y="1116"/>
                    </a:lnTo>
                    <a:lnTo>
                      <a:pt x="1668" y="1124"/>
                    </a:lnTo>
                    <a:lnTo>
                      <a:pt x="1666" y="1129"/>
                    </a:lnTo>
                    <a:lnTo>
                      <a:pt x="1664" y="1134"/>
                    </a:lnTo>
                    <a:lnTo>
                      <a:pt x="1662" y="1138"/>
                    </a:lnTo>
                    <a:lnTo>
                      <a:pt x="1658" y="1140"/>
                    </a:lnTo>
                    <a:lnTo>
                      <a:pt x="1657" y="1141"/>
                    </a:lnTo>
                    <a:lnTo>
                      <a:pt x="1655" y="1145"/>
                    </a:lnTo>
                    <a:lnTo>
                      <a:pt x="1655" y="1149"/>
                    </a:lnTo>
                    <a:lnTo>
                      <a:pt x="1655" y="1154"/>
                    </a:lnTo>
                    <a:lnTo>
                      <a:pt x="1655" y="1157"/>
                    </a:lnTo>
                    <a:lnTo>
                      <a:pt x="1655" y="1160"/>
                    </a:lnTo>
                    <a:lnTo>
                      <a:pt x="1655" y="1162"/>
                    </a:lnTo>
                    <a:lnTo>
                      <a:pt x="1654" y="1164"/>
                    </a:lnTo>
                    <a:lnTo>
                      <a:pt x="1652" y="1164"/>
                    </a:lnTo>
                    <a:lnTo>
                      <a:pt x="1649" y="1164"/>
                    </a:lnTo>
                    <a:lnTo>
                      <a:pt x="1647" y="1164"/>
                    </a:lnTo>
                    <a:lnTo>
                      <a:pt x="1644" y="1165"/>
                    </a:lnTo>
                    <a:lnTo>
                      <a:pt x="1643" y="1165"/>
                    </a:lnTo>
                    <a:lnTo>
                      <a:pt x="1640" y="1166"/>
                    </a:lnTo>
                    <a:lnTo>
                      <a:pt x="1639" y="1169"/>
                    </a:lnTo>
                    <a:lnTo>
                      <a:pt x="1640" y="1175"/>
                    </a:lnTo>
                    <a:lnTo>
                      <a:pt x="1643" y="1182"/>
                    </a:lnTo>
                    <a:lnTo>
                      <a:pt x="1645" y="1189"/>
                    </a:lnTo>
                    <a:lnTo>
                      <a:pt x="1648" y="1201"/>
                    </a:lnTo>
                    <a:lnTo>
                      <a:pt x="1650" y="1212"/>
                    </a:lnTo>
                    <a:lnTo>
                      <a:pt x="1650" y="1216"/>
                    </a:lnTo>
                    <a:lnTo>
                      <a:pt x="1650" y="1218"/>
                    </a:lnTo>
                    <a:lnTo>
                      <a:pt x="1649" y="1222"/>
                    </a:lnTo>
                    <a:lnTo>
                      <a:pt x="1648" y="1225"/>
                    </a:lnTo>
                    <a:lnTo>
                      <a:pt x="1647" y="1227"/>
                    </a:lnTo>
                    <a:lnTo>
                      <a:pt x="1645" y="1231"/>
                    </a:lnTo>
                    <a:lnTo>
                      <a:pt x="1642" y="1237"/>
                    </a:lnTo>
                    <a:lnTo>
                      <a:pt x="1640" y="1243"/>
                    </a:lnTo>
                    <a:lnTo>
                      <a:pt x="1639" y="1252"/>
                    </a:lnTo>
                    <a:lnTo>
                      <a:pt x="1640" y="1257"/>
                    </a:lnTo>
                    <a:lnTo>
                      <a:pt x="1640" y="1264"/>
                    </a:lnTo>
                    <a:lnTo>
                      <a:pt x="1640" y="1272"/>
                    </a:lnTo>
                    <a:lnTo>
                      <a:pt x="1640" y="1279"/>
                    </a:lnTo>
                    <a:lnTo>
                      <a:pt x="1639" y="1286"/>
                    </a:lnTo>
                    <a:lnTo>
                      <a:pt x="1637" y="1288"/>
                    </a:lnTo>
                    <a:lnTo>
                      <a:pt x="1632" y="1286"/>
                    </a:lnTo>
                    <a:lnTo>
                      <a:pt x="1629" y="1283"/>
                    </a:lnTo>
                    <a:lnTo>
                      <a:pt x="1625" y="1281"/>
                    </a:lnTo>
                    <a:lnTo>
                      <a:pt x="1623" y="1279"/>
                    </a:lnTo>
                    <a:lnTo>
                      <a:pt x="1619" y="1281"/>
                    </a:lnTo>
                    <a:lnTo>
                      <a:pt x="1617" y="1283"/>
                    </a:lnTo>
                    <a:lnTo>
                      <a:pt x="1615" y="1284"/>
                    </a:lnTo>
                    <a:lnTo>
                      <a:pt x="1614" y="1286"/>
                    </a:lnTo>
                    <a:lnTo>
                      <a:pt x="1613" y="1288"/>
                    </a:lnTo>
                    <a:lnTo>
                      <a:pt x="1612" y="1289"/>
                    </a:lnTo>
                    <a:lnTo>
                      <a:pt x="1610" y="1291"/>
                    </a:lnTo>
                    <a:lnTo>
                      <a:pt x="1609" y="1291"/>
                    </a:lnTo>
                    <a:lnTo>
                      <a:pt x="1608" y="1291"/>
                    </a:lnTo>
                    <a:lnTo>
                      <a:pt x="1605" y="1288"/>
                    </a:lnTo>
                    <a:lnTo>
                      <a:pt x="1603" y="1286"/>
                    </a:lnTo>
                    <a:lnTo>
                      <a:pt x="1602" y="1283"/>
                    </a:lnTo>
                    <a:lnTo>
                      <a:pt x="1600" y="1279"/>
                    </a:lnTo>
                    <a:lnTo>
                      <a:pt x="1602" y="1277"/>
                    </a:lnTo>
                    <a:lnTo>
                      <a:pt x="1602" y="1273"/>
                    </a:lnTo>
                    <a:lnTo>
                      <a:pt x="1600" y="1269"/>
                    </a:lnTo>
                    <a:lnTo>
                      <a:pt x="1599" y="1268"/>
                    </a:lnTo>
                    <a:lnTo>
                      <a:pt x="1598" y="1267"/>
                    </a:lnTo>
                    <a:lnTo>
                      <a:pt x="1595" y="1266"/>
                    </a:lnTo>
                    <a:lnTo>
                      <a:pt x="1593" y="1264"/>
                    </a:lnTo>
                    <a:lnTo>
                      <a:pt x="1591" y="1263"/>
                    </a:lnTo>
                    <a:lnTo>
                      <a:pt x="1589" y="1263"/>
                    </a:lnTo>
                    <a:lnTo>
                      <a:pt x="1587" y="1262"/>
                    </a:lnTo>
                    <a:lnTo>
                      <a:pt x="1584" y="1261"/>
                    </a:lnTo>
                    <a:lnTo>
                      <a:pt x="1583" y="1258"/>
                    </a:lnTo>
                    <a:lnTo>
                      <a:pt x="1582" y="1256"/>
                    </a:lnTo>
                    <a:lnTo>
                      <a:pt x="1581" y="1253"/>
                    </a:lnTo>
                    <a:lnTo>
                      <a:pt x="1579" y="1250"/>
                    </a:lnTo>
                    <a:lnTo>
                      <a:pt x="1578" y="1247"/>
                    </a:lnTo>
                    <a:lnTo>
                      <a:pt x="1576" y="1246"/>
                    </a:lnTo>
                    <a:lnTo>
                      <a:pt x="1573" y="1245"/>
                    </a:lnTo>
                    <a:lnTo>
                      <a:pt x="1569" y="1245"/>
                    </a:lnTo>
                    <a:lnTo>
                      <a:pt x="1567" y="1243"/>
                    </a:lnTo>
                    <a:lnTo>
                      <a:pt x="1564" y="1243"/>
                    </a:lnTo>
                    <a:lnTo>
                      <a:pt x="1561" y="1243"/>
                    </a:lnTo>
                    <a:lnTo>
                      <a:pt x="1558" y="1243"/>
                    </a:lnTo>
                    <a:lnTo>
                      <a:pt x="1557" y="1245"/>
                    </a:lnTo>
                    <a:lnTo>
                      <a:pt x="1556" y="1246"/>
                    </a:lnTo>
                    <a:lnTo>
                      <a:pt x="1554" y="1248"/>
                    </a:lnTo>
                    <a:lnTo>
                      <a:pt x="1553" y="1250"/>
                    </a:lnTo>
                    <a:lnTo>
                      <a:pt x="1552" y="1252"/>
                    </a:lnTo>
                    <a:lnTo>
                      <a:pt x="1551" y="1254"/>
                    </a:lnTo>
                    <a:lnTo>
                      <a:pt x="1549" y="1254"/>
                    </a:lnTo>
                    <a:lnTo>
                      <a:pt x="1549" y="1254"/>
                    </a:lnTo>
                    <a:lnTo>
                      <a:pt x="1549" y="1252"/>
                    </a:lnTo>
                    <a:lnTo>
                      <a:pt x="1548" y="1250"/>
                    </a:lnTo>
                    <a:lnTo>
                      <a:pt x="1548" y="1247"/>
                    </a:lnTo>
                    <a:lnTo>
                      <a:pt x="1548" y="1243"/>
                    </a:lnTo>
                    <a:lnTo>
                      <a:pt x="1548" y="1242"/>
                    </a:lnTo>
                    <a:lnTo>
                      <a:pt x="1548" y="1241"/>
                    </a:lnTo>
                    <a:lnTo>
                      <a:pt x="1548" y="1237"/>
                    </a:lnTo>
                    <a:lnTo>
                      <a:pt x="1546" y="1235"/>
                    </a:lnTo>
                    <a:lnTo>
                      <a:pt x="1543" y="1232"/>
                    </a:lnTo>
                    <a:lnTo>
                      <a:pt x="1541" y="1231"/>
                    </a:lnTo>
                    <a:lnTo>
                      <a:pt x="1538" y="1230"/>
                    </a:lnTo>
                    <a:lnTo>
                      <a:pt x="1536" y="1228"/>
                    </a:lnTo>
                    <a:lnTo>
                      <a:pt x="1529" y="1225"/>
                    </a:lnTo>
                    <a:lnTo>
                      <a:pt x="1526" y="1220"/>
                    </a:lnTo>
                    <a:lnTo>
                      <a:pt x="1522" y="1215"/>
                    </a:lnTo>
                    <a:lnTo>
                      <a:pt x="1517" y="1204"/>
                    </a:lnTo>
                    <a:lnTo>
                      <a:pt x="1511" y="1194"/>
                    </a:lnTo>
                    <a:lnTo>
                      <a:pt x="1503" y="1181"/>
                    </a:lnTo>
                    <a:lnTo>
                      <a:pt x="1500" y="1167"/>
                    </a:lnTo>
                    <a:lnTo>
                      <a:pt x="1496" y="1154"/>
                    </a:lnTo>
                    <a:lnTo>
                      <a:pt x="1491" y="1143"/>
                    </a:lnTo>
                    <a:lnTo>
                      <a:pt x="1483" y="1129"/>
                    </a:lnTo>
                    <a:lnTo>
                      <a:pt x="1476" y="1118"/>
                    </a:lnTo>
                    <a:lnTo>
                      <a:pt x="1471" y="1104"/>
                    </a:lnTo>
                    <a:lnTo>
                      <a:pt x="1470" y="1090"/>
                    </a:lnTo>
                    <a:lnTo>
                      <a:pt x="1471" y="1085"/>
                    </a:lnTo>
                    <a:lnTo>
                      <a:pt x="1475" y="1079"/>
                    </a:lnTo>
                    <a:lnTo>
                      <a:pt x="1477" y="1072"/>
                    </a:lnTo>
                    <a:lnTo>
                      <a:pt x="1480" y="1064"/>
                    </a:lnTo>
                    <a:lnTo>
                      <a:pt x="1480" y="1059"/>
                    </a:lnTo>
                    <a:lnTo>
                      <a:pt x="1475" y="1057"/>
                    </a:lnTo>
                    <a:lnTo>
                      <a:pt x="1471" y="1057"/>
                    </a:lnTo>
                    <a:lnTo>
                      <a:pt x="1468" y="1059"/>
                    </a:lnTo>
                    <a:lnTo>
                      <a:pt x="1467" y="1060"/>
                    </a:lnTo>
                    <a:lnTo>
                      <a:pt x="1465" y="1064"/>
                    </a:lnTo>
                    <a:lnTo>
                      <a:pt x="1463" y="1067"/>
                    </a:lnTo>
                    <a:lnTo>
                      <a:pt x="1462" y="1069"/>
                    </a:lnTo>
                    <a:lnTo>
                      <a:pt x="1461" y="1070"/>
                    </a:lnTo>
                    <a:lnTo>
                      <a:pt x="1460" y="1073"/>
                    </a:lnTo>
                    <a:lnTo>
                      <a:pt x="1458" y="1074"/>
                    </a:lnTo>
                    <a:lnTo>
                      <a:pt x="1457" y="1075"/>
                    </a:lnTo>
                    <a:lnTo>
                      <a:pt x="1456" y="1077"/>
                    </a:lnTo>
                    <a:lnTo>
                      <a:pt x="1453" y="1077"/>
                    </a:lnTo>
                    <a:lnTo>
                      <a:pt x="1451" y="1074"/>
                    </a:lnTo>
                    <a:lnTo>
                      <a:pt x="1451" y="1063"/>
                    </a:lnTo>
                    <a:lnTo>
                      <a:pt x="1451" y="1052"/>
                    </a:lnTo>
                    <a:lnTo>
                      <a:pt x="1447" y="1036"/>
                    </a:lnTo>
                    <a:lnTo>
                      <a:pt x="1444" y="1023"/>
                    </a:lnTo>
                    <a:lnTo>
                      <a:pt x="1441" y="1013"/>
                    </a:lnTo>
                    <a:lnTo>
                      <a:pt x="1439" y="1007"/>
                    </a:lnTo>
                    <a:lnTo>
                      <a:pt x="1434" y="1000"/>
                    </a:lnTo>
                    <a:lnTo>
                      <a:pt x="1417" y="976"/>
                    </a:lnTo>
                    <a:lnTo>
                      <a:pt x="1415" y="968"/>
                    </a:lnTo>
                    <a:lnTo>
                      <a:pt x="1415" y="962"/>
                    </a:lnTo>
                    <a:lnTo>
                      <a:pt x="1417" y="955"/>
                    </a:lnTo>
                    <a:lnTo>
                      <a:pt x="1419" y="952"/>
                    </a:lnTo>
                    <a:lnTo>
                      <a:pt x="1420" y="950"/>
                    </a:lnTo>
                    <a:lnTo>
                      <a:pt x="1421" y="947"/>
                    </a:lnTo>
                    <a:lnTo>
                      <a:pt x="1422" y="945"/>
                    </a:lnTo>
                    <a:lnTo>
                      <a:pt x="1422" y="942"/>
                    </a:lnTo>
                    <a:lnTo>
                      <a:pt x="1417" y="941"/>
                    </a:lnTo>
                    <a:lnTo>
                      <a:pt x="1411" y="939"/>
                    </a:lnTo>
                    <a:lnTo>
                      <a:pt x="1407" y="935"/>
                    </a:lnTo>
                    <a:lnTo>
                      <a:pt x="1405" y="931"/>
                    </a:lnTo>
                    <a:lnTo>
                      <a:pt x="1404" y="930"/>
                    </a:lnTo>
                    <a:lnTo>
                      <a:pt x="1402" y="929"/>
                    </a:lnTo>
                    <a:lnTo>
                      <a:pt x="1401" y="927"/>
                    </a:lnTo>
                    <a:lnTo>
                      <a:pt x="1401" y="926"/>
                    </a:lnTo>
                    <a:lnTo>
                      <a:pt x="1401" y="926"/>
                    </a:lnTo>
                    <a:lnTo>
                      <a:pt x="1402" y="926"/>
                    </a:lnTo>
                    <a:lnTo>
                      <a:pt x="1405" y="926"/>
                    </a:lnTo>
                    <a:lnTo>
                      <a:pt x="1407" y="926"/>
                    </a:lnTo>
                    <a:lnTo>
                      <a:pt x="1410" y="925"/>
                    </a:lnTo>
                    <a:lnTo>
                      <a:pt x="1411" y="924"/>
                    </a:lnTo>
                    <a:lnTo>
                      <a:pt x="1411" y="921"/>
                    </a:lnTo>
                    <a:lnTo>
                      <a:pt x="1410" y="919"/>
                    </a:lnTo>
                    <a:lnTo>
                      <a:pt x="1407" y="915"/>
                    </a:lnTo>
                    <a:lnTo>
                      <a:pt x="1406" y="912"/>
                    </a:lnTo>
                    <a:lnTo>
                      <a:pt x="1406" y="909"/>
                    </a:lnTo>
                    <a:lnTo>
                      <a:pt x="1406" y="906"/>
                    </a:lnTo>
                    <a:lnTo>
                      <a:pt x="1405" y="903"/>
                    </a:lnTo>
                    <a:lnTo>
                      <a:pt x="1402" y="901"/>
                    </a:lnTo>
                    <a:lnTo>
                      <a:pt x="1400" y="900"/>
                    </a:lnTo>
                    <a:lnTo>
                      <a:pt x="1399" y="898"/>
                    </a:lnTo>
                    <a:lnTo>
                      <a:pt x="1397" y="895"/>
                    </a:lnTo>
                    <a:lnTo>
                      <a:pt x="1397" y="894"/>
                    </a:lnTo>
                    <a:lnTo>
                      <a:pt x="1397" y="891"/>
                    </a:lnTo>
                    <a:lnTo>
                      <a:pt x="1399" y="890"/>
                    </a:lnTo>
                    <a:lnTo>
                      <a:pt x="1404" y="886"/>
                    </a:lnTo>
                    <a:lnTo>
                      <a:pt x="1407" y="885"/>
                    </a:lnTo>
                    <a:lnTo>
                      <a:pt x="1410" y="884"/>
                    </a:lnTo>
                    <a:lnTo>
                      <a:pt x="1412" y="883"/>
                    </a:lnTo>
                    <a:lnTo>
                      <a:pt x="1415" y="880"/>
                    </a:lnTo>
                    <a:lnTo>
                      <a:pt x="1417" y="878"/>
                    </a:lnTo>
                    <a:lnTo>
                      <a:pt x="1421" y="878"/>
                    </a:lnTo>
                    <a:lnTo>
                      <a:pt x="1424" y="879"/>
                    </a:lnTo>
                    <a:lnTo>
                      <a:pt x="1429" y="880"/>
                    </a:lnTo>
                    <a:lnTo>
                      <a:pt x="1434" y="883"/>
                    </a:lnTo>
                    <a:lnTo>
                      <a:pt x="1441" y="883"/>
                    </a:lnTo>
                    <a:lnTo>
                      <a:pt x="1448" y="883"/>
                    </a:lnTo>
                    <a:lnTo>
                      <a:pt x="1451" y="884"/>
                    </a:lnTo>
                    <a:lnTo>
                      <a:pt x="1453" y="886"/>
                    </a:lnTo>
                    <a:lnTo>
                      <a:pt x="1456" y="889"/>
                    </a:lnTo>
                    <a:lnTo>
                      <a:pt x="1457" y="890"/>
                    </a:lnTo>
                    <a:lnTo>
                      <a:pt x="1460" y="893"/>
                    </a:lnTo>
                    <a:lnTo>
                      <a:pt x="1462" y="893"/>
                    </a:lnTo>
                    <a:lnTo>
                      <a:pt x="1463" y="893"/>
                    </a:lnTo>
                    <a:lnTo>
                      <a:pt x="1465" y="891"/>
                    </a:lnTo>
                    <a:lnTo>
                      <a:pt x="1465" y="890"/>
                    </a:lnTo>
                    <a:lnTo>
                      <a:pt x="1465" y="889"/>
                    </a:lnTo>
                    <a:lnTo>
                      <a:pt x="1463" y="888"/>
                    </a:lnTo>
                    <a:lnTo>
                      <a:pt x="1462" y="885"/>
                    </a:lnTo>
                    <a:lnTo>
                      <a:pt x="1460" y="883"/>
                    </a:lnTo>
                    <a:lnTo>
                      <a:pt x="1457" y="881"/>
                    </a:lnTo>
                    <a:lnTo>
                      <a:pt x="1455" y="880"/>
                    </a:lnTo>
                    <a:lnTo>
                      <a:pt x="1452" y="878"/>
                    </a:lnTo>
                    <a:lnTo>
                      <a:pt x="1451" y="875"/>
                    </a:lnTo>
                    <a:lnTo>
                      <a:pt x="1450" y="873"/>
                    </a:lnTo>
                    <a:lnTo>
                      <a:pt x="1450" y="870"/>
                    </a:lnTo>
                    <a:lnTo>
                      <a:pt x="1448" y="868"/>
                    </a:lnTo>
                    <a:lnTo>
                      <a:pt x="1446" y="866"/>
                    </a:lnTo>
                    <a:lnTo>
                      <a:pt x="1440" y="866"/>
                    </a:lnTo>
                    <a:lnTo>
                      <a:pt x="1432" y="869"/>
                    </a:lnTo>
                    <a:lnTo>
                      <a:pt x="1425" y="870"/>
                    </a:lnTo>
                    <a:lnTo>
                      <a:pt x="1420" y="869"/>
                    </a:lnTo>
                    <a:lnTo>
                      <a:pt x="1419" y="866"/>
                    </a:lnTo>
                    <a:lnTo>
                      <a:pt x="1419" y="864"/>
                    </a:lnTo>
                    <a:lnTo>
                      <a:pt x="1419" y="862"/>
                    </a:lnTo>
                    <a:lnTo>
                      <a:pt x="1421" y="860"/>
                    </a:lnTo>
                    <a:lnTo>
                      <a:pt x="1424" y="859"/>
                    </a:lnTo>
                    <a:lnTo>
                      <a:pt x="1426" y="858"/>
                    </a:lnTo>
                    <a:lnTo>
                      <a:pt x="1429" y="857"/>
                    </a:lnTo>
                    <a:lnTo>
                      <a:pt x="1431" y="857"/>
                    </a:lnTo>
                    <a:lnTo>
                      <a:pt x="1434" y="857"/>
                    </a:lnTo>
                    <a:lnTo>
                      <a:pt x="1436" y="857"/>
                    </a:lnTo>
                    <a:lnTo>
                      <a:pt x="1441" y="855"/>
                    </a:lnTo>
                    <a:lnTo>
                      <a:pt x="1442" y="852"/>
                    </a:lnTo>
                    <a:lnTo>
                      <a:pt x="1442" y="847"/>
                    </a:lnTo>
                    <a:lnTo>
                      <a:pt x="1441" y="842"/>
                    </a:lnTo>
                    <a:lnTo>
                      <a:pt x="1441" y="838"/>
                    </a:lnTo>
                    <a:lnTo>
                      <a:pt x="1444" y="835"/>
                    </a:lnTo>
                    <a:lnTo>
                      <a:pt x="1446" y="833"/>
                    </a:lnTo>
                    <a:lnTo>
                      <a:pt x="1447" y="830"/>
                    </a:lnTo>
                    <a:lnTo>
                      <a:pt x="1448" y="827"/>
                    </a:lnTo>
                    <a:lnTo>
                      <a:pt x="1448" y="824"/>
                    </a:lnTo>
                    <a:lnTo>
                      <a:pt x="1448" y="820"/>
                    </a:lnTo>
                    <a:lnTo>
                      <a:pt x="1448" y="817"/>
                    </a:lnTo>
                    <a:lnTo>
                      <a:pt x="1452" y="808"/>
                    </a:lnTo>
                    <a:lnTo>
                      <a:pt x="1451" y="797"/>
                    </a:lnTo>
                    <a:lnTo>
                      <a:pt x="1450" y="788"/>
                    </a:lnTo>
                    <a:lnTo>
                      <a:pt x="1445" y="782"/>
                    </a:lnTo>
                    <a:lnTo>
                      <a:pt x="1437" y="777"/>
                    </a:lnTo>
                    <a:lnTo>
                      <a:pt x="1429" y="778"/>
                    </a:lnTo>
                    <a:lnTo>
                      <a:pt x="1426" y="778"/>
                    </a:lnTo>
                    <a:lnTo>
                      <a:pt x="1424" y="778"/>
                    </a:lnTo>
                    <a:lnTo>
                      <a:pt x="1421" y="778"/>
                    </a:lnTo>
                    <a:lnTo>
                      <a:pt x="1419" y="778"/>
                    </a:lnTo>
                    <a:lnTo>
                      <a:pt x="1416" y="778"/>
                    </a:lnTo>
                    <a:lnTo>
                      <a:pt x="1414" y="778"/>
                    </a:lnTo>
                    <a:lnTo>
                      <a:pt x="1411" y="779"/>
                    </a:lnTo>
                    <a:lnTo>
                      <a:pt x="1410" y="781"/>
                    </a:lnTo>
                    <a:lnTo>
                      <a:pt x="1410" y="782"/>
                    </a:lnTo>
                    <a:lnTo>
                      <a:pt x="1410" y="783"/>
                    </a:lnTo>
                    <a:lnTo>
                      <a:pt x="1412" y="786"/>
                    </a:lnTo>
                    <a:lnTo>
                      <a:pt x="1415" y="788"/>
                    </a:lnTo>
                    <a:lnTo>
                      <a:pt x="1420" y="794"/>
                    </a:lnTo>
                    <a:lnTo>
                      <a:pt x="1424" y="799"/>
                    </a:lnTo>
                    <a:lnTo>
                      <a:pt x="1426" y="804"/>
                    </a:lnTo>
                    <a:lnTo>
                      <a:pt x="1424" y="809"/>
                    </a:lnTo>
                    <a:lnTo>
                      <a:pt x="1417" y="812"/>
                    </a:lnTo>
                    <a:lnTo>
                      <a:pt x="1399" y="812"/>
                    </a:lnTo>
                    <a:lnTo>
                      <a:pt x="1396" y="813"/>
                    </a:lnTo>
                    <a:lnTo>
                      <a:pt x="1392" y="814"/>
                    </a:lnTo>
                    <a:lnTo>
                      <a:pt x="1390" y="814"/>
                    </a:lnTo>
                    <a:lnTo>
                      <a:pt x="1389" y="814"/>
                    </a:lnTo>
                    <a:lnTo>
                      <a:pt x="1386" y="813"/>
                    </a:lnTo>
                    <a:lnTo>
                      <a:pt x="1384" y="809"/>
                    </a:lnTo>
                    <a:lnTo>
                      <a:pt x="1382" y="808"/>
                    </a:lnTo>
                    <a:lnTo>
                      <a:pt x="1381" y="806"/>
                    </a:lnTo>
                    <a:lnTo>
                      <a:pt x="1381" y="803"/>
                    </a:lnTo>
                    <a:lnTo>
                      <a:pt x="1381" y="802"/>
                    </a:lnTo>
                    <a:lnTo>
                      <a:pt x="1381" y="801"/>
                    </a:lnTo>
                    <a:lnTo>
                      <a:pt x="1381" y="799"/>
                    </a:lnTo>
                    <a:lnTo>
                      <a:pt x="1379" y="797"/>
                    </a:lnTo>
                    <a:lnTo>
                      <a:pt x="1376" y="797"/>
                    </a:lnTo>
                    <a:lnTo>
                      <a:pt x="1373" y="796"/>
                    </a:lnTo>
                    <a:lnTo>
                      <a:pt x="1370" y="794"/>
                    </a:lnTo>
                    <a:lnTo>
                      <a:pt x="1369" y="792"/>
                    </a:lnTo>
                    <a:lnTo>
                      <a:pt x="1368" y="789"/>
                    </a:lnTo>
                    <a:lnTo>
                      <a:pt x="1366" y="786"/>
                    </a:lnTo>
                    <a:lnTo>
                      <a:pt x="1365" y="783"/>
                    </a:lnTo>
                    <a:lnTo>
                      <a:pt x="1365" y="781"/>
                    </a:lnTo>
                    <a:lnTo>
                      <a:pt x="1365" y="777"/>
                    </a:lnTo>
                    <a:lnTo>
                      <a:pt x="1365" y="772"/>
                    </a:lnTo>
                    <a:lnTo>
                      <a:pt x="1366" y="767"/>
                    </a:lnTo>
                    <a:lnTo>
                      <a:pt x="1368" y="762"/>
                    </a:lnTo>
                    <a:lnTo>
                      <a:pt x="1370" y="761"/>
                    </a:lnTo>
                    <a:lnTo>
                      <a:pt x="1371" y="760"/>
                    </a:lnTo>
                    <a:lnTo>
                      <a:pt x="1374" y="757"/>
                    </a:lnTo>
                    <a:lnTo>
                      <a:pt x="1375" y="755"/>
                    </a:lnTo>
                    <a:lnTo>
                      <a:pt x="1376" y="752"/>
                    </a:lnTo>
                    <a:lnTo>
                      <a:pt x="1375" y="747"/>
                    </a:lnTo>
                    <a:lnTo>
                      <a:pt x="1373" y="741"/>
                    </a:lnTo>
                    <a:lnTo>
                      <a:pt x="1370" y="733"/>
                    </a:lnTo>
                    <a:lnTo>
                      <a:pt x="1369" y="728"/>
                    </a:lnTo>
                    <a:lnTo>
                      <a:pt x="1370" y="725"/>
                    </a:lnTo>
                    <a:lnTo>
                      <a:pt x="1376" y="723"/>
                    </a:lnTo>
                    <a:lnTo>
                      <a:pt x="1380" y="725"/>
                    </a:lnTo>
                    <a:lnTo>
                      <a:pt x="1384" y="726"/>
                    </a:lnTo>
                    <a:lnTo>
                      <a:pt x="1387" y="728"/>
                    </a:lnTo>
                    <a:lnTo>
                      <a:pt x="1391" y="731"/>
                    </a:lnTo>
                    <a:lnTo>
                      <a:pt x="1399" y="735"/>
                    </a:lnTo>
                    <a:lnTo>
                      <a:pt x="1405" y="737"/>
                    </a:lnTo>
                    <a:lnTo>
                      <a:pt x="1412" y="740"/>
                    </a:lnTo>
                    <a:lnTo>
                      <a:pt x="1417" y="741"/>
                    </a:lnTo>
                    <a:lnTo>
                      <a:pt x="1424" y="743"/>
                    </a:lnTo>
                    <a:lnTo>
                      <a:pt x="1429" y="746"/>
                    </a:lnTo>
                    <a:lnTo>
                      <a:pt x="1432" y="746"/>
                    </a:lnTo>
                    <a:lnTo>
                      <a:pt x="1435" y="743"/>
                    </a:lnTo>
                    <a:lnTo>
                      <a:pt x="1434" y="737"/>
                    </a:lnTo>
                    <a:lnTo>
                      <a:pt x="1431" y="731"/>
                    </a:lnTo>
                    <a:lnTo>
                      <a:pt x="1429" y="727"/>
                    </a:lnTo>
                    <a:lnTo>
                      <a:pt x="1426" y="723"/>
                    </a:lnTo>
                    <a:lnTo>
                      <a:pt x="1422" y="721"/>
                    </a:lnTo>
                    <a:lnTo>
                      <a:pt x="1417" y="718"/>
                    </a:lnTo>
                    <a:lnTo>
                      <a:pt x="1415" y="717"/>
                    </a:lnTo>
                    <a:lnTo>
                      <a:pt x="1412" y="714"/>
                    </a:lnTo>
                    <a:lnTo>
                      <a:pt x="1410" y="711"/>
                    </a:lnTo>
                    <a:lnTo>
                      <a:pt x="1410" y="709"/>
                    </a:lnTo>
                    <a:lnTo>
                      <a:pt x="1410" y="705"/>
                    </a:lnTo>
                    <a:lnTo>
                      <a:pt x="1409" y="704"/>
                    </a:lnTo>
                    <a:lnTo>
                      <a:pt x="1407" y="701"/>
                    </a:lnTo>
                    <a:lnTo>
                      <a:pt x="1405" y="699"/>
                    </a:lnTo>
                    <a:lnTo>
                      <a:pt x="1402" y="697"/>
                    </a:lnTo>
                    <a:lnTo>
                      <a:pt x="1400" y="697"/>
                    </a:lnTo>
                    <a:lnTo>
                      <a:pt x="1399" y="697"/>
                    </a:lnTo>
                    <a:lnTo>
                      <a:pt x="1396" y="699"/>
                    </a:lnTo>
                    <a:lnTo>
                      <a:pt x="1394" y="699"/>
                    </a:lnTo>
                    <a:lnTo>
                      <a:pt x="1391" y="697"/>
                    </a:lnTo>
                    <a:lnTo>
                      <a:pt x="1390" y="696"/>
                    </a:lnTo>
                    <a:lnTo>
                      <a:pt x="1389" y="695"/>
                    </a:lnTo>
                    <a:lnTo>
                      <a:pt x="1389" y="692"/>
                    </a:lnTo>
                    <a:lnTo>
                      <a:pt x="1389" y="691"/>
                    </a:lnTo>
                    <a:lnTo>
                      <a:pt x="1389" y="689"/>
                    </a:lnTo>
                    <a:lnTo>
                      <a:pt x="1390" y="686"/>
                    </a:lnTo>
                    <a:lnTo>
                      <a:pt x="1390" y="684"/>
                    </a:lnTo>
                    <a:lnTo>
                      <a:pt x="1390" y="682"/>
                    </a:lnTo>
                    <a:lnTo>
                      <a:pt x="1389" y="680"/>
                    </a:lnTo>
                    <a:lnTo>
                      <a:pt x="1386" y="679"/>
                    </a:lnTo>
                    <a:lnTo>
                      <a:pt x="1382" y="677"/>
                    </a:lnTo>
                    <a:lnTo>
                      <a:pt x="1379" y="677"/>
                    </a:lnTo>
                    <a:lnTo>
                      <a:pt x="1376" y="677"/>
                    </a:lnTo>
                    <a:lnTo>
                      <a:pt x="1373" y="677"/>
                    </a:lnTo>
                    <a:lnTo>
                      <a:pt x="1370" y="679"/>
                    </a:lnTo>
                    <a:lnTo>
                      <a:pt x="1369" y="680"/>
                    </a:lnTo>
                    <a:lnTo>
                      <a:pt x="1368" y="681"/>
                    </a:lnTo>
                    <a:lnTo>
                      <a:pt x="1368" y="682"/>
                    </a:lnTo>
                    <a:lnTo>
                      <a:pt x="1368" y="685"/>
                    </a:lnTo>
                    <a:lnTo>
                      <a:pt x="1368" y="687"/>
                    </a:lnTo>
                    <a:lnTo>
                      <a:pt x="1368" y="690"/>
                    </a:lnTo>
                    <a:lnTo>
                      <a:pt x="1366" y="696"/>
                    </a:lnTo>
                    <a:lnTo>
                      <a:pt x="1361" y="697"/>
                    </a:lnTo>
                    <a:lnTo>
                      <a:pt x="1355" y="696"/>
                    </a:lnTo>
                    <a:lnTo>
                      <a:pt x="1348" y="690"/>
                    </a:lnTo>
                    <a:lnTo>
                      <a:pt x="1344" y="687"/>
                    </a:lnTo>
                    <a:lnTo>
                      <a:pt x="1343" y="685"/>
                    </a:lnTo>
                    <a:lnTo>
                      <a:pt x="1343" y="682"/>
                    </a:lnTo>
                    <a:lnTo>
                      <a:pt x="1343" y="679"/>
                    </a:lnTo>
                    <a:lnTo>
                      <a:pt x="1343" y="676"/>
                    </a:lnTo>
                    <a:lnTo>
                      <a:pt x="1341" y="674"/>
                    </a:lnTo>
                    <a:lnTo>
                      <a:pt x="1341" y="670"/>
                    </a:lnTo>
                    <a:lnTo>
                      <a:pt x="1340" y="667"/>
                    </a:lnTo>
                    <a:lnTo>
                      <a:pt x="1339" y="665"/>
                    </a:lnTo>
                    <a:lnTo>
                      <a:pt x="1338" y="663"/>
                    </a:lnTo>
                    <a:lnTo>
                      <a:pt x="1338" y="661"/>
                    </a:lnTo>
                    <a:lnTo>
                      <a:pt x="1336" y="659"/>
                    </a:lnTo>
                    <a:lnTo>
                      <a:pt x="1335" y="653"/>
                    </a:lnTo>
                    <a:lnTo>
                      <a:pt x="1338" y="649"/>
                    </a:lnTo>
                    <a:lnTo>
                      <a:pt x="1341" y="646"/>
                    </a:lnTo>
                    <a:lnTo>
                      <a:pt x="1343" y="643"/>
                    </a:lnTo>
                    <a:lnTo>
                      <a:pt x="1341" y="638"/>
                    </a:lnTo>
                    <a:lnTo>
                      <a:pt x="1340" y="636"/>
                    </a:lnTo>
                    <a:lnTo>
                      <a:pt x="1338" y="634"/>
                    </a:lnTo>
                    <a:lnTo>
                      <a:pt x="1335" y="631"/>
                    </a:lnTo>
                    <a:lnTo>
                      <a:pt x="1334" y="629"/>
                    </a:lnTo>
                    <a:lnTo>
                      <a:pt x="1331" y="626"/>
                    </a:lnTo>
                    <a:lnTo>
                      <a:pt x="1331" y="625"/>
                    </a:lnTo>
                    <a:lnTo>
                      <a:pt x="1333" y="623"/>
                    </a:lnTo>
                    <a:lnTo>
                      <a:pt x="1335" y="620"/>
                    </a:lnTo>
                    <a:lnTo>
                      <a:pt x="1338" y="619"/>
                    </a:lnTo>
                    <a:lnTo>
                      <a:pt x="1340" y="618"/>
                    </a:lnTo>
                    <a:lnTo>
                      <a:pt x="1341" y="617"/>
                    </a:lnTo>
                    <a:lnTo>
                      <a:pt x="1344" y="613"/>
                    </a:lnTo>
                    <a:lnTo>
                      <a:pt x="1345" y="610"/>
                    </a:lnTo>
                    <a:lnTo>
                      <a:pt x="1344" y="608"/>
                    </a:lnTo>
                    <a:lnTo>
                      <a:pt x="1343" y="607"/>
                    </a:lnTo>
                    <a:lnTo>
                      <a:pt x="1340" y="605"/>
                    </a:lnTo>
                    <a:lnTo>
                      <a:pt x="1336" y="604"/>
                    </a:lnTo>
                    <a:lnTo>
                      <a:pt x="1333" y="603"/>
                    </a:lnTo>
                    <a:lnTo>
                      <a:pt x="1330" y="602"/>
                    </a:lnTo>
                    <a:lnTo>
                      <a:pt x="1329" y="600"/>
                    </a:lnTo>
                    <a:lnTo>
                      <a:pt x="1328" y="598"/>
                    </a:lnTo>
                    <a:lnTo>
                      <a:pt x="1328" y="595"/>
                    </a:lnTo>
                    <a:lnTo>
                      <a:pt x="1328" y="594"/>
                    </a:lnTo>
                    <a:lnTo>
                      <a:pt x="1329" y="592"/>
                    </a:lnTo>
                    <a:lnTo>
                      <a:pt x="1329" y="589"/>
                    </a:lnTo>
                    <a:lnTo>
                      <a:pt x="1329" y="588"/>
                    </a:lnTo>
                    <a:lnTo>
                      <a:pt x="1329" y="585"/>
                    </a:lnTo>
                    <a:lnTo>
                      <a:pt x="1326" y="582"/>
                    </a:lnTo>
                    <a:lnTo>
                      <a:pt x="1324" y="578"/>
                    </a:lnTo>
                    <a:lnTo>
                      <a:pt x="1320" y="574"/>
                    </a:lnTo>
                    <a:lnTo>
                      <a:pt x="1316" y="572"/>
                    </a:lnTo>
                    <a:lnTo>
                      <a:pt x="1313" y="570"/>
                    </a:lnTo>
                    <a:lnTo>
                      <a:pt x="1309" y="569"/>
                    </a:lnTo>
                    <a:lnTo>
                      <a:pt x="1308" y="568"/>
                    </a:lnTo>
                    <a:lnTo>
                      <a:pt x="1306" y="567"/>
                    </a:lnTo>
                    <a:lnTo>
                      <a:pt x="1306" y="566"/>
                    </a:lnTo>
                    <a:lnTo>
                      <a:pt x="1308" y="563"/>
                    </a:lnTo>
                    <a:lnTo>
                      <a:pt x="1308" y="562"/>
                    </a:lnTo>
                    <a:lnTo>
                      <a:pt x="1308" y="559"/>
                    </a:lnTo>
                    <a:lnTo>
                      <a:pt x="1309" y="548"/>
                    </a:lnTo>
                    <a:lnTo>
                      <a:pt x="1305" y="539"/>
                    </a:lnTo>
                    <a:lnTo>
                      <a:pt x="1304" y="533"/>
                    </a:lnTo>
                    <a:lnTo>
                      <a:pt x="1303" y="528"/>
                    </a:lnTo>
                    <a:lnTo>
                      <a:pt x="1300" y="524"/>
                    </a:lnTo>
                    <a:lnTo>
                      <a:pt x="1298" y="521"/>
                    </a:lnTo>
                    <a:lnTo>
                      <a:pt x="1297" y="517"/>
                    </a:lnTo>
                    <a:lnTo>
                      <a:pt x="1295" y="515"/>
                    </a:lnTo>
                    <a:lnTo>
                      <a:pt x="1292" y="512"/>
                    </a:lnTo>
                    <a:lnTo>
                      <a:pt x="1287" y="511"/>
                    </a:lnTo>
                    <a:lnTo>
                      <a:pt x="1285" y="508"/>
                    </a:lnTo>
                    <a:lnTo>
                      <a:pt x="1283" y="506"/>
                    </a:lnTo>
                    <a:lnTo>
                      <a:pt x="1280" y="502"/>
                    </a:lnTo>
                    <a:lnTo>
                      <a:pt x="1278" y="500"/>
                    </a:lnTo>
                    <a:lnTo>
                      <a:pt x="1277" y="497"/>
                    </a:lnTo>
                    <a:lnTo>
                      <a:pt x="1274" y="493"/>
                    </a:lnTo>
                    <a:lnTo>
                      <a:pt x="1269" y="490"/>
                    </a:lnTo>
                    <a:lnTo>
                      <a:pt x="1265" y="486"/>
                    </a:lnTo>
                    <a:lnTo>
                      <a:pt x="1260" y="482"/>
                    </a:lnTo>
                    <a:lnTo>
                      <a:pt x="1258" y="476"/>
                    </a:lnTo>
                    <a:lnTo>
                      <a:pt x="1257" y="471"/>
                    </a:lnTo>
                    <a:lnTo>
                      <a:pt x="1255" y="466"/>
                    </a:lnTo>
                    <a:lnTo>
                      <a:pt x="1252" y="457"/>
                    </a:lnTo>
                    <a:lnTo>
                      <a:pt x="1245" y="449"/>
                    </a:lnTo>
                    <a:lnTo>
                      <a:pt x="1238" y="440"/>
                    </a:lnTo>
                    <a:lnTo>
                      <a:pt x="1229" y="435"/>
                    </a:lnTo>
                    <a:lnTo>
                      <a:pt x="1216" y="427"/>
                    </a:lnTo>
                    <a:lnTo>
                      <a:pt x="1201" y="421"/>
                    </a:lnTo>
                    <a:lnTo>
                      <a:pt x="1194" y="418"/>
                    </a:lnTo>
                    <a:lnTo>
                      <a:pt x="1188" y="416"/>
                    </a:lnTo>
                    <a:lnTo>
                      <a:pt x="1179" y="414"/>
                    </a:lnTo>
                    <a:lnTo>
                      <a:pt x="1176" y="411"/>
                    </a:lnTo>
                    <a:lnTo>
                      <a:pt x="1171" y="409"/>
                    </a:lnTo>
                    <a:lnTo>
                      <a:pt x="1166" y="406"/>
                    </a:lnTo>
                    <a:lnTo>
                      <a:pt x="1162" y="404"/>
                    </a:lnTo>
                    <a:lnTo>
                      <a:pt x="1158" y="403"/>
                    </a:lnTo>
                    <a:lnTo>
                      <a:pt x="1156" y="403"/>
                    </a:lnTo>
                    <a:lnTo>
                      <a:pt x="1152" y="401"/>
                    </a:lnTo>
                    <a:lnTo>
                      <a:pt x="1148" y="400"/>
                    </a:lnTo>
                    <a:lnTo>
                      <a:pt x="1146" y="399"/>
                    </a:lnTo>
                    <a:lnTo>
                      <a:pt x="1143" y="399"/>
                    </a:lnTo>
                    <a:lnTo>
                      <a:pt x="1142" y="400"/>
                    </a:lnTo>
                    <a:lnTo>
                      <a:pt x="1143" y="401"/>
                    </a:lnTo>
                    <a:lnTo>
                      <a:pt x="1145" y="404"/>
                    </a:lnTo>
                    <a:lnTo>
                      <a:pt x="1146" y="405"/>
                    </a:lnTo>
                    <a:lnTo>
                      <a:pt x="1147" y="408"/>
                    </a:lnTo>
                    <a:lnTo>
                      <a:pt x="1148" y="409"/>
                    </a:lnTo>
                    <a:lnTo>
                      <a:pt x="1148" y="410"/>
                    </a:lnTo>
                    <a:lnTo>
                      <a:pt x="1147" y="411"/>
                    </a:lnTo>
                    <a:lnTo>
                      <a:pt x="1145" y="411"/>
                    </a:lnTo>
                    <a:lnTo>
                      <a:pt x="1142" y="411"/>
                    </a:lnTo>
                    <a:lnTo>
                      <a:pt x="1140" y="410"/>
                    </a:lnTo>
                    <a:lnTo>
                      <a:pt x="1137" y="410"/>
                    </a:lnTo>
                    <a:lnTo>
                      <a:pt x="1135" y="409"/>
                    </a:lnTo>
                    <a:lnTo>
                      <a:pt x="1133" y="409"/>
                    </a:lnTo>
                    <a:lnTo>
                      <a:pt x="1123" y="405"/>
                    </a:lnTo>
                    <a:lnTo>
                      <a:pt x="1116" y="404"/>
                    </a:lnTo>
                    <a:lnTo>
                      <a:pt x="1111" y="406"/>
                    </a:lnTo>
                    <a:lnTo>
                      <a:pt x="1110" y="411"/>
                    </a:lnTo>
                    <a:lnTo>
                      <a:pt x="1106" y="410"/>
                    </a:lnTo>
                    <a:lnTo>
                      <a:pt x="1102" y="409"/>
                    </a:lnTo>
                    <a:lnTo>
                      <a:pt x="1097" y="406"/>
                    </a:lnTo>
                    <a:lnTo>
                      <a:pt x="1093" y="404"/>
                    </a:lnTo>
                    <a:lnTo>
                      <a:pt x="1091" y="404"/>
                    </a:lnTo>
                    <a:lnTo>
                      <a:pt x="1090" y="404"/>
                    </a:lnTo>
                    <a:lnTo>
                      <a:pt x="1088" y="406"/>
                    </a:lnTo>
                    <a:lnTo>
                      <a:pt x="1088" y="408"/>
                    </a:lnTo>
                    <a:lnTo>
                      <a:pt x="1088" y="410"/>
                    </a:lnTo>
                    <a:lnTo>
                      <a:pt x="1088" y="413"/>
                    </a:lnTo>
                    <a:lnTo>
                      <a:pt x="1088" y="415"/>
                    </a:lnTo>
                    <a:lnTo>
                      <a:pt x="1088" y="416"/>
                    </a:lnTo>
                    <a:lnTo>
                      <a:pt x="1081" y="415"/>
                    </a:lnTo>
                    <a:lnTo>
                      <a:pt x="1075" y="413"/>
                    </a:lnTo>
                    <a:lnTo>
                      <a:pt x="1067" y="411"/>
                    </a:lnTo>
                    <a:lnTo>
                      <a:pt x="1064" y="410"/>
                    </a:lnTo>
                    <a:lnTo>
                      <a:pt x="1059" y="409"/>
                    </a:lnTo>
                    <a:lnTo>
                      <a:pt x="1054" y="408"/>
                    </a:lnTo>
                    <a:lnTo>
                      <a:pt x="1050" y="406"/>
                    </a:lnTo>
                    <a:lnTo>
                      <a:pt x="1046" y="405"/>
                    </a:lnTo>
                    <a:lnTo>
                      <a:pt x="1044" y="403"/>
                    </a:lnTo>
                    <a:lnTo>
                      <a:pt x="1042" y="401"/>
                    </a:lnTo>
                    <a:lnTo>
                      <a:pt x="1040" y="399"/>
                    </a:lnTo>
                    <a:lnTo>
                      <a:pt x="1039" y="398"/>
                    </a:lnTo>
                    <a:lnTo>
                      <a:pt x="1036" y="396"/>
                    </a:lnTo>
                    <a:lnTo>
                      <a:pt x="1032" y="394"/>
                    </a:lnTo>
                    <a:lnTo>
                      <a:pt x="1027" y="393"/>
                    </a:lnTo>
                    <a:lnTo>
                      <a:pt x="1022" y="393"/>
                    </a:lnTo>
                    <a:lnTo>
                      <a:pt x="1017" y="390"/>
                    </a:lnTo>
                    <a:lnTo>
                      <a:pt x="1015" y="390"/>
                    </a:lnTo>
                    <a:lnTo>
                      <a:pt x="1014" y="389"/>
                    </a:lnTo>
                    <a:lnTo>
                      <a:pt x="1014" y="388"/>
                    </a:lnTo>
                    <a:lnTo>
                      <a:pt x="1015" y="386"/>
                    </a:lnTo>
                    <a:lnTo>
                      <a:pt x="1016" y="385"/>
                    </a:lnTo>
                    <a:lnTo>
                      <a:pt x="1019" y="384"/>
                    </a:lnTo>
                    <a:lnTo>
                      <a:pt x="1021" y="383"/>
                    </a:lnTo>
                    <a:lnTo>
                      <a:pt x="1024" y="381"/>
                    </a:lnTo>
                    <a:lnTo>
                      <a:pt x="1026" y="381"/>
                    </a:lnTo>
                    <a:lnTo>
                      <a:pt x="1029" y="380"/>
                    </a:lnTo>
                    <a:lnTo>
                      <a:pt x="1034" y="380"/>
                    </a:lnTo>
                    <a:lnTo>
                      <a:pt x="1041" y="380"/>
                    </a:lnTo>
                    <a:lnTo>
                      <a:pt x="1046" y="379"/>
                    </a:lnTo>
                    <a:lnTo>
                      <a:pt x="1050" y="376"/>
                    </a:lnTo>
                    <a:lnTo>
                      <a:pt x="1050" y="373"/>
                    </a:lnTo>
                    <a:lnTo>
                      <a:pt x="1047" y="370"/>
                    </a:lnTo>
                    <a:lnTo>
                      <a:pt x="1045" y="369"/>
                    </a:lnTo>
                    <a:lnTo>
                      <a:pt x="1042" y="368"/>
                    </a:lnTo>
                    <a:lnTo>
                      <a:pt x="1039" y="368"/>
                    </a:lnTo>
                    <a:lnTo>
                      <a:pt x="1035" y="368"/>
                    </a:lnTo>
                    <a:lnTo>
                      <a:pt x="1032" y="369"/>
                    </a:lnTo>
                    <a:lnTo>
                      <a:pt x="1031" y="370"/>
                    </a:lnTo>
                    <a:lnTo>
                      <a:pt x="1026" y="369"/>
                    </a:lnTo>
                    <a:lnTo>
                      <a:pt x="1022" y="368"/>
                    </a:lnTo>
                    <a:lnTo>
                      <a:pt x="1019" y="365"/>
                    </a:lnTo>
                    <a:lnTo>
                      <a:pt x="1016" y="364"/>
                    </a:lnTo>
                    <a:lnTo>
                      <a:pt x="1012" y="362"/>
                    </a:lnTo>
                    <a:lnTo>
                      <a:pt x="1004" y="359"/>
                    </a:lnTo>
                    <a:lnTo>
                      <a:pt x="995" y="358"/>
                    </a:lnTo>
                    <a:lnTo>
                      <a:pt x="986" y="354"/>
                    </a:lnTo>
                    <a:lnTo>
                      <a:pt x="984" y="352"/>
                    </a:lnTo>
                    <a:lnTo>
                      <a:pt x="983" y="349"/>
                    </a:lnTo>
                    <a:lnTo>
                      <a:pt x="983" y="345"/>
                    </a:lnTo>
                    <a:lnTo>
                      <a:pt x="985" y="343"/>
                    </a:lnTo>
                    <a:lnTo>
                      <a:pt x="988" y="339"/>
                    </a:lnTo>
                    <a:lnTo>
                      <a:pt x="990" y="338"/>
                    </a:lnTo>
                    <a:lnTo>
                      <a:pt x="995" y="335"/>
                    </a:lnTo>
                    <a:lnTo>
                      <a:pt x="999" y="334"/>
                    </a:lnTo>
                    <a:lnTo>
                      <a:pt x="1003" y="334"/>
                    </a:lnTo>
                    <a:lnTo>
                      <a:pt x="1006" y="334"/>
                    </a:lnTo>
                    <a:lnTo>
                      <a:pt x="1010" y="333"/>
                    </a:lnTo>
                    <a:lnTo>
                      <a:pt x="1012" y="333"/>
                    </a:lnTo>
                    <a:lnTo>
                      <a:pt x="1014" y="333"/>
                    </a:lnTo>
                    <a:lnTo>
                      <a:pt x="1016" y="334"/>
                    </a:lnTo>
                    <a:lnTo>
                      <a:pt x="1019" y="335"/>
                    </a:lnTo>
                    <a:lnTo>
                      <a:pt x="1021" y="337"/>
                    </a:lnTo>
                    <a:lnTo>
                      <a:pt x="1024" y="338"/>
                    </a:lnTo>
                    <a:lnTo>
                      <a:pt x="1030" y="338"/>
                    </a:lnTo>
                    <a:lnTo>
                      <a:pt x="1035" y="335"/>
                    </a:lnTo>
                    <a:lnTo>
                      <a:pt x="1039" y="332"/>
                    </a:lnTo>
                    <a:lnTo>
                      <a:pt x="1044" y="330"/>
                    </a:lnTo>
                    <a:lnTo>
                      <a:pt x="1049" y="330"/>
                    </a:lnTo>
                    <a:lnTo>
                      <a:pt x="1055" y="332"/>
                    </a:lnTo>
                    <a:lnTo>
                      <a:pt x="1061" y="334"/>
                    </a:lnTo>
                    <a:lnTo>
                      <a:pt x="1067" y="334"/>
                    </a:lnTo>
                    <a:lnTo>
                      <a:pt x="1072" y="334"/>
                    </a:lnTo>
                    <a:lnTo>
                      <a:pt x="1072" y="330"/>
                    </a:lnTo>
                    <a:lnTo>
                      <a:pt x="1074" y="329"/>
                    </a:lnTo>
                    <a:lnTo>
                      <a:pt x="1075" y="328"/>
                    </a:lnTo>
                    <a:lnTo>
                      <a:pt x="1076" y="328"/>
                    </a:lnTo>
                    <a:lnTo>
                      <a:pt x="1079" y="328"/>
                    </a:lnTo>
                    <a:lnTo>
                      <a:pt x="1080" y="328"/>
                    </a:lnTo>
                    <a:lnTo>
                      <a:pt x="1082" y="328"/>
                    </a:lnTo>
                    <a:lnTo>
                      <a:pt x="1085" y="328"/>
                    </a:lnTo>
                    <a:lnTo>
                      <a:pt x="1086" y="327"/>
                    </a:lnTo>
                    <a:lnTo>
                      <a:pt x="1087" y="327"/>
                    </a:lnTo>
                    <a:lnTo>
                      <a:pt x="1087" y="325"/>
                    </a:lnTo>
                    <a:lnTo>
                      <a:pt x="1087" y="323"/>
                    </a:lnTo>
                    <a:lnTo>
                      <a:pt x="1086" y="321"/>
                    </a:lnTo>
                    <a:lnTo>
                      <a:pt x="1082" y="316"/>
                    </a:lnTo>
                    <a:lnTo>
                      <a:pt x="1075" y="312"/>
                    </a:lnTo>
                    <a:lnTo>
                      <a:pt x="1069" y="308"/>
                    </a:lnTo>
                    <a:lnTo>
                      <a:pt x="1062" y="309"/>
                    </a:lnTo>
                    <a:lnTo>
                      <a:pt x="1061" y="312"/>
                    </a:lnTo>
                    <a:lnTo>
                      <a:pt x="1061" y="313"/>
                    </a:lnTo>
                    <a:lnTo>
                      <a:pt x="1060" y="314"/>
                    </a:lnTo>
                    <a:lnTo>
                      <a:pt x="1059" y="317"/>
                    </a:lnTo>
                    <a:lnTo>
                      <a:pt x="1057" y="318"/>
                    </a:lnTo>
                    <a:lnTo>
                      <a:pt x="1055" y="318"/>
                    </a:lnTo>
                    <a:lnTo>
                      <a:pt x="1052" y="318"/>
                    </a:lnTo>
                    <a:lnTo>
                      <a:pt x="1050" y="316"/>
                    </a:lnTo>
                    <a:lnTo>
                      <a:pt x="1046" y="314"/>
                    </a:lnTo>
                    <a:lnTo>
                      <a:pt x="1042" y="314"/>
                    </a:lnTo>
                    <a:lnTo>
                      <a:pt x="1039" y="316"/>
                    </a:lnTo>
                    <a:lnTo>
                      <a:pt x="1036" y="316"/>
                    </a:lnTo>
                    <a:lnTo>
                      <a:pt x="1035" y="318"/>
                    </a:lnTo>
                    <a:lnTo>
                      <a:pt x="1034" y="321"/>
                    </a:lnTo>
                    <a:lnTo>
                      <a:pt x="1031" y="322"/>
                    </a:lnTo>
                    <a:lnTo>
                      <a:pt x="1029" y="323"/>
                    </a:lnTo>
                    <a:lnTo>
                      <a:pt x="1025" y="323"/>
                    </a:lnTo>
                    <a:lnTo>
                      <a:pt x="1021" y="323"/>
                    </a:lnTo>
                    <a:lnTo>
                      <a:pt x="1019" y="322"/>
                    </a:lnTo>
                    <a:lnTo>
                      <a:pt x="1015" y="322"/>
                    </a:lnTo>
                    <a:lnTo>
                      <a:pt x="1012" y="321"/>
                    </a:lnTo>
                    <a:lnTo>
                      <a:pt x="1010" y="319"/>
                    </a:lnTo>
                    <a:lnTo>
                      <a:pt x="1008" y="318"/>
                    </a:lnTo>
                    <a:lnTo>
                      <a:pt x="1005" y="317"/>
                    </a:lnTo>
                    <a:lnTo>
                      <a:pt x="1005" y="316"/>
                    </a:lnTo>
                    <a:lnTo>
                      <a:pt x="1006" y="313"/>
                    </a:lnTo>
                    <a:lnTo>
                      <a:pt x="1008" y="309"/>
                    </a:lnTo>
                    <a:lnTo>
                      <a:pt x="1008" y="307"/>
                    </a:lnTo>
                    <a:lnTo>
                      <a:pt x="1001" y="302"/>
                    </a:lnTo>
                    <a:lnTo>
                      <a:pt x="993" y="299"/>
                    </a:lnTo>
                    <a:lnTo>
                      <a:pt x="983" y="298"/>
                    </a:lnTo>
                    <a:lnTo>
                      <a:pt x="974" y="297"/>
                    </a:lnTo>
                    <a:lnTo>
                      <a:pt x="964" y="292"/>
                    </a:lnTo>
                    <a:lnTo>
                      <a:pt x="958" y="286"/>
                    </a:lnTo>
                    <a:lnTo>
                      <a:pt x="953" y="278"/>
                    </a:lnTo>
                    <a:lnTo>
                      <a:pt x="950" y="276"/>
                    </a:lnTo>
                    <a:lnTo>
                      <a:pt x="949" y="272"/>
                    </a:lnTo>
                    <a:lnTo>
                      <a:pt x="948" y="270"/>
                    </a:lnTo>
                    <a:lnTo>
                      <a:pt x="948" y="266"/>
                    </a:lnTo>
                    <a:lnTo>
                      <a:pt x="948" y="265"/>
                    </a:lnTo>
                    <a:lnTo>
                      <a:pt x="948" y="262"/>
                    </a:lnTo>
                    <a:lnTo>
                      <a:pt x="948" y="260"/>
                    </a:lnTo>
                    <a:lnTo>
                      <a:pt x="948" y="257"/>
                    </a:lnTo>
                    <a:lnTo>
                      <a:pt x="949" y="256"/>
                    </a:lnTo>
                    <a:lnTo>
                      <a:pt x="950" y="256"/>
                    </a:lnTo>
                    <a:lnTo>
                      <a:pt x="961" y="250"/>
                    </a:lnTo>
                    <a:lnTo>
                      <a:pt x="973" y="246"/>
                    </a:lnTo>
                    <a:lnTo>
                      <a:pt x="984" y="242"/>
                    </a:lnTo>
                    <a:lnTo>
                      <a:pt x="989" y="242"/>
                    </a:lnTo>
                    <a:lnTo>
                      <a:pt x="994" y="241"/>
                    </a:lnTo>
                    <a:lnTo>
                      <a:pt x="998" y="238"/>
                    </a:lnTo>
                    <a:lnTo>
                      <a:pt x="1003" y="237"/>
                    </a:lnTo>
                    <a:lnTo>
                      <a:pt x="1005" y="236"/>
                    </a:lnTo>
                    <a:lnTo>
                      <a:pt x="1009" y="235"/>
                    </a:lnTo>
                    <a:lnTo>
                      <a:pt x="1012" y="232"/>
                    </a:lnTo>
                    <a:lnTo>
                      <a:pt x="1015" y="231"/>
                    </a:lnTo>
                    <a:lnTo>
                      <a:pt x="1016" y="230"/>
                    </a:lnTo>
                    <a:lnTo>
                      <a:pt x="1016" y="227"/>
                    </a:lnTo>
                    <a:lnTo>
                      <a:pt x="1017" y="226"/>
                    </a:lnTo>
                    <a:lnTo>
                      <a:pt x="1019" y="225"/>
                    </a:lnTo>
                    <a:lnTo>
                      <a:pt x="1020" y="225"/>
                    </a:lnTo>
                    <a:lnTo>
                      <a:pt x="1024" y="224"/>
                    </a:lnTo>
                    <a:lnTo>
                      <a:pt x="1026" y="225"/>
                    </a:lnTo>
                    <a:lnTo>
                      <a:pt x="1029" y="225"/>
                    </a:lnTo>
                    <a:lnTo>
                      <a:pt x="1032" y="225"/>
                    </a:lnTo>
                    <a:lnTo>
                      <a:pt x="1035" y="225"/>
                    </a:lnTo>
                    <a:lnTo>
                      <a:pt x="1037" y="225"/>
                    </a:lnTo>
                    <a:lnTo>
                      <a:pt x="1039" y="224"/>
                    </a:lnTo>
                    <a:lnTo>
                      <a:pt x="1041" y="224"/>
                    </a:lnTo>
                    <a:lnTo>
                      <a:pt x="1044" y="222"/>
                    </a:lnTo>
                    <a:lnTo>
                      <a:pt x="1046" y="221"/>
                    </a:lnTo>
                    <a:lnTo>
                      <a:pt x="1049" y="221"/>
                    </a:lnTo>
                    <a:lnTo>
                      <a:pt x="1050" y="222"/>
                    </a:lnTo>
                    <a:lnTo>
                      <a:pt x="1050" y="222"/>
                    </a:lnTo>
                    <a:lnTo>
                      <a:pt x="1052" y="224"/>
                    </a:lnTo>
                    <a:lnTo>
                      <a:pt x="1060" y="224"/>
                    </a:lnTo>
                    <a:lnTo>
                      <a:pt x="1066" y="222"/>
                    </a:lnTo>
                    <a:lnTo>
                      <a:pt x="1070" y="219"/>
                    </a:lnTo>
                    <a:lnTo>
                      <a:pt x="1075" y="215"/>
                    </a:lnTo>
                    <a:lnTo>
                      <a:pt x="1080" y="211"/>
                    </a:lnTo>
                    <a:lnTo>
                      <a:pt x="1083" y="210"/>
                    </a:lnTo>
                    <a:lnTo>
                      <a:pt x="1086" y="207"/>
                    </a:lnTo>
                    <a:lnTo>
                      <a:pt x="1088" y="206"/>
                    </a:lnTo>
                    <a:lnTo>
                      <a:pt x="1090" y="204"/>
                    </a:lnTo>
                    <a:lnTo>
                      <a:pt x="1090" y="200"/>
                    </a:lnTo>
                    <a:lnTo>
                      <a:pt x="1088" y="197"/>
                    </a:lnTo>
                    <a:lnTo>
                      <a:pt x="1086" y="195"/>
                    </a:lnTo>
                    <a:lnTo>
                      <a:pt x="1085" y="194"/>
                    </a:lnTo>
                    <a:lnTo>
                      <a:pt x="1082" y="192"/>
                    </a:lnTo>
                    <a:lnTo>
                      <a:pt x="1080" y="190"/>
                    </a:lnTo>
                    <a:lnTo>
                      <a:pt x="1079" y="189"/>
                    </a:lnTo>
                    <a:lnTo>
                      <a:pt x="1077" y="187"/>
                    </a:lnTo>
                    <a:lnTo>
                      <a:pt x="1076" y="186"/>
                    </a:lnTo>
                    <a:lnTo>
                      <a:pt x="1076" y="185"/>
                    </a:lnTo>
                    <a:lnTo>
                      <a:pt x="1077" y="184"/>
                    </a:lnTo>
                    <a:lnTo>
                      <a:pt x="1080" y="182"/>
                    </a:lnTo>
                    <a:lnTo>
                      <a:pt x="1082" y="182"/>
                    </a:lnTo>
                    <a:lnTo>
                      <a:pt x="1085" y="182"/>
                    </a:lnTo>
                    <a:lnTo>
                      <a:pt x="1087" y="182"/>
                    </a:lnTo>
                    <a:lnTo>
                      <a:pt x="1088" y="181"/>
                    </a:lnTo>
                    <a:lnTo>
                      <a:pt x="1088" y="181"/>
                    </a:lnTo>
                    <a:lnTo>
                      <a:pt x="1090" y="180"/>
                    </a:lnTo>
                    <a:lnTo>
                      <a:pt x="1088" y="179"/>
                    </a:lnTo>
                    <a:lnTo>
                      <a:pt x="1086" y="178"/>
                    </a:lnTo>
                    <a:lnTo>
                      <a:pt x="1083" y="178"/>
                    </a:lnTo>
                    <a:lnTo>
                      <a:pt x="1082" y="176"/>
                    </a:lnTo>
                    <a:lnTo>
                      <a:pt x="1081" y="175"/>
                    </a:lnTo>
                    <a:lnTo>
                      <a:pt x="1080" y="175"/>
                    </a:lnTo>
                    <a:lnTo>
                      <a:pt x="1082" y="175"/>
                    </a:lnTo>
                    <a:lnTo>
                      <a:pt x="1083" y="174"/>
                    </a:lnTo>
                    <a:lnTo>
                      <a:pt x="1085" y="173"/>
                    </a:lnTo>
                    <a:lnTo>
                      <a:pt x="1085" y="173"/>
                    </a:lnTo>
                    <a:lnTo>
                      <a:pt x="1083" y="173"/>
                    </a:lnTo>
                    <a:lnTo>
                      <a:pt x="1080" y="170"/>
                    </a:lnTo>
                    <a:lnTo>
                      <a:pt x="1077" y="170"/>
                    </a:lnTo>
                    <a:lnTo>
                      <a:pt x="1075" y="170"/>
                    </a:lnTo>
                    <a:lnTo>
                      <a:pt x="1070" y="170"/>
                    </a:lnTo>
                    <a:lnTo>
                      <a:pt x="1070" y="170"/>
                    </a:lnTo>
                    <a:lnTo>
                      <a:pt x="1069" y="170"/>
                    </a:lnTo>
                    <a:lnTo>
                      <a:pt x="1069" y="171"/>
                    </a:lnTo>
                    <a:lnTo>
                      <a:pt x="1069" y="171"/>
                    </a:lnTo>
                    <a:lnTo>
                      <a:pt x="1067" y="173"/>
                    </a:lnTo>
                    <a:lnTo>
                      <a:pt x="1062" y="171"/>
                    </a:lnTo>
                    <a:lnTo>
                      <a:pt x="1057" y="169"/>
                    </a:lnTo>
                    <a:lnTo>
                      <a:pt x="1052" y="166"/>
                    </a:lnTo>
                    <a:lnTo>
                      <a:pt x="1049" y="166"/>
                    </a:lnTo>
                    <a:lnTo>
                      <a:pt x="1046" y="165"/>
                    </a:lnTo>
                    <a:lnTo>
                      <a:pt x="1044" y="165"/>
                    </a:lnTo>
                    <a:lnTo>
                      <a:pt x="1040" y="165"/>
                    </a:lnTo>
                    <a:lnTo>
                      <a:pt x="1037" y="165"/>
                    </a:lnTo>
                    <a:lnTo>
                      <a:pt x="1036" y="164"/>
                    </a:lnTo>
                    <a:lnTo>
                      <a:pt x="1035" y="161"/>
                    </a:lnTo>
                    <a:lnTo>
                      <a:pt x="1034" y="158"/>
                    </a:lnTo>
                    <a:lnTo>
                      <a:pt x="1034" y="156"/>
                    </a:lnTo>
                    <a:lnTo>
                      <a:pt x="1034" y="154"/>
                    </a:lnTo>
                    <a:lnTo>
                      <a:pt x="1034" y="153"/>
                    </a:lnTo>
                    <a:lnTo>
                      <a:pt x="1034" y="150"/>
                    </a:lnTo>
                    <a:lnTo>
                      <a:pt x="1035" y="148"/>
                    </a:lnTo>
                    <a:lnTo>
                      <a:pt x="1036" y="145"/>
                    </a:lnTo>
                    <a:lnTo>
                      <a:pt x="1039" y="144"/>
                    </a:lnTo>
                    <a:lnTo>
                      <a:pt x="1040" y="141"/>
                    </a:lnTo>
                    <a:lnTo>
                      <a:pt x="1041" y="140"/>
                    </a:lnTo>
                    <a:lnTo>
                      <a:pt x="1044" y="139"/>
                    </a:lnTo>
                    <a:lnTo>
                      <a:pt x="1046" y="138"/>
                    </a:lnTo>
                    <a:lnTo>
                      <a:pt x="1046" y="135"/>
                    </a:lnTo>
                    <a:lnTo>
                      <a:pt x="1046" y="135"/>
                    </a:lnTo>
                    <a:lnTo>
                      <a:pt x="1046" y="134"/>
                    </a:lnTo>
                    <a:lnTo>
                      <a:pt x="1046" y="131"/>
                    </a:lnTo>
                    <a:lnTo>
                      <a:pt x="1046" y="130"/>
                    </a:lnTo>
                    <a:lnTo>
                      <a:pt x="1046" y="128"/>
                    </a:lnTo>
                    <a:lnTo>
                      <a:pt x="1046" y="128"/>
                    </a:lnTo>
                    <a:lnTo>
                      <a:pt x="1046" y="128"/>
                    </a:lnTo>
                    <a:lnTo>
                      <a:pt x="1050" y="128"/>
                    </a:lnTo>
                    <a:lnTo>
                      <a:pt x="1052" y="129"/>
                    </a:lnTo>
                    <a:lnTo>
                      <a:pt x="1055" y="130"/>
                    </a:lnTo>
                    <a:lnTo>
                      <a:pt x="1057" y="130"/>
                    </a:lnTo>
                    <a:lnTo>
                      <a:pt x="1061" y="129"/>
                    </a:lnTo>
                    <a:lnTo>
                      <a:pt x="1064" y="128"/>
                    </a:lnTo>
                    <a:lnTo>
                      <a:pt x="1065" y="125"/>
                    </a:lnTo>
                    <a:lnTo>
                      <a:pt x="1066" y="123"/>
                    </a:lnTo>
                    <a:lnTo>
                      <a:pt x="1067" y="120"/>
                    </a:lnTo>
                    <a:lnTo>
                      <a:pt x="1069" y="118"/>
                    </a:lnTo>
                    <a:lnTo>
                      <a:pt x="1070" y="115"/>
                    </a:lnTo>
                    <a:lnTo>
                      <a:pt x="1072" y="112"/>
                    </a:lnTo>
                    <a:lnTo>
                      <a:pt x="1075" y="110"/>
                    </a:lnTo>
                    <a:lnTo>
                      <a:pt x="1077" y="109"/>
                    </a:lnTo>
                    <a:lnTo>
                      <a:pt x="1080" y="107"/>
                    </a:lnTo>
                    <a:lnTo>
                      <a:pt x="1083" y="104"/>
                    </a:lnTo>
                    <a:lnTo>
                      <a:pt x="1086" y="103"/>
                    </a:lnTo>
                    <a:lnTo>
                      <a:pt x="1088" y="102"/>
                    </a:lnTo>
                    <a:lnTo>
                      <a:pt x="1097" y="102"/>
                    </a:lnTo>
                    <a:lnTo>
                      <a:pt x="1105" y="105"/>
                    </a:lnTo>
                    <a:lnTo>
                      <a:pt x="1112" y="108"/>
                    </a:lnTo>
                    <a:lnTo>
                      <a:pt x="1120" y="109"/>
                    </a:lnTo>
                    <a:lnTo>
                      <a:pt x="1123" y="110"/>
                    </a:lnTo>
                    <a:lnTo>
                      <a:pt x="1126" y="109"/>
                    </a:lnTo>
                    <a:lnTo>
                      <a:pt x="1127" y="108"/>
                    </a:lnTo>
                    <a:lnTo>
                      <a:pt x="1127" y="107"/>
                    </a:lnTo>
                    <a:lnTo>
                      <a:pt x="1127" y="105"/>
                    </a:lnTo>
                    <a:lnTo>
                      <a:pt x="1127" y="103"/>
                    </a:lnTo>
                    <a:lnTo>
                      <a:pt x="1127" y="100"/>
                    </a:lnTo>
                    <a:lnTo>
                      <a:pt x="1127" y="98"/>
                    </a:lnTo>
                    <a:lnTo>
                      <a:pt x="1127" y="95"/>
                    </a:lnTo>
                    <a:lnTo>
                      <a:pt x="1128" y="94"/>
                    </a:lnTo>
                    <a:lnTo>
                      <a:pt x="1130" y="92"/>
                    </a:lnTo>
                    <a:lnTo>
                      <a:pt x="1130" y="89"/>
                    </a:lnTo>
                    <a:lnTo>
                      <a:pt x="1131" y="87"/>
                    </a:lnTo>
                    <a:lnTo>
                      <a:pt x="1130" y="84"/>
                    </a:lnTo>
                    <a:lnTo>
                      <a:pt x="1128" y="80"/>
                    </a:lnTo>
                    <a:lnTo>
                      <a:pt x="1125" y="78"/>
                    </a:lnTo>
                    <a:lnTo>
                      <a:pt x="1122" y="76"/>
                    </a:lnTo>
                    <a:lnTo>
                      <a:pt x="1120" y="73"/>
                    </a:lnTo>
                    <a:lnTo>
                      <a:pt x="1117" y="71"/>
                    </a:lnTo>
                    <a:lnTo>
                      <a:pt x="1115" y="68"/>
                    </a:lnTo>
                    <a:lnTo>
                      <a:pt x="1113" y="66"/>
                    </a:lnTo>
                    <a:lnTo>
                      <a:pt x="1113" y="63"/>
                    </a:lnTo>
                    <a:lnTo>
                      <a:pt x="1115" y="61"/>
                    </a:lnTo>
                    <a:lnTo>
                      <a:pt x="1125" y="57"/>
                    </a:lnTo>
                    <a:lnTo>
                      <a:pt x="1136" y="58"/>
                    </a:lnTo>
                    <a:lnTo>
                      <a:pt x="1141" y="62"/>
                    </a:lnTo>
                    <a:lnTo>
                      <a:pt x="1146" y="67"/>
                    </a:lnTo>
                    <a:lnTo>
                      <a:pt x="1151" y="71"/>
                    </a:lnTo>
                    <a:lnTo>
                      <a:pt x="1159" y="73"/>
                    </a:lnTo>
                    <a:lnTo>
                      <a:pt x="1163" y="76"/>
                    </a:lnTo>
                    <a:lnTo>
                      <a:pt x="1167" y="78"/>
                    </a:lnTo>
                    <a:lnTo>
                      <a:pt x="1172" y="80"/>
                    </a:lnTo>
                    <a:lnTo>
                      <a:pt x="1176" y="83"/>
                    </a:lnTo>
                    <a:lnTo>
                      <a:pt x="1178" y="87"/>
                    </a:lnTo>
                    <a:lnTo>
                      <a:pt x="1182" y="89"/>
                    </a:lnTo>
                    <a:lnTo>
                      <a:pt x="1186" y="92"/>
                    </a:lnTo>
                    <a:lnTo>
                      <a:pt x="1187" y="93"/>
                    </a:lnTo>
                    <a:lnTo>
                      <a:pt x="1189" y="93"/>
                    </a:lnTo>
                    <a:lnTo>
                      <a:pt x="1192" y="94"/>
                    </a:lnTo>
                    <a:lnTo>
                      <a:pt x="1193" y="94"/>
                    </a:lnTo>
                    <a:lnTo>
                      <a:pt x="1193" y="94"/>
                    </a:lnTo>
                    <a:lnTo>
                      <a:pt x="1193" y="93"/>
                    </a:lnTo>
                    <a:lnTo>
                      <a:pt x="1193" y="92"/>
                    </a:lnTo>
                    <a:lnTo>
                      <a:pt x="1191" y="88"/>
                    </a:lnTo>
                    <a:lnTo>
                      <a:pt x="1187" y="85"/>
                    </a:lnTo>
                    <a:lnTo>
                      <a:pt x="1184" y="83"/>
                    </a:lnTo>
                    <a:lnTo>
                      <a:pt x="1179" y="80"/>
                    </a:lnTo>
                    <a:lnTo>
                      <a:pt x="1164" y="72"/>
                    </a:lnTo>
                    <a:lnTo>
                      <a:pt x="1151" y="63"/>
                    </a:lnTo>
                    <a:lnTo>
                      <a:pt x="1150" y="62"/>
                    </a:lnTo>
                    <a:lnTo>
                      <a:pt x="1147" y="59"/>
                    </a:lnTo>
                    <a:lnTo>
                      <a:pt x="1146" y="58"/>
                    </a:lnTo>
                    <a:lnTo>
                      <a:pt x="1143" y="56"/>
                    </a:lnTo>
                    <a:lnTo>
                      <a:pt x="1143" y="54"/>
                    </a:lnTo>
                    <a:lnTo>
                      <a:pt x="1143" y="52"/>
                    </a:lnTo>
                    <a:lnTo>
                      <a:pt x="1159" y="52"/>
                    </a:lnTo>
                    <a:lnTo>
                      <a:pt x="1163" y="52"/>
                    </a:lnTo>
                    <a:lnTo>
                      <a:pt x="1168" y="52"/>
                    </a:lnTo>
                    <a:lnTo>
                      <a:pt x="1173" y="52"/>
                    </a:lnTo>
                    <a:lnTo>
                      <a:pt x="1177" y="49"/>
                    </a:lnTo>
                    <a:lnTo>
                      <a:pt x="1179" y="49"/>
                    </a:lnTo>
                    <a:lnTo>
                      <a:pt x="1182" y="48"/>
                    </a:lnTo>
                    <a:lnTo>
                      <a:pt x="1184" y="48"/>
                    </a:lnTo>
                    <a:lnTo>
                      <a:pt x="1188" y="47"/>
                    </a:lnTo>
                    <a:lnTo>
                      <a:pt x="1193" y="47"/>
                    </a:lnTo>
                    <a:lnTo>
                      <a:pt x="1197" y="47"/>
                    </a:lnTo>
                    <a:lnTo>
                      <a:pt x="1199" y="46"/>
                    </a:lnTo>
                    <a:lnTo>
                      <a:pt x="1201" y="44"/>
                    </a:lnTo>
                    <a:lnTo>
                      <a:pt x="1203" y="44"/>
                    </a:lnTo>
                    <a:lnTo>
                      <a:pt x="1206" y="43"/>
                    </a:lnTo>
                    <a:lnTo>
                      <a:pt x="1208" y="42"/>
                    </a:lnTo>
                    <a:lnTo>
                      <a:pt x="1212" y="42"/>
                    </a:lnTo>
                    <a:lnTo>
                      <a:pt x="1216" y="42"/>
                    </a:lnTo>
                    <a:lnTo>
                      <a:pt x="1218" y="43"/>
                    </a:lnTo>
                    <a:lnTo>
                      <a:pt x="1221" y="44"/>
                    </a:lnTo>
                    <a:lnTo>
                      <a:pt x="1223" y="46"/>
                    </a:lnTo>
                    <a:lnTo>
                      <a:pt x="1224" y="47"/>
                    </a:lnTo>
                    <a:lnTo>
                      <a:pt x="1226" y="48"/>
                    </a:lnTo>
                    <a:lnTo>
                      <a:pt x="1227" y="51"/>
                    </a:lnTo>
                    <a:lnTo>
                      <a:pt x="1229" y="52"/>
                    </a:lnTo>
                    <a:lnTo>
                      <a:pt x="1232" y="53"/>
                    </a:lnTo>
                    <a:lnTo>
                      <a:pt x="1233" y="54"/>
                    </a:lnTo>
                    <a:lnTo>
                      <a:pt x="1235" y="56"/>
                    </a:lnTo>
                    <a:lnTo>
                      <a:pt x="1237" y="57"/>
                    </a:lnTo>
                    <a:lnTo>
                      <a:pt x="1238" y="58"/>
                    </a:lnTo>
                    <a:lnTo>
                      <a:pt x="1238" y="66"/>
                    </a:lnTo>
                    <a:lnTo>
                      <a:pt x="1239" y="76"/>
                    </a:lnTo>
                    <a:lnTo>
                      <a:pt x="1240" y="87"/>
                    </a:lnTo>
                    <a:lnTo>
                      <a:pt x="1240" y="87"/>
                    </a:lnTo>
                    <a:lnTo>
                      <a:pt x="1240" y="88"/>
                    </a:lnTo>
                    <a:lnTo>
                      <a:pt x="1240" y="90"/>
                    </a:lnTo>
                    <a:lnTo>
                      <a:pt x="1240" y="92"/>
                    </a:lnTo>
                    <a:lnTo>
                      <a:pt x="1242" y="93"/>
                    </a:lnTo>
                    <a:lnTo>
                      <a:pt x="1243" y="94"/>
                    </a:lnTo>
                    <a:lnTo>
                      <a:pt x="1244" y="93"/>
                    </a:lnTo>
                    <a:lnTo>
                      <a:pt x="1245" y="92"/>
                    </a:lnTo>
                    <a:lnTo>
                      <a:pt x="1247" y="90"/>
                    </a:lnTo>
                    <a:lnTo>
                      <a:pt x="1248" y="89"/>
                    </a:lnTo>
                    <a:lnTo>
                      <a:pt x="1248" y="89"/>
                    </a:lnTo>
                    <a:lnTo>
                      <a:pt x="1248" y="84"/>
                    </a:lnTo>
                    <a:lnTo>
                      <a:pt x="1247" y="78"/>
                    </a:lnTo>
                    <a:lnTo>
                      <a:pt x="1245" y="73"/>
                    </a:lnTo>
                    <a:lnTo>
                      <a:pt x="1245" y="68"/>
                    </a:lnTo>
                    <a:lnTo>
                      <a:pt x="1247" y="67"/>
                    </a:lnTo>
                    <a:lnTo>
                      <a:pt x="1248" y="66"/>
                    </a:lnTo>
                    <a:lnTo>
                      <a:pt x="1248" y="66"/>
                    </a:lnTo>
                    <a:lnTo>
                      <a:pt x="1248" y="64"/>
                    </a:lnTo>
                    <a:lnTo>
                      <a:pt x="1247" y="62"/>
                    </a:lnTo>
                    <a:lnTo>
                      <a:pt x="1245" y="61"/>
                    </a:lnTo>
                    <a:lnTo>
                      <a:pt x="1243" y="58"/>
                    </a:lnTo>
                    <a:lnTo>
                      <a:pt x="1240" y="56"/>
                    </a:lnTo>
                    <a:lnTo>
                      <a:pt x="1240" y="52"/>
                    </a:lnTo>
                    <a:lnTo>
                      <a:pt x="1239" y="51"/>
                    </a:lnTo>
                    <a:lnTo>
                      <a:pt x="1240" y="49"/>
                    </a:lnTo>
                    <a:lnTo>
                      <a:pt x="1240" y="49"/>
                    </a:lnTo>
                    <a:lnTo>
                      <a:pt x="1243" y="49"/>
                    </a:lnTo>
                    <a:lnTo>
                      <a:pt x="1244" y="51"/>
                    </a:lnTo>
                    <a:lnTo>
                      <a:pt x="1245" y="52"/>
                    </a:lnTo>
                    <a:lnTo>
                      <a:pt x="1248" y="54"/>
                    </a:lnTo>
                    <a:lnTo>
                      <a:pt x="1249" y="56"/>
                    </a:lnTo>
                    <a:lnTo>
                      <a:pt x="1250" y="58"/>
                    </a:lnTo>
                    <a:lnTo>
                      <a:pt x="1253" y="61"/>
                    </a:lnTo>
                    <a:lnTo>
                      <a:pt x="1257" y="63"/>
                    </a:lnTo>
                    <a:lnTo>
                      <a:pt x="1260" y="66"/>
                    </a:lnTo>
                    <a:lnTo>
                      <a:pt x="1264" y="67"/>
                    </a:lnTo>
                    <a:lnTo>
                      <a:pt x="1265" y="69"/>
                    </a:lnTo>
                    <a:lnTo>
                      <a:pt x="1267" y="71"/>
                    </a:lnTo>
                    <a:lnTo>
                      <a:pt x="1267" y="71"/>
                    </a:lnTo>
                    <a:lnTo>
                      <a:pt x="1267" y="74"/>
                    </a:lnTo>
                    <a:lnTo>
                      <a:pt x="1268" y="78"/>
                    </a:lnTo>
                    <a:lnTo>
                      <a:pt x="1270" y="82"/>
                    </a:lnTo>
                    <a:lnTo>
                      <a:pt x="1274" y="84"/>
                    </a:lnTo>
                    <a:lnTo>
                      <a:pt x="1277" y="85"/>
                    </a:lnTo>
                    <a:lnTo>
                      <a:pt x="1279" y="87"/>
                    </a:lnTo>
                    <a:lnTo>
                      <a:pt x="1282" y="88"/>
                    </a:lnTo>
                    <a:lnTo>
                      <a:pt x="1284" y="89"/>
                    </a:lnTo>
                    <a:lnTo>
                      <a:pt x="1287" y="89"/>
                    </a:lnTo>
                    <a:lnTo>
                      <a:pt x="1287" y="88"/>
                    </a:lnTo>
                    <a:lnTo>
                      <a:pt x="1287" y="87"/>
                    </a:lnTo>
                    <a:lnTo>
                      <a:pt x="1285" y="87"/>
                    </a:lnTo>
                    <a:lnTo>
                      <a:pt x="1285" y="85"/>
                    </a:lnTo>
                    <a:lnTo>
                      <a:pt x="1284" y="84"/>
                    </a:lnTo>
                    <a:lnTo>
                      <a:pt x="1282" y="82"/>
                    </a:lnTo>
                    <a:lnTo>
                      <a:pt x="1280" y="80"/>
                    </a:lnTo>
                    <a:lnTo>
                      <a:pt x="1280" y="80"/>
                    </a:lnTo>
                    <a:lnTo>
                      <a:pt x="1282" y="79"/>
                    </a:lnTo>
                    <a:lnTo>
                      <a:pt x="1284" y="79"/>
                    </a:lnTo>
                    <a:lnTo>
                      <a:pt x="1287" y="79"/>
                    </a:lnTo>
                    <a:lnTo>
                      <a:pt x="1289" y="79"/>
                    </a:lnTo>
                    <a:lnTo>
                      <a:pt x="1292" y="80"/>
                    </a:lnTo>
                    <a:lnTo>
                      <a:pt x="1295" y="80"/>
                    </a:lnTo>
                    <a:lnTo>
                      <a:pt x="1298" y="82"/>
                    </a:lnTo>
                    <a:lnTo>
                      <a:pt x="1300" y="83"/>
                    </a:lnTo>
                    <a:lnTo>
                      <a:pt x="1301" y="83"/>
                    </a:lnTo>
                    <a:lnTo>
                      <a:pt x="1303" y="83"/>
                    </a:lnTo>
                    <a:lnTo>
                      <a:pt x="1304" y="82"/>
                    </a:lnTo>
                    <a:lnTo>
                      <a:pt x="1303" y="80"/>
                    </a:lnTo>
                    <a:lnTo>
                      <a:pt x="1303" y="79"/>
                    </a:lnTo>
                    <a:lnTo>
                      <a:pt x="1300" y="77"/>
                    </a:lnTo>
                    <a:lnTo>
                      <a:pt x="1299" y="77"/>
                    </a:lnTo>
                    <a:lnTo>
                      <a:pt x="1297" y="76"/>
                    </a:lnTo>
                    <a:lnTo>
                      <a:pt x="1294" y="74"/>
                    </a:lnTo>
                    <a:lnTo>
                      <a:pt x="1293" y="73"/>
                    </a:lnTo>
                    <a:lnTo>
                      <a:pt x="1283" y="67"/>
                    </a:lnTo>
                    <a:lnTo>
                      <a:pt x="1277" y="59"/>
                    </a:lnTo>
                    <a:lnTo>
                      <a:pt x="1272" y="52"/>
                    </a:lnTo>
                    <a:lnTo>
                      <a:pt x="1270" y="51"/>
                    </a:lnTo>
                    <a:lnTo>
                      <a:pt x="1269" y="49"/>
                    </a:lnTo>
                    <a:lnTo>
                      <a:pt x="1267" y="47"/>
                    </a:lnTo>
                    <a:lnTo>
                      <a:pt x="1265" y="46"/>
                    </a:lnTo>
                    <a:lnTo>
                      <a:pt x="1264" y="44"/>
                    </a:lnTo>
                    <a:lnTo>
                      <a:pt x="1263" y="42"/>
                    </a:lnTo>
                    <a:lnTo>
                      <a:pt x="1263" y="41"/>
                    </a:lnTo>
                    <a:lnTo>
                      <a:pt x="1264" y="41"/>
                    </a:lnTo>
                    <a:lnTo>
                      <a:pt x="1265" y="39"/>
                    </a:lnTo>
                    <a:lnTo>
                      <a:pt x="1269" y="39"/>
                    </a:lnTo>
                    <a:lnTo>
                      <a:pt x="1277" y="41"/>
                    </a:lnTo>
                    <a:lnTo>
                      <a:pt x="1285" y="42"/>
                    </a:lnTo>
                    <a:lnTo>
                      <a:pt x="1293" y="44"/>
                    </a:lnTo>
                    <a:lnTo>
                      <a:pt x="1295" y="47"/>
                    </a:lnTo>
                    <a:lnTo>
                      <a:pt x="1299" y="49"/>
                    </a:lnTo>
                    <a:lnTo>
                      <a:pt x="1301" y="53"/>
                    </a:lnTo>
                    <a:lnTo>
                      <a:pt x="1305" y="56"/>
                    </a:lnTo>
                    <a:lnTo>
                      <a:pt x="1321" y="63"/>
                    </a:lnTo>
                    <a:lnTo>
                      <a:pt x="1336" y="72"/>
                    </a:lnTo>
                    <a:lnTo>
                      <a:pt x="1353" y="80"/>
                    </a:lnTo>
                    <a:lnTo>
                      <a:pt x="1355" y="84"/>
                    </a:lnTo>
                    <a:lnTo>
                      <a:pt x="1356" y="87"/>
                    </a:lnTo>
                    <a:lnTo>
                      <a:pt x="1359" y="89"/>
                    </a:lnTo>
                    <a:lnTo>
                      <a:pt x="1360" y="92"/>
                    </a:lnTo>
                    <a:lnTo>
                      <a:pt x="1363" y="94"/>
                    </a:lnTo>
                    <a:lnTo>
                      <a:pt x="1366" y="97"/>
                    </a:lnTo>
                    <a:lnTo>
                      <a:pt x="1371" y="99"/>
                    </a:lnTo>
                    <a:lnTo>
                      <a:pt x="1376" y="102"/>
                    </a:lnTo>
                    <a:lnTo>
                      <a:pt x="1377" y="103"/>
                    </a:lnTo>
                    <a:lnTo>
                      <a:pt x="1379" y="103"/>
                    </a:lnTo>
                    <a:lnTo>
                      <a:pt x="1379" y="103"/>
                    </a:lnTo>
                    <a:lnTo>
                      <a:pt x="1379" y="102"/>
                    </a:lnTo>
                    <a:lnTo>
                      <a:pt x="1379" y="100"/>
                    </a:lnTo>
                    <a:lnTo>
                      <a:pt x="1379" y="99"/>
                    </a:lnTo>
                    <a:lnTo>
                      <a:pt x="1376" y="97"/>
                    </a:lnTo>
                    <a:lnTo>
                      <a:pt x="1374" y="95"/>
                    </a:lnTo>
                    <a:lnTo>
                      <a:pt x="1370" y="94"/>
                    </a:lnTo>
                    <a:lnTo>
                      <a:pt x="1369" y="90"/>
                    </a:lnTo>
                    <a:lnTo>
                      <a:pt x="1368" y="88"/>
                    </a:lnTo>
                    <a:lnTo>
                      <a:pt x="1366" y="85"/>
                    </a:lnTo>
                    <a:lnTo>
                      <a:pt x="1366" y="83"/>
                    </a:lnTo>
                    <a:lnTo>
                      <a:pt x="1365" y="80"/>
                    </a:lnTo>
                    <a:lnTo>
                      <a:pt x="1365" y="78"/>
                    </a:lnTo>
                    <a:lnTo>
                      <a:pt x="1365" y="77"/>
                    </a:lnTo>
                    <a:lnTo>
                      <a:pt x="1365" y="76"/>
                    </a:lnTo>
                    <a:lnTo>
                      <a:pt x="1364" y="73"/>
                    </a:lnTo>
                    <a:lnTo>
                      <a:pt x="1363" y="71"/>
                    </a:lnTo>
                    <a:lnTo>
                      <a:pt x="1361" y="69"/>
                    </a:lnTo>
                    <a:lnTo>
                      <a:pt x="1361" y="68"/>
                    </a:lnTo>
                    <a:lnTo>
                      <a:pt x="1363" y="68"/>
                    </a:lnTo>
                    <a:lnTo>
                      <a:pt x="1364" y="68"/>
                    </a:lnTo>
                    <a:lnTo>
                      <a:pt x="1365" y="68"/>
                    </a:lnTo>
                    <a:lnTo>
                      <a:pt x="1369" y="69"/>
                    </a:lnTo>
                    <a:lnTo>
                      <a:pt x="1371" y="71"/>
                    </a:lnTo>
                    <a:lnTo>
                      <a:pt x="1373" y="69"/>
                    </a:lnTo>
                    <a:lnTo>
                      <a:pt x="1374" y="68"/>
                    </a:lnTo>
                    <a:lnTo>
                      <a:pt x="1373" y="64"/>
                    </a:lnTo>
                    <a:lnTo>
                      <a:pt x="1370" y="61"/>
                    </a:lnTo>
                    <a:lnTo>
                      <a:pt x="1368" y="58"/>
                    </a:lnTo>
                    <a:lnTo>
                      <a:pt x="1363" y="56"/>
                    </a:lnTo>
                    <a:lnTo>
                      <a:pt x="1359" y="52"/>
                    </a:lnTo>
                    <a:lnTo>
                      <a:pt x="1355" y="49"/>
                    </a:lnTo>
                    <a:lnTo>
                      <a:pt x="1354" y="47"/>
                    </a:lnTo>
                    <a:lnTo>
                      <a:pt x="1351" y="44"/>
                    </a:lnTo>
                    <a:lnTo>
                      <a:pt x="1349" y="42"/>
                    </a:lnTo>
                    <a:lnTo>
                      <a:pt x="1346" y="39"/>
                    </a:lnTo>
                    <a:lnTo>
                      <a:pt x="1344" y="37"/>
                    </a:lnTo>
                    <a:lnTo>
                      <a:pt x="1343" y="36"/>
                    </a:lnTo>
                    <a:lnTo>
                      <a:pt x="1341" y="34"/>
                    </a:lnTo>
                    <a:lnTo>
                      <a:pt x="1350" y="36"/>
                    </a:lnTo>
                    <a:lnTo>
                      <a:pt x="1360" y="38"/>
                    </a:lnTo>
                    <a:lnTo>
                      <a:pt x="1368" y="39"/>
                    </a:lnTo>
                    <a:lnTo>
                      <a:pt x="1376" y="39"/>
                    </a:lnTo>
                    <a:lnTo>
                      <a:pt x="1385" y="43"/>
                    </a:lnTo>
                    <a:lnTo>
                      <a:pt x="1391" y="47"/>
                    </a:lnTo>
                    <a:lnTo>
                      <a:pt x="1402" y="52"/>
                    </a:lnTo>
                    <a:lnTo>
                      <a:pt x="1412" y="58"/>
                    </a:lnTo>
                    <a:lnTo>
                      <a:pt x="1416" y="59"/>
                    </a:lnTo>
                    <a:lnTo>
                      <a:pt x="1419" y="62"/>
                    </a:lnTo>
                    <a:lnTo>
                      <a:pt x="1422" y="66"/>
                    </a:lnTo>
                    <a:lnTo>
                      <a:pt x="1425" y="67"/>
                    </a:lnTo>
                    <a:lnTo>
                      <a:pt x="1429" y="68"/>
                    </a:lnTo>
                    <a:lnTo>
                      <a:pt x="1429" y="66"/>
                    </a:lnTo>
                    <a:lnTo>
                      <a:pt x="1427" y="62"/>
                    </a:lnTo>
                    <a:lnTo>
                      <a:pt x="1427" y="61"/>
                    </a:lnTo>
                    <a:lnTo>
                      <a:pt x="1426" y="58"/>
                    </a:lnTo>
                    <a:lnTo>
                      <a:pt x="1425" y="56"/>
                    </a:lnTo>
                    <a:lnTo>
                      <a:pt x="1421" y="53"/>
                    </a:lnTo>
                    <a:lnTo>
                      <a:pt x="1417" y="49"/>
                    </a:lnTo>
                    <a:lnTo>
                      <a:pt x="1406" y="46"/>
                    </a:lnTo>
                    <a:lnTo>
                      <a:pt x="1396" y="42"/>
                    </a:lnTo>
                    <a:lnTo>
                      <a:pt x="1386" y="38"/>
                    </a:lnTo>
                    <a:lnTo>
                      <a:pt x="1376" y="34"/>
                    </a:lnTo>
                    <a:lnTo>
                      <a:pt x="1363" y="33"/>
                    </a:lnTo>
                    <a:lnTo>
                      <a:pt x="1350" y="32"/>
                    </a:lnTo>
                    <a:lnTo>
                      <a:pt x="1346" y="30"/>
                    </a:lnTo>
                    <a:lnTo>
                      <a:pt x="1343" y="28"/>
                    </a:lnTo>
                    <a:lnTo>
                      <a:pt x="1340" y="27"/>
                    </a:lnTo>
                    <a:lnTo>
                      <a:pt x="1336" y="27"/>
                    </a:lnTo>
                    <a:lnTo>
                      <a:pt x="1335" y="27"/>
                    </a:lnTo>
                    <a:lnTo>
                      <a:pt x="1333" y="27"/>
                    </a:lnTo>
                    <a:lnTo>
                      <a:pt x="1330" y="27"/>
                    </a:lnTo>
                    <a:lnTo>
                      <a:pt x="1328" y="27"/>
                    </a:lnTo>
                    <a:lnTo>
                      <a:pt x="1325" y="26"/>
                    </a:lnTo>
                    <a:lnTo>
                      <a:pt x="1324" y="23"/>
                    </a:lnTo>
                    <a:lnTo>
                      <a:pt x="1323" y="23"/>
                    </a:lnTo>
                    <a:lnTo>
                      <a:pt x="1323" y="22"/>
                    </a:lnTo>
                    <a:lnTo>
                      <a:pt x="1324" y="21"/>
                    </a:lnTo>
                    <a:lnTo>
                      <a:pt x="1325" y="21"/>
                    </a:lnTo>
                    <a:lnTo>
                      <a:pt x="1325" y="20"/>
                    </a:lnTo>
                    <a:lnTo>
                      <a:pt x="1326" y="18"/>
                    </a:lnTo>
                    <a:lnTo>
                      <a:pt x="1325" y="17"/>
                    </a:lnTo>
                    <a:lnTo>
                      <a:pt x="1324" y="16"/>
                    </a:lnTo>
                    <a:lnTo>
                      <a:pt x="1321" y="13"/>
                    </a:lnTo>
                    <a:lnTo>
                      <a:pt x="1319" y="12"/>
                    </a:lnTo>
                    <a:lnTo>
                      <a:pt x="1319" y="11"/>
                    </a:lnTo>
                    <a:lnTo>
                      <a:pt x="1318" y="10"/>
                    </a:lnTo>
                    <a:lnTo>
                      <a:pt x="1319" y="8"/>
                    </a:lnTo>
                    <a:lnTo>
                      <a:pt x="1320" y="8"/>
                    </a:lnTo>
                    <a:lnTo>
                      <a:pt x="1323" y="10"/>
                    </a:lnTo>
                    <a:lnTo>
                      <a:pt x="1326" y="11"/>
                    </a:lnTo>
                    <a:lnTo>
                      <a:pt x="1328" y="11"/>
                    </a:lnTo>
                    <a:lnTo>
                      <a:pt x="1329" y="13"/>
                    </a:lnTo>
                    <a:lnTo>
                      <a:pt x="1331" y="15"/>
                    </a:lnTo>
                    <a:lnTo>
                      <a:pt x="1334" y="17"/>
                    </a:lnTo>
                    <a:lnTo>
                      <a:pt x="1335" y="18"/>
                    </a:lnTo>
                    <a:lnTo>
                      <a:pt x="1336" y="18"/>
                    </a:lnTo>
                    <a:lnTo>
                      <a:pt x="1339" y="18"/>
                    </a:lnTo>
                    <a:lnTo>
                      <a:pt x="1340" y="17"/>
                    </a:lnTo>
                    <a:lnTo>
                      <a:pt x="1341" y="16"/>
                    </a:lnTo>
                    <a:lnTo>
                      <a:pt x="1340" y="15"/>
                    </a:lnTo>
                    <a:lnTo>
                      <a:pt x="1339" y="13"/>
                    </a:lnTo>
                    <a:lnTo>
                      <a:pt x="1338" y="12"/>
                    </a:lnTo>
                    <a:lnTo>
                      <a:pt x="1336" y="11"/>
                    </a:lnTo>
                    <a:lnTo>
                      <a:pt x="1334" y="8"/>
                    </a:lnTo>
                    <a:lnTo>
                      <a:pt x="1336" y="8"/>
                    </a:lnTo>
                    <a:lnTo>
                      <a:pt x="1343" y="10"/>
                    </a:lnTo>
                    <a:lnTo>
                      <a:pt x="1349" y="11"/>
                    </a:lnTo>
                    <a:lnTo>
                      <a:pt x="1354" y="12"/>
                    </a:lnTo>
                    <a:lnTo>
                      <a:pt x="1358" y="13"/>
                    </a:lnTo>
                    <a:lnTo>
                      <a:pt x="1359" y="13"/>
                    </a:lnTo>
                    <a:lnTo>
                      <a:pt x="1361" y="15"/>
                    </a:lnTo>
                    <a:lnTo>
                      <a:pt x="1364" y="15"/>
                    </a:lnTo>
                    <a:lnTo>
                      <a:pt x="1365" y="15"/>
                    </a:lnTo>
                    <a:lnTo>
                      <a:pt x="1365" y="13"/>
                    </a:lnTo>
                    <a:lnTo>
                      <a:pt x="1364" y="13"/>
                    </a:lnTo>
                    <a:lnTo>
                      <a:pt x="1363" y="12"/>
                    </a:lnTo>
                    <a:lnTo>
                      <a:pt x="1361" y="11"/>
                    </a:lnTo>
                    <a:lnTo>
                      <a:pt x="1360" y="11"/>
                    </a:lnTo>
                    <a:lnTo>
                      <a:pt x="1360" y="10"/>
                    </a:lnTo>
                    <a:lnTo>
                      <a:pt x="1359" y="8"/>
                    </a:lnTo>
                    <a:lnTo>
                      <a:pt x="1358" y="8"/>
                    </a:lnTo>
                    <a:lnTo>
                      <a:pt x="1358" y="8"/>
                    </a:lnTo>
                    <a:lnTo>
                      <a:pt x="1358" y="7"/>
                    </a:lnTo>
                    <a:lnTo>
                      <a:pt x="1358" y="7"/>
                    </a:lnTo>
                    <a:lnTo>
                      <a:pt x="1360" y="8"/>
                    </a:lnTo>
                    <a:lnTo>
                      <a:pt x="1361" y="8"/>
                    </a:lnTo>
                    <a:lnTo>
                      <a:pt x="1364" y="10"/>
                    </a:lnTo>
                    <a:lnTo>
                      <a:pt x="1366" y="10"/>
                    </a:lnTo>
                    <a:lnTo>
                      <a:pt x="1368" y="11"/>
                    </a:lnTo>
                    <a:lnTo>
                      <a:pt x="1368" y="11"/>
                    </a:lnTo>
                    <a:lnTo>
                      <a:pt x="1369" y="11"/>
                    </a:lnTo>
                    <a:lnTo>
                      <a:pt x="1369" y="10"/>
                    </a:lnTo>
                    <a:lnTo>
                      <a:pt x="1369" y="8"/>
                    </a:lnTo>
                    <a:lnTo>
                      <a:pt x="1368" y="7"/>
                    </a:lnTo>
                    <a:lnTo>
                      <a:pt x="1366" y="6"/>
                    </a:lnTo>
                    <a:lnTo>
                      <a:pt x="1365" y="6"/>
                    </a:lnTo>
                    <a:lnTo>
                      <a:pt x="1366" y="5"/>
                    </a:lnTo>
                    <a:lnTo>
                      <a:pt x="1368" y="3"/>
                    </a:lnTo>
                    <a:lnTo>
                      <a:pt x="1370" y="3"/>
                    </a:lnTo>
                    <a:lnTo>
                      <a:pt x="1374" y="3"/>
                    </a:lnTo>
                    <a:lnTo>
                      <a:pt x="1377" y="6"/>
                    </a:lnTo>
                    <a:lnTo>
                      <a:pt x="1381" y="8"/>
                    </a:lnTo>
                    <a:lnTo>
                      <a:pt x="1384" y="11"/>
                    </a:lnTo>
                    <a:lnTo>
                      <a:pt x="1385" y="12"/>
                    </a:lnTo>
                    <a:lnTo>
                      <a:pt x="1386" y="15"/>
                    </a:lnTo>
                    <a:lnTo>
                      <a:pt x="1387" y="16"/>
                    </a:lnTo>
                    <a:lnTo>
                      <a:pt x="1389" y="18"/>
                    </a:lnTo>
                    <a:lnTo>
                      <a:pt x="1391" y="21"/>
                    </a:lnTo>
                    <a:lnTo>
                      <a:pt x="1407" y="30"/>
                    </a:lnTo>
                    <a:lnTo>
                      <a:pt x="1415" y="33"/>
                    </a:lnTo>
                    <a:lnTo>
                      <a:pt x="1422" y="36"/>
                    </a:lnTo>
                    <a:lnTo>
                      <a:pt x="1429" y="39"/>
                    </a:lnTo>
                    <a:lnTo>
                      <a:pt x="1431" y="42"/>
                    </a:lnTo>
                    <a:lnTo>
                      <a:pt x="1434" y="43"/>
                    </a:lnTo>
                    <a:lnTo>
                      <a:pt x="1435" y="46"/>
                    </a:lnTo>
                    <a:lnTo>
                      <a:pt x="1439" y="47"/>
                    </a:lnTo>
                    <a:lnTo>
                      <a:pt x="1440" y="48"/>
                    </a:lnTo>
                    <a:lnTo>
                      <a:pt x="1441" y="48"/>
                    </a:lnTo>
                    <a:lnTo>
                      <a:pt x="1441" y="47"/>
                    </a:lnTo>
                    <a:lnTo>
                      <a:pt x="1440" y="46"/>
                    </a:lnTo>
                    <a:lnTo>
                      <a:pt x="1439" y="44"/>
                    </a:lnTo>
                    <a:lnTo>
                      <a:pt x="1437" y="43"/>
                    </a:lnTo>
                    <a:lnTo>
                      <a:pt x="1436" y="42"/>
                    </a:lnTo>
                    <a:lnTo>
                      <a:pt x="1435" y="42"/>
                    </a:lnTo>
                    <a:lnTo>
                      <a:pt x="1434" y="41"/>
                    </a:lnTo>
                    <a:lnTo>
                      <a:pt x="1432" y="39"/>
                    </a:lnTo>
                    <a:lnTo>
                      <a:pt x="1431" y="37"/>
                    </a:lnTo>
                    <a:lnTo>
                      <a:pt x="1430" y="36"/>
                    </a:lnTo>
                    <a:lnTo>
                      <a:pt x="1431" y="34"/>
                    </a:lnTo>
                    <a:lnTo>
                      <a:pt x="1432" y="34"/>
                    </a:lnTo>
                    <a:lnTo>
                      <a:pt x="1435" y="34"/>
                    </a:lnTo>
                    <a:lnTo>
                      <a:pt x="1436" y="36"/>
                    </a:lnTo>
                    <a:lnTo>
                      <a:pt x="1439" y="36"/>
                    </a:lnTo>
                    <a:lnTo>
                      <a:pt x="1441" y="36"/>
                    </a:lnTo>
                    <a:lnTo>
                      <a:pt x="1442" y="36"/>
                    </a:lnTo>
                    <a:lnTo>
                      <a:pt x="1442" y="36"/>
                    </a:lnTo>
                    <a:lnTo>
                      <a:pt x="1442" y="34"/>
                    </a:lnTo>
                    <a:lnTo>
                      <a:pt x="1441" y="33"/>
                    </a:lnTo>
                    <a:lnTo>
                      <a:pt x="1439" y="32"/>
                    </a:lnTo>
                    <a:lnTo>
                      <a:pt x="1437" y="30"/>
                    </a:lnTo>
                    <a:lnTo>
                      <a:pt x="1437" y="28"/>
                    </a:lnTo>
                    <a:lnTo>
                      <a:pt x="1437" y="28"/>
                    </a:lnTo>
                    <a:lnTo>
                      <a:pt x="1440" y="28"/>
                    </a:lnTo>
                    <a:lnTo>
                      <a:pt x="1441" y="28"/>
                    </a:lnTo>
                    <a:lnTo>
                      <a:pt x="1444" y="28"/>
                    </a:lnTo>
                    <a:lnTo>
                      <a:pt x="1446" y="28"/>
                    </a:lnTo>
                    <a:lnTo>
                      <a:pt x="1447" y="27"/>
                    </a:lnTo>
                    <a:lnTo>
                      <a:pt x="1447" y="27"/>
                    </a:lnTo>
                    <a:lnTo>
                      <a:pt x="1447" y="26"/>
                    </a:lnTo>
                    <a:lnTo>
                      <a:pt x="1446" y="23"/>
                    </a:lnTo>
                    <a:lnTo>
                      <a:pt x="1442" y="21"/>
                    </a:lnTo>
                    <a:lnTo>
                      <a:pt x="1439" y="20"/>
                    </a:lnTo>
                    <a:lnTo>
                      <a:pt x="1435" y="17"/>
                    </a:lnTo>
                    <a:lnTo>
                      <a:pt x="1431" y="16"/>
                    </a:lnTo>
                    <a:lnTo>
                      <a:pt x="1429" y="15"/>
                    </a:lnTo>
                    <a:lnTo>
                      <a:pt x="1426" y="12"/>
                    </a:lnTo>
                    <a:lnTo>
                      <a:pt x="1424" y="10"/>
                    </a:lnTo>
                    <a:lnTo>
                      <a:pt x="1422" y="8"/>
                    </a:lnTo>
                    <a:lnTo>
                      <a:pt x="1421" y="6"/>
                    </a:lnTo>
                    <a:lnTo>
                      <a:pt x="1421" y="5"/>
                    </a:lnTo>
                    <a:lnTo>
                      <a:pt x="1422" y="3"/>
                    </a:lnTo>
                    <a:lnTo>
                      <a:pt x="1424" y="2"/>
                    </a:lnTo>
                    <a:lnTo>
                      <a:pt x="1426" y="2"/>
                    </a:lnTo>
                    <a:lnTo>
                      <a:pt x="1427" y="2"/>
                    </a:lnTo>
                    <a:lnTo>
                      <a:pt x="1430" y="1"/>
                    </a:lnTo>
                    <a:lnTo>
                      <a:pt x="1431" y="1"/>
                    </a:lnTo>
                    <a:lnTo>
                      <a:pt x="1432"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5192" name="Freeform 11"/>
              <p:cNvSpPr>
                <a:spLocks noEditPoints="1" noChangeArrowheads="1"/>
              </p:cNvSpPr>
              <p:nvPr/>
            </p:nvSpPr>
            <p:spPr bwMode="auto">
              <a:xfrm>
                <a:off x="0" y="0"/>
                <a:ext cx="1358" cy="1356"/>
              </a:xfrm>
              <a:custGeom>
                <a:avLst/>
                <a:gdLst>
                  <a:gd name="T0" fmla="*/ 1951 w 4074"/>
                  <a:gd name="T1" fmla="*/ 536 h 4067"/>
                  <a:gd name="T2" fmla="*/ 1999 w 4074"/>
                  <a:gd name="T3" fmla="*/ 520 h 4067"/>
                  <a:gd name="T4" fmla="*/ 2052 w 4074"/>
                  <a:gd name="T5" fmla="*/ 554 h 4067"/>
                  <a:gd name="T6" fmla="*/ 2052 w 4074"/>
                  <a:gd name="T7" fmla="*/ 591 h 4067"/>
                  <a:gd name="T8" fmla="*/ 1974 w 4074"/>
                  <a:gd name="T9" fmla="*/ 612 h 4067"/>
                  <a:gd name="T10" fmla="*/ 1955 w 4074"/>
                  <a:gd name="T11" fmla="*/ 670 h 4067"/>
                  <a:gd name="T12" fmla="*/ 1928 w 4074"/>
                  <a:gd name="T13" fmla="*/ 708 h 4067"/>
                  <a:gd name="T14" fmla="*/ 1832 w 4074"/>
                  <a:gd name="T15" fmla="*/ 743 h 4067"/>
                  <a:gd name="T16" fmla="*/ 1852 w 4074"/>
                  <a:gd name="T17" fmla="*/ 767 h 4067"/>
                  <a:gd name="T18" fmla="*/ 1834 w 4074"/>
                  <a:gd name="T19" fmla="*/ 827 h 4067"/>
                  <a:gd name="T20" fmla="*/ 1747 w 4074"/>
                  <a:gd name="T21" fmla="*/ 870 h 4067"/>
                  <a:gd name="T22" fmla="*/ 1754 w 4074"/>
                  <a:gd name="T23" fmla="*/ 933 h 4067"/>
                  <a:gd name="T24" fmla="*/ 1690 w 4074"/>
                  <a:gd name="T25" fmla="*/ 916 h 4067"/>
                  <a:gd name="T26" fmla="*/ 1582 w 4074"/>
                  <a:gd name="T27" fmla="*/ 932 h 4067"/>
                  <a:gd name="T28" fmla="*/ 1593 w 4074"/>
                  <a:gd name="T29" fmla="*/ 975 h 4067"/>
                  <a:gd name="T30" fmla="*/ 1771 w 4074"/>
                  <a:gd name="T31" fmla="*/ 968 h 4067"/>
                  <a:gd name="T32" fmla="*/ 1708 w 4074"/>
                  <a:gd name="T33" fmla="*/ 1016 h 4067"/>
                  <a:gd name="T34" fmla="*/ 1551 w 4074"/>
                  <a:gd name="T35" fmla="*/ 1034 h 4067"/>
                  <a:gd name="T36" fmla="*/ 1470 w 4074"/>
                  <a:gd name="T37" fmla="*/ 942 h 4067"/>
                  <a:gd name="T38" fmla="*/ 1494 w 4074"/>
                  <a:gd name="T39" fmla="*/ 897 h 4067"/>
                  <a:gd name="T40" fmla="*/ 1580 w 4074"/>
                  <a:gd name="T41" fmla="*/ 901 h 4067"/>
                  <a:gd name="T42" fmla="*/ 1651 w 4074"/>
                  <a:gd name="T43" fmla="*/ 845 h 4067"/>
                  <a:gd name="T44" fmla="*/ 1674 w 4074"/>
                  <a:gd name="T45" fmla="*/ 814 h 4067"/>
                  <a:gd name="T46" fmla="*/ 1631 w 4074"/>
                  <a:gd name="T47" fmla="*/ 783 h 4067"/>
                  <a:gd name="T48" fmla="*/ 1677 w 4074"/>
                  <a:gd name="T49" fmla="*/ 769 h 4067"/>
                  <a:gd name="T50" fmla="*/ 1624 w 4074"/>
                  <a:gd name="T51" fmla="*/ 767 h 4067"/>
                  <a:gd name="T52" fmla="*/ 1578 w 4074"/>
                  <a:gd name="T53" fmla="*/ 810 h 4067"/>
                  <a:gd name="T54" fmla="*/ 1531 w 4074"/>
                  <a:gd name="T55" fmla="*/ 795 h 4067"/>
                  <a:gd name="T56" fmla="*/ 1547 w 4074"/>
                  <a:gd name="T57" fmla="*/ 745 h 4067"/>
                  <a:gd name="T58" fmla="*/ 1480 w 4074"/>
                  <a:gd name="T59" fmla="*/ 729 h 4067"/>
                  <a:gd name="T60" fmla="*/ 1487 w 4074"/>
                  <a:gd name="T61" fmla="*/ 687 h 4067"/>
                  <a:gd name="T62" fmla="*/ 1524 w 4074"/>
                  <a:gd name="T63" fmla="*/ 650 h 4067"/>
                  <a:gd name="T64" fmla="*/ 1557 w 4074"/>
                  <a:gd name="T65" fmla="*/ 631 h 4067"/>
                  <a:gd name="T66" fmla="*/ 1603 w 4074"/>
                  <a:gd name="T67" fmla="*/ 686 h 4067"/>
                  <a:gd name="T68" fmla="*/ 1631 w 4074"/>
                  <a:gd name="T69" fmla="*/ 698 h 4067"/>
                  <a:gd name="T70" fmla="*/ 1648 w 4074"/>
                  <a:gd name="T71" fmla="*/ 711 h 4067"/>
                  <a:gd name="T72" fmla="*/ 1744 w 4074"/>
                  <a:gd name="T73" fmla="*/ 725 h 4067"/>
                  <a:gd name="T74" fmla="*/ 1751 w 4074"/>
                  <a:gd name="T75" fmla="*/ 671 h 4067"/>
                  <a:gd name="T76" fmla="*/ 1803 w 4074"/>
                  <a:gd name="T77" fmla="*/ 616 h 4067"/>
                  <a:gd name="T78" fmla="*/ 1703 w 4074"/>
                  <a:gd name="T79" fmla="*/ 665 h 4067"/>
                  <a:gd name="T80" fmla="*/ 1707 w 4074"/>
                  <a:gd name="T81" fmla="*/ 635 h 4067"/>
                  <a:gd name="T82" fmla="*/ 1678 w 4074"/>
                  <a:gd name="T83" fmla="*/ 623 h 4067"/>
                  <a:gd name="T84" fmla="*/ 1597 w 4074"/>
                  <a:gd name="T85" fmla="*/ 623 h 4067"/>
                  <a:gd name="T86" fmla="*/ 1586 w 4074"/>
                  <a:gd name="T87" fmla="*/ 604 h 4067"/>
                  <a:gd name="T88" fmla="*/ 1619 w 4074"/>
                  <a:gd name="T89" fmla="*/ 571 h 4067"/>
                  <a:gd name="T90" fmla="*/ 1649 w 4074"/>
                  <a:gd name="T91" fmla="*/ 560 h 4067"/>
                  <a:gd name="T92" fmla="*/ 1710 w 4074"/>
                  <a:gd name="T93" fmla="*/ 563 h 4067"/>
                  <a:gd name="T94" fmla="*/ 1713 w 4074"/>
                  <a:gd name="T95" fmla="*/ 533 h 4067"/>
                  <a:gd name="T96" fmla="*/ 1744 w 4074"/>
                  <a:gd name="T97" fmla="*/ 523 h 4067"/>
                  <a:gd name="T98" fmla="*/ 1816 w 4074"/>
                  <a:gd name="T99" fmla="*/ 538 h 4067"/>
                  <a:gd name="T100" fmla="*/ 1803 w 4074"/>
                  <a:gd name="T101" fmla="*/ 508 h 4067"/>
                  <a:gd name="T102" fmla="*/ 1894 w 4074"/>
                  <a:gd name="T103" fmla="*/ 500 h 4067"/>
                  <a:gd name="T104" fmla="*/ 4013 w 4074"/>
                  <a:gd name="T105" fmla="*/ 2526 h 4067"/>
                  <a:gd name="T106" fmla="*/ 3549 w 4074"/>
                  <a:gd name="T107" fmla="*/ 896 h 4067"/>
                  <a:gd name="T108" fmla="*/ 2545 w 4074"/>
                  <a:gd name="T109" fmla="*/ 212 h 4067"/>
                  <a:gd name="T110" fmla="*/ 1759 w 4074"/>
                  <a:gd name="T111" fmla="*/ 162 h 4067"/>
                  <a:gd name="T112" fmla="*/ 810 w 4074"/>
                  <a:gd name="T113" fmla="*/ 592 h 4067"/>
                  <a:gd name="T114" fmla="*/ 448 w 4074"/>
                  <a:gd name="T115" fmla="*/ 3065 h 4067"/>
                  <a:gd name="T116" fmla="*/ 1320 w 4074"/>
                  <a:gd name="T117" fmla="*/ 3786 h 4067"/>
                  <a:gd name="T118" fmla="*/ 3017 w 4074"/>
                  <a:gd name="T119" fmla="*/ 3652 h 4067"/>
                  <a:gd name="T120" fmla="*/ 172 w 4074"/>
                  <a:gd name="T121" fmla="*/ 2852 h 4067"/>
                  <a:gd name="T122" fmla="*/ 1790 w 4074"/>
                  <a:gd name="T123" fmla="*/ 15 h 4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074"/>
                  <a:gd name="T187" fmla="*/ 0 h 4067"/>
                  <a:gd name="T188" fmla="*/ 4074 w 4074"/>
                  <a:gd name="T189" fmla="*/ 4067 h 406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074" h="4067">
                    <a:moveTo>
                      <a:pt x="1894" y="500"/>
                    </a:moveTo>
                    <a:lnTo>
                      <a:pt x="1900" y="500"/>
                    </a:lnTo>
                    <a:lnTo>
                      <a:pt x="1906" y="503"/>
                    </a:lnTo>
                    <a:lnTo>
                      <a:pt x="1911" y="505"/>
                    </a:lnTo>
                    <a:lnTo>
                      <a:pt x="1915" y="508"/>
                    </a:lnTo>
                    <a:lnTo>
                      <a:pt x="1920" y="509"/>
                    </a:lnTo>
                    <a:lnTo>
                      <a:pt x="1927" y="509"/>
                    </a:lnTo>
                    <a:lnTo>
                      <a:pt x="1935" y="510"/>
                    </a:lnTo>
                    <a:lnTo>
                      <a:pt x="1938" y="510"/>
                    </a:lnTo>
                    <a:lnTo>
                      <a:pt x="1942" y="512"/>
                    </a:lnTo>
                    <a:lnTo>
                      <a:pt x="1945" y="512"/>
                    </a:lnTo>
                    <a:lnTo>
                      <a:pt x="1948" y="513"/>
                    </a:lnTo>
                    <a:lnTo>
                      <a:pt x="1960" y="514"/>
                    </a:lnTo>
                    <a:lnTo>
                      <a:pt x="1970" y="518"/>
                    </a:lnTo>
                    <a:lnTo>
                      <a:pt x="1972" y="519"/>
                    </a:lnTo>
                    <a:lnTo>
                      <a:pt x="1973" y="520"/>
                    </a:lnTo>
                    <a:lnTo>
                      <a:pt x="1972" y="522"/>
                    </a:lnTo>
                    <a:lnTo>
                      <a:pt x="1971" y="523"/>
                    </a:lnTo>
                    <a:lnTo>
                      <a:pt x="1968" y="524"/>
                    </a:lnTo>
                    <a:lnTo>
                      <a:pt x="1966" y="525"/>
                    </a:lnTo>
                    <a:lnTo>
                      <a:pt x="1963" y="526"/>
                    </a:lnTo>
                    <a:lnTo>
                      <a:pt x="1961" y="528"/>
                    </a:lnTo>
                    <a:lnTo>
                      <a:pt x="1960" y="529"/>
                    </a:lnTo>
                    <a:lnTo>
                      <a:pt x="1958" y="530"/>
                    </a:lnTo>
                    <a:lnTo>
                      <a:pt x="1957" y="531"/>
                    </a:lnTo>
                    <a:lnTo>
                      <a:pt x="1956" y="533"/>
                    </a:lnTo>
                    <a:lnTo>
                      <a:pt x="1953" y="534"/>
                    </a:lnTo>
                    <a:lnTo>
                      <a:pt x="1952" y="534"/>
                    </a:lnTo>
                    <a:lnTo>
                      <a:pt x="1951" y="534"/>
                    </a:lnTo>
                    <a:lnTo>
                      <a:pt x="1950" y="534"/>
                    </a:lnTo>
                    <a:lnTo>
                      <a:pt x="1950" y="535"/>
                    </a:lnTo>
                    <a:lnTo>
                      <a:pt x="1951" y="536"/>
                    </a:lnTo>
                    <a:lnTo>
                      <a:pt x="1952" y="538"/>
                    </a:lnTo>
                    <a:lnTo>
                      <a:pt x="1955" y="536"/>
                    </a:lnTo>
                    <a:lnTo>
                      <a:pt x="1957" y="536"/>
                    </a:lnTo>
                    <a:lnTo>
                      <a:pt x="1958" y="536"/>
                    </a:lnTo>
                    <a:lnTo>
                      <a:pt x="1961" y="536"/>
                    </a:lnTo>
                    <a:lnTo>
                      <a:pt x="1962" y="536"/>
                    </a:lnTo>
                    <a:lnTo>
                      <a:pt x="1962" y="536"/>
                    </a:lnTo>
                    <a:lnTo>
                      <a:pt x="1962" y="536"/>
                    </a:lnTo>
                    <a:lnTo>
                      <a:pt x="1963" y="536"/>
                    </a:lnTo>
                    <a:lnTo>
                      <a:pt x="1966" y="534"/>
                    </a:lnTo>
                    <a:lnTo>
                      <a:pt x="1967" y="533"/>
                    </a:lnTo>
                    <a:lnTo>
                      <a:pt x="1970" y="533"/>
                    </a:lnTo>
                    <a:lnTo>
                      <a:pt x="1973" y="531"/>
                    </a:lnTo>
                    <a:lnTo>
                      <a:pt x="1976" y="531"/>
                    </a:lnTo>
                    <a:lnTo>
                      <a:pt x="1978" y="530"/>
                    </a:lnTo>
                    <a:lnTo>
                      <a:pt x="1979" y="528"/>
                    </a:lnTo>
                    <a:lnTo>
                      <a:pt x="1981" y="525"/>
                    </a:lnTo>
                    <a:lnTo>
                      <a:pt x="1983" y="524"/>
                    </a:lnTo>
                    <a:lnTo>
                      <a:pt x="1987" y="524"/>
                    </a:lnTo>
                    <a:lnTo>
                      <a:pt x="1991" y="525"/>
                    </a:lnTo>
                    <a:lnTo>
                      <a:pt x="1994" y="528"/>
                    </a:lnTo>
                    <a:lnTo>
                      <a:pt x="1997" y="529"/>
                    </a:lnTo>
                    <a:lnTo>
                      <a:pt x="1998" y="530"/>
                    </a:lnTo>
                    <a:lnTo>
                      <a:pt x="1999" y="529"/>
                    </a:lnTo>
                    <a:lnTo>
                      <a:pt x="1999" y="529"/>
                    </a:lnTo>
                    <a:lnTo>
                      <a:pt x="1999" y="528"/>
                    </a:lnTo>
                    <a:lnTo>
                      <a:pt x="1998" y="525"/>
                    </a:lnTo>
                    <a:lnTo>
                      <a:pt x="1998" y="524"/>
                    </a:lnTo>
                    <a:lnTo>
                      <a:pt x="1998" y="523"/>
                    </a:lnTo>
                    <a:lnTo>
                      <a:pt x="1997" y="522"/>
                    </a:lnTo>
                    <a:lnTo>
                      <a:pt x="1998" y="520"/>
                    </a:lnTo>
                    <a:lnTo>
                      <a:pt x="1999" y="520"/>
                    </a:lnTo>
                    <a:lnTo>
                      <a:pt x="2002" y="520"/>
                    </a:lnTo>
                    <a:lnTo>
                      <a:pt x="2004" y="522"/>
                    </a:lnTo>
                    <a:lnTo>
                      <a:pt x="2007" y="523"/>
                    </a:lnTo>
                    <a:lnTo>
                      <a:pt x="2009" y="524"/>
                    </a:lnTo>
                    <a:lnTo>
                      <a:pt x="2011" y="525"/>
                    </a:lnTo>
                    <a:lnTo>
                      <a:pt x="2011" y="526"/>
                    </a:lnTo>
                    <a:lnTo>
                      <a:pt x="2012" y="528"/>
                    </a:lnTo>
                    <a:lnTo>
                      <a:pt x="2013" y="529"/>
                    </a:lnTo>
                    <a:lnTo>
                      <a:pt x="2014" y="529"/>
                    </a:lnTo>
                    <a:lnTo>
                      <a:pt x="2016" y="528"/>
                    </a:lnTo>
                    <a:lnTo>
                      <a:pt x="2018" y="526"/>
                    </a:lnTo>
                    <a:lnTo>
                      <a:pt x="2022" y="525"/>
                    </a:lnTo>
                    <a:lnTo>
                      <a:pt x="2027" y="525"/>
                    </a:lnTo>
                    <a:lnTo>
                      <a:pt x="2029" y="526"/>
                    </a:lnTo>
                    <a:lnTo>
                      <a:pt x="2029" y="528"/>
                    </a:lnTo>
                    <a:lnTo>
                      <a:pt x="2029" y="529"/>
                    </a:lnTo>
                    <a:lnTo>
                      <a:pt x="2028" y="530"/>
                    </a:lnTo>
                    <a:lnTo>
                      <a:pt x="2027" y="531"/>
                    </a:lnTo>
                    <a:lnTo>
                      <a:pt x="2027" y="533"/>
                    </a:lnTo>
                    <a:lnTo>
                      <a:pt x="2027" y="534"/>
                    </a:lnTo>
                    <a:lnTo>
                      <a:pt x="2029" y="536"/>
                    </a:lnTo>
                    <a:lnTo>
                      <a:pt x="2032" y="538"/>
                    </a:lnTo>
                    <a:lnTo>
                      <a:pt x="2034" y="539"/>
                    </a:lnTo>
                    <a:lnTo>
                      <a:pt x="2037" y="541"/>
                    </a:lnTo>
                    <a:lnTo>
                      <a:pt x="2038" y="544"/>
                    </a:lnTo>
                    <a:lnTo>
                      <a:pt x="2039" y="546"/>
                    </a:lnTo>
                    <a:lnTo>
                      <a:pt x="2039" y="548"/>
                    </a:lnTo>
                    <a:lnTo>
                      <a:pt x="2039" y="549"/>
                    </a:lnTo>
                    <a:lnTo>
                      <a:pt x="2041" y="550"/>
                    </a:lnTo>
                    <a:lnTo>
                      <a:pt x="2042" y="551"/>
                    </a:lnTo>
                    <a:lnTo>
                      <a:pt x="2047" y="554"/>
                    </a:lnTo>
                    <a:lnTo>
                      <a:pt x="2052" y="554"/>
                    </a:lnTo>
                    <a:lnTo>
                      <a:pt x="2054" y="554"/>
                    </a:lnTo>
                    <a:lnTo>
                      <a:pt x="2058" y="555"/>
                    </a:lnTo>
                    <a:lnTo>
                      <a:pt x="2060" y="555"/>
                    </a:lnTo>
                    <a:lnTo>
                      <a:pt x="2063" y="556"/>
                    </a:lnTo>
                    <a:lnTo>
                      <a:pt x="2064" y="558"/>
                    </a:lnTo>
                    <a:lnTo>
                      <a:pt x="2065" y="559"/>
                    </a:lnTo>
                    <a:lnTo>
                      <a:pt x="2068" y="560"/>
                    </a:lnTo>
                    <a:lnTo>
                      <a:pt x="2072" y="561"/>
                    </a:lnTo>
                    <a:lnTo>
                      <a:pt x="2074" y="563"/>
                    </a:lnTo>
                    <a:lnTo>
                      <a:pt x="2077" y="565"/>
                    </a:lnTo>
                    <a:lnTo>
                      <a:pt x="2078" y="568"/>
                    </a:lnTo>
                    <a:lnTo>
                      <a:pt x="2079" y="568"/>
                    </a:lnTo>
                    <a:lnTo>
                      <a:pt x="2079" y="569"/>
                    </a:lnTo>
                    <a:lnTo>
                      <a:pt x="2080" y="570"/>
                    </a:lnTo>
                    <a:lnTo>
                      <a:pt x="2082" y="571"/>
                    </a:lnTo>
                    <a:lnTo>
                      <a:pt x="2083" y="573"/>
                    </a:lnTo>
                    <a:lnTo>
                      <a:pt x="2083" y="574"/>
                    </a:lnTo>
                    <a:lnTo>
                      <a:pt x="2083" y="575"/>
                    </a:lnTo>
                    <a:lnTo>
                      <a:pt x="2080" y="575"/>
                    </a:lnTo>
                    <a:lnTo>
                      <a:pt x="2078" y="576"/>
                    </a:lnTo>
                    <a:lnTo>
                      <a:pt x="2077" y="577"/>
                    </a:lnTo>
                    <a:lnTo>
                      <a:pt x="2075" y="579"/>
                    </a:lnTo>
                    <a:lnTo>
                      <a:pt x="2073" y="579"/>
                    </a:lnTo>
                    <a:lnTo>
                      <a:pt x="2070" y="580"/>
                    </a:lnTo>
                    <a:lnTo>
                      <a:pt x="2068" y="584"/>
                    </a:lnTo>
                    <a:lnTo>
                      <a:pt x="2065" y="585"/>
                    </a:lnTo>
                    <a:lnTo>
                      <a:pt x="2063" y="586"/>
                    </a:lnTo>
                    <a:lnTo>
                      <a:pt x="2063" y="586"/>
                    </a:lnTo>
                    <a:lnTo>
                      <a:pt x="2060" y="586"/>
                    </a:lnTo>
                    <a:lnTo>
                      <a:pt x="2058" y="587"/>
                    </a:lnTo>
                    <a:lnTo>
                      <a:pt x="2054" y="589"/>
                    </a:lnTo>
                    <a:lnTo>
                      <a:pt x="2052" y="591"/>
                    </a:lnTo>
                    <a:lnTo>
                      <a:pt x="2047" y="594"/>
                    </a:lnTo>
                    <a:lnTo>
                      <a:pt x="2042" y="596"/>
                    </a:lnTo>
                    <a:lnTo>
                      <a:pt x="2039" y="596"/>
                    </a:lnTo>
                    <a:lnTo>
                      <a:pt x="2037" y="597"/>
                    </a:lnTo>
                    <a:lnTo>
                      <a:pt x="2036" y="599"/>
                    </a:lnTo>
                    <a:lnTo>
                      <a:pt x="2034" y="600"/>
                    </a:lnTo>
                    <a:lnTo>
                      <a:pt x="2032" y="601"/>
                    </a:lnTo>
                    <a:lnTo>
                      <a:pt x="2028" y="601"/>
                    </a:lnTo>
                    <a:lnTo>
                      <a:pt x="2026" y="601"/>
                    </a:lnTo>
                    <a:lnTo>
                      <a:pt x="2023" y="601"/>
                    </a:lnTo>
                    <a:lnTo>
                      <a:pt x="2019" y="600"/>
                    </a:lnTo>
                    <a:lnTo>
                      <a:pt x="2018" y="601"/>
                    </a:lnTo>
                    <a:lnTo>
                      <a:pt x="2016" y="601"/>
                    </a:lnTo>
                    <a:lnTo>
                      <a:pt x="2016" y="607"/>
                    </a:lnTo>
                    <a:lnTo>
                      <a:pt x="2013" y="607"/>
                    </a:lnTo>
                    <a:lnTo>
                      <a:pt x="2011" y="607"/>
                    </a:lnTo>
                    <a:lnTo>
                      <a:pt x="2007" y="607"/>
                    </a:lnTo>
                    <a:lnTo>
                      <a:pt x="2003" y="607"/>
                    </a:lnTo>
                    <a:lnTo>
                      <a:pt x="2001" y="607"/>
                    </a:lnTo>
                    <a:lnTo>
                      <a:pt x="1977" y="607"/>
                    </a:lnTo>
                    <a:lnTo>
                      <a:pt x="1976" y="607"/>
                    </a:lnTo>
                    <a:lnTo>
                      <a:pt x="1973" y="607"/>
                    </a:lnTo>
                    <a:lnTo>
                      <a:pt x="1971" y="607"/>
                    </a:lnTo>
                    <a:lnTo>
                      <a:pt x="1967" y="607"/>
                    </a:lnTo>
                    <a:lnTo>
                      <a:pt x="1965" y="607"/>
                    </a:lnTo>
                    <a:lnTo>
                      <a:pt x="1962" y="609"/>
                    </a:lnTo>
                    <a:lnTo>
                      <a:pt x="1961" y="610"/>
                    </a:lnTo>
                    <a:lnTo>
                      <a:pt x="1963" y="610"/>
                    </a:lnTo>
                    <a:lnTo>
                      <a:pt x="1966" y="611"/>
                    </a:lnTo>
                    <a:lnTo>
                      <a:pt x="1970" y="611"/>
                    </a:lnTo>
                    <a:lnTo>
                      <a:pt x="1972" y="612"/>
                    </a:lnTo>
                    <a:lnTo>
                      <a:pt x="1974" y="612"/>
                    </a:lnTo>
                    <a:lnTo>
                      <a:pt x="1977" y="612"/>
                    </a:lnTo>
                    <a:lnTo>
                      <a:pt x="1979" y="612"/>
                    </a:lnTo>
                    <a:lnTo>
                      <a:pt x="1982" y="614"/>
                    </a:lnTo>
                    <a:lnTo>
                      <a:pt x="1982" y="615"/>
                    </a:lnTo>
                    <a:lnTo>
                      <a:pt x="1982" y="616"/>
                    </a:lnTo>
                    <a:lnTo>
                      <a:pt x="1981" y="617"/>
                    </a:lnTo>
                    <a:lnTo>
                      <a:pt x="1979" y="619"/>
                    </a:lnTo>
                    <a:lnTo>
                      <a:pt x="1979" y="620"/>
                    </a:lnTo>
                    <a:lnTo>
                      <a:pt x="1979" y="625"/>
                    </a:lnTo>
                    <a:lnTo>
                      <a:pt x="1994" y="623"/>
                    </a:lnTo>
                    <a:lnTo>
                      <a:pt x="2008" y="620"/>
                    </a:lnTo>
                    <a:lnTo>
                      <a:pt x="2011" y="619"/>
                    </a:lnTo>
                    <a:lnTo>
                      <a:pt x="2014" y="616"/>
                    </a:lnTo>
                    <a:lnTo>
                      <a:pt x="2018" y="614"/>
                    </a:lnTo>
                    <a:lnTo>
                      <a:pt x="2022" y="612"/>
                    </a:lnTo>
                    <a:lnTo>
                      <a:pt x="2027" y="612"/>
                    </a:lnTo>
                    <a:lnTo>
                      <a:pt x="2029" y="614"/>
                    </a:lnTo>
                    <a:lnTo>
                      <a:pt x="2032" y="614"/>
                    </a:lnTo>
                    <a:lnTo>
                      <a:pt x="2034" y="615"/>
                    </a:lnTo>
                    <a:lnTo>
                      <a:pt x="2034" y="616"/>
                    </a:lnTo>
                    <a:lnTo>
                      <a:pt x="2034" y="617"/>
                    </a:lnTo>
                    <a:lnTo>
                      <a:pt x="2034" y="620"/>
                    </a:lnTo>
                    <a:lnTo>
                      <a:pt x="2029" y="625"/>
                    </a:lnTo>
                    <a:lnTo>
                      <a:pt x="2023" y="627"/>
                    </a:lnTo>
                    <a:lnTo>
                      <a:pt x="2016" y="631"/>
                    </a:lnTo>
                    <a:lnTo>
                      <a:pt x="2002" y="641"/>
                    </a:lnTo>
                    <a:lnTo>
                      <a:pt x="1989" y="651"/>
                    </a:lnTo>
                    <a:lnTo>
                      <a:pt x="1979" y="656"/>
                    </a:lnTo>
                    <a:lnTo>
                      <a:pt x="1970" y="660"/>
                    </a:lnTo>
                    <a:lnTo>
                      <a:pt x="1961" y="665"/>
                    </a:lnTo>
                    <a:lnTo>
                      <a:pt x="1957" y="667"/>
                    </a:lnTo>
                    <a:lnTo>
                      <a:pt x="1955" y="670"/>
                    </a:lnTo>
                    <a:lnTo>
                      <a:pt x="1952" y="672"/>
                    </a:lnTo>
                    <a:lnTo>
                      <a:pt x="1951" y="674"/>
                    </a:lnTo>
                    <a:lnTo>
                      <a:pt x="1951" y="677"/>
                    </a:lnTo>
                    <a:lnTo>
                      <a:pt x="1951" y="678"/>
                    </a:lnTo>
                    <a:lnTo>
                      <a:pt x="1951" y="679"/>
                    </a:lnTo>
                    <a:lnTo>
                      <a:pt x="1951" y="682"/>
                    </a:lnTo>
                    <a:lnTo>
                      <a:pt x="1950" y="682"/>
                    </a:lnTo>
                    <a:lnTo>
                      <a:pt x="1948" y="683"/>
                    </a:lnTo>
                    <a:lnTo>
                      <a:pt x="1946" y="682"/>
                    </a:lnTo>
                    <a:lnTo>
                      <a:pt x="1943" y="681"/>
                    </a:lnTo>
                    <a:lnTo>
                      <a:pt x="1941" y="677"/>
                    </a:lnTo>
                    <a:lnTo>
                      <a:pt x="1938" y="678"/>
                    </a:lnTo>
                    <a:lnTo>
                      <a:pt x="1936" y="679"/>
                    </a:lnTo>
                    <a:lnTo>
                      <a:pt x="1933" y="681"/>
                    </a:lnTo>
                    <a:lnTo>
                      <a:pt x="1932" y="683"/>
                    </a:lnTo>
                    <a:lnTo>
                      <a:pt x="1933" y="684"/>
                    </a:lnTo>
                    <a:lnTo>
                      <a:pt x="1936" y="687"/>
                    </a:lnTo>
                    <a:lnTo>
                      <a:pt x="1940" y="688"/>
                    </a:lnTo>
                    <a:lnTo>
                      <a:pt x="1943" y="691"/>
                    </a:lnTo>
                    <a:lnTo>
                      <a:pt x="1945" y="693"/>
                    </a:lnTo>
                    <a:lnTo>
                      <a:pt x="1945" y="694"/>
                    </a:lnTo>
                    <a:lnTo>
                      <a:pt x="1943" y="696"/>
                    </a:lnTo>
                    <a:lnTo>
                      <a:pt x="1942" y="696"/>
                    </a:lnTo>
                    <a:lnTo>
                      <a:pt x="1941" y="697"/>
                    </a:lnTo>
                    <a:lnTo>
                      <a:pt x="1940" y="698"/>
                    </a:lnTo>
                    <a:lnTo>
                      <a:pt x="1937" y="698"/>
                    </a:lnTo>
                    <a:lnTo>
                      <a:pt x="1936" y="701"/>
                    </a:lnTo>
                    <a:lnTo>
                      <a:pt x="1936" y="703"/>
                    </a:lnTo>
                    <a:lnTo>
                      <a:pt x="1936" y="704"/>
                    </a:lnTo>
                    <a:lnTo>
                      <a:pt x="1935" y="707"/>
                    </a:lnTo>
                    <a:lnTo>
                      <a:pt x="1932" y="707"/>
                    </a:lnTo>
                    <a:lnTo>
                      <a:pt x="1928" y="708"/>
                    </a:lnTo>
                    <a:lnTo>
                      <a:pt x="1927" y="708"/>
                    </a:lnTo>
                    <a:lnTo>
                      <a:pt x="1925" y="709"/>
                    </a:lnTo>
                    <a:lnTo>
                      <a:pt x="1922" y="711"/>
                    </a:lnTo>
                    <a:lnTo>
                      <a:pt x="1921" y="712"/>
                    </a:lnTo>
                    <a:lnTo>
                      <a:pt x="1920" y="713"/>
                    </a:lnTo>
                    <a:lnTo>
                      <a:pt x="1920" y="714"/>
                    </a:lnTo>
                    <a:lnTo>
                      <a:pt x="1920" y="717"/>
                    </a:lnTo>
                    <a:lnTo>
                      <a:pt x="1918" y="717"/>
                    </a:lnTo>
                    <a:lnTo>
                      <a:pt x="1918" y="718"/>
                    </a:lnTo>
                    <a:lnTo>
                      <a:pt x="1918" y="721"/>
                    </a:lnTo>
                    <a:lnTo>
                      <a:pt x="1917" y="722"/>
                    </a:lnTo>
                    <a:lnTo>
                      <a:pt x="1917" y="723"/>
                    </a:lnTo>
                    <a:lnTo>
                      <a:pt x="1916" y="724"/>
                    </a:lnTo>
                    <a:lnTo>
                      <a:pt x="1915" y="724"/>
                    </a:lnTo>
                    <a:lnTo>
                      <a:pt x="1910" y="724"/>
                    </a:lnTo>
                    <a:lnTo>
                      <a:pt x="1906" y="724"/>
                    </a:lnTo>
                    <a:lnTo>
                      <a:pt x="1902" y="724"/>
                    </a:lnTo>
                    <a:lnTo>
                      <a:pt x="1898" y="724"/>
                    </a:lnTo>
                    <a:lnTo>
                      <a:pt x="1896" y="727"/>
                    </a:lnTo>
                    <a:lnTo>
                      <a:pt x="1892" y="727"/>
                    </a:lnTo>
                    <a:lnTo>
                      <a:pt x="1889" y="728"/>
                    </a:lnTo>
                    <a:lnTo>
                      <a:pt x="1881" y="729"/>
                    </a:lnTo>
                    <a:lnTo>
                      <a:pt x="1876" y="734"/>
                    </a:lnTo>
                    <a:lnTo>
                      <a:pt x="1870" y="738"/>
                    </a:lnTo>
                    <a:lnTo>
                      <a:pt x="1862" y="738"/>
                    </a:lnTo>
                    <a:lnTo>
                      <a:pt x="1855" y="737"/>
                    </a:lnTo>
                    <a:lnTo>
                      <a:pt x="1851" y="738"/>
                    </a:lnTo>
                    <a:lnTo>
                      <a:pt x="1850" y="740"/>
                    </a:lnTo>
                    <a:lnTo>
                      <a:pt x="1847" y="742"/>
                    </a:lnTo>
                    <a:lnTo>
                      <a:pt x="1841" y="743"/>
                    </a:lnTo>
                    <a:lnTo>
                      <a:pt x="1836" y="743"/>
                    </a:lnTo>
                    <a:lnTo>
                      <a:pt x="1832" y="743"/>
                    </a:lnTo>
                    <a:lnTo>
                      <a:pt x="1830" y="743"/>
                    </a:lnTo>
                    <a:lnTo>
                      <a:pt x="1826" y="743"/>
                    </a:lnTo>
                    <a:lnTo>
                      <a:pt x="1823" y="745"/>
                    </a:lnTo>
                    <a:lnTo>
                      <a:pt x="1823" y="747"/>
                    </a:lnTo>
                    <a:lnTo>
                      <a:pt x="1823" y="747"/>
                    </a:lnTo>
                    <a:lnTo>
                      <a:pt x="1824" y="748"/>
                    </a:lnTo>
                    <a:lnTo>
                      <a:pt x="1825" y="749"/>
                    </a:lnTo>
                    <a:lnTo>
                      <a:pt x="1829" y="752"/>
                    </a:lnTo>
                    <a:lnTo>
                      <a:pt x="1837" y="750"/>
                    </a:lnTo>
                    <a:lnTo>
                      <a:pt x="1847" y="749"/>
                    </a:lnTo>
                    <a:lnTo>
                      <a:pt x="1860" y="748"/>
                    </a:lnTo>
                    <a:lnTo>
                      <a:pt x="1864" y="749"/>
                    </a:lnTo>
                    <a:lnTo>
                      <a:pt x="1867" y="750"/>
                    </a:lnTo>
                    <a:lnTo>
                      <a:pt x="1869" y="753"/>
                    </a:lnTo>
                    <a:lnTo>
                      <a:pt x="1870" y="755"/>
                    </a:lnTo>
                    <a:lnTo>
                      <a:pt x="1869" y="758"/>
                    </a:lnTo>
                    <a:lnTo>
                      <a:pt x="1867" y="759"/>
                    </a:lnTo>
                    <a:lnTo>
                      <a:pt x="1864" y="762"/>
                    </a:lnTo>
                    <a:lnTo>
                      <a:pt x="1860" y="762"/>
                    </a:lnTo>
                    <a:lnTo>
                      <a:pt x="1854" y="760"/>
                    </a:lnTo>
                    <a:lnTo>
                      <a:pt x="1849" y="759"/>
                    </a:lnTo>
                    <a:lnTo>
                      <a:pt x="1844" y="757"/>
                    </a:lnTo>
                    <a:lnTo>
                      <a:pt x="1841" y="757"/>
                    </a:lnTo>
                    <a:lnTo>
                      <a:pt x="1840" y="758"/>
                    </a:lnTo>
                    <a:lnTo>
                      <a:pt x="1840" y="759"/>
                    </a:lnTo>
                    <a:lnTo>
                      <a:pt x="1841" y="760"/>
                    </a:lnTo>
                    <a:lnTo>
                      <a:pt x="1842" y="762"/>
                    </a:lnTo>
                    <a:lnTo>
                      <a:pt x="1844" y="763"/>
                    </a:lnTo>
                    <a:lnTo>
                      <a:pt x="1846" y="764"/>
                    </a:lnTo>
                    <a:lnTo>
                      <a:pt x="1849" y="764"/>
                    </a:lnTo>
                    <a:lnTo>
                      <a:pt x="1851" y="765"/>
                    </a:lnTo>
                    <a:lnTo>
                      <a:pt x="1852" y="767"/>
                    </a:lnTo>
                    <a:lnTo>
                      <a:pt x="1855" y="768"/>
                    </a:lnTo>
                    <a:lnTo>
                      <a:pt x="1857" y="769"/>
                    </a:lnTo>
                    <a:lnTo>
                      <a:pt x="1861" y="771"/>
                    </a:lnTo>
                    <a:lnTo>
                      <a:pt x="1864" y="775"/>
                    </a:lnTo>
                    <a:lnTo>
                      <a:pt x="1865" y="778"/>
                    </a:lnTo>
                    <a:lnTo>
                      <a:pt x="1865" y="779"/>
                    </a:lnTo>
                    <a:lnTo>
                      <a:pt x="1865" y="783"/>
                    </a:lnTo>
                    <a:lnTo>
                      <a:pt x="1864" y="785"/>
                    </a:lnTo>
                    <a:lnTo>
                      <a:pt x="1864" y="789"/>
                    </a:lnTo>
                    <a:lnTo>
                      <a:pt x="1862" y="791"/>
                    </a:lnTo>
                    <a:lnTo>
                      <a:pt x="1860" y="794"/>
                    </a:lnTo>
                    <a:lnTo>
                      <a:pt x="1857" y="795"/>
                    </a:lnTo>
                    <a:lnTo>
                      <a:pt x="1854" y="795"/>
                    </a:lnTo>
                    <a:lnTo>
                      <a:pt x="1854" y="796"/>
                    </a:lnTo>
                    <a:lnTo>
                      <a:pt x="1855" y="798"/>
                    </a:lnTo>
                    <a:lnTo>
                      <a:pt x="1857" y="799"/>
                    </a:lnTo>
                    <a:lnTo>
                      <a:pt x="1860" y="799"/>
                    </a:lnTo>
                    <a:lnTo>
                      <a:pt x="1862" y="800"/>
                    </a:lnTo>
                    <a:lnTo>
                      <a:pt x="1865" y="801"/>
                    </a:lnTo>
                    <a:lnTo>
                      <a:pt x="1866" y="803"/>
                    </a:lnTo>
                    <a:lnTo>
                      <a:pt x="1866" y="804"/>
                    </a:lnTo>
                    <a:lnTo>
                      <a:pt x="1865" y="806"/>
                    </a:lnTo>
                    <a:lnTo>
                      <a:pt x="1862" y="808"/>
                    </a:lnTo>
                    <a:lnTo>
                      <a:pt x="1860" y="809"/>
                    </a:lnTo>
                    <a:lnTo>
                      <a:pt x="1857" y="811"/>
                    </a:lnTo>
                    <a:lnTo>
                      <a:pt x="1857" y="813"/>
                    </a:lnTo>
                    <a:lnTo>
                      <a:pt x="1857" y="815"/>
                    </a:lnTo>
                    <a:lnTo>
                      <a:pt x="1857" y="816"/>
                    </a:lnTo>
                    <a:lnTo>
                      <a:pt x="1856" y="818"/>
                    </a:lnTo>
                    <a:lnTo>
                      <a:pt x="1854" y="819"/>
                    </a:lnTo>
                    <a:lnTo>
                      <a:pt x="1845" y="824"/>
                    </a:lnTo>
                    <a:lnTo>
                      <a:pt x="1834" y="827"/>
                    </a:lnTo>
                    <a:lnTo>
                      <a:pt x="1829" y="826"/>
                    </a:lnTo>
                    <a:lnTo>
                      <a:pt x="1824" y="825"/>
                    </a:lnTo>
                    <a:lnTo>
                      <a:pt x="1820" y="824"/>
                    </a:lnTo>
                    <a:lnTo>
                      <a:pt x="1815" y="821"/>
                    </a:lnTo>
                    <a:lnTo>
                      <a:pt x="1810" y="822"/>
                    </a:lnTo>
                    <a:lnTo>
                      <a:pt x="1805" y="822"/>
                    </a:lnTo>
                    <a:lnTo>
                      <a:pt x="1800" y="825"/>
                    </a:lnTo>
                    <a:lnTo>
                      <a:pt x="1799" y="827"/>
                    </a:lnTo>
                    <a:lnTo>
                      <a:pt x="1799" y="830"/>
                    </a:lnTo>
                    <a:lnTo>
                      <a:pt x="1800" y="832"/>
                    </a:lnTo>
                    <a:lnTo>
                      <a:pt x="1803" y="835"/>
                    </a:lnTo>
                    <a:lnTo>
                      <a:pt x="1805" y="837"/>
                    </a:lnTo>
                    <a:lnTo>
                      <a:pt x="1809" y="844"/>
                    </a:lnTo>
                    <a:lnTo>
                      <a:pt x="1809" y="851"/>
                    </a:lnTo>
                    <a:lnTo>
                      <a:pt x="1805" y="859"/>
                    </a:lnTo>
                    <a:lnTo>
                      <a:pt x="1799" y="865"/>
                    </a:lnTo>
                    <a:lnTo>
                      <a:pt x="1791" y="866"/>
                    </a:lnTo>
                    <a:lnTo>
                      <a:pt x="1783" y="866"/>
                    </a:lnTo>
                    <a:lnTo>
                      <a:pt x="1771" y="866"/>
                    </a:lnTo>
                    <a:lnTo>
                      <a:pt x="1761" y="867"/>
                    </a:lnTo>
                    <a:lnTo>
                      <a:pt x="1754" y="865"/>
                    </a:lnTo>
                    <a:lnTo>
                      <a:pt x="1745" y="864"/>
                    </a:lnTo>
                    <a:lnTo>
                      <a:pt x="1742" y="865"/>
                    </a:lnTo>
                    <a:lnTo>
                      <a:pt x="1739" y="865"/>
                    </a:lnTo>
                    <a:lnTo>
                      <a:pt x="1738" y="867"/>
                    </a:lnTo>
                    <a:lnTo>
                      <a:pt x="1737" y="868"/>
                    </a:lnTo>
                    <a:lnTo>
                      <a:pt x="1738" y="871"/>
                    </a:lnTo>
                    <a:lnTo>
                      <a:pt x="1739" y="872"/>
                    </a:lnTo>
                    <a:lnTo>
                      <a:pt x="1740" y="872"/>
                    </a:lnTo>
                    <a:lnTo>
                      <a:pt x="1743" y="872"/>
                    </a:lnTo>
                    <a:lnTo>
                      <a:pt x="1744" y="871"/>
                    </a:lnTo>
                    <a:lnTo>
                      <a:pt x="1747" y="870"/>
                    </a:lnTo>
                    <a:lnTo>
                      <a:pt x="1748" y="868"/>
                    </a:lnTo>
                    <a:lnTo>
                      <a:pt x="1761" y="868"/>
                    </a:lnTo>
                    <a:lnTo>
                      <a:pt x="1776" y="870"/>
                    </a:lnTo>
                    <a:lnTo>
                      <a:pt x="1786" y="875"/>
                    </a:lnTo>
                    <a:lnTo>
                      <a:pt x="1790" y="878"/>
                    </a:lnTo>
                    <a:lnTo>
                      <a:pt x="1790" y="885"/>
                    </a:lnTo>
                    <a:lnTo>
                      <a:pt x="1791" y="891"/>
                    </a:lnTo>
                    <a:lnTo>
                      <a:pt x="1794" y="895"/>
                    </a:lnTo>
                    <a:lnTo>
                      <a:pt x="1796" y="896"/>
                    </a:lnTo>
                    <a:lnTo>
                      <a:pt x="1798" y="895"/>
                    </a:lnTo>
                    <a:lnTo>
                      <a:pt x="1799" y="893"/>
                    </a:lnTo>
                    <a:lnTo>
                      <a:pt x="1799" y="891"/>
                    </a:lnTo>
                    <a:lnTo>
                      <a:pt x="1799" y="888"/>
                    </a:lnTo>
                    <a:lnTo>
                      <a:pt x="1800" y="886"/>
                    </a:lnTo>
                    <a:lnTo>
                      <a:pt x="1800" y="885"/>
                    </a:lnTo>
                    <a:lnTo>
                      <a:pt x="1801" y="883"/>
                    </a:lnTo>
                    <a:lnTo>
                      <a:pt x="1805" y="882"/>
                    </a:lnTo>
                    <a:lnTo>
                      <a:pt x="1809" y="882"/>
                    </a:lnTo>
                    <a:lnTo>
                      <a:pt x="1813" y="882"/>
                    </a:lnTo>
                    <a:lnTo>
                      <a:pt x="1819" y="887"/>
                    </a:lnTo>
                    <a:lnTo>
                      <a:pt x="1823" y="893"/>
                    </a:lnTo>
                    <a:lnTo>
                      <a:pt x="1821" y="901"/>
                    </a:lnTo>
                    <a:lnTo>
                      <a:pt x="1818" y="906"/>
                    </a:lnTo>
                    <a:lnTo>
                      <a:pt x="1810" y="910"/>
                    </a:lnTo>
                    <a:lnTo>
                      <a:pt x="1800" y="912"/>
                    </a:lnTo>
                    <a:lnTo>
                      <a:pt x="1789" y="916"/>
                    </a:lnTo>
                    <a:lnTo>
                      <a:pt x="1781" y="922"/>
                    </a:lnTo>
                    <a:lnTo>
                      <a:pt x="1778" y="924"/>
                    </a:lnTo>
                    <a:lnTo>
                      <a:pt x="1770" y="929"/>
                    </a:lnTo>
                    <a:lnTo>
                      <a:pt x="1763" y="934"/>
                    </a:lnTo>
                    <a:lnTo>
                      <a:pt x="1755" y="934"/>
                    </a:lnTo>
                    <a:lnTo>
                      <a:pt x="1754" y="933"/>
                    </a:lnTo>
                    <a:lnTo>
                      <a:pt x="1753" y="932"/>
                    </a:lnTo>
                    <a:lnTo>
                      <a:pt x="1753" y="931"/>
                    </a:lnTo>
                    <a:lnTo>
                      <a:pt x="1754" y="928"/>
                    </a:lnTo>
                    <a:lnTo>
                      <a:pt x="1755" y="927"/>
                    </a:lnTo>
                    <a:lnTo>
                      <a:pt x="1755" y="924"/>
                    </a:lnTo>
                    <a:lnTo>
                      <a:pt x="1756" y="923"/>
                    </a:lnTo>
                    <a:lnTo>
                      <a:pt x="1756" y="921"/>
                    </a:lnTo>
                    <a:lnTo>
                      <a:pt x="1755" y="919"/>
                    </a:lnTo>
                    <a:lnTo>
                      <a:pt x="1753" y="918"/>
                    </a:lnTo>
                    <a:lnTo>
                      <a:pt x="1748" y="918"/>
                    </a:lnTo>
                    <a:lnTo>
                      <a:pt x="1743" y="918"/>
                    </a:lnTo>
                    <a:lnTo>
                      <a:pt x="1738" y="917"/>
                    </a:lnTo>
                    <a:lnTo>
                      <a:pt x="1734" y="913"/>
                    </a:lnTo>
                    <a:lnTo>
                      <a:pt x="1733" y="912"/>
                    </a:lnTo>
                    <a:lnTo>
                      <a:pt x="1732" y="911"/>
                    </a:lnTo>
                    <a:lnTo>
                      <a:pt x="1730" y="911"/>
                    </a:lnTo>
                    <a:lnTo>
                      <a:pt x="1728" y="911"/>
                    </a:lnTo>
                    <a:lnTo>
                      <a:pt x="1727" y="912"/>
                    </a:lnTo>
                    <a:lnTo>
                      <a:pt x="1724" y="913"/>
                    </a:lnTo>
                    <a:lnTo>
                      <a:pt x="1720" y="915"/>
                    </a:lnTo>
                    <a:lnTo>
                      <a:pt x="1715" y="913"/>
                    </a:lnTo>
                    <a:lnTo>
                      <a:pt x="1710" y="912"/>
                    </a:lnTo>
                    <a:lnTo>
                      <a:pt x="1705" y="912"/>
                    </a:lnTo>
                    <a:lnTo>
                      <a:pt x="1703" y="916"/>
                    </a:lnTo>
                    <a:lnTo>
                      <a:pt x="1703" y="918"/>
                    </a:lnTo>
                    <a:lnTo>
                      <a:pt x="1702" y="921"/>
                    </a:lnTo>
                    <a:lnTo>
                      <a:pt x="1700" y="921"/>
                    </a:lnTo>
                    <a:lnTo>
                      <a:pt x="1698" y="921"/>
                    </a:lnTo>
                    <a:lnTo>
                      <a:pt x="1695" y="921"/>
                    </a:lnTo>
                    <a:lnTo>
                      <a:pt x="1694" y="919"/>
                    </a:lnTo>
                    <a:lnTo>
                      <a:pt x="1692" y="917"/>
                    </a:lnTo>
                    <a:lnTo>
                      <a:pt x="1690" y="916"/>
                    </a:lnTo>
                    <a:lnTo>
                      <a:pt x="1690" y="913"/>
                    </a:lnTo>
                    <a:lnTo>
                      <a:pt x="1690" y="911"/>
                    </a:lnTo>
                    <a:lnTo>
                      <a:pt x="1689" y="910"/>
                    </a:lnTo>
                    <a:lnTo>
                      <a:pt x="1687" y="908"/>
                    </a:lnTo>
                    <a:lnTo>
                      <a:pt x="1685" y="910"/>
                    </a:lnTo>
                    <a:lnTo>
                      <a:pt x="1683" y="910"/>
                    </a:lnTo>
                    <a:lnTo>
                      <a:pt x="1682" y="911"/>
                    </a:lnTo>
                    <a:lnTo>
                      <a:pt x="1679" y="911"/>
                    </a:lnTo>
                    <a:lnTo>
                      <a:pt x="1678" y="915"/>
                    </a:lnTo>
                    <a:lnTo>
                      <a:pt x="1677" y="917"/>
                    </a:lnTo>
                    <a:lnTo>
                      <a:pt x="1676" y="921"/>
                    </a:lnTo>
                    <a:lnTo>
                      <a:pt x="1674" y="924"/>
                    </a:lnTo>
                    <a:lnTo>
                      <a:pt x="1671" y="928"/>
                    </a:lnTo>
                    <a:lnTo>
                      <a:pt x="1664" y="929"/>
                    </a:lnTo>
                    <a:lnTo>
                      <a:pt x="1658" y="928"/>
                    </a:lnTo>
                    <a:lnTo>
                      <a:pt x="1651" y="927"/>
                    </a:lnTo>
                    <a:lnTo>
                      <a:pt x="1636" y="918"/>
                    </a:lnTo>
                    <a:lnTo>
                      <a:pt x="1632" y="919"/>
                    </a:lnTo>
                    <a:lnTo>
                      <a:pt x="1629" y="921"/>
                    </a:lnTo>
                    <a:lnTo>
                      <a:pt x="1626" y="922"/>
                    </a:lnTo>
                    <a:lnTo>
                      <a:pt x="1623" y="923"/>
                    </a:lnTo>
                    <a:lnTo>
                      <a:pt x="1621" y="923"/>
                    </a:lnTo>
                    <a:lnTo>
                      <a:pt x="1617" y="924"/>
                    </a:lnTo>
                    <a:lnTo>
                      <a:pt x="1611" y="924"/>
                    </a:lnTo>
                    <a:lnTo>
                      <a:pt x="1606" y="922"/>
                    </a:lnTo>
                    <a:lnTo>
                      <a:pt x="1602" y="919"/>
                    </a:lnTo>
                    <a:lnTo>
                      <a:pt x="1597" y="919"/>
                    </a:lnTo>
                    <a:lnTo>
                      <a:pt x="1591" y="922"/>
                    </a:lnTo>
                    <a:lnTo>
                      <a:pt x="1588" y="923"/>
                    </a:lnTo>
                    <a:lnTo>
                      <a:pt x="1586" y="926"/>
                    </a:lnTo>
                    <a:lnTo>
                      <a:pt x="1585" y="929"/>
                    </a:lnTo>
                    <a:lnTo>
                      <a:pt x="1582" y="932"/>
                    </a:lnTo>
                    <a:lnTo>
                      <a:pt x="1581" y="936"/>
                    </a:lnTo>
                    <a:lnTo>
                      <a:pt x="1578" y="938"/>
                    </a:lnTo>
                    <a:lnTo>
                      <a:pt x="1576" y="939"/>
                    </a:lnTo>
                    <a:lnTo>
                      <a:pt x="1570" y="939"/>
                    </a:lnTo>
                    <a:lnTo>
                      <a:pt x="1565" y="938"/>
                    </a:lnTo>
                    <a:lnTo>
                      <a:pt x="1558" y="938"/>
                    </a:lnTo>
                    <a:lnTo>
                      <a:pt x="1552" y="942"/>
                    </a:lnTo>
                    <a:lnTo>
                      <a:pt x="1550" y="946"/>
                    </a:lnTo>
                    <a:lnTo>
                      <a:pt x="1548" y="948"/>
                    </a:lnTo>
                    <a:lnTo>
                      <a:pt x="1548" y="951"/>
                    </a:lnTo>
                    <a:lnTo>
                      <a:pt x="1550" y="952"/>
                    </a:lnTo>
                    <a:lnTo>
                      <a:pt x="1552" y="953"/>
                    </a:lnTo>
                    <a:lnTo>
                      <a:pt x="1556" y="954"/>
                    </a:lnTo>
                    <a:lnTo>
                      <a:pt x="1560" y="956"/>
                    </a:lnTo>
                    <a:lnTo>
                      <a:pt x="1562" y="957"/>
                    </a:lnTo>
                    <a:lnTo>
                      <a:pt x="1565" y="958"/>
                    </a:lnTo>
                    <a:lnTo>
                      <a:pt x="1568" y="959"/>
                    </a:lnTo>
                    <a:lnTo>
                      <a:pt x="1572" y="961"/>
                    </a:lnTo>
                    <a:lnTo>
                      <a:pt x="1576" y="962"/>
                    </a:lnTo>
                    <a:lnTo>
                      <a:pt x="1578" y="963"/>
                    </a:lnTo>
                    <a:lnTo>
                      <a:pt x="1580" y="965"/>
                    </a:lnTo>
                    <a:lnTo>
                      <a:pt x="1580" y="967"/>
                    </a:lnTo>
                    <a:lnTo>
                      <a:pt x="1578" y="969"/>
                    </a:lnTo>
                    <a:lnTo>
                      <a:pt x="1576" y="970"/>
                    </a:lnTo>
                    <a:lnTo>
                      <a:pt x="1576" y="972"/>
                    </a:lnTo>
                    <a:lnTo>
                      <a:pt x="1576" y="973"/>
                    </a:lnTo>
                    <a:lnTo>
                      <a:pt x="1577" y="974"/>
                    </a:lnTo>
                    <a:lnTo>
                      <a:pt x="1580" y="974"/>
                    </a:lnTo>
                    <a:lnTo>
                      <a:pt x="1583" y="974"/>
                    </a:lnTo>
                    <a:lnTo>
                      <a:pt x="1587" y="974"/>
                    </a:lnTo>
                    <a:lnTo>
                      <a:pt x="1590" y="975"/>
                    </a:lnTo>
                    <a:lnTo>
                      <a:pt x="1593" y="975"/>
                    </a:lnTo>
                    <a:lnTo>
                      <a:pt x="1596" y="977"/>
                    </a:lnTo>
                    <a:lnTo>
                      <a:pt x="1601" y="975"/>
                    </a:lnTo>
                    <a:lnTo>
                      <a:pt x="1605" y="974"/>
                    </a:lnTo>
                    <a:lnTo>
                      <a:pt x="1608" y="972"/>
                    </a:lnTo>
                    <a:lnTo>
                      <a:pt x="1612" y="972"/>
                    </a:lnTo>
                    <a:lnTo>
                      <a:pt x="1614" y="970"/>
                    </a:lnTo>
                    <a:lnTo>
                      <a:pt x="1618" y="970"/>
                    </a:lnTo>
                    <a:lnTo>
                      <a:pt x="1621" y="972"/>
                    </a:lnTo>
                    <a:lnTo>
                      <a:pt x="1623" y="973"/>
                    </a:lnTo>
                    <a:lnTo>
                      <a:pt x="1626" y="973"/>
                    </a:lnTo>
                    <a:lnTo>
                      <a:pt x="1628" y="974"/>
                    </a:lnTo>
                    <a:lnTo>
                      <a:pt x="1629" y="977"/>
                    </a:lnTo>
                    <a:lnTo>
                      <a:pt x="1632" y="978"/>
                    </a:lnTo>
                    <a:lnTo>
                      <a:pt x="1633" y="979"/>
                    </a:lnTo>
                    <a:lnTo>
                      <a:pt x="1634" y="980"/>
                    </a:lnTo>
                    <a:lnTo>
                      <a:pt x="1637" y="980"/>
                    </a:lnTo>
                    <a:lnTo>
                      <a:pt x="1641" y="979"/>
                    </a:lnTo>
                    <a:lnTo>
                      <a:pt x="1646" y="979"/>
                    </a:lnTo>
                    <a:lnTo>
                      <a:pt x="1651" y="978"/>
                    </a:lnTo>
                    <a:lnTo>
                      <a:pt x="1654" y="975"/>
                    </a:lnTo>
                    <a:lnTo>
                      <a:pt x="1659" y="974"/>
                    </a:lnTo>
                    <a:lnTo>
                      <a:pt x="1669" y="967"/>
                    </a:lnTo>
                    <a:lnTo>
                      <a:pt x="1682" y="959"/>
                    </a:lnTo>
                    <a:lnTo>
                      <a:pt x="1695" y="953"/>
                    </a:lnTo>
                    <a:lnTo>
                      <a:pt x="1708" y="953"/>
                    </a:lnTo>
                    <a:lnTo>
                      <a:pt x="1722" y="956"/>
                    </a:lnTo>
                    <a:lnTo>
                      <a:pt x="1734" y="958"/>
                    </a:lnTo>
                    <a:lnTo>
                      <a:pt x="1744" y="958"/>
                    </a:lnTo>
                    <a:lnTo>
                      <a:pt x="1754" y="959"/>
                    </a:lnTo>
                    <a:lnTo>
                      <a:pt x="1763" y="961"/>
                    </a:lnTo>
                    <a:lnTo>
                      <a:pt x="1768" y="963"/>
                    </a:lnTo>
                    <a:lnTo>
                      <a:pt x="1771" y="968"/>
                    </a:lnTo>
                    <a:lnTo>
                      <a:pt x="1774" y="972"/>
                    </a:lnTo>
                    <a:lnTo>
                      <a:pt x="1776" y="975"/>
                    </a:lnTo>
                    <a:lnTo>
                      <a:pt x="1776" y="978"/>
                    </a:lnTo>
                    <a:lnTo>
                      <a:pt x="1776" y="982"/>
                    </a:lnTo>
                    <a:lnTo>
                      <a:pt x="1774" y="985"/>
                    </a:lnTo>
                    <a:lnTo>
                      <a:pt x="1771" y="988"/>
                    </a:lnTo>
                    <a:lnTo>
                      <a:pt x="1769" y="990"/>
                    </a:lnTo>
                    <a:lnTo>
                      <a:pt x="1768" y="992"/>
                    </a:lnTo>
                    <a:lnTo>
                      <a:pt x="1769" y="994"/>
                    </a:lnTo>
                    <a:lnTo>
                      <a:pt x="1770" y="995"/>
                    </a:lnTo>
                    <a:lnTo>
                      <a:pt x="1771" y="995"/>
                    </a:lnTo>
                    <a:lnTo>
                      <a:pt x="1774" y="995"/>
                    </a:lnTo>
                    <a:lnTo>
                      <a:pt x="1775" y="997"/>
                    </a:lnTo>
                    <a:lnTo>
                      <a:pt x="1778" y="997"/>
                    </a:lnTo>
                    <a:lnTo>
                      <a:pt x="1779" y="998"/>
                    </a:lnTo>
                    <a:lnTo>
                      <a:pt x="1780" y="999"/>
                    </a:lnTo>
                    <a:lnTo>
                      <a:pt x="1783" y="1002"/>
                    </a:lnTo>
                    <a:lnTo>
                      <a:pt x="1785" y="1004"/>
                    </a:lnTo>
                    <a:lnTo>
                      <a:pt x="1786" y="1007"/>
                    </a:lnTo>
                    <a:lnTo>
                      <a:pt x="1786" y="1008"/>
                    </a:lnTo>
                    <a:lnTo>
                      <a:pt x="1781" y="1014"/>
                    </a:lnTo>
                    <a:lnTo>
                      <a:pt x="1774" y="1019"/>
                    </a:lnTo>
                    <a:lnTo>
                      <a:pt x="1764" y="1021"/>
                    </a:lnTo>
                    <a:lnTo>
                      <a:pt x="1755" y="1024"/>
                    </a:lnTo>
                    <a:lnTo>
                      <a:pt x="1745" y="1026"/>
                    </a:lnTo>
                    <a:lnTo>
                      <a:pt x="1733" y="1029"/>
                    </a:lnTo>
                    <a:lnTo>
                      <a:pt x="1723" y="1029"/>
                    </a:lnTo>
                    <a:lnTo>
                      <a:pt x="1714" y="1024"/>
                    </a:lnTo>
                    <a:lnTo>
                      <a:pt x="1712" y="1021"/>
                    </a:lnTo>
                    <a:lnTo>
                      <a:pt x="1710" y="1020"/>
                    </a:lnTo>
                    <a:lnTo>
                      <a:pt x="1709" y="1018"/>
                    </a:lnTo>
                    <a:lnTo>
                      <a:pt x="1708" y="1016"/>
                    </a:lnTo>
                    <a:lnTo>
                      <a:pt x="1707" y="1016"/>
                    </a:lnTo>
                    <a:lnTo>
                      <a:pt x="1707" y="1018"/>
                    </a:lnTo>
                    <a:lnTo>
                      <a:pt x="1705" y="1020"/>
                    </a:lnTo>
                    <a:lnTo>
                      <a:pt x="1705" y="1024"/>
                    </a:lnTo>
                    <a:lnTo>
                      <a:pt x="1703" y="1028"/>
                    </a:lnTo>
                    <a:lnTo>
                      <a:pt x="1697" y="1030"/>
                    </a:lnTo>
                    <a:lnTo>
                      <a:pt x="1689" y="1031"/>
                    </a:lnTo>
                    <a:lnTo>
                      <a:pt x="1682" y="1031"/>
                    </a:lnTo>
                    <a:lnTo>
                      <a:pt x="1664" y="1033"/>
                    </a:lnTo>
                    <a:lnTo>
                      <a:pt x="1646" y="1034"/>
                    </a:lnTo>
                    <a:lnTo>
                      <a:pt x="1621" y="1035"/>
                    </a:lnTo>
                    <a:lnTo>
                      <a:pt x="1596" y="1034"/>
                    </a:lnTo>
                    <a:lnTo>
                      <a:pt x="1592" y="1033"/>
                    </a:lnTo>
                    <a:lnTo>
                      <a:pt x="1591" y="1033"/>
                    </a:lnTo>
                    <a:lnTo>
                      <a:pt x="1590" y="1031"/>
                    </a:lnTo>
                    <a:lnTo>
                      <a:pt x="1590" y="1030"/>
                    </a:lnTo>
                    <a:lnTo>
                      <a:pt x="1590" y="1029"/>
                    </a:lnTo>
                    <a:lnTo>
                      <a:pt x="1590" y="1028"/>
                    </a:lnTo>
                    <a:lnTo>
                      <a:pt x="1590" y="1025"/>
                    </a:lnTo>
                    <a:lnTo>
                      <a:pt x="1588" y="1024"/>
                    </a:lnTo>
                    <a:lnTo>
                      <a:pt x="1586" y="1021"/>
                    </a:lnTo>
                    <a:lnTo>
                      <a:pt x="1582" y="1020"/>
                    </a:lnTo>
                    <a:lnTo>
                      <a:pt x="1580" y="1020"/>
                    </a:lnTo>
                    <a:lnTo>
                      <a:pt x="1576" y="1020"/>
                    </a:lnTo>
                    <a:lnTo>
                      <a:pt x="1573" y="1021"/>
                    </a:lnTo>
                    <a:lnTo>
                      <a:pt x="1568" y="1023"/>
                    </a:lnTo>
                    <a:lnTo>
                      <a:pt x="1565" y="1025"/>
                    </a:lnTo>
                    <a:lnTo>
                      <a:pt x="1561" y="1028"/>
                    </a:lnTo>
                    <a:lnTo>
                      <a:pt x="1557" y="1031"/>
                    </a:lnTo>
                    <a:lnTo>
                      <a:pt x="1555" y="1034"/>
                    </a:lnTo>
                    <a:lnTo>
                      <a:pt x="1552" y="1034"/>
                    </a:lnTo>
                    <a:lnTo>
                      <a:pt x="1551" y="1034"/>
                    </a:lnTo>
                    <a:lnTo>
                      <a:pt x="1548" y="1033"/>
                    </a:lnTo>
                    <a:lnTo>
                      <a:pt x="1547" y="1031"/>
                    </a:lnTo>
                    <a:lnTo>
                      <a:pt x="1545" y="1031"/>
                    </a:lnTo>
                    <a:lnTo>
                      <a:pt x="1542" y="1030"/>
                    </a:lnTo>
                    <a:lnTo>
                      <a:pt x="1538" y="1031"/>
                    </a:lnTo>
                    <a:lnTo>
                      <a:pt x="1537" y="1031"/>
                    </a:lnTo>
                    <a:lnTo>
                      <a:pt x="1535" y="1031"/>
                    </a:lnTo>
                    <a:lnTo>
                      <a:pt x="1532" y="1030"/>
                    </a:lnTo>
                    <a:lnTo>
                      <a:pt x="1531" y="1029"/>
                    </a:lnTo>
                    <a:lnTo>
                      <a:pt x="1529" y="1024"/>
                    </a:lnTo>
                    <a:lnTo>
                      <a:pt x="1526" y="1020"/>
                    </a:lnTo>
                    <a:lnTo>
                      <a:pt x="1524" y="1015"/>
                    </a:lnTo>
                    <a:lnTo>
                      <a:pt x="1520" y="1003"/>
                    </a:lnTo>
                    <a:lnTo>
                      <a:pt x="1521" y="987"/>
                    </a:lnTo>
                    <a:lnTo>
                      <a:pt x="1524" y="978"/>
                    </a:lnTo>
                    <a:lnTo>
                      <a:pt x="1526" y="969"/>
                    </a:lnTo>
                    <a:lnTo>
                      <a:pt x="1526" y="962"/>
                    </a:lnTo>
                    <a:lnTo>
                      <a:pt x="1521" y="956"/>
                    </a:lnTo>
                    <a:lnTo>
                      <a:pt x="1517" y="953"/>
                    </a:lnTo>
                    <a:lnTo>
                      <a:pt x="1515" y="949"/>
                    </a:lnTo>
                    <a:lnTo>
                      <a:pt x="1514" y="947"/>
                    </a:lnTo>
                    <a:lnTo>
                      <a:pt x="1512" y="943"/>
                    </a:lnTo>
                    <a:lnTo>
                      <a:pt x="1511" y="939"/>
                    </a:lnTo>
                    <a:lnTo>
                      <a:pt x="1510" y="937"/>
                    </a:lnTo>
                    <a:lnTo>
                      <a:pt x="1505" y="934"/>
                    </a:lnTo>
                    <a:lnTo>
                      <a:pt x="1499" y="936"/>
                    </a:lnTo>
                    <a:lnTo>
                      <a:pt x="1491" y="939"/>
                    </a:lnTo>
                    <a:lnTo>
                      <a:pt x="1485" y="942"/>
                    </a:lnTo>
                    <a:lnTo>
                      <a:pt x="1480" y="943"/>
                    </a:lnTo>
                    <a:lnTo>
                      <a:pt x="1476" y="943"/>
                    </a:lnTo>
                    <a:lnTo>
                      <a:pt x="1472" y="943"/>
                    </a:lnTo>
                    <a:lnTo>
                      <a:pt x="1470" y="942"/>
                    </a:lnTo>
                    <a:lnTo>
                      <a:pt x="1469" y="939"/>
                    </a:lnTo>
                    <a:lnTo>
                      <a:pt x="1466" y="937"/>
                    </a:lnTo>
                    <a:lnTo>
                      <a:pt x="1464" y="936"/>
                    </a:lnTo>
                    <a:lnTo>
                      <a:pt x="1461" y="934"/>
                    </a:lnTo>
                    <a:lnTo>
                      <a:pt x="1459" y="933"/>
                    </a:lnTo>
                    <a:lnTo>
                      <a:pt x="1455" y="932"/>
                    </a:lnTo>
                    <a:lnTo>
                      <a:pt x="1453" y="931"/>
                    </a:lnTo>
                    <a:lnTo>
                      <a:pt x="1450" y="928"/>
                    </a:lnTo>
                    <a:lnTo>
                      <a:pt x="1449" y="924"/>
                    </a:lnTo>
                    <a:lnTo>
                      <a:pt x="1448" y="922"/>
                    </a:lnTo>
                    <a:lnTo>
                      <a:pt x="1446" y="919"/>
                    </a:lnTo>
                    <a:lnTo>
                      <a:pt x="1445" y="916"/>
                    </a:lnTo>
                    <a:lnTo>
                      <a:pt x="1445" y="915"/>
                    </a:lnTo>
                    <a:lnTo>
                      <a:pt x="1444" y="913"/>
                    </a:lnTo>
                    <a:lnTo>
                      <a:pt x="1441" y="912"/>
                    </a:lnTo>
                    <a:lnTo>
                      <a:pt x="1439" y="911"/>
                    </a:lnTo>
                    <a:lnTo>
                      <a:pt x="1438" y="908"/>
                    </a:lnTo>
                    <a:lnTo>
                      <a:pt x="1436" y="905"/>
                    </a:lnTo>
                    <a:lnTo>
                      <a:pt x="1438" y="901"/>
                    </a:lnTo>
                    <a:lnTo>
                      <a:pt x="1440" y="898"/>
                    </a:lnTo>
                    <a:lnTo>
                      <a:pt x="1445" y="897"/>
                    </a:lnTo>
                    <a:lnTo>
                      <a:pt x="1450" y="896"/>
                    </a:lnTo>
                    <a:lnTo>
                      <a:pt x="1455" y="895"/>
                    </a:lnTo>
                    <a:lnTo>
                      <a:pt x="1462" y="896"/>
                    </a:lnTo>
                    <a:lnTo>
                      <a:pt x="1469" y="896"/>
                    </a:lnTo>
                    <a:lnTo>
                      <a:pt x="1476" y="895"/>
                    </a:lnTo>
                    <a:lnTo>
                      <a:pt x="1480" y="895"/>
                    </a:lnTo>
                    <a:lnTo>
                      <a:pt x="1482" y="895"/>
                    </a:lnTo>
                    <a:lnTo>
                      <a:pt x="1485" y="895"/>
                    </a:lnTo>
                    <a:lnTo>
                      <a:pt x="1487" y="895"/>
                    </a:lnTo>
                    <a:lnTo>
                      <a:pt x="1490" y="895"/>
                    </a:lnTo>
                    <a:lnTo>
                      <a:pt x="1494" y="897"/>
                    </a:lnTo>
                    <a:lnTo>
                      <a:pt x="1497" y="900"/>
                    </a:lnTo>
                    <a:lnTo>
                      <a:pt x="1499" y="902"/>
                    </a:lnTo>
                    <a:lnTo>
                      <a:pt x="1500" y="905"/>
                    </a:lnTo>
                    <a:lnTo>
                      <a:pt x="1500" y="907"/>
                    </a:lnTo>
                    <a:lnTo>
                      <a:pt x="1500" y="911"/>
                    </a:lnTo>
                    <a:lnTo>
                      <a:pt x="1500" y="913"/>
                    </a:lnTo>
                    <a:lnTo>
                      <a:pt x="1500" y="916"/>
                    </a:lnTo>
                    <a:lnTo>
                      <a:pt x="1500" y="916"/>
                    </a:lnTo>
                    <a:lnTo>
                      <a:pt x="1501" y="917"/>
                    </a:lnTo>
                    <a:lnTo>
                      <a:pt x="1504" y="917"/>
                    </a:lnTo>
                    <a:lnTo>
                      <a:pt x="1505" y="917"/>
                    </a:lnTo>
                    <a:lnTo>
                      <a:pt x="1507" y="917"/>
                    </a:lnTo>
                    <a:lnTo>
                      <a:pt x="1509" y="916"/>
                    </a:lnTo>
                    <a:lnTo>
                      <a:pt x="1510" y="916"/>
                    </a:lnTo>
                    <a:lnTo>
                      <a:pt x="1522" y="913"/>
                    </a:lnTo>
                    <a:lnTo>
                      <a:pt x="1531" y="911"/>
                    </a:lnTo>
                    <a:lnTo>
                      <a:pt x="1538" y="908"/>
                    </a:lnTo>
                    <a:lnTo>
                      <a:pt x="1545" y="906"/>
                    </a:lnTo>
                    <a:lnTo>
                      <a:pt x="1552" y="906"/>
                    </a:lnTo>
                    <a:lnTo>
                      <a:pt x="1556" y="906"/>
                    </a:lnTo>
                    <a:lnTo>
                      <a:pt x="1558" y="907"/>
                    </a:lnTo>
                    <a:lnTo>
                      <a:pt x="1561" y="910"/>
                    </a:lnTo>
                    <a:lnTo>
                      <a:pt x="1562" y="911"/>
                    </a:lnTo>
                    <a:lnTo>
                      <a:pt x="1566" y="912"/>
                    </a:lnTo>
                    <a:lnTo>
                      <a:pt x="1568" y="912"/>
                    </a:lnTo>
                    <a:lnTo>
                      <a:pt x="1571" y="912"/>
                    </a:lnTo>
                    <a:lnTo>
                      <a:pt x="1573" y="911"/>
                    </a:lnTo>
                    <a:lnTo>
                      <a:pt x="1576" y="910"/>
                    </a:lnTo>
                    <a:lnTo>
                      <a:pt x="1578" y="908"/>
                    </a:lnTo>
                    <a:lnTo>
                      <a:pt x="1580" y="906"/>
                    </a:lnTo>
                    <a:lnTo>
                      <a:pt x="1580" y="903"/>
                    </a:lnTo>
                    <a:lnTo>
                      <a:pt x="1580" y="901"/>
                    </a:lnTo>
                    <a:lnTo>
                      <a:pt x="1581" y="898"/>
                    </a:lnTo>
                    <a:lnTo>
                      <a:pt x="1583" y="895"/>
                    </a:lnTo>
                    <a:lnTo>
                      <a:pt x="1585" y="895"/>
                    </a:lnTo>
                    <a:lnTo>
                      <a:pt x="1587" y="893"/>
                    </a:lnTo>
                    <a:lnTo>
                      <a:pt x="1590" y="892"/>
                    </a:lnTo>
                    <a:lnTo>
                      <a:pt x="1592" y="891"/>
                    </a:lnTo>
                    <a:lnTo>
                      <a:pt x="1595" y="890"/>
                    </a:lnTo>
                    <a:lnTo>
                      <a:pt x="1596" y="887"/>
                    </a:lnTo>
                    <a:lnTo>
                      <a:pt x="1598" y="886"/>
                    </a:lnTo>
                    <a:lnTo>
                      <a:pt x="1600" y="883"/>
                    </a:lnTo>
                    <a:lnTo>
                      <a:pt x="1601" y="881"/>
                    </a:lnTo>
                    <a:lnTo>
                      <a:pt x="1605" y="880"/>
                    </a:lnTo>
                    <a:lnTo>
                      <a:pt x="1608" y="877"/>
                    </a:lnTo>
                    <a:lnTo>
                      <a:pt x="1612" y="875"/>
                    </a:lnTo>
                    <a:lnTo>
                      <a:pt x="1614" y="872"/>
                    </a:lnTo>
                    <a:lnTo>
                      <a:pt x="1616" y="870"/>
                    </a:lnTo>
                    <a:lnTo>
                      <a:pt x="1616" y="867"/>
                    </a:lnTo>
                    <a:lnTo>
                      <a:pt x="1614" y="865"/>
                    </a:lnTo>
                    <a:lnTo>
                      <a:pt x="1612" y="861"/>
                    </a:lnTo>
                    <a:lnTo>
                      <a:pt x="1609" y="859"/>
                    </a:lnTo>
                    <a:lnTo>
                      <a:pt x="1607" y="857"/>
                    </a:lnTo>
                    <a:lnTo>
                      <a:pt x="1606" y="855"/>
                    </a:lnTo>
                    <a:lnTo>
                      <a:pt x="1603" y="852"/>
                    </a:lnTo>
                    <a:lnTo>
                      <a:pt x="1602" y="851"/>
                    </a:lnTo>
                    <a:lnTo>
                      <a:pt x="1602" y="849"/>
                    </a:lnTo>
                    <a:lnTo>
                      <a:pt x="1603" y="846"/>
                    </a:lnTo>
                    <a:lnTo>
                      <a:pt x="1607" y="842"/>
                    </a:lnTo>
                    <a:lnTo>
                      <a:pt x="1618" y="837"/>
                    </a:lnTo>
                    <a:lnTo>
                      <a:pt x="1631" y="835"/>
                    </a:lnTo>
                    <a:lnTo>
                      <a:pt x="1643" y="837"/>
                    </a:lnTo>
                    <a:lnTo>
                      <a:pt x="1647" y="841"/>
                    </a:lnTo>
                    <a:lnTo>
                      <a:pt x="1651" y="845"/>
                    </a:lnTo>
                    <a:lnTo>
                      <a:pt x="1653" y="849"/>
                    </a:lnTo>
                    <a:lnTo>
                      <a:pt x="1656" y="852"/>
                    </a:lnTo>
                    <a:lnTo>
                      <a:pt x="1659" y="856"/>
                    </a:lnTo>
                    <a:lnTo>
                      <a:pt x="1664" y="864"/>
                    </a:lnTo>
                    <a:lnTo>
                      <a:pt x="1674" y="867"/>
                    </a:lnTo>
                    <a:lnTo>
                      <a:pt x="1688" y="866"/>
                    </a:lnTo>
                    <a:lnTo>
                      <a:pt x="1689" y="865"/>
                    </a:lnTo>
                    <a:lnTo>
                      <a:pt x="1690" y="864"/>
                    </a:lnTo>
                    <a:lnTo>
                      <a:pt x="1693" y="862"/>
                    </a:lnTo>
                    <a:lnTo>
                      <a:pt x="1695" y="861"/>
                    </a:lnTo>
                    <a:lnTo>
                      <a:pt x="1697" y="859"/>
                    </a:lnTo>
                    <a:lnTo>
                      <a:pt x="1698" y="857"/>
                    </a:lnTo>
                    <a:lnTo>
                      <a:pt x="1699" y="856"/>
                    </a:lnTo>
                    <a:lnTo>
                      <a:pt x="1698" y="855"/>
                    </a:lnTo>
                    <a:lnTo>
                      <a:pt x="1695" y="854"/>
                    </a:lnTo>
                    <a:lnTo>
                      <a:pt x="1689" y="854"/>
                    </a:lnTo>
                    <a:lnTo>
                      <a:pt x="1685" y="852"/>
                    </a:lnTo>
                    <a:lnTo>
                      <a:pt x="1682" y="852"/>
                    </a:lnTo>
                    <a:lnTo>
                      <a:pt x="1679" y="851"/>
                    </a:lnTo>
                    <a:lnTo>
                      <a:pt x="1677" y="849"/>
                    </a:lnTo>
                    <a:lnTo>
                      <a:pt x="1674" y="846"/>
                    </a:lnTo>
                    <a:lnTo>
                      <a:pt x="1672" y="844"/>
                    </a:lnTo>
                    <a:lnTo>
                      <a:pt x="1669" y="842"/>
                    </a:lnTo>
                    <a:lnTo>
                      <a:pt x="1667" y="840"/>
                    </a:lnTo>
                    <a:lnTo>
                      <a:pt x="1664" y="835"/>
                    </a:lnTo>
                    <a:lnTo>
                      <a:pt x="1668" y="830"/>
                    </a:lnTo>
                    <a:lnTo>
                      <a:pt x="1673" y="825"/>
                    </a:lnTo>
                    <a:lnTo>
                      <a:pt x="1677" y="819"/>
                    </a:lnTo>
                    <a:lnTo>
                      <a:pt x="1678" y="816"/>
                    </a:lnTo>
                    <a:lnTo>
                      <a:pt x="1677" y="815"/>
                    </a:lnTo>
                    <a:lnTo>
                      <a:pt x="1676" y="814"/>
                    </a:lnTo>
                    <a:lnTo>
                      <a:pt x="1674" y="814"/>
                    </a:lnTo>
                    <a:lnTo>
                      <a:pt x="1672" y="814"/>
                    </a:lnTo>
                    <a:lnTo>
                      <a:pt x="1669" y="814"/>
                    </a:lnTo>
                    <a:lnTo>
                      <a:pt x="1666" y="814"/>
                    </a:lnTo>
                    <a:lnTo>
                      <a:pt x="1662" y="814"/>
                    </a:lnTo>
                    <a:lnTo>
                      <a:pt x="1659" y="815"/>
                    </a:lnTo>
                    <a:lnTo>
                      <a:pt x="1657" y="815"/>
                    </a:lnTo>
                    <a:lnTo>
                      <a:pt x="1656" y="815"/>
                    </a:lnTo>
                    <a:lnTo>
                      <a:pt x="1653" y="814"/>
                    </a:lnTo>
                    <a:lnTo>
                      <a:pt x="1651" y="814"/>
                    </a:lnTo>
                    <a:lnTo>
                      <a:pt x="1649" y="814"/>
                    </a:lnTo>
                    <a:lnTo>
                      <a:pt x="1648" y="814"/>
                    </a:lnTo>
                    <a:lnTo>
                      <a:pt x="1646" y="814"/>
                    </a:lnTo>
                    <a:lnTo>
                      <a:pt x="1644" y="815"/>
                    </a:lnTo>
                    <a:lnTo>
                      <a:pt x="1642" y="816"/>
                    </a:lnTo>
                    <a:lnTo>
                      <a:pt x="1641" y="816"/>
                    </a:lnTo>
                    <a:lnTo>
                      <a:pt x="1636" y="816"/>
                    </a:lnTo>
                    <a:lnTo>
                      <a:pt x="1631" y="815"/>
                    </a:lnTo>
                    <a:lnTo>
                      <a:pt x="1627" y="813"/>
                    </a:lnTo>
                    <a:lnTo>
                      <a:pt x="1624" y="809"/>
                    </a:lnTo>
                    <a:lnTo>
                      <a:pt x="1624" y="806"/>
                    </a:lnTo>
                    <a:lnTo>
                      <a:pt x="1624" y="804"/>
                    </a:lnTo>
                    <a:lnTo>
                      <a:pt x="1624" y="801"/>
                    </a:lnTo>
                    <a:lnTo>
                      <a:pt x="1624" y="799"/>
                    </a:lnTo>
                    <a:lnTo>
                      <a:pt x="1624" y="795"/>
                    </a:lnTo>
                    <a:lnTo>
                      <a:pt x="1626" y="794"/>
                    </a:lnTo>
                    <a:lnTo>
                      <a:pt x="1626" y="791"/>
                    </a:lnTo>
                    <a:lnTo>
                      <a:pt x="1624" y="789"/>
                    </a:lnTo>
                    <a:lnTo>
                      <a:pt x="1624" y="786"/>
                    </a:lnTo>
                    <a:lnTo>
                      <a:pt x="1624" y="785"/>
                    </a:lnTo>
                    <a:lnTo>
                      <a:pt x="1626" y="784"/>
                    </a:lnTo>
                    <a:lnTo>
                      <a:pt x="1628" y="783"/>
                    </a:lnTo>
                    <a:lnTo>
                      <a:pt x="1631" y="783"/>
                    </a:lnTo>
                    <a:lnTo>
                      <a:pt x="1634" y="783"/>
                    </a:lnTo>
                    <a:lnTo>
                      <a:pt x="1638" y="783"/>
                    </a:lnTo>
                    <a:lnTo>
                      <a:pt x="1641" y="783"/>
                    </a:lnTo>
                    <a:lnTo>
                      <a:pt x="1642" y="780"/>
                    </a:lnTo>
                    <a:lnTo>
                      <a:pt x="1642" y="779"/>
                    </a:lnTo>
                    <a:lnTo>
                      <a:pt x="1642" y="776"/>
                    </a:lnTo>
                    <a:lnTo>
                      <a:pt x="1642" y="775"/>
                    </a:lnTo>
                    <a:lnTo>
                      <a:pt x="1642" y="773"/>
                    </a:lnTo>
                    <a:lnTo>
                      <a:pt x="1642" y="771"/>
                    </a:lnTo>
                    <a:lnTo>
                      <a:pt x="1643" y="769"/>
                    </a:lnTo>
                    <a:lnTo>
                      <a:pt x="1646" y="768"/>
                    </a:lnTo>
                    <a:lnTo>
                      <a:pt x="1648" y="768"/>
                    </a:lnTo>
                    <a:lnTo>
                      <a:pt x="1652" y="768"/>
                    </a:lnTo>
                    <a:lnTo>
                      <a:pt x="1654" y="768"/>
                    </a:lnTo>
                    <a:lnTo>
                      <a:pt x="1657" y="769"/>
                    </a:lnTo>
                    <a:lnTo>
                      <a:pt x="1659" y="771"/>
                    </a:lnTo>
                    <a:lnTo>
                      <a:pt x="1662" y="774"/>
                    </a:lnTo>
                    <a:lnTo>
                      <a:pt x="1664" y="775"/>
                    </a:lnTo>
                    <a:lnTo>
                      <a:pt x="1676" y="776"/>
                    </a:lnTo>
                    <a:lnTo>
                      <a:pt x="1685" y="778"/>
                    </a:lnTo>
                    <a:lnTo>
                      <a:pt x="1698" y="779"/>
                    </a:lnTo>
                    <a:lnTo>
                      <a:pt x="1710" y="780"/>
                    </a:lnTo>
                    <a:lnTo>
                      <a:pt x="1714" y="779"/>
                    </a:lnTo>
                    <a:lnTo>
                      <a:pt x="1715" y="776"/>
                    </a:lnTo>
                    <a:lnTo>
                      <a:pt x="1715" y="775"/>
                    </a:lnTo>
                    <a:lnTo>
                      <a:pt x="1714" y="773"/>
                    </a:lnTo>
                    <a:lnTo>
                      <a:pt x="1712" y="771"/>
                    </a:lnTo>
                    <a:lnTo>
                      <a:pt x="1708" y="769"/>
                    </a:lnTo>
                    <a:lnTo>
                      <a:pt x="1699" y="768"/>
                    </a:lnTo>
                    <a:lnTo>
                      <a:pt x="1688" y="769"/>
                    </a:lnTo>
                    <a:lnTo>
                      <a:pt x="1677" y="769"/>
                    </a:lnTo>
                    <a:lnTo>
                      <a:pt x="1677" y="769"/>
                    </a:lnTo>
                    <a:lnTo>
                      <a:pt x="1676" y="770"/>
                    </a:lnTo>
                    <a:lnTo>
                      <a:pt x="1673" y="770"/>
                    </a:lnTo>
                    <a:lnTo>
                      <a:pt x="1672" y="770"/>
                    </a:lnTo>
                    <a:lnTo>
                      <a:pt x="1669" y="770"/>
                    </a:lnTo>
                    <a:lnTo>
                      <a:pt x="1669" y="770"/>
                    </a:lnTo>
                    <a:lnTo>
                      <a:pt x="1669" y="769"/>
                    </a:lnTo>
                    <a:lnTo>
                      <a:pt x="1671" y="765"/>
                    </a:lnTo>
                    <a:lnTo>
                      <a:pt x="1672" y="763"/>
                    </a:lnTo>
                    <a:lnTo>
                      <a:pt x="1672" y="760"/>
                    </a:lnTo>
                    <a:lnTo>
                      <a:pt x="1672" y="757"/>
                    </a:lnTo>
                    <a:lnTo>
                      <a:pt x="1668" y="757"/>
                    </a:lnTo>
                    <a:lnTo>
                      <a:pt x="1666" y="758"/>
                    </a:lnTo>
                    <a:lnTo>
                      <a:pt x="1663" y="759"/>
                    </a:lnTo>
                    <a:lnTo>
                      <a:pt x="1662" y="762"/>
                    </a:lnTo>
                    <a:lnTo>
                      <a:pt x="1659" y="763"/>
                    </a:lnTo>
                    <a:lnTo>
                      <a:pt x="1657" y="763"/>
                    </a:lnTo>
                    <a:lnTo>
                      <a:pt x="1654" y="763"/>
                    </a:lnTo>
                    <a:lnTo>
                      <a:pt x="1652" y="762"/>
                    </a:lnTo>
                    <a:lnTo>
                      <a:pt x="1648" y="762"/>
                    </a:lnTo>
                    <a:lnTo>
                      <a:pt x="1646" y="762"/>
                    </a:lnTo>
                    <a:lnTo>
                      <a:pt x="1642" y="764"/>
                    </a:lnTo>
                    <a:lnTo>
                      <a:pt x="1638" y="767"/>
                    </a:lnTo>
                    <a:lnTo>
                      <a:pt x="1637" y="769"/>
                    </a:lnTo>
                    <a:lnTo>
                      <a:pt x="1634" y="771"/>
                    </a:lnTo>
                    <a:lnTo>
                      <a:pt x="1634" y="775"/>
                    </a:lnTo>
                    <a:lnTo>
                      <a:pt x="1633" y="778"/>
                    </a:lnTo>
                    <a:lnTo>
                      <a:pt x="1631" y="775"/>
                    </a:lnTo>
                    <a:lnTo>
                      <a:pt x="1629" y="774"/>
                    </a:lnTo>
                    <a:lnTo>
                      <a:pt x="1629" y="771"/>
                    </a:lnTo>
                    <a:lnTo>
                      <a:pt x="1628" y="770"/>
                    </a:lnTo>
                    <a:lnTo>
                      <a:pt x="1627" y="768"/>
                    </a:lnTo>
                    <a:lnTo>
                      <a:pt x="1624" y="767"/>
                    </a:lnTo>
                    <a:lnTo>
                      <a:pt x="1621" y="768"/>
                    </a:lnTo>
                    <a:lnTo>
                      <a:pt x="1619" y="773"/>
                    </a:lnTo>
                    <a:lnTo>
                      <a:pt x="1618" y="779"/>
                    </a:lnTo>
                    <a:lnTo>
                      <a:pt x="1617" y="784"/>
                    </a:lnTo>
                    <a:lnTo>
                      <a:pt x="1617" y="788"/>
                    </a:lnTo>
                    <a:lnTo>
                      <a:pt x="1618" y="789"/>
                    </a:lnTo>
                    <a:lnTo>
                      <a:pt x="1618" y="791"/>
                    </a:lnTo>
                    <a:lnTo>
                      <a:pt x="1618" y="794"/>
                    </a:lnTo>
                    <a:lnTo>
                      <a:pt x="1618" y="796"/>
                    </a:lnTo>
                    <a:lnTo>
                      <a:pt x="1617" y="799"/>
                    </a:lnTo>
                    <a:lnTo>
                      <a:pt x="1614" y="801"/>
                    </a:lnTo>
                    <a:lnTo>
                      <a:pt x="1612" y="803"/>
                    </a:lnTo>
                    <a:lnTo>
                      <a:pt x="1609" y="806"/>
                    </a:lnTo>
                    <a:lnTo>
                      <a:pt x="1606" y="808"/>
                    </a:lnTo>
                    <a:lnTo>
                      <a:pt x="1602" y="809"/>
                    </a:lnTo>
                    <a:lnTo>
                      <a:pt x="1600" y="809"/>
                    </a:lnTo>
                    <a:lnTo>
                      <a:pt x="1597" y="809"/>
                    </a:lnTo>
                    <a:lnTo>
                      <a:pt x="1596" y="808"/>
                    </a:lnTo>
                    <a:lnTo>
                      <a:pt x="1595" y="806"/>
                    </a:lnTo>
                    <a:lnTo>
                      <a:pt x="1595" y="804"/>
                    </a:lnTo>
                    <a:lnTo>
                      <a:pt x="1593" y="803"/>
                    </a:lnTo>
                    <a:lnTo>
                      <a:pt x="1591" y="801"/>
                    </a:lnTo>
                    <a:lnTo>
                      <a:pt x="1588" y="801"/>
                    </a:lnTo>
                    <a:lnTo>
                      <a:pt x="1588" y="803"/>
                    </a:lnTo>
                    <a:lnTo>
                      <a:pt x="1588" y="804"/>
                    </a:lnTo>
                    <a:lnTo>
                      <a:pt x="1588" y="806"/>
                    </a:lnTo>
                    <a:lnTo>
                      <a:pt x="1590" y="808"/>
                    </a:lnTo>
                    <a:lnTo>
                      <a:pt x="1590" y="810"/>
                    </a:lnTo>
                    <a:lnTo>
                      <a:pt x="1588" y="811"/>
                    </a:lnTo>
                    <a:lnTo>
                      <a:pt x="1585" y="813"/>
                    </a:lnTo>
                    <a:lnTo>
                      <a:pt x="1582" y="811"/>
                    </a:lnTo>
                    <a:lnTo>
                      <a:pt x="1578" y="810"/>
                    </a:lnTo>
                    <a:lnTo>
                      <a:pt x="1576" y="809"/>
                    </a:lnTo>
                    <a:lnTo>
                      <a:pt x="1575" y="808"/>
                    </a:lnTo>
                    <a:lnTo>
                      <a:pt x="1573" y="806"/>
                    </a:lnTo>
                    <a:lnTo>
                      <a:pt x="1572" y="805"/>
                    </a:lnTo>
                    <a:lnTo>
                      <a:pt x="1571" y="805"/>
                    </a:lnTo>
                    <a:lnTo>
                      <a:pt x="1570" y="806"/>
                    </a:lnTo>
                    <a:lnTo>
                      <a:pt x="1568" y="808"/>
                    </a:lnTo>
                    <a:lnTo>
                      <a:pt x="1568" y="810"/>
                    </a:lnTo>
                    <a:lnTo>
                      <a:pt x="1567" y="811"/>
                    </a:lnTo>
                    <a:lnTo>
                      <a:pt x="1566" y="814"/>
                    </a:lnTo>
                    <a:lnTo>
                      <a:pt x="1565" y="816"/>
                    </a:lnTo>
                    <a:lnTo>
                      <a:pt x="1562" y="818"/>
                    </a:lnTo>
                    <a:lnTo>
                      <a:pt x="1558" y="819"/>
                    </a:lnTo>
                    <a:lnTo>
                      <a:pt x="1555" y="819"/>
                    </a:lnTo>
                    <a:lnTo>
                      <a:pt x="1548" y="819"/>
                    </a:lnTo>
                    <a:lnTo>
                      <a:pt x="1540" y="819"/>
                    </a:lnTo>
                    <a:lnTo>
                      <a:pt x="1531" y="818"/>
                    </a:lnTo>
                    <a:lnTo>
                      <a:pt x="1524" y="816"/>
                    </a:lnTo>
                    <a:lnTo>
                      <a:pt x="1520" y="813"/>
                    </a:lnTo>
                    <a:lnTo>
                      <a:pt x="1519" y="809"/>
                    </a:lnTo>
                    <a:lnTo>
                      <a:pt x="1520" y="806"/>
                    </a:lnTo>
                    <a:lnTo>
                      <a:pt x="1522" y="805"/>
                    </a:lnTo>
                    <a:lnTo>
                      <a:pt x="1526" y="804"/>
                    </a:lnTo>
                    <a:lnTo>
                      <a:pt x="1530" y="801"/>
                    </a:lnTo>
                    <a:lnTo>
                      <a:pt x="1532" y="800"/>
                    </a:lnTo>
                    <a:lnTo>
                      <a:pt x="1535" y="798"/>
                    </a:lnTo>
                    <a:lnTo>
                      <a:pt x="1536" y="795"/>
                    </a:lnTo>
                    <a:lnTo>
                      <a:pt x="1536" y="793"/>
                    </a:lnTo>
                    <a:lnTo>
                      <a:pt x="1535" y="793"/>
                    </a:lnTo>
                    <a:lnTo>
                      <a:pt x="1533" y="794"/>
                    </a:lnTo>
                    <a:lnTo>
                      <a:pt x="1532" y="795"/>
                    </a:lnTo>
                    <a:lnTo>
                      <a:pt x="1531" y="795"/>
                    </a:lnTo>
                    <a:lnTo>
                      <a:pt x="1529" y="795"/>
                    </a:lnTo>
                    <a:lnTo>
                      <a:pt x="1527" y="795"/>
                    </a:lnTo>
                    <a:lnTo>
                      <a:pt x="1526" y="795"/>
                    </a:lnTo>
                    <a:lnTo>
                      <a:pt x="1525" y="794"/>
                    </a:lnTo>
                    <a:lnTo>
                      <a:pt x="1524" y="793"/>
                    </a:lnTo>
                    <a:lnTo>
                      <a:pt x="1510" y="793"/>
                    </a:lnTo>
                    <a:lnTo>
                      <a:pt x="1509" y="791"/>
                    </a:lnTo>
                    <a:lnTo>
                      <a:pt x="1509" y="789"/>
                    </a:lnTo>
                    <a:lnTo>
                      <a:pt x="1510" y="786"/>
                    </a:lnTo>
                    <a:lnTo>
                      <a:pt x="1511" y="785"/>
                    </a:lnTo>
                    <a:lnTo>
                      <a:pt x="1512" y="783"/>
                    </a:lnTo>
                    <a:lnTo>
                      <a:pt x="1514" y="780"/>
                    </a:lnTo>
                    <a:lnTo>
                      <a:pt x="1515" y="779"/>
                    </a:lnTo>
                    <a:lnTo>
                      <a:pt x="1515" y="776"/>
                    </a:lnTo>
                    <a:lnTo>
                      <a:pt x="1514" y="775"/>
                    </a:lnTo>
                    <a:lnTo>
                      <a:pt x="1510" y="774"/>
                    </a:lnTo>
                    <a:lnTo>
                      <a:pt x="1509" y="773"/>
                    </a:lnTo>
                    <a:lnTo>
                      <a:pt x="1507" y="770"/>
                    </a:lnTo>
                    <a:lnTo>
                      <a:pt x="1509" y="769"/>
                    </a:lnTo>
                    <a:lnTo>
                      <a:pt x="1510" y="768"/>
                    </a:lnTo>
                    <a:lnTo>
                      <a:pt x="1511" y="765"/>
                    </a:lnTo>
                    <a:lnTo>
                      <a:pt x="1514" y="764"/>
                    </a:lnTo>
                    <a:lnTo>
                      <a:pt x="1516" y="762"/>
                    </a:lnTo>
                    <a:lnTo>
                      <a:pt x="1522" y="757"/>
                    </a:lnTo>
                    <a:lnTo>
                      <a:pt x="1530" y="754"/>
                    </a:lnTo>
                    <a:lnTo>
                      <a:pt x="1538" y="754"/>
                    </a:lnTo>
                    <a:lnTo>
                      <a:pt x="1543" y="753"/>
                    </a:lnTo>
                    <a:lnTo>
                      <a:pt x="1547" y="752"/>
                    </a:lnTo>
                    <a:lnTo>
                      <a:pt x="1548" y="750"/>
                    </a:lnTo>
                    <a:lnTo>
                      <a:pt x="1550" y="749"/>
                    </a:lnTo>
                    <a:lnTo>
                      <a:pt x="1548" y="747"/>
                    </a:lnTo>
                    <a:lnTo>
                      <a:pt x="1547" y="745"/>
                    </a:lnTo>
                    <a:lnTo>
                      <a:pt x="1546" y="744"/>
                    </a:lnTo>
                    <a:lnTo>
                      <a:pt x="1543" y="743"/>
                    </a:lnTo>
                    <a:lnTo>
                      <a:pt x="1541" y="742"/>
                    </a:lnTo>
                    <a:lnTo>
                      <a:pt x="1538" y="740"/>
                    </a:lnTo>
                    <a:lnTo>
                      <a:pt x="1530" y="738"/>
                    </a:lnTo>
                    <a:lnTo>
                      <a:pt x="1522" y="739"/>
                    </a:lnTo>
                    <a:lnTo>
                      <a:pt x="1514" y="742"/>
                    </a:lnTo>
                    <a:lnTo>
                      <a:pt x="1502" y="745"/>
                    </a:lnTo>
                    <a:lnTo>
                      <a:pt x="1487" y="745"/>
                    </a:lnTo>
                    <a:lnTo>
                      <a:pt x="1485" y="744"/>
                    </a:lnTo>
                    <a:lnTo>
                      <a:pt x="1484" y="744"/>
                    </a:lnTo>
                    <a:lnTo>
                      <a:pt x="1484" y="743"/>
                    </a:lnTo>
                    <a:lnTo>
                      <a:pt x="1484" y="742"/>
                    </a:lnTo>
                    <a:lnTo>
                      <a:pt x="1485" y="740"/>
                    </a:lnTo>
                    <a:lnTo>
                      <a:pt x="1486" y="739"/>
                    </a:lnTo>
                    <a:lnTo>
                      <a:pt x="1490" y="738"/>
                    </a:lnTo>
                    <a:lnTo>
                      <a:pt x="1492" y="738"/>
                    </a:lnTo>
                    <a:lnTo>
                      <a:pt x="1496" y="737"/>
                    </a:lnTo>
                    <a:lnTo>
                      <a:pt x="1500" y="735"/>
                    </a:lnTo>
                    <a:lnTo>
                      <a:pt x="1501" y="734"/>
                    </a:lnTo>
                    <a:lnTo>
                      <a:pt x="1504" y="732"/>
                    </a:lnTo>
                    <a:lnTo>
                      <a:pt x="1505" y="730"/>
                    </a:lnTo>
                    <a:lnTo>
                      <a:pt x="1506" y="729"/>
                    </a:lnTo>
                    <a:lnTo>
                      <a:pt x="1505" y="728"/>
                    </a:lnTo>
                    <a:lnTo>
                      <a:pt x="1502" y="728"/>
                    </a:lnTo>
                    <a:lnTo>
                      <a:pt x="1499" y="729"/>
                    </a:lnTo>
                    <a:lnTo>
                      <a:pt x="1496" y="729"/>
                    </a:lnTo>
                    <a:lnTo>
                      <a:pt x="1492" y="730"/>
                    </a:lnTo>
                    <a:lnTo>
                      <a:pt x="1490" y="730"/>
                    </a:lnTo>
                    <a:lnTo>
                      <a:pt x="1487" y="730"/>
                    </a:lnTo>
                    <a:lnTo>
                      <a:pt x="1484" y="729"/>
                    </a:lnTo>
                    <a:lnTo>
                      <a:pt x="1480" y="729"/>
                    </a:lnTo>
                    <a:lnTo>
                      <a:pt x="1477" y="728"/>
                    </a:lnTo>
                    <a:lnTo>
                      <a:pt x="1475" y="727"/>
                    </a:lnTo>
                    <a:lnTo>
                      <a:pt x="1474" y="724"/>
                    </a:lnTo>
                    <a:lnTo>
                      <a:pt x="1474" y="723"/>
                    </a:lnTo>
                    <a:lnTo>
                      <a:pt x="1474" y="721"/>
                    </a:lnTo>
                    <a:lnTo>
                      <a:pt x="1475" y="718"/>
                    </a:lnTo>
                    <a:lnTo>
                      <a:pt x="1477" y="717"/>
                    </a:lnTo>
                    <a:lnTo>
                      <a:pt x="1479" y="714"/>
                    </a:lnTo>
                    <a:lnTo>
                      <a:pt x="1479" y="712"/>
                    </a:lnTo>
                    <a:lnTo>
                      <a:pt x="1479" y="711"/>
                    </a:lnTo>
                    <a:lnTo>
                      <a:pt x="1479" y="708"/>
                    </a:lnTo>
                    <a:lnTo>
                      <a:pt x="1479" y="707"/>
                    </a:lnTo>
                    <a:lnTo>
                      <a:pt x="1480" y="704"/>
                    </a:lnTo>
                    <a:lnTo>
                      <a:pt x="1481" y="703"/>
                    </a:lnTo>
                    <a:lnTo>
                      <a:pt x="1485" y="701"/>
                    </a:lnTo>
                    <a:lnTo>
                      <a:pt x="1486" y="701"/>
                    </a:lnTo>
                    <a:lnTo>
                      <a:pt x="1489" y="701"/>
                    </a:lnTo>
                    <a:lnTo>
                      <a:pt x="1492" y="701"/>
                    </a:lnTo>
                    <a:lnTo>
                      <a:pt x="1495" y="701"/>
                    </a:lnTo>
                    <a:lnTo>
                      <a:pt x="1496" y="699"/>
                    </a:lnTo>
                    <a:lnTo>
                      <a:pt x="1497" y="698"/>
                    </a:lnTo>
                    <a:lnTo>
                      <a:pt x="1497" y="697"/>
                    </a:lnTo>
                    <a:lnTo>
                      <a:pt x="1497" y="696"/>
                    </a:lnTo>
                    <a:lnTo>
                      <a:pt x="1495" y="694"/>
                    </a:lnTo>
                    <a:lnTo>
                      <a:pt x="1494" y="694"/>
                    </a:lnTo>
                    <a:lnTo>
                      <a:pt x="1491" y="693"/>
                    </a:lnTo>
                    <a:lnTo>
                      <a:pt x="1490" y="693"/>
                    </a:lnTo>
                    <a:lnTo>
                      <a:pt x="1487" y="692"/>
                    </a:lnTo>
                    <a:lnTo>
                      <a:pt x="1486" y="691"/>
                    </a:lnTo>
                    <a:lnTo>
                      <a:pt x="1486" y="689"/>
                    </a:lnTo>
                    <a:lnTo>
                      <a:pt x="1486" y="688"/>
                    </a:lnTo>
                    <a:lnTo>
                      <a:pt x="1487" y="687"/>
                    </a:lnTo>
                    <a:lnTo>
                      <a:pt x="1487" y="684"/>
                    </a:lnTo>
                    <a:lnTo>
                      <a:pt x="1487" y="683"/>
                    </a:lnTo>
                    <a:lnTo>
                      <a:pt x="1486" y="682"/>
                    </a:lnTo>
                    <a:lnTo>
                      <a:pt x="1485" y="679"/>
                    </a:lnTo>
                    <a:lnTo>
                      <a:pt x="1485" y="678"/>
                    </a:lnTo>
                    <a:lnTo>
                      <a:pt x="1486" y="676"/>
                    </a:lnTo>
                    <a:lnTo>
                      <a:pt x="1487" y="674"/>
                    </a:lnTo>
                    <a:lnTo>
                      <a:pt x="1489" y="673"/>
                    </a:lnTo>
                    <a:lnTo>
                      <a:pt x="1492" y="672"/>
                    </a:lnTo>
                    <a:lnTo>
                      <a:pt x="1495" y="672"/>
                    </a:lnTo>
                    <a:lnTo>
                      <a:pt x="1497" y="673"/>
                    </a:lnTo>
                    <a:lnTo>
                      <a:pt x="1500" y="674"/>
                    </a:lnTo>
                    <a:lnTo>
                      <a:pt x="1502" y="674"/>
                    </a:lnTo>
                    <a:lnTo>
                      <a:pt x="1505" y="674"/>
                    </a:lnTo>
                    <a:lnTo>
                      <a:pt x="1506" y="674"/>
                    </a:lnTo>
                    <a:lnTo>
                      <a:pt x="1507" y="672"/>
                    </a:lnTo>
                    <a:lnTo>
                      <a:pt x="1509" y="671"/>
                    </a:lnTo>
                    <a:lnTo>
                      <a:pt x="1507" y="670"/>
                    </a:lnTo>
                    <a:lnTo>
                      <a:pt x="1506" y="668"/>
                    </a:lnTo>
                    <a:lnTo>
                      <a:pt x="1502" y="667"/>
                    </a:lnTo>
                    <a:lnTo>
                      <a:pt x="1500" y="667"/>
                    </a:lnTo>
                    <a:lnTo>
                      <a:pt x="1499" y="665"/>
                    </a:lnTo>
                    <a:lnTo>
                      <a:pt x="1497" y="662"/>
                    </a:lnTo>
                    <a:lnTo>
                      <a:pt x="1499" y="660"/>
                    </a:lnTo>
                    <a:lnTo>
                      <a:pt x="1500" y="656"/>
                    </a:lnTo>
                    <a:lnTo>
                      <a:pt x="1502" y="653"/>
                    </a:lnTo>
                    <a:lnTo>
                      <a:pt x="1506" y="651"/>
                    </a:lnTo>
                    <a:lnTo>
                      <a:pt x="1510" y="650"/>
                    </a:lnTo>
                    <a:lnTo>
                      <a:pt x="1514" y="648"/>
                    </a:lnTo>
                    <a:lnTo>
                      <a:pt x="1519" y="648"/>
                    </a:lnTo>
                    <a:lnTo>
                      <a:pt x="1521" y="650"/>
                    </a:lnTo>
                    <a:lnTo>
                      <a:pt x="1524" y="650"/>
                    </a:lnTo>
                    <a:lnTo>
                      <a:pt x="1525" y="648"/>
                    </a:lnTo>
                    <a:lnTo>
                      <a:pt x="1526" y="648"/>
                    </a:lnTo>
                    <a:lnTo>
                      <a:pt x="1526" y="647"/>
                    </a:lnTo>
                    <a:lnTo>
                      <a:pt x="1526" y="646"/>
                    </a:lnTo>
                    <a:lnTo>
                      <a:pt x="1526" y="645"/>
                    </a:lnTo>
                    <a:lnTo>
                      <a:pt x="1526" y="643"/>
                    </a:lnTo>
                    <a:lnTo>
                      <a:pt x="1529" y="642"/>
                    </a:lnTo>
                    <a:lnTo>
                      <a:pt x="1531" y="641"/>
                    </a:lnTo>
                    <a:lnTo>
                      <a:pt x="1533" y="641"/>
                    </a:lnTo>
                    <a:lnTo>
                      <a:pt x="1537" y="641"/>
                    </a:lnTo>
                    <a:lnTo>
                      <a:pt x="1538" y="641"/>
                    </a:lnTo>
                    <a:lnTo>
                      <a:pt x="1538" y="638"/>
                    </a:lnTo>
                    <a:lnTo>
                      <a:pt x="1535" y="637"/>
                    </a:lnTo>
                    <a:lnTo>
                      <a:pt x="1529" y="636"/>
                    </a:lnTo>
                    <a:lnTo>
                      <a:pt x="1521" y="636"/>
                    </a:lnTo>
                    <a:lnTo>
                      <a:pt x="1515" y="636"/>
                    </a:lnTo>
                    <a:lnTo>
                      <a:pt x="1510" y="636"/>
                    </a:lnTo>
                    <a:lnTo>
                      <a:pt x="1509" y="635"/>
                    </a:lnTo>
                    <a:lnTo>
                      <a:pt x="1507" y="635"/>
                    </a:lnTo>
                    <a:lnTo>
                      <a:pt x="1507" y="632"/>
                    </a:lnTo>
                    <a:lnTo>
                      <a:pt x="1509" y="631"/>
                    </a:lnTo>
                    <a:lnTo>
                      <a:pt x="1511" y="630"/>
                    </a:lnTo>
                    <a:lnTo>
                      <a:pt x="1514" y="627"/>
                    </a:lnTo>
                    <a:lnTo>
                      <a:pt x="1515" y="626"/>
                    </a:lnTo>
                    <a:lnTo>
                      <a:pt x="1519" y="626"/>
                    </a:lnTo>
                    <a:lnTo>
                      <a:pt x="1521" y="625"/>
                    </a:lnTo>
                    <a:lnTo>
                      <a:pt x="1525" y="625"/>
                    </a:lnTo>
                    <a:lnTo>
                      <a:pt x="1529" y="625"/>
                    </a:lnTo>
                    <a:lnTo>
                      <a:pt x="1540" y="623"/>
                    </a:lnTo>
                    <a:lnTo>
                      <a:pt x="1547" y="625"/>
                    </a:lnTo>
                    <a:lnTo>
                      <a:pt x="1555" y="627"/>
                    </a:lnTo>
                    <a:lnTo>
                      <a:pt x="1557" y="631"/>
                    </a:lnTo>
                    <a:lnTo>
                      <a:pt x="1558" y="633"/>
                    </a:lnTo>
                    <a:lnTo>
                      <a:pt x="1558" y="636"/>
                    </a:lnTo>
                    <a:lnTo>
                      <a:pt x="1558" y="640"/>
                    </a:lnTo>
                    <a:lnTo>
                      <a:pt x="1557" y="642"/>
                    </a:lnTo>
                    <a:lnTo>
                      <a:pt x="1557" y="646"/>
                    </a:lnTo>
                    <a:lnTo>
                      <a:pt x="1560" y="650"/>
                    </a:lnTo>
                    <a:lnTo>
                      <a:pt x="1562" y="652"/>
                    </a:lnTo>
                    <a:lnTo>
                      <a:pt x="1566" y="653"/>
                    </a:lnTo>
                    <a:lnTo>
                      <a:pt x="1568" y="656"/>
                    </a:lnTo>
                    <a:lnTo>
                      <a:pt x="1571" y="660"/>
                    </a:lnTo>
                    <a:lnTo>
                      <a:pt x="1571" y="661"/>
                    </a:lnTo>
                    <a:lnTo>
                      <a:pt x="1572" y="663"/>
                    </a:lnTo>
                    <a:lnTo>
                      <a:pt x="1573" y="666"/>
                    </a:lnTo>
                    <a:lnTo>
                      <a:pt x="1575" y="668"/>
                    </a:lnTo>
                    <a:lnTo>
                      <a:pt x="1576" y="671"/>
                    </a:lnTo>
                    <a:lnTo>
                      <a:pt x="1578" y="672"/>
                    </a:lnTo>
                    <a:lnTo>
                      <a:pt x="1581" y="672"/>
                    </a:lnTo>
                    <a:lnTo>
                      <a:pt x="1582" y="672"/>
                    </a:lnTo>
                    <a:lnTo>
                      <a:pt x="1585" y="672"/>
                    </a:lnTo>
                    <a:lnTo>
                      <a:pt x="1587" y="671"/>
                    </a:lnTo>
                    <a:lnTo>
                      <a:pt x="1590" y="671"/>
                    </a:lnTo>
                    <a:lnTo>
                      <a:pt x="1591" y="672"/>
                    </a:lnTo>
                    <a:lnTo>
                      <a:pt x="1602" y="672"/>
                    </a:lnTo>
                    <a:lnTo>
                      <a:pt x="1603" y="672"/>
                    </a:lnTo>
                    <a:lnTo>
                      <a:pt x="1605" y="673"/>
                    </a:lnTo>
                    <a:lnTo>
                      <a:pt x="1606" y="674"/>
                    </a:lnTo>
                    <a:lnTo>
                      <a:pt x="1607" y="676"/>
                    </a:lnTo>
                    <a:lnTo>
                      <a:pt x="1607" y="678"/>
                    </a:lnTo>
                    <a:lnTo>
                      <a:pt x="1607" y="681"/>
                    </a:lnTo>
                    <a:lnTo>
                      <a:pt x="1606" y="682"/>
                    </a:lnTo>
                    <a:lnTo>
                      <a:pt x="1605" y="683"/>
                    </a:lnTo>
                    <a:lnTo>
                      <a:pt x="1603" y="686"/>
                    </a:lnTo>
                    <a:lnTo>
                      <a:pt x="1602" y="688"/>
                    </a:lnTo>
                    <a:lnTo>
                      <a:pt x="1602" y="691"/>
                    </a:lnTo>
                    <a:lnTo>
                      <a:pt x="1602" y="693"/>
                    </a:lnTo>
                    <a:lnTo>
                      <a:pt x="1605" y="694"/>
                    </a:lnTo>
                    <a:lnTo>
                      <a:pt x="1607" y="697"/>
                    </a:lnTo>
                    <a:lnTo>
                      <a:pt x="1609" y="698"/>
                    </a:lnTo>
                    <a:lnTo>
                      <a:pt x="1612" y="701"/>
                    </a:lnTo>
                    <a:lnTo>
                      <a:pt x="1614" y="701"/>
                    </a:lnTo>
                    <a:lnTo>
                      <a:pt x="1617" y="701"/>
                    </a:lnTo>
                    <a:lnTo>
                      <a:pt x="1618" y="699"/>
                    </a:lnTo>
                    <a:lnTo>
                      <a:pt x="1618" y="698"/>
                    </a:lnTo>
                    <a:lnTo>
                      <a:pt x="1618" y="696"/>
                    </a:lnTo>
                    <a:lnTo>
                      <a:pt x="1617" y="693"/>
                    </a:lnTo>
                    <a:lnTo>
                      <a:pt x="1613" y="691"/>
                    </a:lnTo>
                    <a:lnTo>
                      <a:pt x="1612" y="688"/>
                    </a:lnTo>
                    <a:lnTo>
                      <a:pt x="1611" y="684"/>
                    </a:lnTo>
                    <a:lnTo>
                      <a:pt x="1612" y="681"/>
                    </a:lnTo>
                    <a:lnTo>
                      <a:pt x="1616" y="678"/>
                    </a:lnTo>
                    <a:lnTo>
                      <a:pt x="1619" y="677"/>
                    </a:lnTo>
                    <a:lnTo>
                      <a:pt x="1622" y="677"/>
                    </a:lnTo>
                    <a:lnTo>
                      <a:pt x="1626" y="678"/>
                    </a:lnTo>
                    <a:lnTo>
                      <a:pt x="1628" y="679"/>
                    </a:lnTo>
                    <a:lnTo>
                      <a:pt x="1629" y="682"/>
                    </a:lnTo>
                    <a:lnTo>
                      <a:pt x="1631" y="683"/>
                    </a:lnTo>
                    <a:lnTo>
                      <a:pt x="1631" y="687"/>
                    </a:lnTo>
                    <a:lnTo>
                      <a:pt x="1631" y="689"/>
                    </a:lnTo>
                    <a:lnTo>
                      <a:pt x="1631" y="692"/>
                    </a:lnTo>
                    <a:lnTo>
                      <a:pt x="1631" y="693"/>
                    </a:lnTo>
                    <a:lnTo>
                      <a:pt x="1628" y="696"/>
                    </a:lnTo>
                    <a:lnTo>
                      <a:pt x="1628" y="697"/>
                    </a:lnTo>
                    <a:lnTo>
                      <a:pt x="1629" y="698"/>
                    </a:lnTo>
                    <a:lnTo>
                      <a:pt x="1631" y="698"/>
                    </a:lnTo>
                    <a:lnTo>
                      <a:pt x="1632" y="699"/>
                    </a:lnTo>
                    <a:lnTo>
                      <a:pt x="1632" y="701"/>
                    </a:lnTo>
                    <a:lnTo>
                      <a:pt x="1633" y="701"/>
                    </a:lnTo>
                    <a:lnTo>
                      <a:pt x="1632" y="706"/>
                    </a:lnTo>
                    <a:lnTo>
                      <a:pt x="1632" y="712"/>
                    </a:lnTo>
                    <a:lnTo>
                      <a:pt x="1631" y="718"/>
                    </a:lnTo>
                    <a:lnTo>
                      <a:pt x="1632" y="723"/>
                    </a:lnTo>
                    <a:lnTo>
                      <a:pt x="1636" y="724"/>
                    </a:lnTo>
                    <a:lnTo>
                      <a:pt x="1644" y="725"/>
                    </a:lnTo>
                    <a:lnTo>
                      <a:pt x="1653" y="727"/>
                    </a:lnTo>
                    <a:lnTo>
                      <a:pt x="1662" y="728"/>
                    </a:lnTo>
                    <a:lnTo>
                      <a:pt x="1663" y="728"/>
                    </a:lnTo>
                    <a:lnTo>
                      <a:pt x="1664" y="729"/>
                    </a:lnTo>
                    <a:lnTo>
                      <a:pt x="1667" y="730"/>
                    </a:lnTo>
                    <a:lnTo>
                      <a:pt x="1668" y="730"/>
                    </a:lnTo>
                    <a:lnTo>
                      <a:pt x="1671" y="732"/>
                    </a:lnTo>
                    <a:lnTo>
                      <a:pt x="1672" y="732"/>
                    </a:lnTo>
                    <a:lnTo>
                      <a:pt x="1673" y="732"/>
                    </a:lnTo>
                    <a:lnTo>
                      <a:pt x="1674" y="732"/>
                    </a:lnTo>
                    <a:lnTo>
                      <a:pt x="1673" y="732"/>
                    </a:lnTo>
                    <a:lnTo>
                      <a:pt x="1672" y="730"/>
                    </a:lnTo>
                    <a:lnTo>
                      <a:pt x="1669" y="728"/>
                    </a:lnTo>
                    <a:lnTo>
                      <a:pt x="1667" y="727"/>
                    </a:lnTo>
                    <a:lnTo>
                      <a:pt x="1666" y="724"/>
                    </a:lnTo>
                    <a:lnTo>
                      <a:pt x="1664" y="722"/>
                    </a:lnTo>
                    <a:lnTo>
                      <a:pt x="1663" y="721"/>
                    </a:lnTo>
                    <a:lnTo>
                      <a:pt x="1661" y="718"/>
                    </a:lnTo>
                    <a:lnTo>
                      <a:pt x="1659" y="717"/>
                    </a:lnTo>
                    <a:lnTo>
                      <a:pt x="1657" y="714"/>
                    </a:lnTo>
                    <a:lnTo>
                      <a:pt x="1653" y="714"/>
                    </a:lnTo>
                    <a:lnTo>
                      <a:pt x="1649" y="713"/>
                    </a:lnTo>
                    <a:lnTo>
                      <a:pt x="1648" y="711"/>
                    </a:lnTo>
                    <a:lnTo>
                      <a:pt x="1646" y="708"/>
                    </a:lnTo>
                    <a:lnTo>
                      <a:pt x="1646" y="706"/>
                    </a:lnTo>
                    <a:lnTo>
                      <a:pt x="1646" y="703"/>
                    </a:lnTo>
                    <a:lnTo>
                      <a:pt x="1646" y="701"/>
                    </a:lnTo>
                    <a:lnTo>
                      <a:pt x="1646" y="698"/>
                    </a:lnTo>
                    <a:lnTo>
                      <a:pt x="1646" y="697"/>
                    </a:lnTo>
                    <a:lnTo>
                      <a:pt x="1646" y="696"/>
                    </a:lnTo>
                    <a:lnTo>
                      <a:pt x="1646" y="693"/>
                    </a:lnTo>
                    <a:lnTo>
                      <a:pt x="1646" y="691"/>
                    </a:lnTo>
                    <a:lnTo>
                      <a:pt x="1646" y="687"/>
                    </a:lnTo>
                    <a:lnTo>
                      <a:pt x="1647" y="686"/>
                    </a:lnTo>
                    <a:lnTo>
                      <a:pt x="1648" y="683"/>
                    </a:lnTo>
                    <a:lnTo>
                      <a:pt x="1651" y="683"/>
                    </a:lnTo>
                    <a:lnTo>
                      <a:pt x="1653" y="683"/>
                    </a:lnTo>
                    <a:lnTo>
                      <a:pt x="1667" y="683"/>
                    </a:lnTo>
                    <a:lnTo>
                      <a:pt x="1682" y="684"/>
                    </a:lnTo>
                    <a:lnTo>
                      <a:pt x="1695" y="688"/>
                    </a:lnTo>
                    <a:lnTo>
                      <a:pt x="1704" y="694"/>
                    </a:lnTo>
                    <a:lnTo>
                      <a:pt x="1710" y="701"/>
                    </a:lnTo>
                    <a:lnTo>
                      <a:pt x="1717" y="707"/>
                    </a:lnTo>
                    <a:lnTo>
                      <a:pt x="1718" y="709"/>
                    </a:lnTo>
                    <a:lnTo>
                      <a:pt x="1719" y="711"/>
                    </a:lnTo>
                    <a:lnTo>
                      <a:pt x="1720" y="713"/>
                    </a:lnTo>
                    <a:lnTo>
                      <a:pt x="1722" y="716"/>
                    </a:lnTo>
                    <a:lnTo>
                      <a:pt x="1724" y="717"/>
                    </a:lnTo>
                    <a:lnTo>
                      <a:pt x="1727" y="719"/>
                    </a:lnTo>
                    <a:lnTo>
                      <a:pt x="1729" y="721"/>
                    </a:lnTo>
                    <a:lnTo>
                      <a:pt x="1732" y="722"/>
                    </a:lnTo>
                    <a:lnTo>
                      <a:pt x="1734" y="723"/>
                    </a:lnTo>
                    <a:lnTo>
                      <a:pt x="1737" y="724"/>
                    </a:lnTo>
                    <a:lnTo>
                      <a:pt x="1739" y="724"/>
                    </a:lnTo>
                    <a:lnTo>
                      <a:pt x="1744" y="725"/>
                    </a:lnTo>
                    <a:lnTo>
                      <a:pt x="1747" y="725"/>
                    </a:lnTo>
                    <a:lnTo>
                      <a:pt x="1748" y="725"/>
                    </a:lnTo>
                    <a:lnTo>
                      <a:pt x="1748" y="724"/>
                    </a:lnTo>
                    <a:lnTo>
                      <a:pt x="1747" y="724"/>
                    </a:lnTo>
                    <a:lnTo>
                      <a:pt x="1745" y="723"/>
                    </a:lnTo>
                    <a:lnTo>
                      <a:pt x="1744" y="722"/>
                    </a:lnTo>
                    <a:lnTo>
                      <a:pt x="1742" y="722"/>
                    </a:lnTo>
                    <a:lnTo>
                      <a:pt x="1739" y="721"/>
                    </a:lnTo>
                    <a:lnTo>
                      <a:pt x="1737" y="719"/>
                    </a:lnTo>
                    <a:lnTo>
                      <a:pt x="1734" y="718"/>
                    </a:lnTo>
                    <a:lnTo>
                      <a:pt x="1733" y="716"/>
                    </a:lnTo>
                    <a:lnTo>
                      <a:pt x="1732" y="713"/>
                    </a:lnTo>
                    <a:lnTo>
                      <a:pt x="1730" y="711"/>
                    </a:lnTo>
                    <a:lnTo>
                      <a:pt x="1729" y="709"/>
                    </a:lnTo>
                    <a:lnTo>
                      <a:pt x="1727" y="706"/>
                    </a:lnTo>
                    <a:lnTo>
                      <a:pt x="1724" y="703"/>
                    </a:lnTo>
                    <a:lnTo>
                      <a:pt x="1722" y="699"/>
                    </a:lnTo>
                    <a:lnTo>
                      <a:pt x="1719" y="696"/>
                    </a:lnTo>
                    <a:lnTo>
                      <a:pt x="1717" y="694"/>
                    </a:lnTo>
                    <a:lnTo>
                      <a:pt x="1714" y="692"/>
                    </a:lnTo>
                    <a:lnTo>
                      <a:pt x="1713" y="691"/>
                    </a:lnTo>
                    <a:lnTo>
                      <a:pt x="1710" y="688"/>
                    </a:lnTo>
                    <a:lnTo>
                      <a:pt x="1710" y="686"/>
                    </a:lnTo>
                    <a:lnTo>
                      <a:pt x="1712" y="684"/>
                    </a:lnTo>
                    <a:lnTo>
                      <a:pt x="1714" y="682"/>
                    </a:lnTo>
                    <a:lnTo>
                      <a:pt x="1719" y="681"/>
                    </a:lnTo>
                    <a:lnTo>
                      <a:pt x="1724" y="678"/>
                    </a:lnTo>
                    <a:lnTo>
                      <a:pt x="1730" y="674"/>
                    </a:lnTo>
                    <a:lnTo>
                      <a:pt x="1737" y="672"/>
                    </a:lnTo>
                    <a:lnTo>
                      <a:pt x="1742" y="672"/>
                    </a:lnTo>
                    <a:lnTo>
                      <a:pt x="1747" y="672"/>
                    </a:lnTo>
                    <a:lnTo>
                      <a:pt x="1751" y="671"/>
                    </a:lnTo>
                    <a:lnTo>
                      <a:pt x="1755" y="670"/>
                    </a:lnTo>
                    <a:lnTo>
                      <a:pt x="1759" y="667"/>
                    </a:lnTo>
                    <a:lnTo>
                      <a:pt x="1763" y="665"/>
                    </a:lnTo>
                    <a:lnTo>
                      <a:pt x="1765" y="662"/>
                    </a:lnTo>
                    <a:lnTo>
                      <a:pt x="1768" y="661"/>
                    </a:lnTo>
                    <a:lnTo>
                      <a:pt x="1771" y="660"/>
                    </a:lnTo>
                    <a:lnTo>
                      <a:pt x="1774" y="658"/>
                    </a:lnTo>
                    <a:lnTo>
                      <a:pt x="1776" y="657"/>
                    </a:lnTo>
                    <a:lnTo>
                      <a:pt x="1788" y="652"/>
                    </a:lnTo>
                    <a:lnTo>
                      <a:pt x="1799" y="651"/>
                    </a:lnTo>
                    <a:lnTo>
                      <a:pt x="1810" y="651"/>
                    </a:lnTo>
                    <a:lnTo>
                      <a:pt x="1811" y="651"/>
                    </a:lnTo>
                    <a:lnTo>
                      <a:pt x="1814" y="651"/>
                    </a:lnTo>
                    <a:lnTo>
                      <a:pt x="1818" y="651"/>
                    </a:lnTo>
                    <a:lnTo>
                      <a:pt x="1820" y="650"/>
                    </a:lnTo>
                    <a:lnTo>
                      <a:pt x="1823" y="648"/>
                    </a:lnTo>
                    <a:lnTo>
                      <a:pt x="1825" y="648"/>
                    </a:lnTo>
                    <a:lnTo>
                      <a:pt x="1825" y="647"/>
                    </a:lnTo>
                    <a:lnTo>
                      <a:pt x="1823" y="646"/>
                    </a:lnTo>
                    <a:lnTo>
                      <a:pt x="1816" y="645"/>
                    </a:lnTo>
                    <a:lnTo>
                      <a:pt x="1806" y="643"/>
                    </a:lnTo>
                    <a:lnTo>
                      <a:pt x="1796" y="643"/>
                    </a:lnTo>
                    <a:lnTo>
                      <a:pt x="1776" y="643"/>
                    </a:lnTo>
                    <a:lnTo>
                      <a:pt x="1774" y="641"/>
                    </a:lnTo>
                    <a:lnTo>
                      <a:pt x="1775" y="637"/>
                    </a:lnTo>
                    <a:lnTo>
                      <a:pt x="1779" y="632"/>
                    </a:lnTo>
                    <a:lnTo>
                      <a:pt x="1785" y="627"/>
                    </a:lnTo>
                    <a:lnTo>
                      <a:pt x="1790" y="622"/>
                    </a:lnTo>
                    <a:lnTo>
                      <a:pt x="1794" y="620"/>
                    </a:lnTo>
                    <a:lnTo>
                      <a:pt x="1798" y="619"/>
                    </a:lnTo>
                    <a:lnTo>
                      <a:pt x="1800" y="617"/>
                    </a:lnTo>
                    <a:lnTo>
                      <a:pt x="1803" y="616"/>
                    </a:lnTo>
                    <a:lnTo>
                      <a:pt x="1805" y="615"/>
                    </a:lnTo>
                    <a:lnTo>
                      <a:pt x="1808" y="612"/>
                    </a:lnTo>
                    <a:lnTo>
                      <a:pt x="1808" y="612"/>
                    </a:lnTo>
                    <a:lnTo>
                      <a:pt x="1808" y="611"/>
                    </a:lnTo>
                    <a:lnTo>
                      <a:pt x="1806" y="610"/>
                    </a:lnTo>
                    <a:lnTo>
                      <a:pt x="1805" y="610"/>
                    </a:lnTo>
                    <a:lnTo>
                      <a:pt x="1803" y="610"/>
                    </a:lnTo>
                    <a:lnTo>
                      <a:pt x="1791" y="612"/>
                    </a:lnTo>
                    <a:lnTo>
                      <a:pt x="1781" y="617"/>
                    </a:lnTo>
                    <a:lnTo>
                      <a:pt x="1773" y="622"/>
                    </a:lnTo>
                    <a:lnTo>
                      <a:pt x="1768" y="630"/>
                    </a:lnTo>
                    <a:lnTo>
                      <a:pt x="1765" y="638"/>
                    </a:lnTo>
                    <a:lnTo>
                      <a:pt x="1766" y="640"/>
                    </a:lnTo>
                    <a:lnTo>
                      <a:pt x="1766" y="642"/>
                    </a:lnTo>
                    <a:lnTo>
                      <a:pt x="1766" y="645"/>
                    </a:lnTo>
                    <a:lnTo>
                      <a:pt x="1765" y="646"/>
                    </a:lnTo>
                    <a:lnTo>
                      <a:pt x="1764" y="648"/>
                    </a:lnTo>
                    <a:lnTo>
                      <a:pt x="1760" y="650"/>
                    </a:lnTo>
                    <a:lnTo>
                      <a:pt x="1759" y="652"/>
                    </a:lnTo>
                    <a:lnTo>
                      <a:pt x="1758" y="655"/>
                    </a:lnTo>
                    <a:lnTo>
                      <a:pt x="1753" y="658"/>
                    </a:lnTo>
                    <a:lnTo>
                      <a:pt x="1744" y="661"/>
                    </a:lnTo>
                    <a:lnTo>
                      <a:pt x="1734" y="663"/>
                    </a:lnTo>
                    <a:lnTo>
                      <a:pt x="1724" y="665"/>
                    </a:lnTo>
                    <a:lnTo>
                      <a:pt x="1720" y="667"/>
                    </a:lnTo>
                    <a:lnTo>
                      <a:pt x="1715" y="668"/>
                    </a:lnTo>
                    <a:lnTo>
                      <a:pt x="1712" y="670"/>
                    </a:lnTo>
                    <a:lnTo>
                      <a:pt x="1705" y="670"/>
                    </a:lnTo>
                    <a:lnTo>
                      <a:pt x="1704" y="668"/>
                    </a:lnTo>
                    <a:lnTo>
                      <a:pt x="1703" y="667"/>
                    </a:lnTo>
                    <a:lnTo>
                      <a:pt x="1703" y="666"/>
                    </a:lnTo>
                    <a:lnTo>
                      <a:pt x="1703" y="665"/>
                    </a:lnTo>
                    <a:lnTo>
                      <a:pt x="1704" y="663"/>
                    </a:lnTo>
                    <a:lnTo>
                      <a:pt x="1704" y="662"/>
                    </a:lnTo>
                    <a:lnTo>
                      <a:pt x="1704" y="661"/>
                    </a:lnTo>
                    <a:lnTo>
                      <a:pt x="1703" y="660"/>
                    </a:lnTo>
                    <a:lnTo>
                      <a:pt x="1700" y="658"/>
                    </a:lnTo>
                    <a:lnTo>
                      <a:pt x="1698" y="660"/>
                    </a:lnTo>
                    <a:lnTo>
                      <a:pt x="1694" y="662"/>
                    </a:lnTo>
                    <a:lnTo>
                      <a:pt x="1692" y="663"/>
                    </a:lnTo>
                    <a:lnTo>
                      <a:pt x="1689" y="666"/>
                    </a:lnTo>
                    <a:lnTo>
                      <a:pt x="1687" y="668"/>
                    </a:lnTo>
                    <a:lnTo>
                      <a:pt x="1685" y="670"/>
                    </a:lnTo>
                    <a:lnTo>
                      <a:pt x="1679" y="672"/>
                    </a:lnTo>
                    <a:lnTo>
                      <a:pt x="1671" y="673"/>
                    </a:lnTo>
                    <a:lnTo>
                      <a:pt x="1662" y="672"/>
                    </a:lnTo>
                    <a:lnTo>
                      <a:pt x="1657" y="670"/>
                    </a:lnTo>
                    <a:lnTo>
                      <a:pt x="1654" y="668"/>
                    </a:lnTo>
                    <a:lnTo>
                      <a:pt x="1654" y="667"/>
                    </a:lnTo>
                    <a:lnTo>
                      <a:pt x="1654" y="665"/>
                    </a:lnTo>
                    <a:lnTo>
                      <a:pt x="1656" y="662"/>
                    </a:lnTo>
                    <a:lnTo>
                      <a:pt x="1656" y="661"/>
                    </a:lnTo>
                    <a:lnTo>
                      <a:pt x="1657" y="660"/>
                    </a:lnTo>
                    <a:lnTo>
                      <a:pt x="1657" y="656"/>
                    </a:lnTo>
                    <a:lnTo>
                      <a:pt x="1658" y="655"/>
                    </a:lnTo>
                    <a:lnTo>
                      <a:pt x="1661" y="652"/>
                    </a:lnTo>
                    <a:lnTo>
                      <a:pt x="1663" y="651"/>
                    </a:lnTo>
                    <a:lnTo>
                      <a:pt x="1667" y="648"/>
                    </a:lnTo>
                    <a:lnTo>
                      <a:pt x="1684" y="642"/>
                    </a:lnTo>
                    <a:lnTo>
                      <a:pt x="1703" y="638"/>
                    </a:lnTo>
                    <a:lnTo>
                      <a:pt x="1707" y="637"/>
                    </a:lnTo>
                    <a:lnTo>
                      <a:pt x="1708" y="636"/>
                    </a:lnTo>
                    <a:lnTo>
                      <a:pt x="1708" y="636"/>
                    </a:lnTo>
                    <a:lnTo>
                      <a:pt x="1707" y="635"/>
                    </a:lnTo>
                    <a:lnTo>
                      <a:pt x="1704" y="635"/>
                    </a:lnTo>
                    <a:lnTo>
                      <a:pt x="1703" y="635"/>
                    </a:lnTo>
                    <a:lnTo>
                      <a:pt x="1699" y="635"/>
                    </a:lnTo>
                    <a:lnTo>
                      <a:pt x="1697" y="636"/>
                    </a:lnTo>
                    <a:lnTo>
                      <a:pt x="1694" y="636"/>
                    </a:lnTo>
                    <a:lnTo>
                      <a:pt x="1693" y="636"/>
                    </a:lnTo>
                    <a:lnTo>
                      <a:pt x="1678" y="637"/>
                    </a:lnTo>
                    <a:lnTo>
                      <a:pt x="1666" y="641"/>
                    </a:lnTo>
                    <a:lnTo>
                      <a:pt x="1653" y="646"/>
                    </a:lnTo>
                    <a:lnTo>
                      <a:pt x="1649" y="648"/>
                    </a:lnTo>
                    <a:lnTo>
                      <a:pt x="1647" y="651"/>
                    </a:lnTo>
                    <a:lnTo>
                      <a:pt x="1643" y="653"/>
                    </a:lnTo>
                    <a:lnTo>
                      <a:pt x="1641" y="656"/>
                    </a:lnTo>
                    <a:lnTo>
                      <a:pt x="1638" y="660"/>
                    </a:lnTo>
                    <a:lnTo>
                      <a:pt x="1631" y="661"/>
                    </a:lnTo>
                    <a:lnTo>
                      <a:pt x="1623" y="660"/>
                    </a:lnTo>
                    <a:lnTo>
                      <a:pt x="1614" y="657"/>
                    </a:lnTo>
                    <a:lnTo>
                      <a:pt x="1609" y="655"/>
                    </a:lnTo>
                    <a:lnTo>
                      <a:pt x="1606" y="652"/>
                    </a:lnTo>
                    <a:lnTo>
                      <a:pt x="1603" y="651"/>
                    </a:lnTo>
                    <a:lnTo>
                      <a:pt x="1603" y="650"/>
                    </a:lnTo>
                    <a:lnTo>
                      <a:pt x="1605" y="648"/>
                    </a:lnTo>
                    <a:lnTo>
                      <a:pt x="1607" y="647"/>
                    </a:lnTo>
                    <a:lnTo>
                      <a:pt x="1612" y="646"/>
                    </a:lnTo>
                    <a:lnTo>
                      <a:pt x="1624" y="643"/>
                    </a:lnTo>
                    <a:lnTo>
                      <a:pt x="1638" y="642"/>
                    </a:lnTo>
                    <a:lnTo>
                      <a:pt x="1651" y="641"/>
                    </a:lnTo>
                    <a:lnTo>
                      <a:pt x="1664" y="633"/>
                    </a:lnTo>
                    <a:lnTo>
                      <a:pt x="1677" y="625"/>
                    </a:lnTo>
                    <a:lnTo>
                      <a:pt x="1678" y="625"/>
                    </a:lnTo>
                    <a:lnTo>
                      <a:pt x="1679" y="623"/>
                    </a:lnTo>
                    <a:lnTo>
                      <a:pt x="1678" y="623"/>
                    </a:lnTo>
                    <a:lnTo>
                      <a:pt x="1677" y="622"/>
                    </a:lnTo>
                    <a:lnTo>
                      <a:pt x="1673" y="623"/>
                    </a:lnTo>
                    <a:lnTo>
                      <a:pt x="1671" y="623"/>
                    </a:lnTo>
                    <a:lnTo>
                      <a:pt x="1668" y="625"/>
                    </a:lnTo>
                    <a:lnTo>
                      <a:pt x="1667" y="625"/>
                    </a:lnTo>
                    <a:lnTo>
                      <a:pt x="1657" y="631"/>
                    </a:lnTo>
                    <a:lnTo>
                      <a:pt x="1646" y="636"/>
                    </a:lnTo>
                    <a:lnTo>
                      <a:pt x="1633" y="638"/>
                    </a:lnTo>
                    <a:lnTo>
                      <a:pt x="1619" y="641"/>
                    </a:lnTo>
                    <a:lnTo>
                      <a:pt x="1613" y="642"/>
                    </a:lnTo>
                    <a:lnTo>
                      <a:pt x="1606" y="643"/>
                    </a:lnTo>
                    <a:lnTo>
                      <a:pt x="1600" y="643"/>
                    </a:lnTo>
                    <a:lnTo>
                      <a:pt x="1596" y="643"/>
                    </a:lnTo>
                    <a:lnTo>
                      <a:pt x="1592" y="643"/>
                    </a:lnTo>
                    <a:lnTo>
                      <a:pt x="1590" y="642"/>
                    </a:lnTo>
                    <a:lnTo>
                      <a:pt x="1588" y="641"/>
                    </a:lnTo>
                    <a:lnTo>
                      <a:pt x="1587" y="640"/>
                    </a:lnTo>
                    <a:lnTo>
                      <a:pt x="1587" y="637"/>
                    </a:lnTo>
                    <a:lnTo>
                      <a:pt x="1588" y="636"/>
                    </a:lnTo>
                    <a:lnTo>
                      <a:pt x="1590" y="635"/>
                    </a:lnTo>
                    <a:lnTo>
                      <a:pt x="1591" y="633"/>
                    </a:lnTo>
                    <a:lnTo>
                      <a:pt x="1592" y="632"/>
                    </a:lnTo>
                    <a:lnTo>
                      <a:pt x="1593" y="631"/>
                    </a:lnTo>
                    <a:lnTo>
                      <a:pt x="1596" y="631"/>
                    </a:lnTo>
                    <a:lnTo>
                      <a:pt x="1597" y="630"/>
                    </a:lnTo>
                    <a:lnTo>
                      <a:pt x="1598" y="630"/>
                    </a:lnTo>
                    <a:lnTo>
                      <a:pt x="1600" y="627"/>
                    </a:lnTo>
                    <a:lnTo>
                      <a:pt x="1600" y="627"/>
                    </a:lnTo>
                    <a:lnTo>
                      <a:pt x="1600" y="626"/>
                    </a:lnTo>
                    <a:lnTo>
                      <a:pt x="1598" y="625"/>
                    </a:lnTo>
                    <a:lnTo>
                      <a:pt x="1597" y="625"/>
                    </a:lnTo>
                    <a:lnTo>
                      <a:pt x="1597" y="623"/>
                    </a:lnTo>
                    <a:lnTo>
                      <a:pt x="1596" y="622"/>
                    </a:lnTo>
                    <a:lnTo>
                      <a:pt x="1597" y="620"/>
                    </a:lnTo>
                    <a:lnTo>
                      <a:pt x="1600" y="619"/>
                    </a:lnTo>
                    <a:lnTo>
                      <a:pt x="1602" y="617"/>
                    </a:lnTo>
                    <a:lnTo>
                      <a:pt x="1608" y="615"/>
                    </a:lnTo>
                    <a:lnTo>
                      <a:pt x="1614" y="611"/>
                    </a:lnTo>
                    <a:lnTo>
                      <a:pt x="1619" y="607"/>
                    </a:lnTo>
                    <a:lnTo>
                      <a:pt x="1616" y="607"/>
                    </a:lnTo>
                    <a:lnTo>
                      <a:pt x="1612" y="609"/>
                    </a:lnTo>
                    <a:lnTo>
                      <a:pt x="1608" y="610"/>
                    </a:lnTo>
                    <a:lnTo>
                      <a:pt x="1606" y="611"/>
                    </a:lnTo>
                    <a:lnTo>
                      <a:pt x="1603" y="612"/>
                    </a:lnTo>
                    <a:lnTo>
                      <a:pt x="1602" y="612"/>
                    </a:lnTo>
                    <a:lnTo>
                      <a:pt x="1596" y="615"/>
                    </a:lnTo>
                    <a:lnTo>
                      <a:pt x="1591" y="616"/>
                    </a:lnTo>
                    <a:lnTo>
                      <a:pt x="1586" y="617"/>
                    </a:lnTo>
                    <a:lnTo>
                      <a:pt x="1583" y="617"/>
                    </a:lnTo>
                    <a:lnTo>
                      <a:pt x="1583" y="616"/>
                    </a:lnTo>
                    <a:lnTo>
                      <a:pt x="1582" y="615"/>
                    </a:lnTo>
                    <a:lnTo>
                      <a:pt x="1583" y="614"/>
                    </a:lnTo>
                    <a:lnTo>
                      <a:pt x="1583" y="612"/>
                    </a:lnTo>
                    <a:lnTo>
                      <a:pt x="1583" y="612"/>
                    </a:lnTo>
                    <a:lnTo>
                      <a:pt x="1585" y="611"/>
                    </a:lnTo>
                    <a:lnTo>
                      <a:pt x="1586" y="610"/>
                    </a:lnTo>
                    <a:lnTo>
                      <a:pt x="1587" y="609"/>
                    </a:lnTo>
                    <a:lnTo>
                      <a:pt x="1590" y="607"/>
                    </a:lnTo>
                    <a:lnTo>
                      <a:pt x="1591" y="606"/>
                    </a:lnTo>
                    <a:lnTo>
                      <a:pt x="1591" y="605"/>
                    </a:lnTo>
                    <a:lnTo>
                      <a:pt x="1592" y="605"/>
                    </a:lnTo>
                    <a:lnTo>
                      <a:pt x="1591" y="604"/>
                    </a:lnTo>
                    <a:lnTo>
                      <a:pt x="1590" y="604"/>
                    </a:lnTo>
                    <a:lnTo>
                      <a:pt x="1586" y="604"/>
                    </a:lnTo>
                    <a:lnTo>
                      <a:pt x="1576" y="606"/>
                    </a:lnTo>
                    <a:lnTo>
                      <a:pt x="1565" y="607"/>
                    </a:lnTo>
                    <a:lnTo>
                      <a:pt x="1563" y="606"/>
                    </a:lnTo>
                    <a:lnTo>
                      <a:pt x="1561" y="605"/>
                    </a:lnTo>
                    <a:lnTo>
                      <a:pt x="1561" y="604"/>
                    </a:lnTo>
                    <a:lnTo>
                      <a:pt x="1561" y="602"/>
                    </a:lnTo>
                    <a:lnTo>
                      <a:pt x="1561" y="600"/>
                    </a:lnTo>
                    <a:lnTo>
                      <a:pt x="1562" y="599"/>
                    </a:lnTo>
                    <a:lnTo>
                      <a:pt x="1565" y="599"/>
                    </a:lnTo>
                    <a:lnTo>
                      <a:pt x="1567" y="597"/>
                    </a:lnTo>
                    <a:lnTo>
                      <a:pt x="1570" y="596"/>
                    </a:lnTo>
                    <a:lnTo>
                      <a:pt x="1571" y="594"/>
                    </a:lnTo>
                    <a:lnTo>
                      <a:pt x="1571" y="591"/>
                    </a:lnTo>
                    <a:lnTo>
                      <a:pt x="1573" y="590"/>
                    </a:lnTo>
                    <a:lnTo>
                      <a:pt x="1576" y="589"/>
                    </a:lnTo>
                    <a:lnTo>
                      <a:pt x="1580" y="587"/>
                    </a:lnTo>
                    <a:lnTo>
                      <a:pt x="1582" y="586"/>
                    </a:lnTo>
                    <a:lnTo>
                      <a:pt x="1586" y="586"/>
                    </a:lnTo>
                    <a:lnTo>
                      <a:pt x="1588" y="586"/>
                    </a:lnTo>
                    <a:lnTo>
                      <a:pt x="1591" y="586"/>
                    </a:lnTo>
                    <a:lnTo>
                      <a:pt x="1593" y="586"/>
                    </a:lnTo>
                    <a:lnTo>
                      <a:pt x="1595" y="585"/>
                    </a:lnTo>
                    <a:lnTo>
                      <a:pt x="1596" y="584"/>
                    </a:lnTo>
                    <a:lnTo>
                      <a:pt x="1596" y="582"/>
                    </a:lnTo>
                    <a:lnTo>
                      <a:pt x="1596" y="580"/>
                    </a:lnTo>
                    <a:lnTo>
                      <a:pt x="1600" y="579"/>
                    </a:lnTo>
                    <a:lnTo>
                      <a:pt x="1602" y="577"/>
                    </a:lnTo>
                    <a:lnTo>
                      <a:pt x="1605" y="576"/>
                    </a:lnTo>
                    <a:lnTo>
                      <a:pt x="1608" y="576"/>
                    </a:lnTo>
                    <a:lnTo>
                      <a:pt x="1612" y="575"/>
                    </a:lnTo>
                    <a:lnTo>
                      <a:pt x="1616" y="573"/>
                    </a:lnTo>
                    <a:lnTo>
                      <a:pt x="1619" y="571"/>
                    </a:lnTo>
                    <a:lnTo>
                      <a:pt x="1624" y="570"/>
                    </a:lnTo>
                    <a:lnTo>
                      <a:pt x="1628" y="570"/>
                    </a:lnTo>
                    <a:lnTo>
                      <a:pt x="1631" y="571"/>
                    </a:lnTo>
                    <a:lnTo>
                      <a:pt x="1633" y="573"/>
                    </a:lnTo>
                    <a:lnTo>
                      <a:pt x="1636" y="573"/>
                    </a:lnTo>
                    <a:lnTo>
                      <a:pt x="1638" y="574"/>
                    </a:lnTo>
                    <a:lnTo>
                      <a:pt x="1639" y="574"/>
                    </a:lnTo>
                    <a:lnTo>
                      <a:pt x="1641" y="574"/>
                    </a:lnTo>
                    <a:lnTo>
                      <a:pt x="1642" y="574"/>
                    </a:lnTo>
                    <a:lnTo>
                      <a:pt x="1643" y="573"/>
                    </a:lnTo>
                    <a:lnTo>
                      <a:pt x="1646" y="573"/>
                    </a:lnTo>
                    <a:lnTo>
                      <a:pt x="1648" y="573"/>
                    </a:lnTo>
                    <a:lnTo>
                      <a:pt x="1651" y="574"/>
                    </a:lnTo>
                    <a:lnTo>
                      <a:pt x="1653" y="575"/>
                    </a:lnTo>
                    <a:lnTo>
                      <a:pt x="1656" y="575"/>
                    </a:lnTo>
                    <a:lnTo>
                      <a:pt x="1658" y="575"/>
                    </a:lnTo>
                    <a:lnTo>
                      <a:pt x="1661" y="575"/>
                    </a:lnTo>
                    <a:lnTo>
                      <a:pt x="1662" y="575"/>
                    </a:lnTo>
                    <a:lnTo>
                      <a:pt x="1663" y="575"/>
                    </a:lnTo>
                    <a:lnTo>
                      <a:pt x="1663" y="574"/>
                    </a:lnTo>
                    <a:lnTo>
                      <a:pt x="1662" y="573"/>
                    </a:lnTo>
                    <a:lnTo>
                      <a:pt x="1659" y="571"/>
                    </a:lnTo>
                    <a:lnTo>
                      <a:pt x="1658" y="570"/>
                    </a:lnTo>
                    <a:lnTo>
                      <a:pt x="1654" y="569"/>
                    </a:lnTo>
                    <a:lnTo>
                      <a:pt x="1652" y="568"/>
                    </a:lnTo>
                    <a:lnTo>
                      <a:pt x="1649" y="566"/>
                    </a:lnTo>
                    <a:lnTo>
                      <a:pt x="1647" y="565"/>
                    </a:lnTo>
                    <a:lnTo>
                      <a:pt x="1646" y="564"/>
                    </a:lnTo>
                    <a:lnTo>
                      <a:pt x="1646" y="563"/>
                    </a:lnTo>
                    <a:lnTo>
                      <a:pt x="1647" y="561"/>
                    </a:lnTo>
                    <a:lnTo>
                      <a:pt x="1648" y="560"/>
                    </a:lnTo>
                    <a:lnTo>
                      <a:pt x="1649" y="560"/>
                    </a:lnTo>
                    <a:lnTo>
                      <a:pt x="1652" y="560"/>
                    </a:lnTo>
                    <a:lnTo>
                      <a:pt x="1653" y="560"/>
                    </a:lnTo>
                    <a:lnTo>
                      <a:pt x="1656" y="559"/>
                    </a:lnTo>
                    <a:lnTo>
                      <a:pt x="1657" y="559"/>
                    </a:lnTo>
                    <a:lnTo>
                      <a:pt x="1657" y="558"/>
                    </a:lnTo>
                    <a:lnTo>
                      <a:pt x="1657" y="556"/>
                    </a:lnTo>
                    <a:lnTo>
                      <a:pt x="1657" y="555"/>
                    </a:lnTo>
                    <a:lnTo>
                      <a:pt x="1657" y="554"/>
                    </a:lnTo>
                    <a:lnTo>
                      <a:pt x="1654" y="553"/>
                    </a:lnTo>
                    <a:lnTo>
                      <a:pt x="1652" y="551"/>
                    </a:lnTo>
                    <a:lnTo>
                      <a:pt x="1649" y="549"/>
                    </a:lnTo>
                    <a:lnTo>
                      <a:pt x="1648" y="548"/>
                    </a:lnTo>
                    <a:lnTo>
                      <a:pt x="1648" y="546"/>
                    </a:lnTo>
                    <a:lnTo>
                      <a:pt x="1649" y="546"/>
                    </a:lnTo>
                    <a:lnTo>
                      <a:pt x="1652" y="545"/>
                    </a:lnTo>
                    <a:lnTo>
                      <a:pt x="1657" y="544"/>
                    </a:lnTo>
                    <a:lnTo>
                      <a:pt x="1661" y="544"/>
                    </a:lnTo>
                    <a:lnTo>
                      <a:pt x="1666" y="544"/>
                    </a:lnTo>
                    <a:lnTo>
                      <a:pt x="1671" y="545"/>
                    </a:lnTo>
                    <a:lnTo>
                      <a:pt x="1674" y="546"/>
                    </a:lnTo>
                    <a:lnTo>
                      <a:pt x="1677" y="548"/>
                    </a:lnTo>
                    <a:lnTo>
                      <a:pt x="1678" y="549"/>
                    </a:lnTo>
                    <a:lnTo>
                      <a:pt x="1680" y="551"/>
                    </a:lnTo>
                    <a:lnTo>
                      <a:pt x="1682" y="551"/>
                    </a:lnTo>
                    <a:lnTo>
                      <a:pt x="1687" y="554"/>
                    </a:lnTo>
                    <a:lnTo>
                      <a:pt x="1690" y="558"/>
                    </a:lnTo>
                    <a:lnTo>
                      <a:pt x="1695" y="560"/>
                    </a:lnTo>
                    <a:lnTo>
                      <a:pt x="1698" y="559"/>
                    </a:lnTo>
                    <a:lnTo>
                      <a:pt x="1700" y="558"/>
                    </a:lnTo>
                    <a:lnTo>
                      <a:pt x="1703" y="558"/>
                    </a:lnTo>
                    <a:lnTo>
                      <a:pt x="1708" y="560"/>
                    </a:lnTo>
                    <a:lnTo>
                      <a:pt x="1710" y="563"/>
                    </a:lnTo>
                    <a:lnTo>
                      <a:pt x="1714" y="565"/>
                    </a:lnTo>
                    <a:lnTo>
                      <a:pt x="1718" y="566"/>
                    </a:lnTo>
                    <a:lnTo>
                      <a:pt x="1723" y="569"/>
                    </a:lnTo>
                    <a:lnTo>
                      <a:pt x="1728" y="570"/>
                    </a:lnTo>
                    <a:lnTo>
                      <a:pt x="1732" y="570"/>
                    </a:lnTo>
                    <a:lnTo>
                      <a:pt x="1735" y="570"/>
                    </a:lnTo>
                    <a:lnTo>
                      <a:pt x="1737" y="569"/>
                    </a:lnTo>
                    <a:lnTo>
                      <a:pt x="1737" y="569"/>
                    </a:lnTo>
                    <a:lnTo>
                      <a:pt x="1735" y="568"/>
                    </a:lnTo>
                    <a:lnTo>
                      <a:pt x="1734" y="566"/>
                    </a:lnTo>
                    <a:lnTo>
                      <a:pt x="1732" y="566"/>
                    </a:lnTo>
                    <a:lnTo>
                      <a:pt x="1730" y="565"/>
                    </a:lnTo>
                    <a:lnTo>
                      <a:pt x="1729" y="565"/>
                    </a:lnTo>
                    <a:lnTo>
                      <a:pt x="1725" y="563"/>
                    </a:lnTo>
                    <a:lnTo>
                      <a:pt x="1722" y="560"/>
                    </a:lnTo>
                    <a:lnTo>
                      <a:pt x="1719" y="558"/>
                    </a:lnTo>
                    <a:lnTo>
                      <a:pt x="1715" y="555"/>
                    </a:lnTo>
                    <a:lnTo>
                      <a:pt x="1712" y="553"/>
                    </a:lnTo>
                    <a:lnTo>
                      <a:pt x="1709" y="550"/>
                    </a:lnTo>
                    <a:lnTo>
                      <a:pt x="1708" y="548"/>
                    </a:lnTo>
                    <a:lnTo>
                      <a:pt x="1707" y="545"/>
                    </a:lnTo>
                    <a:lnTo>
                      <a:pt x="1705" y="544"/>
                    </a:lnTo>
                    <a:lnTo>
                      <a:pt x="1707" y="543"/>
                    </a:lnTo>
                    <a:lnTo>
                      <a:pt x="1708" y="541"/>
                    </a:lnTo>
                    <a:lnTo>
                      <a:pt x="1709" y="541"/>
                    </a:lnTo>
                    <a:lnTo>
                      <a:pt x="1710" y="540"/>
                    </a:lnTo>
                    <a:lnTo>
                      <a:pt x="1710" y="539"/>
                    </a:lnTo>
                    <a:lnTo>
                      <a:pt x="1713" y="538"/>
                    </a:lnTo>
                    <a:lnTo>
                      <a:pt x="1713" y="536"/>
                    </a:lnTo>
                    <a:lnTo>
                      <a:pt x="1714" y="535"/>
                    </a:lnTo>
                    <a:lnTo>
                      <a:pt x="1714" y="534"/>
                    </a:lnTo>
                    <a:lnTo>
                      <a:pt x="1713" y="533"/>
                    </a:lnTo>
                    <a:lnTo>
                      <a:pt x="1713" y="533"/>
                    </a:lnTo>
                    <a:lnTo>
                      <a:pt x="1713" y="531"/>
                    </a:lnTo>
                    <a:lnTo>
                      <a:pt x="1714" y="531"/>
                    </a:lnTo>
                    <a:lnTo>
                      <a:pt x="1717" y="530"/>
                    </a:lnTo>
                    <a:lnTo>
                      <a:pt x="1719" y="533"/>
                    </a:lnTo>
                    <a:lnTo>
                      <a:pt x="1722" y="535"/>
                    </a:lnTo>
                    <a:lnTo>
                      <a:pt x="1724" y="536"/>
                    </a:lnTo>
                    <a:lnTo>
                      <a:pt x="1728" y="539"/>
                    </a:lnTo>
                    <a:lnTo>
                      <a:pt x="1730" y="539"/>
                    </a:lnTo>
                    <a:lnTo>
                      <a:pt x="1734" y="539"/>
                    </a:lnTo>
                    <a:lnTo>
                      <a:pt x="1734" y="538"/>
                    </a:lnTo>
                    <a:lnTo>
                      <a:pt x="1733" y="536"/>
                    </a:lnTo>
                    <a:lnTo>
                      <a:pt x="1732" y="533"/>
                    </a:lnTo>
                    <a:lnTo>
                      <a:pt x="1730" y="530"/>
                    </a:lnTo>
                    <a:lnTo>
                      <a:pt x="1729" y="528"/>
                    </a:lnTo>
                    <a:lnTo>
                      <a:pt x="1728" y="524"/>
                    </a:lnTo>
                    <a:lnTo>
                      <a:pt x="1727" y="523"/>
                    </a:lnTo>
                    <a:lnTo>
                      <a:pt x="1725" y="522"/>
                    </a:lnTo>
                    <a:lnTo>
                      <a:pt x="1725" y="520"/>
                    </a:lnTo>
                    <a:lnTo>
                      <a:pt x="1724" y="519"/>
                    </a:lnTo>
                    <a:lnTo>
                      <a:pt x="1724" y="518"/>
                    </a:lnTo>
                    <a:lnTo>
                      <a:pt x="1725" y="518"/>
                    </a:lnTo>
                    <a:lnTo>
                      <a:pt x="1727" y="517"/>
                    </a:lnTo>
                    <a:lnTo>
                      <a:pt x="1729" y="517"/>
                    </a:lnTo>
                    <a:lnTo>
                      <a:pt x="1732" y="518"/>
                    </a:lnTo>
                    <a:lnTo>
                      <a:pt x="1733" y="518"/>
                    </a:lnTo>
                    <a:lnTo>
                      <a:pt x="1734" y="519"/>
                    </a:lnTo>
                    <a:lnTo>
                      <a:pt x="1735" y="519"/>
                    </a:lnTo>
                    <a:lnTo>
                      <a:pt x="1738" y="520"/>
                    </a:lnTo>
                    <a:lnTo>
                      <a:pt x="1740" y="522"/>
                    </a:lnTo>
                    <a:lnTo>
                      <a:pt x="1743" y="523"/>
                    </a:lnTo>
                    <a:lnTo>
                      <a:pt x="1744" y="523"/>
                    </a:lnTo>
                    <a:lnTo>
                      <a:pt x="1745" y="524"/>
                    </a:lnTo>
                    <a:lnTo>
                      <a:pt x="1745" y="523"/>
                    </a:lnTo>
                    <a:lnTo>
                      <a:pt x="1744" y="520"/>
                    </a:lnTo>
                    <a:lnTo>
                      <a:pt x="1744" y="519"/>
                    </a:lnTo>
                    <a:lnTo>
                      <a:pt x="1743" y="518"/>
                    </a:lnTo>
                    <a:lnTo>
                      <a:pt x="1742" y="517"/>
                    </a:lnTo>
                    <a:lnTo>
                      <a:pt x="1742" y="515"/>
                    </a:lnTo>
                    <a:lnTo>
                      <a:pt x="1743" y="513"/>
                    </a:lnTo>
                    <a:lnTo>
                      <a:pt x="1744" y="512"/>
                    </a:lnTo>
                    <a:lnTo>
                      <a:pt x="1748" y="510"/>
                    </a:lnTo>
                    <a:lnTo>
                      <a:pt x="1751" y="510"/>
                    </a:lnTo>
                    <a:lnTo>
                      <a:pt x="1755" y="510"/>
                    </a:lnTo>
                    <a:lnTo>
                      <a:pt x="1760" y="510"/>
                    </a:lnTo>
                    <a:lnTo>
                      <a:pt x="1763" y="512"/>
                    </a:lnTo>
                    <a:lnTo>
                      <a:pt x="1766" y="513"/>
                    </a:lnTo>
                    <a:lnTo>
                      <a:pt x="1770" y="514"/>
                    </a:lnTo>
                    <a:lnTo>
                      <a:pt x="1773" y="515"/>
                    </a:lnTo>
                    <a:lnTo>
                      <a:pt x="1776" y="515"/>
                    </a:lnTo>
                    <a:lnTo>
                      <a:pt x="1779" y="515"/>
                    </a:lnTo>
                    <a:lnTo>
                      <a:pt x="1780" y="514"/>
                    </a:lnTo>
                    <a:lnTo>
                      <a:pt x="1781" y="513"/>
                    </a:lnTo>
                    <a:lnTo>
                      <a:pt x="1783" y="513"/>
                    </a:lnTo>
                    <a:lnTo>
                      <a:pt x="1784" y="513"/>
                    </a:lnTo>
                    <a:lnTo>
                      <a:pt x="1789" y="513"/>
                    </a:lnTo>
                    <a:lnTo>
                      <a:pt x="1790" y="514"/>
                    </a:lnTo>
                    <a:lnTo>
                      <a:pt x="1791" y="517"/>
                    </a:lnTo>
                    <a:lnTo>
                      <a:pt x="1793" y="518"/>
                    </a:lnTo>
                    <a:lnTo>
                      <a:pt x="1794" y="518"/>
                    </a:lnTo>
                    <a:lnTo>
                      <a:pt x="1803" y="524"/>
                    </a:lnTo>
                    <a:lnTo>
                      <a:pt x="1810" y="529"/>
                    </a:lnTo>
                    <a:lnTo>
                      <a:pt x="1815" y="536"/>
                    </a:lnTo>
                    <a:lnTo>
                      <a:pt x="1816" y="538"/>
                    </a:lnTo>
                    <a:lnTo>
                      <a:pt x="1818" y="539"/>
                    </a:lnTo>
                    <a:lnTo>
                      <a:pt x="1819" y="540"/>
                    </a:lnTo>
                    <a:lnTo>
                      <a:pt x="1820" y="541"/>
                    </a:lnTo>
                    <a:lnTo>
                      <a:pt x="1823" y="541"/>
                    </a:lnTo>
                    <a:lnTo>
                      <a:pt x="1825" y="541"/>
                    </a:lnTo>
                    <a:lnTo>
                      <a:pt x="1826" y="540"/>
                    </a:lnTo>
                    <a:lnTo>
                      <a:pt x="1826" y="540"/>
                    </a:lnTo>
                    <a:lnTo>
                      <a:pt x="1826" y="539"/>
                    </a:lnTo>
                    <a:lnTo>
                      <a:pt x="1826" y="538"/>
                    </a:lnTo>
                    <a:lnTo>
                      <a:pt x="1825" y="536"/>
                    </a:lnTo>
                    <a:lnTo>
                      <a:pt x="1825" y="534"/>
                    </a:lnTo>
                    <a:lnTo>
                      <a:pt x="1824" y="530"/>
                    </a:lnTo>
                    <a:lnTo>
                      <a:pt x="1821" y="528"/>
                    </a:lnTo>
                    <a:lnTo>
                      <a:pt x="1818" y="525"/>
                    </a:lnTo>
                    <a:lnTo>
                      <a:pt x="1815" y="524"/>
                    </a:lnTo>
                    <a:lnTo>
                      <a:pt x="1813" y="523"/>
                    </a:lnTo>
                    <a:lnTo>
                      <a:pt x="1809" y="522"/>
                    </a:lnTo>
                    <a:lnTo>
                      <a:pt x="1805" y="520"/>
                    </a:lnTo>
                    <a:lnTo>
                      <a:pt x="1803" y="519"/>
                    </a:lnTo>
                    <a:lnTo>
                      <a:pt x="1800" y="518"/>
                    </a:lnTo>
                    <a:lnTo>
                      <a:pt x="1799" y="517"/>
                    </a:lnTo>
                    <a:lnTo>
                      <a:pt x="1796" y="515"/>
                    </a:lnTo>
                    <a:lnTo>
                      <a:pt x="1794" y="515"/>
                    </a:lnTo>
                    <a:lnTo>
                      <a:pt x="1791" y="513"/>
                    </a:lnTo>
                    <a:lnTo>
                      <a:pt x="1790" y="510"/>
                    </a:lnTo>
                    <a:lnTo>
                      <a:pt x="1789" y="508"/>
                    </a:lnTo>
                    <a:lnTo>
                      <a:pt x="1791" y="507"/>
                    </a:lnTo>
                    <a:lnTo>
                      <a:pt x="1793" y="507"/>
                    </a:lnTo>
                    <a:lnTo>
                      <a:pt x="1795" y="507"/>
                    </a:lnTo>
                    <a:lnTo>
                      <a:pt x="1798" y="507"/>
                    </a:lnTo>
                    <a:lnTo>
                      <a:pt x="1800" y="507"/>
                    </a:lnTo>
                    <a:lnTo>
                      <a:pt x="1803" y="508"/>
                    </a:lnTo>
                    <a:lnTo>
                      <a:pt x="1806" y="507"/>
                    </a:lnTo>
                    <a:lnTo>
                      <a:pt x="1811" y="505"/>
                    </a:lnTo>
                    <a:lnTo>
                      <a:pt x="1816" y="505"/>
                    </a:lnTo>
                    <a:lnTo>
                      <a:pt x="1820" y="504"/>
                    </a:lnTo>
                    <a:lnTo>
                      <a:pt x="1831" y="505"/>
                    </a:lnTo>
                    <a:lnTo>
                      <a:pt x="1840" y="508"/>
                    </a:lnTo>
                    <a:lnTo>
                      <a:pt x="1846" y="513"/>
                    </a:lnTo>
                    <a:lnTo>
                      <a:pt x="1849" y="515"/>
                    </a:lnTo>
                    <a:lnTo>
                      <a:pt x="1855" y="520"/>
                    </a:lnTo>
                    <a:lnTo>
                      <a:pt x="1862" y="523"/>
                    </a:lnTo>
                    <a:lnTo>
                      <a:pt x="1867" y="523"/>
                    </a:lnTo>
                    <a:lnTo>
                      <a:pt x="1857" y="515"/>
                    </a:lnTo>
                    <a:lnTo>
                      <a:pt x="1855" y="513"/>
                    </a:lnTo>
                    <a:lnTo>
                      <a:pt x="1855" y="512"/>
                    </a:lnTo>
                    <a:lnTo>
                      <a:pt x="1856" y="509"/>
                    </a:lnTo>
                    <a:lnTo>
                      <a:pt x="1859" y="508"/>
                    </a:lnTo>
                    <a:lnTo>
                      <a:pt x="1861" y="507"/>
                    </a:lnTo>
                    <a:lnTo>
                      <a:pt x="1864" y="505"/>
                    </a:lnTo>
                    <a:lnTo>
                      <a:pt x="1867" y="504"/>
                    </a:lnTo>
                    <a:lnTo>
                      <a:pt x="1872" y="503"/>
                    </a:lnTo>
                    <a:lnTo>
                      <a:pt x="1877" y="503"/>
                    </a:lnTo>
                    <a:lnTo>
                      <a:pt x="1882" y="504"/>
                    </a:lnTo>
                    <a:lnTo>
                      <a:pt x="1886" y="505"/>
                    </a:lnTo>
                    <a:lnTo>
                      <a:pt x="1889" y="507"/>
                    </a:lnTo>
                    <a:lnTo>
                      <a:pt x="1891" y="508"/>
                    </a:lnTo>
                    <a:lnTo>
                      <a:pt x="1892" y="507"/>
                    </a:lnTo>
                    <a:lnTo>
                      <a:pt x="1892" y="505"/>
                    </a:lnTo>
                    <a:lnTo>
                      <a:pt x="1892" y="504"/>
                    </a:lnTo>
                    <a:lnTo>
                      <a:pt x="1891" y="503"/>
                    </a:lnTo>
                    <a:lnTo>
                      <a:pt x="1891" y="503"/>
                    </a:lnTo>
                    <a:lnTo>
                      <a:pt x="1891" y="502"/>
                    </a:lnTo>
                    <a:lnTo>
                      <a:pt x="1894" y="500"/>
                    </a:lnTo>
                    <a:close/>
                    <a:moveTo>
                      <a:pt x="2037" y="0"/>
                    </a:moveTo>
                    <a:lnTo>
                      <a:pt x="2160" y="4"/>
                    </a:lnTo>
                    <a:lnTo>
                      <a:pt x="2282" y="15"/>
                    </a:lnTo>
                    <a:lnTo>
                      <a:pt x="2402" y="34"/>
                    </a:lnTo>
                    <a:lnTo>
                      <a:pt x="2520" y="59"/>
                    </a:lnTo>
                    <a:lnTo>
                      <a:pt x="2635" y="90"/>
                    </a:lnTo>
                    <a:lnTo>
                      <a:pt x="2747" y="129"/>
                    </a:lnTo>
                    <a:lnTo>
                      <a:pt x="2856" y="172"/>
                    </a:lnTo>
                    <a:lnTo>
                      <a:pt x="2962" y="223"/>
                    </a:lnTo>
                    <a:lnTo>
                      <a:pt x="3065" y="279"/>
                    </a:lnTo>
                    <a:lnTo>
                      <a:pt x="3163" y="340"/>
                    </a:lnTo>
                    <a:lnTo>
                      <a:pt x="3258" y="407"/>
                    </a:lnTo>
                    <a:lnTo>
                      <a:pt x="3349" y="479"/>
                    </a:lnTo>
                    <a:lnTo>
                      <a:pt x="3434" y="556"/>
                    </a:lnTo>
                    <a:lnTo>
                      <a:pt x="3517" y="638"/>
                    </a:lnTo>
                    <a:lnTo>
                      <a:pt x="3594" y="724"/>
                    </a:lnTo>
                    <a:lnTo>
                      <a:pt x="3666" y="815"/>
                    </a:lnTo>
                    <a:lnTo>
                      <a:pt x="3733" y="910"/>
                    </a:lnTo>
                    <a:lnTo>
                      <a:pt x="3794" y="1008"/>
                    </a:lnTo>
                    <a:lnTo>
                      <a:pt x="3852" y="1111"/>
                    </a:lnTo>
                    <a:lnTo>
                      <a:pt x="3902" y="1217"/>
                    </a:lnTo>
                    <a:lnTo>
                      <a:pt x="3945" y="1325"/>
                    </a:lnTo>
                    <a:lnTo>
                      <a:pt x="3984" y="1437"/>
                    </a:lnTo>
                    <a:lnTo>
                      <a:pt x="4015" y="1551"/>
                    </a:lnTo>
                    <a:lnTo>
                      <a:pt x="4040" y="1669"/>
                    </a:lnTo>
                    <a:lnTo>
                      <a:pt x="4059" y="1789"/>
                    </a:lnTo>
                    <a:lnTo>
                      <a:pt x="4070" y="1911"/>
                    </a:lnTo>
                    <a:lnTo>
                      <a:pt x="4074" y="2034"/>
                    </a:lnTo>
                    <a:lnTo>
                      <a:pt x="4070" y="2161"/>
                    </a:lnTo>
                    <a:lnTo>
                      <a:pt x="4057" y="2285"/>
                    </a:lnTo>
                    <a:lnTo>
                      <a:pt x="4039" y="2407"/>
                    </a:lnTo>
                    <a:lnTo>
                      <a:pt x="4013" y="2526"/>
                    </a:lnTo>
                    <a:lnTo>
                      <a:pt x="3980" y="2643"/>
                    </a:lnTo>
                    <a:lnTo>
                      <a:pt x="3940" y="2756"/>
                    </a:lnTo>
                    <a:lnTo>
                      <a:pt x="3894" y="2867"/>
                    </a:lnTo>
                    <a:lnTo>
                      <a:pt x="3842" y="2974"/>
                    </a:lnTo>
                    <a:lnTo>
                      <a:pt x="3783" y="3078"/>
                    </a:lnTo>
                    <a:lnTo>
                      <a:pt x="3720" y="3178"/>
                    </a:lnTo>
                    <a:lnTo>
                      <a:pt x="3618" y="3076"/>
                    </a:lnTo>
                    <a:lnTo>
                      <a:pt x="3672" y="2989"/>
                    </a:lnTo>
                    <a:lnTo>
                      <a:pt x="3722" y="2898"/>
                    </a:lnTo>
                    <a:lnTo>
                      <a:pt x="3767" y="2806"/>
                    </a:lnTo>
                    <a:lnTo>
                      <a:pt x="3807" y="2710"/>
                    </a:lnTo>
                    <a:lnTo>
                      <a:pt x="3841" y="2612"/>
                    </a:lnTo>
                    <a:lnTo>
                      <a:pt x="3870" y="2511"/>
                    </a:lnTo>
                    <a:lnTo>
                      <a:pt x="3893" y="2409"/>
                    </a:lnTo>
                    <a:lnTo>
                      <a:pt x="3910" y="2312"/>
                    </a:lnTo>
                    <a:lnTo>
                      <a:pt x="3922" y="2215"/>
                    </a:lnTo>
                    <a:lnTo>
                      <a:pt x="3930" y="2115"/>
                    </a:lnTo>
                    <a:lnTo>
                      <a:pt x="3932" y="2076"/>
                    </a:lnTo>
                    <a:lnTo>
                      <a:pt x="3933" y="2034"/>
                    </a:lnTo>
                    <a:lnTo>
                      <a:pt x="3929" y="1919"/>
                    </a:lnTo>
                    <a:lnTo>
                      <a:pt x="3919" y="1806"/>
                    </a:lnTo>
                    <a:lnTo>
                      <a:pt x="3902" y="1696"/>
                    </a:lnTo>
                    <a:lnTo>
                      <a:pt x="3879" y="1586"/>
                    </a:lnTo>
                    <a:lnTo>
                      <a:pt x="3849" y="1480"/>
                    </a:lnTo>
                    <a:lnTo>
                      <a:pt x="3814" y="1376"/>
                    </a:lnTo>
                    <a:lnTo>
                      <a:pt x="3773" y="1274"/>
                    </a:lnTo>
                    <a:lnTo>
                      <a:pt x="3771" y="1274"/>
                    </a:lnTo>
                    <a:lnTo>
                      <a:pt x="3736" y="1197"/>
                    </a:lnTo>
                    <a:lnTo>
                      <a:pt x="3697" y="1123"/>
                    </a:lnTo>
                    <a:lnTo>
                      <a:pt x="3655" y="1050"/>
                    </a:lnTo>
                    <a:lnTo>
                      <a:pt x="3609" y="979"/>
                    </a:lnTo>
                    <a:lnTo>
                      <a:pt x="3549" y="896"/>
                    </a:lnTo>
                    <a:lnTo>
                      <a:pt x="3484" y="815"/>
                    </a:lnTo>
                    <a:lnTo>
                      <a:pt x="3416" y="738"/>
                    </a:lnTo>
                    <a:lnTo>
                      <a:pt x="3396" y="717"/>
                    </a:lnTo>
                    <a:lnTo>
                      <a:pt x="3375" y="696"/>
                    </a:lnTo>
                    <a:lnTo>
                      <a:pt x="3335" y="657"/>
                    </a:lnTo>
                    <a:lnTo>
                      <a:pt x="3332" y="657"/>
                    </a:lnTo>
                    <a:lnTo>
                      <a:pt x="3332" y="655"/>
                    </a:lnTo>
                    <a:lnTo>
                      <a:pt x="3300" y="623"/>
                    </a:lnTo>
                    <a:lnTo>
                      <a:pt x="3265" y="595"/>
                    </a:lnTo>
                    <a:lnTo>
                      <a:pt x="3264" y="592"/>
                    </a:lnTo>
                    <a:lnTo>
                      <a:pt x="3263" y="592"/>
                    </a:lnTo>
                    <a:lnTo>
                      <a:pt x="3263" y="592"/>
                    </a:lnTo>
                    <a:lnTo>
                      <a:pt x="3263" y="592"/>
                    </a:lnTo>
                    <a:lnTo>
                      <a:pt x="3226" y="563"/>
                    </a:lnTo>
                    <a:lnTo>
                      <a:pt x="3189" y="534"/>
                    </a:lnTo>
                    <a:lnTo>
                      <a:pt x="3189" y="533"/>
                    </a:lnTo>
                    <a:lnTo>
                      <a:pt x="3189" y="531"/>
                    </a:lnTo>
                    <a:lnTo>
                      <a:pt x="3189" y="531"/>
                    </a:lnTo>
                    <a:lnTo>
                      <a:pt x="3150" y="504"/>
                    </a:lnTo>
                    <a:lnTo>
                      <a:pt x="3113" y="477"/>
                    </a:lnTo>
                    <a:lnTo>
                      <a:pt x="3111" y="477"/>
                    </a:lnTo>
                    <a:lnTo>
                      <a:pt x="3072" y="451"/>
                    </a:lnTo>
                    <a:lnTo>
                      <a:pt x="3032" y="426"/>
                    </a:lnTo>
                    <a:lnTo>
                      <a:pt x="2957" y="382"/>
                    </a:lnTo>
                    <a:lnTo>
                      <a:pt x="2881" y="341"/>
                    </a:lnTo>
                    <a:lnTo>
                      <a:pt x="2804" y="305"/>
                    </a:lnTo>
                    <a:lnTo>
                      <a:pt x="2724" y="272"/>
                    </a:lnTo>
                    <a:lnTo>
                      <a:pt x="2638" y="240"/>
                    </a:lnTo>
                    <a:lnTo>
                      <a:pt x="2553" y="214"/>
                    </a:lnTo>
                    <a:lnTo>
                      <a:pt x="2549" y="213"/>
                    </a:lnTo>
                    <a:lnTo>
                      <a:pt x="2546" y="212"/>
                    </a:lnTo>
                    <a:lnTo>
                      <a:pt x="2545" y="212"/>
                    </a:lnTo>
                    <a:lnTo>
                      <a:pt x="2543" y="212"/>
                    </a:lnTo>
                    <a:lnTo>
                      <a:pt x="2498" y="198"/>
                    </a:lnTo>
                    <a:lnTo>
                      <a:pt x="2490" y="198"/>
                    </a:lnTo>
                    <a:lnTo>
                      <a:pt x="2435" y="184"/>
                    </a:lnTo>
                    <a:lnTo>
                      <a:pt x="2381" y="176"/>
                    </a:lnTo>
                    <a:lnTo>
                      <a:pt x="2381" y="175"/>
                    </a:lnTo>
                    <a:lnTo>
                      <a:pt x="2379" y="175"/>
                    </a:lnTo>
                    <a:lnTo>
                      <a:pt x="2378" y="172"/>
                    </a:lnTo>
                    <a:lnTo>
                      <a:pt x="2313" y="162"/>
                    </a:lnTo>
                    <a:lnTo>
                      <a:pt x="2247" y="155"/>
                    </a:lnTo>
                    <a:lnTo>
                      <a:pt x="2247" y="155"/>
                    </a:lnTo>
                    <a:lnTo>
                      <a:pt x="2247" y="155"/>
                    </a:lnTo>
                    <a:lnTo>
                      <a:pt x="2244" y="155"/>
                    </a:lnTo>
                    <a:lnTo>
                      <a:pt x="2240" y="155"/>
                    </a:lnTo>
                    <a:lnTo>
                      <a:pt x="2235" y="155"/>
                    </a:lnTo>
                    <a:lnTo>
                      <a:pt x="2180" y="148"/>
                    </a:lnTo>
                    <a:lnTo>
                      <a:pt x="2123" y="143"/>
                    </a:lnTo>
                    <a:lnTo>
                      <a:pt x="2047" y="143"/>
                    </a:lnTo>
                    <a:lnTo>
                      <a:pt x="2047" y="143"/>
                    </a:lnTo>
                    <a:lnTo>
                      <a:pt x="2047" y="143"/>
                    </a:lnTo>
                    <a:lnTo>
                      <a:pt x="2045" y="143"/>
                    </a:lnTo>
                    <a:lnTo>
                      <a:pt x="2042" y="143"/>
                    </a:lnTo>
                    <a:lnTo>
                      <a:pt x="2039" y="143"/>
                    </a:lnTo>
                    <a:lnTo>
                      <a:pt x="1951" y="143"/>
                    </a:lnTo>
                    <a:lnTo>
                      <a:pt x="1894" y="148"/>
                    </a:lnTo>
                    <a:lnTo>
                      <a:pt x="1836" y="155"/>
                    </a:lnTo>
                    <a:lnTo>
                      <a:pt x="1836" y="155"/>
                    </a:lnTo>
                    <a:lnTo>
                      <a:pt x="1835" y="155"/>
                    </a:lnTo>
                    <a:lnTo>
                      <a:pt x="1832" y="155"/>
                    </a:lnTo>
                    <a:lnTo>
                      <a:pt x="1830" y="155"/>
                    </a:lnTo>
                    <a:lnTo>
                      <a:pt x="1825" y="155"/>
                    </a:lnTo>
                    <a:lnTo>
                      <a:pt x="1759" y="162"/>
                    </a:lnTo>
                    <a:lnTo>
                      <a:pt x="1694" y="172"/>
                    </a:lnTo>
                    <a:lnTo>
                      <a:pt x="1638" y="184"/>
                    </a:lnTo>
                    <a:lnTo>
                      <a:pt x="1582" y="198"/>
                    </a:lnTo>
                    <a:lnTo>
                      <a:pt x="1575" y="198"/>
                    </a:lnTo>
                    <a:lnTo>
                      <a:pt x="1552" y="206"/>
                    </a:lnTo>
                    <a:lnTo>
                      <a:pt x="1531" y="212"/>
                    </a:lnTo>
                    <a:lnTo>
                      <a:pt x="1529" y="212"/>
                    </a:lnTo>
                    <a:lnTo>
                      <a:pt x="1526" y="212"/>
                    </a:lnTo>
                    <a:lnTo>
                      <a:pt x="1524" y="213"/>
                    </a:lnTo>
                    <a:lnTo>
                      <a:pt x="1520" y="214"/>
                    </a:lnTo>
                    <a:lnTo>
                      <a:pt x="1485" y="224"/>
                    </a:lnTo>
                    <a:lnTo>
                      <a:pt x="1448" y="235"/>
                    </a:lnTo>
                    <a:lnTo>
                      <a:pt x="1399" y="253"/>
                    </a:lnTo>
                    <a:lnTo>
                      <a:pt x="1348" y="272"/>
                    </a:lnTo>
                    <a:lnTo>
                      <a:pt x="1268" y="305"/>
                    </a:lnTo>
                    <a:lnTo>
                      <a:pt x="1191" y="341"/>
                    </a:lnTo>
                    <a:lnTo>
                      <a:pt x="1116" y="382"/>
                    </a:lnTo>
                    <a:lnTo>
                      <a:pt x="1043" y="426"/>
                    </a:lnTo>
                    <a:lnTo>
                      <a:pt x="1040" y="426"/>
                    </a:lnTo>
                    <a:lnTo>
                      <a:pt x="1002" y="451"/>
                    </a:lnTo>
                    <a:lnTo>
                      <a:pt x="962" y="477"/>
                    </a:lnTo>
                    <a:lnTo>
                      <a:pt x="959" y="477"/>
                    </a:lnTo>
                    <a:lnTo>
                      <a:pt x="923" y="504"/>
                    </a:lnTo>
                    <a:lnTo>
                      <a:pt x="886" y="531"/>
                    </a:lnTo>
                    <a:lnTo>
                      <a:pt x="884" y="531"/>
                    </a:lnTo>
                    <a:lnTo>
                      <a:pt x="883" y="533"/>
                    </a:lnTo>
                    <a:lnTo>
                      <a:pt x="883" y="534"/>
                    </a:lnTo>
                    <a:lnTo>
                      <a:pt x="847" y="561"/>
                    </a:lnTo>
                    <a:lnTo>
                      <a:pt x="813" y="589"/>
                    </a:lnTo>
                    <a:lnTo>
                      <a:pt x="812" y="591"/>
                    </a:lnTo>
                    <a:lnTo>
                      <a:pt x="811" y="592"/>
                    </a:lnTo>
                    <a:lnTo>
                      <a:pt x="810" y="592"/>
                    </a:lnTo>
                    <a:lnTo>
                      <a:pt x="808" y="595"/>
                    </a:lnTo>
                    <a:lnTo>
                      <a:pt x="774" y="623"/>
                    </a:lnTo>
                    <a:lnTo>
                      <a:pt x="740" y="655"/>
                    </a:lnTo>
                    <a:lnTo>
                      <a:pt x="740" y="657"/>
                    </a:lnTo>
                    <a:lnTo>
                      <a:pt x="737" y="657"/>
                    </a:lnTo>
                    <a:lnTo>
                      <a:pt x="671" y="722"/>
                    </a:lnTo>
                    <a:lnTo>
                      <a:pt x="608" y="790"/>
                    </a:lnTo>
                    <a:lnTo>
                      <a:pt x="549" y="862"/>
                    </a:lnTo>
                    <a:lnTo>
                      <a:pt x="493" y="937"/>
                    </a:lnTo>
                    <a:lnTo>
                      <a:pt x="441" y="1014"/>
                    </a:lnTo>
                    <a:lnTo>
                      <a:pt x="394" y="1095"/>
                    </a:lnTo>
                    <a:lnTo>
                      <a:pt x="360" y="1152"/>
                    </a:lnTo>
                    <a:lnTo>
                      <a:pt x="330" y="1212"/>
                    </a:lnTo>
                    <a:lnTo>
                      <a:pt x="303" y="1274"/>
                    </a:lnTo>
                    <a:lnTo>
                      <a:pt x="299" y="1274"/>
                    </a:lnTo>
                    <a:lnTo>
                      <a:pt x="259" y="1376"/>
                    </a:lnTo>
                    <a:lnTo>
                      <a:pt x="224" y="1480"/>
                    </a:lnTo>
                    <a:lnTo>
                      <a:pt x="196" y="1586"/>
                    </a:lnTo>
                    <a:lnTo>
                      <a:pt x="173" y="1696"/>
                    </a:lnTo>
                    <a:lnTo>
                      <a:pt x="156" y="1806"/>
                    </a:lnTo>
                    <a:lnTo>
                      <a:pt x="146" y="1919"/>
                    </a:lnTo>
                    <a:lnTo>
                      <a:pt x="143" y="2034"/>
                    </a:lnTo>
                    <a:lnTo>
                      <a:pt x="143" y="2115"/>
                    </a:lnTo>
                    <a:lnTo>
                      <a:pt x="151" y="2230"/>
                    </a:lnTo>
                    <a:lnTo>
                      <a:pt x="167" y="2345"/>
                    </a:lnTo>
                    <a:lnTo>
                      <a:pt x="188" y="2455"/>
                    </a:lnTo>
                    <a:lnTo>
                      <a:pt x="217" y="2565"/>
                    </a:lnTo>
                    <a:lnTo>
                      <a:pt x="252" y="2671"/>
                    </a:lnTo>
                    <a:lnTo>
                      <a:pt x="293" y="2774"/>
                    </a:lnTo>
                    <a:lnTo>
                      <a:pt x="339" y="2874"/>
                    </a:lnTo>
                    <a:lnTo>
                      <a:pt x="391" y="2971"/>
                    </a:lnTo>
                    <a:lnTo>
                      <a:pt x="448" y="3065"/>
                    </a:lnTo>
                    <a:lnTo>
                      <a:pt x="511" y="3154"/>
                    </a:lnTo>
                    <a:lnTo>
                      <a:pt x="578" y="3241"/>
                    </a:lnTo>
                    <a:lnTo>
                      <a:pt x="650" y="3323"/>
                    </a:lnTo>
                    <a:lnTo>
                      <a:pt x="728" y="3401"/>
                    </a:lnTo>
                    <a:lnTo>
                      <a:pt x="759" y="3430"/>
                    </a:lnTo>
                    <a:lnTo>
                      <a:pt x="790" y="3459"/>
                    </a:lnTo>
                    <a:lnTo>
                      <a:pt x="790" y="3459"/>
                    </a:lnTo>
                    <a:lnTo>
                      <a:pt x="790" y="3460"/>
                    </a:lnTo>
                    <a:lnTo>
                      <a:pt x="791" y="3460"/>
                    </a:lnTo>
                    <a:lnTo>
                      <a:pt x="792" y="3461"/>
                    </a:lnTo>
                    <a:lnTo>
                      <a:pt x="823" y="3489"/>
                    </a:lnTo>
                    <a:lnTo>
                      <a:pt x="857" y="3516"/>
                    </a:lnTo>
                    <a:lnTo>
                      <a:pt x="893" y="3542"/>
                    </a:lnTo>
                    <a:lnTo>
                      <a:pt x="928" y="3567"/>
                    </a:lnTo>
                    <a:lnTo>
                      <a:pt x="964" y="3593"/>
                    </a:lnTo>
                    <a:lnTo>
                      <a:pt x="1002" y="3617"/>
                    </a:lnTo>
                    <a:lnTo>
                      <a:pt x="1002" y="3619"/>
                    </a:lnTo>
                    <a:lnTo>
                      <a:pt x="1003" y="3619"/>
                    </a:lnTo>
                    <a:lnTo>
                      <a:pt x="1004" y="3621"/>
                    </a:lnTo>
                    <a:lnTo>
                      <a:pt x="1007" y="3622"/>
                    </a:lnTo>
                    <a:lnTo>
                      <a:pt x="1007" y="3622"/>
                    </a:lnTo>
                    <a:lnTo>
                      <a:pt x="1007" y="3623"/>
                    </a:lnTo>
                    <a:lnTo>
                      <a:pt x="1007" y="3623"/>
                    </a:lnTo>
                    <a:lnTo>
                      <a:pt x="1008" y="3623"/>
                    </a:lnTo>
                    <a:lnTo>
                      <a:pt x="1009" y="3624"/>
                    </a:lnTo>
                    <a:lnTo>
                      <a:pt x="1012" y="3626"/>
                    </a:lnTo>
                    <a:lnTo>
                      <a:pt x="1015" y="3627"/>
                    </a:lnTo>
                    <a:lnTo>
                      <a:pt x="1019" y="3629"/>
                    </a:lnTo>
                    <a:lnTo>
                      <a:pt x="1024" y="3633"/>
                    </a:lnTo>
                    <a:lnTo>
                      <a:pt x="1120" y="3689"/>
                    </a:lnTo>
                    <a:lnTo>
                      <a:pt x="1218" y="3740"/>
                    </a:lnTo>
                    <a:lnTo>
                      <a:pt x="1320" y="3786"/>
                    </a:lnTo>
                    <a:lnTo>
                      <a:pt x="1426" y="3826"/>
                    </a:lnTo>
                    <a:lnTo>
                      <a:pt x="1431" y="3826"/>
                    </a:lnTo>
                    <a:lnTo>
                      <a:pt x="1527" y="3856"/>
                    </a:lnTo>
                    <a:lnTo>
                      <a:pt x="1624" y="3881"/>
                    </a:lnTo>
                    <a:lnTo>
                      <a:pt x="1725" y="3900"/>
                    </a:lnTo>
                    <a:lnTo>
                      <a:pt x="1827" y="3914"/>
                    </a:lnTo>
                    <a:lnTo>
                      <a:pt x="1827" y="3914"/>
                    </a:lnTo>
                    <a:lnTo>
                      <a:pt x="1829" y="3914"/>
                    </a:lnTo>
                    <a:lnTo>
                      <a:pt x="1830" y="3914"/>
                    </a:lnTo>
                    <a:lnTo>
                      <a:pt x="1831" y="3914"/>
                    </a:lnTo>
                    <a:lnTo>
                      <a:pt x="1836" y="3914"/>
                    </a:lnTo>
                    <a:lnTo>
                      <a:pt x="1902" y="3920"/>
                    </a:lnTo>
                    <a:lnTo>
                      <a:pt x="1968" y="3923"/>
                    </a:lnTo>
                    <a:lnTo>
                      <a:pt x="2037" y="3924"/>
                    </a:lnTo>
                    <a:lnTo>
                      <a:pt x="2138" y="3922"/>
                    </a:lnTo>
                    <a:lnTo>
                      <a:pt x="2240" y="3914"/>
                    </a:lnTo>
                    <a:lnTo>
                      <a:pt x="2240" y="3914"/>
                    </a:lnTo>
                    <a:lnTo>
                      <a:pt x="2240" y="3914"/>
                    </a:lnTo>
                    <a:lnTo>
                      <a:pt x="2244" y="3914"/>
                    </a:lnTo>
                    <a:lnTo>
                      <a:pt x="2246" y="3914"/>
                    </a:lnTo>
                    <a:lnTo>
                      <a:pt x="2250" y="3914"/>
                    </a:lnTo>
                    <a:lnTo>
                      <a:pt x="2276" y="3910"/>
                    </a:lnTo>
                    <a:lnTo>
                      <a:pt x="2300" y="3907"/>
                    </a:lnTo>
                    <a:lnTo>
                      <a:pt x="2389" y="3893"/>
                    </a:lnTo>
                    <a:lnTo>
                      <a:pt x="2477" y="3874"/>
                    </a:lnTo>
                    <a:lnTo>
                      <a:pt x="2561" y="3852"/>
                    </a:lnTo>
                    <a:lnTo>
                      <a:pt x="2645" y="3826"/>
                    </a:lnTo>
                    <a:lnTo>
                      <a:pt x="2650" y="3826"/>
                    </a:lnTo>
                    <a:lnTo>
                      <a:pt x="2746" y="3789"/>
                    </a:lnTo>
                    <a:lnTo>
                      <a:pt x="2839" y="3748"/>
                    </a:lnTo>
                    <a:lnTo>
                      <a:pt x="2930" y="3703"/>
                    </a:lnTo>
                    <a:lnTo>
                      <a:pt x="3017" y="3652"/>
                    </a:lnTo>
                    <a:lnTo>
                      <a:pt x="3072" y="3701"/>
                    </a:lnTo>
                    <a:lnTo>
                      <a:pt x="3128" y="3750"/>
                    </a:lnTo>
                    <a:lnTo>
                      <a:pt x="3031" y="3807"/>
                    </a:lnTo>
                    <a:lnTo>
                      <a:pt x="2931" y="3861"/>
                    </a:lnTo>
                    <a:lnTo>
                      <a:pt x="2829" y="3907"/>
                    </a:lnTo>
                    <a:lnTo>
                      <a:pt x="2723" y="3949"/>
                    </a:lnTo>
                    <a:lnTo>
                      <a:pt x="2615" y="3984"/>
                    </a:lnTo>
                    <a:lnTo>
                      <a:pt x="2503" y="4014"/>
                    </a:lnTo>
                    <a:lnTo>
                      <a:pt x="2389" y="4037"/>
                    </a:lnTo>
                    <a:lnTo>
                      <a:pt x="2273" y="4053"/>
                    </a:lnTo>
                    <a:lnTo>
                      <a:pt x="2156" y="4065"/>
                    </a:lnTo>
                    <a:lnTo>
                      <a:pt x="2037" y="4067"/>
                    </a:lnTo>
                    <a:lnTo>
                      <a:pt x="1912" y="4065"/>
                    </a:lnTo>
                    <a:lnTo>
                      <a:pt x="1790" y="4053"/>
                    </a:lnTo>
                    <a:lnTo>
                      <a:pt x="1671" y="4035"/>
                    </a:lnTo>
                    <a:lnTo>
                      <a:pt x="1553" y="4010"/>
                    </a:lnTo>
                    <a:lnTo>
                      <a:pt x="1438" y="3979"/>
                    </a:lnTo>
                    <a:lnTo>
                      <a:pt x="1325" y="3940"/>
                    </a:lnTo>
                    <a:lnTo>
                      <a:pt x="1217" y="3897"/>
                    </a:lnTo>
                    <a:lnTo>
                      <a:pt x="1111" y="3846"/>
                    </a:lnTo>
                    <a:lnTo>
                      <a:pt x="1009" y="3790"/>
                    </a:lnTo>
                    <a:lnTo>
                      <a:pt x="911" y="3729"/>
                    </a:lnTo>
                    <a:lnTo>
                      <a:pt x="815" y="3662"/>
                    </a:lnTo>
                    <a:lnTo>
                      <a:pt x="725" y="3590"/>
                    </a:lnTo>
                    <a:lnTo>
                      <a:pt x="638" y="3512"/>
                    </a:lnTo>
                    <a:lnTo>
                      <a:pt x="556" y="3430"/>
                    </a:lnTo>
                    <a:lnTo>
                      <a:pt x="478" y="3345"/>
                    </a:lnTo>
                    <a:lnTo>
                      <a:pt x="406" y="3254"/>
                    </a:lnTo>
                    <a:lnTo>
                      <a:pt x="340" y="3159"/>
                    </a:lnTo>
                    <a:lnTo>
                      <a:pt x="278" y="3060"/>
                    </a:lnTo>
                    <a:lnTo>
                      <a:pt x="222" y="2958"/>
                    </a:lnTo>
                    <a:lnTo>
                      <a:pt x="172" y="2852"/>
                    </a:lnTo>
                    <a:lnTo>
                      <a:pt x="127" y="2744"/>
                    </a:lnTo>
                    <a:lnTo>
                      <a:pt x="88" y="2632"/>
                    </a:lnTo>
                    <a:lnTo>
                      <a:pt x="57" y="2516"/>
                    </a:lnTo>
                    <a:lnTo>
                      <a:pt x="32" y="2399"/>
                    </a:lnTo>
                    <a:lnTo>
                      <a:pt x="14" y="2280"/>
                    </a:lnTo>
                    <a:lnTo>
                      <a:pt x="4" y="2158"/>
                    </a:lnTo>
                    <a:lnTo>
                      <a:pt x="0" y="2034"/>
                    </a:lnTo>
                    <a:lnTo>
                      <a:pt x="4" y="1911"/>
                    </a:lnTo>
                    <a:lnTo>
                      <a:pt x="14" y="1789"/>
                    </a:lnTo>
                    <a:lnTo>
                      <a:pt x="32" y="1669"/>
                    </a:lnTo>
                    <a:lnTo>
                      <a:pt x="57" y="1551"/>
                    </a:lnTo>
                    <a:lnTo>
                      <a:pt x="88" y="1437"/>
                    </a:lnTo>
                    <a:lnTo>
                      <a:pt x="127" y="1325"/>
                    </a:lnTo>
                    <a:lnTo>
                      <a:pt x="172" y="1217"/>
                    </a:lnTo>
                    <a:lnTo>
                      <a:pt x="222" y="1111"/>
                    </a:lnTo>
                    <a:lnTo>
                      <a:pt x="278" y="1008"/>
                    </a:lnTo>
                    <a:lnTo>
                      <a:pt x="340" y="910"/>
                    </a:lnTo>
                    <a:lnTo>
                      <a:pt x="406" y="815"/>
                    </a:lnTo>
                    <a:lnTo>
                      <a:pt x="478" y="724"/>
                    </a:lnTo>
                    <a:lnTo>
                      <a:pt x="556" y="638"/>
                    </a:lnTo>
                    <a:lnTo>
                      <a:pt x="638" y="556"/>
                    </a:lnTo>
                    <a:lnTo>
                      <a:pt x="725" y="479"/>
                    </a:lnTo>
                    <a:lnTo>
                      <a:pt x="815" y="407"/>
                    </a:lnTo>
                    <a:lnTo>
                      <a:pt x="911" y="340"/>
                    </a:lnTo>
                    <a:lnTo>
                      <a:pt x="1009" y="279"/>
                    </a:lnTo>
                    <a:lnTo>
                      <a:pt x="1111" y="223"/>
                    </a:lnTo>
                    <a:lnTo>
                      <a:pt x="1217" y="172"/>
                    </a:lnTo>
                    <a:lnTo>
                      <a:pt x="1325" y="129"/>
                    </a:lnTo>
                    <a:lnTo>
                      <a:pt x="1438" y="90"/>
                    </a:lnTo>
                    <a:lnTo>
                      <a:pt x="1553" y="59"/>
                    </a:lnTo>
                    <a:lnTo>
                      <a:pt x="1671" y="34"/>
                    </a:lnTo>
                    <a:lnTo>
                      <a:pt x="1790" y="15"/>
                    </a:lnTo>
                    <a:lnTo>
                      <a:pt x="1912" y="4"/>
                    </a:lnTo>
                    <a:lnTo>
                      <a:pt x="2037"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sp>
        <p:nvSpPr>
          <p:cNvPr id="5193" name="TextBox 74"/>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122"/>
                                        </p:tgtEl>
                                        <p:attrNameLst>
                                          <p:attrName>style.visibility</p:attrName>
                                        </p:attrNameLst>
                                      </p:cBhvr>
                                      <p:to>
                                        <p:strVal val="visible"/>
                                      </p:to>
                                    </p:set>
                                    <p:animEffect>
                                      <p:cBhvr>
                                        <p:cTn id="7" dur="500"/>
                                        <p:tgtEl>
                                          <p:spTgt spid="51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43"/>
                                        </p:tgtEl>
                                        <p:attrNameLst>
                                          <p:attrName>style.visibility</p:attrName>
                                        </p:attrNameLst>
                                      </p:cBhvr>
                                      <p:to>
                                        <p:strVal val="visible"/>
                                      </p:to>
                                    </p:set>
                                    <p:animEffect>
                                      <p:cBhvr>
                                        <p:cTn id="10" dur="500"/>
                                        <p:tgtEl>
                                          <p:spTgt spid="5143"/>
                                        </p:tgtEl>
                                      </p:cBhvr>
                                    </p:animEffect>
                                  </p:childTnLst>
                                </p:cTn>
                              </p:par>
                            </p:childTnLst>
                          </p:cTn>
                        </p:par>
                        <p:par>
                          <p:cTn id="11" fill="hold" nodeType="afterGroup">
                            <p:stCondLst>
                              <p:cond delay="500"/>
                            </p:stCondLst>
                            <p:childTnLst>
                              <p:par>
                                <p:cTn id="12" presetID="10" presetClass="entr" presetSubtype="0" fill="hold" nodeType="afterEffect">
                                  <p:stCondLst>
                                    <p:cond delay="0"/>
                                  </p:stCondLst>
                                  <p:childTnLst>
                                    <p:set>
                                      <p:cBhvr>
                                        <p:cTn id="13" dur="1" fill="hold">
                                          <p:stCondLst>
                                            <p:cond delay="0"/>
                                          </p:stCondLst>
                                        </p:cTn>
                                        <p:tgtEl>
                                          <p:spTgt spid="5163"/>
                                        </p:tgtEl>
                                        <p:attrNameLst>
                                          <p:attrName>style.visibility</p:attrName>
                                        </p:attrNameLst>
                                      </p:cBhvr>
                                      <p:to>
                                        <p:strVal val="visible"/>
                                      </p:to>
                                    </p:set>
                                    <p:animEffect>
                                      <p:cBhvr>
                                        <p:cTn id="14" dur="500"/>
                                        <p:tgtEl>
                                          <p:spTgt spid="516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144"/>
                                        </p:tgtEl>
                                        <p:attrNameLst>
                                          <p:attrName>style.visibility</p:attrName>
                                        </p:attrNameLst>
                                      </p:cBhvr>
                                      <p:to>
                                        <p:strVal val="visible"/>
                                      </p:to>
                                    </p:set>
                                    <p:animEffect>
                                      <p:cBhvr>
                                        <p:cTn id="17" dur="500"/>
                                        <p:tgtEl>
                                          <p:spTgt spid="5144"/>
                                        </p:tgtEl>
                                      </p:cBhvr>
                                    </p:animEffect>
                                  </p:childTnLst>
                                </p:cTn>
                              </p:par>
                            </p:childTnLst>
                          </p:cTn>
                        </p:par>
                        <p:par>
                          <p:cTn id="18" fill="hold" nodeType="afterGroup">
                            <p:stCondLst>
                              <p:cond delay="1000"/>
                            </p:stCondLst>
                            <p:childTnLst>
                              <p:par>
                                <p:cTn id="19" presetID="10" presetClass="entr" presetSubtype="0" fill="hold" nodeType="afterEffect">
                                  <p:stCondLst>
                                    <p:cond delay="0"/>
                                  </p:stCondLst>
                                  <p:childTnLst>
                                    <p:set>
                                      <p:cBhvr>
                                        <p:cTn id="20" dur="1" fill="hold">
                                          <p:stCondLst>
                                            <p:cond delay="0"/>
                                          </p:stCondLst>
                                        </p:cTn>
                                        <p:tgtEl>
                                          <p:spTgt spid="5176"/>
                                        </p:tgtEl>
                                        <p:attrNameLst>
                                          <p:attrName>style.visibility</p:attrName>
                                        </p:attrNameLst>
                                      </p:cBhvr>
                                      <p:to>
                                        <p:strVal val="visible"/>
                                      </p:to>
                                    </p:set>
                                    <p:animEffect>
                                      <p:cBhvr>
                                        <p:cTn id="21" dur="500"/>
                                        <p:tgtEl>
                                          <p:spTgt spid="517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141"/>
                                        </p:tgtEl>
                                        <p:attrNameLst>
                                          <p:attrName>style.visibility</p:attrName>
                                        </p:attrNameLst>
                                      </p:cBhvr>
                                      <p:to>
                                        <p:strVal val="visible"/>
                                      </p:to>
                                    </p:set>
                                    <p:animEffect>
                                      <p:cBhvr>
                                        <p:cTn id="24" dur="500"/>
                                        <p:tgtEl>
                                          <p:spTgt spid="5141"/>
                                        </p:tgtEl>
                                      </p:cBhvr>
                                    </p:animEffect>
                                  </p:childTnLst>
                                </p:cTn>
                              </p:par>
                            </p:childTnLst>
                          </p:cTn>
                        </p:par>
                        <p:par>
                          <p:cTn id="25" fill="hold" nodeType="afterGroup">
                            <p:stCondLst>
                              <p:cond delay="1500"/>
                            </p:stCondLst>
                            <p:childTnLst>
                              <p:par>
                                <p:cTn id="26" presetID="10" presetClass="entr" presetSubtype="0" fill="hold" nodeType="afterEffect">
                                  <p:stCondLst>
                                    <p:cond delay="0"/>
                                  </p:stCondLst>
                                  <p:childTnLst>
                                    <p:set>
                                      <p:cBhvr>
                                        <p:cTn id="27" dur="1" fill="hold">
                                          <p:stCondLst>
                                            <p:cond delay="0"/>
                                          </p:stCondLst>
                                        </p:cTn>
                                        <p:tgtEl>
                                          <p:spTgt spid="5146"/>
                                        </p:tgtEl>
                                        <p:attrNameLst>
                                          <p:attrName>style.visibility</p:attrName>
                                        </p:attrNameLst>
                                      </p:cBhvr>
                                      <p:to>
                                        <p:strVal val="visible"/>
                                      </p:to>
                                    </p:set>
                                    <p:animEffect>
                                      <p:cBhvr>
                                        <p:cTn id="28" dur="500"/>
                                        <p:tgtEl>
                                          <p:spTgt spid="5146"/>
                                        </p:tgtEl>
                                      </p:cBhvr>
                                    </p:animEffect>
                                  </p:childTnLst>
                                </p:cTn>
                              </p:par>
                            </p:childTnLst>
                          </p:cTn>
                        </p:par>
                        <p:par>
                          <p:cTn id="29" fill="hold" nodeType="afterGroup">
                            <p:stCondLst>
                              <p:cond delay="2000"/>
                            </p:stCondLst>
                            <p:childTnLst>
                              <p:par>
                                <p:cTn id="30" presetID="10" presetClass="entr" presetSubtype="0" fill="hold" grpId="0" nodeType="afterEffect">
                                  <p:stCondLst>
                                    <p:cond delay="1000"/>
                                  </p:stCondLst>
                                  <p:childTnLst>
                                    <p:set>
                                      <p:cBhvr>
                                        <p:cTn id="31" dur="1" fill="hold">
                                          <p:stCondLst>
                                            <p:cond delay="0"/>
                                          </p:stCondLst>
                                        </p:cTn>
                                        <p:tgtEl>
                                          <p:spTgt spid="5138"/>
                                        </p:tgtEl>
                                        <p:attrNameLst>
                                          <p:attrName>style.visibility</p:attrName>
                                        </p:attrNameLst>
                                      </p:cBhvr>
                                      <p:to>
                                        <p:strVal val="visible"/>
                                      </p:to>
                                    </p:set>
                                    <p:animEffect>
                                      <p:cBhvr>
                                        <p:cTn id="32" dur="500"/>
                                        <p:tgtEl>
                                          <p:spTgt spid="513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132"/>
                                        </p:tgtEl>
                                        <p:attrNameLst>
                                          <p:attrName>style.visibility</p:attrName>
                                        </p:attrNameLst>
                                      </p:cBhvr>
                                      <p:to>
                                        <p:strVal val="visible"/>
                                      </p:to>
                                    </p:set>
                                    <p:animEffect>
                                      <p:cBhvr>
                                        <p:cTn id="35" dur="500"/>
                                        <p:tgtEl>
                                          <p:spTgt spid="5132"/>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5133"/>
                                        </p:tgtEl>
                                        <p:attrNameLst>
                                          <p:attrName>style.visibility</p:attrName>
                                        </p:attrNameLst>
                                      </p:cBhvr>
                                      <p:to>
                                        <p:strVal val="visible"/>
                                      </p:to>
                                    </p:set>
                                    <p:animEffect>
                                      <p:cBhvr>
                                        <p:cTn id="38" dur="500"/>
                                        <p:tgtEl>
                                          <p:spTgt spid="5133"/>
                                        </p:tgtEl>
                                      </p:cBhvr>
                                    </p:animEffect>
                                  </p:childTnLst>
                                </p:cTn>
                              </p:par>
                            </p:childTnLst>
                          </p:cTn>
                        </p:par>
                        <p:par>
                          <p:cTn id="39" fill="hold" nodeType="afterGroup">
                            <p:stCondLst>
                              <p:cond delay="3500"/>
                            </p:stCondLst>
                            <p:childTnLst>
                              <p:par>
                                <p:cTn id="40" presetID="22" presetClass="entr" presetSubtype="1" fill="hold" grpId="0" nodeType="afterEffect">
                                  <p:stCondLst>
                                    <p:cond delay="0"/>
                                  </p:stCondLst>
                                  <p:childTnLst>
                                    <p:set>
                                      <p:cBhvr>
                                        <p:cTn id="41" dur="1" fill="hold">
                                          <p:stCondLst>
                                            <p:cond delay="0"/>
                                          </p:stCondLst>
                                        </p:cTn>
                                        <p:tgtEl>
                                          <p:spTgt spid="5142"/>
                                        </p:tgtEl>
                                        <p:attrNameLst>
                                          <p:attrName>style.visibility</p:attrName>
                                        </p:attrNameLst>
                                      </p:cBhvr>
                                      <p:to>
                                        <p:strVal val="visible"/>
                                      </p:to>
                                    </p:set>
                                    <p:animEffect>
                                      <p:cBhvr>
                                        <p:cTn id="42" dur="500"/>
                                        <p:tgtEl>
                                          <p:spTgt spid="5142"/>
                                        </p:tgtEl>
                                      </p:cBhvr>
                                    </p:animEffect>
                                  </p:childTnLst>
                                </p:cTn>
                              </p:par>
                            </p:childTnLst>
                          </p:cTn>
                        </p:par>
                        <p:par>
                          <p:cTn id="43" fill="hold" nodeType="afterGroup">
                            <p:stCondLst>
                              <p:cond delay="4000"/>
                            </p:stCondLst>
                            <p:childTnLst>
                              <p:par>
                                <p:cTn id="44" presetID="22" presetClass="entr" presetSubtype="1" fill="hold" grpId="0" nodeType="afterEffect">
                                  <p:stCondLst>
                                    <p:cond delay="0"/>
                                  </p:stCondLst>
                                  <p:childTnLst>
                                    <p:set>
                                      <p:cBhvr>
                                        <p:cTn id="45" dur="1" fill="hold">
                                          <p:stCondLst>
                                            <p:cond delay="0"/>
                                          </p:stCondLst>
                                        </p:cTn>
                                        <p:tgtEl>
                                          <p:spTgt spid="5145"/>
                                        </p:tgtEl>
                                        <p:attrNameLst>
                                          <p:attrName>style.visibility</p:attrName>
                                        </p:attrNameLst>
                                      </p:cBhvr>
                                      <p:to>
                                        <p:strVal val="visible"/>
                                      </p:to>
                                    </p:set>
                                    <p:animEffect>
                                      <p:cBhvr>
                                        <p:cTn id="46" dur="500"/>
                                        <p:tgtEl>
                                          <p:spTgt spid="5145"/>
                                        </p:tgtEl>
                                      </p:cBhvr>
                                    </p:animEffect>
                                  </p:childTnLst>
                                </p:cTn>
                              </p:par>
                            </p:childTnLst>
                          </p:cTn>
                        </p:par>
                        <p:par>
                          <p:cTn id="47" fill="hold" nodeType="afterGroup">
                            <p:stCondLst>
                              <p:cond delay="4500"/>
                            </p:stCondLst>
                            <p:childTnLst>
                              <p:par>
                                <p:cTn id="48" presetID="22" presetClass="entr" presetSubtype="1" fill="hold" grpId="0" nodeType="afterEffect">
                                  <p:stCondLst>
                                    <p:cond delay="0"/>
                                  </p:stCondLst>
                                  <p:childTnLst>
                                    <p:set>
                                      <p:cBhvr>
                                        <p:cTn id="49" dur="1" fill="hold">
                                          <p:stCondLst>
                                            <p:cond delay="0"/>
                                          </p:stCondLst>
                                        </p:cTn>
                                        <p:tgtEl>
                                          <p:spTgt spid="5139"/>
                                        </p:tgtEl>
                                        <p:attrNameLst>
                                          <p:attrName>style.visibility</p:attrName>
                                        </p:attrNameLst>
                                      </p:cBhvr>
                                      <p:to>
                                        <p:strVal val="visible"/>
                                      </p:to>
                                    </p:set>
                                    <p:animEffect>
                                      <p:cBhvr>
                                        <p:cTn id="50" dur="500"/>
                                        <p:tgtEl>
                                          <p:spTgt spid="5139"/>
                                        </p:tgtEl>
                                      </p:cBhvr>
                                    </p:animEffect>
                                  </p:childTnLst>
                                </p:cTn>
                              </p:par>
                            </p:childTnLst>
                          </p:cTn>
                        </p:par>
                        <p:par>
                          <p:cTn id="51" fill="hold" nodeType="afterGroup">
                            <p:stCondLst>
                              <p:cond delay="5000"/>
                            </p:stCondLst>
                            <p:childTnLst>
                              <p:par>
                                <p:cTn id="52" presetID="22" presetClass="entr" presetSubtype="1" fill="hold" grpId="0" nodeType="afterEffect">
                                  <p:stCondLst>
                                    <p:cond delay="0"/>
                                  </p:stCondLst>
                                  <p:childTnLst>
                                    <p:set>
                                      <p:cBhvr>
                                        <p:cTn id="53" dur="1" fill="hold">
                                          <p:stCondLst>
                                            <p:cond delay="0"/>
                                          </p:stCondLst>
                                        </p:cTn>
                                        <p:tgtEl>
                                          <p:spTgt spid="5140"/>
                                        </p:tgtEl>
                                        <p:attrNameLst>
                                          <p:attrName>style.visibility</p:attrName>
                                        </p:attrNameLst>
                                      </p:cBhvr>
                                      <p:to>
                                        <p:strVal val="visible"/>
                                      </p:to>
                                    </p:set>
                                    <p:animEffect>
                                      <p:cBhvr>
                                        <p:cTn id="54" dur="500"/>
                                        <p:tgtEl>
                                          <p:spTgt spid="514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5129"/>
                                        </p:tgtEl>
                                        <p:attrNameLst>
                                          <p:attrName>style.visibility</p:attrName>
                                        </p:attrNameLst>
                                      </p:cBhvr>
                                      <p:to>
                                        <p:strVal val="visible"/>
                                      </p:to>
                                    </p:set>
                                    <p:animEffect>
                                      <p:cBhvr>
                                        <p:cTn id="59" dur="500"/>
                                        <p:tgtEl>
                                          <p:spTgt spid="5129"/>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5130"/>
                                        </p:tgtEl>
                                        <p:attrNameLst>
                                          <p:attrName>style.visibility</p:attrName>
                                        </p:attrNameLst>
                                      </p:cBhvr>
                                      <p:to>
                                        <p:strVal val="visible"/>
                                      </p:to>
                                    </p:set>
                                    <p:animEffect>
                                      <p:cBhvr>
                                        <p:cTn id="64" dur="500"/>
                                        <p:tgtEl>
                                          <p:spTgt spid="5130"/>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5131"/>
                                        </p:tgtEl>
                                        <p:attrNameLst>
                                          <p:attrName>style.visibility</p:attrName>
                                        </p:attrNameLst>
                                      </p:cBhvr>
                                      <p:to>
                                        <p:strVal val="visible"/>
                                      </p:to>
                                    </p:set>
                                    <p:animEffect>
                                      <p:cBhvr>
                                        <p:cTn id="69" dur="500"/>
                                        <p:tgtEl>
                                          <p:spTgt spid="5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9" grpId="0" bldLvl="0" autoUpdateAnimBg="0"/>
      <p:bldP spid="5130" grpId="0" bldLvl="0" autoUpdateAnimBg="0"/>
      <p:bldP spid="5131" grpId="0" bldLvl="0" autoUpdateAnimBg="0"/>
      <p:bldP spid="5132" grpId="0" bldLvl="0" animBg="1" autoUpdateAnimBg="0"/>
      <p:bldP spid="5133" grpId="0" bldLvl="0" autoUpdateAnimBg="0"/>
      <p:bldP spid="5138" grpId="0" bldLvl="0" animBg="1" autoUpdateAnimBg="0"/>
      <p:bldP spid="5139" grpId="0" bldLvl="0" animBg="1" autoUpdateAnimBg="0"/>
      <p:bldP spid="5140" grpId="0" bldLvl="0" animBg="1" autoUpdateAnimBg="0"/>
      <p:bldP spid="5141" grpId="0" bldLvl="0" animBg="1" autoUpdateAnimBg="0"/>
      <p:bldP spid="5142" grpId="0" bldLvl="0" animBg="1" autoUpdateAnimBg="0"/>
      <p:bldP spid="5143" grpId="0" bldLvl="0" animBg="1" autoUpdateAnimBg="0"/>
      <p:bldP spid="5144" grpId="0" bldLvl="0" animBg="1" autoUpdateAnimBg="0"/>
      <p:bldP spid="5145" grpId="0" bldLvl="0" animBg="1"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3"/>
          <p:cNvSpPr>
            <a:spLocks/>
          </p:cNvSpPr>
          <p:nvPr/>
        </p:nvSpPr>
        <p:spPr bwMode="auto">
          <a:xfrm>
            <a:off x="273050" y="6078538"/>
            <a:ext cx="10974388"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miter lim="800000"/>
                <a:headEnd/>
                <a:tailEnd/>
              </a14:hiddenLine>
            </a:ext>
          </a:extLst>
        </p:spPr>
        <p:txBody>
          <a:bodyPr lIns="182880" tIns="146304" rIns="182880" bIns="146304">
            <a:spAutoFit/>
          </a:bodyPr>
          <a:lstStyle/>
          <a:p>
            <a:pPr eaLnBrk="0" hangingPunct="0"/>
            <a:r>
              <a:rPr lang="en-US" sz="700">
                <a:solidFill>
                  <a:srgbClr val="FFFFFF"/>
                </a:solidFill>
                <a:sym typeface="方正兰亭细黑_GBK" charset="-122"/>
              </a:rPr>
              <a:t>© 2013 Microsoft Corporation. All rights reserved. Microsoft, Windows and other product names are or may be registered trademarks and/or trademarks in the U.S. and/or other countries.</a:t>
            </a:r>
          </a:p>
          <a:p>
            <a:pPr eaLnBrk="0" hangingPunct="0"/>
            <a:r>
              <a:rPr lang="en-US" sz="700">
                <a:solidFill>
                  <a:srgbClr val="FFFFFF"/>
                </a:solidFill>
                <a:sym typeface="方正兰亭细黑_GBK" charset="-122"/>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pic>
        <p:nvPicPr>
          <p:cNvPr id="32771"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77838" y="5135563"/>
            <a:ext cx="3289300"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2" name="TextBox 4"/>
          <p:cNvSpPr>
            <a:spLocks noChangeArrowheads="1"/>
          </p:cNvSpPr>
          <p:nvPr/>
        </p:nvSpPr>
        <p:spPr bwMode="auto">
          <a:xfrm>
            <a:off x="287338" y="5848350"/>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spd="med">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noChangeArrowheads="1"/>
          </p:cNvSpPr>
          <p:nvPr>
            <p:ph type="title" idx="4294967295"/>
          </p:nvPr>
        </p:nvSpPr>
        <p:spPr>
          <a:xfrm>
            <a:off x="276225" y="284163"/>
            <a:ext cx="11372850" cy="738187"/>
          </a:xfrm>
          <a:ln/>
        </p:spPr>
        <p:txBody>
          <a:bodyPr/>
          <a:lstStyle/>
          <a:p>
            <a:r>
              <a:rPr lang="zh-CN" altLang="zh-CN" sz="3900"/>
              <a:t>Access and Information Protection</a:t>
            </a:r>
            <a:endParaRPr lang="zh-CN" altLang="zh-CN"/>
          </a:p>
        </p:txBody>
      </p:sp>
      <p:grpSp>
        <p:nvGrpSpPr>
          <p:cNvPr id="6147" name="Group 20"/>
          <p:cNvGrpSpPr>
            <a:grpSpLocks/>
          </p:cNvGrpSpPr>
          <p:nvPr/>
        </p:nvGrpSpPr>
        <p:grpSpPr bwMode="auto">
          <a:xfrm>
            <a:off x="8569325" y="4405313"/>
            <a:ext cx="3397250" cy="1484312"/>
            <a:chOff x="0" y="0"/>
            <a:chExt cx="3397703" cy="1483428"/>
          </a:xfrm>
        </p:grpSpPr>
        <p:sp>
          <p:nvSpPr>
            <p:cNvPr id="6148" name="Rectangle 13"/>
            <p:cNvSpPr>
              <a:spLocks noChangeArrowheads="1"/>
            </p:cNvSpPr>
            <p:nvPr/>
          </p:nvSpPr>
          <p:spPr bwMode="auto">
            <a:xfrm>
              <a:off x="0" y="0"/>
              <a:ext cx="2332308" cy="37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90000"/>
                </a:lnSpc>
                <a:spcAft>
                  <a:spcPts val="613"/>
                </a:spcAft>
              </a:pPr>
              <a:r>
                <a:rPr lang="en-US" sz="2000" b="1">
                  <a:solidFill>
                    <a:srgbClr val="FFFFFF"/>
                  </a:solidFill>
                  <a:ea typeface="方正兰亭细黑_GBK" charset="-122"/>
                  <a:sym typeface="方正兰亭细黑_GBK" charset="-122"/>
                </a:rPr>
                <a:t>Protect your data</a:t>
              </a:r>
            </a:p>
          </p:txBody>
        </p:sp>
        <p:sp>
          <p:nvSpPr>
            <p:cNvPr id="6149" name="Rectangle 16"/>
            <p:cNvSpPr>
              <a:spLocks noChangeArrowheads="1"/>
            </p:cNvSpPr>
            <p:nvPr/>
          </p:nvSpPr>
          <p:spPr bwMode="auto">
            <a:xfrm>
              <a:off x="0" y="428118"/>
              <a:ext cx="3397703" cy="1055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Centralize corporate information for compliance and data protection </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Policy-based access control to applications and data</a:t>
              </a:r>
              <a:endParaRPr lang="zh-CN" altLang="en-US">
                <a:latin typeface="方正兰亭细黑_GBK" charset="-122"/>
                <a:ea typeface="方正兰亭细黑_GBK" charset="-122"/>
                <a:sym typeface="方正兰亭细黑_GBK" charset="-122"/>
              </a:endParaRPr>
            </a:p>
          </p:txBody>
        </p:sp>
      </p:grpSp>
      <p:sp>
        <p:nvSpPr>
          <p:cNvPr id="6150" name="Rectangle 14"/>
          <p:cNvSpPr>
            <a:spLocks noChangeArrowheads="1"/>
          </p:cNvSpPr>
          <p:nvPr/>
        </p:nvSpPr>
        <p:spPr bwMode="auto">
          <a:xfrm>
            <a:off x="334963" y="4405313"/>
            <a:ext cx="2073275"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90000"/>
              </a:lnSpc>
              <a:spcAft>
                <a:spcPts val="613"/>
              </a:spcAft>
            </a:pPr>
            <a:r>
              <a:rPr lang="en-US" sz="2000" b="1">
                <a:solidFill>
                  <a:srgbClr val="FFFFFF"/>
                </a:solidFill>
                <a:ea typeface="方正兰亭细黑_GBK" charset="-122"/>
                <a:sym typeface="方正兰亭细黑_GBK" charset="-122"/>
              </a:rPr>
              <a:t>Empower users</a:t>
            </a:r>
          </a:p>
        </p:txBody>
      </p:sp>
      <p:sp>
        <p:nvSpPr>
          <p:cNvPr id="6151" name="Rectangle 17"/>
          <p:cNvSpPr>
            <a:spLocks noChangeArrowheads="1"/>
          </p:cNvSpPr>
          <p:nvPr/>
        </p:nvSpPr>
        <p:spPr bwMode="auto">
          <a:xfrm>
            <a:off x="342900" y="4841875"/>
            <a:ext cx="3257550" cy="177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Simplified registration and enrollment for BYO devices</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Automatically connect to internal resources when needed</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Access to company resources  is consistent across devices</a:t>
            </a:r>
            <a:endParaRPr lang="zh-CN" altLang="en-US">
              <a:latin typeface="方正兰亭细黑_GBK" charset="-122"/>
              <a:ea typeface="方正兰亭细黑_GBK" charset="-122"/>
              <a:sym typeface="方正兰亭细黑_GBK" charset="-122"/>
            </a:endParaRPr>
          </a:p>
        </p:txBody>
      </p:sp>
      <p:grpSp>
        <p:nvGrpSpPr>
          <p:cNvPr id="6152" name="Group 7"/>
          <p:cNvGrpSpPr>
            <a:grpSpLocks/>
          </p:cNvGrpSpPr>
          <p:nvPr/>
        </p:nvGrpSpPr>
        <p:grpSpPr bwMode="auto">
          <a:xfrm>
            <a:off x="263525" y="1770063"/>
            <a:ext cx="3265488" cy="2089150"/>
            <a:chOff x="0" y="0"/>
            <a:chExt cx="3265874" cy="2088806"/>
          </a:xfrm>
        </p:grpSpPr>
        <p:sp>
          <p:nvSpPr>
            <p:cNvPr id="6153" name="Rounded Rectangle 2058"/>
            <p:cNvSpPr>
              <a:spLocks noChangeAspect="1"/>
            </p:cNvSpPr>
            <p:nvPr/>
          </p:nvSpPr>
          <p:spPr bwMode="auto">
            <a:xfrm>
              <a:off x="2630212" y="813500"/>
              <a:ext cx="195717" cy="411306"/>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noFill/>
            <a:ln w="952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64" tIns="46632" rIns="46632" bIns="93264" anchor="b"/>
            <a:lstStyle/>
            <a:p>
              <a:pPr algn="ctr"/>
              <a:endParaRPr lang="zh-CN" altLang="zh-CN">
                <a:solidFill>
                  <a:srgbClr val="FFFFFF"/>
                </a:solidFill>
                <a:ea typeface="方正兰亭细黑_GBK" charset="-122"/>
                <a:sym typeface="方正兰亭细黑_GBK" charset="-122"/>
              </a:endParaRPr>
            </a:p>
          </p:txBody>
        </p:sp>
        <p:sp>
          <p:nvSpPr>
            <p:cNvPr id="6154" name="Oval 131"/>
            <p:cNvSpPr>
              <a:spLocks/>
            </p:cNvSpPr>
            <p:nvPr/>
          </p:nvSpPr>
          <p:spPr bwMode="auto">
            <a:xfrm>
              <a:off x="2523782" y="678588"/>
              <a:ext cx="742092" cy="722089"/>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5" tIns="38843" rIns="77685" bIns="38843"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6155" name="Straight Arrow Connector 107"/>
            <p:cNvSpPr>
              <a:spLocks noChangeShapeType="1"/>
            </p:cNvSpPr>
            <p:nvPr/>
          </p:nvSpPr>
          <p:spPr bwMode="auto">
            <a:xfrm flipV="1">
              <a:off x="2020011" y="657715"/>
              <a:ext cx="236123" cy="278671"/>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156" name="Straight Arrow Connector 108"/>
            <p:cNvSpPr>
              <a:spLocks noChangeShapeType="1"/>
            </p:cNvSpPr>
            <p:nvPr/>
          </p:nvSpPr>
          <p:spPr bwMode="auto">
            <a:xfrm>
              <a:off x="2030249" y="1122390"/>
              <a:ext cx="206441" cy="197588"/>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157" name="Straight Arrow Connector 109"/>
            <p:cNvSpPr>
              <a:spLocks noChangeShapeType="1"/>
            </p:cNvSpPr>
            <p:nvPr/>
          </p:nvSpPr>
          <p:spPr bwMode="auto">
            <a:xfrm>
              <a:off x="2048715" y="1012790"/>
              <a:ext cx="399384" cy="1"/>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158" name="Straight Arrow Connector 112"/>
            <p:cNvSpPr>
              <a:spLocks noChangeShapeType="1"/>
            </p:cNvSpPr>
            <p:nvPr/>
          </p:nvSpPr>
          <p:spPr bwMode="auto">
            <a:xfrm>
              <a:off x="1127153" y="969857"/>
              <a:ext cx="355360" cy="1"/>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6159" name="Group 114"/>
            <p:cNvGrpSpPr>
              <a:grpSpLocks/>
            </p:cNvGrpSpPr>
            <p:nvPr/>
          </p:nvGrpSpPr>
          <p:grpSpPr bwMode="auto">
            <a:xfrm>
              <a:off x="2134152" y="0"/>
              <a:ext cx="746644" cy="726518"/>
              <a:chOff x="0" y="0"/>
              <a:chExt cx="1058507" cy="965481"/>
            </a:xfrm>
          </p:grpSpPr>
          <p:grpSp>
            <p:nvGrpSpPr>
              <p:cNvPr id="6160" name="Group 119"/>
              <p:cNvGrpSpPr>
                <a:grpSpLocks/>
              </p:cNvGrpSpPr>
              <p:nvPr/>
            </p:nvGrpSpPr>
            <p:grpSpPr bwMode="auto">
              <a:xfrm>
                <a:off x="453701" y="313397"/>
                <a:ext cx="482231" cy="376431"/>
                <a:chOff x="0" y="0"/>
                <a:chExt cx="998538" cy="779463"/>
              </a:xfrm>
            </p:grpSpPr>
            <p:sp>
              <p:nvSpPr>
                <p:cNvPr id="6161" name="AutoShape 9"/>
                <p:cNvSpPr>
                  <a:spLocks noChangeAspect="1" noChangeArrowheads="1" noTextEdit="1"/>
                </p:cNvSpPr>
                <p:nvPr/>
              </p:nvSpPr>
              <p:spPr bwMode="auto">
                <a:xfrm>
                  <a:off x="0" y="0"/>
                  <a:ext cx="998538" cy="779463"/>
                </a:xfrm>
                <a:prstGeom prst="rect">
                  <a:avLst/>
                </a:prstGeom>
                <a:solidFill>
                  <a:srgbClr val="FFFFFF"/>
                </a:solidFill>
                <a:ln>
                  <a:noFill/>
                </a:ln>
                <a:extLst>
                  <a:ext uri="{91240B29-F687-4F45-9708-019B960494DF}">
                    <a14:hiddenLine xmlns:a14="http://schemas.microsoft.com/office/drawing/2010/main" w="9525" cmpd="sng">
                      <a:solidFill>
                        <a:srgbClr val="000000"/>
                      </a:solidFill>
                      <a:miter lim="800000"/>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62" name="Freeform 11"/>
                <p:cNvSpPr>
                  <a:spLocks noChangeArrowheads="1"/>
                </p:cNvSpPr>
                <p:nvPr/>
              </p:nvSpPr>
              <p:spPr bwMode="auto">
                <a:xfrm>
                  <a:off x="1588" y="225425"/>
                  <a:ext cx="995363" cy="554038"/>
                </a:xfrm>
                <a:custGeom>
                  <a:avLst/>
                  <a:gdLst>
                    <a:gd name="T0" fmla="*/ 458 w 1150"/>
                    <a:gd name="T1" fmla="*/ 328 h 638"/>
                    <a:gd name="T2" fmla="*/ 0 w 1150"/>
                    <a:gd name="T3" fmla="*/ 0 h 638"/>
                    <a:gd name="T4" fmla="*/ 0 w 1150"/>
                    <a:gd name="T5" fmla="*/ 550 h 638"/>
                    <a:gd name="T6" fmla="*/ 88 w 1150"/>
                    <a:gd name="T7" fmla="*/ 638 h 638"/>
                    <a:gd name="T8" fmla="*/ 1062 w 1150"/>
                    <a:gd name="T9" fmla="*/ 638 h 638"/>
                    <a:gd name="T10" fmla="*/ 1150 w 1150"/>
                    <a:gd name="T11" fmla="*/ 550 h 638"/>
                    <a:gd name="T12" fmla="*/ 1150 w 1150"/>
                    <a:gd name="T13" fmla="*/ 0 h 638"/>
                    <a:gd name="T14" fmla="*/ 692 w 1150"/>
                    <a:gd name="T15" fmla="*/ 328 h 638"/>
                    <a:gd name="T16" fmla="*/ 458 w 1150"/>
                    <a:gd name="T17" fmla="*/ 328 h 6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0"/>
                    <a:gd name="T28" fmla="*/ 0 h 638"/>
                    <a:gd name="T29" fmla="*/ 1150 w 1150"/>
                    <a:gd name="T30" fmla="*/ 638 h 6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0" h="638">
                      <a:moveTo>
                        <a:pt x="458" y="328"/>
                      </a:moveTo>
                      <a:cubicBezTo>
                        <a:pt x="0" y="0"/>
                        <a:pt x="0" y="0"/>
                        <a:pt x="0" y="0"/>
                      </a:cubicBezTo>
                      <a:cubicBezTo>
                        <a:pt x="0" y="550"/>
                        <a:pt x="0" y="550"/>
                        <a:pt x="0" y="550"/>
                      </a:cubicBezTo>
                      <a:cubicBezTo>
                        <a:pt x="0" y="598"/>
                        <a:pt x="40" y="638"/>
                        <a:pt x="88" y="638"/>
                      </a:cubicBezTo>
                      <a:cubicBezTo>
                        <a:pt x="1062" y="638"/>
                        <a:pt x="1062" y="638"/>
                        <a:pt x="1062" y="638"/>
                      </a:cubicBezTo>
                      <a:cubicBezTo>
                        <a:pt x="1111" y="638"/>
                        <a:pt x="1150" y="598"/>
                        <a:pt x="1150" y="550"/>
                      </a:cubicBezTo>
                      <a:cubicBezTo>
                        <a:pt x="1150" y="0"/>
                        <a:pt x="1150" y="0"/>
                        <a:pt x="1150" y="0"/>
                      </a:cubicBezTo>
                      <a:cubicBezTo>
                        <a:pt x="692" y="328"/>
                        <a:pt x="692" y="328"/>
                        <a:pt x="692" y="328"/>
                      </a:cubicBezTo>
                      <a:cubicBezTo>
                        <a:pt x="628" y="375"/>
                        <a:pt x="522" y="375"/>
                        <a:pt x="458" y="328"/>
                      </a:cubicBez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63" name="Freeform 12"/>
                <p:cNvSpPr>
                  <a:spLocks noChangeArrowheads="1"/>
                </p:cNvSpPr>
                <p:nvPr/>
              </p:nvSpPr>
              <p:spPr bwMode="auto">
                <a:xfrm>
                  <a:off x="1588" y="1588"/>
                  <a:ext cx="995363" cy="485775"/>
                </a:xfrm>
                <a:custGeom>
                  <a:avLst/>
                  <a:gdLst>
                    <a:gd name="T0" fmla="*/ 1150 w 1150"/>
                    <a:gd name="T1" fmla="*/ 88 h 562"/>
                    <a:gd name="T2" fmla="*/ 1062 w 1150"/>
                    <a:gd name="T3" fmla="*/ 0 h 562"/>
                    <a:gd name="T4" fmla="*/ 88 w 1150"/>
                    <a:gd name="T5" fmla="*/ 0 h 562"/>
                    <a:gd name="T6" fmla="*/ 0 w 1150"/>
                    <a:gd name="T7" fmla="*/ 88 h 562"/>
                    <a:gd name="T8" fmla="*/ 0 w 1150"/>
                    <a:gd name="T9" fmla="*/ 187 h 562"/>
                    <a:gd name="T10" fmla="*/ 458 w 1150"/>
                    <a:gd name="T11" fmla="*/ 515 h 562"/>
                    <a:gd name="T12" fmla="*/ 692 w 1150"/>
                    <a:gd name="T13" fmla="*/ 515 h 562"/>
                    <a:gd name="T14" fmla="*/ 1150 w 1150"/>
                    <a:gd name="T15" fmla="*/ 187 h 562"/>
                    <a:gd name="T16" fmla="*/ 1150 w 1150"/>
                    <a:gd name="T17" fmla="*/ 88 h 5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0"/>
                    <a:gd name="T28" fmla="*/ 0 h 562"/>
                    <a:gd name="T29" fmla="*/ 1150 w 1150"/>
                    <a:gd name="T30" fmla="*/ 562 h 5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0" h="562">
                      <a:moveTo>
                        <a:pt x="1150" y="88"/>
                      </a:moveTo>
                      <a:cubicBezTo>
                        <a:pt x="1150" y="39"/>
                        <a:pt x="1111" y="0"/>
                        <a:pt x="1062" y="0"/>
                      </a:cubicBezTo>
                      <a:cubicBezTo>
                        <a:pt x="88" y="0"/>
                        <a:pt x="88" y="0"/>
                        <a:pt x="88" y="0"/>
                      </a:cubicBezTo>
                      <a:cubicBezTo>
                        <a:pt x="40" y="0"/>
                        <a:pt x="0" y="39"/>
                        <a:pt x="0" y="88"/>
                      </a:cubicBezTo>
                      <a:cubicBezTo>
                        <a:pt x="0" y="187"/>
                        <a:pt x="0" y="187"/>
                        <a:pt x="0" y="187"/>
                      </a:cubicBezTo>
                      <a:cubicBezTo>
                        <a:pt x="458" y="515"/>
                        <a:pt x="458" y="515"/>
                        <a:pt x="458" y="515"/>
                      </a:cubicBezTo>
                      <a:cubicBezTo>
                        <a:pt x="522" y="562"/>
                        <a:pt x="628" y="562"/>
                        <a:pt x="692" y="515"/>
                      </a:cubicBezTo>
                      <a:cubicBezTo>
                        <a:pt x="1150" y="187"/>
                        <a:pt x="1150" y="187"/>
                        <a:pt x="1150" y="187"/>
                      </a:cubicBezTo>
                      <a:lnTo>
                        <a:pt x="1150" y="88"/>
                      </a:ln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6164" name="Rounded Rectangle 2058"/>
              <p:cNvSpPr>
                <a:spLocks noChangeAspect="1"/>
              </p:cNvSpPr>
              <p:nvPr/>
            </p:nvSpPr>
            <p:spPr bwMode="auto">
              <a:xfrm>
                <a:off x="136372" y="228318"/>
                <a:ext cx="277465" cy="546591"/>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noFill/>
              <a:ln w="952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64" tIns="46632" rIns="46632" bIns="93264" anchor="b"/>
              <a:lstStyle/>
              <a:p>
                <a:pPr algn="ctr"/>
                <a:endParaRPr lang="zh-CN" altLang="zh-CN">
                  <a:solidFill>
                    <a:srgbClr val="FFFFFF"/>
                  </a:solidFill>
                  <a:ea typeface="方正兰亭细黑_GBK" charset="-122"/>
                  <a:sym typeface="方正兰亭细黑_GBK" charset="-122"/>
                </a:endParaRPr>
              </a:p>
            </p:txBody>
          </p:sp>
          <p:sp>
            <p:nvSpPr>
              <p:cNvPr id="6165" name="Oval 121"/>
              <p:cNvSpPr>
                <a:spLocks/>
              </p:cNvSpPr>
              <p:nvPr/>
            </p:nvSpPr>
            <p:spPr bwMode="auto">
              <a:xfrm>
                <a:off x="0" y="0"/>
                <a:ext cx="1058507" cy="965481"/>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5" tIns="38843" rIns="77685" bIns="38843"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grpSp>
        <p:grpSp>
          <p:nvGrpSpPr>
            <p:cNvPr id="6166" name="Group 115"/>
            <p:cNvGrpSpPr>
              <a:grpSpLocks/>
            </p:cNvGrpSpPr>
            <p:nvPr/>
          </p:nvGrpSpPr>
          <p:grpSpPr bwMode="auto">
            <a:xfrm>
              <a:off x="2090196" y="1332945"/>
              <a:ext cx="776800" cy="755861"/>
              <a:chOff x="0" y="0"/>
              <a:chExt cx="1101259" cy="1004475"/>
            </a:xfrm>
          </p:grpSpPr>
          <p:sp>
            <p:nvSpPr>
              <p:cNvPr id="6167" name="Freeform 346"/>
              <p:cNvSpPr>
                <a:spLocks noChangeAspect="1" noEditPoints="1" noChangeArrowheads="1"/>
              </p:cNvSpPr>
              <p:nvPr/>
            </p:nvSpPr>
            <p:spPr bwMode="auto">
              <a:xfrm>
                <a:off x="500353" y="374313"/>
                <a:ext cx="446293" cy="277008"/>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9"/>
                  <a:gd name="T76" fmla="*/ 0 h 198"/>
                  <a:gd name="T77" fmla="*/ 319 w 319"/>
                  <a:gd name="T78" fmla="*/ 198 h 1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noFill/>
              <a:ln w="952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68" name="Rounded Rectangle 2058"/>
              <p:cNvSpPr>
                <a:spLocks noChangeAspect="1"/>
              </p:cNvSpPr>
              <p:nvPr/>
            </p:nvSpPr>
            <p:spPr bwMode="auto">
              <a:xfrm>
                <a:off x="177893" y="204602"/>
                <a:ext cx="277465" cy="546591"/>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noFill/>
              <a:ln w="952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64" tIns="46632" rIns="46632" bIns="93264" anchor="b"/>
              <a:lstStyle/>
              <a:p>
                <a:pPr algn="ctr"/>
                <a:endParaRPr lang="zh-CN" altLang="zh-CN">
                  <a:solidFill>
                    <a:srgbClr val="FFFFFF"/>
                  </a:solidFill>
                  <a:ea typeface="方正兰亭细黑_GBK" charset="-122"/>
                  <a:sym typeface="方正兰亭细黑_GBK" charset="-122"/>
                </a:endParaRPr>
              </a:p>
            </p:txBody>
          </p:sp>
          <p:sp>
            <p:nvSpPr>
              <p:cNvPr id="6169" name="Oval 118"/>
              <p:cNvSpPr>
                <a:spLocks/>
              </p:cNvSpPr>
              <p:nvPr/>
            </p:nvSpPr>
            <p:spPr bwMode="auto">
              <a:xfrm>
                <a:off x="0" y="0"/>
                <a:ext cx="1101259" cy="1004475"/>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5" tIns="38843" rIns="77685" bIns="38843"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grpSp>
        <p:grpSp>
          <p:nvGrpSpPr>
            <p:cNvPr id="6170" name="Group 4"/>
            <p:cNvGrpSpPr>
              <a:grpSpLocks/>
            </p:cNvGrpSpPr>
            <p:nvPr/>
          </p:nvGrpSpPr>
          <p:grpSpPr bwMode="auto">
            <a:xfrm>
              <a:off x="473534" y="315932"/>
              <a:ext cx="604838" cy="914400"/>
              <a:chOff x="0" y="0"/>
              <a:chExt cx="381" cy="576"/>
            </a:xfrm>
          </p:grpSpPr>
          <p:sp>
            <p:nvSpPr>
              <p:cNvPr id="6171" name="AutoShape 3"/>
              <p:cNvSpPr>
                <a:spLocks noChangeAspect="1" noChangeArrowheads="1" noTextEdit="1"/>
              </p:cNvSpPr>
              <p:nvPr/>
            </p:nvSpPr>
            <p:spPr bwMode="auto">
              <a:xfrm>
                <a:off x="0" y="0"/>
                <a:ext cx="381"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72" name="Freeform 5"/>
              <p:cNvSpPr>
                <a:spLocks noEditPoints="1" noChangeArrowheads="1"/>
              </p:cNvSpPr>
              <p:nvPr/>
            </p:nvSpPr>
            <p:spPr bwMode="auto">
              <a:xfrm>
                <a:off x="-1" y="0"/>
                <a:ext cx="383" cy="576"/>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6173" name="Freeform 45"/>
            <p:cNvSpPr>
              <a:spLocks noEditPoints="1" noChangeArrowheads="1"/>
            </p:cNvSpPr>
            <p:nvPr/>
          </p:nvSpPr>
          <p:spPr bwMode="auto">
            <a:xfrm>
              <a:off x="797607" y="1306924"/>
              <a:ext cx="270209" cy="450943"/>
            </a:xfrm>
            <a:custGeom>
              <a:avLst/>
              <a:gdLst>
                <a:gd name="T0" fmla="*/ 427 w 463"/>
                <a:gd name="T1" fmla="*/ 0 h 773"/>
                <a:gd name="T2" fmla="*/ 42 w 463"/>
                <a:gd name="T3" fmla="*/ 0 h 773"/>
                <a:gd name="T4" fmla="*/ 0 w 463"/>
                <a:gd name="T5" fmla="*/ 35 h 773"/>
                <a:gd name="T6" fmla="*/ 0 w 463"/>
                <a:gd name="T7" fmla="*/ 733 h 773"/>
                <a:gd name="T8" fmla="*/ 42 w 463"/>
                <a:gd name="T9" fmla="*/ 773 h 773"/>
                <a:gd name="T10" fmla="*/ 427 w 463"/>
                <a:gd name="T11" fmla="*/ 773 h 773"/>
                <a:gd name="T12" fmla="*/ 463 w 463"/>
                <a:gd name="T13" fmla="*/ 733 h 773"/>
                <a:gd name="T14" fmla="*/ 463 w 463"/>
                <a:gd name="T15" fmla="*/ 35 h 773"/>
                <a:gd name="T16" fmla="*/ 427 w 463"/>
                <a:gd name="T17" fmla="*/ 0 h 773"/>
                <a:gd name="T18" fmla="*/ 152 w 463"/>
                <a:gd name="T19" fmla="*/ 730 h 773"/>
                <a:gd name="T20" fmla="*/ 139 w 463"/>
                <a:gd name="T21" fmla="*/ 743 h 773"/>
                <a:gd name="T22" fmla="*/ 112 w 463"/>
                <a:gd name="T23" fmla="*/ 743 h 773"/>
                <a:gd name="T24" fmla="*/ 99 w 463"/>
                <a:gd name="T25" fmla="*/ 730 h 773"/>
                <a:gd name="T26" fmla="*/ 99 w 463"/>
                <a:gd name="T27" fmla="*/ 722 h 773"/>
                <a:gd name="T28" fmla="*/ 112 w 463"/>
                <a:gd name="T29" fmla="*/ 709 h 773"/>
                <a:gd name="T30" fmla="*/ 139 w 463"/>
                <a:gd name="T31" fmla="*/ 709 h 773"/>
                <a:gd name="T32" fmla="*/ 152 w 463"/>
                <a:gd name="T33" fmla="*/ 722 h 773"/>
                <a:gd name="T34" fmla="*/ 152 w 463"/>
                <a:gd name="T35" fmla="*/ 730 h 773"/>
                <a:gd name="T36" fmla="*/ 263 w 463"/>
                <a:gd name="T37" fmla="*/ 724 h 773"/>
                <a:gd name="T38" fmla="*/ 247 w 463"/>
                <a:gd name="T39" fmla="*/ 743 h 773"/>
                <a:gd name="T40" fmla="*/ 219 w 463"/>
                <a:gd name="T41" fmla="*/ 743 h 773"/>
                <a:gd name="T42" fmla="*/ 202 w 463"/>
                <a:gd name="T43" fmla="*/ 724 h 773"/>
                <a:gd name="T44" fmla="*/ 202 w 463"/>
                <a:gd name="T45" fmla="*/ 716 h 773"/>
                <a:gd name="T46" fmla="*/ 219 w 463"/>
                <a:gd name="T47" fmla="*/ 699 h 773"/>
                <a:gd name="T48" fmla="*/ 247 w 463"/>
                <a:gd name="T49" fmla="*/ 699 h 773"/>
                <a:gd name="T50" fmla="*/ 263 w 463"/>
                <a:gd name="T51" fmla="*/ 716 h 773"/>
                <a:gd name="T52" fmla="*/ 263 w 463"/>
                <a:gd name="T53" fmla="*/ 724 h 773"/>
                <a:gd name="T54" fmla="*/ 366 w 463"/>
                <a:gd name="T55" fmla="*/ 730 h 773"/>
                <a:gd name="T56" fmla="*/ 354 w 463"/>
                <a:gd name="T57" fmla="*/ 743 h 773"/>
                <a:gd name="T58" fmla="*/ 326 w 463"/>
                <a:gd name="T59" fmla="*/ 743 h 773"/>
                <a:gd name="T60" fmla="*/ 314 w 463"/>
                <a:gd name="T61" fmla="*/ 730 h 773"/>
                <a:gd name="T62" fmla="*/ 314 w 463"/>
                <a:gd name="T63" fmla="*/ 722 h 773"/>
                <a:gd name="T64" fmla="*/ 326 w 463"/>
                <a:gd name="T65" fmla="*/ 709 h 773"/>
                <a:gd name="T66" fmla="*/ 354 w 463"/>
                <a:gd name="T67" fmla="*/ 709 h 773"/>
                <a:gd name="T68" fmla="*/ 366 w 463"/>
                <a:gd name="T69" fmla="*/ 722 h 773"/>
                <a:gd name="T70" fmla="*/ 366 w 463"/>
                <a:gd name="T71" fmla="*/ 730 h 773"/>
                <a:gd name="T72" fmla="*/ 417 w 463"/>
                <a:gd name="T73" fmla="*/ 644 h 773"/>
                <a:gd name="T74" fmla="*/ 394 w 463"/>
                <a:gd name="T75" fmla="*/ 671 h 773"/>
                <a:gd name="T76" fmla="*/ 74 w 463"/>
                <a:gd name="T77" fmla="*/ 671 h 773"/>
                <a:gd name="T78" fmla="*/ 49 w 463"/>
                <a:gd name="T79" fmla="*/ 644 h 773"/>
                <a:gd name="T80" fmla="*/ 49 w 463"/>
                <a:gd name="T81" fmla="*/ 67 h 773"/>
                <a:gd name="T82" fmla="*/ 74 w 463"/>
                <a:gd name="T83" fmla="*/ 46 h 773"/>
                <a:gd name="T84" fmla="*/ 394 w 463"/>
                <a:gd name="T85" fmla="*/ 46 h 773"/>
                <a:gd name="T86" fmla="*/ 417 w 463"/>
                <a:gd name="T87" fmla="*/ 67 h 773"/>
                <a:gd name="T88" fmla="*/ 417 w 463"/>
                <a:gd name="T89" fmla="*/ 644 h 7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3"/>
                <a:gd name="T136" fmla="*/ 0 h 773"/>
                <a:gd name="T137" fmla="*/ 463 w 463"/>
                <a:gd name="T138" fmla="*/ 773 h 7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3" h="773">
                  <a:moveTo>
                    <a:pt x="427" y="0"/>
                  </a:moveTo>
                  <a:cubicBezTo>
                    <a:pt x="42" y="0"/>
                    <a:pt x="42" y="0"/>
                    <a:pt x="42" y="0"/>
                  </a:cubicBezTo>
                  <a:cubicBezTo>
                    <a:pt x="19" y="0"/>
                    <a:pt x="0" y="17"/>
                    <a:pt x="0" y="35"/>
                  </a:cubicBezTo>
                  <a:cubicBezTo>
                    <a:pt x="0" y="733"/>
                    <a:pt x="0" y="733"/>
                    <a:pt x="0" y="733"/>
                  </a:cubicBezTo>
                  <a:cubicBezTo>
                    <a:pt x="0" y="756"/>
                    <a:pt x="17" y="773"/>
                    <a:pt x="42" y="773"/>
                  </a:cubicBezTo>
                  <a:cubicBezTo>
                    <a:pt x="427" y="773"/>
                    <a:pt x="427" y="773"/>
                    <a:pt x="427" y="773"/>
                  </a:cubicBezTo>
                  <a:cubicBezTo>
                    <a:pt x="448" y="773"/>
                    <a:pt x="463" y="756"/>
                    <a:pt x="463" y="733"/>
                  </a:cubicBezTo>
                  <a:cubicBezTo>
                    <a:pt x="463" y="35"/>
                    <a:pt x="463" y="35"/>
                    <a:pt x="463" y="35"/>
                  </a:cubicBezTo>
                  <a:cubicBezTo>
                    <a:pt x="463" y="19"/>
                    <a:pt x="451" y="0"/>
                    <a:pt x="427" y="0"/>
                  </a:cubicBezTo>
                  <a:close/>
                  <a:moveTo>
                    <a:pt x="152" y="730"/>
                  </a:moveTo>
                  <a:cubicBezTo>
                    <a:pt x="152" y="737"/>
                    <a:pt x="146" y="743"/>
                    <a:pt x="139" y="743"/>
                  </a:cubicBezTo>
                  <a:cubicBezTo>
                    <a:pt x="112" y="743"/>
                    <a:pt x="112" y="743"/>
                    <a:pt x="112" y="743"/>
                  </a:cubicBezTo>
                  <a:cubicBezTo>
                    <a:pt x="106" y="743"/>
                    <a:pt x="99" y="737"/>
                    <a:pt x="99" y="730"/>
                  </a:cubicBezTo>
                  <a:cubicBezTo>
                    <a:pt x="99" y="722"/>
                    <a:pt x="99" y="722"/>
                    <a:pt x="99" y="722"/>
                  </a:cubicBezTo>
                  <a:cubicBezTo>
                    <a:pt x="99" y="714"/>
                    <a:pt x="106" y="709"/>
                    <a:pt x="112" y="709"/>
                  </a:cubicBezTo>
                  <a:cubicBezTo>
                    <a:pt x="139" y="709"/>
                    <a:pt x="139" y="709"/>
                    <a:pt x="139" y="709"/>
                  </a:cubicBezTo>
                  <a:cubicBezTo>
                    <a:pt x="146" y="709"/>
                    <a:pt x="152" y="714"/>
                    <a:pt x="152" y="722"/>
                  </a:cubicBezTo>
                  <a:cubicBezTo>
                    <a:pt x="152" y="730"/>
                    <a:pt x="152" y="730"/>
                    <a:pt x="152" y="730"/>
                  </a:cubicBezTo>
                  <a:close/>
                  <a:moveTo>
                    <a:pt x="263" y="724"/>
                  </a:moveTo>
                  <a:cubicBezTo>
                    <a:pt x="263" y="735"/>
                    <a:pt x="255" y="743"/>
                    <a:pt x="247" y="743"/>
                  </a:cubicBezTo>
                  <a:cubicBezTo>
                    <a:pt x="219" y="743"/>
                    <a:pt x="219" y="743"/>
                    <a:pt x="219" y="743"/>
                  </a:cubicBezTo>
                  <a:cubicBezTo>
                    <a:pt x="211" y="743"/>
                    <a:pt x="202" y="735"/>
                    <a:pt x="202" y="724"/>
                  </a:cubicBezTo>
                  <a:cubicBezTo>
                    <a:pt x="202" y="716"/>
                    <a:pt x="202" y="716"/>
                    <a:pt x="202" y="716"/>
                  </a:cubicBezTo>
                  <a:cubicBezTo>
                    <a:pt x="202" y="705"/>
                    <a:pt x="209" y="699"/>
                    <a:pt x="219" y="699"/>
                  </a:cubicBezTo>
                  <a:cubicBezTo>
                    <a:pt x="247" y="699"/>
                    <a:pt x="247" y="699"/>
                    <a:pt x="247" y="699"/>
                  </a:cubicBezTo>
                  <a:cubicBezTo>
                    <a:pt x="255" y="699"/>
                    <a:pt x="263" y="705"/>
                    <a:pt x="263" y="716"/>
                  </a:cubicBezTo>
                  <a:cubicBezTo>
                    <a:pt x="263" y="724"/>
                    <a:pt x="263" y="724"/>
                    <a:pt x="263" y="724"/>
                  </a:cubicBezTo>
                  <a:close/>
                  <a:moveTo>
                    <a:pt x="366" y="730"/>
                  </a:moveTo>
                  <a:cubicBezTo>
                    <a:pt x="366" y="737"/>
                    <a:pt x="360" y="743"/>
                    <a:pt x="354" y="743"/>
                  </a:cubicBezTo>
                  <a:cubicBezTo>
                    <a:pt x="326" y="743"/>
                    <a:pt x="326" y="743"/>
                    <a:pt x="326" y="743"/>
                  </a:cubicBezTo>
                  <a:cubicBezTo>
                    <a:pt x="320" y="743"/>
                    <a:pt x="314" y="737"/>
                    <a:pt x="314" y="730"/>
                  </a:cubicBezTo>
                  <a:cubicBezTo>
                    <a:pt x="314" y="722"/>
                    <a:pt x="314" y="722"/>
                    <a:pt x="314" y="722"/>
                  </a:cubicBezTo>
                  <a:cubicBezTo>
                    <a:pt x="314" y="714"/>
                    <a:pt x="320" y="709"/>
                    <a:pt x="326" y="709"/>
                  </a:cubicBezTo>
                  <a:cubicBezTo>
                    <a:pt x="354" y="709"/>
                    <a:pt x="354" y="709"/>
                    <a:pt x="354" y="709"/>
                  </a:cubicBezTo>
                  <a:cubicBezTo>
                    <a:pt x="360" y="709"/>
                    <a:pt x="366" y="714"/>
                    <a:pt x="366" y="722"/>
                  </a:cubicBezTo>
                  <a:cubicBezTo>
                    <a:pt x="366" y="730"/>
                    <a:pt x="366" y="730"/>
                    <a:pt x="366" y="730"/>
                  </a:cubicBezTo>
                  <a:close/>
                  <a:moveTo>
                    <a:pt x="417" y="644"/>
                  </a:moveTo>
                  <a:cubicBezTo>
                    <a:pt x="417" y="657"/>
                    <a:pt x="409" y="671"/>
                    <a:pt x="394" y="671"/>
                  </a:cubicBezTo>
                  <a:cubicBezTo>
                    <a:pt x="74" y="671"/>
                    <a:pt x="74" y="671"/>
                    <a:pt x="74" y="671"/>
                  </a:cubicBezTo>
                  <a:cubicBezTo>
                    <a:pt x="59" y="671"/>
                    <a:pt x="49" y="659"/>
                    <a:pt x="49" y="644"/>
                  </a:cubicBezTo>
                  <a:cubicBezTo>
                    <a:pt x="49" y="67"/>
                    <a:pt x="49" y="67"/>
                    <a:pt x="49" y="67"/>
                  </a:cubicBezTo>
                  <a:cubicBezTo>
                    <a:pt x="49" y="50"/>
                    <a:pt x="61" y="46"/>
                    <a:pt x="74" y="46"/>
                  </a:cubicBezTo>
                  <a:cubicBezTo>
                    <a:pt x="394" y="46"/>
                    <a:pt x="394" y="46"/>
                    <a:pt x="394" y="46"/>
                  </a:cubicBezTo>
                  <a:cubicBezTo>
                    <a:pt x="404" y="46"/>
                    <a:pt x="417" y="48"/>
                    <a:pt x="417" y="67"/>
                  </a:cubicBezTo>
                  <a:cubicBezTo>
                    <a:pt x="417" y="644"/>
                    <a:pt x="417" y="644"/>
                    <a:pt x="417" y="64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56" tIns="46627" rIns="93256" bIns="46627"/>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74" name="Freeform 9"/>
            <p:cNvSpPr>
              <a:spLocks noEditPoints="1" noChangeArrowheads="1"/>
            </p:cNvSpPr>
            <p:nvPr/>
          </p:nvSpPr>
          <p:spPr bwMode="auto">
            <a:xfrm>
              <a:off x="1522122" y="490387"/>
              <a:ext cx="458202" cy="877057"/>
            </a:xfrm>
            <a:custGeom>
              <a:avLst/>
              <a:gdLst>
                <a:gd name="T0" fmla="*/ 39 w 347"/>
                <a:gd name="T1" fmla="*/ 575 h 666"/>
                <a:gd name="T2" fmla="*/ 39 w 347"/>
                <a:gd name="T3" fmla="*/ 598 h 666"/>
                <a:gd name="T4" fmla="*/ 308 w 347"/>
                <a:gd name="T5" fmla="*/ 598 h 666"/>
                <a:gd name="T6" fmla="*/ 308 w 347"/>
                <a:gd name="T7" fmla="*/ 575 h 666"/>
                <a:gd name="T8" fmla="*/ 39 w 347"/>
                <a:gd name="T9" fmla="*/ 575 h 666"/>
                <a:gd name="T10" fmla="*/ 39 w 347"/>
                <a:gd name="T11" fmla="*/ 524 h 666"/>
                <a:gd name="T12" fmla="*/ 39 w 347"/>
                <a:gd name="T13" fmla="*/ 547 h 666"/>
                <a:gd name="T14" fmla="*/ 93 w 347"/>
                <a:gd name="T15" fmla="*/ 547 h 666"/>
                <a:gd name="T16" fmla="*/ 93 w 347"/>
                <a:gd name="T17" fmla="*/ 524 h 666"/>
                <a:gd name="T18" fmla="*/ 39 w 347"/>
                <a:gd name="T19" fmla="*/ 524 h 666"/>
                <a:gd name="T20" fmla="*/ 39 w 347"/>
                <a:gd name="T21" fmla="*/ 472 h 666"/>
                <a:gd name="T22" fmla="*/ 39 w 347"/>
                <a:gd name="T23" fmla="*/ 496 h 666"/>
                <a:gd name="T24" fmla="*/ 93 w 347"/>
                <a:gd name="T25" fmla="*/ 496 h 666"/>
                <a:gd name="T26" fmla="*/ 93 w 347"/>
                <a:gd name="T27" fmla="*/ 472 h 666"/>
                <a:gd name="T28" fmla="*/ 39 w 347"/>
                <a:gd name="T29" fmla="*/ 472 h 666"/>
                <a:gd name="T30" fmla="*/ 39 w 347"/>
                <a:gd name="T31" fmla="*/ 124 h 666"/>
                <a:gd name="T32" fmla="*/ 39 w 347"/>
                <a:gd name="T33" fmla="*/ 158 h 666"/>
                <a:gd name="T34" fmla="*/ 308 w 347"/>
                <a:gd name="T35" fmla="*/ 158 h 666"/>
                <a:gd name="T36" fmla="*/ 308 w 347"/>
                <a:gd name="T37" fmla="*/ 124 h 666"/>
                <a:gd name="T38" fmla="*/ 39 w 347"/>
                <a:gd name="T39" fmla="*/ 124 h 666"/>
                <a:gd name="T40" fmla="*/ 39 w 347"/>
                <a:gd name="T41" fmla="*/ 68 h 666"/>
                <a:gd name="T42" fmla="*/ 39 w 347"/>
                <a:gd name="T43" fmla="*/ 103 h 666"/>
                <a:gd name="T44" fmla="*/ 308 w 347"/>
                <a:gd name="T45" fmla="*/ 103 h 666"/>
                <a:gd name="T46" fmla="*/ 308 w 347"/>
                <a:gd name="T47" fmla="*/ 68 h 666"/>
                <a:gd name="T48" fmla="*/ 39 w 347"/>
                <a:gd name="T49" fmla="*/ 68 h 666"/>
                <a:gd name="T50" fmla="*/ 46 w 347"/>
                <a:gd name="T51" fmla="*/ 0 h 666"/>
                <a:gd name="T52" fmla="*/ 301 w 347"/>
                <a:gd name="T53" fmla="*/ 0 h 666"/>
                <a:gd name="T54" fmla="*/ 347 w 347"/>
                <a:gd name="T55" fmla="*/ 40 h 666"/>
                <a:gd name="T56" fmla="*/ 347 w 347"/>
                <a:gd name="T57" fmla="*/ 626 h 666"/>
                <a:gd name="T58" fmla="*/ 301 w 347"/>
                <a:gd name="T59" fmla="*/ 666 h 666"/>
                <a:gd name="T60" fmla="*/ 46 w 347"/>
                <a:gd name="T61" fmla="*/ 666 h 666"/>
                <a:gd name="T62" fmla="*/ 0 w 347"/>
                <a:gd name="T63" fmla="*/ 626 h 666"/>
                <a:gd name="T64" fmla="*/ 0 w 347"/>
                <a:gd name="T65" fmla="*/ 40 h 666"/>
                <a:gd name="T66" fmla="*/ 46 w 347"/>
                <a:gd name="T67" fmla="*/ 0 h 6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7"/>
                <a:gd name="T103" fmla="*/ 0 h 666"/>
                <a:gd name="T104" fmla="*/ 347 w 347"/>
                <a:gd name="T105" fmla="*/ 666 h 6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7" h="666">
                  <a:moveTo>
                    <a:pt x="39" y="575"/>
                  </a:moveTo>
                  <a:cubicBezTo>
                    <a:pt x="39" y="598"/>
                    <a:pt x="39" y="598"/>
                    <a:pt x="39" y="598"/>
                  </a:cubicBezTo>
                  <a:cubicBezTo>
                    <a:pt x="308" y="598"/>
                    <a:pt x="308" y="598"/>
                    <a:pt x="308" y="598"/>
                  </a:cubicBezTo>
                  <a:cubicBezTo>
                    <a:pt x="308" y="575"/>
                    <a:pt x="308" y="575"/>
                    <a:pt x="308" y="575"/>
                  </a:cubicBezTo>
                  <a:cubicBezTo>
                    <a:pt x="39" y="575"/>
                    <a:pt x="39" y="575"/>
                    <a:pt x="39" y="575"/>
                  </a:cubicBezTo>
                  <a:close/>
                  <a:moveTo>
                    <a:pt x="39" y="524"/>
                  </a:moveTo>
                  <a:cubicBezTo>
                    <a:pt x="39" y="547"/>
                    <a:pt x="39" y="547"/>
                    <a:pt x="39" y="547"/>
                  </a:cubicBezTo>
                  <a:cubicBezTo>
                    <a:pt x="93" y="547"/>
                    <a:pt x="93" y="547"/>
                    <a:pt x="93" y="547"/>
                  </a:cubicBezTo>
                  <a:cubicBezTo>
                    <a:pt x="93" y="524"/>
                    <a:pt x="93" y="524"/>
                    <a:pt x="93" y="524"/>
                  </a:cubicBezTo>
                  <a:cubicBezTo>
                    <a:pt x="39" y="524"/>
                    <a:pt x="39" y="524"/>
                    <a:pt x="39" y="524"/>
                  </a:cubicBezTo>
                  <a:close/>
                  <a:moveTo>
                    <a:pt x="39" y="472"/>
                  </a:moveTo>
                  <a:cubicBezTo>
                    <a:pt x="39" y="496"/>
                    <a:pt x="39" y="496"/>
                    <a:pt x="39" y="496"/>
                  </a:cubicBezTo>
                  <a:cubicBezTo>
                    <a:pt x="93" y="496"/>
                    <a:pt x="93" y="496"/>
                    <a:pt x="93" y="496"/>
                  </a:cubicBezTo>
                  <a:cubicBezTo>
                    <a:pt x="93" y="472"/>
                    <a:pt x="93" y="472"/>
                    <a:pt x="93" y="472"/>
                  </a:cubicBezTo>
                  <a:cubicBezTo>
                    <a:pt x="39" y="472"/>
                    <a:pt x="39" y="472"/>
                    <a:pt x="39" y="472"/>
                  </a:cubicBezTo>
                  <a:close/>
                  <a:moveTo>
                    <a:pt x="39" y="124"/>
                  </a:moveTo>
                  <a:cubicBezTo>
                    <a:pt x="39" y="158"/>
                    <a:pt x="39" y="158"/>
                    <a:pt x="39" y="158"/>
                  </a:cubicBezTo>
                  <a:cubicBezTo>
                    <a:pt x="308" y="158"/>
                    <a:pt x="308" y="158"/>
                    <a:pt x="308" y="158"/>
                  </a:cubicBezTo>
                  <a:cubicBezTo>
                    <a:pt x="308" y="124"/>
                    <a:pt x="308" y="124"/>
                    <a:pt x="308" y="124"/>
                  </a:cubicBezTo>
                  <a:cubicBezTo>
                    <a:pt x="39" y="124"/>
                    <a:pt x="39" y="124"/>
                    <a:pt x="39" y="124"/>
                  </a:cubicBezTo>
                  <a:close/>
                  <a:moveTo>
                    <a:pt x="39" y="68"/>
                  </a:moveTo>
                  <a:cubicBezTo>
                    <a:pt x="39" y="103"/>
                    <a:pt x="39" y="103"/>
                    <a:pt x="39" y="103"/>
                  </a:cubicBezTo>
                  <a:cubicBezTo>
                    <a:pt x="308" y="103"/>
                    <a:pt x="308" y="103"/>
                    <a:pt x="308" y="103"/>
                  </a:cubicBezTo>
                  <a:cubicBezTo>
                    <a:pt x="308" y="68"/>
                    <a:pt x="308" y="68"/>
                    <a:pt x="308" y="68"/>
                  </a:cubicBezTo>
                  <a:cubicBezTo>
                    <a:pt x="39" y="68"/>
                    <a:pt x="39" y="68"/>
                    <a:pt x="39" y="68"/>
                  </a:cubicBezTo>
                  <a:close/>
                  <a:moveTo>
                    <a:pt x="46" y="0"/>
                  </a:moveTo>
                  <a:cubicBezTo>
                    <a:pt x="301" y="0"/>
                    <a:pt x="301" y="0"/>
                    <a:pt x="301" y="0"/>
                  </a:cubicBezTo>
                  <a:cubicBezTo>
                    <a:pt x="326" y="0"/>
                    <a:pt x="347" y="18"/>
                    <a:pt x="347" y="40"/>
                  </a:cubicBezTo>
                  <a:cubicBezTo>
                    <a:pt x="347" y="626"/>
                    <a:pt x="347" y="626"/>
                    <a:pt x="347" y="626"/>
                  </a:cubicBezTo>
                  <a:cubicBezTo>
                    <a:pt x="347" y="648"/>
                    <a:pt x="326" y="666"/>
                    <a:pt x="301" y="666"/>
                  </a:cubicBezTo>
                  <a:cubicBezTo>
                    <a:pt x="46" y="666"/>
                    <a:pt x="46" y="666"/>
                    <a:pt x="46" y="666"/>
                  </a:cubicBezTo>
                  <a:cubicBezTo>
                    <a:pt x="21" y="666"/>
                    <a:pt x="0" y="648"/>
                    <a:pt x="0" y="626"/>
                  </a:cubicBezTo>
                  <a:cubicBezTo>
                    <a:pt x="0" y="40"/>
                    <a:pt x="0" y="40"/>
                    <a:pt x="0" y="40"/>
                  </a:cubicBezTo>
                  <a:cubicBezTo>
                    <a:pt x="0" y="18"/>
                    <a:pt x="21" y="0"/>
                    <a:pt x="46" y="0"/>
                  </a:cubicBezTo>
                  <a:close/>
                </a:path>
              </a:pathLst>
            </a:custGeom>
            <a:noFill/>
            <a:ln w="190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75" name="Freeform 10"/>
            <p:cNvSpPr>
              <a:spLocks noEditPoints="1" noChangeArrowheads="1"/>
            </p:cNvSpPr>
            <p:nvPr/>
          </p:nvSpPr>
          <p:spPr bwMode="auto">
            <a:xfrm>
              <a:off x="0" y="1294454"/>
              <a:ext cx="772954" cy="488610"/>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76" name="Freeform 6"/>
            <p:cNvSpPr>
              <a:spLocks noChangeArrowheads="1"/>
            </p:cNvSpPr>
            <p:nvPr/>
          </p:nvSpPr>
          <p:spPr bwMode="auto">
            <a:xfrm>
              <a:off x="2880797" y="972334"/>
              <a:ext cx="290288" cy="178365"/>
            </a:xfrm>
            <a:custGeom>
              <a:avLst/>
              <a:gdLst>
                <a:gd name="T0" fmla="*/ 1093 w 1169"/>
                <a:gd name="T1" fmla="*/ 673 h 673"/>
                <a:gd name="T2" fmla="*/ 0 w 1169"/>
                <a:gd name="T3" fmla="*/ 673 h 673"/>
                <a:gd name="T4" fmla="*/ 44 w 1169"/>
                <a:gd name="T5" fmla="*/ 37 h 673"/>
                <a:gd name="T6" fmla="*/ 83 w 1169"/>
                <a:gd name="T7" fmla="*/ 0 h 673"/>
                <a:gd name="T8" fmla="*/ 86 w 1169"/>
                <a:gd name="T9" fmla="*/ 0 h 673"/>
                <a:gd name="T10" fmla="*/ 1143 w 1169"/>
                <a:gd name="T11" fmla="*/ 73 h 673"/>
                <a:gd name="T12" fmla="*/ 1168 w 1169"/>
                <a:gd name="T13" fmla="*/ 112 h 673"/>
                <a:gd name="T14" fmla="*/ 1133 w 1169"/>
                <a:gd name="T15" fmla="*/ 633 h 673"/>
                <a:gd name="T16" fmla="*/ 1133 w 1169"/>
                <a:gd name="T17" fmla="*/ 633 h 673"/>
                <a:gd name="T18" fmla="*/ 1133 w 1169"/>
                <a:gd name="T19" fmla="*/ 634 h 673"/>
                <a:gd name="T20" fmla="*/ 1093 w 1169"/>
                <a:gd name="T21" fmla="*/ 673 h 6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9"/>
                <a:gd name="T34" fmla="*/ 0 h 673"/>
                <a:gd name="T35" fmla="*/ 1169 w 1169"/>
                <a:gd name="T36" fmla="*/ 673 h 6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9" h="673">
                  <a:moveTo>
                    <a:pt x="1093" y="673"/>
                  </a:moveTo>
                  <a:cubicBezTo>
                    <a:pt x="0" y="673"/>
                    <a:pt x="0" y="673"/>
                    <a:pt x="0" y="673"/>
                  </a:cubicBezTo>
                  <a:cubicBezTo>
                    <a:pt x="44" y="37"/>
                    <a:pt x="44" y="37"/>
                    <a:pt x="44" y="37"/>
                  </a:cubicBezTo>
                  <a:cubicBezTo>
                    <a:pt x="45" y="17"/>
                    <a:pt x="63" y="0"/>
                    <a:pt x="83" y="0"/>
                  </a:cubicBezTo>
                  <a:cubicBezTo>
                    <a:pt x="84" y="0"/>
                    <a:pt x="85" y="0"/>
                    <a:pt x="86" y="0"/>
                  </a:cubicBezTo>
                  <a:cubicBezTo>
                    <a:pt x="1143" y="73"/>
                    <a:pt x="1143" y="73"/>
                    <a:pt x="1143" y="73"/>
                  </a:cubicBezTo>
                  <a:cubicBezTo>
                    <a:pt x="1159" y="79"/>
                    <a:pt x="1169" y="95"/>
                    <a:pt x="1168" y="112"/>
                  </a:cubicBezTo>
                  <a:cubicBezTo>
                    <a:pt x="1133" y="633"/>
                    <a:pt x="1133" y="633"/>
                    <a:pt x="1133" y="633"/>
                  </a:cubicBezTo>
                  <a:cubicBezTo>
                    <a:pt x="1133" y="633"/>
                    <a:pt x="1133" y="633"/>
                    <a:pt x="1133" y="633"/>
                  </a:cubicBezTo>
                  <a:cubicBezTo>
                    <a:pt x="1133" y="634"/>
                    <a:pt x="1133" y="634"/>
                    <a:pt x="1133" y="634"/>
                  </a:cubicBezTo>
                  <a:cubicBezTo>
                    <a:pt x="1133" y="656"/>
                    <a:pt x="1115" y="673"/>
                    <a:pt x="1093" y="673"/>
                  </a:cubicBezTo>
                  <a:close/>
                </a:path>
              </a:pathLst>
            </a:custGeom>
            <a:noFill/>
            <a:ln w="952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77" name="Freeform 5"/>
            <p:cNvSpPr>
              <a:spLocks noChangeArrowheads="1"/>
            </p:cNvSpPr>
            <p:nvPr/>
          </p:nvSpPr>
          <p:spPr bwMode="auto">
            <a:xfrm>
              <a:off x="2862754" y="922717"/>
              <a:ext cx="299109" cy="227982"/>
            </a:xfrm>
            <a:custGeom>
              <a:avLst/>
              <a:gdLst>
                <a:gd name="T0" fmla="*/ 45 w 1205"/>
                <a:gd name="T1" fmla="*/ 848 h 860"/>
                <a:gd name="T2" fmla="*/ 89 w 1205"/>
                <a:gd name="T3" fmla="*/ 210 h 860"/>
                <a:gd name="T4" fmla="*/ 145 w 1205"/>
                <a:gd name="T5" fmla="*/ 160 h 860"/>
                <a:gd name="T6" fmla="*/ 1205 w 1205"/>
                <a:gd name="T7" fmla="*/ 233 h 860"/>
                <a:gd name="T8" fmla="*/ 1205 w 1205"/>
                <a:gd name="T9" fmla="*/ 167 h 860"/>
                <a:gd name="T10" fmla="*/ 1176 w 1205"/>
                <a:gd name="T11" fmla="*/ 114 h 860"/>
                <a:gd name="T12" fmla="*/ 1147 w 1205"/>
                <a:gd name="T13" fmla="*/ 62 h 860"/>
                <a:gd name="T14" fmla="*/ 1147 w 1205"/>
                <a:gd name="T15" fmla="*/ 53 h 860"/>
                <a:gd name="T16" fmla="*/ 1094 w 1205"/>
                <a:gd name="T17" fmla="*/ 0 h 860"/>
                <a:gd name="T18" fmla="*/ 649 w 1205"/>
                <a:gd name="T19" fmla="*/ 0 h 860"/>
                <a:gd name="T20" fmla="*/ 596 w 1205"/>
                <a:gd name="T21" fmla="*/ 53 h 860"/>
                <a:gd name="T22" fmla="*/ 596 w 1205"/>
                <a:gd name="T23" fmla="*/ 62 h 860"/>
                <a:gd name="T24" fmla="*/ 543 w 1205"/>
                <a:gd name="T25" fmla="*/ 114 h 860"/>
                <a:gd name="T26" fmla="*/ 53 w 1205"/>
                <a:gd name="T27" fmla="*/ 114 h 860"/>
                <a:gd name="T28" fmla="*/ 0 w 1205"/>
                <a:gd name="T29" fmla="*/ 167 h 860"/>
                <a:gd name="T30" fmla="*/ 0 w 1205"/>
                <a:gd name="T31" fmla="*/ 807 h 860"/>
                <a:gd name="T32" fmla="*/ 45 w 1205"/>
                <a:gd name="T33" fmla="*/ 860 h 860"/>
                <a:gd name="T34" fmla="*/ 45 w 1205"/>
                <a:gd name="T35" fmla="*/ 848 h 8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5"/>
                <a:gd name="T55" fmla="*/ 0 h 860"/>
                <a:gd name="T56" fmla="*/ 1205 w 1205"/>
                <a:gd name="T57" fmla="*/ 860 h 8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5" h="860">
                  <a:moveTo>
                    <a:pt x="45" y="848"/>
                  </a:moveTo>
                  <a:cubicBezTo>
                    <a:pt x="89" y="210"/>
                    <a:pt x="89" y="210"/>
                    <a:pt x="89" y="210"/>
                  </a:cubicBezTo>
                  <a:cubicBezTo>
                    <a:pt x="91" y="181"/>
                    <a:pt x="116" y="158"/>
                    <a:pt x="145" y="160"/>
                  </a:cubicBezTo>
                  <a:cubicBezTo>
                    <a:pt x="1205" y="233"/>
                    <a:pt x="1205" y="233"/>
                    <a:pt x="1205" y="233"/>
                  </a:cubicBezTo>
                  <a:cubicBezTo>
                    <a:pt x="1205" y="167"/>
                    <a:pt x="1205" y="167"/>
                    <a:pt x="1205" y="167"/>
                  </a:cubicBezTo>
                  <a:cubicBezTo>
                    <a:pt x="1205" y="138"/>
                    <a:pt x="1192" y="114"/>
                    <a:pt x="1176" y="114"/>
                  </a:cubicBezTo>
                  <a:cubicBezTo>
                    <a:pt x="1160" y="114"/>
                    <a:pt x="1147" y="91"/>
                    <a:pt x="1147" y="62"/>
                  </a:cubicBezTo>
                  <a:cubicBezTo>
                    <a:pt x="1147" y="53"/>
                    <a:pt x="1147" y="53"/>
                    <a:pt x="1147" y="53"/>
                  </a:cubicBezTo>
                  <a:cubicBezTo>
                    <a:pt x="1147" y="24"/>
                    <a:pt x="1123" y="0"/>
                    <a:pt x="1094" y="0"/>
                  </a:cubicBezTo>
                  <a:cubicBezTo>
                    <a:pt x="649" y="0"/>
                    <a:pt x="649" y="0"/>
                    <a:pt x="649" y="0"/>
                  </a:cubicBezTo>
                  <a:cubicBezTo>
                    <a:pt x="620" y="0"/>
                    <a:pt x="596" y="24"/>
                    <a:pt x="596" y="53"/>
                  </a:cubicBezTo>
                  <a:cubicBezTo>
                    <a:pt x="596" y="62"/>
                    <a:pt x="596" y="62"/>
                    <a:pt x="596" y="62"/>
                  </a:cubicBezTo>
                  <a:cubicBezTo>
                    <a:pt x="596" y="91"/>
                    <a:pt x="572" y="114"/>
                    <a:pt x="543" y="114"/>
                  </a:cubicBezTo>
                  <a:cubicBezTo>
                    <a:pt x="53" y="114"/>
                    <a:pt x="53" y="114"/>
                    <a:pt x="53" y="114"/>
                  </a:cubicBezTo>
                  <a:cubicBezTo>
                    <a:pt x="24" y="114"/>
                    <a:pt x="0" y="138"/>
                    <a:pt x="0" y="167"/>
                  </a:cubicBezTo>
                  <a:cubicBezTo>
                    <a:pt x="0" y="807"/>
                    <a:pt x="0" y="807"/>
                    <a:pt x="0" y="807"/>
                  </a:cubicBezTo>
                  <a:cubicBezTo>
                    <a:pt x="0" y="834"/>
                    <a:pt x="20" y="856"/>
                    <a:pt x="45" y="860"/>
                  </a:cubicBezTo>
                  <a:cubicBezTo>
                    <a:pt x="45" y="856"/>
                    <a:pt x="45" y="852"/>
                    <a:pt x="45" y="848"/>
                  </a:cubicBezTo>
                  <a:close/>
                </a:path>
              </a:pathLst>
            </a:custGeom>
            <a:noFill/>
            <a:ln w="952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78" name="Freeform 41"/>
            <p:cNvSpPr>
              <a:spLocks noChangeArrowheads="1"/>
            </p:cNvSpPr>
            <p:nvPr/>
          </p:nvSpPr>
          <p:spPr bwMode="auto">
            <a:xfrm>
              <a:off x="1171305" y="1315902"/>
              <a:ext cx="310880" cy="403380"/>
            </a:xfrm>
            <a:custGeom>
              <a:avLst/>
              <a:gdLst>
                <a:gd name="T0" fmla="*/ 533 w 594"/>
                <a:gd name="T1" fmla="*/ 0 h 771"/>
                <a:gd name="T2" fmla="*/ 63 w 594"/>
                <a:gd name="T3" fmla="*/ 0 h 771"/>
                <a:gd name="T4" fmla="*/ 0 w 594"/>
                <a:gd name="T5" fmla="*/ 61 h 771"/>
                <a:gd name="T6" fmla="*/ 0 w 594"/>
                <a:gd name="T7" fmla="*/ 554 h 771"/>
                <a:gd name="T8" fmla="*/ 10 w 594"/>
                <a:gd name="T9" fmla="*/ 536 h 771"/>
                <a:gd name="T10" fmla="*/ 57 w 594"/>
                <a:gd name="T11" fmla="*/ 445 h 771"/>
                <a:gd name="T12" fmla="*/ 57 w 594"/>
                <a:gd name="T13" fmla="*/ 61 h 771"/>
                <a:gd name="T14" fmla="*/ 63 w 594"/>
                <a:gd name="T15" fmla="*/ 56 h 771"/>
                <a:gd name="T16" fmla="*/ 533 w 594"/>
                <a:gd name="T17" fmla="*/ 56 h 771"/>
                <a:gd name="T18" fmla="*/ 537 w 594"/>
                <a:gd name="T19" fmla="*/ 61 h 771"/>
                <a:gd name="T20" fmla="*/ 537 w 594"/>
                <a:gd name="T21" fmla="*/ 708 h 771"/>
                <a:gd name="T22" fmla="*/ 533 w 594"/>
                <a:gd name="T23" fmla="*/ 714 h 771"/>
                <a:gd name="T24" fmla="*/ 255 w 594"/>
                <a:gd name="T25" fmla="*/ 714 h 771"/>
                <a:gd name="T26" fmla="*/ 258 w 594"/>
                <a:gd name="T27" fmla="*/ 771 h 771"/>
                <a:gd name="T28" fmla="*/ 533 w 594"/>
                <a:gd name="T29" fmla="*/ 771 h 771"/>
                <a:gd name="T30" fmla="*/ 594 w 594"/>
                <a:gd name="T31" fmla="*/ 708 h 771"/>
                <a:gd name="T32" fmla="*/ 594 w 594"/>
                <a:gd name="T33" fmla="*/ 61 h 771"/>
                <a:gd name="T34" fmla="*/ 533 w 594"/>
                <a:gd name="T35" fmla="*/ 0 h 7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4"/>
                <a:gd name="T55" fmla="*/ 0 h 771"/>
                <a:gd name="T56" fmla="*/ 594 w 594"/>
                <a:gd name="T57" fmla="*/ 771 h 7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4" h="771">
                  <a:moveTo>
                    <a:pt x="533" y="0"/>
                  </a:moveTo>
                  <a:cubicBezTo>
                    <a:pt x="63" y="0"/>
                    <a:pt x="63" y="0"/>
                    <a:pt x="63" y="0"/>
                  </a:cubicBezTo>
                  <a:cubicBezTo>
                    <a:pt x="28" y="0"/>
                    <a:pt x="0" y="28"/>
                    <a:pt x="0" y="61"/>
                  </a:cubicBezTo>
                  <a:cubicBezTo>
                    <a:pt x="0" y="554"/>
                    <a:pt x="0" y="554"/>
                    <a:pt x="0" y="554"/>
                  </a:cubicBezTo>
                  <a:cubicBezTo>
                    <a:pt x="10" y="536"/>
                    <a:pt x="10" y="536"/>
                    <a:pt x="10" y="536"/>
                  </a:cubicBezTo>
                  <a:cubicBezTo>
                    <a:pt x="57" y="445"/>
                    <a:pt x="57" y="445"/>
                    <a:pt x="57" y="445"/>
                  </a:cubicBezTo>
                  <a:cubicBezTo>
                    <a:pt x="57" y="61"/>
                    <a:pt x="57" y="61"/>
                    <a:pt x="57" y="61"/>
                  </a:cubicBezTo>
                  <a:cubicBezTo>
                    <a:pt x="57" y="58"/>
                    <a:pt x="59" y="56"/>
                    <a:pt x="63" y="56"/>
                  </a:cubicBezTo>
                  <a:cubicBezTo>
                    <a:pt x="533" y="56"/>
                    <a:pt x="533" y="56"/>
                    <a:pt x="533" y="56"/>
                  </a:cubicBezTo>
                  <a:cubicBezTo>
                    <a:pt x="535" y="56"/>
                    <a:pt x="537" y="58"/>
                    <a:pt x="537" y="61"/>
                  </a:cubicBezTo>
                  <a:cubicBezTo>
                    <a:pt x="537" y="708"/>
                    <a:pt x="537" y="708"/>
                    <a:pt x="537" y="708"/>
                  </a:cubicBezTo>
                  <a:cubicBezTo>
                    <a:pt x="537" y="712"/>
                    <a:pt x="535" y="714"/>
                    <a:pt x="533" y="714"/>
                  </a:cubicBezTo>
                  <a:cubicBezTo>
                    <a:pt x="255" y="714"/>
                    <a:pt x="255" y="714"/>
                    <a:pt x="255" y="714"/>
                  </a:cubicBezTo>
                  <a:cubicBezTo>
                    <a:pt x="266" y="734"/>
                    <a:pt x="266" y="755"/>
                    <a:pt x="258" y="771"/>
                  </a:cubicBezTo>
                  <a:cubicBezTo>
                    <a:pt x="533" y="771"/>
                    <a:pt x="533" y="771"/>
                    <a:pt x="533" y="771"/>
                  </a:cubicBezTo>
                  <a:cubicBezTo>
                    <a:pt x="568" y="771"/>
                    <a:pt x="594" y="742"/>
                    <a:pt x="594" y="708"/>
                  </a:cubicBezTo>
                  <a:cubicBezTo>
                    <a:pt x="594" y="61"/>
                    <a:pt x="594" y="61"/>
                    <a:pt x="594" y="61"/>
                  </a:cubicBezTo>
                  <a:cubicBezTo>
                    <a:pt x="594" y="28"/>
                    <a:pt x="568" y="0"/>
                    <a:pt x="533"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79" name="Freeform 42"/>
            <p:cNvSpPr>
              <a:spLocks noChangeArrowheads="1"/>
            </p:cNvSpPr>
            <p:nvPr/>
          </p:nvSpPr>
          <p:spPr bwMode="auto">
            <a:xfrm>
              <a:off x="1111299" y="1527333"/>
              <a:ext cx="178911" cy="289140"/>
            </a:xfrm>
            <a:custGeom>
              <a:avLst/>
              <a:gdLst>
                <a:gd name="T0" fmla="*/ 306 w 342"/>
                <a:gd name="T1" fmla="*/ 296 h 553"/>
                <a:gd name="T2" fmla="*/ 196 w 342"/>
                <a:gd name="T3" fmla="*/ 225 h 553"/>
                <a:gd name="T4" fmla="*/ 277 w 342"/>
                <a:gd name="T5" fmla="*/ 56 h 553"/>
                <a:gd name="T6" fmla="*/ 263 w 342"/>
                <a:gd name="T7" fmla="*/ 10 h 553"/>
                <a:gd name="T8" fmla="*/ 223 w 342"/>
                <a:gd name="T9" fmla="*/ 29 h 553"/>
                <a:gd name="T10" fmla="*/ 102 w 342"/>
                <a:gd name="T11" fmla="*/ 261 h 553"/>
                <a:gd name="T12" fmla="*/ 85 w 342"/>
                <a:gd name="T13" fmla="*/ 186 h 553"/>
                <a:gd name="T14" fmla="*/ 20 w 342"/>
                <a:gd name="T15" fmla="*/ 135 h 553"/>
                <a:gd name="T16" fmla="*/ 20 w 342"/>
                <a:gd name="T17" fmla="*/ 196 h 553"/>
                <a:gd name="T18" fmla="*/ 50 w 342"/>
                <a:gd name="T19" fmla="*/ 434 h 553"/>
                <a:gd name="T20" fmla="*/ 56 w 342"/>
                <a:gd name="T21" fmla="*/ 471 h 553"/>
                <a:gd name="T22" fmla="*/ 64 w 342"/>
                <a:gd name="T23" fmla="*/ 488 h 553"/>
                <a:gd name="T24" fmla="*/ 106 w 342"/>
                <a:gd name="T25" fmla="*/ 528 h 553"/>
                <a:gd name="T26" fmla="*/ 244 w 342"/>
                <a:gd name="T27" fmla="*/ 490 h 553"/>
                <a:gd name="T28" fmla="*/ 246 w 342"/>
                <a:gd name="T29" fmla="*/ 486 h 553"/>
                <a:gd name="T30" fmla="*/ 335 w 342"/>
                <a:gd name="T31" fmla="*/ 357 h 553"/>
                <a:gd name="T32" fmla="*/ 306 w 342"/>
                <a:gd name="T33" fmla="*/ 296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2"/>
                <a:gd name="T52" fmla="*/ 0 h 553"/>
                <a:gd name="T53" fmla="*/ 342 w 342"/>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2" h="553">
                  <a:moveTo>
                    <a:pt x="306" y="296"/>
                  </a:moveTo>
                  <a:cubicBezTo>
                    <a:pt x="196" y="225"/>
                    <a:pt x="196" y="225"/>
                    <a:pt x="196" y="225"/>
                  </a:cubicBezTo>
                  <a:cubicBezTo>
                    <a:pt x="225" y="169"/>
                    <a:pt x="248" y="111"/>
                    <a:pt x="277" y="56"/>
                  </a:cubicBezTo>
                  <a:cubicBezTo>
                    <a:pt x="287" y="40"/>
                    <a:pt x="279" y="17"/>
                    <a:pt x="263" y="10"/>
                  </a:cubicBezTo>
                  <a:cubicBezTo>
                    <a:pt x="246" y="0"/>
                    <a:pt x="233" y="12"/>
                    <a:pt x="223" y="29"/>
                  </a:cubicBezTo>
                  <a:cubicBezTo>
                    <a:pt x="187" y="102"/>
                    <a:pt x="141" y="188"/>
                    <a:pt x="102" y="261"/>
                  </a:cubicBezTo>
                  <a:cubicBezTo>
                    <a:pt x="100" y="244"/>
                    <a:pt x="85" y="186"/>
                    <a:pt x="85" y="186"/>
                  </a:cubicBezTo>
                  <a:cubicBezTo>
                    <a:pt x="81" y="165"/>
                    <a:pt x="45" y="133"/>
                    <a:pt x="20" y="135"/>
                  </a:cubicBezTo>
                  <a:cubicBezTo>
                    <a:pt x="0" y="135"/>
                    <a:pt x="16" y="173"/>
                    <a:pt x="20" y="196"/>
                  </a:cubicBezTo>
                  <a:cubicBezTo>
                    <a:pt x="33" y="277"/>
                    <a:pt x="37" y="354"/>
                    <a:pt x="50" y="434"/>
                  </a:cubicBezTo>
                  <a:cubicBezTo>
                    <a:pt x="50" y="448"/>
                    <a:pt x="52" y="459"/>
                    <a:pt x="56" y="471"/>
                  </a:cubicBezTo>
                  <a:cubicBezTo>
                    <a:pt x="58" y="477"/>
                    <a:pt x="62" y="484"/>
                    <a:pt x="64" y="488"/>
                  </a:cubicBezTo>
                  <a:cubicBezTo>
                    <a:pt x="75" y="503"/>
                    <a:pt x="89" y="519"/>
                    <a:pt x="106" y="528"/>
                  </a:cubicBezTo>
                  <a:cubicBezTo>
                    <a:pt x="156" y="553"/>
                    <a:pt x="216" y="536"/>
                    <a:pt x="244" y="490"/>
                  </a:cubicBezTo>
                  <a:cubicBezTo>
                    <a:pt x="244" y="490"/>
                    <a:pt x="246" y="488"/>
                    <a:pt x="246" y="486"/>
                  </a:cubicBezTo>
                  <a:cubicBezTo>
                    <a:pt x="335" y="357"/>
                    <a:pt x="335" y="357"/>
                    <a:pt x="335" y="357"/>
                  </a:cubicBezTo>
                  <a:cubicBezTo>
                    <a:pt x="342" y="340"/>
                    <a:pt x="323" y="306"/>
                    <a:pt x="306" y="29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6180" name="Group 3469"/>
          <p:cNvGrpSpPr>
            <a:grpSpLocks/>
          </p:cNvGrpSpPr>
          <p:nvPr/>
        </p:nvGrpSpPr>
        <p:grpSpPr bwMode="auto">
          <a:xfrm>
            <a:off x="8518525" y="1803400"/>
            <a:ext cx="3300413" cy="2098675"/>
            <a:chOff x="0" y="0"/>
            <a:chExt cx="3301286" cy="2099100"/>
          </a:xfrm>
        </p:grpSpPr>
        <p:grpSp>
          <p:nvGrpSpPr>
            <p:cNvPr id="6181" name="Group 187"/>
            <p:cNvGrpSpPr>
              <a:grpSpLocks/>
            </p:cNvGrpSpPr>
            <p:nvPr/>
          </p:nvGrpSpPr>
          <p:grpSpPr bwMode="auto">
            <a:xfrm>
              <a:off x="927519" y="315671"/>
              <a:ext cx="1092200" cy="514350"/>
              <a:chOff x="0" y="0"/>
              <a:chExt cx="1092200" cy="514350"/>
            </a:xfrm>
          </p:grpSpPr>
          <p:grpSp>
            <p:nvGrpSpPr>
              <p:cNvPr id="6182" name="Group 189"/>
              <p:cNvGrpSpPr>
                <a:grpSpLocks/>
              </p:cNvGrpSpPr>
              <p:nvPr/>
            </p:nvGrpSpPr>
            <p:grpSpPr bwMode="auto">
              <a:xfrm>
                <a:off x="413519" y="150018"/>
                <a:ext cx="173038" cy="276225"/>
                <a:chOff x="0" y="0"/>
                <a:chExt cx="173038" cy="276225"/>
              </a:xfrm>
            </p:grpSpPr>
            <p:sp>
              <p:nvSpPr>
                <p:cNvPr id="6183" name="Freeform 418"/>
                <p:cNvSpPr>
                  <a:spLocks noChangeArrowheads="1"/>
                </p:cNvSpPr>
                <p:nvPr/>
              </p:nvSpPr>
              <p:spPr bwMode="auto">
                <a:xfrm>
                  <a:off x="82550" y="0"/>
                  <a:ext cx="90488" cy="25400"/>
                </a:xfrm>
                <a:custGeom>
                  <a:avLst/>
                  <a:gdLst>
                    <a:gd name="T0" fmla="*/ 251 w 290"/>
                    <a:gd name="T1" fmla="*/ 0 h 81"/>
                    <a:gd name="T2" fmla="*/ 37 w 290"/>
                    <a:gd name="T3" fmla="*/ 0 h 81"/>
                    <a:gd name="T4" fmla="*/ 0 w 290"/>
                    <a:gd name="T5" fmla="*/ 41 h 81"/>
                    <a:gd name="T6" fmla="*/ 37 w 290"/>
                    <a:gd name="T7" fmla="*/ 81 h 81"/>
                    <a:gd name="T8" fmla="*/ 251 w 290"/>
                    <a:gd name="T9" fmla="*/ 81 h 81"/>
                    <a:gd name="T10" fmla="*/ 290 w 290"/>
                    <a:gd name="T11" fmla="*/ 41 h 81"/>
                    <a:gd name="T12" fmla="*/ 251 w 290"/>
                    <a:gd name="T13" fmla="*/ 0 h 81"/>
                    <a:gd name="T14" fmla="*/ 0 60000 65536"/>
                    <a:gd name="T15" fmla="*/ 0 60000 65536"/>
                    <a:gd name="T16" fmla="*/ 0 60000 65536"/>
                    <a:gd name="T17" fmla="*/ 0 60000 65536"/>
                    <a:gd name="T18" fmla="*/ 0 60000 65536"/>
                    <a:gd name="T19" fmla="*/ 0 60000 65536"/>
                    <a:gd name="T20" fmla="*/ 0 60000 65536"/>
                    <a:gd name="T21" fmla="*/ 0 w 290"/>
                    <a:gd name="T22" fmla="*/ 0 h 81"/>
                    <a:gd name="T23" fmla="*/ 290 w 290"/>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0" h="81">
                      <a:moveTo>
                        <a:pt x="251" y="0"/>
                      </a:moveTo>
                      <a:cubicBezTo>
                        <a:pt x="37" y="0"/>
                        <a:pt x="37" y="0"/>
                        <a:pt x="37" y="0"/>
                      </a:cubicBezTo>
                      <a:cubicBezTo>
                        <a:pt x="16" y="0"/>
                        <a:pt x="0" y="18"/>
                        <a:pt x="0" y="41"/>
                      </a:cubicBezTo>
                      <a:cubicBezTo>
                        <a:pt x="0" y="63"/>
                        <a:pt x="16" y="81"/>
                        <a:pt x="37" y="81"/>
                      </a:cubicBezTo>
                      <a:cubicBezTo>
                        <a:pt x="251" y="81"/>
                        <a:pt x="251" y="81"/>
                        <a:pt x="251" y="81"/>
                      </a:cubicBezTo>
                      <a:cubicBezTo>
                        <a:pt x="273" y="81"/>
                        <a:pt x="290" y="63"/>
                        <a:pt x="290" y="41"/>
                      </a:cubicBezTo>
                      <a:cubicBezTo>
                        <a:pt x="290" y="18"/>
                        <a:pt x="273" y="0"/>
                        <a:pt x="251"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84" name="Freeform 419"/>
                <p:cNvSpPr>
                  <a:spLocks noChangeArrowheads="1"/>
                </p:cNvSpPr>
                <p:nvPr/>
              </p:nvSpPr>
              <p:spPr bwMode="auto">
                <a:xfrm>
                  <a:off x="0" y="63500"/>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8"/>
                        <a:pt x="0" y="40"/>
                      </a:cubicBezTo>
                      <a:cubicBezTo>
                        <a:pt x="0" y="61"/>
                        <a:pt x="18" y="81"/>
                        <a:pt x="38" y="81"/>
                      </a:cubicBezTo>
                      <a:cubicBezTo>
                        <a:pt x="514" y="81"/>
                        <a:pt x="514" y="81"/>
                        <a:pt x="514" y="81"/>
                      </a:cubicBezTo>
                      <a:cubicBezTo>
                        <a:pt x="536" y="81"/>
                        <a:pt x="553" y="61"/>
                        <a:pt x="553" y="40"/>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85" name="Freeform 420"/>
                <p:cNvSpPr>
                  <a:spLocks noChangeArrowheads="1"/>
                </p:cNvSpPr>
                <p:nvPr/>
              </p:nvSpPr>
              <p:spPr bwMode="auto">
                <a:xfrm>
                  <a:off x="0" y="125413"/>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7"/>
                        <a:pt x="0" y="40"/>
                      </a:cubicBezTo>
                      <a:cubicBezTo>
                        <a:pt x="0" y="61"/>
                        <a:pt x="18" y="81"/>
                        <a:pt x="38" y="81"/>
                      </a:cubicBezTo>
                      <a:cubicBezTo>
                        <a:pt x="514" y="81"/>
                        <a:pt x="514" y="81"/>
                        <a:pt x="514" y="81"/>
                      </a:cubicBezTo>
                      <a:cubicBezTo>
                        <a:pt x="536" y="81"/>
                        <a:pt x="553" y="61"/>
                        <a:pt x="553" y="40"/>
                      </a:cubicBezTo>
                      <a:cubicBezTo>
                        <a:pt x="553" y="17"/>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86" name="Freeform 421"/>
                <p:cNvSpPr>
                  <a:spLocks noChangeArrowheads="1"/>
                </p:cNvSpPr>
                <p:nvPr/>
              </p:nvSpPr>
              <p:spPr bwMode="auto">
                <a:xfrm>
                  <a:off x="0" y="187325"/>
                  <a:ext cx="173038" cy="26988"/>
                </a:xfrm>
                <a:custGeom>
                  <a:avLst/>
                  <a:gdLst>
                    <a:gd name="T0" fmla="*/ 514 w 553"/>
                    <a:gd name="T1" fmla="*/ 0 h 85"/>
                    <a:gd name="T2" fmla="*/ 38 w 553"/>
                    <a:gd name="T3" fmla="*/ 0 h 85"/>
                    <a:gd name="T4" fmla="*/ 0 w 553"/>
                    <a:gd name="T5" fmla="*/ 42 h 85"/>
                    <a:gd name="T6" fmla="*/ 38 w 553"/>
                    <a:gd name="T7" fmla="*/ 85 h 85"/>
                    <a:gd name="T8" fmla="*/ 514 w 553"/>
                    <a:gd name="T9" fmla="*/ 85 h 85"/>
                    <a:gd name="T10" fmla="*/ 553 w 553"/>
                    <a:gd name="T11" fmla="*/ 42 h 85"/>
                    <a:gd name="T12" fmla="*/ 514 w 553"/>
                    <a:gd name="T13" fmla="*/ 0 h 85"/>
                    <a:gd name="T14" fmla="*/ 0 60000 65536"/>
                    <a:gd name="T15" fmla="*/ 0 60000 65536"/>
                    <a:gd name="T16" fmla="*/ 0 60000 65536"/>
                    <a:gd name="T17" fmla="*/ 0 60000 65536"/>
                    <a:gd name="T18" fmla="*/ 0 60000 65536"/>
                    <a:gd name="T19" fmla="*/ 0 60000 65536"/>
                    <a:gd name="T20" fmla="*/ 0 60000 65536"/>
                    <a:gd name="T21" fmla="*/ 0 w 553"/>
                    <a:gd name="T22" fmla="*/ 0 h 85"/>
                    <a:gd name="T23" fmla="*/ 553 w 553"/>
                    <a:gd name="T24" fmla="*/ 85 h 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5">
                      <a:moveTo>
                        <a:pt x="514" y="0"/>
                      </a:moveTo>
                      <a:cubicBezTo>
                        <a:pt x="38" y="0"/>
                        <a:pt x="38" y="0"/>
                        <a:pt x="38" y="0"/>
                      </a:cubicBezTo>
                      <a:cubicBezTo>
                        <a:pt x="18" y="0"/>
                        <a:pt x="0" y="18"/>
                        <a:pt x="0" y="42"/>
                      </a:cubicBezTo>
                      <a:cubicBezTo>
                        <a:pt x="0" y="66"/>
                        <a:pt x="18" y="85"/>
                        <a:pt x="38" y="85"/>
                      </a:cubicBezTo>
                      <a:cubicBezTo>
                        <a:pt x="514" y="85"/>
                        <a:pt x="514" y="85"/>
                        <a:pt x="514" y="85"/>
                      </a:cubicBezTo>
                      <a:cubicBezTo>
                        <a:pt x="536" y="85"/>
                        <a:pt x="553" y="66"/>
                        <a:pt x="553" y="42"/>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87" name="Freeform 422"/>
                <p:cNvSpPr>
                  <a:spLocks noChangeArrowheads="1"/>
                </p:cNvSpPr>
                <p:nvPr/>
              </p:nvSpPr>
              <p:spPr bwMode="auto">
                <a:xfrm>
                  <a:off x="0" y="250825"/>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9"/>
                        <a:pt x="0" y="40"/>
                      </a:cubicBezTo>
                      <a:cubicBezTo>
                        <a:pt x="0" y="63"/>
                        <a:pt x="18" y="81"/>
                        <a:pt x="38" y="81"/>
                      </a:cubicBezTo>
                      <a:cubicBezTo>
                        <a:pt x="514" y="81"/>
                        <a:pt x="514" y="81"/>
                        <a:pt x="514" y="81"/>
                      </a:cubicBezTo>
                      <a:cubicBezTo>
                        <a:pt x="536" y="81"/>
                        <a:pt x="553" y="63"/>
                        <a:pt x="553" y="40"/>
                      </a:cubicBezTo>
                      <a:cubicBezTo>
                        <a:pt x="553" y="19"/>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6188" name="Freeform 417"/>
              <p:cNvSpPr>
                <a:spLocks noEditPoints="1" noChangeArrowheads="1"/>
              </p:cNvSpPr>
              <p:nvPr/>
            </p:nvSpPr>
            <p:spPr bwMode="auto">
              <a:xfrm>
                <a:off x="0" y="0"/>
                <a:ext cx="1092200" cy="514350"/>
              </a:xfrm>
              <a:custGeom>
                <a:avLst/>
                <a:gdLst>
                  <a:gd name="T0" fmla="*/ 2052 w 3493"/>
                  <a:gd name="T1" fmla="*/ 1644 h 1644"/>
                  <a:gd name="T2" fmla="*/ 2127 w 3493"/>
                  <a:gd name="T3" fmla="*/ 1644 h 1644"/>
                  <a:gd name="T4" fmla="*/ 2127 w 3493"/>
                  <a:gd name="T5" fmla="*/ 130 h 1644"/>
                  <a:gd name="T6" fmla="*/ 2000 w 3493"/>
                  <a:gd name="T7" fmla="*/ 0 h 1644"/>
                  <a:gd name="T8" fmla="*/ 1441 w 3493"/>
                  <a:gd name="T9" fmla="*/ 0 h 1644"/>
                  <a:gd name="T10" fmla="*/ 1089 w 3493"/>
                  <a:gd name="T11" fmla="*/ 337 h 1644"/>
                  <a:gd name="T12" fmla="*/ 1089 w 3493"/>
                  <a:gd name="T13" fmla="*/ 1515 h 1644"/>
                  <a:gd name="T14" fmla="*/ 1211 w 3493"/>
                  <a:gd name="T15" fmla="*/ 1644 h 1644"/>
                  <a:gd name="T16" fmla="*/ 2052 w 3493"/>
                  <a:gd name="T17" fmla="*/ 1644 h 1644"/>
                  <a:gd name="T18" fmla="*/ 1248 w 3493"/>
                  <a:gd name="T19" fmla="*/ 1569 h 1644"/>
                  <a:gd name="T20" fmla="*/ 1165 w 3493"/>
                  <a:gd name="T21" fmla="*/ 1480 h 1644"/>
                  <a:gd name="T22" fmla="*/ 1165 w 3493"/>
                  <a:gd name="T23" fmla="*/ 387 h 1644"/>
                  <a:gd name="T24" fmla="*/ 1381 w 3493"/>
                  <a:gd name="T25" fmla="*/ 387 h 1644"/>
                  <a:gd name="T26" fmla="*/ 1453 w 3493"/>
                  <a:gd name="T27" fmla="*/ 371 h 1644"/>
                  <a:gd name="T28" fmla="*/ 1481 w 3493"/>
                  <a:gd name="T29" fmla="*/ 301 h 1644"/>
                  <a:gd name="T30" fmla="*/ 1481 w 3493"/>
                  <a:gd name="T31" fmla="*/ 83 h 1644"/>
                  <a:gd name="T32" fmla="*/ 1969 w 3493"/>
                  <a:gd name="T33" fmla="*/ 83 h 1644"/>
                  <a:gd name="T34" fmla="*/ 2052 w 3493"/>
                  <a:gd name="T35" fmla="*/ 173 h 1644"/>
                  <a:gd name="T36" fmla="*/ 2052 w 3493"/>
                  <a:gd name="T37" fmla="*/ 1569 h 1644"/>
                  <a:gd name="T38" fmla="*/ 1248 w 3493"/>
                  <a:gd name="T39" fmla="*/ 1569 h 1644"/>
                  <a:gd name="T40" fmla="*/ 1248 w 3493"/>
                  <a:gd name="T41" fmla="*/ 1569 h 1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93"/>
                  <a:gd name="T64" fmla="*/ 0 h 1644"/>
                  <a:gd name="T65" fmla="*/ 3493 w 3493"/>
                  <a:gd name="T66" fmla="*/ 1644 h 1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93" h="1644">
                    <a:moveTo>
                      <a:pt x="2052" y="1644"/>
                    </a:moveTo>
                    <a:cubicBezTo>
                      <a:pt x="2127" y="1644"/>
                      <a:pt x="2127" y="1644"/>
                      <a:pt x="2127" y="1644"/>
                    </a:cubicBezTo>
                    <a:cubicBezTo>
                      <a:pt x="2127" y="130"/>
                      <a:pt x="2127" y="130"/>
                      <a:pt x="2127" y="130"/>
                    </a:cubicBezTo>
                    <a:cubicBezTo>
                      <a:pt x="2127" y="53"/>
                      <a:pt x="2059" y="0"/>
                      <a:pt x="2000" y="0"/>
                    </a:cubicBezTo>
                    <a:cubicBezTo>
                      <a:pt x="0" y="0"/>
                      <a:pt x="1441" y="0"/>
                      <a:pt x="1441" y="0"/>
                    </a:cubicBezTo>
                    <a:cubicBezTo>
                      <a:pt x="1350" y="87"/>
                      <a:pt x="1231" y="212"/>
                      <a:pt x="1089" y="337"/>
                    </a:cubicBezTo>
                    <a:cubicBezTo>
                      <a:pt x="1089" y="1515"/>
                      <a:pt x="1089" y="1515"/>
                      <a:pt x="1089" y="1515"/>
                    </a:cubicBezTo>
                    <a:cubicBezTo>
                      <a:pt x="1089" y="1594"/>
                      <a:pt x="1155" y="1644"/>
                      <a:pt x="1211" y="1644"/>
                    </a:cubicBezTo>
                    <a:cubicBezTo>
                      <a:pt x="3493" y="1644"/>
                      <a:pt x="2052" y="1644"/>
                      <a:pt x="2052" y="1644"/>
                    </a:cubicBezTo>
                    <a:close/>
                    <a:moveTo>
                      <a:pt x="1248" y="1569"/>
                    </a:moveTo>
                    <a:cubicBezTo>
                      <a:pt x="1201" y="1569"/>
                      <a:pt x="1165" y="1530"/>
                      <a:pt x="1165" y="1480"/>
                    </a:cubicBezTo>
                    <a:cubicBezTo>
                      <a:pt x="1165" y="387"/>
                      <a:pt x="1165" y="387"/>
                      <a:pt x="1165" y="387"/>
                    </a:cubicBezTo>
                    <a:cubicBezTo>
                      <a:pt x="1381" y="387"/>
                      <a:pt x="1381" y="387"/>
                      <a:pt x="1381" y="387"/>
                    </a:cubicBezTo>
                    <a:cubicBezTo>
                      <a:pt x="1381" y="387"/>
                      <a:pt x="1430" y="385"/>
                      <a:pt x="1453" y="371"/>
                    </a:cubicBezTo>
                    <a:cubicBezTo>
                      <a:pt x="1485" y="349"/>
                      <a:pt x="1481" y="301"/>
                      <a:pt x="1481" y="301"/>
                    </a:cubicBezTo>
                    <a:cubicBezTo>
                      <a:pt x="1481" y="83"/>
                      <a:pt x="1481" y="83"/>
                      <a:pt x="1481" y="83"/>
                    </a:cubicBezTo>
                    <a:cubicBezTo>
                      <a:pt x="3410" y="83"/>
                      <a:pt x="1969" y="83"/>
                      <a:pt x="1969" y="83"/>
                    </a:cubicBezTo>
                    <a:cubicBezTo>
                      <a:pt x="2015" y="83"/>
                      <a:pt x="2052" y="123"/>
                      <a:pt x="2052" y="173"/>
                    </a:cubicBezTo>
                    <a:cubicBezTo>
                      <a:pt x="2052" y="1569"/>
                      <a:pt x="2052" y="1569"/>
                      <a:pt x="2052" y="1569"/>
                    </a:cubicBezTo>
                    <a:cubicBezTo>
                      <a:pt x="1248" y="1569"/>
                      <a:pt x="1248" y="1569"/>
                      <a:pt x="1248" y="1569"/>
                    </a:cubicBezTo>
                    <a:cubicBezTo>
                      <a:pt x="1248" y="1569"/>
                      <a:pt x="1248" y="1569"/>
                      <a:pt x="1248" y="156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6189" name="Group 54"/>
            <p:cNvGrpSpPr>
              <a:grpSpLocks/>
            </p:cNvGrpSpPr>
            <p:nvPr/>
          </p:nvGrpSpPr>
          <p:grpSpPr bwMode="auto">
            <a:xfrm>
              <a:off x="0" y="0"/>
              <a:ext cx="3301286" cy="2099100"/>
              <a:chOff x="0" y="0"/>
              <a:chExt cx="3301286" cy="2099100"/>
            </a:xfrm>
          </p:grpSpPr>
          <p:grpSp>
            <p:nvGrpSpPr>
              <p:cNvPr id="6190" name="Group 128"/>
              <p:cNvGrpSpPr>
                <a:grpSpLocks/>
              </p:cNvGrpSpPr>
              <p:nvPr/>
            </p:nvGrpSpPr>
            <p:grpSpPr bwMode="auto">
              <a:xfrm>
                <a:off x="118429" y="1377376"/>
                <a:ext cx="479618" cy="647321"/>
                <a:chOff x="0" y="0"/>
                <a:chExt cx="751534" cy="1014460"/>
              </a:xfrm>
            </p:grpSpPr>
            <p:sp>
              <p:nvSpPr>
                <p:cNvPr id="6191" name="Freeform 41"/>
                <p:cNvSpPr>
                  <a:spLocks noChangeArrowheads="1"/>
                </p:cNvSpPr>
                <p:nvPr/>
              </p:nvSpPr>
              <p:spPr bwMode="auto">
                <a:xfrm>
                  <a:off x="121591" y="0"/>
                  <a:ext cx="629943" cy="817491"/>
                </a:xfrm>
                <a:custGeom>
                  <a:avLst/>
                  <a:gdLst>
                    <a:gd name="T0" fmla="*/ 533 w 594"/>
                    <a:gd name="T1" fmla="*/ 0 h 771"/>
                    <a:gd name="T2" fmla="*/ 63 w 594"/>
                    <a:gd name="T3" fmla="*/ 0 h 771"/>
                    <a:gd name="T4" fmla="*/ 0 w 594"/>
                    <a:gd name="T5" fmla="*/ 61 h 771"/>
                    <a:gd name="T6" fmla="*/ 0 w 594"/>
                    <a:gd name="T7" fmla="*/ 554 h 771"/>
                    <a:gd name="T8" fmla="*/ 10 w 594"/>
                    <a:gd name="T9" fmla="*/ 536 h 771"/>
                    <a:gd name="T10" fmla="*/ 57 w 594"/>
                    <a:gd name="T11" fmla="*/ 445 h 771"/>
                    <a:gd name="T12" fmla="*/ 57 w 594"/>
                    <a:gd name="T13" fmla="*/ 61 h 771"/>
                    <a:gd name="T14" fmla="*/ 63 w 594"/>
                    <a:gd name="T15" fmla="*/ 56 h 771"/>
                    <a:gd name="T16" fmla="*/ 533 w 594"/>
                    <a:gd name="T17" fmla="*/ 56 h 771"/>
                    <a:gd name="T18" fmla="*/ 537 w 594"/>
                    <a:gd name="T19" fmla="*/ 61 h 771"/>
                    <a:gd name="T20" fmla="*/ 537 w 594"/>
                    <a:gd name="T21" fmla="*/ 708 h 771"/>
                    <a:gd name="T22" fmla="*/ 533 w 594"/>
                    <a:gd name="T23" fmla="*/ 714 h 771"/>
                    <a:gd name="T24" fmla="*/ 255 w 594"/>
                    <a:gd name="T25" fmla="*/ 714 h 771"/>
                    <a:gd name="T26" fmla="*/ 258 w 594"/>
                    <a:gd name="T27" fmla="*/ 771 h 771"/>
                    <a:gd name="T28" fmla="*/ 533 w 594"/>
                    <a:gd name="T29" fmla="*/ 771 h 771"/>
                    <a:gd name="T30" fmla="*/ 594 w 594"/>
                    <a:gd name="T31" fmla="*/ 708 h 771"/>
                    <a:gd name="T32" fmla="*/ 594 w 594"/>
                    <a:gd name="T33" fmla="*/ 61 h 771"/>
                    <a:gd name="T34" fmla="*/ 533 w 594"/>
                    <a:gd name="T35" fmla="*/ 0 h 7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4"/>
                    <a:gd name="T55" fmla="*/ 0 h 771"/>
                    <a:gd name="T56" fmla="*/ 594 w 594"/>
                    <a:gd name="T57" fmla="*/ 771 h 7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4" h="771">
                      <a:moveTo>
                        <a:pt x="533" y="0"/>
                      </a:moveTo>
                      <a:cubicBezTo>
                        <a:pt x="63" y="0"/>
                        <a:pt x="63" y="0"/>
                        <a:pt x="63" y="0"/>
                      </a:cubicBezTo>
                      <a:cubicBezTo>
                        <a:pt x="28" y="0"/>
                        <a:pt x="0" y="28"/>
                        <a:pt x="0" y="61"/>
                      </a:cubicBezTo>
                      <a:cubicBezTo>
                        <a:pt x="0" y="554"/>
                        <a:pt x="0" y="554"/>
                        <a:pt x="0" y="554"/>
                      </a:cubicBezTo>
                      <a:cubicBezTo>
                        <a:pt x="10" y="536"/>
                        <a:pt x="10" y="536"/>
                        <a:pt x="10" y="536"/>
                      </a:cubicBezTo>
                      <a:cubicBezTo>
                        <a:pt x="57" y="445"/>
                        <a:pt x="57" y="445"/>
                        <a:pt x="57" y="445"/>
                      </a:cubicBezTo>
                      <a:cubicBezTo>
                        <a:pt x="57" y="61"/>
                        <a:pt x="57" y="61"/>
                        <a:pt x="57" y="61"/>
                      </a:cubicBezTo>
                      <a:cubicBezTo>
                        <a:pt x="57" y="58"/>
                        <a:pt x="59" y="56"/>
                        <a:pt x="63" y="56"/>
                      </a:cubicBezTo>
                      <a:cubicBezTo>
                        <a:pt x="533" y="56"/>
                        <a:pt x="533" y="56"/>
                        <a:pt x="533" y="56"/>
                      </a:cubicBezTo>
                      <a:cubicBezTo>
                        <a:pt x="535" y="56"/>
                        <a:pt x="537" y="58"/>
                        <a:pt x="537" y="61"/>
                      </a:cubicBezTo>
                      <a:cubicBezTo>
                        <a:pt x="537" y="708"/>
                        <a:pt x="537" y="708"/>
                        <a:pt x="537" y="708"/>
                      </a:cubicBezTo>
                      <a:cubicBezTo>
                        <a:pt x="537" y="712"/>
                        <a:pt x="535" y="714"/>
                        <a:pt x="533" y="714"/>
                      </a:cubicBezTo>
                      <a:cubicBezTo>
                        <a:pt x="255" y="714"/>
                        <a:pt x="255" y="714"/>
                        <a:pt x="255" y="714"/>
                      </a:cubicBezTo>
                      <a:cubicBezTo>
                        <a:pt x="266" y="734"/>
                        <a:pt x="266" y="755"/>
                        <a:pt x="258" y="771"/>
                      </a:cubicBezTo>
                      <a:cubicBezTo>
                        <a:pt x="533" y="771"/>
                        <a:pt x="533" y="771"/>
                        <a:pt x="533" y="771"/>
                      </a:cubicBezTo>
                      <a:cubicBezTo>
                        <a:pt x="568" y="771"/>
                        <a:pt x="594" y="742"/>
                        <a:pt x="594" y="708"/>
                      </a:cubicBezTo>
                      <a:cubicBezTo>
                        <a:pt x="594" y="61"/>
                        <a:pt x="594" y="61"/>
                        <a:pt x="594" y="61"/>
                      </a:cubicBezTo>
                      <a:cubicBezTo>
                        <a:pt x="594" y="28"/>
                        <a:pt x="568" y="0"/>
                        <a:pt x="533"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92" name="Freeform 42"/>
                <p:cNvSpPr>
                  <a:spLocks noChangeArrowheads="1"/>
                </p:cNvSpPr>
                <p:nvPr/>
              </p:nvSpPr>
              <p:spPr bwMode="auto">
                <a:xfrm>
                  <a:off x="0" y="428487"/>
                  <a:ext cx="362531" cy="585973"/>
                </a:xfrm>
                <a:custGeom>
                  <a:avLst/>
                  <a:gdLst>
                    <a:gd name="T0" fmla="*/ 306 w 342"/>
                    <a:gd name="T1" fmla="*/ 296 h 553"/>
                    <a:gd name="T2" fmla="*/ 196 w 342"/>
                    <a:gd name="T3" fmla="*/ 225 h 553"/>
                    <a:gd name="T4" fmla="*/ 277 w 342"/>
                    <a:gd name="T5" fmla="*/ 56 h 553"/>
                    <a:gd name="T6" fmla="*/ 263 w 342"/>
                    <a:gd name="T7" fmla="*/ 10 h 553"/>
                    <a:gd name="T8" fmla="*/ 223 w 342"/>
                    <a:gd name="T9" fmla="*/ 29 h 553"/>
                    <a:gd name="T10" fmla="*/ 102 w 342"/>
                    <a:gd name="T11" fmla="*/ 261 h 553"/>
                    <a:gd name="T12" fmla="*/ 85 w 342"/>
                    <a:gd name="T13" fmla="*/ 186 h 553"/>
                    <a:gd name="T14" fmla="*/ 20 w 342"/>
                    <a:gd name="T15" fmla="*/ 135 h 553"/>
                    <a:gd name="T16" fmla="*/ 20 w 342"/>
                    <a:gd name="T17" fmla="*/ 196 h 553"/>
                    <a:gd name="T18" fmla="*/ 50 w 342"/>
                    <a:gd name="T19" fmla="*/ 434 h 553"/>
                    <a:gd name="T20" fmla="*/ 56 w 342"/>
                    <a:gd name="T21" fmla="*/ 471 h 553"/>
                    <a:gd name="T22" fmla="*/ 64 w 342"/>
                    <a:gd name="T23" fmla="*/ 488 h 553"/>
                    <a:gd name="T24" fmla="*/ 106 w 342"/>
                    <a:gd name="T25" fmla="*/ 528 h 553"/>
                    <a:gd name="T26" fmla="*/ 244 w 342"/>
                    <a:gd name="T27" fmla="*/ 490 h 553"/>
                    <a:gd name="T28" fmla="*/ 246 w 342"/>
                    <a:gd name="T29" fmla="*/ 486 h 553"/>
                    <a:gd name="T30" fmla="*/ 335 w 342"/>
                    <a:gd name="T31" fmla="*/ 357 h 553"/>
                    <a:gd name="T32" fmla="*/ 306 w 342"/>
                    <a:gd name="T33" fmla="*/ 296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2"/>
                    <a:gd name="T52" fmla="*/ 0 h 553"/>
                    <a:gd name="T53" fmla="*/ 342 w 342"/>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2" h="553">
                      <a:moveTo>
                        <a:pt x="306" y="296"/>
                      </a:moveTo>
                      <a:cubicBezTo>
                        <a:pt x="196" y="225"/>
                        <a:pt x="196" y="225"/>
                        <a:pt x="196" y="225"/>
                      </a:cubicBezTo>
                      <a:cubicBezTo>
                        <a:pt x="225" y="169"/>
                        <a:pt x="248" y="111"/>
                        <a:pt x="277" y="56"/>
                      </a:cubicBezTo>
                      <a:cubicBezTo>
                        <a:pt x="287" y="40"/>
                        <a:pt x="279" y="17"/>
                        <a:pt x="263" y="10"/>
                      </a:cubicBezTo>
                      <a:cubicBezTo>
                        <a:pt x="246" y="0"/>
                        <a:pt x="233" y="12"/>
                        <a:pt x="223" y="29"/>
                      </a:cubicBezTo>
                      <a:cubicBezTo>
                        <a:pt x="187" y="102"/>
                        <a:pt x="141" y="188"/>
                        <a:pt x="102" y="261"/>
                      </a:cubicBezTo>
                      <a:cubicBezTo>
                        <a:pt x="100" y="244"/>
                        <a:pt x="85" y="186"/>
                        <a:pt x="85" y="186"/>
                      </a:cubicBezTo>
                      <a:cubicBezTo>
                        <a:pt x="81" y="165"/>
                        <a:pt x="45" y="133"/>
                        <a:pt x="20" y="135"/>
                      </a:cubicBezTo>
                      <a:cubicBezTo>
                        <a:pt x="0" y="135"/>
                        <a:pt x="16" y="173"/>
                        <a:pt x="20" y="196"/>
                      </a:cubicBezTo>
                      <a:cubicBezTo>
                        <a:pt x="33" y="277"/>
                        <a:pt x="37" y="354"/>
                        <a:pt x="50" y="434"/>
                      </a:cubicBezTo>
                      <a:cubicBezTo>
                        <a:pt x="50" y="448"/>
                        <a:pt x="52" y="459"/>
                        <a:pt x="56" y="471"/>
                      </a:cubicBezTo>
                      <a:cubicBezTo>
                        <a:pt x="58" y="477"/>
                        <a:pt x="62" y="484"/>
                        <a:pt x="64" y="488"/>
                      </a:cubicBezTo>
                      <a:cubicBezTo>
                        <a:pt x="75" y="503"/>
                        <a:pt x="89" y="519"/>
                        <a:pt x="106" y="528"/>
                      </a:cubicBezTo>
                      <a:cubicBezTo>
                        <a:pt x="156" y="553"/>
                        <a:pt x="216" y="536"/>
                        <a:pt x="244" y="490"/>
                      </a:cubicBezTo>
                      <a:cubicBezTo>
                        <a:pt x="244" y="490"/>
                        <a:pt x="246" y="488"/>
                        <a:pt x="246" y="486"/>
                      </a:cubicBezTo>
                      <a:cubicBezTo>
                        <a:pt x="335" y="357"/>
                        <a:pt x="335" y="357"/>
                        <a:pt x="335" y="357"/>
                      </a:cubicBezTo>
                      <a:cubicBezTo>
                        <a:pt x="342" y="340"/>
                        <a:pt x="323" y="306"/>
                        <a:pt x="306" y="29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6193" name="Freeform 45"/>
              <p:cNvSpPr>
                <a:spLocks noEditPoints="1" noChangeArrowheads="1"/>
              </p:cNvSpPr>
              <p:nvPr/>
            </p:nvSpPr>
            <p:spPr bwMode="auto">
              <a:xfrm>
                <a:off x="267341" y="753711"/>
                <a:ext cx="259390" cy="432887"/>
              </a:xfrm>
              <a:custGeom>
                <a:avLst/>
                <a:gdLst>
                  <a:gd name="T0" fmla="*/ 427 w 463"/>
                  <a:gd name="T1" fmla="*/ 0 h 773"/>
                  <a:gd name="T2" fmla="*/ 42 w 463"/>
                  <a:gd name="T3" fmla="*/ 0 h 773"/>
                  <a:gd name="T4" fmla="*/ 0 w 463"/>
                  <a:gd name="T5" fmla="*/ 35 h 773"/>
                  <a:gd name="T6" fmla="*/ 0 w 463"/>
                  <a:gd name="T7" fmla="*/ 733 h 773"/>
                  <a:gd name="T8" fmla="*/ 42 w 463"/>
                  <a:gd name="T9" fmla="*/ 773 h 773"/>
                  <a:gd name="T10" fmla="*/ 427 w 463"/>
                  <a:gd name="T11" fmla="*/ 773 h 773"/>
                  <a:gd name="T12" fmla="*/ 463 w 463"/>
                  <a:gd name="T13" fmla="*/ 733 h 773"/>
                  <a:gd name="T14" fmla="*/ 463 w 463"/>
                  <a:gd name="T15" fmla="*/ 35 h 773"/>
                  <a:gd name="T16" fmla="*/ 427 w 463"/>
                  <a:gd name="T17" fmla="*/ 0 h 773"/>
                  <a:gd name="T18" fmla="*/ 152 w 463"/>
                  <a:gd name="T19" fmla="*/ 730 h 773"/>
                  <a:gd name="T20" fmla="*/ 139 w 463"/>
                  <a:gd name="T21" fmla="*/ 743 h 773"/>
                  <a:gd name="T22" fmla="*/ 112 w 463"/>
                  <a:gd name="T23" fmla="*/ 743 h 773"/>
                  <a:gd name="T24" fmla="*/ 99 w 463"/>
                  <a:gd name="T25" fmla="*/ 730 h 773"/>
                  <a:gd name="T26" fmla="*/ 99 w 463"/>
                  <a:gd name="T27" fmla="*/ 722 h 773"/>
                  <a:gd name="T28" fmla="*/ 112 w 463"/>
                  <a:gd name="T29" fmla="*/ 709 h 773"/>
                  <a:gd name="T30" fmla="*/ 139 w 463"/>
                  <a:gd name="T31" fmla="*/ 709 h 773"/>
                  <a:gd name="T32" fmla="*/ 152 w 463"/>
                  <a:gd name="T33" fmla="*/ 722 h 773"/>
                  <a:gd name="T34" fmla="*/ 152 w 463"/>
                  <a:gd name="T35" fmla="*/ 730 h 773"/>
                  <a:gd name="T36" fmla="*/ 263 w 463"/>
                  <a:gd name="T37" fmla="*/ 724 h 773"/>
                  <a:gd name="T38" fmla="*/ 247 w 463"/>
                  <a:gd name="T39" fmla="*/ 743 h 773"/>
                  <a:gd name="T40" fmla="*/ 219 w 463"/>
                  <a:gd name="T41" fmla="*/ 743 h 773"/>
                  <a:gd name="T42" fmla="*/ 202 w 463"/>
                  <a:gd name="T43" fmla="*/ 724 h 773"/>
                  <a:gd name="T44" fmla="*/ 202 w 463"/>
                  <a:gd name="T45" fmla="*/ 716 h 773"/>
                  <a:gd name="T46" fmla="*/ 219 w 463"/>
                  <a:gd name="T47" fmla="*/ 699 h 773"/>
                  <a:gd name="T48" fmla="*/ 247 w 463"/>
                  <a:gd name="T49" fmla="*/ 699 h 773"/>
                  <a:gd name="T50" fmla="*/ 263 w 463"/>
                  <a:gd name="T51" fmla="*/ 716 h 773"/>
                  <a:gd name="T52" fmla="*/ 263 w 463"/>
                  <a:gd name="T53" fmla="*/ 724 h 773"/>
                  <a:gd name="T54" fmla="*/ 366 w 463"/>
                  <a:gd name="T55" fmla="*/ 730 h 773"/>
                  <a:gd name="T56" fmla="*/ 354 w 463"/>
                  <a:gd name="T57" fmla="*/ 743 h 773"/>
                  <a:gd name="T58" fmla="*/ 326 w 463"/>
                  <a:gd name="T59" fmla="*/ 743 h 773"/>
                  <a:gd name="T60" fmla="*/ 314 w 463"/>
                  <a:gd name="T61" fmla="*/ 730 h 773"/>
                  <a:gd name="T62" fmla="*/ 314 w 463"/>
                  <a:gd name="T63" fmla="*/ 722 h 773"/>
                  <a:gd name="T64" fmla="*/ 326 w 463"/>
                  <a:gd name="T65" fmla="*/ 709 h 773"/>
                  <a:gd name="T66" fmla="*/ 354 w 463"/>
                  <a:gd name="T67" fmla="*/ 709 h 773"/>
                  <a:gd name="T68" fmla="*/ 366 w 463"/>
                  <a:gd name="T69" fmla="*/ 722 h 773"/>
                  <a:gd name="T70" fmla="*/ 366 w 463"/>
                  <a:gd name="T71" fmla="*/ 730 h 773"/>
                  <a:gd name="T72" fmla="*/ 417 w 463"/>
                  <a:gd name="T73" fmla="*/ 644 h 773"/>
                  <a:gd name="T74" fmla="*/ 394 w 463"/>
                  <a:gd name="T75" fmla="*/ 671 h 773"/>
                  <a:gd name="T76" fmla="*/ 74 w 463"/>
                  <a:gd name="T77" fmla="*/ 671 h 773"/>
                  <a:gd name="T78" fmla="*/ 49 w 463"/>
                  <a:gd name="T79" fmla="*/ 644 h 773"/>
                  <a:gd name="T80" fmla="*/ 49 w 463"/>
                  <a:gd name="T81" fmla="*/ 67 h 773"/>
                  <a:gd name="T82" fmla="*/ 74 w 463"/>
                  <a:gd name="T83" fmla="*/ 46 h 773"/>
                  <a:gd name="T84" fmla="*/ 394 w 463"/>
                  <a:gd name="T85" fmla="*/ 46 h 773"/>
                  <a:gd name="T86" fmla="*/ 417 w 463"/>
                  <a:gd name="T87" fmla="*/ 67 h 773"/>
                  <a:gd name="T88" fmla="*/ 417 w 463"/>
                  <a:gd name="T89" fmla="*/ 644 h 7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3"/>
                  <a:gd name="T136" fmla="*/ 0 h 773"/>
                  <a:gd name="T137" fmla="*/ 463 w 463"/>
                  <a:gd name="T138" fmla="*/ 773 h 7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3" h="773">
                    <a:moveTo>
                      <a:pt x="427" y="0"/>
                    </a:moveTo>
                    <a:cubicBezTo>
                      <a:pt x="42" y="0"/>
                      <a:pt x="42" y="0"/>
                      <a:pt x="42" y="0"/>
                    </a:cubicBezTo>
                    <a:cubicBezTo>
                      <a:pt x="19" y="0"/>
                      <a:pt x="0" y="17"/>
                      <a:pt x="0" y="35"/>
                    </a:cubicBezTo>
                    <a:cubicBezTo>
                      <a:pt x="0" y="733"/>
                      <a:pt x="0" y="733"/>
                      <a:pt x="0" y="733"/>
                    </a:cubicBezTo>
                    <a:cubicBezTo>
                      <a:pt x="0" y="756"/>
                      <a:pt x="17" y="773"/>
                      <a:pt x="42" y="773"/>
                    </a:cubicBezTo>
                    <a:cubicBezTo>
                      <a:pt x="427" y="773"/>
                      <a:pt x="427" y="773"/>
                      <a:pt x="427" y="773"/>
                    </a:cubicBezTo>
                    <a:cubicBezTo>
                      <a:pt x="448" y="773"/>
                      <a:pt x="463" y="756"/>
                      <a:pt x="463" y="733"/>
                    </a:cubicBezTo>
                    <a:cubicBezTo>
                      <a:pt x="463" y="35"/>
                      <a:pt x="463" y="35"/>
                      <a:pt x="463" y="35"/>
                    </a:cubicBezTo>
                    <a:cubicBezTo>
                      <a:pt x="463" y="19"/>
                      <a:pt x="451" y="0"/>
                      <a:pt x="427" y="0"/>
                    </a:cubicBezTo>
                    <a:close/>
                    <a:moveTo>
                      <a:pt x="152" y="730"/>
                    </a:moveTo>
                    <a:cubicBezTo>
                      <a:pt x="152" y="737"/>
                      <a:pt x="146" y="743"/>
                      <a:pt x="139" y="743"/>
                    </a:cubicBezTo>
                    <a:cubicBezTo>
                      <a:pt x="112" y="743"/>
                      <a:pt x="112" y="743"/>
                      <a:pt x="112" y="743"/>
                    </a:cubicBezTo>
                    <a:cubicBezTo>
                      <a:pt x="106" y="743"/>
                      <a:pt x="99" y="737"/>
                      <a:pt x="99" y="730"/>
                    </a:cubicBezTo>
                    <a:cubicBezTo>
                      <a:pt x="99" y="722"/>
                      <a:pt x="99" y="722"/>
                      <a:pt x="99" y="722"/>
                    </a:cubicBezTo>
                    <a:cubicBezTo>
                      <a:pt x="99" y="714"/>
                      <a:pt x="106" y="709"/>
                      <a:pt x="112" y="709"/>
                    </a:cubicBezTo>
                    <a:cubicBezTo>
                      <a:pt x="139" y="709"/>
                      <a:pt x="139" y="709"/>
                      <a:pt x="139" y="709"/>
                    </a:cubicBezTo>
                    <a:cubicBezTo>
                      <a:pt x="146" y="709"/>
                      <a:pt x="152" y="714"/>
                      <a:pt x="152" y="722"/>
                    </a:cubicBezTo>
                    <a:cubicBezTo>
                      <a:pt x="152" y="730"/>
                      <a:pt x="152" y="730"/>
                      <a:pt x="152" y="730"/>
                    </a:cubicBezTo>
                    <a:close/>
                    <a:moveTo>
                      <a:pt x="263" y="724"/>
                    </a:moveTo>
                    <a:cubicBezTo>
                      <a:pt x="263" y="735"/>
                      <a:pt x="255" y="743"/>
                      <a:pt x="247" y="743"/>
                    </a:cubicBezTo>
                    <a:cubicBezTo>
                      <a:pt x="219" y="743"/>
                      <a:pt x="219" y="743"/>
                      <a:pt x="219" y="743"/>
                    </a:cubicBezTo>
                    <a:cubicBezTo>
                      <a:pt x="211" y="743"/>
                      <a:pt x="202" y="735"/>
                      <a:pt x="202" y="724"/>
                    </a:cubicBezTo>
                    <a:cubicBezTo>
                      <a:pt x="202" y="716"/>
                      <a:pt x="202" y="716"/>
                      <a:pt x="202" y="716"/>
                    </a:cubicBezTo>
                    <a:cubicBezTo>
                      <a:pt x="202" y="705"/>
                      <a:pt x="209" y="699"/>
                      <a:pt x="219" y="699"/>
                    </a:cubicBezTo>
                    <a:cubicBezTo>
                      <a:pt x="247" y="699"/>
                      <a:pt x="247" y="699"/>
                      <a:pt x="247" y="699"/>
                    </a:cubicBezTo>
                    <a:cubicBezTo>
                      <a:pt x="255" y="699"/>
                      <a:pt x="263" y="705"/>
                      <a:pt x="263" y="716"/>
                    </a:cubicBezTo>
                    <a:cubicBezTo>
                      <a:pt x="263" y="724"/>
                      <a:pt x="263" y="724"/>
                      <a:pt x="263" y="724"/>
                    </a:cubicBezTo>
                    <a:close/>
                    <a:moveTo>
                      <a:pt x="366" y="730"/>
                    </a:moveTo>
                    <a:cubicBezTo>
                      <a:pt x="366" y="737"/>
                      <a:pt x="360" y="743"/>
                      <a:pt x="354" y="743"/>
                    </a:cubicBezTo>
                    <a:cubicBezTo>
                      <a:pt x="326" y="743"/>
                      <a:pt x="326" y="743"/>
                      <a:pt x="326" y="743"/>
                    </a:cubicBezTo>
                    <a:cubicBezTo>
                      <a:pt x="320" y="743"/>
                      <a:pt x="314" y="737"/>
                      <a:pt x="314" y="730"/>
                    </a:cubicBezTo>
                    <a:cubicBezTo>
                      <a:pt x="314" y="722"/>
                      <a:pt x="314" y="722"/>
                      <a:pt x="314" y="722"/>
                    </a:cubicBezTo>
                    <a:cubicBezTo>
                      <a:pt x="314" y="714"/>
                      <a:pt x="320" y="709"/>
                      <a:pt x="326" y="709"/>
                    </a:cubicBezTo>
                    <a:cubicBezTo>
                      <a:pt x="354" y="709"/>
                      <a:pt x="354" y="709"/>
                      <a:pt x="354" y="709"/>
                    </a:cubicBezTo>
                    <a:cubicBezTo>
                      <a:pt x="360" y="709"/>
                      <a:pt x="366" y="714"/>
                      <a:pt x="366" y="722"/>
                    </a:cubicBezTo>
                    <a:cubicBezTo>
                      <a:pt x="366" y="730"/>
                      <a:pt x="366" y="730"/>
                      <a:pt x="366" y="730"/>
                    </a:cubicBezTo>
                    <a:close/>
                    <a:moveTo>
                      <a:pt x="417" y="644"/>
                    </a:moveTo>
                    <a:cubicBezTo>
                      <a:pt x="417" y="657"/>
                      <a:pt x="409" y="671"/>
                      <a:pt x="394" y="671"/>
                    </a:cubicBezTo>
                    <a:cubicBezTo>
                      <a:pt x="74" y="671"/>
                      <a:pt x="74" y="671"/>
                      <a:pt x="74" y="671"/>
                    </a:cubicBezTo>
                    <a:cubicBezTo>
                      <a:pt x="59" y="671"/>
                      <a:pt x="49" y="659"/>
                      <a:pt x="49" y="644"/>
                    </a:cubicBezTo>
                    <a:cubicBezTo>
                      <a:pt x="49" y="67"/>
                      <a:pt x="49" y="67"/>
                      <a:pt x="49" y="67"/>
                    </a:cubicBezTo>
                    <a:cubicBezTo>
                      <a:pt x="49" y="50"/>
                      <a:pt x="61" y="46"/>
                      <a:pt x="74" y="46"/>
                    </a:cubicBezTo>
                    <a:cubicBezTo>
                      <a:pt x="394" y="46"/>
                      <a:pt x="394" y="46"/>
                      <a:pt x="394" y="46"/>
                    </a:cubicBezTo>
                    <a:cubicBezTo>
                      <a:pt x="404" y="46"/>
                      <a:pt x="417" y="48"/>
                      <a:pt x="417" y="67"/>
                    </a:cubicBezTo>
                    <a:cubicBezTo>
                      <a:pt x="417" y="644"/>
                      <a:pt x="417" y="644"/>
                      <a:pt x="417" y="64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56" tIns="46627" rIns="93256" bIns="46627"/>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94" name="Oval 132"/>
              <p:cNvSpPr>
                <a:spLocks/>
              </p:cNvSpPr>
              <p:nvPr/>
            </p:nvSpPr>
            <p:spPr bwMode="auto">
              <a:xfrm>
                <a:off x="849858" y="0"/>
                <a:ext cx="2451428" cy="2099100"/>
              </a:xfrm>
              <a:prstGeom prst="ellipse">
                <a:avLst/>
              </a:prstGeom>
              <a:noFill/>
              <a:ln w="19050" cap="flat" cmpd="sng">
                <a:solidFill>
                  <a:srgbClr val="FFFFFF"/>
                </a:solidFill>
                <a:prstDash val="sysDash"/>
                <a:bevel/>
                <a:headEnd/>
                <a:tailEnd/>
              </a:ln>
              <a:extLst>
                <a:ext uri="{909E8E84-426E-40DD-AFC4-6F175D3DCCD1}">
                  <a14:hiddenFill xmlns:a14="http://schemas.microsoft.com/office/drawing/2010/main">
                    <a:solidFill>
                      <a:srgbClr val="FFFFFF"/>
                    </a:solidFill>
                  </a14:hiddenFill>
                </a:ext>
              </a:extLst>
            </p:spPr>
            <p:txBody>
              <a:bodyPr lIns="182854" tIns="146283" rIns="182854" bIns="146283"/>
              <a:lstStyle/>
              <a:p>
                <a:pPr algn="ctr">
                  <a:lnSpc>
                    <a:spcPct val="90000"/>
                  </a:lnSpc>
                </a:pPr>
                <a:endParaRPr lang="zh-CN" altLang="zh-CN" sz="2400">
                  <a:solidFill>
                    <a:srgbClr val="FFFFFF"/>
                  </a:solidFill>
                  <a:ea typeface="方正兰亭细黑_GBK" charset="-122"/>
                  <a:sym typeface="方正兰亭细黑_GBK" charset="-122"/>
                </a:endParaRPr>
              </a:p>
            </p:txBody>
          </p:sp>
          <p:grpSp>
            <p:nvGrpSpPr>
              <p:cNvPr id="6195" name="Group 133"/>
              <p:cNvGrpSpPr>
                <a:grpSpLocks/>
              </p:cNvGrpSpPr>
              <p:nvPr/>
            </p:nvGrpSpPr>
            <p:grpSpPr bwMode="auto">
              <a:xfrm>
                <a:off x="2133854" y="936977"/>
                <a:ext cx="293460" cy="620009"/>
                <a:chOff x="0" y="0"/>
                <a:chExt cx="389838" cy="823625"/>
              </a:xfrm>
            </p:grpSpPr>
            <p:sp>
              <p:nvSpPr>
                <p:cNvPr id="6196" name="Freeform 30"/>
                <p:cNvSpPr>
                  <a:spLocks noChangeArrowheads="1"/>
                </p:cNvSpPr>
                <p:nvPr/>
              </p:nvSpPr>
              <p:spPr bwMode="auto">
                <a:xfrm>
                  <a:off x="9093" y="0"/>
                  <a:ext cx="362547" cy="132511"/>
                </a:xfrm>
                <a:custGeom>
                  <a:avLst/>
                  <a:gdLst>
                    <a:gd name="T0" fmla="*/ 0 w 118"/>
                    <a:gd name="T1" fmla="*/ 43 h 43"/>
                    <a:gd name="T2" fmla="*/ 14 w 118"/>
                    <a:gd name="T3" fmla="*/ 39 h 43"/>
                    <a:gd name="T4" fmla="*/ 108 w 118"/>
                    <a:gd name="T5" fmla="*/ 39 h 43"/>
                    <a:gd name="T6" fmla="*/ 118 w 118"/>
                    <a:gd name="T7" fmla="*/ 41 h 43"/>
                    <a:gd name="T8" fmla="*/ 105 w 118"/>
                    <a:gd name="T9" fmla="*/ 15 h 43"/>
                    <a:gd name="T10" fmla="*/ 81 w 118"/>
                    <a:gd name="T11" fmla="*/ 0 h 43"/>
                    <a:gd name="T12" fmla="*/ 39 w 118"/>
                    <a:gd name="T13" fmla="*/ 0 h 43"/>
                    <a:gd name="T14" fmla="*/ 15 w 118"/>
                    <a:gd name="T15" fmla="*/ 15 h 43"/>
                    <a:gd name="T16" fmla="*/ 0 w 118"/>
                    <a:gd name="T17" fmla="*/ 43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43"/>
                    <a:gd name="T29" fmla="*/ 118 w 118"/>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43">
                      <a:moveTo>
                        <a:pt x="0" y="43"/>
                      </a:moveTo>
                      <a:cubicBezTo>
                        <a:pt x="4" y="40"/>
                        <a:pt x="9" y="39"/>
                        <a:pt x="14" y="39"/>
                      </a:cubicBezTo>
                      <a:cubicBezTo>
                        <a:pt x="108" y="39"/>
                        <a:pt x="108" y="39"/>
                        <a:pt x="108" y="39"/>
                      </a:cubicBezTo>
                      <a:cubicBezTo>
                        <a:pt x="111" y="39"/>
                        <a:pt x="115" y="40"/>
                        <a:pt x="118" y="41"/>
                      </a:cubicBezTo>
                      <a:cubicBezTo>
                        <a:pt x="105" y="15"/>
                        <a:pt x="105" y="15"/>
                        <a:pt x="105" y="15"/>
                      </a:cubicBezTo>
                      <a:cubicBezTo>
                        <a:pt x="101" y="7"/>
                        <a:pt x="90" y="0"/>
                        <a:pt x="81" y="0"/>
                      </a:cubicBezTo>
                      <a:cubicBezTo>
                        <a:pt x="39" y="0"/>
                        <a:pt x="39" y="0"/>
                        <a:pt x="39" y="0"/>
                      </a:cubicBezTo>
                      <a:cubicBezTo>
                        <a:pt x="30" y="0"/>
                        <a:pt x="19" y="7"/>
                        <a:pt x="15" y="15"/>
                      </a:cubicBezTo>
                      <a:lnTo>
                        <a:pt x="0" y="43"/>
                      </a:lnTo>
                      <a:close/>
                    </a:path>
                  </a:pathLst>
                </a:custGeom>
                <a:noFill/>
                <a:ln w="1587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sz="1500">
                    <a:solidFill>
                      <a:srgbClr val="FFFFFF"/>
                    </a:solidFill>
                    <a:latin typeface="方正兰亭细黑_GBK" charset="-122"/>
                    <a:ea typeface="方正兰亭细黑_GBK" charset="-122"/>
                    <a:sym typeface="方正兰亭细黑_GBK" charset="-122"/>
                  </a:endParaRPr>
                </a:p>
              </p:txBody>
            </p:sp>
            <p:sp>
              <p:nvSpPr>
                <p:cNvPr id="6197" name="Freeform 31"/>
                <p:cNvSpPr>
                  <a:spLocks noEditPoints="1" noChangeArrowheads="1"/>
                </p:cNvSpPr>
                <p:nvPr/>
              </p:nvSpPr>
              <p:spPr bwMode="auto">
                <a:xfrm>
                  <a:off x="0" y="161071"/>
                  <a:ext cx="389838" cy="662554"/>
                </a:xfrm>
                <a:custGeom>
                  <a:avLst/>
                  <a:gdLst>
                    <a:gd name="T0" fmla="*/ 119 w 127"/>
                    <a:gd name="T1" fmla="*/ 2 h 216"/>
                    <a:gd name="T2" fmla="*/ 111 w 127"/>
                    <a:gd name="T3" fmla="*/ 0 h 216"/>
                    <a:gd name="T4" fmla="*/ 17 w 127"/>
                    <a:gd name="T5" fmla="*/ 0 h 216"/>
                    <a:gd name="T6" fmla="*/ 9 w 127"/>
                    <a:gd name="T7" fmla="*/ 2 h 216"/>
                    <a:gd name="T8" fmla="*/ 0 w 127"/>
                    <a:gd name="T9" fmla="*/ 17 h 216"/>
                    <a:gd name="T10" fmla="*/ 0 w 127"/>
                    <a:gd name="T11" fmla="*/ 199 h 216"/>
                    <a:gd name="T12" fmla="*/ 17 w 127"/>
                    <a:gd name="T13" fmla="*/ 216 h 216"/>
                    <a:gd name="T14" fmla="*/ 111 w 127"/>
                    <a:gd name="T15" fmla="*/ 216 h 216"/>
                    <a:gd name="T16" fmla="*/ 127 w 127"/>
                    <a:gd name="T17" fmla="*/ 199 h 216"/>
                    <a:gd name="T18" fmla="*/ 127 w 127"/>
                    <a:gd name="T19" fmla="*/ 17 h 216"/>
                    <a:gd name="T20" fmla="*/ 119 w 127"/>
                    <a:gd name="T21" fmla="*/ 2 h 216"/>
                    <a:gd name="T22" fmla="*/ 105 w 127"/>
                    <a:gd name="T23" fmla="*/ 180 h 216"/>
                    <a:gd name="T24" fmla="*/ 29 w 127"/>
                    <a:gd name="T25" fmla="*/ 180 h 216"/>
                    <a:gd name="T26" fmla="*/ 22 w 127"/>
                    <a:gd name="T27" fmla="*/ 173 h 216"/>
                    <a:gd name="T28" fmla="*/ 29 w 127"/>
                    <a:gd name="T29" fmla="*/ 166 h 216"/>
                    <a:gd name="T30" fmla="*/ 105 w 127"/>
                    <a:gd name="T31" fmla="*/ 166 h 216"/>
                    <a:gd name="T32" fmla="*/ 111 w 127"/>
                    <a:gd name="T33" fmla="*/ 173 h 216"/>
                    <a:gd name="T34" fmla="*/ 105 w 127"/>
                    <a:gd name="T35" fmla="*/ 180 h 216"/>
                    <a:gd name="T36" fmla="*/ 105 w 127"/>
                    <a:gd name="T37" fmla="*/ 149 h 216"/>
                    <a:gd name="T38" fmla="*/ 29 w 127"/>
                    <a:gd name="T39" fmla="*/ 149 h 216"/>
                    <a:gd name="T40" fmla="*/ 22 w 127"/>
                    <a:gd name="T41" fmla="*/ 143 h 216"/>
                    <a:gd name="T42" fmla="*/ 29 w 127"/>
                    <a:gd name="T43" fmla="*/ 136 h 216"/>
                    <a:gd name="T44" fmla="*/ 105 w 127"/>
                    <a:gd name="T45" fmla="*/ 136 h 216"/>
                    <a:gd name="T46" fmla="*/ 111 w 127"/>
                    <a:gd name="T47" fmla="*/ 143 h 216"/>
                    <a:gd name="T48" fmla="*/ 105 w 127"/>
                    <a:gd name="T49" fmla="*/ 149 h 216"/>
                    <a:gd name="T50" fmla="*/ 105 w 127"/>
                    <a:gd name="T51" fmla="*/ 119 h 216"/>
                    <a:gd name="T52" fmla="*/ 29 w 127"/>
                    <a:gd name="T53" fmla="*/ 119 h 216"/>
                    <a:gd name="T54" fmla="*/ 22 w 127"/>
                    <a:gd name="T55" fmla="*/ 112 h 216"/>
                    <a:gd name="T56" fmla="*/ 29 w 127"/>
                    <a:gd name="T57" fmla="*/ 106 h 216"/>
                    <a:gd name="T58" fmla="*/ 105 w 127"/>
                    <a:gd name="T59" fmla="*/ 106 h 216"/>
                    <a:gd name="T60" fmla="*/ 111 w 127"/>
                    <a:gd name="T61" fmla="*/ 112 h 216"/>
                    <a:gd name="T62" fmla="*/ 105 w 127"/>
                    <a:gd name="T63" fmla="*/ 119 h 216"/>
                    <a:gd name="T64" fmla="*/ 102 w 127"/>
                    <a:gd name="T65" fmla="*/ 40 h 216"/>
                    <a:gd name="T66" fmla="*/ 93 w 127"/>
                    <a:gd name="T67" fmla="*/ 31 h 216"/>
                    <a:gd name="T68" fmla="*/ 102 w 127"/>
                    <a:gd name="T69" fmla="*/ 22 h 216"/>
                    <a:gd name="T70" fmla="*/ 111 w 127"/>
                    <a:gd name="T71" fmla="*/ 31 h 216"/>
                    <a:gd name="T72" fmla="*/ 102 w 127"/>
                    <a:gd name="T73" fmla="*/ 40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7"/>
                    <a:gd name="T112" fmla="*/ 0 h 216"/>
                    <a:gd name="T113" fmla="*/ 127 w 127"/>
                    <a:gd name="T114" fmla="*/ 216 h 21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7" h="216">
                      <a:moveTo>
                        <a:pt x="119" y="2"/>
                      </a:moveTo>
                      <a:cubicBezTo>
                        <a:pt x="116" y="1"/>
                        <a:pt x="114" y="0"/>
                        <a:pt x="111" y="0"/>
                      </a:cubicBezTo>
                      <a:cubicBezTo>
                        <a:pt x="17" y="0"/>
                        <a:pt x="17" y="0"/>
                        <a:pt x="17" y="0"/>
                      </a:cubicBezTo>
                      <a:cubicBezTo>
                        <a:pt x="14" y="0"/>
                        <a:pt x="11" y="1"/>
                        <a:pt x="9" y="2"/>
                      </a:cubicBezTo>
                      <a:cubicBezTo>
                        <a:pt x="4" y="5"/>
                        <a:pt x="0" y="10"/>
                        <a:pt x="0" y="17"/>
                      </a:cubicBezTo>
                      <a:cubicBezTo>
                        <a:pt x="0" y="199"/>
                        <a:pt x="0" y="199"/>
                        <a:pt x="0" y="199"/>
                      </a:cubicBezTo>
                      <a:cubicBezTo>
                        <a:pt x="0" y="208"/>
                        <a:pt x="8" y="216"/>
                        <a:pt x="17" y="216"/>
                      </a:cubicBezTo>
                      <a:cubicBezTo>
                        <a:pt x="111" y="216"/>
                        <a:pt x="111" y="216"/>
                        <a:pt x="111" y="216"/>
                      </a:cubicBezTo>
                      <a:cubicBezTo>
                        <a:pt x="120" y="216"/>
                        <a:pt x="127" y="208"/>
                        <a:pt x="127" y="199"/>
                      </a:cubicBezTo>
                      <a:cubicBezTo>
                        <a:pt x="127" y="17"/>
                        <a:pt x="127" y="17"/>
                        <a:pt x="127" y="17"/>
                      </a:cubicBezTo>
                      <a:cubicBezTo>
                        <a:pt x="127" y="10"/>
                        <a:pt x="124" y="5"/>
                        <a:pt x="119" y="2"/>
                      </a:cubicBezTo>
                      <a:moveTo>
                        <a:pt x="105" y="180"/>
                      </a:moveTo>
                      <a:cubicBezTo>
                        <a:pt x="29" y="180"/>
                        <a:pt x="29" y="180"/>
                        <a:pt x="29" y="180"/>
                      </a:cubicBezTo>
                      <a:cubicBezTo>
                        <a:pt x="25" y="180"/>
                        <a:pt x="22" y="177"/>
                        <a:pt x="22" y="173"/>
                      </a:cubicBezTo>
                      <a:cubicBezTo>
                        <a:pt x="22" y="169"/>
                        <a:pt x="25" y="166"/>
                        <a:pt x="29" y="166"/>
                      </a:cubicBezTo>
                      <a:cubicBezTo>
                        <a:pt x="105" y="166"/>
                        <a:pt x="105" y="166"/>
                        <a:pt x="105" y="166"/>
                      </a:cubicBezTo>
                      <a:cubicBezTo>
                        <a:pt x="108" y="166"/>
                        <a:pt x="111" y="169"/>
                        <a:pt x="111" y="173"/>
                      </a:cubicBezTo>
                      <a:cubicBezTo>
                        <a:pt x="111" y="177"/>
                        <a:pt x="108" y="180"/>
                        <a:pt x="105" y="180"/>
                      </a:cubicBezTo>
                      <a:moveTo>
                        <a:pt x="105" y="149"/>
                      </a:moveTo>
                      <a:cubicBezTo>
                        <a:pt x="29" y="149"/>
                        <a:pt x="29" y="149"/>
                        <a:pt x="29" y="149"/>
                      </a:cubicBezTo>
                      <a:cubicBezTo>
                        <a:pt x="25" y="149"/>
                        <a:pt x="22" y="146"/>
                        <a:pt x="22" y="143"/>
                      </a:cubicBezTo>
                      <a:cubicBezTo>
                        <a:pt x="22" y="139"/>
                        <a:pt x="25" y="136"/>
                        <a:pt x="29" y="136"/>
                      </a:cubicBezTo>
                      <a:cubicBezTo>
                        <a:pt x="105" y="136"/>
                        <a:pt x="105" y="136"/>
                        <a:pt x="105" y="136"/>
                      </a:cubicBezTo>
                      <a:cubicBezTo>
                        <a:pt x="108" y="136"/>
                        <a:pt x="111" y="139"/>
                        <a:pt x="111" y="143"/>
                      </a:cubicBezTo>
                      <a:cubicBezTo>
                        <a:pt x="111" y="146"/>
                        <a:pt x="108" y="149"/>
                        <a:pt x="105" y="149"/>
                      </a:cubicBezTo>
                      <a:moveTo>
                        <a:pt x="105" y="119"/>
                      </a:moveTo>
                      <a:cubicBezTo>
                        <a:pt x="29" y="119"/>
                        <a:pt x="29" y="119"/>
                        <a:pt x="29" y="119"/>
                      </a:cubicBezTo>
                      <a:cubicBezTo>
                        <a:pt x="25" y="119"/>
                        <a:pt x="22" y="116"/>
                        <a:pt x="22" y="112"/>
                      </a:cubicBezTo>
                      <a:cubicBezTo>
                        <a:pt x="22" y="109"/>
                        <a:pt x="25" y="106"/>
                        <a:pt x="29" y="106"/>
                      </a:cubicBezTo>
                      <a:cubicBezTo>
                        <a:pt x="105" y="106"/>
                        <a:pt x="105" y="106"/>
                        <a:pt x="105" y="106"/>
                      </a:cubicBezTo>
                      <a:cubicBezTo>
                        <a:pt x="108" y="106"/>
                        <a:pt x="111" y="109"/>
                        <a:pt x="111" y="112"/>
                      </a:cubicBezTo>
                      <a:cubicBezTo>
                        <a:pt x="111" y="116"/>
                        <a:pt x="108" y="119"/>
                        <a:pt x="105" y="119"/>
                      </a:cubicBezTo>
                      <a:moveTo>
                        <a:pt x="102" y="40"/>
                      </a:moveTo>
                      <a:cubicBezTo>
                        <a:pt x="97" y="40"/>
                        <a:pt x="93" y="36"/>
                        <a:pt x="93" y="31"/>
                      </a:cubicBezTo>
                      <a:cubicBezTo>
                        <a:pt x="93" y="26"/>
                        <a:pt x="97" y="22"/>
                        <a:pt x="102" y="22"/>
                      </a:cubicBezTo>
                      <a:cubicBezTo>
                        <a:pt x="107" y="22"/>
                        <a:pt x="111" y="26"/>
                        <a:pt x="111" y="31"/>
                      </a:cubicBezTo>
                      <a:cubicBezTo>
                        <a:pt x="111" y="36"/>
                        <a:pt x="107" y="40"/>
                        <a:pt x="102" y="40"/>
                      </a:cubicBezTo>
                    </a:path>
                  </a:pathLst>
                </a:custGeom>
                <a:noFill/>
                <a:ln w="1587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sz="1500">
                    <a:solidFill>
                      <a:srgbClr val="FFFFFF"/>
                    </a:solidFill>
                    <a:latin typeface="方正兰亭细黑_GBK" charset="-122"/>
                    <a:ea typeface="方正兰亭细黑_GBK" charset="-122"/>
                    <a:sym typeface="方正兰亭细黑_GBK" charset="-122"/>
                  </a:endParaRPr>
                </a:p>
              </p:txBody>
            </p:sp>
          </p:grpSp>
          <p:sp>
            <p:nvSpPr>
              <p:cNvPr id="6198" name="Freeform 26"/>
              <p:cNvSpPr>
                <a:spLocks noEditPoints="1" noChangeArrowheads="1"/>
              </p:cNvSpPr>
              <p:nvPr/>
            </p:nvSpPr>
            <p:spPr bwMode="auto">
              <a:xfrm>
                <a:off x="2545334" y="1367337"/>
                <a:ext cx="290418" cy="379290"/>
              </a:xfrm>
              <a:custGeom>
                <a:avLst/>
                <a:gdLst>
                  <a:gd name="T0" fmla="*/ 747 w 816"/>
                  <a:gd name="T1" fmla="*/ 285 h 1066"/>
                  <a:gd name="T2" fmla="*/ 408 w 816"/>
                  <a:gd name="T3" fmla="*/ 285 h 1066"/>
                  <a:gd name="T4" fmla="*/ 69 w 816"/>
                  <a:gd name="T5" fmla="*/ 285 h 1066"/>
                  <a:gd name="T6" fmla="*/ 0 w 816"/>
                  <a:gd name="T7" fmla="*/ 676 h 1066"/>
                  <a:gd name="T8" fmla="*/ 408 w 816"/>
                  <a:gd name="T9" fmla="*/ 1066 h 1066"/>
                  <a:gd name="T10" fmla="*/ 816 w 816"/>
                  <a:gd name="T11" fmla="*/ 676 h 1066"/>
                  <a:gd name="T12" fmla="*/ 747 w 816"/>
                  <a:gd name="T13" fmla="*/ 285 h 1066"/>
                  <a:gd name="T14" fmla="*/ 491 w 816"/>
                  <a:gd name="T15" fmla="*/ 828 h 1066"/>
                  <a:gd name="T16" fmla="*/ 325 w 816"/>
                  <a:gd name="T17" fmla="*/ 828 h 1066"/>
                  <a:gd name="T18" fmla="*/ 357 w 816"/>
                  <a:gd name="T19" fmla="*/ 673 h 1066"/>
                  <a:gd name="T20" fmla="*/ 324 w 816"/>
                  <a:gd name="T21" fmla="*/ 607 h 1066"/>
                  <a:gd name="T22" fmla="*/ 408 w 816"/>
                  <a:gd name="T23" fmla="*/ 523 h 1066"/>
                  <a:gd name="T24" fmla="*/ 492 w 816"/>
                  <a:gd name="T25" fmla="*/ 607 h 1066"/>
                  <a:gd name="T26" fmla="*/ 459 w 816"/>
                  <a:gd name="T27" fmla="*/ 673 h 1066"/>
                  <a:gd name="T28" fmla="*/ 491 w 816"/>
                  <a:gd name="T29" fmla="*/ 828 h 1066"/>
                  <a:gd name="T30" fmla="*/ 242 w 816"/>
                  <a:gd name="T31" fmla="*/ 297 h 1066"/>
                  <a:gd name="T32" fmla="*/ 152 w 816"/>
                  <a:gd name="T33" fmla="*/ 285 h 1066"/>
                  <a:gd name="T34" fmla="*/ 152 w 816"/>
                  <a:gd name="T35" fmla="*/ 230 h 1066"/>
                  <a:gd name="T36" fmla="*/ 383 w 816"/>
                  <a:gd name="T37" fmla="*/ 0 h 1066"/>
                  <a:gd name="T38" fmla="*/ 433 w 816"/>
                  <a:gd name="T39" fmla="*/ 0 h 1066"/>
                  <a:gd name="T40" fmla="*/ 664 w 816"/>
                  <a:gd name="T41" fmla="*/ 230 h 1066"/>
                  <a:gd name="T42" fmla="*/ 664 w 816"/>
                  <a:gd name="T43" fmla="*/ 285 h 1066"/>
                  <a:gd name="T44" fmla="*/ 574 w 816"/>
                  <a:gd name="T45" fmla="*/ 297 h 1066"/>
                  <a:gd name="T46" fmla="*/ 564 w 816"/>
                  <a:gd name="T47" fmla="*/ 297 h 1066"/>
                  <a:gd name="T48" fmla="*/ 564 w 816"/>
                  <a:gd name="T49" fmla="*/ 230 h 1066"/>
                  <a:gd name="T50" fmla="*/ 433 w 816"/>
                  <a:gd name="T51" fmla="*/ 100 h 1066"/>
                  <a:gd name="T52" fmla="*/ 383 w 816"/>
                  <a:gd name="T53" fmla="*/ 100 h 1066"/>
                  <a:gd name="T54" fmla="*/ 252 w 816"/>
                  <a:gd name="T55" fmla="*/ 230 h 1066"/>
                  <a:gd name="T56" fmla="*/ 252 w 816"/>
                  <a:gd name="T57" fmla="*/ 297 h 1066"/>
                  <a:gd name="T58" fmla="*/ 242 w 816"/>
                  <a:gd name="T59" fmla="*/ 297 h 10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16"/>
                  <a:gd name="T91" fmla="*/ 0 h 1066"/>
                  <a:gd name="T92" fmla="*/ 816 w 816"/>
                  <a:gd name="T93" fmla="*/ 1066 h 10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16" h="1066">
                    <a:moveTo>
                      <a:pt x="747" y="285"/>
                    </a:moveTo>
                    <a:cubicBezTo>
                      <a:pt x="555" y="376"/>
                      <a:pt x="408" y="285"/>
                      <a:pt x="408" y="285"/>
                    </a:cubicBezTo>
                    <a:cubicBezTo>
                      <a:pt x="408" y="285"/>
                      <a:pt x="261" y="376"/>
                      <a:pt x="69" y="285"/>
                    </a:cubicBezTo>
                    <a:cubicBezTo>
                      <a:pt x="69" y="285"/>
                      <a:pt x="0" y="438"/>
                      <a:pt x="0" y="676"/>
                    </a:cubicBezTo>
                    <a:cubicBezTo>
                      <a:pt x="0" y="1005"/>
                      <a:pt x="408" y="1066"/>
                      <a:pt x="408" y="1066"/>
                    </a:cubicBezTo>
                    <a:cubicBezTo>
                      <a:pt x="408" y="1066"/>
                      <a:pt x="816" y="1005"/>
                      <a:pt x="816" y="676"/>
                    </a:cubicBezTo>
                    <a:cubicBezTo>
                      <a:pt x="816" y="438"/>
                      <a:pt x="747" y="285"/>
                      <a:pt x="747" y="285"/>
                    </a:cubicBezTo>
                    <a:close/>
                    <a:moveTo>
                      <a:pt x="491" y="828"/>
                    </a:moveTo>
                    <a:cubicBezTo>
                      <a:pt x="325" y="828"/>
                      <a:pt x="325" y="828"/>
                      <a:pt x="325" y="828"/>
                    </a:cubicBezTo>
                    <a:cubicBezTo>
                      <a:pt x="357" y="673"/>
                      <a:pt x="357" y="673"/>
                      <a:pt x="357" y="673"/>
                    </a:cubicBezTo>
                    <a:cubicBezTo>
                      <a:pt x="337" y="658"/>
                      <a:pt x="324" y="634"/>
                      <a:pt x="324" y="607"/>
                    </a:cubicBezTo>
                    <a:cubicBezTo>
                      <a:pt x="324" y="560"/>
                      <a:pt x="362" y="523"/>
                      <a:pt x="408" y="523"/>
                    </a:cubicBezTo>
                    <a:cubicBezTo>
                      <a:pt x="454" y="523"/>
                      <a:pt x="492" y="560"/>
                      <a:pt x="492" y="607"/>
                    </a:cubicBezTo>
                    <a:cubicBezTo>
                      <a:pt x="492" y="634"/>
                      <a:pt x="479" y="658"/>
                      <a:pt x="459" y="673"/>
                    </a:cubicBezTo>
                    <a:lnTo>
                      <a:pt x="491" y="828"/>
                    </a:lnTo>
                    <a:close/>
                    <a:moveTo>
                      <a:pt x="242" y="297"/>
                    </a:moveTo>
                    <a:cubicBezTo>
                      <a:pt x="212" y="297"/>
                      <a:pt x="182" y="293"/>
                      <a:pt x="152" y="285"/>
                    </a:cubicBezTo>
                    <a:cubicBezTo>
                      <a:pt x="152" y="230"/>
                      <a:pt x="152" y="230"/>
                      <a:pt x="152" y="230"/>
                    </a:cubicBezTo>
                    <a:cubicBezTo>
                      <a:pt x="152" y="103"/>
                      <a:pt x="256" y="0"/>
                      <a:pt x="383" y="0"/>
                    </a:cubicBezTo>
                    <a:cubicBezTo>
                      <a:pt x="433" y="0"/>
                      <a:pt x="433" y="0"/>
                      <a:pt x="433" y="0"/>
                    </a:cubicBezTo>
                    <a:cubicBezTo>
                      <a:pt x="560" y="0"/>
                      <a:pt x="664" y="103"/>
                      <a:pt x="664" y="230"/>
                    </a:cubicBezTo>
                    <a:cubicBezTo>
                      <a:pt x="664" y="285"/>
                      <a:pt x="664" y="285"/>
                      <a:pt x="664" y="285"/>
                    </a:cubicBezTo>
                    <a:cubicBezTo>
                      <a:pt x="634" y="293"/>
                      <a:pt x="604" y="297"/>
                      <a:pt x="574" y="297"/>
                    </a:cubicBezTo>
                    <a:cubicBezTo>
                      <a:pt x="570" y="297"/>
                      <a:pt x="567" y="297"/>
                      <a:pt x="564" y="297"/>
                    </a:cubicBezTo>
                    <a:cubicBezTo>
                      <a:pt x="564" y="230"/>
                      <a:pt x="564" y="230"/>
                      <a:pt x="564" y="230"/>
                    </a:cubicBezTo>
                    <a:cubicBezTo>
                      <a:pt x="564" y="158"/>
                      <a:pt x="505" y="100"/>
                      <a:pt x="433" y="100"/>
                    </a:cubicBezTo>
                    <a:cubicBezTo>
                      <a:pt x="383" y="100"/>
                      <a:pt x="383" y="100"/>
                      <a:pt x="383" y="100"/>
                    </a:cubicBezTo>
                    <a:cubicBezTo>
                      <a:pt x="311" y="100"/>
                      <a:pt x="252" y="158"/>
                      <a:pt x="252" y="230"/>
                    </a:cubicBezTo>
                    <a:cubicBezTo>
                      <a:pt x="252" y="297"/>
                      <a:pt x="252" y="297"/>
                      <a:pt x="252" y="297"/>
                    </a:cubicBezTo>
                    <a:cubicBezTo>
                      <a:pt x="249" y="297"/>
                      <a:pt x="246" y="297"/>
                      <a:pt x="242" y="297"/>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8" tIns="45709" rIns="91418" bIns="45709"/>
              <a:lstStyle/>
              <a:p>
                <a:endParaRPr lang="zh-CN" altLang="zh-CN">
                  <a:solidFill>
                    <a:srgbClr val="FFFFFF"/>
                  </a:solidFill>
                  <a:latin typeface="方正兰亭细黑_GBK" charset="-122"/>
                  <a:ea typeface="方正兰亭细黑_GBK" charset="-122"/>
                  <a:sym typeface="方正兰亭细黑_GBK" charset="-122"/>
                </a:endParaRPr>
              </a:p>
            </p:txBody>
          </p:sp>
          <p:sp>
            <p:nvSpPr>
              <p:cNvPr id="6199" name="Freeform 6"/>
              <p:cNvSpPr>
                <a:spLocks noEditPoints="1" noChangeArrowheads="1"/>
              </p:cNvSpPr>
              <p:nvPr/>
            </p:nvSpPr>
            <p:spPr bwMode="auto">
              <a:xfrm>
                <a:off x="2418531" y="402572"/>
                <a:ext cx="411867" cy="412487"/>
              </a:xfrm>
              <a:custGeom>
                <a:avLst/>
                <a:gdLst>
                  <a:gd name="T0" fmla="*/ 88 w 1048"/>
                  <a:gd name="T1" fmla="*/ 0 h 1006"/>
                  <a:gd name="T2" fmla="*/ 1048 w 1048"/>
                  <a:gd name="T3" fmla="*/ 503 h 1006"/>
                  <a:gd name="T4" fmla="*/ 527 w 1048"/>
                  <a:gd name="T5" fmla="*/ 945 h 1006"/>
                  <a:gd name="T6" fmla="*/ 291 w 1048"/>
                  <a:gd name="T7" fmla="*/ 861 h 1006"/>
                  <a:gd name="T8" fmla="*/ 122 w 1048"/>
                  <a:gd name="T9" fmla="*/ 79 h 1006"/>
                  <a:gd name="T10" fmla="*/ 517 w 1048"/>
                  <a:gd name="T11" fmla="*/ 70 h 1006"/>
                  <a:gd name="T12" fmla="*/ 737 w 1048"/>
                  <a:gd name="T13" fmla="*/ 111 h 1006"/>
                  <a:gd name="T14" fmla="*/ 932 w 1048"/>
                  <a:gd name="T15" fmla="*/ 96 h 1006"/>
                  <a:gd name="T16" fmla="*/ 951 w 1048"/>
                  <a:gd name="T17" fmla="*/ 475 h 1006"/>
                  <a:gd name="T18" fmla="*/ 859 w 1048"/>
                  <a:gd name="T19" fmla="*/ 132 h 1006"/>
                  <a:gd name="T20" fmla="*/ 836 w 1048"/>
                  <a:gd name="T21" fmla="*/ 136 h 1006"/>
                  <a:gd name="T22" fmla="*/ 797 w 1048"/>
                  <a:gd name="T23" fmla="*/ 142 h 1006"/>
                  <a:gd name="T24" fmla="*/ 759 w 1048"/>
                  <a:gd name="T25" fmla="*/ 145 h 1006"/>
                  <a:gd name="T26" fmla="*/ 522 w 1048"/>
                  <a:gd name="T27" fmla="*/ 104 h 1006"/>
                  <a:gd name="T28" fmla="*/ 309 w 1048"/>
                  <a:gd name="T29" fmla="*/ 145 h 1006"/>
                  <a:gd name="T30" fmla="*/ 267 w 1048"/>
                  <a:gd name="T31" fmla="*/ 144 h 1006"/>
                  <a:gd name="T32" fmla="*/ 231 w 1048"/>
                  <a:gd name="T33" fmla="*/ 140 h 1006"/>
                  <a:gd name="T34" fmla="*/ 205 w 1048"/>
                  <a:gd name="T35" fmla="*/ 136 h 1006"/>
                  <a:gd name="T36" fmla="*/ 144 w 1048"/>
                  <a:gd name="T37" fmla="*/ 122 h 1006"/>
                  <a:gd name="T38" fmla="*/ 93 w 1048"/>
                  <a:gd name="T39" fmla="*/ 501 h 1006"/>
                  <a:gd name="T40" fmla="*/ 95 w 1048"/>
                  <a:gd name="T41" fmla="*/ 543 h 1006"/>
                  <a:gd name="T42" fmla="*/ 98 w 1048"/>
                  <a:gd name="T43" fmla="*/ 566 h 1006"/>
                  <a:gd name="T44" fmla="*/ 108 w 1048"/>
                  <a:gd name="T45" fmla="*/ 605 h 1006"/>
                  <a:gd name="T46" fmla="*/ 115 w 1048"/>
                  <a:gd name="T47" fmla="*/ 626 h 1006"/>
                  <a:gd name="T48" fmla="*/ 132 w 1048"/>
                  <a:gd name="T49" fmla="*/ 663 h 1006"/>
                  <a:gd name="T50" fmla="*/ 522 w 1048"/>
                  <a:gd name="T51" fmla="*/ 907 h 1006"/>
                  <a:gd name="T52" fmla="*/ 756 w 1048"/>
                  <a:gd name="T53" fmla="*/ 817 h 1006"/>
                  <a:gd name="T54" fmla="*/ 767 w 1048"/>
                  <a:gd name="T55" fmla="*/ 810 h 1006"/>
                  <a:gd name="T56" fmla="*/ 779 w 1048"/>
                  <a:gd name="T57" fmla="*/ 802 h 1006"/>
                  <a:gd name="T58" fmla="*/ 834 w 1048"/>
                  <a:gd name="T59" fmla="*/ 760 h 1006"/>
                  <a:gd name="T60" fmla="*/ 844 w 1048"/>
                  <a:gd name="T61" fmla="*/ 751 h 1006"/>
                  <a:gd name="T62" fmla="*/ 851 w 1048"/>
                  <a:gd name="T63" fmla="*/ 744 h 1006"/>
                  <a:gd name="T64" fmla="*/ 878 w 1048"/>
                  <a:gd name="T65" fmla="*/ 714 h 1006"/>
                  <a:gd name="T66" fmla="*/ 911 w 1048"/>
                  <a:gd name="T67" fmla="*/ 663 h 1006"/>
                  <a:gd name="T68" fmla="*/ 928 w 1048"/>
                  <a:gd name="T69" fmla="*/ 626 h 1006"/>
                  <a:gd name="T70" fmla="*/ 936 w 1048"/>
                  <a:gd name="T71" fmla="*/ 605 h 1006"/>
                  <a:gd name="T72" fmla="*/ 945 w 1048"/>
                  <a:gd name="T73" fmla="*/ 566 h 1006"/>
                  <a:gd name="T74" fmla="*/ 949 w 1048"/>
                  <a:gd name="T75" fmla="*/ 543 h 1006"/>
                  <a:gd name="T76" fmla="*/ 951 w 1048"/>
                  <a:gd name="T77" fmla="*/ 501 h 1006"/>
                  <a:gd name="T78" fmla="*/ 898 w 1048"/>
                  <a:gd name="T79" fmla="*/ 523 h 1006"/>
                  <a:gd name="T80" fmla="*/ 894 w 1048"/>
                  <a:gd name="T81" fmla="*/ 558 h 1006"/>
                  <a:gd name="T82" fmla="*/ 890 w 1048"/>
                  <a:gd name="T83" fmla="*/ 577 h 1006"/>
                  <a:gd name="T84" fmla="*/ 880 w 1048"/>
                  <a:gd name="T85" fmla="*/ 611 h 1006"/>
                  <a:gd name="T86" fmla="*/ 864 w 1048"/>
                  <a:gd name="T87" fmla="*/ 644 h 1006"/>
                  <a:gd name="T88" fmla="*/ 835 w 1048"/>
                  <a:gd name="T89" fmla="*/ 688 h 1006"/>
                  <a:gd name="T90" fmla="*/ 829 w 1048"/>
                  <a:gd name="T91" fmla="*/ 696 h 1006"/>
                  <a:gd name="T92" fmla="*/ 812 w 1048"/>
                  <a:gd name="T93" fmla="*/ 714 h 1006"/>
                  <a:gd name="T94" fmla="*/ 798 w 1048"/>
                  <a:gd name="T95" fmla="*/ 727 h 1006"/>
                  <a:gd name="T96" fmla="*/ 750 w 1048"/>
                  <a:gd name="T97" fmla="*/ 765 h 1006"/>
                  <a:gd name="T98" fmla="*/ 741 w 1048"/>
                  <a:gd name="T99" fmla="*/ 770 h 1006"/>
                  <a:gd name="T100" fmla="*/ 730 w 1048"/>
                  <a:gd name="T101" fmla="*/ 778 h 1006"/>
                  <a:gd name="T102" fmla="*/ 525 w 1048"/>
                  <a:gd name="T103" fmla="*/ 856 h 1006"/>
                  <a:gd name="T104" fmla="*/ 337 w 1048"/>
                  <a:gd name="T105" fmla="*/ 787 h 1006"/>
                  <a:gd name="T106" fmla="*/ 854 w 1048"/>
                  <a:gd name="T107" fmla="*/ 234 h 1006"/>
                  <a:gd name="T108" fmla="*/ 855 w 1048"/>
                  <a:gd name="T109" fmla="*/ 172 h 1006"/>
                  <a:gd name="T110" fmla="*/ 898 w 1048"/>
                  <a:gd name="T111" fmla="*/ 520 h 10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8"/>
                  <a:gd name="T169" fmla="*/ 0 h 1006"/>
                  <a:gd name="T170" fmla="*/ 1048 w 1048"/>
                  <a:gd name="T171" fmla="*/ 1006 h 10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8" h="1006">
                    <a:moveTo>
                      <a:pt x="960" y="0"/>
                    </a:moveTo>
                    <a:cubicBezTo>
                      <a:pt x="713" y="117"/>
                      <a:pt x="524" y="0"/>
                      <a:pt x="524" y="0"/>
                    </a:cubicBezTo>
                    <a:cubicBezTo>
                      <a:pt x="524" y="0"/>
                      <a:pt x="335" y="117"/>
                      <a:pt x="88" y="0"/>
                    </a:cubicBezTo>
                    <a:cubicBezTo>
                      <a:pt x="88" y="0"/>
                      <a:pt x="0" y="197"/>
                      <a:pt x="0" y="503"/>
                    </a:cubicBezTo>
                    <a:cubicBezTo>
                      <a:pt x="0" y="926"/>
                      <a:pt x="524" y="1006"/>
                      <a:pt x="524" y="1006"/>
                    </a:cubicBezTo>
                    <a:cubicBezTo>
                      <a:pt x="524" y="1006"/>
                      <a:pt x="1048" y="926"/>
                      <a:pt x="1048" y="503"/>
                    </a:cubicBezTo>
                    <a:cubicBezTo>
                      <a:pt x="1048" y="197"/>
                      <a:pt x="960" y="0"/>
                      <a:pt x="960" y="0"/>
                    </a:cubicBezTo>
                    <a:close/>
                    <a:moveTo>
                      <a:pt x="761" y="859"/>
                    </a:moveTo>
                    <a:cubicBezTo>
                      <a:pt x="664" y="914"/>
                      <a:pt x="565" y="937"/>
                      <a:pt x="527" y="945"/>
                    </a:cubicBezTo>
                    <a:cubicBezTo>
                      <a:pt x="524" y="946"/>
                      <a:pt x="524" y="946"/>
                      <a:pt x="524" y="946"/>
                    </a:cubicBezTo>
                    <a:cubicBezTo>
                      <a:pt x="520" y="945"/>
                      <a:pt x="520" y="945"/>
                      <a:pt x="520" y="945"/>
                    </a:cubicBezTo>
                    <a:cubicBezTo>
                      <a:pt x="484" y="938"/>
                      <a:pt x="388" y="915"/>
                      <a:pt x="291" y="861"/>
                    </a:cubicBezTo>
                    <a:cubicBezTo>
                      <a:pt x="137" y="776"/>
                      <a:pt x="59" y="655"/>
                      <a:pt x="59" y="503"/>
                    </a:cubicBezTo>
                    <a:cubicBezTo>
                      <a:pt x="59" y="324"/>
                      <a:pt x="90" y="183"/>
                      <a:pt x="116" y="96"/>
                    </a:cubicBezTo>
                    <a:cubicBezTo>
                      <a:pt x="122" y="79"/>
                      <a:pt x="122" y="79"/>
                      <a:pt x="122" y="79"/>
                    </a:cubicBezTo>
                    <a:cubicBezTo>
                      <a:pt x="139" y="84"/>
                      <a:pt x="139" y="84"/>
                      <a:pt x="139" y="84"/>
                    </a:cubicBezTo>
                    <a:cubicBezTo>
                      <a:pt x="196" y="102"/>
                      <a:pt x="253" y="111"/>
                      <a:pt x="311" y="111"/>
                    </a:cubicBezTo>
                    <a:cubicBezTo>
                      <a:pt x="402" y="111"/>
                      <a:pt x="473" y="89"/>
                      <a:pt x="517" y="70"/>
                    </a:cubicBezTo>
                    <a:cubicBezTo>
                      <a:pt x="524" y="67"/>
                      <a:pt x="524" y="67"/>
                      <a:pt x="524" y="67"/>
                    </a:cubicBezTo>
                    <a:cubicBezTo>
                      <a:pt x="531" y="70"/>
                      <a:pt x="531" y="70"/>
                      <a:pt x="531" y="70"/>
                    </a:cubicBezTo>
                    <a:cubicBezTo>
                      <a:pt x="575" y="89"/>
                      <a:pt x="646" y="111"/>
                      <a:pt x="737" y="111"/>
                    </a:cubicBezTo>
                    <a:cubicBezTo>
                      <a:pt x="795" y="111"/>
                      <a:pt x="852" y="102"/>
                      <a:pt x="909" y="84"/>
                    </a:cubicBezTo>
                    <a:cubicBezTo>
                      <a:pt x="926" y="79"/>
                      <a:pt x="926" y="79"/>
                      <a:pt x="926" y="79"/>
                    </a:cubicBezTo>
                    <a:cubicBezTo>
                      <a:pt x="932" y="96"/>
                      <a:pt x="932" y="96"/>
                      <a:pt x="932" y="96"/>
                    </a:cubicBezTo>
                    <a:cubicBezTo>
                      <a:pt x="958" y="182"/>
                      <a:pt x="989" y="322"/>
                      <a:pt x="989" y="503"/>
                    </a:cubicBezTo>
                    <a:cubicBezTo>
                      <a:pt x="989" y="654"/>
                      <a:pt x="912" y="774"/>
                      <a:pt x="761" y="859"/>
                    </a:cubicBezTo>
                    <a:close/>
                    <a:moveTo>
                      <a:pt x="951" y="475"/>
                    </a:moveTo>
                    <a:cubicBezTo>
                      <a:pt x="948" y="323"/>
                      <a:pt x="923" y="202"/>
                      <a:pt x="900" y="122"/>
                    </a:cubicBezTo>
                    <a:cubicBezTo>
                      <a:pt x="900" y="122"/>
                      <a:pt x="900" y="122"/>
                      <a:pt x="900" y="122"/>
                    </a:cubicBezTo>
                    <a:cubicBezTo>
                      <a:pt x="886" y="125"/>
                      <a:pt x="873" y="129"/>
                      <a:pt x="859" y="132"/>
                    </a:cubicBezTo>
                    <a:cubicBezTo>
                      <a:pt x="859" y="132"/>
                      <a:pt x="858" y="132"/>
                      <a:pt x="858" y="132"/>
                    </a:cubicBezTo>
                    <a:cubicBezTo>
                      <a:pt x="851" y="134"/>
                      <a:pt x="845" y="135"/>
                      <a:pt x="838" y="136"/>
                    </a:cubicBezTo>
                    <a:cubicBezTo>
                      <a:pt x="838" y="136"/>
                      <a:pt x="837" y="136"/>
                      <a:pt x="836" y="136"/>
                    </a:cubicBezTo>
                    <a:cubicBezTo>
                      <a:pt x="830" y="137"/>
                      <a:pt x="824" y="138"/>
                      <a:pt x="818" y="139"/>
                    </a:cubicBezTo>
                    <a:cubicBezTo>
                      <a:pt x="816" y="139"/>
                      <a:pt x="814" y="140"/>
                      <a:pt x="812" y="140"/>
                    </a:cubicBezTo>
                    <a:cubicBezTo>
                      <a:pt x="807" y="141"/>
                      <a:pt x="802" y="141"/>
                      <a:pt x="797" y="142"/>
                    </a:cubicBezTo>
                    <a:cubicBezTo>
                      <a:pt x="793" y="142"/>
                      <a:pt x="790" y="142"/>
                      <a:pt x="786" y="143"/>
                    </a:cubicBezTo>
                    <a:cubicBezTo>
                      <a:pt x="783" y="143"/>
                      <a:pt x="780" y="143"/>
                      <a:pt x="776" y="144"/>
                    </a:cubicBezTo>
                    <a:cubicBezTo>
                      <a:pt x="770" y="144"/>
                      <a:pt x="765" y="144"/>
                      <a:pt x="759" y="145"/>
                    </a:cubicBezTo>
                    <a:cubicBezTo>
                      <a:pt x="758" y="145"/>
                      <a:pt x="757" y="145"/>
                      <a:pt x="756" y="145"/>
                    </a:cubicBezTo>
                    <a:cubicBezTo>
                      <a:pt x="749" y="145"/>
                      <a:pt x="742" y="145"/>
                      <a:pt x="735" y="145"/>
                    </a:cubicBezTo>
                    <a:cubicBezTo>
                      <a:pt x="642" y="145"/>
                      <a:pt x="569" y="123"/>
                      <a:pt x="522" y="104"/>
                    </a:cubicBezTo>
                    <a:cubicBezTo>
                      <a:pt x="522" y="104"/>
                      <a:pt x="522" y="104"/>
                      <a:pt x="522" y="104"/>
                    </a:cubicBezTo>
                    <a:cubicBezTo>
                      <a:pt x="522" y="104"/>
                      <a:pt x="522" y="104"/>
                      <a:pt x="522" y="104"/>
                    </a:cubicBezTo>
                    <a:cubicBezTo>
                      <a:pt x="475" y="123"/>
                      <a:pt x="401" y="145"/>
                      <a:pt x="309" y="145"/>
                    </a:cubicBezTo>
                    <a:cubicBezTo>
                      <a:pt x="302" y="145"/>
                      <a:pt x="295" y="145"/>
                      <a:pt x="288" y="145"/>
                    </a:cubicBezTo>
                    <a:cubicBezTo>
                      <a:pt x="287" y="145"/>
                      <a:pt x="286" y="145"/>
                      <a:pt x="285" y="145"/>
                    </a:cubicBezTo>
                    <a:cubicBezTo>
                      <a:pt x="279" y="144"/>
                      <a:pt x="273" y="144"/>
                      <a:pt x="267" y="144"/>
                    </a:cubicBezTo>
                    <a:cubicBezTo>
                      <a:pt x="264" y="143"/>
                      <a:pt x="261" y="143"/>
                      <a:pt x="257" y="143"/>
                    </a:cubicBezTo>
                    <a:cubicBezTo>
                      <a:pt x="254" y="142"/>
                      <a:pt x="250" y="142"/>
                      <a:pt x="246" y="142"/>
                    </a:cubicBezTo>
                    <a:cubicBezTo>
                      <a:pt x="241" y="141"/>
                      <a:pt x="236" y="141"/>
                      <a:pt x="231" y="140"/>
                    </a:cubicBezTo>
                    <a:cubicBezTo>
                      <a:pt x="229" y="140"/>
                      <a:pt x="228" y="139"/>
                      <a:pt x="226" y="139"/>
                    </a:cubicBezTo>
                    <a:cubicBezTo>
                      <a:pt x="220" y="138"/>
                      <a:pt x="213" y="137"/>
                      <a:pt x="207" y="136"/>
                    </a:cubicBezTo>
                    <a:cubicBezTo>
                      <a:pt x="207" y="136"/>
                      <a:pt x="206" y="136"/>
                      <a:pt x="205" y="136"/>
                    </a:cubicBezTo>
                    <a:cubicBezTo>
                      <a:pt x="199" y="135"/>
                      <a:pt x="192" y="134"/>
                      <a:pt x="186" y="132"/>
                    </a:cubicBezTo>
                    <a:cubicBezTo>
                      <a:pt x="185" y="132"/>
                      <a:pt x="185" y="132"/>
                      <a:pt x="185" y="132"/>
                    </a:cubicBezTo>
                    <a:cubicBezTo>
                      <a:pt x="171" y="129"/>
                      <a:pt x="157" y="125"/>
                      <a:pt x="144" y="122"/>
                    </a:cubicBezTo>
                    <a:cubicBezTo>
                      <a:pt x="143" y="122"/>
                      <a:pt x="143" y="122"/>
                      <a:pt x="143" y="122"/>
                    </a:cubicBezTo>
                    <a:cubicBezTo>
                      <a:pt x="120" y="202"/>
                      <a:pt x="95" y="323"/>
                      <a:pt x="93" y="475"/>
                    </a:cubicBezTo>
                    <a:cubicBezTo>
                      <a:pt x="93" y="484"/>
                      <a:pt x="93" y="492"/>
                      <a:pt x="93" y="501"/>
                    </a:cubicBezTo>
                    <a:cubicBezTo>
                      <a:pt x="93" y="508"/>
                      <a:pt x="93" y="514"/>
                      <a:pt x="93" y="521"/>
                    </a:cubicBezTo>
                    <a:cubicBezTo>
                      <a:pt x="93" y="522"/>
                      <a:pt x="93" y="523"/>
                      <a:pt x="93" y="524"/>
                    </a:cubicBezTo>
                    <a:cubicBezTo>
                      <a:pt x="94" y="530"/>
                      <a:pt x="94" y="537"/>
                      <a:pt x="95" y="543"/>
                    </a:cubicBezTo>
                    <a:cubicBezTo>
                      <a:pt x="95" y="544"/>
                      <a:pt x="95" y="545"/>
                      <a:pt x="95" y="546"/>
                    </a:cubicBezTo>
                    <a:cubicBezTo>
                      <a:pt x="96" y="552"/>
                      <a:pt x="97" y="559"/>
                      <a:pt x="98" y="565"/>
                    </a:cubicBezTo>
                    <a:cubicBezTo>
                      <a:pt x="98" y="566"/>
                      <a:pt x="98" y="566"/>
                      <a:pt x="98" y="566"/>
                    </a:cubicBezTo>
                    <a:cubicBezTo>
                      <a:pt x="100" y="573"/>
                      <a:pt x="101" y="579"/>
                      <a:pt x="102" y="586"/>
                    </a:cubicBezTo>
                    <a:cubicBezTo>
                      <a:pt x="103" y="586"/>
                      <a:pt x="103" y="586"/>
                      <a:pt x="103" y="586"/>
                    </a:cubicBezTo>
                    <a:cubicBezTo>
                      <a:pt x="104" y="593"/>
                      <a:pt x="106" y="599"/>
                      <a:pt x="108" y="605"/>
                    </a:cubicBezTo>
                    <a:cubicBezTo>
                      <a:pt x="108" y="606"/>
                      <a:pt x="108" y="606"/>
                      <a:pt x="108" y="607"/>
                    </a:cubicBezTo>
                    <a:cubicBezTo>
                      <a:pt x="110" y="613"/>
                      <a:pt x="112" y="619"/>
                      <a:pt x="115" y="625"/>
                    </a:cubicBezTo>
                    <a:cubicBezTo>
                      <a:pt x="115" y="626"/>
                      <a:pt x="115" y="626"/>
                      <a:pt x="115" y="626"/>
                    </a:cubicBezTo>
                    <a:cubicBezTo>
                      <a:pt x="120" y="639"/>
                      <a:pt x="126" y="651"/>
                      <a:pt x="132" y="663"/>
                    </a:cubicBezTo>
                    <a:cubicBezTo>
                      <a:pt x="132" y="663"/>
                      <a:pt x="132" y="663"/>
                      <a:pt x="132" y="663"/>
                    </a:cubicBezTo>
                    <a:cubicBezTo>
                      <a:pt x="132" y="663"/>
                      <a:pt x="132" y="663"/>
                      <a:pt x="132" y="663"/>
                    </a:cubicBezTo>
                    <a:cubicBezTo>
                      <a:pt x="167" y="728"/>
                      <a:pt x="225" y="783"/>
                      <a:pt x="306" y="828"/>
                    </a:cubicBezTo>
                    <a:cubicBezTo>
                      <a:pt x="395" y="877"/>
                      <a:pt x="484" y="899"/>
                      <a:pt x="522" y="907"/>
                    </a:cubicBezTo>
                    <a:cubicBezTo>
                      <a:pt x="522" y="907"/>
                      <a:pt x="522" y="907"/>
                      <a:pt x="522" y="907"/>
                    </a:cubicBezTo>
                    <a:cubicBezTo>
                      <a:pt x="522" y="907"/>
                      <a:pt x="522" y="907"/>
                      <a:pt x="522" y="907"/>
                    </a:cubicBezTo>
                    <a:cubicBezTo>
                      <a:pt x="559" y="899"/>
                      <a:pt x="648" y="877"/>
                      <a:pt x="738" y="828"/>
                    </a:cubicBezTo>
                    <a:cubicBezTo>
                      <a:pt x="744" y="824"/>
                      <a:pt x="750" y="820"/>
                      <a:pt x="756" y="817"/>
                    </a:cubicBezTo>
                    <a:cubicBezTo>
                      <a:pt x="756" y="817"/>
                      <a:pt x="756" y="817"/>
                      <a:pt x="756" y="817"/>
                    </a:cubicBezTo>
                    <a:cubicBezTo>
                      <a:pt x="757" y="817"/>
                      <a:pt x="757" y="816"/>
                      <a:pt x="757" y="816"/>
                    </a:cubicBezTo>
                    <a:cubicBezTo>
                      <a:pt x="761" y="814"/>
                      <a:pt x="764" y="812"/>
                      <a:pt x="767" y="810"/>
                    </a:cubicBezTo>
                    <a:cubicBezTo>
                      <a:pt x="768" y="810"/>
                      <a:pt x="769" y="809"/>
                      <a:pt x="770" y="809"/>
                    </a:cubicBezTo>
                    <a:cubicBezTo>
                      <a:pt x="773" y="807"/>
                      <a:pt x="776" y="805"/>
                      <a:pt x="778" y="803"/>
                    </a:cubicBezTo>
                    <a:cubicBezTo>
                      <a:pt x="779" y="803"/>
                      <a:pt x="779" y="803"/>
                      <a:pt x="779" y="802"/>
                    </a:cubicBezTo>
                    <a:cubicBezTo>
                      <a:pt x="779" y="802"/>
                      <a:pt x="779" y="802"/>
                      <a:pt x="779" y="802"/>
                    </a:cubicBezTo>
                    <a:cubicBezTo>
                      <a:pt x="799" y="789"/>
                      <a:pt x="817" y="775"/>
                      <a:pt x="834" y="760"/>
                    </a:cubicBezTo>
                    <a:cubicBezTo>
                      <a:pt x="834" y="760"/>
                      <a:pt x="834" y="760"/>
                      <a:pt x="834" y="760"/>
                    </a:cubicBezTo>
                    <a:cubicBezTo>
                      <a:pt x="834" y="760"/>
                      <a:pt x="834" y="760"/>
                      <a:pt x="835" y="759"/>
                    </a:cubicBezTo>
                    <a:cubicBezTo>
                      <a:pt x="837" y="757"/>
                      <a:pt x="840" y="755"/>
                      <a:pt x="842" y="752"/>
                    </a:cubicBezTo>
                    <a:cubicBezTo>
                      <a:pt x="843" y="752"/>
                      <a:pt x="843" y="751"/>
                      <a:pt x="844" y="751"/>
                    </a:cubicBezTo>
                    <a:cubicBezTo>
                      <a:pt x="846" y="749"/>
                      <a:pt x="849" y="746"/>
                      <a:pt x="851" y="744"/>
                    </a:cubicBezTo>
                    <a:cubicBezTo>
                      <a:pt x="851" y="744"/>
                      <a:pt x="851" y="744"/>
                      <a:pt x="851" y="744"/>
                    </a:cubicBezTo>
                    <a:cubicBezTo>
                      <a:pt x="851" y="744"/>
                      <a:pt x="851" y="744"/>
                      <a:pt x="851" y="744"/>
                    </a:cubicBezTo>
                    <a:cubicBezTo>
                      <a:pt x="858" y="737"/>
                      <a:pt x="864" y="730"/>
                      <a:pt x="870" y="723"/>
                    </a:cubicBezTo>
                    <a:cubicBezTo>
                      <a:pt x="870" y="723"/>
                      <a:pt x="870" y="722"/>
                      <a:pt x="871" y="722"/>
                    </a:cubicBezTo>
                    <a:cubicBezTo>
                      <a:pt x="873" y="720"/>
                      <a:pt x="875" y="717"/>
                      <a:pt x="878" y="714"/>
                    </a:cubicBezTo>
                    <a:cubicBezTo>
                      <a:pt x="878" y="714"/>
                      <a:pt x="878" y="714"/>
                      <a:pt x="878" y="714"/>
                    </a:cubicBezTo>
                    <a:cubicBezTo>
                      <a:pt x="878" y="714"/>
                      <a:pt x="878" y="714"/>
                      <a:pt x="878" y="714"/>
                    </a:cubicBezTo>
                    <a:cubicBezTo>
                      <a:pt x="891" y="698"/>
                      <a:pt x="902" y="681"/>
                      <a:pt x="911" y="663"/>
                    </a:cubicBezTo>
                    <a:cubicBezTo>
                      <a:pt x="911" y="663"/>
                      <a:pt x="911" y="663"/>
                      <a:pt x="911" y="663"/>
                    </a:cubicBezTo>
                    <a:cubicBezTo>
                      <a:pt x="911" y="663"/>
                      <a:pt x="911" y="663"/>
                      <a:pt x="911" y="663"/>
                    </a:cubicBezTo>
                    <a:cubicBezTo>
                      <a:pt x="918" y="651"/>
                      <a:pt x="923" y="639"/>
                      <a:pt x="928" y="626"/>
                    </a:cubicBezTo>
                    <a:cubicBezTo>
                      <a:pt x="928" y="626"/>
                      <a:pt x="929" y="626"/>
                      <a:pt x="929" y="625"/>
                    </a:cubicBezTo>
                    <a:cubicBezTo>
                      <a:pt x="931" y="619"/>
                      <a:pt x="933" y="613"/>
                      <a:pt x="935" y="607"/>
                    </a:cubicBezTo>
                    <a:cubicBezTo>
                      <a:pt x="935" y="606"/>
                      <a:pt x="935" y="606"/>
                      <a:pt x="936" y="605"/>
                    </a:cubicBezTo>
                    <a:cubicBezTo>
                      <a:pt x="938" y="599"/>
                      <a:pt x="939" y="593"/>
                      <a:pt x="941" y="586"/>
                    </a:cubicBezTo>
                    <a:cubicBezTo>
                      <a:pt x="941" y="586"/>
                      <a:pt x="941" y="586"/>
                      <a:pt x="941" y="586"/>
                    </a:cubicBezTo>
                    <a:cubicBezTo>
                      <a:pt x="943" y="579"/>
                      <a:pt x="944" y="573"/>
                      <a:pt x="945" y="566"/>
                    </a:cubicBezTo>
                    <a:cubicBezTo>
                      <a:pt x="945" y="566"/>
                      <a:pt x="945" y="566"/>
                      <a:pt x="945" y="565"/>
                    </a:cubicBezTo>
                    <a:cubicBezTo>
                      <a:pt x="946" y="559"/>
                      <a:pt x="947" y="552"/>
                      <a:pt x="948" y="546"/>
                    </a:cubicBezTo>
                    <a:cubicBezTo>
                      <a:pt x="948" y="545"/>
                      <a:pt x="948" y="544"/>
                      <a:pt x="949" y="543"/>
                    </a:cubicBezTo>
                    <a:cubicBezTo>
                      <a:pt x="949" y="537"/>
                      <a:pt x="950" y="530"/>
                      <a:pt x="950" y="524"/>
                    </a:cubicBezTo>
                    <a:cubicBezTo>
                      <a:pt x="950" y="523"/>
                      <a:pt x="950" y="522"/>
                      <a:pt x="950" y="521"/>
                    </a:cubicBezTo>
                    <a:cubicBezTo>
                      <a:pt x="951" y="514"/>
                      <a:pt x="951" y="508"/>
                      <a:pt x="951" y="501"/>
                    </a:cubicBezTo>
                    <a:cubicBezTo>
                      <a:pt x="951" y="492"/>
                      <a:pt x="951" y="484"/>
                      <a:pt x="951" y="475"/>
                    </a:cubicBezTo>
                    <a:close/>
                    <a:moveTo>
                      <a:pt x="898" y="520"/>
                    </a:moveTo>
                    <a:cubicBezTo>
                      <a:pt x="898" y="521"/>
                      <a:pt x="898" y="522"/>
                      <a:pt x="898" y="523"/>
                    </a:cubicBezTo>
                    <a:cubicBezTo>
                      <a:pt x="898" y="528"/>
                      <a:pt x="898" y="534"/>
                      <a:pt x="897" y="539"/>
                    </a:cubicBezTo>
                    <a:cubicBezTo>
                      <a:pt x="897" y="540"/>
                      <a:pt x="897" y="541"/>
                      <a:pt x="897" y="542"/>
                    </a:cubicBezTo>
                    <a:cubicBezTo>
                      <a:pt x="896" y="547"/>
                      <a:pt x="895" y="553"/>
                      <a:pt x="894" y="558"/>
                    </a:cubicBezTo>
                    <a:cubicBezTo>
                      <a:pt x="894" y="559"/>
                      <a:pt x="894" y="559"/>
                      <a:pt x="894" y="560"/>
                    </a:cubicBezTo>
                    <a:cubicBezTo>
                      <a:pt x="893" y="565"/>
                      <a:pt x="892" y="571"/>
                      <a:pt x="890" y="576"/>
                    </a:cubicBezTo>
                    <a:cubicBezTo>
                      <a:pt x="890" y="577"/>
                      <a:pt x="890" y="577"/>
                      <a:pt x="890" y="577"/>
                    </a:cubicBezTo>
                    <a:cubicBezTo>
                      <a:pt x="889" y="582"/>
                      <a:pt x="887" y="588"/>
                      <a:pt x="886" y="593"/>
                    </a:cubicBezTo>
                    <a:cubicBezTo>
                      <a:pt x="886" y="594"/>
                      <a:pt x="885" y="594"/>
                      <a:pt x="885" y="595"/>
                    </a:cubicBezTo>
                    <a:cubicBezTo>
                      <a:pt x="884" y="600"/>
                      <a:pt x="882" y="606"/>
                      <a:pt x="880" y="611"/>
                    </a:cubicBezTo>
                    <a:cubicBezTo>
                      <a:pt x="880" y="611"/>
                      <a:pt x="879" y="612"/>
                      <a:pt x="879" y="612"/>
                    </a:cubicBezTo>
                    <a:cubicBezTo>
                      <a:pt x="875" y="623"/>
                      <a:pt x="870" y="633"/>
                      <a:pt x="865" y="644"/>
                    </a:cubicBezTo>
                    <a:cubicBezTo>
                      <a:pt x="864" y="644"/>
                      <a:pt x="864" y="644"/>
                      <a:pt x="864" y="644"/>
                    </a:cubicBezTo>
                    <a:cubicBezTo>
                      <a:pt x="864" y="644"/>
                      <a:pt x="864" y="644"/>
                      <a:pt x="864" y="644"/>
                    </a:cubicBezTo>
                    <a:cubicBezTo>
                      <a:pt x="856" y="659"/>
                      <a:pt x="846" y="674"/>
                      <a:pt x="835" y="688"/>
                    </a:cubicBezTo>
                    <a:cubicBezTo>
                      <a:pt x="835" y="688"/>
                      <a:pt x="835" y="688"/>
                      <a:pt x="835" y="688"/>
                    </a:cubicBezTo>
                    <a:cubicBezTo>
                      <a:pt x="835" y="688"/>
                      <a:pt x="835" y="688"/>
                      <a:pt x="835" y="688"/>
                    </a:cubicBezTo>
                    <a:cubicBezTo>
                      <a:pt x="833" y="691"/>
                      <a:pt x="831" y="693"/>
                      <a:pt x="829" y="696"/>
                    </a:cubicBezTo>
                    <a:cubicBezTo>
                      <a:pt x="829" y="696"/>
                      <a:pt x="829" y="696"/>
                      <a:pt x="829" y="696"/>
                    </a:cubicBezTo>
                    <a:cubicBezTo>
                      <a:pt x="824" y="702"/>
                      <a:pt x="818" y="708"/>
                      <a:pt x="812" y="714"/>
                    </a:cubicBezTo>
                    <a:cubicBezTo>
                      <a:pt x="812" y="714"/>
                      <a:pt x="812" y="714"/>
                      <a:pt x="812" y="714"/>
                    </a:cubicBezTo>
                    <a:cubicBezTo>
                      <a:pt x="812" y="714"/>
                      <a:pt x="812" y="714"/>
                      <a:pt x="812" y="714"/>
                    </a:cubicBezTo>
                    <a:cubicBezTo>
                      <a:pt x="810" y="716"/>
                      <a:pt x="808" y="718"/>
                      <a:pt x="806" y="720"/>
                    </a:cubicBezTo>
                    <a:cubicBezTo>
                      <a:pt x="805" y="721"/>
                      <a:pt x="805" y="721"/>
                      <a:pt x="804" y="721"/>
                    </a:cubicBezTo>
                    <a:cubicBezTo>
                      <a:pt x="802" y="723"/>
                      <a:pt x="800" y="725"/>
                      <a:pt x="798" y="727"/>
                    </a:cubicBezTo>
                    <a:cubicBezTo>
                      <a:pt x="798" y="728"/>
                      <a:pt x="797" y="728"/>
                      <a:pt x="797" y="728"/>
                    </a:cubicBezTo>
                    <a:cubicBezTo>
                      <a:pt x="797" y="728"/>
                      <a:pt x="797" y="728"/>
                      <a:pt x="797" y="728"/>
                    </a:cubicBezTo>
                    <a:cubicBezTo>
                      <a:pt x="783" y="741"/>
                      <a:pt x="767" y="753"/>
                      <a:pt x="750" y="765"/>
                    </a:cubicBezTo>
                    <a:cubicBezTo>
                      <a:pt x="750" y="765"/>
                      <a:pt x="750" y="765"/>
                      <a:pt x="750" y="765"/>
                    </a:cubicBezTo>
                    <a:cubicBezTo>
                      <a:pt x="749" y="765"/>
                      <a:pt x="749" y="765"/>
                      <a:pt x="749" y="766"/>
                    </a:cubicBezTo>
                    <a:cubicBezTo>
                      <a:pt x="746" y="767"/>
                      <a:pt x="744" y="769"/>
                      <a:pt x="741" y="770"/>
                    </a:cubicBezTo>
                    <a:cubicBezTo>
                      <a:pt x="740" y="771"/>
                      <a:pt x="740" y="771"/>
                      <a:pt x="739" y="772"/>
                    </a:cubicBezTo>
                    <a:cubicBezTo>
                      <a:pt x="736" y="774"/>
                      <a:pt x="733" y="775"/>
                      <a:pt x="731" y="777"/>
                    </a:cubicBezTo>
                    <a:cubicBezTo>
                      <a:pt x="730" y="777"/>
                      <a:pt x="730" y="777"/>
                      <a:pt x="730" y="778"/>
                    </a:cubicBezTo>
                    <a:cubicBezTo>
                      <a:pt x="730" y="778"/>
                      <a:pt x="730" y="778"/>
                      <a:pt x="730" y="778"/>
                    </a:cubicBezTo>
                    <a:cubicBezTo>
                      <a:pt x="724" y="781"/>
                      <a:pt x="719" y="784"/>
                      <a:pt x="713" y="787"/>
                    </a:cubicBezTo>
                    <a:cubicBezTo>
                      <a:pt x="635" y="830"/>
                      <a:pt x="558" y="849"/>
                      <a:pt x="525" y="856"/>
                    </a:cubicBezTo>
                    <a:cubicBezTo>
                      <a:pt x="525" y="856"/>
                      <a:pt x="525" y="856"/>
                      <a:pt x="525" y="856"/>
                    </a:cubicBezTo>
                    <a:cubicBezTo>
                      <a:pt x="525" y="856"/>
                      <a:pt x="525" y="856"/>
                      <a:pt x="525" y="856"/>
                    </a:cubicBezTo>
                    <a:cubicBezTo>
                      <a:pt x="493" y="849"/>
                      <a:pt x="415" y="830"/>
                      <a:pt x="337" y="787"/>
                    </a:cubicBezTo>
                    <a:cubicBezTo>
                      <a:pt x="277" y="754"/>
                      <a:pt x="231" y="714"/>
                      <a:pt x="200" y="667"/>
                    </a:cubicBezTo>
                    <a:cubicBezTo>
                      <a:pt x="257" y="691"/>
                      <a:pt x="319" y="704"/>
                      <a:pt x="384" y="704"/>
                    </a:cubicBezTo>
                    <a:cubicBezTo>
                      <a:pt x="643" y="704"/>
                      <a:pt x="854" y="494"/>
                      <a:pt x="854" y="234"/>
                    </a:cubicBezTo>
                    <a:cubicBezTo>
                      <a:pt x="854" y="213"/>
                      <a:pt x="853" y="193"/>
                      <a:pt x="850" y="174"/>
                    </a:cubicBezTo>
                    <a:cubicBezTo>
                      <a:pt x="852" y="173"/>
                      <a:pt x="853" y="173"/>
                      <a:pt x="855" y="172"/>
                    </a:cubicBezTo>
                    <a:cubicBezTo>
                      <a:pt x="855" y="172"/>
                      <a:pt x="855" y="172"/>
                      <a:pt x="855" y="172"/>
                    </a:cubicBezTo>
                    <a:cubicBezTo>
                      <a:pt x="875" y="242"/>
                      <a:pt x="897" y="347"/>
                      <a:pt x="899" y="480"/>
                    </a:cubicBezTo>
                    <a:cubicBezTo>
                      <a:pt x="899" y="488"/>
                      <a:pt x="899" y="495"/>
                      <a:pt x="899" y="502"/>
                    </a:cubicBezTo>
                    <a:cubicBezTo>
                      <a:pt x="899" y="508"/>
                      <a:pt x="899" y="514"/>
                      <a:pt x="898" y="52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8" tIns="45709" rIns="91418" bIns="45709"/>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00" name="Freeform 198"/>
              <p:cNvSpPr>
                <a:spLocks noEditPoints="1" noChangeArrowheads="1"/>
              </p:cNvSpPr>
              <p:nvPr/>
            </p:nvSpPr>
            <p:spPr bwMode="auto">
              <a:xfrm>
                <a:off x="1328246" y="1399570"/>
                <a:ext cx="314606" cy="314822"/>
              </a:xfrm>
              <a:custGeom>
                <a:avLst/>
                <a:gdLst>
                  <a:gd name="T0" fmla="*/ 749 w 1166"/>
                  <a:gd name="T1" fmla="*/ 0 h 1167"/>
                  <a:gd name="T2" fmla="*/ 331 w 1166"/>
                  <a:gd name="T3" fmla="*/ 417 h 1167"/>
                  <a:gd name="T4" fmla="*/ 385 w 1166"/>
                  <a:gd name="T5" fmla="*/ 622 h 1167"/>
                  <a:gd name="T6" fmla="*/ 44 w 1166"/>
                  <a:gd name="T7" fmla="*/ 963 h 1167"/>
                  <a:gd name="T8" fmla="*/ 44 w 1166"/>
                  <a:gd name="T9" fmla="*/ 1123 h 1167"/>
                  <a:gd name="T10" fmla="*/ 204 w 1166"/>
                  <a:gd name="T11" fmla="*/ 1123 h 1167"/>
                  <a:gd name="T12" fmla="*/ 545 w 1166"/>
                  <a:gd name="T13" fmla="*/ 782 h 1167"/>
                  <a:gd name="T14" fmla="*/ 749 w 1166"/>
                  <a:gd name="T15" fmla="*/ 835 h 1167"/>
                  <a:gd name="T16" fmla="*/ 1166 w 1166"/>
                  <a:gd name="T17" fmla="*/ 417 h 1167"/>
                  <a:gd name="T18" fmla="*/ 749 w 1166"/>
                  <a:gd name="T19" fmla="*/ 0 h 1167"/>
                  <a:gd name="T20" fmla="*/ 749 w 1166"/>
                  <a:gd name="T21" fmla="*/ 672 h 1167"/>
                  <a:gd name="T22" fmla="*/ 495 w 1166"/>
                  <a:gd name="T23" fmla="*/ 417 h 1167"/>
                  <a:gd name="T24" fmla="*/ 749 w 1166"/>
                  <a:gd name="T25" fmla="*/ 163 h 1167"/>
                  <a:gd name="T26" fmla="*/ 1003 w 1166"/>
                  <a:gd name="T27" fmla="*/ 417 h 1167"/>
                  <a:gd name="T28" fmla="*/ 749 w 1166"/>
                  <a:gd name="T29" fmla="*/ 672 h 11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6"/>
                  <a:gd name="T46" fmla="*/ 0 h 1167"/>
                  <a:gd name="T47" fmla="*/ 1166 w 1166"/>
                  <a:gd name="T48" fmla="*/ 1167 h 11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6" h="1167">
                    <a:moveTo>
                      <a:pt x="749" y="0"/>
                    </a:moveTo>
                    <a:cubicBezTo>
                      <a:pt x="518" y="0"/>
                      <a:pt x="331" y="187"/>
                      <a:pt x="331" y="417"/>
                    </a:cubicBezTo>
                    <a:cubicBezTo>
                      <a:pt x="331" y="492"/>
                      <a:pt x="351" y="562"/>
                      <a:pt x="385" y="622"/>
                    </a:cubicBezTo>
                    <a:cubicBezTo>
                      <a:pt x="44" y="963"/>
                      <a:pt x="44" y="963"/>
                      <a:pt x="44" y="963"/>
                    </a:cubicBezTo>
                    <a:cubicBezTo>
                      <a:pt x="0" y="1007"/>
                      <a:pt x="0" y="1079"/>
                      <a:pt x="44" y="1123"/>
                    </a:cubicBezTo>
                    <a:cubicBezTo>
                      <a:pt x="88" y="1167"/>
                      <a:pt x="160" y="1167"/>
                      <a:pt x="204" y="1123"/>
                    </a:cubicBezTo>
                    <a:cubicBezTo>
                      <a:pt x="545" y="782"/>
                      <a:pt x="545" y="782"/>
                      <a:pt x="545" y="782"/>
                    </a:cubicBezTo>
                    <a:cubicBezTo>
                      <a:pt x="605" y="815"/>
                      <a:pt x="675" y="835"/>
                      <a:pt x="749" y="835"/>
                    </a:cubicBezTo>
                    <a:cubicBezTo>
                      <a:pt x="979" y="835"/>
                      <a:pt x="1166" y="648"/>
                      <a:pt x="1166" y="417"/>
                    </a:cubicBezTo>
                    <a:cubicBezTo>
                      <a:pt x="1166" y="187"/>
                      <a:pt x="979" y="0"/>
                      <a:pt x="749" y="0"/>
                    </a:cubicBezTo>
                    <a:close/>
                    <a:moveTo>
                      <a:pt x="749" y="672"/>
                    </a:moveTo>
                    <a:cubicBezTo>
                      <a:pt x="608" y="672"/>
                      <a:pt x="495" y="558"/>
                      <a:pt x="495" y="417"/>
                    </a:cubicBezTo>
                    <a:cubicBezTo>
                      <a:pt x="495" y="277"/>
                      <a:pt x="608" y="163"/>
                      <a:pt x="749" y="163"/>
                    </a:cubicBezTo>
                    <a:cubicBezTo>
                      <a:pt x="889" y="163"/>
                      <a:pt x="1003" y="277"/>
                      <a:pt x="1003" y="417"/>
                    </a:cubicBezTo>
                    <a:cubicBezTo>
                      <a:pt x="1003" y="558"/>
                      <a:pt x="889" y="672"/>
                      <a:pt x="749" y="67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8" tIns="45709" rIns="91418" bIns="45709"/>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01" name="Oval 144"/>
              <p:cNvSpPr>
                <a:spLocks/>
              </p:cNvSpPr>
              <p:nvPr/>
            </p:nvSpPr>
            <p:spPr bwMode="auto">
              <a:xfrm>
                <a:off x="1169805" y="612088"/>
                <a:ext cx="263383" cy="263382"/>
              </a:xfrm>
              <a:prstGeom prst="ellipse">
                <a:avLst/>
              </a:prstGeom>
              <a:noFill/>
              <a:ln w="9525" cap="flat" cmpd="sng">
                <a:solidFill>
                  <a:srgbClr val="F2F2F2"/>
                </a:solidFill>
                <a:bevel/>
                <a:headEnd/>
                <a:tailEnd/>
              </a:ln>
              <a:extLst>
                <a:ext uri="{909E8E84-426E-40DD-AFC4-6F175D3DCCD1}">
                  <a14:hiddenFill xmlns:a14="http://schemas.microsoft.com/office/drawing/2010/main">
                    <a:solidFill>
                      <a:srgbClr val="FFFFFF"/>
                    </a:solidFill>
                  </a14:hiddenFill>
                </a:ext>
              </a:extLst>
            </p:spPr>
            <p:txBody>
              <a:bodyPr lIns="0" tIns="0" rIns="0" bIns="0"/>
              <a:lstStyle/>
              <a:p>
                <a:pPr algn="ctr">
                  <a:lnSpc>
                    <a:spcPct val="90000"/>
                  </a:lnSpc>
                </a:pPr>
                <a:r>
                  <a:rPr lang="en-US" sz="2400" b="1">
                    <a:solidFill>
                      <a:srgbClr val="FFFFFF"/>
                    </a:solidFill>
                    <a:ea typeface="方正兰亭细黑_GBK" charset="-122"/>
                    <a:sym typeface="方正兰亭细黑_GBK" charset="-122"/>
                  </a:rPr>
                  <a:t>√</a:t>
                </a:r>
              </a:p>
            </p:txBody>
          </p:sp>
          <p:sp>
            <p:nvSpPr>
              <p:cNvPr id="6202" name="Freeform 10"/>
              <p:cNvSpPr>
                <a:spLocks noEditPoints="1" noChangeArrowheads="1"/>
              </p:cNvSpPr>
              <p:nvPr/>
            </p:nvSpPr>
            <p:spPr bwMode="auto">
              <a:xfrm>
                <a:off x="0" y="86302"/>
                <a:ext cx="772954" cy="488610"/>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6203" name="Group 3468"/>
            <p:cNvGrpSpPr>
              <a:grpSpLocks/>
            </p:cNvGrpSpPr>
            <p:nvPr/>
          </p:nvGrpSpPr>
          <p:grpSpPr bwMode="auto">
            <a:xfrm>
              <a:off x="1341038" y="750816"/>
              <a:ext cx="1092200" cy="514350"/>
              <a:chOff x="0" y="0"/>
              <a:chExt cx="1092200" cy="514350"/>
            </a:xfrm>
          </p:grpSpPr>
          <p:grpSp>
            <p:nvGrpSpPr>
              <p:cNvPr id="6204" name="Group 3466"/>
              <p:cNvGrpSpPr>
                <a:grpSpLocks/>
              </p:cNvGrpSpPr>
              <p:nvPr/>
            </p:nvGrpSpPr>
            <p:grpSpPr bwMode="auto">
              <a:xfrm>
                <a:off x="413519" y="150018"/>
                <a:ext cx="173038" cy="276225"/>
                <a:chOff x="0" y="0"/>
                <a:chExt cx="173038" cy="276225"/>
              </a:xfrm>
            </p:grpSpPr>
            <p:sp>
              <p:nvSpPr>
                <p:cNvPr id="6205" name="Freeform 418"/>
                <p:cNvSpPr>
                  <a:spLocks noChangeArrowheads="1"/>
                </p:cNvSpPr>
                <p:nvPr/>
              </p:nvSpPr>
              <p:spPr bwMode="auto">
                <a:xfrm>
                  <a:off x="82550" y="0"/>
                  <a:ext cx="90488" cy="25400"/>
                </a:xfrm>
                <a:custGeom>
                  <a:avLst/>
                  <a:gdLst>
                    <a:gd name="T0" fmla="*/ 251 w 290"/>
                    <a:gd name="T1" fmla="*/ 0 h 81"/>
                    <a:gd name="T2" fmla="*/ 37 w 290"/>
                    <a:gd name="T3" fmla="*/ 0 h 81"/>
                    <a:gd name="T4" fmla="*/ 0 w 290"/>
                    <a:gd name="T5" fmla="*/ 41 h 81"/>
                    <a:gd name="T6" fmla="*/ 37 w 290"/>
                    <a:gd name="T7" fmla="*/ 81 h 81"/>
                    <a:gd name="T8" fmla="*/ 251 w 290"/>
                    <a:gd name="T9" fmla="*/ 81 h 81"/>
                    <a:gd name="T10" fmla="*/ 290 w 290"/>
                    <a:gd name="T11" fmla="*/ 41 h 81"/>
                    <a:gd name="T12" fmla="*/ 251 w 290"/>
                    <a:gd name="T13" fmla="*/ 0 h 81"/>
                    <a:gd name="T14" fmla="*/ 0 60000 65536"/>
                    <a:gd name="T15" fmla="*/ 0 60000 65536"/>
                    <a:gd name="T16" fmla="*/ 0 60000 65536"/>
                    <a:gd name="T17" fmla="*/ 0 60000 65536"/>
                    <a:gd name="T18" fmla="*/ 0 60000 65536"/>
                    <a:gd name="T19" fmla="*/ 0 60000 65536"/>
                    <a:gd name="T20" fmla="*/ 0 60000 65536"/>
                    <a:gd name="T21" fmla="*/ 0 w 290"/>
                    <a:gd name="T22" fmla="*/ 0 h 81"/>
                    <a:gd name="T23" fmla="*/ 290 w 290"/>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0" h="81">
                      <a:moveTo>
                        <a:pt x="251" y="0"/>
                      </a:moveTo>
                      <a:cubicBezTo>
                        <a:pt x="37" y="0"/>
                        <a:pt x="37" y="0"/>
                        <a:pt x="37" y="0"/>
                      </a:cubicBezTo>
                      <a:cubicBezTo>
                        <a:pt x="16" y="0"/>
                        <a:pt x="0" y="18"/>
                        <a:pt x="0" y="41"/>
                      </a:cubicBezTo>
                      <a:cubicBezTo>
                        <a:pt x="0" y="63"/>
                        <a:pt x="16" y="81"/>
                        <a:pt x="37" y="81"/>
                      </a:cubicBezTo>
                      <a:cubicBezTo>
                        <a:pt x="251" y="81"/>
                        <a:pt x="251" y="81"/>
                        <a:pt x="251" y="81"/>
                      </a:cubicBezTo>
                      <a:cubicBezTo>
                        <a:pt x="273" y="81"/>
                        <a:pt x="290" y="63"/>
                        <a:pt x="290" y="41"/>
                      </a:cubicBezTo>
                      <a:cubicBezTo>
                        <a:pt x="290" y="18"/>
                        <a:pt x="273" y="0"/>
                        <a:pt x="251"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06" name="Freeform 419"/>
                <p:cNvSpPr>
                  <a:spLocks noChangeArrowheads="1"/>
                </p:cNvSpPr>
                <p:nvPr/>
              </p:nvSpPr>
              <p:spPr bwMode="auto">
                <a:xfrm>
                  <a:off x="0" y="63500"/>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8"/>
                        <a:pt x="0" y="40"/>
                      </a:cubicBezTo>
                      <a:cubicBezTo>
                        <a:pt x="0" y="61"/>
                        <a:pt x="18" y="81"/>
                        <a:pt x="38" y="81"/>
                      </a:cubicBezTo>
                      <a:cubicBezTo>
                        <a:pt x="514" y="81"/>
                        <a:pt x="514" y="81"/>
                        <a:pt x="514" y="81"/>
                      </a:cubicBezTo>
                      <a:cubicBezTo>
                        <a:pt x="536" y="81"/>
                        <a:pt x="553" y="61"/>
                        <a:pt x="553" y="40"/>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07" name="Freeform 420"/>
                <p:cNvSpPr>
                  <a:spLocks noChangeArrowheads="1"/>
                </p:cNvSpPr>
                <p:nvPr/>
              </p:nvSpPr>
              <p:spPr bwMode="auto">
                <a:xfrm>
                  <a:off x="0" y="125413"/>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7"/>
                        <a:pt x="0" y="40"/>
                      </a:cubicBezTo>
                      <a:cubicBezTo>
                        <a:pt x="0" y="61"/>
                        <a:pt x="18" y="81"/>
                        <a:pt x="38" y="81"/>
                      </a:cubicBezTo>
                      <a:cubicBezTo>
                        <a:pt x="514" y="81"/>
                        <a:pt x="514" y="81"/>
                        <a:pt x="514" y="81"/>
                      </a:cubicBezTo>
                      <a:cubicBezTo>
                        <a:pt x="536" y="81"/>
                        <a:pt x="553" y="61"/>
                        <a:pt x="553" y="40"/>
                      </a:cubicBezTo>
                      <a:cubicBezTo>
                        <a:pt x="553" y="17"/>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08" name="Freeform 421"/>
                <p:cNvSpPr>
                  <a:spLocks noChangeArrowheads="1"/>
                </p:cNvSpPr>
                <p:nvPr/>
              </p:nvSpPr>
              <p:spPr bwMode="auto">
                <a:xfrm>
                  <a:off x="0" y="187325"/>
                  <a:ext cx="173038" cy="26988"/>
                </a:xfrm>
                <a:custGeom>
                  <a:avLst/>
                  <a:gdLst>
                    <a:gd name="T0" fmla="*/ 514 w 553"/>
                    <a:gd name="T1" fmla="*/ 0 h 85"/>
                    <a:gd name="T2" fmla="*/ 38 w 553"/>
                    <a:gd name="T3" fmla="*/ 0 h 85"/>
                    <a:gd name="T4" fmla="*/ 0 w 553"/>
                    <a:gd name="T5" fmla="*/ 42 h 85"/>
                    <a:gd name="T6" fmla="*/ 38 w 553"/>
                    <a:gd name="T7" fmla="*/ 85 h 85"/>
                    <a:gd name="T8" fmla="*/ 514 w 553"/>
                    <a:gd name="T9" fmla="*/ 85 h 85"/>
                    <a:gd name="T10" fmla="*/ 553 w 553"/>
                    <a:gd name="T11" fmla="*/ 42 h 85"/>
                    <a:gd name="T12" fmla="*/ 514 w 553"/>
                    <a:gd name="T13" fmla="*/ 0 h 85"/>
                    <a:gd name="T14" fmla="*/ 0 60000 65536"/>
                    <a:gd name="T15" fmla="*/ 0 60000 65536"/>
                    <a:gd name="T16" fmla="*/ 0 60000 65536"/>
                    <a:gd name="T17" fmla="*/ 0 60000 65536"/>
                    <a:gd name="T18" fmla="*/ 0 60000 65536"/>
                    <a:gd name="T19" fmla="*/ 0 60000 65536"/>
                    <a:gd name="T20" fmla="*/ 0 60000 65536"/>
                    <a:gd name="T21" fmla="*/ 0 w 553"/>
                    <a:gd name="T22" fmla="*/ 0 h 85"/>
                    <a:gd name="T23" fmla="*/ 553 w 553"/>
                    <a:gd name="T24" fmla="*/ 85 h 8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5">
                      <a:moveTo>
                        <a:pt x="514" y="0"/>
                      </a:moveTo>
                      <a:cubicBezTo>
                        <a:pt x="38" y="0"/>
                        <a:pt x="38" y="0"/>
                        <a:pt x="38" y="0"/>
                      </a:cubicBezTo>
                      <a:cubicBezTo>
                        <a:pt x="18" y="0"/>
                        <a:pt x="0" y="18"/>
                        <a:pt x="0" y="42"/>
                      </a:cubicBezTo>
                      <a:cubicBezTo>
                        <a:pt x="0" y="66"/>
                        <a:pt x="18" y="85"/>
                        <a:pt x="38" y="85"/>
                      </a:cubicBezTo>
                      <a:cubicBezTo>
                        <a:pt x="514" y="85"/>
                        <a:pt x="514" y="85"/>
                        <a:pt x="514" y="85"/>
                      </a:cubicBezTo>
                      <a:cubicBezTo>
                        <a:pt x="536" y="85"/>
                        <a:pt x="553" y="66"/>
                        <a:pt x="553" y="42"/>
                      </a:cubicBezTo>
                      <a:cubicBezTo>
                        <a:pt x="553" y="18"/>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09" name="Freeform 422"/>
                <p:cNvSpPr>
                  <a:spLocks noChangeArrowheads="1"/>
                </p:cNvSpPr>
                <p:nvPr/>
              </p:nvSpPr>
              <p:spPr bwMode="auto">
                <a:xfrm>
                  <a:off x="0" y="250825"/>
                  <a:ext cx="173038" cy="25400"/>
                </a:xfrm>
                <a:custGeom>
                  <a:avLst/>
                  <a:gdLst>
                    <a:gd name="T0" fmla="*/ 514 w 553"/>
                    <a:gd name="T1" fmla="*/ 0 h 81"/>
                    <a:gd name="T2" fmla="*/ 38 w 553"/>
                    <a:gd name="T3" fmla="*/ 0 h 81"/>
                    <a:gd name="T4" fmla="*/ 0 w 553"/>
                    <a:gd name="T5" fmla="*/ 40 h 81"/>
                    <a:gd name="T6" fmla="*/ 38 w 553"/>
                    <a:gd name="T7" fmla="*/ 81 h 81"/>
                    <a:gd name="T8" fmla="*/ 514 w 553"/>
                    <a:gd name="T9" fmla="*/ 81 h 81"/>
                    <a:gd name="T10" fmla="*/ 553 w 553"/>
                    <a:gd name="T11" fmla="*/ 40 h 81"/>
                    <a:gd name="T12" fmla="*/ 514 w 553"/>
                    <a:gd name="T13" fmla="*/ 0 h 81"/>
                    <a:gd name="T14" fmla="*/ 0 60000 65536"/>
                    <a:gd name="T15" fmla="*/ 0 60000 65536"/>
                    <a:gd name="T16" fmla="*/ 0 60000 65536"/>
                    <a:gd name="T17" fmla="*/ 0 60000 65536"/>
                    <a:gd name="T18" fmla="*/ 0 60000 65536"/>
                    <a:gd name="T19" fmla="*/ 0 60000 65536"/>
                    <a:gd name="T20" fmla="*/ 0 60000 65536"/>
                    <a:gd name="T21" fmla="*/ 0 w 553"/>
                    <a:gd name="T22" fmla="*/ 0 h 81"/>
                    <a:gd name="T23" fmla="*/ 553 w 553"/>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3" h="81">
                      <a:moveTo>
                        <a:pt x="514" y="0"/>
                      </a:moveTo>
                      <a:cubicBezTo>
                        <a:pt x="38" y="0"/>
                        <a:pt x="38" y="0"/>
                        <a:pt x="38" y="0"/>
                      </a:cubicBezTo>
                      <a:cubicBezTo>
                        <a:pt x="18" y="0"/>
                        <a:pt x="0" y="19"/>
                        <a:pt x="0" y="40"/>
                      </a:cubicBezTo>
                      <a:cubicBezTo>
                        <a:pt x="0" y="63"/>
                        <a:pt x="18" y="81"/>
                        <a:pt x="38" y="81"/>
                      </a:cubicBezTo>
                      <a:cubicBezTo>
                        <a:pt x="514" y="81"/>
                        <a:pt x="514" y="81"/>
                        <a:pt x="514" y="81"/>
                      </a:cubicBezTo>
                      <a:cubicBezTo>
                        <a:pt x="536" y="81"/>
                        <a:pt x="553" y="63"/>
                        <a:pt x="553" y="40"/>
                      </a:cubicBezTo>
                      <a:cubicBezTo>
                        <a:pt x="553" y="19"/>
                        <a:pt x="536" y="0"/>
                        <a:pt x="514"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6210" name="Freeform 417"/>
              <p:cNvSpPr>
                <a:spLocks noEditPoints="1" noChangeArrowheads="1"/>
              </p:cNvSpPr>
              <p:nvPr/>
            </p:nvSpPr>
            <p:spPr bwMode="auto">
              <a:xfrm>
                <a:off x="0" y="0"/>
                <a:ext cx="1092200" cy="514350"/>
              </a:xfrm>
              <a:custGeom>
                <a:avLst/>
                <a:gdLst>
                  <a:gd name="T0" fmla="*/ 2052 w 3493"/>
                  <a:gd name="T1" fmla="*/ 1644 h 1644"/>
                  <a:gd name="T2" fmla="*/ 2127 w 3493"/>
                  <a:gd name="T3" fmla="*/ 1644 h 1644"/>
                  <a:gd name="T4" fmla="*/ 2127 w 3493"/>
                  <a:gd name="T5" fmla="*/ 130 h 1644"/>
                  <a:gd name="T6" fmla="*/ 2000 w 3493"/>
                  <a:gd name="T7" fmla="*/ 0 h 1644"/>
                  <a:gd name="T8" fmla="*/ 1441 w 3493"/>
                  <a:gd name="T9" fmla="*/ 0 h 1644"/>
                  <a:gd name="T10" fmla="*/ 1089 w 3493"/>
                  <a:gd name="T11" fmla="*/ 337 h 1644"/>
                  <a:gd name="T12" fmla="*/ 1089 w 3493"/>
                  <a:gd name="T13" fmla="*/ 1515 h 1644"/>
                  <a:gd name="T14" fmla="*/ 1211 w 3493"/>
                  <a:gd name="T15" fmla="*/ 1644 h 1644"/>
                  <a:gd name="T16" fmla="*/ 2052 w 3493"/>
                  <a:gd name="T17" fmla="*/ 1644 h 1644"/>
                  <a:gd name="T18" fmla="*/ 1248 w 3493"/>
                  <a:gd name="T19" fmla="*/ 1569 h 1644"/>
                  <a:gd name="T20" fmla="*/ 1165 w 3493"/>
                  <a:gd name="T21" fmla="*/ 1480 h 1644"/>
                  <a:gd name="T22" fmla="*/ 1165 w 3493"/>
                  <a:gd name="T23" fmla="*/ 387 h 1644"/>
                  <a:gd name="T24" fmla="*/ 1381 w 3493"/>
                  <a:gd name="T25" fmla="*/ 387 h 1644"/>
                  <a:gd name="T26" fmla="*/ 1453 w 3493"/>
                  <a:gd name="T27" fmla="*/ 371 h 1644"/>
                  <a:gd name="T28" fmla="*/ 1481 w 3493"/>
                  <a:gd name="T29" fmla="*/ 301 h 1644"/>
                  <a:gd name="T30" fmla="*/ 1481 w 3493"/>
                  <a:gd name="T31" fmla="*/ 83 h 1644"/>
                  <a:gd name="T32" fmla="*/ 1969 w 3493"/>
                  <a:gd name="T33" fmla="*/ 83 h 1644"/>
                  <a:gd name="T34" fmla="*/ 2052 w 3493"/>
                  <a:gd name="T35" fmla="*/ 173 h 1644"/>
                  <a:gd name="T36" fmla="*/ 2052 w 3493"/>
                  <a:gd name="T37" fmla="*/ 1569 h 1644"/>
                  <a:gd name="T38" fmla="*/ 1248 w 3493"/>
                  <a:gd name="T39" fmla="*/ 1569 h 1644"/>
                  <a:gd name="T40" fmla="*/ 1248 w 3493"/>
                  <a:gd name="T41" fmla="*/ 1569 h 16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493"/>
                  <a:gd name="T64" fmla="*/ 0 h 1644"/>
                  <a:gd name="T65" fmla="*/ 3493 w 3493"/>
                  <a:gd name="T66" fmla="*/ 1644 h 16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493" h="1644">
                    <a:moveTo>
                      <a:pt x="2052" y="1644"/>
                    </a:moveTo>
                    <a:cubicBezTo>
                      <a:pt x="2127" y="1644"/>
                      <a:pt x="2127" y="1644"/>
                      <a:pt x="2127" y="1644"/>
                    </a:cubicBezTo>
                    <a:cubicBezTo>
                      <a:pt x="2127" y="130"/>
                      <a:pt x="2127" y="130"/>
                      <a:pt x="2127" y="130"/>
                    </a:cubicBezTo>
                    <a:cubicBezTo>
                      <a:pt x="2127" y="53"/>
                      <a:pt x="2059" y="0"/>
                      <a:pt x="2000" y="0"/>
                    </a:cubicBezTo>
                    <a:cubicBezTo>
                      <a:pt x="0" y="0"/>
                      <a:pt x="1441" y="0"/>
                      <a:pt x="1441" y="0"/>
                    </a:cubicBezTo>
                    <a:cubicBezTo>
                      <a:pt x="1350" y="87"/>
                      <a:pt x="1231" y="212"/>
                      <a:pt x="1089" y="337"/>
                    </a:cubicBezTo>
                    <a:cubicBezTo>
                      <a:pt x="1089" y="1515"/>
                      <a:pt x="1089" y="1515"/>
                      <a:pt x="1089" y="1515"/>
                    </a:cubicBezTo>
                    <a:cubicBezTo>
                      <a:pt x="1089" y="1594"/>
                      <a:pt x="1155" y="1644"/>
                      <a:pt x="1211" y="1644"/>
                    </a:cubicBezTo>
                    <a:cubicBezTo>
                      <a:pt x="3493" y="1644"/>
                      <a:pt x="2052" y="1644"/>
                      <a:pt x="2052" y="1644"/>
                    </a:cubicBezTo>
                    <a:close/>
                    <a:moveTo>
                      <a:pt x="1248" y="1569"/>
                    </a:moveTo>
                    <a:cubicBezTo>
                      <a:pt x="1201" y="1569"/>
                      <a:pt x="1165" y="1530"/>
                      <a:pt x="1165" y="1480"/>
                    </a:cubicBezTo>
                    <a:cubicBezTo>
                      <a:pt x="1165" y="387"/>
                      <a:pt x="1165" y="387"/>
                      <a:pt x="1165" y="387"/>
                    </a:cubicBezTo>
                    <a:cubicBezTo>
                      <a:pt x="1381" y="387"/>
                      <a:pt x="1381" y="387"/>
                      <a:pt x="1381" y="387"/>
                    </a:cubicBezTo>
                    <a:cubicBezTo>
                      <a:pt x="1381" y="387"/>
                      <a:pt x="1430" y="385"/>
                      <a:pt x="1453" y="371"/>
                    </a:cubicBezTo>
                    <a:cubicBezTo>
                      <a:pt x="1485" y="349"/>
                      <a:pt x="1481" y="301"/>
                      <a:pt x="1481" y="301"/>
                    </a:cubicBezTo>
                    <a:cubicBezTo>
                      <a:pt x="1481" y="83"/>
                      <a:pt x="1481" y="83"/>
                      <a:pt x="1481" y="83"/>
                    </a:cubicBezTo>
                    <a:cubicBezTo>
                      <a:pt x="3410" y="83"/>
                      <a:pt x="1969" y="83"/>
                      <a:pt x="1969" y="83"/>
                    </a:cubicBezTo>
                    <a:cubicBezTo>
                      <a:pt x="2015" y="83"/>
                      <a:pt x="2052" y="123"/>
                      <a:pt x="2052" y="173"/>
                    </a:cubicBezTo>
                    <a:cubicBezTo>
                      <a:pt x="2052" y="1569"/>
                      <a:pt x="2052" y="1569"/>
                      <a:pt x="2052" y="1569"/>
                    </a:cubicBezTo>
                    <a:cubicBezTo>
                      <a:pt x="1248" y="1569"/>
                      <a:pt x="1248" y="1569"/>
                      <a:pt x="1248" y="1569"/>
                    </a:cubicBezTo>
                    <a:cubicBezTo>
                      <a:pt x="1248" y="1569"/>
                      <a:pt x="1248" y="1569"/>
                      <a:pt x="1248" y="156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6211" name="Group 10"/>
          <p:cNvGrpSpPr>
            <a:grpSpLocks/>
          </p:cNvGrpSpPr>
          <p:nvPr/>
        </p:nvGrpSpPr>
        <p:grpSpPr bwMode="auto">
          <a:xfrm>
            <a:off x="3824288" y="1833563"/>
            <a:ext cx="4435475" cy="3529012"/>
            <a:chOff x="0" y="0"/>
            <a:chExt cx="4435926" cy="3529232"/>
          </a:xfrm>
        </p:grpSpPr>
        <p:grpSp>
          <p:nvGrpSpPr>
            <p:cNvPr id="6212" name="Group 18"/>
            <p:cNvGrpSpPr>
              <a:grpSpLocks/>
            </p:cNvGrpSpPr>
            <p:nvPr/>
          </p:nvGrpSpPr>
          <p:grpSpPr bwMode="auto">
            <a:xfrm>
              <a:off x="489265" y="2572805"/>
              <a:ext cx="3542400" cy="956427"/>
              <a:chOff x="0" y="0"/>
              <a:chExt cx="3542400" cy="956427"/>
            </a:xfrm>
          </p:grpSpPr>
          <p:sp>
            <p:nvSpPr>
              <p:cNvPr id="6213" name="Rectangle 11"/>
              <p:cNvSpPr>
                <a:spLocks noChangeArrowheads="1"/>
              </p:cNvSpPr>
              <p:nvPr/>
            </p:nvSpPr>
            <p:spPr bwMode="auto">
              <a:xfrm>
                <a:off x="0" y="0"/>
                <a:ext cx="3143079" cy="37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90000"/>
                  </a:lnSpc>
                  <a:spcAft>
                    <a:spcPts val="613"/>
                  </a:spcAft>
                </a:pPr>
                <a:r>
                  <a:rPr lang="en-US" sz="2000" b="1">
                    <a:solidFill>
                      <a:srgbClr val="FFFFFF"/>
                    </a:solidFill>
                    <a:ea typeface="方正兰亭细黑_GBK" charset="-122"/>
                    <a:sym typeface="方正兰亭细黑_GBK" charset="-122"/>
                  </a:rPr>
                  <a:t>Unify your environment</a:t>
                </a:r>
              </a:p>
            </p:txBody>
          </p:sp>
          <p:sp>
            <p:nvSpPr>
              <p:cNvPr id="6214" name="Rectangle 15"/>
              <p:cNvSpPr>
                <a:spLocks noChangeArrowheads="1"/>
              </p:cNvSpPr>
              <p:nvPr/>
            </p:nvSpPr>
            <p:spPr bwMode="auto">
              <a:xfrm>
                <a:off x="0" y="421076"/>
                <a:ext cx="3542400" cy="535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90000"/>
                  </a:lnSpc>
                  <a:spcAft>
                    <a:spcPts val="613"/>
                  </a:spcAft>
                </a:pPr>
                <a:r>
                  <a:rPr lang="en-US" sz="1500">
                    <a:solidFill>
                      <a:srgbClr val="FFFFFF"/>
                    </a:solidFill>
                    <a:latin typeface="方正兰亭细黑_GBK" charset="-122"/>
                    <a:ea typeface="方正兰亭细黑_GBK" charset="-122"/>
                    <a:sym typeface="方正兰亭细黑_GBK" charset="-122"/>
                  </a:rPr>
                  <a:t>Common identity to access resources on-premises and in the cloud</a:t>
                </a:r>
              </a:p>
            </p:txBody>
          </p:sp>
        </p:grpSp>
        <p:grpSp>
          <p:nvGrpSpPr>
            <p:cNvPr id="6215" name="Group 6"/>
            <p:cNvGrpSpPr>
              <a:grpSpLocks/>
            </p:cNvGrpSpPr>
            <p:nvPr/>
          </p:nvGrpSpPr>
          <p:grpSpPr bwMode="auto">
            <a:xfrm>
              <a:off x="0" y="0"/>
              <a:ext cx="4435926" cy="2000202"/>
              <a:chOff x="0" y="0"/>
              <a:chExt cx="4435926" cy="2000202"/>
            </a:xfrm>
          </p:grpSpPr>
          <p:grpSp>
            <p:nvGrpSpPr>
              <p:cNvPr id="6216" name="Group 3470"/>
              <p:cNvGrpSpPr>
                <a:grpSpLocks/>
              </p:cNvGrpSpPr>
              <p:nvPr/>
            </p:nvGrpSpPr>
            <p:grpSpPr bwMode="auto">
              <a:xfrm>
                <a:off x="1052008" y="0"/>
                <a:ext cx="3383918" cy="2000202"/>
                <a:chOff x="0" y="0"/>
                <a:chExt cx="3383918" cy="2000202"/>
              </a:xfrm>
            </p:grpSpPr>
            <p:grpSp>
              <p:nvGrpSpPr>
                <p:cNvPr id="6217" name="Group 24"/>
                <p:cNvGrpSpPr>
                  <a:grpSpLocks/>
                </p:cNvGrpSpPr>
                <p:nvPr/>
              </p:nvGrpSpPr>
              <p:grpSpPr bwMode="auto">
                <a:xfrm>
                  <a:off x="0" y="0"/>
                  <a:ext cx="3383918" cy="2000202"/>
                  <a:chOff x="0" y="0"/>
                  <a:chExt cx="3383918" cy="2000202"/>
                </a:xfrm>
              </p:grpSpPr>
              <p:sp>
                <p:nvSpPr>
                  <p:cNvPr id="6218" name="Freeform 62"/>
                  <p:cNvSpPr>
                    <a:spLocks/>
                  </p:cNvSpPr>
                  <p:nvPr/>
                </p:nvSpPr>
                <p:spPr bwMode="auto">
                  <a:xfrm>
                    <a:off x="2299809" y="721109"/>
                    <a:ext cx="1084109" cy="557985"/>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2540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2026" tIns="0" rIns="112026" bIns="56012" anchor="ctr"/>
                  <a:lstStyle/>
                  <a:p>
                    <a:endParaRPr lang="zh-CN" altLang="zh-CN" sz="1900" b="1">
                      <a:solidFill>
                        <a:srgbClr val="FFFFFF"/>
                      </a:solidFill>
                      <a:latin typeface="方正兰亭细黑_GBK" charset="-122"/>
                      <a:ea typeface="方正兰亭细黑_GBK" charset="-122"/>
                      <a:sym typeface="方正兰亭细黑_GBK" charset="-122"/>
                    </a:endParaRPr>
                  </a:p>
                </p:txBody>
              </p:sp>
              <p:grpSp>
                <p:nvGrpSpPr>
                  <p:cNvPr id="6219" name="Group 9"/>
                  <p:cNvGrpSpPr>
                    <a:grpSpLocks/>
                  </p:cNvGrpSpPr>
                  <p:nvPr/>
                </p:nvGrpSpPr>
                <p:grpSpPr bwMode="auto">
                  <a:xfrm>
                    <a:off x="0" y="0"/>
                    <a:ext cx="2232875" cy="2000202"/>
                    <a:chOff x="0" y="0"/>
                    <a:chExt cx="2232875" cy="2000202"/>
                  </a:xfrm>
                </p:grpSpPr>
                <p:grpSp>
                  <p:nvGrpSpPr>
                    <p:cNvPr id="6220" name="Group 67"/>
                    <p:cNvGrpSpPr>
                      <a:grpSpLocks/>
                    </p:cNvGrpSpPr>
                    <p:nvPr/>
                  </p:nvGrpSpPr>
                  <p:grpSpPr bwMode="auto">
                    <a:xfrm>
                      <a:off x="974746" y="1913041"/>
                      <a:ext cx="10018" cy="1"/>
                      <a:chOff x="0" y="0"/>
                      <a:chExt cx="20637" cy="1"/>
                    </a:xfrm>
                  </p:grpSpPr>
                  <p:sp>
                    <p:nvSpPr>
                      <p:cNvPr id="6221" name="Freeform 11"/>
                      <p:cNvSpPr>
                        <a:spLocks noChangeArrowheads="1"/>
                      </p:cNvSpPr>
                      <p:nvPr/>
                    </p:nvSpPr>
                    <p:spPr bwMode="auto">
                      <a:xfrm>
                        <a:off x="0" y="0"/>
                        <a:ext cx="9525" cy="1"/>
                      </a:xfrm>
                      <a:custGeom>
                        <a:avLst/>
                        <a:gdLst>
                          <a:gd name="T0" fmla="*/ 6 w 6"/>
                          <a:gd name="T1" fmla="*/ 0 h 1"/>
                          <a:gd name="T2" fmla="*/ 0 w 6"/>
                          <a:gd name="T3" fmla="*/ 0 h 1"/>
                          <a:gd name="T4" fmla="*/ 6 w 6"/>
                          <a:gd name="T5" fmla="*/ 0 h 1"/>
                          <a:gd name="T6" fmla="*/ 6 w 6"/>
                          <a:gd name="T7" fmla="*/ 0 h 1"/>
                          <a:gd name="T8" fmla="*/ 0 60000 65536"/>
                          <a:gd name="T9" fmla="*/ 0 60000 65536"/>
                          <a:gd name="T10" fmla="*/ 0 60000 65536"/>
                          <a:gd name="T11" fmla="*/ 0 60000 65536"/>
                          <a:gd name="T12" fmla="*/ 0 w 6"/>
                          <a:gd name="T13" fmla="*/ 0 h 1"/>
                          <a:gd name="T14" fmla="*/ 6 w 6"/>
                          <a:gd name="T15" fmla="*/ 1 h 1"/>
                        </a:gdLst>
                        <a:ahLst/>
                        <a:cxnLst>
                          <a:cxn ang="T8">
                            <a:pos x="T0" y="T1"/>
                          </a:cxn>
                          <a:cxn ang="T9">
                            <a:pos x="T2" y="T3"/>
                          </a:cxn>
                          <a:cxn ang="T10">
                            <a:pos x="T4" y="T5"/>
                          </a:cxn>
                          <a:cxn ang="T11">
                            <a:pos x="T6" y="T7"/>
                          </a:cxn>
                        </a:cxnLst>
                        <a:rect l="T12" t="T13" r="T14" b="T15"/>
                        <a:pathLst>
                          <a:path w="6" h="1">
                            <a:moveTo>
                              <a:pt x="6" y="0"/>
                            </a:moveTo>
                            <a:lnTo>
                              <a:pt x="0" y="0"/>
                            </a:lnTo>
                            <a:lnTo>
                              <a:pt x="6" y="0"/>
                            </a:lnTo>
                            <a:lnTo>
                              <a:pt x="6" y="0"/>
                            </a:lnTo>
                            <a:close/>
                          </a:path>
                        </a:pathLst>
                      </a:custGeom>
                      <a:solidFill>
                        <a:srgbClr val="0070C0"/>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22" name="Freeform 12"/>
                      <p:cNvSpPr>
                        <a:spLocks noChangeArrowheads="1"/>
                      </p:cNvSpPr>
                      <p:nvPr/>
                    </p:nvSpPr>
                    <p:spPr bwMode="auto">
                      <a:xfrm>
                        <a:off x="9525" y="0"/>
                        <a:ext cx="11112" cy="1"/>
                      </a:xfrm>
                      <a:custGeom>
                        <a:avLst/>
                        <a:gdLst>
                          <a:gd name="T0" fmla="*/ 0 w 7"/>
                          <a:gd name="T1" fmla="*/ 0 h 1"/>
                          <a:gd name="T2" fmla="*/ 0 w 7"/>
                          <a:gd name="T3" fmla="*/ 0 h 1"/>
                          <a:gd name="T4" fmla="*/ 7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0" y="0"/>
                            </a:moveTo>
                            <a:lnTo>
                              <a:pt x="0" y="0"/>
                            </a:lnTo>
                            <a:lnTo>
                              <a:pt x="7" y="0"/>
                            </a:lnTo>
                            <a:lnTo>
                              <a:pt x="0" y="0"/>
                            </a:lnTo>
                            <a:close/>
                          </a:path>
                        </a:pathLst>
                      </a:custGeom>
                      <a:solidFill>
                        <a:srgbClr val="0070C0"/>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6224" name="Freeform 7"/>
                    <p:cNvSpPr>
                      <a:spLocks noChangeArrowheads="1"/>
                    </p:cNvSpPr>
                    <p:nvPr/>
                  </p:nvSpPr>
                  <p:spPr bwMode="auto">
                    <a:xfrm rot="8551807">
                      <a:off x="1747426" y="1647149"/>
                      <a:ext cx="219610" cy="255884"/>
                    </a:xfrm>
                    <a:custGeom>
                      <a:avLst/>
                      <a:gdLst>
                        <a:gd name="T0" fmla="*/ 0 w 425"/>
                        <a:gd name="T1" fmla="*/ 0 h 495"/>
                        <a:gd name="T2" fmla="*/ 265 w 425"/>
                        <a:gd name="T3" fmla="*/ 247 h 495"/>
                        <a:gd name="T4" fmla="*/ 265 w 425"/>
                        <a:gd name="T5" fmla="*/ 247 h 495"/>
                        <a:gd name="T6" fmla="*/ 0 w 425"/>
                        <a:gd name="T7" fmla="*/ 495 h 495"/>
                        <a:gd name="T8" fmla="*/ 160 w 425"/>
                        <a:gd name="T9" fmla="*/ 495 h 495"/>
                        <a:gd name="T10" fmla="*/ 425 w 425"/>
                        <a:gd name="T11" fmla="*/ 247 h 495"/>
                        <a:gd name="T12" fmla="*/ 160 w 425"/>
                        <a:gd name="T13" fmla="*/ 0 h 495"/>
                        <a:gd name="T14" fmla="*/ 0 w 425"/>
                        <a:gd name="T15" fmla="*/ 0 h 495"/>
                        <a:gd name="T16" fmla="*/ 0 60000 65536"/>
                        <a:gd name="T17" fmla="*/ 0 60000 65536"/>
                        <a:gd name="T18" fmla="*/ 0 60000 65536"/>
                        <a:gd name="T19" fmla="*/ 0 60000 65536"/>
                        <a:gd name="T20" fmla="*/ 0 60000 65536"/>
                        <a:gd name="T21" fmla="*/ 0 60000 65536"/>
                        <a:gd name="T22" fmla="*/ 0 60000 65536"/>
                        <a:gd name="T23" fmla="*/ 0 60000 65536"/>
                        <a:gd name="T24" fmla="*/ 0 w 425"/>
                        <a:gd name="T25" fmla="*/ 0 h 495"/>
                        <a:gd name="T26" fmla="*/ 425 w 425"/>
                        <a:gd name="T27" fmla="*/ 495 h 4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5" h="495">
                          <a:moveTo>
                            <a:pt x="0" y="0"/>
                          </a:moveTo>
                          <a:cubicBezTo>
                            <a:pt x="0" y="0"/>
                            <a:pt x="0" y="0"/>
                            <a:pt x="265" y="247"/>
                          </a:cubicBezTo>
                          <a:cubicBezTo>
                            <a:pt x="265" y="247"/>
                            <a:pt x="265" y="247"/>
                            <a:pt x="265" y="247"/>
                          </a:cubicBezTo>
                          <a:cubicBezTo>
                            <a:pt x="0" y="495"/>
                            <a:pt x="0" y="495"/>
                            <a:pt x="0" y="495"/>
                          </a:cubicBezTo>
                          <a:cubicBezTo>
                            <a:pt x="0" y="495"/>
                            <a:pt x="0" y="495"/>
                            <a:pt x="160" y="495"/>
                          </a:cubicBezTo>
                          <a:cubicBezTo>
                            <a:pt x="160" y="495"/>
                            <a:pt x="160" y="495"/>
                            <a:pt x="425" y="247"/>
                          </a:cubicBezTo>
                          <a:cubicBezTo>
                            <a:pt x="425" y="247"/>
                            <a:pt x="425" y="247"/>
                            <a:pt x="160" y="0"/>
                          </a:cubicBezTo>
                          <a:cubicBezTo>
                            <a:pt x="160" y="0"/>
                            <a:pt x="160" y="0"/>
                            <a:pt x="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nvGrpSpPr>
                    <p:cNvPr id="6225" name="Group 8"/>
                    <p:cNvGrpSpPr>
                      <a:grpSpLocks/>
                    </p:cNvGrpSpPr>
                    <p:nvPr/>
                  </p:nvGrpSpPr>
                  <p:grpSpPr bwMode="auto">
                    <a:xfrm>
                      <a:off x="0" y="0"/>
                      <a:ext cx="2000483" cy="2000202"/>
                      <a:chOff x="0" y="0"/>
                      <a:chExt cx="2000483" cy="2000202"/>
                    </a:xfrm>
                  </p:grpSpPr>
                  <p:sp>
                    <p:nvSpPr>
                      <p:cNvPr id="6227" name="Freeform 7"/>
                      <p:cNvSpPr>
                        <a:spLocks noChangeArrowheads="1"/>
                      </p:cNvSpPr>
                      <p:nvPr/>
                    </p:nvSpPr>
                    <p:spPr bwMode="auto">
                      <a:xfrm rot="8551807" flipH="1" flipV="1">
                        <a:off x="263724" y="97729"/>
                        <a:ext cx="211513" cy="255884"/>
                      </a:xfrm>
                      <a:custGeom>
                        <a:avLst/>
                        <a:gdLst>
                          <a:gd name="T0" fmla="*/ 0 w 425"/>
                          <a:gd name="T1" fmla="*/ 0 h 495"/>
                          <a:gd name="T2" fmla="*/ 265 w 425"/>
                          <a:gd name="T3" fmla="*/ 247 h 495"/>
                          <a:gd name="T4" fmla="*/ 265 w 425"/>
                          <a:gd name="T5" fmla="*/ 247 h 495"/>
                          <a:gd name="T6" fmla="*/ 0 w 425"/>
                          <a:gd name="T7" fmla="*/ 495 h 495"/>
                          <a:gd name="T8" fmla="*/ 160 w 425"/>
                          <a:gd name="T9" fmla="*/ 495 h 495"/>
                          <a:gd name="T10" fmla="*/ 425 w 425"/>
                          <a:gd name="T11" fmla="*/ 247 h 495"/>
                          <a:gd name="T12" fmla="*/ 160 w 425"/>
                          <a:gd name="T13" fmla="*/ 0 h 495"/>
                          <a:gd name="T14" fmla="*/ 0 w 425"/>
                          <a:gd name="T15" fmla="*/ 0 h 495"/>
                          <a:gd name="T16" fmla="*/ 0 60000 65536"/>
                          <a:gd name="T17" fmla="*/ 0 60000 65536"/>
                          <a:gd name="T18" fmla="*/ 0 60000 65536"/>
                          <a:gd name="T19" fmla="*/ 0 60000 65536"/>
                          <a:gd name="T20" fmla="*/ 0 60000 65536"/>
                          <a:gd name="T21" fmla="*/ 0 60000 65536"/>
                          <a:gd name="T22" fmla="*/ 0 60000 65536"/>
                          <a:gd name="T23" fmla="*/ 0 60000 65536"/>
                          <a:gd name="T24" fmla="*/ 0 w 425"/>
                          <a:gd name="T25" fmla="*/ 0 h 495"/>
                          <a:gd name="T26" fmla="*/ 425 w 425"/>
                          <a:gd name="T27" fmla="*/ 495 h 4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5" h="495">
                            <a:moveTo>
                              <a:pt x="0" y="0"/>
                            </a:moveTo>
                            <a:cubicBezTo>
                              <a:pt x="0" y="0"/>
                              <a:pt x="0" y="0"/>
                              <a:pt x="265" y="247"/>
                            </a:cubicBezTo>
                            <a:cubicBezTo>
                              <a:pt x="265" y="247"/>
                              <a:pt x="265" y="247"/>
                              <a:pt x="265" y="247"/>
                            </a:cubicBezTo>
                            <a:cubicBezTo>
                              <a:pt x="0" y="495"/>
                              <a:pt x="0" y="495"/>
                              <a:pt x="0" y="495"/>
                            </a:cubicBezTo>
                            <a:cubicBezTo>
                              <a:pt x="0" y="495"/>
                              <a:pt x="0" y="495"/>
                              <a:pt x="160" y="495"/>
                            </a:cubicBezTo>
                            <a:cubicBezTo>
                              <a:pt x="160" y="495"/>
                              <a:pt x="160" y="495"/>
                              <a:pt x="425" y="247"/>
                            </a:cubicBezTo>
                            <a:cubicBezTo>
                              <a:pt x="425" y="247"/>
                              <a:pt x="425" y="247"/>
                              <a:pt x="160" y="0"/>
                            </a:cubicBezTo>
                            <a:cubicBezTo>
                              <a:pt x="160" y="0"/>
                              <a:pt x="160" y="0"/>
                              <a:pt x="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6228" name="Group 71"/>
                    <p:cNvGrpSpPr>
                      <a:grpSpLocks/>
                    </p:cNvGrpSpPr>
                    <p:nvPr/>
                  </p:nvGrpSpPr>
                  <p:grpSpPr bwMode="auto">
                    <a:xfrm>
                      <a:off x="215507" y="498857"/>
                      <a:ext cx="586535" cy="534052"/>
                      <a:chOff x="0" y="0"/>
                      <a:chExt cx="1280479" cy="1166066"/>
                    </a:xfrm>
                  </p:grpSpPr>
                  <p:sp>
                    <p:nvSpPr>
                      <p:cNvPr id="6229" name="Freeform 43"/>
                      <p:cNvSpPr>
                        <a:spLocks noEditPoints="1" noChangeArrowheads="1"/>
                      </p:cNvSpPr>
                      <p:nvPr/>
                    </p:nvSpPr>
                    <p:spPr bwMode="auto">
                      <a:xfrm>
                        <a:off x="0" y="0"/>
                        <a:ext cx="414578" cy="835439"/>
                      </a:xfrm>
                      <a:custGeom>
                        <a:avLst/>
                        <a:gdLst>
                          <a:gd name="T0" fmla="*/ 187 w 391"/>
                          <a:gd name="T1" fmla="*/ 274 h 788"/>
                          <a:gd name="T2" fmla="*/ 236 w 391"/>
                          <a:gd name="T3" fmla="*/ 218 h 788"/>
                          <a:gd name="T4" fmla="*/ 391 w 391"/>
                          <a:gd name="T5" fmla="*/ 218 h 788"/>
                          <a:gd name="T6" fmla="*/ 391 w 391"/>
                          <a:gd name="T7" fmla="*/ 175 h 788"/>
                          <a:gd name="T8" fmla="*/ 391 w 391"/>
                          <a:gd name="T9" fmla="*/ 166 h 788"/>
                          <a:gd name="T10" fmla="*/ 391 w 391"/>
                          <a:gd name="T11" fmla="*/ 164 h 788"/>
                          <a:gd name="T12" fmla="*/ 391 w 391"/>
                          <a:gd name="T13" fmla="*/ 40 h 788"/>
                          <a:gd name="T14" fmla="*/ 358 w 391"/>
                          <a:gd name="T15" fmla="*/ 0 h 788"/>
                          <a:gd name="T16" fmla="*/ 34 w 391"/>
                          <a:gd name="T17" fmla="*/ 0 h 788"/>
                          <a:gd name="T18" fmla="*/ 0 w 391"/>
                          <a:gd name="T19" fmla="*/ 38 h 788"/>
                          <a:gd name="T20" fmla="*/ 0 w 391"/>
                          <a:gd name="T21" fmla="*/ 164 h 788"/>
                          <a:gd name="T22" fmla="*/ 0 w 391"/>
                          <a:gd name="T23" fmla="*/ 174 h 788"/>
                          <a:gd name="T24" fmla="*/ 0 w 391"/>
                          <a:gd name="T25" fmla="*/ 175 h 788"/>
                          <a:gd name="T26" fmla="*/ 0 w 391"/>
                          <a:gd name="T27" fmla="*/ 753 h 788"/>
                          <a:gd name="T28" fmla="*/ 35 w 391"/>
                          <a:gd name="T29" fmla="*/ 788 h 788"/>
                          <a:gd name="T30" fmla="*/ 187 w 391"/>
                          <a:gd name="T31" fmla="*/ 788 h 788"/>
                          <a:gd name="T32" fmla="*/ 187 w 391"/>
                          <a:gd name="T33" fmla="*/ 274 h 788"/>
                          <a:gd name="T34" fmla="*/ 47 w 391"/>
                          <a:gd name="T35" fmla="*/ 83 h 788"/>
                          <a:gd name="T36" fmla="*/ 57 w 391"/>
                          <a:gd name="T37" fmla="*/ 73 h 788"/>
                          <a:gd name="T38" fmla="*/ 334 w 391"/>
                          <a:gd name="T39" fmla="*/ 73 h 788"/>
                          <a:gd name="T40" fmla="*/ 344 w 391"/>
                          <a:gd name="T41" fmla="*/ 83 h 788"/>
                          <a:gd name="T42" fmla="*/ 344 w 391"/>
                          <a:gd name="T43" fmla="*/ 120 h 788"/>
                          <a:gd name="T44" fmla="*/ 334 w 391"/>
                          <a:gd name="T45" fmla="*/ 130 h 788"/>
                          <a:gd name="T46" fmla="*/ 57 w 391"/>
                          <a:gd name="T47" fmla="*/ 130 h 788"/>
                          <a:gd name="T48" fmla="*/ 47 w 391"/>
                          <a:gd name="T49" fmla="*/ 120 h 788"/>
                          <a:gd name="T50" fmla="*/ 47 w 391"/>
                          <a:gd name="T51" fmla="*/ 83 h 788"/>
                          <a:gd name="T52" fmla="*/ 80 w 391"/>
                          <a:gd name="T53" fmla="*/ 214 h 788"/>
                          <a:gd name="T54" fmla="*/ 115 w 391"/>
                          <a:gd name="T55" fmla="*/ 249 h 788"/>
                          <a:gd name="T56" fmla="*/ 80 w 391"/>
                          <a:gd name="T57" fmla="*/ 284 h 788"/>
                          <a:gd name="T58" fmla="*/ 43 w 391"/>
                          <a:gd name="T59" fmla="*/ 249 h 788"/>
                          <a:gd name="T60" fmla="*/ 80 w 391"/>
                          <a:gd name="T61" fmla="*/ 214 h 788"/>
                          <a:gd name="T62" fmla="*/ 80 w 391"/>
                          <a:gd name="T63" fmla="*/ 372 h 788"/>
                          <a:gd name="T64" fmla="*/ 51 w 391"/>
                          <a:gd name="T65" fmla="*/ 346 h 788"/>
                          <a:gd name="T66" fmla="*/ 80 w 391"/>
                          <a:gd name="T67" fmla="*/ 319 h 788"/>
                          <a:gd name="T68" fmla="*/ 105 w 391"/>
                          <a:gd name="T69" fmla="*/ 346 h 788"/>
                          <a:gd name="T70" fmla="*/ 80 w 391"/>
                          <a:gd name="T71" fmla="*/ 372 h 78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91"/>
                          <a:gd name="T109" fmla="*/ 0 h 788"/>
                          <a:gd name="T110" fmla="*/ 391 w 391"/>
                          <a:gd name="T111" fmla="*/ 788 h 78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91" h="788">
                            <a:moveTo>
                              <a:pt x="187" y="274"/>
                            </a:moveTo>
                            <a:cubicBezTo>
                              <a:pt x="185" y="246"/>
                              <a:pt x="210" y="219"/>
                              <a:pt x="236" y="218"/>
                            </a:cubicBezTo>
                            <a:cubicBezTo>
                              <a:pt x="391" y="218"/>
                              <a:pt x="391" y="218"/>
                              <a:pt x="391" y="218"/>
                            </a:cubicBezTo>
                            <a:cubicBezTo>
                              <a:pt x="391" y="203"/>
                              <a:pt x="391" y="191"/>
                              <a:pt x="391" y="175"/>
                            </a:cubicBezTo>
                            <a:cubicBezTo>
                              <a:pt x="391" y="175"/>
                              <a:pt x="391" y="175"/>
                              <a:pt x="391" y="166"/>
                            </a:cubicBezTo>
                            <a:cubicBezTo>
                              <a:pt x="391" y="166"/>
                              <a:pt x="391" y="165"/>
                              <a:pt x="391" y="164"/>
                            </a:cubicBezTo>
                            <a:cubicBezTo>
                              <a:pt x="391" y="157"/>
                              <a:pt x="391" y="129"/>
                              <a:pt x="391" y="40"/>
                            </a:cubicBezTo>
                            <a:cubicBezTo>
                              <a:pt x="391" y="0"/>
                              <a:pt x="363" y="0"/>
                              <a:pt x="358" y="0"/>
                            </a:cubicBezTo>
                            <a:cubicBezTo>
                              <a:pt x="347" y="0"/>
                              <a:pt x="290" y="0"/>
                              <a:pt x="34" y="0"/>
                            </a:cubicBezTo>
                            <a:cubicBezTo>
                              <a:pt x="5" y="0"/>
                              <a:pt x="0" y="22"/>
                              <a:pt x="0" y="38"/>
                            </a:cubicBezTo>
                            <a:cubicBezTo>
                              <a:pt x="0" y="44"/>
                              <a:pt x="0" y="71"/>
                              <a:pt x="0" y="164"/>
                            </a:cubicBezTo>
                            <a:cubicBezTo>
                              <a:pt x="0" y="164"/>
                              <a:pt x="0" y="164"/>
                              <a:pt x="0" y="174"/>
                            </a:cubicBezTo>
                            <a:cubicBezTo>
                              <a:pt x="0" y="174"/>
                              <a:pt x="0" y="174"/>
                              <a:pt x="0" y="175"/>
                            </a:cubicBezTo>
                            <a:cubicBezTo>
                              <a:pt x="0" y="177"/>
                              <a:pt x="0" y="218"/>
                              <a:pt x="0" y="753"/>
                            </a:cubicBezTo>
                            <a:cubicBezTo>
                              <a:pt x="0" y="788"/>
                              <a:pt x="29" y="788"/>
                              <a:pt x="35" y="788"/>
                            </a:cubicBezTo>
                            <a:cubicBezTo>
                              <a:pt x="40" y="788"/>
                              <a:pt x="66" y="788"/>
                              <a:pt x="187" y="788"/>
                            </a:cubicBezTo>
                            <a:lnTo>
                              <a:pt x="187" y="274"/>
                            </a:lnTo>
                            <a:close/>
                            <a:moveTo>
                              <a:pt x="47" y="83"/>
                            </a:moveTo>
                            <a:cubicBezTo>
                              <a:pt x="47" y="77"/>
                              <a:pt x="51" y="73"/>
                              <a:pt x="57" y="73"/>
                            </a:cubicBezTo>
                            <a:cubicBezTo>
                              <a:pt x="57" y="73"/>
                              <a:pt x="57" y="73"/>
                              <a:pt x="334" y="73"/>
                            </a:cubicBezTo>
                            <a:cubicBezTo>
                              <a:pt x="340" y="73"/>
                              <a:pt x="344" y="77"/>
                              <a:pt x="344" y="83"/>
                            </a:cubicBezTo>
                            <a:cubicBezTo>
                              <a:pt x="344" y="83"/>
                              <a:pt x="344" y="83"/>
                              <a:pt x="344" y="120"/>
                            </a:cubicBezTo>
                            <a:cubicBezTo>
                              <a:pt x="344" y="126"/>
                              <a:pt x="340" y="130"/>
                              <a:pt x="334" y="130"/>
                            </a:cubicBezTo>
                            <a:cubicBezTo>
                              <a:pt x="334" y="130"/>
                              <a:pt x="334" y="130"/>
                              <a:pt x="57" y="130"/>
                            </a:cubicBezTo>
                            <a:cubicBezTo>
                              <a:pt x="51" y="130"/>
                              <a:pt x="47" y="126"/>
                              <a:pt x="47" y="120"/>
                            </a:cubicBezTo>
                            <a:cubicBezTo>
                              <a:pt x="47" y="120"/>
                              <a:pt x="47" y="120"/>
                              <a:pt x="47" y="83"/>
                            </a:cubicBezTo>
                            <a:close/>
                            <a:moveTo>
                              <a:pt x="80" y="214"/>
                            </a:moveTo>
                            <a:cubicBezTo>
                              <a:pt x="98" y="214"/>
                              <a:pt x="115" y="229"/>
                              <a:pt x="115" y="249"/>
                            </a:cubicBezTo>
                            <a:cubicBezTo>
                              <a:pt x="115" y="268"/>
                              <a:pt x="98" y="284"/>
                              <a:pt x="80" y="284"/>
                            </a:cubicBezTo>
                            <a:cubicBezTo>
                              <a:pt x="59" y="284"/>
                              <a:pt x="43" y="268"/>
                              <a:pt x="43" y="249"/>
                            </a:cubicBezTo>
                            <a:cubicBezTo>
                              <a:pt x="43" y="229"/>
                              <a:pt x="59" y="214"/>
                              <a:pt x="80" y="214"/>
                            </a:cubicBezTo>
                            <a:close/>
                            <a:moveTo>
                              <a:pt x="80" y="372"/>
                            </a:moveTo>
                            <a:cubicBezTo>
                              <a:pt x="64" y="372"/>
                              <a:pt x="51" y="360"/>
                              <a:pt x="51" y="346"/>
                            </a:cubicBezTo>
                            <a:cubicBezTo>
                              <a:pt x="51" y="331"/>
                              <a:pt x="64" y="319"/>
                              <a:pt x="80" y="319"/>
                            </a:cubicBezTo>
                            <a:cubicBezTo>
                              <a:pt x="94" y="319"/>
                              <a:pt x="105" y="331"/>
                              <a:pt x="105" y="346"/>
                            </a:cubicBezTo>
                            <a:cubicBezTo>
                              <a:pt x="105" y="360"/>
                              <a:pt x="94" y="372"/>
                              <a:pt x="80" y="37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30" name="Freeform 44"/>
                      <p:cNvSpPr>
                        <a:spLocks noEditPoints="1" noChangeArrowheads="1"/>
                      </p:cNvSpPr>
                      <p:nvPr/>
                    </p:nvSpPr>
                    <p:spPr bwMode="auto">
                      <a:xfrm>
                        <a:off x="248071" y="280824"/>
                        <a:ext cx="1032408" cy="885242"/>
                      </a:xfrm>
                      <a:custGeom>
                        <a:avLst/>
                        <a:gdLst>
                          <a:gd name="T0" fmla="*/ 943 w 974"/>
                          <a:gd name="T1" fmla="*/ 0 h 835"/>
                          <a:gd name="T2" fmla="*/ 33 w 974"/>
                          <a:gd name="T3" fmla="*/ 0 h 835"/>
                          <a:gd name="T4" fmla="*/ 0 w 974"/>
                          <a:gd name="T5" fmla="*/ 30 h 835"/>
                          <a:gd name="T6" fmla="*/ 0 w 974"/>
                          <a:gd name="T7" fmla="*/ 683 h 835"/>
                          <a:gd name="T8" fmla="*/ 33 w 974"/>
                          <a:gd name="T9" fmla="*/ 714 h 835"/>
                          <a:gd name="T10" fmla="*/ 332 w 974"/>
                          <a:gd name="T11" fmla="*/ 714 h 835"/>
                          <a:gd name="T12" fmla="*/ 323 w 974"/>
                          <a:gd name="T13" fmla="*/ 761 h 835"/>
                          <a:gd name="T14" fmla="*/ 272 w 974"/>
                          <a:gd name="T15" fmla="*/ 779 h 835"/>
                          <a:gd name="T16" fmla="*/ 267 w 974"/>
                          <a:gd name="T17" fmla="*/ 779 h 835"/>
                          <a:gd name="T18" fmla="*/ 246 w 974"/>
                          <a:gd name="T19" fmla="*/ 801 h 835"/>
                          <a:gd name="T20" fmla="*/ 246 w 974"/>
                          <a:gd name="T21" fmla="*/ 813 h 835"/>
                          <a:gd name="T22" fmla="*/ 267 w 974"/>
                          <a:gd name="T23" fmla="*/ 835 h 835"/>
                          <a:gd name="T24" fmla="*/ 719 w 974"/>
                          <a:gd name="T25" fmla="*/ 835 h 835"/>
                          <a:gd name="T26" fmla="*/ 740 w 974"/>
                          <a:gd name="T27" fmla="*/ 813 h 835"/>
                          <a:gd name="T28" fmla="*/ 740 w 974"/>
                          <a:gd name="T29" fmla="*/ 801 h 835"/>
                          <a:gd name="T30" fmla="*/ 719 w 974"/>
                          <a:gd name="T31" fmla="*/ 779 h 835"/>
                          <a:gd name="T32" fmla="*/ 717 w 974"/>
                          <a:gd name="T33" fmla="*/ 779 h 835"/>
                          <a:gd name="T34" fmla="*/ 669 w 974"/>
                          <a:gd name="T35" fmla="*/ 761 h 835"/>
                          <a:gd name="T36" fmla="*/ 661 w 974"/>
                          <a:gd name="T37" fmla="*/ 714 h 835"/>
                          <a:gd name="T38" fmla="*/ 943 w 974"/>
                          <a:gd name="T39" fmla="*/ 714 h 835"/>
                          <a:gd name="T40" fmla="*/ 974 w 974"/>
                          <a:gd name="T41" fmla="*/ 683 h 835"/>
                          <a:gd name="T42" fmla="*/ 974 w 974"/>
                          <a:gd name="T43" fmla="*/ 30 h 835"/>
                          <a:gd name="T44" fmla="*/ 943 w 974"/>
                          <a:gd name="T45" fmla="*/ 0 h 835"/>
                          <a:gd name="T46" fmla="*/ 918 w 974"/>
                          <a:gd name="T47" fmla="*/ 634 h 835"/>
                          <a:gd name="T48" fmla="*/ 892 w 974"/>
                          <a:gd name="T49" fmla="*/ 660 h 835"/>
                          <a:gd name="T50" fmla="*/ 84 w 974"/>
                          <a:gd name="T51" fmla="*/ 660 h 835"/>
                          <a:gd name="T52" fmla="*/ 57 w 974"/>
                          <a:gd name="T53" fmla="*/ 634 h 835"/>
                          <a:gd name="T54" fmla="*/ 57 w 974"/>
                          <a:gd name="T55" fmla="*/ 79 h 835"/>
                          <a:gd name="T56" fmla="*/ 84 w 974"/>
                          <a:gd name="T57" fmla="*/ 53 h 835"/>
                          <a:gd name="T58" fmla="*/ 892 w 974"/>
                          <a:gd name="T59" fmla="*/ 53 h 835"/>
                          <a:gd name="T60" fmla="*/ 918 w 974"/>
                          <a:gd name="T61" fmla="*/ 79 h 835"/>
                          <a:gd name="T62" fmla="*/ 918 w 974"/>
                          <a:gd name="T63" fmla="*/ 634 h 8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74"/>
                          <a:gd name="T97" fmla="*/ 0 h 835"/>
                          <a:gd name="T98" fmla="*/ 974 w 974"/>
                          <a:gd name="T99" fmla="*/ 835 h 83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74" h="835">
                            <a:moveTo>
                              <a:pt x="943" y="0"/>
                            </a:moveTo>
                            <a:cubicBezTo>
                              <a:pt x="33" y="0"/>
                              <a:pt x="33" y="0"/>
                              <a:pt x="33" y="0"/>
                            </a:cubicBezTo>
                            <a:cubicBezTo>
                              <a:pt x="15" y="0"/>
                              <a:pt x="0" y="13"/>
                              <a:pt x="0" y="30"/>
                            </a:cubicBezTo>
                            <a:cubicBezTo>
                              <a:pt x="0" y="683"/>
                              <a:pt x="0" y="683"/>
                              <a:pt x="0" y="683"/>
                            </a:cubicBezTo>
                            <a:cubicBezTo>
                              <a:pt x="0" y="700"/>
                              <a:pt x="15" y="714"/>
                              <a:pt x="33" y="714"/>
                            </a:cubicBezTo>
                            <a:cubicBezTo>
                              <a:pt x="332" y="714"/>
                              <a:pt x="332" y="714"/>
                              <a:pt x="332" y="714"/>
                            </a:cubicBezTo>
                            <a:cubicBezTo>
                              <a:pt x="332" y="714"/>
                              <a:pt x="330" y="751"/>
                              <a:pt x="323" y="761"/>
                            </a:cubicBezTo>
                            <a:cubicBezTo>
                              <a:pt x="311" y="779"/>
                              <a:pt x="288" y="774"/>
                              <a:pt x="272" y="779"/>
                            </a:cubicBezTo>
                            <a:cubicBezTo>
                              <a:pt x="267" y="779"/>
                              <a:pt x="267" y="779"/>
                              <a:pt x="267" y="779"/>
                            </a:cubicBezTo>
                            <a:cubicBezTo>
                              <a:pt x="255" y="779"/>
                              <a:pt x="246" y="789"/>
                              <a:pt x="246" y="801"/>
                            </a:cubicBezTo>
                            <a:cubicBezTo>
                              <a:pt x="246" y="813"/>
                              <a:pt x="246" y="813"/>
                              <a:pt x="246" y="813"/>
                            </a:cubicBezTo>
                            <a:cubicBezTo>
                              <a:pt x="246" y="825"/>
                              <a:pt x="255" y="835"/>
                              <a:pt x="267" y="835"/>
                            </a:cubicBezTo>
                            <a:cubicBezTo>
                              <a:pt x="719" y="835"/>
                              <a:pt x="719" y="835"/>
                              <a:pt x="719" y="835"/>
                            </a:cubicBezTo>
                            <a:cubicBezTo>
                              <a:pt x="730" y="835"/>
                              <a:pt x="740" y="825"/>
                              <a:pt x="740" y="813"/>
                            </a:cubicBezTo>
                            <a:cubicBezTo>
                              <a:pt x="740" y="801"/>
                              <a:pt x="740" y="801"/>
                              <a:pt x="740" y="801"/>
                            </a:cubicBezTo>
                            <a:cubicBezTo>
                              <a:pt x="740" y="789"/>
                              <a:pt x="730" y="779"/>
                              <a:pt x="719" y="779"/>
                            </a:cubicBezTo>
                            <a:cubicBezTo>
                              <a:pt x="717" y="779"/>
                              <a:pt x="717" y="779"/>
                              <a:pt x="717" y="779"/>
                            </a:cubicBezTo>
                            <a:cubicBezTo>
                              <a:pt x="708" y="778"/>
                              <a:pt x="681" y="780"/>
                              <a:pt x="669" y="761"/>
                            </a:cubicBezTo>
                            <a:cubicBezTo>
                              <a:pt x="663" y="751"/>
                              <a:pt x="661" y="714"/>
                              <a:pt x="661" y="714"/>
                            </a:cubicBezTo>
                            <a:cubicBezTo>
                              <a:pt x="943" y="714"/>
                              <a:pt x="943" y="714"/>
                              <a:pt x="943" y="714"/>
                            </a:cubicBezTo>
                            <a:cubicBezTo>
                              <a:pt x="960" y="714"/>
                              <a:pt x="974" y="700"/>
                              <a:pt x="974" y="683"/>
                            </a:cubicBezTo>
                            <a:cubicBezTo>
                              <a:pt x="974" y="30"/>
                              <a:pt x="974" y="30"/>
                              <a:pt x="974" y="30"/>
                            </a:cubicBezTo>
                            <a:cubicBezTo>
                              <a:pt x="974" y="13"/>
                              <a:pt x="960" y="0"/>
                              <a:pt x="943" y="0"/>
                            </a:cubicBezTo>
                            <a:close/>
                            <a:moveTo>
                              <a:pt x="918" y="634"/>
                            </a:moveTo>
                            <a:cubicBezTo>
                              <a:pt x="918" y="649"/>
                              <a:pt x="906" y="660"/>
                              <a:pt x="892" y="660"/>
                            </a:cubicBezTo>
                            <a:cubicBezTo>
                              <a:pt x="84" y="660"/>
                              <a:pt x="84" y="660"/>
                              <a:pt x="84" y="660"/>
                            </a:cubicBezTo>
                            <a:cubicBezTo>
                              <a:pt x="69" y="660"/>
                              <a:pt x="57" y="649"/>
                              <a:pt x="57" y="634"/>
                            </a:cubicBezTo>
                            <a:cubicBezTo>
                              <a:pt x="57" y="79"/>
                              <a:pt x="57" y="79"/>
                              <a:pt x="57" y="79"/>
                            </a:cubicBezTo>
                            <a:cubicBezTo>
                              <a:pt x="57" y="64"/>
                              <a:pt x="69" y="53"/>
                              <a:pt x="84" y="53"/>
                            </a:cubicBezTo>
                            <a:cubicBezTo>
                              <a:pt x="892" y="53"/>
                              <a:pt x="892" y="53"/>
                              <a:pt x="892" y="53"/>
                            </a:cubicBezTo>
                            <a:cubicBezTo>
                              <a:pt x="906" y="53"/>
                              <a:pt x="918" y="64"/>
                              <a:pt x="918" y="79"/>
                            </a:cubicBezTo>
                            <a:cubicBezTo>
                              <a:pt x="918" y="634"/>
                              <a:pt x="918" y="634"/>
                              <a:pt x="918" y="63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6231" name="Group 73"/>
                    <p:cNvGrpSpPr>
                      <a:grpSpLocks/>
                    </p:cNvGrpSpPr>
                    <p:nvPr/>
                  </p:nvGrpSpPr>
                  <p:grpSpPr bwMode="auto">
                    <a:xfrm>
                      <a:off x="1366041" y="372068"/>
                      <a:ext cx="370886" cy="500571"/>
                      <a:chOff x="0" y="0"/>
                      <a:chExt cx="751535" cy="1014460"/>
                    </a:xfrm>
                  </p:grpSpPr>
                  <p:sp>
                    <p:nvSpPr>
                      <p:cNvPr id="6232" name="Freeform 41"/>
                      <p:cNvSpPr>
                        <a:spLocks noChangeArrowheads="1"/>
                      </p:cNvSpPr>
                      <p:nvPr/>
                    </p:nvSpPr>
                    <p:spPr bwMode="auto">
                      <a:xfrm>
                        <a:off x="121592" y="0"/>
                        <a:ext cx="629943" cy="817492"/>
                      </a:xfrm>
                      <a:custGeom>
                        <a:avLst/>
                        <a:gdLst>
                          <a:gd name="T0" fmla="*/ 533 w 594"/>
                          <a:gd name="T1" fmla="*/ 0 h 771"/>
                          <a:gd name="T2" fmla="*/ 63 w 594"/>
                          <a:gd name="T3" fmla="*/ 0 h 771"/>
                          <a:gd name="T4" fmla="*/ 0 w 594"/>
                          <a:gd name="T5" fmla="*/ 61 h 771"/>
                          <a:gd name="T6" fmla="*/ 0 w 594"/>
                          <a:gd name="T7" fmla="*/ 554 h 771"/>
                          <a:gd name="T8" fmla="*/ 10 w 594"/>
                          <a:gd name="T9" fmla="*/ 536 h 771"/>
                          <a:gd name="T10" fmla="*/ 57 w 594"/>
                          <a:gd name="T11" fmla="*/ 445 h 771"/>
                          <a:gd name="T12" fmla="*/ 57 w 594"/>
                          <a:gd name="T13" fmla="*/ 61 h 771"/>
                          <a:gd name="T14" fmla="*/ 63 w 594"/>
                          <a:gd name="T15" fmla="*/ 56 h 771"/>
                          <a:gd name="T16" fmla="*/ 533 w 594"/>
                          <a:gd name="T17" fmla="*/ 56 h 771"/>
                          <a:gd name="T18" fmla="*/ 537 w 594"/>
                          <a:gd name="T19" fmla="*/ 61 h 771"/>
                          <a:gd name="T20" fmla="*/ 537 w 594"/>
                          <a:gd name="T21" fmla="*/ 708 h 771"/>
                          <a:gd name="T22" fmla="*/ 533 w 594"/>
                          <a:gd name="T23" fmla="*/ 714 h 771"/>
                          <a:gd name="T24" fmla="*/ 255 w 594"/>
                          <a:gd name="T25" fmla="*/ 714 h 771"/>
                          <a:gd name="T26" fmla="*/ 258 w 594"/>
                          <a:gd name="T27" fmla="*/ 771 h 771"/>
                          <a:gd name="T28" fmla="*/ 533 w 594"/>
                          <a:gd name="T29" fmla="*/ 771 h 771"/>
                          <a:gd name="T30" fmla="*/ 594 w 594"/>
                          <a:gd name="T31" fmla="*/ 708 h 771"/>
                          <a:gd name="T32" fmla="*/ 594 w 594"/>
                          <a:gd name="T33" fmla="*/ 61 h 771"/>
                          <a:gd name="T34" fmla="*/ 533 w 594"/>
                          <a:gd name="T35" fmla="*/ 0 h 7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4"/>
                          <a:gd name="T55" fmla="*/ 0 h 771"/>
                          <a:gd name="T56" fmla="*/ 594 w 594"/>
                          <a:gd name="T57" fmla="*/ 771 h 7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4" h="771">
                            <a:moveTo>
                              <a:pt x="533" y="0"/>
                            </a:moveTo>
                            <a:cubicBezTo>
                              <a:pt x="63" y="0"/>
                              <a:pt x="63" y="0"/>
                              <a:pt x="63" y="0"/>
                            </a:cubicBezTo>
                            <a:cubicBezTo>
                              <a:pt x="28" y="0"/>
                              <a:pt x="0" y="28"/>
                              <a:pt x="0" y="61"/>
                            </a:cubicBezTo>
                            <a:cubicBezTo>
                              <a:pt x="0" y="554"/>
                              <a:pt x="0" y="554"/>
                              <a:pt x="0" y="554"/>
                            </a:cubicBezTo>
                            <a:cubicBezTo>
                              <a:pt x="10" y="536"/>
                              <a:pt x="10" y="536"/>
                              <a:pt x="10" y="536"/>
                            </a:cubicBezTo>
                            <a:cubicBezTo>
                              <a:pt x="57" y="445"/>
                              <a:pt x="57" y="445"/>
                              <a:pt x="57" y="445"/>
                            </a:cubicBezTo>
                            <a:cubicBezTo>
                              <a:pt x="57" y="61"/>
                              <a:pt x="57" y="61"/>
                              <a:pt x="57" y="61"/>
                            </a:cubicBezTo>
                            <a:cubicBezTo>
                              <a:pt x="57" y="58"/>
                              <a:pt x="59" y="56"/>
                              <a:pt x="63" y="56"/>
                            </a:cubicBezTo>
                            <a:cubicBezTo>
                              <a:pt x="533" y="56"/>
                              <a:pt x="533" y="56"/>
                              <a:pt x="533" y="56"/>
                            </a:cubicBezTo>
                            <a:cubicBezTo>
                              <a:pt x="535" y="56"/>
                              <a:pt x="537" y="58"/>
                              <a:pt x="537" y="61"/>
                            </a:cubicBezTo>
                            <a:cubicBezTo>
                              <a:pt x="537" y="708"/>
                              <a:pt x="537" y="708"/>
                              <a:pt x="537" y="708"/>
                            </a:cubicBezTo>
                            <a:cubicBezTo>
                              <a:pt x="537" y="712"/>
                              <a:pt x="535" y="714"/>
                              <a:pt x="533" y="714"/>
                            </a:cubicBezTo>
                            <a:cubicBezTo>
                              <a:pt x="255" y="714"/>
                              <a:pt x="255" y="714"/>
                              <a:pt x="255" y="714"/>
                            </a:cubicBezTo>
                            <a:cubicBezTo>
                              <a:pt x="266" y="734"/>
                              <a:pt x="266" y="755"/>
                              <a:pt x="258" y="771"/>
                            </a:cubicBezTo>
                            <a:cubicBezTo>
                              <a:pt x="533" y="771"/>
                              <a:pt x="533" y="771"/>
                              <a:pt x="533" y="771"/>
                            </a:cubicBezTo>
                            <a:cubicBezTo>
                              <a:pt x="568" y="771"/>
                              <a:pt x="594" y="742"/>
                              <a:pt x="594" y="708"/>
                            </a:cubicBezTo>
                            <a:cubicBezTo>
                              <a:pt x="594" y="61"/>
                              <a:pt x="594" y="61"/>
                              <a:pt x="594" y="61"/>
                            </a:cubicBezTo>
                            <a:cubicBezTo>
                              <a:pt x="594" y="28"/>
                              <a:pt x="568" y="0"/>
                              <a:pt x="533"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33" name="Freeform 42"/>
                      <p:cNvSpPr>
                        <a:spLocks noChangeArrowheads="1"/>
                      </p:cNvSpPr>
                      <p:nvPr/>
                    </p:nvSpPr>
                    <p:spPr bwMode="auto">
                      <a:xfrm>
                        <a:off x="0" y="428487"/>
                        <a:ext cx="362531" cy="585973"/>
                      </a:xfrm>
                      <a:custGeom>
                        <a:avLst/>
                        <a:gdLst>
                          <a:gd name="T0" fmla="*/ 306 w 342"/>
                          <a:gd name="T1" fmla="*/ 296 h 553"/>
                          <a:gd name="T2" fmla="*/ 196 w 342"/>
                          <a:gd name="T3" fmla="*/ 225 h 553"/>
                          <a:gd name="T4" fmla="*/ 277 w 342"/>
                          <a:gd name="T5" fmla="*/ 56 h 553"/>
                          <a:gd name="T6" fmla="*/ 263 w 342"/>
                          <a:gd name="T7" fmla="*/ 10 h 553"/>
                          <a:gd name="T8" fmla="*/ 223 w 342"/>
                          <a:gd name="T9" fmla="*/ 29 h 553"/>
                          <a:gd name="T10" fmla="*/ 102 w 342"/>
                          <a:gd name="T11" fmla="*/ 261 h 553"/>
                          <a:gd name="T12" fmla="*/ 85 w 342"/>
                          <a:gd name="T13" fmla="*/ 186 h 553"/>
                          <a:gd name="T14" fmla="*/ 20 w 342"/>
                          <a:gd name="T15" fmla="*/ 135 h 553"/>
                          <a:gd name="T16" fmla="*/ 20 w 342"/>
                          <a:gd name="T17" fmla="*/ 196 h 553"/>
                          <a:gd name="T18" fmla="*/ 50 w 342"/>
                          <a:gd name="T19" fmla="*/ 434 h 553"/>
                          <a:gd name="T20" fmla="*/ 56 w 342"/>
                          <a:gd name="T21" fmla="*/ 471 h 553"/>
                          <a:gd name="T22" fmla="*/ 64 w 342"/>
                          <a:gd name="T23" fmla="*/ 488 h 553"/>
                          <a:gd name="T24" fmla="*/ 106 w 342"/>
                          <a:gd name="T25" fmla="*/ 528 h 553"/>
                          <a:gd name="T26" fmla="*/ 244 w 342"/>
                          <a:gd name="T27" fmla="*/ 490 h 553"/>
                          <a:gd name="T28" fmla="*/ 246 w 342"/>
                          <a:gd name="T29" fmla="*/ 486 h 553"/>
                          <a:gd name="T30" fmla="*/ 335 w 342"/>
                          <a:gd name="T31" fmla="*/ 357 h 553"/>
                          <a:gd name="T32" fmla="*/ 306 w 342"/>
                          <a:gd name="T33" fmla="*/ 296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2"/>
                          <a:gd name="T52" fmla="*/ 0 h 553"/>
                          <a:gd name="T53" fmla="*/ 342 w 342"/>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2" h="553">
                            <a:moveTo>
                              <a:pt x="306" y="296"/>
                            </a:moveTo>
                            <a:cubicBezTo>
                              <a:pt x="196" y="225"/>
                              <a:pt x="196" y="225"/>
                              <a:pt x="196" y="225"/>
                            </a:cubicBezTo>
                            <a:cubicBezTo>
                              <a:pt x="225" y="169"/>
                              <a:pt x="248" y="111"/>
                              <a:pt x="277" y="56"/>
                            </a:cubicBezTo>
                            <a:cubicBezTo>
                              <a:pt x="287" y="40"/>
                              <a:pt x="279" y="17"/>
                              <a:pt x="263" y="10"/>
                            </a:cubicBezTo>
                            <a:cubicBezTo>
                              <a:pt x="246" y="0"/>
                              <a:pt x="233" y="12"/>
                              <a:pt x="223" y="29"/>
                            </a:cubicBezTo>
                            <a:cubicBezTo>
                              <a:pt x="187" y="102"/>
                              <a:pt x="141" y="188"/>
                              <a:pt x="102" y="261"/>
                            </a:cubicBezTo>
                            <a:cubicBezTo>
                              <a:pt x="100" y="244"/>
                              <a:pt x="85" y="186"/>
                              <a:pt x="85" y="186"/>
                            </a:cubicBezTo>
                            <a:cubicBezTo>
                              <a:pt x="81" y="165"/>
                              <a:pt x="45" y="133"/>
                              <a:pt x="20" y="135"/>
                            </a:cubicBezTo>
                            <a:cubicBezTo>
                              <a:pt x="0" y="135"/>
                              <a:pt x="16" y="173"/>
                              <a:pt x="20" y="196"/>
                            </a:cubicBezTo>
                            <a:cubicBezTo>
                              <a:pt x="33" y="277"/>
                              <a:pt x="37" y="354"/>
                              <a:pt x="50" y="434"/>
                            </a:cubicBezTo>
                            <a:cubicBezTo>
                              <a:pt x="50" y="448"/>
                              <a:pt x="52" y="459"/>
                              <a:pt x="56" y="471"/>
                            </a:cubicBezTo>
                            <a:cubicBezTo>
                              <a:pt x="58" y="477"/>
                              <a:pt x="62" y="484"/>
                              <a:pt x="64" y="488"/>
                            </a:cubicBezTo>
                            <a:cubicBezTo>
                              <a:pt x="75" y="503"/>
                              <a:pt x="89" y="519"/>
                              <a:pt x="106" y="528"/>
                            </a:cubicBezTo>
                            <a:cubicBezTo>
                              <a:pt x="156" y="553"/>
                              <a:pt x="216" y="536"/>
                              <a:pt x="244" y="490"/>
                            </a:cubicBezTo>
                            <a:cubicBezTo>
                              <a:pt x="244" y="490"/>
                              <a:pt x="246" y="488"/>
                              <a:pt x="246" y="486"/>
                            </a:cubicBezTo>
                            <a:cubicBezTo>
                              <a:pt x="335" y="357"/>
                              <a:pt x="335" y="357"/>
                              <a:pt x="335" y="357"/>
                            </a:cubicBezTo>
                            <a:cubicBezTo>
                              <a:pt x="342" y="340"/>
                              <a:pt x="323" y="306"/>
                              <a:pt x="306" y="29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6234" name="Freeform 45"/>
                    <p:cNvSpPr>
                      <a:spLocks noEditPoints="1" noChangeArrowheads="1"/>
                    </p:cNvSpPr>
                    <p:nvPr/>
                  </p:nvSpPr>
                  <p:spPr bwMode="auto">
                    <a:xfrm>
                      <a:off x="318433" y="1155101"/>
                      <a:ext cx="270209" cy="450943"/>
                    </a:xfrm>
                    <a:custGeom>
                      <a:avLst/>
                      <a:gdLst>
                        <a:gd name="T0" fmla="*/ 427 w 463"/>
                        <a:gd name="T1" fmla="*/ 0 h 773"/>
                        <a:gd name="T2" fmla="*/ 42 w 463"/>
                        <a:gd name="T3" fmla="*/ 0 h 773"/>
                        <a:gd name="T4" fmla="*/ 0 w 463"/>
                        <a:gd name="T5" fmla="*/ 35 h 773"/>
                        <a:gd name="T6" fmla="*/ 0 w 463"/>
                        <a:gd name="T7" fmla="*/ 733 h 773"/>
                        <a:gd name="T8" fmla="*/ 42 w 463"/>
                        <a:gd name="T9" fmla="*/ 773 h 773"/>
                        <a:gd name="T10" fmla="*/ 427 w 463"/>
                        <a:gd name="T11" fmla="*/ 773 h 773"/>
                        <a:gd name="T12" fmla="*/ 463 w 463"/>
                        <a:gd name="T13" fmla="*/ 733 h 773"/>
                        <a:gd name="T14" fmla="*/ 463 w 463"/>
                        <a:gd name="T15" fmla="*/ 35 h 773"/>
                        <a:gd name="T16" fmla="*/ 427 w 463"/>
                        <a:gd name="T17" fmla="*/ 0 h 773"/>
                        <a:gd name="T18" fmla="*/ 152 w 463"/>
                        <a:gd name="T19" fmla="*/ 730 h 773"/>
                        <a:gd name="T20" fmla="*/ 139 w 463"/>
                        <a:gd name="T21" fmla="*/ 743 h 773"/>
                        <a:gd name="T22" fmla="*/ 112 w 463"/>
                        <a:gd name="T23" fmla="*/ 743 h 773"/>
                        <a:gd name="T24" fmla="*/ 99 w 463"/>
                        <a:gd name="T25" fmla="*/ 730 h 773"/>
                        <a:gd name="T26" fmla="*/ 99 w 463"/>
                        <a:gd name="T27" fmla="*/ 722 h 773"/>
                        <a:gd name="T28" fmla="*/ 112 w 463"/>
                        <a:gd name="T29" fmla="*/ 709 h 773"/>
                        <a:gd name="T30" fmla="*/ 139 w 463"/>
                        <a:gd name="T31" fmla="*/ 709 h 773"/>
                        <a:gd name="T32" fmla="*/ 152 w 463"/>
                        <a:gd name="T33" fmla="*/ 722 h 773"/>
                        <a:gd name="T34" fmla="*/ 152 w 463"/>
                        <a:gd name="T35" fmla="*/ 730 h 773"/>
                        <a:gd name="T36" fmla="*/ 263 w 463"/>
                        <a:gd name="T37" fmla="*/ 724 h 773"/>
                        <a:gd name="T38" fmla="*/ 247 w 463"/>
                        <a:gd name="T39" fmla="*/ 743 h 773"/>
                        <a:gd name="T40" fmla="*/ 219 w 463"/>
                        <a:gd name="T41" fmla="*/ 743 h 773"/>
                        <a:gd name="T42" fmla="*/ 202 w 463"/>
                        <a:gd name="T43" fmla="*/ 724 h 773"/>
                        <a:gd name="T44" fmla="*/ 202 w 463"/>
                        <a:gd name="T45" fmla="*/ 716 h 773"/>
                        <a:gd name="T46" fmla="*/ 219 w 463"/>
                        <a:gd name="T47" fmla="*/ 699 h 773"/>
                        <a:gd name="T48" fmla="*/ 247 w 463"/>
                        <a:gd name="T49" fmla="*/ 699 h 773"/>
                        <a:gd name="T50" fmla="*/ 263 w 463"/>
                        <a:gd name="T51" fmla="*/ 716 h 773"/>
                        <a:gd name="T52" fmla="*/ 263 w 463"/>
                        <a:gd name="T53" fmla="*/ 724 h 773"/>
                        <a:gd name="T54" fmla="*/ 366 w 463"/>
                        <a:gd name="T55" fmla="*/ 730 h 773"/>
                        <a:gd name="T56" fmla="*/ 354 w 463"/>
                        <a:gd name="T57" fmla="*/ 743 h 773"/>
                        <a:gd name="T58" fmla="*/ 326 w 463"/>
                        <a:gd name="T59" fmla="*/ 743 h 773"/>
                        <a:gd name="T60" fmla="*/ 314 w 463"/>
                        <a:gd name="T61" fmla="*/ 730 h 773"/>
                        <a:gd name="T62" fmla="*/ 314 w 463"/>
                        <a:gd name="T63" fmla="*/ 722 h 773"/>
                        <a:gd name="T64" fmla="*/ 326 w 463"/>
                        <a:gd name="T65" fmla="*/ 709 h 773"/>
                        <a:gd name="T66" fmla="*/ 354 w 463"/>
                        <a:gd name="T67" fmla="*/ 709 h 773"/>
                        <a:gd name="T68" fmla="*/ 366 w 463"/>
                        <a:gd name="T69" fmla="*/ 722 h 773"/>
                        <a:gd name="T70" fmla="*/ 366 w 463"/>
                        <a:gd name="T71" fmla="*/ 730 h 773"/>
                        <a:gd name="T72" fmla="*/ 417 w 463"/>
                        <a:gd name="T73" fmla="*/ 644 h 773"/>
                        <a:gd name="T74" fmla="*/ 394 w 463"/>
                        <a:gd name="T75" fmla="*/ 671 h 773"/>
                        <a:gd name="T76" fmla="*/ 74 w 463"/>
                        <a:gd name="T77" fmla="*/ 671 h 773"/>
                        <a:gd name="T78" fmla="*/ 49 w 463"/>
                        <a:gd name="T79" fmla="*/ 644 h 773"/>
                        <a:gd name="T80" fmla="*/ 49 w 463"/>
                        <a:gd name="T81" fmla="*/ 67 h 773"/>
                        <a:gd name="T82" fmla="*/ 74 w 463"/>
                        <a:gd name="T83" fmla="*/ 46 h 773"/>
                        <a:gd name="T84" fmla="*/ 394 w 463"/>
                        <a:gd name="T85" fmla="*/ 46 h 773"/>
                        <a:gd name="T86" fmla="*/ 417 w 463"/>
                        <a:gd name="T87" fmla="*/ 67 h 773"/>
                        <a:gd name="T88" fmla="*/ 417 w 463"/>
                        <a:gd name="T89" fmla="*/ 644 h 7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3"/>
                        <a:gd name="T136" fmla="*/ 0 h 773"/>
                        <a:gd name="T137" fmla="*/ 463 w 463"/>
                        <a:gd name="T138" fmla="*/ 773 h 7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3" h="773">
                          <a:moveTo>
                            <a:pt x="427" y="0"/>
                          </a:moveTo>
                          <a:cubicBezTo>
                            <a:pt x="42" y="0"/>
                            <a:pt x="42" y="0"/>
                            <a:pt x="42" y="0"/>
                          </a:cubicBezTo>
                          <a:cubicBezTo>
                            <a:pt x="19" y="0"/>
                            <a:pt x="0" y="17"/>
                            <a:pt x="0" y="35"/>
                          </a:cubicBezTo>
                          <a:cubicBezTo>
                            <a:pt x="0" y="733"/>
                            <a:pt x="0" y="733"/>
                            <a:pt x="0" y="733"/>
                          </a:cubicBezTo>
                          <a:cubicBezTo>
                            <a:pt x="0" y="756"/>
                            <a:pt x="17" y="773"/>
                            <a:pt x="42" y="773"/>
                          </a:cubicBezTo>
                          <a:cubicBezTo>
                            <a:pt x="427" y="773"/>
                            <a:pt x="427" y="773"/>
                            <a:pt x="427" y="773"/>
                          </a:cubicBezTo>
                          <a:cubicBezTo>
                            <a:pt x="448" y="773"/>
                            <a:pt x="463" y="756"/>
                            <a:pt x="463" y="733"/>
                          </a:cubicBezTo>
                          <a:cubicBezTo>
                            <a:pt x="463" y="35"/>
                            <a:pt x="463" y="35"/>
                            <a:pt x="463" y="35"/>
                          </a:cubicBezTo>
                          <a:cubicBezTo>
                            <a:pt x="463" y="19"/>
                            <a:pt x="451" y="0"/>
                            <a:pt x="427" y="0"/>
                          </a:cubicBezTo>
                          <a:close/>
                          <a:moveTo>
                            <a:pt x="152" y="730"/>
                          </a:moveTo>
                          <a:cubicBezTo>
                            <a:pt x="152" y="737"/>
                            <a:pt x="146" y="743"/>
                            <a:pt x="139" y="743"/>
                          </a:cubicBezTo>
                          <a:cubicBezTo>
                            <a:pt x="112" y="743"/>
                            <a:pt x="112" y="743"/>
                            <a:pt x="112" y="743"/>
                          </a:cubicBezTo>
                          <a:cubicBezTo>
                            <a:pt x="106" y="743"/>
                            <a:pt x="99" y="737"/>
                            <a:pt x="99" y="730"/>
                          </a:cubicBezTo>
                          <a:cubicBezTo>
                            <a:pt x="99" y="722"/>
                            <a:pt x="99" y="722"/>
                            <a:pt x="99" y="722"/>
                          </a:cubicBezTo>
                          <a:cubicBezTo>
                            <a:pt x="99" y="714"/>
                            <a:pt x="106" y="709"/>
                            <a:pt x="112" y="709"/>
                          </a:cubicBezTo>
                          <a:cubicBezTo>
                            <a:pt x="139" y="709"/>
                            <a:pt x="139" y="709"/>
                            <a:pt x="139" y="709"/>
                          </a:cubicBezTo>
                          <a:cubicBezTo>
                            <a:pt x="146" y="709"/>
                            <a:pt x="152" y="714"/>
                            <a:pt x="152" y="722"/>
                          </a:cubicBezTo>
                          <a:cubicBezTo>
                            <a:pt x="152" y="730"/>
                            <a:pt x="152" y="730"/>
                            <a:pt x="152" y="730"/>
                          </a:cubicBezTo>
                          <a:close/>
                          <a:moveTo>
                            <a:pt x="263" y="724"/>
                          </a:moveTo>
                          <a:cubicBezTo>
                            <a:pt x="263" y="735"/>
                            <a:pt x="255" y="743"/>
                            <a:pt x="247" y="743"/>
                          </a:cubicBezTo>
                          <a:cubicBezTo>
                            <a:pt x="219" y="743"/>
                            <a:pt x="219" y="743"/>
                            <a:pt x="219" y="743"/>
                          </a:cubicBezTo>
                          <a:cubicBezTo>
                            <a:pt x="211" y="743"/>
                            <a:pt x="202" y="735"/>
                            <a:pt x="202" y="724"/>
                          </a:cubicBezTo>
                          <a:cubicBezTo>
                            <a:pt x="202" y="716"/>
                            <a:pt x="202" y="716"/>
                            <a:pt x="202" y="716"/>
                          </a:cubicBezTo>
                          <a:cubicBezTo>
                            <a:pt x="202" y="705"/>
                            <a:pt x="209" y="699"/>
                            <a:pt x="219" y="699"/>
                          </a:cubicBezTo>
                          <a:cubicBezTo>
                            <a:pt x="247" y="699"/>
                            <a:pt x="247" y="699"/>
                            <a:pt x="247" y="699"/>
                          </a:cubicBezTo>
                          <a:cubicBezTo>
                            <a:pt x="255" y="699"/>
                            <a:pt x="263" y="705"/>
                            <a:pt x="263" y="716"/>
                          </a:cubicBezTo>
                          <a:cubicBezTo>
                            <a:pt x="263" y="724"/>
                            <a:pt x="263" y="724"/>
                            <a:pt x="263" y="724"/>
                          </a:cubicBezTo>
                          <a:close/>
                          <a:moveTo>
                            <a:pt x="366" y="730"/>
                          </a:moveTo>
                          <a:cubicBezTo>
                            <a:pt x="366" y="737"/>
                            <a:pt x="360" y="743"/>
                            <a:pt x="354" y="743"/>
                          </a:cubicBezTo>
                          <a:cubicBezTo>
                            <a:pt x="326" y="743"/>
                            <a:pt x="326" y="743"/>
                            <a:pt x="326" y="743"/>
                          </a:cubicBezTo>
                          <a:cubicBezTo>
                            <a:pt x="320" y="743"/>
                            <a:pt x="314" y="737"/>
                            <a:pt x="314" y="730"/>
                          </a:cubicBezTo>
                          <a:cubicBezTo>
                            <a:pt x="314" y="722"/>
                            <a:pt x="314" y="722"/>
                            <a:pt x="314" y="722"/>
                          </a:cubicBezTo>
                          <a:cubicBezTo>
                            <a:pt x="314" y="714"/>
                            <a:pt x="320" y="709"/>
                            <a:pt x="326" y="709"/>
                          </a:cubicBezTo>
                          <a:cubicBezTo>
                            <a:pt x="354" y="709"/>
                            <a:pt x="354" y="709"/>
                            <a:pt x="354" y="709"/>
                          </a:cubicBezTo>
                          <a:cubicBezTo>
                            <a:pt x="360" y="709"/>
                            <a:pt x="366" y="714"/>
                            <a:pt x="366" y="722"/>
                          </a:cubicBezTo>
                          <a:cubicBezTo>
                            <a:pt x="366" y="730"/>
                            <a:pt x="366" y="730"/>
                            <a:pt x="366" y="730"/>
                          </a:cubicBezTo>
                          <a:close/>
                          <a:moveTo>
                            <a:pt x="417" y="644"/>
                          </a:moveTo>
                          <a:cubicBezTo>
                            <a:pt x="417" y="657"/>
                            <a:pt x="409" y="671"/>
                            <a:pt x="394" y="671"/>
                          </a:cubicBezTo>
                          <a:cubicBezTo>
                            <a:pt x="74" y="671"/>
                            <a:pt x="74" y="671"/>
                            <a:pt x="74" y="671"/>
                          </a:cubicBezTo>
                          <a:cubicBezTo>
                            <a:pt x="59" y="671"/>
                            <a:pt x="49" y="659"/>
                            <a:pt x="49" y="644"/>
                          </a:cubicBezTo>
                          <a:cubicBezTo>
                            <a:pt x="49" y="67"/>
                            <a:pt x="49" y="67"/>
                            <a:pt x="49" y="67"/>
                          </a:cubicBezTo>
                          <a:cubicBezTo>
                            <a:pt x="49" y="50"/>
                            <a:pt x="61" y="46"/>
                            <a:pt x="74" y="46"/>
                          </a:cubicBezTo>
                          <a:cubicBezTo>
                            <a:pt x="394" y="46"/>
                            <a:pt x="394" y="46"/>
                            <a:pt x="394" y="46"/>
                          </a:cubicBezTo>
                          <a:cubicBezTo>
                            <a:pt x="404" y="46"/>
                            <a:pt x="417" y="48"/>
                            <a:pt x="417" y="67"/>
                          </a:cubicBezTo>
                          <a:cubicBezTo>
                            <a:pt x="417" y="644"/>
                            <a:pt x="417" y="644"/>
                            <a:pt x="417" y="64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56" tIns="46627" rIns="93256" bIns="46627"/>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6235" name="Group 8"/>
                  <p:cNvGrpSpPr>
                    <a:grpSpLocks/>
                  </p:cNvGrpSpPr>
                  <p:nvPr/>
                </p:nvGrpSpPr>
                <p:grpSpPr bwMode="auto">
                  <a:xfrm>
                    <a:off x="776567" y="546651"/>
                    <a:ext cx="609600" cy="922338"/>
                    <a:chOff x="0" y="0"/>
                    <a:chExt cx="384" cy="581"/>
                  </a:xfrm>
                </p:grpSpPr>
                <p:sp>
                  <p:nvSpPr>
                    <p:cNvPr id="6236" name="AutoShape 7"/>
                    <p:cNvSpPr>
                      <a:spLocks noChangeAspect="1" noChangeArrowheads="1" noTextEdit="1"/>
                    </p:cNvSpPr>
                    <p:nvPr/>
                  </p:nvSpPr>
                  <p:spPr bwMode="auto">
                    <a:xfrm>
                      <a:off x="0" y="0"/>
                      <a:ext cx="384" cy="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6237" name="Freeform 9"/>
                    <p:cNvSpPr>
                      <a:spLocks noEditPoints="1" noChangeArrowheads="1"/>
                    </p:cNvSpPr>
                    <p:nvPr/>
                  </p:nvSpPr>
                  <p:spPr bwMode="auto">
                    <a:xfrm>
                      <a:off x="-2" y="0"/>
                      <a:ext cx="387" cy="581"/>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6238" name="Freeform 10"/>
                <p:cNvSpPr>
                  <a:spLocks noEditPoints="1" noChangeArrowheads="1"/>
                </p:cNvSpPr>
                <p:nvPr/>
              </p:nvSpPr>
              <p:spPr bwMode="auto">
                <a:xfrm>
                  <a:off x="1407600" y="1116943"/>
                  <a:ext cx="671764" cy="424644"/>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6239" name="Group 12"/>
              <p:cNvGrpSpPr>
                <a:grpSpLocks/>
              </p:cNvGrpSpPr>
              <p:nvPr/>
            </p:nvGrpSpPr>
            <p:grpSpPr bwMode="auto">
              <a:xfrm>
                <a:off x="0" y="588062"/>
                <a:ext cx="978530" cy="942686"/>
                <a:chOff x="0" y="0"/>
                <a:chExt cx="1092" cy="1052"/>
              </a:xfrm>
            </p:grpSpPr>
            <p:sp>
              <p:nvSpPr>
                <p:cNvPr id="6240" name="Freeform 15"/>
                <p:cNvSpPr>
                  <a:spLocks noEditPoints="1" noChangeArrowheads="1"/>
                </p:cNvSpPr>
                <p:nvPr/>
              </p:nvSpPr>
              <p:spPr bwMode="auto">
                <a:xfrm>
                  <a:off x="0" y="176"/>
                  <a:ext cx="467" cy="876"/>
                </a:xfrm>
                <a:custGeom>
                  <a:avLst/>
                  <a:gdLst>
                    <a:gd name="T0" fmla="*/ 1631 w 1868"/>
                    <a:gd name="T1" fmla="*/ 3121 h 3503"/>
                    <a:gd name="T2" fmla="*/ 206 w 1868"/>
                    <a:gd name="T3" fmla="*/ 3000 h 3503"/>
                    <a:gd name="T4" fmla="*/ 206 w 1868"/>
                    <a:gd name="T5" fmla="*/ 3150 h 3503"/>
                    <a:gd name="T6" fmla="*/ 236 w 1868"/>
                    <a:gd name="T7" fmla="*/ 2852 h 3503"/>
                    <a:gd name="T8" fmla="*/ 236 w 1868"/>
                    <a:gd name="T9" fmla="*/ 2761 h 3503"/>
                    <a:gd name="T10" fmla="*/ 521 w 1868"/>
                    <a:gd name="T11" fmla="*/ 2882 h 3503"/>
                    <a:gd name="T12" fmla="*/ 236 w 1868"/>
                    <a:gd name="T13" fmla="*/ 2493 h 3503"/>
                    <a:gd name="T14" fmla="*/ 491 w 1868"/>
                    <a:gd name="T15" fmla="*/ 2493 h 3503"/>
                    <a:gd name="T16" fmla="*/ 521 w 1868"/>
                    <a:gd name="T17" fmla="*/ 2465 h 3503"/>
                    <a:gd name="T18" fmla="*/ 206 w 1868"/>
                    <a:gd name="T19" fmla="*/ 2465 h 3503"/>
                    <a:gd name="T20" fmla="*/ 1662 w 1868"/>
                    <a:gd name="T21" fmla="*/ 855 h 3503"/>
                    <a:gd name="T22" fmla="*/ 1631 w 1868"/>
                    <a:gd name="T23" fmla="*/ 826 h 3503"/>
                    <a:gd name="T24" fmla="*/ 236 w 1868"/>
                    <a:gd name="T25" fmla="*/ 826 h 3503"/>
                    <a:gd name="T26" fmla="*/ 206 w 1868"/>
                    <a:gd name="T27" fmla="*/ 855 h 3503"/>
                    <a:gd name="T28" fmla="*/ 236 w 1868"/>
                    <a:gd name="T29" fmla="*/ 521 h 3503"/>
                    <a:gd name="T30" fmla="*/ 236 w 1868"/>
                    <a:gd name="T31" fmla="*/ 384 h 3503"/>
                    <a:gd name="T32" fmla="*/ 1662 w 1868"/>
                    <a:gd name="T33" fmla="*/ 549 h 3503"/>
                    <a:gd name="T34" fmla="*/ 259 w 1868"/>
                    <a:gd name="T35" fmla="*/ 28 h 3503"/>
                    <a:gd name="T36" fmla="*/ 154 w 1868"/>
                    <a:gd name="T37" fmla="*/ 49 h 3503"/>
                    <a:gd name="T38" fmla="*/ 74 w 1868"/>
                    <a:gd name="T39" fmla="*/ 108 h 3503"/>
                    <a:gd name="T40" fmla="*/ 33 w 1868"/>
                    <a:gd name="T41" fmla="*/ 190 h 3503"/>
                    <a:gd name="T42" fmla="*/ 33 w 1868"/>
                    <a:gd name="T43" fmla="*/ 3312 h 3503"/>
                    <a:gd name="T44" fmla="*/ 74 w 1868"/>
                    <a:gd name="T45" fmla="*/ 3395 h 3503"/>
                    <a:gd name="T46" fmla="*/ 154 w 1868"/>
                    <a:gd name="T47" fmla="*/ 3453 h 3503"/>
                    <a:gd name="T48" fmla="*/ 259 w 1868"/>
                    <a:gd name="T49" fmla="*/ 3474 h 3503"/>
                    <a:gd name="T50" fmla="*/ 1681 w 1868"/>
                    <a:gd name="T51" fmla="*/ 3464 h 3503"/>
                    <a:gd name="T52" fmla="*/ 1770 w 1868"/>
                    <a:gd name="T53" fmla="*/ 3418 h 3503"/>
                    <a:gd name="T54" fmla="*/ 1826 w 1868"/>
                    <a:gd name="T55" fmla="*/ 3342 h 3503"/>
                    <a:gd name="T56" fmla="*/ 1838 w 1868"/>
                    <a:gd name="T57" fmla="*/ 222 h 3503"/>
                    <a:gd name="T58" fmla="*/ 1807 w 1868"/>
                    <a:gd name="T59" fmla="*/ 132 h 3503"/>
                    <a:gd name="T60" fmla="*/ 1744 w 1868"/>
                    <a:gd name="T61" fmla="*/ 65 h 3503"/>
                    <a:gd name="T62" fmla="*/ 1646 w 1868"/>
                    <a:gd name="T63" fmla="*/ 29 h 3503"/>
                    <a:gd name="T64" fmla="*/ 259 w 1868"/>
                    <a:gd name="T65" fmla="*/ 0 h 3503"/>
                    <a:gd name="T66" fmla="*/ 1691 w 1868"/>
                    <a:gd name="T67" fmla="*/ 11 h 3503"/>
                    <a:gd name="T68" fmla="*/ 1792 w 1868"/>
                    <a:gd name="T69" fmla="*/ 64 h 3503"/>
                    <a:gd name="T70" fmla="*/ 1855 w 1868"/>
                    <a:gd name="T71" fmla="*/ 152 h 3503"/>
                    <a:gd name="T72" fmla="*/ 1868 w 1868"/>
                    <a:gd name="T73" fmla="*/ 3281 h 3503"/>
                    <a:gd name="T74" fmla="*/ 1839 w 1868"/>
                    <a:gd name="T75" fmla="*/ 3383 h 3503"/>
                    <a:gd name="T76" fmla="*/ 1761 w 1868"/>
                    <a:gd name="T77" fmla="*/ 3461 h 3503"/>
                    <a:gd name="T78" fmla="*/ 1651 w 1868"/>
                    <a:gd name="T79" fmla="*/ 3500 h 3503"/>
                    <a:gd name="T80" fmla="*/ 217 w 1868"/>
                    <a:gd name="T81" fmla="*/ 3500 h 3503"/>
                    <a:gd name="T82" fmla="*/ 106 w 1868"/>
                    <a:gd name="T83" fmla="*/ 3461 h 3503"/>
                    <a:gd name="T84" fmla="*/ 28 w 1868"/>
                    <a:gd name="T85" fmla="*/ 3383 h 3503"/>
                    <a:gd name="T86" fmla="*/ 0 w 1868"/>
                    <a:gd name="T87" fmla="*/ 3281 h 3503"/>
                    <a:gd name="T88" fmla="*/ 13 w 1868"/>
                    <a:gd name="T89" fmla="*/ 152 h 3503"/>
                    <a:gd name="T90" fmla="*/ 76 w 1868"/>
                    <a:gd name="T91" fmla="*/ 64 h 3503"/>
                    <a:gd name="T92" fmla="*/ 178 w 1868"/>
                    <a:gd name="T93" fmla="*/ 11 h 350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68"/>
                    <a:gd name="T142" fmla="*/ 0 h 3503"/>
                    <a:gd name="T143" fmla="*/ 1868 w 1868"/>
                    <a:gd name="T144" fmla="*/ 3503 h 350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68" h="3503">
                      <a:moveTo>
                        <a:pt x="236" y="3028"/>
                      </a:moveTo>
                      <a:lnTo>
                        <a:pt x="236" y="3121"/>
                      </a:lnTo>
                      <a:lnTo>
                        <a:pt x="1631" y="3121"/>
                      </a:lnTo>
                      <a:lnTo>
                        <a:pt x="1631" y="3028"/>
                      </a:lnTo>
                      <a:lnTo>
                        <a:pt x="236" y="3028"/>
                      </a:lnTo>
                      <a:close/>
                      <a:moveTo>
                        <a:pt x="206" y="3000"/>
                      </a:moveTo>
                      <a:lnTo>
                        <a:pt x="1662" y="3000"/>
                      </a:lnTo>
                      <a:lnTo>
                        <a:pt x="1662" y="3150"/>
                      </a:lnTo>
                      <a:lnTo>
                        <a:pt x="206" y="3150"/>
                      </a:lnTo>
                      <a:lnTo>
                        <a:pt x="206" y="3000"/>
                      </a:lnTo>
                      <a:close/>
                      <a:moveTo>
                        <a:pt x="236" y="2761"/>
                      </a:moveTo>
                      <a:lnTo>
                        <a:pt x="236" y="2852"/>
                      </a:lnTo>
                      <a:lnTo>
                        <a:pt x="491" y="2852"/>
                      </a:lnTo>
                      <a:lnTo>
                        <a:pt x="491" y="2761"/>
                      </a:lnTo>
                      <a:lnTo>
                        <a:pt x="236" y="2761"/>
                      </a:lnTo>
                      <a:close/>
                      <a:moveTo>
                        <a:pt x="206" y="2732"/>
                      </a:moveTo>
                      <a:lnTo>
                        <a:pt x="521" y="2732"/>
                      </a:lnTo>
                      <a:lnTo>
                        <a:pt x="521" y="2882"/>
                      </a:lnTo>
                      <a:lnTo>
                        <a:pt x="206" y="2882"/>
                      </a:lnTo>
                      <a:lnTo>
                        <a:pt x="206" y="2732"/>
                      </a:lnTo>
                      <a:close/>
                      <a:moveTo>
                        <a:pt x="236" y="2493"/>
                      </a:moveTo>
                      <a:lnTo>
                        <a:pt x="236" y="2584"/>
                      </a:lnTo>
                      <a:lnTo>
                        <a:pt x="491" y="2584"/>
                      </a:lnTo>
                      <a:lnTo>
                        <a:pt x="491" y="2493"/>
                      </a:lnTo>
                      <a:lnTo>
                        <a:pt x="236" y="2493"/>
                      </a:lnTo>
                      <a:close/>
                      <a:moveTo>
                        <a:pt x="206" y="2465"/>
                      </a:moveTo>
                      <a:lnTo>
                        <a:pt x="521" y="2465"/>
                      </a:lnTo>
                      <a:lnTo>
                        <a:pt x="521" y="2613"/>
                      </a:lnTo>
                      <a:lnTo>
                        <a:pt x="206" y="2613"/>
                      </a:lnTo>
                      <a:lnTo>
                        <a:pt x="206" y="2465"/>
                      </a:lnTo>
                      <a:close/>
                      <a:moveTo>
                        <a:pt x="206" y="645"/>
                      </a:moveTo>
                      <a:lnTo>
                        <a:pt x="1662" y="645"/>
                      </a:lnTo>
                      <a:lnTo>
                        <a:pt x="1662" y="855"/>
                      </a:lnTo>
                      <a:lnTo>
                        <a:pt x="1335" y="855"/>
                      </a:lnTo>
                      <a:lnTo>
                        <a:pt x="1335" y="826"/>
                      </a:lnTo>
                      <a:lnTo>
                        <a:pt x="1631" y="826"/>
                      </a:lnTo>
                      <a:lnTo>
                        <a:pt x="1631" y="675"/>
                      </a:lnTo>
                      <a:lnTo>
                        <a:pt x="236" y="675"/>
                      </a:lnTo>
                      <a:lnTo>
                        <a:pt x="236" y="826"/>
                      </a:lnTo>
                      <a:lnTo>
                        <a:pt x="1335" y="826"/>
                      </a:lnTo>
                      <a:lnTo>
                        <a:pt x="1335" y="855"/>
                      </a:lnTo>
                      <a:lnTo>
                        <a:pt x="206" y="855"/>
                      </a:lnTo>
                      <a:lnTo>
                        <a:pt x="206" y="645"/>
                      </a:lnTo>
                      <a:close/>
                      <a:moveTo>
                        <a:pt x="236" y="384"/>
                      </a:moveTo>
                      <a:lnTo>
                        <a:pt x="236" y="521"/>
                      </a:lnTo>
                      <a:lnTo>
                        <a:pt x="1631" y="521"/>
                      </a:lnTo>
                      <a:lnTo>
                        <a:pt x="1631" y="384"/>
                      </a:lnTo>
                      <a:lnTo>
                        <a:pt x="236" y="384"/>
                      </a:lnTo>
                      <a:close/>
                      <a:moveTo>
                        <a:pt x="206" y="355"/>
                      </a:moveTo>
                      <a:lnTo>
                        <a:pt x="1662" y="355"/>
                      </a:lnTo>
                      <a:lnTo>
                        <a:pt x="1662" y="549"/>
                      </a:lnTo>
                      <a:lnTo>
                        <a:pt x="206" y="549"/>
                      </a:lnTo>
                      <a:lnTo>
                        <a:pt x="206" y="355"/>
                      </a:lnTo>
                      <a:close/>
                      <a:moveTo>
                        <a:pt x="259" y="28"/>
                      </a:moveTo>
                      <a:lnTo>
                        <a:pt x="223" y="29"/>
                      </a:lnTo>
                      <a:lnTo>
                        <a:pt x="186" y="37"/>
                      </a:lnTo>
                      <a:lnTo>
                        <a:pt x="154" y="49"/>
                      </a:lnTo>
                      <a:lnTo>
                        <a:pt x="123" y="65"/>
                      </a:lnTo>
                      <a:lnTo>
                        <a:pt x="95" y="84"/>
                      </a:lnTo>
                      <a:lnTo>
                        <a:pt x="74" y="108"/>
                      </a:lnTo>
                      <a:lnTo>
                        <a:pt x="56" y="132"/>
                      </a:lnTo>
                      <a:lnTo>
                        <a:pt x="41" y="160"/>
                      </a:lnTo>
                      <a:lnTo>
                        <a:pt x="33" y="190"/>
                      </a:lnTo>
                      <a:lnTo>
                        <a:pt x="30" y="222"/>
                      </a:lnTo>
                      <a:lnTo>
                        <a:pt x="30" y="3281"/>
                      </a:lnTo>
                      <a:lnTo>
                        <a:pt x="33" y="3312"/>
                      </a:lnTo>
                      <a:lnTo>
                        <a:pt x="41" y="3342"/>
                      </a:lnTo>
                      <a:lnTo>
                        <a:pt x="56" y="3370"/>
                      </a:lnTo>
                      <a:lnTo>
                        <a:pt x="74" y="3395"/>
                      </a:lnTo>
                      <a:lnTo>
                        <a:pt x="95" y="3418"/>
                      </a:lnTo>
                      <a:lnTo>
                        <a:pt x="123" y="3437"/>
                      </a:lnTo>
                      <a:lnTo>
                        <a:pt x="154" y="3453"/>
                      </a:lnTo>
                      <a:lnTo>
                        <a:pt x="186" y="3464"/>
                      </a:lnTo>
                      <a:lnTo>
                        <a:pt x="223" y="3472"/>
                      </a:lnTo>
                      <a:lnTo>
                        <a:pt x="259" y="3474"/>
                      </a:lnTo>
                      <a:lnTo>
                        <a:pt x="1609" y="3474"/>
                      </a:lnTo>
                      <a:lnTo>
                        <a:pt x="1646" y="3472"/>
                      </a:lnTo>
                      <a:lnTo>
                        <a:pt x="1681" y="3464"/>
                      </a:lnTo>
                      <a:lnTo>
                        <a:pt x="1713" y="3453"/>
                      </a:lnTo>
                      <a:lnTo>
                        <a:pt x="1744" y="3437"/>
                      </a:lnTo>
                      <a:lnTo>
                        <a:pt x="1770" y="3418"/>
                      </a:lnTo>
                      <a:lnTo>
                        <a:pt x="1793" y="3395"/>
                      </a:lnTo>
                      <a:lnTo>
                        <a:pt x="1813" y="3370"/>
                      </a:lnTo>
                      <a:lnTo>
                        <a:pt x="1826" y="3342"/>
                      </a:lnTo>
                      <a:lnTo>
                        <a:pt x="1835" y="3312"/>
                      </a:lnTo>
                      <a:lnTo>
                        <a:pt x="1838" y="3281"/>
                      </a:lnTo>
                      <a:lnTo>
                        <a:pt x="1838" y="222"/>
                      </a:lnTo>
                      <a:lnTo>
                        <a:pt x="1835" y="190"/>
                      </a:lnTo>
                      <a:lnTo>
                        <a:pt x="1821" y="160"/>
                      </a:lnTo>
                      <a:lnTo>
                        <a:pt x="1807" y="132"/>
                      </a:lnTo>
                      <a:lnTo>
                        <a:pt x="1793" y="108"/>
                      </a:lnTo>
                      <a:lnTo>
                        <a:pt x="1770" y="84"/>
                      </a:lnTo>
                      <a:lnTo>
                        <a:pt x="1744" y="65"/>
                      </a:lnTo>
                      <a:lnTo>
                        <a:pt x="1713" y="49"/>
                      </a:lnTo>
                      <a:lnTo>
                        <a:pt x="1681" y="37"/>
                      </a:lnTo>
                      <a:lnTo>
                        <a:pt x="1646" y="29"/>
                      </a:lnTo>
                      <a:lnTo>
                        <a:pt x="1609" y="28"/>
                      </a:lnTo>
                      <a:lnTo>
                        <a:pt x="259" y="28"/>
                      </a:lnTo>
                      <a:close/>
                      <a:moveTo>
                        <a:pt x="259" y="0"/>
                      </a:moveTo>
                      <a:lnTo>
                        <a:pt x="1609" y="0"/>
                      </a:lnTo>
                      <a:lnTo>
                        <a:pt x="1651" y="3"/>
                      </a:lnTo>
                      <a:lnTo>
                        <a:pt x="1691" y="11"/>
                      </a:lnTo>
                      <a:lnTo>
                        <a:pt x="1728" y="24"/>
                      </a:lnTo>
                      <a:lnTo>
                        <a:pt x="1761" y="41"/>
                      </a:lnTo>
                      <a:lnTo>
                        <a:pt x="1792" y="64"/>
                      </a:lnTo>
                      <a:lnTo>
                        <a:pt x="1818" y="90"/>
                      </a:lnTo>
                      <a:lnTo>
                        <a:pt x="1839" y="120"/>
                      </a:lnTo>
                      <a:lnTo>
                        <a:pt x="1855" y="152"/>
                      </a:lnTo>
                      <a:lnTo>
                        <a:pt x="1864" y="186"/>
                      </a:lnTo>
                      <a:lnTo>
                        <a:pt x="1868" y="222"/>
                      </a:lnTo>
                      <a:lnTo>
                        <a:pt x="1868" y="3281"/>
                      </a:lnTo>
                      <a:lnTo>
                        <a:pt x="1864" y="3317"/>
                      </a:lnTo>
                      <a:lnTo>
                        <a:pt x="1855" y="3350"/>
                      </a:lnTo>
                      <a:lnTo>
                        <a:pt x="1839" y="3383"/>
                      </a:lnTo>
                      <a:lnTo>
                        <a:pt x="1818" y="3411"/>
                      </a:lnTo>
                      <a:lnTo>
                        <a:pt x="1792" y="3438"/>
                      </a:lnTo>
                      <a:lnTo>
                        <a:pt x="1761" y="3461"/>
                      </a:lnTo>
                      <a:lnTo>
                        <a:pt x="1728" y="3479"/>
                      </a:lnTo>
                      <a:lnTo>
                        <a:pt x="1691" y="3491"/>
                      </a:lnTo>
                      <a:lnTo>
                        <a:pt x="1651" y="3500"/>
                      </a:lnTo>
                      <a:lnTo>
                        <a:pt x="1609" y="3503"/>
                      </a:lnTo>
                      <a:lnTo>
                        <a:pt x="259" y="3503"/>
                      </a:lnTo>
                      <a:lnTo>
                        <a:pt x="217" y="3500"/>
                      </a:lnTo>
                      <a:lnTo>
                        <a:pt x="178" y="3491"/>
                      </a:lnTo>
                      <a:lnTo>
                        <a:pt x="141" y="3479"/>
                      </a:lnTo>
                      <a:lnTo>
                        <a:pt x="106" y="3461"/>
                      </a:lnTo>
                      <a:lnTo>
                        <a:pt x="76" y="3438"/>
                      </a:lnTo>
                      <a:lnTo>
                        <a:pt x="50" y="3411"/>
                      </a:lnTo>
                      <a:lnTo>
                        <a:pt x="28" y="3383"/>
                      </a:lnTo>
                      <a:lnTo>
                        <a:pt x="13" y="3350"/>
                      </a:lnTo>
                      <a:lnTo>
                        <a:pt x="3" y="3317"/>
                      </a:lnTo>
                      <a:lnTo>
                        <a:pt x="0" y="3281"/>
                      </a:lnTo>
                      <a:lnTo>
                        <a:pt x="0" y="222"/>
                      </a:lnTo>
                      <a:lnTo>
                        <a:pt x="3" y="186"/>
                      </a:lnTo>
                      <a:lnTo>
                        <a:pt x="13" y="152"/>
                      </a:lnTo>
                      <a:lnTo>
                        <a:pt x="28" y="120"/>
                      </a:lnTo>
                      <a:lnTo>
                        <a:pt x="50" y="90"/>
                      </a:lnTo>
                      <a:lnTo>
                        <a:pt x="76" y="64"/>
                      </a:lnTo>
                      <a:lnTo>
                        <a:pt x="106" y="41"/>
                      </a:lnTo>
                      <a:lnTo>
                        <a:pt x="141" y="24"/>
                      </a:lnTo>
                      <a:lnTo>
                        <a:pt x="178" y="11"/>
                      </a:lnTo>
                      <a:lnTo>
                        <a:pt x="217" y="3"/>
                      </a:lnTo>
                      <a:lnTo>
                        <a:pt x="2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6241" name="Freeform 16"/>
                <p:cNvSpPr>
                  <a:spLocks noEditPoints="1" noChangeArrowheads="1"/>
                </p:cNvSpPr>
                <p:nvPr/>
              </p:nvSpPr>
              <p:spPr bwMode="auto">
                <a:xfrm>
                  <a:off x="311" y="85"/>
                  <a:ext cx="467" cy="876"/>
                </a:xfrm>
                <a:custGeom>
                  <a:avLst/>
                  <a:gdLst>
                    <a:gd name="T0" fmla="*/ 628 w 1867"/>
                    <a:gd name="T1" fmla="*/ 3122 h 3504"/>
                    <a:gd name="T2" fmla="*/ 1631 w 1867"/>
                    <a:gd name="T3" fmla="*/ 3029 h 3504"/>
                    <a:gd name="T4" fmla="*/ 590 w 1867"/>
                    <a:gd name="T5" fmla="*/ 3001 h 3504"/>
                    <a:gd name="T6" fmla="*/ 1660 w 1867"/>
                    <a:gd name="T7" fmla="*/ 3151 h 3504"/>
                    <a:gd name="T8" fmla="*/ 590 w 1867"/>
                    <a:gd name="T9" fmla="*/ 3001 h 3504"/>
                    <a:gd name="T10" fmla="*/ 1660 w 1867"/>
                    <a:gd name="T11" fmla="*/ 647 h 3504"/>
                    <a:gd name="T12" fmla="*/ 608 w 1867"/>
                    <a:gd name="T13" fmla="*/ 857 h 3504"/>
                    <a:gd name="T14" fmla="*/ 1631 w 1867"/>
                    <a:gd name="T15" fmla="*/ 827 h 3504"/>
                    <a:gd name="T16" fmla="*/ 603 w 1867"/>
                    <a:gd name="T17" fmla="*/ 675 h 3504"/>
                    <a:gd name="T18" fmla="*/ 302 w 1867"/>
                    <a:gd name="T19" fmla="*/ 340 h 3504"/>
                    <a:gd name="T20" fmla="*/ 1651 w 1867"/>
                    <a:gd name="T21" fmla="*/ 550 h 3504"/>
                    <a:gd name="T22" fmla="*/ 605 w 1867"/>
                    <a:gd name="T23" fmla="*/ 522 h 3504"/>
                    <a:gd name="T24" fmla="*/ 1622 w 1867"/>
                    <a:gd name="T25" fmla="*/ 369 h 3504"/>
                    <a:gd name="T26" fmla="*/ 302 w 1867"/>
                    <a:gd name="T27" fmla="*/ 340 h 3504"/>
                    <a:gd name="T28" fmla="*/ 29 w 1867"/>
                    <a:gd name="T29" fmla="*/ 352 h 3504"/>
                    <a:gd name="T30" fmla="*/ 0 w 1867"/>
                    <a:gd name="T31" fmla="*/ 183 h 3504"/>
                    <a:gd name="T32" fmla="*/ 13 w 1867"/>
                    <a:gd name="T33" fmla="*/ 153 h 3504"/>
                    <a:gd name="T34" fmla="*/ 29 w 1867"/>
                    <a:gd name="T35" fmla="*/ 118 h 3504"/>
                    <a:gd name="T36" fmla="*/ 30 w 1867"/>
                    <a:gd name="T37" fmla="*/ 118 h 3504"/>
                    <a:gd name="T38" fmla="*/ 29 w 1867"/>
                    <a:gd name="T39" fmla="*/ 106 h 3504"/>
                    <a:gd name="T40" fmla="*/ 1607 w 1867"/>
                    <a:gd name="T41" fmla="*/ 0 h 3504"/>
                    <a:gd name="T42" fmla="*/ 1691 w 1867"/>
                    <a:gd name="T43" fmla="*/ 12 h 3504"/>
                    <a:gd name="T44" fmla="*/ 1761 w 1867"/>
                    <a:gd name="T45" fmla="*/ 43 h 3504"/>
                    <a:gd name="T46" fmla="*/ 1818 w 1867"/>
                    <a:gd name="T47" fmla="*/ 92 h 3504"/>
                    <a:gd name="T48" fmla="*/ 1855 w 1867"/>
                    <a:gd name="T49" fmla="*/ 153 h 3504"/>
                    <a:gd name="T50" fmla="*/ 1867 w 1867"/>
                    <a:gd name="T51" fmla="*/ 223 h 3504"/>
                    <a:gd name="T52" fmla="*/ 1864 w 1867"/>
                    <a:gd name="T53" fmla="*/ 3319 h 3504"/>
                    <a:gd name="T54" fmla="*/ 1838 w 1867"/>
                    <a:gd name="T55" fmla="*/ 3385 h 3504"/>
                    <a:gd name="T56" fmla="*/ 1790 w 1867"/>
                    <a:gd name="T57" fmla="*/ 3439 h 3504"/>
                    <a:gd name="T58" fmla="*/ 1728 w 1867"/>
                    <a:gd name="T59" fmla="*/ 3481 h 3504"/>
                    <a:gd name="T60" fmla="*/ 1649 w 1867"/>
                    <a:gd name="T61" fmla="*/ 3502 h 3504"/>
                    <a:gd name="T62" fmla="*/ 608 w 1867"/>
                    <a:gd name="T63" fmla="*/ 3504 h 3504"/>
                    <a:gd name="T64" fmla="*/ 1607 w 1867"/>
                    <a:gd name="T65" fmla="*/ 3475 h 3504"/>
                    <a:gd name="T66" fmla="*/ 1681 w 1867"/>
                    <a:gd name="T67" fmla="*/ 3466 h 3504"/>
                    <a:gd name="T68" fmla="*/ 1744 w 1867"/>
                    <a:gd name="T69" fmla="*/ 3438 h 3504"/>
                    <a:gd name="T70" fmla="*/ 1793 w 1867"/>
                    <a:gd name="T71" fmla="*/ 3397 h 3504"/>
                    <a:gd name="T72" fmla="*/ 1826 w 1867"/>
                    <a:gd name="T73" fmla="*/ 3344 h 3504"/>
                    <a:gd name="T74" fmla="*/ 1838 w 1867"/>
                    <a:gd name="T75" fmla="*/ 3281 h 3504"/>
                    <a:gd name="T76" fmla="*/ 1835 w 1867"/>
                    <a:gd name="T77" fmla="*/ 190 h 3504"/>
                    <a:gd name="T78" fmla="*/ 1813 w 1867"/>
                    <a:gd name="T79" fmla="*/ 133 h 3504"/>
                    <a:gd name="T80" fmla="*/ 1770 w 1867"/>
                    <a:gd name="T81" fmla="*/ 85 h 3504"/>
                    <a:gd name="T82" fmla="*/ 1713 w 1867"/>
                    <a:gd name="T83" fmla="*/ 51 h 3504"/>
                    <a:gd name="T84" fmla="*/ 1645 w 1867"/>
                    <a:gd name="T85" fmla="*/ 31 h 3504"/>
                    <a:gd name="T86" fmla="*/ 258 w 1867"/>
                    <a:gd name="T87" fmla="*/ 29 h 3504"/>
                    <a:gd name="T88" fmla="*/ 185 w 1867"/>
                    <a:gd name="T89" fmla="*/ 39 h 3504"/>
                    <a:gd name="T90" fmla="*/ 123 w 1867"/>
                    <a:gd name="T91" fmla="*/ 67 h 3504"/>
                    <a:gd name="T92" fmla="*/ 73 w 1867"/>
                    <a:gd name="T93" fmla="*/ 109 h 3504"/>
                    <a:gd name="T94" fmla="*/ 40 w 1867"/>
                    <a:gd name="T95" fmla="*/ 161 h 3504"/>
                    <a:gd name="T96" fmla="*/ 30 w 1867"/>
                    <a:gd name="T97" fmla="*/ 118 h 3504"/>
                    <a:gd name="T98" fmla="*/ 75 w 1867"/>
                    <a:gd name="T99" fmla="*/ 65 h 3504"/>
                    <a:gd name="T100" fmla="*/ 139 w 1867"/>
                    <a:gd name="T101" fmla="*/ 25 h 3504"/>
                    <a:gd name="T102" fmla="*/ 217 w 1867"/>
                    <a:gd name="T103" fmla="*/ 4 h 350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7"/>
                    <a:gd name="T157" fmla="*/ 0 h 3504"/>
                    <a:gd name="T158" fmla="*/ 1867 w 1867"/>
                    <a:gd name="T159" fmla="*/ 3504 h 350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7" h="3504">
                      <a:moveTo>
                        <a:pt x="628" y="3029"/>
                      </a:moveTo>
                      <a:lnTo>
                        <a:pt x="628" y="3122"/>
                      </a:lnTo>
                      <a:lnTo>
                        <a:pt x="1631" y="3122"/>
                      </a:lnTo>
                      <a:lnTo>
                        <a:pt x="1631" y="3029"/>
                      </a:lnTo>
                      <a:lnTo>
                        <a:pt x="628" y="3029"/>
                      </a:lnTo>
                      <a:close/>
                      <a:moveTo>
                        <a:pt x="590" y="3001"/>
                      </a:moveTo>
                      <a:lnTo>
                        <a:pt x="1660" y="3001"/>
                      </a:lnTo>
                      <a:lnTo>
                        <a:pt x="1660" y="3151"/>
                      </a:lnTo>
                      <a:lnTo>
                        <a:pt x="590" y="3151"/>
                      </a:lnTo>
                      <a:lnTo>
                        <a:pt x="590" y="3001"/>
                      </a:lnTo>
                      <a:close/>
                      <a:moveTo>
                        <a:pt x="602" y="647"/>
                      </a:moveTo>
                      <a:lnTo>
                        <a:pt x="1660" y="647"/>
                      </a:lnTo>
                      <a:lnTo>
                        <a:pt x="1660" y="857"/>
                      </a:lnTo>
                      <a:lnTo>
                        <a:pt x="608" y="857"/>
                      </a:lnTo>
                      <a:lnTo>
                        <a:pt x="608" y="827"/>
                      </a:lnTo>
                      <a:lnTo>
                        <a:pt x="1631" y="827"/>
                      </a:lnTo>
                      <a:lnTo>
                        <a:pt x="1631" y="675"/>
                      </a:lnTo>
                      <a:lnTo>
                        <a:pt x="603" y="675"/>
                      </a:lnTo>
                      <a:lnTo>
                        <a:pt x="602" y="647"/>
                      </a:lnTo>
                      <a:close/>
                      <a:moveTo>
                        <a:pt x="302" y="340"/>
                      </a:moveTo>
                      <a:lnTo>
                        <a:pt x="1651" y="340"/>
                      </a:lnTo>
                      <a:lnTo>
                        <a:pt x="1651" y="550"/>
                      </a:lnTo>
                      <a:lnTo>
                        <a:pt x="605" y="550"/>
                      </a:lnTo>
                      <a:lnTo>
                        <a:pt x="605" y="522"/>
                      </a:lnTo>
                      <a:lnTo>
                        <a:pt x="1622" y="522"/>
                      </a:lnTo>
                      <a:lnTo>
                        <a:pt x="1622" y="369"/>
                      </a:lnTo>
                      <a:lnTo>
                        <a:pt x="303" y="369"/>
                      </a:lnTo>
                      <a:lnTo>
                        <a:pt x="302" y="340"/>
                      </a:lnTo>
                      <a:close/>
                      <a:moveTo>
                        <a:pt x="29" y="118"/>
                      </a:moveTo>
                      <a:lnTo>
                        <a:pt x="29" y="352"/>
                      </a:lnTo>
                      <a:lnTo>
                        <a:pt x="0" y="352"/>
                      </a:lnTo>
                      <a:lnTo>
                        <a:pt x="0" y="183"/>
                      </a:lnTo>
                      <a:lnTo>
                        <a:pt x="2" y="187"/>
                      </a:lnTo>
                      <a:lnTo>
                        <a:pt x="13" y="153"/>
                      </a:lnTo>
                      <a:lnTo>
                        <a:pt x="28" y="121"/>
                      </a:lnTo>
                      <a:lnTo>
                        <a:pt x="29" y="118"/>
                      </a:lnTo>
                      <a:close/>
                      <a:moveTo>
                        <a:pt x="29" y="106"/>
                      </a:moveTo>
                      <a:lnTo>
                        <a:pt x="30" y="118"/>
                      </a:lnTo>
                      <a:lnTo>
                        <a:pt x="29" y="118"/>
                      </a:lnTo>
                      <a:lnTo>
                        <a:pt x="29" y="106"/>
                      </a:lnTo>
                      <a:close/>
                      <a:moveTo>
                        <a:pt x="258" y="0"/>
                      </a:moveTo>
                      <a:lnTo>
                        <a:pt x="1607" y="0"/>
                      </a:lnTo>
                      <a:lnTo>
                        <a:pt x="1649" y="4"/>
                      </a:lnTo>
                      <a:lnTo>
                        <a:pt x="1691" y="12"/>
                      </a:lnTo>
                      <a:lnTo>
                        <a:pt x="1728" y="25"/>
                      </a:lnTo>
                      <a:lnTo>
                        <a:pt x="1761" y="43"/>
                      </a:lnTo>
                      <a:lnTo>
                        <a:pt x="1790" y="65"/>
                      </a:lnTo>
                      <a:lnTo>
                        <a:pt x="1818" y="92"/>
                      </a:lnTo>
                      <a:lnTo>
                        <a:pt x="1838" y="121"/>
                      </a:lnTo>
                      <a:lnTo>
                        <a:pt x="1855" y="153"/>
                      </a:lnTo>
                      <a:lnTo>
                        <a:pt x="1864" y="187"/>
                      </a:lnTo>
                      <a:lnTo>
                        <a:pt x="1867" y="223"/>
                      </a:lnTo>
                      <a:lnTo>
                        <a:pt x="1867" y="3281"/>
                      </a:lnTo>
                      <a:lnTo>
                        <a:pt x="1864" y="3319"/>
                      </a:lnTo>
                      <a:lnTo>
                        <a:pt x="1855" y="3352"/>
                      </a:lnTo>
                      <a:lnTo>
                        <a:pt x="1838" y="3385"/>
                      </a:lnTo>
                      <a:lnTo>
                        <a:pt x="1818" y="3413"/>
                      </a:lnTo>
                      <a:lnTo>
                        <a:pt x="1790" y="3439"/>
                      </a:lnTo>
                      <a:lnTo>
                        <a:pt x="1761" y="3462"/>
                      </a:lnTo>
                      <a:lnTo>
                        <a:pt x="1728" y="3481"/>
                      </a:lnTo>
                      <a:lnTo>
                        <a:pt x="1691" y="3492"/>
                      </a:lnTo>
                      <a:lnTo>
                        <a:pt x="1649" y="3502"/>
                      </a:lnTo>
                      <a:lnTo>
                        <a:pt x="1607" y="3504"/>
                      </a:lnTo>
                      <a:lnTo>
                        <a:pt x="608" y="3504"/>
                      </a:lnTo>
                      <a:lnTo>
                        <a:pt x="608" y="3475"/>
                      </a:lnTo>
                      <a:lnTo>
                        <a:pt x="1607" y="3475"/>
                      </a:lnTo>
                      <a:lnTo>
                        <a:pt x="1645" y="3474"/>
                      </a:lnTo>
                      <a:lnTo>
                        <a:pt x="1681" y="3466"/>
                      </a:lnTo>
                      <a:lnTo>
                        <a:pt x="1713" y="3454"/>
                      </a:lnTo>
                      <a:lnTo>
                        <a:pt x="1744" y="3438"/>
                      </a:lnTo>
                      <a:lnTo>
                        <a:pt x="1770" y="3419"/>
                      </a:lnTo>
                      <a:lnTo>
                        <a:pt x="1793" y="3397"/>
                      </a:lnTo>
                      <a:lnTo>
                        <a:pt x="1813" y="3372"/>
                      </a:lnTo>
                      <a:lnTo>
                        <a:pt x="1826" y="3344"/>
                      </a:lnTo>
                      <a:lnTo>
                        <a:pt x="1835" y="3313"/>
                      </a:lnTo>
                      <a:lnTo>
                        <a:pt x="1838" y="3281"/>
                      </a:lnTo>
                      <a:lnTo>
                        <a:pt x="1838" y="223"/>
                      </a:lnTo>
                      <a:lnTo>
                        <a:pt x="1835" y="190"/>
                      </a:lnTo>
                      <a:lnTo>
                        <a:pt x="1826" y="161"/>
                      </a:lnTo>
                      <a:lnTo>
                        <a:pt x="1813" y="133"/>
                      </a:lnTo>
                      <a:lnTo>
                        <a:pt x="1793" y="109"/>
                      </a:lnTo>
                      <a:lnTo>
                        <a:pt x="1770" y="85"/>
                      </a:lnTo>
                      <a:lnTo>
                        <a:pt x="1744" y="67"/>
                      </a:lnTo>
                      <a:lnTo>
                        <a:pt x="1713" y="51"/>
                      </a:lnTo>
                      <a:lnTo>
                        <a:pt x="1681" y="39"/>
                      </a:lnTo>
                      <a:lnTo>
                        <a:pt x="1645" y="31"/>
                      </a:lnTo>
                      <a:lnTo>
                        <a:pt x="1607" y="29"/>
                      </a:lnTo>
                      <a:lnTo>
                        <a:pt x="258" y="29"/>
                      </a:lnTo>
                      <a:lnTo>
                        <a:pt x="221" y="31"/>
                      </a:lnTo>
                      <a:lnTo>
                        <a:pt x="185" y="39"/>
                      </a:lnTo>
                      <a:lnTo>
                        <a:pt x="154" y="51"/>
                      </a:lnTo>
                      <a:lnTo>
                        <a:pt x="123" y="67"/>
                      </a:lnTo>
                      <a:lnTo>
                        <a:pt x="95" y="85"/>
                      </a:lnTo>
                      <a:lnTo>
                        <a:pt x="73" y="109"/>
                      </a:lnTo>
                      <a:lnTo>
                        <a:pt x="54" y="133"/>
                      </a:lnTo>
                      <a:lnTo>
                        <a:pt x="40" y="161"/>
                      </a:lnTo>
                      <a:lnTo>
                        <a:pt x="33" y="190"/>
                      </a:lnTo>
                      <a:lnTo>
                        <a:pt x="30" y="118"/>
                      </a:lnTo>
                      <a:lnTo>
                        <a:pt x="49" y="92"/>
                      </a:lnTo>
                      <a:lnTo>
                        <a:pt x="75" y="65"/>
                      </a:lnTo>
                      <a:lnTo>
                        <a:pt x="106" y="43"/>
                      </a:lnTo>
                      <a:lnTo>
                        <a:pt x="139" y="25"/>
                      </a:lnTo>
                      <a:lnTo>
                        <a:pt x="178" y="12"/>
                      </a:lnTo>
                      <a:lnTo>
                        <a:pt x="217" y="4"/>
                      </a:lnTo>
                      <a:lnTo>
                        <a:pt x="25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6242" name="Freeform 17"/>
                <p:cNvSpPr>
                  <a:spLocks noEditPoints="1" noChangeArrowheads="1"/>
                </p:cNvSpPr>
                <p:nvPr/>
              </p:nvSpPr>
              <p:spPr bwMode="auto">
                <a:xfrm>
                  <a:off x="625" y="0"/>
                  <a:ext cx="467" cy="875"/>
                </a:xfrm>
                <a:custGeom>
                  <a:avLst/>
                  <a:gdLst>
                    <a:gd name="T0" fmla="*/ 628 w 1868"/>
                    <a:gd name="T1" fmla="*/ 3120 h 3502"/>
                    <a:gd name="T2" fmla="*/ 1631 w 1868"/>
                    <a:gd name="T3" fmla="*/ 3027 h 3502"/>
                    <a:gd name="T4" fmla="*/ 590 w 1868"/>
                    <a:gd name="T5" fmla="*/ 2999 h 3502"/>
                    <a:gd name="T6" fmla="*/ 1661 w 1868"/>
                    <a:gd name="T7" fmla="*/ 3149 h 3502"/>
                    <a:gd name="T8" fmla="*/ 590 w 1868"/>
                    <a:gd name="T9" fmla="*/ 2999 h 3502"/>
                    <a:gd name="T10" fmla="*/ 1661 w 1868"/>
                    <a:gd name="T11" fmla="*/ 645 h 3502"/>
                    <a:gd name="T12" fmla="*/ 610 w 1868"/>
                    <a:gd name="T13" fmla="*/ 855 h 3502"/>
                    <a:gd name="T14" fmla="*/ 1631 w 1868"/>
                    <a:gd name="T15" fmla="*/ 826 h 3502"/>
                    <a:gd name="T16" fmla="*/ 603 w 1868"/>
                    <a:gd name="T17" fmla="*/ 674 h 3502"/>
                    <a:gd name="T18" fmla="*/ 302 w 1868"/>
                    <a:gd name="T19" fmla="*/ 340 h 3502"/>
                    <a:gd name="T20" fmla="*/ 1651 w 1868"/>
                    <a:gd name="T21" fmla="*/ 549 h 3502"/>
                    <a:gd name="T22" fmla="*/ 606 w 1868"/>
                    <a:gd name="T23" fmla="*/ 520 h 3502"/>
                    <a:gd name="T24" fmla="*/ 1622 w 1868"/>
                    <a:gd name="T25" fmla="*/ 367 h 3502"/>
                    <a:gd name="T26" fmla="*/ 302 w 1868"/>
                    <a:gd name="T27" fmla="*/ 340 h 3502"/>
                    <a:gd name="T28" fmla="*/ 30 w 1868"/>
                    <a:gd name="T29" fmla="*/ 350 h 3502"/>
                    <a:gd name="T30" fmla="*/ 3 w 1868"/>
                    <a:gd name="T31" fmla="*/ 186 h 3502"/>
                    <a:gd name="T32" fmla="*/ 28 w 1868"/>
                    <a:gd name="T33" fmla="*/ 119 h 3502"/>
                    <a:gd name="T34" fmla="*/ 30 w 1868"/>
                    <a:gd name="T35" fmla="*/ 105 h 3502"/>
                    <a:gd name="T36" fmla="*/ 30 w 1868"/>
                    <a:gd name="T37" fmla="*/ 117 h 3502"/>
                    <a:gd name="T38" fmla="*/ 259 w 1868"/>
                    <a:gd name="T39" fmla="*/ 0 h 3502"/>
                    <a:gd name="T40" fmla="*/ 1651 w 1868"/>
                    <a:gd name="T41" fmla="*/ 2 h 3502"/>
                    <a:gd name="T42" fmla="*/ 1728 w 1868"/>
                    <a:gd name="T43" fmla="*/ 24 h 3502"/>
                    <a:gd name="T44" fmla="*/ 1791 w 1868"/>
                    <a:gd name="T45" fmla="*/ 63 h 3502"/>
                    <a:gd name="T46" fmla="*/ 1839 w 1868"/>
                    <a:gd name="T47" fmla="*/ 119 h 3502"/>
                    <a:gd name="T48" fmla="*/ 1864 w 1868"/>
                    <a:gd name="T49" fmla="*/ 186 h 3502"/>
                    <a:gd name="T50" fmla="*/ 1868 w 1868"/>
                    <a:gd name="T51" fmla="*/ 3281 h 3502"/>
                    <a:gd name="T52" fmla="*/ 1855 w 1868"/>
                    <a:gd name="T53" fmla="*/ 3350 h 3502"/>
                    <a:gd name="T54" fmla="*/ 1818 w 1868"/>
                    <a:gd name="T55" fmla="*/ 3411 h 3502"/>
                    <a:gd name="T56" fmla="*/ 1761 w 1868"/>
                    <a:gd name="T57" fmla="*/ 3460 h 3502"/>
                    <a:gd name="T58" fmla="*/ 1691 w 1868"/>
                    <a:gd name="T59" fmla="*/ 3491 h 3502"/>
                    <a:gd name="T60" fmla="*/ 1608 w 1868"/>
                    <a:gd name="T61" fmla="*/ 3502 h 3502"/>
                    <a:gd name="T62" fmla="*/ 610 w 1868"/>
                    <a:gd name="T63" fmla="*/ 3475 h 3502"/>
                    <a:gd name="T64" fmla="*/ 1646 w 1868"/>
                    <a:gd name="T65" fmla="*/ 3472 h 3502"/>
                    <a:gd name="T66" fmla="*/ 1713 w 1868"/>
                    <a:gd name="T67" fmla="*/ 3452 h 3502"/>
                    <a:gd name="T68" fmla="*/ 1770 w 1868"/>
                    <a:gd name="T69" fmla="*/ 3418 h 3502"/>
                    <a:gd name="T70" fmla="*/ 1813 w 1868"/>
                    <a:gd name="T71" fmla="*/ 3370 h 3502"/>
                    <a:gd name="T72" fmla="*/ 1835 w 1868"/>
                    <a:gd name="T73" fmla="*/ 3313 h 3502"/>
                    <a:gd name="T74" fmla="*/ 1838 w 1868"/>
                    <a:gd name="T75" fmla="*/ 221 h 3502"/>
                    <a:gd name="T76" fmla="*/ 1826 w 1868"/>
                    <a:gd name="T77" fmla="*/ 160 h 3502"/>
                    <a:gd name="T78" fmla="*/ 1793 w 1868"/>
                    <a:gd name="T79" fmla="*/ 107 h 3502"/>
                    <a:gd name="T80" fmla="*/ 1744 w 1868"/>
                    <a:gd name="T81" fmla="*/ 65 h 3502"/>
                    <a:gd name="T82" fmla="*/ 1681 w 1868"/>
                    <a:gd name="T83" fmla="*/ 38 h 3502"/>
                    <a:gd name="T84" fmla="*/ 1608 w 1868"/>
                    <a:gd name="T85" fmla="*/ 28 h 3502"/>
                    <a:gd name="T86" fmla="*/ 223 w 1868"/>
                    <a:gd name="T87" fmla="*/ 29 h 3502"/>
                    <a:gd name="T88" fmla="*/ 154 w 1868"/>
                    <a:gd name="T89" fmla="*/ 49 h 3502"/>
                    <a:gd name="T90" fmla="*/ 95 w 1868"/>
                    <a:gd name="T91" fmla="*/ 83 h 3502"/>
                    <a:gd name="T92" fmla="*/ 56 w 1868"/>
                    <a:gd name="T93" fmla="*/ 131 h 3502"/>
                    <a:gd name="T94" fmla="*/ 33 w 1868"/>
                    <a:gd name="T95" fmla="*/ 190 h 3502"/>
                    <a:gd name="T96" fmla="*/ 50 w 1868"/>
                    <a:gd name="T97" fmla="*/ 90 h 3502"/>
                    <a:gd name="T98" fmla="*/ 106 w 1868"/>
                    <a:gd name="T99" fmla="*/ 41 h 3502"/>
                    <a:gd name="T100" fmla="*/ 178 w 1868"/>
                    <a:gd name="T101" fmla="*/ 10 h 3502"/>
                    <a:gd name="T102" fmla="*/ 259 w 1868"/>
                    <a:gd name="T103" fmla="*/ 0 h 35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68"/>
                    <a:gd name="T157" fmla="*/ 0 h 3502"/>
                    <a:gd name="T158" fmla="*/ 1868 w 1868"/>
                    <a:gd name="T159" fmla="*/ 3502 h 35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68" h="3502">
                      <a:moveTo>
                        <a:pt x="628" y="3027"/>
                      </a:moveTo>
                      <a:lnTo>
                        <a:pt x="628" y="3120"/>
                      </a:lnTo>
                      <a:lnTo>
                        <a:pt x="1631" y="3120"/>
                      </a:lnTo>
                      <a:lnTo>
                        <a:pt x="1631" y="3027"/>
                      </a:lnTo>
                      <a:lnTo>
                        <a:pt x="628" y="3027"/>
                      </a:lnTo>
                      <a:close/>
                      <a:moveTo>
                        <a:pt x="590" y="2999"/>
                      </a:moveTo>
                      <a:lnTo>
                        <a:pt x="1661" y="2999"/>
                      </a:lnTo>
                      <a:lnTo>
                        <a:pt x="1661" y="3149"/>
                      </a:lnTo>
                      <a:lnTo>
                        <a:pt x="590" y="3149"/>
                      </a:lnTo>
                      <a:lnTo>
                        <a:pt x="590" y="2999"/>
                      </a:lnTo>
                      <a:close/>
                      <a:moveTo>
                        <a:pt x="602" y="645"/>
                      </a:moveTo>
                      <a:lnTo>
                        <a:pt x="1661" y="645"/>
                      </a:lnTo>
                      <a:lnTo>
                        <a:pt x="1661" y="855"/>
                      </a:lnTo>
                      <a:lnTo>
                        <a:pt x="610" y="855"/>
                      </a:lnTo>
                      <a:lnTo>
                        <a:pt x="610" y="826"/>
                      </a:lnTo>
                      <a:lnTo>
                        <a:pt x="1631" y="826"/>
                      </a:lnTo>
                      <a:lnTo>
                        <a:pt x="1631" y="674"/>
                      </a:lnTo>
                      <a:lnTo>
                        <a:pt x="603" y="674"/>
                      </a:lnTo>
                      <a:lnTo>
                        <a:pt x="602" y="645"/>
                      </a:lnTo>
                      <a:close/>
                      <a:moveTo>
                        <a:pt x="302" y="340"/>
                      </a:moveTo>
                      <a:lnTo>
                        <a:pt x="1651" y="340"/>
                      </a:lnTo>
                      <a:lnTo>
                        <a:pt x="1651" y="549"/>
                      </a:lnTo>
                      <a:lnTo>
                        <a:pt x="606" y="549"/>
                      </a:lnTo>
                      <a:lnTo>
                        <a:pt x="606" y="520"/>
                      </a:lnTo>
                      <a:lnTo>
                        <a:pt x="1622" y="520"/>
                      </a:lnTo>
                      <a:lnTo>
                        <a:pt x="1622" y="367"/>
                      </a:lnTo>
                      <a:lnTo>
                        <a:pt x="305" y="367"/>
                      </a:lnTo>
                      <a:lnTo>
                        <a:pt x="302" y="340"/>
                      </a:lnTo>
                      <a:close/>
                      <a:moveTo>
                        <a:pt x="30" y="117"/>
                      </a:moveTo>
                      <a:lnTo>
                        <a:pt x="30" y="350"/>
                      </a:lnTo>
                      <a:lnTo>
                        <a:pt x="0" y="350"/>
                      </a:lnTo>
                      <a:lnTo>
                        <a:pt x="3" y="186"/>
                      </a:lnTo>
                      <a:lnTo>
                        <a:pt x="13" y="151"/>
                      </a:lnTo>
                      <a:lnTo>
                        <a:pt x="28" y="119"/>
                      </a:lnTo>
                      <a:lnTo>
                        <a:pt x="30" y="117"/>
                      </a:lnTo>
                      <a:close/>
                      <a:moveTo>
                        <a:pt x="30" y="105"/>
                      </a:moveTo>
                      <a:lnTo>
                        <a:pt x="30" y="117"/>
                      </a:lnTo>
                      <a:lnTo>
                        <a:pt x="30" y="117"/>
                      </a:lnTo>
                      <a:lnTo>
                        <a:pt x="30" y="105"/>
                      </a:lnTo>
                      <a:close/>
                      <a:moveTo>
                        <a:pt x="259" y="0"/>
                      </a:moveTo>
                      <a:lnTo>
                        <a:pt x="1608" y="0"/>
                      </a:lnTo>
                      <a:lnTo>
                        <a:pt x="1651" y="2"/>
                      </a:lnTo>
                      <a:lnTo>
                        <a:pt x="1691" y="10"/>
                      </a:lnTo>
                      <a:lnTo>
                        <a:pt x="1728" y="24"/>
                      </a:lnTo>
                      <a:lnTo>
                        <a:pt x="1761" y="41"/>
                      </a:lnTo>
                      <a:lnTo>
                        <a:pt x="1791" y="63"/>
                      </a:lnTo>
                      <a:lnTo>
                        <a:pt x="1818" y="90"/>
                      </a:lnTo>
                      <a:lnTo>
                        <a:pt x="1839" y="119"/>
                      </a:lnTo>
                      <a:lnTo>
                        <a:pt x="1855" y="151"/>
                      </a:lnTo>
                      <a:lnTo>
                        <a:pt x="1864" y="186"/>
                      </a:lnTo>
                      <a:lnTo>
                        <a:pt x="1868" y="221"/>
                      </a:lnTo>
                      <a:lnTo>
                        <a:pt x="1868" y="3281"/>
                      </a:lnTo>
                      <a:lnTo>
                        <a:pt x="1864" y="3317"/>
                      </a:lnTo>
                      <a:lnTo>
                        <a:pt x="1855" y="3350"/>
                      </a:lnTo>
                      <a:lnTo>
                        <a:pt x="1839" y="3383"/>
                      </a:lnTo>
                      <a:lnTo>
                        <a:pt x="1818" y="3411"/>
                      </a:lnTo>
                      <a:lnTo>
                        <a:pt x="1791" y="3437"/>
                      </a:lnTo>
                      <a:lnTo>
                        <a:pt x="1761" y="3460"/>
                      </a:lnTo>
                      <a:lnTo>
                        <a:pt x="1728" y="3479"/>
                      </a:lnTo>
                      <a:lnTo>
                        <a:pt x="1691" y="3491"/>
                      </a:lnTo>
                      <a:lnTo>
                        <a:pt x="1651" y="3500"/>
                      </a:lnTo>
                      <a:lnTo>
                        <a:pt x="1608" y="3502"/>
                      </a:lnTo>
                      <a:lnTo>
                        <a:pt x="610" y="3502"/>
                      </a:lnTo>
                      <a:lnTo>
                        <a:pt x="610" y="3475"/>
                      </a:lnTo>
                      <a:lnTo>
                        <a:pt x="1608" y="3475"/>
                      </a:lnTo>
                      <a:lnTo>
                        <a:pt x="1646" y="3472"/>
                      </a:lnTo>
                      <a:lnTo>
                        <a:pt x="1681" y="3464"/>
                      </a:lnTo>
                      <a:lnTo>
                        <a:pt x="1713" y="3452"/>
                      </a:lnTo>
                      <a:lnTo>
                        <a:pt x="1744" y="3436"/>
                      </a:lnTo>
                      <a:lnTo>
                        <a:pt x="1770" y="3418"/>
                      </a:lnTo>
                      <a:lnTo>
                        <a:pt x="1793" y="3395"/>
                      </a:lnTo>
                      <a:lnTo>
                        <a:pt x="1813" y="3370"/>
                      </a:lnTo>
                      <a:lnTo>
                        <a:pt x="1826" y="3342"/>
                      </a:lnTo>
                      <a:lnTo>
                        <a:pt x="1835" y="3313"/>
                      </a:lnTo>
                      <a:lnTo>
                        <a:pt x="1838" y="3281"/>
                      </a:lnTo>
                      <a:lnTo>
                        <a:pt x="1838" y="221"/>
                      </a:lnTo>
                      <a:lnTo>
                        <a:pt x="1835" y="190"/>
                      </a:lnTo>
                      <a:lnTo>
                        <a:pt x="1826" y="160"/>
                      </a:lnTo>
                      <a:lnTo>
                        <a:pt x="1813" y="131"/>
                      </a:lnTo>
                      <a:lnTo>
                        <a:pt x="1793" y="107"/>
                      </a:lnTo>
                      <a:lnTo>
                        <a:pt x="1770" y="83"/>
                      </a:lnTo>
                      <a:lnTo>
                        <a:pt x="1744" y="65"/>
                      </a:lnTo>
                      <a:lnTo>
                        <a:pt x="1713" y="49"/>
                      </a:lnTo>
                      <a:lnTo>
                        <a:pt x="1681" y="38"/>
                      </a:lnTo>
                      <a:lnTo>
                        <a:pt x="1646" y="29"/>
                      </a:lnTo>
                      <a:lnTo>
                        <a:pt x="1608" y="28"/>
                      </a:lnTo>
                      <a:lnTo>
                        <a:pt x="259" y="28"/>
                      </a:lnTo>
                      <a:lnTo>
                        <a:pt x="223" y="29"/>
                      </a:lnTo>
                      <a:lnTo>
                        <a:pt x="186" y="38"/>
                      </a:lnTo>
                      <a:lnTo>
                        <a:pt x="154" y="49"/>
                      </a:lnTo>
                      <a:lnTo>
                        <a:pt x="123" y="65"/>
                      </a:lnTo>
                      <a:lnTo>
                        <a:pt x="95" y="83"/>
                      </a:lnTo>
                      <a:lnTo>
                        <a:pt x="74" y="107"/>
                      </a:lnTo>
                      <a:lnTo>
                        <a:pt x="56" y="131"/>
                      </a:lnTo>
                      <a:lnTo>
                        <a:pt x="41" y="160"/>
                      </a:lnTo>
                      <a:lnTo>
                        <a:pt x="33" y="190"/>
                      </a:lnTo>
                      <a:lnTo>
                        <a:pt x="30" y="117"/>
                      </a:lnTo>
                      <a:lnTo>
                        <a:pt x="50" y="90"/>
                      </a:lnTo>
                      <a:lnTo>
                        <a:pt x="76" y="63"/>
                      </a:lnTo>
                      <a:lnTo>
                        <a:pt x="106" y="41"/>
                      </a:lnTo>
                      <a:lnTo>
                        <a:pt x="140" y="24"/>
                      </a:lnTo>
                      <a:lnTo>
                        <a:pt x="178" y="10"/>
                      </a:lnTo>
                      <a:lnTo>
                        <a:pt x="217" y="2"/>
                      </a:lnTo>
                      <a:lnTo>
                        <a:pt x="259"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grpSp>
      <p:sp>
        <p:nvSpPr>
          <p:cNvPr id="6243" name="TextBox 99"/>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152"/>
                                        </p:tgtEl>
                                        <p:attrNameLst>
                                          <p:attrName>style.visibility</p:attrName>
                                        </p:attrNameLst>
                                      </p:cBhvr>
                                      <p:to>
                                        <p:strVal val="visible"/>
                                      </p:to>
                                    </p:set>
                                    <p:animEffect>
                                      <p:cBhvr>
                                        <p:cTn id="7" dur="500"/>
                                        <p:tgtEl>
                                          <p:spTgt spid="615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150"/>
                                        </p:tgtEl>
                                        <p:attrNameLst>
                                          <p:attrName>style.visibility</p:attrName>
                                        </p:attrNameLst>
                                      </p:cBhvr>
                                      <p:to>
                                        <p:strVal val="visible"/>
                                      </p:to>
                                    </p:set>
                                    <p:animEffect>
                                      <p:cBhvr>
                                        <p:cTn id="10" dur="500"/>
                                        <p:tgtEl>
                                          <p:spTgt spid="615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51"/>
                                        </p:tgtEl>
                                        <p:attrNameLst>
                                          <p:attrName>style.visibility</p:attrName>
                                        </p:attrNameLst>
                                      </p:cBhvr>
                                      <p:to>
                                        <p:strVal val="visible"/>
                                      </p:to>
                                    </p:set>
                                    <p:animEffect>
                                      <p:cBhvr>
                                        <p:cTn id="13" dur="500"/>
                                        <p:tgtEl>
                                          <p:spTgt spid="6151"/>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6211"/>
                                        </p:tgtEl>
                                        <p:attrNameLst>
                                          <p:attrName>style.visibility</p:attrName>
                                        </p:attrNameLst>
                                      </p:cBhvr>
                                      <p:to>
                                        <p:strVal val="visible"/>
                                      </p:to>
                                    </p:set>
                                    <p:animEffect>
                                      <p:cBhvr>
                                        <p:cTn id="18" dur="500"/>
                                        <p:tgtEl>
                                          <p:spTgt spid="6211"/>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6180"/>
                                        </p:tgtEl>
                                        <p:attrNameLst>
                                          <p:attrName>style.visibility</p:attrName>
                                        </p:attrNameLst>
                                      </p:cBhvr>
                                      <p:to>
                                        <p:strVal val="visible"/>
                                      </p:to>
                                    </p:set>
                                    <p:animEffect>
                                      <p:cBhvr>
                                        <p:cTn id="23" dur="500"/>
                                        <p:tgtEl>
                                          <p:spTgt spid="6180"/>
                                        </p:tgtEl>
                                      </p:cBhvr>
                                    </p:animEffect>
                                  </p:childTnLst>
                                </p:cTn>
                              </p:par>
                              <p:par>
                                <p:cTn id="24" presetID="10" presetClass="entr" presetSubtype="0" fill="hold" nodeType="withEffect">
                                  <p:stCondLst>
                                    <p:cond delay="0"/>
                                  </p:stCondLst>
                                  <p:childTnLst>
                                    <p:set>
                                      <p:cBhvr>
                                        <p:cTn id="25" dur="1" fill="hold">
                                          <p:stCondLst>
                                            <p:cond delay="0"/>
                                          </p:stCondLst>
                                        </p:cTn>
                                        <p:tgtEl>
                                          <p:spTgt spid="6147"/>
                                        </p:tgtEl>
                                        <p:attrNameLst>
                                          <p:attrName>style.visibility</p:attrName>
                                        </p:attrNameLst>
                                      </p:cBhvr>
                                      <p:to>
                                        <p:strVal val="visible"/>
                                      </p:to>
                                    </p:set>
                                    <p:animEffect>
                                      <p:cBhvr>
                                        <p:cTn id="26" dur="500"/>
                                        <p:tgtEl>
                                          <p:spTgt spid="6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0" grpId="0" bldLvl="0" autoUpdateAnimBg="0"/>
      <p:bldP spid="6151" grpId="0" bldLvl="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458"/>
          <p:cNvSpPr>
            <a:spLocks noChangeArrowheads="1"/>
          </p:cNvSpPr>
          <p:nvPr/>
        </p:nvSpPr>
        <p:spPr bwMode="auto">
          <a:xfrm>
            <a:off x="663575" y="3394075"/>
            <a:ext cx="2268538"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2400" b="1">
                <a:solidFill>
                  <a:srgbClr val="FFFFFF"/>
                </a:solidFill>
                <a:latin typeface="方正兰亭细黑_GBK" charset="-122"/>
                <a:ea typeface="方正兰亭细黑_GBK" charset="-122"/>
                <a:sym typeface="方正兰亭细黑_GBK" charset="-122"/>
              </a:rPr>
              <a:t>Challenges</a:t>
            </a:r>
          </a:p>
        </p:txBody>
      </p:sp>
      <p:sp>
        <p:nvSpPr>
          <p:cNvPr id="7171" name="Rectangle 347"/>
          <p:cNvSpPr>
            <a:spLocks noChangeArrowheads="1"/>
          </p:cNvSpPr>
          <p:nvPr/>
        </p:nvSpPr>
        <p:spPr bwMode="auto">
          <a:xfrm>
            <a:off x="6081713" y="3394075"/>
            <a:ext cx="1712912"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2400" b="1">
                <a:solidFill>
                  <a:srgbClr val="FFFFFF"/>
                </a:solidFill>
                <a:latin typeface="方正兰亭细黑_GBK" charset="-122"/>
                <a:ea typeface="方正兰亭细黑_GBK" charset="-122"/>
                <a:sym typeface="方正兰亭细黑_GBK" charset="-122"/>
              </a:rPr>
              <a:t>Solutions</a:t>
            </a:r>
          </a:p>
        </p:txBody>
      </p:sp>
      <p:sp>
        <p:nvSpPr>
          <p:cNvPr id="7172" name="Rectangle 348"/>
          <p:cNvSpPr>
            <a:spLocks noChangeArrowheads="1"/>
          </p:cNvSpPr>
          <p:nvPr/>
        </p:nvSpPr>
        <p:spPr bwMode="auto">
          <a:xfrm>
            <a:off x="663575" y="4083050"/>
            <a:ext cx="4806950" cy="227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a:t>
            </a:r>
            <a:r>
              <a:rPr lang="en-US" sz="1500">
                <a:solidFill>
                  <a:srgbClr val="FFFFFF"/>
                </a:solidFill>
                <a:latin typeface="方正兰亭细黑_GBK" charset="-122"/>
                <a:ea typeface="方正兰亭细黑_GBK" charset="-122"/>
                <a:sym typeface="方正兰亭细黑_GBK" charset="-122"/>
              </a:rPr>
              <a:t> want to </a:t>
            </a:r>
            <a:r>
              <a:rPr lang="en-US" sz="1500" b="1">
                <a:solidFill>
                  <a:srgbClr val="FFFFFF"/>
                </a:solidFill>
                <a:latin typeface="方正兰亭细黑_GBK" charset="-122"/>
                <a:ea typeface="方正兰亭细黑_GBK" charset="-122"/>
                <a:sym typeface="方正兰亭细黑_GBK" charset="-122"/>
              </a:rPr>
              <a:t>use the device of their choice </a:t>
            </a:r>
            <a:r>
              <a:rPr lang="en-US" sz="1500">
                <a:solidFill>
                  <a:srgbClr val="FFFFFF"/>
                </a:solidFill>
                <a:latin typeface="方正兰亭细黑_GBK" charset="-122"/>
                <a:ea typeface="方正兰亭细黑_GBK" charset="-122"/>
                <a:sym typeface="方正兰亭细黑_GBK" charset="-122"/>
              </a:rPr>
              <a:t>and have access to both their personal and work-related applications, data, and resources.</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a:t>
            </a:r>
            <a:r>
              <a:rPr lang="en-US" sz="1500">
                <a:solidFill>
                  <a:srgbClr val="FFFFFF"/>
                </a:solidFill>
                <a:latin typeface="方正兰亭细黑_GBK" charset="-122"/>
                <a:ea typeface="方正兰亭细黑_GBK" charset="-122"/>
                <a:sym typeface="方正兰亭细黑_GBK" charset="-122"/>
              </a:rPr>
              <a:t> want an easy way to be able to </a:t>
            </a:r>
            <a:r>
              <a:rPr lang="en-US" sz="1500" b="1">
                <a:solidFill>
                  <a:srgbClr val="FFFFFF"/>
                </a:solidFill>
                <a:latin typeface="方正兰亭细黑_GBK" charset="-122"/>
                <a:ea typeface="方正兰亭细黑_GBK" charset="-122"/>
                <a:sym typeface="方正兰亭细黑_GBK" charset="-122"/>
              </a:rPr>
              <a:t>access their corporate applications</a:t>
            </a:r>
            <a:r>
              <a:rPr lang="en-US" sz="1500">
                <a:solidFill>
                  <a:srgbClr val="FFFFFF"/>
                </a:solidFill>
                <a:latin typeface="方正兰亭细黑_GBK" charset="-122"/>
                <a:ea typeface="方正兰亭细黑_GBK" charset="-122"/>
                <a:sym typeface="方正兰亭细黑_GBK" charset="-122"/>
              </a:rPr>
              <a:t> from anywhere.</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IT</a:t>
            </a:r>
            <a:r>
              <a:rPr lang="en-US" sz="1500">
                <a:solidFill>
                  <a:srgbClr val="FFFFFF"/>
                </a:solidFill>
                <a:latin typeface="方正兰亭细黑_GBK" charset="-122"/>
                <a:ea typeface="方正兰亭细黑_GBK" charset="-122"/>
                <a:sym typeface="方正兰亭细黑_GBK" charset="-122"/>
              </a:rPr>
              <a:t> departments want to empower users to work this way, but they also need to </a:t>
            </a:r>
            <a:r>
              <a:rPr lang="en-US" sz="1500" b="1">
                <a:solidFill>
                  <a:srgbClr val="FFFFFF"/>
                </a:solidFill>
                <a:latin typeface="方正兰亭细黑_GBK" charset="-122"/>
                <a:ea typeface="方正兰亭细黑_GBK" charset="-122"/>
                <a:sym typeface="方正兰亭细黑_GBK" charset="-122"/>
              </a:rPr>
              <a:t>control access to sensitive information </a:t>
            </a:r>
            <a:r>
              <a:rPr lang="en-US" sz="1500">
                <a:solidFill>
                  <a:srgbClr val="FFFFFF"/>
                </a:solidFill>
                <a:latin typeface="方正兰亭细黑_GBK" charset="-122"/>
                <a:ea typeface="方正兰亭细黑_GBK" charset="-122"/>
                <a:sym typeface="方正兰亭细黑_GBK" charset="-122"/>
              </a:rPr>
              <a:t>and remain in compliance with regulatory policies.</a:t>
            </a:r>
            <a:endParaRPr lang="zh-CN" altLang="en-US">
              <a:latin typeface="方正兰亭细黑_GBK" charset="-122"/>
              <a:ea typeface="方正兰亭细黑_GBK" charset="-122"/>
              <a:sym typeface="方正兰亭细黑_GBK" charset="-122"/>
            </a:endParaRPr>
          </a:p>
        </p:txBody>
      </p:sp>
      <p:sp>
        <p:nvSpPr>
          <p:cNvPr id="7173" name="Rectangle 349"/>
          <p:cNvSpPr>
            <a:spLocks noChangeArrowheads="1"/>
          </p:cNvSpPr>
          <p:nvPr/>
        </p:nvSpPr>
        <p:spPr bwMode="auto">
          <a:xfrm>
            <a:off x="6081713" y="4083050"/>
            <a:ext cx="5381625" cy="227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a:t>
            </a:r>
            <a:r>
              <a:rPr lang="en-US" sz="1500">
                <a:solidFill>
                  <a:srgbClr val="FFFFFF"/>
                </a:solidFill>
                <a:latin typeface="方正兰亭细黑_GBK" charset="-122"/>
                <a:ea typeface="方正兰亭细黑_GBK" charset="-122"/>
                <a:sym typeface="方正兰亭细黑_GBK" charset="-122"/>
              </a:rPr>
              <a:t> can </a:t>
            </a:r>
            <a:r>
              <a:rPr lang="en-US" sz="1500" b="1">
                <a:solidFill>
                  <a:srgbClr val="FFFFFF"/>
                </a:solidFill>
                <a:latin typeface="方正兰亭细黑_GBK" charset="-122"/>
                <a:ea typeface="方正兰亭细黑_GBK" charset="-122"/>
                <a:sym typeface="方正兰亭细黑_GBK" charset="-122"/>
              </a:rPr>
              <a:t>register their devices, </a:t>
            </a:r>
            <a:r>
              <a:rPr lang="en-US" sz="1500">
                <a:solidFill>
                  <a:srgbClr val="FFFFFF"/>
                </a:solidFill>
                <a:latin typeface="方正兰亭细黑_GBK" charset="-122"/>
                <a:ea typeface="方正兰亭细黑_GBK" charset="-122"/>
                <a:sym typeface="方正兰亭细黑_GBK" charset="-122"/>
              </a:rPr>
              <a:t>which makes them known to IT, who can then use device authentication as part of providing </a:t>
            </a:r>
            <a:r>
              <a:rPr lang="en-US" sz="1500" b="1">
                <a:solidFill>
                  <a:srgbClr val="FFFFFF"/>
                </a:solidFill>
                <a:latin typeface="方正兰亭细黑_GBK" charset="-122"/>
                <a:ea typeface="方正兰亭细黑_GBK" charset="-122"/>
                <a:sym typeface="方正兰亭细黑_GBK" charset="-122"/>
              </a:rPr>
              <a:t>access to corporate resources</a:t>
            </a:r>
            <a:r>
              <a:rPr lang="en-US" sz="1500">
                <a:solidFill>
                  <a:srgbClr val="FFFFFF"/>
                </a:solidFill>
                <a:latin typeface="方正兰亭细黑_GBK" charset="-122"/>
                <a:ea typeface="方正兰亭细黑_GBK" charset="-122"/>
                <a:sym typeface="方正兰亭细黑_GBK" charset="-122"/>
              </a:rPr>
              <a:t>.</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Users</a:t>
            </a:r>
            <a:r>
              <a:rPr lang="en-US" sz="1500">
                <a:solidFill>
                  <a:srgbClr val="FFFFFF"/>
                </a:solidFill>
                <a:latin typeface="方正兰亭细黑_GBK" charset="-122"/>
                <a:ea typeface="方正兰亭细黑_GBK" charset="-122"/>
                <a:sym typeface="方正兰亭细黑_GBK" charset="-122"/>
              </a:rPr>
              <a:t> can </a:t>
            </a:r>
            <a:r>
              <a:rPr lang="en-US" sz="1500" b="1">
                <a:solidFill>
                  <a:srgbClr val="FFFFFF"/>
                </a:solidFill>
                <a:latin typeface="方正兰亭细黑_GBK" charset="-122"/>
                <a:ea typeface="方正兰亭细黑_GBK" charset="-122"/>
                <a:sym typeface="方正兰亭细黑_GBK" charset="-122"/>
              </a:rPr>
              <a:t>enroll their devices, </a:t>
            </a:r>
            <a:r>
              <a:rPr lang="en-US" sz="1500">
                <a:solidFill>
                  <a:srgbClr val="FFFFFF"/>
                </a:solidFill>
                <a:latin typeface="方正兰亭细黑_GBK" charset="-122"/>
                <a:ea typeface="方正兰亭细黑_GBK" charset="-122"/>
                <a:sym typeface="方正兰亭细黑_GBK" charset="-122"/>
              </a:rPr>
              <a:t>which provides them with the company portal for </a:t>
            </a:r>
            <a:r>
              <a:rPr lang="en-US" sz="1500" b="1">
                <a:solidFill>
                  <a:srgbClr val="FFFFFF"/>
                </a:solidFill>
                <a:latin typeface="方正兰亭细黑_GBK" charset="-122"/>
                <a:ea typeface="方正兰亭细黑_GBK" charset="-122"/>
                <a:sym typeface="方正兰亭细黑_GBK" charset="-122"/>
              </a:rPr>
              <a:t>consistent access to applications</a:t>
            </a:r>
            <a:r>
              <a:rPr lang="en-US" sz="1500">
                <a:solidFill>
                  <a:srgbClr val="FFFFFF"/>
                </a:solidFill>
                <a:latin typeface="方正兰亭细黑_GBK" charset="-122"/>
                <a:ea typeface="方正兰亭细黑_GBK" charset="-122"/>
                <a:sym typeface="方正兰亭细黑_GBK" charset="-122"/>
              </a:rPr>
              <a:t> and data, and to manage their devices.</a:t>
            </a:r>
            <a:endParaRPr lang="zh-CN" altLang="en-US" sz="1500">
              <a:solidFill>
                <a:srgbClr val="FFFFFF"/>
              </a:solidFill>
              <a:latin typeface="方正兰亭细黑_GBK" charset="-122"/>
              <a:ea typeface="方正兰亭细黑_GBK" charset="-122"/>
              <a:sym typeface="方正兰亭细黑_GBK" charset="-122"/>
            </a:endParaRPr>
          </a:p>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IT</a:t>
            </a:r>
            <a:r>
              <a:rPr lang="en-US" sz="1500">
                <a:solidFill>
                  <a:srgbClr val="FFFFFF"/>
                </a:solidFill>
                <a:latin typeface="方正兰亭细黑_GBK" charset="-122"/>
                <a:ea typeface="方正兰亭细黑_GBK" charset="-122"/>
                <a:sym typeface="方正兰亭细黑_GBK" charset="-122"/>
              </a:rPr>
              <a:t> can </a:t>
            </a:r>
            <a:r>
              <a:rPr lang="en-US" sz="1500" b="1">
                <a:solidFill>
                  <a:srgbClr val="FFFFFF"/>
                </a:solidFill>
                <a:latin typeface="方正兰亭细黑_GBK" charset="-122"/>
                <a:ea typeface="方正兰亭细黑_GBK" charset="-122"/>
                <a:sym typeface="方正兰亭细黑_GBK" charset="-122"/>
              </a:rPr>
              <a:t>publish access to corporate resources </a:t>
            </a:r>
            <a:r>
              <a:rPr lang="en-US" sz="1500">
                <a:solidFill>
                  <a:srgbClr val="FFFFFF"/>
                </a:solidFill>
                <a:latin typeface="方正兰亭细黑_GBK" charset="-122"/>
                <a:ea typeface="方正兰亭细黑_GBK" charset="-122"/>
                <a:sym typeface="方正兰亭细黑_GBK" charset="-122"/>
              </a:rPr>
              <a:t>with conditional access based on the user’s identity, the device they are using, and their location.</a:t>
            </a:r>
            <a:endParaRPr lang="zh-CN" altLang="en-US">
              <a:latin typeface="方正兰亭细黑_GBK" charset="-122"/>
              <a:ea typeface="方正兰亭细黑_GBK" charset="-122"/>
              <a:sym typeface="方正兰亭细黑_GBK" charset="-122"/>
            </a:endParaRPr>
          </a:p>
        </p:txBody>
      </p:sp>
      <p:sp>
        <p:nvSpPr>
          <p:cNvPr id="7174" name="Rectangle 4"/>
          <p:cNvSpPr>
            <a:spLocks/>
          </p:cNvSpPr>
          <p:nvPr/>
        </p:nvSpPr>
        <p:spPr bwMode="auto">
          <a:xfrm>
            <a:off x="200025" y="209550"/>
            <a:ext cx="5494338" cy="2447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0795" cap="flat" cmpd="sng">
                <a:solidFill>
                  <a:srgbClr val="005390"/>
                </a:solidFill>
                <a:bevel/>
                <a:headEnd/>
                <a:tailEnd/>
              </a14:hiddenLine>
            </a:ext>
          </a:extLst>
        </p:spPr>
        <p:txBody>
          <a:bodyPr lIns="182854" tIns="146283" rIns="182854" bIns="146283"/>
          <a:lstStyle/>
          <a:p>
            <a:pPr>
              <a:lnSpc>
                <a:spcPct val="90000"/>
              </a:lnSpc>
            </a:pPr>
            <a:r>
              <a:rPr lang="en-US" sz="6900" b="1">
                <a:solidFill>
                  <a:srgbClr val="FFFFFF"/>
                </a:solidFill>
                <a:latin typeface="方正兰亭粗黑_GBK" charset="-122"/>
                <a:sym typeface="方正兰亭粗黑_GBK" charset="-122"/>
              </a:rPr>
              <a:t>Empower users</a:t>
            </a:r>
          </a:p>
        </p:txBody>
      </p:sp>
      <p:sp>
        <p:nvSpPr>
          <p:cNvPr id="7175" name="Straight Connector 39"/>
          <p:cNvSpPr>
            <a:spLocks noChangeShapeType="1"/>
          </p:cNvSpPr>
          <p:nvPr/>
        </p:nvSpPr>
        <p:spPr bwMode="auto">
          <a:xfrm flipH="1">
            <a:off x="266700" y="3184525"/>
            <a:ext cx="11893550" cy="1588"/>
          </a:xfrm>
          <a:prstGeom prst="line">
            <a:avLst/>
          </a:prstGeom>
          <a:noFill/>
          <a:ln w="25400" cap="flat" cmpd="sng">
            <a:solidFill>
              <a:srgbClr val="FFFFFF"/>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7176" name="Group 65"/>
          <p:cNvGrpSpPr>
            <a:grpSpLocks/>
          </p:cNvGrpSpPr>
          <p:nvPr/>
        </p:nvGrpSpPr>
        <p:grpSpPr bwMode="auto">
          <a:xfrm>
            <a:off x="8129588" y="398463"/>
            <a:ext cx="3825875" cy="2446337"/>
            <a:chOff x="0" y="0"/>
            <a:chExt cx="3265874" cy="2088806"/>
          </a:xfrm>
        </p:grpSpPr>
        <p:sp>
          <p:nvSpPr>
            <p:cNvPr id="7177" name="Rounded Rectangle 2058"/>
            <p:cNvSpPr>
              <a:spLocks noChangeAspect="1"/>
            </p:cNvSpPr>
            <p:nvPr/>
          </p:nvSpPr>
          <p:spPr bwMode="auto">
            <a:xfrm>
              <a:off x="2630212" y="813500"/>
              <a:ext cx="195717" cy="411306"/>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noFill/>
            <a:ln w="952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64" tIns="46632" rIns="46632" bIns="93264" anchor="b"/>
            <a:lstStyle/>
            <a:p>
              <a:pPr algn="ctr"/>
              <a:endParaRPr lang="zh-CN" altLang="zh-CN">
                <a:solidFill>
                  <a:srgbClr val="FFFFFF"/>
                </a:solidFill>
                <a:ea typeface="方正兰亭细黑_GBK" charset="-122"/>
                <a:sym typeface="方正兰亭细黑_GBK" charset="-122"/>
              </a:endParaRPr>
            </a:p>
          </p:txBody>
        </p:sp>
        <p:sp>
          <p:nvSpPr>
            <p:cNvPr id="7178" name="Oval 67"/>
            <p:cNvSpPr>
              <a:spLocks/>
            </p:cNvSpPr>
            <p:nvPr/>
          </p:nvSpPr>
          <p:spPr bwMode="auto">
            <a:xfrm>
              <a:off x="2523782" y="678588"/>
              <a:ext cx="742092" cy="722089"/>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5" tIns="38843" rIns="77685" bIns="38843"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7179" name="Straight Arrow Connector 68"/>
            <p:cNvSpPr>
              <a:spLocks noChangeShapeType="1"/>
            </p:cNvSpPr>
            <p:nvPr/>
          </p:nvSpPr>
          <p:spPr bwMode="auto">
            <a:xfrm flipV="1">
              <a:off x="2020011" y="657715"/>
              <a:ext cx="236123" cy="278671"/>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180" name="Straight Arrow Connector 69"/>
            <p:cNvSpPr>
              <a:spLocks noChangeShapeType="1"/>
            </p:cNvSpPr>
            <p:nvPr/>
          </p:nvSpPr>
          <p:spPr bwMode="auto">
            <a:xfrm>
              <a:off x="2030249" y="1122390"/>
              <a:ext cx="206441" cy="197588"/>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181" name="Straight Arrow Connector 70"/>
            <p:cNvSpPr>
              <a:spLocks noChangeShapeType="1"/>
            </p:cNvSpPr>
            <p:nvPr/>
          </p:nvSpPr>
          <p:spPr bwMode="auto">
            <a:xfrm>
              <a:off x="2048715" y="1012790"/>
              <a:ext cx="399384" cy="1"/>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7182" name="Straight Arrow Connector 71"/>
            <p:cNvSpPr>
              <a:spLocks noChangeShapeType="1"/>
            </p:cNvSpPr>
            <p:nvPr/>
          </p:nvSpPr>
          <p:spPr bwMode="auto">
            <a:xfrm>
              <a:off x="1127153" y="969857"/>
              <a:ext cx="355360" cy="1"/>
            </a:xfrm>
            <a:prstGeom prst="straightConnector1">
              <a:avLst/>
            </a:prstGeom>
            <a:noFill/>
            <a:ln w="38100" cap="flat" cmpd="sng">
              <a:solidFill>
                <a:srgbClr val="FFFFFF"/>
              </a:solidFill>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7183" name="Group 72"/>
            <p:cNvGrpSpPr>
              <a:grpSpLocks/>
            </p:cNvGrpSpPr>
            <p:nvPr/>
          </p:nvGrpSpPr>
          <p:grpSpPr bwMode="auto">
            <a:xfrm>
              <a:off x="2134152" y="0"/>
              <a:ext cx="746644" cy="726518"/>
              <a:chOff x="0" y="0"/>
              <a:chExt cx="1058507" cy="965481"/>
            </a:xfrm>
          </p:grpSpPr>
          <p:grpSp>
            <p:nvGrpSpPr>
              <p:cNvPr id="7184" name="Group 87"/>
              <p:cNvGrpSpPr>
                <a:grpSpLocks/>
              </p:cNvGrpSpPr>
              <p:nvPr/>
            </p:nvGrpSpPr>
            <p:grpSpPr bwMode="auto">
              <a:xfrm>
                <a:off x="453701" y="313397"/>
                <a:ext cx="482231" cy="376431"/>
                <a:chOff x="0" y="0"/>
                <a:chExt cx="998538" cy="779463"/>
              </a:xfrm>
            </p:grpSpPr>
            <p:sp>
              <p:nvSpPr>
                <p:cNvPr id="7185" name="AutoShape 9"/>
                <p:cNvSpPr>
                  <a:spLocks noChangeAspect="1" noChangeArrowheads="1" noTextEdit="1"/>
                </p:cNvSpPr>
                <p:nvPr/>
              </p:nvSpPr>
              <p:spPr bwMode="auto">
                <a:xfrm>
                  <a:off x="0" y="0"/>
                  <a:ext cx="998538" cy="779463"/>
                </a:xfrm>
                <a:prstGeom prst="rect">
                  <a:avLst/>
                </a:prstGeom>
                <a:solidFill>
                  <a:srgbClr val="FFFFFF"/>
                </a:solidFill>
                <a:ln>
                  <a:noFill/>
                </a:ln>
                <a:extLst>
                  <a:ext uri="{91240B29-F687-4F45-9708-019B960494DF}">
                    <a14:hiddenLine xmlns:a14="http://schemas.microsoft.com/office/drawing/2010/main" w="9525" cmpd="sng">
                      <a:solidFill>
                        <a:srgbClr val="000000"/>
                      </a:solidFill>
                      <a:miter lim="800000"/>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7186" name="Freeform 11"/>
                <p:cNvSpPr>
                  <a:spLocks noChangeArrowheads="1"/>
                </p:cNvSpPr>
                <p:nvPr/>
              </p:nvSpPr>
              <p:spPr bwMode="auto">
                <a:xfrm>
                  <a:off x="1588" y="225425"/>
                  <a:ext cx="995363" cy="554038"/>
                </a:xfrm>
                <a:custGeom>
                  <a:avLst/>
                  <a:gdLst>
                    <a:gd name="T0" fmla="*/ 458 w 1150"/>
                    <a:gd name="T1" fmla="*/ 328 h 638"/>
                    <a:gd name="T2" fmla="*/ 0 w 1150"/>
                    <a:gd name="T3" fmla="*/ 0 h 638"/>
                    <a:gd name="T4" fmla="*/ 0 w 1150"/>
                    <a:gd name="T5" fmla="*/ 550 h 638"/>
                    <a:gd name="T6" fmla="*/ 88 w 1150"/>
                    <a:gd name="T7" fmla="*/ 638 h 638"/>
                    <a:gd name="T8" fmla="*/ 1062 w 1150"/>
                    <a:gd name="T9" fmla="*/ 638 h 638"/>
                    <a:gd name="T10" fmla="*/ 1150 w 1150"/>
                    <a:gd name="T11" fmla="*/ 550 h 638"/>
                    <a:gd name="T12" fmla="*/ 1150 w 1150"/>
                    <a:gd name="T13" fmla="*/ 0 h 638"/>
                    <a:gd name="T14" fmla="*/ 692 w 1150"/>
                    <a:gd name="T15" fmla="*/ 328 h 638"/>
                    <a:gd name="T16" fmla="*/ 458 w 1150"/>
                    <a:gd name="T17" fmla="*/ 328 h 6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0"/>
                    <a:gd name="T28" fmla="*/ 0 h 638"/>
                    <a:gd name="T29" fmla="*/ 1150 w 1150"/>
                    <a:gd name="T30" fmla="*/ 638 h 6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0" h="638">
                      <a:moveTo>
                        <a:pt x="458" y="328"/>
                      </a:moveTo>
                      <a:cubicBezTo>
                        <a:pt x="0" y="0"/>
                        <a:pt x="0" y="0"/>
                        <a:pt x="0" y="0"/>
                      </a:cubicBezTo>
                      <a:cubicBezTo>
                        <a:pt x="0" y="550"/>
                        <a:pt x="0" y="550"/>
                        <a:pt x="0" y="550"/>
                      </a:cubicBezTo>
                      <a:cubicBezTo>
                        <a:pt x="0" y="598"/>
                        <a:pt x="40" y="638"/>
                        <a:pt x="88" y="638"/>
                      </a:cubicBezTo>
                      <a:cubicBezTo>
                        <a:pt x="1062" y="638"/>
                        <a:pt x="1062" y="638"/>
                        <a:pt x="1062" y="638"/>
                      </a:cubicBezTo>
                      <a:cubicBezTo>
                        <a:pt x="1111" y="638"/>
                        <a:pt x="1150" y="598"/>
                        <a:pt x="1150" y="550"/>
                      </a:cubicBezTo>
                      <a:cubicBezTo>
                        <a:pt x="1150" y="0"/>
                        <a:pt x="1150" y="0"/>
                        <a:pt x="1150" y="0"/>
                      </a:cubicBezTo>
                      <a:cubicBezTo>
                        <a:pt x="692" y="328"/>
                        <a:pt x="692" y="328"/>
                        <a:pt x="692" y="328"/>
                      </a:cubicBezTo>
                      <a:cubicBezTo>
                        <a:pt x="628" y="375"/>
                        <a:pt x="522" y="375"/>
                        <a:pt x="458" y="328"/>
                      </a:cubicBez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7187" name="Freeform 12"/>
                <p:cNvSpPr>
                  <a:spLocks noChangeArrowheads="1"/>
                </p:cNvSpPr>
                <p:nvPr/>
              </p:nvSpPr>
              <p:spPr bwMode="auto">
                <a:xfrm>
                  <a:off x="1588" y="1588"/>
                  <a:ext cx="995363" cy="485775"/>
                </a:xfrm>
                <a:custGeom>
                  <a:avLst/>
                  <a:gdLst>
                    <a:gd name="T0" fmla="*/ 1150 w 1150"/>
                    <a:gd name="T1" fmla="*/ 88 h 562"/>
                    <a:gd name="T2" fmla="*/ 1062 w 1150"/>
                    <a:gd name="T3" fmla="*/ 0 h 562"/>
                    <a:gd name="T4" fmla="*/ 88 w 1150"/>
                    <a:gd name="T5" fmla="*/ 0 h 562"/>
                    <a:gd name="T6" fmla="*/ 0 w 1150"/>
                    <a:gd name="T7" fmla="*/ 88 h 562"/>
                    <a:gd name="T8" fmla="*/ 0 w 1150"/>
                    <a:gd name="T9" fmla="*/ 187 h 562"/>
                    <a:gd name="T10" fmla="*/ 458 w 1150"/>
                    <a:gd name="T11" fmla="*/ 515 h 562"/>
                    <a:gd name="T12" fmla="*/ 692 w 1150"/>
                    <a:gd name="T13" fmla="*/ 515 h 562"/>
                    <a:gd name="T14" fmla="*/ 1150 w 1150"/>
                    <a:gd name="T15" fmla="*/ 187 h 562"/>
                    <a:gd name="T16" fmla="*/ 1150 w 1150"/>
                    <a:gd name="T17" fmla="*/ 88 h 5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0"/>
                    <a:gd name="T28" fmla="*/ 0 h 562"/>
                    <a:gd name="T29" fmla="*/ 1150 w 1150"/>
                    <a:gd name="T30" fmla="*/ 562 h 5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0" h="562">
                      <a:moveTo>
                        <a:pt x="1150" y="88"/>
                      </a:moveTo>
                      <a:cubicBezTo>
                        <a:pt x="1150" y="39"/>
                        <a:pt x="1111" y="0"/>
                        <a:pt x="1062" y="0"/>
                      </a:cubicBezTo>
                      <a:cubicBezTo>
                        <a:pt x="88" y="0"/>
                        <a:pt x="88" y="0"/>
                        <a:pt x="88" y="0"/>
                      </a:cubicBezTo>
                      <a:cubicBezTo>
                        <a:pt x="40" y="0"/>
                        <a:pt x="0" y="39"/>
                        <a:pt x="0" y="88"/>
                      </a:cubicBezTo>
                      <a:cubicBezTo>
                        <a:pt x="0" y="187"/>
                        <a:pt x="0" y="187"/>
                        <a:pt x="0" y="187"/>
                      </a:cubicBezTo>
                      <a:cubicBezTo>
                        <a:pt x="458" y="515"/>
                        <a:pt x="458" y="515"/>
                        <a:pt x="458" y="515"/>
                      </a:cubicBezTo>
                      <a:cubicBezTo>
                        <a:pt x="522" y="562"/>
                        <a:pt x="628" y="562"/>
                        <a:pt x="692" y="515"/>
                      </a:cubicBezTo>
                      <a:cubicBezTo>
                        <a:pt x="1150" y="187"/>
                        <a:pt x="1150" y="187"/>
                        <a:pt x="1150" y="187"/>
                      </a:cubicBezTo>
                      <a:lnTo>
                        <a:pt x="1150" y="88"/>
                      </a:lnTo>
                      <a:close/>
                    </a:path>
                  </a:pathLst>
                </a:custGeom>
                <a:solidFill>
                  <a:srgbClr val="FFFFFF"/>
                </a:solidFill>
                <a:ln w="9525"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7188" name="Rounded Rectangle 2058"/>
              <p:cNvSpPr>
                <a:spLocks noChangeAspect="1"/>
              </p:cNvSpPr>
              <p:nvPr/>
            </p:nvSpPr>
            <p:spPr bwMode="auto">
              <a:xfrm>
                <a:off x="136372" y="228318"/>
                <a:ext cx="277465" cy="546591"/>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noFill/>
              <a:ln w="952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64" tIns="46632" rIns="46632" bIns="93264" anchor="b"/>
              <a:lstStyle/>
              <a:p>
                <a:pPr algn="ctr"/>
                <a:endParaRPr lang="zh-CN" altLang="zh-CN">
                  <a:solidFill>
                    <a:srgbClr val="FFFFFF"/>
                  </a:solidFill>
                  <a:ea typeface="方正兰亭细黑_GBK" charset="-122"/>
                  <a:sym typeface="方正兰亭细黑_GBK" charset="-122"/>
                </a:endParaRPr>
              </a:p>
            </p:txBody>
          </p:sp>
          <p:sp>
            <p:nvSpPr>
              <p:cNvPr id="7189" name="Oval 89"/>
              <p:cNvSpPr>
                <a:spLocks/>
              </p:cNvSpPr>
              <p:nvPr/>
            </p:nvSpPr>
            <p:spPr bwMode="auto">
              <a:xfrm>
                <a:off x="0" y="0"/>
                <a:ext cx="1058507" cy="965481"/>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5" tIns="38843" rIns="77685" bIns="38843"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grpSp>
        <p:grpSp>
          <p:nvGrpSpPr>
            <p:cNvPr id="7190" name="Group 73"/>
            <p:cNvGrpSpPr>
              <a:grpSpLocks/>
            </p:cNvGrpSpPr>
            <p:nvPr/>
          </p:nvGrpSpPr>
          <p:grpSpPr bwMode="auto">
            <a:xfrm>
              <a:off x="2090196" y="1332945"/>
              <a:ext cx="776800" cy="755861"/>
              <a:chOff x="0" y="0"/>
              <a:chExt cx="1101259" cy="1004475"/>
            </a:xfrm>
          </p:grpSpPr>
          <p:sp>
            <p:nvSpPr>
              <p:cNvPr id="7191" name="Freeform 346"/>
              <p:cNvSpPr>
                <a:spLocks noChangeAspect="1" noEditPoints="1" noChangeArrowheads="1"/>
              </p:cNvSpPr>
              <p:nvPr/>
            </p:nvSpPr>
            <p:spPr bwMode="auto">
              <a:xfrm>
                <a:off x="500353" y="374313"/>
                <a:ext cx="446293" cy="277008"/>
              </a:xfrm>
              <a:custGeom>
                <a:avLst/>
                <a:gdLst>
                  <a:gd name="T0" fmla="*/ 0 w 319"/>
                  <a:gd name="T1" fmla="*/ 122 h 198"/>
                  <a:gd name="T2" fmla="*/ 50 w 319"/>
                  <a:gd name="T3" fmla="*/ 122 h 198"/>
                  <a:gd name="T4" fmla="*/ 50 w 319"/>
                  <a:gd name="T5" fmla="*/ 198 h 198"/>
                  <a:gd name="T6" fmla="*/ 0 w 319"/>
                  <a:gd name="T7" fmla="*/ 198 h 198"/>
                  <a:gd name="T8" fmla="*/ 0 w 319"/>
                  <a:gd name="T9" fmla="*/ 122 h 198"/>
                  <a:gd name="T10" fmla="*/ 69 w 319"/>
                  <a:gd name="T11" fmla="*/ 198 h 198"/>
                  <a:gd name="T12" fmla="*/ 119 w 319"/>
                  <a:gd name="T13" fmla="*/ 198 h 198"/>
                  <a:gd name="T14" fmla="*/ 119 w 319"/>
                  <a:gd name="T15" fmla="*/ 28 h 198"/>
                  <a:gd name="T16" fmla="*/ 69 w 319"/>
                  <a:gd name="T17" fmla="*/ 28 h 198"/>
                  <a:gd name="T18" fmla="*/ 69 w 319"/>
                  <a:gd name="T19" fmla="*/ 198 h 198"/>
                  <a:gd name="T20" fmla="*/ 135 w 319"/>
                  <a:gd name="T21" fmla="*/ 198 h 198"/>
                  <a:gd name="T22" fmla="*/ 185 w 319"/>
                  <a:gd name="T23" fmla="*/ 198 h 198"/>
                  <a:gd name="T24" fmla="*/ 185 w 319"/>
                  <a:gd name="T25" fmla="*/ 59 h 198"/>
                  <a:gd name="T26" fmla="*/ 135 w 319"/>
                  <a:gd name="T27" fmla="*/ 59 h 198"/>
                  <a:gd name="T28" fmla="*/ 135 w 319"/>
                  <a:gd name="T29" fmla="*/ 198 h 198"/>
                  <a:gd name="T30" fmla="*/ 201 w 319"/>
                  <a:gd name="T31" fmla="*/ 198 h 198"/>
                  <a:gd name="T32" fmla="*/ 251 w 319"/>
                  <a:gd name="T33" fmla="*/ 198 h 198"/>
                  <a:gd name="T34" fmla="*/ 251 w 319"/>
                  <a:gd name="T35" fmla="*/ 151 h 198"/>
                  <a:gd name="T36" fmla="*/ 201 w 319"/>
                  <a:gd name="T37" fmla="*/ 151 h 198"/>
                  <a:gd name="T38" fmla="*/ 201 w 319"/>
                  <a:gd name="T39" fmla="*/ 198 h 198"/>
                  <a:gd name="T40" fmla="*/ 270 w 319"/>
                  <a:gd name="T41" fmla="*/ 198 h 198"/>
                  <a:gd name="T42" fmla="*/ 319 w 319"/>
                  <a:gd name="T43" fmla="*/ 198 h 198"/>
                  <a:gd name="T44" fmla="*/ 319 w 319"/>
                  <a:gd name="T45" fmla="*/ 0 h 198"/>
                  <a:gd name="T46" fmla="*/ 270 w 319"/>
                  <a:gd name="T47" fmla="*/ 0 h 198"/>
                  <a:gd name="T48" fmla="*/ 270 w 319"/>
                  <a:gd name="T49" fmla="*/ 198 h 1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19"/>
                  <a:gd name="T76" fmla="*/ 0 h 198"/>
                  <a:gd name="T77" fmla="*/ 319 w 319"/>
                  <a:gd name="T78" fmla="*/ 198 h 1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19" h="198">
                    <a:moveTo>
                      <a:pt x="0" y="122"/>
                    </a:moveTo>
                    <a:lnTo>
                      <a:pt x="50" y="122"/>
                    </a:lnTo>
                    <a:lnTo>
                      <a:pt x="50" y="198"/>
                    </a:lnTo>
                    <a:lnTo>
                      <a:pt x="0" y="198"/>
                    </a:lnTo>
                    <a:lnTo>
                      <a:pt x="0" y="122"/>
                    </a:lnTo>
                    <a:close/>
                    <a:moveTo>
                      <a:pt x="69" y="198"/>
                    </a:moveTo>
                    <a:lnTo>
                      <a:pt x="119" y="198"/>
                    </a:lnTo>
                    <a:lnTo>
                      <a:pt x="119" y="28"/>
                    </a:lnTo>
                    <a:lnTo>
                      <a:pt x="69" y="28"/>
                    </a:lnTo>
                    <a:lnTo>
                      <a:pt x="69" y="198"/>
                    </a:lnTo>
                    <a:close/>
                    <a:moveTo>
                      <a:pt x="135" y="198"/>
                    </a:moveTo>
                    <a:lnTo>
                      <a:pt x="185" y="198"/>
                    </a:lnTo>
                    <a:lnTo>
                      <a:pt x="185" y="59"/>
                    </a:lnTo>
                    <a:lnTo>
                      <a:pt x="135" y="59"/>
                    </a:lnTo>
                    <a:lnTo>
                      <a:pt x="135" y="198"/>
                    </a:lnTo>
                    <a:close/>
                    <a:moveTo>
                      <a:pt x="201" y="198"/>
                    </a:moveTo>
                    <a:lnTo>
                      <a:pt x="251" y="198"/>
                    </a:lnTo>
                    <a:lnTo>
                      <a:pt x="251" y="151"/>
                    </a:lnTo>
                    <a:lnTo>
                      <a:pt x="201" y="151"/>
                    </a:lnTo>
                    <a:lnTo>
                      <a:pt x="201" y="198"/>
                    </a:lnTo>
                    <a:close/>
                    <a:moveTo>
                      <a:pt x="270" y="198"/>
                    </a:moveTo>
                    <a:lnTo>
                      <a:pt x="319" y="198"/>
                    </a:lnTo>
                    <a:lnTo>
                      <a:pt x="319" y="0"/>
                    </a:lnTo>
                    <a:lnTo>
                      <a:pt x="270" y="0"/>
                    </a:lnTo>
                    <a:lnTo>
                      <a:pt x="270" y="198"/>
                    </a:lnTo>
                    <a:close/>
                  </a:path>
                </a:pathLst>
              </a:custGeom>
              <a:noFill/>
              <a:ln w="952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7192" name="Rounded Rectangle 2058"/>
              <p:cNvSpPr>
                <a:spLocks noChangeAspect="1"/>
              </p:cNvSpPr>
              <p:nvPr/>
            </p:nvSpPr>
            <p:spPr bwMode="auto">
              <a:xfrm>
                <a:off x="177893" y="204602"/>
                <a:ext cx="277465" cy="546591"/>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noFill/>
              <a:ln w="952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3264" tIns="46632" rIns="46632" bIns="93264" anchor="b"/>
              <a:lstStyle/>
              <a:p>
                <a:pPr algn="ctr"/>
                <a:endParaRPr lang="zh-CN" altLang="zh-CN">
                  <a:solidFill>
                    <a:srgbClr val="FFFFFF"/>
                  </a:solidFill>
                  <a:ea typeface="方正兰亭细黑_GBK" charset="-122"/>
                  <a:sym typeface="方正兰亭细黑_GBK" charset="-122"/>
                </a:endParaRPr>
              </a:p>
            </p:txBody>
          </p:sp>
          <p:sp>
            <p:nvSpPr>
              <p:cNvPr id="7193" name="Oval 86"/>
              <p:cNvSpPr>
                <a:spLocks/>
              </p:cNvSpPr>
              <p:nvPr/>
            </p:nvSpPr>
            <p:spPr bwMode="auto">
              <a:xfrm>
                <a:off x="0" y="0"/>
                <a:ext cx="1101259" cy="1004475"/>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85" tIns="38843" rIns="77685" bIns="38843"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grpSp>
        <p:grpSp>
          <p:nvGrpSpPr>
            <p:cNvPr id="7194" name="Group 4"/>
            <p:cNvGrpSpPr>
              <a:grpSpLocks/>
            </p:cNvGrpSpPr>
            <p:nvPr/>
          </p:nvGrpSpPr>
          <p:grpSpPr bwMode="auto">
            <a:xfrm>
              <a:off x="473534" y="315932"/>
              <a:ext cx="604838" cy="914400"/>
              <a:chOff x="0" y="0"/>
              <a:chExt cx="381" cy="576"/>
            </a:xfrm>
          </p:grpSpPr>
          <p:sp>
            <p:nvSpPr>
              <p:cNvPr id="7195" name="AutoShape 3"/>
              <p:cNvSpPr>
                <a:spLocks noChangeAspect="1" noChangeArrowheads="1" noTextEdit="1"/>
              </p:cNvSpPr>
              <p:nvPr/>
            </p:nvSpPr>
            <p:spPr bwMode="auto">
              <a:xfrm>
                <a:off x="0" y="0"/>
                <a:ext cx="381" cy="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7196" name="Freeform 83"/>
              <p:cNvSpPr>
                <a:spLocks noEditPoints="1" noChangeArrowheads="1"/>
              </p:cNvSpPr>
              <p:nvPr/>
            </p:nvSpPr>
            <p:spPr bwMode="auto">
              <a:xfrm>
                <a:off x="-1" y="0"/>
                <a:ext cx="383" cy="576"/>
              </a:xfrm>
              <a:custGeom>
                <a:avLst/>
                <a:gdLst>
                  <a:gd name="T0" fmla="*/ 1021 w 1295"/>
                  <a:gd name="T1" fmla="*/ 376 h 1946"/>
                  <a:gd name="T2" fmla="*/ 645 w 1295"/>
                  <a:gd name="T3" fmla="*/ 751 h 1946"/>
                  <a:gd name="T4" fmla="*/ 270 w 1295"/>
                  <a:gd name="T5" fmla="*/ 376 h 1946"/>
                  <a:gd name="T6" fmla="*/ 645 w 1295"/>
                  <a:gd name="T7" fmla="*/ 0 h 1946"/>
                  <a:gd name="T8" fmla="*/ 1021 w 1295"/>
                  <a:gd name="T9" fmla="*/ 376 h 1946"/>
                  <a:gd name="T10" fmla="*/ 645 w 1295"/>
                  <a:gd name="T11" fmla="*/ 922 h 1946"/>
                  <a:gd name="T12" fmla="*/ 589 w 1295"/>
                  <a:gd name="T13" fmla="*/ 815 h 1946"/>
                  <a:gd name="T14" fmla="*/ 327 w 1295"/>
                  <a:gd name="T15" fmla="*/ 668 h 1946"/>
                  <a:gd name="T16" fmla="*/ 4 w 1295"/>
                  <a:gd name="T17" fmla="*/ 1504 h 1946"/>
                  <a:gd name="T18" fmla="*/ 34 w 1295"/>
                  <a:gd name="T19" fmla="*/ 1717 h 1946"/>
                  <a:gd name="T20" fmla="*/ 209 w 1295"/>
                  <a:gd name="T21" fmla="*/ 1857 h 1946"/>
                  <a:gd name="T22" fmla="*/ 645 w 1295"/>
                  <a:gd name="T23" fmla="*/ 1946 h 1946"/>
                  <a:gd name="T24" fmla="*/ 650 w 1295"/>
                  <a:gd name="T25" fmla="*/ 1946 h 1946"/>
                  <a:gd name="T26" fmla="*/ 1086 w 1295"/>
                  <a:gd name="T27" fmla="*/ 1857 h 1946"/>
                  <a:gd name="T28" fmla="*/ 1261 w 1295"/>
                  <a:gd name="T29" fmla="*/ 1717 h 1946"/>
                  <a:gd name="T30" fmla="*/ 1291 w 1295"/>
                  <a:gd name="T31" fmla="*/ 1504 h 1946"/>
                  <a:gd name="T32" fmla="*/ 969 w 1295"/>
                  <a:gd name="T33" fmla="*/ 668 h 1946"/>
                  <a:gd name="T34" fmla="*/ 695 w 1295"/>
                  <a:gd name="T35" fmla="*/ 811 h 1946"/>
                  <a:gd name="T36" fmla="*/ 645 w 1295"/>
                  <a:gd name="T37" fmla="*/ 922 h 1946"/>
                  <a:gd name="T38" fmla="*/ 644 w 1295"/>
                  <a:gd name="T39" fmla="*/ 1592 h 1946"/>
                  <a:gd name="T40" fmla="*/ 571 w 1295"/>
                  <a:gd name="T41" fmla="*/ 1492 h 1946"/>
                  <a:gd name="T42" fmla="*/ 601 w 1295"/>
                  <a:gd name="T43" fmla="*/ 1038 h 1946"/>
                  <a:gd name="T44" fmla="*/ 644 w 1295"/>
                  <a:gd name="T45" fmla="*/ 983 h 1946"/>
                  <a:gd name="T46" fmla="*/ 689 w 1295"/>
                  <a:gd name="T47" fmla="*/ 1038 h 1946"/>
                  <a:gd name="T48" fmla="*/ 720 w 1295"/>
                  <a:gd name="T49" fmla="*/ 1492 h 1946"/>
                  <a:gd name="T50" fmla="*/ 644 w 1295"/>
                  <a:gd name="T51" fmla="*/ 1592 h 19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95"/>
                  <a:gd name="T79" fmla="*/ 0 h 1946"/>
                  <a:gd name="T80" fmla="*/ 1295 w 1295"/>
                  <a:gd name="T81" fmla="*/ 1946 h 19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95" h="1946">
                    <a:moveTo>
                      <a:pt x="1021" y="376"/>
                    </a:moveTo>
                    <a:cubicBezTo>
                      <a:pt x="1021" y="583"/>
                      <a:pt x="853" y="751"/>
                      <a:pt x="645" y="751"/>
                    </a:cubicBezTo>
                    <a:cubicBezTo>
                      <a:pt x="438" y="751"/>
                      <a:pt x="270" y="583"/>
                      <a:pt x="270" y="376"/>
                    </a:cubicBezTo>
                    <a:cubicBezTo>
                      <a:pt x="270" y="168"/>
                      <a:pt x="438" y="0"/>
                      <a:pt x="645" y="0"/>
                    </a:cubicBezTo>
                    <a:cubicBezTo>
                      <a:pt x="853" y="0"/>
                      <a:pt x="1021" y="168"/>
                      <a:pt x="1021" y="376"/>
                    </a:cubicBezTo>
                    <a:close/>
                    <a:moveTo>
                      <a:pt x="645" y="922"/>
                    </a:moveTo>
                    <a:cubicBezTo>
                      <a:pt x="589" y="815"/>
                      <a:pt x="589" y="815"/>
                      <a:pt x="589" y="815"/>
                    </a:cubicBezTo>
                    <a:cubicBezTo>
                      <a:pt x="589" y="815"/>
                      <a:pt x="424" y="757"/>
                      <a:pt x="327" y="668"/>
                    </a:cubicBezTo>
                    <a:cubicBezTo>
                      <a:pt x="174" y="922"/>
                      <a:pt x="4" y="1196"/>
                      <a:pt x="4" y="1504"/>
                    </a:cubicBezTo>
                    <a:cubicBezTo>
                      <a:pt x="4" y="1574"/>
                      <a:pt x="0" y="1652"/>
                      <a:pt x="34" y="1717"/>
                    </a:cubicBezTo>
                    <a:cubicBezTo>
                      <a:pt x="73" y="1791"/>
                      <a:pt x="139" y="1821"/>
                      <a:pt x="209" y="1857"/>
                    </a:cubicBezTo>
                    <a:cubicBezTo>
                      <a:pt x="342" y="1926"/>
                      <a:pt x="498" y="1933"/>
                      <a:pt x="645" y="1946"/>
                    </a:cubicBezTo>
                    <a:cubicBezTo>
                      <a:pt x="650" y="1946"/>
                      <a:pt x="650" y="1946"/>
                      <a:pt x="650" y="1946"/>
                    </a:cubicBezTo>
                    <a:cubicBezTo>
                      <a:pt x="797" y="1933"/>
                      <a:pt x="953" y="1926"/>
                      <a:pt x="1086" y="1857"/>
                    </a:cubicBezTo>
                    <a:cubicBezTo>
                      <a:pt x="1156" y="1821"/>
                      <a:pt x="1223" y="1791"/>
                      <a:pt x="1261" y="1717"/>
                    </a:cubicBezTo>
                    <a:cubicBezTo>
                      <a:pt x="1295" y="1652"/>
                      <a:pt x="1291" y="1574"/>
                      <a:pt x="1291" y="1504"/>
                    </a:cubicBezTo>
                    <a:cubicBezTo>
                      <a:pt x="1291" y="1196"/>
                      <a:pt x="1122" y="922"/>
                      <a:pt x="969" y="668"/>
                    </a:cubicBezTo>
                    <a:cubicBezTo>
                      <a:pt x="872" y="757"/>
                      <a:pt x="821" y="775"/>
                      <a:pt x="695" y="811"/>
                    </a:cubicBezTo>
                    <a:lnTo>
                      <a:pt x="645" y="922"/>
                    </a:lnTo>
                    <a:close/>
                    <a:moveTo>
                      <a:pt x="644" y="1592"/>
                    </a:moveTo>
                    <a:cubicBezTo>
                      <a:pt x="571" y="1492"/>
                      <a:pt x="571" y="1492"/>
                      <a:pt x="571" y="1492"/>
                    </a:cubicBezTo>
                    <a:cubicBezTo>
                      <a:pt x="601" y="1038"/>
                      <a:pt x="601" y="1038"/>
                      <a:pt x="601" y="1038"/>
                    </a:cubicBezTo>
                    <a:cubicBezTo>
                      <a:pt x="644" y="983"/>
                      <a:pt x="644" y="983"/>
                      <a:pt x="644" y="983"/>
                    </a:cubicBezTo>
                    <a:cubicBezTo>
                      <a:pt x="689" y="1038"/>
                      <a:pt x="689" y="1038"/>
                      <a:pt x="689" y="1038"/>
                    </a:cubicBezTo>
                    <a:cubicBezTo>
                      <a:pt x="720" y="1492"/>
                      <a:pt x="720" y="1492"/>
                      <a:pt x="720" y="1492"/>
                    </a:cubicBezTo>
                    <a:lnTo>
                      <a:pt x="644" y="159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7197" name="Freeform 45"/>
            <p:cNvSpPr>
              <a:spLocks noEditPoints="1" noChangeArrowheads="1"/>
            </p:cNvSpPr>
            <p:nvPr/>
          </p:nvSpPr>
          <p:spPr bwMode="auto">
            <a:xfrm>
              <a:off x="797607" y="1306924"/>
              <a:ext cx="270209" cy="450943"/>
            </a:xfrm>
            <a:custGeom>
              <a:avLst/>
              <a:gdLst>
                <a:gd name="T0" fmla="*/ 427 w 463"/>
                <a:gd name="T1" fmla="*/ 0 h 773"/>
                <a:gd name="T2" fmla="*/ 42 w 463"/>
                <a:gd name="T3" fmla="*/ 0 h 773"/>
                <a:gd name="T4" fmla="*/ 0 w 463"/>
                <a:gd name="T5" fmla="*/ 35 h 773"/>
                <a:gd name="T6" fmla="*/ 0 w 463"/>
                <a:gd name="T7" fmla="*/ 733 h 773"/>
                <a:gd name="T8" fmla="*/ 42 w 463"/>
                <a:gd name="T9" fmla="*/ 773 h 773"/>
                <a:gd name="T10" fmla="*/ 427 w 463"/>
                <a:gd name="T11" fmla="*/ 773 h 773"/>
                <a:gd name="T12" fmla="*/ 463 w 463"/>
                <a:gd name="T13" fmla="*/ 733 h 773"/>
                <a:gd name="T14" fmla="*/ 463 w 463"/>
                <a:gd name="T15" fmla="*/ 35 h 773"/>
                <a:gd name="T16" fmla="*/ 427 w 463"/>
                <a:gd name="T17" fmla="*/ 0 h 773"/>
                <a:gd name="T18" fmla="*/ 152 w 463"/>
                <a:gd name="T19" fmla="*/ 730 h 773"/>
                <a:gd name="T20" fmla="*/ 139 w 463"/>
                <a:gd name="T21" fmla="*/ 743 h 773"/>
                <a:gd name="T22" fmla="*/ 112 w 463"/>
                <a:gd name="T23" fmla="*/ 743 h 773"/>
                <a:gd name="T24" fmla="*/ 99 w 463"/>
                <a:gd name="T25" fmla="*/ 730 h 773"/>
                <a:gd name="T26" fmla="*/ 99 w 463"/>
                <a:gd name="T27" fmla="*/ 722 h 773"/>
                <a:gd name="T28" fmla="*/ 112 w 463"/>
                <a:gd name="T29" fmla="*/ 709 h 773"/>
                <a:gd name="T30" fmla="*/ 139 w 463"/>
                <a:gd name="T31" fmla="*/ 709 h 773"/>
                <a:gd name="T32" fmla="*/ 152 w 463"/>
                <a:gd name="T33" fmla="*/ 722 h 773"/>
                <a:gd name="T34" fmla="*/ 152 w 463"/>
                <a:gd name="T35" fmla="*/ 730 h 773"/>
                <a:gd name="T36" fmla="*/ 263 w 463"/>
                <a:gd name="T37" fmla="*/ 724 h 773"/>
                <a:gd name="T38" fmla="*/ 247 w 463"/>
                <a:gd name="T39" fmla="*/ 743 h 773"/>
                <a:gd name="T40" fmla="*/ 219 w 463"/>
                <a:gd name="T41" fmla="*/ 743 h 773"/>
                <a:gd name="T42" fmla="*/ 202 w 463"/>
                <a:gd name="T43" fmla="*/ 724 h 773"/>
                <a:gd name="T44" fmla="*/ 202 w 463"/>
                <a:gd name="T45" fmla="*/ 716 h 773"/>
                <a:gd name="T46" fmla="*/ 219 w 463"/>
                <a:gd name="T47" fmla="*/ 699 h 773"/>
                <a:gd name="T48" fmla="*/ 247 w 463"/>
                <a:gd name="T49" fmla="*/ 699 h 773"/>
                <a:gd name="T50" fmla="*/ 263 w 463"/>
                <a:gd name="T51" fmla="*/ 716 h 773"/>
                <a:gd name="T52" fmla="*/ 263 w 463"/>
                <a:gd name="T53" fmla="*/ 724 h 773"/>
                <a:gd name="T54" fmla="*/ 366 w 463"/>
                <a:gd name="T55" fmla="*/ 730 h 773"/>
                <a:gd name="T56" fmla="*/ 354 w 463"/>
                <a:gd name="T57" fmla="*/ 743 h 773"/>
                <a:gd name="T58" fmla="*/ 326 w 463"/>
                <a:gd name="T59" fmla="*/ 743 h 773"/>
                <a:gd name="T60" fmla="*/ 314 w 463"/>
                <a:gd name="T61" fmla="*/ 730 h 773"/>
                <a:gd name="T62" fmla="*/ 314 w 463"/>
                <a:gd name="T63" fmla="*/ 722 h 773"/>
                <a:gd name="T64" fmla="*/ 326 w 463"/>
                <a:gd name="T65" fmla="*/ 709 h 773"/>
                <a:gd name="T66" fmla="*/ 354 w 463"/>
                <a:gd name="T67" fmla="*/ 709 h 773"/>
                <a:gd name="T68" fmla="*/ 366 w 463"/>
                <a:gd name="T69" fmla="*/ 722 h 773"/>
                <a:gd name="T70" fmla="*/ 366 w 463"/>
                <a:gd name="T71" fmla="*/ 730 h 773"/>
                <a:gd name="T72" fmla="*/ 417 w 463"/>
                <a:gd name="T73" fmla="*/ 644 h 773"/>
                <a:gd name="T74" fmla="*/ 394 w 463"/>
                <a:gd name="T75" fmla="*/ 671 h 773"/>
                <a:gd name="T76" fmla="*/ 74 w 463"/>
                <a:gd name="T77" fmla="*/ 671 h 773"/>
                <a:gd name="T78" fmla="*/ 49 w 463"/>
                <a:gd name="T79" fmla="*/ 644 h 773"/>
                <a:gd name="T80" fmla="*/ 49 w 463"/>
                <a:gd name="T81" fmla="*/ 67 h 773"/>
                <a:gd name="T82" fmla="*/ 74 w 463"/>
                <a:gd name="T83" fmla="*/ 46 h 773"/>
                <a:gd name="T84" fmla="*/ 394 w 463"/>
                <a:gd name="T85" fmla="*/ 46 h 773"/>
                <a:gd name="T86" fmla="*/ 417 w 463"/>
                <a:gd name="T87" fmla="*/ 67 h 773"/>
                <a:gd name="T88" fmla="*/ 417 w 463"/>
                <a:gd name="T89" fmla="*/ 644 h 7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63"/>
                <a:gd name="T136" fmla="*/ 0 h 773"/>
                <a:gd name="T137" fmla="*/ 463 w 463"/>
                <a:gd name="T138" fmla="*/ 773 h 77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63" h="773">
                  <a:moveTo>
                    <a:pt x="427" y="0"/>
                  </a:moveTo>
                  <a:cubicBezTo>
                    <a:pt x="42" y="0"/>
                    <a:pt x="42" y="0"/>
                    <a:pt x="42" y="0"/>
                  </a:cubicBezTo>
                  <a:cubicBezTo>
                    <a:pt x="19" y="0"/>
                    <a:pt x="0" y="17"/>
                    <a:pt x="0" y="35"/>
                  </a:cubicBezTo>
                  <a:cubicBezTo>
                    <a:pt x="0" y="733"/>
                    <a:pt x="0" y="733"/>
                    <a:pt x="0" y="733"/>
                  </a:cubicBezTo>
                  <a:cubicBezTo>
                    <a:pt x="0" y="756"/>
                    <a:pt x="17" y="773"/>
                    <a:pt x="42" y="773"/>
                  </a:cubicBezTo>
                  <a:cubicBezTo>
                    <a:pt x="427" y="773"/>
                    <a:pt x="427" y="773"/>
                    <a:pt x="427" y="773"/>
                  </a:cubicBezTo>
                  <a:cubicBezTo>
                    <a:pt x="448" y="773"/>
                    <a:pt x="463" y="756"/>
                    <a:pt x="463" y="733"/>
                  </a:cubicBezTo>
                  <a:cubicBezTo>
                    <a:pt x="463" y="35"/>
                    <a:pt x="463" y="35"/>
                    <a:pt x="463" y="35"/>
                  </a:cubicBezTo>
                  <a:cubicBezTo>
                    <a:pt x="463" y="19"/>
                    <a:pt x="451" y="0"/>
                    <a:pt x="427" y="0"/>
                  </a:cubicBezTo>
                  <a:close/>
                  <a:moveTo>
                    <a:pt x="152" y="730"/>
                  </a:moveTo>
                  <a:cubicBezTo>
                    <a:pt x="152" y="737"/>
                    <a:pt x="146" y="743"/>
                    <a:pt x="139" y="743"/>
                  </a:cubicBezTo>
                  <a:cubicBezTo>
                    <a:pt x="112" y="743"/>
                    <a:pt x="112" y="743"/>
                    <a:pt x="112" y="743"/>
                  </a:cubicBezTo>
                  <a:cubicBezTo>
                    <a:pt x="106" y="743"/>
                    <a:pt x="99" y="737"/>
                    <a:pt x="99" y="730"/>
                  </a:cubicBezTo>
                  <a:cubicBezTo>
                    <a:pt x="99" y="722"/>
                    <a:pt x="99" y="722"/>
                    <a:pt x="99" y="722"/>
                  </a:cubicBezTo>
                  <a:cubicBezTo>
                    <a:pt x="99" y="714"/>
                    <a:pt x="106" y="709"/>
                    <a:pt x="112" y="709"/>
                  </a:cubicBezTo>
                  <a:cubicBezTo>
                    <a:pt x="139" y="709"/>
                    <a:pt x="139" y="709"/>
                    <a:pt x="139" y="709"/>
                  </a:cubicBezTo>
                  <a:cubicBezTo>
                    <a:pt x="146" y="709"/>
                    <a:pt x="152" y="714"/>
                    <a:pt x="152" y="722"/>
                  </a:cubicBezTo>
                  <a:cubicBezTo>
                    <a:pt x="152" y="730"/>
                    <a:pt x="152" y="730"/>
                    <a:pt x="152" y="730"/>
                  </a:cubicBezTo>
                  <a:close/>
                  <a:moveTo>
                    <a:pt x="263" y="724"/>
                  </a:moveTo>
                  <a:cubicBezTo>
                    <a:pt x="263" y="735"/>
                    <a:pt x="255" y="743"/>
                    <a:pt x="247" y="743"/>
                  </a:cubicBezTo>
                  <a:cubicBezTo>
                    <a:pt x="219" y="743"/>
                    <a:pt x="219" y="743"/>
                    <a:pt x="219" y="743"/>
                  </a:cubicBezTo>
                  <a:cubicBezTo>
                    <a:pt x="211" y="743"/>
                    <a:pt x="202" y="735"/>
                    <a:pt x="202" y="724"/>
                  </a:cubicBezTo>
                  <a:cubicBezTo>
                    <a:pt x="202" y="716"/>
                    <a:pt x="202" y="716"/>
                    <a:pt x="202" y="716"/>
                  </a:cubicBezTo>
                  <a:cubicBezTo>
                    <a:pt x="202" y="705"/>
                    <a:pt x="209" y="699"/>
                    <a:pt x="219" y="699"/>
                  </a:cubicBezTo>
                  <a:cubicBezTo>
                    <a:pt x="247" y="699"/>
                    <a:pt x="247" y="699"/>
                    <a:pt x="247" y="699"/>
                  </a:cubicBezTo>
                  <a:cubicBezTo>
                    <a:pt x="255" y="699"/>
                    <a:pt x="263" y="705"/>
                    <a:pt x="263" y="716"/>
                  </a:cubicBezTo>
                  <a:cubicBezTo>
                    <a:pt x="263" y="724"/>
                    <a:pt x="263" y="724"/>
                    <a:pt x="263" y="724"/>
                  </a:cubicBezTo>
                  <a:close/>
                  <a:moveTo>
                    <a:pt x="366" y="730"/>
                  </a:moveTo>
                  <a:cubicBezTo>
                    <a:pt x="366" y="737"/>
                    <a:pt x="360" y="743"/>
                    <a:pt x="354" y="743"/>
                  </a:cubicBezTo>
                  <a:cubicBezTo>
                    <a:pt x="326" y="743"/>
                    <a:pt x="326" y="743"/>
                    <a:pt x="326" y="743"/>
                  </a:cubicBezTo>
                  <a:cubicBezTo>
                    <a:pt x="320" y="743"/>
                    <a:pt x="314" y="737"/>
                    <a:pt x="314" y="730"/>
                  </a:cubicBezTo>
                  <a:cubicBezTo>
                    <a:pt x="314" y="722"/>
                    <a:pt x="314" y="722"/>
                    <a:pt x="314" y="722"/>
                  </a:cubicBezTo>
                  <a:cubicBezTo>
                    <a:pt x="314" y="714"/>
                    <a:pt x="320" y="709"/>
                    <a:pt x="326" y="709"/>
                  </a:cubicBezTo>
                  <a:cubicBezTo>
                    <a:pt x="354" y="709"/>
                    <a:pt x="354" y="709"/>
                    <a:pt x="354" y="709"/>
                  </a:cubicBezTo>
                  <a:cubicBezTo>
                    <a:pt x="360" y="709"/>
                    <a:pt x="366" y="714"/>
                    <a:pt x="366" y="722"/>
                  </a:cubicBezTo>
                  <a:cubicBezTo>
                    <a:pt x="366" y="730"/>
                    <a:pt x="366" y="730"/>
                    <a:pt x="366" y="730"/>
                  </a:cubicBezTo>
                  <a:close/>
                  <a:moveTo>
                    <a:pt x="417" y="644"/>
                  </a:moveTo>
                  <a:cubicBezTo>
                    <a:pt x="417" y="657"/>
                    <a:pt x="409" y="671"/>
                    <a:pt x="394" y="671"/>
                  </a:cubicBezTo>
                  <a:cubicBezTo>
                    <a:pt x="74" y="671"/>
                    <a:pt x="74" y="671"/>
                    <a:pt x="74" y="671"/>
                  </a:cubicBezTo>
                  <a:cubicBezTo>
                    <a:pt x="59" y="671"/>
                    <a:pt x="49" y="659"/>
                    <a:pt x="49" y="644"/>
                  </a:cubicBezTo>
                  <a:cubicBezTo>
                    <a:pt x="49" y="67"/>
                    <a:pt x="49" y="67"/>
                    <a:pt x="49" y="67"/>
                  </a:cubicBezTo>
                  <a:cubicBezTo>
                    <a:pt x="49" y="50"/>
                    <a:pt x="61" y="46"/>
                    <a:pt x="74" y="46"/>
                  </a:cubicBezTo>
                  <a:cubicBezTo>
                    <a:pt x="394" y="46"/>
                    <a:pt x="394" y="46"/>
                    <a:pt x="394" y="46"/>
                  </a:cubicBezTo>
                  <a:cubicBezTo>
                    <a:pt x="404" y="46"/>
                    <a:pt x="417" y="48"/>
                    <a:pt x="417" y="67"/>
                  </a:cubicBezTo>
                  <a:cubicBezTo>
                    <a:pt x="417" y="644"/>
                    <a:pt x="417" y="644"/>
                    <a:pt x="417" y="644"/>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56" tIns="46627" rIns="93256" bIns="46627"/>
            <a:lstStyle/>
            <a:p>
              <a:endParaRPr lang="zh-CN" altLang="zh-CN">
                <a:solidFill>
                  <a:srgbClr val="FFFFFF"/>
                </a:solidFill>
                <a:latin typeface="方正兰亭细黑_GBK" charset="-122"/>
                <a:ea typeface="方正兰亭细黑_GBK" charset="-122"/>
                <a:sym typeface="方正兰亭细黑_GBK" charset="-122"/>
              </a:endParaRPr>
            </a:p>
          </p:txBody>
        </p:sp>
        <p:sp>
          <p:nvSpPr>
            <p:cNvPr id="7198" name="Freeform 9"/>
            <p:cNvSpPr>
              <a:spLocks noEditPoints="1" noChangeArrowheads="1"/>
            </p:cNvSpPr>
            <p:nvPr/>
          </p:nvSpPr>
          <p:spPr bwMode="auto">
            <a:xfrm>
              <a:off x="1522122" y="490387"/>
              <a:ext cx="458202" cy="877057"/>
            </a:xfrm>
            <a:custGeom>
              <a:avLst/>
              <a:gdLst>
                <a:gd name="T0" fmla="*/ 39 w 347"/>
                <a:gd name="T1" fmla="*/ 575 h 666"/>
                <a:gd name="T2" fmla="*/ 39 w 347"/>
                <a:gd name="T3" fmla="*/ 598 h 666"/>
                <a:gd name="T4" fmla="*/ 308 w 347"/>
                <a:gd name="T5" fmla="*/ 598 h 666"/>
                <a:gd name="T6" fmla="*/ 308 w 347"/>
                <a:gd name="T7" fmla="*/ 575 h 666"/>
                <a:gd name="T8" fmla="*/ 39 w 347"/>
                <a:gd name="T9" fmla="*/ 575 h 666"/>
                <a:gd name="T10" fmla="*/ 39 w 347"/>
                <a:gd name="T11" fmla="*/ 524 h 666"/>
                <a:gd name="T12" fmla="*/ 39 w 347"/>
                <a:gd name="T13" fmla="*/ 547 h 666"/>
                <a:gd name="T14" fmla="*/ 93 w 347"/>
                <a:gd name="T15" fmla="*/ 547 h 666"/>
                <a:gd name="T16" fmla="*/ 93 w 347"/>
                <a:gd name="T17" fmla="*/ 524 h 666"/>
                <a:gd name="T18" fmla="*/ 39 w 347"/>
                <a:gd name="T19" fmla="*/ 524 h 666"/>
                <a:gd name="T20" fmla="*/ 39 w 347"/>
                <a:gd name="T21" fmla="*/ 472 h 666"/>
                <a:gd name="T22" fmla="*/ 39 w 347"/>
                <a:gd name="T23" fmla="*/ 496 h 666"/>
                <a:gd name="T24" fmla="*/ 93 w 347"/>
                <a:gd name="T25" fmla="*/ 496 h 666"/>
                <a:gd name="T26" fmla="*/ 93 w 347"/>
                <a:gd name="T27" fmla="*/ 472 h 666"/>
                <a:gd name="T28" fmla="*/ 39 w 347"/>
                <a:gd name="T29" fmla="*/ 472 h 666"/>
                <a:gd name="T30" fmla="*/ 39 w 347"/>
                <a:gd name="T31" fmla="*/ 124 h 666"/>
                <a:gd name="T32" fmla="*/ 39 w 347"/>
                <a:gd name="T33" fmla="*/ 158 h 666"/>
                <a:gd name="T34" fmla="*/ 308 w 347"/>
                <a:gd name="T35" fmla="*/ 158 h 666"/>
                <a:gd name="T36" fmla="*/ 308 w 347"/>
                <a:gd name="T37" fmla="*/ 124 h 666"/>
                <a:gd name="T38" fmla="*/ 39 w 347"/>
                <a:gd name="T39" fmla="*/ 124 h 666"/>
                <a:gd name="T40" fmla="*/ 39 w 347"/>
                <a:gd name="T41" fmla="*/ 68 h 666"/>
                <a:gd name="T42" fmla="*/ 39 w 347"/>
                <a:gd name="T43" fmla="*/ 103 h 666"/>
                <a:gd name="T44" fmla="*/ 308 w 347"/>
                <a:gd name="T45" fmla="*/ 103 h 666"/>
                <a:gd name="T46" fmla="*/ 308 w 347"/>
                <a:gd name="T47" fmla="*/ 68 h 666"/>
                <a:gd name="T48" fmla="*/ 39 w 347"/>
                <a:gd name="T49" fmla="*/ 68 h 666"/>
                <a:gd name="T50" fmla="*/ 46 w 347"/>
                <a:gd name="T51" fmla="*/ 0 h 666"/>
                <a:gd name="T52" fmla="*/ 301 w 347"/>
                <a:gd name="T53" fmla="*/ 0 h 666"/>
                <a:gd name="T54" fmla="*/ 347 w 347"/>
                <a:gd name="T55" fmla="*/ 40 h 666"/>
                <a:gd name="T56" fmla="*/ 347 w 347"/>
                <a:gd name="T57" fmla="*/ 626 h 666"/>
                <a:gd name="T58" fmla="*/ 301 w 347"/>
                <a:gd name="T59" fmla="*/ 666 h 666"/>
                <a:gd name="T60" fmla="*/ 46 w 347"/>
                <a:gd name="T61" fmla="*/ 666 h 666"/>
                <a:gd name="T62" fmla="*/ 0 w 347"/>
                <a:gd name="T63" fmla="*/ 626 h 666"/>
                <a:gd name="T64" fmla="*/ 0 w 347"/>
                <a:gd name="T65" fmla="*/ 40 h 666"/>
                <a:gd name="T66" fmla="*/ 46 w 347"/>
                <a:gd name="T67" fmla="*/ 0 h 6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47"/>
                <a:gd name="T103" fmla="*/ 0 h 666"/>
                <a:gd name="T104" fmla="*/ 347 w 347"/>
                <a:gd name="T105" fmla="*/ 666 h 6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47" h="666">
                  <a:moveTo>
                    <a:pt x="39" y="575"/>
                  </a:moveTo>
                  <a:cubicBezTo>
                    <a:pt x="39" y="598"/>
                    <a:pt x="39" y="598"/>
                    <a:pt x="39" y="598"/>
                  </a:cubicBezTo>
                  <a:cubicBezTo>
                    <a:pt x="308" y="598"/>
                    <a:pt x="308" y="598"/>
                    <a:pt x="308" y="598"/>
                  </a:cubicBezTo>
                  <a:cubicBezTo>
                    <a:pt x="308" y="575"/>
                    <a:pt x="308" y="575"/>
                    <a:pt x="308" y="575"/>
                  </a:cubicBezTo>
                  <a:cubicBezTo>
                    <a:pt x="39" y="575"/>
                    <a:pt x="39" y="575"/>
                    <a:pt x="39" y="575"/>
                  </a:cubicBezTo>
                  <a:close/>
                  <a:moveTo>
                    <a:pt x="39" y="524"/>
                  </a:moveTo>
                  <a:cubicBezTo>
                    <a:pt x="39" y="547"/>
                    <a:pt x="39" y="547"/>
                    <a:pt x="39" y="547"/>
                  </a:cubicBezTo>
                  <a:cubicBezTo>
                    <a:pt x="93" y="547"/>
                    <a:pt x="93" y="547"/>
                    <a:pt x="93" y="547"/>
                  </a:cubicBezTo>
                  <a:cubicBezTo>
                    <a:pt x="93" y="524"/>
                    <a:pt x="93" y="524"/>
                    <a:pt x="93" y="524"/>
                  </a:cubicBezTo>
                  <a:cubicBezTo>
                    <a:pt x="39" y="524"/>
                    <a:pt x="39" y="524"/>
                    <a:pt x="39" y="524"/>
                  </a:cubicBezTo>
                  <a:close/>
                  <a:moveTo>
                    <a:pt x="39" y="472"/>
                  </a:moveTo>
                  <a:cubicBezTo>
                    <a:pt x="39" y="496"/>
                    <a:pt x="39" y="496"/>
                    <a:pt x="39" y="496"/>
                  </a:cubicBezTo>
                  <a:cubicBezTo>
                    <a:pt x="93" y="496"/>
                    <a:pt x="93" y="496"/>
                    <a:pt x="93" y="496"/>
                  </a:cubicBezTo>
                  <a:cubicBezTo>
                    <a:pt x="93" y="472"/>
                    <a:pt x="93" y="472"/>
                    <a:pt x="93" y="472"/>
                  </a:cubicBezTo>
                  <a:cubicBezTo>
                    <a:pt x="39" y="472"/>
                    <a:pt x="39" y="472"/>
                    <a:pt x="39" y="472"/>
                  </a:cubicBezTo>
                  <a:close/>
                  <a:moveTo>
                    <a:pt x="39" y="124"/>
                  </a:moveTo>
                  <a:cubicBezTo>
                    <a:pt x="39" y="158"/>
                    <a:pt x="39" y="158"/>
                    <a:pt x="39" y="158"/>
                  </a:cubicBezTo>
                  <a:cubicBezTo>
                    <a:pt x="308" y="158"/>
                    <a:pt x="308" y="158"/>
                    <a:pt x="308" y="158"/>
                  </a:cubicBezTo>
                  <a:cubicBezTo>
                    <a:pt x="308" y="124"/>
                    <a:pt x="308" y="124"/>
                    <a:pt x="308" y="124"/>
                  </a:cubicBezTo>
                  <a:cubicBezTo>
                    <a:pt x="39" y="124"/>
                    <a:pt x="39" y="124"/>
                    <a:pt x="39" y="124"/>
                  </a:cubicBezTo>
                  <a:close/>
                  <a:moveTo>
                    <a:pt x="39" y="68"/>
                  </a:moveTo>
                  <a:cubicBezTo>
                    <a:pt x="39" y="103"/>
                    <a:pt x="39" y="103"/>
                    <a:pt x="39" y="103"/>
                  </a:cubicBezTo>
                  <a:cubicBezTo>
                    <a:pt x="308" y="103"/>
                    <a:pt x="308" y="103"/>
                    <a:pt x="308" y="103"/>
                  </a:cubicBezTo>
                  <a:cubicBezTo>
                    <a:pt x="308" y="68"/>
                    <a:pt x="308" y="68"/>
                    <a:pt x="308" y="68"/>
                  </a:cubicBezTo>
                  <a:cubicBezTo>
                    <a:pt x="39" y="68"/>
                    <a:pt x="39" y="68"/>
                    <a:pt x="39" y="68"/>
                  </a:cubicBezTo>
                  <a:close/>
                  <a:moveTo>
                    <a:pt x="46" y="0"/>
                  </a:moveTo>
                  <a:cubicBezTo>
                    <a:pt x="301" y="0"/>
                    <a:pt x="301" y="0"/>
                    <a:pt x="301" y="0"/>
                  </a:cubicBezTo>
                  <a:cubicBezTo>
                    <a:pt x="326" y="0"/>
                    <a:pt x="347" y="18"/>
                    <a:pt x="347" y="40"/>
                  </a:cubicBezTo>
                  <a:cubicBezTo>
                    <a:pt x="347" y="626"/>
                    <a:pt x="347" y="626"/>
                    <a:pt x="347" y="626"/>
                  </a:cubicBezTo>
                  <a:cubicBezTo>
                    <a:pt x="347" y="648"/>
                    <a:pt x="326" y="666"/>
                    <a:pt x="301" y="666"/>
                  </a:cubicBezTo>
                  <a:cubicBezTo>
                    <a:pt x="46" y="666"/>
                    <a:pt x="46" y="666"/>
                    <a:pt x="46" y="666"/>
                  </a:cubicBezTo>
                  <a:cubicBezTo>
                    <a:pt x="21" y="666"/>
                    <a:pt x="0" y="648"/>
                    <a:pt x="0" y="626"/>
                  </a:cubicBezTo>
                  <a:cubicBezTo>
                    <a:pt x="0" y="40"/>
                    <a:pt x="0" y="40"/>
                    <a:pt x="0" y="40"/>
                  </a:cubicBezTo>
                  <a:cubicBezTo>
                    <a:pt x="0" y="18"/>
                    <a:pt x="21" y="0"/>
                    <a:pt x="46" y="0"/>
                  </a:cubicBezTo>
                  <a:close/>
                </a:path>
              </a:pathLst>
            </a:custGeom>
            <a:noFill/>
            <a:ln w="190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7199" name="Freeform 10"/>
            <p:cNvSpPr>
              <a:spLocks noEditPoints="1" noChangeArrowheads="1"/>
            </p:cNvSpPr>
            <p:nvPr/>
          </p:nvSpPr>
          <p:spPr bwMode="auto">
            <a:xfrm>
              <a:off x="0" y="1294454"/>
              <a:ext cx="772954" cy="488610"/>
            </a:xfrm>
            <a:custGeom>
              <a:avLst/>
              <a:gdLst>
                <a:gd name="T0" fmla="*/ 87 w 782"/>
                <a:gd name="T1" fmla="*/ 232 h 493"/>
                <a:gd name="T2" fmla="*/ 195 w 782"/>
                <a:gd name="T3" fmla="*/ 0 h 493"/>
                <a:gd name="T4" fmla="*/ 724 w 782"/>
                <a:gd name="T5" fmla="*/ 467 h 493"/>
                <a:gd name="T6" fmla="*/ 612 w 782"/>
                <a:gd name="T7" fmla="*/ 369 h 493"/>
                <a:gd name="T8" fmla="*/ 565 w 782"/>
                <a:gd name="T9" fmla="*/ 349 h 493"/>
                <a:gd name="T10" fmla="*/ 605 w 782"/>
                <a:gd name="T11" fmla="*/ 354 h 493"/>
                <a:gd name="T12" fmla="*/ 366 w 782"/>
                <a:gd name="T13" fmla="*/ 366 h 493"/>
                <a:gd name="T14" fmla="*/ 372 w 782"/>
                <a:gd name="T15" fmla="*/ 348 h 493"/>
                <a:gd name="T16" fmla="*/ 410 w 782"/>
                <a:gd name="T17" fmla="*/ 351 h 493"/>
                <a:gd name="T18" fmla="*/ 409 w 782"/>
                <a:gd name="T19" fmla="*/ 406 h 493"/>
                <a:gd name="T20" fmla="*/ 362 w 782"/>
                <a:gd name="T21" fmla="*/ 405 h 493"/>
                <a:gd name="T22" fmla="*/ 288 w 782"/>
                <a:gd name="T23" fmla="*/ 400 h 493"/>
                <a:gd name="T24" fmla="*/ 339 w 782"/>
                <a:gd name="T25" fmla="*/ 389 h 493"/>
                <a:gd name="T26" fmla="*/ 322 w 782"/>
                <a:gd name="T27" fmla="*/ 409 h 493"/>
                <a:gd name="T28" fmla="*/ 302 w 782"/>
                <a:gd name="T29" fmla="*/ 353 h 493"/>
                <a:gd name="T30" fmla="*/ 345 w 782"/>
                <a:gd name="T31" fmla="*/ 351 h 493"/>
                <a:gd name="T32" fmla="*/ 213 w 782"/>
                <a:gd name="T33" fmla="*/ 402 h 493"/>
                <a:gd name="T34" fmla="*/ 267 w 782"/>
                <a:gd name="T35" fmla="*/ 387 h 493"/>
                <a:gd name="T36" fmla="*/ 213 w 782"/>
                <a:gd name="T37" fmla="*/ 406 h 493"/>
                <a:gd name="T38" fmla="*/ 199 w 782"/>
                <a:gd name="T39" fmla="*/ 369 h 493"/>
                <a:gd name="T40" fmla="*/ 214 w 782"/>
                <a:gd name="T41" fmla="*/ 348 h 493"/>
                <a:gd name="T42" fmla="*/ 233 w 782"/>
                <a:gd name="T43" fmla="*/ 361 h 493"/>
                <a:gd name="T44" fmla="*/ 280 w 782"/>
                <a:gd name="T45" fmla="*/ 350 h 493"/>
                <a:gd name="T46" fmla="*/ 273 w 782"/>
                <a:gd name="T47" fmla="*/ 367 h 493"/>
                <a:gd name="T48" fmla="*/ 159 w 782"/>
                <a:gd name="T49" fmla="*/ 452 h 493"/>
                <a:gd name="T50" fmla="*/ 107 w 782"/>
                <a:gd name="T51" fmla="*/ 448 h 493"/>
                <a:gd name="T52" fmla="*/ 137 w 782"/>
                <a:gd name="T53" fmla="*/ 424 h 493"/>
                <a:gd name="T54" fmla="*/ 188 w 782"/>
                <a:gd name="T55" fmla="*/ 402 h 493"/>
                <a:gd name="T56" fmla="*/ 142 w 782"/>
                <a:gd name="T57" fmla="*/ 409 h 493"/>
                <a:gd name="T58" fmla="*/ 153 w 782"/>
                <a:gd name="T59" fmla="*/ 385 h 493"/>
                <a:gd name="T60" fmla="*/ 196 w 782"/>
                <a:gd name="T61" fmla="*/ 389 h 493"/>
                <a:gd name="T62" fmla="*/ 407 w 782"/>
                <a:gd name="T63" fmla="*/ 455 h 493"/>
                <a:gd name="T64" fmla="*/ 200 w 782"/>
                <a:gd name="T65" fmla="*/ 458 h 493"/>
                <a:gd name="T66" fmla="*/ 203 w 782"/>
                <a:gd name="T67" fmla="*/ 427 h 493"/>
                <a:gd name="T68" fmla="*/ 402 w 782"/>
                <a:gd name="T69" fmla="*/ 423 h 493"/>
                <a:gd name="T70" fmla="*/ 411 w 782"/>
                <a:gd name="T71" fmla="*/ 448 h 493"/>
                <a:gd name="T72" fmla="*/ 438 w 782"/>
                <a:gd name="T73" fmla="*/ 347 h 493"/>
                <a:gd name="T74" fmla="*/ 471 w 782"/>
                <a:gd name="T75" fmla="*/ 369 h 493"/>
                <a:gd name="T76" fmla="*/ 434 w 782"/>
                <a:gd name="T77" fmla="*/ 366 h 493"/>
                <a:gd name="T78" fmla="*/ 484 w 782"/>
                <a:gd name="T79" fmla="*/ 395 h 493"/>
                <a:gd name="T80" fmla="*/ 473 w 782"/>
                <a:gd name="T81" fmla="*/ 409 h 493"/>
                <a:gd name="T82" fmla="*/ 437 w 782"/>
                <a:gd name="T83" fmla="*/ 404 h 493"/>
                <a:gd name="T84" fmla="*/ 440 w 782"/>
                <a:gd name="T85" fmla="*/ 451 h 493"/>
                <a:gd name="T86" fmla="*/ 438 w 782"/>
                <a:gd name="T87" fmla="*/ 428 h 493"/>
                <a:gd name="T88" fmla="*/ 447 w 782"/>
                <a:gd name="T89" fmla="*/ 423 h 493"/>
                <a:gd name="T90" fmla="*/ 483 w 782"/>
                <a:gd name="T91" fmla="*/ 424 h 493"/>
                <a:gd name="T92" fmla="*/ 502 w 782"/>
                <a:gd name="T93" fmla="*/ 363 h 493"/>
                <a:gd name="T94" fmla="*/ 536 w 782"/>
                <a:gd name="T95" fmla="*/ 350 h 493"/>
                <a:gd name="T96" fmla="*/ 547 w 782"/>
                <a:gd name="T97" fmla="*/ 366 h 493"/>
                <a:gd name="T98" fmla="*/ 519 w 782"/>
                <a:gd name="T99" fmla="*/ 405 h 493"/>
                <a:gd name="T100" fmla="*/ 559 w 782"/>
                <a:gd name="T101" fmla="*/ 389 h 493"/>
                <a:gd name="T102" fmla="*/ 564 w 782"/>
                <a:gd name="T103" fmla="*/ 408 h 493"/>
                <a:gd name="T104" fmla="*/ 588 w 782"/>
                <a:gd name="T105" fmla="*/ 453 h 493"/>
                <a:gd name="T106" fmla="*/ 548 w 782"/>
                <a:gd name="T107" fmla="*/ 457 h 493"/>
                <a:gd name="T108" fmla="*/ 536 w 782"/>
                <a:gd name="T109" fmla="*/ 423 h 493"/>
                <a:gd name="T110" fmla="*/ 588 w 782"/>
                <a:gd name="T111" fmla="*/ 448 h 493"/>
                <a:gd name="T112" fmla="*/ 591 w 782"/>
                <a:gd name="T113" fmla="*/ 382 h 493"/>
                <a:gd name="T114" fmla="*/ 635 w 782"/>
                <a:gd name="T115" fmla="*/ 409 h 493"/>
                <a:gd name="T116" fmla="*/ 616 w 782"/>
                <a:gd name="T117" fmla="*/ 449 h 493"/>
                <a:gd name="T118" fmla="*/ 639 w 782"/>
                <a:gd name="T119" fmla="*/ 423 h 493"/>
                <a:gd name="T120" fmla="*/ 670 w 782"/>
                <a:gd name="T121" fmla="*/ 449 h 49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82"/>
                <a:gd name="T184" fmla="*/ 0 h 493"/>
                <a:gd name="T185" fmla="*/ 782 w 782"/>
                <a:gd name="T186" fmla="*/ 493 h 49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82" h="493">
                  <a:moveTo>
                    <a:pt x="111" y="206"/>
                  </a:moveTo>
                  <a:cubicBezTo>
                    <a:pt x="91" y="187"/>
                    <a:pt x="91" y="152"/>
                    <a:pt x="111" y="134"/>
                  </a:cubicBezTo>
                  <a:cubicBezTo>
                    <a:pt x="97" y="136"/>
                    <a:pt x="84" y="151"/>
                    <a:pt x="84" y="170"/>
                  </a:cubicBezTo>
                  <a:cubicBezTo>
                    <a:pt x="84" y="188"/>
                    <a:pt x="97" y="203"/>
                    <a:pt x="111" y="206"/>
                  </a:cubicBezTo>
                  <a:close/>
                  <a:moveTo>
                    <a:pt x="698" y="170"/>
                  </a:moveTo>
                  <a:cubicBezTo>
                    <a:pt x="698" y="151"/>
                    <a:pt x="685" y="136"/>
                    <a:pt x="671" y="134"/>
                  </a:cubicBezTo>
                  <a:cubicBezTo>
                    <a:pt x="691" y="152"/>
                    <a:pt x="691" y="187"/>
                    <a:pt x="671" y="206"/>
                  </a:cubicBezTo>
                  <a:cubicBezTo>
                    <a:pt x="685" y="203"/>
                    <a:pt x="698" y="188"/>
                    <a:pt x="698" y="170"/>
                  </a:cubicBezTo>
                  <a:close/>
                  <a:moveTo>
                    <a:pt x="696" y="232"/>
                  </a:moveTo>
                  <a:cubicBezTo>
                    <a:pt x="716" y="224"/>
                    <a:pt x="737" y="200"/>
                    <a:pt x="737" y="170"/>
                  </a:cubicBezTo>
                  <a:cubicBezTo>
                    <a:pt x="737" y="139"/>
                    <a:pt x="716" y="115"/>
                    <a:pt x="696" y="108"/>
                  </a:cubicBezTo>
                  <a:cubicBezTo>
                    <a:pt x="712" y="124"/>
                    <a:pt x="723" y="147"/>
                    <a:pt x="723" y="170"/>
                  </a:cubicBezTo>
                  <a:cubicBezTo>
                    <a:pt x="723" y="193"/>
                    <a:pt x="712" y="215"/>
                    <a:pt x="696" y="232"/>
                  </a:cubicBezTo>
                  <a:close/>
                  <a:moveTo>
                    <a:pt x="87" y="232"/>
                  </a:moveTo>
                  <a:cubicBezTo>
                    <a:pt x="70" y="215"/>
                    <a:pt x="59" y="193"/>
                    <a:pt x="59" y="170"/>
                  </a:cubicBezTo>
                  <a:cubicBezTo>
                    <a:pt x="59" y="147"/>
                    <a:pt x="70" y="124"/>
                    <a:pt x="87" y="108"/>
                  </a:cubicBezTo>
                  <a:cubicBezTo>
                    <a:pt x="66" y="115"/>
                    <a:pt x="45" y="139"/>
                    <a:pt x="46" y="170"/>
                  </a:cubicBezTo>
                  <a:cubicBezTo>
                    <a:pt x="45" y="200"/>
                    <a:pt x="66" y="224"/>
                    <a:pt x="87" y="232"/>
                  </a:cubicBezTo>
                  <a:close/>
                  <a:moveTo>
                    <a:pt x="714" y="448"/>
                  </a:moveTo>
                  <a:cubicBezTo>
                    <a:pt x="706" y="438"/>
                    <a:pt x="697" y="428"/>
                    <a:pt x="689" y="419"/>
                  </a:cubicBezTo>
                  <a:cubicBezTo>
                    <a:pt x="671" y="397"/>
                    <a:pt x="653" y="376"/>
                    <a:pt x="635" y="355"/>
                  </a:cubicBezTo>
                  <a:cubicBezTo>
                    <a:pt x="634" y="354"/>
                    <a:pt x="633" y="353"/>
                    <a:pt x="632" y="352"/>
                  </a:cubicBezTo>
                  <a:cubicBezTo>
                    <a:pt x="629" y="347"/>
                    <a:pt x="623" y="345"/>
                    <a:pt x="617" y="343"/>
                  </a:cubicBezTo>
                  <a:cubicBezTo>
                    <a:pt x="612" y="341"/>
                    <a:pt x="606" y="339"/>
                    <a:pt x="599" y="339"/>
                  </a:cubicBezTo>
                  <a:cubicBezTo>
                    <a:pt x="621" y="333"/>
                    <a:pt x="637" y="314"/>
                    <a:pt x="637" y="291"/>
                  </a:cubicBezTo>
                  <a:cubicBezTo>
                    <a:pt x="637" y="50"/>
                    <a:pt x="637" y="50"/>
                    <a:pt x="637" y="50"/>
                  </a:cubicBezTo>
                  <a:cubicBezTo>
                    <a:pt x="637" y="22"/>
                    <a:pt x="614" y="0"/>
                    <a:pt x="587" y="0"/>
                  </a:cubicBezTo>
                  <a:cubicBezTo>
                    <a:pt x="195" y="0"/>
                    <a:pt x="195" y="0"/>
                    <a:pt x="195" y="0"/>
                  </a:cubicBezTo>
                  <a:cubicBezTo>
                    <a:pt x="168" y="0"/>
                    <a:pt x="145" y="22"/>
                    <a:pt x="145" y="50"/>
                  </a:cubicBezTo>
                  <a:cubicBezTo>
                    <a:pt x="145" y="291"/>
                    <a:pt x="145" y="291"/>
                    <a:pt x="145" y="291"/>
                  </a:cubicBezTo>
                  <a:cubicBezTo>
                    <a:pt x="145" y="314"/>
                    <a:pt x="161" y="334"/>
                    <a:pt x="183" y="339"/>
                  </a:cubicBezTo>
                  <a:cubicBezTo>
                    <a:pt x="171" y="340"/>
                    <a:pt x="157" y="344"/>
                    <a:pt x="149" y="354"/>
                  </a:cubicBezTo>
                  <a:cubicBezTo>
                    <a:pt x="143" y="361"/>
                    <a:pt x="136" y="369"/>
                    <a:pt x="130" y="377"/>
                  </a:cubicBezTo>
                  <a:cubicBezTo>
                    <a:pt x="111" y="399"/>
                    <a:pt x="91" y="422"/>
                    <a:pt x="72" y="446"/>
                  </a:cubicBezTo>
                  <a:cubicBezTo>
                    <a:pt x="67" y="451"/>
                    <a:pt x="58" y="459"/>
                    <a:pt x="58" y="467"/>
                  </a:cubicBezTo>
                  <a:cubicBezTo>
                    <a:pt x="58" y="489"/>
                    <a:pt x="58" y="478"/>
                    <a:pt x="58" y="478"/>
                  </a:cubicBezTo>
                  <a:cubicBezTo>
                    <a:pt x="58" y="481"/>
                    <a:pt x="59" y="483"/>
                    <a:pt x="60" y="485"/>
                  </a:cubicBezTo>
                  <a:cubicBezTo>
                    <a:pt x="65" y="492"/>
                    <a:pt x="75" y="493"/>
                    <a:pt x="83" y="493"/>
                  </a:cubicBezTo>
                  <a:cubicBezTo>
                    <a:pt x="94" y="493"/>
                    <a:pt x="667" y="493"/>
                    <a:pt x="684" y="493"/>
                  </a:cubicBezTo>
                  <a:cubicBezTo>
                    <a:pt x="693" y="493"/>
                    <a:pt x="702" y="492"/>
                    <a:pt x="711" y="490"/>
                  </a:cubicBezTo>
                  <a:cubicBezTo>
                    <a:pt x="716" y="489"/>
                    <a:pt x="723" y="486"/>
                    <a:pt x="724" y="479"/>
                  </a:cubicBezTo>
                  <a:cubicBezTo>
                    <a:pt x="724" y="456"/>
                    <a:pt x="724" y="467"/>
                    <a:pt x="724" y="467"/>
                  </a:cubicBezTo>
                  <a:cubicBezTo>
                    <a:pt x="725" y="462"/>
                    <a:pt x="722" y="457"/>
                    <a:pt x="718" y="453"/>
                  </a:cubicBezTo>
                  <a:cubicBezTo>
                    <a:pt x="717" y="451"/>
                    <a:pt x="715" y="449"/>
                    <a:pt x="714" y="448"/>
                  </a:cubicBezTo>
                  <a:close/>
                  <a:moveTo>
                    <a:pt x="164" y="299"/>
                  </a:moveTo>
                  <a:cubicBezTo>
                    <a:pt x="164" y="64"/>
                    <a:pt x="164" y="53"/>
                    <a:pt x="164" y="53"/>
                  </a:cubicBezTo>
                  <a:cubicBezTo>
                    <a:pt x="164" y="39"/>
                    <a:pt x="175" y="16"/>
                    <a:pt x="189" y="16"/>
                  </a:cubicBezTo>
                  <a:cubicBezTo>
                    <a:pt x="570" y="16"/>
                    <a:pt x="593" y="16"/>
                    <a:pt x="593" y="16"/>
                  </a:cubicBezTo>
                  <a:cubicBezTo>
                    <a:pt x="607" y="16"/>
                    <a:pt x="618" y="39"/>
                    <a:pt x="618" y="53"/>
                  </a:cubicBezTo>
                  <a:cubicBezTo>
                    <a:pt x="618" y="268"/>
                    <a:pt x="618" y="299"/>
                    <a:pt x="618" y="299"/>
                  </a:cubicBezTo>
                  <a:cubicBezTo>
                    <a:pt x="618" y="313"/>
                    <a:pt x="607" y="325"/>
                    <a:pt x="593" y="325"/>
                  </a:cubicBezTo>
                  <a:cubicBezTo>
                    <a:pt x="212" y="325"/>
                    <a:pt x="189" y="325"/>
                    <a:pt x="189" y="325"/>
                  </a:cubicBezTo>
                  <a:cubicBezTo>
                    <a:pt x="175" y="325"/>
                    <a:pt x="164" y="302"/>
                    <a:pt x="164" y="287"/>
                  </a:cubicBezTo>
                  <a:lnTo>
                    <a:pt x="164" y="299"/>
                  </a:lnTo>
                  <a:close/>
                  <a:moveTo>
                    <a:pt x="613" y="367"/>
                  </a:moveTo>
                  <a:cubicBezTo>
                    <a:pt x="613" y="367"/>
                    <a:pt x="613" y="368"/>
                    <a:pt x="612" y="369"/>
                  </a:cubicBezTo>
                  <a:cubicBezTo>
                    <a:pt x="612" y="369"/>
                    <a:pt x="612" y="369"/>
                    <a:pt x="612" y="369"/>
                  </a:cubicBezTo>
                  <a:cubicBezTo>
                    <a:pt x="612" y="369"/>
                    <a:pt x="612" y="369"/>
                    <a:pt x="612" y="369"/>
                  </a:cubicBezTo>
                  <a:cubicBezTo>
                    <a:pt x="612" y="369"/>
                    <a:pt x="612" y="369"/>
                    <a:pt x="612" y="369"/>
                  </a:cubicBezTo>
                  <a:cubicBezTo>
                    <a:pt x="612" y="369"/>
                    <a:pt x="612" y="369"/>
                    <a:pt x="611" y="369"/>
                  </a:cubicBezTo>
                  <a:cubicBezTo>
                    <a:pt x="611" y="369"/>
                    <a:pt x="611" y="369"/>
                    <a:pt x="611" y="369"/>
                  </a:cubicBezTo>
                  <a:cubicBezTo>
                    <a:pt x="611" y="369"/>
                    <a:pt x="611" y="369"/>
                    <a:pt x="610" y="369"/>
                  </a:cubicBezTo>
                  <a:cubicBezTo>
                    <a:pt x="608" y="371"/>
                    <a:pt x="604" y="371"/>
                    <a:pt x="600" y="371"/>
                  </a:cubicBezTo>
                  <a:cubicBezTo>
                    <a:pt x="584" y="371"/>
                    <a:pt x="584" y="371"/>
                    <a:pt x="584" y="371"/>
                  </a:cubicBezTo>
                  <a:cubicBezTo>
                    <a:pt x="580" y="371"/>
                    <a:pt x="577" y="370"/>
                    <a:pt x="574" y="369"/>
                  </a:cubicBezTo>
                  <a:cubicBezTo>
                    <a:pt x="573" y="368"/>
                    <a:pt x="572" y="367"/>
                    <a:pt x="571" y="367"/>
                  </a:cubicBezTo>
                  <a:cubicBezTo>
                    <a:pt x="570" y="366"/>
                    <a:pt x="569" y="365"/>
                    <a:pt x="569" y="365"/>
                  </a:cubicBezTo>
                  <a:cubicBezTo>
                    <a:pt x="568" y="363"/>
                    <a:pt x="568" y="363"/>
                    <a:pt x="568" y="363"/>
                  </a:cubicBezTo>
                  <a:cubicBezTo>
                    <a:pt x="566" y="360"/>
                    <a:pt x="564" y="357"/>
                    <a:pt x="563" y="354"/>
                  </a:cubicBezTo>
                  <a:cubicBezTo>
                    <a:pt x="561" y="351"/>
                    <a:pt x="563" y="350"/>
                    <a:pt x="565" y="349"/>
                  </a:cubicBezTo>
                  <a:cubicBezTo>
                    <a:pt x="565" y="349"/>
                    <a:pt x="566" y="349"/>
                    <a:pt x="566" y="349"/>
                  </a:cubicBezTo>
                  <a:cubicBezTo>
                    <a:pt x="567" y="348"/>
                    <a:pt x="569" y="348"/>
                    <a:pt x="570" y="348"/>
                  </a:cubicBezTo>
                  <a:cubicBezTo>
                    <a:pt x="573" y="348"/>
                    <a:pt x="573" y="348"/>
                    <a:pt x="573" y="348"/>
                  </a:cubicBezTo>
                  <a:cubicBezTo>
                    <a:pt x="573" y="348"/>
                    <a:pt x="573" y="348"/>
                    <a:pt x="573" y="348"/>
                  </a:cubicBezTo>
                  <a:cubicBezTo>
                    <a:pt x="577" y="348"/>
                    <a:pt x="581" y="348"/>
                    <a:pt x="586" y="348"/>
                  </a:cubicBezTo>
                  <a:cubicBezTo>
                    <a:pt x="586" y="348"/>
                    <a:pt x="586" y="348"/>
                    <a:pt x="586" y="348"/>
                  </a:cubicBezTo>
                  <a:cubicBezTo>
                    <a:pt x="590" y="348"/>
                    <a:pt x="590" y="348"/>
                    <a:pt x="590" y="348"/>
                  </a:cubicBezTo>
                  <a:cubicBezTo>
                    <a:pt x="592" y="348"/>
                    <a:pt x="594" y="348"/>
                    <a:pt x="595" y="348"/>
                  </a:cubicBezTo>
                  <a:cubicBezTo>
                    <a:pt x="596" y="349"/>
                    <a:pt x="597" y="349"/>
                    <a:pt x="598" y="349"/>
                  </a:cubicBezTo>
                  <a:cubicBezTo>
                    <a:pt x="598" y="349"/>
                    <a:pt x="598" y="349"/>
                    <a:pt x="598" y="349"/>
                  </a:cubicBezTo>
                  <a:cubicBezTo>
                    <a:pt x="598" y="350"/>
                    <a:pt x="598" y="350"/>
                    <a:pt x="599" y="350"/>
                  </a:cubicBezTo>
                  <a:cubicBezTo>
                    <a:pt x="599" y="350"/>
                    <a:pt x="599" y="350"/>
                    <a:pt x="599" y="350"/>
                  </a:cubicBezTo>
                  <a:cubicBezTo>
                    <a:pt x="600" y="350"/>
                    <a:pt x="602" y="351"/>
                    <a:pt x="603" y="351"/>
                  </a:cubicBezTo>
                  <a:cubicBezTo>
                    <a:pt x="604" y="352"/>
                    <a:pt x="604" y="353"/>
                    <a:pt x="605" y="354"/>
                  </a:cubicBezTo>
                  <a:cubicBezTo>
                    <a:pt x="608" y="359"/>
                    <a:pt x="608" y="359"/>
                    <a:pt x="608" y="359"/>
                  </a:cubicBezTo>
                  <a:cubicBezTo>
                    <a:pt x="609" y="360"/>
                    <a:pt x="611" y="362"/>
                    <a:pt x="612" y="364"/>
                  </a:cubicBezTo>
                  <a:cubicBezTo>
                    <a:pt x="612" y="364"/>
                    <a:pt x="612" y="364"/>
                    <a:pt x="612" y="364"/>
                  </a:cubicBezTo>
                  <a:cubicBezTo>
                    <a:pt x="613" y="365"/>
                    <a:pt x="613" y="366"/>
                    <a:pt x="613" y="367"/>
                  </a:cubicBezTo>
                  <a:close/>
                  <a:moveTo>
                    <a:pt x="410" y="363"/>
                  </a:moveTo>
                  <a:cubicBezTo>
                    <a:pt x="410" y="364"/>
                    <a:pt x="410" y="364"/>
                    <a:pt x="410" y="365"/>
                  </a:cubicBezTo>
                  <a:cubicBezTo>
                    <a:pt x="406" y="371"/>
                    <a:pt x="392" y="369"/>
                    <a:pt x="386" y="369"/>
                  </a:cubicBezTo>
                  <a:cubicBezTo>
                    <a:pt x="383" y="369"/>
                    <a:pt x="380" y="369"/>
                    <a:pt x="377" y="369"/>
                  </a:cubicBezTo>
                  <a:cubicBezTo>
                    <a:pt x="374" y="369"/>
                    <a:pt x="370" y="369"/>
                    <a:pt x="367" y="367"/>
                  </a:cubicBezTo>
                  <a:cubicBezTo>
                    <a:pt x="367" y="367"/>
                    <a:pt x="367" y="367"/>
                    <a:pt x="367" y="367"/>
                  </a:cubicBezTo>
                  <a:cubicBezTo>
                    <a:pt x="367" y="366"/>
                    <a:pt x="367" y="366"/>
                    <a:pt x="367" y="366"/>
                  </a:cubicBezTo>
                  <a:cubicBezTo>
                    <a:pt x="366" y="366"/>
                    <a:pt x="366" y="366"/>
                    <a:pt x="366" y="366"/>
                  </a:cubicBezTo>
                  <a:cubicBezTo>
                    <a:pt x="366" y="366"/>
                    <a:pt x="366" y="366"/>
                    <a:pt x="366" y="366"/>
                  </a:cubicBezTo>
                  <a:cubicBezTo>
                    <a:pt x="366" y="366"/>
                    <a:pt x="366" y="366"/>
                    <a:pt x="366" y="366"/>
                  </a:cubicBezTo>
                  <a:cubicBezTo>
                    <a:pt x="366" y="365"/>
                    <a:pt x="366" y="365"/>
                    <a:pt x="366" y="365"/>
                  </a:cubicBezTo>
                  <a:cubicBezTo>
                    <a:pt x="366" y="364"/>
                    <a:pt x="366" y="364"/>
                    <a:pt x="366" y="363"/>
                  </a:cubicBezTo>
                  <a:cubicBezTo>
                    <a:pt x="366" y="363"/>
                    <a:pt x="366" y="363"/>
                    <a:pt x="366" y="363"/>
                  </a:cubicBezTo>
                  <a:cubicBezTo>
                    <a:pt x="366" y="362"/>
                    <a:pt x="366" y="361"/>
                    <a:pt x="366" y="361"/>
                  </a:cubicBezTo>
                  <a:cubicBezTo>
                    <a:pt x="366" y="360"/>
                    <a:pt x="366" y="360"/>
                    <a:pt x="366" y="360"/>
                  </a:cubicBezTo>
                  <a:cubicBezTo>
                    <a:pt x="366" y="358"/>
                    <a:pt x="366" y="355"/>
                    <a:pt x="367" y="353"/>
                  </a:cubicBezTo>
                  <a:cubicBezTo>
                    <a:pt x="367" y="352"/>
                    <a:pt x="367" y="352"/>
                    <a:pt x="367" y="352"/>
                  </a:cubicBezTo>
                  <a:cubicBezTo>
                    <a:pt x="367" y="352"/>
                    <a:pt x="367" y="351"/>
                    <a:pt x="368" y="350"/>
                  </a:cubicBezTo>
                  <a:cubicBezTo>
                    <a:pt x="369" y="350"/>
                    <a:pt x="369" y="349"/>
                    <a:pt x="370" y="349"/>
                  </a:cubicBezTo>
                  <a:cubicBezTo>
                    <a:pt x="370" y="349"/>
                    <a:pt x="370" y="349"/>
                    <a:pt x="370" y="349"/>
                  </a:cubicBezTo>
                  <a:cubicBezTo>
                    <a:pt x="370" y="349"/>
                    <a:pt x="370" y="348"/>
                    <a:pt x="370" y="348"/>
                  </a:cubicBezTo>
                  <a:cubicBezTo>
                    <a:pt x="370" y="348"/>
                    <a:pt x="371" y="348"/>
                    <a:pt x="371" y="348"/>
                  </a:cubicBezTo>
                  <a:cubicBezTo>
                    <a:pt x="371" y="348"/>
                    <a:pt x="371" y="348"/>
                    <a:pt x="371" y="348"/>
                  </a:cubicBezTo>
                  <a:cubicBezTo>
                    <a:pt x="371" y="348"/>
                    <a:pt x="372" y="348"/>
                    <a:pt x="372" y="348"/>
                  </a:cubicBezTo>
                  <a:cubicBezTo>
                    <a:pt x="372" y="348"/>
                    <a:pt x="372" y="348"/>
                    <a:pt x="373" y="348"/>
                  </a:cubicBezTo>
                  <a:cubicBezTo>
                    <a:pt x="373" y="347"/>
                    <a:pt x="373" y="347"/>
                    <a:pt x="374" y="347"/>
                  </a:cubicBezTo>
                  <a:cubicBezTo>
                    <a:pt x="374" y="347"/>
                    <a:pt x="374" y="347"/>
                    <a:pt x="374" y="347"/>
                  </a:cubicBezTo>
                  <a:cubicBezTo>
                    <a:pt x="374" y="347"/>
                    <a:pt x="374" y="347"/>
                    <a:pt x="374" y="347"/>
                  </a:cubicBezTo>
                  <a:cubicBezTo>
                    <a:pt x="375" y="347"/>
                    <a:pt x="375" y="347"/>
                    <a:pt x="375" y="347"/>
                  </a:cubicBezTo>
                  <a:cubicBezTo>
                    <a:pt x="376" y="347"/>
                    <a:pt x="377" y="347"/>
                    <a:pt x="378" y="347"/>
                  </a:cubicBezTo>
                  <a:cubicBezTo>
                    <a:pt x="379" y="347"/>
                    <a:pt x="379" y="347"/>
                    <a:pt x="379" y="347"/>
                  </a:cubicBezTo>
                  <a:cubicBezTo>
                    <a:pt x="380" y="347"/>
                    <a:pt x="382" y="347"/>
                    <a:pt x="383" y="347"/>
                  </a:cubicBezTo>
                  <a:cubicBezTo>
                    <a:pt x="399" y="347"/>
                    <a:pt x="399" y="347"/>
                    <a:pt x="399" y="347"/>
                  </a:cubicBezTo>
                  <a:cubicBezTo>
                    <a:pt x="399" y="347"/>
                    <a:pt x="399" y="347"/>
                    <a:pt x="400" y="347"/>
                  </a:cubicBezTo>
                  <a:cubicBezTo>
                    <a:pt x="400" y="347"/>
                    <a:pt x="400" y="347"/>
                    <a:pt x="400" y="347"/>
                  </a:cubicBezTo>
                  <a:cubicBezTo>
                    <a:pt x="401" y="347"/>
                    <a:pt x="401" y="347"/>
                    <a:pt x="402" y="347"/>
                  </a:cubicBezTo>
                  <a:cubicBezTo>
                    <a:pt x="405" y="347"/>
                    <a:pt x="408" y="348"/>
                    <a:pt x="409" y="351"/>
                  </a:cubicBezTo>
                  <a:cubicBezTo>
                    <a:pt x="410" y="351"/>
                    <a:pt x="410" y="351"/>
                    <a:pt x="410" y="351"/>
                  </a:cubicBezTo>
                  <a:cubicBezTo>
                    <a:pt x="410" y="351"/>
                    <a:pt x="410" y="351"/>
                    <a:pt x="410" y="351"/>
                  </a:cubicBezTo>
                  <a:cubicBezTo>
                    <a:pt x="411" y="355"/>
                    <a:pt x="410" y="359"/>
                    <a:pt x="410" y="362"/>
                  </a:cubicBezTo>
                  <a:cubicBezTo>
                    <a:pt x="410" y="363"/>
                    <a:pt x="410" y="363"/>
                    <a:pt x="410" y="363"/>
                  </a:cubicBezTo>
                  <a:cubicBezTo>
                    <a:pt x="410" y="363"/>
                    <a:pt x="410" y="363"/>
                    <a:pt x="410" y="363"/>
                  </a:cubicBezTo>
                  <a:close/>
                  <a:moveTo>
                    <a:pt x="387" y="381"/>
                  </a:moveTo>
                  <a:cubicBezTo>
                    <a:pt x="393" y="381"/>
                    <a:pt x="407" y="380"/>
                    <a:pt x="410" y="386"/>
                  </a:cubicBezTo>
                  <a:cubicBezTo>
                    <a:pt x="410" y="387"/>
                    <a:pt x="411" y="387"/>
                    <a:pt x="411" y="388"/>
                  </a:cubicBezTo>
                  <a:cubicBezTo>
                    <a:pt x="411" y="395"/>
                    <a:pt x="411" y="395"/>
                    <a:pt x="411" y="395"/>
                  </a:cubicBezTo>
                  <a:cubicBezTo>
                    <a:pt x="411" y="397"/>
                    <a:pt x="411" y="399"/>
                    <a:pt x="411" y="401"/>
                  </a:cubicBezTo>
                  <a:cubicBezTo>
                    <a:pt x="411" y="401"/>
                    <a:pt x="411" y="401"/>
                    <a:pt x="411" y="401"/>
                  </a:cubicBezTo>
                  <a:cubicBezTo>
                    <a:pt x="411" y="402"/>
                    <a:pt x="411" y="402"/>
                    <a:pt x="411" y="402"/>
                  </a:cubicBezTo>
                  <a:cubicBezTo>
                    <a:pt x="411" y="402"/>
                    <a:pt x="410" y="404"/>
                    <a:pt x="410" y="404"/>
                  </a:cubicBezTo>
                  <a:cubicBezTo>
                    <a:pt x="409" y="405"/>
                    <a:pt x="409" y="405"/>
                    <a:pt x="409" y="405"/>
                  </a:cubicBezTo>
                  <a:cubicBezTo>
                    <a:pt x="409" y="405"/>
                    <a:pt x="409" y="405"/>
                    <a:pt x="409" y="406"/>
                  </a:cubicBezTo>
                  <a:cubicBezTo>
                    <a:pt x="409" y="406"/>
                    <a:pt x="409" y="406"/>
                    <a:pt x="409" y="406"/>
                  </a:cubicBezTo>
                  <a:cubicBezTo>
                    <a:pt x="407" y="407"/>
                    <a:pt x="405" y="408"/>
                    <a:pt x="403" y="409"/>
                  </a:cubicBezTo>
                  <a:cubicBezTo>
                    <a:pt x="403" y="409"/>
                    <a:pt x="403" y="409"/>
                    <a:pt x="403" y="409"/>
                  </a:cubicBezTo>
                  <a:cubicBezTo>
                    <a:pt x="403" y="409"/>
                    <a:pt x="403" y="409"/>
                    <a:pt x="403" y="409"/>
                  </a:cubicBezTo>
                  <a:cubicBezTo>
                    <a:pt x="402" y="409"/>
                    <a:pt x="401" y="409"/>
                    <a:pt x="401" y="409"/>
                  </a:cubicBezTo>
                  <a:cubicBezTo>
                    <a:pt x="400" y="409"/>
                    <a:pt x="400" y="409"/>
                    <a:pt x="400" y="409"/>
                  </a:cubicBezTo>
                  <a:cubicBezTo>
                    <a:pt x="399" y="409"/>
                    <a:pt x="398" y="409"/>
                    <a:pt x="398" y="409"/>
                  </a:cubicBezTo>
                  <a:cubicBezTo>
                    <a:pt x="398" y="409"/>
                    <a:pt x="398" y="409"/>
                    <a:pt x="398" y="409"/>
                  </a:cubicBezTo>
                  <a:cubicBezTo>
                    <a:pt x="373" y="409"/>
                    <a:pt x="373" y="409"/>
                    <a:pt x="373" y="409"/>
                  </a:cubicBezTo>
                  <a:cubicBezTo>
                    <a:pt x="371" y="409"/>
                    <a:pt x="367" y="409"/>
                    <a:pt x="364" y="407"/>
                  </a:cubicBezTo>
                  <a:cubicBezTo>
                    <a:pt x="364" y="407"/>
                    <a:pt x="364" y="407"/>
                    <a:pt x="364" y="407"/>
                  </a:cubicBezTo>
                  <a:cubicBezTo>
                    <a:pt x="364" y="407"/>
                    <a:pt x="364" y="407"/>
                    <a:pt x="364" y="407"/>
                  </a:cubicBezTo>
                  <a:cubicBezTo>
                    <a:pt x="364" y="407"/>
                    <a:pt x="364" y="406"/>
                    <a:pt x="363" y="406"/>
                  </a:cubicBezTo>
                  <a:cubicBezTo>
                    <a:pt x="363" y="406"/>
                    <a:pt x="362" y="405"/>
                    <a:pt x="362" y="405"/>
                  </a:cubicBezTo>
                  <a:cubicBezTo>
                    <a:pt x="362" y="405"/>
                    <a:pt x="362" y="405"/>
                    <a:pt x="362" y="404"/>
                  </a:cubicBezTo>
                  <a:cubicBezTo>
                    <a:pt x="362" y="404"/>
                    <a:pt x="361" y="403"/>
                    <a:pt x="361" y="402"/>
                  </a:cubicBezTo>
                  <a:cubicBezTo>
                    <a:pt x="362" y="400"/>
                    <a:pt x="362" y="400"/>
                    <a:pt x="362" y="400"/>
                  </a:cubicBezTo>
                  <a:cubicBezTo>
                    <a:pt x="362" y="400"/>
                    <a:pt x="362" y="400"/>
                    <a:pt x="362" y="400"/>
                  </a:cubicBezTo>
                  <a:cubicBezTo>
                    <a:pt x="362" y="396"/>
                    <a:pt x="362" y="392"/>
                    <a:pt x="363" y="388"/>
                  </a:cubicBezTo>
                  <a:cubicBezTo>
                    <a:pt x="363" y="388"/>
                    <a:pt x="363" y="388"/>
                    <a:pt x="363" y="388"/>
                  </a:cubicBezTo>
                  <a:cubicBezTo>
                    <a:pt x="363" y="388"/>
                    <a:pt x="363" y="388"/>
                    <a:pt x="363" y="388"/>
                  </a:cubicBezTo>
                  <a:cubicBezTo>
                    <a:pt x="364" y="379"/>
                    <a:pt x="381" y="381"/>
                    <a:pt x="387" y="381"/>
                  </a:cubicBezTo>
                  <a:close/>
                  <a:moveTo>
                    <a:pt x="289" y="407"/>
                  </a:moveTo>
                  <a:cubicBezTo>
                    <a:pt x="289" y="407"/>
                    <a:pt x="289" y="407"/>
                    <a:pt x="288" y="406"/>
                  </a:cubicBezTo>
                  <a:cubicBezTo>
                    <a:pt x="288" y="406"/>
                    <a:pt x="288" y="405"/>
                    <a:pt x="287" y="405"/>
                  </a:cubicBezTo>
                  <a:cubicBezTo>
                    <a:pt x="287" y="405"/>
                    <a:pt x="287" y="405"/>
                    <a:pt x="287" y="405"/>
                  </a:cubicBezTo>
                  <a:cubicBezTo>
                    <a:pt x="287" y="404"/>
                    <a:pt x="287" y="403"/>
                    <a:pt x="287" y="402"/>
                  </a:cubicBezTo>
                  <a:cubicBezTo>
                    <a:pt x="288" y="400"/>
                    <a:pt x="288" y="400"/>
                    <a:pt x="288" y="400"/>
                  </a:cubicBezTo>
                  <a:cubicBezTo>
                    <a:pt x="288" y="400"/>
                    <a:pt x="288" y="400"/>
                    <a:pt x="288" y="400"/>
                  </a:cubicBezTo>
                  <a:cubicBezTo>
                    <a:pt x="288" y="400"/>
                    <a:pt x="288" y="399"/>
                    <a:pt x="288" y="399"/>
                  </a:cubicBezTo>
                  <a:cubicBezTo>
                    <a:pt x="291" y="388"/>
                    <a:pt x="291" y="388"/>
                    <a:pt x="291" y="388"/>
                  </a:cubicBezTo>
                  <a:cubicBezTo>
                    <a:pt x="291" y="388"/>
                    <a:pt x="291" y="388"/>
                    <a:pt x="292" y="388"/>
                  </a:cubicBezTo>
                  <a:cubicBezTo>
                    <a:pt x="295" y="380"/>
                    <a:pt x="310" y="381"/>
                    <a:pt x="317" y="381"/>
                  </a:cubicBezTo>
                  <a:cubicBezTo>
                    <a:pt x="320" y="381"/>
                    <a:pt x="325" y="381"/>
                    <a:pt x="330" y="381"/>
                  </a:cubicBezTo>
                  <a:cubicBezTo>
                    <a:pt x="331" y="382"/>
                    <a:pt x="332" y="382"/>
                    <a:pt x="333" y="382"/>
                  </a:cubicBezTo>
                  <a:cubicBezTo>
                    <a:pt x="333" y="382"/>
                    <a:pt x="333" y="382"/>
                    <a:pt x="333" y="382"/>
                  </a:cubicBezTo>
                  <a:cubicBezTo>
                    <a:pt x="335" y="383"/>
                    <a:pt x="337" y="384"/>
                    <a:pt x="338" y="385"/>
                  </a:cubicBezTo>
                  <a:cubicBezTo>
                    <a:pt x="338" y="385"/>
                    <a:pt x="338" y="385"/>
                    <a:pt x="338" y="385"/>
                  </a:cubicBezTo>
                  <a:cubicBezTo>
                    <a:pt x="338" y="386"/>
                    <a:pt x="338" y="386"/>
                    <a:pt x="338" y="386"/>
                  </a:cubicBezTo>
                  <a:cubicBezTo>
                    <a:pt x="338" y="386"/>
                    <a:pt x="338" y="386"/>
                    <a:pt x="338" y="386"/>
                  </a:cubicBezTo>
                  <a:cubicBezTo>
                    <a:pt x="339" y="387"/>
                    <a:pt x="339" y="388"/>
                    <a:pt x="339" y="388"/>
                  </a:cubicBezTo>
                  <a:cubicBezTo>
                    <a:pt x="339" y="389"/>
                    <a:pt x="339" y="389"/>
                    <a:pt x="339" y="389"/>
                  </a:cubicBezTo>
                  <a:cubicBezTo>
                    <a:pt x="339" y="389"/>
                    <a:pt x="339" y="389"/>
                    <a:pt x="339" y="389"/>
                  </a:cubicBezTo>
                  <a:cubicBezTo>
                    <a:pt x="338" y="391"/>
                    <a:pt x="338" y="393"/>
                    <a:pt x="338" y="395"/>
                  </a:cubicBezTo>
                  <a:cubicBezTo>
                    <a:pt x="336" y="402"/>
                    <a:pt x="336" y="402"/>
                    <a:pt x="336" y="402"/>
                  </a:cubicBezTo>
                  <a:cubicBezTo>
                    <a:pt x="336" y="403"/>
                    <a:pt x="336" y="404"/>
                    <a:pt x="335" y="404"/>
                  </a:cubicBezTo>
                  <a:cubicBezTo>
                    <a:pt x="335" y="405"/>
                    <a:pt x="335" y="405"/>
                    <a:pt x="335" y="405"/>
                  </a:cubicBezTo>
                  <a:cubicBezTo>
                    <a:pt x="335" y="405"/>
                    <a:pt x="334" y="405"/>
                    <a:pt x="334" y="405"/>
                  </a:cubicBezTo>
                  <a:cubicBezTo>
                    <a:pt x="334" y="405"/>
                    <a:pt x="334" y="406"/>
                    <a:pt x="334" y="406"/>
                  </a:cubicBezTo>
                  <a:cubicBezTo>
                    <a:pt x="332" y="407"/>
                    <a:pt x="329" y="408"/>
                    <a:pt x="327" y="409"/>
                  </a:cubicBezTo>
                  <a:cubicBezTo>
                    <a:pt x="327" y="409"/>
                    <a:pt x="327" y="409"/>
                    <a:pt x="327" y="409"/>
                  </a:cubicBezTo>
                  <a:cubicBezTo>
                    <a:pt x="327" y="409"/>
                    <a:pt x="327" y="409"/>
                    <a:pt x="327" y="409"/>
                  </a:cubicBezTo>
                  <a:cubicBezTo>
                    <a:pt x="327" y="409"/>
                    <a:pt x="326" y="409"/>
                    <a:pt x="325" y="409"/>
                  </a:cubicBezTo>
                  <a:cubicBezTo>
                    <a:pt x="325" y="409"/>
                    <a:pt x="325" y="409"/>
                    <a:pt x="324" y="409"/>
                  </a:cubicBezTo>
                  <a:cubicBezTo>
                    <a:pt x="324" y="409"/>
                    <a:pt x="323" y="409"/>
                    <a:pt x="322" y="409"/>
                  </a:cubicBezTo>
                  <a:cubicBezTo>
                    <a:pt x="322" y="409"/>
                    <a:pt x="322" y="409"/>
                    <a:pt x="322" y="409"/>
                  </a:cubicBezTo>
                  <a:cubicBezTo>
                    <a:pt x="298" y="409"/>
                    <a:pt x="298" y="409"/>
                    <a:pt x="298" y="409"/>
                  </a:cubicBezTo>
                  <a:cubicBezTo>
                    <a:pt x="295" y="409"/>
                    <a:pt x="292" y="409"/>
                    <a:pt x="289" y="407"/>
                  </a:cubicBezTo>
                  <a:cubicBezTo>
                    <a:pt x="289" y="407"/>
                    <a:pt x="289" y="407"/>
                    <a:pt x="289" y="407"/>
                  </a:cubicBezTo>
                  <a:close/>
                  <a:moveTo>
                    <a:pt x="320" y="369"/>
                  </a:moveTo>
                  <a:cubicBezTo>
                    <a:pt x="316" y="369"/>
                    <a:pt x="312" y="369"/>
                    <a:pt x="309" y="369"/>
                  </a:cubicBezTo>
                  <a:cubicBezTo>
                    <a:pt x="306" y="369"/>
                    <a:pt x="301" y="369"/>
                    <a:pt x="299" y="366"/>
                  </a:cubicBezTo>
                  <a:cubicBezTo>
                    <a:pt x="299" y="365"/>
                    <a:pt x="299" y="365"/>
                    <a:pt x="299" y="365"/>
                  </a:cubicBezTo>
                  <a:cubicBezTo>
                    <a:pt x="299" y="365"/>
                    <a:pt x="299" y="364"/>
                    <a:pt x="299" y="364"/>
                  </a:cubicBezTo>
                  <a:cubicBezTo>
                    <a:pt x="299" y="364"/>
                    <a:pt x="299" y="364"/>
                    <a:pt x="299" y="363"/>
                  </a:cubicBezTo>
                  <a:cubicBezTo>
                    <a:pt x="299" y="363"/>
                    <a:pt x="299" y="363"/>
                    <a:pt x="299" y="363"/>
                  </a:cubicBezTo>
                  <a:cubicBezTo>
                    <a:pt x="299" y="363"/>
                    <a:pt x="299" y="363"/>
                    <a:pt x="299" y="363"/>
                  </a:cubicBezTo>
                  <a:cubicBezTo>
                    <a:pt x="299" y="362"/>
                    <a:pt x="299" y="361"/>
                    <a:pt x="300" y="361"/>
                  </a:cubicBezTo>
                  <a:cubicBezTo>
                    <a:pt x="300" y="358"/>
                    <a:pt x="301" y="355"/>
                    <a:pt x="302" y="353"/>
                  </a:cubicBezTo>
                  <a:cubicBezTo>
                    <a:pt x="302" y="353"/>
                    <a:pt x="302" y="353"/>
                    <a:pt x="302" y="353"/>
                  </a:cubicBezTo>
                  <a:cubicBezTo>
                    <a:pt x="302" y="352"/>
                    <a:pt x="303" y="351"/>
                    <a:pt x="303" y="350"/>
                  </a:cubicBezTo>
                  <a:cubicBezTo>
                    <a:pt x="304" y="350"/>
                    <a:pt x="304" y="350"/>
                    <a:pt x="305" y="349"/>
                  </a:cubicBezTo>
                  <a:cubicBezTo>
                    <a:pt x="306" y="348"/>
                    <a:pt x="308" y="348"/>
                    <a:pt x="310" y="347"/>
                  </a:cubicBezTo>
                  <a:cubicBezTo>
                    <a:pt x="310" y="347"/>
                    <a:pt x="310" y="347"/>
                    <a:pt x="310" y="347"/>
                  </a:cubicBezTo>
                  <a:cubicBezTo>
                    <a:pt x="312" y="347"/>
                    <a:pt x="313" y="347"/>
                    <a:pt x="315" y="347"/>
                  </a:cubicBezTo>
                  <a:cubicBezTo>
                    <a:pt x="317" y="347"/>
                    <a:pt x="317" y="347"/>
                    <a:pt x="317" y="347"/>
                  </a:cubicBezTo>
                  <a:cubicBezTo>
                    <a:pt x="317" y="347"/>
                    <a:pt x="318" y="347"/>
                    <a:pt x="319" y="347"/>
                  </a:cubicBezTo>
                  <a:cubicBezTo>
                    <a:pt x="323" y="347"/>
                    <a:pt x="328" y="347"/>
                    <a:pt x="332" y="347"/>
                  </a:cubicBezTo>
                  <a:cubicBezTo>
                    <a:pt x="333" y="347"/>
                    <a:pt x="334" y="347"/>
                    <a:pt x="334" y="347"/>
                  </a:cubicBezTo>
                  <a:cubicBezTo>
                    <a:pt x="335" y="347"/>
                    <a:pt x="335" y="347"/>
                    <a:pt x="335" y="347"/>
                  </a:cubicBezTo>
                  <a:cubicBezTo>
                    <a:pt x="335" y="347"/>
                    <a:pt x="335" y="347"/>
                    <a:pt x="336" y="347"/>
                  </a:cubicBezTo>
                  <a:cubicBezTo>
                    <a:pt x="336" y="347"/>
                    <a:pt x="337" y="347"/>
                    <a:pt x="337" y="347"/>
                  </a:cubicBezTo>
                  <a:cubicBezTo>
                    <a:pt x="337" y="347"/>
                    <a:pt x="337" y="347"/>
                    <a:pt x="337" y="347"/>
                  </a:cubicBezTo>
                  <a:cubicBezTo>
                    <a:pt x="341" y="347"/>
                    <a:pt x="345" y="348"/>
                    <a:pt x="345" y="351"/>
                  </a:cubicBezTo>
                  <a:cubicBezTo>
                    <a:pt x="345" y="351"/>
                    <a:pt x="345" y="351"/>
                    <a:pt x="345" y="351"/>
                  </a:cubicBezTo>
                  <a:cubicBezTo>
                    <a:pt x="345" y="351"/>
                    <a:pt x="345" y="351"/>
                    <a:pt x="345" y="352"/>
                  </a:cubicBezTo>
                  <a:cubicBezTo>
                    <a:pt x="345" y="355"/>
                    <a:pt x="344" y="359"/>
                    <a:pt x="343" y="362"/>
                  </a:cubicBezTo>
                  <a:cubicBezTo>
                    <a:pt x="343" y="362"/>
                    <a:pt x="343" y="362"/>
                    <a:pt x="343" y="362"/>
                  </a:cubicBezTo>
                  <a:cubicBezTo>
                    <a:pt x="343" y="363"/>
                    <a:pt x="343" y="363"/>
                    <a:pt x="343" y="363"/>
                  </a:cubicBezTo>
                  <a:cubicBezTo>
                    <a:pt x="343" y="364"/>
                    <a:pt x="343" y="364"/>
                    <a:pt x="342" y="365"/>
                  </a:cubicBezTo>
                  <a:cubicBezTo>
                    <a:pt x="342" y="365"/>
                    <a:pt x="342" y="365"/>
                    <a:pt x="342" y="366"/>
                  </a:cubicBezTo>
                  <a:cubicBezTo>
                    <a:pt x="342" y="366"/>
                    <a:pt x="342" y="366"/>
                    <a:pt x="342" y="366"/>
                  </a:cubicBezTo>
                  <a:cubicBezTo>
                    <a:pt x="342" y="366"/>
                    <a:pt x="342" y="366"/>
                    <a:pt x="342" y="366"/>
                  </a:cubicBezTo>
                  <a:cubicBezTo>
                    <a:pt x="337" y="371"/>
                    <a:pt x="325" y="369"/>
                    <a:pt x="320" y="369"/>
                  </a:cubicBezTo>
                  <a:close/>
                  <a:moveTo>
                    <a:pt x="212" y="404"/>
                  </a:moveTo>
                  <a:cubicBezTo>
                    <a:pt x="212" y="404"/>
                    <a:pt x="212" y="403"/>
                    <a:pt x="212" y="403"/>
                  </a:cubicBezTo>
                  <a:cubicBezTo>
                    <a:pt x="213" y="403"/>
                    <a:pt x="213" y="402"/>
                    <a:pt x="213" y="402"/>
                  </a:cubicBezTo>
                  <a:cubicBezTo>
                    <a:pt x="213" y="402"/>
                    <a:pt x="213" y="402"/>
                    <a:pt x="213" y="402"/>
                  </a:cubicBezTo>
                  <a:cubicBezTo>
                    <a:pt x="213" y="402"/>
                    <a:pt x="213" y="402"/>
                    <a:pt x="213" y="402"/>
                  </a:cubicBezTo>
                  <a:cubicBezTo>
                    <a:pt x="213" y="401"/>
                    <a:pt x="214" y="401"/>
                    <a:pt x="214" y="400"/>
                  </a:cubicBezTo>
                  <a:cubicBezTo>
                    <a:pt x="216" y="396"/>
                    <a:pt x="217" y="393"/>
                    <a:pt x="219" y="389"/>
                  </a:cubicBezTo>
                  <a:cubicBezTo>
                    <a:pt x="219" y="389"/>
                    <a:pt x="219" y="389"/>
                    <a:pt x="219" y="389"/>
                  </a:cubicBezTo>
                  <a:cubicBezTo>
                    <a:pt x="219" y="389"/>
                    <a:pt x="219" y="389"/>
                    <a:pt x="219" y="389"/>
                  </a:cubicBezTo>
                  <a:cubicBezTo>
                    <a:pt x="220" y="388"/>
                    <a:pt x="220" y="388"/>
                    <a:pt x="220" y="388"/>
                  </a:cubicBezTo>
                  <a:cubicBezTo>
                    <a:pt x="220" y="388"/>
                    <a:pt x="220" y="388"/>
                    <a:pt x="220" y="387"/>
                  </a:cubicBezTo>
                  <a:cubicBezTo>
                    <a:pt x="220" y="387"/>
                    <a:pt x="220" y="387"/>
                    <a:pt x="221" y="387"/>
                  </a:cubicBezTo>
                  <a:cubicBezTo>
                    <a:pt x="226" y="380"/>
                    <a:pt x="238" y="382"/>
                    <a:pt x="245" y="382"/>
                  </a:cubicBezTo>
                  <a:cubicBezTo>
                    <a:pt x="245" y="382"/>
                    <a:pt x="245" y="382"/>
                    <a:pt x="245" y="382"/>
                  </a:cubicBezTo>
                  <a:cubicBezTo>
                    <a:pt x="247" y="382"/>
                    <a:pt x="253" y="381"/>
                    <a:pt x="258" y="382"/>
                  </a:cubicBezTo>
                  <a:cubicBezTo>
                    <a:pt x="259" y="382"/>
                    <a:pt x="261" y="382"/>
                    <a:pt x="262" y="382"/>
                  </a:cubicBezTo>
                  <a:cubicBezTo>
                    <a:pt x="263" y="382"/>
                    <a:pt x="264" y="383"/>
                    <a:pt x="264" y="383"/>
                  </a:cubicBezTo>
                  <a:cubicBezTo>
                    <a:pt x="266" y="384"/>
                    <a:pt x="267" y="385"/>
                    <a:pt x="267" y="387"/>
                  </a:cubicBezTo>
                  <a:cubicBezTo>
                    <a:pt x="267" y="387"/>
                    <a:pt x="267" y="387"/>
                    <a:pt x="267" y="387"/>
                  </a:cubicBezTo>
                  <a:cubicBezTo>
                    <a:pt x="267" y="387"/>
                    <a:pt x="267" y="387"/>
                    <a:pt x="267" y="388"/>
                  </a:cubicBezTo>
                  <a:cubicBezTo>
                    <a:pt x="267" y="388"/>
                    <a:pt x="267" y="388"/>
                    <a:pt x="267" y="388"/>
                  </a:cubicBezTo>
                  <a:cubicBezTo>
                    <a:pt x="262" y="402"/>
                    <a:pt x="262" y="402"/>
                    <a:pt x="262" y="402"/>
                  </a:cubicBezTo>
                  <a:cubicBezTo>
                    <a:pt x="262" y="403"/>
                    <a:pt x="261" y="404"/>
                    <a:pt x="260" y="405"/>
                  </a:cubicBezTo>
                  <a:cubicBezTo>
                    <a:pt x="259" y="406"/>
                    <a:pt x="258" y="407"/>
                    <a:pt x="256" y="407"/>
                  </a:cubicBezTo>
                  <a:cubicBezTo>
                    <a:pt x="256" y="407"/>
                    <a:pt x="256" y="407"/>
                    <a:pt x="256" y="407"/>
                  </a:cubicBezTo>
                  <a:cubicBezTo>
                    <a:pt x="254" y="408"/>
                    <a:pt x="252" y="409"/>
                    <a:pt x="250" y="409"/>
                  </a:cubicBezTo>
                  <a:cubicBezTo>
                    <a:pt x="249" y="409"/>
                    <a:pt x="249" y="409"/>
                    <a:pt x="249" y="409"/>
                  </a:cubicBezTo>
                  <a:cubicBezTo>
                    <a:pt x="249" y="409"/>
                    <a:pt x="249" y="409"/>
                    <a:pt x="248" y="409"/>
                  </a:cubicBezTo>
                  <a:cubicBezTo>
                    <a:pt x="244" y="410"/>
                    <a:pt x="240" y="409"/>
                    <a:pt x="235" y="409"/>
                  </a:cubicBezTo>
                  <a:cubicBezTo>
                    <a:pt x="231" y="409"/>
                    <a:pt x="227" y="410"/>
                    <a:pt x="222" y="410"/>
                  </a:cubicBezTo>
                  <a:cubicBezTo>
                    <a:pt x="219" y="410"/>
                    <a:pt x="215" y="409"/>
                    <a:pt x="213" y="406"/>
                  </a:cubicBezTo>
                  <a:cubicBezTo>
                    <a:pt x="213" y="406"/>
                    <a:pt x="213" y="406"/>
                    <a:pt x="213" y="406"/>
                  </a:cubicBezTo>
                  <a:cubicBezTo>
                    <a:pt x="213" y="406"/>
                    <a:pt x="213" y="406"/>
                    <a:pt x="213" y="406"/>
                  </a:cubicBezTo>
                  <a:cubicBezTo>
                    <a:pt x="213" y="405"/>
                    <a:pt x="213" y="405"/>
                    <a:pt x="212" y="405"/>
                  </a:cubicBezTo>
                  <a:cubicBezTo>
                    <a:pt x="212" y="405"/>
                    <a:pt x="212" y="405"/>
                    <a:pt x="212" y="405"/>
                  </a:cubicBezTo>
                  <a:cubicBezTo>
                    <a:pt x="212" y="405"/>
                    <a:pt x="212" y="405"/>
                    <a:pt x="212" y="405"/>
                  </a:cubicBezTo>
                  <a:cubicBezTo>
                    <a:pt x="212" y="404"/>
                    <a:pt x="212" y="404"/>
                    <a:pt x="212" y="404"/>
                  </a:cubicBezTo>
                  <a:close/>
                  <a:moveTo>
                    <a:pt x="212" y="359"/>
                  </a:moveTo>
                  <a:cubicBezTo>
                    <a:pt x="212" y="359"/>
                    <a:pt x="212" y="359"/>
                    <a:pt x="212" y="359"/>
                  </a:cubicBezTo>
                  <a:cubicBezTo>
                    <a:pt x="209" y="364"/>
                    <a:pt x="209" y="364"/>
                    <a:pt x="209" y="364"/>
                  </a:cubicBezTo>
                  <a:cubicBezTo>
                    <a:pt x="209" y="364"/>
                    <a:pt x="208" y="365"/>
                    <a:pt x="207" y="366"/>
                  </a:cubicBezTo>
                  <a:cubicBezTo>
                    <a:pt x="206" y="367"/>
                    <a:pt x="205" y="367"/>
                    <a:pt x="203" y="368"/>
                  </a:cubicBezTo>
                  <a:cubicBezTo>
                    <a:pt x="203" y="368"/>
                    <a:pt x="203" y="368"/>
                    <a:pt x="202" y="368"/>
                  </a:cubicBezTo>
                  <a:cubicBezTo>
                    <a:pt x="202" y="369"/>
                    <a:pt x="202" y="369"/>
                    <a:pt x="202" y="369"/>
                  </a:cubicBezTo>
                  <a:cubicBezTo>
                    <a:pt x="202" y="369"/>
                    <a:pt x="202" y="369"/>
                    <a:pt x="202" y="369"/>
                  </a:cubicBezTo>
                  <a:cubicBezTo>
                    <a:pt x="201" y="369"/>
                    <a:pt x="200" y="369"/>
                    <a:pt x="199" y="369"/>
                  </a:cubicBezTo>
                  <a:cubicBezTo>
                    <a:pt x="197" y="370"/>
                    <a:pt x="196" y="370"/>
                    <a:pt x="194" y="370"/>
                  </a:cubicBezTo>
                  <a:cubicBezTo>
                    <a:pt x="189" y="370"/>
                    <a:pt x="189" y="370"/>
                    <a:pt x="189" y="370"/>
                  </a:cubicBezTo>
                  <a:cubicBezTo>
                    <a:pt x="189" y="370"/>
                    <a:pt x="189" y="370"/>
                    <a:pt x="189" y="370"/>
                  </a:cubicBezTo>
                  <a:cubicBezTo>
                    <a:pt x="184" y="370"/>
                    <a:pt x="178" y="370"/>
                    <a:pt x="172" y="370"/>
                  </a:cubicBezTo>
                  <a:cubicBezTo>
                    <a:pt x="170" y="370"/>
                    <a:pt x="165" y="369"/>
                    <a:pt x="164" y="366"/>
                  </a:cubicBezTo>
                  <a:cubicBezTo>
                    <a:pt x="164" y="366"/>
                    <a:pt x="164" y="365"/>
                    <a:pt x="164" y="365"/>
                  </a:cubicBezTo>
                  <a:cubicBezTo>
                    <a:pt x="165" y="364"/>
                    <a:pt x="166" y="362"/>
                    <a:pt x="166" y="362"/>
                  </a:cubicBezTo>
                  <a:cubicBezTo>
                    <a:pt x="168" y="358"/>
                    <a:pt x="170" y="355"/>
                    <a:pt x="173" y="352"/>
                  </a:cubicBezTo>
                  <a:cubicBezTo>
                    <a:pt x="173" y="352"/>
                    <a:pt x="173" y="352"/>
                    <a:pt x="173" y="352"/>
                  </a:cubicBezTo>
                  <a:cubicBezTo>
                    <a:pt x="173" y="352"/>
                    <a:pt x="173" y="352"/>
                    <a:pt x="173" y="352"/>
                  </a:cubicBezTo>
                  <a:cubicBezTo>
                    <a:pt x="180" y="345"/>
                    <a:pt x="193" y="347"/>
                    <a:pt x="201" y="347"/>
                  </a:cubicBezTo>
                  <a:cubicBezTo>
                    <a:pt x="205" y="347"/>
                    <a:pt x="210" y="346"/>
                    <a:pt x="213" y="348"/>
                  </a:cubicBezTo>
                  <a:cubicBezTo>
                    <a:pt x="213" y="348"/>
                    <a:pt x="213" y="348"/>
                    <a:pt x="213" y="348"/>
                  </a:cubicBezTo>
                  <a:cubicBezTo>
                    <a:pt x="214" y="348"/>
                    <a:pt x="214" y="348"/>
                    <a:pt x="214" y="348"/>
                  </a:cubicBezTo>
                  <a:cubicBezTo>
                    <a:pt x="214" y="348"/>
                    <a:pt x="214" y="349"/>
                    <a:pt x="214" y="349"/>
                  </a:cubicBezTo>
                  <a:cubicBezTo>
                    <a:pt x="215" y="349"/>
                    <a:pt x="216" y="350"/>
                    <a:pt x="216" y="350"/>
                  </a:cubicBezTo>
                  <a:cubicBezTo>
                    <a:pt x="216" y="351"/>
                    <a:pt x="216" y="352"/>
                    <a:pt x="215" y="353"/>
                  </a:cubicBezTo>
                  <a:cubicBezTo>
                    <a:pt x="215" y="353"/>
                    <a:pt x="215" y="353"/>
                    <a:pt x="215" y="353"/>
                  </a:cubicBezTo>
                  <a:cubicBezTo>
                    <a:pt x="214" y="355"/>
                    <a:pt x="213" y="357"/>
                    <a:pt x="212" y="359"/>
                  </a:cubicBezTo>
                  <a:close/>
                  <a:moveTo>
                    <a:pt x="266" y="369"/>
                  </a:moveTo>
                  <a:cubicBezTo>
                    <a:pt x="266" y="369"/>
                    <a:pt x="265" y="369"/>
                    <a:pt x="264" y="369"/>
                  </a:cubicBezTo>
                  <a:cubicBezTo>
                    <a:pt x="264" y="369"/>
                    <a:pt x="264" y="370"/>
                    <a:pt x="264" y="370"/>
                  </a:cubicBezTo>
                  <a:cubicBezTo>
                    <a:pt x="261" y="370"/>
                    <a:pt x="258" y="370"/>
                    <a:pt x="254" y="370"/>
                  </a:cubicBezTo>
                  <a:cubicBezTo>
                    <a:pt x="240" y="370"/>
                    <a:pt x="240" y="370"/>
                    <a:pt x="240" y="370"/>
                  </a:cubicBezTo>
                  <a:cubicBezTo>
                    <a:pt x="238" y="370"/>
                    <a:pt x="233" y="369"/>
                    <a:pt x="231" y="366"/>
                  </a:cubicBezTo>
                  <a:cubicBezTo>
                    <a:pt x="231" y="366"/>
                    <a:pt x="231" y="365"/>
                    <a:pt x="231" y="365"/>
                  </a:cubicBezTo>
                  <a:cubicBezTo>
                    <a:pt x="231" y="365"/>
                    <a:pt x="231" y="365"/>
                    <a:pt x="231" y="364"/>
                  </a:cubicBezTo>
                  <a:cubicBezTo>
                    <a:pt x="232" y="363"/>
                    <a:pt x="233" y="362"/>
                    <a:pt x="233" y="361"/>
                  </a:cubicBezTo>
                  <a:cubicBezTo>
                    <a:pt x="234" y="358"/>
                    <a:pt x="235" y="354"/>
                    <a:pt x="238" y="352"/>
                  </a:cubicBezTo>
                  <a:cubicBezTo>
                    <a:pt x="238" y="351"/>
                    <a:pt x="238" y="351"/>
                    <a:pt x="238" y="351"/>
                  </a:cubicBezTo>
                  <a:cubicBezTo>
                    <a:pt x="238" y="351"/>
                    <a:pt x="238" y="351"/>
                    <a:pt x="238" y="351"/>
                  </a:cubicBezTo>
                  <a:cubicBezTo>
                    <a:pt x="239" y="351"/>
                    <a:pt x="239" y="351"/>
                    <a:pt x="239" y="351"/>
                  </a:cubicBezTo>
                  <a:cubicBezTo>
                    <a:pt x="239" y="350"/>
                    <a:pt x="239" y="350"/>
                    <a:pt x="239" y="350"/>
                  </a:cubicBezTo>
                  <a:cubicBezTo>
                    <a:pt x="239" y="350"/>
                    <a:pt x="239" y="350"/>
                    <a:pt x="239" y="350"/>
                  </a:cubicBezTo>
                  <a:cubicBezTo>
                    <a:pt x="241" y="349"/>
                    <a:pt x="244" y="348"/>
                    <a:pt x="246" y="348"/>
                  </a:cubicBezTo>
                  <a:cubicBezTo>
                    <a:pt x="246" y="348"/>
                    <a:pt x="246" y="347"/>
                    <a:pt x="247" y="347"/>
                  </a:cubicBezTo>
                  <a:cubicBezTo>
                    <a:pt x="248" y="347"/>
                    <a:pt x="249" y="347"/>
                    <a:pt x="251" y="347"/>
                  </a:cubicBezTo>
                  <a:cubicBezTo>
                    <a:pt x="259" y="347"/>
                    <a:pt x="259" y="347"/>
                    <a:pt x="259" y="347"/>
                  </a:cubicBezTo>
                  <a:cubicBezTo>
                    <a:pt x="262" y="347"/>
                    <a:pt x="265" y="347"/>
                    <a:pt x="267" y="347"/>
                  </a:cubicBezTo>
                  <a:cubicBezTo>
                    <a:pt x="271" y="347"/>
                    <a:pt x="276" y="346"/>
                    <a:pt x="279" y="349"/>
                  </a:cubicBezTo>
                  <a:cubicBezTo>
                    <a:pt x="279" y="349"/>
                    <a:pt x="280" y="349"/>
                    <a:pt x="280" y="350"/>
                  </a:cubicBezTo>
                  <a:cubicBezTo>
                    <a:pt x="280" y="350"/>
                    <a:pt x="280" y="350"/>
                    <a:pt x="280" y="350"/>
                  </a:cubicBezTo>
                  <a:cubicBezTo>
                    <a:pt x="280" y="350"/>
                    <a:pt x="280" y="350"/>
                    <a:pt x="280" y="350"/>
                  </a:cubicBezTo>
                  <a:cubicBezTo>
                    <a:pt x="280" y="350"/>
                    <a:pt x="280" y="350"/>
                    <a:pt x="280" y="350"/>
                  </a:cubicBezTo>
                  <a:cubicBezTo>
                    <a:pt x="280" y="351"/>
                    <a:pt x="280" y="351"/>
                    <a:pt x="280" y="352"/>
                  </a:cubicBezTo>
                  <a:cubicBezTo>
                    <a:pt x="280" y="355"/>
                    <a:pt x="278" y="359"/>
                    <a:pt x="277" y="361"/>
                  </a:cubicBezTo>
                  <a:cubicBezTo>
                    <a:pt x="277" y="361"/>
                    <a:pt x="277" y="361"/>
                    <a:pt x="277" y="361"/>
                  </a:cubicBezTo>
                  <a:cubicBezTo>
                    <a:pt x="277" y="362"/>
                    <a:pt x="277" y="362"/>
                    <a:pt x="276" y="363"/>
                  </a:cubicBezTo>
                  <a:cubicBezTo>
                    <a:pt x="276" y="363"/>
                    <a:pt x="276" y="363"/>
                    <a:pt x="276" y="363"/>
                  </a:cubicBezTo>
                  <a:cubicBezTo>
                    <a:pt x="276" y="364"/>
                    <a:pt x="276" y="364"/>
                    <a:pt x="276" y="364"/>
                  </a:cubicBezTo>
                  <a:cubicBezTo>
                    <a:pt x="276" y="364"/>
                    <a:pt x="276" y="364"/>
                    <a:pt x="276" y="364"/>
                  </a:cubicBezTo>
                  <a:cubicBezTo>
                    <a:pt x="276" y="364"/>
                    <a:pt x="275" y="365"/>
                    <a:pt x="275" y="365"/>
                  </a:cubicBezTo>
                  <a:cubicBezTo>
                    <a:pt x="275" y="365"/>
                    <a:pt x="275" y="365"/>
                    <a:pt x="275" y="365"/>
                  </a:cubicBezTo>
                  <a:cubicBezTo>
                    <a:pt x="275" y="365"/>
                    <a:pt x="275" y="365"/>
                    <a:pt x="275" y="365"/>
                  </a:cubicBezTo>
                  <a:cubicBezTo>
                    <a:pt x="275" y="366"/>
                    <a:pt x="275" y="366"/>
                    <a:pt x="275" y="366"/>
                  </a:cubicBezTo>
                  <a:cubicBezTo>
                    <a:pt x="274" y="366"/>
                    <a:pt x="274" y="367"/>
                    <a:pt x="273" y="367"/>
                  </a:cubicBezTo>
                  <a:cubicBezTo>
                    <a:pt x="273" y="367"/>
                    <a:pt x="272" y="367"/>
                    <a:pt x="272" y="368"/>
                  </a:cubicBezTo>
                  <a:cubicBezTo>
                    <a:pt x="271" y="368"/>
                    <a:pt x="271" y="368"/>
                    <a:pt x="271" y="368"/>
                  </a:cubicBezTo>
                  <a:cubicBezTo>
                    <a:pt x="271" y="368"/>
                    <a:pt x="271" y="368"/>
                    <a:pt x="271" y="368"/>
                  </a:cubicBezTo>
                  <a:cubicBezTo>
                    <a:pt x="269" y="369"/>
                    <a:pt x="268" y="369"/>
                    <a:pt x="266" y="369"/>
                  </a:cubicBezTo>
                  <a:close/>
                  <a:moveTo>
                    <a:pt x="172" y="430"/>
                  </a:moveTo>
                  <a:cubicBezTo>
                    <a:pt x="172" y="430"/>
                    <a:pt x="172" y="430"/>
                    <a:pt x="172" y="430"/>
                  </a:cubicBezTo>
                  <a:cubicBezTo>
                    <a:pt x="172" y="433"/>
                    <a:pt x="169" y="437"/>
                    <a:pt x="167" y="439"/>
                  </a:cubicBezTo>
                  <a:cubicBezTo>
                    <a:pt x="167" y="439"/>
                    <a:pt x="167" y="439"/>
                    <a:pt x="167" y="439"/>
                  </a:cubicBezTo>
                  <a:cubicBezTo>
                    <a:pt x="165" y="443"/>
                    <a:pt x="164" y="447"/>
                    <a:pt x="161" y="450"/>
                  </a:cubicBezTo>
                  <a:cubicBezTo>
                    <a:pt x="161" y="450"/>
                    <a:pt x="161" y="450"/>
                    <a:pt x="161" y="451"/>
                  </a:cubicBezTo>
                  <a:cubicBezTo>
                    <a:pt x="160" y="451"/>
                    <a:pt x="160" y="451"/>
                    <a:pt x="160" y="451"/>
                  </a:cubicBezTo>
                  <a:cubicBezTo>
                    <a:pt x="160" y="451"/>
                    <a:pt x="160" y="451"/>
                    <a:pt x="160" y="452"/>
                  </a:cubicBezTo>
                  <a:cubicBezTo>
                    <a:pt x="159" y="452"/>
                    <a:pt x="159" y="452"/>
                    <a:pt x="159" y="452"/>
                  </a:cubicBezTo>
                  <a:cubicBezTo>
                    <a:pt x="159" y="452"/>
                    <a:pt x="159" y="452"/>
                    <a:pt x="159" y="452"/>
                  </a:cubicBezTo>
                  <a:cubicBezTo>
                    <a:pt x="156" y="455"/>
                    <a:pt x="153" y="456"/>
                    <a:pt x="150" y="457"/>
                  </a:cubicBezTo>
                  <a:cubicBezTo>
                    <a:pt x="149" y="457"/>
                    <a:pt x="149" y="457"/>
                    <a:pt x="149" y="458"/>
                  </a:cubicBezTo>
                  <a:cubicBezTo>
                    <a:pt x="146" y="458"/>
                    <a:pt x="144" y="458"/>
                    <a:pt x="142" y="458"/>
                  </a:cubicBezTo>
                  <a:cubicBezTo>
                    <a:pt x="141" y="458"/>
                    <a:pt x="141" y="458"/>
                    <a:pt x="141" y="458"/>
                  </a:cubicBezTo>
                  <a:cubicBezTo>
                    <a:pt x="141" y="458"/>
                    <a:pt x="141" y="458"/>
                    <a:pt x="141" y="458"/>
                  </a:cubicBezTo>
                  <a:cubicBezTo>
                    <a:pt x="132" y="458"/>
                    <a:pt x="124" y="458"/>
                    <a:pt x="115" y="458"/>
                  </a:cubicBezTo>
                  <a:cubicBezTo>
                    <a:pt x="114" y="458"/>
                    <a:pt x="114" y="458"/>
                    <a:pt x="113" y="458"/>
                  </a:cubicBezTo>
                  <a:cubicBezTo>
                    <a:pt x="112" y="458"/>
                    <a:pt x="111" y="458"/>
                    <a:pt x="110" y="458"/>
                  </a:cubicBezTo>
                  <a:cubicBezTo>
                    <a:pt x="109" y="457"/>
                    <a:pt x="107" y="456"/>
                    <a:pt x="107" y="456"/>
                  </a:cubicBezTo>
                  <a:cubicBezTo>
                    <a:pt x="106" y="455"/>
                    <a:pt x="106" y="453"/>
                    <a:pt x="106" y="452"/>
                  </a:cubicBezTo>
                  <a:cubicBezTo>
                    <a:pt x="106" y="451"/>
                    <a:pt x="106" y="451"/>
                    <a:pt x="107" y="450"/>
                  </a:cubicBezTo>
                  <a:cubicBezTo>
                    <a:pt x="107" y="449"/>
                    <a:pt x="107" y="449"/>
                    <a:pt x="107" y="449"/>
                  </a:cubicBezTo>
                  <a:cubicBezTo>
                    <a:pt x="107" y="449"/>
                    <a:pt x="107" y="449"/>
                    <a:pt x="107" y="449"/>
                  </a:cubicBezTo>
                  <a:cubicBezTo>
                    <a:pt x="107" y="448"/>
                    <a:pt x="107" y="448"/>
                    <a:pt x="107" y="448"/>
                  </a:cubicBezTo>
                  <a:cubicBezTo>
                    <a:pt x="107" y="448"/>
                    <a:pt x="107" y="448"/>
                    <a:pt x="107" y="448"/>
                  </a:cubicBezTo>
                  <a:cubicBezTo>
                    <a:pt x="109" y="445"/>
                    <a:pt x="112" y="442"/>
                    <a:pt x="114" y="439"/>
                  </a:cubicBezTo>
                  <a:cubicBezTo>
                    <a:pt x="116" y="436"/>
                    <a:pt x="117" y="433"/>
                    <a:pt x="119" y="431"/>
                  </a:cubicBezTo>
                  <a:cubicBezTo>
                    <a:pt x="120" y="431"/>
                    <a:pt x="120" y="430"/>
                    <a:pt x="120" y="430"/>
                  </a:cubicBezTo>
                  <a:cubicBezTo>
                    <a:pt x="120" y="430"/>
                    <a:pt x="120" y="430"/>
                    <a:pt x="120" y="430"/>
                  </a:cubicBezTo>
                  <a:cubicBezTo>
                    <a:pt x="121" y="430"/>
                    <a:pt x="121" y="429"/>
                    <a:pt x="122" y="429"/>
                  </a:cubicBezTo>
                  <a:cubicBezTo>
                    <a:pt x="122" y="429"/>
                    <a:pt x="122" y="429"/>
                    <a:pt x="122" y="429"/>
                  </a:cubicBezTo>
                  <a:cubicBezTo>
                    <a:pt x="122" y="429"/>
                    <a:pt x="122" y="429"/>
                    <a:pt x="122" y="429"/>
                  </a:cubicBezTo>
                  <a:cubicBezTo>
                    <a:pt x="125" y="426"/>
                    <a:pt x="128" y="425"/>
                    <a:pt x="132" y="424"/>
                  </a:cubicBezTo>
                  <a:cubicBezTo>
                    <a:pt x="132" y="424"/>
                    <a:pt x="132" y="424"/>
                    <a:pt x="132" y="424"/>
                  </a:cubicBezTo>
                  <a:cubicBezTo>
                    <a:pt x="132" y="424"/>
                    <a:pt x="132" y="424"/>
                    <a:pt x="132" y="424"/>
                  </a:cubicBezTo>
                  <a:cubicBezTo>
                    <a:pt x="133" y="424"/>
                    <a:pt x="133" y="424"/>
                    <a:pt x="134" y="424"/>
                  </a:cubicBezTo>
                  <a:cubicBezTo>
                    <a:pt x="135" y="424"/>
                    <a:pt x="135" y="424"/>
                    <a:pt x="135" y="424"/>
                  </a:cubicBezTo>
                  <a:cubicBezTo>
                    <a:pt x="136" y="424"/>
                    <a:pt x="136" y="424"/>
                    <a:pt x="137" y="424"/>
                  </a:cubicBezTo>
                  <a:cubicBezTo>
                    <a:pt x="137" y="423"/>
                    <a:pt x="137" y="423"/>
                    <a:pt x="138" y="423"/>
                  </a:cubicBezTo>
                  <a:cubicBezTo>
                    <a:pt x="138" y="423"/>
                    <a:pt x="138" y="423"/>
                    <a:pt x="138" y="423"/>
                  </a:cubicBezTo>
                  <a:cubicBezTo>
                    <a:pt x="138" y="423"/>
                    <a:pt x="138" y="423"/>
                    <a:pt x="138" y="423"/>
                  </a:cubicBezTo>
                  <a:cubicBezTo>
                    <a:pt x="146" y="423"/>
                    <a:pt x="153" y="423"/>
                    <a:pt x="161" y="423"/>
                  </a:cubicBezTo>
                  <a:cubicBezTo>
                    <a:pt x="161" y="423"/>
                    <a:pt x="161" y="423"/>
                    <a:pt x="161" y="423"/>
                  </a:cubicBezTo>
                  <a:cubicBezTo>
                    <a:pt x="163" y="423"/>
                    <a:pt x="163" y="423"/>
                    <a:pt x="163" y="423"/>
                  </a:cubicBezTo>
                  <a:cubicBezTo>
                    <a:pt x="165" y="423"/>
                    <a:pt x="166" y="424"/>
                    <a:pt x="167" y="424"/>
                  </a:cubicBezTo>
                  <a:cubicBezTo>
                    <a:pt x="168" y="424"/>
                    <a:pt x="168" y="424"/>
                    <a:pt x="169" y="425"/>
                  </a:cubicBezTo>
                  <a:cubicBezTo>
                    <a:pt x="169" y="425"/>
                    <a:pt x="169" y="425"/>
                    <a:pt x="169" y="425"/>
                  </a:cubicBezTo>
                  <a:cubicBezTo>
                    <a:pt x="169" y="425"/>
                    <a:pt x="169" y="425"/>
                    <a:pt x="170" y="425"/>
                  </a:cubicBezTo>
                  <a:cubicBezTo>
                    <a:pt x="172" y="426"/>
                    <a:pt x="173" y="428"/>
                    <a:pt x="172" y="430"/>
                  </a:cubicBezTo>
                  <a:close/>
                  <a:moveTo>
                    <a:pt x="188" y="402"/>
                  </a:moveTo>
                  <a:cubicBezTo>
                    <a:pt x="188" y="402"/>
                    <a:pt x="188" y="402"/>
                    <a:pt x="188" y="402"/>
                  </a:cubicBezTo>
                  <a:cubicBezTo>
                    <a:pt x="188" y="402"/>
                    <a:pt x="188" y="402"/>
                    <a:pt x="188" y="402"/>
                  </a:cubicBezTo>
                  <a:cubicBezTo>
                    <a:pt x="188" y="403"/>
                    <a:pt x="187" y="403"/>
                    <a:pt x="187" y="404"/>
                  </a:cubicBezTo>
                  <a:cubicBezTo>
                    <a:pt x="187" y="404"/>
                    <a:pt x="187" y="404"/>
                    <a:pt x="187" y="404"/>
                  </a:cubicBezTo>
                  <a:cubicBezTo>
                    <a:pt x="185" y="406"/>
                    <a:pt x="182" y="407"/>
                    <a:pt x="179" y="408"/>
                  </a:cubicBezTo>
                  <a:cubicBezTo>
                    <a:pt x="179" y="408"/>
                    <a:pt x="179" y="408"/>
                    <a:pt x="179" y="408"/>
                  </a:cubicBezTo>
                  <a:cubicBezTo>
                    <a:pt x="179" y="409"/>
                    <a:pt x="178" y="409"/>
                    <a:pt x="178" y="409"/>
                  </a:cubicBezTo>
                  <a:cubicBezTo>
                    <a:pt x="177" y="409"/>
                    <a:pt x="177" y="409"/>
                    <a:pt x="177" y="409"/>
                  </a:cubicBezTo>
                  <a:cubicBezTo>
                    <a:pt x="177" y="409"/>
                    <a:pt x="177" y="409"/>
                    <a:pt x="176" y="409"/>
                  </a:cubicBezTo>
                  <a:cubicBezTo>
                    <a:pt x="174" y="409"/>
                    <a:pt x="172" y="410"/>
                    <a:pt x="171" y="410"/>
                  </a:cubicBezTo>
                  <a:cubicBezTo>
                    <a:pt x="170" y="410"/>
                    <a:pt x="170" y="410"/>
                    <a:pt x="170" y="410"/>
                  </a:cubicBezTo>
                  <a:cubicBezTo>
                    <a:pt x="167" y="410"/>
                    <a:pt x="164" y="410"/>
                    <a:pt x="161" y="410"/>
                  </a:cubicBezTo>
                  <a:cubicBezTo>
                    <a:pt x="156" y="410"/>
                    <a:pt x="151" y="410"/>
                    <a:pt x="146" y="410"/>
                  </a:cubicBezTo>
                  <a:cubicBezTo>
                    <a:pt x="146" y="410"/>
                    <a:pt x="145" y="410"/>
                    <a:pt x="144" y="410"/>
                  </a:cubicBezTo>
                  <a:cubicBezTo>
                    <a:pt x="144" y="410"/>
                    <a:pt x="144" y="410"/>
                    <a:pt x="144" y="410"/>
                  </a:cubicBezTo>
                  <a:cubicBezTo>
                    <a:pt x="143" y="409"/>
                    <a:pt x="143" y="409"/>
                    <a:pt x="142" y="409"/>
                  </a:cubicBezTo>
                  <a:cubicBezTo>
                    <a:pt x="142" y="409"/>
                    <a:pt x="142" y="409"/>
                    <a:pt x="142" y="409"/>
                  </a:cubicBezTo>
                  <a:cubicBezTo>
                    <a:pt x="142" y="409"/>
                    <a:pt x="142" y="409"/>
                    <a:pt x="142" y="409"/>
                  </a:cubicBezTo>
                  <a:cubicBezTo>
                    <a:pt x="140" y="409"/>
                    <a:pt x="138" y="407"/>
                    <a:pt x="138" y="405"/>
                  </a:cubicBezTo>
                  <a:cubicBezTo>
                    <a:pt x="138" y="405"/>
                    <a:pt x="138" y="404"/>
                    <a:pt x="138" y="404"/>
                  </a:cubicBezTo>
                  <a:cubicBezTo>
                    <a:pt x="138" y="404"/>
                    <a:pt x="138" y="404"/>
                    <a:pt x="138" y="403"/>
                  </a:cubicBezTo>
                  <a:cubicBezTo>
                    <a:pt x="138" y="403"/>
                    <a:pt x="138" y="403"/>
                    <a:pt x="139" y="402"/>
                  </a:cubicBezTo>
                  <a:cubicBezTo>
                    <a:pt x="139" y="402"/>
                    <a:pt x="139" y="402"/>
                    <a:pt x="139" y="402"/>
                  </a:cubicBezTo>
                  <a:cubicBezTo>
                    <a:pt x="139" y="402"/>
                    <a:pt x="139" y="402"/>
                    <a:pt x="139" y="402"/>
                  </a:cubicBezTo>
                  <a:cubicBezTo>
                    <a:pt x="139" y="402"/>
                    <a:pt x="139" y="401"/>
                    <a:pt x="140" y="401"/>
                  </a:cubicBezTo>
                  <a:cubicBezTo>
                    <a:pt x="142" y="397"/>
                    <a:pt x="144" y="394"/>
                    <a:pt x="147" y="390"/>
                  </a:cubicBezTo>
                  <a:cubicBezTo>
                    <a:pt x="147" y="390"/>
                    <a:pt x="147" y="390"/>
                    <a:pt x="147" y="390"/>
                  </a:cubicBezTo>
                  <a:cubicBezTo>
                    <a:pt x="148" y="389"/>
                    <a:pt x="148" y="389"/>
                    <a:pt x="148" y="389"/>
                  </a:cubicBezTo>
                  <a:cubicBezTo>
                    <a:pt x="149" y="388"/>
                    <a:pt x="149" y="387"/>
                    <a:pt x="151" y="386"/>
                  </a:cubicBezTo>
                  <a:cubicBezTo>
                    <a:pt x="151" y="385"/>
                    <a:pt x="152" y="385"/>
                    <a:pt x="153" y="385"/>
                  </a:cubicBezTo>
                  <a:cubicBezTo>
                    <a:pt x="153" y="384"/>
                    <a:pt x="154" y="384"/>
                    <a:pt x="154" y="384"/>
                  </a:cubicBezTo>
                  <a:cubicBezTo>
                    <a:pt x="154" y="384"/>
                    <a:pt x="154" y="384"/>
                    <a:pt x="155" y="384"/>
                  </a:cubicBezTo>
                  <a:cubicBezTo>
                    <a:pt x="155" y="384"/>
                    <a:pt x="155" y="384"/>
                    <a:pt x="155" y="384"/>
                  </a:cubicBezTo>
                  <a:cubicBezTo>
                    <a:pt x="155" y="384"/>
                    <a:pt x="155" y="384"/>
                    <a:pt x="156" y="383"/>
                  </a:cubicBezTo>
                  <a:cubicBezTo>
                    <a:pt x="157" y="383"/>
                    <a:pt x="158" y="383"/>
                    <a:pt x="160" y="382"/>
                  </a:cubicBezTo>
                  <a:cubicBezTo>
                    <a:pt x="161" y="382"/>
                    <a:pt x="163" y="382"/>
                    <a:pt x="165" y="382"/>
                  </a:cubicBezTo>
                  <a:cubicBezTo>
                    <a:pt x="169" y="382"/>
                    <a:pt x="169" y="382"/>
                    <a:pt x="169" y="382"/>
                  </a:cubicBezTo>
                  <a:cubicBezTo>
                    <a:pt x="170" y="382"/>
                    <a:pt x="171" y="382"/>
                    <a:pt x="172" y="382"/>
                  </a:cubicBezTo>
                  <a:cubicBezTo>
                    <a:pt x="177" y="382"/>
                    <a:pt x="181" y="382"/>
                    <a:pt x="185" y="382"/>
                  </a:cubicBezTo>
                  <a:cubicBezTo>
                    <a:pt x="185" y="382"/>
                    <a:pt x="185" y="382"/>
                    <a:pt x="185" y="382"/>
                  </a:cubicBezTo>
                  <a:cubicBezTo>
                    <a:pt x="187" y="382"/>
                    <a:pt x="187" y="382"/>
                    <a:pt x="187" y="382"/>
                  </a:cubicBezTo>
                  <a:cubicBezTo>
                    <a:pt x="189" y="382"/>
                    <a:pt x="190" y="382"/>
                    <a:pt x="191" y="382"/>
                  </a:cubicBezTo>
                  <a:cubicBezTo>
                    <a:pt x="193" y="383"/>
                    <a:pt x="193" y="383"/>
                    <a:pt x="194" y="383"/>
                  </a:cubicBezTo>
                  <a:cubicBezTo>
                    <a:pt x="196" y="384"/>
                    <a:pt x="197" y="386"/>
                    <a:pt x="196" y="389"/>
                  </a:cubicBezTo>
                  <a:cubicBezTo>
                    <a:pt x="194" y="392"/>
                    <a:pt x="192" y="395"/>
                    <a:pt x="190" y="398"/>
                  </a:cubicBezTo>
                  <a:cubicBezTo>
                    <a:pt x="188" y="402"/>
                    <a:pt x="188" y="402"/>
                    <a:pt x="188" y="402"/>
                  </a:cubicBezTo>
                  <a:cubicBezTo>
                    <a:pt x="188" y="402"/>
                    <a:pt x="188" y="402"/>
                    <a:pt x="188" y="402"/>
                  </a:cubicBezTo>
                  <a:close/>
                  <a:moveTo>
                    <a:pt x="411" y="448"/>
                  </a:moveTo>
                  <a:cubicBezTo>
                    <a:pt x="411" y="449"/>
                    <a:pt x="411" y="449"/>
                    <a:pt x="411" y="450"/>
                  </a:cubicBezTo>
                  <a:cubicBezTo>
                    <a:pt x="411" y="450"/>
                    <a:pt x="411" y="450"/>
                    <a:pt x="411" y="450"/>
                  </a:cubicBezTo>
                  <a:cubicBezTo>
                    <a:pt x="411" y="451"/>
                    <a:pt x="411" y="451"/>
                    <a:pt x="410" y="451"/>
                  </a:cubicBezTo>
                  <a:cubicBezTo>
                    <a:pt x="410" y="451"/>
                    <a:pt x="410" y="451"/>
                    <a:pt x="410" y="452"/>
                  </a:cubicBezTo>
                  <a:cubicBezTo>
                    <a:pt x="410" y="452"/>
                    <a:pt x="410" y="452"/>
                    <a:pt x="410" y="452"/>
                  </a:cubicBezTo>
                  <a:cubicBezTo>
                    <a:pt x="410" y="452"/>
                    <a:pt x="409" y="453"/>
                    <a:pt x="409" y="453"/>
                  </a:cubicBezTo>
                  <a:cubicBezTo>
                    <a:pt x="409" y="453"/>
                    <a:pt x="409" y="453"/>
                    <a:pt x="409" y="453"/>
                  </a:cubicBezTo>
                  <a:cubicBezTo>
                    <a:pt x="408" y="454"/>
                    <a:pt x="408" y="454"/>
                    <a:pt x="407" y="455"/>
                  </a:cubicBezTo>
                  <a:cubicBezTo>
                    <a:pt x="407" y="455"/>
                    <a:pt x="407" y="455"/>
                    <a:pt x="407" y="455"/>
                  </a:cubicBezTo>
                  <a:cubicBezTo>
                    <a:pt x="407" y="455"/>
                    <a:pt x="407" y="455"/>
                    <a:pt x="407" y="455"/>
                  </a:cubicBezTo>
                  <a:cubicBezTo>
                    <a:pt x="406" y="455"/>
                    <a:pt x="406" y="456"/>
                    <a:pt x="405" y="456"/>
                  </a:cubicBezTo>
                  <a:cubicBezTo>
                    <a:pt x="405" y="456"/>
                    <a:pt x="405" y="456"/>
                    <a:pt x="405" y="456"/>
                  </a:cubicBezTo>
                  <a:cubicBezTo>
                    <a:pt x="404" y="456"/>
                    <a:pt x="404" y="456"/>
                    <a:pt x="404" y="456"/>
                  </a:cubicBezTo>
                  <a:cubicBezTo>
                    <a:pt x="403" y="456"/>
                    <a:pt x="403" y="457"/>
                    <a:pt x="403" y="457"/>
                  </a:cubicBezTo>
                  <a:cubicBezTo>
                    <a:pt x="403" y="457"/>
                    <a:pt x="403" y="457"/>
                    <a:pt x="402" y="457"/>
                  </a:cubicBezTo>
                  <a:cubicBezTo>
                    <a:pt x="402" y="457"/>
                    <a:pt x="402" y="457"/>
                    <a:pt x="402" y="457"/>
                  </a:cubicBezTo>
                  <a:cubicBezTo>
                    <a:pt x="402" y="457"/>
                    <a:pt x="401" y="457"/>
                    <a:pt x="400" y="457"/>
                  </a:cubicBezTo>
                  <a:cubicBezTo>
                    <a:pt x="400" y="457"/>
                    <a:pt x="399" y="457"/>
                    <a:pt x="399" y="457"/>
                  </a:cubicBezTo>
                  <a:cubicBezTo>
                    <a:pt x="398" y="458"/>
                    <a:pt x="398" y="458"/>
                    <a:pt x="397" y="458"/>
                  </a:cubicBezTo>
                  <a:cubicBezTo>
                    <a:pt x="397" y="458"/>
                    <a:pt x="397" y="458"/>
                    <a:pt x="397" y="458"/>
                  </a:cubicBezTo>
                  <a:cubicBezTo>
                    <a:pt x="396" y="458"/>
                    <a:pt x="396" y="458"/>
                    <a:pt x="396" y="458"/>
                  </a:cubicBezTo>
                  <a:cubicBezTo>
                    <a:pt x="396" y="458"/>
                    <a:pt x="396" y="458"/>
                    <a:pt x="396" y="458"/>
                  </a:cubicBezTo>
                  <a:cubicBezTo>
                    <a:pt x="393" y="458"/>
                    <a:pt x="390" y="458"/>
                    <a:pt x="387" y="458"/>
                  </a:cubicBezTo>
                  <a:cubicBezTo>
                    <a:pt x="373" y="458"/>
                    <a:pt x="212" y="458"/>
                    <a:pt x="200" y="458"/>
                  </a:cubicBezTo>
                  <a:cubicBezTo>
                    <a:pt x="199" y="458"/>
                    <a:pt x="198" y="458"/>
                    <a:pt x="198" y="458"/>
                  </a:cubicBezTo>
                  <a:cubicBezTo>
                    <a:pt x="197" y="458"/>
                    <a:pt x="196" y="458"/>
                    <a:pt x="195" y="457"/>
                  </a:cubicBezTo>
                  <a:cubicBezTo>
                    <a:pt x="193" y="457"/>
                    <a:pt x="192" y="456"/>
                    <a:pt x="191" y="455"/>
                  </a:cubicBezTo>
                  <a:cubicBezTo>
                    <a:pt x="190" y="454"/>
                    <a:pt x="190" y="453"/>
                    <a:pt x="189" y="452"/>
                  </a:cubicBezTo>
                  <a:cubicBezTo>
                    <a:pt x="189" y="451"/>
                    <a:pt x="189" y="450"/>
                    <a:pt x="190" y="449"/>
                  </a:cubicBezTo>
                  <a:cubicBezTo>
                    <a:pt x="191" y="448"/>
                    <a:pt x="191" y="448"/>
                    <a:pt x="191" y="448"/>
                  </a:cubicBezTo>
                  <a:cubicBezTo>
                    <a:pt x="191" y="448"/>
                    <a:pt x="191" y="448"/>
                    <a:pt x="191" y="448"/>
                  </a:cubicBezTo>
                  <a:cubicBezTo>
                    <a:pt x="192" y="444"/>
                    <a:pt x="194" y="440"/>
                    <a:pt x="196" y="437"/>
                  </a:cubicBezTo>
                  <a:cubicBezTo>
                    <a:pt x="196" y="436"/>
                    <a:pt x="197" y="435"/>
                    <a:pt x="197" y="435"/>
                  </a:cubicBezTo>
                  <a:cubicBezTo>
                    <a:pt x="198" y="432"/>
                    <a:pt x="198" y="432"/>
                    <a:pt x="198" y="432"/>
                  </a:cubicBezTo>
                  <a:cubicBezTo>
                    <a:pt x="199" y="431"/>
                    <a:pt x="200" y="430"/>
                    <a:pt x="201" y="428"/>
                  </a:cubicBezTo>
                  <a:cubicBezTo>
                    <a:pt x="201" y="428"/>
                    <a:pt x="202" y="428"/>
                    <a:pt x="202" y="428"/>
                  </a:cubicBezTo>
                  <a:cubicBezTo>
                    <a:pt x="202" y="428"/>
                    <a:pt x="202" y="428"/>
                    <a:pt x="203" y="428"/>
                  </a:cubicBezTo>
                  <a:cubicBezTo>
                    <a:pt x="203" y="427"/>
                    <a:pt x="203" y="427"/>
                    <a:pt x="203" y="427"/>
                  </a:cubicBezTo>
                  <a:cubicBezTo>
                    <a:pt x="203" y="427"/>
                    <a:pt x="203" y="427"/>
                    <a:pt x="203" y="427"/>
                  </a:cubicBezTo>
                  <a:cubicBezTo>
                    <a:pt x="204" y="427"/>
                    <a:pt x="204" y="427"/>
                    <a:pt x="204" y="427"/>
                  </a:cubicBezTo>
                  <a:cubicBezTo>
                    <a:pt x="204" y="426"/>
                    <a:pt x="205" y="426"/>
                    <a:pt x="205" y="426"/>
                  </a:cubicBezTo>
                  <a:cubicBezTo>
                    <a:pt x="205" y="426"/>
                    <a:pt x="206" y="426"/>
                    <a:pt x="206" y="425"/>
                  </a:cubicBezTo>
                  <a:cubicBezTo>
                    <a:pt x="206" y="425"/>
                    <a:pt x="207" y="425"/>
                    <a:pt x="207" y="425"/>
                  </a:cubicBezTo>
                  <a:cubicBezTo>
                    <a:pt x="208" y="425"/>
                    <a:pt x="208" y="425"/>
                    <a:pt x="209" y="424"/>
                  </a:cubicBezTo>
                  <a:cubicBezTo>
                    <a:pt x="209" y="424"/>
                    <a:pt x="210" y="424"/>
                    <a:pt x="210" y="424"/>
                  </a:cubicBezTo>
                  <a:cubicBezTo>
                    <a:pt x="210" y="424"/>
                    <a:pt x="210" y="424"/>
                    <a:pt x="210" y="424"/>
                  </a:cubicBezTo>
                  <a:cubicBezTo>
                    <a:pt x="212" y="423"/>
                    <a:pt x="214" y="423"/>
                    <a:pt x="216" y="423"/>
                  </a:cubicBezTo>
                  <a:cubicBezTo>
                    <a:pt x="216" y="423"/>
                    <a:pt x="385" y="423"/>
                    <a:pt x="392" y="423"/>
                  </a:cubicBezTo>
                  <a:cubicBezTo>
                    <a:pt x="393" y="423"/>
                    <a:pt x="395" y="423"/>
                    <a:pt x="397" y="423"/>
                  </a:cubicBezTo>
                  <a:cubicBezTo>
                    <a:pt x="398" y="423"/>
                    <a:pt x="399" y="423"/>
                    <a:pt x="400" y="423"/>
                  </a:cubicBezTo>
                  <a:cubicBezTo>
                    <a:pt x="400" y="423"/>
                    <a:pt x="400" y="423"/>
                    <a:pt x="400" y="423"/>
                  </a:cubicBezTo>
                  <a:cubicBezTo>
                    <a:pt x="401" y="423"/>
                    <a:pt x="402" y="423"/>
                    <a:pt x="402" y="423"/>
                  </a:cubicBezTo>
                  <a:cubicBezTo>
                    <a:pt x="403" y="423"/>
                    <a:pt x="403" y="423"/>
                    <a:pt x="403" y="423"/>
                  </a:cubicBezTo>
                  <a:cubicBezTo>
                    <a:pt x="403" y="423"/>
                    <a:pt x="403" y="423"/>
                    <a:pt x="403" y="423"/>
                  </a:cubicBezTo>
                  <a:cubicBezTo>
                    <a:pt x="404" y="424"/>
                    <a:pt x="404" y="424"/>
                    <a:pt x="405" y="424"/>
                  </a:cubicBezTo>
                  <a:cubicBezTo>
                    <a:pt x="405" y="424"/>
                    <a:pt x="405" y="424"/>
                    <a:pt x="405" y="424"/>
                  </a:cubicBezTo>
                  <a:cubicBezTo>
                    <a:pt x="406" y="425"/>
                    <a:pt x="406" y="425"/>
                    <a:pt x="407" y="425"/>
                  </a:cubicBezTo>
                  <a:cubicBezTo>
                    <a:pt x="407" y="425"/>
                    <a:pt x="407" y="425"/>
                    <a:pt x="407" y="425"/>
                  </a:cubicBezTo>
                  <a:cubicBezTo>
                    <a:pt x="407" y="425"/>
                    <a:pt x="407" y="425"/>
                    <a:pt x="407" y="425"/>
                  </a:cubicBezTo>
                  <a:cubicBezTo>
                    <a:pt x="408" y="426"/>
                    <a:pt x="408" y="426"/>
                    <a:pt x="408" y="426"/>
                  </a:cubicBezTo>
                  <a:cubicBezTo>
                    <a:pt x="409" y="427"/>
                    <a:pt x="409" y="427"/>
                    <a:pt x="410" y="428"/>
                  </a:cubicBezTo>
                  <a:cubicBezTo>
                    <a:pt x="411" y="429"/>
                    <a:pt x="411" y="430"/>
                    <a:pt x="411" y="431"/>
                  </a:cubicBezTo>
                  <a:cubicBezTo>
                    <a:pt x="411" y="432"/>
                    <a:pt x="411" y="432"/>
                    <a:pt x="411" y="432"/>
                  </a:cubicBezTo>
                  <a:cubicBezTo>
                    <a:pt x="411" y="432"/>
                    <a:pt x="411" y="432"/>
                    <a:pt x="411" y="432"/>
                  </a:cubicBezTo>
                  <a:cubicBezTo>
                    <a:pt x="411" y="436"/>
                    <a:pt x="411" y="441"/>
                    <a:pt x="411" y="445"/>
                  </a:cubicBezTo>
                  <a:cubicBezTo>
                    <a:pt x="411" y="446"/>
                    <a:pt x="411" y="447"/>
                    <a:pt x="411" y="448"/>
                  </a:cubicBezTo>
                  <a:close/>
                  <a:moveTo>
                    <a:pt x="434" y="366"/>
                  </a:moveTo>
                  <a:cubicBezTo>
                    <a:pt x="434" y="366"/>
                    <a:pt x="434" y="366"/>
                    <a:pt x="434" y="366"/>
                  </a:cubicBezTo>
                  <a:cubicBezTo>
                    <a:pt x="434" y="366"/>
                    <a:pt x="434" y="366"/>
                    <a:pt x="434" y="365"/>
                  </a:cubicBezTo>
                  <a:cubicBezTo>
                    <a:pt x="433" y="365"/>
                    <a:pt x="433" y="364"/>
                    <a:pt x="432" y="363"/>
                  </a:cubicBezTo>
                  <a:cubicBezTo>
                    <a:pt x="432" y="362"/>
                    <a:pt x="432" y="362"/>
                    <a:pt x="432" y="362"/>
                  </a:cubicBezTo>
                  <a:cubicBezTo>
                    <a:pt x="432" y="362"/>
                    <a:pt x="432" y="361"/>
                    <a:pt x="432" y="360"/>
                  </a:cubicBezTo>
                  <a:cubicBezTo>
                    <a:pt x="432" y="360"/>
                    <a:pt x="432" y="360"/>
                    <a:pt x="432" y="360"/>
                  </a:cubicBezTo>
                  <a:cubicBezTo>
                    <a:pt x="432" y="358"/>
                    <a:pt x="432" y="355"/>
                    <a:pt x="432" y="353"/>
                  </a:cubicBezTo>
                  <a:cubicBezTo>
                    <a:pt x="432" y="352"/>
                    <a:pt x="432" y="352"/>
                    <a:pt x="432" y="352"/>
                  </a:cubicBezTo>
                  <a:cubicBezTo>
                    <a:pt x="432" y="351"/>
                    <a:pt x="432" y="350"/>
                    <a:pt x="432" y="350"/>
                  </a:cubicBezTo>
                  <a:cubicBezTo>
                    <a:pt x="433" y="349"/>
                    <a:pt x="434" y="349"/>
                    <a:pt x="435" y="348"/>
                  </a:cubicBezTo>
                  <a:cubicBezTo>
                    <a:pt x="436" y="348"/>
                    <a:pt x="437" y="347"/>
                    <a:pt x="438" y="347"/>
                  </a:cubicBezTo>
                  <a:cubicBezTo>
                    <a:pt x="438" y="347"/>
                    <a:pt x="438" y="347"/>
                    <a:pt x="438" y="347"/>
                  </a:cubicBezTo>
                  <a:cubicBezTo>
                    <a:pt x="438" y="347"/>
                    <a:pt x="438" y="347"/>
                    <a:pt x="438" y="347"/>
                  </a:cubicBezTo>
                  <a:cubicBezTo>
                    <a:pt x="439" y="347"/>
                    <a:pt x="439" y="347"/>
                    <a:pt x="440" y="347"/>
                  </a:cubicBezTo>
                  <a:cubicBezTo>
                    <a:pt x="440" y="347"/>
                    <a:pt x="440" y="347"/>
                    <a:pt x="441" y="347"/>
                  </a:cubicBezTo>
                  <a:cubicBezTo>
                    <a:pt x="443" y="346"/>
                    <a:pt x="445" y="346"/>
                    <a:pt x="447" y="346"/>
                  </a:cubicBezTo>
                  <a:cubicBezTo>
                    <a:pt x="463" y="346"/>
                    <a:pt x="463" y="346"/>
                    <a:pt x="463" y="346"/>
                  </a:cubicBezTo>
                  <a:cubicBezTo>
                    <a:pt x="464" y="346"/>
                    <a:pt x="465" y="346"/>
                    <a:pt x="465" y="347"/>
                  </a:cubicBezTo>
                  <a:cubicBezTo>
                    <a:pt x="469" y="347"/>
                    <a:pt x="474" y="348"/>
                    <a:pt x="475" y="352"/>
                  </a:cubicBezTo>
                  <a:cubicBezTo>
                    <a:pt x="476" y="355"/>
                    <a:pt x="476" y="359"/>
                    <a:pt x="477" y="362"/>
                  </a:cubicBezTo>
                  <a:cubicBezTo>
                    <a:pt x="477" y="363"/>
                    <a:pt x="477" y="363"/>
                    <a:pt x="477" y="363"/>
                  </a:cubicBezTo>
                  <a:cubicBezTo>
                    <a:pt x="477" y="364"/>
                    <a:pt x="477" y="364"/>
                    <a:pt x="477" y="365"/>
                  </a:cubicBezTo>
                  <a:cubicBezTo>
                    <a:pt x="477" y="365"/>
                    <a:pt x="477" y="365"/>
                    <a:pt x="477" y="365"/>
                  </a:cubicBezTo>
                  <a:cubicBezTo>
                    <a:pt x="477" y="365"/>
                    <a:pt x="477" y="365"/>
                    <a:pt x="477" y="365"/>
                  </a:cubicBezTo>
                  <a:cubicBezTo>
                    <a:pt x="477" y="365"/>
                    <a:pt x="477" y="365"/>
                    <a:pt x="477" y="365"/>
                  </a:cubicBezTo>
                  <a:cubicBezTo>
                    <a:pt x="476" y="367"/>
                    <a:pt x="474" y="368"/>
                    <a:pt x="472" y="369"/>
                  </a:cubicBezTo>
                  <a:cubicBezTo>
                    <a:pt x="471" y="369"/>
                    <a:pt x="471" y="369"/>
                    <a:pt x="471" y="369"/>
                  </a:cubicBezTo>
                  <a:cubicBezTo>
                    <a:pt x="471" y="369"/>
                    <a:pt x="471" y="369"/>
                    <a:pt x="470" y="369"/>
                  </a:cubicBezTo>
                  <a:cubicBezTo>
                    <a:pt x="470" y="369"/>
                    <a:pt x="470" y="369"/>
                    <a:pt x="470" y="369"/>
                  </a:cubicBezTo>
                  <a:cubicBezTo>
                    <a:pt x="469" y="369"/>
                    <a:pt x="469" y="369"/>
                    <a:pt x="469" y="369"/>
                  </a:cubicBezTo>
                  <a:cubicBezTo>
                    <a:pt x="463" y="370"/>
                    <a:pt x="457" y="369"/>
                    <a:pt x="455" y="369"/>
                  </a:cubicBezTo>
                  <a:cubicBezTo>
                    <a:pt x="445" y="369"/>
                    <a:pt x="445" y="369"/>
                    <a:pt x="445" y="369"/>
                  </a:cubicBezTo>
                  <a:cubicBezTo>
                    <a:pt x="444" y="369"/>
                    <a:pt x="443" y="369"/>
                    <a:pt x="442" y="369"/>
                  </a:cubicBezTo>
                  <a:cubicBezTo>
                    <a:pt x="442" y="369"/>
                    <a:pt x="441" y="369"/>
                    <a:pt x="441" y="369"/>
                  </a:cubicBezTo>
                  <a:cubicBezTo>
                    <a:pt x="440" y="369"/>
                    <a:pt x="440" y="369"/>
                    <a:pt x="440" y="369"/>
                  </a:cubicBezTo>
                  <a:cubicBezTo>
                    <a:pt x="440" y="369"/>
                    <a:pt x="440" y="369"/>
                    <a:pt x="440" y="369"/>
                  </a:cubicBezTo>
                  <a:cubicBezTo>
                    <a:pt x="439" y="369"/>
                    <a:pt x="439" y="369"/>
                    <a:pt x="438" y="368"/>
                  </a:cubicBezTo>
                  <a:cubicBezTo>
                    <a:pt x="438" y="368"/>
                    <a:pt x="438" y="368"/>
                    <a:pt x="438" y="368"/>
                  </a:cubicBezTo>
                  <a:cubicBezTo>
                    <a:pt x="437" y="368"/>
                    <a:pt x="437" y="368"/>
                    <a:pt x="436" y="367"/>
                  </a:cubicBezTo>
                  <a:cubicBezTo>
                    <a:pt x="436" y="367"/>
                    <a:pt x="435" y="367"/>
                    <a:pt x="434" y="366"/>
                  </a:cubicBezTo>
                  <a:cubicBezTo>
                    <a:pt x="434" y="366"/>
                    <a:pt x="434" y="366"/>
                    <a:pt x="434" y="366"/>
                  </a:cubicBezTo>
                  <a:close/>
                  <a:moveTo>
                    <a:pt x="437" y="404"/>
                  </a:moveTo>
                  <a:cubicBezTo>
                    <a:pt x="436" y="403"/>
                    <a:pt x="436" y="402"/>
                    <a:pt x="435" y="402"/>
                  </a:cubicBezTo>
                  <a:cubicBezTo>
                    <a:pt x="435" y="400"/>
                    <a:pt x="435" y="400"/>
                    <a:pt x="435" y="400"/>
                  </a:cubicBezTo>
                  <a:cubicBezTo>
                    <a:pt x="435" y="400"/>
                    <a:pt x="435" y="400"/>
                    <a:pt x="435" y="400"/>
                  </a:cubicBezTo>
                  <a:cubicBezTo>
                    <a:pt x="435" y="396"/>
                    <a:pt x="435" y="392"/>
                    <a:pt x="434" y="388"/>
                  </a:cubicBezTo>
                  <a:cubicBezTo>
                    <a:pt x="434" y="388"/>
                    <a:pt x="434" y="388"/>
                    <a:pt x="434" y="388"/>
                  </a:cubicBezTo>
                  <a:cubicBezTo>
                    <a:pt x="434" y="388"/>
                    <a:pt x="434" y="388"/>
                    <a:pt x="434" y="388"/>
                  </a:cubicBezTo>
                  <a:cubicBezTo>
                    <a:pt x="434" y="388"/>
                    <a:pt x="434" y="388"/>
                    <a:pt x="434" y="387"/>
                  </a:cubicBezTo>
                  <a:cubicBezTo>
                    <a:pt x="435" y="379"/>
                    <a:pt x="453" y="381"/>
                    <a:pt x="458" y="381"/>
                  </a:cubicBezTo>
                  <a:cubicBezTo>
                    <a:pt x="465" y="381"/>
                    <a:pt x="477" y="380"/>
                    <a:pt x="481" y="386"/>
                  </a:cubicBezTo>
                  <a:cubicBezTo>
                    <a:pt x="481" y="387"/>
                    <a:pt x="482" y="387"/>
                    <a:pt x="482" y="388"/>
                  </a:cubicBezTo>
                  <a:cubicBezTo>
                    <a:pt x="482" y="389"/>
                    <a:pt x="482" y="389"/>
                    <a:pt x="482" y="389"/>
                  </a:cubicBezTo>
                  <a:cubicBezTo>
                    <a:pt x="482" y="389"/>
                    <a:pt x="482" y="389"/>
                    <a:pt x="482" y="389"/>
                  </a:cubicBezTo>
                  <a:cubicBezTo>
                    <a:pt x="483" y="391"/>
                    <a:pt x="483" y="392"/>
                    <a:pt x="484" y="395"/>
                  </a:cubicBezTo>
                  <a:cubicBezTo>
                    <a:pt x="485" y="401"/>
                    <a:pt x="485" y="401"/>
                    <a:pt x="485" y="401"/>
                  </a:cubicBezTo>
                  <a:cubicBezTo>
                    <a:pt x="485" y="402"/>
                    <a:pt x="485" y="403"/>
                    <a:pt x="484" y="404"/>
                  </a:cubicBezTo>
                  <a:cubicBezTo>
                    <a:pt x="484" y="405"/>
                    <a:pt x="484" y="405"/>
                    <a:pt x="483" y="406"/>
                  </a:cubicBezTo>
                  <a:cubicBezTo>
                    <a:pt x="483" y="406"/>
                    <a:pt x="483" y="406"/>
                    <a:pt x="482" y="407"/>
                  </a:cubicBezTo>
                  <a:cubicBezTo>
                    <a:pt x="482" y="407"/>
                    <a:pt x="482" y="407"/>
                    <a:pt x="482" y="407"/>
                  </a:cubicBezTo>
                  <a:cubicBezTo>
                    <a:pt x="482" y="407"/>
                    <a:pt x="482" y="407"/>
                    <a:pt x="482" y="407"/>
                  </a:cubicBezTo>
                  <a:cubicBezTo>
                    <a:pt x="481" y="407"/>
                    <a:pt x="481" y="407"/>
                    <a:pt x="481" y="407"/>
                  </a:cubicBezTo>
                  <a:cubicBezTo>
                    <a:pt x="480" y="408"/>
                    <a:pt x="480" y="408"/>
                    <a:pt x="480" y="408"/>
                  </a:cubicBezTo>
                  <a:cubicBezTo>
                    <a:pt x="479" y="408"/>
                    <a:pt x="479" y="408"/>
                    <a:pt x="479" y="408"/>
                  </a:cubicBezTo>
                  <a:cubicBezTo>
                    <a:pt x="479" y="408"/>
                    <a:pt x="479" y="408"/>
                    <a:pt x="478" y="408"/>
                  </a:cubicBezTo>
                  <a:cubicBezTo>
                    <a:pt x="478" y="408"/>
                    <a:pt x="478" y="409"/>
                    <a:pt x="477" y="409"/>
                  </a:cubicBezTo>
                  <a:cubicBezTo>
                    <a:pt x="477" y="409"/>
                    <a:pt x="477" y="409"/>
                    <a:pt x="477" y="409"/>
                  </a:cubicBezTo>
                  <a:cubicBezTo>
                    <a:pt x="477" y="409"/>
                    <a:pt x="476" y="409"/>
                    <a:pt x="475" y="409"/>
                  </a:cubicBezTo>
                  <a:cubicBezTo>
                    <a:pt x="474" y="409"/>
                    <a:pt x="474" y="409"/>
                    <a:pt x="473" y="409"/>
                  </a:cubicBezTo>
                  <a:cubicBezTo>
                    <a:pt x="473" y="409"/>
                    <a:pt x="473" y="409"/>
                    <a:pt x="473" y="409"/>
                  </a:cubicBezTo>
                  <a:cubicBezTo>
                    <a:pt x="473" y="409"/>
                    <a:pt x="473" y="409"/>
                    <a:pt x="473" y="409"/>
                  </a:cubicBezTo>
                  <a:cubicBezTo>
                    <a:pt x="473" y="409"/>
                    <a:pt x="473" y="409"/>
                    <a:pt x="473" y="409"/>
                  </a:cubicBezTo>
                  <a:cubicBezTo>
                    <a:pt x="465" y="409"/>
                    <a:pt x="457" y="409"/>
                    <a:pt x="449" y="409"/>
                  </a:cubicBezTo>
                  <a:cubicBezTo>
                    <a:pt x="448" y="409"/>
                    <a:pt x="447" y="409"/>
                    <a:pt x="447" y="409"/>
                  </a:cubicBezTo>
                  <a:cubicBezTo>
                    <a:pt x="446" y="409"/>
                    <a:pt x="446" y="409"/>
                    <a:pt x="446" y="409"/>
                  </a:cubicBezTo>
                  <a:cubicBezTo>
                    <a:pt x="445" y="409"/>
                    <a:pt x="445" y="409"/>
                    <a:pt x="444" y="409"/>
                  </a:cubicBezTo>
                  <a:cubicBezTo>
                    <a:pt x="444" y="409"/>
                    <a:pt x="444" y="409"/>
                    <a:pt x="444" y="409"/>
                  </a:cubicBezTo>
                  <a:cubicBezTo>
                    <a:pt x="444" y="408"/>
                    <a:pt x="444" y="408"/>
                    <a:pt x="444" y="408"/>
                  </a:cubicBezTo>
                  <a:cubicBezTo>
                    <a:pt x="443" y="408"/>
                    <a:pt x="442" y="408"/>
                    <a:pt x="442" y="408"/>
                  </a:cubicBezTo>
                  <a:cubicBezTo>
                    <a:pt x="441" y="408"/>
                    <a:pt x="441" y="407"/>
                    <a:pt x="441" y="407"/>
                  </a:cubicBezTo>
                  <a:cubicBezTo>
                    <a:pt x="441" y="407"/>
                    <a:pt x="440" y="407"/>
                    <a:pt x="440" y="407"/>
                  </a:cubicBezTo>
                  <a:cubicBezTo>
                    <a:pt x="440" y="407"/>
                    <a:pt x="440" y="407"/>
                    <a:pt x="440" y="407"/>
                  </a:cubicBezTo>
                  <a:cubicBezTo>
                    <a:pt x="439" y="406"/>
                    <a:pt x="437" y="405"/>
                    <a:pt x="437" y="404"/>
                  </a:cubicBezTo>
                  <a:close/>
                  <a:moveTo>
                    <a:pt x="494" y="451"/>
                  </a:moveTo>
                  <a:cubicBezTo>
                    <a:pt x="493" y="453"/>
                    <a:pt x="492" y="453"/>
                    <a:pt x="491" y="454"/>
                  </a:cubicBezTo>
                  <a:cubicBezTo>
                    <a:pt x="490" y="455"/>
                    <a:pt x="489" y="456"/>
                    <a:pt x="487" y="456"/>
                  </a:cubicBezTo>
                  <a:cubicBezTo>
                    <a:pt x="485" y="457"/>
                    <a:pt x="484" y="457"/>
                    <a:pt x="481" y="457"/>
                  </a:cubicBezTo>
                  <a:cubicBezTo>
                    <a:pt x="476" y="457"/>
                    <a:pt x="476" y="457"/>
                    <a:pt x="476" y="457"/>
                  </a:cubicBezTo>
                  <a:cubicBezTo>
                    <a:pt x="476" y="457"/>
                    <a:pt x="476" y="457"/>
                    <a:pt x="476" y="457"/>
                  </a:cubicBezTo>
                  <a:cubicBezTo>
                    <a:pt x="469" y="457"/>
                    <a:pt x="462" y="457"/>
                    <a:pt x="454" y="457"/>
                  </a:cubicBezTo>
                  <a:cubicBezTo>
                    <a:pt x="453" y="457"/>
                    <a:pt x="453" y="457"/>
                    <a:pt x="452" y="457"/>
                  </a:cubicBezTo>
                  <a:cubicBezTo>
                    <a:pt x="451" y="457"/>
                    <a:pt x="451" y="457"/>
                    <a:pt x="451" y="457"/>
                  </a:cubicBezTo>
                  <a:cubicBezTo>
                    <a:pt x="450" y="457"/>
                    <a:pt x="450" y="457"/>
                    <a:pt x="449" y="457"/>
                  </a:cubicBezTo>
                  <a:cubicBezTo>
                    <a:pt x="449" y="457"/>
                    <a:pt x="449" y="457"/>
                    <a:pt x="448" y="457"/>
                  </a:cubicBezTo>
                  <a:cubicBezTo>
                    <a:pt x="448" y="457"/>
                    <a:pt x="448" y="457"/>
                    <a:pt x="448" y="457"/>
                  </a:cubicBezTo>
                  <a:cubicBezTo>
                    <a:pt x="445" y="456"/>
                    <a:pt x="442" y="454"/>
                    <a:pt x="440" y="451"/>
                  </a:cubicBezTo>
                  <a:cubicBezTo>
                    <a:pt x="440" y="451"/>
                    <a:pt x="440" y="451"/>
                    <a:pt x="440" y="451"/>
                  </a:cubicBezTo>
                  <a:cubicBezTo>
                    <a:pt x="440" y="451"/>
                    <a:pt x="440" y="451"/>
                    <a:pt x="440" y="451"/>
                  </a:cubicBezTo>
                  <a:cubicBezTo>
                    <a:pt x="440" y="451"/>
                    <a:pt x="440" y="451"/>
                    <a:pt x="440" y="450"/>
                  </a:cubicBezTo>
                  <a:cubicBezTo>
                    <a:pt x="439" y="450"/>
                    <a:pt x="439" y="449"/>
                    <a:pt x="439" y="449"/>
                  </a:cubicBezTo>
                  <a:cubicBezTo>
                    <a:pt x="439" y="449"/>
                    <a:pt x="439" y="449"/>
                    <a:pt x="439" y="448"/>
                  </a:cubicBezTo>
                  <a:cubicBezTo>
                    <a:pt x="439" y="448"/>
                    <a:pt x="439" y="448"/>
                    <a:pt x="439" y="448"/>
                  </a:cubicBezTo>
                  <a:cubicBezTo>
                    <a:pt x="439" y="447"/>
                    <a:pt x="439" y="447"/>
                    <a:pt x="439" y="447"/>
                  </a:cubicBezTo>
                  <a:cubicBezTo>
                    <a:pt x="439" y="447"/>
                    <a:pt x="439" y="447"/>
                    <a:pt x="439" y="447"/>
                  </a:cubicBezTo>
                  <a:cubicBezTo>
                    <a:pt x="439" y="444"/>
                    <a:pt x="438" y="439"/>
                    <a:pt x="438" y="435"/>
                  </a:cubicBezTo>
                  <a:cubicBezTo>
                    <a:pt x="438" y="435"/>
                    <a:pt x="438" y="434"/>
                    <a:pt x="438" y="433"/>
                  </a:cubicBezTo>
                  <a:cubicBezTo>
                    <a:pt x="438" y="431"/>
                    <a:pt x="438" y="431"/>
                    <a:pt x="438" y="431"/>
                  </a:cubicBezTo>
                  <a:cubicBezTo>
                    <a:pt x="438" y="431"/>
                    <a:pt x="438" y="431"/>
                    <a:pt x="438" y="431"/>
                  </a:cubicBezTo>
                  <a:cubicBezTo>
                    <a:pt x="438" y="430"/>
                    <a:pt x="438" y="430"/>
                    <a:pt x="438" y="430"/>
                  </a:cubicBezTo>
                  <a:cubicBezTo>
                    <a:pt x="438" y="430"/>
                    <a:pt x="438" y="429"/>
                    <a:pt x="438" y="429"/>
                  </a:cubicBezTo>
                  <a:cubicBezTo>
                    <a:pt x="438" y="429"/>
                    <a:pt x="438" y="429"/>
                    <a:pt x="438" y="428"/>
                  </a:cubicBezTo>
                  <a:cubicBezTo>
                    <a:pt x="439" y="428"/>
                    <a:pt x="439" y="428"/>
                    <a:pt x="439" y="428"/>
                  </a:cubicBezTo>
                  <a:cubicBezTo>
                    <a:pt x="439" y="428"/>
                    <a:pt x="439" y="428"/>
                    <a:pt x="439" y="428"/>
                  </a:cubicBezTo>
                  <a:cubicBezTo>
                    <a:pt x="439" y="427"/>
                    <a:pt x="439" y="427"/>
                    <a:pt x="439" y="427"/>
                  </a:cubicBezTo>
                  <a:cubicBezTo>
                    <a:pt x="440" y="426"/>
                    <a:pt x="440" y="426"/>
                    <a:pt x="440" y="426"/>
                  </a:cubicBezTo>
                  <a:cubicBezTo>
                    <a:pt x="440" y="426"/>
                    <a:pt x="441" y="426"/>
                    <a:pt x="441" y="425"/>
                  </a:cubicBezTo>
                  <a:cubicBezTo>
                    <a:pt x="441" y="425"/>
                    <a:pt x="441" y="425"/>
                    <a:pt x="441" y="425"/>
                  </a:cubicBezTo>
                  <a:cubicBezTo>
                    <a:pt x="441" y="425"/>
                    <a:pt x="441" y="425"/>
                    <a:pt x="441" y="425"/>
                  </a:cubicBezTo>
                  <a:cubicBezTo>
                    <a:pt x="442" y="425"/>
                    <a:pt x="442" y="425"/>
                    <a:pt x="443" y="424"/>
                  </a:cubicBezTo>
                  <a:cubicBezTo>
                    <a:pt x="443" y="424"/>
                    <a:pt x="443" y="424"/>
                    <a:pt x="443" y="424"/>
                  </a:cubicBezTo>
                  <a:cubicBezTo>
                    <a:pt x="444" y="424"/>
                    <a:pt x="444" y="424"/>
                    <a:pt x="444" y="424"/>
                  </a:cubicBezTo>
                  <a:cubicBezTo>
                    <a:pt x="444" y="424"/>
                    <a:pt x="444" y="424"/>
                    <a:pt x="444" y="424"/>
                  </a:cubicBezTo>
                  <a:cubicBezTo>
                    <a:pt x="444" y="424"/>
                    <a:pt x="445" y="423"/>
                    <a:pt x="445" y="423"/>
                  </a:cubicBezTo>
                  <a:cubicBezTo>
                    <a:pt x="446" y="423"/>
                    <a:pt x="446" y="423"/>
                    <a:pt x="446" y="423"/>
                  </a:cubicBezTo>
                  <a:cubicBezTo>
                    <a:pt x="446" y="423"/>
                    <a:pt x="447" y="423"/>
                    <a:pt x="447" y="423"/>
                  </a:cubicBezTo>
                  <a:cubicBezTo>
                    <a:pt x="448" y="423"/>
                    <a:pt x="448" y="423"/>
                    <a:pt x="449" y="423"/>
                  </a:cubicBezTo>
                  <a:cubicBezTo>
                    <a:pt x="450" y="423"/>
                    <a:pt x="450" y="423"/>
                    <a:pt x="450" y="423"/>
                  </a:cubicBezTo>
                  <a:cubicBezTo>
                    <a:pt x="450" y="423"/>
                    <a:pt x="450" y="423"/>
                    <a:pt x="451" y="423"/>
                  </a:cubicBezTo>
                  <a:cubicBezTo>
                    <a:pt x="452" y="423"/>
                    <a:pt x="452" y="423"/>
                    <a:pt x="452" y="423"/>
                  </a:cubicBezTo>
                  <a:cubicBezTo>
                    <a:pt x="453" y="423"/>
                    <a:pt x="454" y="423"/>
                    <a:pt x="455" y="423"/>
                  </a:cubicBezTo>
                  <a:cubicBezTo>
                    <a:pt x="457" y="423"/>
                    <a:pt x="458" y="423"/>
                    <a:pt x="459" y="423"/>
                  </a:cubicBezTo>
                  <a:cubicBezTo>
                    <a:pt x="469" y="423"/>
                    <a:pt x="469" y="423"/>
                    <a:pt x="469" y="423"/>
                  </a:cubicBezTo>
                  <a:cubicBezTo>
                    <a:pt x="472" y="423"/>
                    <a:pt x="475" y="423"/>
                    <a:pt x="478" y="423"/>
                  </a:cubicBezTo>
                  <a:cubicBezTo>
                    <a:pt x="478" y="423"/>
                    <a:pt x="479" y="423"/>
                    <a:pt x="479" y="423"/>
                  </a:cubicBezTo>
                  <a:cubicBezTo>
                    <a:pt x="479" y="423"/>
                    <a:pt x="480" y="423"/>
                    <a:pt x="480" y="423"/>
                  </a:cubicBezTo>
                  <a:cubicBezTo>
                    <a:pt x="480" y="423"/>
                    <a:pt x="480" y="423"/>
                    <a:pt x="481" y="423"/>
                  </a:cubicBezTo>
                  <a:cubicBezTo>
                    <a:pt x="481" y="423"/>
                    <a:pt x="481" y="423"/>
                    <a:pt x="481" y="423"/>
                  </a:cubicBezTo>
                  <a:cubicBezTo>
                    <a:pt x="481" y="423"/>
                    <a:pt x="481" y="423"/>
                    <a:pt x="481" y="423"/>
                  </a:cubicBezTo>
                  <a:cubicBezTo>
                    <a:pt x="482" y="423"/>
                    <a:pt x="482" y="424"/>
                    <a:pt x="483" y="424"/>
                  </a:cubicBezTo>
                  <a:cubicBezTo>
                    <a:pt x="483" y="424"/>
                    <a:pt x="484" y="424"/>
                    <a:pt x="484" y="424"/>
                  </a:cubicBezTo>
                  <a:cubicBezTo>
                    <a:pt x="484" y="424"/>
                    <a:pt x="484" y="424"/>
                    <a:pt x="484" y="425"/>
                  </a:cubicBezTo>
                  <a:cubicBezTo>
                    <a:pt x="485" y="425"/>
                    <a:pt x="485" y="425"/>
                    <a:pt x="486" y="425"/>
                  </a:cubicBezTo>
                  <a:cubicBezTo>
                    <a:pt x="487" y="426"/>
                    <a:pt x="488" y="427"/>
                    <a:pt x="489" y="428"/>
                  </a:cubicBezTo>
                  <a:cubicBezTo>
                    <a:pt x="490" y="429"/>
                    <a:pt x="491" y="430"/>
                    <a:pt x="491" y="431"/>
                  </a:cubicBezTo>
                  <a:cubicBezTo>
                    <a:pt x="492" y="438"/>
                    <a:pt x="492" y="438"/>
                    <a:pt x="492" y="438"/>
                  </a:cubicBezTo>
                  <a:cubicBezTo>
                    <a:pt x="493" y="441"/>
                    <a:pt x="493" y="443"/>
                    <a:pt x="494" y="446"/>
                  </a:cubicBezTo>
                  <a:cubicBezTo>
                    <a:pt x="494" y="446"/>
                    <a:pt x="494" y="446"/>
                    <a:pt x="494" y="446"/>
                  </a:cubicBezTo>
                  <a:cubicBezTo>
                    <a:pt x="494" y="448"/>
                    <a:pt x="494" y="448"/>
                    <a:pt x="494" y="448"/>
                  </a:cubicBezTo>
                  <a:cubicBezTo>
                    <a:pt x="494" y="449"/>
                    <a:pt x="494" y="450"/>
                    <a:pt x="494" y="451"/>
                  </a:cubicBezTo>
                  <a:close/>
                  <a:moveTo>
                    <a:pt x="508" y="369"/>
                  </a:moveTo>
                  <a:cubicBezTo>
                    <a:pt x="507" y="368"/>
                    <a:pt x="505" y="368"/>
                    <a:pt x="505" y="367"/>
                  </a:cubicBezTo>
                  <a:cubicBezTo>
                    <a:pt x="504" y="366"/>
                    <a:pt x="503" y="365"/>
                    <a:pt x="503" y="365"/>
                  </a:cubicBezTo>
                  <a:cubicBezTo>
                    <a:pt x="502" y="363"/>
                    <a:pt x="502" y="363"/>
                    <a:pt x="502" y="363"/>
                  </a:cubicBezTo>
                  <a:cubicBezTo>
                    <a:pt x="502" y="361"/>
                    <a:pt x="501" y="359"/>
                    <a:pt x="500" y="357"/>
                  </a:cubicBezTo>
                  <a:cubicBezTo>
                    <a:pt x="500" y="356"/>
                    <a:pt x="499" y="355"/>
                    <a:pt x="499" y="353"/>
                  </a:cubicBezTo>
                  <a:cubicBezTo>
                    <a:pt x="499" y="353"/>
                    <a:pt x="499" y="353"/>
                    <a:pt x="499" y="353"/>
                  </a:cubicBezTo>
                  <a:cubicBezTo>
                    <a:pt x="499" y="353"/>
                    <a:pt x="499" y="353"/>
                    <a:pt x="499" y="353"/>
                  </a:cubicBezTo>
                  <a:cubicBezTo>
                    <a:pt x="499" y="352"/>
                    <a:pt x="499" y="352"/>
                    <a:pt x="499" y="352"/>
                  </a:cubicBezTo>
                  <a:cubicBezTo>
                    <a:pt x="499" y="352"/>
                    <a:pt x="499" y="352"/>
                    <a:pt x="499" y="352"/>
                  </a:cubicBezTo>
                  <a:cubicBezTo>
                    <a:pt x="499" y="352"/>
                    <a:pt x="499" y="352"/>
                    <a:pt x="499" y="352"/>
                  </a:cubicBezTo>
                  <a:cubicBezTo>
                    <a:pt x="501" y="348"/>
                    <a:pt x="508" y="348"/>
                    <a:pt x="511" y="348"/>
                  </a:cubicBezTo>
                  <a:cubicBezTo>
                    <a:pt x="528" y="348"/>
                    <a:pt x="528" y="348"/>
                    <a:pt x="528" y="348"/>
                  </a:cubicBezTo>
                  <a:cubicBezTo>
                    <a:pt x="529" y="348"/>
                    <a:pt x="531" y="348"/>
                    <a:pt x="532" y="349"/>
                  </a:cubicBezTo>
                  <a:cubicBezTo>
                    <a:pt x="532" y="349"/>
                    <a:pt x="533" y="349"/>
                    <a:pt x="533" y="349"/>
                  </a:cubicBezTo>
                  <a:cubicBezTo>
                    <a:pt x="533" y="349"/>
                    <a:pt x="534" y="349"/>
                    <a:pt x="534" y="349"/>
                  </a:cubicBezTo>
                  <a:cubicBezTo>
                    <a:pt x="534" y="349"/>
                    <a:pt x="534" y="349"/>
                    <a:pt x="534" y="349"/>
                  </a:cubicBezTo>
                  <a:cubicBezTo>
                    <a:pt x="535" y="349"/>
                    <a:pt x="536" y="350"/>
                    <a:pt x="536" y="350"/>
                  </a:cubicBezTo>
                  <a:cubicBezTo>
                    <a:pt x="536" y="350"/>
                    <a:pt x="536" y="350"/>
                    <a:pt x="536" y="350"/>
                  </a:cubicBezTo>
                  <a:cubicBezTo>
                    <a:pt x="536" y="350"/>
                    <a:pt x="536" y="350"/>
                    <a:pt x="536" y="350"/>
                  </a:cubicBezTo>
                  <a:cubicBezTo>
                    <a:pt x="537" y="350"/>
                    <a:pt x="537" y="350"/>
                    <a:pt x="538" y="350"/>
                  </a:cubicBezTo>
                  <a:cubicBezTo>
                    <a:pt x="538" y="351"/>
                    <a:pt x="538" y="351"/>
                    <a:pt x="538" y="351"/>
                  </a:cubicBezTo>
                  <a:cubicBezTo>
                    <a:pt x="538" y="351"/>
                    <a:pt x="538" y="351"/>
                    <a:pt x="539" y="351"/>
                  </a:cubicBezTo>
                  <a:cubicBezTo>
                    <a:pt x="539" y="351"/>
                    <a:pt x="539" y="351"/>
                    <a:pt x="539" y="351"/>
                  </a:cubicBezTo>
                  <a:cubicBezTo>
                    <a:pt x="539" y="352"/>
                    <a:pt x="539" y="352"/>
                    <a:pt x="539" y="352"/>
                  </a:cubicBezTo>
                  <a:cubicBezTo>
                    <a:pt x="540" y="352"/>
                    <a:pt x="541" y="353"/>
                    <a:pt x="541" y="354"/>
                  </a:cubicBezTo>
                  <a:cubicBezTo>
                    <a:pt x="541" y="354"/>
                    <a:pt x="541" y="354"/>
                    <a:pt x="541" y="354"/>
                  </a:cubicBezTo>
                  <a:cubicBezTo>
                    <a:pt x="543" y="356"/>
                    <a:pt x="544" y="359"/>
                    <a:pt x="545" y="361"/>
                  </a:cubicBezTo>
                  <a:cubicBezTo>
                    <a:pt x="545" y="361"/>
                    <a:pt x="545" y="361"/>
                    <a:pt x="545" y="361"/>
                  </a:cubicBezTo>
                  <a:cubicBezTo>
                    <a:pt x="546" y="363"/>
                    <a:pt x="547" y="364"/>
                    <a:pt x="547" y="365"/>
                  </a:cubicBezTo>
                  <a:cubicBezTo>
                    <a:pt x="547" y="366"/>
                    <a:pt x="547" y="366"/>
                    <a:pt x="547" y="366"/>
                  </a:cubicBezTo>
                  <a:cubicBezTo>
                    <a:pt x="547" y="366"/>
                    <a:pt x="547" y="366"/>
                    <a:pt x="547" y="366"/>
                  </a:cubicBezTo>
                  <a:cubicBezTo>
                    <a:pt x="547" y="368"/>
                    <a:pt x="545" y="369"/>
                    <a:pt x="543" y="370"/>
                  </a:cubicBezTo>
                  <a:cubicBezTo>
                    <a:pt x="542" y="370"/>
                    <a:pt x="542" y="370"/>
                    <a:pt x="542" y="370"/>
                  </a:cubicBezTo>
                  <a:cubicBezTo>
                    <a:pt x="542" y="370"/>
                    <a:pt x="542" y="370"/>
                    <a:pt x="542" y="370"/>
                  </a:cubicBezTo>
                  <a:cubicBezTo>
                    <a:pt x="542" y="370"/>
                    <a:pt x="541" y="370"/>
                    <a:pt x="541" y="371"/>
                  </a:cubicBezTo>
                  <a:cubicBezTo>
                    <a:pt x="540" y="371"/>
                    <a:pt x="540" y="371"/>
                    <a:pt x="540" y="371"/>
                  </a:cubicBezTo>
                  <a:cubicBezTo>
                    <a:pt x="540" y="371"/>
                    <a:pt x="539" y="371"/>
                    <a:pt x="539" y="371"/>
                  </a:cubicBezTo>
                  <a:cubicBezTo>
                    <a:pt x="539" y="371"/>
                    <a:pt x="538" y="371"/>
                    <a:pt x="538" y="371"/>
                  </a:cubicBezTo>
                  <a:cubicBezTo>
                    <a:pt x="538" y="371"/>
                    <a:pt x="538" y="371"/>
                    <a:pt x="538" y="371"/>
                  </a:cubicBezTo>
                  <a:cubicBezTo>
                    <a:pt x="538" y="371"/>
                    <a:pt x="538" y="371"/>
                    <a:pt x="538" y="371"/>
                  </a:cubicBezTo>
                  <a:cubicBezTo>
                    <a:pt x="535" y="371"/>
                    <a:pt x="532" y="371"/>
                    <a:pt x="530" y="371"/>
                  </a:cubicBezTo>
                  <a:cubicBezTo>
                    <a:pt x="526" y="371"/>
                    <a:pt x="521" y="371"/>
                    <a:pt x="517" y="371"/>
                  </a:cubicBezTo>
                  <a:cubicBezTo>
                    <a:pt x="514" y="371"/>
                    <a:pt x="511" y="370"/>
                    <a:pt x="508" y="369"/>
                  </a:cubicBezTo>
                  <a:cubicBezTo>
                    <a:pt x="508" y="369"/>
                    <a:pt x="508" y="369"/>
                    <a:pt x="508" y="369"/>
                  </a:cubicBezTo>
                  <a:close/>
                  <a:moveTo>
                    <a:pt x="519" y="405"/>
                  </a:moveTo>
                  <a:cubicBezTo>
                    <a:pt x="518" y="404"/>
                    <a:pt x="517" y="403"/>
                    <a:pt x="517" y="402"/>
                  </a:cubicBezTo>
                  <a:cubicBezTo>
                    <a:pt x="515" y="396"/>
                    <a:pt x="515" y="396"/>
                    <a:pt x="515" y="396"/>
                  </a:cubicBezTo>
                  <a:cubicBezTo>
                    <a:pt x="514" y="394"/>
                    <a:pt x="513" y="392"/>
                    <a:pt x="512" y="390"/>
                  </a:cubicBezTo>
                  <a:cubicBezTo>
                    <a:pt x="512" y="390"/>
                    <a:pt x="512" y="390"/>
                    <a:pt x="512" y="390"/>
                  </a:cubicBezTo>
                  <a:cubicBezTo>
                    <a:pt x="512" y="389"/>
                    <a:pt x="512" y="389"/>
                    <a:pt x="512" y="389"/>
                  </a:cubicBezTo>
                  <a:cubicBezTo>
                    <a:pt x="512" y="388"/>
                    <a:pt x="512" y="387"/>
                    <a:pt x="512" y="386"/>
                  </a:cubicBezTo>
                  <a:cubicBezTo>
                    <a:pt x="512" y="386"/>
                    <a:pt x="513" y="385"/>
                    <a:pt x="513" y="385"/>
                  </a:cubicBezTo>
                  <a:cubicBezTo>
                    <a:pt x="513" y="385"/>
                    <a:pt x="513" y="385"/>
                    <a:pt x="514" y="385"/>
                  </a:cubicBezTo>
                  <a:cubicBezTo>
                    <a:pt x="514" y="384"/>
                    <a:pt x="514" y="384"/>
                    <a:pt x="514" y="384"/>
                  </a:cubicBezTo>
                  <a:cubicBezTo>
                    <a:pt x="515" y="384"/>
                    <a:pt x="516" y="383"/>
                    <a:pt x="517" y="383"/>
                  </a:cubicBezTo>
                  <a:cubicBezTo>
                    <a:pt x="518" y="383"/>
                    <a:pt x="519" y="383"/>
                    <a:pt x="520" y="382"/>
                  </a:cubicBezTo>
                  <a:cubicBezTo>
                    <a:pt x="525" y="382"/>
                    <a:pt x="530" y="382"/>
                    <a:pt x="532" y="382"/>
                  </a:cubicBezTo>
                  <a:cubicBezTo>
                    <a:pt x="540" y="382"/>
                    <a:pt x="554" y="381"/>
                    <a:pt x="559" y="389"/>
                  </a:cubicBezTo>
                  <a:cubicBezTo>
                    <a:pt x="559" y="389"/>
                    <a:pt x="559" y="389"/>
                    <a:pt x="559" y="389"/>
                  </a:cubicBezTo>
                  <a:cubicBezTo>
                    <a:pt x="559" y="389"/>
                    <a:pt x="559" y="389"/>
                    <a:pt x="559" y="389"/>
                  </a:cubicBezTo>
                  <a:cubicBezTo>
                    <a:pt x="559" y="389"/>
                    <a:pt x="559" y="389"/>
                    <a:pt x="559" y="389"/>
                  </a:cubicBezTo>
                  <a:cubicBezTo>
                    <a:pt x="561" y="393"/>
                    <a:pt x="562" y="396"/>
                    <a:pt x="564" y="400"/>
                  </a:cubicBezTo>
                  <a:cubicBezTo>
                    <a:pt x="565" y="401"/>
                    <a:pt x="565" y="402"/>
                    <a:pt x="566" y="403"/>
                  </a:cubicBezTo>
                  <a:cubicBezTo>
                    <a:pt x="566" y="403"/>
                    <a:pt x="566" y="403"/>
                    <a:pt x="566" y="403"/>
                  </a:cubicBezTo>
                  <a:cubicBezTo>
                    <a:pt x="566" y="404"/>
                    <a:pt x="566" y="404"/>
                    <a:pt x="566" y="404"/>
                  </a:cubicBezTo>
                  <a:cubicBezTo>
                    <a:pt x="566" y="404"/>
                    <a:pt x="566" y="405"/>
                    <a:pt x="566" y="405"/>
                  </a:cubicBezTo>
                  <a:cubicBezTo>
                    <a:pt x="566" y="405"/>
                    <a:pt x="566" y="405"/>
                    <a:pt x="566" y="405"/>
                  </a:cubicBezTo>
                  <a:cubicBezTo>
                    <a:pt x="566" y="405"/>
                    <a:pt x="566" y="405"/>
                    <a:pt x="566" y="405"/>
                  </a:cubicBezTo>
                  <a:cubicBezTo>
                    <a:pt x="566" y="406"/>
                    <a:pt x="565" y="406"/>
                    <a:pt x="565" y="406"/>
                  </a:cubicBezTo>
                  <a:cubicBezTo>
                    <a:pt x="565" y="406"/>
                    <a:pt x="565" y="406"/>
                    <a:pt x="565" y="406"/>
                  </a:cubicBezTo>
                  <a:cubicBezTo>
                    <a:pt x="565" y="407"/>
                    <a:pt x="565" y="407"/>
                    <a:pt x="564" y="407"/>
                  </a:cubicBezTo>
                  <a:cubicBezTo>
                    <a:pt x="564" y="407"/>
                    <a:pt x="564" y="407"/>
                    <a:pt x="564" y="407"/>
                  </a:cubicBezTo>
                  <a:cubicBezTo>
                    <a:pt x="564" y="408"/>
                    <a:pt x="564" y="408"/>
                    <a:pt x="564" y="408"/>
                  </a:cubicBezTo>
                  <a:cubicBezTo>
                    <a:pt x="564" y="408"/>
                    <a:pt x="563" y="408"/>
                    <a:pt x="563" y="408"/>
                  </a:cubicBezTo>
                  <a:cubicBezTo>
                    <a:pt x="563" y="408"/>
                    <a:pt x="562" y="409"/>
                    <a:pt x="561" y="409"/>
                  </a:cubicBezTo>
                  <a:cubicBezTo>
                    <a:pt x="561" y="409"/>
                    <a:pt x="561" y="409"/>
                    <a:pt x="560" y="409"/>
                  </a:cubicBezTo>
                  <a:cubicBezTo>
                    <a:pt x="560" y="409"/>
                    <a:pt x="559" y="409"/>
                    <a:pt x="559" y="410"/>
                  </a:cubicBezTo>
                  <a:cubicBezTo>
                    <a:pt x="559" y="410"/>
                    <a:pt x="559" y="410"/>
                    <a:pt x="559" y="410"/>
                  </a:cubicBezTo>
                  <a:cubicBezTo>
                    <a:pt x="558" y="410"/>
                    <a:pt x="558" y="410"/>
                    <a:pt x="558" y="410"/>
                  </a:cubicBezTo>
                  <a:cubicBezTo>
                    <a:pt x="550" y="410"/>
                    <a:pt x="541" y="410"/>
                    <a:pt x="532" y="410"/>
                  </a:cubicBezTo>
                  <a:cubicBezTo>
                    <a:pt x="532" y="410"/>
                    <a:pt x="531" y="410"/>
                    <a:pt x="530" y="410"/>
                  </a:cubicBezTo>
                  <a:cubicBezTo>
                    <a:pt x="530" y="410"/>
                    <a:pt x="530" y="410"/>
                    <a:pt x="530" y="410"/>
                  </a:cubicBezTo>
                  <a:cubicBezTo>
                    <a:pt x="527" y="409"/>
                    <a:pt x="524" y="408"/>
                    <a:pt x="521" y="406"/>
                  </a:cubicBezTo>
                  <a:cubicBezTo>
                    <a:pt x="520" y="406"/>
                    <a:pt x="520" y="406"/>
                    <a:pt x="519" y="405"/>
                  </a:cubicBezTo>
                  <a:close/>
                  <a:moveTo>
                    <a:pt x="589" y="451"/>
                  </a:moveTo>
                  <a:cubicBezTo>
                    <a:pt x="589" y="452"/>
                    <a:pt x="588" y="452"/>
                    <a:pt x="588" y="452"/>
                  </a:cubicBezTo>
                  <a:cubicBezTo>
                    <a:pt x="588" y="452"/>
                    <a:pt x="588" y="452"/>
                    <a:pt x="588" y="453"/>
                  </a:cubicBezTo>
                  <a:cubicBezTo>
                    <a:pt x="588" y="453"/>
                    <a:pt x="588" y="453"/>
                    <a:pt x="588" y="453"/>
                  </a:cubicBezTo>
                  <a:cubicBezTo>
                    <a:pt x="588" y="453"/>
                    <a:pt x="588" y="453"/>
                    <a:pt x="588" y="454"/>
                  </a:cubicBezTo>
                  <a:cubicBezTo>
                    <a:pt x="588" y="454"/>
                    <a:pt x="588" y="454"/>
                    <a:pt x="587" y="454"/>
                  </a:cubicBezTo>
                  <a:cubicBezTo>
                    <a:pt x="587" y="454"/>
                    <a:pt x="587" y="454"/>
                    <a:pt x="587" y="454"/>
                  </a:cubicBezTo>
                  <a:cubicBezTo>
                    <a:pt x="587" y="454"/>
                    <a:pt x="587" y="454"/>
                    <a:pt x="587" y="455"/>
                  </a:cubicBezTo>
                  <a:cubicBezTo>
                    <a:pt x="585" y="456"/>
                    <a:pt x="583" y="457"/>
                    <a:pt x="581" y="457"/>
                  </a:cubicBezTo>
                  <a:cubicBezTo>
                    <a:pt x="581" y="457"/>
                    <a:pt x="581" y="457"/>
                    <a:pt x="581" y="457"/>
                  </a:cubicBezTo>
                  <a:cubicBezTo>
                    <a:pt x="580" y="457"/>
                    <a:pt x="579" y="457"/>
                    <a:pt x="578" y="457"/>
                  </a:cubicBezTo>
                  <a:cubicBezTo>
                    <a:pt x="578" y="457"/>
                    <a:pt x="578" y="457"/>
                    <a:pt x="578" y="457"/>
                  </a:cubicBezTo>
                  <a:cubicBezTo>
                    <a:pt x="577" y="457"/>
                    <a:pt x="577" y="457"/>
                    <a:pt x="577" y="457"/>
                  </a:cubicBezTo>
                  <a:cubicBezTo>
                    <a:pt x="577" y="457"/>
                    <a:pt x="576" y="457"/>
                    <a:pt x="575" y="457"/>
                  </a:cubicBezTo>
                  <a:cubicBezTo>
                    <a:pt x="552" y="457"/>
                    <a:pt x="552" y="457"/>
                    <a:pt x="552" y="457"/>
                  </a:cubicBezTo>
                  <a:cubicBezTo>
                    <a:pt x="551" y="457"/>
                    <a:pt x="550" y="457"/>
                    <a:pt x="549" y="457"/>
                  </a:cubicBezTo>
                  <a:cubicBezTo>
                    <a:pt x="549" y="457"/>
                    <a:pt x="549" y="457"/>
                    <a:pt x="548" y="457"/>
                  </a:cubicBezTo>
                  <a:cubicBezTo>
                    <a:pt x="543" y="456"/>
                    <a:pt x="538" y="454"/>
                    <a:pt x="535" y="450"/>
                  </a:cubicBezTo>
                  <a:cubicBezTo>
                    <a:pt x="534" y="449"/>
                    <a:pt x="534" y="449"/>
                    <a:pt x="534" y="448"/>
                  </a:cubicBezTo>
                  <a:cubicBezTo>
                    <a:pt x="534" y="448"/>
                    <a:pt x="534" y="448"/>
                    <a:pt x="534" y="448"/>
                  </a:cubicBezTo>
                  <a:cubicBezTo>
                    <a:pt x="534" y="448"/>
                    <a:pt x="534" y="448"/>
                    <a:pt x="534" y="448"/>
                  </a:cubicBezTo>
                  <a:cubicBezTo>
                    <a:pt x="533" y="444"/>
                    <a:pt x="531" y="441"/>
                    <a:pt x="530" y="438"/>
                  </a:cubicBezTo>
                  <a:cubicBezTo>
                    <a:pt x="530" y="436"/>
                    <a:pt x="528" y="434"/>
                    <a:pt x="528" y="432"/>
                  </a:cubicBezTo>
                  <a:cubicBezTo>
                    <a:pt x="528" y="432"/>
                    <a:pt x="528" y="432"/>
                    <a:pt x="528" y="432"/>
                  </a:cubicBezTo>
                  <a:cubicBezTo>
                    <a:pt x="528" y="431"/>
                    <a:pt x="528" y="431"/>
                    <a:pt x="528" y="431"/>
                  </a:cubicBezTo>
                  <a:cubicBezTo>
                    <a:pt x="528" y="431"/>
                    <a:pt x="528" y="431"/>
                    <a:pt x="528" y="431"/>
                  </a:cubicBezTo>
                  <a:cubicBezTo>
                    <a:pt x="528" y="430"/>
                    <a:pt x="528" y="429"/>
                    <a:pt x="528" y="428"/>
                  </a:cubicBezTo>
                  <a:cubicBezTo>
                    <a:pt x="528" y="428"/>
                    <a:pt x="528" y="427"/>
                    <a:pt x="528" y="427"/>
                  </a:cubicBezTo>
                  <a:cubicBezTo>
                    <a:pt x="528" y="427"/>
                    <a:pt x="528" y="427"/>
                    <a:pt x="528" y="427"/>
                  </a:cubicBezTo>
                  <a:cubicBezTo>
                    <a:pt x="530" y="425"/>
                    <a:pt x="532" y="424"/>
                    <a:pt x="535" y="423"/>
                  </a:cubicBezTo>
                  <a:cubicBezTo>
                    <a:pt x="535" y="423"/>
                    <a:pt x="535" y="423"/>
                    <a:pt x="536" y="423"/>
                  </a:cubicBezTo>
                  <a:cubicBezTo>
                    <a:pt x="536" y="423"/>
                    <a:pt x="537" y="423"/>
                    <a:pt x="538" y="423"/>
                  </a:cubicBezTo>
                  <a:cubicBezTo>
                    <a:pt x="538" y="423"/>
                    <a:pt x="538" y="423"/>
                    <a:pt x="538" y="423"/>
                  </a:cubicBezTo>
                  <a:cubicBezTo>
                    <a:pt x="540" y="423"/>
                    <a:pt x="540" y="423"/>
                    <a:pt x="540" y="423"/>
                  </a:cubicBezTo>
                  <a:cubicBezTo>
                    <a:pt x="540" y="423"/>
                    <a:pt x="540" y="423"/>
                    <a:pt x="541" y="423"/>
                  </a:cubicBezTo>
                  <a:cubicBezTo>
                    <a:pt x="548" y="423"/>
                    <a:pt x="555" y="423"/>
                    <a:pt x="563" y="423"/>
                  </a:cubicBezTo>
                  <a:cubicBezTo>
                    <a:pt x="563" y="423"/>
                    <a:pt x="563" y="423"/>
                    <a:pt x="563" y="423"/>
                  </a:cubicBezTo>
                  <a:cubicBezTo>
                    <a:pt x="563" y="423"/>
                    <a:pt x="563" y="423"/>
                    <a:pt x="563" y="423"/>
                  </a:cubicBezTo>
                  <a:cubicBezTo>
                    <a:pt x="563" y="423"/>
                    <a:pt x="564" y="423"/>
                    <a:pt x="565" y="423"/>
                  </a:cubicBezTo>
                  <a:cubicBezTo>
                    <a:pt x="565" y="423"/>
                    <a:pt x="565" y="423"/>
                    <a:pt x="565" y="423"/>
                  </a:cubicBezTo>
                  <a:cubicBezTo>
                    <a:pt x="570" y="424"/>
                    <a:pt x="576" y="426"/>
                    <a:pt x="579" y="430"/>
                  </a:cubicBezTo>
                  <a:cubicBezTo>
                    <a:pt x="579" y="430"/>
                    <a:pt x="579" y="431"/>
                    <a:pt x="580" y="431"/>
                  </a:cubicBezTo>
                  <a:cubicBezTo>
                    <a:pt x="581" y="433"/>
                    <a:pt x="581" y="433"/>
                    <a:pt x="581" y="433"/>
                  </a:cubicBezTo>
                  <a:cubicBezTo>
                    <a:pt x="582" y="436"/>
                    <a:pt x="584" y="439"/>
                    <a:pt x="585" y="442"/>
                  </a:cubicBezTo>
                  <a:cubicBezTo>
                    <a:pt x="586" y="443"/>
                    <a:pt x="588" y="446"/>
                    <a:pt x="588" y="448"/>
                  </a:cubicBezTo>
                  <a:cubicBezTo>
                    <a:pt x="589" y="449"/>
                    <a:pt x="589" y="450"/>
                    <a:pt x="589" y="451"/>
                  </a:cubicBezTo>
                  <a:close/>
                  <a:moveTo>
                    <a:pt x="594" y="406"/>
                  </a:moveTo>
                  <a:cubicBezTo>
                    <a:pt x="593" y="406"/>
                    <a:pt x="593" y="405"/>
                    <a:pt x="592" y="405"/>
                  </a:cubicBezTo>
                  <a:cubicBezTo>
                    <a:pt x="591" y="404"/>
                    <a:pt x="590" y="403"/>
                    <a:pt x="590" y="402"/>
                  </a:cubicBezTo>
                  <a:cubicBezTo>
                    <a:pt x="589" y="401"/>
                    <a:pt x="589" y="401"/>
                    <a:pt x="589" y="401"/>
                  </a:cubicBezTo>
                  <a:cubicBezTo>
                    <a:pt x="589" y="401"/>
                    <a:pt x="589" y="401"/>
                    <a:pt x="589" y="401"/>
                  </a:cubicBezTo>
                  <a:cubicBezTo>
                    <a:pt x="587" y="398"/>
                    <a:pt x="585" y="394"/>
                    <a:pt x="583" y="390"/>
                  </a:cubicBezTo>
                  <a:cubicBezTo>
                    <a:pt x="583" y="390"/>
                    <a:pt x="583" y="390"/>
                    <a:pt x="583" y="390"/>
                  </a:cubicBezTo>
                  <a:cubicBezTo>
                    <a:pt x="582" y="389"/>
                    <a:pt x="582" y="389"/>
                    <a:pt x="582" y="389"/>
                  </a:cubicBezTo>
                  <a:cubicBezTo>
                    <a:pt x="582" y="388"/>
                    <a:pt x="582" y="387"/>
                    <a:pt x="582" y="386"/>
                  </a:cubicBezTo>
                  <a:cubicBezTo>
                    <a:pt x="582" y="385"/>
                    <a:pt x="582" y="385"/>
                    <a:pt x="583" y="384"/>
                  </a:cubicBezTo>
                  <a:cubicBezTo>
                    <a:pt x="584" y="383"/>
                    <a:pt x="585" y="383"/>
                    <a:pt x="586" y="383"/>
                  </a:cubicBezTo>
                  <a:cubicBezTo>
                    <a:pt x="588" y="382"/>
                    <a:pt x="589" y="382"/>
                    <a:pt x="591" y="382"/>
                  </a:cubicBezTo>
                  <a:cubicBezTo>
                    <a:pt x="591" y="382"/>
                    <a:pt x="591" y="382"/>
                    <a:pt x="591" y="382"/>
                  </a:cubicBezTo>
                  <a:cubicBezTo>
                    <a:pt x="594" y="382"/>
                    <a:pt x="598" y="382"/>
                    <a:pt x="600" y="382"/>
                  </a:cubicBezTo>
                  <a:cubicBezTo>
                    <a:pt x="609" y="382"/>
                    <a:pt x="623" y="380"/>
                    <a:pt x="629" y="389"/>
                  </a:cubicBezTo>
                  <a:cubicBezTo>
                    <a:pt x="631" y="392"/>
                    <a:pt x="633" y="394"/>
                    <a:pt x="635" y="397"/>
                  </a:cubicBezTo>
                  <a:cubicBezTo>
                    <a:pt x="636" y="399"/>
                    <a:pt x="637" y="401"/>
                    <a:pt x="638" y="402"/>
                  </a:cubicBezTo>
                  <a:cubicBezTo>
                    <a:pt x="639" y="403"/>
                    <a:pt x="639" y="404"/>
                    <a:pt x="639" y="405"/>
                  </a:cubicBezTo>
                  <a:cubicBezTo>
                    <a:pt x="639" y="405"/>
                    <a:pt x="639" y="406"/>
                    <a:pt x="639" y="406"/>
                  </a:cubicBezTo>
                  <a:cubicBezTo>
                    <a:pt x="639" y="407"/>
                    <a:pt x="638" y="407"/>
                    <a:pt x="638" y="407"/>
                  </a:cubicBezTo>
                  <a:cubicBezTo>
                    <a:pt x="638" y="407"/>
                    <a:pt x="638" y="407"/>
                    <a:pt x="638" y="407"/>
                  </a:cubicBezTo>
                  <a:cubicBezTo>
                    <a:pt x="638" y="407"/>
                    <a:pt x="638" y="407"/>
                    <a:pt x="638" y="407"/>
                  </a:cubicBezTo>
                  <a:cubicBezTo>
                    <a:pt x="638" y="408"/>
                    <a:pt x="638" y="408"/>
                    <a:pt x="637" y="408"/>
                  </a:cubicBezTo>
                  <a:cubicBezTo>
                    <a:pt x="637" y="408"/>
                    <a:pt x="637" y="408"/>
                    <a:pt x="637" y="408"/>
                  </a:cubicBezTo>
                  <a:cubicBezTo>
                    <a:pt x="637" y="408"/>
                    <a:pt x="637" y="408"/>
                    <a:pt x="636" y="408"/>
                  </a:cubicBezTo>
                  <a:cubicBezTo>
                    <a:pt x="636" y="408"/>
                    <a:pt x="635" y="409"/>
                    <a:pt x="635" y="409"/>
                  </a:cubicBezTo>
                  <a:cubicBezTo>
                    <a:pt x="635" y="409"/>
                    <a:pt x="635" y="409"/>
                    <a:pt x="635" y="409"/>
                  </a:cubicBezTo>
                  <a:cubicBezTo>
                    <a:pt x="635" y="409"/>
                    <a:pt x="635" y="409"/>
                    <a:pt x="635" y="409"/>
                  </a:cubicBezTo>
                  <a:cubicBezTo>
                    <a:pt x="631" y="410"/>
                    <a:pt x="625" y="410"/>
                    <a:pt x="621" y="410"/>
                  </a:cubicBezTo>
                  <a:cubicBezTo>
                    <a:pt x="616" y="410"/>
                    <a:pt x="611" y="410"/>
                    <a:pt x="607" y="410"/>
                  </a:cubicBezTo>
                  <a:cubicBezTo>
                    <a:pt x="602" y="410"/>
                    <a:pt x="598" y="408"/>
                    <a:pt x="594" y="406"/>
                  </a:cubicBezTo>
                  <a:close/>
                  <a:moveTo>
                    <a:pt x="670" y="454"/>
                  </a:moveTo>
                  <a:cubicBezTo>
                    <a:pt x="670" y="454"/>
                    <a:pt x="670" y="454"/>
                    <a:pt x="670" y="454"/>
                  </a:cubicBezTo>
                  <a:cubicBezTo>
                    <a:pt x="669" y="455"/>
                    <a:pt x="668" y="456"/>
                    <a:pt x="666" y="456"/>
                  </a:cubicBezTo>
                  <a:cubicBezTo>
                    <a:pt x="665" y="457"/>
                    <a:pt x="664" y="457"/>
                    <a:pt x="662" y="457"/>
                  </a:cubicBezTo>
                  <a:cubicBezTo>
                    <a:pt x="660" y="457"/>
                    <a:pt x="660" y="457"/>
                    <a:pt x="660" y="457"/>
                  </a:cubicBezTo>
                  <a:cubicBezTo>
                    <a:pt x="660" y="457"/>
                    <a:pt x="660" y="457"/>
                    <a:pt x="660" y="457"/>
                  </a:cubicBezTo>
                  <a:cubicBezTo>
                    <a:pt x="651" y="457"/>
                    <a:pt x="643" y="457"/>
                    <a:pt x="635" y="457"/>
                  </a:cubicBezTo>
                  <a:cubicBezTo>
                    <a:pt x="634" y="457"/>
                    <a:pt x="633" y="457"/>
                    <a:pt x="632" y="457"/>
                  </a:cubicBezTo>
                  <a:cubicBezTo>
                    <a:pt x="632" y="457"/>
                    <a:pt x="632" y="457"/>
                    <a:pt x="632" y="457"/>
                  </a:cubicBezTo>
                  <a:cubicBezTo>
                    <a:pt x="626" y="456"/>
                    <a:pt x="620" y="454"/>
                    <a:pt x="616" y="449"/>
                  </a:cubicBezTo>
                  <a:cubicBezTo>
                    <a:pt x="616" y="449"/>
                    <a:pt x="616" y="448"/>
                    <a:pt x="615" y="448"/>
                  </a:cubicBezTo>
                  <a:cubicBezTo>
                    <a:pt x="615" y="448"/>
                    <a:pt x="615" y="448"/>
                    <a:pt x="615" y="448"/>
                  </a:cubicBezTo>
                  <a:cubicBezTo>
                    <a:pt x="615" y="448"/>
                    <a:pt x="615" y="448"/>
                    <a:pt x="615" y="448"/>
                  </a:cubicBezTo>
                  <a:cubicBezTo>
                    <a:pt x="614" y="445"/>
                    <a:pt x="612" y="441"/>
                    <a:pt x="610" y="438"/>
                  </a:cubicBezTo>
                  <a:cubicBezTo>
                    <a:pt x="609" y="436"/>
                    <a:pt x="606" y="433"/>
                    <a:pt x="606" y="430"/>
                  </a:cubicBezTo>
                  <a:cubicBezTo>
                    <a:pt x="606" y="430"/>
                    <a:pt x="606" y="430"/>
                    <a:pt x="606" y="430"/>
                  </a:cubicBezTo>
                  <a:cubicBezTo>
                    <a:pt x="605" y="429"/>
                    <a:pt x="605" y="429"/>
                    <a:pt x="605" y="429"/>
                  </a:cubicBezTo>
                  <a:cubicBezTo>
                    <a:pt x="605" y="426"/>
                    <a:pt x="607" y="425"/>
                    <a:pt x="610" y="424"/>
                  </a:cubicBezTo>
                  <a:cubicBezTo>
                    <a:pt x="610" y="424"/>
                    <a:pt x="610" y="424"/>
                    <a:pt x="610" y="424"/>
                  </a:cubicBezTo>
                  <a:cubicBezTo>
                    <a:pt x="610" y="424"/>
                    <a:pt x="610" y="424"/>
                    <a:pt x="610" y="424"/>
                  </a:cubicBezTo>
                  <a:cubicBezTo>
                    <a:pt x="610" y="424"/>
                    <a:pt x="610" y="424"/>
                    <a:pt x="611" y="423"/>
                  </a:cubicBezTo>
                  <a:cubicBezTo>
                    <a:pt x="612" y="423"/>
                    <a:pt x="613" y="423"/>
                    <a:pt x="615" y="423"/>
                  </a:cubicBezTo>
                  <a:cubicBezTo>
                    <a:pt x="631" y="423"/>
                    <a:pt x="631" y="423"/>
                    <a:pt x="631" y="423"/>
                  </a:cubicBezTo>
                  <a:cubicBezTo>
                    <a:pt x="634" y="423"/>
                    <a:pt x="637" y="423"/>
                    <a:pt x="639" y="423"/>
                  </a:cubicBezTo>
                  <a:cubicBezTo>
                    <a:pt x="639" y="423"/>
                    <a:pt x="639" y="423"/>
                    <a:pt x="639" y="423"/>
                  </a:cubicBezTo>
                  <a:cubicBezTo>
                    <a:pt x="639" y="423"/>
                    <a:pt x="639" y="423"/>
                    <a:pt x="640" y="423"/>
                  </a:cubicBezTo>
                  <a:cubicBezTo>
                    <a:pt x="640" y="423"/>
                    <a:pt x="641" y="423"/>
                    <a:pt x="642" y="423"/>
                  </a:cubicBezTo>
                  <a:cubicBezTo>
                    <a:pt x="642" y="423"/>
                    <a:pt x="642" y="423"/>
                    <a:pt x="642" y="423"/>
                  </a:cubicBezTo>
                  <a:cubicBezTo>
                    <a:pt x="647" y="424"/>
                    <a:pt x="653" y="426"/>
                    <a:pt x="656" y="429"/>
                  </a:cubicBezTo>
                  <a:cubicBezTo>
                    <a:pt x="657" y="429"/>
                    <a:pt x="657" y="430"/>
                    <a:pt x="657" y="430"/>
                  </a:cubicBezTo>
                  <a:cubicBezTo>
                    <a:pt x="657" y="430"/>
                    <a:pt x="657" y="430"/>
                    <a:pt x="657" y="431"/>
                  </a:cubicBezTo>
                  <a:cubicBezTo>
                    <a:pt x="658" y="431"/>
                    <a:pt x="658" y="431"/>
                    <a:pt x="658" y="431"/>
                  </a:cubicBezTo>
                  <a:cubicBezTo>
                    <a:pt x="658" y="431"/>
                    <a:pt x="658" y="431"/>
                    <a:pt x="658" y="431"/>
                  </a:cubicBezTo>
                  <a:cubicBezTo>
                    <a:pt x="659" y="432"/>
                    <a:pt x="659" y="432"/>
                    <a:pt x="659" y="432"/>
                  </a:cubicBezTo>
                  <a:cubicBezTo>
                    <a:pt x="660" y="434"/>
                    <a:pt x="662" y="436"/>
                    <a:pt x="663" y="439"/>
                  </a:cubicBezTo>
                  <a:cubicBezTo>
                    <a:pt x="663" y="439"/>
                    <a:pt x="663" y="439"/>
                    <a:pt x="663" y="439"/>
                  </a:cubicBezTo>
                  <a:cubicBezTo>
                    <a:pt x="665" y="442"/>
                    <a:pt x="668" y="445"/>
                    <a:pt x="670" y="449"/>
                  </a:cubicBezTo>
                  <a:cubicBezTo>
                    <a:pt x="670" y="449"/>
                    <a:pt x="670" y="449"/>
                    <a:pt x="670" y="449"/>
                  </a:cubicBezTo>
                  <a:cubicBezTo>
                    <a:pt x="670" y="449"/>
                    <a:pt x="670" y="449"/>
                    <a:pt x="670" y="449"/>
                  </a:cubicBezTo>
                  <a:cubicBezTo>
                    <a:pt x="671" y="451"/>
                    <a:pt x="671" y="453"/>
                    <a:pt x="670" y="454"/>
                  </a:cubicBezTo>
                  <a:close/>
                  <a:moveTo>
                    <a:pt x="729" y="79"/>
                  </a:moveTo>
                  <a:cubicBezTo>
                    <a:pt x="753" y="103"/>
                    <a:pt x="766" y="136"/>
                    <a:pt x="766" y="170"/>
                  </a:cubicBezTo>
                  <a:cubicBezTo>
                    <a:pt x="766" y="204"/>
                    <a:pt x="753" y="237"/>
                    <a:pt x="729" y="261"/>
                  </a:cubicBezTo>
                  <a:cubicBezTo>
                    <a:pt x="757" y="248"/>
                    <a:pt x="782" y="212"/>
                    <a:pt x="782" y="170"/>
                  </a:cubicBezTo>
                  <a:cubicBezTo>
                    <a:pt x="782" y="127"/>
                    <a:pt x="757" y="92"/>
                    <a:pt x="729" y="79"/>
                  </a:cubicBezTo>
                  <a:close/>
                  <a:moveTo>
                    <a:pt x="53" y="79"/>
                  </a:moveTo>
                  <a:cubicBezTo>
                    <a:pt x="26" y="92"/>
                    <a:pt x="0" y="127"/>
                    <a:pt x="0" y="170"/>
                  </a:cubicBezTo>
                  <a:cubicBezTo>
                    <a:pt x="0" y="212"/>
                    <a:pt x="26" y="248"/>
                    <a:pt x="53" y="261"/>
                  </a:cubicBezTo>
                  <a:cubicBezTo>
                    <a:pt x="30" y="237"/>
                    <a:pt x="16" y="204"/>
                    <a:pt x="16" y="170"/>
                  </a:cubicBezTo>
                  <a:cubicBezTo>
                    <a:pt x="16" y="136"/>
                    <a:pt x="30" y="103"/>
                    <a:pt x="53" y="79"/>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7200" name="Freeform 6"/>
            <p:cNvSpPr>
              <a:spLocks noChangeArrowheads="1"/>
            </p:cNvSpPr>
            <p:nvPr/>
          </p:nvSpPr>
          <p:spPr bwMode="auto">
            <a:xfrm>
              <a:off x="2880797" y="972334"/>
              <a:ext cx="290288" cy="178365"/>
            </a:xfrm>
            <a:custGeom>
              <a:avLst/>
              <a:gdLst>
                <a:gd name="T0" fmla="*/ 1093 w 1169"/>
                <a:gd name="T1" fmla="*/ 673 h 673"/>
                <a:gd name="T2" fmla="*/ 0 w 1169"/>
                <a:gd name="T3" fmla="*/ 673 h 673"/>
                <a:gd name="T4" fmla="*/ 44 w 1169"/>
                <a:gd name="T5" fmla="*/ 37 h 673"/>
                <a:gd name="T6" fmla="*/ 83 w 1169"/>
                <a:gd name="T7" fmla="*/ 0 h 673"/>
                <a:gd name="T8" fmla="*/ 86 w 1169"/>
                <a:gd name="T9" fmla="*/ 0 h 673"/>
                <a:gd name="T10" fmla="*/ 1143 w 1169"/>
                <a:gd name="T11" fmla="*/ 73 h 673"/>
                <a:gd name="T12" fmla="*/ 1168 w 1169"/>
                <a:gd name="T13" fmla="*/ 112 h 673"/>
                <a:gd name="T14" fmla="*/ 1133 w 1169"/>
                <a:gd name="T15" fmla="*/ 633 h 673"/>
                <a:gd name="T16" fmla="*/ 1133 w 1169"/>
                <a:gd name="T17" fmla="*/ 633 h 673"/>
                <a:gd name="T18" fmla="*/ 1133 w 1169"/>
                <a:gd name="T19" fmla="*/ 634 h 673"/>
                <a:gd name="T20" fmla="*/ 1093 w 1169"/>
                <a:gd name="T21" fmla="*/ 673 h 6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69"/>
                <a:gd name="T34" fmla="*/ 0 h 673"/>
                <a:gd name="T35" fmla="*/ 1169 w 1169"/>
                <a:gd name="T36" fmla="*/ 673 h 6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69" h="673">
                  <a:moveTo>
                    <a:pt x="1093" y="673"/>
                  </a:moveTo>
                  <a:cubicBezTo>
                    <a:pt x="0" y="673"/>
                    <a:pt x="0" y="673"/>
                    <a:pt x="0" y="673"/>
                  </a:cubicBezTo>
                  <a:cubicBezTo>
                    <a:pt x="44" y="37"/>
                    <a:pt x="44" y="37"/>
                    <a:pt x="44" y="37"/>
                  </a:cubicBezTo>
                  <a:cubicBezTo>
                    <a:pt x="45" y="17"/>
                    <a:pt x="63" y="0"/>
                    <a:pt x="83" y="0"/>
                  </a:cubicBezTo>
                  <a:cubicBezTo>
                    <a:pt x="84" y="0"/>
                    <a:pt x="85" y="0"/>
                    <a:pt x="86" y="0"/>
                  </a:cubicBezTo>
                  <a:cubicBezTo>
                    <a:pt x="1143" y="73"/>
                    <a:pt x="1143" y="73"/>
                    <a:pt x="1143" y="73"/>
                  </a:cubicBezTo>
                  <a:cubicBezTo>
                    <a:pt x="1159" y="79"/>
                    <a:pt x="1169" y="95"/>
                    <a:pt x="1168" y="112"/>
                  </a:cubicBezTo>
                  <a:cubicBezTo>
                    <a:pt x="1133" y="633"/>
                    <a:pt x="1133" y="633"/>
                    <a:pt x="1133" y="633"/>
                  </a:cubicBezTo>
                  <a:cubicBezTo>
                    <a:pt x="1133" y="633"/>
                    <a:pt x="1133" y="633"/>
                    <a:pt x="1133" y="633"/>
                  </a:cubicBezTo>
                  <a:cubicBezTo>
                    <a:pt x="1133" y="634"/>
                    <a:pt x="1133" y="634"/>
                    <a:pt x="1133" y="634"/>
                  </a:cubicBezTo>
                  <a:cubicBezTo>
                    <a:pt x="1133" y="656"/>
                    <a:pt x="1115" y="673"/>
                    <a:pt x="1093" y="673"/>
                  </a:cubicBezTo>
                  <a:close/>
                </a:path>
              </a:pathLst>
            </a:custGeom>
            <a:noFill/>
            <a:ln w="952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7201" name="Freeform 5"/>
            <p:cNvSpPr>
              <a:spLocks noChangeArrowheads="1"/>
            </p:cNvSpPr>
            <p:nvPr/>
          </p:nvSpPr>
          <p:spPr bwMode="auto">
            <a:xfrm>
              <a:off x="2862754" y="922717"/>
              <a:ext cx="299109" cy="227982"/>
            </a:xfrm>
            <a:custGeom>
              <a:avLst/>
              <a:gdLst>
                <a:gd name="T0" fmla="*/ 45 w 1205"/>
                <a:gd name="T1" fmla="*/ 848 h 860"/>
                <a:gd name="T2" fmla="*/ 89 w 1205"/>
                <a:gd name="T3" fmla="*/ 210 h 860"/>
                <a:gd name="T4" fmla="*/ 145 w 1205"/>
                <a:gd name="T5" fmla="*/ 160 h 860"/>
                <a:gd name="T6" fmla="*/ 1205 w 1205"/>
                <a:gd name="T7" fmla="*/ 233 h 860"/>
                <a:gd name="T8" fmla="*/ 1205 w 1205"/>
                <a:gd name="T9" fmla="*/ 167 h 860"/>
                <a:gd name="T10" fmla="*/ 1176 w 1205"/>
                <a:gd name="T11" fmla="*/ 114 h 860"/>
                <a:gd name="T12" fmla="*/ 1147 w 1205"/>
                <a:gd name="T13" fmla="*/ 62 h 860"/>
                <a:gd name="T14" fmla="*/ 1147 w 1205"/>
                <a:gd name="T15" fmla="*/ 53 h 860"/>
                <a:gd name="T16" fmla="*/ 1094 w 1205"/>
                <a:gd name="T17" fmla="*/ 0 h 860"/>
                <a:gd name="T18" fmla="*/ 649 w 1205"/>
                <a:gd name="T19" fmla="*/ 0 h 860"/>
                <a:gd name="T20" fmla="*/ 596 w 1205"/>
                <a:gd name="T21" fmla="*/ 53 h 860"/>
                <a:gd name="T22" fmla="*/ 596 w 1205"/>
                <a:gd name="T23" fmla="*/ 62 h 860"/>
                <a:gd name="T24" fmla="*/ 543 w 1205"/>
                <a:gd name="T25" fmla="*/ 114 h 860"/>
                <a:gd name="T26" fmla="*/ 53 w 1205"/>
                <a:gd name="T27" fmla="*/ 114 h 860"/>
                <a:gd name="T28" fmla="*/ 0 w 1205"/>
                <a:gd name="T29" fmla="*/ 167 h 860"/>
                <a:gd name="T30" fmla="*/ 0 w 1205"/>
                <a:gd name="T31" fmla="*/ 807 h 860"/>
                <a:gd name="T32" fmla="*/ 45 w 1205"/>
                <a:gd name="T33" fmla="*/ 860 h 860"/>
                <a:gd name="T34" fmla="*/ 45 w 1205"/>
                <a:gd name="T35" fmla="*/ 848 h 8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5"/>
                <a:gd name="T55" fmla="*/ 0 h 860"/>
                <a:gd name="T56" fmla="*/ 1205 w 1205"/>
                <a:gd name="T57" fmla="*/ 860 h 8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5" h="860">
                  <a:moveTo>
                    <a:pt x="45" y="848"/>
                  </a:moveTo>
                  <a:cubicBezTo>
                    <a:pt x="89" y="210"/>
                    <a:pt x="89" y="210"/>
                    <a:pt x="89" y="210"/>
                  </a:cubicBezTo>
                  <a:cubicBezTo>
                    <a:pt x="91" y="181"/>
                    <a:pt x="116" y="158"/>
                    <a:pt x="145" y="160"/>
                  </a:cubicBezTo>
                  <a:cubicBezTo>
                    <a:pt x="1205" y="233"/>
                    <a:pt x="1205" y="233"/>
                    <a:pt x="1205" y="233"/>
                  </a:cubicBezTo>
                  <a:cubicBezTo>
                    <a:pt x="1205" y="167"/>
                    <a:pt x="1205" y="167"/>
                    <a:pt x="1205" y="167"/>
                  </a:cubicBezTo>
                  <a:cubicBezTo>
                    <a:pt x="1205" y="138"/>
                    <a:pt x="1192" y="114"/>
                    <a:pt x="1176" y="114"/>
                  </a:cubicBezTo>
                  <a:cubicBezTo>
                    <a:pt x="1160" y="114"/>
                    <a:pt x="1147" y="91"/>
                    <a:pt x="1147" y="62"/>
                  </a:cubicBezTo>
                  <a:cubicBezTo>
                    <a:pt x="1147" y="53"/>
                    <a:pt x="1147" y="53"/>
                    <a:pt x="1147" y="53"/>
                  </a:cubicBezTo>
                  <a:cubicBezTo>
                    <a:pt x="1147" y="24"/>
                    <a:pt x="1123" y="0"/>
                    <a:pt x="1094" y="0"/>
                  </a:cubicBezTo>
                  <a:cubicBezTo>
                    <a:pt x="649" y="0"/>
                    <a:pt x="649" y="0"/>
                    <a:pt x="649" y="0"/>
                  </a:cubicBezTo>
                  <a:cubicBezTo>
                    <a:pt x="620" y="0"/>
                    <a:pt x="596" y="24"/>
                    <a:pt x="596" y="53"/>
                  </a:cubicBezTo>
                  <a:cubicBezTo>
                    <a:pt x="596" y="62"/>
                    <a:pt x="596" y="62"/>
                    <a:pt x="596" y="62"/>
                  </a:cubicBezTo>
                  <a:cubicBezTo>
                    <a:pt x="596" y="91"/>
                    <a:pt x="572" y="114"/>
                    <a:pt x="543" y="114"/>
                  </a:cubicBezTo>
                  <a:cubicBezTo>
                    <a:pt x="53" y="114"/>
                    <a:pt x="53" y="114"/>
                    <a:pt x="53" y="114"/>
                  </a:cubicBezTo>
                  <a:cubicBezTo>
                    <a:pt x="24" y="114"/>
                    <a:pt x="0" y="138"/>
                    <a:pt x="0" y="167"/>
                  </a:cubicBezTo>
                  <a:cubicBezTo>
                    <a:pt x="0" y="807"/>
                    <a:pt x="0" y="807"/>
                    <a:pt x="0" y="807"/>
                  </a:cubicBezTo>
                  <a:cubicBezTo>
                    <a:pt x="0" y="834"/>
                    <a:pt x="20" y="856"/>
                    <a:pt x="45" y="860"/>
                  </a:cubicBezTo>
                  <a:cubicBezTo>
                    <a:pt x="45" y="856"/>
                    <a:pt x="45" y="852"/>
                    <a:pt x="45" y="848"/>
                  </a:cubicBezTo>
                  <a:close/>
                </a:path>
              </a:pathLst>
            </a:custGeom>
            <a:noFill/>
            <a:ln w="9525"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7202" name="Freeform 41"/>
            <p:cNvSpPr>
              <a:spLocks noChangeArrowheads="1"/>
            </p:cNvSpPr>
            <p:nvPr/>
          </p:nvSpPr>
          <p:spPr bwMode="auto">
            <a:xfrm>
              <a:off x="1171305" y="1315902"/>
              <a:ext cx="310880" cy="403380"/>
            </a:xfrm>
            <a:custGeom>
              <a:avLst/>
              <a:gdLst>
                <a:gd name="T0" fmla="*/ 533 w 594"/>
                <a:gd name="T1" fmla="*/ 0 h 771"/>
                <a:gd name="T2" fmla="*/ 63 w 594"/>
                <a:gd name="T3" fmla="*/ 0 h 771"/>
                <a:gd name="T4" fmla="*/ 0 w 594"/>
                <a:gd name="T5" fmla="*/ 61 h 771"/>
                <a:gd name="T6" fmla="*/ 0 w 594"/>
                <a:gd name="T7" fmla="*/ 554 h 771"/>
                <a:gd name="T8" fmla="*/ 10 w 594"/>
                <a:gd name="T9" fmla="*/ 536 h 771"/>
                <a:gd name="T10" fmla="*/ 57 w 594"/>
                <a:gd name="T11" fmla="*/ 445 h 771"/>
                <a:gd name="T12" fmla="*/ 57 w 594"/>
                <a:gd name="T13" fmla="*/ 61 h 771"/>
                <a:gd name="T14" fmla="*/ 63 w 594"/>
                <a:gd name="T15" fmla="*/ 56 h 771"/>
                <a:gd name="T16" fmla="*/ 533 w 594"/>
                <a:gd name="T17" fmla="*/ 56 h 771"/>
                <a:gd name="T18" fmla="*/ 537 w 594"/>
                <a:gd name="T19" fmla="*/ 61 h 771"/>
                <a:gd name="T20" fmla="*/ 537 w 594"/>
                <a:gd name="T21" fmla="*/ 708 h 771"/>
                <a:gd name="T22" fmla="*/ 533 w 594"/>
                <a:gd name="T23" fmla="*/ 714 h 771"/>
                <a:gd name="T24" fmla="*/ 255 w 594"/>
                <a:gd name="T25" fmla="*/ 714 h 771"/>
                <a:gd name="T26" fmla="*/ 258 w 594"/>
                <a:gd name="T27" fmla="*/ 771 h 771"/>
                <a:gd name="T28" fmla="*/ 533 w 594"/>
                <a:gd name="T29" fmla="*/ 771 h 771"/>
                <a:gd name="T30" fmla="*/ 594 w 594"/>
                <a:gd name="T31" fmla="*/ 708 h 771"/>
                <a:gd name="T32" fmla="*/ 594 w 594"/>
                <a:gd name="T33" fmla="*/ 61 h 771"/>
                <a:gd name="T34" fmla="*/ 533 w 594"/>
                <a:gd name="T35" fmla="*/ 0 h 7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94"/>
                <a:gd name="T55" fmla="*/ 0 h 771"/>
                <a:gd name="T56" fmla="*/ 594 w 594"/>
                <a:gd name="T57" fmla="*/ 771 h 7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94" h="771">
                  <a:moveTo>
                    <a:pt x="533" y="0"/>
                  </a:moveTo>
                  <a:cubicBezTo>
                    <a:pt x="63" y="0"/>
                    <a:pt x="63" y="0"/>
                    <a:pt x="63" y="0"/>
                  </a:cubicBezTo>
                  <a:cubicBezTo>
                    <a:pt x="28" y="0"/>
                    <a:pt x="0" y="28"/>
                    <a:pt x="0" y="61"/>
                  </a:cubicBezTo>
                  <a:cubicBezTo>
                    <a:pt x="0" y="554"/>
                    <a:pt x="0" y="554"/>
                    <a:pt x="0" y="554"/>
                  </a:cubicBezTo>
                  <a:cubicBezTo>
                    <a:pt x="10" y="536"/>
                    <a:pt x="10" y="536"/>
                    <a:pt x="10" y="536"/>
                  </a:cubicBezTo>
                  <a:cubicBezTo>
                    <a:pt x="57" y="445"/>
                    <a:pt x="57" y="445"/>
                    <a:pt x="57" y="445"/>
                  </a:cubicBezTo>
                  <a:cubicBezTo>
                    <a:pt x="57" y="61"/>
                    <a:pt x="57" y="61"/>
                    <a:pt x="57" y="61"/>
                  </a:cubicBezTo>
                  <a:cubicBezTo>
                    <a:pt x="57" y="58"/>
                    <a:pt x="59" y="56"/>
                    <a:pt x="63" y="56"/>
                  </a:cubicBezTo>
                  <a:cubicBezTo>
                    <a:pt x="533" y="56"/>
                    <a:pt x="533" y="56"/>
                    <a:pt x="533" y="56"/>
                  </a:cubicBezTo>
                  <a:cubicBezTo>
                    <a:pt x="535" y="56"/>
                    <a:pt x="537" y="58"/>
                    <a:pt x="537" y="61"/>
                  </a:cubicBezTo>
                  <a:cubicBezTo>
                    <a:pt x="537" y="708"/>
                    <a:pt x="537" y="708"/>
                    <a:pt x="537" y="708"/>
                  </a:cubicBezTo>
                  <a:cubicBezTo>
                    <a:pt x="537" y="712"/>
                    <a:pt x="535" y="714"/>
                    <a:pt x="533" y="714"/>
                  </a:cubicBezTo>
                  <a:cubicBezTo>
                    <a:pt x="255" y="714"/>
                    <a:pt x="255" y="714"/>
                    <a:pt x="255" y="714"/>
                  </a:cubicBezTo>
                  <a:cubicBezTo>
                    <a:pt x="266" y="734"/>
                    <a:pt x="266" y="755"/>
                    <a:pt x="258" y="771"/>
                  </a:cubicBezTo>
                  <a:cubicBezTo>
                    <a:pt x="533" y="771"/>
                    <a:pt x="533" y="771"/>
                    <a:pt x="533" y="771"/>
                  </a:cubicBezTo>
                  <a:cubicBezTo>
                    <a:pt x="568" y="771"/>
                    <a:pt x="594" y="742"/>
                    <a:pt x="594" y="708"/>
                  </a:cubicBezTo>
                  <a:cubicBezTo>
                    <a:pt x="594" y="61"/>
                    <a:pt x="594" y="61"/>
                    <a:pt x="594" y="61"/>
                  </a:cubicBezTo>
                  <a:cubicBezTo>
                    <a:pt x="594" y="28"/>
                    <a:pt x="568" y="0"/>
                    <a:pt x="533"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7203" name="Freeform 42"/>
            <p:cNvSpPr>
              <a:spLocks noChangeArrowheads="1"/>
            </p:cNvSpPr>
            <p:nvPr/>
          </p:nvSpPr>
          <p:spPr bwMode="auto">
            <a:xfrm>
              <a:off x="1111299" y="1527333"/>
              <a:ext cx="178911" cy="289140"/>
            </a:xfrm>
            <a:custGeom>
              <a:avLst/>
              <a:gdLst>
                <a:gd name="T0" fmla="*/ 306 w 342"/>
                <a:gd name="T1" fmla="*/ 296 h 553"/>
                <a:gd name="T2" fmla="*/ 196 w 342"/>
                <a:gd name="T3" fmla="*/ 225 h 553"/>
                <a:gd name="T4" fmla="*/ 277 w 342"/>
                <a:gd name="T5" fmla="*/ 56 h 553"/>
                <a:gd name="T6" fmla="*/ 263 w 342"/>
                <a:gd name="T7" fmla="*/ 10 h 553"/>
                <a:gd name="T8" fmla="*/ 223 w 342"/>
                <a:gd name="T9" fmla="*/ 29 h 553"/>
                <a:gd name="T10" fmla="*/ 102 w 342"/>
                <a:gd name="T11" fmla="*/ 261 h 553"/>
                <a:gd name="T12" fmla="*/ 85 w 342"/>
                <a:gd name="T13" fmla="*/ 186 h 553"/>
                <a:gd name="T14" fmla="*/ 20 w 342"/>
                <a:gd name="T15" fmla="*/ 135 h 553"/>
                <a:gd name="T16" fmla="*/ 20 w 342"/>
                <a:gd name="T17" fmla="*/ 196 h 553"/>
                <a:gd name="T18" fmla="*/ 50 w 342"/>
                <a:gd name="T19" fmla="*/ 434 h 553"/>
                <a:gd name="T20" fmla="*/ 56 w 342"/>
                <a:gd name="T21" fmla="*/ 471 h 553"/>
                <a:gd name="T22" fmla="*/ 64 w 342"/>
                <a:gd name="T23" fmla="*/ 488 h 553"/>
                <a:gd name="T24" fmla="*/ 106 w 342"/>
                <a:gd name="T25" fmla="*/ 528 h 553"/>
                <a:gd name="T26" fmla="*/ 244 w 342"/>
                <a:gd name="T27" fmla="*/ 490 h 553"/>
                <a:gd name="T28" fmla="*/ 246 w 342"/>
                <a:gd name="T29" fmla="*/ 486 h 553"/>
                <a:gd name="T30" fmla="*/ 335 w 342"/>
                <a:gd name="T31" fmla="*/ 357 h 553"/>
                <a:gd name="T32" fmla="*/ 306 w 342"/>
                <a:gd name="T33" fmla="*/ 296 h 5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2"/>
                <a:gd name="T52" fmla="*/ 0 h 553"/>
                <a:gd name="T53" fmla="*/ 342 w 342"/>
                <a:gd name="T54" fmla="*/ 553 h 5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2" h="553">
                  <a:moveTo>
                    <a:pt x="306" y="296"/>
                  </a:moveTo>
                  <a:cubicBezTo>
                    <a:pt x="196" y="225"/>
                    <a:pt x="196" y="225"/>
                    <a:pt x="196" y="225"/>
                  </a:cubicBezTo>
                  <a:cubicBezTo>
                    <a:pt x="225" y="169"/>
                    <a:pt x="248" y="111"/>
                    <a:pt x="277" y="56"/>
                  </a:cubicBezTo>
                  <a:cubicBezTo>
                    <a:pt x="287" y="40"/>
                    <a:pt x="279" y="17"/>
                    <a:pt x="263" y="10"/>
                  </a:cubicBezTo>
                  <a:cubicBezTo>
                    <a:pt x="246" y="0"/>
                    <a:pt x="233" y="12"/>
                    <a:pt x="223" y="29"/>
                  </a:cubicBezTo>
                  <a:cubicBezTo>
                    <a:pt x="187" y="102"/>
                    <a:pt x="141" y="188"/>
                    <a:pt x="102" y="261"/>
                  </a:cubicBezTo>
                  <a:cubicBezTo>
                    <a:pt x="100" y="244"/>
                    <a:pt x="85" y="186"/>
                    <a:pt x="85" y="186"/>
                  </a:cubicBezTo>
                  <a:cubicBezTo>
                    <a:pt x="81" y="165"/>
                    <a:pt x="45" y="133"/>
                    <a:pt x="20" y="135"/>
                  </a:cubicBezTo>
                  <a:cubicBezTo>
                    <a:pt x="0" y="135"/>
                    <a:pt x="16" y="173"/>
                    <a:pt x="20" y="196"/>
                  </a:cubicBezTo>
                  <a:cubicBezTo>
                    <a:pt x="33" y="277"/>
                    <a:pt x="37" y="354"/>
                    <a:pt x="50" y="434"/>
                  </a:cubicBezTo>
                  <a:cubicBezTo>
                    <a:pt x="50" y="448"/>
                    <a:pt x="52" y="459"/>
                    <a:pt x="56" y="471"/>
                  </a:cubicBezTo>
                  <a:cubicBezTo>
                    <a:pt x="58" y="477"/>
                    <a:pt x="62" y="484"/>
                    <a:pt x="64" y="488"/>
                  </a:cubicBezTo>
                  <a:cubicBezTo>
                    <a:pt x="75" y="503"/>
                    <a:pt x="89" y="519"/>
                    <a:pt x="106" y="528"/>
                  </a:cubicBezTo>
                  <a:cubicBezTo>
                    <a:pt x="156" y="553"/>
                    <a:pt x="216" y="536"/>
                    <a:pt x="244" y="490"/>
                  </a:cubicBezTo>
                  <a:cubicBezTo>
                    <a:pt x="244" y="490"/>
                    <a:pt x="246" y="488"/>
                    <a:pt x="246" y="486"/>
                  </a:cubicBezTo>
                  <a:cubicBezTo>
                    <a:pt x="335" y="357"/>
                    <a:pt x="335" y="357"/>
                    <a:pt x="335" y="357"/>
                  </a:cubicBezTo>
                  <a:cubicBezTo>
                    <a:pt x="342" y="340"/>
                    <a:pt x="323" y="306"/>
                    <a:pt x="306" y="296"/>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7204" name="TextBox 36"/>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170"/>
                                        </p:tgtEl>
                                        <p:attrNameLst>
                                          <p:attrName>style.visibility</p:attrName>
                                        </p:attrNameLst>
                                      </p:cBhvr>
                                      <p:to>
                                        <p:strVal val="visible"/>
                                      </p:to>
                                    </p:set>
                                    <p:animEffect>
                                      <p:cBhvr>
                                        <p:cTn id="7" dur="500"/>
                                        <p:tgtEl>
                                          <p:spTgt spid="71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172"/>
                                        </p:tgtEl>
                                        <p:attrNameLst>
                                          <p:attrName>style.visibility</p:attrName>
                                        </p:attrNameLst>
                                      </p:cBhvr>
                                      <p:to>
                                        <p:strVal val="visible"/>
                                      </p:to>
                                    </p:set>
                                    <p:animEffect>
                                      <p:cBhvr>
                                        <p:cTn id="10" dur="500"/>
                                        <p:tgtEl>
                                          <p:spTgt spid="7172"/>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171"/>
                                        </p:tgtEl>
                                        <p:attrNameLst>
                                          <p:attrName>style.visibility</p:attrName>
                                        </p:attrNameLst>
                                      </p:cBhvr>
                                      <p:to>
                                        <p:strVal val="visible"/>
                                      </p:to>
                                    </p:set>
                                    <p:animEffect>
                                      <p:cBhvr>
                                        <p:cTn id="15" dur="500"/>
                                        <p:tgtEl>
                                          <p:spTgt spid="717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173"/>
                                        </p:tgtEl>
                                        <p:attrNameLst>
                                          <p:attrName>style.visibility</p:attrName>
                                        </p:attrNameLst>
                                      </p:cBhvr>
                                      <p:to>
                                        <p:strVal val="visible"/>
                                      </p:to>
                                    </p:set>
                                    <p:animEffect>
                                      <p:cBhvr>
                                        <p:cTn id="18" dur="500"/>
                                        <p:tgtEl>
                                          <p:spTgt spid="7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bldLvl="0" autoUpdateAnimBg="0"/>
      <p:bldP spid="7171" grpId="0" bldLvl="0" autoUpdateAnimBg="0"/>
      <p:bldP spid="7172" grpId="0" bldLvl="0" autoUpdateAnimBg="0"/>
      <p:bldP spid="7173" grpId="0" bldLvl="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2"/>
          <p:cNvSpPr>
            <a:spLocks noGrp="1" noChangeArrowheads="1"/>
          </p:cNvSpPr>
          <p:nvPr>
            <p:ph type="title" idx="4294967295"/>
          </p:nvPr>
        </p:nvSpPr>
        <p:spPr>
          <a:xfrm>
            <a:off x="269875" y="298450"/>
            <a:ext cx="11371263" cy="636588"/>
          </a:xfrm>
          <a:ln/>
        </p:spPr>
        <p:txBody>
          <a:bodyPr lIns="146262" tIns="91414" rIns="146262" bIns="91414">
            <a:spAutoFit/>
          </a:bodyPr>
          <a:lstStyle/>
          <a:p>
            <a:r>
              <a:rPr lang="zh-CN" altLang="zh-CN" sz="3100"/>
              <a:t>Enabling IT to empower users</a:t>
            </a:r>
          </a:p>
        </p:txBody>
      </p:sp>
      <p:sp>
        <p:nvSpPr>
          <p:cNvPr id="8195" name="Rectangle 458"/>
          <p:cNvSpPr>
            <a:spLocks noChangeArrowheads="1"/>
          </p:cNvSpPr>
          <p:nvPr/>
        </p:nvSpPr>
        <p:spPr bwMode="auto">
          <a:xfrm>
            <a:off x="10017125" y="3268663"/>
            <a:ext cx="21717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1500">
                <a:solidFill>
                  <a:srgbClr val="FFFFFF"/>
                </a:solidFill>
                <a:latin typeface="方正兰亭细黑_GBK" charset="-122"/>
                <a:ea typeface="方正兰亭细黑_GBK" charset="-122"/>
                <a:sym typeface="方正兰亭细黑_GBK" charset="-122"/>
              </a:rPr>
              <a:t>IT can </a:t>
            </a:r>
            <a:r>
              <a:rPr lang="en-US" sz="1500" b="1">
                <a:solidFill>
                  <a:srgbClr val="FFFFFF"/>
                </a:solidFill>
                <a:latin typeface="方正兰亭细黑_GBK" charset="-122"/>
                <a:ea typeface="方正兰亭细黑_GBK" charset="-122"/>
                <a:sym typeface="方正兰亭细黑_GBK" charset="-122"/>
              </a:rPr>
              <a:t>publish access</a:t>
            </a:r>
            <a:r>
              <a:rPr lang="en-US" sz="1500">
                <a:solidFill>
                  <a:srgbClr val="FFFFFF"/>
                </a:solidFill>
                <a:latin typeface="方正兰亭细黑_GBK" charset="-122"/>
                <a:ea typeface="方正兰亭细黑_GBK" charset="-122"/>
                <a:sym typeface="方正兰亭细黑_GBK" charset="-122"/>
              </a:rPr>
              <a:t> to resources with the </a:t>
            </a:r>
            <a:r>
              <a:rPr lang="en-US" sz="1500" b="1">
                <a:solidFill>
                  <a:srgbClr val="FFFFFF"/>
                </a:solidFill>
                <a:latin typeface="方正兰亭细黑_GBK" charset="-122"/>
                <a:ea typeface="方正兰亭细黑_GBK" charset="-122"/>
                <a:sym typeface="方正兰亭细黑_GBK" charset="-122"/>
              </a:rPr>
              <a:t>Web Application Proxy</a:t>
            </a:r>
            <a:r>
              <a:rPr lang="en-US" sz="1500">
                <a:solidFill>
                  <a:srgbClr val="FFFFFF"/>
                </a:solidFill>
                <a:latin typeface="方正兰亭细黑_GBK" charset="-122"/>
                <a:ea typeface="方正兰亭细黑_GBK" charset="-122"/>
                <a:sym typeface="方正兰亭细黑_GBK" charset="-122"/>
              </a:rPr>
              <a:t> based on device awareness and the users identity</a:t>
            </a:r>
            <a:endParaRPr lang="zh-CN" altLang="en-US">
              <a:latin typeface="方正兰亭细黑_GBK" charset="-122"/>
              <a:ea typeface="方正兰亭细黑_GBK" charset="-122"/>
              <a:sym typeface="方正兰亭细黑_GBK" charset="-122"/>
            </a:endParaRPr>
          </a:p>
        </p:txBody>
      </p:sp>
      <p:sp>
        <p:nvSpPr>
          <p:cNvPr id="8196" name="Rectangle 414"/>
          <p:cNvSpPr>
            <a:spLocks noChangeArrowheads="1"/>
          </p:cNvSpPr>
          <p:nvPr/>
        </p:nvSpPr>
        <p:spPr bwMode="auto">
          <a:xfrm>
            <a:off x="10033000" y="4970463"/>
            <a:ext cx="211772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1500">
                <a:solidFill>
                  <a:srgbClr val="FFFFFF"/>
                </a:solidFill>
                <a:latin typeface="方正兰亭细黑_GBK" charset="-122"/>
                <a:ea typeface="方正兰亭细黑_GBK" charset="-122"/>
                <a:sym typeface="方正兰亭细黑_GBK" charset="-122"/>
              </a:rPr>
              <a:t>IT can provide seamless corporate access with </a:t>
            </a:r>
            <a:r>
              <a:rPr lang="en-US" sz="1500" b="1">
                <a:solidFill>
                  <a:srgbClr val="FFFFFF"/>
                </a:solidFill>
                <a:latin typeface="方正兰亭细黑_GBK" charset="-122"/>
                <a:ea typeface="方正兰亭细黑_GBK" charset="-122"/>
                <a:sym typeface="方正兰亭细黑_GBK" charset="-122"/>
              </a:rPr>
              <a:t>DirectAccess</a:t>
            </a:r>
            <a:r>
              <a:rPr lang="en-US" sz="1500">
                <a:solidFill>
                  <a:srgbClr val="FFFFFF"/>
                </a:solidFill>
                <a:latin typeface="方正兰亭细黑_GBK" charset="-122"/>
                <a:ea typeface="方正兰亭细黑_GBK" charset="-122"/>
                <a:sym typeface="方正兰亭细黑_GBK" charset="-122"/>
              </a:rPr>
              <a:t> and </a:t>
            </a:r>
            <a:r>
              <a:rPr lang="en-US" sz="1500" b="1">
                <a:solidFill>
                  <a:srgbClr val="FFFFFF"/>
                </a:solidFill>
                <a:latin typeface="方正兰亭细黑_GBK" charset="-122"/>
                <a:ea typeface="方正兰亭细黑_GBK" charset="-122"/>
                <a:sym typeface="方正兰亭细黑_GBK" charset="-122"/>
              </a:rPr>
              <a:t>automatic VPN connections.</a:t>
            </a:r>
            <a:endParaRPr lang="zh-CN" altLang="en-US">
              <a:latin typeface="方正兰亭细黑_GBK" charset="-122"/>
              <a:ea typeface="方正兰亭细黑_GBK" charset="-122"/>
              <a:sym typeface="方正兰亭细黑_GBK" charset="-122"/>
            </a:endParaRPr>
          </a:p>
        </p:txBody>
      </p:sp>
      <p:sp>
        <p:nvSpPr>
          <p:cNvPr id="8197" name="Rectangle 617"/>
          <p:cNvSpPr>
            <a:spLocks noChangeArrowheads="1"/>
          </p:cNvSpPr>
          <p:nvPr/>
        </p:nvSpPr>
        <p:spPr bwMode="auto">
          <a:xfrm>
            <a:off x="441325" y="1901825"/>
            <a:ext cx="181292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Users can </a:t>
            </a:r>
            <a:r>
              <a:rPr lang="en-US" sz="1500" b="1">
                <a:solidFill>
                  <a:srgbClr val="FFFFFF"/>
                </a:solidFill>
                <a:latin typeface="方正兰亭细黑_GBK" charset="-122"/>
                <a:ea typeface="方正兰亭细黑_GBK" charset="-122"/>
                <a:sym typeface="方正兰亭细黑_GBK" charset="-122"/>
              </a:rPr>
              <a:t>work from anywhere </a:t>
            </a:r>
            <a:r>
              <a:rPr lang="en-US" sz="1500">
                <a:solidFill>
                  <a:srgbClr val="FFFFFF"/>
                </a:solidFill>
                <a:latin typeface="方正兰亭细黑_GBK" charset="-122"/>
                <a:ea typeface="方正兰亭细黑_GBK" charset="-122"/>
                <a:sym typeface="方正兰亭细黑_GBK" charset="-122"/>
              </a:rPr>
              <a:t>on their device with access to their corporate resources. </a:t>
            </a:r>
            <a:endParaRPr lang="en-US" sz="1500" b="1">
              <a:solidFill>
                <a:srgbClr val="FFFFFF"/>
              </a:solidFill>
              <a:latin typeface="方正兰亭细黑_GBK" charset="-122"/>
              <a:ea typeface="方正兰亭细黑_GBK" charset="-122"/>
              <a:sym typeface="方正兰亭细黑_GBK" charset="-122"/>
            </a:endParaRPr>
          </a:p>
        </p:txBody>
      </p:sp>
      <p:sp>
        <p:nvSpPr>
          <p:cNvPr id="8198" name="Rectangle 623"/>
          <p:cNvSpPr>
            <a:spLocks noChangeArrowheads="1"/>
          </p:cNvSpPr>
          <p:nvPr/>
        </p:nvSpPr>
        <p:spPr bwMode="auto">
          <a:xfrm>
            <a:off x="541338" y="5527675"/>
            <a:ext cx="1916112"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Users can register devices for </a:t>
            </a:r>
            <a:r>
              <a:rPr lang="en-US" sz="1500" b="1">
                <a:solidFill>
                  <a:srgbClr val="FFFFFF"/>
                </a:solidFill>
                <a:latin typeface="方正兰亭细黑_GBK" charset="-122"/>
                <a:ea typeface="方正兰亭细黑_GBK" charset="-122"/>
                <a:sym typeface="方正兰亭细黑_GBK" charset="-122"/>
              </a:rPr>
              <a:t>single sign-on </a:t>
            </a:r>
            <a:r>
              <a:rPr lang="en-US" sz="1500">
                <a:solidFill>
                  <a:srgbClr val="FFFFFF"/>
                </a:solidFill>
                <a:latin typeface="方正兰亭细黑_GBK" charset="-122"/>
                <a:ea typeface="方正兰亭细黑_GBK" charset="-122"/>
                <a:sym typeface="方正兰亭细黑_GBK" charset="-122"/>
              </a:rPr>
              <a:t>and access to corporate data with </a:t>
            </a:r>
            <a:r>
              <a:rPr lang="en-US" sz="1500" b="1">
                <a:solidFill>
                  <a:srgbClr val="FFFFFF"/>
                </a:solidFill>
                <a:latin typeface="方正兰亭细黑_GBK" charset="-122"/>
                <a:ea typeface="方正兰亭细黑_GBK" charset="-122"/>
                <a:sym typeface="方正兰亭细黑_GBK" charset="-122"/>
              </a:rPr>
              <a:t>Workplace Join</a:t>
            </a:r>
            <a:endParaRPr lang="zh-CN" altLang="en-US">
              <a:latin typeface="方正兰亭细黑_GBK" charset="-122"/>
              <a:ea typeface="方正兰亭细黑_GBK" charset="-122"/>
              <a:sym typeface="方正兰亭细黑_GBK" charset="-122"/>
            </a:endParaRPr>
          </a:p>
        </p:txBody>
      </p:sp>
      <p:sp>
        <p:nvSpPr>
          <p:cNvPr id="8199" name="Rectangle 636"/>
          <p:cNvSpPr>
            <a:spLocks noChangeArrowheads="1"/>
          </p:cNvSpPr>
          <p:nvPr/>
        </p:nvSpPr>
        <p:spPr bwMode="auto">
          <a:xfrm>
            <a:off x="6010275" y="350838"/>
            <a:ext cx="2652713"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Users can </a:t>
            </a:r>
            <a:r>
              <a:rPr lang="en-US" sz="1500" b="1">
                <a:solidFill>
                  <a:srgbClr val="FFFFFF"/>
                </a:solidFill>
                <a:latin typeface="方正兰亭细黑_GBK" charset="-122"/>
                <a:ea typeface="方正兰亭细黑_GBK" charset="-122"/>
                <a:sym typeface="方正兰亭细黑_GBK" charset="-122"/>
              </a:rPr>
              <a:t>enroll devices </a:t>
            </a:r>
            <a:r>
              <a:rPr lang="en-US" sz="1500">
                <a:solidFill>
                  <a:srgbClr val="FFFFFF"/>
                </a:solidFill>
                <a:latin typeface="方正兰亭细黑_GBK" charset="-122"/>
                <a:ea typeface="方正兰亭细黑_GBK" charset="-122"/>
                <a:sym typeface="方正兰亭细黑_GBK" charset="-122"/>
              </a:rPr>
              <a:t>for access to the </a:t>
            </a:r>
            <a:r>
              <a:rPr lang="en-US" sz="1500" b="1">
                <a:solidFill>
                  <a:srgbClr val="FFFFFF"/>
                </a:solidFill>
                <a:latin typeface="方正兰亭细黑_GBK" charset="-122"/>
                <a:ea typeface="方正兰亭细黑_GBK" charset="-122"/>
                <a:sym typeface="方正兰亭细黑_GBK" charset="-122"/>
              </a:rPr>
              <a:t>Company Portal </a:t>
            </a:r>
            <a:r>
              <a:rPr lang="en-US" sz="1500">
                <a:solidFill>
                  <a:srgbClr val="FFFFFF"/>
                </a:solidFill>
                <a:latin typeface="方正兰亭细黑_GBK" charset="-122"/>
                <a:ea typeface="方正兰亭细黑_GBK" charset="-122"/>
                <a:sym typeface="方正兰亭细黑_GBK" charset="-122"/>
              </a:rPr>
              <a:t>for easy access to corporate applications</a:t>
            </a:r>
            <a:endParaRPr lang="zh-CN" altLang="en-US">
              <a:latin typeface="方正兰亭细黑_GBK" charset="-122"/>
              <a:ea typeface="方正兰亭细黑_GBK" charset="-122"/>
              <a:sym typeface="方正兰亭细黑_GBK" charset="-122"/>
            </a:endParaRPr>
          </a:p>
        </p:txBody>
      </p:sp>
      <p:sp>
        <p:nvSpPr>
          <p:cNvPr id="8200" name="Rectangle 368"/>
          <p:cNvSpPr>
            <a:spLocks noChangeArrowheads="1"/>
          </p:cNvSpPr>
          <p:nvPr/>
        </p:nvSpPr>
        <p:spPr bwMode="auto">
          <a:xfrm>
            <a:off x="9844088" y="768350"/>
            <a:ext cx="2122487"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1500">
                <a:solidFill>
                  <a:srgbClr val="FFFFFF"/>
                </a:solidFill>
                <a:latin typeface="方正兰亭细黑_GBK" charset="-122"/>
                <a:ea typeface="方正兰亭细黑_GBK" charset="-122"/>
                <a:sym typeface="方正兰亭细黑_GBK" charset="-122"/>
              </a:rPr>
              <a:t>IT can publish </a:t>
            </a:r>
            <a:r>
              <a:rPr lang="en-US" sz="1500" b="1">
                <a:solidFill>
                  <a:srgbClr val="FFFFFF"/>
                </a:solidFill>
                <a:latin typeface="方正兰亭细黑_GBK" charset="-122"/>
                <a:ea typeface="方正兰亭细黑_GBK" charset="-122"/>
                <a:sym typeface="方正兰亭细黑_GBK" charset="-122"/>
              </a:rPr>
              <a:t>Desktop Virtualization (VDI) </a:t>
            </a:r>
            <a:r>
              <a:rPr lang="en-US" sz="1500">
                <a:solidFill>
                  <a:srgbClr val="FFFFFF"/>
                </a:solidFill>
                <a:latin typeface="方正兰亭细黑_GBK" charset="-122"/>
                <a:ea typeface="方正兰亭细黑_GBK" charset="-122"/>
                <a:sym typeface="方正兰亭细黑_GBK" charset="-122"/>
              </a:rPr>
              <a:t>for access to centralized resources</a:t>
            </a:r>
            <a:endParaRPr lang="en-US" sz="1500" b="1">
              <a:solidFill>
                <a:srgbClr val="FFFFFF"/>
              </a:solidFill>
              <a:latin typeface="方正兰亭细黑_GBK" charset="-122"/>
              <a:ea typeface="方正兰亭细黑_GBK" charset="-122"/>
              <a:sym typeface="方正兰亭细黑_GBK" charset="-122"/>
            </a:endParaRPr>
          </a:p>
        </p:txBody>
      </p:sp>
      <p:pic>
        <p:nvPicPr>
          <p:cNvPr id="8201" name="Picture 3"/>
          <p:cNvPicPr>
            <a:picLocks noChangeAspect="1"/>
          </p:cNvPicPr>
          <p:nvPr/>
        </p:nvPicPr>
        <p:blipFill>
          <a:blip r:embed="rId2" cstate="print">
            <a:grayscl/>
            <a:biLevel thresh="50000"/>
            <a:extLst>
              <a:ext uri="{28A0092B-C50C-407E-A947-70E740481C1C}">
                <a14:useLocalDpi xmlns:a14="http://schemas.microsoft.com/office/drawing/2010/main" val="0"/>
              </a:ext>
            </a:extLst>
          </a:blip>
          <a:srcRect/>
          <a:stretch>
            <a:fillRect/>
          </a:stretch>
        </p:blipFill>
        <p:spPr bwMode="auto">
          <a:xfrm>
            <a:off x="461963" y="3035300"/>
            <a:ext cx="938212" cy="1419225"/>
          </a:xfrm>
          <a:prstGeom prst="rect">
            <a:avLst/>
          </a:prstGeom>
          <a:blipFill dpi="0" rotWithShape="1">
            <a:blip r:embed="rId3">
              <a:grayscl/>
              <a:biLevel thresh="50000"/>
              <a:alphaModFix amt="95000"/>
            </a:blip>
            <a:srcRect/>
            <a:stretch>
              <a:fillRect/>
            </a:stretch>
          </a:blipFill>
          <a:ln>
            <a:noFill/>
          </a:ln>
          <a:extLst>
            <a:ext uri="{91240B29-F687-4F45-9708-019B960494DF}">
              <a14:hiddenLine xmlns:a14="http://schemas.microsoft.com/office/drawing/2010/main" w="55000" cap="flat" cmpd="thickThin">
                <a:solidFill>
                  <a:srgbClr val="000000"/>
                </a:solidFill>
                <a:bevel/>
                <a:headEnd/>
                <a:tailEnd/>
              </a14:hiddenLine>
            </a:ext>
          </a:extLst>
        </p:spPr>
      </p:pic>
      <p:grpSp>
        <p:nvGrpSpPr>
          <p:cNvPr id="8202" name="Group 411"/>
          <p:cNvGrpSpPr>
            <a:grpSpLocks/>
          </p:cNvGrpSpPr>
          <p:nvPr/>
        </p:nvGrpSpPr>
        <p:grpSpPr bwMode="auto">
          <a:xfrm>
            <a:off x="2597150" y="5195888"/>
            <a:ext cx="1943100" cy="1476375"/>
            <a:chOff x="0" y="0"/>
            <a:chExt cx="1943660" cy="1477131"/>
          </a:xfrm>
        </p:grpSpPr>
        <p:sp>
          <p:nvSpPr>
            <p:cNvPr id="8203" name="Oval 412"/>
            <p:cNvSpPr>
              <a:spLocks/>
            </p:cNvSpPr>
            <p:nvPr/>
          </p:nvSpPr>
          <p:spPr bwMode="auto">
            <a:xfrm>
              <a:off x="0" y="0"/>
              <a:ext cx="1943660" cy="1477131"/>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4127" tIns="57063" rIns="114127" bIns="57063" anchor="ctr"/>
            <a:lstStyle/>
            <a:p>
              <a:pPr algn="ctr"/>
              <a:endParaRPr lang="zh-CN" altLang="zh-CN" sz="2800">
                <a:solidFill>
                  <a:srgbClr val="FFFFFF"/>
                </a:solidFill>
                <a:latin typeface="方正兰亭细黑_GBK" charset="-122"/>
                <a:ea typeface="方正兰亭细黑_GBK" charset="-122"/>
                <a:sym typeface="方正兰亭细黑_GBK" charset="-122"/>
              </a:endParaRPr>
            </a:p>
          </p:txBody>
        </p:sp>
        <p:pic>
          <p:nvPicPr>
            <p:cNvPr id="8204" name="Picture 41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1156" y="752792"/>
              <a:ext cx="1740759" cy="446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05" name="Rectangle 413"/>
            <p:cNvSpPr>
              <a:spLocks noChangeArrowheads="1"/>
            </p:cNvSpPr>
            <p:nvPr/>
          </p:nvSpPr>
          <p:spPr bwMode="auto">
            <a:xfrm>
              <a:off x="502244" y="1043494"/>
              <a:ext cx="1030143" cy="17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lIns="0" tIns="0" rIns="0" bIns="0" anchor="ctr">
              <a:spAutoFit/>
            </a:bodyPr>
            <a:lstStyle/>
            <a:p>
              <a:pPr algn="ctr">
                <a:spcBef>
                  <a:spcPts val="1500"/>
                </a:spcBef>
              </a:pPr>
              <a:r>
                <a:rPr lang="en-US" sz="1100">
                  <a:solidFill>
                    <a:srgbClr val="FFFFFF"/>
                  </a:solidFill>
                  <a:latin typeface="方正兰亭细黑_GBK" charset="-122"/>
                  <a:sym typeface="方正兰亭细黑_GBK" charset="-122"/>
                </a:rPr>
                <a:t>Active Directory</a:t>
              </a:r>
            </a:p>
          </p:txBody>
        </p:sp>
        <p:pic>
          <p:nvPicPr>
            <p:cNvPr id="8206" name="Picture 4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5106" y="160274"/>
              <a:ext cx="967012" cy="646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207" name="Group 417"/>
          <p:cNvGrpSpPr>
            <a:grpSpLocks/>
          </p:cNvGrpSpPr>
          <p:nvPr/>
        </p:nvGrpSpPr>
        <p:grpSpPr bwMode="auto">
          <a:xfrm>
            <a:off x="2565400" y="833438"/>
            <a:ext cx="3235325" cy="1660525"/>
            <a:chOff x="0" y="0"/>
            <a:chExt cx="3237106" cy="1660727"/>
          </a:xfrm>
        </p:grpSpPr>
        <p:grpSp>
          <p:nvGrpSpPr>
            <p:cNvPr id="8208" name="Group 418"/>
            <p:cNvGrpSpPr>
              <a:grpSpLocks/>
            </p:cNvGrpSpPr>
            <p:nvPr/>
          </p:nvGrpSpPr>
          <p:grpSpPr bwMode="auto">
            <a:xfrm>
              <a:off x="0" y="124988"/>
              <a:ext cx="2115204" cy="1535739"/>
              <a:chOff x="0" y="0"/>
              <a:chExt cx="2115204" cy="1535739"/>
            </a:xfrm>
          </p:grpSpPr>
          <p:grpSp>
            <p:nvGrpSpPr>
              <p:cNvPr id="8209" name="Group 468"/>
              <p:cNvGrpSpPr>
                <a:grpSpLocks/>
              </p:cNvGrpSpPr>
              <p:nvPr/>
            </p:nvGrpSpPr>
            <p:grpSpPr bwMode="auto">
              <a:xfrm>
                <a:off x="0" y="0"/>
                <a:ext cx="2115204" cy="1535739"/>
                <a:chOff x="0" y="0"/>
                <a:chExt cx="1764250" cy="1382158"/>
              </a:xfrm>
            </p:grpSpPr>
            <p:sp>
              <p:nvSpPr>
                <p:cNvPr id="8210" name="Oval 470"/>
                <p:cNvSpPr>
                  <a:spLocks/>
                </p:cNvSpPr>
                <p:nvPr/>
              </p:nvSpPr>
              <p:spPr bwMode="auto">
                <a:xfrm>
                  <a:off x="0" y="0"/>
                  <a:ext cx="1764250" cy="1382158"/>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1899" tIns="55949" rIns="111899" bIns="55949" anchor="ctr"/>
                <a:lstStyle/>
                <a:p>
                  <a:pPr algn="ctr"/>
                  <a:endParaRPr lang="zh-CN" altLang="zh-CN" sz="2700">
                    <a:solidFill>
                      <a:srgbClr val="FFFFFF"/>
                    </a:solidFill>
                    <a:latin typeface="方正兰亭细黑_GBK" charset="-122"/>
                    <a:ea typeface="方正兰亭细黑_GBK" charset="-122"/>
                    <a:sym typeface="方正兰亭细黑_GBK" charset="-122"/>
                  </a:endParaRPr>
                </a:p>
              </p:txBody>
            </p:sp>
            <p:sp>
              <p:nvSpPr>
                <p:cNvPr id="8211" name="Rounded Rectangle 2058"/>
                <p:cNvSpPr>
                  <a:spLocks noChangeAspect="1"/>
                </p:cNvSpPr>
                <p:nvPr/>
              </p:nvSpPr>
              <p:spPr bwMode="auto">
                <a:xfrm>
                  <a:off x="740119" y="135627"/>
                  <a:ext cx="284007" cy="559483"/>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solidFill>
                  <a:schemeClr val="tx1"/>
                </a:solidFill>
                <a:ln>
                  <a:noFill/>
                </a:ln>
                <a:extLst>
                  <a:ext uri="{91240B29-F687-4F45-9708-019B960494DF}">
                    <a14:hiddenLine xmlns:a14="http://schemas.microsoft.com/office/drawing/2010/main" w="9525" cap="flat" cmpd="sng">
                      <a:solidFill>
                        <a:srgbClr val="000000"/>
                      </a:solidFill>
                      <a:bevel/>
                      <a:headEnd/>
                      <a:tailEnd/>
                    </a14:hiddenLine>
                  </a:ext>
                </a:extLst>
              </p:spPr>
              <p:txBody>
                <a:bodyPr lIns="93251" tIns="46625" rIns="46625" bIns="93251" anchor="b"/>
                <a:lstStyle/>
                <a:p>
                  <a:pPr algn="ctr"/>
                  <a:endParaRPr lang="zh-CN" altLang="zh-CN">
                    <a:solidFill>
                      <a:srgbClr val="FFFFFF"/>
                    </a:solidFill>
                    <a:ea typeface="方正兰亭细黑_GBK" charset="-122"/>
                    <a:sym typeface="方正兰亭细黑_GBK" charset="-122"/>
                  </a:endParaRPr>
                </a:p>
              </p:txBody>
            </p:sp>
          </p:grpSp>
          <p:sp>
            <p:nvSpPr>
              <p:cNvPr id="8212" name="Freeform 21"/>
              <p:cNvSpPr>
                <a:spLocks noChangeAspect="1" noEditPoints="1" noChangeArrowheads="1"/>
              </p:cNvSpPr>
              <p:nvPr/>
            </p:nvSpPr>
            <p:spPr bwMode="auto">
              <a:xfrm>
                <a:off x="222883" y="922345"/>
                <a:ext cx="1824016" cy="280662"/>
              </a:xfrm>
              <a:custGeom>
                <a:avLst/>
                <a:gdLst>
                  <a:gd name="T0" fmla="*/ 81 w 1381"/>
                  <a:gd name="T1" fmla="*/ 8 h 210"/>
                  <a:gd name="T2" fmla="*/ 695 w 1381"/>
                  <a:gd name="T3" fmla="*/ 114 h 210"/>
                  <a:gd name="T4" fmla="*/ 630 w 1381"/>
                  <a:gd name="T5" fmla="*/ 127 h 210"/>
                  <a:gd name="T6" fmla="*/ 256 w 1381"/>
                  <a:gd name="T7" fmla="*/ 201 h 210"/>
                  <a:gd name="T8" fmla="*/ 870 w 1381"/>
                  <a:gd name="T9" fmla="*/ 136 h 210"/>
                  <a:gd name="T10" fmla="*/ 909 w 1381"/>
                  <a:gd name="T11" fmla="*/ 132 h 210"/>
                  <a:gd name="T12" fmla="*/ 357 w 1381"/>
                  <a:gd name="T13" fmla="*/ 37 h 210"/>
                  <a:gd name="T14" fmla="*/ 395 w 1381"/>
                  <a:gd name="T15" fmla="*/ 34 h 210"/>
                  <a:gd name="T16" fmla="*/ 371 w 1381"/>
                  <a:gd name="T17" fmla="*/ 2 h 210"/>
                  <a:gd name="T18" fmla="*/ 688 w 1381"/>
                  <a:gd name="T19" fmla="*/ 45 h 210"/>
                  <a:gd name="T20" fmla="*/ 1313 w 1381"/>
                  <a:gd name="T21" fmla="*/ 7 h 210"/>
                  <a:gd name="T22" fmla="*/ 1316 w 1381"/>
                  <a:gd name="T23" fmla="*/ 52 h 210"/>
                  <a:gd name="T24" fmla="*/ 13 w 1381"/>
                  <a:gd name="T25" fmla="*/ 133 h 210"/>
                  <a:gd name="T26" fmla="*/ 760 w 1381"/>
                  <a:gd name="T27" fmla="*/ 40 h 210"/>
                  <a:gd name="T28" fmla="*/ 603 w 1381"/>
                  <a:gd name="T29" fmla="*/ 55 h 210"/>
                  <a:gd name="T30" fmla="*/ 467 w 1381"/>
                  <a:gd name="T31" fmla="*/ 63 h 210"/>
                  <a:gd name="T32" fmla="*/ 449 w 1381"/>
                  <a:gd name="T33" fmla="*/ 72 h 210"/>
                  <a:gd name="T34" fmla="*/ 831 w 1381"/>
                  <a:gd name="T35" fmla="*/ 80 h 210"/>
                  <a:gd name="T36" fmla="*/ 938 w 1381"/>
                  <a:gd name="T37" fmla="*/ 185 h 210"/>
                  <a:gd name="T38" fmla="*/ 989 w 1381"/>
                  <a:gd name="T39" fmla="*/ 78 h 210"/>
                  <a:gd name="T40" fmla="*/ 843 w 1381"/>
                  <a:gd name="T41" fmla="*/ 142 h 210"/>
                  <a:gd name="T42" fmla="*/ 408 w 1381"/>
                  <a:gd name="T43" fmla="*/ 183 h 210"/>
                  <a:gd name="T44" fmla="*/ 376 w 1381"/>
                  <a:gd name="T45" fmla="*/ 166 h 210"/>
                  <a:gd name="T46" fmla="*/ 314 w 1381"/>
                  <a:gd name="T47" fmla="*/ 80 h 210"/>
                  <a:gd name="T48" fmla="*/ 1215 w 1381"/>
                  <a:gd name="T49" fmla="*/ 72 h 210"/>
                  <a:gd name="T50" fmla="*/ 530 w 1381"/>
                  <a:gd name="T51" fmla="*/ 169 h 210"/>
                  <a:gd name="T52" fmla="*/ 1067 w 1381"/>
                  <a:gd name="T53" fmla="*/ 70 h 210"/>
                  <a:gd name="T54" fmla="*/ 1337 w 1381"/>
                  <a:gd name="T55" fmla="*/ 79 h 210"/>
                  <a:gd name="T56" fmla="*/ 738 w 1381"/>
                  <a:gd name="T57" fmla="*/ 151 h 210"/>
                  <a:gd name="T58" fmla="*/ 712 w 1381"/>
                  <a:gd name="T59" fmla="*/ 135 h 210"/>
                  <a:gd name="T60" fmla="*/ 495 w 1381"/>
                  <a:gd name="T61" fmla="*/ 70 h 210"/>
                  <a:gd name="T62" fmla="*/ 148 w 1381"/>
                  <a:gd name="T63" fmla="*/ 138 h 210"/>
                  <a:gd name="T64" fmla="*/ 760 w 1381"/>
                  <a:gd name="T65" fmla="*/ 133 h 210"/>
                  <a:gd name="T66" fmla="*/ 803 w 1381"/>
                  <a:gd name="T67" fmla="*/ 148 h 210"/>
                  <a:gd name="T68" fmla="*/ 902 w 1381"/>
                  <a:gd name="T69" fmla="*/ 41 h 210"/>
                  <a:gd name="T70" fmla="*/ 325 w 1381"/>
                  <a:gd name="T71" fmla="*/ 132 h 210"/>
                  <a:gd name="T72" fmla="*/ 324 w 1381"/>
                  <a:gd name="T73" fmla="*/ 177 h 210"/>
                  <a:gd name="T74" fmla="*/ 583 w 1381"/>
                  <a:gd name="T75" fmla="*/ 184 h 210"/>
                  <a:gd name="T76" fmla="*/ 176 w 1381"/>
                  <a:gd name="T77" fmla="*/ 139 h 210"/>
                  <a:gd name="T78" fmla="*/ 206 w 1381"/>
                  <a:gd name="T79" fmla="*/ 107 h 210"/>
                  <a:gd name="T80" fmla="*/ 540 w 1381"/>
                  <a:gd name="T81" fmla="*/ 59 h 210"/>
                  <a:gd name="T82" fmla="*/ 277 w 1381"/>
                  <a:gd name="T83" fmla="*/ 27 h 210"/>
                  <a:gd name="T84" fmla="*/ 926 w 1381"/>
                  <a:gd name="T85" fmla="*/ 35 h 210"/>
                  <a:gd name="T86" fmla="*/ 935 w 1381"/>
                  <a:gd name="T87" fmla="*/ 11 h 210"/>
                  <a:gd name="T88" fmla="*/ 431 w 1381"/>
                  <a:gd name="T89" fmla="*/ 132 h 210"/>
                  <a:gd name="T90" fmla="*/ 153 w 1381"/>
                  <a:gd name="T91" fmla="*/ 30 h 210"/>
                  <a:gd name="T92" fmla="*/ 586 w 1381"/>
                  <a:gd name="T93" fmla="*/ 26 h 210"/>
                  <a:gd name="T94" fmla="*/ 586 w 1381"/>
                  <a:gd name="T95" fmla="*/ 72 h 210"/>
                  <a:gd name="T96" fmla="*/ 983 w 1381"/>
                  <a:gd name="T97" fmla="*/ 133 h 210"/>
                  <a:gd name="T98" fmla="*/ 163 w 1381"/>
                  <a:gd name="T99" fmla="*/ 76 h 210"/>
                  <a:gd name="T100" fmla="*/ 355 w 1381"/>
                  <a:gd name="T101" fmla="*/ 133 h 210"/>
                  <a:gd name="T102" fmla="*/ 1015 w 1381"/>
                  <a:gd name="T103" fmla="*/ 33 h 210"/>
                  <a:gd name="T104" fmla="*/ 462 w 1381"/>
                  <a:gd name="T105" fmla="*/ 178 h 210"/>
                  <a:gd name="T106" fmla="*/ 210 w 1381"/>
                  <a:gd name="T107" fmla="*/ 132 h 210"/>
                  <a:gd name="T108" fmla="*/ 220 w 1381"/>
                  <a:gd name="T109" fmla="*/ 113 h 210"/>
                  <a:gd name="T110" fmla="*/ 872 w 1381"/>
                  <a:gd name="T111" fmla="*/ 150 h 210"/>
                  <a:gd name="T112" fmla="*/ 1145 w 1381"/>
                  <a:gd name="T113" fmla="*/ 17 h 210"/>
                  <a:gd name="T114" fmla="*/ 821 w 1381"/>
                  <a:gd name="T115" fmla="*/ 47 h 210"/>
                  <a:gd name="T116" fmla="*/ 844 w 1381"/>
                  <a:gd name="T117" fmla="*/ 158 h 210"/>
                  <a:gd name="T118" fmla="*/ 408 w 1381"/>
                  <a:gd name="T119" fmla="*/ 159 h 210"/>
                  <a:gd name="T120" fmla="*/ 325 w 1381"/>
                  <a:gd name="T121" fmla="*/ 67 h 210"/>
                  <a:gd name="T122" fmla="*/ 726 w 1381"/>
                  <a:gd name="T123" fmla="*/ 178 h 2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81"/>
                  <a:gd name="T187" fmla="*/ 0 h 210"/>
                  <a:gd name="T188" fmla="*/ 1381 w 1381"/>
                  <a:gd name="T189" fmla="*/ 210 h 2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81" h="210">
                    <a:moveTo>
                      <a:pt x="14" y="20"/>
                    </a:moveTo>
                    <a:cubicBezTo>
                      <a:pt x="14" y="21"/>
                      <a:pt x="14" y="22"/>
                      <a:pt x="14" y="22"/>
                    </a:cubicBezTo>
                    <a:cubicBezTo>
                      <a:pt x="14" y="40"/>
                      <a:pt x="14" y="58"/>
                      <a:pt x="14" y="76"/>
                    </a:cubicBezTo>
                    <a:cubicBezTo>
                      <a:pt x="14" y="80"/>
                      <a:pt x="14" y="79"/>
                      <a:pt x="11" y="79"/>
                    </a:cubicBezTo>
                    <a:cubicBezTo>
                      <a:pt x="9" y="79"/>
                      <a:pt x="8" y="79"/>
                      <a:pt x="6" y="79"/>
                    </a:cubicBezTo>
                    <a:cubicBezTo>
                      <a:pt x="6" y="79"/>
                      <a:pt x="6" y="79"/>
                      <a:pt x="6" y="78"/>
                    </a:cubicBezTo>
                    <a:cubicBezTo>
                      <a:pt x="6" y="78"/>
                      <a:pt x="6" y="77"/>
                      <a:pt x="6" y="77"/>
                    </a:cubicBezTo>
                    <a:cubicBezTo>
                      <a:pt x="6" y="54"/>
                      <a:pt x="6" y="31"/>
                      <a:pt x="6" y="7"/>
                    </a:cubicBezTo>
                    <a:cubicBezTo>
                      <a:pt x="6" y="7"/>
                      <a:pt x="6" y="7"/>
                      <a:pt x="6" y="7"/>
                    </a:cubicBezTo>
                    <a:cubicBezTo>
                      <a:pt x="6" y="5"/>
                      <a:pt x="6" y="5"/>
                      <a:pt x="7" y="5"/>
                    </a:cubicBezTo>
                    <a:cubicBezTo>
                      <a:pt x="9" y="5"/>
                      <a:pt x="10" y="5"/>
                      <a:pt x="12" y="5"/>
                    </a:cubicBezTo>
                    <a:cubicBezTo>
                      <a:pt x="13" y="5"/>
                      <a:pt x="15" y="5"/>
                      <a:pt x="16" y="5"/>
                    </a:cubicBezTo>
                    <a:cubicBezTo>
                      <a:pt x="17" y="5"/>
                      <a:pt x="17" y="6"/>
                      <a:pt x="17" y="6"/>
                    </a:cubicBezTo>
                    <a:cubicBezTo>
                      <a:pt x="18" y="7"/>
                      <a:pt x="18" y="7"/>
                      <a:pt x="18" y="8"/>
                    </a:cubicBezTo>
                    <a:cubicBezTo>
                      <a:pt x="26" y="26"/>
                      <a:pt x="34" y="44"/>
                      <a:pt x="42" y="62"/>
                    </a:cubicBezTo>
                    <a:cubicBezTo>
                      <a:pt x="42" y="62"/>
                      <a:pt x="42" y="63"/>
                      <a:pt x="43" y="64"/>
                    </a:cubicBezTo>
                    <a:cubicBezTo>
                      <a:pt x="44" y="63"/>
                      <a:pt x="44" y="63"/>
                      <a:pt x="44" y="62"/>
                    </a:cubicBezTo>
                    <a:cubicBezTo>
                      <a:pt x="53" y="44"/>
                      <a:pt x="61" y="26"/>
                      <a:pt x="69" y="8"/>
                    </a:cubicBezTo>
                    <a:cubicBezTo>
                      <a:pt x="69" y="8"/>
                      <a:pt x="69" y="8"/>
                      <a:pt x="69" y="7"/>
                    </a:cubicBezTo>
                    <a:cubicBezTo>
                      <a:pt x="69" y="6"/>
                      <a:pt x="70" y="5"/>
                      <a:pt x="72" y="5"/>
                    </a:cubicBezTo>
                    <a:cubicBezTo>
                      <a:pt x="75" y="5"/>
                      <a:pt x="77" y="5"/>
                      <a:pt x="80" y="5"/>
                    </a:cubicBezTo>
                    <a:cubicBezTo>
                      <a:pt x="81" y="5"/>
                      <a:pt x="81" y="6"/>
                      <a:pt x="81" y="6"/>
                    </a:cubicBezTo>
                    <a:cubicBezTo>
                      <a:pt x="81" y="7"/>
                      <a:pt x="81" y="8"/>
                      <a:pt x="81" y="8"/>
                    </a:cubicBezTo>
                    <a:cubicBezTo>
                      <a:pt x="81" y="31"/>
                      <a:pt x="81" y="54"/>
                      <a:pt x="81" y="76"/>
                    </a:cubicBezTo>
                    <a:cubicBezTo>
                      <a:pt x="81" y="80"/>
                      <a:pt x="81" y="79"/>
                      <a:pt x="78" y="79"/>
                    </a:cubicBezTo>
                    <a:cubicBezTo>
                      <a:pt x="76" y="79"/>
                      <a:pt x="75" y="79"/>
                      <a:pt x="73" y="79"/>
                    </a:cubicBezTo>
                    <a:cubicBezTo>
                      <a:pt x="73" y="79"/>
                      <a:pt x="72" y="79"/>
                      <a:pt x="72" y="78"/>
                    </a:cubicBezTo>
                    <a:cubicBezTo>
                      <a:pt x="72" y="77"/>
                      <a:pt x="72" y="77"/>
                      <a:pt x="72" y="76"/>
                    </a:cubicBezTo>
                    <a:cubicBezTo>
                      <a:pt x="72" y="58"/>
                      <a:pt x="72" y="41"/>
                      <a:pt x="72" y="23"/>
                    </a:cubicBezTo>
                    <a:cubicBezTo>
                      <a:pt x="72" y="22"/>
                      <a:pt x="72" y="21"/>
                      <a:pt x="72" y="21"/>
                    </a:cubicBezTo>
                    <a:cubicBezTo>
                      <a:pt x="72" y="20"/>
                      <a:pt x="72" y="20"/>
                      <a:pt x="72" y="20"/>
                    </a:cubicBezTo>
                    <a:cubicBezTo>
                      <a:pt x="72" y="20"/>
                      <a:pt x="71" y="20"/>
                      <a:pt x="71" y="21"/>
                    </a:cubicBezTo>
                    <a:cubicBezTo>
                      <a:pt x="71" y="21"/>
                      <a:pt x="71" y="22"/>
                      <a:pt x="71" y="22"/>
                    </a:cubicBezTo>
                    <a:cubicBezTo>
                      <a:pt x="64" y="37"/>
                      <a:pt x="57" y="53"/>
                      <a:pt x="50" y="68"/>
                    </a:cubicBezTo>
                    <a:cubicBezTo>
                      <a:pt x="49" y="71"/>
                      <a:pt x="47" y="75"/>
                      <a:pt x="46" y="78"/>
                    </a:cubicBezTo>
                    <a:cubicBezTo>
                      <a:pt x="45" y="79"/>
                      <a:pt x="45" y="79"/>
                      <a:pt x="44" y="79"/>
                    </a:cubicBezTo>
                    <a:cubicBezTo>
                      <a:pt x="41" y="79"/>
                      <a:pt x="41" y="80"/>
                      <a:pt x="40" y="77"/>
                    </a:cubicBezTo>
                    <a:cubicBezTo>
                      <a:pt x="32" y="58"/>
                      <a:pt x="24" y="40"/>
                      <a:pt x="16" y="22"/>
                    </a:cubicBezTo>
                    <a:cubicBezTo>
                      <a:pt x="15" y="21"/>
                      <a:pt x="15" y="21"/>
                      <a:pt x="14" y="20"/>
                    </a:cubicBezTo>
                    <a:cubicBezTo>
                      <a:pt x="14" y="20"/>
                      <a:pt x="14" y="20"/>
                      <a:pt x="14" y="20"/>
                    </a:cubicBezTo>
                    <a:close/>
                    <a:moveTo>
                      <a:pt x="687" y="128"/>
                    </a:moveTo>
                    <a:cubicBezTo>
                      <a:pt x="687" y="145"/>
                      <a:pt x="686" y="162"/>
                      <a:pt x="687" y="179"/>
                    </a:cubicBezTo>
                    <a:cubicBezTo>
                      <a:pt x="687" y="181"/>
                      <a:pt x="686" y="182"/>
                      <a:pt x="687" y="184"/>
                    </a:cubicBezTo>
                    <a:cubicBezTo>
                      <a:pt x="688" y="185"/>
                      <a:pt x="690" y="184"/>
                      <a:pt x="692" y="184"/>
                    </a:cubicBezTo>
                    <a:cubicBezTo>
                      <a:pt x="696" y="184"/>
                      <a:pt x="695" y="185"/>
                      <a:pt x="695" y="181"/>
                    </a:cubicBezTo>
                    <a:cubicBezTo>
                      <a:pt x="695" y="159"/>
                      <a:pt x="695" y="136"/>
                      <a:pt x="695" y="114"/>
                    </a:cubicBezTo>
                    <a:cubicBezTo>
                      <a:pt x="695" y="113"/>
                      <a:pt x="695" y="112"/>
                      <a:pt x="695" y="112"/>
                    </a:cubicBezTo>
                    <a:cubicBezTo>
                      <a:pt x="695" y="111"/>
                      <a:pt x="695" y="111"/>
                      <a:pt x="694" y="111"/>
                    </a:cubicBezTo>
                    <a:cubicBezTo>
                      <a:pt x="692" y="111"/>
                      <a:pt x="689" y="111"/>
                      <a:pt x="686" y="111"/>
                    </a:cubicBezTo>
                    <a:cubicBezTo>
                      <a:pt x="685" y="111"/>
                      <a:pt x="684" y="111"/>
                      <a:pt x="683" y="113"/>
                    </a:cubicBezTo>
                    <a:cubicBezTo>
                      <a:pt x="683" y="113"/>
                      <a:pt x="683" y="113"/>
                      <a:pt x="683" y="113"/>
                    </a:cubicBezTo>
                    <a:cubicBezTo>
                      <a:pt x="678" y="124"/>
                      <a:pt x="674" y="134"/>
                      <a:pt x="669" y="145"/>
                    </a:cubicBezTo>
                    <a:cubicBezTo>
                      <a:pt x="666" y="152"/>
                      <a:pt x="662" y="160"/>
                      <a:pt x="659" y="167"/>
                    </a:cubicBezTo>
                    <a:cubicBezTo>
                      <a:pt x="658" y="168"/>
                      <a:pt x="658" y="168"/>
                      <a:pt x="658" y="169"/>
                    </a:cubicBezTo>
                    <a:cubicBezTo>
                      <a:pt x="658" y="169"/>
                      <a:pt x="658" y="169"/>
                      <a:pt x="658" y="169"/>
                    </a:cubicBezTo>
                    <a:cubicBezTo>
                      <a:pt x="657" y="169"/>
                      <a:pt x="657" y="169"/>
                      <a:pt x="657" y="169"/>
                    </a:cubicBezTo>
                    <a:cubicBezTo>
                      <a:pt x="657" y="168"/>
                      <a:pt x="656" y="168"/>
                      <a:pt x="656" y="167"/>
                    </a:cubicBezTo>
                    <a:cubicBezTo>
                      <a:pt x="652" y="156"/>
                      <a:pt x="647" y="146"/>
                      <a:pt x="642" y="135"/>
                    </a:cubicBezTo>
                    <a:cubicBezTo>
                      <a:pt x="639" y="128"/>
                      <a:pt x="636" y="120"/>
                      <a:pt x="632" y="112"/>
                    </a:cubicBezTo>
                    <a:cubicBezTo>
                      <a:pt x="632" y="111"/>
                      <a:pt x="631" y="111"/>
                      <a:pt x="630" y="111"/>
                    </a:cubicBezTo>
                    <a:cubicBezTo>
                      <a:pt x="627" y="111"/>
                      <a:pt x="625" y="111"/>
                      <a:pt x="623" y="111"/>
                    </a:cubicBezTo>
                    <a:cubicBezTo>
                      <a:pt x="620" y="111"/>
                      <a:pt x="620" y="110"/>
                      <a:pt x="620" y="114"/>
                    </a:cubicBezTo>
                    <a:cubicBezTo>
                      <a:pt x="620" y="136"/>
                      <a:pt x="620" y="157"/>
                      <a:pt x="620" y="179"/>
                    </a:cubicBezTo>
                    <a:cubicBezTo>
                      <a:pt x="620" y="181"/>
                      <a:pt x="620" y="182"/>
                      <a:pt x="620" y="184"/>
                    </a:cubicBezTo>
                    <a:cubicBezTo>
                      <a:pt x="622" y="185"/>
                      <a:pt x="623" y="184"/>
                      <a:pt x="625" y="184"/>
                    </a:cubicBezTo>
                    <a:cubicBezTo>
                      <a:pt x="629" y="184"/>
                      <a:pt x="628" y="185"/>
                      <a:pt x="628" y="181"/>
                    </a:cubicBezTo>
                    <a:cubicBezTo>
                      <a:pt x="628" y="163"/>
                      <a:pt x="628" y="145"/>
                      <a:pt x="628" y="127"/>
                    </a:cubicBezTo>
                    <a:cubicBezTo>
                      <a:pt x="628" y="126"/>
                      <a:pt x="628" y="126"/>
                      <a:pt x="629" y="125"/>
                    </a:cubicBezTo>
                    <a:cubicBezTo>
                      <a:pt x="629" y="125"/>
                      <a:pt x="629" y="126"/>
                      <a:pt x="630" y="127"/>
                    </a:cubicBezTo>
                    <a:cubicBezTo>
                      <a:pt x="636" y="142"/>
                      <a:pt x="643" y="156"/>
                      <a:pt x="649" y="171"/>
                    </a:cubicBezTo>
                    <a:cubicBezTo>
                      <a:pt x="651" y="175"/>
                      <a:pt x="653" y="179"/>
                      <a:pt x="655" y="183"/>
                    </a:cubicBezTo>
                    <a:cubicBezTo>
                      <a:pt x="655" y="184"/>
                      <a:pt x="656" y="184"/>
                      <a:pt x="657" y="184"/>
                    </a:cubicBezTo>
                    <a:cubicBezTo>
                      <a:pt x="660" y="184"/>
                      <a:pt x="660" y="185"/>
                      <a:pt x="661" y="182"/>
                    </a:cubicBezTo>
                    <a:cubicBezTo>
                      <a:pt x="669" y="164"/>
                      <a:pt x="677" y="146"/>
                      <a:pt x="685" y="128"/>
                    </a:cubicBezTo>
                    <a:cubicBezTo>
                      <a:pt x="685" y="127"/>
                      <a:pt x="685" y="126"/>
                      <a:pt x="687" y="125"/>
                    </a:cubicBezTo>
                    <a:cubicBezTo>
                      <a:pt x="687" y="126"/>
                      <a:pt x="687" y="127"/>
                      <a:pt x="687" y="128"/>
                    </a:cubicBezTo>
                    <a:close/>
                    <a:moveTo>
                      <a:pt x="267" y="138"/>
                    </a:moveTo>
                    <a:cubicBezTo>
                      <a:pt x="267" y="138"/>
                      <a:pt x="267" y="137"/>
                      <a:pt x="266" y="137"/>
                    </a:cubicBezTo>
                    <a:cubicBezTo>
                      <a:pt x="264" y="134"/>
                      <a:pt x="260" y="132"/>
                      <a:pt x="256" y="131"/>
                    </a:cubicBezTo>
                    <a:cubicBezTo>
                      <a:pt x="254" y="130"/>
                      <a:pt x="252" y="130"/>
                      <a:pt x="250" y="131"/>
                    </a:cubicBezTo>
                    <a:cubicBezTo>
                      <a:pt x="244" y="131"/>
                      <a:pt x="239" y="133"/>
                      <a:pt x="235" y="138"/>
                    </a:cubicBezTo>
                    <a:cubicBezTo>
                      <a:pt x="232" y="140"/>
                      <a:pt x="231" y="144"/>
                      <a:pt x="230" y="147"/>
                    </a:cubicBezTo>
                    <a:cubicBezTo>
                      <a:pt x="228" y="153"/>
                      <a:pt x="227" y="159"/>
                      <a:pt x="228" y="165"/>
                    </a:cubicBezTo>
                    <a:cubicBezTo>
                      <a:pt x="228" y="169"/>
                      <a:pt x="230" y="172"/>
                      <a:pt x="232" y="176"/>
                    </a:cubicBezTo>
                    <a:cubicBezTo>
                      <a:pt x="235" y="180"/>
                      <a:pt x="239" y="184"/>
                      <a:pt x="244" y="185"/>
                    </a:cubicBezTo>
                    <a:cubicBezTo>
                      <a:pt x="248" y="186"/>
                      <a:pt x="252" y="186"/>
                      <a:pt x="256" y="185"/>
                    </a:cubicBezTo>
                    <a:cubicBezTo>
                      <a:pt x="260" y="184"/>
                      <a:pt x="263" y="181"/>
                      <a:pt x="266" y="178"/>
                    </a:cubicBezTo>
                    <a:cubicBezTo>
                      <a:pt x="266" y="178"/>
                      <a:pt x="266" y="177"/>
                      <a:pt x="267" y="177"/>
                    </a:cubicBezTo>
                    <a:cubicBezTo>
                      <a:pt x="267" y="177"/>
                      <a:pt x="267" y="176"/>
                      <a:pt x="268" y="176"/>
                    </a:cubicBezTo>
                    <a:cubicBezTo>
                      <a:pt x="268" y="179"/>
                      <a:pt x="268" y="181"/>
                      <a:pt x="268" y="183"/>
                    </a:cubicBezTo>
                    <a:cubicBezTo>
                      <a:pt x="268" y="185"/>
                      <a:pt x="268" y="187"/>
                      <a:pt x="267" y="189"/>
                    </a:cubicBezTo>
                    <a:cubicBezTo>
                      <a:pt x="266" y="195"/>
                      <a:pt x="262" y="199"/>
                      <a:pt x="256" y="201"/>
                    </a:cubicBezTo>
                    <a:cubicBezTo>
                      <a:pt x="253" y="202"/>
                      <a:pt x="249" y="202"/>
                      <a:pt x="246" y="202"/>
                    </a:cubicBezTo>
                    <a:cubicBezTo>
                      <a:pt x="242" y="201"/>
                      <a:pt x="238" y="200"/>
                      <a:pt x="234" y="198"/>
                    </a:cubicBezTo>
                    <a:cubicBezTo>
                      <a:pt x="233" y="198"/>
                      <a:pt x="233" y="197"/>
                      <a:pt x="232" y="197"/>
                    </a:cubicBezTo>
                    <a:cubicBezTo>
                      <a:pt x="232" y="198"/>
                      <a:pt x="231" y="198"/>
                      <a:pt x="231" y="198"/>
                    </a:cubicBezTo>
                    <a:cubicBezTo>
                      <a:pt x="231" y="200"/>
                      <a:pt x="231" y="202"/>
                      <a:pt x="231" y="204"/>
                    </a:cubicBezTo>
                    <a:cubicBezTo>
                      <a:pt x="231" y="205"/>
                      <a:pt x="232" y="206"/>
                      <a:pt x="233" y="206"/>
                    </a:cubicBezTo>
                    <a:cubicBezTo>
                      <a:pt x="233" y="206"/>
                      <a:pt x="233" y="206"/>
                      <a:pt x="233" y="206"/>
                    </a:cubicBezTo>
                    <a:cubicBezTo>
                      <a:pt x="242" y="210"/>
                      <a:pt x="251" y="210"/>
                      <a:pt x="260" y="208"/>
                    </a:cubicBezTo>
                    <a:cubicBezTo>
                      <a:pt x="265" y="206"/>
                      <a:pt x="269" y="203"/>
                      <a:pt x="271" y="199"/>
                    </a:cubicBezTo>
                    <a:cubicBezTo>
                      <a:pt x="273" y="197"/>
                      <a:pt x="274" y="195"/>
                      <a:pt x="275" y="192"/>
                    </a:cubicBezTo>
                    <a:cubicBezTo>
                      <a:pt x="276" y="188"/>
                      <a:pt x="276" y="183"/>
                      <a:pt x="276" y="179"/>
                    </a:cubicBezTo>
                    <a:cubicBezTo>
                      <a:pt x="276" y="164"/>
                      <a:pt x="276" y="149"/>
                      <a:pt x="276" y="135"/>
                    </a:cubicBezTo>
                    <a:cubicBezTo>
                      <a:pt x="276" y="134"/>
                      <a:pt x="276" y="134"/>
                      <a:pt x="276" y="133"/>
                    </a:cubicBezTo>
                    <a:cubicBezTo>
                      <a:pt x="276" y="132"/>
                      <a:pt x="276" y="132"/>
                      <a:pt x="275" y="132"/>
                    </a:cubicBezTo>
                    <a:cubicBezTo>
                      <a:pt x="273" y="132"/>
                      <a:pt x="271" y="132"/>
                      <a:pt x="269" y="132"/>
                    </a:cubicBezTo>
                    <a:cubicBezTo>
                      <a:pt x="268" y="132"/>
                      <a:pt x="268" y="132"/>
                      <a:pt x="268" y="133"/>
                    </a:cubicBezTo>
                    <a:cubicBezTo>
                      <a:pt x="268" y="135"/>
                      <a:pt x="268" y="136"/>
                      <a:pt x="268" y="138"/>
                    </a:cubicBezTo>
                    <a:cubicBezTo>
                      <a:pt x="267" y="138"/>
                      <a:pt x="267" y="138"/>
                      <a:pt x="267" y="138"/>
                    </a:cubicBezTo>
                    <a:close/>
                    <a:moveTo>
                      <a:pt x="901" y="138"/>
                    </a:moveTo>
                    <a:cubicBezTo>
                      <a:pt x="901" y="138"/>
                      <a:pt x="901" y="137"/>
                      <a:pt x="900" y="137"/>
                    </a:cubicBezTo>
                    <a:cubicBezTo>
                      <a:pt x="898" y="134"/>
                      <a:pt x="895" y="132"/>
                      <a:pt x="891" y="131"/>
                    </a:cubicBezTo>
                    <a:cubicBezTo>
                      <a:pt x="888" y="130"/>
                      <a:pt x="885" y="130"/>
                      <a:pt x="883" y="131"/>
                    </a:cubicBezTo>
                    <a:cubicBezTo>
                      <a:pt x="878" y="131"/>
                      <a:pt x="874" y="133"/>
                      <a:pt x="870" y="136"/>
                    </a:cubicBezTo>
                    <a:cubicBezTo>
                      <a:pt x="867" y="139"/>
                      <a:pt x="865" y="143"/>
                      <a:pt x="864" y="146"/>
                    </a:cubicBezTo>
                    <a:cubicBezTo>
                      <a:pt x="862" y="153"/>
                      <a:pt x="861" y="160"/>
                      <a:pt x="862" y="167"/>
                    </a:cubicBezTo>
                    <a:cubicBezTo>
                      <a:pt x="863" y="170"/>
                      <a:pt x="864" y="173"/>
                      <a:pt x="866" y="176"/>
                    </a:cubicBezTo>
                    <a:cubicBezTo>
                      <a:pt x="869" y="180"/>
                      <a:pt x="872" y="183"/>
                      <a:pt x="877" y="185"/>
                    </a:cubicBezTo>
                    <a:cubicBezTo>
                      <a:pt x="880" y="186"/>
                      <a:pt x="883" y="186"/>
                      <a:pt x="886" y="186"/>
                    </a:cubicBezTo>
                    <a:cubicBezTo>
                      <a:pt x="892" y="185"/>
                      <a:pt x="897" y="182"/>
                      <a:pt x="900" y="178"/>
                    </a:cubicBezTo>
                    <a:cubicBezTo>
                      <a:pt x="901" y="177"/>
                      <a:pt x="901" y="177"/>
                      <a:pt x="901" y="177"/>
                    </a:cubicBezTo>
                    <a:cubicBezTo>
                      <a:pt x="901" y="176"/>
                      <a:pt x="901" y="176"/>
                      <a:pt x="902" y="176"/>
                    </a:cubicBezTo>
                    <a:cubicBezTo>
                      <a:pt x="902" y="179"/>
                      <a:pt x="902" y="181"/>
                      <a:pt x="902" y="183"/>
                    </a:cubicBezTo>
                    <a:cubicBezTo>
                      <a:pt x="902" y="186"/>
                      <a:pt x="901" y="188"/>
                      <a:pt x="900" y="191"/>
                    </a:cubicBezTo>
                    <a:cubicBezTo>
                      <a:pt x="899" y="196"/>
                      <a:pt x="896" y="199"/>
                      <a:pt x="891" y="201"/>
                    </a:cubicBezTo>
                    <a:cubicBezTo>
                      <a:pt x="887" y="202"/>
                      <a:pt x="884" y="202"/>
                      <a:pt x="880" y="202"/>
                    </a:cubicBezTo>
                    <a:cubicBezTo>
                      <a:pt x="876" y="201"/>
                      <a:pt x="872" y="200"/>
                      <a:pt x="868" y="198"/>
                    </a:cubicBezTo>
                    <a:cubicBezTo>
                      <a:pt x="867" y="198"/>
                      <a:pt x="867" y="197"/>
                      <a:pt x="866" y="197"/>
                    </a:cubicBezTo>
                    <a:cubicBezTo>
                      <a:pt x="866" y="200"/>
                      <a:pt x="866" y="202"/>
                      <a:pt x="866" y="204"/>
                    </a:cubicBezTo>
                    <a:cubicBezTo>
                      <a:pt x="866" y="205"/>
                      <a:pt x="866" y="206"/>
                      <a:pt x="867" y="206"/>
                    </a:cubicBezTo>
                    <a:cubicBezTo>
                      <a:pt x="868" y="206"/>
                      <a:pt x="868" y="207"/>
                      <a:pt x="869" y="207"/>
                    </a:cubicBezTo>
                    <a:cubicBezTo>
                      <a:pt x="877" y="209"/>
                      <a:pt x="884" y="210"/>
                      <a:pt x="892" y="208"/>
                    </a:cubicBezTo>
                    <a:cubicBezTo>
                      <a:pt x="901" y="206"/>
                      <a:pt x="906" y="201"/>
                      <a:pt x="909" y="192"/>
                    </a:cubicBezTo>
                    <a:cubicBezTo>
                      <a:pt x="910" y="188"/>
                      <a:pt x="910" y="184"/>
                      <a:pt x="910" y="180"/>
                    </a:cubicBezTo>
                    <a:cubicBezTo>
                      <a:pt x="910" y="165"/>
                      <a:pt x="910" y="150"/>
                      <a:pt x="910" y="134"/>
                    </a:cubicBezTo>
                    <a:cubicBezTo>
                      <a:pt x="910" y="134"/>
                      <a:pt x="910" y="133"/>
                      <a:pt x="910" y="133"/>
                    </a:cubicBezTo>
                    <a:cubicBezTo>
                      <a:pt x="910" y="132"/>
                      <a:pt x="910" y="132"/>
                      <a:pt x="909" y="132"/>
                    </a:cubicBezTo>
                    <a:cubicBezTo>
                      <a:pt x="907" y="132"/>
                      <a:pt x="905" y="132"/>
                      <a:pt x="903" y="132"/>
                    </a:cubicBezTo>
                    <a:cubicBezTo>
                      <a:pt x="902" y="132"/>
                      <a:pt x="902" y="132"/>
                      <a:pt x="902" y="133"/>
                    </a:cubicBezTo>
                    <a:cubicBezTo>
                      <a:pt x="902" y="134"/>
                      <a:pt x="902" y="136"/>
                      <a:pt x="902" y="138"/>
                    </a:cubicBezTo>
                    <a:cubicBezTo>
                      <a:pt x="902" y="138"/>
                      <a:pt x="902" y="138"/>
                      <a:pt x="901" y="138"/>
                    </a:cubicBezTo>
                    <a:close/>
                    <a:moveTo>
                      <a:pt x="371" y="2"/>
                    </a:moveTo>
                    <a:cubicBezTo>
                      <a:pt x="371" y="1"/>
                      <a:pt x="371" y="1"/>
                      <a:pt x="370" y="1"/>
                    </a:cubicBezTo>
                    <a:cubicBezTo>
                      <a:pt x="368" y="0"/>
                      <a:pt x="366" y="0"/>
                      <a:pt x="364" y="0"/>
                    </a:cubicBezTo>
                    <a:cubicBezTo>
                      <a:pt x="358" y="0"/>
                      <a:pt x="352" y="4"/>
                      <a:pt x="350" y="11"/>
                    </a:cubicBezTo>
                    <a:cubicBezTo>
                      <a:pt x="349" y="13"/>
                      <a:pt x="349" y="15"/>
                      <a:pt x="349" y="17"/>
                    </a:cubicBezTo>
                    <a:cubicBezTo>
                      <a:pt x="349" y="20"/>
                      <a:pt x="349" y="23"/>
                      <a:pt x="349" y="25"/>
                    </a:cubicBezTo>
                    <a:cubicBezTo>
                      <a:pt x="349" y="26"/>
                      <a:pt x="348" y="26"/>
                      <a:pt x="347" y="26"/>
                    </a:cubicBezTo>
                    <a:cubicBezTo>
                      <a:pt x="347" y="26"/>
                      <a:pt x="346" y="26"/>
                      <a:pt x="345" y="26"/>
                    </a:cubicBezTo>
                    <a:cubicBezTo>
                      <a:pt x="344" y="27"/>
                      <a:pt x="342" y="26"/>
                      <a:pt x="340" y="27"/>
                    </a:cubicBezTo>
                    <a:cubicBezTo>
                      <a:pt x="340" y="29"/>
                      <a:pt x="340" y="31"/>
                      <a:pt x="340" y="32"/>
                    </a:cubicBezTo>
                    <a:cubicBezTo>
                      <a:pt x="340" y="33"/>
                      <a:pt x="340" y="33"/>
                      <a:pt x="340" y="33"/>
                    </a:cubicBezTo>
                    <a:cubicBezTo>
                      <a:pt x="340" y="33"/>
                      <a:pt x="340" y="34"/>
                      <a:pt x="340" y="34"/>
                    </a:cubicBezTo>
                    <a:cubicBezTo>
                      <a:pt x="342" y="34"/>
                      <a:pt x="344" y="34"/>
                      <a:pt x="346" y="34"/>
                    </a:cubicBezTo>
                    <a:cubicBezTo>
                      <a:pt x="349" y="34"/>
                      <a:pt x="349" y="34"/>
                      <a:pt x="349" y="36"/>
                    </a:cubicBezTo>
                    <a:cubicBezTo>
                      <a:pt x="349" y="49"/>
                      <a:pt x="349" y="61"/>
                      <a:pt x="349" y="74"/>
                    </a:cubicBezTo>
                    <a:cubicBezTo>
                      <a:pt x="349" y="75"/>
                      <a:pt x="348" y="77"/>
                      <a:pt x="349" y="79"/>
                    </a:cubicBezTo>
                    <a:cubicBezTo>
                      <a:pt x="350" y="80"/>
                      <a:pt x="352" y="79"/>
                      <a:pt x="354" y="79"/>
                    </a:cubicBezTo>
                    <a:cubicBezTo>
                      <a:pt x="357" y="79"/>
                      <a:pt x="357" y="79"/>
                      <a:pt x="357" y="76"/>
                    </a:cubicBezTo>
                    <a:cubicBezTo>
                      <a:pt x="357" y="63"/>
                      <a:pt x="357" y="50"/>
                      <a:pt x="357" y="37"/>
                    </a:cubicBezTo>
                    <a:cubicBezTo>
                      <a:pt x="357" y="36"/>
                      <a:pt x="357" y="35"/>
                      <a:pt x="357" y="34"/>
                    </a:cubicBezTo>
                    <a:cubicBezTo>
                      <a:pt x="357" y="34"/>
                      <a:pt x="357" y="34"/>
                      <a:pt x="358" y="34"/>
                    </a:cubicBezTo>
                    <a:cubicBezTo>
                      <a:pt x="358" y="34"/>
                      <a:pt x="358" y="34"/>
                      <a:pt x="359" y="34"/>
                    </a:cubicBezTo>
                    <a:cubicBezTo>
                      <a:pt x="364" y="34"/>
                      <a:pt x="370" y="34"/>
                      <a:pt x="376" y="34"/>
                    </a:cubicBezTo>
                    <a:cubicBezTo>
                      <a:pt x="376" y="34"/>
                      <a:pt x="376" y="34"/>
                      <a:pt x="377" y="34"/>
                    </a:cubicBezTo>
                    <a:cubicBezTo>
                      <a:pt x="377" y="34"/>
                      <a:pt x="378" y="34"/>
                      <a:pt x="378" y="35"/>
                    </a:cubicBezTo>
                    <a:cubicBezTo>
                      <a:pt x="378" y="35"/>
                      <a:pt x="378" y="36"/>
                      <a:pt x="378" y="36"/>
                    </a:cubicBezTo>
                    <a:cubicBezTo>
                      <a:pt x="378" y="43"/>
                      <a:pt x="378" y="50"/>
                      <a:pt x="378" y="56"/>
                    </a:cubicBezTo>
                    <a:cubicBezTo>
                      <a:pt x="378" y="59"/>
                      <a:pt x="378" y="62"/>
                      <a:pt x="378" y="65"/>
                    </a:cubicBezTo>
                    <a:cubicBezTo>
                      <a:pt x="378" y="68"/>
                      <a:pt x="378" y="70"/>
                      <a:pt x="379" y="73"/>
                    </a:cubicBezTo>
                    <a:cubicBezTo>
                      <a:pt x="380" y="76"/>
                      <a:pt x="383" y="78"/>
                      <a:pt x="386" y="79"/>
                    </a:cubicBezTo>
                    <a:cubicBezTo>
                      <a:pt x="387" y="80"/>
                      <a:pt x="388" y="80"/>
                      <a:pt x="389" y="80"/>
                    </a:cubicBezTo>
                    <a:cubicBezTo>
                      <a:pt x="392" y="81"/>
                      <a:pt x="395" y="80"/>
                      <a:pt x="398" y="79"/>
                    </a:cubicBezTo>
                    <a:cubicBezTo>
                      <a:pt x="399" y="79"/>
                      <a:pt x="399" y="78"/>
                      <a:pt x="399" y="78"/>
                    </a:cubicBezTo>
                    <a:cubicBezTo>
                      <a:pt x="399" y="76"/>
                      <a:pt x="399" y="74"/>
                      <a:pt x="399" y="72"/>
                    </a:cubicBezTo>
                    <a:cubicBezTo>
                      <a:pt x="399" y="72"/>
                      <a:pt x="398" y="72"/>
                      <a:pt x="398" y="72"/>
                    </a:cubicBezTo>
                    <a:cubicBezTo>
                      <a:pt x="396" y="73"/>
                      <a:pt x="394" y="73"/>
                      <a:pt x="392" y="73"/>
                    </a:cubicBezTo>
                    <a:cubicBezTo>
                      <a:pt x="389" y="72"/>
                      <a:pt x="387" y="71"/>
                      <a:pt x="387" y="68"/>
                    </a:cubicBezTo>
                    <a:cubicBezTo>
                      <a:pt x="386" y="66"/>
                      <a:pt x="386" y="65"/>
                      <a:pt x="386" y="63"/>
                    </a:cubicBezTo>
                    <a:cubicBezTo>
                      <a:pt x="386" y="54"/>
                      <a:pt x="386" y="45"/>
                      <a:pt x="386" y="36"/>
                    </a:cubicBezTo>
                    <a:cubicBezTo>
                      <a:pt x="386" y="36"/>
                      <a:pt x="386" y="35"/>
                      <a:pt x="386" y="35"/>
                    </a:cubicBezTo>
                    <a:cubicBezTo>
                      <a:pt x="386" y="34"/>
                      <a:pt x="386" y="34"/>
                      <a:pt x="387" y="34"/>
                    </a:cubicBezTo>
                    <a:cubicBezTo>
                      <a:pt x="390" y="34"/>
                      <a:pt x="392" y="34"/>
                      <a:pt x="395" y="34"/>
                    </a:cubicBezTo>
                    <a:cubicBezTo>
                      <a:pt x="396" y="33"/>
                      <a:pt x="398" y="34"/>
                      <a:pt x="399" y="33"/>
                    </a:cubicBezTo>
                    <a:cubicBezTo>
                      <a:pt x="400" y="32"/>
                      <a:pt x="399" y="31"/>
                      <a:pt x="399" y="29"/>
                    </a:cubicBezTo>
                    <a:cubicBezTo>
                      <a:pt x="399" y="26"/>
                      <a:pt x="400" y="26"/>
                      <a:pt x="397" y="26"/>
                    </a:cubicBezTo>
                    <a:cubicBezTo>
                      <a:pt x="394" y="26"/>
                      <a:pt x="391" y="26"/>
                      <a:pt x="388" y="26"/>
                    </a:cubicBezTo>
                    <a:cubicBezTo>
                      <a:pt x="386" y="26"/>
                      <a:pt x="386" y="26"/>
                      <a:pt x="386" y="24"/>
                    </a:cubicBezTo>
                    <a:cubicBezTo>
                      <a:pt x="386" y="21"/>
                      <a:pt x="386" y="17"/>
                      <a:pt x="386" y="14"/>
                    </a:cubicBezTo>
                    <a:cubicBezTo>
                      <a:pt x="386" y="13"/>
                      <a:pt x="386" y="12"/>
                      <a:pt x="386" y="11"/>
                    </a:cubicBezTo>
                    <a:cubicBezTo>
                      <a:pt x="386" y="11"/>
                      <a:pt x="385" y="11"/>
                      <a:pt x="385" y="11"/>
                    </a:cubicBezTo>
                    <a:cubicBezTo>
                      <a:pt x="383" y="12"/>
                      <a:pt x="381" y="12"/>
                      <a:pt x="379" y="13"/>
                    </a:cubicBezTo>
                    <a:cubicBezTo>
                      <a:pt x="378" y="14"/>
                      <a:pt x="378" y="14"/>
                      <a:pt x="378" y="15"/>
                    </a:cubicBezTo>
                    <a:cubicBezTo>
                      <a:pt x="378" y="18"/>
                      <a:pt x="378" y="20"/>
                      <a:pt x="378" y="23"/>
                    </a:cubicBezTo>
                    <a:cubicBezTo>
                      <a:pt x="378" y="24"/>
                      <a:pt x="378" y="25"/>
                      <a:pt x="378" y="25"/>
                    </a:cubicBezTo>
                    <a:cubicBezTo>
                      <a:pt x="378" y="26"/>
                      <a:pt x="378" y="26"/>
                      <a:pt x="377" y="26"/>
                    </a:cubicBezTo>
                    <a:cubicBezTo>
                      <a:pt x="376" y="26"/>
                      <a:pt x="375" y="26"/>
                      <a:pt x="375" y="26"/>
                    </a:cubicBezTo>
                    <a:cubicBezTo>
                      <a:pt x="370" y="26"/>
                      <a:pt x="365" y="26"/>
                      <a:pt x="360" y="26"/>
                    </a:cubicBezTo>
                    <a:cubicBezTo>
                      <a:pt x="359" y="26"/>
                      <a:pt x="359" y="26"/>
                      <a:pt x="358" y="26"/>
                    </a:cubicBezTo>
                    <a:cubicBezTo>
                      <a:pt x="357" y="26"/>
                      <a:pt x="357" y="26"/>
                      <a:pt x="357" y="25"/>
                    </a:cubicBezTo>
                    <a:cubicBezTo>
                      <a:pt x="357" y="22"/>
                      <a:pt x="357" y="18"/>
                      <a:pt x="357" y="15"/>
                    </a:cubicBezTo>
                    <a:cubicBezTo>
                      <a:pt x="357" y="14"/>
                      <a:pt x="358" y="12"/>
                      <a:pt x="358" y="11"/>
                    </a:cubicBezTo>
                    <a:cubicBezTo>
                      <a:pt x="359" y="9"/>
                      <a:pt x="361" y="8"/>
                      <a:pt x="363" y="8"/>
                    </a:cubicBezTo>
                    <a:cubicBezTo>
                      <a:pt x="365" y="7"/>
                      <a:pt x="367" y="7"/>
                      <a:pt x="369" y="7"/>
                    </a:cubicBezTo>
                    <a:cubicBezTo>
                      <a:pt x="370" y="8"/>
                      <a:pt x="370" y="8"/>
                      <a:pt x="371" y="8"/>
                    </a:cubicBezTo>
                    <a:cubicBezTo>
                      <a:pt x="371" y="6"/>
                      <a:pt x="371" y="4"/>
                      <a:pt x="371" y="2"/>
                    </a:cubicBezTo>
                    <a:close/>
                    <a:moveTo>
                      <a:pt x="655" y="33"/>
                    </a:moveTo>
                    <a:cubicBezTo>
                      <a:pt x="655" y="31"/>
                      <a:pt x="655" y="30"/>
                      <a:pt x="655" y="28"/>
                    </a:cubicBezTo>
                    <a:cubicBezTo>
                      <a:pt x="655" y="27"/>
                      <a:pt x="654" y="26"/>
                      <a:pt x="653" y="26"/>
                    </a:cubicBezTo>
                    <a:cubicBezTo>
                      <a:pt x="652" y="26"/>
                      <a:pt x="650" y="26"/>
                      <a:pt x="649" y="26"/>
                    </a:cubicBezTo>
                    <a:cubicBezTo>
                      <a:pt x="646" y="26"/>
                      <a:pt x="646" y="26"/>
                      <a:pt x="646" y="29"/>
                    </a:cubicBezTo>
                    <a:cubicBezTo>
                      <a:pt x="646" y="45"/>
                      <a:pt x="646" y="61"/>
                      <a:pt x="646" y="77"/>
                    </a:cubicBezTo>
                    <a:cubicBezTo>
                      <a:pt x="646" y="77"/>
                      <a:pt x="646" y="77"/>
                      <a:pt x="646" y="78"/>
                    </a:cubicBezTo>
                    <a:cubicBezTo>
                      <a:pt x="646" y="79"/>
                      <a:pt x="646" y="79"/>
                      <a:pt x="647" y="79"/>
                    </a:cubicBezTo>
                    <a:cubicBezTo>
                      <a:pt x="649" y="79"/>
                      <a:pt x="651" y="79"/>
                      <a:pt x="653" y="79"/>
                    </a:cubicBezTo>
                    <a:cubicBezTo>
                      <a:pt x="654" y="79"/>
                      <a:pt x="654" y="79"/>
                      <a:pt x="655" y="78"/>
                    </a:cubicBezTo>
                    <a:cubicBezTo>
                      <a:pt x="655" y="77"/>
                      <a:pt x="655" y="76"/>
                      <a:pt x="655" y="76"/>
                    </a:cubicBezTo>
                    <a:cubicBezTo>
                      <a:pt x="655" y="67"/>
                      <a:pt x="655" y="59"/>
                      <a:pt x="655" y="51"/>
                    </a:cubicBezTo>
                    <a:cubicBezTo>
                      <a:pt x="655" y="49"/>
                      <a:pt x="655" y="47"/>
                      <a:pt x="655" y="45"/>
                    </a:cubicBezTo>
                    <a:cubicBezTo>
                      <a:pt x="655" y="42"/>
                      <a:pt x="657" y="38"/>
                      <a:pt x="659" y="36"/>
                    </a:cubicBezTo>
                    <a:cubicBezTo>
                      <a:pt x="664" y="30"/>
                      <a:pt x="676" y="31"/>
                      <a:pt x="678" y="40"/>
                    </a:cubicBezTo>
                    <a:cubicBezTo>
                      <a:pt x="679" y="43"/>
                      <a:pt x="679" y="45"/>
                      <a:pt x="679" y="48"/>
                    </a:cubicBezTo>
                    <a:cubicBezTo>
                      <a:pt x="679" y="57"/>
                      <a:pt x="679" y="67"/>
                      <a:pt x="679" y="76"/>
                    </a:cubicBezTo>
                    <a:cubicBezTo>
                      <a:pt x="679" y="77"/>
                      <a:pt x="679" y="78"/>
                      <a:pt x="679" y="78"/>
                    </a:cubicBezTo>
                    <a:cubicBezTo>
                      <a:pt x="679" y="79"/>
                      <a:pt x="680" y="79"/>
                      <a:pt x="680" y="79"/>
                    </a:cubicBezTo>
                    <a:cubicBezTo>
                      <a:pt x="682" y="79"/>
                      <a:pt x="683" y="79"/>
                      <a:pt x="685" y="79"/>
                    </a:cubicBezTo>
                    <a:cubicBezTo>
                      <a:pt x="688" y="79"/>
                      <a:pt x="688" y="79"/>
                      <a:pt x="688" y="77"/>
                    </a:cubicBezTo>
                    <a:cubicBezTo>
                      <a:pt x="688" y="68"/>
                      <a:pt x="688" y="59"/>
                      <a:pt x="688" y="50"/>
                    </a:cubicBezTo>
                    <a:cubicBezTo>
                      <a:pt x="688" y="49"/>
                      <a:pt x="688" y="47"/>
                      <a:pt x="688" y="45"/>
                    </a:cubicBezTo>
                    <a:cubicBezTo>
                      <a:pt x="689" y="41"/>
                      <a:pt x="690" y="38"/>
                      <a:pt x="693" y="36"/>
                    </a:cubicBezTo>
                    <a:cubicBezTo>
                      <a:pt x="695" y="33"/>
                      <a:pt x="698" y="32"/>
                      <a:pt x="701" y="32"/>
                    </a:cubicBezTo>
                    <a:cubicBezTo>
                      <a:pt x="708" y="33"/>
                      <a:pt x="711" y="36"/>
                      <a:pt x="712" y="41"/>
                    </a:cubicBezTo>
                    <a:cubicBezTo>
                      <a:pt x="712" y="44"/>
                      <a:pt x="712" y="46"/>
                      <a:pt x="712" y="49"/>
                    </a:cubicBezTo>
                    <a:cubicBezTo>
                      <a:pt x="712" y="58"/>
                      <a:pt x="712" y="67"/>
                      <a:pt x="712" y="76"/>
                    </a:cubicBezTo>
                    <a:cubicBezTo>
                      <a:pt x="712" y="76"/>
                      <a:pt x="712" y="77"/>
                      <a:pt x="712" y="78"/>
                    </a:cubicBezTo>
                    <a:cubicBezTo>
                      <a:pt x="712" y="79"/>
                      <a:pt x="713" y="79"/>
                      <a:pt x="714" y="79"/>
                    </a:cubicBezTo>
                    <a:cubicBezTo>
                      <a:pt x="716" y="79"/>
                      <a:pt x="718" y="79"/>
                      <a:pt x="720" y="79"/>
                    </a:cubicBezTo>
                    <a:cubicBezTo>
                      <a:pt x="720" y="79"/>
                      <a:pt x="721" y="79"/>
                      <a:pt x="721" y="78"/>
                    </a:cubicBezTo>
                    <a:cubicBezTo>
                      <a:pt x="721" y="78"/>
                      <a:pt x="721" y="77"/>
                      <a:pt x="721" y="76"/>
                    </a:cubicBezTo>
                    <a:cubicBezTo>
                      <a:pt x="721" y="66"/>
                      <a:pt x="721" y="56"/>
                      <a:pt x="721" y="46"/>
                    </a:cubicBezTo>
                    <a:cubicBezTo>
                      <a:pt x="721" y="45"/>
                      <a:pt x="721" y="44"/>
                      <a:pt x="721" y="43"/>
                    </a:cubicBezTo>
                    <a:cubicBezTo>
                      <a:pt x="721" y="40"/>
                      <a:pt x="720" y="37"/>
                      <a:pt x="719" y="34"/>
                    </a:cubicBezTo>
                    <a:cubicBezTo>
                      <a:pt x="717" y="30"/>
                      <a:pt x="714" y="27"/>
                      <a:pt x="710" y="26"/>
                    </a:cubicBezTo>
                    <a:cubicBezTo>
                      <a:pt x="706" y="25"/>
                      <a:pt x="703" y="25"/>
                      <a:pt x="700" y="25"/>
                    </a:cubicBezTo>
                    <a:cubicBezTo>
                      <a:pt x="695" y="26"/>
                      <a:pt x="691" y="29"/>
                      <a:pt x="688" y="33"/>
                    </a:cubicBezTo>
                    <a:cubicBezTo>
                      <a:pt x="687" y="34"/>
                      <a:pt x="687" y="35"/>
                      <a:pt x="686" y="36"/>
                    </a:cubicBezTo>
                    <a:cubicBezTo>
                      <a:pt x="683" y="29"/>
                      <a:pt x="678" y="25"/>
                      <a:pt x="671" y="25"/>
                    </a:cubicBezTo>
                    <a:cubicBezTo>
                      <a:pt x="664" y="25"/>
                      <a:pt x="659" y="28"/>
                      <a:pt x="655" y="34"/>
                    </a:cubicBezTo>
                    <a:cubicBezTo>
                      <a:pt x="654" y="34"/>
                      <a:pt x="655" y="33"/>
                      <a:pt x="655" y="33"/>
                    </a:cubicBezTo>
                    <a:close/>
                    <a:moveTo>
                      <a:pt x="1312" y="45"/>
                    </a:moveTo>
                    <a:cubicBezTo>
                      <a:pt x="1326" y="40"/>
                      <a:pt x="1328" y="27"/>
                      <a:pt x="1325" y="17"/>
                    </a:cubicBezTo>
                    <a:cubicBezTo>
                      <a:pt x="1323" y="12"/>
                      <a:pt x="1318" y="8"/>
                      <a:pt x="1313" y="7"/>
                    </a:cubicBezTo>
                    <a:cubicBezTo>
                      <a:pt x="1310" y="6"/>
                      <a:pt x="1306" y="5"/>
                      <a:pt x="1303" y="5"/>
                    </a:cubicBezTo>
                    <a:cubicBezTo>
                      <a:pt x="1296" y="5"/>
                      <a:pt x="1290" y="5"/>
                      <a:pt x="1284" y="5"/>
                    </a:cubicBezTo>
                    <a:cubicBezTo>
                      <a:pt x="1281" y="5"/>
                      <a:pt x="1282" y="5"/>
                      <a:pt x="1282" y="8"/>
                    </a:cubicBezTo>
                    <a:cubicBezTo>
                      <a:pt x="1282" y="29"/>
                      <a:pt x="1282" y="51"/>
                      <a:pt x="1282" y="72"/>
                    </a:cubicBezTo>
                    <a:cubicBezTo>
                      <a:pt x="1282" y="74"/>
                      <a:pt x="1281" y="77"/>
                      <a:pt x="1282" y="79"/>
                    </a:cubicBezTo>
                    <a:cubicBezTo>
                      <a:pt x="1284" y="79"/>
                      <a:pt x="1286" y="79"/>
                      <a:pt x="1289" y="79"/>
                    </a:cubicBezTo>
                    <a:cubicBezTo>
                      <a:pt x="1289" y="79"/>
                      <a:pt x="1289" y="79"/>
                      <a:pt x="1289" y="79"/>
                    </a:cubicBezTo>
                    <a:cubicBezTo>
                      <a:pt x="1290" y="79"/>
                      <a:pt x="1290" y="79"/>
                      <a:pt x="1290" y="78"/>
                    </a:cubicBezTo>
                    <a:cubicBezTo>
                      <a:pt x="1290" y="78"/>
                      <a:pt x="1290" y="77"/>
                      <a:pt x="1290" y="76"/>
                    </a:cubicBezTo>
                    <a:cubicBezTo>
                      <a:pt x="1290" y="68"/>
                      <a:pt x="1290" y="59"/>
                      <a:pt x="1290" y="51"/>
                    </a:cubicBezTo>
                    <a:cubicBezTo>
                      <a:pt x="1290" y="50"/>
                      <a:pt x="1290" y="49"/>
                      <a:pt x="1290" y="49"/>
                    </a:cubicBezTo>
                    <a:cubicBezTo>
                      <a:pt x="1290" y="48"/>
                      <a:pt x="1291" y="48"/>
                      <a:pt x="1291" y="48"/>
                    </a:cubicBezTo>
                    <a:cubicBezTo>
                      <a:pt x="1293" y="48"/>
                      <a:pt x="1295" y="48"/>
                      <a:pt x="1297" y="48"/>
                    </a:cubicBezTo>
                    <a:cubicBezTo>
                      <a:pt x="1301" y="48"/>
                      <a:pt x="1304" y="49"/>
                      <a:pt x="1306" y="52"/>
                    </a:cubicBezTo>
                    <a:cubicBezTo>
                      <a:pt x="1308" y="54"/>
                      <a:pt x="1309" y="56"/>
                      <a:pt x="1309" y="58"/>
                    </a:cubicBezTo>
                    <a:cubicBezTo>
                      <a:pt x="1312" y="64"/>
                      <a:pt x="1315" y="70"/>
                      <a:pt x="1318" y="77"/>
                    </a:cubicBezTo>
                    <a:cubicBezTo>
                      <a:pt x="1318" y="77"/>
                      <a:pt x="1318" y="78"/>
                      <a:pt x="1318" y="78"/>
                    </a:cubicBezTo>
                    <a:cubicBezTo>
                      <a:pt x="1319" y="79"/>
                      <a:pt x="1319" y="79"/>
                      <a:pt x="1319" y="79"/>
                    </a:cubicBezTo>
                    <a:cubicBezTo>
                      <a:pt x="1322" y="79"/>
                      <a:pt x="1325" y="79"/>
                      <a:pt x="1328" y="79"/>
                    </a:cubicBezTo>
                    <a:cubicBezTo>
                      <a:pt x="1329" y="79"/>
                      <a:pt x="1329" y="79"/>
                      <a:pt x="1329" y="78"/>
                    </a:cubicBezTo>
                    <a:cubicBezTo>
                      <a:pt x="1328" y="78"/>
                      <a:pt x="1328" y="77"/>
                      <a:pt x="1328" y="76"/>
                    </a:cubicBezTo>
                    <a:cubicBezTo>
                      <a:pt x="1324" y="69"/>
                      <a:pt x="1321" y="62"/>
                      <a:pt x="1318" y="55"/>
                    </a:cubicBezTo>
                    <a:cubicBezTo>
                      <a:pt x="1317" y="54"/>
                      <a:pt x="1317" y="53"/>
                      <a:pt x="1316" y="52"/>
                    </a:cubicBezTo>
                    <a:cubicBezTo>
                      <a:pt x="1315" y="50"/>
                      <a:pt x="1313" y="47"/>
                      <a:pt x="1310" y="46"/>
                    </a:cubicBezTo>
                    <a:cubicBezTo>
                      <a:pt x="1311" y="45"/>
                      <a:pt x="1311" y="45"/>
                      <a:pt x="1312" y="45"/>
                    </a:cubicBezTo>
                    <a:close/>
                    <a:moveTo>
                      <a:pt x="1111" y="49"/>
                    </a:moveTo>
                    <a:cubicBezTo>
                      <a:pt x="1111" y="53"/>
                      <a:pt x="1112" y="58"/>
                      <a:pt x="1113" y="62"/>
                    </a:cubicBezTo>
                    <a:cubicBezTo>
                      <a:pt x="1114" y="66"/>
                      <a:pt x="1116" y="70"/>
                      <a:pt x="1119" y="74"/>
                    </a:cubicBezTo>
                    <a:cubicBezTo>
                      <a:pt x="1121" y="77"/>
                      <a:pt x="1124" y="79"/>
                      <a:pt x="1128" y="80"/>
                    </a:cubicBezTo>
                    <a:cubicBezTo>
                      <a:pt x="1132" y="81"/>
                      <a:pt x="1136" y="81"/>
                      <a:pt x="1141" y="79"/>
                    </a:cubicBezTo>
                    <a:cubicBezTo>
                      <a:pt x="1145" y="78"/>
                      <a:pt x="1149" y="75"/>
                      <a:pt x="1152" y="71"/>
                    </a:cubicBezTo>
                    <a:cubicBezTo>
                      <a:pt x="1154" y="67"/>
                      <a:pt x="1156" y="63"/>
                      <a:pt x="1157" y="58"/>
                    </a:cubicBezTo>
                    <a:cubicBezTo>
                      <a:pt x="1159" y="51"/>
                      <a:pt x="1159" y="43"/>
                      <a:pt x="1158" y="36"/>
                    </a:cubicBezTo>
                    <a:cubicBezTo>
                      <a:pt x="1158" y="31"/>
                      <a:pt x="1158" y="27"/>
                      <a:pt x="1157" y="22"/>
                    </a:cubicBezTo>
                    <a:cubicBezTo>
                      <a:pt x="1155" y="19"/>
                      <a:pt x="1154" y="15"/>
                      <a:pt x="1152" y="12"/>
                    </a:cubicBezTo>
                    <a:cubicBezTo>
                      <a:pt x="1149" y="8"/>
                      <a:pt x="1145" y="6"/>
                      <a:pt x="1141" y="5"/>
                    </a:cubicBezTo>
                    <a:cubicBezTo>
                      <a:pt x="1137" y="4"/>
                      <a:pt x="1133" y="4"/>
                      <a:pt x="1130" y="5"/>
                    </a:cubicBezTo>
                    <a:cubicBezTo>
                      <a:pt x="1124" y="6"/>
                      <a:pt x="1120" y="9"/>
                      <a:pt x="1117" y="14"/>
                    </a:cubicBezTo>
                    <a:cubicBezTo>
                      <a:pt x="1115" y="17"/>
                      <a:pt x="1114" y="20"/>
                      <a:pt x="1113" y="24"/>
                    </a:cubicBezTo>
                    <a:cubicBezTo>
                      <a:pt x="1111" y="30"/>
                      <a:pt x="1111" y="37"/>
                      <a:pt x="1111" y="43"/>
                    </a:cubicBezTo>
                    <a:cubicBezTo>
                      <a:pt x="1111" y="45"/>
                      <a:pt x="1111" y="47"/>
                      <a:pt x="1111" y="49"/>
                    </a:cubicBezTo>
                    <a:close/>
                    <a:moveTo>
                      <a:pt x="55" y="174"/>
                    </a:moveTo>
                    <a:cubicBezTo>
                      <a:pt x="49" y="177"/>
                      <a:pt x="43" y="178"/>
                      <a:pt x="37" y="178"/>
                    </a:cubicBezTo>
                    <a:cubicBezTo>
                      <a:pt x="35" y="178"/>
                      <a:pt x="33" y="178"/>
                      <a:pt x="31" y="177"/>
                    </a:cubicBezTo>
                    <a:cubicBezTo>
                      <a:pt x="22" y="175"/>
                      <a:pt x="16" y="170"/>
                      <a:pt x="12" y="162"/>
                    </a:cubicBezTo>
                    <a:cubicBezTo>
                      <a:pt x="9" y="152"/>
                      <a:pt x="9" y="142"/>
                      <a:pt x="13" y="133"/>
                    </a:cubicBezTo>
                    <a:cubicBezTo>
                      <a:pt x="16" y="125"/>
                      <a:pt x="22" y="120"/>
                      <a:pt x="30" y="118"/>
                    </a:cubicBezTo>
                    <a:cubicBezTo>
                      <a:pt x="35" y="117"/>
                      <a:pt x="40" y="117"/>
                      <a:pt x="45" y="118"/>
                    </a:cubicBezTo>
                    <a:cubicBezTo>
                      <a:pt x="48" y="118"/>
                      <a:pt x="52" y="119"/>
                      <a:pt x="55" y="121"/>
                    </a:cubicBezTo>
                    <a:cubicBezTo>
                      <a:pt x="55" y="121"/>
                      <a:pt x="56" y="121"/>
                      <a:pt x="56" y="120"/>
                    </a:cubicBezTo>
                    <a:cubicBezTo>
                      <a:pt x="56" y="118"/>
                      <a:pt x="56" y="116"/>
                      <a:pt x="56" y="114"/>
                    </a:cubicBezTo>
                    <a:cubicBezTo>
                      <a:pt x="56" y="113"/>
                      <a:pt x="56" y="112"/>
                      <a:pt x="55" y="112"/>
                    </a:cubicBezTo>
                    <a:cubicBezTo>
                      <a:pt x="54" y="112"/>
                      <a:pt x="52" y="111"/>
                      <a:pt x="51" y="111"/>
                    </a:cubicBezTo>
                    <a:cubicBezTo>
                      <a:pt x="45" y="109"/>
                      <a:pt x="39" y="109"/>
                      <a:pt x="33" y="110"/>
                    </a:cubicBezTo>
                    <a:cubicBezTo>
                      <a:pt x="20" y="111"/>
                      <a:pt x="11" y="118"/>
                      <a:pt x="5" y="129"/>
                    </a:cubicBezTo>
                    <a:cubicBezTo>
                      <a:pt x="3" y="134"/>
                      <a:pt x="2" y="138"/>
                      <a:pt x="1" y="143"/>
                    </a:cubicBezTo>
                    <a:cubicBezTo>
                      <a:pt x="0" y="150"/>
                      <a:pt x="1" y="157"/>
                      <a:pt x="3" y="164"/>
                    </a:cubicBezTo>
                    <a:cubicBezTo>
                      <a:pt x="7" y="175"/>
                      <a:pt x="15" y="182"/>
                      <a:pt x="27" y="185"/>
                    </a:cubicBezTo>
                    <a:cubicBezTo>
                      <a:pt x="34" y="186"/>
                      <a:pt x="41" y="186"/>
                      <a:pt x="48" y="184"/>
                    </a:cubicBezTo>
                    <a:cubicBezTo>
                      <a:pt x="50" y="184"/>
                      <a:pt x="53" y="183"/>
                      <a:pt x="55" y="182"/>
                    </a:cubicBezTo>
                    <a:cubicBezTo>
                      <a:pt x="55" y="182"/>
                      <a:pt x="56" y="181"/>
                      <a:pt x="56" y="180"/>
                    </a:cubicBezTo>
                    <a:cubicBezTo>
                      <a:pt x="56" y="178"/>
                      <a:pt x="56" y="176"/>
                      <a:pt x="56" y="173"/>
                    </a:cubicBezTo>
                    <a:cubicBezTo>
                      <a:pt x="55" y="173"/>
                      <a:pt x="55" y="173"/>
                      <a:pt x="55" y="174"/>
                    </a:cubicBezTo>
                    <a:close/>
                    <a:moveTo>
                      <a:pt x="806" y="68"/>
                    </a:moveTo>
                    <a:cubicBezTo>
                      <a:pt x="805" y="68"/>
                      <a:pt x="805" y="68"/>
                      <a:pt x="805" y="68"/>
                    </a:cubicBezTo>
                    <a:cubicBezTo>
                      <a:pt x="800" y="71"/>
                      <a:pt x="795" y="72"/>
                      <a:pt x="789" y="72"/>
                    </a:cubicBezTo>
                    <a:cubicBezTo>
                      <a:pt x="785" y="73"/>
                      <a:pt x="782" y="72"/>
                      <a:pt x="778" y="71"/>
                    </a:cubicBezTo>
                    <a:cubicBezTo>
                      <a:pt x="770" y="69"/>
                      <a:pt x="765" y="63"/>
                      <a:pt x="762" y="55"/>
                    </a:cubicBezTo>
                    <a:cubicBezTo>
                      <a:pt x="760" y="50"/>
                      <a:pt x="760" y="45"/>
                      <a:pt x="760" y="40"/>
                    </a:cubicBezTo>
                    <a:cubicBezTo>
                      <a:pt x="760" y="35"/>
                      <a:pt x="761" y="31"/>
                      <a:pt x="763" y="27"/>
                    </a:cubicBezTo>
                    <a:cubicBezTo>
                      <a:pt x="768" y="18"/>
                      <a:pt x="776" y="13"/>
                      <a:pt x="786" y="12"/>
                    </a:cubicBezTo>
                    <a:cubicBezTo>
                      <a:pt x="792" y="12"/>
                      <a:pt x="798" y="13"/>
                      <a:pt x="804" y="15"/>
                    </a:cubicBezTo>
                    <a:cubicBezTo>
                      <a:pt x="805" y="16"/>
                      <a:pt x="805" y="16"/>
                      <a:pt x="806" y="16"/>
                    </a:cubicBezTo>
                    <a:cubicBezTo>
                      <a:pt x="806" y="16"/>
                      <a:pt x="806" y="16"/>
                      <a:pt x="806" y="16"/>
                    </a:cubicBezTo>
                    <a:cubicBezTo>
                      <a:pt x="806" y="14"/>
                      <a:pt x="806" y="12"/>
                      <a:pt x="806" y="10"/>
                    </a:cubicBezTo>
                    <a:cubicBezTo>
                      <a:pt x="806" y="7"/>
                      <a:pt x="807" y="7"/>
                      <a:pt x="803" y="6"/>
                    </a:cubicBezTo>
                    <a:cubicBezTo>
                      <a:pt x="797" y="4"/>
                      <a:pt x="791" y="4"/>
                      <a:pt x="784" y="4"/>
                    </a:cubicBezTo>
                    <a:cubicBezTo>
                      <a:pt x="770" y="6"/>
                      <a:pt x="760" y="13"/>
                      <a:pt x="754" y="26"/>
                    </a:cubicBezTo>
                    <a:cubicBezTo>
                      <a:pt x="750" y="37"/>
                      <a:pt x="750" y="47"/>
                      <a:pt x="753" y="58"/>
                    </a:cubicBezTo>
                    <a:cubicBezTo>
                      <a:pt x="756" y="67"/>
                      <a:pt x="762" y="73"/>
                      <a:pt x="770" y="77"/>
                    </a:cubicBezTo>
                    <a:cubicBezTo>
                      <a:pt x="774" y="79"/>
                      <a:pt x="779" y="80"/>
                      <a:pt x="783" y="80"/>
                    </a:cubicBezTo>
                    <a:cubicBezTo>
                      <a:pt x="787" y="80"/>
                      <a:pt x="791" y="80"/>
                      <a:pt x="794" y="80"/>
                    </a:cubicBezTo>
                    <a:cubicBezTo>
                      <a:pt x="798" y="79"/>
                      <a:pt x="801" y="78"/>
                      <a:pt x="805" y="77"/>
                    </a:cubicBezTo>
                    <a:cubicBezTo>
                      <a:pt x="806" y="76"/>
                      <a:pt x="806" y="76"/>
                      <a:pt x="806" y="75"/>
                    </a:cubicBezTo>
                    <a:cubicBezTo>
                      <a:pt x="806" y="73"/>
                      <a:pt x="806" y="70"/>
                      <a:pt x="806" y="68"/>
                    </a:cubicBezTo>
                    <a:cubicBezTo>
                      <a:pt x="806" y="68"/>
                      <a:pt x="806" y="68"/>
                      <a:pt x="806" y="68"/>
                    </a:cubicBezTo>
                    <a:close/>
                    <a:moveTo>
                      <a:pt x="631" y="69"/>
                    </a:moveTo>
                    <a:cubicBezTo>
                      <a:pt x="625" y="73"/>
                      <a:pt x="619" y="74"/>
                      <a:pt x="613" y="73"/>
                    </a:cubicBezTo>
                    <a:cubicBezTo>
                      <a:pt x="609" y="72"/>
                      <a:pt x="606" y="70"/>
                      <a:pt x="604" y="67"/>
                    </a:cubicBezTo>
                    <a:cubicBezTo>
                      <a:pt x="601" y="64"/>
                      <a:pt x="600" y="60"/>
                      <a:pt x="600" y="56"/>
                    </a:cubicBezTo>
                    <a:cubicBezTo>
                      <a:pt x="600" y="55"/>
                      <a:pt x="600" y="55"/>
                      <a:pt x="601" y="55"/>
                    </a:cubicBezTo>
                    <a:cubicBezTo>
                      <a:pt x="602" y="55"/>
                      <a:pt x="602" y="55"/>
                      <a:pt x="603" y="55"/>
                    </a:cubicBezTo>
                    <a:cubicBezTo>
                      <a:pt x="613" y="55"/>
                      <a:pt x="624" y="55"/>
                      <a:pt x="634" y="55"/>
                    </a:cubicBezTo>
                    <a:cubicBezTo>
                      <a:pt x="635" y="55"/>
                      <a:pt x="635" y="55"/>
                      <a:pt x="636" y="55"/>
                    </a:cubicBezTo>
                    <a:cubicBezTo>
                      <a:pt x="637" y="55"/>
                      <a:pt x="637" y="55"/>
                      <a:pt x="637" y="54"/>
                    </a:cubicBezTo>
                    <a:cubicBezTo>
                      <a:pt x="637" y="50"/>
                      <a:pt x="637" y="47"/>
                      <a:pt x="637" y="44"/>
                    </a:cubicBezTo>
                    <a:cubicBezTo>
                      <a:pt x="636" y="42"/>
                      <a:pt x="636" y="39"/>
                      <a:pt x="635" y="37"/>
                    </a:cubicBezTo>
                    <a:cubicBezTo>
                      <a:pt x="632" y="32"/>
                      <a:pt x="629" y="28"/>
                      <a:pt x="624" y="26"/>
                    </a:cubicBezTo>
                    <a:cubicBezTo>
                      <a:pt x="621" y="25"/>
                      <a:pt x="618" y="25"/>
                      <a:pt x="615" y="25"/>
                    </a:cubicBezTo>
                    <a:cubicBezTo>
                      <a:pt x="607" y="25"/>
                      <a:pt x="601" y="29"/>
                      <a:pt x="596" y="35"/>
                    </a:cubicBezTo>
                    <a:cubicBezTo>
                      <a:pt x="594" y="38"/>
                      <a:pt x="593" y="42"/>
                      <a:pt x="592" y="45"/>
                    </a:cubicBezTo>
                    <a:cubicBezTo>
                      <a:pt x="591" y="49"/>
                      <a:pt x="591" y="53"/>
                      <a:pt x="591" y="58"/>
                    </a:cubicBezTo>
                    <a:cubicBezTo>
                      <a:pt x="592" y="61"/>
                      <a:pt x="592" y="64"/>
                      <a:pt x="594" y="67"/>
                    </a:cubicBezTo>
                    <a:cubicBezTo>
                      <a:pt x="597" y="74"/>
                      <a:pt x="602" y="79"/>
                      <a:pt x="610" y="80"/>
                    </a:cubicBezTo>
                    <a:cubicBezTo>
                      <a:pt x="615" y="81"/>
                      <a:pt x="619" y="80"/>
                      <a:pt x="623" y="80"/>
                    </a:cubicBezTo>
                    <a:cubicBezTo>
                      <a:pt x="627" y="79"/>
                      <a:pt x="630" y="78"/>
                      <a:pt x="632" y="76"/>
                    </a:cubicBezTo>
                    <a:cubicBezTo>
                      <a:pt x="633" y="76"/>
                      <a:pt x="634" y="75"/>
                      <a:pt x="633" y="74"/>
                    </a:cubicBezTo>
                    <a:cubicBezTo>
                      <a:pt x="633" y="72"/>
                      <a:pt x="633" y="70"/>
                      <a:pt x="633" y="68"/>
                    </a:cubicBezTo>
                    <a:cubicBezTo>
                      <a:pt x="632" y="68"/>
                      <a:pt x="632" y="69"/>
                      <a:pt x="631" y="69"/>
                    </a:cubicBezTo>
                    <a:close/>
                    <a:moveTo>
                      <a:pt x="426" y="75"/>
                    </a:moveTo>
                    <a:cubicBezTo>
                      <a:pt x="426" y="76"/>
                      <a:pt x="427" y="77"/>
                      <a:pt x="428" y="77"/>
                    </a:cubicBezTo>
                    <a:cubicBezTo>
                      <a:pt x="429" y="77"/>
                      <a:pt x="430" y="78"/>
                      <a:pt x="431" y="78"/>
                    </a:cubicBezTo>
                    <a:cubicBezTo>
                      <a:pt x="433" y="79"/>
                      <a:pt x="436" y="80"/>
                      <a:pt x="439" y="80"/>
                    </a:cubicBezTo>
                    <a:cubicBezTo>
                      <a:pt x="445" y="81"/>
                      <a:pt x="450" y="80"/>
                      <a:pt x="456" y="78"/>
                    </a:cubicBezTo>
                    <a:cubicBezTo>
                      <a:pt x="462" y="75"/>
                      <a:pt x="466" y="70"/>
                      <a:pt x="467" y="63"/>
                    </a:cubicBezTo>
                    <a:cubicBezTo>
                      <a:pt x="468" y="57"/>
                      <a:pt x="466" y="53"/>
                      <a:pt x="463" y="48"/>
                    </a:cubicBezTo>
                    <a:cubicBezTo>
                      <a:pt x="461" y="47"/>
                      <a:pt x="460" y="46"/>
                      <a:pt x="459" y="45"/>
                    </a:cubicBezTo>
                    <a:cubicBezTo>
                      <a:pt x="456" y="43"/>
                      <a:pt x="453" y="41"/>
                      <a:pt x="450" y="39"/>
                    </a:cubicBezTo>
                    <a:cubicBezTo>
                      <a:pt x="448" y="38"/>
                      <a:pt x="445" y="36"/>
                      <a:pt x="443" y="35"/>
                    </a:cubicBezTo>
                    <a:cubicBezTo>
                      <a:pt x="441" y="34"/>
                      <a:pt x="440" y="33"/>
                      <a:pt x="438" y="31"/>
                    </a:cubicBezTo>
                    <a:cubicBezTo>
                      <a:pt x="437" y="30"/>
                      <a:pt x="437" y="29"/>
                      <a:pt x="436" y="28"/>
                    </a:cubicBezTo>
                    <a:cubicBezTo>
                      <a:pt x="434" y="21"/>
                      <a:pt x="436" y="15"/>
                      <a:pt x="443" y="13"/>
                    </a:cubicBezTo>
                    <a:cubicBezTo>
                      <a:pt x="444" y="13"/>
                      <a:pt x="445" y="12"/>
                      <a:pt x="446" y="12"/>
                    </a:cubicBezTo>
                    <a:cubicBezTo>
                      <a:pt x="452" y="12"/>
                      <a:pt x="457" y="12"/>
                      <a:pt x="463" y="15"/>
                    </a:cubicBezTo>
                    <a:cubicBezTo>
                      <a:pt x="463" y="16"/>
                      <a:pt x="463" y="16"/>
                      <a:pt x="464" y="16"/>
                    </a:cubicBezTo>
                    <a:cubicBezTo>
                      <a:pt x="464" y="14"/>
                      <a:pt x="464" y="12"/>
                      <a:pt x="464" y="10"/>
                    </a:cubicBezTo>
                    <a:cubicBezTo>
                      <a:pt x="464" y="6"/>
                      <a:pt x="464" y="6"/>
                      <a:pt x="461" y="5"/>
                    </a:cubicBezTo>
                    <a:cubicBezTo>
                      <a:pt x="460" y="5"/>
                      <a:pt x="460" y="5"/>
                      <a:pt x="459" y="5"/>
                    </a:cubicBezTo>
                    <a:cubicBezTo>
                      <a:pt x="454" y="4"/>
                      <a:pt x="449" y="4"/>
                      <a:pt x="444" y="5"/>
                    </a:cubicBezTo>
                    <a:cubicBezTo>
                      <a:pt x="440" y="5"/>
                      <a:pt x="436" y="7"/>
                      <a:pt x="433" y="10"/>
                    </a:cubicBezTo>
                    <a:cubicBezTo>
                      <a:pt x="430" y="12"/>
                      <a:pt x="428" y="16"/>
                      <a:pt x="427" y="19"/>
                    </a:cubicBezTo>
                    <a:cubicBezTo>
                      <a:pt x="426" y="21"/>
                      <a:pt x="426" y="24"/>
                      <a:pt x="426" y="26"/>
                    </a:cubicBezTo>
                    <a:cubicBezTo>
                      <a:pt x="427" y="30"/>
                      <a:pt x="428" y="34"/>
                      <a:pt x="431" y="37"/>
                    </a:cubicBezTo>
                    <a:cubicBezTo>
                      <a:pt x="433" y="38"/>
                      <a:pt x="434" y="39"/>
                      <a:pt x="436" y="40"/>
                    </a:cubicBezTo>
                    <a:cubicBezTo>
                      <a:pt x="438" y="42"/>
                      <a:pt x="441" y="44"/>
                      <a:pt x="443" y="45"/>
                    </a:cubicBezTo>
                    <a:cubicBezTo>
                      <a:pt x="446" y="47"/>
                      <a:pt x="450" y="49"/>
                      <a:pt x="453" y="51"/>
                    </a:cubicBezTo>
                    <a:cubicBezTo>
                      <a:pt x="454" y="52"/>
                      <a:pt x="455" y="54"/>
                      <a:pt x="456" y="55"/>
                    </a:cubicBezTo>
                    <a:cubicBezTo>
                      <a:pt x="461" y="62"/>
                      <a:pt x="457" y="70"/>
                      <a:pt x="449" y="72"/>
                    </a:cubicBezTo>
                    <a:cubicBezTo>
                      <a:pt x="449" y="72"/>
                      <a:pt x="449" y="72"/>
                      <a:pt x="449" y="72"/>
                    </a:cubicBezTo>
                    <a:cubicBezTo>
                      <a:pt x="445" y="73"/>
                      <a:pt x="441" y="73"/>
                      <a:pt x="436" y="71"/>
                    </a:cubicBezTo>
                    <a:cubicBezTo>
                      <a:pt x="433" y="70"/>
                      <a:pt x="430" y="69"/>
                      <a:pt x="426" y="66"/>
                    </a:cubicBezTo>
                    <a:cubicBezTo>
                      <a:pt x="426" y="69"/>
                      <a:pt x="426" y="72"/>
                      <a:pt x="426" y="75"/>
                    </a:cubicBezTo>
                    <a:close/>
                    <a:moveTo>
                      <a:pt x="854" y="68"/>
                    </a:moveTo>
                    <a:cubicBezTo>
                      <a:pt x="853" y="68"/>
                      <a:pt x="853" y="69"/>
                      <a:pt x="852" y="69"/>
                    </a:cubicBezTo>
                    <a:cubicBezTo>
                      <a:pt x="846" y="73"/>
                      <a:pt x="840" y="74"/>
                      <a:pt x="834" y="73"/>
                    </a:cubicBezTo>
                    <a:cubicBezTo>
                      <a:pt x="830" y="72"/>
                      <a:pt x="826" y="70"/>
                      <a:pt x="824" y="66"/>
                    </a:cubicBezTo>
                    <a:cubicBezTo>
                      <a:pt x="822" y="63"/>
                      <a:pt x="821" y="59"/>
                      <a:pt x="821" y="56"/>
                    </a:cubicBezTo>
                    <a:cubicBezTo>
                      <a:pt x="821" y="55"/>
                      <a:pt x="822" y="55"/>
                      <a:pt x="822" y="55"/>
                    </a:cubicBezTo>
                    <a:cubicBezTo>
                      <a:pt x="823" y="55"/>
                      <a:pt x="824" y="55"/>
                      <a:pt x="824" y="55"/>
                    </a:cubicBezTo>
                    <a:cubicBezTo>
                      <a:pt x="835" y="55"/>
                      <a:pt x="845" y="55"/>
                      <a:pt x="855" y="55"/>
                    </a:cubicBezTo>
                    <a:cubicBezTo>
                      <a:pt x="856" y="55"/>
                      <a:pt x="857" y="55"/>
                      <a:pt x="857" y="55"/>
                    </a:cubicBezTo>
                    <a:cubicBezTo>
                      <a:pt x="858" y="55"/>
                      <a:pt x="858" y="55"/>
                      <a:pt x="858" y="54"/>
                    </a:cubicBezTo>
                    <a:cubicBezTo>
                      <a:pt x="858" y="52"/>
                      <a:pt x="858" y="49"/>
                      <a:pt x="858" y="47"/>
                    </a:cubicBezTo>
                    <a:cubicBezTo>
                      <a:pt x="858" y="44"/>
                      <a:pt x="857" y="40"/>
                      <a:pt x="856" y="36"/>
                    </a:cubicBezTo>
                    <a:cubicBezTo>
                      <a:pt x="853" y="31"/>
                      <a:pt x="849" y="28"/>
                      <a:pt x="843" y="26"/>
                    </a:cubicBezTo>
                    <a:cubicBezTo>
                      <a:pt x="841" y="25"/>
                      <a:pt x="839" y="25"/>
                      <a:pt x="836" y="25"/>
                    </a:cubicBezTo>
                    <a:cubicBezTo>
                      <a:pt x="829" y="25"/>
                      <a:pt x="823" y="28"/>
                      <a:pt x="818" y="34"/>
                    </a:cubicBezTo>
                    <a:cubicBezTo>
                      <a:pt x="816" y="37"/>
                      <a:pt x="815" y="39"/>
                      <a:pt x="814" y="42"/>
                    </a:cubicBezTo>
                    <a:cubicBezTo>
                      <a:pt x="812" y="48"/>
                      <a:pt x="812" y="53"/>
                      <a:pt x="813" y="59"/>
                    </a:cubicBezTo>
                    <a:cubicBezTo>
                      <a:pt x="813" y="62"/>
                      <a:pt x="814" y="65"/>
                      <a:pt x="815" y="68"/>
                    </a:cubicBezTo>
                    <a:cubicBezTo>
                      <a:pt x="819" y="74"/>
                      <a:pt x="824" y="79"/>
                      <a:pt x="831" y="80"/>
                    </a:cubicBezTo>
                    <a:cubicBezTo>
                      <a:pt x="837" y="81"/>
                      <a:pt x="843" y="80"/>
                      <a:pt x="848" y="79"/>
                    </a:cubicBezTo>
                    <a:cubicBezTo>
                      <a:pt x="850" y="78"/>
                      <a:pt x="852" y="77"/>
                      <a:pt x="854" y="76"/>
                    </a:cubicBezTo>
                    <a:cubicBezTo>
                      <a:pt x="854" y="76"/>
                      <a:pt x="855" y="75"/>
                      <a:pt x="855" y="74"/>
                    </a:cubicBezTo>
                    <a:cubicBezTo>
                      <a:pt x="855" y="72"/>
                      <a:pt x="855" y="70"/>
                      <a:pt x="855" y="68"/>
                    </a:cubicBezTo>
                    <a:cubicBezTo>
                      <a:pt x="854" y="68"/>
                      <a:pt x="854" y="68"/>
                      <a:pt x="854" y="68"/>
                    </a:cubicBezTo>
                    <a:close/>
                    <a:moveTo>
                      <a:pt x="960" y="175"/>
                    </a:moveTo>
                    <a:cubicBezTo>
                      <a:pt x="955" y="177"/>
                      <a:pt x="951" y="179"/>
                      <a:pt x="946" y="178"/>
                    </a:cubicBezTo>
                    <a:cubicBezTo>
                      <a:pt x="936" y="178"/>
                      <a:pt x="932" y="173"/>
                      <a:pt x="930" y="166"/>
                    </a:cubicBezTo>
                    <a:cubicBezTo>
                      <a:pt x="929" y="165"/>
                      <a:pt x="929" y="163"/>
                      <a:pt x="929" y="161"/>
                    </a:cubicBezTo>
                    <a:cubicBezTo>
                      <a:pt x="929" y="161"/>
                      <a:pt x="929" y="160"/>
                      <a:pt x="930" y="160"/>
                    </a:cubicBezTo>
                    <a:cubicBezTo>
                      <a:pt x="930" y="160"/>
                      <a:pt x="931" y="160"/>
                      <a:pt x="932" y="160"/>
                    </a:cubicBezTo>
                    <a:cubicBezTo>
                      <a:pt x="942" y="160"/>
                      <a:pt x="952" y="160"/>
                      <a:pt x="963" y="160"/>
                    </a:cubicBezTo>
                    <a:cubicBezTo>
                      <a:pt x="963" y="160"/>
                      <a:pt x="964" y="160"/>
                      <a:pt x="965" y="160"/>
                    </a:cubicBezTo>
                    <a:cubicBezTo>
                      <a:pt x="966" y="160"/>
                      <a:pt x="966" y="160"/>
                      <a:pt x="966" y="159"/>
                    </a:cubicBezTo>
                    <a:cubicBezTo>
                      <a:pt x="966" y="157"/>
                      <a:pt x="966" y="154"/>
                      <a:pt x="966" y="152"/>
                    </a:cubicBezTo>
                    <a:cubicBezTo>
                      <a:pt x="966" y="148"/>
                      <a:pt x="965" y="144"/>
                      <a:pt x="963" y="141"/>
                    </a:cubicBezTo>
                    <a:cubicBezTo>
                      <a:pt x="960" y="136"/>
                      <a:pt x="956" y="132"/>
                      <a:pt x="950" y="131"/>
                    </a:cubicBezTo>
                    <a:cubicBezTo>
                      <a:pt x="948" y="131"/>
                      <a:pt x="946" y="130"/>
                      <a:pt x="944" y="130"/>
                    </a:cubicBezTo>
                    <a:cubicBezTo>
                      <a:pt x="937" y="131"/>
                      <a:pt x="931" y="134"/>
                      <a:pt x="926" y="139"/>
                    </a:cubicBezTo>
                    <a:cubicBezTo>
                      <a:pt x="924" y="142"/>
                      <a:pt x="923" y="144"/>
                      <a:pt x="922" y="148"/>
                    </a:cubicBezTo>
                    <a:cubicBezTo>
                      <a:pt x="920" y="153"/>
                      <a:pt x="920" y="158"/>
                      <a:pt x="920" y="164"/>
                    </a:cubicBezTo>
                    <a:cubicBezTo>
                      <a:pt x="921" y="167"/>
                      <a:pt x="922" y="171"/>
                      <a:pt x="923" y="174"/>
                    </a:cubicBezTo>
                    <a:cubicBezTo>
                      <a:pt x="927" y="180"/>
                      <a:pt x="931" y="184"/>
                      <a:pt x="938" y="185"/>
                    </a:cubicBezTo>
                    <a:cubicBezTo>
                      <a:pt x="944" y="186"/>
                      <a:pt x="951" y="186"/>
                      <a:pt x="957" y="183"/>
                    </a:cubicBezTo>
                    <a:cubicBezTo>
                      <a:pt x="959" y="183"/>
                      <a:pt x="960" y="182"/>
                      <a:pt x="962" y="181"/>
                    </a:cubicBezTo>
                    <a:cubicBezTo>
                      <a:pt x="962" y="181"/>
                      <a:pt x="962" y="181"/>
                      <a:pt x="962" y="180"/>
                    </a:cubicBezTo>
                    <a:cubicBezTo>
                      <a:pt x="962" y="178"/>
                      <a:pt x="962" y="176"/>
                      <a:pt x="962" y="173"/>
                    </a:cubicBezTo>
                    <a:cubicBezTo>
                      <a:pt x="961" y="174"/>
                      <a:pt x="960" y="174"/>
                      <a:pt x="960" y="175"/>
                    </a:cubicBezTo>
                    <a:close/>
                    <a:moveTo>
                      <a:pt x="992" y="69"/>
                    </a:moveTo>
                    <a:cubicBezTo>
                      <a:pt x="992" y="69"/>
                      <a:pt x="992" y="69"/>
                      <a:pt x="991" y="69"/>
                    </a:cubicBezTo>
                    <a:cubicBezTo>
                      <a:pt x="986" y="73"/>
                      <a:pt x="980" y="74"/>
                      <a:pt x="974" y="73"/>
                    </a:cubicBezTo>
                    <a:cubicBezTo>
                      <a:pt x="968" y="72"/>
                      <a:pt x="964" y="69"/>
                      <a:pt x="962" y="64"/>
                    </a:cubicBezTo>
                    <a:cubicBezTo>
                      <a:pt x="961" y="62"/>
                      <a:pt x="961" y="60"/>
                      <a:pt x="961" y="57"/>
                    </a:cubicBezTo>
                    <a:cubicBezTo>
                      <a:pt x="961" y="55"/>
                      <a:pt x="960" y="55"/>
                      <a:pt x="963" y="55"/>
                    </a:cubicBezTo>
                    <a:cubicBezTo>
                      <a:pt x="974" y="55"/>
                      <a:pt x="984" y="55"/>
                      <a:pt x="994" y="55"/>
                    </a:cubicBezTo>
                    <a:cubicBezTo>
                      <a:pt x="995" y="55"/>
                      <a:pt x="996" y="55"/>
                      <a:pt x="997" y="55"/>
                    </a:cubicBezTo>
                    <a:cubicBezTo>
                      <a:pt x="998" y="55"/>
                      <a:pt x="998" y="55"/>
                      <a:pt x="998" y="54"/>
                    </a:cubicBezTo>
                    <a:cubicBezTo>
                      <a:pt x="998" y="51"/>
                      <a:pt x="998" y="48"/>
                      <a:pt x="998" y="46"/>
                    </a:cubicBezTo>
                    <a:cubicBezTo>
                      <a:pt x="997" y="42"/>
                      <a:pt x="996" y="38"/>
                      <a:pt x="994" y="35"/>
                    </a:cubicBezTo>
                    <a:cubicBezTo>
                      <a:pt x="992" y="31"/>
                      <a:pt x="989" y="28"/>
                      <a:pt x="985" y="27"/>
                    </a:cubicBezTo>
                    <a:cubicBezTo>
                      <a:pt x="981" y="25"/>
                      <a:pt x="976" y="25"/>
                      <a:pt x="972" y="25"/>
                    </a:cubicBezTo>
                    <a:cubicBezTo>
                      <a:pt x="965" y="27"/>
                      <a:pt x="959" y="31"/>
                      <a:pt x="956" y="37"/>
                    </a:cubicBezTo>
                    <a:cubicBezTo>
                      <a:pt x="954" y="41"/>
                      <a:pt x="952" y="45"/>
                      <a:pt x="952" y="49"/>
                    </a:cubicBezTo>
                    <a:cubicBezTo>
                      <a:pt x="951" y="55"/>
                      <a:pt x="952" y="62"/>
                      <a:pt x="955" y="67"/>
                    </a:cubicBezTo>
                    <a:cubicBezTo>
                      <a:pt x="957" y="74"/>
                      <a:pt x="962" y="78"/>
                      <a:pt x="969" y="80"/>
                    </a:cubicBezTo>
                    <a:cubicBezTo>
                      <a:pt x="976" y="81"/>
                      <a:pt x="983" y="81"/>
                      <a:pt x="989" y="78"/>
                    </a:cubicBezTo>
                    <a:cubicBezTo>
                      <a:pt x="991" y="77"/>
                      <a:pt x="992" y="77"/>
                      <a:pt x="993" y="76"/>
                    </a:cubicBezTo>
                    <a:cubicBezTo>
                      <a:pt x="994" y="76"/>
                      <a:pt x="994" y="75"/>
                      <a:pt x="994" y="74"/>
                    </a:cubicBezTo>
                    <a:cubicBezTo>
                      <a:pt x="994" y="72"/>
                      <a:pt x="994" y="70"/>
                      <a:pt x="994" y="67"/>
                    </a:cubicBezTo>
                    <a:cubicBezTo>
                      <a:pt x="993" y="68"/>
                      <a:pt x="993" y="68"/>
                      <a:pt x="992" y="69"/>
                    </a:cubicBezTo>
                    <a:close/>
                    <a:moveTo>
                      <a:pt x="845" y="177"/>
                    </a:moveTo>
                    <a:cubicBezTo>
                      <a:pt x="845" y="177"/>
                      <a:pt x="845" y="178"/>
                      <a:pt x="845" y="178"/>
                    </a:cubicBezTo>
                    <a:cubicBezTo>
                      <a:pt x="845" y="180"/>
                      <a:pt x="844" y="182"/>
                      <a:pt x="845" y="184"/>
                    </a:cubicBezTo>
                    <a:cubicBezTo>
                      <a:pt x="847" y="185"/>
                      <a:pt x="849" y="184"/>
                      <a:pt x="851" y="184"/>
                    </a:cubicBezTo>
                    <a:cubicBezTo>
                      <a:pt x="852" y="184"/>
                      <a:pt x="852" y="184"/>
                      <a:pt x="853" y="184"/>
                    </a:cubicBezTo>
                    <a:cubicBezTo>
                      <a:pt x="853" y="184"/>
                      <a:pt x="853" y="184"/>
                      <a:pt x="853" y="183"/>
                    </a:cubicBezTo>
                    <a:cubicBezTo>
                      <a:pt x="853" y="183"/>
                      <a:pt x="853" y="183"/>
                      <a:pt x="853" y="183"/>
                    </a:cubicBezTo>
                    <a:cubicBezTo>
                      <a:pt x="853" y="172"/>
                      <a:pt x="853" y="161"/>
                      <a:pt x="853" y="150"/>
                    </a:cubicBezTo>
                    <a:cubicBezTo>
                      <a:pt x="853" y="147"/>
                      <a:pt x="853" y="144"/>
                      <a:pt x="852" y="141"/>
                    </a:cubicBezTo>
                    <a:cubicBezTo>
                      <a:pt x="850" y="136"/>
                      <a:pt x="847" y="133"/>
                      <a:pt x="842" y="131"/>
                    </a:cubicBezTo>
                    <a:cubicBezTo>
                      <a:pt x="841" y="131"/>
                      <a:pt x="839" y="131"/>
                      <a:pt x="838" y="131"/>
                    </a:cubicBezTo>
                    <a:cubicBezTo>
                      <a:pt x="831" y="130"/>
                      <a:pt x="825" y="132"/>
                      <a:pt x="819" y="134"/>
                    </a:cubicBezTo>
                    <a:cubicBezTo>
                      <a:pt x="818" y="135"/>
                      <a:pt x="817" y="136"/>
                      <a:pt x="817" y="138"/>
                    </a:cubicBezTo>
                    <a:cubicBezTo>
                      <a:pt x="817" y="139"/>
                      <a:pt x="817" y="141"/>
                      <a:pt x="817" y="142"/>
                    </a:cubicBezTo>
                    <a:cubicBezTo>
                      <a:pt x="817" y="143"/>
                      <a:pt x="817" y="143"/>
                      <a:pt x="817" y="143"/>
                    </a:cubicBezTo>
                    <a:cubicBezTo>
                      <a:pt x="817" y="144"/>
                      <a:pt x="817" y="144"/>
                      <a:pt x="817" y="144"/>
                    </a:cubicBezTo>
                    <a:cubicBezTo>
                      <a:pt x="818" y="143"/>
                      <a:pt x="819" y="143"/>
                      <a:pt x="819" y="142"/>
                    </a:cubicBezTo>
                    <a:cubicBezTo>
                      <a:pt x="824" y="139"/>
                      <a:pt x="829" y="137"/>
                      <a:pt x="835" y="138"/>
                    </a:cubicBezTo>
                    <a:cubicBezTo>
                      <a:pt x="838" y="138"/>
                      <a:pt x="841" y="139"/>
                      <a:pt x="843" y="142"/>
                    </a:cubicBezTo>
                    <a:cubicBezTo>
                      <a:pt x="844" y="144"/>
                      <a:pt x="845" y="147"/>
                      <a:pt x="845" y="150"/>
                    </a:cubicBezTo>
                    <a:cubicBezTo>
                      <a:pt x="845" y="151"/>
                      <a:pt x="844" y="151"/>
                      <a:pt x="844" y="151"/>
                    </a:cubicBezTo>
                    <a:cubicBezTo>
                      <a:pt x="844" y="151"/>
                      <a:pt x="843" y="151"/>
                      <a:pt x="843" y="151"/>
                    </a:cubicBezTo>
                    <a:cubicBezTo>
                      <a:pt x="838" y="152"/>
                      <a:pt x="833" y="153"/>
                      <a:pt x="828" y="153"/>
                    </a:cubicBezTo>
                    <a:cubicBezTo>
                      <a:pt x="825" y="154"/>
                      <a:pt x="822" y="155"/>
                      <a:pt x="819" y="156"/>
                    </a:cubicBezTo>
                    <a:cubicBezTo>
                      <a:pt x="816" y="158"/>
                      <a:pt x="813" y="161"/>
                      <a:pt x="812" y="166"/>
                    </a:cubicBezTo>
                    <a:cubicBezTo>
                      <a:pt x="812" y="167"/>
                      <a:pt x="812" y="169"/>
                      <a:pt x="812" y="171"/>
                    </a:cubicBezTo>
                    <a:cubicBezTo>
                      <a:pt x="812" y="179"/>
                      <a:pt x="817" y="184"/>
                      <a:pt x="824" y="185"/>
                    </a:cubicBezTo>
                    <a:cubicBezTo>
                      <a:pt x="826" y="186"/>
                      <a:pt x="828" y="186"/>
                      <a:pt x="830" y="186"/>
                    </a:cubicBezTo>
                    <a:cubicBezTo>
                      <a:pt x="835" y="185"/>
                      <a:pt x="839" y="183"/>
                      <a:pt x="843" y="179"/>
                    </a:cubicBezTo>
                    <a:cubicBezTo>
                      <a:pt x="843" y="178"/>
                      <a:pt x="844" y="178"/>
                      <a:pt x="844" y="177"/>
                    </a:cubicBezTo>
                    <a:cubicBezTo>
                      <a:pt x="845" y="177"/>
                      <a:pt x="845" y="177"/>
                      <a:pt x="845" y="177"/>
                    </a:cubicBezTo>
                    <a:close/>
                    <a:moveTo>
                      <a:pt x="241" y="42"/>
                    </a:moveTo>
                    <a:cubicBezTo>
                      <a:pt x="238" y="33"/>
                      <a:pt x="232" y="27"/>
                      <a:pt x="223" y="26"/>
                    </a:cubicBezTo>
                    <a:cubicBezTo>
                      <a:pt x="219" y="25"/>
                      <a:pt x="215" y="25"/>
                      <a:pt x="211" y="26"/>
                    </a:cubicBezTo>
                    <a:cubicBezTo>
                      <a:pt x="202" y="27"/>
                      <a:pt x="195" y="33"/>
                      <a:pt x="192" y="42"/>
                    </a:cubicBezTo>
                    <a:cubicBezTo>
                      <a:pt x="190" y="49"/>
                      <a:pt x="190" y="56"/>
                      <a:pt x="192" y="63"/>
                    </a:cubicBezTo>
                    <a:cubicBezTo>
                      <a:pt x="195" y="72"/>
                      <a:pt x="200" y="77"/>
                      <a:pt x="209" y="80"/>
                    </a:cubicBezTo>
                    <a:cubicBezTo>
                      <a:pt x="212" y="80"/>
                      <a:pt x="216" y="81"/>
                      <a:pt x="219" y="80"/>
                    </a:cubicBezTo>
                    <a:cubicBezTo>
                      <a:pt x="230" y="80"/>
                      <a:pt x="238" y="73"/>
                      <a:pt x="241" y="63"/>
                    </a:cubicBezTo>
                    <a:cubicBezTo>
                      <a:pt x="242" y="59"/>
                      <a:pt x="242" y="56"/>
                      <a:pt x="242" y="52"/>
                    </a:cubicBezTo>
                    <a:cubicBezTo>
                      <a:pt x="242" y="49"/>
                      <a:pt x="242" y="45"/>
                      <a:pt x="241" y="42"/>
                    </a:cubicBezTo>
                    <a:close/>
                    <a:moveTo>
                      <a:pt x="408" y="183"/>
                    </a:moveTo>
                    <a:cubicBezTo>
                      <a:pt x="408" y="184"/>
                      <a:pt x="409" y="184"/>
                      <a:pt x="410" y="184"/>
                    </a:cubicBezTo>
                    <a:cubicBezTo>
                      <a:pt x="411" y="184"/>
                      <a:pt x="413" y="184"/>
                      <a:pt x="415" y="184"/>
                    </a:cubicBezTo>
                    <a:cubicBezTo>
                      <a:pt x="417" y="184"/>
                      <a:pt x="417" y="184"/>
                      <a:pt x="417" y="182"/>
                    </a:cubicBezTo>
                    <a:cubicBezTo>
                      <a:pt x="417" y="182"/>
                      <a:pt x="417" y="182"/>
                      <a:pt x="417" y="181"/>
                    </a:cubicBezTo>
                    <a:cubicBezTo>
                      <a:pt x="417" y="171"/>
                      <a:pt x="417" y="161"/>
                      <a:pt x="417" y="151"/>
                    </a:cubicBezTo>
                    <a:cubicBezTo>
                      <a:pt x="417" y="150"/>
                      <a:pt x="417" y="149"/>
                      <a:pt x="417" y="147"/>
                    </a:cubicBezTo>
                    <a:cubicBezTo>
                      <a:pt x="417" y="145"/>
                      <a:pt x="416" y="142"/>
                      <a:pt x="415" y="140"/>
                    </a:cubicBezTo>
                    <a:cubicBezTo>
                      <a:pt x="413" y="136"/>
                      <a:pt x="411" y="133"/>
                      <a:pt x="406" y="132"/>
                    </a:cubicBezTo>
                    <a:cubicBezTo>
                      <a:pt x="405" y="131"/>
                      <a:pt x="403" y="131"/>
                      <a:pt x="401" y="131"/>
                    </a:cubicBezTo>
                    <a:cubicBezTo>
                      <a:pt x="395" y="130"/>
                      <a:pt x="389" y="132"/>
                      <a:pt x="383" y="134"/>
                    </a:cubicBezTo>
                    <a:cubicBezTo>
                      <a:pt x="382" y="134"/>
                      <a:pt x="382" y="135"/>
                      <a:pt x="381" y="135"/>
                    </a:cubicBezTo>
                    <a:cubicBezTo>
                      <a:pt x="381" y="135"/>
                      <a:pt x="380" y="136"/>
                      <a:pt x="380" y="136"/>
                    </a:cubicBezTo>
                    <a:cubicBezTo>
                      <a:pt x="380" y="138"/>
                      <a:pt x="380" y="139"/>
                      <a:pt x="380" y="140"/>
                    </a:cubicBezTo>
                    <a:cubicBezTo>
                      <a:pt x="380" y="141"/>
                      <a:pt x="380" y="142"/>
                      <a:pt x="381" y="143"/>
                    </a:cubicBezTo>
                    <a:cubicBezTo>
                      <a:pt x="382" y="144"/>
                      <a:pt x="382" y="142"/>
                      <a:pt x="383" y="142"/>
                    </a:cubicBezTo>
                    <a:cubicBezTo>
                      <a:pt x="388" y="139"/>
                      <a:pt x="393" y="138"/>
                      <a:pt x="398" y="138"/>
                    </a:cubicBezTo>
                    <a:cubicBezTo>
                      <a:pt x="403" y="138"/>
                      <a:pt x="406" y="140"/>
                      <a:pt x="408" y="145"/>
                    </a:cubicBezTo>
                    <a:cubicBezTo>
                      <a:pt x="408" y="147"/>
                      <a:pt x="408" y="148"/>
                      <a:pt x="408" y="150"/>
                    </a:cubicBezTo>
                    <a:cubicBezTo>
                      <a:pt x="408" y="151"/>
                      <a:pt x="408" y="151"/>
                      <a:pt x="407" y="151"/>
                    </a:cubicBezTo>
                    <a:cubicBezTo>
                      <a:pt x="407" y="151"/>
                      <a:pt x="407" y="151"/>
                      <a:pt x="406" y="151"/>
                    </a:cubicBezTo>
                    <a:cubicBezTo>
                      <a:pt x="401" y="152"/>
                      <a:pt x="396" y="153"/>
                      <a:pt x="391" y="153"/>
                    </a:cubicBezTo>
                    <a:cubicBezTo>
                      <a:pt x="388" y="154"/>
                      <a:pt x="385" y="155"/>
                      <a:pt x="383" y="156"/>
                    </a:cubicBezTo>
                    <a:cubicBezTo>
                      <a:pt x="379" y="158"/>
                      <a:pt x="377" y="162"/>
                      <a:pt x="376" y="166"/>
                    </a:cubicBezTo>
                    <a:cubicBezTo>
                      <a:pt x="375" y="168"/>
                      <a:pt x="375" y="170"/>
                      <a:pt x="375" y="172"/>
                    </a:cubicBezTo>
                    <a:cubicBezTo>
                      <a:pt x="376" y="177"/>
                      <a:pt x="378" y="181"/>
                      <a:pt x="383" y="184"/>
                    </a:cubicBezTo>
                    <a:cubicBezTo>
                      <a:pt x="385" y="185"/>
                      <a:pt x="387" y="185"/>
                      <a:pt x="389" y="185"/>
                    </a:cubicBezTo>
                    <a:cubicBezTo>
                      <a:pt x="396" y="186"/>
                      <a:pt x="402" y="184"/>
                      <a:pt x="407" y="178"/>
                    </a:cubicBezTo>
                    <a:cubicBezTo>
                      <a:pt x="407" y="178"/>
                      <a:pt x="407" y="177"/>
                      <a:pt x="408" y="177"/>
                    </a:cubicBezTo>
                    <a:cubicBezTo>
                      <a:pt x="408" y="179"/>
                      <a:pt x="408" y="181"/>
                      <a:pt x="408" y="183"/>
                    </a:cubicBezTo>
                    <a:close/>
                    <a:moveTo>
                      <a:pt x="64" y="168"/>
                    </a:moveTo>
                    <a:cubicBezTo>
                      <a:pt x="66" y="177"/>
                      <a:pt x="72" y="183"/>
                      <a:pt x="81" y="185"/>
                    </a:cubicBezTo>
                    <a:cubicBezTo>
                      <a:pt x="85" y="186"/>
                      <a:pt x="89" y="186"/>
                      <a:pt x="93" y="185"/>
                    </a:cubicBezTo>
                    <a:cubicBezTo>
                      <a:pt x="102" y="184"/>
                      <a:pt x="109" y="179"/>
                      <a:pt x="112" y="170"/>
                    </a:cubicBezTo>
                    <a:cubicBezTo>
                      <a:pt x="115" y="162"/>
                      <a:pt x="115" y="153"/>
                      <a:pt x="112" y="144"/>
                    </a:cubicBezTo>
                    <a:cubicBezTo>
                      <a:pt x="109" y="137"/>
                      <a:pt x="103" y="133"/>
                      <a:pt x="95" y="131"/>
                    </a:cubicBezTo>
                    <a:cubicBezTo>
                      <a:pt x="91" y="130"/>
                      <a:pt x="87" y="130"/>
                      <a:pt x="82" y="131"/>
                    </a:cubicBezTo>
                    <a:cubicBezTo>
                      <a:pt x="74" y="133"/>
                      <a:pt x="68" y="138"/>
                      <a:pt x="65" y="146"/>
                    </a:cubicBezTo>
                    <a:cubicBezTo>
                      <a:pt x="63" y="150"/>
                      <a:pt x="62" y="154"/>
                      <a:pt x="62" y="158"/>
                    </a:cubicBezTo>
                    <a:cubicBezTo>
                      <a:pt x="62" y="162"/>
                      <a:pt x="63" y="165"/>
                      <a:pt x="64" y="168"/>
                    </a:cubicBezTo>
                    <a:close/>
                    <a:moveTo>
                      <a:pt x="335" y="40"/>
                    </a:moveTo>
                    <a:cubicBezTo>
                      <a:pt x="332" y="32"/>
                      <a:pt x="327" y="27"/>
                      <a:pt x="318" y="26"/>
                    </a:cubicBezTo>
                    <a:cubicBezTo>
                      <a:pt x="314" y="25"/>
                      <a:pt x="310" y="25"/>
                      <a:pt x="306" y="26"/>
                    </a:cubicBezTo>
                    <a:cubicBezTo>
                      <a:pt x="297" y="27"/>
                      <a:pt x="290" y="33"/>
                      <a:pt x="287" y="42"/>
                    </a:cubicBezTo>
                    <a:cubicBezTo>
                      <a:pt x="285" y="49"/>
                      <a:pt x="285" y="56"/>
                      <a:pt x="287" y="62"/>
                    </a:cubicBezTo>
                    <a:cubicBezTo>
                      <a:pt x="289" y="71"/>
                      <a:pt x="295" y="77"/>
                      <a:pt x="304" y="80"/>
                    </a:cubicBezTo>
                    <a:cubicBezTo>
                      <a:pt x="307" y="80"/>
                      <a:pt x="311" y="81"/>
                      <a:pt x="314" y="80"/>
                    </a:cubicBezTo>
                    <a:cubicBezTo>
                      <a:pt x="325" y="80"/>
                      <a:pt x="333" y="73"/>
                      <a:pt x="336" y="63"/>
                    </a:cubicBezTo>
                    <a:cubicBezTo>
                      <a:pt x="337" y="60"/>
                      <a:pt x="338" y="56"/>
                      <a:pt x="338" y="52"/>
                    </a:cubicBezTo>
                    <a:cubicBezTo>
                      <a:pt x="338" y="48"/>
                      <a:pt x="337" y="44"/>
                      <a:pt x="335" y="40"/>
                    </a:cubicBezTo>
                    <a:close/>
                    <a:moveTo>
                      <a:pt x="1208" y="18"/>
                    </a:moveTo>
                    <a:cubicBezTo>
                      <a:pt x="1210" y="16"/>
                      <a:pt x="1213" y="14"/>
                      <a:pt x="1216" y="13"/>
                    </a:cubicBezTo>
                    <a:cubicBezTo>
                      <a:pt x="1219" y="11"/>
                      <a:pt x="1223" y="11"/>
                      <a:pt x="1227" y="12"/>
                    </a:cubicBezTo>
                    <a:cubicBezTo>
                      <a:pt x="1232" y="12"/>
                      <a:pt x="1235" y="15"/>
                      <a:pt x="1236" y="20"/>
                    </a:cubicBezTo>
                    <a:cubicBezTo>
                      <a:pt x="1237" y="23"/>
                      <a:pt x="1237" y="26"/>
                      <a:pt x="1237" y="29"/>
                    </a:cubicBezTo>
                    <a:cubicBezTo>
                      <a:pt x="1236" y="33"/>
                      <a:pt x="1234" y="36"/>
                      <a:pt x="1231" y="39"/>
                    </a:cubicBezTo>
                    <a:cubicBezTo>
                      <a:pt x="1229" y="42"/>
                      <a:pt x="1226" y="44"/>
                      <a:pt x="1224" y="46"/>
                    </a:cubicBezTo>
                    <a:cubicBezTo>
                      <a:pt x="1220" y="48"/>
                      <a:pt x="1217" y="51"/>
                      <a:pt x="1214" y="53"/>
                    </a:cubicBezTo>
                    <a:cubicBezTo>
                      <a:pt x="1212" y="55"/>
                      <a:pt x="1210" y="56"/>
                      <a:pt x="1209" y="58"/>
                    </a:cubicBezTo>
                    <a:cubicBezTo>
                      <a:pt x="1206" y="61"/>
                      <a:pt x="1205" y="64"/>
                      <a:pt x="1204" y="67"/>
                    </a:cubicBezTo>
                    <a:cubicBezTo>
                      <a:pt x="1203" y="71"/>
                      <a:pt x="1203" y="75"/>
                      <a:pt x="1203" y="78"/>
                    </a:cubicBezTo>
                    <a:cubicBezTo>
                      <a:pt x="1203" y="79"/>
                      <a:pt x="1203" y="79"/>
                      <a:pt x="1204" y="79"/>
                    </a:cubicBezTo>
                    <a:cubicBezTo>
                      <a:pt x="1204" y="79"/>
                      <a:pt x="1205" y="79"/>
                      <a:pt x="1205" y="79"/>
                    </a:cubicBezTo>
                    <a:cubicBezTo>
                      <a:pt x="1219" y="79"/>
                      <a:pt x="1232" y="79"/>
                      <a:pt x="1246" y="79"/>
                    </a:cubicBezTo>
                    <a:cubicBezTo>
                      <a:pt x="1246" y="79"/>
                      <a:pt x="1247" y="79"/>
                      <a:pt x="1247" y="79"/>
                    </a:cubicBezTo>
                    <a:cubicBezTo>
                      <a:pt x="1248" y="79"/>
                      <a:pt x="1248" y="79"/>
                      <a:pt x="1248" y="78"/>
                    </a:cubicBezTo>
                    <a:cubicBezTo>
                      <a:pt x="1248" y="76"/>
                      <a:pt x="1248" y="74"/>
                      <a:pt x="1248" y="72"/>
                    </a:cubicBezTo>
                    <a:cubicBezTo>
                      <a:pt x="1248" y="72"/>
                      <a:pt x="1248" y="72"/>
                      <a:pt x="1248" y="72"/>
                    </a:cubicBezTo>
                    <a:cubicBezTo>
                      <a:pt x="1247" y="72"/>
                      <a:pt x="1246" y="72"/>
                      <a:pt x="1245" y="72"/>
                    </a:cubicBezTo>
                    <a:cubicBezTo>
                      <a:pt x="1235" y="72"/>
                      <a:pt x="1225" y="72"/>
                      <a:pt x="1215" y="72"/>
                    </a:cubicBezTo>
                    <a:cubicBezTo>
                      <a:pt x="1214" y="72"/>
                      <a:pt x="1213" y="72"/>
                      <a:pt x="1213" y="72"/>
                    </a:cubicBezTo>
                    <a:cubicBezTo>
                      <a:pt x="1212" y="71"/>
                      <a:pt x="1212" y="71"/>
                      <a:pt x="1212" y="70"/>
                    </a:cubicBezTo>
                    <a:cubicBezTo>
                      <a:pt x="1212" y="67"/>
                      <a:pt x="1213" y="65"/>
                      <a:pt x="1215" y="63"/>
                    </a:cubicBezTo>
                    <a:cubicBezTo>
                      <a:pt x="1216" y="61"/>
                      <a:pt x="1218" y="59"/>
                      <a:pt x="1219" y="58"/>
                    </a:cubicBezTo>
                    <a:cubicBezTo>
                      <a:pt x="1223" y="55"/>
                      <a:pt x="1226" y="53"/>
                      <a:pt x="1229" y="51"/>
                    </a:cubicBezTo>
                    <a:cubicBezTo>
                      <a:pt x="1232" y="48"/>
                      <a:pt x="1236" y="45"/>
                      <a:pt x="1239" y="42"/>
                    </a:cubicBezTo>
                    <a:cubicBezTo>
                      <a:pt x="1242" y="39"/>
                      <a:pt x="1244" y="35"/>
                      <a:pt x="1245" y="31"/>
                    </a:cubicBezTo>
                    <a:cubicBezTo>
                      <a:pt x="1245" y="28"/>
                      <a:pt x="1246" y="25"/>
                      <a:pt x="1246" y="22"/>
                    </a:cubicBezTo>
                    <a:cubicBezTo>
                      <a:pt x="1245" y="14"/>
                      <a:pt x="1240" y="7"/>
                      <a:pt x="1232" y="5"/>
                    </a:cubicBezTo>
                    <a:cubicBezTo>
                      <a:pt x="1227" y="4"/>
                      <a:pt x="1222" y="4"/>
                      <a:pt x="1217" y="5"/>
                    </a:cubicBezTo>
                    <a:cubicBezTo>
                      <a:pt x="1213" y="6"/>
                      <a:pt x="1210" y="8"/>
                      <a:pt x="1207" y="10"/>
                    </a:cubicBezTo>
                    <a:cubicBezTo>
                      <a:pt x="1206" y="11"/>
                      <a:pt x="1206" y="11"/>
                      <a:pt x="1206" y="12"/>
                    </a:cubicBezTo>
                    <a:cubicBezTo>
                      <a:pt x="1206" y="15"/>
                      <a:pt x="1206" y="17"/>
                      <a:pt x="1206" y="20"/>
                    </a:cubicBezTo>
                    <a:cubicBezTo>
                      <a:pt x="1207" y="19"/>
                      <a:pt x="1207" y="19"/>
                      <a:pt x="1208" y="18"/>
                    </a:cubicBezTo>
                    <a:close/>
                    <a:moveTo>
                      <a:pt x="529" y="145"/>
                    </a:moveTo>
                    <a:cubicBezTo>
                      <a:pt x="526" y="137"/>
                      <a:pt x="521" y="133"/>
                      <a:pt x="513" y="131"/>
                    </a:cubicBezTo>
                    <a:cubicBezTo>
                      <a:pt x="508" y="130"/>
                      <a:pt x="504" y="130"/>
                      <a:pt x="500" y="131"/>
                    </a:cubicBezTo>
                    <a:cubicBezTo>
                      <a:pt x="491" y="133"/>
                      <a:pt x="486" y="138"/>
                      <a:pt x="482" y="146"/>
                    </a:cubicBezTo>
                    <a:cubicBezTo>
                      <a:pt x="480" y="150"/>
                      <a:pt x="480" y="155"/>
                      <a:pt x="480" y="160"/>
                    </a:cubicBezTo>
                    <a:cubicBezTo>
                      <a:pt x="480" y="163"/>
                      <a:pt x="480" y="166"/>
                      <a:pt x="481" y="169"/>
                    </a:cubicBezTo>
                    <a:cubicBezTo>
                      <a:pt x="484" y="177"/>
                      <a:pt x="490" y="183"/>
                      <a:pt x="499" y="185"/>
                    </a:cubicBezTo>
                    <a:cubicBezTo>
                      <a:pt x="502" y="186"/>
                      <a:pt x="506" y="186"/>
                      <a:pt x="510" y="185"/>
                    </a:cubicBezTo>
                    <a:cubicBezTo>
                      <a:pt x="520" y="184"/>
                      <a:pt x="526" y="178"/>
                      <a:pt x="530" y="169"/>
                    </a:cubicBezTo>
                    <a:cubicBezTo>
                      <a:pt x="531" y="166"/>
                      <a:pt x="532" y="162"/>
                      <a:pt x="532" y="158"/>
                    </a:cubicBezTo>
                    <a:cubicBezTo>
                      <a:pt x="532" y="153"/>
                      <a:pt x="531" y="149"/>
                      <a:pt x="529" y="145"/>
                    </a:cubicBezTo>
                    <a:close/>
                    <a:moveTo>
                      <a:pt x="1064" y="18"/>
                    </a:moveTo>
                    <a:cubicBezTo>
                      <a:pt x="1066" y="16"/>
                      <a:pt x="1068" y="14"/>
                      <a:pt x="1071" y="13"/>
                    </a:cubicBezTo>
                    <a:cubicBezTo>
                      <a:pt x="1075" y="11"/>
                      <a:pt x="1078" y="11"/>
                      <a:pt x="1082" y="12"/>
                    </a:cubicBezTo>
                    <a:cubicBezTo>
                      <a:pt x="1087" y="12"/>
                      <a:pt x="1091" y="16"/>
                      <a:pt x="1092" y="21"/>
                    </a:cubicBezTo>
                    <a:cubicBezTo>
                      <a:pt x="1093" y="24"/>
                      <a:pt x="1092" y="28"/>
                      <a:pt x="1092" y="31"/>
                    </a:cubicBezTo>
                    <a:cubicBezTo>
                      <a:pt x="1091" y="34"/>
                      <a:pt x="1089" y="36"/>
                      <a:pt x="1087" y="38"/>
                    </a:cubicBezTo>
                    <a:cubicBezTo>
                      <a:pt x="1085" y="41"/>
                      <a:pt x="1082" y="44"/>
                      <a:pt x="1079" y="46"/>
                    </a:cubicBezTo>
                    <a:cubicBezTo>
                      <a:pt x="1075" y="49"/>
                      <a:pt x="1072" y="51"/>
                      <a:pt x="1068" y="54"/>
                    </a:cubicBezTo>
                    <a:cubicBezTo>
                      <a:pt x="1066" y="56"/>
                      <a:pt x="1064" y="58"/>
                      <a:pt x="1063" y="60"/>
                    </a:cubicBezTo>
                    <a:cubicBezTo>
                      <a:pt x="1061" y="63"/>
                      <a:pt x="1059" y="67"/>
                      <a:pt x="1059" y="70"/>
                    </a:cubicBezTo>
                    <a:cubicBezTo>
                      <a:pt x="1058" y="73"/>
                      <a:pt x="1058" y="75"/>
                      <a:pt x="1058" y="77"/>
                    </a:cubicBezTo>
                    <a:cubicBezTo>
                      <a:pt x="1058" y="79"/>
                      <a:pt x="1058" y="79"/>
                      <a:pt x="1061" y="79"/>
                    </a:cubicBezTo>
                    <a:cubicBezTo>
                      <a:pt x="1074" y="79"/>
                      <a:pt x="1088" y="79"/>
                      <a:pt x="1102" y="79"/>
                    </a:cubicBezTo>
                    <a:cubicBezTo>
                      <a:pt x="1102" y="79"/>
                      <a:pt x="1102" y="79"/>
                      <a:pt x="1102" y="79"/>
                    </a:cubicBezTo>
                    <a:cubicBezTo>
                      <a:pt x="1104" y="79"/>
                      <a:pt x="1104" y="79"/>
                      <a:pt x="1104" y="78"/>
                    </a:cubicBezTo>
                    <a:cubicBezTo>
                      <a:pt x="1104" y="76"/>
                      <a:pt x="1104" y="75"/>
                      <a:pt x="1104" y="73"/>
                    </a:cubicBezTo>
                    <a:cubicBezTo>
                      <a:pt x="1104" y="72"/>
                      <a:pt x="1104" y="72"/>
                      <a:pt x="1102" y="72"/>
                    </a:cubicBezTo>
                    <a:cubicBezTo>
                      <a:pt x="1102" y="72"/>
                      <a:pt x="1101" y="72"/>
                      <a:pt x="1101" y="72"/>
                    </a:cubicBezTo>
                    <a:cubicBezTo>
                      <a:pt x="1091" y="72"/>
                      <a:pt x="1080" y="72"/>
                      <a:pt x="1070" y="72"/>
                    </a:cubicBezTo>
                    <a:cubicBezTo>
                      <a:pt x="1070" y="72"/>
                      <a:pt x="1069" y="72"/>
                      <a:pt x="1068" y="72"/>
                    </a:cubicBezTo>
                    <a:cubicBezTo>
                      <a:pt x="1067" y="71"/>
                      <a:pt x="1067" y="71"/>
                      <a:pt x="1067" y="70"/>
                    </a:cubicBezTo>
                    <a:cubicBezTo>
                      <a:pt x="1067" y="67"/>
                      <a:pt x="1069" y="64"/>
                      <a:pt x="1071" y="62"/>
                    </a:cubicBezTo>
                    <a:cubicBezTo>
                      <a:pt x="1072" y="60"/>
                      <a:pt x="1073" y="59"/>
                      <a:pt x="1075" y="58"/>
                    </a:cubicBezTo>
                    <a:cubicBezTo>
                      <a:pt x="1078" y="56"/>
                      <a:pt x="1081" y="53"/>
                      <a:pt x="1084" y="51"/>
                    </a:cubicBezTo>
                    <a:cubicBezTo>
                      <a:pt x="1087" y="48"/>
                      <a:pt x="1090" y="46"/>
                      <a:pt x="1093" y="43"/>
                    </a:cubicBezTo>
                    <a:cubicBezTo>
                      <a:pt x="1099" y="37"/>
                      <a:pt x="1102" y="30"/>
                      <a:pt x="1101" y="22"/>
                    </a:cubicBezTo>
                    <a:cubicBezTo>
                      <a:pt x="1100" y="13"/>
                      <a:pt x="1094" y="7"/>
                      <a:pt x="1087" y="5"/>
                    </a:cubicBezTo>
                    <a:cubicBezTo>
                      <a:pt x="1082" y="4"/>
                      <a:pt x="1076" y="4"/>
                      <a:pt x="1071" y="5"/>
                    </a:cubicBezTo>
                    <a:cubicBezTo>
                      <a:pt x="1068" y="6"/>
                      <a:pt x="1065" y="8"/>
                      <a:pt x="1062" y="10"/>
                    </a:cubicBezTo>
                    <a:cubicBezTo>
                      <a:pt x="1062" y="11"/>
                      <a:pt x="1061" y="11"/>
                      <a:pt x="1061" y="12"/>
                    </a:cubicBezTo>
                    <a:cubicBezTo>
                      <a:pt x="1061" y="15"/>
                      <a:pt x="1061" y="17"/>
                      <a:pt x="1061" y="20"/>
                    </a:cubicBezTo>
                    <a:cubicBezTo>
                      <a:pt x="1062" y="19"/>
                      <a:pt x="1063" y="19"/>
                      <a:pt x="1064" y="18"/>
                    </a:cubicBezTo>
                    <a:close/>
                    <a:moveTo>
                      <a:pt x="1340" y="18"/>
                    </a:moveTo>
                    <a:cubicBezTo>
                      <a:pt x="1342" y="16"/>
                      <a:pt x="1345" y="14"/>
                      <a:pt x="1347" y="13"/>
                    </a:cubicBezTo>
                    <a:cubicBezTo>
                      <a:pt x="1351" y="11"/>
                      <a:pt x="1355" y="11"/>
                      <a:pt x="1358" y="12"/>
                    </a:cubicBezTo>
                    <a:cubicBezTo>
                      <a:pt x="1363" y="12"/>
                      <a:pt x="1367" y="15"/>
                      <a:pt x="1368" y="20"/>
                    </a:cubicBezTo>
                    <a:cubicBezTo>
                      <a:pt x="1369" y="22"/>
                      <a:pt x="1369" y="25"/>
                      <a:pt x="1369" y="27"/>
                    </a:cubicBezTo>
                    <a:cubicBezTo>
                      <a:pt x="1368" y="32"/>
                      <a:pt x="1366" y="36"/>
                      <a:pt x="1363" y="39"/>
                    </a:cubicBezTo>
                    <a:cubicBezTo>
                      <a:pt x="1361" y="42"/>
                      <a:pt x="1358" y="44"/>
                      <a:pt x="1355" y="46"/>
                    </a:cubicBezTo>
                    <a:cubicBezTo>
                      <a:pt x="1352" y="49"/>
                      <a:pt x="1348" y="51"/>
                      <a:pt x="1345" y="54"/>
                    </a:cubicBezTo>
                    <a:cubicBezTo>
                      <a:pt x="1343" y="56"/>
                      <a:pt x="1341" y="58"/>
                      <a:pt x="1339" y="60"/>
                    </a:cubicBezTo>
                    <a:cubicBezTo>
                      <a:pt x="1337" y="63"/>
                      <a:pt x="1336" y="66"/>
                      <a:pt x="1335" y="70"/>
                    </a:cubicBezTo>
                    <a:cubicBezTo>
                      <a:pt x="1335" y="72"/>
                      <a:pt x="1335" y="74"/>
                      <a:pt x="1335" y="77"/>
                    </a:cubicBezTo>
                    <a:cubicBezTo>
                      <a:pt x="1335" y="79"/>
                      <a:pt x="1335" y="79"/>
                      <a:pt x="1337" y="79"/>
                    </a:cubicBezTo>
                    <a:cubicBezTo>
                      <a:pt x="1350" y="79"/>
                      <a:pt x="1363" y="79"/>
                      <a:pt x="1376" y="79"/>
                    </a:cubicBezTo>
                    <a:cubicBezTo>
                      <a:pt x="1377" y="79"/>
                      <a:pt x="1379" y="79"/>
                      <a:pt x="1380" y="79"/>
                    </a:cubicBezTo>
                    <a:cubicBezTo>
                      <a:pt x="1381" y="78"/>
                      <a:pt x="1380" y="76"/>
                      <a:pt x="1380" y="75"/>
                    </a:cubicBezTo>
                    <a:cubicBezTo>
                      <a:pt x="1380" y="71"/>
                      <a:pt x="1381" y="72"/>
                      <a:pt x="1377" y="72"/>
                    </a:cubicBezTo>
                    <a:cubicBezTo>
                      <a:pt x="1367" y="72"/>
                      <a:pt x="1357" y="72"/>
                      <a:pt x="1346" y="72"/>
                    </a:cubicBezTo>
                    <a:cubicBezTo>
                      <a:pt x="1346" y="72"/>
                      <a:pt x="1345" y="72"/>
                      <a:pt x="1344" y="71"/>
                    </a:cubicBezTo>
                    <a:cubicBezTo>
                      <a:pt x="1343" y="68"/>
                      <a:pt x="1344" y="65"/>
                      <a:pt x="1346" y="63"/>
                    </a:cubicBezTo>
                    <a:cubicBezTo>
                      <a:pt x="1347" y="61"/>
                      <a:pt x="1349" y="60"/>
                      <a:pt x="1351" y="58"/>
                    </a:cubicBezTo>
                    <a:cubicBezTo>
                      <a:pt x="1354" y="55"/>
                      <a:pt x="1358" y="53"/>
                      <a:pt x="1361" y="50"/>
                    </a:cubicBezTo>
                    <a:cubicBezTo>
                      <a:pt x="1365" y="48"/>
                      <a:pt x="1368" y="45"/>
                      <a:pt x="1370" y="42"/>
                    </a:cubicBezTo>
                    <a:cubicBezTo>
                      <a:pt x="1376" y="36"/>
                      <a:pt x="1378" y="29"/>
                      <a:pt x="1377" y="21"/>
                    </a:cubicBezTo>
                    <a:cubicBezTo>
                      <a:pt x="1376" y="12"/>
                      <a:pt x="1370" y="7"/>
                      <a:pt x="1363" y="5"/>
                    </a:cubicBezTo>
                    <a:cubicBezTo>
                      <a:pt x="1358" y="4"/>
                      <a:pt x="1353" y="4"/>
                      <a:pt x="1348" y="5"/>
                    </a:cubicBezTo>
                    <a:cubicBezTo>
                      <a:pt x="1344" y="6"/>
                      <a:pt x="1341" y="8"/>
                      <a:pt x="1338" y="10"/>
                    </a:cubicBezTo>
                    <a:cubicBezTo>
                      <a:pt x="1338" y="11"/>
                      <a:pt x="1338" y="11"/>
                      <a:pt x="1338" y="12"/>
                    </a:cubicBezTo>
                    <a:cubicBezTo>
                      <a:pt x="1338" y="14"/>
                      <a:pt x="1338" y="16"/>
                      <a:pt x="1338" y="17"/>
                    </a:cubicBezTo>
                    <a:cubicBezTo>
                      <a:pt x="1338" y="18"/>
                      <a:pt x="1337" y="19"/>
                      <a:pt x="1338" y="20"/>
                    </a:cubicBezTo>
                    <a:cubicBezTo>
                      <a:pt x="1339" y="19"/>
                      <a:pt x="1339" y="18"/>
                      <a:pt x="1340" y="18"/>
                    </a:cubicBezTo>
                    <a:close/>
                    <a:moveTo>
                      <a:pt x="714" y="142"/>
                    </a:moveTo>
                    <a:cubicBezTo>
                      <a:pt x="718" y="139"/>
                      <a:pt x="723" y="137"/>
                      <a:pt x="729" y="138"/>
                    </a:cubicBezTo>
                    <a:cubicBezTo>
                      <a:pt x="734" y="138"/>
                      <a:pt x="737" y="140"/>
                      <a:pt x="738" y="145"/>
                    </a:cubicBezTo>
                    <a:cubicBezTo>
                      <a:pt x="739" y="147"/>
                      <a:pt x="739" y="148"/>
                      <a:pt x="739" y="150"/>
                    </a:cubicBezTo>
                    <a:cubicBezTo>
                      <a:pt x="739" y="151"/>
                      <a:pt x="739" y="151"/>
                      <a:pt x="738" y="151"/>
                    </a:cubicBezTo>
                    <a:cubicBezTo>
                      <a:pt x="736" y="151"/>
                      <a:pt x="735" y="152"/>
                      <a:pt x="733" y="152"/>
                    </a:cubicBezTo>
                    <a:cubicBezTo>
                      <a:pt x="729" y="152"/>
                      <a:pt x="725" y="153"/>
                      <a:pt x="721" y="153"/>
                    </a:cubicBezTo>
                    <a:cubicBezTo>
                      <a:pt x="718" y="154"/>
                      <a:pt x="716" y="155"/>
                      <a:pt x="713" y="156"/>
                    </a:cubicBezTo>
                    <a:cubicBezTo>
                      <a:pt x="710" y="158"/>
                      <a:pt x="707" y="161"/>
                      <a:pt x="706" y="165"/>
                    </a:cubicBezTo>
                    <a:cubicBezTo>
                      <a:pt x="706" y="167"/>
                      <a:pt x="705" y="170"/>
                      <a:pt x="706" y="172"/>
                    </a:cubicBezTo>
                    <a:cubicBezTo>
                      <a:pt x="706" y="178"/>
                      <a:pt x="709" y="182"/>
                      <a:pt x="715" y="184"/>
                    </a:cubicBezTo>
                    <a:cubicBezTo>
                      <a:pt x="719" y="186"/>
                      <a:pt x="724" y="186"/>
                      <a:pt x="728" y="185"/>
                    </a:cubicBezTo>
                    <a:cubicBezTo>
                      <a:pt x="732" y="184"/>
                      <a:pt x="735" y="182"/>
                      <a:pt x="737" y="179"/>
                    </a:cubicBezTo>
                    <a:cubicBezTo>
                      <a:pt x="737" y="178"/>
                      <a:pt x="738" y="178"/>
                      <a:pt x="738" y="178"/>
                    </a:cubicBezTo>
                    <a:cubicBezTo>
                      <a:pt x="738" y="177"/>
                      <a:pt x="738" y="177"/>
                      <a:pt x="739" y="177"/>
                    </a:cubicBezTo>
                    <a:cubicBezTo>
                      <a:pt x="739" y="178"/>
                      <a:pt x="739" y="179"/>
                      <a:pt x="739" y="180"/>
                    </a:cubicBezTo>
                    <a:cubicBezTo>
                      <a:pt x="739" y="181"/>
                      <a:pt x="739" y="182"/>
                      <a:pt x="739" y="183"/>
                    </a:cubicBezTo>
                    <a:cubicBezTo>
                      <a:pt x="739" y="184"/>
                      <a:pt x="739" y="184"/>
                      <a:pt x="740" y="184"/>
                    </a:cubicBezTo>
                    <a:cubicBezTo>
                      <a:pt x="742" y="184"/>
                      <a:pt x="744" y="184"/>
                      <a:pt x="746" y="184"/>
                    </a:cubicBezTo>
                    <a:cubicBezTo>
                      <a:pt x="747" y="184"/>
                      <a:pt x="747" y="184"/>
                      <a:pt x="747" y="183"/>
                    </a:cubicBezTo>
                    <a:cubicBezTo>
                      <a:pt x="747" y="183"/>
                      <a:pt x="747" y="182"/>
                      <a:pt x="747" y="182"/>
                    </a:cubicBezTo>
                    <a:cubicBezTo>
                      <a:pt x="747" y="171"/>
                      <a:pt x="747" y="161"/>
                      <a:pt x="747" y="150"/>
                    </a:cubicBezTo>
                    <a:cubicBezTo>
                      <a:pt x="747" y="149"/>
                      <a:pt x="747" y="148"/>
                      <a:pt x="747" y="146"/>
                    </a:cubicBezTo>
                    <a:cubicBezTo>
                      <a:pt x="747" y="144"/>
                      <a:pt x="746" y="142"/>
                      <a:pt x="745" y="140"/>
                    </a:cubicBezTo>
                    <a:cubicBezTo>
                      <a:pt x="744" y="136"/>
                      <a:pt x="741" y="133"/>
                      <a:pt x="737" y="132"/>
                    </a:cubicBezTo>
                    <a:cubicBezTo>
                      <a:pt x="736" y="131"/>
                      <a:pt x="734" y="131"/>
                      <a:pt x="732" y="131"/>
                    </a:cubicBezTo>
                    <a:cubicBezTo>
                      <a:pt x="725" y="130"/>
                      <a:pt x="719" y="131"/>
                      <a:pt x="713" y="134"/>
                    </a:cubicBezTo>
                    <a:cubicBezTo>
                      <a:pt x="713" y="134"/>
                      <a:pt x="712" y="135"/>
                      <a:pt x="712" y="135"/>
                    </a:cubicBezTo>
                    <a:cubicBezTo>
                      <a:pt x="711" y="135"/>
                      <a:pt x="711" y="136"/>
                      <a:pt x="711" y="136"/>
                    </a:cubicBezTo>
                    <a:cubicBezTo>
                      <a:pt x="711" y="139"/>
                      <a:pt x="711" y="141"/>
                      <a:pt x="711" y="144"/>
                    </a:cubicBezTo>
                    <a:cubicBezTo>
                      <a:pt x="712" y="143"/>
                      <a:pt x="713" y="143"/>
                      <a:pt x="714" y="142"/>
                    </a:cubicBezTo>
                    <a:close/>
                    <a:moveTo>
                      <a:pt x="471" y="29"/>
                    </a:moveTo>
                    <a:cubicBezTo>
                      <a:pt x="473" y="36"/>
                      <a:pt x="476" y="43"/>
                      <a:pt x="479" y="49"/>
                    </a:cubicBezTo>
                    <a:cubicBezTo>
                      <a:pt x="482" y="59"/>
                      <a:pt x="486" y="68"/>
                      <a:pt x="490" y="77"/>
                    </a:cubicBezTo>
                    <a:cubicBezTo>
                      <a:pt x="490" y="78"/>
                      <a:pt x="490" y="79"/>
                      <a:pt x="490" y="81"/>
                    </a:cubicBezTo>
                    <a:cubicBezTo>
                      <a:pt x="488" y="83"/>
                      <a:pt x="487" y="86"/>
                      <a:pt x="486" y="89"/>
                    </a:cubicBezTo>
                    <a:cubicBezTo>
                      <a:pt x="486" y="90"/>
                      <a:pt x="485" y="91"/>
                      <a:pt x="484" y="92"/>
                    </a:cubicBezTo>
                    <a:cubicBezTo>
                      <a:pt x="482" y="96"/>
                      <a:pt x="479" y="97"/>
                      <a:pt x="475" y="96"/>
                    </a:cubicBezTo>
                    <a:cubicBezTo>
                      <a:pt x="474" y="96"/>
                      <a:pt x="472" y="95"/>
                      <a:pt x="472" y="96"/>
                    </a:cubicBezTo>
                    <a:cubicBezTo>
                      <a:pt x="471" y="97"/>
                      <a:pt x="472" y="98"/>
                      <a:pt x="472" y="99"/>
                    </a:cubicBezTo>
                    <a:cubicBezTo>
                      <a:pt x="471" y="100"/>
                      <a:pt x="471" y="101"/>
                      <a:pt x="472" y="102"/>
                    </a:cubicBezTo>
                    <a:cubicBezTo>
                      <a:pt x="472" y="103"/>
                      <a:pt x="472" y="103"/>
                      <a:pt x="473" y="103"/>
                    </a:cubicBezTo>
                    <a:cubicBezTo>
                      <a:pt x="478" y="104"/>
                      <a:pt x="483" y="104"/>
                      <a:pt x="487" y="100"/>
                    </a:cubicBezTo>
                    <a:cubicBezTo>
                      <a:pt x="489" y="98"/>
                      <a:pt x="490" y="97"/>
                      <a:pt x="492" y="95"/>
                    </a:cubicBezTo>
                    <a:cubicBezTo>
                      <a:pt x="493" y="92"/>
                      <a:pt x="494" y="90"/>
                      <a:pt x="495" y="87"/>
                    </a:cubicBezTo>
                    <a:cubicBezTo>
                      <a:pt x="499" y="79"/>
                      <a:pt x="502" y="70"/>
                      <a:pt x="506" y="62"/>
                    </a:cubicBezTo>
                    <a:cubicBezTo>
                      <a:pt x="510" y="51"/>
                      <a:pt x="514" y="40"/>
                      <a:pt x="519" y="29"/>
                    </a:cubicBezTo>
                    <a:cubicBezTo>
                      <a:pt x="519" y="28"/>
                      <a:pt x="519" y="27"/>
                      <a:pt x="519" y="26"/>
                    </a:cubicBezTo>
                    <a:cubicBezTo>
                      <a:pt x="516" y="26"/>
                      <a:pt x="514" y="26"/>
                      <a:pt x="511" y="26"/>
                    </a:cubicBezTo>
                    <a:cubicBezTo>
                      <a:pt x="508" y="34"/>
                      <a:pt x="505" y="41"/>
                      <a:pt x="503" y="48"/>
                    </a:cubicBezTo>
                    <a:cubicBezTo>
                      <a:pt x="500" y="55"/>
                      <a:pt x="498" y="63"/>
                      <a:pt x="495" y="70"/>
                    </a:cubicBezTo>
                    <a:cubicBezTo>
                      <a:pt x="494" y="69"/>
                      <a:pt x="494" y="68"/>
                      <a:pt x="493" y="67"/>
                    </a:cubicBezTo>
                    <a:cubicBezTo>
                      <a:pt x="489" y="54"/>
                      <a:pt x="485" y="42"/>
                      <a:pt x="480" y="30"/>
                    </a:cubicBezTo>
                    <a:cubicBezTo>
                      <a:pt x="479" y="26"/>
                      <a:pt x="480" y="26"/>
                      <a:pt x="475" y="26"/>
                    </a:cubicBezTo>
                    <a:cubicBezTo>
                      <a:pt x="474" y="26"/>
                      <a:pt x="472" y="26"/>
                      <a:pt x="470" y="26"/>
                    </a:cubicBezTo>
                    <a:cubicBezTo>
                      <a:pt x="470" y="26"/>
                      <a:pt x="470" y="27"/>
                      <a:pt x="470" y="27"/>
                    </a:cubicBezTo>
                    <a:cubicBezTo>
                      <a:pt x="470" y="27"/>
                      <a:pt x="470" y="28"/>
                      <a:pt x="471" y="29"/>
                    </a:cubicBezTo>
                    <a:close/>
                    <a:moveTo>
                      <a:pt x="132" y="140"/>
                    </a:moveTo>
                    <a:cubicBezTo>
                      <a:pt x="132" y="139"/>
                      <a:pt x="132" y="138"/>
                      <a:pt x="132" y="137"/>
                    </a:cubicBezTo>
                    <a:cubicBezTo>
                      <a:pt x="132" y="136"/>
                      <a:pt x="132" y="134"/>
                      <a:pt x="132" y="133"/>
                    </a:cubicBezTo>
                    <a:cubicBezTo>
                      <a:pt x="132" y="132"/>
                      <a:pt x="132" y="132"/>
                      <a:pt x="131" y="132"/>
                    </a:cubicBezTo>
                    <a:cubicBezTo>
                      <a:pt x="129" y="132"/>
                      <a:pt x="127" y="132"/>
                      <a:pt x="125" y="132"/>
                    </a:cubicBezTo>
                    <a:cubicBezTo>
                      <a:pt x="124" y="132"/>
                      <a:pt x="124" y="132"/>
                      <a:pt x="124" y="133"/>
                    </a:cubicBezTo>
                    <a:cubicBezTo>
                      <a:pt x="124" y="133"/>
                      <a:pt x="124" y="133"/>
                      <a:pt x="124" y="134"/>
                    </a:cubicBezTo>
                    <a:cubicBezTo>
                      <a:pt x="124" y="150"/>
                      <a:pt x="124" y="166"/>
                      <a:pt x="124" y="182"/>
                    </a:cubicBezTo>
                    <a:cubicBezTo>
                      <a:pt x="124" y="184"/>
                      <a:pt x="124" y="184"/>
                      <a:pt x="126" y="184"/>
                    </a:cubicBezTo>
                    <a:cubicBezTo>
                      <a:pt x="127" y="184"/>
                      <a:pt x="129" y="184"/>
                      <a:pt x="130" y="184"/>
                    </a:cubicBezTo>
                    <a:cubicBezTo>
                      <a:pt x="131" y="184"/>
                      <a:pt x="131" y="184"/>
                      <a:pt x="131" y="184"/>
                    </a:cubicBezTo>
                    <a:cubicBezTo>
                      <a:pt x="132" y="184"/>
                      <a:pt x="132" y="184"/>
                      <a:pt x="132" y="183"/>
                    </a:cubicBezTo>
                    <a:cubicBezTo>
                      <a:pt x="132" y="183"/>
                      <a:pt x="132" y="182"/>
                      <a:pt x="132" y="181"/>
                    </a:cubicBezTo>
                    <a:cubicBezTo>
                      <a:pt x="132" y="173"/>
                      <a:pt x="132" y="164"/>
                      <a:pt x="132" y="156"/>
                    </a:cubicBezTo>
                    <a:cubicBezTo>
                      <a:pt x="132" y="155"/>
                      <a:pt x="132" y="154"/>
                      <a:pt x="132" y="153"/>
                    </a:cubicBezTo>
                    <a:cubicBezTo>
                      <a:pt x="132" y="150"/>
                      <a:pt x="133" y="148"/>
                      <a:pt x="134" y="146"/>
                    </a:cubicBezTo>
                    <a:cubicBezTo>
                      <a:pt x="137" y="140"/>
                      <a:pt x="142" y="137"/>
                      <a:pt x="148" y="138"/>
                    </a:cubicBezTo>
                    <a:cubicBezTo>
                      <a:pt x="152" y="138"/>
                      <a:pt x="155" y="140"/>
                      <a:pt x="157" y="144"/>
                    </a:cubicBezTo>
                    <a:cubicBezTo>
                      <a:pt x="158" y="145"/>
                      <a:pt x="158" y="145"/>
                      <a:pt x="158" y="146"/>
                    </a:cubicBezTo>
                    <a:cubicBezTo>
                      <a:pt x="159" y="149"/>
                      <a:pt x="159" y="152"/>
                      <a:pt x="159" y="155"/>
                    </a:cubicBezTo>
                    <a:cubicBezTo>
                      <a:pt x="159" y="164"/>
                      <a:pt x="159" y="172"/>
                      <a:pt x="159" y="181"/>
                    </a:cubicBezTo>
                    <a:cubicBezTo>
                      <a:pt x="159" y="182"/>
                      <a:pt x="159" y="183"/>
                      <a:pt x="159" y="183"/>
                    </a:cubicBezTo>
                    <a:cubicBezTo>
                      <a:pt x="159" y="184"/>
                      <a:pt x="159" y="184"/>
                      <a:pt x="160" y="184"/>
                    </a:cubicBezTo>
                    <a:cubicBezTo>
                      <a:pt x="162" y="184"/>
                      <a:pt x="164" y="184"/>
                      <a:pt x="167" y="184"/>
                    </a:cubicBezTo>
                    <a:cubicBezTo>
                      <a:pt x="167" y="184"/>
                      <a:pt x="167" y="184"/>
                      <a:pt x="167" y="184"/>
                    </a:cubicBezTo>
                    <a:cubicBezTo>
                      <a:pt x="168" y="183"/>
                      <a:pt x="167" y="182"/>
                      <a:pt x="167" y="182"/>
                    </a:cubicBezTo>
                    <a:cubicBezTo>
                      <a:pt x="167" y="172"/>
                      <a:pt x="168" y="163"/>
                      <a:pt x="167" y="153"/>
                    </a:cubicBezTo>
                    <a:cubicBezTo>
                      <a:pt x="167" y="151"/>
                      <a:pt x="167" y="150"/>
                      <a:pt x="167" y="148"/>
                    </a:cubicBezTo>
                    <a:cubicBezTo>
                      <a:pt x="167" y="145"/>
                      <a:pt x="166" y="142"/>
                      <a:pt x="165" y="139"/>
                    </a:cubicBezTo>
                    <a:cubicBezTo>
                      <a:pt x="162" y="135"/>
                      <a:pt x="159" y="132"/>
                      <a:pt x="155" y="131"/>
                    </a:cubicBezTo>
                    <a:cubicBezTo>
                      <a:pt x="153" y="130"/>
                      <a:pt x="151" y="130"/>
                      <a:pt x="149" y="130"/>
                    </a:cubicBezTo>
                    <a:cubicBezTo>
                      <a:pt x="143" y="131"/>
                      <a:pt x="138" y="133"/>
                      <a:pt x="134" y="138"/>
                    </a:cubicBezTo>
                    <a:cubicBezTo>
                      <a:pt x="134" y="138"/>
                      <a:pt x="133" y="139"/>
                      <a:pt x="133" y="140"/>
                    </a:cubicBezTo>
                    <a:cubicBezTo>
                      <a:pt x="133" y="140"/>
                      <a:pt x="132" y="140"/>
                      <a:pt x="132" y="140"/>
                    </a:cubicBezTo>
                    <a:close/>
                    <a:moveTo>
                      <a:pt x="768" y="140"/>
                    </a:moveTo>
                    <a:cubicBezTo>
                      <a:pt x="768" y="139"/>
                      <a:pt x="768" y="139"/>
                      <a:pt x="768" y="138"/>
                    </a:cubicBezTo>
                    <a:cubicBezTo>
                      <a:pt x="768" y="136"/>
                      <a:pt x="768" y="135"/>
                      <a:pt x="768" y="133"/>
                    </a:cubicBezTo>
                    <a:cubicBezTo>
                      <a:pt x="768" y="132"/>
                      <a:pt x="768" y="132"/>
                      <a:pt x="767" y="132"/>
                    </a:cubicBezTo>
                    <a:cubicBezTo>
                      <a:pt x="765" y="132"/>
                      <a:pt x="763" y="132"/>
                      <a:pt x="761" y="132"/>
                    </a:cubicBezTo>
                    <a:cubicBezTo>
                      <a:pt x="760" y="132"/>
                      <a:pt x="760" y="132"/>
                      <a:pt x="760" y="133"/>
                    </a:cubicBezTo>
                    <a:cubicBezTo>
                      <a:pt x="760" y="133"/>
                      <a:pt x="760" y="134"/>
                      <a:pt x="760" y="134"/>
                    </a:cubicBezTo>
                    <a:cubicBezTo>
                      <a:pt x="760" y="150"/>
                      <a:pt x="760" y="166"/>
                      <a:pt x="760" y="182"/>
                    </a:cubicBezTo>
                    <a:cubicBezTo>
                      <a:pt x="760" y="183"/>
                      <a:pt x="760" y="183"/>
                      <a:pt x="760" y="184"/>
                    </a:cubicBezTo>
                    <a:cubicBezTo>
                      <a:pt x="760" y="184"/>
                      <a:pt x="760" y="184"/>
                      <a:pt x="761" y="184"/>
                    </a:cubicBezTo>
                    <a:cubicBezTo>
                      <a:pt x="761" y="184"/>
                      <a:pt x="762" y="184"/>
                      <a:pt x="763" y="184"/>
                    </a:cubicBezTo>
                    <a:cubicBezTo>
                      <a:pt x="764" y="184"/>
                      <a:pt x="766" y="184"/>
                      <a:pt x="767" y="184"/>
                    </a:cubicBezTo>
                    <a:cubicBezTo>
                      <a:pt x="768" y="184"/>
                      <a:pt x="768" y="184"/>
                      <a:pt x="768" y="183"/>
                    </a:cubicBezTo>
                    <a:cubicBezTo>
                      <a:pt x="768" y="183"/>
                      <a:pt x="768" y="182"/>
                      <a:pt x="768" y="182"/>
                    </a:cubicBezTo>
                    <a:cubicBezTo>
                      <a:pt x="768" y="173"/>
                      <a:pt x="768" y="165"/>
                      <a:pt x="768" y="156"/>
                    </a:cubicBezTo>
                    <a:cubicBezTo>
                      <a:pt x="768" y="155"/>
                      <a:pt x="768" y="153"/>
                      <a:pt x="768" y="152"/>
                    </a:cubicBezTo>
                    <a:cubicBezTo>
                      <a:pt x="769" y="150"/>
                      <a:pt x="769" y="147"/>
                      <a:pt x="771" y="145"/>
                    </a:cubicBezTo>
                    <a:cubicBezTo>
                      <a:pt x="774" y="140"/>
                      <a:pt x="778" y="137"/>
                      <a:pt x="784" y="138"/>
                    </a:cubicBezTo>
                    <a:cubicBezTo>
                      <a:pt x="788" y="138"/>
                      <a:pt x="791" y="140"/>
                      <a:pt x="793" y="143"/>
                    </a:cubicBezTo>
                    <a:cubicBezTo>
                      <a:pt x="793" y="144"/>
                      <a:pt x="794" y="145"/>
                      <a:pt x="794" y="146"/>
                    </a:cubicBezTo>
                    <a:cubicBezTo>
                      <a:pt x="795" y="149"/>
                      <a:pt x="795" y="152"/>
                      <a:pt x="795" y="154"/>
                    </a:cubicBezTo>
                    <a:cubicBezTo>
                      <a:pt x="795" y="163"/>
                      <a:pt x="795" y="172"/>
                      <a:pt x="795" y="181"/>
                    </a:cubicBezTo>
                    <a:cubicBezTo>
                      <a:pt x="795" y="182"/>
                      <a:pt x="795" y="183"/>
                      <a:pt x="795" y="184"/>
                    </a:cubicBezTo>
                    <a:cubicBezTo>
                      <a:pt x="795" y="184"/>
                      <a:pt x="795" y="184"/>
                      <a:pt x="796" y="184"/>
                    </a:cubicBezTo>
                    <a:cubicBezTo>
                      <a:pt x="798" y="184"/>
                      <a:pt x="800" y="184"/>
                      <a:pt x="803" y="184"/>
                    </a:cubicBezTo>
                    <a:cubicBezTo>
                      <a:pt x="803" y="184"/>
                      <a:pt x="803" y="184"/>
                      <a:pt x="803" y="184"/>
                    </a:cubicBezTo>
                    <a:cubicBezTo>
                      <a:pt x="804" y="183"/>
                      <a:pt x="804" y="182"/>
                      <a:pt x="804" y="182"/>
                    </a:cubicBezTo>
                    <a:cubicBezTo>
                      <a:pt x="804" y="172"/>
                      <a:pt x="804" y="162"/>
                      <a:pt x="804" y="152"/>
                    </a:cubicBezTo>
                    <a:cubicBezTo>
                      <a:pt x="804" y="151"/>
                      <a:pt x="803" y="149"/>
                      <a:pt x="803" y="148"/>
                    </a:cubicBezTo>
                    <a:cubicBezTo>
                      <a:pt x="803" y="144"/>
                      <a:pt x="802" y="141"/>
                      <a:pt x="801" y="138"/>
                    </a:cubicBezTo>
                    <a:cubicBezTo>
                      <a:pt x="798" y="135"/>
                      <a:pt x="795" y="132"/>
                      <a:pt x="791" y="131"/>
                    </a:cubicBezTo>
                    <a:cubicBezTo>
                      <a:pt x="789" y="131"/>
                      <a:pt x="787" y="130"/>
                      <a:pt x="785" y="130"/>
                    </a:cubicBezTo>
                    <a:cubicBezTo>
                      <a:pt x="779" y="131"/>
                      <a:pt x="774" y="133"/>
                      <a:pt x="770" y="138"/>
                    </a:cubicBezTo>
                    <a:cubicBezTo>
                      <a:pt x="770" y="139"/>
                      <a:pt x="769" y="139"/>
                      <a:pt x="769" y="140"/>
                    </a:cubicBezTo>
                    <a:cubicBezTo>
                      <a:pt x="769" y="140"/>
                      <a:pt x="768" y="140"/>
                      <a:pt x="768" y="140"/>
                    </a:cubicBezTo>
                    <a:close/>
                    <a:moveTo>
                      <a:pt x="876" y="33"/>
                    </a:moveTo>
                    <a:cubicBezTo>
                      <a:pt x="876" y="31"/>
                      <a:pt x="876" y="29"/>
                      <a:pt x="876" y="28"/>
                    </a:cubicBezTo>
                    <a:cubicBezTo>
                      <a:pt x="876" y="26"/>
                      <a:pt x="876" y="26"/>
                      <a:pt x="874" y="26"/>
                    </a:cubicBezTo>
                    <a:cubicBezTo>
                      <a:pt x="873" y="26"/>
                      <a:pt x="871" y="26"/>
                      <a:pt x="870" y="26"/>
                    </a:cubicBezTo>
                    <a:cubicBezTo>
                      <a:pt x="867" y="26"/>
                      <a:pt x="867" y="26"/>
                      <a:pt x="867" y="29"/>
                    </a:cubicBezTo>
                    <a:cubicBezTo>
                      <a:pt x="867" y="45"/>
                      <a:pt x="867" y="61"/>
                      <a:pt x="867" y="77"/>
                    </a:cubicBezTo>
                    <a:cubicBezTo>
                      <a:pt x="867" y="77"/>
                      <a:pt x="867" y="78"/>
                      <a:pt x="867" y="78"/>
                    </a:cubicBezTo>
                    <a:cubicBezTo>
                      <a:pt x="867" y="79"/>
                      <a:pt x="868" y="79"/>
                      <a:pt x="868" y="79"/>
                    </a:cubicBezTo>
                    <a:cubicBezTo>
                      <a:pt x="870" y="79"/>
                      <a:pt x="873" y="79"/>
                      <a:pt x="875" y="79"/>
                    </a:cubicBezTo>
                    <a:cubicBezTo>
                      <a:pt x="876" y="79"/>
                      <a:pt x="876" y="79"/>
                      <a:pt x="876" y="78"/>
                    </a:cubicBezTo>
                    <a:cubicBezTo>
                      <a:pt x="876" y="77"/>
                      <a:pt x="876" y="77"/>
                      <a:pt x="876" y="76"/>
                    </a:cubicBezTo>
                    <a:cubicBezTo>
                      <a:pt x="876" y="68"/>
                      <a:pt x="876" y="59"/>
                      <a:pt x="876" y="51"/>
                    </a:cubicBezTo>
                    <a:cubicBezTo>
                      <a:pt x="876" y="50"/>
                      <a:pt x="876" y="48"/>
                      <a:pt x="876" y="47"/>
                    </a:cubicBezTo>
                    <a:cubicBezTo>
                      <a:pt x="876" y="44"/>
                      <a:pt x="877" y="41"/>
                      <a:pt x="879" y="39"/>
                    </a:cubicBezTo>
                    <a:cubicBezTo>
                      <a:pt x="882" y="34"/>
                      <a:pt x="886" y="32"/>
                      <a:pt x="892" y="32"/>
                    </a:cubicBezTo>
                    <a:cubicBezTo>
                      <a:pt x="896" y="33"/>
                      <a:pt x="899" y="35"/>
                      <a:pt x="901" y="39"/>
                    </a:cubicBezTo>
                    <a:cubicBezTo>
                      <a:pt x="901" y="40"/>
                      <a:pt x="901" y="40"/>
                      <a:pt x="902" y="41"/>
                    </a:cubicBezTo>
                    <a:cubicBezTo>
                      <a:pt x="902" y="44"/>
                      <a:pt x="903" y="47"/>
                      <a:pt x="903" y="49"/>
                    </a:cubicBezTo>
                    <a:cubicBezTo>
                      <a:pt x="903" y="58"/>
                      <a:pt x="903" y="67"/>
                      <a:pt x="903" y="76"/>
                    </a:cubicBezTo>
                    <a:cubicBezTo>
                      <a:pt x="903" y="76"/>
                      <a:pt x="903" y="77"/>
                      <a:pt x="903" y="78"/>
                    </a:cubicBezTo>
                    <a:cubicBezTo>
                      <a:pt x="903" y="79"/>
                      <a:pt x="903" y="79"/>
                      <a:pt x="904" y="79"/>
                    </a:cubicBezTo>
                    <a:cubicBezTo>
                      <a:pt x="906" y="79"/>
                      <a:pt x="907" y="79"/>
                      <a:pt x="909" y="79"/>
                    </a:cubicBezTo>
                    <a:cubicBezTo>
                      <a:pt x="911" y="79"/>
                      <a:pt x="911" y="79"/>
                      <a:pt x="911" y="77"/>
                    </a:cubicBezTo>
                    <a:cubicBezTo>
                      <a:pt x="911" y="77"/>
                      <a:pt x="911" y="77"/>
                      <a:pt x="911" y="76"/>
                    </a:cubicBezTo>
                    <a:cubicBezTo>
                      <a:pt x="911" y="67"/>
                      <a:pt x="911" y="57"/>
                      <a:pt x="911" y="47"/>
                    </a:cubicBezTo>
                    <a:cubicBezTo>
                      <a:pt x="911" y="46"/>
                      <a:pt x="911" y="44"/>
                      <a:pt x="911" y="43"/>
                    </a:cubicBezTo>
                    <a:cubicBezTo>
                      <a:pt x="911" y="39"/>
                      <a:pt x="910" y="36"/>
                      <a:pt x="908" y="33"/>
                    </a:cubicBezTo>
                    <a:cubicBezTo>
                      <a:pt x="906" y="29"/>
                      <a:pt x="903" y="27"/>
                      <a:pt x="898" y="26"/>
                    </a:cubicBezTo>
                    <a:cubicBezTo>
                      <a:pt x="896" y="25"/>
                      <a:pt x="894" y="25"/>
                      <a:pt x="892" y="25"/>
                    </a:cubicBezTo>
                    <a:cubicBezTo>
                      <a:pt x="886" y="25"/>
                      <a:pt x="882" y="28"/>
                      <a:pt x="878" y="32"/>
                    </a:cubicBezTo>
                    <a:cubicBezTo>
                      <a:pt x="877" y="33"/>
                      <a:pt x="877" y="34"/>
                      <a:pt x="876" y="35"/>
                    </a:cubicBezTo>
                    <a:cubicBezTo>
                      <a:pt x="876" y="34"/>
                      <a:pt x="876" y="33"/>
                      <a:pt x="876" y="33"/>
                    </a:cubicBezTo>
                    <a:close/>
                    <a:moveTo>
                      <a:pt x="324" y="179"/>
                    </a:moveTo>
                    <a:cubicBezTo>
                      <a:pt x="324" y="181"/>
                      <a:pt x="324" y="182"/>
                      <a:pt x="324" y="183"/>
                    </a:cubicBezTo>
                    <a:cubicBezTo>
                      <a:pt x="324" y="184"/>
                      <a:pt x="324" y="184"/>
                      <a:pt x="325" y="184"/>
                    </a:cubicBezTo>
                    <a:cubicBezTo>
                      <a:pt x="327" y="184"/>
                      <a:pt x="328" y="184"/>
                      <a:pt x="330" y="184"/>
                    </a:cubicBezTo>
                    <a:cubicBezTo>
                      <a:pt x="333" y="184"/>
                      <a:pt x="333" y="185"/>
                      <a:pt x="333" y="181"/>
                    </a:cubicBezTo>
                    <a:cubicBezTo>
                      <a:pt x="333" y="166"/>
                      <a:pt x="333" y="150"/>
                      <a:pt x="333" y="135"/>
                    </a:cubicBezTo>
                    <a:cubicBezTo>
                      <a:pt x="333" y="131"/>
                      <a:pt x="333" y="132"/>
                      <a:pt x="329" y="132"/>
                    </a:cubicBezTo>
                    <a:cubicBezTo>
                      <a:pt x="328" y="132"/>
                      <a:pt x="326" y="132"/>
                      <a:pt x="325" y="132"/>
                    </a:cubicBezTo>
                    <a:cubicBezTo>
                      <a:pt x="324" y="132"/>
                      <a:pt x="324" y="132"/>
                      <a:pt x="324" y="132"/>
                    </a:cubicBezTo>
                    <a:cubicBezTo>
                      <a:pt x="324" y="133"/>
                      <a:pt x="324" y="134"/>
                      <a:pt x="324" y="135"/>
                    </a:cubicBezTo>
                    <a:cubicBezTo>
                      <a:pt x="324" y="143"/>
                      <a:pt x="324" y="151"/>
                      <a:pt x="324" y="160"/>
                    </a:cubicBezTo>
                    <a:cubicBezTo>
                      <a:pt x="324" y="161"/>
                      <a:pt x="324" y="163"/>
                      <a:pt x="324" y="164"/>
                    </a:cubicBezTo>
                    <a:cubicBezTo>
                      <a:pt x="324" y="166"/>
                      <a:pt x="323" y="169"/>
                      <a:pt x="322" y="171"/>
                    </a:cubicBezTo>
                    <a:cubicBezTo>
                      <a:pt x="319" y="178"/>
                      <a:pt x="312" y="180"/>
                      <a:pt x="306" y="178"/>
                    </a:cubicBezTo>
                    <a:cubicBezTo>
                      <a:pt x="303" y="177"/>
                      <a:pt x="301" y="176"/>
                      <a:pt x="300" y="173"/>
                    </a:cubicBezTo>
                    <a:cubicBezTo>
                      <a:pt x="299" y="172"/>
                      <a:pt x="299" y="171"/>
                      <a:pt x="298" y="170"/>
                    </a:cubicBezTo>
                    <a:cubicBezTo>
                      <a:pt x="298" y="167"/>
                      <a:pt x="297" y="165"/>
                      <a:pt x="297" y="162"/>
                    </a:cubicBezTo>
                    <a:cubicBezTo>
                      <a:pt x="297" y="153"/>
                      <a:pt x="297" y="144"/>
                      <a:pt x="297" y="135"/>
                    </a:cubicBezTo>
                    <a:cubicBezTo>
                      <a:pt x="297" y="134"/>
                      <a:pt x="297" y="133"/>
                      <a:pt x="297" y="132"/>
                    </a:cubicBezTo>
                    <a:cubicBezTo>
                      <a:pt x="297" y="132"/>
                      <a:pt x="297" y="132"/>
                      <a:pt x="297" y="132"/>
                    </a:cubicBezTo>
                    <a:cubicBezTo>
                      <a:pt x="296" y="132"/>
                      <a:pt x="296" y="132"/>
                      <a:pt x="296" y="132"/>
                    </a:cubicBezTo>
                    <a:cubicBezTo>
                      <a:pt x="294" y="132"/>
                      <a:pt x="292" y="132"/>
                      <a:pt x="290" y="132"/>
                    </a:cubicBezTo>
                    <a:cubicBezTo>
                      <a:pt x="289" y="132"/>
                      <a:pt x="289" y="132"/>
                      <a:pt x="289" y="133"/>
                    </a:cubicBezTo>
                    <a:cubicBezTo>
                      <a:pt x="289" y="133"/>
                      <a:pt x="289" y="134"/>
                      <a:pt x="289" y="134"/>
                    </a:cubicBezTo>
                    <a:cubicBezTo>
                      <a:pt x="289" y="144"/>
                      <a:pt x="289" y="154"/>
                      <a:pt x="289" y="163"/>
                    </a:cubicBezTo>
                    <a:cubicBezTo>
                      <a:pt x="289" y="165"/>
                      <a:pt x="289" y="166"/>
                      <a:pt x="289" y="168"/>
                    </a:cubicBezTo>
                    <a:cubicBezTo>
                      <a:pt x="289" y="171"/>
                      <a:pt x="290" y="174"/>
                      <a:pt x="291" y="176"/>
                    </a:cubicBezTo>
                    <a:cubicBezTo>
                      <a:pt x="293" y="181"/>
                      <a:pt x="296" y="183"/>
                      <a:pt x="301" y="185"/>
                    </a:cubicBezTo>
                    <a:cubicBezTo>
                      <a:pt x="304" y="186"/>
                      <a:pt x="307" y="186"/>
                      <a:pt x="310" y="186"/>
                    </a:cubicBezTo>
                    <a:cubicBezTo>
                      <a:pt x="315" y="185"/>
                      <a:pt x="319" y="183"/>
                      <a:pt x="322" y="178"/>
                    </a:cubicBezTo>
                    <a:cubicBezTo>
                      <a:pt x="323" y="178"/>
                      <a:pt x="323" y="177"/>
                      <a:pt x="324" y="177"/>
                    </a:cubicBezTo>
                    <a:cubicBezTo>
                      <a:pt x="324" y="178"/>
                      <a:pt x="324" y="178"/>
                      <a:pt x="324" y="179"/>
                    </a:cubicBezTo>
                    <a:close/>
                    <a:moveTo>
                      <a:pt x="550" y="140"/>
                    </a:moveTo>
                    <a:cubicBezTo>
                      <a:pt x="550" y="139"/>
                      <a:pt x="550" y="138"/>
                      <a:pt x="550" y="137"/>
                    </a:cubicBezTo>
                    <a:cubicBezTo>
                      <a:pt x="550" y="136"/>
                      <a:pt x="550" y="134"/>
                      <a:pt x="550" y="133"/>
                    </a:cubicBezTo>
                    <a:cubicBezTo>
                      <a:pt x="550" y="132"/>
                      <a:pt x="550" y="132"/>
                      <a:pt x="549" y="132"/>
                    </a:cubicBezTo>
                    <a:cubicBezTo>
                      <a:pt x="547" y="132"/>
                      <a:pt x="545" y="132"/>
                      <a:pt x="543" y="132"/>
                    </a:cubicBezTo>
                    <a:cubicBezTo>
                      <a:pt x="541" y="132"/>
                      <a:pt x="541" y="132"/>
                      <a:pt x="541" y="133"/>
                    </a:cubicBezTo>
                    <a:cubicBezTo>
                      <a:pt x="541" y="133"/>
                      <a:pt x="541" y="134"/>
                      <a:pt x="541" y="135"/>
                    </a:cubicBezTo>
                    <a:cubicBezTo>
                      <a:pt x="541" y="150"/>
                      <a:pt x="541" y="166"/>
                      <a:pt x="541" y="182"/>
                    </a:cubicBezTo>
                    <a:cubicBezTo>
                      <a:pt x="541" y="182"/>
                      <a:pt x="541" y="183"/>
                      <a:pt x="541" y="183"/>
                    </a:cubicBezTo>
                    <a:cubicBezTo>
                      <a:pt x="541" y="184"/>
                      <a:pt x="542" y="184"/>
                      <a:pt x="542" y="184"/>
                    </a:cubicBezTo>
                    <a:cubicBezTo>
                      <a:pt x="544" y="184"/>
                      <a:pt x="545" y="184"/>
                      <a:pt x="547" y="184"/>
                    </a:cubicBezTo>
                    <a:cubicBezTo>
                      <a:pt x="550" y="184"/>
                      <a:pt x="550" y="185"/>
                      <a:pt x="550" y="181"/>
                    </a:cubicBezTo>
                    <a:cubicBezTo>
                      <a:pt x="550" y="173"/>
                      <a:pt x="550" y="164"/>
                      <a:pt x="550" y="155"/>
                    </a:cubicBezTo>
                    <a:cubicBezTo>
                      <a:pt x="550" y="153"/>
                      <a:pt x="550" y="151"/>
                      <a:pt x="551" y="148"/>
                    </a:cubicBezTo>
                    <a:cubicBezTo>
                      <a:pt x="552" y="143"/>
                      <a:pt x="557" y="137"/>
                      <a:pt x="566" y="138"/>
                    </a:cubicBezTo>
                    <a:cubicBezTo>
                      <a:pt x="570" y="138"/>
                      <a:pt x="573" y="140"/>
                      <a:pt x="575" y="144"/>
                    </a:cubicBezTo>
                    <a:cubicBezTo>
                      <a:pt x="575" y="145"/>
                      <a:pt x="575" y="146"/>
                      <a:pt x="576" y="146"/>
                    </a:cubicBezTo>
                    <a:cubicBezTo>
                      <a:pt x="576" y="149"/>
                      <a:pt x="577" y="152"/>
                      <a:pt x="577" y="155"/>
                    </a:cubicBezTo>
                    <a:cubicBezTo>
                      <a:pt x="577" y="163"/>
                      <a:pt x="577" y="172"/>
                      <a:pt x="577" y="181"/>
                    </a:cubicBezTo>
                    <a:cubicBezTo>
                      <a:pt x="577" y="182"/>
                      <a:pt x="577" y="182"/>
                      <a:pt x="577" y="183"/>
                    </a:cubicBezTo>
                    <a:cubicBezTo>
                      <a:pt x="577" y="184"/>
                      <a:pt x="577" y="184"/>
                      <a:pt x="578" y="184"/>
                    </a:cubicBezTo>
                    <a:cubicBezTo>
                      <a:pt x="579" y="184"/>
                      <a:pt x="581" y="184"/>
                      <a:pt x="583" y="184"/>
                    </a:cubicBezTo>
                    <a:cubicBezTo>
                      <a:pt x="585" y="184"/>
                      <a:pt x="585" y="184"/>
                      <a:pt x="585" y="182"/>
                    </a:cubicBezTo>
                    <a:cubicBezTo>
                      <a:pt x="585" y="172"/>
                      <a:pt x="585" y="162"/>
                      <a:pt x="585" y="151"/>
                    </a:cubicBezTo>
                    <a:cubicBezTo>
                      <a:pt x="585" y="150"/>
                      <a:pt x="585" y="149"/>
                      <a:pt x="585" y="148"/>
                    </a:cubicBezTo>
                    <a:cubicBezTo>
                      <a:pt x="585" y="145"/>
                      <a:pt x="584" y="142"/>
                      <a:pt x="582" y="139"/>
                    </a:cubicBezTo>
                    <a:cubicBezTo>
                      <a:pt x="580" y="135"/>
                      <a:pt x="577" y="132"/>
                      <a:pt x="572" y="131"/>
                    </a:cubicBezTo>
                    <a:cubicBezTo>
                      <a:pt x="570" y="130"/>
                      <a:pt x="568" y="130"/>
                      <a:pt x="566" y="130"/>
                    </a:cubicBezTo>
                    <a:cubicBezTo>
                      <a:pt x="560" y="131"/>
                      <a:pt x="555" y="133"/>
                      <a:pt x="552" y="138"/>
                    </a:cubicBezTo>
                    <a:cubicBezTo>
                      <a:pt x="551" y="138"/>
                      <a:pt x="551" y="139"/>
                      <a:pt x="550" y="140"/>
                    </a:cubicBezTo>
                    <a:cubicBezTo>
                      <a:pt x="550" y="140"/>
                      <a:pt x="550" y="140"/>
                      <a:pt x="550" y="140"/>
                    </a:cubicBezTo>
                    <a:close/>
                    <a:moveTo>
                      <a:pt x="206" y="107"/>
                    </a:moveTo>
                    <a:cubicBezTo>
                      <a:pt x="206" y="106"/>
                      <a:pt x="206" y="106"/>
                      <a:pt x="205" y="106"/>
                    </a:cubicBezTo>
                    <a:cubicBezTo>
                      <a:pt x="203" y="105"/>
                      <a:pt x="201" y="105"/>
                      <a:pt x="199" y="105"/>
                    </a:cubicBezTo>
                    <a:cubicBezTo>
                      <a:pt x="192" y="106"/>
                      <a:pt x="188" y="109"/>
                      <a:pt x="185" y="115"/>
                    </a:cubicBezTo>
                    <a:cubicBezTo>
                      <a:pt x="184" y="117"/>
                      <a:pt x="183" y="120"/>
                      <a:pt x="183" y="122"/>
                    </a:cubicBezTo>
                    <a:cubicBezTo>
                      <a:pt x="183" y="124"/>
                      <a:pt x="183" y="126"/>
                      <a:pt x="183" y="128"/>
                    </a:cubicBezTo>
                    <a:cubicBezTo>
                      <a:pt x="183" y="129"/>
                      <a:pt x="183" y="130"/>
                      <a:pt x="183" y="130"/>
                    </a:cubicBezTo>
                    <a:cubicBezTo>
                      <a:pt x="183" y="132"/>
                      <a:pt x="183" y="132"/>
                      <a:pt x="182" y="132"/>
                    </a:cubicBezTo>
                    <a:cubicBezTo>
                      <a:pt x="181" y="132"/>
                      <a:pt x="181" y="132"/>
                      <a:pt x="181" y="132"/>
                    </a:cubicBezTo>
                    <a:cubicBezTo>
                      <a:pt x="179" y="132"/>
                      <a:pt x="177" y="132"/>
                      <a:pt x="175" y="132"/>
                    </a:cubicBezTo>
                    <a:cubicBezTo>
                      <a:pt x="175" y="132"/>
                      <a:pt x="174" y="132"/>
                      <a:pt x="174" y="133"/>
                    </a:cubicBezTo>
                    <a:cubicBezTo>
                      <a:pt x="174" y="134"/>
                      <a:pt x="174" y="136"/>
                      <a:pt x="174" y="138"/>
                    </a:cubicBezTo>
                    <a:cubicBezTo>
                      <a:pt x="174" y="139"/>
                      <a:pt x="175" y="139"/>
                      <a:pt x="175" y="139"/>
                    </a:cubicBezTo>
                    <a:cubicBezTo>
                      <a:pt x="175" y="139"/>
                      <a:pt x="176" y="139"/>
                      <a:pt x="176" y="139"/>
                    </a:cubicBezTo>
                    <a:cubicBezTo>
                      <a:pt x="178" y="139"/>
                      <a:pt x="180" y="139"/>
                      <a:pt x="182" y="139"/>
                    </a:cubicBezTo>
                    <a:cubicBezTo>
                      <a:pt x="183" y="139"/>
                      <a:pt x="183" y="139"/>
                      <a:pt x="183" y="140"/>
                    </a:cubicBezTo>
                    <a:cubicBezTo>
                      <a:pt x="183" y="141"/>
                      <a:pt x="183" y="141"/>
                      <a:pt x="183" y="142"/>
                    </a:cubicBezTo>
                    <a:cubicBezTo>
                      <a:pt x="183" y="155"/>
                      <a:pt x="183" y="168"/>
                      <a:pt x="183" y="181"/>
                    </a:cubicBezTo>
                    <a:cubicBezTo>
                      <a:pt x="183" y="182"/>
                      <a:pt x="183" y="183"/>
                      <a:pt x="183" y="183"/>
                    </a:cubicBezTo>
                    <a:cubicBezTo>
                      <a:pt x="183" y="184"/>
                      <a:pt x="183" y="184"/>
                      <a:pt x="184" y="184"/>
                    </a:cubicBezTo>
                    <a:cubicBezTo>
                      <a:pt x="186" y="184"/>
                      <a:pt x="188" y="184"/>
                      <a:pt x="191" y="184"/>
                    </a:cubicBezTo>
                    <a:cubicBezTo>
                      <a:pt x="191" y="184"/>
                      <a:pt x="192" y="184"/>
                      <a:pt x="192" y="184"/>
                    </a:cubicBezTo>
                    <a:cubicBezTo>
                      <a:pt x="192" y="183"/>
                      <a:pt x="192" y="182"/>
                      <a:pt x="192" y="181"/>
                    </a:cubicBezTo>
                    <a:cubicBezTo>
                      <a:pt x="192" y="168"/>
                      <a:pt x="192" y="155"/>
                      <a:pt x="192" y="142"/>
                    </a:cubicBezTo>
                    <a:cubicBezTo>
                      <a:pt x="192" y="141"/>
                      <a:pt x="192" y="141"/>
                      <a:pt x="192" y="140"/>
                    </a:cubicBezTo>
                    <a:cubicBezTo>
                      <a:pt x="192" y="139"/>
                      <a:pt x="192" y="139"/>
                      <a:pt x="193" y="139"/>
                    </a:cubicBezTo>
                    <a:cubicBezTo>
                      <a:pt x="195" y="139"/>
                      <a:pt x="198" y="139"/>
                      <a:pt x="200" y="139"/>
                    </a:cubicBezTo>
                    <a:cubicBezTo>
                      <a:pt x="201" y="139"/>
                      <a:pt x="203" y="139"/>
                      <a:pt x="204" y="139"/>
                    </a:cubicBezTo>
                    <a:cubicBezTo>
                      <a:pt x="204" y="137"/>
                      <a:pt x="204" y="136"/>
                      <a:pt x="204" y="135"/>
                    </a:cubicBezTo>
                    <a:cubicBezTo>
                      <a:pt x="204" y="131"/>
                      <a:pt x="204" y="132"/>
                      <a:pt x="201" y="132"/>
                    </a:cubicBezTo>
                    <a:cubicBezTo>
                      <a:pt x="198" y="132"/>
                      <a:pt x="195" y="132"/>
                      <a:pt x="193" y="132"/>
                    </a:cubicBezTo>
                    <a:cubicBezTo>
                      <a:pt x="192" y="132"/>
                      <a:pt x="192" y="131"/>
                      <a:pt x="192" y="131"/>
                    </a:cubicBezTo>
                    <a:cubicBezTo>
                      <a:pt x="192" y="128"/>
                      <a:pt x="192" y="125"/>
                      <a:pt x="192" y="122"/>
                    </a:cubicBezTo>
                    <a:cubicBezTo>
                      <a:pt x="192" y="121"/>
                      <a:pt x="192" y="120"/>
                      <a:pt x="192" y="118"/>
                    </a:cubicBezTo>
                    <a:cubicBezTo>
                      <a:pt x="194" y="115"/>
                      <a:pt x="196" y="113"/>
                      <a:pt x="200" y="112"/>
                    </a:cubicBezTo>
                    <a:cubicBezTo>
                      <a:pt x="202" y="112"/>
                      <a:pt x="204" y="113"/>
                      <a:pt x="206" y="114"/>
                    </a:cubicBezTo>
                    <a:cubicBezTo>
                      <a:pt x="206" y="111"/>
                      <a:pt x="206" y="109"/>
                      <a:pt x="206" y="107"/>
                    </a:cubicBezTo>
                    <a:close/>
                    <a:moveTo>
                      <a:pt x="522" y="69"/>
                    </a:moveTo>
                    <a:cubicBezTo>
                      <a:pt x="522" y="71"/>
                      <a:pt x="522" y="74"/>
                      <a:pt x="522" y="76"/>
                    </a:cubicBezTo>
                    <a:cubicBezTo>
                      <a:pt x="522" y="77"/>
                      <a:pt x="522" y="77"/>
                      <a:pt x="523" y="78"/>
                    </a:cubicBezTo>
                    <a:cubicBezTo>
                      <a:pt x="523" y="78"/>
                      <a:pt x="524" y="78"/>
                      <a:pt x="525" y="79"/>
                    </a:cubicBezTo>
                    <a:cubicBezTo>
                      <a:pt x="530" y="80"/>
                      <a:pt x="534" y="81"/>
                      <a:pt x="539" y="80"/>
                    </a:cubicBezTo>
                    <a:cubicBezTo>
                      <a:pt x="541" y="80"/>
                      <a:pt x="543" y="79"/>
                      <a:pt x="545" y="78"/>
                    </a:cubicBezTo>
                    <a:cubicBezTo>
                      <a:pt x="551" y="75"/>
                      <a:pt x="554" y="70"/>
                      <a:pt x="554" y="64"/>
                    </a:cubicBezTo>
                    <a:cubicBezTo>
                      <a:pt x="554" y="60"/>
                      <a:pt x="552" y="57"/>
                      <a:pt x="550" y="55"/>
                    </a:cubicBezTo>
                    <a:cubicBezTo>
                      <a:pt x="549" y="54"/>
                      <a:pt x="547" y="53"/>
                      <a:pt x="546" y="52"/>
                    </a:cubicBezTo>
                    <a:cubicBezTo>
                      <a:pt x="544" y="51"/>
                      <a:pt x="542" y="50"/>
                      <a:pt x="540" y="49"/>
                    </a:cubicBezTo>
                    <a:cubicBezTo>
                      <a:pt x="537" y="48"/>
                      <a:pt x="535" y="47"/>
                      <a:pt x="533" y="46"/>
                    </a:cubicBezTo>
                    <a:cubicBezTo>
                      <a:pt x="530" y="44"/>
                      <a:pt x="529" y="37"/>
                      <a:pt x="534" y="34"/>
                    </a:cubicBezTo>
                    <a:cubicBezTo>
                      <a:pt x="535" y="33"/>
                      <a:pt x="535" y="33"/>
                      <a:pt x="536" y="33"/>
                    </a:cubicBezTo>
                    <a:cubicBezTo>
                      <a:pt x="540" y="32"/>
                      <a:pt x="544" y="33"/>
                      <a:pt x="548" y="34"/>
                    </a:cubicBezTo>
                    <a:cubicBezTo>
                      <a:pt x="549" y="34"/>
                      <a:pt x="550" y="35"/>
                      <a:pt x="551" y="36"/>
                    </a:cubicBezTo>
                    <a:cubicBezTo>
                      <a:pt x="552" y="34"/>
                      <a:pt x="551" y="33"/>
                      <a:pt x="552" y="32"/>
                    </a:cubicBezTo>
                    <a:cubicBezTo>
                      <a:pt x="552" y="31"/>
                      <a:pt x="551" y="30"/>
                      <a:pt x="552" y="29"/>
                    </a:cubicBezTo>
                    <a:cubicBezTo>
                      <a:pt x="552" y="28"/>
                      <a:pt x="551" y="27"/>
                      <a:pt x="550" y="27"/>
                    </a:cubicBezTo>
                    <a:cubicBezTo>
                      <a:pt x="544" y="25"/>
                      <a:pt x="539" y="24"/>
                      <a:pt x="533" y="26"/>
                    </a:cubicBezTo>
                    <a:cubicBezTo>
                      <a:pt x="530" y="27"/>
                      <a:pt x="527" y="29"/>
                      <a:pt x="525" y="31"/>
                    </a:cubicBezTo>
                    <a:cubicBezTo>
                      <a:pt x="520" y="37"/>
                      <a:pt x="520" y="47"/>
                      <a:pt x="527" y="52"/>
                    </a:cubicBezTo>
                    <a:cubicBezTo>
                      <a:pt x="529" y="53"/>
                      <a:pt x="532" y="55"/>
                      <a:pt x="534" y="56"/>
                    </a:cubicBezTo>
                    <a:cubicBezTo>
                      <a:pt x="536" y="57"/>
                      <a:pt x="538" y="58"/>
                      <a:pt x="540" y="59"/>
                    </a:cubicBezTo>
                    <a:cubicBezTo>
                      <a:pt x="541" y="60"/>
                      <a:pt x="542" y="60"/>
                      <a:pt x="543" y="61"/>
                    </a:cubicBezTo>
                    <a:cubicBezTo>
                      <a:pt x="546" y="63"/>
                      <a:pt x="546" y="70"/>
                      <a:pt x="541" y="72"/>
                    </a:cubicBezTo>
                    <a:cubicBezTo>
                      <a:pt x="541" y="72"/>
                      <a:pt x="540" y="73"/>
                      <a:pt x="539" y="73"/>
                    </a:cubicBezTo>
                    <a:cubicBezTo>
                      <a:pt x="534" y="74"/>
                      <a:pt x="529" y="73"/>
                      <a:pt x="524" y="70"/>
                    </a:cubicBezTo>
                    <a:cubicBezTo>
                      <a:pt x="523" y="69"/>
                      <a:pt x="523" y="69"/>
                      <a:pt x="522" y="68"/>
                    </a:cubicBezTo>
                    <a:cubicBezTo>
                      <a:pt x="522" y="69"/>
                      <a:pt x="522" y="69"/>
                      <a:pt x="522" y="69"/>
                    </a:cubicBezTo>
                    <a:close/>
                    <a:moveTo>
                      <a:pt x="249" y="76"/>
                    </a:moveTo>
                    <a:cubicBezTo>
                      <a:pt x="249" y="77"/>
                      <a:pt x="249" y="77"/>
                      <a:pt x="250" y="78"/>
                    </a:cubicBezTo>
                    <a:cubicBezTo>
                      <a:pt x="250" y="78"/>
                      <a:pt x="251" y="78"/>
                      <a:pt x="252" y="79"/>
                    </a:cubicBezTo>
                    <a:cubicBezTo>
                      <a:pt x="256" y="80"/>
                      <a:pt x="261" y="81"/>
                      <a:pt x="266" y="80"/>
                    </a:cubicBezTo>
                    <a:cubicBezTo>
                      <a:pt x="269" y="80"/>
                      <a:pt x="272" y="79"/>
                      <a:pt x="274" y="77"/>
                    </a:cubicBezTo>
                    <a:cubicBezTo>
                      <a:pt x="278" y="75"/>
                      <a:pt x="280" y="72"/>
                      <a:pt x="281" y="68"/>
                    </a:cubicBezTo>
                    <a:cubicBezTo>
                      <a:pt x="282" y="62"/>
                      <a:pt x="280" y="57"/>
                      <a:pt x="275" y="54"/>
                    </a:cubicBezTo>
                    <a:cubicBezTo>
                      <a:pt x="274" y="53"/>
                      <a:pt x="273" y="52"/>
                      <a:pt x="272" y="52"/>
                    </a:cubicBezTo>
                    <a:cubicBezTo>
                      <a:pt x="270" y="51"/>
                      <a:pt x="268" y="50"/>
                      <a:pt x="267" y="49"/>
                    </a:cubicBezTo>
                    <a:cubicBezTo>
                      <a:pt x="264" y="48"/>
                      <a:pt x="262" y="47"/>
                      <a:pt x="260" y="46"/>
                    </a:cubicBezTo>
                    <a:cubicBezTo>
                      <a:pt x="257" y="43"/>
                      <a:pt x="256" y="37"/>
                      <a:pt x="260" y="34"/>
                    </a:cubicBezTo>
                    <a:cubicBezTo>
                      <a:pt x="261" y="33"/>
                      <a:pt x="262" y="33"/>
                      <a:pt x="263" y="33"/>
                    </a:cubicBezTo>
                    <a:cubicBezTo>
                      <a:pt x="265" y="32"/>
                      <a:pt x="267" y="32"/>
                      <a:pt x="269" y="33"/>
                    </a:cubicBezTo>
                    <a:cubicBezTo>
                      <a:pt x="272" y="33"/>
                      <a:pt x="275" y="34"/>
                      <a:pt x="277" y="35"/>
                    </a:cubicBezTo>
                    <a:cubicBezTo>
                      <a:pt x="278" y="36"/>
                      <a:pt x="278" y="36"/>
                      <a:pt x="278" y="35"/>
                    </a:cubicBezTo>
                    <a:cubicBezTo>
                      <a:pt x="278" y="33"/>
                      <a:pt x="278" y="31"/>
                      <a:pt x="278" y="29"/>
                    </a:cubicBezTo>
                    <a:cubicBezTo>
                      <a:pt x="279" y="28"/>
                      <a:pt x="278" y="27"/>
                      <a:pt x="277" y="27"/>
                    </a:cubicBezTo>
                    <a:cubicBezTo>
                      <a:pt x="272" y="25"/>
                      <a:pt x="268" y="25"/>
                      <a:pt x="263" y="25"/>
                    </a:cubicBezTo>
                    <a:cubicBezTo>
                      <a:pt x="260" y="26"/>
                      <a:pt x="258" y="27"/>
                      <a:pt x="256" y="28"/>
                    </a:cubicBezTo>
                    <a:cubicBezTo>
                      <a:pt x="251" y="31"/>
                      <a:pt x="248" y="36"/>
                      <a:pt x="249" y="42"/>
                    </a:cubicBezTo>
                    <a:cubicBezTo>
                      <a:pt x="249" y="46"/>
                      <a:pt x="250" y="49"/>
                      <a:pt x="254" y="52"/>
                    </a:cubicBezTo>
                    <a:cubicBezTo>
                      <a:pt x="256" y="53"/>
                      <a:pt x="258" y="54"/>
                      <a:pt x="260" y="55"/>
                    </a:cubicBezTo>
                    <a:cubicBezTo>
                      <a:pt x="262" y="56"/>
                      <a:pt x="264" y="57"/>
                      <a:pt x="267" y="59"/>
                    </a:cubicBezTo>
                    <a:cubicBezTo>
                      <a:pt x="268" y="59"/>
                      <a:pt x="269" y="60"/>
                      <a:pt x="270" y="60"/>
                    </a:cubicBezTo>
                    <a:cubicBezTo>
                      <a:pt x="272" y="62"/>
                      <a:pt x="272" y="65"/>
                      <a:pt x="272" y="67"/>
                    </a:cubicBezTo>
                    <a:cubicBezTo>
                      <a:pt x="272" y="70"/>
                      <a:pt x="270" y="71"/>
                      <a:pt x="268" y="72"/>
                    </a:cubicBezTo>
                    <a:cubicBezTo>
                      <a:pt x="267" y="72"/>
                      <a:pt x="267" y="73"/>
                      <a:pt x="266" y="73"/>
                    </a:cubicBezTo>
                    <a:cubicBezTo>
                      <a:pt x="261" y="74"/>
                      <a:pt x="256" y="73"/>
                      <a:pt x="251" y="70"/>
                    </a:cubicBezTo>
                    <a:cubicBezTo>
                      <a:pt x="250" y="70"/>
                      <a:pt x="250" y="69"/>
                      <a:pt x="249" y="68"/>
                    </a:cubicBezTo>
                    <a:cubicBezTo>
                      <a:pt x="249" y="71"/>
                      <a:pt x="249" y="74"/>
                      <a:pt x="249" y="76"/>
                    </a:cubicBezTo>
                    <a:close/>
                    <a:moveTo>
                      <a:pt x="934" y="11"/>
                    </a:moveTo>
                    <a:cubicBezTo>
                      <a:pt x="932" y="12"/>
                      <a:pt x="930" y="13"/>
                      <a:pt x="927" y="13"/>
                    </a:cubicBezTo>
                    <a:cubicBezTo>
                      <a:pt x="927" y="13"/>
                      <a:pt x="926" y="14"/>
                      <a:pt x="926" y="15"/>
                    </a:cubicBezTo>
                    <a:cubicBezTo>
                      <a:pt x="926" y="18"/>
                      <a:pt x="926" y="20"/>
                      <a:pt x="926" y="23"/>
                    </a:cubicBezTo>
                    <a:cubicBezTo>
                      <a:pt x="926" y="27"/>
                      <a:pt x="927" y="26"/>
                      <a:pt x="923" y="26"/>
                    </a:cubicBezTo>
                    <a:cubicBezTo>
                      <a:pt x="921" y="26"/>
                      <a:pt x="919" y="26"/>
                      <a:pt x="917" y="27"/>
                    </a:cubicBezTo>
                    <a:cubicBezTo>
                      <a:pt x="917" y="29"/>
                      <a:pt x="917" y="30"/>
                      <a:pt x="917" y="32"/>
                    </a:cubicBezTo>
                    <a:cubicBezTo>
                      <a:pt x="917" y="33"/>
                      <a:pt x="917" y="34"/>
                      <a:pt x="918" y="34"/>
                    </a:cubicBezTo>
                    <a:cubicBezTo>
                      <a:pt x="921" y="34"/>
                      <a:pt x="923" y="34"/>
                      <a:pt x="925" y="34"/>
                    </a:cubicBezTo>
                    <a:cubicBezTo>
                      <a:pt x="926" y="34"/>
                      <a:pt x="926" y="34"/>
                      <a:pt x="926" y="35"/>
                    </a:cubicBezTo>
                    <a:cubicBezTo>
                      <a:pt x="926" y="35"/>
                      <a:pt x="926" y="36"/>
                      <a:pt x="926" y="37"/>
                    </a:cubicBezTo>
                    <a:cubicBezTo>
                      <a:pt x="926" y="46"/>
                      <a:pt x="926" y="55"/>
                      <a:pt x="926" y="64"/>
                    </a:cubicBezTo>
                    <a:cubicBezTo>
                      <a:pt x="926" y="66"/>
                      <a:pt x="926" y="68"/>
                      <a:pt x="927" y="70"/>
                    </a:cubicBezTo>
                    <a:cubicBezTo>
                      <a:pt x="928" y="74"/>
                      <a:pt x="930" y="78"/>
                      <a:pt x="935" y="79"/>
                    </a:cubicBezTo>
                    <a:cubicBezTo>
                      <a:pt x="938" y="81"/>
                      <a:pt x="942" y="81"/>
                      <a:pt x="946" y="79"/>
                    </a:cubicBezTo>
                    <a:cubicBezTo>
                      <a:pt x="947" y="79"/>
                      <a:pt x="947" y="79"/>
                      <a:pt x="947" y="79"/>
                    </a:cubicBezTo>
                    <a:cubicBezTo>
                      <a:pt x="948" y="79"/>
                      <a:pt x="948" y="78"/>
                      <a:pt x="948" y="78"/>
                    </a:cubicBezTo>
                    <a:cubicBezTo>
                      <a:pt x="948" y="76"/>
                      <a:pt x="948" y="74"/>
                      <a:pt x="948" y="72"/>
                    </a:cubicBezTo>
                    <a:cubicBezTo>
                      <a:pt x="947" y="72"/>
                      <a:pt x="947" y="72"/>
                      <a:pt x="946" y="72"/>
                    </a:cubicBezTo>
                    <a:cubicBezTo>
                      <a:pt x="944" y="73"/>
                      <a:pt x="942" y="73"/>
                      <a:pt x="940" y="73"/>
                    </a:cubicBezTo>
                    <a:cubicBezTo>
                      <a:pt x="938" y="72"/>
                      <a:pt x="936" y="71"/>
                      <a:pt x="935" y="68"/>
                    </a:cubicBezTo>
                    <a:cubicBezTo>
                      <a:pt x="935" y="66"/>
                      <a:pt x="935" y="64"/>
                      <a:pt x="935" y="62"/>
                    </a:cubicBezTo>
                    <a:cubicBezTo>
                      <a:pt x="935" y="54"/>
                      <a:pt x="935" y="45"/>
                      <a:pt x="935" y="36"/>
                    </a:cubicBezTo>
                    <a:cubicBezTo>
                      <a:pt x="935" y="33"/>
                      <a:pt x="935" y="34"/>
                      <a:pt x="938" y="34"/>
                    </a:cubicBezTo>
                    <a:cubicBezTo>
                      <a:pt x="941" y="34"/>
                      <a:pt x="944" y="34"/>
                      <a:pt x="947" y="34"/>
                    </a:cubicBezTo>
                    <a:cubicBezTo>
                      <a:pt x="948" y="34"/>
                      <a:pt x="948" y="33"/>
                      <a:pt x="948" y="32"/>
                    </a:cubicBezTo>
                    <a:cubicBezTo>
                      <a:pt x="948" y="31"/>
                      <a:pt x="948" y="29"/>
                      <a:pt x="948" y="28"/>
                    </a:cubicBezTo>
                    <a:cubicBezTo>
                      <a:pt x="948" y="27"/>
                      <a:pt x="948" y="26"/>
                      <a:pt x="947" y="26"/>
                    </a:cubicBezTo>
                    <a:cubicBezTo>
                      <a:pt x="944" y="26"/>
                      <a:pt x="940" y="26"/>
                      <a:pt x="937" y="26"/>
                    </a:cubicBezTo>
                    <a:cubicBezTo>
                      <a:pt x="937" y="26"/>
                      <a:pt x="936" y="26"/>
                      <a:pt x="935" y="26"/>
                    </a:cubicBezTo>
                    <a:cubicBezTo>
                      <a:pt x="935" y="26"/>
                      <a:pt x="935" y="26"/>
                      <a:pt x="935" y="26"/>
                    </a:cubicBezTo>
                    <a:cubicBezTo>
                      <a:pt x="935" y="25"/>
                      <a:pt x="935" y="24"/>
                      <a:pt x="935" y="23"/>
                    </a:cubicBezTo>
                    <a:cubicBezTo>
                      <a:pt x="935" y="19"/>
                      <a:pt x="935" y="15"/>
                      <a:pt x="935" y="11"/>
                    </a:cubicBezTo>
                    <a:cubicBezTo>
                      <a:pt x="934" y="11"/>
                      <a:pt x="934" y="11"/>
                      <a:pt x="934" y="11"/>
                    </a:cubicBezTo>
                    <a:close/>
                    <a:moveTo>
                      <a:pt x="452" y="177"/>
                    </a:moveTo>
                    <a:cubicBezTo>
                      <a:pt x="450" y="178"/>
                      <a:pt x="448" y="178"/>
                      <a:pt x="446" y="178"/>
                    </a:cubicBezTo>
                    <a:cubicBezTo>
                      <a:pt x="444" y="178"/>
                      <a:pt x="442" y="176"/>
                      <a:pt x="441" y="174"/>
                    </a:cubicBezTo>
                    <a:cubicBezTo>
                      <a:pt x="441" y="174"/>
                      <a:pt x="441" y="173"/>
                      <a:pt x="441" y="172"/>
                    </a:cubicBezTo>
                    <a:cubicBezTo>
                      <a:pt x="441" y="170"/>
                      <a:pt x="441" y="169"/>
                      <a:pt x="441" y="167"/>
                    </a:cubicBezTo>
                    <a:cubicBezTo>
                      <a:pt x="441" y="159"/>
                      <a:pt x="441" y="150"/>
                      <a:pt x="441" y="142"/>
                    </a:cubicBezTo>
                    <a:cubicBezTo>
                      <a:pt x="441" y="141"/>
                      <a:pt x="441" y="140"/>
                      <a:pt x="441" y="140"/>
                    </a:cubicBezTo>
                    <a:cubicBezTo>
                      <a:pt x="441" y="139"/>
                      <a:pt x="441" y="139"/>
                      <a:pt x="442" y="139"/>
                    </a:cubicBezTo>
                    <a:cubicBezTo>
                      <a:pt x="444" y="139"/>
                      <a:pt x="446" y="139"/>
                      <a:pt x="448" y="139"/>
                    </a:cubicBezTo>
                    <a:cubicBezTo>
                      <a:pt x="450" y="139"/>
                      <a:pt x="452" y="139"/>
                      <a:pt x="454" y="139"/>
                    </a:cubicBezTo>
                    <a:cubicBezTo>
                      <a:pt x="454" y="137"/>
                      <a:pt x="454" y="135"/>
                      <a:pt x="454" y="133"/>
                    </a:cubicBezTo>
                    <a:cubicBezTo>
                      <a:pt x="454" y="132"/>
                      <a:pt x="454" y="132"/>
                      <a:pt x="452" y="132"/>
                    </a:cubicBezTo>
                    <a:cubicBezTo>
                      <a:pt x="449" y="132"/>
                      <a:pt x="446" y="132"/>
                      <a:pt x="443" y="132"/>
                    </a:cubicBezTo>
                    <a:cubicBezTo>
                      <a:pt x="442" y="132"/>
                      <a:pt x="442" y="132"/>
                      <a:pt x="441" y="132"/>
                    </a:cubicBezTo>
                    <a:cubicBezTo>
                      <a:pt x="441" y="132"/>
                      <a:pt x="441" y="131"/>
                      <a:pt x="441" y="131"/>
                    </a:cubicBezTo>
                    <a:cubicBezTo>
                      <a:pt x="441" y="131"/>
                      <a:pt x="441" y="130"/>
                      <a:pt x="441" y="129"/>
                    </a:cubicBezTo>
                    <a:cubicBezTo>
                      <a:pt x="441" y="126"/>
                      <a:pt x="441" y="122"/>
                      <a:pt x="441" y="119"/>
                    </a:cubicBezTo>
                    <a:cubicBezTo>
                      <a:pt x="441" y="118"/>
                      <a:pt x="441" y="117"/>
                      <a:pt x="440" y="116"/>
                    </a:cubicBezTo>
                    <a:cubicBezTo>
                      <a:pt x="438" y="117"/>
                      <a:pt x="436" y="118"/>
                      <a:pt x="433" y="118"/>
                    </a:cubicBezTo>
                    <a:cubicBezTo>
                      <a:pt x="432" y="119"/>
                      <a:pt x="432" y="119"/>
                      <a:pt x="432" y="120"/>
                    </a:cubicBezTo>
                    <a:cubicBezTo>
                      <a:pt x="432" y="124"/>
                      <a:pt x="432" y="127"/>
                      <a:pt x="432" y="130"/>
                    </a:cubicBezTo>
                    <a:cubicBezTo>
                      <a:pt x="432" y="132"/>
                      <a:pt x="432" y="132"/>
                      <a:pt x="431" y="132"/>
                    </a:cubicBezTo>
                    <a:cubicBezTo>
                      <a:pt x="429" y="132"/>
                      <a:pt x="426" y="132"/>
                      <a:pt x="424" y="132"/>
                    </a:cubicBezTo>
                    <a:cubicBezTo>
                      <a:pt x="423" y="132"/>
                      <a:pt x="423" y="132"/>
                      <a:pt x="423" y="133"/>
                    </a:cubicBezTo>
                    <a:cubicBezTo>
                      <a:pt x="423" y="135"/>
                      <a:pt x="423" y="136"/>
                      <a:pt x="423" y="138"/>
                    </a:cubicBezTo>
                    <a:cubicBezTo>
                      <a:pt x="423" y="139"/>
                      <a:pt x="423" y="139"/>
                      <a:pt x="424" y="139"/>
                    </a:cubicBezTo>
                    <a:cubicBezTo>
                      <a:pt x="426" y="139"/>
                      <a:pt x="428" y="139"/>
                      <a:pt x="430" y="139"/>
                    </a:cubicBezTo>
                    <a:cubicBezTo>
                      <a:pt x="432" y="139"/>
                      <a:pt x="432" y="139"/>
                      <a:pt x="432" y="141"/>
                    </a:cubicBezTo>
                    <a:cubicBezTo>
                      <a:pt x="432" y="151"/>
                      <a:pt x="432" y="160"/>
                      <a:pt x="432" y="169"/>
                    </a:cubicBezTo>
                    <a:cubicBezTo>
                      <a:pt x="432" y="171"/>
                      <a:pt x="432" y="173"/>
                      <a:pt x="432" y="175"/>
                    </a:cubicBezTo>
                    <a:cubicBezTo>
                      <a:pt x="434" y="181"/>
                      <a:pt x="437" y="185"/>
                      <a:pt x="444" y="185"/>
                    </a:cubicBezTo>
                    <a:cubicBezTo>
                      <a:pt x="447" y="186"/>
                      <a:pt x="450" y="186"/>
                      <a:pt x="453" y="184"/>
                    </a:cubicBezTo>
                    <a:cubicBezTo>
                      <a:pt x="454" y="184"/>
                      <a:pt x="454" y="184"/>
                      <a:pt x="454" y="183"/>
                    </a:cubicBezTo>
                    <a:cubicBezTo>
                      <a:pt x="454" y="181"/>
                      <a:pt x="454" y="179"/>
                      <a:pt x="454" y="177"/>
                    </a:cubicBezTo>
                    <a:cubicBezTo>
                      <a:pt x="453" y="177"/>
                      <a:pt x="453" y="177"/>
                      <a:pt x="452" y="177"/>
                    </a:cubicBezTo>
                    <a:close/>
                    <a:moveTo>
                      <a:pt x="151" y="70"/>
                    </a:moveTo>
                    <a:cubicBezTo>
                      <a:pt x="149" y="72"/>
                      <a:pt x="146" y="73"/>
                      <a:pt x="143" y="73"/>
                    </a:cubicBezTo>
                    <a:cubicBezTo>
                      <a:pt x="134" y="74"/>
                      <a:pt x="126" y="70"/>
                      <a:pt x="123" y="60"/>
                    </a:cubicBezTo>
                    <a:cubicBezTo>
                      <a:pt x="122" y="57"/>
                      <a:pt x="122" y="53"/>
                      <a:pt x="123" y="49"/>
                    </a:cubicBezTo>
                    <a:cubicBezTo>
                      <a:pt x="123" y="45"/>
                      <a:pt x="125" y="41"/>
                      <a:pt x="128" y="38"/>
                    </a:cubicBezTo>
                    <a:cubicBezTo>
                      <a:pt x="130" y="35"/>
                      <a:pt x="133" y="33"/>
                      <a:pt x="137" y="33"/>
                    </a:cubicBezTo>
                    <a:cubicBezTo>
                      <a:pt x="142" y="32"/>
                      <a:pt x="146" y="33"/>
                      <a:pt x="151" y="35"/>
                    </a:cubicBezTo>
                    <a:cubicBezTo>
                      <a:pt x="151" y="35"/>
                      <a:pt x="152" y="36"/>
                      <a:pt x="153" y="36"/>
                    </a:cubicBezTo>
                    <a:cubicBezTo>
                      <a:pt x="153" y="36"/>
                      <a:pt x="153" y="35"/>
                      <a:pt x="153" y="35"/>
                    </a:cubicBezTo>
                    <a:cubicBezTo>
                      <a:pt x="153" y="33"/>
                      <a:pt x="153" y="31"/>
                      <a:pt x="153" y="30"/>
                    </a:cubicBezTo>
                    <a:cubicBezTo>
                      <a:pt x="154" y="28"/>
                      <a:pt x="153" y="27"/>
                      <a:pt x="152" y="27"/>
                    </a:cubicBezTo>
                    <a:cubicBezTo>
                      <a:pt x="151" y="27"/>
                      <a:pt x="150" y="26"/>
                      <a:pt x="150" y="26"/>
                    </a:cubicBezTo>
                    <a:cubicBezTo>
                      <a:pt x="145" y="25"/>
                      <a:pt x="140" y="25"/>
                      <a:pt x="135" y="26"/>
                    </a:cubicBezTo>
                    <a:cubicBezTo>
                      <a:pt x="126" y="27"/>
                      <a:pt x="120" y="33"/>
                      <a:pt x="116" y="41"/>
                    </a:cubicBezTo>
                    <a:cubicBezTo>
                      <a:pt x="113" y="48"/>
                      <a:pt x="113" y="55"/>
                      <a:pt x="115" y="63"/>
                    </a:cubicBezTo>
                    <a:cubicBezTo>
                      <a:pt x="117" y="71"/>
                      <a:pt x="122" y="76"/>
                      <a:pt x="130" y="79"/>
                    </a:cubicBezTo>
                    <a:cubicBezTo>
                      <a:pt x="135" y="81"/>
                      <a:pt x="139" y="81"/>
                      <a:pt x="143" y="80"/>
                    </a:cubicBezTo>
                    <a:cubicBezTo>
                      <a:pt x="146" y="80"/>
                      <a:pt x="149" y="79"/>
                      <a:pt x="152" y="77"/>
                    </a:cubicBezTo>
                    <a:cubicBezTo>
                      <a:pt x="153" y="77"/>
                      <a:pt x="153" y="77"/>
                      <a:pt x="153" y="76"/>
                    </a:cubicBezTo>
                    <a:cubicBezTo>
                      <a:pt x="153" y="74"/>
                      <a:pt x="153" y="71"/>
                      <a:pt x="153" y="69"/>
                    </a:cubicBezTo>
                    <a:cubicBezTo>
                      <a:pt x="152" y="69"/>
                      <a:pt x="152" y="70"/>
                      <a:pt x="151" y="70"/>
                    </a:cubicBezTo>
                    <a:close/>
                    <a:moveTo>
                      <a:pt x="586" y="72"/>
                    </a:moveTo>
                    <a:cubicBezTo>
                      <a:pt x="584" y="73"/>
                      <a:pt x="582" y="73"/>
                      <a:pt x="580" y="73"/>
                    </a:cubicBezTo>
                    <a:cubicBezTo>
                      <a:pt x="577" y="72"/>
                      <a:pt x="575" y="71"/>
                      <a:pt x="575" y="68"/>
                    </a:cubicBezTo>
                    <a:cubicBezTo>
                      <a:pt x="574" y="66"/>
                      <a:pt x="574" y="65"/>
                      <a:pt x="574" y="63"/>
                    </a:cubicBezTo>
                    <a:cubicBezTo>
                      <a:pt x="574" y="55"/>
                      <a:pt x="574" y="47"/>
                      <a:pt x="574" y="39"/>
                    </a:cubicBezTo>
                    <a:cubicBezTo>
                      <a:pt x="574" y="38"/>
                      <a:pt x="574" y="37"/>
                      <a:pt x="574" y="35"/>
                    </a:cubicBezTo>
                    <a:cubicBezTo>
                      <a:pt x="574" y="34"/>
                      <a:pt x="574" y="34"/>
                      <a:pt x="576" y="34"/>
                    </a:cubicBezTo>
                    <a:cubicBezTo>
                      <a:pt x="578" y="34"/>
                      <a:pt x="581" y="34"/>
                      <a:pt x="583" y="34"/>
                    </a:cubicBezTo>
                    <a:cubicBezTo>
                      <a:pt x="584" y="34"/>
                      <a:pt x="585" y="34"/>
                      <a:pt x="586" y="34"/>
                    </a:cubicBezTo>
                    <a:cubicBezTo>
                      <a:pt x="587" y="34"/>
                      <a:pt x="587" y="33"/>
                      <a:pt x="587" y="33"/>
                    </a:cubicBezTo>
                    <a:cubicBezTo>
                      <a:pt x="587" y="31"/>
                      <a:pt x="587" y="29"/>
                      <a:pt x="587" y="28"/>
                    </a:cubicBezTo>
                    <a:cubicBezTo>
                      <a:pt x="587" y="27"/>
                      <a:pt x="587" y="26"/>
                      <a:pt x="586" y="26"/>
                    </a:cubicBezTo>
                    <a:cubicBezTo>
                      <a:pt x="582" y="26"/>
                      <a:pt x="579" y="26"/>
                      <a:pt x="575" y="26"/>
                    </a:cubicBezTo>
                    <a:cubicBezTo>
                      <a:pt x="574" y="26"/>
                      <a:pt x="574" y="26"/>
                      <a:pt x="574" y="25"/>
                    </a:cubicBezTo>
                    <a:cubicBezTo>
                      <a:pt x="574" y="21"/>
                      <a:pt x="574" y="17"/>
                      <a:pt x="574" y="13"/>
                    </a:cubicBezTo>
                    <a:cubicBezTo>
                      <a:pt x="574" y="12"/>
                      <a:pt x="574" y="11"/>
                      <a:pt x="574" y="11"/>
                    </a:cubicBezTo>
                    <a:cubicBezTo>
                      <a:pt x="571" y="12"/>
                      <a:pt x="569" y="12"/>
                      <a:pt x="567" y="13"/>
                    </a:cubicBezTo>
                    <a:cubicBezTo>
                      <a:pt x="566" y="14"/>
                      <a:pt x="566" y="14"/>
                      <a:pt x="566" y="15"/>
                    </a:cubicBezTo>
                    <a:cubicBezTo>
                      <a:pt x="566" y="18"/>
                      <a:pt x="566" y="20"/>
                      <a:pt x="566" y="23"/>
                    </a:cubicBezTo>
                    <a:cubicBezTo>
                      <a:pt x="566" y="27"/>
                      <a:pt x="566" y="26"/>
                      <a:pt x="562" y="26"/>
                    </a:cubicBezTo>
                    <a:cubicBezTo>
                      <a:pt x="560" y="26"/>
                      <a:pt x="559" y="26"/>
                      <a:pt x="557" y="27"/>
                    </a:cubicBezTo>
                    <a:cubicBezTo>
                      <a:pt x="556" y="29"/>
                      <a:pt x="557" y="31"/>
                      <a:pt x="557" y="32"/>
                    </a:cubicBezTo>
                    <a:cubicBezTo>
                      <a:pt x="557" y="33"/>
                      <a:pt x="557" y="34"/>
                      <a:pt x="558" y="34"/>
                    </a:cubicBezTo>
                    <a:cubicBezTo>
                      <a:pt x="560" y="34"/>
                      <a:pt x="562" y="34"/>
                      <a:pt x="564" y="34"/>
                    </a:cubicBezTo>
                    <a:cubicBezTo>
                      <a:pt x="566" y="34"/>
                      <a:pt x="566" y="34"/>
                      <a:pt x="566" y="36"/>
                    </a:cubicBezTo>
                    <a:cubicBezTo>
                      <a:pt x="566" y="36"/>
                      <a:pt x="566" y="37"/>
                      <a:pt x="566" y="37"/>
                    </a:cubicBezTo>
                    <a:cubicBezTo>
                      <a:pt x="566" y="46"/>
                      <a:pt x="566" y="54"/>
                      <a:pt x="566" y="63"/>
                    </a:cubicBezTo>
                    <a:cubicBezTo>
                      <a:pt x="566" y="65"/>
                      <a:pt x="566" y="66"/>
                      <a:pt x="566" y="68"/>
                    </a:cubicBezTo>
                    <a:cubicBezTo>
                      <a:pt x="566" y="70"/>
                      <a:pt x="566" y="72"/>
                      <a:pt x="567" y="74"/>
                    </a:cubicBezTo>
                    <a:cubicBezTo>
                      <a:pt x="569" y="76"/>
                      <a:pt x="571" y="78"/>
                      <a:pt x="573" y="79"/>
                    </a:cubicBezTo>
                    <a:cubicBezTo>
                      <a:pt x="574" y="80"/>
                      <a:pt x="576" y="80"/>
                      <a:pt x="577" y="80"/>
                    </a:cubicBezTo>
                    <a:cubicBezTo>
                      <a:pt x="580" y="81"/>
                      <a:pt x="583" y="80"/>
                      <a:pt x="586" y="79"/>
                    </a:cubicBezTo>
                    <a:cubicBezTo>
                      <a:pt x="587" y="79"/>
                      <a:pt x="587" y="78"/>
                      <a:pt x="587" y="77"/>
                    </a:cubicBezTo>
                    <a:cubicBezTo>
                      <a:pt x="587" y="76"/>
                      <a:pt x="587" y="74"/>
                      <a:pt x="587" y="72"/>
                    </a:cubicBezTo>
                    <a:cubicBezTo>
                      <a:pt x="587" y="72"/>
                      <a:pt x="586" y="72"/>
                      <a:pt x="586" y="72"/>
                    </a:cubicBezTo>
                    <a:close/>
                    <a:moveTo>
                      <a:pt x="1189" y="7"/>
                    </a:moveTo>
                    <a:cubicBezTo>
                      <a:pt x="1189" y="6"/>
                      <a:pt x="1189" y="5"/>
                      <a:pt x="1189" y="4"/>
                    </a:cubicBezTo>
                    <a:cubicBezTo>
                      <a:pt x="1189" y="4"/>
                      <a:pt x="1189" y="4"/>
                      <a:pt x="1189" y="4"/>
                    </a:cubicBezTo>
                    <a:cubicBezTo>
                      <a:pt x="1187" y="4"/>
                      <a:pt x="1186" y="4"/>
                      <a:pt x="1185" y="5"/>
                    </a:cubicBezTo>
                    <a:cubicBezTo>
                      <a:pt x="1184" y="6"/>
                      <a:pt x="1182" y="7"/>
                      <a:pt x="1181" y="8"/>
                    </a:cubicBezTo>
                    <a:cubicBezTo>
                      <a:pt x="1176" y="11"/>
                      <a:pt x="1171" y="13"/>
                      <a:pt x="1165" y="15"/>
                    </a:cubicBezTo>
                    <a:cubicBezTo>
                      <a:pt x="1164" y="15"/>
                      <a:pt x="1164" y="16"/>
                      <a:pt x="1164" y="17"/>
                    </a:cubicBezTo>
                    <a:cubicBezTo>
                      <a:pt x="1164" y="19"/>
                      <a:pt x="1164" y="21"/>
                      <a:pt x="1164" y="23"/>
                    </a:cubicBezTo>
                    <a:cubicBezTo>
                      <a:pt x="1164" y="24"/>
                      <a:pt x="1164" y="24"/>
                      <a:pt x="1165" y="24"/>
                    </a:cubicBezTo>
                    <a:cubicBezTo>
                      <a:pt x="1170" y="22"/>
                      <a:pt x="1175" y="20"/>
                      <a:pt x="1180" y="17"/>
                    </a:cubicBezTo>
                    <a:cubicBezTo>
                      <a:pt x="1180" y="16"/>
                      <a:pt x="1180" y="16"/>
                      <a:pt x="1181" y="16"/>
                    </a:cubicBezTo>
                    <a:cubicBezTo>
                      <a:pt x="1181" y="16"/>
                      <a:pt x="1181" y="17"/>
                      <a:pt x="1181" y="17"/>
                    </a:cubicBezTo>
                    <a:cubicBezTo>
                      <a:pt x="1181" y="18"/>
                      <a:pt x="1181" y="18"/>
                      <a:pt x="1181" y="19"/>
                    </a:cubicBezTo>
                    <a:cubicBezTo>
                      <a:pt x="1181" y="38"/>
                      <a:pt x="1181" y="57"/>
                      <a:pt x="1181" y="76"/>
                    </a:cubicBezTo>
                    <a:cubicBezTo>
                      <a:pt x="1181" y="76"/>
                      <a:pt x="1181" y="77"/>
                      <a:pt x="1181" y="78"/>
                    </a:cubicBezTo>
                    <a:cubicBezTo>
                      <a:pt x="1181" y="79"/>
                      <a:pt x="1181" y="79"/>
                      <a:pt x="1182" y="79"/>
                    </a:cubicBezTo>
                    <a:cubicBezTo>
                      <a:pt x="1184" y="79"/>
                      <a:pt x="1185" y="79"/>
                      <a:pt x="1187" y="79"/>
                    </a:cubicBezTo>
                    <a:cubicBezTo>
                      <a:pt x="1189" y="79"/>
                      <a:pt x="1189" y="79"/>
                      <a:pt x="1189" y="77"/>
                    </a:cubicBezTo>
                    <a:cubicBezTo>
                      <a:pt x="1189" y="65"/>
                      <a:pt x="1189" y="53"/>
                      <a:pt x="1189" y="41"/>
                    </a:cubicBezTo>
                    <a:cubicBezTo>
                      <a:pt x="1189" y="30"/>
                      <a:pt x="1189" y="18"/>
                      <a:pt x="1189" y="7"/>
                    </a:cubicBezTo>
                    <a:close/>
                    <a:moveTo>
                      <a:pt x="983" y="141"/>
                    </a:moveTo>
                    <a:cubicBezTo>
                      <a:pt x="983" y="139"/>
                      <a:pt x="983" y="137"/>
                      <a:pt x="983" y="135"/>
                    </a:cubicBezTo>
                    <a:cubicBezTo>
                      <a:pt x="983" y="134"/>
                      <a:pt x="983" y="133"/>
                      <a:pt x="983" y="133"/>
                    </a:cubicBezTo>
                    <a:cubicBezTo>
                      <a:pt x="983" y="132"/>
                      <a:pt x="983" y="132"/>
                      <a:pt x="982" y="132"/>
                    </a:cubicBezTo>
                    <a:cubicBezTo>
                      <a:pt x="981" y="132"/>
                      <a:pt x="979" y="132"/>
                      <a:pt x="978" y="132"/>
                    </a:cubicBezTo>
                    <a:cubicBezTo>
                      <a:pt x="975" y="132"/>
                      <a:pt x="975" y="131"/>
                      <a:pt x="975" y="134"/>
                    </a:cubicBezTo>
                    <a:cubicBezTo>
                      <a:pt x="975" y="150"/>
                      <a:pt x="975" y="166"/>
                      <a:pt x="975" y="182"/>
                    </a:cubicBezTo>
                    <a:cubicBezTo>
                      <a:pt x="975" y="182"/>
                      <a:pt x="975" y="183"/>
                      <a:pt x="975" y="183"/>
                    </a:cubicBezTo>
                    <a:cubicBezTo>
                      <a:pt x="975" y="184"/>
                      <a:pt x="975" y="184"/>
                      <a:pt x="976" y="184"/>
                    </a:cubicBezTo>
                    <a:cubicBezTo>
                      <a:pt x="978" y="184"/>
                      <a:pt x="980" y="184"/>
                      <a:pt x="983" y="184"/>
                    </a:cubicBezTo>
                    <a:cubicBezTo>
                      <a:pt x="983" y="184"/>
                      <a:pt x="983" y="184"/>
                      <a:pt x="983" y="183"/>
                    </a:cubicBezTo>
                    <a:cubicBezTo>
                      <a:pt x="983" y="183"/>
                      <a:pt x="983" y="182"/>
                      <a:pt x="983" y="181"/>
                    </a:cubicBezTo>
                    <a:cubicBezTo>
                      <a:pt x="983" y="174"/>
                      <a:pt x="983" y="166"/>
                      <a:pt x="983" y="159"/>
                    </a:cubicBezTo>
                    <a:cubicBezTo>
                      <a:pt x="983" y="156"/>
                      <a:pt x="984" y="154"/>
                      <a:pt x="984" y="151"/>
                    </a:cubicBezTo>
                    <a:cubicBezTo>
                      <a:pt x="985" y="148"/>
                      <a:pt x="986" y="145"/>
                      <a:pt x="988" y="142"/>
                    </a:cubicBezTo>
                    <a:cubicBezTo>
                      <a:pt x="990" y="140"/>
                      <a:pt x="992" y="139"/>
                      <a:pt x="994" y="139"/>
                    </a:cubicBezTo>
                    <a:cubicBezTo>
                      <a:pt x="997" y="138"/>
                      <a:pt x="999" y="139"/>
                      <a:pt x="1001" y="139"/>
                    </a:cubicBezTo>
                    <a:cubicBezTo>
                      <a:pt x="1002" y="140"/>
                      <a:pt x="1002" y="140"/>
                      <a:pt x="1002" y="140"/>
                    </a:cubicBezTo>
                    <a:cubicBezTo>
                      <a:pt x="1002" y="137"/>
                      <a:pt x="1002" y="135"/>
                      <a:pt x="1002" y="132"/>
                    </a:cubicBezTo>
                    <a:cubicBezTo>
                      <a:pt x="1002" y="132"/>
                      <a:pt x="1002" y="131"/>
                      <a:pt x="1002" y="131"/>
                    </a:cubicBezTo>
                    <a:cubicBezTo>
                      <a:pt x="996" y="130"/>
                      <a:pt x="992" y="131"/>
                      <a:pt x="988" y="135"/>
                    </a:cubicBezTo>
                    <a:cubicBezTo>
                      <a:pt x="987" y="136"/>
                      <a:pt x="986" y="138"/>
                      <a:pt x="985" y="139"/>
                    </a:cubicBezTo>
                    <a:cubicBezTo>
                      <a:pt x="985" y="140"/>
                      <a:pt x="984" y="141"/>
                      <a:pt x="984" y="141"/>
                    </a:cubicBezTo>
                    <a:cubicBezTo>
                      <a:pt x="984" y="141"/>
                      <a:pt x="984" y="141"/>
                      <a:pt x="983" y="141"/>
                    </a:cubicBezTo>
                    <a:close/>
                    <a:moveTo>
                      <a:pt x="163" y="29"/>
                    </a:moveTo>
                    <a:cubicBezTo>
                      <a:pt x="163" y="45"/>
                      <a:pt x="163" y="61"/>
                      <a:pt x="163" y="76"/>
                    </a:cubicBezTo>
                    <a:cubicBezTo>
                      <a:pt x="163" y="77"/>
                      <a:pt x="163" y="77"/>
                      <a:pt x="163" y="78"/>
                    </a:cubicBezTo>
                    <a:cubicBezTo>
                      <a:pt x="163" y="79"/>
                      <a:pt x="163" y="79"/>
                      <a:pt x="164" y="79"/>
                    </a:cubicBezTo>
                    <a:cubicBezTo>
                      <a:pt x="166" y="79"/>
                      <a:pt x="168" y="79"/>
                      <a:pt x="170" y="79"/>
                    </a:cubicBezTo>
                    <a:cubicBezTo>
                      <a:pt x="171" y="79"/>
                      <a:pt x="171" y="79"/>
                      <a:pt x="171" y="78"/>
                    </a:cubicBezTo>
                    <a:cubicBezTo>
                      <a:pt x="171" y="77"/>
                      <a:pt x="171" y="77"/>
                      <a:pt x="171" y="76"/>
                    </a:cubicBezTo>
                    <a:cubicBezTo>
                      <a:pt x="171" y="68"/>
                      <a:pt x="171" y="60"/>
                      <a:pt x="171" y="52"/>
                    </a:cubicBezTo>
                    <a:cubicBezTo>
                      <a:pt x="171" y="50"/>
                      <a:pt x="171" y="48"/>
                      <a:pt x="172" y="46"/>
                    </a:cubicBezTo>
                    <a:cubicBezTo>
                      <a:pt x="172" y="43"/>
                      <a:pt x="174" y="40"/>
                      <a:pt x="176" y="37"/>
                    </a:cubicBezTo>
                    <a:cubicBezTo>
                      <a:pt x="178" y="35"/>
                      <a:pt x="180" y="34"/>
                      <a:pt x="182" y="33"/>
                    </a:cubicBezTo>
                    <a:cubicBezTo>
                      <a:pt x="185" y="33"/>
                      <a:pt x="187" y="33"/>
                      <a:pt x="189" y="34"/>
                    </a:cubicBezTo>
                    <a:cubicBezTo>
                      <a:pt x="189" y="34"/>
                      <a:pt x="190" y="35"/>
                      <a:pt x="190" y="34"/>
                    </a:cubicBezTo>
                    <a:cubicBezTo>
                      <a:pt x="190" y="32"/>
                      <a:pt x="190" y="30"/>
                      <a:pt x="190" y="28"/>
                    </a:cubicBezTo>
                    <a:cubicBezTo>
                      <a:pt x="190" y="26"/>
                      <a:pt x="190" y="26"/>
                      <a:pt x="188" y="26"/>
                    </a:cubicBezTo>
                    <a:cubicBezTo>
                      <a:pt x="187" y="26"/>
                      <a:pt x="187" y="26"/>
                      <a:pt x="186" y="26"/>
                    </a:cubicBezTo>
                    <a:cubicBezTo>
                      <a:pt x="182" y="25"/>
                      <a:pt x="178" y="27"/>
                      <a:pt x="175" y="30"/>
                    </a:cubicBezTo>
                    <a:cubicBezTo>
                      <a:pt x="174" y="31"/>
                      <a:pt x="173" y="33"/>
                      <a:pt x="172" y="35"/>
                    </a:cubicBezTo>
                    <a:cubicBezTo>
                      <a:pt x="172" y="36"/>
                      <a:pt x="172" y="36"/>
                      <a:pt x="171" y="36"/>
                    </a:cubicBezTo>
                    <a:cubicBezTo>
                      <a:pt x="171" y="35"/>
                      <a:pt x="171" y="34"/>
                      <a:pt x="171" y="33"/>
                    </a:cubicBezTo>
                    <a:cubicBezTo>
                      <a:pt x="171" y="31"/>
                      <a:pt x="171" y="29"/>
                      <a:pt x="171" y="27"/>
                    </a:cubicBezTo>
                    <a:cubicBezTo>
                      <a:pt x="171" y="27"/>
                      <a:pt x="171" y="26"/>
                      <a:pt x="170" y="26"/>
                    </a:cubicBezTo>
                    <a:cubicBezTo>
                      <a:pt x="168" y="26"/>
                      <a:pt x="165" y="26"/>
                      <a:pt x="163" y="26"/>
                    </a:cubicBezTo>
                    <a:cubicBezTo>
                      <a:pt x="162" y="27"/>
                      <a:pt x="163" y="28"/>
                      <a:pt x="163" y="29"/>
                    </a:cubicBezTo>
                    <a:close/>
                    <a:moveTo>
                      <a:pt x="355" y="133"/>
                    </a:moveTo>
                    <a:cubicBezTo>
                      <a:pt x="355" y="132"/>
                      <a:pt x="354" y="132"/>
                      <a:pt x="354" y="132"/>
                    </a:cubicBezTo>
                    <a:cubicBezTo>
                      <a:pt x="352" y="132"/>
                      <a:pt x="350" y="132"/>
                      <a:pt x="348" y="132"/>
                    </a:cubicBezTo>
                    <a:cubicBezTo>
                      <a:pt x="346" y="132"/>
                      <a:pt x="346" y="132"/>
                      <a:pt x="346" y="133"/>
                    </a:cubicBezTo>
                    <a:cubicBezTo>
                      <a:pt x="346" y="133"/>
                      <a:pt x="346" y="134"/>
                      <a:pt x="346" y="134"/>
                    </a:cubicBezTo>
                    <a:cubicBezTo>
                      <a:pt x="346" y="150"/>
                      <a:pt x="346" y="166"/>
                      <a:pt x="346" y="182"/>
                    </a:cubicBezTo>
                    <a:cubicBezTo>
                      <a:pt x="346" y="183"/>
                      <a:pt x="346" y="183"/>
                      <a:pt x="346" y="184"/>
                    </a:cubicBezTo>
                    <a:cubicBezTo>
                      <a:pt x="346" y="184"/>
                      <a:pt x="347" y="184"/>
                      <a:pt x="347" y="184"/>
                    </a:cubicBezTo>
                    <a:cubicBezTo>
                      <a:pt x="349" y="184"/>
                      <a:pt x="352" y="184"/>
                      <a:pt x="354" y="184"/>
                    </a:cubicBezTo>
                    <a:cubicBezTo>
                      <a:pt x="354" y="184"/>
                      <a:pt x="355" y="184"/>
                      <a:pt x="355" y="183"/>
                    </a:cubicBezTo>
                    <a:cubicBezTo>
                      <a:pt x="355" y="183"/>
                      <a:pt x="355" y="182"/>
                      <a:pt x="355" y="181"/>
                    </a:cubicBezTo>
                    <a:cubicBezTo>
                      <a:pt x="355" y="174"/>
                      <a:pt x="355" y="166"/>
                      <a:pt x="355" y="158"/>
                    </a:cubicBezTo>
                    <a:cubicBezTo>
                      <a:pt x="355" y="156"/>
                      <a:pt x="355" y="154"/>
                      <a:pt x="355" y="152"/>
                    </a:cubicBezTo>
                    <a:cubicBezTo>
                      <a:pt x="356" y="149"/>
                      <a:pt x="357" y="145"/>
                      <a:pt x="359" y="143"/>
                    </a:cubicBezTo>
                    <a:cubicBezTo>
                      <a:pt x="361" y="140"/>
                      <a:pt x="364" y="138"/>
                      <a:pt x="368" y="139"/>
                    </a:cubicBezTo>
                    <a:cubicBezTo>
                      <a:pt x="369" y="139"/>
                      <a:pt x="371" y="139"/>
                      <a:pt x="372" y="139"/>
                    </a:cubicBezTo>
                    <a:cubicBezTo>
                      <a:pt x="373" y="140"/>
                      <a:pt x="373" y="140"/>
                      <a:pt x="374" y="140"/>
                    </a:cubicBezTo>
                    <a:cubicBezTo>
                      <a:pt x="374" y="137"/>
                      <a:pt x="374" y="135"/>
                      <a:pt x="374" y="132"/>
                    </a:cubicBezTo>
                    <a:cubicBezTo>
                      <a:pt x="374" y="132"/>
                      <a:pt x="373" y="131"/>
                      <a:pt x="373" y="131"/>
                    </a:cubicBezTo>
                    <a:cubicBezTo>
                      <a:pt x="367" y="130"/>
                      <a:pt x="362" y="131"/>
                      <a:pt x="358" y="136"/>
                    </a:cubicBezTo>
                    <a:cubicBezTo>
                      <a:pt x="357" y="137"/>
                      <a:pt x="356" y="139"/>
                      <a:pt x="356" y="140"/>
                    </a:cubicBezTo>
                    <a:cubicBezTo>
                      <a:pt x="356" y="141"/>
                      <a:pt x="355" y="141"/>
                      <a:pt x="355" y="141"/>
                    </a:cubicBezTo>
                    <a:cubicBezTo>
                      <a:pt x="355" y="138"/>
                      <a:pt x="355" y="136"/>
                      <a:pt x="355" y="133"/>
                    </a:cubicBezTo>
                    <a:close/>
                    <a:moveTo>
                      <a:pt x="1015" y="33"/>
                    </a:moveTo>
                    <a:cubicBezTo>
                      <a:pt x="1015" y="31"/>
                      <a:pt x="1015" y="29"/>
                      <a:pt x="1015" y="27"/>
                    </a:cubicBezTo>
                    <a:cubicBezTo>
                      <a:pt x="1015" y="27"/>
                      <a:pt x="1015" y="26"/>
                      <a:pt x="1014" y="26"/>
                    </a:cubicBezTo>
                    <a:cubicBezTo>
                      <a:pt x="1013" y="26"/>
                      <a:pt x="1011" y="26"/>
                      <a:pt x="1009" y="26"/>
                    </a:cubicBezTo>
                    <a:cubicBezTo>
                      <a:pt x="1007" y="26"/>
                      <a:pt x="1007" y="26"/>
                      <a:pt x="1007" y="29"/>
                    </a:cubicBezTo>
                    <a:cubicBezTo>
                      <a:pt x="1007" y="45"/>
                      <a:pt x="1007" y="61"/>
                      <a:pt x="1007" y="77"/>
                    </a:cubicBezTo>
                    <a:cubicBezTo>
                      <a:pt x="1007" y="77"/>
                      <a:pt x="1007" y="78"/>
                      <a:pt x="1007" y="78"/>
                    </a:cubicBezTo>
                    <a:cubicBezTo>
                      <a:pt x="1007" y="79"/>
                      <a:pt x="1007" y="79"/>
                      <a:pt x="1008" y="79"/>
                    </a:cubicBezTo>
                    <a:cubicBezTo>
                      <a:pt x="1010" y="79"/>
                      <a:pt x="1012" y="79"/>
                      <a:pt x="1014" y="79"/>
                    </a:cubicBezTo>
                    <a:cubicBezTo>
                      <a:pt x="1015" y="79"/>
                      <a:pt x="1015" y="79"/>
                      <a:pt x="1015" y="78"/>
                    </a:cubicBezTo>
                    <a:cubicBezTo>
                      <a:pt x="1015" y="77"/>
                      <a:pt x="1015" y="77"/>
                      <a:pt x="1015" y="76"/>
                    </a:cubicBezTo>
                    <a:cubicBezTo>
                      <a:pt x="1015" y="69"/>
                      <a:pt x="1015" y="61"/>
                      <a:pt x="1015" y="54"/>
                    </a:cubicBezTo>
                    <a:cubicBezTo>
                      <a:pt x="1015" y="51"/>
                      <a:pt x="1015" y="49"/>
                      <a:pt x="1016" y="47"/>
                    </a:cubicBezTo>
                    <a:cubicBezTo>
                      <a:pt x="1016" y="43"/>
                      <a:pt x="1017" y="40"/>
                      <a:pt x="1020" y="37"/>
                    </a:cubicBezTo>
                    <a:cubicBezTo>
                      <a:pt x="1021" y="35"/>
                      <a:pt x="1023" y="34"/>
                      <a:pt x="1026" y="33"/>
                    </a:cubicBezTo>
                    <a:cubicBezTo>
                      <a:pt x="1028" y="33"/>
                      <a:pt x="1031" y="33"/>
                      <a:pt x="1033" y="34"/>
                    </a:cubicBezTo>
                    <a:cubicBezTo>
                      <a:pt x="1033" y="34"/>
                      <a:pt x="1034" y="35"/>
                      <a:pt x="1034" y="34"/>
                    </a:cubicBezTo>
                    <a:cubicBezTo>
                      <a:pt x="1034" y="32"/>
                      <a:pt x="1034" y="30"/>
                      <a:pt x="1034" y="27"/>
                    </a:cubicBezTo>
                    <a:cubicBezTo>
                      <a:pt x="1034" y="26"/>
                      <a:pt x="1034" y="26"/>
                      <a:pt x="1033" y="26"/>
                    </a:cubicBezTo>
                    <a:cubicBezTo>
                      <a:pt x="1028" y="25"/>
                      <a:pt x="1023" y="26"/>
                      <a:pt x="1019" y="31"/>
                    </a:cubicBezTo>
                    <a:cubicBezTo>
                      <a:pt x="1018" y="32"/>
                      <a:pt x="1017" y="33"/>
                      <a:pt x="1016" y="35"/>
                    </a:cubicBezTo>
                    <a:cubicBezTo>
                      <a:pt x="1016" y="35"/>
                      <a:pt x="1016" y="36"/>
                      <a:pt x="1015" y="36"/>
                    </a:cubicBezTo>
                    <a:cubicBezTo>
                      <a:pt x="1015" y="35"/>
                      <a:pt x="1015" y="34"/>
                      <a:pt x="1015" y="33"/>
                    </a:cubicBezTo>
                    <a:close/>
                    <a:moveTo>
                      <a:pt x="462" y="178"/>
                    </a:moveTo>
                    <a:cubicBezTo>
                      <a:pt x="462" y="180"/>
                      <a:pt x="461" y="182"/>
                      <a:pt x="462" y="184"/>
                    </a:cubicBezTo>
                    <a:cubicBezTo>
                      <a:pt x="464" y="185"/>
                      <a:pt x="466" y="184"/>
                      <a:pt x="469" y="184"/>
                    </a:cubicBezTo>
                    <a:cubicBezTo>
                      <a:pt x="469" y="184"/>
                      <a:pt x="469" y="184"/>
                      <a:pt x="469" y="184"/>
                    </a:cubicBezTo>
                    <a:cubicBezTo>
                      <a:pt x="470" y="184"/>
                      <a:pt x="470" y="184"/>
                      <a:pt x="470" y="183"/>
                    </a:cubicBezTo>
                    <a:cubicBezTo>
                      <a:pt x="470" y="183"/>
                      <a:pt x="470" y="182"/>
                      <a:pt x="470" y="181"/>
                    </a:cubicBezTo>
                    <a:cubicBezTo>
                      <a:pt x="470" y="167"/>
                      <a:pt x="470" y="153"/>
                      <a:pt x="470" y="139"/>
                    </a:cubicBezTo>
                    <a:cubicBezTo>
                      <a:pt x="470" y="136"/>
                      <a:pt x="471" y="134"/>
                      <a:pt x="470" y="132"/>
                    </a:cubicBezTo>
                    <a:cubicBezTo>
                      <a:pt x="467" y="131"/>
                      <a:pt x="465" y="132"/>
                      <a:pt x="463" y="132"/>
                    </a:cubicBezTo>
                    <a:cubicBezTo>
                      <a:pt x="463" y="132"/>
                      <a:pt x="463" y="132"/>
                      <a:pt x="463" y="132"/>
                    </a:cubicBezTo>
                    <a:cubicBezTo>
                      <a:pt x="462" y="132"/>
                      <a:pt x="462" y="132"/>
                      <a:pt x="462" y="133"/>
                    </a:cubicBezTo>
                    <a:cubicBezTo>
                      <a:pt x="462" y="133"/>
                      <a:pt x="462" y="134"/>
                      <a:pt x="462" y="135"/>
                    </a:cubicBezTo>
                    <a:cubicBezTo>
                      <a:pt x="462" y="143"/>
                      <a:pt x="462" y="150"/>
                      <a:pt x="462" y="158"/>
                    </a:cubicBezTo>
                    <a:cubicBezTo>
                      <a:pt x="462" y="165"/>
                      <a:pt x="462" y="171"/>
                      <a:pt x="462" y="178"/>
                    </a:cubicBezTo>
                    <a:close/>
                    <a:moveTo>
                      <a:pt x="210" y="135"/>
                    </a:moveTo>
                    <a:cubicBezTo>
                      <a:pt x="210" y="149"/>
                      <a:pt x="210" y="164"/>
                      <a:pt x="210" y="178"/>
                    </a:cubicBezTo>
                    <a:cubicBezTo>
                      <a:pt x="210" y="180"/>
                      <a:pt x="210" y="181"/>
                      <a:pt x="210" y="183"/>
                    </a:cubicBezTo>
                    <a:cubicBezTo>
                      <a:pt x="210" y="184"/>
                      <a:pt x="210" y="184"/>
                      <a:pt x="211" y="184"/>
                    </a:cubicBezTo>
                    <a:cubicBezTo>
                      <a:pt x="213" y="184"/>
                      <a:pt x="214" y="184"/>
                      <a:pt x="216" y="184"/>
                    </a:cubicBezTo>
                    <a:cubicBezTo>
                      <a:pt x="218" y="184"/>
                      <a:pt x="218" y="184"/>
                      <a:pt x="218" y="182"/>
                    </a:cubicBezTo>
                    <a:cubicBezTo>
                      <a:pt x="218" y="166"/>
                      <a:pt x="218" y="150"/>
                      <a:pt x="218" y="134"/>
                    </a:cubicBezTo>
                    <a:cubicBezTo>
                      <a:pt x="218" y="133"/>
                      <a:pt x="218" y="133"/>
                      <a:pt x="218" y="133"/>
                    </a:cubicBezTo>
                    <a:cubicBezTo>
                      <a:pt x="218" y="132"/>
                      <a:pt x="218" y="132"/>
                      <a:pt x="217" y="132"/>
                    </a:cubicBezTo>
                    <a:cubicBezTo>
                      <a:pt x="215" y="132"/>
                      <a:pt x="212" y="132"/>
                      <a:pt x="210" y="132"/>
                    </a:cubicBezTo>
                    <a:cubicBezTo>
                      <a:pt x="209" y="133"/>
                      <a:pt x="210" y="134"/>
                      <a:pt x="210" y="135"/>
                    </a:cubicBezTo>
                    <a:close/>
                    <a:moveTo>
                      <a:pt x="96" y="76"/>
                    </a:moveTo>
                    <a:cubicBezTo>
                      <a:pt x="96" y="77"/>
                      <a:pt x="96" y="78"/>
                      <a:pt x="96" y="78"/>
                    </a:cubicBezTo>
                    <a:cubicBezTo>
                      <a:pt x="96" y="79"/>
                      <a:pt x="96" y="79"/>
                      <a:pt x="96" y="79"/>
                    </a:cubicBezTo>
                    <a:cubicBezTo>
                      <a:pt x="99" y="79"/>
                      <a:pt x="101" y="79"/>
                      <a:pt x="103" y="79"/>
                    </a:cubicBezTo>
                    <a:cubicBezTo>
                      <a:pt x="104" y="79"/>
                      <a:pt x="104" y="79"/>
                      <a:pt x="104" y="78"/>
                    </a:cubicBezTo>
                    <a:cubicBezTo>
                      <a:pt x="104" y="77"/>
                      <a:pt x="104" y="77"/>
                      <a:pt x="104" y="76"/>
                    </a:cubicBezTo>
                    <a:cubicBezTo>
                      <a:pt x="104" y="62"/>
                      <a:pt x="104" y="47"/>
                      <a:pt x="104" y="33"/>
                    </a:cubicBezTo>
                    <a:cubicBezTo>
                      <a:pt x="104" y="31"/>
                      <a:pt x="104" y="29"/>
                      <a:pt x="104" y="27"/>
                    </a:cubicBezTo>
                    <a:cubicBezTo>
                      <a:pt x="102" y="26"/>
                      <a:pt x="99" y="27"/>
                      <a:pt x="97" y="26"/>
                    </a:cubicBezTo>
                    <a:cubicBezTo>
                      <a:pt x="97" y="26"/>
                      <a:pt x="97" y="26"/>
                      <a:pt x="96" y="26"/>
                    </a:cubicBezTo>
                    <a:cubicBezTo>
                      <a:pt x="96" y="26"/>
                      <a:pt x="96" y="27"/>
                      <a:pt x="96" y="27"/>
                    </a:cubicBezTo>
                    <a:cubicBezTo>
                      <a:pt x="96" y="28"/>
                      <a:pt x="96" y="29"/>
                      <a:pt x="96" y="29"/>
                    </a:cubicBezTo>
                    <a:cubicBezTo>
                      <a:pt x="96" y="37"/>
                      <a:pt x="96" y="45"/>
                      <a:pt x="96" y="52"/>
                    </a:cubicBezTo>
                    <a:cubicBezTo>
                      <a:pt x="96" y="60"/>
                      <a:pt x="96" y="68"/>
                      <a:pt x="96" y="76"/>
                    </a:cubicBezTo>
                    <a:close/>
                    <a:moveTo>
                      <a:pt x="94" y="8"/>
                    </a:moveTo>
                    <a:cubicBezTo>
                      <a:pt x="94" y="11"/>
                      <a:pt x="97" y="13"/>
                      <a:pt x="100" y="13"/>
                    </a:cubicBezTo>
                    <a:cubicBezTo>
                      <a:pt x="103" y="13"/>
                      <a:pt x="105" y="11"/>
                      <a:pt x="106" y="8"/>
                    </a:cubicBezTo>
                    <a:cubicBezTo>
                      <a:pt x="106" y="5"/>
                      <a:pt x="103" y="2"/>
                      <a:pt x="100" y="2"/>
                    </a:cubicBezTo>
                    <a:cubicBezTo>
                      <a:pt x="97" y="2"/>
                      <a:pt x="94" y="5"/>
                      <a:pt x="94" y="8"/>
                    </a:cubicBezTo>
                    <a:close/>
                    <a:moveTo>
                      <a:pt x="208" y="113"/>
                    </a:moveTo>
                    <a:cubicBezTo>
                      <a:pt x="208" y="116"/>
                      <a:pt x="211" y="118"/>
                      <a:pt x="214" y="118"/>
                    </a:cubicBezTo>
                    <a:cubicBezTo>
                      <a:pt x="217" y="119"/>
                      <a:pt x="220" y="116"/>
                      <a:pt x="220" y="113"/>
                    </a:cubicBezTo>
                    <a:cubicBezTo>
                      <a:pt x="220" y="110"/>
                      <a:pt x="217" y="107"/>
                      <a:pt x="214" y="107"/>
                    </a:cubicBezTo>
                    <a:cubicBezTo>
                      <a:pt x="211" y="107"/>
                      <a:pt x="208" y="110"/>
                      <a:pt x="208" y="113"/>
                    </a:cubicBezTo>
                    <a:close/>
                    <a:moveTo>
                      <a:pt x="466" y="107"/>
                    </a:moveTo>
                    <a:cubicBezTo>
                      <a:pt x="463" y="107"/>
                      <a:pt x="460" y="110"/>
                      <a:pt x="460" y="113"/>
                    </a:cubicBezTo>
                    <a:cubicBezTo>
                      <a:pt x="460" y="116"/>
                      <a:pt x="463" y="118"/>
                      <a:pt x="466" y="118"/>
                    </a:cubicBezTo>
                    <a:cubicBezTo>
                      <a:pt x="469" y="118"/>
                      <a:pt x="472" y="116"/>
                      <a:pt x="472" y="113"/>
                    </a:cubicBezTo>
                    <a:cubicBezTo>
                      <a:pt x="472" y="110"/>
                      <a:pt x="469" y="107"/>
                      <a:pt x="466" y="107"/>
                    </a:cubicBezTo>
                    <a:close/>
                    <a:moveTo>
                      <a:pt x="268" y="157"/>
                    </a:moveTo>
                    <a:cubicBezTo>
                      <a:pt x="268" y="156"/>
                      <a:pt x="268" y="154"/>
                      <a:pt x="268" y="152"/>
                    </a:cubicBezTo>
                    <a:cubicBezTo>
                      <a:pt x="268" y="151"/>
                      <a:pt x="268" y="150"/>
                      <a:pt x="267" y="149"/>
                    </a:cubicBezTo>
                    <a:cubicBezTo>
                      <a:pt x="266" y="143"/>
                      <a:pt x="261" y="139"/>
                      <a:pt x="255" y="138"/>
                    </a:cubicBezTo>
                    <a:cubicBezTo>
                      <a:pt x="249" y="137"/>
                      <a:pt x="244" y="139"/>
                      <a:pt x="240" y="144"/>
                    </a:cubicBezTo>
                    <a:cubicBezTo>
                      <a:pt x="239" y="146"/>
                      <a:pt x="238" y="148"/>
                      <a:pt x="238" y="149"/>
                    </a:cubicBezTo>
                    <a:cubicBezTo>
                      <a:pt x="236" y="154"/>
                      <a:pt x="236" y="159"/>
                      <a:pt x="237" y="164"/>
                    </a:cubicBezTo>
                    <a:cubicBezTo>
                      <a:pt x="237" y="167"/>
                      <a:pt x="238" y="169"/>
                      <a:pt x="239" y="171"/>
                    </a:cubicBezTo>
                    <a:cubicBezTo>
                      <a:pt x="245" y="181"/>
                      <a:pt x="257" y="180"/>
                      <a:pt x="262" y="175"/>
                    </a:cubicBezTo>
                    <a:cubicBezTo>
                      <a:pt x="266" y="171"/>
                      <a:pt x="267" y="167"/>
                      <a:pt x="268" y="163"/>
                    </a:cubicBezTo>
                    <a:cubicBezTo>
                      <a:pt x="268" y="161"/>
                      <a:pt x="268" y="159"/>
                      <a:pt x="268" y="157"/>
                    </a:cubicBezTo>
                    <a:cubicBezTo>
                      <a:pt x="268" y="157"/>
                      <a:pt x="268" y="157"/>
                      <a:pt x="268" y="157"/>
                    </a:cubicBezTo>
                    <a:close/>
                    <a:moveTo>
                      <a:pt x="902" y="150"/>
                    </a:moveTo>
                    <a:cubicBezTo>
                      <a:pt x="900" y="144"/>
                      <a:pt x="897" y="140"/>
                      <a:pt x="891" y="138"/>
                    </a:cubicBezTo>
                    <a:cubicBezTo>
                      <a:pt x="884" y="136"/>
                      <a:pt x="877" y="139"/>
                      <a:pt x="873" y="146"/>
                    </a:cubicBezTo>
                    <a:cubicBezTo>
                      <a:pt x="873" y="147"/>
                      <a:pt x="872" y="149"/>
                      <a:pt x="872" y="150"/>
                    </a:cubicBezTo>
                    <a:cubicBezTo>
                      <a:pt x="871" y="154"/>
                      <a:pt x="870" y="158"/>
                      <a:pt x="871" y="162"/>
                    </a:cubicBezTo>
                    <a:cubicBezTo>
                      <a:pt x="871" y="166"/>
                      <a:pt x="872" y="169"/>
                      <a:pt x="874" y="172"/>
                    </a:cubicBezTo>
                    <a:cubicBezTo>
                      <a:pt x="876" y="175"/>
                      <a:pt x="878" y="177"/>
                      <a:pt x="881" y="178"/>
                    </a:cubicBezTo>
                    <a:cubicBezTo>
                      <a:pt x="887" y="180"/>
                      <a:pt x="894" y="178"/>
                      <a:pt x="898" y="173"/>
                    </a:cubicBezTo>
                    <a:cubicBezTo>
                      <a:pt x="900" y="170"/>
                      <a:pt x="901" y="168"/>
                      <a:pt x="902" y="165"/>
                    </a:cubicBezTo>
                    <a:cubicBezTo>
                      <a:pt x="902" y="162"/>
                      <a:pt x="902" y="160"/>
                      <a:pt x="902" y="157"/>
                    </a:cubicBezTo>
                    <a:cubicBezTo>
                      <a:pt x="902" y="155"/>
                      <a:pt x="902" y="152"/>
                      <a:pt x="902" y="150"/>
                    </a:cubicBezTo>
                    <a:close/>
                    <a:moveTo>
                      <a:pt x="1298" y="13"/>
                    </a:moveTo>
                    <a:cubicBezTo>
                      <a:pt x="1296" y="13"/>
                      <a:pt x="1294" y="13"/>
                      <a:pt x="1292" y="13"/>
                    </a:cubicBezTo>
                    <a:cubicBezTo>
                      <a:pt x="1290" y="13"/>
                      <a:pt x="1290" y="13"/>
                      <a:pt x="1290" y="15"/>
                    </a:cubicBezTo>
                    <a:cubicBezTo>
                      <a:pt x="1290" y="17"/>
                      <a:pt x="1290" y="19"/>
                      <a:pt x="1290" y="22"/>
                    </a:cubicBezTo>
                    <a:cubicBezTo>
                      <a:pt x="1290" y="27"/>
                      <a:pt x="1290" y="33"/>
                      <a:pt x="1290" y="39"/>
                    </a:cubicBezTo>
                    <a:cubicBezTo>
                      <a:pt x="1290" y="40"/>
                      <a:pt x="1290" y="40"/>
                      <a:pt x="1291" y="40"/>
                    </a:cubicBezTo>
                    <a:cubicBezTo>
                      <a:pt x="1295" y="40"/>
                      <a:pt x="1299" y="40"/>
                      <a:pt x="1303" y="40"/>
                    </a:cubicBezTo>
                    <a:cubicBezTo>
                      <a:pt x="1304" y="40"/>
                      <a:pt x="1305" y="40"/>
                      <a:pt x="1306" y="39"/>
                    </a:cubicBezTo>
                    <a:cubicBezTo>
                      <a:pt x="1312" y="38"/>
                      <a:pt x="1318" y="33"/>
                      <a:pt x="1317" y="24"/>
                    </a:cubicBezTo>
                    <a:cubicBezTo>
                      <a:pt x="1316" y="19"/>
                      <a:pt x="1314" y="16"/>
                      <a:pt x="1309" y="14"/>
                    </a:cubicBezTo>
                    <a:cubicBezTo>
                      <a:pt x="1307" y="14"/>
                      <a:pt x="1305" y="13"/>
                      <a:pt x="1304" y="13"/>
                    </a:cubicBezTo>
                    <a:cubicBezTo>
                      <a:pt x="1302" y="13"/>
                      <a:pt x="1300" y="13"/>
                      <a:pt x="1298" y="13"/>
                    </a:cubicBezTo>
                    <a:cubicBezTo>
                      <a:pt x="1298" y="13"/>
                      <a:pt x="1298" y="13"/>
                      <a:pt x="1298" y="13"/>
                    </a:cubicBezTo>
                    <a:close/>
                    <a:moveTo>
                      <a:pt x="1150" y="38"/>
                    </a:moveTo>
                    <a:cubicBezTo>
                      <a:pt x="1150" y="33"/>
                      <a:pt x="1149" y="28"/>
                      <a:pt x="1148" y="23"/>
                    </a:cubicBezTo>
                    <a:cubicBezTo>
                      <a:pt x="1147" y="21"/>
                      <a:pt x="1146" y="19"/>
                      <a:pt x="1145" y="17"/>
                    </a:cubicBezTo>
                    <a:cubicBezTo>
                      <a:pt x="1140" y="9"/>
                      <a:pt x="1130" y="10"/>
                      <a:pt x="1125" y="16"/>
                    </a:cubicBezTo>
                    <a:cubicBezTo>
                      <a:pt x="1124" y="17"/>
                      <a:pt x="1123" y="19"/>
                      <a:pt x="1123" y="21"/>
                    </a:cubicBezTo>
                    <a:cubicBezTo>
                      <a:pt x="1121" y="24"/>
                      <a:pt x="1120" y="28"/>
                      <a:pt x="1120" y="31"/>
                    </a:cubicBezTo>
                    <a:cubicBezTo>
                      <a:pt x="1119" y="37"/>
                      <a:pt x="1119" y="43"/>
                      <a:pt x="1119" y="49"/>
                    </a:cubicBezTo>
                    <a:cubicBezTo>
                      <a:pt x="1120" y="54"/>
                      <a:pt x="1120" y="58"/>
                      <a:pt x="1122" y="62"/>
                    </a:cubicBezTo>
                    <a:cubicBezTo>
                      <a:pt x="1122" y="64"/>
                      <a:pt x="1123" y="66"/>
                      <a:pt x="1125" y="68"/>
                    </a:cubicBezTo>
                    <a:cubicBezTo>
                      <a:pt x="1126" y="70"/>
                      <a:pt x="1129" y="72"/>
                      <a:pt x="1131" y="73"/>
                    </a:cubicBezTo>
                    <a:cubicBezTo>
                      <a:pt x="1137" y="74"/>
                      <a:pt x="1142" y="72"/>
                      <a:pt x="1145" y="67"/>
                    </a:cubicBezTo>
                    <a:cubicBezTo>
                      <a:pt x="1147" y="64"/>
                      <a:pt x="1148" y="62"/>
                      <a:pt x="1148" y="59"/>
                    </a:cubicBezTo>
                    <a:cubicBezTo>
                      <a:pt x="1150" y="54"/>
                      <a:pt x="1150" y="48"/>
                      <a:pt x="1150" y="42"/>
                    </a:cubicBezTo>
                    <a:cubicBezTo>
                      <a:pt x="1150" y="41"/>
                      <a:pt x="1150" y="40"/>
                      <a:pt x="1150" y="38"/>
                    </a:cubicBezTo>
                    <a:close/>
                    <a:moveTo>
                      <a:pt x="627" y="40"/>
                    </a:moveTo>
                    <a:cubicBezTo>
                      <a:pt x="625" y="36"/>
                      <a:pt x="623" y="34"/>
                      <a:pt x="620" y="33"/>
                    </a:cubicBezTo>
                    <a:cubicBezTo>
                      <a:pt x="614" y="31"/>
                      <a:pt x="609" y="33"/>
                      <a:pt x="605" y="37"/>
                    </a:cubicBezTo>
                    <a:cubicBezTo>
                      <a:pt x="603" y="39"/>
                      <a:pt x="601" y="43"/>
                      <a:pt x="600" y="46"/>
                    </a:cubicBezTo>
                    <a:cubicBezTo>
                      <a:pt x="600" y="46"/>
                      <a:pt x="600" y="47"/>
                      <a:pt x="600" y="47"/>
                    </a:cubicBezTo>
                    <a:cubicBezTo>
                      <a:pt x="603" y="48"/>
                      <a:pt x="626" y="48"/>
                      <a:pt x="628" y="47"/>
                    </a:cubicBezTo>
                    <a:cubicBezTo>
                      <a:pt x="628" y="45"/>
                      <a:pt x="628" y="42"/>
                      <a:pt x="627" y="40"/>
                    </a:cubicBezTo>
                    <a:close/>
                    <a:moveTo>
                      <a:pt x="848" y="39"/>
                    </a:moveTo>
                    <a:cubicBezTo>
                      <a:pt x="846" y="36"/>
                      <a:pt x="844" y="34"/>
                      <a:pt x="842" y="33"/>
                    </a:cubicBezTo>
                    <a:cubicBezTo>
                      <a:pt x="836" y="31"/>
                      <a:pt x="832" y="32"/>
                      <a:pt x="827" y="36"/>
                    </a:cubicBezTo>
                    <a:cubicBezTo>
                      <a:pt x="825" y="38"/>
                      <a:pt x="823" y="41"/>
                      <a:pt x="822" y="44"/>
                    </a:cubicBezTo>
                    <a:cubicBezTo>
                      <a:pt x="822" y="45"/>
                      <a:pt x="821" y="46"/>
                      <a:pt x="821" y="47"/>
                    </a:cubicBezTo>
                    <a:cubicBezTo>
                      <a:pt x="824" y="48"/>
                      <a:pt x="847" y="48"/>
                      <a:pt x="850" y="47"/>
                    </a:cubicBezTo>
                    <a:cubicBezTo>
                      <a:pt x="850" y="44"/>
                      <a:pt x="849" y="41"/>
                      <a:pt x="848" y="39"/>
                    </a:cubicBezTo>
                    <a:close/>
                    <a:moveTo>
                      <a:pt x="956" y="144"/>
                    </a:moveTo>
                    <a:cubicBezTo>
                      <a:pt x="954" y="142"/>
                      <a:pt x="952" y="140"/>
                      <a:pt x="950" y="139"/>
                    </a:cubicBezTo>
                    <a:cubicBezTo>
                      <a:pt x="945" y="137"/>
                      <a:pt x="941" y="137"/>
                      <a:pt x="936" y="140"/>
                    </a:cubicBezTo>
                    <a:cubicBezTo>
                      <a:pt x="932" y="143"/>
                      <a:pt x="930" y="148"/>
                      <a:pt x="929" y="153"/>
                    </a:cubicBezTo>
                    <a:cubicBezTo>
                      <a:pt x="938" y="153"/>
                      <a:pt x="948" y="153"/>
                      <a:pt x="957" y="153"/>
                    </a:cubicBezTo>
                    <a:cubicBezTo>
                      <a:pt x="957" y="150"/>
                      <a:pt x="957" y="147"/>
                      <a:pt x="956" y="144"/>
                    </a:cubicBezTo>
                    <a:close/>
                    <a:moveTo>
                      <a:pt x="986" y="37"/>
                    </a:moveTo>
                    <a:cubicBezTo>
                      <a:pt x="985" y="35"/>
                      <a:pt x="983" y="34"/>
                      <a:pt x="980" y="33"/>
                    </a:cubicBezTo>
                    <a:cubicBezTo>
                      <a:pt x="975" y="31"/>
                      <a:pt x="969" y="33"/>
                      <a:pt x="965" y="37"/>
                    </a:cubicBezTo>
                    <a:cubicBezTo>
                      <a:pt x="963" y="40"/>
                      <a:pt x="962" y="43"/>
                      <a:pt x="961" y="46"/>
                    </a:cubicBezTo>
                    <a:cubicBezTo>
                      <a:pt x="961" y="46"/>
                      <a:pt x="961" y="47"/>
                      <a:pt x="961" y="47"/>
                    </a:cubicBezTo>
                    <a:cubicBezTo>
                      <a:pt x="965" y="48"/>
                      <a:pt x="987" y="48"/>
                      <a:pt x="989" y="47"/>
                    </a:cubicBezTo>
                    <a:cubicBezTo>
                      <a:pt x="989" y="44"/>
                      <a:pt x="988" y="40"/>
                      <a:pt x="986" y="37"/>
                    </a:cubicBezTo>
                    <a:close/>
                    <a:moveTo>
                      <a:pt x="844" y="158"/>
                    </a:moveTo>
                    <a:cubicBezTo>
                      <a:pt x="840" y="158"/>
                      <a:pt x="835" y="159"/>
                      <a:pt x="831" y="160"/>
                    </a:cubicBezTo>
                    <a:cubicBezTo>
                      <a:pt x="830" y="160"/>
                      <a:pt x="828" y="160"/>
                      <a:pt x="826" y="161"/>
                    </a:cubicBezTo>
                    <a:cubicBezTo>
                      <a:pt x="823" y="162"/>
                      <a:pt x="821" y="164"/>
                      <a:pt x="820" y="168"/>
                    </a:cubicBezTo>
                    <a:cubicBezTo>
                      <a:pt x="820" y="173"/>
                      <a:pt x="823" y="177"/>
                      <a:pt x="827" y="178"/>
                    </a:cubicBezTo>
                    <a:cubicBezTo>
                      <a:pt x="835" y="180"/>
                      <a:pt x="842" y="176"/>
                      <a:pt x="844" y="168"/>
                    </a:cubicBezTo>
                    <a:cubicBezTo>
                      <a:pt x="845" y="166"/>
                      <a:pt x="845" y="161"/>
                      <a:pt x="845" y="158"/>
                    </a:cubicBezTo>
                    <a:cubicBezTo>
                      <a:pt x="844" y="158"/>
                      <a:pt x="844" y="158"/>
                      <a:pt x="844" y="158"/>
                    </a:cubicBezTo>
                    <a:close/>
                    <a:moveTo>
                      <a:pt x="200" y="61"/>
                    </a:moveTo>
                    <a:cubicBezTo>
                      <a:pt x="202" y="67"/>
                      <a:pt x="206" y="71"/>
                      <a:pt x="212" y="73"/>
                    </a:cubicBezTo>
                    <a:cubicBezTo>
                      <a:pt x="215" y="73"/>
                      <a:pt x="219" y="73"/>
                      <a:pt x="222" y="73"/>
                    </a:cubicBezTo>
                    <a:cubicBezTo>
                      <a:pt x="226" y="71"/>
                      <a:pt x="229" y="69"/>
                      <a:pt x="231" y="66"/>
                    </a:cubicBezTo>
                    <a:cubicBezTo>
                      <a:pt x="232" y="64"/>
                      <a:pt x="232" y="62"/>
                      <a:pt x="233" y="61"/>
                    </a:cubicBezTo>
                    <a:cubicBezTo>
                      <a:pt x="234" y="56"/>
                      <a:pt x="234" y="51"/>
                      <a:pt x="233" y="46"/>
                    </a:cubicBezTo>
                    <a:cubicBezTo>
                      <a:pt x="233" y="44"/>
                      <a:pt x="232" y="42"/>
                      <a:pt x="231" y="40"/>
                    </a:cubicBezTo>
                    <a:cubicBezTo>
                      <a:pt x="229" y="37"/>
                      <a:pt x="226" y="34"/>
                      <a:pt x="223" y="33"/>
                    </a:cubicBezTo>
                    <a:cubicBezTo>
                      <a:pt x="219" y="32"/>
                      <a:pt x="215" y="32"/>
                      <a:pt x="211" y="33"/>
                    </a:cubicBezTo>
                    <a:cubicBezTo>
                      <a:pt x="206" y="35"/>
                      <a:pt x="202" y="39"/>
                      <a:pt x="201" y="44"/>
                    </a:cubicBezTo>
                    <a:cubicBezTo>
                      <a:pt x="200" y="47"/>
                      <a:pt x="199" y="50"/>
                      <a:pt x="199" y="53"/>
                    </a:cubicBezTo>
                    <a:cubicBezTo>
                      <a:pt x="199" y="55"/>
                      <a:pt x="199" y="58"/>
                      <a:pt x="200" y="61"/>
                    </a:cubicBezTo>
                    <a:close/>
                    <a:moveTo>
                      <a:pt x="408" y="159"/>
                    </a:moveTo>
                    <a:cubicBezTo>
                      <a:pt x="408" y="158"/>
                      <a:pt x="408" y="158"/>
                      <a:pt x="408" y="158"/>
                    </a:cubicBezTo>
                    <a:cubicBezTo>
                      <a:pt x="407" y="158"/>
                      <a:pt x="407" y="158"/>
                      <a:pt x="407" y="158"/>
                    </a:cubicBezTo>
                    <a:cubicBezTo>
                      <a:pt x="403" y="159"/>
                      <a:pt x="399" y="159"/>
                      <a:pt x="395" y="160"/>
                    </a:cubicBezTo>
                    <a:cubicBezTo>
                      <a:pt x="393" y="160"/>
                      <a:pt x="391" y="160"/>
                      <a:pt x="389" y="161"/>
                    </a:cubicBezTo>
                    <a:cubicBezTo>
                      <a:pt x="387" y="162"/>
                      <a:pt x="386" y="163"/>
                      <a:pt x="385" y="164"/>
                    </a:cubicBezTo>
                    <a:cubicBezTo>
                      <a:pt x="384" y="167"/>
                      <a:pt x="383" y="171"/>
                      <a:pt x="385" y="174"/>
                    </a:cubicBezTo>
                    <a:cubicBezTo>
                      <a:pt x="386" y="176"/>
                      <a:pt x="388" y="178"/>
                      <a:pt x="391" y="178"/>
                    </a:cubicBezTo>
                    <a:cubicBezTo>
                      <a:pt x="398" y="180"/>
                      <a:pt x="405" y="176"/>
                      <a:pt x="407" y="169"/>
                    </a:cubicBezTo>
                    <a:cubicBezTo>
                      <a:pt x="408" y="166"/>
                      <a:pt x="408" y="164"/>
                      <a:pt x="408" y="161"/>
                    </a:cubicBezTo>
                    <a:cubicBezTo>
                      <a:pt x="408" y="160"/>
                      <a:pt x="408" y="160"/>
                      <a:pt x="408" y="159"/>
                    </a:cubicBezTo>
                    <a:close/>
                    <a:moveTo>
                      <a:pt x="71" y="163"/>
                    </a:moveTo>
                    <a:cubicBezTo>
                      <a:pt x="71" y="164"/>
                      <a:pt x="72" y="165"/>
                      <a:pt x="72" y="166"/>
                    </a:cubicBezTo>
                    <a:cubicBezTo>
                      <a:pt x="74" y="172"/>
                      <a:pt x="77" y="176"/>
                      <a:pt x="83" y="178"/>
                    </a:cubicBezTo>
                    <a:cubicBezTo>
                      <a:pt x="87" y="179"/>
                      <a:pt x="90" y="179"/>
                      <a:pt x="94" y="178"/>
                    </a:cubicBezTo>
                    <a:cubicBezTo>
                      <a:pt x="97" y="177"/>
                      <a:pt x="100" y="175"/>
                      <a:pt x="102" y="171"/>
                    </a:cubicBezTo>
                    <a:cubicBezTo>
                      <a:pt x="103" y="170"/>
                      <a:pt x="104" y="168"/>
                      <a:pt x="104" y="166"/>
                    </a:cubicBezTo>
                    <a:cubicBezTo>
                      <a:pt x="106" y="161"/>
                      <a:pt x="106" y="157"/>
                      <a:pt x="105" y="152"/>
                    </a:cubicBezTo>
                    <a:cubicBezTo>
                      <a:pt x="105" y="150"/>
                      <a:pt x="104" y="148"/>
                      <a:pt x="103" y="146"/>
                    </a:cubicBezTo>
                    <a:cubicBezTo>
                      <a:pt x="101" y="142"/>
                      <a:pt x="97" y="139"/>
                      <a:pt x="93" y="138"/>
                    </a:cubicBezTo>
                    <a:cubicBezTo>
                      <a:pt x="91" y="138"/>
                      <a:pt x="90" y="138"/>
                      <a:pt x="88" y="138"/>
                    </a:cubicBezTo>
                    <a:cubicBezTo>
                      <a:pt x="80" y="138"/>
                      <a:pt x="75" y="142"/>
                      <a:pt x="72" y="149"/>
                    </a:cubicBezTo>
                    <a:cubicBezTo>
                      <a:pt x="71" y="152"/>
                      <a:pt x="71" y="155"/>
                      <a:pt x="71" y="159"/>
                    </a:cubicBezTo>
                    <a:cubicBezTo>
                      <a:pt x="71" y="160"/>
                      <a:pt x="71" y="162"/>
                      <a:pt x="71" y="163"/>
                    </a:cubicBezTo>
                    <a:close/>
                    <a:moveTo>
                      <a:pt x="329" y="49"/>
                    </a:moveTo>
                    <a:cubicBezTo>
                      <a:pt x="329" y="47"/>
                      <a:pt x="328" y="44"/>
                      <a:pt x="327" y="41"/>
                    </a:cubicBezTo>
                    <a:cubicBezTo>
                      <a:pt x="325" y="37"/>
                      <a:pt x="322" y="34"/>
                      <a:pt x="318" y="33"/>
                    </a:cubicBezTo>
                    <a:cubicBezTo>
                      <a:pt x="314" y="32"/>
                      <a:pt x="310" y="32"/>
                      <a:pt x="306" y="33"/>
                    </a:cubicBezTo>
                    <a:cubicBezTo>
                      <a:pt x="301" y="35"/>
                      <a:pt x="297" y="39"/>
                      <a:pt x="296" y="44"/>
                    </a:cubicBezTo>
                    <a:cubicBezTo>
                      <a:pt x="294" y="48"/>
                      <a:pt x="294" y="53"/>
                      <a:pt x="295" y="57"/>
                    </a:cubicBezTo>
                    <a:cubicBezTo>
                      <a:pt x="295" y="59"/>
                      <a:pt x="295" y="61"/>
                      <a:pt x="296" y="63"/>
                    </a:cubicBezTo>
                    <a:cubicBezTo>
                      <a:pt x="298" y="67"/>
                      <a:pt x="301" y="71"/>
                      <a:pt x="306" y="72"/>
                    </a:cubicBezTo>
                    <a:cubicBezTo>
                      <a:pt x="310" y="74"/>
                      <a:pt x="314" y="74"/>
                      <a:pt x="318" y="72"/>
                    </a:cubicBezTo>
                    <a:cubicBezTo>
                      <a:pt x="321" y="71"/>
                      <a:pt x="324" y="69"/>
                      <a:pt x="325" y="67"/>
                    </a:cubicBezTo>
                    <a:cubicBezTo>
                      <a:pt x="327" y="65"/>
                      <a:pt x="327" y="63"/>
                      <a:pt x="328" y="62"/>
                    </a:cubicBezTo>
                    <a:cubicBezTo>
                      <a:pt x="329" y="59"/>
                      <a:pt x="329" y="56"/>
                      <a:pt x="329" y="53"/>
                    </a:cubicBezTo>
                    <a:cubicBezTo>
                      <a:pt x="329" y="52"/>
                      <a:pt x="329" y="51"/>
                      <a:pt x="329" y="49"/>
                    </a:cubicBezTo>
                    <a:close/>
                    <a:moveTo>
                      <a:pt x="523" y="152"/>
                    </a:moveTo>
                    <a:cubicBezTo>
                      <a:pt x="522" y="150"/>
                      <a:pt x="522" y="148"/>
                      <a:pt x="520" y="146"/>
                    </a:cubicBezTo>
                    <a:cubicBezTo>
                      <a:pt x="518" y="142"/>
                      <a:pt x="515" y="139"/>
                      <a:pt x="510" y="138"/>
                    </a:cubicBezTo>
                    <a:cubicBezTo>
                      <a:pt x="509" y="138"/>
                      <a:pt x="507" y="138"/>
                      <a:pt x="505" y="138"/>
                    </a:cubicBezTo>
                    <a:cubicBezTo>
                      <a:pt x="498" y="138"/>
                      <a:pt x="492" y="142"/>
                      <a:pt x="490" y="149"/>
                    </a:cubicBezTo>
                    <a:cubicBezTo>
                      <a:pt x="488" y="154"/>
                      <a:pt x="488" y="159"/>
                      <a:pt x="489" y="165"/>
                    </a:cubicBezTo>
                    <a:cubicBezTo>
                      <a:pt x="489" y="166"/>
                      <a:pt x="490" y="167"/>
                      <a:pt x="490" y="169"/>
                    </a:cubicBezTo>
                    <a:cubicBezTo>
                      <a:pt x="493" y="175"/>
                      <a:pt x="498" y="178"/>
                      <a:pt x="505" y="178"/>
                    </a:cubicBezTo>
                    <a:cubicBezTo>
                      <a:pt x="514" y="179"/>
                      <a:pt x="520" y="175"/>
                      <a:pt x="522" y="166"/>
                    </a:cubicBezTo>
                    <a:cubicBezTo>
                      <a:pt x="523" y="164"/>
                      <a:pt x="523" y="161"/>
                      <a:pt x="523" y="159"/>
                    </a:cubicBezTo>
                    <a:cubicBezTo>
                      <a:pt x="523" y="157"/>
                      <a:pt x="523" y="155"/>
                      <a:pt x="523" y="152"/>
                    </a:cubicBezTo>
                    <a:close/>
                    <a:moveTo>
                      <a:pt x="739" y="159"/>
                    </a:moveTo>
                    <a:cubicBezTo>
                      <a:pt x="739" y="158"/>
                      <a:pt x="738" y="158"/>
                      <a:pt x="738" y="158"/>
                    </a:cubicBezTo>
                    <a:cubicBezTo>
                      <a:pt x="738" y="158"/>
                      <a:pt x="737" y="158"/>
                      <a:pt x="737" y="158"/>
                    </a:cubicBezTo>
                    <a:cubicBezTo>
                      <a:pt x="733" y="158"/>
                      <a:pt x="730" y="159"/>
                      <a:pt x="726" y="160"/>
                    </a:cubicBezTo>
                    <a:cubicBezTo>
                      <a:pt x="723" y="160"/>
                      <a:pt x="721" y="160"/>
                      <a:pt x="719" y="162"/>
                    </a:cubicBezTo>
                    <a:cubicBezTo>
                      <a:pt x="717" y="163"/>
                      <a:pt x="715" y="164"/>
                      <a:pt x="715" y="166"/>
                    </a:cubicBezTo>
                    <a:cubicBezTo>
                      <a:pt x="714" y="167"/>
                      <a:pt x="714" y="169"/>
                      <a:pt x="714" y="170"/>
                    </a:cubicBezTo>
                    <a:cubicBezTo>
                      <a:pt x="714" y="173"/>
                      <a:pt x="716" y="176"/>
                      <a:pt x="719" y="177"/>
                    </a:cubicBezTo>
                    <a:cubicBezTo>
                      <a:pt x="721" y="178"/>
                      <a:pt x="724" y="179"/>
                      <a:pt x="726" y="178"/>
                    </a:cubicBezTo>
                    <a:cubicBezTo>
                      <a:pt x="732" y="178"/>
                      <a:pt x="737" y="173"/>
                      <a:pt x="738" y="167"/>
                    </a:cubicBezTo>
                    <a:cubicBezTo>
                      <a:pt x="739" y="165"/>
                      <a:pt x="739" y="164"/>
                      <a:pt x="739" y="162"/>
                    </a:cubicBezTo>
                    <a:cubicBezTo>
                      <a:pt x="739" y="161"/>
                      <a:pt x="739" y="160"/>
                      <a:pt x="739" y="159"/>
                    </a:cubicBezTo>
                    <a:close/>
                  </a:path>
                </a:pathLst>
              </a:custGeom>
              <a:solidFill>
                <a:schemeClr val="tx1"/>
              </a:solidFill>
              <a:ln>
                <a:noFill/>
              </a:ln>
              <a:extLst>
                <a:ext uri="{91240B29-F687-4F45-9708-019B960494DF}">
                  <a14:hiddenLine xmlns:a14="http://schemas.microsoft.com/office/drawing/2010/main" w="9525" cmpd="sng">
                    <a:solidFill>
                      <a:srgbClr val="000000"/>
                    </a:solidFill>
                    <a:bevel/>
                    <a:headEnd/>
                    <a:tailEnd/>
                  </a14:hiddenLine>
                </a:ext>
              </a:extLst>
            </p:spPr>
            <p:txBody>
              <a:bodyPr lIns="89606" tIns="44804" rIns="89606" bIns="44804"/>
              <a:lstStyle/>
              <a:p>
                <a:endParaRPr lang="zh-CN" altLang="zh-CN" sz="1700">
                  <a:solidFill>
                    <a:srgbClr val="FFFFFF"/>
                  </a:solidFill>
                  <a:latin typeface="方正兰亭细黑_GBK" charset="-122"/>
                  <a:ea typeface="方正兰亭细黑_GBK" charset="-122"/>
                  <a:sym typeface="方正兰亭细黑_GBK" charset="-122"/>
                </a:endParaRPr>
              </a:p>
            </p:txBody>
          </p:sp>
        </p:grpSp>
        <p:grpSp>
          <p:nvGrpSpPr>
            <p:cNvPr id="8213" name="Group 419"/>
            <p:cNvGrpSpPr>
              <a:grpSpLocks/>
            </p:cNvGrpSpPr>
            <p:nvPr/>
          </p:nvGrpSpPr>
          <p:grpSpPr bwMode="auto">
            <a:xfrm>
              <a:off x="1381262" y="0"/>
              <a:ext cx="1855844" cy="951272"/>
              <a:chOff x="0" y="0"/>
              <a:chExt cx="1855844" cy="951272"/>
            </a:xfrm>
          </p:grpSpPr>
          <p:sp>
            <p:nvSpPr>
              <p:cNvPr id="8214" name="Freeform 466"/>
              <p:cNvSpPr>
                <a:spLocks/>
              </p:cNvSpPr>
              <p:nvPr/>
            </p:nvSpPr>
            <p:spPr bwMode="auto">
              <a:xfrm>
                <a:off x="0" y="0"/>
                <a:ext cx="1855844" cy="951272"/>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solidFill>
                <a:srgbClr val="002050"/>
              </a:solidFill>
              <a:ln w="19050" cap="flat" cmpd="sng">
                <a:solidFill>
                  <a:srgbClr val="FFFFFF"/>
                </a:solidFill>
                <a:bevel/>
                <a:headEnd/>
                <a:tailEnd/>
              </a:ln>
            </p:spPr>
            <p:txBody>
              <a:bodyPr lIns="114247" tIns="0" rIns="114247" bIns="57123" anchor="ctr"/>
              <a:lstStyle/>
              <a:p>
                <a:endParaRPr lang="zh-CN" altLang="zh-CN" sz="1900" b="1">
                  <a:solidFill>
                    <a:srgbClr val="FFFFFF"/>
                  </a:solidFill>
                  <a:latin typeface="方正兰亭细黑_GBK" charset="-122"/>
                  <a:ea typeface="方正兰亭细黑_GBK" charset="-122"/>
                  <a:sym typeface="方正兰亭细黑_GBK" charset="-122"/>
                </a:endParaRPr>
              </a:p>
            </p:txBody>
          </p:sp>
          <p:sp>
            <p:nvSpPr>
              <p:cNvPr id="8215" name="Freeform 10"/>
              <p:cNvSpPr>
                <a:spLocks noChangeAspect="1" noEditPoints="1" noChangeArrowheads="1"/>
              </p:cNvSpPr>
              <p:nvPr/>
            </p:nvSpPr>
            <p:spPr bwMode="auto">
              <a:xfrm>
                <a:off x="225384" y="560838"/>
                <a:ext cx="1484461" cy="153633"/>
              </a:xfrm>
              <a:custGeom>
                <a:avLst/>
                <a:gdLst>
                  <a:gd name="T0" fmla="*/ 215 w 954"/>
                  <a:gd name="T1" fmla="*/ 82 h 96"/>
                  <a:gd name="T2" fmla="*/ 165 w 954"/>
                  <a:gd name="T3" fmla="*/ 73 h 96"/>
                  <a:gd name="T4" fmla="*/ 131 w 954"/>
                  <a:gd name="T5" fmla="*/ 5 h 96"/>
                  <a:gd name="T6" fmla="*/ 189 w 954"/>
                  <a:gd name="T7" fmla="*/ 20 h 96"/>
                  <a:gd name="T8" fmla="*/ 266 w 954"/>
                  <a:gd name="T9" fmla="*/ 7 h 96"/>
                  <a:gd name="T10" fmla="*/ 254 w 954"/>
                  <a:gd name="T11" fmla="*/ 12 h 96"/>
                  <a:gd name="T12" fmla="*/ 264 w 954"/>
                  <a:gd name="T13" fmla="*/ 94 h 96"/>
                  <a:gd name="T14" fmla="*/ 332 w 954"/>
                  <a:gd name="T15" fmla="*/ 94 h 96"/>
                  <a:gd name="T16" fmla="*/ 289 w 954"/>
                  <a:gd name="T17" fmla="*/ 41 h 96"/>
                  <a:gd name="T18" fmla="*/ 289 w 954"/>
                  <a:gd name="T19" fmla="*/ 94 h 96"/>
                  <a:gd name="T20" fmla="*/ 322 w 954"/>
                  <a:gd name="T21" fmla="*/ 94 h 96"/>
                  <a:gd name="T22" fmla="*/ 390 w 954"/>
                  <a:gd name="T23" fmla="*/ 0 h 96"/>
                  <a:gd name="T24" fmla="*/ 341 w 954"/>
                  <a:gd name="T25" fmla="*/ 63 h 96"/>
                  <a:gd name="T26" fmla="*/ 390 w 954"/>
                  <a:gd name="T27" fmla="*/ 94 h 96"/>
                  <a:gd name="T28" fmla="*/ 357 w 954"/>
                  <a:gd name="T29" fmla="*/ 81 h 96"/>
                  <a:gd name="T30" fmla="*/ 390 w 954"/>
                  <a:gd name="T31" fmla="*/ 56 h 96"/>
                  <a:gd name="T32" fmla="*/ 420 w 954"/>
                  <a:gd name="T33" fmla="*/ 37 h 96"/>
                  <a:gd name="T34" fmla="*/ 474 w 954"/>
                  <a:gd name="T35" fmla="*/ 62 h 96"/>
                  <a:gd name="T36" fmla="*/ 421 w 954"/>
                  <a:gd name="T37" fmla="*/ 63 h 96"/>
                  <a:gd name="T38" fmla="*/ 565 w 954"/>
                  <a:gd name="T39" fmla="*/ 30 h 96"/>
                  <a:gd name="T40" fmla="*/ 540 w 954"/>
                  <a:gd name="T41" fmla="*/ 84 h 96"/>
                  <a:gd name="T42" fmla="*/ 500 w 954"/>
                  <a:gd name="T43" fmla="*/ 84 h 96"/>
                  <a:gd name="T44" fmla="*/ 495 w 954"/>
                  <a:gd name="T45" fmla="*/ 94 h 96"/>
                  <a:gd name="T46" fmla="*/ 522 w 954"/>
                  <a:gd name="T47" fmla="*/ 49 h 96"/>
                  <a:gd name="T48" fmla="*/ 602 w 954"/>
                  <a:gd name="T49" fmla="*/ 65 h 96"/>
                  <a:gd name="T50" fmla="*/ 589 w 954"/>
                  <a:gd name="T51" fmla="*/ 37 h 96"/>
                  <a:gd name="T52" fmla="*/ 567 w 954"/>
                  <a:gd name="T53" fmla="*/ 47 h 96"/>
                  <a:gd name="T54" fmla="*/ 584 w 954"/>
                  <a:gd name="T55" fmla="*/ 87 h 96"/>
                  <a:gd name="T56" fmla="*/ 606 w 954"/>
                  <a:gd name="T57" fmla="*/ 77 h 96"/>
                  <a:gd name="T58" fmla="*/ 636 w 954"/>
                  <a:gd name="T59" fmla="*/ 5 h 96"/>
                  <a:gd name="T60" fmla="*/ 695 w 954"/>
                  <a:gd name="T61" fmla="*/ 29 h 96"/>
                  <a:gd name="T62" fmla="*/ 664 w 954"/>
                  <a:gd name="T63" fmla="*/ 94 h 96"/>
                  <a:gd name="T64" fmla="*/ 706 w 954"/>
                  <a:gd name="T65" fmla="*/ 58 h 96"/>
                  <a:gd name="T66" fmla="*/ 760 w 954"/>
                  <a:gd name="T67" fmla="*/ 85 h 96"/>
                  <a:gd name="T68" fmla="*/ 760 w 954"/>
                  <a:gd name="T69" fmla="*/ 39 h 96"/>
                  <a:gd name="T70" fmla="*/ 734 w 954"/>
                  <a:gd name="T71" fmla="*/ 30 h 96"/>
                  <a:gd name="T72" fmla="*/ 751 w 954"/>
                  <a:gd name="T73" fmla="*/ 95 h 96"/>
                  <a:gd name="T74" fmla="*/ 810 w 954"/>
                  <a:gd name="T75" fmla="*/ 30 h 96"/>
                  <a:gd name="T76" fmla="*/ 778 w 954"/>
                  <a:gd name="T77" fmla="*/ 30 h 96"/>
                  <a:gd name="T78" fmla="*/ 810 w 954"/>
                  <a:gd name="T79" fmla="*/ 84 h 96"/>
                  <a:gd name="T80" fmla="*/ 889 w 954"/>
                  <a:gd name="T81" fmla="*/ 55 h 96"/>
                  <a:gd name="T82" fmla="*/ 846 w 954"/>
                  <a:gd name="T83" fmla="*/ 30 h 96"/>
                  <a:gd name="T84" fmla="*/ 851 w 954"/>
                  <a:gd name="T85" fmla="*/ 43 h 96"/>
                  <a:gd name="T86" fmla="*/ 954 w 954"/>
                  <a:gd name="T87" fmla="*/ 65 h 96"/>
                  <a:gd name="T88" fmla="*/ 907 w 954"/>
                  <a:gd name="T89" fmla="*/ 37 h 96"/>
                  <a:gd name="T90" fmla="*/ 949 w 954"/>
                  <a:gd name="T91" fmla="*/ 80 h 96"/>
                  <a:gd name="T92" fmla="*/ 943 w 954"/>
                  <a:gd name="T93" fmla="*/ 56 h 96"/>
                  <a:gd name="T94" fmla="*/ 939 w 954"/>
                  <a:gd name="T95" fmla="*/ 42 h 96"/>
                  <a:gd name="T96" fmla="*/ 95 w 954"/>
                  <a:gd name="T97" fmla="*/ 46 h 96"/>
                  <a:gd name="T98" fmla="*/ 0 w 954"/>
                  <a:gd name="T99" fmla="*/ 46 h 96"/>
                  <a:gd name="T100" fmla="*/ 0 w 954"/>
                  <a:gd name="T101" fmla="*/ 82 h 96"/>
                  <a:gd name="T102" fmla="*/ 43 w 954"/>
                  <a:gd name="T103" fmla="*/ 88 h 96"/>
                  <a:gd name="T104" fmla="*/ 43 w 954"/>
                  <a:gd name="T105" fmla="*/ 88 h 9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54"/>
                  <a:gd name="T160" fmla="*/ 0 h 96"/>
                  <a:gd name="T161" fmla="*/ 954 w 954"/>
                  <a:gd name="T162" fmla="*/ 96 h 9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54" h="96">
                    <a:moveTo>
                      <a:pt x="246" y="5"/>
                    </a:moveTo>
                    <a:cubicBezTo>
                      <a:pt x="246" y="5"/>
                      <a:pt x="246" y="5"/>
                      <a:pt x="246" y="5"/>
                    </a:cubicBezTo>
                    <a:cubicBezTo>
                      <a:pt x="235" y="5"/>
                      <a:pt x="235" y="5"/>
                      <a:pt x="235" y="5"/>
                    </a:cubicBezTo>
                    <a:cubicBezTo>
                      <a:pt x="235" y="5"/>
                      <a:pt x="235" y="5"/>
                      <a:pt x="217" y="73"/>
                    </a:cubicBezTo>
                    <a:cubicBezTo>
                      <a:pt x="216" y="77"/>
                      <a:pt x="215" y="80"/>
                      <a:pt x="215" y="82"/>
                    </a:cubicBezTo>
                    <a:cubicBezTo>
                      <a:pt x="215" y="82"/>
                      <a:pt x="215" y="82"/>
                      <a:pt x="215" y="82"/>
                    </a:cubicBezTo>
                    <a:cubicBezTo>
                      <a:pt x="215" y="79"/>
                      <a:pt x="214" y="76"/>
                      <a:pt x="214" y="74"/>
                    </a:cubicBezTo>
                    <a:cubicBezTo>
                      <a:pt x="214" y="74"/>
                      <a:pt x="214" y="74"/>
                      <a:pt x="195" y="5"/>
                    </a:cubicBezTo>
                    <a:cubicBezTo>
                      <a:pt x="195" y="5"/>
                      <a:pt x="195" y="5"/>
                      <a:pt x="185" y="5"/>
                    </a:cubicBezTo>
                    <a:cubicBezTo>
                      <a:pt x="185" y="5"/>
                      <a:pt x="185" y="5"/>
                      <a:pt x="165" y="73"/>
                    </a:cubicBezTo>
                    <a:cubicBezTo>
                      <a:pt x="164" y="77"/>
                      <a:pt x="163" y="80"/>
                      <a:pt x="163" y="82"/>
                    </a:cubicBezTo>
                    <a:cubicBezTo>
                      <a:pt x="163" y="82"/>
                      <a:pt x="163" y="82"/>
                      <a:pt x="163" y="82"/>
                    </a:cubicBezTo>
                    <a:cubicBezTo>
                      <a:pt x="162" y="79"/>
                      <a:pt x="162" y="76"/>
                      <a:pt x="161" y="73"/>
                    </a:cubicBezTo>
                    <a:cubicBezTo>
                      <a:pt x="161" y="73"/>
                      <a:pt x="161" y="73"/>
                      <a:pt x="142" y="5"/>
                    </a:cubicBezTo>
                    <a:cubicBezTo>
                      <a:pt x="142" y="5"/>
                      <a:pt x="142" y="5"/>
                      <a:pt x="131" y="5"/>
                    </a:cubicBezTo>
                    <a:cubicBezTo>
                      <a:pt x="131" y="5"/>
                      <a:pt x="131" y="5"/>
                      <a:pt x="157" y="94"/>
                    </a:cubicBezTo>
                    <a:cubicBezTo>
                      <a:pt x="157" y="94"/>
                      <a:pt x="157" y="94"/>
                      <a:pt x="169" y="94"/>
                    </a:cubicBezTo>
                    <a:cubicBezTo>
                      <a:pt x="169" y="94"/>
                      <a:pt x="169" y="94"/>
                      <a:pt x="188" y="29"/>
                    </a:cubicBezTo>
                    <a:cubicBezTo>
                      <a:pt x="188" y="26"/>
                      <a:pt x="189" y="23"/>
                      <a:pt x="189" y="20"/>
                    </a:cubicBezTo>
                    <a:cubicBezTo>
                      <a:pt x="189" y="20"/>
                      <a:pt x="189" y="20"/>
                      <a:pt x="189" y="20"/>
                    </a:cubicBezTo>
                    <a:cubicBezTo>
                      <a:pt x="189" y="23"/>
                      <a:pt x="190" y="26"/>
                      <a:pt x="191" y="29"/>
                    </a:cubicBezTo>
                    <a:cubicBezTo>
                      <a:pt x="191" y="29"/>
                      <a:pt x="191" y="29"/>
                      <a:pt x="209" y="94"/>
                    </a:cubicBezTo>
                    <a:cubicBezTo>
                      <a:pt x="209" y="94"/>
                      <a:pt x="209" y="94"/>
                      <a:pt x="221" y="94"/>
                    </a:cubicBezTo>
                    <a:cubicBezTo>
                      <a:pt x="221" y="94"/>
                      <a:pt x="221" y="94"/>
                      <a:pt x="246" y="5"/>
                    </a:cubicBezTo>
                    <a:close/>
                    <a:moveTo>
                      <a:pt x="266" y="7"/>
                    </a:moveTo>
                    <a:cubicBezTo>
                      <a:pt x="266" y="6"/>
                      <a:pt x="265" y="4"/>
                      <a:pt x="263" y="3"/>
                    </a:cubicBezTo>
                    <a:cubicBezTo>
                      <a:pt x="262" y="2"/>
                      <a:pt x="261" y="1"/>
                      <a:pt x="258" y="1"/>
                    </a:cubicBezTo>
                    <a:cubicBezTo>
                      <a:pt x="257" y="1"/>
                      <a:pt x="255" y="2"/>
                      <a:pt x="254" y="3"/>
                    </a:cubicBezTo>
                    <a:cubicBezTo>
                      <a:pt x="253" y="4"/>
                      <a:pt x="252" y="6"/>
                      <a:pt x="252" y="7"/>
                    </a:cubicBezTo>
                    <a:cubicBezTo>
                      <a:pt x="252" y="10"/>
                      <a:pt x="253" y="11"/>
                      <a:pt x="254" y="12"/>
                    </a:cubicBezTo>
                    <a:cubicBezTo>
                      <a:pt x="255" y="14"/>
                      <a:pt x="257" y="14"/>
                      <a:pt x="258" y="14"/>
                    </a:cubicBezTo>
                    <a:cubicBezTo>
                      <a:pt x="261" y="14"/>
                      <a:pt x="262" y="14"/>
                      <a:pt x="263" y="12"/>
                    </a:cubicBezTo>
                    <a:cubicBezTo>
                      <a:pt x="265" y="11"/>
                      <a:pt x="266" y="9"/>
                      <a:pt x="266" y="7"/>
                    </a:cubicBezTo>
                    <a:close/>
                    <a:moveTo>
                      <a:pt x="264" y="94"/>
                    </a:moveTo>
                    <a:cubicBezTo>
                      <a:pt x="264" y="94"/>
                      <a:pt x="264" y="94"/>
                      <a:pt x="264" y="94"/>
                    </a:cubicBezTo>
                    <a:cubicBezTo>
                      <a:pt x="264" y="30"/>
                      <a:pt x="264" y="30"/>
                      <a:pt x="264" y="30"/>
                    </a:cubicBezTo>
                    <a:cubicBezTo>
                      <a:pt x="264" y="30"/>
                      <a:pt x="264" y="30"/>
                      <a:pt x="253" y="30"/>
                    </a:cubicBezTo>
                    <a:cubicBezTo>
                      <a:pt x="253" y="30"/>
                      <a:pt x="253" y="30"/>
                      <a:pt x="253" y="94"/>
                    </a:cubicBezTo>
                    <a:cubicBezTo>
                      <a:pt x="253" y="94"/>
                      <a:pt x="253" y="94"/>
                      <a:pt x="264" y="94"/>
                    </a:cubicBezTo>
                    <a:close/>
                    <a:moveTo>
                      <a:pt x="332" y="94"/>
                    </a:moveTo>
                    <a:cubicBezTo>
                      <a:pt x="332" y="94"/>
                      <a:pt x="332" y="94"/>
                      <a:pt x="332" y="94"/>
                    </a:cubicBezTo>
                    <a:cubicBezTo>
                      <a:pt x="332" y="55"/>
                      <a:pt x="332" y="55"/>
                      <a:pt x="332" y="55"/>
                    </a:cubicBezTo>
                    <a:cubicBezTo>
                      <a:pt x="332" y="47"/>
                      <a:pt x="330" y="40"/>
                      <a:pt x="327" y="36"/>
                    </a:cubicBezTo>
                    <a:cubicBezTo>
                      <a:pt x="323" y="31"/>
                      <a:pt x="318" y="29"/>
                      <a:pt x="311" y="29"/>
                    </a:cubicBezTo>
                    <a:cubicBezTo>
                      <a:pt x="301" y="29"/>
                      <a:pt x="294" y="33"/>
                      <a:pt x="289" y="41"/>
                    </a:cubicBezTo>
                    <a:cubicBezTo>
                      <a:pt x="289" y="41"/>
                      <a:pt x="289" y="41"/>
                      <a:pt x="289" y="41"/>
                    </a:cubicBezTo>
                    <a:cubicBezTo>
                      <a:pt x="289" y="41"/>
                      <a:pt x="289" y="41"/>
                      <a:pt x="289" y="30"/>
                    </a:cubicBezTo>
                    <a:cubicBezTo>
                      <a:pt x="289" y="30"/>
                      <a:pt x="289" y="30"/>
                      <a:pt x="279" y="30"/>
                    </a:cubicBezTo>
                    <a:cubicBezTo>
                      <a:pt x="279" y="30"/>
                      <a:pt x="279" y="30"/>
                      <a:pt x="279" y="94"/>
                    </a:cubicBezTo>
                    <a:cubicBezTo>
                      <a:pt x="279" y="94"/>
                      <a:pt x="279" y="94"/>
                      <a:pt x="289" y="94"/>
                    </a:cubicBezTo>
                    <a:cubicBezTo>
                      <a:pt x="289" y="94"/>
                      <a:pt x="289" y="94"/>
                      <a:pt x="289" y="58"/>
                    </a:cubicBezTo>
                    <a:cubicBezTo>
                      <a:pt x="289" y="52"/>
                      <a:pt x="291" y="47"/>
                      <a:pt x="294" y="43"/>
                    </a:cubicBezTo>
                    <a:cubicBezTo>
                      <a:pt x="298" y="39"/>
                      <a:pt x="302" y="37"/>
                      <a:pt x="307" y="37"/>
                    </a:cubicBezTo>
                    <a:cubicBezTo>
                      <a:pt x="317" y="37"/>
                      <a:pt x="322" y="44"/>
                      <a:pt x="322" y="58"/>
                    </a:cubicBezTo>
                    <a:cubicBezTo>
                      <a:pt x="322" y="58"/>
                      <a:pt x="322" y="58"/>
                      <a:pt x="322" y="94"/>
                    </a:cubicBezTo>
                    <a:cubicBezTo>
                      <a:pt x="322" y="94"/>
                      <a:pt x="322" y="94"/>
                      <a:pt x="332" y="94"/>
                    </a:cubicBezTo>
                    <a:close/>
                    <a:moveTo>
                      <a:pt x="400" y="94"/>
                    </a:moveTo>
                    <a:cubicBezTo>
                      <a:pt x="400" y="94"/>
                      <a:pt x="400" y="94"/>
                      <a:pt x="400" y="94"/>
                    </a:cubicBezTo>
                    <a:cubicBezTo>
                      <a:pt x="400" y="0"/>
                      <a:pt x="400" y="0"/>
                      <a:pt x="400" y="0"/>
                    </a:cubicBezTo>
                    <a:cubicBezTo>
                      <a:pt x="400" y="0"/>
                      <a:pt x="400" y="0"/>
                      <a:pt x="390" y="0"/>
                    </a:cubicBezTo>
                    <a:cubicBezTo>
                      <a:pt x="390" y="0"/>
                      <a:pt x="390" y="0"/>
                      <a:pt x="390" y="39"/>
                    </a:cubicBezTo>
                    <a:cubicBezTo>
                      <a:pt x="390" y="39"/>
                      <a:pt x="390" y="39"/>
                      <a:pt x="389" y="39"/>
                    </a:cubicBezTo>
                    <a:cubicBezTo>
                      <a:pt x="385" y="32"/>
                      <a:pt x="379" y="29"/>
                      <a:pt x="370" y="29"/>
                    </a:cubicBezTo>
                    <a:cubicBezTo>
                      <a:pt x="361" y="29"/>
                      <a:pt x="354" y="32"/>
                      <a:pt x="349" y="38"/>
                    </a:cubicBezTo>
                    <a:cubicBezTo>
                      <a:pt x="344" y="44"/>
                      <a:pt x="341" y="53"/>
                      <a:pt x="341" y="63"/>
                    </a:cubicBezTo>
                    <a:cubicBezTo>
                      <a:pt x="341" y="74"/>
                      <a:pt x="344" y="82"/>
                      <a:pt x="349" y="87"/>
                    </a:cubicBezTo>
                    <a:cubicBezTo>
                      <a:pt x="353" y="93"/>
                      <a:pt x="360" y="95"/>
                      <a:pt x="368" y="95"/>
                    </a:cubicBezTo>
                    <a:cubicBezTo>
                      <a:pt x="377" y="95"/>
                      <a:pt x="385" y="91"/>
                      <a:pt x="389" y="83"/>
                    </a:cubicBezTo>
                    <a:cubicBezTo>
                      <a:pt x="389" y="83"/>
                      <a:pt x="389" y="83"/>
                      <a:pt x="390" y="83"/>
                    </a:cubicBezTo>
                    <a:cubicBezTo>
                      <a:pt x="390" y="83"/>
                      <a:pt x="390" y="83"/>
                      <a:pt x="390" y="94"/>
                    </a:cubicBezTo>
                    <a:cubicBezTo>
                      <a:pt x="390" y="94"/>
                      <a:pt x="390" y="94"/>
                      <a:pt x="400" y="94"/>
                    </a:cubicBezTo>
                    <a:close/>
                    <a:moveTo>
                      <a:pt x="390" y="65"/>
                    </a:moveTo>
                    <a:cubicBezTo>
                      <a:pt x="390" y="71"/>
                      <a:pt x="388" y="76"/>
                      <a:pt x="385" y="80"/>
                    </a:cubicBezTo>
                    <a:cubicBezTo>
                      <a:pt x="381" y="85"/>
                      <a:pt x="377" y="87"/>
                      <a:pt x="371" y="87"/>
                    </a:cubicBezTo>
                    <a:cubicBezTo>
                      <a:pt x="365" y="87"/>
                      <a:pt x="361" y="85"/>
                      <a:pt x="357" y="81"/>
                    </a:cubicBezTo>
                    <a:cubicBezTo>
                      <a:pt x="353" y="77"/>
                      <a:pt x="352" y="70"/>
                      <a:pt x="352" y="63"/>
                    </a:cubicBezTo>
                    <a:cubicBezTo>
                      <a:pt x="352" y="55"/>
                      <a:pt x="353" y="49"/>
                      <a:pt x="357" y="44"/>
                    </a:cubicBezTo>
                    <a:cubicBezTo>
                      <a:pt x="361" y="40"/>
                      <a:pt x="365" y="37"/>
                      <a:pt x="372" y="37"/>
                    </a:cubicBezTo>
                    <a:cubicBezTo>
                      <a:pt x="377" y="37"/>
                      <a:pt x="381" y="39"/>
                      <a:pt x="385" y="43"/>
                    </a:cubicBezTo>
                    <a:cubicBezTo>
                      <a:pt x="388" y="46"/>
                      <a:pt x="390" y="51"/>
                      <a:pt x="390" y="56"/>
                    </a:cubicBezTo>
                    <a:cubicBezTo>
                      <a:pt x="390" y="56"/>
                      <a:pt x="390" y="56"/>
                      <a:pt x="390" y="65"/>
                    </a:cubicBezTo>
                    <a:close/>
                    <a:moveTo>
                      <a:pt x="474" y="62"/>
                    </a:moveTo>
                    <a:cubicBezTo>
                      <a:pt x="474" y="52"/>
                      <a:pt x="471" y="44"/>
                      <a:pt x="466" y="37"/>
                    </a:cubicBezTo>
                    <a:cubicBezTo>
                      <a:pt x="460" y="32"/>
                      <a:pt x="453" y="29"/>
                      <a:pt x="443" y="29"/>
                    </a:cubicBezTo>
                    <a:cubicBezTo>
                      <a:pt x="434" y="29"/>
                      <a:pt x="426" y="32"/>
                      <a:pt x="420" y="37"/>
                    </a:cubicBezTo>
                    <a:cubicBezTo>
                      <a:pt x="414" y="43"/>
                      <a:pt x="411" y="52"/>
                      <a:pt x="411" y="63"/>
                    </a:cubicBezTo>
                    <a:cubicBezTo>
                      <a:pt x="411" y="72"/>
                      <a:pt x="413" y="80"/>
                      <a:pt x="419" y="86"/>
                    </a:cubicBezTo>
                    <a:cubicBezTo>
                      <a:pt x="424" y="92"/>
                      <a:pt x="432" y="95"/>
                      <a:pt x="442" y="95"/>
                    </a:cubicBezTo>
                    <a:cubicBezTo>
                      <a:pt x="452" y="95"/>
                      <a:pt x="459" y="92"/>
                      <a:pt x="465" y="86"/>
                    </a:cubicBezTo>
                    <a:cubicBezTo>
                      <a:pt x="471" y="80"/>
                      <a:pt x="474" y="72"/>
                      <a:pt x="474" y="62"/>
                    </a:cubicBezTo>
                    <a:close/>
                    <a:moveTo>
                      <a:pt x="463" y="62"/>
                    </a:moveTo>
                    <a:cubicBezTo>
                      <a:pt x="463" y="70"/>
                      <a:pt x="461" y="76"/>
                      <a:pt x="458" y="80"/>
                    </a:cubicBezTo>
                    <a:cubicBezTo>
                      <a:pt x="455" y="85"/>
                      <a:pt x="449" y="87"/>
                      <a:pt x="443" y="87"/>
                    </a:cubicBezTo>
                    <a:cubicBezTo>
                      <a:pt x="436" y="87"/>
                      <a:pt x="431" y="85"/>
                      <a:pt x="427" y="80"/>
                    </a:cubicBezTo>
                    <a:cubicBezTo>
                      <a:pt x="423" y="76"/>
                      <a:pt x="421" y="70"/>
                      <a:pt x="421" y="63"/>
                    </a:cubicBezTo>
                    <a:cubicBezTo>
                      <a:pt x="421" y="54"/>
                      <a:pt x="423" y="48"/>
                      <a:pt x="427" y="44"/>
                    </a:cubicBezTo>
                    <a:cubicBezTo>
                      <a:pt x="431" y="40"/>
                      <a:pt x="436" y="37"/>
                      <a:pt x="443" y="37"/>
                    </a:cubicBezTo>
                    <a:cubicBezTo>
                      <a:pt x="449" y="37"/>
                      <a:pt x="454" y="40"/>
                      <a:pt x="458" y="44"/>
                    </a:cubicBezTo>
                    <a:cubicBezTo>
                      <a:pt x="461" y="48"/>
                      <a:pt x="463" y="54"/>
                      <a:pt x="463" y="62"/>
                    </a:cubicBezTo>
                    <a:close/>
                    <a:moveTo>
                      <a:pt x="565" y="30"/>
                    </a:moveTo>
                    <a:cubicBezTo>
                      <a:pt x="565" y="30"/>
                      <a:pt x="565" y="30"/>
                      <a:pt x="565" y="30"/>
                    </a:cubicBezTo>
                    <a:cubicBezTo>
                      <a:pt x="554" y="30"/>
                      <a:pt x="554" y="30"/>
                      <a:pt x="554" y="30"/>
                    </a:cubicBezTo>
                    <a:cubicBezTo>
                      <a:pt x="554" y="30"/>
                      <a:pt x="554" y="30"/>
                      <a:pt x="541" y="78"/>
                    </a:cubicBezTo>
                    <a:cubicBezTo>
                      <a:pt x="541" y="80"/>
                      <a:pt x="540" y="83"/>
                      <a:pt x="540" y="84"/>
                    </a:cubicBezTo>
                    <a:cubicBezTo>
                      <a:pt x="540" y="84"/>
                      <a:pt x="540" y="84"/>
                      <a:pt x="540" y="84"/>
                    </a:cubicBezTo>
                    <a:cubicBezTo>
                      <a:pt x="540" y="82"/>
                      <a:pt x="539" y="80"/>
                      <a:pt x="539" y="78"/>
                    </a:cubicBezTo>
                    <a:cubicBezTo>
                      <a:pt x="539" y="78"/>
                      <a:pt x="539" y="78"/>
                      <a:pt x="526" y="30"/>
                    </a:cubicBezTo>
                    <a:cubicBezTo>
                      <a:pt x="526" y="30"/>
                      <a:pt x="526" y="30"/>
                      <a:pt x="516" y="30"/>
                    </a:cubicBezTo>
                    <a:cubicBezTo>
                      <a:pt x="516" y="30"/>
                      <a:pt x="516" y="30"/>
                      <a:pt x="502" y="78"/>
                    </a:cubicBezTo>
                    <a:cubicBezTo>
                      <a:pt x="501" y="80"/>
                      <a:pt x="501" y="82"/>
                      <a:pt x="500" y="84"/>
                    </a:cubicBezTo>
                    <a:cubicBezTo>
                      <a:pt x="500" y="84"/>
                      <a:pt x="500" y="84"/>
                      <a:pt x="500" y="84"/>
                    </a:cubicBezTo>
                    <a:cubicBezTo>
                      <a:pt x="500" y="82"/>
                      <a:pt x="500" y="80"/>
                      <a:pt x="499" y="78"/>
                    </a:cubicBezTo>
                    <a:cubicBezTo>
                      <a:pt x="499" y="78"/>
                      <a:pt x="499" y="78"/>
                      <a:pt x="486" y="30"/>
                    </a:cubicBezTo>
                    <a:cubicBezTo>
                      <a:pt x="486" y="30"/>
                      <a:pt x="486" y="30"/>
                      <a:pt x="475" y="30"/>
                    </a:cubicBezTo>
                    <a:cubicBezTo>
                      <a:pt x="475" y="30"/>
                      <a:pt x="475" y="30"/>
                      <a:pt x="495" y="94"/>
                    </a:cubicBezTo>
                    <a:cubicBezTo>
                      <a:pt x="495" y="94"/>
                      <a:pt x="495" y="94"/>
                      <a:pt x="505" y="94"/>
                    </a:cubicBezTo>
                    <a:cubicBezTo>
                      <a:pt x="505" y="94"/>
                      <a:pt x="505" y="94"/>
                      <a:pt x="519" y="48"/>
                    </a:cubicBezTo>
                    <a:cubicBezTo>
                      <a:pt x="520" y="46"/>
                      <a:pt x="520" y="44"/>
                      <a:pt x="520" y="43"/>
                    </a:cubicBezTo>
                    <a:cubicBezTo>
                      <a:pt x="520" y="43"/>
                      <a:pt x="520" y="43"/>
                      <a:pt x="521" y="43"/>
                    </a:cubicBezTo>
                    <a:cubicBezTo>
                      <a:pt x="521" y="45"/>
                      <a:pt x="521" y="47"/>
                      <a:pt x="522" y="49"/>
                    </a:cubicBezTo>
                    <a:cubicBezTo>
                      <a:pt x="522" y="49"/>
                      <a:pt x="522" y="49"/>
                      <a:pt x="535" y="94"/>
                    </a:cubicBezTo>
                    <a:cubicBezTo>
                      <a:pt x="535" y="94"/>
                      <a:pt x="535" y="94"/>
                      <a:pt x="545" y="94"/>
                    </a:cubicBezTo>
                    <a:cubicBezTo>
                      <a:pt x="545" y="94"/>
                      <a:pt x="545" y="94"/>
                      <a:pt x="565" y="30"/>
                    </a:cubicBezTo>
                    <a:close/>
                    <a:moveTo>
                      <a:pt x="606" y="77"/>
                    </a:moveTo>
                    <a:cubicBezTo>
                      <a:pt x="606" y="72"/>
                      <a:pt x="605" y="68"/>
                      <a:pt x="602" y="65"/>
                    </a:cubicBezTo>
                    <a:cubicBezTo>
                      <a:pt x="599" y="63"/>
                      <a:pt x="595" y="60"/>
                      <a:pt x="590" y="58"/>
                    </a:cubicBezTo>
                    <a:cubicBezTo>
                      <a:pt x="585" y="56"/>
                      <a:pt x="582" y="54"/>
                      <a:pt x="580" y="53"/>
                    </a:cubicBezTo>
                    <a:cubicBezTo>
                      <a:pt x="579" y="51"/>
                      <a:pt x="578" y="49"/>
                      <a:pt x="578" y="46"/>
                    </a:cubicBezTo>
                    <a:cubicBezTo>
                      <a:pt x="578" y="44"/>
                      <a:pt x="579" y="41"/>
                      <a:pt x="581" y="40"/>
                    </a:cubicBezTo>
                    <a:cubicBezTo>
                      <a:pt x="583" y="38"/>
                      <a:pt x="586" y="37"/>
                      <a:pt x="589" y="37"/>
                    </a:cubicBezTo>
                    <a:cubicBezTo>
                      <a:pt x="594" y="37"/>
                      <a:pt x="599" y="39"/>
                      <a:pt x="603" y="42"/>
                    </a:cubicBezTo>
                    <a:cubicBezTo>
                      <a:pt x="603" y="42"/>
                      <a:pt x="603" y="42"/>
                      <a:pt x="603" y="32"/>
                    </a:cubicBezTo>
                    <a:cubicBezTo>
                      <a:pt x="599" y="30"/>
                      <a:pt x="595" y="29"/>
                      <a:pt x="590" y="29"/>
                    </a:cubicBezTo>
                    <a:cubicBezTo>
                      <a:pt x="583" y="29"/>
                      <a:pt x="578" y="30"/>
                      <a:pt x="574" y="34"/>
                    </a:cubicBezTo>
                    <a:cubicBezTo>
                      <a:pt x="569" y="37"/>
                      <a:pt x="567" y="42"/>
                      <a:pt x="567" y="47"/>
                    </a:cubicBezTo>
                    <a:cubicBezTo>
                      <a:pt x="567" y="52"/>
                      <a:pt x="568" y="56"/>
                      <a:pt x="572" y="59"/>
                    </a:cubicBezTo>
                    <a:cubicBezTo>
                      <a:pt x="574" y="61"/>
                      <a:pt x="577" y="63"/>
                      <a:pt x="583" y="66"/>
                    </a:cubicBezTo>
                    <a:cubicBezTo>
                      <a:pt x="588" y="68"/>
                      <a:pt x="591" y="70"/>
                      <a:pt x="593" y="72"/>
                    </a:cubicBezTo>
                    <a:cubicBezTo>
                      <a:pt x="595" y="73"/>
                      <a:pt x="596" y="75"/>
                      <a:pt x="596" y="78"/>
                    </a:cubicBezTo>
                    <a:cubicBezTo>
                      <a:pt x="596" y="84"/>
                      <a:pt x="592" y="87"/>
                      <a:pt x="584" y="87"/>
                    </a:cubicBezTo>
                    <a:cubicBezTo>
                      <a:pt x="578" y="87"/>
                      <a:pt x="572" y="85"/>
                      <a:pt x="567" y="81"/>
                    </a:cubicBezTo>
                    <a:cubicBezTo>
                      <a:pt x="567" y="81"/>
                      <a:pt x="567" y="81"/>
                      <a:pt x="567" y="92"/>
                    </a:cubicBezTo>
                    <a:cubicBezTo>
                      <a:pt x="572" y="94"/>
                      <a:pt x="577" y="95"/>
                      <a:pt x="583" y="95"/>
                    </a:cubicBezTo>
                    <a:cubicBezTo>
                      <a:pt x="590" y="95"/>
                      <a:pt x="596" y="94"/>
                      <a:pt x="600" y="90"/>
                    </a:cubicBezTo>
                    <a:cubicBezTo>
                      <a:pt x="604" y="86"/>
                      <a:pt x="606" y="82"/>
                      <a:pt x="606" y="77"/>
                    </a:cubicBezTo>
                    <a:close/>
                    <a:moveTo>
                      <a:pt x="636" y="5"/>
                    </a:moveTo>
                    <a:cubicBezTo>
                      <a:pt x="636" y="94"/>
                      <a:pt x="636" y="94"/>
                      <a:pt x="636" y="94"/>
                    </a:cubicBezTo>
                    <a:cubicBezTo>
                      <a:pt x="647" y="94"/>
                      <a:pt x="647" y="94"/>
                      <a:pt x="647" y="94"/>
                    </a:cubicBezTo>
                    <a:cubicBezTo>
                      <a:pt x="647" y="5"/>
                      <a:pt x="647" y="5"/>
                      <a:pt x="647" y="5"/>
                    </a:cubicBezTo>
                    <a:cubicBezTo>
                      <a:pt x="636" y="5"/>
                      <a:pt x="636" y="5"/>
                      <a:pt x="636" y="5"/>
                    </a:cubicBezTo>
                    <a:close/>
                    <a:moveTo>
                      <a:pt x="716" y="94"/>
                    </a:moveTo>
                    <a:cubicBezTo>
                      <a:pt x="716" y="94"/>
                      <a:pt x="716" y="94"/>
                      <a:pt x="716" y="94"/>
                    </a:cubicBezTo>
                    <a:cubicBezTo>
                      <a:pt x="716" y="55"/>
                      <a:pt x="716" y="55"/>
                      <a:pt x="716" y="55"/>
                    </a:cubicBezTo>
                    <a:cubicBezTo>
                      <a:pt x="716" y="47"/>
                      <a:pt x="715" y="40"/>
                      <a:pt x="711" y="36"/>
                    </a:cubicBezTo>
                    <a:cubicBezTo>
                      <a:pt x="708" y="31"/>
                      <a:pt x="702" y="29"/>
                      <a:pt x="695" y="29"/>
                    </a:cubicBezTo>
                    <a:cubicBezTo>
                      <a:pt x="686" y="29"/>
                      <a:pt x="679" y="33"/>
                      <a:pt x="674" y="41"/>
                    </a:cubicBezTo>
                    <a:cubicBezTo>
                      <a:pt x="674" y="41"/>
                      <a:pt x="674" y="41"/>
                      <a:pt x="674" y="41"/>
                    </a:cubicBezTo>
                    <a:cubicBezTo>
                      <a:pt x="674" y="41"/>
                      <a:pt x="674" y="41"/>
                      <a:pt x="674" y="30"/>
                    </a:cubicBezTo>
                    <a:cubicBezTo>
                      <a:pt x="674" y="30"/>
                      <a:pt x="674" y="30"/>
                      <a:pt x="664" y="30"/>
                    </a:cubicBezTo>
                    <a:cubicBezTo>
                      <a:pt x="664" y="30"/>
                      <a:pt x="664" y="30"/>
                      <a:pt x="664" y="94"/>
                    </a:cubicBezTo>
                    <a:cubicBezTo>
                      <a:pt x="664" y="94"/>
                      <a:pt x="664" y="94"/>
                      <a:pt x="674" y="94"/>
                    </a:cubicBezTo>
                    <a:cubicBezTo>
                      <a:pt x="674" y="94"/>
                      <a:pt x="674" y="94"/>
                      <a:pt x="674" y="58"/>
                    </a:cubicBezTo>
                    <a:cubicBezTo>
                      <a:pt x="674" y="52"/>
                      <a:pt x="676" y="47"/>
                      <a:pt x="679" y="43"/>
                    </a:cubicBezTo>
                    <a:cubicBezTo>
                      <a:pt x="682" y="39"/>
                      <a:pt x="686" y="37"/>
                      <a:pt x="692" y="37"/>
                    </a:cubicBezTo>
                    <a:cubicBezTo>
                      <a:pt x="701" y="37"/>
                      <a:pt x="706" y="44"/>
                      <a:pt x="706" y="58"/>
                    </a:cubicBezTo>
                    <a:cubicBezTo>
                      <a:pt x="706" y="58"/>
                      <a:pt x="706" y="58"/>
                      <a:pt x="706" y="94"/>
                    </a:cubicBezTo>
                    <a:cubicBezTo>
                      <a:pt x="706" y="94"/>
                      <a:pt x="706" y="94"/>
                      <a:pt x="716" y="94"/>
                    </a:cubicBezTo>
                    <a:close/>
                    <a:moveTo>
                      <a:pt x="760" y="93"/>
                    </a:moveTo>
                    <a:cubicBezTo>
                      <a:pt x="760" y="93"/>
                      <a:pt x="760" y="93"/>
                      <a:pt x="760" y="93"/>
                    </a:cubicBezTo>
                    <a:cubicBezTo>
                      <a:pt x="760" y="85"/>
                      <a:pt x="760" y="85"/>
                      <a:pt x="760" y="85"/>
                    </a:cubicBezTo>
                    <a:cubicBezTo>
                      <a:pt x="759" y="86"/>
                      <a:pt x="756" y="86"/>
                      <a:pt x="754" y="86"/>
                    </a:cubicBezTo>
                    <a:cubicBezTo>
                      <a:pt x="750" y="86"/>
                      <a:pt x="748" y="86"/>
                      <a:pt x="747" y="84"/>
                    </a:cubicBezTo>
                    <a:cubicBezTo>
                      <a:pt x="745" y="82"/>
                      <a:pt x="745" y="79"/>
                      <a:pt x="745" y="75"/>
                    </a:cubicBezTo>
                    <a:cubicBezTo>
                      <a:pt x="745" y="75"/>
                      <a:pt x="745" y="75"/>
                      <a:pt x="745" y="39"/>
                    </a:cubicBezTo>
                    <a:cubicBezTo>
                      <a:pt x="745" y="39"/>
                      <a:pt x="745" y="39"/>
                      <a:pt x="760" y="39"/>
                    </a:cubicBezTo>
                    <a:cubicBezTo>
                      <a:pt x="760" y="39"/>
                      <a:pt x="760" y="39"/>
                      <a:pt x="760" y="30"/>
                    </a:cubicBezTo>
                    <a:cubicBezTo>
                      <a:pt x="760" y="30"/>
                      <a:pt x="760" y="30"/>
                      <a:pt x="745" y="30"/>
                    </a:cubicBezTo>
                    <a:cubicBezTo>
                      <a:pt x="745" y="30"/>
                      <a:pt x="745" y="30"/>
                      <a:pt x="745" y="11"/>
                    </a:cubicBezTo>
                    <a:cubicBezTo>
                      <a:pt x="741" y="12"/>
                      <a:pt x="737" y="13"/>
                      <a:pt x="734" y="15"/>
                    </a:cubicBezTo>
                    <a:cubicBezTo>
                      <a:pt x="734" y="15"/>
                      <a:pt x="734" y="15"/>
                      <a:pt x="734" y="30"/>
                    </a:cubicBezTo>
                    <a:cubicBezTo>
                      <a:pt x="734" y="30"/>
                      <a:pt x="734" y="30"/>
                      <a:pt x="723" y="30"/>
                    </a:cubicBezTo>
                    <a:cubicBezTo>
                      <a:pt x="723" y="30"/>
                      <a:pt x="723" y="30"/>
                      <a:pt x="723" y="39"/>
                    </a:cubicBezTo>
                    <a:cubicBezTo>
                      <a:pt x="723" y="39"/>
                      <a:pt x="723" y="39"/>
                      <a:pt x="734" y="39"/>
                    </a:cubicBezTo>
                    <a:cubicBezTo>
                      <a:pt x="734" y="39"/>
                      <a:pt x="734" y="39"/>
                      <a:pt x="734" y="77"/>
                    </a:cubicBezTo>
                    <a:cubicBezTo>
                      <a:pt x="734" y="89"/>
                      <a:pt x="740" y="95"/>
                      <a:pt x="751" y="95"/>
                    </a:cubicBezTo>
                    <a:cubicBezTo>
                      <a:pt x="755" y="95"/>
                      <a:pt x="758" y="95"/>
                      <a:pt x="760" y="93"/>
                    </a:cubicBezTo>
                    <a:close/>
                    <a:moveTo>
                      <a:pt x="820" y="94"/>
                    </a:moveTo>
                    <a:cubicBezTo>
                      <a:pt x="820" y="94"/>
                      <a:pt x="820" y="94"/>
                      <a:pt x="820" y="94"/>
                    </a:cubicBezTo>
                    <a:cubicBezTo>
                      <a:pt x="820" y="30"/>
                      <a:pt x="820" y="30"/>
                      <a:pt x="820" y="30"/>
                    </a:cubicBezTo>
                    <a:cubicBezTo>
                      <a:pt x="820" y="30"/>
                      <a:pt x="820" y="30"/>
                      <a:pt x="810" y="30"/>
                    </a:cubicBezTo>
                    <a:cubicBezTo>
                      <a:pt x="810" y="30"/>
                      <a:pt x="810" y="30"/>
                      <a:pt x="810" y="67"/>
                    </a:cubicBezTo>
                    <a:cubicBezTo>
                      <a:pt x="810" y="73"/>
                      <a:pt x="809" y="78"/>
                      <a:pt x="805" y="81"/>
                    </a:cubicBezTo>
                    <a:cubicBezTo>
                      <a:pt x="802" y="85"/>
                      <a:pt x="798" y="87"/>
                      <a:pt x="793" y="87"/>
                    </a:cubicBezTo>
                    <a:cubicBezTo>
                      <a:pt x="783" y="87"/>
                      <a:pt x="778" y="80"/>
                      <a:pt x="778" y="67"/>
                    </a:cubicBezTo>
                    <a:cubicBezTo>
                      <a:pt x="778" y="67"/>
                      <a:pt x="778" y="67"/>
                      <a:pt x="778" y="30"/>
                    </a:cubicBezTo>
                    <a:cubicBezTo>
                      <a:pt x="778" y="30"/>
                      <a:pt x="778" y="30"/>
                      <a:pt x="768" y="30"/>
                    </a:cubicBezTo>
                    <a:cubicBezTo>
                      <a:pt x="768" y="30"/>
                      <a:pt x="768" y="30"/>
                      <a:pt x="768" y="68"/>
                    </a:cubicBezTo>
                    <a:cubicBezTo>
                      <a:pt x="768" y="86"/>
                      <a:pt x="775" y="95"/>
                      <a:pt x="790" y="95"/>
                    </a:cubicBezTo>
                    <a:cubicBezTo>
                      <a:pt x="799" y="95"/>
                      <a:pt x="805" y="92"/>
                      <a:pt x="810" y="84"/>
                    </a:cubicBezTo>
                    <a:cubicBezTo>
                      <a:pt x="810" y="84"/>
                      <a:pt x="810" y="84"/>
                      <a:pt x="810" y="84"/>
                    </a:cubicBezTo>
                    <a:cubicBezTo>
                      <a:pt x="810" y="84"/>
                      <a:pt x="810" y="84"/>
                      <a:pt x="810" y="94"/>
                    </a:cubicBezTo>
                    <a:cubicBezTo>
                      <a:pt x="810" y="94"/>
                      <a:pt x="810" y="94"/>
                      <a:pt x="820" y="94"/>
                    </a:cubicBezTo>
                    <a:close/>
                    <a:moveTo>
                      <a:pt x="889" y="94"/>
                    </a:moveTo>
                    <a:cubicBezTo>
                      <a:pt x="889" y="94"/>
                      <a:pt x="889" y="94"/>
                      <a:pt x="889" y="94"/>
                    </a:cubicBezTo>
                    <a:cubicBezTo>
                      <a:pt x="889" y="55"/>
                      <a:pt x="889" y="55"/>
                      <a:pt x="889" y="55"/>
                    </a:cubicBezTo>
                    <a:cubicBezTo>
                      <a:pt x="889" y="47"/>
                      <a:pt x="887" y="40"/>
                      <a:pt x="883" y="36"/>
                    </a:cubicBezTo>
                    <a:cubicBezTo>
                      <a:pt x="880" y="31"/>
                      <a:pt x="875" y="29"/>
                      <a:pt x="868" y="29"/>
                    </a:cubicBezTo>
                    <a:cubicBezTo>
                      <a:pt x="858" y="29"/>
                      <a:pt x="851" y="33"/>
                      <a:pt x="846" y="41"/>
                    </a:cubicBezTo>
                    <a:cubicBezTo>
                      <a:pt x="846" y="41"/>
                      <a:pt x="846" y="41"/>
                      <a:pt x="846" y="41"/>
                    </a:cubicBezTo>
                    <a:cubicBezTo>
                      <a:pt x="846" y="41"/>
                      <a:pt x="846" y="41"/>
                      <a:pt x="846" y="30"/>
                    </a:cubicBezTo>
                    <a:cubicBezTo>
                      <a:pt x="846" y="30"/>
                      <a:pt x="846" y="30"/>
                      <a:pt x="836" y="30"/>
                    </a:cubicBezTo>
                    <a:cubicBezTo>
                      <a:pt x="836" y="30"/>
                      <a:pt x="836" y="30"/>
                      <a:pt x="836" y="94"/>
                    </a:cubicBezTo>
                    <a:cubicBezTo>
                      <a:pt x="836" y="94"/>
                      <a:pt x="836" y="94"/>
                      <a:pt x="846" y="94"/>
                    </a:cubicBezTo>
                    <a:cubicBezTo>
                      <a:pt x="846" y="94"/>
                      <a:pt x="846" y="94"/>
                      <a:pt x="846" y="58"/>
                    </a:cubicBezTo>
                    <a:cubicBezTo>
                      <a:pt x="846" y="52"/>
                      <a:pt x="848" y="47"/>
                      <a:pt x="851" y="43"/>
                    </a:cubicBezTo>
                    <a:cubicBezTo>
                      <a:pt x="855" y="39"/>
                      <a:pt x="859" y="37"/>
                      <a:pt x="864" y="37"/>
                    </a:cubicBezTo>
                    <a:cubicBezTo>
                      <a:pt x="874" y="37"/>
                      <a:pt x="879" y="44"/>
                      <a:pt x="879" y="58"/>
                    </a:cubicBezTo>
                    <a:cubicBezTo>
                      <a:pt x="879" y="58"/>
                      <a:pt x="879" y="58"/>
                      <a:pt x="879" y="94"/>
                    </a:cubicBezTo>
                    <a:cubicBezTo>
                      <a:pt x="879" y="94"/>
                      <a:pt x="879" y="94"/>
                      <a:pt x="889" y="94"/>
                    </a:cubicBezTo>
                    <a:close/>
                    <a:moveTo>
                      <a:pt x="954" y="65"/>
                    </a:moveTo>
                    <a:cubicBezTo>
                      <a:pt x="954" y="65"/>
                      <a:pt x="954" y="65"/>
                      <a:pt x="954" y="65"/>
                    </a:cubicBezTo>
                    <a:cubicBezTo>
                      <a:pt x="954" y="59"/>
                      <a:pt x="954" y="59"/>
                      <a:pt x="954" y="59"/>
                    </a:cubicBezTo>
                    <a:cubicBezTo>
                      <a:pt x="954" y="50"/>
                      <a:pt x="951" y="43"/>
                      <a:pt x="947" y="37"/>
                    </a:cubicBezTo>
                    <a:cubicBezTo>
                      <a:pt x="943" y="32"/>
                      <a:pt x="936" y="29"/>
                      <a:pt x="928" y="29"/>
                    </a:cubicBezTo>
                    <a:cubicBezTo>
                      <a:pt x="919" y="29"/>
                      <a:pt x="913" y="32"/>
                      <a:pt x="907" y="37"/>
                    </a:cubicBezTo>
                    <a:cubicBezTo>
                      <a:pt x="901" y="44"/>
                      <a:pt x="898" y="52"/>
                      <a:pt x="898" y="62"/>
                    </a:cubicBezTo>
                    <a:cubicBezTo>
                      <a:pt x="898" y="73"/>
                      <a:pt x="901" y="82"/>
                      <a:pt x="906" y="87"/>
                    </a:cubicBezTo>
                    <a:cubicBezTo>
                      <a:pt x="911" y="93"/>
                      <a:pt x="918" y="95"/>
                      <a:pt x="927" y="95"/>
                    </a:cubicBezTo>
                    <a:cubicBezTo>
                      <a:pt x="936" y="95"/>
                      <a:pt x="944" y="94"/>
                      <a:pt x="949" y="89"/>
                    </a:cubicBezTo>
                    <a:cubicBezTo>
                      <a:pt x="949" y="89"/>
                      <a:pt x="949" y="89"/>
                      <a:pt x="949" y="80"/>
                    </a:cubicBezTo>
                    <a:cubicBezTo>
                      <a:pt x="943" y="84"/>
                      <a:pt x="936" y="87"/>
                      <a:pt x="929" y="87"/>
                    </a:cubicBezTo>
                    <a:cubicBezTo>
                      <a:pt x="923" y="87"/>
                      <a:pt x="918" y="85"/>
                      <a:pt x="914" y="81"/>
                    </a:cubicBezTo>
                    <a:cubicBezTo>
                      <a:pt x="911" y="77"/>
                      <a:pt x="909" y="72"/>
                      <a:pt x="909" y="65"/>
                    </a:cubicBezTo>
                    <a:cubicBezTo>
                      <a:pt x="909" y="65"/>
                      <a:pt x="909" y="65"/>
                      <a:pt x="954" y="65"/>
                    </a:cubicBezTo>
                    <a:close/>
                    <a:moveTo>
                      <a:pt x="943" y="56"/>
                    </a:moveTo>
                    <a:cubicBezTo>
                      <a:pt x="943" y="56"/>
                      <a:pt x="943" y="56"/>
                      <a:pt x="943" y="56"/>
                    </a:cubicBezTo>
                    <a:cubicBezTo>
                      <a:pt x="909" y="56"/>
                      <a:pt x="909" y="56"/>
                      <a:pt x="909" y="56"/>
                    </a:cubicBezTo>
                    <a:cubicBezTo>
                      <a:pt x="910" y="50"/>
                      <a:pt x="912" y="46"/>
                      <a:pt x="915" y="43"/>
                    </a:cubicBezTo>
                    <a:cubicBezTo>
                      <a:pt x="918" y="39"/>
                      <a:pt x="922" y="37"/>
                      <a:pt x="927" y="37"/>
                    </a:cubicBezTo>
                    <a:cubicBezTo>
                      <a:pt x="933" y="37"/>
                      <a:pt x="936" y="39"/>
                      <a:pt x="939" y="42"/>
                    </a:cubicBezTo>
                    <a:cubicBezTo>
                      <a:pt x="942" y="46"/>
                      <a:pt x="943" y="50"/>
                      <a:pt x="943" y="56"/>
                    </a:cubicBezTo>
                    <a:close/>
                    <a:moveTo>
                      <a:pt x="43" y="46"/>
                    </a:moveTo>
                    <a:cubicBezTo>
                      <a:pt x="43" y="7"/>
                      <a:pt x="43" y="7"/>
                      <a:pt x="43" y="7"/>
                    </a:cubicBezTo>
                    <a:cubicBezTo>
                      <a:pt x="95" y="0"/>
                      <a:pt x="95" y="0"/>
                      <a:pt x="95" y="0"/>
                    </a:cubicBezTo>
                    <a:cubicBezTo>
                      <a:pt x="95" y="46"/>
                      <a:pt x="95" y="46"/>
                      <a:pt x="95" y="46"/>
                    </a:cubicBezTo>
                    <a:cubicBezTo>
                      <a:pt x="43" y="46"/>
                      <a:pt x="43" y="46"/>
                      <a:pt x="43" y="46"/>
                    </a:cubicBezTo>
                    <a:cubicBezTo>
                      <a:pt x="43" y="46"/>
                      <a:pt x="43" y="46"/>
                      <a:pt x="43" y="46"/>
                    </a:cubicBezTo>
                    <a:close/>
                    <a:moveTo>
                      <a:pt x="39" y="8"/>
                    </a:moveTo>
                    <a:cubicBezTo>
                      <a:pt x="0" y="14"/>
                      <a:pt x="0" y="14"/>
                      <a:pt x="0" y="14"/>
                    </a:cubicBezTo>
                    <a:cubicBezTo>
                      <a:pt x="0" y="46"/>
                      <a:pt x="0" y="46"/>
                      <a:pt x="0" y="46"/>
                    </a:cubicBezTo>
                    <a:cubicBezTo>
                      <a:pt x="39" y="46"/>
                      <a:pt x="39" y="46"/>
                      <a:pt x="39" y="46"/>
                    </a:cubicBezTo>
                    <a:cubicBezTo>
                      <a:pt x="39" y="8"/>
                      <a:pt x="39" y="8"/>
                      <a:pt x="39" y="8"/>
                    </a:cubicBezTo>
                    <a:cubicBezTo>
                      <a:pt x="39" y="8"/>
                      <a:pt x="39" y="8"/>
                      <a:pt x="39" y="8"/>
                    </a:cubicBezTo>
                    <a:close/>
                    <a:moveTo>
                      <a:pt x="0" y="49"/>
                    </a:moveTo>
                    <a:cubicBezTo>
                      <a:pt x="0" y="82"/>
                      <a:pt x="0" y="82"/>
                      <a:pt x="0" y="82"/>
                    </a:cubicBezTo>
                    <a:cubicBezTo>
                      <a:pt x="39" y="88"/>
                      <a:pt x="39" y="88"/>
                      <a:pt x="39" y="88"/>
                    </a:cubicBezTo>
                    <a:cubicBezTo>
                      <a:pt x="39" y="49"/>
                      <a:pt x="39" y="49"/>
                      <a:pt x="39" y="49"/>
                    </a:cubicBezTo>
                    <a:cubicBezTo>
                      <a:pt x="0" y="49"/>
                      <a:pt x="0" y="49"/>
                      <a:pt x="0" y="49"/>
                    </a:cubicBezTo>
                    <a:cubicBezTo>
                      <a:pt x="0" y="49"/>
                      <a:pt x="0" y="49"/>
                      <a:pt x="0" y="49"/>
                    </a:cubicBezTo>
                    <a:close/>
                    <a:moveTo>
                      <a:pt x="43" y="88"/>
                    </a:moveTo>
                    <a:cubicBezTo>
                      <a:pt x="95" y="96"/>
                      <a:pt x="95" y="96"/>
                      <a:pt x="95" y="96"/>
                    </a:cubicBezTo>
                    <a:cubicBezTo>
                      <a:pt x="95" y="49"/>
                      <a:pt x="95" y="49"/>
                      <a:pt x="95" y="49"/>
                    </a:cubicBezTo>
                    <a:cubicBezTo>
                      <a:pt x="43" y="49"/>
                      <a:pt x="43" y="49"/>
                      <a:pt x="43" y="49"/>
                    </a:cubicBezTo>
                    <a:cubicBezTo>
                      <a:pt x="43" y="88"/>
                      <a:pt x="43" y="88"/>
                      <a:pt x="43" y="88"/>
                    </a:cubicBezTo>
                    <a:cubicBezTo>
                      <a:pt x="43" y="88"/>
                      <a:pt x="43" y="88"/>
                      <a:pt x="43" y="88"/>
                    </a:cubicBezTo>
                    <a:close/>
                  </a:path>
                </a:pathLst>
              </a:custGeom>
              <a:solidFill>
                <a:schemeClr val="tx1"/>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8216" name="Group 365"/>
          <p:cNvGrpSpPr>
            <a:grpSpLocks/>
          </p:cNvGrpSpPr>
          <p:nvPr/>
        </p:nvGrpSpPr>
        <p:grpSpPr bwMode="auto">
          <a:xfrm>
            <a:off x="8937625" y="3452813"/>
            <a:ext cx="833438" cy="887412"/>
            <a:chOff x="0" y="0"/>
            <a:chExt cx="1215849" cy="1293648"/>
          </a:xfrm>
        </p:grpSpPr>
        <p:sp>
          <p:nvSpPr>
            <p:cNvPr id="8217" name="Rectangle 373"/>
            <p:cNvSpPr>
              <a:spLocks noChangeAspect="1" noChangeArrowheads="1"/>
            </p:cNvSpPr>
            <p:nvPr/>
          </p:nvSpPr>
          <p:spPr bwMode="auto">
            <a:xfrm>
              <a:off x="0" y="1013450"/>
              <a:ext cx="1215849" cy="280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Web Apps</a:t>
              </a:r>
            </a:p>
          </p:txBody>
        </p:sp>
        <p:sp>
          <p:nvSpPr>
            <p:cNvPr id="8218" name="Freeform 31"/>
            <p:cNvSpPr>
              <a:spLocks noEditPoints="1" noChangeArrowheads="1"/>
            </p:cNvSpPr>
            <p:nvPr/>
          </p:nvSpPr>
          <p:spPr bwMode="auto">
            <a:xfrm>
              <a:off x="130673" y="0"/>
              <a:ext cx="966755" cy="966756"/>
            </a:xfrm>
            <a:custGeom>
              <a:avLst/>
              <a:gdLst>
                <a:gd name="T0" fmla="*/ 168 w 474"/>
                <a:gd name="T1" fmla="*/ 27 h 474"/>
                <a:gd name="T2" fmla="*/ 210 w 474"/>
                <a:gd name="T3" fmla="*/ 158 h 474"/>
                <a:gd name="T4" fmla="*/ 207 w 474"/>
                <a:gd name="T5" fmla="*/ 112 h 474"/>
                <a:gd name="T6" fmla="*/ 160 w 474"/>
                <a:gd name="T7" fmla="*/ 98 h 474"/>
                <a:gd name="T8" fmla="*/ 173 w 474"/>
                <a:gd name="T9" fmla="*/ 82 h 474"/>
                <a:gd name="T10" fmla="*/ 195 w 474"/>
                <a:gd name="T11" fmla="*/ 73 h 474"/>
                <a:gd name="T12" fmla="*/ 228 w 474"/>
                <a:gd name="T13" fmla="*/ 62 h 474"/>
                <a:gd name="T14" fmla="*/ 202 w 474"/>
                <a:gd name="T15" fmla="*/ 101 h 474"/>
                <a:gd name="T16" fmla="*/ 193 w 474"/>
                <a:gd name="T17" fmla="*/ 100 h 474"/>
                <a:gd name="T18" fmla="*/ 161 w 474"/>
                <a:gd name="T19" fmla="*/ 107 h 474"/>
                <a:gd name="T20" fmla="*/ 279 w 474"/>
                <a:gd name="T21" fmla="*/ 68 h 474"/>
                <a:gd name="T22" fmla="*/ 311 w 474"/>
                <a:gd name="T23" fmla="*/ 92 h 474"/>
                <a:gd name="T24" fmla="*/ 326 w 474"/>
                <a:gd name="T25" fmla="*/ 121 h 474"/>
                <a:gd name="T26" fmla="*/ 323 w 474"/>
                <a:gd name="T27" fmla="*/ 172 h 474"/>
                <a:gd name="T28" fmla="*/ 281 w 474"/>
                <a:gd name="T29" fmla="*/ 158 h 474"/>
                <a:gd name="T30" fmla="*/ 222 w 474"/>
                <a:gd name="T31" fmla="*/ 94 h 474"/>
                <a:gd name="T32" fmla="*/ 34 w 474"/>
                <a:gd name="T33" fmla="*/ 199 h 474"/>
                <a:gd name="T34" fmla="*/ 265 w 474"/>
                <a:gd name="T35" fmla="*/ 267 h 474"/>
                <a:gd name="T36" fmla="*/ 214 w 474"/>
                <a:gd name="T37" fmla="*/ 195 h 474"/>
                <a:gd name="T38" fmla="*/ 203 w 474"/>
                <a:gd name="T39" fmla="*/ 156 h 474"/>
                <a:gd name="T40" fmla="*/ 118 w 474"/>
                <a:gd name="T41" fmla="*/ 167 h 474"/>
                <a:gd name="T42" fmla="*/ 40 w 474"/>
                <a:gd name="T43" fmla="*/ 191 h 474"/>
                <a:gd name="T44" fmla="*/ 100 w 474"/>
                <a:gd name="T45" fmla="*/ 181 h 474"/>
                <a:gd name="T46" fmla="*/ 251 w 474"/>
                <a:gd name="T47" fmla="*/ 191 h 474"/>
                <a:gd name="T48" fmla="*/ 185 w 474"/>
                <a:gd name="T49" fmla="*/ 128 h 474"/>
                <a:gd name="T50" fmla="*/ 243 w 474"/>
                <a:gd name="T51" fmla="*/ 163 h 474"/>
                <a:gd name="T52" fmla="*/ 340 w 474"/>
                <a:gd name="T53" fmla="*/ 191 h 474"/>
                <a:gd name="T54" fmla="*/ 400 w 474"/>
                <a:gd name="T55" fmla="*/ 124 h 474"/>
                <a:gd name="T56" fmla="*/ 397 w 474"/>
                <a:gd name="T57" fmla="*/ 122 h 474"/>
                <a:gd name="T58" fmla="*/ 412 w 474"/>
                <a:gd name="T59" fmla="*/ 165 h 474"/>
                <a:gd name="T60" fmla="*/ 132 w 474"/>
                <a:gd name="T61" fmla="*/ 105 h 474"/>
                <a:gd name="T62" fmla="*/ 151 w 474"/>
                <a:gd name="T63" fmla="*/ 154 h 474"/>
                <a:gd name="T64" fmla="*/ 145 w 474"/>
                <a:gd name="T65" fmla="*/ 139 h 474"/>
                <a:gd name="T66" fmla="*/ 369 w 474"/>
                <a:gd name="T67" fmla="*/ 229 h 474"/>
                <a:gd name="T68" fmla="*/ 360 w 474"/>
                <a:gd name="T69" fmla="*/ 243 h 474"/>
                <a:gd name="T70" fmla="*/ 429 w 474"/>
                <a:gd name="T71" fmla="*/ 192 h 474"/>
                <a:gd name="T72" fmla="*/ 414 w 474"/>
                <a:gd name="T73" fmla="*/ 195 h 474"/>
                <a:gd name="T74" fmla="*/ 394 w 474"/>
                <a:gd name="T75" fmla="*/ 176 h 474"/>
                <a:gd name="T76" fmla="*/ 386 w 474"/>
                <a:gd name="T77" fmla="*/ 227 h 474"/>
                <a:gd name="T78" fmla="*/ 396 w 474"/>
                <a:gd name="T79" fmla="*/ 225 h 474"/>
                <a:gd name="T80" fmla="*/ 372 w 474"/>
                <a:gd name="T81" fmla="*/ 272 h 474"/>
                <a:gd name="T82" fmla="*/ 405 w 474"/>
                <a:gd name="T83" fmla="*/ 216 h 474"/>
                <a:gd name="T84" fmla="*/ 181 w 474"/>
                <a:gd name="T85" fmla="*/ 390 h 474"/>
                <a:gd name="T86" fmla="*/ 226 w 474"/>
                <a:gd name="T87" fmla="*/ 354 h 474"/>
                <a:gd name="T88" fmla="*/ 227 w 474"/>
                <a:gd name="T89" fmla="*/ 436 h 474"/>
                <a:gd name="T90" fmla="*/ 192 w 474"/>
                <a:gd name="T91" fmla="*/ 370 h 474"/>
                <a:gd name="T92" fmla="*/ 86 w 474"/>
                <a:gd name="T93" fmla="*/ 248 h 474"/>
                <a:gd name="T94" fmla="*/ 41 w 474"/>
                <a:gd name="T95" fmla="*/ 223 h 474"/>
                <a:gd name="T96" fmla="*/ 211 w 474"/>
                <a:gd name="T97" fmla="*/ 288 h 474"/>
                <a:gd name="T98" fmla="*/ 179 w 474"/>
                <a:gd name="T99" fmla="*/ 356 h 474"/>
                <a:gd name="T100" fmla="*/ 272 w 474"/>
                <a:gd name="T101" fmla="*/ 385 h 474"/>
                <a:gd name="T102" fmla="*/ 254 w 474"/>
                <a:gd name="T103" fmla="*/ 433 h 474"/>
                <a:gd name="T104" fmla="*/ 28 w 474"/>
                <a:gd name="T105" fmla="*/ 232 h 474"/>
                <a:gd name="T106" fmla="*/ 50 w 474"/>
                <a:gd name="T107" fmla="*/ 229 h 474"/>
                <a:gd name="T108" fmla="*/ 369 w 474"/>
                <a:gd name="T109" fmla="*/ 289 h 474"/>
                <a:gd name="T110" fmla="*/ 385 w 474"/>
                <a:gd name="T111" fmla="*/ 301 h 474"/>
                <a:gd name="T112" fmla="*/ 364 w 474"/>
                <a:gd name="T113" fmla="*/ 358 h 474"/>
                <a:gd name="T114" fmla="*/ 405 w 474"/>
                <a:gd name="T115" fmla="*/ 327 h 474"/>
                <a:gd name="T116" fmla="*/ 422 w 474"/>
                <a:gd name="T117" fmla="*/ 300 h 474"/>
                <a:gd name="T118" fmla="*/ 390 w 474"/>
                <a:gd name="T119" fmla="*/ 347 h 474"/>
                <a:gd name="T120" fmla="*/ 394 w 474"/>
                <a:gd name="T121" fmla="*/ 290 h 474"/>
                <a:gd name="T122" fmla="*/ 389 w 474"/>
                <a:gd name="T123" fmla="*/ 281 h 474"/>
                <a:gd name="T124" fmla="*/ 252 w 474"/>
                <a:gd name="T125" fmla="*/ 448 h 4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74"/>
                <a:gd name="T190" fmla="*/ 0 h 474"/>
                <a:gd name="T191" fmla="*/ 474 w 474"/>
                <a:gd name="T192" fmla="*/ 474 h 4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74" h="474">
                  <a:moveTo>
                    <a:pt x="237" y="0"/>
                  </a:moveTo>
                  <a:cubicBezTo>
                    <a:pt x="106" y="0"/>
                    <a:pt x="0" y="106"/>
                    <a:pt x="0" y="237"/>
                  </a:cubicBezTo>
                  <a:cubicBezTo>
                    <a:pt x="0" y="368"/>
                    <a:pt x="106" y="474"/>
                    <a:pt x="237" y="474"/>
                  </a:cubicBezTo>
                  <a:cubicBezTo>
                    <a:pt x="368" y="474"/>
                    <a:pt x="474" y="368"/>
                    <a:pt x="474" y="237"/>
                  </a:cubicBezTo>
                  <a:cubicBezTo>
                    <a:pt x="474" y="106"/>
                    <a:pt x="368" y="0"/>
                    <a:pt x="237" y="0"/>
                  </a:cubicBezTo>
                  <a:close/>
                  <a:moveTo>
                    <a:pt x="453" y="281"/>
                  </a:moveTo>
                  <a:cubicBezTo>
                    <a:pt x="447" y="311"/>
                    <a:pt x="434" y="340"/>
                    <a:pt x="417" y="364"/>
                  </a:cubicBezTo>
                  <a:cubicBezTo>
                    <a:pt x="413" y="370"/>
                    <a:pt x="408" y="376"/>
                    <a:pt x="404" y="381"/>
                  </a:cubicBezTo>
                  <a:cubicBezTo>
                    <a:pt x="404" y="381"/>
                    <a:pt x="404" y="381"/>
                    <a:pt x="404" y="381"/>
                  </a:cubicBezTo>
                  <a:cubicBezTo>
                    <a:pt x="404" y="381"/>
                    <a:pt x="404" y="381"/>
                    <a:pt x="404" y="381"/>
                  </a:cubicBezTo>
                  <a:cubicBezTo>
                    <a:pt x="399" y="386"/>
                    <a:pt x="394" y="391"/>
                    <a:pt x="389" y="396"/>
                  </a:cubicBezTo>
                  <a:cubicBezTo>
                    <a:pt x="389" y="396"/>
                    <a:pt x="389" y="396"/>
                    <a:pt x="389" y="396"/>
                  </a:cubicBezTo>
                  <a:cubicBezTo>
                    <a:pt x="389" y="396"/>
                    <a:pt x="389" y="396"/>
                    <a:pt x="389" y="396"/>
                  </a:cubicBezTo>
                  <a:cubicBezTo>
                    <a:pt x="389" y="396"/>
                    <a:pt x="389" y="396"/>
                    <a:pt x="389" y="396"/>
                  </a:cubicBezTo>
                  <a:cubicBezTo>
                    <a:pt x="379" y="406"/>
                    <a:pt x="368" y="414"/>
                    <a:pt x="357" y="422"/>
                  </a:cubicBezTo>
                  <a:cubicBezTo>
                    <a:pt x="355" y="423"/>
                    <a:pt x="355" y="423"/>
                    <a:pt x="355" y="423"/>
                  </a:cubicBezTo>
                  <a:cubicBezTo>
                    <a:pt x="355" y="423"/>
                    <a:pt x="355" y="423"/>
                    <a:pt x="355" y="423"/>
                  </a:cubicBezTo>
                  <a:cubicBezTo>
                    <a:pt x="340" y="432"/>
                    <a:pt x="325" y="440"/>
                    <a:pt x="308" y="446"/>
                  </a:cubicBezTo>
                  <a:cubicBezTo>
                    <a:pt x="308" y="446"/>
                    <a:pt x="308" y="446"/>
                    <a:pt x="308" y="446"/>
                  </a:cubicBezTo>
                  <a:cubicBezTo>
                    <a:pt x="308" y="446"/>
                    <a:pt x="308" y="446"/>
                    <a:pt x="308" y="446"/>
                  </a:cubicBezTo>
                  <a:cubicBezTo>
                    <a:pt x="308" y="446"/>
                    <a:pt x="308" y="446"/>
                    <a:pt x="308" y="446"/>
                  </a:cubicBezTo>
                  <a:cubicBezTo>
                    <a:pt x="295" y="450"/>
                    <a:pt x="282" y="453"/>
                    <a:pt x="268" y="455"/>
                  </a:cubicBezTo>
                  <a:cubicBezTo>
                    <a:pt x="268" y="455"/>
                    <a:pt x="268" y="455"/>
                    <a:pt x="268" y="455"/>
                  </a:cubicBezTo>
                  <a:cubicBezTo>
                    <a:pt x="266" y="455"/>
                    <a:pt x="264" y="456"/>
                    <a:pt x="262" y="456"/>
                  </a:cubicBezTo>
                  <a:cubicBezTo>
                    <a:pt x="262" y="456"/>
                    <a:pt x="262" y="456"/>
                    <a:pt x="262" y="456"/>
                  </a:cubicBezTo>
                  <a:cubicBezTo>
                    <a:pt x="261" y="456"/>
                    <a:pt x="261" y="456"/>
                    <a:pt x="261" y="456"/>
                  </a:cubicBezTo>
                  <a:cubicBezTo>
                    <a:pt x="261" y="456"/>
                    <a:pt x="261" y="456"/>
                    <a:pt x="261" y="456"/>
                  </a:cubicBezTo>
                  <a:cubicBezTo>
                    <a:pt x="253" y="457"/>
                    <a:pt x="245" y="457"/>
                    <a:pt x="237" y="457"/>
                  </a:cubicBezTo>
                  <a:cubicBezTo>
                    <a:pt x="229" y="457"/>
                    <a:pt x="221" y="457"/>
                    <a:pt x="214" y="456"/>
                  </a:cubicBezTo>
                  <a:cubicBezTo>
                    <a:pt x="213" y="456"/>
                    <a:pt x="213" y="456"/>
                    <a:pt x="213" y="456"/>
                  </a:cubicBezTo>
                  <a:cubicBezTo>
                    <a:pt x="197" y="454"/>
                    <a:pt x="181" y="451"/>
                    <a:pt x="167" y="446"/>
                  </a:cubicBezTo>
                  <a:cubicBezTo>
                    <a:pt x="166" y="446"/>
                    <a:pt x="166" y="446"/>
                    <a:pt x="166" y="446"/>
                  </a:cubicBezTo>
                  <a:cubicBezTo>
                    <a:pt x="166" y="446"/>
                    <a:pt x="166" y="446"/>
                    <a:pt x="166" y="446"/>
                  </a:cubicBezTo>
                  <a:cubicBezTo>
                    <a:pt x="149" y="440"/>
                    <a:pt x="134" y="432"/>
                    <a:pt x="119" y="423"/>
                  </a:cubicBezTo>
                  <a:cubicBezTo>
                    <a:pt x="119" y="423"/>
                    <a:pt x="119" y="423"/>
                    <a:pt x="119" y="423"/>
                  </a:cubicBezTo>
                  <a:cubicBezTo>
                    <a:pt x="117" y="422"/>
                    <a:pt x="117" y="422"/>
                    <a:pt x="117" y="422"/>
                  </a:cubicBezTo>
                  <a:cubicBezTo>
                    <a:pt x="117" y="422"/>
                    <a:pt x="117" y="422"/>
                    <a:pt x="117" y="421"/>
                  </a:cubicBezTo>
                  <a:cubicBezTo>
                    <a:pt x="114" y="420"/>
                    <a:pt x="111" y="418"/>
                    <a:pt x="108" y="416"/>
                  </a:cubicBezTo>
                  <a:cubicBezTo>
                    <a:pt x="108" y="416"/>
                    <a:pt x="108" y="416"/>
                    <a:pt x="108" y="416"/>
                  </a:cubicBezTo>
                  <a:cubicBezTo>
                    <a:pt x="105" y="414"/>
                    <a:pt x="103" y="412"/>
                    <a:pt x="100" y="410"/>
                  </a:cubicBezTo>
                  <a:cubicBezTo>
                    <a:pt x="100" y="410"/>
                    <a:pt x="100" y="410"/>
                    <a:pt x="100" y="410"/>
                  </a:cubicBezTo>
                  <a:cubicBezTo>
                    <a:pt x="97" y="407"/>
                    <a:pt x="95" y="405"/>
                    <a:pt x="92" y="403"/>
                  </a:cubicBezTo>
                  <a:cubicBezTo>
                    <a:pt x="92" y="403"/>
                    <a:pt x="92" y="403"/>
                    <a:pt x="92" y="403"/>
                  </a:cubicBezTo>
                  <a:cubicBezTo>
                    <a:pt x="90" y="401"/>
                    <a:pt x="87" y="399"/>
                    <a:pt x="85" y="396"/>
                  </a:cubicBezTo>
                  <a:cubicBezTo>
                    <a:pt x="85" y="396"/>
                    <a:pt x="85" y="396"/>
                    <a:pt x="85" y="396"/>
                  </a:cubicBezTo>
                  <a:cubicBezTo>
                    <a:pt x="85" y="396"/>
                    <a:pt x="85" y="396"/>
                    <a:pt x="85" y="396"/>
                  </a:cubicBezTo>
                  <a:cubicBezTo>
                    <a:pt x="85" y="396"/>
                    <a:pt x="85" y="396"/>
                    <a:pt x="85" y="396"/>
                  </a:cubicBezTo>
                  <a:cubicBezTo>
                    <a:pt x="45" y="358"/>
                    <a:pt x="19" y="305"/>
                    <a:pt x="17" y="246"/>
                  </a:cubicBezTo>
                  <a:cubicBezTo>
                    <a:pt x="17" y="246"/>
                    <a:pt x="17" y="246"/>
                    <a:pt x="17" y="246"/>
                  </a:cubicBezTo>
                  <a:cubicBezTo>
                    <a:pt x="17" y="243"/>
                    <a:pt x="17" y="240"/>
                    <a:pt x="17" y="237"/>
                  </a:cubicBezTo>
                  <a:cubicBezTo>
                    <a:pt x="17" y="205"/>
                    <a:pt x="23" y="176"/>
                    <a:pt x="35" y="148"/>
                  </a:cubicBezTo>
                  <a:cubicBezTo>
                    <a:pt x="35" y="148"/>
                    <a:pt x="35" y="148"/>
                    <a:pt x="35" y="148"/>
                  </a:cubicBezTo>
                  <a:cubicBezTo>
                    <a:pt x="35" y="148"/>
                    <a:pt x="35" y="148"/>
                    <a:pt x="35" y="148"/>
                  </a:cubicBezTo>
                  <a:cubicBezTo>
                    <a:pt x="35" y="148"/>
                    <a:pt x="35" y="148"/>
                    <a:pt x="35" y="148"/>
                  </a:cubicBezTo>
                  <a:cubicBezTo>
                    <a:pt x="38" y="141"/>
                    <a:pt x="42" y="134"/>
                    <a:pt x="46" y="127"/>
                  </a:cubicBezTo>
                  <a:cubicBezTo>
                    <a:pt x="57" y="108"/>
                    <a:pt x="70" y="91"/>
                    <a:pt x="86" y="77"/>
                  </a:cubicBezTo>
                  <a:cubicBezTo>
                    <a:pt x="86" y="77"/>
                    <a:pt x="86" y="77"/>
                    <a:pt x="86" y="77"/>
                  </a:cubicBezTo>
                  <a:cubicBezTo>
                    <a:pt x="86" y="76"/>
                    <a:pt x="86" y="76"/>
                    <a:pt x="86" y="76"/>
                  </a:cubicBezTo>
                  <a:cubicBezTo>
                    <a:pt x="89" y="74"/>
                    <a:pt x="91" y="71"/>
                    <a:pt x="94" y="69"/>
                  </a:cubicBezTo>
                  <a:cubicBezTo>
                    <a:pt x="94" y="69"/>
                    <a:pt x="94" y="69"/>
                    <a:pt x="95" y="69"/>
                  </a:cubicBezTo>
                  <a:cubicBezTo>
                    <a:pt x="97" y="67"/>
                    <a:pt x="100" y="64"/>
                    <a:pt x="103" y="62"/>
                  </a:cubicBezTo>
                  <a:cubicBezTo>
                    <a:pt x="103" y="62"/>
                    <a:pt x="103" y="62"/>
                    <a:pt x="103" y="62"/>
                  </a:cubicBezTo>
                  <a:cubicBezTo>
                    <a:pt x="106" y="60"/>
                    <a:pt x="109" y="58"/>
                    <a:pt x="112" y="56"/>
                  </a:cubicBezTo>
                  <a:cubicBezTo>
                    <a:pt x="112" y="56"/>
                    <a:pt x="112" y="56"/>
                    <a:pt x="112" y="56"/>
                  </a:cubicBezTo>
                  <a:cubicBezTo>
                    <a:pt x="115" y="53"/>
                    <a:pt x="118" y="51"/>
                    <a:pt x="121" y="50"/>
                  </a:cubicBezTo>
                  <a:cubicBezTo>
                    <a:pt x="121" y="50"/>
                    <a:pt x="121" y="50"/>
                    <a:pt x="121" y="50"/>
                  </a:cubicBezTo>
                  <a:cubicBezTo>
                    <a:pt x="121" y="50"/>
                    <a:pt x="121" y="50"/>
                    <a:pt x="121" y="50"/>
                  </a:cubicBezTo>
                  <a:cubicBezTo>
                    <a:pt x="133" y="43"/>
                    <a:pt x="144" y="36"/>
                    <a:pt x="157" y="32"/>
                  </a:cubicBezTo>
                  <a:cubicBezTo>
                    <a:pt x="157" y="32"/>
                    <a:pt x="157" y="32"/>
                    <a:pt x="157" y="32"/>
                  </a:cubicBezTo>
                  <a:cubicBezTo>
                    <a:pt x="157" y="32"/>
                    <a:pt x="157" y="32"/>
                    <a:pt x="157" y="32"/>
                  </a:cubicBezTo>
                  <a:cubicBezTo>
                    <a:pt x="157" y="32"/>
                    <a:pt x="157" y="32"/>
                    <a:pt x="157" y="32"/>
                  </a:cubicBezTo>
                  <a:cubicBezTo>
                    <a:pt x="161" y="30"/>
                    <a:pt x="165" y="29"/>
                    <a:pt x="168" y="27"/>
                  </a:cubicBezTo>
                  <a:cubicBezTo>
                    <a:pt x="171" y="26"/>
                    <a:pt x="174" y="26"/>
                    <a:pt x="177" y="25"/>
                  </a:cubicBezTo>
                  <a:cubicBezTo>
                    <a:pt x="178" y="25"/>
                    <a:pt x="178" y="25"/>
                    <a:pt x="178" y="25"/>
                  </a:cubicBezTo>
                  <a:cubicBezTo>
                    <a:pt x="180" y="24"/>
                    <a:pt x="181" y="24"/>
                    <a:pt x="183" y="23"/>
                  </a:cubicBezTo>
                  <a:cubicBezTo>
                    <a:pt x="184" y="23"/>
                    <a:pt x="184" y="23"/>
                    <a:pt x="184" y="23"/>
                  </a:cubicBezTo>
                  <a:cubicBezTo>
                    <a:pt x="188" y="22"/>
                    <a:pt x="193" y="21"/>
                    <a:pt x="197" y="20"/>
                  </a:cubicBezTo>
                  <a:cubicBezTo>
                    <a:pt x="197" y="20"/>
                    <a:pt x="197" y="20"/>
                    <a:pt x="197" y="20"/>
                  </a:cubicBezTo>
                  <a:cubicBezTo>
                    <a:pt x="202" y="19"/>
                    <a:pt x="207" y="19"/>
                    <a:pt x="212" y="18"/>
                  </a:cubicBezTo>
                  <a:cubicBezTo>
                    <a:pt x="212" y="18"/>
                    <a:pt x="212" y="18"/>
                    <a:pt x="212" y="18"/>
                  </a:cubicBezTo>
                  <a:cubicBezTo>
                    <a:pt x="214" y="18"/>
                    <a:pt x="214" y="18"/>
                    <a:pt x="214" y="18"/>
                  </a:cubicBezTo>
                  <a:cubicBezTo>
                    <a:pt x="218" y="17"/>
                    <a:pt x="222" y="17"/>
                    <a:pt x="227" y="17"/>
                  </a:cubicBezTo>
                  <a:cubicBezTo>
                    <a:pt x="228" y="17"/>
                    <a:pt x="228" y="17"/>
                    <a:pt x="228" y="17"/>
                  </a:cubicBezTo>
                  <a:cubicBezTo>
                    <a:pt x="228" y="17"/>
                    <a:pt x="228" y="17"/>
                    <a:pt x="228" y="17"/>
                  </a:cubicBezTo>
                  <a:cubicBezTo>
                    <a:pt x="231" y="17"/>
                    <a:pt x="234" y="17"/>
                    <a:pt x="237" y="17"/>
                  </a:cubicBezTo>
                  <a:cubicBezTo>
                    <a:pt x="237" y="17"/>
                    <a:pt x="237" y="17"/>
                    <a:pt x="237" y="17"/>
                  </a:cubicBezTo>
                  <a:cubicBezTo>
                    <a:pt x="238" y="17"/>
                    <a:pt x="238" y="17"/>
                    <a:pt x="238" y="17"/>
                  </a:cubicBezTo>
                  <a:cubicBezTo>
                    <a:pt x="238" y="17"/>
                    <a:pt x="238" y="17"/>
                    <a:pt x="238" y="17"/>
                  </a:cubicBezTo>
                  <a:cubicBezTo>
                    <a:pt x="241" y="17"/>
                    <a:pt x="244" y="17"/>
                    <a:pt x="246" y="17"/>
                  </a:cubicBezTo>
                  <a:cubicBezTo>
                    <a:pt x="246" y="17"/>
                    <a:pt x="246" y="17"/>
                    <a:pt x="246" y="17"/>
                  </a:cubicBezTo>
                  <a:cubicBezTo>
                    <a:pt x="247" y="17"/>
                    <a:pt x="247" y="17"/>
                    <a:pt x="247" y="17"/>
                  </a:cubicBezTo>
                  <a:cubicBezTo>
                    <a:pt x="252" y="17"/>
                    <a:pt x="256" y="17"/>
                    <a:pt x="260" y="18"/>
                  </a:cubicBezTo>
                  <a:cubicBezTo>
                    <a:pt x="262" y="18"/>
                    <a:pt x="262" y="18"/>
                    <a:pt x="262" y="18"/>
                  </a:cubicBezTo>
                  <a:cubicBezTo>
                    <a:pt x="262" y="18"/>
                    <a:pt x="262" y="18"/>
                    <a:pt x="262" y="18"/>
                  </a:cubicBezTo>
                  <a:cubicBezTo>
                    <a:pt x="267" y="19"/>
                    <a:pt x="272" y="19"/>
                    <a:pt x="277" y="20"/>
                  </a:cubicBezTo>
                  <a:cubicBezTo>
                    <a:pt x="277" y="20"/>
                    <a:pt x="277" y="20"/>
                    <a:pt x="277" y="20"/>
                  </a:cubicBezTo>
                  <a:cubicBezTo>
                    <a:pt x="277" y="20"/>
                    <a:pt x="277" y="20"/>
                    <a:pt x="277" y="20"/>
                  </a:cubicBezTo>
                  <a:cubicBezTo>
                    <a:pt x="281" y="21"/>
                    <a:pt x="286" y="22"/>
                    <a:pt x="290" y="23"/>
                  </a:cubicBezTo>
                  <a:cubicBezTo>
                    <a:pt x="290" y="23"/>
                    <a:pt x="290" y="23"/>
                    <a:pt x="291" y="23"/>
                  </a:cubicBezTo>
                  <a:cubicBezTo>
                    <a:pt x="293" y="24"/>
                    <a:pt x="294" y="24"/>
                    <a:pt x="296" y="25"/>
                  </a:cubicBezTo>
                  <a:cubicBezTo>
                    <a:pt x="296" y="25"/>
                    <a:pt x="296" y="25"/>
                    <a:pt x="297" y="25"/>
                  </a:cubicBezTo>
                  <a:cubicBezTo>
                    <a:pt x="304" y="27"/>
                    <a:pt x="310" y="29"/>
                    <a:pt x="317" y="32"/>
                  </a:cubicBezTo>
                  <a:cubicBezTo>
                    <a:pt x="330" y="36"/>
                    <a:pt x="341" y="43"/>
                    <a:pt x="353" y="50"/>
                  </a:cubicBezTo>
                  <a:cubicBezTo>
                    <a:pt x="353" y="50"/>
                    <a:pt x="353" y="50"/>
                    <a:pt x="353" y="50"/>
                  </a:cubicBezTo>
                  <a:cubicBezTo>
                    <a:pt x="353" y="50"/>
                    <a:pt x="353" y="50"/>
                    <a:pt x="353" y="50"/>
                  </a:cubicBezTo>
                  <a:cubicBezTo>
                    <a:pt x="356" y="51"/>
                    <a:pt x="359" y="53"/>
                    <a:pt x="362" y="56"/>
                  </a:cubicBezTo>
                  <a:cubicBezTo>
                    <a:pt x="362" y="56"/>
                    <a:pt x="362" y="56"/>
                    <a:pt x="362" y="56"/>
                  </a:cubicBezTo>
                  <a:cubicBezTo>
                    <a:pt x="365" y="58"/>
                    <a:pt x="368" y="60"/>
                    <a:pt x="371" y="62"/>
                  </a:cubicBezTo>
                  <a:cubicBezTo>
                    <a:pt x="371" y="62"/>
                    <a:pt x="371" y="62"/>
                    <a:pt x="371" y="62"/>
                  </a:cubicBezTo>
                  <a:cubicBezTo>
                    <a:pt x="374" y="64"/>
                    <a:pt x="377" y="67"/>
                    <a:pt x="380" y="69"/>
                  </a:cubicBezTo>
                  <a:cubicBezTo>
                    <a:pt x="380" y="69"/>
                    <a:pt x="380" y="69"/>
                    <a:pt x="380" y="69"/>
                  </a:cubicBezTo>
                  <a:cubicBezTo>
                    <a:pt x="383" y="71"/>
                    <a:pt x="385" y="74"/>
                    <a:pt x="388" y="76"/>
                  </a:cubicBezTo>
                  <a:cubicBezTo>
                    <a:pt x="388" y="77"/>
                    <a:pt x="388" y="77"/>
                    <a:pt x="388" y="77"/>
                  </a:cubicBezTo>
                  <a:cubicBezTo>
                    <a:pt x="388" y="77"/>
                    <a:pt x="388" y="77"/>
                    <a:pt x="388" y="77"/>
                  </a:cubicBezTo>
                  <a:cubicBezTo>
                    <a:pt x="390" y="78"/>
                    <a:pt x="391" y="80"/>
                    <a:pt x="393" y="81"/>
                  </a:cubicBezTo>
                  <a:cubicBezTo>
                    <a:pt x="393" y="81"/>
                    <a:pt x="393" y="81"/>
                    <a:pt x="393" y="81"/>
                  </a:cubicBezTo>
                  <a:cubicBezTo>
                    <a:pt x="394" y="83"/>
                    <a:pt x="396" y="84"/>
                    <a:pt x="397" y="86"/>
                  </a:cubicBezTo>
                  <a:cubicBezTo>
                    <a:pt x="406" y="95"/>
                    <a:pt x="413" y="104"/>
                    <a:pt x="420" y="114"/>
                  </a:cubicBezTo>
                  <a:cubicBezTo>
                    <a:pt x="427" y="125"/>
                    <a:pt x="434" y="136"/>
                    <a:pt x="439" y="148"/>
                  </a:cubicBezTo>
                  <a:cubicBezTo>
                    <a:pt x="439" y="148"/>
                    <a:pt x="439" y="148"/>
                    <a:pt x="439" y="148"/>
                  </a:cubicBezTo>
                  <a:cubicBezTo>
                    <a:pt x="439" y="148"/>
                    <a:pt x="439" y="148"/>
                    <a:pt x="439" y="148"/>
                  </a:cubicBezTo>
                  <a:cubicBezTo>
                    <a:pt x="439" y="148"/>
                    <a:pt x="439" y="148"/>
                    <a:pt x="439" y="148"/>
                  </a:cubicBezTo>
                  <a:cubicBezTo>
                    <a:pt x="451" y="176"/>
                    <a:pt x="458" y="205"/>
                    <a:pt x="458" y="237"/>
                  </a:cubicBezTo>
                  <a:cubicBezTo>
                    <a:pt x="458" y="240"/>
                    <a:pt x="457" y="243"/>
                    <a:pt x="457" y="246"/>
                  </a:cubicBezTo>
                  <a:cubicBezTo>
                    <a:pt x="457" y="258"/>
                    <a:pt x="455" y="269"/>
                    <a:pt x="453" y="281"/>
                  </a:cubicBezTo>
                  <a:close/>
                  <a:moveTo>
                    <a:pt x="209" y="161"/>
                  </a:moveTo>
                  <a:cubicBezTo>
                    <a:pt x="209" y="161"/>
                    <a:pt x="210" y="161"/>
                    <a:pt x="211" y="161"/>
                  </a:cubicBezTo>
                  <a:cubicBezTo>
                    <a:pt x="211" y="162"/>
                    <a:pt x="209" y="162"/>
                    <a:pt x="209" y="161"/>
                  </a:cubicBezTo>
                  <a:close/>
                  <a:moveTo>
                    <a:pt x="201" y="194"/>
                  </a:moveTo>
                  <a:cubicBezTo>
                    <a:pt x="201" y="194"/>
                    <a:pt x="202" y="194"/>
                    <a:pt x="202" y="194"/>
                  </a:cubicBezTo>
                  <a:cubicBezTo>
                    <a:pt x="203" y="196"/>
                    <a:pt x="200" y="197"/>
                    <a:pt x="199" y="197"/>
                  </a:cubicBezTo>
                  <a:cubicBezTo>
                    <a:pt x="199" y="198"/>
                    <a:pt x="198" y="199"/>
                    <a:pt x="198" y="199"/>
                  </a:cubicBezTo>
                  <a:cubicBezTo>
                    <a:pt x="197" y="199"/>
                    <a:pt x="197" y="198"/>
                    <a:pt x="197" y="197"/>
                  </a:cubicBezTo>
                  <a:cubicBezTo>
                    <a:pt x="197" y="196"/>
                    <a:pt x="197" y="196"/>
                    <a:pt x="197" y="195"/>
                  </a:cubicBezTo>
                  <a:cubicBezTo>
                    <a:pt x="198" y="195"/>
                    <a:pt x="198" y="194"/>
                    <a:pt x="198" y="194"/>
                  </a:cubicBezTo>
                  <a:cubicBezTo>
                    <a:pt x="199" y="194"/>
                    <a:pt x="200" y="194"/>
                    <a:pt x="201" y="194"/>
                  </a:cubicBezTo>
                  <a:close/>
                  <a:moveTo>
                    <a:pt x="205" y="217"/>
                  </a:moveTo>
                  <a:cubicBezTo>
                    <a:pt x="204" y="217"/>
                    <a:pt x="206" y="214"/>
                    <a:pt x="206" y="213"/>
                  </a:cubicBezTo>
                  <a:cubicBezTo>
                    <a:pt x="206" y="213"/>
                    <a:pt x="207" y="213"/>
                    <a:pt x="207" y="212"/>
                  </a:cubicBezTo>
                  <a:cubicBezTo>
                    <a:pt x="208" y="211"/>
                    <a:pt x="206" y="211"/>
                    <a:pt x="208" y="211"/>
                  </a:cubicBezTo>
                  <a:cubicBezTo>
                    <a:pt x="209" y="211"/>
                    <a:pt x="208" y="213"/>
                    <a:pt x="207" y="213"/>
                  </a:cubicBezTo>
                  <a:cubicBezTo>
                    <a:pt x="206" y="214"/>
                    <a:pt x="205" y="215"/>
                    <a:pt x="205" y="217"/>
                  </a:cubicBezTo>
                  <a:close/>
                  <a:moveTo>
                    <a:pt x="210" y="159"/>
                  </a:moveTo>
                  <a:cubicBezTo>
                    <a:pt x="210" y="159"/>
                    <a:pt x="209" y="158"/>
                    <a:pt x="210" y="158"/>
                  </a:cubicBezTo>
                  <a:cubicBezTo>
                    <a:pt x="210" y="158"/>
                    <a:pt x="210" y="158"/>
                    <a:pt x="211" y="158"/>
                  </a:cubicBezTo>
                  <a:cubicBezTo>
                    <a:pt x="211" y="158"/>
                    <a:pt x="211" y="159"/>
                    <a:pt x="210" y="159"/>
                  </a:cubicBezTo>
                  <a:close/>
                  <a:moveTo>
                    <a:pt x="211" y="152"/>
                  </a:moveTo>
                  <a:cubicBezTo>
                    <a:pt x="211" y="152"/>
                    <a:pt x="212" y="152"/>
                    <a:pt x="212" y="152"/>
                  </a:cubicBezTo>
                  <a:cubicBezTo>
                    <a:pt x="211" y="153"/>
                    <a:pt x="211" y="153"/>
                    <a:pt x="211" y="153"/>
                  </a:cubicBezTo>
                  <a:cubicBezTo>
                    <a:pt x="212" y="154"/>
                    <a:pt x="211" y="156"/>
                    <a:pt x="210" y="156"/>
                  </a:cubicBezTo>
                  <a:cubicBezTo>
                    <a:pt x="209" y="157"/>
                    <a:pt x="208" y="156"/>
                    <a:pt x="209" y="155"/>
                  </a:cubicBezTo>
                  <a:cubicBezTo>
                    <a:pt x="209" y="155"/>
                    <a:pt x="211" y="155"/>
                    <a:pt x="211" y="154"/>
                  </a:cubicBezTo>
                  <a:cubicBezTo>
                    <a:pt x="211" y="153"/>
                    <a:pt x="210" y="152"/>
                    <a:pt x="211" y="152"/>
                  </a:cubicBezTo>
                  <a:close/>
                  <a:moveTo>
                    <a:pt x="217" y="168"/>
                  </a:moveTo>
                  <a:cubicBezTo>
                    <a:pt x="216" y="167"/>
                    <a:pt x="215" y="167"/>
                    <a:pt x="215" y="166"/>
                  </a:cubicBezTo>
                  <a:cubicBezTo>
                    <a:pt x="215" y="165"/>
                    <a:pt x="215" y="164"/>
                    <a:pt x="216" y="163"/>
                  </a:cubicBezTo>
                  <a:cubicBezTo>
                    <a:pt x="216" y="161"/>
                    <a:pt x="218" y="161"/>
                    <a:pt x="221" y="162"/>
                  </a:cubicBezTo>
                  <a:cubicBezTo>
                    <a:pt x="222" y="162"/>
                    <a:pt x="222" y="165"/>
                    <a:pt x="222" y="166"/>
                  </a:cubicBezTo>
                  <a:cubicBezTo>
                    <a:pt x="221" y="168"/>
                    <a:pt x="219" y="168"/>
                    <a:pt x="217" y="168"/>
                  </a:cubicBezTo>
                  <a:close/>
                  <a:moveTo>
                    <a:pt x="202" y="189"/>
                  </a:moveTo>
                  <a:cubicBezTo>
                    <a:pt x="202" y="189"/>
                    <a:pt x="202" y="189"/>
                    <a:pt x="201" y="189"/>
                  </a:cubicBezTo>
                  <a:cubicBezTo>
                    <a:pt x="201" y="189"/>
                    <a:pt x="201" y="189"/>
                    <a:pt x="200" y="189"/>
                  </a:cubicBezTo>
                  <a:cubicBezTo>
                    <a:pt x="200" y="188"/>
                    <a:pt x="200" y="187"/>
                    <a:pt x="199" y="187"/>
                  </a:cubicBezTo>
                  <a:cubicBezTo>
                    <a:pt x="198" y="186"/>
                    <a:pt x="197" y="188"/>
                    <a:pt x="197" y="189"/>
                  </a:cubicBezTo>
                  <a:cubicBezTo>
                    <a:pt x="198" y="190"/>
                    <a:pt x="195" y="189"/>
                    <a:pt x="195" y="190"/>
                  </a:cubicBezTo>
                  <a:cubicBezTo>
                    <a:pt x="194" y="191"/>
                    <a:pt x="193" y="193"/>
                    <a:pt x="191" y="192"/>
                  </a:cubicBezTo>
                  <a:cubicBezTo>
                    <a:pt x="191" y="192"/>
                    <a:pt x="191" y="192"/>
                    <a:pt x="191" y="191"/>
                  </a:cubicBezTo>
                  <a:cubicBezTo>
                    <a:pt x="191" y="190"/>
                    <a:pt x="190" y="190"/>
                    <a:pt x="190" y="190"/>
                  </a:cubicBezTo>
                  <a:cubicBezTo>
                    <a:pt x="189" y="190"/>
                    <a:pt x="186" y="190"/>
                    <a:pt x="187" y="188"/>
                  </a:cubicBezTo>
                  <a:cubicBezTo>
                    <a:pt x="187" y="188"/>
                    <a:pt x="189" y="188"/>
                    <a:pt x="189" y="187"/>
                  </a:cubicBezTo>
                  <a:cubicBezTo>
                    <a:pt x="190" y="186"/>
                    <a:pt x="190" y="186"/>
                    <a:pt x="190" y="185"/>
                  </a:cubicBezTo>
                  <a:cubicBezTo>
                    <a:pt x="192" y="184"/>
                    <a:pt x="192" y="184"/>
                    <a:pt x="191" y="183"/>
                  </a:cubicBezTo>
                  <a:cubicBezTo>
                    <a:pt x="190" y="183"/>
                    <a:pt x="189" y="183"/>
                    <a:pt x="190" y="182"/>
                  </a:cubicBezTo>
                  <a:cubicBezTo>
                    <a:pt x="190" y="181"/>
                    <a:pt x="190" y="180"/>
                    <a:pt x="190" y="180"/>
                  </a:cubicBezTo>
                  <a:cubicBezTo>
                    <a:pt x="190" y="179"/>
                    <a:pt x="190" y="176"/>
                    <a:pt x="192" y="176"/>
                  </a:cubicBezTo>
                  <a:cubicBezTo>
                    <a:pt x="193" y="177"/>
                    <a:pt x="193" y="178"/>
                    <a:pt x="194" y="179"/>
                  </a:cubicBezTo>
                  <a:cubicBezTo>
                    <a:pt x="194" y="180"/>
                    <a:pt x="195" y="179"/>
                    <a:pt x="196" y="180"/>
                  </a:cubicBezTo>
                  <a:cubicBezTo>
                    <a:pt x="196" y="180"/>
                    <a:pt x="197" y="180"/>
                    <a:pt x="197" y="181"/>
                  </a:cubicBezTo>
                  <a:cubicBezTo>
                    <a:pt x="197" y="182"/>
                    <a:pt x="199" y="182"/>
                    <a:pt x="200" y="182"/>
                  </a:cubicBezTo>
                  <a:cubicBezTo>
                    <a:pt x="201" y="183"/>
                    <a:pt x="202" y="184"/>
                    <a:pt x="203" y="185"/>
                  </a:cubicBezTo>
                  <a:cubicBezTo>
                    <a:pt x="205" y="186"/>
                    <a:pt x="206" y="188"/>
                    <a:pt x="205" y="189"/>
                  </a:cubicBezTo>
                  <a:cubicBezTo>
                    <a:pt x="205" y="191"/>
                    <a:pt x="203" y="190"/>
                    <a:pt x="202" y="189"/>
                  </a:cubicBezTo>
                  <a:close/>
                  <a:moveTo>
                    <a:pt x="212" y="192"/>
                  </a:moveTo>
                  <a:cubicBezTo>
                    <a:pt x="212" y="192"/>
                    <a:pt x="212" y="190"/>
                    <a:pt x="213" y="191"/>
                  </a:cubicBezTo>
                  <a:cubicBezTo>
                    <a:pt x="213" y="191"/>
                    <a:pt x="213" y="190"/>
                    <a:pt x="214" y="191"/>
                  </a:cubicBezTo>
                  <a:cubicBezTo>
                    <a:pt x="216" y="192"/>
                    <a:pt x="213" y="194"/>
                    <a:pt x="212" y="192"/>
                  </a:cubicBezTo>
                  <a:close/>
                  <a:moveTo>
                    <a:pt x="224" y="162"/>
                  </a:moveTo>
                  <a:cubicBezTo>
                    <a:pt x="226" y="163"/>
                    <a:pt x="225" y="164"/>
                    <a:pt x="223" y="163"/>
                  </a:cubicBezTo>
                  <a:cubicBezTo>
                    <a:pt x="222" y="163"/>
                    <a:pt x="223" y="162"/>
                    <a:pt x="224" y="162"/>
                  </a:cubicBezTo>
                  <a:close/>
                  <a:moveTo>
                    <a:pt x="184" y="101"/>
                  </a:moveTo>
                  <a:cubicBezTo>
                    <a:pt x="185" y="101"/>
                    <a:pt x="183" y="103"/>
                    <a:pt x="182" y="103"/>
                  </a:cubicBezTo>
                  <a:cubicBezTo>
                    <a:pt x="181" y="102"/>
                    <a:pt x="181" y="102"/>
                    <a:pt x="182" y="101"/>
                  </a:cubicBezTo>
                  <a:cubicBezTo>
                    <a:pt x="182" y="101"/>
                    <a:pt x="183" y="101"/>
                    <a:pt x="183" y="101"/>
                  </a:cubicBezTo>
                  <a:cubicBezTo>
                    <a:pt x="183" y="100"/>
                    <a:pt x="184" y="100"/>
                    <a:pt x="184" y="101"/>
                  </a:cubicBezTo>
                  <a:close/>
                  <a:moveTo>
                    <a:pt x="207" y="196"/>
                  </a:moveTo>
                  <a:cubicBezTo>
                    <a:pt x="209" y="195"/>
                    <a:pt x="211" y="198"/>
                    <a:pt x="210" y="198"/>
                  </a:cubicBezTo>
                  <a:cubicBezTo>
                    <a:pt x="210" y="199"/>
                    <a:pt x="209" y="202"/>
                    <a:pt x="208" y="202"/>
                  </a:cubicBezTo>
                  <a:cubicBezTo>
                    <a:pt x="206" y="201"/>
                    <a:pt x="206" y="197"/>
                    <a:pt x="207" y="196"/>
                  </a:cubicBezTo>
                  <a:close/>
                  <a:moveTo>
                    <a:pt x="170" y="100"/>
                  </a:moveTo>
                  <a:cubicBezTo>
                    <a:pt x="171" y="99"/>
                    <a:pt x="171" y="100"/>
                    <a:pt x="172" y="99"/>
                  </a:cubicBezTo>
                  <a:cubicBezTo>
                    <a:pt x="172" y="99"/>
                    <a:pt x="172" y="99"/>
                    <a:pt x="172" y="99"/>
                  </a:cubicBezTo>
                  <a:cubicBezTo>
                    <a:pt x="172" y="99"/>
                    <a:pt x="172" y="99"/>
                    <a:pt x="172" y="99"/>
                  </a:cubicBezTo>
                  <a:cubicBezTo>
                    <a:pt x="173" y="99"/>
                    <a:pt x="175" y="99"/>
                    <a:pt x="176" y="99"/>
                  </a:cubicBezTo>
                  <a:cubicBezTo>
                    <a:pt x="177" y="99"/>
                    <a:pt x="176" y="101"/>
                    <a:pt x="175" y="101"/>
                  </a:cubicBezTo>
                  <a:cubicBezTo>
                    <a:pt x="174" y="102"/>
                    <a:pt x="173" y="101"/>
                    <a:pt x="172" y="101"/>
                  </a:cubicBezTo>
                  <a:cubicBezTo>
                    <a:pt x="172" y="102"/>
                    <a:pt x="171" y="102"/>
                    <a:pt x="170" y="101"/>
                  </a:cubicBezTo>
                  <a:cubicBezTo>
                    <a:pt x="170" y="101"/>
                    <a:pt x="170" y="100"/>
                    <a:pt x="170" y="100"/>
                  </a:cubicBezTo>
                  <a:close/>
                  <a:moveTo>
                    <a:pt x="167" y="84"/>
                  </a:moveTo>
                  <a:cubicBezTo>
                    <a:pt x="169" y="84"/>
                    <a:pt x="170" y="85"/>
                    <a:pt x="169" y="85"/>
                  </a:cubicBezTo>
                  <a:cubicBezTo>
                    <a:pt x="168" y="86"/>
                    <a:pt x="167" y="86"/>
                    <a:pt x="167" y="86"/>
                  </a:cubicBezTo>
                  <a:cubicBezTo>
                    <a:pt x="166" y="85"/>
                    <a:pt x="166" y="85"/>
                    <a:pt x="166" y="85"/>
                  </a:cubicBezTo>
                  <a:cubicBezTo>
                    <a:pt x="166" y="85"/>
                    <a:pt x="165" y="85"/>
                    <a:pt x="165" y="85"/>
                  </a:cubicBezTo>
                  <a:cubicBezTo>
                    <a:pt x="163" y="85"/>
                    <a:pt x="166" y="84"/>
                    <a:pt x="167" y="84"/>
                  </a:cubicBezTo>
                  <a:close/>
                  <a:moveTo>
                    <a:pt x="207" y="110"/>
                  </a:moveTo>
                  <a:cubicBezTo>
                    <a:pt x="207" y="110"/>
                    <a:pt x="208" y="110"/>
                    <a:pt x="208" y="110"/>
                  </a:cubicBezTo>
                  <a:cubicBezTo>
                    <a:pt x="209" y="109"/>
                    <a:pt x="209" y="112"/>
                    <a:pt x="207" y="112"/>
                  </a:cubicBezTo>
                  <a:cubicBezTo>
                    <a:pt x="206" y="112"/>
                    <a:pt x="206" y="111"/>
                    <a:pt x="207" y="110"/>
                  </a:cubicBezTo>
                  <a:close/>
                  <a:moveTo>
                    <a:pt x="171" y="93"/>
                  </a:moveTo>
                  <a:cubicBezTo>
                    <a:pt x="172" y="93"/>
                    <a:pt x="172" y="93"/>
                    <a:pt x="173" y="93"/>
                  </a:cubicBezTo>
                  <a:cubicBezTo>
                    <a:pt x="173" y="94"/>
                    <a:pt x="173" y="95"/>
                    <a:pt x="173" y="95"/>
                  </a:cubicBezTo>
                  <a:cubicBezTo>
                    <a:pt x="174" y="95"/>
                    <a:pt x="175" y="96"/>
                    <a:pt x="174" y="96"/>
                  </a:cubicBezTo>
                  <a:cubicBezTo>
                    <a:pt x="174" y="96"/>
                    <a:pt x="173" y="96"/>
                    <a:pt x="173" y="96"/>
                  </a:cubicBezTo>
                  <a:cubicBezTo>
                    <a:pt x="173" y="96"/>
                    <a:pt x="173" y="97"/>
                    <a:pt x="173" y="97"/>
                  </a:cubicBezTo>
                  <a:cubicBezTo>
                    <a:pt x="173" y="98"/>
                    <a:pt x="172" y="98"/>
                    <a:pt x="172" y="98"/>
                  </a:cubicBezTo>
                  <a:cubicBezTo>
                    <a:pt x="171" y="98"/>
                    <a:pt x="170" y="99"/>
                    <a:pt x="169" y="99"/>
                  </a:cubicBezTo>
                  <a:cubicBezTo>
                    <a:pt x="168" y="99"/>
                    <a:pt x="168" y="99"/>
                    <a:pt x="167" y="98"/>
                  </a:cubicBezTo>
                  <a:cubicBezTo>
                    <a:pt x="167" y="98"/>
                    <a:pt x="166" y="97"/>
                    <a:pt x="166" y="97"/>
                  </a:cubicBezTo>
                  <a:cubicBezTo>
                    <a:pt x="167" y="97"/>
                    <a:pt x="168" y="97"/>
                    <a:pt x="168" y="97"/>
                  </a:cubicBezTo>
                  <a:cubicBezTo>
                    <a:pt x="169" y="97"/>
                    <a:pt x="169" y="96"/>
                    <a:pt x="168" y="96"/>
                  </a:cubicBezTo>
                  <a:cubicBezTo>
                    <a:pt x="168" y="96"/>
                    <a:pt x="167" y="96"/>
                    <a:pt x="167" y="96"/>
                  </a:cubicBezTo>
                  <a:cubicBezTo>
                    <a:pt x="167" y="95"/>
                    <a:pt x="167" y="95"/>
                    <a:pt x="167" y="95"/>
                  </a:cubicBezTo>
                  <a:cubicBezTo>
                    <a:pt x="167" y="95"/>
                    <a:pt x="167" y="94"/>
                    <a:pt x="166" y="94"/>
                  </a:cubicBezTo>
                  <a:cubicBezTo>
                    <a:pt x="166" y="94"/>
                    <a:pt x="167" y="93"/>
                    <a:pt x="167" y="93"/>
                  </a:cubicBezTo>
                  <a:cubicBezTo>
                    <a:pt x="167" y="92"/>
                    <a:pt x="166" y="92"/>
                    <a:pt x="167" y="92"/>
                  </a:cubicBezTo>
                  <a:cubicBezTo>
                    <a:pt x="168" y="91"/>
                    <a:pt x="169" y="92"/>
                    <a:pt x="170" y="92"/>
                  </a:cubicBezTo>
                  <a:cubicBezTo>
                    <a:pt x="170" y="92"/>
                    <a:pt x="170" y="93"/>
                    <a:pt x="171" y="93"/>
                  </a:cubicBezTo>
                  <a:close/>
                  <a:moveTo>
                    <a:pt x="171" y="104"/>
                  </a:moveTo>
                  <a:cubicBezTo>
                    <a:pt x="171" y="103"/>
                    <a:pt x="172" y="103"/>
                    <a:pt x="172" y="103"/>
                  </a:cubicBezTo>
                  <a:cubicBezTo>
                    <a:pt x="172" y="103"/>
                    <a:pt x="172" y="104"/>
                    <a:pt x="172" y="104"/>
                  </a:cubicBezTo>
                  <a:cubicBezTo>
                    <a:pt x="171" y="104"/>
                    <a:pt x="171" y="104"/>
                    <a:pt x="171" y="104"/>
                  </a:cubicBezTo>
                  <a:close/>
                  <a:moveTo>
                    <a:pt x="173" y="112"/>
                  </a:moveTo>
                  <a:cubicBezTo>
                    <a:pt x="173" y="113"/>
                    <a:pt x="171" y="113"/>
                    <a:pt x="171" y="112"/>
                  </a:cubicBezTo>
                  <a:cubicBezTo>
                    <a:pt x="171" y="112"/>
                    <a:pt x="173" y="112"/>
                    <a:pt x="173" y="112"/>
                  </a:cubicBezTo>
                  <a:close/>
                  <a:moveTo>
                    <a:pt x="209" y="225"/>
                  </a:moveTo>
                  <a:cubicBezTo>
                    <a:pt x="208" y="224"/>
                    <a:pt x="208" y="224"/>
                    <a:pt x="209" y="224"/>
                  </a:cubicBezTo>
                  <a:cubicBezTo>
                    <a:pt x="209" y="224"/>
                    <a:pt x="209" y="224"/>
                    <a:pt x="209" y="224"/>
                  </a:cubicBezTo>
                  <a:cubicBezTo>
                    <a:pt x="209" y="225"/>
                    <a:pt x="209" y="225"/>
                    <a:pt x="209" y="225"/>
                  </a:cubicBezTo>
                  <a:close/>
                  <a:moveTo>
                    <a:pt x="208" y="234"/>
                  </a:moveTo>
                  <a:cubicBezTo>
                    <a:pt x="207" y="233"/>
                    <a:pt x="209" y="230"/>
                    <a:pt x="209" y="229"/>
                  </a:cubicBezTo>
                  <a:cubicBezTo>
                    <a:pt x="209" y="229"/>
                    <a:pt x="208" y="228"/>
                    <a:pt x="209" y="228"/>
                  </a:cubicBezTo>
                  <a:cubicBezTo>
                    <a:pt x="210" y="227"/>
                    <a:pt x="210" y="228"/>
                    <a:pt x="210" y="228"/>
                  </a:cubicBezTo>
                  <a:cubicBezTo>
                    <a:pt x="210" y="230"/>
                    <a:pt x="212" y="231"/>
                    <a:pt x="212" y="232"/>
                  </a:cubicBezTo>
                  <a:cubicBezTo>
                    <a:pt x="212" y="233"/>
                    <a:pt x="209" y="234"/>
                    <a:pt x="208" y="234"/>
                  </a:cubicBezTo>
                  <a:close/>
                  <a:moveTo>
                    <a:pt x="180" y="127"/>
                  </a:moveTo>
                  <a:cubicBezTo>
                    <a:pt x="179" y="127"/>
                    <a:pt x="179" y="127"/>
                    <a:pt x="179" y="128"/>
                  </a:cubicBezTo>
                  <a:cubicBezTo>
                    <a:pt x="179" y="128"/>
                    <a:pt x="179" y="129"/>
                    <a:pt x="179" y="129"/>
                  </a:cubicBezTo>
                  <a:cubicBezTo>
                    <a:pt x="178" y="130"/>
                    <a:pt x="177" y="130"/>
                    <a:pt x="177" y="131"/>
                  </a:cubicBezTo>
                  <a:cubicBezTo>
                    <a:pt x="177" y="131"/>
                    <a:pt x="177" y="132"/>
                    <a:pt x="177" y="132"/>
                  </a:cubicBezTo>
                  <a:cubicBezTo>
                    <a:pt x="176" y="134"/>
                    <a:pt x="174" y="132"/>
                    <a:pt x="173" y="132"/>
                  </a:cubicBezTo>
                  <a:cubicBezTo>
                    <a:pt x="171" y="132"/>
                    <a:pt x="173" y="133"/>
                    <a:pt x="173" y="133"/>
                  </a:cubicBezTo>
                  <a:cubicBezTo>
                    <a:pt x="173" y="134"/>
                    <a:pt x="173" y="135"/>
                    <a:pt x="172" y="136"/>
                  </a:cubicBezTo>
                  <a:cubicBezTo>
                    <a:pt x="172" y="136"/>
                    <a:pt x="170" y="137"/>
                    <a:pt x="169" y="137"/>
                  </a:cubicBezTo>
                  <a:cubicBezTo>
                    <a:pt x="168" y="137"/>
                    <a:pt x="168" y="136"/>
                    <a:pt x="167" y="135"/>
                  </a:cubicBezTo>
                  <a:cubicBezTo>
                    <a:pt x="167" y="134"/>
                    <a:pt x="168" y="132"/>
                    <a:pt x="168" y="131"/>
                  </a:cubicBezTo>
                  <a:cubicBezTo>
                    <a:pt x="168" y="130"/>
                    <a:pt x="168" y="128"/>
                    <a:pt x="169" y="128"/>
                  </a:cubicBezTo>
                  <a:cubicBezTo>
                    <a:pt x="171" y="127"/>
                    <a:pt x="169" y="127"/>
                    <a:pt x="169" y="126"/>
                  </a:cubicBezTo>
                  <a:cubicBezTo>
                    <a:pt x="169" y="125"/>
                    <a:pt x="170" y="125"/>
                    <a:pt x="171" y="125"/>
                  </a:cubicBezTo>
                  <a:cubicBezTo>
                    <a:pt x="172" y="124"/>
                    <a:pt x="174" y="123"/>
                    <a:pt x="175" y="124"/>
                  </a:cubicBezTo>
                  <a:cubicBezTo>
                    <a:pt x="176" y="124"/>
                    <a:pt x="177" y="124"/>
                    <a:pt x="177" y="124"/>
                  </a:cubicBezTo>
                  <a:cubicBezTo>
                    <a:pt x="178" y="124"/>
                    <a:pt x="179" y="124"/>
                    <a:pt x="180" y="124"/>
                  </a:cubicBezTo>
                  <a:cubicBezTo>
                    <a:pt x="181" y="124"/>
                    <a:pt x="182" y="124"/>
                    <a:pt x="182" y="125"/>
                  </a:cubicBezTo>
                  <a:cubicBezTo>
                    <a:pt x="182" y="126"/>
                    <a:pt x="181" y="127"/>
                    <a:pt x="180" y="127"/>
                  </a:cubicBezTo>
                  <a:close/>
                  <a:moveTo>
                    <a:pt x="169" y="116"/>
                  </a:moveTo>
                  <a:cubicBezTo>
                    <a:pt x="169" y="114"/>
                    <a:pt x="172" y="115"/>
                    <a:pt x="173" y="116"/>
                  </a:cubicBezTo>
                  <a:cubicBezTo>
                    <a:pt x="174" y="117"/>
                    <a:pt x="176" y="118"/>
                    <a:pt x="174" y="120"/>
                  </a:cubicBezTo>
                  <a:cubicBezTo>
                    <a:pt x="173" y="122"/>
                    <a:pt x="170" y="121"/>
                    <a:pt x="168" y="121"/>
                  </a:cubicBezTo>
                  <a:cubicBezTo>
                    <a:pt x="166" y="120"/>
                    <a:pt x="168" y="117"/>
                    <a:pt x="169" y="116"/>
                  </a:cubicBezTo>
                  <a:close/>
                  <a:moveTo>
                    <a:pt x="330" y="118"/>
                  </a:moveTo>
                  <a:cubicBezTo>
                    <a:pt x="330" y="118"/>
                    <a:pt x="329" y="118"/>
                    <a:pt x="329" y="118"/>
                  </a:cubicBezTo>
                  <a:cubicBezTo>
                    <a:pt x="329" y="117"/>
                    <a:pt x="329" y="116"/>
                    <a:pt x="329" y="116"/>
                  </a:cubicBezTo>
                  <a:cubicBezTo>
                    <a:pt x="329" y="116"/>
                    <a:pt x="330" y="116"/>
                    <a:pt x="330" y="117"/>
                  </a:cubicBezTo>
                  <a:cubicBezTo>
                    <a:pt x="330" y="117"/>
                    <a:pt x="330" y="118"/>
                    <a:pt x="330" y="118"/>
                  </a:cubicBezTo>
                  <a:close/>
                  <a:moveTo>
                    <a:pt x="160" y="94"/>
                  </a:moveTo>
                  <a:cubicBezTo>
                    <a:pt x="161" y="94"/>
                    <a:pt x="162" y="95"/>
                    <a:pt x="162" y="96"/>
                  </a:cubicBezTo>
                  <a:cubicBezTo>
                    <a:pt x="162" y="96"/>
                    <a:pt x="161" y="97"/>
                    <a:pt x="162" y="98"/>
                  </a:cubicBezTo>
                  <a:cubicBezTo>
                    <a:pt x="162" y="98"/>
                    <a:pt x="162" y="98"/>
                    <a:pt x="163" y="98"/>
                  </a:cubicBezTo>
                  <a:cubicBezTo>
                    <a:pt x="163" y="99"/>
                    <a:pt x="163" y="100"/>
                    <a:pt x="161" y="100"/>
                  </a:cubicBezTo>
                  <a:cubicBezTo>
                    <a:pt x="160" y="100"/>
                    <a:pt x="160" y="99"/>
                    <a:pt x="160" y="98"/>
                  </a:cubicBezTo>
                  <a:cubicBezTo>
                    <a:pt x="160" y="98"/>
                    <a:pt x="159" y="98"/>
                    <a:pt x="159" y="98"/>
                  </a:cubicBezTo>
                  <a:cubicBezTo>
                    <a:pt x="158" y="98"/>
                    <a:pt x="158" y="98"/>
                    <a:pt x="158" y="98"/>
                  </a:cubicBezTo>
                  <a:cubicBezTo>
                    <a:pt x="157" y="97"/>
                    <a:pt x="157" y="97"/>
                    <a:pt x="157" y="98"/>
                  </a:cubicBezTo>
                  <a:cubicBezTo>
                    <a:pt x="156" y="98"/>
                    <a:pt x="156" y="98"/>
                    <a:pt x="156" y="98"/>
                  </a:cubicBezTo>
                  <a:cubicBezTo>
                    <a:pt x="155" y="99"/>
                    <a:pt x="152" y="98"/>
                    <a:pt x="152" y="97"/>
                  </a:cubicBezTo>
                  <a:cubicBezTo>
                    <a:pt x="152" y="97"/>
                    <a:pt x="152" y="96"/>
                    <a:pt x="153" y="96"/>
                  </a:cubicBezTo>
                  <a:cubicBezTo>
                    <a:pt x="153" y="96"/>
                    <a:pt x="154" y="96"/>
                    <a:pt x="154" y="96"/>
                  </a:cubicBezTo>
                  <a:cubicBezTo>
                    <a:pt x="156" y="95"/>
                    <a:pt x="154" y="94"/>
                    <a:pt x="153" y="94"/>
                  </a:cubicBezTo>
                  <a:cubicBezTo>
                    <a:pt x="152" y="93"/>
                    <a:pt x="152" y="94"/>
                    <a:pt x="152" y="93"/>
                  </a:cubicBezTo>
                  <a:cubicBezTo>
                    <a:pt x="152" y="92"/>
                    <a:pt x="152" y="91"/>
                    <a:pt x="153" y="91"/>
                  </a:cubicBezTo>
                  <a:cubicBezTo>
                    <a:pt x="154" y="90"/>
                    <a:pt x="155" y="90"/>
                    <a:pt x="155" y="90"/>
                  </a:cubicBezTo>
                  <a:cubicBezTo>
                    <a:pt x="156" y="90"/>
                    <a:pt x="156" y="91"/>
                    <a:pt x="156" y="91"/>
                  </a:cubicBezTo>
                  <a:cubicBezTo>
                    <a:pt x="157" y="91"/>
                    <a:pt x="157" y="92"/>
                    <a:pt x="157" y="92"/>
                  </a:cubicBezTo>
                  <a:cubicBezTo>
                    <a:pt x="157" y="93"/>
                    <a:pt x="158" y="93"/>
                    <a:pt x="158" y="92"/>
                  </a:cubicBezTo>
                  <a:cubicBezTo>
                    <a:pt x="158" y="92"/>
                    <a:pt x="159" y="92"/>
                    <a:pt x="159" y="92"/>
                  </a:cubicBezTo>
                  <a:cubicBezTo>
                    <a:pt x="160" y="92"/>
                    <a:pt x="159" y="93"/>
                    <a:pt x="160" y="94"/>
                  </a:cubicBezTo>
                  <a:close/>
                  <a:moveTo>
                    <a:pt x="132" y="114"/>
                  </a:moveTo>
                  <a:cubicBezTo>
                    <a:pt x="132" y="114"/>
                    <a:pt x="133" y="114"/>
                    <a:pt x="134" y="115"/>
                  </a:cubicBezTo>
                  <a:cubicBezTo>
                    <a:pt x="134" y="115"/>
                    <a:pt x="134" y="116"/>
                    <a:pt x="134" y="116"/>
                  </a:cubicBezTo>
                  <a:cubicBezTo>
                    <a:pt x="134" y="117"/>
                    <a:pt x="135" y="116"/>
                    <a:pt x="135" y="117"/>
                  </a:cubicBezTo>
                  <a:cubicBezTo>
                    <a:pt x="135" y="117"/>
                    <a:pt x="134" y="118"/>
                    <a:pt x="135" y="118"/>
                  </a:cubicBezTo>
                  <a:cubicBezTo>
                    <a:pt x="135" y="118"/>
                    <a:pt x="136" y="118"/>
                    <a:pt x="136" y="118"/>
                  </a:cubicBezTo>
                  <a:cubicBezTo>
                    <a:pt x="137" y="118"/>
                    <a:pt x="139" y="119"/>
                    <a:pt x="139" y="118"/>
                  </a:cubicBezTo>
                  <a:cubicBezTo>
                    <a:pt x="140" y="117"/>
                    <a:pt x="139" y="116"/>
                    <a:pt x="138" y="115"/>
                  </a:cubicBezTo>
                  <a:cubicBezTo>
                    <a:pt x="138" y="115"/>
                    <a:pt x="139" y="114"/>
                    <a:pt x="138" y="114"/>
                  </a:cubicBezTo>
                  <a:cubicBezTo>
                    <a:pt x="138" y="114"/>
                    <a:pt x="138" y="114"/>
                    <a:pt x="137" y="114"/>
                  </a:cubicBezTo>
                  <a:cubicBezTo>
                    <a:pt x="136" y="113"/>
                    <a:pt x="137" y="112"/>
                    <a:pt x="138" y="111"/>
                  </a:cubicBezTo>
                  <a:cubicBezTo>
                    <a:pt x="139" y="111"/>
                    <a:pt x="139" y="110"/>
                    <a:pt x="140" y="109"/>
                  </a:cubicBezTo>
                  <a:cubicBezTo>
                    <a:pt x="140" y="109"/>
                    <a:pt x="141" y="108"/>
                    <a:pt x="141" y="109"/>
                  </a:cubicBezTo>
                  <a:cubicBezTo>
                    <a:pt x="142" y="109"/>
                    <a:pt x="141" y="110"/>
                    <a:pt x="141" y="111"/>
                  </a:cubicBezTo>
                  <a:cubicBezTo>
                    <a:pt x="141" y="112"/>
                    <a:pt x="141" y="112"/>
                    <a:pt x="141" y="113"/>
                  </a:cubicBezTo>
                  <a:cubicBezTo>
                    <a:pt x="141" y="114"/>
                    <a:pt x="141" y="114"/>
                    <a:pt x="142" y="114"/>
                  </a:cubicBezTo>
                  <a:cubicBezTo>
                    <a:pt x="143" y="114"/>
                    <a:pt x="143" y="115"/>
                    <a:pt x="143" y="115"/>
                  </a:cubicBezTo>
                  <a:cubicBezTo>
                    <a:pt x="144" y="115"/>
                    <a:pt x="144" y="114"/>
                    <a:pt x="145" y="114"/>
                  </a:cubicBezTo>
                  <a:cubicBezTo>
                    <a:pt x="149" y="113"/>
                    <a:pt x="146" y="118"/>
                    <a:pt x="145" y="120"/>
                  </a:cubicBezTo>
                  <a:cubicBezTo>
                    <a:pt x="144" y="121"/>
                    <a:pt x="143" y="122"/>
                    <a:pt x="141" y="122"/>
                  </a:cubicBezTo>
                  <a:cubicBezTo>
                    <a:pt x="140" y="121"/>
                    <a:pt x="140" y="123"/>
                    <a:pt x="139" y="123"/>
                  </a:cubicBezTo>
                  <a:cubicBezTo>
                    <a:pt x="138" y="122"/>
                    <a:pt x="137" y="122"/>
                    <a:pt x="136" y="123"/>
                  </a:cubicBezTo>
                  <a:cubicBezTo>
                    <a:pt x="135" y="124"/>
                    <a:pt x="135" y="124"/>
                    <a:pt x="135" y="124"/>
                  </a:cubicBezTo>
                  <a:cubicBezTo>
                    <a:pt x="134" y="125"/>
                    <a:pt x="133" y="125"/>
                    <a:pt x="132" y="126"/>
                  </a:cubicBezTo>
                  <a:cubicBezTo>
                    <a:pt x="132" y="127"/>
                    <a:pt x="132" y="127"/>
                    <a:pt x="131" y="128"/>
                  </a:cubicBezTo>
                  <a:cubicBezTo>
                    <a:pt x="130" y="128"/>
                    <a:pt x="129" y="128"/>
                    <a:pt x="129" y="128"/>
                  </a:cubicBezTo>
                  <a:cubicBezTo>
                    <a:pt x="127" y="128"/>
                    <a:pt x="126" y="128"/>
                    <a:pt x="126" y="127"/>
                  </a:cubicBezTo>
                  <a:cubicBezTo>
                    <a:pt x="126" y="125"/>
                    <a:pt x="128" y="125"/>
                    <a:pt x="128" y="124"/>
                  </a:cubicBezTo>
                  <a:cubicBezTo>
                    <a:pt x="129" y="123"/>
                    <a:pt x="131" y="124"/>
                    <a:pt x="132" y="123"/>
                  </a:cubicBezTo>
                  <a:cubicBezTo>
                    <a:pt x="132" y="122"/>
                    <a:pt x="130" y="123"/>
                    <a:pt x="130" y="123"/>
                  </a:cubicBezTo>
                  <a:cubicBezTo>
                    <a:pt x="129" y="123"/>
                    <a:pt x="129" y="123"/>
                    <a:pt x="128" y="123"/>
                  </a:cubicBezTo>
                  <a:cubicBezTo>
                    <a:pt x="128" y="123"/>
                    <a:pt x="127" y="123"/>
                    <a:pt x="127" y="123"/>
                  </a:cubicBezTo>
                  <a:cubicBezTo>
                    <a:pt x="126" y="123"/>
                    <a:pt x="126" y="123"/>
                    <a:pt x="126" y="124"/>
                  </a:cubicBezTo>
                  <a:cubicBezTo>
                    <a:pt x="125" y="124"/>
                    <a:pt x="124" y="125"/>
                    <a:pt x="123" y="125"/>
                  </a:cubicBezTo>
                  <a:cubicBezTo>
                    <a:pt x="123" y="125"/>
                    <a:pt x="123" y="124"/>
                    <a:pt x="123" y="124"/>
                  </a:cubicBezTo>
                  <a:cubicBezTo>
                    <a:pt x="123" y="124"/>
                    <a:pt x="122" y="124"/>
                    <a:pt x="122" y="124"/>
                  </a:cubicBezTo>
                  <a:cubicBezTo>
                    <a:pt x="121" y="124"/>
                    <a:pt x="120" y="123"/>
                    <a:pt x="121" y="122"/>
                  </a:cubicBezTo>
                  <a:cubicBezTo>
                    <a:pt x="122" y="121"/>
                    <a:pt x="123" y="121"/>
                    <a:pt x="125" y="121"/>
                  </a:cubicBezTo>
                  <a:cubicBezTo>
                    <a:pt x="126" y="120"/>
                    <a:pt x="123" y="120"/>
                    <a:pt x="123" y="120"/>
                  </a:cubicBezTo>
                  <a:cubicBezTo>
                    <a:pt x="123" y="119"/>
                    <a:pt x="125" y="119"/>
                    <a:pt x="125" y="119"/>
                  </a:cubicBezTo>
                  <a:cubicBezTo>
                    <a:pt x="125" y="118"/>
                    <a:pt x="123" y="119"/>
                    <a:pt x="123" y="118"/>
                  </a:cubicBezTo>
                  <a:cubicBezTo>
                    <a:pt x="123" y="117"/>
                    <a:pt x="125" y="116"/>
                    <a:pt x="126" y="116"/>
                  </a:cubicBezTo>
                  <a:cubicBezTo>
                    <a:pt x="127" y="115"/>
                    <a:pt x="127" y="114"/>
                    <a:pt x="128" y="114"/>
                  </a:cubicBezTo>
                  <a:cubicBezTo>
                    <a:pt x="129" y="113"/>
                    <a:pt x="129" y="114"/>
                    <a:pt x="129" y="114"/>
                  </a:cubicBezTo>
                  <a:cubicBezTo>
                    <a:pt x="129" y="115"/>
                    <a:pt x="131" y="115"/>
                    <a:pt x="132" y="114"/>
                  </a:cubicBezTo>
                  <a:close/>
                  <a:moveTo>
                    <a:pt x="148" y="106"/>
                  </a:moveTo>
                  <a:cubicBezTo>
                    <a:pt x="148" y="105"/>
                    <a:pt x="148" y="104"/>
                    <a:pt x="148" y="104"/>
                  </a:cubicBezTo>
                  <a:cubicBezTo>
                    <a:pt x="148" y="103"/>
                    <a:pt x="148" y="103"/>
                    <a:pt x="148" y="103"/>
                  </a:cubicBezTo>
                  <a:cubicBezTo>
                    <a:pt x="148" y="102"/>
                    <a:pt x="150" y="102"/>
                    <a:pt x="150" y="103"/>
                  </a:cubicBezTo>
                  <a:cubicBezTo>
                    <a:pt x="150" y="103"/>
                    <a:pt x="151" y="104"/>
                    <a:pt x="151" y="104"/>
                  </a:cubicBezTo>
                  <a:cubicBezTo>
                    <a:pt x="151" y="104"/>
                    <a:pt x="152" y="105"/>
                    <a:pt x="151" y="105"/>
                  </a:cubicBezTo>
                  <a:cubicBezTo>
                    <a:pt x="151" y="107"/>
                    <a:pt x="149" y="106"/>
                    <a:pt x="148" y="106"/>
                  </a:cubicBezTo>
                  <a:close/>
                  <a:moveTo>
                    <a:pt x="173" y="85"/>
                  </a:moveTo>
                  <a:cubicBezTo>
                    <a:pt x="172" y="85"/>
                    <a:pt x="172" y="85"/>
                    <a:pt x="172" y="84"/>
                  </a:cubicBezTo>
                  <a:cubicBezTo>
                    <a:pt x="171" y="84"/>
                    <a:pt x="172" y="84"/>
                    <a:pt x="172" y="83"/>
                  </a:cubicBezTo>
                  <a:cubicBezTo>
                    <a:pt x="172" y="83"/>
                    <a:pt x="172" y="82"/>
                    <a:pt x="173" y="82"/>
                  </a:cubicBezTo>
                  <a:cubicBezTo>
                    <a:pt x="173" y="82"/>
                    <a:pt x="174" y="82"/>
                    <a:pt x="174" y="81"/>
                  </a:cubicBezTo>
                  <a:cubicBezTo>
                    <a:pt x="175" y="81"/>
                    <a:pt x="174" y="81"/>
                    <a:pt x="173" y="81"/>
                  </a:cubicBezTo>
                  <a:cubicBezTo>
                    <a:pt x="172" y="80"/>
                    <a:pt x="173" y="80"/>
                    <a:pt x="173" y="80"/>
                  </a:cubicBezTo>
                  <a:cubicBezTo>
                    <a:pt x="173" y="79"/>
                    <a:pt x="173" y="78"/>
                    <a:pt x="174" y="78"/>
                  </a:cubicBezTo>
                  <a:cubicBezTo>
                    <a:pt x="174" y="78"/>
                    <a:pt x="175" y="79"/>
                    <a:pt x="175" y="78"/>
                  </a:cubicBezTo>
                  <a:cubicBezTo>
                    <a:pt x="176" y="78"/>
                    <a:pt x="175" y="78"/>
                    <a:pt x="175" y="78"/>
                  </a:cubicBezTo>
                  <a:cubicBezTo>
                    <a:pt x="174" y="77"/>
                    <a:pt x="175" y="75"/>
                    <a:pt x="177" y="76"/>
                  </a:cubicBezTo>
                  <a:cubicBezTo>
                    <a:pt x="178" y="76"/>
                    <a:pt x="178" y="75"/>
                    <a:pt x="178" y="75"/>
                  </a:cubicBezTo>
                  <a:cubicBezTo>
                    <a:pt x="178" y="75"/>
                    <a:pt x="179" y="75"/>
                    <a:pt x="179" y="75"/>
                  </a:cubicBezTo>
                  <a:cubicBezTo>
                    <a:pt x="180" y="74"/>
                    <a:pt x="176" y="74"/>
                    <a:pt x="176" y="74"/>
                  </a:cubicBezTo>
                  <a:cubicBezTo>
                    <a:pt x="175" y="74"/>
                    <a:pt x="175" y="73"/>
                    <a:pt x="176" y="73"/>
                  </a:cubicBezTo>
                  <a:cubicBezTo>
                    <a:pt x="176" y="73"/>
                    <a:pt x="177" y="73"/>
                    <a:pt x="178" y="73"/>
                  </a:cubicBezTo>
                  <a:cubicBezTo>
                    <a:pt x="179" y="73"/>
                    <a:pt x="180" y="73"/>
                    <a:pt x="181" y="73"/>
                  </a:cubicBezTo>
                  <a:cubicBezTo>
                    <a:pt x="182" y="74"/>
                    <a:pt x="181" y="74"/>
                    <a:pt x="181" y="75"/>
                  </a:cubicBezTo>
                  <a:cubicBezTo>
                    <a:pt x="182" y="76"/>
                    <a:pt x="182" y="76"/>
                    <a:pt x="183" y="77"/>
                  </a:cubicBezTo>
                  <a:cubicBezTo>
                    <a:pt x="183" y="77"/>
                    <a:pt x="183" y="78"/>
                    <a:pt x="184" y="78"/>
                  </a:cubicBezTo>
                  <a:cubicBezTo>
                    <a:pt x="184" y="78"/>
                    <a:pt x="185" y="78"/>
                    <a:pt x="185" y="78"/>
                  </a:cubicBezTo>
                  <a:cubicBezTo>
                    <a:pt x="186" y="78"/>
                    <a:pt x="186" y="78"/>
                    <a:pt x="186" y="78"/>
                  </a:cubicBezTo>
                  <a:cubicBezTo>
                    <a:pt x="187" y="78"/>
                    <a:pt x="187" y="79"/>
                    <a:pt x="187" y="79"/>
                  </a:cubicBezTo>
                  <a:cubicBezTo>
                    <a:pt x="187" y="80"/>
                    <a:pt x="186" y="80"/>
                    <a:pt x="186" y="80"/>
                  </a:cubicBezTo>
                  <a:cubicBezTo>
                    <a:pt x="186" y="81"/>
                    <a:pt x="187" y="81"/>
                    <a:pt x="187" y="81"/>
                  </a:cubicBezTo>
                  <a:cubicBezTo>
                    <a:pt x="188" y="82"/>
                    <a:pt x="189" y="81"/>
                    <a:pt x="188" y="81"/>
                  </a:cubicBezTo>
                  <a:cubicBezTo>
                    <a:pt x="188" y="80"/>
                    <a:pt x="187" y="80"/>
                    <a:pt x="188" y="79"/>
                  </a:cubicBezTo>
                  <a:cubicBezTo>
                    <a:pt x="189" y="78"/>
                    <a:pt x="190" y="79"/>
                    <a:pt x="190" y="80"/>
                  </a:cubicBezTo>
                  <a:cubicBezTo>
                    <a:pt x="190" y="80"/>
                    <a:pt x="190" y="80"/>
                    <a:pt x="190" y="81"/>
                  </a:cubicBezTo>
                  <a:cubicBezTo>
                    <a:pt x="189" y="81"/>
                    <a:pt x="190" y="81"/>
                    <a:pt x="190" y="82"/>
                  </a:cubicBezTo>
                  <a:cubicBezTo>
                    <a:pt x="190" y="82"/>
                    <a:pt x="189" y="84"/>
                    <a:pt x="190" y="84"/>
                  </a:cubicBezTo>
                  <a:cubicBezTo>
                    <a:pt x="191" y="85"/>
                    <a:pt x="192" y="84"/>
                    <a:pt x="193" y="85"/>
                  </a:cubicBezTo>
                  <a:cubicBezTo>
                    <a:pt x="194" y="85"/>
                    <a:pt x="196" y="86"/>
                    <a:pt x="195" y="85"/>
                  </a:cubicBezTo>
                  <a:cubicBezTo>
                    <a:pt x="194" y="85"/>
                    <a:pt x="194" y="84"/>
                    <a:pt x="194" y="84"/>
                  </a:cubicBezTo>
                  <a:cubicBezTo>
                    <a:pt x="193" y="84"/>
                    <a:pt x="193" y="83"/>
                    <a:pt x="192" y="83"/>
                  </a:cubicBezTo>
                  <a:cubicBezTo>
                    <a:pt x="191" y="83"/>
                    <a:pt x="192" y="82"/>
                    <a:pt x="192" y="81"/>
                  </a:cubicBezTo>
                  <a:cubicBezTo>
                    <a:pt x="192" y="81"/>
                    <a:pt x="191" y="79"/>
                    <a:pt x="192" y="80"/>
                  </a:cubicBezTo>
                  <a:cubicBezTo>
                    <a:pt x="194" y="80"/>
                    <a:pt x="196" y="80"/>
                    <a:pt x="197" y="80"/>
                  </a:cubicBezTo>
                  <a:cubicBezTo>
                    <a:pt x="199" y="81"/>
                    <a:pt x="199" y="82"/>
                    <a:pt x="200" y="82"/>
                  </a:cubicBezTo>
                  <a:cubicBezTo>
                    <a:pt x="200" y="83"/>
                    <a:pt x="200" y="83"/>
                    <a:pt x="201" y="84"/>
                  </a:cubicBezTo>
                  <a:cubicBezTo>
                    <a:pt x="202" y="84"/>
                    <a:pt x="202" y="84"/>
                    <a:pt x="202" y="84"/>
                  </a:cubicBezTo>
                  <a:cubicBezTo>
                    <a:pt x="204" y="85"/>
                    <a:pt x="203" y="84"/>
                    <a:pt x="202" y="84"/>
                  </a:cubicBezTo>
                  <a:cubicBezTo>
                    <a:pt x="202" y="84"/>
                    <a:pt x="202" y="83"/>
                    <a:pt x="201" y="83"/>
                  </a:cubicBezTo>
                  <a:cubicBezTo>
                    <a:pt x="201" y="82"/>
                    <a:pt x="200" y="82"/>
                    <a:pt x="200" y="81"/>
                  </a:cubicBezTo>
                  <a:cubicBezTo>
                    <a:pt x="199" y="80"/>
                    <a:pt x="198" y="80"/>
                    <a:pt x="200" y="79"/>
                  </a:cubicBezTo>
                  <a:cubicBezTo>
                    <a:pt x="201" y="79"/>
                    <a:pt x="201" y="79"/>
                    <a:pt x="202" y="78"/>
                  </a:cubicBezTo>
                  <a:cubicBezTo>
                    <a:pt x="203" y="78"/>
                    <a:pt x="204" y="78"/>
                    <a:pt x="204" y="78"/>
                  </a:cubicBezTo>
                  <a:cubicBezTo>
                    <a:pt x="205" y="78"/>
                    <a:pt x="205" y="77"/>
                    <a:pt x="206" y="77"/>
                  </a:cubicBezTo>
                  <a:cubicBezTo>
                    <a:pt x="206" y="77"/>
                    <a:pt x="206" y="77"/>
                    <a:pt x="207" y="76"/>
                  </a:cubicBezTo>
                  <a:cubicBezTo>
                    <a:pt x="208" y="76"/>
                    <a:pt x="209" y="76"/>
                    <a:pt x="211" y="76"/>
                  </a:cubicBezTo>
                  <a:cubicBezTo>
                    <a:pt x="211" y="76"/>
                    <a:pt x="213" y="76"/>
                    <a:pt x="212" y="75"/>
                  </a:cubicBezTo>
                  <a:cubicBezTo>
                    <a:pt x="212" y="75"/>
                    <a:pt x="210" y="75"/>
                    <a:pt x="209" y="75"/>
                  </a:cubicBezTo>
                  <a:cubicBezTo>
                    <a:pt x="209" y="75"/>
                    <a:pt x="208" y="75"/>
                    <a:pt x="207" y="75"/>
                  </a:cubicBezTo>
                  <a:cubicBezTo>
                    <a:pt x="206" y="75"/>
                    <a:pt x="208" y="73"/>
                    <a:pt x="209" y="72"/>
                  </a:cubicBezTo>
                  <a:cubicBezTo>
                    <a:pt x="209" y="72"/>
                    <a:pt x="210" y="72"/>
                    <a:pt x="210" y="71"/>
                  </a:cubicBezTo>
                  <a:cubicBezTo>
                    <a:pt x="210" y="71"/>
                    <a:pt x="210" y="71"/>
                    <a:pt x="210" y="71"/>
                  </a:cubicBezTo>
                  <a:cubicBezTo>
                    <a:pt x="209" y="71"/>
                    <a:pt x="208" y="72"/>
                    <a:pt x="207" y="72"/>
                  </a:cubicBezTo>
                  <a:cubicBezTo>
                    <a:pt x="206" y="73"/>
                    <a:pt x="206" y="73"/>
                    <a:pt x="206" y="74"/>
                  </a:cubicBezTo>
                  <a:cubicBezTo>
                    <a:pt x="206" y="75"/>
                    <a:pt x="206" y="75"/>
                    <a:pt x="206" y="75"/>
                  </a:cubicBezTo>
                  <a:cubicBezTo>
                    <a:pt x="205" y="76"/>
                    <a:pt x="205" y="76"/>
                    <a:pt x="205" y="76"/>
                  </a:cubicBezTo>
                  <a:cubicBezTo>
                    <a:pt x="204" y="77"/>
                    <a:pt x="202" y="77"/>
                    <a:pt x="201" y="77"/>
                  </a:cubicBezTo>
                  <a:cubicBezTo>
                    <a:pt x="200" y="78"/>
                    <a:pt x="199" y="78"/>
                    <a:pt x="199" y="78"/>
                  </a:cubicBezTo>
                  <a:cubicBezTo>
                    <a:pt x="198" y="78"/>
                    <a:pt x="199" y="77"/>
                    <a:pt x="198" y="77"/>
                  </a:cubicBezTo>
                  <a:cubicBezTo>
                    <a:pt x="198" y="76"/>
                    <a:pt x="196" y="78"/>
                    <a:pt x="196" y="78"/>
                  </a:cubicBezTo>
                  <a:cubicBezTo>
                    <a:pt x="196" y="78"/>
                    <a:pt x="193" y="79"/>
                    <a:pt x="193" y="78"/>
                  </a:cubicBezTo>
                  <a:cubicBezTo>
                    <a:pt x="192" y="78"/>
                    <a:pt x="193" y="77"/>
                    <a:pt x="193" y="77"/>
                  </a:cubicBezTo>
                  <a:cubicBezTo>
                    <a:pt x="193" y="76"/>
                    <a:pt x="193" y="76"/>
                    <a:pt x="194" y="76"/>
                  </a:cubicBezTo>
                  <a:cubicBezTo>
                    <a:pt x="195" y="75"/>
                    <a:pt x="197" y="75"/>
                    <a:pt x="198" y="74"/>
                  </a:cubicBezTo>
                  <a:cubicBezTo>
                    <a:pt x="200" y="74"/>
                    <a:pt x="198" y="74"/>
                    <a:pt x="197" y="74"/>
                  </a:cubicBezTo>
                  <a:cubicBezTo>
                    <a:pt x="195" y="74"/>
                    <a:pt x="194" y="75"/>
                    <a:pt x="192" y="75"/>
                  </a:cubicBezTo>
                  <a:cubicBezTo>
                    <a:pt x="192" y="76"/>
                    <a:pt x="191" y="76"/>
                    <a:pt x="191" y="77"/>
                  </a:cubicBezTo>
                  <a:cubicBezTo>
                    <a:pt x="190" y="77"/>
                    <a:pt x="188" y="76"/>
                    <a:pt x="187" y="76"/>
                  </a:cubicBezTo>
                  <a:cubicBezTo>
                    <a:pt x="186" y="76"/>
                    <a:pt x="186" y="76"/>
                    <a:pt x="188" y="75"/>
                  </a:cubicBezTo>
                  <a:cubicBezTo>
                    <a:pt x="189" y="75"/>
                    <a:pt x="191" y="75"/>
                    <a:pt x="192" y="75"/>
                  </a:cubicBezTo>
                  <a:cubicBezTo>
                    <a:pt x="193" y="74"/>
                    <a:pt x="194" y="73"/>
                    <a:pt x="195" y="73"/>
                  </a:cubicBezTo>
                  <a:cubicBezTo>
                    <a:pt x="196" y="73"/>
                    <a:pt x="196" y="73"/>
                    <a:pt x="195" y="73"/>
                  </a:cubicBezTo>
                  <a:cubicBezTo>
                    <a:pt x="195" y="73"/>
                    <a:pt x="194" y="73"/>
                    <a:pt x="194" y="73"/>
                  </a:cubicBezTo>
                  <a:cubicBezTo>
                    <a:pt x="193" y="73"/>
                    <a:pt x="192" y="74"/>
                    <a:pt x="192" y="74"/>
                  </a:cubicBezTo>
                  <a:cubicBezTo>
                    <a:pt x="191" y="74"/>
                    <a:pt x="190" y="74"/>
                    <a:pt x="189" y="75"/>
                  </a:cubicBezTo>
                  <a:cubicBezTo>
                    <a:pt x="188" y="75"/>
                    <a:pt x="187" y="75"/>
                    <a:pt x="186" y="75"/>
                  </a:cubicBezTo>
                  <a:cubicBezTo>
                    <a:pt x="185" y="75"/>
                    <a:pt x="184" y="75"/>
                    <a:pt x="185" y="74"/>
                  </a:cubicBezTo>
                  <a:cubicBezTo>
                    <a:pt x="185" y="74"/>
                    <a:pt x="185" y="74"/>
                    <a:pt x="186" y="73"/>
                  </a:cubicBezTo>
                  <a:cubicBezTo>
                    <a:pt x="186" y="73"/>
                    <a:pt x="186" y="73"/>
                    <a:pt x="186" y="73"/>
                  </a:cubicBezTo>
                  <a:cubicBezTo>
                    <a:pt x="186" y="73"/>
                    <a:pt x="186" y="73"/>
                    <a:pt x="186" y="73"/>
                  </a:cubicBezTo>
                  <a:cubicBezTo>
                    <a:pt x="186" y="72"/>
                    <a:pt x="186" y="72"/>
                    <a:pt x="186" y="72"/>
                  </a:cubicBezTo>
                  <a:cubicBezTo>
                    <a:pt x="187" y="72"/>
                    <a:pt x="188" y="71"/>
                    <a:pt x="189" y="71"/>
                  </a:cubicBezTo>
                  <a:cubicBezTo>
                    <a:pt x="188" y="71"/>
                    <a:pt x="187" y="71"/>
                    <a:pt x="186" y="71"/>
                  </a:cubicBezTo>
                  <a:cubicBezTo>
                    <a:pt x="186" y="72"/>
                    <a:pt x="185" y="72"/>
                    <a:pt x="185" y="72"/>
                  </a:cubicBezTo>
                  <a:cubicBezTo>
                    <a:pt x="184" y="72"/>
                    <a:pt x="184" y="71"/>
                    <a:pt x="184" y="71"/>
                  </a:cubicBezTo>
                  <a:cubicBezTo>
                    <a:pt x="185" y="71"/>
                    <a:pt x="186" y="70"/>
                    <a:pt x="185" y="70"/>
                  </a:cubicBezTo>
                  <a:cubicBezTo>
                    <a:pt x="184" y="70"/>
                    <a:pt x="183" y="71"/>
                    <a:pt x="182" y="71"/>
                  </a:cubicBezTo>
                  <a:cubicBezTo>
                    <a:pt x="182" y="71"/>
                    <a:pt x="182" y="70"/>
                    <a:pt x="182" y="70"/>
                  </a:cubicBezTo>
                  <a:cubicBezTo>
                    <a:pt x="182" y="70"/>
                    <a:pt x="183" y="69"/>
                    <a:pt x="183" y="69"/>
                  </a:cubicBezTo>
                  <a:cubicBezTo>
                    <a:pt x="183" y="69"/>
                    <a:pt x="184" y="68"/>
                    <a:pt x="185" y="68"/>
                  </a:cubicBezTo>
                  <a:cubicBezTo>
                    <a:pt x="186" y="69"/>
                    <a:pt x="186" y="68"/>
                    <a:pt x="186" y="68"/>
                  </a:cubicBezTo>
                  <a:cubicBezTo>
                    <a:pt x="186" y="67"/>
                    <a:pt x="187" y="67"/>
                    <a:pt x="188" y="67"/>
                  </a:cubicBezTo>
                  <a:cubicBezTo>
                    <a:pt x="188" y="67"/>
                    <a:pt x="189" y="66"/>
                    <a:pt x="189" y="66"/>
                  </a:cubicBezTo>
                  <a:cubicBezTo>
                    <a:pt x="190" y="66"/>
                    <a:pt x="190" y="67"/>
                    <a:pt x="190" y="67"/>
                  </a:cubicBezTo>
                  <a:cubicBezTo>
                    <a:pt x="191" y="67"/>
                    <a:pt x="191" y="67"/>
                    <a:pt x="192" y="67"/>
                  </a:cubicBezTo>
                  <a:cubicBezTo>
                    <a:pt x="192" y="67"/>
                    <a:pt x="192" y="67"/>
                    <a:pt x="192" y="67"/>
                  </a:cubicBezTo>
                  <a:cubicBezTo>
                    <a:pt x="193" y="67"/>
                    <a:pt x="194" y="67"/>
                    <a:pt x="193" y="67"/>
                  </a:cubicBezTo>
                  <a:cubicBezTo>
                    <a:pt x="193" y="66"/>
                    <a:pt x="191" y="66"/>
                    <a:pt x="192" y="65"/>
                  </a:cubicBezTo>
                  <a:cubicBezTo>
                    <a:pt x="192" y="65"/>
                    <a:pt x="192" y="65"/>
                    <a:pt x="192" y="65"/>
                  </a:cubicBezTo>
                  <a:cubicBezTo>
                    <a:pt x="193" y="65"/>
                    <a:pt x="193" y="65"/>
                    <a:pt x="193" y="65"/>
                  </a:cubicBezTo>
                  <a:cubicBezTo>
                    <a:pt x="192" y="64"/>
                    <a:pt x="191" y="64"/>
                    <a:pt x="193" y="63"/>
                  </a:cubicBezTo>
                  <a:cubicBezTo>
                    <a:pt x="193" y="63"/>
                    <a:pt x="194" y="63"/>
                    <a:pt x="195" y="64"/>
                  </a:cubicBezTo>
                  <a:cubicBezTo>
                    <a:pt x="195" y="64"/>
                    <a:pt x="196" y="64"/>
                    <a:pt x="196" y="64"/>
                  </a:cubicBezTo>
                  <a:cubicBezTo>
                    <a:pt x="196" y="65"/>
                    <a:pt x="197" y="65"/>
                    <a:pt x="197" y="65"/>
                  </a:cubicBezTo>
                  <a:cubicBezTo>
                    <a:pt x="198" y="65"/>
                    <a:pt x="198" y="65"/>
                    <a:pt x="198" y="65"/>
                  </a:cubicBezTo>
                  <a:cubicBezTo>
                    <a:pt x="199" y="65"/>
                    <a:pt x="199" y="65"/>
                    <a:pt x="199" y="66"/>
                  </a:cubicBezTo>
                  <a:cubicBezTo>
                    <a:pt x="200" y="66"/>
                    <a:pt x="201" y="66"/>
                    <a:pt x="202" y="66"/>
                  </a:cubicBezTo>
                  <a:cubicBezTo>
                    <a:pt x="203" y="66"/>
                    <a:pt x="202" y="66"/>
                    <a:pt x="201" y="66"/>
                  </a:cubicBezTo>
                  <a:cubicBezTo>
                    <a:pt x="201" y="65"/>
                    <a:pt x="200" y="65"/>
                    <a:pt x="200" y="65"/>
                  </a:cubicBezTo>
                  <a:cubicBezTo>
                    <a:pt x="199" y="65"/>
                    <a:pt x="199" y="64"/>
                    <a:pt x="199" y="63"/>
                  </a:cubicBezTo>
                  <a:cubicBezTo>
                    <a:pt x="199" y="63"/>
                    <a:pt x="199" y="63"/>
                    <a:pt x="199" y="63"/>
                  </a:cubicBezTo>
                  <a:cubicBezTo>
                    <a:pt x="199" y="62"/>
                    <a:pt x="199" y="62"/>
                    <a:pt x="199" y="62"/>
                  </a:cubicBezTo>
                  <a:cubicBezTo>
                    <a:pt x="199" y="62"/>
                    <a:pt x="199" y="62"/>
                    <a:pt x="200" y="62"/>
                  </a:cubicBezTo>
                  <a:cubicBezTo>
                    <a:pt x="200" y="62"/>
                    <a:pt x="201" y="63"/>
                    <a:pt x="202" y="63"/>
                  </a:cubicBezTo>
                  <a:cubicBezTo>
                    <a:pt x="202" y="63"/>
                    <a:pt x="201" y="61"/>
                    <a:pt x="201" y="61"/>
                  </a:cubicBezTo>
                  <a:cubicBezTo>
                    <a:pt x="201" y="61"/>
                    <a:pt x="200" y="60"/>
                    <a:pt x="202" y="60"/>
                  </a:cubicBezTo>
                  <a:cubicBezTo>
                    <a:pt x="202" y="60"/>
                    <a:pt x="203" y="61"/>
                    <a:pt x="203" y="61"/>
                  </a:cubicBezTo>
                  <a:cubicBezTo>
                    <a:pt x="203" y="60"/>
                    <a:pt x="202" y="60"/>
                    <a:pt x="203" y="60"/>
                  </a:cubicBezTo>
                  <a:cubicBezTo>
                    <a:pt x="203" y="59"/>
                    <a:pt x="204" y="59"/>
                    <a:pt x="205" y="59"/>
                  </a:cubicBezTo>
                  <a:cubicBezTo>
                    <a:pt x="206" y="60"/>
                    <a:pt x="206" y="60"/>
                    <a:pt x="207" y="60"/>
                  </a:cubicBezTo>
                  <a:cubicBezTo>
                    <a:pt x="207" y="60"/>
                    <a:pt x="207" y="60"/>
                    <a:pt x="208" y="60"/>
                  </a:cubicBezTo>
                  <a:cubicBezTo>
                    <a:pt x="208" y="60"/>
                    <a:pt x="208" y="60"/>
                    <a:pt x="208" y="60"/>
                  </a:cubicBezTo>
                  <a:cubicBezTo>
                    <a:pt x="209" y="60"/>
                    <a:pt x="209" y="60"/>
                    <a:pt x="209" y="60"/>
                  </a:cubicBezTo>
                  <a:cubicBezTo>
                    <a:pt x="210" y="61"/>
                    <a:pt x="211" y="62"/>
                    <a:pt x="211" y="62"/>
                  </a:cubicBezTo>
                  <a:cubicBezTo>
                    <a:pt x="212" y="63"/>
                    <a:pt x="212" y="63"/>
                    <a:pt x="212" y="63"/>
                  </a:cubicBezTo>
                  <a:cubicBezTo>
                    <a:pt x="213" y="63"/>
                    <a:pt x="212" y="63"/>
                    <a:pt x="212" y="62"/>
                  </a:cubicBezTo>
                  <a:cubicBezTo>
                    <a:pt x="212" y="62"/>
                    <a:pt x="212" y="62"/>
                    <a:pt x="212" y="61"/>
                  </a:cubicBezTo>
                  <a:cubicBezTo>
                    <a:pt x="211" y="61"/>
                    <a:pt x="211" y="61"/>
                    <a:pt x="210" y="61"/>
                  </a:cubicBezTo>
                  <a:cubicBezTo>
                    <a:pt x="209" y="60"/>
                    <a:pt x="209" y="60"/>
                    <a:pt x="209" y="60"/>
                  </a:cubicBezTo>
                  <a:cubicBezTo>
                    <a:pt x="209" y="60"/>
                    <a:pt x="208" y="59"/>
                    <a:pt x="208" y="59"/>
                  </a:cubicBezTo>
                  <a:cubicBezTo>
                    <a:pt x="209" y="59"/>
                    <a:pt x="209" y="59"/>
                    <a:pt x="210" y="59"/>
                  </a:cubicBezTo>
                  <a:cubicBezTo>
                    <a:pt x="210" y="59"/>
                    <a:pt x="211" y="59"/>
                    <a:pt x="212" y="59"/>
                  </a:cubicBezTo>
                  <a:cubicBezTo>
                    <a:pt x="213" y="59"/>
                    <a:pt x="214" y="59"/>
                    <a:pt x="215" y="60"/>
                  </a:cubicBezTo>
                  <a:cubicBezTo>
                    <a:pt x="215" y="60"/>
                    <a:pt x="217" y="61"/>
                    <a:pt x="217" y="61"/>
                  </a:cubicBezTo>
                  <a:cubicBezTo>
                    <a:pt x="216" y="60"/>
                    <a:pt x="216" y="60"/>
                    <a:pt x="216" y="60"/>
                  </a:cubicBezTo>
                  <a:cubicBezTo>
                    <a:pt x="216" y="59"/>
                    <a:pt x="216" y="59"/>
                    <a:pt x="217" y="59"/>
                  </a:cubicBezTo>
                  <a:cubicBezTo>
                    <a:pt x="218" y="58"/>
                    <a:pt x="219" y="58"/>
                    <a:pt x="219" y="59"/>
                  </a:cubicBezTo>
                  <a:cubicBezTo>
                    <a:pt x="219" y="59"/>
                    <a:pt x="220" y="59"/>
                    <a:pt x="220" y="59"/>
                  </a:cubicBezTo>
                  <a:cubicBezTo>
                    <a:pt x="220" y="59"/>
                    <a:pt x="220" y="58"/>
                    <a:pt x="220" y="58"/>
                  </a:cubicBezTo>
                  <a:cubicBezTo>
                    <a:pt x="220" y="58"/>
                    <a:pt x="222" y="59"/>
                    <a:pt x="223" y="59"/>
                  </a:cubicBezTo>
                  <a:cubicBezTo>
                    <a:pt x="223" y="59"/>
                    <a:pt x="224" y="59"/>
                    <a:pt x="225" y="59"/>
                  </a:cubicBezTo>
                  <a:cubicBezTo>
                    <a:pt x="226" y="59"/>
                    <a:pt x="226" y="60"/>
                    <a:pt x="227" y="60"/>
                  </a:cubicBezTo>
                  <a:cubicBezTo>
                    <a:pt x="228" y="60"/>
                    <a:pt x="229" y="60"/>
                    <a:pt x="229" y="60"/>
                  </a:cubicBezTo>
                  <a:cubicBezTo>
                    <a:pt x="230" y="61"/>
                    <a:pt x="229" y="61"/>
                    <a:pt x="228" y="62"/>
                  </a:cubicBezTo>
                  <a:cubicBezTo>
                    <a:pt x="228" y="62"/>
                    <a:pt x="228" y="62"/>
                    <a:pt x="227" y="62"/>
                  </a:cubicBezTo>
                  <a:cubicBezTo>
                    <a:pt x="227" y="62"/>
                    <a:pt x="227" y="62"/>
                    <a:pt x="227" y="62"/>
                  </a:cubicBezTo>
                  <a:cubicBezTo>
                    <a:pt x="227" y="63"/>
                    <a:pt x="228" y="62"/>
                    <a:pt x="228" y="62"/>
                  </a:cubicBezTo>
                  <a:cubicBezTo>
                    <a:pt x="229" y="62"/>
                    <a:pt x="228" y="62"/>
                    <a:pt x="229" y="62"/>
                  </a:cubicBezTo>
                  <a:cubicBezTo>
                    <a:pt x="229" y="62"/>
                    <a:pt x="230" y="62"/>
                    <a:pt x="230" y="62"/>
                  </a:cubicBezTo>
                  <a:cubicBezTo>
                    <a:pt x="231" y="61"/>
                    <a:pt x="231" y="61"/>
                    <a:pt x="232" y="62"/>
                  </a:cubicBezTo>
                  <a:cubicBezTo>
                    <a:pt x="233" y="62"/>
                    <a:pt x="232" y="61"/>
                    <a:pt x="232" y="61"/>
                  </a:cubicBezTo>
                  <a:cubicBezTo>
                    <a:pt x="232" y="60"/>
                    <a:pt x="234" y="61"/>
                    <a:pt x="234" y="61"/>
                  </a:cubicBezTo>
                  <a:cubicBezTo>
                    <a:pt x="234" y="61"/>
                    <a:pt x="234" y="62"/>
                    <a:pt x="235" y="62"/>
                  </a:cubicBezTo>
                  <a:cubicBezTo>
                    <a:pt x="235" y="61"/>
                    <a:pt x="235" y="61"/>
                    <a:pt x="236" y="61"/>
                  </a:cubicBezTo>
                  <a:cubicBezTo>
                    <a:pt x="237" y="62"/>
                    <a:pt x="235" y="62"/>
                    <a:pt x="236" y="62"/>
                  </a:cubicBezTo>
                  <a:cubicBezTo>
                    <a:pt x="237" y="63"/>
                    <a:pt x="237" y="63"/>
                    <a:pt x="237" y="64"/>
                  </a:cubicBezTo>
                  <a:cubicBezTo>
                    <a:pt x="237" y="64"/>
                    <a:pt x="237" y="64"/>
                    <a:pt x="238" y="64"/>
                  </a:cubicBezTo>
                  <a:cubicBezTo>
                    <a:pt x="238" y="65"/>
                    <a:pt x="239" y="65"/>
                    <a:pt x="239" y="65"/>
                  </a:cubicBezTo>
                  <a:cubicBezTo>
                    <a:pt x="240" y="65"/>
                    <a:pt x="240" y="65"/>
                    <a:pt x="241" y="65"/>
                  </a:cubicBezTo>
                  <a:cubicBezTo>
                    <a:pt x="241" y="65"/>
                    <a:pt x="242" y="65"/>
                    <a:pt x="242" y="66"/>
                  </a:cubicBezTo>
                  <a:cubicBezTo>
                    <a:pt x="242" y="66"/>
                    <a:pt x="243" y="67"/>
                    <a:pt x="242" y="67"/>
                  </a:cubicBezTo>
                  <a:cubicBezTo>
                    <a:pt x="242" y="67"/>
                    <a:pt x="242" y="67"/>
                    <a:pt x="241" y="68"/>
                  </a:cubicBezTo>
                  <a:cubicBezTo>
                    <a:pt x="241" y="68"/>
                    <a:pt x="241" y="68"/>
                    <a:pt x="241" y="68"/>
                  </a:cubicBezTo>
                  <a:cubicBezTo>
                    <a:pt x="240" y="68"/>
                    <a:pt x="240" y="68"/>
                    <a:pt x="240" y="68"/>
                  </a:cubicBezTo>
                  <a:cubicBezTo>
                    <a:pt x="240" y="68"/>
                    <a:pt x="239" y="69"/>
                    <a:pt x="239" y="69"/>
                  </a:cubicBezTo>
                  <a:cubicBezTo>
                    <a:pt x="239" y="69"/>
                    <a:pt x="238" y="69"/>
                    <a:pt x="238" y="69"/>
                  </a:cubicBezTo>
                  <a:cubicBezTo>
                    <a:pt x="237" y="69"/>
                    <a:pt x="237" y="70"/>
                    <a:pt x="236" y="70"/>
                  </a:cubicBezTo>
                  <a:cubicBezTo>
                    <a:pt x="236" y="70"/>
                    <a:pt x="235" y="70"/>
                    <a:pt x="235" y="70"/>
                  </a:cubicBezTo>
                  <a:cubicBezTo>
                    <a:pt x="235" y="70"/>
                    <a:pt x="235" y="70"/>
                    <a:pt x="235" y="71"/>
                  </a:cubicBezTo>
                  <a:cubicBezTo>
                    <a:pt x="234" y="71"/>
                    <a:pt x="233" y="71"/>
                    <a:pt x="233" y="71"/>
                  </a:cubicBezTo>
                  <a:cubicBezTo>
                    <a:pt x="232" y="71"/>
                    <a:pt x="231" y="71"/>
                    <a:pt x="230" y="71"/>
                  </a:cubicBezTo>
                  <a:cubicBezTo>
                    <a:pt x="230" y="71"/>
                    <a:pt x="228" y="71"/>
                    <a:pt x="228" y="71"/>
                  </a:cubicBezTo>
                  <a:cubicBezTo>
                    <a:pt x="229" y="71"/>
                    <a:pt x="229" y="71"/>
                    <a:pt x="229" y="71"/>
                  </a:cubicBezTo>
                  <a:cubicBezTo>
                    <a:pt x="230" y="71"/>
                    <a:pt x="231" y="71"/>
                    <a:pt x="231" y="72"/>
                  </a:cubicBezTo>
                  <a:cubicBezTo>
                    <a:pt x="231" y="72"/>
                    <a:pt x="230" y="72"/>
                    <a:pt x="230" y="72"/>
                  </a:cubicBezTo>
                  <a:cubicBezTo>
                    <a:pt x="230" y="73"/>
                    <a:pt x="230" y="73"/>
                    <a:pt x="230" y="73"/>
                  </a:cubicBezTo>
                  <a:cubicBezTo>
                    <a:pt x="232" y="73"/>
                    <a:pt x="233" y="73"/>
                    <a:pt x="234" y="72"/>
                  </a:cubicBezTo>
                  <a:cubicBezTo>
                    <a:pt x="234" y="72"/>
                    <a:pt x="235" y="71"/>
                    <a:pt x="236" y="71"/>
                  </a:cubicBezTo>
                  <a:cubicBezTo>
                    <a:pt x="237" y="72"/>
                    <a:pt x="237" y="72"/>
                    <a:pt x="237" y="72"/>
                  </a:cubicBezTo>
                  <a:cubicBezTo>
                    <a:pt x="236" y="73"/>
                    <a:pt x="236" y="73"/>
                    <a:pt x="235" y="73"/>
                  </a:cubicBezTo>
                  <a:cubicBezTo>
                    <a:pt x="233" y="74"/>
                    <a:pt x="232" y="75"/>
                    <a:pt x="232" y="76"/>
                  </a:cubicBezTo>
                  <a:cubicBezTo>
                    <a:pt x="231" y="76"/>
                    <a:pt x="229" y="77"/>
                    <a:pt x="228" y="77"/>
                  </a:cubicBezTo>
                  <a:cubicBezTo>
                    <a:pt x="228" y="78"/>
                    <a:pt x="227" y="78"/>
                    <a:pt x="227" y="79"/>
                  </a:cubicBezTo>
                  <a:cubicBezTo>
                    <a:pt x="227" y="79"/>
                    <a:pt x="227" y="80"/>
                    <a:pt x="227" y="80"/>
                  </a:cubicBezTo>
                  <a:cubicBezTo>
                    <a:pt x="226" y="80"/>
                    <a:pt x="226" y="79"/>
                    <a:pt x="226" y="79"/>
                  </a:cubicBezTo>
                  <a:cubicBezTo>
                    <a:pt x="226" y="79"/>
                    <a:pt x="225" y="79"/>
                    <a:pt x="225" y="80"/>
                  </a:cubicBezTo>
                  <a:cubicBezTo>
                    <a:pt x="225" y="80"/>
                    <a:pt x="226" y="80"/>
                    <a:pt x="226" y="80"/>
                  </a:cubicBezTo>
                  <a:cubicBezTo>
                    <a:pt x="227" y="81"/>
                    <a:pt x="226" y="81"/>
                    <a:pt x="226" y="81"/>
                  </a:cubicBezTo>
                  <a:cubicBezTo>
                    <a:pt x="225" y="82"/>
                    <a:pt x="226" y="82"/>
                    <a:pt x="225" y="82"/>
                  </a:cubicBezTo>
                  <a:cubicBezTo>
                    <a:pt x="225" y="82"/>
                    <a:pt x="224" y="83"/>
                    <a:pt x="224" y="83"/>
                  </a:cubicBezTo>
                  <a:cubicBezTo>
                    <a:pt x="223" y="83"/>
                    <a:pt x="223" y="83"/>
                    <a:pt x="223" y="84"/>
                  </a:cubicBezTo>
                  <a:cubicBezTo>
                    <a:pt x="223" y="84"/>
                    <a:pt x="223" y="84"/>
                    <a:pt x="223" y="84"/>
                  </a:cubicBezTo>
                  <a:cubicBezTo>
                    <a:pt x="222" y="84"/>
                    <a:pt x="222" y="84"/>
                    <a:pt x="221" y="84"/>
                  </a:cubicBezTo>
                  <a:cubicBezTo>
                    <a:pt x="221" y="85"/>
                    <a:pt x="220" y="85"/>
                    <a:pt x="220" y="85"/>
                  </a:cubicBezTo>
                  <a:cubicBezTo>
                    <a:pt x="219" y="85"/>
                    <a:pt x="218" y="86"/>
                    <a:pt x="217" y="86"/>
                  </a:cubicBezTo>
                  <a:cubicBezTo>
                    <a:pt x="215" y="85"/>
                    <a:pt x="216" y="87"/>
                    <a:pt x="214" y="87"/>
                  </a:cubicBezTo>
                  <a:cubicBezTo>
                    <a:pt x="213" y="87"/>
                    <a:pt x="213" y="86"/>
                    <a:pt x="212" y="87"/>
                  </a:cubicBezTo>
                  <a:cubicBezTo>
                    <a:pt x="212" y="87"/>
                    <a:pt x="212" y="87"/>
                    <a:pt x="213" y="87"/>
                  </a:cubicBezTo>
                  <a:cubicBezTo>
                    <a:pt x="214" y="87"/>
                    <a:pt x="215" y="87"/>
                    <a:pt x="216" y="87"/>
                  </a:cubicBezTo>
                  <a:cubicBezTo>
                    <a:pt x="218" y="87"/>
                    <a:pt x="218" y="89"/>
                    <a:pt x="216" y="89"/>
                  </a:cubicBezTo>
                  <a:cubicBezTo>
                    <a:pt x="216" y="89"/>
                    <a:pt x="215" y="88"/>
                    <a:pt x="215" y="88"/>
                  </a:cubicBezTo>
                  <a:cubicBezTo>
                    <a:pt x="214" y="88"/>
                    <a:pt x="214" y="89"/>
                    <a:pt x="215" y="89"/>
                  </a:cubicBezTo>
                  <a:cubicBezTo>
                    <a:pt x="216" y="89"/>
                    <a:pt x="216" y="89"/>
                    <a:pt x="216" y="90"/>
                  </a:cubicBezTo>
                  <a:cubicBezTo>
                    <a:pt x="217" y="90"/>
                    <a:pt x="217" y="90"/>
                    <a:pt x="217" y="91"/>
                  </a:cubicBezTo>
                  <a:cubicBezTo>
                    <a:pt x="217" y="91"/>
                    <a:pt x="217" y="93"/>
                    <a:pt x="216" y="93"/>
                  </a:cubicBezTo>
                  <a:cubicBezTo>
                    <a:pt x="216" y="93"/>
                    <a:pt x="218" y="93"/>
                    <a:pt x="217" y="94"/>
                  </a:cubicBezTo>
                  <a:cubicBezTo>
                    <a:pt x="217" y="94"/>
                    <a:pt x="216" y="94"/>
                    <a:pt x="216" y="95"/>
                  </a:cubicBezTo>
                  <a:cubicBezTo>
                    <a:pt x="216" y="95"/>
                    <a:pt x="216" y="95"/>
                    <a:pt x="216" y="95"/>
                  </a:cubicBezTo>
                  <a:cubicBezTo>
                    <a:pt x="215" y="96"/>
                    <a:pt x="214" y="96"/>
                    <a:pt x="213" y="96"/>
                  </a:cubicBezTo>
                  <a:cubicBezTo>
                    <a:pt x="213" y="96"/>
                    <a:pt x="212" y="96"/>
                    <a:pt x="211" y="96"/>
                  </a:cubicBezTo>
                  <a:cubicBezTo>
                    <a:pt x="211" y="96"/>
                    <a:pt x="210" y="96"/>
                    <a:pt x="209" y="96"/>
                  </a:cubicBezTo>
                  <a:cubicBezTo>
                    <a:pt x="209" y="97"/>
                    <a:pt x="209" y="97"/>
                    <a:pt x="210" y="98"/>
                  </a:cubicBezTo>
                  <a:cubicBezTo>
                    <a:pt x="211" y="98"/>
                    <a:pt x="211" y="99"/>
                    <a:pt x="210" y="100"/>
                  </a:cubicBezTo>
                  <a:cubicBezTo>
                    <a:pt x="209" y="101"/>
                    <a:pt x="208" y="101"/>
                    <a:pt x="206" y="101"/>
                  </a:cubicBezTo>
                  <a:cubicBezTo>
                    <a:pt x="205" y="101"/>
                    <a:pt x="204" y="101"/>
                    <a:pt x="203" y="101"/>
                  </a:cubicBezTo>
                  <a:cubicBezTo>
                    <a:pt x="202" y="101"/>
                    <a:pt x="202" y="101"/>
                    <a:pt x="202" y="101"/>
                  </a:cubicBezTo>
                  <a:cubicBezTo>
                    <a:pt x="202" y="102"/>
                    <a:pt x="203" y="102"/>
                    <a:pt x="203" y="101"/>
                  </a:cubicBezTo>
                  <a:cubicBezTo>
                    <a:pt x="205" y="101"/>
                    <a:pt x="207" y="101"/>
                    <a:pt x="208" y="102"/>
                  </a:cubicBezTo>
                  <a:cubicBezTo>
                    <a:pt x="209" y="102"/>
                    <a:pt x="208" y="104"/>
                    <a:pt x="209" y="104"/>
                  </a:cubicBezTo>
                  <a:cubicBezTo>
                    <a:pt x="209" y="105"/>
                    <a:pt x="209" y="103"/>
                    <a:pt x="209" y="103"/>
                  </a:cubicBezTo>
                  <a:cubicBezTo>
                    <a:pt x="210" y="103"/>
                    <a:pt x="210" y="103"/>
                    <a:pt x="211" y="103"/>
                  </a:cubicBezTo>
                  <a:cubicBezTo>
                    <a:pt x="212" y="103"/>
                    <a:pt x="212" y="105"/>
                    <a:pt x="212" y="106"/>
                  </a:cubicBezTo>
                  <a:cubicBezTo>
                    <a:pt x="211" y="106"/>
                    <a:pt x="208" y="106"/>
                    <a:pt x="207" y="107"/>
                  </a:cubicBezTo>
                  <a:cubicBezTo>
                    <a:pt x="207" y="108"/>
                    <a:pt x="205" y="109"/>
                    <a:pt x="204" y="109"/>
                  </a:cubicBezTo>
                  <a:cubicBezTo>
                    <a:pt x="203" y="109"/>
                    <a:pt x="205" y="107"/>
                    <a:pt x="204" y="107"/>
                  </a:cubicBezTo>
                  <a:cubicBezTo>
                    <a:pt x="203" y="107"/>
                    <a:pt x="202" y="107"/>
                    <a:pt x="202" y="106"/>
                  </a:cubicBezTo>
                  <a:cubicBezTo>
                    <a:pt x="202" y="106"/>
                    <a:pt x="201" y="106"/>
                    <a:pt x="201" y="106"/>
                  </a:cubicBezTo>
                  <a:cubicBezTo>
                    <a:pt x="200" y="107"/>
                    <a:pt x="199" y="106"/>
                    <a:pt x="198" y="107"/>
                  </a:cubicBezTo>
                  <a:cubicBezTo>
                    <a:pt x="198" y="108"/>
                    <a:pt x="196" y="107"/>
                    <a:pt x="197" y="106"/>
                  </a:cubicBezTo>
                  <a:cubicBezTo>
                    <a:pt x="196" y="106"/>
                    <a:pt x="196" y="106"/>
                    <a:pt x="196" y="106"/>
                  </a:cubicBezTo>
                  <a:cubicBezTo>
                    <a:pt x="195" y="107"/>
                    <a:pt x="195" y="107"/>
                    <a:pt x="195" y="108"/>
                  </a:cubicBezTo>
                  <a:cubicBezTo>
                    <a:pt x="195" y="109"/>
                    <a:pt x="193" y="108"/>
                    <a:pt x="192" y="108"/>
                  </a:cubicBezTo>
                  <a:cubicBezTo>
                    <a:pt x="192" y="108"/>
                    <a:pt x="191" y="107"/>
                    <a:pt x="190" y="107"/>
                  </a:cubicBezTo>
                  <a:cubicBezTo>
                    <a:pt x="189" y="107"/>
                    <a:pt x="189" y="108"/>
                    <a:pt x="188" y="108"/>
                  </a:cubicBezTo>
                  <a:cubicBezTo>
                    <a:pt x="187" y="108"/>
                    <a:pt x="187" y="106"/>
                    <a:pt x="185" y="107"/>
                  </a:cubicBezTo>
                  <a:cubicBezTo>
                    <a:pt x="184" y="108"/>
                    <a:pt x="184" y="109"/>
                    <a:pt x="183" y="109"/>
                  </a:cubicBezTo>
                  <a:cubicBezTo>
                    <a:pt x="182" y="110"/>
                    <a:pt x="182" y="109"/>
                    <a:pt x="181" y="110"/>
                  </a:cubicBezTo>
                  <a:cubicBezTo>
                    <a:pt x="180" y="111"/>
                    <a:pt x="180" y="111"/>
                    <a:pt x="182" y="111"/>
                  </a:cubicBezTo>
                  <a:cubicBezTo>
                    <a:pt x="182" y="112"/>
                    <a:pt x="185" y="112"/>
                    <a:pt x="184" y="113"/>
                  </a:cubicBezTo>
                  <a:cubicBezTo>
                    <a:pt x="183" y="113"/>
                    <a:pt x="183" y="113"/>
                    <a:pt x="184" y="113"/>
                  </a:cubicBezTo>
                  <a:cubicBezTo>
                    <a:pt x="185" y="113"/>
                    <a:pt x="185" y="114"/>
                    <a:pt x="186" y="114"/>
                  </a:cubicBezTo>
                  <a:cubicBezTo>
                    <a:pt x="186" y="114"/>
                    <a:pt x="187" y="113"/>
                    <a:pt x="188" y="113"/>
                  </a:cubicBezTo>
                  <a:cubicBezTo>
                    <a:pt x="188" y="113"/>
                    <a:pt x="189" y="113"/>
                    <a:pt x="189" y="113"/>
                  </a:cubicBezTo>
                  <a:cubicBezTo>
                    <a:pt x="190" y="114"/>
                    <a:pt x="190" y="114"/>
                    <a:pt x="191" y="114"/>
                  </a:cubicBezTo>
                  <a:cubicBezTo>
                    <a:pt x="192" y="114"/>
                    <a:pt x="192" y="114"/>
                    <a:pt x="193" y="113"/>
                  </a:cubicBezTo>
                  <a:cubicBezTo>
                    <a:pt x="194" y="113"/>
                    <a:pt x="196" y="112"/>
                    <a:pt x="197" y="111"/>
                  </a:cubicBezTo>
                  <a:cubicBezTo>
                    <a:pt x="199" y="111"/>
                    <a:pt x="200" y="111"/>
                    <a:pt x="202" y="112"/>
                  </a:cubicBezTo>
                  <a:cubicBezTo>
                    <a:pt x="203" y="112"/>
                    <a:pt x="205" y="112"/>
                    <a:pt x="206" y="112"/>
                  </a:cubicBezTo>
                  <a:cubicBezTo>
                    <a:pt x="206" y="113"/>
                    <a:pt x="207" y="114"/>
                    <a:pt x="207" y="114"/>
                  </a:cubicBezTo>
                  <a:cubicBezTo>
                    <a:pt x="206" y="115"/>
                    <a:pt x="206" y="115"/>
                    <a:pt x="206" y="116"/>
                  </a:cubicBezTo>
                  <a:cubicBezTo>
                    <a:pt x="206" y="116"/>
                    <a:pt x="207" y="116"/>
                    <a:pt x="207" y="116"/>
                  </a:cubicBezTo>
                  <a:cubicBezTo>
                    <a:pt x="207" y="117"/>
                    <a:pt x="208" y="117"/>
                    <a:pt x="208" y="117"/>
                  </a:cubicBezTo>
                  <a:cubicBezTo>
                    <a:pt x="208" y="119"/>
                    <a:pt x="206" y="119"/>
                    <a:pt x="204" y="119"/>
                  </a:cubicBezTo>
                  <a:cubicBezTo>
                    <a:pt x="203" y="120"/>
                    <a:pt x="201" y="120"/>
                    <a:pt x="199" y="119"/>
                  </a:cubicBezTo>
                  <a:cubicBezTo>
                    <a:pt x="199" y="119"/>
                    <a:pt x="199" y="118"/>
                    <a:pt x="199" y="119"/>
                  </a:cubicBezTo>
                  <a:cubicBezTo>
                    <a:pt x="199" y="120"/>
                    <a:pt x="197" y="120"/>
                    <a:pt x="196" y="120"/>
                  </a:cubicBezTo>
                  <a:cubicBezTo>
                    <a:pt x="194" y="120"/>
                    <a:pt x="193" y="120"/>
                    <a:pt x="192" y="120"/>
                  </a:cubicBezTo>
                  <a:cubicBezTo>
                    <a:pt x="189" y="120"/>
                    <a:pt x="188" y="121"/>
                    <a:pt x="186" y="120"/>
                  </a:cubicBezTo>
                  <a:cubicBezTo>
                    <a:pt x="184" y="120"/>
                    <a:pt x="186" y="120"/>
                    <a:pt x="185" y="119"/>
                  </a:cubicBezTo>
                  <a:cubicBezTo>
                    <a:pt x="184" y="119"/>
                    <a:pt x="184" y="119"/>
                    <a:pt x="183" y="119"/>
                  </a:cubicBezTo>
                  <a:cubicBezTo>
                    <a:pt x="182" y="119"/>
                    <a:pt x="182" y="120"/>
                    <a:pt x="181" y="120"/>
                  </a:cubicBezTo>
                  <a:cubicBezTo>
                    <a:pt x="181" y="121"/>
                    <a:pt x="180" y="120"/>
                    <a:pt x="180" y="120"/>
                  </a:cubicBezTo>
                  <a:cubicBezTo>
                    <a:pt x="179" y="120"/>
                    <a:pt x="179" y="120"/>
                    <a:pt x="178" y="120"/>
                  </a:cubicBezTo>
                  <a:cubicBezTo>
                    <a:pt x="178" y="119"/>
                    <a:pt x="178" y="119"/>
                    <a:pt x="177" y="118"/>
                  </a:cubicBezTo>
                  <a:cubicBezTo>
                    <a:pt x="177" y="117"/>
                    <a:pt x="177" y="116"/>
                    <a:pt x="177" y="115"/>
                  </a:cubicBezTo>
                  <a:cubicBezTo>
                    <a:pt x="177" y="113"/>
                    <a:pt x="178" y="112"/>
                    <a:pt x="177" y="111"/>
                  </a:cubicBezTo>
                  <a:cubicBezTo>
                    <a:pt x="176" y="111"/>
                    <a:pt x="176" y="110"/>
                    <a:pt x="176" y="109"/>
                  </a:cubicBezTo>
                  <a:cubicBezTo>
                    <a:pt x="175" y="108"/>
                    <a:pt x="174" y="109"/>
                    <a:pt x="173" y="110"/>
                  </a:cubicBezTo>
                  <a:cubicBezTo>
                    <a:pt x="172" y="110"/>
                    <a:pt x="171" y="110"/>
                    <a:pt x="171" y="109"/>
                  </a:cubicBezTo>
                  <a:cubicBezTo>
                    <a:pt x="170" y="109"/>
                    <a:pt x="170" y="109"/>
                    <a:pt x="169" y="109"/>
                  </a:cubicBezTo>
                  <a:cubicBezTo>
                    <a:pt x="169" y="108"/>
                    <a:pt x="169" y="107"/>
                    <a:pt x="168" y="107"/>
                  </a:cubicBezTo>
                  <a:cubicBezTo>
                    <a:pt x="168" y="106"/>
                    <a:pt x="168" y="106"/>
                    <a:pt x="167" y="106"/>
                  </a:cubicBezTo>
                  <a:cubicBezTo>
                    <a:pt x="167" y="105"/>
                    <a:pt x="168" y="104"/>
                    <a:pt x="169" y="104"/>
                  </a:cubicBezTo>
                  <a:cubicBezTo>
                    <a:pt x="170" y="104"/>
                    <a:pt x="171" y="105"/>
                    <a:pt x="172" y="104"/>
                  </a:cubicBezTo>
                  <a:cubicBezTo>
                    <a:pt x="172" y="104"/>
                    <a:pt x="173" y="104"/>
                    <a:pt x="173" y="104"/>
                  </a:cubicBezTo>
                  <a:cubicBezTo>
                    <a:pt x="175" y="105"/>
                    <a:pt x="175" y="106"/>
                    <a:pt x="175" y="106"/>
                  </a:cubicBezTo>
                  <a:cubicBezTo>
                    <a:pt x="174" y="107"/>
                    <a:pt x="175" y="107"/>
                    <a:pt x="176" y="107"/>
                  </a:cubicBezTo>
                  <a:cubicBezTo>
                    <a:pt x="177" y="106"/>
                    <a:pt x="178" y="106"/>
                    <a:pt x="178" y="106"/>
                  </a:cubicBezTo>
                  <a:cubicBezTo>
                    <a:pt x="179" y="106"/>
                    <a:pt x="180" y="105"/>
                    <a:pt x="181" y="106"/>
                  </a:cubicBezTo>
                  <a:cubicBezTo>
                    <a:pt x="181" y="106"/>
                    <a:pt x="182" y="106"/>
                    <a:pt x="182" y="106"/>
                  </a:cubicBezTo>
                  <a:cubicBezTo>
                    <a:pt x="183" y="106"/>
                    <a:pt x="183" y="106"/>
                    <a:pt x="184" y="106"/>
                  </a:cubicBezTo>
                  <a:cubicBezTo>
                    <a:pt x="184" y="105"/>
                    <a:pt x="184" y="105"/>
                    <a:pt x="184" y="104"/>
                  </a:cubicBezTo>
                  <a:cubicBezTo>
                    <a:pt x="185" y="104"/>
                    <a:pt x="186" y="104"/>
                    <a:pt x="186" y="103"/>
                  </a:cubicBezTo>
                  <a:cubicBezTo>
                    <a:pt x="186" y="103"/>
                    <a:pt x="186" y="103"/>
                    <a:pt x="187" y="102"/>
                  </a:cubicBezTo>
                  <a:cubicBezTo>
                    <a:pt x="188" y="102"/>
                    <a:pt x="189" y="101"/>
                    <a:pt x="188" y="100"/>
                  </a:cubicBezTo>
                  <a:cubicBezTo>
                    <a:pt x="187" y="100"/>
                    <a:pt x="186" y="99"/>
                    <a:pt x="187" y="98"/>
                  </a:cubicBezTo>
                  <a:cubicBezTo>
                    <a:pt x="188" y="98"/>
                    <a:pt x="190" y="97"/>
                    <a:pt x="191" y="98"/>
                  </a:cubicBezTo>
                  <a:cubicBezTo>
                    <a:pt x="192" y="98"/>
                    <a:pt x="192" y="99"/>
                    <a:pt x="193" y="100"/>
                  </a:cubicBezTo>
                  <a:cubicBezTo>
                    <a:pt x="193" y="101"/>
                    <a:pt x="195" y="102"/>
                    <a:pt x="196" y="101"/>
                  </a:cubicBezTo>
                  <a:cubicBezTo>
                    <a:pt x="197" y="101"/>
                    <a:pt x="199" y="100"/>
                    <a:pt x="197" y="99"/>
                  </a:cubicBezTo>
                  <a:cubicBezTo>
                    <a:pt x="196" y="99"/>
                    <a:pt x="196" y="99"/>
                    <a:pt x="195" y="99"/>
                  </a:cubicBezTo>
                  <a:cubicBezTo>
                    <a:pt x="195" y="98"/>
                    <a:pt x="195" y="98"/>
                    <a:pt x="194" y="98"/>
                  </a:cubicBezTo>
                  <a:cubicBezTo>
                    <a:pt x="193" y="97"/>
                    <a:pt x="195" y="96"/>
                    <a:pt x="195" y="95"/>
                  </a:cubicBezTo>
                  <a:cubicBezTo>
                    <a:pt x="196" y="95"/>
                    <a:pt x="195" y="95"/>
                    <a:pt x="193" y="95"/>
                  </a:cubicBezTo>
                  <a:cubicBezTo>
                    <a:pt x="193" y="95"/>
                    <a:pt x="192" y="95"/>
                    <a:pt x="192" y="95"/>
                  </a:cubicBezTo>
                  <a:cubicBezTo>
                    <a:pt x="192" y="95"/>
                    <a:pt x="191" y="95"/>
                    <a:pt x="191" y="95"/>
                  </a:cubicBezTo>
                  <a:cubicBezTo>
                    <a:pt x="190" y="95"/>
                    <a:pt x="189" y="95"/>
                    <a:pt x="189" y="94"/>
                  </a:cubicBezTo>
                  <a:cubicBezTo>
                    <a:pt x="189" y="94"/>
                    <a:pt x="189" y="93"/>
                    <a:pt x="189" y="93"/>
                  </a:cubicBezTo>
                  <a:cubicBezTo>
                    <a:pt x="189" y="92"/>
                    <a:pt x="189" y="92"/>
                    <a:pt x="189" y="91"/>
                  </a:cubicBezTo>
                  <a:cubicBezTo>
                    <a:pt x="189" y="91"/>
                    <a:pt x="190" y="91"/>
                    <a:pt x="191" y="91"/>
                  </a:cubicBezTo>
                  <a:cubicBezTo>
                    <a:pt x="192" y="91"/>
                    <a:pt x="191" y="90"/>
                    <a:pt x="191" y="90"/>
                  </a:cubicBezTo>
                  <a:cubicBezTo>
                    <a:pt x="192" y="89"/>
                    <a:pt x="192" y="89"/>
                    <a:pt x="193" y="90"/>
                  </a:cubicBezTo>
                  <a:cubicBezTo>
                    <a:pt x="193" y="90"/>
                    <a:pt x="193" y="90"/>
                    <a:pt x="194" y="90"/>
                  </a:cubicBezTo>
                  <a:cubicBezTo>
                    <a:pt x="195" y="91"/>
                    <a:pt x="196" y="91"/>
                    <a:pt x="196" y="91"/>
                  </a:cubicBezTo>
                  <a:cubicBezTo>
                    <a:pt x="197" y="91"/>
                    <a:pt x="198" y="91"/>
                    <a:pt x="199" y="91"/>
                  </a:cubicBezTo>
                  <a:cubicBezTo>
                    <a:pt x="200" y="91"/>
                    <a:pt x="200" y="90"/>
                    <a:pt x="199" y="90"/>
                  </a:cubicBezTo>
                  <a:cubicBezTo>
                    <a:pt x="198" y="89"/>
                    <a:pt x="196" y="90"/>
                    <a:pt x="195" y="90"/>
                  </a:cubicBezTo>
                  <a:cubicBezTo>
                    <a:pt x="195" y="90"/>
                    <a:pt x="194" y="90"/>
                    <a:pt x="194" y="90"/>
                  </a:cubicBezTo>
                  <a:cubicBezTo>
                    <a:pt x="195" y="89"/>
                    <a:pt x="195" y="89"/>
                    <a:pt x="195" y="88"/>
                  </a:cubicBezTo>
                  <a:cubicBezTo>
                    <a:pt x="194" y="88"/>
                    <a:pt x="194" y="88"/>
                    <a:pt x="193" y="89"/>
                  </a:cubicBezTo>
                  <a:cubicBezTo>
                    <a:pt x="193" y="89"/>
                    <a:pt x="192" y="89"/>
                    <a:pt x="192" y="89"/>
                  </a:cubicBezTo>
                  <a:cubicBezTo>
                    <a:pt x="190" y="89"/>
                    <a:pt x="190" y="90"/>
                    <a:pt x="190" y="91"/>
                  </a:cubicBezTo>
                  <a:cubicBezTo>
                    <a:pt x="189" y="90"/>
                    <a:pt x="190" y="90"/>
                    <a:pt x="189" y="89"/>
                  </a:cubicBezTo>
                  <a:cubicBezTo>
                    <a:pt x="188" y="89"/>
                    <a:pt x="188" y="91"/>
                    <a:pt x="188" y="92"/>
                  </a:cubicBezTo>
                  <a:cubicBezTo>
                    <a:pt x="189" y="92"/>
                    <a:pt x="189" y="93"/>
                    <a:pt x="188" y="93"/>
                  </a:cubicBezTo>
                  <a:cubicBezTo>
                    <a:pt x="188" y="94"/>
                    <a:pt x="187" y="94"/>
                    <a:pt x="186" y="94"/>
                  </a:cubicBezTo>
                  <a:cubicBezTo>
                    <a:pt x="186" y="95"/>
                    <a:pt x="186" y="93"/>
                    <a:pt x="185" y="93"/>
                  </a:cubicBezTo>
                  <a:cubicBezTo>
                    <a:pt x="185" y="94"/>
                    <a:pt x="185" y="94"/>
                    <a:pt x="185" y="95"/>
                  </a:cubicBezTo>
                  <a:cubicBezTo>
                    <a:pt x="184" y="95"/>
                    <a:pt x="183" y="94"/>
                    <a:pt x="183" y="94"/>
                  </a:cubicBezTo>
                  <a:cubicBezTo>
                    <a:pt x="183" y="93"/>
                    <a:pt x="182" y="94"/>
                    <a:pt x="182" y="95"/>
                  </a:cubicBezTo>
                  <a:cubicBezTo>
                    <a:pt x="182" y="95"/>
                    <a:pt x="182" y="95"/>
                    <a:pt x="181" y="95"/>
                  </a:cubicBezTo>
                  <a:cubicBezTo>
                    <a:pt x="180" y="95"/>
                    <a:pt x="176" y="95"/>
                    <a:pt x="177" y="94"/>
                  </a:cubicBezTo>
                  <a:cubicBezTo>
                    <a:pt x="177" y="94"/>
                    <a:pt x="179" y="93"/>
                    <a:pt x="179" y="92"/>
                  </a:cubicBezTo>
                  <a:cubicBezTo>
                    <a:pt x="179" y="92"/>
                    <a:pt x="179" y="93"/>
                    <a:pt x="178" y="93"/>
                  </a:cubicBezTo>
                  <a:cubicBezTo>
                    <a:pt x="178" y="93"/>
                    <a:pt x="178" y="93"/>
                    <a:pt x="177" y="92"/>
                  </a:cubicBezTo>
                  <a:cubicBezTo>
                    <a:pt x="177" y="92"/>
                    <a:pt x="176" y="92"/>
                    <a:pt x="176" y="92"/>
                  </a:cubicBezTo>
                  <a:cubicBezTo>
                    <a:pt x="175" y="92"/>
                    <a:pt x="177" y="91"/>
                    <a:pt x="176" y="90"/>
                  </a:cubicBezTo>
                  <a:cubicBezTo>
                    <a:pt x="175" y="90"/>
                    <a:pt x="176" y="89"/>
                    <a:pt x="176" y="89"/>
                  </a:cubicBezTo>
                  <a:cubicBezTo>
                    <a:pt x="177" y="88"/>
                    <a:pt x="178" y="88"/>
                    <a:pt x="179" y="88"/>
                  </a:cubicBezTo>
                  <a:cubicBezTo>
                    <a:pt x="181" y="87"/>
                    <a:pt x="180" y="87"/>
                    <a:pt x="179" y="86"/>
                  </a:cubicBezTo>
                  <a:cubicBezTo>
                    <a:pt x="178" y="86"/>
                    <a:pt x="177" y="86"/>
                    <a:pt x="175" y="87"/>
                  </a:cubicBezTo>
                  <a:cubicBezTo>
                    <a:pt x="174" y="87"/>
                    <a:pt x="174" y="87"/>
                    <a:pt x="173" y="87"/>
                  </a:cubicBezTo>
                  <a:cubicBezTo>
                    <a:pt x="173" y="87"/>
                    <a:pt x="172" y="87"/>
                    <a:pt x="173" y="86"/>
                  </a:cubicBezTo>
                  <a:cubicBezTo>
                    <a:pt x="173" y="86"/>
                    <a:pt x="174" y="86"/>
                    <a:pt x="175" y="86"/>
                  </a:cubicBezTo>
                  <a:cubicBezTo>
                    <a:pt x="175" y="85"/>
                    <a:pt x="175" y="85"/>
                    <a:pt x="175" y="85"/>
                  </a:cubicBezTo>
                  <a:cubicBezTo>
                    <a:pt x="175" y="85"/>
                    <a:pt x="174" y="85"/>
                    <a:pt x="173" y="85"/>
                  </a:cubicBezTo>
                  <a:close/>
                  <a:moveTo>
                    <a:pt x="325" y="106"/>
                  </a:moveTo>
                  <a:cubicBezTo>
                    <a:pt x="325" y="105"/>
                    <a:pt x="326" y="106"/>
                    <a:pt x="326" y="106"/>
                  </a:cubicBezTo>
                  <a:cubicBezTo>
                    <a:pt x="327" y="107"/>
                    <a:pt x="328" y="109"/>
                    <a:pt x="326" y="108"/>
                  </a:cubicBezTo>
                  <a:cubicBezTo>
                    <a:pt x="325" y="107"/>
                    <a:pt x="325" y="107"/>
                    <a:pt x="325" y="106"/>
                  </a:cubicBezTo>
                  <a:close/>
                  <a:moveTo>
                    <a:pt x="161" y="107"/>
                  </a:moveTo>
                  <a:cubicBezTo>
                    <a:pt x="162" y="107"/>
                    <a:pt x="163" y="107"/>
                    <a:pt x="163" y="107"/>
                  </a:cubicBezTo>
                  <a:cubicBezTo>
                    <a:pt x="164" y="108"/>
                    <a:pt x="165" y="108"/>
                    <a:pt x="165" y="108"/>
                  </a:cubicBezTo>
                  <a:cubicBezTo>
                    <a:pt x="166" y="109"/>
                    <a:pt x="165" y="110"/>
                    <a:pt x="165" y="111"/>
                  </a:cubicBezTo>
                  <a:cubicBezTo>
                    <a:pt x="165" y="112"/>
                    <a:pt x="166" y="113"/>
                    <a:pt x="167" y="114"/>
                  </a:cubicBezTo>
                  <a:cubicBezTo>
                    <a:pt x="167" y="115"/>
                    <a:pt x="165" y="115"/>
                    <a:pt x="165" y="115"/>
                  </a:cubicBezTo>
                  <a:cubicBezTo>
                    <a:pt x="164" y="116"/>
                    <a:pt x="164" y="116"/>
                    <a:pt x="164" y="117"/>
                  </a:cubicBezTo>
                  <a:cubicBezTo>
                    <a:pt x="164" y="117"/>
                    <a:pt x="163" y="118"/>
                    <a:pt x="163" y="118"/>
                  </a:cubicBezTo>
                  <a:cubicBezTo>
                    <a:pt x="162" y="119"/>
                    <a:pt x="160" y="119"/>
                    <a:pt x="159" y="119"/>
                  </a:cubicBezTo>
                  <a:cubicBezTo>
                    <a:pt x="158" y="119"/>
                    <a:pt x="158" y="118"/>
                    <a:pt x="157" y="118"/>
                  </a:cubicBezTo>
                  <a:cubicBezTo>
                    <a:pt x="157" y="117"/>
                    <a:pt x="157" y="117"/>
                    <a:pt x="157" y="116"/>
                  </a:cubicBezTo>
                  <a:cubicBezTo>
                    <a:pt x="158" y="116"/>
                    <a:pt x="160" y="115"/>
                    <a:pt x="160" y="114"/>
                  </a:cubicBezTo>
                  <a:cubicBezTo>
                    <a:pt x="159" y="114"/>
                    <a:pt x="158" y="115"/>
                    <a:pt x="157" y="115"/>
                  </a:cubicBezTo>
                  <a:cubicBezTo>
                    <a:pt x="156" y="116"/>
                    <a:pt x="154" y="116"/>
                    <a:pt x="154" y="116"/>
                  </a:cubicBezTo>
                  <a:cubicBezTo>
                    <a:pt x="154" y="115"/>
                    <a:pt x="154" y="114"/>
                    <a:pt x="155" y="113"/>
                  </a:cubicBezTo>
                  <a:cubicBezTo>
                    <a:pt x="155" y="112"/>
                    <a:pt x="157" y="112"/>
                    <a:pt x="157" y="111"/>
                  </a:cubicBezTo>
                  <a:cubicBezTo>
                    <a:pt x="157" y="111"/>
                    <a:pt x="155" y="111"/>
                    <a:pt x="156" y="110"/>
                  </a:cubicBezTo>
                  <a:cubicBezTo>
                    <a:pt x="156" y="110"/>
                    <a:pt x="160" y="109"/>
                    <a:pt x="159" y="108"/>
                  </a:cubicBezTo>
                  <a:cubicBezTo>
                    <a:pt x="158" y="108"/>
                    <a:pt x="156" y="108"/>
                    <a:pt x="157" y="108"/>
                  </a:cubicBezTo>
                  <a:cubicBezTo>
                    <a:pt x="159" y="107"/>
                    <a:pt x="160" y="107"/>
                    <a:pt x="161" y="107"/>
                  </a:cubicBezTo>
                  <a:close/>
                  <a:moveTo>
                    <a:pt x="250" y="74"/>
                  </a:moveTo>
                  <a:cubicBezTo>
                    <a:pt x="250" y="74"/>
                    <a:pt x="251" y="75"/>
                    <a:pt x="251" y="74"/>
                  </a:cubicBezTo>
                  <a:cubicBezTo>
                    <a:pt x="250" y="73"/>
                    <a:pt x="250" y="73"/>
                    <a:pt x="249" y="73"/>
                  </a:cubicBezTo>
                  <a:cubicBezTo>
                    <a:pt x="248" y="72"/>
                    <a:pt x="247" y="71"/>
                    <a:pt x="246" y="71"/>
                  </a:cubicBezTo>
                  <a:cubicBezTo>
                    <a:pt x="246" y="70"/>
                    <a:pt x="245" y="70"/>
                    <a:pt x="245" y="69"/>
                  </a:cubicBezTo>
                  <a:cubicBezTo>
                    <a:pt x="245" y="69"/>
                    <a:pt x="246" y="69"/>
                    <a:pt x="247" y="69"/>
                  </a:cubicBezTo>
                  <a:cubicBezTo>
                    <a:pt x="247" y="69"/>
                    <a:pt x="248" y="69"/>
                    <a:pt x="249" y="69"/>
                  </a:cubicBezTo>
                  <a:cubicBezTo>
                    <a:pt x="249" y="69"/>
                    <a:pt x="250" y="69"/>
                    <a:pt x="250" y="69"/>
                  </a:cubicBezTo>
                  <a:cubicBezTo>
                    <a:pt x="251" y="69"/>
                    <a:pt x="251" y="69"/>
                    <a:pt x="252" y="68"/>
                  </a:cubicBezTo>
                  <a:cubicBezTo>
                    <a:pt x="252" y="68"/>
                    <a:pt x="252" y="68"/>
                    <a:pt x="253" y="68"/>
                  </a:cubicBezTo>
                  <a:cubicBezTo>
                    <a:pt x="254" y="68"/>
                    <a:pt x="254" y="69"/>
                    <a:pt x="255" y="69"/>
                  </a:cubicBezTo>
                  <a:cubicBezTo>
                    <a:pt x="255" y="70"/>
                    <a:pt x="256" y="70"/>
                    <a:pt x="256" y="70"/>
                  </a:cubicBezTo>
                  <a:cubicBezTo>
                    <a:pt x="256" y="70"/>
                    <a:pt x="256" y="71"/>
                    <a:pt x="256" y="71"/>
                  </a:cubicBezTo>
                  <a:cubicBezTo>
                    <a:pt x="256" y="72"/>
                    <a:pt x="256" y="72"/>
                    <a:pt x="256" y="73"/>
                  </a:cubicBezTo>
                  <a:cubicBezTo>
                    <a:pt x="256" y="73"/>
                    <a:pt x="256" y="74"/>
                    <a:pt x="257" y="74"/>
                  </a:cubicBezTo>
                  <a:cubicBezTo>
                    <a:pt x="257" y="74"/>
                    <a:pt x="257" y="74"/>
                    <a:pt x="257" y="74"/>
                  </a:cubicBezTo>
                  <a:cubicBezTo>
                    <a:pt x="257" y="73"/>
                    <a:pt x="257" y="72"/>
                    <a:pt x="257" y="71"/>
                  </a:cubicBezTo>
                  <a:cubicBezTo>
                    <a:pt x="257" y="71"/>
                    <a:pt x="257" y="71"/>
                    <a:pt x="257" y="70"/>
                  </a:cubicBezTo>
                  <a:cubicBezTo>
                    <a:pt x="257" y="70"/>
                    <a:pt x="256" y="70"/>
                    <a:pt x="256" y="69"/>
                  </a:cubicBezTo>
                  <a:cubicBezTo>
                    <a:pt x="256" y="68"/>
                    <a:pt x="257" y="69"/>
                    <a:pt x="257" y="70"/>
                  </a:cubicBezTo>
                  <a:cubicBezTo>
                    <a:pt x="258" y="70"/>
                    <a:pt x="258" y="71"/>
                    <a:pt x="259" y="71"/>
                  </a:cubicBezTo>
                  <a:cubicBezTo>
                    <a:pt x="259" y="71"/>
                    <a:pt x="259" y="71"/>
                    <a:pt x="259" y="71"/>
                  </a:cubicBezTo>
                  <a:cubicBezTo>
                    <a:pt x="259" y="72"/>
                    <a:pt x="260" y="73"/>
                    <a:pt x="260" y="73"/>
                  </a:cubicBezTo>
                  <a:cubicBezTo>
                    <a:pt x="261" y="73"/>
                    <a:pt x="261" y="74"/>
                    <a:pt x="261" y="74"/>
                  </a:cubicBezTo>
                  <a:cubicBezTo>
                    <a:pt x="262" y="74"/>
                    <a:pt x="261" y="73"/>
                    <a:pt x="261" y="73"/>
                  </a:cubicBezTo>
                  <a:cubicBezTo>
                    <a:pt x="260" y="72"/>
                    <a:pt x="262" y="72"/>
                    <a:pt x="263" y="73"/>
                  </a:cubicBezTo>
                  <a:cubicBezTo>
                    <a:pt x="263" y="73"/>
                    <a:pt x="264" y="73"/>
                    <a:pt x="264" y="73"/>
                  </a:cubicBezTo>
                  <a:cubicBezTo>
                    <a:pt x="264" y="72"/>
                    <a:pt x="263" y="72"/>
                    <a:pt x="262" y="72"/>
                  </a:cubicBezTo>
                  <a:cubicBezTo>
                    <a:pt x="261" y="71"/>
                    <a:pt x="261" y="70"/>
                    <a:pt x="260" y="69"/>
                  </a:cubicBezTo>
                  <a:cubicBezTo>
                    <a:pt x="260" y="69"/>
                    <a:pt x="258" y="68"/>
                    <a:pt x="260" y="68"/>
                  </a:cubicBezTo>
                  <a:cubicBezTo>
                    <a:pt x="260" y="68"/>
                    <a:pt x="262" y="68"/>
                    <a:pt x="262" y="68"/>
                  </a:cubicBezTo>
                  <a:cubicBezTo>
                    <a:pt x="263" y="69"/>
                    <a:pt x="263" y="69"/>
                    <a:pt x="264" y="70"/>
                  </a:cubicBezTo>
                  <a:cubicBezTo>
                    <a:pt x="264" y="70"/>
                    <a:pt x="265" y="70"/>
                    <a:pt x="266" y="71"/>
                  </a:cubicBezTo>
                  <a:cubicBezTo>
                    <a:pt x="267" y="71"/>
                    <a:pt x="268" y="72"/>
                    <a:pt x="269" y="73"/>
                  </a:cubicBezTo>
                  <a:cubicBezTo>
                    <a:pt x="270" y="73"/>
                    <a:pt x="270" y="74"/>
                    <a:pt x="271" y="74"/>
                  </a:cubicBezTo>
                  <a:cubicBezTo>
                    <a:pt x="271" y="75"/>
                    <a:pt x="271" y="75"/>
                    <a:pt x="272" y="75"/>
                  </a:cubicBezTo>
                  <a:cubicBezTo>
                    <a:pt x="273" y="75"/>
                    <a:pt x="272" y="75"/>
                    <a:pt x="272" y="75"/>
                  </a:cubicBezTo>
                  <a:cubicBezTo>
                    <a:pt x="272" y="75"/>
                    <a:pt x="272" y="74"/>
                    <a:pt x="271" y="74"/>
                  </a:cubicBezTo>
                  <a:cubicBezTo>
                    <a:pt x="271" y="74"/>
                    <a:pt x="271" y="73"/>
                    <a:pt x="271" y="73"/>
                  </a:cubicBezTo>
                  <a:cubicBezTo>
                    <a:pt x="271" y="72"/>
                    <a:pt x="271" y="72"/>
                    <a:pt x="271" y="71"/>
                  </a:cubicBezTo>
                  <a:cubicBezTo>
                    <a:pt x="270" y="71"/>
                    <a:pt x="271" y="71"/>
                    <a:pt x="271" y="71"/>
                  </a:cubicBezTo>
                  <a:cubicBezTo>
                    <a:pt x="271" y="71"/>
                    <a:pt x="272" y="71"/>
                    <a:pt x="272" y="71"/>
                  </a:cubicBezTo>
                  <a:cubicBezTo>
                    <a:pt x="272" y="70"/>
                    <a:pt x="271" y="70"/>
                    <a:pt x="270" y="69"/>
                  </a:cubicBezTo>
                  <a:cubicBezTo>
                    <a:pt x="269" y="68"/>
                    <a:pt x="268" y="68"/>
                    <a:pt x="268" y="67"/>
                  </a:cubicBezTo>
                  <a:cubicBezTo>
                    <a:pt x="269" y="67"/>
                    <a:pt x="270" y="68"/>
                    <a:pt x="271" y="68"/>
                  </a:cubicBezTo>
                  <a:cubicBezTo>
                    <a:pt x="272" y="68"/>
                    <a:pt x="273" y="68"/>
                    <a:pt x="274" y="69"/>
                  </a:cubicBezTo>
                  <a:cubicBezTo>
                    <a:pt x="275" y="69"/>
                    <a:pt x="276" y="69"/>
                    <a:pt x="276" y="70"/>
                  </a:cubicBezTo>
                  <a:cubicBezTo>
                    <a:pt x="277" y="70"/>
                    <a:pt x="278" y="71"/>
                    <a:pt x="278" y="71"/>
                  </a:cubicBezTo>
                  <a:cubicBezTo>
                    <a:pt x="278" y="70"/>
                    <a:pt x="278" y="70"/>
                    <a:pt x="277" y="69"/>
                  </a:cubicBezTo>
                  <a:cubicBezTo>
                    <a:pt x="276" y="69"/>
                    <a:pt x="275" y="68"/>
                    <a:pt x="274" y="68"/>
                  </a:cubicBezTo>
                  <a:cubicBezTo>
                    <a:pt x="274" y="68"/>
                    <a:pt x="273" y="68"/>
                    <a:pt x="272" y="67"/>
                  </a:cubicBezTo>
                  <a:cubicBezTo>
                    <a:pt x="271" y="67"/>
                    <a:pt x="270" y="67"/>
                    <a:pt x="269" y="67"/>
                  </a:cubicBezTo>
                  <a:cubicBezTo>
                    <a:pt x="268" y="67"/>
                    <a:pt x="268" y="66"/>
                    <a:pt x="267" y="66"/>
                  </a:cubicBezTo>
                  <a:cubicBezTo>
                    <a:pt x="267" y="66"/>
                    <a:pt x="266" y="67"/>
                    <a:pt x="266" y="66"/>
                  </a:cubicBezTo>
                  <a:cubicBezTo>
                    <a:pt x="266" y="66"/>
                    <a:pt x="266" y="66"/>
                    <a:pt x="266" y="65"/>
                  </a:cubicBezTo>
                  <a:cubicBezTo>
                    <a:pt x="266" y="65"/>
                    <a:pt x="265" y="65"/>
                    <a:pt x="265" y="65"/>
                  </a:cubicBezTo>
                  <a:cubicBezTo>
                    <a:pt x="265" y="64"/>
                    <a:pt x="266" y="64"/>
                    <a:pt x="266" y="65"/>
                  </a:cubicBezTo>
                  <a:cubicBezTo>
                    <a:pt x="267" y="65"/>
                    <a:pt x="267" y="65"/>
                    <a:pt x="267" y="65"/>
                  </a:cubicBezTo>
                  <a:cubicBezTo>
                    <a:pt x="268" y="65"/>
                    <a:pt x="268" y="65"/>
                    <a:pt x="267" y="65"/>
                  </a:cubicBezTo>
                  <a:cubicBezTo>
                    <a:pt x="266" y="64"/>
                    <a:pt x="270" y="65"/>
                    <a:pt x="270" y="65"/>
                  </a:cubicBezTo>
                  <a:cubicBezTo>
                    <a:pt x="270" y="65"/>
                    <a:pt x="271" y="65"/>
                    <a:pt x="271" y="65"/>
                  </a:cubicBezTo>
                  <a:cubicBezTo>
                    <a:pt x="271" y="65"/>
                    <a:pt x="271" y="65"/>
                    <a:pt x="270" y="65"/>
                  </a:cubicBezTo>
                  <a:cubicBezTo>
                    <a:pt x="270" y="64"/>
                    <a:pt x="270" y="64"/>
                    <a:pt x="270" y="64"/>
                  </a:cubicBezTo>
                  <a:cubicBezTo>
                    <a:pt x="270" y="64"/>
                    <a:pt x="271" y="65"/>
                    <a:pt x="271" y="65"/>
                  </a:cubicBezTo>
                  <a:cubicBezTo>
                    <a:pt x="271" y="65"/>
                    <a:pt x="271" y="64"/>
                    <a:pt x="271" y="64"/>
                  </a:cubicBezTo>
                  <a:cubicBezTo>
                    <a:pt x="271" y="64"/>
                    <a:pt x="271" y="64"/>
                    <a:pt x="272" y="64"/>
                  </a:cubicBezTo>
                  <a:cubicBezTo>
                    <a:pt x="272" y="64"/>
                    <a:pt x="273" y="64"/>
                    <a:pt x="273" y="65"/>
                  </a:cubicBezTo>
                  <a:cubicBezTo>
                    <a:pt x="273" y="65"/>
                    <a:pt x="273" y="65"/>
                    <a:pt x="274" y="66"/>
                  </a:cubicBezTo>
                  <a:cubicBezTo>
                    <a:pt x="274" y="66"/>
                    <a:pt x="275" y="66"/>
                    <a:pt x="276" y="67"/>
                  </a:cubicBezTo>
                  <a:cubicBezTo>
                    <a:pt x="277" y="67"/>
                    <a:pt x="278" y="67"/>
                    <a:pt x="278" y="68"/>
                  </a:cubicBezTo>
                  <a:cubicBezTo>
                    <a:pt x="279" y="68"/>
                    <a:pt x="279" y="68"/>
                    <a:pt x="279" y="69"/>
                  </a:cubicBezTo>
                  <a:cubicBezTo>
                    <a:pt x="280" y="69"/>
                    <a:pt x="279" y="68"/>
                    <a:pt x="279" y="68"/>
                  </a:cubicBezTo>
                  <a:cubicBezTo>
                    <a:pt x="279" y="68"/>
                    <a:pt x="278" y="68"/>
                    <a:pt x="278" y="67"/>
                  </a:cubicBezTo>
                  <a:cubicBezTo>
                    <a:pt x="279" y="67"/>
                    <a:pt x="281" y="68"/>
                    <a:pt x="279" y="67"/>
                  </a:cubicBezTo>
                  <a:cubicBezTo>
                    <a:pt x="278" y="66"/>
                    <a:pt x="281" y="67"/>
                    <a:pt x="280" y="66"/>
                  </a:cubicBezTo>
                  <a:cubicBezTo>
                    <a:pt x="280" y="65"/>
                    <a:pt x="279" y="65"/>
                    <a:pt x="278" y="65"/>
                  </a:cubicBezTo>
                  <a:cubicBezTo>
                    <a:pt x="278" y="65"/>
                    <a:pt x="278" y="65"/>
                    <a:pt x="278" y="64"/>
                  </a:cubicBezTo>
                  <a:cubicBezTo>
                    <a:pt x="277" y="63"/>
                    <a:pt x="278" y="64"/>
                    <a:pt x="278" y="63"/>
                  </a:cubicBezTo>
                  <a:cubicBezTo>
                    <a:pt x="279" y="63"/>
                    <a:pt x="279" y="63"/>
                    <a:pt x="280" y="64"/>
                  </a:cubicBezTo>
                  <a:cubicBezTo>
                    <a:pt x="280" y="64"/>
                    <a:pt x="281" y="65"/>
                    <a:pt x="281" y="65"/>
                  </a:cubicBezTo>
                  <a:cubicBezTo>
                    <a:pt x="281" y="64"/>
                    <a:pt x="281" y="63"/>
                    <a:pt x="281" y="63"/>
                  </a:cubicBezTo>
                  <a:cubicBezTo>
                    <a:pt x="281" y="63"/>
                    <a:pt x="282" y="64"/>
                    <a:pt x="282" y="64"/>
                  </a:cubicBezTo>
                  <a:cubicBezTo>
                    <a:pt x="283" y="64"/>
                    <a:pt x="283" y="63"/>
                    <a:pt x="283" y="63"/>
                  </a:cubicBezTo>
                  <a:cubicBezTo>
                    <a:pt x="284" y="64"/>
                    <a:pt x="285" y="64"/>
                    <a:pt x="286" y="64"/>
                  </a:cubicBezTo>
                  <a:cubicBezTo>
                    <a:pt x="286" y="64"/>
                    <a:pt x="286" y="64"/>
                    <a:pt x="287" y="64"/>
                  </a:cubicBezTo>
                  <a:cubicBezTo>
                    <a:pt x="288" y="65"/>
                    <a:pt x="288" y="65"/>
                    <a:pt x="289" y="65"/>
                  </a:cubicBezTo>
                  <a:cubicBezTo>
                    <a:pt x="290" y="65"/>
                    <a:pt x="291" y="65"/>
                    <a:pt x="293" y="66"/>
                  </a:cubicBezTo>
                  <a:cubicBezTo>
                    <a:pt x="293" y="66"/>
                    <a:pt x="293" y="67"/>
                    <a:pt x="294" y="67"/>
                  </a:cubicBezTo>
                  <a:cubicBezTo>
                    <a:pt x="295" y="67"/>
                    <a:pt x="295" y="67"/>
                    <a:pt x="295" y="67"/>
                  </a:cubicBezTo>
                  <a:cubicBezTo>
                    <a:pt x="296" y="68"/>
                    <a:pt x="297" y="68"/>
                    <a:pt x="298" y="68"/>
                  </a:cubicBezTo>
                  <a:cubicBezTo>
                    <a:pt x="299" y="69"/>
                    <a:pt x="299" y="70"/>
                    <a:pt x="298" y="70"/>
                  </a:cubicBezTo>
                  <a:cubicBezTo>
                    <a:pt x="298" y="70"/>
                    <a:pt x="298" y="70"/>
                    <a:pt x="298" y="70"/>
                  </a:cubicBezTo>
                  <a:cubicBezTo>
                    <a:pt x="297" y="70"/>
                    <a:pt x="297" y="70"/>
                    <a:pt x="296" y="70"/>
                  </a:cubicBezTo>
                  <a:cubicBezTo>
                    <a:pt x="295" y="70"/>
                    <a:pt x="293" y="69"/>
                    <a:pt x="292" y="69"/>
                  </a:cubicBezTo>
                  <a:cubicBezTo>
                    <a:pt x="291" y="69"/>
                    <a:pt x="291" y="69"/>
                    <a:pt x="291" y="69"/>
                  </a:cubicBezTo>
                  <a:cubicBezTo>
                    <a:pt x="290" y="69"/>
                    <a:pt x="290" y="69"/>
                    <a:pt x="289" y="69"/>
                  </a:cubicBezTo>
                  <a:cubicBezTo>
                    <a:pt x="289" y="69"/>
                    <a:pt x="288" y="69"/>
                    <a:pt x="288" y="69"/>
                  </a:cubicBezTo>
                  <a:cubicBezTo>
                    <a:pt x="287" y="69"/>
                    <a:pt x="287" y="69"/>
                    <a:pt x="286" y="69"/>
                  </a:cubicBezTo>
                  <a:cubicBezTo>
                    <a:pt x="286" y="69"/>
                    <a:pt x="285" y="69"/>
                    <a:pt x="285" y="69"/>
                  </a:cubicBezTo>
                  <a:cubicBezTo>
                    <a:pt x="285" y="70"/>
                    <a:pt x="286" y="69"/>
                    <a:pt x="286" y="69"/>
                  </a:cubicBezTo>
                  <a:cubicBezTo>
                    <a:pt x="287" y="69"/>
                    <a:pt x="288" y="70"/>
                    <a:pt x="289" y="70"/>
                  </a:cubicBezTo>
                  <a:cubicBezTo>
                    <a:pt x="290" y="70"/>
                    <a:pt x="291" y="70"/>
                    <a:pt x="292" y="70"/>
                  </a:cubicBezTo>
                  <a:cubicBezTo>
                    <a:pt x="293" y="69"/>
                    <a:pt x="294" y="70"/>
                    <a:pt x="295" y="70"/>
                  </a:cubicBezTo>
                  <a:cubicBezTo>
                    <a:pt x="296" y="71"/>
                    <a:pt x="297" y="71"/>
                    <a:pt x="298" y="71"/>
                  </a:cubicBezTo>
                  <a:cubicBezTo>
                    <a:pt x="298" y="71"/>
                    <a:pt x="298" y="71"/>
                    <a:pt x="299" y="71"/>
                  </a:cubicBezTo>
                  <a:cubicBezTo>
                    <a:pt x="299" y="71"/>
                    <a:pt x="300" y="71"/>
                    <a:pt x="300" y="71"/>
                  </a:cubicBezTo>
                  <a:cubicBezTo>
                    <a:pt x="301" y="71"/>
                    <a:pt x="301" y="72"/>
                    <a:pt x="302" y="72"/>
                  </a:cubicBezTo>
                  <a:cubicBezTo>
                    <a:pt x="302" y="73"/>
                    <a:pt x="301" y="73"/>
                    <a:pt x="302" y="74"/>
                  </a:cubicBezTo>
                  <a:cubicBezTo>
                    <a:pt x="302" y="74"/>
                    <a:pt x="303" y="74"/>
                    <a:pt x="303" y="74"/>
                  </a:cubicBezTo>
                  <a:cubicBezTo>
                    <a:pt x="303" y="74"/>
                    <a:pt x="303" y="74"/>
                    <a:pt x="304" y="74"/>
                  </a:cubicBezTo>
                  <a:cubicBezTo>
                    <a:pt x="305" y="75"/>
                    <a:pt x="305" y="75"/>
                    <a:pt x="306" y="75"/>
                  </a:cubicBezTo>
                  <a:cubicBezTo>
                    <a:pt x="306" y="75"/>
                    <a:pt x="307" y="76"/>
                    <a:pt x="307" y="76"/>
                  </a:cubicBezTo>
                  <a:cubicBezTo>
                    <a:pt x="308" y="77"/>
                    <a:pt x="309" y="78"/>
                    <a:pt x="309" y="78"/>
                  </a:cubicBezTo>
                  <a:cubicBezTo>
                    <a:pt x="309" y="78"/>
                    <a:pt x="308" y="78"/>
                    <a:pt x="308" y="78"/>
                  </a:cubicBezTo>
                  <a:cubicBezTo>
                    <a:pt x="308" y="78"/>
                    <a:pt x="308" y="79"/>
                    <a:pt x="308" y="79"/>
                  </a:cubicBezTo>
                  <a:cubicBezTo>
                    <a:pt x="307" y="79"/>
                    <a:pt x="307" y="79"/>
                    <a:pt x="307" y="79"/>
                  </a:cubicBezTo>
                  <a:cubicBezTo>
                    <a:pt x="307" y="79"/>
                    <a:pt x="306" y="79"/>
                    <a:pt x="306" y="79"/>
                  </a:cubicBezTo>
                  <a:cubicBezTo>
                    <a:pt x="305" y="79"/>
                    <a:pt x="305" y="80"/>
                    <a:pt x="305" y="80"/>
                  </a:cubicBezTo>
                  <a:cubicBezTo>
                    <a:pt x="303" y="80"/>
                    <a:pt x="303" y="80"/>
                    <a:pt x="301" y="79"/>
                  </a:cubicBezTo>
                  <a:cubicBezTo>
                    <a:pt x="301" y="79"/>
                    <a:pt x="300" y="79"/>
                    <a:pt x="299" y="78"/>
                  </a:cubicBezTo>
                  <a:cubicBezTo>
                    <a:pt x="298" y="78"/>
                    <a:pt x="298" y="78"/>
                    <a:pt x="298" y="78"/>
                  </a:cubicBezTo>
                  <a:cubicBezTo>
                    <a:pt x="296" y="78"/>
                    <a:pt x="296" y="79"/>
                    <a:pt x="295" y="78"/>
                  </a:cubicBezTo>
                  <a:cubicBezTo>
                    <a:pt x="294" y="78"/>
                    <a:pt x="294" y="78"/>
                    <a:pt x="293" y="78"/>
                  </a:cubicBezTo>
                  <a:cubicBezTo>
                    <a:pt x="293" y="78"/>
                    <a:pt x="292" y="78"/>
                    <a:pt x="292" y="79"/>
                  </a:cubicBezTo>
                  <a:cubicBezTo>
                    <a:pt x="292" y="79"/>
                    <a:pt x="292" y="80"/>
                    <a:pt x="293" y="80"/>
                  </a:cubicBezTo>
                  <a:cubicBezTo>
                    <a:pt x="294" y="81"/>
                    <a:pt x="294" y="80"/>
                    <a:pt x="294" y="80"/>
                  </a:cubicBezTo>
                  <a:cubicBezTo>
                    <a:pt x="294" y="79"/>
                    <a:pt x="295" y="80"/>
                    <a:pt x="296" y="80"/>
                  </a:cubicBezTo>
                  <a:cubicBezTo>
                    <a:pt x="296" y="80"/>
                    <a:pt x="297" y="80"/>
                    <a:pt x="297" y="80"/>
                  </a:cubicBezTo>
                  <a:cubicBezTo>
                    <a:pt x="298" y="79"/>
                    <a:pt x="299" y="79"/>
                    <a:pt x="300" y="80"/>
                  </a:cubicBezTo>
                  <a:cubicBezTo>
                    <a:pt x="302" y="80"/>
                    <a:pt x="302" y="81"/>
                    <a:pt x="304" y="81"/>
                  </a:cubicBezTo>
                  <a:cubicBezTo>
                    <a:pt x="305" y="81"/>
                    <a:pt x="305" y="81"/>
                    <a:pt x="305" y="82"/>
                  </a:cubicBezTo>
                  <a:cubicBezTo>
                    <a:pt x="305" y="83"/>
                    <a:pt x="305" y="83"/>
                    <a:pt x="304" y="83"/>
                  </a:cubicBezTo>
                  <a:cubicBezTo>
                    <a:pt x="303" y="83"/>
                    <a:pt x="302" y="84"/>
                    <a:pt x="303" y="85"/>
                  </a:cubicBezTo>
                  <a:cubicBezTo>
                    <a:pt x="303" y="85"/>
                    <a:pt x="305" y="84"/>
                    <a:pt x="305" y="84"/>
                  </a:cubicBezTo>
                  <a:cubicBezTo>
                    <a:pt x="305" y="84"/>
                    <a:pt x="306" y="84"/>
                    <a:pt x="307" y="84"/>
                  </a:cubicBezTo>
                  <a:cubicBezTo>
                    <a:pt x="308" y="84"/>
                    <a:pt x="307" y="83"/>
                    <a:pt x="307" y="82"/>
                  </a:cubicBezTo>
                  <a:cubicBezTo>
                    <a:pt x="307" y="81"/>
                    <a:pt x="309" y="81"/>
                    <a:pt x="309" y="82"/>
                  </a:cubicBezTo>
                  <a:cubicBezTo>
                    <a:pt x="310" y="83"/>
                    <a:pt x="310" y="84"/>
                    <a:pt x="310" y="84"/>
                  </a:cubicBezTo>
                  <a:cubicBezTo>
                    <a:pt x="311" y="85"/>
                    <a:pt x="311" y="86"/>
                    <a:pt x="312" y="87"/>
                  </a:cubicBezTo>
                  <a:cubicBezTo>
                    <a:pt x="312" y="88"/>
                    <a:pt x="312" y="88"/>
                    <a:pt x="312" y="88"/>
                  </a:cubicBezTo>
                  <a:cubicBezTo>
                    <a:pt x="311" y="88"/>
                    <a:pt x="312" y="89"/>
                    <a:pt x="312" y="89"/>
                  </a:cubicBezTo>
                  <a:cubicBezTo>
                    <a:pt x="312" y="90"/>
                    <a:pt x="312" y="90"/>
                    <a:pt x="311" y="90"/>
                  </a:cubicBezTo>
                  <a:cubicBezTo>
                    <a:pt x="311" y="91"/>
                    <a:pt x="311" y="91"/>
                    <a:pt x="311" y="91"/>
                  </a:cubicBezTo>
                  <a:cubicBezTo>
                    <a:pt x="311" y="92"/>
                    <a:pt x="311" y="92"/>
                    <a:pt x="311" y="92"/>
                  </a:cubicBezTo>
                  <a:cubicBezTo>
                    <a:pt x="312" y="92"/>
                    <a:pt x="312" y="91"/>
                    <a:pt x="312" y="91"/>
                  </a:cubicBezTo>
                  <a:cubicBezTo>
                    <a:pt x="312" y="91"/>
                    <a:pt x="312" y="91"/>
                    <a:pt x="312" y="91"/>
                  </a:cubicBezTo>
                  <a:cubicBezTo>
                    <a:pt x="313" y="90"/>
                    <a:pt x="313" y="90"/>
                    <a:pt x="313" y="90"/>
                  </a:cubicBezTo>
                  <a:cubicBezTo>
                    <a:pt x="313" y="89"/>
                    <a:pt x="313" y="89"/>
                    <a:pt x="313" y="89"/>
                  </a:cubicBezTo>
                  <a:cubicBezTo>
                    <a:pt x="313" y="88"/>
                    <a:pt x="313" y="88"/>
                    <a:pt x="313" y="88"/>
                  </a:cubicBezTo>
                  <a:cubicBezTo>
                    <a:pt x="314" y="87"/>
                    <a:pt x="314" y="87"/>
                    <a:pt x="313" y="86"/>
                  </a:cubicBezTo>
                  <a:cubicBezTo>
                    <a:pt x="312" y="85"/>
                    <a:pt x="313" y="85"/>
                    <a:pt x="314" y="86"/>
                  </a:cubicBezTo>
                  <a:cubicBezTo>
                    <a:pt x="314" y="86"/>
                    <a:pt x="314" y="86"/>
                    <a:pt x="315" y="87"/>
                  </a:cubicBezTo>
                  <a:cubicBezTo>
                    <a:pt x="315" y="87"/>
                    <a:pt x="315" y="87"/>
                    <a:pt x="316" y="87"/>
                  </a:cubicBezTo>
                  <a:cubicBezTo>
                    <a:pt x="316" y="87"/>
                    <a:pt x="316" y="88"/>
                    <a:pt x="317" y="88"/>
                  </a:cubicBezTo>
                  <a:cubicBezTo>
                    <a:pt x="318" y="89"/>
                    <a:pt x="319" y="89"/>
                    <a:pt x="318" y="88"/>
                  </a:cubicBezTo>
                  <a:cubicBezTo>
                    <a:pt x="318" y="88"/>
                    <a:pt x="317" y="87"/>
                    <a:pt x="317" y="87"/>
                  </a:cubicBezTo>
                  <a:cubicBezTo>
                    <a:pt x="316" y="86"/>
                    <a:pt x="316" y="86"/>
                    <a:pt x="315" y="86"/>
                  </a:cubicBezTo>
                  <a:cubicBezTo>
                    <a:pt x="315" y="85"/>
                    <a:pt x="314" y="85"/>
                    <a:pt x="315" y="85"/>
                  </a:cubicBezTo>
                  <a:cubicBezTo>
                    <a:pt x="315" y="85"/>
                    <a:pt x="315" y="85"/>
                    <a:pt x="316" y="85"/>
                  </a:cubicBezTo>
                  <a:cubicBezTo>
                    <a:pt x="316" y="86"/>
                    <a:pt x="318" y="88"/>
                    <a:pt x="318" y="87"/>
                  </a:cubicBezTo>
                  <a:cubicBezTo>
                    <a:pt x="318" y="87"/>
                    <a:pt x="318" y="87"/>
                    <a:pt x="318" y="86"/>
                  </a:cubicBezTo>
                  <a:cubicBezTo>
                    <a:pt x="318" y="86"/>
                    <a:pt x="318" y="86"/>
                    <a:pt x="318" y="86"/>
                  </a:cubicBezTo>
                  <a:cubicBezTo>
                    <a:pt x="319" y="86"/>
                    <a:pt x="319" y="86"/>
                    <a:pt x="319" y="86"/>
                  </a:cubicBezTo>
                  <a:cubicBezTo>
                    <a:pt x="319" y="86"/>
                    <a:pt x="319" y="86"/>
                    <a:pt x="319" y="86"/>
                  </a:cubicBezTo>
                  <a:cubicBezTo>
                    <a:pt x="320" y="86"/>
                    <a:pt x="320" y="86"/>
                    <a:pt x="321" y="86"/>
                  </a:cubicBezTo>
                  <a:cubicBezTo>
                    <a:pt x="321" y="86"/>
                    <a:pt x="322" y="87"/>
                    <a:pt x="322" y="87"/>
                  </a:cubicBezTo>
                  <a:cubicBezTo>
                    <a:pt x="323" y="88"/>
                    <a:pt x="323" y="88"/>
                    <a:pt x="324" y="89"/>
                  </a:cubicBezTo>
                  <a:cubicBezTo>
                    <a:pt x="325" y="89"/>
                    <a:pt x="327" y="91"/>
                    <a:pt x="326" y="91"/>
                  </a:cubicBezTo>
                  <a:cubicBezTo>
                    <a:pt x="326" y="92"/>
                    <a:pt x="325" y="92"/>
                    <a:pt x="325" y="93"/>
                  </a:cubicBezTo>
                  <a:cubicBezTo>
                    <a:pt x="325" y="93"/>
                    <a:pt x="325" y="93"/>
                    <a:pt x="325" y="93"/>
                  </a:cubicBezTo>
                  <a:cubicBezTo>
                    <a:pt x="324" y="93"/>
                    <a:pt x="324" y="93"/>
                    <a:pt x="324" y="93"/>
                  </a:cubicBezTo>
                  <a:cubicBezTo>
                    <a:pt x="324" y="94"/>
                    <a:pt x="325" y="94"/>
                    <a:pt x="325" y="95"/>
                  </a:cubicBezTo>
                  <a:cubicBezTo>
                    <a:pt x="324" y="95"/>
                    <a:pt x="324" y="95"/>
                    <a:pt x="324" y="95"/>
                  </a:cubicBezTo>
                  <a:cubicBezTo>
                    <a:pt x="324" y="95"/>
                    <a:pt x="324" y="95"/>
                    <a:pt x="324" y="95"/>
                  </a:cubicBezTo>
                  <a:cubicBezTo>
                    <a:pt x="323" y="96"/>
                    <a:pt x="323" y="95"/>
                    <a:pt x="322" y="95"/>
                  </a:cubicBezTo>
                  <a:cubicBezTo>
                    <a:pt x="322" y="95"/>
                    <a:pt x="322" y="95"/>
                    <a:pt x="321" y="95"/>
                  </a:cubicBezTo>
                  <a:cubicBezTo>
                    <a:pt x="321" y="94"/>
                    <a:pt x="320" y="94"/>
                    <a:pt x="320" y="94"/>
                  </a:cubicBezTo>
                  <a:cubicBezTo>
                    <a:pt x="319" y="94"/>
                    <a:pt x="320" y="95"/>
                    <a:pt x="320" y="95"/>
                  </a:cubicBezTo>
                  <a:cubicBezTo>
                    <a:pt x="319" y="95"/>
                    <a:pt x="318" y="94"/>
                    <a:pt x="319" y="95"/>
                  </a:cubicBezTo>
                  <a:cubicBezTo>
                    <a:pt x="319" y="95"/>
                    <a:pt x="319" y="95"/>
                    <a:pt x="320" y="96"/>
                  </a:cubicBezTo>
                  <a:cubicBezTo>
                    <a:pt x="320" y="96"/>
                    <a:pt x="320" y="95"/>
                    <a:pt x="321" y="95"/>
                  </a:cubicBezTo>
                  <a:cubicBezTo>
                    <a:pt x="322" y="96"/>
                    <a:pt x="323" y="96"/>
                    <a:pt x="324" y="98"/>
                  </a:cubicBezTo>
                  <a:cubicBezTo>
                    <a:pt x="324" y="98"/>
                    <a:pt x="324" y="99"/>
                    <a:pt x="323" y="99"/>
                  </a:cubicBezTo>
                  <a:cubicBezTo>
                    <a:pt x="323" y="99"/>
                    <a:pt x="321" y="98"/>
                    <a:pt x="320" y="98"/>
                  </a:cubicBezTo>
                  <a:cubicBezTo>
                    <a:pt x="319" y="97"/>
                    <a:pt x="319" y="98"/>
                    <a:pt x="319" y="98"/>
                  </a:cubicBezTo>
                  <a:cubicBezTo>
                    <a:pt x="319" y="99"/>
                    <a:pt x="319" y="100"/>
                    <a:pt x="320" y="101"/>
                  </a:cubicBezTo>
                  <a:cubicBezTo>
                    <a:pt x="321" y="101"/>
                    <a:pt x="320" y="99"/>
                    <a:pt x="320" y="99"/>
                  </a:cubicBezTo>
                  <a:cubicBezTo>
                    <a:pt x="320" y="99"/>
                    <a:pt x="321" y="99"/>
                    <a:pt x="321" y="99"/>
                  </a:cubicBezTo>
                  <a:cubicBezTo>
                    <a:pt x="322" y="99"/>
                    <a:pt x="322" y="99"/>
                    <a:pt x="323" y="99"/>
                  </a:cubicBezTo>
                  <a:cubicBezTo>
                    <a:pt x="324" y="100"/>
                    <a:pt x="323" y="101"/>
                    <a:pt x="323" y="101"/>
                  </a:cubicBezTo>
                  <a:cubicBezTo>
                    <a:pt x="323" y="101"/>
                    <a:pt x="323" y="102"/>
                    <a:pt x="323" y="102"/>
                  </a:cubicBezTo>
                  <a:cubicBezTo>
                    <a:pt x="322" y="102"/>
                    <a:pt x="322" y="102"/>
                    <a:pt x="322" y="102"/>
                  </a:cubicBezTo>
                  <a:cubicBezTo>
                    <a:pt x="321" y="101"/>
                    <a:pt x="322" y="103"/>
                    <a:pt x="322" y="104"/>
                  </a:cubicBezTo>
                  <a:cubicBezTo>
                    <a:pt x="322" y="104"/>
                    <a:pt x="322" y="105"/>
                    <a:pt x="323" y="105"/>
                  </a:cubicBezTo>
                  <a:cubicBezTo>
                    <a:pt x="323" y="105"/>
                    <a:pt x="323" y="105"/>
                    <a:pt x="323" y="105"/>
                  </a:cubicBezTo>
                  <a:cubicBezTo>
                    <a:pt x="324" y="106"/>
                    <a:pt x="323" y="106"/>
                    <a:pt x="323" y="106"/>
                  </a:cubicBezTo>
                  <a:cubicBezTo>
                    <a:pt x="323" y="106"/>
                    <a:pt x="322" y="106"/>
                    <a:pt x="322" y="106"/>
                  </a:cubicBezTo>
                  <a:cubicBezTo>
                    <a:pt x="322" y="107"/>
                    <a:pt x="323" y="107"/>
                    <a:pt x="323" y="108"/>
                  </a:cubicBezTo>
                  <a:cubicBezTo>
                    <a:pt x="323" y="108"/>
                    <a:pt x="323" y="108"/>
                    <a:pt x="322" y="108"/>
                  </a:cubicBezTo>
                  <a:cubicBezTo>
                    <a:pt x="322" y="108"/>
                    <a:pt x="322" y="108"/>
                    <a:pt x="322" y="109"/>
                  </a:cubicBezTo>
                  <a:cubicBezTo>
                    <a:pt x="322" y="110"/>
                    <a:pt x="322" y="111"/>
                    <a:pt x="322" y="112"/>
                  </a:cubicBezTo>
                  <a:cubicBezTo>
                    <a:pt x="323" y="112"/>
                    <a:pt x="322" y="113"/>
                    <a:pt x="322" y="113"/>
                  </a:cubicBezTo>
                  <a:cubicBezTo>
                    <a:pt x="322" y="114"/>
                    <a:pt x="322" y="114"/>
                    <a:pt x="323" y="115"/>
                  </a:cubicBezTo>
                  <a:cubicBezTo>
                    <a:pt x="324" y="116"/>
                    <a:pt x="323" y="114"/>
                    <a:pt x="324" y="114"/>
                  </a:cubicBezTo>
                  <a:cubicBezTo>
                    <a:pt x="325" y="114"/>
                    <a:pt x="325" y="115"/>
                    <a:pt x="326" y="115"/>
                  </a:cubicBezTo>
                  <a:cubicBezTo>
                    <a:pt x="326" y="116"/>
                    <a:pt x="326" y="116"/>
                    <a:pt x="326" y="116"/>
                  </a:cubicBezTo>
                  <a:cubicBezTo>
                    <a:pt x="327" y="118"/>
                    <a:pt x="325" y="117"/>
                    <a:pt x="325" y="117"/>
                  </a:cubicBezTo>
                  <a:cubicBezTo>
                    <a:pt x="325" y="118"/>
                    <a:pt x="326" y="118"/>
                    <a:pt x="326" y="118"/>
                  </a:cubicBezTo>
                  <a:cubicBezTo>
                    <a:pt x="326" y="118"/>
                    <a:pt x="327" y="119"/>
                    <a:pt x="327" y="119"/>
                  </a:cubicBezTo>
                  <a:cubicBezTo>
                    <a:pt x="327" y="119"/>
                    <a:pt x="327" y="119"/>
                    <a:pt x="328" y="119"/>
                  </a:cubicBezTo>
                  <a:cubicBezTo>
                    <a:pt x="328" y="120"/>
                    <a:pt x="328" y="119"/>
                    <a:pt x="329" y="120"/>
                  </a:cubicBezTo>
                  <a:cubicBezTo>
                    <a:pt x="329" y="120"/>
                    <a:pt x="330" y="121"/>
                    <a:pt x="330" y="121"/>
                  </a:cubicBezTo>
                  <a:cubicBezTo>
                    <a:pt x="330" y="122"/>
                    <a:pt x="330" y="123"/>
                    <a:pt x="330" y="123"/>
                  </a:cubicBezTo>
                  <a:cubicBezTo>
                    <a:pt x="330" y="123"/>
                    <a:pt x="329" y="123"/>
                    <a:pt x="329" y="123"/>
                  </a:cubicBezTo>
                  <a:cubicBezTo>
                    <a:pt x="329" y="123"/>
                    <a:pt x="328" y="122"/>
                    <a:pt x="328" y="122"/>
                  </a:cubicBezTo>
                  <a:cubicBezTo>
                    <a:pt x="327" y="121"/>
                    <a:pt x="326" y="121"/>
                    <a:pt x="326" y="121"/>
                  </a:cubicBezTo>
                  <a:cubicBezTo>
                    <a:pt x="326" y="121"/>
                    <a:pt x="326" y="122"/>
                    <a:pt x="326" y="122"/>
                  </a:cubicBezTo>
                  <a:cubicBezTo>
                    <a:pt x="326" y="123"/>
                    <a:pt x="326" y="122"/>
                    <a:pt x="325" y="122"/>
                  </a:cubicBezTo>
                  <a:cubicBezTo>
                    <a:pt x="324" y="121"/>
                    <a:pt x="324" y="122"/>
                    <a:pt x="325" y="123"/>
                  </a:cubicBezTo>
                  <a:cubicBezTo>
                    <a:pt x="325" y="123"/>
                    <a:pt x="325" y="123"/>
                    <a:pt x="326" y="124"/>
                  </a:cubicBezTo>
                  <a:cubicBezTo>
                    <a:pt x="326" y="124"/>
                    <a:pt x="326" y="124"/>
                    <a:pt x="326" y="125"/>
                  </a:cubicBezTo>
                  <a:cubicBezTo>
                    <a:pt x="327" y="125"/>
                    <a:pt x="328" y="125"/>
                    <a:pt x="329" y="126"/>
                  </a:cubicBezTo>
                  <a:cubicBezTo>
                    <a:pt x="329" y="127"/>
                    <a:pt x="329" y="127"/>
                    <a:pt x="329" y="127"/>
                  </a:cubicBezTo>
                  <a:cubicBezTo>
                    <a:pt x="329" y="128"/>
                    <a:pt x="329" y="128"/>
                    <a:pt x="329" y="128"/>
                  </a:cubicBezTo>
                  <a:cubicBezTo>
                    <a:pt x="329" y="128"/>
                    <a:pt x="330" y="129"/>
                    <a:pt x="330" y="129"/>
                  </a:cubicBezTo>
                  <a:cubicBezTo>
                    <a:pt x="331" y="130"/>
                    <a:pt x="331" y="131"/>
                    <a:pt x="331" y="132"/>
                  </a:cubicBezTo>
                  <a:cubicBezTo>
                    <a:pt x="331" y="132"/>
                    <a:pt x="332" y="134"/>
                    <a:pt x="331" y="133"/>
                  </a:cubicBezTo>
                  <a:cubicBezTo>
                    <a:pt x="330" y="133"/>
                    <a:pt x="329" y="132"/>
                    <a:pt x="329" y="131"/>
                  </a:cubicBezTo>
                  <a:cubicBezTo>
                    <a:pt x="329" y="131"/>
                    <a:pt x="328" y="131"/>
                    <a:pt x="328" y="131"/>
                  </a:cubicBezTo>
                  <a:cubicBezTo>
                    <a:pt x="329" y="132"/>
                    <a:pt x="330" y="132"/>
                    <a:pt x="330" y="133"/>
                  </a:cubicBezTo>
                  <a:cubicBezTo>
                    <a:pt x="331" y="135"/>
                    <a:pt x="329" y="133"/>
                    <a:pt x="330" y="135"/>
                  </a:cubicBezTo>
                  <a:cubicBezTo>
                    <a:pt x="330" y="135"/>
                    <a:pt x="330" y="135"/>
                    <a:pt x="330" y="136"/>
                  </a:cubicBezTo>
                  <a:cubicBezTo>
                    <a:pt x="331" y="137"/>
                    <a:pt x="331" y="137"/>
                    <a:pt x="332" y="137"/>
                  </a:cubicBezTo>
                  <a:cubicBezTo>
                    <a:pt x="333" y="137"/>
                    <a:pt x="333" y="138"/>
                    <a:pt x="333" y="139"/>
                  </a:cubicBezTo>
                  <a:cubicBezTo>
                    <a:pt x="333" y="139"/>
                    <a:pt x="333" y="139"/>
                    <a:pt x="332" y="139"/>
                  </a:cubicBezTo>
                  <a:cubicBezTo>
                    <a:pt x="331" y="138"/>
                    <a:pt x="331" y="138"/>
                    <a:pt x="330" y="138"/>
                  </a:cubicBezTo>
                  <a:cubicBezTo>
                    <a:pt x="330" y="138"/>
                    <a:pt x="329" y="138"/>
                    <a:pt x="329" y="138"/>
                  </a:cubicBezTo>
                  <a:cubicBezTo>
                    <a:pt x="329" y="139"/>
                    <a:pt x="329" y="139"/>
                    <a:pt x="329" y="140"/>
                  </a:cubicBezTo>
                  <a:cubicBezTo>
                    <a:pt x="330" y="140"/>
                    <a:pt x="331" y="141"/>
                    <a:pt x="331" y="141"/>
                  </a:cubicBezTo>
                  <a:cubicBezTo>
                    <a:pt x="332" y="141"/>
                    <a:pt x="332" y="142"/>
                    <a:pt x="333" y="142"/>
                  </a:cubicBezTo>
                  <a:cubicBezTo>
                    <a:pt x="333" y="143"/>
                    <a:pt x="333" y="143"/>
                    <a:pt x="332" y="144"/>
                  </a:cubicBezTo>
                  <a:cubicBezTo>
                    <a:pt x="332" y="144"/>
                    <a:pt x="332" y="145"/>
                    <a:pt x="332" y="145"/>
                  </a:cubicBezTo>
                  <a:cubicBezTo>
                    <a:pt x="331" y="145"/>
                    <a:pt x="329" y="145"/>
                    <a:pt x="329" y="144"/>
                  </a:cubicBezTo>
                  <a:cubicBezTo>
                    <a:pt x="328" y="143"/>
                    <a:pt x="327" y="142"/>
                    <a:pt x="326" y="142"/>
                  </a:cubicBezTo>
                  <a:cubicBezTo>
                    <a:pt x="326" y="141"/>
                    <a:pt x="326" y="142"/>
                    <a:pt x="326" y="142"/>
                  </a:cubicBezTo>
                  <a:cubicBezTo>
                    <a:pt x="326" y="143"/>
                    <a:pt x="325" y="143"/>
                    <a:pt x="325" y="144"/>
                  </a:cubicBezTo>
                  <a:cubicBezTo>
                    <a:pt x="325" y="144"/>
                    <a:pt x="327" y="145"/>
                    <a:pt x="326" y="145"/>
                  </a:cubicBezTo>
                  <a:cubicBezTo>
                    <a:pt x="326" y="146"/>
                    <a:pt x="326" y="146"/>
                    <a:pt x="326" y="146"/>
                  </a:cubicBezTo>
                  <a:cubicBezTo>
                    <a:pt x="325" y="146"/>
                    <a:pt x="325" y="147"/>
                    <a:pt x="326" y="147"/>
                  </a:cubicBezTo>
                  <a:cubicBezTo>
                    <a:pt x="326" y="147"/>
                    <a:pt x="327" y="147"/>
                    <a:pt x="327" y="148"/>
                  </a:cubicBezTo>
                  <a:cubicBezTo>
                    <a:pt x="327" y="148"/>
                    <a:pt x="328" y="149"/>
                    <a:pt x="328" y="149"/>
                  </a:cubicBezTo>
                  <a:cubicBezTo>
                    <a:pt x="329" y="150"/>
                    <a:pt x="329" y="150"/>
                    <a:pt x="329" y="151"/>
                  </a:cubicBezTo>
                  <a:cubicBezTo>
                    <a:pt x="330" y="151"/>
                    <a:pt x="331" y="152"/>
                    <a:pt x="331" y="152"/>
                  </a:cubicBezTo>
                  <a:cubicBezTo>
                    <a:pt x="333" y="154"/>
                    <a:pt x="333" y="154"/>
                    <a:pt x="334" y="156"/>
                  </a:cubicBezTo>
                  <a:cubicBezTo>
                    <a:pt x="334" y="157"/>
                    <a:pt x="334" y="157"/>
                    <a:pt x="334" y="158"/>
                  </a:cubicBezTo>
                  <a:cubicBezTo>
                    <a:pt x="335" y="159"/>
                    <a:pt x="335" y="159"/>
                    <a:pt x="335" y="160"/>
                  </a:cubicBezTo>
                  <a:cubicBezTo>
                    <a:pt x="335" y="161"/>
                    <a:pt x="335" y="162"/>
                    <a:pt x="335" y="163"/>
                  </a:cubicBezTo>
                  <a:cubicBezTo>
                    <a:pt x="335" y="163"/>
                    <a:pt x="335" y="162"/>
                    <a:pt x="335" y="162"/>
                  </a:cubicBezTo>
                  <a:cubicBezTo>
                    <a:pt x="334" y="162"/>
                    <a:pt x="334" y="161"/>
                    <a:pt x="334" y="161"/>
                  </a:cubicBezTo>
                  <a:cubicBezTo>
                    <a:pt x="333" y="160"/>
                    <a:pt x="333" y="161"/>
                    <a:pt x="333" y="161"/>
                  </a:cubicBezTo>
                  <a:cubicBezTo>
                    <a:pt x="333" y="163"/>
                    <a:pt x="330" y="159"/>
                    <a:pt x="330" y="158"/>
                  </a:cubicBezTo>
                  <a:cubicBezTo>
                    <a:pt x="330" y="158"/>
                    <a:pt x="329" y="155"/>
                    <a:pt x="328" y="155"/>
                  </a:cubicBezTo>
                  <a:cubicBezTo>
                    <a:pt x="328" y="155"/>
                    <a:pt x="327" y="155"/>
                    <a:pt x="326" y="154"/>
                  </a:cubicBezTo>
                  <a:cubicBezTo>
                    <a:pt x="326" y="154"/>
                    <a:pt x="326" y="153"/>
                    <a:pt x="325" y="152"/>
                  </a:cubicBezTo>
                  <a:cubicBezTo>
                    <a:pt x="324" y="152"/>
                    <a:pt x="324" y="151"/>
                    <a:pt x="323" y="151"/>
                  </a:cubicBezTo>
                  <a:cubicBezTo>
                    <a:pt x="323" y="151"/>
                    <a:pt x="322" y="151"/>
                    <a:pt x="322" y="151"/>
                  </a:cubicBezTo>
                  <a:cubicBezTo>
                    <a:pt x="322" y="150"/>
                    <a:pt x="322" y="150"/>
                    <a:pt x="322" y="150"/>
                  </a:cubicBezTo>
                  <a:cubicBezTo>
                    <a:pt x="322" y="151"/>
                    <a:pt x="323" y="152"/>
                    <a:pt x="324" y="152"/>
                  </a:cubicBezTo>
                  <a:cubicBezTo>
                    <a:pt x="324" y="153"/>
                    <a:pt x="325" y="154"/>
                    <a:pt x="326" y="154"/>
                  </a:cubicBezTo>
                  <a:cubicBezTo>
                    <a:pt x="326" y="155"/>
                    <a:pt x="327" y="155"/>
                    <a:pt x="328" y="155"/>
                  </a:cubicBezTo>
                  <a:cubicBezTo>
                    <a:pt x="329" y="156"/>
                    <a:pt x="328" y="156"/>
                    <a:pt x="327" y="157"/>
                  </a:cubicBezTo>
                  <a:cubicBezTo>
                    <a:pt x="327" y="157"/>
                    <a:pt x="327" y="157"/>
                    <a:pt x="326" y="157"/>
                  </a:cubicBezTo>
                  <a:cubicBezTo>
                    <a:pt x="326" y="157"/>
                    <a:pt x="326" y="156"/>
                    <a:pt x="326" y="157"/>
                  </a:cubicBezTo>
                  <a:cubicBezTo>
                    <a:pt x="326" y="157"/>
                    <a:pt x="327" y="158"/>
                    <a:pt x="327" y="158"/>
                  </a:cubicBezTo>
                  <a:cubicBezTo>
                    <a:pt x="329" y="159"/>
                    <a:pt x="327" y="159"/>
                    <a:pt x="327" y="159"/>
                  </a:cubicBezTo>
                  <a:cubicBezTo>
                    <a:pt x="326" y="159"/>
                    <a:pt x="327" y="160"/>
                    <a:pt x="327" y="160"/>
                  </a:cubicBezTo>
                  <a:cubicBezTo>
                    <a:pt x="328" y="160"/>
                    <a:pt x="328" y="160"/>
                    <a:pt x="328" y="161"/>
                  </a:cubicBezTo>
                  <a:cubicBezTo>
                    <a:pt x="329" y="161"/>
                    <a:pt x="329" y="161"/>
                    <a:pt x="330" y="161"/>
                  </a:cubicBezTo>
                  <a:cubicBezTo>
                    <a:pt x="331" y="161"/>
                    <a:pt x="331" y="162"/>
                    <a:pt x="332" y="162"/>
                  </a:cubicBezTo>
                  <a:cubicBezTo>
                    <a:pt x="332" y="162"/>
                    <a:pt x="333" y="162"/>
                    <a:pt x="333" y="163"/>
                  </a:cubicBezTo>
                  <a:cubicBezTo>
                    <a:pt x="334" y="163"/>
                    <a:pt x="335" y="164"/>
                    <a:pt x="335" y="165"/>
                  </a:cubicBezTo>
                  <a:cubicBezTo>
                    <a:pt x="335" y="165"/>
                    <a:pt x="334" y="165"/>
                    <a:pt x="333" y="166"/>
                  </a:cubicBezTo>
                  <a:cubicBezTo>
                    <a:pt x="333" y="166"/>
                    <a:pt x="333" y="166"/>
                    <a:pt x="333" y="167"/>
                  </a:cubicBezTo>
                  <a:cubicBezTo>
                    <a:pt x="332" y="168"/>
                    <a:pt x="331" y="168"/>
                    <a:pt x="331" y="168"/>
                  </a:cubicBezTo>
                  <a:cubicBezTo>
                    <a:pt x="330" y="169"/>
                    <a:pt x="330" y="171"/>
                    <a:pt x="328" y="171"/>
                  </a:cubicBezTo>
                  <a:cubicBezTo>
                    <a:pt x="327" y="171"/>
                    <a:pt x="326" y="171"/>
                    <a:pt x="325" y="171"/>
                  </a:cubicBezTo>
                  <a:cubicBezTo>
                    <a:pt x="325" y="171"/>
                    <a:pt x="324" y="171"/>
                    <a:pt x="324" y="171"/>
                  </a:cubicBezTo>
                  <a:cubicBezTo>
                    <a:pt x="324" y="171"/>
                    <a:pt x="323" y="172"/>
                    <a:pt x="323" y="172"/>
                  </a:cubicBezTo>
                  <a:cubicBezTo>
                    <a:pt x="322" y="172"/>
                    <a:pt x="322" y="172"/>
                    <a:pt x="321" y="171"/>
                  </a:cubicBezTo>
                  <a:cubicBezTo>
                    <a:pt x="320" y="171"/>
                    <a:pt x="320" y="170"/>
                    <a:pt x="319" y="170"/>
                  </a:cubicBezTo>
                  <a:cubicBezTo>
                    <a:pt x="319" y="171"/>
                    <a:pt x="319" y="171"/>
                    <a:pt x="320" y="172"/>
                  </a:cubicBezTo>
                  <a:cubicBezTo>
                    <a:pt x="320" y="173"/>
                    <a:pt x="320" y="173"/>
                    <a:pt x="319" y="173"/>
                  </a:cubicBezTo>
                  <a:cubicBezTo>
                    <a:pt x="319" y="174"/>
                    <a:pt x="319" y="174"/>
                    <a:pt x="318" y="174"/>
                  </a:cubicBezTo>
                  <a:cubicBezTo>
                    <a:pt x="317" y="174"/>
                    <a:pt x="317" y="175"/>
                    <a:pt x="317" y="175"/>
                  </a:cubicBezTo>
                  <a:cubicBezTo>
                    <a:pt x="318" y="177"/>
                    <a:pt x="317" y="178"/>
                    <a:pt x="317" y="179"/>
                  </a:cubicBezTo>
                  <a:cubicBezTo>
                    <a:pt x="317" y="180"/>
                    <a:pt x="316" y="180"/>
                    <a:pt x="316" y="180"/>
                  </a:cubicBezTo>
                  <a:cubicBezTo>
                    <a:pt x="315" y="180"/>
                    <a:pt x="315" y="181"/>
                    <a:pt x="315" y="181"/>
                  </a:cubicBezTo>
                  <a:cubicBezTo>
                    <a:pt x="315" y="182"/>
                    <a:pt x="315" y="182"/>
                    <a:pt x="314" y="182"/>
                  </a:cubicBezTo>
                  <a:cubicBezTo>
                    <a:pt x="314" y="183"/>
                    <a:pt x="313" y="182"/>
                    <a:pt x="313" y="182"/>
                  </a:cubicBezTo>
                  <a:cubicBezTo>
                    <a:pt x="312" y="182"/>
                    <a:pt x="312" y="183"/>
                    <a:pt x="312" y="183"/>
                  </a:cubicBezTo>
                  <a:cubicBezTo>
                    <a:pt x="311" y="183"/>
                    <a:pt x="310" y="182"/>
                    <a:pt x="311" y="182"/>
                  </a:cubicBezTo>
                  <a:cubicBezTo>
                    <a:pt x="311" y="181"/>
                    <a:pt x="311" y="181"/>
                    <a:pt x="311" y="181"/>
                  </a:cubicBezTo>
                  <a:cubicBezTo>
                    <a:pt x="311" y="180"/>
                    <a:pt x="310" y="180"/>
                    <a:pt x="310" y="181"/>
                  </a:cubicBezTo>
                  <a:cubicBezTo>
                    <a:pt x="310" y="182"/>
                    <a:pt x="310" y="182"/>
                    <a:pt x="309" y="183"/>
                  </a:cubicBezTo>
                  <a:cubicBezTo>
                    <a:pt x="309" y="183"/>
                    <a:pt x="309" y="183"/>
                    <a:pt x="308" y="183"/>
                  </a:cubicBezTo>
                  <a:cubicBezTo>
                    <a:pt x="308" y="183"/>
                    <a:pt x="307" y="183"/>
                    <a:pt x="307" y="184"/>
                  </a:cubicBezTo>
                  <a:cubicBezTo>
                    <a:pt x="306" y="184"/>
                    <a:pt x="307" y="185"/>
                    <a:pt x="306" y="185"/>
                  </a:cubicBezTo>
                  <a:cubicBezTo>
                    <a:pt x="306" y="185"/>
                    <a:pt x="305" y="185"/>
                    <a:pt x="306" y="186"/>
                  </a:cubicBezTo>
                  <a:cubicBezTo>
                    <a:pt x="306" y="186"/>
                    <a:pt x="307" y="186"/>
                    <a:pt x="307" y="187"/>
                  </a:cubicBezTo>
                  <a:cubicBezTo>
                    <a:pt x="306" y="187"/>
                    <a:pt x="306" y="187"/>
                    <a:pt x="305" y="187"/>
                  </a:cubicBezTo>
                  <a:cubicBezTo>
                    <a:pt x="305" y="187"/>
                    <a:pt x="304" y="187"/>
                    <a:pt x="305" y="188"/>
                  </a:cubicBezTo>
                  <a:cubicBezTo>
                    <a:pt x="305" y="189"/>
                    <a:pt x="307" y="190"/>
                    <a:pt x="305" y="190"/>
                  </a:cubicBezTo>
                  <a:cubicBezTo>
                    <a:pt x="305" y="190"/>
                    <a:pt x="305" y="191"/>
                    <a:pt x="305" y="192"/>
                  </a:cubicBezTo>
                  <a:cubicBezTo>
                    <a:pt x="306" y="192"/>
                    <a:pt x="306" y="193"/>
                    <a:pt x="306" y="194"/>
                  </a:cubicBezTo>
                  <a:cubicBezTo>
                    <a:pt x="306" y="195"/>
                    <a:pt x="305" y="196"/>
                    <a:pt x="305" y="196"/>
                  </a:cubicBezTo>
                  <a:cubicBezTo>
                    <a:pt x="305" y="196"/>
                    <a:pt x="305" y="197"/>
                    <a:pt x="305" y="198"/>
                  </a:cubicBezTo>
                  <a:cubicBezTo>
                    <a:pt x="305" y="199"/>
                    <a:pt x="303" y="198"/>
                    <a:pt x="303" y="199"/>
                  </a:cubicBezTo>
                  <a:cubicBezTo>
                    <a:pt x="302" y="200"/>
                    <a:pt x="303" y="201"/>
                    <a:pt x="303" y="202"/>
                  </a:cubicBezTo>
                  <a:cubicBezTo>
                    <a:pt x="304" y="203"/>
                    <a:pt x="304" y="204"/>
                    <a:pt x="304" y="205"/>
                  </a:cubicBezTo>
                  <a:cubicBezTo>
                    <a:pt x="304" y="205"/>
                    <a:pt x="304" y="206"/>
                    <a:pt x="303" y="207"/>
                  </a:cubicBezTo>
                  <a:cubicBezTo>
                    <a:pt x="303" y="207"/>
                    <a:pt x="303" y="208"/>
                    <a:pt x="303" y="209"/>
                  </a:cubicBezTo>
                  <a:cubicBezTo>
                    <a:pt x="303" y="210"/>
                    <a:pt x="303" y="215"/>
                    <a:pt x="302" y="213"/>
                  </a:cubicBezTo>
                  <a:cubicBezTo>
                    <a:pt x="301" y="212"/>
                    <a:pt x="301" y="212"/>
                    <a:pt x="300" y="213"/>
                  </a:cubicBezTo>
                  <a:cubicBezTo>
                    <a:pt x="300" y="213"/>
                    <a:pt x="299" y="214"/>
                    <a:pt x="299" y="213"/>
                  </a:cubicBezTo>
                  <a:cubicBezTo>
                    <a:pt x="298" y="213"/>
                    <a:pt x="298" y="212"/>
                    <a:pt x="298" y="211"/>
                  </a:cubicBezTo>
                  <a:cubicBezTo>
                    <a:pt x="298" y="211"/>
                    <a:pt x="297" y="211"/>
                    <a:pt x="297" y="210"/>
                  </a:cubicBezTo>
                  <a:cubicBezTo>
                    <a:pt x="296" y="210"/>
                    <a:pt x="296" y="210"/>
                    <a:pt x="296" y="209"/>
                  </a:cubicBezTo>
                  <a:cubicBezTo>
                    <a:pt x="295" y="208"/>
                    <a:pt x="295" y="208"/>
                    <a:pt x="294" y="208"/>
                  </a:cubicBezTo>
                  <a:cubicBezTo>
                    <a:pt x="293" y="208"/>
                    <a:pt x="293" y="209"/>
                    <a:pt x="292" y="209"/>
                  </a:cubicBezTo>
                  <a:cubicBezTo>
                    <a:pt x="292" y="210"/>
                    <a:pt x="292" y="208"/>
                    <a:pt x="292" y="208"/>
                  </a:cubicBezTo>
                  <a:cubicBezTo>
                    <a:pt x="292" y="207"/>
                    <a:pt x="291" y="207"/>
                    <a:pt x="291" y="206"/>
                  </a:cubicBezTo>
                  <a:cubicBezTo>
                    <a:pt x="290" y="206"/>
                    <a:pt x="289" y="205"/>
                    <a:pt x="289" y="205"/>
                  </a:cubicBezTo>
                  <a:cubicBezTo>
                    <a:pt x="289" y="203"/>
                    <a:pt x="288" y="202"/>
                    <a:pt x="287" y="201"/>
                  </a:cubicBezTo>
                  <a:cubicBezTo>
                    <a:pt x="286" y="199"/>
                    <a:pt x="286" y="198"/>
                    <a:pt x="285" y="196"/>
                  </a:cubicBezTo>
                  <a:cubicBezTo>
                    <a:pt x="285" y="194"/>
                    <a:pt x="283" y="193"/>
                    <a:pt x="283" y="190"/>
                  </a:cubicBezTo>
                  <a:cubicBezTo>
                    <a:pt x="283" y="189"/>
                    <a:pt x="285" y="187"/>
                    <a:pt x="284" y="186"/>
                  </a:cubicBezTo>
                  <a:cubicBezTo>
                    <a:pt x="283" y="186"/>
                    <a:pt x="282" y="187"/>
                    <a:pt x="282" y="188"/>
                  </a:cubicBezTo>
                  <a:cubicBezTo>
                    <a:pt x="282" y="188"/>
                    <a:pt x="281" y="189"/>
                    <a:pt x="281" y="188"/>
                  </a:cubicBezTo>
                  <a:cubicBezTo>
                    <a:pt x="281" y="188"/>
                    <a:pt x="281" y="187"/>
                    <a:pt x="281" y="186"/>
                  </a:cubicBezTo>
                  <a:cubicBezTo>
                    <a:pt x="281" y="185"/>
                    <a:pt x="280" y="183"/>
                    <a:pt x="280" y="182"/>
                  </a:cubicBezTo>
                  <a:cubicBezTo>
                    <a:pt x="280" y="181"/>
                    <a:pt x="280" y="181"/>
                    <a:pt x="279" y="180"/>
                  </a:cubicBezTo>
                  <a:cubicBezTo>
                    <a:pt x="278" y="179"/>
                    <a:pt x="278" y="178"/>
                    <a:pt x="277" y="177"/>
                  </a:cubicBezTo>
                  <a:cubicBezTo>
                    <a:pt x="276" y="176"/>
                    <a:pt x="277" y="175"/>
                    <a:pt x="277" y="175"/>
                  </a:cubicBezTo>
                  <a:cubicBezTo>
                    <a:pt x="277" y="174"/>
                    <a:pt x="278" y="174"/>
                    <a:pt x="278" y="173"/>
                  </a:cubicBezTo>
                  <a:cubicBezTo>
                    <a:pt x="277" y="173"/>
                    <a:pt x="276" y="172"/>
                    <a:pt x="275" y="172"/>
                  </a:cubicBezTo>
                  <a:cubicBezTo>
                    <a:pt x="275" y="171"/>
                    <a:pt x="275" y="171"/>
                    <a:pt x="275" y="171"/>
                  </a:cubicBezTo>
                  <a:cubicBezTo>
                    <a:pt x="276" y="171"/>
                    <a:pt x="276" y="171"/>
                    <a:pt x="276" y="170"/>
                  </a:cubicBezTo>
                  <a:cubicBezTo>
                    <a:pt x="275" y="170"/>
                    <a:pt x="276" y="169"/>
                    <a:pt x="275" y="168"/>
                  </a:cubicBezTo>
                  <a:cubicBezTo>
                    <a:pt x="275" y="168"/>
                    <a:pt x="274" y="167"/>
                    <a:pt x="275" y="167"/>
                  </a:cubicBezTo>
                  <a:cubicBezTo>
                    <a:pt x="275" y="166"/>
                    <a:pt x="276" y="166"/>
                    <a:pt x="276" y="166"/>
                  </a:cubicBezTo>
                  <a:cubicBezTo>
                    <a:pt x="277" y="165"/>
                    <a:pt x="277" y="165"/>
                    <a:pt x="278" y="166"/>
                  </a:cubicBezTo>
                  <a:cubicBezTo>
                    <a:pt x="279" y="166"/>
                    <a:pt x="280" y="166"/>
                    <a:pt x="281" y="166"/>
                  </a:cubicBezTo>
                  <a:cubicBezTo>
                    <a:pt x="281" y="166"/>
                    <a:pt x="281" y="167"/>
                    <a:pt x="282" y="167"/>
                  </a:cubicBezTo>
                  <a:cubicBezTo>
                    <a:pt x="283" y="167"/>
                    <a:pt x="282" y="167"/>
                    <a:pt x="282" y="166"/>
                  </a:cubicBezTo>
                  <a:cubicBezTo>
                    <a:pt x="282" y="166"/>
                    <a:pt x="281" y="166"/>
                    <a:pt x="281" y="166"/>
                  </a:cubicBezTo>
                  <a:cubicBezTo>
                    <a:pt x="281" y="165"/>
                    <a:pt x="281" y="165"/>
                    <a:pt x="280" y="164"/>
                  </a:cubicBezTo>
                  <a:cubicBezTo>
                    <a:pt x="279" y="164"/>
                    <a:pt x="278" y="165"/>
                    <a:pt x="277" y="165"/>
                  </a:cubicBezTo>
                  <a:cubicBezTo>
                    <a:pt x="276" y="163"/>
                    <a:pt x="278" y="163"/>
                    <a:pt x="279" y="163"/>
                  </a:cubicBezTo>
                  <a:cubicBezTo>
                    <a:pt x="281" y="163"/>
                    <a:pt x="279" y="161"/>
                    <a:pt x="280" y="161"/>
                  </a:cubicBezTo>
                  <a:cubicBezTo>
                    <a:pt x="281" y="160"/>
                    <a:pt x="281" y="159"/>
                    <a:pt x="281" y="158"/>
                  </a:cubicBezTo>
                  <a:cubicBezTo>
                    <a:pt x="281" y="158"/>
                    <a:pt x="281" y="157"/>
                    <a:pt x="281" y="156"/>
                  </a:cubicBezTo>
                  <a:cubicBezTo>
                    <a:pt x="281" y="155"/>
                    <a:pt x="280" y="153"/>
                    <a:pt x="278" y="154"/>
                  </a:cubicBezTo>
                  <a:cubicBezTo>
                    <a:pt x="278" y="154"/>
                    <a:pt x="275" y="154"/>
                    <a:pt x="277" y="155"/>
                  </a:cubicBezTo>
                  <a:cubicBezTo>
                    <a:pt x="278" y="156"/>
                    <a:pt x="279" y="158"/>
                    <a:pt x="277" y="158"/>
                  </a:cubicBezTo>
                  <a:cubicBezTo>
                    <a:pt x="276" y="158"/>
                    <a:pt x="275" y="158"/>
                    <a:pt x="275" y="158"/>
                  </a:cubicBezTo>
                  <a:cubicBezTo>
                    <a:pt x="274" y="158"/>
                    <a:pt x="274" y="158"/>
                    <a:pt x="273" y="158"/>
                  </a:cubicBezTo>
                  <a:cubicBezTo>
                    <a:pt x="272" y="157"/>
                    <a:pt x="273" y="156"/>
                    <a:pt x="272" y="156"/>
                  </a:cubicBezTo>
                  <a:cubicBezTo>
                    <a:pt x="271" y="156"/>
                    <a:pt x="271" y="155"/>
                    <a:pt x="271" y="154"/>
                  </a:cubicBezTo>
                  <a:cubicBezTo>
                    <a:pt x="271" y="154"/>
                    <a:pt x="271" y="153"/>
                    <a:pt x="271" y="152"/>
                  </a:cubicBezTo>
                  <a:cubicBezTo>
                    <a:pt x="271" y="152"/>
                    <a:pt x="272" y="151"/>
                    <a:pt x="272" y="151"/>
                  </a:cubicBezTo>
                  <a:cubicBezTo>
                    <a:pt x="272" y="150"/>
                    <a:pt x="270" y="147"/>
                    <a:pt x="272" y="148"/>
                  </a:cubicBezTo>
                  <a:cubicBezTo>
                    <a:pt x="273" y="148"/>
                    <a:pt x="273" y="148"/>
                    <a:pt x="274" y="148"/>
                  </a:cubicBezTo>
                  <a:cubicBezTo>
                    <a:pt x="275" y="149"/>
                    <a:pt x="275" y="149"/>
                    <a:pt x="276" y="149"/>
                  </a:cubicBezTo>
                  <a:cubicBezTo>
                    <a:pt x="278" y="150"/>
                    <a:pt x="279" y="151"/>
                    <a:pt x="279" y="149"/>
                  </a:cubicBezTo>
                  <a:cubicBezTo>
                    <a:pt x="278" y="148"/>
                    <a:pt x="278" y="148"/>
                    <a:pt x="278" y="147"/>
                  </a:cubicBezTo>
                  <a:cubicBezTo>
                    <a:pt x="277" y="147"/>
                    <a:pt x="276" y="147"/>
                    <a:pt x="276" y="146"/>
                  </a:cubicBezTo>
                  <a:cubicBezTo>
                    <a:pt x="276" y="145"/>
                    <a:pt x="276" y="145"/>
                    <a:pt x="275" y="145"/>
                  </a:cubicBezTo>
                  <a:cubicBezTo>
                    <a:pt x="275" y="145"/>
                    <a:pt x="274" y="145"/>
                    <a:pt x="274" y="144"/>
                  </a:cubicBezTo>
                  <a:cubicBezTo>
                    <a:pt x="273" y="144"/>
                    <a:pt x="274" y="143"/>
                    <a:pt x="273" y="142"/>
                  </a:cubicBezTo>
                  <a:cubicBezTo>
                    <a:pt x="273" y="142"/>
                    <a:pt x="272" y="142"/>
                    <a:pt x="271" y="142"/>
                  </a:cubicBezTo>
                  <a:cubicBezTo>
                    <a:pt x="271" y="142"/>
                    <a:pt x="271" y="143"/>
                    <a:pt x="271" y="144"/>
                  </a:cubicBezTo>
                  <a:cubicBezTo>
                    <a:pt x="271" y="145"/>
                    <a:pt x="270" y="145"/>
                    <a:pt x="269" y="144"/>
                  </a:cubicBezTo>
                  <a:cubicBezTo>
                    <a:pt x="268" y="143"/>
                    <a:pt x="268" y="142"/>
                    <a:pt x="268" y="142"/>
                  </a:cubicBezTo>
                  <a:cubicBezTo>
                    <a:pt x="268" y="141"/>
                    <a:pt x="267" y="141"/>
                    <a:pt x="267" y="140"/>
                  </a:cubicBezTo>
                  <a:cubicBezTo>
                    <a:pt x="267" y="138"/>
                    <a:pt x="269" y="139"/>
                    <a:pt x="268" y="138"/>
                  </a:cubicBezTo>
                  <a:cubicBezTo>
                    <a:pt x="268" y="137"/>
                    <a:pt x="267" y="136"/>
                    <a:pt x="267" y="136"/>
                  </a:cubicBezTo>
                  <a:cubicBezTo>
                    <a:pt x="267" y="135"/>
                    <a:pt x="268" y="135"/>
                    <a:pt x="268" y="135"/>
                  </a:cubicBezTo>
                  <a:cubicBezTo>
                    <a:pt x="269" y="134"/>
                    <a:pt x="268" y="134"/>
                    <a:pt x="267" y="134"/>
                  </a:cubicBezTo>
                  <a:cubicBezTo>
                    <a:pt x="266" y="133"/>
                    <a:pt x="267" y="132"/>
                    <a:pt x="267" y="131"/>
                  </a:cubicBezTo>
                  <a:cubicBezTo>
                    <a:pt x="266" y="131"/>
                    <a:pt x="265" y="130"/>
                    <a:pt x="265" y="130"/>
                  </a:cubicBezTo>
                  <a:cubicBezTo>
                    <a:pt x="264" y="129"/>
                    <a:pt x="264" y="129"/>
                    <a:pt x="264" y="128"/>
                  </a:cubicBezTo>
                  <a:cubicBezTo>
                    <a:pt x="264" y="128"/>
                    <a:pt x="264" y="127"/>
                    <a:pt x="264" y="126"/>
                  </a:cubicBezTo>
                  <a:cubicBezTo>
                    <a:pt x="264" y="125"/>
                    <a:pt x="264" y="125"/>
                    <a:pt x="263" y="124"/>
                  </a:cubicBezTo>
                  <a:cubicBezTo>
                    <a:pt x="263" y="123"/>
                    <a:pt x="263" y="123"/>
                    <a:pt x="262" y="123"/>
                  </a:cubicBezTo>
                  <a:cubicBezTo>
                    <a:pt x="261" y="122"/>
                    <a:pt x="261" y="121"/>
                    <a:pt x="261" y="121"/>
                  </a:cubicBezTo>
                  <a:cubicBezTo>
                    <a:pt x="260" y="121"/>
                    <a:pt x="259" y="120"/>
                    <a:pt x="259" y="119"/>
                  </a:cubicBezTo>
                  <a:cubicBezTo>
                    <a:pt x="258" y="119"/>
                    <a:pt x="258" y="118"/>
                    <a:pt x="258" y="118"/>
                  </a:cubicBezTo>
                  <a:cubicBezTo>
                    <a:pt x="257" y="116"/>
                    <a:pt x="257" y="115"/>
                    <a:pt x="255" y="114"/>
                  </a:cubicBezTo>
                  <a:cubicBezTo>
                    <a:pt x="254" y="113"/>
                    <a:pt x="253" y="113"/>
                    <a:pt x="252" y="112"/>
                  </a:cubicBezTo>
                  <a:cubicBezTo>
                    <a:pt x="251" y="112"/>
                    <a:pt x="250" y="112"/>
                    <a:pt x="249" y="111"/>
                  </a:cubicBezTo>
                  <a:cubicBezTo>
                    <a:pt x="249" y="111"/>
                    <a:pt x="248" y="111"/>
                    <a:pt x="247" y="110"/>
                  </a:cubicBezTo>
                  <a:cubicBezTo>
                    <a:pt x="247" y="110"/>
                    <a:pt x="245" y="110"/>
                    <a:pt x="245" y="110"/>
                  </a:cubicBezTo>
                  <a:cubicBezTo>
                    <a:pt x="245" y="110"/>
                    <a:pt x="245" y="111"/>
                    <a:pt x="246" y="111"/>
                  </a:cubicBezTo>
                  <a:cubicBezTo>
                    <a:pt x="246" y="111"/>
                    <a:pt x="244" y="111"/>
                    <a:pt x="244" y="111"/>
                  </a:cubicBezTo>
                  <a:cubicBezTo>
                    <a:pt x="242" y="110"/>
                    <a:pt x="241" y="110"/>
                    <a:pt x="241" y="111"/>
                  </a:cubicBezTo>
                  <a:cubicBezTo>
                    <a:pt x="240" y="111"/>
                    <a:pt x="240" y="111"/>
                    <a:pt x="239" y="110"/>
                  </a:cubicBezTo>
                  <a:cubicBezTo>
                    <a:pt x="238" y="110"/>
                    <a:pt x="239" y="111"/>
                    <a:pt x="239" y="112"/>
                  </a:cubicBezTo>
                  <a:cubicBezTo>
                    <a:pt x="238" y="112"/>
                    <a:pt x="237" y="111"/>
                    <a:pt x="236" y="111"/>
                  </a:cubicBezTo>
                  <a:cubicBezTo>
                    <a:pt x="236" y="111"/>
                    <a:pt x="235" y="111"/>
                    <a:pt x="234" y="111"/>
                  </a:cubicBezTo>
                  <a:cubicBezTo>
                    <a:pt x="233" y="110"/>
                    <a:pt x="233" y="110"/>
                    <a:pt x="233" y="109"/>
                  </a:cubicBezTo>
                  <a:cubicBezTo>
                    <a:pt x="232" y="109"/>
                    <a:pt x="231" y="109"/>
                    <a:pt x="230" y="109"/>
                  </a:cubicBezTo>
                  <a:cubicBezTo>
                    <a:pt x="229" y="108"/>
                    <a:pt x="231" y="108"/>
                    <a:pt x="232" y="108"/>
                  </a:cubicBezTo>
                  <a:cubicBezTo>
                    <a:pt x="233" y="108"/>
                    <a:pt x="235" y="108"/>
                    <a:pt x="234" y="107"/>
                  </a:cubicBezTo>
                  <a:cubicBezTo>
                    <a:pt x="234" y="106"/>
                    <a:pt x="232" y="106"/>
                    <a:pt x="232" y="106"/>
                  </a:cubicBezTo>
                  <a:cubicBezTo>
                    <a:pt x="231" y="106"/>
                    <a:pt x="230" y="106"/>
                    <a:pt x="230" y="105"/>
                  </a:cubicBezTo>
                  <a:cubicBezTo>
                    <a:pt x="229" y="105"/>
                    <a:pt x="228" y="105"/>
                    <a:pt x="227" y="105"/>
                  </a:cubicBezTo>
                  <a:cubicBezTo>
                    <a:pt x="226" y="104"/>
                    <a:pt x="226" y="103"/>
                    <a:pt x="228" y="102"/>
                  </a:cubicBezTo>
                  <a:cubicBezTo>
                    <a:pt x="228" y="102"/>
                    <a:pt x="229" y="102"/>
                    <a:pt x="230" y="102"/>
                  </a:cubicBezTo>
                  <a:cubicBezTo>
                    <a:pt x="230" y="102"/>
                    <a:pt x="231" y="102"/>
                    <a:pt x="231" y="103"/>
                  </a:cubicBezTo>
                  <a:cubicBezTo>
                    <a:pt x="232" y="103"/>
                    <a:pt x="233" y="102"/>
                    <a:pt x="233" y="102"/>
                  </a:cubicBezTo>
                  <a:cubicBezTo>
                    <a:pt x="234" y="101"/>
                    <a:pt x="237" y="103"/>
                    <a:pt x="237" y="102"/>
                  </a:cubicBezTo>
                  <a:cubicBezTo>
                    <a:pt x="237" y="101"/>
                    <a:pt x="239" y="102"/>
                    <a:pt x="238" y="101"/>
                  </a:cubicBezTo>
                  <a:cubicBezTo>
                    <a:pt x="238" y="100"/>
                    <a:pt x="236" y="99"/>
                    <a:pt x="236" y="99"/>
                  </a:cubicBezTo>
                  <a:cubicBezTo>
                    <a:pt x="235" y="100"/>
                    <a:pt x="235" y="101"/>
                    <a:pt x="234" y="100"/>
                  </a:cubicBezTo>
                  <a:cubicBezTo>
                    <a:pt x="234" y="100"/>
                    <a:pt x="233" y="100"/>
                    <a:pt x="233" y="100"/>
                  </a:cubicBezTo>
                  <a:cubicBezTo>
                    <a:pt x="233" y="100"/>
                    <a:pt x="232" y="100"/>
                    <a:pt x="232" y="101"/>
                  </a:cubicBezTo>
                  <a:cubicBezTo>
                    <a:pt x="232" y="101"/>
                    <a:pt x="231" y="101"/>
                    <a:pt x="231" y="101"/>
                  </a:cubicBezTo>
                  <a:cubicBezTo>
                    <a:pt x="230" y="101"/>
                    <a:pt x="229" y="101"/>
                    <a:pt x="229" y="100"/>
                  </a:cubicBezTo>
                  <a:cubicBezTo>
                    <a:pt x="229" y="100"/>
                    <a:pt x="229" y="99"/>
                    <a:pt x="229" y="99"/>
                  </a:cubicBezTo>
                  <a:cubicBezTo>
                    <a:pt x="229" y="98"/>
                    <a:pt x="226" y="98"/>
                    <a:pt x="225" y="98"/>
                  </a:cubicBezTo>
                  <a:cubicBezTo>
                    <a:pt x="224" y="97"/>
                    <a:pt x="223" y="97"/>
                    <a:pt x="223" y="96"/>
                  </a:cubicBezTo>
                  <a:cubicBezTo>
                    <a:pt x="223" y="95"/>
                    <a:pt x="222" y="95"/>
                    <a:pt x="222" y="94"/>
                  </a:cubicBezTo>
                  <a:cubicBezTo>
                    <a:pt x="222" y="94"/>
                    <a:pt x="222" y="93"/>
                    <a:pt x="223" y="93"/>
                  </a:cubicBezTo>
                  <a:cubicBezTo>
                    <a:pt x="224" y="92"/>
                    <a:pt x="225" y="92"/>
                    <a:pt x="226" y="91"/>
                  </a:cubicBezTo>
                  <a:cubicBezTo>
                    <a:pt x="227" y="91"/>
                    <a:pt x="228" y="91"/>
                    <a:pt x="229" y="91"/>
                  </a:cubicBezTo>
                  <a:cubicBezTo>
                    <a:pt x="229" y="91"/>
                    <a:pt x="229" y="91"/>
                    <a:pt x="230" y="90"/>
                  </a:cubicBezTo>
                  <a:cubicBezTo>
                    <a:pt x="230" y="90"/>
                    <a:pt x="230" y="89"/>
                    <a:pt x="231" y="89"/>
                  </a:cubicBezTo>
                  <a:cubicBezTo>
                    <a:pt x="232" y="89"/>
                    <a:pt x="233" y="90"/>
                    <a:pt x="233" y="89"/>
                  </a:cubicBezTo>
                  <a:cubicBezTo>
                    <a:pt x="233" y="89"/>
                    <a:pt x="233" y="89"/>
                    <a:pt x="234" y="89"/>
                  </a:cubicBezTo>
                  <a:cubicBezTo>
                    <a:pt x="234" y="89"/>
                    <a:pt x="234" y="89"/>
                    <a:pt x="234" y="89"/>
                  </a:cubicBezTo>
                  <a:cubicBezTo>
                    <a:pt x="235" y="89"/>
                    <a:pt x="235" y="89"/>
                    <a:pt x="235" y="89"/>
                  </a:cubicBezTo>
                  <a:cubicBezTo>
                    <a:pt x="237" y="89"/>
                    <a:pt x="237" y="88"/>
                    <a:pt x="238" y="88"/>
                  </a:cubicBezTo>
                  <a:cubicBezTo>
                    <a:pt x="239" y="88"/>
                    <a:pt x="239" y="87"/>
                    <a:pt x="238" y="86"/>
                  </a:cubicBezTo>
                  <a:cubicBezTo>
                    <a:pt x="238" y="85"/>
                    <a:pt x="236" y="85"/>
                    <a:pt x="238" y="85"/>
                  </a:cubicBezTo>
                  <a:cubicBezTo>
                    <a:pt x="238" y="85"/>
                    <a:pt x="239" y="85"/>
                    <a:pt x="238" y="84"/>
                  </a:cubicBezTo>
                  <a:cubicBezTo>
                    <a:pt x="238" y="84"/>
                    <a:pt x="238" y="84"/>
                    <a:pt x="238" y="84"/>
                  </a:cubicBezTo>
                  <a:cubicBezTo>
                    <a:pt x="238" y="84"/>
                    <a:pt x="238" y="83"/>
                    <a:pt x="238" y="83"/>
                  </a:cubicBezTo>
                  <a:cubicBezTo>
                    <a:pt x="238" y="83"/>
                    <a:pt x="237" y="83"/>
                    <a:pt x="237" y="83"/>
                  </a:cubicBezTo>
                  <a:cubicBezTo>
                    <a:pt x="236" y="83"/>
                    <a:pt x="237" y="83"/>
                    <a:pt x="236" y="83"/>
                  </a:cubicBezTo>
                  <a:cubicBezTo>
                    <a:pt x="236" y="83"/>
                    <a:pt x="235" y="83"/>
                    <a:pt x="234" y="83"/>
                  </a:cubicBezTo>
                  <a:cubicBezTo>
                    <a:pt x="234" y="82"/>
                    <a:pt x="233" y="83"/>
                    <a:pt x="233" y="82"/>
                  </a:cubicBezTo>
                  <a:cubicBezTo>
                    <a:pt x="232" y="82"/>
                    <a:pt x="232" y="81"/>
                    <a:pt x="232" y="81"/>
                  </a:cubicBezTo>
                  <a:cubicBezTo>
                    <a:pt x="232" y="81"/>
                    <a:pt x="232" y="80"/>
                    <a:pt x="233" y="80"/>
                  </a:cubicBezTo>
                  <a:cubicBezTo>
                    <a:pt x="233" y="80"/>
                    <a:pt x="234" y="79"/>
                    <a:pt x="234" y="79"/>
                  </a:cubicBezTo>
                  <a:cubicBezTo>
                    <a:pt x="234" y="79"/>
                    <a:pt x="233" y="78"/>
                    <a:pt x="234" y="78"/>
                  </a:cubicBezTo>
                  <a:cubicBezTo>
                    <a:pt x="234" y="78"/>
                    <a:pt x="235" y="78"/>
                    <a:pt x="235" y="78"/>
                  </a:cubicBezTo>
                  <a:cubicBezTo>
                    <a:pt x="236" y="78"/>
                    <a:pt x="236" y="77"/>
                    <a:pt x="237" y="77"/>
                  </a:cubicBezTo>
                  <a:cubicBezTo>
                    <a:pt x="237" y="76"/>
                    <a:pt x="237" y="76"/>
                    <a:pt x="238" y="76"/>
                  </a:cubicBezTo>
                  <a:cubicBezTo>
                    <a:pt x="238" y="75"/>
                    <a:pt x="238" y="75"/>
                    <a:pt x="239" y="75"/>
                  </a:cubicBezTo>
                  <a:cubicBezTo>
                    <a:pt x="240" y="75"/>
                    <a:pt x="241" y="76"/>
                    <a:pt x="242" y="76"/>
                  </a:cubicBezTo>
                  <a:cubicBezTo>
                    <a:pt x="244" y="76"/>
                    <a:pt x="243" y="75"/>
                    <a:pt x="243" y="74"/>
                  </a:cubicBezTo>
                  <a:cubicBezTo>
                    <a:pt x="243" y="74"/>
                    <a:pt x="244" y="73"/>
                    <a:pt x="243" y="72"/>
                  </a:cubicBezTo>
                  <a:cubicBezTo>
                    <a:pt x="242" y="72"/>
                    <a:pt x="241" y="71"/>
                    <a:pt x="242" y="70"/>
                  </a:cubicBezTo>
                  <a:cubicBezTo>
                    <a:pt x="242" y="70"/>
                    <a:pt x="243" y="70"/>
                    <a:pt x="244" y="70"/>
                  </a:cubicBezTo>
                  <a:cubicBezTo>
                    <a:pt x="245" y="71"/>
                    <a:pt x="245" y="71"/>
                    <a:pt x="247" y="72"/>
                  </a:cubicBezTo>
                  <a:cubicBezTo>
                    <a:pt x="247" y="72"/>
                    <a:pt x="248" y="72"/>
                    <a:pt x="248" y="73"/>
                  </a:cubicBezTo>
                  <a:cubicBezTo>
                    <a:pt x="249" y="73"/>
                    <a:pt x="249" y="74"/>
                    <a:pt x="250" y="74"/>
                  </a:cubicBezTo>
                  <a:close/>
                  <a:moveTo>
                    <a:pt x="100" y="147"/>
                  </a:moveTo>
                  <a:cubicBezTo>
                    <a:pt x="101" y="146"/>
                    <a:pt x="101" y="145"/>
                    <a:pt x="102" y="144"/>
                  </a:cubicBezTo>
                  <a:cubicBezTo>
                    <a:pt x="102" y="142"/>
                    <a:pt x="103" y="141"/>
                    <a:pt x="103" y="140"/>
                  </a:cubicBezTo>
                  <a:cubicBezTo>
                    <a:pt x="103" y="139"/>
                    <a:pt x="103" y="138"/>
                    <a:pt x="103" y="137"/>
                  </a:cubicBezTo>
                  <a:cubicBezTo>
                    <a:pt x="104" y="137"/>
                    <a:pt x="104" y="138"/>
                    <a:pt x="105" y="137"/>
                  </a:cubicBezTo>
                  <a:cubicBezTo>
                    <a:pt x="105" y="137"/>
                    <a:pt x="106" y="136"/>
                    <a:pt x="106" y="136"/>
                  </a:cubicBezTo>
                  <a:cubicBezTo>
                    <a:pt x="105" y="135"/>
                    <a:pt x="104" y="135"/>
                    <a:pt x="105" y="134"/>
                  </a:cubicBezTo>
                  <a:cubicBezTo>
                    <a:pt x="105" y="133"/>
                    <a:pt x="105" y="133"/>
                    <a:pt x="105" y="133"/>
                  </a:cubicBezTo>
                  <a:cubicBezTo>
                    <a:pt x="106" y="132"/>
                    <a:pt x="106" y="132"/>
                    <a:pt x="107" y="132"/>
                  </a:cubicBezTo>
                  <a:cubicBezTo>
                    <a:pt x="107" y="131"/>
                    <a:pt x="108" y="131"/>
                    <a:pt x="109" y="131"/>
                  </a:cubicBezTo>
                  <a:cubicBezTo>
                    <a:pt x="109" y="131"/>
                    <a:pt x="110" y="131"/>
                    <a:pt x="111" y="130"/>
                  </a:cubicBezTo>
                  <a:cubicBezTo>
                    <a:pt x="111" y="129"/>
                    <a:pt x="111" y="129"/>
                    <a:pt x="112" y="129"/>
                  </a:cubicBezTo>
                  <a:cubicBezTo>
                    <a:pt x="113" y="129"/>
                    <a:pt x="113" y="130"/>
                    <a:pt x="113" y="130"/>
                  </a:cubicBezTo>
                  <a:cubicBezTo>
                    <a:pt x="114" y="131"/>
                    <a:pt x="114" y="131"/>
                    <a:pt x="115" y="131"/>
                  </a:cubicBezTo>
                  <a:cubicBezTo>
                    <a:pt x="115" y="131"/>
                    <a:pt x="116" y="132"/>
                    <a:pt x="116" y="132"/>
                  </a:cubicBezTo>
                  <a:cubicBezTo>
                    <a:pt x="117" y="132"/>
                    <a:pt x="117" y="131"/>
                    <a:pt x="117" y="131"/>
                  </a:cubicBezTo>
                  <a:cubicBezTo>
                    <a:pt x="120" y="128"/>
                    <a:pt x="121" y="132"/>
                    <a:pt x="122" y="132"/>
                  </a:cubicBezTo>
                  <a:cubicBezTo>
                    <a:pt x="122" y="133"/>
                    <a:pt x="123" y="133"/>
                    <a:pt x="123" y="134"/>
                  </a:cubicBezTo>
                  <a:cubicBezTo>
                    <a:pt x="123" y="135"/>
                    <a:pt x="122" y="135"/>
                    <a:pt x="121" y="136"/>
                  </a:cubicBezTo>
                  <a:cubicBezTo>
                    <a:pt x="120" y="136"/>
                    <a:pt x="119" y="137"/>
                    <a:pt x="118" y="137"/>
                  </a:cubicBezTo>
                  <a:cubicBezTo>
                    <a:pt x="118" y="138"/>
                    <a:pt x="117" y="138"/>
                    <a:pt x="117" y="139"/>
                  </a:cubicBezTo>
                  <a:cubicBezTo>
                    <a:pt x="116" y="139"/>
                    <a:pt x="116" y="140"/>
                    <a:pt x="115" y="141"/>
                  </a:cubicBezTo>
                  <a:cubicBezTo>
                    <a:pt x="114" y="141"/>
                    <a:pt x="114" y="142"/>
                    <a:pt x="113" y="143"/>
                  </a:cubicBezTo>
                  <a:cubicBezTo>
                    <a:pt x="113" y="143"/>
                    <a:pt x="112" y="144"/>
                    <a:pt x="112" y="144"/>
                  </a:cubicBezTo>
                  <a:cubicBezTo>
                    <a:pt x="110" y="145"/>
                    <a:pt x="111" y="147"/>
                    <a:pt x="110" y="149"/>
                  </a:cubicBezTo>
                  <a:cubicBezTo>
                    <a:pt x="109" y="150"/>
                    <a:pt x="108" y="150"/>
                    <a:pt x="106" y="151"/>
                  </a:cubicBezTo>
                  <a:cubicBezTo>
                    <a:pt x="105" y="152"/>
                    <a:pt x="105" y="153"/>
                    <a:pt x="104" y="154"/>
                  </a:cubicBezTo>
                  <a:cubicBezTo>
                    <a:pt x="103" y="154"/>
                    <a:pt x="103" y="153"/>
                    <a:pt x="103" y="153"/>
                  </a:cubicBezTo>
                  <a:cubicBezTo>
                    <a:pt x="103" y="152"/>
                    <a:pt x="103" y="152"/>
                    <a:pt x="102" y="151"/>
                  </a:cubicBezTo>
                  <a:cubicBezTo>
                    <a:pt x="101" y="150"/>
                    <a:pt x="101" y="149"/>
                    <a:pt x="100" y="149"/>
                  </a:cubicBezTo>
                  <a:cubicBezTo>
                    <a:pt x="99" y="149"/>
                    <a:pt x="100" y="147"/>
                    <a:pt x="100" y="147"/>
                  </a:cubicBezTo>
                  <a:close/>
                  <a:moveTo>
                    <a:pt x="38" y="191"/>
                  </a:moveTo>
                  <a:cubicBezTo>
                    <a:pt x="38" y="190"/>
                    <a:pt x="36" y="192"/>
                    <a:pt x="36" y="193"/>
                  </a:cubicBezTo>
                  <a:cubicBezTo>
                    <a:pt x="35" y="194"/>
                    <a:pt x="35" y="194"/>
                    <a:pt x="34" y="195"/>
                  </a:cubicBezTo>
                  <a:cubicBezTo>
                    <a:pt x="34" y="195"/>
                    <a:pt x="33" y="195"/>
                    <a:pt x="33" y="195"/>
                  </a:cubicBezTo>
                  <a:cubicBezTo>
                    <a:pt x="32" y="197"/>
                    <a:pt x="33" y="198"/>
                    <a:pt x="34" y="198"/>
                  </a:cubicBezTo>
                  <a:cubicBezTo>
                    <a:pt x="34" y="198"/>
                    <a:pt x="34" y="198"/>
                    <a:pt x="34" y="199"/>
                  </a:cubicBezTo>
                  <a:cubicBezTo>
                    <a:pt x="34" y="199"/>
                    <a:pt x="34" y="199"/>
                    <a:pt x="34" y="199"/>
                  </a:cubicBezTo>
                  <a:cubicBezTo>
                    <a:pt x="36" y="199"/>
                    <a:pt x="38" y="199"/>
                    <a:pt x="40" y="199"/>
                  </a:cubicBezTo>
                  <a:cubicBezTo>
                    <a:pt x="40" y="199"/>
                    <a:pt x="40" y="199"/>
                    <a:pt x="40" y="199"/>
                  </a:cubicBezTo>
                  <a:cubicBezTo>
                    <a:pt x="40" y="198"/>
                    <a:pt x="40" y="199"/>
                    <a:pt x="40" y="199"/>
                  </a:cubicBezTo>
                  <a:cubicBezTo>
                    <a:pt x="41" y="199"/>
                    <a:pt x="42" y="199"/>
                    <a:pt x="43" y="199"/>
                  </a:cubicBezTo>
                  <a:cubicBezTo>
                    <a:pt x="57" y="200"/>
                    <a:pt x="72" y="207"/>
                    <a:pt x="90" y="219"/>
                  </a:cubicBezTo>
                  <a:cubicBezTo>
                    <a:pt x="109" y="231"/>
                    <a:pt x="132" y="248"/>
                    <a:pt x="158" y="262"/>
                  </a:cubicBezTo>
                  <a:cubicBezTo>
                    <a:pt x="165" y="266"/>
                    <a:pt x="172" y="269"/>
                    <a:pt x="179" y="272"/>
                  </a:cubicBezTo>
                  <a:cubicBezTo>
                    <a:pt x="179" y="272"/>
                    <a:pt x="179" y="272"/>
                    <a:pt x="179" y="272"/>
                  </a:cubicBezTo>
                  <a:cubicBezTo>
                    <a:pt x="180" y="272"/>
                    <a:pt x="181" y="271"/>
                    <a:pt x="182" y="271"/>
                  </a:cubicBezTo>
                  <a:cubicBezTo>
                    <a:pt x="182" y="271"/>
                    <a:pt x="183" y="270"/>
                    <a:pt x="184" y="270"/>
                  </a:cubicBezTo>
                  <a:cubicBezTo>
                    <a:pt x="185" y="269"/>
                    <a:pt x="184" y="267"/>
                    <a:pt x="186" y="267"/>
                  </a:cubicBezTo>
                  <a:cubicBezTo>
                    <a:pt x="187" y="267"/>
                    <a:pt x="187" y="268"/>
                    <a:pt x="188" y="268"/>
                  </a:cubicBezTo>
                  <a:cubicBezTo>
                    <a:pt x="188" y="269"/>
                    <a:pt x="188" y="269"/>
                    <a:pt x="188" y="268"/>
                  </a:cubicBezTo>
                  <a:cubicBezTo>
                    <a:pt x="189" y="267"/>
                    <a:pt x="190" y="269"/>
                    <a:pt x="190" y="270"/>
                  </a:cubicBezTo>
                  <a:cubicBezTo>
                    <a:pt x="191" y="271"/>
                    <a:pt x="191" y="271"/>
                    <a:pt x="192" y="271"/>
                  </a:cubicBezTo>
                  <a:cubicBezTo>
                    <a:pt x="194" y="271"/>
                    <a:pt x="195" y="272"/>
                    <a:pt x="195" y="274"/>
                  </a:cubicBezTo>
                  <a:cubicBezTo>
                    <a:pt x="196" y="277"/>
                    <a:pt x="192" y="276"/>
                    <a:pt x="191" y="276"/>
                  </a:cubicBezTo>
                  <a:cubicBezTo>
                    <a:pt x="190" y="276"/>
                    <a:pt x="189" y="276"/>
                    <a:pt x="189" y="277"/>
                  </a:cubicBezTo>
                  <a:cubicBezTo>
                    <a:pt x="191" y="278"/>
                    <a:pt x="193" y="279"/>
                    <a:pt x="195" y="279"/>
                  </a:cubicBezTo>
                  <a:cubicBezTo>
                    <a:pt x="195" y="279"/>
                    <a:pt x="196" y="279"/>
                    <a:pt x="196" y="279"/>
                  </a:cubicBezTo>
                  <a:cubicBezTo>
                    <a:pt x="196" y="279"/>
                    <a:pt x="198" y="279"/>
                    <a:pt x="199" y="280"/>
                  </a:cubicBezTo>
                  <a:cubicBezTo>
                    <a:pt x="199" y="280"/>
                    <a:pt x="200" y="281"/>
                    <a:pt x="201" y="282"/>
                  </a:cubicBezTo>
                  <a:cubicBezTo>
                    <a:pt x="203" y="282"/>
                    <a:pt x="202" y="281"/>
                    <a:pt x="203" y="280"/>
                  </a:cubicBezTo>
                  <a:cubicBezTo>
                    <a:pt x="204" y="279"/>
                    <a:pt x="206" y="279"/>
                    <a:pt x="207" y="280"/>
                  </a:cubicBezTo>
                  <a:cubicBezTo>
                    <a:pt x="208" y="281"/>
                    <a:pt x="209" y="283"/>
                    <a:pt x="208" y="285"/>
                  </a:cubicBezTo>
                  <a:cubicBezTo>
                    <a:pt x="210" y="286"/>
                    <a:pt x="212" y="286"/>
                    <a:pt x="215" y="287"/>
                  </a:cubicBezTo>
                  <a:cubicBezTo>
                    <a:pt x="216" y="286"/>
                    <a:pt x="219" y="285"/>
                    <a:pt x="219" y="288"/>
                  </a:cubicBezTo>
                  <a:cubicBezTo>
                    <a:pt x="219" y="288"/>
                    <a:pt x="219" y="288"/>
                    <a:pt x="219" y="289"/>
                  </a:cubicBezTo>
                  <a:cubicBezTo>
                    <a:pt x="224" y="290"/>
                    <a:pt x="229" y="292"/>
                    <a:pt x="233" y="293"/>
                  </a:cubicBezTo>
                  <a:cubicBezTo>
                    <a:pt x="233" y="293"/>
                    <a:pt x="234" y="292"/>
                    <a:pt x="234" y="291"/>
                  </a:cubicBezTo>
                  <a:cubicBezTo>
                    <a:pt x="234" y="291"/>
                    <a:pt x="234" y="291"/>
                    <a:pt x="235" y="291"/>
                  </a:cubicBezTo>
                  <a:cubicBezTo>
                    <a:pt x="236" y="291"/>
                    <a:pt x="235" y="290"/>
                    <a:pt x="236" y="289"/>
                  </a:cubicBezTo>
                  <a:cubicBezTo>
                    <a:pt x="236" y="289"/>
                    <a:pt x="236" y="288"/>
                    <a:pt x="237" y="287"/>
                  </a:cubicBezTo>
                  <a:cubicBezTo>
                    <a:pt x="237" y="286"/>
                    <a:pt x="237" y="287"/>
                    <a:pt x="238" y="287"/>
                  </a:cubicBezTo>
                  <a:cubicBezTo>
                    <a:pt x="239" y="288"/>
                    <a:pt x="240" y="285"/>
                    <a:pt x="241" y="285"/>
                  </a:cubicBezTo>
                  <a:cubicBezTo>
                    <a:pt x="242" y="285"/>
                    <a:pt x="247" y="284"/>
                    <a:pt x="247" y="283"/>
                  </a:cubicBezTo>
                  <a:cubicBezTo>
                    <a:pt x="246" y="282"/>
                    <a:pt x="248" y="282"/>
                    <a:pt x="249" y="281"/>
                  </a:cubicBezTo>
                  <a:cubicBezTo>
                    <a:pt x="250" y="280"/>
                    <a:pt x="251" y="280"/>
                    <a:pt x="251" y="279"/>
                  </a:cubicBezTo>
                  <a:cubicBezTo>
                    <a:pt x="252" y="279"/>
                    <a:pt x="253" y="281"/>
                    <a:pt x="253" y="281"/>
                  </a:cubicBezTo>
                  <a:cubicBezTo>
                    <a:pt x="252" y="282"/>
                    <a:pt x="251" y="282"/>
                    <a:pt x="251" y="282"/>
                  </a:cubicBezTo>
                  <a:cubicBezTo>
                    <a:pt x="250" y="283"/>
                    <a:pt x="249" y="283"/>
                    <a:pt x="249" y="284"/>
                  </a:cubicBezTo>
                  <a:cubicBezTo>
                    <a:pt x="248" y="285"/>
                    <a:pt x="248" y="286"/>
                    <a:pt x="249" y="287"/>
                  </a:cubicBezTo>
                  <a:cubicBezTo>
                    <a:pt x="249" y="287"/>
                    <a:pt x="249" y="288"/>
                    <a:pt x="250" y="288"/>
                  </a:cubicBezTo>
                  <a:cubicBezTo>
                    <a:pt x="251" y="289"/>
                    <a:pt x="252" y="286"/>
                    <a:pt x="253" y="285"/>
                  </a:cubicBezTo>
                  <a:cubicBezTo>
                    <a:pt x="253" y="285"/>
                    <a:pt x="254" y="284"/>
                    <a:pt x="254" y="283"/>
                  </a:cubicBezTo>
                  <a:cubicBezTo>
                    <a:pt x="255" y="282"/>
                    <a:pt x="257" y="283"/>
                    <a:pt x="258" y="282"/>
                  </a:cubicBezTo>
                  <a:cubicBezTo>
                    <a:pt x="258" y="282"/>
                    <a:pt x="262" y="281"/>
                    <a:pt x="262" y="279"/>
                  </a:cubicBezTo>
                  <a:cubicBezTo>
                    <a:pt x="261" y="279"/>
                    <a:pt x="260" y="279"/>
                    <a:pt x="259" y="278"/>
                  </a:cubicBezTo>
                  <a:cubicBezTo>
                    <a:pt x="259" y="277"/>
                    <a:pt x="258" y="277"/>
                    <a:pt x="257" y="277"/>
                  </a:cubicBezTo>
                  <a:cubicBezTo>
                    <a:pt x="256" y="277"/>
                    <a:pt x="255" y="276"/>
                    <a:pt x="254" y="275"/>
                  </a:cubicBezTo>
                  <a:cubicBezTo>
                    <a:pt x="252" y="275"/>
                    <a:pt x="252" y="273"/>
                    <a:pt x="252" y="271"/>
                  </a:cubicBezTo>
                  <a:cubicBezTo>
                    <a:pt x="253" y="269"/>
                    <a:pt x="256" y="266"/>
                    <a:pt x="253" y="264"/>
                  </a:cubicBezTo>
                  <a:cubicBezTo>
                    <a:pt x="251" y="264"/>
                    <a:pt x="250" y="263"/>
                    <a:pt x="248" y="264"/>
                  </a:cubicBezTo>
                  <a:cubicBezTo>
                    <a:pt x="247" y="264"/>
                    <a:pt x="246" y="265"/>
                    <a:pt x="244" y="265"/>
                  </a:cubicBezTo>
                  <a:cubicBezTo>
                    <a:pt x="244" y="266"/>
                    <a:pt x="243" y="266"/>
                    <a:pt x="243" y="267"/>
                  </a:cubicBezTo>
                  <a:cubicBezTo>
                    <a:pt x="242" y="268"/>
                    <a:pt x="241" y="268"/>
                    <a:pt x="241" y="269"/>
                  </a:cubicBezTo>
                  <a:cubicBezTo>
                    <a:pt x="240" y="269"/>
                    <a:pt x="240" y="272"/>
                    <a:pt x="240" y="272"/>
                  </a:cubicBezTo>
                  <a:cubicBezTo>
                    <a:pt x="240" y="271"/>
                    <a:pt x="239" y="271"/>
                    <a:pt x="239" y="270"/>
                  </a:cubicBezTo>
                  <a:cubicBezTo>
                    <a:pt x="239" y="269"/>
                    <a:pt x="240" y="268"/>
                    <a:pt x="240" y="268"/>
                  </a:cubicBezTo>
                  <a:cubicBezTo>
                    <a:pt x="241" y="266"/>
                    <a:pt x="242" y="265"/>
                    <a:pt x="244" y="264"/>
                  </a:cubicBezTo>
                  <a:cubicBezTo>
                    <a:pt x="245" y="264"/>
                    <a:pt x="246" y="263"/>
                    <a:pt x="246" y="262"/>
                  </a:cubicBezTo>
                  <a:cubicBezTo>
                    <a:pt x="247" y="262"/>
                    <a:pt x="247" y="261"/>
                    <a:pt x="248" y="260"/>
                  </a:cubicBezTo>
                  <a:cubicBezTo>
                    <a:pt x="249" y="260"/>
                    <a:pt x="250" y="260"/>
                    <a:pt x="251" y="260"/>
                  </a:cubicBezTo>
                  <a:cubicBezTo>
                    <a:pt x="252" y="260"/>
                    <a:pt x="252" y="260"/>
                    <a:pt x="253" y="261"/>
                  </a:cubicBezTo>
                  <a:cubicBezTo>
                    <a:pt x="253" y="263"/>
                    <a:pt x="254" y="264"/>
                    <a:pt x="255" y="265"/>
                  </a:cubicBezTo>
                  <a:cubicBezTo>
                    <a:pt x="256" y="265"/>
                    <a:pt x="258" y="264"/>
                    <a:pt x="260" y="264"/>
                  </a:cubicBezTo>
                  <a:cubicBezTo>
                    <a:pt x="260" y="264"/>
                    <a:pt x="261" y="264"/>
                    <a:pt x="261" y="263"/>
                  </a:cubicBezTo>
                  <a:cubicBezTo>
                    <a:pt x="262" y="262"/>
                    <a:pt x="262" y="261"/>
                    <a:pt x="263" y="261"/>
                  </a:cubicBezTo>
                  <a:cubicBezTo>
                    <a:pt x="265" y="260"/>
                    <a:pt x="267" y="261"/>
                    <a:pt x="268" y="262"/>
                  </a:cubicBezTo>
                  <a:cubicBezTo>
                    <a:pt x="267" y="263"/>
                    <a:pt x="268" y="265"/>
                    <a:pt x="267" y="265"/>
                  </a:cubicBezTo>
                  <a:cubicBezTo>
                    <a:pt x="267" y="266"/>
                    <a:pt x="264" y="266"/>
                    <a:pt x="265" y="267"/>
                  </a:cubicBezTo>
                  <a:cubicBezTo>
                    <a:pt x="265" y="267"/>
                    <a:pt x="266" y="267"/>
                    <a:pt x="266" y="268"/>
                  </a:cubicBezTo>
                  <a:cubicBezTo>
                    <a:pt x="266" y="268"/>
                    <a:pt x="266" y="268"/>
                    <a:pt x="265" y="269"/>
                  </a:cubicBezTo>
                  <a:cubicBezTo>
                    <a:pt x="265" y="270"/>
                    <a:pt x="264" y="271"/>
                    <a:pt x="266" y="271"/>
                  </a:cubicBezTo>
                  <a:cubicBezTo>
                    <a:pt x="267" y="271"/>
                    <a:pt x="267" y="270"/>
                    <a:pt x="268" y="270"/>
                  </a:cubicBezTo>
                  <a:cubicBezTo>
                    <a:pt x="269" y="270"/>
                    <a:pt x="270" y="270"/>
                    <a:pt x="271" y="270"/>
                  </a:cubicBezTo>
                  <a:cubicBezTo>
                    <a:pt x="272" y="270"/>
                    <a:pt x="272" y="269"/>
                    <a:pt x="273" y="270"/>
                  </a:cubicBezTo>
                  <a:cubicBezTo>
                    <a:pt x="273" y="271"/>
                    <a:pt x="274" y="271"/>
                    <a:pt x="274" y="272"/>
                  </a:cubicBezTo>
                  <a:cubicBezTo>
                    <a:pt x="273" y="273"/>
                    <a:pt x="272" y="272"/>
                    <a:pt x="272" y="272"/>
                  </a:cubicBezTo>
                  <a:cubicBezTo>
                    <a:pt x="271" y="273"/>
                    <a:pt x="272" y="274"/>
                    <a:pt x="272" y="274"/>
                  </a:cubicBezTo>
                  <a:cubicBezTo>
                    <a:pt x="273" y="274"/>
                    <a:pt x="274" y="274"/>
                    <a:pt x="274" y="273"/>
                  </a:cubicBezTo>
                  <a:cubicBezTo>
                    <a:pt x="275" y="272"/>
                    <a:pt x="275" y="271"/>
                    <a:pt x="276" y="271"/>
                  </a:cubicBezTo>
                  <a:cubicBezTo>
                    <a:pt x="277" y="271"/>
                    <a:pt x="278" y="271"/>
                    <a:pt x="278" y="270"/>
                  </a:cubicBezTo>
                  <a:cubicBezTo>
                    <a:pt x="278" y="269"/>
                    <a:pt x="278" y="268"/>
                    <a:pt x="278" y="269"/>
                  </a:cubicBezTo>
                  <a:cubicBezTo>
                    <a:pt x="279" y="269"/>
                    <a:pt x="277" y="272"/>
                    <a:pt x="278" y="273"/>
                  </a:cubicBezTo>
                  <a:cubicBezTo>
                    <a:pt x="278" y="274"/>
                    <a:pt x="279" y="275"/>
                    <a:pt x="279" y="274"/>
                  </a:cubicBezTo>
                  <a:cubicBezTo>
                    <a:pt x="280" y="274"/>
                    <a:pt x="280" y="272"/>
                    <a:pt x="280" y="271"/>
                  </a:cubicBezTo>
                  <a:cubicBezTo>
                    <a:pt x="281" y="271"/>
                    <a:pt x="281" y="270"/>
                    <a:pt x="281" y="269"/>
                  </a:cubicBezTo>
                  <a:cubicBezTo>
                    <a:pt x="280" y="268"/>
                    <a:pt x="280" y="268"/>
                    <a:pt x="280" y="266"/>
                  </a:cubicBezTo>
                  <a:cubicBezTo>
                    <a:pt x="280" y="265"/>
                    <a:pt x="280" y="262"/>
                    <a:pt x="279" y="262"/>
                  </a:cubicBezTo>
                  <a:cubicBezTo>
                    <a:pt x="277" y="262"/>
                    <a:pt x="279" y="264"/>
                    <a:pt x="278" y="265"/>
                  </a:cubicBezTo>
                  <a:cubicBezTo>
                    <a:pt x="276" y="266"/>
                    <a:pt x="276" y="264"/>
                    <a:pt x="275" y="263"/>
                  </a:cubicBezTo>
                  <a:cubicBezTo>
                    <a:pt x="275" y="262"/>
                    <a:pt x="274" y="263"/>
                    <a:pt x="274" y="263"/>
                  </a:cubicBezTo>
                  <a:cubicBezTo>
                    <a:pt x="272" y="264"/>
                    <a:pt x="272" y="263"/>
                    <a:pt x="272" y="262"/>
                  </a:cubicBezTo>
                  <a:cubicBezTo>
                    <a:pt x="271" y="261"/>
                    <a:pt x="272" y="260"/>
                    <a:pt x="272" y="259"/>
                  </a:cubicBezTo>
                  <a:cubicBezTo>
                    <a:pt x="272" y="258"/>
                    <a:pt x="273" y="259"/>
                    <a:pt x="273" y="259"/>
                  </a:cubicBezTo>
                  <a:cubicBezTo>
                    <a:pt x="273" y="257"/>
                    <a:pt x="276" y="257"/>
                    <a:pt x="276" y="255"/>
                  </a:cubicBezTo>
                  <a:cubicBezTo>
                    <a:pt x="275" y="254"/>
                    <a:pt x="275" y="253"/>
                    <a:pt x="275" y="252"/>
                  </a:cubicBezTo>
                  <a:cubicBezTo>
                    <a:pt x="274" y="251"/>
                    <a:pt x="273" y="250"/>
                    <a:pt x="274" y="250"/>
                  </a:cubicBezTo>
                  <a:cubicBezTo>
                    <a:pt x="275" y="249"/>
                    <a:pt x="275" y="249"/>
                    <a:pt x="275" y="248"/>
                  </a:cubicBezTo>
                  <a:cubicBezTo>
                    <a:pt x="275" y="247"/>
                    <a:pt x="275" y="246"/>
                    <a:pt x="275" y="246"/>
                  </a:cubicBezTo>
                  <a:cubicBezTo>
                    <a:pt x="274" y="245"/>
                    <a:pt x="272" y="244"/>
                    <a:pt x="271" y="244"/>
                  </a:cubicBezTo>
                  <a:cubicBezTo>
                    <a:pt x="269" y="243"/>
                    <a:pt x="272" y="242"/>
                    <a:pt x="271" y="241"/>
                  </a:cubicBezTo>
                  <a:cubicBezTo>
                    <a:pt x="271" y="240"/>
                    <a:pt x="270" y="239"/>
                    <a:pt x="270" y="239"/>
                  </a:cubicBezTo>
                  <a:cubicBezTo>
                    <a:pt x="269" y="239"/>
                    <a:pt x="269" y="239"/>
                    <a:pt x="268" y="238"/>
                  </a:cubicBezTo>
                  <a:cubicBezTo>
                    <a:pt x="268" y="238"/>
                    <a:pt x="267" y="237"/>
                    <a:pt x="267" y="237"/>
                  </a:cubicBezTo>
                  <a:cubicBezTo>
                    <a:pt x="267" y="236"/>
                    <a:pt x="266" y="236"/>
                    <a:pt x="265" y="236"/>
                  </a:cubicBezTo>
                  <a:cubicBezTo>
                    <a:pt x="265" y="235"/>
                    <a:pt x="265" y="235"/>
                    <a:pt x="264" y="235"/>
                  </a:cubicBezTo>
                  <a:cubicBezTo>
                    <a:pt x="263" y="235"/>
                    <a:pt x="262" y="234"/>
                    <a:pt x="262" y="234"/>
                  </a:cubicBezTo>
                  <a:cubicBezTo>
                    <a:pt x="261" y="232"/>
                    <a:pt x="260" y="230"/>
                    <a:pt x="259" y="229"/>
                  </a:cubicBezTo>
                  <a:cubicBezTo>
                    <a:pt x="259" y="228"/>
                    <a:pt x="260" y="227"/>
                    <a:pt x="260" y="226"/>
                  </a:cubicBezTo>
                  <a:cubicBezTo>
                    <a:pt x="260" y="225"/>
                    <a:pt x="259" y="224"/>
                    <a:pt x="259" y="224"/>
                  </a:cubicBezTo>
                  <a:cubicBezTo>
                    <a:pt x="258" y="222"/>
                    <a:pt x="258" y="221"/>
                    <a:pt x="257" y="220"/>
                  </a:cubicBezTo>
                  <a:cubicBezTo>
                    <a:pt x="256" y="219"/>
                    <a:pt x="256" y="218"/>
                    <a:pt x="255" y="217"/>
                  </a:cubicBezTo>
                  <a:cubicBezTo>
                    <a:pt x="255" y="214"/>
                    <a:pt x="253" y="213"/>
                    <a:pt x="252" y="210"/>
                  </a:cubicBezTo>
                  <a:cubicBezTo>
                    <a:pt x="251" y="209"/>
                    <a:pt x="252" y="208"/>
                    <a:pt x="252" y="206"/>
                  </a:cubicBezTo>
                  <a:cubicBezTo>
                    <a:pt x="252" y="205"/>
                    <a:pt x="251" y="205"/>
                    <a:pt x="251" y="207"/>
                  </a:cubicBezTo>
                  <a:cubicBezTo>
                    <a:pt x="252" y="209"/>
                    <a:pt x="251" y="209"/>
                    <a:pt x="250" y="210"/>
                  </a:cubicBezTo>
                  <a:cubicBezTo>
                    <a:pt x="248" y="211"/>
                    <a:pt x="250" y="212"/>
                    <a:pt x="249" y="213"/>
                  </a:cubicBezTo>
                  <a:cubicBezTo>
                    <a:pt x="249" y="214"/>
                    <a:pt x="249" y="216"/>
                    <a:pt x="248" y="217"/>
                  </a:cubicBezTo>
                  <a:cubicBezTo>
                    <a:pt x="248" y="217"/>
                    <a:pt x="248" y="217"/>
                    <a:pt x="247" y="218"/>
                  </a:cubicBezTo>
                  <a:cubicBezTo>
                    <a:pt x="247" y="218"/>
                    <a:pt x="247" y="219"/>
                    <a:pt x="246" y="219"/>
                  </a:cubicBezTo>
                  <a:cubicBezTo>
                    <a:pt x="246" y="220"/>
                    <a:pt x="245" y="221"/>
                    <a:pt x="244" y="220"/>
                  </a:cubicBezTo>
                  <a:cubicBezTo>
                    <a:pt x="243" y="219"/>
                    <a:pt x="243" y="217"/>
                    <a:pt x="242" y="217"/>
                  </a:cubicBezTo>
                  <a:cubicBezTo>
                    <a:pt x="241" y="217"/>
                    <a:pt x="240" y="218"/>
                    <a:pt x="240" y="217"/>
                  </a:cubicBezTo>
                  <a:cubicBezTo>
                    <a:pt x="239" y="217"/>
                    <a:pt x="240" y="216"/>
                    <a:pt x="239" y="216"/>
                  </a:cubicBezTo>
                  <a:cubicBezTo>
                    <a:pt x="239" y="215"/>
                    <a:pt x="239" y="214"/>
                    <a:pt x="238" y="214"/>
                  </a:cubicBezTo>
                  <a:cubicBezTo>
                    <a:pt x="238" y="214"/>
                    <a:pt x="238" y="213"/>
                    <a:pt x="238" y="213"/>
                  </a:cubicBezTo>
                  <a:cubicBezTo>
                    <a:pt x="238" y="212"/>
                    <a:pt x="238" y="211"/>
                    <a:pt x="238" y="210"/>
                  </a:cubicBezTo>
                  <a:cubicBezTo>
                    <a:pt x="238" y="209"/>
                    <a:pt x="237" y="209"/>
                    <a:pt x="237" y="208"/>
                  </a:cubicBezTo>
                  <a:cubicBezTo>
                    <a:pt x="237" y="207"/>
                    <a:pt x="240" y="205"/>
                    <a:pt x="238" y="204"/>
                  </a:cubicBezTo>
                  <a:cubicBezTo>
                    <a:pt x="237" y="204"/>
                    <a:pt x="238" y="205"/>
                    <a:pt x="237" y="205"/>
                  </a:cubicBezTo>
                  <a:cubicBezTo>
                    <a:pt x="236" y="205"/>
                    <a:pt x="235" y="205"/>
                    <a:pt x="235" y="204"/>
                  </a:cubicBezTo>
                  <a:cubicBezTo>
                    <a:pt x="234" y="204"/>
                    <a:pt x="234" y="203"/>
                    <a:pt x="234" y="203"/>
                  </a:cubicBezTo>
                  <a:cubicBezTo>
                    <a:pt x="233" y="203"/>
                    <a:pt x="233" y="203"/>
                    <a:pt x="232" y="203"/>
                  </a:cubicBezTo>
                  <a:cubicBezTo>
                    <a:pt x="232" y="203"/>
                    <a:pt x="231" y="202"/>
                    <a:pt x="231" y="201"/>
                  </a:cubicBezTo>
                  <a:cubicBezTo>
                    <a:pt x="230" y="200"/>
                    <a:pt x="229" y="200"/>
                    <a:pt x="228" y="199"/>
                  </a:cubicBezTo>
                  <a:cubicBezTo>
                    <a:pt x="228" y="199"/>
                    <a:pt x="226" y="196"/>
                    <a:pt x="225" y="196"/>
                  </a:cubicBezTo>
                  <a:cubicBezTo>
                    <a:pt x="225" y="196"/>
                    <a:pt x="224" y="197"/>
                    <a:pt x="224" y="197"/>
                  </a:cubicBezTo>
                  <a:cubicBezTo>
                    <a:pt x="224" y="197"/>
                    <a:pt x="222" y="197"/>
                    <a:pt x="222" y="197"/>
                  </a:cubicBezTo>
                  <a:cubicBezTo>
                    <a:pt x="220" y="197"/>
                    <a:pt x="219" y="196"/>
                    <a:pt x="217" y="196"/>
                  </a:cubicBezTo>
                  <a:cubicBezTo>
                    <a:pt x="217" y="196"/>
                    <a:pt x="216" y="196"/>
                    <a:pt x="216" y="195"/>
                  </a:cubicBezTo>
                  <a:cubicBezTo>
                    <a:pt x="215" y="195"/>
                    <a:pt x="215" y="194"/>
                    <a:pt x="214" y="195"/>
                  </a:cubicBezTo>
                  <a:cubicBezTo>
                    <a:pt x="213" y="195"/>
                    <a:pt x="213" y="196"/>
                    <a:pt x="213" y="197"/>
                  </a:cubicBezTo>
                  <a:cubicBezTo>
                    <a:pt x="213" y="198"/>
                    <a:pt x="212" y="199"/>
                    <a:pt x="213" y="199"/>
                  </a:cubicBezTo>
                  <a:cubicBezTo>
                    <a:pt x="214" y="201"/>
                    <a:pt x="214" y="203"/>
                    <a:pt x="213" y="205"/>
                  </a:cubicBezTo>
                  <a:cubicBezTo>
                    <a:pt x="211" y="206"/>
                    <a:pt x="213" y="206"/>
                    <a:pt x="214" y="206"/>
                  </a:cubicBezTo>
                  <a:cubicBezTo>
                    <a:pt x="215" y="207"/>
                    <a:pt x="214" y="208"/>
                    <a:pt x="215" y="209"/>
                  </a:cubicBezTo>
                  <a:cubicBezTo>
                    <a:pt x="215" y="210"/>
                    <a:pt x="216" y="210"/>
                    <a:pt x="215" y="211"/>
                  </a:cubicBezTo>
                  <a:cubicBezTo>
                    <a:pt x="215" y="212"/>
                    <a:pt x="214" y="213"/>
                    <a:pt x="213" y="213"/>
                  </a:cubicBezTo>
                  <a:cubicBezTo>
                    <a:pt x="213" y="214"/>
                    <a:pt x="212" y="215"/>
                    <a:pt x="212" y="216"/>
                  </a:cubicBezTo>
                  <a:cubicBezTo>
                    <a:pt x="212" y="218"/>
                    <a:pt x="214" y="219"/>
                    <a:pt x="216" y="221"/>
                  </a:cubicBezTo>
                  <a:cubicBezTo>
                    <a:pt x="217" y="223"/>
                    <a:pt x="217" y="225"/>
                    <a:pt x="217" y="227"/>
                  </a:cubicBezTo>
                  <a:cubicBezTo>
                    <a:pt x="218" y="229"/>
                    <a:pt x="218" y="231"/>
                    <a:pt x="218" y="232"/>
                  </a:cubicBezTo>
                  <a:cubicBezTo>
                    <a:pt x="218" y="233"/>
                    <a:pt x="217" y="234"/>
                    <a:pt x="217" y="234"/>
                  </a:cubicBezTo>
                  <a:cubicBezTo>
                    <a:pt x="216" y="235"/>
                    <a:pt x="215" y="236"/>
                    <a:pt x="214" y="236"/>
                  </a:cubicBezTo>
                  <a:cubicBezTo>
                    <a:pt x="213" y="237"/>
                    <a:pt x="212" y="237"/>
                    <a:pt x="211" y="238"/>
                  </a:cubicBezTo>
                  <a:cubicBezTo>
                    <a:pt x="210" y="238"/>
                    <a:pt x="208" y="238"/>
                    <a:pt x="210" y="239"/>
                  </a:cubicBezTo>
                  <a:cubicBezTo>
                    <a:pt x="211" y="241"/>
                    <a:pt x="211" y="243"/>
                    <a:pt x="211" y="245"/>
                  </a:cubicBezTo>
                  <a:cubicBezTo>
                    <a:pt x="212" y="247"/>
                    <a:pt x="213" y="250"/>
                    <a:pt x="212" y="252"/>
                  </a:cubicBezTo>
                  <a:cubicBezTo>
                    <a:pt x="211" y="253"/>
                    <a:pt x="210" y="251"/>
                    <a:pt x="210" y="253"/>
                  </a:cubicBezTo>
                  <a:cubicBezTo>
                    <a:pt x="210" y="256"/>
                    <a:pt x="209" y="256"/>
                    <a:pt x="207" y="255"/>
                  </a:cubicBezTo>
                  <a:cubicBezTo>
                    <a:pt x="205" y="254"/>
                    <a:pt x="207" y="251"/>
                    <a:pt x="207" y="250"/>
                  </a:cubicBezTo>
                  <a:cubicBezTo>
                    <a:pt x="207" y="248"/>
                    <a:pt x="206" y="246"/>
                    <a:pt x="204" y="246"/>
                  </a:cubicBezTo>
                  <a:cubicBezTo>
                    <a:pt x="204" y="247"/>
                    <a:pt x="205" y="247"/>
                    <a:pt x="205" y="248"/>
                  </a:cubicBezTo>
                  <a:cubicBezTo>
                    <a:pt x="204" y="248"/>
                    <a:pt x="203" y="248"/>
                    <a:pt x="203" y="248"/>
                  </a:cubicBezTo>
                  <a:cubicBezTo>
                    <a:pt x="200" y="247"/>
                    <a:pt x="201" y="245"/>
                    <a:pt x="201" y="244"/>
                  </a:cubicBezTo>
                  <a:cubicBezTo>
                    <a:pt x="201" y="243"/>
                    <a:pt x="200" y="242"/>
                    <a:pt x="200" y="242"/>
                  </a:cubicBezTo>
                  <a:cubicBezTo>
                    <a:pt x="200" y="241"/>
                    <a:pt x="201" y="240"/>
                    <a:pt x="202" y="239"/>
                  </a:cubicBezTo>
                  <a:cubicBezTo>
                    <a:pt x="202" y="239"/>
                    <a:pt x="201" y="237"/>
                    <a:pt x="201" y="236"/>
                  </a:cubicBezTo>
                  <a:cubicBezTo>
                    <a:pt x="200" y="236"/>
                    <a:pt x="199" y="236"/>
                    <a:pt x="198" y="236"/>
                  </a:cubicBezTo>
                  <a:cubicBezTo>
                    <a:pt x="196" y="236"/>
                    <a:pt x="194" y="236"/>
                    <a:pt x="191" y="234"/>
                  </a:cubicBezTo>
                  <a:cubicBezTo>
                    <a:pt x="190" y="234"/>
                    <a:pt x="189" y="233"/>
                    <a:pt x="188" y="232"/>
                  </a:cubicBezTo>
                  <a:cubicBezTo>
                    <a:pt x="187" y="232"/>
                    <a:pt x="186" y="231"/>
                    <a:pt x="185" y="230"/>
                  </a:cubicBezTo>
                  <a:cubicBezTo>
                    <a:pt x="184" y="229"/>
                    <a:pt x="184" y="227"/>
                    <a:pt x="182" y="227"/>
                  </a:cubicBezTo>
                  <a:cubicBezTo>
                    <a:pt x="181" y="228"/>
                    <a:pt x="180" y="228"/>
                    <a:pt x="179" y="228"/>
                  </a:cubicBezTo>
                  <a:cubicBezTo>
                    <a:pt x="178" y="228"/>
                    <a:pt x="177" y="227"/>
                    <a:pt x="176" y="226"/>
                  </a:cubicBezTo>
                  <a:cubicBezTo>
                    <a:pt x="175" y="225"/>
                    <a:pt x="174" y="227"/>
                    <a:pt x="173" y="227"/>
                  </a:cubicBezTo>
                  <a:cubicBezTo>
                    <a:pt x="172" y="228"/>
                    <a:pt x="172" y="227"/>
                    <a:pt x="172" y="226"/>
                  </a:cubicBezTo>
                  <a:cubicBezTo>
                    <a:pt x="172" y="225"/>
                    <a:pt x="171" y="224"/>
                    <a:pt x="171" y="223"/>
                  </a:cubicBezTo>
                  <a:cubicBezTo>
                    <a:pt x="170" y="222"/>
                    <a:pt x="171" y="220"/>
                    <a:pt x="170" y="218"/>
                  </a:cubicBezTo>
                  <a:cubicBezTo>
                    <a:pt x="169" y="217"/>
                    <a:pt x="167" y="218"/>
                    <a:pt x="166" y="217"/>
                  </a:cubicBezTo>
                  <a:cubicBezTo>
                    <a:pt x="165" y="216"/>
                    <a:pt x="166" y="212"/>
                    <a:pt x="166" y="210"/>
                  </a:cubicBezTo>
                  <a:cubicBezTo>
                    <a:pt x="166" y="208"/>
                    <a:pt x="167" y="206"/>
                    <a:pt x="168" y="204"/>
                  </a:cubicBezTo>
                  <a:cubicBezTo>
                    <a:pt x="169" y="202"/>
                    <a:pt x="170" y="200"/>
                    <a:pt x="171" y="199"/>
                  </a:cubicBezTo>
                  <a:cubicBezTo>
                    <a:pt x="172" y="198"/>
                    <a:pt x="172" y="198"/>
                    <a:pt x="173" y="197"/>
                  </a:cubicBezTo>
                  <a:cubicBezTo>
                    <a:pt x="173" y="196"/>
                    <a:pt x="173" y="195"/>
                    <a:pt x="173" y="195"/>
                  </a:cubicBezTo>
                  <a:cubicBezTo>
                    <a:pt x="174" y="195"/>
                    <a:pt x="176" y="194"/>
                    <a:pt x="177" y="194"/>
                  </a:cubicBezTo>
                  <a:cubicBezTo>
                    <a:pt x="178" y="193"/>
                    <a:pt x="177" y="192"/>
                    <a:pt x="176" y="191"/>
                  </a:cubicBezTo>
                  <a:cubicBezTo>
                    <a:pt x="175" y="191"/>
                    <a:pt x="172" y="190"/>
                    <a:pt x="173" y="190"/>
                  </a:cubicBezTo>
                  <a:cubicBezTo>
                    <a:pt x="174" y="189"/>
                    <a:pt x="176" y="190"/>
                    <a:pt x="178" y="190"/>
                  </a:cubicBezTo>
                  <a:cubicBezTo>
                    <a:pt x="180" y="190"/>
                    <a:pt x="178" y="188"/>
                    <a:pt x="179" y="187"/>
                  </a:cubicBezTo>
                  <a:cubicBezTo>
                    <a:pt x="179" y="186"/>
                    <a:pt x="182" y="188"/>
                    <a:pt x="183" y="187"/>
                  </a:cubicBezTo>
                  <a:cubicBezTo>
                    <a:pt x="185" y="185"/>
                    <a:pt x="185" y="183"/>
                    <a:pt x="187" y="181"/>
                  </a:cubicBezTo>
                  <a:cubicBezTo>
                    <a:pt x="187" y="181"/>
                    <a:pt x="188" y="181"/>
                    <a:pt x="187" y="180"/>
                  </a:cubicBezTo>
                  <a:cubicBezTo>
                    <a:pt x="187" y="178"/>
                    <a:pt x="185" y="179"/>
                    <a:pt x="185" y="179"/>
                  </a:cubicBezTo>
                  <a:cubicBezTo>
                    <a:pt x="183" y="179"/>
                    <a:pt x="182" y="179"/>
                    <a:pt x="182" y="178"/>
                  </a:cubicBezTo>
                  <a:cubicBezTo>
                    <a:pt x="182" y="178"/>
                    <a:pt x="182" y="177"/>
                    <a:pt x="180" y="177"/>
                  </a:cubicBezTo>
                  <a:cubicBezTo>
                    <a:pt x="178" y="177"/>
                    <a:pt x="180" y="174"/>
                    <a:pt x="182" y="175"/>
                  </a:cubicBezTo>
                  <a:cubicBezTo>
                    <a:pt x="183" y="175"/>
                    <a:pt x="184" y="177"/>
                    <a:pt x="186" y="178"/>
                  </a:cubicBezTo>
                  <a:cubicBezTo>
                    <a:pt x="187" y="178"/>
                    <a:pt x="188" y="178"/>
                    <a:pt x="188" y="177"/>
                  </a:cubicBezTo>
                  <a:cubicBezTo>
                    <a:pt x="189" y="177"/>
                    <a:pt x="190" y="176"/>
                    <a:pt x="190" y="175"/>
                  </a:cubicBezTo>
                  <a:cubicBezTo>
                    <a:pt x="191" y="174"/>
                    <a:pt x="189" y="172"/>
                    <a:pt x="190" y="172"/>
                  </a:cubicBezTo>
                  <a:cubicBezTo>
                    <a:pt x="192" y="171"/>
                    <a:pt x="192" y="173"/>
                    <a:pt x="194" y="174"/>
                  </a:cubicBezTo>
                  <a:cubicBezTo>
                    <a:pt x="195" y="174"/>
                    <a:pt x="194" y="172"/>
                    <a:pt x="194" y="171"/>
                  </a:cubicBezTo>
                  <a:cubicBezTo>
                    <a:pt x="194" y="171"/>
                    <a:pt x="193" y="170"/>
                    <a:pt x="193" y="170"/>
                  </a:cubicBezTo>
                  <a:cubicBezTo>
                    <a:pt x="193" y="169"/>
                    <a:pt x="194" y="168"/>
                    <a:pt x="195" y="169"/>
                  </a:cubicBezTo>
                  <a:cubicBezTo>
                    <a:pt x="196" y="170"/>
                    <a:pt x="196" y="171"/>
                    <a:pt x="197" y="172"/>
                  </a:cubicBezTo>
                  <a:cubicBezTo>
                    <a:pt x="198" y="173"/>
                    <a:pt x="200" y="170"/>
                    <a:pt x="201" y="170"/>
                  </a:cubicBezTo>
                  <a:cubicBezTo>
                    <a:pt x="202" y="168"/>
                    <a:pt x="204" y="166"/>
                    <a:pt x="203" y="164"/>
                  </a:cubicBezTo>
                  <a:cubicBezTo>
                    <a:pt x="203" y="164"/>
                    <a:pt x="202" y="163"/>
                    <a:pt x="202" y="163"/>
                  </a:cubicBezTo>
                  <a:cubicBezTo>
                    <a:pt x="202" y="162"/>
                    <a:pt x="203" y="161"/>
                    <a:pt x="202" y="161"/>
                  </a:cubicBezTo>
                  <a:cubicBezTo>
                    <a:pt x="201" y="160"/>
                    <a:pt x="200" y="159"/>
                    <a:pt x="202" y="159"/>
                  </a:cubicBezTo>
                  <a:cubicBezTo>
                    <a:pt x="203" y="159"/>
                    <a:pt x="204" y="158"/>
                    <a:pt x="204" y="158"/>
                  </a:cubicBezTo>
                  <a:cubicBezTo>
                    <a:pt x="204" y="157"/>
                    <a:pt x="203" y="156"/>
                    <a:pt x="203" y="156"/>
                  </a:cubicBezTo>
                  <a:cubicBezTo>
                    <a:pt x="202" y="155"/>
                    <a:pt x="204" y="155"/>
                    <a:pt x="204" y="155"/>
                  </a:cubicBezTo>
                  <a:cubicBezTo>
                    <a:pt x="205" y="155"/>
                    <a:pt x="204" y="154"/>
                    <a:pt x="204" y="154"/>
                  </a:cubicBezTo>
                  <a:cubicBezTo>
                    <a:pt x="204" y="154"/>
                    <a:pt x="203" y="154"/>
                    <a:pt x="203" y="153"/>
                  </a:cubicBezTo>
                  <a:cubicBezTo>
                    <a:pt x="203" y="153"/>
                    <a:pt x="203" y="153"/>
                    <a:pt x="202" y="152"/>
                  </a:cubicBezTo>
                  <a:cubicBezTo>
                    <a:pt x="202" y="152"/>
                    <a:pt x="201" y="152"/>
                    <a:pt x="201" y="152"/>
                  </a:cubicBezTo>
                  <a:cubicBezTo>
                    <a:pt x="201" y="152"/>
                    <a:pt x="201" y="151"/>
                    <a:pt x="200" y="151"/>
                  </a:cubicBezTo>
                  <a:cubicBezTo>
                    <a:pt x="200" y="151"/>
                    <a:pt x="199" y="151"/>
                    <a:pt x="198" y="151"/>
                  </a:cubicBezTo>
                  <a:cubicBezTo>
                    <a:pt x="197" y="150"/>
                    <a:pt x="194" y="150"/>
                    <a:pt x="193" y="150"/>
                  </a:cubicBezTo>
                  <a:cubicBezTo>
                    <a:pt x="192" y="151"/>
                    <a:pt x="192" y="152"/>
                    <a:pt x="193" y="152"/>
                  </a:cubicBezTo>
                  <a:cubicBezTo>
                    <a:pt x="193" y="153"/>
                    <a:pt x="194" y="154"/>
                    <a:pt x="194" y="154"/>
                  </a:cubicBezTo>
                  <a:cubicBezTo>
                    <a:pt x="195" y="155"/>
                    <a:pt x="194" y="156"/>
                    <a:pt x="193" y="156"/>
                  </a:cubicBezTo>
                  <a:cubicBezTo>
                    <a:pt x="192" y="156"/>
                    <a:pt x="192" y="157"/>
                    <a:pt x="192" y="158"/>
                  </a:cubicBezTo>
                  <a:cubicBezTo>
                    <a:pt x="192" y="159"/>
                    <a:pt x="193" y="161"/>
                    <a:pt x="191" y="161"/>
                  </a:cubicBezTo>
                  <a:cubicBezTo>
                    <a:pt x="190" y="161"/>
                    <a:pt x="188" y="161"/>
                    <a:pt x="188" y="163"/>
                  </a:cubicBezTo>
                  <a:cubicBezTo>
                    <a:pt x="188" y="164"/>
                    <a:pt x="189" y="164"/>
                    <a:pt x="189" y="166"/>
                  </a:cubicBezTo>
                  <a:cubicBezTo>
                    <a:pt x="189" y="166"/>
                    <a:pt x="188" y="166"/>
                    <a:pt x="188" y="166"/>
                  </a:cubicBezTo>
                  <a:cubicBezTo>
                    <a:pt x="187" y="166"/>
                    <a:pt x="187" y="166"/>
                    <a:pt x="187" y="166"/>
                  </a:cubicBezTo>
                  <a:cubicBezTo>
                    <a:pt x="187" y="165"/>
                    <a:pt x="186" y="165"/>
                    <a:pt x="186" y="165"/>
                  </a:cubicBezTo>
                  <a:cubicBezTo>
                    <a:pt x="185" y="164"/>
                    <a:pt x="184" y="162"/>
                    <a:pt x="185" y="160"/>
                  </a:cubicBezTo>
                  <a:cubicBezTo>
                    <a:pt x="186" y="160"/>
                    <a:pt x="187" y="160"/>
                    <a:pt x="187" y="159"/>
                  </a:cubicBezTo>
                  <a:cubicBezTo>
                    <a:pt x="187" y="158"/>
                    <a:pt x="187" y="157"/>
                    <a:pt x="186" y="157"/>
                  </a:cubicBezTo>
                  <a:cubicBezTo>
                    <a:pt x="185" y="156"/>
                    <a:pt x="185" y="155"/>
                    <a:pt x="184" y="154"/>
                  </a:cubicBezTo>
                  <a:cubicBezTo>
                    <a:pt x="184" y="154"/>
                    <a:pt x="182" y="154"/>
                    <a:pt x="182" y="155"/>
                  </a:cubicBezTo>
                  <a:cubicBezTo>
                    <a:pt x="180" y="156"/>
                    <a:pt x="180" y="158"/>
                    <a:pt x="180" y="160"/>
                  </a:cubicBezTo>
                  <a:cubicBezTo>
                    <a:pt x="179" y="160"/>
                    <a:pt x="178" y="158"/>
                    <a:pt x="178" y="157"/>
                  </a:cubicBezTo>
                  <a:cubicBezTo>
                    <a:pt x="178" y="157"/>
                    <a:pt x="178" y="156"/>
                    <a:pt x="178" y="156"/>
                  </a:cubicBezTo>
                  <a:cubicBezTo>
                    <a:pt x="178" y="155"/>
                    <a:pt x="179" y="154"/>
                    <a:pt x="179" y="153"/>
                  </a:cubicBezTo>
                  <a:cubicBezTo>
                    <a:pt x="178" y="153"/>
                    <a:pt x="178" y="153"/>
                    <a:pt x="177" y="152"/>
                  </a:cubicBezTo>
                  <a:cubicBezTo>
                    <a:pt x="176" y="152"/>
                    <a:pt x="176" y="152"/>
                    <a:pt x="175" y="152"/>
                  </a:cubicBezTo>
                  <a:cubicBezTo>
                    <a:pt x="175" y="153"/>
                    <a:pt x="174" y="152"/>
                    <a:pt x="174" y="151"/>
                  </a:cubicBezTo>
                  <a:cubicBezTo>
                    <a:pt x="174" y="151"/>
                    <a:pt x="175" y="151"/>
                    <a:pt x="175" y="150"/>
                  </a:cubicBezTo>
                  <a:cubicBezTo>
                    <a:pt x="175" y="150"/>
                    <a:pt x="174" y="149"/>
                    <a:pt x="174" y="149"/>
                  </a:cubicBezTo>
                  <a:cubicBezTo>
                    <a:pt x="175" y="148"/>
                    <a:pt x="177" y="149"/>
                    <a:pt x="176" y="148"/>
                  </a:cubicBezTo>
                  <a:cubicBezTo>
                    <a:pt x="176" y="147"/>
                    <a:pt x="175" y="146"/>
                    <a:pt x="175" y="146"/>
                  </a:cubicBezTo>
                  <a:cubicBezTo>
                    <a:pt x="174" y="145"/>
                    <a:pt x="174" y="145"/>
                    <a:pt x="174" y="144"/>
                  </a:cubicBezTo>
                  <a:cubicBezTo>
                    <a:pt x="174" y="143"/>
                    <a:pt x="173" y="142"/>
                    <a:pt x="173" y="141"/>
                  </a:cubicBezTo>
                  <a:cubicBezTo>
                    <a:pt x="172" y="139"/>
                    <a:pt x="172" y="139"/>
                    <a:pt x="170" y="139"/>
                  </a:cubicBezTo>
                  <a:cubicBezTo>
                    <a:pt x="169" y="139"/>
                    <a:pt x="170" y="138"/>
                    <a:pt x="169" y="138"/>
                  </a:cubicBezTo>
                  <a:cubicBezTo>
                    <a:pt x="169" y="137"/>
                    <a:pt x="168" y="138"/>
                    <a:pt x="168" y="139"/>
                  </a:cubicBezTo>
                  <a:cubicBezTo>
                    <a:pt x="167" y="139"/>
                    <a:pt x="167" y="141"/>
                    <a:pt x="166" y="141"/>
                  </a:cubicBezTo>
                  <a:cubicBezTo>
                    <a:pt x="166" y="142"/>
                    <a:pt x="165" y="142"/>
                    <a:pt x="165" y="142"/>
                  </a:cubicBezTo>
                  <a:cubicBezTo>
                    <a:pt x="164" y="143"/>
                    <a:pt x="164" y="144"/>
                    <a:pt x="165" y="145"/>
                  </a:cubicBezTo>
                  <a:cubicBezTo>
                    <a:pt x="165" y="145"/>
                    <a:pt x="166" y="146"/>
                    <a:pt x="165" y="146"/>
                  </a:cubicBezTo>
                  <a:cubicBezTo>
                    <a:pt x="165" y="147"/>
                    <a:pt x="164" y="147"/>
                    <a:pt x="164" y="148"/>
                  </a:cubicBezTo>
                  <a:cubicBezTo>
                    <a:pt x="163" y="149"/>
                    <a:pt x="165" y="150"/>
                    <a:pt x="165" y="151"/>
                  </a:cubicBezTo>
                  <a:cubicBezTo>
                    <a:pt x="166" y="152"/>
                    <a:pt x="168" y="153"/>
                    <a:pt x="170" y="153"/>
                  </a:cubicBezTo>
                  <a:cubicBezTo>
                    <a:pt x="170" y="153"/>
                    <a:pt x="171" y="154"/>
                    <a:pt x="171" y="154"/>
                  </a:cubicBezTo>
                  <a:cubicBezTo>
                    <a:pt x="171" y="155"/>
                    <a:pt x="170" y="155"/>
                    <a:pt x="169" y="155"/>
                  </a:cubicBezTo>
                  <a:cubicBezTo>
                    <a:pt x="168" y="156"/>
                    <a:pt x="168" y="156"/>
                    <a:pt x="168" y="157"/>
                  </a:cubicBezTo>
                  <a:cubicBezTo>
                    <a:pt x="168" y="158"/>
                    <a:pt x="169" y="158"/>
                    <a:pt x="170" y="158"/>
                  </a:cubicBezTo>
                  <a:cubicBezTo>
                    <a:pt x="173" y="159"/>
                    <a:pt x="166" y="163"/>
                    <a:pt x="166" y="163"/>
                  </a:cubicBezTo>
                  <a:cubicBezTo>
                    <a:pt x="165" y="165"/>
                    <a:pt x="167" y="166"/>
                    <a:pt x="166" y="168"/>
                  </a:cubicBezTo>
                  <a:cubicBezTo>
                    <a:pt x="165" y="169"/>
                    <a:pt x="163" y="167"/>
                    <a:pt x="164" y="166"/>
                  </a:cubicBezTo>
                  <a:cubicBezTo>
                    <a:pt x="164" y="165"/>
                    <a:pt x="164" y="164"/>
                    <a:pt x="164" y="164"/>
                  </a:cubicBezTo>
                  <a:cubicBezTo>
                    <a:pt x="164" y="163"/>
                    <a:pt x="164" y="163"/>
                    <a:pt x="163" y="162"/>
                  </a:cubicBezTo>
                  <a:cubicBezTo>
                    <a:pt x="163" y="161"/>
                    <a:pt x="162" y="162"/>
                    <a:pt x="161" y="162"/>
                  </a:cubicBezTo>
                  <a:cubicBezTo>
                    <a:pt x="160" y="162"/>
                    <a:pt x="159" y="162"/>
                    <a:pt x="158" y="163"/>
                  </a:cubicBezTo>
                  <a:cubicBezTo>
                    <a:pt x="158" y="164"/>
                    <a:pt x="158" y="165"/>
                    <a:pt x="157" y="165"/>
                  </a:cubicBezTo>
                  <a:cubicBezTo>
                    <a:pt x="157" y="165"/>
                    <a:pt x="156" y="165"/>
                    <a:pt x="155" y="165"/>
                  </a:cubicBezTo>
                  <a:cubicBezTo>
                    <a:pt x="153" y="164"/>
                    <a:pt x="151" y="166"/>
                    <a:pt x="149" y="166"/>
                  </a:cubicBezTo>
                  <a:cubicBezTo>
                    <a:pt x="148" y="166"/>
                    <a:pt x="147" y="166"/>
                    <a:pt x="147" y="165"/>
                  </a:cubicBezTo>
                  <a:cubicBezTo>
                    <a:pt x="147" y="165"/>
                    <a:pt x="147" y="164"/>
                    <a:pt x="146" y="163"/>
                  </a:cubicBezTo>
                  <a:cubicBezTo>
                    <a:pt x="146" y="163"/>
                    <a:pt x="144" y="165"/>
                    <a:pt x="144" y="164"/>
                  </a:cubicBezTo>
                  <a:cubicBezTo>
                    <a:pt x="143" y="164"/>
                    <a:pt x="143" y="163"/>
                    <a:pt x="141" y="163"/>
                  </a:cubicBezTo>
                  <a:cubicBezTo>
                    <a:pt x="141" y="162"/>
                    <a:pt x="138" y="163"/>
                    <a:pt x="138" y="164"/>
                  </a:cubicBezTo>
                  <a:cubicBezTo>
                    <a:pt x="137" y="165"/>
                    <a:pt x="137" y="165"/>
                    <a:pt x="136" y="166"/>
                  </a:cubicBezTo>
                  <a:cubicBezTo>
                    <a:pt x="136" y="166"/>
                    <a:pt x="135" y="166"/>
                    <a:pt x="134" y="167"/>
                  </a:cubicBezTo>
                  <a:cubicBezTo>
                    <a:pt x="134" y="168"/>
                    <a:pt x="135" y="170"/>
                    <a:pt x="133" y="169"/>
                  </a:cubicBezTo>
                  <a:cubicBezTo>
                    <a:pt x="132" y="168"/>
                    <a:pt x="131" y="167"/>
                    <a:pt x="130" y="167"/>
                  </a:cubicBezTo>
                  <a:cubicBezTo>
                    <a:pt x="127" y="167"/>
                    <a:pt x="126" y="168"/>
                    <a:pt x="124" y="169"/>
                  </a:cubicBezTo>
                  <a:cubicBezTo>
                    <a:pt x="122" y="170"/>
                    <a:pt x="122" y="168"/>
                    <a:pt x="120" y="169"/>
                  </a:cubicBezTo>
                  <a:cubicBezTo>
                    <a:pt x="119" y="169"/>
                    <a:pt x="118" y="169"/>
                    <a:pt x="118" y="167"/>
                  </a:cubicBezTo>
                  <a:cubicBezTo>
                    <a:pt x="119" y="166"/>
                    <a:pt x="120" y="166"/>
                    <a:pt x="121" y="166"/>
                  </a:cubicBezTo>
                  <a:cubicBezTo>
                    <a:pt x="123" y="165"/>
                    <a:pt x="120" y="163"/>
                    <a:pt x="120" y="163"/>
                  </a:cubicBezTo>
                  <a:cubicBezTo>
                    <a:pt x="119" y="163"/>
                    <a:pt x="119" y="162"/>
                    <a:pt x="118" y="162"/>
                  </a:cubicBezTo>
                  <a:cubicBezTo>
                    <a:pt x="117" y="162"/>
                    <a:pt x="116" y="163"/>
                    <a:pt x="116" y="163"/>
                  </a:cubicBezTo>
                  <a:cubicBezTo>
                    <a:pt x="114" y="163"/>
                    <a:pt x="113" y="162"/>
                    <a:pt x="112" y="161"/>
                  </a:cubicBezTo>
                  <a:cubicBezTo>
                    <a:pt x="111" y="161"/>
                    <a:pt x="111" y="160"/>
                    <a:pt x="110" y="160"/>
                  </a:cubicBezTo>
                  <a:cubicBezTo>
                    <a:pt x="109" y="160"/>
                    <a:pt x="109" y="160"/>
                    <a:pt x="109" y="160"/>
                  </a:cubicBezTo>
                  <a:cubicBezTo>
                    <a:pt x="108" y="160"/>
                    <a:pt x="107" y="159"/>
                    <a:pt x="107" y="159"/>
                  </a:cubicBezTo>
                  <a:cubicBezTo>
                    <a:pt x="106" y="159"/>
                    <a:pt x="105" y="159"/>
                    <a:pt x="104" y="159"/>
                  </a:cubicBezTo>
                  <a:cubicBezTo>
                    <a:pt x="104" y="159"/>
                    <a:pt x="103" y="160"/>
                    <a:pt x="103" y="160"/>
                  </a:cubicBezTo>
                  <a:cubicBezTo>
                    <a:pt x="103" y="161"/>
                    <a:pt x="102" y="161"/>
                    <a:pt x="102" y="162"/>
                  </a:cubicBezTo>
                  <a:cubicBezTo>
                    <a:pt x="101" y="163"/>
                    <a:pt x="100" y="163"/>
                    <a:pt x="100" y="161"/>
                  </a:cubicBezTo>
                  <a:cubicBezTo>
                    <a:pt x="101" y="160"/>
                    <a:pt x="102" y="159"/>
                    <a:pt x="101" y="159"/>
                  </a:cubicBezTo>
                  <a:cubicBezTo>
                    <a:pt x="99" y="158"/>
                    <a:pt x="99" y="160"/>
                    <a:pt x="98" y="160"/>
                  </a:cubicBezTo>
                  <a:cubicBezTo>
                    <a:pt x="99" y="161"/>
                    <a:pt x="98" y="163"/>
                    <a:pt x="97" y="163"/>
                  </a:cubicBezTo>
                  <a:cubicBezTo>
                    <a:pt x="97" y="163"/>
                    <a:pt x="96" y="161"/>
                    <a:pt x="96" y="160"/>
                  </a:cubicBezTo>
                  <a:cubicBezTo>
                    <a:pt x="95" y="159"/>
                    <a:pt x="95" y="157"/>
                    <a:pt x="95" y="156"/>
                  </a:cubicBezTo>
                  <a:cubicBezTo>
                    <a:pt x="93" y="155"/>
                    <a:pt x="94" y="159"/>
                    <a:pt x="93" y="159"/>
                  </a:cubicBezTo>
                  <a:cubicBezTo>
                    <a:pt x="93" y="160"/>
                    <a:pt x="91" y="163"/>
                    <a:pt x="91" y="162"/>
                  </a:cubicBezTo>
                  <a:cubicBezTo>
                    <a:pt x="91" y="161"/>
                    <a:pt x="91" y="160"/>
                    <a:pt x="90" y="160"/>
                  </a:cubicBezTo>
                  <a:cubicBezTo>
                    <a:pt x="90" y="160"/>
                    <a:pt x="89" y="160"/>
                    <a:pt x="89" y="161"/>
                  </a:cubicBezTo>
                  <a:cubicBezTo>
                    <a:pt x="88" y="162"/>
                    <a:pt x="88" y="163"/>
                    <a:pt x="87" y="163"/>
                  </a:cubicBezTo>
                  <a:cubicBezTo>
                    <a:pt x="86" y="163"/>
                    <a:pt x="86" y="163"/>
                    <a:pt x="85" y="163"/>
                  </a:cubicBezTo>
                  <a:cubicBezTo>
                    <a:pt x="85" y="164"/>
                    <a:pt x="85" y="164"/>
                    <a:pt x="85" y="165"/>
                  </a:cubicBezTo>
                  <a:cubicBezTo>
                    <a:pt x="84" y="165"/>
                    <a:pt x="84" y="166"/>
                    <a:pt x="84" y="166"/>
                  </a:cubicBezTo>
                  <a:cubicBezTo>
                    <a:pt x="83" y="166"/>
                    <a:pt x="83" y="165"/>
                    <a:pt x="83" y="165"/>
                  </a:cubicBezTo>
                  <a:cubicBezTo>
                    <a:pt x="83" y="163"/>
                    <a:pt x="82" y="165"/>
                    <a:pt x="81" y="166"/>
                  </a:cubicBezTo>
                  <a:cubicBezTo>
                    <a:pt x="81" y="166"/>
                    <a:pt x="78" y="168"/>
                    <a:pt x="79" y="168"/>
                  </a:cubicBezTo>
                  <a:cubicBezTo>
                    <a:pt x="79" y="169"/>
                    <a:pt x="80" y="169"/>
                    <a:pt x="80" y="169"/>
                  </a:cubicBezTo>
                  <a:cubicBezTo>
                    <a:pt x="79" y="170"/>
                    <a:pt x="79" y="170"/>
                    <a:pt x="79" y="170"/>
                  </a:cubicBezTo>
                  <a:cubicBezTo>
                    <a:pt x="78" y="170"/>
                    <a:pt x="78" y="170"/>
                    <a:pt x="77" y="170"/>
                  </a:cubicBezTo>
                  <a:cubicBezTo>
                    <a:pt x="77" y="170"/>
                    <a:pt x="76" y="170"/>
                    <a:pt x="76" y="169"/>
                  </a:cubicBezTo>
                  <a:cubicBezTo>
                    <a:pt x="76" y="169"/>
                    <a:pt x="75" y="168"/>
                    <a:pt x="74" y="168"/>
                  </a:cubicBezTo>
                  <a:cubicBezTo>
                    <a:pt x="74" y="168"/>
                    <a:pt x="73" y="167"/>
                    <a:pt x="73" y="167"/>
                  </a:cubicBezTo>
                  <a:cubicBezTo>
                    <a:pt x="72" y="167"/>
                    <a:pt x="72" y="167"/>
                    <a:pt x="71" y="167"/>
                  </a:cubicBezTo>
                  <a:cubicBezTo>
                    <a:pt x="71" y="167"/>
                    <a:pt x="70" y="167"/>
                    <a:pt x="70" y="166"/>
                  </a:cubicBezTo>
                  <a:cubicBezTo>
                    <a:pt x="70" y="166"/>
                    <a:pt x="69" y="166"/>
                    <a:pt x="68" y="166"/>
                  </a:cubicBezTo>
                  <a:cubicBezTo>
                    <a:pt x="67" y="166"/>
                    <a:pt x="66" y="167"/>
                    <a:pt x="65" y="167"/>
                  </a:cubicBezTo>
                  <a:cubicBezTo>
                    <a:pt x="64" y="167"/>
                    <a:pt x="64" y="166"/>
                    <a:pt x="63" y="166"/>
                  </a:cubicBezTo>
                  <a:cubicBezTo>
                    <a:pt x="62" y="167"/>
                    <a:pt x="61" y="166"/>
                    <a:pt x="60" y="166"/>
                  </a:cubicBezTo>
                  <a:cubicBezTo>
                    <a:pt x="60" y="166"/>
                    <a:pt x="59" y="165"/>
                    <a:pt x="58" y="166"/>
                  </a:cubicBezTo>
                  <a:cubicBezTo>
                    <a:pt x="58" y="167"/>
                    <a:pt x="57" y="168"/>
                    <a:pt x="57" y="167"/>
                  </a:cubicBezTo>
                  <a:cubicBezTo>
                    <a:pt x="57" y="167"/>
                    <a:pt x="57" y="166"/>
                    <a:pt x="56" y="166"/>
                  </a:cubicBezTo>
                  <a:cubicBezTo>
                    <a:pt x="56" y="167"/>
                    <a:pt x="56" y="166"/>
                    <a:pt x="56" y="166"/>
                  </a:cubicBezTo>
                  <a:cubicBezTo>
                    <a:pt x="56" y="166"/>
                    <a:pt x="56" y="166"/>
                    <a:pt x="56" y="166"/>
                  </a:cubicBezTo>
                  <a:cubicBezTo>
                    <a:pt x="56" y="165"/>
                    <a:pt x="55" y="165"/>
                    <a:pt x="55" y="165"/>
                  </a:cubicBezTo>
                  <a:cubicBezTo>
                    <a:pt x="54" y="166"/>
                    <a:pt x="53" y="167"/>
                    <a:pt x="53" y="165"/>
                  </a:cubicBezTo>
                  <a:cubicBezTo>
                    <a:pt x="53" y="165"/>
                    <a:pt x="53" y="164"/>
                    <a:pt x="52" y="165"/>
                  </a:cubicBezTo>
                  <a:cubicBezTo>
                    <a:pt x="52" y="166"/>
                    <a:pt x="52" y="166"/>
                    <a:pt x="52" y="166"/>
                  </a:cubicBezTo>
                  <a:cubicBezTo>
                    <a:pt x="52" y="167"/>
                    <a:pt x="52" y="167"/>
                    <a:pt x="52" y="167"/>
                  </a:cubicBezTo>
                  <a:cubicBezTo>
                    <a:pt x="52" y="168"/>
                    <a:pt x="52" y="168"/>
                    <a:pt x="52" y="168"/>
                  </a:cubicBezTo>
                  <a:cubicBezTo>
                    <a:pt x="51" y="167"/>
                    <a:pt x="51" y="167"/>
                    <a:pt x="51" y="167"/>
                  </a:cubicBezTo>
                  <a:cubicBezTo>
                    <a:pt x="51" y="166"/>
                    <a:pt x="52" y="164"/>
                    <a:pt x="51" y="164"/>
                  </a:cubicBezTo>
                  <a:cubicBezTo>
                    <a:pt x="50" y="164"/>
                    <a:pt x="50" y="166"/>
                    <a:pt x="49" y="167"/>
                  </a:cubicBezTo>
                  <a:cubicBezTo>
                    <a:pt x="48" y="167"/>
                    <a:pt x="48" y="167"/>
                    <a:pt x="48" y="168"/>
                  </a:cubicBezTo>
                  <a:cubicBezTo>
                    <a:pt x="47" y="168"/>
                    <a:pt x="47" y="168"/>
                    <a:pt x="47" y="167"/>
                  </a:cubicBezTo>
                  <a:cubicBezTo>
                    <a:pt x="46" y="167"/>
                    <a:pt x="46" y="169"/>
                    <a:pt x="45" y="170"/>
                  </a:cubicBezTo>
                  <a:cubicBezTo>
                    <a:pt x="45" y="170"/>
                    <a:pt x="45" y="170"/>
                    <a:pt x="44" y="170"/>
                  </a:cubicBezTo>
                  <a:cubicBezTo>
                    <a:pt x="44" y="171"/>
                    <a:pt x="44" y="171"/>
                    <a:pt x="43" y="171"/>
                  </a:cubicBezTo>
                  <a:cubicBezTo>
                    <a:pt x="43" y="171"/>
                    <a:pt x="43" y="173"/>
                    <a:pt x="43" y="173"/>
                  </a:cubicBezTo>
                  <a:cubicBezTo>
                    <a:pt x="42" y="174"/>
                    <a:pt x="42" y="174"/>
                    <a:pt x="42" y="174"/>
                  </a:cubicBezTo>
                  <a:cubicBezTo>
                    <a:pt x="41" y="175"/>
                    <a:pt x="42" y="175"/>
                    <a:pt x="41" y="176"/>
                  </a:cubicBezTo>
                  <a:cubicBezTo>
                    <a:pt x="41" y="177"/>
                    <a:pt x="40" y="178"/>
                    <a:pt x="39" y="179"/>
                  </a:cubicBezTo>
                  <a:cubicBezTo>
                    <a:pt x="39" y="180"/>
                    <a:pt x="38" y="179"/>
                    <a:pt x="37" y="180"/>
                  </a:cubicBezTo>
                  <a:cubicBezTo>
                    <a:pt x="37" y="181"/>
                    <a:pt x="37" y="181"/>
                    <a:pt x="37" y="181"/>
                  </a:cubicBezTo>
                  <a:cubicBezTo>
                    <a:pt x="36" y="182"/>
                    <a:pt x="36" y="183"/>
                    <a:pt x="36" y="183"/>
                  </a:cubicBezTo>
                  <a:cubicBezTo>
                    <a:pt x="36" y="183"/>
                    <a:pt x="36" y="183"/>
                    <a:pt x="36" y="183"/>
                  </a:cubicBezTo>
                  <a:cubicBezTo>
                    <a:pt x="36" y="184"/>
                    <a:pt x="37" y="184"/>
                    <a:pt x="37" y="184"/>
                  </a:cubicBezTo>
                  <a:cubicBezTo>
                    <a:pt x="37" y="184"/>
                    <a:pt x="38" y="184"/>
                    <a:pt x="38" y="185"/>
                  </a:cubicBezTo>
                  <a:cubicBezTo>
                    <a:pt x="38" y="185"/>
                    <a:pt x="39" y="186"/>
                    <a:pt x="39" y="187"/>
                  </a:cubicBezTo>
                  <a:cubicBezTo>
                    <a:pt x="38" y="188"/>
                    <a:pt x="38" y="189"/>
                    <a:pt x="39" y="189"/>
                  </a:cubicBezTo>
                  <a:cubicBezTo>
                    <a:pt x="39" y="189"/>
                    <a:pt x="41" y="190"/>
                    <a:pt x="40" y="191"/>
                  </a:cubicBezTo>
                  <a:cubicBezTo>
                    <a:pt x="39" y="192"/>
                    <a:pt x="41" y="191"/>
                    <a:pt x="41" y="192"/>
                  </a:cubicBezTo>
                  <a:cubicBezTo>
                    <a:pt x="40" y="193"/>
                    <a:pt x="39" y="193"/>
                    <a:pt x="39" y="193"/>
                  </a:cubicBezTo>
                  <a:cubicBezTo>
                    <a:pt x="39" y="193"/>
                    <a:pt x="38" y="193"/>
                    <a:pt x="38" y="192"/>
                  </a:cubicBezTo>
                  <a:cubicBezTo>
                    <a:pt x="38" y="192"/>
                    <a:pt x="38" y="192"/>
                    <a:pt x="38" y="191"/>
                  </a:cubicBezTo>
                  <a:close/>
                  <a:moveTo>
                    <a:pt x="184" y="261"/>
                  </a:moveTo>
                  <a:cubicBezTo>
                    <a:pt x="185" y="261"/>
                    <a:pt x="185" y="263"/>
                    <a:pt x="185" y="264"/>
                  </a:cubicBezTo>
                  <a:cubicBezTo>
                    <a:pt x="184" y="264"/>
                    <a:pt x="182" y="264"/>
                    <a:pt x="182" y="263"/>
                  </a:cubicBezTo>
                  <a:cubicBezTo>
                    <a:pt x="182" y="262"/>
                    <a:pt x="184" y="261"/>
                    <a:pt x="184" y="261"/>
                  </a:cubicBezTo>
                  <a:close/>
                  <a:moveTo>
                    <a:pt x="157" y="244"/>
                  </a:moveTo>
                  <a:cubicBezTo>
                    <a:pt x="160" y="245"/>
                    <a:pt x="159" y="249"/>
                    <a:pt x="159" y="251"/>
                  </a:cubicBezTo>
                  <a:cubicBezTo>
                    <a:pt x="160" y="252"/>
                    <a:pt x="161" y="254"/>
                    <a:pt x="160" y="254"/>
                  </a:cubicBezTo>
                  <a:cubicBezTo>
                    <a:pt x="160" y="255"/>
                    <a:pt x="157" y="252"/>
                    <a:pt x="157" y="252"/>
                  </a:cubicBezTo>
                  <a:cubicBezTo>
                    <a:pt x="156" y="251"/>
                    <a:pt x="155" y="250"/>
                    <a:pt x="155" y="249"/>
                  </a:cubicBezTo>
                  <a:cubicBezTo>
                    <a:pt x="155" y="247"/>
                    <a:pt x="155" y="248"/>
                    <a:pt x="154" y="247"/>
                  </a:cubicBezTo>
                  <a:cubicBezTo>
                    <a:pt x="154" y="247"/>
                    <a:pt x="154" y="246"/>
                    <a:pt x="154" y="246"/>
                  </a:cubicBezTo>
                  <a:cubicBezTo>
                    <a:pt x="153" y="243"/>
                    <a:pt x="156" y="244"/>
                    <a:pt x="157" y="244"/>
                  </a:cubicBezTo>
                  <a:close/>
                  <a:moveTo>
                    <a:pt x="153" y="249"/>
                  </a:moveTo>
                  <a:cubicBezTo>
                    <a:pt x="153" y="250"/>
                    <a:pt x="153" y="251"/>
                    <a:pt x="153" y="252"/>
                  </a:cubicBezTo>
                  <a:cubicBezTo>
                    <a:pt x="153" y="252"/>
                    <a:pt x="153" y="253"/>
                    <a:pt x="153" y="254"/>
                  </a:cubicBezTo>
                  <a:cubicBezTo>
                    <a:pt x="152" y="255"/>
                    <a:pt x="152" y="252"/>
                    <a:pt x="152" y="252"/>
                  </a:cubicBezTo>
                  <a:cubicBezTo>
                    <a:pt x="151" y="251"/>
                    <a:pt x="151" y="250"/>
                    <a:pt x="151" y="250"/>
                  </a:cubicBezTo>
                  <a:cubicBezTo>
                    <a:pt x="150" y="249"/>
                    <a:pt x="149" y="249"/>
                    <a:pt x="149" y="248"/>
                  </a:cubicBezTo>
                  <a:cubicBezTo>
                    <a:pt x="149" y="246"/>
                    <a:pt x="152" y="248"/>
                    <a:pt x="153" y="249"/>
                  </a:cubicBezTo>
                  <a:close/>
                  <a:moveTo>
                    <a:pt x="129" y="217"/>
                  </a:moveTo>
                  <a:cubicBezTo>
                    <a:pt x="129" y="218"/>
                    <a:pt x="127" y="217"/>
                    <a:pt x="126" y="219"/>
                  </a:cubicBezTo>
                  <a:cubicBezTo>
                    <a:pt x="126" y="219"/>
                    <a:pt x="124" y="221"/>
                    <a:pt x="125" y="219"/>
                  </a:cubicBezTo>
                  <a:cubicBezTo>
                    <a:pt x="125" y="217"/>
                    <a:pt x="127" y="217"/>
                    <a:pt x="128" y="215"/>
                  </a:cubicBezTo>
                  <a:cubicBezTo>
                    <a:pt x="129" y="213"/>
                    <a:pt x="130" y="216"/>
                    <a:pt x="129" y="217"/>
                  </a:cubicBezTo>
                  <a:close/>
                  <a:moveTo>
                    <a:pt x="113" y="207"/>
                  </a:moveTo>
                  <a:cubicBezTo>
                    <a:pt x="114" y="207"/>
                    <a:pt x="114" y="206"/>
                    <a:pt x="115" y="206"/>
                  </a:cubicBezTo>
                  <a:cubicBezTo>
                    <a:pt x="115" y="205"/>
                    <a:pt x="116" y="204"/>
                    <a:pt x="116" y="204"/>
                  </a:cubicBezTo>
                  <a:cubicBezTo>
                    <a:pt x="117" y="203"/>
                    <a:pt x="117" y="203"/>
                    <a:pt x="117" y="202"/>
                  </a:cubicBezTo>
                  <a:cubicBezTo>
                    <a:pt x="116" y="200"/>
                    <a:pt x="117" y="200"/>
                    <a:pt x="118" y="200"/>
                  </a:cubicBezTo>
                  <a:cubicBezTo>
                    <a:pt x="119" y="201"/>
                    <a:pt x="119" y="202"/>
                    <a:pt x="120" y="203"/>
                  </a:cubicBezTo>
                  <a:cubicBezTo>
                    <a:pt x="121" y="203"/>
                    <a:pt x="122" y="201"/>
                    <a:pt x="123" y="200"/>
                  </a:cubicBezTo>
                  <a:cubicBezTo>
                    <a:pt x="123" y="199"/>
                    <a:pt x="124" y="199"/>
                    <a:pt x="126" y="198"/>
                  </a:cubicBezTo>
                  <a:cubicBezTo>
                    <a:pt x="126" y="198"/>
                    <a:pt x="130" y="196"/>
                    <a:pt x="130" y="197"/>
                  </a:cubicBezTo>
                  <a:cubicBezTo>
                    <a:pt x="130" y="198"/>
                    <a:pt x="128" y="199"/>
                    <a:pt x="127" y="199"/>
                  </a:cubicBezTo>
                  <a:cubicBezTo>
                    <a:pt x="126" y="199"/>
                    <a:pt x="126" y="200"/>
                    <a:pt x="125" y="200"/>
                  </a:cubicBezTo>
                  <a:cubicBezTo>
                    <a:pt x="125" y="201"/>
                    <a:pt x="124" y="201"/>
                    <a:pt x="124" y="202"/>
                  </a:cubicBezTo>
                  <a:cubicBezTo>
                    <a:pt x="123" y="202"/>
                    <a:pt x="123" y="202"/>
                    <a:pt x="123" y="203"/>
                  </a:cubicBezTo>
                  <a:cubicBezTo>
                    <a:pt x="123" y="204"/>
                    <a:pt x="122" y="204"/>
                    <a:pt x="122" y="204"/>
                  </a:cubicBezTo>
                  <a:cubicBezTo>
                    <a:pt x="120" y="206"/>
                    <a:pt x="119" y="206"/>
                    <a:pt x="118" y="207"/>
                  </a:cubicBezTo>
                  <a:cubicBezTo>
                    <a:pt x="117" y="208"/>
                    <a:pt x="116" y="209"/>
                    <a:pt x="114" y="209"/>
                  </a:cubicBezTo>
                  <a:cubicBezTo>
                    <a:pt x="113" y="209"/>
                    <a:pt x="112" y="208"/>
                    <a:pt x="111" y="207"/>
                  </a:cubicBezTo>
                  <a:cubicBezTo>
                    <a:pt x="110" y="207"/>
                    <a:pt x="110" y="207"/>
                    <a:pt x="109" y="207"/>
                  </a:cubicBezTo>
                  <a:cubicBezTo>
                    <a:pt x="109" y="207"/>
                    <a:pt x="108" y="208"/>
                    <a:pt x="107" y="207"/>
                  </a:cubicBezTo>
                  <a:cubicBezTo>
                    <a:pt x="106" y="206"/>
                    <a:pt x="109" y="206"/>
                    <a:pt x="109" y="206"/>
                  </a:cubicBezTo>
                  <a:cubicBezTo>
                    <a:pt x="110" y="207"/>
                    <a:pt x="112" y="208"/>
                    <a:pt x="113" y="207"/>
                  </a:cubicBezTo>
                  <a:close/>
                  <a:moveTo>
                    <a:pt x="99" y="180"/>
                  </a:moveTo>
                  <a:cubicBezTo>
                    <a:pt x="100" y="179"/>
                    <a:pt x="102" y="179"/>
                    <a:pt x="103" y="179"/>
                  </a:cubicBezTo>
                  <a:cubicBezTo>
                    <a:pt x="103" y="178"/>
                    <a:pt x="104" y="178"/>
                    <a:pt x="105" y="177"/>
                  </a:cubicBezTo>
                  <a:cubicBezTo>
                    <a:pt x="105" y="177"/>
                    <a:pt x="106" y="176"/>
                    <a:pt x="107" y="176"/>
                  </a:cubicBezTo>
                  <a:cubicBezTo>
                    <a:pt x="108" y="175"/>
                    <a:pt x="108" y="175"/>
                    <a:pt x="109" y="175"/>
                  </a:cubicBezTo>
                  <a:cubicBezTo>
                    <a:pt x="109" y="175"/>
                    <a:pt x="108" y="176"/>
                    <a:pt x="108" y="176"/>
                  </a:cubicBezTo>
                  <a:cubicBezTo>
                    <a:pt x="106" y="177"/>
                    <a:pt x="106" y="179"/>
                    <a:pt x="108" y="179"/>
                  </a:cubicBezTo>
                  <a:cubicBezTo>
                    <a:pt x="109" y="179"/>
                    <a:pt x="109" y="179"/>
                    <a:pt x="110" y="178"/>
                  </a:cubicBezTo>
                  <a:cubicBezTo>
                    <a:pt x="110" y="178"/>
                    <a:pt x="110" y="177"/>
                    <a:pt x="111" y="177"/>
                  </a:cubicBezTo>
                  <a:cubicBezTo>
                    <a:pt x="111" y="177"/>
                    <a:pt x="112" y="177"/>
                    <a:pt x="112" y="177"/>
                  </a:cubicBezTo>
                  <a:cubicBezTo>
                    <a:pt x="112" y="178"/>
                    <a:pt x="111" y="178"/>
                    <a:pt x="111" y="179"/>
                  </a:cubicBezTo>
                  <a:cubicBezTo>
                    <a:pt x="111" y="181"/>
                    <a:pt x="110" y="182"/>
                    <a:pt x="109" y="182"/>
                  </a:cubicBezTo>
                  <a:cubicBezTo>
                    <a:pt x="108" y="181"/>
                    <a:pt x="108" y="182"/>
                    <a:pt x="108" y="182"/>
                  </a:cubicBezTo>
                  <a:cubicBezTo>
                    <a:pt x="108" y="183"/>
                    <a:pt x="107" y="184"/>
                    <a:pt x="107" y="185"/>
                  </a:cubicBezTo>
                  <a:cubicBezTo>
                    <a:pt x="106" y="185"/>
                    <a:pt x="104" y="188"/>
                    <a:pt x="104" y="186"/>
                  </a:cubicBezTo>
                  <a:cubicBezTo>
                    <a:pt x="104" y="186"/>
                    <a:pt x="105" y="185"/>
                    <a:pt x="105" y="184"/>
                  </a:cubicBezTo>
                  <a:cubicBezTo>
                    <a:pt x="105" y="184"/>
                    <a:pt x="105" y="184"/>
                    <a:pt x="105" y="184"/>
                  </a:cubicBezTo>
                  <a:cubicBezTo>
                    <a:pt x="104" y="184"/>
                    <a:pt x="104" y="185"/>
                    <a:pt x="103" y="185"/>
                  </a:cubicBezTo>
                  <a:cubicBezTo>
                    <a:pt x="103" y="186"/>
                    <a:pt x="101" y="188"/>
                    <a:pt x="100" y="187"/>
                  </a:cubicBezTo>
                  <a:cubicBezTo>
                    <a:pt x="99" y="186"/>
                    <a:pt x="101" y="184"/>
                    <a:pt x="102" y="184"/>
                  </a:cubicBezTo>
                  <a:cubicBezTo>
                    <a:pt x="103" y="183"/>
                    <a:pt x="104" y="182"/>
                    <a:pt x="103" y="181"/>
                  </a:cubicBezTo>
                  <a:cubicBezTo>
                    <a:pt x="103" y="180"/>
                    <a:pt x="102" y="180"/>
                    <a:pt x="102" y="180"/>
                  </a:cubicBezTo>
                  <a:cubicBezTo>
                    <a:pt x="102" y="180"/>
                    <a:pt x="101" y="181"/>
                    <a:pt x="100" y="181"/>
                  </a:cubicBezTo>
                  <a:cubicBezTo>
                    <a:pt x="99" y="181"/>
                    <a:pt x="98" y="181"/>
                    <a:pt x="98" y="182"/>
                  </a:cubicBezTo>
                  <a:cubicBezTo>
                    <a:pt x="97" y="182"/>
                    <a:pt x="96" y="182"/>
                    <a:pt x="96" y="182"/>
                  </a:cubicBezTo>
                  <a:cubicBezTo>
                    <a:pt x="96" y="180"/>
                    <a:pt x="99" y="181"/>
                    <a:pt x="99" y="180"/>
                  </a:cubicBezTo>
                  <a:close/>
                  <a:moveTo>
                    <a:pt x="136" y="100"/>
                  </a:moveTo>
                  <a:cubicBezTo>
                    <a:pt x="135" y="101"/>
                    <a:pt x="134" y="102"/>
                    <a:pt x="134" y="100"/>
                  </a:cubicBezTo>
                  <a:cubicBezTo>
                    <a:pt x="135" y="100"/>
                    <a:pt x="136" y="99"/>
                    <a:pt x="137" y="99"/>
                  </a:cubicBezTo>
                  <a:cubicBezTo>
                    <a:pt x="138" y="98"/>
                    <a:pt x="141" y="96"/>
                    <a:pt x="141" y="98"/>
                  </a:cubicBezTo>
                  <a:cubicBezTo>
                    <a:pt x="142" y="98"/>
                    <a:pt x="143" y="99"/>
                    <a:pt x="142" y="100"/>
                  </a:cubicBezTo>
                  <a:cubicBezTo>
                    <a:pt x="141" y="100"/>
                    <a:pt x="140" y="100"/>
                    <a:pt x="140" y="100"/>
                  </a:cubicBezTo>
                  <a:cubicBezTo>
                    <a:pt x="139" y="100"/>
                    <a:pt x="139" y="100"/>
                    <a:pt x="139" y="100"/>
                  </a:cubicBezTo>
                  <a:cubicBezTo>
                    <a:pt x="138" y="100"/>
                    <a:pt x="138" y="100"/>
                    <a:pt x="138" y="100"/>
                  </a:cubicBezTo>
                  <a:cubicBezTo>
                    <a:pt x="138" y="100"/>
                    <a:pt x="137" y="100"/>
                    <a:pt x="136" y="100"/>
                  </a:cubicBezTo>
                  <a:close/>
                  <a:moveTo>
                    <a:pt x="138" y="107"/>
                  </a:moveTo>
                  <a:cubicBezTo>
                    <a:pt x="135" y="108"/>
                    <a:pt x="134" y="107"/>
                    <a:pt x="134" y="105"/>
                  </a:cubicBezTo>
                  <a:cubicBezTo>
                    <a:pt x="134" y="104"/>
                    <a:pt x="135" y="103"/>
                    <a:pt x="136" y="102"/>
                  </a:cubicBezTo>
                  <a:cubicBezTo>
                    <a:pt x="137" y="102"/>
                    <a:pt x="137" y="102"/>
                    <a:pt x="138" y="102"/>
                  </a:cubicBezTo>
                  <a:cubicBezTo>
                    <a:pt x="138" y="101"/>
                    <a:pt x="139" y="102"/>
                    <a:pt x="139" y="101"/>
                  </a:cubicBezTo>
                  <a:cubicBezTo>
                    <a:pt x="140" y="101"/>
                    <a:pt x="141" y="100"/>
                    <a:pt x="141" y="101"/>
                  </a:cubicBezTo>
                  <a:cubicBezTo>
                    <a:pt x="141" y="101"/>
                    <a:pt x="141" y="102"/>
                    <a:pt x="141" y="102"/>
                  </a:cubicBezTo>
                  <a:cubicBezTo>
                    <a:pt x="140" y="103"/>
                    <a:pt x="140" y="102"/>
                    <a:pt x="139" y="103"/>
                  </a:cubicBezTo>
                  <a:cubicBezTo>
                    <a:pt x="138" y="103"/>
                    <a:pt x="139" y="104"/>
                    <a:pt x="139" y="104"/>
                  </a:cubicBezTo>
                  <a:cubicBezTo>
                    <a:pt x="139" y="105"/>
                    <a:pt x="139" y="106"/>
                    <a:pt x="138" y="107"/>
                  </a:cubicBezTo>
                  <a:close/>
                  <a:moveTo>
                    <a:pt x="112" y="121"/>
                  </a:moveTo>
                  <a:cubicBezTo>
                    <a:pt x="112" y="121"/>
                    <a:pt x="112" y="120"/>
                    <a:pt x="112" y="120"/>
                  </a:cubicBezTo>
                  <a:cubicBezTo>
                    <a:pt x="113" y="119"/>
                    <a:pt x="113" y="119"/>
                    <a:pt x="113" y="119"/>
                  </a:cubicBezTo>
                  <a:cubicBezTo>
                    <a:pt x="113" y="119"/>
                    <a:pt x="112" y="118"/>
                    <a:pt x="112" y="118"/>
                  </a:cubicBezTo>
                  <a:cubicBezTo>
                    <a:pt x="113" y="117"/>
                    <a:pt x="114" y="117"/>
                    <a:pt x="115" y="117"/>
                  </a:cubicBezTo>
                  <a:cubicBezTo>
                    <a:pt x="116" y="116"/>
                    <a:pt x="116" y="116"/>
                    <a:pt x="117" y="115"/>
                  </a:cubicBezTo>
                  <a:cubicBezTo>
                    <a:pt x="118" y="114"/>
                    <a:pt x="118" y="113"/>
                    <a:pt x="119" y="112"/>
                  </a:cubicBezTo>
                  <a:cubicBezTo>
                    <a:pt x="120" y="112"/>
                    <a:pt x="122" y="111"/>
                    <a:pt x="122" y="110"/>
                  </a:cubicBezTo>
                  <a:cubicBezTo>
                    <a:pt x="123" y="110"/>
                    <a:pt x="125" y="110"/>
                    <a:pt x="126" y="109"/>
                  </a:cubicBezTo>
                  <a:cubicBezTo>
                    <a:pt x="126" y="109"/>
                    <a:pt x="127" y="108"/>
                    <a:pt x="127" y="108"/>
                  </a:cubicBezTo>
                  <a:cubicBezTo>
                    <a:pt x="128" y="108"/>
                    <a:pt x="129" y="107"/>
                    <a:pt x="129" y="107"/>
                  </a:cubicBezTo>
                  <a:cubicBezTo>
                    <a:pt x="130" y="107"/>
                    <a:pt x="129" y="108"/>
                    <a:pt x="129" y="108"/>
                  </a:cubicBezTo>
                  <a:cubicBezTo>
                    <a:pt x="128" y="108"/>
                    <a:pt x="129" y="108"/>
                    <a:pt x="129" y="109"/>
                  </a:cubicBezTo>
                  <a:cubicBezTo>
                    <a:pt x="129" y="109"/>
                    <a:pt x="129" y="109"/>
                    <a:pt x="128" y="110"/>
                  </a:cubicBezTo>
                  <a:cubicBezTo>
                    <a:pt x="127" y="110"/>
                    <a:pt x="127" y="111"/>
                    <a:pt x="127" y="112"/>
                  </a:cubicBezTo>
                  <a:cubicBezTo>
                    <a:pt x="127" y="112"/>
                    <a:pt x="127" y="113"/>
                    <a:pt x="126" y="113"/>
                  </a:cubicBezTo>
                  <a:cubicBezTo>
                    <a:pt x="126" y="114"/>
                    <a:pt x="125" y="114"/>
                    <a:pt x="125" y="115"/>
                  </a:cubicBezTo>
                  <a:cubicBezTo>
                    <a:pt x="125" y="116"/>
                    <a:pt x="124" y="116"/>
                    <a:pt x="124" y="116"/>
                  </a:cubicBezTo>
                  <a:cubicBezTo>
                    <a:pt x="123" y="117"/>
                    <a:pt x="122" y="116"/>
                    <a:pt x="122" y="115"/>
                  </a:cubicBezTo>
                  <a:cubicBezTo>
                    <a:pt x="122" y="114"/>
                    <a:pt x="121" y="116"/>
                    <a:pt x="121" y="116"/>
                  </a:cubicBezTo>
                  <a:cubicBezTo>
                    <a:pt x="120" y="117"/>
                    <a:pt x="120" y="117"/>
                    <a:pt x="119" y="118"/>
                  </a:cubicBezTo>
                  <a:cubicBezTo>
                    <a:pt x="119" y="119"/>
                    <a:pt x="118" y="120"/>
                    <a:pt x="117" y="120"/>
                  </a:cubicBezTo>
                  <a:cubicBezTo>
                    <a:pt x="117" y="121"/>
                    <a:pt x="116" y="120"/>
                    <a:pt x="116" y="120"/>
                  </a:cubicBezTo>
                  <a:cubicBezTo>
                    <a:pt x="115" y="119"/>
                    <a:pt x="115" y="121"/>
                    <a:pt x="114" y="121"/>
                  </a:cubicBezTo>
                  <a:cubicBezTo>
                    <a:pt x="114" y="120"/>
                    <a:pt x="113" y="120"/>
                    <a:pt x="112" y="121"/>
                  </a:cubicBezTo>
                  <a:close/>
                  <a:moveTo>
                    <a:pt x="215" y="187"/>
                  </a:moveTo>
                  <a:cubicBezTo>
                    <a:pt x="216" y="187"/>
                    <a:pt x="214" y="188"/>
                    <a:pt x="214" y="188"/>
                  </a:cubicBezTo>
                  <a:cubicBezTo>
                    <a:pt x="212" y="187"/>
                    <a:pt x="213" y="186"/>
                    <a:pt x="215" y="187"/>
                  </a:cubicBezTo>
                  <a:close/>
                  <a:moveTo>
                    <a:pt x="248" y="202"/>
                  </a:moveTo>
                  <a:cubicBezTo>
                    <a:pt x="248" y="201"/>
                    <a:pt x="249" y="200"/>
                    <a:pt x="250" y="201"/>
                  </a:cubicBezTo>
                  <a:cubicBezTo>
                    <a:pt x="250" y="202"/>
                    <a:pt x="249" y="203"/>
                    <a:pt x="248" y="202"/>
                  </a:cubicBezTo>
                  <a:close/>
                  <a:moveTo>
                    <a:pt x="250" y="197"/>
                  </a:moveTo>
                  <a:cubicBezTo>
                    <a:pt x="250" y="197"/>
                    <a:pt x="250" y="197"/>
                    <a:pt x="250" y="197"/>
                  </a:cubicBezTo>
                  <a:cubicBezTo>
                    <a:pt x="251" y="197"/>
                    <a:pt x="251" y="197"/>
                    <a:pt x="251" y="197"/>
                  </a:cubicBezTo>
                  <a:cubicBezTo>
                    <a:pt x="252" y="197"/>
                    <a:pt x="252" y="199"/>
                    <a:pt x="251" y="199"/>
                  </a:cubicBezTo>
                  <a:cubicBezTo>
                    <a:pt x="250" y="199"/>
                    <a:pt x="249" y="197"/>
                    <a:pt x="250" y="197"/>
                  </a:cubicBezTo>
                  <a:close/>
                  <a:moveTo>
                    <a:pt x="254" y="179"/>
                  </a:moveTo>
                  <a:cubicBezTo>
                    <a:pt x="252" y="178"/>
                    <a:pt x="252" y="178"/>
                    <a:pt x="252" y="180"/>
                  </a:cubicBezTo>
                  <a:cubicBezTo>
                    <a:pt x="252" y="181"/>
                    <a:pt x="252" y="183"/>
                    <a:pt x="251" y="181"/>
                  </a:cubicBezTo>
                  <a:cubicBezTo>
                    <a:pt x="250" y="181"/>
                    <a:pt x="248" y="180"/>
                    <a:pt x="247" y="179"/>
                  </a:cubicBezTo>
                  <a:cubicBezTo>
                    <a:pt x="247" y="177"/>
                    <a:pt x="249" y="176"/>
                    <a:pt x="249" y="175"/>
                  </a:cubicBezTo>
                  <a:cubicBezTo>
                    <a:pt x="249" y="174"/>
                    <a:pt x="246" y="176"/>
                    <a:pt x="245" y="175"/>
                  </a:cubicBezTo>
                  <a:cubicBezTo>
                    <a:pt x="245" y="175"/>
                    <a:pt x="244" y="173"/>
                    <a:pt x="243" y="173"/>
                  </a:cubicBezTo>
                  <a:cubicBezTo>
                    <a:pt x="242" y="173"/>
                    <a:pt x="243" y="175"/>
                    <a:pt x="242" y="176"/>
                  </a:cubicBezTo>
                  <a:cubicBezTo>
                    <a:pt x="242" y="177"/>
                    <a:pt x="240" y="174"/>
                    <a:pt x="239" y="175"/>
                  </a:cubicBezTo>
                  <a:cubicBezTo>
                    <a:pt x="240" y="176"/>
                    <a:pt x="240" y="178"/>
                    <a:pt x="242" y="179"/>
                  </a:cubicBezTo>
                  <a:cubicBezTo>
                    <a:pt x="243" y="180"/>
                    <a:pt x="244" y="182"/>
                    <a:pt x="245" y="183"/>
                  </a:cubicBezTo>
                  <a:cubicBezTo>
                    <a:pt x="246" y="183"/>
                    <a:pt x="246" y="183"/>
                    <a:pt x="247" y="184"/>
                  </a:cubicBezTo>
                  <a:cubicBezTo>
                    <a:pt x="248" y="185"/>
                    <a:pt x="248" y="185"/>
                    <a:pt x="248" y="186"/>
                  </a:cubicBezTo>
                  <a:cubicBezTo>
                    <a:pt x="249" y="188"/>
                    <a:pt x="251" y="189"/>
                    <a:pt x="251" y="191"/>
                  </a:cubicBezTo>
                  <a:cubicBezTo>
                    <a:pt x="251" y="192"/>
                    <a:pt x="250" y="192"/>
                    <a:pt x="251" y="193"/>
                  </a:cubicBezTo>
                  <a:cubicBezTo>
                    <a:pt x="251" y="194"/>
                    <a:pt x="251" y="195"/>
                    <a:pt x="250" y="196"/>
                  </a:cubicBezTo>
                  <a:cubicBezTo>
                    <a:pt x="249" y="196"/>
                    <a:pt x="246" y="195"/>
                    <a:pt x="245" y="194"/>
                  </a:cubicBezTo>
                  <a:cubicBezTo>
                    <a:pt x="245" y="193"/>
                    <a:pt x="240" y="189"/>
                    <a:pt x="239" y="189"/>
                  </a:cubicBezTo>
                  <a:cubicBezTo>
                    <a:pt x="239" y="192"/>
                    <a:pt x="240" y="193"/>
                    <a:pt x="242" y="194"/>
                  </a:cubicBezTo>
                  <a:cubicBezTo>
                    <a:pt x="243" y="195"/>
                    <a:pt x="245" y="196"/>
                    <a:pt x="246" y="198"/>
                  </a:cubicBezTo>
                  <a:cubicBezTo>
                    <a:pt x="246" y="199"/>
                    <a:pt x="246" y="199"/>
                    <a:pt x="246" y="200"/>
                  </a:cubicBezTo>
                  <a:cubicBezTo>
                    <a:pt x="245" y="200"/>
                    <a:pt x="243" y="199"/>
                    <a:pt x="243" y="199"/>
                  </a:cubicBezTo>
                  <a:cubicBezTo>
                    <a:pt x="242" y="199"/>
                    <a:pt x="240" y="198"/>
                    <a:pt x="240" y="197"/>
                  </a:cubicBezTo>
                  <a:cubicBezTo>
                    <a:pt x="239" y="197"/>
                    <a:pt x="238" y="196"/>
                    <a:pt x="238" y="196"/>
                  </a:cubicBezTo>
                  <a:cubicBezTo>
                    <a:pt x="237" y="195"/>
                    <a:pt x="236" y="195"/>
                    <a:pt x="235" y="195"/>
                  </a:cubicBezTo>
                  <a:cubicBezTo>
                    <a:pt x="234" y="194"/>
                    <a:pt x="234" y="193"/>
                    <a:pt x="233" y="193"/>
                  </a:cubicBezTo>
                  <a:cubicBezTo>
                    <a:pt x="231" y="193"/>
                    <a:pt x="231" y="191"/>
                    <a:pt x="231" y="190"/>
                  </a:cubicBezTo>
                  <a:cubicBezTo>
                    <a:pt x="231" y="189"/>
                    <a:pt x="230" y="189"/>
                    <a:pt x="229" y="189"/>
                  </a:cubicBezTo>
                  <a:cubicBezTo>
                    <a:pt x="228" y="189"/>
                    <a:pt x="228" y="187"/>
                    <a:pt x="227" y="186"/>
                  </a:cubicBezTo>
                  <a:cubicBezTo>
                    <a:pt x="227" y="186"/>
                    <a:pt x="226" y="185"/>
                    <a:pt x="225" y="185"/>
                  </a:cubicBezTo>
                  <a:cubicBezTo>
                    <a:pt x="224" y="184"/>
                    <a:pt x="224" y="184"/>
                    <a:pt x="224" y="185"/>
                  </a:cubicBezTo>
                  <a:cubicBezTo>
                    <a:pt x="223" y="185"/>
                    <a:pt x="220" y="183"/>
                    <a:pt x="220" y="184"/>
                  </a:cubicBezTo>
                  <a:cubicBezTo>
                    <a:pt x="220" y="185"/>
                    <a:pt x="220" y="185"/>
                    <a:pt x="219" y="185"/>
                  </a:cubicBezTo>
                  <a:cubicBezTo>
                    <a:pt x="218" y="186"/>
                    <a:pt x="218" y="185"/>
                    <a:pt x="217" y="186"/>
                  </a:cubicBezTo>
                  <a:cubicBezTo>
                    <a:pt x="216" y="187"/>
                    <a:pt x="214" y="185"/>
                    <a:pt x="213" y="184"/>
                  </a:cubicBezTo>
                  <a:cubicBezTo>
                    <a:pt x="213" y="183"/>
                    <a:pt x="213" y="182"/>
                    <a:pt x="213" y="182"/>
                  </a:cubicBezTo>
                  <a:cubicBezTo>
                    <a:pt x="214" y="181"/>
                    <a:pt x="214" y="180"/>
                    <a:pt x="214" y="179"/>
                  </a:cubicBezTo>
                  <a:cubicBezTo>
                    <a:pt x="215" y="177"/>
                    <a:pt x="217" y="179"/>
                    <a:pt x="218" y="179"/>
                  </a:cubicBezTo>
                  <a:cubicBezTo>
                    <a:pt x="220" y="179"/>
                    <a:pt x="223" y="179"/>
                    <a:pt x="224" y="178"/>
                  </a:cubicBezTo>
                  <a:cubicBezTo>
                    <a:pt x="225" y="178"/>
                    <a:pt x="225" y="177"/>
                    <a:pt x="225" y="177"/>
                  </a:cubicBezTo>
                  <a:cubicBezTo>
                    <a:pt x="225" y="176"/>
                    <a:pt x="224" y="176"/>
                    <a:pt x="224" y="175"/>
                  </a:cubicBezTo>
                  <a:cubicBezTo>
                    <a:pt x="222" y="174"/>
                    <a:pt x="224" y="173"/>
                    <a:pt x="225" y="172"/>
                  </a:cubicBezTo>
                  <a:cubicBezTo>
                    <a:pt x="226" y="171"/>
                    <a:pt x="227" y="172"/>
                    <a:pt x="228" y="172"/>
                  </a:cubicBezTo>
                  <a:cubicBezTo>
                    <a:pt x="229" y="172"/>
                    <a:pt x="230" y="172"/>
                    <a:pt x="231" y="172"/>
                  </a:cubicBezTo>
                  <a:cubicBezTo>
                    <a:pt x="231" y="173"/>
                    <a:pt x="232" y="176"/>
                    <a:pt x="233" y="176"/>
                  </a:cubicBezTo>
                  <a:cubicBezTo>
                    <a:pt x="234" y="175"/>
                    <a:pt x="237" y="174"/>
                    <a:pt x="236" y="173"/>
                  </a:cubicBezTo>
                  <a:cubicBezTo>
                    <a:pt x="236" y="172"/>
                    <a:pt x="235" y="172"/>
                    <a:pt x="235" y="171"/>
                  </a:cubicBezTo>
                  <a:cubicBezTo>
                    <a:pt x="234" y="170"/>
                    <a:pt x="234" y="169"/>
                    <a:pt x="233" y="169"/>
                  </a:cubicBezTo>
                  <a:cubicBezTo>
                    <a:pt x="233" y="169"/>
                    <a:pt x="231" y="169"/>
                    <a:pt x="231" y="170"/>
                  </a:cubicBezTo>
                  <a:cubicBezTo>
                    <a:pt x="231" y="170"/>
                    <a:pt x="231" y="171"/>
                    <a:pt x="230" y="171"/>
                  </a:cubicBezTo>
                  <a:cubicBezTo>
                    <a:pt x="229" y="171"/>
                    <a:pt x="227" y="172"/>
                    <a:pt x="227" y="171"/>
                  </a:cubicBezTo>
                  <a:cubicBezTo>
                    <a:pt x="226" y="170"/>
                    <a:pt x="227" y="169"/>
                    <a:pt x="227" y="168"/>
                  </a:cubicBezTo>
                  <a:cubicBezTo>
                    <a:pt x="228" y="166"/>
                    <a:pt x="227" y="165"/>
                    <a:pt x="227" y="164"/>
                  </a:cubicBezTo>
                  <a:cubicBezTo>
                    <a:pt x="227" y="163"/>
                    <a:pt x="226" y="162"/>
                    <a:pt x="225" y="162"/>
                  </a:cubicBezTo>
                  <a:cubicBezTo>
                    <a:pt x="225" y="161"/>
                    <a:pt x="224" y="160"/>
                    <a:pt x="223" y="159"/>
                  </a:cubicBezTo>
                  <a:cubicBezTo>
                    <a:pt x="223" y="159"/>
                    <a:pt x="222" y="157"/>
                    <a:pt x="221" y="157"/>
                  </a:cubicBezTo>
                  <a:cubicBezTo>
                    <a:pt x="220" y="158"/>
                    <a:pt x="219" y="158"/>
                    <a:pt x="218" y="158"/>
                  </a:cubicBezTo>
                  <a:cubicBezTo>
                    <a:pt x="218" y="158"/>
                    <a:pt x="216" y="157"/>
                    <a:pt x="217" y="156"/>
                  </a:cubicBezTo>
                  <a:cubicBezTo>
                    <a:pt x="218" y="156"/>
                    <a:pt x="218" y="156"/>
                    <a:pt x="219" y="156"/>
                  </a:cubicBezTo>
                  <a:cubicBezTo>
                    <a:pt x="219" y="156"/>
                    <a:pt x="219" y="155"/>
                    <a:pt x="218" y="154"/>
                  </a:cubicBezTo>
                  <a:cubicBezTo>
                    <a:pt x="217" y="154"/>
                    <a:pt x="217" y="154"/>
                    <a:pt x="216" y="155"/>
                  </a:cubicBezTo>
                  <a:cubicBezTo>
                    <a:pt x="216" y="155"/>
                    <a:pt x="215" y="154"/>
                    <a:pt x="215" y="153"/>
                  </a:cubicBezTo>
                  <a:cubicBezTo>
                    <a:pt x="215" y="153"/>
                    <a:pt x="216" y="152"/>
                    <a:pt x="216" y="152"/>
                  </a:cubicBezTo>
                  <a:cubicBezTo>
                    <a:pt x="216" y="152"/>
                    <a:pt x="215" y="152"/>
                    <a:pt x="215" y="152"/>
                  </a:cubicBezTo>
                  <a:cubicBezTo>
                    <a:pt x="214" y="152"/>
                    <a:pt x="214" y="151"/>
                    <a:pt x="214" y="151"/>
                  </a:cubicBezTo>
                  <a:cubicBezTo>
                    <a:pt x="213" y="151"/>
                    <a:pt x="213" y="150"/>
                    <a:pt x="213" y="149"/>
                  </a:cubicBezTo>
                  <a:cubicBezTo>
                    <a:pt x="213" y="149"/>
                    <a:pt x="213" y="147"/>
                    <a:pt x="212" y="147"/>
                  </a:cubicBezTo>
                  <a:cubicBezTo>
                    <a:pt x="212" y="146"/>
                    <a:pt x="210" y="146"/>
                    <a:pt x="209" y="146"/>
                  </a:cubicBezTo>
                  <a:cubicBezTo>
                    <a:pt x="209" y="147"/>
                    <a:pt x="211" y="149"/>
                    <a:pt x="211" y="149"/>
                  </a:cubicBezTo>
                  <a:cubicBezTo>
                    <a:pt x="212" y="150"/>
                    <a:pt x="210" y="150"/>
                    <a:pt x="209" y="150"/>
                  </a:cubicBezTo>
                  <a:cubicBezTo>
                    <a:pt x="208" y="150"/>
                    <a:pt x="206" y="149"/>
                    <a:pt x="205" y="149"/>
                  </a:cubicBezTo>
                  <a:cubicBezTo>
                    <a:pt x="204" y="150"/>
                    <a:pt x="204" y="150"/>
                    <a:pt x="203" y="150"/>
                  </a:cubicBezTo>
                  <a:cubicBezTo>
                    <a:pt x="202" y="150"/>
                    <a:pt x="200" y="150"/>
                    <a:pt x="199" y="150"/>
                  </a:cubicBezTo>
                  <a:cubicBezTo>
                    <a:pt x="198" y="150"/>
                    <a:pt x="196" y="150"/>
                    <a:pt x="196" y="150"/>
                  </a:cubicBezTo>
                  <a:cubicBezTo>
                    <a:pt x="193" y="150"/>
                    <a:pt x="192" y="149"/>
                    <a:pt x="190" y="149"/>
                  </a:cubicBezTo>
                  <a:cubicBezTo>
                    <a:pt x="189" y="149"/>
                    <a:pt x="188" y="149"/>
                    <a:pt x="187" y="148"/>
                  </a:cubicBezTo>
                  <a:cubicBezTo>
                    <a:pt x="186" y="148"/>
                    <a:pt x="186" y="147"/>
                    <a:pt x="185" y="146"/>
                  </a:cubicBezTo>
                  <a:cubicBezTo>
                    <a:pt x="184" y="146"/>
                    <a:pt x="183" y="145"/>
                    <a:pt x="183" y="144"/>
                  </a:cubicBezTo>
                  <a:cubicBezTo>
                    <a:pt x="183" y="143"/>
                    <a:pt x="183" y="143"/>
                    <a:pt x="184" y="143"/>
                  </a:cubicBezTo>
                  <a:cubicBezTo>
                    <a:pt x="185" y="143"/>
                    <a:pt x="186" y="144"/>
                    <a:pt x="187" y="144"/>
                  </a:cubicBezTo>
                  <a:cubicBezTo>
                    <a:pt x="188" y="144"/>
                    <a:pt x="187" y="143"/>
                    <a:pt x="186" y="143"/>
                  </a:cubicBezTo>
                  <a:cubicBezTo>
                    <a:pt x="185" y="142"/>
                    <a:pt x="182" y="142"/>
                    <a:pt x="181" y="141"/>
                  </a:cubicBezTo>
                  <a:cubicBezTo>
                    <a:pt x="181" y="140"/>
                    <a:pt x="181" y="139"/>
                    <a:pt x="181" y="138"/>
                  </a:cubicBezTo>
                  <a:cubicBezTo>
                    <a:pt x="181" y="137"/>
                    <a:pt x="181" y="136"/>
                    <a:pt x="181" y="136"/>
                  </a:cubicBezTo>
                  <a:cubicBezTo>
                    <a:pt x="182" y="133"/>
                    <a:pt x="183" y="132"/>
                    <a:pt x="184" y="130"/>
                  </a:cubicBezTo>
                  <a:cubicBezTo>
                    <a:pt x="184" y="129"/>
                    <a:pt x="185" y="128"/>
                    <a:pt x="185" y="128"/>
                  </a:cubicBezTo>
                  <a:cubicBezTo>
                    <a:pt x="186" y="127"/>
                    <a:pt x="187" y="127"/>
                    <a:pt x="188" y="126"/>
                  </a:cubicBezTo>
                  <a:cubicBezTo>
                    <a:pt x="189" y="125"/>
                    <a:pt x="191" y="125"/>
                    <a:pt x="193" y="125"/>
                  </a:cubicBezTo>
                  <a:cubicBezTo>
                    <a:pt x="195" y="125"/>
                    <a:pt x="196" y="126"/>
                    <a:pt x="194" y="127"/>
                  </a:cubicBezTo>
                  <a:cubicBezTo>
                    <a:pt x="194" y="127"/>
                    <a:pt x="194" y="128"/>
                    <a:pt x="193" y="129"/>
                  </a:cubicBezTo>
                  <a:cubicBezTo>
                    <a:pt x="192" y="129"/>
                    <a:pt x="192" y="129"/>
                    <a:pt x="191" y="130"/>
                  </a:cubicBezTo>
                  <a:cubicBezTo>
                    <a:pt x="191" y="130"/>
                    <a:pt x="190" y="131"/>
                    <a:pt x="190" y="132"/>
                  </a:cubicBezTo>
                  <a:cubicBezTo>
                    <a:pt x="190" y="133"/>
                    <a:pt x="191" y="133"/>
                    <a:pt x="191" y="133"/>
                  </a:cubicBezTo>
                  <a:cubicBezTo>
                    <a:pt x="191" y="134"/>
                    <a:pt x="191" y="135"/>
                    <a:pt x="191" y="136"/>
                  </a:cubicBezTo>
                  <a:cubicBezTo>
                    <a:pt x="191" y="137"/>
                    <a:pt x="191" y="137"/>
                    <a:pt x="192" y="138"/>
                  </a:cubicBezTo>
                  <a:cubicBezTo>
                    <a:pt x="192" y="139"/>
                    <a:pt x="192" y="140"/>
                    <a:pt x="194" y="140"/>
                  </a:cubicBezTo>
                  <a:cubicBezTo>
                    <a:pt x="196" y="141"/>
                    <a:pt x="194" y="139"/>
                    <a:pt x="194" y="138"/>
                  </a:cubicBezTo>
                  <a:cubicBezTo>
                    <a:pt x="193" y="138"/>
                    <a:pt x="192" y="136"/>
                    <a:pt x="193" y="135"/>
                  </a:cubicBezTo>
                  <a:cubicBezTo>
                    <a:pt x="195" y="134"/>
                    <a:pt x="195" y="134"/>
                    <a:pt x="194" y="133"/>
                  </a:cubicBezTo>
                  <a:cubicBezTo>
                    <a:pt x="193" y="133"/>
                    <a:pt x="192" y="131"/>
                    <a:pt x="193" y="131"/>
                  </a:cubicBezTo>
                  <a:cubicBezTo>
                    <a:pt x="193" y="130"/>
                    <a:pt x="194" y="130"/>
                    <a:pt x="194" y="130"/>
                  </a:cubicBezTo>
                  <a:cubicBezTo>
                    <a:pt x="195" y="130"/>
                    <a:pt x="194" y="129"/>
                    <a:pt x="195" y="129"/>
                  </a:cubicBezTo>
                  <a:cubicBezTo>
                    <a:pt x="195" y="129"/>
                    <a:pt x="195" y="128"/>
                    <a:pt x="195" y="127"/>
                  </a:cubicBezTo>
                  <a:cubicBezTo>
                    <a:pt x="196" y="127"/>
                    <a:pt x="196" y="127"/>
                    <a:pt x="196" y="127"/>
                  </a:cubicBezTo>
                  <a:cubicBezTo>
                    <a:pt x="197" y="127"/>
                    <a:pt x="197" y="126"/>
                    <a:pt x="198" y="126"/>
                  </a:cubicBezTo>
                  <a:cubicBezTo>
                    <a:pt x="199" y="126"/>
                    <a:pt x="199" y="126"/>
                    <a:pt x="200" y="126"/>
                  </a:cubicBezTo>
                  <a:cubicBezTo>
                    <a:pt x="201" y="125"/>
                    <a:pt x="203" y="126"/>
                    <a:pt x="203" y="126"/>
                  </a:cubicBezTo>
                  <a:cubicBezTo>
                    <a:pt x="205" y="128"/>
                    <a:pt x="206" y="132"/>
                    <a:pt x="204" y="134"/>
                  </a:cubicBezTo>
                  <a:cubicBezTo>
                    <a:pt x="204" y="135"/>
                    <a:pt x="203" y="135"/>
                    <a:pt x="204" y="136"/>
                  </a:cubicBezTo>
                  <a:cubicBezTo>
                    <a:pt x="204" y="136"/>
                    <a:pt x="204" y="137"/>
                    <a:pt x="205" y="136"/>
                  </a:cubicBezTo>
                  <a:cubicBezTo>
                    <a:pt x="205" y="136"/>
                    <a:pt x="206" y="135"/>
                    <a:pt x="206" y="135"/>
                  </a:cubicBezTo>
                  <a:cubicBezTo>
                    <a:pt x="207" y="134"/>
                    <a:pt x="207" y="135"/>
                    <a:pt x="208" y="136"/>
                  </a:cubicBezTo>
                  <a:cubicBezTo>
                    <a:pt x="208" y="136"/>
                    <a:pt x="209" y="136"/>
                    <a:pt x="209" y="136"/>
                  </a:cubicBezTo>
                  <a:cubicBezTo>
                    <a:pt x="209" y="136"/>
                    <a:pt x="209" y="136"/>
                    <a:pt x="209" y="136"/>
                  </a:cubicBezTo>
                  <a:cubicBezTo>
                    <a:pt x="209" y="135"/>
                    <a:pt x="211" y="135"/>
                    <a:pt x="211" y="135"/>
                  </a:cubicBezTo>
                  <a:cubicBezTo>
                    <a:pt x="212" y="135"/>
                    <a:pt x="211" y="134"/>
                    <a:pt x="211" y="134"/>
                  </a:cubicBezTo>
                  <a:cubicBezTo>
                    <a:pt x="211" y="133"/>
                    <a:pt x="210" y="133"/>
                    <a:pt x="210" y="132"/>
                  </a:cubicBezTo>
                  <a:cubicBezTo>
                    <a:pt x="211" y="132"/>
                    <a:pt x="212" y="132"/>
                    <a:pt x="212" y="132"/>
                  </a:cubicBezTo>
                  <a:cubicBezTo>
                    <a:pt x="213" y="132"/>
                    <a:pt x="212" y="131"/>
                    <a:pt x="211" y="131"/>
                  </a:cubicBezTo>
                  <a:cubicBezTo>
                    <a:pt x="210" y="131"/>
                    <a:pt x="210" y="131"/>
                    <a:pt x="209" y="131"/>
                  </a:cubicBezTo>
                  <a:cubicBezTo>
                    <a:pt x="208" y="131"/>
                    <a:pt x="206" y="129"/>
                    <a:pt x="206" y="128"/>
                  </a:cubicBezTo>
                  <a:cubicBezTo>
                    <a:pt x="205" y="128"/>
                    <a:pt x="204" y="125"/>
                    <a:pt x="206" y="126"/>
                  </a:cubicBezTo>
                  <a:cubicBezTo>
                    <a:pt x="207" y="126"/>
                    <a:pt x="208" y="126"/>
                    <a:pt x="209" y="126"/>
                  </a:cubicBezTo>
                  <a:cubicBezTo>
                    <a:pt x="210" y="126"/>
                    <a:pt x="211" y="126"/>
                    <a:pt x="212" y="126"/>
                  </a:cubicBezTo>
                  <a:cubicBezTo>
                    <a:pt x="214" y="126"/>
                    <a:pt x="215" y="128"/>
                    <a:pt x="216" y="129"/>
                  </a:cubicBezTo>
                  <a:cubicBezTo>
                    <a:pt x="217" y="130"/>
                    <a:pt x="217" y="132"/>
                    <a:pt x="215" y="131"/>
                  </a:cubicBezTo>
                  <a:cubicBezTo>
                    <a:pt x="215" y="132"/>
                    <a:pt x="216" y="133"/>
                    <a:pt x="217" y="133"/>
                  </a:cubicBezTo>
                  <a:cubicBezTo>
                    <a:pt x="218" y="133"/>
                    <a:pt x="218" y="133"/>
                    <a:pt x="219" y="133"/>
                  </a:cubicBezTo>
                  <a:cubicBezTo>
                    <a:pt x="219" y="133"/>
                    <a:pt x="219" y="133"/>
                    <a:pt x="219" y="134"/>
                  </a:cubicBezTo>
                  <a:cubicBezTo>
                    <a:pt x="220" y="135"/>
                    <a:pt x="218" y="136"/>
                    <a:pt x="220" y="136"/>
                  </a:cubicBezTo>
                  <a:cubicBezTo>
                    <a:pt x="221" y="136"/>
                    <a:pt x="221" y="137"/>
                    <a:pt x="220" y="138"/>
                  </a:cubicBezTo>
                  <a:cubicBezTo>
                    <a:pt x="220" y="138"/>
                    <a:pt x="220" y="140"/>
                    <a:pt x="221" y="139"/>
                  </a:cubicBezTo>
                  <a:cubicBezTo>
                    <a:pt x="221" y="139"/>
                    <a:pt x="222" y="139"/>
                    <a:pt x="223" y="138"/>
                  </a:cubicBezTo>
                  <a:cubicBezTo>
                    <a:pt x="225" y="138"/>
                    <a:pt x="222" y="141"/>
                    <a:pt x="224" y="141"/>
                  </a:cubicBezTo>
                  <a:cubicBezTo>
                    <a:pt x="224" y="140"/>
                    <a:pt x="224" y="140"/>
                    <a:pt x="225" y="139"/>
                  </a:cubicBezTo>
                  <a:cubicBezTo>
                    <a:pt x="226" y="139"/>
                    <a:pt x="227" y="139"/>
                    <a:pt x="228" y="140"/>
                  </a:cubicBezTo>
                  <a:cubicBezTo>
                    <a:pt x="229" y="140"/>
                    <a:pt x="230" y="141"/>
                    <a:pt x="230" y="142"/>
                  </a:cubicBezTo>
                  <a:cubicBezTo>
                    <a:pt x="230" y="143"/>
                    <a:pt x="229" y="143"/>
                    <a:pt x="228" y="143"/>
                  </a:cubicBezTo>
                  <a:cubicBezTo>
                    <a:pt x="228" y="143"/>
                    <a:pt x="227" y="143"/>
                    <a:pt x="227" y="143"/>
                  </a:cubicBezTo>
                  <a:cubicBezTo>
                    <a:pt x="227" y="143"/>
                    <a:pt x="227" y="144"/>
                    <a:pt x="227" y="144"/>
                  </a:cubicBezTo>
                  <a:cubicBezTo>
                    <a:pt x="227" y="145"/>
                    <a:pt x="228" y="144"/>
                    <a:pt x="228" y="144"/>
                  </a:cubicBezTo>
                  <a:cubicBezTo>
                    <a:pt x="229" y="144"/>
                    <a:pt x="231" y="143"/>
                    <a:pt x="231" y="144"/>
                  </a:cubicBezTo>
                  <a:cubicBezTo>
                    <a:pt x="231" y="145"/>
                    <a:pt x="231" y="146"/>
                    <a:pt x="233" y="145"/>
                  </a:cubicBezTo>
                  <a:cubicBezTo>
                    <a:pt x="234" y="145"/>
                    <a:pt x="235" y="145"/>
                    <a:pt x="237" y="146"/>
                  </a:cubicBezTo>
                  <a:cubicBezTo>
                    <a:pt x="237" y="147"/>
                    <a:pt x="236" y="148"/>
                    <a:pt x="235" y="149"/>
                  </a:cubicBezTo>
                  <a:cubicBezTo>
                    <a:pt x="234" y="149"/>
                    <a:pt x="233" y="149"/>
                    <a:pt x="233" y="150"/>
                  </a:cubicBezTo>
                  <a:cubicBezTo>
                    <a:pt x="233" y="151"/>
                    <a:pt x="233" y="151"/>
                    <a:pt x="234" y="151"/>
                  </a:cubicBezTo>
                  <a:cubicBezTo>
                    <a:pt x="235" y="152"/>
                    <a:pt x="236" y="149"/>
                    <a:pt x="237" y="149"/>
                  </a:cubicBezTo>
                  <a:cubicBezTo>
                    <a:pt x="238" y="148"/>
                    <a:pt x="240" y="149"/>
                    <a:pt x="240" y="150"/>
                  </a:cubicBezTo>
                  <a:cubicBezTo>
                    <a:pt x="240" y="151"/>
                    <a:pt x="240" y="151"/>
                    <a:pt x="240" y="151"/>
                  </a:cubicBezTo>
                  <a:cubicBezTo>
                    <a:pt x="239" y="152"/>
                    <a:pt x="239" y="152"/>
                    <a:pt x="240" y="153"/>
                  </a:cubicBezTo>
                  <a:cubicBezTo>
                    <a:pt x="240" y="153"/>
                    <a:pt x="243" y="153"/>
                    <a:pt x="242" y="155"/>
                  </a:cubicBezTo>
                  <a:cubicBezTo>
                    <a:pt x="242" y="155"/>
                    <a:pt x="240" y="154"/>
                    <a:pt x="239" y="154"/>
                  </a:cubicBezTo>
                  <a:cubicBezTo>
                    <a:pt x="239" y="154"/>
                    <a:pt x="237" y="154"/>
                    <a:pt x="237" y="155"/>
                  </a:cubicBezTo>
                  <a:cubicBezTo>
                    <a:pt x="238" y="156"/>
                    <a:pt x="239" y="156"/>
                    <a:pt x="239" y="158"/>
                  </a:cubicBezTo>
                  <a:cubicBezTo>
                    <a:pt x="239" y="158"/>
                    <a:pt x="239" y="159"/>
                    <a:pt x="240" y="160"/>
                  </a:cubicBezTo>
                  <a:cubicBezTo>
                    <a:pt x="240" y="160"/>
                    <a:pt x="241" y="160"/>
                    <a:pt x="241" y="161"/>
                  </a:cubicBezTo>
                  <a:cubicBezTo>
                    <a:pt x="242" y="161"/>
                    <a:pt x="243" y="162"/>
                    <a:pt x="243" y="163"/>
                  </a:cubicBezTo>
                  <a:cubicBezTo>
                    <a:pt x="245" y="164"/>
                    <a:pt x="247" y="164"/>
                    <a:pt x="249" y="165"/>
                  </a:cubicBezTo>
                  <a:cubicBezTo>
                    <a:pt x="250" y="166"/>
                    <a:pt x="249" y="168"/>
                    <a:pt x="251" y="168"/>
                  </a:cubicBezTo>
                  <a:cubicBezTo>
                    <a:pt x="252" y="168"/>
                    <a:pt x="252" y="170"/>
                    <a:pt x="253" y="170"/>
                  </a:cubicBezTo>
                  <a:cubicBezTo>
                    <a:pt x="255" y="170"/>
                    <a:pt x="256" y="169"/>
                    <a:pt x="257" y="171"/>
                  </a:cubicBezTo>
                  <a:cubicBezTo>
                    <a:pt x="258" y="173"/>
                    <a:pt x="256" y="174"/>
                    <a:pt x="255" y="175"/>
                  </a:cubicBezTo>
                  <a:cubicBezTo>
                    <a:pt x="255" y="176"/>
                    <a:pt x="255" y="177"/>
                    <a:pt x="255" y="178"/>
                  </a:cubicBezTo>
                  <a:cubicBezTo>
                    <a:pt x="255" y="178"/>
                    <a:pt x="255" y="179"/>
                    <a:pt x="254" y="179"/>
                  </a:cubicBezTo>
                  <a:close/>
                  <a:moveTo>
                    <a:pt x="216" y="189"/>
                  </a:moveTo>
                  <a:cubicBezTo>
                    <a:pt x="217" y="189"/>
                    <a:pt x="218" y="190"/>
                    <a:pt x="218" y="191"/>
                  </a:cubicBezTo>
                  <a:cubicBezTo>
                    <a:pt x="217" y="191"/>
                    <a:pt x="216" y="191"/>
                    <a:pt x="216" y="190"/>
                  </a:cubicBezTo>
                  <a:cubicBezTo>
                    <a:pt x="216" y="190"/>
                    <a:pt x="215" y="189"/>
                    <a:pt x="216" y="189"/>
                  </a:cubicBezTo>
                  <a:close/>
                  <a:moveTo>
                    <a:pt x="240" y="209"/>
                  </a:moveTo>
                  <a:cubicBezTo>
                    <a:pt x="240" y="209"/>
                    <a:pt x="240" y="208"/>
                    <a:pt x="241" y="208"/>
                  </a:cubicBezTo>
                  <a:cubicBezTo>
                    <a:pt x="241" y="208"/>
                    <a:pt x="241" y="208"/>
                    <a:pt x="243" y="208"/>
                  </a:cubicBezTo>
                  <a:cubicBezTo>
                    <a:pt x="243" y="209"/>
                    <a:pt x="242" y="209"/>
                    <a:pt x="241" y="209"/>
                  </a:cubicBezTo>
                  <a:cubicBezTo>
                    <a:pt x="241" y="209"/>
                    <a:pt x="240" y="209"/>
                    <a:pt x="240" y="209"/>
                  </a:cubicBezTo>
                  <a:close/>
                  <a:moveTo>
                    <a:pt x="329" y="299"/>
                  </a:moveTo>
                  <a:cubicBezTo>
                    <a:pt x="329" y="298"/>
                    <a:pt x="330" y="298"/>
                    <a:pt x="330" y="298"/>
                  </a:cubicBezTo>
                  <a:cubicBezTo>
                    <a:pt x="330" y="298"/>
                    <a:pt x="330" y="301"/>
                    <a:pt x="329" y="300"/>
                  </a:cubicBezTo>
                  <a:cubicBezTo>
                    <a:pt x="329" y="300"/>
                    <a:pt x="329" y="299"/>
                    <a:pt x="329" y="299"/>
                  </a:cubicBezTo>
                  <a:close/>
                  <a:moveTo>
                    <a:pt x="332" y="294"/>
                  </a:moveTo>
                  <a:cubicBezTo>
                    <a:pt x="333" y="296"/>
                    <a:pt x="331" y="296"/>
                    <a:pt x="330" y="297"/>
                  </a:cubicBezTo>
                  <a:cubicBezTo>
                    <a:pt x="330" y="298"/>
                    <a:pt x="328" y="297"/>
                    <a:pt x="328" y="296"/>
                  </a:cubicBezTo>
                  <a:cubicBezTo>
                    <a:pt x="328" y="296"/>
                    <a:pt x="329" y="296"/>
                    <a:pt x="329" y="296"/>
                  </a:cubicBezTo>
                  <a:cubicBezTo>
                    <a:pt x="329" y="295"/>
                    <a:pt x="330" y="294"/>
                    <a:pt x="330" y="294"/>
                  </a:cubicBezTo>
                  <a:cubicBezTo>
                    <a:pt x="331" y="293"/>
                    <a:pt x="332" y="293"/>
                    <a:pt x="332" y="294"/>
                  </a:cubicBezTo>
                  <a:close/>
                  <a:moveTo>
                    <a:pt x="336" y="136"/>
                  </a:moveTo>
                  <a:cubicBezTo>
                    <a:pt x="336" y="136"/>
                    <a:pt x="334" y="135"/>
                    <a:pt x="333" y="134"/>
                  </a:cubicBezTo>
                  <a:cubicBezTo>
                    <a:pt x="333" y="133"/>
                    <a:pt x="333" y="132"/>
                    <a:pt x="333" y="132"/>
                  </a:cubicBezTo>
                  <a:cubicBezTo>
                    <a:pt x="333" y="131"/>
                    <a:pt x="333" y="131"/>
                    <a:pt x="334" y="131"/>
                  </a:cubicBezTo>
                  <a:cubicBezTo>
                    <a:pt x="334" y="132"/>
                    <a:pt x="335" y="133"/>
                    <a:pt x="336" y="134"/>
                  </a:cubicBezTo>
                  <a:cubicBezTo>
                    <a:pt x="336" y="134"/>
                    <a:pt x="337" y="135"/>
                    <a:pt x="336" y="136"/>
                  </a:cubicBezTo>
                  <a:close/>
                  <a:moveTo>
                    <a:pt x="336" y="189"/>
                  </a:moveTo>
                  <a:cubicBezTo>
                    <a:pt x="335" y="188"/>
                    <a:pt x="336" y="188"/>
                    <a:pt x="336" y="188"/>
                  </a:cubicBezTo>
                  <a:cubicBezTo>
                    <a:pt x="337" y="187"/>
                    <a:pt x="337" y="186"/>
                    <a:pt x="337" y="186"/>
                  </a:cubicBezTo>
                  <a:cubicBezTo>
                    <a:pt x="337" y="185"/>
                    <a:pt x="337" y="185"/>
                    <a:pt x="337" y="186"/>
                  </a:cubicBezTo>
                  <a:cubicBezTo>
                    <a:pt x="338" y="186"/>
                    <a:pt x="338" y="187"/>
                    <a:pt x="338" y="186"/>
                  </a:cubicBezTo>
                  <a:cubicBezTo>
                    <a:pt x="338" y="186"/>
                    <a:pt x="337" y="184"/>
                    <a:pt x="338" y="184"/>
                  </a:cubicBezTo>
                  <a:cubicBezTo>
                    <a:pt x="339" y="185"/>
                    <a:pt x="340" y="186"/>
                    <a:pt x="340" y="186"/>
                  </a:cubicBezTo>
                  <a:cubicBezTo>
                    <a:pt x="341" y="187"/>
                    <a:pt x="341" y="187"/>
                    <a:pt x="341" y="188"/>
                  </a:cubicBezTo>
                  <a:cubicBezTo>
                    <a:pt x="341" y="188"/>
                    <a:pt x="341" y="189"/>
                    <a:pt x="341" y="189"/>
                  </a:cubicBezTo>
                  <a:cubicBezTo>
                    <a:pt x="341" y="189"/>
                    <a:pt x="342" y="189"/>
                    <a:pt x="342" y="189"/>
                  </a:cubicBezTo>
                  <a:cubicBezTo>
                    <a:pt x="342" y="188"/>
                    <a:pt x="342" y="187"/>
                    <a:pt x="342" y="187"/>
                  </a:cubicBezTo>
                  <a:cubicBezTo>
                    <a:pt x="342" y="187"/>
                    <a:pt x="343" y="189"/>
                    <a:pt x="343" y="188"/>
                  </a:cubicBezTo>
                  <a:cubicBezTo>
                    <a:pt x="343" y="187"/>
                    <a:pt x="343" y="186"/>
                    <a:pt x="344" y="186"/>
                  </a:cubicBezTo>
                  <a:cubicBezTo>
                    <a:pt x="344" y="186"/>
                    <a:pt x="345" y="187"/>
                    <a:pt x="345" y="188"/>
                  </a:cubicBezTo>
                  <a:cubicBezTo>
                    <a:pt x="346" y="188"/>
                    <a:pt x="346" y="187"/>
                    <a:pt x="346" y="187"/>
                  </a:cubicBezTo>
                  <a:cubicBezTo>
                    <a:pt x="347" y="187"/>
                    <a:pt x="347" y="187"/>
                    <a:pt x="348" y="187"/>
                  </a:cubicBezTo>
                  <a:cubicBezTo>
                    <a:pt x="348" y="187"/>
                    <a:pt x="348" y="186"/>
                    <a:pt x="348" y="186"/>
                  </a:cubicBezTo>
                  <a:cubicBezTo>
                    <a:pt x="348" y="186"/>
                    <a:pt x="349" y="186"/>
                    <a:pt x="349" y="186"/>
                  </a:cubicBezTo>
                  <a:cubicBezTo>
                    <a:pt x="350" y="188"/>
                    <a:pt x="350" y="187"/>
                    <a:pt x="350" y="187"/>
                  </a:cubicBezTo>
                  <a:cubicBezTo>
                    <a:pt x="351" y="186"/>
                    <a:pt x="351" y="188"/>
                    <a:pt x="351" y="188"/>
                  </a:cubicBezTo>
                  <a:cubicBezTo>
                    <a:pt x="350" y="188"/>
                    <a:pt x="350" y="189"/>
                    <a:pt x="351" y="189"/>
                  </a:cubicBezTo>
                  <a:cubicBezTo>
                    <a:pt x="351" y="190"/>
                    <a:pt x="352" y="191"/>
                    <a:pt x="352" y="192"/>
                  </a:cubicBezTo>
                  <a:cubicBezTo>
                    <a:pt x="353" y="192"/>
                    <a:pt x="353" y="193"/>
                    <a:pt x="353" y="193"/>
                  </a:cubicBezTo>
                  <a:cubicBezTo>
                    <a:pt x="353" y="194"/>
                    <a:pt x="353" y="194"/>
                    <a:pt x="353" y="195"/>
                  </a:cubicBezTo>
                  <a:cubicBezTo>
                    <a:pt x="353" y="195"/>
                    <a:pt x="353" y="196"/>
                    <a:pt x="352" y="197"/>
                  </a:cubicBezTo>
                  <a:cubicBezTo>
                    <a:pt x="352" y="197"/>
                    <a:pt x="351" y="197"/>
                    <a:pt x="351" y="197"/>
                  </a:cubicBezTo>
                  <a:cubicBezTo>
                    <a:pt x="350" y="197"/>
                    <a:pt x="350" y="198"/>
                    <a:pt x="350" y="198"/>
                  </a:cubicBezTo>
                  <a:cubicBezTo>
                    <a:pt x="350" y="198"/>
                    <a:pt x="349" y="198"/>
                    <a:pt x="349" y="199"/>
                  </a:cubicBezTo>
                  <a:cubicBezTo>
                    <a:pt x="348" y="199"/>
                    <a:pt x="348" y="199"/>
                    <a:pt x="347" y="200"/>
                  </a:cubicBezTo>
                  <a:cubicBezTo>
                    <a:pt x="347" y="202"/>
                    <a:pt x="346" y="202"/>
                    <a:pt x="344" y="200"/>
                  </a:cubicBezTo>
                  <a:cubicBezTo>
                    <a:pt x="344" y="200"/>
                    <a:pt x="343" y="199"/>
                    <a:pt x="342" y="198"/>
                  </a:cubicBezTo>
                  <a:cubicBezTo>
                    <a:pt x="342" y="198"/>
                    <a:pt x="341" y="199"/>
                    <a:pt x="341" y="199"/>
                  </a:cubicBezTo>
                  <a:cubicBezTo>
                    <a:pt x="340" y="199"/>
                    <a:pt x="339" y="198"/>
                    <a:pt x="339" y="197"/>
                  </a:cubicBezTo>
                  <a:cubicBezTo>
                    <a:pt x="339" y="197"/>
                    <a:pt x="339" y="196"/>
                    <a:pt x="339" y="196"/>
                  </a:cubicBezTo>
                  <a:cubicBezTo>
                    <a:pt x="340" y="196"/>
                    <a:pt x="341" y="197"/>
                    <a:pt x="341" y="196"/>
                  </a:cubicBezTo>
                  <a:cubicBezTo>
                    <a:pt x="341" y="195"/>
                    <a:pt x="340" y="194"/>
                    <a:pt x="339" y="194"/>
                  </a:cubicBezTo>
                  <a:cubicBezTo>
                    <a:pt x="339" y="193"/>
                    <a:pt x="338" y="193"/>
                    <a:pt x="337" y="193"/>
                  </a:cubicBezTo>
                  <a:cubicBezTo>
                    <a:pt x="337" y="193"/>
                    <a:pt x="337" y="193"/>
                    <a:pt x="337" y="192"/>
                  </a:cubicBezTo>
                  <a:cubicBezTo>
                    <a:pt x="337" y="191"/>
                    <a:pt x="338" y="192"/>
                    <a:pt x="339" y="192"/>
                  </a:cubicBezTo>
                  <a:cubicBezTo>
                    <a:pt x="339" y="192"/>
                    <a:pt x="340" y="191"/>
                    <a:pt x="340" y="191"/>
                  </a:cubicBezTo>
                  <a:cubicBezTo>
                    <a:pt x="340" y="189"/>
                    <a:pt x="338" y="189"/>
                    <a:pt x="338" y="189"/>
                  </a:cubicBezTo>
                  <a:cubicBezTo>
                    <a:pt x="337" y="189"/>
                    <a:pt x="336" y="190"/>
                    <a:pt x="336" y="189"/>
                  </a:cubicBezTo>
                  <a:close/>
                  <a:moveTo>
                    <a:pt x="329" y="125"/>
                  </a:moveTo>
                  <a:cubicBezTo>
                    <a:pt x="329" y="124"/>
                    <a:pt x="329" y="123"/>
                    <a:pt x="330" y="124"/>
                  </a:cubicBezTo>
                  <a:cubicBezTo>
                    <a:pt x="330" y="125"/>
                    <a:pt x="330" y="126"/>
                    <a:pt x="331" y="126"/>
                  </a:cubicBezTo>
                  <a:cubicBezTo>
                    <a:pt x="331" y="127"/>
                    <a:pt x="331" y="128"/>
                    <a:pt x="331" y="128"/>
                  </a:cubicBezTo>
                  <a:cubicBezTo>
                    <a:pt x="331" y="129"/>
                    <a:pt x="331" y="130"/>
                    <a:pt x="331" y="129"/>
                  </a:cubicBezTo>
                  <a:cubicBezTo>
                    <a:pt x="330" y="127"/>
                    <a:pt x="329" y="126"/>
                    <a:pt x="329" y="125"/>
                  </a:cubicBezTo>
                  <a:close/>
                  <a:moveTo>
                    <a:pt x="333" y="298"/>
                  </a:moveTo>
                  <a:cubicBezTo>
                    <a:pt x="333" y="297"/>
                    <a:pt x="333" y="295"/>
                    <a:pt x="334" y="295"/>
                  </a:cubicBezTo>
                  <a:cubicBezTo>
                    <a:pt x="333" y="296"/>
                    <a:pt x="335" y="297"/>
                    <a:pt x="335" y="297"/>
                  </a:cubicBezTo>
                  <a:cubicBezTo>
                    <a:pt x="335" y="298"/>
                    <a:pt x="335" y="299"/>
                    <a:pt x="335" y="299"/>
                  </a:cubicBezTo>
                  <a:cubicBezTo>
                    <a:pt x="334" y="299"/>
                    <a:pt x="333" y="299"/>
                    <a:pt x="333" y="298"/>
                  </a:cubicBezTo>
                  <a:close/>
                  <a:moveTo>
                    <a:pt x="331" y="146"/>
                  </a:moveTo>
                  <a:cubicBezTo>
                    <a:pt x="332" y="147"/>
                    <a:pt x="332" y="148"/>
                    <a:pt x="332" y="149"/>
                  </a:cubicBezTo>
                  <a:cubicBezTo>
                    <a:pt x="332" y="149"/>
                    <a:pt x="333" y="150"/>
                    <a:pt x="332" y="151"/>
                  </a:cubicBezTo>
                  <a:cubicBezTo>
                    <a:pt x="332" y="152"/>
                    <a:pt x="331" y="150"/>
                    <a:pt x="331" y="150"/>
                  </a:cubicBezTo>
                  <a:cubicBezTo>
                    <a:pt x="330" y="150"/>
                    <a:pt x="329" y="149"/>
                    <a:pt x="329" y="149"/>
                  </a:cubicBezTo>
                  <a:cubicBezTo>
                    <a:pt x="328" y="147"/>
                    <a:pt x="328" y="145"/>
                    <a:pt x="328" y="145"/>
                  </a:cubicBezTo>
                  <a:cubicBezTo>
                    <a:pt x="328" y="144"/>
                    <a:pt x="330" y="145"/>
                    <a:pt x="331" y="146"/>
                  </a:cubicBezTo>
                  <a:close/>
                  <a:moveTo>
                    <a:pt x="365" y="125"/>
                  </a:moveTo>
                  <a:cubicBezTo>
                    <a:pt x="365" y="126"/>
                    <a:pt x="366" y="127"/>
                    <a:pt x="365" y="126"/>
                  </a:cubicBezTo>
                  <a:cubicBezTo>
                    <a:pt x="365" y="126"/>
                    <a:pt x="364" y="125"/>
                    <a:pt x="363" y="124"/>
                  </a:cubicBezTo>
                  <a:cubicBezTo>
                    <a:pt x="363" y="124"/>
                    <a:pt x="362" y="123"/>
                    <a:pt x="362" y="123"/>
                  </a:cubicBezTo>
                  <a:cubicBezTo>
                    <a:pt x="362" y="122"/>
                    <a:pt x="362" y="122"/>
                    <a:pt x="363" y="123"/>
                  </a:cubicBezTo>
                  <a:cubicBezTo>
                    <a:pt x="363" y="123"/>
                    <a:pt x="363" y="123"/>
                    <a:pt x="364" y="124"/>
                  </a:cubicBezTo>
                  <a:cubicBezTo>
                    <a:pt x="364" y="124"/>
                    <a:pt x="365" y="125"/>
                    <a:pt x="365" y="125"/>
                  </a:cubicBezTo>
                  <a:close/>
                  <a:moveTo>
                    <a:pt x="402" y="121"/>
                  </a:moveTo>
                  <a:cubicBezTo>
                    <a:pt x="402" y="120"/>
                    <a:pt x="402" y="120"/>
                    <a:pt x="402" y="120"/>
                  </a:cubicBezTo>
                  <a:cubicBezTo>
                    <a:pt x="401" y="120"/>
                    <a:pt x="401" y="120"/>
                    <a:pt x="401" y="119"/>
                  </a:cubicBezTo>
                  <a:cubicBezTo>
                    <a:pt x="401" y="119"/>
                    <a:pt x="401" y="118"/>
                    <a:pt x="401" y="119"/>
                  </a:cubicBezTo>
                  <a:cubicBezTo>
                    <a:pt x="403" y="119"/>
                    <a:pt x="403" y="120"/>
                    <a:pt x="402" y="121"/>
                  </a:cubicBezTo>
                  <a:close/>
                  <a:moveTo>
                    <a:pt x="398" y="129"/>
                  </a:moveTo>
                  <a:cubicBezTo>
                    <a:pt x="398" y="128"/>
                    <a:pt x="399" y="128"/>
                    <a:pt x="399" y="129"/>
                  </a:cubicBezTo>
                  <a:cubicBezTo>
                    <a:pt x="399" y="129"/>
                    <a:pt x="399" y="130"/>
                    <a:pt x="400" y="130"/>
                  </a:cubicBezTo>
                  <a:cubicBezTo>
                    <a:pt x="400" y="130"/>
                    <a:pt x="400" y="130"/>
                    <a:pt x="400" y="130"/>
                  </a:cubicBezTo>
                  <a:cubicBezTo>
                    <a:pt x="400" y="130"/>
                    <a:pt x="400" y="130"/>
                    <a:pt x="400" y="130"/>
                  </a:cubicBezTo>
                  <a:cubicBezTo>
                    <a:pt x="400" y="130"/>
                    <a:pt x="401" y="131"/>
                    <a:pt x="401" y="131"/>
                  </a:cubicBezTo>
                  <a:cubicBezTo>
                    <a:pt x="400" y="131"/>
                    <a:pt x="400" y="131"/>
                    <a:pt x="400" y="131"/>
                  </a:cubicBezTo>
                  <a:cubicBezTo>
                    <a:pt x="399" y="130"/>
                    <a:pt x="399" y="130"/>
                    <a:pt x="399" y="130"/>
                  </a:cubicBezTo>
                  <a:cubicBezTo>
                    <a:pt x="399" y="130"/>
                    <a:pt x="398" y="130"/>
                    <a:pt x="398" y="130"/>
                  </a:cubicBezTo>
                  <a:cubicBezTo>
                    <a:pt x="398" y="129"/>
                    <a:pt x="398" y="129"/>
                    <a:pt x="398" y="129"/>
                  </a:cubicBezTo>
                  <a:close/>
                  <a:moveTo>
                    <a:pt x="401" y="123"/>
                  </a:moveTo>
                  <a:cubicBezTo>
                    <a:pt x="401" y="124"/>
                    <a:pt x="401" y="124"/>
                    <a:pt x="402" y="124"/>
                  </a:cubicBezTo>
                  <a:cubicBezTo>
                    <a:pt x="402" y="124"/>
                    <a:pt x="402" y="123"/>
                    <a:pt x="402" y="123"/>
                  </a:cubicBezTo>
                  <a:cubicBezTo>
                    <a:pt x="401" y="123"/>
                    <a:pt x="401" y="122"/>
                    <a:pt x="401" y="122"/>
                  </a:cubicBezTo>
                  <a:cubicBezTo>
                    <a:pt x="400" y="122"/>
                    <a:pt x="400" y="121"/>
                    <a:pt x="401" y="122"/>
                  </a:cubicBezTo>
                  <a:cubicBezTo>
                    <a:pt x="401" y="122"/>
                    <a:pt x="401" y="122"/>
                    <a:pt x="401" y="121"/>
                  </a:cubicBezTo>
                  <a:cubicBezTo>
                    <a:pt x="401" y="121"/>
                    <a:pt x="401" y="121"/>
                    <a:pt x="401" y="121"/>
                  </a:cubicBezTo>
                  <a:cubicBezTo>
                    <a:pt x="402" y="121"/>
                    <a:pt x="402" y="122"/>
                    <a:pt x="402" y="122"/>
                  </a:cubicBezTo>
                  <a:cubicBezTo>
                    <a:pt x="403" y="122"/>
                    <a:pt x="403" y="121"/>
                    <a:pt x="403" y="122"/>
                  </a:cubicBezTo>
                  <a:cubicBezTo>
                    <a:pt x="403" y="122"/>
                    <a:pt x="404" y="122"/>
                    <a:pt x="404" y="122"/>
                  </a:cubicBezTo>
                  <a:cubicBezTo>
                    <a:pt x="404" y="123"/>
                    <a:pt x="404" y="123"/>
                    <a:pt x="403" y="123"/>
                  </a:cubicBezTo>
                  <a:cubicBezTo>
                    <a:pt x="403" y="123"/>
                    <a:pt x="402" y="122"/>
                    <a:pt x="402" y="123"/>
                  </a:cubicBezTo>
                  <a:cubicBezTo>
                    <a:pt x="403" y="123"/>
                    <a:pt x="404" y="124"/>
                    <a:pt x="404" y="124"/>
                  </a:cubicBezTo>
                  <a:cubicBezTo>
                    <a:pt x="404" y="125"/>
                    <a:pt x="404" y="125"/>
                    <a:pt x="404" y="125"/>
                  </a:cubicBezTo>
                  <a:cubicBezTo>
                    <a:pt x="404" y="126"/>
                    <a:pt x="404" y="126"/>
                    <a:pt x="404" y="126"/>
                  </a:cubicBezTo>
                  <a:cubicBezTo>
                    <a:pt x="405" y="127"/>
                    <a:pt x="404" y="126"/>
                    <a:pt x="404" y="126"/>
                  </a:cubicBezTo>
                  <a:cubicBezTo>
                    <a:pt x="403" y="126"/>
                    <a:pt x="404" y="127"/>
                    <a:pt x="404" y="127"/>
                  </a:cubicBezTo>
                  <a:cubicBezTo>
                    <a:pt x="404" y="128"/>
                    <a:pt x="404" y="128"/>
                    <a:pt x="404" y="128"/>
                  </a:cubicBezTo>
                  <a:cubicBezTo>
                    <a:pt x="405" y="128"/>
                    <a:pt x="405" y="128"/>
                    <a:pt x="405" y="128"/>
                  </a:cubicBezTo>
                  <a:cubicBezTo>
                    <a:pt x="405" y="129"/>
                    <a:pt x="405" y="129"/>
                    <a:pt x="406" y="129"/>
                  </a:cubicBezTo>
                  <a:cubicBezTo>
                    <a:pt x="406" y="130"/>
                    <a:pt x="405" y="130"/>
                    <a:pt x="405" y="130"/>
                  </a:cubicBezTo>
                  <a:cubicBezTo>
                    <a:pt x="405" y="131"/>
                    <a:pt x="405" y="131"/>
                    <a:pt x="405" y="131"/>
                  </a:cubicBezTo>
                  <a:cubicBezTo>
                    <a:pt x="405" y="131"/>
                    <a:pt x="405" y="131"/>
                    <a:pt x="404" y="130"/>
                  </a:cubicBezTo>
                  <a:cubicBezTo>
                    <a:pt x="404" y="130"/>
                    <a:pt x="404" y="131"/>
                    <a:pt x="404" y="130"/>
                  </a:cubicBezTo>
                  <a:cubicBezTo>
                    <a:pt x="403" y="130"/>
                    <a:pt x="403" y="130"/>
                    <a:pt x="403" y="130"/>
                  </a:cubicBezTo>
                  <a:cubicBezTo>
                    <a:pt x="403" y="129"/>
                    <a:pt x="403" y="129"/>
                    <a:pt x="402" y="129"/>
                  </a:cubicBezTo>
                  <a:cubicBezTo>
                    <a:pt x="402" y="129"/>
                    <a:pt x="402" y="128"/>
                    <a:pt x="402" y="128"/>
                  </a:cubicBezTo>
                  <a:cubicBezTo>
                    <a:pt x="402" y="128"/>
                    <a:pt x="401" y="127"/>
                    <a:pt x="400" y="127"/>
                  </a:cubicBezTo>
                  <a:cubicBezTo>
                    <a:pt x="400" y="126"/>
                    <a:pt x="400" y="126"/>
                    <a:pt x="400" y="125"/>
                  </a:cubicBezTo>
                  <a:cubicBezTo>
                    <a:pt x="400" y="125"/>
                    <a:pt x="400" y="124"/>
                    <a:pt x="400" y="124"/>
                  </a:cubicBezTo>
                  <a:cubicBezTo>
                    <a:pt x="400" y="124"/>
                    <a:pt x="401" y="125"/>
                    <a:pt x="401" y="126"/>
                  </a:cubicBezTo>
                  <a:cubicBezTo>
                    <a:pt x="401" y="126"/>
                    <a:pt x="401" y="126"/>
                    <a:pt x="402" y="126"/>
                  </a:cubicBezTo>
                  <a:cubicBezTo>
                    <a:pt x="402" y="126"/>
                    <a:pt x="401" y="125"/>
                    <a:pt x="401" y="125"/>
                  </a:cubicBezTo>
                  <a:cubicBezTo>
                    <a:pt x="401" y="125"/>
                    <a:pt x="401" y="125"/>
                    <a:pt x="400" y="124"/>
                  </a:cubicBezTo>
                  <a:cubicBezTo>
                    <a:pt x="400" y="124"/>
                    <a:pt x="400" y="124"/>
                    <a:pt x="400" y="123"/>
                  </a:cubicBezTo>
                  <a:cubicBezTo>
                    <a:pt x="399" y="122"/>
                    <a:pt x="400" y="123"/>
                    <a:pt x="401" y="123"/>
                  </a:cubicBezTo>
                  <a:close/>
                  <a:moveTo>
                    <a:pt x="409" y="129"/>
                  </a:moveTo>
                  <a:cubicBezTo>
                    <a:pt x="410" y="129"/>
                    <a:pt x="409" y="128"/>
                    <a:pt x="409" y="129"/>
                  </a:cubicBezTo>
                  <a:cubicBezTo>
                    <a:pt x="409" y="129"/>
                    <a:pt x="409" y="129"/>
                    <a:pt x="409" y="130"/>
                  </a:cubicBezTo>
                  <a:cubicBezTo>
                    <a:pt x="409" y="130"/>
                    <a:pt x="409" y="129"/>
                    <a:pt x="408" y="129"/>
                  </a:cubicBezTo>
                  <a:cubicBezTo>
                    <a:pt x="408" y="129"/>
                    <a:pt x="408" y="129"/>
                    <a:pt x="408" y="128"/>
                  </a:cubicBezTo>
                  <a:cubicBezTo>
                    <a:pt x="407" y="128"/>
                    <a:pt x="407" y="128"/>
                    <a:pt x="407" y="128"/>
                  </a:cubicBezTo>
                  <a:cubicBezTo>
                    <a:pt x="408" y="127"/>
                    <a:pt x="407" y="126"/>
                    <a:pt x="407" y="126"/>
                  </a:cubicBezTo>
                  <a:cubicBezTo>
                    <a:pt x="407" y="126"/>
                    <a:pt x="408" y="123"/>
                    <a:pt x="409" y="126"/>
                  </a:cubicBezTo>
                  <a:cubicBezTo>
                    <a:pt x="409" y="126"/>
                    <a:pt x="409" y="127"/>
                    <a:pt x="409" y="127"/>
                  </a:cubicBezTo>
                  <a:cubicBezTo>
                    <a:pt x="409" y="128"/>
                    <a:pt x="409" y="128"/>
                    <a:pt x="409" y="129"/>
                  </a:cubicBezTo>
                  <a:close/>
                  <a:moveTo>
                    <a:pt x="163" y="152"/>
                  </a:moveTo>
                  <a:cubicBezTo>
                    <a:pt x="163" y="152"/>
                    <a:pt x="162" y="153"/>
                    <a:pt x="163" y="154"/>
                  </a:cubicBezTo>
                  <a:cubicBezTo>
                    <a:pt x="164" y="154"/>
                    <a:pt x="164" y="155"/>
                    <a:pt x="165" y="155"/>
                  </a:cubicBezTo>
                  <a:cubicBezTo>
                    <a:pt x="165" y="156"/>
                    <a:pt x="166" y="157"/>
                    <a:pt x="167" y="159"/>
                  </a:cubicBezTo>
                  <a:cubicBezTo>
                    <a:pt x="167" y="160"/>
                    <a:pt x="165" y="162"/>
                    <a:pt x="164" y="162"/>
                  </a:cubicBezTo>
                  <a:cubicBezTo>
                    <a:pt x="162" y="162"/>
                    <a:pt x="161" y="162"/>
                    <a:pt x="160" y="161"/>
                  </a:cubicBezTo>
                  <a:cubicBezTo>
                    <a:pt x="159" y="161"/>
                    <a:pt x="159" y="158"/>
                    <a:pt x="158" y="159"/>
                  </a:cubicBezTo>
                  <a:cubicBezTo>
                    <a:pt x="158" y="159"/>
                    <a:pt x="157" y="159"/>
                    <a:pt x="157" y="158"/>
                  </a:cubicBezTo>
                  <a:cubicBezTo>
                    <a:pt x="157" y="157"/>
                    <a:pt x="157" y="157"/>
                    <a:pt x="158" y="156"/>
                  </a:cubicBezTo>
                  <a:cubicBezTo>
                    <a:pt x="159" y="155"/>
                    <a:pt x="159" y="153"/>
                    <a:pt x="161" y="151"/>
                  </a:cubicBezTo>
                  <a:cubicBezTo>
                    <a:pt x="162" y="150"/>
                    <a:pt x="162" y="150"/>
                    <a:pt x="163" y="152"/>
                  </a:cubicBezTo>
                  <a:close/>
                  <a:moveTo>
                    <a:pt x="388" y="125"/>
                  </a:moveTo>
                  <a:cubicBezTo>
                    <a:pt x="388" y="125"/>
                    <a:pt x="387" y="124"/>
                    <a:pt x="387" y="124"/>
                  </a:cubicBezTo>
                  <a:cubicBezTo>
                    <a:pt x="387" y="124"/>
                    <a:pt x="387" y="123"/>
                    <a:pt x="387" y="124"/>
                  </a:cubicBezTo>
                  <a:cubicBezTo>
                    <a:pt x="387" y="124"/>
                    <a:pt x="388" y="124"/>
                    <a:pt x="388" y="124"/>
                  </a:cubicBezTo>
                  <a:cubicBezTo>
                    <a:pt x="388" y="124"/>
                    <a:pt x="388" y="125"/>
                    <a:pt x="388" y="125"/>
                  </a:cubicBezTo>
                  <a:close/>
                  <a:moveTo>
                    <a:pt x="406" y="131"/>
                  </a:moveTo>
                  <a:cubicBezTo>
                    <a:pt x="406" y="131"/>
                    <a:pt x="406" y="132"/>
                    <a:pt x="407" y="132"/>
                  </a:cubicBezTo>
                  <a:cubicBezTo>
                    <a:pt x="407" y="132"/>
                    <a:pt x="407" y="133"/>
                    <a:pt x="407" y="134"/>
                  </a:cubicBezTo>
                  <a:cubicBezTo>
                    <a:pt x="407" y="133"/>
                    <a:pt x="407" y="133"/>
                    <a:pt x="407" y="133"/>
                  </a:cubicBezTo>
                  <a:cubicBezTo>
                    <a:pt x="407" y="133"/>
                    <a:pt x="406" y="133"/>
                    <a:pt x="406" y="132"/>
                  </a:cubicBezTo>
                  <a:cubicBezTo>
                    <a:pt x="406" y="132"/>
                    <a:pt x="406" y="131"/>
                    <a:pt x="406" y="131"/>
                  </a:cubicBezTo>
                  <a:close/>
                  <a:moveTo>
                    <a:pt x="383" y="123"/>
                  </a:moveTo>
                  <a:cubicBezTo>
                    <a:pt x="383" y="123"/>
                    <a:pt x="383" y="123"/>
                    <a:pt x="382" y="123"/>
                  </a:cubicBezTo>
                  <a:cubicBezTo>
                    <a:pt x="381" y="122"/>
                    <a:pt x="381" y="122"/>
                    <a:pt x="381" y="122"/>
                  </a:cubicBezTo>
                  <a:cubicBezTo>
                    <a:pt x="381" y="121"/>
                    <a:pt x="383" y="122"/>
                    <a:pt x="383" y="122"/>
                  </a:cubicBezTo>
                  <a:cubicBezTo>
                    <a:pt x="383" y="122"/>
                    <a:pt x="383" y="121"/>
                    <a:pt x="384" y="122"/>
                  </a:cubicBezTo>
                  <a:cubicBezTo>
                    <a:pt x="384" y="122"/>
                    <a:pt x="384" y="123"/>
                    <a:pt x="383" y="123"/>
                  </a:cubicBezTo>
                  <a:close/>
                  <a:moveTo>
                    <a:pt x="397" y="124"/>
                  </a:moveTo>
                  <a:cubicBezTo>
                    <a:pt x="397" y="124"/>
                    <a:pt x="397" y="124"/>
                    <a:pt x="397" y="124"/>
                  </a:cubicBezTo>
                  <a:cubicBezTo>
                    <a:pt x="397" y="124"/>
                    <a:pt x="397" y="123"/>
                    <a:pt x="397" y="123"/>
                  </a:cubicBezTo>
                  <a:cubicBezTo>
                    <a:pt x="397" y="123"/>
                    <a:pt x="398" y="124"/>
                    <a:pt x="398" y="124"/>
                  </a:cubicBezTo>
                  <a:cubicBezTo>
                    <a:pt x="398" y="124"/>
                    <a:pt x="398" y="125"/>
                    <a:pt x="398" y="125"/>
                  </a:cubicBezTo>
                  <a:cubicBezTo>
                    <a:pt x="398" y="125"/>
                    <a:pt x="399" y="125"/>
                    <a:pt x="399" y="126"/>
                  </a:cubicBezTo>
                  <a:cubicBezTo>
                    <a:pt x="399" y="127"/>
                    <a:pt x="399" y="127"/>
                    <a:pt x="399" y="127"/>
                  </a:cubicBezTo>
                  <a:cubicBezTo>
                    <a:pt x="398" y="127"/>
                    <a:pt x="398" y="127"/>
                    <a:pt x="399" y="128"/>
                  </a:cubicBezTo>
                  <a:cubicBezTo>
                    <a:pt x="399" y="129"/>
                    <a:pt x="399" y="128"/>
                    <a:pt x="398" y="128"/>
                  </a:cubicBezTo>
                  <a:cubicBezTo>
                    <a:pt x="398" y="127"/>
                    <a:pt x="397" y="127"/>
                    <a:pt x="398" y="128"/>
                  </a:cubicBezTo>
                  <a:cubicBezTo>
                    <a:pt x="398" y="128"/>
                    <a:pt x="398" y="129"/>
                    <a:pt x="398" y="129"/>
                  </a:cubicBezTo>
                  <a:cubicBezTo>
                    <a:pt x="398" y="129"/>
                    <a:pt x="398" y="129"/>
                    <a:pt x="398" y="129"/>
                  </a:cubicBezTo>
                  <a:cubicBezTo>
                    <a:pt x="398" y="129"/>
                    <a:pt x="398" y="129"/>
                    <a:pt x="398" y="129"/>
                  </a:cubicBezTo>
                  <a:cubicBezTo>
                    <a:pt x="398" y="130"/>
                    <a:pt x="398" y="129"/>
                    <a:pt x="397" y="129"/>
                  </a:cubicBezTo>
                  <a:cubicBezTo>
                    <a:pt x="397" y="129"/>
                    <a:pt x="397" y="128"/>
                    <a:pt x="397" y="128"/>
                  </a:cubicBezTo>
                  <a:cubicBezTo>
                    <a:pt x="396" y="127"/>
                    <a:pt x="396" y="127"/>
                    <a:pt x="396" y="126"/>
                  </a:cubicBezTo>
                  <a:cubicBezTo>
                    <a:pt x="396" y="126"/>
                    <a:pt x="396" y="126"/>
                    <a:pt x="395" y="125"/>
                  </a:cubicBezTo>
                  <a:cubicBezTo>
                    <a:pt x="395" y="125"/>
                    <a:pt x="395" y="125"/>
                    <a:pt x="395" y="125"/>
                  </a:cubicBezTo>
                  <a:cubicBezTo>
                    <a:pt x="395" y="124"/>
                    <a:pt x="395" y="124"/>
                    <a:pt x="395" y="125"/>
                  </a:cubicBezTo>
                  <a:cubicBezTo>
                    <a:pt x="395" y="125"/>
                    <a:pt x="395" y="125"/>
                    <a:pt x="395" y="125"/>
                  </a:cubicBezTo>
                  <a:cubicBezTo>
                    <a:pt x="395" y="126"/>
                    <a:pt x="394" y="125"/>
                    <a:pt x="394" y="125"/>
                  </a:cubicBezTo>
                  <a:cubicBezTo>
                    <a:pt x="393" y="124"/>
                    <a:pt x="393" y="123"/>
                    <a:pt x="393" y="123"/>
                  </a:cubicBezTo>
                  <a:cubicBezTo>
                    <a:pt x="394" y="122"/>
                    <a:pt x="394" y="122"/>
                    <a:pt x="394" y="122"/>
                  </a:cubicBezTo>
                  <a:cubicBezTo>
                    <a:pt x="394" y="122"/>
                    <a:pt x="395" y="123"/>
                    <a:pt x="395" y="123"/>
                  </a:cubicBezTo>
                  <a:cubicBezTo>
                    <a:pt x="396" y="123"/>
                    <a:pt x="396" y="124"/>
                    <a:pt x="397" y="124"/>
                  </a:cubicBezTo>
                  <a:close/>
                  <a:moveTo>
                    <a:pt x="398" y="123"/>
                  </a:moveTo>
                  <a:cubicBezTo>
                    <a:pt x="398" y="123"/>
                    <a:pt x="398" y="123"/>
                    <a:pt x="398" y="123"/>
                  </a:cubicBezTo>
                  <a:cubicBezTo>
                    <a:pt x="397" y="123"/>
                    <a:pt x="397" y="122"/>
                    <a:pt x="397" y="122"/>
                  </a:cubicBezTo>
                  <a:cubicBezTo>
                    <a:pt x="398" y="122"/>
                    <a:pt x="398" y="122"/>
                    <a:pt x="398" y="123"/>
                  </a:cubicBezTo>
                  <a:cubicBezTo>
                    <a:pt x="398" y="123"/>
                    <a:pt x="398" y="123"/>
                    <a:pt x="398" y="123"/>
                  </a:cubicBezTo>
                  <a:close/>
                  <a:moveTo>
                    <a:pt x="411" y="163"/>
                  </a:moveTo>
                  <a:cubicBezTo>
                    <a:pt x="411" y="163"/>
                    <a:pt x="412" y="163"/>
                    <a:pt x="412" y="163"/>
                  </a:cubicBezTo>
                  <a:cubicBezTo>
                    <a:pt x="412" y="163"/>
                    <a:pt x="412" y="162"/>
                    <a:pt x="412" y="162"/>
                  </a:cubicBezTo>
                  <a:cubicBezTo>
                    <a:pt x="412" y="163"/>
                    <a:pt x="412" y="163"/>
                    <a:pt x="413" y="163"/>
                  </a:cubicBezTo>
                  <a:cubicBezTo>
                    <a:pt x="413" y="162"/>
                    <a:pt x="412" y="161"/>
                    <a:pt x="413" y="161"/>
                  </a:cubicBezTo>
                  <a:cubicBezTo>
                    <a:pt x="413" y="161"/>
                    <a:pt x="413" y="160"/>
                    <a:pt x="413" y="160"/>
                  </a:cubicBezTo>
                  <a:cubicBezTo>
                    <a:pt x="413" y="159"/>
                    <a:pt x="414" y="160"/>
                    <a:pt x="414" y="159"/>
                  </a:cubicBezTo>
                  <a:cubicBezTo>
                    <a:pt x="414" y="159"/>
                    <a:pt x="414" y="159"/>
                    <a:pt x="414" y="159"/>
                  </a:cubicBezTo>
                  <a:cubicBezTo>
                    <a:pt x="414" y="159"/>
                    <a:pt x="414" y="160"/>
                    <a:pt x="414" y="159"/>
                  </a:cubicBezTo>
                  <a:cubicBezTo>
                    <a:pt x="414" y="159"/>
                    <a:pt x="414" y="158"/>
                    <a:pt x="415" y="158"/>
                  </a:cubicBezTo>
                  <a:cubicBezTo>
                    <a:pt x="415" y="158"/>
                    <a:pt x="415" y="159"/>
                    <a:pt x="415" y="159"/>
                  </a:cubicBezTo>
                  <a:cubicBezTo>
                    <a:pt x="416" y="159"/>
                    <a:pt x="416" y="159"/>
                    <a:pt x="416" y="159"/>
                  </a:cubicBezTo>
                  <a:cubicBezTo>
                    <a:pt x="416" y="159"/>
                    <a:pt x="416" y="159"/>
                    <a:pt x="417" y="159"/>
                  </a:cubicBezTo>
                  <a:cubicBezTo>
                    <a:pt x="417" y="158"/>
                    <a:pt x="417" y="158"/>
                    <a:pt x="417" y="158"/>
                  </a:cubicBezTo>
                  <a:cubicBezTo>
                    <a:pt x="417" y="158"/>
                    <a:pt x="418" y="158"/>
                    <a:pt x="417" y="157"/>
                  </a:cubicBezTo>
                  <a:cubicBezTo>
                    <a:pt x="417" y="157"/>
                    <a:pt x="417" y="156"/>
                    <a:pt x="418" y="156"/>
                  </a:cubicBezTo>
                  <a:cubicBezTo>
                    <a:pt x="418" y="156"/>
                    <a:pt x="418" y="155"/>
                    <a:pt x="419" y="156"/>
                  </a:cubicBezTo>
                  <a:cubicBezTo>
                    <a:pt x="419" y="156"/>
                    <a:pt x="420" y="157"/>
                    <a:pt x="420" y="157"/>
                  </a:cubicBezTo>
                  <a:cubicBezTo>
                    <a:pt x="420" y="158"/>
                    <a:pt x="420" y="159"/>
                    <a:pt x="420" y="159"/>
                  </a:cubicBezTo>
                  <a:cubicBezTo>
                    <a:pt x="420" y="160"/>
                    <a:pt x="420" y="161"/>
                    <a:pt x="419" y="161"/>
                  </a:cubicBezTo>
                  <a:cubicBezTo>
                    <a:pt x="419" y="161"/>
                    <a:pt x="419" y="161"/>
                    <a:pt x="419" y="161"/>
                  </a:cubicBezTo>
                  <a:cubicBezTo>
                    <a:pt x="418" y="161"/>
                    <a:pt x="418" y="161"/>
                    <a:pt x="418" y="161"/>
                  </a:cubicBezTo>
                  <a:cubicBezTo>
                    <a:pt x="418" y="162"/>
                    <a:pt x="418" y="162"/>
                    <a:pt x="417" y="162"/>
                  </a:cubicBezTo>
                  <a:cubicBezTo>
                    <a:pt x="417" y="162"/>
                    <a:pt x="417" y="163"/>
                    <a:pt x="417" y="163"/>
                  </a:cubicBezTo>
                  <a:cubicBezTo>
                    <a:pt x="417" y="163"/>
                    <a:pt x="416" y="164"/>
                    <a:pt x="416" y="164"/>
                  </a:cubicBezTo>
                  <a:cubicBezTo>
                    <a:pt x="416" y="164"/>
                    <a:pt x="416" y="165"/>
                    <a:pt x="416" y="165"/>
                  </a:cubicBezTo>
                  <a:cubicBezTo>
                    <a:pt x="416" y="165"/>
                    <a:pt x="416" y="165"/>
                    <a:pt x="415" y="166"/>
                  </a:cubicBezTo>
                  <a:cubicBezTo>
                    <a:pt x="415" y="166"/>
                    <a:pt x="415" y="166"/>
                    <a:pt x="415" y="167"/>
                  </a:cubicBezTo>
                  <a:cubicBezTo>
                    <a:pt x="415" y="167"/>
                    <a:pt x="415" y="167"/>
                    <a:pt x="415" y="167"/>
                  </a:cubicBezTo>
                  <a:cubicBezTo>
                    <a:pt x="415" y="167"/>
                    <a:pt x="415" y="167"/>
                    <a:pt x="415" y="167"/>
                  </a:cubicBezTo>
                  <a:cubicBezTo>
                    <a:pt x="415" y="167"/>
                    <a:pt x="415" y="168"/>
                    <a:pt x="415" y="168"/>
                  </a:cubicBezTo>
                  <a:cubicBezTo>
                    <a:pt x="415" y="168"/>
                    <a:pt x="414" y="168"/>
                    <a:pt x="415" y="168"/>
                  </a:cubicBezTo>
                  <a:cubicBezTo>
                    <a:pt x="415" y="169"/>
                    <a:pt x="415" y="170"/>
                    <a:pt x="415" y="170"/>
                  </a:cubicBezTo>
                  <a:cubicBezTo>
                    <a:pt x="414" y="169"/>
                    <a:pt x="414" y="169"/>
                    <a:pt x="414" y="169"/>
                  </a:cubicBezTo>
                  <a:cubicBezTo>
                    <a:pt x="413" y="168"/>
                    <a:pt x="413" y="169"/>
                    <a:pt x="414" y="169"/>
                  </a:cubicBezTo>
                  <a:cubicBezTo>
                    <a:pt x="414" y="170"/>
                    <a:pt x="415" y="171"/>
                    <a:pt x="414" y="171"/>
                  </a:cubicBezTo>
                  <a:cubicBezTo>
                    <a:pt x="414" y="171"/>
                    <a:pt x="414" y="171"/>
                    <a:pt x="414" y="171"/>
                  </a:cubicBezTo>
                  <a:cubicBezTo>
                    <a:pt x="414" y="172"/>
                    <a:pt x="414" y="171"/>
                    <a:pt x="414" y="171"/>
                  </a:cubicBezTo>
                  <a:cubicBezTo>
                    <a:pt x="414" y="171"/>
                    <a:pt x="414" y="172"/>
                    <a:pt x="414" y="172"/>
                  </a:cubicBezTo>
                  <a:cubicBezTo>
                    <a:pt x="414" y="172"/>
                    <a:pt x="414" y="172"/>
                    <a:pt x="414" y="173"/>
                  </a:cubicBezTo>
                  <a:cubicBezTo>
                    <a:pt x="414" y="173"/>
                    <a:pt x="414" y="173"/>
                    <a:pt x="414" y="173"/>
                  </a:cubicBezTo>
                  <a:cubicBezTo>
                    <a:pt x="414" y="173"/>
                    <a:pt x="414" y="174"/>
                    <a:pt x="414" y="174"/>
                  </a:cubicBezTo>
                  <a:cubicBezTo>
                    <a:pt x="414" y="174"/>
                    <a:pt x="414" y="175"/>
                    <a:pt x="414" y="176"/>
                  </a:cubicBezTo>
                  <a:cubicBezTo>
                    <a:pt x="414" y="177"/>
                    <a:pt x="414" y="178"/>
                    <a:pt x="414" y="179"/>
                  </a:cubicBezTo>
                  <a:cubicBezTo>
                    <a:pt x="414" y="180"/>
                    <a:pt x="415" y="181"/>
                    <a:pt x="415" y="182"/>
                  </a:cubicBezTo>
                  <a:cubicBezTo>
                    <a:pt x="415" y="183"/>
                    <a:pt x="416" y="183"/>
                    <a:pt x="416" y="184"/>
                  </a:cubicBezTo>
                  <a:cubicBezTo>
                    <a:pt x="416" y="184"/>
                    <a:pt x="416" y="184"/>
                    <a:pt x="416" y="184"/>
                  </a:cubicBezTo>
                  <a:cubicBezTo>
                    <a:pt x="416" y="185"/>
                    <a:pt x="417" y="186"/>
                    <a:pt x="417" y="186"/>
                  </a:cubicBezTo>
                  <a:cubicBezTo>
                    <a:pt x="417" y="186"/>
                    <a:pt x="416" y="186"/>
                    <a:pt x="416" y="185"/>
                  </a:cubicBezTo>
                  <a:cubicBezTo>
                    <a:pt x="416" y="185"/>
                    <a:pt x="416" y="185"/>
                    <a:pt x="416" y="186"/>
                  </a:cubicBezTo>
                  <a:cubicBezTo>
                    <a:pt x="416" y="186"/>
                    <a:pt x="415" y="186"/>
                    <a:pt x="415" y="186"/>
                  </a:cubicBezTo>
                  <a:cubicBezTo>
                    <a:pt x="415" y="185"/>
                    <a:pt x="415" y="185"/>
                    <a:pt x="415" y="185"/>
                  </a:cubicBezTo>
                  <a:cubicBezTo>
                    <a:pt x="414" y="185"/>
                    <a:pt x="414" y="185"/>
                    <a:pt x="414" y="184"/>
                  </a:cubicBezTo>
                  <a:cubicBezTo>
                    <a:pt x="414" y="184"/>
                    <a:pt x="414" y="184"/>
                    <a:pt x="414" y="183"/>
                  </a:cubicBezTo>
                  <a:cubicBezTo>
                    <a:pt x="414" y="183"/>
                    <a:pt x="413" y="181"/>
                    <a:pt x="413" y="181"/>
                  </a:cubicBezTo>
                  <a:cubicBezTo>
                    <a:pt x="412" y="181"/>
                    <a:pt x="412" y="181"/>
                    <a:pt x="411" y="180"/>
                  </a:cubicBezTo>
                  <a:cubicBezTo>
                    <a:pt x="411" y="179"/>
                    <a:pt x="411" y="178"/>
                    <a:pt x="411" y="178"/>
                  </a:cubicBezTo>
                  <a:cubicBezTo>
                    <a:pt x="412" y="178"/>
                    <a:pt x="412" y="177"/>
                    <a:pt x="412" y="176"/>
                  </a:cubicBezTo>
                  <a:cubicBezTo>
                    <a:pt x="412" y="176"/>
                    <a:pt x="412" y="176"/>
                    <a:pt x="412" y="175"/>
                  </a:cubicBezTo>
                  <a:cubicBezTo>
                    <a:pt x="411" y="175"/>
                    <a:pt x="411" y="175"/>
                    <a:pt x="411" y="175"/>
                  </a:cubicBezTo>
                  <a:cubicBezTo>
                    <a:pt x="411" y="175"/>
                    <a:pt x="411" y="174"/>
                    <a:pt x="411" y="174"/>
                  </a:cubicBezTo>
                  <a:cubicBezTo>
                    <a:pt x="411" y="174"/>
                    <a:pt x="412" y="174"/>
                    <a:pt x="412" y="174"/>
                  </a:cubicBezTo>
                  <a:cubicBezTo>
                    <a:pt x="411" y="173"/>
                    <a:pt x="411" y="172"/>
                    <a:pt x="412" y="172"/>
                  </a:cubicBezTo>
                  <a:cubicBezTo>
                    <a:pt x="412" y="172"/>
                    <a:pt x="412" y="172"/>
                    <a:pt x="412" y="172"/>
                  </a:cubicBezTo>
                  <a:cubicBezTo>
                    <a:pt x="412" y="171"/>
                    <a:pt x="412" y="171"/>
                    <a:pt x="412" y="171"/>
                  </a:cubicBezTo>
                  <a:cubicBezTo>
                    <a:pt x="411" y="170"/>
                    <a:pt x="412" y="169"/>
                    <a:pt x="412" y="169"/>
                  </a:cubicBezTo>
                  <a:cubicBezTo>
                    <a:pt x="412" y="168"/>
                    <a:pt x="412" y="168"/>
                    <a:pt x="412" y="167"/>
                  </a:cubicBezTo>
                  <a:cubicBezTo>
                    <a:pt x="412" y="167"/>
                    <a:pt x="412" y="167"/>
                    <a:pt x="412" y="167"/>
                  </a:cubicBezTo>
                  <a:cubicBezTo>
                    <a:pt x="412" y="166"/>
                    <a:pt x="412" y="166"/>
                    <a:pt x="412" y="165"/>
                  </a:cubicBezTo>
                  <a:cubicBezTo>
                    <a:pt x="412" y="165"/>
                    <a:pt x="412" y="165"/>
                    <a:pt x="412" y="165"/>
                  </a:cubicBezTo>
                  <a:cubicBezTo>
                    <a:pt x="411" y="164"/>
                    <a:pt x="411" y="163"/>
                    <a:pt x="411" y="163"/>
                  </a:cubicBezTo>
                  <a:close/>
                  <a:moveTo>
                    <a:pt x="431" y="181"/>
                  </a:moveTo>
                  <a:cubicBezTo>
                    <a:pt x="431" y="180"/>
                    <a:pt x="430" y="179"/>
                    <a:pt x="431" y="179"/>
                  </a:cubicBezTo>
                  <a:cubicBezTo>
                    <a:pt x="432" y="179"/>
                    <a:pt x="431" y="181"/>
                    <a:pt x="431" y="181"/>
                  </a:cubicBezTo>
                  <a:close/>
                  <a:moveTo>
                    <a:pt x="422" y="134"/>
                  </a:moveTo>
                  <a:cubicBezTo>
                    <a:pt x="423" y="134"/>
                    <a:pt x="423" y="135"/>
                    <a:pt x="422" y="135"/>
                  </a:cubicBezTo>
                  <a:cubicBezTo>
                    <a:pt x="422" y="134"/>
                    <a:pt x="422" y="134"/>
                    <a:pt x="421" y="134"/>
                  </a:cubicBezTo>
                  <a:cubicBezTo>
                    <a:pt x="421" y="133"/>
                    <a:pt x="421" y="133"/>
                    <a:pt x="422" y="133"/>
                  </a:cubicBezTo>
                  <a:cubicBezTo>
                    <a:pt x="422" y="132"/>
                    <a:pt x="422" y="134"/>
                    <a:pt x="422" y="134"/>
                  </a:cubicBezTo>
                  <a:close/>
                  <a:moveTo>
                    <a:pt x="422" y="142"/>
                  </a:moveTo>
                  <a:cubicBezTo>
                    <a:pt x="421" y="142"/>
                    <a:pt x="421" y="141"/>
                    <a:pt x="422" y="142"/>
                  </a:cubicBezTo>
                  <a:cubicBezTo>
                    <a:pt x="422" y="142"/>
                    <a:pt x="422" y="142"/>
                    <a:pt x="422" y="142"/>
                  </a:cubicBezTo>
                  <a:cubicBezTo>
                    <a:pt x="423" y="142"/>
                    <a:pt x="423" y="143"/>
                    <a:pt x="422" y="142"/>
                  </a:cubicBezTo>
                  <a:cubicBezTo>
                    <a:pt x="422" y="142"/>
                    <a:pt x="422" y="142"/>
                    <a:pt x="422" y="142"/>
                  </a:cubicBezTo>
                  <a:close/>
                  <a:moveTo>
                    <a:pt x="425" y="177"/>
                  </a:moveTo>
                  <a:cubicBezTo>
                    <a:pt x="425" y="177"/>
                    <a:pt x="424" y="177"/>
                    <a:pt x="424" y="177"/>
                  </a:cubicBezTo>
                  <a:cubicBezTo>
                    <a:pt x="424" y="177"/>
                    <a:pt x="424" y="176"/>
                    <a:pt x="424" y="175"/>
                  </a:cubicBezTo>
                  <a:cubicBezTo>
                    <a:pt x="424" y="175"/>
                    <a:pt x="424" y="175"/>
                    <a:pt x="424" y="175"/>
                  </a:cubicBezTo>
                  <a:cubicBezTo>
                    <a:pt x="425" y="176"/>
                    <a:pt x="425" y="177"/>
                    <a:pt x="425" y="177"/>
                  </a:cubicBezTo>
                  <a:close/>
                  <a:moveTo>
                    <a:pt x="431" y="167"/>
                  </a:moveTo>
                  <a:cubicBezTo>
                    <a:pt x="431" y="168"/>
                    <a:pt x="432" y="170"/>
                    <a:pt x="431" y="169"/>
                  </a:cubicBezTo>
                  <a:cubicBezTo>
                    <a:pt x="430" y="168"/>
                    <a:pt x="430" y="168"/>
                    <a:pt x="430" y="167"/>
                  </a:cubicBezTo>
                  <a:cubicBezTo>
                    <a:pt x="430" y="167"/>
                    <a:pt x="431" y="167"/>
                    <a:pt x="431" y="167"/>
                  </a:cubicBezTo>
                  <a:close/>
                  <a:moveTo>
                    <a:pt x="405" y="122"/>
                  </a:moveTo>
                  <a:cubicBezTo>
                    <a:pt x="405" y="122"/>
                    <a:pt x="405" y="121"/>
                    <a:pt x="405" y="121"/>
                  </a:cubicBezTo>
                  <a:cubicBezTo>
                    <a:pt x="405" y="121"/>
                    <a:pt x="405" y="121"/>
                    <a:pt x="406" y="121"/>
                  </a:cubicBezTo>
                  <a:cubicBezTo>
                    <a:pt x="406" y="122"/>
                    <a:pt x="406" y="122"/>
                    <a:pt x="405" y="122"/>
                  </a:cubicBezTo>
                  <a:close/>
                  <a:moveTo>
                    <a:pt x="411" y="188"/>
                  </a:moveTo>
                  <a:cubicBezTo>
                    <a:pt x="411" y="188"/>
                    <a:pt x="413" y="190"/>
                    <a:pt x="413" y="190"/>
                  </a:cubicBezTo>
                  <a:cubicBezTo>
                    <a:pt x="413" y="190"/>
                    <a:pt x="413" y="190"/>
                    <a:pt x="413" y="190"/>
                  </a:cubicBezTo>
                  <a:cubicBezTo>
                    <a:pt x="413" y="191"/>
                    <a:pt x="414" y="191"/>
                    <a:pt x="413" y="191"/>
                  </a:cubicBezTo>
                  <a:cubicBezTo>
                    <a:pt x="413" y="192"/>
                    <a:pt x="413" y="192"/>
                    <a:pt x="412" y="192"/>
                  </a:cubicBezTo>
                  <a:cubicBezTo>
                    <a:pt x="412" y="193"/>
                    <a:pt x="411" y="192"/>
                    <a:pt x="411" y="191"/>
                  </a:cubicBezTo>
                  <a:cubicBezTo>
                    <a:pt x="411" y="190"/>
                    <a:pt x="411" y="189"/>
                    <a:pt x="411" y="188"/>
                  </a:cubicBezTo>
                  <a:close/>
                  <a:moveTo>
                    <a:pt x="404" y="124"/>
                  </a:moveTo>
                  <a:cubicBezTo>
                    <a:pt x="404" y="123"/>
                    <a:pt x="405" y="124"/>
                    <a:pt x="404" y="125"/>
                  </a:cubicBezTo>
                  <a:cubicBezTo>
                    <a:pt x="404" y="125"/>
                    <a:pt x="403" y="124"/>
                    <a:pt x="404" y="124"/>
                  </a:cubicBezTo>
                  <a:close/>
                  <a:moveTo>
                    <a:pt x="405" y="120"/>
                  </a:moveTo>
                  <a:cubicBezTo>
                    <a:pt x="405" y="119"/>
                    <a:pt x="407" y="121"/>
                    <a:pt x="407" y="122"/>
                  </a:cubicBezTo>
                  <a:cubicBezTo>
                    <a:pt x="407" y="122"/>
                    <a:pt x="405" y="121"/>
                    <a:pt x="405" y="120"/>
                  </a:cubicBezTo>
                  <a:close/>
                  <a:moveTo>
                    <a:pt x="400" y="129"/>
                  </a:moveTo>
                  <a:cubicBezTo>
                    <a:pt x="399" y="129"/>
                    <a:pt x="399" y="129"/>
                    <a:pt x="399" y="129"/>
                  </a:cubicBezTo>
                  <a:cubicBezTo>
                    <a:pt x="399" y="128"/>
                    <a:pt x="400" y="129"/>
                    <a:pt x="400" y="129"/>
                  </a:cubicBezTo>
                  <a:cubicBezTo>
                    <a:pt x="401" y="129"/>
                    <a:pt x="402" y="129"/>
                    <a:pt x="402" y="129"/>
                  </a:cubicBezTo>
                  <a:cubicBezTo>
                    <a:pt x="402" y="130"/>
                    <a:pt x="400" y="129"/>
                    <a:pt x="400" y="129"/>
                  </a:cubicBezTo>
                  <a:close/>
                  <a:moveTo>
                    <a:pt x="393" y="231"/>
                  </a:moveTo>
                  <a:cubicBezTo>
                    <a:pt x="393" y="231"/>
                    <a:pt x="392" y="233"/>
                    <a:pt x="392" y="232"/>
                  </a:cubicBezTo>
                  <a:cubicBezTo>
                    <a:pt x="392" y="231"/>
                    <a:pt x="392" y="230"/>
                    <a:pt x="392" y="230"/>
                  </a:cubicBezTo>
                  <a:cubicBezTo>
                    <a:pt x="392" y="229"/>
                    <a:pt x="392" y="229"/>
                    <a:pt x="393" y="229"/>
                  </a:cubicBezTo>
                  <a:cubicBezTo>
                    <a:pt x="393" y="230"/>
                    <a:pt x="393" y="230"/>
                    <a:pt x="393" y="231"/>
                  </a:cubicBezTo>
                  <a:close/>
                  <a:moveTo>
                    <a:pt x="406" y="127"/>
                  </a:moveTo>
                  <a:cubicBezTo>
                    <a:pt x="406" y="127"/>
                    <a:pt x="407" y="128"/>
                    <a:pt x="407" y="128"/>
                  </a:cubicBezTo>
                  <a:cubicBezTo>
                    <a:pt x="407" y="128"/>
                    <a:pt x="408" y="129"/>
                    <a:pt x="408" y="129"/>
                  </a:cubicBezTo>
                  <a:cubicBezTo>
                    <a:pt x="407" y="129"/>
                    <a:pt x="407" y="129"/>
                    <a:pt x="407" y="129"/>
                  </a:cubicBezTo>
                  <a:cubicBezTo>
                    <a:pt x="407" y="129"/>
                    <a:pt x="407" y="129"/>
                    <a:pt x="408" y="129"/>
                  </a:cubicBezTo>
                  <a:cubicBezTo>
                    <a:pt x="408" y="130"/>
                    <a:pt x="408" y="130"/>
                    <a:pt x="408" y="130"/>
                  </a:cubicBezTo>
                  <a:cubicBezTo>
                    <a:pt x="408" y="131"/>
                    <a:pt x="406" y="129"/>
                    <a:pt x="407" y="130"/>
                  </a:cubicBezTo>
                  <a:cubicBezTo>
                    <a:pt x="406" y="130"/>
                    <a:pt x="406" y="130"/>
                    <a:pt x="405" y="129"/>
                  </a:cubicBezTo>
                  <a:cubicBezTo>
                    <a:pt x="405" y="129"/>
                    <a:pt x="405" y="129"/>
                    <a:pt x="405" y="128"/>
                  </a:cubicBezTo>
                  <a:cubicBezTo>
                    <a:pt x="405" y="128"/>
                    <a:pt x="405" y="128"/>
                    <a:pt x="405" y="127"/>
                  </a:cubicBezTo>
                  <a:cubicBezTo>
                    <a:pt x="406" y="127"/>
                    <a:pt x="405" y="127"/>
                    <a:pt x="405" y="127"/>
                  </a:cubicBezTo>
                  <a:cubicBezTo>
                    <a:pt x="405" y="127"/>
                    <a:pt x="405" y="126"/>
                    <a:pt x="405" y="126"/>
                  </a:cubicBezTo>
                  <a:cubicBezTo>
                    <a:pt x="405" y="126"/>
                    <a:pt x="406" y="127"/>
                    <a:pt x="406" y="127"/>
                  </a:cubicBezTo>
                  <a:cubicBezTo>
                    <a:pt x="406" y="127"/>
                    <a:pt x="406" y="127"/>
                    <a:pt x="406" y="127"/>
                  </a:cubicBezTo>
                  <a:close/>
                  <a:moveTo>
                    <a:pt x="129" y="113"/>
                  </a:moveTo>
                  <a:cubicBezTo>
                    <a:pt x="128" y="113"/>
                    <a:pt x="128" y="112"/>
                    <a:pt x="129" y="111"/>
                  </a:cubicBezTo>
                  <a:cubicBezTo>
                    <a:pt x="130" y="111"/>
                    <a:pt x="131" y="111"/>
                    <a:pt x="131" y="111"/>
                  </a:cubicBezTo>
                  <a:cubicBezTo>
                    <a:pt x="131" y="111"/>
                    <a:pt x="131" y="113"/>
                    <a:pt x="131" y="113"/>
                  </a:cubicBezTo>
                  <a:cubicBezTo>
                    <a:pt x="130" y="113"/>
                    <a:pt x="130" y="113"/>
                    <a:pt x="129" y="113"/>
                  </a:cubicBezTo>
                  <a:close/>
                  <a:moveTo>
                    <a:pt x="131" y="103"/>
                  </a:moveTo>
                  <a:cubicBezTo>
                    <a:pt x="132" y="103"/>
                    <a:pt x="132" y="103"/>
                    <a:pt x="132" y="104"/>
                  </a:cubicBezTo>
                  <a:cubicBezTo>
                    <a:pt x="132" y="104"/>
                    <a:pt x="132" y="104"/>
                    <a:pt x="132" y="105"/>
                  </a:cubicBezTo>
                  <a:cubicBezTo>
                    <a:pt x="131" y="105"/>
                    <a:pt x="130" y="104"/>
                    <a:pt x="131" y="103"/>
                  </a:cubicBezTo>
                  <a:close/>
                  <a:moveTo>
                    <a:pt x="182" y="274"/>
                  </a:moveTo>
                  <a:cubicBezTo>
                    <a:pt x="183" y="273"/>
                    <a:pt x="185" y="272"/>
                    <a:pt x="185" y="274"/>
                  </a:cubicBezTo>
                  <a:cubicBezTo>
                    <a:pt x="185" y="275"/>
                    <a:pt x="185" y="275"/>
                    <a:pt x="185" y="275"/>
                  </a:cubicBezTo>
                  <a:cubicBezTo>
                    <a:pt x="184" y="275"/>
                    <a:pt x="183" y="274"/>
                    <a:pt x="182" y="274"/>
                  </a:cubicBezTo>
                  <a:close/>
                  <a:moveTo>
                    <a:pt x="234" y="294"/>
                  </a:moveTo>
                  <a:cubicBezTo>
                    <a:pt x="234" y="293"/>
                    <a:pt x="235" y="293"/>
                    <a:pt x="235" y="294"/>
                  </a:cubicBezTo>
                  <a:cubicBezTo>
                    <a:pt x="235" y="294"/>
                    <a:pt x="235" y="294"/>
                    <a:pt x="235" y="294"/>
                  </a:cubicBezTo>
                  <a:cubicBezTo>
                    <a:pt x="235" y="294"/>
                    <a:pt x="234" y="294"/>
                    <a:pt x="234" y="294"/>
                  </a:cubicBezTo>
                  <a:close/>
                  <a:moveTo>
                    <a:pt x="123" y="119"/>
                  </a:moveTo>
                  <a:cubicBezTo>
                    <a:pt x="123" y="119"/>
                    <a:pt x="122" y="119"/>
                    <a:pt x="122" y="120"/>
                  </a:cubicBezTo>
                  <a:cubicBezTo>
                    <a:pt x="122" y="120"/>
                    <a:pt x="121" y="121"/>
                    <a:pt x="121" y="121"/>
                  </a:cubicBezTo>
                  <a:cubicBezTo>
                    <a:pt x="120" y="122"/>
                    <a:pt x="119" y="123"/>
                    <a:pt x="118" y="123"/>
                  </a:cubicBezTo>
                  <a:cubicBezTo>
                    <a:pt x="117" y="122"/>
                    <a:pt x="119" y="120"/>
                    <a:pt x="120" y="120"/>
                  </a:cubicBezTo>
                  <a:cubicBezTo>
                    <a:pt x="120" y="119"/>
                    <a:pt x="121" y="119"/>
                    <a:pt x="121" y="119"/>
                  </a:cubicBezTo>
                  <a:cubicBezTo>
                    <a:pt x="121" y="119"/>
                    <a:pt x="121" y="119"/>
                    <a:pt x="122" y="119"/>
                  </a:cubicBezTo>
                  <a:cubicBezTo>
                    <a:pt x="122" y="119"/>
                    <a:pt x="123" y="118"/>
                    <a:pt x="123" y="119"/>
                  </a:cubicBezTo>
                  <a:close/>
                  <a:moveTo>
                    <a:pt x="154" y="111"/>
                  </a:moveTo>
                  <a:cubicBezTo>
                    <a:pt x="154" y="111"/>
                    <a:pt x="153" y="112"/>
                    <a:pt x="152" y="112"/>
                  </a:cubicBezTo>
                  <a:cubicBezTo>
                    <a:pt x="152" y="112"/>
                    <a:pt x="150" y="111"/>
                    <a:pt x="150" y="111"/>
                  </a:cubicBezTo>
                  <a:cubicBezTo>
                    <a:pt x="150" y="110"/>
                    <a:pt x="151" y="110"/>
                    <a:pt x="151" y="109"/>
                  </a:cubicBezTo>
                  <a:cubicBezTo>
                    <a:pt x="151" y="109"/>
                    <a:pt x="151" y="110"/>
                    <a:pt x="152" y="109"/>
                  </a:cubicBezTo>
                  <a:cubicBezTo>
                    <a:pt x="152" y="110"/>
                    <a:pt x="152" y="110"/>
                    <a:pt x="153" y="110"/>
                  </a:cubicBezTo>
                  <a:cubicBezTo>
                    <a:pt x="153" y="110"/>
                    <a:pt x="154" y="110"/>
                    <a:pt x="154" y="111"/>
                  </a:cubicBezTo>
                  <a:close/>
                  <a:moveTo>
                    <a:pt x="149" y="119"/>
                  </a:moveTo>
                  <a:cubicBezTo>
                    <a:pt x="149" y="118"/>
                    <a:pt x="149" y="117"/>
                    <a:pt x="150" y="117"/>
                  </a:cubicBezTo>
                  <a:cubicBezTo>
                    <a:pt x="150" y="116"/>
                    <a:pt x="151" y="116"/>
                    <a:pt x="152" y="116"/>
                  </a:cubicBezTo>
                  <a:cubicBezTo>
                    <a:pt x="152" y="117"/>
                    <a:pt x="152" y="118"/>
                    <a:pt x="151" y="119"/>
                  </a:cubicBezTo>
                  <a:cubicBezTo>
                    <a:pt x="150" y="119"/>
                    <a:pt x="149" y="119"/>
                    <a:pt x="149" y="119"/>
                  </a:cubicBezTo>
                  <a:close/>
                  <a:moveTo>
                    <a:pt x="373" y="284"/>
                  </a:moveTo>
                  <a:cubicBezTo>
                    <a:pt x="374" y="284"/>
                    <a:pt x="374" y="284"/>
                    <a:pt x="374" y="284"/>
                  </a:cubicBezTo>
                  <a:cubicBezTo>
                    <a:pt x="374" y="285"/>
                    <a:pt x="373" y="285"/>
                    <a:pt x="372" y="285"/>
                  </a:cubicBezTo>
                  <a:cubicBezTo>
                    <a:pt x="373" y="285"/>
                    <a:pt x="373" y="285"/>
                    <a:pt x="373" y="284"/>
                  </a:cubicBezTo>
                  <a:close/>
                  <a:moveTo>
                    <a:pt x="165" y="138"/>
                  </a:moveTo>
                  <a:cubicBezTo>
                    <a:pt x="165" y="139"/>
                    <a:pt x="164" y="141"/>
                    <a:pt x="163" y="141"/>
                  </a:cubicBezTo>
                  <a:cubicBezTo>
                    <a:pt x="162" y="141"/>
                    <a:pt x="162" y="141"/>
                    <a:pt x="161" y="142"/>
                  </a:cubicBezTo>
                  <a:cubicBezTo>
                    <a:pt x="161" y="142"/>
                    <a:pt x="161" y="142"/>
                    <a:pt x="161" y="143"/>
                  </a:cubicBezTo>
                  <a:cubicBezTo>
                    <a:pt x="160" y="144"/>
                    <a:pt x="159" y="144"/>
                    <a:pt x="159" y="143"/>
                  </a:cubicBezTo>
                  <a:cubicBezTo>
                    <a:pt x="158" y="143"/>
                    <a:pt x="158" y="142"/>
                    <a:pt x="157" y="141"/>
                  </a:cubicBezTo>
                  <a:cubicBezTo>
                    <a:pt x="157" y="140"/>
                    <a:pt x="156" y="140"/>
                    <a:pt x="155" y="140"/>
                  </a:cubicBezTo>
                  <a:cubicBezTo>
                    <a:pt x="154" y="139"/>
                    <a:pt x="154" y="139"/>
                    <a:pt x="154" y="138"/>
                  </a:cubicBezTo>
                  <a:cubicBezTo>
                    <a:pt x="153" y="138"/>
                    <a:pt x="153" y="138"/>
                    <a:pt x="153" y="137"/>
                  </a:cubicBezTo>
                  <a:cubicBezTo>
                    <a:pt x="152" y="137"/>
                    <a:pt x="152" y="136"/>
                    <a:pt x="152" y="135"/>
                  </a:cubicBezTo>
                  <a:cubicBezTo>
                    <a:pt x="152" y="134"/>
                    <a:pt x="153" y="133"/>
                    <a:pt x="153" y="134"/>
                  </a:cubicBezTo>
                  <a:cubicBezTo>
                    <a:pt x="154" y="134"/>
                    <a:pt x="155" y="135"/>
                    <a:pt x="156" y="135"/>
                  </a:cubicBezTo>
                  <a:cubicBezTo>
                    <a:pt x="156" y="134"/>
                    <a:pt x="157" y="133"/>
                    <a:pt x="156" y="132"/>
                  </a:cubicBezTo>
                  <a:cubicBezTo>
                    <a:pt x="156" y="132"/>
                    <a:pt x="155" y="131"/>
                    <a:pt x="156" y="130"/>
                  </a:cubicBezTo>
                  <a:cubicBezTo>
                    <a:pt x="156" y="130"/>
                    <a:pt x="156" y="130"/>
                    <a:pt x="156" y="130"/>
                  </a:cubicBezTo>
                  <a:cubicBezTo>
                    <a:pt x="155" y="129"/>
                    <a:pt x="155" y="128"/>
                    <a:pt x="156" y="128"/>
                  </a:cubicBezTo>
                  <a:cubicBezTo>
                    <a:pt x="157" y="127"/>
                    <a:pt x="158" y="127"/>
                    <a:pt x="159" y="127"/>
                  </a:cubicBezTo>
                  <a:cubicBezTo>
                    <a:pt x="159" y="127"/>
                    <a:pt x="159" y="128"/>
                    <a:pt x="160" y="128"/>
                  </a:cubicBezTo>
                  <a:cubicBezTo>
                    <a:pt x="160" y="128"/>
                    <a:pt x="162" y="128"/>
                    <a:pt x="162" y="127"/>
                  </a:cubicBezTo>
                  <a:cubicBezTo>
                    <a:pt x="163" y="127"/>
                    <a:pt x="163" y="126"/>
                    <a:pt x="165" y="126"/>
                  </a:cubicBezTo>
                  <a:cubicBezTo>
                    <a:pt x="165" y="127"/>
                    <a:pt x="166" y="127"/>
                    <a:pt x="165" y="128"/>
                  </a:cubicBezTo>
                  <a:cubicBezTo>
                    <a:pt x="165" y="129"/>
                    <a:pt x="161" y="131"/>
                    <a:pt x="163" y="132"/>
                  </a:cubicBezTo>
                  <a:cubicBezTo>
                    <a:pt x="164" y="133"/>
                    <a:pt x="165" y="130"/>
                    <a:pt x="165" y="132"/>
                  </a:cubicBezTo>
                  <a:cubicBezTo>
                    <a:pt x="165" y="133"/>
                    <a:pt x="165" y="133"/>
                    <a:pt x="165" y="134"/>
                  </a:cubicBezTo>
                  <a:cubicBezTo>
                    <a:pt x="165" y="134"/>
                    <a:pt x="165" y="135"/>
                    <a:pt x="165" y="135"/>
                  </a:cubicBezTo>
                  <a:cubicBezTo>
                    <a:pt x="166" y="136"/>
                    <a:pt x="166" y="137"/>
                    <a:pt x="165" y="138"/>
                  </a:cubicBezTo>
                  <a:close/>
                  <a:moveTo>
                    <a:pt x="157" y="102"/>
                  </a:moveTo>
                  <a:cubicBezTo>
                    <a:pt x="156" y="102"/>
                    <a:pt x="155" y="101"/>
                    <a:pt x="156" y="101"/>
                  </a:cubicBezTo>
                  <a:cubicBezTo>
                    <a:pt x="156" y="100"/>
                    <a:pt x="157" y="100"/>
                    <a:pt x="158" y="100"/>
                  </a:cubicBezTo>
                  <a:cubicBezTo>
                    <a:pt x="158" y="100"/>
                    <a:pt x="159" y="100"/>
                    <a:pt x="159" y="101"/>
                  </a:cubicBezTo>
                  <a:cubicBezTo>
                    <a:pt x="158" y="101"/>
                    <a:pt x="158" y="102"/>
                    <a:pt x="157" y="102"/>
                  </a:cubicBezTo>
                  <a:close/>
                  <a:moveTo>
                    <a:pt x="140" y="130"/>
                  </a:moveTo>
                  <a:cubicBezTo>
                    <a:pt x="141" y="130"/>
                    <a:pt x="139" y="132"/>
                    <a:pt x="139" y="132"/>
                  </a:cubicBezTo>
                  <a:cubicBezTo>
                    <a:pt x="137" y="131"/>
                    <a:pt x="140" y="130"/>
                    <a:pt x="140" y="130"/>
                  </a:cubicBezTo>
                  <a:close/>
                  <a:moveTo>
                    <a:pt x="147" y="148"/>
                  </a:moveTo>
                  <a:cubicBezTo>
                    <a:pt x="147" y="149"/>
                    <a:pt x="148" y="149"/>
                    <a:pt x="150" y="149"/>
                  </a:cubicBezTo>
                  <a:cubicBezTo>
                    <a:pt x="151" y="149"/>
                    <a:pt x="151" y="150"/>
                    <a:pt x="152" y="151"/>
                  </a:cubicBezTo>
                  <a:cubicBezTo>
                    <a:pt x="152" y="152"/>
                    <a:pt x="153" y="152"/>
                    <a:pt x="152" y="153"/>
                  </a:cubicBezTo>
                  <a:cubicBezTo>
                    <a:pt x="152" y="154"/>
                    <a:pt x="152" y="154"/>
                    <a:pt x="151" y="154"/>
                  </a:cubicBezTo>
                  <a:cubicBezTo>
                    <a:pt x="151" y="155"/>
                    <a:pt x="150" y="153"/>
                    <a:pt x="150" y="154"/>
                  </a:cubicBezTo>
                  <a:cubicBezTo>
                    <a:pt x="149" y="154"/>
                    <a:pt x="149" y="155"/>
                    <a:pt x="148" y="155"/>
                  </a:cubicBezTo>
                  <a:cubicBezTo>
                    <a:pt x="147" y="155"/>
                    <a:pt x="147" y="156"/>
                    <a:pt x="148" y="156"/>
                  </a:cubicBezTo>
                  <a:cubicBezTo>
                    <a:pt x="148" y="156"/>
                    <a:pt x="149" y="156"/>
                    <a:pt x="149" y="156"/>
                  </a:cubicBezTo>
                  <a:cubicBezTo>
                    <a:pt x="150" y="156"/>
                    <a:pt x="150" y="158"/>
                    <a:pt x="150" y="159"/>
                  </a:cubicBezTo>
                  <a:cubicBezTo>
                    <a:pt x="149" y="159"/>
                    <a:pt x="148" y="160"/>
                    <a:pt x="146" y="160"/>
                  </a:cubicBezTo>
                  <a:cubicBezTo>
                    <a:pt x="145" y="160"/>
                    <a:pt x="143" y="161"/>
                    <a:pt x="143" y="160"/>
                  </a:cubicBezTo>
                  <a:cubicBezTo>
                    <a:pt x="142" y="159"/>
                    <a:pt x="142" y="159"/>
                    <a:pt x="142" y="159"/>
                  </a:cubicBezTo>
                  <a:cubicBezTo>
                    <a:pt x="141" y="159"/>
                    <a:pt x="141" y="159"/>
                    <a:pt x="140" y="159"/>
                  </a:cubicBezTo>
                  <a:cubicBezTo>
                    <a:pt x="139" y="159"/>
                    <a:pt x="139" y="158"/>
                    <a:pt x="139" y="158"/>
                  </a:cubicBezTo>
                  <a:cubicBezTo>
                    <a:pt x="138" y="156"/>
                    <a:pt x="138" y="158"/>
                    <a:pt x="138" y="159"/>
                  </a:cubicBezTo>
                  <a:cubicBezTo>
                    <a:pt x="137" y="160"/>
                    <a:pt x="137" y="161"/>
                    <a:pt x="135" y="161"/>
                  </a:cubicBezTo>
                  <a:cubicBezTo>
                    <a:pt x="134" y="161"/>
                    <a:pt x="134" y="162"/>
                    <a:pt x="133" y="162"/>
                  </a:cubicBezTo>
                  <a:cubicBezTo>
                    <a:pt x="132" y="162"/>
                    <a:pt x="131" y="163"/>
                    <a:pt x="131" y="163"/>
                  </a:cubicBezTo>
                  <a:cubicBezTo>
                    <a:pt x="129" y="164"/>
                    <a:pt x="127" y="164"/>
                    <a:pt x="125" y="165"/>
                  </a:cubicBezTo>
                  <a:cubicBezTo>
                    <a:pt x="123" y="166"/>
                    <a:pt x="122" y="164"/>
                    <a:pt x="122" y="163"/>
                  </a:cubicBezTo>
                  <a:cubicBezTo>
                    <a:pt x="122" y="161"/>
                    <a:pt x="122" y="160"/>
                    <a:pt x="120" y="161"/>
                  </a:cubicBezTo>
                  <a:cubicBezTo>
                    <a:pt x="119" y="161"/>
                    <a:pt x="117" y="161"/>
                    <a:pt x="117" y="160"/>
                  </a:cubicBezTo>
                  <a:cubicBezTo>
                    <a:pt x="116" y="159"/>
                    <a:pt x="115" y="159"/>
                    <a:pt x="115" y="159"/>
                  </a:cubicBezTo>
                  <a:cubicBezTo>
                    <a:pt x="113" y="156"/>
                    <a:pt x="119" y="155"/>
                    <a:pt x="121" y="155"/>
                  </a:cubicBezTo>
                  <a:cubicBezTo>
                    <a:pt x="122" y="155"/>
                    <a:pt x="123" y="154"/>
                    <a:pt x="124" y="154"/>
                  </a:cubicBezTo>
                  <a:cubicBezTo>
                    <a:pt x="125" y="154"/>
                    <a:pt x="126" y="154"/>
                    <a:pt x="126" y="154"/>
                  </a:cubicBezTo>
                  <a:cubicBezTo>
                    <a:pt x="128" y="153"/>
                    <a:pt x="125" y="153"/>
                    <a:pt x="125" y="153"/>
                  </a:cubicBezTo>
                  <a:cubicBezTo>
                    <a:pt x="123" y="153"/>
                    <a:pt x="121" y="152"/>
                    <a:pt x="119" y="153"/>
                  </a:cubicBezTo>
                  <a:cubicBezTo>
                    <a:pt x="118" y="153"/>
                    <a:pt x="116" y="155"/>
                    <a:pt x="115" y="154"/>
                  </a:cubicBezTo>
                  <a:cubicBezTo>
                    <a:pt x="115" y="153"/>
                    <a:pt x="114" y="152"/>
                    <a:pt x="114" y="151"/>
                  </a:cubicBezTo>
                  <a:cubicBezTo>
                    <a:pt x="115" y="150"/>
                    <a:pt x="117" y="149"/>
                    <a:pt x="118" y="149"/>
                  </a:cubicBezTo>
                  <a:cubicBezTo>
                    <a:pt x="119" y="149"/>
                    <a:pt x="120" y="147"/>
                    <a:pt x="119" y="148"/>
                  </a:cubicBezTo>
                  <a:cubicBezTo>
                    <a:pt x="118" y="148"/>
                    <a:pt x="118" y="148"/>
                    <a:pt x="117" y="148"/>
                  </a:cubicBezTo>
                  <a:cubicBezTo>
                    <a:pt x="116" y="149"/>
                    <a:pt x="115" y="148"/>
                    <a:pt x="114" y="148"/>
                  </a:cubicBezTo>
                  <a:cubicBezTo>
                    <a:pt x="113" y="147"/>
                    <a:pt x="113" y="146"/>
                    <a:pt x="114" y="145"/>
                  </a:cubicBezTo>
                  <a:cubicBezTo>
                    <a:pt x="115" y="145"/>
                    <a:pt x="117" y="143"/>
                    <a:pt x="115" y="143"/>
                  </a:cubicBezTo>
                  <a:cubicBezTo>
                    <a:pt x="115" y="143"/>
                    <a:pt x="114" y="144"/>
                    <a:pt x="115" y="143"/>
                  </a:cubicBezTo>
                  <a:cubicBezTo>
                    <a:pt x="115" y="142"/>
                    <a:pt x="116" y="141"/>
                    <a:pt x="117" y="141"/>
                  </a:cubicBezTo>
                  <a:cubicBezTo>
                    <a:pt x="118" y="140"/>
                    <a:pt x="119" y="138"/>
                    <a:pt x="121" y="138"/>
                  </a:cubicBezTo>
                  <a:cubicBezTo>
                    <a:pt x="122" y="137"/>
                    <a:pt x="123" y="137"/>
                    <a:pt x="124" y="136"/>
                  </a:cubicBezTo>
                  <a:cubicBezTo>
                    <a:pt x="124" y="136"/>
                    <a:pt x="125" y="135"/>
                    <a:pt x="125" y="135"/>
                  </a:cubicBezTo>
                  <a:cubicBezTo>
                    <a:pt x="126" y="135"/>
                    <a:pt x="126" y="135"/>
                    <a:pt x="126" y="136"/>
                  </a:cubicBezTo>
                  <a:cubicBezTo>
                    <a:pt x="126" y="136"/>
                    <a:pt x="126" y="137"/>
                    <a:pt x="126" y="137"/>
                  </a:cubicBezTo>
                  <a:cubicBezTo>
                    <a:pt x="125" y="138"/>
                    <a:pt x="122" y="140"/>
                    <a:pt x="124" y="140"/>
                  </a:cubicBezTo>
                  <a:cubicBezTo>
                    <a:pt x="125" y="140"/>
                    <a:pt x="125" y="139"/>
                    <a:pt x="126" y="139"/>
                  </a:cubicBezTo>
                  <a:cubicBezTo>
                    <a:pt x="126" y="138"/>
                    <a:pt x="126" y="138"/>
                    <a:pt x="127" y="138"/>
                  </a:cubicBezTo>
                  <a:cubicBezTo>
                    <a:pt x="127" y="136"/>
                    <a:pt x="129" y="137"/>
                    <a:pt x="130" y="137"/>
                  </a:cubicBezTo>
                  <a:cubicBezTo>
                    <a:pt x="131" y="137"/>
                    <a:pt x="131" y="138"/>
                    <a:pt x="131" y="139"/>
                  </a:cubicBezTo>
                  <a:cubicBezTo>
                    <a:pt x="130" y="140"/>
                    <a:pt x="130" y="141"/>
                    <a:pt x="131" y="140"/>
                  </a:cubicBezTo>
                  <a:cubicBezTo>
                    <a:pt x="131" y="139"/>
                    <a:pt x="132" y="139"/>
                    <a:pt x="132" y="139"/>
                  </a:cubicBezTo>
                  <a:cubicBezTo>
                    <a:pt x="133" y="139"/>
                    <a:pt x="134" y="138"/>
                    <a:pt x="134" y="138"/>
                  </a:cubicBezTo>
                  <a:cubicBezTo>
                    <a:pt x="134" y="137"/>
                    <a:pt x="133" y="137"/>
                    <a:pt x="133" y="136"/>
                  </a:cubicBezTo>
                  <a:cubicBezTo>
                    <a:pt x="133" y="135"/>
                    <a:pt x="135" y="136"/>
                    <a:pt x="135" y="136"/>
                  </a:cubicBezTo>
                  <a:cubicBezTo>
                    <a:pt x="136" y="136"/>
                    <a:pt x="137" y="138"/>
                    <a:pt x="137" y="139"/>
                  </a:cubicBezTo>
                  <a:cubicBezTo>
                    <a:pt x="137" y="140"/>
                    <a:pt x="137" y="141"/>
                    <a:pt x="137" y="142"/>
                  </a:cubicBezTo>
                  <a:cubicBezTo>
                    <a:pt x="137" y="142"/>
                    <a:pt x="137" y="142"/>
                    <a:pt x="137" y="143"/>
                  </a:cubicBezTo>
                  <a:cubicBezTo>
                    <a:pt x="137" y="143"/>
                    <a:pt x="137" y="143"/>
                    <a:pt x="137" y="144"/>
                  </a:cubicBezTo>
                  <a:cubicBezTo>
                    <a:pt x="138" y="144"/>
                    <a:pt x="138" y="143"/>
                    <a:pt x="138" y="143"/>
                  </a:cubicBezTo>
                  <a:cubicBezTo>
                    <a:pt x="139" y="142"/>
                    <a:pt x="139" y="141"/>
                    <a:pt x="139" y="141"/>
                  </a:cubicBezTo>
                  <a:cubicBezTo>
                    <a:pt x="138" y="140"/>
                    <a:pt x="139" y="139"/>
                    <a:pt x="138" y="138"/>
                  </a:cubicBezTo>
                  <a:cubicBezTo>
                    <a:pt x="138" y="138"/>
                    <a:pt x="138" y="136"/>
                    <a:pt x="138" y="135"/>
                  </a:cubicBezTo>
                  <a:cubicBezTo>
                    <a:pt x="138" y="135"/>
                    <a:pt x="138" y="134"/>
                    <a:pt x="139" y="134"/>
                  </a:cubicBezTo>
                  <a:cubicBezTo>
                    <a:pt x="140" y="133"/>
                    <a:pt x="140" y="134"/>
                    <a:pt x="141" y="134"/>
                  </a:cubicBezTo>
                  <a:cubicBezTo>
                    <a:pt x="141" y="134"/>
                    <a:pt x="142" y="134"/>
                    <a:pt x="143" y="134"/>
                  </a:cubicBezTo>
                  <a:cubicBezTo>
                    <a:pt x="143" y="135"/>
                    <a:pt x="143" y="135"/>
                    <a:pt x="144" y="135"/>
                  </a:cubicBezTo>
                  <a:cubicBezTo>
                    <a:pt x="145" y="135"/>
                    <a:pt x="144" y="134"/>
                    <a:pt x="144" y="134"/>
                  </a:cubicBezTo>
                  <a:cubicBezTo>
                    <a:pt x="144" y="133"/>
                    <a:pt x="143" y="133"/>
                    <a:pt x="143" y="132"/>
                  </a:cubicBezTo>
                  <a:cubicBezTo>
                    <a:pt x="142" y="132"/>
                    <a:pt x="141" y="132"/>
                    <a:pt x="142" y="132"/>
                  </a:cubicBezTo>
                  <a:cubicBezTo>
                    <a:pt x="142" y="131"/>
                    <a:pt x="142" y="130"/>
                    <a:pt x="143" y="130"/>
                  </a:cubicBezTo>
                  <a:cubicBezTo>
                    <a:pt x="144" y="130"/>
                    <a:pt x="146" y="130"/>
                    <a:pt x="147" y="130"/>
                  </a:cubicBezTo>
                  <a:cubicBezTo>
                    <a:pt x="147" y="130"/>
                    <a:pt x="147" y="132"/>
                    <a:pt x="147" y="133"/>
                  </a:cubicBezTo>
                  <a:cubicBezTo>
                    <a:pt x="147" y="133"/>
                    <a:pt x="146" y="133"/>
                    <a:pt x="146" y="134"/>
                  </a:cubicBezTo>
                  <a:cubicBezTo>
                    <a:pt x="146" y="134"/>
                    <a:pt x="146" y="134"/>
                    <a:pt x="145" y="135"/>
                  </a:cubicBezTo>
                  <a:cubicBezTo>
                    <a:pt x="145" y="135"/>
                    <a:pt x="145" y="135"/>
                    <a:pt x="145" y="135"/>
                  </a:cubicBezTo>
                  <a:cubicBezTo>
                    <a:pt x="144" y="136"/>
                    <a:pt x="145" y="136"/>
                    <a:pt x="145" y="137"/>
                  </a:cubicBezTo>
                  <a:cubicBezTo>
                    <a:pt x="145" y="138"/>
                    <a:pt x="145" y="138"/>
                    <a:pt x="145" y="139"/>
                  </a:cubicBezTo>
                  <a:cubicBezTo>
                    <a:pt x="145" y="140"/>
                    <a:pt x="145" y="140"/>
                    <a:pt x="145" y="141"/>
                  </a:cubicBezTo>
                  <a:cubicBezTo>
                    <a:pt x="145" y="141"/>
                    <a:pt x="145" y="141"/>
                    <a:pt x="145" y="142"/>
                  </a:cubicBezTo>
                  <a:cubicBezTo>
                    <a:pt x="145" y="143"/>
                    <a:pt x="146" y="143"/>
                    <a:pt x="146" y="144"/>
                  </a:cubicBezTo>
                  <a:cubicBezTo>
                    <a:pt x="146" y="144"/>
                    <a:pt x="145" y="145"/>
                    <a:pt x="146" y="146"/>
                  </a:cubicBezTo>
                  <a:cubicBezTo>
                    <a:pt x="146" y="147"/>
                    <a:pt x="146" y="147"/>
                    <a:pt x="147" y="148"/>
                  </a:cubicBezTo>
                  <a:close/>
                  <a:moveTo>
                    <a:pt x="380" y="281"/>
                  </a:moveTo>
                  <a:cubicBezTo>
                    <a:pt x="380" y="280"/>
                    <a:pt x="380" y="280"/>
                    <a:pt x="380" y="280"/>
                  </a:cubicBezTo>
                  <a:cubicBezTo>
                    <a:pt x="380" y="280"/>
                    <a:pt x="380" y="280"/>
                    <a:pt x="380" y="280"/>
                  </a:cubicBezTo>
                  <a:cubicBezTo>
                    <a:pt x="380" y="281"/>
                    <a:pt x="379" y="281"/>
                    <a:pt x="379" y="281"/>
                  </a:cubicBezTo>
                  <a:cubicBezTo>
                    <a:pt x="379" y="281"/>
                    <a:pt x="379" y="281"/>
                    <a:pt x="379" y="281"/>
                  </a:cubicBezTo>
                  <a:cubicBezTo>
                    <a:pt x="379" y="281"/>
                    <a:pt x="379" y="281"/>
                    <a:pt x="380" y="281"/>
                  </a:cubicBezTo>
                  <a:close/>
                  <a:moveTo>
                    <a:pt x="381" y="130"/>
                  </a:moveTo>
                  <a:cubicBezTo>
                    <a:pt x="381" y="131"/>
                    <a:pt x="381" y="131"/>
                    <a:pt x="381" y="131"/>
                  </a:cubicBezTo>
                  <a:cubicBezTo>
                    <a:pt x="380" y="130"/>
                    <a:pt x="380" y="130"/>
                    <a:pt x="380" y="130"/>
                  </a:cubicBezTo>
                  <a:cubicBezTo>
                    <a:pt x="380" y="130"/>
                    <a:pt x="381" y="130"/>
                    <a:pt x="381" y="130"/>
                  </a:cubicBezTo>
                  <a:close/>
                  <a:moveTo>
                    <a:pt x="378" y="134"/>
                  </a:moveTo>
                  <a:cubicBezTo>
                    <a:pt x="378" y="134"/>
                    <a:pt x="380" y="135"/>
                    <a:pt x="380" y="136"/>
                  </a:cubicBezTo>
                  <a:cubicBezTo>
                    <a:pt x="380" y="136"/>
                    <a:pt x="380" y="136"/>
                    <a:pt x="380" y="137"/>
                  </a:cubicBezTo>
                  <a:cubicBezTo>
                    <a:pt x="379" y="137"/>
                    <a:pt x="380" y="137"/>
                    <a:pt x="380" y="138"/>
                  </a:cubicBezTo>
                  <a:cubicBezTo>
                    <a:pt x="380" y="138"/>
                    <a:pt x="380" y="138"/>
                    <a:pt x="380" y="138"/>
                  </a:cubicBezTo>
                  <a:cubicBezTo>
                    <a:pt x="380" y="139"/>
                    <a:pt x="379" y="139"/>
                    <a:pt x="379" y="138"/>
                  </a:cubicBezTo>
                  <a:cubicBezTo>
                    <a:pt x="379" y="138"/>
                    <a:pt x="379" y="137"/>
                    <a:pt x="378" y="136"/>
                  </a:cubicBezTo>
                  <a:cubicBezTo>
                    <a:pt x="378" y="136"/>
                    <a:pt x="378" y="136"/>
                    <a:pt x="377" y="136"/>
                  </a:cubicBezTo>
                  <a:cubicBezTo>
                    <a:pt x="377" y="136"/>
                    <a:pt x="377" y="135"/>
                    <a:pt x="377" y="134"/>
                  </a:cubicBezTo>
                  <a:cubicBezTo>
                    <a:pt x="377" y="134"/>
                    <a:pt x="377" y="133"/>
                    <a:pt x="376" y="132"/>
                  </a:cubicBezTo>
                  <a:cubicBezTo>
                    <a:pt x="376" y="132"/>
                    <a:pt x="376" y="132"/>
                    <a:pt x="376" y="131"/>
                  </a:cubicBezTo>
                  <a:cubicBezTo>
                    <a:pt x="376" y="131"/>
                    <a:pt x="376" y="131"/>
                    <a:pt x="376" y="131"/>
                  </a:cubicBezTo>
                  <a:cubicBezTo>
                    <a:pt x="376" y="130"/>
                    <a:pt x="375" y="130"/>
                    <a:pt x="375" y="130"/>
                  </a:cubicBezTo>
                  <a:cubicBezTo>
                    <a:pt x="375" y="129"/>
                    <a:pt x="376" y="129"/>
                    <a:pt x="376" y="129"/>
                  </a:cubicBezTo>
                  <a:cubicBezTo>
                    <a:pt x="376" y="128"/>
                    <a:pt x="376" y="129"/>
                    <a:pt x="376" y="129"/>
                  </a:cubicBezTo>
                  <a:cubicBezTo>
                    <a:pt x="377" y="130"/>
                    <a:pt x="377" y="130"/>
                    <a:pt x="377" y="131"/>
                  </a:cubicBezTo>
                  <a:cubicBezTo>
                    <a:pt x="377" y="131"/>
                    <a:pt x="377" y="131"/>
                    <a:pt x="377" y="132"/>
                  </a:cubicBezTo>
                  <a:cubicBezTo>
                    <a:pt x="377" y="132"/>
                    <a:pt x="378" y="132"/>
                    <a:pt x="378" y="132"/>
                  </a:cubicBezTo>
                  <a:cubicBezTo>
                    <a:pt x="378" y="133"/>
                    <a:pt x="378" y="133"/>
                    <a:pt x="378" y="134"/>
                  </a:cubicBezTo>
                  <a:close/>
                  <a:moveTo>
                    <a:pt x="367" y="113"/>
                  </a:moveTo>
                  <a:cubicBezTo>
                    <a:pt x="367" y="113"/>
                    <a:pt x="368" y="113"/>
                    <a:pt x="368" y="114"/>
                  </a:cubicBezTo>
                  <a:cubicBezTo>
                    <a:pt x="369" y="114"/>
                    <a:pt x="369" y="114"/>
                    <a:pt x="369" y="114"/>
                  </a:cubicBezTo>
                  <a:cubicBezTo>
                    <a:pt x="369" y="114"/>
                    <a:pt x="368" y="114"/>
                    <a:pt x="368" y="114"/>
                  </a:cubicBezTo>
                  <a:cubicBezTo>
                    <a:pt x="367" y="114"/>
                    <a:pt x="367" y="113"/>
                    <a:pt x="367" y="113"/>
                  </a:cubicBezTo>
                  <a:close/>
                  <a:moveTo>
                    <a:pt x="368" y="224"/>
                  </a:moveTo>
                  <a:cubicBezTo>
                    <a:pt x="368" y="225"/>
                    <a:pt x="367" y="223"/>
                    <a:pt x="368" y="223"/>
                  </a:cubicBezTo>
                  <a:cubicBezTo>
                    <a:pt x="368" y="222"/>
                    <a:pt x="368" y="222"/>
                    <a:pt x="368" y="223"/>
                  </a:cubicBezTo>
                  <a:cubicBezTo>
                    <a:pt x="369" y="223"/>
                    <a:pt x="369" y="224"/>
                    <a:pt x="368" y="224"/>
                  </a:cubicBezTo>
                  <a:close/>
                  <a:moveTo>
                    <a:pt x="366" y="256"/>
                  </a:moveTo>
                  <a:cubicBezTo>
                    <a:pt x="365" y="255"/>
                    <a:pt x="367" y="254"/>
                    <a:pt x="368" y="253"/>
                  </a:cubicBezTo>
                  <a:cubicBezTo>
                    <a:pt x="368" y="253"/>
                    <a:pt x="369" y="252"/>
                    <a:pt x="368" y="251"/>
                  </a:cubicBezTo>
                  <a:cubicBezTo>
                    <a:pt x="368" y="251"/>
                    <a:pt x="368" y="251"/>
                    <a:pt x="368" y="251"/>
                  </a:cubicBezTo>
                  <a:cubicBezTo>
                    <a:pt x="368" y="250"/>
                    <a:pt x="368" y="250"/>
                    <a:pt x="368" y="250"/>
                  </a:cubicBezTo>
                  <a:cubicBezTo>
                    <a:pt x="367" y="249"/>
                    <a:pt x="367" y="249"/>
                    <a:pt x="367" y="249"/>
                  </a:cubicBezTo>
                  <a:cubicBezTo>
                    <a:pt x="367" y="248"/>
                    <a:pt x="367" y="248"/>
                    <a:pt x="367" y="247"/>
                  </a:cubicBezTo>
                  <a:cubicBezTo>
                    <a:pt x="367" y="246"/>
                    <a:pt x="367" y="245"/>
                    <a:pt x="367" y="245"/>
                  </a:cubicBezTo>
                  <a:cubicBezTo>
                    <a:pt x="367" y="245"/>
                    <a:pt x="368" y="247"/>
                    <a:pt x="368" y="246"/>
                  </a:cubicBezTo>
                  <a:cubicBezTo>
                    <a:pt x="369" y="245"/>
                    <a:pt x="368" y="245"/>
                    <a:pt x="368" y="244"/>
                  </a:cubicBezTo>
                  <a:cubicBezTo>
                    <a:pt x="369" y="243"/>
                    <a:pt x="369" y="243"/>
                    <a:pt x="368" y="243"/>
                  </a:cubicBezTo>
                  <a:cubicBezTo>
                    <a:pt x="368" y="242"/>
                    <a:pt x="368" y="242"/>
                    <a:pt x="368" y="241"/>
                  </a:cubicBezTo>
                  <a:cubicBezTo>
                    <a:pt x="368" y="241"/>
                    <a:pt x="368" y="240"/>
                    <a:pt x="367" y="240"/>
                  </a:cubicBezTo>
                  <a:cubicBezTo>
                    <a:pt x="367" y="240"/>
                    <a:pt x="367" y="241"/>
                    <a:pt x="367" y="240"/>
                  </a:cubicBezTo>
                  <a:cubicBezTo>
                    <a:pt x="366" y="240"/>
                    <a:pt x="366" y="240"/>
                    <a:pt x="366" y="239"/>
                  </a:cubicBezTo>
                  <a:cubicBezTo>
                    <a:pt x="367" y="239"/>
                    <a:pt x="367" y="239"/>
                    <a:pt x="367" y="238"/>
                  </a:cubicBezTo>
                  <a:cubicBezTo>
                    <a:pt x="367" y="238"/>
                    <a:pt x="367" y="237"/>
                    <a:pt x="367" y="237"/>
                  </a:cubicBezTo>
                  <a:cubicBezTo>
                    <a:pt x="367" y="236"/>
                    <a:pt x="366" y="237"/>
                    <a:pt x="366" y="235"/>
                  </a:cubicBezTo>
                  <a:cubicBezTo>
                    <a:pt x="366" y="235"/>
                    <a:pt x="366" y="234"/>
                    <a:pt x="366" y="234"/>
                  </a:cubicBezTo>
                  <a:cubicBezTo>
                    <a:pt x="366" y="234"/>
                    <a:pt x="365" y="234"/>
                    <a:pt x="365" y="234"/>
                  </a:cubicBezTo>
                  <a:cubicBezTo>
                    <a:pt x="365" y="233"/>
                    <a:pt x="365" y="232"/>
                    <a:pt x="365" y="232"/>
                  </a:cubicBezTo>
                  <a:cubicBezTo>
                    <a:pt x="365" y="231"/>
                    <a:pt x="365" y="231"/>
                    <a:pt x="365" y="231"/>
                  </a:cubicBezTo>
                  <a:cubicBezTo>
                    <a:pt x="365" y="231"/>
                    <a:pt x="365" y="230"/>
                    <a:pt x="365" y="229"/>
                  </a:cubicBezTo>
                  <a:cubicBezTo>
                    <a:pt x="365" y="229"/>
                    <a:pt x="366" y="228"/>
                    <a:pt x="366" y="227"/>
                  </a:cubicBezTo>
                  <a:cubicBezTo>
                    <a:pt x="366" y="227"/>
                    <a:pt x="366" y="225"/>
                    <a:pt x="366" y="225"/>
                  </a:cubicBezTo>
                  <a:cubicBezTo>
                    <a:pt x="367" y="227"/>
                    <a:pt x="368" y="224"/>
                    <a:pt x="368" y="225"/>
                  </a:cubicBezTo>
                  <a:cubicBezTo>
                    <a:pt x="369" y="226"/>
                    <a:pt x="367" y="228"/>
                    <a:pt x="368" y="229"/>
                  </a:cubicBezTo>
                  <a:cubicBezTo>
                    <a:pt x="368" y="229"/>
                    <a:pt x="368" y="229"/>
                    <a:pt x="369" y="229"/>
                  </a:cubicBezTo>
                  <a:cubicBezTo>
                    <a:pt x="369" y="229"/>
                    <a:pt x="369" y="229"/>
                    <a:pt x="369" y="229"/>
                  </a:cubicBezTo>
                  <a:cubicBezTo>
                    <a:pt x="370" y="229"/>
                    <a:pt x="370" y="230"/>
                    <a:pt x="370" y="230"/>
                  </a:cubicBezTo>
                  <a:cubicBezTo>
                    <a:pt x="370" y="231"/>
                    <a:pt x="370" y="231"/>
                    <a:pt x="369" y="232"/>
                  </a:cubicBezTo>
                  <a:cubicBezTo>
                    <a:pt x="369" y="232"/>
                    <a:pt x="369" y="233"/>
                    <a:pt x="369" y="234"/>
                  </a:cubicBezTo>
                  <a:cubicBezTo>
                    <a:pt x="369" y="235"/>
                    <a:pt x="369" y="235"/>
                    <a:pt x="369" y="235"/>
                  </a:cubicBezTo>
                  <a:cubicBezTo>
                    <a:pt x="369" y="236"/>
                    <a:pt x="369" y="236"/>
                    <a:pt x="370" y="236"/>
                  </a:cubicBezTo>
                  <a:cubicBezTo>
                    <a:pt x="370" y="236"/>
                    <a:pt x="370" y="236"/>
                    <a:pt x="370" y="237"/>
                  </a:cubicBezTo>
                  <a:cubicBezTo>
                    <a:pt x="370" y="238"/>
                    <a:pt x="370" y="238"/>
                    <a:pt x="370" y="239"/>
                  </a:cubicBezTo>
                  <a:cubicBezTo>
                    <a:pt x="371" y="239"/>
                    <a:pt x="370" y="240"/>
                    <a:pt x="371" y="240"/>
                  </a:cubicBezTo>
                  <a:cubicBezTo>
                    <a:pt x="371" y="241"/>
                    <a:pt x="371" y="241"/>
                    <a:pt x="371" y="241"/>
                  </a:cubicBezTo>
                  <a:cubicBezTo>
                    <a:pt x="371" y="242"/>
                    <a:pt x="371" y="243"/>
                    <a:pt x="372" y="243"/>
                  </a:cubicBezTo>
                  <a:cubicBezTo>
                    <a:pt x="372" y="244"/>
                    <a:pt x="372" y="245"/>
                    <a:pt x="372" y="246"/>
                  </a:cubicBezTo>
                  <a:cubicBezTo>
                    <a:pt x="373" y="246"/>
                    <a:pt x="373" y="247"/>
                    <a:pt x="373" y="247"/>
                  </a:cubicBezTo>
                  <a:cubicBezTo>
                    <a:pt x="374" y="248"/>
                    <a:pt x="374" y="249"/>
                    <a:pt x="373" y="251"/>
                  </a:cubicBezTo>
                  <a:cubicBezTo>
                    <a:pt x="373" y="251"/>
                    <a:pt x="373" y="252"/>
                    <a:pt x="373" y="253"/>
                  </a:cubicBezTo>
                  <a:cubicBezTo>
                    <a:pt x="373" y="254"/>
                    <a:pt x="373" y="254"/>
                    <a:pt x="372" y="254"/>
                  </a:cubicBezTo>
                  <a:cubicBezTo>
                    <a:pt x="372" y="255"/>
                    <a:pt x="372" y="254"/>
                    <a:pt x="371" y="254"/>
                  </a:cubicBezTo>
                  <a:cubicBezTo>
                    <a:pt x="371" y="254"/>
                    <a:pt x="371" y="254"/>
                    <a:pt x="371" y="254"/>
                  </a:cubicBezTo>
                  <a:cubicBezTo>
                    <a:pt x="371" y="254"/>
                    <a:pt x="371" y="254"/>
                    <a:pt x="371" y="254"/>
                  </a:cubicBezTo>
                  <a:cubicBezTo>
                    <a:pt x="370" y="255"/>
                    <a:pt x="370" y="255"/>
                    <a:pt x="369" y="255"/>
                  </a:cubicBezTo>
                  <a:cubicBezTo>
                    <a:pt x="369" y="255"/>
                    <a:pt x="369" y="255"/>
                    <a:pt x="368" y="256"/>
                  </a:cubicBezTo>
                  <a:cubicBezTo>
                    <a:pt x="368" y="256"/>
                    <a:pt x="367" y="257"/>
                    <a:pt x="366" y="256"/>
                  </a:cubicBezTo>
                  <a:close/>
                  <a:moveTo>
                    <a:pt x="369" y="116"/>
                  </a:moveTo>
                  <a:cubicBezTo>
                    <a:pt x="369" y="117"/>
                    <a:pt x="369" y="116"/>
                    <a:pt x="369" y="116"/>
                  </a:cubicBezTo>
                  <a:cubicBezTo>
                    <a:pt x="369" y="116"/>
                    <a:pt x="369" y="116"/>
                    <a:pt x="369" y="115"/>
                  </a:cubicBezTo>
                  <a:cubicBezTo>
                    <a:pt x="369" y="114"/>
                    <a:pt x="369" y="115"/>
                    <a:pt x="370" y="116"/>
                  </a:cubicBezTo>
                  <a:cubicBezTo>
                    <a:pt x="370" y="116"/>
                    <a:pt x="370" y="116"/>
                    <a:pt x="371" y="117"/>
                  </a:cubicBezTo>
                  <a:cubicBezTo>
                    <a:pt x="372" y="118"/>
                    <a:pt x="371" y="116"/>
                    <a:pt x="372" y="117"/>
                  </a:cubicBezTo>
                  <a:cubicBezTo>
                    <a:pt x="372" y="117"/>
                    <a:pt x="372" y="117"/>
                    <a:pt x="372" y="117"/>
                  </a:cubicBezTo>
                  <a:cubicBezTo>
                    <a:pt x="372" y="117"/>
                    <a:pt x="372" y="117"/>
                    <a:pt x="372" y="117"/>
                  </a:cubicBezTo>
                  <a:cubicBezTo>
                    <a:pt x="372" y="116"/>
                    <a:pt x="372" y="116"/>
                    <a:pt x="372" y="116"/>
                  </a:cubicBezTo>
                  <a:cubicBezTo>
                    <a:pt x="372" y="116"/>
                    <a:pt x="373" y="116"/>
                    <a:pt x="373" y="117"/>
                  </a:cubicBezTo>
                  <a:cubicBezTo>
                    <a:pt x="373" y="117"/>
                    <a:pt x="373" y="118"/>
                    <a:pt x="373" y="118"/>
                  </a:cubicBezTo>
                  <a:cubicBezTo>
                    <a:pt x="373" y="118"/>
                    <a:pt x="373" y="119"/>
                    <a:pt x="374" y="119"/>
                  </a:cubicBezTo>
                  <a:cubicBezTo>
                    <a:pt x="374" y="119"/>
                    <a:pt x="374" y="118"/>
                    <a:pt x="374" y="118"/>
                  </a:cubicBezTo>
                  <a:cubicBezTo>
                    <a:pt x="374" y="118"/>
                    <a:pt x="374" y="118"/>
                    <a:pt x="374" y="118"/>
                  </a:cubicBezTo>
                  <a:cubicBezTo>
                    <a:pt x="375" y="118"/>
                    <a:pt x="375" y="118"/>
                    <a:pt x="375" y="119"/>
                  </a:cubicBezTo>
                  <a:cubicBezTo>
                    <a:pt x="376" y="119"/>
                    <a:pt x="376" y="119"/>
                    <a:pt x="376" y="120"/>
                  </a:cubicBezTo>
                  <a:cubicBezTo>
                    <a:pt x="377" y="120"/>
                    <a:pt x="378" y="120"/>
                    <a:pt x="378" y="120"/>
                  </a:cubicBezTo>
                  <a:cubicBezTo>
                    <a:pt x="379" y="121"/>
                    <a:pt x="379" y="121"/>
                    <a:pt x="378" y="121"/>
                  </a:cubicBezTo>
                  <a:cubicBezTo>
                    <a:pt x="378" y="122"/>
                    <a:pt x="378" y="122"/>
                    <a:pt x="379" y="122"/>
                  </a:cubicBezTo>
                  <a:cubicBezTo>
                    <a:pt x="379" y="123"/>
                    <a:pt x="379" y="123"/>
                    <a:pt x="379" y="123"/>
                  </a:cubicBezTo>
                  <a:cubicBezTo>
                    <a:pt x="378" y="123"/>
                    <a:pt x="378" y="124"/>
                    <a:pt x="378" y="124"/>
                  </a:cubicBezTo>
                  <a:cubicBezTo>
                    <a:pt x="378" y="125"/>
                    <a:pt x="378" y="126"/>
                    <a:pt x="377" y="126"/>
                  </a:cubicBezTo>
                  <a:cubicBezTo>
                    <a:pt x="377" y="126"/>
                    <a:pt x="376" y="125"/>
                    <a:pt x="376" y="125"/>
                  </a:cubicBezTo>
                  <a:cubicBezTo>
                    <a:pt x="376" y="124"/>
                    <a:pt x="375" y="124"/>
                    <a:pt x="375" y="124"/>
                  </a:cubicBezTo>
                  <a:cubicBezTo>
                    <a:pt x="374" y="123"/>
                    <a:pt x="373" y="124"/>
                    <a:pt x="372" y="123"/>
                  </a:cubicBezTo>
                  <a:cubicBezTo>
                    <a:pt x="372" y="122"/>
                    <a:pt x="371" y="122"/>
                    <a:pt x="372" y="121"/>
                  </a:cubicBezTo>
                  <a:cubicBezTo>
                    <a:pt x="372" y="122"/>
                    <a:pt x="372" y="122"/>
                    <a:pt x="372" y="122"/>
                  </a:cubicBezTo>
                  <a:cubicBezTo>
                    <a:pt x="372" y="122"/>
                    <a:pt x="372" y="121"/>
                    <a:pt x="372" y="121"/>
                  </a:cubicBezTo>
                  <a:cubicBezTo>
                    <a:pt x="372" y="121"/>
                    <a:pt x="373" y="121"/>
                    <a:pt x="372" y="121"/>
                  </a:cubicBezTo>
                  <a:cubicBezTo>
                    <a:pt x="372" y="120"/>
                    <a:pt x="372" y="120"/>
                    <a:pt x="371" y="120"/>
                  </a:cubicBezTo>
                  <a:cubicBezTo>
                    <a:pt x="371" y="120"/>
                    <a:pt x="371" y="120"/>
                    <a:pt x="370" y="120"/>
                  </a:cubicBezTo>
                  <a:cubicBezTo>
                    <a:pt x="370" y="120"/>
                    <a:pt x="370" y="120"/>
                    <a:pt x="370" y="120"/>
                  </a:cubicBezTo>
                  <a:cubicBezTo>
                    <a:pt x="369" y="119"/>
                    <a:pt x="369" y="119"/>
                    <a:pt x="369" y="119"/>
                  </a:cubicBezTo>
                  <a:cubicBezTo>
                    <a:pt x="369" y="118"/>
                    <a:pt x="369" y="118"/>
                    <a:pt x="369" y="118"/>
                  </a:cubicBezTo>
                  <a:cubicBezTo>
                    <a:pt x="369" y="118"/>
                    <a:pt x="369" y="117"/>
                    <a:pt x="368" y="117"/>
                  </a:cubicBezTo>
                  <a:cubicBezTo>
                    <a:pt x="368" y="117"/>
                    <a:pt x="367" y="116"/>
                    <a:pt x="368" y="116"/>
                  </a:cubicBezTo>
                  <a:cubicBezTo>
                    <a:pt x="368" y="116"/>
                    <a:pt x="368" y="116"/>
                    <a:pt x="369" y="116"/>
                  </a:cubicBezTo>
                  <a:close/>
                  <a:moveTo>
                    <a:pt x="381" y="278"/>
                  </a:moveTo>
                  <a:cubicBezTo>
                    <a:pt x="380" y="278"/>
                    <a:pt x="380" y="278"/>
                    <a:pt x="380" y="277"/>
                  </a:cubicBezTo>
                  <a:cubicBezTo>
                    <a:pt x="380" y="277"/>
                    <a:pt x="380" y="277"/>
                    <a:pt x="380" y="277"/>
                  </a:cubicBezTo>
                  <a:cubicBezTo>
                    <a:pt x="380" y="276"/>
                    <a:pt x="381" y="276"/>
                    <a:pt x="381" y="275"/>
                  </a:cubicBezTo>
                  <a:cubicBezTo>
                    <a:pt x="381" y="275"/>
                    <a:pt x="381" y="277"/>
                    <a:pt x="381" y="277"/>
                  </a:cubicBezTo>
                  <a:cubicBezTo>
                    <a:pt x="381" y="278"/>
                    <a:pt x="381" y="279"/>
                    <a:pt x="381" y="278"/>
                  </a:cubicBezTo>
                  <a:close/>
                  <a:moveTo>
                    <a:pt x="371" y="219"/>
                  </a:moveTo>
                  <a:cubicBezTo>
                    <a:pt x="370" y="220"/>
                    <a:pt x="370" y="217"/>
                    <a:pt x="370" y="217"/>
                  </a:cubicBezTo>
                  <a:cubicBezTo>
                    <a:pt x="371" y="217"/>
                    <a:pt x="371" y="217"/>
                    <a:pt x="371" y="218"/>
                  </a:cubicBezTo>
                  <a:cubicBezTo>
                    <a:pt x="371" y="218"/>
                    <a:pt x="371" y="219"/>
                    <a:pt x="371" y="219"/>
                  </a:cubicBezTo>
                  <a:close/>
                  <a:moveTo>
                    <a:pt x="360" y="248"/>
                  </a:moveTo>
                  <a:cubicBezTo>
                    <a:pt x="361" y="248"/>
                    <a:pt x="361" y="247"/>
                    <a:pt x="361" y="246"/>
                  </a:cubicBezTo>
                  <a:cubicBezTo>
                    <a:pt x="361" y="246"/>
                    <a:pt x="361" y="245"/>
                    <a:pt x="361" y="245"/>
                  </a:cubicBezTo>
                  <a:cubicBezTo>
                    <a:pt x="361" y="245"/>
                    <a:pt x="360" y="244"/>
                    <a:pt x="360" y="243"/>
                  </a:cubicBezTo>
                  <a:cubicBezTo>
                    <a:pt x="360" y="243"/>
                    <a:pt x="360" y="241"/>
                    <a:pt x="361" y="241"/>
                  </a:cubicBezTo>
                  <a:cubicBezTo>
                    <a:pt x="361" y="241"/>
                    <a:pt x="362" y="240"/>
                    <a:pt x="362" y="241"/>
                  </a:cubicBezTo>
                  <a:cubicBezTo>
                    <a:pt x="362" y="241"/>
                    <a:pt x="363" y="242"/>
                    <a:pt x="363" y="242"/>
                  </a:cubicBezTo>
                  <a:cubicBezTo>
                    <a:pt x="363" y="243"/>
                    <a:pt x="363" y="241"/>
                    <a:pt x="363" y="241"/>
                  </a:cubicBezTo>
                  <a:cubicBezTo>
                    <a:pt x="363" y="241"/>
                    <a:pt x="363" y="241"/>
                    <a:pt x="363" y="240"/>
                  </a:cubicBezTo>
                  <a:cubicBezTo>
                    <a:pt x="363" y="240"/>
                    <a:pt x="363" y="239"/>
                    <a:pt x="362" y="239"/>
                  </a:cubicBezTo>
                  <a:cubicBezTo>
                    <a:pt x="362" y="239"/>
                    <a:pt x="363" y="238"/>
                    <a:pt x="363" y="238"/>
                  </a:cubicBezTo>
                  <a:cubicBezTo>
                    <a:pt x="363" y="238"/>
                    <a:pt x="363" y="238"/>
                    <a:pt x="364" y="238"/>
                  </a:cubicBezTo>
                  <a:cubicBezTo>
                    <a:pt x="364" y="238"/>
                    <a:pt x="364" y="238"/>
                    <a:pt x="364" y="238"/>
                  </a:cubicBezTo>
                  <a:cubicBezTo>
                    <a:pt x="365" y="238"/>
                    <a:pt x="365" y="240"/>
                    <a:pt x="365" y="241"/>
                  </a:cubicBezTo>
                  <a:cubicBezTo>
                    <a:pt x="366" y="242"/>
                    <a:pt x="365" y="243"/>
                    <a:pt x="365" y="244"/>
                  </a:cubicBezTo>
                  <a:cubicBezTo>
                    <a:pt x="365" y="245"/>
                    <a:pt x="365" y="245"/>
                    <a:pt x="365" y="247"/>
                  </a:cubicBezTo>
                  <a:cubicBezTo>
                    <a:pt x="365" y="247"/>
                    <a:pt x="365" y="248"/>
                    <a:pt x="364" y="248"/>
                  </a:cubicBezTo>
                  <a:cubicBezTo>
                    <a:pt x="364" y="250"/>
                    <a:pt x="364" y="253"/>
                    <a:pt x="363" y="252"/>
                  </a:cubicBezTo>
                  <a:cubicBezTo>
                    <a:pt x="362" y="251"/>
                    <a:pt x="362" y="250"/>
                    <a:pt x="362" y="251"/>
                  </a:cubicBezTo>
                  <a:cubicBezTo>
                    <a:pt x="362" y="251"/>
                    <a:pt x="361" y="252"/>
                    <a:pt x="361" y="251"/>
                  </a:cubicBezTo>
                  <a:cubicBezTo>
                    <a:pt x="360" y="251"/>
                    <a:pt x="360" y="249"/>
                    <a:pt x="360" y="248"/>
                  </a:cubicBezTo>
                  <a:close/>
                  <a:moveTo>
                    <a:pt x="438" y="169"/>
                  </a:moveTo>
                  <a:cubicBezTo>
                    <a:pt x="437" y="169"/>
                    <a:pt x="437" y="169"/>
                    <a:pt x="437" y="169"/>
                  </a:cubicBezTo>
                  <a:cubicBezTo>
                    <a:pt x="437" y="169"/>
                    <a:pt x="437" y="169"/>
                    <a:pt x="436" y="170"/>
                  </a:cubicBezTo>
                  <a:cubicBezTo>
                    <a:pt x="436" y="170"/>
                    <a:pt x="436" y="170"/>
                    <a:pt x="436" y="171"/>
                  </a:cubicBezTo>
                  <a:cubicBezTo>
                    <a:pt x="435" y="171"/>
                    <a:pt x="435" y="171"/>
                    <a:pt x="435" y="172"/>
                  </a:cubicBezTo>
                  <a:cubicBezTo>
                    <a:pt x="435" y="172"/>
                    <a:pt x="435" y="172"/>
                    <a:pt x="435" y="173"/>
                  </a:cubicBezTo>
                  <a:cubicBezTo>
                    <a:pt x="435" y="173"/>
                    <a:pt x="436" y="173"/>
                    <a:pt x="435" y="173"/>
                  </a:cubicBezTo>
                  <a:cubicBezTo>
                    <a:pt x="435" y="174"/>
                    <a:pt x="436" y="175"/>
                    <a:pt x="436" y="176"/>
                  </a:cubicBezTo>
                  <a:cubicBezTo>
                    <a:pt x="436" y="177"/>
                    <a:pt x="434" y="177"/>
                    <a:pt x="433" y="176"/>
                  </a:cubicBezTo>
                  <a:cubicBezTo>
                    <a:pt x="433" y="176"/>
                    <a:pt x="433" y="176"/>
                    <a:pt x="432" y="177"/>
                  </a:cubicBezTo>
                  <a:cubicBezTo>
                    <a:pt x="432" y="177"/>
                    <a:pt x="432" y="177"/>
                    <a:pt x="432" y="178"/>
                  </a:cubicBezTo>
                  <a:cubicBezTo>
                    <a:pt x="432" y="179"/>
                    <a:pt x="433" y="179"/>
                    <a:pt x="433" y="180"/>
                  </a:cubicBezTo>
                  <a:cubicBezTo>
                    <a:pt x="433" y="181"/>
                    <a:pt x="433" y="182"/>
                    <a:pt x="433" y="183"/>
                  </a:cubicBezTo>
                  <a:cubicBezTo>
                    <a:pt x="433" y="183"/>
                    <a:pt x="433" y="183"/>
                    <a:pt x="434" y="183"/>
                  </a:cubicBezTo>
                  <a:cubicBezTo>
                    <a:pt x="434" y="183"/>
                    <a:pt x="434" y="184"/>
                    <a:pt x="434" y="184"/>
                  </a:cubicBezTo>
                  <a:cubicBezTo>
                    <a:pt x="435" y="184"/>
                    <a:pt x="435" y="185"/>
                    <a:pt x="435" y="185"/>
                  </a:cubicBezTo>
                  <a:cubicBezTo>
                    <a:pt x="435" y="186"/>
                    <a:pt x="435" y="186"/>
                    <a:pt x="435" y="187"/>
                  </a:cubicBezTo>
                  <a:cubicBezTo>
                    <a:pt x="435" y="187"/>
                    <a:pt x="435" y="188"/>
                    <a:pt x="435" y="188"/>
                  </a:cubicBezTo>
                  <a:cubicBezTo>
                    <a:pt x="436" y="189"/>
                    <a:pt x="436" y="190"/>
                    <a:pt x="436" y="191"/>
                  </a:cubicBezTo>
                  <a:cubicBezTo>
                    <a:pt x="436" y="191"/>
                    <a:pt x="436" y="191"/>
                    <a:pt x="436" y="192"/>
                  </a:cubicBezTo>
                  <a:cubicBezTo>
                    <a:pt x="436" y="192"/>
                    <a:pt x="436" y="192"/>
                    <a:pt x="436" y="192"/>
                  </a:cubicBezTo>
                  <a:cubicBezTo>
                    <a:pt x="436" y="192"/>
                    <a:pt x="436" y="192"/>
                    <a:pt x="436" y="192"/>
                  </a:cubicBezTo>
                  <a:cubicBezTo>
                    <a:pt x="435" y="192"/>
                    <a:pt x="435" y="193"/>
                    <a:pt x="435" y="192"/>
                  </a:cubicBezTo>
                  <a:cubicBezTo>
                    <a:pt x="435" y="191"/>
                    <a:pt x="435" y="191"/>
                    <a:pt x="435" y="190"/>
                  </a:cubicBezTo>
                  <a:cubicBezTo>
                    <a:pt x="435" y="190"/>
                    <a:pt x="435" y="189"/>
                    <a:pt x="435" y="189"/>
                  </a:cubicBezTo>
                  <a:cubicBezTo>
                    <a:pt x="435" y="188"/>
                    <a:pt x="435" y="188"/>
                    <a:pt x="435" y="187"/>
                  </a:cubicBezTo>
                  <a:cubicBezTo>
                    <a:pt x="435" y="187"/>
                    <a:pt x="435" y="186"/>
                    <a:pt x="434" y="186"/>
                  </a:cubicBezTo>
                  <a:cubicBezTo>
                    <a:pt x="434" y="186"/>
                    <a:pt x="434" y="185"/>
                    <a:pt x="434" y="185"/>
                  </a:cubicBezTo>
                  <a:cubicBezTo>
                    <a:pt x="433" y="185"/>
                    <a:pt x="433" y="184"/>
                    <a:pt x="433" y="184"/>
                  </a:cubicBezTo>
                  <a:cubicBezTo>
                    <a:pt x="433" y="183"/>
                    <a:pt x="433" y="183"/>
                    <a:pt x="432" y="183"/>
                  </a:cubicBezTo>
                  <a:cubicBezTo>
                    <a:pt x="432" y="182"/>
                    <a:pt x="432" y="182"/>
                    <a:pt x="431" y="182"/>
                  </a:cubicBezTo>
                  <a:cubicBezTo>
                    <a:pt x="431" y="182"/>
                    <a:pt x="431" y="182"/>
                    <a:pt x="431" y="182"/>
                  </a:cubicBezTo>
                  <a:cubicBezTo>
                    <a:pt x="431" y="181"/>
                    <a:pt x="431" y="181"/>
                    <a:pt x="431" y="181"/>
                  </a:cubicBezTo>
                  <a:cubicBezTo>
                    <a:pt x="430" y="181"/>
                    <a:pt x="430" y="181"/>
                    <a:pt x="430" y="182"/>
                  </a:cubicBezTo>
                  <a:cubicBezTo>
                    <a:pt x="430" y="182"/>
                    <a:pt x="431" y="182"/>
                    <a:pt x="431" y="183"/>
                  </a:cubicBezTo>
                  <a:cubicBezTo>
                    <a:pt x="431" y="183"/>
                    <a:pt x="431" y="183"/>
                    <a:pt x="431" y="183"/>
                  </a:cubicBezTo>
                  <a:cubicBezTo>
                    <a:pt x="432" y="184"/>
                    <a:pt x="431" y="185"/>
                    <a:pt x="431" y="184"/>
                  </a:cubicBezTo>
                  <a:cubicBezTo>
                    <a:pt x="430" y="184"/>
                    <a:pt x="430" y="183"/>
                    <a:pt x="430" y="183"/>
                  </a:cubicBezTo>
                  <a:cubicBezTo>
                    <a:pt x="430" y="183"/>
                    <a:pt x="430" y="183"/>
                    <a:pt x="430" y="183"/>
                  </a:cubicBezTo>
                  <a:cubicBezTo>
                    <a:pt x="430" y="184"/>
                    <a:pt x="431" y="186"/>
                    <a:pt x="431" y="186"/>
                  </a:cubicBezTo>
                  <a:cubicBezTo>
                    <a:pt x="431" y="187"/>
                    <a:pt x="432" y="186"/>
                    <a:pt x="432" y="187"/>
                  </a:cubicBezTo>
                  <a:cubicBezTo>
                    <a:pt x="433" y="188"/>
                    <a:pt x="431" y="187"/>
                    <a:pt x="431" y="187"/>
                  </a:cubicBezTo>
                  <a:cubicBezTo>
                    <a:pt x="430" y="187"/>
                    <a:pt x="430" y="187"/>
                    <a:pt x="430" y="186"/>
                  </a:cubicBezTo>
                  <a:cubicBezTo>
                    <a:pt x="430" y="185"/>
                    <a:pt x="429" y="184"/>
                    <a:pt x="429" y="184"/>
                  </a:cubicBezTo>
                  <a:cubicBezTo>
                    <a:pt x="429" y="183"/>
                    <a:pt x="429" y="183"/>
                    <a:pt x="429" y="182"/>
                  </a:cubicBezTo>
                  <a:cubicBezTo>
                    <a:pt x="429" y="181"/>
                    <a:pt x="429" y="181"/>
                    <a:pt x="429" y="180"/>
                  </a:cubicBezTo>
                  <a:cubicBezTo>
                    <a:pt x="429" y="180"/>
                    <a:pt x="429" y="179"/>
                    <a:pt x="429" y="179"/>
                  </a:cubicBezTo>
                  <a:cubicBezTo>
                    <a:pt x="429" y="179"/>
                    <a:pt x="428" y="178"/>
                    <a:pt x="428" y="178"/>
                  </a:cubicBezTo>
                  <a:cubicBezTo>
                    <a:pt x="428" y="178"/>
                    <a:pt x="428" y="179"/>
                    <a:pt x="429" y="179"/>
                  </a:cubicBezTo>
                  <a:cubicBezTo>
                    <a:pt x="429" y="180"/>
                    <a:pt x="429" y="180"/>
                    <a:pt x="429" y="181"/>
                  </a:cubicBezTo>
                  <a:cubicBezTo>
                    <a:pt x="429" y="181"/>
                    <a:pt x="429" y="182"/>
                    <a:pt x="429" y="182"/>
                  </a:cubicBezTo>
                  <a:cubicBezTo>
                    <a:pt x="429" y="183"/>
                    <a:pt x="428" y="182"/>
                    <a:pt x="428" y="182"/>
                  </a:cubicBezTo>
                  <a:cubicBezTo>
                    <a:pt x="428" y="183"/>
                    <a:pt x="428" y="184"/>
                    <a:pt x="428" y="185"/>
                  </a:cubicBezTo>
                  <a:cubicBezTo>
                    <a:pt x="429" y="186"/>
                    <a:pt x="429" y="187"/>
                    <a:pt x="429" y="189"/>
                  </a:cubicBezTo>
                  <a:cubicBezTo>
                    <a:pt x="430" y="190"/>
                    <a:pt x="429" y="190"/>
                    <a:pt x="429" y="192"/>
                  </a:cubicBezTo>
                  <a:cubicBezTo>
                    <a:pt x="429" y="192"/>
                    <a:pt x="429" y="193"/>
                    <a:pt x="430" y="193"/>
                  </a:cubicBezTo>
                  <a:cubicBezTo>
                    <a:pt x="430" y="194"/>
                    <a:pt x="430" y="194"/>
                    <a:pt x="430" y="195"/>
                  </a:cubicBezTo>
                  <a:cubicBezTo>
                    <a:pt x="430" y="195"/>
                    <a:pt x="431" y="194"/>
                    <a:pt x="431" y="194"/>
                  </a:cubicBezTo>
                  <a:cubicBezTo>
                    <a:pt x="432" y="194"/>
                    <a:pt x="432" y="195"/>
                    <a:pt x="432" y="196"/>
                  </a:cubicBezTo>
                  <a:cubicBezTo>
                    <a:pt x="433" y="196"/>
                    <a:pt x="433" y="197"/>
                    <a:pt x="433" y="198"/>
                  </a:cubicBezTo>
                  <a:cubicBezTo>
                    <a:pt x="433" y="199"/>
                    <a:pt x="433" y="198"/>
                    <a:pt x="433" y="199"/>
                  </a:cubicBezTo>
                  <a:cubicBezTo>
                    <a:pt x="433" y="200"/>
                    <a:pt x="433" y="201"/>
                    <a:pt x="433" y="201"/>
                  </a:cubicBezTo>
                  <a:cubicBezTo>
                    <a:pt x="434" y="201"/>
                    <a:pt x="434" y="201"/>
                    <a:pt x="433" y="201"/>
                  </a:cubicBezTo>
                  <a:cubicBezTo>
                    <a:pt x="433" y="201"/>
                    <a:pt x="433" y="201"/>
                    <a:pt x="433" y="201"/>
                  </a:cubicBezTo>
                  <a:cubicBezTo>
                    <a:pt x="433" y="200"/>
                    <a:pt x="433" y="200"/>
                    <a:pt x="433" y="199"/>
                  </a:cubicBezTo>
                  <a:cubicBezTo>
                    <a:pt x="433" y="198"/>
                    <a:pt x="432" y="197"/>
                    <a:pt x="432" y="196"/>
                  </a:cubicBezTo>
                  <a:cubicBezTo>
                    <a:pt x="432" y="195"/>
                    <a:pt x="431" y="196"/>
                    <a:pt x="431" y="196"/>
                  </a:cubicBezTo>
                  <a:cubicBezTo>
                    <a:pt x="430" y="196"/>
                    <a:pt x="430" y="197"/>
                    <a:pt x="431" y="198"/>
                  </a:cubicBezTo>
                  <a:cubicBezTo>
                    <a:pt x="431" y="199"/>
                    <a:pt x="431" y="200"/>
                    <a:pt x="431" y="200"/>
                  </a:cubicBezTo>
                  <a:cubicBezTo>
                    <a:pt x="431" y="201"/>
                    <a:pt x="431" y="203"/>
                    <a:pt x="431" y="203"/>
                  </a:cubicBezTo>
                  <a:cubicBezTo>
                    <a:pt x="431" y="204"/>
                    <a:pt x="430" y="204"/>
                    <a:pt x="430" y="204"/>
                  </a:cubicBezTo>
                  <a:cubicBezTo>
                    <a:pt x="430" y="206"/>
                    <a:pt x="429" y="204"/>
                    <a:pt x="429" y="204"/>
                  </a:cubicBezTo>
                  <a:cubicBezTo>
                    <a:pt x="429" y="204"/>
                    <a:pt x="429" y="203"/>
                    <a:pt x="429" y="203"/>
                  </a:cubicBezTo>
                  <a:cubicBezTo>
                    <a:pt x="429" y="203"/>
                    <a:pt x="430" y="202"/>
                    <a:pt x="430" y="202"/>
                  </a:cubicBezTo>
                  <a:cubicBezTo>
                    <a:pt x="430" y="201"/>
                    <a:pt x="430" y="201"/>
                    <a:pt x="430" y="201"/>
                  </a:cubicBezTo>
                  <a:cubicBezTo>
                    <a:pt x="430" y="200"/>
                    <a:pt x="430" y="200"/>
                    <a:pt x="430" y="199"/>
                  </a:cubicBezTo>
                  <a:cubicBezTo>
                    <a:pt x="430" y="199"/>
                    <a:pt x="430" y="198"/>
                    <a:pt x="430" y="198"/>
                  </a:cubicBezTo>
                  <a:cubicBezTo>
                    <a:pt x="430" y="197"/>
                    <a:pt x="429" y="197"/>
                    <a:pt x="429" y="196"/>
                  </a:cubicBezTo>
                  <a:cubicBezTo>
                    <a:pt x="429" y="195"/>
                    <a:pt x="429" y="194"/>
                    <a:pt x="429" y="193"/>
                  </a:cubicBezTo>
                  <a:cubicBezTo>
                    <a:pt x="429" y="192"/>
                    <a:pt x="429" y="191"/>
                    <a:pt x="429" y="190"/>
                  </a:cubicBezTo>
                  <a:cubicBezTo>
                    <a:pt x="428" y="189"/>
                    <a:pt x="429" y="189"/>
                    <a:pt x="429" y="188"/>
                  </a:cubicBezTo>
                  <a:cubicBezTo>
                    <a:pt x="429" y="188"/>
                    <a:pt x="428" y="187"/>
                    <a:pt x="428" y="187"/>
                  </a:cubicBezTo>
                  <a:cubicBezTo>
                    <a:pt x="428" y="186"/>
                    <a:pt x="427" y="185"/>
                    <a:pt x="427" y="184"/>
                  </a:cubicBezTo>
                  <a:cubicBezTo>
                    <a:pt x="427" y="183"/>
                    <a:pt x="427" y="182"/>
                    <a:pt x="427" y="181"/>
                  </a:cubicBezTo>
                  <a:cubicBezTo>
                    <a:pt x="427" y="180"/>
                    <a:pt x="427" y="179"/>
                    <a:pt x="426" y="178"/>
                  </a:cubicBezTo>
                  <a:cubicBezTo>
                    <a:pt x="426" y="178"/>
                    <a:pt x="426" y="178"/>
                    <a:pt x="426" y="178"/>
                  </a:cubicBezTo>
                  <a:cubicBezTo>
                    <a:pt x="426" y="178"/>
                    <a:pt x="426" y="178"/>
                    <a:pt x="425" y="178"/>
                  </a:cubicBezTo>
                  <a:cubicBezTo>
                    <a:pt x="425" y="177"/>
                    <a:pt x="425" y="177"/>
                    <a:pt x="425" y="178"/>
                  </a:cubicBezTo>
                  <a:cubicBezTo>
                    <a:pt x="425" y="178"/>
                    <a:pt x="425" y="178"/>
                    <a:pt x="425" y="179"/>
                  </a:cubicBezTo>
                  <a:cubicBezTo>
                    <a:pt x="425" y="179"/>
                    <a:pt x="425" y="179"/>
                    <a:pt x="425" y="180"/>
                  </a:cubicBezTo>
                  <a:cubicBezTo>
                    <a:pt x="424" y="180"/>
                    <a:pt x="425" y="181"/>
                    <a:pt x="425" y="181"/>
                  </a:cubicBezTo>
                  <a:cubicBezTo>
                    <a:pt x="425" y="182"/>
                    <a:pt x="425" y="182"/>
                    <a:pt x="425" y="183"/>
                  </a:cubicBezTo>
                  <a:cubicBezTo>
                    <a:pt x="425" y="183"/>
                    <a:pt x="425" y="183"/>
                    <a:pt x="424" y="184"/>
                  </a:cubicBezTo>
                  <a:cubicBezTo>
                    <a:pt x="424" y="184"/>
                    <a:pt x="424" y="184"/>
                    <a:pt x="424" y="184"/>
                  </a:cubicBezTo>
                  <a:cubicBezTo>
                    <a:pt x="424" y="184"/>
                    <a:pt x="424" y="184"/>
                    <a:pt x="424" y="185"/>
                  </a:cubicBezTo>
                  <a:cubicBezTo>
                    <a:pt x="424" y="185"/>
                    <a:pt x="424" y="186"/>
                    <a:pt x="424" y="186"/>
                  </a:cubicBezTo>
                  <a:cubicBezTo>
                    <a:pt x="424" y="186"/>
                    <a:pt x="425" y="187"/>
                    <a:pt x="425" y="187"/>
                  </a:cubicBezTo>
                  <a:cubicBezTo>
                    <a:pt x="425" y="188"/>
                    <a:pt x="425" y="188"/>
                    <a:pt x="425" y="189"/>
                  </a:cubicBezTo>
                  <a:cubicBezTo>
                    <a:pt x="425" y="189"/>
                    <a:pt x="425" y="190"/>
                    <a:pt x="425" y="190"/>
                  </a:cubicBezTo>
                  <a:cubicBezTo>
                    <a:pt x="425" y="190"/>
                    <a:pt x="425" y="191"/>
                    <a:pt x="425" y="191"/>
                  </a:cubicBezTo>
                  <a:cubicBezTo>
                    <a:pt x="425" y="192"/>
                    <a:pt x="426" y="191"/>
                    <a:pt x="426" y="193"/>
                  </a:cubicBezTo>
                  <a:cubicBezTo>
                    <a:pt x="426" y="193"/>
                    <a:pt x="426" y="194"/>
                    <a:pt x="426" y="194"/>
                  </a:cubicBezTo>
                  <a:cubicBezTo>
                    <a:pt x="427" y="195"/>
                    <a:pt x="427" y="195"/>
                    <a:pt x="427" y="196"/>
                  </a:cubicBezTo>
                  <a:cubicBezTo>
                    <a:pt x="427" y="197"/>
                    <a:pt x="426" y="196"/>
                    <a:pt x="426" y="196"/>
                  </a:cubicBezTo>
                  <a:cubicBezTo>
                    <a:pt x="426" y="195"/>
                    <a:pt x="425" y="194"/>
                    <a:pt x="424" y="193"/>
                  </a:cubicBezTo>
                  <a:cubicBezTo>
                    <a:pt x="424" y="192"/>
                    <a:pt x="423" y="191"/>
                    <a:pt x="423" y="190"/>
                  </a:cubicBezTo>
                  <a:cubicBezTo>
                    <a:pt x="422" y="190"/>
                    <a:pt x="421" y="190"/>
                    <a:pt x="421" y="190"/>
                  </a:cubicBezTo>
                  <a:cubicBezTo>
                    <a:pt x="421" y="190"/>
                    <a:pt x="421" y="190"/>
                    <a:pt x="421" y="189"/>
                  </a:cubicBezTo>
                  <a:cubicBezTo>
                    <a:pt x="420" y="189"/>
                    <a:pt x="420" y="188"/>
                    <a:pt x="420" y="188"/>
                  </a:cubicBezTo>
                  <a:cubicBezTo>
                    <a:pt x="420" y="188"/>
                    <a:pt x="419" y="186"/>
                    <a:pt x="419" y="187"/>
                  </a:cubicBezTo>
                  <a:cubicBezTo>
                    <a:pt x="419" y="187"/>
                    <a:pt x="419" y="188"/>
                    <a:pt x="419" y="189"/>
                  </a:cubicBezTo>
                  <a:cubicBezTo>
                    <a:pt x="420" y="189"/>
                    <a:pt x="420" y="190"/>
                    <a:pt x="420" y="190"/>
                  </a:cubicBezTo>
                  <a:cubicBezTo>
                    <a:pt x="420" y="190"/>
                    <a:pt x="421" y="190"/>
                    <a:pt x="421" y="190"/>
                  </a:cubicBezTo>
                  <a:cubicBezTo>
                    <a:pt x="421" y="191"/>
                    <a:pt x="421" y="192"/>
                    <a:pt x="421" y="193"/>
                  </a:cubicBezTo>
                  <a:cubicBezTo>
                    <a:pt x="422" y="194"/>
                    <a:pt x="421" y="193"/>
                    <a:pt x="421" y="194"/>
                  </a:cubicBezTo>
                  <a:cubicBezTo>
                    <a:pt x="421" y="195"/>
                    <a:pt x="421" y="196"/>
                    <a:pt x="420" y="195"/>
                  </a:cubicBezTo>
                  <a:cubicBezTo>
                    <a:pt x="420" y="194"/>
                    <a:pt x="420" y="193"/>
                    <a:pt x="420" y="192"/>
                  </a:cubicBezTo>
                  <a:cubicBezTo>
                    <a:pt x="420" y="191"/>
                    <a:pt x="419" y="193"/>
                    <a:pt x="419" y="193"/>
                  </a:cubicBezTo>
                  <a:cubicBezTo>
                    <a:pt x="419" y="194"/>
                    <a:pt x="419" y="194"/>
                    <a:pt x="419" y="194"/>
                  </a:cubicBezTo>
                  <a:cubicBezTo>
                    <a:pt x="419" y="193"/>
                    <a:pt x="418" y="193"/>
                    <a:pt x="418" y="193"/>
                  </a:cubicBezTo>
                  <a:cubicBezTo>
                    <a:pt x="418" y="193"/>
                    <a:pt x="418" y="194"/>
                    <a:pt x="418" y="194"/>
                  </a:cubicBezTo>
                  <a:cubicBezTo>
                    <a:pt x="418" y="194"/>
                    <a:pt x="418" y="194"/>
                    <a:pt x="418" y="195"/>
                  </a:cubicBezTo>
                  <a:cubicBezTo>
                    <a:pt x="417" y="195"/>
                    <a:pt x="417" y="195"/>
                    <a:pt x="417" y="194"/>
                  </a:cubicBezTo>
                  <a:cubicBezTo>
                    <a:pt x="417" y="194"/>
                    <a:pt x="417" y="193"/>
                    <a:pt x="417" y="193"/>
                  </a:cubicBezTo>
                  <a:cubicBezTo>
                    <a:pt x="417" y="193"/>
                    <a:pt x="417" y="192"/>
                    <a:pt x="416" y="192"/>
                  </a:cubicBezTo>
                  <a:cubicBezTo>
                    <a:pt x="416" y="192"/>
                    <a:pt x="416" y="193"/>
                    <a:pt x="415" y="193"/>
                  </a:cubicBezTo>
                  <a:cubicBezTo>
                    <a:pt x="415" y="194"/>
                    <a:pt x="414" y="194"/>
                    <a:pt x="414" y="195"/>
                  </a:cubicBezTo>
                  <a:cubicBezTo>
                    <a:pt x="414" y="195"/>
                    <a:pt x="413" y="196"/>
                    <a:pt x="413" y="196"/>
                  </a:cubicBezTo>
                  <a:cubicBezTo>
                    <a:pt x="413" y="197"/>
                    <a:pt x="413" y="198"/>
                    <a:pt x="413" y="199"/>
                  </a:cubicBezTo>
                  <a:cubicBezTo>
                    <a:pt x="413" y="199"/>
                    <a:pt x="412" y="200"/>
                    <a:pt x="412" y="199"/>
                  </a:cubicBezTo>
                  <a:cubicBezTo>
                    <a:pt x="412" y="198"/>
                    <a:pt x="411" y="197"/>
                    <a:pt x="411" y="196"/>
                  </a:cubicBezTo>
                  <a:cubicBezTo>
                    <a:pt x="411" y="195"/>
                    <a:pt x="412" y="196"/>
                    <a:pt x="412" y="194"/>
                  </a:cubicBezTo>
                  <a:cubicBezTo>
                    <a:pt x="412" y="194"/>
                    <a:pt x="411" y="193"/>
                    <a:pt x="411" y="193"/>
                  </a:cubicBezTo>
                  <a:cubicBezTo>
                    <a:pt x="411" y="192"/>
                    <a:pt x="411" y="192"/>
                    <a:pt x="410" y="192"/>
                  </a:cubicBezTo>
                  <a:cubicBezTo>
                    <a:pt x="410" y="192"/>
                    <a:pt x="410" y="192"/>
                    <a:pt x="409" y="191"/>
                  </a:cubicBezTo>
                  <a:cubicBezTo>
                    <a:pt x="409" y="191"/>
                    <a:pt x="409" y="191"/>
                    <a:pt x="409" y="191"/>
                  </a:cubicBezTo>
                  <a:cubicBezTo>
                    <a:pt x="409" y="192"/>
                    <a:pt x="409" y="192"/>
                    <a:pt x="409" y="192"/>
                  </a:cubicBezTo>
                  <a:cubicBezTo>
                    <a:pt x="410" y="192"/>
                    <a:pt x="410" y="193"/>
                    <a:pt x="410" y="193"/>
                  </a:cubicBezTo>
                  <a:cubicBezTo>
                    <a:pt x="410" y="194"/>
                    <a:pt x="410" y="194"/>
                    <a:pt x="410" y="195"/>
                  </a:cubicBezTo>
                  <a:cubicBezTo>
                    <a:pt x="410" y="196"/>
                    <a:pt x="410" y="197"/>
                    <a:pt x="410" y="197"/>
                  </a:cubicBezTo>
                  <a:cubicBezTo>
                    <a:pt x="410" y="198"/>
                    <a:pt x="411" y="199"/>
                    <a:pt x="411" y="200"/>
                  </a:cubicBezTo>
                  <a:cubicBezTo>
                    <a:pt x="411" y="200"/>
                    <a:pt x="411" y="200"/>
                    <a:pt x="411" y="201"/>
                  </a:cubicBezTo>
                  <a:cubicBezTo>
                    <a:pt x="411" y="201"/>
                    <a:pt x="411" y="201"/>
                    <a:pt x="411" y="201"/>
                  </a:cubicBezTo>
                  <a:cubicBezTo>
                    <a:pt x="410" y="201"/>
                    <a:pt x="410" y="201"/>
                    <a:pt x="410" y="200"/>
                  </a:cubicBezTo>
                  <a:cubicBezTo>
                    <a:pt x="410" y="200"/>
                    <a:pt x="409" y="200"/>
                    <a:pt x="409" y="199"/>
                  </a:cubicBezTo>
                  <a:cubicBezTo>
                    <a:pt x="409" y="199"/>
                    <a:pt x="409" y="199"/>
                    <a:pt x="409" y="200"/>
                  </a:cubicBezTo>
                  <a:cubicBezTo>
                    <a:pt x="409" y="200"/>
                    <a:pt x="409" y="200"/>
                    <a:pt x="409" y="201"/>
                  </a:cubicBezTo>
                  <a:cubicBezTo>
                    <a:pt x="409" y="201"/>
                    <a:pt x="409" y="202"/>
                    <a:pt x="409" y="202"/>
                  </a:cubicBezTo>
                  <a:cubicBezTo>
                    <a:pt x="408" y="202"/>
                    <a:pt x="408" y="202"/>
                    <a:pt x="408" y="203"/>
                  </a:cubicBezTo>
                  <a:cubicBezTo>
                    <a:pt x="408" y="203"/>
                    <a:pt x="408" y="204"/>
                    <a:pt x="409" y="205"/>
                  </a:cubicBezTo>
                  <a:cubicBezTo>
                    <a:pt x="409" y="206"/>
                    <a:pt x="409" y="206"/>
                    <a:pt x="409" y="207"/>
                  </a:cubicBezTo>
                  <a:cubicBezTo>
                    <a:pt x="409" y="208"/>
                    <a:pt x="408" y="207"/>
                    <a:pt x="408" y="207"/>
                  </a:cubicBezTo>
                  <a:cubicBezTo>
                    <a:pt x="407" y="206"/>
                    <a:pt x="407" y="206"/>
                    <a:pt x="407" y="205"/>
                  </a:cubicBezTo>
                  <a:cubicBezTo>
                    <a:pt x="406" y="204"/>
                    <a:pt x="405" y="204"/>
                    <a:pt x="405" y="205"/>
                  </a:cubicBezTo>
                  <a:cubicBezTo>
                    <a:pt x="405" y="205"/>
                    <a:pt x="406" y="206"/>
                    <a:pt x="406" y="206"/>
                  </a:cubicBezTo>
                  <a:cubicBezTo>
                    <a:pt x="406" y="207"/>
                    <a:pt x="406" y="207"/>
                    <a:pt x="406" y="207"/>
                  </a:cubicBezTo>
                  <a:cubicBezTo>
                    <a:pt x="407" y="207"/>
                    <a:pt x="407" y="207"/>
                    <a:pt x="407" y="208"/>
                  </a:cubicBezTo>
                  <a:cubicBezTo>
                    <a:pt x="407" y="208"/>
                    <a:pt x="407" y="209"/>
                    <a:pt x="407" y="209"/>
                  </a:cubicBezTo>
                  <a:cubicBezTo>
                    <a:pt x="407" y="210"/>
                    <a:pt x="406" y="209"/>
                    <a:pt x="406" y="208"/>
                  </a:cubicBezTo>
                  <a:cubicBezTo>
                    <a:pt x="406" y="208"/>
                    <a:pt x="405" y="208"/>
                    <a:pt x="405" y="207"/>
                  </a:cubicBezTo>
                  <a:cubicBezTo>
                    <a:pt x="405" y="207"/>
                    <a:pt x="405" y="207"/>
                    <a:pt x="405" y="207"/>
                  </a:cubicBezTo>
                  <a:cubicBezTo>
                    <a:pt x="405" y="205"/>
                    <a:pt x="404" y="204"/>
                    <a:pt x="404" y="203"/>
                  </a:cubicBezTo>
                  <a:cubicBezTo>
                    <a:pt x="404" y="202"/>
                    <a:pt x="404" y="201"/>
                    <a:pt x="404" y="201"/>
                  </a:cubicBezTo>
                  <a:cubicBezTo>
                    <a:pt x="403" y="200"/>
                    <a:pt x="403" y="200"/>
                    <a:pt x="403" y="199"/>
                  </a:cubicBezTo>
                  <a:cubicBezTo>
                    <a:pt x="403" y="199"/>
                    <a:pt x="402" y="199"/>
                    <a:pt x="402" y="198"/>
                  </a:cubicBezTo>
                  <a:cubicBezTo>
                    <a:pt x="402" y="198"/>
                    <a:pt x="402" y="197"/>
                    <a:pt x="402" y="197"/>
                  </a:cubicBezTo>
                  <a:cubicBezTo>
                    <a:pt x="402" y="197"/>
                    <a:pt x="402" y="197"/>
                    <a:pt x="401" y="196"/>
                  </a:cubicBezTo>
                  <a:cubicBezTo>
                    <a:pt x="401" y="196"/>
                    <a:pt x="401" y="195"/>
                    <a:pt x="402" y="196"/>
                  </a:cubicBezTo>
                  <a:cubicBezTo>
                    <a:pt x="402" y="196"/>
                    <a:pt x="403" y="197"/>
                    <a:pt x="403" y="198"/>
                  </a:cubicBezTo>
                  <a:cubicBezTo>
                    <a:pt x="404" y="198"/>
                    <a:pt x="404" y="199"/>
                    <a:pt x="404" y="199"/>
                  </a:cubicBezTo>
                  <a:cubicBezTo>
                    <a:pt x="405" y="199"/>
                    <a:pt x="405" y="200"/>
                    <a:pt x="405" y="200"/>
                  </a:cubicBezTo>
                  <a:cubicBezTo>
                    <a:pt x="406" y="200"/>
                    <a:pt x="406" y="200"/>
                    <a:pt x="406" y="200"/>
                  </a:cubicBezTo>
                  <a:cubicBezTo>
                    <a:pt x="407" y="201"/>
                    <a:pt x="407" y="200"/>
                    <a:pt x="407" y="200"/>
                  </a:cubicBezTo>
                  <a:cubicBezTo>
                    <a:pt x="407" y="200"/>
                    <a:pt x="408" y="200"/>
                    <a:pt x="408" y="200"/>
                  </a:cubicBezTo>
                  <a:cubicBezTo>
                    <a:pt x="408" y="200"/>
                    <a:pt x="408" y="199"/>
                    <a:pt x="408" y="199"/>
                  </a:cubicBezTo>
                  <a:cubicBezTo>
                    <a:pt x="409" y="197"/>
                    <a:pt x="407" y="194"/>
                    <a:pt x="406" y="193"/>
                  </a:cubicBezTo>
                  <a:cubicBezTo>
                    <a:pt x="406" y="192"/>
                    <a:pt x="406" y="192"/>
                    <a:pt x="405" y="191"/>
                  </a:cubicBezTo>
                  <a:cubicBezTo>
                    <a:pt x="405" y="191"/>
                    <a:pt x="405" y="190"/>
                    <a:pt x="405" y="190"/>
                  </a:cubicBezTo>
                  <a:cubicBezTo>
                    <a:pt x="404" y="189"/>
                    <a:pt x="404" y="188"/>
                    <a:pt x="403" y="187"/>
                  </a:cubicBezTo>
                  <a:cubicBezTo>
                    <a:pt x="403" y="187"/>
                    <a:pt x="403" y="187"/>
                    <a:pt x="403" y="187"/>
                  </a:cubicBezTo>
                  <a:cubicBezTo>
                    <a:pt x="403" y="186"/>
                    <a:pt x="402" y="187"/>
                    <a:pt x="402" y="187"/>
                  </a:cubicBezTo>
                  <a:cubicBezTo>
                    <a:pt x="402" y="186"/>
                    <a:pt x="402" y="186"/>
                    <a:pt x="401" y="186"/>
                  </a:cubicBezTo>
                  <a:cubicBezTo>
                    <a:pt x="401" y="186"/>
                    <a:pt x="401" y="186"/>
                    <a:pt x="401" y="186"/>
                  </a:cubicBezTo>
                  <a:cubicBezTo>
                    <a:pt x="401" y="185"/>
                    <a:pt x="401" y="185"/>
                    <a:pt x="400" y="185"/>
                  </a:cubicBezTo>
                  <a:cubicBezTo>
                    <a:pt x="400" y="185"/>
                    <a:pt x="400" y="186"/>
                    <a:pt x="400" y="186"/>
                  </a:cubicBezTo>
                  <a:cubicBezTo>
                    <a:pt x="400" y="186"/>
                    <a:pt x="400" y="185"/>
                    <a:pt x="399" y="185"/>
                  </a:cubicBezTo>
                  <a:cubicBezTo>
                    <a:pt x="399" y="184"/>
                    <a:pt x="399" y="184"/>
                    <a:pt x="399" y="184"/>
                  </a:cubicBezTo>
                  <a:cubicBezTo>
                    <a:pt x="399" y="184"/>
                    <a:pt x="398" y="184"/>
                    <a:pt x="398" y="183"/>
                  </a:cubicBezTo>
                  <a:cubicBezTo>
                    <a:pt x="398" y="183"/>
                    <a:pt x="397" y="181"/>
                    <a:pt x="397" y="181"/>
                  </a:cubicBezTo>
                  <a:cubicBezTo>
                    <a:pt x="398" y="181"/>
                    <a:pt x="398" y="181"/>
                    <a:pt x="398" y="181"/>
                  </a:cubicBezTo>
                  <a:cubicBezTo>
                    <a:pt x="398" y="181"/>
                    <a:pt x="398" y="180"/>
                    <a:pt x="398" y="180"/>
                  </a:cubicBezTo>
                  <a:cubicBezTo>
                    <a:pt x="398" y="180"/>
                    <a:pt x="397" y="179"/>
                    <a:pt x="397" y="179"/>
                  </a:cubicBezTo>
                  <a:cubicBezTo>
                    <a:pt x="397" y="179"/>
                    <a:pt x="397" y="179"/>
                    <a:pt x="396" y="178"/>
                  </a:cubicBezTo>
                  <a:cubicBezTo>
                    <a:pt x="396" y="178"/>
                    <a:pt x="396" y="178"/>
                    <a:pt x="396" y="178"/>
                  </a:cubicBezTo>
                  <a:cubicBezTo>
                    <a:pt x="396" y="177"/>
                    <a:pt x="396" y="177"/>
                    <a:pt x="395" y="177"/>
                  </a:cubicBezTo>
                  <a:cubicBezTo>
                    <a:pt x="395" y="177"/>
                    <a:pt x="395" y="177"/>
                    <a:pt x="395" y="176"/>
                  </a:cubicBezTo>
                  <a:cubicBezTo>
                    <a:pt x="395" y="176"/>
                    <a:pt x="395" y="176"/>
                    <a:pt x="394" y="176"/>
                  </a:cubicBezTo>
                  <a:cubicBezTo>
                    <a:pt x="394" y="176"/>
                    <a:pt x="395" y="176"/>
                    <a:pt x="394" y="176"/>
                  </a:cubicBezTo>
                  <a:cubicBezTo>
                    <a:pt x="394" y="176"/>
                    <a:pt x="394" y="176"/>
                    <a:pt x="394" y="176"/>
                  </a:cubicBezTo>
                  <a:cubicBezTo>
                    <a:pt x="394" y="176"/>
                    <a:pt x="394" y="176"/>
                    <a:pt x="394" y="176"/>
                  </a:cubicBezTo>
                  <a:cubicBezTo>
                    <a:pt x="394" y="176"/>
                    <a:pt x="393" y="176"/>
                    <a:pt x="393" y="176"/>
                  </a:cubicBezTo>
                  <a:cubicBezTo>
                    <a:pt x="393" y="176"/>
                    <a:pt x="393" y="176"/>
                    <a:pt x="393" y="176"/>
                  </a:cubicBezTo>
                  <a:cubicBezTo>
                    <a:pt x="392" y="176"/>
                    <a:pt x="392" y="176"/>
                    <a:pt x="392" y="176"/>
                  </a:cubicBezTo>
                  <a:cubicBezTo>
                    <a:pt x="392" y="177"/>
                    <a:pt x="392" y="176"/>
                    <a:pt x="392" y="176"/>
                  </a:cubicBezTo>
                  <a:cubicBezTo>
                    <a:pt x="392" y="175"/>
                    <a:pt x="392" y="176"/>
                    <a:pt x="392" y="176"/>
                  </a:cubicBezTo>
                  <a:cubicBezTo>
                    <a:pt x="392" y="176"/>
                    <a:pt x="392" y="176"/>
                    <a:pt x="392" y="177"/>
                  </a:cubicBezTo>
                  <a:cubicBezTo>
                    <a:pt x="392" y="178"/>
                    <a:pt x="391" y="178"/>
                    <a:pt x="391" y="177"/>
                  </a:cubicBezTo>
                  <a:cubicBezTo>
                    <a:pt x="391" y="177"/>
                    <a:pt x="391" y="177"/>
                    <a:pt x="391" y="177"/>
                  </a:cubicBezTo>
                  <a:cubicBezTo>
                    <a:pt x="391" y="178"/>
                    <a:pt x="391" y="178"/>
                    <a:pt x="391" y="178"/>
                  </a:cubicBezTo>
                  <a:cubicBezTo>
                    <a:pt x="390" y="178"/>
                    <a:pt x="391" y="179"/>
                    <a:pt x="390" y="179"/>
                  </a:cubicBezTo>
                  <a:cubicBezTo>
                    <a:pt x="390" y="179"/>
                    <a:pt x="390" y="179"/>
                    <a:pt x="390" y="178"/>
                  </a:cubicBezTo>
                  <a:cubicBezTo>
                    <a:pt x="389" y="178"/>
                    <a:pt x="389" y="178"/>
                    <a:pt x="389" y="179"/>
                  </a:cubicBezTo>
                  <a:cubicBezTo>
                    <a:pt x="389" y="179"/>
                    <a:pt x="389" y="178"/>
                    <a:pt x="389" y="178"/>
                  </a:cubicBezTo>
                  <a:cubicBezTo>
                    <a:pt x="388" y="178"/>
                    <a:pt x="389" y="180"/>
                    <a:pt x="388" y="179"/>
                  </a:cubicBezTo>
                  <a:cubicBezTo>
                    <a:pt x="388" y="179"/>
                    <a:pt x="388" y="178"/>
                    <a:pt x="388" y="179"/>
                  </a:cubicBezTo>
                  <a:cubicBezTo>
                    <a:pt x="388" y="179"/>
                    <a:pt x="388" y="180"/>
                    <a:pt x="387" y="179"/>
                  </a:cubicBezTo>
                  <a:cubicBezTo>
                    <a:pt x="387" y="179"/>
                    <a:pt x="387" y="178"/>
                    <a:pt x="387" y="178"/>
                  </a:cubicBezTo>
                  <a:cubicBezTo>
                    <a:pt x="387" y="179"/>
                    <a:pt x="387" y="179"/>
                    <a:pt x="387" y="180"/>
                  </a:cubicBezTo>
                  <a:cubicBezTo>
                    <a:pt x="387" y="180"/>
                    <a:pt x="387" y="181"/>
                    <a:pt x="387" y="181"/>
                  </a:cubicBezTo>
                  <a:cubicBezTo>
                    <a:pt x="387" y="182"/>
                    <a:pt x="387" y="181"/>
                    <a:pt x="387" y="181"/>
                  </a:cubicBezTo>
                  <a:cubicBezTo>
                    <a:pt x="386" y="181"/>
                    <a:pt x="387" y="182"/>
                    <a:pt x="387" y="182"/>
                  </a:cubicBezTo>
                  <a:cubicBezTo>
                    <a:pt x="387" y="183"/>
                    <a:pt x="386" y="182"/>
                    <a:pt x="386" y="182"/>
                  </a:cubicBezTo>
                  <a:cubicBezTo>
                    <a:pt x="386" y="182"/>
                    <a:pt x="386" y="184"/>
                    <a:pt x="386" y="184"/>
                  </a:cubicBezTo>
                  <a:cubicBezTo>
                    <a:pt x="386" y="184"/>
                    <a:pt x="386" y="183"/>
                    <a:pt x="386" y="184"/>
                  </a:cubicBezTo>
                  <a:cubicBezTo>
                    <a:pt x="386" y="184"/>
                    <a:pt x="386" y="185"/>
                    <a:pt x="386" y="185"/>
                  </a:cubicBezTo>
                  <a:cubicBezTo>
                    <a:pt x="386" y="185"/>
                    <a:pt x="385" y="185"/>
                    <a:pt x="385" y="185"/>
                  </a:cubicBezTo>
                  <a:cubicBezTo>
                    <a:pt x="385" y="184"/>
                    <a:pt x="385" y="183"/>
                    <a:pt x="385" y="184"/>
                  </a:cubicBezTo>
                  <a:cubicBezTo>
                    <a:pt x="385" y="185"/>
                    <a:pt x="385" y="184"/>
                    <a:pt x="385" y="184"/>
                  </a:cubicBezTo>
                  <a:cubicBezTo>
                    <a:pt x="385" y="185"/>
                    <a:pt x="385" y="186"/>
                    <a:pt x="385" y="187"/>
                  </a:cubicBezTo>
                  <a:cubicBezTo>
                    <a:pt x="385" y="187"/>
                    <a:pt x="385" y="187"/>
                    <a:pt x="385" y="187"/>
                  </a:cubicBezTo>
                  <a:cubicBezTo>
                    <a:pt x="385" y="188"/>
                    <a:pt x="385" y="188"/>
                    <a:pt x="385" y="188"/>
                  </a:cubicBezTo>
                  <a:cubicBezTo>
                    <a:pt x="385" y="189"/>
                    <a:pt x="385" y="189"/>
                    <a:pt x="385" y="190"/>
                  </a:cubicBezTo>
                  <a:cubicBezTo>
                    <a:pt x="385" y="190"/>
                    <a:pt x="385" y="190"/>
                    <a:pt x="385" y="191"/>
                  </a:cubicBezTo>
                  <a:cubicBezTo>
                    <a:pt x="385" y="191"/>
                    <a:pt x="385" y="191"/>
                    <a:pt x="385" y="191"/>
                  </a:cubicBezTo>
                  <a:cubicBezTo>
                    <a:pt x="385" y="192"/>
                    <a:pt x="385" y="192"/>
                    <a:pt x="385" y="193"/>
                  </a:cubicBezTo>
                  <a:cubicBezTo>
                    <a:pt x="385" y="193"/>
                    <a:pt x="384" y="193"/>
                    <a:pt x="384" y="193"/>
                  </a:cubicBezTo>
                  <a:cubicBezTo>
                    <a:pt x="384" y="193"/>
                    <a:pt x="384" y="193"/>
                    <a:pt x="384" y="194"/>
                  </a:cubicBezTo>
                  <a:cubicBezTo>
                    <a:pt x="384" y="194"/>
                    <a:pt x="384" y="194"/>
                    <a:pt x="384" y="195"/>
                  </a:cubicBezTo>
                  <a:cubicBezTo>
                    <a:pt x="384" y="195"/>
                    <a:pt x="385" y="196"/>
                    <a:pt x="384" y="196"/>
                  </a:cubicBezTo>
                  <a:cubicBezTo>
                    <a:pt x="384" y="197"/>
                    <a:pt x="384" y="197"/>
                    <a:pt x="384" y="197"/>
                  </a:cubicBezTo>
                  <a:cubicBezTo>
                    <a:pt x="384" y="198"/>
                    <a:pt x="384" y="198"/>
                    <a:pt x="384" y="199"/>
                  </a:cubicBezTo>
                  <a:cubicBezTo>
                    <a:pt x="384" y="200"/>
                    <a:pt x="384" y="201"/>
                    <a:pt x="383" y="202"/>
                  </a:cubicBezTo>
                  <a:cubicBezTo>
                    <a:pt x="383" y="202"/>
                    <a:pt x="383" y="202"/>
                    <a:pt x="383" y="203"/>
                  </a:cubicBezTo>
                  <a:cubicBezTo>
                    <a:pt x="382" y="203"/>
                    <a:pt x="382" y="204"/>
                    <a:pt x="382" y="204"/>
                  </a:cubicBezTo>
                  <a:cubicBezTo>
                    <a:pt x="382" y="205"/>
                    <a:pt x="382" y="205"/>
                    <a:pt x="382" y="206"/>
                  </a:cubicBezTo>
                  <a:cubicBezTo>
                    <a:pt x="381" y="207"/>
                    <a:pt x="381" y="207"/>
                    <a:pt x="381" y="207"/>
                  </a:cubicBezTo>
                  <a:cubicBezTo>
                    <a:pt x="381" y="207"/>
                    <a:pt x="381" y="207"/>
                    <a:pt x="380" y="207"/>
                  </a:cubicBezTo>
                  <a:cubicBezTo>
                    <a:pt x="380" y="208"/>
                    <a:pt x="379" y="209"/>
                    <a:pt x="379" y="210"/>
                  </a:cubicBezTo>
                  <a:cubicBezTo>
                    <a:pt x="379" y="210"/>
                    <a:pt x="379" y="211"/>
                    <a:pt x="378" y="211"/>
                  </a:cubicBezTo>
                  <a:cubicBezTo>
                    <a:pt x="378" y="211"/>
                    <a:pt x="378" y="211"/>
                    <a:pt x="378" y="211"/>
                  </a:cubicBezTo>
                  <a:cubicBezTo>
                    <a:pt x="378" y="212"/>
                    <a:pt x="378" y="212"/>
                    <a:pt x="378" y="213"/>
                  </a:cubicBezTo>
                  <a:cubicBezTo>
                    <a:pt x="378" y="214"/>
                    <a:pt x="378" y="214"/>
                    <a:pt x="378" y="215"/>
                  </a:cubicBezTo>
                  <a:cubicBezTo>
                    <a:pt x="378" y="216"/>
                    <a:pt x="379" y="217"/>
                    <a:pt x="378" y="217"/>
                  </a:cubicBezTo>
                  <a:cubicBezTo>
                    <a:pt x="378" y="218"/>
                    <a:pt x="377" y="217"/>
                    <a:pt x="377" y="217"/>
                  </a:cubicBezTo>
                  <a:cubicBezTo>
                    <a:pt x="377" y="218"/>
                    <a:pt x="378" y="218"/>
                    <a:pt x="378" y="219"/>
                  </a:cubicBezTo>
                  <a:cubicBezTo>
                    <a:pt x="378" y="219"/>
                    <a:pt x="378" y="218"/>
                    <a:pt x="379" y="219"/>
                  </a:cubicBezTo>
                  <a:cubicBezTo>
                    <a:pt x="379" y="219"/>
                    <a:pt x="379" y="220"/>
                    <a:pt x="379" y="221"/>
                  </a:cubicBezTo>
                  <a:cubicBezTo>
                    <a:pt x="379" y="222"/>
                    <a:pt x="380" y="222"/>
                    <a:pt x="380" y="223"/>
                  </a:cubicBezTo>
                  <a:cubicBezTo>
                    <a:pt x="380" y="224"/>
                    <a:pt x="379" y="225"/>
                    <a:pt x="379" y="226"/>
                  </a:cubicBezTo>
                  <a:cubicBezTo>
                    <a:pt x="380" y="227"/>
                    <a:pt x="380" y="227"/>
                    <a:pt x="380" y="227"/>
                  </a:cubicBezTo>
                  <a:cubicBezTo>
                    <a:pt x="380" y="227"/>
                    <a:pt x="381" y="227"/>
                    <a:pt x="381" y="228"/>
                  </a:cubicBezTo>
                  <a:cubicBezTo>
                    <a:pt x="382" y="228"/>
                    <a:pt x="382" y="228"/>
                    <a:pt x="382" y="228"/>
                  </a:cubicBezTo>
                  <a:cubicBezTo>
                    <a:pt x="382" y="227"/>
                    <a:pt x="382" y="227"/>
                    <a:pt x="382" y="227"/>
                  </a:cubicBezTo>
                  <a:cubicBezTo>
                    <a:pt x="383" y="227"/>
                    <a:pt x="383" y="227"/>
                    <a:pt x="383" y="227"/>
                  </a:cubicBezTo>
                  <a:cubicBezTo>
                    <a:pt x="383" y="227"/>
                    <a:pt x="384" y="226"/>
                    <a:pt x="384" y="225"/>
                  </a:cubicBezTo>
                  <a:cubicBezTo>
                    <a:pt x="384" y="225"/>
                    <a:pt x="384" y="224"/>
                    <a:pt x="384" y="224"/>
                  </a:cubicBezTo>
                  <a:cubicBezTo>
                    <a:pt x="385" y="224"/>
                    <a:pt x="385" y="224"/>
                    <a:pt x="385" y="223"/>
                  </a:cubicBezTo>
                  <a:cubicBezTo>
                    <a:pt x="385" y="223"/>
                    <a:pt x="384" y="222"/>
                    <a:pt x="385" y="222"/>
                  </a:cubicBezTo>
                  <a:cubicBezTo>
                    <a:pt x="385" y="222"/>
                    <a:pt x="385" y="224"/>
                    <a:pt x="385" y="225"/>
                  </a:cubicBezTo>
                  <a:cubicBezTo>
                    <a:pt x="385" y="226"/>
                    <a:pt x="385" y="227"/>
                    <a:pt x="385" y="227"/>
                  </a:cubicBezTo>
                  <a:cubicBezTo>
                    <a:pt x="385" y="228"/>
                    <a:pt x="386" y="228"/>
                    <a:pt x="386" y="227"/>
                  </a:cubicBezTo>
                  <a:cubicBezTo>
                    <a:pt x="386" y="227"/>
                    <a:pt x="387" y="226"/>
                    <a:pt x="387" y="225"/>
                  </a:cubicBezTo>
                  <a:cubicBezTo>
                    <a:pt x="387" y="225"/>
                    <a:pt x="387" y="225"/>
                    <a:pt x="387" y="225"/>
                  </a:cubicBezTo>
                  <a:cubicBezTo>
                    <a:pt x="388" y="225"/>
                    <a:pt x="388" y="225"/>
                    <a:pt x="388" y="226"/>
                  </a:cubicBezTo>
                  <a:cubicBezTo>
                    <a:pt x="387" y="227"/>
                    <a:pt x="387" y="227"/>
                    <a:pt x="386" y="228"/>
                  </a:cubicBezTo>
                  <a:cubicBezTo>
                    <a:pt x="386" y="228"/>
                    <a:pt x="386" y="229"/>
                    <a:pt x="386" y="229"/>
                  </a:cubicBezTo>
                  <a:cubicBezTo>
                    <a:pt x="386" y="230"/>
                    <a:pt x="386" y="231"/>
                    <a:pt x="386" y="231"/>
                  </a:cubicBezTo>
                  <a:cubicBezTo>
                    <a:pt x="387" y="231"/>
                    <a:pt x="387" y="234"/>
                    <a:pt x="387" y="234"/>
                  </a:cubicBezTo>
                  <a:cubicBezTo>
                    <a:pt x="387" y="234"/>
                    <a:pt x="387" y="235"/>
                    <a:pt x="386" y="235"/>
                  </a:cubicBezTo>
                  <a:cubicBezTo>
                    <a:pt x="386" y="235"/>
                    <a:pt x="386" y="235"/>
                    <a:pt x="386" y="236"/>
                  </a:cubicBezTo>
                  <a:cubicBezTo>
                    <a:pt x="386" y="236"/>
                    <a:pt x="386" y="237"/>
                    <a:pt x="386" y="237"/>
                  </a:cubicBezTo>
                  <a:cubicBezTo>
                    <a:pt x="386" y="238"/>
                    <a:pt x="385" y="238"/>
                    <a:pt x="385" y="238"/>
                  </a:cubicBezTo>
                  <a:cubicBezTo>
                    <a:pt x="385" y="240"/>
                    <a:pt x="386" y="240"/>
                    <a:pt x="387" y="240"/>
                  </a:cubicBezTo>
                  <a:cubicBezTo>
                    <a:pt x="387" y="239"/>
                    <a:pt x="387" y="238"/>
                    <a:pt x="388" y="237"/>
                  </a:cubicBezTo>
                  <a:cubicBezTo>
                    <a:pt x="388" y="237"/>
                    <a:pt x="388" y="237"/>
                    <a:pt x="388" y="237"/>
                  </a:cubicBezTo>
                  <a:cubicBezTo>
                    <a:pt x="389" y="237"/>
                    <a:pt x="389" y="236"/>
                    <a:pt x="389" y="235"/>
                  </a:cubicBezTo>
                  <a:cubicBezTo>
                    <a:pt x="389" y="235"/>
                    <a:pt x="390" y="236"/>
                    <a:pt x="390" y="235"/>
                  </a:cubicBezTo>
                  <a:cubicBezTo>
                    <a:pt x="391" y="234"/>
                    <a:pt x="391" y="234"/>
                    <a:pt x="391" y="233"/>
                  </a:cubicBezTo>
                  <a:cubicBezTo>
                    <a:pt x="391" y="233"/>
                    <a:pt x="391" y="232"/>
                    <a:pt x="391" y="231"/>
                  </a:cubicBezTo>
                  <a:cubicBezTo>
                    <a:pt x="391" y="231"/>
                    <a:pt x="391" y="231"/>
                    <a:pt x="391" y="230"/>
                  </a:cubicBezTo>
                  <a:cubicBezTo>
                    <a:pt x="391" y="230"/>
                    <a:pt x="391" y="229"/>
                    <a:pt x="391" y="228"/>
                  </a:cubicBezTo>
                  <a:cubicBezTo>
                    <a:pt x="390" y="227"/>
                    <a:pt x="391" y="226"/>
                    <a:pt x="392" y="225"/>
                  </a:cubicBezTo>
                  <a:cubicBezTo>
                    <a:pt x="392" y="225"/>
                    <a:pt x="392" y="223"/>
                    <a:pt x="392" y="222"/>
                  </a:cubicBezTo>
                  <a:cubicBezTo>
                    <a:pt x="392" y="222"/>
                    <a:pt x="392" y="221"/>
                    <a:pt x="392" y="221"/>
                  </a:cubicBezTo>
                  <a:cubicBezTo>
                    <a:pt x="392" y="220"/>
                    <a:pt x="392" y="220"/>
                    <a:pt x="392" y="220"/>
                  </a:cubicBezTo>
                  <a:cubicBezTo>
                    <a:pt x="391" y="220"/>
                    <a:pt x="391" y="220"/>
                    <a:pt x="391" y="219"/>
                  </a:cubicBezTo>
                  <a:cubicBezTo>
                    <a:pt x="391" y="219"/>
                    <a:pt x="391" y="219"/>
                    <a:pt x="391" y="218"/>
                  </a:cubicBezTo>
                  <a:cubicBezTo>
                    <a:pt x="390" y="217"/>
                    <a:pt x="390" y="217"/>
                    <a:pt x="390" y="216"/>
                  </a:cubicBezTo>
                  <a:cubicBezTo>
                    <a:pt x="390" y="216"/>
                    <a:pt x="390" y="215"/>
                    <a:pt x="390" y="215"/>
                  </a:cubicBezTo>
                  <a:cubicBezTo>
                    <a:pt x="391" y="214"/>
                    <a:pt x="390" y="213"/>
                    <a:pt x="390" y="212"/>
                  </a:cubicBezTo>
                  <a:cubicBezTo>
                    <a:pt x="390" y="211"/>
                    <a:pt x="391" y="210"/>
                    <a:pt x="391" y="209"/>
                  </a:cubicBezTo>
                  <a:cubicBezTo>
                    <a:pt x="391" y="209"/>
                    <a:pt x="392" y="208"/>
                    <a:pt x="392" y="208"/>
                  </a:cubicBezTo>
                  <a:cubicBezTo>
                    <a:pt x="392" y="208"/>
                    <a:pt x="392" y="207"/>
                    <a:pt x="392" y="207"/>
                  </a:cubicBezTo>
                  <a:cubicBezTo>
                    <a:pt x="393" y="206"/>
                    <a:pt x="393" y="205"/>
                    <a:pt x="393" y="204"/>
                  </a:cubicBezTo>
                  <a:cubicBezTo>
                    <a:pt x="393" y="203"/>
                    <a:pt x="392" y="201"/>
                    <a:pt x="393" y="200"/>
                  </a:cubicBezTo>
                  <a:cubicBezTo>
                    <a:pt x="393" y="200"/>
                    <a:pt x="393" y="200"/>
                    <a:pt x="393" y="200"/>
                  </a:cubicBezTo>
                  <a:cubicBezTo>
                    <a:pt x="393" y="199"/>
                    <a:pt x="393" y="198"/>
                    <a:pt x="394" y="199"/>
                  </a:cubicBezTo>
                  <a:cubicBezTo>
                    <a:pt x="394" y="199"/>
                    <a:pt x="394" y="198"/>
                    <a:pt x="395" y="199"/>
                  </a:cubicBezTo>
                  <a:cubicBezTo>
                    <a:pt x="395" y="199"/>
                    <a:pt x="395" y="199"/>
                    <a:pt x="395" y="199"/>
                  </a:cubicBezTo>
                  <a:cubicBezTo>
                    <a:pt x="396" y="200"/>
                    <a:pt x="397" y="201"/>
                    <a:pt x="396" y="203"/>
                  </a:cubicBezTo>
                  <a:cubicBezTo>
                    <a:pt x="396" y="203"/>
                    <a:pt x="396" y="203"/>
                    <a:pt x="396" y="204"/>
                  </a:cubicBezTo>
                  <a:cubicBezTo>
                    <a:pt x="396" y="204"/>
                    <a:pt x="396" y="205"/>
                    <a:pt x="395" y="205"/>
                  </a:cubicBezTo>
                  <a:cubicBezTo>
                    <a:pt x="395" y="206"/>
                    <a:pt x="395" y="207"/>
                    <a:pt x="395" y="207"/>
                  </a:cubicBezTo>
                  <a:cubicBezTo>
                    <a:pt x="395" y="208"/>
                    <a:pt x="395" y="209"/>
                    <a:pt x="395" y="209"/>
                  </a:cubicBezTo>
                  <a:cubicBezTo>
                    <a:pt x="394" y="209"/>
                    <a:pt x="394" y="210"/>
                    <a:pt x="394" y="210"/>
                  </a:cubicBezTo>
                  <a:cubicBezTo>
                    <a:pt x="394" y="211"/>
                    <a:pt x="394" y="212"/>
                    <a:pt x="394" y="213"/>
                  </a:cubicBezTo>
                  <a:cubicBezTo>
                    <a:pt x="394" y="214"/>
                    <a:pt x="394" y="214"/>
                    <a:pt x="394" y="215"/>
                  </a:cubicBezTo>
                  <a:cubicBezTo>
                    <a:pt x="394" y="216"/>
                    <a:pt x="394" y="217"/>
                    <a:pt x="394" y="217"/>
                  </a:cubicBezTo>
                  <a:cubicBezTo>
                    <a:pt x="394" y="218"/>
                    <a:pt x="394" y="218"/>
                    <a:pt x="394" y="219"/>
                  </a:cubicBezTo>
                  <a:cubicBezTo>
                    <a:pt x="394" y="219"/>
                    <a:pt x="395" y="220"/>
                    <a:pt x="395" y="220"/>
                  </a:cubicBezTo>
                  <a:cubicBezTo>
                    <a:pt x="395" y="220"/>
                    <a:pt x="395" y="220"/>
                    <a:pt x="395" y="220"/>
                  </a:cubicBezTo>
                  <a:cubicBezTo>
                    <a:pt x="395" y="220"/>
                    <a:pt x="395" y="221"/>
                    <a:pt x="395" y="221"/>
                  </a:cubicBezTo>
                  <a:cubicBezTo>
                    <a:pt x="396" y="222"/>
                    <a:pt x="396" y="222"/>
                    <a:pt x="395" y="222"/>
                  </a:cubicBezTo>
                  <a:cubicBezTo>
                    <a:pt x="395" y="223"/>
                    <a:pt x="395" y="223"/>
                    <a:pt x="395" y="223"/>
                  </a:cubicBezTo>
                  <a:cubicBezTo>
                    <a:pt x="395" y="223"/>
                    <a:pt x="395" y="223"/>
                    <a:pt x="395" y="223"/>
                  </a:cubicBezTo>
                  <a:cubicBezTo>
                    <a:pt x="395" y="223"/>
                    <a:pt x="396" y="223"/>
                    <a:pt x="396" y="223"/>
                  </a:cubicBezTo>
                  <a:cubicBezTo>
                    <a:pt x="396" y="223"/>
                    <a:pt x="396" y="223"/>
                    <a:pt x="397" y="222"/>
                  </a:cubicBezTo>
                  <a:cubicBezTo>
                    <a:pt x="397" y="222"/>
                    <a:pt x="397" y="221"/>
                    <a:pt x="397" y="221"/>
                  </a:cubicBezTo>
                  <a:cubicBezTo>
                    <a:pt x="398" y="221"/>
                    <a:pt x="398" y="222"/>
                    <a:pt x="398" y="222"/>
                  </a:cubicBezTo>
                  <a:cubicBezTo>
                    <a:pt x="398" y="222"/>
                    <a:pt x="399" y="222"/>
                    <a:pt x="399" y="222"/>
                  </a:cubicBezTo>
                  <a:cubicBezTo>
                    <a:pt x="399" y="222"/>
                    <a:pt x="400" y="222"/>
                    <a:pt x="400" y="222"/>
                  </a:cubicBezTo>
                  <a:cubicBezTo>
                    <a:pt x="400" y="222"/>
                    <a:pt x="400" y="222"/>
                    <a:pt x="401" y="222"/>
                  </a:cubicBezTo>
                  <a:cubicBezTo>
                    <a:pt x="401" y="221"/>
                    <a:pt x="401" y="221"/>
                    <a:pt x="401" y="221"/>
                  </a:cubicBezTo>
                  <a:cubicBezTo>
                    <a:pt x="401" y="221"/>
                    <a:pt x="401" y="222"/>
                    <a:pt x="402" y="222"/>
                  </a:cubicBezTo>
                  <a:cubicBezTo>
                    <a:pt x="402" y="222"/>
                    <a:pt x="402" y="222"/>
                    <a:pt x="402" y="222"/>
                  </a:cubicBezTo>
                  <a:cubicBezTo>
                    <a:pt x="402" y="223"/>
                    <a:pt x="402" y="223"/>
                    <a:pt x="402" y="223"/>
                  </a:cubicBezTo>
                  <a:cubicBezTo>
                    <a:pt x="401" y="223"/>
                    <a:pt x="401" y="222"/>
                    <a:pt x="401" y="223"/>
                  </a:cubicBezTo>
                  <a:cubicBezTo>
                    <a:pt x="400" y="223"/>
                    <a:pt x="400" y="223"/>
                    <a:pt x="400" y="224"/>
                  </a:cubicBezTo>
                  <a:cubicBezTo>
                    <a:pt x="400" y="224"/>
                    <a:pt x="400" y="224"/>
                    <a:pt x="399" y="224"/>
                  </a:cubicBezTo>
                  <a:cubicBezTo>
                    <a:pt x="399" y="224"/>
                    <a:pt x="399" y="224"/>
                    <a:pt x="399" y="223"/>
                  </a:cubicBezTo>
                  <a:cubicBezTo>
                    <a:pt x="399" y="223"/>
                    <a:pt x="398" y="224"/>
                    <a:pt x="398" y="224"/>
                  </a:cubicBezTo>
                  <a:cubicBezTo>
                    <a:pt x="397" y="224"/>
                    <a:pt x="397" y="224"/>
                    <a:pt x="397" y="224"/>
                  </a:cubicBezTo>
                  <a:cubicBezTo>
                    <a:pt x="397" y="224"/>
                    <a:pt x="397" y="225"/>
                    <a:pt x="396" y="225"/>
                  </a:cubicBezTo>
                  <a:cubicBezTo>
                    <a:pt x="396" y="224"/>
                    <a:pt x="396" y="224"/>
                    <a:pt x="396" y="225"/>
                  </a:cubicBezTo>
                  <a:cubicBezTo>
                    <a:pt x="395" y="225"/>
                    <a:pt x="396" y="226"/>
                    <a:pt x="396" y="226"/>
                  </a:cubicBezTo>
                  <a:cubicBezTo>
                    <a:pt x="395" y="227"/>
                    <a:pt x="395" y="228"/>
                    <a:pt x="396" y="228"/>
                  </a:cubicBezTo>
                  <a:cubicBezTo>
                    <a:pt x="396" y="229"/>
                    <a:pt x="397" y="229"/>
                    <a:pt x="397" y="228"/>
                  </a:cubicBezTo>
                  <a:cubicBezTo>
                    <a:pt x="397" y="228"/>
                    <a:pt x="397" y="228"/>
                    <a:pt x="398" y="228"/>
                  </a:cubicBezTo>
                  <a:cubicBezTo>
                    <a:pt x="398" y="230"/>
                    <a:pt x="398" y="231"/>
                    <a:pt x="398" y="231"/>
                  </a:cubicBezTo>
                  <a:cubicBezTo>
                    <a:pt x="398" y="233"/>
                    <a:pt x="397" y="232"/>
                    <a:pt x="397" y="231"/>
                  </a:cubicBezTo>
                  <a:cubicBezTo>
                    <a:pt x="396" y="231"/>
                    <a:pt x="396" y="230"/>
                    <a:pt x="395" y="230"/>
                  </a:cubicBezTo>
                  <a:cubicBezTo>
                    <a:pt x="395" y="231"/>
                    <a:pt x="395" y="231"/>
                    <a:pt x="395" y="231"/>
                  </a:cubicBezTo>
                  <a:cubicBezTo>
                    <a:pt x="395" y="232"/>
                    <a:pt x="395" y="233"/>
                    <a:pt x="395" y="233"/>
                  </a:cubicBezTo>
                  <a:cubicBezTo>
                    <a:pt x="395" y="234"/>
                    <a:pt x="395" y="234"/>
                    <a:pt x="395" y="235"/>
                  </a:cubicBezTo>
                  <a:cubicBezTo>
                    <a:pt x="395" y="236"/>
                    <a:pt x="395" y="236"/>
                    <a:pt x="395" y="237"/>
                  </a:cubicBezTo>
                  <a:cubicBezTo>
                    <a:pt x="395" y="238"/>
                    <a:pt x="395" y="239"/>
                    <a:pt x="394" y="239"/>
                  </a:cubicBezTo>
                  <a:cubicBezTo>
                    <a:pt x="394" y="239"/>
                    <a:pt x="394" y="241"/>
                    <a:pt x="393" y="241"/>
                  </a:cubicBezTo>
                  <a:cubicBezTo>
                    <a:pt x="393" y="241"/>
                    <a:pt x="393" y="240"/>
                    <a:pt x="393" y="240"/>
                  </a:cubicBezTo>
                  <a:cubicBezTo>
                    <a:pt x="393" y="240"/>
                    <a:pt x="392" y="239"/>
                    <a:pt x="392" y="239"/>
                  </a:cubicBezTo>
                  <a:cubicBezTo>
                    <a:pt x="392" y="239"/>
                    <a:pt x="392" y="239"/>
                    <a:pt x="392" y="239"/>
                  </a:cubicBezTo>
                  <a:cubicBezTo>
                    <a:pt x="392" y="239"/>
                    <a:pt x="392" y="240"/>
                    <a:pt x="391" y="240"/>
                  </a:cubicBezTo>
                  <a:cubicBezTo>
                    <a:pt x="391" y="241"/>
                    <a:pt x="391" y="241"/>
                    <a:pt x="391" y="241"/>
                  </a:cubicBezTo>
                  <a:cubicBezTo>
                    <a:pt x="390" y="241"/>
                    <a:pt x="390" y="241"/>
                    <a:pt x="390" y="242"/>
                  </a:cubicBezTo>
                  <a:cubicBezTo>
                    <a:pt x="390" y="243"/>
                    <a:pt x="389" y="242"/>
                    <a:pt x="389" y="242"/>
                  </a:cubicBezTo>
                  <a:cubicBezTo>
                    <a:pt x="389" y="242"/>
                    <a:pt x="389" y="244"/>
                    <a:pt x="388" y="243"/>
                  </a:cubicBezTo>
                  <a:cubicBezTo>
                    <a:pt x="388" y="242"/>
                    <a:pt x="388" y="242"/>
                    <a:pt x="388" y="241"/>
                  </a:cubicBezTo>
                  <a:cubicBezTo>
                    <a:pt x="388" y="241"/>
                    <a:pt x="388" y="241"/>
                    <a:pt x="388" y="241"/>
                  </a:cubicBezTo>
                  <a:cubicBezTo>
                    <a:pt x="388" y="240"/>
                    <a:pt x="388" y="241"/>
                    <a:pt x="388" y="241"/>
                  </a:cubicBezTo>
                  <a:cubicBezTo>
                    <a:pt x="387" y="241"/>
                    <a:pt x="387" y="241"/>
                    <a:pt x="387" y="241"/>
                  </a:cubicBezTo>
                  <a:cubicBezTo>
                    <a:pt x="387" y="242"/>
                    <a:pt x="386" y="242"/>
                    <a:pt x="386" y="242"/>
                  </a:cubicBezTo>
                  <a:cubicBezTo>
                    <a:pt x="385" y="243"/>
                    <a:pt x="385" y="242"/>
                    <a:pt x="385" y="241"/>
                  </a:cubicBezTo>
                  <a:cubicBezTo>
                    <a:pt x="385" y="240"/>
                    <a:pt x="385" y="240"/>
                    <a:pt x="385" y="239"/>
                  </a:cubicBezTo>
                  <a:cubicBezTo>
                    <a:pt x="384" y="238"/>
                    <a:pt x="385" y="238"/>
                    <a:pt x="385" y="237"/>
                  </a:cubicBezTo>
                  <a:cubicBezTo>
                    <a:pt x="385" y="236"/>
                    <a:pt x="385" y="236"/>
                    <a:pt x="385" y="235"/>
                  </a:cubicBezTo>
                  <a:cubicBezTo>
                    <a:pt x="385" y="235"/>
                    <a:pt x="385" y="234"/>
                    <a:pt x="385" y="234"/>
                  </a:cubicBezTo>
                  <a:cubicBezTo>
                    <a:pt x="385" y="234"/>
                    <a:pt x="385" y="234"/>
                    <a:pt x="385" y="233"/>
                  </a:cubicBezTo>
                  <a:cubicBezTo>
                    <a:pt x="385" y="232"/>
                    <a:pt x="385" y="231"/>
                    <a:pt x="385" y="231"/>
                  </a:cubicBezTo>
                  <a:cubicBezTo>
                    <a:pt x="385" y="231"/>
                    <a:pt x="385" y="229"/>
                    <a:pt x="385" y="230"/>
                  </a:cubicBezTo>
                  <a:cubicBezTo>
                    <a:pt x="384" y="230"/>
                    <a:pt x="384" y="230"/>
                    <a:pt x="384" y="231"/>
                  </a:cubicBezTo>
                  <a:cubicBezTo>
                    <a:pt x="384" y="231"/>
                    <a:pt x="383" y="230"/>
                    <a:pt x="383" y="231"/>
                  </a:cubicBezTo>
                  <a:cubicBezTo>
                    <a:pt x="383" y="232"/>
                    <a:pt x="382" y="233"/>
                    <a:pt x="382" y="234"/>
                  </a:cubicBezTo>
                  <a:cubicBezTo>
                    <a:pt x="382" y="234"/>
                    <a:pt x="382" y="235"/>
                    <a:pt x="383" y="235"/>
                  </a:cubicBezTo>
                  <a:cubicBezTo>
                    <a:pt x="383" y="236"/>
                    <a:pt x="383" y="236"/>
                    <a:pt x="383" y="236"/>
                  </a:cubicBezTo>
                  <a:cubicBezTo>
                    <a:pt x="383" y="237"/>
                    <a:pt x="383" y="238"/>
                    <a:pt x="383" y="238"/>
                  </a:cubicBezTo>
                  <a:cubicBezTo>
                    <a:pt x="383" y="238"/>
                    <a:pt x="383" y="239"/>
                    <a:pt x="383" y="239"/>
                  </a:cubicBezTo>
                  <a:cubicBezTo>
                    <a:pt x="383" y="240"/>
                    <a:pt x="383" y="240"/>
                    <a:pt x="383" y="241"/>
                  </a:cubicBezTo>
                  <a:cubicBezTo>
                    <a:pt x="383" y="242"/>
                    <a:pt x="383" y="242"/>
                    <a:pt x="383" y="243"/>
                  </a:cubicBezTo>
                  <a:cubicBezTo>
                    <a:pt x="383" y="244"/>
                    <a:pt x="383" y="243"/>
                    <a:pt x="382" y="243"/>
                  </a:cubicBezTo>
                  <a:cubicBezTo>
                    <a:pt x="382" y="243"/>
                    <a:pt x="382" y="243"/>
                    <a:pt x="382" y="244"/>
                  </a:cubicBezTo>
                  <a:cubicBezTo>
                    <a:pt x="381" y="245"/>
                    <a:pt x="381" y="244"/>
                    <a:pt x="381" y="245"/>
                  </a:cubicBezTo>
                  <a:cubicBezTo>
                    <a:pt x="380" y="245"/>
                    <a:pt x="380" y="245"/>
                    <a:pt x="379" y="245"/>
                  </a:cubicBezTo>
                  <a:cubicBezTo>
                    <a:pt x="379" y="246"/>
                    <a:pt x="379" y="246"/>
                    <a:pt x="379" y="247"/>
                  </a:cubicBezTo>
                  <a:cubicBezTo>
                    <a:pt x="379" y="248"/>
                    <a:pt x="379" y="248"/>
                    <a:pt x="378" y="249"/>
                  </a:cubicBezTo>
                  <a:cubicBezTo>
                    <a:pt x="378" y="249"/>
                    <a:pt x="379" y="250"/>
                    <a:pt x="378" y="250"/>
                  </a:cubicBezTo>
                  <a:cubicBezTo>
                    <a:pt x="378" y="251"/>
                    <a:pt x="378" y="251"/>
                    <a:pt x="378" y="251"/>
                  </a:cubicBezTo>
                  <a:cubicBezTo>
                    <a:pt x="378" y="251"/>
                    <a:pt x="377" y="252"/>
                    <a:pt x="377" y="252"/>
                  </a:cubicBezTo>
                  <a:cubicBezTo>
                    <a:pt x="377" y="252"/>
                    <a:pt x="377" y="252"/>
                    <a:pt x="377" y="252"/>
                  </a:cubicBezTo>
                  <a:cubicBezTo>
                    <a:pt x="376" y="252"/>
                    <a:pt x="376" y="251"/>
                    <a:pt x="376" y="252"/>
                  </a:cubicBezTo>
                  <a:cubicBezTo>
                    <a:pt x="376" y="253"/>
                    <a:pt x="376" y="253"/>
                    <a:pt x="376" y="254"/>
                  </a:cubicBezTo>
                  <a:cubicBezTo>
                    <a:pt x="375" y="254"/>
                    <a:pt x="376" y="255"/>
                    <a:pt x="375" y="255"/>
                  </a:cubicBezTo>
                  <a:cubicBezTo>
                    <a:pt x="375" y="255"/>
                    <a:pt x="375" y="256"/>
                    <a:pt x="375" y="257"/>
                  </a:cubicBezTo>
                  <a:cubicBezTo>
                    <a:pt x="375" y="257"/>
                    <a:pt x="374" y="257"/>
                    <a:pt x="374" y="258"/>
                  </a:cubicBezTo>
                  <a:cubicBezTo>
                    <a:pt x="374" y="258"/>
                    <a:pt x="373" y="258"/>
                    <a:pt x="373" y="257"/>
                  </a:cubicBezTo>
                  <a:cubicBezTo>
                    <a:pt x="373" y="257"/>
                    <a:pt x="373" y="257"/>
                    <a:pt x="373" y="257"/>
                  </a:cubicBezTo>
                  <a:cubicBezTo>
                    <a:pt x="372" y="257"/>
                    <a:pt x="372" y="256"/>
                    <a:pt x="372" y="257"/>
                  </a:cubicBezTo>
                  <a:cubicBezTo>
                    <a:pt x="371" y="258"/>
                    <a:pt x="372" y="258"/>
                    <a:pt x="372" y="259"/>
                  </a:cubicBezTo>
                  <a:cubicBezTo>
                    <a:pt x="372" y="262"/>
                    <a:pt x="370" y="260"/>
                    <a:pt x="370" y="260"/>
                  </a:cubicBezTo>
                  <a:cubicBezTo>
                    <a:pt x="369" y="260"/>
                    <a:pt x="369" y="260"/>
                    <a:pt x="369" y="261"/>
                  </a:cubicBezTo>
                  <a:cubicBezTo>
                    <a:pt x="368" y="261"/>
                    <a:pt x="368" y="261"/>
                    <a:pt x="368" y="262"/>
                  </a:cubicBezTo>
                  <a:cubicBezTo>
                    <a:pt x="368" y="263"/>
                    <a:pt x="369" y="263"/>
                    <a:pt x="370" y="264"/>
                  </a:cubicBezTo>
                  <a:cubicBezTo>
                    <a:pt x="370" y="264"/>
                    <a:pt x="371" y="264"/>
                    <a:pt x="371" y="265"/>
                  </a:cubicBezTo>
                  <a:cubicBezTo>
                    <a:pt x="371" y="265"/>
                    <a:pt x="371" y="265"/>
                    <a:pt x="371" y="266"/>
                  </a:cubicBezTo>
                  <a:cubicBezTo>
                    <a:pt x="371" y="266"/>
                    <a:pt x="371" y="267"/>
                    <a:pt x="371" y="267"/>
                  </a:cubicBezTo>
                  <a:cubicBezTo>
                    <a:pt x="372" y="267"/>
                    <a:pt x="372" y="268"/>
                    <a:pt x="372" y="269"/>
                  </a:cubicBezTo>
                  <a:cubicBezTo>
                    <a:pt x="372" y="270"/>
                    <a:pt x="372" y="271"/>
                    <a:pt x="372" y="272"/>
                  </a:cubicBezTo>
                  <a:cubicBezTo>
                    <a:pt x="372" y="272"/>
                    <a:pt x="371" y="273"/>
                    <a:pt x="371" y="273"/>
                  </a:cubicBezTo>
                  <a:cubicBezTo>
                    <a:pt x="371" y="273"/>
                    <a:pt x="371" y="274"/>
                    <a:pt x="371" y="274"/>
                  </a:cubicBezTo>
                  <a:cubicBezTo>
                    <a:pt x="371" y="275"/>
                    <a:pt x="371" y="275"/>
                    <a:pt x="371" y="276"/>
                  </a:cubicBezTo>
                  <a:cubicBezTo>
                    <a:pt x="370" y="277"/>
                    <a:pt x="369" y="276"/>
                    <a:pt x="368" y="276"/>
                  </a:cubicBezTo>
                  <a:cubicBezTo>
                    <a:pt x="368" y="276"/>
                    <a:pt x="367" y="276"/>
                    <a:pt x="367" y="276"/>
                  </a:cubicBezTo>
                  <a:cubicBezTo>
                    <a:pt x="366" y="276"/>
                    <a:pt x="366" y="276"/>
                    <a:pt x="365" y="276"/>
                  </a:cubicBezTo>
                  <a:cubicBezTo>
                    <a:pt x="364" y="277"/>
                    <a:pt x="364" y="277"/>
                    <a:pt x="364" y="277"/>
                  </a:cubicBezTo>
                  <a:cubicBezTo>
                    <a:pt x="363" y="277"/>
                    <a:pt x="363" y="276"/>
                    <a:pt x="362" y="276"/>
                  </a:cubicBezTo>
                  <a:cubicBezTo>
                    <a:pt x="362" y="276"/>
                    <a:pt x="361" y="279"/>
                    <a:pt x="361" y="279"/>
                  </a:cubicBezTo>
                  <a:cubicBezTo>
                    <a:pt x="361" y="280"/>
                    <a:pt x="362" y="281"/>
                    <a:pt x="362" y="281"/>
                  </a:cubicBezTo>
                  <a:cubicBezTo>
                    <a:pt x="362" y="282"/>
                    <a:pt x="361" y="283"/>
                    <a:pt x="361" y="284"/>
                  </a:cubicBezTo>
                  <a:cubicBezTo>
                    <a:pt x="361" y="286"/>
                    <a:pt x="361" y="288"/>
                    <a:pt x="360" y="289"/>
                  </a:cubicBezTo>
                  <a:cubicBezTo>
                    <a:pt x="360" y="290"/>
                    <a:pt x="360" y="291"/>
                    <a:pt x="360" y="291"/>
                  </a:cubicBezTo>
                  <a:cubicBezTo>
                    <a:pt x="360" y="291"/>
                    <a:pt x="360" y="291"/>
                    <a:pt x="360" y="292"/>
                  </a:cubicBezTo>
                  <a:cubicBezTo>
                    <a:pt x="364" y="290"/>
                    <a:pt x="368" y="288"/>
                    <a:pt x="371" y="286"/>
                  </a:cubicBezTo>
                  <a:cubicBezTo>
                    <a:pt x="371" y="286"/>
                    <a:pt x="371" y="286"/>
                    <a:pt x="371" y="286"/>
                  </a:cubicBezTo>
                  <a:cubicBezTo>
                    <a:pt x="371" y="285"/>
                    <a:pt x="372" y="285"/>
                    <a:pt x="372" y="284"/>
                  </a:cubicBezTo>
                  <a:cubicBezTo>
                    <a:pt x="372" y="282"/>
                    <a:pt x="374" y="282"/>
                    <a:pt x="374" y="281"/>
                  </a:cubicBezTo>
                  <a:cubicBezTo>
                    <a:pt x="375" y="281"/>
                    <a:pt x="375" y="281"/>
                    <a:pt x="375" y="281"/>
                  </a:cubicBezTo>
                  <a:cubicBezTo>
                    <a:pt x="375" y="280"/>
                    <a:pt x="376" y="280"/>
                    <a:pt x="376" y="279"/>
                  </a:cubicBezTo>
                  <a:cubicBezTo>
                    <a:pt x="376" y="278"/>
                    <a:pt x="375" y="277"/>
                    <a:pt x="376" y="276"/>
                  </a:cubicBezTo>
                  <a:cubicBezTo>
                    <a:pt x="377" y="275"/>
                    <a:pt x="378" y="275"/>
                    <a:pt x="378" y="275"/>
                  </a:cubicBezTo>
                  <a:cubicBezTo>
                    <a:pt x="378" y="275"/>
                    <a:pt x="378" y="276"/>
                    <a:pt x="379" y="276"/>
                  </a:cubicBezTo>
                  <a:cubicBezTo>
                    <a:pt x="379" y="275"/>
                    <a:pt x="380" y="275"/>
                    <a:pt x="380" y="275"/>
                  </a:cubicBezTo>
                  <a:cubicBezTo>
                    <a:pt x="380" y="274"/>
                    <a:pt x="381" y="273"/>
                    <a:pt x="381" y="273"/>
                  </a:cubicBezTo>
                  <a:cubicBezTo>
                    <a:pt x="381" y="272"/>
                    <a:pt x="382" y="272"/>
                    <a:pt x="382" y="272"/>
                  </a:cubicBezTo>
                  <a:cubicBezTo>
                    <a:pt x="382" y="271"/>
                    <a:pt x="383" y="271"/>
                    <a:pt x="384" y="272"/>
                  </a:cubicBezTo>
                  <a:cubicBezTo>
                    <a:pt x="384" y="273"/>
                    <a:pt x="384" y="275"/>
                    <a:pt x="384" y="276"/>
                  </a:cubicBezTo>
                  <a:cubicBezTo>
                    <a:pt x="384" y="277"/>
                    <a:pt x="385" y="278"/>
                    <a:pt x="385" y="278"/>
                  </a:cubicBezTo>
                  <a:cubicBezTo>
                    <a:pt x="386" y="278"/>
                    <a:pt x="387" y="277"/>
                    <a:pt x="388" y="277"/>
                  </a:cubicBezTo>
                  <a:cubicBezTo>
                    <a:pt x="387" y="276"/>
                    <a:pt x="387" y="276"/>
                    <a:pt x="387" y="275"/>
                  </a:cubicBezTo>
                  <a:cubicBezTo>
                    <a:pt x="387" y="273"/>
                    <a:pt x="386" y="272"/>
                    <a:pt x="386" y="271"/>
                  </a:cubicBezTo>
                  <a:cubicBezTo>
                    <a:pt x="386" y="271"/>
                    <a:pt x="386" y="270"/>
                    <a:pt x="385" y="270"/>
                  </a:cubicBezTo>
                  <a:cubicBezTo>
                    <a:pt x="385" y="270"/>
                    <a:pt x="385" y="269"/>
                    <a:pt x="386" y="269"/>
                  </a:cubicBezTo>
                  <a:cubicBezTo>
                    <a:pt x="386" y="269"/>
                    <a:pt x="386" y="269"/>
                    <a:pt x="386" y="269"/>
                  </a:cubicBezTo>
                  <a:cubicBezTo>
                    <a:pt x="387" y="270"/>
                    <a:pt x="387" y="270"/>
                    <a:pt x="387" y="270"/>
                  </a:cubicBezTo>
                  <a:cubicBezTo>
                    <a:pt x="388" y="270"/>
                    <a:pt x="388" y="269"/>
                    <a:pt x="389" y="270"/>
                  </a:cubicBezTo>
                  <a:cubicBezTo>
                    <a:pt x="389" y="271"/>
                    <a:pt x="389" y="271"/>
                    <a:pt x="389" y="272"/>
                  </a:cubicBezTo>
                  <a:cubicBezTo>
                    <a:pt x="389" y="272"/>
                    <a:pt x="390" y="272"/>
                    <a:pt x="390" y="272"/>
                  </a:cubicBezTo>
                  <a:cubicBezTo>
                    <a:pt x="390" y="273"/>
                    <a:pt x="390" y="273"/>
                    <a:pt x="390" y="274"/>
                  </a:cubicBezTo>
                  <a:cubicBezTo>
                    <a:pt x="391" y="274"/>
                    <a:pt x="391" y="274"/>
                    <a:pt x="391" y="275"/>
                  </a:cubicBezTo>
                  <a:cubicBezTo>
                    <a:pt x="394" y="272"/>
                    <a:pt x="398" y="270"/>
                    <a:pt x="401" y="267"/>
                  </a:cubicBezTo>
                  <a:cubicBezTo>
                    <a:pt x="401" y="267"/>
                    <a:pt x="401" y="266"/>
                    <a:pt x="402" y="265"/>
                  </a:cubicBezTo>
                  <a:cubicBezTo>
                    <a:pt x="402" y="264"/>
                    <a:pt x="402" y="263"/>
                    <a:pt x="403" y="263"/>
                  </a:cubicBezTo>
                  <a:cubicBezTo>
                    <a:pt x="403" y="262"/>
                    <a:pt x="403" y="263"/>
                    <a:pt x="404" y="264"/>
                  </a:cubicBezTo>
                  <a:cubicBezTo>
                    <a:pt x="404" y="264"/>
                    <a:pt x="404" y="265"/>
                    <a:pt x="404" y="265"/>
                  </a:cubicBezTo>
                  <a:cubicBezTo>
                    <a:pt x="404" y="265"/>
                    <a:pt x="404" y="265"/>
                    <a:pt x="404" y="265"/>
                  </a:cubicBezTo>
                  <a:cubicBezTo>
                    <a:pt x="404" y="265"/>
                    <a:pt x="405" y="264"/>
                    <a:pt x="406" y="264"/>
                  </a:cubicBezTo>
                  <a:cubicBezTo>
                    <a:pt x="406" y="263"/>
                    <a:pt x="406" y="263"/>
                    <a:pt x="406" y="263"/>
                  </a:cubicBezTo>
                  <a:cubicBezTo>
                    <a:pt x="407" y="262"/>
                    <a:pt x="407" y="262"/>
                    <a:pt x="408" y="261"/>
                  </a:cubicBezTo>
                  <a:cubicBezTo>
                    <a:pt x="408" y="261"/>
                    <a:pt x="409" y="260"/>
                    <a:pt x="409" y="261"/>
                  </a:cubicBezTo>
                  <a:cubicBezTo>
                    <a:pt x="409" y="261"/>
                    <a:pt x="408" y="261"/>
                    <a:pt x="408" y="261"/>
                  </a:cubicBezTo>
                  <a:cubicBezTo>
                    <a:pt x="408" y="262"/>
                    <a:pt x="408" y="262"/>
                    <a:pt x="408" y="262"/>
                  </a:cubicBezTo>
                  <a:cubicBezTo>
                    <a:pt x="422" y="251"/>
                    <a:pt x="434" y="239"/>
                    <a:pt x="446" y="232"/>
                  </a:cubicBezTo>
                  <a:cubicBezTo>
                    <a:pt x="447" y="231"/>
                    <a:pt x="448" y="230"/>
                    <a:pt x="450" y="230"/>
                  </a:cubicBezTo>
                  <a:cubicBezTo>
                    <a:pt x="449" y="208"/>
                    <a:pt x="445" y="188"/>
                    <a:pt x="438" y="168"/>
                  </a:cubicBezTo>
                  <a:cubicBezTo>
                    <a:pt x="438" y="168"/>
                    <a:pt x="438" y="169"/>
                    <a:pt x="438" y="169"/>
                  </a:cubicBezTo>
                  <a:close/>
                  <a:moveTo>
                    <a:pt x="404" y="220"/>
                  </a:moveTo>
                  <a:cubicBezTo>
                    <a:pt x="404" y="220"/>
                    <a:pt x="404" y="221"/>
                    <a:pt x="404" y="221"/>
                  </a:cubicBezTo>
                  <a:cubicBezTo>
                    <a:pt x="404" y="221"/>
                    <a:pt x="404" y="222"/>
                    <a:pt x="404" y="222"/>
                  </a:cubicBezTo>
                  <a:cubicBezTo>
                    <a:pt x="404" y="222"/>
                    <a:pt x="403" y="223"/>
                    <a:pt x="403" y="222"/>
                  </a:cubicBezTo>
                  <a:cubicBezTo>
                    <a:pt x="402" y="222"/>
                    <a:pt x="403" y="221"/>
                    <a:pt x="402" y="221"/>
                  </a:cubicBezTo>
                  <a:cubicBezTo>
                    <a:pt x="402" y="220"/>
                    <a:pt x="402" y="219"/>
                    <a:pt x="402" y="219"/>
                  </a:cubicBezTo>
                  <a:cubicBezTo>
                    <a:pt x="402" y="218"/>
                    <a:pt x="401" y="216"/>
                    <a:pt x="402" y="216"/>
                  </a:cubicBezTo>
                  <a:cubicBezTo>
                    <a:pt x="402" y="216"/>
                    <a:pt x="402" y="216"/>
                    <a:pt x="403" y="216"/>
                  </a:cubicBezTo>
                  <a:cubicBezTo>
                    <a:pt x="403" y="217"/>
                    <a:pt x="403" y="217"/>
                    <a:pt x="403" y="217"/>
                  </a:cubicBezTo>
                  <a:cubicBezTo>
                    <a:pt x="403" y="218"/>
                    <a:pt x="404" y="218"/>
                    <a:pt x="404" y="218"/>
                  </a:cubicBezTo>
                  <a:cubicBezTo>
                    <a:pt x="404" y="219"/>
                    <a:pt x="404" y="220"/>
                    <a:pt x="404" y="220"/>
                  </a:cubicBezTo>
                  <a:close/>
                  <a:moveTo>
                    <a:pt x="407" y="219"/>
                  </a:moveTo>
                  <a:cubicBezTo>
                    <a:pt x="406" y="219"/>
                    <a:pt x="406" y="219"/>
                    <a:pt x="406" y="219"/>
                  </a:cubicBezTo>
                  <a:cubicBezTo>
                    <a:pt x="406" y="219"/>
                    <a:pt x="406" y="218"/>
                    <a:pt x="406" y="218"/>
                  </a:cubicBezTo>
                  <a:cubicBezTo>
                    <a:pt x="405" y="217"/>
                    <a:pt x="405" y="217"/>
                    <a:pt x="405" y="216"/>
                  </a:cubicBezTo>
                  <a:cubicBezTo>
                    <a:pt x="405" y="216"/>
                    <a:pt x="405" y="215"/>
                    <a:pt x="405" y="215"/>
                  </a:cubicBezTo>
                  <a:cubicBezTo>
                    <a:pt x="405" y="214"/>
                    <a:pt x="405" y="214"/>
                    <a:pt x="405" y="213"/>
                  </a:cubicBezTo>
                  <a:cubicBezTo>
                    <a:pt x="405" y="212"/>
                    <a:pt x="406" y="215"/>
                    <a:pt x="406" y="215"/>
                  </a:cubicBezTo>
                  <a:cubicBezTo>
                    <a:pt x="406" y="216"/>
                    <a:pt x="406" y="217"/>
                    <a:pt x="406" y="217"/>
                  </a:cubicBezTo>
                  <a:cubicBezTo>
                    <a:pt x="406" y="218"/>
                    <a:pt x="407" y="218"/>
                    <a:pt x="407" y="219"/>
                  </a:cubicBezTo>
                  <a:close/>
                  <a:moveTo>
                    <a:pt x="409" y="229"/>
                  </a:moveTo>
                  <a:cubicBezTo>
                    <a:pt x="409" y="229"/>
                    <a:pt x="409" y="229"/>
                    <a:pt x="409" y="229"/>
                  </a:cubicBezTo>
                  <a:cubicBezTo>
                    <a:pt x="409" y="228"/>
                    <a:pt x="409" y="228"/>
                    <a:pt x="408" y="228"/>
                  </a:cubicBezTo>
                  <a:cubicBezTo>
                    <a:pt x="408" y="228"/>
                    <a:pt x="408" y="228"/>
                    <a:pt x="408" y="227"/>
                  </a:cubicBezTo>
                  <a:cubicBezTo>
                    <a:pt x="408" y="226"/>
                    <a:pt x="408" y="227"/>
                    <a:pt x="409" y="227"/>
                  </a:cubicBezTo>
                  <a:cubicBezTo>
                    <a:pt x="409" y="227"/>
                    <a:pt x="409" y="227"/>
                    <a:pt x="409" y="228"/>
                  </a:cubicBezTo>
                  <a:cubicBezTo>
                    <a:pt x="409" y="228"/>
                    <a:pt x="409" y="228"/>
                    <a:pt x="409" y="229"/>
                  </a:cubicBezTo>
                  <a:close/>
                  <a:moveTo>
                    <a:pt x="364" y="117"/>
                  </a:moveTo>
                  <a:cubicBezTo>
                    <a:pt x="364" y="116"/>
                    <a:pt x="365" y="117"/>
                    <a:pt x="365" y="117"/>
                  </a:cubicBezTo>
                  <a:cubicBezTo>
                    <a:pt x="365" y="118"/>
                    <a:pt x="365" y="118"/>
                    <a:pt x="365" y="118"/>
                  </a:cubicBezTo>
                  <a:cubicBezTo>
                    <a:pt x="365" y="119"/>
                    <a:pt x="366" y="119"/>
                    <a:pt x="366" y="119"/>
                  </a:cubicBezTo>
                  <a:cubicBezTo>
                    <a:pt x="366" y="119"/>
                    <a:pt x="366" y="118"/>
                    <a:pt x="366" y="118"/>
                  </a:cubicBezTo>
                  <a:cubicBezTo>
                    <a:pt x="366" y="118"/>
                    <a:pt x="368" y="121"/>
                    <a:pt x="368" y="120"/>
                  </a:cubicBezTo>
                  <a:cubicBezTo>
                    <a:pt x="368" y="119"/>
                    <a:pt x="368" y="118"/>
                    <a:pt x="367" y="117"/>
                  </a:cubicBezTo>
                  <a:cubicBezTo>
                    <a:pt x="367" y="117"/>
                    <a:pt x="367" y="117"/>
                    <a:pt x="367" y="117"/>
                  </a:cubicBezTo>
                  <a:cubicBezTo>
                    <a:pt x="368" y="117"/>
                    <a:pt x="368" y="117"/>
                    <a:pt x="368" y="118"/>
                  </a:cubicBezTo>
                  <a:cubicBezTo>
                    <a:pt x="369" y="118"/>
                    <a:pt x="369" y="119"/>
                    <a:pt x="369" y="119"/>
                  </a:cubicBezTo>
                  <a:cubicBezTo>
                    <a:pt x="369" y="119"/>
                    <a:pt x="369" y="119"/>
                    <a:pt x="369" y="120"/>
                  </a:cubicBezTo>
                  <a:cubicBezTo>
                    <a:pt x="369" y="120"/>
                    <a:pt x="370" y="120"/>
                    <a:pt x="370" y="121"/>
                  </a:cubicBezTo>
                  <a:cubicBezTo>
                    <a:pt x="370" y="121"/>
                    <a:pt x="370" y="121"/>
                    <a:pt x="370" y="120"/>
                  </a:cubicBezTo>
                  <a:cubicBezTo>
                    <a:pt x="371" y="121"/>
                    <a:pt x="371" y="122"/>
                    <a:pt x="371" y="122"/>
                  </a:cubicBezTo>
                  <a:cubicBezTo>
                    <a:pt x="371" y="123"/>
                    <a:pt x="371" y="123"/>
                    <a:pt x="372" y="123"/>
                  </a:cubicBezTo>
                  <a:cubicBezTo>
                    <a:pt x="372" y="124"/>
                    <a:pt x="372" y="124"/>
                    <a:pt x="373" y="124"/>
                  </a:cubicBezTo>
                  <a:cubicBezTo>
                    <a:pt x="373" y="124"/>
                    <a:pt x="373" y="124"/>
                    <a:pt x="373" y="125"/>
                  </a:cubicBezTo>
                  <a:cubicBezTo>
                    <a:pt x="373" y="125"/>
                    <a:pt x="373" y="125"/>
                    <a:pt x="374" y="125"/>
                  </a:cubicBezTo>
                  <a:cubicBezTo>
                    <a:pt x="374" y="126"/>
                    <a:pt x="374" y="126"/>
                    <a:pt x="374" y="126"/>
                  </a:cubicBezTo>
                  <a:cubicBezTo>
                    <a:pt x="374" y="127"/>
                    <a:pt x="375" y="127"/>
                    <a:pt x="375" y="127"/>
                  </a:cubicBezTo>
                  <a:cubicBezTo>
                    <a:pt x="375" y="128"/>
                    <a:pt x="374" y="128"/>
                    <a:pt x="374" y="128"/>
                  </a:cubicBezTo>
                  <a:cubicBezTo>
                    <a:pt x="374" y="127"/>
                    <a:pt x="374" y="128"/>
                    <a:pt x="374" y="128"/>
                  </a:cubicBezTo>
                  <a:cubicBezTo>
                    <a:pt x="373" y="129"/>
                    <a:pt x="373" y="129"/>
                    <a:pt x="374" y="130"/>
                  </a:cubicBezTo>
                  <a:cubicBezTo>
                    <a:pt x="374" y="130"/>
                    <a:pt x="374" y="131"/>
                    <a:pt x="374" y="131"/>
                  </a:cubicBezTo>
                  <a:cubicBezTo>
                    <a:pt x="374" y="131"/>
                    <a:pt x="374" y="132"/>
                    <a:pt x="374" y="132"/>
                  </a:cubicBezTo>
                  <a:cubicBezTo>
                    <a:pt x="374" y="133"/>
                    <a:pt x="374" y="134"/>
                    <a:pt x="374" y="134"/>
                  </a:cubicBezTo>
                  <a:cubicBezTo>
                    <a:pt x="374" y="135"/>
                    <a:pt x="374" y="135"/>
                    <a:pt x="374" y="136"/>
                  </a:cubicBezTo>
                  <a:cubicBezTo>
                    <a:pt x="374" y="137"/>
                    <a:pt x="374" y="139"/>
                    <a:pt x="374" y="140"/>
                  </a:cubicBezTo>
                  <a:cubicBezTo>
                    <a:pt x="374" y="139"/>
                    <a:pt x="373" y="138"/>
                    <a:pt x="373" y="138"/>
                  </a:cubicBezTo>
                  <a:cubicBezTo>
                    <a:pt x="373" y="137"/>
                    <a:pt x="373" y="137"/>
                    <a:pt x="373" y="137"/>
                  </a:cubicBezTo>
                  <a:cubicBezTo>
                    <a:pt x="373" y="137"/>
                    <a:pt x="373" y="137"/>
                    <a:pt x="373" y="137"/>
                  </a:cubicBezTo>
                  <a:cubicBezTo>
                    <a:pt x="372" y="136"/>
                    <a:pt x="372" y="136"/>
                    <a:pt x="372" y="136"/>
                  </a:cubicBezTo>
                  <a:cubicBezTo>
                    <a:pt x="371" y="135"/>
                    <a:pt x="371" y="135"/>
                    <a:pt x="371" y="134"/>
                  </a:cubicBezTo>
                  <a:cubicBezTo>
                    <a:pt x="371" y="134"/>
                    <a:pt x="370" y="134"/>
                    <a:pt x="370" y="133"/>
                  </a:cubicBezTo>
                  <a:cubicBezTo>
                    <a:pt x="370" y="133"/>
                    <a:pt x="371" y="133"/>
                    <a:pt x="371" y="133"/>
                  </a:cubicBezTo>
                  <a:cubicBezTo>
                    <a:pt x="371" y="133"/>
                    <a:pt x="371" y="133"/>
                    <a:pt x="371" y="133"/>
                  </a:cubicBezTo>
                  <a:cubicBezTo>
                    <a:pt x="371" y="132"/>
                    <a:pt x="371" y="132"/>
                    <a:pt x="370" y="132"/>
                  </a:cubicBezTo>
                  <a:cubicBezTo>
                    <a:pt x="370" y="132"/>
                    <a:pt x="370" y="132"/>
                    <a:pt x="369" y="131"/>
                  </a:cubicBezTo>
                  <a:cubicBezTo>
                    <a:pt x="369" y="131"/>
                    <a:pt x="369" y="130"/>
                    <a:pt x="369" y="130"/>
                  </a:cubicBezTo>
                  <a:cubicBezTo>
                    <a:pt x="368" y="129"/>
                    <a:pt x="369" y="129"/>
                    <a:pt x="369" y="129"/>
                  </a:cubicBezTo>
                  <a:cubicBezTo>
                    <a:pt x="369" y="129"/>
                    <a:pt x="369" y="128"/>
                    <a:pt x="369" y="128"/>
                  </a:cubicBezTo>
                  <a:cubicBezTo>
                    <a:pt x="370" y="128"/>
                    <a:pt x="370" y="128"/>
                    <a:pt x="370" y="128"/>
                  </a:cubicBezTo>
                  <a:cubicBezTo>
                    <a:pt x="371" y="128"/>
                    <a:pt x="371" y="127"/>
                    <a:pt x="371" y="126"/>
                  </a:cubicBezTo>
                  <a:cubicBezTo>
                    <a:pt x="370" y="126"/>
                    <a:pt x="370" y="126"/>
                    <a:pt x="370" y="126"/>
                  </a:cubicBezTo>
                  <a:cubicBezTo>
                    <a:pt x="370" y="126"/>
                    <a:pt x="370" y="127"/>
                    <a:pt x="370" y="127"/>
                  </a:cubicBezTo>
                  <a:cubicBezTo>
                    <a:pt x="369" y="127"/>
                    <a:pt x="369" y="126"/>
                    <a:pt x="369" y="126"/>
                  </a:cubicBezTo>
                  <a:cubicBezTo>
                    <a:pt x="369" y="126"/>
                    <a:pt x="369" y="126"/>
                    <a:pt x="369" y="126"/>
                  </a:cubicBezTo>
                  <a:cubicBezTo>
                    <a:pt x="369" y="127"/>
                    <a:pt x="369" y="127"/>
                    <a:pt x="369" y="127"/>
                  </a:cubicBezTo>
                  <a:cubicBezTo>
                    <a:pt x="369" y="128"/>
                    <a:pt x="369" y="128"/>
                    <a:pt x="368" y="128"/>
                  </a:cubicBezTo>
                  <a:cubicBezTo>
                    <a:pt x="368" y="128"/>
                    <a:pt x="368" y="128"/>
                    <a:pt x="368" y="127"/>
                  </a:cubicBezTo>
                  <a:cubicBezTo>
                    <a:pt x="367" y="127"/>
                    <a:pt x="367" y="127"/>
                    <a:pt x="367" y="126"/>
                  </a:cubicBezTo>
                  <a:cubicBezTo>
                    <a:pt x="366" y="125"/>
                    <a:pt x="366" y="124"/>
                    <a:pt x="365" y="123"/>
                  </a:cubicBezTo>
                  <a:cubicBezTo>
                    <a:pt x="364" y="123"/>
                    <a:pt x="365" y="122"/>
                    <a:pt x="365" y="121"/>
                  </a:cubicBezTo>
                  <a:cubicBezTo>
                    <a:pt x="364" y="121"/>
                    <a:pt x="364" y="121"/>
                    <a:pt x="364" y="120"/>
                  </a:cubicBezTo>
                  <a:cubicBezTo>
                    <a:pt x="363" y="120"/>
                    <a:pt x="363" y="119"/>
                    <a:pt x="363" y="119"/>
                  </a:cubicBezTo>
                  <a:cubicBezTo>
                    <a:pt x="363" y="118"/>
                    <a:pt x="362" y="117"/>
                    <a:pt x="362" y="117"/>
                  </a:cubicBezTo>
                  <a:cubicBezTo>
                    <a:pt x="362" y="116"/>
                    <a:pt x="362" y="116"/>
                    <a:pt x="363" y="116"/>
                  </a:cubicBezTo>
                  <a:cubicBezTo>
                    <a:pt x="363" y="116"/>
                    <a:pt x="363" y="116"/>
                    <a:pt x="363" y="117"/>
                  </a:cubicBezTo>
                  <a:cubicBezTo>
                    <a:pt x="364" y="117"/>
                    <a:pt x="364" y="117"/>
                    <a:pt x="364" y="117"/>
                  </a:cubicBezTo>
                  <a:close/>
                  <a:moveTo>
                    <a:pt x="181" y="390"/>
                  </a:moveTo>
                  <a:cubicBezTo>
                    <a:pt x="180" y="390"/>
                    <a:pt x="180" y="388"/>
                    <a:pt x="181" y="388"/>
                  </a:cubicBezTo>
                  <a:cubicBezTo>
                    <a:pt x="183" y="388"/>
                    <a:pt x="183" y="390"/>
                    <a:pt x="184" y="390"/>
                  </a:cubicBezTo>
                  <a:cubicBezTo>
                    <a:pt x="185" y="390"/>
                    <a:pt x="187" y="390"/>
                    <a:pt x="187" y="391"/>
                  </a:cubicBezTo>
                  <a:cubicBezTo>
                    <a:pt x="188" y="392"/>
                    <a:pt x="186" y="392"/>
                    <a:pt x="186" y="392"/>
                  </a:cubicBezTo>
                  <a:cubicBezTo>
                    <a:pt x="185" y="392"/>
                    <a:pt x="184" y="391"/>
                    <a:pt x="183" y="391"/>
                  </a:cubicBezTo>
                  <a:cubicBezTo>
                    <a:pt x="182" y="391"/>
                    <a:pt x="181" y="391"/>
                    <a:pt x="181" y="390"/>
                  </a:cubicBezTo>
                  <a:close/>
                  <a:moveTo>
                    <a:pt x="188" y="383"/>
                  </a:moveTo>
                  <a:cubicBezTo>
                    <a:pt x="187" y="384"/>
                    <a:pt x="186" y="383"/>
                    <a:pt x="186" y="383"/>
                  </a:cubicBezTo>
                  <a:cubicBezTo>
                    <a:pt x="185" y="381"/>
                    <a:pt x="186" y="381"/>
                    <a:pt x="188" y="382"/>
                  </a:cubicBezTo>
                  <a:cubicBezTo>
                    <a:pt x="188" y="383"/>
                    <a:pt x="188" y="383"/>
                    <a:pt x="188" y="383"/>
                  </a:cubicBezTo>
                  <a:close/>
                  <a:moveTo>
                    <a:pt x="183" y="387"/>
                  </a:moveTo>
                  <a:cubicBezTo>
                    <a:pt x="182" y="387"/>
                    <a:pt x="186" y="387"/>
                    <a:pt x="186" y="388"/>
                  </a:cubicBezTo>
                  <a:cubicBezTo>
                    <a:pt x="185" y="389"/>
                    <a:pt x="183" y="388"/>
                    <a:pt x="183" y="387"/>
                  </a:cubicBezTo>
                  <a:close/>
                  <a:moveTo>
                    <a:pt x="229" y="443"/>
                  </a:moveTo>
                  <a:cubicBezTo>
                    <a:pt x="229" y="443"/>
                    <a:pt x="229" y="444"/>
                    <a:pt x="229" y="444"/>
                  </a:cubicBezTo>
                  <a:cubicBezTo>
                    <a:pt x="230" y="444"/>
                    <a:pt x="230" y="444"/>
                    <a:pt x="230" y="444"/>
                  </a:cubicBezTo>
                  <a:cubicBezTo>
                    <a:pt x="230" y="444"/>
                    <a:pt x="229" y="444"/>
                    <a:pt x="229" y="444"/>
                  </a:cubicBezTo>
                  <a:cubicBezTo>
                    <a:pt x="229" y="444"/>
                    <a:pt x="229" y="444"/>
                    <a:pt x="229" y="443"/>
                  </a:cubicBezTo>
                  <a:close/>
                  <a:moveTo>
                    <a:pt x="183" y="383"/>
                  </a:moveTo>
                  <a:cubicBezTo>
                    <a:pt x="183" y="383"/>
                    <a:pt x="183" y="383"/>
                    <a:pt x="183" y="383"/>
                  </a:cubicBezTo>
                  <a:cubicBezTo>
                    <a:pt x="183" y="383"/>
                    <a:pt x="184" y="384"/>
                    <a:pt x="183" y="384"/>
                  </a:cubicBezTo>
                  <a:cubicBezTo>
                    <a:pt x="182" y="384"/>
                    <a:pt x="181" y="383"/>
                    <a:pt x="183" y="383"/>
                  </a:cubicBezTo>
                  <a:close/>
                  <a:moveTo>
                    <a:pt x="201" y="386"/>
                  </a:moveTo>
                  <a:cubicBezTo>
                    <a:pt x="201" y="387"/>
                    <a:pt x="201" y="387"/>
                    <a:pt x="201" y="386"/>
                  </a:cubicBezTo>
                  <a:cubicBezTo>
                    <a:pt x="200" y="386"/>
                    <a:pt x="200" y="384"/>
                    <a:pt x="201" y="384"/>
                  </a:cubicBezTo>
                  <a:cubicBezTo>
                    <a:pt x="201" y="384"/>
                    <a:pt x="201" y="384"/>
                    <a:pt x="201" y="384"/>
                  </a:cubicBezTo>
                  <a:cubicBezTo>
                    <a:pt x="201" y="385"/>
                    <a:pt x="202" y="385"/>
                    <a:pt x="201" y="386"/>
                  </a:cubicBezTo>
                  <a:close/>
                  <a:moveTo>
                    <a:pt x="179" y="387"/>
                  </a:moveTo>
                  <a:cubicBezTo>
                    <a:pt x="180" y="387"/>
                    <a:pt x="180" y="387"/>
                    <a:pt x="181" y="387"/>
                  </a:cubicBezTo>
                  <a:cubicBezTo>
                    <a:pt x="181" y="387"/>
                    <a:pt x="181" y="388"/>
                    <a:pt x="181" y="388"/>
                  </a:cubicBezTo>
                  <a:cubicBezTo>
                    <a:pt x="180" y="388"/>
                    <a:pt x="179" y="388"/>
                    <a:pt x="179" y="387"/>
                  </a:cubicBezTo>
                  <a:cubicBezTo>
                    <a:pt x="179" y="387"/>
                    <a:pt x="179" y="387"/>
                    <a:pt x="179" y="387"/>
                  </a:cubicBezTo>
                  <a:close/>
                  <a:moveTo>
                    <a:pt x="228" y="441"/>
                  </a:moveTo>
                  <a:cubicBezTo>
                    <a:pt x="228" y="441"/>
                    <a:pt x="228" y="441"/>
                    <a:pt x="228" y="442"/>
                  </a:cubicBezTo>
                  <a:cubicBezTo>
                    <a:pt x="228" y="442"/>
                    <a:pt x="228" y="442"/>
                    <a:pt x="228" y="442"/>
                  </a:cubicBezTo>
                  <a:cubicBezTo>
                    <a:pt x="228" y="442"/>
                    <a:pt x="229" y="443"/>
                    <a:pt x="228" y="443"/>
                  </a:cubicBezTo>
                  <a:cubicBezTo>
                    <a:pt x="228" y="443"/>
                    <a:pt x="227" y="443"/>
                    <a:pt x="227" y="443"/>
                  </a:cubicBezTo>
                  <a:cubicBezTo>
                    <a:pt x="227" y="443"/>
                    <a:pt x="228" y="442"/>
                    <a:pt x="227" y="442"/>
                  </a:cubicBezTo>
                  <a:cubicBezTo>
                    <a:pt x="226" y="442"/>
                    <a:pt x="227" y="441"/>
                    <a:pt x="228" y="441"/>
                  </a:cubicBezTo>
                  <a:close/>
                  <a:moveTo>
                    <a:pt x="218" y="340"/>
                  </a:moveTo>
                  <a:cubicBezTo>
                    <a:pt x="218" y="341"/>
                    <a:pt x="219" y="340"/>
                    <a:pt x="219" y="341"/>
                  </a:cubicBezTo>
                  <a:cubicBezTo>
                    <a:pt x="220" y="341"/>
                    <a:pt x="219" y="342"/>
                    <a:pt x="219" y="343"/>
                  </a:cubicBezTo>
                  <a:cubicBezTo>
                    <a:pt x="218" y="343"/>
                    <a:pt x="218" y="341"/>
                    <a:pt x="217" y="341"/>
                  </a:cubicBezTo>
                  <a:cubicBezTo>
                    <a:pt x="217" y="341"/>
                    <a:pt x="216" y="341"/>
                    <a:pt x="215" y="341"/>
                  </a:cubicBezTo>
                  <a:cubicBezTo>
                    <a:pt x="215" y="340"/>
                    <a:pt x="215" y="340"/>
                    <a:pt x="216" y="340"/>
                  </a:cubicBezTo>
                  <a:cubicBezTo>
                    <a:pt x="216" y="340"/>
                    <a:pt x="218" y="339"/>
                    <a:pt x="218" y="340"/>
                  </a:cubicBezTo>
                  <a:close/>
                  <a:moveTo>
                    <a:pt x="216" y="356"/>
                  </a:moveTo>
                  <a:cubicBezTo>
                    <a:pt x="217" y="356"/>
                    <a:pt x="218" y="356"/>
                    <a:pt x="218" y="356"/>
                  </a:cubicBezTo>
                  <a:cubicBezTo>
                    <a:pt x="218" y="357"/>
                    <a:pt x="217" y="357"/>
                    <a:pt x="217" y="357"/>
                  </a:cubicBezTo>
                  <a:cubicBezTo>
                    <a:pt x="216" y="357"/>
                    <a:pt x="216" y="357"/>
                    <a:pt x="215" y="357"/>
                  </a:cubicBezTo>
                  <a:cubicBezTo>
                    <a:pt x="215" y="357"/>
                    <a:pt x="215" y="357"/>
                    <a:pt x="214" y="357"/>
                  </a:cubicBezTo>
                  <a:cubicBezTo>
                    <a:pt x="213" y="357"/>
                    <a:pt x="214" y="356"/>
                    <a:pt x="214" y="356"/>
                  </a:cubicBezTo>
                  <a:cubicBezTo>
                    <a:pt x="215" y="356"/>
                    <a:pt x="215" y="356"/>
                    <a:pt x="216" y="356"/>
                  </a:cubicBezTo>
                  <a:close/>
                  <a:moveTo>
                    <a:pt x="237" y="369"/>
                  </a:moveTo>
                  <a:cubicBezTo>
                    <a:pt x="236" y="369"/>
                    <a:pt x="237" y="369"/>
                    <a:pt x="238" y="369"/>
                  </a:cubicBezTo>
                  <a:cubicBezTo>
                    <a:pt x="238" y="369"/>
                    <a:pt x="239" y="369"/>
                    <a:pt x="240" y="369"/>
                  </a:cubicBezTo>
                  <a:cubicBezTo>
                    <a:pt x="240" y="369"/>
                    <a:pt x="240" y="370"/>
                    <a:pt x="240" y="370"/>
                  </a:cubicBezTo>
                  <a:cubicBezTo>
                    <a:pt x="239" y="370"/>
                    <a:pt x="239" y="370"/>
                    <a:pt x="239" y="370"/>
                  </a:cubicBezTo>
                  <a:cubicBezTo>
                    <a:pt x="238" y="370"/>
                    <a:pt x="238" y="369"/>
                    <a:pt x="237" y="369"/>
                  </a:cubicBezTo>
                  <a:close/>
                  <a:moveTo>
                    <a:pt x="202" y="345"/>
                  </a:moveTo>
                  <a:cubicBezTo>
                    <a:pt x="202" y="346"/>
                    <a:pt x="201" y="345"/>
                    <a:pt x="201" y="345"/>
                  </a:cubicBezTo>
                  <a:cubicBezTo>
                    <a:pt x="200" y="345"/>
                    <a:pt x="202" y="344"/>
                    <a:pt x="202" y="345"/>
                  </a:cubicBezTo>
                  <a:close/>
                  <a:moveTo>
                    <a:pt x="238" y="350"/>
                  </a:moveTo>
                  <a:cubicBezTo>
                    <a:pt x="239" y="350"/>
                    <a:pt x="237" y="351"/>
                    <a:pt x="237" y="351"/>
                  </a:cubicBezTo>
                  <a:cubicBezTo>
                    <a:pt x="236" y="351"/>
                    <a:pt x="235" y="352"/>
                    <a:pt x="234" y="352"/>
                  </a:cubicBezTo>
                  <a:cubicBezTo>
                    <a:pt x="234" y="352"/>
                    <a:pt x="233" y="352"/>
                    <a:pt x="233" y="352"/>
                  </a:cubicBezTo>
                  <a:cubicBezTo>
                    <a:pt x="232" y="352"/>
                    <a:pt x="233" y="353"/>
                    <a:pt x="232" y="353"/>
                  </a:cubicBezTo>
                  <a:cubicBezTo>
                    <a:pt x="231" y="353"/>
                    <a:pt x="231" y="354"/>
                    <a:pt x="231" y="354"/>
                  </a:cubicBezTo>
                  <a:cubicBezTo>
                    <a:pt x="230" y="355"/>
                    <a:pt x="229" y="354"/>
                    <a:pt x="228" y="355"/>
                  </a:cubicBezTo>
                  <a:cubicBezTo>
                    <a:pt x="226" y="356"/>
                    <a:pt x="225" y="355"/>
                    <a:pt x="223" y="355"/>
                  </a:cubicBezTo>
                  <a:cubicBezTo>
                    <a:pt x="222" y="355"/>
                    <a:pt x="223" y="355"/>
                    <a:pt x="224" y="355"/>
                  </a:cubicBezTo>
                  <a:cubicBezTo>
                    <a:pt x="225" y="355"/>
                    <a:pt x="225" y="354"/>
                    <a:pt x="226" y="354"/>
                  </a:cubicBezTo>
                  <a:cubicBezTo>
                    <a:pt x="227" y="353"/>
                    <a:pt x="228" y="354"/>
                    <a:pt x="228" y="353"/>
                  </a:cubicBezTo>
                  <a:cubicBezTo>
                    <a:pt x="227" y="352"/>
                    <a:pt x="227" y="352"/>
                    <a:pt x="227" y="351"/>
                  </a:cubicBezTo>
                  <a:cubicBezTo>
                    <a:pt x="226" y="351"/>
                    <a:pt x="227" y="350"/>
                    <a:pt x="227" y="350"/>
                  </a:cubicBezTo>
                  <a:cubicBezTo>
                    <a:pt x="228" y="350"/>
                    <a:pt x="228" y="349"/>
                    <a:pt x="228" y="349"/>
                  </a:cubicBezTo>
                  <a:cubicBezTo>
                    <a:pt x="229" y="349"/>
                    <a:pt x="230" y="350"/>
                    <a:pt x="230" y="349"/>
                  </a:cubicBezTo>
                  <a:cubicBezTo>
                    <a:pt x="232" y="349"/>
                    <a:pt x="233" y="349"/>
                    <a:pt x="234" y="348"/>
                  </a:cubicBezTo>
                  <a:cubicBezTo>
                    <a:pt x="235" y="348"/>
                    <a:pt x="235" y="349"/>
                    <a:pt x="236" y="349"/>
                  </a:cubicBezTo>
                  <a:cubicBezTo>
                    <a:pt x="236" y="349"/>
                    <a:pt x="236" y="350"/>
                    <a:pt x="237" y="350"/>
                  </a:cubicBezTo>
                  <a:cubicBezTo>
                    <a:pt x="237" y="350"/>
                    <a:pt x="237" y="350"/>
                    <a:pt x="238" y="350"/>
                  </a:cubicBezTo>
                  <a:close/>
                  <a:moveTo>
                    <a:pt x="226" y="444"/>
                  </a:moveTo>
                  <a:cubicBezTo>
                    <a:pt x="226" y="444"/>
                    <a:pt x="227" y="443"/>
                    <a:pt x="227" y="444"/>
                  </a:cubicBezTo>
                  <a:cubicBezTo>
                    <a:pt x="227" y="444"/>
                    <a:pt x="226" y="444"/>
                    <a:pt x="226" y="444"/>
                  </a:cubicBezTo>
                  <a:close/>
                  <a:moveTo>
                    <a:pt x="206" y="344"/>
                  </a:moveTo>
                  <a:cubicBezTo>
                    <a:pt x="205" y="344"/>
                    <a:pt x="203" y="346"/>
                    <a:pt x="202" y="345"/>
                  </a:cubicBezTo>
                  <a:cubicBezTo>
                    <a:pt x="202" y="344"/>
                    <a:pt x="204" y="344"/>
                    <a:pt x="204" y="344"/>
                  </a:cubicBezTo>
                  <a:cubicBezTo>
                    <a:pt x="204" y="344"/>
                    <a:pt x="205" y="344"/>
                    <a:pt x="205" y="344"/>
                  </a:cubicBezTo>
                  <a:cubicBezTo>
                    <a:pt x="206" y="344"/>
                    <a:pt x="206" y="343"/>
                    <a:pt x="206" y="343"/>
                  </a:cubicBezTo>
                  <a:cubicBezTo>
                    <a:pt x="207" y="343"/>
                    <a:pt x="206" y="344"/>
                    <a:pt x="206" y="344"/>
                  </a:cubicBezTo>
                  <a:close/>
                  <a:moveTo>
                    <a:pt x="35" y="202"/>
                  </a:moveTo>
                  <a:cubicBezTo>
                    <a:pt x="34" y="202"/>
                    <a:pt x="34" y="202"/>
                    <a:pt x="33" y="200"/>
                  </a:cubicBezTo>
                  <a:cubicBezTo>
                    <a:pt x="34" y="200"/>
                    <a:pt x="34" y="200"/>
                    <a:pt x="34" y="200"/>
                  </a:cubicBezTo>
                  <a:cubicBezTo>
                    <a:pt x="36" y="199"/>
                    <a:pt x="38" y="199"/>
                    <a:pt x="40" y="199"/>
                  </a:cubicBezTo>
                  <a:cubicBezTo>
                    <a:pt x="40" y="200"/>
                    <a:pt x="39" y="201"/>
                    <a:pt x="39" y="201"/>
                  </a:cubicBezTo>
                  <a:cubicBezTo>
                    <a:pt x="38" y="201"/>
                    <a:pt x="38" y="201"/>
                    <a:pt x="37" y="202"/>
                  </a:cubicBezTo>
                  <a:cubicBezTo>
                    <a:pt x="37" y="203"/>
                    <a:pt x="36" y="202"/>
                    <a:pt x="35" y="202"/>
                  </a:cubicBezTo>
                  <a:close/>
                  <a:moveTo>
                    <a:pt x="230" y="447"/>
                  </a:moveTo>
                  <a:cubicBezTo>
                    <a:pt x="230" y="447"/>
                    <a:pt x="229" y="447"/>
                    <a:pt x="229" y="447"/>
                  </a:cubicBezTo>
                  <a:cubicBezTo>
                    <a:pt x="229" y="446"/>
                    <a:pt x="229" y="446"/>
                    <a:pt x="229" y="446"/>
                  </a:cubicBezTo>
                  <a:cubicBezTo>
                    <a:pt x="229" y="446"/>
                    <a:pt x="229" y="446"/>
                    <a:pt x="229" y="446"/>
                  </a:cubicBezTo>
                  <a:cubicBezTo>
                    <a:pt x="229" y="446"/>
                    <a:pt x="230" y="446"/>
                    <a:pt x="230" y="446"/>
                  </a:cubicBezTo>
                  <a:cubicBezTo>
                    <a:pt x="230" y="446"/>
                    <a:pt x="230" y="447"/>
                    <a:pt x="230" y="447"/>
                  </a:cubicBezTo>
                  <a:close/>
                  <a:moveTo>
                    <a:pt x="231" y="450"/>
                  </a:moveTo>
                  <a:cubicBezTo>
                    <a:pt x="231" y="450"/>
                    <a:pt x="230" y="449"/>
                    <a:pt x="230" y="449"/>
                  </a:cubicBezTo>
                  <a:cubicBezTo>
                    <a:pt x="230" y="449"/>
                    <a:pt x="230" y="449"/>
                    <a:pt x="230" y="449"/>
                  </a:cubicBezTo>
                  <a:cubicBezTo>
                    <a:pt x="231" y="448"/>
                    <a:pt x="231" y="449"/>
                    <a:pt x="231" y="450"/>
                  </a:cubicBezTo>
                  <a:close/>
                  <a:moveTo>
                    <a:pt x="242" y="449"/>
                  </a:moveTo>
                  <a:cubicBezTo>
                    <a:pt x="242" y="449"/>
                    <a:pt x="242" y="449"/>
                    <a:pt x="242" y="449"/>
                  </a:cubicBezTo>
                  <a:cubicBezTo>
                    <a:pt x="240" y="449"/>
                    <a:pt x="239" y="449"/>
                    <a:pt x="237" y="449"/>
                  </a:cubicBezTo>
                  <a:cubicBezTo>
                    <a:pt x="236" y="449"/>
                    <a:pt x="235" y="449"/>
                    <a:pt x="235" y="449"/>
                  </a:cubicBezTo>
                  <a:cubicBezTo>
                    <a:pt x="235" y="449"/>
                    <a:pt x="235" y="449"/>
                    <a:pt x="235" y="448"/>
                  </a:cubicBezTo>
                  <a:cubicBezTo>
                    <a:pt x="235" y="448"/>
                    <a:pt x="235" y="448"/>
                    <a:pt x="234" y="448"/>
                  </a:cubicBezTo>
                  <a:cubicBezTo>
                    <a:pt x="234" y="448"/>
                    <a:pt x="233" y="448"/>
                    <a:pt x="233" y="448"/>
                  </a:cubicBezTo>
                  <a:cubicBezTo>
                    <a:pt x="233" y="448"/>
                    <a:pt x="233" y="448"/>
                    <a:pt x="232" y="448"/>
                  </a:cubicBezTo>
                  <a:cubicBezTo>
                    <a:pt x="232" y="447"/>
                    <a:pt x="232" y="447"/>
                    <a:pt x="232" y="447"/>
                  </a:cubicBezTo>
                  <a:cubicBezTo>
                    <a:pt x="232" y="447"/>
                    <a:pt x="232" y="447"/>
                    <a:pt x="232" y="447"/>
                  </a:cubicBezTo>
                  <a:cubicBezTo>
                    <a:pt x="232" y="447"/>
                    <a:pt x="232" y="447"/>
                    <a:pt x="232" y="447"/>
                  </a:cubicBezTo>
                  <a:cubicBezTo>
                    <a:pt x="232" y="447"/>
                    <a:pt x="231" y="447"/>
                    <a:pt x="231" y="447"/>
                  </a:cubicBezTo>
                  <a:cubicBezTo>
                    <a:pt x="230" y="447"/>
                    <a:pt x="230" y="447"/>
                    <a:pt x="230" y="447"/>
                  </a:cubicBezTo>
                  <a:cubicBezTo>
                    <a:pt x="230" y="447"/>
                    <a:pt x="230" y="447"/>
                    <a:pt x="230" y="447"/>
                  </a:cubicBezTo>
                  <a:cubicBezTo>
                    <a:pt x="230" y="447"/>
                    <a:pt x="230" y="447"/>
                    <a:pt x="231" y="447"/>
                  </a:cubicBezTo>
                  <a:cubicBezTo>
                    <a:pt x="231" y="446"/>
                    <a:pt x="231" y="446"/>
                    <a:pt x="231" y="446"/>
                  </a:cubicBezTo>
                  <a:cubicBezTo>
                    <a:pt x="231" y="446"/>
                    <a:pt x="231" y="446"/>
                    <a:pt x="230" y="446"/>
                  </a:cubicBezTo>
                  <a:cubicBezTo>
                    <a:pt x="230" y="446"/>
                    <a:pt x="230" y="446"/>
                    <a:pt x="230" y="445"/>
                  </a:cubicBezTo>
                  <a:cubicBezTo>
                    <a:pt x="230" y="445"/>
                    <a:pt x="230" y="445"/>
                    <a:pt x="230" y="445"/>
                  </a:cubicBezTo>
                  <a:cubicBezTo>
                    <a:pt x="229" y="445"/>
                    <a:pt x="229" y="445"/>
                    <a:pt x="229" y="445"/>
                  </a:cubicBezTo>
                  <a:cubicBezTo>
                    <a:pt x="228" y="445"/>
                    <a:pt x="228" y="445"/>
                    <a:pt x="228" y="444"/>
                  </a:cubicBezTo>
                  <a:cubicBezTo>
                    <a:pt x="228" y="444"/>
                    <a:pt x="228" y="444"/>
                    <a:pt x="229" y="444"/>
                  </a:cubicBezTo>
                  <a:cubicBezTo>
                    <a:pt x="229" y="444"/>
                    <a:pt x="230" y="445"/>
                    <a:pt x="230" y="444"/>
                  </a:cubicBezTo>
                  <a:cubicBezTo>
                    <a:pt x="230" y="444"/>
                    <a:pt x="230" y="444"/>
                    <a:pt x="230" y="444"/>
                  </a:cubicBezTo>
                  <a:cubicBezTo>
                    <a:pt x="230" y="444"/>
                    <a:pt x="230" y="444"/>
                    <a:pt x="231" y="444"/>
                  </a:cubicBezTo>
                  <a:cubicBezTo>
                    <a:pt x="231" y="444"/>
                    <a:pt x="231" y="444"/>
                    <a:pt x="231" y="444"/>
                  </a:cubicBezTo>
                  <a:cubicBezTo>
                    <a:pt x="231" y="443"/>
                    <a:pt x="230" y="443"/>
                    <a:pt x="230" y="443"/>
                  </a:cubicBezTo>
                  <a:cubicBezTo>
                    <a:pt x="230" y="442"/>
                    <a:pt x="230" y="442"/>
                    <a:pt x="230" y="441"/>
                  </a:cubicBezTo>
                  <a:cubicBezTo>
                    <a:pt x="230" y="441"/>
                    <a:pt x="231" y="440"/>
                    <a:pt x="230" y="440"/>
                  </a:cubicBezTo>
                  <a:cubicBezTo>
                    <a:pt x="229" y="440"/>
                    <a:pt x="229" y="441"/>
                    <a:pt x="228" y="440"/>
                  </a:cubicBezTo>
                  <a:cubicBezTo>
                    <a:pt x="228" y="440"/>
                    <a:pt x="227" y="440"/>
                    <a:pt x="227" y="439"/>
                  </a:cubicBezTo>
                  <a:cubicBezTo>
                    <a:pt x="227" y="439"/>
                    <a:pt x="228" y="439"/>
                    <a:pt x="228" y="439"/>
                  </a:cubicBezTo>
                  <a:cubicBezTo>
                    <a:pt x="228" y="439"/>
                    <a:pt x="228" y="439"/>
                    <a:pt x="228" y="438"/>
                  </a:cubicBezTo>
                  <a:cubicBezTo>
                    <a:pt x="228" y="438"/>
                    <a:pt x="227" y="438"/>
                    <a:pt x="227" y="438"/>
                  </a:cubicBezTo>
                  <a:cubicBezTo>
                    <a:pt x="227" y="437"/>
                    <a:pt x="226" y="437"/>
                    <a:pt x="226" y="437"/>
                  </a:cubicBezTo>
                  <a:cubicBezTo>
                    <a:pt x="227" y="437"/>
                    <a:pt x="227" y="437"/>
                    <a:pt x="227" y="437"/>
                  </a:cubicBezTo>
                  <a:cubicBezTo>
                    <a:pt x="227" y="436"/>
                    <a:pt x="227" y="436"/>
                    <a:pt x="227" y="436"/>
                  </a:cubicBezTo>
                  <a:cubicBezTo>
                    <a:pt x="227" y="436"/>
                    <a:pt x="227" y="435"/>
                    <a:pt x="227" y="435"/>
                  </a:cubicBezTo>
                  <a:cubicBezTo>
                    <a:pt x="228" y="434"/>
                    <a:pt x="228" y="434"/>
                    <a:pt x="228" y="434"/>
                  </a:cubicBezTo>
                  <a:cubicBezTo>
                    <a:pt x="228" y="433"/>
                    <a:pt x="228" y="433"/>
                    <a:pt x="228" y="432"/>
                  </a:cubicBezTo>
                  <a:cubicBezTo>
                    <a:pt x="228" y="432"/>
                    <a:pt x="227" y="431"/>
                    <a:pt x="227" y="430"/>
                  </a:cubicBezTo>
                  <a:cubicBezTo>
                    <a:pt x="227" y="430"/>
                    <a:pt x="227" y="430"/>
                    <a:pt x="228" y="429"/>
                  </a:cubicBezTo>
                  <a:cubicBezTo>
                    <a:pt x="228" y="429"/>
                    <a:pt x="227" y="428"/>
                    <a:pt x="227" y="428"/>
                  </a:cubicBezTo>
                  <a:cubicBezTo>
                    <a:pt x="228" y="428"/>
                    <a:pt x="227" y="427"/>
                    <a:pt x="228" y="427"/>
                  </a:cubicBezTo>
                  <a:cubicBezTo>
                    <a:pt x="228" y="427"/>
                    <a:pt x="228" y="427"/>
                    <a:pt x="228" y="426"/>
                  </a:cubicBezTo>
                  <a:cubicBezTo>
                    <a:pt x="228" y="426"/>
                    <a:pt x="228" y="426"/>
                    <a:pt x="228" y="426"/>
                  </a:cubicBezTo>
                  <a:cubicBezTo>
                    <a:pt x="228" y="426"/>
                    <a:pt x="228" y="426"/>
                    <a:pt x="228" y="426"/>
                  </a:cubicBezTo>
                  <a:cubicBezTo>
                    <a:pt x="228" y="425"/>
                    <a:pt x="228" y="425"/>
                    <a:pt x="228" y="425"/>
                  </a:cubicBezTo>
                  <a:cubicBezTo>
                    <a:pt x="228" y="424"/>
                    <a:pt x="228" y="424"/>
                    <a:pt x="228" y="424"/>
                  </a:cubicBezTo>
                  <a:cubicBezTo>
                    <a:pt x="228" y="424"/>
                    <a:pt x="228" y="423"/>
                    <a:pt x="228" y="423"/>
                  </a:cubicBezTo>
                  <a:cubicBezTo>
                    <a:pt x="228" y="423"/>
                    <a:pt x="228" y="422"/>
                    <a:pt x="228" y="422"/>
                  </a:cubicBezTo>
                  <a:cubicBezTo>
                    <a:pt x="228" y="422"/>
                    <a:pt x="228" y="421"/>
                    <a:pt x="228" y="421"/>
                  </a:cubicBezTo>
                  <a:cubicBezTo>
                    <a:pt x="228" y="421"/>
                    <a:pt x="228" y="420"/>
                    <a:pt x="228" y="420"/>
                  </a:cubicBezTo>
                  <a:cubicBezTo>
                    <a:pt x="229" y="420"/>
                    <a:pt x="229" y="420"/>
                    <a:pt x="229" y="419"/>
                  </a:cubicBezTo>
                  <a:cubicBezTo>
                    <a:pt x="229" y="419"/>
                    <a:pt x="229" y="419"/>
                    <a:pt x="229" y="419"/>
                  </a:cubicBezTo>
                  <a:cubicBezTo>
                    <a:pt x="229" y="419"/>
                    <a:pt x="228" y="419"/>
                    <a:pt x="228" y="419"/>
                  </a:cubicBezTo>
                  <a:cubicBezTo>
                    <a:pt x="228" y="418"/>
                    <a:pt x="228" y="418"/>
                    <a:pt x="228" y="418"/>
                  </a:cubicBezTo>
                  <a:cubicBezTo>
                    <a:pt x="228" y="417"/>
                    <a:pt x="228" y="417"/>
                    <a:pt x="228" y="416"/>
                  </a:cubicBezTo>
                  <a:cubicBezTo>
                    <a:pt x="228" y="416"/>
                    <a:pt x="228" y="416"/>
                    <a:pt x="228" y="416"/>
                  </a:cubicBezTo>
                  <a:cubicBezTo>
                    <a:pt x="226" y="416"/>
                    <a:pt x="226" y="415"/>
                    <a:pt x="225" y="415"/>
                  </a:cubicBezTo>
                  <a:cubicBezTo>
                    <a:pt x="224" y="414"/>
                    <a:pt x="224" y="414"/>
                    <a:pt x="223" y="414"/>
                  </a:cubicBezTo>
                  <a:cubicBezTo>
                    <a:pt x="222" y="414"/>
                    <a:pt x="222" y="414"/>
                    <a:pt x="222" y="414"/>
                  </a:cubicBezTo>
                  <a:cubicBezTo>
                    <a:pt x="221" y="414"/>
                    <a:pt x="220" y="413"/>
                    <a:pt x="219" y="413"/>
                  </a:cubicBezTo>
                  <a:cubicBezTo>
                    <a:pt x="218" y="413"/>
                    <a:pt x="218" y="412"/>
                    <a:pt x="217" y="412"/>
                  </a:cubicBezTo>
                  <a:cubicBezTo>
                    <a:pt x="217" y="412"/>
                    <a:pt x="217" y="412"/>
                    <a:pt x="216" y="412"/>
                  </a:cubicBezTo>
                  <a:cubicBezTo>
                    <a:pt x="215" y="411"/>
                    <a:pt x="215" y="410"/>
                    <a:pt x="215" y="409"/>
                  </a:cubicBezTo>
                  <a:cubicBezTo>
                    <a:pt x="214" y="409"/>
                    <a:pt x="214" y="409"/>
                    <a:pt x="214" y="409"/>
                  </a:cubicBezTo>
                  <a:cubicBezTo>
                    <a:pt x="214" y="409"/>
                    <a:pt x="214" y="409"/>
                    <a:pt x="214" y="409"/>
                  </a:cubicBezTo>
                  <a:cubicBezTo>
                    <a:pt x="213" y="408"/>
                    <a:pt x="214" y="408"/>
                    <a:pt x="213" y="408"/>
                  </a:cubicBezTo>
                  <a:cubicBezTo>
                    <a:pt x="213" y="407"/>
                    <a:pt x="212" y="407"/>
                    <a:pt x="212" y="407"/>
                  </a:cubicBezTo>
                  <a:cubicBezTo>
                    <a:pt x="211" y="407"/>
                    <a:pt x="211" y="406"/>
                    <a:pt x="211" y="406"/>
                  </a:cubicBezTo>
                  <a:cubicBezTo>
                    <a:pt x="210" y="405"/>
                    <a:pt x="210" y="405"/>
                    <a:pt x="210" y="404"/>
                  </a:cubicBezTo>
                  <a:cubicBezTo>
                    <a:pt x="209" y="404"/>
                    <a:pt x="209" y="403"/>
                    <a:pt x="209" y="403"/>
                  </a:cubicBezTo>
                  <a:cubicBezTo>
                    <a:pt x="208" y="402"/>
                    <a:pt x="207" y="401"/>
                    <a:pt x="206" y="401"/>
                  </a:cubicBezTo>
                  <a:cubicBezTo>
                    <a:pt x="205" y="400"/>
                    <a:pt x="204" y="400"/>
                    <a:pt x="204" y="400"/>
                  </a:cubicBezTo>
                  <a:cubicBezTo>
                    <a:pt x="204" y="400"/>
                    <a:pt x="204" y="400"/>
                    <a:pt x="204" y="400"/>
                  </a:cubicBezTo>
                  <a:cubicBezTo>
                    <a:pt x="205" y="399"/>
                    <a:pt x="204" y="399"/>
                    <a:pt x="203" y="398"/>
                  </a:cubicBezTo>
                  <a:cubicBezTo>
                    <a:pt x="203" y="398"/>
                    <a:pt x="204" y="397"/>
                    <a:pt x="205" y="396"/>
                  </a:cubicBezTo>
                  <a:cubicBezTo>
                    <a:pt x="206" y="396"/>
                    <a:pt x="207" y="395"/>
                    <a:pt x="206" y="395"/>
                  </a:cubicBezTo>
                  <a:cubicBezTo>
                    <a:pt x="206" y="395"/>
                    <a:pt x="206" y="395"/>
                    <a:pt x="206" y="395"/>
                  </a:cubicBezTo>
                  <a:cubicBezTo>
                    <a:pt x="205" y="395"/>
                    <a:pt x="205" y="395"/>
                    <a:pt x="205" y="394"/>
                  </a:cubicBezTo>
                  <a:cubicBezTo>
                    <a:pt x="204" y="394"/>
                    <a:pt x="205" y="394"/>
                    <a:pt x="205" y="394"/>
                  </a:cubicBezTo>
                  <a:cubicBezTo>
                    <a:pt x="205" y="394"/>
                    <a:pt x="205" y="393"/>
                    <a:pt x="204" y="393"/>
                  </a:cubicBezTo>
                  <a:cubicBezTo>
                    <a:pt x="204" y="393"/>
                    <a:pt x="204" y="393"/>
                    <a:pt x="204" y="392"/>
                  </a:cubicBezTo>
                  <a:cubicBezTo>
                    <a:pt x="204" y="392"/>
                    <a:pt x="205" y="392"/>
                    <a:pt x="205" y="392"/>
                  </a:cubicBezTo>
                  <a:cubicBezTo>
                    <a:pt x="205" y="392"/>
                    <a:pt x="205" y="392"/>
                    <a:pt x="205" y="391"/>
                  </a:cubicBezTo>
                  <a:cubicBezTo>
                    <a:pt x="205" y="391"/>
                    <a:pt x="206" y="391"/>
                    <a:pt x="206" y="391"/>
                  </a:cubicBezTo>
                  <a:cubicBezTo>
                    <a:pt x="207" y="390"/>
                    <a:pt x="206" y="390"/>
                    <a:pt x="206" y="389"/>
                  </a:cubicBezTo>
                  <a:cubicBezTo>
                    <a:pt x="207" y="389"/>
                    <a:pt x="208" y="389"/>
                    <a:pt x="209" y="388"/>
                  </a:cubicBezTo>
                  <a:cubicBezTo>
                    <a:pt x="209" y="388"/>
                    <a:pt x="208" y="388"/>
                    <a:pt x="209" y="388"/>
                  </a:cubicBezTo>
                  <a:cubicBezTo>
                    <a:pt x="209" y="387"/>
                    <a:pt x="210" y="387"/>
                    <a:pt x="210" y="387"/>
                  </a:cubicBezTo>
                  <a:cubicBezTo>
                    <a:pt x="210" y="386"/>
                    <a:pt x="211" y="386"/>
                    <a:pt x="212" y="386"/>
                  </a:cubicBezTo>
                  <a:cubicBezTo>
                    <a:pt x="212" y="385"/>
                    <a:pt x="212" y="385"/>
                    <a:pt x="213" y="385"/>
                  </a:cubicBezTo>
                  <a:cubicBezTo>
                    <a:pt x="213" y="384"/>
                    <a:pt x="214" y="384"/>
                    <a:pt x="213" y="383"/>
                  </a:cubicBezTo>
                  <a:cubicBezTo>
                    <a:pt x="213" y="383"/>
                    <a:pt x="213" y="383"/>
                    <a:pt x="213" y="382"/>
                  </a:cubicBezTo>
                  <a:cubicBezTo>
                    <a:pt x="213" y="382"/>
                    <a:pt x="213" y="381"/>
                    <a:pt x="214" y="381"/>
                  </a:cubicBezTo>
                  <a:cubicBezTo>
                    <a:pt x="214" y="381"/>
                    <a:pt x="213" y="380"/>
                    <a:pt x="213" y="380"/>
                  </a:cubicBezTo>
                  <a:cubicBezTo>
                    <a:pt x="214" y="379"/>
                    <a:pt x="214" y="379"/>
                    <a:pt x="213" y="379"/>
                  </a:cubicBezTo>
                  <a:cubicBezTo>
                    <a:pt x="212" y="378"/>
                    <a:pt x="212" y="377"/>
                    <a:pt x="211" y="377"/>
                  </a:cubicBezTo>
                  <a:cubicBezTo>
                    <a:pt x="210" y="377"/>
                    <a:pt x="209" y="377"/>
                    <a:pt x="209" y="377"/>
                  </a:cubicBezTo>
                  <a:cubicBezTo>
                    <a:pt x="208" y="377"/>
                    <a:pt x="208" y="377"/>
                    <a:pt x="207" y="377"/>
                  </a:cubicBezTo>
                  <a:cubicBezTo>
                    <a:pt x="206" y="377"/>
                    <a:pt x="204" y="378"/>
                    <a:pt x="203" y="378"/>
                  </a:cubicBezTo>
                  <a:cubicBezTo>
                    <a:pt x="202" y="378"/>
                    <a:pt x="201" y="378"/>
                    <a:pt x="200" y="377"/>
                  </a:cubicBezTo>
                  <a:cubicBezTo>
                    <a:pt x="199" y="377"/>
                    <a:pt x="198" y="377"/>
                    <a:pt x="197" y="378"/>
                  </a:cubicBezTo>
                  <a:cubicBezTo>
                    <a:pt x="196" y="378"/>
                    <a:pt x="192" y="378"/>
                    <a:pt x="192" y="377"/>
                  </a:cubicBezTo>
                  <a:cubicBezTo>
                    <a:pt x="192" y="376"/>
                    <a:pt x="192" y="375"/>
                    <a:pt x="193" y="375"/>
                  </a:cubicBezTo>
                  <a:cubicBezTo>
                    <a:pt x="193" y="374"/>
                    <a:pt x="193" y="374"/>
                    <a:pt x="193" y="373"/>
                  </a:cubicBezTo>
                  <a:cubicBezTo>
                    <a:pt x="193" y="373"/>
                    <a:pt x="193" y="372"/>
                    <a:pt x="193" y="371"/>
                  </a:cubicBezTo>
                  <a:cubicBezTo>
                    <a:pt x="193" y="371"/>
                    <a:pt x="192" y="371"/>
                    <a:pt x="192" y="370"/>
                  </a:cubicBezTo>
                  <a:cubicBezTo>
                    <a:pt x="191" y="369"/>
                    <a:pt x="190" y="369"/>
                    <a:pt x="189" y="368"/>
                  </a:cubicBezTo>
                  <a:cubicBezTo>
                    <a:pt x="188" y="367"/>
                    <a:pt x="186" y="369"/>
                    <a:pt x="185" y="368"/>
                  </a:cubicBezTo>
                  <a:cubicBezTo>
                    <a:pt x="184" y="367"/>
                    <a:pt x="183" y="367"/>
                    <a:pt x="181" y="367"/>
                  </a:cubicBezTo>
                  <a:cubicBezTo>
                    <a:pt x="180" y="367"/>
                    <a:pt x="178" y="367"/>
                    <a:pt x="178" y="366"/>
                  </a:cubicBezTo>
                  <a:cubicBezTo>
                    <a:pt x="178" y="365"/>
                    <a:pt x="179" y="364"/>
                    <a:pt x="178" y="364"/>
                  </a:cubicBezTo>
                  <a:cubicBezTo>
                    <a:pt x="177" y="363"/>
                    <a:pt x="177" y="363"/>
                    <a:pt x="176" y="363"/>
                  </a:cubicBezTo>
                  <a:cubicBezTo>
                    <a:pt x="175" y="362"/>
                    <a:pt x="173" y="363"/>
                    <a:pt x="172" y="363"/>
                  </a:cubicBezTo>
                  <a:cubicBezTo>
                    <a:pt x="170" y="363"/>
                    <a:pt x="173" y="365"/>
                    <a:pt x="171" y="364"/>
                  </a:cubicBezTo>
                  <a:cubicBezTo>
                    <a:pt x="170" y="363"/>
                    <a:pt x="168" y="362"/>
                    <a:pt x="167" y="361"/>
                  </a:cubicBezTo>
                  <a:cubicBezTo>
                    <a:pt x="165" y="360"/>
                    <a:pt x="163" y="360"/>
                    <a:pt x="161" y="359"/>
                  </a:cubicBezTo>
                  <a:cubicBezTo>
                    <a:pt x="159" y="359"/>
                    <a:pt x="157" y="358"/>
                    <a:pt x="156" y="357"/>
                  </a:cubicBezTo>
                  <a:cubicBezTo>
                    <a:pt x="154" y="357"/>
                    <a:pt x="154" y="356"/>
                    <a:pt x="153" y="355"/>
                  </a:cubicBezTo>
                  <a:cubicBezTo>
                    <a:pt x="152" y="355"/>
                    <a:pt x="151" y="355"/>
                    <a:pt x="150" y="354"/>
                  </a:cubicBezTo>
                  <a:cubicBezTo>
                    <a:pt x="148" y="353"/>
                    <a:pt x="147" y="352"/>
                    <a:pt x="146" y="351"/>
                  </a:cubicBezTo>
                  <a:cubicBezTo>
                    <a:pt x="145" y="351"/>
                    <a:pt x="144" y="350"/>
                    <a:pt x="144" y="350"/>
                  </a:cubicBezTo>
                  <a:cubicBezTo>
                    <a:pt x="144" y="349"/>
                    <a:pt x="145" y="349"/>
                    <a:pt x="145" y="348"/>
                  </a:cubicBezTo>
                  <a:cubicBezTo>
                    <a:pt x="145" y="346"/>
                    <a:pt x="143" y="345"/>
                    <a:pt x="142" y="344"/>
                  </a:cubicBezTo>
                  <a:cubicBezTo>
                    <a:pt x="141" y="343"/>
                    <a:pt x="141" y="343"/>
                    <a:pt x="140" y="342"/>
                  </a:cubicBezTo>
                  <a:cubicBezTo>
                    <a:pt x="139" y="341"/>
                    <a:pt x="139" y="341"/>
                    <a:pt x="138" y="340"/>
                  </a:cubicBezTo>
                  <a:cubicBezTo>
                    <a:pt x="137" y="339"/>
                    <a:pt x="136" y="338"/>
                    <a:pt x="135" y="337"/>
                  </a:cubicBezTo>
                  <a:cubicBezTo>
                    <a:pt x="134" y="337"/>
                    <a:pt x="133" y="335"/>
                    <a:pt x="133" y="334"/>
                  </a:cubicBezTo>
                  <a:cubicBezTo>
                    <a:pt x="132" y="332"/>
                    <a:pt x="130" y="332"/>
                    <a:pt x="129" y="330"/>
                  </a:cubicBezTo>
                  <a:cubicBezTo>
                    <a:pt x="128" y="329"/>
                    <a:pt x="127" y="329"/>
                    <a:pt x="126" y="328"/>
                  </a:cubicBezTo>
                  <a:cubicBezTo>
                    <a:pt x="126" y="328"/>
                    <a:pt x="125" y="327"/>
                    <a:pt x="125" y="326"/>
                  </a:cubicBezTo>
                  <a:cubicBezTo>
                    <a:pt x="124" y="325"/>
                    <a:pt x="123" y="323"/>
                    <a:pt x="122" y="322"/>
                  </a:cubicBezTo>
                  <a:cubicBezTo>
                    <a:pt x="122" y="321"/>
                    <a:pt x="120" y="319"/>
                    <a:pt x="120" y="321"/>
                  </a:cubicBezTo>
                  <a:cubicBezTo>
                    <a:pt x="120" y="322"/>
                    <a:pt x="121" y="323"/>
                    <a:pt x="120" y="324"/>
                  </a:cubicBezTo>
                  <a:cubicBezTo>
                    <a:pt x="120" y="325"/>
                    <a:pt x="120" y="325"/>
                    <a:pt x="121" y="326"/>
                  </a:cubicBezTo>
                  <a:cubicBezTo>
                    <a:pt x="123" y="327"/>
                    <a:pt x="124" y="328"/>
                    <a:pt x="124" y="329"/>
                  </a:cubicBezTo>
                  <a:cubicBezTo>
                    <a:pt x="125" y="330"/>
                    <a:pt x="125" y="330"/>
                    <a:pt x="126" y="331"/>
                  </a:cubicBezTo>
                  <a:cubicBezTo>
                    <a:pt x="127" y="332"/>
                    <a:pt x="127" y="332"/>
                    <a:pt x="128" y="333"/>
                  </a:cubicBezTo>
                  <a:cubicBezTo>
                    <a:pt x="128" y="334"/>
                    <a:pt x="129" y="335"/>
                    <a:pt x="130" y="336"/>
                  </a:cubicBezTo>
                  <a:cubicBezTo>
                    <a:pt x="130" y="336"/>
                    <a:pt x="130" y="337"/>
                    <a:pt x="131" y="337"/>
                  </a:cubicBezTo>
                  <a:cubicBezTo>
                    <a:pt x="131" y="338"/>
                    <a:pt x="132" y="339"/>
                    <a:pt x="132" y="339"/>
                  </a:cubicBezTo>
                  <a:cubicBezTo>
                    <a:pt x="132" y="340"/>
                    <a:pt x="133" y="340"/>
                    <a:pt x="134" y="341"/>
                  </a:cubicBezTo>
                  <a:cubicBezTo>
                    <a:pt x="134" y="341"/>
                    <a:pt x="135" y="342"/>
                    <a:pt x="135" y="343"/>
                  </a:cubicBezTo>
                  <a:cubicBezTo>
                    <a:pt x="135" y="343"/>
                    <a:pt x="134" y="343"/>
                    <a:pt x="134" y="343"/>
                  </a:cubicBezTo>
                  <a:cubicBezTo>
                    <a:pt x="133" y="343"/>
                    <a:pt x="133" y="342"/>
                    <a:pt x="133" y="342"/>
                  </a:cubicBezTo>
                  <a:cubicBezTo>
                    <a:pt x="132" y="341"/>
                    <a:pt x="131" y="341"/>
                    <a:pt x="131" y="340"/>
                  </a:cubicBezTo>
                  <a:cubicBezTo>
                    <a:pt x="130" y="339"/>
                    <a:pt x="130" y="339"/>
                    <a:pt x="129" y="339"/>
                  </a:cubicBezTo>
                  <a:cubicBezTo>
                    <a:pt x="128" y="339"/>
                    <a:pt x="128" y="338"/>
                    <a:pt x="127" y="338"/>
                  </a:cubicBezTo>
                  <a:cubicBezTo>
                    <a:pt x="127" y="336"/>
                    <a:pt x="128" y="335"/>
                    <a:pt x="126" y="334"/>
                  </a:cubicBezTo>
                  <a:cubicBezTo>
                    <a:pt x="125" y="333"/>
                    <a:pt x="123" y="333"/>
                    <a:pt x="123" y="332"/>
                  </a:cubicBezTo>
                  <a:cubicBezTo>
                    <a:pt x="122" y="331"/>
                    <a:pt x="123" y="329"/>
                    <a:pt x="122" y="328"/>
                  </a:cubicBezTo>
                  <a:cubicBezTo>
                    <a:pt x="121" y="328"/>
                    <a:pt x="120" y="327"/>
                    <a:pt x="119" y="326"/>
                  </a:cubicBezTo>
                  <a:cubicBezTo>
                    <a:pt x="119" y="326"/>
                    <a:pt x="119" y="325"/>
                    <a:pt x="118" y="324"/>
                  </a:cubicBezTo>
                  <a:cubicBezTo>
                    <a:pt x="118" y="323"/>
                    <a:pt x="116" y="322"/>
                    <a:pt x="115" y="320"/>
                  </a:cubicBezTo>
                  <a:cubicBezTo>
                    <a:pt x="114" y="318"/>
                    <a:pt x="112" y="316"/>
                    <a:pt x="112" y="315"/>
                  </a:cubicBezTo>
                  <a:cubicBezTo>
                    <a:pt x="111" y="313"/>
                    <a:pt x="109" y="312"/>
                    <a:pt x="108" y="311"/>
                  </a:cubicBezTo>
                  <a:cubicBezTo>
                    <a:pt x="105" y="310"/>
                    <a:pt x="102" y="305"/>
                    <a:pt x="101" y="302"/>
                  </a:cubicBezTo>
                  <a:cubicBezTo>
                    <a:pt x="101" y="301"/>
                    <a:pt x="100" y="300"/>
                    <a:pt x="100" y="299"/>
                  </a:cubicBezTo>
                  <a:cubicBezTo>
                    <a:pt x="99" y="298"/>
                    <a:pt x="99" y="298"/>
                    <a:pt x="98" y="297"/>
                  </a:cubicBezTo>
                  <a:cubicBezTo>
                    <a:pt x="98" y="296"/>
                    <a:pt x="98" y="295"/>
                    <a:pt x="97" y="294"/>
                  </a:cubicBezTo>
                  <a:cubicBezTo>
                    <a:pt x="97" y="294"/>
                    <a:pt x="96" y="293"/>
                    <a:pt x="96" y="292"/>
                  </a:cubicBezTo>
                  <a:cubicBezTo>
                    <a:pt x="96" y="291"/>
                    <a:pt x="96" y="290"/>
                    <a:pt x="96" y="289"/>
                  </a:cubicBezTo>
                  <a:cubicBezTo>
                    <a:pt x="96" y="288"/>
                    <a:pt x="96" y="287"/>
                    <a:pt x="96" y="287"/>
                  </a:cubicBezTo>
                  <a:cubicBezTo>
                    <a:pt x="96" y="286"/>
                    <a:pt x="95" y="285"/>
                    <a:pt x="95" y="284"/>
                  </a:cubicBezTo>
                  <a:cubicBezTo>
                    <a:pt x="95" y="283"/>
                    <a:pt x="95" y="282"/>
                    <a:pt x="95" y="281"/>
                  </a:cubicBezTo>
                  <a:cubicBezTo>
                    <a:pt x="96" y="278"/>
                    <a:pt x="95" y="276"/>
                    <a:pt x="95" y="273"/>
                  </a:cubicBezTo>
                  <a:cubicBezTo>
                    <a:pt x="95" y="272"/>
                    <a:pt x="95" y="271"/>
                    <a:pt x="95" y="270"/>
                  </a:cubicBezTo>
                  <a:cubicBezTo>
                    <a:pt x="95" y="269"/>
                    <a:pt x="94" y="269"/>
                    <a:pt x="94" y="268"/>
                  </a:cubicBezTo>
                  <a:cubicBezTo>
                    <a:pt x="94" y="268"/>
                    <a:pt x="93" y="265"/>
                    <a:pt x="94" y="265"/>
                  </a:cubicBezTo>
                  <a:cubicBezTo>
                    <a:pt x="95" y="265"/>
                    <a:pt x="96" y="266"/>
                    <a:pt x="97" y="266"/>
                  </a:cubicBezTo>
                  <a:cubicBezTo>
                    <a:pt x="98" y="266"/>
                    <a:pt x="98" y="265"/>
                    <a:pt x="98" y="264"/>
                  </a:cubicBezTo>
                  <a:cubicBezTo>
                    <a:pt x="97" y="263"/>
                    <a:pt x="95" y="263"/>
                    <a:pt x="95" y="263"/>
                  </a:cubicBezTo>
                  <a:cubicBezTo>
                    <a:pt x="94" y="263"/>
                    <a:pt x="92" y="265"/>
                    <a:pt x="91" y="263"/>
                  </a:cubicBezTo>
                  <a:cubicBezTo>
                    <a:pt x="90" y="261"/>
                    <a:pt x="89" y="260"/>
                    <a:pt x="88" y="259"/>
                  </a:cubicBezTo>
                  <a:cubicBezTo>
                    <a:pt x="87" y="258"/>
                    <a:pt x="87" y="256"/>
                    <a:pt x="87" y="254"/>
                  </a:cubicBezTo>
                  <a:cubicBezTo>
                    <a:pt x="87" y="253"/>
                    <a:pt x="87" y="252"/>
                    <a:pt x="87" y="252"/>
                  </a:cubicBezTo>
                  <a:cubicBezTo>
                    <a:pt x="87" y="251"/>
                    <a:pt x="87" y="251"/>
                    <a:pt x="87" y="250"/>
                  </a:cubicBezTo>
                  <a:cubicBezTo>
                    <a:pt x="87" y="250"/>
                    <a:pt x="87" y="250"/>
                    <a:pt x="87" y="250"/>
                  </a:cubicBezTo>
                  <a:cubicBezTo>
                    <a:pt x="88" y="249"/>
                    <a:pt x="87" y="248"/>
                    <a:pt x="86" y="248"/>
                  </a:cubicBezTo>
                  <a:cubicBezTo>
                    <a:pt x="86" y="247"/>
                    <a:pt x="86" y="247"/>
                    <a:pt x="85" y="246"/>
                  </a:cubicBezTo>
                  <a:cubicBezTo>
                    <a:pt x="85" y="246"/>
                    <a:pt x="85" y="242"/>
                    <a:pt x="85" y="242"/>
                  </a:cubicBezTo>
                  <a:cubicBezTo>
                    <a:pt x="85" y="243"/>
                    <a:pt x="85" y="244"/>
                    <a:pt x="84" y="244"/>
                  </a:cubicBezTo>
                  <a:cubicBezTo>
                    <a:pt x="84" y="244"/>
                    <a:pt x="83" y="244"/>
                    <a:pt x="83" y="244"/>
                  </a:cubicBezTo>
                  <a:cubicBezTo>
                    <a:pt x="82" y="246"/>
                    <a:pt x="82" y="243"/>
                    <a:pt x="82" y="242"/>
                  </a:cubicBezTo>
                  <a:cubicBezTo>
                    <a:pt x="82" y="241"/>
                    <a:pt x="81" y="241"/>
                    <a:pt x="81" y="240"/>
                  </a:cubicBezTo>
                  <a:cubicBezTo>
                    <a:pt x="81" y="239"/>
                    <a:pt x="81" y="239"/>
                    <a:pt x="82" y="238"/>
                  </a:cubicBezTo>
                  <a:cubicBezTo>
                    <a:pt x="82" y="238"/>
                    <a:pt x="82" y="237"/>
                    <a:pt x="81" y="237"/>
                  </a:cubicBezTo>
                  <a:cubicBezTo>
                    <a:pt x="81" y="236"/>
                    <a:pt x="81" y="235"/>
                    <a:pt x="80" y="235"/>
                  </a:cubicBezTo>
                  <a:cubicBezTo>
                    <a:pt x="80" y="234"/>
                    <a:pt x="80" y="234"/>
                    <a:pt x="80" y="233"/>
                  </a:cubicBezTo>
                  <a:cubicBezTo>
                    <a:pt x="79" y="233"/>
                    <a:pt x="80" y="232"/>
                    <a:pt x="79" y="232"/>
                  </a:cubicBezTo>
                  <a:cubicBezTo>
                    <a:pt x="79" y="231"/>
                    <a:pt x="79" y="231"/>
                    <a:pt x="79" y="231"/>
                  </a:cubicBezTo>
                  <a:cubicBezTo>
                    <a:pt x="79" y="231"/>
                    <a:pt x="78" y="229"/>
                    <a:pt x="78" y="231"/>
                  </a:cubicBezTo>
                  <a:cubicBezTo>
                    <a:pt x="78" y="231"/>
                    <a:pt x="77" y="233"/>
                    <a:pt x="77" y="232"/>
                  </a:cubicBezTo>
                  <a:cubicBezTo>
                    <a:pt x="76" y="232"/>
                    <a:pt x="76" y="230"/>
                    <a:pt x="76" y="229"/>
                  </a:cubicBezTo>
                  <a:cubicBezTo>
                    <a:pt x="76" y="229"/>
                    <a:pt x="77" y="228"/>
                    <a:pt x="77" y="228"/>
                  </a:cubicBezTo>
                  <a:cubicBezTo>
                    <a:pt x="77" y="227"/>
                    <a:pt x="76" y="226"/>
                    <a:pt x="76" y="225"/>
                  </a:cubicBezTo>
                  <a:cubicBezTo>
                    <a:pt x="76" y="225"/>
                    <a:pt x="76" y="225"/>
                    <a:pt x="75" y="224"/>
                  </a:cubicBezTo>
                  <a:cubicBezTo>
                    <a:pt x="75" y="224"/>
                    <a:pt x="76" y="224"/>
                    <a:pt x="75" y="223"/>
                  </a:cubicBezTo>
                  <a:cubicBezTo>
                    <a:pt x="75" y="223"/>
                    <a:pt x="74" y="223"/>
                    <a:pt x="74" y="223"/>
                  </a:cubicBezTo>
                  <a:cubicBezTo>
                    <a:pt x="74" y="223"/>
                    <a:pt x="74" y="223"/>
                    <a:pt x="73" y="223"/>
                  </a:cubicBezTo>
                  <a:cubicBezTo>
                    <a:pt x="73" y="223"/>
                    <a:pt x="73" y="223"/>
                    <a:pt x="73" y="223"/>
                  </a:cubicBezTo>
                  <a:cubicBezTo>
                    <a:pt x="72" y="223"/>
                    <a:pt x="72" y="224"/>
                    <a:pt x="72" y="223"/>
                  </a:cubicBezTo>
                  <a:cubicBezTo>
                    <a:pt x="71" y="222"/>
                    <a:pt x="71" y="222"/>
                    <a:pt x="71" y="221"/>
                  </a:cubicBezTo>
                  <a:cubicBezTo>
                    <a:pt x="71" y="220"/>
                    <a:pt x="71" y="220"/>
                    <a:pt x="70" y="220"/>
                  </a:cubicBezTo>
                  <a:cubicBezTo>
                    <a:pt x="69" y="219"/>
                    <a:pt x="69" y="217"/>
                    <a:pt x="69" y="217"/>
                  </a:cubicBezTo>
                  <a:cubicBezTo>
                    <a:pt x="68" y="217"/>
                    <a:pt x="69" y="216"/>
                    <a:pt x="68" y="215"/>
                  </a:cubicBezTo>
                  <a:cubicBezTo>
                    <a:pt x="68" y="215"/>
                    <a:pt x="68" y="214"/>
                    <a:pt x="68" y="214"/>
                  </a:cubicBezTo>
                  <a:cubicBezTo>
                    <a:pt x="67" y="214"/>
                    <a:pt x="67" y="217"/>
                    <a:pt x="66" y="217"/>
                  </a:cubicBezTo>
                  <a:cubicBezTo>
                    <a:pt x="66" y="220"/>
                    <a:pt x="65" y="217"/>
                    <a:pt x="64" y="217"/>
                  </a:cubicBezTo>
                  <a:cubicBezTo>
                    <a:pt x="63" y="217"/>
                    <a:pt x="61" y="216"/>
                    <a:pt x="61" y="217"/>
                  </a:cubicBezTo>
                  <a:cubicBezTo>
                    <a:pt x="60" y="218"/>
                    <a:pt x="60" y="215"/>
                    <a:pt x="59" y="215"/>
                  </a:cubicBezTo>
                  <a:cubicBezTo>
                    <a:pt x="58" y="215"/>
                    <a:pt x="58" y="215"/>
                    <a:pt x="58" y="215"/>
                  </a:cubicBezTo>
                  <a:cubicBezTo>
                    <a:pt x="58" y="215"/>
                    <a:pt x="58" y="214"/>
                    <a:pt x="57" y="214"/>
                  </a:cubicBezTo>
                  <a:cubicBezTo>
                    <a:pt x="57" y="214"/>
                    <a:pt x="55" y="214"/>
                    <a:pt x="55" y="214"/>
                  </a:cubicBezTo>
                  <a:cubicBezTo>
                    <a:pt x="54" y="216"/>
                    <a:pt x="56" y="216"/>
                    <a:pt x="55" y="217"/>
                  </a:cubicBezTo>
                  <a:cubicBezTo>
                    <a:pt x="55" y="217"/>
                    <a:pt x="54" y="218"/>
                    <a:pt x="54" y="218"/>
                  </a:cubicBezTo>
                  <a:cubicBezTo>
                    <a:pt x="54" y="218"/>
                    <a:pt x="53" y="219"/>
                    <a:pt x="53" y="219"/>
                  </a:cubicBezTo>
                  <a:cubicBezTo>
                    <a:pt x="53" y="220"/>
                    <a:pt x="52" y="220"/>
                    <a:pt x="52" y="220"/>
                  </a:cubicBezTo>
                  <a:cubicBezTo>
                    <a:pt x="51" y="221"/>
                    <a:pt x="51" y="221"/>
                    <a:pt x="50" y="221"/>
                  </a:cubicBezTo>
                  <a:cubicBezTo>
                    <a:pt x="50" y="221"/>
                    <a:pt x="50" y="219"/>
                    <a:pt x="50" y="219"/>
                  </a:cubicBezTo>
                  <a:cubicBezTo>
                    <a:pt x="50" y="218"/>
                    <a:pt x="50" y="218"/>
                    <a:pt x="50" y="217"/>
                  </a:cubicBezTo>
                  <a:cubicBezTo>
                    <a:pt x="50" y="217"/>
                    <a:pt x="50" y="216"/>
                    <a:pt x="51" y="215"/>
                  </a:cubicBezTo>
                  <a:cubicBezTo>
                    <a:pt x="51" y="214"/>
                    <a:pt x="51" y="214"/>
                    <a:pt x="52" y="214"/>
                  </a:cubicBezTo>
                  <a:cubicBezTo>
                    <a:pt x="52" y="214"/>
                    <a:pt x="52" y="214"/>
                    <a:pt x="52" y="213"/>
                  </a:cubicBezTo>
                  <a:cubicBezTo>
                    <a:pt x="53" y="211"/>
                    <a:pt x="51" y="213"/>
                    <a:pt x="50" y="214"/>
                  </a:cubicBezTo>
                  <a:cubicBezTo>
                    <a:pt x="50" y="214"/>
                    <a:pt x="50" y="215"/>
                    <a:pt x="50" y="215"/>
                  </a:cubicBezTo>
                  <a:cubicBezTo>
                    <a:pt x="49" y="216"/>
                    <a:pt x="49" y="216"/>
                    <a:pt x="49" y="217"/>
                  </a:cubicBezTo>
                  <a:cubicBezTo>
                    <a:pt x="49" y="217"/>
                    <a:pt x="49" y="218"/>
                    <a:pt x="49" y="219"/>
                  </a:cubicBezTo>
                  <a:cubicBezTo>
                    <a:pt x="48" y="219"/>
                    <a:pt x="48" y="219"/>
                    <a:pt x="47" y="220"/>
                  </a:cubicBezTo>
                  <a:cubicBezTo>
                    <a:pt x="47" y="221"/>
                    <a:pt x="47" y="221"/>
                    <a:pt x="47" y="221"/>
                  </a:cubicBezTo>
                  <a:cubicBezTo>
                    <a:pt x="47" y="222"/>
                    <a:pt x="47" y="222"/>
                    <a:pt x="47" y="222"/>
                  </a:cubicBezTo>
                  <a:cubicBezTo>
                    <a:pt x="47" y="222"/>
                    <a:pt x="46" y="222"/>
                    <a:pt x="46" y="222"/>
                  </a:cubicBezTo>
                  <a:cubicBezTo>
                    <a:pt x="46" y="222"/>
                    <a:pt x="46" y="223"/>
                    <a:pt x="46" y="223"/>
                  </a:cubicBezTo>
                  <a:cubicBezTo>
                    <a:pt x="47" y="224"/>
                    <a:pt x="47" y="224"/>
                    <a:pt x="47" y="226"/>
                  </a:cubicBezTo>
                  <a:cubicBezTo>
                    <a:pt x="46" y="227"/>
                    <a:pt x="45" y="228"/>
                    <a:pt x="44" y="228"/>
                  </a:cubicBezTo>
                  <a:cubicBezTo>
                    <a:pt x="43" y="229"/>
                    <a:pt x="43" y="230"/>
                    <a:pt x="42" y="231"/>
                  </a:cubicBezTo>
                  <a:cubicBezTo>
                    <a:pt x="42" y="232"/>
                    <a:pt x="42" y="232"/>
                    <a:pt x="42" y="233"/>
                  </a:cubicBezTo>
                  <a:cubicBezTo>
                    <a:pt x="41" y="233"/>
                    <a:pt x="41" y="233"/>
                    <a:pt x="41" y="234"/>
                  </a:cubicBezTo>
                  <a:cubicBezTo>
                    <a:pt x="40" y="235"/>
                    <a:pt x="40" y="236"/>
                    <a:pt x="39" y="236"/>
                  </a:cubicBezTo>
                  <a:cubicBezTo>
                    <a:pt x="39" y="237"/>
                    <a:pt x="38" y="236"/>
                    <a:pt x="38" y="235"/>
                  </a:cubicBezTo>
                  <a:cubicBezTo>
                    <a:pt x="38" y="235"/>
                    <a:pt x="38" y="234"/>
                    <a:pt x="38" y="234"/>
                  </a:cubicBezTo>
                  <a:cubicBezTo>
                    <a:pt x="39" y="233"/>
                    <a:pt x="39" y="234"/>
                    <a:pt x="39" y="233"/>
                  </a:cubicBezTo>
                  <a:cubicBezTo>
                    <a:pt x="40" y="232"/>
                    <a:pt x="40" y="232"/>
                    <a:pt x="40" y="232"/>
                  </a:cubicBezTo>
                  <a:cubicBezTo>
                    <a:pt x="40" y="231"/>
                    <a:pt x="40" y="231"/>
                    <a:pt x="40" y="230"/>
                  </a:cubicBezTo>
                  <a:cubicBezTo>
                    <a:pt x="40" y="230"/>
                    <a:pt x="41" y="230"/>
                    <a:pt x="41" y="229"/>
                  </a:cubicBezTo>
                  <a:cubicBezTo>
                    <a:pt x="41" y="229"/>
                    <a:pt x="42" y="228"/>
                    <a:pt x="42" y="228"/>
                  </a:cubicBezTo>
                  <a:cubicBezTo>
                    <a:pt x="42" y="227"/>
                    <a:pt x="42" y="226"/>
                    <a:pt x="42" y="225"/>
                  </a:cubicBezTo>
                  <a:cubicBezTo>
                    <a:pt x="42" y="225"/>
                    <a:pt x="43" y="224"/>
                    <a:pt x="43" y="224"/>
                  </a:cubicBezTo>
                  <a:cubicBezTo>
                    <a:pt x="42" y="223"/>
                    <a:pt x="42" y="224"/>
                    <a:pt x="42" y="224"/>
                  </a:cubicBezTo>
                  <a:cubicBezTo>
                    <a:pt x="42" y="224"/>
                    <a:pt x="41" y="225"/>
                    <a:pt x="41" y="224"/>
                  </a:cubicBezTo>
                  <a:cubicBezTo>
                    <a:pt x="41" y="224"/>
                    <a:pt x="41" y="223"/>
                    <a:pt x="41" y="223"/>
                  </a:cubicBezTo>
                  <a:cubicBezTo>
                    <a:pt x="41" y="224"/>
                    <a:pt x="40" y="224"/>
                    <a:pt x="40" y="224"/>
                  </a:cubicBezTo>
                  <a:cubicBezTo>
                    <a:pt x="40" y="225"/>
                    <a:pt x="40" y="225"/>
                    <a:pt x="40" y="226"/>
                  </a:cubicBezTo>
                  <a:cubicBezTo>
                    <a:pt x="40" y="226"/>
                    <a:pt x="39" y="225"/>
                    <a:pt x="39" y="225"/>
                  </a:cubicBezTo>
                  <a:cubicBezTo>
                    <a:pt x="39" y="224"/>
                    <a:pt x="38" y="223"/>
                    <a:pt x="37" y="224"/>
                  </a:cubicBezTo>
                  <a:cubicBezTo>
                    <a:pt x="37" y="225"/>
                    <a:pt x="37" y="225"/>
                    <a:pt x="37" y="225"/>
                  </a:cubicBezTo>
                  <a:cubicBezTo>
                    <a:pt x="36" y="226"/>
                    <a:pt x="36" y="225"/>
                    <a:pt x="36" y="224"/>
                  </a:cubicBezTo>
                  <a:cubicBezTo>
                    <a:pt x="37" y="224"/>
                    <a:pt x="36" y="223"/>
                    <a:pt x="36" y="222"/>
                  </a:cubicBezTo>
                  <a:cubicBezTo>
                    <a:pt x="37" y="221"/>
                    <a:pt x="37" y="221"/>
                    <a:pt x="36" y="221"/>
                  </a:cubicBezTo>
                  <a:cubicBezTo>
                    <a:pt x="36" y="220"/>
                    <a:pt x="36" y="219"/>
                    <a:pt x="36" y="220"/>
                  </a:cubicBezTo>
                  <a:cubicBezTo>
                    <a:pt x="36" y="220"/>
                    <a:pt x="36" y="221"/>
                    <a:pt x="35" y="221"/>
                  </a:cubicBezTo>
                  <a:cubicBezTo>
                    <a:pt x="35" y="221"/>
                    <a:pt x="35" y="221"/>
                    <a:pt x="34" y="220"/>
                  </a:cubicBezTo>
                  <a:cubicBezTo>
                    <a:pt x="34" y="220"/>
                    <a:pt x="34" y="219"/>
                    <a:pt x="33" y="219"/>
                  </a:cubicBezTo>
                  <a:cubicBezTo>
                    <a:pt x="33" y="218"/>
                    <a:pt x="32" y="217"/>
                    <a:pt x="33" y="217"/>
                  </a:cubicBezTo>
                  <a:cubicBezTo>
                    <a:pt x="34" y="218"/>
                    <a:pt x="34" y="218"/>
                    <a:pt x="35" y="217"/>
                  </a:cubicBezTo>
                  <a:cubicBezTo>
                    <a:pt x="36" y="217"/>
                    <a:pt x="34" y="217"/>
                    <a:pt x="34" y="217"/>
                  </a:cubicBezTo>
                  <a:cubicBezTo>
                    <a:pt x="34" y="217"/>
                    <a:pt x="33" y="216"/>
                    <a:pt x="33" y="216"/>
                  </a:cubicBezTo>
                  <a:cubicBezTo>
                    <a:pt x="33" y="216"/>
                    <a:pt x="33" y="216"/>
                    <a:pt x="32" y="215"/>
                  </a:cubicBezTo>
                  <a:cubicBezTo>
                    <a:pt x="32" y="215"/>
                    <a:pt x="32" y="213"/>
                    <a:pt x="32" y="213"/>
                  </a:cubicBezTo>
                  <a:cubicBezTo>
                    <a:pt x="32" y="213"/>
                    <a:pt x="33" y="212"/>
                    <a:pt x="33" y="211"/>
                  </a:cubicBezTo>
                  <a:cubicBezTo>
                    <a:pt x="33" y="210"/>
                    <a:pt x="33" y="210"/>
                    <a:pt x="34" y="210"/>
                  </a:cubicBezTo>
                  <a:cubicBezTo>
                    <a:pt x="34" y="210"/>
                    <a:pt x="34" y="209"/>
                    <a:pt x="34" y="208"/>
                  </a:cubicBezTo>
                  <a:cubicBezTo>
                    <a:pt x="34" y="208"/>
                    <a:pt x="34" y="207"/>
                    <a:pt x="35" y="207"/>
                  </a:cubicBezTo>
                  <a:cubicBezTo>
                    <a:pt x="36" y="205"/>
                    <a:pt x="35" y="208"/>
                    <a:pt x="36" y="207"/>
                  </a:cubicBezTo>
                  <a:cubicBezTo>
                    <a:pt x="36" y="207"/>
                    <a:pt x="37" y="205"/>
                    <a:pt x="37" y="205"/>
                  </a:cubicBezTo>
                  <a:cubicBezTo>
                    <a:pt x="37" y="205"/>
                    <a:pt x="38" y="206"/>
                    <a:pt x="38" y="205"/>
                  </a:cubicBezTo>
                  <a:cubicBezTo>
                    <a:pt x="39" y="205"/>
                    <a:pt x="39" y="203"/>
                    <a:pt x="39" y="203"/>
                  </a:cubicBezTo>
                  <a:cubicBezTo>
                    <a:pt x="39" y="202"/>
                    <a:pt x="39" y="202"/>
                    <a:pt x="39" y="201"/>
                  </a:cubicBezTo>
                  <a:cubicBezTo>
                    <a:pt x="39" y="201"/>
                    <a:pt x="40" y="200"/>
                    <a:pt x="40" y="199"/>
                  </a:cubicBezTo>
                  <a:cubicBezTo>
                    <a:pt x="40" y="199"/>
                    <a:pt x="41" y="199"/>
                    <a:pt x="42" y="199"/>
                  </a:cubicBezTo>
                  <a:cubicBezTo>
                    <a:pt x="56" y="200"/>
                    <a:pt x="71" y="207"/>
                    <a:pt x="90" y="219"/>
                  </a:cubicBezTo>
                  <a:cubicBezTo>
                    <a:pt x="109" y="231"/>
                    <a:pt x="132" y="247"/>
                    <a:pt x="158" y="262"/>
                  </a:cubicBezTo>
                  <a:cubicBezTo>
                    <a:pt x="165" y="265"/>
                    <a:pt x="172" y="269"/>
                    <a:pt x="179" y="272"/>
                  </a:cubicBezTo>
                  <a:cubicBezTo>
                    <a:pt x="179" y="272"/>
                    <a:pt x="178" y="272"/>
                    <a:pt x="177" y="273"/>
                  </a:cubicBezTo>
                  <a:cubicBezTo>
                    <a:pt x="177" y="273"/>
                    <a:pt x="177" y="273"/>
                    <a:pt x="176" y="274"/>
                  </a:cubicBezTo>
                  <a:cubicBezTo>
                    <a:pt x="175" y="274"/>
                    <a:pt x="174" y="274"/>
                    <a:pt x="174" y="275"/>
                  </a:cubicBezTo>
                  <a:cubicBezTo>
                    <a:pt x="173" y="276"/>
                    <a:pt x="176" y="276"/>
                    <a:pt x="176" y="276"/>
                  </a:cubicBezTo>
                  <a:cubicBezTo>
                    <a:pt x="176" y="276"/>
                    <a:pt x="177" y="275"/>
                    <a:pt x="177" y="275"/>
                  </a:cubicBezTo>
                  <a:cubicBezTo>
                    <a:pt x="178" y="275"/>
                    <a:pt x="178" y="276"/>
                    <a:pt x="178" y="276"/>
                  </a:cubicBezTo>
                  <a:cubicBezTo>
                    <a:pt x="179" y="276"/>
                    <a:pt x="181" y="275"/>
                    <a:pt x="182" y="274"/>
                  </a:cubicBezTo>
                  <a:cubicBezTo>
                    <a:pt x="182" y="274"/>
                    <a:pt x="182" y="274"/>
                    <a:pt x="183" y="274"/>
                  </a:cubicBezTo>
                  <a:cubicBezTo>
                    <a:pt x="184" y="274"/>
                    <a:pt x="185" y="274"/>
                    <a:pt x="185" y="275"/>
                  </a:cubicBezTo>
                  <a:cubicBezTo>
                    <a:pt x="185" y="275"/>
                    <a:pt x="186" y="275"/>
                    <a:pt x="186" y="275"/>
                  </a:cubicBezTo>
                  <a:cubicBezTo>
                    <a:pt x="187" y="276"/>
                    <a:pt x="187" y="276"/>
                    <a:pt x="188" y="276"/>
                  </a:cubicBezTo>
                  <a:cubicBezTo>
                    <a:pt x="188" y="276"/>
                    <a:pt x="188" y="276"/>
                    <a:pt x="188" y="276"/>
                  </a:cubicBezTo>
                  <a:cubicBezTo>
                    <a:pt x="191" y="277"/>
                    <a:pt x="193" y="278"/>
                    <a:pt x="195" y="279"/>
                  </a:cubicBezTo>
                  <a:cubicBezTo>
                    <a:pt x="194" y="279"/>
                    <a:pt x="194" y="279"/>
                    <a:pt x="193" y="279"/>
                  </a:cubicBezTo>
                  <a:cubicBezTo>
                    <a:pt x="193" y="279"/>
                    <a:pt x="192" y="279"/>
                    <a:pt x="191" y="279"/>
                  </a:cubicBezTo>
                  <a:cubicBezTo>
                    <a:pt x="191" y="279"/>
                    <a:pt x="188" y="281"/>
                    <a:pt x="188" y="282"/>
                  </a:cubicBezTo>
                  <a:cubicBezTo>
                    <a:pt x="187" y="282"/>
                    <a:pt x="188" y="283"/>
                    <a:pt x="187" y="284"/>
                  </a:cubicBezTo>
                  <a:cubicBezTo>
                    <a:pt x="187" y="285"/>
                    <a:pt x="187" y="285"/>
                    <a:pt x="186" y="286"/>
                  </a:cubicBezTo>
                  <a:cubicBezTo>
                    <a:pt x="185" y="288"/>
                    <a:pt x="185" y="290"/>
                    <a:pt x="185" y="292"/>
                  </a:cubicBezTo>
                  <a:cubicBezTo>
                    <a:pt x="186" y="292"/>
                    <a:pt x="186" y="297"/>
                    <a:pt x="187" y="296"/>
                  </a:cubicBezTo>
                  <a:cubicBezTo>
                    <a:pt x="188" y="295"/>
                    <a:pt x="188" y="294"/>
                    <a:pt x="188" y="294"/>
                  </a:cubicBezTo>
                  <a:cubicBezTo>
                    <a:pt x="188" y="294"/>
                    <a:pt x="189" y="293"/>
                    <a:pt x="189" y="293"/>
                  </a:cubicBezTo>
                  <a:cubicBezTo>
                    <a:pt x="190" y="292"/>
                    <a:pt x="189" y="291"/>
                    <a:pt x="189" y="290"/>
                  </a:cubicBezTo>
                  <a:cubicBezTo>
                    <a:pt x="189" y="289"/>
                    <a:pt x="189" y="287"/>
                    <a:pt x="189" y="287"/>
                  </a:cubicBezTo>
                  <a:cubicBezTo>
                    <a:pt x="189" y="286"/>
                    <a:pt x="189" y="284"/>
                    <a:pt x="190" y="283"/>
                  </a:cubicBezTo>
                  <a:cubicBezTo>
                    <a:pt x="191" y="283"/>
                    <a:pt x="192" y="283"/>
                    <a:pt x="192" y="283"/>
                  </a:cubicBezTo>
                  <a:cubicBezTo>
                    <a:pt x="193" y="282"/>
                    <a:pt x="194" y="279"/>
                    <a:pt x="195" y="280"/>
                  </a:cubicBezTo>
                  <a:cubicBezTo>
                    <a:pt x="196" y="280"/>
                    <a:pt x="197" y="281"/>
                    <a:pt x="198" y="282"/>
                  </a:cubicBezTo>
                  <a:cubicBezTo>
                    <a:pt x="198" y="283"/>
                    <a:pt x="199" y="283"/>
                    <a:pt x="199" y="283"/>
                  </a:cubicBezTo>
                  <a:cubicBezTo>
                    <a:pt x="199" y="285"/>
                    <a:pt x="198" y="286"/>
                    <a:pt x="199" y="287"/>
                  </a:cubicBezTo>
                  <a:cubicBezTo>
                    <a:pt x="200" y="288"/>
                    <a:pt x="201" y="287"/>
                    <a:pt x="201" y="288"/>
                  </a:cubicBezTo>
                  <a:cubicBezTo>
                    <a:pt x="202" y="289"/>
                    <a:pt x="202" y="290"/>
                    <a:pt x="203" y="290"/>
                  </a:cubicBezTo>
                  <a:cubicBezTo>
                    <a:pt x="203" y="290"/>
                    <a:pt x="203" y="285"/>
                    <a:pt x="203" y="285"/>
                  </a:cubicBezTo>
                  <a:cubicBezTo>
                    <a:pt x="203" y="284"/>
                    <a:pt x="203" y="282"/>
                    <a:pt x="204" y="283"/>
                  </a:cubicBezTo>
                  <a:cubicBezTo>
                    <a:pt x="204" y="283"/>
                    <a:pt x="204" y="283"/>
                    <a:pt x="205" y="284"/>
                  </a:cubicBezTo>
                  <a:cubicBezTo>
                    <a:pt x="205" y="284"/>
                    <a:pt x="207" y="286"/>
                    <a:pt x="208" y="285"/>
                  </a:cubicBezTo>
                  <a:cubicBezTo>
                    <a:pt x="208" y="284"/>
                    <a:pt x="208" y="284"/>
                    <a:pt x="208" y="284"/>
                  </a:cubicBezTo>
                  <a:cubicBezTo>
                    <a:pt x="210" y="285"/>
                    <a:pt x="212" y="286"/>
                    <a:pt x="215" y="287"/>
                  </a:cubicBezTo>
                  <a:cubicBezTo>
                    <a:pt x="214" y="287"/>
                    <a:pt x="214" y="287"/>
                    <a:pt x="214" y="287"/>
                  </a:cubicBezTo>
                  <a:cubicBezTo>
                    <a:pt x="213" y="287"/>
                    <a:pt x="213" y="287"/>
                    <a:pt x="211" y="288"/>
                  </a:cubicBezTo>
                  <a:cubicBezTo>
                    <a:pt x="210" y="288"/>
                    <a:pt x="210" y="289"/>
                    <a:pt x="209" y="290"/>
                  </a:cubicBezTo>
                  <a:cubicBezTo>
                    <a:pt x="208" y="291"/>
                    <a:pt x="207" y="291"/>
                    <a:pt x="206" y="292"/>
                  </a:cubicBezTo>
                  <a:cubicBezTo>
                    <a:pt x="206" y="292"/>
                    <a:pt x="205" y="291"/>
                    <a:pt x="205" y="291"/>
                  </a:cubicBezTo>
                  <a:cubicBezTo>
                    <a:pt x="204" y="292"/>
                    <a:pt x="204" y="292"/>
                    <a:pt x="204" y="292"/>
                  </a:cubicBezTo>
                  <a:cubicBezTo>
                    <a:pt x="203" y="293"/>
                    <a:pt x="202" y="293"/>
                    <a:pt x="201" y="294"/>
                  </a:cubicBezTo>
                  <a:cubicBezTo>
                    <a:pt x="200" y="294"/>
                    <a:pt x="200" y="295"/>
                    <a:pt x="201" y="295"/>
                  </a:cubicBezTo>
                  <a:cubicBezTo>
                    <a:pt x="203" y="295"/>
                    <a:pt x="205" y="295"/>
                    <a:pt x="207" y="294"/>
                  </a:cubicBezTo>
                  <a:cubicBezTo>
                    <a:pt x="208" y="294"/>
                    <a:pt x="211" y="293"/>
                    <a:pt x="210" y="291"/>
                  </a:cubicBezTo>
                  <a:cubicBezTo>
                    <a:pt x="210" y="287"/>
                    <a:pt x="218" y="291"/>
                    <a:pt x="219" y="288"/>
                  </a:cubicBezTo>
                  <a:cubicBezTo>
                    <a:pt x="224" y="290"/>
                    <a:pt x="229" y="291"/>
                    <a:pt x="233" y="292"/>
                  </a:cubicBezTo>
                  <a:cubicBezTo>
                    <a:pt x="233" y="293"/>
                    <a:pt x="234" y="293"/>
                    <a:pt x="234" y="293"/>
                  </a:cubicBezTo>
                  <a:cubicBezTo>
                    <a:pt x="234" y="293"/>
                    <a:pt x="234" y="293"/>
                    <a:pt x="235" y="293"/>
                  </a:cubicBezTo>
                  <a:cubicBezTo>
                    <a:pt x="235" y="293"/>
                    <a:pt x="236" y="293"/>
                    <a:pt x="236" y="293"/>
                  </a:cubicBezTo>
                  <a:cubicBezTo>
                    <a:pt x="237" y="295"/>
                    <a:pt x="234" y="294"/>
                    <a:pt x="233" y="295"/>
                  </a:cubicBezTo>
                  <a:cubicBezTo>
                    <a:pt x="233" y="295"/>
                    <a:pt x="232" y="296"/>
                    <a:pt x="232" y="296"/>
                  </a:cubicBezTo>
                  <a:cubicBezTo>
                    <a:pt x="232" y="296"/>
                    <a:pt x="231" y="296"/>
                    <a:pt x="230" y="296"/>
                  </a:cubicBezTo>
                  <a:cubicBezTo>
                    <a:pt x="229" y="296"/>
                    <a:pt x="228" y="296"/>
                    <a:pt x="227" y="296"/>
                  </a:cubicBezTo>
                  <a:cubicBezTo>
                    <a:pt x="226" y="296"/>
                    <a:pt x="225" y="297"/>
                    <a:pt x="226" y="297"/>
                  </a:cubicBezTo>
                  <a:cubicBezTo>
                    <a:pt x="227" y="298"/>
                    <a:pt x="228" y="297"/>
                    <a:pt x="229" y="297"/>
                  </a:cubicBezTo>
                  <a:cubicBezTo>
                    <a:pt x="229" y="297"/>
                    <a:pt x="230" y="297"/>
                    <a:pt x="230" y="297"/>
                  </a:cubicBezTo>
                  <a:cubicBezTo>
                    <a:pt x="231" y="297"/>
                    <a:pt x="229" y="297"/>
                    <a:pt x="229" y="298"/>
                  </a:cubicBezTo>
                  <a:cubicBezTo>
                    <a:pt x="228" y="298"/>
                    <a:pt x="225" y="298"/>
                    <a:pt x="225" y="299"/>
                  </a:cubicBezTo>
                  <a:cubicBezTo>
                    <a:pt x="224" y="301"/>
                    <a:pt x="223" y="303"/>
                    <a:pt x="222" y="305"/>
                  </a:cubicBezTo>
                  <a:cubicBezTo>
                    <a:pt x="222" y="305"/>
                    <a:pt x="221" y="308"/>
                    <a:pt x="221" y="308"/>
                  </a:cubicBezTo>
                  <a:cubicBezTo>
                    <a:pt x="219" y="308"/>
                    <a:pt x="220" y="305"/>
                    <a:pt x="219" y="305"/>
                  </a:cubicBezTo>
                  <a:cubicBezTo>
                    <a:pt x="218" y="305"/>
                    <a:pt x="219" y="307"/>
                    <a:pt x="219" y="308"/>
                  </a:cubicBezTo>
                  <a:cubicBezTo>
                    <a:pt x="219" y="308"/>
                    <a:pt x="219" y="309"/>
                    <a:pt x="219" y="310"/>
                  </a:cubicBezTo>
                  <a:cubicBezTo>
                    <a:pt x="219" y="311"/>
                    <a:pt x="221" y="312"/>
                    <a:pt x="220" y="314"/>
                  </a:cubicBezTo>
                  <a:cubicBezTo>
                    <a:pt x="219" y="315"/>
                    <a:pt x="217" y="315"/>
                    <a:pt x="218" y="317"/>
                  </a:cubicBezTo>
                  <a:cubicBezTo>
                    <a:pt x="218" y="318"/>
                    <a:pt x="217" y="318"/>
                    <a:pt x="217" y="318"/>
                  </a:cubicBezTo>
                  <a:cubicBezTo>
                    <a:pt x="216" y="318"/>
                    <a:pt x="215" y="319"/>
                    <a:pt x="214" y="319"/>
                  </a:cubicBezTo>
                  <a:cubicBezTo>
                    <a:pt x="213" y="320"/>
                    <a:pt x="210" y="321"/>
                    <a:pt x="209" y="322"/>
                  </a:cubicBezTo>
                  <a:cubicBezTo>
                    <a:pt x="209" y="323"/>
                    <a:pt x="207" y="323"/>
                    <a:pt x="206" y="323"/>
                  </a:cubicBezTo>
                  <a:cubicBezTo>
                    <a:pt x="206" y="324"/>
                    <a:pt x="205" y="324"/>
                    <a:pt x="204" y="325"/>
                  </a:cubicBezTo>
                  <a:cubicBezTo>
                    <a:pt x="204" y="326"/>
                    <a:pt x="204" y="327"/>
                    <a:pt x="204" y="328"/>
                  </a:cubicBezTo>
                  <a:cubicBezTo>
                    <a:pt x="203" y="328"/>
                    <a:pt x="204" y="329"/>
                    <a:pt x="204" y="330"/>
                  </a:cubicBezTo>
                  <a:cubicBezTo>
                    <a:pt x="204" y="331"/>
                    <a:pt x="205" y="332"/>
                    <a:pt x="206" y="333"/>
                  </a:cubicBezTo>
                  <a:cubicBezTo>
                    <a:pt x="206" y="334"/>
                    <a:pt x="206" y="335"/>
                    <a:pt x="206" y="335"/>
                  </a:cubicBezTo>
                  <a:cubicBezTo>
                    <a:pt x="207" y="336"/>
                    <a:pt x="207" y="338"/>
                    <a:pt x="207" y="340"/>
                  </a:cubicBezTo>
                  <a:cubicBezTo>
                    <a:pt x="207" y="340"/>
                    <a:pt x="207" y="341"/>
                    <a:pt x="206" y="342"/>
                  </a:cubicBezTo>
                  <a:cubicBezTo>
                    <a:pt x="206" y="342"/>
                    <a:pt x="206" y="343"/>
                    <a:pt x="205" y="343"/>
                  </a:cubicBezTo>
                  <a:cubicBezTo>
                    <a:pt x="204" y="342"/>
                    <a:pt x="204" y="341"/>
                    <a:pt x="203" y="340"/>
                  </a:cubicBezTo>
                  <a:cubicBezTo>
                    <a:pt x="203" y="339"/>
                    <a:pt x="203" y="339"/>
                    <a:pt x="202" y="338"/>
                  </a:cubicBezTo>
                  <a:cubicBezTo>
                    <a:pt x="201" y="338"/>
                    <a:pt x="201" y="337"/>
                    <a:pt x="201" y="336"/>
                  </a:cubicBezTo>
                  <a:cubicBezTo>
                    <a:pt x="200" y="336"/>
                    <a:pt x="200" y="335"/>
                    <a:pt x="200" y="334"/>
                  </a:cubicBezTo>
                  <a:cubicBezTo>
                    <a:pt x="199" y="334"/>
                    <a:pt x="200" y="333"/>
                    <a:pt x="199" y="332"/>
                  </a:cubicBezTo>
                  <a:cubicBezTo>
                    <a:pt x="199" y="331"/>
                    <a:pt x="198" y="329"/>
                    <a:pt x="196" y="331"/>
                  </a:cubicBezTo>
                  <a:cubicBezTo>
                    <a:pt x="195" y="332"/>
                    <a:pt x="193" y="331"/>
                    <a:pt x="192" y="330"/>
                  </a:cubicBezTo>
                  <a:cubicBezTo>
                    <a:pt x="190" y="329"/>
                    <a:pt x="188" y="329"/>
                    <a:pt x="186" y="329"/>
                  </a:cubicBezTo>
                  <a:cubicBezTo>
                    <a:pt x="185" y="329"/>
                    <a:pt x="182" y="329"/>
                    <a:pt x="181" y="329"/>
                  </a:cubicBezTo>
                  <a:cubicBezTo>
                    <a:pt x="181" y="329"/>
                    <a:pt x="184" y="331"/>
                    <a:pt x="182" y="331"/>
                  </a:cubicBezTo>
                  <a:cubicBezTo>
                    <a:pt x="181" y="331"/>
                    <a:pt x="181" y="333"/>
                    <a:pt x="180" y="332"/>
                  </a:cubicBezTo>
                  <a:cubicBezTo>
                    <a:pt x="178" y="332"/>
                    <a:pt x="177" y="330"/>
                    <a:pt x="175" y="331"/>
                  </a:cubicBezTo>
                  <a:cubicBezTo>
                    <a:pt x="174" y="331"/>
                    <a:pt x="171" y="330"/>
                    <a:pt x="170" y="330"/>
                  </a:cubicBezTo>
                  <a:cubicBezTo>
                    <a:pt x="169" y="331"/>
                    <a:pt x="169" y="331"/>
                    <a:pt x="169" y="331"/>
                  </a:cubicBezTo>
                  <a:cubicBezTo>
                    <a:pt x="169" y="331"/>
                    <a:pt x="168" y="331"/>
                    <a:pt x="168" y="332"/>
                  </a:cubicBezTo>
                  <a:cubicBezTo>
                    <a:pt x="167" y="332"/>
                    <a:pt x="166" y="332"/>
                    <a:pt x="165" y="332"/>
                  </a:cubicBezTo>
                  <a:cubicBezTo>
                    <a:pt x="163" y="333"/>
                    <a:pt x="163" y="333"/>
                    <a:pt x="162" y="335"/>
                  </a:cubicBezTo>
                  <a:cubicBezTo>
                    <a:pt x="162" y="336"/>
                    <a:pt x="162" y="337"/>
                    <a:pt x="162" y="337"/>
                  </a:cubicBezTo>
                  <a:cubicBezTo>
                    <a:pt x="163" y="338"/>
                    <a:pt x="163" y="339"/>
                    <a:pt x="163" y="339"/>
                  </a:cubicBezTo>
                  <a:cubicBezTo>
                    <a:pt x="164" y="341"/>
                    <a:pt x="163" y="343"/>
                    <a:pt x="163" y="345"/>
                  </a:cubicBezTo>
                  <a:cubicBezTo>
                    <a:pt x="163" y="346"/>
                    <a:pt x="163" y="346"/>
                    <a:pt x="163" y="348"/>
                  </a:cubicBezTo>
                  <a:cubicBezTo>
                    <a:pt x="163" y="348"/>
                    <a:pt x="164" y="348"/>
                    <a:pt x="164" y="349"/>
                  </a:cubicBezTo>
                  <a:cubicBezTo>
                    <a:pt x="165" y="350"/>
                    <a:pt x="165" y="350"/>
                    <a:pt x="165" y="351"/>
                  </a:cubicBezTo>
                  <a:cubicBezTo>
                    <a:pt x="166" y="352"/>
                    <a:pt x="166" y="352"/>
                    <a:pt x="167" y="353"/>
                  </a:cubicBezTo>
                  <a:cubicBezTo>
                    <a:pt x="168" y="353"/>
                    <a:pt x="168" y="354"/>
                    <a:pt x="168" y="355"/>
                  </a:cubicBezTo>
                  <a:cubicBezTo>
                    <a:pt x="169" y="356"/>
                    <a:pt x="170" y="355"/>
                    <a:pt x="171" y="356"/>
                  </a:cubicBezTo>
                  <a:cubicBezTo>
                    <a:pt x="171" y="356"/>
                    <a:pt x="172" y="357"/>
                    <a:pt x="173" y="356"/>
                  </a:cubicBezTo>
                  <a:cubicBezTo>
                    <a:pt x="173" y="356"/>
                    <a:pt x="174" y="356"/>
                    <a:pt x="174" y="356"/>
                  </a:cubicBezTo>
                  <a:cubicBezTo>
                    <a:pt x="175" y="356"/>
                    <a:pt x="176" y="356"/>
                    <a:pt x="176" y="356"/>
                  </a:cubicBezTo>
                  <a:cubicBezTo>
                    <a:pt x="177" y="356"/>
                    <a:pt x="177" y="356"/>
                    <a:pt x="177" y="356"/>
                  </a:cubicBezTo>
                  <a:cubicBezTo>
                    <a:pt x="178" y="356"/>
                    <a:pt x="178" y="357"/>
                    <a:pt x="179" y="356"/>
                  </a:cubicBezTo>
                  <a:cubicBezTo>
                    <a:pt x="180" y="356"/>
                    <a:pt x="180" y="356"/>
                    <a:pt x="180" y="355"/>
                  </a:cubicBezTo>
                  <a:cubicBezTo>
                    <a:pt x="180" y="355"/>
                    <a:pt x="180" y="355"/>
                    <a:pt x="181" y="354"/>
                  </a:cubicBezTo>
                  <a:cubicBezTo>
                    <a:pt x="181" y="353"/>
                    <a:pt x="181" y="353"/>
                    <a:pt x="181" y="352"/>
                  </a:cubicBezTo>
                  <a:cubicBezTo>
                    <a:pt x="181" y="350"/>
                    <a:pt x="184" y="351"/>
                    <a:pt x="185" y="351"/>
                  </a:cubicBezTo>
                  <a:cubicBezTo>
                    <a:pt x="187" y="350"/>
                    <a:pt x="191" y="350"/>
                    <a:pt x="190" y="352"/>
                  </a:cubicBezTo>
                  <a:cubicBezTo>
                    <a:pt x="190" y="352"/>
                    <a:pt x="190" y="353"/>
                    <a:pt x="189" y="353"/>
                  </a:cubicBezTo>
                  <a:cubicBezTo>
                    <a:pt x="189" y="353"/>
                    <a:pt x="189" y="354"/>
                    <a:pt x="189" y="355"/>
                  </a:cubicBezTo>
                  <a:cubicBezTo>
                    <a:pt x="189" y="356"/>
                    <a:pt x="188" y="357"/>
                    <a:pt x="187" y="358"/>
                  </a:cubicBezTo>
                  <a:cubicBezTo>
                    <a:pt x="186" y="358"/>
                    <a:pt x="185" y="358"/>
                    <a:pt x="185" y="358"/>
                  </a:cubicBezTo>
                  <a:cubicBezTo>
                    <a:pt x="185" y="359"/>
                    <a:pt x="186" y="359"/>
                    <a:pt x="186" y="359"/>
                  </a:cubicBezTo>
                  <a:cubicBezTo>
                    <a:pt x="187" y="360"/>
                    <a:pt x="187" y="362"/>
                    <a:pt x="188" y="362"/>
                  </a:cubicBezTo>
                  <a:cubicBezTo>
                    <a:pt x="190" y="362"/>
                    <a:pt x="191" y="361"/>
                    <a:pt x="192" y="362"/>
                  </a:cubicBezTo>
                  <a:cubicBezTo>
                    <a:pt x="193" y="362"/>
                    <a:pt x="194" y="362"/>
                    <a:pt x="195" y="362"/>
                  </a:cubicBezTo>
                  <a:cubicBezTo>
                    <a:pt x="196" y="362"/>
                    <a:pt x="197" y="362"/>
                    <a:pt x="197" y="362"/>
                  </a:cubicBezTo>
                  <a:cubicBezTo>
                    <a:pt x="198" y="362"/>
                    <a:pt x="198" y="363"/>
                    <a:pt x="198" y="363"/>
                  </a:cubicBezTo>
                  <a:cubicBezTo>
                    <a:pt x="198" y="363"/>
                    <a:pt x="199" y="363"/>
                    <a:pt x="199" y="363"/>
                  </a:cubicBezTo>
                  <a:cubicBezTo>
                    <a:pt x="201" y="363"/>
                    <a:pt x="200" y="365"/>
                    <a:pt x="200" y="366"/>
                  </a:cubicBezTo>
                  <a:cubicBezTo>
                    <a:pt x="200" y="367"/>
                    <a:pt x="200" y="367"/>
                    <a:pt x="200" y="368"/>
                  </a:cubicBezTo>
                  <a:cubicBezTo>
                    <a:pt x="200" y="369"/>
                    <a:pt x="199" y="370"/>
                    <a:pt x="199" y="370"/>
                  </a:cubicBezTo>
                  <a:cubicBezTo>
                    <a:pt x="199" y="371"/>
                    <a:pt x="199" y="372"/>
                    <a:pt x="199" y="372"/>
                  </a:cubicBezTo>
                  <a:cubicBezTo>
                    <a:pt x="199" y="373"/>
                    <a:pt x="200" y="373"/>
                    <a:pt x="201" y="374"/>
                  </a:cubicBezTo>
                  <a:cubicBezTo>
                    <a:pt x="201" y="374"/>
                    <a:pt x="201" y="374"/>
                    <a:pt x="202" y="374"/>
                  </a:cubicBezTo>
                  <a:cubicBezTo>
                    <a:pt x="203" y="375"/>
                    <a:pt x="203" y="375"/>
                    <a:pt x="204" y="375"/>
                  </a:cubicBezTo>
                  <a:cubicBezTo>
                    <a:pt x="206" y="375"/>
                    <a:pt x="207" y="374"/>
                    <a:pt x="208" y="374"/>
                  </a:cubicBezTo>
                  <a:cubicBezTo>
                    <a:pt x="210" y="373"/>
                    <a:pt x="211" y="374"/>
                    <a:pt x="213" y="374"/>
                  </a:cubicBezTo>
                  <a:cubicBezTo>
                    <a:pt x="213" y="374"/>
                    <a:pt x="214" y="376"/>
                    <a:pt x="215" y="375"/>
                  </a:cubicBezTo>
                  <a:cubicBezTo>
                    <a:pt x="216" y="375"/>
                    <a:pt x="216" y="374"/>
                    <a:pt x="217" y="374"/>
                  </a:cubicBezTo>
                  <a:cubicBezTo>
                    <a:pt x="219" y="373"/>
                    <a:pt x="218" y="372"/>
                    <a:pt x="219" y="371"/>
                  </a:cubicBezTo>
                  <a:cubicBezTo>
                    <a:pt x="220" y="371"/>
                    <a:pt x="220" y="370"/>
                    <a:pt x="220" y="370"/>
                  </a:cubicBezTo>
                  <a:cubicBezTo>
                    <a:pt x="221" y="370"/>
                    <a:pt x="221" y="371"/>
                    <a:pt x="221" y="371"/>
                  </a:cubicBezTo>
                  <a:cubicBezTo>
                    <a:pt x="222" y="371"/>
                    <a:pt x="222" y="370"/>
                    <a:pt x="222" y="370"/>
                  </a:cubicBezTo>
                  <a:cubicBezTo>
                    <a:pt x="224" y="369"/>
                    <a:pt x="226" y="369"/>
                    <a:pt x="228" y="368"/>
                  </a:cubicBezTo>
                  <a:cubicBezTo>
                    <a:pt x="228" y="367"/>
                    <a:pt x="230" y="367"/>
                    <a:pt x="230" y="368"/>
                  </a:cubicBezTo>
                  <a:cubicBezTo>
                    <a:pt x="230" y="369"/>
                    <a:pt x="228" y="368"/>
                    <a:pt x="228" y="369"/>
                  </a:cubicBezTo>
                  <a:cubicBezTo>
                    <a:pt x="227" y="370"/>
                    <a:pt x="228" y="371"/>
                    <a:pt x="228" y="371"/>
                  </a:cubicBezTo>
                  <a:cubicBezTo>
                    <a:pt x="228" y="372"/>
                    <a:pt x="226" y="372"/>
                    <a:pt x="226" y="373"/>
                  </a:cubicBezTo>
                  <a:cubicBezTo>
                    <a:pt x="226" y="373"/>
                    <a:pt x="227" y="373"/>
                    <a:pt x="227" y="373"/>
                  </a:cubicBezTo>
                  <a:cubicBezTo>
                    <a:pt x="228" y="373"/>
                    <a:pt x="228" y="374"/>
                    <a:pt x="228" y="374"/>
                  </a:cubicBezTo>
                  <a:cubicBezTo>
                    <a:pt x="228" y="374"/>
                    <a:pt x="229" y="373"/>
                    <a:pt x="229" y="373"/>
                  </a:cubicBezTo>
                  <a:cubicBezTo>
                    <a:pt x="229" y="373"/>
                    <a:pt x="229" y="372"/>
                    <a:pt x="229" y="372"/>
                  </a:cubicBezTo>
                  <a:cubicBezTo>
                    <a:pt x="229" y="371"/>
                    <a:pt x="228" y="371"/>
                    <a:pt x="229" y="370"/>
                  </a:cubicBezTo>
                  <a:cubicBezTo>
                    <a:pt x="230" y="369"/>
                    <a:pt x="232" y="369"/>
                    <a:pt x="233" y="369"/>
                  </a:cubicBezTo>
                  <a:cubicBezTo>
                    <a:pt x="232" y="368"/>
                    <a:pt x="232" y="368"/>
                    <a:pt x="232" y="368"/>
                  </a:cubicBezTo>
                  <a:cubicBezTo>
                    <a:pt x="232" y="367"/>
                    <a:pt x="233" y="368"/>
                    <a:pt x="233" y="368"/>
                  </a:cubicBezTo>
                  <a:cubicBezTo>
                    <a:pt x="233" y="368"/>
                    <a:pt x="233" y="369"/>
                    <a:pt x="233" y="369"/>
                  </a:cubicBezTo>
                  <a:cubicBezTo>
                    <a:pt x="234" y="369"/>
                    <a:pt x="235" y="369"/>
                    <a:pt x="235" y="369"/>
                  </a:cubicBezTo>
                  <a:cubicBezTo>
                    <a:pt x="236" y="369"/>
                    <a:pt x="236" y="369"/>
                    <a:pt x="236" y="369"/>
                  </a:cubicBezTo>
                  <a:cubicBezTo>
                    <a:pt x="236" y="370"/>
                    <a:pt x="236" y="371"/>
                    <a:pt x="237" y="371"/>
                  </a:cubicBezTo>
                  <a:cubicBezTo>
                    <a:pt x="238" y="370"/>
                    <a:pt x="240" y="370"/>
                    <a:pt x="241" y="370"/>
                  </a:cubicBezTo>
                  <a:cubicBezTo>
                    <a:pt x="242" y="370"/>
                    <a:pt x="242" y="371"/>
                    <a:pt x="243" y="371"/>
                  </a:cubicBezTo>
                  <a:cubicBezTo>
                    <a:pt x="243" y="371"/>
                    <a:pt x="244" y="371"/>
                    <a:pt x="245" y="370"/>
                  </a:cubicBezTo>
                  <a:cubicBezTo>
                    <a:pt x="246" y="369"/>
                    <a:pt x="246" y="370"/>
                    <a:pt x="247" y="369"/>
                  </a:cubicBezTo>
                  <a:cubicBezTo>
                    <a:pt x="249" y="368"/>
                    <a:pt x="249" y="370"/>
                    <a:pt x="249" y="370"/>
                  </a:cubicBezTo>
                  <a:cubicBezTo>
                    <a:pt x="250" y="370"/>
                    <a:pt x="249" y="370"/>
                    <a:pt x="250" y="371"/>
                  </a:cubicBezTo>
                  <a:cubicBezTo>
                    <a:pt x="250" y="371"/>
                    <a:pt x="251" y="371"/>
                    <a:pt x="251" y="371"/>
                  </a:cubicBezTo>
                  <a:cubicBezTo>
                    <a:pt x="251" y="371"/>
                    <a:pt x="252" y="371"/>
                    <a:pt x="252" y="371"/>
                  </a:cubicBezTo>
                  <a:cubicBezTo>
                    <a:pt x="253" y="371"/>
                    <a:pt x="253" y="371"/>
                    <a:pt x="253" y="371"/>
                  </a:cubicBezTo>
                  <a:cubicBezTo>
                    <a:pt x="254" y="372"/>
                    <a:pt x="252" y="372"/>
                    <a:pt x="252" y="373"/>
                  </a:cubicBezTo>
                  <a:cubicBezTo>
                    <a:pt x="251" y="373"/>
                    <a:pt x="253" y="373"/>
                    <a:pt x="253" y="373"/>
                  </a:cubicBezTo>
                  <a:cubicBezTo>
                    <a:pt x="255" y="372"/>
                    <a:pt x="256" y="373"/>
                    <a:pt x="257" y="374"/>
                  </a:cubicBezTo>
                  <a:cubicBezTo>
                    <a:pt x="257" y="374"/>
                    <a:pt x="258" y="374"/>
                    <a:pt x="258" y="375"/>
                  </a:cubicBezTo>
                  <a:cubicBezTo>
                    <a:pt x="257" y="376"/>
                    <a:pt x="257" y="376"/>
                    <a:pt x="257" y="376"/>
                  </a:cubicBezTo>
                  <a:cubicBezTo>
                    <a:pt x="258" y="375"/>
                    <a:pt x="260" y="376"/>
                    <a:pt x="260" y="376"/>
                  </a:cubicBezTo>
                  <a:cubicBezTo>
                    <a:pt x="260" y="376"/>
                    <a:pt x="260" y="376"/>
                    <a:pt x="261" y="377"/>
                  </a:cubicBezTo>
                  <a:cubicBezTo>
                    <a:pt x="261" y="377"/>
                    <a:pt x="262" y="377"/>
                    <a:pt x="263" y="377"/>
                  </a:cubicBezTo>
                  <a:cubicBezTo>
                    <a:pt x="264" y="376"/>
                    <a:pt x="266" y="376"/>
                    <a:pt x="268" y="376"/>
                  </a:cubicBezTo>
                  <a:cubicBezTo>
                    <a:pt x="268" y="376"/>
                    <a:pt x="269" y="376"/>
                    <a:pt x="269" y="377"/>
                  </a:cubicBezTo>
                  <a:cubicBezTo>
                    <a:pt x="270" y="377"/>
                    <a:pt x="271" y="377"/>
                    <a:pt x="272" y="378"/>
                  </a:cubicBezTo>
                  <a:cubicBezTo>
                    <a:pt x="272" y="378"/>
                    <a:pt x="272" y="378"/>
                    <a:pt x="272" y="379"/>
                  </a:cubicBezTo>
                  <a:cubicBezTo>
                    <a:pt x="272" y="380"/>
                    <a:pt x="272" y="380"/>
                    <a:pt x="272" y="381"/>
                  </a:cubicBezTo>
                  <a:cubicBezTo>
                    <a:pt x="273" y="381"/>
                    <a:pt x="274" y="382"/>
                    <a:pt x="273" y="383"/>
                  </a:cubicBezTo>
                  <a:cubicBezTo>
                    <a:pt x="273" y="384"/>
                    <a:pt x="272" y="384"/>
                    <a:pt x="272" y="385"/>
                  </a:cubicBezTo>
                  <a:cubicBezTo>
                    <a:pt x="271" y="385"/>
                    <a:pt x="271" y="385"/>
                    <a:pt x="270" y="386"/>
                  </a:cubicBezTo>
                  <a:cubicBezTo>
                    <a:pt x="270" y="386"/>
                    <a:pt x="268" y="388"/>
                    <a:pt x="268" y="388"/>
                  </a:cubicBezTo>
                  <a:cubicBezTo>
                    <a:pt x="269" y="388"/>
                    <a:pt x="270" y="387"/>
                    <a:pt x="270" y="387"/>
                  </a:cubicBezTo>
                  <a:cubicBezTo>
                    <a:pt x="271" y="387"/>
                    <a:pt x="271" y="388"/>
                    <a:pt x="271" y="388"/>
                  </a:cubicBezTo>
                  <a:cubicBezTo>
                    <a:pt x="271" y="388"/>
                    <a:pt x="273" y="388"/>
                    <a:pt x="274" y="388"/>
                  </a:cubicBezTo>
                  <a:cubicBezTo>
                    <a:pt x="274" y="388"/>
                    <a:pt x="274" y="387"/>
                    <a:pt x="273" y="387"/>
                  </a:cubicBezTo>
                  <a:cubicBezTo>
                    <a:pt x="272" y="388"/>
                    <a:pt x="272" y="388"/>
                    <a:pt x="271" y="388"/>
                  </a:cubicBezTo>
                  <a:cubicBezTo>
                    <a:pt x="271" y="387"/>
                    <a:pt x="271" y="386"/>
                    <a:pt x="272" y="386"/>
                  </a:cubicBezTo>
                  <a:cubicBezTo>
                    <a:pt x="272" y="385"/>
                    <a:pt x="273" y="385"/>
                    <a:pt x="274" y="385"/>
                  </a:cubicBezTo>
                  <a:cubicBezTo>
                    <a:pt x="275" y="385"/>
                    <a:pt x="276" y="384"/>
                    <a:pt x="276" y="385"/>
                  </a:cubicBezTo>
                  <a:cubicBezTo>
                    <a:pt x="276" y="385"/>
                    <a:pt x="275" y="386"/>
                    <a:pt x="275" y="386"/>
                  </a:cubicBezTo>
                  <a:cubicBezTo>
                    <a:pt x="275" y="386"/>
                    <a:pt x="275" y="387"/>
                    <a:pt x="275" y="387"/>
                  </a:cubicBezTo>
                  <a:cubicBezTo>
                    <a:pt x="276" y="386"/>
                    <a:pt x="276" y="385"/>
                    <a:pt x="278" y="385"/>
                  </a:cubicBezTo>
                  <a:cubicBezTo>
                    <a:pt x="279" y="385"/>
                    <a:pt x="279" y="385"/>
                    <a:pt x="279" y="385"/>
                  </a:cubicBezTo>
                  <a:cubicBezTo>
                    <a:pt x="279" y="385"/>
                    <a:pt x="280" y="385"/>
                    <a:pt x="280" y="385"/>
                  </a:cubicBezTo>
                  <a:cubicBezTo>
                    <a:pt x="281" y="385"/>
                    <a:pt x="281" y="385"/>
                    <a:pt x="281" y="385"/>
                  </a:cubicBezTo>
                  <a:cubicBezTo>
                    <a:pt x="281" y="385"/>
                    <a:pt x="282" y="385"/>
                    <a:pt x="282" y="385"/>
                  </a:cubicBezTo>
                  <a:cubicBezTo>
                    <a:pt x="282" y="385"/>
                    <a:pt x="283" y="386"/>
                    <a:pt x="283" y="386"/>
                  </a:cubicBezTo>
                  <a:cubicBezTo>
                    <a:pt x="283" y="387"/>
                    <a:pt x="283" y="387"/>
                    <a:pt x="283" y="387"/>
                  </a:cubicBezTo>
                  <a:cubicBezTo>
                    <a:pt x="282" y="387"/>
                    <a:pt x="283" y="388"/>
                    <a:pt x="283" y="388"/>
                  </a:cubicBezTo>
                  <a:cubicBezTo>
                    <a:pt x="284" y="388"/>
                    <a:pt x="284" y="386"/>
                    <a:pt x="285" y="386"/>
                  </a:cubicBezTo>
                  <a:cubicBezTo>
                    <a:pt x="286" y="386"/>
                    <a:pt x="286" y="387"/>
                    <a:pt x="287" y="387"/>
                  </a:cubicBezTo>
                  <a:cubicBezTo>
                    <a:pt x="287" y="387"/>
                    <a:pt x="288" y="386"/>
                    <a:pt x="288" y="386"/>
                  </a:cubicBezTo>
                  <a:cubicBezTo>
                    <a:pt x="288" y="387"/>
                    <a:pt x="289" y="387"/>
                    <a:pt x="289" y="386"/>
                  </a:cubicBezTo>
                  <a:cubicBezTo>
                    <a:pt x="290" y="386"/>
                    <a:pt x="290" y="386"/>
                    <a:pt x="291" y="386"/>
                  </a:cubicBezTo>
                  <a:cubicBezTo>
                    <a:pt x="291" y="386"/>
                    <a:pt x="291" y="386"/>
                    <a:pt x="292" y="386"/>
                  </a:cubicBezTo>
                  <a:cubicBezTo>
                    <a:pt x="293" y="386"/>
                    <a:pt x="293" y="386"/>
                    <a:pt x="293" y="387"/>
                  </a:cubicBezTo>
                  <a:cubicBezTo>
                    <a:pt x="294" y="387"/>
                    <a:pt x="295" y="387"/>
                    <a:pt x="296" y="388"/>
                  </a:cubicBezTo>
                  <a:cubicBezTo>
                    <a:pt x="297" y="388"/>
                    <a:pt x="299" y="387"/>
                    <a:pt x="299" y="388"/>
                  </a:cubicBezTo>
                  <a:cubicBezTo>
                    <a:pt x="299" y="389"/>
                    <a:pt x="299" y="391"/>
                    <a:pt x="298" y="392"/>
                  </a:cubicBezTo>
                  <a:cubicBezTo>
                    <a:pt x="297" y="393"/>
                    <a:pt x="296" y="394"/>
                    <a:pt x="295" y="395"/>
                  </a:cubicBezTo>
                  <a:cubicBezTo>
                    <a:pt x="294" y="396"/>
                    <a:pt x="293" y="396"/>
                    <a:pt x="293" y="397"/>
                  </a:cubicBezTo>
                  <a:cubicBezTo>
                    <a:pt x="293" y="398"/>
                    <a:pt x="291" y="400"/>
                    <a:pt x="290" y="400"/>
                  </a:cubicBezTo>
                  <a:cubicBezTo>
                    <a:pt x="289" y="400"/>
                    <a:pt x="288" y="402"/>
                    <a:pt x="288" y="402"/>
                  </a:cubicBezTo>
                  <a:cubicBezTo>
                    <a:pt x="288" y="403"/>
                    <a:pt x="288" y="404"/>
                    <a:pt x="288" y="405"/>
                  </a:cubicBezTo>
                  <a:cubicBezTo>
                    <a:pt x="288" y="405"/>
                    <a:pt x="287" y="406"/>
                    <a:pt x="287" y="407"/>
                  </a:cubicBezTo>
                  <a:cubicBezTo>
                    <a:pt x="286" y="408"/>
                    <a:pt x="286" y="408"/>
                    <a:pt x="286" y="409"/>
                  </a:cubicBezTo>
                  <a:cubicBezTo>
                    <a:pt x="286" y="409"/>
                    <a:pt x="285" y="410"/>
                    <a:pt x="284" y="411"/>
                  </a:cubicBezTo>
                  <a:cubicBezTo>
                    <a:pt x="284" y="411"/>
                    <a:pt x="283" y="411"/>
                    <a:pt x="283" y="412"/>
                  </a:cubicBezTo>
                  <a:cubicBezTo>
                    <a:pt x="282" y="412"/>
                    <a:pt x="283" y="412"/>
                    <a:pt x="282" y="413"/>
                  </a:cubicBezTo>
                  <a:cubicBezTo>
                    <a:pt x="282" y="413"/>
                    <a:pt x="282" y="413"/>
                    <a:pt x="281" y="413"/>
                  </a:cubicBezTo>
                  <a:cubicBezTo>
                    <a:pt x="280" y="414"/>
                    <a:pt x="280" y="414"/>
                    <a:pt x="279" y="415"/>
                  </a:cubicBezTo>
                  <a:cubicBezTo>
                    <a:pt x="279" y="415"/>
                    <a:pt x="279" y="415"/>
                    <a:pt x="279" y="415"/>
                  </a:cubicBezTo>
                  <a:cubicBezTo>
                    <a:pt x="279" y="415"/>
                    <a:pt x="279" y="414"/>
                    <a:pt x="279" y="415"/>
                  </a:cubicBezTo>
                  <a:cubicBezTo>
                    <a:pt x="278" y="415"/>
                    <a:pt x="278" y="415"/>
                    <a:pt x="278" y="415"/>
                  </a:cubicBezTo>
                  <a:cubicBezTo>
                    <a:pt x="277" y="415"/>
                    <a:pt x="277" y="415"/>
                    <a:pt x="277" y="415"/>
                  </a:cubicBezTo>
                  <a:cubicBezTo>
                    <a:pt x="277" y="415"/>
                    <a:pt x="277" y="415"/>
                    <a:pt x="277" y="415"/>
                  </a:cubicBezTo>
                  <a:cubicBezTo>
                    <a:pt x="276" y="415"/>
                    <a:pt x="276" y="415"/>
                    <a:pt x="276" y="415"/>
                  </a:cubicBezTo>
                  <a:cubicBezTo>
                    <a:pt x="275" y="416"/>
                    <a:pt x="275" y="416"/>
                    <a:pt x="275" y="416"/>
                  </a:cubicBezTo>
                  <a:cubicBezTo>
                    <a:pt x="275" y="416"/>
                    <a:pt x="275" y="417"/>
                    <a:pt x="274" y="417"/>
                  </a:cubicBezTo>
                  <a:cubicBezTo>
                    <a:pt x="274" y="417"/>
                    <a:pt x="273" y="417"/>
                    <a:pt x="273" y="417"/>
                  </a:cubicBezTo>
                  <a:cubicBezTo>
                    <a:pt x="272" y="418"/>
                    <a:pt x="270" y="418"/>
                    <a:pt x="270" y="419"/>
                  </a:cubicBezTo>
                  <a:cubicBezTo>
                    <a:pt x="269" y="419"/>
                    <a:pt x="269" y="419"/>
                    <a:pt x="269" y="420"/>
                  </a:cubicBezTo>
                  <a:cubicBezTo>
                    <a:pt x="268" y="420"/>
                    <a:pt x="268" y="421"/>
                    <a:pt x="268" y="421"/>
                  </a:cubicBezTo>
                  <a:cubicBezTo>
                    <a:pt x="268" y="422"/>
                    <a:pt x="268" y="423"/>
                    <a:pt x="267" y="423"/>
                  </a:cubicBezTo>
                  <a:cubicBezTo>
                    <a:pt x="267" y="423"/>
                    <a:pt x="266" y="424"/>
                    <a:pt x="266" y="424"/>
                  </a:cubicBezTo>
                  <a:cubicBezTo>
                    <a:pt x="266" y="424"/>
                    <a:pt x="265" y="425"/>
                    <a:pt x="265" y="425"/>
                  </a:cubicBezTo>
                  <a:cubicBezTo>
                    <a:pt x="265" y="425"/>
                    <a:pt x="265" y="426"/>
                    <a:pt x="264" y="426"/>
                  </a:cubicBezTo>
                  <a:cubicBezTo>
                    <a:pt x="264" y="426"/>
                    <a:pt x="264" y="426"/>
                    <a:pt x="264" y="425"/>
                  </a:cubicBezTo>
                  <a:cubicBezTo>
                    <a:pt x="264" y="425"/>
                    <a:pt x="264" y="426"/>
                    <a:pt x="263" y="426"/>
                  </a:cubicBezTo>
                  <a:cubicBezTo>
                    <a:pt x="263" y="426"/>
                    <a:pt x="262" y="426"/>
                    <a:pt x="262" y="427"/>
                  </a:cubicBezTo>
                  <a:cubicBezTo>
                    <a:pt x="262" y="427"/>
                    <a:pt x="262" y="427"/>
                    <a:pt x="261" y="428"/>
                  </a:cubicBezTo>
                  <a:cubicBezTo>
                    <a:pt x="261" y="428"/>
                    <a:pt x="261" y="429"/>
                    <a:pt x="261" y="429"/>
                  </a:cubicBezTo>
                  <a:cubicBezTo>
                    <a:pt x="261" y="429"/>
                    <a:pt x="260" y="430"/>
                    <a:pt x="260" y="430"/>
                  </a:cubicBezTo>
                  <a:cubicBezTo>
                    <a:pt x="259" y="430"/>
                    <a:pt x="259" y="430"/>
                    <a:pt x="259" y="430"/>
                  </a:cubicBezTo>
                  <a:cubicBezTo>
                    <a:pt x="257" y="431"/>
                    <a:pt x="256" y="431"/>
                    <a:pt x="254" y="431"/>
                  </a:cubicBezTo>
                  <a:cubicBezTo>
                    <a:pt x="254" y="431"/>
                    <a:pt x="254" y="431"/>
                    <a:pt x="253" y="431"/>
                  </a:cubicBezTo>
                  <a:cubicBezTo>
                    <a:pt x="252" y="431"/>
                    <a:pt x="252" y="431"/>
                    <a:pt x="252" y="431"/>
                  </a:cubicBezTo>
                  <a:cubicBezTo>
                    <a:pt x="251" y="431"/>
                    <a:pt x="251" y="432"/>
                    <a:pt x="252" y="432"/>
                  </a:cubicBezTo>
                  <a:cubicBezTo>
                    <a:pt x="252" y="432"/>
                    <a:pt x="253" y="432"/>
                    <a:pt x="253" y="432"/>
                  </a:cubicBezTo>
                  <a:cubicBezTo>
                    <a:pt x="253" y="432"/>
                    <a:pt x="253" y="433"/>
                    <a:pt x="253" y="433"/>
                  </a:cubicBezTo>
                  <a:cubicBezTo>
                    <a:pt x="254" y="433"/>
                    <a:pt x="254" y="433"/>
                    <a:pt x="254" y="433"/>
                  </a:cubicBezTo>
                  <a:cubicBezTo>
                    <a:pt x="254" y="434"/>
                    <a:pt x="253" y="434"/>
                    <a:pt x="253" y="435"/>
                  </a:cubicBezTo>
                  <a:cubicBezTo>
                    <a:pt x="252" y="435"/>
                    <a:pt x="251" y="436"/>
                    <a:pt x="250" y="436"/>
                  </a:cubicBezTo>
                  <a:cubicBezTo>
                    <a:pt x="249" y="436"/>
                    <a:pt x="249" y="436"/>
                    <a:pt x="248" y="436"/>
                  </a:cubicBezTo>
                  <a:cubicBezTo>
                    <a:pt x="247" y="436"/>
                    <a:pt x="247" y="436"/>
                    <a:pt x="246" y="436"/>
                  </a:cubicBezTo>
                  <a:cubicBezTo>
                    <a:pt x="246" y="437"/>
                    <a:pt x="246" y="437"/>
                    <a:pt x="246" y="437"/>
                  </a:cubicBezTo>
                  <a:cubicBezTo>
                    <a:pt x="246" y="437"/>
                    <a:pt x="246" y="437"/>
                    <a:pt x="246" y="437"/>
                  </a:cubicBezTo>
                  <a:cubicBezTo>
                    <a:pt x="246" y="438"/>
                    <a:pt x="246" y="438"/>
                    <a:pt x="246" y="438"/>
                  </a:cubicBezTo>
                  <a:cubicBezTo>
                    <a:pt x="246" y="438"/>
                    <a:pt x="245" y="439"/>
                    <a:pt x="244" y="439"/>
                  </a:cubicBezTo>
                  <a:cubicBezTo>
                    <a:pt x="243" y="439"/>
                    <a:pt x="243" y="439"/>
                    <a:pt x="243" y="438"/>
                  </a:cubicBezTo>
                  <a:cubicBezTo>
                    <a:pt x="242" y="438"/>
                    <a:pt x="242" y="439"/>
                    <a:pt x="242" y="439"/>
                  </a:cubicBezTo>
                  <a:cubicBezTo>
                    <a:pt x="242" y="439"/>
                    <a:pt x="242" y="440"/>
                    <a:pt x="243" y="440"/>
                  </a:cubicBezTo>
                  <a:cubicBezTo>
                    <a:pt x="243" y="440"/>
                    <a:pt x="243" y="440"/>
                    <a:pt x="243" y="440"/>
                  </a:cubicBezTo>
                  <a:cubicBezTo>
                    <a:pt x="243" y="440"/>
                    <a:pt x="243" y="440"/>
                    <a:pt x="243" y="440"/>
                  </a:cubicBezTo>
                  <a:cubicBezTo>
                    <a:pt x="243" y="441"/>
                    <a:pt x="243" y="441"/>
                    <a:pt x="243" y="441"/>
                  </a:cubicBezTo>
                  <a:cubicBezTo>
                    <a:pt x="243" y="441"/>
                    <a:pt x="243" y="442"/>
                    <a:pt x="242" y="442"/>
                  </a:cubicBezTo>
                  <a:cubicBezTo>
                    <a:pt x="242" y="442"/>
                    <a:pt x="241" y="442"/>
                    <a:pt x="241" y="443"/>
                  </a:cubicBezTo>
                  <a:cubicBezTo>
                    <a:pt x="240" y="443"/>
                    <a:pt x="240" y="443"/>
                    <a:pt x="240" y="443"/>
                  </a:cubicBezTo>
                  <a:cubicBezTo>
                    <a:pt x="240" y="443"/>
                    <a:pt x="240" y="444"/>
                    <a:pt x="240" y="444"/>
                  </a:cubicBezTo>
                  <a:cubicBezTo>
                    <a:pt x="241" y="444"/>
                    <a:pt x="242" y="444"/>
                    <a:pt x="242" y="444"/>
                  </a:cubicBezTo>
                  <a:cubicBezTo>
                    <a:pt x="243" y="444"/>
                    <a:pt x="243" y="444"/>
                    <a:pt x="243" y="444"/>
                  </a:cubicBezTo>
                  <a:cubicBezTo>
                    <a:pt x="243" y="444"/>
                    <a:pt x="243" y="445"/>
                    <a:pt x="243" y="445"/>
                  </a:cubicBezTo>
                  <a:cubicBezTo>
                    <a:pt x="243" y="445"/>
                    <a:pt x="243" y="445"/>
                    <a:pt x="242" y="445"/>
                  </a:cubicBezTo>
                  <a:cubicBezTo>
                    <a:pt x="242" y="445"/>
                    <a:pt x="242" y="445"/>
                    <a:pt x="242" y="446"/>
                  </a:cubicBezTo>
                  <a:cubicBezTo>
                    <a:pt x="241" y="446"/>
                    <a:pt x="241" y="446"/>
                    <a:pt x="241" y="446"/>
                  </a:cubicBezTo>
                  <a:cubicBezTo>
                    <a:pt x="241" y="446"/>
                    <a:pt x="241" y="446"/>
                    <a:pt x="241" y="446"/>
                  </a:cubicBezTo>
                  <a:cubicBezTo>
                    <a:pt x="241" y="447"/>
                    <a:pt x="241" y="447"/>
                    <a:pt x="241" y="447"/>
                  </a:cubicBezTo>
                  <a:cubicBezTo>
                    <a:pt x="241" y="447"/>
                    <a:pt x="241" y="447"/>
                    <a:pt x="240" y="447"/>
                  </a:cubicBezTo>
                  <a:cubicBezTo>
                    <a:pt x="239" y="447"/>
                    <a:pt x="240" y="447"/>
                    <a:pt x="240" y="448"/>
                  </a:cubicBezTo>
                  <a:cubicBezTo>
                    <a:pt x="241" y="448"/>
                    <a:pt x="241" y="448"/>
                    <a:pt x="241" y="448"/>
                  </a:cubicBezTo>
                  <a:cubicBezTo>
                    <a:pt x="241" y="448"/>
                    <a:pt x="242" y="448"/>
                    <a:pt x="242" y="448"/>
                  </a:cubicBezTo>
                  <a:cubicBezTo>
                    <a:pt x="242" y="448"/>
                    <a:pt x="241" y="448"/>
                    <a:pt x="241" y="449"/>
                  </a:cubicBezTo>
                  <a:cubicBezTo>
                    <a:pt x="241" y="449"/>
                    <a:pt x="241" y="449"/>
                    <a:pt x="242" y="449"/>
                  </a:cubicBezTo>
                  <a:close/>
                  <a:moveTo>
                    <a:pt x="223" y="350"/>
                  </a:moveTo>
                  <a:cubicBezTo>
                    <a:pt x="224" y="350"/>
                    <a:pt x="224" y="350"/>
                    <a:pt x="223" y="351"/>
                  </a:cubicBezTo>
                  <a:cubicBezTo>
                    <a:pt x="221" y="352"/>
                    <a:pt x="219" y="353"/>
                    <a:pt x="217" y="352"/>
                  </a:cubicBezTo>
                  <a:cubicBezTo>
                    <a:pt x="216" y="352"/>
                    <a:pt x="216" y="352"/>
                    <a:pt x="215" y="352"/>
                  </a:cubicBezTo>
                  <a:cubicBezTo>
                    <a:pt x="215" y="353"/>
                    <a:pt x="215" y="353"/>
                    <a:pt x="214" y="353"/>
                  </a:cubicBezTo>
                  <a:cubicBezTo>
                    <a:pt x="214" y="353"/>
                    <a:pt x="214" y="351"/>
                    <a:pt x="213" y="351"/>
                  </a:cubicBezTo>
                  <a:cubicBezTo>
                    <a:pt x="213" y="351"/>
                    <a:pt x="212" y="351"/>
                    <a:pt x="212" y="351"/>
                  </a:cubicBezTo>
                  <a:cubicBezTo>
                    <a:pt x="211" y="350"/>
                    <a:pt x="210" y="349"/>
                    <a:pt x="209" y="349"/>
                  </a:cubicBezTo>
                  <a:cubicBezTo>
                    <a:pt x="208" y="348"/>
                    <a:pt x="208" y="349"/>
                    <a:pt x="208" y="349"/>
                  </a:cubicBezTo>
                  <a:cubicBezTo>
                    <a:pt x="207" y="350"/>
                    <a:pt x="207" y="349"/>
                    <a:pt x="206" y="349"/>
                  </a:cubicBezTo>
                  <a:cubicBezTo>
                    <a:pt x="205" y="349"/>
                    <a:pt x="205" y="350"/>
                    <a:pt x="204" y="349"/>
                  </a:cubicBezTo>
                  <a:cubicBezTo>
                    <a:pt x="204" y="349"/>
                    <a:pt x="203" y="349"/>
                    <a:pt x="203" y="349"/>
                  </a:cubicBezTo>
                  <a:cubicBezTo>
                    <a:pt x="202" y="349"/>
                    <a:pt x="201" y="349"/>
                    <a:pt x="201" y="349"/>
                  </a:cubicBezTo>
                  <a:cubicBezTo>
                    <a:pt x="200" y="350"/>
                    <a:pt x="200" y="350"/>
                    <a:pt x="199" y="350"/>
                  </a:cubicBezTo>
                  <a:cubicBezTo>
                    <a:pt x="199" y="351"/>
                    <a:pt x="198" y="351"/>
                    <a:pt x="196" y="351"/>
                  </a:cubicBezTo>
                  <a:cubicBezTo>
                    <a:pt x="196" y="351"/>
                    <a:pt x="195" y="351"/>
                    <a:pt x="196" y="350"/>
                  </a:cubicBezTo>
                  <a:cubicBezTo>
                    <a:pt x="196" y="350"/>
                    <a:pt x="197" y="350"/>
                    <a:pt x="197" y="349"/>
                  </a:cubicBezTo>
                  <a:cubicBezTo>
                    <a:pt x="198" y="349"/>
                    <a:pt x="198" y="347"/>
                    <a:pt x="200" y="347"/>
                  </a:cubicBezTo>
                  <a:cubicBezTo>
                    <a:pt x="201" y="347"/>
                    <a:pt x="203" y="348"/>
                    <a:pt x="204" y="347"/>
                  </a:cubicBezTo>
                  <a:cubicBezTo>
                    <a:pt x="205" y="347"/>
                    <a:pt x="205" y="346"/>
                    <a:pt x="206" y="346"/>
                  </a:cubicBezTo>
                  <a:cubicBezTo>
                    <a:pt x="206" y="346"/>
                    <a:pt x="207" y="346"/>
                    <a:pt x="207" y="346"/>
                  </a:cubicBezTo>
                  <a:cubicBezTo>
                    <a:pt x="208" y="346"/>
                    <a:pt x="208" y="346"/>
                    <a:pt x="209" y="346"/>
                  </a:cubicBezTo>
                  <a:cubicBezTo>
                    <a:pt x="210" y="346"/>
                    <a:pt x="210" y="346"/>
                    <a:pt x="211" y="347"/>
                  </a:cubicBezTo>
                  <a:cubicBezTo>
                    <a:pt x="212" y="347"/>
                    <a:pt x="212" y="347"/>
                    <a:pt x="213" y="347"/>
                  </a:cubicBezTo>
                  <a:cubicBezTo>
                    <a:pt x="214" y="347"/>
                    <a:pt x="214" y="348"/>
                    <a:pt x="215" y="348"/>
                  </a:cubicBezTo>
                  <a:cubicBezTo>
                    <a:pt x="216" y="348"/>
                    <a:pt x="216" y="348"/>
                    <a:pt x="217" y="348"/>
                  </a:cubicBezTo>
                  <a:cubicBezTo>
                    <a:pt x="218" y="349"/>
                    <a:pt x="220" y="349"/>
                    <a:pt x="220" y="349"/>
                  </a:cubicBezTo>
                  <a:cubicBezTo>
                    <a:pt x="221" y="350"/>
                    <a:pt x="222" y="350"/>
                    <a:pt x="223" y="350"/>
                  </a:cubicBezTo>
                  <a:close/>
                  <a:moveTo>
                    <a:pt x="30" y="208"/>
                  </a:moveTo>
                  <a:cubicBezTo>
                    <a:pt x="31" y="208"/>
                    <a:pt x="30" y="208"/>
                    <a:pt x="30" y="209"/>
                  </a:cubicBezTo>
                  <a:cubicBezTo>
                    <a:pt x="30" y="209"/>
                    <a:pt x="29" y="209"/>
                    <a:pt x="29" y="209"/>
                  </a:cubicBezTo>
                  <a:cubicBezTo>
                    <a:pt x="29" y="209"/>
                    <a:pt x="29" y="209"/>
                    <a:pt x="29" y="208"/>
                  </a:cubicBezTo>
                  <a:cubicBezTo>
                    <a:pt x="28" y="208"/>
                    <a:pt x="28" y="208"/>
                    <a:pt x="28" y="208"/>
                  </a:cubicBezTo>
                  <a:cubicBezTo>
                    <a:pt x="27" y="209"/>
                    <a:pt x="27" y="207"/>
                    <a:pt x="28" y="206"/>
                  </a:cubicBezTo>
                  <a:cubicBezTo>
                    <a:pt x="28" y="206"/>
                    <a:pt x="28" y="206"/>
                    <a:pt x="28" y="206"/>
                  </a:cubicBezTo>
                  <a:cubicBezTo>
                    <a:pt x="29" y="206"/>
                    <a:pt x="29" y="207"/>
                    <a:pt x="30" y="207"/>
                  </a:cubicBezTo>
                  <a:cubicBezTo>
                    <a:pt x="30" y="208"/>
                    <a:pt x="30" y="208"/>
                    <a:pt x="30" y="208"/>
                  </a:cubicBezTo>
                  <a:close/>
                  <a:moveTo>
                    <a:pt x="27" y="232"/>
                  </a:moveTo>
                  <a:cubicBezTo>
                    <a:pt x="27" y="231"/>
                    <a:pt x="28" y="231"/>
                    <a:pt x="28" y="232"/>
                  </a:cubicBezTo>
                  <a:cubicBezTo>
                    <a:pt x="28" y="232"/>
                    <a:pt x="28" y="232"/>
                    <a:pt x="28" y="232"/>
                  </a:cubicBezTo>
                  <a:cubicBezTo>
                    <a:pt x="28" y="233"/>
                    <a:pt x="27" y="232"/>
                    <a:pt x="27" y="232"/>
                  </a:cubicBezTo>
                  <a:close/>
                  <a:moveTo>
                    <a:pt x="33" y="241"/>
                  </a:moveTo>
                  <a:cubicBezTo>
                    <a:pt x="34" y="240"/>
                    <a:pt x="35" y="240"/>
                    <a:pt x="35" y="241"/>
                  </a:cubicBezTo>
                  <a:cubicBezTo>
                    <a:pt x="36" y="241"/>
                    <a:pt x="36" y="242"/>
                    <a:pt x="35" y="242"/>
                  </a:cubicBezTo>
                  <a:cubicBezTo>
                    <a:pt x="35" y="242"/>
                    <a:pt x="34" y="242"/>
                    <a:pt x="34" y="242"/>
                  </a:cubicBezTo>
                  <a:cubicBezTo>
                    <a:pt x="33" y="243"/>
                    <a:pt x="33" y="243"/>
                    <a:pt x="33" y="242"/>
                  </a:cubicBezTo>
                  <a:cubicBezTo>
                    <a:pt x="32" y="242"/>
                    <a:pt x="33" y="241"/>
                    <a:pt x="33" y="241"/>
                  </a:cubicBezTo>
                  <a:close/>
                  <a:moveTo>
                    <a:pt x="30" y="245"/>
                  </a:moveTo>
                  <a:cubicBezTo>
                    <a:pt x="30" y="244"/>
                    <a:pt x="30" y="245"/>
                    <a:pt x="30" y="246"/>
                  </a:cubicBezTo>
                  <a:cubicBezTo>
                    <a:pt x="31" y="246"/>
                    <a:pt x="30" y="247"/>
                    <a:pt x="30" y="245"/>
                  </a:cubicBezTo>
                  <a:close/>
                  <a:moveTo>
                    <a:pt x="37" y="239"/>
                  </a:moveTo>
                  <a:cubicBezTo>
                    <a:pt x="36" y="239"/>
                    <a:pt x="37" y="240"/>
                    <a:pt x="36" y="240"/>
                  </a:cubicBezTo>
                  <a:cubicBezTo>
                    <a:pt x="36" y="240"/>
                    <a:pt x="36" y="240"/>
                    <a:pt x="35" y="240"/>
                  </a:cubicBezTo>
                  <a:cubicBezTo>
                    <a:pt x="35" y="240"/>
                    <a:pt x="35" y="240"/>
                    <a:pt x="35" y="239"/>
                  </a:cubicBezTo>
                  <a:cubicBezTo>
                    <a:pt x="35" y="239"/>
                    <a:pt x="35" y="239"/>
                    <a:pt x="35" y="239"/>
                  </a:cubicBezTo>
                  <a:cubicBezTo>
                    <a:pt x="35" y="239"/>
                    <a:pt x="36" y="238"/>
                    <a:pt x="36" y="237"/>
                  </a:cubicBezTo>
                  <a:cubicBezTo>
                    <a:pt x="36" y="236"/>
                    <a:pt x="37" y="237"/>
                    <a:pt x="37" y="237"/>
                  </a:cubicBezTo>
                  <a:cubicBezTo>
                    <a:pt x="37" y="238"/>
                    <a:pt x="38" y="238"/>
                    <a:pt x="38" y="238"/>
                  </a:cubicBezTo>
                  <a:cubicBezTo>
                    <a:pt x="38" y="239"/>
                    <a:pt x="38" y="239"/>
                    <a:pt x="38" y="239"/>
                  </a:cubicBezTo>
                  <a:cubicBezTo>
                    <a:pt x="39" y="240"/>
                    <a:pt x="37" y="239"/>
                    <a:pt x="37" y="239"/>
                  </a:cubicBezTo>
                  <a:close/>
                  <a:moveTo>
                    <a:pt x="26" y="249"/>
                  </a:moveTo>
                  <a:cubicBezTo>
                    <a:pt x="26" y="249"/>
                    <a:pt x="27" y="248"/>
                    <a:pt x="27" y="248"/>
                  </a:cubicBezTo>
                  <a:cubicBezTo>
                    <a:pt x="27" y="248"/>
                    <a:pt x="28" y="248"/>
                    <a:pt x="28" y="248"/>
                  </a:cubicBezTo>
                  <a:cubicBezTo>
                    <a:pt x="28" y="248"/>
                    <a:pt x="28" y="248"/>
                    <a:pt x="27" y="248"/>
                  </a:cubicBezTo>
                  <a:cubicBezTo>
                    <a:pt x="27" y="248"/>
                    <a:pt x="27" y="249"/>
                    <a:pt x="26" y="249"/>
                  </a:cubicBezTo>
                  <a:close/>
                  <a:moveTo>
                    <a:pt x="33" y="222"/>
                  </a:moveTo>
                  <a:cubicBezTo>
                    <a:pt x="32" y="224"/>
                    <a:pt x="32" y="221"/>
                    <a:pt x="32" y="221"/>
                  </a:cubicBezTo>
                  <a:cubicBezTo>
                    <a:pt x="31" y="220"/>
                    <a:pt x="33" y="220"/>
                    <a:pt x="33" y="220"/>
                  </a:cubicBezTo>
                  <a:cubicBezTo>
                    <a:pt x="33" y="221"/>
                    <a:pt x="33" y="222"/>
                    <a:pt x="33" y="222"/>
                  </a:cubicBezTo>
                  <a:close/>
                  <a:moveTo>
                    <a:pt x="31" y="244"/>
                  </a:moveTo>
                  <a:cubicBezTo>
                    <a:pt x="31" y="244"/>
                    <a:pt x="31" y="244"/>
                    <a:pt x="32" y="244"/>
                  </a:cubicBezTo>
                  <a:cubicBezTo>
                    <a:pt x="32" y="244"/>
                    <a:pt x="33" y="244"/>
                    <a:pt x="32" y="244"/>
                  </a:cubicBezTo>
                  <a:cubicBezTo>
                    <a:pt x="32" y="243"/>
                    <a:pt x="32" y="243"/>
                    <a:pt x="33" y="243"/>
                  </a:cubicBezTo>
                  <a:cubicBezTo>
                    <a:pt x="33" y="243"/>
                    <a:pt x="33" y="243"/>
                    <a:pt x="33" y="243"/>
                  </a:cubicBezTo>
                  <a:cubicBezTo>
                    <a:pt x="33" y="244"/>
                    <a:pt x="32" y="245"/>
                    <a:pt x="32" y="244"/>
                  </a:cubicBezTo>
                  <a:cubicBezTo>
                    <a:pt x="32" y="244"/>
                    <a:pt x="32" y="245"/>
                    <a:pt x="31" y="245"/>
                  </a:cubicBezTo>
                  <a:cubicBezTo>
                    <a:pt x="31" y="245"/>
                    <a:pt x="31" y="244"/>
                    <a:pt x="31" y="244"/>
                  </a:cubicBezTo>
                  <a:close/>
                  <a:moveTo>
                    <a:pt x="116" y="328"/>
                  </a:moveTo>
                  <a:cubicBezTo>
                    <a:pt x="116" y="328"/>
                    <a:pt x="115" y="329"/>
                    <a:pt x="115" y="328"/>
                  </a:cubicBezTo>
                  <a:cubicBezTo>
                    <a:pt x="115" y="328"/>
                    <a:pt x="114" y="326"/>
                    <a:pt x="115" y="327"/>
                  </a:cubicBezTo>
                  <a:cubicBezTo>
                    <a:pt x="115" y="327"/>
                    <a:pt x="115" y="327"/>
                    <a:pt x="116" y="328"/>
                  </a:cubicBezTo>
                  <a:close/>
                  <a:moveTo>
                    <a:pt x="80" y="240"/>
                  </a:moveTo>
                  <a:cubicBezTo>
                    <a:pt x="80" y="240"/>
                    <a:pt x="81" y="241"/>
                    <a:pt x="81" y="242"/>
                  </a:cubicBezTo>
                  <a:cubicBezTo>
                    <a:pt x="81" y="243"/>
                    <a:pt x="80" y="243"/>
                    <a:pt x="80" y="243"/>
                  </a:cubicBezTo>
                  <a:cubicBezTo>
                    <a:pt x="80" y="244"/>
                    <a:pt x="79" y="244"/>
                    <a:pt x="79" y="244"/>
                  </a:cubicBezTo>
                  <a:cubicBezTo>
                    <a:pt x="79" y="244"/>
                    <a:pt x="79" y="243"/>
                    <a:pt x="79" y="243"/>
                  </a:cubicBezTo>
                  <a:cubicBezTo>
                    <a:pt x="79" y="242"/>
                    <a:pt x="78" y="242"/>
                    <a:pt x="79" y="241"/>
                  </a:cubicBezTo>
                  <a:cubicBezTo>
                    <a:pt x="79" y="241"/>
                    <a:pt x="79" y="240"/>
                    <a:pt x="80" y="240"/>
                  </a:cubicBezTo>
                  <a:close/>
                  <a:moveTo>
                    <a:pt x="80" y="236"/>
                  </a:moveTo>
                  <a:cubicBezTo>
                    <a:pt x="80" y="237"/>
                    <a:pt x="80" y="237"/>
                    <a:pt x="81" y="238"/>
                  </a:cubicBezTo>
                  <a:cubicBezTo>
                    <a:pt x="81" y="238"/>
                    <a:pt x="81" y="239"/>
                    <a:pt x="81" y="239"/>
                  </a:cubicBezTo>
                  <a:cubicBezTo>
                    <a:pt x="80" y="240"/>
                    <a:pt x="80" y="239"/>
                    <a:pt x="79" y="240"/>
                  </a:cubicBezTo>
                  <a:cubicBezTo>
                    <a:pt x="79" y="240"/>
                    <a:pt x="78" y="240"/>
                    <a:pt x="78" y="240"/>
                  </a:cubicBezTo>
                  <a:cubicBezTo>
                    <a:pt x="78" y="239"/>
                    <a:pt x="78" y="239"/>
                    <a:pt x="78" y="238"/>
                  </a:cubicBezTo>
                  <a:cubicBezTo>
                    <a:pt x="78" y="237"/>
                    <a:pt x="77" y="236"/>
                    <a:pt x="78" y="235"/>
                  </a:cubicBezTo>
                  <a:cubicBezTo>
                    <a:pt x="78" y="235"/>
                    <a:pt x="79" y="235"/>
                    <a:pt x="80" y="236"/>
                  </a:cubicBezTo>
                  <a:close/>
                  <a:moveTo>
                    <a:pt x="127" y="354"/>
                  </a:moveTo>
                  <a:cubicBezTo>
                    <a:pt x="127" y="354"/>
                    <a:pt x="126" y="354"/>
                    <a:pt x="125" y="353"/>
                  </a:cubicBezTo>
                  <a:cubicBezTo>
                    <a:pt x="125" y="353"/>
                    <a:pt x="125" y="352"/>
                    <a:pt x="125" y="352"/>
                  </a:cubicBezTo>
                  <a:cubicBezTo>
                    <a:pt x="125" y="352"/>
                    <a:pt x="126" y="352"/>
                    <a:pt x="126" y="352"/>
                  </a:cubicBezTo>
                  <a:cubicBezTo>
                    <a:pt x="126" y="353"/>
                    <a:pt x="127" y="353"/>
                    <a:pt x="127" y="354"/>
                  </a:cubicBezTo>
                  <a:close/>
                  <a:moveTo>
                    <a:pt x="122" y="353"/>
                  </a:moveTo>
                  <a:cubicBezTo>
                    <a:pt x="121" y="351"/>
                    <a:pt x="121" y="349"/>
                    <a:pt x="123" y="351"/>
                  </a:cubicBezTo>
                  <a:cubicBezTo>
                    <a:pt x="123" y="352"/>
                    <a:pt x="123" y="352"/>
                    <a:pt x="123" y="353"/>
                  </a:cubicBezTo>
                  <a:cubicBezTo>
                    <a:pt x="123" y="353"/>
                    <a:pt x="122" y="353"/>
                    <a:pt x="122" y="353"/>
                  </a:cubicBezTo>
                  <a:close/>
                  <a:moveTo>
                    <a:pt x="119" y="330"/>
                  </a:moveTo>
                  <a:cubicBezTo>
                    <a:pt x="118" y="329"/>
                    <a:pt x="121" y="330"/>
                    <a:pt x="121" y="330"/>
                  </a:cubicBezTo>
                  <a:cubicBezTo>
                    <a:pt x="122" y="331"/>
                    <a:pt x="121" y="331"/>
                    <a:pt x="121" y="331"/>
                  </a:cubicBezTo>
                  <a:cubicBezTo>
                    <a:pt x="120" y="331"/>
                    <a:pt x="119" y="331"/>
                    <a:pt x="119" y="330"/>
                  </a:cubicBezTo>
                  <a:close/>
                  <a:moveTo>
                    <a:pt x="50" y="225"/>
                  </a:moveTo>
                  <a:cubicBezTo>
                    <a:pt x="50" y="225"/>
                    <a:pt x="50" y="226"/>
                    <a:pt x="50" y="226"/>
                  </a:cubicBezTo>
                  <a:cubicBezTo>
                    <a:pt x="49" y="227"/>
                    <a:pt x="50" y="228"/>
                    <a:pt x="50" y="229"/>
                  </a:cubicBezTo>
                  <a:cubicBezTo>
                    <a:pt x="49" y="230"/>
                    <a:pt x="48" y="230"/>
                    <a:pt x="48" y="231"/>
                  </a:cubicBezTo>
                  <a:cubicBezTo>
                    <a:pt x="47" y="231"/>
                    <a:pt x="48" y="231"/>
                    <a:pt x="47" y="231"/>
                  </a:cubicBezTo>
                  <a:cubicBezTo>
                    <a:pt x="47" y="231"/>
                    <a:pt x="46" y="231"/>
                    <a:pt x="46" y="230"/>
                  </a:cubicBezTo>
                  <a:cubicBezTo>
                    <a:pt x="46" y="230"/>
                    <a:pt x="47" y="229"/>
                    <a:pt x="47" y="229"/>
                  </a:cubicBezTo>
                  <a:cubicBezTo>
                    <a:pt x="47" y="228"/>
                    <a:pt x="49" y="228"/>
                    <a:pt x="49" y="227"/>
                  </a:cubicBezTo>
                  <a:cubicBezTo>
                    <a:pt x="49" y="226"/>
                    <a:pt x="49" y="225"/>
                    <a:pt x="50" y="225"/>
                  </a:cubicBezTo>
                  <a:close/>
                  <a:moveTo>
                    <a:pt x="39" y="240"/>
                  </a:moveTo>
                  <a:cubicBezTo>
                    <a:pt x="40" y="240"/>
                    <a:pt x="40" y="241"/>
                    <a:pt x="39" y="241"/>
                  </a:cubicBezTo>
                  <a:cubicBezTo>
                    <a:pt x="39" y="241"/>
                    <a:pt x="39" y="241"/>
                    <a:pt x="39" y="241"/>
                  </a:cubicBezTo>
                  <a:cubicBezTo>
                    <a:pt x="39" y="241"/>
                    <a:pt x="39" y="240"/>
                    <a:pt x="39" y="240"/>
                  </a:cubicBezTo>
                  <a:close/>
                  <a:moveTo>
                    <a:pt x="81" y="246"/>
                  </a:moveTo>
                  <a:cubicBezTo>
                    <a:pt x="81" y="247"/>
                    <a:pt x="80" y="247"/>
                    <a:pt x="81" y="248"/>
                  </a:cubicBezTo>
                  <a:cubicBezTo>
                    <a:pt x="81" y="248"/>
                    <a:pt x="82" y="250"/>
                    <a:pt x="81" y="250"/>
                  </a:cubicBezTo>
                  <a:cubicBezTo>
                    <a:pt x="81" y="250"/>
                    <a:pt x="80" y="249"/>
                    <a:pt x="80" y="248"/>
                  </a:cubicBezTo>
                  <a:cubicBezTo>
                    <a:pt x="80" y="248"/>
                    <a:pt x="80" y="247"/>
                    <a:pt x="80" y="247"/>
                  </a:cubicBezTo>
                  <a:cubicBezTo>
                    <a:pt x="80" y="246"/>
                    <a:pt x="80" y="246"/>
                    <a:pt x="80" y="246"/>
                  </a:cubicBezTo>
                  <a:cubicBezTo>
                    <a:pt x="80" y="245"/>
                    <a:pt x="81" y="246"/>
                    <a:pt x="81" y="246"/>
                  </a:cubicBezTo>
                  <a:close/>
                  <a:moveTo>
                    <a:pt x="76" y="228"/>
                  </a:moveTo>
                  <a:cubicBezTo>
                    <a:pt x="76" y="230"/>
                    <a:pt x="75" y="229"/>
                    <a:pt x="75" y="229"/>
                  </a:cubicBezTo>
                  <a:cubicBezTo>
                    <a:pt x="74" y="228"/>
                    <a:pt x="74" y="228"/>
                    <a:pt x="74" y="228"/>
                  </a:cubicBezTo>
                  <a:cubicBezTo>
                    <a:pt x="74" y="228"/>
                    <a:pt x="73" y="228"/>
                    <a:pt x="73" y="227"/>
                  </a:cubicBezTo>
                  <a:cubicBezTo>
                    <a:pt x="73" y="226"/>
                    <a:pt x="74" y="225"/>
                    <a:pt x="75" y="226"/>
                  </a:cubicBezTo>
                  <a:cubicBezTo>
                    <a:pt x="75" y="226"/>
                    <a:pt x="75" y="227"/>
                    <a:pt x="75" y="227"/>
                  </a:cubicBezTo>
                  <a:cubicBezTo>
                    <a:pt x="75" y="228"/>
                    <a:pt x="76" y="228"/>
                    <a:pt x="76" y="228"/>
                  </a:cubicBezTo>
                  <a:close/>
                  <a:moveTo>
                    <a:pt x="75" y="232"/>
                  </a:moveTo>
                  <a:cubicBezTo>
                    <a:pt x="75" y="232"/>
                    <a:pt x="75" y="231"/>
                    <a:pt x="76" y="232"/>
                  </a:cubicBezTo>
                  <a:cubicBezTo>
                    <a:pt x="76" y="231"/>
                    <a:pt x="76" y="233"/>
                    <a:pt x="75" y="232"/>
                  </a:cubicBezTo>
                  <a:close/>
                  <a:moveTo>
                    <a:pt x="254" y="366"/>
                  </a:moveTo>
                  <a:cubicBezTo>
                    <a:pt x="253" y="366"/>
                    <a:pt x="253" y="366"/>
                    <a:pt x="253" y="366"/>
                  </a:cubicBezTo>
                  <a:cubicBezTo>
                    <a:pt x="253" y="366"/>
                    <a:pt x="253" y="365"/>
                    <a:pt x="253" y="365"/>
                  </a:cubicBezTo>
                  <a:cubicBezTo>
                    <a:pt x="254" y="365"/>
                    <a:pt x="254" y="365"/>
                    <a:pt x="254" y="366"/>
                  </a:cubicBezTo>
                  <a:close/>
                  <a:moveTo>
                    <a:pt x="429" y="324"/>
                  </a:moveTo>
                  <a:cubicBezTo>
                    <a:pt x="429" y="324"/>
                    <a:pt x="428" y="325"/>
                    <a:pt x="428" y="325"/>
                  </a:cubicBezTo>
                  <a:cubicBezTo>
                    <a:pt x="428" y="324"/>
                    <a:pt x="428" y="324"/>
                    <a:pt x="428" y="323"/>
                  </a:cubicBezTo>
                  <a:cubicBezTo>
                    <a:pt x="428" y="323"/>
                    <a:pt x="428" y="322"/>
                    <a:pt x="428" y="322"/>
                  </a:cubicBezTo>
                  <a:cubicBezTo>
                    <a:pt x="428" y="321"/>
                    <a:pt x="429" y="320"/>
                    <a:pt x="429" y="320"/>
                  </a:cubicBezTo>
                  <a:cubicBezTo>
                    <a:pt x="429" y="320"/>
                    <a:pt x="430" y="320"/>
                    <a:pt x="430" y="321"/>
                  </a:cubicBezTo>
                  <a:cubicBezTo>
                    <a:pt x="430" y="321"/>
                    <a:pt x="430" y="322"/>
                    <a:pt x="430" y="322"/>
                  </a:cubicBezTo>
                  <a:cubicBezTo>
                    <a:pt x="430" y="323"/>
                    <a:pt x="429" y="323"/>
                    <a:pt x="429" y="324"/>
                  </a:cubicBezTo>
                  <a:close/>
                  <a:moveTo>
                    <a:pt x="389" y="376"/>
                  </a:moveTo>
                  <a:cubicBezTo>
                    <a:pt x="388" y="376"/>
                    <a:pt x="388" y="375"/>
                    <a:pt x="388" y="374"/>
                  </a:cubicBezTo>
                  <a:cubicBezTo>
                    <a:pt x="389" y="374"/>
                    <a:pt x="388" y="374"/>
                    <a:pt x="388" y="373"/>
                  </a:cubicBezTo>
                  <a:cubicBezTo>
                    <a:pt x="388" y="373"/>
                    <a:pt x="389" y="372"/>
                    <a:pt x="389" y="372"/>
                  </a:cubicBezTo>
                  <a:cubicBezTo>
                    <a:pt x="389" y="371"/>
                    <a:pt x="390" y="371"/>
                    <a:pt x="390" y="370"/>
                  </a:cubicBezTo>
                  <a:cubicBezTo>
                    <a:pt x="390" y="369"/>
                    <a:pt x="391" y="369"/>
                    <a:pt x="391" y="368"/>
                  </a:cubicBezTo>
                  <a:cubicBezTo>
                    <a:pt x="391" y="367"/>
                    <a:pt x="391" y="366"/>
                    <a:pt x="392" y="366"/>
                  </a:cubicBezTo>
                  <a:cubicBezTo>
                    <a:pt x="392" y="365"/>
                    <a:pt x="392" y="365"/>
                    <a:pt x="392" y="365"/>
                  </a:cubicBezTo>
                  <a:cubicBezTo>
                    <a:pt x="392" y="364"/>
                    <a:pt x="393" y="364"/>
                    <a:pt x="393" y="363"/>
                  </a:cubicBezTo>
                  <a:cubicBezTo>
                    <a:pt x="393" y="363"/>
                    <a:pt x="394" y="363"/>
                    <a:pt x="394" y="362"/>
                  </a:cubicBezTo>
                  <a:cubicBezTo>
                    <a:pt x="394" y="362"/>
                    <a:pt x="395" y="362"/>
                    <a:pt x="395" y="361"/>
                  </a:cubicBezTo>
                  <a:cubicBezTo>
                    <a:pt x="395" y="361"/>
                    <a:pt x="396" y="360"/>
                    <a:pt x="396" y="360"/>
                  </a:cubicBezTo>
                  <a:cubicBezTo>
                    <a:pt x="396" y="360"/>
                    <a:pt x="396" y="360"/>
                    <a:pt x="396" y="360"/>
                  </a:cubicBezTo>
                  <a:cubicBezTo>
                    <a:pt x="396" y="359"/>
                    <a:pt x="396" y="359"/>
                    <a:pt x="396" y="359"/>
                  </a:cubicBezTo>
                  <a:cubicBezTo>
                    <a:pt x="396" y="358"/>
                    <a:pt x="397" y="358"/>
                    <a:pt x="397" y="358"/>
                  </a:cubicBezTo>
                  <a:cubicBezTo>
                    <a:pt x="397" y="358"/>
                    <a:pt x="398" y="357"/>
                    <a:pt x="398" y="357"/>
                  </a:cubicBezTo>
                  <a:cubicBezTo>
                    <a:pt x="398" y="356"/>
                    <a:pt x="398" y="358"/>
                    <a:pt x="398" y="359"/>
                  </a:cubicBezTo>
                  <a:cubicBezTo>
                    <a:pt x="398" y="359"/>
                    <a:pt x="398" y="359"/>
                    <a:pt x="398" y="360"/>
                  </a:cubicBezTo>
                  <a:cubicBezTo>
                    <a:pt x="398" y="360"/>
                    <a:pt x="398" y="361"/>
                    <a:pt x="397" y="361"/>
                  </a:cubicBezTo>
                  <a:cubicBezTo>
                    <a:pt x="397" y="361"/>
                    <a:pt x="397" y="362"/>
                    <a:pt x="397" y="363"/>
                  </a:cubicBezTo>
                  <a:cubicBezTo>
                    <a:pt x="396" y="363"/>
                    <a:pt x="396" y="364"/>
                    <a:pt x="396" y="364"/>
                  </a:cubicBezTo>
                  <a:cubicBezTo>
                    <a:pt x="396" y="365"/>
                    <a:pt x="395" y="365"/>
                    <a:pt x="395" y="365"/>
                  </a:cubicBezTo>
                  <a:cubicBezTo>
                    <a:pt x="395" y="367"/>
                    <a:pt x="394" y="368"/>
                    <a:pt x="394" y="369"/>
                  </a:cubicBezTo>
                  <a:cubicBezTo>
                    <a:pt x="393" y="370"/>
                    <a:pt x="393" y="371"/>
                    <a:pt x="392" y="372"/>
                  </a:cubicBezTo>
                  <a:cubicBezTo>
                    <a:pt x="392" y="373"/>
                    <a:pt x="392" y="374"/>
                    <a:pt x="391" y="374"/>
                  </a:cubicBezTo>
                  <a:cubicBezTo>
                    <a:pt x="391" y="374"/>
                    <a:pt x="391" y="375"/>
                    <a:pt x="391" y="375"/>
                  </a:cubicBezTo>
                  <a:cubicBezTo>
                    <a:pt x="390" y="376"/>
                    <a:pt x="389" y="376"/>
                    <a:pt x="389" y="376"/>
                  </a:cubicBezTo>
                  <a:close/>
                  <a:moveTo>
                    <a:pt x="361" y="295"/>
                  </a:moveTo>
                  <a:cubicBezTo>
                    <a:pt x="361" y="295"/>
                    <a:pt x="360" y="296"/>
                    <a:pt x="360" y="295"/>
                  </a:cubicBezTo>
                  <a:cubicBezTo>
                    <a:pt x="360" y="295"/>
                    <a:pt x="360" y="294"/>
                    <a:pt x="360" y="294"/>
                  </a:cubicBezTo>
                  <a:cubicBezTo>
                    <a:pt x="360" y="293"/>
                    <a:pt x="360" y="292"/>
                    <a:pt x="360" y="292"/>
                  </a:cubicBezTo>
                  <a:cubicBezTo>
                    <a:pt x="363" y="290"/>
                    <a:pt x="366" y="288"/>
                    <a:pt x="370" y="286"/>
                  </a:cubicBezTo>
                  <a:cubicBezTo>
                    <a:pt x="370" y="287"/>
                    <a:pt x="370" y="288"/>
                    <a:pt x="369" y="289"/>
                  </a:cubicBezTo>
                  <a:cubicBezTo>
                    <a:pt x="369" y="290"/>
                    <a:pt x="369" y="292"/>
                    <a:pt x="368" y="293"/>
                  </a:cubicBezTo>
                  <a:cubicBezTo>
                    <a:pt x="367" y="294"/>
                    <a:pt x="366" y="295"/>
                    <a:pt x="366" y="295"/>
                  </a:cubicBezTo>
                  <a:cubicBezTo>
                    <a:pt x="365" y="296"/>
                    <a:pt x="365" y="294"/>
                    <a:pt x="364" y="295"/>
                  </a:cubicBezTo>
                  <a:cubicBezTo>
                    <a:pt x="364" y="296"/>
                    <a:pt x="363" y="297"/>
                    <a:pt x="363" y="297"/>
                  </a:cubicBezTo>
                  <a:cubicBezTo>
                    <a:pt x="363" y="296"/>
                    <a:pt x="363" y="296"/>
                    <a:pt x="363" y="296"/>
                  </a:cubicBezTo>
                  <a:cubicBezTo>
                    <a:pt x="362" y="295"/>
                    <a:pt x="362" y="294"/>
                    <a:pt x="361" y="295"/>
                  </a:cubicBezTo>
                  <a:close/>
                  <a:moveTo>
                    <a:pt x="348" y="319"/>
                  </a:moveTo>
                  <a:cubicBezTo>
                    <a:pt x="347" y="319"/>
                    <a:pt x="348" y="316"/>
                    <a:pt x="349" y="315"/>
                  </a:cubicBezTo>
                  <a:cubicBezTo>
                    <a:pt x="349" y="315"/>
                    <a:pt x="349" y="315"/>
                    <a:pt x="349" y="315"/>
                  </a:cubicBezTo>
                  <a:cubicBezTo>
                    <a:pt x="349" y="316"/>
                    <a:pt x="348" y="318"/>
                    <a:pt x="348" y="319"/>
                  </a:cubicBezTo>
                  <a:close/>
                  <a:moveTo>
                    <a:pt x="348" y="306"/>
                  </a:moveTo>
                  <a:cubicBezTo>
                    <a:pt x="349" y="306"/>
                    <a:pt x="349" y="306"/>
                    <a:pt x="349" y="306"/>
                  </a:cubicBezTo>
                  <a:cubicBezTo>
                    <a:pt x="349" y="307"/>
                    <a:pt x="349" y="307"/>
                    <a:pt x="348" y="308"/>
                  </a:cubicBezTo>
                  <a:cubicBezTo>
                    <a:pt x="348" y="309"/>
                    <a:pt x="348" y="310"/>
                    <a:pt x="347" y="309"/>
                  </a:cubicBezTo>
                  <a:cubicBezTo>
                    <a:pt x="347" y="309"/>
                    <a:pt x="347" y="308"/>
                    <a:pt x="347" y="307"/>
                  </a:cubicBezTo>
                  <a:cubicBezTo>
                    <a:pt x="348" y="307"/>
                    <a:pt x="348" y="307"/>
                    <a:pt x="348" y="306"/>
                  </a:cubicBezTo>
                  <a:close/>
                  <a:moveTo>
                    <a:pt x="408" y="262"/>
                  </a:moveTo>
                  <a:cubicBezTo>
                    <a:pt x="408" y="263"/>
                    <a:pt x="408" y="263"/>
                    <a:pt x="408" y="264"/>
                  </a:cubicBezTo>
                  <a:cubicBezTo>
                    <a:pt x="408" y="264"/>
                    <a:pt x="408" y="265"/>
                    <a:pt x="407" y="265"/>
                  </a:cubicBezTo>
                  <a:cubicBezTo>
                    <a:pt x="407" y="265"/>
                    <a:pt x="407" y="266"/>
                    <a:pt x="407" y="266"/>
                  </a:cubicBezTo>
                  <a:cubicBezTo>
                    <a:pt x="407" y="267"/>
                    <a:pt x="407" y="267"/>
                    <a:pt x="408" y="267"/>
                  </a:cubicBezTo>
                  <a:cubicBezTo>
                    <a:pt x="408" y="267"/>
                    <a:pt x="408" y="268"/>
                    <a:pt x="408" y="268"/>
                  </a:cubicBezTo>
                  <a:cubicBezTo>
                    <a:pt x="408" y="268"/>
                    <a:pt x="408" y="269"/>
                    <a:pt x="408" y="269"/>
                  </a:cubicBezTo>
                  <a:cubicBezTo>
                    <a:pt x="409" y="269"/>
                    <a:pt x="409" y="270"/>
                    <a:pt x="409" y="270"/>
                  </a:cubicBezTo>
                  <a:cubicBezTo>
                    <a:pt x="409" y="271"/>
                    <a:pt x="410" y="271"/>
                    <a:pt x="410" y="271"/>
                  </a:cubicBezTo>
                  <a:cubicBezTo>
                    <a:pt x="410" y="271"/>
                    <a:pt x="409" y="272"/>
                    <a:pt x="409" y="272"/>
                  </a:cubicBezTo>
                  <a:cubicBezTo>
                    <a:pt x="409" y="272"/>
                    <a:pt x="409" y="272"/>
                    <a:pt x="410" y="272"/>
                  </a:cubicBezTo>
                  <a:cubicBezTo>
                    <a:pt x="410" y="273"/>
                    <a:pt x="410" y="273"/>
                    <a:pt x="410" y="274"/>
                  </a:cubicBezTo>
                  <a:cubicBezTo>
                    <a:pt x="409" y="275"/>
                    <a:pt x="409" y="275"/>
                    <a:pt x="408" y="275"/>
                  </a:cubicBezTo>
                  <a:cubicBezTo>
                    <a:pt x="408" y="276"/>
                    <a:pt x="407" y="276"/>
                    <a:pt x="407" y="275"/>
                  </a:cubicBezTo>
                  <a:cubicBezTo>
                    <a:pt x="406" y="274"/>
                    <a:pt x="405" y="273"/>
                    <a:pt x="404" y="274"/>
                  </a:cubicBezTo>
                  <a:cubicBezTo>
                    <a:pt x="403" y="274"/>
                    <a:pt x="403" y="274"/>
                    <a:pt x="403" y="274"/>
                  </a:cubicBezTo>
                  <a:cubicBezTo>
                    <a:pt x="402" y="275"/>
                    <a:pt x="402" y="275"/>
                    <a:pt x="402" y="275"/>
                  </a:cubicBezTo>
                  <a:cubicBezTo>
                    <a:pt x="402" y="275"/>
                    <a:pt x="401" y="276"/>
                    <a:pt x="401" y="276"/>
                  </a:cubicBezTo>
                  <a:cubicBezTo>
                    <a:pt x="401" y="277"/>
                    <a:pt x="401" y="277"/>
                    <a:pt x="401" y="277"/>
                  </a:cubicBezTo>
                  <a:cubicBezTo>
                    <a:pt x="400" y="277"/>
                    <a:pt x="400" y="277"/>
                    <a:pt x="400" y="278"/>
                  </a:cubicBezTo>
                  <a:cubicBezTo>
                    <a:pt x="400" y="278"/>
                    <a:pt x="399" y="278"/>
                    <a:pt x="399" y="278"/>
                  </a:cubicBezTo>
                  <a:cubicBezTo>
                    <a:pt x="398" y="278"/>
                    <a:pt x="398" y="277"/>
                    <a:pt x="397" y="279"/>
                  </a:cubicBezTo>
                  <a:cubicBezTo>
                    <a:pt x="397" y="279"/>
                    <a:pt x="397" y="279"/>
                    <a:pt x="397" y="280"/>
                  </a:cubicBezTo>
                  <a:cubicBezTo>
                    <a:pt x="397" y="280"/>
                    <a:pt x="397" y="281"/>
                    <a:pt x="397" y="282"/>
                  </a:cubicBezTo>
                  <a:cubicBezTo>
                    <a:pt x="397" y="282"/>
                    <a:pt x="397" y="283"/>
                    <a:pt x="397" y="283"/>
                  </a:cubicBezTo>
                  <a:cubicBezTo>
                    <a:pt x="397" y="284"/>
                    <a:pt x="397" y="284"/>
                    <a:pt x="397" y="285"/>
                  </a:cubicBezTo>
                  <a:cubicBezTo>
                    <a:pt x="397" y="286"/>
                    <a:pt x="398" y="286"/>
                    <a:pt x="398" y="286"/>
                  </a:cubicBezTo>
                  <a:cubicBezTo>
                    <a:pt x="398" y="287"/>
                    <a:pt x="399" y="286"/>
                    <a:pt x="399" y="286"/>
                  </a:cubicBezTo>
                  <a:cubicBezTo>
                    <a:pt x="399" y="286"/>
                    <a:pt x="400" y="286"/>
                    <a:pt x="400" y="286"/>
                  </a:cubicBezTo>
                  <a:cubicBezTo>
                    <a:pt x="400" y="286"/>
                    <a:pt x="401" y="286"/>
                    <a:pt x="401" y="286"/>
                  </a:cubicBezTo>
                  <a:cubicBezTo>
                    <a:pt x="401" y="286"/>
                    <a:pt x="401" y="287"/>
                    <a:pt x="402" y="287"/>
                  </a:cubicBezTo>
                  <a:cubicBezTo>
                    <a:pt x="402" y="287"/>
                    <a:pt x="402" y="287"/>
                    <a:pt x="402" y="286"/>
                  </a:cubicBezTo>
                  <a:cubicBezTo>
                    <a:pt x="402" y="286"/>
                    <a:pt x="403" y="286"/>
                    <a:pt x="403" y="286"/>
                  </a:cubicBezTo>
                  <a:cubicBezTo>
                    <a:pt x="403" y="285"/>
                    <a:pt x="404" y="284"/>
                    <a:pt x="404" y="286"/>
                  </a:cubicBezTo>
                  <a:cubicBezTo>
                    <a:pt x="404" y="286"/>
                    <a:pt x="404" y="288"/>
                    <a:pt x="404" y="289"/>
                  </a:cubicBezTo>
                  <a:cubicBezTo>
                    <a:pt x="404" y="289"/>
                    <a:pt x="404" y="290"/>
                    <a:pt x="403" y="291"/>
                  </a:cubicBezTo>
                  <a:cubicBezTo>
                    <a:pt x="403" y="291"/>
                    <a:pt x="403" y="292"/>
                    <a:pt x="403" y="292"/>
                  </a:cubicBezTo>
                  <a:cubicBezTo>
                    <a:pt x="402" y="293"/>
                    <a:pt x="401" y="293"/>
                    <a:pt x="402" y="293"/>
                  </a:cubicBezTo>
                  <a:cubicBezTo>
                    <a:pt x="402" y="295"/>
                    <a:pt x="401" y="294"/>
                    <a:pt x="401" y="294"/>
                  </a:cubicBezTo>
                  <a:cubicBezTo>
                    <a:pt x="401" y="294"/>
                    <a:pt x="400" y="295"/>
                    <a:pt x="400" y="295"/>
                  </a:cubicBezTo>
                  <a:cubicBezTo>
                    <a:pt x="400" y="295"/>
                    <a:pt x="400" y="295"/>
                    <a:pt x="399" y="295"/>
                  </a:cubicBezTo>
                  <a:cubicBezTo>
                    <a:pt x="399" y="295"/>
                    <a:pt x="398" y="296"/>
                    <a:pt x="398" y="297"/>
                  </a:cubicBezTo>
                  <a:cubicBezTo>
                    <a:pt x="397" y="297"/>
                    <a:pt x="397" y="297"/>
                    <a:pt x="397" y="297"/>
                  </a:cubicBezTo>
                  <a:cubicBezTo>
                    <a:pt x="397" y="298"/>
                    <a:pt x="397" y="298"/>
                    <a:pt x="397" y="298"/>
                  </a:cubicBezTo>
                  <a:cubicBezTo>
                    <a:pt x="396" y="297"/>
                    <a:pt x="396" y="297"/>
                    <a:pt x="395" y="297"/>
                  </a:cubicBezTo>
                  <a:cubicBezTo>
                    <a:pt x="395" y="297"/>
                    <a:pt x="395" y="298"/>
                    <a:pt x="395" y="298"/>
                  </a:cubicBezTo>
                  <a:cubicBezTo>
                    <a:pt x="395" y="298"/>
                    <a:pt x="394" y="298"/>
                    <a:pt x="394" y="298"/>
                  </a:cubicBezTo>
                  <a:cubicBezTo>
                    <a:pt x="393" y="298"/>
                    <a:pt x="393" y="298"/>
                    <a:pt x="393" y="297"/>
                  </a:cubicBezTo>
                  <a:cubicBezTo>
                    <a:pt x="392" y="296"/>
                    <a:pt x="392" y="296"/>
                    <a:pt x="391" y="296"/>
                  </a:cubicBezTo>
                  <a:cubicBezTo>
                    <a:pt x="391" y="297"/>
                    <a:pt x="390" y="297"/>
                    <a:pt x="390" y="298"/>
                  </a:cubicBezTo>
                  <a:cubicBezTo>
                    <a:pt x="390" y="298"/>
                    <a:pt x="389" y="298"/>
                    <a:pt x="389" y="299"/>
                  </a:cubicBezTo>
                  <a:cubicBezTo>
                    <a:pt x="389" y="300"/>
                    <a:pt x="389" y="301"/>
                    <a:pt x="389" y="301"/>
                  </a:cubicBezTo>
                  <a:cubicBezTo>
                    <a:pt x="388" y="302"/>
                    <a:pt x="388" y="303"/>
                    <a:pt x="387" y="302"/>
                  </a:cubicBezTo>
                  <a:cubicBezTo>
                    <a:pt x="387" y="302"/>
                    <a:pt x="387" y="302"/>
                    <a:pt x="386" y="302"/>
                  </a:cubicBezTo>
                  <a:cubicBezTo>
                    <a:pt x="386" y="302"/>
                    <a:pt x="386" y="302"/>
                    <a:pt x="386" y="301"/>
                  </a:cubicBezTo>
                  <a:cubicBezTo>
                    <a:pt x="385" y="301"/>
                    <a:pt x="385" y="301"/>
                    <a:pt x="385" y="301"/>
                  </a:cubicBezTo>
                  <a:cubicBezTo>
                    <a:pt x="385" y="301"/>
                    <a:pt x="385" y="300"/>
                    <a:pt x="384" y="300"/>
                  </a:cubicBezTo>
                  <a:cubicBezTo>
                    <a:pt x="384" y="300"/>
                    <a:pt x="384" y="299"/>
                    <a:pt x="384" y="299"/>
                  </a:cubicBezTo>
                  <a:cubicBezTo>
                    <a:pt x="383" y="299"/>
                    <a:pt x="383" y="300"/>
                    <a:pt x="383" y="300"/>
                  </a:cubicBezTo>
                  <a:cubicBezTo>
                    <a:pt x="382" y="300"/>
                    <a:pt x="382" y="299"/>
                    <a:pt x="382" y="299"/>
                  </a:cubicBezTo>
                  <a:cubicBezTo>
                    <a:pt x="382" y="299"/>
                    <a:pt x="381" y="299"/>
                    <a:pt x="381" y="299"/>
                  </a:cubicBezTo>
                  <a:cubicBezTo>
                    <a:pt x="381" y="298"/>
                    <a:pt x="381" y="297"/>
                    <a:pt x="381" y="297"/>
                  </a:cubicBezTo>
                  <a:cubicBezTo>
                    <a:pt x="381" y="297"/>
                    <a:pt x="380" y="297"/>
                    <a:pt x="381" y="296"/>
                  </a:cubicBezTo>
                  <a:cubicBezTo>
                    <a:pt x="381" y="296"/>
                    <a:pt x="382" y="295"/>
                    <a:pt x="382" y="294"/>
                  </a:cubicBezTo>
                  <a:cubicBezTo>
                    <a:pt x="382" y="293"/>
                    <a:pt x="381" y="292"/>
                    <a:pt x="381" y="291"/>
                  </a:cubicBezTo>
                  <a:cubicBezTo>
                    <a:pt x="381" y="291"/>
                    <a:pt x="381" y="290"/>
                    <a:pt x="381" y="290"/>
                  </a:cubicBezTo>
                  <a:cubicBezTo>
                    <a:pt x="381" y="289"/>
                    <a:pt x="381" y="289"/>
                    <a:pt x="380" y="290"/>
                  </a:cubicBezTo>
                  <a:cubicBezTo>
                    <a:pt x="380" y="290"/>
                    <a:pt x="379" y="291"/>
                    <a:pt x="379" y="291"/>
                  </a:cubicBezTo>
                  <a:cubicBezTo>
                    <a:pt x="378" y="291"/>
                    <a:pt x="378" y="290"/>
                    <a:pt x="377" y="290"/>
                  </a:cubicBezTo>
                  <a:cubicBezTo>
                    <a:pt x="377" y="290"/>
                    <a:pt x="377" y="291"/>
                    <a:pt x="377" y="291"/>
                  </a:cubicBezTo>
                  <a:cubicBezTo>
                    <a:pt x="376" y="292"/>
                    <a:pt x="376" y="292"/>
                    <a:pt x="375" y="292"/>
                  </a:cubicBezTo>
                  <a:cubicBezTo>
                    <a:pt x="374" y="292"/>
                    <a:pt x="374" y="293"/>
                    <a:pt x="373" y="293"/>
                  </a:cubicBezTo>
                  <a:cubicBezTo>
                    <a:pt x="373" y="293"/>
                    <a:pt x="373" y="292"/>
                    <a:pt x="372" y="293"/>
                  </a:cubicBezTo>
                  <a:cubicBezTo>
                    <a:pt x="372" y="293"/>
                    <a:pt x="372" y="293"/>
                    <a:pt x="372" y="294"/>
                  </a:cubicBezTo>
                  <a:cubicBezTo>
                    <a:pt x="371" y="294"/>
                    <a:pt x="371" y="294"/>
                    <a:pt x="371" y="294"/>
                  </a:cubicBezTo>
                  <a:cubicBezTo>
                    <a:pt x="370" y="294"/>
                    <a:pt x="370" y="294"/>
                    <a:pt x="370" y="295"/>
                  </a:cubicBezTo>
                  <a:cubicBezTo>
                    <a:pt x="369" y="296"/>
                    <a:pt x="368" y="296"/>
                    <a:pt x="367" y="297"/>
                  </a:cubicBezTo>
                  <a:cubicBezTo>
                    <a:pt x="367" y="297"/>
                    <a:pt x="367" y="298"/>
                    <a:pt x="366" y="298"/>
                  </a:cubicBezTo>
                  <a:cubicBezTo>
                    <a:pt x="366" y="298"/>
                    <a:pt x="365" y="298"/>
                    <a:pt x="365" y="298"/>
                  </a:cubicBezTo>
                  <a:cubicBezTo>
                    <a:pt x="364" y="298"/>
                    <a:pt x="364" y="298"/>
                    <a:pt x="363" y="298"/>
                  </a:cubicBezTo>
                  <a:cubicBezTo>
                    <a:pt x="363" y="297"/>
                    <a:pt x="363" y="297"/>
                    <a:pt x="363" y="298"/>
                  </a:cubicBezTo>
                  <a:cubicBezTo>
                    <a:pt x="362" y="298"/>
                    <a:pt x="362" y="300"/>
                    <a:pt x="361" y="301"/>
                  </a:cubicBezTo>
                  <a:cubicBezTo>
                    <a:pt x="360" y="302"/>
                    <a:pt x="360" y="303"/>
                    <a:pt x="359" y="303"/>
                  </a:cubicBezTo>
                  <a:cubicBezTo>
                    <a:pt x="358" y="304"/>
                    <a:pt x="357" y="306"/>
                    <a:pt x="357" y="307"/>
                  </a:cubicBezTo>
                  <a:cubicBezTo>
                    <a:pt x="356" y="308"/>
                    <a:pt x="356" y="309"/>
                    <a:pt x="356" y="309"/>
                  </a:cubicBezTo>
                  <a:cubicBezTo>
                    <a:pt x="356" y="310"/>
                    <a:pt x="356" y="311"/>
                    <a:pt x="356" y="312"/>
                  </a:cubicBezTo>
                  <a:cubicBezTo>
                    <a:pt x="355" y="313"/>
                    <a:pt x="354" y="314"/>
                    <a:pt x="353" y="315"/>
                  </a:cubicBezTo>
                  <a:cubicBezTo>
                    <a:pt x="352" y="316"/>
                    <a:pt x="352" y="316"/>
                    <a:pt x="351" y="317"/>
                  </a:cubicBezTo>
                  <a:cubicBezTo>
                    <a:pt x="351" y="317"/>
                    <a:pt x="351" y="317"/>
                    <a:pt x="350" y="318"/>
                  </a:cubicBezTo>
                  <a:cubicBezTo>
                    <a:pt x="350" y="318"/>
                    <a:pt x="349" y="319"/>
                    <a:pt x="349" y="319"/>
                  </a:cubicBezTo>
                  <a:cubicBezTo>
                    <a:pt x="348" y="320"/>
                    <a:pt x="348" y="320"/>
                    <a:pt x="348" y="321"/>
                  </a:cubicBezTo>
                  <a:cubicBezTo>
                    <a:pt x="347" y="323"/>
                    <a:pt x="346" y="324"/>
                    <a:pt x="345" y="326"/>
                  </a:cubicBezTo>
                  <a:cubicBezTo>
                    <a:pt x="344" y="327"/>
                    <a:pt x="344" y="329"/>
                    <a:pt x="342" y="330"/>
                  </a:cubicBezTo>
                  <a:cubicBezTo>
                    <a:pt x="341" y="331"/>
                    <a:pt x="341" y="333"/>
                    <a:pt x="341" y="334"/>
                  </a:cubicBezTo>
                  <a:cubicBezTo>
                    <a:pt x="341" y="335"/>
                    <a:pt x="341" y="336"/>
                    <a:pt x="341" y="337"/>
                  </a:cubicBezTo>
                  <a:cubicBezTo>
                    <a:pt x="341" y="337"/>
                    <a:pt x="341" y="338"/>
                    <a:pt x="341" y="339"/>
                  </a:cubicBezTo>
                  <a:cubicBezTo>
                    <a:pt x="341" y="340"/>
                    <a:pt x="340" y="341"/>
                    <a:pt x="339" y="343"/>
                  </a:cubicBezTo>
                  <a:cubicBezTo>
                    <a:pt x="338" y="344"/>
                    <a:pt x="338" y="345"/>
                    <a:pt x="338" y="347"/>
                  </a:cubicBezTo>
                  <a:cubicBezTo>
                    <a:pt x="337" y="347"/>
                    <a:pt x="337" y="349"/>
                    <a:pt x="337" y="350"/>
                  </a:cubicBezTo>
                  <a:cubicBezTo>
                    <a:pt x="337" y="350"/>
                    <a:pt x="337" y="350"/>
                    <a:pt x="338" y="350"/>
                  </a:cubicBezTo>
                  <a:cubicBezTo>
                    <a:pt x="339" y="350"/>
                    <a:pt x="339" y="350"/>
                    <a:pt x="339" y="351"/>
                  </a:cubicBezTo>
                  <a:cubicBezTo>
                    <a:pt x="340" y="351"/>
                    <a:pt x="340" y="351"/>
                    <a:pt x="340" y="352"/>
                  </a:cubicBezTo>
                  <a:cubicBezTo>
                    <a:pt x="340" y="352"/>
                    <a:pt x="340" y="353"/>
                    <a:pt x="340" y="353"/>
                  </a:cubicBezTo>
                  <a:cubicBezTo>
                    <a:pt x="340" y="354"/>
                    <a:pt x="340" y="354"/>
                    <a:pt x="340" y="355"/>
                  </a:cubicBezTo>
                  <a:cubicBezTo>
                    <a:pt x="340" y="355"/>
                    <a:pt x="340" y="356"/>
                    <a:pt x="341" y="356"/>
                  </a:cubicBezTo>
                  <a:cubicBezTo>
                    <a:pt x="341" y="356"/>
                    <a:pt x="342" y="355"/>
                    <a:pt x="342" y="356"/>
                  </a:cubicBezTo>
                  <a:cubicBezTo>
                    <a:pt x="342" y="356"/>
                    <a:pt x="342" y="356"/>
                    <a:pt x="342" y="357"/>
                  </a:cubicBezTo>
                  <a:cubicBezTo>
                    <a:pt x="343" y="357"/>
                    <a:pt x="343" y="357"/>
                    <a:pt x="343" y="357"/>
                  </a:cubicBezTo>
                  <a:cubicBezTo>
                    <a:pt x="344" y="357"/>
                    <a:pt x="344" y="357"/>
                    <a:pt x="344" y="358"/>
                  </a:cubicBezTo>
                  <a:cubicBezTo>
                    <a:pt x="344" y="358"/>
                    <a:pt x="345" y="359"/>
                    <a:pt x="346" y="358"/>
                  </a:cubicBezTo>
                  <a:cubicBezTo>
                    <a:pt x="347" y="358"/>
                    <a:pt x="348" y="357"/>
                    <a:pt x="349" y="356"/>
                  </a:cubicBezTo>
                  <a:cubicBezTo>
                    <a:pt x="351" y="355"/>
                    <a:pt x="352" y="355"/>
                    <a:pt x="352" y="356"/>
                  </a:cubicBezTo>
                  <a:cubicBezTo>
                    <a:pt x="352" y="357"/>
                    <a:pt x="354" y="356"/>
                    <a:pt x="355" y="355"/>
                  </a:cubicBezTo>
                  <a:cubicBezTo>
                    <a:pt x="355" y="355"/>
                    <a:pt x="355" y="354"/>
                    <a:pt x="356" y="354"/>
                  </a:cubicBezTo>
                  <a:cubicBezTo>
                    <a:pt x="356" y="354"/>
                    <a:pt x="356" y="354"/>
                    <a:pt x="356" y="354"/>
                  </a:cubicBezTo>
                  <a:cubicBezTo>
                    <a:pt x="357" y="354"/>
                    <a:pt x="358" y="353"/>
                    <a:pt x="359" y="352"/>
                  </a:cubicBezTo>
                  <a:cubicBezTo>
                    <a:pt x="359" y="352"/>
                    <a:pt x="359" y="351"/>
                    <a:pt x="359" y="351"/>
                  </a:cubicBezTo>
                  <a:cubicBezTo>
                    <a:pt x="359" y="351"/>
                    <a:pt x="360" y="351"/>
                    <a:pt x="360" y="351"/>
                  </a:cubicBezTo>
                  <a:cubicBezTo>
                    <a:pt x="360" y="351"/>
                    <a:pt x="361" y="351"/>
                    <a:pt x="361" y="351"/>
                  </a:cubicBezTo>
                  <a:cubicBezTo>
                    <a:pt x="361" y="351"/>
                    <a:pt x="362" y="350"/>
                    <a:pt x="362" y="350"/>
                  </a:cubicBezTo>
                  <a:cubicBezTo>
                    <a:pt x="363" y="350"/>
                    <a:pt x="363" y="351"/>
                    <a:pt x="363" y="352"/>
                  </a:cubicBezTo>
                  <a:cubicBezTo>
                    <a:pt x="363" y="353"/>
                    <a:pt x="363" y="352"/>
                    <a:pt x="364" y="352"/>
                  </a:cubicBezTo>
                  <a:cubicBezTo>
                    <a:pt x="365" y="351"/>
                    <a:pt x="366" y="350"/>
                    <a:pt x="367" y="351"/>
                  </a:cubicBezTo>
                  <a:cubicBezTo>
                    <a:pt x="367" y="351"/>
                    <a:pt x="367" y="351"/>
                    <a:pt x="367" y="351"/>
                  </a:cubicBezTo>
                  <a:cubicBezTo>
                    <a:pt x="367" y="351"/>
                    <a:pt x="367" y="351"/>
                    <a:pt x="367" y="352"/>
                  </a:cubicBezTo>
                  <a:cubicBezTo>
                    <a:pt x="367" y="352"/>
                    <a:pt x="367" y="353"/>
                    <a:pt x="367" y="353"/>
                  </a:cubicBezTo>
                  <a:cubicBezTo>
                    <a:pt x="367" y="354"/>
                    <a:pt x="366" y="354"/>
                    <a:pt x="366" y="355"/>
                  </a:cubicBezTo>
                  <a:cubicBezTo>
                    <a:pt x="365" y="356"/>
                    <a:pt x="365" y="357"/>
                    <a:pt x="364" y="358"/>
                  </a:cubicBezTo>
                  <a:cubicBezTo>
                    <a:pt x="363" y="360"/>
                    <a:pt x="364" y="360"/>
                    <a:pt x="364" y="360"/>
                  </a:cubicBezTo>
                  <a:cubicBezTo>
                    <a:pt x="365" y="361"/>
                    <a:pt x="365" y="362"/>
                    <a:pt x="366" y="362"/>
                  </a:cubicBezTo>
                  <a:cubicBezTo>
                    <a:pt x="366" y="363"/>
                    <a:pt x="366" y="363"/>
                    <a:pt x="366" y="365"/>
                  </a:cubicBezTo>
                  <a:cubicBezTo>
                    <a:pt x="365" y="365"/>
                    <a:pt x="365" y="365"/>
                    <a:pt x="365" y="366"/>
                  </a:cubicBezTo>
                  <a:cubicBezTo>
                    <a:pt x="365" y="366"/>
                    <a:pt x="365" y="366"/>
                    <a:pt x="365" y="367"/>
                  </a:cubicBezTo>
                  <a:cubicBezTo>
                    <a:pt x="365" y="368"/>
                    <a:pt x="365" y="368"/>
                    <a:pt x="365" y="368"/>
                  </a:cubicBezTo>
                  <a:cubicBezTo>
                    <a:pt x="365" y="369"/>
                    <a:pt x="365" y="369"/>
                    <a:pt x="365" y="370"/>
                  </a:cubicBezTo>
                  <a:cubicBezTo>
                    <a:pt x="365" y="370"/>
                    <a:pt x="365" y="370"/>
                    <a:pt x="365" y="370"/>
                  </a:cubicBezTo>
                  <a:cubicBezTo>
                    <a:pt x="365" y="371"/>
                    <a:pt x="365" y="371"/>
                    <a:pt x="364" y="372"/>
                  </a:cubicBezTo>
                  <a:cubicBezTo>
                    <a:pt x="364" y="373"/>
                    <a:pt x="363" y="373"/>
                    <a:pt x="362" y="374"/>
                  </a:cubicBezTo>
                  <a:cubicBezTo>
                    <a:pt x="362" y="375"/>
                    <a:pt x="362" y="375"/>
                    <a:pt x="362" y="375"/>
                  </a:cubicBezTo>
                  <a:cubicBezTo>
                    <a:pt x="361" y="376"/>
                    <a:pt x="361" y="376"/>
                    <a:pt x="360" y="377"/>
                  </a:cubicBezTo>
                  <a:cubicBezTo>
                    <a:pt x="360" y="377"/>
                    <a:pt x="360" y="378"/>
                    <a:pt x="360" y="378"/>
                  </a:cubicBezTo>
                  <a:cubicBezTo>
                    <a:pt x="360" y="379"/>
                    <a:pt x="359" y="379"/>
                    <a:pt x="359" y="380"/>
                  </a:cubicBezTo>
                  <a:cubicBezTo>
                    <a:pt x="359" y="381"/>
                    <a:pt x="359" y="382"/>
                    <a:pt x="359" y="382"/>
                  </a:cubicBezTo>
                  <a:cubicBezTo>
                    <a:pt x="359" y="383"/>
                    <a:pt x="360" y="385"/>
                    <a:pt x="359" y="387"/>
                  </a:cubicBezTo>
                  <a:cubicBezTo>
                    <a:pt x="359" y="387"/>
                    <a:pt x="359" y="388"/>
                    <a:pt x="359" y="388"/>
                  </a:cubicBezTo>
                  <a:cubicBezTo>
                    <a:pt x="359" y="389"/>
                    <a:pt x="358" y="389"/>
                    <a:pt x="358" y="389"/>
                  </a:cubicBezTo>
                  <a:cubicBezTo>
                    <a:pt x="358" y="390"/>
                    <a:pt x="358" y="390"/>
                    <a:pt x="358" y="391"/>
                  </a:cubicBezTo>
                  <a:cubicBezTo>
                    <a:pt x="358" y="391"/>
                    <a:pt x="358" y="392"/>
                    <a:pt x="358" y="392"/>
                  </a:cubicBezTo>
                  <a:cubicBezTo>
                    <a:pt x="358" y="392"/>
                    <a:pt x="359" y="393"/>
                    <a:pt x="359" y="393"/>
                  </a:cubicBezTo>
                  <a:cubicBezTo>
                    <a:pt x="359" y="393"/>
                    <a:pt x="359" y="394"/>
                    <a:pt x="359" y="394"/>
                  </a:cubicBezTo>
                  <a:cubicBezTo>
                    <a:pt x="358" y="395"/>
                    <a:pt x="359" y="395"/>
                    <a:pt x="359" y="395"/>
                  </a:cubicBezTo>
                  <a:cubicBezTo>
                    <a:pt x="359" y="395"/>
                    <a:pt x="359" y="396"/>
                    <a:pt x="359" y="396"/>
                  </a:cubicBezTo>
                  <a:cubicBezTo>
                    <a:pt x="359" y="397"/>
                    <a:pt x="358" y="397"/>
                    <a:pt x="358" y="398"/>
                  </a:cubicBezTo>
                  <a:cubicBezTo>
                    <a:pt x="358" y="398"/>
                    <a:pt x="358" y="398"/>
                    <a:pt x="358" y="399"/>
                  </a:cubicBezTo>
                  <a:cubicBezTo>
                    <a:pt x="358" y="399"/>
                    <a:pt x="358" y="399"/>
                    <a:pt x="358" y="399"/>
                  </a:cubicBezTo>
                  <a:cubicBezTo>
                    <a:pt x="359" y="399"/>
                    <a:pt x="359" y="399"/>
                    <a:pt x="359" y="399"/>
                  </a:cubicBezTo>
                  <a:cubicBezTo>
                    <a:pt x="359" y="399"/>
                    <a:pt x="361" y="399"/>
                    <a:pt x="361" y="398"/>
                  </a:cubicBezTo>
                  <a:cubicBezTo>
                    <a:pt x="362" y="398"/>
                    <a:pt x="362" y="398"/>
                    <a:pt x="362" y="397"/>
                  </a:cubicBezTo>
                  <a:cubicBezTo>
                    <a:pt x="363" y="397"/>
                    <a:pt x="363" y="397"/>
                    <a:pt x="364" y="397"/>
                  </a:cubicBezTo>
                  <a:cubicBezTo>
                    <a:pt x="364" y="397"/>
                    <a:pt x="365" y="396"/>
                    <a:pt x="365" y="396"/>
                  </a:cubicBezTo>
                  <a:cubicBezTo>
                    <a:pt x="366" y="396"/>
                    <a:pt x="366" y="396"/>
                    <a:pt x="367" y="395"/>
                  </a:cubicBezTo>
                  <a:cubicBezTo>
                    <a:pt x="367" y="395"/>
                    <a:pt x="367" y="395"/>
                    <a:pt x="368" y="394"/>
                  </a:cubicBezTo>
                  <a:cubicBezTo>
                    <a:pt x="368" y="394"/>
                    <a:pt x="369" y="394"/>
                    <a:pt x="369" y="393"/>
                  </a:cubicBezTo>
                  <a:cubicBezTo>
                    <a:pt x="370" y="393"/>
                    <a:pt x="370" y="392"/>
                    <a:pt x="370" y="392"/>
                  </a:cubicBezTo>
                  <a:cubicBezTo>
                    <a:pt x="371" y="392"/>
                    <a:pt x="371" y="391"/>
                    <a:pt x="372" y="391"/>
                  </a:cubicBezTo>
                  <a:cubicBezTo>
                    <a:pt x="373" y="390"/>
                    <a:pt x="373" y="389"/>
                    <a:pt x="374" y="388"/>
                  </a:cubicBezTo>
                  <a:cubicBezTo>
                    <a:pt x="374" y="387"/>
                    <a:pt x="375" y="386"/>
                    <a:pt x="376" y="385"/>
                  </a:cubicBezTo>
                  <a:cubicBezTo>
                    <a:pt x="376" y="385"/>
                    <a:pt x="377" y="384"/>
                    <a:pt x="377" y="383"/>
                  </a:cubicBezTo>
                  <a:cubicBezTo>
                    <a:pt x="378" y="382"/>
                    <a:pt x="378" y="381"/>
                    <a:pt x="379" y="380"/>
                  </a:cubicBezTo>
                  <a:cubicBezTo>
                    <a:pt x="380" y="380"/>
                    <a:pt x="381" y="379"/>
                    <a:pt x="381" y="378"/>
                  </a:cubicBezTo>
                  <a:cubicBezTo>
                    <a:pt x="382" y="378"/>
                    <a:pt x="382" y="377"/>
                    <a:pt x="382" y="377"/>
                  </a:cubicBezTo>
                  <a:cubicBezTo>
                    <a:pt x="382" y="376"/>
                    <a:pt x="382" y="375"/>
                    <a:pt x="382" y="375"/>
                  </a:cubicBezTo>
                  <a:cubicBezTo>
                    <a:pt x="382" y="374"/>
                    <a:pt x="382" y="374"/>
                    <a:pt x="383" y="373"/>
                  </a:cubicBezTo>
                  <a:cubicBezTo>
                    <a:pt x="383" y="372"/>
                    <a:pt x="384" y="371"/>
                    <a:pt x="385" y="370"/>
                  </a:cubicBezTo>
                  <a:cubicBezTo>
                    <a:pt x="385" y="370"/>
                    <a:pt x="386" y="369"/>
                    <a:pt x="386" y="369"/>
                  </a:cubicBezTo>
                  <a:cubicBezTo>
                    <a:pt x="386" y="369"/>
                    <a:pt x="386" y="368"/>
                    <a:pt x="387" y="368"/>
                  </a:cubicBezTo>
                  <a:cubicBezTo>
                    <a:pt x="387" y="368"/>
                    <a:pt x="387" y="368"/>
                    <a:pt x="388" y="367"/>
                  </a:cubicBezTo>
                  <a:cubicBezTo>
                    <a:pt x="388" y="367"/>
                    <a:pt x="389" y="366"/>
                    <a:pt x="389" y="366"/>
                  </a:cubicBezTo>
                  <a:cubicBezTo>
                    <a:pt x="390" y="365"/>
                    <a:pt x="390" y="365"/>
                    <a:pt x="390" y="364"/>
                  </a:cubicBezTo>
                  <a:cubicBezTo>
                    <a:pt x="391" y="363"/>
                    <a:pt x="391" y="362"/>
                    <a:pt x="391" y="361"/>
                  </a:cubicBezTo>
                  <a:cubicBezTo>
                    <a:pt x="392" y="360"/>
                    <a:pt x="392" y="359"/>
                    <a:pt x="392" y="358"/>
                  </a:cubicBezTo>
                  <a:cubicBezTo>
                    <a:pt x="392" y="358"/>
                    <a:pt x="392" y="357"/>
                    <a:pt x="392" y="356"/>
                  </a:cubicBezTo>
                  <a:cubicBezTo>
                    <a:pt x="392" y="354"/>
                    <a:pt x="393" y="354"/>
                    <a:pt x="393" y="353"/>
                  </a:cubicBezTo>
                  <a:cubicBezTo>
                    <a:pt x="393" y="352"/>
                    <a:pt x="393" y="352"/>
                    <a:pt x="393" y="351"/>
                  </a:cubicBezTo>
                  <a:cubicBezTo>
                    <a:pt x="393" y="351"/>
                    <a:pt x="394" y="350"/>
                    <a:pt x="394" y="350"/>
                  </a:cubicBezTo>
                  <a:cubicBezTo>
                    <a:pt x="395" y="347"/>
                    <a:pt x="396" y="346"/>
                    <a:pt x="398" y="344"/>
                  </a:cubicBezTo>
                  <a:cubicBezTo>
                    <a:pt x="398" y="344"/>
                    <a:pt x="398" y="344"/>
                    <a:pt x="398" y="343"/>
                  </a:cubicBezTo>
                  <a:cubicBezTo>
                    <a:pt x="399" y="343"/>
                    <a:pt x="399" y="343"/>
                    <a:pt x="399" y="342"/>
                  </a:cubicBezTo>
                  <a:cubicBezTo>
                    <a:pt x="399" y="342"/>
                    <a:pt x="399" y="341"/>
                    <a:pt x="400" y="341"/>
                  </a:cubicBezTo>
                  <a:cubicBezTo>
                    <a:pt x="400" y="341"/>
                    <a:pt x="400" y="340"/>
                    <a:pt x="401" y="340"/>
                  </a:cubicBezTo>
                  <a:cubicBezTo>
                    <a:pt x="401" y="340"/>
                    <a:pt x="401" y="340"/>
                    <a:pt x="401" y="339"/>
                  </a:cubicBezTo>
                  <a:cubicBezTo>
                    <a:pt x="402" y="339"/>
                    <a:pt x="402" y="338"/>
                    <a:pt x="402" y="338"/>
                  </a:cubicBezTo>
                  <a:cubicBezTo>
                    <a:pt x="403" y="337"/>
                    <a:pt x="404" y="336"/>
                    <a:pt x="404" y="335"/>
                  </a:cubicBezTo>
                  <a:cubicBezTo>
                    <a:pt x="405" y="334"/>
                    <a:pt x="405" y="332"/>
                    <a:pt x="406" y="331"/>
                  </a:cubicBezTo>
                  <a:cubicBezTo>
                    <a:pt x="407" y="330"/>
                    <a:pt x="407" y="328"/>
                    <a:pt x="408" y="327"/>
                  </a:cubicBezTo>
                  <a:cubicBezTo>
                    <a:pt x="408" y="327"/>
                    <a:pt x="409" y="324"/>
                    <a:pt x="408" y="324"/>
                  </a:cubicBezTo>
                  <a:cubicBezTo>
                    <a:pt x="408" y="324"/>
                    <a:pt x="408" y="324"/>
                    <a:pt x="408" y="325"/>
                  </a:cubicBezTo>
                  <a:cubicBezTo>
                    <a:pt x="408" y="325"/>
                    <a:pt x="407" y="325"/>
                    <a:pt x="407" y="325"/>
                  </a:cubicBezTo>
                  <a:cubicBezTo>
                    <a:pt x="407" y="325"/>
                    <a:pt x="406" y="326"/>
                    <a:pt x="406" y="326"/>
                  </a:cubicBezTo>
                  <a:cubicBezTo>
                    <a:pt x="406" y="327"/>
                    <a:pt x="405" y="327"/>
                    <a:pt x="405" y="327"/>
                  </a:cubicBezTo>
                  <a:cubicBezTo>
                    <a:pt x="405" y="327"/>
                    <a:pt x="405" y="327"/>
                    <a:pt x="405" y="327"/>
                  </a:cubicBezTo>
                  <a:cubicBezTo>
                    <a:pt x="404" y="328"/>
                    <a:pt x="404" y="328"/>
                    <a:pt x="404" y="328"/>
                  </a:cubicBezTo>
                  <a:cubicBezTo>
                    <a:pt x="403" y="328"/>
                    <a:pt x="403" y="327"/>
                    <a:pt x="403" y="327"/>
                  </a:cubicBezTo>
                  <a:cubicBezTo>
                    <a:pt x="403" y="326"/>
                    <a:pt x="403" y="326"/>
                    <a:pt x="403" y="325"/>
                  </a:cubicBezTo>
                  <a:cubicBezTo>
                    <a:pt x="403" y="325"/>
                    <a:pt x="403" y="324"/>
                    <a:pt x="403" y="324"/>
                  </a:cubicBezTo>
                  <a:cubicBezTo>
                    <a:pt x="403" y="324"/>
                    <a:pt x="402" y="324"/>
                    <a:pt x="402" y="323"/>
                  </a:cubicBezTo>
                  <a:cubicBezTo>
                    <a:pt x="402" y="323"/>
                    <a:pt x="402" y="323"/>
                    <a:pt x="401" y="323"/>
                  </a:cubicBezTo>
                  <a:cubicBezTo>
                    <a:pt x="401" y="323"/>
                    <a:pt x="401" y="323"/>
                    <a:pt x="401" y="322"/>
                  </a:cubicBezTo>
                  <a:cubicBezTo>
                    <a:pt x="401" y="320"/>
                    <a:pt x="401" y="319"/>
                    <a:pt x="401" y="318"/>
                  </a:cubicBezTo>
                  <a:cubicBezTo>
                    <a:pt x="401" y="318"/>
                    <a:pt x="401" y="318"/>
                    <a:pt x="401" y="317"/>
                  </a:cubicBezTo>
                  <a:cubicBezTo>
                    <a:pt x="401" y="317"/>
                    <a:pt x="400" y="317"/>
                    <a:pt x="400" y="317"/>
                  </a:cubicBezTo>
                  <a:cubicBezTo>
                    <a:pt x="400" y="317"/>
                    <a:pt x="401" y="315"/>
                    <a:pt x="401" y="314"/>
                  </a:cubicBezTo>
                  <a:cubicBezTo>
                    <a:pt x="401" y="313"/>
                    <a:pt x="401" y="313"/>
                    <a:pt x="401" y="312"/>
                  </a:cubicBezTo>
                  <a:cubicBezTo>
                    <a:pt x="401" y="312"/>
                    <a:pt x="400" y="311"/>
                    <a:pt x="400" y="311"/>
                  </a:cubicBezTo>
                  <a:cubicBezTo>
                    <a:pt x="400" y="310"/>
                    <a:pt x="400" y="310"/>
                    <a:pt x="401" y="309"/>
                  </a:cubicBezTo>
                  <a:cubicBezTo>
                    <a:pt x="401" y="309"/>
                    <a:pt x="400" y="308"/>
                    <a:pt x="400" y="308"/>
                  </a:cubicBezTo>
                  <a:cubicBezTo>
                    <a:pt x="400" y="306"/>
                    <a:pt x="400" y="305"/>
                    <a:pt x="400" y="304"/>
                  </a:cubicBezTo>
                  <a:cubicBezTo>
                    <a:pt x="400" y="303"/>
                    <a:pt x="400" y="303"/>
                    <a:pt x="400" y="303"/>
                  </a:cubicBezTo>
                  <a:cubicBezTo>
                    <a:pt x="400" y="303"/>
                    <a:pt x="401" y="303"/>
                    <a:pt x="401" y="303"/>
                  </a:cubicBezTo>
                  <a:cubicBezTo>
                    <a:pt x="401" y="302"/>
                    <a:pt x="401" y="302"/>
                    <a:pt x="401" y="303"/>
                  </a:cubicBezTo>
                  <a:cubicBezTo>
                    <a:pt x="401" y="303"/>
                    <a:pt x="401" y="303"/>
                    <a:pt x="401" y="304"/>
                  </a:cubicBezTo>
                  <a:cubicBezTo>
                    <a:pt x="401" y="305"/>
                    <a:pt x="401" y="306"/>
                    <a:pt x="402" y="307"/>
                  </a:cubicBezTo>
                  <a:cubicBezTo>
                    <a:pt x="402" y="307"/>
                    <a:pt x="402" y="308"/>
                    <a:pt x="403" y="309"/>
                  </a:cubicBezTo>
                  <a:cubicBezTo>
                    <a:pt x="403" y="310"/>
                    <a:pt x="403" y="310"/>
                    <a:pt x="403" y="310"/>
                  </a:cubicBezTo>
                  <a:cubicBezTo>
                    <a:pt x="403" y="311"/>
                    <a:pt x="403" y="311"/>
                    <a:pt x="403" y="312"/>
                  </a:cubicBezTo>
                  <a:cubicBezTo>
                    <a:pt x="403" y="313"/>
                    <a:pt x="402" y="313"/>
                    <a:pt x="402" y="314"/>
                  </a:cubicBezTo>
                  <a:cubicBezTo>
                    <a:pt x="402" y="314"/>
                    <a:pt x="403" y="314"/>
                    <a:pt x="403" y="314"/>
                  </a:cubicBezTo>
                  <a:cubicBezTo>
                    <a:pt x="403" y="315"/>
                    <a:pt x="403" y="316"/>
                    <a:pt x="403" y="317"/>
                  </a:cubicBezTo>
                  <a:cubicBezTo>
                    <a:pt x="403" y="318"/>
                    <a:pt x="404" y="318"/>
                    <a:pt x="404" y="320"/>
                  </a:cubicBezTo>
                  <a:cubicBezTo>
                    <a:pt x="404" y="321"/>
                    <a:pt x="404" y="321"/>
                    <a:pt x="403" y="323"/>
                  </a:cubicBezTo>
                  <a:cubicBezTo>
                    <a:pt x="403" y="323"/>
                    <a:pt x="404" y="324"/>
                    <a:pt x="404" y="324"/>
                  </a:cubicBezTo>
                  <a:cubicBezTo>
                    <a:pt x="404" y="324"/>
                    <a:pt x="404" y="324"/>
                    <a:pt x="405" y="324"/>
                  </a:cubicBezTo>
                  <a:cubicBezTo>
                    <a:pt x="405" y="323"/>
                    <a:pt x="405" y="323"/>
                    <a:pt x="405" y="323"/>
                  </a:cubicBezTo>
                  <a:cubicBezTo>
                    <a:pt x="406" y="323"/>
                    <a:pt x="406" y="323"/>
                    <a:pt x="407" y="322"/>
                  </a:cubicBezTo>
                  <a:cubicBezTo>
                    <a:pt x="407" y="322"/>
                    <a:pt x="407" y="322"/>
                    <a:pt x="408" y="321"/>
                  </a:cubicBezTo>
                  <a:cubicBezTo>
                    <a:pt x="408" y="321"/>
                    <a:pt x="408" y="320"/>
                    <a:pt x="408" y="320"/>
                  </a:cubicBezTo>
                  <a:cubicBezTo>
                    <a:pt x="408" y="320"/>
                    <a:pt x="409" y="320"/>
                    <a:pt x="409" y="320"/>
                  </a:cubicBezTo>
                  <a:cubicBezTo>
                    <a:pt x="410" y="319"/>
                    <a:pt x="410" y="319"/>
                    <a:pt x="411" y="318"/>
                  </a:cubicBezTo>
                  <a:cubicBezTo>
                    <a:pt x="411" y="317"/>
                    <a:pt x="412" y="317"/>
                    <a:pt x="412" y="316"/>
                  </a:cubicBezTo>
                  <a:cubicBezTo>
                    <a:pt x="412" y="316"/>
                    <a:pt x="412" y="316"/>
                    <a:pt x="412" y="316"/>
                  </a:cubicBezTo>
                  <a:cubicBezTo>
                    <a:pt x="413" y="316"/>
                    <a:pt x="413" y="315"/>
                    <a:pt x="413" y="314"/>
                  </a:cubicBezTo>
                  <a:cubicBezTo>
                    <a:pt x="414" y="314"/>
                    <a:pt x="414" y="313"/>
                    <a:pt x="415" y="313"/>
                  </a:cubicBezTo>
                  <a:cubicBezTo>
                    <a:pt x="415" y="312"/>
                    <a:pt x="415" y="312"/>
                    <a:pt x="416" y="312"/>
                  </a:cubicBezTo>
                  <a:cubicBezTo>
                    <a:pt x="416" y="312"/>
                    <a:pt x="416" y="311"/>
                    <a:pt x="416" y="310"/>
                  </a:cubicBezTo>
                  <a:cubicBezTo>
                    <a:pt x="416" y="310"/>
                    <a:pt x="416" y="310"/>
                    <a:pt x="417" y="309"/>
                  </a:cubicBezTo>
                  <a:cubicBezTo>
                    <a:pt x="417" y="309"/>
                    <a:pt x="417" y="308"/>
                    <a:pt x="417" y="308"/>
                  </a:cubicBezTo>
                  <a:cubicBezTo>
                    <a:pt x="418" y="307"/>
                    <a:pt x="419" y="306"/>
                    <a:pt x="418" y="305"/>
                  </a:cubicBezTo>
                  <a:cubicBezTo>
                    <a:pt x="418" y="305"/>
                    <a:pt x="418" y="304"/>
                    <a:pt x="418" y="304"/>
                  </a:cubicBezTo>
                  <a:cubicBezTo>
                    <a:pt x="418" y="303"/>
                    <a:pt x="418" y="304"/>
                    <a:pt x="418" y="304"/>
                  </a:cubicBezTo>
                  <a:cubicBezTo>
                    <a:pt x="417" y="303"/>
                    <a:pt x="417" y="303"/>
                    <a:pt x="416" y="303"/>
                  </a:cubicBezTo>
                  <a:cubicBezTo>
                    <a:pt x="416" y="302"/>
                    <a:pt x="417" y="300"/>
                    <a:pt x="417" y="300"/>
                  </a:cubicBezTo>
                  <a:cubicBezTo>
                    <a:pt x="417" y="300"/>
                    <a:pt x="416" y="302"/>
                    <a:pt x="416" y="302"/>
                  </a:cubicBezTo>
                  <a:cubicBezTo>
                    <a:pt x="416" y="302"/>
                    <a:pt x="416" y="303"/>
                    <a:pt x="415" y="303"/>
                  </a:cubicBezTo>
                  <a:cubicBezTo>
                    <a:pt x="415" y="303"/>
                    <a:pt x="415" y="304"/>
                    <a:pt x="414" y="304"/>
                  </a:cubicBezTo>
                  <a:cubicBezTo>
                    <a:pt x="414" y="305"/>
                    <a:pt x="413" y="305"/>
                    <a:pt x="413" y="305"/>
                  </a:cubicBezTo>
                  <a:cubicBezTo>
                    <a:pt x="413" y="305"/>
                    <a:pt x="413" y="304"/>
                    <a:pt x="413" y="304"/>
                  </a:cubicBezTo>
                  <a:cubicBezTo>
                    <a:pt x="413" y="303"/>
                    <a:pt x="413" y="303"/>
                    <a:pt x="413" y="303"/>
                  </a:cubicBezTo>
                  <a:cubicBezTo>
                    <a:pt x="412" y="301"/>
                    <a:pt x="412" y="301"/>
                    <a:pt x="412" y="300"/>
                  </a:cubicBezTo>
                  <a:cubicBezTo>
                    <a:pt x="412" y="299"/>
                    <a:pt x="412" y="298"/>
                    <a:pt x="412" y="297"/>
                  </a:cubicBezTo>
                  <a:cubicBezTo>
                    <a:pt x="412" y="296"/>
                    <a:pt x="412" y="295"/>
                    <a:pt x="412" y="295"/>
                  </a:cubicBezTo>
                  <a:cubicBezTo>
                    <a:pt x="413" y="295"/>
                    <a:pt x="413" y="295"/>
                    <a:pt x="413" y="296"/>
                  </a:cubicBezTo>
                  <a:cubicBezTo>
                    <a:pt x="413" y="296"/>
                    <a:pt x="413" y="296"/>
                    <a:pt x="414" y="297"/>
                  </a:cubicBezTo>
                  <a:cubicBezTo>
                    <a:pt x="414" y="297"/>
                    <a:pt x="414" y="297"/>
                    <a:pt x="414" y="298"/>
                  </a:cubicBezTo>
                  <a:cubicBezTo>
                    <a:pt x="414" y="299"/>
                    <a:pt x="414" y="299"/>
                    <a:pt x="415" y="300"/>
                  </a:cubicBezTo>
                  <a:cubicBezTo>
                    <a:pt x="415" y="301"/>
                    <a:pt x="416" y="300"/>
                    <a:pt x="416" y="300"/>
                  </a:cubicBezTo>
                  <a:cubicBezTo>
                    <a:pt x="416" y="300"/>
                    <a:pt x="416" y="300"/>
                    <a:pt x="417" y="299"/>
                  </a:cubicBezTo>
                  <a:cubicBezTo>
                    <a:pt x="417" y="299"/>
                    <a:pt x="417" y="298"/>
                    <a:pt x="417" y="298"/>
                  </a:cubicBezTo>
                  <a:cubicBezTo>
                    <a:pt x="418" y="298"/>
                    <a:pt x="418" y="300"/>
                    <a:pt x="418" y="300"/>
                  </a:cubicBezTo>
                  <a:cubicBezTo>
                    <a:pt x="418" y="301"/>
                    <a:pt x="418" y="301"/>
                    <a:pt x="419" y="301"/>
                  </a:cubicBezTo>
                  <a:cubicBezTo>
                    <a:pt x="419" y="301"/>
                    <a:pt x="419" y="300"/>
                    <a:pt x="420" y="300"/>
                  </a:cubicBezTo>
                  <a:cubicBezTo>
                    <a:pt x="420" y="300"/>
                    <a:pt x="420" y="300"/>
                    <a:pt x="421" y="300"/>
                  </a:cubicBezTo>
                  <a:cubicBezTo>
                    <a:pt x="421" y="300"/>
                    <a:pt x="421" y="300"/>
                    <a:pt x="422" y="300"/>
                  </a:cubicBezTo>
                  <a:cubicBezTo>
                    <a:pt x="422" y="300"/>
                    <a:pt x="422" y="300"/>
                    <a:pt x="423" y="300"/>
                  </a:cubicBezTo>
                  <a:cubicBezTo>
                    <a:pt x="423" y="300"/>
                    <a:pt x="423" y="299"/>
                    <a:pt x="423" y="299"/>
                  </a:cubicBezTo>
                  <a:cubicBezTo>
                    <a:pt x="424" y="299"/>
                    <a:pt x="424" y="300"/>
                    <a:pt x="424" y="300"/>
                  </a:cubicBezTo>
                  <a:cubicBezTo>
                    <a:pt x="424" y="300"/>
                    <a:pt x="424" y="301"/>
                    <a:pt x="424" y="301"/>
                  </a:cubicBezTo>
                  <a:cubicBezTo>
                    <a:pt x="424" y="301"/>
                    <a:pt x="424" y="302"/>
                    <a:pt x="424" y="302"/>
                  </a:cubicBezTo>
                  <a:cubicBezTo>
                    <a:pt x="425" y="302"/>
                    <a:pt x="425" y="302"/>
                    <a:pt x="425" y="303"/>
                  </a:cubicBezTo>
                  <a:cubicBezTo>
                    <a:pt x="425" y="303"/>
                    <a:pt x="425" y="303"/>
                    <a:pt x="425" y="304"/>
                  </a:cubicBezTo>
                  <a:cubicBezTo>
                    <a:pt x="425" y="305"/>
                    <a:pt x="425" y="306"/>
                    <a:pt x="425" y="306"/>
                  </a:cubicBezTo>
                  <a:cubicBezTo>
                    <a:pt x="426" y="306"/>
                    <a:pt x="426" y="305"/>
                    <a:pt x="427" y="304"/>
                  </a:cubicBezTo>
                  <a:cubicBezTo>
                    <a:pt x="427" y="303"/>
                    <a:pt x="427" y="304"/>
                    <a:pt x="427" y="304"/>
                  </a:cubicBezTo>
                  <a:cubicBezTo>
                    <a:pt x="427" y="305"/>
                    <a:pt x="427" y="306"/>
                    <a:pt x="427" y="307"/>
                  </a:cubicBezTo>
                  <a:cubicBezTo>
                    <a:pt x="427" y="307"/>
                    <a:pt x="427" y="308"/>
                    <a:pt x="427" y="308"/>
                  </a:cubicBezTo>
                  <a:cubicBezTo>
                    <a:pt x="427" y="309"/>
                    <a:pt x="427" y="310"/>
                    <a:pt x="427" y="310"/>
                  </a:cubicBezTo>
                  <a:cubicBezTo>
                    <a:pt x="426" y="311"/>
                    <a:pt x="427" y="313"/>
                    <a:pt x="427" y="313"/>
                  </a:cubicBezTo>
                  <a:cubicBezTo>
                    <a:pt x="427" y="315"/>
                    <a:pt x="427" y="316"/>
                    <a:pt x="427" y="317"/>
                  </a:cubicBezTo>
                  <a:cubicBezTo>
                    <a:pt x="427" y="317"/>
                    <a:pt x="427" y="319"/>
                    <a:pt x="427" y="320"/>
                  </a:cubicBezTo>
                  <a:cubicBezTo>
                    <a:pt x="427" y="320"/>
                    <a:pt x="427" y="320"/>
                    <a:pt x="427" y="321"/>
                  </a:cubicBezTo>
                  <a:cubicBezTo>
                    <a:pt x="427" y="321"/>
                    <a:pt x="427" y="322"/>
                    <a:pt x="427" y="322"/>
                  </a:cubicBezTo>
                  <a:cubicBezTo>
                    <a:pt x="427" y="323"/>
                    <a:pt x="428" y="320"/>
                    <a:pt x="428" y="320"/>
                  </a:cubicBezTo>
                  <a:cubicBezTo>
                    <a:pt x="429" y="319"/>
                    <a:pt x="429" y="319"/>
                    <a:pt x="429" y="318"/>
                  </a:cubicBezTo>
                  <a:cubicBezTo>
                    <a:pt x="429" y="318"/>
                    <a:pt x="429" y="318"/>
                    <a:pt x="430" y="317"/>
                  </a:cubicBezTo>
                  <a:cubicBezTo>
                    <a:pt x="430" y="317"/>
                    <a:pt x="430" y="316"/>
                    <a:pt x="430" y="316"/>
                  </a:cubicBezTo>
                  <a:cubicBezTo>
                    <a:pt x="430" y="315"/>
                    <a:pt x="431" y="314"/>
                    <a:pt x="431" y="314"/>
                  </a:cubicBezTo>
                  <a:cubicBezTo>
                    <a:pt x="431" y="314"/>
                    <a:pt x="431" y="314"/>
                    <a:pt x="431" y="313"/>
                  </a:cubicBezTo>
                  <a:cubicBezTo>
                    <a:pt x="431" y="313"/>
                    <a:pt x="431" y="313"/>
                    <a:pt x="431" y="312"/>
                  </a:cubicBezTo>
                  <a:cubicBezTo>
                    <a:pt x="431" y="311"/>
                    <a:pt x="432" y="310"/>
                    <a:pt x="432" y="310"/>
                  </a:cubicBezTo>
                  <a:cubicBezTo>
                    <a:pt x="433" y="310"/>
                    <a:pt x="433" y="308"/>
                    <a:pt x="434" y="307"/>
                  </a:cubicBezTo>
                  <a:cubicBezTo>
                    <a:pt x="434" y="307"/>
                    <a:pt x="434" y="307"/>
                    <a:pt x="434" y="306"/>
                  </a:cubicBezTo>
                  <a:cubicBezTo>
                    <a:pt x="435" y="306"/>
                    <a:pt x="435" y="306"/>
                    <a:pt x="435" y="305"/>
                  </a:cubicBezTo>
                  <a:cubicBezTo>
                    <a:pt x="435" y="305"/>
                    <a:pt x="435" y="304"/>
                    <a:pt x="436" y="304"/>
                  </a:cubicBezTo>
                  <a:cubicBezTo>
                    <a:pt x="436" y="304"/>
                    <a:pt x="436" y="303"/>
                    <a:pt x="437" y="303"/>
                  </a:cubicBezTo>
                  <a:cubicBezTo>
                    <a:pt x="437" y="302"/>
                    <a:pt x="438" y="301"/>
                    <a:pt x="438" y="301"/>
                  </a:cubicBezTo>
                  <a:cubicBezTo>
                    <a:pt x="439" y="301"/>
                    <a:pt x="439" y="300"/>
                    <a:pt x="440" y="300"/>
                  </a:cubicBezTo>
                  <a:cubicBezTo>
                    <a:pt x="440" y="299"/>
                    <a:pt x="440" y="299"/>
                    <a:pt x="440" y="299"/>
                  </a:cubicBezTo>
                  <a:cubicBezTo>
                    <a:pt x="440" y="299"/>
                    <a:pt x="440" y="299"/>
                    <a:pt x="440" y="299"/>
                  </a:cubicBezTo>
                  <a:cubicBezTo>
                    <a:pt x="446" y="282"/>
                    <a:pt x="449" y="265"/>
                    <a:pt x="450" y="247"/>
                  </a:cubicBezTo>
                  <a:cubicBezTo>
                    <a:pt x="450" y="244"/>
                    <a:pt x="450" y="241"/>
                    <a:pt x="450" y="238"/>
                  </a:cubicBezTo>
                  <a:cubicBezTo>
                    <a:pt x="450" y="235"/>
                    <a:pt x="450" y="232"/>
                    <a:pt x="450" y="230"/>
                  </a:cubicBezTo>
                  <a:cubicBezTo>
                    <a:pt x="448" y="231"/>
                    <a:pt x="447" y="231"/>
                    <a:pt x="446" y="232"/>
                  </a:cubicBezTo>
                  <a:cubicBezTo>
                    <a:pt x="434" y="240"/>
                    <a:pt x="422" y="251"/>
                    <a:pt x="408" y="262"/>
                  </a:cubicBezTo>
                  <a:close/>
                  <a:moveTo>
                    <a:pt x="377" y="334"/>
                  </a:moveTo>
                  <a:cubicBezTo>
                    <a:pt x="377" y="335"/>
                    <a:pt x="376" y="335"/>
                    <a:pt x="376" y="335"/>
                  </a:cubicBezTo>
                  <a:cubicBezTo>
                    <a:pt x="376" y="335"/>
                    <a:pt x="375" y="334"/>
                    <a:pt x="375" y="334"/>
                  </a:cubicBezTo>
                  <a:cubicBezTo>
                    <a:pt x="376" y="333"/>
                    <a:pt x="376" y="334"/>
                    <a:pt x="376" y="334"/>
                  </a:cubicBezTo>
                  <a:cubicBezTo>
                    <a:pt x="377" y="334"/>
                    <a:pt x="378" y="334"/>
                    <a:pt x="377" y="334"/>
                  </a:cubicBezTo>
                  <a:close/>
                  <a:moveTo>
                    <a:pt x="384" y="354"/>
                  </a:moveTo>
                  <a:cubicBezTo>
                    <a:pt x="384" y="355"/>
                    <a:pt x="384" y="355"/>
                    <a:pt x="384" y="355"/>
                  </a:cubicBezTo>
                  <a:cubicBezTo>
                    <a:pt x="384" y="356"/>
                    <a:pt x="384" y="356"/>
                    <a:pt x="384" y="357"/>
                  </a:cubicBezTo>
                  <a:cubicBezTo>
                    <a:pt x="384" y="357"/>
                    <a:pt x="384" y="358"/>
                    <a:pt x="384" y="358"/>
                  </a:cubicBezTo>
                  <a:cubicBezTo>
                    <a:pt x="384" y="358"/>
                    <a:pt x="384" y="358"/>
                    <a:pt x="384" y="358"/>
                  </a:cubicBezTo>
                  <a:cubicBezTo>
                    <a:pt x="383" y="358"/>
                    <a:pt x="383" y="358"/>
                    <a:pt x="383" y="356"/>
                  </a:cubicBezTo>
                  <a:cubicBezTo>
                    <a:pt x="384" y="356"/>
                    <a:pt x="384" y="355"/>
                    <a:pt x="384" y="355"/>
                  </a:cubicBezTo>
                  <a:cubicBezTo>
                    <a:pt x="384" y="354"/>
                    <a:pt x="384" y="354"/>
                    <a:pt x="384" y="354"/>
                  </a:cubicBezTo>
                  <a:close/>
                  <a:moveTo>
                    <a:pt x="386" y="361"/>
                  </a:moveTo>
                  <a:cubicBezTo>
                    <a:pt x="386" y="362"/>
                    <a:pt x="386" y="363"/>
                    <a:pt x="386" y="363"/>
                  </a:cubicBezTo>
                  <a:cubicBezTo>
                    <a:pt x="386" y="364"/>
                    <a:pt x="385" y="364"/>
                    <a:pt x="385" y="364"/>
                  </a:cubicBezTo>
                  <a:cubicBezTo>
                    <a:pt x="385" y="365"/>
                    <a:pt x="385" y="365"/>
                    <a:pt x="385" y="365"/>
                  </a:cubicBezTo>
                  <a:cubicBezTo>
                    <a:pt x="385" y="365"/>
                    <a:pt x="385" y="363"/>
                    <a:pt x="386" y="362"/>
                  </a:cubicBezTo>
                  <a:cubicBezTo>
                    <a:pt x="386" y="362"/>
                    <a:pt x="386" y="361"/>
                    <a:pt x="386" y="361"/>
                  </a:cubicBezTo>
                  <a:cubicBezTo>
                    <a:pt x="386" y="361"/>
                    <a:pt x="386" y="361"/>
                    <a:pt x="386" y="360"/>
                  </a:cubicBezTo>
                  <a:cubicBezTo>
                    <a:pt x="386" y="360"/>
                    <a:pt x="386" y="359"/>
                    <a:pt x="387" y="359"/>
                  </a:cubicBezTo>
                  <a:cubicBezTo>
                    <a:pt x="387" y="359"/>
                    <a:pt x="387" y="359"/>
                    <a:pt x="387" y="359"/>
                  </a:cubicBezTo>
                  <a:cubicBezTo>
                    <a:pt x="387" y="359"/>
                    <a:pt x="386" y="361"/>
                    <a:pt x="386" y="361"/>
                  </a:cubicBezTo>
                  <a:close/>
                  <a:moveTo>
                    <a:pt x="390" y="347"/>
                  </a:moveTo>
                  <a:cubicBezTo>
                    <a:pt x="390" y="348"/>
                    <a:pt x="390" y="348"/>
                    <a:pt x="389" y="349"/>
                  </a:cubicBezTo>
                  <a:cubicBezTo>
                    <a:pt x="389" y="349"/>
                    <a:pt x="389" y="349"/>
                    <a:pt x="389" y="349"/>
                  </a:cubicBezTo>
                  <a:cubicBezTo>
                    <a:pt x="389" y="350"/>
                    <a:pt x="389" y="350"/>
                    <a:pt x="388" y="350"/>
                  </a:cubicBezTo>
                  <a:cubicBezTo>
                    <a:pt x="388" y="350"/>
                    <a:pt x="388" y="350"/>
                    <a:pt x="387" y="350"/>
                  </a:cubicBezTo>
                  <a:cubicBezTo>
                    <a:pt x="387" y="350"/>
                    <a:pt x="388" y="348"/>
                    <a:pt x="388" y="347"/>
                  </a:cubicBezTo>
                  <a:cubicBezTo>
                    <a:pt x="389" y="347"/>
                    <a:pt x="389" y="347"/>
                    <a:pt x="389" y="347"/>
                  </a:cubicBezTo>
                  <a:cubicBezTo>
                    <a:pt x="389" y="346"/>
                    <a:pt x="390" y="346"/>
                    <a:pt x="390" y="346"/>
                  </a:cubicBezTo>
                  <a:cubicBezTo>
                    <a:pt x="391" y="346"/>
                    <a:pt x="390" y="347"/>
                    <a:pt x="390" y="347"/>
                  </a:cubicBezTo>
                  <a:close/>
                  <a:moveTo>
                    <a:pt x="419" y="263"/>
                  </a:moveTo>
                  <a:cubicBezTo>
                    <a:pt x="418" y="263"/>
                    <a:pt x="418" y="263"/>
                    <a:pt x="418" y="264"/>
                  </a:cubicBezTo>
                  <a:cubicBezTo>
                    <a:pt x="417" y="264"/>
                    <a:pt x="417" y="265"/>
                    <a:pt x="417" y="266"/>
                  </a:cubicBezTo>
                  <a:cubicBezTo>
                    <a:pt x="417" y="266"/>
                    <a:pt x="417" y="266"/>
                    <a:pt x="417" y="267"/>
                  </a:cubicBezTo>
                  <a:cubicBezTo>
                    <a:pt x="417" y="267"/>
                    <a:pt x="417" y="268"/>
                    <a:pt x="417" y="268"/>
                  </a:cubicBezTo>
                  <a:cubicBezTo>
                    <a:pt x="417" y="269"/>
                    <a:pt x="418" y="269"/>
                    <a:pt x="418" y="269"/>
                  </a:cubicBezTo>
                  <a:cubicBezTo>
                    <a:pt x="418" y="270"/>
                    <a:pt x="418" y="271"/>
                    <a:pt x="418" y="271"/>
                  </a:cubicBezTo>
                  <a:cubicBezTo>
                    <a:pt x="419" y="271"/>
                    <a:pt x="419" y="272"/>
                    <a:pt x="419" y="272"/>
                  </a:cubicBezTo>
                  <a:cubicBezTo>
                    <a:pt x="419" y="272"/>
                    <a:pt x="419" y="273"/>
                    <a:pt x="419" y="274"/>
                  </a:cubicBezTo>
                  <a:cubicBezTo>
                    <a:pt x="419" y="274"/>
                    <a:pt x="418" y="274"/>
                    <a:pt x="418" y="274"/>
                  </a:cubicBezTo>
                  <a:cubicBezTo>
                    <a:pt x="418" y="274"/>
                    <a:pt x="418" y="273"/>
                    <a:pt x="418" y="274"/>
                  </a:cubicBezTo>
                  <a:cubicBezTo>
                    <a:pt x="418" y="275"/>
                    <a:pt x="418" y="275"/>
                    <a:pt x="418" y="275"/>
                  </a:cubicBezTo>
                  <a:cubicBezTo>
                    <a:pt x="418" y="275"/>
                    <a:pt x="418" y="276"/>
                    <a:pt x="418" y="276"/>
                  </a:cubicBezTo>
                  <a:cubicBezTo>
                    <a:pt x="418" y="277"/>
                    <a:pt x="418" y="279"/>
                    <a:pt x="418" y="280"/>
                  </a:cubicBezTo>
                  <a:cubicBezTo>
                    <a:pt x="418" y="281"/>
                    <a:pt x="418" y="281"/>
                    <a:pt x="418" y="281"/>
                  </a:cubicBezTo>
                  <a:cubicBezTo>
                    <a:pt x="417" y="281"/>
                    <a:pt x="417" y="281"/>
                    <a:pt x="417" y="281"/>
                  </a:cubicBezTo>
                  <a:cubicBezTo>
                    <a:pt x="416" y="282"/>
                    <a:pt x="416" y="282"/>
                    <a:pt x="416" y="282"/>
                  </a:cubicBezTo>
                  <a:cubicBezTo>
                    <a:pt x="416" y="282"/>
                    <a:pt x="416" y="282"/>
                    <a:pt x="416" y="281"/>
                  </a:cubicBezTo>
                  <a:cubicBezTo>
                    <a:pt x="416" y="281"/>
                    <a:pt x="415" y="281"/>
                    <a:pt x="415" y="280"/>
                  </a:cubicBezTo>
                  <a:cubicBezTo>
                    <a:pt x="415" y="280"/>
                    <a:pt x="415" y="280"/>
                    <a:pt x="415" y="280"/>
                  </a:cubicBezTo>
                  <a:cubicBezTo>
                    <a:pt x="414" y="279"/>
                    <a:pt x="415" y="279"/>
                    <a:pt x="415" y="279"/>
                  </a:cubicBezTo>
                  <a:cubicBezTo>
                    <a:pt x="415" y="278"/>
                    <a:pt x="415" y="277"/>
                    <a:pt x="415" y="277"/>
                  </a:cubicBezTo>
                  <a:cubicBezTo>
                    <a:pt x="415" y="276"/>
                    <a:pt x="415" y="276"/>
                    <a:pt x="416" y="275"/>
                  </a:cubicBezTo>
                  <a:cubicBezTo>
                    <a:pt x="416" y="274"/>
                    <a:pt x="416" y="274"/>
                    <a:pt x="415" y="273"/>
                  </a:cubicBezTo>
                  <a:cubicBezTo>
                    <a:pt x="415" y="273"/>
                    <a:pt x="415" y="272"/>
                    <a:pt x="415" y="272"/>
                  </a:cubicBezTo>
                  <a:cubicBezTo>
                    <a:pt x="415" y="272"/>
                    <a:pt x="415" y="272"/>
                    <a:pt x="415" y="271"/>
                  </a:cubicBezTo>
                  <a:cubicBezTo>
                    <a:pt x="415" y="270"/>
                    <a:pt x="415" y="270"/>
                    <a:pt x="414" y="269"/>
                  </a:cubicBezTo>
                  <a:cubicBezTo>
                    <a:pt x="414" y="268"/>
                    <a:pt x="414" y="268"/>
                    <a:pt x="414" y="267"/>
                  </a:cubicBezTo>
                  <a:cubicBezTo>
                    <a:pt x="414" y="266"/>
                    <a:pt x="414" y="266"/>
                    <a:pt x="414" y="266"/>
                  </a:cubicBezTo>
                  <a:cubicBezTo>
                    <a:pt x="414" y="265"/>
                    <a:pt x="415" y="264"/>
                    <a:pt x="415" y="263"/>
                  </a:cubicBezTo>
                  <a:cubicBezTo>
                    <a:pt x="415" y="262"/>
                    <a:pt x="415" y="261"/>
                    <a:pt x="416" y="261"/>
                  </a:cubicBezTo>
                  <a:cubicBezTo>
                    <a:pt x="416" y="260"/>
                    <a:pt x="416" y="261"/>
                    <a:pt x="417" y="260"/>
                  </a:cubicBezTo>
                  <a:cubicBezTo>
                    <a:pt x="417" y="260"/>
                    <a:pt x="417" y="260"/>
                    <a:pt x="417" y="259"/>
                  </a:cubicBezTo>
                  <a:cubicBezTo>
                    <a:pt x="418" y="259"/>
                    <a:pt x="418" y="259"/>
                    <a:pt x="418" y="259"/>
                  </a:cubicBezTo>
                  <a:cubicBezTo>
                    <a:pt x="419" y="259"/>
                    <a:pt x="419" y="261"/>
                    <a:pt x="419" y="262"/>
                  </a:cubicBezTo>
                  <a:cubicBezTo>
                    <a:pt x="420" y="262"/>
                    <a:pt x="420" y="263"/>
                    <a:pt x="420" y="263"/>
                  </a:cubicBezTo>
                  <a:cubicBezTo>
                    <a:pt x="420" y="264"/>
                    <a:pt x="419" y="263"/>
                    <a:pt x="419" y="263"/>
                  </a:cubicBezTo>
                  <a:close/>
                  <a:moveTo>
                    <a:pt x="424" y="265"/>
                  </a:moveTo>
                  <a:cubicBezTo>
                    <a:pt x="424" y="265"/>
                    <a:pt x="423" y="266"/>
                    <a:pt x="423" y="266"/>
                  </a:cubicBezTo>
                  <a:cubicBezTo>
                    <a:pt x="423" y="267"/>
                    <a:pt x="423" y="266"/>
                    <a:pt x="423" y="267"/>
                  </a:cubicBezTo>
                  <a:cubicBezTo>
                    <a:pt x="422" y="267"/>
                    <a:pt x="422" y="267"/>
                    <a:pt x="422" y="267"/>
                  </a:cubicBezTo>
                  <a:cubicBezTo>
                    <a:pt x="422" y="266"/>
                    <a:pt x="422" y="265"/>
                    <a:pt x="422" y="265"/>
                  </a:cubicBezTo>
                  <a:cubicBezTo>
                    <a:pt x="422" y="264"/>
                    <a:pt x="422" y="263"/>
                    <a:pt x="422" y="263"/>
                  </a:cubicBezTo>
                  <a:cubicBezTo>
                    <a:pt x="423" y="262"/>
                    <a:pt x="423" y="262"/>
                    <a:pt x="423" y="261"/>
                  </a:cubicBezTo>
                  <a:cubicBezTo>
                    <a:pt x="423" y="261"/>
                    <a:pt x="424" y="260"/>
                    <a:pt x="424" y="261"/>
                  </a:cubicBezTo>
                  <a:cubicBezTo>
                    <a:pt x="424" y="261"/>
                    <a:pt x="424" y="262"/>
                    <a:pt x="424" y="262"/>
                  </a:cubicBezTo>
                  <a:cubicBezTo>
                    <a:pt x="424" y="262"/>
                    <a:pt x="424" y="263"/>
                    <a:pt x="424" y="263"/>
                  </a:cubicBezTo>
                  <a:cubicBezTo>
                    <a:pt x="424" y="264"/>
                    <a:pt x="424" y="264"/>
                    <a:pt x="424" y="265"/>
                  </a:cubicBezTo>
                  <a:close/>
                  <a:moveTo>
                    <a:pt x="435" y="259"/>
                  </a:moveTo>
                  <a:cubicBezTo>
                    <a:pt x="434" y="259"/>
                    <a:pt x="434" y="259"/>
                    <a:pt x="433" y="260"/>
                  </a:cubicBezTo>
                  <a:cubicBezTo>
                    <a:pt x="433" y="260"/>
                    <a:pt x="433" y="260"/>
                    <a:pt x="433" y="261"/>
                  </a:cubicBezTo>
                  <a:cubicBezTo>
                    <a:pt x="433" y="261"/>
                    <a:pt x="432" y="262"/>
                    <a:pt x="432" y="262"/>
                  </a:cubicBezTo>
                  <a:cubicBezTo>
                    <a:pt x="432" y="262"/>
                    <a:pt x="432" y="261"/>
                    <a:pt x="432" y="260"/>
                  </a:cubicBezTo>
                  <a:cubicBezTo>
                    <a:pt x="432" y="260"/>
                    <a:pt x="433" y="259"/>
                    <a:pt x="433" y="259"/>
                  </a:cubicBezTo>
                  <a:cubicBezTo>
                    <a:pt x="433" y="258"/>
                    <a:pt x="434" y="258"/>
                    <a:pt x="434" y="258"/>
                  </a:cubicBezTo>
                  <a:cubicBezTo>
                    <a:pt x="434" y="258"/>
                    <a:pt x="435" y="259"/>
                    <a:pt x="435" y="259"/>
                  </a:cubicBezTo>
                  <a:cubicBezTo>
                    <a:pt x="435" y="259"/>
                    <a:pt x="435" y="259"/>
                    <a:pt x="435" y="259"/>
                  </a:cubicBezTo>
                  <a:close/>
                  <a:moveTo>
                    <a:pt x="328" y="343"/>
                  </a:moveTo>
                  <a:cubicBezTo>
                    <a:pt x="328" y="343"/>
                    <a:pt x="329" y="345"/>
                    <a:pt x="328" y="346"/>
                  </a:cubicBezTo>
                  <a:cubicBezTo>
                    <a:pt x="328" y="347"/>
                    <a:pt x="326" y="346"/>
                    <a:pt x="326" y="346"/>
                  </a:cubicBezTo>
                  <a:cubicBezTo>
                    <a:pt x="325" y="345"/>
                    <a:pt x="327" y="344"/>
                    <a:pt x="328" y="343"/>
                  </a:cubicBezTo>
                  <a:close/>
                  <a:moveTo>
                    <a:pt x="327" y="349"/>
                  </a:moveTo>
                  <a:cubicBezTo>
                    <a:pt x="326" y="349"/>
                    <a:pt x="327" y="347"/>
                    <a:pt x="327" y="347"/>
                  </a:cubicBezTo>
                  <a:cubicBezTo>
                    <a:pt x="328" y="347"/>
                    <a:pt x="327" y="349"/>
                    <a:pt x="327" y="349"/>
                  </a:cubicBezTo>
                  <a:close/>
                  <a:moveTo>
                    <a:pt x="312" y="374"/>
                  </a:moveTo>
                  <a:cubicBezTo>
                    <a:pt x="312" y="374"/>
                    <a:pt x="311" y="375"/>
                    <a:pt x="311" y="375"/>
                  </a:cubicBezTo>
                  <a:cubicBezTo>
                    <a:pt x="311" y="375"/>
                    <a:pt x="311" y="374"/>
                    <a:pt x="312" y="374"/>
                  </a:cubicBezTo>
                  <a:close/>
                  <a:moveTo>
                    <a:pt x="330" y="343"/>
                  </a:moveTo>
                  <a:cubicBezTo>
                    <a:pt x="330" y="344"/>
                    <a:pt x="330" y="346"/>
                    <a:pt x="329" y="345"/>
                  </a:cubicBezTo>
                  <a:cubicBezTo>
                    <a:pt x="329" y="345"/>
                    <a:pt x="329" y="343"/>
                    <a:pt x="329" y="343"/>
                  </a:cubicBezTo>
                  <a:cubicBezTo>
                    <a:pt x="330" y="343"/>
                    <a:pt x="330" y="343"/>
                    <a:pt x="330" y="343"/>
                  </a:cubicBezTo>
                  <a:close/>
                  <a:moveTo>
                    <a:pt x="394" y="290"/>
                  </a:moveTo>
                  <a:cubicBezTo>
                    <a:pt x="394" y="290"/>
                    <a:pt x="396" y="289"/>
                    <a:pt x="396" y="290"/>
                  </a:cubicBezTo>
                  <a:cubicBezTo>
                    <a:pt x="395" y="290"/>
                    <a:pt x="395" y="290"/>
                    <a:pt x="395" y="290"/>
                  </a:cubicBezTo>
                  <a:cubicBezTo>
                    <a:pt x="395" y="290"/>
                    <a:pt x="395" y="290"/>
                    <a:pt x="395" y="290"/>
                  </a:cubicBezTo>
                  <a:cubicBezTo>
                    <a:pt x="394" y="290"/>
                    <a:pt x="394" y="290"/>
                    <a:pt x="394" y="290"/>
                  </a:cubicBezTo>
                  <a:cubicBezTo>
                    <a:pt x="394" y="290"/>
                    <a:pt x="393" y="290"/>
                    <a:pt x="393" y="290"/>
                  </a:cubicBezTo>
                  <a:cubicBezTo>
                    <a:pt x="394" y="289"/>
                    <a:pt x="394" y="290"/>
                    <a:pt x="394" y="290"/>
                  </a:cubicBezTo>
                  <a:close/>
                  <a:moveTo>
                    <a:pt x="399" y="268"/>
                  </a:moveTo>
                  <a:cubicBezTo>
                    <a:pt x="399" y="269"/>
                    <a:pt x="399" y="270"/>
                    <a:pt x="398" y="271"/>
                  </a:cubicBezTo>
                  <a:cubicBezTo>
                    <a:pt x="398" y="272"/>
                    <a:pt x="398" y="272"/>
                    <a:pt x="398" y="273"/>
                  </a:cubicBezTo>
                  <a:cubicBezTo>
                    <a:pt x="398" y="273"/>
                    <a:pt x="398" y="274"/>
                    <a:pt x="398" y="275"/>
                  </a:cubicBezTo>
                  <a:cubicBezTo>
                    <a:pt x="398" y="276"/>
                    <a:pt x="398" y="276"/>
                    <a:pt x="397" y="276"/>
                  </a:cubicBezTo>
                  <a:cubicBezTo>
                    <a:pt x="397" y="276"/>
                    <a:pt x="397" y="276"/>
                    <a:pt x="396" y="277"/>
                  </a:cubicBezTo>
                  <a:cubicBezTo>
                    <a:pt x="396" y="277"/>
                    <a:pt x="396" y="277"/>
                    <a:pt x="396" y="277"/>
                  </a:cubicBezTo>
                  <a:cubicBezTo>
                    <a:pt x="395" y="277"/>
                    <a:pt x="395" y="278"/>
                    <a:pt x="394" y="278"/>
                  </a:cubicBezTo>
                  <a:cubicBezTo>
                    <a:pt x="394" y="279"/>
                    <a:pt x="394" y="280"/>
                    <a:pt x="394" y="280"/>
                  </a:cubicBezTo>
                  <a:cubicBezTo>
                    <a:pt x="393" y="280"/>
                    <a:pt x="393" y="280"/>
                    <a:pt x="393" y="281"/>
                  </a:cubicBezTo>
                  <a:cubicBezTo>
                    <a:pt x="393" y="281"/>
                    <a:pt x="393" y="281"/>
                    <a:pt x="393" y="281"/>
                  </a:cubicBezTo>
                  <a:cubicBezTo>
                    <a:pt x="393" y="282"/>
                    <a:pt x="393" y="282"/>
                    <a:pt x="393" y="283"/>
                  </a:cubicBezTo>
                  <a:cubicBezTo>
                    <a:pt x="393" y="283"/>
                    <a:pt x="393" y="283"/>
                    <a:pt x="394" y="284"/>
                  </a:cubicBezTo>
                  <a:cubicBezTo>
                    <a:pt x="394" y="284"/>
                    <a:pt x="394" y="284"/>
                    <a:pt x="394" y="284"/>
                  </a:cubicBezTo>
                  <a:cubicBezTo>
                    <a:pt x="394" y="284"/>
                    <a:pt x="394" y="285"/>
                    <a:pt x="394" y="285"/>
                  </a:cubicBezTo>
                  <a:cubicBezTo>
                    <a:pt x="394" y="285"/>
                    <a:pt x="393" y="285"/>
                    <a:pt x="393" y="285"/>
                  </a:cubicBezTo>
                  <a:cubicBezTo>
                    <a:pt x="393" y="286"/>
                    <a:pt x="393" y="286"/>
                    <a:pt x="392" y="287"/>
                  </a:cubicBezTo>
                  <a:cubicBezTo>
                    <a:pt x="392" y="288"/>
                    <a:pt x="391" y="287"/>
                    <a:pt x="391" y="287"/>
                  </a:cubicBezTo>
                  <a:cubicBezTo>
                    <a:pt x="391" y="287"/>
                    <a:pt x="391" y="286"/>
                    <a:pt x="391" y="285"/>
                  </a:cubicBezTo>
                  <a:cubicBezTo>
                    <a:pt x="391" y="285"/>
                    <a:pt x="391" y="284"/>
                    <a:pt x="391" y="284"/>
                  </a:cubicBezTo>
                  <a:cubicBezTo>
                    <a:pt x="390" y="284"/>
                    <a:pt x="390" y="284"/>
                    <a:pt x="390" y="284"/>
                  </a:cubicBezTo>
                  <a:cubicBezTo>
                    <a:pt x="389" y="283"/>
                    <a:pt x="390" y="281"/>
                    <a:pt x="390" y="280"/>
                  </a:cubicBezTo>
                  <a:cubicBezTo>
                    <a:pt x="390" y="279"/>
                    <a:pt x="390" y="278"/>
                    <a:pt x="390" y="278"/>
                  </a:cubicBezTo>
                  <a:cubicBezTo>
                    <a:pt x="390" y="277"/>
                    <a:pt x="391" y="277"/>
                    <a:pt x="390" y="276"/>
                  </a:cubicBezTo>
                  <a:cubicBezTo>
                    <a:pt x="390" y="275"/>
                    <a:pt x="390" y="275"/>
                    <a:pt x="389" y="274"/>
                  </a:cubicBezTo>
                  <a:cubicBezTo>
                    <a:pt x="389" y="274"/>
                    <a:pt x="389" y="274"/>
                    <a:pt x="389" y="274"/>
                  </a:cubicBezTo>
                  <a:cubicBezTo>
                    <a:pt x="393" y="272"/>
                    <a:pt x="396" y="270"/>
                    <a:pt x="399" y="267"/>
                  </a:cubicBezTo>
                  <a:cubicBezTo>
                    <a:pt x="399" y="267"/>
                    <a:pt x="399" y="268"/>
                    <a:pt x="399" y="268"/>
                  </a:cubicBezTo>
                  <a:close/>
                  <a:moveTo>
                    <a:pt x="24" y="249"/>
                  </a:moveTo>
                  <a:cubicBezTo>
                    <a:pt x="26" y="249"/>
                    <a:pt x="24" y="250"/>
                    <a:pt x="24" y="250"/>
                  </a:cubicBezTo>
                  <a:cubicBezTo>
                    <a:pt x="24" y="250"/>
                    <a:pt x="24" y="250"/>
                    <a:pt x="24" y="249"/>
                  </a:cubicBezTo>
                  <a:cubicBezTo>
                    <a:pt x="24" y="249"/>
                    <a:pt x="24" y="249"/>
                    <a:pt x="24" y="249"/>
                  </a:cubicBezTo>
                  <a:close/>
                  <a:moveTo>
                    <a:pt x="404" y="265"/>
                  </a:moveTo>
                  <a:cubicBezTo>
                    <a:pt x="404" y="265"/>
                    <a:pt x="404" y="265"/>
                    <a:pt x="404" y="265"/>
                  </a:cubicBezTo>
                  <a:cubicBezTo>
                    <a:pt x="404" y="266"/>
                    <a:pt x="405" y="266"/>
                    <a:pt x="404" y="267"/>
                  </a:cubicBezTo>
                  <a:cubicBezTo>
                    <a:pt x="404" y="267"/>
                    <a:pt x="403" y="268"/>
                    <a:pt x="403" y="268"/>
                  </a:cubicBezTo>
                  <a:cubicBezTo>
                    <a:pt x="403" y="268"/>
                    <a:pt x="403" y="268"/>
                    <a:pt x="403" y="268"/>
                  </a:cubicBezTo>
                  <a:cubicBezTo>
                    <a:pt x="403" y="268"/>
                    <a:pt x="403" y="267"/>
                    <a:pt x="403" y="267"/>
                  </a:cubicBezTo>
                  <a:cubicBezTo>
                    <a:pt x="403" y="267"/>
                    <a:pt x="402" y="267"/>
                    <a:pt x="402" y="267"/>
                  </a:cubicBezTo>
                  <a:cubicBezTo>
                    <a:pt x="402" y="266"/>
                    <a:pt x="402" y="266"/>
                    <a:pt x="402" y="266"/>
                  </a:cubicBezTo>
                  <a:cubicBezTo>
                    <a:pt x="403" y="265"/>
                    <a:pt x="404" y="265"/>
                    <a:pt x="404" y="265"/>
                  </a:cubicBezTo>
                  <a:close/>
                  <a:moveTo>
                    <a:pt x="383" y="287"/>
                  </a:moveTo>
                  <a:cubicBezTo>
                    <a:pt x="383" y="286"/>
                    <a:pt x="383" y="286"/>
                    <a:pt x="384" y="286"/>
                  </a:cubicBezTo>
                  <a:cubicBezTo>
                    <a:pt x="384" y="286"/>
                    <a:pt x="384" y="287"/>
                    <a:pt x="384" y="287"/>
                  </a:cubicBezTo>
                  <a:cubicBezTo>
                    <a:pt x="385" y="287"/>
                    <a:pt x="385" y="287"/>
                    <a:pt x="385" y="287"/>
                  </a:cubicBezTo>
                  <a:cubicBezTo>
                    <a:pt x="385" y="288"/>
                    <a:pt x="385" y="288"/>
                    <a:pt x="385" y="288"/>
                  </a:cubicBezTo>
                  <a:cubicBezTo>
                    <a:pt x="385" y="288"/>
                    <a:pt x="385" y="289"/>
                    <a:pt x="385" y="289"/>
                  </a:cubicBezTo>
                  <a:cubicBezTo>
                    <a:pt x="384" y="289"/>
                    <a:pt x="384" y="289"/>
                    <a:pt x="384" y="289"/>
                  </a:cubicBezTo>
                  <a:cubicBezTo>
                    <a:pt x="384" y="289"/>
                    <a:pt x="384" y="288"/>
                    <a:pt x="383" y="288"/>
                  </a:cubicBezTo>
                  <a:cubicBezTo>
                    <a:pt x="383" y="288"/>
                    <a:pt x="383" y="287"/>
                    <a:pt x="383" y="287"/>
                  </a:cubicBezTo>
                  <a:close/>
                  <a:moveTo>
                    <a:pt x="388" y="280"/>
                  </a:moveTo>
                  <a:cubicBezTo>
                    <a:pt x="388" y="279"/>
                    <a:pt x="388" y="280"/>
                    <a:pt x="388" y="281"/>
                  </a:cubicBezTo>
                  <a:cubicBezTo>
                    <a:pt x="387" y="281"/>
                    <a:pt x="387" y="282"/>
                    <a:pt x="388" y="282"/>
                  </a:cubicBezTo>
                  <a:cubicBezTo>
                    <a:pt x="388" y="283"/>
                    <a:pt x="387" y="284"/>
                    <a:pt x="387" y="285"/>
                  </a:cubicBezTo>
                  <a:cubicBezTo>
                    <a:pt x="387" y="286"/>
                    <a:pt x="386" y="286"/>
                    <a:pt x="386" y="285"/>
                  </a:cubicBezTo>
                  <a:cubicBezTo>
                    <a:pt x="386" y="285"/>
                    <a:pt x="387" y="284"/>
                    <a:pt x="387" y="284"/>
                  </a:cubicBezTo>
                  <a:cubicBezTo>
                    <a:pt x="387" y="283"/>
                    <a:pt x="387" y="282"/>
                    <a:pt x="387" y="282"/>
                  </a:cubicBezTo>
                  <a:cubicBezTo>
                    <a:pt x="387" y="281"/>
                    <a:pt x="386" y="280"/>
                    <a:pt x="386" y="280"/>
                  </a:cubicBezTo>
                  <a:cubicBezTo>
                    <a:pt x="385" y="279"/>
                    <a:pt x="385" y="279"/>
                    <a:pt x="385" y="278"/>
                  </a:cubicBezTo>
                  <a:cubicBezTo>
                    <a:pt x="385" y="278"/>
                    <a:pt x="384" y="278"/>
                    <a:pt x="384" y="278"/>
                  </a:cubicBezTo>
                  <a:cubicBezTo>
                    <a:pt x="384" y="278"/>
                    <a:pt x="384" y="278"/>
                    <a:pt x="384" y="278"/>
                  </a:cubicBezTo>
                  <a:cubicBezTo>
                    <a:pt x="385" y="277"/>
                    <a:pt x="386" y="276"/>
                    <a:pt x="387" y="276"/>
                  </a:cubicBezTo>
                  <a:cubicBezTo>
                    <a:pt x="387" y="276"/>
                    <a:pt x="387" y="276"/>
                    <a:pt x="387" y="276"/>
                  </a:cubicBezTo>
                  <a:cubicBezTo>
                    <a:pt x="387" y="276"/>
                    <a:pt x="388" y="277"/>
                    <a:pt x="388" y="277"/>
                  </a:cubicBezTo>
                  <a:cubicBezTo>
                    <a:pt x="388" y="278"/>
                    <a:pt x="388" y="278"/>
                    <a:pt x="389" y="278"/>
                  </a:cubicBezTo>
                  <a:cubicBezTo>
                    <a:pt x="389" y="278"/>
                    <a:pt x="389" y="280"/>
                    <a:pt x="389" y="281"/>
                  </a:cubicBezTo>
                  <a:cubicBezTo>
                    <a:pt x="389" y="281"/>
                    <a:pt x="389" y="280"/>
                    <a:pt x="388" y="280"/>
                  </a:cubicBezTo>
                  <a:close/>
                  <a:moveTo>
                    <a:pt x="373" y="286"/>
                  </a:moveTo>
                  <a:cubicBezTo>
                    <a:pt x="373" y="286"/>
                    <a:pt x="373" y="286"/>
                    <a:pt x="373" y="286"/>
                  </a:cubicBezTo>
                  <a:cubicBezTo>
                    <a:pt x="372" y="285"/>
                    <a:pt x="373" y="285"/>
                    <a:pt x="373" y="284"/>
                  </a:cubicBezTo>
                  <a:cubicBezTo>
                    <a:pt x="373" y="284"/>
                    <a:pt x="373" y="284"/>
                    <a:pt x="373" y="284"/>
                  </a:cubicBezTo>
                  <a:cubicBezTo>
                    <a:pt x="374" y="284"/>
                    <a:pt x="374" y="286"/>
                    <a:pt x="373" y="286"/>
                  </a:cubicBezTo>
                  <a:close/>
                  <a:moveTo>
                    <a:pt x="372" y="286"/>
                  </a:moveTo>
                  <a:cubicBezTo>
                    <a:pt x="372" y="286"/>
                    <a:pt x="372" y="287"/>
                    <a:pt x="372" y="287"/>
                  </a:cubicBezTo>
                  <a:cubicBezTo>
                    <a:pt x="371" y="288"/>
                    <a:pt x="371" y="286"/>
                    <a:pt x="372" y="286"/>
                  </a:cubicBezTo>
                  <a:close/>
                  <a:moveTo>
                    <a:pt x="375" y="284"/>
                  </a:moveTo>
                  <a:cubicBezTo>
                    <a:pt x="375" y="284"/>
                    <a:pt x="374" y="285"/>
                    <a:pt x="374" y="285"/>
                  </a:cubicBezTo>
                  <a:cubicBezTo>
                    <a:pt x="374" y="284"/>
                    <a:pt x="374" y="284"/>
                    <a:pt x="374" y="284"/>
                  </a:cubicBezTo>
                  <a:cubicBezTo>
                    <a:pt x="374" y="284"/>
                    <a:pt x="375" y="284"/>
                    <a:pt x="375" y="284"/>
                  </a:cubicBezTo>
                  <a:cubicBezTo>
                    <a:pt x="375" y="284"/>
                    <a:pt x="375" y="284"/>
                    <a:pt x="375" y="284"/>
                  </a:cubicBezTo>
                  <a:close/>
                  <a:moveTo>
                    <a:pt x="379" y="286"/>
                  </a:moveTo>
                  <a:cubicBezTo>
                    <a:pt x="379" y="285"/>
                    <a:pt x="379" y="284"/>
                    <a:pt x="379" y="284"/>
                  </a:cubicBezTo>
                  <a:cubicBezTo>
                    <a:pt x="380" y="283"/>
                    <a:pt x="380" y="282"/>
                    <a:pt x="379" y="282"/>
                  </a:cubicBezTo>
                  <a:cubicBezTo>
                    <a:pt x="379" y="282"/>
                    <a:pt x="379" y="281"/>
                    <a:pt x="379" y="281"/>
                  </a:cubicBezTo>
                  <a:cubicBezTo>
                    <a:pt x="380" y="281"/>
                    <a:pt x="380" y="280"/>
                    <a:pt x="381" y="280"/>
                  </a:cubicBezTo>
                  <a:cubicBezTo>
                    <a:pt x="381" y="280"/>
                    <a:pt x="381" y="281"/>
                    <a:pt x="381" y="281"/>
                  </a:cubicBezTo>
                  <a:cubicBezTo>
                    <a:pt x="381" y="281"/>
                    <a:pt x="381" y="282"/>
                    <a:pt x="381" y="282"/>
                  </a:cubicBezTo>
                  <a:cubicBezTo>
                    <a:pt x="381" y="282"/>
                    <a:pt x="381" y="283"/>
                    <a:pt x="381" y="283"/>
                  </a:cubicBezTo>
                  <a:cubicBezTo>
                    <a:pt x="381" y="284"/>
                    <a:pt x="380" y="285"/>
                    <a:pt x="380" y="285"/>
                  </a:cubicBezTo>
                  <a:cubicBezTo>
                    <a:pt x="380" y="286"/>
                    <a:pt x="379" y="286"/>
                    <a:pt x="379" y="286"/>
                  </a:cubicBezTo>
                  <a:close/>
                  <a:moveTo>
                    <a:pt x="214" y="338"/>
                  </a:moveTo>
                  <a:cubicBezTo>
                    <a:pt x="214" y="338"/>
                    <a:pt x="216" y="339"/>
                    <a:pt x="215" y="340"/>
                  </a:cubicBezTo>
                  <a:cubicBezTo>
                    <a:pt x="214" y="340"/>
                    <a:pt x="213" y="339"/>
                    <a:pt x="214" y="338"/>
                  </a:cubicBezTo>
                  <a:close/>
                  <a:moveTo>
                    <a:pt x="247" y="348"/>
                  </a:moveTo>
                  <a:cubicBezTo>
                    <a:pt x="247" y="348"/>
                    <a:pt x="243" y="349"/>
                    <a:pt x="243" y="348"/>
                  </a:cubicBezTo>
                  <a:cubicBezTo>
                    <a:pt x="243" y="347"/>
                    <a:pt x="243" y="347"/>
                    <a:pt x="243" y="348"/>
                  </a:cubicBezTo>
                  <a:cubicBezTo>
                    <a:pt x="244" y="348"/>
                    <a:pt x="244" y="347"/>
                    <a:pt x="245" y="347"/>
                  </a:cubicBezTo>
                  <a:cubicBezTo>
                    <a:pt x="245" y="347"/>
                    <a:pt x="247" y="347"/>
                    <a:pt x="247" y="348"/>
                  </a:cubicBezTo>
                  <a:close/>
                  <a:moveTo>
                    <a:pt x="253" y="349"/>
                  </a:moveTo>
                  <a:cubicBezTo>
                    <a:pt x="253" y="349"/>
                    <a:pt x="252" y="351"/>
                    <a:pt x="252" y="350"/>
                  </a:cubicBezTo>
                  <a:cubicBezTo>
                    <a:pt x="252" y="350"/>
                    <a:pt x="252" y="349"/>
                    <a:pt x="253" y="349"/>
                  </a:cubicBezTo>
                  <a:close/>
                  <a:moveTo>
                    <a:pt x="241" y="370"/>
                  </a:moveTo>
                  <a:cubicBezTo>
                    <a:pt x="241" y="370"/>
                    <a:pt x="242" y="370"/>
                    <a:pt x="243" y="370"/>
                  </a:cubicBezTo>
                  <a:cubicBezTo>
                    <a:pt x="244" y="370"/>
                    <a:pt x="241" y="371"/>
                    <a:pt x="241" y="370"/>
                  </a:cubicBezTo>
                  <a:close/>
                  <a:moveTo>
                    <a:pt x="226" y="345"/>
                  </a:moveTo>
                  <a:cubicBezTo>
                    <a:pt x="225" y="346"/>
                    <a:pt x="225" y="343"/>
                    <a:pt x="226" y="344"/>
                  </a:cubicBezTo>
                  <a:cubicBezTo>
                    <a:pt x="226" y="345"/>
                    <a:pt x="226" y="345"/>
                    <a:pt x="226" y="345"/>
                  </a:cubicBezTo>
                  <a:close/>
                  <a:moveTo>
                    <a:pt x="219" y="343"/>
                  </a:moveTo>
                  <a:cubicBezTo>
                    <a:pt x="218" y="343"/>
                    <a:pt x="220" y="343"/>
                    <a:pt x="220" y="343"/>
                  </a:cubicBezTo>
                  <a:cubicBezTo>
                    <a:pt x="221" y="343"/>
                    <a:pt x="221" y="344"/>
                    <a:pt x="221" y="345"/>
                  </a:cubicBezTo>
                  <a:cubicBezTo>
                    <a:pt x="221" y="347"/>
                    <a:pt x="219" y="344"/>
                    <a:pt x="219" y="343"/>
                  </a:cubicBezTo>
                  <a:close/>
                  <a:moveTo>
                    <a:pt x="225" y="347"/>
                  </a:moveTo>
                  <a:cubicBezTo>
                    <a:pt x="225" y="348"/>
                    <a:pt x="224" y="348"/>
                    <a:pt x="224" y="348"/>
                  </a:cubicBezTo>
                  <a:cubicBezTo>
                    <a:pt x="224" y="347"/>
                    <a:pt x="225" y="347"/>
                    <a:pt x="225" y="347"/>
                  </a:cubicBezTo>
                  <a:close/>
                  <a:moveTo>
                    <a:pt x="230" y="345"/>
                  </a:moveTo>
                  <a:cubicBezTo>
                    <a:pt x="230" y="346"/>
                    <a:pt x="229" y="346"/>
                    <a:pt x="229" y="345"/>
                  </a:cubicBezTo>
                  <a:cubicBezTo>
                    <a:pt x="229" y="344"/>
                    <a:pt x="230" y="345"/>
                    <a:pt x="230" y="345"/>
                  </a:cubicBezTo>
                  <a:close/>
                  <a:moveTo>
                    <a:pt x="250" y="360"/>
                  </a:moveTo>
                  <a:cubicBezTo>
                    <a:pt x="249" y="360"/>
                    <a:pt x="250" y="358"/>
                    <a:pt x="252" y="359"/>
                  </a:cubicBezTo>
                  <a:cubicBezTo>
                    <a:pt x="253" y="359"/>
                    <a:pt x="253" y="360"/>
                    <a:pt x="253" y="360"/>
                  </a:cubicBezTo>
                  <a:cubicBezTo>
                    <a:pt x="253" y="361"/>
                    <a:pt x="253" y="360"/>
                    <a:pt x="254" y="361"/>
                  </a:cubicBezTo>
                  <a:cubicBezTo>
                    <a:pt x="254" y="361"/>
                    <a:pt x="253" y="362"/>
                    <a:pt x="252" y="362"/>
                  </a:cubicBezTo>
                  <a:cubicBezTo>
                    <a:pt x="252" y="361"/>
                    <a:pt x="252" y="361"/>
                    <a:pt x="252" y="361"/>
                  </a:cubicBezTo>
                  <a:cubicBezTo>
                    <a:pt x="252" y="360"/>
                    <a:pt x="251" y="361"/>
                    <a:pt x="251" y="360"/>
                  </a:cubicBezTo>
                  <a:cubicBezTo>
                    <a:pt x="252" y="360"/>
                    <a:pt x="251" y="360"/>
                    <a:pt x="250" y="360"/>
                  </a:cubicBezTo>
                  <a:close/>
                  <a:moveTo>
                    <a:pt x="250" y="358"/>
                  </a:moveTo>
                  <a:cubicBezTo>
                    <a:pt x="250" y="358"/>
                    <a:pt x="249" y="357"/>
                    <a:pt x="250" y="357"/>
                  </a:cubicBezTo>
                  <a:cubicBezTo>
                    <a:pt x="251" y="357"/>
                    <a:pt x="252" y="358"/>
                    <a:pt x="250" y="358"/>
                  </a:cubicBezTo>
                  <a:close/>
                  <a:moveTo>
                    <a:pt x="247" y="322"/>
                  </a:moveTo>
                  <a:cubicBezTo>
                    <a:pt x="248" y="321"/>
                    <a:pt x="249" y="322"/>
                    <a:pt x="249" y="323"/>
                  </a:cubicBezTo>
                  <a:cubicBezTo>
                    <a:pt x="248" y="325"/>
                    <a:pt x="247" y="323"/>
                    <a:pt x="247" y="322"/>
                  </a:cubicBezTo>
                  <a:close/>
                  <a:moveTo>
                    <a:pt x="256" y="353"/>
                  </a:moveTo>
                  <a:cubicBezTo>
                    <a:pt x="256" y="353"/>
                    <a:pt x="254" y="353"/>
                    <a:pt x="254" y="353"/>
                  </a:cubicBezTo>
                  <a:cubicBezTo>
                    <a:pt x="255" y="352"/>
                    <a:pt x="256" y="353"/>
                    <a:pt x="256" y="353"/>
                  </a:cubicBezTo>
                  <a:close/>
                  <a:moveTo>
                    <a:pt x="258" y="323"/>
                  </a:moveTo>
                  <a:cubicBezTo>
                    <a:pt x="259" y="323"/>
                    <a:pt x="257" y="325"/>
                    <a:pt x="256" y="324"/>
                  </a:cubicBezTo>
                  <a:cubicBezTo>
                    <a:pt x="256" y="323"/>
                    <a:pt x="257" y="322"/>
                    <a:pt x="258" y="323"/>
                  </a:cubicBezTo>
                  <a:close/>
                  <a:moveTo>
                    <a:pt x="252" y="448"/>
                  </a:moveTo>
                  <a:cubicBezTo>
                    <a:pt x="253" y="447"/>
                    <a:pt x="252" y="447"/>
                    <a:pt x="252" y="447"/>
                  </a:cubicBezTo>
                  <a:cubicBezTo>
                    <a:pt x="253" y="447"/>
                    <a:pt x="253" y="446"/>
                    <a:pt x="253" y="447"/>
                  </a:cubicBezTo>
                  <a:cubicBezTo>
                    <a:pt x="254" y="447"/>
                    <a:pt x="255" y="446"/>
                    <a:pt x="255" y="447"/>
                  </a:cubicBezTo>
                  <a:cubicBezTo>
                    <a:pt x="255" y="447"/>
                    <a:pt x="256" y="447"/>
                    <a:pt x="255" y="447"/>
                  </a:cubicBezTo>
                  <a:cubicBezTo>
                    <a:pt x="255" y="447"/>
                    <a:pt x="255" y="447"/>
                    <a:pt x="255" y="447"/>
                  </a:cubicBezTo>
                  <a:cubicBezTo>
                    <a:pt x="255" y="448"/>
                    <a:pt x="254" y="448"/>
                    <a:pt x="254" y="448"/>
                  </a:cubicBezTo>
                  <a:cubicBezTo>
                    <a:pt x="254" y="448"/>
                    <a:pt x="254" y="448"/>
                    <a:pt x="254" y="447"/>
                  </a:cubicBezTo>
                  <a:cubicBezTo>
                    <a:pt x="253" y="447"/>
                    <a:pt x="253" y="448"/>
                    <a:pt x="252" y="448"/>
                  </a:cubicBezTo>
                  <a:cubicBezTo>
                    <a:pt x="252" y="448"/>
                    <a:pt x="252" y="448"/>
                    <a:pt x="252" y="448"/>
                  </a:cubicBezTo>
                  <a:close/>
                  <a:moveTo>
                    <a:pt x="302" y="383"/>
                  </a:moveTo>
                  <a:cubicBezTo>
                    <a:pt x="301" y="384"/>
                    <a:pt x="301" y="384"/>
                    <a:pt x="301" y="383"/>
                  </a:cubicBezTo>
                  <a:cubicBezTo>
                    <a:pt x="301" y="383"/>
                    <a:pt x="302" y="383"/>
                    <a:pt x="302" y="383"/>
                  </a:cubicBezTo>
                  <a:close/>
                  <a:moveTo>
                    <a:pt x="254" y="364"/>
                  </a:moveTo>
                  <a:cubicBezTo>
                    <a:pt x="253" y="365"/>
                    <a:pt x="253" y="365"/>
                    <a:pt x="253" y="364"/>
                  </a:cubicBezTo>
                  <a:cubicBezTo>
                    <a:pt x="254" y="363"/>
                    <a:pt x="253" y="363"/>
                    <a:pt x="253" y="363"/>
                  </a:cubicBezTo>
                  <a:cubicBezTo>
                    <a:pt x="253" y="363"/>
                    <a:pt x="253" y="362"/>
                    <a:pt x="253" y="363"/>
                  </a:cubicBezTo>
                  <a:cubicBezTo>
                    <a:pt x="253" y="363"/>
                    <a:pt x="254" y="363"/>
                    <a:pt x="254" y="363"/>
                  </a:cubicBezTo>
                  <a:cubicBezTo>
                    <a:pt x="254" y="363"/>
                    <a:pt x="254" y="364"/>
                    <a:pt x="254" y="364"/>
                  </a:cubicBezTo>
                  <a:close/>
                  <a:moveTo>
                    <a:pt x="250" y="356"/>
                  </a:moveTo>
                  <a:cubicBezTo>
                    <a:pt x="250" y="356"/>
                    <a:pt x="250" y="356"/>
                    <a:pt x="250" y="357"/>
                  </a:cubicBezTo>
                  <a:cubicBezTo>
                    <a:pt x="249" y="357"/>
                    <a:pt x="249" y="356"/>
                    <a:pt x="249" y="356"/>
                  </a:cubicBezTo>
                  <a:cubicBezTo>
                    <a:pt x="249" y="356"/>
                    <a:pt x="250" y="356"/>
                    <a:pt x="250" y="356"/>
                  </a:cubicBezTo>
                  <a:close/>
                  <a:moveTo>
                    <a:pt x="253" y="368"/>
                  </a:moveTo>
                  <a:cubicBezTo>
                    <a:pt x="253" y="367"/>
                    <a:pt x="254" y="368"/>
                    <a:pt x="254" y="368"/>
                  </a:cubicBezTo>
                  <a:cubicBezTo>
                    <a:pt x="253" y="369"/>
                    <a:pt x="252" y="368"/>
                    <a:pt x="253" y="36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sp>
        <p:nvSpPr>
          <p:cNvPr id="8219" name="Straight Connector 76"/>
          <p:cNvSpPr>
            <a:spLocks noChangeShapeType="1"/>
          </p:cNvSpPr>
          <p:nvPr/>
        </p:nvSpPr>
        <p:spPr bwMode="auto">
          <a:xfrm flipV="1">
            <a:off x="1528763" y="3546475"/>
            <a:ext cx="788987" cy="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220" name="Straight Connector 78"/>
          <p:cNvSpPr>
            <a:spLocks noChangeShapeType="1"/>
          </p:cNvSpPr>
          <p:nvPr/>
        </p:nvSpPr>
        <p:spPr bwMode="auto">
          <a:xfrm>
            <a:off x="3568700" y="4708525"/>
            <a:ext cx="0" cy="34290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221" name="Straight Connector 81"/>
          <p:cNvSpPr>
            <a:spLocks noChangeShapeType="1"/>
          </p:cNvSpPr>
          <p:nvPr/>
        </p:nvSpPr>
        <p:spPr bwMode="auto">
          <a:xfrm>
            <a:off x="3556000" y="2538413"/>
            <a:ext cx="0" cy="403225"/>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222" name="Straight Connector 82"/>
          <p:cNvSpPr>
            <a:spLocks noChangeShapeType="1"/>
          </p:cNvSpPr>
          <p:nvPr/>
        </p:nvSpPr>
        <p:spPr bwMode="auto">
          <a:xfrm flipH="1">
            <a:off x="4438650" y="2538413"/>
            <a:ext cx="1341438" cy="922337"/>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223" name="Straight Connector 84"/>
          <p:cNvSpPr>
            <a:spLocks noChangeShapeType="1"/>
          </p:cNvSpPr>
          <p:nvPr/>
        </p:nvSpPr>
        <p:spPr bwMode="auto">
          <a:xfrm flipH="1" flipV="1">
            <a:off x="4438650" y="4221163"/>
            <a:ext cx="1341438" cy="101600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224" name="Straight Connector 85"/>
          <p:cNvSpPr>
            <a:spLocks noChangeShapeType="1"/>
          </p:cNvSpPr>
          <p:nvPr/>
        </p:nvSpPr>
        <p:spPr bwMode="auto">
          <a:xfrm flipV="1">
            <a:off x="4525963" y="3835400"/>
            <a:ext cx="1300162" cy="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225" name="Straight Connector 87"/>
          <p:cNvSpPr>
            <a:spLocks noChangeShapeType="1"/>
          </p:cNvSpPr>
          <p:nvPr/>
        </p:nvSpPr>
        <p:spPr bwMode="auto">
          <a:xfrm flipV="1">
            <a:off x="7469188" y="3843338"/>
            <a:ext cx="1300162" cy="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226" name="Straight Connector 88"/>
          <p:cNvSpPr>
            <a:spLocks noChangeShapeType="1"/>
          </p:cNvSpPr>
          <p:nvPr/>
        </p:nvSpPr>
        <p:spPr bwMode="auto">
          <a:xfrm flipV="1">
            <a:off x="7459663" y="5548313"/>
            <a:ext cx="1300162" cy="1587"/>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8227" name="Straight Connector 89"/>
          <p:cNvSpPr>
            <a:spLocks noChangeShapeType="1"/>
          </p:cNvSpPr>
          <p:nvPr/>
        </p:nvSpPr>
        <p:spPr bwMode="auto">
          <a:xfrm flipV="1">
            <a:off x="7426325" y="2232025"/>
            <a:ext cx="1301750" cy="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8228" name="Group 93"/>
          <p:cNvGrpSpPr>
            <a:grpSpLocks noChangeAspect="1"/>
          </p:cNvGrpSpPr>
          <p:nvPr/>
        </p:nvGrpSpPr>
        <p:grpSpPr bwMode="auto">
          <a:xfrm>
            <a:off x="2401888" y="2962275"/>
            <a:ext cx="1862137" cy="1698625"/>
            <a:chOff x="0" y="0"/>
            <a:chExt cx="1913060" cy="1746223"/>
          </a:xfrm>
        </p:grpSpPr>
        <p:grpSp>
          <p:nvGrpSpPr>
            <p:cNvPr id="8229" name="Group 105"/>
            <p:cNvGrpSpPr>
              <a:grpSpLocks noChangeAspect="1"/>
            </p:cNvGrpSpPr>
            <p:nvPr/>
          </p:nvGrpSpPr>
          <p:grpSpPr bwMode="auto">
            <a:xfrm>
              <a:off x="0" y="0"/>
              <a:ext cx="1913060" cy="1746223"/>
              <a:chOff x="0" y="0"/>
              <a:chExt cx="1565257" cy="1428748"/>
            </a:xfrm>
          </p:grpSpPr>
          <p:pic>
            <p:nvPicPr>
              <p:cNvPr id="8230" name="Picture 10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786838"/>
                <a:ext cx="1061011" cy="641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31" name="Picture 10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67724" y="762627"/>
                <a:ext cx="351007" cy="648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32" name="Picture 10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20841" y="0"/>
                <a:ext cx="444416" cy="664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8233" name="Picture 10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7750" y="9268"/>
              <a:ext cx="937254" cy="802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234" name="Group 11"/>
          <p:cNvGrpSpPr>
            <a:grpSpLocks/>
          </p:cNvGrpSpPr>
          <p:nvPr/>
        </p:nvGrpSpPr>
        <p:grpSpPr bwMode="auto">
          <a:xfrm>
            <a:off x="5932488" y="3162300"/>
            <a:ext cx="1984375" cy="1509713"/>
            <a:chOff x="0" y="0"/>
            <a:chExt cx="1984093" cy="1509467"/>
          </a:xfrm>
        </p:grpSpPr>
        <p:grpSp>
          <p:nvGrpSpPr>
            <p:cNvPr id="8235" name="Group 4"/>
            <p:cNvGrpSpPr>
              <a:grpSpLocks/>
            </p:cNvGrpSpPr>
            <p:nvPr/>
          </p:nvGrpSpPr>
          <p:grpSpPr bwMode="auto">
            <a:xfrm>
              <a:off x="0" y="1043310"/>
              <a:ext cx="1984093" cy="466157"/>
              <a:chOff x="0" y="0"/>
              <a:chExt cx="1984093" cy="466157"/>
            </a:xfrm>
          </p:grpSpPr>
          <p:pic>
            <p:nvPicPr>
              <p:cNvPr id="8236" name="Picture 38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0"/>
                <a:ext cx="1440560" cy="3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37" name="Rectangle 384"/>
              <p:cNvSpPr>
                <a:spLocks noChangeArrowheads="1"/>
              </p:cNvSpPr>
              <p:nvPr/>
            </p:nvSpPr>
            <p:spPr bwMode="auto">
              <a:xfrm>
                <a:off x="170650" y="277918"/>
                <a:ext cx="1813443" cy="188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Web Application Proxy</a:t>
                </a:r>
              </a:p>
            </p:txBody>
          </p:sp>
        </p:grpSp>
        <p:grpSp>
          <p:nvGrpSpPr>
            <p:cNvPr id="8238" name="Group 6"/>
            <p:cNvGrpSpPr>
              <a:grpSpLocks/>
            </p:cNvGrpSpPr>
            <p:nvPr/>
          </p:nvGrpSpPr>
          <p:grpSpPr bwMode="auto">
            <a:xfrm>
              <a:off x="257344" y="0"/>
              <a:ext cx="836613" cy="1081087"/>
              <a:chOff x="0" y="0"/>
              <a:chExt cx="836613" cy="1081087"/>
            </a:xfrm>
          </p:grpSpPr>
          <p:sp>
            <p:nvSpPr>
              <p:cNvPr id="8239" name="Freeform 7"/>
              <p:cNvSpPr>
                <a:spLocks noEditPoints="1" noChangeArrowheads="1"/>
              </p:cNvSpPr>
              <p:nvPr/>
            </p:nvSpPr>
            <p:spPr bwMode="auto">
              <a:xfrm>
                <a:off x="277813" y="0"/>
                <a:ext cx="558800" cy="1081087"/>
              </a:xfrm>
              <a:custGeom>
                <a:avLst/>
                <a:gdLst>
                  <a:gd name="T0" fmla="*/ 1513 w 1760"/>
                  <a:gd name="T1" fmla="*/ 2946 h 3403"/>
                  <a:gd name="T2" fmla="*/ 1569 w 1760"/>
                  <a:gd name="T3" fmla="*/ 3116 h 3403"/>
                  <a:gd name="T4" fmla="*/ 247 w 1760"/>
                  <a:gd name="T5" fmla="*/ 2748 h 3403"/>
                  <a:gd name="T6" fmla="*/ 191 w 1760"/>
                  <a:gd name="T7" fmla="*/ 2632 h 3403"/>
                  <a:gd name="T8" fmla="*/ 191 w 1760"/>
                  <a:gd name="T9" fmla="*/ 2632 h 3403"/>
                  <a:gd name="T10" fmla="*/ 191 w 1760"/>
                  <a:gd name="T11" fmla="*/ 2546 h 3403"/>
                  <a:gd name="T12" fmla="*/ 455 w 1760"/>
                  <a:gd name="T13" fmla="*/ 2490 h 3403"/>
                  <a:gd name="T14" fmla="*/ 191 w 1760"/>
                  <a:gd name="T15" fmla="*/ 622 h 3403"/>
                  <a:gd name="T16" fmla="*/ 266 w 1760"/>
                  <a:gd name="T17" fmla="*/ 797 h 3403"/>
                  <a:gd name="T18" fmla="*/ 247 w 1760"/>
                  <a:gd name="T19" fmla="*/ 825 h 3403"/>
                  <a:gd name="T20" fmla="*/ 1507 w 1760"/>
                  <a:gd name="T21" fmla="*/ 0 h 3403"/>
                  <a:gd name="T22" fmla="*/ 1579 w 1760"/>
                  <a:gd name="T23" fmla="*/ 9 h 3403"/>
                  <a:gd name="T24" fmla="*/ 1644 w 1760"/>
                  <a:gd name="T25" fmla="*/ 36 h 3403"/>
                  <a:gd name="T26" fmla="*/ 1715 w 1760"/>
                  <a:gd name="T27" fmla="*/ 96 h 3403"/>
                  <a:gd name="T28" fmla="*/ 1749 w 1760"/>
                  <a:gd name="T29" fmla="*/ 158 h 3403"/>
                  <a:gd name="T30" fmla="*/ 1760 w 1760"/>
                  <a:gd name="T31" fmla="*/ 207 h 3403"/>
                  <a:gd name="T32" fmla="*/ 1759 w 1760"/>
                  <a:gd name="T33" fmla="*/ 3201 h 3403"/>
                  <a:gd name="T34" fmla="*/ 1742 w 1760"/>
                  <a:gd name="T35" fmla="*/ 3264 h 3403"/>
                  <a:gd name="T36" fmla="*/ 1701 w 1760"/>
                  <a:gd name="T37" fmla="*/ 3322 h 3403"/>
                  <a:gd name="T38" fmla="*/ 1625 w 1760"/>
                  <a:gd name="T39" fmla="*/ 3377 h 3403"/>
                  <a:gd name="T40" fmla="*/ 1558 w 1760"/>
                  <a:gd name="T41" fmla="*/ 3399 h 3403"/>
                  <a:gd name="T42" fmla="*/ 254 w 1760"/>
                  <a:gd name="T43" fmla="*/ 3403 h 3403"/>
                  <a:gd name="T44" fmla="*/ 181 w 1760"/>
                  <a:gd name="T45" fmla="*/ 3394 h 3403"/>
                  <a:gd name="T46" fmla="*/ 116 w 1760"/>
                  <a:gd name="T47" fmla="*/ 3367 h 3403"/>
                  <a:gd name="T48" fmla="*/ 60 w 1760"/>
                  <a:gd name="T49" fmla="*/ 3322 h 3403"/>
                  <a:gd name="T50" fmla="*/ 19 w 1760"/>
                  <a:gd name="T51" fmla="*/ 3264 h 3403"/>
                  <a:gd name="T52" fmla="*/ 2 w 1760"/>
                  <a:gd name="T53" fmla="*/ 3201 h 3403"/>
                  <a:gd name="T54" fmla="*/ 56 w 1760"/>
                  <a:gd name="T55" fmla="*/ 2500 h 3403"/>
                  <a:gd name="T56" fmla="*/ 60 w 1760"/>
                  <a:gd name="T57" fmla="*/ 3210 h 3403"/>
                  <a:gd name="T58" fmla="*/ 80 w 1760"/>
                  <a:gd name="T59" fmla="*/ 3259 h 3403"/>
                  <a:gd name="T60" fmla="*/ 125 w 1760"/>
                  <a:gd name="T61" fmla="*/ 3305 h 3403"/>
                  <a:gd name="T62" fmla="*/ 197 w 1760"/>
                  <a:gd name="T63" fmla="*/ 3340 h 3403"/>
                  <a:gd name="T64" fmla="*/ 232 w 1760"/>
                  <a:gd name="T65" fmla="*/ 3346 h 3403"/>
                  <a:gd name="T66" fmla="*/ 1528 w 1760"/>
                  <a:gd name="T67" fmla="*/ 3346 h 3403"/>
                  <a:gd name="T68" fmla="*/ 1584 w 1760"/>
                  <a:gd name="T69" fmla="*/ 3333 h 3403"/>
                  <a:gd name="T70" fmla="*/ 1647 w 1760"/>
                  <a:gd name="T71" fmla="*/ 3297 h 3403"/>
                  <a:gd name="T72" fmla="*/ 1690 w 1760"/>
                  <a:gd name="T73" fmla="*/ 3242 h 3403"/>
                  <a:gd name="T74" fmla="*/ 1704 w 1760"/>
                  <a:gd name="T75" fmla="*/ 3189 h 3403"/>
                  <a:gd name="T76" fmla="*/ 1704 w 1760"/>
                  <a:gd name="T77" fmla="*/ 214 h 3403"/>
                  <a:gd name="T78" fmla="*/ 1697 w 1760"/>
                  <a:gd name="T79" fmla="*/ 179 h 3403"/>
                  <a:gd name="T80" fmla="*/ 1662 w 1760"/>
                  <a:gd name="T81" fmla="*/ 120 h 3403"/>
                  <a:gd name="T82" fmla="*/ 1603 w 1760"/>
                  <a:gd name="T83" fmla="*/ 78 h 3403"/>
                  <a:gd name="T84" fmla="*/ 1546 w 1760"/>
                  <a:gd name="T85" fmla="*/ 59 h 3403"/>
                  <a:gd name="T86" fmla="*/ 254 w 1760"/>
                  <a:gd name="T87" fmla="*/ 56 h 3403"/>
                  <a:gd name="T88" fmla="*/ 197 w 1760"/>
                  <a:gd name="T89" fmla="*/ 63 h 3403"/>
                  <a:gd name="T90" fmla="*/ 138 w 1760"/>
                  <a:gd name="T91" fmla="*/ 88 h 3403"/>
                  <a:gd name="T92" fmla="*/ 86 w 1760"/>
                  <a:gd name="T93" fmla="*/ 136 h 3403"/>
                  <a:gd name="T94" fmla="*/ 64 w 1760"/>
                  <a:gd name="T95" fmla="*/ 179 h 3403"/>
                  <a:gd name="T96" fmla="*/ 56 w 1760"/>
                  <a:gd name="T97" fmla="*/ 228 h 3403"/>
                  <a:gd name="T98" fmla="*/ 1 w 1760"/>
                  <a:gd name="T99" fmla="*/ 207 h 3403"/>
                  <a:gd name="T100" fmla="*/ 12 w 1760"/>
                  <a:gd name="T101" fmla="*/ 158 h 3403"/>
                  <a:gd name="T102" fmla="*/ 46 w 1760"/>
                  <a:gd name="T103" fmla="*/ 96 h 3403"/>
                  <a:gd name="T104" fmla="*/ 99 w 1760"/>
                  <a:gd name="T105" fmla="*/ 48 h 3403"/>
                  <a:gd name="T106" fmla="*/ 175 w 1760"/>
                  <a:gd name="T107" fmla="*/ 11 h 3403"/>
                  <a:gd name="T108" fmla="*/ 232 w 1760"/>
                  <a:gd name="T109" fmla="*/ 1 h 34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60"/>
                  <a:gd name="T166" fmla="*/ 0 h 3403"/>
                  <a:gd name="T167" fmla="*/ 1760 w 1760"/>
                  <a:gd name="T168" fmla="*/ 3403 h 34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60" h="3403">
                    <a:moveTo>
                      <a:pt x="247" y="2946"/>
                    </a:moveTo>
                    <a:lnTo>
                      <a:pt x="247" y="3060"/>
                    </a:lnTo>
                    <a:lnTo>
                      <a:pt x="1513" y="3060"/>
                    </a:lnTo>
                    <a:lnTo>
                      <a:pt x="1513" y="2946"/>
                    </a:lnTo>
                    <a:lnTo>
                      <a:pt x="247" y="2946"/>
                    </a:lnTo>
                    <a:close/>
                    <a:moveTo>
                      <a:pt x="191" y="2890"/>
                    </a:moveTo>
                    <a:lnTo>
                      <a:pt x="1569" y="2890"/>
                    </a:lnTo>
                    <a:lnTo>
                      <a:pt x="1569" y="3116"/>
                    </a:lnTo>
                    <a:lnTo>
                      <a:pt x="191" y="3116"/>
                    </a:lnTo>
                    <a:lnTo>
                      <a:pt x="191" y="2890"/>
                    </a:lnTo>
                    <a:close/>
                    <a:moveTo>
                      <a:pt x="247" y="2688"/>
                    </a:moveTo>
                    <a:lnTo>
                      <a:pt x="247" y="2748"/>
                    </a:lnTo>
                    <a:lnTo>
                      <a:pt x="455" y="2748"/>
                    </a:lnTo>
                    <a:lnTo>
                      <a:pt x="455" y="2688"/>
                    </a:lnTo>
                    <a:lnTo>
                      <a:pt x="247" y="2688"/>
                    </a:lnTo>
                    <a:close/>
                    <a:moveTo>
                      <a:pt x="191" y="2632"/>
                    </a:moveTo>
                    <a:lnTo>
                      <a:pt x="511" y="2632"/>
                    </a:lnTo>
                    <a:lnTo>
                      <a:pt x="511" y="2804"/>
                    </a:lnTo>
                    <a:lnTo>
                      <a:pt x="191" y="2804"/>
                    </a:lnTo>
                    <a:lnTo>
                      <a:pt x="191" y="2632"/>
                    </a:lnTo>
                    <a:close/>
                    <a:moveTo>
                      <a:pt x="367" y="2373"/>
                    </a:moveTo>
                    <a:lnTo>
                      <a:pt x="511" y="2373"/>
                    </a:lnTo>
                    <a:lnTo>
                      <a:pt x="511" y="2546"/>
                    </a:lnTo>
                    <a:lnTo>
                      <a:pt x="191" y="2546"/>
                    </a:lnTo>
                    <a:lnTo>
                      <a:pt x="191" y="2452"/>
                    </a:lnTo>
                    <a:lnTo>
                      <a:pt x="247" y="2452"/>
                    </a:lnTo>
                    <a:lnTo>
                      <a:pt x="247" y="2490"/>
                    </a:lnTo>
                    <a:lnTo>
                      <a:pt x="455" y="2490"/>
                    </a:lnTo>
                    <a:lnTo>
                      <a:pt x="455" y="2429"/>
                    </a:lnTo>
                    <a:lnTo>
                      <a:pt x="367" y="2429"/>
                    </a:lnTo>
                    <a:lnTo>
                      <a:pt x="367" y="2373"/>
                    </a:lnTo>
                    <a:close/>
                    <a:moveTo>
                      <a:pt x="191" y="622"/>
                    </a:moveTo>
                    <a:lnTo>
                      <a:pt x="1569" y="622"/>
                    </a:lnTo>
                    <a:lnTo>
                      <a:pt x="1569" y="853"/>
                    </a:lnTo>
                    <a:lnTo>
                      <a:pt x="266" y="853"/>
                    </a:lnTo>
                    <a:lnTo>
                      <a:pt x="266" y="797"/>
                    </a:lnTo>
                    <a:lnTo>
                      <a:pt x="1513" y="797"/>
                    </a:lnTo>
                    <a:lnTo>
                      <a:pt x="1513" y="678"/>
                    </a:lnTo>
                    <a:lnTo>
                      <a:pt x="247" y="678"/>
                    </a:lnTo>
                    <a:lnTo>
                      <a:pt x="247" y="825"/>
                    </a:lnTo>
                    <a:lnTo>
                      <a:pt x="191" y="825"/>
                    </a:lnTo>
                    <a:lnTo>
                      <a:pt x="191" y="622"/>
                    </a:lnTo>
                    <a:close/>
                    <a:moveTo>
                      <a:pt x="253" y="0"/>
                    </a:moveTo>
                    <a:lnTo>
                      <a:pt x="1507" y="0"/>
                    </a:lnTo>
                    <a:lnTo>
                      <a:pt x="1528" y="1"/>
                    </a:lnTo>
                    <a:lnTo>
                      <a:pt x="1535" y="2"/>
                    </a:lnTo>
                    <a:lnTo>
                      <a:pt x="1558" y="4"/>
                    </a:lnTo>
                    <a:lnTo>
                      <a:pt x="1579" y="9"/>
                    </a:lnTo>
                    <a:lnTo>
                      <a:pt x="1585" y="11"/>
                    </a:lnTo>
                    <a:lnTo>
                      <a:pt x="1605" y="17"/>
                    </a:lnTo>
                    <a:lnTo>
                      <a:pt x="1625" y="26"/>
                    </a:lnTo>
                    <a:lnTo>
                      <a:pt x="1644" y="36"/>
                    </a:lnTo>
                    <a:lnTo>
                      <a:pt x="1662" y="48"/>
                    </a:lnTo>
                    <a:lnTo>
                      <a:pt x="1687" y="66"/>
                    </a:lnTo>
                    <a:lnTo>
                      <a:pt x="1701" y="81"/>
                    </a:lnTo>
                    <a:lnTo>
                      <a:pt x="1715" y="96"/>
                    </a:lnTo>
                    <a:lnTo>
                      <a:pt x="1726" y="113"/>
                    </a:lnTo>
                    <a:lnTo>
                      <a:pt x="1732" y="121"/>
                    </a:lnTo>
                    <a:lnTo>
                      <a:pt x="1742" y="139"/>
                    </a:lnTo>
                    <a:lnTo>
                      <a:pt x="1749" y="158"/>
                    </a:lnTo>
                    <a:lnTo>
                      <a:pt x="1751" y="163"/>
                    </a:lnTo>
                    <a:lnTo>
                      <a:pt x="1756" y="183"/>
                    </a:lnTo>
                    <a:lnTo>
                      <a:pt x="1759" y="202"/>
                    </a:lnTo>
                    <a:lnTo>
                      <a:pt x="1760" y="207"/>
                    </a:lnTo>
                    <a:lnTo>
                      <a:pt x="1760" y="216"/>
                    </a:lnTo>
                    <a:lnTo>
                      <a:pt x="1760" y="3187"/>
                    </a:lnTo>
                    <a:lnTo>
                      <a:pt x="1760" y="3195"/>
                    </a:lnTo>
                    <a:lnTo>
                      <a:pt x="1759" y="3201"/>
                    </a:lnTo>
                    <a:lnTo>
                      <a:pt x="1756" y="3221"/>
                    </a:lnTo>
                    <a:lnTo>
                      <a:pt x="1751" y="3240"/>
                    </a:lnTo>
                    <a:lnTo>
                      <a:pt x="1749" y="3245"/>
                    </a:lnTo>
                    <a:lnTo>
                      <a:pt x="1742" y="3264"/>
                    </a:lnTo>
                    <a:lnTo>
                      <a:pt x="1732" y="3282"/>
                    </a:lnTo>
                    <a:lnTo>
                      <a:pt x="1726" y="3290"/>
                    </a:lnTo>
                    <a:lnTo>
                      <a:pt x="1715" y="3306"/>
                    </a:lnTo>
                    <a:lnTo>
                      <a:pt x="1701" y="3322"/>
                    </a:lnTo>
                    <a:lnTo>
                      <a:pt x="1687" y="3337"/>
                    </a:lnTo>
                    <a:lnTo>
                      <a:pt x="1662" y="3355"/>
                    </a:lnTo>
                    <a:lnTo>
                      <a:pt x="1644" y="3367"/>
                    </a:lnTo>
                    <a:lnTo>
                      <a:pt x="1625" y="3377"/>
                    </a:lnTo>
                    <a:lnTo>
                      <a:pt x="1605" y="3385"/>
                    </a:lnTo>
                    <a:lnTo>
                      <a:pt x="1585" y="3392"/>
                    </a:lnTo>
                    <a:lnTo>
                      <a:pt x="1579" y="3394"/>
                    </a:lnTo>
                    <a:lnTo>
                      <a:pt x="1558" y="3399"/>
                    </a:lnTo>
                    <a:lnTo>
                      <a:pt x="1535" y="3402"/>
                    </a:lnTo>
                    <a:lnTo>
                      <a:pt x="1528" y="3402"/>
                    </a:lnTo>
                    <a:lnTo>
                      <a:pt x="1506" y="3403"/>
                    </a:lnTo>
                    <a:lnTo>
                      <a:pt x="254" y="3403"/>
                    </a:lnTo>
                    <a:lnTo>
                      <a:pt x="232" y="3402"/>
                    </a:lnTo>
                    <a:lnTo>
                      <a:pt x="225" y="3402"/>
                    </a:lnTo>
                    <a:lnTo>
                      <a:pt x="202" y="3399"/>
                    </a:lnTo>
                    <a:lnTo>
                      <a:pt x="181" y="3394"/>
                    </a:lnTo>
                    <a:lnTo>
                      <a:pt x="175" y="3392"/>
                    </a:lnTo>
                    <a:lnTo>
                      <a:pt x="155" y="3385"/>
                    </a:lnTo>
                    <a:lnTo>
                      <a:pt x="135" y="3377"/>
                    </a:lnTo>
                    <a:lnTo>
                      <a:pt x="116" y="3367"/>
                    </a:lnTo>
                    <a:lnTo>
                      <a:pt x="99" y="3355"/>
                    </a:lnTo>
                    <a:lnTo>
                      <a:pt x="90" y="3349"/>
                    </a:lnTo>
                    <a:lnTo>
                      <a:pt x="74" y="3337"/>
                    </a:lnTo>
                    <a:lnTo>
                      <a:pt x="60" y="3322"/>
                    </a:lnTo>
                    <a:lnTo>
                      <a:pt x="46" y="3306"/>
                    </a:lnTo>
                    <a:lnTo>
                      <a:pt x="35" y="3290"/>
                    </a:lnTo>
                    <a:lnTo>
                      <a:pt x="29" y="3282"/>
                    </a:lnTo>
                    <a:lnTo>
                      <a:pt x="19" y="3264"/>
                    </a:lnTo>
                    <a:lnTo>
                      <a:pt x="12" y="3245"/>
                    </a:lnTo>
                    <a:lnTo>
                      <a:pt x="10" y="3240"/>
                    </a:lnTo>
                    <a:lnTo>
                      <a:pt x="5" y="3221"/>
                    </a:lnTo>
                    <a:lnTo>
                      <a:pt x="2" y="3201"/>
                    </a:lnTo>
                    <a:lnTo>
                      <a:pt x="1" y="3195"/>
                    </a:lnTo>
                    <a:lnTo>
                      <a:pt x="0" y="3175"/>
                    </a:lnTo>
                    <a:lnTo>
                      <a:pt x="0" y="2500"/>
                    </a:lnTo>
                    <a:lnTo>
                      <a:pt x="56" y="2500"/>
                    </a:lnTo>
                    <a:lnTo>
                      <a:pt x="56" y="3175"/>
                    </a:lnTo>
                    <a:lnTo>
                      <a:pt x="57" y="3189"/>
                    </a:lnTo>
                    <a:lnTo>
                      <a:pt x="57" y="3189"/>
                    </a:lnTo>
                    <a:lnTo>
                      <a:pt x="60" y="3210"/>
                    </a:lnTo>
                    <a:lnTo>
                      <a:pt x="64" y="3223"/>
                    </a:lnTo>
                    <a:lnTo>
                      <a:pt x="64" y="3223"/>
                    </a:lnTo>
                    <a:lnTo>
                      <a:pt x="71" y="3242"/>
                    </a:lnTo>
                    <a:lnTo>
                      <a:pt x="80" y="3259"/>
                    </a:lnTo>
                    <a:lnTo>
                      <a:pt x="86" y="3267"/>
                    </a:lnTo>
                    <a:lnTo>
                      <a:pt x="99" y="3283"/>
                    </a:lnTo>
                    <a:lnTo>
                      <a:pt x="114" y="3297"/>
                    </a:lnTo>
                    <a:lnTo>
                      <a:pt x="125" y="3305"/>
                    </a:lnTo>
                    <a:lnTo>
                      <a:pt x="138" y="3315"/>
                    </a:lnTo>
                    <a:lnTo>
                      <a:pt x="157" y="3325"/>
                    </a:lnTo>
                    <a:lnTo>
                      <a:pt x="176" y="3333"/>
                    </a:lnTo>
                    <a:lnTo>
                      <a:pt x="197" y="3340"/>
                    </a:lnTo>
                    <a:lnTo>
                      <a:pt x="197" y="3340"/>
                    </a:lnTo>
                    <a:lnTo>
                      <a:pt x="214" y="3344"/>
                    </a:lnTo>
                    <a:lnTo>
                      <a:pt x="232" y="3346"/>
                    </a:lnTo>
                    <a:lnTo>
                      <a:pt x="232" y="3346"/>
                    </a:lnTo>
                    <a:lnTo>
                      <a:pt x="254" y="3347"/>
                    </a:lnTo>
                    <a:lnTo>
                      <a:pt x="1506" y="3347"/>
                    </a:lnTo>
                    <a:lnTo>
                      <a:pt x="1528" y="3346"/>
                    </a:lnTo>
                    <a:lnTo>
                      <a:pt x="1528" y="3346"/>
                    </a:lnTo>
                    <a:lnTo>
                      <a:pt x="1546" y="3344"/>
                    </a:lnTo>
                    <a:lnTo>
                      <a:pt x="1563" y="3340"/>
                    </a:lnTo>
                    <a:lnTo>
                      <a:pt x="1563" y="3340"/>
                    </a:lnTo>
                    <a:lnTo>
                      <a:pt x="1584" y="3333"/>
                    </a:lnTo>
                    <a:lnTo>
                      <a:pt x="1603" y="3325"/>
                    </a:lnTo>
                    <a:lnTo>
                      <a:pt x="1622" y="3315"/>
                    </a:lnTo>
                    <a:lnTo>
                      <a:pt x="1632" y="3309"/>
                    </a:lnTo>
                    <a:lnTo>
                      <a:pt x="1647" y="3297"/>
                    </a:lnTo>
                    <a:lnTo>
                      <a:pt x="1662" y="3283"/>
                    </a:lnTo>
                    <a:lnTo>
                      <a:pt x="1675" y="3267"/>
                    </a:lnTo>
                    <a:lnTo>
                      <a:pt x="1681" y="3259"/>
                    </a:lnTo>
                    <a:lnTo>
                      <a:pt x="1690" y="3242"/>
                    </a:lnTo>
                    <a:lnTo>
                      <a:pt x="1697" y="3223"/>
                    </a:lnTo>
                    <a:lnTo>
                      <a:pt x="1697" y="3223"/>
                    </a:lnTo>
                    <a:lnTo>
                      <a:pt x="1701" y="3210"/>
                    </a:lnTo>
                    <a:lnTo>
                      <a:pt x="1704" y="3189"/>
                    </a:lnTo>
                    <a:lnTo>
                      <a:pt x="1704" y="3189"/>
                    </a:lnTo>
                    <a:lnTo>
                      <a:pt x="1705" y="3175"/>
                    </a:lnTo>
                    <a:lnTo>
                      <a:pt x="1705" y="228"/>
                    </a:lnTo>
                    <a:lnTo>
                      <a:pt x="1704" y="214"/>
                    </a:lnTo>
                    <a:lnTo>
                      <a:pt x="1704" y="214"/>
                    </a:lnTo>
                    <a:lnTo>
                      <a:pt x="1701" y="194"/>
                    </a:lnTo>
                    <a:lnTo>
                      <a:pt x="1697" y="179"/>
                    </a:lnTo>
                    <a:lnTo>
                      <a:pt x="1697" y="179"/>
                    </a:lnTo>
                    <a:lnTo>
                      <a:pt x="1690" y="161"/>
                    </a:lnTo>
                    <a:lnTo>
                      <a:pt x="1681" y="144"/>
                    </a:lnTo>
                    <a:lnTo>
                      <a:pt x="1675" y="136"/>
                    </a:lnTo>
                    <a:lnTo>
                      <a:pt x="1662" y="120"/>
                    </a:lnTo>
                    <a:lnTo>
                      <a:pt x="1647" y="106"/>
                    </a:lnTo>
                    <a:lnTo>
                      <a:pt x="1632" y="94"/>
                    </a:lnTo>
                    <a:lnTo>
                      <a:pt x="1622" y="88"/>
                    </a:lnTo>
                    <a:lnTo>
                      <a:pt x="1603" y="78"/>
                    </a:lnTo>
                    <a:lnTo>
                      <a:pt x="1584" y="69"/>
                    </a:lnTo>
                    <a:lnTo>
                      <a:pt x="1563" y="63"/>
                    </a:lnTo>
                    <a:lnTo>
                      <a:pt x="1563" y="63"/>
                    </a:lnTo>
                    <a:lnTo>
                      <a:pt x="1546" y="59"/>
                    </a:lnTo>
                    <a:lnTo>
                      <a:pt x="1523" y="57"/>
                    </a:lnTo>
                    <a:lnTo>
                      <a:pt x="1523" y="57"/>
                    </a:lnTo>
                    <a:lnTo>
                      <a:pt x="1506" y="56"/>
                    </a:lnTo>
                    <a:lnTo>
                      <a:pt x="254" y="56"/>
                    </a:lnTo>
                    <a:lnTo>
                      <a:pt x="237" y="57"/>
                    </a:lnTo>
                    <a:lnTo>
                      <a:pt x="237" y="57"/>
                    </a:lnTo>
                    <a:lnTo>
                      <a:pt x="214" y="59"/>
                    </a:lnTo>
                    <a:lnTo>
                      <a:pt x="197" y="63"/>
                    </a:lnTo>
                    <a:lnTo>
                      <a:pt x="197" y="63"/>
                    </a:lnTo>
                    <a:lnTo>
                      <a:pt x="176" y="69"/>
                    </a:lnTo>
                    <a:lnTo>
                      <a:pt x="157" y="78"/>
                    </a:lnTo>
                    <a:lnTo>
                      <a:pt x="138" y="88"/>
                    </a:lnTo>
                    <a:lnTo>
                      <a:pt x="125" y="97"/>
                    </a:lnTo>
                    <a:lnTo>
                      <a:pt x="114" y="106"/>
                    </a:lnTo>
                    <a:lnTo>
                      <a:pt x="99" y="120"/>
                    </a:lnTo>
                    <a:lnTo>
                      <a:pt x="86" y="136"/>
                    </a:lnTo>
                    <a:lnTo>
                      <a:pt x="80" y="144"/>
                    </a:lnTo>
                    <a:lnTo>
                      <a:pt x="71" y="161"/>
                    </a:lnTo>
                    <a:lnTo>
                      <a:pt x="64" y="179"/>
                    </a:lnTo>
                    <a:lnTo>
                      <a:pt x="64" y="179"/>
                    </a:lnTo>
                    <a:lnTo>
                      <a:pt x="60" y="194"/>
                    </a:lnTo>
                    <a:lnTo>
                      <a:pt x="57" y="214"/>
                    </a:lnTo>
                    <a:lnTo>
                      <a:pt x="57" y="214"/>
                    </a:lnTo>
                    <a:lnTo>
                      <a:pt x="56" y="228"/>
                    </a:lnTo>
                    <a:lnTo>
                      <a:pt x="56" y="786"/>
                    </a:lnTo>
                    <a:lnTo>
                      <a:pt x="0" y="786"/>
                    </a:lnTo>
                    <a:lnTo>
                      <a:pt x="0" y="228"/>
                    </a:lnTo>
                    <a:lnTo>
                      <a:pt x="1" y="207"/>
                    </a:lnTo>
                    <a:lnTo>
                      <a:pt x="2" y="202"/>
                    </a:lnTo>
                    <a:lnTo>
                      <a:pt x="5" y="183"/>
                    </a:lnTo>
                    <a:lnTo>
                      <a:pt x="10" y="163"/>
                    </a:lnTo>
                    <a:lnTo>
                      <a:pt x="12" y="158"/>
                    </a:lnTo>
                    <a:lnTo>
                      <a:pt x="19" y="139"/>
                    </a:lnTo>
                    <a:lnTo>
                      <a:pt x="29" y="121"/>
                    </a:lnTo>
                    <a:lnTo>
                      <a:pt x="35" y="113"/>
                    </a:lnTo>
                    <a:lnTo>
                      <a:pt x="46" y="96"/>
                    </a:lnTo>
                    <a:lnTo>
                      <a:pt x="60" y="81"/>
                    </a:lnTo>
                    <a:lnTo>
                      <a:pt x="74" y="66"/>
                    </a:lnTo>
                    <a:lnTo>
                      <a:pt x="90" y="54"/>
                    </a:lnTo>
                    <a:lnTo>
                      <a:pt x="99" y="48"/>
                    </a:lnTo>
                    <a:lnTo>
                      <a:pt x="116" y="36"/>
                    </a:lnTo>
                    <a:lnTo>
                      <a:pt x="135" y="26"/>
                    </a:lnTo>
                    <a:lnTo>
                      <a:pt x="155" y="17"/>
                    </a:lnTo>
                    <a:lnTo>
                      <a:pt x="175" y="11"/>
                    </a:lnTo>
                    <a:lnTo>
                      <a:pt x="181" y="9"/>
                    </a:lnTo>
                    <a:lnTo>
                      <a:pt x="202" y="4"/>
                    </a:lnTo>
                    <a:lnTo>
                      <a:pt x="225" y="2"/>
                    </a:lnTo>
                    <a:lnTo>
                      <a:pt x="232" y="1"/>
                    </a:lnTo>
                    <a:lnTo>
                      <a:pt x="25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40" name="Freeform 8"/>
              <p:cNvSpPr>
                <a:spLocks noEditPoints="1" noChangeArrowheads="1"/>
              </p:cNvSpPr>
              <p:nvPr/>
            </p:nvSpPr>
            <p:spPr bwMode="auto">
              <a:xfrm>
                <a:off x="0" y="242887"/>
                <a:ext cx="557213" cy="552450"/>
              </a:xfrm>
              <a:custGeom>
                <a:avLst/>
                <a:gdLst>
                  <a:gd name="T0" fmla="*/ 1020 w 1753"/>
                  <a:gd name="T1" fmla="*/ 1144 h 1742"/>
                  <a:gd name="T2" fmla="*/ 995 w 1753"/>
                  <a:gd name="T3" fmla="*/ 1224 h 1742"/>
                  <a:gd name="T4" fmla="*/ 705 w 1753"/>
                  <a:gd name="T5" fmla="*/ 1168 h 1742"/>
                  <a:gd name="T6" fmla="*/ 1270 w 1753"/>
                  <a:gd name="T7" fmla="*/ 1070 h 1742"/>
                  <a:gd name="T8" fmla="*/ 1302 w 1753"/>
                  <a:gd name="T9" fmla="*/ 1202 h 1742"/>
                  <a:gd name="T10" fmla="*/ 1183 w 1753"/>
                  <a:gd name="T11" fmla="*/ 1261 h 1742"/>
                  <a:gd name="T12" fmla="*/ 1099 w 1753"/>
                  <a:gd name="T13" fmla="*/ 1179 h 1742"/>
                  <a:gd name="T14" fmla="*/ 1157 w 1753"/>
                  <a:gd name="T15" fmla="*/ 1061 h 1742"/>
                  <a:gd name="T16" fmla="*/ 586 w 1753"/>
                  <a:gd name="T17" fmla="*/ 1059 h 1742"/>
                  <a:gd name="T18" fmla="*/ 619 w 1753"/>
                  <a:gd name="T19" fmla="*/ 1191 h 1742"/>
                  <a:gd name="T20" fmla="*/ 504 w 1753"/>
                  <a:gd name="T21" fmla="*/ 1251 h 1742"/>
                  <a:gd name="T22" fmla="*/ 417 w 1753"/>
                  <a:gd name="T23" fmla="*/ 1172 h 1742"/>
                  <a:gd name="T24" fmla="*/ 472 w 1753"/>
                  <a:gd name="T25" fmla="*/ 1049 h 1742"/>
                  <a:gd name="T26" fmla="*/ 1176 w 1753"/>
                  <a:gd name="T27" fmla="*/ 847 h 1742"/>
                  <a:gd name="T28" fmla="*/ 1157 w 1753"/>
                  <a:gd name="T29" fmla="*/ 978 h 1742"/>
                  <a:gd name="T30" fmla="*/ 1012 w 1753"/>
                  <a:gd name="T31" fmla="*/ 655 h 1742"/>
                  <a:gd name="T32" fmla="*/ 826 w 1753"/>
                  <a:gd name="T33" fmla="*/ 611 h 1742"/>
                  <a:gd name="T34" fmla="*/ 784 w 1753"/>
                  <a:gd name="T35" fmla="*/ 715 h 1742"/>
                  <a:gd name="T36" fmla="*/ 575 w 1753"/>
                  <a:gd name="T37" fmla="*/ 969 h 1742"/>
                  <a:gd name="T38" fmla="*/ 759 w 1753"/>
                  <a:gd name="T39" fmla="*/ 622 h 1742"/>
                  <a:gd name="T40" fmla="*/ 1038 w 1753"/>
                  <a:gd name="T41" fmla="*/ 410 h 1742"/>
                  <a:gd name="T42" fmla="*/ 1040 w 1753"/>
                  <a:gd name="T43" fmla="*/ 544 h 1742"/>
                  <a:gd name="T44" fmla="*/ 910 w 1753"/>
                  <a:gd name="T45" fmla="*/ 576 h 1742"/>
                  <a:gd name="T46" fmla="*/ 848 w 1753"/>
                  <a:gd name="T47" fmla="*/ 480 h 1742"/>
                  <a:gd name="T48" fmla="*/ 929 w 1753"/>
                  <a:gd name="T49" fmla="*/ 375 h 1742"/>
                  <a:gd name="T50" fmla="*/ 658 w 1753"/>
                  <a:gd name="T51" fmla="*/ 158 h 1742"/>
                  <a:gd name="T52" fmla="*/ 872 w 1753"/>
                  <a:gd name="T53" fmla="*/ 313 h 1742"/>
                  <a:gd name="T54" fmla="*/ 683 w 1753"/>
                  <a:gd name="T55" fmla="*/ 258 h 1742"/>
                  <a:gd name="T56" fmla="*/ 398 w 1753"/>
                  <a:gd name="T57" fmla="*/ 298 h 1742"/>
                  <a:gd name="T58" fmla="*/ 185 w 1753"/>
                  <a:gd name="T59" fmla="*/ 580 h 1742"/>
                  <a:gd name="T60" fmla="*/ 127 w 1753"/>
                  <a:gd name="T61" fmla="*/ 892 h 1742"/>
                  <a:gd name="T62" fmla="*/ 314 w 1753"/>
                  <a:gd name="T63" fmla="*/ 1033 h 1742"/>
                  <a:gd name="T64" fmla="*/ 236 w 1753"/>
                  <a:gd name="T65" fmla="*/ 1080 h 1742"/>
                  <a:gd name="T66" fmla="*/ 156 w 1753"/>
                  <a:gd name="T67" fmla="*/ 1079 h 1742"/>
                  <a:gd name="T68" fmla="*/ 333 w 1753"/>
                  <a:gd name="T69" fmla="*/ 1385 h 1742"/>
                  <a:gd name="T70" fmla="*/ 491 w 1753"/>
                  <a:gd name="T71" fmla="*/ 1327 h 1742"/>
                  <a:gd name="T72" fmla="*/ 619 w 1753"/>
                  <a:gd name="T73" fmla="*/ 1572 h 1742"/>
                  <a:gd name="T74" fmla="*/ 996 w 1753"/>
                  <a:gd name="T75" fmla="*/ 1607 h 1742"/>
                  <a:gd name="T76" fmla="*/ 1159 w 1753"/>
                  <a:gd name="T77" fmla="*/ 1433 h 1742"/>
                  <a:gd name="T78" fmla="*/ 1251 w 1753"/>
                  <a:gd name="T79" fmla="*/ 1337 h 1742"/>
                  <a:gd name="T80" fmla="*/ 1310 w 1753"/>
                  <a:gd name="T81" fmla="*/ 1478 h 1742"/>
                  <a:gd name="T82" fmla="*/ 1535 w 1753"/>
                  <a:gd name="T83" fmla="*/ 1226 h 1742"/>
                  <a:gd name="T84" fmla="*/ 1530 w 1753"/>
                  <a:gd name="T85" fmla="*/ 1076 h 1742"/>
                  <a:gd name="T86" fmla="*/ 1369 w 1753"/>
                  <a:gd name="T87" fmla="*/ 1068 h 1742"/>
                  <a:gd name="T88" fmla="*/ 1626 w 1753"/>
                  <a:gd name="T89" fmla="*/ 899 h 1742"/>
                  <a:gd name="T90" fmla="*/ 1577 w 1753"/>
                  <a:gd name="T91" fmla="*/ 605 h 1742"/>
                  <a:gd name="T92" fmla="*/ 1359 w 1753"/>
                  <a:gd name="T93" fmla="*/ 300 h 1742"/>
                  <a:gd name="T94" fmla="*/ 1097 w 1753"/>
                  <a:gd name="T95" fmla="*/ 359 h 1742"/>
                  <a:gd name="T96" fmla="*/ 1172 w 1753"/>
                  <a:gd name="T97" fmla="*/ 187 h 1742"/>
                  <a:gd name="T98" fmla="*/ 863 w 1753"/>
                  <a:gd name="T99" fmla="*/ 0 h 1742"/>
                  <a:gd name="T100" fmla="*/ 1283 w 1753"/>
                  <a:gd name="T101" fmla="*/ 99 h 1742"/>
                  <a:gd name="T102" fmla="*/ 1600 w 1753"/>
                  <a:gd name="T103" fmla="*/ 377 h 1742"/>
                  <a:gd name="T104" fmla="*/ 1749 w 1753"/>
                  <a:gd name="T105" fmla="*/ 783 h 1742"/>
                  <a:gd name="T106" fmla="*/ 1685 w 1753"/>
                  <a:gd name="T107" fmla="*/ 1212 h 1742"/>
                  <a:gd name="T108" fmla="*/ 1431 w 1753"/>
                  <a:gd name="T109" fmla="*/ 1548 h 1742"/>
                  <a:gd name="T110" fmla="*/ 1040 w 1753"/>
                  <a:gd name="T111" fmla="*/ 1727 h 1742"/>
                  <a:gd name="T112" fmla="*/ 600 w 1753"/>
                  <a:gd name="T113" fmla="*/ 1699 h 1742"/>
                  <a:gd name="T114" fmla="*/ 243 w 1753"/>
                  <a:gd name="T115" fmla="*/ 1475 h 1742"/>
                  <a:gd name="T116" fmla="*/ 31 w 1753"/>
                  <a:gd name="T117" fmla="*/ 1106 h 1742"/>
                  <a:gd name="T118" fmla="*/ 24 w 1753"/>
                  <a:gd name="T119" fmla="*/ 665 h 1742"/>
                  <a:gd name="T120" fmla="*/ 219 w 1753"/>
                  <a:gd name="T121" fmla="*/ 294 h 1742"/>
                  <a:gd name="T122" fmla="*/ 571 w 1753"/>
                  <a:gd name="T123" fmla="*/ 54 h 17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3"/>
                  <a:gd name="T187" fmla="*/ 0 h 1742"/>
                  <a:gd name="T188" fmla="*/ 1753 w 1753"/>
                  <a:gd name="T189" fmla="*/ 1742 h 17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3" h="1742">
                    <a:moveTo>
                      <a:pt x="707" y="1138"/>
                    </a:moveTo>
                    <a:lnTo>
                      <a:pt x="789" y="1145"/>
                    </a:lnTo>
                    <a:lnTo>
                      <a:pt x="874" y="1148"/>
                    </a:lnTo>
                    <a:lnTo>
                      <a:pt x="957" y="1147"/>
                    </a:lnTo>
                    <a:lnTo>
                      <a:pt x="989" y="1146"/>
                    </a:lnTo>
                    <a:lnTo>
                      <a:pt x="1020" y="1144"/>
                    </a:lnTo>
                    <a:lnTo>
                      <a:pt x="1019" y="1149"/>
                    </a:lnTo>
                    <a:lnTo>
                      <a:pt x="1018" y="1154"/>
                    </a:lnTo>
                    <a:lnTo>
                      <a:pt x="1018" y="1161"/>
                    </a:lnTo>
                    <a:lnTo>
                      <a:pt x="1022" y="1191"/>
                    </a:lnTo>
                    <a:lnTo>
                      <a:pt x="1030" y="1221"/>
                    </a:lnTo>
                    <a:lnTo>
                      <a:pt x="995" y="1224"/>
                    </a:lnTo>
                    <a:lnTo>
                      <a:pt x="959" y="1226"/>
                    </a:lnTo>
                    <a:lnTo>
                      <a:pt x="869" y="1226"/>
                    </a:lnTo>
                    <a:lnTo>
                      <a:pt x="782" y="1223"/>
                    </a:lnTo>
                    <a:lnTo>
                      <a:pt x="694" y="1215"/>
                    </a:lnTo>
                    <a:lnTo>
                      <a:pt x="701" y="1192"/>
                    </a:lnTo>
                    <a:lnTo>
                      <a:pt x="705" y="1168"/>
                    </a:lnTo>
                    <a:lnTo>
                      <a:pt x="707" y="1143"/>
                    </a:lnTo>
                    <a:lnTo>
                      <a:pt x="707" y="1138"/>
                    </a:lnTo>
                    <a:close/>
                    <a:moveTo>
                      <a:pt x="1204" y="1049"/>
                    </a:moveTo>
                    <a:lnTo>
                      <a:pt x="1227" y="1052"/>
                    </a:lnTo>
                    <a:lnTo>
                      <a:pt x="1250" y="1059"/>
                    </a:lnTo>
                    <a:lnTo>
                      <a:pt x="1270" y="1070"/>
                    </a:lnTo>
                    <a:lnTo>
                      <a:pt x="1288" y="1087"/>
                    </a:lnTo>
                    <a:lnTo>
                      <a:pt x="1301" y="1107"/>
                    </a:lnTo>
                    <a:lnTo>
                      <a:pt x="1309" y="1129"/>
                    </a:lnTo>
                    <a:lnTo>
                      <a:pt x="1313" y="1155"/>
                    </a:lnTo>
                    <a:lnTo>
                      <a:pt x="1310" y="1180"/>
                    </a:lnTo>
                    <a:lnTo>
                      <a:pt x="1302" y="1202"/>
                    </a:lnTo>
                    <a:lnTo>
                      <a:pt x="1290" y="1223"/>
                    </a:lnTo>
                    <a:lnTo>
                      <a:pt x="1273" y="1239"/>
                    </a:lnTo>
                    <a:lnTo>
                      <a:pt x="1254" y="1252"/>
                    </a:lnTo>
                    <a:lnTo>
                      <a:pt x="1231" y="1261"/>
                    </a:lnTo>
                    <a:lnTo>
                      <a:pt x="1207" y="1264"/>
                    </a:lnTo>
                    <a:lnTo>
                      <a:pt x="1183" y="1261"/>
                    </a:lnTo>
                    <a:lnTo>
                      <a:pt x="1160" y="1254"/>
                    </a:lnTo>
                    <a:lnTo>
                      <a:pt x="1140" y="1242"/>
                    </a:lnTo>
                    <a:lnTo>
                      <a:pt x="1125" y="1229"/>
                    </a:lnTo>
                    <a:lnTo>
                      <a:pt x="1114" y="1215"/>
                    </a:lnTo>
                    <a:lnTo>
                      <a:pt x="1105" y="1198"/>
                    </a:lnTo>
                    <a:lnTo>
                      <a:pt x="1099" y="1179"/>
                    </a:lnTo>
                    <a:lnTo>
                      <a:pt x="1097" y="1158"/>
                    </a:lnTo>
                    <a:lnTo>
                      <a:pt x="1099" y="1134"/>
                    </a:lnTo>
                    <a:lnTo>
                      <a:pt x="1108" y="1111"/>
                    </a:lnTo>
                    <a:lnTo>
                      <a:pt x="1120" y="1091"/>
                    </a:lnTo>
                    <a:lnTo>
                      <a:pt x="1137" y="1074"/>
                    </a:lnTo>
                    <a:lnTo>
                      <a:pt x="1157" y="1061"/>
                    </a:lnTo>
                    <a:lnTo>
                      <a:pt x="1179" y="1053"/>
                    </a:lnTo>
                    <a:lnTo>
                      <a:pt x="1204" y="1049"/>
                    </a:lnTo>
                    <a:close/>
                    <a:moveTo>
                      <a:pt x="520" y="1038"/>
                    </a:moveTo>
                    <a:lnTo>
                      <a:pt x="544" y="1041"/>
                    </a:lnTo>
                    <a:lnTo>
                      <a:pt x="566" y="1047"/>
                    </a:lnTo>
                    <a:lnTo>
                      <a:pt x="586" y="1059"/>
                    </a:lnTo>
                    <a:lnTo>
                      <a:pt x="603" y="1075"/>
                    </a:lnTo>
                    <a:lnTo>
                      <a:pt x="617" y="1095"/>
                    </a:lnTo>
                    <a:lnTo>
                      <a:pt x="625" y="1119"/>
                    </a:lnTo>
                    <a:lnTo>
                      <a:pt x="629" y="1144"/>
                    </a:lnTo>
                    <a:lnTo>
                      <a:pt x="626" y="1168"/>
                    </a:lnTo>
                    <a:lnTo>
                      <a:pt x="619" y="1191"/>
                    </a:lnTo>
                    <a:lnTo>
                      <a:pt x="606" y="1210"/>
                    </a:lnTo>
                    <a:lnTo>
                      <a:pt x="590" y="1227"/>
                    </a:lnTo>
                    <a:lnTo>
                      <a:pt x="570" y="1241"/>
                    </a:lnTo>
                    <a:lnTo>
                      <a:pt x="547" y="1249"/>
                    </a:lnTo>
                    <a:lnTo>
                      <a:pt x="523" y="1252"/>
                    </a:lnTo>
                    <a:lnTo>
                      <a:pt x="504" y="1251"/>
                    </a:lnTo>
                    <a:lnTo>
                      <a:pt x="488" y="1247"/>
                    </a:lnTo>
                    <a:lnTo>
                      <a:pt x="471" y="1241"/>
                    </a:lnTo>
                    <a:lnTo>
                      <a:pt x="457" y="1231"/>
                    </a:lnTo>
                    <a:lnTo>
                      <a:pt x="439" y="1215"/>
                    </a:lnTo>
                    <a:lnTo>
                      <a:pt x="425" y="1195"/>
                    </a:lnTo>
                    <a:lnTo>
                      <a:pt x="417" y="1172"/>
                    </a:lnTo>
                    <a:lnTo>
                      <a:pt x="413" y="1147"/>
                    </a:lnTo>
                    <a:lnTo>
                      <a:pt x="416" y="1122"/>
                    </a:lnTo>
                    <a:lnTo>
                      <a:pt x="423" y="1099"/>
                    </a:lnTo>
                    <a:lnTo>
                      <a:pt x="436" y="1080"/>
                    </a:lnTo>
                    <a:lnTo>
                      <a:pt x="452" y="1062"/>
                    </a:lnTo>
                    <a:lnTo>
                      <a:pt x="472" y="1049"/>
                    </a:lnTo>
                    <a:lnTo>
                      <a:pt x="495" y="1041"/>
                    </a:lnTo>
                    <a:lnTo>
                      <a:pt x="520" y="1038"/>
                    </a:lnTo>
                    <a:close/>
                    <a:moveTo>
                      <a:pt x="1080" y="614"/>
                    </a:moveTo>
                    <a:lnTo>
                      <a:pt x="1116" y="690"/>
                    </a:lnTo>
                    <a:lnTo>
                      <a:pt x="1148" y="768"/>
                    </a:lnTo>
                    <a:lnTo>
                      <a:pt x="1176" y="847"/>
                    </a:lnTo>
                    <a:lnTo>
                      <a:pt x="1201" y="926"/>
                    </a:lnTo>
                    <a:lnTo>
                      <a:pt x="1206" y="949"/>
                    </a:lnTo>
                    <a:lnTo>
                      <a:pt x="1212" y="973"/>
                    </a:lnTo>
                    <a:lnTo>
                      <a:pt x="1202" y="973"/>
                    </a:lnTo>
                    <a:lnTo>
                      <a:pt x="1178" y="974"/>
                    </a:lnTo>
                    <a:lnTo>
                      <a:pt x="1157" y="978"/>
                    </a:lnTo>
                    <a:lnTo>
                      <a:pt x="1135" y="985"/>
                    </a:lnTo>
                    <a:lnTo>
                      <a:pt x="1125" y="947"/>
                    </a:lnTo>
                    <a:lnTo>
                      <a:pt x="1102" y="872"/>
                    </a:lnTo>
                    <a:lnTo>
                      <a:pt x="1075" y="798"/>
                    </a:lnTo>
                    <a:lnTo>
                      <a:pt x="1045" y="725"/>
                    </a:lnTo>
                    <a:lnTo>
                      <a:pt x="1012" y="655"/>
                    </a:lnTo>
                    <a:lnTo>
                      <a:pt x="1037" y="644"/>
                    </a:lnTo>
                    <a:lnTo>
                      <a:pt x="1060" y="631"/>
                    </a:lnTo>
                    <a:lnTo>
                      <a:pt x="1080" y="614"/>
                    </a:lnTo>
                    <a:close/>
                    <a:moveTo>
                      <a:pt x="799" y="578"/>
                    </a:moveTo>
                    <a:lnTo>
                      <a:pt x="811" y="595"/>
                    </a:lnTo>
                    <a:lnTo>
                      <a:pt x="826" y="611"/>
                    </a:lnTo>
                    <a:lnTo>
                      <a:pt x="845" y="626"/>
                    </a:lnTo>
                    <a:lnTo>
                      <a:pt x="848" y="629"/>
                    </a:lnTo>
                    <a:lnTo>
                      <a:pt x="851" y="631"/>
                    </a:lnTo>
                    <a:lnTo>
                      <a:pt x="854" y="632"/>
                    </a:lnTo>
                    <a:lnTo>
                      <a:pt x="819" y="674"/>
                    </a:lnTo>
                    <a:lnTo>
                      <a:pt x="784" y="715"/>
                    </a:lnTo>
                    <a:lnTo>
                      <a:pt x="738" y="781"/>
                    </a:lnTo>
                    <a:lnTo>
                      <a:pt x="697" y="849"/>
                    </a:lnTo>
                    <a:lnTo>
                      <a:pt x="657" y="919"/>
                    </a:lnTo>
                    <a:lnTo>
                      <a:pt x="623" y="990"/>
                    </a:lnTo>
                    <a:lnTo>
                      <a:pt x="600" y="977"/>
                    </a:lnTo>
                    <a:lnTo>
                      <a:pt x="575" y="969"/>
                    </a:lnTo>
                    <a:lnTo>
                      <a:pt x="549" y="962"/>
                    </a:lnTo>
                    <a:lnTo>
                      <a:pt x="586" y="885"/>
                    </a:lnTo>
                    <a:lnTo>
                      <a:pt x="627" y="811"/>
                    </a:lnTo>
                    <a:lnTo>
                      <a:pt x="673" y="738"/>
                    </a:lnTo>
                    <a:lnTo>
                      <a:pt x="723" y="670"/>
                    </a:lnTo>
                    <a:lnTo>
                      <a:pt x="759" y="622"/>
                    </a:lnTo>
                    <a:lnTo>
                      <a:pt x="799" y="578"/>
                    </a:lnTo>
                    <a:close/>
                    <a:moveTo>
                      <a:pt x="954" y="371"/>
                    </a:moveTo>
                    <a:lnTo>
                      <a:pt x="978" y="374"/>
                    </a:lnTo>
                    <a:lnTo>
                      <a:pt x="999" y="381"/>
                    </a:lnTo>
                    <a:lnTo>
                      <a:pt x="1020" y="393"/>
                    </a:lnTo>
                    <a:lnTo>
                      <a:pt x="1038" y="410"/>
                    </a:lnTo>
                    <a:lnTo>
                      <a:pt x="1050" y="430"/>
                    </a:lnTo>
                    <a:lnTo>
                      <a:pt x="1060" y="453"/>
                    </a:lnTo>
                    <a:lnTo>
                      <a:pt x="1064" y="476"/>
                    </a:lnTo>
                    <a:lnTo>
                      <a:pt x="1061" y="501"/>
                    </a:lnTo>
                    <a:lnTo>
                      <a:pt x="1053" y="524"/>
                    </a:lnTo>
                    <a:lnTo>
                      <a:pt x="1040" y="544"/>
                    </a:lnTo>
                    <a:lnTo>
                      <a:pt x="1024" y="560"/>
                    </a:lnTo>
                    <a:lnTo>
                      <a:pt x="1005" y="574"/>
                    </a:lnTo>
                    <a:lnTo>
                      <a:pt x="982" y="582"/>
                    </a:lnTo>
                    <a:lnTo>
                      <a:pt x="957" y="585"/>
                    </a:lnTo>
                    <a:lnTo>
                      <a:pt x="933" y="583"/>
                    </a:lnTo>
                    <a:lnTo>
                      <a:pt x="910" y="576"/>
                    </a:lnTo>
                    <a:lnTo>
                      <a:pt x="891" y="565"/>
                    </a:lnTo>
                    <a:lnTo>
                      <a:pt x="877" y="552"/>
                    </a:lnTo>
                    <a:lnTo>
                      <a:pt x="864" y="537"/>
                    </a:lnTo>
                    <a:lnTo>
                      <a:pt x="855" y="520"/>
                    </a:lnTo>
                    <a:lnTo>
                      <a:pt x="850" y="500"/>
                    </a:lnTo>
                    <a:lnTo>
                      <a:pt x="848" y="480"/>
                    </a:lnTo>
                    <a:lnTo>
                      <a:pt x="850" y="456"/>
                    </a:lnTo>
                    <a:lnTo>
                      <a:pt x="857" y="433"/>
                    </a:lnTo>
                    <a:lnTo>
                      <a:pt x="869" y="412"/>
                    </a:lnTo>
                    <a:lnTo>
                      <a:pt x="886" y="395"/>
                    </a:lnTo>
                    <a:lnTo>
                      <a:pt x="906" y="383"/>
                    </a:lnTo>
                    <a:lnTo>
                      <a:pt x="929" y="375"/>
                    </a:lnTo>
                    <a:lnTo>
                      <a:pt x="954" y="371"/>
                    </a:lnTo>
                    <a:close/>
                    <a:moveTo>
                      <a:pt x="865" y="127"/>
                    </a:moveTo>
                    <a:lnTo>
                      <a:pt x="812" y="129"/>
                    </a:lnTo>
                    <a:lnTo>
                      <a:pt x="760" y="135"/>
                    </a:lnTo>
                    <a:lnTo>
                      <a:pt x="708" y="144"/>
                    </a:lnTo>
                    <a:lnTo>
                      <a:pt x="658" y="158"/>
                    </a:lnTo>
                    <a:lnTo>
                      <a:pt x="698" y="177"/>
                    </a:lnTo>
                    <a:lnTo>
                      <a:pt x="735" y="200"/>
                    </a:lnTo>
                    <a:lnTo>
                      <a:pt x="773" y="226"/>
                    </a:lnTo>
                    <a:lnTo>
                      <a:pt x="807" y="253"/>
                    </a:lnTo>
                    <a:lnTo>
                      <a:pt x="840" y="282"/>
                    </a:lnTo>
                    <a:lnTo>
                      <a:pt x="872" y="313"/>
                    </a:lnTo>
                    <a:lnTo>
                      <a:pt x="849" y="327"/>
                    </a:lnTo>
                    <a:lnTo>
                      <a:pt x="828" y="344"/>
                    </a:lnTo>
                    <a:lnTo>
                      <a:pt x="810" y="363"/>
                    </a:lnTo>
                    <a:lnTo>
                      <a:pt x="769" y="323"/>
                    </a:lnTo>
                    <a:lnTo>
                      <a:pt x="726" y="287"/>
                    </a:lnTo>
                    <a:lnTo>
                      <a:pt x="683" y="258"/>
                    </a:lnTo>
                    <a:lnTo>
                      <a:pt x="640" y="235"/>
                    </a:lnTo>
                    <a:lnTo>
                      <a:pt x="594" y="215"/>
                    </a:lnTo>
                    <a:lnTo>
                      <a:pt x="549" y="201"/>
                    </a:lnTo>
                    <a:lnTo>
                      <a:pt x="496" y="229"/>
                    </a:lnTo>
                    <a:lnTo>
                      <a:pt x="445" y="261"/>
                    </a:lnTo>
                    <a:lnTo>
                      <a:pt x="398" y="298"/>
                    </a:lnTo>
                    <a:lnTo>
                      <a:pt x="354" y="337"/>
                    </a:lnTo>
                    <a:lnTo>
                      <a:pt x="313" y="380"/>
                    </a:lnTo>
                    <a:lnTo>
                      <a:pt x="276" y="426"/>
                    </a:lnTo>
                    <a:lnTo>
                      <a:pt x="241" y="474"/>
                    </a:lnTo>
                    <a:lnTo>
                      <a:pt x="211" y="526"/>
                    </a:lnTo>
                    <a:lnTo>
                      <a:pt x="185" y="580"/>
                    </a:lnTo>
                    <a:lnTo>
                      <a:pt x="163" y="637"/>
                    </a:lnTo>
                    <a:lnTo>
                      <a:pt x="147" y="695"/>
                    </a:lnTo>
                    <a:lnTo>
                      <a:pt x="135" y="757"/>
                    </a:lnTo>
                    <a:lnTo>
                      <a:pt x="128" y="819"/>
                    </a:lnTo>
                    <a:lnTo>
                      <a:pt x="126" y="882"/>
                    </a:lnTo>
                    <a:lnTo>
                      <a:pt x="127" y="892"/>
                    </a:lnTo>
                    <a:lnTo>
                      <a:pt x="127" y="902"/>
                    </a:lnTo>
                    <a:lnTo>
                      <a:pt x="158" y="932"/>
                    </a:lnTo>
                    <a:lnTo>
                      <a:pt x="193" y="961"/>
                    </a:lnTo>
                    <a:lnTo>
                      <a:pt x="230" y="987"/>
                    </a:lnTo>
                    <a:lnTo>
                      <a:pt x="270" y="1010"/>
                    </a:lnTo>
                    <a:lnTo>
                      <a:pt x="314" y="1033"/>
                    </a:lnTo>
                    <a:lnTo>
                      <a:pt x="361" y="1053"/>
                    </a:lnTo>
                    <a:lnTo>
                      <a:pt x="349" y="1076"/>
                    </a:lnTo>
                    <a:lnTo>
                      <a:pt x="341" y="1100"/>
                    </a:lnTo>
                    <a:lnTo>
                      <a:pt x="337" y="1126"/>
                    </a:lnTo>
                    <a:lnTo>
                      <a:pt x="285" y="1105"/>
                    </a:lnTo>
                    <a:lnTo>
                      <a:pt x="236" y="1080"/>
                    </a:lnTo>
                    <a:lnTo>
                      <a:pt x="189" y="1053"/>
                    </a:lnTo>
                    <a:lnTo>
                      <a:pt x="147" y="1022"/>
                    </a:lnTo>
                    <a:lnTo>
                      <a:pt x="145" y="1021"/>
                    </a:lnTo>
                    <a:lnTo>
                      <a:pt x="144" y="1020"/>
                    </a:lnTo>
                    <a:lnTo>
                      <a:pt x="141" y="1018"/>
                    </a:lnTo>
                    <a:lnTo>
                      <a:pt x="156" y="1079"/>
                    </a:lnTo>
                    <a:lnTo>
                      <a:pt x="175" y="1136"/>
                    </a:lnTo>
                    <a:lnTo>
                      <a:pt x="199" y="1191"/>
                    </a:lnTo>
                    <a:lnTo>
                      <a:pt x="227" y="1244"/>
                    </a:lnTo>
                    <a:lnTo>
                      <a:pt x="259" y="1293"/>
                    </a:lnTo>
                    <a:lnTo>
                      <a:pt x="294" y="1340"/>
                    </a:lnTo>
                    <a:lnTo>
                      <a:pt x="333" y="1385"/>
                    </a:lnTo>
                    <a:lnTo>
                      <a:pt x="375" y="1425"/>
                    </a:lnTo>
                    <a:lnTo>
                      <a:pt x="421" y="1464"/>
                    </a:lnTo>
                    <a:lnTo>
                      <a:pt x="428" y="1388"/>
                    </a:lnTo>
                    <a:lnTo>
                      <a:pt x="441" y="1311"/>
                    </a:lnTo>
                    <a:lnTo>
                      <a:pt x="465" y="1320"/>
                    </a:lnTo>
                    <a:lnTo>
                      <a:pt x="491" y="1327"/>
                    </a:lnTo>
                    <a:lnTo>
                      <a:pt x="516" y="1330"/>
                    </a:lnTo>
                    <a:lnTo>
                      <a:pt x="508" y="1391"/>
                    </a:lnTo>
                    <a:lnTo>
                      <a:pt x="501" y="1453"/>
                    </a:lnTo>
                    <a:lnTo>
                      <a:pt x="498" y="1515"/>
                    </a:lnTo>
                    <a:lnTo>
                      <a:pt x="557" y="1546"/>
                    </a:lnTo>
                    <a:lnTo>
                      <a:pt x="619" y="1572"/>
                    </a:lnTo>
                    <a:lnTo>
                      <a:pt x="683" y="1591"/>
                    </a:lnTo>
                    <a:lnTo>
                      <a:pt x="749" y="1606"/>
                    </a:lnTo>
                    <a:lnTo>
                      <a:pt x="817" y="1615"/>
                    </a:lnTo>
                    <a:lnTo>
                      <a:pt x="887" y="1617"/>
                    </a:lnTo>
                    <a:lnTo>
                      <a:pt x="942" y="1614"/>
                    </a:lnTo>
                    <a:lnTo>
                      <a:pt x="996" y="1607"/>
                    </a:lnTo>
                    <a:lnTo>
                      <a:pt x="1049" y="1596"/>
                    </a:lnTo>
                    <a:lnTo>
                      <a:pt x="1100" y="1582"/>
                    </a:lnTo>
                    <a:lnTo>
                      <a:pt x="1120" y="1551"/>
                    </a:lnTo>
                    <a:lnTo>
                      <a:pt x="1136" y="1516"/>
                    </a:lnTo>
                    <a:lnTo>
                      <a:pt x="1149" y="1476"/>
                    </a:lnTo>
                    <a:lnTo>
                      <a:pt x="1159" y="1433"/>
                    </a:lnTo>
                    <a:lnTo>
                      <a:pt x="1166" y="1387"/>
                    </a:lnTo>
                    <a:lnTo>
                      <a:pt x="1170" y="1338"/>
                    </a:lnTo>
                    <a:lnTo>
                      <a:pt x="1190" y="1341"/>
                    </a:lnTo>
                    <a:lnTo>
                      <a:pt x="1207" y="1341"/>
                    </a:lnTo>
                    <a:lnTo>
                      <a:pt x="1229" y="1340"/>
                    </a:lnTo>
                    <a:lnTo>
                      <a:pt x="1251" y="1337"/>
                    </a:lnTo>
                    <a:lnTo>
                      <a:pt x="1246" y="1390"/>
                    </a:lnTo>
                    <a:lnTo>
                      <a:pt x="1238" y="1442"/>
                    </a:lnTo>
                    <a:lnTo>
                      <a:pt x="1226" y="1492"/>
                    </a:lnTo>
                    <a:lnTo>
                      <a:pt x="1211" y="1538"/>
                    </a:lnTo>
                    <a:lnTo>
                      <a:pt x="1262" y="1510"/>
                    </a:lnTo>
                    <a:lnTo>
                      <a:pt x="1310" y="1478"/>
                    </a:lnTo>
                    <a:lnTo>
                      <a:pt x="1357" y="1443"/>
                    </a:lnTo>
                    <a:lnTo>
                      <a:pt x="1400" y="1405"/>
                    </a:lnTo>
                    <a:lnTo>
                      <a:pt x="1440" y="1362"/>
                    </a:lnTo>
                    <a:lnTo>
                      <a:pt x="1477" y="1317"/>
                    </a:lnTo>
                    <a:lnTo>
                      <a:pt x="1508" y="1273"/>
                    </a:lnTo>
                    <a:lnTo>
                      <a:pt x="1535" y="1226"/>
                    </a:lnTo>
                    <a:lnTo>
                      <a:pt x="1560" y="1178"/>
                    </a:lnTo>
                    <a:lnTo>
                      <a:pt x="1581" y="1127"/>
                    </a:lnTo>
                    <a:lnTo>
                      <a:pt x="1597" y="1074"/>
                    </a:lnTo>
                    <a:lnTo>
                      <a:pt x="1611" y="1020"/>
                    </a:lnTo>
                    <a:lnTo>
                      <a:pt x="1571" y="1051"/>
                    </a:lnTo>
                    <a:lnTo>
                      <a:pt x="1530" y="1076"/>
                    </a:lnTo>
                    <a:lnTo>
                      <a:pt x="1486" y="1101"/>
                    </a:lnTo>
                    <a:lnTo>
                      <a:pt x="1439" y="1124"/>
                    </a:lnTo>
                    <a:lnTo>
                      <a:pt x="1389" y="1144"/>
                    </a:lnTo>
                    <a:lnTo>
                      <a:pt x="1386" y="1117"/>
                    </a:lnTo>
                    <a:lnTo>
                      <a:pt x="1379" y="1092"/>
                    </a:lnTo>
                    <a:lnTo>
                      <a:pt x="1369" y="1068"/>
                    </a:lnTo>
                    <a:lnTo>
                      <a:pt x="1421" y="1046"/>
                    </a:lnTo>
                    <a:lnTo>
                      <a:pt x="1470" y="1022"/>
                    </a:lnTo>
                    <a:lnTo>
                      <a:pt x="1514" y="996"/>
                    </a:lnTo>
                    <a:lnTo>
                      <a:pt x="1556" y="965"/>
                    </a:lnTo>
                    <a:lnTo>
                      <a:pt x="1593" y="933"/>
                    </a:lnTo>
                    <a:lnTo>
                      <a:pt x="1626" y="899"/>
                    </a:lnTo>
                    <a:lnTo>
                      <a:pt x="1627" y="879"/>
                    </a:lnTo>
                    <a:lnTo>
                      <a:pt x="1627" y="861"/>
                    </a:lnTo>
                    <a:lnTo>
                      <a:pt x="1622" y="793"/>
                    </a:lnTo>
                    <a:lnTo>
                      <a:pt x="1613" y="729"/>
                    </a:lnTo>
                    <a:lnTo>
                      <a:pt x="1597" y="665"/>
                    </a:lnTo>
                    <a:lnTo>
                      <a:pt x="1577" y="605"/>
                    </a:lnTo>
                    <a:lnTo>
                      <a:pt x="1552" y="546"/>
                    </a:lnTo>
                    <a:lnTo>
                      <a:pt x="1522" y="491"/>
                    </a:lnTo>
                    <a:lnTo>
                      <a:pt x="1486" y="438"/>
                    </a:lnTo>
                    <a:lnTo>
                      <a:pt x="1448" y="388"/>
                    </a:lnTo>
                    <a:lnTo>
                      <a:pt x="1405" y="342"/>
                    </a:lnTo>
                    <a:lnTo>
                      <a:pt x="1359" y="300"/>
                    </a:lnTo>
                    <a:lnTo>
                      <a:pt x="1298" y="320"/>
                    </a:lnTo>
                    <a:lnTo>
                      <a:pt x="1239" y="344"/>
                    </a:lnTo>
                    <a:lnTo>
                      <a:pt x="1181" y="372"/>
                    </a:lnTo>
                    <a:lnTo>
                      <a:pt x="1125" y="403"/>
                    </a:lnTo>
                    <a:lnTo>
                      <a:pt x="1113" y="381"/>
                    </a:lnTo>
                    <a:lnTo>
                      <a:pt x="1097" y="359"/>
                    </a:lnTo>
                    <a:lnTo>
                      <a:pt x="1079" y="340"/>
                    </a:lnTo>
                    <a:lnTo>
                      <a:pt x="1144" y="303"/>
                    </a:lnTo>
                    <a:lnTo>
                      <a:pt x="1212" y="271"/>
                    </a:lnTo>
                    <a:lnTo>
                      <a:pt x="1280" y="244"/>
                    </a:lnTo>
                    <a:lnTo>
                      <a:pt x="1227" y="213"/>
                    </a:lnTo>
                    <a:lnTo>
                      <a:pt x="1172" y="187"/>
                    </a:lnTo>
                    <a:lnTo>
                      <a:pt x="1115" y="165"/>
                    </a:lnTo>
                    <a:lnTo>
                      <a:pt x="1056" y="147"/>
                    </a:lnTo>
                    <a:lnTo>
                      <a:pt x="993" y="135"/>
                    </a:lnTo>
                    <a:lnTo>
                      <a:pt x="930" y="129"/>
                    </a:lnTo>
                    <a:lnTo>
                      <a:pt x="865" y="127"/>
                    </a:lnTo>
                    <a:close/>
                    <a:moveTo>
                      <a:pt x="863" y="0"/>
                    </a:moveTo>
                    <a:lnTo>
                      <a:pt x="938" y="2"/>
                    </a:lnTo>
                    <a:lnTo>
                      <a:pt x="1012" y="10"/>
                    </a:lnTo>
                    <a:lnTo>
                      <a:pt x="1083" y="24"/>
                    </a:lnTo>
                    <a:lnTo>
                      <a:pt x="1152" y="43"/>
                    </a:lnTo>
                    <a:lnTo>
                      <a:pt x="1219" y="68"/>
                    </a:lnTo>
                    <a:lnTo>
                      <a:pt x="1283" y="99"/>
                    </a:lnTo>
                    <a:lnTo>
                      <a:pt x="1345" y="134"/>
                    </a:lnTo>
                    <a:lnTo>
                      <a:pt x="1403" y="173"/>
                    </a:lnTo>
                    <a:lnTo>
                      <a:pt x="1458" y="218"/>
                    </a:lnTo>
                    <a:lnTo>
                      <a:pt x="1509" y="268"/>
                    </a:lnTo>
                    <a:lnTo>
                      <a:pt x="1557" y="321"/>
                    </a:lnTo>
                    <a:lnTo>
                      <a:pt x="1600" y="377"/>
                    </a:lnTo>
                    <a:lnTo>
                      <a:pt x="1638" y="438"/>
                    </a:lnTo>
                    <a:lnTo>
                      <a:pt x="1671" y="501"/>
                    </a:lnTo>
                    <a:lnTo>
                      <a:pt x="1699" y="568"/>
                    </a:lnTo>
                    <a:lnTo>
                      <a:pt x="1721" y="637"/>
                    </a:lnTo>
                    <a:lnTo>
                      <a:pt x="1738" y="709"/>
                    </a:lnTo>
                    <a:lnTo>
                      <a:pt x="1749" y="783"/>
                    </a:lnTo>
                    <a:lnTo>
                      <a:pt x="1753" y="858"/>
                    </a:lnTo>
                    <a:lnTo>
                      <a:pt x="1751" y="933"/>
                    </a:lnTo>
                    <a:lnTo>
                      <a:pt x="1743" y="1006"/>
                    </a:lnTo>
                    <a:lnTo>
                      <a:pt x="1730" y="1076"/>
                    </a:lnTo>
                    <a:lnTo>
                      <a:pt x="1710" y="1146"/>
                    </a:lnTo>
                    <a:lnTo>
                      <a:pt x="1685" y="1212"/>
                    </a:lnTo>
                    <a:lnTo>
                      <a:pt x="1654" y="1276"/>
                    </a:lnTo>
                    <a:lnTo>
                      <a:pt x="1618" y="1337"/>
                    </a:lnTo>
                    <a:lnTo>
                      <a:pt x="1579" y="1394"/>
                    </a:lnTo>
                    <a:lnTo>
                      <a:pt x="1534" y="1449"/>
                    </a:lnTo>
                    <a:lnTo>
                      <a:pt x="1484" y="1500"/>
                    </a:lnTo>
                    <a:lnTo>
                      <a:pt x="1431" y="1548"/>
                    </a:lnTo>
                    <a:lnTo>
                      <a:pt x="1374" y="1590"/>
                    </a:lnTo>
                    <a:lnTo>
                      <a:pt x="1313" y="1628"/>
                    </a:lnTo>
                    <a:lnTo>
                      <a:pt x="1249" y="1661"/>
                    </a:lnTo>
                    <a:lnTo>
                      <a:pt x="1181" y="1689"/>
                    </a:lnTo>
                    <a:lnTo>
                      <a:pt x="1112" y="1711"/>
                    </a:lnTo>
                    <a:lnTo>
                      <a:pt x="1040" y="1727"/>
                    </a:lnTo>
                    <a:lnTo>
                      <a:pt x="965" y="1738"/>
                    </a:lnTo>
                    <a:lnTo>
                      <a:pt x="889" y="1742"/>
                    </a:lnTo>
                    <a:lnTo>
                      <a:pt x="814" y="1741"/>
                    </a:lnTo>
                    <a:lnTo>
                      <a:pt x="742" y="1733"/>
                    </a:lnTo>
                    <a:lnTo>
                      <a:pt x="670" y="1718"/>
                    </a:lnTo>
                    <a:lnTo>
                      <a:pt x="600" y="1699"/>
                    </a:lnTo>
                    <a:lnTo>
                      <a:pt x="534" y="1674"/>
                    </a:lnTo>
                    <a:lnTo>
                      <a:pt x="469" y="1644"/>
                    </a:lnTo>
                    <a:lnTo>
                      <a:pt x="408" y="1609"/>
                    </a:lnTo>
                    <a:lnTo>
                      <a:pt x="350" y="1569"/>
                    </a:lnTo>
                    <a:lnTo>
                      <a:pt x="294" y="1524"/>
                    </a:lnTo>
                    <a:lnTo>
                      <a:pt x="243" y="1475"/>
                    </a:lnTo>
                    <a:lnTo>
                      <a:pt x="196" y="1422"/>
                    </a:lnTo>
                    <a:lnTo>
                      <a:pt x="153" y="1365"/>
                    </a:lnTo>
                    <a:lnTo>
                      <a:pt x="114" y="1305"/>
                    </a:lnTo>
                    <a:lnTo>
                      <a:pt x="81" y="1242"/>
                    </a:lnTo>
                    <a:lnTo>
                      <a:pt x="53" y="1175"/>
                    </a:lnTo>
                    <a:lnTo>
                      <a:pt x="31" y="1106"/>
                    </a:lnTo>
                    <a:lnTo>
                      <a:pt x="15" y="1034"/>
                    </a:lnTo>
                    <a:lnTo>
                      <a:pt x="4" y="960"/>
                    </a:lnTo>
                    <a:lnTo>
                      <a:pt x="0" y="884"/>
                    </a:lnTo>
                    <a:lnTo>
                      <a:pt x="2" y="810"/>
                    </a:lnTo>
                    <a:lnTo>
                      <a:pt x="9" y="737"/>
                    </a:lnTo>
                    <a:lnTo>
                      <a:pt x="24" y="665"/>
                    </a:lnTo>
                    <a:lnTo>
                      <a:pt x="44" y="597"/>
                    </a:lnTo>
                    <a:lnTo>
                      <a:pt x="69" y="530"/>
                    </a:lnTo>
                    <a:lnTo>
                      <a:pt x="99" y="467"/>
                    </a:lnTo>
                    <a:lnTo>
                      <a:pt x="134" y="406"/>
                    </a:lnTo>
                    <a:lnTo>
                      <a:pt x="174" y="349"/>
                    </a:lnTo>
                    <a:lnTo>
                      <a:pt x="219" y="294"/>
                    </a:lnTo>
                    <a:lnTo>
                      <a:pt x="268" y="242"/>
                    </a:lnTo>
                    <a:lnTo>
                      <a:pt x="321" y="195"/>
                    </a:lnTo>
                    <a:lnTo>
                      <a:pt x="380" y="152"/>
                    </a:lnTo>
                    <a:lnTo>
                      <a:pt x="440" y="114"/>
                    </a:lnTo>
                    <a:lnTo>
                      <a:pt x="504" y="82"/>
                    </a:lnTo>
                    <a:lnTo>
                      <a:pt x="571" y="54"/>
                    </a:lnTo>
                    <a:lnTo>
                      <a:pt x="641" y="31"/>
                    </a:lnTo>
                    <a:lnTo>
                      <a:pt x="712" y="14"/>
                    </a:lnTo>
                    <a:lnTo>
                      <a:pt x="787" y="4"/>
                    </a:lnTo>
                    <a:lnTo>
                      <a:pt x="86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41" name="Freeform 10"/>
              <p:cNvSpPr>
                <a:spLocks noEditPoints="1" noChangeArrowheads="1"/>
              </p:cNvSpPr>
              <p:nvPr/>
            </p:nvSpPr>
            <p:spPr bwMode="auto">
              <a:xfrm>
                <a:off x="338138" y="84137"/>
                <a:ext cx="436563" cy="73025"/>
              </a:xfrm>
              <a:custGeom>
                <a:avLst/>
                <a:gdLst>
                  <a:gd name="T0" fmla="*/ 56 w 1378"/>
                  <a:gd name="T1" fmla="*/ 56 h 231"/>
                  <a:gd name="T2" fmla="*/ 56 w 1378"/>
                  <a:gd name="T3" fmla="*/ 175 h 231"/>
                  <a:gd name="T4" fmla="*/ 1322 w 1378"/>
                  <a:gd name="T5" fmla="*/ 175 h 231"/>
                  <a:gd name="T6" fmla="*/ 1322 w 1378"/>
                  <a:gd name="T7" fmla="*/ 56 h 231"/>
                  <a:gd name="T8" fmla="*/ 56 w 1378"/>
                  <a:gd name="T9" fmla="*/ 56 h 231"/>
                  <a:gd name="T10" fmla="*/ 0 w 1378"/>
                  <a:gd name="T11" fmla="*/ 0 h 231"/>
                  <a:gd name="T12" fmla="*/ 1378 w 1378"/>
                  <a:gd name="T13" fmla="*/ 0 h 231"/>
                  <a:gd name="T14" fmla="*/ 1378 w 1378"/>
                  <a:gd name="T15" fmla="*/ 231 h 231"/>
                  <a:gd name="T16" fmla="*/ 0 w 1378"/>
                  <a:gd name="T17" fmla="*/ 231 h 231"/>
                  <a:gd name="T18" fmla="*/ 0 w 1378"/>
                  <a:gd name="T19" fmla="*/ 0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78"/>
                  <a:gd name="T31" fmla="*/ 0 h 231"/>
                  <a:gd name="T32" fmla="*/ 1378 w 1378"/>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78" h="231">
                    <a:moveTo>
                      <a:pt x="56" y="56"/>
                    </a:moveTo>
                    <a:lnTo>
                      <a:pt x="56" y="175"/>
                    </a:lnTo>
                    <a:lnTo>
                      <a:pt x="1322" y="175"/>
                    </a:lnTo>
                    <a:lnTo>
                      <a:pt x="1322" y="56"/>
                    </a:lnTo>
                    <a:lnTo>
                      <a:pt x="56" y="56"/>
                    </a:lnTo>
                    <a:close/>
                    <a:moveTo>
                      <a:pt x="0" y="0"/>
                    </a:moveTo>
                    <a:lnTo>
                      <a:pt x="1378" y="0"/>
                    </a:lnTo>
                    <a:lnTo>
                      <a:pt x="1378" y="231"/>
                    </a:lnTo>
                    <a:lnTo>
                      <a:pt x="0" y="231"/>
                    </a:lnTo>
                    <a:lnTo>
                      <a:pt x="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8242" name="Group 12"/>
          <p:cNvGrpSpPr>
            <a:grpSpLocks/>
          </p:cNvGrpSpPr>
          <p:nvPr/>
        </p:nvGrpSpPr>
        <p:grpSpPr bwMode="auto">
          <a:xfrm>
            <a:off x="6026150" y="4803775"/>
            <a:ext cx="1441450" cy="1493838"/>
            <a:chOff x="0" y="0"/>
            <a:chExt cx="1440560" cy="1494033"/>
          </a:xfrm>
        </p:grpSpPr>
        <p:grpSp>
          <p:nvGrpSpPr>
            <p:cNvPr id="8243" name="Group 350"/>
            <p:cNvGrpSpPr>
              <a:grpSpLocks/>
            </p:cNvGrpSpPr>
            <p:nvPr/>
          </p:nvGrpSpPr>
          <p:grpSpPr bwMode="auto">
            <a:xfrm>
              <a:off x="0" y="1041021"/>
              <a:ext cx="1440560" cy="453012"/>
              <a:chOff x="0" y="0"/>
              <a:chExt cx="1440560" cy="453012"/>
            </a:xfrm>
          </p:grpSpPr>
          <p:pic>
            <p:nvPicPr>
              <p:cNvPr id="8244" name="Picture 366"/>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0"/>
                <a:ext cx="1440560" cy="3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45" name="Rectangle 369"/>
              <p:cNvSpPr>
                <a:spLocks noChangeArrowheads="1"/>
              </p:cNvSpPr>
              <p:nvPr/>
            </p:nvSpPr>
            <p:spPr bwMode="auto">
              <a:xfrm>
                <a:off x="247549" y="264774"/>
                <a:ext cx="1156250" cy="18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Remote Access</a:t>
                </a:r>
              </a:p>
            </p:txBody>
          </p:sp>
        </p:grpSp>
        <p:grpSp>
          <p:nvGrpSpPr>
            <p:cNvPr id="8246" name="Group 3"/>
            <p:cNvGrpSpPr>
              <a:grpSpLocks/>
            </p:cNvGrpSpPr>
            <p:nvPr/>
          </p:nvGrpSpPr>
          <p:grpSpPr bwMode="auto">
            <a:xfrm>
              <a:off x="191334" y="0"/>
              <a:ext cx="836613" cy="1081087"/>
              <a:chOff x="0" y="0"/>
              <a:chExt cx="836613" cy="1081087"/>
            </a:xfrm>
          </p:grpSpPr>
          <p:sp>
            <p:nvSpPr>
              <p:cNvPr id="8247" name="Freeform 7"/>
              <p:cNvSpPr>
                <a:spLocks noEditPoints="1" noChangeArrowheads="1"/>
              </p:cNvSpPr>
              <p:nvPr/>
            </p:nvSpPr>
            <p:spPr bwMode="auto">
              <a:xfrm>
                <a:off x="277813" y="0"/>
                <a:ext cx="558800" cy="1081087"/>
              </a:xfrm>
              <a:custGeom>
                <a:avLst/>
                <a:gdLst>
                  <a:gd name="T0" fmla="*/ 1513 w 1760"/>
                  <a:gd name="T1" fmla="*/ 2946 h 3403"/>
                  <a:gd name="T2" fmla="*/ 1569 w 1760"/>
                  <a:gd name="T3" fmla="*/ 3116 h 3403"/>
                  <a:gd name="T4" fmla="*/ 247 w 1760"/>
                  <a:gd name="T5" fmla="*/ 2748 h 3403"/>
                  <a:gd name="T6" fmla="*/ 191 w 1760"/>
                  <a:gd name="T7" fmla="*/ 2632 h 3403"/>
                  <a:gd name="T8" fmla="*/ 191 w 1760"/>
                  <a:gd name="T9" fmla="*/ 2632 h 3403"/>
                  <a:gd name="T10" fmla="*/ 191 w 1760"/>
                  <a:gd name="T11" fmla="*/ 2546 h 3403"/>
                  <a:gd name="T12" fmla="*/ 455 w 1760"/>
                  <a:gd name="T13" fmla="*/ 2490 h 3403"/>
                  <a:gd name="T14" fmla="*/ 191 w 1760"/>
                  <a:gd name="T15" fmla="*/ 622 h 3403"/>
                  <a:gd name="T16" fmla="*/ 266 w 1760"/>
                  <a:gd name="T17" fmla="*/ 797 h 3403"/>
                  <a:gd name="T18" fmla="*/ 247 w 1760"/>
                  <a:gd name="T19" fmla="*/ 825 h 3403"/>
                  <a:gd name="T20" fmla="*/ 1507 w 1760"/>
                  <a:gd name="T21" fmla="*/ 0 h 3403"/>
                  <a:gd name="T22" fmla="*/ 1579 w 1760"/>
                  <a:gd name="T23" fmla="*/ 9 h 3403"/>
                  <a:gd name="T24" fmla="*/ 1644 w 1760"/>
                  <a:gd name="T25" fmla="*/ 36 h 3403"/>
                  <a:gd name="T26" fmla="*/ 1715 w 1760"/>
                  <a:gd name="T27" fmla="*/ 96 h 3403"/>
                  <a:gd name="T28" fmla="*/ 1749 w 1760"/>
                  <a:gd name="T29" fmla="*/ 158 h 3403"/>
                  <a:gd name="T30" fmla="*/ 1760 w 1760"/>
                  <a:gd name="T31" fmla="*/ 207 h 3403"/>
                  <a:gd name="T32" fmla="*/ 1759 w 1760"/>
                  <a:gd name="T33" fmla="*/ 3201 h 3403"/>
                  <a:gd name="T34" fmla="*/ 1742 w 1760"/>
                  <a:gd name="T35" fmla="*/ 3264 h 3403"/>
                  <a:gd name="T36" fmla="*/ 1701 w 1760"/>
                  <a:gd name="T37" fmla="*/ 3322 h 3403"/>
                  <a:gd name="T38" fmla="*/ 1625 w 1760"/>
                  <a:gd name="T39" fmla="*/ 3377 h 3403"/>
                  <a:gd name="T40" fmla="*/ 1558 w 1760"/>
                  <a:gd name="T41" fmla="*/ 3399 h 3403"/>
                  <a:gd name="T42" fmla="*/ 254 w 1760"/>
                  <a:gd name="T43" fmla="*/ 3403 h 3403"/>
                  <a:gd name="T44" fmla="*/ 181 w 1760"/>
                  <a:gd name="T45" fmla="*/ 3394 h 3403"/>
                  <a:gd name="T46" fmla="*/ 116 w 1760"/>
                  <a:gd name="T47" fmla="*/ 3367 h 3403"/>
                  <a:gd name="T48" fmla="*/ 60 w 1760"/>
                  <a:gd name="T49" fmla="*/ 3322 h 3403"/>
                  <a:gd name="T50" fmla="*/ 19 w 1760"/>
                  <a:gd name="T51" fmla="*/ 3264 h 3403"/>
                  <a:gd name="T52" fmla="*/ 2 w 1760"/>
                  <a:gd name="T53" fmla="*/ 3201 h 3403"/>
                  <a:gd name="T54" fmla="*/ 56 w 1760"/>
                  <a:gd name="T55" fmla="*/ 2500 h 3403"/>
                  <a:gd name="T56" fmla="*/ 60 w 1760"/>
                  <a:gd name="T57" fmla="*/ 3210 h 3403"/>
                  <a:gd name="T58" fmla="*/ 80 w 1760"/>
                  <a:gd name="T59" fmla="*/ 3259 h 3403"/>
                  <a:gd name="T60" fmla="*/ 125 w 1760"/>
                  <a:gd name="T61" fmla="*/ 3305 h 3403"/>
                  <a:gd name="T62" fmla="*/ 197 w 1760"/>
                  <a:gd name="T63" fmla="*/ 3340 h 3403"/>
                  <a:gd name="T64" fmla="*/ 232 w 1760"/>
                  <a:gd name="T65" fmla="*/ 3346 h 3403"/>
                  <a:gd name="T66" fmla="*/ 1528 w 1760"/>
                  <a:gd name="T67" fmla="*/ 3346 h 3403"/>
                  <a:gd name="T68" fmla="*/ 1584 w 1760"/>
                  <a:gd name="T69" fmla="*/ 3333 h 3403"/>
                  <a:gd name="T70" fmla="*/ 1647 w 1760"/>
                  <a:gd name="T71" fmla="*/ 3297 h 3403"/>
                  <a:gd name="T72" fmla="*/ 1690 w 1760"/>
                  <a:gd name="T73" fmla="*/ 3242 h 3403"/>
                  <a:gd name="T74" fmla="*/ 1704 w 1760"/>
                  <a:gd name="T75" fmla="*/ 3189 h 3403"/>
                  <a:gd name="T76" fmla="*/ 1704 w 1760"/>
                  <a:gd name="T77" fmla="*/ 214 h 3403"/>
                  <a:gd name="T78" fmla="*/ 1697 w 1760"/>
                  <a:gd name="T79" fmla="*/ 179 h 3403"/>
                  <a:gd name="T80" fmla="*/ 1662 w 1760"/>
                  <a:gd name="T81" fmla="*/ 120 h 3403"/>
                  <a:gd name="T82" fmla="*/ 1603 w 1760"/>
                  <a:gd name="T83" fmla="*/ 78 h 3403"/>
                  <a:gd name="T84" fmla="*/ 1546 w 1760"/>
                  <a:gd name="T85" fmla="*/ 59 h 3403"/>
                  <a:gd name="T86" fmla="*/ 254 w 1760"/>
                  <a:gd name="T87" fmla="*/ 56 h 3403"/>
                  <a:gd name="T88" fmla="*/ 197 w 1760"/>
                  <a:gd name="T89" fmla="*/ 63 h 3403"/>
                  <a:gd name="T90" fmla="*/ 138 w 1760"/>
                  <a:gd name="T91" fmla="*/ 88 h 3403"/>
                  <a:gd name="T92" fmla="*/ 86 w 1760"/>
                  <a:gd name="T93" fmla="*/ 136 h 3403"/>
                  <a:gd name="T94" fmla="*/ 64 w 1760"/>
                  <a:gd name="T95" fmla="*/ 179 h 3403"/>
                  <a:gd name="T96" fmla="*/ 56 w 1760"/>
                  <a:gd name="T97" fmla="*/ 228 h 3403"/>
                  <a:gd name="T98" fmla="*/ 1 w 1760"/>
                  <a:gd name="T99" fmla="*/ 207 h 3403"/>
                  <a:gd name="T100" fmla="*/ 12 w 1760"/>
                  <a:gd name="T101" fmla="*/ 158 h 3403"/>
                  <a:gd name="T102" fmla="*/ 46 w 1760"/>
                  <a:gd name="T103" fmla="*/ 96 h 3403"/>
                  <a:gd name="T104" fmla="*/ 99 w 1760"/>
                  <a:gd name="T105" fmla="*/ 48 h 3403"/>
                  <a:gd name="T106" fmla="*/ 175 w 1760"/>
                  <a:gd name="T107" fmla="*/ 11 h 3403"/>
                  <a:gd name="T108" fmla="*/ 232 w 1760"/>
                  <a:gd name="T109" fmla="*/ 1 h 34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60"/>
                  <a:gd name="T166" fmla="*/ 0 h 3403"/>
                  <a:gd name="T167" fmla="*/ 1760 w 1760"/>
                  <a:gd name="T168" fmla="*/ 3403 h 34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60" h="3403">
                    <a:moveTo>
                      <a:pt x="247" y="2946"/>
                    </a:moveTo>
                    <a:lnTo>
                      <a:pt x="247" y="3060"/>
                    </a:lnTo>
                    <a:lnTo>
                      <a:pt x="1513" y="3060"/>
                    </a:lnTo>
                    <a:lnTo>
                      <a:pt x="1513" y="2946"/>
                    </a:lnTo>
                    <a:lnTo>
                      <a:pt x="247" y="2946"/>
                    </a:lnTo>
                    <a:close/>
                    <a:moveTo>
                      <a:pt x="191" y="2890"/>
                    </a:moveTo>
                    <a:lnTo>
                      <a:pt x="1569" y="2890"/>
                    </a:lnTo>
                    <a:lnTo>
                      <a:pt x="1569" y="3116"/>
                    </a:lnTo>
                    <a:lnTo>
                      <a:pt x="191" y="3116"/>
                    </a:lnTo>
                    <a:lnTo>
                      <a:pt x="191" y="2890"/>
                    </a:lnTo>
                    <a:close/>
                    <a:moveTo>
                      <a:pt x="247" y="2688"/>
                    </a:moveTo>
                    <a:lnTo>
                      <a:pt x="247" y="2748"/>
                    </a:lnTo>
                    <a:lnTo>
                      <a:pt x="455" y="2748"/>
                    </a:lnTo>
                    <a:lnTo>
                      <a:pt x="455" y="2688"/>
                    </a:lnTo>
                    <a:lnTo>
                      <a:pt x="247" y="2688"/>
                    </a:lnTo>
                    <a:close/>
                    <a:moveTo>
                      <a:pt x="191" y="2632"/>
                    </a:moveTo>
                    <a:lnTo>
                      <a:pt x="511" y="2632"/>
                    </a:lnTo>
                    <a:lnTo>
                      <a:pt x="511" y="2804"/>
                    </a:lnTo>
                    <a:lnTo>
                      <a:pt x="191" y="2804"/>
                    </a:lnTo>
                    <a:lnTo>
                      <a:pt x="191" y="2632"/>
                    </a:lnTo>
                    <a:close/>
                    <a:moveTo>
                      <a:pt x="367" y="2373"/>
                    </a:moveTo>
                    <a:lnTo>
                      <a:pt x="511" y="2373"/>
                    </a:lnTo>
                    <a:lnTo>
                      <a:pt x="511" y="2546"/>
                    </a:lnTo>
                    <a:lnTo>
                      <a:pt x="191" y="2546"/>
                    </a:lnTo>
                    <a:lnTo>
                      <a:pt x="191" y="2452"/>
                    </a:lnTo>
                    <a:lnTo>
                      <a:pt x="247" y="2452"/>
                    </a:lnTo>
                    <a:lnTo>
                      <a:pt x="247" y="2490"/>
                    </a:lnTo>
                    <a:lnTo>
                      <a:pt x="455" y="2490"/>
                    </a:lnTo>
                    <a:lnTo>
                      <a:pt x="455" y="2429"/>
                    </a:lnTo>
                    <a:lnTo>
                      <a:pt x="367" y="2429"/>
                    </a:lnTo>
                    <a:lnTo>
                      <a:pt x="367" y="2373"/>
                    </a:lnTo>
                    <a:close/>
                    <a:moveTo>
                      <a:pt x="191" y="622"/>
                    </a:moveTo>
                    <a:lnTo>
                      <a:pt x="1569" y="622"/>
                    </a:lnTo>
                    <a:lnTo>
                      <a:pt x="1569" y="853"/>
                    </a:lnTo>
                    <a:lnTo>
                      <a:pt x="266" y="853"/>
                    </a:lnTo>
                    <a:lnTo>
                      <a:pt x="266" y="797"/>
                    </a:lnTo>
                    <a:lnTo>
                      <a:pt x="1513" y="797"/>
                    </a:lnTo>
                    <a:lnTo>
                      <a:pt x="1513" y="678"/>
                    </a:lnTo>
                    <a:lnTo>
                      <a:pt x="247" y="678"/>
                    </a:lnTo>
                    <a:lnTo>
                      <a:pt x="247" y="825"/>
                    </a:lnTo>
                    <a:lnTo>
                      <a:pt x="191" y="825"/>
                    </a:lnTo>
                    <a:lnTo>
                      <a:pt x="191" y="622"/>
                    </a:lnTo>
                    <a:close/>
                    <a:moveTo>
                      <a:pt x="253" y="0"/>
                    </a:moveTo>
                    <a:lnTo>
                      <a:pt x="1507" y="0"/>
                    </a:lnTo>
                    <a:lnTo>
                      <a:pt x="1528" y="1"/>
                    </a:lnTo>
                    <a:lnTo>
                      <a:pt x="1535" y="2"/>
                    </a:lnTo>
                    <a:lnTo>
                      <a:pt x="1558" y="4"/>
                    </a:lnTo>
                    <a:lnTo>
                      <a:pt x="1579" y="9"/>
                    </a:lnTo>
                    <a:lnTo>
                      <a:pt x="1585" y="11"/>
                    </a:lnTo>
                    <a:lnTo>
                      <a:pt x="1605" y="17"/>
                    </a:lnTo>
                    <a:lnTo>
                      <a:pt x="1625" y="26"/>
                    </a:lnTo>
                    <a:lnTo>
                      <a:pt x="1644" y="36"/>
                    </a:lnTo>
                    <a:lnTo>
                      <a:pt x="1662" y="48"/>
                    </a:lnTo>
                    <a:lnTo>
                      <a:pt x="1687" y="66"/>
                    </a:lnTo>
                    <a:lnTo>
                      <a:pt x="1701" y="81"/>
                    </a:lnTo>
                    <a:lnTo>
                      <a:pt x="1715" y="96"/>
                    </a:lnTo>
                    <a:lnTo>
                      <a:pt x="1726" y="113"/>
                    </a:lnTo>
                    <a:lnTo>
                      <a:pt x="1732" y="121"/>
                    </a:lnTo>
                    <a:lnTo>
                      <a:pt x="1742" y="139"/>
                    </a:lnTo>
                    <a:lnTo>
                      <a:pt x="1749" y="158"/>
                    </a:lnTo>
                    <a:lnTo>
                      <a:pt x="1751" y="163"/>
                    </a:lnTo>
                    <a:lnTo>
                      <a:pt x="1756" y="183"/>
                    </a:lnTo>
                    <a:lnTo>
                      <a:pt x="1759" y="202"/>
                    </a:lnTo>
                    <a:lnTo>
                      <a:pt x="1760" y="207"/>
                    </a:lnTo>
                    <a:lnTo>
                      <a:pt x="1760" y="216"/>
                    </a:lnTo>
                    <a:lnTo>
                      <a:pt x="1760" y="3187"/>
                    </a:lnTo>
                    <a:lnTo>
                      <a:pt x="1760" y="3195"/>
                    </a:lnTo>
                    <a:lnTo>
                      <a:pt x="1759" y="3201"/>
                    </a:lnTo>
                    <a:lnTo>
                      <a:pt x="1756" y="3221"/>
                    </a:lnTo>
                    <a:lnTo>
                      <a:pt x="1751" y="3240"/>
                    </a:lnTo>
                    <a:lnTo>
                      <a:pt x="1749" y="3245"/>
                    </a:lnTo>
                    <a:lnTo>
                      <a:pt x="1742" y="3264"/>
                    </a:lnTo>
                    <a:lnTo>
                      <a:pt x="1732" y="3282"/>
                    </a:lnTo>
                    <a:lnTo>
                      <a:pt x="1726" y="3290"/>
                    </a:lnTo>
                    <a:lnTo>
                      <a:pt x="1715" y="3306"/>
                    </a:lnTo>
                    <a:lnTo>
                      <a:pt x="1701" y="3322"/>
                    </a:lnTo>
                    <a:lnTo>
                      <a:pt x="1687" y="3337"/>
                    </a:lnTo>
                    <a:lnTo>
                      <a:pt x="1662" y="3355"/>
                    </a:lnTo>
                    <a:lnTo>
                      <a:pt x="1644" y="3367"/>
                    </a:lnTo>
                    <a:lnTo>
                      <a:pt x="1625" y="3377"/>
                    </a:lnTo>
                    <a:lnTo>
                      <a:pt x="1605" y="3385"/>
                    </a:lnTo>
                    <a:lnTo>
                      <a:pt x="1585" y="3392"/>
                    </a:lnTo>
                    <a:lnTo>
                      <a:pt x="1579" y="3394"/>
                    </a:lnTo>
                    <a:lnTo>
                      <a:pt x="1558" y="3399"/>
                    </a:lnTo>
                    <a:lnTo>
                      <a:pt x="1535" y="3402"/>
                    </a:lnTo>
                    <a:lnTo>
                      <a:pt x="1528" y="3402"/>
                    </a:lnTo>
                    <a:lnTo>
                      <a:pt x="1506" y="3403"/>
                    </a:lnTo>
                    <a:lnTo>
                      <a:pt x="254" y="3403"/>
                    </a:lnTo>
                    <a:lnTo>
                      <a:pt x="232" y="3402"/>
                    </a:lnTo>
                    <a:lnTo>
                      <a:pt x="225" y="3402"/>
                    </a:lnTo>
                    <a:lnTo>
                      <a:pt x="202" y="3399"/>
                    </a:lnTo>
                    <a:lnTo>
                      <a:pt x="181" y="3394"/>
                    </a:lnTo>
                    <a:lnTo>
                      <a:pt x="175" y="3392"/>
                    </a:lnTo>
                    <a:lnTo>
                      <a:pt x="155" y="3385"/>
                    </a:lnTo>
                    <a:lnTo>
                      <a:pt x="135" y="3377"/>
                    </a:lnTo>
                    <a:lnTo>
                      <a:pt x="116" y="3367"/>
                    </a:lnTo>
                    <a:lnTo>
                      <a:pt x="99" y="3355"/>
                    </a:lnTo>
                    <a:lnTo>
                      <a:pt x="90" y="3349"/>
                    </a:lnTo>
                    <a:lnTo>
                      <a:pt x="74" y="3337"/>
                    </a:lnTo>
                    <a:lnTo>
                      <a:pt x="60" y="3322"/>
                    </a:lnTo>
                    <a:lnTo>
                      <a:pt x="46" y="3306"/>
                    </a:lnTo>
                    <a:lnTo>
                      <a:pt x="35" y="3290"/>
                    </a:lnTo>
                    <a:lnTo>
                      <a:pt x="29" y="3282"/>
                    </a:lnTo>
                    <a:lnTo>
                      <a:pt x="19" y="3264"/>
                    </a:lnTo>
                    <a:lnTo>
                      <a:pt x="12" y="3245"/>
                    </a:lnTo>
                    <a:lnTo>
                      <a:pt x="10" y="3240"/>
                    </a:lnTo>
                    <a:lnTo>
                      <a:pt x="5" y="3221"/>
                    </a:lnTo>
                    <a:lnTo>
                      <a:pt x="2" y="3201"/>
                    </a:lnTo>
                    <a:lnTo>
                      <a:pt x="1" y="3195"/>
                    </a:lnTo>
                    <a:lnTo>
                      <a:pt x="0" y="3175"/>
                    </a:lnTo>
                    <a:lnTo>
                      <a:pt x="0" y="2500"/>
                    </a:lnTo>
                    <a:lnTo>
                      <a:pt x="56" y="2500"/>
                    </a:lnTo>
                    <a:lnTo>
                      <a:pt x="56" y="3175"/>
                    </a:lnTo>
                    <a:lnTo>
                      <a:pt x="57" y="3189"/>
                    </a:lnTo>
                    <a:lnTo>
                      <a:pt x="57" y="3189"/>
                    </a:lnTo>
                    <a:lnTo>
                      <a:pt x="60" y="3210"/>
                    </a:lnTo>
                    <a:lnTo>
                      <a:pt x="64" y="3223"/>
                    </a:lnTo>
                    <a:lnTo>
                      <a:pt x="64" y="3223"/>
                    </a:lnTo>
                    <a:lnTo>
                      <a:pt x="71" y="3242"/>
                    </a:lnTo>
                    <a:lnTo>
                      <a:pt x="80" y="3259"/>
                    </a:lnTo>
                    <a:lnTo>
                      <a:pt x="86" y="3267"/>
                    </a:lnTo>
                    <a:lnTo>
                      <a:pt x="99" y="3283"/>
                    </a:lnTo>
                    <a:lnTo>
                      <a:pt x="114" y="3297"/>
                    </a:lnTo>
                    <a:lnTo>
                      <a:pt x="125" y="3305"/>
                    </a:lnTo>
                    <a:lnTo>
                      <a:pt x="138" y="3315"/>
                    </a:lnTo>
                    <a:lnTo>
                      <a:pt x="157" y="3325"/>
                    </a:lnTo>
                    <a:lnTo>
                      <a:pt x="176" y="3333"/>
                    </a:lnTo>
                    <a:lnTo>
                      <a:pt x="197" y="3340"/>
                    </a:lnTo>
                    <a:lnTo>
                      <a:pt x="197" y="3340"/>
                    </a:lnTo>
                    <a:lnTo>
                      <a:pt x="214" y="3344"/>
                    </a:lnTo>
                    <a:lnTo>
                      <a:pt x="232" y="3346"/>
                    </a:lnTo>
                    <a:lnTo>
                      <a:pt x="232" y="3346"/>
                    </a:lnTo>
                    <a:lnTo>
                      <a:pt x="254" y="3347"/>
                    </a:lnTo>
                    <a:lnTo>
                      <a:pt x="1506" y="3347"/>
                    </a:lnTo>
                    <a:lnTo>
                      <a:pt x="1528" y="3346"/>
                    </a:lnTo>
                    <a:lnTo>
                      <a:pt x="1528" y="3346"/>
                    </a:lnTo>
                    <a:lnTo>
                      <a:pt x="1546" y="3344"/>
                    </a:lnTo>
                    <a:lnTo>
                      <a:pt x="1563" y="3340"/>
                    </a:lnTo>
                    <a:lnTo>
                      <a:pt x="1563" y="3340"/>
                    </a:lnTo>
                    <a:lnTo>
                      <a:pt x="1584" y="3333"/>
                    </a:lnTo>
                    <a:lnTo>
                      <a:pt x="1603" y="3325"/>
                    </a:lnTo>
                    <a:lnTo>
                      <a:pt x="1622" y="3315"/>
                    </a:lnTo>
                    <a:lnTo>
                      <a:pt x="1632" y="3309"/>
                    </a:lnTo>
                    <a:lnTo>
                      <a:pt x="1647" y="3297"/>
                    </a:lnTo>
                    <a:lnTo>
                      <a:pt x="1662" y="3283"/>
                    </a:lnTo>
                    <a:lnTo>
                      <a:pt x="1675" y="3267"/>
                    </a:lnTo>
                    <a:lnTo>
                      <a:pt x="1681" y="3259"/>
                    </a:lnTo>
                    <a:lnTo>
                      <a:pt x="1690" y="3242"/>
                    </a:lnTo>
                    <a:lnTo>
                      <a:pt x="1697" y="3223"/>
                    </a:lnTo>
                    <a:lnTo>
                      <a:pt x="1697" y="3223"/>
                    </a:lnTo>
                    <a:lnTo>
                      <a:pt x="1701" y="3210"/>
                    </a:lnTo>
                    <a:lnTo>
                      <a:pt x="1704" y="3189"/>
                    </a:lnTo>
                    <a:lnTo>
                      <a:pt x="1704" y="3189"/>
                    </a:lnTo>
                    <a:lnTo>
                      <a:pt x="1705" y="3175"/>
                    </a:lnTo>
                    <a:lnTo>
                      <a:pt x="1705" y="228"/>
                    </a:lnTo>
                    <a:lnTo>
                      <a:pt x="1704" y="214"/>
                    </a:lnTo>
                    <a:lnTo>
                      <a:pt x="1704" y="214"/>
                    </a:lnTo>
                    <a:lnTo>
                      <a:pt x="1701" y="194"/>
                    </a:lnTo>
                    <a:lnTo>
                      <a:pt x="1697" y="179"/>
                    </a:lnTo>
                    <a:lnTo>
                      <a:pt x="1697" y="179"/>
                    </a:lnTo>
                    <a:lnTo>
                      <a:pt x="1690" y="161"/>
                    </a:lnTo>
                    <a:lnTo>
                      <a:pt x="1681" y="144"/>
                    </a:lnTo>
                    <a:lnTo>
                      <a:pt x="1675" y="136"/>
                    </a:lnTo>
                    <a:lnTo>
                      <a:pt x="1662" y="120"/>
                    </a:lnTo>
                    <a:lnTo>
                      <a:pt x="1647" y="106"/>
                    </a:lnTo>
                    <a:lnTo>
                      <a:pt x="1632" y="94"/>
                    </a:lnTo>
                    <a:lnTo>
                      <a:pt x="1622" y="88"/>
                    </a:lnTo>
                    <a:lnTo>
                      <a:pt x="1603" y="78"/>
                    </a:lnTo>
                    <a:lnTo>
                      <a:pt x="1584" y="69"/>
                    </a:lnTo>
                    <a:lnTo>
                      <a:pt x="1563" y="63"/>
                    </a:lnTo>
                    <a:lnTo>
                      <a:pt x="1563" y="63"/>
                    </a:lnTo>
                    <a:lnTo>
                      <a:pt x="1546" y="59"/>
                    </a:lnTo>
                    <a:lnTo>
                      <a:pt x="1523" y="57"/>
                    </a:lnTo>
                    <a:lnTo>
                      <a:pt x="1523" y="57"/>
                    </a:lnTo>
                    <a:lnTo>
                      <a:pt x="1506" y="56"/>
                    </a:lnTo>
                    <a:lnTo>
                      <a:pt x="254" y="56"/>
                    </a:lnTo>
                    <a:lnTo>
                      <a:pt x="237" y="57"/>
                    </a:lnTo>
                    <a:lnTo>
                      <a:pt x="237" y="57"/>
                    </a:lnTo>
                    <a:lnTo>
                      <a:pt x="214" y="59"/>
                    </a:lnTo>
                    <a:lnTo>
                      <a:pt x="197" y="63"/>
                    </a:lnTo>
                    <a:lnTo>
                      <a:pt x="197" y="63"/>
                    </a:lnTo>
                    <a:lnTo>
                      <a:pt x="176" y="69"/>
                    </a:lnTo>
                    <a:lnTo>
                      <a:pt x="157" y="78"/>
                    </a:lnTo>
                    <a:lnTo>
                      <a:pt x="138" y="88"/>
                    </a:lnTo>
                    <a:lnTo>
                      <a:pt x="125" y="97"/>
                    </a:lnTo>
                    <a:lnTo>
                      <a:pt x="114" y="106"/>
                    </a:lnTo>
                    <a:lnTo>
                      <a:pt x="99" y="120"/>
                    </a:lnTo>
                    <a:lnTo>
                      <a:pt x="86" y="136"/>
                    </a:lnTo>
                    <a:lnTo>
                      <a:pt x="80" y="144"/>
                    </a:lnTo>
                    <a:lnTo>
                      <a:pt x="71" y="161"/>
                    </a:lnTo>
                    <a:lnTo>
                      <a:pt x="64" y="179"/>
                    </a:lnTo>
                    <a:lnTo>
                      <a:pt x="64" y="179"/>
                    </a:lnTo>
                    <a:lnTo>
                      <a:pt x="60" y="194"/>
                    </a:lnTo>
                    <a:lnTo>
                      <a:pt x="57" y="214"/>
                    </a:lnTo>
                    <a:lnTo>
                      <a:pt x="57" y="214"/>
                    </a:lnTo>
                    <a:lnTo>
                      <a:pt x="56" y="228"/>
                    </a:lnTo>
                    <a:lnTo>
                      <a:pt x="56" y="786"/>
                    </a:lnTo>
                    <a:lnTo>
                      <a:pt x="0" y="786"/>
                    </a:lnTo>
                    <a:lnTo>
                      <a:pt x="0" y="228"/>
                    </a:lnTo>
                    <a:lnTo>
                      <a:pt x="1" y="207"/>
                    </a:lnTo>
                    <a:lnTo>
                      <a:pt x="2" y="202"/>
                    </a:lnTo>
                    <a:lnTo>
                      <a:pt x="5" y="183"/>
                    </a:lnTo>
                    <a:lnTo>
                      <a:pt x="10" y="163"/>
                    </a:lnTo>
                    <a:lnTo>
                      <a:pt x="12" y="158"/>
                    </a:lnTo>
                    <a:lnTo>
                      <a:pt x="19" y="139"/>
                    </a:lnTo>
                    <a:lnTo>
                      <a:pt x="29" y="121"/>
                    </a:lnTo>
                    <a:lnTo>
                      <a:pt x="35" y="113"/>
                    </a:lnTo>
                    <a:lnTo>
                      <a:pt x="46" y="96"/>
                    </a:lnTo>
                    <a:lnTo>
                      <a:pt x="60" y="81"/>
                    </a:lnTo>
                    <a:lnTo>
                      <a:pt x="74" y="66"/>
                    </a:lnTo>
                    <a:lnTo>
                      <a:pt x="90" y="54"/>
                    </a:lnTo>
                    <a:lnTo>
                      <a:pt x="99" y="48"/>
                    </a:lnTo>
                    <a:lnTo>
                      <a:pt x="116" y="36"/>
                    </a:lnTo>
                    <a:lnTo>
                      <a:pt x="135" y="26"/>
                    </a:lnTo>
                    <a:lnTo>
                      <a:pt x="155" y="17"/>
                    </a:lnTo>
                    <a:lnTo>
                      <a:pt x="175" y="11"/>
                    </a:lnTo>
                    <a:lnTo>
                      <a:pt x="181" y="9"/>
                    </a:lnTo>
                    <a:lnTo>
                      <a:pt x="202" y="4"/>
                    </a:lnTo>
                    <a:lnTo>
                      <a:pt x="225" y="2"/>
                    </a:lnTo>
                    <a:lnTo>
                      <a:pt x="232" y="1"/>
                    </a:lnTo>
                    <a:lnTo>
                      <a:pt x="25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48" name="Freeform 8"/>
              <p:cNvSpPr>
                <a:spLocks noEditPoints="1" noChangeArrowheads="1"/>
              </p:cNvSpPr>
              <p:nvPr/>
            </p:nvSpPr>
            <p:spPr bwMode="auto">
              <a:xfrm>
                <a:off x="0" y="242887"/>
                <a:ext cx="557213" cy="552450"/>
              </a:xfrm>
              <a:custGeom>
                <a:avLst/>
                <a:gdLst>
                  <a:gd name="T0" fmla="*/ 1020 w 1753"/>
                  <a:gd name="T1" fmla="*/ 1144 h 1742"/>
                  <a:gd name="T2" fmla="*/ 995 w 1753"/>
                  <a:gd name="T3" fmla="*/ 1224 h 1742"/>
                  <a:gd name="T4" fmla="*/ 705 w 1753"/>
                  <a:gd name="T5" fmla="*/ 1168 h 1742"/>
                  <a:gd name="T6" fmla="*/ 1270 w 1753"/>
                  <a:gd name="T7" fmla="*/ 1070 h 1742"/>
                  <a:gd name="T8" fmla="*/ 1302 w 1753"/>
                  <a:gd name="T9" fmla="*/ 1202 h 1742"/>
                  <a:gd name="T10" fmla="*/ 1183 w 1753"/>
                  <a:gd name="T11" fmla="*/ 1261 h 1742"/>
                  <a:gd name="T12" fmla="*/ 1099 w 1753"/>
                  <a:gd name="T13" fmla="*/ 1179 h 1742"/>
                  <a:gd name="T14" fmla="*/ 1157 w 1753"/>
                  <a:gd name="T15" fmla="*/ 1061 h 1742"/>
                  <a:gd name="T16" fmla="*/ 586 w 1753"/>
                  <a:gd name="T17" fmla="*/ 1059 h 1742"/>
                  <a:gd name="T18" fmla="*/ 619 w 1753"/>
                  <a:gd name="T19" fmla="*/ 1191 h 1742"/>
                  <a:gd name="T20" fmla="*/ 504 w 1753"/>
                  <a:gd name="T21" fmla="*/ 1251 h 1742"/>
                  <a:gd name="T22" fmla="*/ 417 w 1753"/>
                  <a:gd name="T23" fmla="*/ 1172 h 1742"/>
                  <a:gd name="T24" fmla="*/ 472 w 1753"/>
                  <a:gd name="T25" fmla="*/ 1049 h 1742"/>
                  <a:gd name="T26" fmla="*/ 1176 w 1753"/>
                  <a:gd name="T27" fmla="*/ 847 h 1742"/>
                  <a:gd name="T28" fmla="*/ 1157 w 1753"/>
                  <a:gd name="T29" fmla="*/ 978 h 1742"/>
                  <a:gd name="T30" fmla="*/ 1012 w 1753"/>
                  <a:gd name="T31" fmla="*/ 655 h 1742"/>
                  <a:gd name="T32" fmla="*/ 826 w 1753"/>
                  <a:gd name="T33" fmla="*/ 611 h 1742"/>
                  <a:gd name="T34" fmla="*/ 784 w 1753"/>
                  <a:gd name="T35" fmla="*/ 715 h 1742"/>
                  <a:gd name="T36" fmla="*/ 575 w 1753"/>
                  <a:gd name="T37" fmla="*/ 969 h 1742"/>
                  <a:gd name="T38" fmla="*/ 759 w 1753"/>
                  <a:gd name="T39" fmla="*/ 622 h 1742"/>
                  <a:gd name="T40" fmla="*/ 1038 w 1753"/>
                  <a:gd name="T41" fmla="*/ 410 h 1742"/>
                  <a:gd name="T42" fmla="*/ 1040 w 1753"/>
                  <a:gd name="T43" fmla="*/ 544 h 1742"/>
                  <a:gd name="T44" fmla="*/ 910 w 1753"/>
                  <a:gd name="T45" fmla="*/ 576 h 1742"/>
                  <a:gd name="T46" fmla="*/ 848 w 1753"/>
                  <a:gd name="T47" fmla="*/ 480 h 1742"/>
                  <a:gd name="T48" fmla="*/ 929 w 1753"/>
                  <a:gd name="T49" fmla="*/ 375 h 1742"/>
                  <a:gd name="T50" fmla="*/ 658 w 1753"/>
                  <a:gd name="T51" fmla="*/ 158 h 1742"/>
                  <a:gd name="T52" fmla="*/ 872 w 1753"/>
                  <a:gd name="T53" fmla="*/ 313 h 1742"/>
                  <a:gd name="T54" fmla="*/ 683 w 1753"/>
                  <a:gd name="T55" fmla="*/ 258 h 1742"/>
                  <a:gd name="T56" fmla="*/ 398 w 1753"/>
                  <a:gd name="T57" fmla="*/ 298 h 1742"/>
                  <a:gd name="T58" fmla="*/ 185 w 1753"/>
                  <a:gd name="T59" fmla="*/ 580 h 1742"/>
                  <a:gd name="T60" fmla="*/ 127 w 1753"/>
                  <a:gd name="T61" fmla="*/ 892 h 1742"/>
                  <a:gd name="T62" fmla="*/ 314 w 1753"/>
                  <a:gd name="T63" fmla="*/ 1033 h 1742"/>
                  <a:gd name="T64" fmla="*/ 236 w 1753"/>
                  <a:gd name="T65" fmla="*/ 1080 h 1742"/>
                  <a:gd name="T66" fmla="*/ 156 w 1753"/>
                  <a:gd name="T67" fmla="*/ 1079 h 1742"/>
                  <a:gd name="T68" fmla="*/ 333 w 1753"/>
                  <a:gd name="T69" fmla="*/ 1385 h 1742"/>
                  <a:gd name="T70" fmla="*/ 491 w 1753"/>
                  <a:gd name="T71" fmla="*/ 1327 h 1742"/>
                  <a:gd name="T72" fmla="*/ 619 w 1753"/>
                  <a:gd name="T73" fmla="*/ 1572 h 1742"/>
                  <a:gd name="T74" fmla="*/ 996 w 1753"/>
                  <a:gd name="T75" fmla="*/ 1607 h 1742"/>
                  <a:gd name="T76" fmla="*/ 1159 w 1753"/>
                  <a:gd name="T77" fmla="*/ 1433 h 1742"/>
                  <a:gd name="T78" fmla="*/ 1251 w 1753"/>
                  <a:gd name="T79" fmla="*/ 1337 h 1742"/>
                  <a:gd name="T80" fmla="*/ 1310 w 1753"/>
                  <a:gd name="T81" fmla="*/ 1478 h 1742"/>
                  <a:gd name="T82" fmla="*/ 1535 w 1753"/>
                  <a:gd name="T83" fmla="*/ 1226 h 1742"/>
                  <a:gd name="T84" fmla="*/ 1530 w 1753"/>
                  <a:gd name="T85" fmla="*/ 1076 h 1742"/>
                  <a:gd name="T86" fmla="*/ 1369 w 1753"/>
                  <a:gd name="T87" fmla="*/ 1068 h 1742"/>
                  <a:gd name="T88" fmla="*/ 1626 w 1753"/>
                  <a:gd name="T89" fmla="*/ 899 h 1742"/>
                  <a:gd name="T90" fmla="*/ 1577 w 1753"/>
                  <a:gd name="T91" fmla="*/ 605 h 1742"/>
                  <a:gd name="T92" fmla="*/ 1359 w 1753"/>
                  <a:gd name="T93" fmla="*/ 300 h 1742"/>
                  <a:gd name="T94" fmla="*/ 1097 w 1753"/>
                  <a:gd name="T95" fmla="*/ 359 h 1742"/>
                  <a:gd name="T96" fmla="*/ 1172 w 1753"/>
                  <a:gd name="T97" fmla="*/ 187 h 1742"/>
                  <a:gd name="T98" fmla="*/ 863 w 1753"/>
                  <a:gd name="T99" fmla="*/ 0 h 1742"/>
                  <a:gd name="T100" fmla="*/ 1283 w 1753"/>
                  <a:gd name="T101" fmla="*/ 99 h 1742"/>
                  <a:gd name="T102" fmla="*/ 1600 w 1753"/>
                  <a:gd name="T103" fmla="*/ 377 h 1742"/>
                  <a:gd name="T104" fmla="*/ 1749 w 1753"/>
                  <a:gd name="T105" fmla="*/ 783 h 1742"/>
                  <a:gd name="T106" fmla="*/ 1685 w 1753"/>
                  <a:gd name="T107" fmla="*/ 1212 h 1742"/>
                  <a:gd name="T108" fmla="*/ 1431 w 1753"/>
                  <a:gd name="T109" fmla="*/ 1548 h 1742"/>
                  <a:gd name="T110" fmla="*/ 1040 w 1753"/>
                  <a:gd name="T111" fmla="*/ 1727 h 1742"/>
                  <a:gd name="T112" fmla="*/ 600 w 1753"/>
                  <a:gd name="T113" fmla="*/ 1699 h 1742"/>
                  <a:gd name="T114" fmla="*/ 243 w 1753"/>
                  <a:gd name="T115" fmla="*/ 1475 h 1742"/>
                  <a:gd name="T116" fmla="*/ 31 w 1753"/>
                  <a:gd name="T117" fmla="*/ 1106 h 1742"/>
                  <a:gd name="T118" fmla="*/ 24 w 1753"/>
                  <a:gd name="T119" fmla="*/ 665 h 1742"/>
                  <a:gd name="T120" fmla="*/ 219 w 1753"/>
                  <a:gd name="T121" fmla="*/ 294 h 1742"/>
                  <a:gd name="T122" fmla="*/ 571 w 1753"/>
                  <a:gd name="T123" fmla="*/ 54 h 17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3"/>
                  <a:gd name="T187" fmla="*/ 0 h 1742"/>
                  <a:gd name="T188" fmla="*/ 1753 w 1753"/>
                  <a:gd name="T189" fmla="*/ 1742 h 17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3" h="1742">
                    <a:moveTo>
                      <a:pt x="707" y="1138"/>
                    </a:moveTo>
                    <a:lnTo>
                      <a:pt x="789" y="1145"/>
                    </a:lnTo>
                    <a:lnTo>
                      <a:pt x="874" y="1148"/>
                    </a:lnTo>
                    <a:lnTo>
                      <a:pt x="957" y="1147"/>
                    </a:lnTo>
                    <a:lnTo>
                      <a:pt x="989" y="1146"/>
                    </a:lnTo>
                    <a:lnTo>
                      <a:pt x="1020" y="1144"/>
                    </a:lnTo>
                    <a:lnTo>
                      <a:pt x="1019" y="1149"/>
                    </a:lnTo>
                    <a:lnTo>
                      <a:pt x="1018" y="1154"/>
                    </a:lnTo>
                    <a:lnTo>
                      <a:pt x="1018" y="1161"/>
                    </a:lnTo>
                    <a:lnTo>
                      <a:pt x="1022" y="1191"/>
                    </a:lnTo>
                    <a:lnTo>
                      <a:pt x="1030" y="1221"/>
                    </a:lnTo>
                    <a:lnTo>
                      <a:pt x="995" y="1224"/>
                    </a:lnTo>
                    <a:lnTo>
                      <a:pt x="959" y="1226"/>
                    </a:lnTo>
                    <a:lnTo>
                      <a:pt x="869" y="1226"/>
                    </a:lnTo>
                    <a:lnTo>
                      <a:pt x="782" y="1223"/>
                    </a:lnTo>
                    <a:lnTo>
                      <a:pt x="694" y="1215"/>
                    </a:lnTo>
                    <a:lnTo>
                      <a:pt x="701" y="1192"/>
                    </a:lnTo>
                    <a:lnTo>
                      <a:pt x="705" y="1168"/>
                    </a:lnTo>
                    <a:lnTo>
                      <a:pt x="707" y="1143"/>
                    </a:lnTo>
                    <a:lnTo>
                      <a:pt x="707" y="1138"/>
                    </a:lnTo>
                    <a:close/>
                    <a:moveTo>
                      <a:pt x="1204" y="1049"/>
                    </a:moveTo>
                    <a:lnTo>
                      <a:pt x="1227" y="1052"/>
                    </a:lnTo>
                    <a:lnTo>
                      <a:pt x="1250" y="1059"/>
                    </a:lnTo>
                    <a:lnTo>
                      <a:pt x="1270" y="1070"/>
                    </a:lnTo>
                    <a:lnTo>
                      <a:pt x="1288" y="1087"/>
                    </a:lnTo>
                    <a:lnTo>
                      <a:pt x="1301" y="1107"/>
                    </a:lnTo>
                    <a:lnTo>
                      <a:pt x="1309" y="1129"/>
                    </a:lnTo>
                    <a:lnTo>
                      <a:pt x="1313" y="1155"/>
                    </a:lnTo>
                    <a:lnTo>
                      <a:pt x="1310" y="1180"/>
                    </a:lnTo>
                    <a:lnTo>
                      <a:pt x="1302" y="1202"/>
                    </a:lnTo>
                    <a:lnTo>
                      <a:pt x="1290" y="1223"/>
                    </a:lnTo>
                    <a:lnTo>
                      <a:pt x="1273" y="1239"/>
                    </a:lnTo>
                    <a:lnTo>
                      <a:pt x="1254" y="1252"/>
                    </a:lnTo>
                    <a:lnTo>
                      <a:pt x="1231" y="1261"/>
                    </a:lnTo>
                    <a:lnTo>
                      <a:pt x="1207" y="1264"/>
                    </a:lnTo>
                    <a:lnTo>
                      <a:pt x="1183" y="1261"/>
                    </a:lnTo>
                    <a:lnTo>
                      <a:pt x="1160" y="1254"/>
                    </a:lnTo>
                    <a:lnTo>
                      <a:pt x="1140" y="1242"/>
                    </a:lnTo>
                    <a:lnTo>
                      <a:pt x="1125" y="1229"/>
                    </a:lnTo>
                    <a:lnTo>
                      <a:pt x="1114" y="1215"/>
                    </a:lnTo>
                    <a:lnTo>
                      <a:pt x="1105" y="1198"/>
                    </a:lnTo>
                    <a:lnTo>
                      <a:pt x="1099" y="1179"/>
                    </a:lnTo>
                    <a:lnTo>
                      <a:pt x="1097" y="1158"/>
                    </a:lnTo>
                    <a:lnTo>
                      <a:pt x="1099" y="1134"/>
                    </a:lnTo>
                    <a:lnTo>
                      <a:pt x="1108" y="1111"/>
                    </a:lnTo>
                    <a:lnTo>
                      <a:pt x="1120" y="1091"/>
                    </a:lnTo>
                    <a:lnTo>
                      <a:pt x="1137" y="1074"/>
                    </a:lnTo>
                    <a:lnTo>
                      <a:pt x="1157" y="1061"/>
                    </a:lnTo>
                    <a:lnTo>
                      <a:pt x="1179" y="1053"/>
                    </a:lnTo>
                    <a:lnTo>
                      <a:pt x="1204" y="1049"/>
                    </a:lnTo>
                    <a:close/>
                    <a:moveTo>
                      <a:pt x="520" y="1038"/>
                    </a:moveTo>
                    <a:lnTo>
                      <a:pt x="544" y="1041"/>
                    </a:lnTo>
                    <a:lnTo>
                      <a:pt x="566" y="1047"/>
                    </a:lnTo>
                    <a:lnTo>
                      <a:pt x="586" y="1059"/>
                    </a:lnTo>
                    <a:lnTo>
                      <a:pt x="603" y="1075"/>
                    </a:lnTo>
                    <a:lnTo>
                      <a:pt x="617" y="1095"/>
                    </a:lnTo>
                    <a:lnTo>
                      <a:pt x="625" y="1119"/>
                    </a:lnTo>
                    <a:lnTo>
                      <a:pt x="629" y="1144"/>
                    </a:lnTo>
                    <a:lnTo>
                      <a:pt x="626" y="1168"/>
                    </a:lnTo>
                    <a:lnTo>
                      <a:pt x="619" y="1191"/>
                    </a:lnTo>
                    <a:lnTo>
                      <a:pt x="606" y="1210"/>
                    </a:lnTo>
                    <a:lnTo>
                      <a:pt x="590" y="1227"/>
                    </a:lnTo>
                    <a:lnTo>
                      <a:pt x="570" y="1241"/>
                    </a:lnTo>
                    <a:lnTo>
                      <a:pt x="547" y="1249"/>
                    </a:lnTo>
                    <a:lnTo>
                      <a:pt x="523" y="1252"/>
                    </a:lnTo>
                    <a:lnTo>
                      <a:pt x="504" y="1251"/>
                    </a:lnTo>
                    <a:lnTo>
                      <a:pt x="488" y="1247"/>
                    </a:lnTo>
                    <a:lnTo>
                      <a:pt x="471" y="1241"/>
                    </a:lnTo>
                    <a:lnTo>
                      <a:pt x="457" y="1231"/>
                    </a:lnTo>
                    <a:lnTo>
                      <a:pt x="439" y="1215"/>
                    </a:lnTo>
                    <a:lnTo>
                      <a:pt x="425" y="1195"/>
                    </a:lnTo>
                    <a:lnTo>
                      <a:pt x="417" y="1172"/>
                    </a:lnTo>
                    <a:lnTo>
                      <a:pt x="413" y="1147"/>
                    </a:lnTo>
                    <a:lnTo>
                      <a:pt x="416" y="1122"/>
                    </a:lnTo>
                    <a:lnTo>
                      <a:pt x="423" y="1099"/>
                    </a:lnTo>
                    <a:lnTo>
                      <a:pt x="436" y="1080"/>
                    </a:lnTo>
                    <a:lnTo>
                      <a:pt x="452" y="1062"/>
                    </a:lnTo>
                    <a:lnTo>
                      <a:pt x="472" y="1049"/>
                    </a:lnTo>
                    <a:lnTo>
                      <a:pt x="495" y="1041"/>
                    </a:lnTo>
                    <a:lnTo>
                      <a:pt x="520" y="1038"/>
                    </a:lnTo>
                    <a:close/>
                    <a:moveTo>
                      <a:pt x="1080" y="614"/>
                    </a:moveTo>
                    <a:lnTo>
                      <a:pt x="1116" y="690"/>
                    </a:lnTo>
                    <a:lnTo>
                      <a:pt x="1148" y="768"/>
                    </a:lnTo>
                    <a:lnTo>
                      <a:pt x="1176" y="847"/>
                    </a:lnTo>
                    <a:lnTo>
                      <a:pt x="1201" y="926"/>
                    </a:lnTo>
                    <a:lnTo>
                      <a:pt x="1206" y="949"/>
                    </a:lnTo>
                    <a:lnTo>
                      <a:pt x="1212" y="973"/>
                    </a:lnTo>
                    <a:lnTo>
                      <a:pt x="1202" y="973"/>
                    </a:lnTo>
                    <a:lnTo>
                      <a:pt x="1178" y="974"/>
                    </a:lnTo>
                    <a:lnTo>
                      <a:pt x="1157" y="978"/>
                    </a:lnTo>
                    <a:lnTo>
                      <a:pt x="1135" y="985"/>
                    </a:lnTo>
                    <a:lnTo>
                      <a:pt x="1125" y="947"/>
                    </a:lnTo>
                    <a:lnTo>
                      <a:pt x="1102" y="872"/>
                    </a:lnTo>
                    <a:lnTo>
                      <a:pt x="1075" y="798"/>
                    </a:lnTo>
                    <a:lnTo>
                      <a:pt x="1045" y="725"/>
                    </a:lnTo>
                    <a:lnTo>
                      <a:pt x="1012" y="655"/>
                    </a:lnTo>
                    <a:lnTo>
                      <a:pt x="1037" y="644"/>
                    </a:lnTo>
                    <a:lnTo>
                      <a:pt x="1060" y="631"/>
                    </a:lnTo>
                    <a:lnTo>
                      <a:pt x="1080" y="614"/>
                    </a:lnTo>
                    <a:close/>
                    <a:moveTo>
                      <a:pt x="799" y="578"/>
                    </a:moveTo>
                    <a:lnTo>
                      <a:pt x="811" y="595"/>
                    </a:lnTo>
                    <a:lnTo>
                      <a:pt x="826" y="611"/>
                    </a:lnTo>
                    <a:lnTo>
                      <a:pt x="845" y="626"/>
                    </a:lnTo>
                    <a:lnTo>
                      <a:pt x="848" y="629"/>
                    </a:lnTo>
                    <a:lnTo>
                      <a:pt x="851" y="631"/>
                    </a:lnTo>
                    <a:lnTo>
                      <a:pt x="854" y="632"/>
                    </a:lnTo>
                    <a:lnTo>
                      <a:pt x="819" y="674"/>
                    </a:lnTo>
                    <a:lnTo>
                      <a:pt x="784" y="715"/>
                    </a:lnTo>
                    <a:lnTo>
                      <a:pt x="738" y="781"/>
                    </a:lnTo>
                    <a:lnTo>
                      <a:pt x="697" y="849"/>
                    </a:lnTo>
                    <a:lnTo>
                      <a:pt x="657" y="919"/>
                    </a:lnTo>
                    <a:lnTo>
                      <a:pt x="623" y="990"/>
                    </a:lnTo>
                    <a:lnTo>
                      <a:pt x="600" y="977"/>
                    </a:lnTo>
                    <a:lnTo>
                      <a:pt x="575" y="969"/>
                    </a:lnTo>
                    <a:lnTo>
                      <a:pt x="549" y="962"/>
                    </a:lnTo>
                    <a:lnTo>
                      <a:pt x="586" y="885"/>
                    </a:lnTo>
                    <a:lnTo>
                      <a:pt x="627" y="811"/>
                    </a:lnTo>
                    <a:lnTo>
                      <a:pt x="673" y="738"/>
                    </a:lnTo>
                    <a:lnTo>
                      <a:pt x="723" y="670"/>
                    </a:lnTo>
                    <a:lnTo>
                      <a:pt x="759" y="622"/>
                    </a:lnTo>
                    <a:lnTo>
                      <a:pt x="799" y="578"/>
                    </a:lnTo>
                    <a:close/>
                    <a:moveTo>
                      <a:pt x="954" y="371"/>
                    </a:moveTo>
                    <a:lnTo>
                      <a:pt x="978" y="374"/>
                    </a:lnTo>
                    <a:lnTo>
                      <a:pt x="999" y="381"/>
                    </a:lnTo>
                    <a:lnTo>
                      <a:pt x="1020" y="393"/>
                    </a:lnTo>
                    <a:lnTo>
                      <a:pt x="1038" y="410"/>
                    </a:lnTo>
                    <a:lnTo>
                      <a:pt x="1050" y="430"/>
                    </a:lnTo>
                    <a:lnTo>
                      <a:pt x="1060" y="453"/>
                    </a:lnTo>
                    <a:lnTo>
                      <a:pt x="1064" y="476"/>
                    </a:lnTo>
                    <a:lnTo>
                      <a:pt x="1061" y="501"/>
                    </a:lnTo>
                    <a:lnTo>
                      <a:pt x="1053" y="524"/>
                    </a:lnTo>
                    <a:lnTo>
                      <a:pt x="1040" y="544"/>
                    </a:lnTo>
                    <a:lnTo>
                      <a:pt x="1024" y="560"/>
                    </a:lnTo>
                    <a:lnTo>
                      <a:pt x="1005" y="574"/>
                    </a:lnTo>
                    <a:lnTo>
                      <a:pt x="982" y="582"/>
                    </a:lnTo>
                    <a:lnTo>
                      <a:pt x="957" y="585"/>
                    </a:lnTo>
                    <a:lnTo>
                      <a:pt x="933" y="583"/>
                    </a:lnTo>
                    <a:lnTo>
                      <a:pt x="910" y="576"/>
                    </a:lnTo>
                    <a:lnTo>
                      <a:pt x="891" y="565"/>
                    </a:lnTo>
                    <a:lnTo>
                      <a:pt x="877" y="552"/>
                    </a:lnTo>
                    <a:lnTo>
                      <a:pt x="864" y="537"/>
                    </a:lnTo>
                    <a:lnTo>
                      <a:pt x="855" y="520"/>
                    </a:lnTo>
                    <a:lnTo>
                      <a:pt x="850" y="500"/>
                    </a:lnTo>
                    <a:lnTo>
                      <a:pt x="848" y="480"/>
                    </a:lnTo>
                    <a:lnTo>
                      <a:pt x="850" y="456"/>
                    </a:lnTo>
                    <a:lnTo>
                      <a:pt x="857" y="433"/>
                    </a:lnTo>
                    <a:lnTo>
                      <a:pt x="869" y="412"/>
                    </a:lnTo>
                    <a:lnTo>
                      <a:pt x="886" y="395"/>
                    </a:lnTo>
                    <a:lnTo>
                      <a:pt x="906" y="383"/>
                    </a:lnTo>
                    <a:lnTo>
                      <a:pt x="929" y="375"/>
                    </a:lnTo>
                    <a:lnTo>
                      <a:pt x="954" y="371"/>
                    </a:lnTo>
                    <a:close/>
                    <a:moveTo>
                      <a:pt x="865" y="127"/>
                    </a:moveTo>
                    <a:lnTo>
                      <a:pt x="812" y="129"/>
                    </a:lnTo>
                    <a:lnTo>
                      <a:pt x="760" y="135"/>
                    </a:lnTo>
                    <a:lnTo>
                      <a:pt x="708" y="144"/>
                    </a:lnTo>
                    <a:lnTo>
                      <a:pt x="658" y="158"/>
                    </a:lnTo>
                    <a:lnTo>
                      <a:pt x="698" y="177"/>
                    </a:lnTo>
                    <a:lnTo>
                      <a:pt x="735" y="200"/>
                    </a:lnTo>
                    <a:lnTo>
                      <a:pt x="773" y="226"/>
                    </a:lnTo>
                    <a:lnTo>
                      <a:pt x="807" y="253"/>
                    </a:lnTo>
                    <a:lnTo>
                      <a:pt x="840" y="282"/>
                    </a:lnTo>
                    <a:lnTo>
                      <a:pt x="872" y="313"/>
                    </a:lnTo>
                    <a:lnTo>
                      <a:pt x="849" y="327"/>
                    </a:lnTo>
                    <a:lnTo>
                      <a:pt x="828" y="344"/>
                    </a:lnTo>
                    <a:lnTo>
                      <a:pt x="810" y="363"/>
                    </a:lnTo>
                    <a:lnTo>
                      <a:pt x="769" y="323"/>
                    </a:lnTo>
                    <a:lnTo>
                      <a:pt x="726" y="287"/>
                    </a:lnTo>
                    <a:lnTo>
                      <a:pt x="683" y="258"/>
                    </a:lnTo>
                    <a:lnTo>
                      <a:pt x="640" y="235"/>
                    </a:lnTo>
                    <a:lnTo>
                      <a:pt x="594" y="215"/>
                    </a:lnTo>
                    <a:lnTo>
                      <a:pt x="549" y="201"/>
                    </a:lnTo>
                    <a:lnTo>
                      <a:pt x="496" y="229"/>
                    </a:lnTo>
                    <a:lnTo>
                      <a:pt x="445" y="261"/>
                    </a:lnTo>
                    <a:lnTo>
                      <a:pt x="398" y="298"/>
                    </a:lnTo>
                    <a:lnTo>
                      <a:pt x="354" y="337"/>
                    </a:lnTo>
                    <a:lnTo>
                      <a:pt x="313" y="380"/>
                    </a:lnTo>
                    <a:lnTo>
                      <a:pt x="276" y="426"/>
                    </a:lnTo>
                    <a:lnTo>
                      <a:pt x="241" y="474"/>
                    </a:lnTo>
                    <a:lnTo>
                      <a:pt x="211" y="526"/>
                    </a:lnTo>
                    <a:lnTo>
                      <a:pt x="185" y="580"/>
                    </a:lnTo>
                    <a:lnTo>
                      <a:pt x="163" y="637"/>
                    </a:lnTo>
                    <a:lnTo>
                      <a:pt x="147" y="695"/>
                    </a:lnTo>
                    <a:lnTo>
                      <a:pt x="135" y="757"/>
                    </a:lnTo>
                    <a:lnTo>
                      <a:pt x="128" y="819"/>
                    </a:lnTo>
                    <a:lnTo>
                      <a:pt x="126" y="882"/>
                    </a:lnTo>
                    <a:lnTo>
                      <a:pt x="127" y="892"/>
                    </a:lnTo>
                    <a:lnTo>
                      <a:pt x="127" y="902"/>
                    </a:lnTo>
                    <a:lnTo>
                      <a:pt x="158" y="932"/>
                    </a:lnTo>
                    <a:lnTo>
                      <a:pt x="193" y="961"/>
                    </a:lnTo>
                    <a:lnTo>
                      <a:pt x="230" y="987"/>
                    </a:lnTo>
                    <a:lnTo>
                      <a:pt x="270" y="1010"/>
                    </a:lnTo>
                    <a:lnTo>
                      <a:pt x="314" y="1033"/>
                    </a:lnTo>
                    <a:lnTo>
                      <a:pt x="361" y="1053"/>
                    </a:lnTo>
                    <a:lnTo>
                      <a:pt x="349" y="1076"/>
                    </a:lnTo>
                    <a:lnTo>
                      <a:pt x="341" y="1100"/>
                    </a:lnTo>
                    <a:lnTo>
                      <a:pt x="337" y="1126"/>
                    </a:lnTo>
                    <a:lnTo>
                      <a:pt x="285" y="1105"/>
                    </a:lnTo>
                    <a:lnTo>
                      <a:pt x="236" y="1080"/>
                    </a:lnTo>
                    <a:lnTo>
                      <a:pt x="189" y="1053"/>
                    </a:lnTo>
                    <a:lnTo>
                      <a:pt x="147" y="1022"/>
                    </a:lnTo>
                    <a:lnTo>
                      <a:pt x="145" y="1021"/>
                    </a:lnTo>
                    <a:lnTo>
                      <a:pt x="144" y="1020"/>
                    </a:lnTo>
                    <a:lnTo>
                      <a:pt x="141" y="1018"/>
                    </a:lnTo>
                    <a:lnTo>
                      <a:pt x="156" y="1079"/>
                    </a:lnTo>
                    <a:lnTo>
                      <a:pt x="175" y="1136"/>
                    </a:lnTo>
                    <a:lnTo>
                      <a:pt x="199" y="1191"/>
                    </a:lnTo>
                    <a:lnTo>
                      <a:pt x="227" y="1244"/>
                    </a:lnTo>
                    <a:lnTo>
                      <a:pt x="259" y="1293"/>
                    </a:lnTo>
                    <a:lnTo>
                      <a:pt x="294" y="1340"/>
                    </a:lnTo>
                    <a:lnTo>
                      <a:pt x="333" y="1385"/>
                    </a:lnTo>
                    <a:lnTo>
                      <a:pt x="375" y="1425"/>
                    </a:lnTo>
                    <a:lnTo>
                      <a:pt x="421" y="1464"/>
                    </a:lnTo>
                    <a:lnTo>
                      <a:pt x="428" y="1388"/>
                    </a:lnTo>
                    <a:lnTo>
                      <a:pt x="441" y="1311"/>
                    </a:lnTo>
                    <a:lnTo>
                      <a:pt x="465" y="1320"/>
                    </a:lnTo>
                    <a:lnTo>
                      <a:pt x="491" y="1327"/>
                    </a:lnTo>
                    <a:lnTo>
                      <a:pt x="516" y="1330"/>
                    </a:lnTo>
                    <a:lnTo>
                      <a:pt x="508" y="1391"/>
                    </a:lnTo>
                    <a:lnTo>
                      <a:pt x="501" y="1453"/>
                    </a:lnTo>
                    <a:lnTo>
                      <a:pt x="498" y="1515"/>
                    </a:lnTo>
                    <a:lnTo>
                      <a:pt x="557" y="1546"/>
                    </a:lnTo>
                    <a:lnTo>
                      <a:pt x="619" y="1572"/>
                    </a:lnTo>
                    <a:lnTo>
                      <a:pt x="683" y="1591"/>
                    </a:lnTo>
                    <a:lnTo>
                      <a:pt x="749" y="1606"/>
                    </a:lnTo>
                    <a:lnTo>
                      <a:pt x="817" y="1615"/>
                    </a:lnTo>
                    <a:lnTo>
                      <a:pt x="887" y="1617"/>
                    </a:lnTo>
                    <a:lnTo>
                      <a:pt x="942" y="1614"/>
                    </a:lnTo>
                    <a:lnTo>
                      <a:pt x="996" y="1607"/>
                    </a:lnTo>
                    <a:lnTo>
                      <a:pt x="1049" y="1596"/>
                    </a:lnTo>
                    <a:lnTo>
                      <a:pt x="1100" y="1582"/>
                    </a:lnTo>
                    <a:lnTo>
                      <a:pt x="1120" y="1551"/>
                    </a:lnTo>
                    <a:lnTo>
                      <a:pt x="1136" y="1516"/>
                    </a:lnTo>
                    <a:lnTo>
                      <a:pt x="1149" y="1476"/>
                    </a:lnTo>
                    <a:lnTo>
                      <a:pt x="1159" y="1433"/>
                    </a:lnTo>
                    <a:lnTo>
                      <a:pt x="1166" y="1387"/>
                    </a:lnTo>
                    <a:lnTo>
                      <a:pt x="1170" y="1338"/>
                    </a:lnTo>
                    <a:lnTo>
                      <a:pt x="1190" y="1341"/>
                    </a:lnTo>
                    <a:lnTo>
                      <a:pt x="1207" y="1341"/>
                    </a:lnTo>
                    <a:lnTo>
                      <a:pt x="1229" y="1340"/>
                    </a:lnTo>
                    <a:lnTo>
                      <a:pt x="1251" y="1337"/>
                    </a:lnTo>
                    <a:lnTo>
                      <a:pt x="1246" y="1390"/>
                    </a:lnTo>
                    <a:lnTo>
                      <a:pt x="1238" y="1442"/>
                    </a:lnTo>
                    <a:lnTo>
                      <a:pt x="1226" y="1492"/>
                    </a:lnTo>
                    <a:lnTo>
                      <a:pt x="1211" y="1538"/>
                    </a:lnTo>
                    <a:lnTo>
                      <a:pt x="1262" y="1510"/>
                    </a:lnTo>
                    <a:lnTo>
                      <a:pt x="1310" y="1478"/>
                    </a:lnTo>
                    <a:lnTo>
                      <a:pt x="1357" y="1443"/>
                    </a:lnTo>
                    <a:lnTo>
                      <a:pt x="1400" y="1405"/>
                    </a:lnTo>
                    <a:lnTo>
                      <a:pt x="1440" y="1362"/>
                    </a:lnTo>
                    <a:lnTo>
                      <a:pt x="1477" y="1317"/>
                    </a:lnTo>
                    <a:lnTo>
                      <a:pt x="1508" y="1273"/>
                    </a:lnTo>
                    <a:lnTo>
                      <a:pt x="1535" y="1226"/>
                    </a:lnTo>
                    <a:lnTo>
                      <a:pt x="1560" y="1178"/>
                    </a:lnTo>
                    <a:lnTo>
                      <a:pt x="1581" y="1127"/>
                    </a:lnTo>
                    <a:lnTo>
                      <a:pt x="1597" y="1074"/>
                    </a:lnTo>
                    <a:lnTo>
                      <a:pt x="1611" y="1020"/>
                    </a:lnTo>
                    <a:lnTo>
                      <a:pt x="1571" y="1051"/>
                    </a:lnTo>
                    <a:lnTo>
                      <a:pt x="1530" y="1076"/>
                    </a:lnTo>
                    <a:lnTo>
                      <a:pt x="1486" y="1101"/>
                    </a:lnTo>
                    <a:lnTo>
                      <a:pt x="1439" y="1124"/>
                    </a:lnTo>
                    <a:lnTo>
                      <a:pt x="1389" y="1144"/>
                    </a:lnTo>
                    <a:lnTo>
                      <a:pt x="1386" y="1117"/>
                    </a:lnTo>
                    <a:lnTo>
                      <a:pt x="1379" y="1092"/>
                    </a:lnTo>
                    <a:lnTo>
                      <a:pt x="1369" y="1068"/>
                    </a:lnTo>
                    <a:lnTo>
                      <a:pt x="1421" y="1046"/>
                    </a:lnTo>
                    <a:lnTo>
                      <a:pt x="1470" y="1022"/>
                    </a:lnTo>
                    <a:lnTo>
                      <a:pt x="1514" y="996"/>
                    </a:lnTo>
                    <a:lnTo>
                      <a:pt x="1556" y="965"/>
                    </a:lnTo>
                    <a:lnTo>
                      <a:pt x="1593" y="933"/>
                    </a:lnTo>
                    <a:lnTo>
                      <a:pt x="1626" y="899"/>
                    </a:lnTo>
                    <a:lnTo>
                      <a:pt x="1627" y="879"/>
                    </a:lnTo>
                    <a:lnTo>
                      <a:pt x="1627" y="861"/>
                    </a:lnTo>
                    <a:lnTo>
                      <a:pt x="1622" y="793"/>
                    </a:lnTo>
                    <a:lnTo>
                      <a:pt x="1613" y="729"/>
                    </a:lnTo>
                    <a:lnTo>
                      <a:pt x="1597" y="665"/>
                    </a:lnTo>
                    <a:lnTo>
                      <a:pt x="1577" y="605"/>
                    </a:lnTo>
                    <a:lnTo>
                      <a:pt x="1552" y="546"/>
                    </a:lnTo>
                    <a:lnTo>
                      <a:pt x="1522" y="491"/>
                    </a:lnTo>
                    <a:lnTo>
                      <a:pt x="1486" y="438"/>
                    </a:lnTo>
                    <a:lnTo>
                      <a:pt x="1448" y="388"/>
                    </a:lnTo>
                    <a:lnTo>
                      <a:pt x="1405" y="342"/>
                    </a:lnTo>
                    <a:lnTo>
                      <a:pt x="1359" y="300"/>
                    </a:lnTo>
                    <a:lnTo>
                      <a:pt x="1298" y="320"/>
                    </a:lnTo>
                    <a:lnTo>
                      <a:pt x="1239" y="344"/>
                    </a:lnTo>
                    <a:lnTo>
                      <a:pt x="1181" y="372"/>
                    </a:lnTo>
                    <a:lnTo>
                      <a:pt x="1125" y="403"/>
                    </a:lnTo>
                    <a:lnTo>
                      <a:pt x="1113" y="381"/>
                    </a:lnTo>
                    <a:lnTo>
                      <a:pt x="1097" y="359"/>
                    </a:lnTo>
                    <a:lnTo>
                      <a:pt x="1079" y="340"/>
                    </a:lnTo>
                    <a:lnTo>
                      <a:pt x="1144" y="303"/>
                    </a:lnTo>
                    <a:lnTo>
                      <a:pt x="1212" y="271"/>
                    </a:lnTo>
                    <a:lnTo>
                      <a:pt x="1280" y="244"/>
                    </a:lnTo>
                    <a:lnTo>
                      <a:pt x="1227" y="213"/>
                    </a:lnTo>
                    <a:lnTo>
                      <a:pt x="1172" y="187"/>
                    </a:lnTo>
                    <a:lnTo>
                      <a:pt x="1115" y="165"/>
                    </a:lnTo>
                    <a:lnTo>
                      <a:pt x="1056" y="147"/>
                    </a:lnTo>
                    <a:lnTo>
                      <a:pt x="993" y="135"/>
                    </a:lnTo>
                    <a:lnTo>
                      <a:pt x="930" y="129"/>
                    </a:lnTo>
                    <a:lnTo>
                      <a:pt x="865" y="127"/>
                    </a:lnTo>
                    <a:close/>
                    <a:moveTo>
                      <a:pt x="863" y="0"/>
                    </a:moveTo>
                    <a:lnTo>
                      <a:pt x="938" y="2"/>
                    </a:lnTo>
                    <a:lnTo>
                      <a:pt x="1012" y="10"/>
                    </a:lnTo>
                    <a:lnTo>
                      <a:pt x="1083" y="24"/>
                    </a:lnTo>
                    <a:lnTo>
                      <a:pt x="1152" y="43"/>
                    </a:lnTo>
                    <a:lnTo>
                      <a:pt x="1219" y="68"/>
                    </a:lnTo>
                    <a:lnTo>
                      <a:pt x="1283" y="99"/>
                    </a:lnTo>
                    <a:lnTo>
                      <a:pt x="1345" y="134"/>
                    </a:lnTo>
                    <a:lnTo>
                      <a:pt x="1403" y="173"/>
                    </a:lnTo>
                    <a:lnTo>
                      <a:pt x="1458" y="218"/>
                    </a:lnTo>
                    <a:lnTo>
                      <a:pt x="1509" y="268"/>
                    </a:lnTo>
                    <a:lnTo>
                      <a:pt x="1557" y="321"/>
                    </a:lnTo>
                    <a:lnTo>
                      <a:pt x="1600" y="377"/>
                    </a:lnTo>
                    <a:lnTo>
                      <a:pt x="1638" y="438"/>
                    </a:lnTo>
                    <a:lnTo>
                      <a:pt x="1671" y="501"/>
                    </a:lnTo>
                    <a:lnTo>
                      <a:pt x="1699" y="568"/>
                    </a:lnTo>
                    <a:lnTo>
                      <a:pt x="1721" y="637"/>
                    </a:lnTo>
                    <a:lnTo>
                      <a:pt x="1738" y="709"/>
                    </a:lnTo>
                    <a:lnTo>
                      <a:pt x="1749" y="783"/>
                    </a:lnTo>
                    <a:lnTo>
                      <a:pt x="1753" y="858"/>
                    </a:lnTo>
                    <a:lnTo>
                      <a:pt x="1751" y="933"/>
                    </a:lnTo>
                    <a:lnTo>
                      <a:pt x="1743" y="1006"/>
                    </a:lnTo>
                    <a:lnTo>
                      <a:pt x="1730" y="1076"/>
                    </a:lnTo>
                    <a:lnTo>
                      <a:pt x="1710" y="1146"/>
                    </a:lnTo>
                    <a:lnTo>
                      <a:pt x="1685" y="1212"/>
                    </a:lnTo>
                    <a:lnTo>
                      <a:pt x="1654" y="1276"/>
                    </a:lnTo>
                    <a:lnTo>
                      <a:pt x="1618" y="1337"/>
                    </a:lnTo>
                    <a:lnTo>
                      <a:pt x="1579" y="1394"/>
                    </a:lnTo>
                    <a:lnTo>
                      <a:pt x="1534" y="1449"/>
                    </a:lnTo>
                    <a:lnTo>
                      <a:pt x="1484" y="1500"/>
                    </a:lnTo>
                    <a:lnTo>
                      <a:pt x="1431" y="1548"/>
                    </a:lnTo>
                    <a:lnTo>
                      <a:pt x="1374" y="1590"/>
                    </a:lnTo>
                    <a:lnTo>
                      <a:pt x="1313" y="1628"/>
                    </a:lnTo>
                    <a:lnTo>
                      <a:pt x="1249" y="1661"/>
                    </a:lnTo>
                    <a:lnTo>
                      <a:pt x="1181" y="1689"/>
                    </a:lnTo>
                    <a:lnTo>
                      <a:pt x="1112" y="1711"/>
                    </a:lnTo>
                    <a:lnTo>
                      <a:pt x="1040" y="1727"/>
                    </a:lnTo>
                    <a:lnTo>
                      <a:pt x="965" y="1738"/>
                    </a:lnTo>
                    <a:lnTo>
                      <a:pt x="889" y="1742"/>
                    </a:lnTo>
                    <a:lnTo>
                      <a:pt x="814" y="1741"/>
                    </a:lnTo>
                    <a:lnTo>
                      <a:pt x="742" y="1733"/>
                    </a:lnTo>
                    <a:lnTo>
                      <a:pt x="670" y="1718"/>
                    </a:lnTo>
                    <a:lnTo>
                      <a:pt x="600" y="1699"/>
                    </a:lnTo>
                    <a:lnTo>
                      <a:pt x="534" y="1674"/>
                    </a:lnTo>
                    <a:lnTo>
                      <a:pt x="469" y="1644"/>
                    </a:lnTo>
                    <a:lnTo>
                      <a:pt x="408" y="1609"/>
                    </a:lnTo>
                    <a:lnTo>
                      <a:pt x="350" y="1569"/>
                    </a:lnTo>
                    <a:lnTo>
                      <a:pt x="294" y="1524"/>
                    </a:lnTo>
                    <a:lnTo>
                      <a:pt x="243" y="1475"/>
                    </a:lnTo>
                    <a:lnTo>
                      <a:pt x="196" y="1422"/>
                    </a:lnTo>
                    <a:lnTo>
                      <a:pt x="153" y="1365"/>
                    </a:lnTo>
                    <a:lnTo>
                      <a:pt x="114" y="1305"/>
                    </a:lnTo>
                    <a:lnTo>
                      <a:pt x="81" y="1242"/>
                    </a:lnTo>
                    <a:lnTo>
                      <a:pt x="53" y="1175"/>
                    </a:lnTo>
                    <a:lnTo>
                      <a:pt x="31" y="1106"/>
                    </a:lnTo>
                    <a:lnTo>
                      <a:pt x="15" y="1034"/>
                    </a:lnTo>
                    <a:lnTo>
                      <a:pt x="4" y="960"/>
                    </a:lnTo>
                    <a:lnTo>
                      <a:pt x="0" y="884"/>
                    </a:lnTo>
                    <a:lnTo>
                      <a:pt x="2" y="810"/>
                    </a:lnTo>
                    <a:lnTo>
                      <a:pt x="9" y="737"/>
                    </a:lnTo>
                    <a:lnTo>
                      <a:pt x="24" y="665"/>
                    </a:lnTo>
                    <a:lnTo>
                      <a:pt x="44" y="597"/>
                    </a:lnTo>
                    <a:lnTo>
                      <a:pt x="69" y="530"/>
                    </a:lnTo>
                    <a:lnTo>
                      <a:pt x="99" y="467"/>
                    </a:lnTo>
                    <a:lnTo>
                      <a:pt x="134" y="406"/>
                    </a:lnTo>
                    <a:lnTo>
                      <a:pt x="174" y="349"/>
                    </a:lnTo>
                    <a:lnTo>
                      <a:pt x="219" y="294"/>
                    </a:lnTo>
                    <a:lnTo>
                      <a:pt x="268" y="242"/>
                    </a:lnTo>
                    <a:lnTo>
                      <a:pt x="321" y="195"/>
                    </a:lnTo>
                    <a:lnTo>
                      <a:pt x="380" y="152"/>
                    </a:lnTo>
                    <a:lnTo>
                      <a:pt x="440" y="114"/>
                    </a:lnTo>
                    <a:lnTo>
                      <a:pt x="504" y="82"/>
                    </a:lnTo>
                    <a:lnTo>
                      <a:pt x="571" y="54"/>
                    </a:lnTo>
                    <a:lnTo>
                      <a:pt x="641" y="31"/>
                    </a:lnTo>
                    <a:lnTo>
                      <a:pt x="712" y="14"/>
                    </a:lnTo>
                    <a:lnTo>
                      <a:pt x="787" y="4"/>
                    </a:lnTo>
                    <a:lnTo>
                      <a:pt x="86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49" name="Freeform 10"/>
              <p:cNvSpPr>
                <a:spLocks noEditPoints="1" noChangeArrowheads="1"/>
              </p:cNvSpPr>
              <p:nvPr/>
            </p:nvSpPr>
            <p:spPr bwMode="auto">
              <a:xfrm>
                <a:off x="338138" y="84137"/>
                <a:ext cx="436563" cy="73025"/>
              </a:xfrm>
              <a:custGeom>
                <a:avLst/>
                <a:gdLst>
                  <a:gd name="T0" fmla="*/ 56 w 1378"/>
                  <a:gd name="T1" fmla="*/ 56 h 231"/>
                  <a:gd name="T2" fmla="*/ 56 w 1378"/>
                  <a:gd name="T3" fmla="*/ 175 h 231"/>
                  <a:gd name="T4" fmla="*/ 1322 w 1378"/>
                  <a:gd name="T5" fmla="*/ 175 h 231"/>
                  <a:gd name="T6" fmla="*/ 1322 w 1378"/>
                  <a:gd name="T7" fmla="*/ 56 h 231"/>
                  <a:gd name="T8" fmla="*/ 56 w 1378"/>
                  <a:gd name="T9" fmla="*/ 56 h 231"/>
                  <a:gd name="T10" fmla="*/ 0 w 1378"/>
                  <a:gd name="T11" fmla="*/ 0 h 231"/>
                  <a:gd name="T12" fmla="*/ 1378 w 1378"/>
                  <a:gd name="T13" fmla="*/ 0 h 231"/>
                  <a:gd name="T14" fmla="*/ 1378 w 1378"/>
                  <a:gd name="T15" fmla="*/ 231 h 231"/>
                  <a:gd name="T16" fmla="*/ 0 w 1378"/>
                  <a:gd name="T17" fmla="*/ 231 h 231"/>
                  <a:gd name="T18" fmla="*/ 0 w 1378"/>
                  <a:gd name="T19" fmla="*/ 0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78"/>
                  <a:gd name="T31" fmla="*/ 0 h 231"/>
                  <a:gd name="T32" fmla="*/ 1378 w 1378"/>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78" h="231">
                    <a:moveTo>
                      <a:pt x="56" y="56"/>
                    </a:moveTo>
                    <a:lnTo>
                      <a:pt x="56" y="175"/>
                    </a:lnTo>
                    <a:lnTo>
                      <a:pt x="1322" y="175"/>
                    </a:lnTo>
                    <a:lnTo>
                      <a:pt x="1322" y="56"/>
                    </a:lnTo>
                    <a:lnTo>
                      <a:pt x="56" y="56"/>
                    </a:lnTo>
                    <a:close/>
                    <a:moveTo>
                      <a:pt x="0" y="0"/>
                    </a:moveTo>
                    <a:lnTo>
                      <a:pt x="1378" y="0"/>
                    </a:lnTo>
                    <a:lnTo>
                      <a:pt x="1378" y="231"/>
                    </a:lnTo>
                    <a:lnTo>
                      <a:pt x="0" y="231"/>
                    </a:lnTo>
                    <a:lnTo>
                      <a:pt x="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8250" name="Group 5"/>
          <p:cNvGrpSpPr>
            <a:grpSpLocks/>
          </p:cNvGrpSpPr>
          <p:nvPr/>
        </p:nvGrpSpPr>
        <p:grpSpPr bwMode="auto">
          <a:xfrm>
            <a:off x="5932488" y="1393825"/>
            <a:ext cx="1439862" cy="1554163"/>
            <a:chOff x="0" y="0"/>
            <a:chExt cx="1440560" cy="1553766"/>
          </a:xfrm>
        </p:grpSpPr>
        <p:grpSp>
          <p:nvGrpSpPr>
            <p:cNvPr id="8251" name="Group 385"/>
            <p:cNvGrpSpPr>
              <a:grpSpLocks/>
            </p:cNvGrpSpPr>
            <p:nvPr/>
          </p:nvGrpSpPr>
          <p:grpSpPr bwMode="auto">
            <a:xfrm>
              <a:off x="0" y="1121038"/>
              <a:ext cx="1440560" cy="432728"/>
              <a:chOff x="0" y="0"/>
              <a:chExt cx="1440560" cy="432728"/>
            </a:xfrm>
          </p:grpSpPr>
          <p:pic>
            <p:nvPicPr>
              <p:cNvPr id="8252" name="Picture 39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0"/>
                <a:ext cx="1440560" cy="338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53" name="Rectangle 408"/>
              <p:cNvSpPr>
                <a:spLocks noChangeArrowheads="1"/>
              </p:cNvSpPr>
              <p:nvPr/>
            </p:nvSpPr>
            <p:spPr bwMode="auto">
              <a:xfrm>
                <a:off x="199972" y="244489"/>
                <a:ext cx="1156250" cy="188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RDS Gateway</a:t>
                </a:r>
              </a:p>
            </p:txBody>
          </p:sp>
        </p:grpSp>
        <p:grpSp>
          <p:nvGrpSpPr>
            <p:cNvPr id="8254" name="Group 4"/>
            <p:cNvGrpSpPr>
              <a:grpSpLocks/>
            </p:cNvGrpSpPr>
            <p:nvPr/>
          </p:nvGrpSpPr>
          <p:grpSpPr bwMode="auto">
            <a:xfrm>
              <a:off x="267513" y="0"/>
              <a:ext cx="811213" cy="1130465"/>
              <a:chOff x="0" y="0"/>
              <a:chExt cx="620" cy="864"/>
            </a:xfrm>
          </p:grpSpPr>
          <p:sp>
            <p:nvSpPr>
              <p:cNvPr id="8255" name="Freeform 6"/>
              <p:cNvSpPr>
                <a:spLocks noEditPoints="1" noChangeArrowheads="1"/>
              </p:cNvSpPr>
              <p:nvPr/>
            </p:nvSpPr>
            <p:spPr bwMode="auto">
              <a:xfrm>
                <a:off x="178" y="0"/>
                <a:ext cx="442" cy="864"/>
              </a:xfrm>
              <a:custGeom>
                <a:avLst/>
                <a:gdLst>
                  <a:gd name="T0" fmla="*/ 1547 w 1766"/>
                  <a:gd name="T1" fmla="*/ 3217 h 3458"/>
                  <a:gd name="T2" fmla="*/ 195 w 1766"/>
                  <a:gd name="T3" fmla="*/ 3054 h 3458"/>
                  <a:gd name="T4" fmla="*/ 195 w 1766"/>
                  <a:gd name="T5" fmla="*/ 3240 h 3458"/>
                  <a:gd name="T6" fmla="*/ 218 w 1766"/>
                  <a:gd name="T7" fmla="*/ 2908 h 3458"/>
                  <a:gd name="T8" fmla="*/ 218 w 1766"/>
                  <a:gd name="T9" fmla="*/ 2724 h 3458"/>
                  <a:gd name="T10" fmla="*/ 489 w 1766"/>
                  <a:gd name="T11" fmla="*/ 2931 h 3458"/>
                  <a:gd name="T12" fmla="*/ 314 w 1766"/>
                  <a:gd name="T13" fmla="*/ 2348 h 3458"/>
                  <a:gd name="T14" fmla="*/ 195 w 1766"/>
                  <a:gd name="T15" fmla="*/ 2578 h 3458"/>
                  <a:gd name="T16" fmla="*/ 218 w 1766"/>
                  <a:gd name="T17" fmla="*/ 2556 h 3458"/>
                  <a:gd name="T18" fmla="*/ 316 w 1766"/>
                  <a:gd name="T19" fmla="*/ 2372 h 3458"/>
                  <a:gd name="T20" fmla="*/ 22 w 1766"/>
                  <a:gd name="T21" fmla="*/ 1204 h 3458"/>
                  <a:gd name="T22" fmla="*/ 0 w 1766"/>
                  <a:gd name="T23" fmla="*/ 1204 h 3458"/>
                  <a:gd name="T24" fmla="*/ 1547 w 1766"/>
                  <a:gd name="T25" fmla="*/ 775 h 3458"/>
                  <a:gd name="T26" fmla="*/ 195 w 1766"/>
                  <a:gd name="T27" fmla="*/ 595 h 3458"/>
                  <a:gd name="T28" fmla="*/ 195 w 1766"/>
                  <a:gd name="T29" fmla="*/ 797 h 3458"/>
                  <a:gd name="T30" fmla="*/ 218 w 1766"/>
                  <a:gd name="T31" fmla="*/ 429 h 3458"/>
                  <a:gd name="T32" fmla="*/ 218 w 1766"/>
                  <a:gd name="T33" fmla="*/ 288 h 3458"/>
                  <a:gd name="T34" fmla="*/ 1569 w 1766"/>
                  <a:gd name="T35" fmla="*/ 452 h 3458"/>
                  <a:gd name="T36" fmla="*/ 243 w 1766"/>
                  <a:gd name="T37" fmla="*/ 0 h 3458"/>
                  <a:gd name="T38" fmla="*/ 1599 w 1766"/>
                  <a:gd name="T39" fmla="*/ 12 h 3458"/>
                  <a:gd name="T40" fmla="*/ 1694 w 1766"/>
                  <a:gd name="T41" fmla="*/ 64 h 3458"/>
                  <a:gd name="T42" fmla="*/ 1753 w 1766"/>
                  <a:gd name="T43" fmla="*/ 149 h 3458"/>
                  <a:gd name="T44" fmla="*/ 1766 w 1766"/>
                  <a:gd name="T45" fmla="*/ 3241 h 3458"/>
                  <a:gd name="T46" fmla="*/ 1739 w 1766"/>
                  <a:gd name="T47" fmla="*/ 3340 h 3458"/>
                  <a:gd name="T48" fmla="*/ 1666 w 1766"/>
                  <a:gd name="T49" fmla="*/ 3416 h 3458"/>
                  <a:gd name="T50" fmla="*/ 1562 w 1766"/>
                  <a:gd name="T51" fmla="*/ 3455 h 3458"/>
                  <a:gd name="T52" fmla="*/ 204 w 1766"/>
                  <a:gd name="T53" fmla="*/ 3455 h 3458"/>
                  <a:gd name="T54" fmla="*/ 100 w 1766"/>
                  <a:gd name="T55" fmla="*/ 3416 h 3458"/>
                  <a:gd name="T56" fmla="*/ 27 w 1766"/>
                  <a:gd name="T57" fmla="*/ 3340 h 3458"/>
                  <a:gd name="T58" fmla="*/ 0 w 1766"/>
                  <a:gd name="T59" fmla="*/ 3241 h 3458"/>
                  <a:gd name="T60" fmla="*/ 22 w 1766"/>
                  <a:gd name="T61" fmla="*/ 3241 h 3458"/>
                  <a:gd name="T62" fmla="*/ 47 w 1766"/>
                  <a:gd name="T63" fmla="*/ 3330 h 3458"/>
                  <a:gd name="T64" fmla="*/ 112 w 1766"/>
                  <a:gd name="T65" fmla="*/ 3398 h 3458"/>
                  <a:gd name="T66" fmla="*/ 207 w 1766"/>
                  <a:gd name="T67" fmla="*/ 3433 h 3458"/>
                  <a:gd name="T68" fmla="*/ 1558 w 1766"/>
                  <a:gd name="T69" fmla="*/ 3433 h 3458"/>
                  <a:gd name="T70" fmla="*/ 1652 w 1766"/>
                  <a:gd name="T71" fmla="*/ 3398 h 3458"/>
                  <a:gd name="T72" fmla="*/ 1719 w 1766"/>
                  <a:gd name="T73" fmla="*/ 3330 h 3458"/>
                  <a:gd name="T74" fmla="*/ 1743 w 1766"/>
                  <a:gd name="T75" fmla="*/ 3241 h 3458"/>
                  <a:gd name="T76" fmla="*/ 1731 w 1766"/>
                  <a:gd name="T77" fmla="*/ 156 h 3458"/>
                  <a:gd name="T78" fmla="*/ 1678 w 1766"/>
                  <a:gd name="T79" fmla="*/ 80 h 3458"/>
                  <a:gd name="T80" fmla="*/ 1591 w 1766"/>
                  <a:gd name="T81" fmla="*/ 33 h 3458"/>
                  <a:gd name="T82" fmla="*/ 243 w 1766"/>
                  <a:gd name="T83" fmla="*/ 23 h 3458"/>
                  <a:gd name="T84" fmla="*/ 142 w 1766"/>
                  <a:gd name="T85" fmla="*/ 45 h 3458"/>
                  <a:gd name="T86" fmla="*/ 65 w 1766"/>
                  <a:gd name="T87" fmla="*/ 103 h 3458"/>
                  <a:gd name="T88" fmla="*/ 25 w 1766"/>
                  <a:gd name="T89" fmla="*/ 186 h 3458"/>
                  <a:gd name="T90" fmla="*/ 0 w 1766"/>
                  <a:gd name="T91" fmla="*/ 1011 h 3458"/>
                  <a:gd name="T92" fmla="*/ 12 w 1766"/>
                  <a:gd name="T93" fmla="*/ 149 h 3458"/>
                  <a:gd name="T94" fmla="*/ 71 w 1766"/>
                  <a:gd name="T95" fmla="*/ 64 h 3458"/>
                  <a:gd name="T96" fmla="*/ 166 w 1766"/>
                  <a:gd name="T97" fmla="*/ 12 h 34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66"/>
                  <a:gd name="T148" fmla="*/ 0 h 3458"/>
                  <a:gd name="T149" fmla="*/ 1766 w 1766"/>
                  <a:gd name="T150" fmla="*/ 3458 h 34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66" h="3458">
                    <a:moveTo>
                      <a:pt x="218" y="3076"/>
                    </a:moveTo>
                    <a:lnTo>
                      <a:pt x="218" y="3217"/>
                    </a:lnTo>
                    <a:lnTo>
                      <a:pt x="1547" y="3217"/>
                    </a:lnTo>
                    <a:lnTo>
                      <a:pt x="1547" y="3076"/>
                    </a:lnTo>
                    <a:lnTo>
                      <a:pt x="218" y="3076"/>
                    </a:lnTo>
                    <a:close/>
                    <a:moveTo>
                      <a:pt x="195" y="3054"/>
                    </a:moveTo>
                    <a:lnTo>
                      <a:pt x="1569" y="3054"/>
                    </a:lnTo>
                    <a:lnTo>
                      <a:pt x="1569" y="3240"/>
                    </a:lnTo>
                    <a:lnTo>
                      <a:pt x="195" y="3240"/>
                    </a:lnTo>
                    <a:lnTo>
                      <a:pt x="195" y="3054"/>
                    </a:lnTo>
                    <a:close/>
                    <a:moveTo>
                      <a:pt x="218" y="2724"/>
                    </a:moveTo>
                    <a:lnTo>
                      <a:pt x="218" y="2908"/>
                    </a:lnTo>
                    <a:lnTo>
                      <a:pt x="465" y="2908"/>
                    </a:lnTo>
                    <a:lnTo>
                      <a:pt x="465" y="2724"/>
                    </a:lnTo>
                    <a:lnTo>
                      <a:pt x="218" y="2724"/>
                    </a:lnTo>
                    <a:close/>
                    <a:moveTo>
                      <a:pt x="195" y="2701"/>
                    </a:moveTo>
                    <a:lnTo>
                      <a:pt x="489" y="2701"/>
                    </a:lnTo>
                    <a:lnTo>
                      <a:pt x="489" y="2931"/>
                    </a:lnTo>
                    <a:lnTo>
                      <a:pt x="195" y="2931"/>
                    </a:lnTo>
                    <a:lnTo>
                      <a:pt x="195" y="2701"/>
                    </a:lnTo>
                    <a:close/>
                    <a:moveTo>
                      <a:pt x="314" y="2348"/>
                    </a:moveTo>
                    <a:lnTo>
                      <a:pt x="489" y="2348"/>
                    </a:lnTo>
                    <a:lnTo>
                      <a:pt x="489" y="2578"/>
                    </a:lnTo>
                    <a:lnTo>
                      <a:pt x="195" y="2578"/>
                    </a:lnTo>
                    <a:lnTo>
                      <a:pt x="195" y="2445"/>
                    </a:lnTo>
                    <a:lnTo>
                      <a:pt x="218" y="2445"/>
                    </a:lnTo>
                    <a:lnTo>
                      <a:pt x="218" y="2556"/>
                    </a:lnTo>
                    <a:lnTo>
                      <a:pt x="465" y="2556"/>
                    </a:lnTo>
                    <a:lnTo>
                      <a:pt x="465" y="2372"/>
                    </a:lnTo>
                    <a:lnTo>
                      <a:pt x="316" y="2372"/>
                    </a:lnTo>
                    <a:lnTo>
                      <a:pt x="314" y="2348"/>
                    </a:lnTo>
                    <a:close/>
                    <a:moveTo>
                      <a:pt x="0" y="1204"/>
                    </a:moveTo>
                    <a:lnTo>
                      <a:pt x="22" y="1204"/>
                    </a:lnTo>
                    <a:lnTo>
                      <a:pt x="22" y="1558"/>
                    </a:lnTo>
                    <a:lnTo>
                      <a:pt x="0" y="1558"/>
                    </a:lnTo>
                    <a:lnTo>
                      <a:pt x="0" y="1204"/>
                    </a:lnTo>
                    <a:close/>
                    <a:moveTo>
                      <a:pt x="218" y="618"/>
                    </a:moveTo>
                    <a:lnTo>
                      <a:pt x="218" y="775"/>
                    </a:lnTo>
                    <a:lnTo>
                      <a:pt x="1547" y="775"/>
                    </a:lnTo>
                    <a:lnTo>
                      <a:pt x="1547" y="618"/>
                    </a:lnTo>
                    <a:lnTo>
                      <a:pt x="218" y="618"/>
                    </a:lnTo>
                    <a:close/>
                    <a:moveTo>
                      <a:pt x="195" y="595"/>
                    </a:moveTo>
                    <a:lnTo>
                      <a:pt x="1569" y="595"/>
                    </a:lnTo>
                    <a:lnTo>
                      <a:pt x="1569" y="797"/>
                    </a:lnTo>
                    <a:lnTo>
                      <a:pt x="195" y="797"/>
                    </a:lnTo>
                    <a:lnTo>
                      <a:pt x="195" y="595"/>
                    </a:lnTo>
                    <a:close/>
                    <a:moveTo>
                      <a:pt x="218" y="288"/>
                    </a:moveTo>
                    <a:lnTo>
                      <a:pt x="218" y="429"/>
                    </a:lnTo>
                    <a:lnTo>
                      <a:pt x="1547" y="429"/>
                    </a:lnTo>
                    <a:lnTo>
                      <a:pt x="1547" y="288"/>
                    </a:lnTo>
                    <a:lnTo>
                      <a:pt x="218" y="288"/>
                    </a:lnTo>
                    <a:close/>
                    <a:moveTo>
                      <a:pt x="195" y="265"/>
                    </a:moveTo>
                    <a:lnTo>
                      <a:pt x="1569" y="265"/>
                    </a:lnTo>
                    <a:lnTo>
                      <a:pt x="1569" y="452"/>
                    </a:lnTo>
                    <a:lnTo>
                      <a:pt x="195" y="452"/>
                    </a:lnTo>
                    <a:lnTo>
                      <a:pt x="195" y="265"/>
                    </a:lnTo>
                    <a:close/>
                    <a:moveTo>
                      <a:pt x="243" y="0"/>
                    </a:moveTo>
                    <a:lnTo>
                      <a:pt x="1522" y="0"/>
                    </a:lnTo>
                    <a:lnTo>
                      <a:pt x="1562" y="3"/>
                    </a:lnTo>
                    <a:lnTo>
                      <a:pt x="1599" y="12"/>
                    </a:lnTo>
                    <a:lnTo>
                      <a:pt x="1635" y="24"/>
                    </a:lnTo>
                    <a:lnTo>
                      <a:pt x="1666" y="42"/>
                    </a:lnTo>
                    <a:lnTo>
                      <a:pt x="1694" y="64"/>
                    </a:lnTo>
                    <a:lnTo>
                      <a:pt x="1719" y="90"/>
                    </a:lnTo>
                    <a:lnTo>
                      <a:pt x="1739" y="118"/>
                    </a:lnTo>
                    <a:lnTo>
                      <a:pt x="1753" y="149"/>
                    </a:lnTo>
                    <a:lnTo>
                      <a:pt x="1763" y="182"/>
                    </a:lnTo>
                    <a:lnTo>
                      <a:pt x="1766" y="218"/>
                    </a:lnTo>
                    <a:lnTo>
                      <a:pt x="1766" y="3241"/>
                    </a:lnTo>
                    <a:lnTo>
                      <a:pt x="1763" y="3276"/>
                    </a:lnTo>
                    <a:lnTo>
                      <a:pt x="1753" y="3310"/>
                    </a:lnTo>
                    <a:lnTo>
                      <a:pt x="1739" y="3340"/>
                    </a:lnTo>
                    <a:lnTo>
                      <a:pt x="1719" y="3369"/>
                    </a:lnTo>
                    <a:lnTo>
                      <a:pt x="1694" y="3394"/>
                    </a:lnTo>
                    <a:lnTo>
                      <a:pt x="1666" y="3416"/>
                    </a:lnTo>
                    <a:lnTo>
                      <a:pt x="1635" y="3434"/>
                    </a:lnTo>
                    <a:lnTo>
                      <a:pt x="1599" y="3446"/>
                    </a:lnTo>
                    <a:lnTo>
                      <a:pt x="1562" y="3455"/>
                    </a:lnTo>
                    <a:lnTo>
                      <a:pt x="1522" y="3458"/>
                    </a:lnTo>
                    <a:lnTo>
                      <a:pt x="243" y="3458"/>
                    </a:lnTo>
                    <a:lnTo>
                      <a:pt x="204" y="3455"/>
                    </a:lnTo>
                    <a:lnTo>
                      <a:pt x="166" y="3446"/>
                    </a:lnTo>
                    <a:lnTo>
                      <a:pt x="131" y="3434"/>
                    </a:lnTo>
                    <a:lnTo>
                      <a:pt x="100" y="3416"/>
                    </a:lnTo>
                    <a:lnTo>
                      <a:pt x="71" y="3394"/>
                    </a:lnTo>
                    <a:lnTo>
                      <a:pt x="46" y="3369"/>
                    </a:lnTo>
                    <a:lnTo>
                      <a:pt x="27" y="3340"/>
                    </a:lnTo>
                    <a:lnTo>
                      <a:pt x="12" y="3310"/>
                    </a:lnTo>
                    <a:lnTo>
                      <a:pt x="3" y="3276"/>
                    </a:lnTo>
                    <a:lnTo>
                      <a:pt x="0" y="3241"/>
                    </a:lnTo>
                    <a:lnTo>
                      <a:pt x="0" y="2408"/>
                    </a:lnTo>
                    <a:lnTo>
                      <a:pt x="22" y="2408"/>
                    </a:lnTo>
                    <a:lnTo>
                      <a:pt x="22" y="3241"/>
                    </a:lnTo>
                    <a:lnTo>
                      <a:pt x="25" y="3272"/>
                    </a:lnTo>
                    <a:lnTo>
                      <a:pt x="33" y="3303"/>
                    </a:lnTo>
                    <a:lnTo>
                      <a:pt x="47" y="3330"/>
                    </a:lnTo>
                    <a:lnTo>
                      <a:pt x="65" y="3356"/>
                    </a:lnTo>
                    <a:lnTo>
                      <a:pt x="87" y="3378"/>
                    </a:lnTo>
                    <a:lnTo>
                      <a:pt x="112" y="3398"/>
                    </a:lnTo>
                    <a:lnTo>
                      <a:pt x="142" y="3414"/>
                    </a:lnTo>
                    <a:lnTo>
                      <a:pt x="173" y="3425"/>
                    </a:lnTo>
                    <a:lnTo>
                      <a:pt x="207" y="3433"/>
                    </a:lnTo>
                    <a:lnTo>
                      <a:pt x="243" y="3435"/>
                    </a:lnTo>
                    <a:lnTo>
                      <a:pt x="1522" y="3435"/>
                    </a:lnTo>
                    <a:lnTo>
                      <a:pt x="1558" y="3433"/>
                    </a:lnTo>
                    <a:lnTo>
                      <a:pt x="1591" y="3425"/>
                    </a:lnTo>
                    <a:lnTo>
                      <a:pt x="1624" y="3414"/>
                    </a:lnTo>
                    <a:lnTo>
                      <a:pt x="1652" y="3398"/>
                    </a:lnTo>
                    <a:lnTo>
                      <a:pt x="1678" y="3378"/>
                    </a:lnTo>
                    <a:lnTo>
                      <a:pt x="1700" y="3356"/>
                    </a:lnTo>
                    <a:lnTo>
                      <a:pt x="1719" y="3330"/>
                    </a:lnTo>
                    <a:lnTo>
                      <a:pt x="1731" y="3303"/>
                    </a:lnTo>
                    <a:lnTo>
                      <a:pt x="1740" y="3272"/>
                    </a:lnTo>
                    <a:lnTo>
                      <a:pt x="1743" y="3241"/>
                    </a:lnTo>
                    <a:lnTo>
                      <a:pt x="1743" y="218"/>
                    </a:lnTo>
                    <a:lnTo>
                      <a:pt x="1740" y="186"/>
                    </a:lnTo>
                    <a:lnTo>
                      <a:pt x="1731" y="156"/>
                    </a:lnTo>
                    <a:lnTo>
                      <a:pt x="1719" y="128"/>
                    </a:lnTo>
                    <a:lnTo>
                      <a:pt x="1700" y="103"/>
                    </a:lnTo>
                    <a:lnTo>
                      <a:pt x="1678" y="80"/>
                    </a:lnTo>
                    <a:lnTo>
                      <a:pt x="1652" y="61"/>
                    </a:lnTo>
                    <a:lnTo>
                      <a:pt x="1624" y="45"/>
                    </a:lnTo>
                    <a:lnTo>
                      <a:pt x="1591" y="33"/>
                    </a:lnTo>
                    <a:lnTo>
                      <a:pt x="1558" y="25"/>
                    </a:lnTo>
                    <a:lnTo>
                      <a:pt x="1522" y="23"/>
                    </a:lnTo>
                    <a:lnTo>
                      <a:pt x="243" y="23"/>
                    </a:lnTo>
                    <a:lnTo>
                      <a:pt x="207" y="25"/>
                    </a:lnTo>
                    <a:lnTo>
                      <a:pt x="173" y="33"/>
                    </a:lnTo>
                    <a:lnTo>
                      <a:pt x="142" y="45"/>
                    </a:lnTo>
                    <a:lnTo>
                      <a:pt x="112" y="61"/>
                    </a:lnTo>
                    <a:lnTo>
                      <a:pt x="87" y="80"/>
                    </a:lnTo>
                    <a:lnTo>
                      <a:pt x="65" y="103"/>
                    </a:lnTo>
                    <a:lnTo>
                      <a:pt x="47" y="128"/>
                    </a:lnTo>
                    <a:lnTo>
                      <a:pt x="33" y="156"/>
                    </a:lnTo>
                    <a:lnTo>
                      <a:pt x="25" y="186"/>
                    </a:lnTo>
                    <a:lnTo>
                      <a:pt x="22" y="218"/>
                    </a:lnTo>
                    <a:lnTo>
                      <a:pt x="22" y="1011"/>
                    </a:lnTo>
                    <a:lnTo>
                      <a:pt x="0" y="1011"/>
                    </a:lnTo>
                    <a:lnTo>
                      <a:pt x="0" y="218"/>
                    </a:lnTo>
                    <a:lnTo>
                      <a:pt x="3" y="182"/>
                    </a:lnTo>
                    <a:lnTo>
                      <a:pt x="12" y="149"/>
                    </a:lnTo>
                    <a:lnTo>
                      <a:pt x="27" y="118"/>
                    </a:lnTo>
                    <a:lnTo>
                      <a:pt x="46" y="90"/>
                    </a:lnTo>
                    <a:lnTo>
                      <a:pt x="71" y="64"/>
                    </a:lnTo>
                    <a:lnTo>
                      <a:pt x="100" y="42"/>
                    </a:lnTo>
                    <a:lnTo>
                      <a:pt x="131" y="24"/>
                    </a:lnTo>
                    <a:lnTo>
                      <a:pt x="166" y="12"/>
                    </a:lnTo>
                    <a:lnTo>
                      <a:pt x="204" y="3"/>
                    </a:lnTo>
                    <a:lnTo>
                      <a:pt x="243"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56" name="Freeform 7"/>
              <p:cNvSpPr>
                <a:spLocks noEditPoints="1" noChangeArrowheads="1"/>
              </p:cNvSpPr>
              <p:nvPr/>
            </p:nvSpPr>
            <p:spPr bwMode="auto">
              <a:xfrm>
                <a:off x="0" y="247"/>
                <a:ext cx="300" cy="370"/>
              </a:xfrm>
              <a:custGeom>
                <a:avLst/>
                <a:gdLst>
                  <a:gd name="T0" fmla="*/ 630 w 1202"/>
                  <a:gd name="T1" fmla="*/ 234 h 1478"/>
                  <a:gd name="T2" fmla="*/ 596 w 1202"/>
                  <a:gd name="T3" fmla="*/ 255 h 1478"/>
                  <a:gd name="T4" fmla="*/ 555 w 1202"/>
                  <a:gd name="T5" fmla="*/ 347 h 1478"/>
                  <a:gd name="T6" fmla="*/ 927 w 1202"/>
                  <a:gd name="T7" fmla="*/ 616 h 1478"/>
                  <a:gd name="T8" fmla="*/ 967 w 1202"/>
                  <a:gd name="T9" fmla="*/ 468 h 1478"/>
                  <a:gd name="T10" fmla="*/ 981 w 1202"/>
                  <a:gd name="T11" fmla="*/ 375 h 1478"/>
                  <a:gd name="T12" fmla="*/ 965 w 1202"/>
                  <a:gd name="T13" fmla="*/ 331 h 1478"/>
                  <a:gd name="T14" fmla="*/ 935 w 1202"/>
                  <a:gd name="T15" fmla="*/ 292 h 1478"/>
                  <a:gd name="T16" fmla="*/ 846 w 1202"/>
                  <a:gd name="T17" fmla="*/ 258 h 1478"/>
                  <a:gd name="T18" fmla="*/ 721 w 1202"/>
                  <a:gd name="T19" fmla="*/ 226 h 1478"/>
                  <a:gd name="T20" fmla="*/ 697 w 1202"/>
                  <a:gd name="T21" fmla="*/ 199 h 1478"/>
                  <a:gd name="T22" fmla="*/ 824 w 1202"/>
                  <a:gd name="T23" fmla="*/ 229 h 1478"/>
                  <a:gd name="T24" fmla="*/ 930 w 1202"/>
                  <a:gd name="T25" fmla="*/ 264 h 1478"/>
                  <a:gd name="T26" fmla="*/ 985 w 1202"/>
                  <a:gd name="T27" fmla="*/ 319 h 1478"/>
                  <a:gd name="T28" fmla="*/ 1004 w 1202"/>
                  <a:gd name="T29" fmla="*/ 390 h 1478"/>
                  <a:gd name="T30" fmla="*/ 984 w 1202"/>
                  <a:gd name="T31" fmla="*/ 495 h 1478"/>
                  <a:gd name="T32" fmla="*/ 484 w 1202"/>
                  <a:gd name="T33" fmla="*/ 517 h 1478"/>
                  <a:gd name="T34" fmla="*/ 541 w 1202"/>
                  <a:gd name="T35" fmla="*/ 314 h 1478"/>
                  <a:gd name="T36" fmla="*/ 586 w 1202"/>
                  <a:gd name="T37" fmla="*/ 233 h 1478"/>
                  <a:gd name="T38" fmla="*/ 651 w 1202"/>
                  <a:gd name="T39" fmla="*/ 199 h 1478"/>
                  <a:gd name="T40" fmla="*/ 592 w 1202"/>
                  <a:gd name="T41" fmla="*/ 32 h 1478"/>
                  <a:gd name="T42" fmla="*/ 463 w 1202"/>
                  <a:gd name="T43" fmla="*/ 106 h 1478"/>
                  <a:gd name="T44" fmla="*/ 389 w 1202"/>
                  <a:gd name="T45" fmla="*/ 230 h 1478"/>
                  <a:gd name="T46" fmla="*/ 342 w 1202"/>
                  <a:gd name="T47" fmla="*/ 380 h 1478"/>
                  <a:gd name="T48" fmla="*/ 253 w 1202"/>
                  <a:gd name="T49" fmla="*/ 477 h 1478"/>
                  <a:gd name="T50" fmla="*/ 190 w 1202"/>
                  <a:gd name="T51" fmla="*/ 529 h 1478"/>
                  <a:gd name="T52" fmla="*/ 31 w 1202"/>
                  <a:gd name="T53" fmla="*/ 1172 h 1478"/>
                  <a:gd name="T54" fmla="*/ 92 w 1202"/>
                  <a:gd name="T55" fmla="*/ 1228 h 1478"/>
                  <a:gd name="T56" fmla="*/ 920 w 1202"/>
                  <a:gd name="T57" fmla="*/ 1456 h 1478"/>
                  <a:gd name="T58" fmla="*/ 973 w 1202"/>
                  <a:gd name="T59" fmla="*/ 1438 h 1478"/>
                  <a:gd name="T60" fmla="*/ 1169 w 1202"/>
                  <a:gd name="T61" fmla="*/ 802 h 1478"/>
                  <a:gd name="T62" fmla="*/ 1147 w 1202"/>
                  <a:gd name="T63" fmla="*/ 734 h 1478"/>
                  <a:gd name="T64" fmla="*/ 1134 w 1202"/>
                  <a:gd name="T65" fmla="*/ 601 h 1478"/>
                  <a:gd name="T66" fmla="*/ 1176 w 1202"/>
                  <a:gd name="T67" fmla="*/ 411 h 1478"/>
                  <a:gd name="T68" fmla="*/ 1150 w 1202"/>
                  <a:gd name="T69" fmla="*/ 233 h 1478"/>
                  <a:gd name="T70" fmla="*/ 1022 w 1202"/>
                  <a:gd name="T71" fmla="*/ 114 h 1478"/>
                  <a:gd name="T72" fmla="*/ 820 w 1202"/>
                  <a:gd name="T73" fmla="*/ 40 h 1478"/>
                  <a:gd name="T74" fmla="*/ 678 w 1202"/>
                  <a:gd name="T75" fmla="*/ 0 h 1478"/>
                  <a:gd name="T76" fmla="*/ 880 w 1202"/>
                  <a:gd name="T77" fmla="*/ 32 h 1478"/>
                  <a:gd name="T78" fmla="*/ 1056 w 1202"/>
                  <a:gd name="T79" fmla="*/ 109 h 1478"/>
                  <a:gd name="T80" fmla="*/ 1170 w 1202"/>
                  <a:gd name="T81" fmla="*/ 222 h 1478"/>
                  <a:gd name="T82" fmla="*/ 1202 w 1202"/>
                  <a:gd name="T83" fmla="*/ 348 h 1478"/>
                  <a:gd name="T84" fmla="*/ 1181 w 1202"/>
                  <a:gd name="T85" fmla="*/ 518 h 1478"/>
                  <a:gd name="T86" fmla="*/ 1149 w 1202"/>
                  <a:gd name="T87" fmla="*/ 706 h 1478"/>
                  <a:gd name="T88" fmla="*/ 1191 w 1202"/>
                  <a:gd name="T89" fmla="*/ 771 h 1478"/>
                  <a:gd name="T90" fmla="*/ 1018 w 1202"/>
                  <a:gd name="T91" fmla="*/ 1419 h 1478"/>
                  <a:gd name="T92" fmla="*/ 944 w 1202"/>
                  <a:gd name="T93" fmla="*/ 1476 h 1478"/>
                  <a:gd name="T94" fmla="*/ 880 w 1202"/>
                  <a:gd name="T95" fmla="*/ 1473 h 1478"/>
                  <a:gd name="T96" fmla="*/ 40 w 1202"/>
                  <a:gd name="T97" fmla="*/ 1221 h 1478"/>
                  <a:gd name="T98" fmla="*/ 0 w 1202"/>
                  <a:gd name="T99" fmla="*/ 1134 h 1478"/>
                  <a:gd name="T100" fmla="*/ 188 w 1202"/>
                  <a:gd name="T101" fmla="*/ 489 h 1478"/>
                  <a:gd name="T102" fmla="*/ 272 w 1202"/>
                  <a:gd name="T103" fmla="*/ 448 h 1478"/>
                  <a:gd name="T104" fmla="*/ 343 w 1202"/>
                  <a:gd name="T105" fmla="*/ 293 h 1478"/>
                  <a:gd name="T106" fmla="*/ 403 w 1202"/>
                  <a:gd name="T107" fmla="*/ 150 h 1478"/>
                  <a:gd name="T108" fmla="*/ 507 w 1202"/>
                  <a:gd name="T109" fmla="*/ 38 h 1478"/>
                  <a:gd name="T110" fmla="*/ 630 w 1202"/>
                  <a:gd name="T111" fmla="*/ 2 h 14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2"/>
                  <a:gd name="T169" fmla="*/ 0 h 1478"/>
                  <a:gd name="T170" fmla="*/ 1202 w 1202"/>
                  <a:gd name="T171" fmla="*/ 1478 h 14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2" h="1478">
                    <a:moveTo>
                      <a:pt x="673" y="220"/>
                    </a:moveTo>
                    <a:lnTo>
                      <a:pt x="655" y="222"/>
                    </a:lnTo>
                    <a:lnTo>
                      <a:pt x="641" y="226"/>
                    </a:lnTo>
                    <a:lnTo>
                      <a:pt x="630" y="234"/>
                    </a:lnTo>
                    <a:lnTo>
                      <a:pt x="628" y="237"/>
                    </a:lnTo>
                    <a:lnTo>
                      <a:pt x="623" y="237"/>
                    </a:lnTo>
                    <a:lnTo>
                      <a:pt x="609" y="244"/>
                    </a:lnTo>
                    <a:lnTo>
                      <a:pt x="596" y="255"/>
                    </a:lnTo>
                    <a:lnTo>
                      <a:pt x="584" y="271"/>
                    </a:lnTo>
                    <a:lnTo>
                      <a:pt x="574" y="293"/>
                    </a:lnTo>
                    <a:lnTo>
                      <a:pt x="564" y="318"/>
                    </a:lnTo>
                    <a:lnTo>
                      <a:pt x="555" y="347"/>
                    </a:lnTo>
                    <a:lnTo>
                      <a:pt x="546" y="378"/>
                    </a:lnTo>
                    <a:lnTo>
                      <a:pt x="536" y="413"/>
                    </a:lnTo>
                    <a:lnTo>
                      <a:pt x="512" y="501"/>
                    </a:lnTo>
                    <a:lnTo>
                      <a:pt x="927" y="616"/>
                    </a:lnTo>
                    <a:lnTo>
                      <a:pt x="946" y="548"/>
                    </a:lnTo>
                    <a:lnTo>
                      <a:pt x="953" y="522"/>
                    </a:lnTo>
                    <a:lnTo>
                      <a:pt x="961" y="495"/>
                    </a:lnTo>
                    <a:lnTo>
                      <a:pt x="967" y="468"/>
                    </a:lnTo>
                    <a:lnTo>
                      <a:pt x="973" y="442"/>
                    </a:lnTo>
                    <a:lnTo>
                      <a:pt x="978" y="418"/>
                    </a:lnTo>
                    <a:lnTo>
                      <a:pt x="980" y="396"/>
                    </a:lnTo>
                    <a:lnTo>
                      <a:pt x="981" y="375"/>
                    </a:lnTo>
                    <a:lnTo>
                      <a:pt x="980" y="358"/>
                    </a:lnTo>
                    <a:lnTo>
                      <a:pt x="974" y="343"/>
                    </a:lnTo>
                    <a:lnTo>
                      <a:pt x="967" y="334"/>
                    </a:lnTo>
                    <a:lnTo>
                      <a:pt x="965" y="331"/>
                    </a:lnTo>
                    <a:lnTo>
                      <a:pt x="964" y="328"/>
                    </a:lnTo>
                    <a:lnTo>
                      <a:pt x="958" y="314"/>
                    </a:lnTo>
                    <a:lnTo>
                      <a:pt x="948" y="302"/>
                    </a:lnTo>
                    <a:lnTo>
                      <a:pt x="935" y="292"/>
                    </a:lnTo>
                    <a:lnTo>
                      <a:pt x="917" y="283"/>
                    </a:lnTo>
                    <a:lnTo>
                      <a:pt x="896" y="274"/>
                    </a:lnTo>
                    <a:lnTo>
                      <a:pt x="871" y="267"/>
                    </a:lnTo>
                    <a:lnTo>
                      <a:pt x="846" y="258"/>
                    </a:lnTo>
                    <a:lnTo>
                      <a:pt x="818" y="251"/>
                    </a:lnTo>
                    <a:lnTo>
                      <a:pt x="782" y="241"/>
                    </a:lnTo>
                    <a:lnTo>
                      <a:pt x="750" y="232"/>
                    </a:lnTo>
                    <a:lnTo>
                      <a:pt x="721" y="226"/>
                    </a:lnTo>
                    <a:lnTo>
                      <a:pt x="695" y="222"/>
                    </a:lnTo>
                    <a:lnTo>
                      <a:pt x="673" y="220"/>
                    </a:lnTo>
                    <a:close/>
                    <a:moveTo>
                      <a:pt x="673" y="196"/>
                    </a:moveTo>
                    <a:lnTo>
                      <a:pt x="697" y="199"/>
                    </a:lnTo>
                    <a:lnTo>
                      <a:pt x="723" y="203"/>
                    </a:lnTo>
                    <a:lnTo>
                      <a:pt x="753" y="209"/>
                    </a:lnTo>
                    <a:lnTo>
                      <a:pt x="786" y="218"/>
                    </a:lnTo>
                    <a:lnTo>
                      <a:pt x="824" y="229"/>
                    </a:lnTo>
                    <a:lnTo>
                      <a:pt x="854" y="237"/>
                    </a:lnTo>
                    <a:lnTo>
                      <a:pt x="882" y="246"/>
                    </a:lnTo>
                    <a:lnTo>
                      <a:pt x="907" y="254"/>
                    </a:lnTo>
                    <a:lnTo>
                      <a:pt x="930" y="264"/>
                    </a:lnTo>
                    <a:lnTo>
                      <a:pt x="950" y="275"/>
                    </a:lnTo>
                    <a:lnTo>
                      <a:pt x="966" y="288"/>
                    </a:lnTo>
                    <a:lnTo>
                      <a:pt x="978" y="302"/>
                    </a:lnTo>
                    <a:lnTo>
                      <a:pt x="985" y="319"/>
                    </a:lnTo>
                    <a:lnTo>
                      <a:pt x="994" y="332"/>
                    </a:lnTo>
                    <a:lnTo>
                      <a:pt x="1001" y="349"/>
                    </a:lnTo>
                    <a:lnTo>
                      <a:pt x="1004" y="368"/>
                    </a:lnTo>
                    <a:lnTo>
                      <a:pt x="1004" y="390"/>
                    </a:lnTo>
                    <a:lnTo>
                      <a:pt x="1001" y="413"/>
                    </a:lnTo>
                    <a:lnTo>
                      <a:pt x="997" y="439"/>
                    </a:lnTo>
                    <a:lnTo>
                      <a:pt x="991" y="466"/>
                    </a:lnTo>
                    <a:lnTo>
                      <a:pt x="984" y="495"/>
                    </a:lnTo>
                    <a:lnTo>
                      <a:pt x="977" y="524"/>
                    </a:lnTo>
                    <a:lnTo>
                      <a:pt x="968" y="554"/>
                    </a:lnTo>
                    <a:lnTo>
                      <a:pt x="943" y="645"/>
                    </a:lnTo>
                    <a:lnTo>
                      <a:pt x="484" y="517"/>
                    </a:lnTo>
                    <a:lnTo>
                      <a:pt x="514" y="406"/>
                    </a:lnTo>
                    <a:lnTo>
                      <a:pt x="523" y="373"/>
                    </a:lnTo>
                    <a:lnTo>
                      <a:pt x="533" y="342"/>
                    </a:lnTo>
                    <a:lnTo>
                      <a:pt x="541" y="314"/>
                    </a:lnTo>
                    <a:lnTo>
                      <a:pt x="551" y="289"/>
                    </a:lnTo>
                    <a:lnTo>
                      <a:pt x="561" y="267"/>
                    </a:lnTo>
                    <a:lnTo>
                      <a:pt x="573" y="248"/>
                    </a:lnTo>
                    <a:lnTo>
                      <a:pt x="586" y="233"/>
                    </a:lnTo>
                    <a:lnTo>
                      <a:pt x="599" y="223"/>
                    </a:lnTo>
                    <a:lnTo>
                      <a:pt x="616" y="216"/>
                    </a:lnTo>
                    <a:lnTo>
                      <a:pt x="632" y="206"/>
                    </a:lnTo>
                    <a:lnTo>
                      <a:pt x="651" y="199"/>
                    </a:lnTo>
                    <a:lnTo>
                      <a:pt x="673" y="196"/>
                    </a:lnTo>
                    <a:close/>
                    <a:moveTo>
                      <a:pt x="678" y="22"/>
                    </a:moveTo>
                    <a:lnTo>
                      <a:pt x="633" y="25"/>
                    </a:lnTo>
                    <a:lnTo>
                      <a:pt x="592" y="32"/>
                    </a:lnTo>
                    <a:lnTo>
                      <a:pt x="554" y="42"/>
                    </a:lnTo>
                    <a:lnTo>
                      <a:pt x="519" y="57"/>
                    </a:lnTo>
                    <a:lnTo>
                      <a:pt x="489" y="80"/>
                    </a:lnTo>
                    <a:lnTo>
                      <a:pt x="463" y="106"/>
                    </a:lnTo>
                    <a:lnTo>
                      <a:pt x="440" y="133"/>
                    </a:lnTo>
                    <a:lnTo>
                      <a:pt x="420" y="164"/>
                    </a:lnTo>
                    <a:lnTo>
                      <a:pt x="404" y="195"/>
                    </a:lnTo>
                    <a:lnTo>
                      <a:pt x="389" y="230"/>
                    </a:lnTo>
                    <a:lnTo>
                      <a:pt x="376" y="265"/>
                    </a:lnTo>
                    <a:lnTo>
                      <a:pt x="365" y="302"/>
                    </a:lnTo>
                    <a:lnTo>
                      <a:pt x="353" y="340"/>
                    </a:lnTo>
                    <a:lnTo>
                      <a:pt x="342" y="380"/>
                    </a:lnTo>
                    <a:lnTo>
                      <a:pt x="317" y="467"/>
                    </a:lnTo>
                    <a:lnTo>
                      <a:pt x="309" y="467"/>
                    </a:lnTo>
                    <a:lnTo>
                      <a:pt x="280" y="470"/>
                    </a:lnTo>
                    <a:lnTo>
                      <a:pt x="253" y="477"/>
                    </a:lnTo>
                    <a:lnTo>
                      <a:pt x="230" y="486"/>
                    </a:lnTo>
                    <a:lnTo>
                      <a:pt x="211" y="498"/>
                    </a:lnTo>
                    <a:lnTo>
                      <a:pt x="199" y="512"/>
                    </a:lnTo>
                    <a:lnTo>
                      <a:pt x="190" y="529"/>
                    </a:lnTo>
                    <a:lnTo>
                      <a:pt x="26" y="1117"/>
                    </a:lnTo>
                    <a:lnTo>
                      <a:pt x="23" y="1135"/>
                    </a:lnTo>
                    <a:lnTo>
                      <a:pt x="25" y="1154"/>
                    </a:lnTo>
                    <a:lnTo>
                      <a:pt x="31" y="1172"/>
                    </a:lnTo>
                    <a:lnTo>
                      <a:pt x="42" y="1188"/>
                    </a:lnTo>
                    <a:lnTo>
                      <a:pt x="56" y="1204"/>
                    </a:lnTo>
                    <a:lnTo>
                      <a:pt x="72" y="1218"/>
                    </a:lnTo>
                    <a:lnTo>
                      <a:pt x="92" y="1228"/>
                    </a:lnTo>
                    <a:lnTo>
                      <a:pt x="113" y="1236"/>
                    </a:lnTo>
                    <a:lnTo>
                      <a:pt x="886" y="1451"/>
                    </a:lnTo>
                    <a:lnTo>
                      <a:pt x="903" y="1455"/>
                    </a:lnTo>
                    <a:lnTo>
                      <a:pt x="920" y="1456"/>
                    </a:lnTo>
                    <a:lnTo>
                      <a:pt x="920" y="1456"/>
                    </a:lnTo>
                    <a:lnTo>
                      <a:pt x="940" y="1454"/>
                    </a:lnTo>
                    <a:lnTo>
                      <a:pt x="958" y="1448"/>
                    </a:lnTo>
                    <a:lnTo>
                      <a:pt x="973" y="1438"/>
                    </a:lnTo>
                    <a:lnTo>
                      <a:pt x="986" y="1425"/>
                    </a:lnTo>
                    <a:lnTo>
                      <a:pt x="998" y="1409"/>
                    </a:lnTo>
                    <a:lnTo>
                      <a:pt x="1005" y="1389"/>
                    </a:lnTo>
                    <a:lnTo>
                      <a:pt x="1169" y="802"/>
                    </a:lnTo>
                    <a:lnTo>
                      <a:pt x="1170" y="784"/>
                    </a:lnTo>
                    <a:lnTo>
                      <a:pt x="1167" y="766"/>
                    </a:lnTo>
                    <a:lnTo>
                      <a:pt x="1158" y="749"/>
                    </a:lnTo>
                    <a:lnTo>
                      <a:pt x="1147" y="734"/>
                    </a:lnTo>
                    <a:lnTo>
                      <a:pt x="1132" y="721"/>
                    </a:lnTo>
                    <a:lnTo>
                      <a:pt x="1114" y="714"/>
                    </a:lnTo>
                    <a:lnTo>
                      <a:pt x="1104" y="711"/>
                    </a:lnTo>
                    <a:lnTo>
                      <a:pt x="1134" y="601"/>
                    </a:lnTo>
                    <a:lnTo>
                      <a:pt x="1148" y="551"/>
                    </a:lnTo>
                    <a:lnTo>
                      <a:pt x="1161" y="504"/>
                    </a:lnTo>
                    <a:lnTo>
                      <a:pt x="1170" y="457"/>
                    </a:lnTo>
                    <a:lnTo>
                      <a:pt x="1176" y="411"/>
                    </a:lnTo>
                    <a:lnTo>
                      <a:pt x="1178" y="367"/>
                    </a:lnTo>
                    <a:lnTo>
                      <a:pt x="1176" y="321"/>
                    </a:lnTo>
                    <a:lnTo>
                      <a:pt x="1167" y="277"/>
                    </a:lnTo>
                    <a:lnTo>
                      <a:pt x="1150" y="233"/>
                    </a:lnTo>
                    <a:lnTo>
                      <a:pt x="1127" y="200"/>
                    </a:lnTo>
                    <a:lnTo>
                      <a:pt x="1096" y="169"/>
                    </a:lnTo>
                    <a:lnTo>
                      <a:pt x="1062" y="140"/>
                    </a:lnTo>
                    <a:lnTo>
                      <a:pt x="1022" y="114"/>
                    </a:lnTo>
                    <a:lnTo>
                      <a:pt x="977" y="90"/>
                    </a:lnTo>
                    <a:lnTo>
                      <a:pt x="927" y="70"/>
                    </a:lnTo>
                    <a:lnTo>
                      <a:pt x="874" y="53"/>
                    </a:lnTo>
                    <a:lnTo>
                      <a:pt x="820" y="40"/>
                    </a:lnTo>
                    <a:lnTo>
                      <a:pt x="769" y="31"/>
                    </a:lnTo>
                    <a:lnTo>
                      <a:pt x="722" y="24"/>
                    </a:lnTo>
                    <a:lnTo>
                      <a:pt x="678" y="22"/>
                    </a:lnTo>
                    <a:close/>
                    <a:moveTo>
                      <a:pt x="678" y="0"/>
                    </a:moveTo>
                    <a:lnTo>
                      <a:pt x="724" y="2"/>
                    </a:lnTo>
                    <a:lnTo>
                      <a:pt x="773" y="8"/>
                    </a:lnTo>
                    <a:lnTo>
                      <a:pt x="825" y="18"/>
                    </a:lnTo>
                    <a:lnTo>
                      <a:pt x="880" y="32"/>
                    </a:lnTo>
                    <a:lnTo>
                      <a:pt x="929" y="46"/>
                    </a:lnTo>
                    <a:lnTo>
                      <a:pt x="976" y="65"/>
                    </a:lnTo>
                    <a:lnTo>
                      <a:pt x="1018" y="86"/>
                    </a:lnTo>
                    <a:lnTo>
                      <a:pt x="1056" y="109"/>
                    </a:lnTo>
                    <a:lnTo>
                      <a:pt x="1091" y="135"/>
                    </a:lnTo>
                    <a:lnTo>
                      <a:pt x="1122" y="162"/>
                    </a:lnTo>
                    <a:lnTo>
                      <a:pt x="1148" y="191"/>
                    </a:lnTo>
                    <a:lnTo>
                      <a:pt x="1170" y="222"/>
                    </a:lnTo>
                    <a:lnTo>
                      <a:pt x="1171" y="223"/>
                    </a:lnTo>
                    <a:lnTo>
                      <a:pt x="1187" y="265"/>
                    </a:lnTo>
                    <a:lnTo>
                      <a:pt x="1196" y="307"/>
                    </a:lnTo>
                    <a:lnTo>
                      <a:pt x="1202" y="348"/>
                    </a:lnTo>
                    <a:lnTo>
                      <a:pt x="1202" y="390"/>
                    </a:lnTo>
                    <a:lnTo>
                      <a:pt x="1197" y="432"/>
                    </a:lnTo>
                    <a:lnTo>
                      <a:pt x="1190" y="474"/>
                    </a:lnTo>
                    <a:lnTo>
                      <a:pt x="1181" y="518"/>
                    </a:lnTo>
                    <a:lnTo>
                      <a:pt x="1169" y="562"/>
                    </a:lnTo>
                    <a:lnTo>
                      <a:pt x="1156" y="607"/>
                    </a:lnTo>
                    <a:lnTo>
                      <a:pt x="1132" y="696"/>
                    </a:lnTo>
                    <a:lnTo>
                      <a:pt x="1149" y="706"/>
                    </a:lnTo>
                    <a:lnTo>
                      <a:pt x="1164" y="718"/>
                    </a:lnTo>
                    <a:lnTo>
                      <a:pt x="1176" y="735"/>
                    </a:lnTo>
                    <a:lnTo>
                      <a:pt x="1186" y="752"/>
                    </a:lnTo>
                    <a:lnTo>
                      <a:pt x="1191" y="771"/>
                    </a:lnTo>
                    <a:lnTo>
                      <a:pt x="1193" y="790"/>
                    </a:lnTo>
                    <a:lnTo>
                      <a:pt x="1191" y="808"/>
                    </a:lnTo>
                    <a:lnTo>
                      <a:pt x="1027" y="1395"/>
                    </a:lnTo>
                    <a:lnTo>
                      <a:pt x="1018" y="1419"/>
                    </a:lnTo>
                    <a:lnTo>
                      <a:pt x="1004" y="1440"/>
                    </a:lnTo>
                    <a:lnTo>
                      <a:pt x="987" y="1456"/>
                    </a:lnTo>
                    <a:lnTo>
                      <a:pt x="967" y="1469"/>
                    </a:lnTo>
                    <a:lnTo>
                      <a:pt x="944" y="1476"/>
                    </a:lnTo>
                    <a:lnTo>
                      <a:pt x="920" y="1478"/>
                    </a:lnTo>
                    <a:lnTo>
                      <a:pt x="920" y="1478"/>
                    </a:lnTo>
                    <a:lnTo>
                      <a:pt x="900" y="1477"/>
                    </a:lnTo>
                    <a:lnTo>
                      <a:pt x="880" y="1473"/>
                    </a:lnTo>
                    <a:lnTo>
                      <a:pt x="107" y="1258"/>
                    </a:lnTo>
                    <a:lnTo>
                      <a:pt x="83" y="1248"/>
                    </a:lnTo>
                    <a:lnTo>
                      <a:pt x="60" y="1236"/>
                    </a:lnTo>
                    <a:lnTo>
                      <a:pt x="40" y="1221"/>
                    </a:lnTo>
                    <a:lnTo>
                      <a:pt x="24" y="1203"/>
                    </a:lnTo>
                    <a:lnTo>
                      <a:pt x="10" y="1181"/>
                    </a:lnTo>
                    <a:lnTo>
                      <a:pt x="2" y="1158"/>
                    </a:lnTo>
                    <a:lnTo>
                      <a:pt x="0" y="1134"/>
                    </a:lnTo>
                    <a:lnTo>
                      <a:pt x="4" y="1111"/>
                    </a:lnTo>
                    <a:lnTo>
                      <a:pt x="168" y="523"/>
                    </a:lnTo>
                    <a:lnTo>
                      <a:pt x="176" y="505"/>
                    </a:lnTo>
                    <a:lnTo>
                      <a:pt x="188" y="489"/>
                    </a:lnTo>
                    <a:lnTo>
                      <a:pt x="204" y="476"/>
                    </a:lnTo>
                    <a:lnTo>
                      <a:pt x="223" y="464"/>
                    </a:lnTo>
                    <a:lnTo>
                      <a:pt x="246" y="455"/>
                    </a:lnTo>
                    <a:lnTo>
                      <a:pt x="272" y="448"/>
                    </a:lnTo>
                    <a:lnTo>
                      <a:pt x="300" y="445"/>
                    </a:lnTo>
                    <a:lnTo>
                      <a:pt x="320" y="374"/>
                    </a:lnTo>
                    <a:lnTo>
                      <a:pt x="331" y="333"/>
                    </a:lnTo>
                    <a:lnTo>
                      <a:pt x="343" y="293"/>
                    </a:lnTo>
                    <a:lnTo>
                      <a:pt x="355" y="255"/>
                    </a:lnTo>
                    <a:lnTo>
                      <a:pt x="369" y="218"/>
                    </a:lnTo>
                    <a:lnTo>
                      <a:pt x="385" y="183"/>
                    </a:lnTo>
                    <a:lnTo>
                      <a:pt x="403" y="150"/>
                    </a:lnTo>
                    <a:lnTo>
                      <a:pt x="423" y="119"/>
                    </a:lnTo>
                    <a:lnTo>
                      <a:pt x="447" y="89"/>
                    </a:lnTo>
                    <a:lnTo>
                      <a:pt x="475" y="62"/>
                    </a:lnTo>
                    <a:lnTo>
                      <a:pt x="507" y="38"/>
                    </a:lnTo>
                    <a:lnTo>
                      <a:pt x="508" y="37"/>
                    </a:lnTo>
                    <a:lnTo>
                      <a:pt x="546" y="21"/>
                    </a:lnTo>
                    <a:lnTo>
                      <a:pt x="586" y="10"/>
                    </a:lnTo>
                    <a:lnTo>
                      <a:pt x="630" y="2"/>
                    </a:lnTo>
                    <a:lnTo>
                      <a:pt x="678"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8257" name="Group 118"/>
          <p:cNvGrpSpPr>
            <a:grpSpLocks/>
          </p:cNvGrpSpPr>
          <p:nvPr/>
        </p:nvGrpSpPr>
        <p:grpSpPr bwMode="auto">
          <a:xfrm>
            <a:off x="9094788" y="1658938"/>
            <a:ext cx="2068512" cy="1276350"/>
            <a:chOff x="0" y="0"/>
            <a:chExt cx="2068655" cy="1275612"/>
          </a:xfrm>
        </p:grpSpPr>
        <p:sp>
          <p:nvSpPr>
            <p:cNvPr id="8258" name="Rectangle 119"/>
            <p:cNvSpPr>
              <a:spLocks noChangeArrowheads="1"/>
            </p:cNvSpPr>
            <p:nvPr/>
          </p:nvSpPr>
          <p:spPr bwMode="auto">
            <a:xfrm>
              <a:off x="104776" y="1083449"/>
              <a:ext cx="657526" cy="1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VDI</a:t>
              </a:r>
            </a:p>
          </p:txBody>
        </p:sp>
        <p:sp>
          <p:nvSpPr>
            <p:cNvPr id="8259" name="Rectangle 120"/>
            <p:cNvSpPr>
              <a:spLocks noChangeArrowheads="1"/>
            </p:cNvSpPr>
            <p:nvPr/>
          </p:nvSpPr>
          <p:spPr bwMode="auto">
            <a:xfrm>
              <a:off x="583214" y="1079523"/>
              <a:ext cx="1485441" cy="1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Session host</a:t>
              </a:r>
            </a:p>
          </p:txBody>
        </p:sp>
        <p:grpSp>
          <p:nvGrpSpPr>
            <p:cNvPr id="8260" name="Group 734"/>
            <p:cNvGrpSpPr>
              <a:grpSpLocks/>
            </p:cNvGrpSpPr>
            <p:nvPr/>
          </p:nvGrpSpPr>
          <p:grpSpPr bwMode="auto">
            <a:xfrm>
              <a:off x="0" y="0"/>
              <a:ext cx="802705" cy="1004332"/>
              <a:chOff x="0" y="0"/>
              <a:chExt cx="1266" cy="1584"/>
            </a:xfrm>
          </p:grpSpPr>
          <p:sp>
            <p:nvSpPr>
              <p:cNvPr id="8261" name="Freeform 737"/>
              <p:cNvSpPr>
                <a:spLocks noEditPoints="1" noChangeArrowheads="1"/>
              </p:cNvSpPr>
              <p:nvPr/>
            </p:nvSpPr>
            <p:spPr bwMode="auto">
              <a:xfrm>
                <a:off x="429" y="0"/>
                <a:ext cx="837" cy="1584"/>
              </a:xfrm>
              <a:custGeom>
                <a:avLst/>
                <a:gdLst>
                  <a:gd name="T0" fmla="*/ 2164 w 2511"/>
                  <a:gd name="T1" fmla="*/ 4112 h 4751"/>
                  <a:gd name="T2" fmla="*/ 2236 w 2511"/>
                  <a:gd name="T3" fmla="*/ 4275 h 4751"/>
                  <a:gd name="T4" fmla="*/ 346 w 2511"/>
                  <a:gd name="T5" fmla="*/ 3842 h 4751"/>
                  <a:gd name="T6" fmla="*/ 274 w 2511"/>
                  <a:gd name="T7" fmla="*/ 3678 h 4751"/>
                  <a:gd name="T8" fmla="*/ 274 w 2511"/>
                  <a:gd name="T9" fmla="*/ 3678 h 4751"/>
                  <a:gd name="T10" fmla="*/ 653 w 2511"/>
                  <a:gd name="T11" fmla="*/ 3390 h 4751"/>
                  <a:gd name="T12" fmla="*/ 725 w 2511"/>
                  <a:gd name="T13" fmla="*/ 3554 h 4751"/>
                  <a:gd name="T14" fmla="*/ 346 w 2511"/>
                  <a:gd name="T15" fmla="*/ 1042 h 4751"/>
                  <a:gd name="T16" fmla="*/ 274 w 2511"/>
                  <a:gd name="T17" fmla="*/ 798 h 4751"/>
                  <a:gd name="T18" fmla="*/ 274 w 2511"/>
                  <a:gd name="T19" fmla="*/ 798 h 4751"/>
                  <a:gd name="T20" fmla="*/ 2164 w 2511"/>
                  <a:gd name="T21" fmla="*/ 503 h 4751"/>
                  <a:gd name="T22" fmla="*/ 2236 w 2511"/>
                  <a:gd name="T23" fmla="*/ 750 h 4751"/>
                  <a:gd name="T24" fmla="*/ 2152 w 2511"/>
                  <a:gd name="T25" fmla="*/ 0 h 4751"/>
                  <a:gd name="T26" fmla="*/ 2254 w 2511"/>
                  <a:gd name="T27" fmla="*/ 13 h 4751"/>
                  <a:gd name="T28" fmla="*/ 2346 w 2511"/>
                  <a:gd name="T29" fmla="*/ 50 h 4751"/>
                  <a:gd name="T30" fmla="*/ 2445 w 2511"/>
                  <a:gd name="T31" fmla="*/ 134 h 4751"/>
                  <a:gd name="T32" fmla="*/ 2494 w 2511"/>
                  <a:gd name="T33" fmla="*/ 218 h 4751"/>
                  <a:gd name="T34" fmla="*/ 2510 w 2511"/>
                  <a:gd name="T35" fmla="*/ 286 h 4751"/>
                  <a:gd name="T36" fmla="*/ 2508 w 2511"/>
                  <a:gd name="T37" fmla="*/ 4472 h 4751"/>
                  <a:gd name="T38" fmla="*/ 2482 w 2511"/>
                  <a:gd name="T39" fmla="*/ 4557 h 4751"/>
                  <a:gd name="T40" fmla="*/ 2426 w 2511"/>
                  <a:gd name="T41" fmla="*/ 4638 h 4751"/>
                  <a:gd name="T42" fmla="*/ 2319 w 2511"/>
                  <a:gd name="T43" fmla="*/ 4715 h 4751"/>
                  <a:gd name="T44" fmla="*/ 2223 w 2511"/>
                  <a:gd name="T45" fmla="*/ 4745 h 4751"/>
                  <a:gd name="T46" fmla="*/ 360 w 2511"/>
                  <a:gd name="T47" fmla="*/ 4751 h 4751"/>
                  <a:gd name="T48" fmla="*/ 256 w 2511"/>
                  <a:gd name="T49" fmla="*/ 4738 h 4751"/>
                  <a:gd name="T50" fmla="*/ 139 w 2511"/>
                  <a:gd name="T51" fmla="*/ 4686 h 4751"/>
                  <a:gd name="T52" fmla="*/ 67 w 2511"/>
                  <a:gd name="T53" fmla="*/ 4624 h 4751"/>
                  <a:gd name="T54" fmla="*/ 17 w 2511"/>
                  <a:gd name="T55" fmla="*/ 4547 h 4751"/>
                  <a:gd name="T56" fmla="*/ 2 w 2511"/>
                  <a:gd name="T57" fmla="*/ 4486 h 4751"/>
                  <a:gd name="T58" fmla="*/ 72 w 2511"/>
                  <a:gd name="T59" fmla="*/ 4463 h 4751"/>
                  <a:gd name="T60" fmla="*/ 84 w 2511"/>
                  <a:gd name="T61" fmla="*/ 4520 h 4751"/>
                  <a:gd name="T62" fmla="*/ 136 w 2511"/>
                  <a:gd name="T63" fmla="*/ 4592 h 4751"/>
                  <a:gd name="T64" fmla="*/ 194 w 2511"/>
                  <a:gd name="T65" fmla="*/ 4635 h 4751"/>
                  <a:gd name="T66" fmla="*/ 271 w 2511"/>
                  <a:gd name="T67" fmla="*/ 4667 h 4751"/>
                  <a:gd name="T68" fmla="*/ 360 w 2511"/>
                  <a:gd name="T69" fmla="*/ 4679 h 4751"/>
                  <a:gd name="T70" fmla="*/ 2209 w 2511"/>
                  <a:gd name="T71" fmla="*/ 4674 h 4751"/>
                  <a:gd name="T72" fmla="*/ 2317 w 2511"/>
                  <a:gd name="T73" fmla="*/ 4634 h 4751"/>
                  <a:gd name="T74" fmla="*/ 2394 w 2511"/>
                  <a:gd name="T75" fmla="*/ 4566 h 4751"/>
                  <a:gd name="T76" fmla="*/ 2424 w 2511"/>
                  <a:gd name="T77" fmla="*/ 4511 h 4751"/>
                  <a:gd name="T78" fmla="*/ 2439 w 2511"/>
                  <a:gd name="T79" fmla="*/ 4436 h 4751"/>
                  <a:gd name="T80" fmla="*/ 2433 w 2511"/>
                  <a:gd name="T81" fmla="*/ 266 h 4751"/>
                  <a:gd name="T82" fmla="*/ 2406 w 2511"/>
                  <a:gd name="T83" fmla="*/ 201 h 4751"/>
                  <a:gd name="T84" fmla="*/ 2339 w 2511"/>
                  <a:gd name="T85" fmla="*/ 130 h 4751"/>
                  <a:gd name="T86" fmla="*/ 2239 w 2511"/>
                  <a:gd name="T87" fmla="*/ 84 h 4751"/>
                  <a:gd name="T88" fmla="*/ 2151 w 2511"/>
                  <a:gd name="T89" fmla="*/ 72 h 4751"/>
                  <a:gd name="T90" fmla="*/ 303 w 2511"/>
                  <a:gd name="T91" fmla="*/ 78 h 4751"/>
                  <a:gd name="T92" fmla="*/ 194 w 2511"/>
                  <a:gd name="T93" fmla="*/ 118 h 4751"/>
                  <a:gd name="T94" fmla="*/ 136 w 2511"/>
                  <a:gd name="T95" fmla="*/ 169 h 4751"/>
                  <a:gd name="T96" fmla="*/ 96 w 2511"/>
                  <a:gd name="T97" fmla="*/ 233 h 4751"/>
                  <a:gd name="T98" fmla="*/ 74 w 2511"/>
                  <a:gd name="T99" fmla="*/ 318 h 4751"/>
                  <a:gd name="T100" fmla="*/ 0 w 2511"/>
                  <a:gd name="T101" fmla="*/ 1120 h 4751"/>
                  <a:gd name="T102" fmla="*/ 7 w 2511"/>
                  <a:gd name="T103" fmla="*/ 272 h 4751"/>
                  <a:gd name="T104" fmla="*/ 42 w 2511"/>
                  <a:gd name="T105" fmla="*/ 178 h 4751"/>
                  <a:gd name="T106" fmla="*/ 106 w 2511"/>
                  <a:gd name="T107" fmla="*/ 97 h 4751"/>
                  <a:gd name="T108" fmla="*/ 191 w 2511"/>
                  <a:gd name="T109" fmla="*/ 37 h 4751"/>
                  <a:gd name="T110" fmla="*/ 288 w 2511"/>
                  <a:gd name="T111" fmla="*/ 7 h 47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11"/>
                  <a:gd name="T169" fmla="*/ 0 h 4751"/>
                  <a:gd name="T170" fmla="*/ 2511 w 2511"/>
                  <a:gd name="T171" fmla="*/ 4751 h 47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11" h="4751">
                    <a:moveTo>
                      <a:pt x="346" y="4112"/>
                    </a:moveTo>
                    <a:lnTo>
                      <a:pt x="346" y="4203"/>
                    </a:lnTo>
                    <a:lnTo>
                      <a:pt x="2164" y="4203"/>
                    </a:lnTo>
                    <a:lnTo>
                      <a:pt x="2164" y="4112"/>
                    </a:lnTo>
                    <a:lnTo>
                      <a:pt x="346" y="4112"/>
                    </a:lnTo>
                    <a:close/>
                    <a:moveTo>
                      <a:pt x="274" y="4040"/>
                    </a:moveTo>
                    <a:lnTo>
                      <a:pt x="2236" y="4040"/>
                    </a:lnTo>
                    <a:lnTo>
                      <a:pt x="2236" y="4275"/>
                    </a:lnTo>
                    <a:lnTo>
                      <a:pt x="274" y="4275"/>
                    </a:lnTo>
                    <a:lnTo>
                      <a:pt x="274" y="4040"/>
                    </a:lnTo>
                    <a:close/>
                    <a:moveTo>
                      <a:pt x="346" y="3750"/>
                    </a:moveTo>
                    <a:lnTo>
                      <a:pt x="346" y="3842"/>
                    </a:lnTo>
                    <a:lnTo>
                      <a:pt x="653" y="3842"/>
                    </a:lnTo>
                    <a:lnTo>
                      <a:pt x="653" y="3750"/>
                    </a:lnTo>
                    <a:lnTo>
                      <a:pt x="346" y="3750"/>
                    </a:lnTo>
                    <a:close/>
                    <a:moveTo>
                      <a:pt x="274" y="3678"/>
                    </a:moveTo>
                    <a:lnTo>
                      <a:pt x="725" y="3678"/>
                    </a:lnTo>
                    <a:lnTo>
                      <a:pt x="725" y="3914"/>
                    </a:lnTo>
                    <a:lnTo>
                      <a:pt x="274" y="3914"/>
                    </a:lnTo>
                    <a:lnTo>
                      <a:pt x="274" y="3678"/>
                    </a:lnTo>
                    <a:close/>
                    <a:moveTo>
                      <a:pt x="346" y="3390"/>
                    </a:moveTo>
                    <a:lnTo>
                      <a:pt x="346" y="3482"/>
                    </a:lnTo>
                    <a:lnTo>
                      <a:pt x="653" y="3482"/>
                    </a:lnTo>
                    <a:lnTo>
                      <a:pt x="653" y="3390"/>
                    </a:lnTo>
                    <a:lnTo>
                      <a:pt x="346" y="3390"/>
                    </a:lnTo>
                    <a:close/>
                    <a:moveTo>
                      <a:pt x="274" y="3318"/>
                    </a:moveTo>
                    <a:lnTo>
                      <a:pt x="725" y="3318"/>
                    </a:lnTo>
                    <a:lnTo>
                      <a:pt x="725" y="3554"/>
                    </a:lnTo>
                    <a:lnTo>
                      <a:pt x="274" y="3554"/>
                    </a:lnTo>
                    <a:lnTo>
                      <a:pt x="274" y="3318"/>
                    </a:lnTo>
                    <a:close/>
                    <a:moveTo>
                      <a:pt x="346" y="870"/>
                    </a:moveTo>
                    <a:lnTo>
                      <a:pt x="346" y="1042"/>
                    </a:lnTo>
                    <a:lnTo>
                      <a:pt x="2164" y="1042"/>
                    </a:lnTo>
                    <a:lnTo>
                      <a:pt x="2164" y="870"/>
                    </a:lnTo>
                    <a:lnTo>
                      <a:pt x="346" y="870"/>
                    </a:lnTo>
                    <a:close/>
                    <a:moveTo>
                      <a:pt x="274" y="798"/>
                    </a:moveTo>
                    <a:lnTo>
                      <a:pt x="2236" y="798"/>
                    </a:lnTo>
                    <a:lnTo>
                      <a:pt x="2236" y="1115"/>
                    </a:lnTo>
                    <a:lnTo>
                      <a:pt x="274" y="1115"/>
                    </a:lnTo>
                    <a:lnTo>
                      <a:pt x="274" y="798"/>
                    </a:lnTo>
                    <a:close/>
                    <a:moveTo>
                      <a:pt x="346" y="503"/>
                    </a:moveTo>
                    <a:lnTo>
                      <a:pt x="346" y="678"/>
                    </a:lnTo>
                    <a:lnTo>
                      <a:pt x="2164" y="678"/>
                    </a:lnTo>
                    <a:lnTo>
                      <a:pt x="2164" y="503"/>
                    </a:lnTo>
                    <a:lnTo>
                      <a:pt x="346" y="503"/>
                    </a:lnTo>
                    <a:close/>
                    <a:moveTo>
                      <a:pt x="274" y="431"/>
                    </a:moveTo>
                    <a:lnTo>
                      <a:pt x="2236" y="431"/>
                    </a:lnTo>
                    <a:lnTo>
                      <a:pt x="2236" y="750"/>
                    </a:lnTo>
                    <a:lnTo>
                      <a:pt x="274" y="750"/>
                    </a:lnTo>
                    <a:lnTo>
                      <a:pt x="274" y="431"/>
                    </a:lnTo>
                    <a:close/>
                    <a:moveTo>
                      <a:pt x="359" y="0"/>
                    </a:moveTo>
                    <a:lnTo>
                      <a:pt x="2152" y="0"/>
                    </a:lnTo>
                    <a:lnTo>
                      <a:pt x="2184" y="1"/>
                    </a:lnTo>
                    <a:lnTo>
                      <a:pt x="2191" y="3"/>
                    </a:lnTo>
                    <a:lnTo>
                      <a:pt x="2223" y="6"/>
                    </a:lnTo>
                    <a:lnTo>
                      <a:pt x="2254" y="13"/>
                    </a:lnTo>
                    <a:lnTo>
                      <a:pt x="2284" y="23"/>
                    </a:lnTo>
                    <a:lnTo>
                      <a:pt x="2291" y="24"/>
                    </a:lnTo>
                    <a:lnTo>
                      <a:pt x="2319" y="36"/>
                    </a:lnTo>
                    <a:lnTo>
                      <a:pt x="2346" y="50"/>
                    </a:lnTo>
                    <a:lnTo>
                      <a:pt x="2371" y="66"/>
                    </a:lnTo>
                    <a:lnTo>
                      <a:pt x="2406" y="92"/>
                    </a:lnTo>
                    <a:lnTo>
                      <a:pt x="2426" y="113"/>
                    </a:lnTo>
                    <a:lnTo>
                      <a:pt x="2445" y="134"/>
                    </a:lnTo>
                    <a:lnTo>
                      <a:pt x="2461" y="157"/>
                    </a:lnTo>
                    <a:lnTo>
                      <a:pt x="2469" y="169"/>
                    </a:lnTo>
                    <a:lnTo>
                      <a:pt x="2482" y="194"/>
                    </a:lnTo>
                    <a:lnTo>
                      <a:pt x="2494" y="218"/>
                    </a:lnTo>
                    <a:lnTo>
                      <a:pt x="2495" y="225"/>
                    </a:lnTo>
                    <a:lnTo>
                      <a:pt x="2504" y="251"/>
                    </a:lnTo>
                    <a:lnTo>
                      <a:pt x="2508" y="279"/>
                    </a:lnTo>
                    <a:lnTo>
                      <a:pt x="2510" y="286"/>
                    </a:lnTo>
                    <a:lnTo>
                      <a:pt x="2511" y="302"/>
                    </a:lnTo>
                    <a:lnTo>
                      <a:pt x="2511" y="4449"/>
                    </a:lnTo>
                    <a:lnTo>
                      <a:pt x="2510" y="4465"/>
                    </a:lnTo>
                    <a:lnTo>
                      <a:pt x="2508" y="4472"/>
                    </a:lnTo>
                    <a:lnTo>
                      <a:pt x="2504" y="4499"/>
                    </a:lnTo>
                    <a:lnTo>
                      <a:pt x="2495" y="4525"/>
                    </a:lnTo>
                    <a:lnTo>
                      <a:pt x="2494" y="4533"/>
                    </a:lnTo>
                    <a:lnTo>
                      <a:pt x="2482" y="4557"/>
                    </a:lnTo>
                    <a:lnTo>
                      <a:pt x="2469" y="4582"/>
                    </a:lnTo>
                    <a:lnTo>
                      <a:pt x="2461" y="4593"/>
                    </a:lnTo>
                    <a:lnTo>
                      <a:pt x="2445" y="4617"/>
                    </a:lnTo>
                    <a:lnTo>
                      <a:pt x="2426" y="4638"/>
                    </a:lnTo>
                    <a:lnTo>
                      <a:pt x="2406" y="4658"/>
                    </a:lnTo>
                    <a:lnTo>
                      <a:pt x="2371" y="4684"/>
                    </a:lnTo>
                    <a:lnTo>
                      <a:pt x="2346" y="4700"/>
                    </a:lnTo>
                    <a:lnTo>
                      <a:pt x="2319" y="4715"/>
                    </a:lnTo>
                    <a:lnTo>
                      <a:pt x="2291" y="4726"/>
                    </a:lnTo>
                    <a:lnTo>
                      <a:pt x="2284" y="4728"/>
                    </a:lnTo>
                    <a:lnTo>
                      <a:pt x="2254" y="4738"/>
                    </a:lnTo>
                    <a:lnTo>
                      <a:pt x="2223" y="4745"/>
                    </a:lnTo>
                    <a:lnTo>
                      <a:pt x="2191" y="4750"/>
                    </a:lnTo>
                    <a:lnTo>
                      <a:pt x="2184" y="4750"/>
                    </a:lnTo>
                    <a:lnTo>
                      <a:pt x="2151" y="4751"/>
                    </a:lnTo>
                    <a:lnTo>
                      <a:pt x="360" y="4751"/>
                    </a:lnTo>
                    <a:lnTo>
                      <a:pt x="327" y="4750"/>
                    </a:lnTo>
                    <a:lnTo>
                      <a:pt x="320" y="4750"/>
                    </a:lnTo>
                    <a:lnTo>
                      <a:pt x="288" y="4745"/>
                    </a:lnTo>
                    <a:lnTo>
                      <a:pt x="256" y="4738"/>
                    </a:lnTo>
                    <a:lnTo>
                      <a:pt x="227" y="4729"/>
                    </a:lnTo>
                    <a:lnTo>
                      <a:pt x="191" y="4715"/>
                    </a:lnTo>
                    <a:lnTo>
                      <a:pt x="165" y="4702"/>
                    </a:lnTo>
                    <a:lnTo>
                      <a:pt x="139" y="4686"/>
                    </a:lnTo>
                    <a:lnTo>
                      <a:pt x="129" y="4679"/>
                    </a:lnTo>
                    <a:lnTo>
                      <a:pt x="106" y="4661"/>
                    </a:lnTo>
                    <a:lnTo>
                      <a:pt x="85" y="4643"/>
                    </a:lnTo>
                    <a:lnTo>
                      <a:pt x="67" y="4624"/>
                    </a:lnTo>
                    <a:lnTo>
                      <a:pt x="51" y="4602"/>
                    </a:lnTo>
                    <a:lnTo>
                      <a:pt x="42" y="4591"/>
                    </a:lnTo>
                    <a:lnTo>
                      <a:pt x="29" y="4569"/>
                    </a:lnTo>
                    <a:lnTo>
                      <a:pt x="17" y="4547"/>
                    </a:lnTo>
                    <a:lnTo>
                      <a:pt x="10" y="4524"/>
                    </a:lnTo>
                    <a:lnTo>
                      <a:pt x="7" y="4517"/>
                    </a:lnTo>
                    <a:lnTo>
                      <a:pt x="3" y="4494"/>
                    </a:lnTo>
                    <a:lnTo>
                      <a:pt x="2" y="4486"/>
                    </a:lnTo>
                    <a:lnTo>
                      <a:pt x="0" y="4463"/>
                    </a:lnTo>
                    <a:lnTo>
                      <a:pt x="0" y="3587"/>
                    </a:lnTo>
                    <a:lnTo>
                      <a:pt x="72" y="3587"/>
                    </a:lnTo>
                    <a:lnTo>
                      <a:pt x="72" y="4463"/>
                    </a:lnTo>
                    <a:lnTo>
                      <a:pt x="74" y="4479"/>
                    </a:lnTo>
                    <a:lnTo>
                      <a:pt x="74" y="4479"/>
                    </a:lnTo>
                    <a:lnTo>
                      <a:pt x="78" y="4499"/>
                    </a:lnTo>
                    <a:lnTo>
                      <a:pt x="84" y="4520"/>
                    </a:lnTo>
                    <a:lnTo>
                      <a:pt x="96" y="4541"/>
                    </a:lnTo>
                    <a:lnTo>
                      <a:pt x="103" y="4554"/>
                    </a:lnTo>
                    <a:lnTo>
                      <a:pt x="117" y="4573"/>
                    </a:lnTo>
                    <a:lnTo>
                      <a:pt x="136" y="4592"/>
                    </a:lnTo>
                    <a:lnTo>
                      <a:pt x="156" y="4611"/>
                    </a:lnTo>
                    <a:lnTo>
                      <a:pt x="168" y="4619"/>
                    </a:lnTo>
                    <a:lnTo>
                      <a:pt x="168" y="4619"/>
                    </a:lnTo>
                    <a:lnTo>
                      <a:pt x="194" y="4635"/>
                    </a:lnTo>
                    <a:lnTo>
                      <a:pt x="220" y="4648"/>
                    </a:lnTo>
                    <a:lnTo>
                      <a:pt x="249" y="4660"/>
                    </a:lnTo>
                    <a:lnTo>
                      <a:pt x="249" y="4660"/>
                    </a:lnTo>
                    <a:lnTo>
                      <a:pt x="271" y="4667"/>
                    </a:lnTo>
                    <a:lnTo>
                      <a:pt x="303" y="4674"/>
                    </a:lnTo>
                    <a:lnTo>
                      <a:pt x="327" y="4677"/>
                    </a:lnTo>
                    <a:lnTo>
                      <a:pt x="327" y="4677"/>
                    </a:lnTo>
                    <a:lnTo>
                      <a:pt x="360" y="4679"/>
                    </a:lnTo>
                    <a:lnTo>
                      <a:pt x="2151" y="4679"/>
                    </a:lnTo>
                    <a:lnTo>
                      <a:pt x="2184" y="4677"/>
                    </a:lnTo>
                    <a:lnTo>
                      <a:pt x="2184" y="4677"/>
                    </a:lnTo>
                    <a:lnTo>
                      <a:pt x="2209" y="4674"/>
                    </a:lnTo>
                    <a:lnTo>
                      <a:pt x="2239" y="4667"/>
                    </a:lnTo>
                    <a:lnTo>
                      <a:pt x="2268" y="4657"/>
                    </a:lnTo>
                    <a:lnTo>
                      <a:pt x="2290" y="4648"/>
                    </a:lnTo>
                    <a:lnTo>
                      <a:pt x="2317" y="4634"/>
                    </a:lnTo>
                    <a:lnTo>
                      <a:pt x="2339" y="4621"/>
                    </a:lnTo>
                    <a:lnTo>
                      <a:pt x="2355" y="4608"/>
                    </a:lnTo>
                    <a:lnTo>
                      <a:pt x="2375" y="4588"/>
                    </a:lnTo>
                    <a:lnTo>
                      <a:pt x="2394" y="4566"/>
                    </a:lnTo>
                    <a:lnTo>
                      <a:pt x="2406" y="4550"/>
                    </a:lnTo>
                    <a:lnTo>
                      <a:pt x="2416" y="4530"/>
                    </a:lnTo>
                    <a:lnTo>
                      <a:pt x="2424" y="4511"/>
                    </a:lnTo>
                    <a:lnTo>
                      <a:pt x="2424" y="4511"/>
                    </a:lnTo>
                    <a:lnTo>
                      <a:pt x="2433" y="4485"/>
                    </a:lnTo>
                    <a:lnTo>
                      <a:pt x="2437" y="4457"/>
                    </a:lnTo>
                    <a:lnTo>
                      <a:pt x="2437" y="4457"/>
                    </a:lnTo>
                    <a:lnTo>
                      <a:pt x="2439" y="4436"/>
                    </a:lnTo>
                    <a:lnTo>
                      <a:pt x="2439" y="315"/>
                    </a:lnTo>
                    <a:lnTo>
                      <a:pt x="2437" y="293"/>
                    </a:lnTo>
                    <a:lnTo>
                      <a:pt x="2437" y="293"/>
                    </a:lnTo>
                    <a:lnTo>
                      <a:pt x="2433" y="266"/>
                    </a:lnTo>
                    <a:lnTo>
                      <a:pt x="2424" y="240"/>
                    </a:lnTo>
                    <a:lnTo>
                      <a:pt x="2424" y="240"/>
                    </a:lnTo>
                    <a:lnTo>
                      <a:pt x="2416" y="221"/>
                    </a:lnTo>
                    <a:lnTo>
                      <a:pt x="2406" y="201"/>
                    </a:lnTo>
                    <a:lnTo>
                      <a:pt x="2394" y="185"/>
                    </a:lnTo>
                    <a:lnTo>
                      <a:pt x="2375" y="163"/>
                    </a:lnTo>
                    <a:lnTo>
                      <a:pt x="2355" y="143"/>
                    </a:lnTo>
                    <a:lnTo>
                      <a:pt x="2339" y="130"/>
                    </a:lnTo>
                    <a:lnTo>
                      <a:pt x="2317" y="117"/>
                    </a:lnTo>
                    <a:lnTo>
                      <a:pt x="2290" y="102"/>
                    </a:lnTo>
                    <a:lnTo>
                      <a:pt x="2268" y="94"/>
                    </a:lnTo>
                    <a:lnTo>
                      <a:pt x="2239" y="84"/>
                    </a:lnTo>
                    <a:lnTo>
                      <a:pt x="2209" y="76"/>
                    </a:lnTo>
                    <a:lnTo>
                      <a:pt x="2177" y="74"/>
                    </a:lnTo>
                    <a:lnTo>
                      <a:pt x="2177" y="74"/>
                    </a:lnTo>
                    <a:lnTo>
                      <a:pt x="2151" y="72"/>
                    </a:lnTo>
                    <a:lnTo>
                      <a:pt x="360" y="72"/>
                    </a:lnTo>
                    <a:lnTo>
                      <a:pt x="334" y="74"/>
                    </a:lnTo>
                    <a:lnTo>
                      <a:pt x="334" y="74"/>
                    </a:lnTo>
                    <a:lnTo>
                      <a:pt x="303" y="78"/>
                    </a:lnTo>
                    <a:lnTo>
                      <a:pt x="277" y="82"/>
                    </a:lnTo>
                    <a:lnTo>
                      <a:pt x="249" y="92"/>
                    </a:lnTo>
                    <a:lnTo>
                      <a:pt x="220" y="104"/>
                    </a:lnTo>
                    <a:lnTo>
                      <a:pt x="194" y="118"/>
                    </a:lnTo>
                    <a:lnTo>
                      <a:pt x="194" y="118"/>
                    </a:lnTo>
                    <a:lnTo>
                      <a:pt x="180" y="127"/>
                    </a:lnTo>
                    <a:lnTo>
                      <a:pt x="156" y="147"/>
                    </a:lnTo>
                    <a:lnTo>
                      <a:pt x="136" y="169"/>
                    </a:lnTo>
                    <a:lnTo>
                      <a:pt x="117" y="192"/>
                    </a:lnTo>
                    <a:lnTo>
                      <a:pt x="117" y="192"/>
                    </a:lnTo>
                    <a:lnTo>
                      <a:pt x="109" y="205"/>
                    </a:lnTo>
                    <a:lnTo>
                      <a:pt x="96" y="233"/>
                    </a:lnTo>
                    <a:lnTo>
                      <a:pt x="87" y="256"/>
                    </a:lnTo>
                    <a:lnTo>
                      <a:pt x="87" y="256"/>
                    </a:lnTo>
                    <a:lnTo>
                      <a:pt x="78" y="286"/>
                    </a:lnTo>
                    <a:lnTo>
                      <a:pt x="74" y="318"/>
                    </a:lnTo>
                    <a:lnTo>
                      <a:pt x="74" y="318"/>
                    </a:lnTo>
                    <a:lnTo>
                      <a:pt x="72" y="344"/>
                    </a:lnTo>
                    <a:lnTo>
                      <a:pt x="72" y="1120"/>
                    </a:lnTo>
                    <a:lnTo>
                      <a:pt x="0" y="1120"/>
                    </a:lnTo>
                    <a:lnTo>
                      <a:pt x="0" y="344"/>
                    </a:lnTo>
                    <a:lnTo>
                      <a:pt x="2" y="311"/>
                    </a:lnTo>
                    <a:lnTo>
                      <a:pt x="3" y="303"/>
                    </a:lnTo>
                    <a:lnTo>
                      <a:pt x="7" y="272"/>
                    </a:lnTo>
                    <a:lnTo>
                      <a:pt x="16" y="241"/>
                    </a:lnTo>
                    <a:lnTo>
                      <a:pt x="17" y="234"/>
                    </a:lnTo>
                    <a:lnTo>
                      <a:pt x="29" y="205"/>
                    </a:lnTo>
                    <a:lnTo>
                      <a:pt x="42" y="178"/>
                    </a:lnTo>
                    <a:lnTo>
                      <a:pt x="58" y="153"/>
                    </a:lnTo>
                    <a:lnTo>
                      <a:pt x="67" y="141"/>
                    </a:lnTo>
                    <a:lnTo>
                      <a:pt x="85" y="118"/>
                    </a:lnTo>
                    <a:lnTo>
                      <a:pt x="106" y="97"/>
                    </a:lnTo>
                    <a:lnTo>
                      <a:pt x="129" y="76"/>
                    </a:lnTo>
                    <a:lnTo>
                      <a:pt x="154" y="61"/>
                    </a:lnTo>
                    <a:lnTo>
                      <a:pt x="165" y="52"/>
                    </a:lnTo>
                    <a:lnTo>
                      <a:pt x="191" y="37"/>
                    </a:lnTo>
                    <a:lnTo>
                      <a:pt x="220" y="26"/>
                    </a:lnTo>
                    <a:lnTo>
                      <a:pt x="249" y="16"/>
                    </a:lnTo>
                    <a:lnTo>
                      <a:pt x="256" y="13"/>
                    </a:lnTo>
                    <a:lnTo>
                      <a:pt x="288" y="7"/>
                    </a:lnTo>
                    <a:lnTo>
                      <a:pt x="320" y="3"/>
                    </a:lnTo>
                    <a:lnTo>
                      <a:pt x="327" y="1"/>
                    </a:lnTo>
                    <a:lnTo>
                      <a:pt x="35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62" name="Freeform 738"/>
              <p:cNvSpPr>
                <a:spLocks noEditPoints="1" noChangeArrowheads="1"/>
              </p:cNvSpPr>
              <p:nvPr/>
            </p:nvSpPr>
            <p:spPr bwMode="auto">
              <a:xfrm>
                <a:off x="0" y="381"/>
                <a:ext cx="963" cy="822"/>
              </a:xfrm>
              <a:custGeom>
                <a:avLst/>
                <a:gdLst>
                  <a:gd name="T0" fmla="*/ 185 w 2887"/>
                  <a:gd name="T1" fmla="*/ 187 h 2467"/>
                  <a:gd name="T2" fmla="*/ 169 w 2887"/>
                  <a:gd name="T3" fmla="*/ 822 h 2467"/>
                  <a:gd name="T4" fmla="*/ 169 w 2887"/>
                  <a:gd name="T5" fmla="*/ 1075 h 2467"/>
                  <a:gd name="T6" fmla="*/ 173 w 2887"/>
                  <a:gd name="T7" fmla="*/ 1897 h 2467"/>
                  <a:gd name="T8" fmla="*/ 250 w 2887"/>
                  <a:gd name="T9" fmla="*/ 1949 h 2467"/>
                  <a:gd name="T10" fmla="*/ 318 w 2887"/>
                  <a:gd name="T11" fmla="*/ 1949 h 2467"/>
                  <a:gd name="T12" fmla="*/ 1152 w 2887"/>
                  <a:gd name="T13" fmla="*/ 1949 h 2467"/>
                  <a:gd name="T14" fmla="*/ 2094 w 2887"/>
                  <a:gd name="T15" fmla="*/ 1949 h 2467"/>
                  <a:gd name="T16" fmla="*/ 2718 w 2887"/>
                  <a:gd name="T17" fmla="*/ 1897 h 2467"/>
                  <a:gd name="T18" fmla="*/ 2721 w 2887"/>
                  <a:gd name="T19" fmla="*/ 1362 h 2467"/>
                  <a:gd name="T20" fmla="*/ 2721 w 2887"/>
                  <a:gd name="T21" fmla="*/ 1075 h 2467"/>
                  <a:gd name="T22" fmla="*/ 2721 w 2887"/>
                  <a:gd name="T23" fmla="*/ 822 h 2467"/>
                  <a:gd name="T24" fmla="*/ 2706 w 2887"/>
                  <a:gd name="T25" fmla="*/ 187 h 2467"/>
                  <a:gd name="T26" fmla="*/ 2643 w 2887"/>
                  <a:gd name="T27" fmla="*/ 157 h 2467"/>
                  <a:gd name="T28" fmla="*/ 2607 w 2887"/>
                  <a:gd name="T29" fmla="*/ 157 h 2467"/>
                  <a:gd name="T30" fmla="*/ 2292 w 2887"/>
                  <a:gd name="T31" fmla="*/ 157 h 2467"/>
                  <a:gd name="T32" fmla="*/ 1634 w 2887"/>
                  <a:gd name="T33" fmla="*/ 157 h 2467"/>
                  <a:gd name="T34" fmla="*/ 800 w 2887"/>
                  <a:gd name="T35" fmla="*/ 157 h 2467"/>
                  <a:gd name="T36" fmla="*/ 123 w 2887"/>
                  <a:gd name="T37" fmla="*/ 0 h 2467"/>
                  <a:gd name="T38" fmla="*/ 492 w 2887"/>
                  <a:gd name="T39" fmla="*/ 0 h 2467"/>
                  <a:gd name="T40" fmla="*/ 1178 w 2887"/>
                  <a:gd name="T41" fmla="*/ 0 h 2467"/>
                  <a:gd name="T42" fmla="*/ 2206 w 2887"/>
                  <a:gd name="T43" fmla="*/ 0 h 2467"/>
                  <a:gd name="T44" fmla="*/ 2860 w 2887"/>
                  <a:gd name="T45" fmla="*/ 25 h 2467"/>
                  <a:gd name="T46" fmla="*/ 2887 w 2887"/>
                  <a:gd name="T47" fmla="*/ 430 h 2467"/>
                  <a:gd name="T48" fmla="*/ 2887 w 2887"/>
                  <a:gd name="T49" fmla="*/ 940 h 2467"/>
                  <a:gd name="T50" fmla="*/ 2887 w 2887"/>
                  <a:gd name="T51" fmla="*/ 1076 h 2467"/>
                  <a:gd name="T52" fmla="*/ 2887 w 2887"/>
                  <a:gd name="T53" fmla="*/ 1124 h 2467"/>
                  <a:gd name="T54" fmla="*/ 2887 w 2887"/>
                  <a:gd name="T55" fmla="*/ 1380 h 2467"/>
                  <a:gd name="T56" fmla="*/ 2887 w 2887"/>
                  <a:gd name="T57" fmla="*/ 2017 h 2467"/>
                  <a:gd name="T58" fmla="*/ 2795 w 2887"/>
                  <a:gd name="T59" fmla="*/ 2108 h 2467"/>
                  <a:gd name="T60" fmla="*/ 2640 w 2887"/>
                  <a:gd name="T61" fmla="*/ 2108 h 2467"/>
                  <a:gd name="T62" fmla="*/ 1968 w 2887"/>
                  <a:gd name="T63" fmla="*/ 2191 h 2467"/>
                  <a:gd name="T64" fmla="*/ 2036 w 2887"/>
                  <a:gd name="T65" fmla="*/ 2288 h 2467"/>
                  <a:gd name="T66" fmla="*/ 2132 w 2887"/>
                  <a:gd name="T67" fmla="*/ 2301 h 2467"/>
                  <a:gd name="T68" fmla="*/ 2194 w 2887"/>
                  <a:gd name="T69" fmla="*/ 2366 h 2467"/>
                  <a:gd name="T70" fmla="*/ 2181 w 2887"/>
                  <a:gd name="T71" fmla="*/ 2440 h 2467"/>
                  <a:gd name="T72" fmla="*/ 2130 w 2887"/>
                  <a:gd name="T73" fmla="*/ 2467 h 2467"/>
                  <a:gd name="T74" fmla="*/ 2064 w 2887"/>
                  <a:gd name="T75" fmla="*/ 2467 h 2467"/>
                  <a:gd name="T76" fmla="*/ 1735 w 2887"/>
                  <a:gd name="T77" fmla="*/ 2467 h 2467"/>
                  <a:gd name="T78" fmla="*/ 1068 w 2887"/>
                  <a:gd name="T79" fmla="*/ 2467 h 2467"/>
                  <a:gd name="T80" fmla="*/ 732 w 2887"/>
                  <a:gd name="T81" fmla="*/ 2422 h 2467"/>
                  <a:gd name="T82" fmla="*/ 729 w 2887"/>
                  <a:gd name="T83" fmla="*/ 2366 h 2467"/>
                  <a:gd name="T84" fmla="*/ 792 w 2887"/>
                  <a:gd name="T85" fmla="*/ 2301 h 2467"/>
                  <a:gd name="T86" fmla="*/ 845 w 2887"/>
                  <a:gd name="T87" fmla="*/ 2294 h 2467"/>
                  <a:gd name="T88" fmla="*/ 958 w 2887"/>
                  <a:gd name="T89" fmla="*/ 2247 h 2467"/>
                  <a:gd name="T90" fmla="*/ 983 w 2887"/>
                  <a:gd name="T91" fmla="*/ 2126 h 2467"/>
                  <a:gd name="T92" fmla="*/ 874 w 2887"/>
                  <a:gd name="T93" fmla="*/ 2108 h 2467"/>
                  <a:gd name="T94" fmla="*/ 576 w 2887"/>
                  <a:gd name="T95" fmla="*/ 2108 h 2467"/>
                  <a:gd name="T96" fmla="*/ 49 w 2887"/>
                  <a:gd name="T97" fmla="*/ 2097 h 2467"/>
                  <a:gd name="T98" fmla="*/ 0 w 2887"/>
                  <a:gd name="T99" fmla="*/ 1686 h 2467"/>
                  <a:gd name="T100" fmla="*/ 0 w 2887"/>
                  <a:gd name="T101" fmla="*/ 1075 h 2467"/>
                  <a:gd name="T102" fmla="*/ 0 w 2887"/>
                  <a:gd name="T103" fmla="*/ 1036 h 2467"/>
                  <a:gd name="T104" fmla="*/ 0 w 2887"/>
                  <a:gd name="T105" fmla="*/ 89 h 2467"/>
                  <a:gd name="T106" fmla="*/ 98 w 2887"/>
                  <a:gd name="T107" fmla="*/ 0 h 24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87"/>
                  <a:gd name="T163" fmla="*/ 0 h 2467"/>
                  <a:gd name="T164" fmla="*/ 2887 w 2887"/>
                  <a:gd name="T165" fmla="*/ 2467 h 24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87" h="2467">
                    <a:moveTo>
                      <a:pt x="627" y="157"/>
                    </a:moveTo>
                    <a:lnTo>
                      <a:pt x="444" y="157"/>
                    </a:lnTo>
                    <a:lnTo>
                      <a:pt x="249" y="157"/>
                    </a:lnTo>
                    <a:lnTo>
                      <a:pt x="224" y="159"/>
                    </a:lnTo>
                    <a:lnTo>
                      <a:pt x="202" y="171"/>
                    </a:lnTo>
                    <a:lnTo>
                      <a:pt x="185" y="187"/>
                    </a:lnTo>
                    <a:lnTo>
                      <a:pt x="173" y="209"/>
                    </a:lnTo>
                    <a:lnTo>
                      <a:pt x="169" y="233"/>
                    </a:lnTo>
                    <a:lnTo>
                      <a:pt x="169" y="625"/>
                    </a:lnTo>
                    <a:lnTo>
                      <a:pt x="169" y="699"/>
                    </a:lnTo>
                    <a:lnTo>
                      <a:pt x="169" y="765"/>
                    </a:lnTo>
                    <a:lnTo>
                      <a:pt x="169" y="822"/>
                    </a:lnTo>
                    <a:lnTo>
                      <a:pt x="169" y="872"/>
                    </a:lnTo>
                    <a:lnTo>
                      <a:pt x="169" y="981"/>
                    </a:lnTo>
                    <a:lnTo>
                      <a:pt x="169" y="1005"/>
                    </a:lnTo>
                    <a:lnTo>
                      <a:pt x="169" y="1026"/>
                    </a:lnTo>
                    <a:lnTo>
                      <a:pt x="169" y="1075"/>
                    </a:lnTo>
                    <a:lnTo>
                      <a:pt x="169" y="1075"/>
                    </a:lnTo>
                    <a:lnTo>
                      <a:pt x="169" y="1075"/>
                    </a:lnTo>
                    <a:lnTo>
                      <a:pt x="169" y="1362"/>
                    </a:lnTo>
                    <a:lnTo>
                      <a:pt x="169" y="1425"/>
                    </a:lnTo>
                    <a:lnTo>
                      <a:pt x="169" y="1495"/>
                    </a:lnTo>
                    <a:lnTo>
                      <a:pt x="169" y="1873"/>
                    </a:lnTo>
                    <a:lnTo>
                      <a:pt x="173" y="1897"/>
                    </a:lnTo>
                    <a:lnTo>
                      <a:pt x="185" y="1919"/>
                    </a:lnTo>
                    <a:lnTo>
                      <a:pt x="202" y="1935"/>
                    </a:lnTo>
                    <a:lnTo>
                      <a:pt x="224" y="1945"/>
                    </a:lnTo>
                    <a:lnTo>
                      <a:pt x="249" y="1949"/>
                    </a:lnTo>
                    <a:lnTo>
                      <a:pt x="250" y="1949"/>
                    </a:lnTo>
                    <a:lnTo>
                      <a:pt x="250" y="1949"/>
                    </a:lnTo>
                    <a:lnTo>
                      <a:pt x="253" y="1949"/>
                    </a:lnTo>
                    <a:lnTo>
                      <a:pt x="268" y="1949"/>
                    </a:lnTo>
                    <a:lnTo>
                      <a:pt x="276" y="1949"/>
                    </a:lnTo>
                    <a:lnTo>
                      <a:pt x="286" y="1949"/>
                    </a:lnTo>
                    <a:lnTo>
                      <a:pt x="301" y="1949"/>
                    </a:lnTo>
                    <a:lnTo>
                      <a:pt x="318" y="1949"/>
                    </a:lnTo>
                    <a:lnTo>
                      <a:pt x="338" y="1949"/>
                    </a:lnTo>
                    <a:lnTo>
                      <a:pt x="362" y="1949"/>
                    </a:lnTo>
                    <a:lnTo>
                      <a:pt x="391" y="1949"/>
                    </a:lnTo>
                    <a:lnTo>
                      <a:pt x="796" y="1949"/>
                    </a:lnTo>
                    <a:lnTo>
                      <a:pt x="874" y="1949"/>
                    </a:lnTo>
                    <a:lnTo>
                      <a:pt x="1152" y="1949"/>
                    </a:lnTo>
                    <a:lnTo>
                      <a:pt x="1259" y="1949"/>
                    </a:lnTo>
                    <a:lnTo>
                      <a:pt x="1376" y="1949"/>
                    </a:lnTo>
                    <a:lnTo>
                      <a:pt x="1501" y="1949"/>
                    </a:lnTo>
                    <a:lnTo>
                      <a:pt x="1635" y="1949"/>
                    </a:lnTo>
                    <a:lnTo>
                      <a:pt x="1931" y="1949"/>
                    </a:lnTo>
                    <a:lnTo>
                      <a:pt x="2094" y="1949"/>
                    </a:lnTo>
                    <a:lnTo>
                      <a:pt x="2266" y="1949"/>
                    </a:lnTo>
                    <a:lnTo>
                      <a:pt x="2644" y="1949"/>
                    </a:lnTo>
                    <a:lnTo>
                      <a:pt x="2669" y="1945"/>
                    </a:lnTo>
                    <a:lnTo>
                      <a:pt x="2689" y="1935"/>
                    </a:lnTo>
                    <a:lnTo>
                      <a:pt x="2706" y="1919"/>
                    </a:lnTo>
                    <a:lnTo>
                      <a:pt x="2718" y="1897"/>
                    </a:lnTo>
                    <a:lnTo>
                      <a:pt x="2721" y="1873"/>
                    </a:lnTo>
                    <a:lnTo>
                      <a:pt x="2721" y="1763"/>
                    </a:lnTo>
                    <a:lnTo>
                      <a:pt x="2721" y="1665"/>
                    </a:lnTo>
                    <a:lnTo>
                      <a:pt x="2721" y="1495"/>
                    </a:lnTo>
                    <a:lnTo>
                      <a:pt x="2721" y="1425"/>
                    </a:lnTo>
                    <a:lnTo>
                      <a:pt x="2721" y="1362"/>
                    </a:lnTo>
                    <a:lnTo>
                      <a:pt x="2721" y="1307"/>
                    </a:lnTo>
                    <a:lnTo>
                      <a:pt x="2721" y="1261"/>
                    </a:lnTo>
                    <a:lnTo>
                      <a:pt x="2721" y="1159"/>
                    </a:lnTo>
                    <a:lnTo>
                      <a:pt x="2721" y="1135"/>
                    </a:lnTo>
                    <a:lnTo>
                      <a:pt x="2721" y="1117"/>
                    </a:lnTo>
                    <a:lnTo>
                      <a:pt x="2721" y="1075"/>
                    </a:lnTo>
                    <a:lnTo>
                      <a:pt x="2721" y="1075"/>
                    </a:lnTo>
                    <a:lnTo>
                      <a:pt x="2721" y="1073"/>
                    </a:lnTo>
                    <a:lnTo>
                      <a:pt x="2721" y="950"/>
                    </a:lnTo>
                    <a:lnTo>
                      <a:pt x="2721" y="914"/>
                    </a:lnTo>
                    <a:lnTo>
                      <a:pt x="2721" y="872"/>
                    </a:lnTo>
                    <a:lnTo>
                      <a:pt x="2721" y="822"/>
                    </a:lnTo>
                    <a:lnTo>
                      <a:pt x="2721" y="765"/>
                    </a:lnTo>
                    <a:lnTo>
                      <a:pt x="2721" y="699"/>
                    </a:lnTo>
                    <a:lnTo>
                      <a:pt x="2721" y="625"/>
                    </a:lnTo>
                    <a:lnTo>
                      <a:pt x="2721" y="233"/>
                    </a:lnTo>
                    <a:lnTo>
                      <a:pt x="2718" y="209"/>
                    </a:lnTo>
                    <a:lnTo>
                      <a:pt x="2706" y="187"/>
                    </a:lnTo>
                    <a:lnTo>
                      <a:pt x="2689" y="171"/>
                    </a:lnTo>
                    <a:lnTo>
                      <a:pt x="2669" y="159"/>
                    </a:lnTo>
                    <a:lnTo>
                      <a:pt x="2644" y="157"/>
                    </a:lnTo>
                    <a:lnTo>
                      <a:pt x="2644" y="157"/>
                    </a:lnTo>
                    <a:lnTo>
                      <a:pt x="2644" y="157"/>
                    </a:lnTo>
                    <a:lnTo>
                      <a:pt x="2643" y="157"/>
                    </a:lnTo>
                    <a:lnTo>
                      <a:pt x="2641" y="157"/>
                    </a:lnTo>
                    <a:lnTo>
                      <a:pt x="2637" y="157"/>
                    </a:lnTo>
                    <a:lnTo>
                      <a:pt x="2633" y="157"/>
                    </a:lnTo>
                    <a:lnTo>
                      <a:pt x="2627" y="157"/>
                    </a:lnTo>
                    <a:lnTo>
                      <a:pt x="2618" y="157"/>
                    </a:lnTo>
                    <a:lnTo>
                      <a:pt x="2607" y="157"/>
                    </a:lnTo>
                    <a:lnTo>
                      <a:pt x="2592" y="157"/>
                    </a:lnTo>
                    <a:lnTo>
                      <a:pt x="2576" y="157"/>
                    </a:lnTo>
                    <a:lnTo>
                      <a:pt x="2434" y="157"/>
                    </a:lnTo>
                    <a:lnTo>
                      <a:pt x="2392" y="157"/>
                    </a:lnTo>
                    <a:lnTo>
                      <a:pt x="2345" y="157"/>
                    </a:lnTo>
                    <a:lnTo>
                      <a:pt x="2292" y="157"/>
                    </a:lnTo>
                    <a:lnTo>
                      <a:pt x="2168" y="157"/>
                    </a:lnTo>
                    <a:lnTo>
                      <a:pt x="2097" y="157"/>
                    </a:lnTo>
                    <a:lnTo>
                      <a:pt x="1935" y="157"/>
                    </a:lnTo>
                    <a:lnTo>
                      <a:pt x="1842" y="157"/>
                    </a:lnTo>
                    <a:lnTo>
                      <a:pt x="1742" y="157"/>
                    </a:lnTo>
                    <a:lnTo>
                      <a:pt x="1634" y="157"/>
                    </a:lnTo>
                    <a:lnTo>
                      <a:pt x="1517" y="157"/>
                    </a:lnTo>
                    <a:lnTo>
                      <a:pt x="1392" y="157"/>
                    </a:lnTo>
                    <a:lnTo>
                      <a:pt x="1258" y="157"/>
                    </a:lnTo>
                    <a:lnTo>
                      <a:pt x="1114" y="157"/>
                    </a:lnTo>
                    <a:lnTo>
                      <a:pt x="962" y="157"/>
                    </a:lnTo>
                    <a:lnTo>
                      <a:pt x="800" y="157"/>
                    </a:lnTo>
                    <a:lnTo>
                      <a:pt x="627" y="157"/>
                    </a:lnTo>
                    <a:close/>
                    <a:moveTo>
                      <a:pt x="98" y="0"/>
                    </a:moveTo>
                    <a:lnTo>
                      <a:pt x="98" y="0"/>
                    </a:lnTo>
                    <a:lnTo>
                      <a:pt x="100" y="0"/>
                    </a:lnTo>
                    <a:lnTo>
                      <a:pt x="116" y="0"/>
                    </a:lnTo>
                    <a:lnTo>
                      <a:pt x="123" y="0"/>
                    </a:lnTo>
                    <a:lnTo>
                      <a:pt x="134" y="0"/>
                    </a:lnTo>
                    <a:lnTo>
                      <a:pt x="147" y="0"/>
                    </a:lnTo>
                    <a:lnTo>
                      <a:pt x="163" y="0"/>
                    </a:lnTo>
                    <a:lnTo>
                      <a:pt x="184" y="0"/>
                    </a:lnTo>
                    <a:lnTo>
                      <a:pt x="435" y="0"/>
                    </a:lnTo>
                    <a:lnTo>
                      <a:pt x="492" y="0"/>
                    </a:lnTo>
                    <a:lnTo>
                      <a:pt x="554" y="0"/>
                    </a:lnTo>
                    <a:lnTo>
                      <a:pt x="622" y="0"/>
                    </a:lnTo>
                    <a:lnTo>
                      <a:pt x="696" y="0"/>
                    </a:lnTo>
                    <a:lnTo>
                      <a:pt x="777" y="0"/>
                    </a:lnTo>
                    <a:lnTo>
                      <a:pt x="867" y="0"/>
                    </a:lnTo>
                    <a:lnTo>
                      <a:pt x="1178" y="0"/>
                    </a:lnTo>
                    <a:lnTo>
                      <a:pt x="1297" y="0"/>
                    </a:lnTo>
                    <a:lnTo>
                      <a:pt x="1425" y="0"/>
                    </a:lnTo>
                    <a:lnTo>
                      <a:pt x="1709" y="0"/>
                    </a:lnTo>
                    <a:lnTo>
                      <a:pt x="1864" y="0"/>
                    </a:lnTo>
                    <a:lnTo>
                      <a:pt x="2030" y="0"/>
                    </a:lnTo>
                    <a:lnTo>
                      <a:pt x="2206" y="0"/>
                    </a:lnTo>
                    <a:lnTo>
                      <a:pt x="2391" y="0"/>
                    </a:lnTo>
                    <a:lnTo>
                      <a:pt x="2588" y="0"/>
                    </a:lnTo>
                    <a:lnTo>
                      <a:pt x="2795" y="0"/>
                    </a:lnTo>
                    <a:lnTo>
                      <a:pt x="2819" y="3"/>
                    </a:lnTo>
                    <a:lnTo>
                      <a:pt x="2841" y="12"/>
                    </a:lnTo>
                    <a:lnTo>
                      <a:pt x="2860" y="25"/>
                    </a:lnTo>
                    <a:lnTo>
                      <a:pt x="2874" y="44"/>
                    </a:lnTo>
                    <a:lnTo>
                      <a:pt x="2884" y="64"/>
                    </a:lnTo>
                    <a:lnTo>
                      <a:pt x="2887" y="89"/>
                    </a:lnTo>
                    <a:lnTo>
                      <a:pt x="2887" y="213"/>
                    </a:lnTo>
                    <a:lnTo>
                      <a:pt x="2887" y="327"/>
                    </a:lnTo>
                    <a:lnTo>
                      <a:pt x="2887" y="430"/>
                    </a:lnTo>
                    <a:lnTo>
                      <a:pt x="2887" y="524"/>
                    </a:lnTo>
                    <a:lnTo>
                      <a:pt x="2887" y="608"/>
                    </a:lnTo>
                    <a:lnTo>
                      <a:pt x="2887" y="807"/>
                    </a:lnTo>
                    <a:lnTo>
                      <a:pt x="2887" y="858"/>
                    </a:lnTo>
                    <a:lnTo>
                      <a:pt x="2887" y="903"/>
                    </a:lnTo>
                    <a:lnTo>
                      <a:pt x="2887" y="940"/>
                    </a:lnTo>
                    <a:lnTo>
                      <a:pt x="2887" y="1073"/>
                    </a:lnTo>
                    <a:lnTo>
                      <a:pt x="2887" y="1075"/>
                    </a:lnTo>
                    <a:lnTo>
                      <a:pt x="2887" y="1075"/>
                    </a:lnTo>
                    <a:lnTo>
                      <a:pt x="2887" y="1075"/>
                    </a:lnTo>
                    <a:lnTo>
                      <a:pt x="2887" y="1075"/>
                    </a:lnTo>
                    <a:lnTo>
                      <a:pt x="2887" y="1076"/>
                    </a:lnTo>
                    <a:lnTo>
                      <a:pt x="2887" y="1078"/>
                    </a:lnTo>
                    <a:lnTo>
                      <a:pt x="2887" y="1082"/>
                    </a:lnTo>
                    <a:lnTo>
                      <a:pt x="2887" y="1088"/>
                    </a:lnTo>
                    <a:lnTo>
                      <a:pt x="2887" y="1096"/>
                    </a:lnTo>
                    <a:lnTo>
                      <a:pt x="2887" y="1108"/>
                    </a:lnTo>
                    <a:lnTo>
                      <a:pt x="2887" y="1124"/>
                    </a:lnTo>
                    <a:lnTo>
                      <a:pt x="2887" y="1143"/>
                    </a:lnTo>
                    <a:lnTo>
                      <a:pt x="2887" y="1198"/>
                    </a:lnTo>
                    <a:lnTo>
                      <a:pt x="2887" y="1234"/>
                    </a:lnTo>
                    <a:lnTo>
                      <a:pt x="2887" y="1276"/>
                    </a:lnTo>
                    <a:lnTo>
                      <a:pt x="2887" y="1323"/>
                    </a:lnTo>
                    <a:lnTo>
                      <a:pt x="2887" y="1380"/>
                    </a:lnTo>
                    <a:lnTo>
                      <a:pt x="2887" y="1516"/>
                    </a:lnTo>
                    <a:lnTo>
                      <a:pt x="2887" y="1597"/>
                    </a:lnTo>
                    <a:lnTo>
                      <a:pt x="2887" y="1686"/>
                    </a:lnTo>
                    <a:lnTo>
                      <a:pt x="2887" y="1786"/>
                    </a:lnTo>
                    <a:lnTo>
                      <a:pt x="2887" y="1896"/>
                    </a:lnTo>
                    <a:lnTo>
                      <a:pt x="2887" y="2017"/>
                    </a:lnTo>
                    <a:lnTo>
                      <a:pt x="2884" y="2042"/>
                    </a:lnTo>
                    <a:lnTo>
                      <a:pt x="2874" y="2064"/>
                    </a:lnTo>
                    <a:lnTo>
                      <a:pt x="2860" y="2082"/>
                    </a:lnTo>
                    <a:lnTo>
                      <a:pt x="2841" y="2097"/>
                    </a:lnTo>
                    <a:lnTo>
                      <a:pt x="2819" y="2106"/>
                    </a:lnTo>
                    <a:lnTo>
                      <a:pt x="2795" y="2108"/>
                    </a:lnTo>
                    <a:lnTo>
                      <a:pt x="2785" y="2108"/>
                    </a:lnTo>
                    <a:lnTo>
                      <a:pt x="2776" y="2108"/>
                    </a:lnTo>
                    <a:lnTo>
                      <a:pt x="2764" y="2108"/>
                    </a:lnTo>
                    <a:lnTo>
                      <a:pt x="2705" y="2108"/>
                    </a:lnTo>
                    <a:lnTo>
                      <a:pt x="2675" y="2108"/>
                    </a:lnTo>
                    <a:lnTo>
                      <a:pt x="2640" y="2108"/>
                    </a:lnTo>
                    <a:lnTo>
                      <a:pt x="1960" y="2108"/>
                    </a:lnTo>
                    <a:lnTo>
                      <a:pt x="1960" y="2114"/>
                    </a:lnTo>
                    <a:lnTo>
                      <a:pt x="1961" y="2126"/>
                    </a:lnTo>
                    <a:lnTo>
                      <a:pt x="1962" y="2145"/>
                    </a:lnTo>
                    <a:lnTo>
                      <a:pt x="1964" y="2168"/>
                    </a:lnTo>
                    <a:lnTo>
                      <a:pt x="1968" y="2191"/>
                    </a:lnTo>
                    <a:lnTo>
                      <a:pt x="1973" y="2214"/>
                    </a:lnTo>
                    <a:lnTo>
                      <a:pt x="1977" y="2233"/>
                    </a:lnTo>
                    <a:lnTo>
                      <a:pt x="1983" y="2247"/>
                    </a:lnTo>
                    <a:lnTo>
                      <a:pt x="1999" y="2266"/>
                    </a:lnTo>
                    <a:lnTo>
                      <a:pt x="2016" y="2279"/>
                    </a:lnTo>
                    <a:lnTo>
                      <a:pt x="2036" y="2288"/>
                    </a:lnTo>
                    <a:lnTo>
                      <a:pt x="2058" y="2295"/>
                    </a:lnTo>
                    <a:lnTo>
                      <a:pt x="2078" y="2298"/>
                    </a:lnTo>
                    <a:lnTo>
                      <a:pt x="2097" y="2299"/>
                    </a:lnTo>
                    <a:lnTo>
                      <a:pt x="2113" y="2301"/>
                    </a:lnTo>
                    <a:lnTo>
                      <a:pt x="2126" y="2301"/>
                    </a:lnTo>
                    <a:lnTo>
                      <a:pt x="2132" y="2301"/>
                    </a:lnTo>
                    <a:lnTo>
                      <a:pt x="2151" y="2304"/>
                    </a:lnTo>
                    <a:lnTo>
                      <a:pt x="2168" y="2314"/>
                    </a:lnTo>
                    <a:lnTo>
                      <a:pt x="2181" y="2328"/>
                    </a:lnTo>
                    <a:lnTo>
                      <a:pt x="2190" y="2346"/>
                    </a:lnTo>
                    <a:lnTo>
                      <a:pt x="2194" y="2366"/>
                    </a:lnTo>
                    <a:lnTo>
                      <a:pt x="2194" y="2366"/>
                    </a:lnTo>
                    <a:lnTo>
                      <a:pt x="2194" y="2369"/>
                    </a:lnTo>
                    <a:lnTo>
                      <a:pt x="2194" y="2373"/>
                    </a:lnTo>
                    <a:lnTo>
                      <a:pt x="2194" y="2385"/>
                    </a:lnTo>
                    <a:lnTo>
                      <a:pt x="2194" y="2402"/>
                    </a:lnTo>
                    <a:lnTo>
                      <a:pt x="2190" y="2422"/>
                    </a:lnTo>
                    <a:lnTo>
                      <a:pt x="2181" y="2440"/>
                    </a:lnTo>
                    <a:lnTo>
                      <a:pt x="2168" y="2454"/>
                    </a:lnTo>
                    <a:lnTo>
                      <a:pt x="2151" y="2463"/>
                    </a:lnTo>
                    <a:lnTo>
                      <a:pt x="2132" y="2467"/>
                    </a:lnTo>
                    <a:lnTo>
                      <a:pt x="2132" y="2467"/>
                    </a:lnTo>
                    <a:lnTo>
                      <a:pt x="2130" y="2467"/>
                    </a:lnTo>
                    <a:lnTo>
                      <a:pt x="2130" y="2467"/>
                    </a:lnTo>
                    <a:lnTo>
                      <a:pt x="2127" y="2467"/>
                    </a:lnTo>
                    <a:lnTo>
                      <a:pt x="2123" y="2467"/>
                    </a:lnTo>
                    <a:lnTo>
                      <a:pt x="2117" y="2467"/>
                    </a:lnTo>
                    <a:lnTo>
                      <a:pt x="2109" y="2467"/>
                    </a:lnTo>
                    <a:lnTo>
                      <a:pt x="2083" y="2467"/>
                    </a:lnTo>
                    <a:lnTo>
                      <a:pt x="2064" y="2467"/>
                    </a:lnTo>
                    <a:lnTo>
                      <a:pt x="2041" y="2467"/>
                    </a:lnTo>
                    <a:lnTo>
                      <a:pt x="1945" y="2467"/>
                    </a:lnTo>
                    <a:lnTo>
                      <a:pt x="1902" y="2467"/>
                    </a:lnTo>
                    <a:lnTo>
                      <a:pt x="1852" y="2467"/>
                    </a:lnTo>
                    <a:lnTo>
                      <a:pt x="1797" y="2467"/>
                    </a:lnTo>
                    <a:lnTo>
                      <a:pt x="1735" y="2467"/>
                    </a:lnTo>
                    <a:lnTo>
                      <a:pt x="1588" y="2467"/>
                    </a:lnTo>
                    <a:lnTo>
                      <a:pt x="1501" y="2467"/>
                    </a:lnTo>
                    <a:lnTo>
                      <a:pt x="1407" y="2467"/>
                    </a:lnTo>
                    <a:lnTo>
                      <a:pt x="1304" y="2467"/>
                    </a:lnTo>
                    <a:lnTo>
                      <a:pt x="1191" y="2467"/>
                    </a:lnTo>
                    <a:lnTo>
                      <a:pt x="1068" y="2467"/>
                    </a:lnTo>
                    <a:lnTo>
                      <a:pt x="935" y="2467"/>
                    </a:lnTo>
                    <a:lnTo>
                      <a:pt x="792" y="2467"/>
                    </a:lnTo>
                    <a:lnTo>
                      <a:pt x="771" y="2463"/>
                    </a:lnTo>
                    <a:lnTo>
                      <a:pt x="754" y="2454"/>
                    </a:lnTo>
                    <a:lnTo>
                      <a:pt x="741" y="2440"/>
                    </a:lnTo>
                    <a:lnTo>
                      <a:pt x="732" y="2422"/>
                    </a:lnTo>
                    <a:lnTo>
                      <a:pt x="729" y="2402"/>
                    </a:lnTo>
                    <a:lnTo>
                      <a:pt x="729" y="2401"/>
                    </a:lnTo>
                    <a:lnTo>
                      <a:pt x="729" y="2399"/>
                    </a:lnTo>
                    <a:lnTo>
                      <a:pt x="729" y="2393"/>
                    </a:lnTo>
                    <a:lnTo>
                      <a:pt x="729" y="2383"/>
                    </a:lnTo>
                    <a:lnTo>
                      <a:pt x="729" y="2366"/>
                    </a:lnTo>
                    <a:lnTo>
                      <a:pt x="732" y="2346"/>
                    </a:lnTo>
                    <a:lnTo>
                      <a:pt x="741" y="2328"/>
                    </a:lnTo>
                    <a:lnTo>
                      <a:pt x="754" y="2314"/>
                    </a:lnTo>
                    <a:lnTo>
                      <a:pt x="771" y="2304"/>
                    </a:lnTo>
                    <a:lnTo>
                      <a:pt x="792" y="2301"/>
                    </a:lnTo>
                    <a:lnTo>
                      <a:pt x="792" y="2301"/>
                    </a:lnTo>
                    <a:lnTo>
                      <a:pt x="793" y="2301"/>
                    </a:lnTo>
                    <a:lnTo>
                      <a:pt x="796" y="2301"/>
                    </a:lnTo>
                    <a:lnTo>
                      <a:pt x="800" y="2301"/>
                    </a:lnTo>
                    <a:lnTo>
                      <a:pt x="806" y="2301"/>
                    </a:lnTo>
                    <a:lnTo>
                      <a:pt x="825" y="2296"/>
                    </a:lnTo>
                    <a:lnTo>
                      <a:pt x="845" y="2294"/>
                    </a:lnTo>
                    <a:lnTo>
                      <a:pt x="865" y="2292"/>
                    </a:lnTo>
                    <a:lnTo>
                      <a:pt x="887" y="2289"/>
                    </a:lnTo>
                    <a:lnTo>
                      <a:pt x="907" y="2283"/>
                    </a:lnTo>
                    <a:lnTo>
                      <a:pt x="926" y="2276"/>
                    </a:lnTo>
                    <a:lnTo>
                      <a:pt x="943" y="2265"/>
                    </a:lnTo>
                    <a:lnTo>
                      <a:pt x="958" y="2247"/>
                    </a:lnTo>
                    <a:lnTo>
                      <a:pt x="965" y="2233"/>
                    </a:lnTo>
                    <a:lnTo>
                      <a:pt x="971" y="2214"/>
                    </a:lnTo>
                    <a:lnTo>
                      <a:pt x="975" y="2191"/>
                    </a:lnTo>
                    <a:lnTo>
                      <a:pt x="978" y="2168"/>
                    </a:lnTo>
                    <a:lnTo>
                      <a:pt x="981" y="2145"/>
                    </a:lnTo>
                    <a:lnTo>
                      <a:pt x="983" y="2126"/>
                    </a:lnTo>
                    <a:lnTo>
                      <a:pt x="984" y="2114"/>
                    </a:lnTo>
                    <a:lnTo>
                      <a:pt x="984" y="2108"/>
                    </a:lnTo>
                    <a:lnTo>
                      <a:pt x="984" y="2108"/>
                    </a:lnTo>
                    <a:lnTo>
                      <a:pt x="984" y="2108"/>
                    </a:lnTo>
                    <a:lnTo>
                      <a:pt x="983" y="2108"/>
                    </a:lnTo>
                    <a:lnTo>
                      <a:pt x="874" y="2108"/>
                    </a:lnTo>
                    <a:lnTo>
                      <a:pt x="841" y="2108"/>
                    </a:lnTo>
                    <a:lnTo>
                      <a:pt x="802" y="2108"/>
                    </a:lnTo>
                    <a:lnTo>
                      <a:pt x="757" y="2108"/>
                    </a:lnTo>
                    <a:lnTo>
                      <a:pt x="703" y="2108"/>
                    </a:lnTo>
                    <a:lnTo>
                      <a:pt x="644" y="2108"/>
                    </a:lnTo>
                    <a:lnTo>
                      <a:pt x="576" y="2108"/>
                    </a:lnTo>
                    <a:lnTo>
                      <a:pt x="414" y="2108"/>
                    </a:lnTo>
                    <a:lnTo>
                      <a:pt x="318" y="2108"/>
                    </a:lnTo>
                    <a:lnTo>
                      <a:pt x="214" y="2108"/>
                    </a:lnTo>
                    <a:lnTo>
                      <a:pt x="98" y="2108"/>
                    </a:lnTo>
                    <a:lnTo>
                      <a:pt x="72" y="2106"/>
                    </a:lnTo>
                    <a:lnTo>
                      <a:pt x="49" y="2097"/>
                    </a:lnTo>
                    <a:lnTo>
                      <a:pt x="29" y="2082"/>
                    </a:lnTo>
                    <a:lnTo>
                      <a:pt x="14" y="2064"/>
                    </a:lnTo>
                    <a:lnTo>
                      <a:pt x="4" y="2042"/>
                    </a:lnTo>
                    <a:lnTo>
                      <a:pt x="0" y="2017"/>
                    </a:lnTo>
                    <a:lnTo>
                      <a:pt x="0" y="1786"/>
                    </a:lnTo>
                    <a:lnTo>
                      <a:pt x="0" y="1686"/>
                    </a:lnTo>
                    <a:lnTo>
                      <a:pt x="0" y="1597"/>
                    </a:lnTo>
                    <a:lnTo>
                      <a:pt x="0" y="1323"/>
                    </a:lnTo>
                    <a:lnTo>
                      <a:pt x="0" y="1276"/>
                    </a:lnTo>
                    <a:lnTo>
                      <a:pt x="0" y="1234"/>
                    </a:lnTo>
                    <a:lnTo>
                      <a:pt x="0" y="1198"/>
                    </a:lnTo>
                    <a:lnTo>
                      <a:pt x="0" y="1075"/>
                    </a:lnTo>
                    <a:lnTo>
                      <a:pt x="0" y="1075"/>
                    </a:lnTo>
                    <a:lnTo>
                      <a:pt x="0" y="1075"/>
                    </a:lnTo>
                    <a:lnTo>
                      <a:pt x="0" y="1073"/>
                    </a:lnTo>
                    <a:lnTo>
                      <a:pt x="0" y="1070"/>
                    </a:lnTo>
                    <a:lnTo>
                      <a:pt x="0" y="1066"/>
                    </a:lnTo>
                    <a:lnTo>
                      <a:pt x="0" y="1036"/>
                    </a:lnTo>
                    <a:lnTo>
                      <a:pt x="0" y="1020"/>
                    </a:lnTo>
                    <a:lnTo>
                      <a:pt x="0" y="998"/>
                    </a:lnTo>
                    <a:lnTo>
                      <a:pt x="0" y="903"/>
                    </a:lnTo>
                    <a:lnTo>
                      <a:pt x="0" y="858"/>
                    </a:lnTo>
                    <a:lnTo>
                      <a:pt x="0" y="807"/>
                    </a:lnTo>
                    <a:lnTo>
                      <a:pt x="0" y="89"/>
                    </a:lnTo>
                    <a:lnTo>
                      <a:pt x="4" y="64"/>
                    </a:lnTo>
                    <a:lnTo>
                      <a:pt x="14" y="44"/>
                    </a:lnTo>
                    <a:lnTo>
                      <a:pt x="29" y="25"/>
                    </a:lnTo>
                    <a:lnTo>
                      <a:pt x="49" y="12"/>
                    </a:lnTo>
                    <a:lnTo>
                      <a:pt x="72" y="3"/>
                    </a:lnTo>
                    <a:lnTo>
                      <a:pt x="98" y="0"/>
                    </a:lnTo>
                    <a:lnTo>
                      <a:pt x="98"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8263" name="Group 741"/>
            <p:cNvGrpSpPr>
              <a:grpSpLocks/>
            </p:cNvGrpSpPr>
            <p:nvPr/>
          </p:nvGrpSpPr>
          <p:grpSpPr bwMode="auto">
            <a:xfrm>
              <a:off x="923642" y="16203"/>
              <a:ext cx="731668" cy="978051"/>
              <a:chOff x="0" y="0"/>
              <a:chExt cx="1369" cy="1830"/>
            </a:xfrm>
          </p:grpSpPr>
          <p:sp>
            <p:nvSpPr>
              <p:cNvPr id="8264" name="Freeform 743"/>
              <p:cNvSpPr>
                <a:spLocks noEditPoints="1" noChangeArrowheads="1"/>
              </p:cNvSpPr>
              <p:nvPr/>
            </p:nvSpPr>
            <p:spPr bwMode="auto">
              <a:xfrm>
                <a:off x="436" y="0"/>
                <a:ext cx="933" cy="1830"/>
              </a:xfrm>
              <a:custGeom>
                <a:avLst/>
                <a:gdLst>
                  <a:gd name="T0" fmla="*/ 1637 w 1866"/>
                  <a:gd name="T1" fmla="*/ 3164 h 3661"/>
                  <a:gd name="T2" fmla="*/ 1659 w 1866"/>
                  <a:gd name="T3" fmla="*/ 3290 h 3661"/>
                  <a:gd name="T4" fmla="*/ 229 w 1866"/>
                  <a:gd name="T5" fmla="*/ 2988 h 3661"/>
                  <a:gd name="T6" fmla="*/ 207 w 1866"/>
                  <a:gd name="T7" fmla="*/ 2861 h 3661"/>
                  <a:gd name="T8" fmla="*/ 207 w 1866"/>
                  <a:gd name="T9" fmla="*/ 2861 h 3661"/>
                  <a:gd name="T10" fmla="*/ 492 w 1866"/>
                  <a:gd name="T11" fmla="*/ 2707 h 3661"/>
                  <a:gd name="T12" fmla="*/ 207 w 1866"/>
                  <a:gd name="T13" fmla="*/ 2730 h 3661"/>
                  <a:gd name="T14" fmla="*/ 1637 w 1866"/>
                  <a:gd name="T15" fmla="*/ 896 h 3661"/>
                  <a:gd name="T16" fmla="*/ 1615 w 1866"/>
                  <a:gd name="T17" fmla="*/ 706 h 3661"/>
                  <a:gd name="T18" fmla="*/ 229 w 1866"/>
                  <a:gd name="T19" fmla="*/ 500 h 3661"/>
                  <a:gd name="T20" fmla="*/ 207 w 1866"/>
                  <a:gd name="T21" fmla="*/ 373 h 3661"/>
                  <a:gd name="T22" fmla="*/ 207 w 1866"/>
                  <a:gd name="T23" fmla="*/ 373 h 3661"/>
                  <a:gd name="T24" fmla="*/ 1659 w 1866"/>
                  <a:gd name="T25" fmla="*/ 5 h 3661"/>
                  <a:gd name="T26" fmla="*/ 1731 w 1866"/>
                  <a:gd name="T27" fmla="*/ 28 h 3661"/>
                  <a:gd name="T28" fmla="*/ 1791 w 1866"/>
                  <a:gd name="T29" fmla="*/ 68 h 3661"/>
                  <a:gd name="T30" fmla="*/ 1836 w 1866"/>
                  <a:gd name="T31" fmla="*/ 121 h 3661"/>
                  <a:gd name="T32" fmla="*/ 1861 w 1866"/>
                  <a:gd name="T33" fmla="*/ 185 h 3661"/>
                  <a:gd name="T34" fmla="*/ 1865 w 1866"/>
                  <a:gd name="T35" fmla="*/ 3455 h 3661"/>
                  <a:gd name="T36" fmla="*/ 1846 w 1866"/>
                  <a:gd name="T37" fmla="*/ 3521 h 3661"/>
                  <a:gd name="T38" fmla="*/ 1807 w 1866"/>
                  <a:gd name="T39" fmla="*/ 3579 h 3661"/>
                  <a:gd name="T40" fmla="*/ 1751 w 1866"/>
                  <a:gd name="T41" fmla="*/ 3622 h 3661"/>
                  <a:gd name="T42" fmla="*/ 1664 w 1866"/>
                  <a:gd name="T43" fmla="*/ 3655 h 3661"/>
                  <a:gd name="T44" fmla="*/ 256 w 1866"/>
                  <a:gd name="T45" fmla="*/ 3661 h 3661"/>
                  <a:gd name="T46" fmla="*/ 178 w 1866"/>
                  <a:gd name="T47" fmla="*/ 3650 h 3661"/>
                  <a:gd name="T48" fmla="*/ 95 w 1866"/>
                  <a:gd name="T49" fmla="*/ 3610 h 3661"/>
                  <a:gd name="T50" fmla="*/ 45 w 1866"/>
                  <a:gd name="T51" fmla="*/ 3562 h 3661"/>
                  <a:gd name="T52" fmla="*/ 11 w 1866"/>
                  <a:gd name="T53" fmla="*/ 3501 h 3661"/>
                  <a:gd name="T54" fmla="*/ 0 w 1866"/>
                  <a:gd name="T55" fmla="*/ 3432 h 3661"/>
                  <a:gd name="T56" fmla="*/ 23 w 1866"/>
                  <a:gd name="T57" fmla="*/ 3455 h 3661"/>
                  <a:gd name="T58" fmla="*/ 51 w 1866"/>
                  <a:gd name="T59" fmla="*/ 3531 h 3661"/>
                  <a:gd name="T60" fmla="*/ 107 w 1866"/>
                  <a:gd name="T61" fmla="*/ 3592 h 3661"/>
                  <a:gd name="T62" fmla="*/ 187 w 1866"/>
                  <a:gd name="T63" fmla="*/ 3630 h 3661"/>
                  <a:gd name="T64" fmla="*/ 256 w 1866"/>
                  <a:gd name="T65" fmla="*/ 3639 h 3661"/>
                  <a:gd name="T66" fmla="*/ 1659 w 1866"/>
                  <a:gd name="T67" fmla="*/ 3634 h 3661"/>
                  <a:gd name="T68" fmla="*/ 1743 w 1866"/>
                  <a:gd name="T69" fmla="*/ 3602 h 3661"/>
                  <a:gd name="T70" fmla="*/ 1802 w 1866"/>
                  <a:gd name="T71" fmla="*/ 3550 h 3661"/>
                  <a:gd name="T72" fmla="*/ 1834 w 1866"/>
                  <a:gd name="T73" fmla="*/ 3492 h 3661"/>
                  <a:gd name="T74" fmla="*/ 1844 w 1866"/>
                  <a:gd name="T75" fmla="*/ 3432 h 3661"/>
                  <a:gd name="T76" fmla="*/ 1839 w 1866"/>
                  <a:gd name="T77" fmla="*/ 190 h 3661"/>
                  <a:gd name="T78" fmla="*/ 1802 w 1866"/>
                  <a:gd name="T79" fmla="*/ 112 h 3661"/>
                  <a:gd name="T80" fmla="*/ 1758 w 1866"/>
                  <a:gd name="T81" fmla="*/ 69 h 3661"/>
                  <a:gd name="T82" fmla="*/ 1678 w 1866"/>
                  <a:gd name="T83" fmla="*/ 31 h 3661"/>
                  <a:gd name="T84" fmla="*/ 1609 w 1866"/>
                  <a:gd name="T85" fmla="*/ 22 h 3661"/>
                  <a:gd name="T86" fmla="*/ 207 w 1866"/>
                  <a:gd name="T87" fmla="*/ 27 h 3661"/>
                  <a:gd name="T88" fmla="*/ 123 w 1866"/>
                  <a:gd name="T89" fmla="*/ 59 h 3661"/>
                  <a:gd name="T90" fmla="*/ 61 w 1866"/>
                  <a:gd name="T91" fmla="*/ 116 h 3661"/>
                  <a:gd name="T92" fmla="*/ 32 w 1866"/>
                  <a:gd name="T93" fmla="*/ 169 h 3661"/>
                  <a:gd name="T94" fmla="*/ 22 w 1866"/>
                  <a:gd name="T95" fmla="*/ 683 h 3661"/>
                  <a:gd name="T96" fmla="*/ 5 w 1866"/>
                  <a:gd name="T97" fmla="*/ 185 h 3661"/>
                  <a:gd name="T98" fmla="*/ 29 w 1866"/>
                  <a:gd name="T99" fmla="*/ 121 h 3661"/>
                  <a:gd name="T100" fmla="*/ 75 w 1866"/>
                  <a:gd name="T101" fmla="*/ 68 h 3661"/>
                  <a:gd name="T102" fmla="*/ 135 w 1866"/>
                  <a:gd name="T103" fmla="*/ 28 h 3661"/>
                  <a:gd name="T104" fmla="*/ 207 w 1866"/>
                  <a:gd name="T105" fmla="*/ 5 h 36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66"/>
                  <a:gd name="T160" fmla="*/ 0 h 3661"/>
                  <a:gd name="T161" fmla="*/ 1866 w 1866"/>
                  <a:gd name="T162" fmla="*/ 3661 h 36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66" h="3661">
                    <a:moveTo>
                      <a:pt x="229" y="3164"/>
                    </a:moveTo>
                    <a:lnTo>
                      <a:pt x="229" y="3268"/>
                    </a:lnTo>
                    <a:lnTo>
                      <a:pt x="1637" y="3268"/>
                    </a:lnTo>
                    <a:lnTo>
                      <a:pt x="1637" y="3164"/>
                    </a:lnTo>
                    <a:lnTo>
                      <a:pt x="229" y="3164"/>
                    </a:lnTo>
                    <a:close/>
                    <a:moveTo>
                      <a:pt x="207" y="3142"/>
                    </a:moveTo>
                    <a:lnTo>
                      <a:pt x="1659" y="3142"/>
                    </a:lnTo>
                    <a:lnTo>
                      <a:pt x="1659" y="3290"/>
                    </a:lnTo>
                    <a:lnTo>
                      <a:pt x="207" y="3290"/>
                    </a:lnTo>
                    <a:lnTo>
                      <a:pt x="207" y="3142"/>
                    </a:lnTo>
                    <a:close/>
                    <a:moveTo>
                      <a:pt x="229" y="2883"/>
                    </a:moveTo>
                    <a:lnTo>
                      <a:pt x="229" y="2988"/>
                    </a:lnTo>
                    <a:lnTo>
                      <a:pt x="492" y="2988"/>
                    </a:lnTo>
                    <a:lnTo>
                      <a:pt x="492" y="2883"/>
                    </a:lnTo>
                    <a:lnTo>
                      <a:pt x="229" y="2883"/>
                    </a:lnTo>
                    <a:close/>
                    <a:moveTo>
                      <a:pt x="207" y="2861"/>
                    </a:moveTo>
                    <a:lnTo>
                      <a:pt x="515" y="2861"/>
                    </a:lnTo>
                    <a:lnTo>
                      <a:pt x="515" y="3011"/>
                    </a:lnTo>
                    <a:lnTo>
                      <a:pt x="207" y="3011"/>
                    </a:lnTo>
                    <a:lnTo>
                      <a:pt x="207" y="2861"/>
                    </a:lnTo>
                    <a:close/>
                    <a:moveTo>
                      <a:pt x="207" y="2682"/>
                    </a:moveTo>
                    <a:lnTo>
                      <a:pt x="229" y="2682"/>
                    </a:lnTo>
                    <a:lnTo>
                      <a:pt x="229" y="2707"/>
                    </a:lnTo>
                    <a:lnTo>
                      <a:pt x="492" y="2707"/>
                    </a:lnTo>
                    <a:lnTo>
                      <a:pt x="492" y="2695"/>
                    </a:lnTo>
                    <a:lnTo>
                      <a:pt x="515" y="2695"/>
                    </a:lnTo>
                    <a:lnTo>
                      <a:pt x="515" y="2730"/>
                    </a:lnTo>
                    <a:lnTo>
                      <a:pt x="207" y="2730"/>
                    </a:lnTo>
                    <a:lnTo>
                      <a:pt x="207" y="2682"/>
                    </a:lnTo>
                    <a:close/>
                    <a:moveTo>
                      <a:pt x="1363" y="684"/>
                    </a:moveTo>
                    <a:lnTo>
                      <a:pt x="1637" y="684"/>
                    </a:lnTo>
                    <a:lnTo>
                      <a:pt x="1637" y="896"/>
                    </a:lnTo>
                    <a:lnTo>
                      <a:pt x="1443" y="896"/>
                    </a:lnTo>
                    <a:lnTo>
                      <a:pt x="1443" y="874"/>
                    </a:lnTo>
                    <a:lnTo>
                      <a:pt x="1615" y="874"/>
                    </a:lnTo>
                    <a:lnTo>
                      <a:pt x="1615" y="706"/>
                    </a:lnTo>
                    <a:lnTo>
                      <a:pt x="1363" y="706"/>
                    </a:lnTo>
                    <a:lnTo>
                      <a:pt x="1363" y="684"/>
                    </a:lnTo>
                    <a:close/>
                    <a:moveTo>
                      <a:pt x="229" y="395"/>
                    </a:moveTo>
                    <a:lnTo>
                      <a:pt x="229" y="500"/>
                    </a:lnTo>
                    <a:lnTo>
                      <a:pt x="1637" y="500"/>
                    </a:lnTo>
                    <a:lnTo>
                      <a:pt x="1637" y="395"/>
                    </a:lnTo>
                    <a:lnTo>
                      <a:pt x="229" y="395"/>
                    </a:lnTo>
                    <a:close/>
                    <a:moveTo>
                      <a:pt x="207" y="373"/>
                    </a:moveTo>
                    <a:lnTo>
                      <a:pt x="1659" y="373"/>
                    </a:lnTo>
                    <a:lnTo>
                      <a:pt x="1659" y="522"/>
                    </a:lnTo>
                    <a:lnTo>
                      <a:pt x="207" y="522"/>
                    </a:lnTo>
                    <a:lnTo>
                      <a:pt x="207" y="373"/>
                    </a:lnTo>
                    <a:close/>
                    <a:moveTo>
                      <a:pt x="256" y="0"/>
                    </a:moveTo>
                    <a:lnTo>
                      <a:pt x="1609" y="0"/>
                    </a:lnTo>
                    <a:lnTo>
                      <a:pt x="1635" y="1"/>
                    </a:lnTo>
                    <a:lnTo>
                      <a:pt x="1659" y="5"/>
                    </a:lnTo>
                    <a:lnTo>
                      <a:pt x="1664" y="6"/>
                    </a:lnTo>
                    <a:lnTo>
                      <a:pt x="1687" y="11"/>
                    </a:lnTo>
                    <a:lnTo>
                      <a:pt x="1709" y="18"/>
                    </a:lnTo>
                    <a:lnTo>
                      <a:pt x="1731" y="28"/>
                    </a:lnTo>
                    <a:lnTo>
                      <a:pt x="1751" y="39"/>
                    </a:lnTo>
                    <a:lnTo>
                      <a:pt x="1770" y="51"/>
                    </a:lnTo>
                    <a:lnTo>
                      <a:pt x="1774" y="53"/>
                    </a:lnTo>
                    <a:lnTo>
                      <a:pt x="1791" y="68"/>
                    </a:lnTo>
                    <a:lnTo>
                      <a:pt x="1807" y="82"/>
                    </a:lnTo>
                    <a:lnTo>
                      <a:pt x="1821" y="100"/>
                    </a:lnTo>
                    <a:lnTo>
                      <a:pt x="1824" y="103"/>
                    </a:lnTo>
                    <a:lnTo>
                      <a:pt x="1836" y="121"/>
                    </a:lnTo>
                    <a:lnTo>
                      <a:pt x="1846" y="140"/>
                    </a:lnTo>
                    <a:lnTo>
                      <a:pt x="1855" y="160"/>
                    </a:lnTo>
                    <a:lnTo>
                      <a:pt x="1860" y="181"/>
                    </a:lnTo>
                    <a:lnTo>
                      <a:pt x="1861" y="185"/>
                    </a:lnTo>
                    <a:lnTo>
                      <a:pt x="1865" y="207"/>
                    </a:lnTo>
                    <a:lnTo>
                      <a:pt x="1866" y="229"/>
                    </a:lnTo>
                    <a:lnTo>
                      <a:pt x="1866" y="3432"/>
                    </a:lnTo>
                    <a:lnTo>
                      <a:pt x="1865" y="3455"/>
                    </a:lnTo>
                    <a:lnTo>
                      <a:pt x="1861" y="3476"/>
                    </a:lnTo>
                    <a:lnTo>
                      <a:pt x="1860" y="3480"/>
                    </a:lnTo>
                    <a:lnTo>
                      <a:pt x="1855" y="3501"/>
                    </a:lnTo>
                    <a:lnTo>
                      <a:pt x="1846" y="3521"/>
                    </a:lnTo>
                    <a:lnTo>
                      <a:pt x="1836" y="3540"/>
                    </a:lnTo>
                    <a:lnTo>
                      <a:pt x="1824" y="3559"/>
                    </a:lnTo>
                    <a:lnTo>
                      <a:pt x="1821" y="3562"/>
                    </a:lnTo>
                    <a:lnTo>
                      <a:pt x="1807" y="3579"/>
                    </a:lnTo>
                    <a:lnTo>
                      <a:pt x="1791" y="3594"/>
                    </a:lnTo>
                    <a:lnTo>
                      <a:pt x="1774" y="3608"/>
                    </a:lnTo>
                    <a:lnTo>
                      <a:pt x="1770" y="3610"/>
                    </a:lnTo>
                    <a:lnTo>
                      <a:pt x="1751" y="3622"/>
                    </a:lnTo>
                    <a:lnTo>
                      <a:pt x="1731" y="3633"/>
                    </a:lnTo>
                    <a:lnTo>
                      <a:pt x="1709" y="3643"/>
                    </a:lnTo>
                    <a:lnTo>
                      <a:pt x="1687" y="3650"/>
                    </a:lnTo>
                    <a:lnTo>
                      <a:pt x="1664" y="3655"/>
                    </a:lnTo>
                    <a:lnTo>
                      <a:pt x="1659" y="3657"/>
                    </a:lnTo>
                    <a:lnTo>
                      <a:pt x="1635" y="3660"/>
                    </a:lnTo>
                    <a:lnTo>
                      <a:pt x="1609" y="3661"/>
                    </a:lnTo>
                    <a:lnTo>
                      <a:pt x="256" y="3661"/>
                    </a:lnTo>
                    <a:lnTo>
                      <a:pt x="230" y="3660"/>
                    </a:lnTo>
                    <a:lnTo>
                      <a:pt x="207" y="3657"/>
                    </a:lnTo>
                    <a:lnTo>
                      <a:pt x="203" y="3655"/>
                    </a:lnTo>
                    <a:lnTo>
                      <a:pt x="178" y="3650"/>
                    </a:lnTo>
                    <a:lnTo>
                      <a:pt x="156" y="3643"/>
                    </a:lnTo>
                    <a:lnTo>
                      <a:pt x="135" y="3633"/>
                    </a:lnTo>
                    <a:lnTo>
                      <a:pt x="114" y="3622"/>
                    </a:lnTo>
                    <a:lnTo>
                      <a:pt x="95" y="3610"/>
                    </a:lnTo>
                    <a:lnTo>
                      <a:pt x="92" y="3608"/>
                    </a:lnTo>
                    <a:lnTo>
                      <a:pt x="75" y="3594"/>
                    </a:lnTo>
                    <a:lnTo>
                      <a:pt x="59" y="3579"/>
                    </a:lnTo>
                    <a:lnTo>
                      <a:pt x="45" y="3562"/>
                    </a:lnTo>
                    <a:lnTo>
                      <a:pt x="42" y="3559"/>
                    </a:lnTo>
                    <a:lnTo>
                      <a:pt x="29" y="3540"/>
                    </a:lnTo>
                    <a:lnTo>
                      <a:pt x="19" y="3521"/>
                    </a:lnTo>
                    <a:lnTo>
                      <a:pt x="11" y="3501"/>
                    </a:lnTo>
                    <a:lnTo>
                      <a:pt x="5" y="3480"/>
                    </a:lnTo>
                    <a:lnTo>
                      <a:pt x="5" y="3476"/>
                    </a:lnTo>
                    <a:lnTo>
                      <a:pt x="1" y="3455"/>
                    </a:lnTo>
                    <a:lnTo>
                      <a:pt x="0" y="3432"/>
                    </a:lnTo>
                    <a:lnTo>
                      <a:pt x="0" y="2672"/>
                    </a:lnTo>
                    <a:lnTo>
                      <a:pt x="22" y="2672"/>
                    </a:lnTo>
                    <a:lnTo>
                      <a:pt x="22" y="3432"/>
                    </a:lnTo>
                    <a:lnTo>
                      <a:pt x="23" y="3455"/>
                    </a:lnTo>
                    <a:lnTo>
                      <a:pt x="27" y="3475"/>
                    </a:lnTo>
                    <a:lnTo>
                      <a:pt x="32" y="3492"/>
                    </a:lnTo>
                    <a:lnTo>
                      <a:pt x="41" y="3512"/>
                    </a:lnTo>
                    <a:lnTo>
                      <a:pt x="51" y="3531"/>
                    </a:lnTo>
                    <a:lnTo>
                      <a:pt x="61" y="3547"/>
                    </a:lnTo>
                    <a:lnTo>
                      <a:pt x="75" y="3563"/>
                    </a:lnTo>
                    <a:lnTo>
                      <a:pt x="91" y="3579"/>
                    </a:lnTo>
                    <a:lnTo>
                      <a:pt x="107" y="3592"/>
                    </a:lnTo>
                    <a:lnTo>
                      <a:pt x="123" y="3602"/>
                    </a:lnTo>
                    <a:lnTo>
                      <a:pt x="144" y="3613"/>
                    </a:lnTo>
                    <a:lnTo>
                      <a:pt x="165" y="3623"/>
                    </a:lnTo>
                    <a:lnTo>
                      <a:pt x="187" y="3630"/>
                    </a:lnTo>
                    <a:lnTo>
                      <a:pt x="207" y="3634"/>
                    </a:lnTo>
                    <a:lnTo>
                      <a:pt x="207" y="3634"/>
                    </a:lnTo>
                    <a:lnTo>
                      <a:pt x="230" y="3638"/>
                    </a:lnTo>
                    <a:lnTo>
                      <a:pt x="256" y="3639"/>
                    </a:lnTo>
                    <a:lnTo>
                      <a:pt x="1609" y="3639"/>
                    </a:lnTo>
                    <a:lnTo>
                      <a:pt x="1635" y="3638"/>
                    </a:lnTo>
                    <a:lnTo>
                      <a:pt x="1659" y="3634"/>
                    </a:lnTo>
                    <a:lnTo>
                      <a:pt x="1659" y="3634"/>
                    </a:lnTo>
                    <a:lnTo>
                      <a:pt x="1678" y="3630"/>
                    </a:lnTo>
                    <a:lnTo>
                      <a:pt x="1700" y="3623"/>
                    </a:lnTo>
                    <a:lnTo>
                      <a:pt x="1723" y="3613"/>
                    </a:lnTo>
                    <a:lnTo>
                      <a:pt x="1743" y="3602"/>
                    </a:lnTo>
                    <a:lnTo>
                      <a:pt x="1759" y="3592"/>
                    </a:lnTo>
                    <a:lnTo>
                      <a:pt x="1776" y="3579"/>
                    </a:lnTo>
                    <a:lnTo>
                      <a:pt x="1791" y="3563"/>
                    </a:lnTo>
                    <a:lnTo>
                      <a:pt x="1802" y="3550"/>
                    </a:lnTo>
                    <a:lnTo>
                      <a:pt x="1802" y="3550"/>
                    </a:lnTo>
                    <a:lnTo>
                      <a:pt x="1815" y="3531"/>
                    </a:lnTo>
                    <a:lnTo>
                      <a:pt x="1825" y="3512"/>
                    </a:lnTo>
                    <a:lnTo>
                      <a:pt x="1834" y="3492"/>
                    </a:lnTo>
                    <a:lnTo>
                      <a:pt x="1839" y="3471"/>
                    </a:lnTo>
                    <a:lnTo>
                      <a:pt x="1840" y="3471"/>
                    </a:lnTo>
                    <a:lnTo>
                      <a:pt x="1842" y="3455"/>
                    </a:lnTo>
                    <a:lnTo>
                      <a:pt x="1844" y="3432"/>
                    </a:lnTo>
                    <a:lnTo>
                      <a:pt x="1844" y="229"/>
                    </a:lnTo>
                    <a:lnTo>
                      <a:pt x="1842" y="207"/>
                    </a:lnTo>
                    <a:lnTo>
                      <a:pt x="1840" y="190"/>
                    </a:lnTo>
                    <a:lnTo>
                      <a:pt x="1839" y="190"/>
                    </a:lnTo>
                    <a:lnTo>
                      <a:pt x="1834" y="169"/>
                    </a:lnTo>
                    <a:lnTo>
                      <a:pt x="1825" y="149"/>
                    </a:lnTo>
                    <a:lnTo>
                      <a:pt x="1815" y="130"/>
                    </a:lnTo>
                    <a:lnTo>
                      <a:pt x="1802" y="112"/>
                    </a:lnTo>
                    <a:lnTo>
                      <a:pt x="1802" y="112"/>
                    </a:lnTo>
                    <a:lnTo>
                      <a:pt x="1791" y="98"/>
                    </a:lnTo>
                    <a:lnTo>
                      <a:pt x="1776" y="83"/>
                    </a:lnTo>
                    <a:lnTo>
                      <a:pt x="1758" y="69"/>
                    </a:lnTo>
                    <a:lnTo>
                      <a:pt x="1743" y="59"/>
                    </a:lnTo>
                    <a:lnTo>
                      <a:pt x="1723" y="48"/>
                    </a:lnTo>
                    <a:lnTo>
                      <a:pt x="1700" y="38"/>
                    </a:lnTo>
                    <a:lnTo>
                      <a:pt x="1678" y="31"/>
                    </a:lnTo>
                    <a:lnTo>
                      <a:pt x="1659" y="27"/>
                    </a:lnTo>
                    <a:lnTo>
                      <a:pt x="1659" y="27"/>
                    </a:lnTo>
                    <a:lnTo>
                      <a:pt x="1635" y="23"/>
                    </a:lnTo>
                    <a:lnTo>
                      <a:pt x="1609" y="22"/>
                    </a:lnTo>
                    <a:lnTo>
                      <a:pt x="256" y="22"/>
                    </a:lnTo>
                    <a:lnTo>
                      <a:pt x="230" y="23"/>
                    </a:lnTo>
                    <a:lnTo>
                      <a:pt x="207" y="27"/>
                    </a:lnTo>
                    <a:lnTo>
                      <a:pt x="207" y="27"/>
                    </a:lnTo>
                    <a:lnTo>
                      <a:pt x="187" y="31"/>
                    </a:lnTo>
                    <a:lnTo>
                      <a:pt x="165" y="38"/>
                    </a:lnTo>
                    <a:lnTo>
                      <a:pt x="144" y="48"/>
                    </a:lnTo>
                    <a:lnTo>
                      <a:pt x="123" y="59"/>
                    </a:lnTo>
                    <a:lnTo>
                      <a:pt x="107" y="69"/>
                    </a:lnTo>
                    <a:lnTo>
                      <a:pt x="91" y="83"/>
                    </a:lnTo>
                    <a:lnTo>
                      <a:pt x="75" y="98"/>
                    </a:lnTo>
                    <a:lnTo>
                      <a:pt x="61" y="116"/>
                    </a:lnTo>
                    <a:lnTo>
                      <a:pt x="61" y="116"/>
                    </a:lnTo>
                    <a:lnTo>
                      <a:pt x="51" y="130"/>
                    </a:lnTo>
                    <a:lnTo>
                      <a:pt x="41" y="149"/>
                    </a:lnTo>
                    <a:lnTo>
                      <a:pt x="32" y="169"/>
                    </a:lnTo>
                    <a:lnTo>
                      <a:pt x="27" y="187"/>
                    </a:lnTo>
                    <a:lnTo>
                      <a:pt x="23" y="207"/>
                    </a:lnTo>
                    <a:lnTo>
                      <a:pt x="22" y="229"/>
                    </a:lnTo>
                    <a:lnTo>
                      <a:pt x="22" y="683"/>
                    </a:lnTo>
                    <a:lnTo>
                      <a:pt x="0" y="683"/>
                    </a:lnTo>
                    <a:lnTo>
                      <a:pt x="0" y="229"/>
                    </a:lnTo>
                    <a:lnTo>
                      <a:pt x="1" y="207"/>
                    </a:lnTo>
                    <a:lnTo>
                      <a:pt x="5" y="185"/>
                    </a:lnTo>
                    <a:lnTo>
                      <a:pt x="5" y="181"/>
                    </a:lnTo>
                    <a:lnTo>
                      <a:pt x="11" y="160"/>
                    </a:lnTo>
                    <a:lnTo>
                      <a:pt x="19" y="140"/>
                    </a:lnTo>
                    <a:lnTo>
                      <a:pt x="29" y="121"/>
                    </a:lnTo>
                    <a:lnTo>
                      <a:pt x="42" y="103"/>
                    </a:lnTo>
                    <a:lnTo>
                      <a:pt x="45" y="100"/>
                    </a:lnTo>
                    <a:lnTo>
                      <a:pt x="59" y="82"/>
                    </a:lnTo>
                    <a:lnTo>
                      <a:pt x="75" y="68"/>
                    </a:lnTo>
                    <a:lnTo>
                      <a:pt x="92" y="53"/>
                    </a:lnTo>
                    <a:lnTo>
                      <a:pt x="95" y="51"/>
                    </a:lnTo>
                    <a:lnTo>
                      <a:pt x="114" y="39"/>
                    </a:lnTo>
                    <a:lnTo>
                      <a:pt x="135" y="28"/>
                    </a:lnTo>
                    <a:lnTo>
                      <a:pt x="156" y="18"/>
                    </a:lnTo>
                    <a:lnTo>
                      <a:pt x="178" y="11"/>
                    </a:lnTo>
                    <a:lnTo>
                      <a:pt x="203" y="6"/>
                    </a:lnTo>
                    <a:lnTo>
                      <a:pt x="207" y="5"/>
                    </a:lnTo>
                    <a:lnTo>
                      <a:pt x="230" y="1"/>
                    </a:lnTo>
                    <a:lnTo>
                      <a:pt x="256"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65" name="Freeform 744"/>
              <p:cNvSpPr>
                <a:spLocks noEditPoints="1" noChangeArrowheads="1"/>
              </p:cNvSpPr>
              <p:nvPr/>
            </p:nvSpPr>
            <p:spPr bwMode="auto">
              <a:xfrm>
                <a:off x="0" y="341"/>
                <a:ext cx="1164" cy="1013"/>
              </a:xfrm>
              <a:custGeom>
                <a:avLst/>
                <a:gdLst>
                  <a:gd name="T0" fmla="*/ 658 w 2328"/>
                  <a:gd name="T1" fmla="*/ 1666 h 2027"/>
                  <a:gd name="T2" fmla="*/ 591 w 2328"/>
                  <a:gd name="T3" fmla="*/ 1360 h 2027"/>
                  <a:gd name="T4" fmla="*/ 1189 w 2328"/>
                  <a:gd name="T5" fmla="*/ 1445 h 2027"/>
                  <a:gd name="T6" fmla="*/ 709 w 2328"/>
                  <a:gd name="T7" fmla="*/ 1034 h 2027"/>
                  <a:gd name="T8" fmla="*/ 1189 w 2328"/>
                  <a:gd name="T9" fmla="*/ 1600 h 2027"/>
                  <a:gd name="T10" fmla="*/ 535 w 2328"/>
                  <a:gd name="T11" fmla="*/ 1434 h 2027"/>
                  <a:gd name="T12" fmla="*/ 117 w 2328"/>
                  <a:gd name="T13" fmla="*/ 948 h 2027"/>
                  <a:gd name="T14" fmla="*/ 84 w 2328"/>
                  <a:gd name="T15" fmla="*/ 1861 h 2027"/>
                  <a:gd name="T16" fmla="*/ 1635 w 2328"/>
                  <a:gd name="T17" fmla="*/ 1930 h 2027"/>
                  <a:gd name="T18" fmla="*/ 1709 w 2328"/>
                  <a:gd name="T19" fmla="*/ 981 h 2027"/>
                  <a:gd name="T20" fmla="*/ 552 w 2328"/>
                  <a:gd name="T21" fmla="*/ 849 h 2027"/>
                  <a:gd name="T22" fmla="*/ 1726 w 2328"/>
                  <a:gd name="T23" fmla="*/ 780 h 2027"/>
                  <a:gd name="T24" fmla="*/ 1769 w 2328"/>
                  <a:gd name="T25" fmla="*/ 1854 h 2027"/>
                  <a:gd name="T26" fmla="*/ 1176 w 2328"/>
                  <a:gd name="T27" fmla="*/ 2003 h 2027"/>
                  <a:gd name="T28" fmla="*/ 84 w 2328"/>
                  <a:gd name="T29" fmla="*/ 1951 h 2027"/>
                  <a:gd name="T30" fmla="*/ 23 w 2328"/>
                  <a:gd name="T31" fmla="*/ 1192 h 2027"/>
                  <a:gd name="T32" fmla="*/ 62 w 2328"/>
                  <a:gd name="T33" fmla="*/ 773 h 2027"/>
                  <a:gd name="T34" fmla="*/ 1779 w 2328"/>
                  <a:gd name="T35" fmla="*/ 711 h 2027"/>
                  <a:gd name="T36" fmla="*/ 1445 w 2328"/>
                  <a:gd name="T37" fmla="*/ 639 h 2027"/>
                  <a:gd name="T38" fmla="*/ 1811 w 2328"/>
                  <a:gd name="T39" fmla="*/ 585 h 2027"/>
                  <a:gd name="T40" fmla="*/ 1555 w 2328"/>
                  <a:gd name="T41" fmla="*/ 644 h 2027"/>
                  <a:gd name="T42" fmla="*/ 1613 w 2328"/>
                  <a:gd name="T43" fmla="*/ 641 h 2027"/>
                  <a:gd name="T44" fmla="*/ 1680 w 2328"/>
                  <a:gd name="T45" fmla="*/ 645 h 2027"/>
                  <a:gd name="T46" fmla="*/ 1682 w 2328"/>
                  <a:gd name="T47" fmla="*/ 570 h 2027"/>
                  <a:gd name="T48" fmla="*/ 44 w 2328"/>
                  <a:gd name="T49" fmla="*/ 555 h 2027"/>
                  <a:gd name="T50" fmla="*/ 2038 w 2328"/>
                  <a:gd name="T51" fmla="*/ 1361 h 2027"/>
                  <a:gd name="T52" fmla="*/ 2001 w 2328"/>
                  <a:gd name="T53" fmla="*/ 1757 h 2027"/>
                  <a:gd name="T54" fmla="*/ 1867 w 2328"/>
                  <a:gd name="T55" fmla="*/ 1689 h 2027"/>
                  <a:gd name="T56" fmla="*/ 1971 w 2328"/>
                  <a:gd name="T57" fmla="*/ 690 h 2027"/>
                  <a:gd name="T58" fmla="*/ 1875 w 2328"/>
                  <a:gd name="T59" fmla="*/ 615 h 2027"/>
                  <a:gd name="T60" fmla="*/ 62 w 2328"/>
                  <a:gd name="T61" fmla="*/ 523 h 2027"/>
                  <a:gd name="T62" fmla="*/ 1792 w 2328"/>
                  <a:gd name="T63" fmla="*/ 541 h 2027"/>
                  <a:gd name="T64" fmla="*/ 1810 w 2328"/>
                  <a:gd name="T65" fmla="*/ 734 h 2027"/>
                  <a:gd name="T66" fmla="*/ 1598 w 2328"/>
                  <a:gd name="T67" fmla="*/ 698 h 2027"/>
                  <a:gd name="T68" fmla="*/ 124 w 2328"/>
                  <a:gd name="T69" fmla="*/ 670 h 2027"/>
                  <a:gd name="T70" fmla="*/ 46 w 2328"/>
                  <a:gd name="T71" fmla="*/ 600 h 2027"/>
                  <a:gd name="T72" fmla="*/ 113 w 2328"/>
                  <a:gd name="T73" fmla="*/ 488 h 2027"/>
                  <a:gd name="T74" fmla="*/ 1696 w 2328"/>
                  <a:gd name="T75" fmla="*/ 376 h 2027"/>
                  <a:gd name="T76" fmla="*/ 1865 w 2328"/>
                  <a:gd name="T77" fmla="*/ 389 h 2027"/>
                  <a:gd name="T78" fmla="*/ 1932 w 2328"/>
                  <a:gd name="T79" fmla="*/ 392 h 2027"/>
                  <a:gd name="T80" fmla="*/ 1935 w 2328"/>
                  <a:gd name="T81" fmla="*/ 324 h 2027"/>
                  <a:gd name="T82" fmla="*/ 1742 w 2328"/>
                  <a:gd name="T83" fmla="*/ 387 h 2027"/>
                  <a:gd name="T84" fmla="*/ 2238 w 2328"/>
                  <a:gd name="T85" fmla="*/ 278 h 2027"/>
                  <a:gd name="T86" fmla="*/ 2288 w 2328"/>
                  <a:gd name="T87" fmla="*/ 1301 h 2027"/>
                  <a:gd name="T88" fmla="*/ 2127 w 2328"/>
                  <a:gd name="T89" fmla="*/ 1525 h 2027"/>
                  <a:gd name="T90" fmla="*/ 2198 w 2328"/>
                  <a:gd name="T91" fmla="*/ 1223 h 2027"/>
                  <a:gd name="T92" fmla="*/ 2223 w 2328"/>
                  <a:gd name="T93" fmla="*/ 373 h 2027"/>
                  <a:gd name="T94" fmla="*/ 2123 w 2328"/>
                  <a:gd name="T95" fmla="*/ 301 h 2027"/>
                  <a:gd name="T96" fmla="*/ 2062 w 2328"/>
                  <a:gd name="T97" fmla="*/ 486 h 2027"/>
                  <a:gd name="T98" fmla="*/ 1078 w 2328"/>
                  <a:gd name="T99" fmla="*/ 440 h 2027"/>
                  <a:gd name="T100" fmla="*/ 341 w 2328"/>
                  <a:gd name="T101" fmla="*/ 432 h 2027"/>
                  <a:gd name="T102" fmla="*/ 290 w 2328"/>
                  <a:gd name="T103" fmla="*/ 337 h 2027"/>
                  <a:gd name="T104" fmla="*/ 1952 w 2328"/>
                  <a:gd name="T105" fmla="*/ 135 h 2027"/>
                  <a:gd name="T106" fmla="*/ 2195 w 2328"/>
                  <a:gd name="T107" fmla="*/ 66 h 2027"/>
                  <a:gd name="T108" fmla="*/ 2148 w 2328"/>
                  <a:gd name="T109" fmla="*/ 112 h 2027"/>
                  <a:gd name="T110" fmla="*/ 2178 w 2328"/>
                  <a:gd name="T111" fmla="*/ 119 h 2027"/>
                  <a:gd name="T112" fmla="*/ 2213 w 2328"/>
                  <a:gd name="T113" fmla="*/ 69 h 2027"/>
                  <a:gd name="T114" fmla="*/ 2071 w 2328"/>
                  <a:gd name="T115" fmla="*/ 66 h 2027"/>
                  <a:gd name="T116" fmla="*/ 2324 w 2328"/>
                  <a:gd name="T117" fmla="*/ 202 h 2027"/>
                  <a:gd name="T118" fmla="*/ 1614 w 2328"/>
                  <a:gd name="T119" fmla="*/ 191 h 2027"/>
                  <a:gd name="T120" fmla="*/ 577 w 2328"/>
                  <a:gd name="T121" fmla="*/ 184 h 2027"/>
                  <a:gd name="T122" fmla="*/ 518 w 2328"/>
                  <a:gd name="T123" fmla="*/ 106 h 20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28"/>
                  <a:gd name="T187" fmla="*/ 0 h 2027"/>
                  <a:gd name="T188" fmla="*/ 2328 w 2328"/>
                  <a:gd name="T189" fmla="*/ 2027 h 20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28" h="2027">
                    <a:moveTo>
                      <a:pt x="1757" y="1988"/>
                    </a:moveTo>
                    <a:lnTo>
                      <a:pt x="1753" y="1995"/>
                    </a:lnTo>
                    <a:lnTo>
                      <a:pt x="1747" y="2002"/>
                    </a:lnTo>
                    <a:lnTo>
                      <a:pt x="1753" y="1995"/>
                    </a:lnTo>
                    <a:lnTo>
                      <a:pt x="1757" y="1988"/>
                    </a:lnTo>
                    <a:close/>
                    <a:moveTo>
                      <a:pt x="1766" y="1972"/>
                    </a:moveTo>
                    <a:lnTo>
                      <a:pt x="1761" y="1983"/>
                    </a:lnTo>
                    <a:lnTo>
                      <a:pt x="1757" y="1988"/>
                    </a:lnTo>
                    <a:lnTo>
                      <a:pt x="1761" y="1983"/>
                    </a:lnTo>
                    <a:lnTo>
                      <a:pt x="1766" y="1972"/>
                    </a:lnTo>
                    <a:close/>
                    <a:moveTo>
                      <a:pt x="1771" y="1959"/>
                    </a:moveTo>
                    <a:lnTo>
                      <a:pt x="1771" y="1961"/>
                    </a:lnTo>
                    <a:lnTo>
                      <a:pt x="1766" y="1972"/>
                    </a:lnTo>
                    <a:lnTo>
                      <a:pt x="1771" y="1961"/>
                    </a:lnTo>
                    <a:lnTo>
                      <a:pt x="1771" y="1959"/>
                    </a:lnTo>
                    <a:close/>
                    <a:moveTo>
                      <a:pt x="1774" y="1939"/>
                    </a:moveTo>
                    <a:lnTo>
                      <a:pt x="1774" y="1950"/>
                    </a:lnTo>
                    <a:lnTo>
                      <a:pt x="1771" y="1959"/>
                    </a:lnTo>
                    <a:lnTo>
                      <a:pt x="1774" y="1950"/>
                    </a:lnTo>
                    <a:lnTo>
                      <a:pt x="1774" y="1939"/>
                    </a:lnTo>
                    <a:close/>
                    <a:moveTo>
                      <a:pt x="658" y="1666"/>
                    </a:moveTo>
                    <a:lnTo>
                      <a:pt x="695" y="1695"/>
                    </a:lnTo>
                    <a:lnTo>
                      <a:pt x="735" y="1720"/>
                    </a:lnTo>
                    <a:lnTo>
                      <a:pt x="695" y="1695"/>
                    </a:lnTo>
                    <a:lnTo>
                      <a:pt x="658" y="1666"/>
                    </a:lnTo>
                    <a:close/>
                    <a:moveTo>
                      <a:pt x="528" y="1354"/>
                    </a:moveTo>
                    <a:lnTo>
                      <a:pt x="531" y="1408"/>
                    </a:lnTo>
                    <a:lnTo>
                      <a:pt x="532" y="1410"/>
                    </a:lnTo>
                    <a:lnTo>
                      <a:pt x="532" y="1410"/>
                    </a:lnTo>
                    <a:lnTo>
                      <a:pt x="531" y="1408"/>
                    </a:lnTo>
                    <a:lnTo>
                      <a:pt x="528" y="1354"/>
                    </a:lnTo>
                    <a:close/>
                    <a:moveTo>
                      <a:pt x="803" y="1173"/>
                    </a:moveTo>
                    <a:lnTo>
                      <a:pt x="1081" y="1374"/>
                    </a:lnTo>
                    <a:lnTo>
                      <a:pt x="793" y="1562"/>
                    </a:lnTo>
                    <a:lnTo>
                      <a:pt x="803" y="1173"/>
                    </a:lnTo>
                    <a:close/>
                    <a:moveTo>
                      <a:pt x="901" y="1045"/>
                    </a:moveTo>
                    <a:lnTo>
                      <a:pt x="863" y="1049"/>
                    </a:lnTo>
                    <a:lnTo>
                      <a:pt x="824" y="1058"/>
                    </a:lnTo>
                    <a:lnTo>
                      <a:pt x="786" y="1071"/>
                    </a:lnTo>
                    <a:lnTo>
                      <a:pt x="759" y="1082"/>
                    </a:lnTo>
                    <a:lnTo>
                      <a:pt x="734" y="1096"/>
                    </a:lnTo>
                    <a:lnTo>
                      <a:pt x="709" y="1114"/>
                    </a:lnTo>
                    <a:lnTo>
                      <a:pt x="687" y="1134"/>
                    </a:lnTo>
                    <a:lnTo>
                      <a:pt x="661" y="1166"/>
                    </a:lnTo>
                    <a:lnTo>
                      <a:pt x="638" y="1200"/>
                    </a:lnTo>
                    <a:lnTo>
                      <a:pt x="621" y="1237"/>
                    </a:lnTo>
                    <a:lnTo>
                      <a:pt x="608" y="1266"/>
                    </a:lnTo>
                    <a:lnTo>
                      <a:pt x="600" y="1295"/>
                    </a:lnTo>
                    <a:lnTo>
                      <a:pt x="593" y="1326"/>
                    </a:lnTo>
                    <a:lnTo>
                      <a:pt x="591" y="1360"/>
                    </a:lnTo>
                    <a:lnTo>
                      <a:pt x="592" y="1393"/>
                    </a:lnTo>
                    <a:lnTo>
                      <a:pt x="595" y="1426"/>
                    </a:lnTo>
                    <a:lnTo>
                      <a:pt x="602" y="1457"/>
                    </a:lnTo>
                    <a:lnTo>
                      <a:pt x="612" y="1486"/>
                    </a:lnTo>
                    <a:lnTo>
                      <a:pt x="626" y="1524"/>
                    </a:lnTo>
                    <a:lnTo>
                      <a:pt x="646" y="1559"/>
                    </a:lnTo>
                    <a:lnTo>
                      <a:pt x="671" y="1592"/>
                    </a:lnTo>
                    <a:lnTo>
                      <a:pt x="698" y="1619"/>
                    </a:lnTo>
                    <a:lnTo>
                      <a:pt x="729" y="1644"/>
                    </a:lnTo>
                    <a:lnTo>
                      <a:pt x="764" y="1664"/>
                    </a:lnTo>
                    <a:lnTo>
                      <a:pt x="802" y="1679"/>
                    </a:lnTo>
                    <a:lnTo>
                      <a:pt x="840" y="1690"/>
                    </a:lnTo>
                    <a:lnTo>
                      <a:pt x="880" y="1695"/>
                    </a:lnTo>
                    <a:lnTo>
                      <a:pt x="924" y="1693"/>
                    </a:lnTo>
                    <a:lnTo>
                      <a:pt x="964" y="1686"/>
                    </a:lnTo>
                    <a:lnTo>
                      <a:pt x="1003" y="1674"/>
                    </a:lnTo>
                    <a:lnTo>
                      <a:pt x="1038" y="1656"/>
                    </a:lnTo>
                    <a:lnTo>
                      <a:pt x="1070" y="1634"/>
                    </a:lnTo>
                    <a:lnTo>
                      <a:pt x="1101" y="1605"/>
                    </a:lnTo>
                    <a:lnTo>
                      <a:pt x="1122" y="1584"/>
                    </a:lnTo>
                    <a:lnTo>
                      <a:pt x="1141" y="1559"/>
                    </a:lnTo>
                    <a:lnTo>
                      <a:pt x="1157" y="1534"/>
                    </a:lnTo>
                    <a:lnTo>
                      <a:pt x="1168" y="1507"/>
                    </a:lnTo>
                    <a:lnTo>
                      <a:pt x="1180" y="1476"/>
                    </a:lnTo>
                    <a:lnTo>
                      <a:pt x="1189" y="1445"/>
                    </a:lnTo>
                    <a:lnTo>
                      <a:pt x="1195" y="1413"/>
                    </a:lnTo>
                    <a:lnTo>
                      <a:pt x="1197" y="1380"/>
                    </a:lnTo>
                    <a:lnTo>
                      <a:pt x="1199" y="1346"/>
                    </a:lnTo>
                    <a:lnTo>
                      <a:pt x="1196" y="1313"/>
                    </a:lnTo>
                    <a:lnTo>
                      <a:pt x="1189" y="1282"/>
                    </a:lnTo>
                    <a:lnTo>
                      <a:pt x="1181" y="1253"/>
                    </a:lnTo>
                    <a:lnTo>
                      <a:pt x="1164" y="1215"/>
                    </a:lnTo>
                    <a:lnTo>
                      <a:pt x="1142" y="1181"/>
                    </a:lnTo>
                    <a:lnTo>
                      <a:pt x="1118" y="1148"/>
                    </a:lnTo>
                    <a:lnTo>
                      <a:pt x="1089" y="1120"/>
                    </a:lnTo>
                    <a:lnTo>
                      <a:pt x="1058" y="1095"/>
                    </a:lnTo>
                    <a:lnTo>
                      <a:pt x="1024" y="1075"/>
                    </a:lnTo>
                    <a:lnTo>
                      <a:pt x="996" y="1063"/>
                    </a:lnTo>
                    <a:lnTo>
                      <a:pt x="966" y="1054"/>
                    </a:lnTo>
                    <a:lnTo>
                      <a:pt x="935" y="1048"/>
                    </a:lnTo>
                    <a:lnTo>
                      <a:pt x="901" y="1045"/>
                    </a:lnTo>
                    <a:close/>
                    <a:moveTo>
                      <a:pt x="696" y="1043"/>
                    </a:moveTo>
                    <a:lnTo>
                      <a:pt x="686" y="1050"/>
                    </a:lnTo>
                    <a:lnTo>
                      <a:pt x="664" y="1068"/>
                    </a:lnTo>
                    <a:lnTo>
                      <a:pt x="686" y="1050"/>
                    </a:lnTo>
                    <a:lnTo>
                      <a:pt x="696" y="1043"/>
                    </a:lnTo>
                    <a:close/>
                    <a:moveTo>
                      <a:pt x="734" y="1021"/>
                    </a:moveTo>
                    <a:lnTo>
                      <a:pt x="709" y="1034"/>
                    </a:lnTo>
                    <a:lnTo>
                      <a:pt x="696" y="1043"/>
                    </a:lnTo>
                    <a:lnTo>
                      <a:pt x="709" y="1034"/>
                    </a:lnTo>
                    <a:lnTo>
                      <a:pt x="734" y="1021"/>
                    </a:lnTo>
                    <a:close/>
                    <a:moveTo>
                      <a:pt x="868" y="982"/>
                    </a:moveTo>
                    <a:lnTo>
                      <a:pt x="905" y="983"/>
                    </a:lnTo>
                    <a:lnTo>
                      <a:pt x="943" y="985"/>
                    </a:lnTo>
                    <a:lnTo>
                      <a:pt x="979" y="991"/>
                    </a:lnTo>
                    <a:lnTo>
                      <a:pt x="1015" y="1001"/>
                    </a:lnTo>
                    <a:lnTo>
                      <a:pt x="1050" y="1015"/>
                    </a:lnTo>
                    <a:lnTo>
                      <a:pt x="1080" y="1031"/>
                    </a:lnTo>
                    <a:lnTo>
                      <a:pt x="1109" y="1051"/>
                    </a:lnTo>
                    <a:lnTo>
                      <a:pt x="1137" y="1074"/>
                    </a:lnTo>
                    <a:lnTo>
                      <a:pt x="1162" y="1103"/>
                    </a:lnTo>
                    <a:lnTo>
                      <a:pt x="1186" y="1131"/>
                    </a:lnTo>
                    <a:lnTo>
                      <a:pt x="1207" y="1161"/>
                    </a:lnTo>
                    <a:lnTo>
                      <a:pt x="1226" y="1193"/>
                    </a:lnTo>
                    <a:lnTo>
                      <a:pt x="1240" y="1229"/>
                    </a:lnTo>
                    <a:lnTo>
                      <a:pt x="1251" y="1265"/>
                    </a:lnTo>
                    <a:lnTo>
                      <a:pt x="1258" y="1303"/>
                    </a:lnTo>
                    <a:lnTo>
                      <a:pt x="1261" y="1342"/>
                    </a:lnTo>
                    <a:lnTo>
                      <a:pt x="1260" y="1383"/>
                    </a:lnTo>
                    <a:lnTo>
                      <a:pt x="1258" y="1422"/>
                    </a:lnTo>
                    <a:lnTo>
                      <a:pt x="1252" y="1459"/>
                    </a:lnTo>
                    <a:lnTo>
                      <a:pt x="1242" y="1497"/>
                    </a:lnTo>
                    <a:lnTo>
                      <a:pt x="1228" y="1533"/>
                    </a:lnTo>
                    <a:lnTo>
                      <a:pt x="1210" y="1568"/>
                    </a:lnTo>
                    <a:lnTo>
                      <a:pt x="1189" y="1600"/>
                    </a:lnTo>
                    <a:lnTo>
                      <a:pt x="1167" y="1630"/>
                    </a:lnTo>
                    <a:lnTo>
                      <a:pt x="1141" y="1656"/>
                    </a:lnTo>
                    <a:lnTo>
                      <a:pt x="1117" y="1679"/>
                    </a:lnTo>
                    <a:lnTo>
                      <a:pt x="1088" y="1700"/>
                    </a:lnTo>
                    <a:lnTo>
                      <a:pt x="1056" y="1718"/>
                    </a:lnTo>
                    <a:lnTo>
                      <a:pt x="1021" y="1734"/>
                    </a:lnTo>
                    <a:lnTo>
                      <a:pt x="988" y="1747"/>
                    </a:lnTo>
                    <a:lnTo>
                      <a:pt x="953" y="1756"/>
                    </a:lnTo>
                    <a:lnTo>
                      <a:pt x="916" y="1760"/>
                    </a:lnTo>
                    <a:lnTo>
                      <a:pt x="878" y="1763"/>
                    </a:lnTo>
                    <a:lnTo>
                      <a:pt x="843" y="1757"/>
                    </a:lnTo>
                    <a:lnTo>
                      <a:pt x="806" y="1749"/>
                    </a:lnTo>
                    <a:lnTo>
                      <a:pt x="770" y="1738"/>
                    </a:lnTo>
                    <a:lnTo>
                      <a:pt x="737" y="1724"/>
                    </a:lnTo>
                    <a:lnTo>
                      <a:pt x="697" y="1698"/>
                    </a:lnTo>
                    <a:lnTo>
                      <a:pt x="659" y="1669"/>
                    </a:lnTo>
                    <a:lnTo>
                      <a:pt x="625" y="1636"/>
                    </a:lnTo>
                    <a:lnTo>
                      <a:pt x="605" y="1608"/>
                    </a:lnTo>
                    <a:lnTo>
                      <a:pt x="585" y="1578"/>
                    </a:lnTo>
                    <a:lnTo>
                      <a:pt x="567" y="1545"/>
                    </a:lnTo>
                    <a:lnTo>
                      <a:pt x="553" y="1511"/>
                    </a:lnTo>
                    <a:lnTo>
                      <a:pt x="540" y="1462"/>
                    </a:lnTo>
                    <a:lnTo>
                      <a:pt x="532" y="1411"/>
                    </a:lnTo>
                    <a:lnTo>
                      <a:pt x="532" y="1410"/>
                    </a:lnTo>
                    <a:lnTo>
                      <a:pt x="535" y="1434"/>
                    </a:lnTo>
                    <a:lnTo>
                      <a:pt x="538" y="1459"/>
                    </a:lnTo>
                    <a:lnTo>
                      <a:pt x="553" y="1508"/>
                    </a:lnTo>
                    <a:lnTo>
                      <a:pt x="538" y="1459"/>
                    </a:lnTo>
                    <a:lnTo>
                      <a:pt x="535" y="1434"/>
                    </a:lnTo>
                    <a:lnTo>
                      <a:pt x="532" y="1410"/>
                    </a:lnTo>
                    <a:lnTo>
                      <a:pt x="528" y="1356"/>
                    </a:lnTo>
                    <a:lnTo>
                      <a:pt x="533" y="1317"/>
                    </a:lnTo>
                    <a:lnTo>
                      <a:pt x="541" y="1281"/>
                    </a:lnTo>
                    <a:lnTo>
                      <a:pt x="552" y="1244"/>
                    </a:lnTo>
                    <a:lnTo>
                      <a:pt x="566" y="1211"/>
                    </a:lnTo>
                    <a:lnTo>
                      <a:pt x="582" y="1176"/>
                    </a:lnTo>
                    <a:lnTo>
                      <a:pt x="600" y="1144"/>
                    </a:lnTo>
                    <a:lnTo>
                      <a:pt x="622" y="1114"/>
                    </a:lnTo>
                    <a:lnTo>
                      <a:pt x="647" y="1089"/>
                    </a:lnTo>
                    <a:lnTo>
                      <a:pt x="666" y="1068"/>
                    </a:lnTo>
                    <a:lnTo>
                      <a:pt x="688" y="1050"/>
                    </a:lnTo>
                    <a:lnTo>
                      <a:pt x="712" y="1034"/>
                    </a:lnTo>
                    <a:lnTo>
                      <a:pt x="736" y="1020"/>
                    </a:lnTo>
                    <a:lnTo>
                      <a:pt x="762" y="1007"/>
                    </a:lnTo>
                    <a:lnTo>
                      <a:pt x="797" y="995"/>
                    </a:lnTo>
                    <a:lnTo>
                      <a:pt x="833" y="987"/>
                    </a:lnTo>
                    <a:lnTo>
                      <a:pt x="864" y="983"/>
                    </a:lnTo>
                    <a:lnTo>
                      <a:pt x="868" y="982"/>
                    </a:lnTo>
                    <a:close/>
                    <a:moveTo>
                      <a:pt x="120" y="839"/>
                    </a:moveTo>
                    <a:lnTo>
                      <a:pt x="117" y="948"/>
                    </a:lnTo>
                    <a:lnTo>
                      <a:pt x="113" y="1050"/>
                    </a:lnTo>
                    <a:lnTo>
                      <a:pt x="110" y="1143"/>
                    </a:lnTo>
                    <a:lnTo>
                      <a:pt x="107" y="1229"/>
                    </a:lnTo>
                    <a:lnTo>
                      <a:pt x="104" y="1309"/>
                    </a:lnTo>
                    <a:lnTo>
                      <a:pt x="101" y="1380"/>
                    </a:lnTo>
                    <a:lnTo>
                      <a:pt x="99" y="1445"/>
                    </a:lnTo>
                    <a:lnTo>
                      <a:pt x="97" y="1505"/>
                    </a:lnTo>
                    <a:lnTo>
                      <a:pt x="95" y="1558"/>
                    </a:lnTo>
                    <a:lnTo>
                      <a:pt x="93" y="1606"/>
                    </a:lnTo>
                    <a:lnTo>
                      <a:pt x="92" y="1648"/>
                    </a:lnTo>
                    <a:lnTo>
                      <a:pt x="91" y="1686"/>
                    </a:lnTo>
                    <a:lnTo>
                      <a:pt x="90" y="1718"/>
                    </a:lnTo>
                    <a:lnTo>
                      <a:pt x="89" y="1747"/>
                    </a:lnTo>
                    <a:lnTo>
                      <a:pt x="88" y="1771"/>
                    </a:lnTo>
                    <a:lnTo>
                      <a:pt x="87" y="1792"/>
                    </a:lnTo>
                    <a:lnTo>
                      <a:pt x="87" y="1809"/>
                    </a:lnTo>
                    <a:lnTo>
                      <a:pt x="85" y="1824"/>
                    </a:lnTo>
                    <a:lnTo>
                      <a:pt x="85" y="1835"/>
                    </a:lnTo>
                    <a:lnTo>
                      <a:pt x="85" y="1844"/>
                    </a:lnTo>
                    <a:lnTo>
                      <a:pt x="85" y="1850"/>
                    </a:lnTo>
                    <a:lnTo>
                      <a:pt x="85" y="1855"/>
                    </a:lnTo>
                    <a:lnTo>
                      <a:pt x="84" y="1858"/>
                    </a:lnTo>
                    <a:lnTo>
                      <a:pt x="84" y="1860"/>
                    </a:lnTo>
                    <a:lnTo>
                      <a:pt x="84" y="1860"/>
                    </a:lnTo>
                    <a:lnTo>
                      <a:pt x="84" y="1861"/>
                    </a:lnTo>
                    <a:lnTo>
                      <a:pt x="84" y="1861"/>
                    </a:lnTo>
                    <a:lnTo>
                      <a:pt x="221" y="1867"/>
                    </a:lnTo>
                    <a:lnTo>
                      <a:pt x="350" y="1872"/>
                    </a:lnTo>
                    <a:lnTo>
                      <a:pt x="470" y="1878"/>
                    </a:lnTo>
                    <a:lnTo>
                      <a:pt x="583" y="1884"/>
                    </a:lnTo>
                    <a:lnTo>
                      <a:pt x="688" y="1888"/>
                    </a:lnTo>
                    <a:lnTo>
                      <a:pt x="787" y="1892"/>
                    </a:lnTo>
                    <a:lnTo>
                      <a:pt x="879" y="1897"/>
                    </a:lnTo>
                    <a:lnTo>
                      <a:pt x="964" y="1900"/>
                    </a:lnTo>
                    <a:lnTo>
                      <a:pt x="1042" y="1903"/>
                    </a:lnTo>
                    <a:lnTo>
                      <a:pt x="1116" y="1907"/>
                    </a:lnTo>
                    <a:lnTo>
                      <a:pt x="1183" y="1910"/>
                    </a:lnTo>
                    <a:lnTo>
                      <a:pt x="1245" y="1912"/>
                    </a:lnTo>
                    <a:lnTo>
                      <a:pt x="1300" y="1915"/>
                    </a:lnTo>
                    <a:lnTo>
                      <a:pt x="1351" y="1918"/>
                    </a:lnTo>
                    <a:lnTo>
                      <a:pt x="1398" y="1919"/>
                    </a:lnTo>
                    <a:lnTo>
                      <a:pt x="1439" y="1921"/>
                    </a:lnTo>
                    <a:lnTo>
                      <a:pt x="1477" y="1923"/>
                    </a:lnTo>
                    <a:lnTo>
                      <a:pt x="1510" y="1925"/>
                    </a:lnTo>
                    <a:lnTo>
                      <a:pt x="1539" y="1926"/>
                    </a:lnTo>
                    <a:lnTo>
                      <a:pt x="1564" y="1927"/>
                    </a:lnTo>
                    <a:lnTo>
                      <a:pt x="1586" y="1928"/>
                    </a:lnTo>
                    <a:lnTo>
                      <a:pt x="1605" y="1929"/>
                    </a:lnTo>
                    <a:lnTo>
                      <a:pt x="1622" y="1929"/>
                    </a:lnTo>
                    <a:lnTo>
                      <a:pt x="1635" y="1930"/>
                    </a:lnTo>
                    <a:lnTo>
                      <a:pt x="1645" y="1930"/>
                    </a:lnTo>
                    <a:lnTo>
                      <a:pt x="1654" y="1931"/>
                    </a:lnTo>
                    <a:lnTo>
                      <a:pt x="1662" y="1931"/>
                    </a:lnTo>
                    <a:lnTo>
                      <a:pt x="1666" y="1931"/>
                    </a:lnTo>
                    <a:lnTo>
                      <a:pt x="1671" y="1931"/>
                    </a:lnTo>
                    <a:lnTo>
                      <a:pt x="1673" y="1931"/>
                    </a:lnTo>
                    <a:lnTo>
                      <a:pt x="1674" y="1931"/>
                    </a:lnTo>
                    <a:lnTo>
                      <a:pt x="1675" y="1931"/>
                    </a:lnTo>
                    <a:lnTo>
                      <a:pt x="1675" y="1931"/>
                    </a:lnTo>
                    <a:lnTo>
                      <a:pt x="1675" y="1932"/>
                    </a:lnTo>
                    <a:lnTo>
                      <a:pt x="1679" y="1822"/>
                    </a:lnTo>
                    <a:lnTo>
                      <a:pt x="1683" y="1721"/>
                    </a:lnTo>
                    <a:lnTo>
                      <a:pt x="1686" y="1627"/>
                    </a:lnTo>
                    <a:lnTo>
                      <a:pt x="1689" y="1541"/>
                    </a:lnTo>
                    <a:lnTo>
                      <a:pt x="1692" y="1461"/>
                    </a:lnTo>
                    <a:lnTo>
                      <a:pt x="1694" y="1388"/>
                    </a:lnTo>
                    <a:lnTo>
                      <a:pt x="1696" y="1321"/>
                    </a:lnTo>
                    <a:lnTo>
                      <a:pt x="1699" y="1261"/>
                    </a:lnTo>
                    <a:lnTo>
                      <a:pt x="1701" y="1205"/>
                    </a:lnTo>
                    <a:lnTo>
                      <a:pt x="1702" y="1156"/>
                    </a:lnTo>
                    <a:lnTo>
                      <a:pt x="1704" y="1112"/>
                    </a:lnTo>
                    <a:lnTo>
                      <a:pt x="1705" y="1073"/>
                    </a:lnTo>
                    <a:lnTo>
                      <a:pt x="1706" y="1038"/>
                    </a:lnTo>
                    <a:lnTo>
                      <a:pt x="1708" y="1008"/>
                    </a:lnTo>
                    <a:lnTo>
                      <a:pt x="1709" y="981"/>
                    </a:lnTo>
                    <a:lnTo>
                      <a:pt x="1710" y="959"/>
                    </a:lnTo>
                    <a:lnTo>
                      <a:pt x="1710" y="940"/>
                    </a:lnTo>
                    <a:lnTo>
                      <a:pt x="1711" y="923"/>
                    </a:lnTo>
                    <a:lnTo>
                      <a:pt x="1711" y="911"/>
                    </a:lnTo>
                    <a:lnTo>
                      <a:pt x="1711" y="900"/>
                    </a:lnTo>
                    <a:lnTo>
                      <a:pt x="1712" y="892"/>
                    </a:lnTo>
                    <a:lnTo>
                      <a:pt x="1712" y="886"/>
                    </a:lnTo>
                    <a:lnTo>
                      <a:pt x="1712" y="881"/>
                    </a:lnTo>
                    <a:lnTo>
                      <a:pt x="1712" y="879"/>
                    </a:lnTo>
                    <a:lnTo>
                      <a:pt x="1712" y="877"/>
                    </a:lnTo>
                    <a:lnTo>
                      <a:pt x="1712" y="876"/>
                    </a:lnTo>
                    <a:lnTo>
                      <a:pt x="1712" y="876"/>
                    </a:lnTo>
                    <a:lnTo>
                      <a:pt x="1712" y="876"/>
                    </a:lnTo>
                    <a:lnTo>
                      <a:pt x="1575" y="872"/>
                    </a:lnTo>
                    <a:lnTo>
                      <a:pt x="1448" y="870"/>
                    </a:lnTo>
                    <a:lnTo>
                      <a:pt x="1327" y="867"/>
                    </a:lnTo>
                    <a:lnTo>
                      <a:pt x="1213" y="864"/>
                    </a:lnTo>
                    <a:lnTo>
                      <a:pt x="1108" y="861"/>
                    </a:lnTo>
                    <a:lnTo>
                      <a:pt x="1009" y="859"/>
                    </a:lnTo>
                    <a:lnTo>
                      <a:pt x="917" y="857"/>
                    </a:lnTo>
                    <a:lnTo>
                      <a:pt x="833" y="856"/>
                    </a:lnTo>
                    <a:lnTo>
                      <a:pt x="753" y="853"/>
                    </a:lnTo>
                    <a:lnTo>
                      <a:pt x="681" y="851"/>
                    </a:lnTo>
                    <a:lnTo>
                      <a:pt x="613" y="850"/>
                    </a:lnTo>
                    <a:lnTo>
                      <a:pt x="552" y="849"/>
                    </a:lnTo>
                    <a:lnTo>
                      <a:pt x="495" y="848"/>
                    </a:lnTo>
                    <a:lnTo>
                      <a:pt x="444" y="847"/>
                    </a:lnTo>
                    <a:lnTo>
                      <a:pt x="399" y="846"/>
                    </a:lnTo>
                    <a:lnTo>
                      <a:pt x="356" y="845"/>
                    </a:lnTo>
                    <a:lnTo>
                      <a:pt x="320" y="843"/>
                    </a:lnTo>
                    <a:lnTo>
                      <a:pt x="286" y="842"/>
                    </a:lnTo>
                    <a:lnTo>
                      <a:pt x="256" y="842"/>
                    </a:lnTo>
                    <a:lnTo>
                      <a:pt x="231" y="841"/>
                    </a:lnTo>
                    <a:lnTo>
                      <a:pt x="209" y="841"/>
                    </a:lnTo>
                    <a:lnTo>
                      <a:pt x="190" y="840"/>
                    </a:lnTo>
                    <a:lnTo>
                      <a:pt x="174" y="840"/>
                    </a:lnTo>
                    <a:lnTo>
                      <a:pt x="161" y="840"/>
                    </a:lnTo>
                    <a:lnTo>
                      <a:pt x="150" y="839"/>
                    </a:lnTo>
                    <a:lnTo>
                      <a:pt x="141" y="839"/>
                    </a:lnTo>
                    <a:lnTo>
                      <a:pt x="134" y="839"/>
                    </a:lnTo>
                    <a:lnTo>
                      <a:pt x="129" y="839"/>
                    </a:lnTo>
                    <a:lnTo>
                      <a:pt x="125" y="839"/>
                    </a:lnTo>
                    <a:lnTo>
                      <a:pt x="123" y="839"/>
                    </a:lnTo>
                    <a:lnTo>
                      <a:pt x="121" y="839"/>
                    </a:lnTo>
                    <a:lnTo>
                      <a:pt x="121" y="839"/>
                    </a:lnTo>
                    <a:lnTo>
                      <a:pt x="120" y="839"/>
                    </a:lnTo>
                    <a:lnTo>
                      <a:pt x="120" y="839"/>
                    </a:lnTo>
                    <a:close/>
                    <a:moveTo>
                      <a:pt x="120" y="749"/>
                    </a:moveTo>
                    <a:lnTo>
                      <a:pt x="1712" y="781"/>
                    </a:lnTo>
                    <a:lnTo>
                      <a:pt x="1726" y="780"/>
                    </a:lnTo>
                    <a:lnTo>
                      <a:pt x="1740" y="783"/>
                    </a:lnTo>
                    <a:lnTo>
                      <a:pt x="1752" y="787"/>
                    </a:lnTo>
                    <a:lnTo>
                      <a:pt x="1760" y="793"/>
                    </a:lnTo>
                    <a:lnTo>
                      <a:pt x="1769" y="800"/>
                    </a:lnTo>
                    <a:lnTo>
                      <a:pt x="1776" y="806"/>
                    </a:lnTo>
                    <a:lnTo>
                      <a:pt x="1797" y="837"/>
                    </a:lnTo>
                    <a:lnTo>
                      <a:pt x="1799" y="850"/>
                    </a:lnTo>
                    <a:lnTo>
                      <a:pt x="1801" y="863"/>
                    </a:lnTo>
                    <a:lnTo>
                      <a:pt x="1802" y="876"/>
                    </a:lnTo>
                    <a:lnTo>
                      <a:pt x="1799" y="985"/>
                    </a:lnTo>
                    <a:lnTo>
                      <a:pt x="1795" y="1088"/>
                    </a:lnTo>
                    <a:lnTo>
                      <a:pt x="1792" y="1182"/>
                    </a:lnTo>
                    <a:lnTo>
                      <a:pt x="1789" y="1269"/>
                    </a:lnTo>
                    <a:lnTo>
                      <a:pt x="1786" y="1348"/>
                    </a:lnTo>
                    <a:lnTo>
                      <a:pt x="1783" y="1423"/>
                    </a:lnTo>
                    <a:lnTo>
                      <a:pt x="1781" y="1489"/>
                    </a:lnTo>
                    <a:lnTo>
                      <a:pt x="1779" y="1550"/>
                    </a:lnTo>
                    <a:lnTo>
                      <a:pt x="1777" y="1606"/>
                    </a:lnTo>
                    <a:lnTo>
                      <a:pt x="1775" y="1655"/>
                    </a:lnTo>
                    <a:lnTo>
                      <a:pt x="1774" y="1699"/>
                    </a:lnTo>
                    <a:lnTo>
                      <a:pt x="1773" y="1739"/>
                    </a:lnTo>
                    <a:lnTo>
                      <a:pt x="1772" y="1774"/>
                    </a:lnTo>
                    <a:lnTo>
                      <a:pt x="1771" y="1805"/>
                    </a:lnTo>
                    <a:lnTo>
                      <a:pt x="1770" y="1831"/>
                    </a:lnTo>
                    <a:lnTo>
                      <a:pt x="1769" y="1854"/>
                    </a:lnTo>
                    <a:lnTo>
                      <a:pt x="1767" y="1874"/>
                    </a:lnTo>
                    <a:lnTo>
                      <a:pt x="1767" y="1889"/>
                    </a:lnTo>
                    <a:lnTo>
                      <a:pt x="1767" y="1902"/>
                    </a:lnTo>
                    <a:lnTo>
                      <a:pt x="1766" y="1912"/>
                    </a:lnTo>
                    <a:lnTo>
                      <a:pt x="1766" y="1921"/>
                    </a:lnTo>
                    <a:lnTo>
                      <a:pt x="1766" y="1927"/>
                    </a:lnTo>
                    <a:lnTo>
                      <a:pt x="1766" y="1931"/>
                    </a:lnTo>
                    <a:lnTo>
                      <a:pt x="1766" y="1935"/>
                    </a:lnTo>
                    <a:lnTo>
                      <a:pt x="1766" y="1936"/>
                    </a:lnTo>
                    <a:lnTo>
                      <a:pt x="1766" y="1937"/>
                    </a:lnTo>
                    <a:lnTo>
                      <a:pt x="1766" y="1938"/>
                    </a:lnTo>
                    <a:lnTo>
                      <a:pt x="1766" y="1938"/>
                    </a:lnTo>
                    <a:lnTo>
                      <a:pt x="1765" y="1949"/>
                    </a:lnTo>
                    <a:lnTo>
                      <a:pt x="1763" y="1960"/>
                    </a:lnTo>
                    <a:lnTo>
                      <a:pt x="1759" y="1972"/>
                    </a:lnTo>
                    <a:lnTo>
                      <a:pt x="1753" y="1983"/>
                    </a:lnTo>
                    <a:lnTo>
                      <a:pt x="1746" y="1995"/>
                    </a:lnTo>
                    <a:lnTo>
                      <a:pt x="1740" y="2002"/>
                    </a:lnTo>
                    <a:lnTo>
                      <a:pt x="1709" y="2022"/>
                    </a:lnTo>
                    <a:lnTo>
                      <a:pt x="1695" y="2024"/>
                    </a:lnTo>
                    <a:lnTo>
                      <a:pt x="1676" y="2027"/>
                    </a:lnTo>
                    <a:lnTo>
                      <a:pt x="1539" y="2020"/>
                    </a:lnTo>
                    <a:lnTo>
                      <a:pt x="1410" y="2014"/>
                    </a:lnTo>
                    <a:lnTo>
                      <a:pt x="1289" y="2009"/>
                    </a:lnTo>
                    <a:lnTo>
                      <a:pt x="1176" y="2003"/>
                    </a:lnTo>
                    <a:lnTo>
                      <a:pt x="1070" y="1998"/>
                    </a:lnTo>
                    <a:lnTo>
                      <a:pt x="971" y="1993"/>
                    </a:lnTo>
                    <a:lnTo>
                      <a:pt x="879" y="1989"/>
                    </a:lnTo>
                    <a:lnTo>
                      <a:pt x="793" y="1986"/>
                    </a:lnTo>
                    <a:lnTo>
                      <a:pt x="714" y="1981"/>
                    </a:lnTo>
                    <a:lnTo>
                      <a:pt x="641" y="1978"/>
                    </a:lnTo>
                    <a:lnTo>
                      <a:pt x="574" y="1975"/>
                    </a:lnTo>
                    <a:lnTo>
                      <a:pt x="512" y="1972"/>
                    </a:lnTo>
                    <a:lnTo>
                      <a:pt x="455" y="1969"/>
                    </a:lnTo>
                    <a:lnTo>
                      <a:pt x="404" y="1967"/>
                    </a:lnTo>
                    <a:lnTo>
                      <a:pt x="357" y="1965"/>
                    </a:lnTo>
                    <a:lnTo>
                      <a:pt x="316" y="1962"/>
                    </a:lnTo>
                    <a:lnTo>
                      <a:pt x="279" y="1961"/>
                    </a:lnTo>
                    <a:lnTo>
                      <a:pt x="245" y="1959"/>
                    </a:lnTo>
                    <a:lnTo>
                      <a:pt x="216" y="1958"/>
                    </a:lnTo>
                    <a:lnTo>
                      <a:pt x="191" y="1957"/>
                    </a:lnTo>
                    <a:lnTo>
                      <a:pt x="169" y="1956"/>
                    </a:lnTo>
                    <a:lnTo>
                      <a:pt x="150" y="1955"/>
                    </a:lnTo>
                    <a:lnTo>
                      <a:pt x="133" y="1953"/>
                    </a:lnTo>
                    <a:lnTo>
                      <a:pt x="120" y="1953"/>
                    </a:lnTo>
                    <a:lnTo>
                      <a:pt x="109" y="1952"/>
                    </a:lnTo>
                    <a:lnTo>
                      <a:pt x="100" y="1952"/>
                    </a:lnTo>
                    <a:lnTo>
                      <a:pt x="93" y="1952"/>
                    </a:lnTo>
                    <a:lnTo>
                      <a:pt x="88" y="1951"/>
                    </a:lnTo>
                    <a:lnTo>
                      <a:pt x="84" y="1951"/>
                    </a:lnTo>
                    <a:lnTo>
                      <a:pt x="82" y="1951"/>
                    </a:lnTo>
                    <a:lnTo>
                      <a:pt x="80" y="1951"/>
                    </a:lnTo>
                    <a:lnTo>
                      <a:pt x="80" y="1951"/>
                    </a:lnTo>
                    <a:lnTo>
                      <a:pt x="79" y="1951"/>
                    </a:lnTo>
                    <a:lnTo>
                      <a:pt x="79" y="1951"/>
                    </a:lnTo>
                    <a:lnTo>
                      <a:pt x="68" y="1951"/>
                    </a:lnTo>
                    <a:lnTo>
                      <a:pt x="58" y="1948"/>
                    </a:lnTo>
                    <a:lnTo>
                      <a:pt x="50" y="1943"/>
                    </a:lnTo>
                    <a:lnTo>
                      <a:pt x="40" y="1938"/>
                    </a:lnTo>
                    <a:lnTo>
                      <a:pt x="30" y="1929"/>
                    </a:lnTo>
                    <a:lnTo>
                      <a:pt x="19" y="1920"/>
                    </a:lnTo>
                    <a:lnTo>
                      <a:pt x="14" y="1913"/>
                    </a:lnTo>
                    <a:lnTo>
                      <a:pt x="10" y="1903"/>
                    </a:lnTo>
                    <a:lnTo>
                      <a:pt x="4" y="1893"/>
                    </a:lnTo>
                    <a:lnTo>
                      <a:pt x="3" y="1881"/>
                    </a:lnTo>
                    <a:lnTo>
                      <a:pt x="1" y="1867"/>
                    </a:lnTo>
                    <a:lnTo>
                      <a:pt x="0" y="1855"/>
                    </a:lnTo>
                    <a:lnTo>
                      <a:pt x="3" y="1746"/>
                    </a:lnTo>
                    <a:lnTo>
                      <a:pt x="8" y="1645"/>
                    </a:lnTo>
                    <a:lnTo>
                      <a:pt x="11" y="1553"/>
                    </a:lnTo>
                    <a:lnTo>
                      <a:pt x="13" y="1466"/>
                    </a:lnTo>
                    <a:lnTo>
                      <a:pt x="17" y="1388"/>
                    </a:lnTo>
                    <a:lnTo>
                      <a:pt x="19" y="1316"/>
                    </a:lnTo>
                    <a:lnTo>
                      <a:pt x="21" y="1251"/>
                    </a:lnTo>
                    <a:lnTo>
                      <a:pt x="23" y="1192"/>
                    </a:lnTo>
                    <a:lnTo>
                      <a:pt x="26" y="1140"/>
                    </a:lnTo>
                    <a:lnTo>
                      <a:pt x="27" y="1092"/>
                    </a:lnTo>
                    <a:lnTo>
                      <a:pt x="29" y="1050"/>
                    </a:lnTo>
                    <a:lnTo>
                      <a:pt x="30" y="1012"/>
                    </a:lnTo>
                    <a:lnTo>
                      <a:pt x="31" y="980"/>
                    </a:lnTo>
                    <a:lnTo>
                      <a:pt x="32" y="951"/>
                    </a:lnTo>
                    <a:lnTo>
                      <a:pt x="33" y="928"/>
                    </a:lnTo>
                    <a:lnTo>
                      <a:pt x="33" y="907"/>
                    </a:lnTo>
                    <a:lnTo>
                      <a:pt x="34" y="890"/>
                    </a:lnTo>
                    <a:lnTo>
                      <a:pt x="34" y="876"/>
                    </a:lnTo>
                    <a:lnTo>
                      <a:pt x="36" y="864"/>
                    </a:lnTo>
                    <a:lnTo>
                      <a:pt x="36" y="856"/>
                    </a:lnTo>
                    <a:lnTo>
                      <a:pt x="36" y="849"/>
                    </a:lnTo>
                    <a:lnTo>
                      <a:pt x="36" y="845"/>
                    </a:lnTo>
                    <a:lnTo>
                      <a:pt x="36" y="841"/>
                    </a:lnTo>
                    <a:lnTo>
                      <a:pt x="36" y="839"/>
                    </a:lnTo>
                    <a:lnTo>
                      <a:pt x="36" y="839"/>
                    </a:lnTo>
                    <a:lnTo>
                      <a:pt x="36" y="838"/>
                    </a:lnTo>
                    <a:lnTo>
                      <a:pt x="36" y="838"/>
                    </a:lnTo>
                    <a:lnTo>
                      <a:pt x="37" y="827"/>
                    </a:lnTo>
                    <a:lnTo>
                      <a:pt x="39" y="816"/>
                    </a:lnTo>
                    <a:lnTo>
                      <a:pt x="43" y="803"/>
                    </a:lnTo>
                    <a:lnTo>
                      <a:pt x="48" y="793"/>
                    </a:lnTo>
                    <a:lnTo>
                      <a:pt x="53" y="785"/>
                    </a:lnTo>
                    <a:lnTo>
                      <a:pt x="62" y="773"/>
                    </a:lnTo>
                    <a:lnTo>
                      <a:pt x="71" y="767"/>
                    </a:lnTo>
                    <a:lnTo>
                      <a:pt x="79" y="761"/>
                    </a:lnTo>
                    <a:lnTo>
                      <a:pt x="88" y="759"/>
                    </a:lnTo>
                    <a:lnTo>
                      <a:pt x="99" y="753"/>
                    </a:lnTo>
                    <a:lnTo>
                      <a:pt x="109" y="751"/>
                    </a:lnTo>
                    <a:lnTo>
                      <a:pt x="120" y="749"/>
                    </a:lnTo>
                    <a:close/>
                    <a:moveTo>
                      <a:pt x="1802" y="724"/>
                    </a:moveTo>
                    <a:lnTo>
                      <a:pt x="1804" y="727"/>
                    </a:lnTo>
                    <a:lnTo>
                      <a:pt x="1805" y="729"/>
                    </a:lnTo>
                    <a:lnTo>
                      <a:pt x="1807" y="730"/>
                    </a:lnTo>
                    <a:lnTo>
                      <a:pt x="1810" y="734"/>
                    </a:lnTo>
                    <a:lnTo>
                      <a:pt x="1807" y="730"/>
                    </a:lnTo>
                    <a:lnTo>
                      <a:pt x="1805" y="729"/>
                    </a:lnTo>
                    <a:lnTo>
                      <a:pt x="1804" y="727"/>
                    </a:lnTo>
                    <a:lnTo>
                      <a:pt x="1802" y="724"/>
                    </a:lnTo>
                    <a:close/>
                    <a:moveTo>
                      <a:pt x="1785" y="715"/>
                    </a:moveTo>
                    <a:lnTo>
                      <a:pt x="1792" y="717"/>
                    </a:lnTo>
                    <a:lnTo>
                      <a:pt x="1799" y="721"/>
                    </a:lnTo>
                    <a:lnTo>
                      <a:pt x="1792" y="717"/>
                    </a:lnTo>
                    <a:lnTo>
                      <a:pt x="1785" y="715"/>
                    </a:lnTo>
                    <a:close/>
                    <a:moveTo>
                      <a:pt x="1759" y="702"/>
                    </a:moveTo>
                    <a:lnTo>
                      <a:pt x="1765" y="706"/>
                    </a:lnTo>
                    <a:lnTo>
                      <a:pt x="1770" y="708"/>
                    </a:lnTo>
                    <a:lnTo>
                      <a:pt x="1772" y="708"/>
                    </a:lnTo>
                    <a:lnTo>
                      <a:pt x="1779" y="711"/>
                    </a:lnTo>
                    <a:lnTo>
                      <a:pt x="1772" y="708"/>
                    </a:lnTo>
                    <a:lnTo>
                      <a:pt x="1770" y="708"/>
                    </a:lnTo>
                    <a:lnTo>
                      <a:pt x="1765" y="706"/>
                    </a:lnTo>
                    <a:lnTo>
                      <a:pt x="1759" y="702"/>
                    </a:lnTo>
                    <a:close/>
                    <a:moveTo>
                      <a:pt x="1735" y="700"/>
                    </a:moveTo>
                    <a:lnTo>
                      <a:pt x="1735" y="700"/>
                    </a:lnTo>
                    <a:lnTo>
                      <a:pt x="1741" y="702"/>
                    </a:lnTo>
                    <a:lnTo>
                      <a:pt x="1743" y="702"/>
                    </a:lnTo>
                    <a:lnTo>
                      <a:pt x="1743" y="702"/>
                    </a:lnTo>
                    <a:lnTo>
                      <a:pt x="1741" y="702"/>
                    </a:lnTo>
                    <a:lnTo>
                      <a:pt x="1735" y="700"/>
                    </a:lnTo>
                    <a:close/>
                    <a:moveTo>
                      <a:pt x="1369" y="621"/>
                    </a:moveTo>
                    <a:lnTo>
                      <a:pt x="1368" y="627"/>
                    </a:lnTo>
                    <a:lnTo>
                      <a:pt x="1367" y="631"/>
                    </a:lnTo>
                    <a:lnTo>
                      <a:pt x="1367" y="634"/>
                    </a:lnTo>
                    <a:lnTo>
                      <a:pt x="1366" y="636"/>
                    </a:lnTo>
                    <a:lnTo>
                      <a:pt x="1366" y="637"/>
                    </a:lnTo>
                    <a:lnTo>
                      <a:pt x="1366" y="638"/>
                    </a:lnTo>
                    <a:lnTo>
                      <a:pt x="1366" y="638"/>
                    </a:lnTo>
                    <a:lnTo>
                      <a:pt x="1366" y="638"/>
                    </a:lnTo>
                    <a:lnTo>
                      <a:pt x="1393" y="639"/>
                    </a:lnTo>
                    <a:lnTo>
                      <a:pt x="1414" y="639"/>
                    </a:lnTo>
                    <a:lnTo>
                      <a:pt x="1429" y="639"/>
                    </a:lnTo>
                    <a:lnTo>
                      <a:pt x="1439" y="639"/>
                    </a:lnTo>
                    <a:lnTo>
                      <a:pt x="1445" y="639"/>
                    </a:lnTo>
                    <a:lnTo>
                      <a:pt x="1449" y="639"/>
                    </a:lnTo>
                    <a:lnTo>
                      <a:pt x="1450" y="639"/>
                    </a:lnTo>
                    <a:lnTo>
                      <a:pt x="1450" y="639"/>
                    </a:lnTo>
                    <a:lnTo>
                      <a:pt x="1449" y="634"/>
                    </a:lnTo>
                    <a:lnTo>
                      <a:pt x="1449" y="629"/>
                    </a:lnTo>
                    <a:lnTo>
                      <a:pt x="1448" y="627"/>
                    </a:lnTo>
                    <a:lnTo>
                      <a:pt x="1448" y="625"/>
                    </a:lnTo>
                    <a:lnTo>
                      <a:pt x="1448" y="624"/>
                    </a:lnTo>
                    <a:lnTo>
                      <a:pt x="1448" y="623"/>
                    </a:lnTo>
                    <a:lnTo>
                      <a:pt x="1448" y="623"/>
                    </a:lnTo>
                    <a:lnTo>
                      <a:pt x="1448" y="623"/>
                    </a:lnTo>
                    <a:lnTo>
                      <a:pt x="1422" y="623"/>
                    </a:lnTo>
                    <a:lnTo>
                      <a:pt x="1402" y="621"/>
                    </a:lnTo>
                    <a:lnTo>
                      <a:pt x="1388" y="621"/>
                    </a:lnTo>
                    <a:lnTo>
                      <a:pt x="1379" y="621"/>
                    </a:lnTo>
                    <a:lnTo>
                      <a:pt x="1373" y="621"/>
                    </a:lnTo>
                    <a:lnTo>
                      <a:pt x="1370" y="621"/>
                    </a:lnTo>
                    <a:lnTo>
                      <a:pt x="1369" y="621"/>
                    </a:lnTo>
                    <a:lnTo>
                      <a:pt x="1369" y="621"/>
                    </a:lnTo>
                    <a:close/>
                    <a:moveTo>
                      <a:pt x="1811" y="585"/>
                    </a:moveTo>
                    <a:lnTo>
                      <a:pt x="1812" y="594"/>
                    </a:lnTo>
                    <a:lnTo>
                      <a:pt x="1812" y="595"/>
                    </a:lnTo>
                    <a:lnTo>
                      <a:pt x="1812" y="595"/>
                    </a:lnTo>
                    <a:lnTo>
                      <a:pt x="1812" y="594"/>
                    </a:lnTo>
                    <a:lnTo>
                      <a:pt x="1811" y="585"/>
                    </a:lnTo>
                    <a:close/>
                    <a:moveTo>
                      <a:pt x="1806" y="573"/>
                    </a:moveTo>
                    <a:lnTo>
                      <a:pt x="1811" y="584"/>
                    </a:lnTo>
                    <a:lnTo>
                      <a:pt x="1811" y="585"/>
                    </a:lnTo>
                    <a:lnTo>
                      <a:pt x="1811" y="584"/>
                    </a:lnTo>
                    <a:lnTo>
                      <a:pt x="1806" y="573"/>
                    </a:lnTo>
                    <a:close/>
                    <a:moveTo>
                      <a:pt x="1559" y="569"/>
                    </a:moveTo>
                    <a:lnTo>
                      <a:pt x="1537" y="569"/>
                    </a:lnTo>
                    <a:lnTo>
                      <a:pt x="1520" y="570"/>
                    </a:lnTo>
                    <a:lnTo>
                      <a:pt x="1509" y="570"/>
                    </a:lnTo>
                    <a:lnTo>
                      <a:pt x="1502" y="570"/>
                    </a:lnTo>
                    <a:lnTo>
                      <a:pt x="1499" y="570"/>
                    </a:lnTo>
                    <a:lnTo>
                      <a:pt x="1498" y="570"/>
                    </a:lnTo>
                    <a:lnTo>
                      <a:pt x="1498" y="570"/>
                    </a:lnTo>
                    <a:lnTo>
                      <a:pt x="1497" y="596"/>
                    </a:lnTo>
                    <a:lnTo>
                      <a:pt x="1495" y="615"/>
                    </a:lnTo>
                    <a:lnTo>
                      <a:pt x="1495" y="627"/>
                    </a:lnTo>
                    <a:lnTo>
                      <a:pt x="1495" y="634"/>
                    </a:lnTo>
                    <a:lnTo>
                      <a:pt x="1494" y="638"/>
                    </a:lnTo>
                    <a:lnTo>
                      <a:pt x="1494" y="639"/>
                    </a:lnTo>
                    <a:lnTo>
                      <a:pt x="1494" y="639"/>
                    </a:lnTo>
                    <a:lnTo>
                      <a:pt x="1518" y="641"/>
                    </a:lnTo>
                    <a:lnTo>
                      <a:pt x="1534" y="641"/>
                    </a:lnTo>
                    <a:lnTo>
                      <a:pt x="1545" y="642"/>
                    </a:lnTo>
                    <a:lnTo>
                      <a:pt x="1552" y="642"/>
                    </a:lnTo>
                    <a:lnTo>
                      <a:pt x="1555" y="644"/>
                    </a:lnTo>
                    <a:lnTo>
                      <a:pt x="1557" y="644"/>
                    </a:lnTo>
                    <a:lnTo>
                      <a:pt x="1557" y="644"/>
                    </a:lnTo>
                    <a:lnTo>
                      <a:pt x="1558" y="618"/>
                    </a:lnTo>
                    <a:lnTo>
                      <a:pt x="1558" y="600"/>
                    </a:lnTo>
                    <a:lnTo>
                      <a:pt x="1559" y="587"/>
                    </a:lnTo>
                    <a:lnTo>
                      <a:pt x="1559" y="578"/>
                    </a:lnTo>
                    <a:lnTo>
                      <a:pt x="1559" y="573"/>
                    </a:lnTo>
                    <a:lnTo>
                      <a:pt x="1559" y="570"/>
                    </a:lnTo>
                    <a:lnTo>
                      <a:pt x="1559" y="569"/>
                    </a:lnTo>
                    <a:close/>
                    <a:moveTo>
                      <a:pt x="1614" y="567"/>
                    </a:moveTo>
                    <a:lnTo>
                      <a:pt x="1625" y="581"/>
                    </a:lnTo>
                    <a:lnTo>
                      <a:pt x="1634" y="591"/>
                    </a:lnTo>
                    <a:lnTo>
                      <a:pt x="1640" y="599"/>
                    </a:lnTo>
                    <a:lnTo>
                      <a:pt x="1644" y="604"/>
                    </a:lnTo>
                    <a:lnTo>
                      <a:pt x="1646" y="607"/>
                    </a:lnTo>
                    <a:lnTo>
                      <a:pt x="1648" y="608"/>
                    </a:lnTo>
                    <a:lnTo>
                      <a:pt x="1648" y="609"/>
                    </a:lnTo>
                    <a:lnTo>
                      <a:pt x="1648" y="609"/>
                    </a:lnTo>
                    <a:lnTo>
                      <a:pt x="1635" y="621"/>
                    </a:lnTo>
                    <a:lnTo>
                      <a:pt x="1625" y="630"/>
                    </a:lnTo>
                    <a:lnTo>
                      <a:pt x="1620" y="636"/>
                    </a:lnTo>
                    <a:lnTo>
                      <a:pt x="1615" y="639"/>
                    </a:lnTo>
                    <a:lnTo>
                      <a:pt x="1613" y="641"/>
                    </a:lnTo>
                    <a:lnTo>
                      <a:pt x="1613" y="641"/>
                    </a:lnTo>
                    <a:lnTo>
                      <a:pt x="1613" y="641"/>
                    </a:lnTo>
                    <a:lnTo>
                      <a:pt x="1623" y="640"/>
                    </a:lnTo>
                    <a:lnTo>
                      <a:pt x="1630" y="640"/>
                    </a:lnTo>
                    <a:lnTo>
                      <a:pt x="1633" y="639"/>
                    </a:lnTo>
                    <a:lnTo>
                      <a:pt x="1634" y="639"/>
                    </a:lnTo>
                    <a:lnTo>
                      <a:pt x="1635" y="639"/>
                    </a:lnTo>
                    <a:lnTo>
                      <a:pt x="1645" y="630"/>
                    </a:lnTo>
                    <a:lnTo>
                      <a:pt x="1653" y="625"/>
                    </a:lnTo>
                    <a:lnTo>
                      <a:pt x="1658" y="621"/>
                    </a:lnTo>
                    <a:lnTo>
                      <a:pt x="1660" y="619"/>
                    </a:lnTo>
                    <a:lnTo>
                      <a:pt x="1660" y="619"/>
                    </a:lnTo>
                    <a:lnTo>
                      <a:pt x="1660" y="619"/>
                    </a:lnTo>
                    <a:lnTo>
                      <a:pt x="1663" y="623"/>
                    </a:lnTo>
                    <a:lnTo>
                      <a:pt x="1664" y="626"/>
                    </a:lnTo>
                    <a:lnTo>
                      <a:pt x="1666" y="627"/>
                    </a:lnTo>
                    <a:lnTo>
                      <a:pt x="1666" y="628"/>
                    </a:lnTo>
                    <a:lnTo>
                      <a:pt x="1668" y="629"/>
                    </a:lnTo>
                    <a:lnTo>
                      <a:pt x="1668" y="629"/>
                    </a:lnTo>
                    <a:lnTo>
                      <a:pt x="1668" y="629"/>
                    </a:lnTo>
                    <a:lnTo>
                      <a:pt x="1671" y="634"/>
                    </a:lnTo>
                    <a:lnTo>
                      <a:pt x="1674" y="638"/>
                    </a:lnTo>
                    <a:lnTo>
                      <a:pt x="1676" y="640"/>
                    </a:lnTo>
                    <a:lnTo>
                      <a:pt x="1678" y="642"/>
                    </a:lnTo>
                    <a:lnTo>
                      <a:pt x="1679" y="644"/>
                    </a:lnTo>
                    <a:lnTo>
                      <a:pt x="1680" y="645"/>
                    </a:lnTo>
                    <a:lnTo>
                      <a:pt x="1680" y="645"/>
                    </a:lnTo>
                    <a:lnTo>
                      <a:pt x="1680" y="645"/>
                    </a:lnTo>
                    <a:lnTo>
                      <a:pt x="1680" y="645"/>
                    </a:lnTo>
                    <a:lnTo>
                      <a:pt x="1691" y="644"/>
                    </a:lnTo>
                    <a:lnTo>
                      <a:pt x="1698" y="642"/>
                    </a:lnTo>
                    <a:lnTo>
                      <a:pt x="1701" y="642"/>
                    </a:lnTo>
                    <a:lnTo>
                      <a:pt x="1702" y="642"/>
                    </a:lnTo>
                    <a:lnTo>
                      <a:pt x="1702" y="642"/>
                    </a:lnTo>
                    <a:lnTo>
                      <a:pt x="1691" y="629"/>
                    </a:lnTo>
                    <a:lnTo>
                      <a:pt x="1682" y="619"/>
                    </a:lnTo>
                    <a:lnTo>
                      <a:pt x="1676" y="613"/>
                    </a:lnTo>
                    <a:lnTo>
                      <a:pt x="1672" y="609"/>
                    </a:lnTo>
                    <a:lnTo>
                      <a:pt x="1671" y="607"/>
                    </a:lnTo>
                    <a:lnTo>
                      <a:pt x="1670" y="606"/>
                    </a:lnTo>
                    <a:lnTo>
                      <a:pt x="1670" y="606"/>
                    </a:lnTo>
                    <a:lnTo>
                      <a:pt x="1683" y="594"/>
                    </a:lnTo>
                    <a:lnTo>
                      <a:pt x="1692" y="586"/>
                    </a:lnTo>
                    <a:lnTo>
                      <a:pt x="1699" y="579"/>
                    </a:lnTo>
                    <a:lnTo>
                      <a:pt x="1702" y="576"/>
                    </a:lnTo>
                    <a:lnTo>
                      <a:pt x="1704" y="574"/>
                    </a:lnTo>
                    <a:lnTo>
                      <a:pt x="1705" y="574"/>
                    </a:lnTo>
                    <a:lnTo>
                      <a:pt x="1705" y="574"/>
                    </a:lnTo>
                    <a:lnTo>
                      <a:pt x="1694" y="573"/>
                    </a:lnTo>
                    <a:lnTo>
                      <a:pt x="1688" y="571"/>
                    </a:lnTo>
                    <a:lnTo>
                      <a:pt x="1684" y="570"/>
                    </a:lnTo>
                    <a:lnTo>
                      <a:pt x="1682" y="570"/>
                    </a:lnTo>
                    <a:lnTo>
                      <a:pt x="1682" y="570"/>
                    </a:lnTo>
                    <a:lnTo>
                      <a:pt x="1672" y="581"/>
                    </a:lnTo>
                    <a:lnTo>
                      <a:pt x="1665" y="589"/>
                    </a:lnTo>
                    <a:lnTo>
                      <a:pt x="1661" y="594"/>
                    </a:lnTo>
                    <a:lnTo>
                      <a:pt x="1659" y="596"/>
                    </a:lnTo>
                    <a:lnTo>
                      <a:pt x="1658" y="596"/>
                    </a:lnTo>
                    <a:lnTo>
                      <a:pt x="1658" y="596"/>
                    </a:lnTo>
                    <a:lnTo>
                      <a:pt x="1649" y="586"/>
                    </a:lnTo>
                    <a:lnTo>
                      <a:pt x="1643" y="578"/>
                    </a:lnTo>
                    <a:lnTo>
                      <a:pt x="1640" y="574"/>
                    </a:lnTo>
                    <a:lnTo>
                      <a:pt x="1639" y="571"/>
                    </a:lnTo>
                    <a:lnTo>
                      <a:pt x="1638" y="570"/>
                    </a:lnTo>
                    <a:lnTo>
                      <a:pt x="1638" y="570"/>
                    </a:lnTo>
                    <a:lnTo>
                      <a:pt x="1626" y="569"/>
                    </a:lnTo>
                    <a:lnTo>
                      <a:pt x="1620" y="568"/>
                    </a:lnTo>
                    <a:lnTo>
                      <a:pt x="1616" y="568"/>
                    </a:lnTo>
                    <a:lnTo>
                      <a:pt x="1615" y="567"/>
                    </a:lnTo>
                    <a:lnTo>
                      <a:pt x="1614" y="567"/>
                    </a:lnTo>
                    <a:close/>
                    <a:moveTo>
                      <a:pt x="1803" y="558"/>
                    </a:moveTo>
                    <a:lnTo>
                      <a:pt x="1803" y="559"/>
                    </a:lnTo>
                    <a:lnTo>
                      <a:pt x="1806" y="573"/>
                    </a:lnTo>
                    <a:lnTo>
                      <a:pt x="1803" y="559"/>
                    </a:lnTo>
                    <a:lnTo>
                      <a:pt x="1803" y="558"/>
                    </a:lnTo>
                    <a:lnTo>
                      <a:pt x="1803" y="558"/>
                    </a:lnTo>
                    <a:close/>
                    <a:moveTo>
                      <a:pt x="44" y="555"/>
                    </a:moveTo>
                    <a:lnTo>
                      <a:pt x="42" y="568"/>
                    </a:lnTo>
                    <a:lnTo>
                      <a:pt x="39" y="580"/>
                    </a:lnTo>
                    <a:lnTo>
                      <a:pt x="42" y="568"/>
                    </a:lnTo>
                    <a:lnTo>
                      <a:pt x="44" y="555"/>
                    </a:lnTo>
                    <a:close/>
                    <a:moveTo>
                      <a:pt x="1972" y="530"/>
                    </a:moveTo>
                    <a:lnTo>
                      <a:pt x="1982" y="533"/>
                    </a:lnTo>
                    <a:lnTo>
                      <a:pt x="1992" y="534"/>
                    </a:lnTo>
                    <a:lnTo>
                      <a:pt x="2001" y="537"/>
                    </a:lnTo>
                    <a:lnTo>
                      <a:pt x="2007" y="543"/>
                    </a:lnTo>
                    <a:lnTo>
                      <a:pt x="2019" y="547"/>
                    </a:lnTo>
                    <a:lnTo>
                      <a:pt x="2029" y="553"/>
                    </a:lnTo>
                    <a:lnTo>
                      <a:pt x="2038" y="561"/>
                    </a:lnTo>
                    <a:lnTo>
                      <a:pt x="2059" y="593"/>
                    </a:lnTo>
                    <a:lnTo>
                      <a:pt x="2061" y="604"/>
                    </a:lnTo>
                    <a:lnTo>
                      <a:pt x="2062" y="616"/>
                    </a:lnTo>
                    <a:lnTo>
                      <a:pt x="2064" y="630"/>
                    </a:lnTo>
                    <a:lnTo>
                      <a:pt x="2061" y="740"/>
                    </a:lnTo>
                    <a:lnTo>
                      <a:pt x="2056" y="842"/>
                    </a:lnTo>
                    <a:lnTo>
                      <a:pt x="2053" y="937"/>
                    </a:lnTo>
                    <a:lnTo>
                      <a:pt x="2049" y="1023"/>
                    </a:lnTo>
                    <a:lnTo>
                      <a:pt x="2047" y="1103"/>
                    </a:lnTo>
                    <a:lnTo>
                      <a:pt x="2044" y="1178"/>
                    </a:lnTo>
                    <a:lnTo>
                      <a:pt x="2042" y="1244"/>
                    </a:lnTo>
                    <a:lnTo>
                      <a:pt x="2039" y="1305"/>
                    </a:lnTo>
                    <a:lnTo>
                      <a:pt x="2038" y="1361"/>
                    </a:lnTo>
                    <a:lnTo>
                      <a:pt x="2036" y="1410"/>
                    </a:lnTo>
                    <a:lnTo>
                      <a:pt x="2035" y="1454"/>
                    </a:lnTo>
                    <a:lnTo>
                      <a:pt x="2033" y="1494"/>
                    </a:lnTo>
                    <a:lnTo>
                      <a:pt x="2032" y="1528"/>
                    </a:lnTo>
                    <a:lnTo>
                      <a:pt x="2031" y="1559"/>
                    </a:lnTo>
                    <a:lnTo>
                      <a:pt x="2029" y="1586"/>
                    </a:lnTo>
                    <a:lnTo>
                      <a:pt x="2029" y="1608"/>
                    </a:lnTo>
                    <a:lnTo>
                      <a:pt x="2028" y="1627"/>
                    </a:lnTo>
                    <a:lnTo>
                      <a:pt x="2028" y="1644"/>
                    </a:lnTo>
                    <a:lnTo>
                      <a:pt x="2027" y="1657"/>
                    </a:lnTo>
                    <a:lnTo>
                      <a:pt x="2027" y="1667"/>
                    </a:lnTo>
                    <a:lnTo>
                      <a:pt x="2027" y="1675"/>
                    </a:lnTo>
                    <a:lnTo>
                      <a:pt x="2026" y="1681"/>
                    </a:lnTo>
                    <a:lnTo>
                      <a:pt x="2026" y="1686"/>
                    </a:lnTo>
                    <a:lnTo>
                      <a:pt x="2026" y="1689"/>
                    </a:lnTo>
                    <a:lnTo>
                      <a:pt x="2026" y="1690"/>
                    </a:lnTo>
                    <a:lnTo>
                      <a:pt x="2026" y="1691"/>
                    </a:lnTo>
                    <a:lnTo>
                      <a:pt x="2026" y="1691"/>
                    </a:lnTo>
                    <a:lnTo>
                      <a:pt x="2026" y="1691"/>
                    </a:lnTo>
                    <a:lnTo>
                      <a:pt x="2026" y="1707"/>
                    </a:lnTo>
                    <a:lnTo>
                      <a:pt x="2024" y="1720"/>
                    </a:lnTo>
                    <a:lnTo>
                      <a:pt x="2019" y="1731"/>
                    </a:lnTo>
                    <a:lnTo>
                      <a:pt x="2014" y="1743"/>
                    </a:lnTo>
                    <a:lnTo>
                      <a:pt x="2006" y="1750"/>
                    </a:lnTo>
                    <a:lnTo>
                      <a:pt x="2001" y="1757"/>
                    </a:lnTo>
                    <a:lnTo>
                      <a:pt x="1991" y="1767"/>
                    </a:lnTo>
                    <a:lnTo>
                      <a:pt x="1980" y="1774"/>
                    </a:lnTo>
                    <a:lnTo>
                      <a:pt x="1968" y="1777"/>
                    </a:lnTo>
                    <a:lnTo>
                      <a:pt x="1957" y="1782"/>
                    </a:lnTo>
                    <a:lnTo>
                      <a:pt x="1943" y="1786"/>
                    </a:lnTo>
                    <a:lnTo>
                      <a:pt x="1931" y="1788"/>
                    </a:lnTo>
                    <a:lnTo>
                      <a:pt x="1903" y="1786"/>
                    </a:lnTo>
                    <a:lnTo>
                      <a:pt x="1882" y="1785"/>
                    </a:lnTo>
                    <a:lnTo>
                      <a:pt x="1866" y="1784"/>
                    </a:lnTo>
                    <a:lnTo>
                      <a:pt x="1855" y="1784"/>
                    </a:lnTo>
                    <a:lnTo>
                      <a:pt x="1847" y="1782"/>
                    </a:lnTo>
                    <a:lnTo>
                      <a:pt x="1843" y="1782"/>
                    </a:lnTo>
                    <a:lnTo>
                      <a:pt x="1841" y="1782"/>
                    </a:lnTo>
                    <a:lnTo>
                      <a:pt x="1840" y="1782"/>
                    </a:lnTo>
                    <a:lnTo>
                      <a:pt x="1840" y="1782"/>
                    </a:lnTo>
                    <a:lnTo>
                      <a:pt x="1840" y="1754"/>
                    </a:lnTo>
                    <a:lnTo>
                      <a:pt x="1839" y="1733"/>
                    </a:lnTo>
                    <a:lnTo>
                      <a:pt x="1839" y="1716"/>
                    </a:lnTo>
                    <a:lnTo>
                      <a:pt x="1839" y="1704"/>
                    </a:lnTo>
                    <a:lnTo>
                      <a:pt x="1839" y="1696"/>
                    </a:lnTo>
                    <a:lnTo>
                      <a:pt x="1839" y="1690"/>
                    </a:lnTo>
                    <a:lnTo>
                      <a:pt x="1839" y="1688"/>
                    </a:lnTo>
                    <a:lnTo>
                      <a:pt x="1839" y="1687"/>
                    </a:lnTo>
                    <a:lnTo>
                      <a:pt x="1839" y="1687"/>
                    </a:lnTo>
                    <a:lnTo>
                      <a:pt x="1867" y="1689"/>
                    </a:lnTo>
                    <a:lnTo>
                      <a:pt x="1890" y="1690"/>
                    </a:lnTo>
                    <a:lnTo>
                      <a:pt x="1907" y="1690"/>
                    </a:lnTo>
                    <a:lnTo>
                      <a:pt x="1918" y="1691"/>
                    </a:lnTo>
                    <a:lnTo>
                      <a:pt x="1927" y="1691"/>
                    </a:lnTo>
                    <a:lnTo>
                      <a:pt x="1932" y="1691"/>
                    </a:lnTo>
                    <a:lnTo>
                      <a:pt x="1934" y="1691"/>
                    </a:lnTo>
                    <a:lnTo>
                      <a:pt x="1935" y="1693"/>
                    </a:lnTo>
                    <a:lnTo>
                      <a:pt x="1935" y="1693"/>
                    </a:lnTo>
                    <a:lnTo>
                      <a:pt x="1940" y="1582"/>
                    </a:lnTo>
                    <a:lnTo>
                      <a:pt x="1943" y="1479"/>
                    </a:lnTo>
                    <a:lnTo>
                      <a:pt x="1946" y="1385"/>
                    </a:lnTo>
                    <a:lnTo>
                      <a:pt x="1950" y="1297"/>
                    </a:lnTo>
                    <a:lnTo>
                      <a:pt x="1952" y="1216"/>
                    </a:lnTo>
                    <a:lnTo>
                      <a:pt x="1955" y="1143"/>
                    </a:lnTo>
                    <a:lnTo>
                      <a:pt x="1957" y="1075"/>
                    </a:lnTo>
                    <a:lnTo>
                      <a:pt x="1960" y="1014"/>
                    </a:lnTo>
                    <a:lnTo>
                      <a:pt x="1961" y="959"/>
                    </a:lnTo>
                    <a:lnTo>
                      <a:pt x="1963" y="909"/>
                    </a:lnTo>
                    <a:lnTo>
                      <a:pt x="1964" y="863"/>
                    </a:lnTo>
                    <a:lnTo>
                      <a:pt x="1966" y="825"/>
                    </a:lnTo>
                    <a:lnTo>
                      <a:pt x="1967" y="789"/>
                    </a:lnTo>
                    <a:lnTo>
                      <a:pt x="1968" y="759"/>
                    </a:lnTo>
                    <a:lnTo>
                      <a:pt x="1970" y="732"/>
                    </a:lnTo>
                    <a:lnTo>
                      <a:pt x="1970" y="709"/>
                    </a:lnTo>
                    <a:lnTo>
                      <a:pt x="1971" y="690"/>
                    </a:lnTo>
                    <a:lnTo>
                      <a:pt x="1971" y="674"/>
                    </a:lnTo>
                    <a:lnTo>
                      <a:pt x="1972" y="660"/>
                    </a:lnTo>
                    <a:lnTo>
                      <a:pt x="1972" y="650"/>
                    </a:lnTo>
                    <a:lnTo>
                      <a:pt x="1972" y="641"/>
                    </a:lnTo>
                    <a:lnTo>
                      <a:pt x="1973" y="636"/>
                    </a:lnTo>
                    <a:lnTo>
                      <a:pt x="1973" y="631"/>
                    </a:lnTo>
                    <a:lnTo>
                      <a:pt x="1973" y="628"/>
                    </a:lnTo>
                    <a:lnTo>
                      <a:pt x="1973" y="627"/>
                    </a:lnTo>
                    <a:lnTo>
                      <a:pt x="1973" y="626"/>
                    </a:lnTo>
                    <a:lnTo>
                      <a:pt x="1973" y="625"/>
                    </a:lnTo>
                    <a:lnTo>
                      <a:pt x="1973" y="625"/>
                    </a:lnTo>
                    <a:lnTo>
                      <a:pt x="1944" y="626"/>
                    </a:lnTo>
                    <a:lnTo>
                      <a:pt x="1922" y="626"/>
                    </a:lnTo>
                    <a:lnTo>
                      <a:pt x="1905" y="626"/>
                    </a:lnTo>
                    <a:lnTo>
                      <a:pt x="1893" y="626"/>
                    </a:lnTo>
                    <a:lnTo>
                      <a:pt x="1885" y="626"/>
                    </a:lnTo>
                    <a:lnTo>
                      <a:pt x="1881" y="626"/>
                    </a:lnTo>
                    <a:lnTo>
                      <a:pt x="1877" y="626"/>
                    </a:lnTo>
                    <a:lnTo>
                      <a:pt x="1876" y="626"/>
                    </a:lnTo>
                    <a:lnTo>
                      <a:pt x="1876" y="626"/>
                    </a:lnTo>
                    <a:lnTo>
                      <a:pt x="1876" y="621"/>
                    </a:lnTo>
                    <a:lnTo>
                      <a:pt x="1875" y="618"/>
                    </a:lnTo>
                    <a:lnTo>
                      <a:pt x="1875" y="616"/>
                    </a:lnTo>
                    <a:lnTo>
                      <a:pt x="1875" y="615"/>
                    </a:lnTo>
                    <a:lnTo>
                      <a:pt x="1875" y="615"/>
                    </a:lnTo>
                    <a:lnTo>
                      <a:pt x="1875" y="615"/>
                    </a:lnTo>
                    <a:lnTo>
                      <a:pt x="1878" y="605"/>
                    </a:lnTo>
                    <a:lnTo>
                      <a:pt x="1878" y="598"/>
                    </a:lnTo>
                    <a:lnTo>
                      <a:pt x="1878" y="593"/>
                    </a:lnTo>
                    <a:lnTo>
                      <a:pt x="1877" y="583"/>
                    </a:lnTo>
                    <a:lnTo>
                      <a:pt x="1876" y="576"/>
                    </a:lnTo>
                    <a:lnTo>
                      <a:pt x="1875" y="570"/>
                    </a:lnTo>
                    <a:lnTo>
                      <a:pt x="1871" y="564"/>
                    </a:lnTo>
                    <a:lnTo>
                      <a:pt x="1868" y="556"/>
                    </a:lnTo>
                    <a:lnTo>
                      <a:pt x="1867" y="549"/>
                    </a:lnTo>
                    <a:lnTo>
                      <a:pt x="1866" y="546"/>
                    </a:lnTo>
                    <a:lnTo>
                      <a:pt x="1864" y="543"/>
                    </a:lnTo>
                    <a:lnTo>
                      <a:pt x="1862" y="539"/>
                    </a:lnTo>
                    <a:lnTo>
                      <a:pt x="1861" y="536"/>
                    </a:lnTo>
                    <a:lnTo>
                      <a:pt x="1860" y="533"/>
                    </a:lnTo>
                    <a:lnTo>
                      <a:pt x="1972" y="530"/>
                    </a:lnTo>
                    <a:close/>
                    <a:moveTo>
                      <a:pt x="57" y="528"/>
                    </a:moveTo>
                    <a:lnTo>
                      <a:pt x="53" y="531"/>
                    </a:lnTo>
                    <a:lnTo>
                      <a:pt x="48" y="543"/>
                    </a:lnTo>
                    <a:lnTo>
                      <a:pt x="53" y="531"/>
                    </a:lnTo>
                    <a:lnTo>
                      <a:pt x="57" y="528"/>
                    </a:lnTo>
                    <a:close/>
                    <a:moveTo>
                      <a:pt x="69" y="516"/>
                    </a:moveTo>
                    <a:lnTo>
                      <a:pt x="62" y="523"/>
                    </a:lnTo>
                    <a:lnTo>
                      <a:pt x="57" y="528"/>
                    </a:lnTo>
                    <a:lnTo>
                      <a:pt x="62" y="523"/>
                    </a:lnTo>
                    <a:lnTo>
                      <a:pt x="69" y="516"/>
                    </a:lnTo>
                    <a:close/>
                    <a:moveTo>
                      <a:pt x="1729" y="512"/>
                    </a:moveTo>
                    <a:lnTo>
                      <a:pt x="1740" y="512"/>
                    </a:lnTo>
                    <a:lnTo>
                      <a:pt x="1751" y="515"/>
                    </a:lnTo>
                    <a:lnTo>
                      <a:pt x="1740" y="512"/>
                    </a:lnTo>
                    <a:lnTo>
                      <a:pt x="1729" y="512"/>
                    </a:lnTo>
                    <a:close/>
                    <a:moveTo>
                      <a:pt x="87" y="500"/>
                    </a:moveTo>
                    <a:lnTo>
                      <a:pt x="87" y="500"/>
                    </a:lnTo>
                    <a:lnTo>
                      <a:pt x="80" y="504"/>
                    </a:lnTo>
                    <a:lnTo>
                      <a:pt x="87" y="500"/>
                    </a:lnTo>
                    <a:close/>
                    <a:moveTo>
                      <a:pt x="135" y="484"/>
                    </a:moveTo>
                    <a:lnTo>
                      <a:pt x="137" y="484"/>
                    </a:lnTo>
                    <a:lnTo>
                      <a:pt x="1725" y="508"/>
                    </a:lnTo>
                    <a:lnTo>
                      <a:pt x="1736" y="508"/>
                    </a:lnTo>
                    <a:lnTo>
                      <a:pt x="1747" y="512"/>
                    </a:lnTo>
                    <a:lnTo>
                      <a:pt x="1760" y="515"/>
                    </a:lnTo>
                    <a:lnTo>
                      <a:pt x="1770" y="521"/>
                    </a:lnTo>
                    <a:lnTo>
                      <a:pt x="1780" y="530"/>
                    </a:lnTo>
                    <a:lnTo>
                      <a:pt x="1791" y="540"/>
                    </a:lnTo>
                    <a:lnTo>
                      <a:pt x="1796" y="547"/>
                    </a:lnTo>
                    <a:lnTo>
                      <a:pt x="1802" y="557"/>
                    </a:lnTo>
                    <a:lnTo>
                      <a:pt x="1803" y="558"/>
                    </a:lnTo>
                    <a:lnTo>
                      <a:pt x="1800" y="551"/>
                    </a:lnTo>
                    <a:lnTo>
                      <a:pt x="1797" y="548"/>
                    </a:lnTo>
                    <a:lnTo>
                      <a:pt x="1792" y="541"/>
                    </a:lnTo>
                    <a:lnTo>
                      <a:pt x="1781" y="533"/>
                    </a:lnTo>
                    <a:lnTo>
                      <a:pt x="1776" y="528"/>
                    </a:lnTo>
                    <a:lnTo>
                      <a:pt x="1772" y="524"/>
                    </a:lnTo>
                    <a:lnTo>
                      <a:pt x="1762" y="518"/>
                    </a:lnTo>
                    <a:lnTo>
                      <a:pt x="1772" y="524"/>
                    </a:lnTo>
                    <a:lnTo>
                      <a:pt x="1776" y="528"/>
                    </a:lnTo>
                    <a:lnTo>
                      <a:pt x="1781" y="533"/>
                    </a:lnTo>
                    <a:lnTo>
                      <a:pt x="1792" y="541"/>
                    </a:lnTo>
                    <a:lnTo>
                      <a:pt x="1797" y="548"/>
                    </a:lnTo>
                    <a:lnTo>
                      <a:pt x="1800" y="551"/>
                    </a:lnTo>
                    <a:lnTo>
                      <a:pt x="1803" y="558"/>
                    </a:lnTo>
                    <a:lnTo>
                      <a:pt x="1806" y="573"/>
                    </a:lnTo>
                    <a:lnTo>
                      <a:pt x="1811" y="583"/>
                    </a:lnTo>
                    <a:lnTo>
                      <a:pt x="1812" y="595"/>
                    </a:lnTo>
                    <a:lnTo>
                      <a:pt x="1810" y="605"/>
                    </a:lnTo>
                    <a:lnTo>
                      <a:pt x="1812" y="595"/>
                    </a:lnTo>
                    <a:lnTo>
                      <a:pt x="1812" y="595"/>
                    </a:lnTo>
                    <a:lnTo>
                      <a:pt x="1810" y="606"/>
                    </a:lnTo>
                    <a:lnTo>
                      <a:pt x="1810" y="641"/>
                    </a:lnTo>
                    <a:lnTo>
                      <a:pt x="1810" y="670"/>
                    </a:lnTo>
                    <a:lnTo>
                      <a:pt x="1810" y="692"/>
                    </a:lnTo>
                    <a:lnTo>
                      <a:pt x="1810" y="709"/>
                    </a:lnTo>
                    <a:lnTo>
                      <a:pt x="1810" y="721"/>
                    </a:lnTo>
                    <a:lnTo>
                      <a:pt x="1810" y="729"/>
                    </a:lnTo>
                    <a:lnTo>
                      <a:pt x="1810" y="734"/>
                    </a:lnTo>
                    <a:lnTo>
                      <a:pt x="1810" y="734"/>
                    </a:lnTo>
                    <a:lnTo>
                      <a:pt x="1810" y="736"/>
                    </a:lnTo>
                    <a:lnTo>
                      <a:pt x="1810" y="737"/>
                    </a:lnTo>
                    <a:lnTo>
                      <a:pt x="1810" y="737"/>
                    </a:lnTo>
                    <a:lnTo>
                      <a:pt x="1806" y="735"/>
                    </a:lnTo>
                    <a:lnTo>
                      <a:pt x="1804" y="731"/>
                    </a:lnTo>
                    <a:lnTo>
                      <a:pt x="1802" y="728"/>
                    </a:lnTo>
                    <a:lnTo>
                      <a:pt x="1800" y="725"/>
                    </a:lnTo>
                    <a:lnTo>
                      <a:pt x="1796" y="721"/>
                    </a:lnTo>
                    <a:lnTo>
                      <a:pt x="1791" y="718"/>
                    </a:lnTo>
                    <a:lnTo>
                      <a:pt x="1784" y="716"/>
                    </a:lnTo>
                    <a:lnTo>
                      <a:pt x="1779" y="712"/>
                    </a:lnTo>
                    <a:lnTo>
                      <a:pt x="1772" y="709"/>
                    </a:lnTo>
                    <a:lnTo>
                      <a:pt x="1766" y="707"/>
                    </a:lnTo>
                    <a:lnTo>
                      <a:pt x="1761" y="704"/>
                    </a:lnTo>
                    <a:lnTo>
                      <a:pt x="1753" y="705"/>
                    </a:lnTo>
                    <a:lnTo>
                      <a:pt x="1745" y="704"/>
                    </a:lnTo>
                    <a:lnTo>
                      <a:pt x="1743" y="702"/>
                    </a:lnTo>
                    <a:lnTo>
                      <a:pt x="1751" y="704"/>
                    </a:lnTo>
                    <a:lnTo>
                      <a:pt x="1743" y="702"/>
                    </a:lnTo>
                    <a:lnTo>
                      <a:pt x="1737" y="700"/>
                    </a:lnTo>
                    <a:lnTo>
                      <a:pt x="1735" y="700"/>
                    </a:lnTo>
                    <a:lnTo>
                      <a:pt x="1733" y="699"/>
                    </a:lnTo>
                    <a:lnTo>
                      <a:pt x="1735" y="700"/>
                    </a:lnTo>
                    <a:lnTo>
                      <a:pt x="1598" y="698"/>
                    </a:lnTo>
                    <a:lnTo>
                      <a:pt x="1465" y="696"/>
                    </a:lnTo>
                    <a:lnTo>
                      <a:pt x="1342" y="694"/>
                    </a:lnTo>
                    <a:lnTo>
                      <a:pt x="1226" y="691"/>
                    </a:lnTo>
                    <a:lnTo>
                      <a:pt x="1117" y="689"/>
                    </a:lnTo>
                    <a:lnTo>
                      <a:pt x="1016" y="687"/>
                    </a:lnTo>
                    <a:lnTo>
                      <a:pt x="921" y="686"/>
                    </a:lnTo>
                    <a:lnTo>
                      <a:pt x="834" y="684"/>
                    </a:lnTo>
                    <a:lnTo>
                      <a:pt x="753" y="682"/>
                    </a:lnTo>
                    <a:lnTo>
                      <a:pt x="677" y="680"/>
                    </a:lnTo>
                    <a:lnTo>
                      <a:pt x="608" y="679"/>
                    </a:lnTo>
                    <a:lnTo>
                      <a:pt x="545" y="678"/>
                    </a:lnTo>
                    <a:lnTo>
                      <a:pt x="488" y="677"/>
                    </a:lnTo>
                    <a:lnTo>
                      <a:pt x="435" y="676"/>
                    </a:lnTo>
                    <a:lnTo>
                      <a:pt x="389" y="676"/>
                    </a:lnTo>
                    <a:lnTo>
                      <a:pt x="345" y="675"/>
                    </a:lnTo>
                    <a:lnTo>
                      <a:pt x="308" y="674"/>
                    </a:lnTo>
                    <a:lnTo>
                      <a:pt x="273" y="674"/>
                    </a:lnTo>
                    <a:lnTo>
                      <a:pt x="243" y="672"/>
                    </a:lnTo>
                    <a:lnTo>
                      <a:pt x="216" y="672"/>
                    </a:lnTo>
                    <a:lnTo>
                      <a:pt x="194" y="671"/>
                    </a:lnTo>
                    <a:lnTo>
                      <a:pt x="174" y="671"/>
                    </a:lnTo>
                    <a:lnTo>
                      <a:pt x="158" y="671"/>
                    </a:lnTo>
                    <a:lnTo>
                      <a:pt x="144" y="670"/>
                    </a:lnTo>
                    <a:lnTo>
                      <a:pt x="133" y="670"/>
                    </a:lnTo>
                    <a:lnTo>
                      <a:pt x="124" y="670"/>
                    </a:lnTo>
                    <a:lnTo>
                      <a:pt x="117" y="670"/>
                    </a:lnTo>
                    <a:lnTo>
                      <a:pt x="112" y="670"/>
                    </a:lnTo>
                    <a:lnTo>
                      <a:pt x="108" y="670"/>
                    </a:lnTo>
                    <a:lnTo>
                      <a:pt x="105" y="670"/>
                    </a:lnTo>
                    <a:lnTo>
                      <a:pt x="104" y="670"/>
                    </a:lnTo>
                    <a:lnTo>
                      <a:pt x="103" y="670"/>
                    </a:lnTo>
                    <a:lnTo>
                      <a:pt x="103" y="670"/>
                    </a:lnTo>
                    <a:lnTo>
                      <a:pt x="103" y="670"/>
                    </a:lnTo>
                    <a:lnTo>
                      <a:pt x="87" y="672"/>
                    </a:lnTo>
                    <a:lnTo>
                      <a:pt x="70" y="674"/>
                    </a:lnTo>
                    <a:lnTo>
                      <a:pt x="67" y="677"/>
                    </a:lnTo>
                    <a:lnTo>
                      <a:pt x="63" y="679"/>
                    </a:lnTo>
                    <a:lnTo>
                      <a:pt x="60" y="680"/>
                    </a:lnTo>
                    <a:lnTo>
                      <a:pt x="57" y="681"/>
                    </a:lnTo>
                    <a:lnTo>
                      <a:pt x="53" y="681"/>
                    </a:lnTo>
                    <a:lnTo>
                      <a:pt x="53" y="685"/>
                    </a:lnTo>
                    <a:lnTo>
                      <a:pt x="52" y="686"/>
                    </a:lnTo>
                    <a:lnTo>
                      <a:pt x="51" y="688"/>
                    </a:lnTo>
                    <a:lnTo>
                      <a:pt x="49" y="689"/>
                    </a:lnTo>
                    <a:lnTo>
                      <a:pt x="47" y="691"/>
                    </a:lnTo>
                    <a:lnTo>
                      <a:pt x="44" y="695"/>
                    </a:lnTo>
                    <a:lnTo>
                      <a:pt x="44" y="661"/>
                    </a:lnTo>
                    <a:lnTo>
                      <a:pt x="46" y="636"/>
                    </a:lnTo>
                    <a:lnTo>
                      <a:pt x="46" y="616"/>
                    </a:lnTo>
                    <a:lnTo>
                      <a:pt x="46" y="600"/>
                    </a:lnTo>
                    <a:lnTo>
                      <a:pt x="46" y="589"/>
                    </a:lnTo>
                    <a:lnTo>
                      <a:pt x="46" y="583"/>
                    </a:lnTo>
                    <a:lnTo>
                      <a:pt x="46" y="578"/>
                    </a:lnTo>
                    <a:lnTo>
                      <a:pt x="46" y="575"/>
                    </a:lnTo>
                    <a:lnTo>
                      <a:pt x="46" y="575"/>
                    </a:lnTo>
                    <a:lnTo>
                      <a:pt x="46" y="575"/>
                    </a:lnTo>
                    <a:lnTo>
                      <a:pt x="49" y="563"/>
                    </a:lnTo>
                    <a:lnTo>
                      <a:pt x="50" y="551"/>
                    </a:lnTo>
                    <a:lnTo>
                      <a:pt x="53" y="539"/>
                    </a:lnTo>
                    <a:lnTo>
                      <a:pt x="59" y="529"/>
                    </a:lnTo>
                    <a:lnTo>
                      <a:pt x="66" y="520"/>
                    </a:lnTo>
                    <a:lnTo>
                      <a:pt x="72" y="514"/>
                    </a:lnTo>
                    <a:lnTo>
                      <a:pt x="82" y="504"/>
                    </a:lnTo>
                    <a:lnTo>
                      <a:pt x="87" y="500"/>
                    </a:lnTo>
                    <a:lnTo>
                      <a:pt x="92" y="497"/>
                    </a:lnTo>
                    <a:lnTo>
                      <a:pt x="104" y="494"/>
                    </a:lnTo>
                    <a:lnTo>
                      <a:pt x="115" y="487"/>
                    </a:lnTo>
                    <a:lnTo>
                      <a:pt x="128" y="485"/>
                    </a:lnTo>
                    <a:lnTo>
                      <a:pt x="115" y="487"/>
                    </a:lnTo>
                    <a:lnTo>
                      <a:pt x="104" y="494"/>
                    </a:lnTo>
                    <a:lnTo>
                      <a:pt x="92" y="497"/>
                    </a:lnTo>
                    <a:lnTo>
                      <a:pt x="87" y="500"/>
                    </a:lnTo>
                    <a:lnTo>
                      <a:pt x="92" y="496"/>
                    </a:lnTo>
                    <a:lnTo>
                      <a:pt x="103" y="493"/>
                    </a:lnTo>
                    <a:lnTo>
                      <a:pt x="113" y="488"/>
                    </a:lnTo>
                    <a:lnTo>
                      <a:pt x="124" y="485"/>
                    </a:lnTo>
                    <a:lnTo>
                      <a:pt x="135" y="484"/>
                    </a:lnTo>
                    <a:close/>
                    <a:moveTo>
                      <a:pt x="1618" y="375"/>
                    </a:moveTo>
                    <a:lnTo>
                      <a:pt x="1616" y="381"/>
                    </a:lnTo>
                    <a:lnTo>
                      <a:pt x="1615" y="385"/>
                    </a:lnTo>
                    <a:lnTo>
                      <a:pt x="1615" y="387"/>
                    </a:lnTo>
                    <a:lnTo>
                      <a:pt x="1614" y="389"/>
                    </a:lnTo>
                    <a:lnTo>
                      <a:pt x="1614" y="391"/>
                    </a:lnTo>
                    <a:lnTo>
                      <a:pt x="1614" y="392"/>
                    </a:lnTo>
                    <a:lnTo>
                      <a:pt x="1614" y="392"/>
                    </a:lnTo>
                    <a:lnTo>
                      <a:pt x="1614" y="392"/>
                    </a:lnTo>
                    <a:lnTo>
                      <a:pt x="1642" y="392"/>
                    </a:lnTo>
                    <a:lnTo>
                      <a:pt x="1663" y="393"/>
                    </a:lnTo>
                    <a:lnTo>
                      <a:pt x="1678" y="393"/>
                    </a:lnTo>
                    <a:lnTo>
                      <a:pt x="1688" y="393"/>
                    </a:lnTo>
                    <a:lnTo>
                      <a:pt x="1694" y="393"/>
                    </a:lnTo>
                    <a:lnTo>
                      <a:pt x="1696" y="393"/>
                    </a:lnTo>
                    <a:lnTo>
                      <a:pt x="1698" y="393"/>
                    </a:lnTo>
                    <a:lnTo>
                      <a:pt x="1698" y="393"/>
                    </a:lnTo>
                    <a:lnTo>
                      <a:pt x="1698" y="387"/>
                    </a:lnTo>
                    <a:lnTo>
                      <a:pt x="1696" y="383"/>
                    </a:lnTo>
                    <a:lnTo>
                      <a:pt x="1696" y="381"/>
                    </a:lnTo>
                    <a:lnTo>
                      <a:pt x="1696" y="378"/>
                    </a:lnTo>
                    <a:lnTo>
                      <a:pt x="1696" y="377"/>
                    </a:lnTo>
                    <a:lnTo>
                      <a:pt x="1696" y="376"/>
                    </a:lnTo>
                    <a:lnTo>
                      <a:pt x="1696" y="376"/>
                    </a:lnTo>
                    <a:lnTo>
                      <a:pt x="1696" y="376"/>
                    </a:lnTo>
                    <a:lnTo>
                      <a:pt x="1670" y="375"/>
                    </a:lnTo>
                    <a:lnTo>
                      <a:pt x="1651" y="375"/>
                    </a:lnTo>
                    <a:lnTo>
                      <a:pt x="1636" y="375"/>
                    </a:lnTo>
                    <a:lnTo>
                      <a:pt x="1628" y="375"/>
                    </a:lnTo>
                    <a:lnTo>
                      <a:pt x="1622" y="375"/>
                    </a:lnTo>
                    <a:lnTo>
                      <a:pt x="1619" y="375"/>
                    </a:lnTo>
                    <a:lnTo>
                      <a:pt x="1618" y="375"/>
                    </a:lnTo>
                    <a:lnTo>
                      <a:pt x="1618" y="375"/>
                    </a:lnTo>
                    <a:close/>
                    <a:moveTo>
                      <a:pt x="1867" y="321"/>
                    </a:moveTo>
                    <a:lnTo>
                      <a:pt x="1880" y="334"/>
                    </a:lnTo>
                    <a:lnTo>
                      <a:pt x="1888" y="344"/>
                    </a:lnTo>
                    <a:lnTo>
                      <a:pt x="1894" y="349"/>
                    </a:lnTo>
                    <a:lnTo>
                      <a:pt x="1897" y="354"/>
                    </a:lnTo>
                    <a:lnTo>
                      <a:pt x="1900" y="355"/>
                    </a:lnTo>
                    <a:lnTo>
                      <a:pt x="1900" y="356"/>
                    </a:lnTo>
                    <a:lnTo>
                      <a:pt x="1900" y="356"/>
                    </a:lnTo>
                    <a:lnTo>
                      <a:pt x="1887" y="368"/>
                    </a:lnTo>
                    <a:lnTo>
                      <a:pt x="1877" y="377"/>
                    </a:lnTo>
                    <a:lnTo>
                      <a:pt x="1872" y="383"/>
                    </a:lnTo>
                    <a:lnTo>
                      <a:pt x="1867" y="386"/>
                    </a:lnTo>
                    <a:lnTo>
                      <a:pt x="1866" y="388"/>
                    </a:lnTo>
                    <a:lnTo>
                      <a:pt x="1865" y="389"/>
                    </a:lnTo>
                    <a:lnTo>
                      <a:pt x="1865" y="389"/>
                    </a:lnTo>
                    <a:lnTo>
                      <a:pt x="1876" y="391"/>
                    </a:lnTo>
                    <a:lnTo>
                      <a:pt x="1883" y="392"/>
                    </a:lnTo>
                    <a:lnTo>
                      <a:pt x="1886" y="392"/>
                    </a:lnTo>
                    <a:lnTo>
                      <a:pt x="1887" y="392"/>
                    </a:lnTo>
                    <a:lnTo>
                      <a:pt x="1887" y="392"/>
                    </a:lnTo>
                    <a:lnTo>
                      <a:pt x="1898" y="381"/>
                    </a:lnTo>
                    <a:lnTo>
                      <a:pt x="1905" y="374"/>
                    </a:lnTo>
                    <a:lnTo>
                      <a:pt x="1910" y="369"/>
                    </a:lnTo>
                    <a:lnTo>
                      <a:pt x="1912" y="367"/>
                    </a:lnTo>
                    <a:lnTo>
                      <a:pt x="1912" y="366"/>
                    </a:lnTo>
                    <a:lnTo>
                      <a:pt x="1913" y="366"/>
                    </a:lnTo>
                    <a:lnTo>
                      <a:pt x="1915" y="369"/>
                    </a:lnTo>
                    <a:lnTo>
                      <a:pt x="1916" y="373"/>
                    </a:lnTo>
                    <a:lnTo>
                      <a:pt x="1918" y="375"/>
                    </a:lnTo>
                    <a:lnTo>
                      <a:pt x="1918" y="376"/>
                    </a:lnTo>
                    <a:lnTo>
                      <a:pt x="1920" y="376"/>
                    </a:lnTo>
                    <a:lnTo>
                      <a:pt x="1920" y="376"/>
                    </a:lnTo>
                    <a:lnTo>
                      <a:pt x="1920" y="376"/>
                    </a:lnTo>
                    <a:lnTo>
                      <a:pt x="1923" y="382"/>
                    </a:lnTo>
                    <a:lnTo>
                      <a:pt x="1926" y="385"/>
                    </a:lnTo>
                    <a:lnTo>
                      <a:pt x="1928" y="387"/>
                    </a:lnTo>
                    <a:lnTo>
                      <a:pt x="1931" y="389"/>
                    </a:lnTo>
                    <a:lnTo>
                      <a:pt x="1932" y="391"/>
                    </a:lnTo>
                    <a:lnTo>
                      <a:pt x="1932" y="392"/>
                    </a:lnTo>
                    <a:lnTo>
                      <a:pt x="1932" y="392"/>
                    </a:lnTo>
                    <a:lnTo>
                      <a:pt x="1933" y="392"/>
                    </a:lnTo>
                    <a:lnTo>
                      <a:pt x="1933" y="392"/>
                    </a:lnTo>
                    <a:lnTo>
                      <a:pt x="1944" y="393"/>
                    </a:lnTo>
                    <a:lnTo>
                      <a:pt x="1951" y="394"/>
                    </a:lnTo>
                    <a:lnTo>
                      <a:pt x="1954" y="395"/>
                    </a:lnTo>
                    <a:lnTo>
                      <a:pt x="1955" y="395"/>
                    </a:lnTo>
                    <a:lnTo>
                      <a:pt x="1955" y="395"/>
                    </a:lnTo>
                    <a:lnTo>
                      <a:pt x="1943" y="382"/>
                    </a:lnTo>
                    <a:lnTo>
                      <a:pt x="1934" y="372"/>
                    </a:lnTo>
                    <a:lnTo>
                      <a:pt x="1928" y="366"/>
                    </a:lnTo>
                    <a:lnTo>
                      <a:pt x="1925" y="362"/>
                    </a:lnTo>
                    <a:lnTo>
                      <a:pt x="1924" y="359"/>
                    </a:lnTo>
                    <a:lnTo>
                      <a:pt x="1923" y="359"/>
                    </a:lnTo>
                    <a:lnTo>
                      <a:pt x="1923" y="359"/>
                    </a:lnTo>
                    <a:lnTo>
                      <a:pt x="1935" y="345"/>
                    </a:lnTo>
                    <a:lnTo>
                      <a:pt x="1944" y="335"/>
                    </a:lnTo>
                    <a:lnTo>
                      <a:pt x="1951" y="328"/>
                    </a:lnTo>
                    <a:lnTo>
                      <a:pt x="1954" y="324"/>
                    </a:lnTo>
                    <a:lnTo>
                      <a:pt x="1956" y="322"/>
                    </a:lnTo>
                    <a:lnTo>
                      <a:pt x="1957" y="321"/>
                    </a:lnTo>
                    <a:lnTo>
                      <a:pt x="1957" y="321"/>
                    </a:lnTo>
                    <a:lnTo>
                      <a:pt x="1946" y="323"/>
                    </a:lnTo>
                    <a:lnTo>
                      <a:pt x="1940" y="323"/>
                    </a:lnTo>
                    <a:lnTo>
                      <a:pt x="1936" y="324"/>
                    </a:lnTo>
                    <a:lnTo>
                      <a:pt x="1935" y="324"/>
                    </a:lnTo>
                    <a:lnTo>
                      <a:pt x="1935" y="324"/>
                    </a:lnTo>
                    <a:lnTo>
                      <a:pt x="1924" y="332"/>
                    </a:lnTo>
                    <a:lnTo>
                      <a:pt x="1917" y="338"/>
                    </a:lnTo>
                    <a:lnTo>
                      <a:pt x="1913" y="342"/>
                    </a:lnTo>
                    <a:lnTo>
                      <a:pt x="1911" y="343"/>
                    </a:lnTo>
                    <a:lnTo>
                      <a:pt x="1910" y="344"/>
                    </a:lnTo>
                    <a:lnTo>
                      <a:pt x="1910" y="344"/>
                    </a:lnTo>
                    <a:lnTo>
                      <a:pt x="1902" y="335"/>
                    </a:lnTo>
                    <a:lnTo>
                      <a:pt x="1896" y="329"/>
                    </a:lnTo>
                    <a:lnTo>
                      <a:pt x="1893" y="326"/>
                    </a:lnTo>
                    <a:lnTo>
                      <a:pt x="1891" y="324"/>
                    </a:lnTo>
                    <a:lnTo>
                      <a:pt x="1891" y="324"/>
                    </a:lnTo>
                    <a:lnTo>
                      <a:pt x="1891" y="324"/>
                    </a:lnTo>
                    <a:lnTo>
                      <a:pt x="1880" y="322"/>
                    </a:lnTo>
                    <a:lnTo>
                      <a:pt x="1873" y="322"/>
                    </a:lnTo>
                    <a:lnTo>
                      <a:pt x="1870" y="321"/>
                    </a:lnTo>
                    <a:lnTo>
                      <a:pt x="1867" y="321"/>
                    </a:lnTo>
                    <a:lnTo>
                      <a:pt x="1867" y="321"/>
                    </a:lnTo>
                    <a:close/>
                    <a:moveTo>
                      <a:pt x="1744" y="319"/>
                    </a:moveTo>
                    <a:lnTo>
                      <a:pt x="1744" y="344"/>
                    </a:lnTo>
                    <a:lnTo>
                      <a:pt x="1743" y="363"/>
                    </a:lnTo>
                    <a:lnTo>
                      <a:pt x="1743" y="375"/>
                    </a:lnTo>
                    <a:lnTo>
                      <a:pt x="1742" y="382"/>
                    </a:lnTo>
                    <a:lnTo>
                      <a:pt x="1742" y="386"/>
                    </a:lnTo>
                    <a:lnTo>
                      <a:pt x="1742" y="387"/>
                    </a:lnTo>
                    <a:lnTo>
                      <a:pt x="1742" y="387"/>
                    </a:lnTo>
                    <a:lnTo>
                      <a:pt x="1767" y="388"/>
                    </a:lnTo>
                    <a:lnTo>
                      <a:pt x="1785" y="389"/>
                    </a:lnTo>
                    <a:lnTo>
                      <a:pt x="1796" y="389"/>
                    </a:lnTo>
                    <a:lnTo>
                      <a:pt x="1804" y="391"/>
                    </a:lnTo>
                    <a:lnTo>
                      <a:pt x="1807" y="391"/>
                    </a:lnTo>
                    <a:lnTo>
                      <a:pt x="1810" y="391"/>
                    </a:lnTo>
                    <a:lnTo>
                      <a:pt x="1810" y="391"/>
                    </a:lnTo>
                    <a:lnTo>
                      <a:pt x="1811" y="365"/>
                    </a:lnTo>
                    <a:lnTo>
                      <a:pt x="1811" y="347"/>
                    </a:lnTo>
                    <a:lnTo>
                      <a:pt x="1812" y="335"/>
                    </a:lnTo>
                    <a:lnTo>
                      <a:pt x="1812" y="327"/>
                    </a:lnTo>
                    <a:lnTo>
                      <a:pt x="1812" y="324"/>
                    </a:lnTo>
                    <a:lnTo>
                      <a:pt x="1812" y="322"/>
                    </a:lnTo>
                    <a:lnTo>
                      <a:pt x="1812" y="322"/>
                    </a:lnTo>
                    <a:lnTo>
                      <a:pt x="1787" y="321"/>
                    </a:lnTo>
                    <a:lnTo>
                      <a:pt x="1770" y="321"/>
                    </a:lnTo>
                    <a:lnTo>
                      <a:pt x="1757" y="319"/>
                    </a:lnTo>
                    <a:lnTo>
                      <a:pt x="1750" y="319"/>
                    </a:lnTo>
                    <a:lnTo>
                      <a:pt x="1746" y="319"/>
                    </a:lnTo>
                    <a:lnTo>
                      <a:pt x="1745" y="319"/>
                    </a:lnTo>
                    <a:lnTo>
                      <a:pt x="1744" y="319"/>
                    </a:lnTo>
                    <a:close/>
                    <a:moveTo>
                      <a:pt x="2113" y="275"/>
                    </a:moveTo>
                    <a:lnTo>
                      <a:pt x="2227" y="277"/>
                    </a:lnTo>
                    <a:lnTo>
                      <a:pt x="2238" y="278"/>
                    </a:lnTo>
                    <a:lnTo>
                      <a:pt x="2249" y="281"/>
                    </a:lnTo>
                    <a:lnTo>
                      <a:pt x="2260" y="285"/>
                    </a:lnTo>
                    <a:lnTo>
                      <a:pt x="2270" y="289"/>
                    </a:lnTo>
                    <a:lnTo>
                      <a:pt x="2279" y="295"/>
                    </a:lnTo>
                    <a:lnTo>
                      <a:pt x="2290" y="303"/>
                    </a:lnTo>
                    <a:lnTo>
                      <a:pt x="2296" y="314"/>
                    </a:lnTo>
                    <a:lnTo>
                      <a:pt x="2301" y="324"/>
                    </a:lnTo>
                    <a:lnTo>
                      <a:pt x="2305" y="335"/>
                    </a:lnTo>
                    <a:lnTo>
                      <a:pt x="2309" y="345"/>
                    </a:lnTo>
                    <a:lnTo>
                      <a:pt x="2313" y="357"/>
                    </a:lnTo>
                    <a:lnTo>
                      <a:pt x="2315" y="373"/>
                    </a:lnTo>
                    <a:lnTo>
                      <a:pt x="2311" y="483"/>
                    </a:lnTo>
                    <a:lnTo>
                      <a:pt x="2308" y="584"/>
                    </a:lnTo>
                    <a:lnTo>
                      <a:pt x="2306" y="678"/>
                    </a:lnTo>
                    <a:lnTo>
                      <a:pt x="2304" y="766"/>
                    </a:lnTo>
                    <a:lnTo>
                      <a:pt x="2301" y="846"/>
                    </a:lnTo>
                    <a:lnTo>
                      <a:pt x="2299" y="919"/>
                    </a:lnTo>
                    <a:lnTo>
                      <a:pt x="2297" y="987"/>
                    </a:lnTo>
                    <a:lnTo>
                      <a:pt x="2295" y="1048"/>
                    </a:lnTo>
                    <a:lnTo>
                      <a:pt x="2294" y="1102"/>
                    </a:lnTo>
                    <a:lnTo>
                      <a:pt x="2293" y="1152"/>
                    </a:lnTo>
                    <a:lnTo>
                      <a:pt x="2290" y="1196"/>
                    </a:lnTo>
                    <a:lnTo>
                      <a:pt x="2289" y="1236"/>
                    </a:lnTo>
                    <a:lnTo>
                      <a:pt x="2288" y="1271"/>
                    </a:lnTo>
                    <a:lnTo>
                      <a:pt x="2288" y="1301"/>
                    </a:lnTo>
                    <a:lnTo>
                      <a:pt x="2287" y="1327"/>
                    </a:lnTo>
                    <a:lnTo>
                      <a:pt x="2286" y="1351"/>
                    </a:lnTo>
                    <a:lnTo>
                      <a:pt x="2286" y="1370"/>
                    </a:lnTo>
                    <a:lnTo>
                      <a:pt x="2285" y="1385"/>
                    </a:lnTo>
                    <a:lnTo>
                      <a:pt x="2285" y="1398"/>
                    </a:lnTo>
                    <a:lnTo>
                      <a:pt x="2285" y="1410"/>
                    </a:lnTo>
                    <a:lnTo>
                      <a:pt x="2285" y="1417"/>
                    </a:lnTo>
                    <a:lnTo>
                      <a:pt x="2284" y="1424"/>
                    </a:lnTo>
                    <a:lnTo>
                      <a:pt x="2284" y="1428"/>
                    </a:lnTo>
                    <a:lnTo>
                      <a:pt x="2284" y="1431"/>
                    </a:lnTo>
                    <a:lnTo>
                      <a:pt x="2284" y="1433"/>
                    </a:lnTo>
                    <a:lnTo>
                      <a:pt x="2284" y="1434"/>
                    </a:lnTo>
                    <a:lnTo>
                      <a:pt x="2284" y="1434"/>
                    </a:lnTo>
                    <a:lnTo>
                      <a:pt x="2284" y="1434"/>
                    </a:lnTo>
                    <a:lnTo>
                      <a:pt x="2281" y="1449"/>
                    </a:lnTo>
                    <a:lnTo>
                      <a:pt x="2279" y="1463"/>
                    </a:lnTo>
                    <a:lnTo>
                      <a:pt x="2273" y="1474"/>
                    </a:lnTo>
                    <a:lnTo>
                      <a:pt x="2268" y="1485"/>
                    </a:lnTo>
                    <a:lnTo>
                      <a:pt x="2263" y="1494"/>
                    </a:lnTo>
                    <a:lnTo>
                      <a:pt x="2255" y="1505"/>
                    </a:lnTo>
                    <a:lnTo>
                      <a:pt x="2225" y="1525"/>
                    </a:lnTo>
                    <a:lnTo>
                      <a:pt x="2193" y="1528"/>
                    </a:lnTo>
                    <a:lnTo>
                      <a:pt x="2165" y="1527"/>
                    </a:lnTo>
                    <a:lnTo>
                      <a:pt x="2143" y="1526"/>
                    </a:lnTo>
                    <a:lnTo>
                      <a:pt x="2127" y="1525"/>
                    </a:lnTo>
                    <a:lnTo>
                      <a:pt x="2115" y="1525"/>
                    </a:lnTo>
                    <a:lnTo>
                      <a:pt x="2107" y="1524"/>
                    </a:lnTo>
                    <a:lnTo>
                      <a:pt x="2103" y="1524"/>
                    </a:lnTo>
                    <a:lnTo>
                      <a:pt x="2101" y="1524"/>
                    </a:lnTo>
                    <a:lnTo>
                      <a:pt x="2099" y="1524"/>
                    </a:lnTo>
                    <a:lnTo>
                      <a:pt x="2099" y="1524"/>
                    </a:lnTo>
                    <a:lnTo>
                      <a:pt x="2101" y="1495"/>
                    </a:lnTo>
                    <a:lnTo>
                      <a:pt x="2102" y="1473"/>
                    </a:lnTo>
                    <a:lnTo>
                      <a:pt x="2103" y="1456"/>
                    </a:lnTo>
                    <a:lnTo>
                      <a:pt x="2103" y="1445"/>
                    </a:lnTo>
                    <a:lnTo>
                      <a:pt x="2104" y="1437"/>
                    </a:lnTo>
                    <a:lnTo>
                      <a:pt x="2104" y="1432"/>
                    </a:lnTo>
                    <a:lnTo>
                      <a:pt x="2104" y="1430"/>
                    </a:lnTo>
                    <a:lnTo>
                      <a:pt x="2104" y="1428"/>
                    </a:lnTo>
                    <a:lnTo>
                      <a:pt x="2104" y="1428"/>
                    </a:lnTo>
                    <a:lnTo>
                      <a:pt x="2133" y="1431"/>
                    </a:lnTo>
                    <a:lnTo>
                      <a:pt x="2155" y="1432"/>
                    </a:lnTo>
                    <a:lnTo>
                      <a:pt x="2170" y="1433"/>
                    </a:lnTo>
                    <a:lnTo>
                      <a:pt x="2180" y="1434"/>
                    </a:lnTo>
                    <a:lnTo>
                      <a:pt x="2187" y="1434"/>
                    </a:lnTo>
                    <a:lnTo>
                      <a:pt x="2190" y="1434"/>
                    </a:lnTo>
                    <a:lnTo>
                      <a:pt x="2192" y="1434"/>
                    </a:lnTo>
                    <a:lnTo>
                      <a:pt x="2192" y="1434"/>
                    </a:lnTo>
                    <a:lnTo>
                      <a:pt x="2195" y="1325"/>
                    </a:lnTo>
                    <a:lnTo>
                      <a:pt x="2198" y="1223"/>
                    </a:lnTo>
                    <a:lnTo>
                      <a:pt x="2200" y="1129"/>
                    </a:lnTo>
                    <a:lnTo>
                      <a:pt x="2203" y="1041"/>
                    </a:lnTo>
                    <a:lnTo>
                      <a:pt x="2205" y="961"/>
                    </a:lnTo>
                    <a:lnTo>
                      <a:pt x="2207" y="888"/>
                    </a:lnTo>
                    <a:lnTo>
                      <a:pt x="2209" y="821"/>
                    </a:lnTo>
                    <a:lnTo>
                      <a:pt x="2212" y="760"/>
                    </a:lnTo>
                    <a:lnTo>
                      <a:pt x="2213" y="705"/>
                    </a:lnTo>
                    <a:lnTo>
                      <a:pt x="2214" y="655"/>
                    </a:lnTo>
                    <a:lnTo>
                      <a:pt x="2216" y="610"/>
                    </a:lnTo>
                    <a:lnTo>
                      <a:pt x="2217" y="571"/>
                    </a:lnTo>
                    <a:lnTo>
                      <a:pt x="2218" y="536"/>
                    </a:lnTo>
                    <a:lnTo>
                      <a:pt x="2218" y="506"/>
                    </a:lnTo>
                    <a:lnTo>
                      <a:pt x="2219" y="479"/>
                    </a:lnTo>
                    <a:lnTo>
                      <a:pt x="2220" y="456"/>
                    </a:lnTo>
                    <a:lnTo>
                      <a:pt x="2220" y="437"/>
                    </a:lnTo>
                    <a:lnTo>
                      <a:pt x="2222" y="422"/>
                    </a:lnTo>
                    <a:lnTo>
                      <a:pt x="2222" y="408"/>
                    </a:lnTo>
                    <a:lnTo>
                      <a:pt x="2222" y="397"/>
                    </a:lnTo>
                    <a:lnTo>
                      <a:pt x="2222" y="389"/>
                    </a:lnTo>
                    <a:lnTo>
                      <a:pt x="2223" y="384"/>
                    </a:lnTo>
                    <a:lnTo>
                      <a:pt x="2223" y="379"/>
                    </a:lnTo>
                    <a:lnTo>
                      <a:pt x="2223" y="376"/>
                    </a:lnTo>
                    <a:lnTo>
                      <a:pt x="2223" y="374"/>
                    </a:lnTo>
                    <a:lnTo>
                      <a:pt x="2223" y="373"/>
                    </a:lnTo>
                    <a:lnTo>
                      <a:pt x="2223" y="373"/>
                    </a:lnTo>
                    <a:lnTo>
                      <a:pt x="2223" y="373"/>
                    </a:lnTo>
                    <a:lnTo>
                      <a:pt x="2195" y="372"/>
                    </a:lnTo>
                    <a:lnTo>
                      <a:pt x="2174" y="371"/>
                    </a:lnTo>
                    <a:lnTo>
                      <a:pt x="2157" y="369"/>
                    </a:lnTo>
                    <a:lnTo>
                      <a:pt x="2145" y="368"/>
                    </a:lnTo>
                    <a:lnTo>
                      <a:pt x="2137" y="368"/>
                    </a:lnTo>
                    <a:lnTo>
                      <a:pt x="2133" y="368"/>
                    </a:lnTo>
                    <a:lnTo>
                      <a:pt x="2130" y="368"/>
                    </a:lnTo>
                    <a:lnTo>
                      <a:pt x="2129" y="367"/>
                    </a:lnTo>
                    <a:lnTo>
                      <a:pt x="2129" y="367"/>
                    </a:lnTo>
                    <a:lnTo>
                      <a:pt x="2130" y="364"/>
                    </a:lnTo>
                    <a:lnTo>
                      <a:pt x="2132" y="361"/>
                    </a:lnTo>
                    <a:lnTo>
                      <a:pt x="2133" y="358"/>
                    </a:lnTo>
                    <a:lnTo>
                      <a:pt x="2133" y="357"/>
                    </a:lnTo>
                    <a:lnTo>
                      <a:pt x="2134" y="356"/>
                    </a:lnTo>
                    <a:lnTo>
                      <a:pt x="2134" y="356"/>
                    </a:lnTo>
                    <a:lnTo>
                      <a:pt x="2134" y="356"/>
                    </a:lnTo>
                    <a:lnTo>
                      <a:pt x="2133" y="349"/>
                    </a:lnTo>
                    <a:lnTo>
                      <a:pt x="2132" y="341"/>
                    </a:lnTo>
                    <a:lnTo>
                      <a:pt x="2130" y="334"/>
                    </a:lnTo>
                    <a:lnTo>
                      <a:pt x="2129" y="327"/>
                    </a:lnTo>
                    <a:lnTo>
                      <a:pt x="2129" y="319"/>
                    </a:lnTo>
                    <a:lnTo>
                      <a:pt x="2128" y="313"/>
                    </a:lnTo>
                    <a:lnTo>
                      <a:pt x="2126" y="307"/>
                    </a:lnTo>
                    <a:lnTo>
                      <a:pt x="2123" y="301"/>
                    </a:lnTo>
                    <a:lnTo>
                      <a:pt x="2121" y="291"/>
                    </a:lnTo>
                    <a:lnTo>
                      <a:pt x="2119" y="287"/>
                    </a:lnTo>
                    <a:lnTo>
                      <a:pt x="2117" y="285"/>
                    </a:lnTo>
                    <a:lnTo>
                      <a:pt x="2115" y="282"/>
                    </a:lnTo>
                    <a:lnTo>
                      <a:pt x="2114" y="278"/>
                    </a:lnTo>
                    <a:lnTo>
                      <a:pt x="2113" y="275"/>
                    </a:lnTo>
                    <a:close/>
                    <a:moveTo>
                      <a:pt x="373" y="246"/>
                    </a:moveTo>
                    <a:lnTo>
                      <a:pt x="1977" y="256"/>
                    </a:lnTo>
                    <a:lnTo>
                      <a:pt x="2012" y="268"/>
                    </a:lnTo>
                    <a:lnTo>
                      <a:pt x="2023" y="274"/>
                    </a:lnTo>
                    <a:lnTo>
                      <a:pt x="2032" y="280"/>
                    </a:lnTo>
                    <a:lnTo>
                      <a:pt x="2043" y="287"/>
                    </a:lnTo>
                    <a:lnTo>
                      <a:pt x="2048" y="298"/>
                    </a:lnTo>
                    <a:lnTo>
                      <a:pt x="2054" y="308"/>
                    </a:lnTo>
                    <a:lnTo>
                      <a:pt x="2057" y="319"/>
                    </a:lnTo>
                    <a:lnTo>
                      <a:pt x="2063" y="331"/>
                    </a:lnTo>
                    <a:lnTo>
                      <a:pt x="2064" y="343"/>
                    </a:lnTo>
                    <a:lnTo>
                      <a:pt x="2062" y="358"/>
                    </a:lnTo>
                    <a:lnTo>
                      <a:pt x="2062" y="394"/>
                    </a:lnTo>
                    <a:lnTo>
                      <a:pt x="2062" y="423"/>
                    </a:lnTo>
                    <a:lnTo>
                      <a:pt x="2062" y="444"/>
                    </a:lnTo>
                    <a:lnTo>
                      <a:pt x="2062" y="460"/>
                    </a:lnTo>
                    <a:lnTo>
                      <a:pt x="2062" y="473"/>
                    </a:lnTo>
                    <a:lnTo>
                      <a:pt x="2062" y="480"/>
                    </a:lnTo>
                    <a:lnTo>
                      <a:pt x="2062" y="486"/>
                    </a:lnTo>
                    <a:lnTo>
                      <a:pt x="2062" y="488"/>
                    </a:lnTo>
                    <a:lnTo>
                      <a:pt x="2062" y="489"/>
                    </a:lnTo>
                    <a:lnTo>
                      <a:pt x="2062" y="489"/>
                    </a:lnTo>
                    <a:lnTo>
                      <a:pt x="2058" y="486"/>
                    </a:lnTo>
                    <a:lnTo>
                      <a:pt x="2056" y="483"/>
                    </a:lnTo>
                    <a:lnTo>
                      <a:pt x="2054" y="479"/>
                    </a:lnTo>
                    <a:lnTo>
                      <a:pt x="2052" y="477"/>
                    </a:lnTo>
                    <a:lnTo>
                      <a:pt x="2048" y="474"/>
                    </a:lnTo>
                    <a:lnTo>
                      <a:pt x="2031" y="459"/>
                    </a:lnTo>
                    <a:lnTo>
                      <a:pt x="2026" y="459"/>
                    </a:lnTo>
                    <a:lnTo>
                      <a:pt x="2023" y="458"/>
                    </a:lnTo>
                    <a:lnTo>
                      <a:pt x="2019" y="457"/>
                    </a:lnTo>
                    <a:lnTo>
                      <a:pt x="2016" y="456"/>
                    </a:lnTo>
                    <a:lnTo>
                      <a:pt x="2013" y="456"/>
                    </a:lnTo>
                    <a:lnTo>
                      <a:pt x="2005" y="453"/>
                    </a:lnTo>
                    <a:lnTo>
                      <a:pt x="1997" y="452"/>
                    </a:lnTo>
                    <a:lnTo>
                      <a:pt x="1991" y="453"/>
                    </a:lnTo>
                    <a:lnTo>
                      <a:pt x="1849" y="450"/>
                    </a:lnTo>
                    <a:lnTo>
                      <a:pt x="1716" y="449"/>
                    </a:lnTo>
                    <a:lnTo>
                      <a:pt x="1591" y="447"/>
                    </a:lnTo>
                    <a:lnTo>
                      <a:pt x="1474" y="446"/>
                    </a:lnTo>
                    <a:lnTo>
                      <a:pt x="1364" y="445"/>
                    </a:lnTo>
                    <a:lnTo>
                      <a:pt x="1262" y="443"/>
                    </a:lnTo>
                    <a:lnTo>
                      <a:pt x="1167" y="442"/>
                    </a:lnTo>
                    <a:lnTo>
                      <a:pt x="1078" y="440"/>
                    </a:lnTo>
                    <a:lnTo>
                      <a:pt x="997" y="439"/>
                    </a:lnTo>
                    <a:lnTo>
                      <a:pt x="920" y="439"/>
                    </a:lnTo>
                    <a:lnTo>
                      <a:pt x="852" y="438"/>
                    </a:lnTo>
                    <a:lnTo>
                      <a:pt x="787" y="437"/>
                    </a:lnTo>
                    <a:lnTo>
                      <a:pt x="729" y="436"/>
                    </a:lnTo>
                    <a:lnTo>
                      <a:pt x="676" y="436"/>
                    </a:lnTo>
                    <a:lnTo>
                      <a:pt x="628" y="435"/>
                    </a:lnTo>
                    <a:lnTo>
                      <a:pt x="585" y="435"/>
                    </a:lnTo>
                    <a:lnTo>
                      <a:pt x="547" y="434"/>
                    </a:lnTo>
                    <a:lnTo>
                      <a:pt x="513" y="434"/>
                    </a:lnTo>
                    <a:lnTo>
                      <a:pt x="483" y="433"/>
                    </a:lnTo>
                    <a:lnTo>
                      <a:pt x="456" y="433"/>
                    </a:lnTo>
                    <a:lnTo>
                      <a:pt x="433" y="433"/>
                    </a:lnTo>
                    <a:lnTo>
                      <a:pt x="413" y="433"/>
                    </a:lnTo>
                    <a:lnTo>
                      <a:pt x="396" y="432"/>
                    </a:lnTo>
                    <a:lnTo>
                      <a:pt x="383" y="432"/>
                    </a:lnTo>
                    <a:lnTo>
                      <a:pt x="372" y="432"/>
                    </a:lnTo>
                    <a:lnTo>
                      <a:pt x="362" y="432"/>
                    </a:lnTo>
                    <a:lnTo>
                      <a:pt x="355" y="432"/>
                    </a:lnTo>
                    <a:lnTo>
                      <a:pt x="350" y="432"/>
                    </a:lnTo>
                    <a:lnTo>
                      <a:pt x="346" y="432"/>
                    </a:lnTo>
                    <a:lnTo>
                      <a:pt x="343" y="432"/>
                    </a:lnTo>
                    <a:lnTo>
                      <a:pt x="342" y="432"/>
                    </a:lnTo>
                    <a:lnTo>
                      <a:pt x="341" y="432"/>
                    </a:lnTo>
                    <a:lnTo>
                      <a:pt x="341" y="432"/>
                    </a:lnTo>
                    <a:lnTo>
                      <a:pt x="341" y="432"/>
                    </a:lnTo>
                    <a:lnTo>
                      <a:pt x="338" y="432"/>
                    </a:lnTo>
                    <a:lnTo>
                      <a:pt x="336" y="432"/>
                    </a:lnTo>
                    <a:lnTo>
                      <a:pt x="335" y="432"/>
                    </a:lnTo>
                    <a:lnTo>
                      <a:pt x="335" y="432"/>
                    </a:lnTo>
                    <a:lnTo>
                      <a:pt x="335" y="432"/>
                    </a:lnTo>
                    <a:lnTo>
                      <a:pt x="330" y="433"/>
                    </a:lnTo>
                    <a:lnTo>
                      <a:pt x="330" y="433"/>
                    </a:lnTo>
                    <a:lnTo>
                      <a:pt x="330" y="433"/>
                    </a:lnTo>
                    <a:lnTo>
                      <a:pt x="329" y="433"/>
                    </a:lnTo>
                    <a:lnTo>
                      <a:pt x="326" y="433"/>
                    </a:lnTo>
                    <a:lnTo>
                      <a:pt x="324" y="434"/>
                    </a:lnTo>
                    <a:lnTo>
                      <a:pt x="308" y="433"/>
                    </a:lnTo>
                    <a:lnTo>
                      <a:pt x="296" y="433"/>
                    </a:lnTo>
                    <a:lnTo>
                      <a:pt x="290" y="433"/>
                    </a:lnTo>
                    <a:lnTo>
                      <a:pt x="286" y="433"/>
                    </a:lnTo>
                    <a:lnTo>
                      <a:pt x="285" y="433"/>
                    </a:lnTo>
                    <a:lnTo>
                      <a:pt x="285" y="433"/>
                    </a:lnTo>
                    <a:lnTo>
                      <a:pt x="286" y="404"/>
                    </a:lnTo>
                    <a:lnTo>
                      <a:pt x="288" y="382"/>
                    </a:lnTo>
                    <a:lnTo>
                      <a:pt x="289" y="365"/>
                    </a:lnTo>
                    <a:lnTo>
                      <a:pt x="289" y="353"/>
                    </a:lnTo>
                    <a:lnTo>
                      <a:pt x="290" y="344"/>
                    </a:lnTo>
                    <a:lnTo>
                      <a:pt x="290" y="339"/>
                    </a:lnTo>
                    <a:lnTo>
                      <a:pt x="290" y="337"/>
                    </a:lnTo>
                    <a:lnTo>
                      <a:pt x="290" y="336"/>
                    </a:lnTo>
                    <a:lnTo>
                      <a:pt x="290" y="336"/>
                    </a:lnTo>
                    <a:lnTo>
                      <a:pt x="290" y="325"/>
                    </a:lnTo>
                    <a:lnTo>
                      <a:pt x="293" y="313"/>
                    </a:lnTo>
                    <a:lnTo>
                      <a:pt x="296" y="301"/>
                    </a:lnTo>
                    <a:lnTo>
                      <a:pt x="301" y="291"/>
                    </a:lnTo>
                    <a:lnTo>
                      <a:pt x="306" y="282"/>
                    </a:lnTo>
                    <a:lnTo>
                      <a:pt x="315" y="271"/>
                    </a:lnTo>
                    <a:lnTo>
                      <a:pt x="325" y="261"/>
                    </a:lnTo>
                    <a:lnTo>
                      <a:pt x="341" y="251"/>
                    </a:lnTo>
                    <a:lnTo>
                      <a:pt x="373" y="246"/>
                    </a:lnTo>
                    <a:close/>
                    <a:moveTo>
                      <a:pt x="1870" y="119"/>
                    </a:moveTo>
                    <a:lnTo>
                      <a:pt x="1871" y="124"/>
                    </a:lnTo>
                    <a:lnTo>
                      <a:pt x="1871" y="127"/>
                    </a:lnTo>
                    <a:lnTo>
                      <a:pt x="1871" y="131"/>
                    </a:lnTo>
                    <a:lnTo>
                      <a:pt x="1872" y="133"/>
                    </a:lnTo>
                    <a:lnTo>
                      <a:pt x="1872" y="134"/>
                    </a:lnTo>
                    <a:lnTo>
                      <a:pt x="1872" y="134"/>
                    </a:lnTo>
                    <a:lnTo>
                      <a:pt x="1872" y="135"/>
                    </a:lnTo>
                    <a:lnTo>
                      <a:pt x="1872" y="135"/>
                    </a:lnTo>
                    <a:lnTo>
                      <a:pt x="1900" y="135"/>
                    </a:lnTo>
                    <a:lnTo>
                      <a:pt x="1921" y="135"/>
                    </a:lnTo>
                    <a:lnTo>
                      <a:pt x="1935" y="135"/>
                    </a:lnTo>
                    <a:lnTo>
                      <a:pt x="1945" y="135"/>
                    </a:lnTo>
                    <a:lnTo>
                      <a:pt x="1952" y="135"/>
                    </a:lnTo>
                    <a:lnTo>
                      <a:pt x="1955" y="135"/>
                    </a:lnTo>
                    <a:lnTo>
                      <a:pt x="1956" y="135"/>
                    </a:lnTo>
                    <a:lnTo>
                      <a:pt x="1956" y="135"/>
                    </a:lnTo>
                    <a:lnTo>
                      <a:pt x="1955" y="130"/>
                    </a:lnTo>
                    <a:lnTo>
                      <a:pt x="1955" y="126"/>
                    </a:lnTo>
                    <a:lnTo>
                      <a:pt x="1954" y="123"/>
                    </a:lnTo>
                    <a:lnTo>
                      <a:pt x="1954" y="121"/>
                    </a:lnTo>
                    <a:lnTo>
                      <a:pt x="1954" y="120"/>
                    </a:lnTo>
                    <a:lnTo>
                      <a:pt x="1954" y="120"/>
                    </a:lnTo>
                    <a:lnTo>
                      <a:pt x="1954" y="119"/>
                    </a:lnTo>
                    <a:lnTo>
                      <a:pt x="1954" y="119"/>
                    </a:lnTo>
                    <a:lnTo>
                      <a:pt x="1926" y="119"/>
                    </a:lnTo>
                    <a:lnTo>
                      <a:pt x="1905" y="119"/>
                    </a:lnTo>
                    <a:lnTo>
                      <a:pt x="1891" y="119"/>
                    </a:lnTo>
                    <a:lnTo>
                      <a:pt x="1880" y="119"/>
                    </a:lnTo>
                    <a:lnTo>
                      <a:pt x="1874" y="119"/>
                    </a:lnTo>
                    <a:lnTo>
                      <a:pt x="1871" y="119"/>
                    </a:lnTo>
                    <a:lnTo>
                      <a:pt x="1870" y="119"/>
                    </a:lnTo>
                    <a:lnTo>
                      <a:pt x="1870" y="119"/>
                    </a:lnTo>
                    <a:close/>
                    <a:moveTo>
                      <a:pt x="2217" y="64"/>
                    </a:moveTo>
                    <a:lnTo>
                      <a:pt x="2206" y="65"/>
                    </a:lnTo>
                    <a:lnTo>
                      <a:pt x="2199" y="66"/>
                    </a:lnTo>
                    <a:lnTo>
                      <a:pt x="2196" y="66"/>
                    </a:lnTo>
                    <a:lnTo>
                      <a:pt x="2195" y="66"/>
                    </a:lnTo>
                    <a:lnTo>
                      <a:pt x="2195" y="66"/>
                    </a:lnTo>
                    <a:lnTo>
                      <a:pt x="2184" y="75"/>
                    </a:lnTo>
                    <a:lnTo>
                      <a:pt x="2177" y="81"/>
                    </a:lnTo>
                    <a:lnTo>
                      <a:pt x="2173" y="84"/>
                    </a:lnTo>
                    <a:lnTo>
                      <a:pt x="2170" y="86"/>
                    </a:lnTo>
                    <a:lnTo>
                      <a:pt x="2169" y="86"/>
                    </a:lnTo>
                    <a:lnTo>
                      <a:pt x="2169" y="86"/>
                    </a:lnTo>
                    <a:lnTo>
                      <a:pt x="2160" y="79"/>
                    </a:lnTo>
                    <a:lnTo>
                      <a:pt x="2155" y="73"/>
                    </a:lnTo>
                    <a:lnTo>
                      <a:pt x="2152" y="69"/>
                    </a:lnTo>
                    <a:lnTo>
                      <a:pt x="2150" y="67"/>
                    </a:lnTo>
                    <a:lnTo>
                      <a:pt x="2149" y="66"/>
                    </a:lnTo>
                    <a:lnTo>
                      <a:pt x="2149" y="66"/>
                    </a:lnTo>
                    <a:lnTo>
                      <a:pt x="2138" y="65"/>
                    </a:lnTo>
                    <a:lnTo>
                      <a:pt x="2132" y="64"/>
                    </a:lnTo>
                    <a:lnTo>
                      <a:pt x="2128" y="64"/>
                    </a:lnTo>
                    <a:lnTo>
                      <a:pt x="2127" y="64"/>
                    </a:lnTo>
                    <a:lnTo>
                      <a:pt x="2127" y="64"/>
                    </a:lnTo>
                    <a:lnTo>
                      <a:pt x="2139" y="76"/>
                    </a:lnTo>
                    <a:lnTo>
                      <a:pt x="2147" y="86"/>
                    </a:lnTo>
                    <a:lnTo>
                      <a:pt x="2154" y="92"/>
                    </a:lnTo>
                    <a:lnTo>
                      <a:pt x="2157" y="96"/>
                    </a:lnTo>
                    <a:lnTo>
                      <a:pt x="2158" y="99"/>
                    </a:lnTo>
                    <a:lnTo>
                      <a:pt x="2159" y="99"/>
                    </a:lnTo>
                    <a:lnTo>
                      <a:pt x="2159" y="99"/>
                    </a:lnTo>
                    <a:lnTo>
                      <a:pt x="2148" y="112"/>
                    </a:lnTo>
                    <a:lnTo>
                      <a:pt x="2139" y="121"/>
                    </a:lnTo>
                    <a:lnTo>
                      <a:pt x="2133" y="127"/>
                    </a:lnTo>
                    <a:lnTo>
                      <a:pt x="2129" y="132"/>
                    </a:lnTo>
                    <a:lnTo>
                      <a:pt x="2126" y="135"/>
                    </a:lnTo>
                    <a:lnTo>
                      <a:pt x="2125" y="136"/>
                    </a:lnTo>
                    <a:lnTo>
                      <a:pt x="2125" y="137"/>
                    </a:lnTo>
                    <a:lnTo>
                      <a:pt x="2125" y="137"/>
                    </a:lnTo>
                    <a:lnTo>
                      <a:pt x="2136" y="135"/>
                    </a:lnTo>
                    <a:lnTo>
                      <a:pt x="2142" y="135"/>
                    </a:lnTo>
                    <a:lnTo>
                      <a:pt x="2145" y="134"/>
                    </a:lnTo>
                    <a:lnTo>
                      <a:pt x="2147" y="134"/>
                    </a:lnTo>
                    <a:lnTo>
                      <a:pt x="2147" y="134"/>
                    </a:lnTo>
                    <a:lnTo>
                      <a:pt x="2157" y="123"/>
                    </a:lnTo>
                    <a:lnTo>
                      <a:pt x="2165" y="116"/>
                    </a:lnTo>
                    <a:lnTo>
                      <a:pt x="2168" y="112"/>
                    </a:lnTo>
                    <a:lnTo>
                      <a:pt x="2170" y="110"/>
                    </a:lnTo>
                    <a:lnTo>
                      <a:pt x="2172" y="109"/>
                    </a:lnTo>
                    <a:lnTo>
                      <a:pt x="2172" y="109"/>
                    </a:lnTo>
                    <a:lnTo>
                      <a:pt x="2174" y="113"/>
                    </a:lnTo>
                    <a:lnTo>
                      <a:pt x="2176" y="115"/>
                    </a:lnTo>
                    <a:lnTo>
                      <a:pt x="2177" y="117"/>
                    </a:lnTo>
                    <a:lnTo>
                      <a:pt x="2178" y="119"/>
                    </a:lnTo>
                    <a:lnTo>
                      <a:pt x="2178" y="119"/>
                    </a:lnTo>
                    <a:lnTo>
                      <a:pt x="2178" y="119"/>
                    </a:lnTo>
                    <a:lnTo>
                      <a:pt x="2178" y="119"/>
                    </a:lnTo>
                    <a:lnTo>
                      <a:pt x="2183" y="124"/>
                    </a:lnTo>
                    <a:lnTo>
                      <a:pt x="2186" y="127"/>
                    </a:lnTo>
                    <a:lnTo>
                      <a:pt x="2188" y="130"/>
                    </a:lnTo>
                    <a:lnTo>
                      <a:pt x="2189" y="132"/>
                    </a:lnTo>
                    <a:lnTo>
                      <a:pt x="2190" y="133"/>
                    </a:lnTo>
                    <a:lnTo>
                      <a:pt x="2192" y="134"/>
                    </a:lnTo>
                    <a:lnTo>
                      <a:pt x="2192" y="134"/>
                    </a:lnTo>
                    <a:lnTo>
                      <a:pt x="2192" y="134"/>
                    </a:lnTo>
                    <a:lnTo>
                      <a:pt x="2192" y="134"/>
                    </a:lnTo>
                    <a:lnTo>
                      <a:pt x="2203" y="135"/>
                    </a:lnTo>
                    <a:lnTo>
                      <a:pt x="2209" y="136"/>
                    </a:lnTo>
                    <a:lnTo>
                      <a:pt x="2213" y="137"/>
                    </a:lnTo>
                    <a:lnTo>
                      <a:pt x="2215" y="137"/>
                    </a:lnTo>
                    <a:lnTo>
                      <a:pt x="2215" y="137"/>
                    </a:lnTo>
                    <a:lnTo>
                      <a:pt x="2203" y="124"/>
                    </a:lnTo>
                    <a:lnTo>
                      <a:pt x="2194" y="115"/>
                    </a:lnTo>
                    <a:lnTo>
                      <a:pt x="2188" y="109"/>
                    </a:lnTo>
                    <a:lnTo>
                      <a:pt x="2185" y="104"/>
                    </a:lnTo>
                    <a:lnTo>
                      <a:pt x="2183" y="103"/>
                    </a:lnTo>
                    <a:lnTo>
                      <a:pt x="2183" y="102"/>
                    </a:lnTo>
                    <a:lnTo>
                      <a:pt x="2182" y="102"/>
                    </a:lnTo>
                    <a:lnTo>
                      <a:pt x="2194" y="90"/>
                    </a:lnTo>
                    <a:lnTo>
                      <a:pt x="2203" y="80"/>
                    </a:lnTo>
                    <a:lnTo>
                      <a:pt x="2208" y="73"/>
                    </a:lnTo>
                    <a:lnTo>
                      <a:pt x="2213" y="69"/>
                    </a:lnTo>
                    <a:lnTo>
                      <a:pt x="2215" y="66"/>
                    </a:lnTo>
                    <a:lnTo>
                      <a:pt x="2216" y="64"/>
                    </a:lnTo>
                    <a:lnTo>
                      <a:pt x="2217" y="64"/>
                    </a:lnTo>
                    <a:lnTo>
                      <a:pt x="2217" y="64"/>
                    </a:lnTo>
                    <a:close/>
                    <a:moveTo>
                      <a:pt x="2003" y="62"/>
                    </a:moveTo>
                    <a:lnTo>
                      <a:pt x="2003" y="86"/>
                    </a:lnTo>
                    <a:lnTo>
                      <a:pt x="2002" y="105"/>
                    </a:lnTo>
                    <a:lnTo>
                      <a:pt x="2002" y="117"/>
                    </a:lnTo>
                    <a:lnTo>
                      <a:pt x="2002" y="126"/>
                    </a:lnTo>
                    <a:lnTo>
                      <a:pt x="2001" y="132"/>
                    </a:lnTo>
                    <a:lnTo>
                      <a:pt x="2001" y="134"/>
                    </a:lnTo>
                    <a:lnTo>
                      <a:pt x="2001" y="135"/>
                    </a:lnTo>
                    <a:lnTo>
                      <a:pt x="2001" y="135"/>
                    </a:lnTo>
                    <a:lnTo>
                      <a:pt x="2026" y="134"/>
                    </a:lnTo>
                    <a:lnTo>
                      <a:pt x="2044" y="134"/>
                    </a:lnTo>
                    <a:lnTo>
                      <a:pt x="2055" y="133"/>
                    </a:lnTo>
                    <a:lnTo>
                      <a:pt x="2063" y="133"/>
                    </a:lnTo>
                    <a:lnTo>
                      <a:pt x="2066" y="133"/>
                    </a:lnTo>
                    <a:lnTo>
                      <a:pt x="2068" y="133"/>
                    </a:lnTo>
                    <a:lnTo>
                      <a:pt x="2068" y="133"/>
                    </a:lnTo>
                    <a:lnTo>
                      <a:pt x="2069" y="107"/>
                    </a:lnTo>
                    <a:lnTo>
                      <a:pt x="2069" y="90"/>
                    </a:lnTo>
                    <a:lnTo>
                      <a:pt x="2071" y="77"/>
                    </a:lnTo>
                    <a:lnTo>
                      <a:pt x="2071" y="71"/>
                    </a:lnTo>
                    <a:lnTo>
                      <a:pt x="2071" y="66"/>
                    </a:lnTo>
                    <a:lnTo>
                      <a:pt x="2071" y="65"/>
                    </a:lnTo>
                    <a:lnTo>
                      <a:pt x="2071" y="65"/>
                    </a:lnTo>
                    <a:lnTo>
                      <a:pt x="2046" y="64"/>
                    </a:lnTo>
                    <a:lnTo>
                      <a:pt x="2027" y="63"/>
                    </a:lnTo>
                    <a:lnTo>
                      <a:pt x="2016" y="63"/>
                    </a:lnTo>
                    <a:lnTo>
                      <a:pt x="2008" y="63"/>
                    </a:lnTo>
                    <a:lnTo>
                      <a:pt x="2005" y="63"/>
                    </a:lnTo>
                    <a:lnTo>
                      <a:pt x="2003" y="62"/>
                    </a:lnTo>
                    <a:lnTo>
                      <a:pt x="2003" y="62"/>
                    </a:lnTo>
                    <a:close/>
                    <a:moveTo>
                      <a:pt x="2237" y="0"/>
                    </a:moveTo>
                    <a:lnTo>
                      <a:pt x="2246" y="2"/>
                    </a:lnTo>
                    <a:lnTo>
                      <a:pt x="2256" y="3"/>
                    </a:lnTo>
                    <a:lnTo>
                      <a:pt x="2265" y="4"/>
                    </a:lnTo>
                    <a:lnTo>
                      <a:pt x="2271" y="6"/>
                    </a:lnTo>
                    <a:lnTo>
                      <a:pt x="2284" y="15"/>
                    </a:lnTo>
                    <a:lnTo>
                      <a:pt x="2294" y="22"/>
                    </a:lnTo>
                    <a:lnTo>
                      <a:pt x="2303" y="31"/>
                    </a:lnTo>
                    <a:lnTo>
                      <a:pt x="2324" y="62"/>
                    </a:lnTo>
                    <a:lnTo>
                      <a:pt x="2325" y="73"/>
                    </a:lnTo>
                    <a:lnTo>
                      <a:pt x="2326" y="85"/>
                    </a:lnTo>
                    <a:lnTo>
                      <a:pt x="2328" y="101"/>
                    </a:lnTo>
                    <a:lnTo>
                      <a:pt x="2326" y="135"/>
                    </a:lnTo>
                    <a:lnTo>
                      <a:pt x="2325" y="164"/>
                    </a:lnTo>
                    <a:lnTo>
                      <a:pt x="2324" y="186"/>
                    </a:lnTo>
                    <a:lnTo>
                      <a:pt x="2324" y="202"/>
                    </a:lnTo>
                    <a:lnTo>
                      <a:pt x="2323" y="214"/>
                    </a:lnTo>
                    <a:lnTo>
                      <a:pt x="2323" y="222"/>
                    </a:lnTo>
                    <a:lnTo>
                      <a:pt x="2321" y="227"/>
                    </a:lnTo>
                    <a:lnTo>
                      <a:pt x="2321" y="230"/>
                    </a:lnTo>
                    <a:lnTo>
                      <a:pt x="2321" y="231"/>
                    </a:lnTo>
                    <a:lnTo>
                      <a:pt x="2321" y="231"/>
                    </a:lnTo>
                    <a:lnTo>
                      <a:pt x="2320" y="227"/>
                    </a:lnTo>
                    <a:lnTo>
                      <a:pt x="2318" y="224"/>
                    </a:lnTo>
                    <a:lnTo>
                      <a:pt x="2316" y="221"/>
                    </a:lnTo>
                    <a:lnTo>
                      <a:pt x="2313" y="218"/>
                    </a:lnTo>
                    <a:lnTo>
                      <a:pt x="2308" y="215"/>
                    </a:lnTo>
                    <a:lnTo>
                      <a:pt x="2290" y="201"/>
                    </a:lnTo>
                    <a:lnTo>
                      <a:pt x="2287" y="201"/>
                    </a:lnTo>
                    <a:lnTo>
                      <a:pt x="2283" y="200"/>
                    </a:lnTo>
                    <a:lnTo>
                      <a:pt x="2279" y="198"/>
                    </a:lnTo>
                    <a:lnTo>
                      <a:pt x="2276" y="197"/>
                    </a:lnTo>
                    <a:lnTo>
                      <a:pt x="2273" y="197"/>
                    </a:lnTo>
                    <a:lnTo>
                      <a:pt x="2266" y="194"/>
                    </a:lnTo>
                    <a:lnTo>
                      <a:pt x="2259" y="193"/>
                    </a:lnTo>
                    <a:lnTo>
                      <a:pt x="2249" y="194"/>
                    </a:lnTo>
                    <a:lnTo>
                      <a:pt x="2106" y="194"/>
                    </a:lnTo>
                    <a:lnTo>
                      <a:pt x="1972" y="193"/>
                    </a:lnTo>
                    <a:lnTo>
                      <a:pt x="1844" y="192"/>
                    </a:lnTo>
                    <a:lnTo>
                      <a:pt x="1725" y="191"/>
                    </a:lnTo>
                    <a:lnTo>
                      <a:pt x="1614" y="191"/>
                    </a:lnTo>
                    <a:lnTo>
                      <a:pt x="1510" y="190"/>
                    </a:lnTo>
                    <a:lnTo>
                      <a:pt x="1413" y="190"/>
                    </a:lnTo>
                    <a:lnTo>
                      <a:pt x="1323" y="188"/>
                    </a:lnTo>
                    <a:lnTo>
                      <a:pt x="1240" y="188"/>
                    </a:lnTo>
                    <a:lnTo>
                      <a:pt x="1164" y="187"/>
                    </a:lnTo>
                    <a:lnTo>
                      <a:pt x="1092" y="187"/>
                    </a:lnTo>
                    <a:lnTo>
                      <a:pt x="1028" y="186"/>
                    </a:lnTo>
                    <a:lnTo>
                      <a:pt x="969" y="186"/>
                    </a:lnTo>
                    <a:lnTo>
                      <a:pt x="915" y="186"/>
                    </a:lnTo>
                    <a:lnTo>
                      <a:pt x="867" y="186"/>
                    </a:lnTo>
                    <a:lnTo>
                      <a:pt x="823" y="185"/>
                    </a:lnTo>
                    <a:lnTo>
                      <a:pt x="784" y="185"/>
                    </a:lnTo>
                    <a:lnTo>
                      <a:pt x="749" y="185"/>
                    </a:lnTo>
                    <a:lnTo>
                      <a:pt x="718" y="185"/>
                    </a:lnTo>
                    <a:lnTo>
                      <a:pt x="692" y="185"/>
                    </a:lnTo>
                    <a:lnTo>
                      <a:pt x="668" y="184"/>
                    </a:lnTo>
                    <a:lnTo>
                      <a:pt x="648" y="184"/>
                    </a:lnTo>
                    <a:lnTo>
                      <a:pt x="631" y="184"/>
                    </a:lnTo>
                    <a:lnTo>
                      <a:pt x="617" y="184"/>
                    </a:lnTo>
                    <a:lnTo>
                      <a:pt x="605" y="184"/>
                    </a:lnTo>
                    <a:lnTo>
                      <a:pt x="596" y="184"/>
                    </a:lnTo>
                    <a:lnTo>
                      <a:pt x="588" y="184"/>
                    </a:lnTo>
                    <a:lnTo>
                      <a:pt x="584" y="184"/>
                    </a:lnTo>
                    <a:lnTo>
                      <a:pt x="580" y="184"/>
                    </a:lnTo>
                    <a:lnTo>
                      <a:pt x="577" y="184"/>
                    </a:lnTo>
                    <a:lnTo>
                      <a:pt x="575" y="184"/>
                    </a:lnTo>
                    <a:lnTo>
                      <a:pt x="575" y="184"/>
                    </a:lnTo>
                    <a:lnTo>
                      <a:pt x="574" y="184"/>
                    </a:lnTo>
                    <a:lnTo>
                      <a:pt x="574" y="184"/>
                    </a:lnTo>
                    <a:lnTo>
                      <a:pt x="572" y="184"/>
                    </a:lnTo>
                    <a:lnTo>
                      <a:pt x="570" y="184"/>
                    </a:lnTo>
                    <a:lnTo>
                      <a:pt x="570" y="184"/>
                    </a:lnTo>
                    <a:lnTo>
                      <a:pt x="568" y="184"/>
                    </a:lnTo>
                    <a:lnTo>
                      <a:pt x="568" y="184"/>
                    </a:lnTo>
                    <a:lnTo>
                      <a:pt x="566" y="185"/>
                    </a:lnTo>
                    <a:lnTo>
                      <a:pt x="564" y="185"/>
                    </a:lnTo>
                    <a:lnTo>
                      <a:pt x="564" y="185"/>
                    </a:lnTo>
                    <a:lnTo>
                      <a:pt x="563" y="185"/>
                    </a:lnTo>
                    <a:lnTo>
                      <a:pt x="563" y="185"/>
                    </a:lnTo>
                    <a:lnTo>
                      <a:pt x="557" y="186"/>
                    </a:lnTo>
                    <a:lnTo>
                      <a:pt x="541" y="185"/>
                    </a:lnTo>
                    <a:lnTo>
                      <a:pt x="530" y="185"/>
                    </a:lnTo>
                    <a:lnTo>
                      <a:pt x="523" y="185"/>
                    </a:lnTo>
                    <a:lnTo>
                      <a:pt x="520" y="185"/>
                    </a:lnTo>
                    <a:lnTo>
                      <a:pt x="518" y="185"/>
                    </a:lnTo>
                    <a:lnTo>
                      <a:pt x="518" y="185"/>
                    </a:lnTo>
                    <a:lnTo>
                      <a:pt x="518" y="155"/>
                    </a:lnTo>
                    <a:lnTo>
                      <a:pt x="518" y="133"/>
                    </a:lnTo>
                    <a:lnTo>
                      <a:pt x="518" y="117"/>
                    </a:lnTo>
                    <a:lnTo>
                      <a:pt x="518" y="106"/>
                    </a:lnTo>
                    <a:lnTo>
                      <a:pt x="518" y="101"/>
                    </a:lnTo>
                    <a:lnTo>
                      <a:pt x="518" y="97"/>
                    </a:lnTo>
                    <a:lnTo>
                      <a:pt x="518" y="95"/>
                    </a:lnTo>
                    <a:lnTo>
                      <a:pt x="518" y="95"/>
                    </a:lnTo>
                    <a:lnTo>
                      <a:pt x="521" y="80"/>
                    </a:lnTo>
                    <a:lnTo>
                      <a:pt x="524" y="67"/>
                    </a:lnTo>
                    <a:lnTo>
                      <a:pt x="531" y="55"/>
                    </a:lnTo>
                    <a:lnTo>
                      <a:pt x="535" y="44"/>
                    </a:lnTo>
                    <a:lnTo>
                      <a:pt x="541" y="36"/>
                    </a:lnTo>
                    <a:lnTo>
                      <a:pt x="550" y="30"/>
                    </a:lnTo>
                    <a:lnTo>
                      <a:pt x="555" y="20"/>
                    </a:lnTo>
                    <a:lnTo>
                      <a:pt x="565" y="13"/>
                    </a:lnTo>
                    <a:lnTo>
                      <a:pt x="575" y="10"/>
                    </a:lnTo>
                    <a:lnTo>
                      <a:pt x="586" y="4"/>
                    </a:lnTo>
                    <a:lnTo>
                      <a:pt x="596" y="2"/>
                    </a:lnTo>
                    <a:lnTo>
                      <a:pt x="607" y="0"/>
                    </a:lnTo>
                    <a:lnTo>
                      <a:pt x="2237"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8266" name="Group 14"/>
          <p:cNvGrpSpPr>
            <a:grpSpLocks/>
          </p:cNvGrpSpPr>
          <p:nvPr/>
        </p:nvGrpSpPr>
        <p:grpSpPr bwMode="auto">
          <a:xfrm>
            <a:off x="9045575" y="4722813"/>
            <a:ext cx="1387475" cy="1882775"/>
            <a:chOff x="0" y="0"/>
            <a:chExt cx="1387479" cy="1882762"/>
          </a:xfrm>
        </p:grpSpPr>
        <p:grpSp>
          <p:nvGrpSpPr>
            <p:cNvPr id="8267" name="Group 8"/>
            <p:cNvGrpSpPr>
              <a:grpSpLocks/>
            </p:cNvGrpSpPr>
            <p:nvPr/>
          </p:nvGrpSpPr>
          <p:grpSpPr bwMode="auto">
            <a:xfrm>
              <a:off x="0" y="0"/>
              <a:ext cx="1387479" cy="1882762"/>
              <a:chOff x="0" y="0"/>
              <a:chExt cx="1387479" cy="1882762"/>
            </a:xfrm>
          </p:grpSpPr>
          <p:grpSp>
            <p:nvGrpSpPr>
              <p:cNvPr id="8268" name="Group 377"/>
              <p:cNvGrpSpPr>
                <a:grpSpLocks/>
              </p:cNvGrpSpPr>
              <p:nvPr/>
            </p:nvGrpSpPr>
            <p:grpSpPr bwMode="auto">
              <a:xfrm>
                <a:off x="166089" y="0"/>
                <a:ext cx="1221390" cy="1882762"/>
                <a:chOff x="0" y="0"/>
                <a:chExt cx="1480444" cy="2282101"/>
              </a:xfrm>
            </p:grpSpPr>
            <p:sp>
              <p:nvSpPr>
                <p:cNvPr id="8269" name="Rectangle 379"/>
                <p:cNvSpPr>
                  <a:spLocks noChangeArrowheads="1"/>
                </p:cNvSpPr>
                <p:nvPr/>
              </p:nvSpPr>
              <p:spPr bwMode="auto">
                <a:xfrm>
                  <a:off x="0" y="2049180"/>
                  <a:ext cx="546582" cy="232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Files</a:t>
                  </a:r>
                </a:p>
              </p:txBody>
            </p:sp>
            <p:grpSp>
              <p:nvGrpSpPr>
                <p:cNvPr id="8270" name="Group 380"/>
                <p:cNvGrpSpPr>
                  <a:grpSpLocks/>
                </p:cNvGrpSpPr>
                <p:nvPr/>
              </p:nvGrpSpPr>
              <p:grpSpPr bwMode="auto">
                <a:xfrm>
                  <a:off x="855871" y="0"/>
                  <a:ext cx="624573" cy="721126"/>
                  <a:chOff x="0" y="0"/>
                  <a:chExt cx="985837" cy="1138238"/>
                </a:xfrm>
              </p:grpSpPr>
              <p:sp>
                <p:nvSpPr>
                  <p:cNvPr id="8271" name="AutoShape 7"/>
                  <p:cNvSpPr>
                    <a:spLocks noChangeAspect="1" noChangeArrowheads="1" noTextEdit="1"/>
                  </p:cNvSpPr>
                  <p:nvPr/>
                </p:nvSpPr>
                <p:spPr bwMode="auto">
                  <a:xfrm>
                    <a:off x="0" y="0"/>
                    <a:ext cx="985837" cy="113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14" tIns="45706" rIns="91414" bIns="45706"/>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72" name="AutoShape 12"/>
                  <p:cNvSpPr>
                    <a:spLocks noChangeAspect="1" noChangeArrowheads="1" noTextEdit="1"/>
                  </p:cNvSpPr>
                  <p:nvPr/>
                </p:nvSpPr>
                <p:spPr bwMode="auto">
                  <a:xfrm>
                    <a:off x="101998" y="298262"/>
                    <a:ext cx="603145" cy="49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91414" tIns="45706" rIns="91414" bIns="45706"/>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73" name="Freeform 387"/>
                  <p:cNvSpPr>
                    <a:spLocks noChangeArrowheads="1"/>
                  </p:cNvSpPr>
                  <p:nvPr/>
                </p:nvSpPr>
                <p:spPr bwMode="auto">
                  <a:xfrm>
                    <a:off x="687865" y="767378"/>
                    <a:ext cx="1" cy="3760"/>
                  </a:xfrm>
                  <a:custGeom>
                    <a:avLst/>
                    <a:gdLst>
                      <a:gd name="T0" fmla="*/ 0 w 1"/>
                      <a:gd name="T1" fmla="*/ 7 h 7"/>
                      <a:gd name="T2" fmla="*/ 1 w 1"/>
                      <a:gd name="T3" fmla="*/ 0 h 7"/>
                      <a:gd name="T4" fmla="*/ 0 w 1"/>
                      <a:gd name="T5" fmla="*/ 7 h 7"/>
                      <a:gd name="T6" fmla="*/ 0 60000 65536"/>
                      <a:gd name="T7" fmla="*/ 0 60000 65536"/>
                      <a:gd name="T8" fmla="*/ 0 60000 65536"/>
                      <a:gd name="T9" fmla="*/ 0 w 1"/>
                      <a:gd name="T10" fmla="*/ 0 h 7"/>
                      <a:gd name="T11" fmla="*/ 1 w 1"/>
                      <a:gd name="T12" fmla="*/ 7 h 7"/>
                    </a:gdLst>
                    <a:ahLst/>
                    <a:cxnLst>
                      <a:cxn ang="T6">
                        <a:pos x="T0" y="T1"/>
                      </a:cxn>
                      <a:cxn ang="T7">
                        <a:pos x="T2" y="T3"/>
                      </a:cxn>
                      <a:cxn ang="T8">
                        <a:pos x="T4" y="T5"/>
                      </a:cxn>
                    </a:cxnLst>
                    <a:rect l="T9" t="T10" r="T11" b="T12"/>
                    <a:pathLst>
                      <a:path w="1" h="7">
                        <a:moveTo>
                          <a:pt x="0" y="7"/>
                        </a:moveTo>
                        <a:cubicBezTo>
                          <a:pt x="0" y="5"/>
                          <a:pt x="1" y="3"/>
                          <a:pt x="1" y="0"/>
                        </a:cubicBezTo>
                        <a:lnTo>
                          <a:pt x="0" y="7"/>
                        </a:lnTo>
                        <a:close/>
                      </a:path>
                    </a:pathLst>
                  </a:custGeom>
                  <a:solidFill>
                    <a:srgbClr val="00AEE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14" tIns="45706" rIns="91414" bIns="45706"/>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8274" name="Rectangle 375"/>
              <p:cNvSpPr>
                <a:spLocks noChangeArrowheads="1"/>
              </p:cNvSpPr>
              <p:nvPr/>
            </p:nvSpPr>
            <p:spPr bwMode="auto">
              <a:xfrm>
                <a:off x="0" y="674878"/>
                <a:ext cx="832929" cy="1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200">
                    <a:solidFill>
                      <a:srgbClr val="FFFFFF"/>
                    </a:solidFill>
                    <a:latin typeface="方正兰亭细黑_GBK" charset="-122"/>
                    <a:sym typeface="方正兰亭细黑_GBK" charset="-122"/>
                  </a:rPr>
                  <a:t>LOB Apps</a:t>
                </a:r>
              </a:p>
            </p:txBody>
          </p:sp>
          <p:grpSp>
            <p:nvGrpSpPr>
              <p:cNvPr id="8275" name="Group 7"/>
              <p:cNvGrpSpPr>
                <a:grpSpLocks/>
              </p:cNvGrpSpPr>
              <p:nvPr/>
            </p:nvGrpSpPr>
            <p:grpSpPr bwMode="auto">
              <a:xfrm>
                <a:off x="28522" y="67129"/>
                <a:ext cx="789096" cy="583101"/>
                <a:chOff x="0" y="0"/>
                <a:chExt cx="789096" cy="583101"/>
              </a:xfrm>
            </p:grpSpPr>
            <p:sp>
              <p:nvSpPr>
                <p:cNvPr id="8276" name="Rectangle 36"/>
                <p:cNvSpPr>
                  <a:spLocks noChangeArrowheads="1"/>
                </p:cNvSpPr>
                <p:nvPr/>
              </p:nvSpPr>
              <p:spPr bwMode="auto">
                <a:xfrm>
                  <a:off x="0" y="0"/>
                  <a:ext cx="789096" cy="583101"/>
                </a:xfrm>
                <a:prstGeom prst="rect">
                  <a:avLst/>
                </a:prstGeom>
                <a:noFill/>
                <a:ln w="317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77" name="Freeform 37"/>
                <p:cNvSpPr>
                  <a:spLocks noEditPoints="1" noChangeArrowheads="1"/>
                </p:cNvSpPr>
                <p:nvPr/>
              </p:nvSpPr>
              <p:spPr bwMode="auto">
                <a:xfrm>
                  <a:off x="0" y="79123"/>
                  <a:ext cx="789096" cy="396209"/>
                </a:xfrm>
                <a:custGeom>
                  <a:avLst/>
                  <a:gdLst>
                    <a:gd name="T0" fmla="*/ 0 w 950"/>
                    <a:gd name="T1" fmla="*/ 102 h 477"/>
                    <a:gd name="T2" fmla="*/ 950 w 950"/>
                    <a:gd name="T3" fmla="*/ 102 h 477"/>
                    <a:gd name="T4" fmla="*/ 950 w 950"/>
                    <a:gd name="T5" fmla="*/ 225 h 477"/>
                    <a:gd name="T6" fmla="*/ 0 w 950"/>
                    <a:gd name="T7" fmla="*/ 225 h 477"/>
                    <a:gd name="T8" fmla="*/ 0 w 950"/>
                    <a:gd name="T9" fmla="*/ 354 h 477"/>
                    <a:gd name="T10" fmla="*/ 950 w 950"/>
                    <a:gd name="T11" fmla="*/ 354 h 477"/>
                    <a:gd name="T12" fmla="*/ 0 w 950"/>
                    <a:gd name="T13" fmla="*/ 477 h 477"/>
                    <a:gd name="T14" fmla="*/ 950 w 950"/>
                    <a:gd name="T15" fmla="*/ 477 h 477"/>
                    <a:gd name="T16" fmla="*/ 0 w 950"/>
                    <a:gd name="T17" fmla="*/ 0 h 477"/>
                    <a:gd name="T18" fmla="*/ 950 w 950"/>
                    <a:gd name="T19" fmla="*/ 0 h 4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50"/>
                    <a:gd name="T31" fmla="*/ 0 h 477"/>
                    <a:gd name="T32" fmla="*/ 950 w 950"/>
                    <a:gd name="T33" fmla="*/ 477 h 4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50" h="477">
                      <a:moveTo>
                        <a:pt x="0" y="102"/>
                      </a:moveTo>
                      <a:lnTo>
                        <a:pt x="950" y="102"/>
                      </a:lnTo>
                      <a:moveTo>
                        <a:pt x="950" y="225"/>
                      </a:moveTo>
                      <a:lnTo>
                        <a:pt x="0" y="225"/>
                      </a:lnTo>
                      <a:moveTo>
                        <a:pt x="0" y="354"/>
                      </a:moveTo>
                      <a:lnTo>
                        <a:pt x="950" y="354"/>
                      </a:lnTo>
                      <a:moveTo>
                        <a:pt x="0" y="477"/>
                      </a:moveTo>
                      <a:lnTo>
                        <a:pt x="950" y="477"/>
                      </a:lnTo>
                      <a:moveTo>
                        <a:pt x="0" y="0"/>
                      </a:moveTo>
                      <a:lnTo>
                        <a:pt x="950" y="0"/>
                      </a:lnTo>
                    </a:path>
                  </a:pathLst>
                </a:custGeom>
                <a:noFill/>
                <a:ln w="2222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78" name="Freeform 38"/>
                <p:cNvSpPr>
                  <a:spLocks noChangeArrowheads="1"/>
                </p:cNvSpPr>
                <p:nvPr/>
              </p:nvSpPr>
              <p:spPr bwMode="auto">
                <a:xfrm>
                  <a:off x="8583" y="33964"/>
                  <a:ext cx="739258" cy="503360"/>
                </a:xfrm>
                <a:custGeom>
                  <a:avLst/>
                  <a:gdLst>
                    <a:gd name="T0" fmla="*/ 0 w 1777"/>
                    <a:gd name="T1" fmla="*/ 1150 h 1150"/>
                    <a:gd name="T2" fmla="*/ 195 w 1777"/>
                    <a:gd name="T3" fmla="*/ 1111 h 1150"/>
                    <a:gd name="T4" fmla="*/ 306 w 1777"/>
                    <a:gd name="T5" fmla="*/ 1088 h 1150"/>
                    <a:gd name="T6" fmla="*/ 367 w 1777"/>
                    <a:gd name="T7" fmla="*/ 1075 h 1150"/>
                    <a:gd name="T8" fmla="*/ 398 w 1777"/>
                    <a:gd name="T9" fmla="*/ 1068 h 1150"/>
                    <a:gd name="T10" fmla="*/ 405 w 1777"/>
                    <a:gd name="T11" fmla="*/ 1067 h 1150"/>
                    <a:gd name="T12" fmla="*/ 409 w 1777"/>
                    <a:gd name="T13" fmla="*/ 1066 h 1150"/>
                    <a:gd name="T14" fmla="*/ 411 w 1777"/>
                    <a:gd name="T15" fmla="*/ 1065 h 1150"/>
                    <a:gd name="T16" fmla="*/ 412 w 1777"/>
                    <a:gd name="T17" fmla="*/ 1063 h 1150"/>
                    <a:gd name="T18" fmla="*/ 420 w 1777"/>
                    <a:gd name="T19" fmla="*/ 1050 h 1150"/>
                    <a:gd name="T20" fmla="*/ 548 w 1777"/>
                    <a:gd name="T21" fmla="*/ 854 h 1150"/>
                    <a:gd name="T22" fmla="*/ 608 w 1777"/>
                    <a:gd name="T23" fmla="*/ 761 h 1150"/>
                    <a:gd name="T24" fmla="*/ 635 w 1777"/>
                    <a:gd name="T25" fmla="*/ 720 h 1150"/>
                    <a:gd name="T26" fmla="*/ 677 w 1777"/>
                    <a:gd name="T27" fmla="*/ 696 h 1150"/>
                    <a:gd name="T28" fmla="*/ 1021 w 1777"/>
                    <a:gd name="T29" fmla="*/ 653 h 1150"/>
                    <a:gd name="T30" fmla="*/ 1385 w 1777"/>
                    <a:gd name="T31" fmla="*/ 282 h 1150"/>
                    <a:gd name="T32" fmla="*/ 1394 w 1777"/>
                    <a:gd name="T33" fmla="*/ 277 h 1150"/>
                    <a:gd name="T34" fmla="*/ 1518 w 1777"/>
                    <a:gd name="T35" fmla="*/ 481 h 1150"/>
                    <a:gd name="T36" fmla="*/ 1777 w 1777"/>
                    <a:gd name="T37" fmla="*/ 0 h 1150"/>
                    <a:gd name="T38" fmla="*/ 1237 w 1777"/>
                    <a:gd name="T39" fmla="*/ 16 h 1150"/>
                    <a:gd name="T40" fmla="*/ 1360 w 1777"/>
                    <a:gd name="T41" fmla="*/ 220 h 1150"/>
                    <a:gd name="T42" fmla="*/ 1351 w 1777"/>
                    <a:gd name="T43" fmla="*/ 226 h 1150"/>
                    <a:gd name="T44" fmla="*/ 974 w 1777"/>
                    <a:gd name="T45" fmla="*/ 604 h 1150"/>
                    <a:gd name="T46" fmla="*/ 642 w 1777"/>
                    <a:gd name="T47" fmla="*/ 640 h 1150"/>
                    <a:gd name="T48" fmla="*/ 588 w 1777"/>
                    <a:gd name="T49" fmla="*/ 672 h 1150"/>
                    <a:gd name="T50" fmla="*/ 554 w 1777"/>
                    <a:gd name="T51" fmla="*/ 724 h 1150"/>
                    <a:gd name="T52" fmla="*/ 493 w 1777"/>
                    <a:gd name="T53" fmla="*/ 818 h 1150"/>
                    <a:gd name="T54" fmla="*/ 378 w 1777"/>
                    <a:gd name="T55" fmla="*/ 995 h 1150"/>
                    <a:gd name="T56" fmla="*/ 371 w 1777"/>
                    <a:gd name="T57" fmla="*/ 1005 h 1150"/>
                    <a:gd name="T58" fmla="*/ 369 w 1777"/>
                    <a:gd name="T59" fmla="*/ 1007 h 1150"/>
                    <a:gd name="T60" fmla="*/ 366 w 1777"/>
                    <a:gd name="T61" fmla="*/ 1008 h 1150"/>
                    <a:gd name="T62" fmla="*/ 360 w 1777"/>
                    <a:gd name="T63" fmla="*/ 1009 h 1150"/>
                    <a:gd name="T64" fmla="*/ 336 w 1777"/>
                    <a:gd name="T65" fmla="*/ 1014 h 1150"/>
                    <a:gd name="T66" fmla="*/ 288 w 1777"/>
                    <a:gd name="T67" fmla="*/ 1024 h 1150"/>
                    <a:gd name="T68" fmla="*/ 182 w 1777"/>
                    <a:gd name="T69" fmla="*/ 1046 h 1150"/>
                    <a:gd name="T70" fmla="*/ 1 w 1777"/>
                    <a:gd name="T71" fmla="*/ 1085 h 1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77"/>
                    <a:gd name="T109" fmla="*/ 0 h 1150"/>
                    <a:gd name="T110" fmla="*/ 1777 w 1777"/>
                    <a:gd name="T111" fmla="*/ 1150 h 115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77" h="1150">
                      <a:moveTo>
                        <a:pt x="0" y="1150"/>
                      </a:moveTo>
                      <a:cubicBezTo>
                        <a:pt x="195" y="1111"/>
                        <a:pt x="195" y="1111"/>
                        <a:pt x="195" y="1111"/>
                      </a:cubicBezTo>
                      <a:cubicBezTo>
                        <a:pt x="306" y="1088"/>
                        <a:pt x="306" y="1088"/>
                        <a:pt x="306" y="1088"/>
                      </a:cubicBezTo>
                      <a:cubicBezTo>
                        <a:pt x="367" y="1075"/>
                        <a:pt x="367" y="1075"/>
                        <a:pt x="367" y="1075"/>
                      </a:cubicBezTo>
                      <a:cubicBezTo>
                        <a:pt x="398" y="1068"/>
                        <a:pt x="398" y="1068"/>
                        <a:pt x="398" y="1068"/>
                      </a:cubicBezTo>
                      <a:cubicBezTo>
                        <a:pt x="405" y="1067"/>
                        <a:pt x="405" y="1067"/>
                        <a:pt x="405" y="1067"/>
                      </a:cubicBezTo>
                      <a:cubicBezTo>
                        <a:pt x="409" y="1066"/>
                        <a:pt x="409" y="1066"/>
                        <a:pt x="409" y="1066"/>
                      </a:cubicBezTo>
                      <a:cubicBezTo>
                        <a:pt x="410" y="1066"/>
                        <a:pt x="410" y="1066"/>
                        <a:pt x="411" y="1065"/>
                      </a:cubicBezTo>
                      <a:cubicBezTo>
                        <a:pt x="412" y="1063"/>
                        <a:pt x="412" y="1063"/>
                        <a:pt x="412" y="1063"/>
                      </a:cubicBezTo>
                      <a:cubicBezTo>
                        <a:pt x="420" y="1050"/>
                        <a:pt x="420" y="1050"/>
                        <a:pt x="420" y="1050"/>
                      </a:cubicBezTo>
                      <a:cubicBezTo>
                        <a:pt x="548" y="854"/>
                        <a:pt x="548" y="854"/>
                        <a:pt x="548" y="854"/>
                      </a:cubicBezTo>
                      <a:cubicBezTo>
                        <a:pt x="608" y="761"/>
                        <a:pt x="608" y="761"/>
                        <a:pt x="608" y="761"/>
                      </a:cubicBezTo>
                      <a:cubicBezTo>
                        <a:pt x="617" y="748"/>
                        <a:pt x="625" y="734"/>
                        <a:pt x="635" y="720"/>
                      </a:cubicBezTo>
                      <a:cubicBezTo>
                        <a:pt x="677" y="696"/>
                        <a:pt x="677" y="696"/>
                        <a:pt x="677" y="696"/>
                      </a:cubicBezTo>
                      <a:cubicBezTo>
                        <a:pt x="1021" y="653"/>
                        <a:pt x="1021" y="653"/>
                        <a:pt x="1021" y="653"/>
                      </a:cubicBezTo>
                      <a:cubicBezTo>
                        <a:pt x="1385" y="282"/>
                        <a:pt x="1385" y="282"/>
                        <a:pt x="1385" y="282"/>
                      </a:cubicBezTo>
                      <a:cubicBezTo>
                        <a:pt x="1394" y="277"/>
                        <a:pt x="1394" y="277"/>
                        <a:pt x="1394" y="277"/>
                      </a:cubicBezTo>
                      <a:cubicBezTo>
                        <a:pt x="1518" y="481"/>
                        <a:pt x="1518" y="481"/>
                        <a:pt x="1518" y="481"/>
                      </a:cubicBezTo>
                      <a:cubicBezTo>
                        <a:pt x="1605" y="320"/>
                        <a:pt x="1692" y="160"/>
                        <a:pt x="1777" y="0"/>
                      </a:cubicBezTo>
                      <a:cubicBezTo>
                        <a:pt x="1596" y="6"/>
                        <a:pt x="1416" y="11"/>
                        <a:pt x="1237" y="16"/>
                      </a:cubicBezTo>
                      <a:cubicBezTo>
                        <a:pt x="1360" y="220"/>
                        <a:pt x="1360" y="220"/>
                        <a:pt x="1360" y="220"/>
                      </a:cubicBezTo>
                      <a:cubicBezTo>
                        <a:pt x="1351" y="226"/>
                        <a:pt x="1351" y="226"/>
                        <a:pt x="1351" y="226"/>
                      </a:cubicBezTo>
                      <a:cubicBezTo>
                        <a:pt x="974" y="604"/>
                        <a:pt x="974" y="604"/>
                        <a:pt x="974" y="604"/>
                      </a:cubicBezTo>
                      <a:cubicBezTo>
                        <a:pt x="642" y="640"/>
                        <a:pt x="642" y="640"/>
                        <a:pt x="642" y="640"/>
                      </a:cubicBezTo>
                      <a:cubicBezTo>
                        <a:pt x="588" y="672"/>
                        <a:pt x="588" y="672"/>
                        <a:pt x="588" y="672"/>
                      </a:cubicBezTo>
                      <a:cubicBezTo>
                        <a:pt x="576" y="689"/>
                        <a:pt x="565" y="706"/>
                        <a:pt x="554" y="724"/>
                      </a:cubicBezTo>
                      <a:cubicBezTo>
                        <a:pt x="493" y="818"/>
                        <a:pt x="493" y="818"/>
                        <a:pt x="493" y="818"/>
                      </a:cubicBezTo>
                      <a:cubicBezTo>
                        <a:pt x="378" y="995"/>
                        <a:pt x="378" y="995"/>
                        <a:pt x="378" y="995"/>
                      </a:cubicBezTo>
                      <a:cubicBezTo>
                        <a:pt x="371" y="1005"/>
                        <a:pt x="371" y="1005"/>
                        <a:pt x="371" y="1005"/>
                      </a:cubicBezTo>
                      <a:cubicBezTo>
                        <a:pt x="371" y="1006"/>
                        <a:pt x="370" y="1007"/>
                        <a:pt x="369" y="1007"/>
                      </a:cubicBezTo>
                      <a:cubicBezTo>
                        <a:pt x="366" y="1008"/>
                        <a:pt x="366" y="1008"/>
                        <a:pt x="366" y="1008"/>
                      </a:cubicBezTo>
                      <a:cubicBezTo>
                        <a:pt x="360" y="1009"/>
                        <a:pt x="360" y="1009"/>
                        <a:pt x="360" y="1009"/>
                      </a:cubicBezTo>
                      <a:cubicBezTo>
                        <a:pt x="336" y="1014"/>
                        <a:pt x="336" y="1014"/>
                        <a:pt x="336" y="1014"/>
                      </a:cubicBezTo>
                      <a:cubicBezTo>
                        <a:pt x="288" y="1024"/>
                        <a:pt x="288" y="1024"/>
                        <a:pt x="288" y="1024"/>
                      </a:cubicBezTo>
                      <a:cubicBezTo>
                        <a:pt x="182" y="1046"/>
                        <a:pt x="182" y="1046"/>
                        <a:pt x="182" y="1046"/>
                      </a:cubicBezTo>
                      <a:cubicBezTo>
                        <a:pt x="1" y="1085"/>
                        <a:pt x="1" y="1085"/>
                        <a:pt x="1" y="1085"/>
                      </a:cubicBezTo>
                    </a:path>
                  </a:pathLst>
                </a:custGeom>
                <a:solidFill>
                  <a:srgbClr val="FFFFFF"/>
                </a:solidFill>
                <a:ln w="19050" cap="flat" cmpd="sng">
                  <a:solidFill>
                    <a:srgbClr val="FFFFFF"/>
                  </a:solidFill>
                  <a:miter lim="800000"/>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8279" name="Group 13"/>
            <p:cNvGrpSpPr>
              <a:grpSpLocks/>
            </p:cNvGrpSpPr>
            <p:nvPr/>
          </p:nvGrpSpPr>
          <p:grpSpPr bwMode="auto">
            <a:xfrm>
              <a:off x="18279" y="919625"/>
              <a:ext cx="543741" cy="762486"/>
              <a:chOff x="0" y="0"/>
              <a:chExt cx="648704" cy="909675"/>
            </a:xfrm>
          </p:grpSpPr>
          <p:sp>
            <p:nvSpPr>
              <p:cNvPr id="8280" name="Freeform 730"/>
              <p:cNvSpPr>
                <a:spLocks noEditPoints="1" noChangeArrowheads="1"/>
              </p:cNvSpPr>
              <p:nvPr/>
            </p:nvSpPr>
            <p:spPr bwMode="auto">
              <a:xfrm>
                <a:off x="184115" y="0"/>
                <a:ext cx="464589" cy="909675"/>
              </a:xfrm>
              <a:custGeom>
                <a:avLst/>
                <a:gdLst>
                  <a:gd name="T0" fmla="*/ 2121 w 2429"/>
                  <a:gd name="T1" fmla="*/ 4239 h 4758"/>
                  <a:gd name="T2" fmla="*/ 268 w 2429"/>
                  <a:gd name="T3" fmla="*/ 4074 h 4758"/>
                  <a:gd name="T4" fmla="*/ 268 w 2429"/>
                  <a:gd name="T5" fmla="*/ 4278 h 4758"/>
                  <a:gd name="T6" fmla="*/ 307 w 2429"/>
                  <a:gd name="T7" fmla="*/ 3875 h 4758"/>
                  <a:gd name="T8" fmla="*/ 307 w 2429"/>
                  <a:gd name="T9" fmla="*/ 3749 h 4758"/>
                  <a:gd name="T10" fmla="*/ 677 w 2429"/>
                  <a:gd name="T11" fmla="*/ 3914 h 4758"/>
                  <a:gd name="T12" fmla="*/ 307 w 2429"/>
                  <a:gd name="T13" fmla="*/ 3386 h 4758"/>
                  <a:gd name="T14" fmla="*/ 638 w 2429"/>
                  <a:gd name="T15" fmla="*/ 3386 h 4758"/>
                  <a:gd name="T16" fmla="*/ 677 w 2429"/>
                  <a:gd name="T17" fmla="*/ 3347 h 4758"/>
                  <a:gd name="T18" fmla="*/ 268 w 2429"/>
                  <a:gd name="T19" fmla="*/ 3347 h 4758"/>
                  <a:gd name="T20" fmla="*/ 2160 w 2429"/>
                  <a:gd name="T21" fmla="*/ 1162 h 4758"/>
                  <a:gd name="T22" fmla="*/ 2121 w 2429"/>
                  <a:gd name="T23" fmla="*/ 1123 h 4758"/>
                  <a:gd name="T24" fmla="*/ 307 w 2429"/>
                  <a:gd name="T25" fmla="*/ 1123 h 4758"/>
                  <a:gd name="T26" fmla="*/ 268 w 2429"/>
                  <a:gd name="T27" fmla="*/ 1162 h 4758"/>
                  <a:gd name="T28" fmla="*/ 307 w 2429"/>
                  <a:gd name="T29" fmla="*/ 707 h 4758"/>
                  <a:gd name="T30" fmla="*/ 307 w 2429"/>
                  <a:gd name="T31" fmla="*/ 522 h 4758"/>
                  <a:gd name="T32" fmla="*/ 2160 w 2429"/>
                  <a:gd name="T33" fmla="*/ 746 h 4758"/>
                  <a:gd name="T34" fmla="*/ 336 w 2429"/>
                  <a:gd name="T35" fmla="*/ 0 h 4758"/>
                  <a:gd name="T36" fmla="*/ 2198 w 2429"/>
                  <a:gd name="T37" fmla="*/ 15 h 4758"/>
                  <a:gd name="T38" fmla="*/ 2329 w 2429"/>
                  <a:gd name="T39" fmla="*/ 88 h 4758"/>
                  <a:gd name="T40" fmla="*/ 2412 w 2429"/>
                  <a:gd name="T41" fmla="*/ 206 h 4758"/>
                  <a:gd name="T42" fmla="*/ 2429 w 2429"/>
                  <a:gd name="T43" fmla="*/ 4456 h 4758"/>
                  <a:gd name="T44" fmla="*/ 2391 w 2429"/>
                  <a:gd name="T45" fmla="*/ 4595 h 4758"/>
                  <a:gd name="T46" fmla="*/ 2290 w 2429"/>
                  <a:gd name="T47" fmla="*/ 4700 h 4758"/>
                  <a:gd name="T48" fmla="*/ 2146 w 2429"/>
                  <a:gd name="T49" fmla="*/ 4754 h 4758"/>
                  <a:gd name="T50" fmla="*/ 283 w 2429"/>
                  <a:gd name="T51" fmla="*/ 4754 h 4758"/>
                  <a:gd name="T52" fmla="*/ 138 w 2429"/>
                  <a:gd name="T53" fmla="*/ 4700 h 4758"/>
                  <a:gd name="T54" fmla="*/ 37 w 2429"/>
                  <a:gd name="T55" fmla="*/ 4595 h 4758"/>
                  <a:gd name="T56" fmla="*/ 0 w 2429"/>
                  <a:gd name="T57" fmla="*/ 4456 h 4758"/>
                  <a:gd name="T58" fmla="*/ 39 w 2429"/>
                  <a:gd name="T59" fmla="*/ 4456 h 4758"/>
                  <a:gd name="T60" fmla="*/ 72 w 2429"/>
                  <a:gd name="T61" fmla="*/ 4577 h 4758"/>
                  <a:gd name="T62" fmla="*/ 161 w 2429"/>
                  <a:gd name="T63" fmla="*/ 4668 h 4758"/>
                  <a:gd name="T64" fmla="*/ 289 w 2429"/>
                  <a:gd name="T65" fmla="*/ 4716 h 4758"/>
                  <a:gd name="T66" fmla="*/ 2140 w 2429"/>
                  <a:gd name="T67" fmla="*/ 4716 h 4758"/>
                  <a:gd name="T68" fmla="*/ 2267 w 2429"/>
                  <a:gd name="T69" fmla="*/ 4668 h 4758"/>
                  <a:gd name="T70" fmla="*/ 2357 w 2429"/>
                  <a:gd name="T71" fmla="*/ 4577 h 4758"/>
                  <a:gd name="T72" fmla="*/ 2390 w 2429"/>
                  <a:gd name="T73" fmla="*/ 4456 h 4758"/>
                  <a:gd name="T74" fmla="*/ 2374 w 2429"/>
                  <a:gd name="T75" fmla="*/ 218 h 4758"/>
                  <a:gd name="T76" fmla="*/ 2302 w 2429"/>
                  <a:gd name="T77" fmla="*/ 115 h 4758"/>
                  <a:gd name="T78" fmla="*/ 2186 w 2429"/>
                  <a:gd name="T79" fmla="*/ 52 h 4758"/>
                  <a:gd name="T80" fmla="*/ 336 w 2429"/>
                  <a:gd name="T81" fmla="*/ 39 h 4758"/>
                  <a:gd name="T82" fmla="*/ 200 w 2429"/>
                  <a:gd name="T83" fmla="*/ 68 h 4758"/>
                  <a:gd name="T84" fmla="*/ 96 w 2429"/>
                  <a:gd name="T85" fmla="*/ 147 h 4758"/>
                  <a:gd name="T86" fmla="*/ 43 w 2429"/>
                  <a:gd name="T87" fmla="*/ 258 h 4758"/>
                  <a:gd name="T88" fmla="*/ 0 w 2429"/>
                  <a:gd name="T89" fmla="*/ 1318 h 4758"/>
                  <a:gd name="T90" fmla="*/ 17 w 2429"/>
                  <a:gd name="T91" fmla="*/ 206 h 4758"/>
                  <a:gd name="T92" fmla="*/ 98 w 2429"/>
                  <a:gd name="T93" fmla="*/ 88 h 4758"/>
                  <a:gd name="T94" fmla="*/ 231 w 2429"/>
                  <a:gd name="T95" fmla="*/ 15 h 47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29"/>
                  <a:gd name="T145" fmla="*/ 0 h 4758"/>
                  <a:gd name="T146" fmla="*/ 2429 w 2429"/>
                  <a:gd name="T147" fmla="*/ 4758 h 475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29" h="4758">
                    <a:moveTo>
                      <a:pt x="307" y="4113"/>
                    </a:moveTo>
                    <a:lnTo>
                      <a:pt x="307" y="4239"/>
                    </a:lnTo>
                    <a:lnTo>
                      <a:pt x="2121" y="4239"/>
                    </a:lnTo>
                    <a:lnTo>
                      <a:pt x="2121" y="4113"/>
                    </a:lnTo>
                    <a:lnTo>
                      <a:pt x="307" y="4113"/>
                    </a:lnTo>
                    <a:close/>
                    <a:moveTo>
                      <a:pt x="268" y="4074"/>
                    </a:moveTo>
                    <a:lnTo>
                      <a:pt x="2160" y="4074"/>
                    </a:lnTo>
                    <a:lnTo>
                      <a:pt x="2160" y="4278"/>
                    </a:lnTo>
                    <a:lnTo>
                      <a:pt x="268" y="4278"/>
                    </a:lnTo>
                    <a:lnTo>
                      <a:pt x="268" y="4074"/>
                    </a:lnTo>
                    <a:close/>
                    <a:moveTo>
                      <a:pt x="307" y="3749"/>
                    </a:moveTo>
                    <a:lnTo>
                      <a:pt x="307" y="3875"/>
                    </a:lnTo>
                    <a:lnTo>
                      <a:pt x="638" y="3875"/>
                    </a:lnTo>
                    <a:lnTo>
                      <a:pt x="638" y="3749"/>
                    </a:lnTo>
                    <a:lnTo>
                      <a:pt x="307" y="3749"/>
                    </a:lnTo>
                    <a:close/>
                    <a:moveTo>
                      <a:pt x="268" y="3710"/>
                    </a:moveTo>
                    <a:lnTo>
                      <a:pt x="677" y="3710"/>
                    </a:lnTo>
                    <a:lnTo>
                      <a:pt x="677" y="3914"/>
                    </a:lnTo>
                    <a:lnTo>
                      <a:pt x="268" y="3914"/>
                    </a:lnTo>
                    <a:lnTo>
                      <a:pt x="268" y="3710"/>
                    </a:lnTo>
                    <a:close/>
                    <a:moveTo>
                      <a:pt x="307" y="3386"/>
                    </a:moveTo>
                    <a:lnTo>
                      <a:pt x="307" y="3510"/>
                    </a:lnTo>
                    <a:lnTo>
                      <a:pt x="638" y="3510"/>
                    </a:lnTo>
                    <a:lnTo>
                      <a:pt x="638" y="3386"/>
                    </a:lnTo>
                    <a:lnTo>
                      <a:pt x="307" y="3386"/>
                    </a:lnTo>
                    <a:close/>
                    <a:moveTo>
                      <a:pt x="268" y="3347"/>
                    </a:moveTo>
                    <a:lnTo>
                      <a:pt x="677" y="3347"/>
                    </a:lnTo>
                    <a:lnTo>
                      <a:pt x="677" y="3549"/>
                    </a:lnTo>
                    <a:lnTo>
                      <a:pt x="268" y="3549"/>
                    </a:lnTo>
                    <a:lnTo>
                      <a:pt x="268" y="3347"/>
                    </a:lnTo>
                    <a:close/>
                    <a:moveTo>
                      <a:pt x="268" y="877"/>
                    </a:moveTo>
                    <a:lnTo>
                      <a:pt x="2160" y="877"/>
                    </a:lnTo>
                    <a:lnTo>
                      <a:pt x="2160" y="1162"/>
                    </a:lnTo>
                    <a:lnTo>
                      <a:pt x="1737" y="1162"/>
                    </a:lnTo>
                    <a:lnTo>
                      <a:pt x="1737" y="1123"/>
                    </a:lnTo>
                    <a:lnTo>
                      <a:pt x="2121" y="1123"/>
                    </a:lnTo>
                    <a:lnTo>
                      <a:pt x="2121" y="916"/>
                    </a:lnTo>
                    <a:lnTo>
                      <a:pt x="307" y="916"/>
                    </a:lnTo>
                    <a:lnTo>
                      <a:pt x="307" y="1123"/>
                    </a:lnTo>
                    <a:lnTo>
                      <a:pt x="404" y="1123"/>
                    </a:lnTo>
                    <a:lnTo>
                      <a:pt x="404" y="1162"/>
                    </a:lnTo>
                    <a:lnTo>
                      <a:pt x="268" y="1162"/>
                    </a:lnTo>
                    <a:lnTo>
                      <a:pt x="268" y="877"/>
                    </a:lnTo>
                    <a:close/>
                    <a:moveTo>
                      <a:pt x="307" y="522"/>
                    </a:moveTo>
                    <a:lnTo>
                      <a:pt x="307" y="707"/>
                    </a:lnTo>
                    <a:lnTo>
                      <a:pt x="2121" y="707"/>
                    </a:lnTo>
                    <a:lnTo>
                      <a:pt x="2121" y="522"/>
                    </a:lnTo>
                    <a:lnTo>
                      <a:pt x="307" y="522"/>
                    </a:lnTo>
                    <a:close/>
                    <a:moveTo>
                      <a:pt x="268" y="482"/>
                    </a:moveTo>
                    <a:lnTo>
                      <a:pt x="2160" y="482"/>
                    </a:lnTo>
                    <a:lnTo>
                      <a:pt x="2160" y="746"/>
                    </a:lnTo>
                    <a:lnTo>
                      <a:pt x="268" y="746"/>
                    </a:lnTo>
                    <a:lnTo>
                      <a:pt x="268" y="482"/>
                    </a:lnTo>
                    <a:close/>
                    <a:moveTo>
                      <a:pt x="336" y="0"/>
                    </a:moveTo>
                    <a:lnTo>
                      <a:pt x="2091" y="0"/>
                    </a:lnTo>
                    <a:lnTo>
                      <a:pt x="2146" y="4"/>
                    </a:lnTo>
                    <a:lnTo>
                      <a:pt x="2198" y="15"/>
                    </a:lnTo>
                    <a:lnTo>
                      <a:pt x="2247" y="33"/>
                    </a:lnTo>
                    <a:lnTo>
                      <a:pt x="2290" y="57"/>
                    </a:lnTo>
                    <a:lnTo>
                      <a:pt x="2329" y="88"/>
                    </a:lnTo>
                    <a:lnTo>
                      <a:pt x="2364" y="124"/>
                    </a:lnTo>
                    <a:lnTo>
                      <a:pt x="2391" y="163"/>
                    </a:lnTo>
                    <a:lnTo>
                      <a:pt x="2412" y="206"/>
                    </a:lnTo>
                    <a:lnTo>
                      <a:pt x="2425" y="253"/>
                    </a:lnTo>
                    <a:lnTo>
                      <a:pt x="2429" y="302"/>
                    </a:lnTo>
                    <a:lnTo>
                      <a:pt x="2429" y="4456"/>
                    </a:lnTo>
                    <a:lnTo>
                      <a:pt x="2425" y="4505"/>
                    </a:lnTo>
                    <a:lnTo>
                      <a:pt x="2412" y="4551"/>
                    </a:lnTo>
                    <a:lnTo>
                      <a:pt x="2391" y="4595"/>
                    </a:lnTo>
                    <a:lnTo>
                      <a:pt x="2364" y="4634"/>
                    </a:lnTo>
                    <a:lnTo>
                      <a:pt x="2329" y="4670"/>
                    </a:lnTo>
                    <a:lnTo>
                      <a:pt x="2290" y="4700"/>
                    </a:lnTo>
                    <a:lnTo>
                      <a:pt x="2247" y="4725"/>
                    </a:lnTo>
                    <a:lnTo>
                      <a:pt x="2198" y="4742"/>
                    </a:lnTo>
                    <a:lnTo>
                      <a:pt x="2146" y="4754"/>
                    </a:lnTo>
                    <a:lnTo>
                      <a:pt x="2091" y="4758"/>
                    </a:lnTo>
                    <a:lnTo>
                      <a:pt x="336" y="4758"/>
                    </a:lnTo>
                    <a:lnTo>
                      <a:pt x="283" y="4754"/>
                    </a:lnTo>
                    <a:lnTo>
                      <a:pt x="231" y="4742"/>
                    </a:lnTo>
                    <a:lnTo>
                      <a:pt x="182" y="4725"/>
                    </a:lnTo>
                    <a:lnTo>
                      <a:pt x="138" y="4700"/>
                    </a:lnTo>
                    <a:lnTo>
                      <a:pt x="98" y="4670"/>
                    </a:lnTo>
                    <a:lnTo>
                      <a:pt x="65" y="4634"/>
                    </a:lnTo>
                    <a:lnTo>
                      <a:pt x="37" y="4595"/>
                    </a:lnTo>
                    <a:lnTo>
                      <a:pt x="17" y="4551"/>
                    </a:lnTo>
                    <a:lnTo>
                      <a:pt x="4" y="4505"/>
                    </a:lnTo>
                    <a:lnTo>
                      <a:pt x="0" y="4456"/>
                    </a:lnTo>
                    <a:lnTo>
                      <a:pt x="0" y="3351"/>
                    </a:lnTo>
                    <a:lnTo>
                      <a:pt x="39" y="3351"/>
                    </a:lnTo>
                    <a:lnTo>
                      <a:pt x="39" y="4456"/>
                    </a:lnTo>
                    <a:lnTo>
                      <a:pt x="43" y="4499"/>
                    </a:lnTo>
                    <a:lnTo>
                      <a:pt x="53" y="4540"/>
                    </a:lnTo>
                    <a:lnTo>
                      <a:pt x="72" y="4577"/>
                    </a:lnTo>
                    <a:lnTo>
                      <a:pt x="96" y="4612"/>
                    </a:lnTo>
                    <a:lnTo>
                      <a:pt x="125" y="4642"/>
                    </a:lnTo>
                    <a:lnTo>
                      <a:pt x="161" y="4668"/>
                    </a:lnTo>
                    <a:lnTo>
                      <a:pt x="200" y="4690"/>
                    </a:lnTo>
                    <a:lnTo>
                      <a:pt x="242" y="4706"/>
                    </a:lnTo>
                    <a:lnTo>
                      <a:pt x="289" y="4716"/>
                    </a:lnTo>
                    <a:lnTo>
                      <a:pt x="336" y="4719"/>
                    </a:lnTo>
                    <a:lnTo>
                      <a:pt x="2091" y="4719"/>
                    </a:lnTo>
                    <a:lnTo>
                      <a:pt x="2140" y="4716"/>
                    </a:lnTo>
                    <a:lnTo>
                      <a:pt x="2186" y="4706"/>
                    </a:lnTo>
                    <a:lnTo>
                      <a:pt x="2228" y="4690"/>
                    </a:lnTo>
                    <a:lnTo>
                      <a:pt x="2267" y="4668"/>
                    </a:lnTo>
                    <a:lnTo>
                      <a:pt x="2302" y="4642"/>
                    </a:lnTo>
                    <a:lnTo>
                      <a:pt x="2332" y="4612"/>
                    </a:lnTo>
                    <a:lnTo>
                      <a:pt x="2357" y="4577"/>
                    </a:lnTo>
                    <a:lnTo>
                      <a:pt x="2374" y="4540"/>
                    </a:lnTo>
                    <a:lnTo>
                      <a:pt x="2386" y="4499"/>
                    </a:lnTo>
                    <a:lnTo>
                      <a:pt x="2390" y="4456"/>
                    </a:lnTo>
                    <a:lnTo>
                      <a:pt x="2390" y="302"/>
                    </a:lnTo>
                    <a:lnTo>
                      <a:pt x="2386" y="258"/>
                    </a:lnTo>
                    <a:lnTo>
                      <a:pt x="2374" y="218"/>
                    </a:lnTo>
                    <a:lnTo>
                      <a:pt x="2357" y="180"/>
                    </a:lnTo>
                    <a:lnTo>
                      <a:pt x="2332" y="147"/>
                    </a:lnTo>
                    <a:lnTo>
                      <a:pt x="2302" y="115"/>
                    </a:lnTo>
                    <a:lnTo>
                      <a:pt x="2267" y="89"/>
                    </a:lnTo>
                    <a:lnTo>
                      <a:pt x="2228" y="68"/>
                    </a:lnTo>
                    <a:lnTo>
                      <a:pt x="2186" y="52"/>
                    </a:lnTo>
                    <a:lnTo>
                      <a:pt x="2140" y="41"/>
                    </a:lnTo>
                    <a:lnTo>
                      <a:pt x="2091" y="39"/>
                    </a:lnTo>
                    <a:lnTo>
                      <a:pt x="336" y="39"/>
                    </a:lnTo>
                    <a:lnTo>
                      <a:pt x="289" y="41"/>
                    </a:lnTo>
                    <a:lnTo>
                      <a:pt x="242" y="52"/>
                    </a:lnTo>
                    <a:lnTo>
                      <a:pt x="200" y="68"/>
                    </a:lnTo>
                    <a:lnTo>
                      <a:pt x="161" y="89"/>
                    </a:lnTo>
                    <a:lnTo>
                      <a:pt x="125" y="115"/>
                    </a:lnTo>
                    <a:lnTo>
                      <a:pt x="96" y="147"/>
                    </a:lnTo>
                    <a:lnTo>
                      <a:pt x="72" y="180"/>
                    </a:lnTo>
                    <a:lnTo>
                      <a:pt x="53" y="218"/>
                    </a:lnTo>
                    <a:lnTo>
                      <a:pt x="43" y="258"/>
                    </a:lnTo>
                    <a:lnTo>
                      <a:pt x="39" y="302"/>
                    </a:lnTo>
                    <a:lnTo>
                      <a:pt x="39" y="1318"/>
                    </a:lnTo>
                    <a:lnTo>
                      <a:pt x="0" y="1318"/>
                    </a:lnTo>
                    <a:lnTo>
                      <a:pt x="0" y="302"/>
                    </a:lnTo>
                    <a:lnTo>
                      <a:pt x="4" y="253"/>
                    </a:lnTo>
                    <a:lnTo>
                      <a:pt x="17" y="206"/>
                    </a:lnTo>
                    <a:lnTo>
                      <a:pt x="37" y="163"/>
                    </a:lnTo>
                    <a:lnTo>
                      <a:pt x="65" y="124"/>
                    </a:lnTo>
                    <a:lnTo>
                      <a:pt x="98" y="88"/>
                    </a:lnTo>
                    <a:lnTo>
                      <a:pt x="138" y="57"/>
                    </a:lnTo>
                    <a:lnTo>
                      <a:pt x="182" y="33"/>
                    </a:lnTo>
                    <a:lnTo>
                      <a:pt x="231" y="15"/>
                    </a:lnTo>
                    <a:lnTo>
                      <a:pt x="283" y="4"/>
                    </a:lnTo>
                    <a:lnTo>
                      <a:pt x="336"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8281" name="Freeform 731"/>
              <p:cNvSpPr>
                <a:spLocks noEditPoints="1" noChangeArrowheads="1"/>
              </p:cNvSpPr>
              <p:nvPr/>
            </p:nvSpPr>
            <p:spPr bwMode="auto">
              <a:xfrm>
                <a:off x="0" y="184688"/>
                <a:ext cx="543741" cy="465735"/>
              </a:xfrm>
              <a:custGeom>
                <a:avLst/>
                <a:gdLst>
                  <a:gd name="T0" fmla="*/ 263 w 2844"/>
                  <a:gd name="T1" fmla="*/ 611 h 2438"/>
                  <a:gd name="T2" fmla="*/ 250 w 2844"/>
                  <a:gd name="T3" fmla="*/ 747 h 2438"/>
                  <a:gd name="T4" fmla="*/ 231 w 2844"/>
                  <a:gd name="T5" fmla="*/ 1425 h 2438"/>
                  <a:gd name="T6" fmla="*/ 2588 w 2844"/>
                  <a:gd name="T7" fmla="*/ 2321 h 2438"/>
                  <a:gd name="T8" fmla="*/ 2665 w 2844"/>
                  <a:gd name="T9" fmla="*/ 2292 h 2438"/>
                  <a:gd name="T10" fmla="*/ 2718 w 2844"/>
                  <a:gd name="T11" fmla="*/ 1401 h 2438"/>
                  <a:gd name="T12" fmla="*/ 2730 w 2844"/>
                  <a:gd name="T13" fmla="*/ 1253 h 2438"/>
                  <a:gd name="T14" fmla="*/ 2746 w 2844"/>
                  <a:gd name="T15" fmla="*/ 1008 h 2438"/>
                  <a:gd name="T16" fmla="*/ 2749 w 2844"/>
                  <a:gd name="T17" fmla="*/ 780 h 2438"/>
                  <a:gd name="T18" fmla="*/ 2721 w 2844"/>
                  <a:gd name="T19" fmla="*/ 679 h 2438"/>
                  <a:gd name="T20" fmla="*/ 2444 w 2844"/>
                  <a:gd name="T21" fmla="*/ 77 h 2438"/>
                  <a:gd name="T22" fmla="*/ 1506 w 2844"/>
                  <a:gd name="T23" fmla="*/ 81 h 2438"/>
                  <a:gd name="T24" fmla="*/ 1450 w 2844"/>
                  <a:gd name="T25" fmla="*/ 149 h 2438"/>
                  <a:gd name="T26" fmla="*/ 1438 w 2844"/>
                  <a:gd name="T27" fmla="*/ 251 h 2438"/>
                  <a:gd name="T28" fmla="*/ 1344 w 2844"/>
                  <a:gd name="T29" fmla="*/ 376 h 2438"/>
                  <a:gd name="T30" fmla="*/ 124 w 2844"/>
                  <a:gd name="T31" fmla="*/ 405 h 2438"/>
                  <a:gd name="T32" fmla="*/ 79 w 2844"/>
                  <a:gd name="T33" fmla="*/ 517 h 2438"/>
                  <a:gd name="T34" fmla="*/ 78 w 2844"/>
                  <a:gd name="T35" fmla="*/ 661 h 2438"/>
                  <a:gd name="T36" fmla="*/ 79 w 2844"/>
                  <a:gd name="T37" fmla="*/ 2022 h 2438"/>
                  <a:gd name="T38" fmla="*/ 72 w 2844"/>
                  <a:gd name="T39" fmla="*/ 2179 h 2438"/>
                  <a:gd name="T40" fmla="*/ 104 w 2844"/>
                  <a:gd name="T41" fmla="*/ 2328 h 2438"/>
                  <a:gd name="T42" fmla="*/ 179 w 2844"/>
                  <a:gd name="T43" fmla="*/ 655 h 2438"/>
                  <a:gd name="T44" fmla="*/ 214 w 2844"/>
                  <a:gd name="T45" fmla="*/ 527 h 2438"/>
                  <a:gd name="T46" fmla="*/ 344 w 2844"/>
                  <a:gd name="T47" fmla="*/ 478 h 2438"/>
                  <a:gd name="T48" fmla="*/ 2294 w 2844"/>
                  <a:gd name="T49" fmla="*/ 579 h 2438"/>
                  <a:gd name="T50" fmla="*/ 2731 w 2844"/>
                  <a:gd name="T51" fmla="*/ 598 h 2438"/>
                  <a:gd name="T52" fmla="*/ 2756 w 2844"/>
                  <a:gd name="T53" fmla="*/ 482 h 2438"/>
                  <a:gd name="T54" fmla="*/ 2710 w 2844"/>
                  <a:gd name="T55" fmla="*/ 382 h 2438"/>
                  <a:gd name="T56" fmla="*/ 2642 w 2844"/>
                  <a:gd name="T57" fmla="*/ 323 h 2438"/>
                  <a:gd name="T58" fmla="*/ 2620 w 2844"/>
                  <a:gd name="T59" fmla="*/ 168 h 2438"/>
                  <a:gd name="T60" fmla="*/ 2557 w 2844"/>
                  <a:gd name="T61" fmla="*/ 89 h 2438"/>
                  <a:gd name="T62" fmla="*/ 1630 w 2844"/>
                  <a:gd name="T63" fmla="*/ 0 h 2438"/>
                  <a:gd name="T64" fmla="*/ 2632 w 2844"/>
                  <a:gd name="T65" fmla="*/ 37 h 2438"/>
                  <a:gd name="T66" fmla="*/ 2700 w 2844"/>
                  <a:gd name="T67" fmla="*/ 200 h 2438"/>
                  <a:gd name="T68" fmla="*/ 2733 w 2844"/>
                  <a:gd name="T69" fmla="*/ 310 h 2438"/>
                  <a:gd name="T70" fmla="*/ 2792 w 2844"/>
                  <a:gd name="T71" fmla="*/ 349 h 2438"/>
                  <a:gd name="T72" fmla="*/ 2843 w 2844"/>
                  <a:gd name="T73" fmla="*/ 535 h 2438"/>
                  <a:gd name="T74" fmla="*/ 2834 w 2844"/>
                  <a:gd name="T75" fmla="*/ 762 h 2438"/>
                  <a:gd name="T76" fmla="*/ 2760 w 2844"/>
                  <a:gd name="T77" fmla="*/ 2077 h 2438"/>
                  <a:gd name="T78" fmla="*/ 2756 w 2844"/>
                  <a:gd name="T79" fmla="*/ 2218 h 2438"/>
                  <a:gd name="T80" fmla="*/ 2716 w 2844"/>
                  <a:gd name="T81" fmla="*/ 2353 h 2438"/>
                  <a:gd name="T82" fmla="*/ 2570 w 2844"/>
                  <a:gd name="T83" fmla="*/ 2402 h 2438"/>
                  <a:gd name="T84" fmla="*/ 117 w 2844"/>
                  <a:gd name="T85" fmla="*/ 2438 h 2438"/>
                  <a:gd name="T86" fmla="*/ 32 w 2844"/>
                  <a:gd name="T87" fmla="*/ 2351 h 2438"/>
                  <a:gd name="T88" fmla="*/ 3 w 2844"/>
                  <a:gd name="T89" fmla="*/ 768 h 2438"/>
                  <a:gd name="T90" fmla="*/ 0 w 2844"/>
                  <a:gd name="T91" fmla="*/ 603 h 2438"/>
                  <a:gd name="T92" fmla="*/ 20 w 2844"/>
                  <a:gd name="T93" fmla="*/ 443 h 2438"/>
                  <a:gd name="T94" fmla="*/ 110 w 2844"/>
                  <a:gd name="T95" fmla="*/ 334 h 2438"/>
                  <a:gd name="T96" fmla="*/ 1293 w 2844"/>
                  <a:gd name="T97" fmla="*/ 311 h 2438"/>
                  <a:gd name="T98" fmla="*/ 1354 w 2844"/>
                  <a:gd name="T99" fmla="*/ 242 h 2438"/>
                  <a:gd name="T100" fmla="*/ 1373 w 2844"/>
                  <a:gd name="T101" fmla="*/ 120 h 2438"/>
                  <a:gd name="T102" fmla="*/ 1463 w 2844"/>
                  <a:gd name="T103" fmla="*/ 21 h 2438"/>
                  <a:gd name="T104" fmla="*/ 1600 w 2844"/>
                  <a:gd name="T105" fmla="*/ 0 h 2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44"/>
                  <a:gd name="T160" fmla="*/ 0 h 2438"/>
                  <a:gd name="T161" fmla="*/ 2844 w 2844"/>
                  <a:gd name="T162" fmla="*/ 2438 h 2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44" h="2438">
                    <a:moveTo>
                      <a:pt x="314" y="557"/>
                    </a:moveTo>
                    <a:lnTo>
                      <a:pt x="296" y="561"/>
                    </a:lnTo>
                    <a:lnTo>
                      <a:pt x="282" y="573"/>
                    </a:lnTo>
                    <a:lnTo>
                      <a:pt x="270" y="590"/>
                    </a:lnTo>
                    <a:lnTo>
                      <a:pt x="263" y="611"/>
                    </a:lnTo>
                    <a:lnTo>
                      <a:pt x="257" y="635"/>
                    </a:lnTo>
                    <a:lnTo>
                      <a:pt x="253" y="663"/>
                    </a:lnTo>
                    <a:lnTo>
                      <a:pt x="250" y="690"/>
                    </a:lnTo>
                    <a:lnTo>
                      <a:pt x="250" y="719"/>
                    </a:lnTo>
                    <a:lnTo>
                      <a:pt x="250" y="747"/>
                    </a:lnTo>
                    <a:lnTo>
                      <a:pt x="250" y="773"/>
                    </a:lnTo>
                    <a:lnTo>
                      <a:pt x="251" y="796"/>
                    </a:lnTo>
                    <a:lnTo>
                      <a:pt x="251" y="816"/>
                    </a:lnTo>
                    <a:lnTo>
                      <a:pt x="251" y="830"/>
                    </a:lnTo>
                    <a:lnTo>
                      <a:pt x="231" y="1425"/>
                    </a:lnTo>
                    <a:lnTo>
                      <a:pt x="198" y="2359"/>
                    </a:lnTo>
                    <a:lnTo>
                      <a:pt x="1765" y="2334"/>
                    </a:lnTo>
                    <a:lnTo>
                      <a:pt x="2551" y="2321"/>
                    </a:lnTo>
                    <a:lnTo>
                      <a:pt x="2570" y="2321"/>
                    </a:lnTo>
                    <a:lnTo>
                      <a:pt x="2588" y="2321"/>
                    </a:lnTo>
                    <a:lnTo>
                      <a:pt x="2607" y="2321"/>
                    </a:lnTo>
                    <a:lnTo>
                      <a:pt x="2624" y="2318"/>
                    </a:lnTo>
                    <a:lnTo>
                      <a:pt x="2640" y="2314"/>
                    </a:lnTo>
                    <a:lnTo>
                      <a:pt x="2653" y="2305"/>
                    </a:lnTo>
                    <a:lnTo>
                      <a:pt x="2665" y="2292"/>
                    </a:lnTo>
                    <a:lnTo>
                      <a:pt x="2671" y="2275"/>
                    </a:lnTo>
                    <a:lnTo>
                      <a:pt x="2674" y="2252"/>
                    </a:lnTo>
                    <a:lnTo>
                      <a:pt x="2677" y="2191"/>
                    </a:lnTo>
                    <a:lnTo>
                      <a:pt x="2697" y="1796"/>
                    </a:lnTo>
                    <a:lnTo>
                      <a:pt x="2718" y="1401"/>
                    </a:lnTo>
                    <a:lnTo>
                      <a:pt x="2718" y="1384"/>
                    </a:lnTo>
                    <a:lnTo>
                      <a:pt x="2721" y="1360"/>
                    </a:lnTo>
                    <a:lnTo>
                      <a:pt x="2723" y="1329"/>
                    </a:lnTo>
                    <a:lnTo>
                      <a:pt x="2726" y="1293"/>
                    </a:lnTo>
                    <a:lnTo>
                      <a:pt x="2730" y="1253"/>
                    </a:lnTo>
                    <a:lnTo>
                      <a:pt x="2733" y="1208"/>
                    </a:lnTo>
                    <a:lnTo>
                      <a:pt x="2737" y="1160"/>
                    </a:lnTo>
                    <a:lnTo>
                      <a:pt x="2740" y="1111"/>
                    </a:lnTo>
                    <a:lnTo>
                      <a:pt x="2743" y="1060"/>
                    </a:lnTo>
                    <a:lnTo>
                      <a:pt x="2746" y="1008"/>
                    </a:lnTo>
                    <a:lnTo>
                      <a:pt x="2749" y="958"/>
                    </a:lnTo>
                    <a:lnTo>
                      <a:pt x="2750" y="910"/>
                    </a:lnTo>
                    <a:lnTo>
                      <a:pt x="2750" y="862"/>
                    </a:lnTo>
                    <a:lnTo>
                      <a:pt x="2750" y="819"/>
                    </a:lnTo>
                    <a:lnTo>
                      <a:pt x="2749" y="780"/>
                    </a:lnTo>
                    <a:lnTo>
                      <a:pt x="2747" y="747"/>
                    </a:lnTo>
                    <a:lnTo>
                      <a:pt x="2743" y="718"/>
                    </a:lnTo>
                    <a:lnTo>
                      <a:pt x="2737" y="696"/>
                    </a:lnTo>
                    <a:lnTo>
                      <a:pt x="2730" y="683"/>
                    </a:lnTo>
                    <a:lnTo>
                      <a:pt x="2721" y="679"/>
                    </a:lnTo>
                    <a:lnTo>
                      <a:pt x="2531" y="668"/>
                    </a:lnTo>
                    <a:lnTo>
                      <a:pt x="620" y="573"/>
                    </a:lnTo>
                    <a:lnTo>
                      <a:pt x="314" y="557"/>
                    </a:lnTo>
                    <a:close/>
                    <a:moveTo>
                      <a:pt x="2467" y="77"/>
                    </a:moveTo>
                    <a:lnTo>
                      <a:pt x="2444" y="77"/>
                    </a:lnTo>
                    <a:lnTo>
                      <a:pt x="2419" y="79"/>
                    </a:lnTo>
                    <a:lnTo>
                      <a:pt x="2396" y="79"/>
                    </a:lnTo>
                    <a:lnTo>
                      <a:pt x="2373" y="80"/>
                    </a:lnTo>
                    <a:lnTo>
                      <a:pt x="1529" y="80"/>
                    </a:lnTo>
                    <a:lnTo>
                      <a:pt x="1506" y="81"/>
                    </a:lnTo>
                    <a:lnTo>
                      <a:pt x="1487" y="89"/>
                    </a:lnTo>
                    <a:lnTo>
                      <a:pt x="1473" y="100"/>
                    </a:lnTo>
                    <a:lnTo>
                      <a:pt x="1463" y="113"/>
                    </a:lnTo>
                    <a:lnTo>
                      <a:pt x="1455" y="131"/>
                    </a:lnTo>
                    <a:lnTo>
                      <a:pt x="1450" y="149"/>
                    </a:lnTo>
                    <a:lnTo>
                      <a:pt x="1447" y="170"/>
                    </a:lnTo>
                    <a:lnTo>
                      <a:pt x="1444" y="190"/>
                    </a:lnTo>
                    <a:lnTo>
                      <a:pt x="1442" y="212"/>
                    </a:lnTo>
                    <a:lnTo>
                      <a:pt x="1441" y="232"/>
                    </a:lnTo>
                    <a:lnTo>
                      <a:pt x="1438" y="251"/>
                    </a:lnTo>
                    <a:lnTo>
                      <a:pt x="1434" y="268"/>
                    </a:lnTo>
                    <a:lnTo>
                      <a:pt x="1419" y="303"/>
                    </a:lnTo>
                    <a:lnTo>
                      <a:pt x="1399" y="333"/>
                    </a:lnTo>
                    <a:lnTo>
                      <a:pt x="1374" y="358"/>
                    </a:lnTo>
                    <a:lnTo>
                      <a:pt x="1344" y="376"/>
                    </a:lnTo>
                    <a:lnTo>
                      <a:pt x="1311" y="388"/>
                    </a:lnTo>
                    <a:lnTo>
                      <a:pt x="1273" y="392"/>
                    </a:lnTo>
                    <a:lnTo>
                      <a:pt x="163" y="392"/>
                    </a:lnTo>
                    <a:lnTo>
                      <a:pt x="142" y="395"/>
                    </a:lnTo>
                    <a:lnTo>
                      <a:pt x="124" y="405"/>
                    </a:lnTo>
                    <a:lnTo>
                      <a:pt x="110" y="420"/>
                    </a:lnTo>
                    <a:lnTo>
                      <a:pt x="98" y="439"/>
                    </a:lnTo>
                    <a:lnTo>
                      <a:pt x="90" y="462"/>
                    </a:lnTo>
                    <a:lnTo>
                      <a:pt x="84" y="488"/>
                    </a:lnTo>
                    <a:lnTo>
                      <a:pt x="79" y="517"/>
                    </a:lnTo>
                    <a:lnTo>
                      <a:pt x="77" y="546"/>
                    </a:lnTo>
                    <a:lnTo>
                      <a:pt x="77" y="576"/>
                    </a:lnTo>
                    <a:lnTo>
                      <a:pt x="77" y="605"/>
                    </a:lnTo>
                    <a:lnTo>
                      <a:pt x="77" y="634"/>
                    </a:lnTo>
                    <a:lnTo>
                      <a:pt x="78" y="661"/>
                    </a:lnTo>
                    <a:lnTo>
                      <a:pt x="79" y="684"/>
                    </a:lnTo>
                    <a:lnTo>
                      <a:pt x="81" y="705"/>
                    </a:lnTo>
                    <a:lnTo>
                      <a:pt x="81" y="722"/>
                    </a:lnTo>
                    <a:lnTo>
                      <a:pt x="81" y="1999"/>
                    </a:lnTo>
                    <a:lnTo>
                      <a:pt x="79" y="2022"/>
                    </a:lnTo>
                    <a:lnTo>
                      <a:pt x="78" y="2049"/>
                    </a:lnTo>
                    <a:lnTo>
                      <a:pt x="77" y="2078"/>
                    </a:lnTo>
                    <a:lnTo>
                      <a:pt x="75" y="2111"/>
                    </a:lnTo>
                    <a:lnTo>
                      <a:pt x="74" y="2146"/>
                    </a:lnTo>
                    <a:lnTo>
                      <a:pt x="72" y="2179"/>
                    </a:lnTo>
                    <a:lnTo>
                      <a:pt x="74" y="2214"/>
                    </a:lnTo>
                    <a:lnTo>
                      <a:pt x="77" y="2247"/>
                    </a:lnTo>
                    <a:lnTo>
                      <a:pt x="82" y="2278"/>
                    </a:lnTo>
                    <a:lnTo>
                      <a:pt x="92" y="2305"/>
                    </a:lnTo>
                    <a:lnTo>
                      <a:pt x="104" y="2328"/>
                    </a:lnTo>
                    <a:lnTo>
                      <a:pt x="121" y="2346"/>
                    </a:lnTo>
                    <a:lnTo>
                      <a:pt x="176" y="736"/>
                    </a:lnTo>
                    <a:lnTo>
                      <a:pt x="178" y="710"/>
                    </a:lnTo>
                    <a:lnTo>
                      <a:pt x="178" y="683"/>
                    </a:lnTo>
                    <a:lnTo>
                      <a:pt x="179" y="655"/>
                    </a:lnTo>
                    <a:lnTo>
                      <a:pt x="181" y="628"/>
                    </a:lnTo>
                    <a:lnTo>
                      <a:pt x="185" y="600"/>
                    </a:lnTo>
                    <a:lnTo>
                      <a:pt x="191" y="573"/>
                    </a:lnTo>
                    <a:lnTo>
                      <a:pt x="201" y="550"/>
                    </a:lnTo>
                    <a:lnTo>
                      <a:pt x="214" y="527"/>
                    </a:lnTo>
                    <a:lnTo>
                      <a:pt x="231" y="508"/>
                    </a:lnTo>
                    <a:lnTo>
                      <a:pt x="253" y="493"/>
                    </a:lnTo>
                    <a:lnTo>
                      <a:pt x="282" y="482"/>
                    </a:lnTo>
                    <a:lnTo>
                      <a:pt x="312" y="478"/>
                    </a:lnTo>
                    <a:lnTo>
                      <a:pt x="344" y="478"/>
                    </a:lnTo>
                    <a:lnTo>
                      <a:pt x="379" y="479"/>
                    </a:lnTo>
                    <a:lnTo>
                      <a:pt x="410" y="483"/>
                    </a:lnTo>
                    <a:lnTo>
                      <a:pt x="441" y="485"/>
                    </a:lnTo>
                    <a:lnTo>
                      <a:pt x="1302" y="528"/>
                    </a:lnTo>
                    <a:lnTo>
                      <a:pt x="2294" y="579"/>
                    </a:lnTo>
                    <a:lnTo>
                      <a:pt x="2630" y="595"/>
                    </a:lnTo>
                    <a:lnTo>
                      <a:pt x="2653" y="595"/>
                    </a:lnTo>
                    <a:lnTo>
                      <a:pt x="2679" y="595"/>
                    </a:lnTo>
                    <a:lnTo>
                      <a:pt x="2707" y="595"/>
                    </a:lnTo>
                    <a:lnTo>
                      <a:pt x="2731" y="598"/>
                    </a:lnTo>
                    <a:lnTo>
                      <a:pt x="2755" y="605"/>
                    </a:lnTo>
                    <a:lnTo>
                      <a:pt x="2755" y="576"/>
                    </a:lnTo>
                    <a:lnTo>
                      <a:pt x="2756" y="546"/>
                    </a:lnTo>
                    <a:lnTo>
                      <a:pt x="2757" y="514"/>
                    </a:lnTo>
                    <a:lnTo>
                      <a:pt x="2756" y="482"/>
                    </a:lnTo>
                    <a:lnTo>
                      <a:pt x="2752" y="452"/>
                    </a:lnTo>
                    <a:lnTo>
                      <a:pt x="2744" y="423"/>
                    </a:lnTo>
                    <a:lnTo>
                      <a:pt x="2731" y="398"/>
                    </a:lnTo>
                    <a:lnTo>
                      <a:pt x="2721" y="389"/>
                    </a:lnTo>
                    <a:lnTo>
                      <a:pt x="2710" y="382"/>
                    </a:lnTo>
                    <a:lnTo>
                      <a:pt x="2695" y="376"/>
                    </a:lnTo>
                    <a:lnTo>
                      <a:pt x="2682" y="371"/>
                    </a:lnTo>
                    <a:lnTo>
                      <a:pt x="2669" y="362"/>
                    </a:lnTo>
                    <a:lnTo>
                      <a:pt x="2658" y="350"/>
                    </a:lnTo>
                    <a:lnTo>
                      <a:pt x="2642" y="323"/>
                    </a:lnTo>
                    <a:lnTo>
                      <a:pt x="2632" y="292"/>
                    </a:lnTo>
                    <a:lnTo>
                      <a:pt x="2626" y="261"/>
                    </a:lnTo>
                    <a:lnTo>
                      <a:pt x="2623" y="230"/>
                    </a:lnTo>
                    <a:lnTo>
                      <a:pt x="2622" y="199"/>
                    </a:lnTo>
                    <a:lnTo>
                      <a:pt x="2620" y="168"/>
                    </a:lnTo>
                    <a:lnTo>
                      <a:pt x="2613" y="144"/>
                    </a:lnTo>
                    <a:lnTo>
                      <a:pt x="2604" y="125"/>
                    </a:lnTo>
                    <a:lnTo>
                      <a:pt x="2591" y="109"/>
                    </a:lnTo>
                    <a:lnTo>
                      <a:pt x="2575" y="97"/>
                    </a:lnTo>
                    <a:lnTo>
                      <a:pt x="2557" y="89"/>
                    </a:lnTo>
                    <a:lnTo>
                      <a:pt x="2536" y="83"/>
                    </a:lnTo>
                    <a:lnTo>
                      <a:pt x="2515" y="79"/>
                    </a:lnTo>
                    <a:lnTo>
                      <a:pt x="2492" y="77"/>
                    </a:lnTo>
                    <a:lnTo>
                      <a:pt x="2467" y="77"/>
                    </a:lnTo>
                    <a:close/>
                    <a:moveTo>
                      <a:pt x="1630" y="0"/>
                    </a:moveTo>
                    <a:lnTo>
                      <a:pt x="1659" y="2"/>
                    </a:lnTo>
                    <a:lnTo>
                      <a:pt x="2531" y="2"/>
                    </a:lnTo>
                    <a:lnTo>
                      <a:pt x="2568" y="5"/>
                    </a:lnTo>
                    <a:lnTo>
                      <a:pt x="2603" y="18"/>
                    </a:lnTo>
                    <a:lnTo>
                      <a:pt x="2632" y="37"/>
                    </a:lnTo>
                    <a:lnTo>
                      <a:pt x="2658" y="61"/>
                    </a:lnTo>
                    <a:lnTo>
                      <a:pt x="2678" y="92"/>
                    </a:lnTo>
                    <a:lnTo>
                      <a:pt x="2692" y="128"/>
                    </a:lnTo>
                    <a:lnTo>
                      <a:pt x="2698" y="164"/>
                    </a:lnTo>
                    <a:lnTo>
                      <a:pt x="2700" y="200"/>
                    </a:lnTo>
                    <a:lnTo>
                      <a:pt x="2701" y="238"/>
                    </a:lnTo>
                    <a:lnTo>
                      <a:pt x="2708" y="274"/>
                    </a:lnTo>
                    <a:lnTo>
                      <a:pt x="2714" y="291"/>
                    </a:lnTo>
                    <a:lnTo>
                      <a:pt x="2723" y="303"/>
                    </a:lnTo>
                    <a:lnTo>
                      <a:pt x="2733" y="310"/>
                    </a:lnTo>
                    <a:lnTo>
                      <a:pt x="2743" y="316"/>
                    </a:lnTo>
                    <a:lnTo>
                      <a:pt x="2755" y="321"/>
                    </a:lnTo>
                    <a:lnTo>
                      <a:pt x="2768" y="327"/>
                    </a:lnTo>
                    <a:lnTo>
                      <a:pt x="2779" y="336"/>
                    </a:lnTo>
                    <a:lnTo>
                      <a:pt x="2792" y="349"/>
                    </a:lnTo>
                    <a:lnTo>
                      <a:pt x="2809" y="378"/>
                    </a:lnTo>
                    <a:lnTo>
                      <a:pt x="2824" y="413"/>
                    </a:lnTo>
                    <a:lnTo>
                      <a:pt x="2833" y="450"/>
                    </a:lnTo>
                    <a:lnTo>
                      <a:pt x="2840" y="492"/>
                    </a:lnTo>
                    <a:lnTo>
                      <a:pt x="2843" y="535"/>
                    </a:lnTo>
                    <a:lnTo>
                      <a:pt x="2844" y="580"/>
                    </a:lnTo>
                    <a:lnTo>
                      <a:pt x="2844" y="626"/>
                    </a:lnTo>
                    <a:lnTo>
                      <a:pt x="2841" y="673"/>
                    </a:lnTo>
                    <a:lnTo>
                      <a:pt x="2838" y="719"/>
                    </a:lnTo>
                    <a:lnTo>
                      <a:pt x="2834" y="762"/>
                    </a:lnTo>
                    <a:lnTo>
                      <a:pt x="2831" y="803"/>
                    </a:lnTo>
                    <a:lnTo>
                      <a:pt x="2828" y="840"/>
                    </a:lnTo>
                    <a:lnTo>
                      <a:pt x="2825" y="875"/>
                    </a:lnTo>
                    <a:lnTo>
                      <a:pt x="2792" y="1475"/>
                    </a:lnTo>
                    <a:lnTo>
                      <a:pt x="2760" y="2077"/>
                    </a:lnTo>
                    <a:lnTo>
                      <a:pt x="2759" y="2101"/>
                    </a:lnTo>
                    <a:lnTo>
                      <a:pt x="2759" y="2129"/>
                    </a:lnTo>
                    <a:lnTo>
                      <a:pt x="2759" y="2158"/>
                    </a:lnTo>
                    <a:lnTo>
                      <a:pt x="2757" y="2188"/>
                    </a:lnTo>
                    <a:lnTo>
                      <a:pt x="2756" y="2218"/>
                    </a:lnTo>
                    <a:lnTo>
                      <a:pt x="2753" y="2249"/>
                    </a:lnTo>
                    <a:lnTo>
                      <a:pt x="2747" y="2278"/>
                    </a:lnTo>
                    <a:lnTo>
                      <a:pt x="2740" y="2305"/>
                    </a:lnTo>
                    <a:lnTo>
                      <a:pt x="2729" y="2331"/>
                    </a:lnTo>
                    <a:lnTo>
                      <a:pt x="2716" y="2353"/>
                    </a:lnTo>
                    <a:lnTo>
                      <a:pt x="2697" y="2372"/>
                    </a:lnTo>
                    <a:lnTo>
                      <a:pt x="2675" y="2386"/>
                    </a:lnTo>
                    <a:lnTo>
                      <a:pt x="2649" y="2396"/>
                    </a:lnTo>
                    <a:lnTo>
                      <a:pt x="2610" y="2401"/>
                    </a:lnTo>
                    <a:lnTo>
                      <a:pt x="2570" y="2402"/>
                    </a:lnTo>
                    <a:lnTo>
                      <a:pt x="2529" y="2402"/>
                    </a:lnTo>
                    <a:lnTo>
                      <a:pt x="2489" y="2401"/>
                    </a:lnTo>
                    <a:lnTo>
                      <a:pt x="2127" y="2406"/>
                    </a:lnTo>
                    <a:lnTo>
                      <a:pt x="240" y="2437"/>
                    </a:lnTo>
                    <a:lnTo>
                      <a:pt x="117" y="2438"/>
                    </a:lnTo>
                    <a:lnTo>
                      <a:pt x="98" y="2419"/>
                    </a:lnTo>
                    <a:lnTo>
                      <a:pt x="81" y="2403"/>
                    </a:lnTo>
                    <a:lnTo>
                      <a:pt x="62" y="2386"/>
                    </a:lnTo>
                    <a:lnTo>
                      <a:pt x="46" y="2369"/>
                    </a:lnTo>
                    <a:lnTo>
                      <a:pt x="32" y="2351"/>
                    </a:lnTo>
                    <a:lnTo>
                      <a:pt x="20" y="2331"/>
                    </a:lnTo>
                    <a:lnTo>
                      <a:pt x="10" y="2308"/>
                    </a:lnTo>
                    <a:lnTo>
                      <a:pt x="4" y="2281"/>
                    </a:lnTo>
                    <a:lnTo>
                      <a:pt x="3" y="2250"/>
                    </a:lnTo>
                    <a:lnTo>
                      <a:pt x="3" y="768"/>
                    </a:lnTo>
                    <a:lnTo>
                      <a:pt x="3" y="736"/>
                    </a:lnTo>
                    <a:lnTo>
                      <a:pt x="1" y="705"/>
                    </a:lnTo>
                    <a:lnTo>
                      <a:pt x="0" y="671"/>
                    </a:lnTo>
                    <a:lnTo>
                      <a:pt x="0" y="637"/>
                    </a:lnTo>
                    <a:lnTo>
                      <a:pt x="0" y="603"/>
                    </a:lnTo>
                    <a:lnTo>
                      <a:pt x="0" y="569"/>
                    </a:lnTo>
                    <a:lnTo>
                      <a:pt x="3" y="535"/>
                    </a:lnTo>
                    <a:lnTo>
                      <a:pt x="6" y="504"/>
                    </a:lnTo>
                    <a:lnTo>
                      <a:pt x="12" y="472"/>
                    </a:lnTo>
                    <a:lnTo>
                      <a:pt x="20" y="443"/>
                    </a:lnTo>
                    <a:lnTo>
                      <a:pt x="30" y="415"/>
                    </a:lnTo>
                    <a:lnTo>
                      <a:pt x="45" y="391"/>
                    </a:lnTo>
                    <a:lnTo>
                      <a:pt x="62" y="369"/>
                    </a:lnTo>
                    <a:lnTo>
                      <a:pt x="84" y="350"/>
                    </a:lnTo>
                    <a:lnTo>
                      <a:pt x="110" y="334"/>
                    </a:lnTo>
                    <a:lnTo>
                      <a:pt x="139" y="323"/>
                    </a:lnTo>
                    <a:lnTo>
                      <a:pt x="175" y="316"/>
                    </a:lnTo>
                    <a:lnTo>
                      <a:pt x="214" y="314"/>
                    </a:lnTo>
                    <a:lnTo>
                      <a:pt x="1269" y="314"/>
                    </a:lnTo>
                    <a:lnTo>
                      <a:pt x="1293" y="311"/>
                    </a:lnTo>
                    <a:lnTo>
                      <a:pt x="1314" y="304"/>
                    </a:lnTo>
                    <a:lnTo>
                      <a:pt x="1330" y="292"/>
                    </a:lnTo>
                    <a:lnTo>
                      <a:pt x="1341" y="278"/>
                    </a:lnTo>
                    <a:lnTo>
                      <a:pt x="1348" y="261"/>
                    </a:lnTo>
                    <a:lnTo>
                      <a:pt x="1354" y="242"/>
                    </a:lnTo>
                    <a:lnTo>
                      <a:pt x="1358" y="220"/>
                    </a:lnTo>
                    <a:lnTo>
                      <a:pt x="1361" y="199"/>
                    </a:lnTo>
                    <a:lnTo>
                      <a:pt x="1363" y="177"/>
                    </a:lnTo>
                    <a:lnTo>
                      <a:pt x="1366" y="155"/>
                    </a:lnTo>
                    <a:lnTo>
                      <a:pt x="1373" y="120"/>
                    </a:lnTo>
                    <a:lnTo>
                      <a:pt x="1385" y="92"/>
                    </a:lnTo>
                    <a:lnTo>
                      <a:pt x="1400" y="67"/>
                    </a:lnTo>
                    <a:lnTo>
                      <a:pt x="1418" y="48"/>
                    </a:lnTo>
                    <a:lnTo>
                      <a:pt x="1439" y="32"/>
                    </a:lnTo>
                    <a:lnTo>
                      <a:pt x="1463" y="21"/>
                    </a:lnTo>
                    <a:lnTo>
                      <a:pt x="1487" y="12"/>
                    </a:lnTo>
                    <a:lnTo>
                      <a:pt x="1515" y="8"/>
                    </a:lnTo>
                    <a:lnTo>
                      <a:pt x="1542" y="3"/>
                    </a:lnTo>
                    <a:lnTo>
                      <a:pt x="1571" y="2"/>
                    </a:lnTo>
                    <a:lnTo>
                      <a:pt x="1600" y="0"/>
                    </a:lnTo>
                    <a:lnTo>
                      <a:pt x="163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8282" name="TextBox 98"/>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8201"/>
                                        </p:tgtEl>
                                        <p:attrNameLst>
                                          <p:attrName>style.visibility</p:attrName>
                                        </p:attrNameLst>
                                      </p:cBhvr>
                                      <p:to>
                                        <p:strVal val="visible"/>
                                      </p:to>
                                    </p:set>
                                    <p:animEffect>
                                      <p:cBhvr>
                                        <p:cTn id="7" dur="500"/>
                                        <p:tgtEl>
                                          <p:spTgt spid="82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197"/>
                                        </p:tgtEl>
                                        <p:attrNameLst>
                                          <p:attrName>style.visibility</p:attrName>
                                        </p:attrNameLst>
                                      </p:cBhvr>
                                      <p:to>
                                        <p:strVal val="visible"/>
                                      </p:to>
                                    </p:set>
                                    <p:animEffect>
                                      <p:cBhvr>
                                        <p:cTn id="10" dur="500"/>
                                        <p:tgtEl>
                                          <p:spTgt spid="8197"/>
                                        </p:tgtEl>
                                      </p:cBhvr>
                                    </p:animEffect>
                                  </p:childTnLst>
                                </p:cTn>
                              </p:par>
                            </p:childTnLst>
                          </p:cTn>
                        </p:par>
                        <p:par>
                          <p:cTn id="11" fill="hold" nodeType="afterGroup">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8219"/>
                                        </p:tgtEl>
                                        <p:attrNameLst>
                                          <p:attrName>style.visibility</p:attrName>
                                        </p:attrNameLst>
                                      </p:cBhvr>
                                      <p:to>
                                        <p:strVal val="visible"/>
                                      </p:to>
                                    </p:set>
                                    <p:animEffect>
                                      <p:cBhvr>
                                        <p:cTn id="14" dur="500"/>
                                        <p:tgtEl>
                                          <p:spTgt spid="8219"/>
                                        </p:tgtEl>
                                      </p:cBhvr>
                                    </p:animEffect>
                                  </p:childTnLst>
                                </p:cTn>
                              </p:par>
                            </p:childTnLst>
                          </p:cTn>
                        </p:par>
                        <p:par>
                          <p:cTn id="15" fill="hold" nodeType="afterGroup">
                            <p:stCondLst>
                              <p:cond delay="1000"/>
                            </p:stCondLst>
                            <p:childTnLst>
                              <p:par>
                                <p:cTn id="16" presetID="10" presetClass="entr" presetSubtype="0" fill="hold" nodeType="afterEffect">
                                  <p:stCondLst>
                                    <p:cond delay="0"/>
                                  </p:stCondLst>
                                  <p:childTnLst>
                                    <p:set>
                                      <p:cBhvr>
                                        <p:cTn id="17" dur="1" fill="hold">
                                          <p:stCondLst>
                                            <p:cond delay="0"/>
                                          </p:stCondLst>
                                        </p:cTn>
                                        <p:tgtEl>
                                          <p:spTgt spid="8228"/>
                                        </p:tgtEl>
                                        <p:attrNameLst>
                                          <p:attrName>style.visibility</p:attrName>
                                        </p:attrNameLst>
                                      </p:cBhvr>
                                      <p:to>
                                        <p:strVal val="visible"/>
                                      </p:to>
                                    </p:set>
                                    <p:animEffect>
                                      <p:cBhvr>
                                        <p:cTn id="18" dur="500"/>
                                        <p:tgtEl>
                                          <p:spTgt spid="822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8220"/>
                                        </p:tgtEl>
                                        <p:attrNameLst>
                                          <p:attrName>style.visibility</p:attrName>
                                        </p:attrNameLst>
                                      </p:cBhvr>
                                      <p:to>
                                        <p:strVal val="visible"/>
                                      </p:to>
                                    </p:set>
                                    <p:animEffect>
                                      <p:cBhvr>
                                        <p:cTn id="23" dur="500"/>
                                        <p:tgtEl>
                                          <p:spTgt spid="8220"/>
                                        </p:tgtEl>
                                      </p:cBhvr>
                                    </p:animEffect>
                                  </p:childTnLst>
                                </p:cTn>
                              </p:par>
                            </p:childTnLst>
                          </p:cTn>
                        </p:par>
                        <p:par>
                          <p:cTn id="24" fill="hold" nodeType="afterGroup">
                            <p:stCondLst>
                              <p:cond delay="500"/>
                            </p:stCondLst>
                            <p:childTnLst>
                              <p:par>
                                <p:cTn id="25" presetID="10" presetClass="entr" presetSubtype="0" fill="hold" nodeType="afterEffect">
                                  <p:stCondLst>
                                    <p:cond delay="0"/>
                                  </p:stCondLst>
                                  <p:childTnLst>
                                    <p:set>
                                      <p:cBhvr>
                                        <p:cTn id="26" dur="1" fill="hold">
                                          <p:stCondLst>
                                            <p:cond delay="0"/>
                                          </p:stCondLst>
                                        </p:cTn>
                                        <p:tgtEl>
                                          <p:spTgt spid="8202"/>
                                        </p:tgtEl>
                                        <p:attrNameLst>
                                          <p:attrName>style.visibility</p:attrName>
                                        </p:attrNameLst>
                                      </p:cBhvr>
                                      <p:to>
                                        <p:strVal val="visible"/>
                                      </p:to>
                                    </p:set>
                                    <p:animEffect>
                                      <p:cBhvr>
                                        <p:cTn id="27" dur="500"/>
                                        <p:tgtEl>
                                          <p:spTgt spid="820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198"/>
                                        </p:tgtEl>
                                        <p:attrNameLst>
                                          <p:attrName>style.visibility</p:attrName>
                                        </p:attrNameLst>
                                      </p:cBhvr>
                                      <p:to>
                                        <p:strVal val="visible"/>
                                      </p:to>
                                    </p:set>
                                    <p:animEffect>
                                      <p:cBhvr>
                                        <p:cTn id="30" dur="500"/>
                                        <p:tgtEl>
                                          <p:spTgt spid="8198"/>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8221"/>
                                        </p:tgtEl>
                                        <p:attrNameLst>
                                          <p:attrName>style.visibility</p:attrName>
                                        </p:attrNameLst>
                                      </p:cBhvr>
                                      <p:to>
                                        <p:strVal val="visible"/>
                                      </p:to>
                                    </p:set>
                                    <p:animEffect>
                                      <p:cBhvr>
                                        <p:cTn id="35" dur="500"/>
                                        <p:tgtEl>
                                          <p:spTgt spid="8221"/>
                                        </p:tgtEl>
                                      </p:cBhvr>
                                    </p:animEffect>
                                  </p:childTnLst>
                                </p:cTn>
                              </p:par>
                            </p:childTnLst>
                          </p:cTn>
                        </p:par>
                        <p:par>
                          <p:cTn id="36" fill="hold" nodeType="afterGroup">
                            <p:stCondLst>
                              <p:cond delay="500"/>
                            </p:stCondLst>
                            <p:childTnLst>
                              <p:par>
                                <p:cTn id="37" presetID="10" presetClass="entr" presetSubtype="0" fill="hold" nodeType="afterEffect">
                                  <p:stCondLst>
                                    <p:cond delay="0"/>
                                  </p:stCondLst>
                                  <p:childTnLst>
                                    <p:set>
                                      <p:cBhvr>
                                        <p:cTn id="38" dur="1" fill="hold">
                                          <p:stCondLst>
                                            <p:cond delay="0"/>
                                          </p:stCondLst>
                                        </p:cTn>
                                        <p:tgtEl>
                                          <p:spTgt spid="8207"/>
                                        </p:tgtEl>
                                        <p:attrNameLst>
                                          <p:attrName>style.visibility</p:attrName>
                                        </p:attrNameLst>
                                      </p:cBhvr>
                                      <p:to>
                                        <p:strVal val="visible"/>
                                      </p:to>
                                    </p:set>
                                    <p:animEffect>
                                      <p:cBhvr>
                                        <p:cTn id="39" dur="500"/>
                                        <p:tgtEl>
                                          <p:spTgt spid="820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199"/>
                                        </p:tgtEl>
                                        <p:attrNameLst>
                                          <p:attrName>style.visibility</p:attrName>
                                        </p:attrNameLst>
                                      </p:cBhvr>
                                      <p:to>
                                        <p:strVal val="visible"/>
                                      </p:to>
                                    </p:set>
                                    <p:animEffect>
                                      <p:cBhvr>
                                        <p:cTn id="42" dur="500"/>
                                        <p:tgtEl>
                                          <p:spTgt spid="819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8223"/>
                                        </p:tgtEl>
                                        <p:attrNameLst>
                                          <p:attrName>style.visibility</p:attrName>
                                        </p:attrNameLst>
                                      </p:cBhvr>
                                      <p:to>
                                        <p:strVal val="visible"/>
                                      </p:to>
                                    </p:set>
                                    <p:animEffect>
                                      <p:cBhvr>
                                        <p:cTn id="47" dur="500"/>
                                        <p:tgtEl>
                                          <p:spTgt spid="8223"/>
                                        </p:tgtEl>
                                      </p:cBhvr>
                                    </p:animEffect>
                                  </p:childTnLst>
                                </p:cTn>
                              </p:par>
                            </p:childTnLst>
                          </p:cTn>
                        </p:par>
                        <p:par>
                          <p:cTn id="48" fill="hold" nodeType="afterGroup">
                            <p:stCondLst>
                              <p:cond delay="500"/>
                            </p:stCondLst>
                            <p:childTnLst>
                              <p:par>
                                <p:cTn id="49" presetID="10" presetClass="entr" presetSubtype="0" fill="hold" nodeType="afterEffect">
                                  <p:stCondLst>
                                    <p:cond delay="0"/>
                                  </p:stCondLst>
                                  <p:childTnLst>
                                    <p:set>
                                      <p:cBhvr>
                                        <p:cTn id="50" dur="1" fill="hold">
                                          <p:stCondLst>
                                            <p:cond delay="0"/>
                                          </p:stCondLst>
                                        </p:cTn>
                                        <p:tgtEl>
                                          <p:spTgt spid="8242"/>
                                        </p:tgtEl>
                                        <p:attrNameLst>
                                          <p:attrName>style.visibility</p:attrName>
                                        </p:attrNameLst>
                                      </p:cBhvr>
                                      <p:to>
                                        <p:strVal val="visible"/>
                                      </p:to>
                                    </p:set>
                                    <p:animEffect>
                                      <p:cBhvr>
                                        <p:cTn id="51" dur="500"/>
                                        <p:tgtEl>
                                          <p:spTgt spid="8242"/>
                                        </p:tgtEl>
                                      </p:cBhvr>
                                    </p:animEffect>
                                  </p:childTnLst>
                                </p:cTn>
                              </p:par>
                            </p:childTnLst>
                          </p:cTn>
                        </p:par>
                        <p:par>
                          <p:cTn id="52" fill="hold" nodeType="afterGroup">
                            <p:stCondLst>
                              <p:cond delay="1000"/>
                            </p:stCondLst>
                            <p:childTnLst>
                              <p:par>
                                <p:cTn id="53" presetID="22" presetClass="entr" presetSubtype="8" fill="hold" grpId="0" nodeType="afterEffect">
                                  <p:stCondLst>
                                    <p:cond delay="0"/>
                                  </p:stCondLst>
                                  <p:childTnLst>
                                    <p:set>
                                      <p:cBhvr>
                                        <p:cTn id="54" dur="1" fill="hold">
                                          <p:stCondLst>
                                            <p:cond delay="0"/>
                                          </p:stCondLst>
                                        </p:cTn>
                                        <p:tgtEl>
                                          <p:spTgt spid="8226"/>
                                        </p:tgtEl>
                                        <p:attrNameLst>
                                          <p:attrName>style.visibility</p:attrName>
                                        </p:attrNameLst>
                                      </p:cBhvr>
                                      <p:to>
                                        <p:strVal val="visible"/>
                                      </p:to>
                                    </p:set>
                                    <p:animEffect>
                                      <p:cBhvr>
                                        <p:cTn id="55" dur="500"/>
                                        <p:tgtEl>
                                          <p:spTgt spid="8226"/>
                                        </p:tgtEl>
                                      </p:cBhvr>
                                    </p:animEffect>
                                  </p:childTnLst>
                                </p:cTn>
                              </p:par>
                            </p:childTnLst>
                          </p:cTn>
                        </p:par>
                        <p:par>
                          <p:cTn id="56" fill="hold" nodeType="afterGroup">
                            <p:stCondLst>
                              <p:cond delay="1500"/>
                            </p:stCondLst>
                            <p:childTnLst>
                              <p:par>
                                <p:cTn id="57" presetID="10" presetClass="entr" presetSubtype="0" fill="hold" nodeType="afterEffect">
                                  <p:stCondLst>
                                    <p:cond delay="0"/>
                                  </p:stCondLst>
                                  <p:childTnLst>
                                    <p:set>
                                      <p:cBhvr>
                                        <p:cTn id="58" dur="1" fill="hold">
                                          <p:stCondLst>
                                            <p:cond delay="0"/>
                                          </p:stCondLst>
                                        </p:cTn>
                                        <p:tgtEl>
                                          <p:spTgt spid="8266"/>
                                        </p:tgtEl>
                                        <p:attrNameLst>
                                          <p:attrName>style.visibility</p:attrName>
                                        </p:attrNameLst>
                                      </p:cBhvr>
                                      <p:to>
                                        <p:strVal val="visible"/>
                                      </p:to>
                                    </p:set>
                                    <p:animEffect>
                                      <p:cBhvr>
                                        <p:cTn id="59" dur="500"/>
                                        <p:tgtEl>
                                          <p:spTgt spid="826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196"/>
                                        </p:tgtEl>
                                        <p:attrNameLst>
                                          <p:attrName>style.visibility</p:attrName>
                                        </p:attrNameLst>
                                      </p:cBhvr>
                                      <p:to>
                                        <p:strVal val="visible"/>
                                      </p:to>
                                    </p:set>
                                    <p:animEffect>
                                      <p:cBhvr>
                                        <p:cTn id="62" dur="500"/>
                                        <p:tgtEl>
                                          <p:spTgt spid="8196"/>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8224"/>
                                        </p:tgtEl>
                                        <p:attrNameLst>
                                          <p:attrName>style.visibility</p:attrName>
                                        </p:attrNameLst>
                                      </p:cBhvr>
                                      <p:to>
                                        <p:strVal val="visible"/>
                                      </p:to>
                                    </p:set>
                                    <p:animEffect>
                                      <p:cBhvr>
                                        <p:cTn id="67" dur="500"/>
                                        <p:tgtEl>
                                          <p:spTgt spid="8224"/>
                                        </p:tgtEl>
                                      </p:cBhvr>
                                    </p:animEffect>
                                  </p:childTnLst>
                                </p:cTn>
                              </p:par>
                            </p:childTnLst>
                          </p:cTn>
                        </p:par>
                        <p:par>
                          <p:cTn id="68" fill="hold" nodeType="afterGroup">
                            <p:stCondLst>
                              <p:cond delay="500"/>
                            </p:stCondLst>
                            <p:childTnLst>
                              <p:par>
                                <p:cTn id="69" presetID="10" presetClass="entr" presetSubtype="0" fill="hold" nodeType="afterEffect">
                                  <p:stCondLst>
                                    <p:cond delay="0"/>
                                  </p:stCondLst>
                                  <p:childTnLst>
                                    <p:set>
                                      <p:cBhvr>
                                        <p:cTn id="70" dur="1" fill="hold">
                                          <p:stCondLst>
                                            <p:cond delay="0"/>
                                          </p:stCondLst>
                                        </p:cTn>
                                        <p:tgtEl>
                                          <p:spTgt spid="8234"/>
                                        </p:tgtEl>
                                        <p:attrNameLst>
                                          <p:attrName>style.visibility</p:attrName>
                                        </p:attrNameLst>
                                      </p:cBhvr>
                                      <p:to>
                                        <p:strVal val="visible"/>
                                      </p:to>
                                    </p:set>
                                    <p:animEffect>
                                      <p:cBhvr>
                                        <p:cTn id="71" dur="500"/>
                                        <p:tgtEl>
                                          <p:spTgt spid="8234"/>
                                        </p:tgtEl>
                                      </p:cBhvr>
                                    </p:animEffect>
                                  </p:childTnLst>
                                </p:cTn>
                              </p:par>
                            </p:childTnLst>
                          </p:cTn>
                        </p:par>
                        <p:par>
                          <p:cTn id="72" fill="hold" nodeType="afterGroup">
                            <p:stCondLst>
                              <p:cond delay="1000"/>
                            </p:stCondLst>
                            <p:childTnLst>
                              <p:par>
                                <p:cTn id="73" presetID="22" presetClass="entr" presetSubtype="8" fill="hold" grpId="0" nodeType="afterEffect">
                                  <p:stCondLst>
                                    <p:cond delay="0"/>
                                  </p:stCondLst>
                                  <p:childTnLst>
                                    <p:set>
                                      <p:cBhvr>
                                        <p:cTn id="74" dur="1" fill="hold">
                                          <p:stCondLst>
                                            <p:cond delay="0"/>
                                          </p:stCondLst>
                                        </p:cTn>
                                        <p:tgtEl>
                                          <p:spTgt spid="8225"/>
                                        </p:tgtEl>
                                        <p:attrNameLst>
                                          <p:attrName>style.visibility</p:attrName>
                                        </p:attrNameLst>
                                      </p:cBhvr>
                                      <p:to>
                                        <p:strVal val="visible"/>
                                      </p:to>
                                    </p:set>
                                    <p:animEffect>
                                      <p:cBhvr>
                                        <p:cTn id="75" dur="500"/>
                                        <p:tgtEl>
                                          <p:spTgt spid="8225"/>
                                        </p:tgtEl>
                                      </p:cBhvr>
                                    </p:animEffect>
                                  </p:childTnLst>
                                </p:cTn>
                              </p:par>
                            </p:childTnLst>
                          </p:cTn>
                        </p:par>
                        <p:par>
                          <p:cTn id="76" fill="hold" nodeType="afterGroup">
                            <p:stCondLst>
                              <p:cond delay="1500"/>
                            </p:stCondLst>
                            <p:childTnLst>
                              <p:par>
                                <p:cTn id="77" presetID="10" presetClass="entr" presetSubtype="0" fill="hold" nodeType="afterEffect">
                                  <p:stCondLst>
                                    <p:cond delay="0"/>
                                  </p:stCondLst>
                                  <p:childTnLst>
                                    <p:set>
                                      <p:cBhvr>
                                        <p:cTn id="78" dur="1" fill="hold">
                                          <p:stCondLst>
                                            <p:cond delay="0"/>
                                          </p:stCondLst>
                                        </p:cTn>
                                        <p:tgtEl>
                                          <p:spTgt spid="8216"/>
                                        </p:tgtEl>
                                        <p:attrNameLst>
                                          <p:attrName>style.visibility</p:attrName>
                                        </p:attrNameLst>
                                      </p:cBhvr>
                                      <p:to>
                                        <p:strVal val="visible"/>
                                      </p:to>
                                    </p:set>
                                    <p:animEffect>
                                      <p:cBhvr>
                                        <p:cTn id="79" dur="500"/>
                                        <p:tgtEl>
                                          <p:spTgt spid="8216"/>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8195"/>
                                        </p:tgtEl>
                                        <p:attrNameLst>
                                          <p:attrName>style.visibility</p:attrName>
                                        </p:attrNameLst>
                                      </p:cBhvr>
                                      <p:to>
                                        <p:strVal val="visible"/>
                                      </p:to>
                                    </p:set>
                                    <p:animEffect>
                                      <p:cBhvr>
                                        <p:cTn id="82" dur="500"/>
                                        <p:tgtEl>
                                          <p:spTgt spid="8195"/>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8222"/>
                                        </p:tgtEl>
                                        <p:attrNameLst>
                                          <p:attrName>style.visibility</p:attrName>
                                        </p:attrNameLst>
                                      </p:cBhvr>
                                      <p:to>
                                        <p:strVal val="visible"/>
                                      </p:to>
                                    </p:set>
                                    <p:animEffect>
                                      <p:cBhvr>
                                        <p:cTn id="87" dur="500"/>
                                        <p:tgtEl>
                                          <p:spTgt spid="8222"/>
                                        </p:tgtEl>
                                      </p:cBhvr>
                                    </p:animEffect>
                                  </p:childTnLst>
                                </p:cTn>
                              </p:par>
                            </p:childTnLst>
                          </p:cTn>
                        </p:par>
                        <p:par>
                          <p:cTn id="88" fill="hold" nodeType="afterGroup">
                            <p:stCondLst>
                              <p:cond delay="500"/>
                            </p:stCondLst>
                            <p:childTnLst>
                              <p:par>
                                <p:cTn id="89" presetID="10" presetClass="entr" presetSubtype="0" fill="hold" nodeType="afterEffect">
                                  <p:stCondLst>
                                    <p:cond delay="0"/>
                                  </p:stCondLst>
                                  <p:childTnLst>
                                    <p:set>
                                      <p:cBhvr>
                                        <p:cTn id="90" dur="1" fill="hold">
                                          <p:stCondLst>
                                            <p:cond delay="0"/>
                                          </p:stCondLst>
                                        </p:cTn>
                                        <p:tgtEl>
                                          <p:spTgt spid="8250"/>
                                        </p:tgtEl>
                                        <p:attrNameLst>
                                          <p:attrName>style.visibility</p:attrName>
                                        </p:attrNameLst>
                                      </p:cBhvr>
                                      <p:to>
                                        <p:strVal val="visible"/>
                                      </p:to>
                                    </p:set>
                                    <p:animEffect>
                                      <p:cBhvr>
                                        <p:cTn id="91" dur="500"/>
                                        <p:tgtEl>
                                          <p:spTgt spid="8250"/>
                                        </p:tgtEl>
                                      </p:cBhvr>
                                    </p:animEffect>
                                  </p:childTnLst>
                                </p:cTn>
                              </p:par>
                            </p:childTnLst>
                          </p:cTn>
                        </p:par>
                        <p:par>
                          <p:cTn id="92" fill="hold" nodeType="afterGroup">
                            <p:stCondLst>
                              <p:cond delay="1000"/>
                            </p:stCondLst>
                            <p:childTnLst>
                              <p:par>
                                <p:cTn id="93" presetID="22" presetClass="entr" presetSubtype="8" fill="hold" grpId="0" nodeType="afterEffect">
                                  <p:stCondLst>
                                    <p:cond delay="0"/>
                                  </p:stCondLst>
                                  <p:childTnLst>
                                    <p:set>
                                      <p:cBhvr>
                                        <p:cTn id="94" dur="1" fill="hold">
                                          <p:stCondLst>
                                            <p:cond delay="0"/>
                                          </p:stCondLst>
                                        </p:cTn>
                                        <p:tgtEl>
                                          <p:spTgt spid="8227"/>
                                        </p:tgtEl>
                                        <p:attrNameLst>
                                          <p:attrName>style.visibility</p:attrName>
                                        </p:attrNameLst>
                                      </p:cBhvr>
                                      <p:to>
                                        <p:strVal val="visible"/>
                                      </p:to>
                                    </p:set>
                                    <p:animEffect>
                                      <p:cBhvr>
                                        <p:cTn id="95" dur="500"/>
                                        <p:tgtEl>
                                          <p:spTgt spid="822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8200"/>
                                        </p:tgtEl>
                                        <p:attrNameLst>
                                          <p:attrName>style.visibility</p:attrName>
                                        </p:attrNameLst>
                                      </p:cBhvr>
                                      <p:to>
                                        <p:strVal val="visible"/>
                                      </p:to>
                                    </p:set>
                                    <p:animEffect>
                                      <p:cBhvr>
                                        <p:cTn id="98" dur="500"/>
                                        <p:tgtEl>
                                          <p:spTgt spid="8200"/>
                                        </p:tgtEl>
                                      </p:cBhvr>
                                    </p:animEffect>
                                  </p:childTnLst>
                                </p:cTn>
                              </p:par>
                            </p:childTnLst>
                          </p:cTn>
                        </p:par>
                        <p:par>
                          <p:cTn id="99" fill="hold" nodeType="afterGroup">
                            <p:stCondLst>
                              <p:cond delay="1500"/>
                            </p:stCondLst>
                            <p:childTnLst>
                              <p:par>
                                <p:cTn id="100" presetID="10" presetClass="entr" presetSubtype="0" fill="hold" nodeType="afterEffect">
                                  <p:stCondLst>
                                    <p:cond delay="0"/>
                                  </p:stCondLst>
                                  <p:childTnLst>
                                    <p:set>
                                      <p:cBhvr>
                                        <p:cTn id="101" dur="1" fill="hold">
                                          <p:stCondLst>
                                            <p:cond delay="0"/>
                                          </p:stCondLst>
                                        </p:cTn>
                                        <p:tgtEl>
                                          <p:spTgt spid="8257"/>
                                        </p:tgtEl>
                                        <p:attrNameLst>
                                          <p:attrName>style.visibility</p:attrName>
                                        </p:attrNameLst>
                                      </p:cBhvr>
                                      <p:to>
                                        <p:strVal val="visible"/>
                                      </p:to>
                                    </p:set>
                                    <p:animEffect>
                                      <p:cBhvr>
                                        <p:cTn id="102" dur="500"/>
                                        <p:tgtEl>
                                          <p:spTgt spid="8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bldLvl="0" autoUpdateAnimBg="0"/>
      <p:bldP spid="8196" grpId="0" bldLvl="0" autoUpdateAnimBg="0"/>
      <p:bldP spid="8197" grpId="0" bldLvl="0" autoUpdateAnimBg="0"/>
      <p:bldP spid="8198" grpId="0" bldLvl="0" autoUpdateAnimBg="0"/>
      <p:bldP spid="8199" grpId="0" bldLvl="0" autoUpdateAnimBg="0"/>
      <p:bldP spid="8200" grpId="0" bldLvl="0" autoUpdateAnimBg="0"/>
      <p:bldP spid="8219" grpId="0" animBg="1"/>
      <p:bldP spid="8220" grpId="0" animBg="1"/>
      <p:bldP spid="8221" grpId="0" animBg="1"/>
      <p:bldP spid="8222" grpId="0" animBg="1"/>
      <p:bldP spid="8223" grpId="0" animBg="1"/>
      <p:bldP spid="8224" grpId="0" animBg="1"/>
      <p:bldP spid="8225" grpId="0" animBg="1"/>
      <p:bldP spid="8226" grpId="0" animBg="1"/>
      <p:bldP spid="822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2"/>
          <p:cNvSpPr>
            <a:spLocks noGrp="1" noChangeArrowheads="1"/>
          </p:cNvSpPr>
          <p:nvPr>
            <p:ph type="title" idx="4294967295"/>
          </p:nvPr>
        </p:nvSpPr>
        <p:spPr>
          <a:xfrm>
            <a:off x="263525" y="292100"/>
            <a:ext cx="11371263" cy="636588"/>
          </a:xfrm>
          <a:ln/>
        </p:spPr>
        <p:txBody>
          <a:bodyPr lIns="146262" tIns="91414" rIns="146262" bIns="91414">
            <a:spAutoFit/>
          </a:bodyPr>
          <a:lstStyle/>
          <a:p>
            <a:r>
              <a:rPr lang="zh-CN" altLang="zh-CN" sz="3100"/>
              <a:t>Registering and Enrolling Devices</a:t>
            </a:r>
          </a:p>
        </p:txBody>
      </p:sp>
      <p:sp>
        <p:nvSpPr>
          <p:cNvPr id="9219" name="Rectangle 458"/>
          <p:cNvSpPr>
            <a:spLocks noChangeArrowheads="1"/>
          </p:cNvSpPr>
          <p:nvPr/>
        </p:nvSpPr>
        <p:spPr bwMode="auto">
          <a:xfrm>
            <a:off x="3971925" y="5545138"/>
            <a:ext cx="4041775" cy="122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1400">
                <a:solidFill>
                  <a:srgbClr val="FFFFFF"/>
                </a:solidFill>
                <a:latin typeface="方正兰亭细黑_GBK" charset="-122"/>
                <a:ea typeface="方正兰亭细黑_GBK" charset="-122"/>
                <a:sym typeface="方正兰亭细黑_GBK" charset="-122"/>
              </a:rPr>
              <a:t>IT can </a:t>
            </a:r>
            <a:r>
              <a:rPr lang="en-US" sz="1400" b="1">
                <a:solidFill>
                  <a:srgbClr val="FFFFFF"/>
                </a:solidFill>
                <a:latin typeface="方正兰亭细黑_GBK" charset="-122"/>
                <a:ea typeface="方正兰亭细黑_GBK" charset="-122"/>
                <a:sym typeface="方正兰亭细黑_GBK" charset="-122"/>
              </a:rPr>
              <a:t>publish access</a:t>
            </a:r>
            <a:r>
              <a:rPr lang="en-US" sz="1400">
                <a:solidFill>
                  <a:srgbClr val="FFFFFF"/>
                </a:solidFill>
                <a:latin typeface="方正兰亭细黑_GBK" charset="-122"/>
                <a:ea typeface="方正兰亭细黑_GBK" charset="-122"/>
                <a:sym typeface="方正兰亭细黑_GBK" charset="-122"/>
              </a:rPr>
              <a:t> to corporate resources with the </a:t>
            </a:r>
            <a:r>
              <a:rPr lang="en-US" sz="1400" b="1">
                <a:solidFill>
                  <a:srgbClr val="FFFFFF"/>
                </a:solidFill>
                <a:latin typeface="方正兰亭细黑_GBK" charset="-122"/>
                <a:ea typeface="方正兰亭细黑_GBK" charset="-122"/>
                <a:sym typeface="方正兰亭细黑_GBK" charset="-122"/>
              </a:rPr>
              <a:t>Web Application Proxy</a:t>
            </a:r>
            <a:r>
              <a:rPr lang="en-US" sz="1400">
                <a:solidFill>
                  <a:srgbClr val="FFFFFF"/>
                </a:solidFill>
                <a:latin typeface="方正兰亭细黑_GBK" charset="-122"/>
                <a:ea typeface="方正兰亭细黑_GBK" charset="-122"/>
                <a:sym typeface="方正兰亭细黑_GBK" charset="-122"/>
              </a:rPr>
              <a:t> based on device awareness and the users identity. </a:t>
            </a:r>
            <a:r>
              <a:rPr lang="en-US" sz="1400" b="1">
                <a:solidFill>
                  <a:srgbClr val="FFFFFF"/>
                </a:solidFill>
                <a:latin typeface="方正兰亭细黑_GBK" charset="-122"/>
                <a:ea typeface="方正兰亭细黑_GBK" charset="-122"/>
                <a:sym typeface="方正兰亭细黑_GBK" charset="-122"/>
              </a:rPr>
              <a:t>Multi-factor authentication</a:t>
            </a:r>
            <a:r>
              <a:rPr lang="en-US" sz="1400">
                <a:solidFill>
                  <a:srgbClr val="FFFFFF"/>
                </a:solidFill>
                <a:latin typeface="方正兰亭细黑_GBK" charset="-122"/>
                <a:ea typeface="方正兰亭细黑_GBK" charset="-122"/>
                <a:sym typeface="方正兰亭细黑_GBK" charset="-122"/>
              </a:rPr>
              <a:t> can be used through </a:t>
            </a:r>
            <a:r>
              <a:rPr lang="en-US" sz="1400" b="1">
                <a:solidFill>
                  <a:srgbClr val="FFFFFF"/>
                </a:solidFill>
                <a:latin typeface="方正兰亭细黑_GBK" charset="-122"/>
                <a:ea typeface="方正兰亭细黑_GBK" charset="-122"/>
                <a:sym typeface="方正兰亭细黑_GBK" charset="-122"/>
              </a:rPr>
              <a:t>Windows Azure Active Authentication.</a:t>
            </a:r>
            <a:endParaRPr lang="zh-CN" altLang="en-US">
              <a:latin typeface="方正兰亭细黑_GBK" charset="-122"/>
              <a:ea typeface="方正兰亭细黑_GBK" charset="-122"/>
              <a:sym typeface="方正兰亭细黑_GBK" charset="-122"/>
            </a:endParaRPr>
          </a:p>
        </p:txBody>
      </p:sp>
      <p:sp>
        <p:nvSpPr>
          <p:cNvPr id="9220" name="Rectangle 623"/>
          <p:cNvSpPr>
            <a:spLocks noChangeArrowheads="1"/>
          </p:cNvSpPr>
          <p:nvPr/>
        </p:nvSpPr>
        <p:spPr bwMode="auto">
          <a:xfrm>
            <a:off x="466725" y="4491038"/>
            <a:ext cx="2373313" cy="152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Users can </a:t>
            </a:r>
            <a:r>
              <a:rPr lang="en-US" sz="1500" b="1">
                <a:solidFill>
                  <a:srgbClr val="FFFFFF"/>
                </a:solidFill>
                <a:latin typeface="方正兰亭细黑_GBK" charset="-122"/>
                <a:ea typeface="方正兰亭细黑_GBK" charset="-122"/>
                <a:sym typeface="方正兰亭细黑_GBK" charset="-122"/>
              </a:rPr>
              <a:t>register</a:t>
            </a:r>
            <a:r>
              <a:rPr lang="en-US" sz="1500">
                <a:solidFill>
                  <a:srgbClr val="FFFFFF"/>
                </a:solidFill>
                <a:latin typeface="方正兰亭细黑_GBK" charset="-122"/>
                <a:ea typeface="方正兰亭细黑_GBK" charset="-122"/>
                <a:sym typeface="方正兰亭细黑_GBK" charset="-122"/>
              </a:rPr>
              <a:t> BYO devices for </a:t>
            </a:r>
            <a:r>
              <a:rPr lang="en-US" sz="1500" b="1">
                <a:solidFill>
                  <a:srgbClr val="FFFFFF"/>
                </a:solidFill>
                <a:latin typeface="方正兰亭细黑_GBK" charset="-122"/>
                <a:ea typeface="方正兰亭细黑_GBK" charset="-122"/>
                <a:sym typeface="方正兰亭细黑_GBK" charset="-122"/>
              </a:rPr>
              <a:t>single sign-on </a:t>
            </a:r>
            <a:r>
              <a:rPr lang="en-US" sz="1500">
                <a:solidFill>
                  <a:srgbClr val="FFFFFF"/>
                </a:solidFill>
                <a:latin typeface="方正兰亭细黑_GBK" charset="-122"/>
                <a:ea typeface="方正兰亭细黑_GBK" charset="-122"/>
                <a:sym typeface="方正兰亭细黑_GBK" charset="-122"/>
              </a:rPr>
              <a:t>and access to corporate data with </a:t>
            </a:r>
            <a:r>
              <a:rPr lang="en-US" sz="1500" b="1">
                <a:solidFill>
                  <a:srgbClr val="FFFFFF"/>
                </a:solidFill>
                <a:latin typeface="方正兰亭细黑_GBK" charset="-122"/>
                <a:ea typeface="方正兰亭细黑_GBK" charset="-122"/>
                <a:sym typeface="方正兰亭细黑_GBK" charset="-122"/>
              </a:rPr>
              <a:t>Workplace Join</a:t>
            </a:r>
            <a:r>
              <a:rPr lang="en-US" sz="1500">
                <a:solidFill>
                  <a:srgbClr val="FFFFFF"/>
                </a:solidFill>
                <a:latin typeface="方正兰亭细黑_GBK" charset="-122"/>
                <a:ea typeface="方正兰亭细黑_GBK" charset="-122"/>
                <a:sym typeface="方正兰亭细黑_GBK" charset="-122"/>
              </a:rPr>
              <a:t>. As part of this, a </a:t>
            </a:r>
            <a:r>
              <a:rPr lang="en-US" sz="1500" b="1">
                <a:solidFill>
                  <a:srgbClr val="FFFFFF"/>
                </a:solidFill>
                <a:latin typeface="方正兰亭细黑_GBK" charset="-122"/>
                <a:ea typeface="方正兰亭细黑_GBK" charset="-122"/>
                <a:sym typeface="方正兰亭细黑_GBK" charset="-122"/>
              </a:rPr>
              <a:t>certificate</a:t>
            </a:r>
            <a:r>
              <a:rPr lang="en-US" sz="1500">
                <a:solidFill>
                  <a:srgbClr val="FFFFFF"/>
                </a:solidFill>
                <a:latin typeface="方正兰亭细黑_GBK" charset="-122"/>
                <a:ea typeface="方正兰亭细黑_GBK" charset="-122"/>
                <a:sym typeface="方正兰亭细黑_GBK" charset="-122"/>
              </a:rPr>
              <a:t> is installed on the device</a:t>
            </a:r>
            <a:endParaRPr lang="en-US" sz="1500" b="1">
              <a:solidFill>
                <a:srgbClr val="FFFFFF"/>
              </a:solidFill>
              <a:latin typeface="方正兰亭细黑_GBK" charset="-122"/>
              <a:ea typeface="方正兰亭细黑_GBK" charset="-122"/>
              <a:sym typeface="方正兰亭细黑_GBK" charset="-122"/>
            </a:endParaRPr>
          </a:p>
        </p:txBody>
      </p:sp>
      <p:sp>
        <p:nvSpPr>
          <p:cNvPr id="9221" name="Rectangle 636"/>
          <p:cNvSpPr>
            <a:spLocks noChangeArrowheads="1"/>
          </p:cNvSpPr>
          <p:nvPr/>
        </p:nvSpPr>
        <p:spPr bwMode="auto">
          <a:xfrm>
            <a:off x="4829175" y="1625600"/>
            <a:ext cx="3227388" cy="1227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400">
                <a:solidFill>
                  <a:srgbClr val="FFFFFF"/>
                </a:solidFill>
                <a:latin typeface="方正兰亭细黑_GBK" charset="-122"/>
                <a:ea typeface="方正兰亭细黑_GBK" charset="-122"/>
                <a:sym typeface="方正兰亭细黑_GBK" charset="-122"/>
              </a:rPr>
              <a:t>Users can </a:t>
            </a:r>
            <a:r>
              <a:rPr lang="en-US" sz="1400" b="1">
                <a:solidFill>
                  <a:srgbClr val="FFFFFF"/>
                </a:solidFill>
                <a:latin typeface="方正兰亭细黑_GBK" charset="-122"/>
                <a:ea typeface="方正兰亭细黑_GBK" charset="-122"/>
                <a:sym typeface="方正兰亭细黑_GBK" charset="-122"/>
              </a:rPr>
              <a:t>enroll devices </a:t>
            </a:r>
            <a:r>
              <a:rPr lang="en-US" sz="1400">
                <a:solidFill>
                  <a:srgbClr val="FFFFFF"/>
                </a:solidFill>
                <a:latin typeface="方正兰亭细黑_GBK" charset="-122"/>
                <a:ea typeface="方正兰亭细黑_GBK" charset="-122"/>
                <a:sym typeface="方正兰亭细黑_GBK" charset="-122"/>
              </a:rPr>
              <a:t>which configure the device for management with Windows Intune.  The user can then use the </a:t>
            </a:r>
            <a:r>
              <a:rPr lang="en-US" sz="1400" b="1">
                <a:solidFill>
                  <a:srgbClr val="FFFFFF"/>
                </a:solidFill>
                <a:latin typeface="方正兰亭细黑_GBK" charset="-122"/>
                <a:ea typeface="方正兰亭细黑_GBK" charset="-122"/>
                <a:sym typeface="方正兰亭细黑_GBK" charset="-122"/>
              </a:rPr>
              <a:t>Company Portal </a:t>
            </a:r>
            <a:r>
              <a:rPr lang="en-US" sz="1400">
                <a:solidFill>
                  <a:srgbClr val="FFFFFF"/>
                </a:solidFill>
                <a:latin typeface="方正兰亭细黑_GBK" charset="-122"/>
                <a:ea typeface="方正兰亭细黑_GBK" charset="-122"/>
                <a:sym typeface="方正兰亭细黑_GBK" charset="-122"/>
              </a:rPr>
              <a:t>for easy access to corporate applications</a:t>
            </a:r>
            <a:endParaRPr lang="zh-CN" altLang="en-US">
              <a:latin typeface="方正兰亭细黑_GBK" charset="-122"/>
              <a:ea typeface="方正兰亭细黑_GBK" charset="-122"/>
              <a:sym typeface="方正兰亭细黑_GBK" charset="-122"/>
            </a:endParaRPr>
          </a:p>
        </p:txBody>
      </p:sp>
      <p:sp>
        <p:nvSpPr>
          <p:cNvPr id="9222" name="Rectangle 353"/>
          <p:cNvSpPr>
            <a:spLocks noChangeArrowheads="1"/>
          </p:cNvSpPr>
          <p:nvPr/>
        </p:nvSpPr>
        <p:spPr bwMode="auto">
          <a:xfrm>
            <a:off x="9467850" y="5534025"/>
            <a:ext cx="2681288"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400">
                <a:solidFill>
                  <a:srgbClr val="FFFFFF"/>
                </a:solidFill>
                <a:latin typeface="方正兰亭细黑_GBK" charset="-122"/>
                <a:ea typeface="方正兰亭细黑_GBK" charset="-122"/>
                <a:sym typeface="方正兰亭细黑_GBK" charset="-122"/>
              </a:rPr>
              <a:t>As part of the registration process, a new </a:t>
            </a:r>
            <a:r>
              <a:rPr lang="en-US" sz="1400" b="1">
                <a:solidFill>
                  <a:srgbClr val="FFFFFF"/>
                </a:solidFill>
                <a:latin typeface="方正兰亭细黑_GBK" charset="-122"/>
                <a:ea typeface="方正兰亭细黑_GBK" charset="-122"/>
                <a:sym typeface="方正兰亭细黑_GBK" charset="-122"/>
              </a:rPr>
              <a:t>device object </a:t>
            </a:r>
            <a:r>
              <a:rPr lang="en-US" sz="1400">
                <a:solidFill>
                  <a:srgbClr val="FFFFFF"/>
                </a:solidFill>
                <a:latin typeface="方正兰亭细黑_GBK" charset="-122"/>
                <a:ea typeface="方正兰亭细黑_GBK" charset="-122"/>
                <a:sym typeface="方正兰亭细黑_GBK" charset="-122"/>
              </a:rPr>
              <a:t>is created in Active Directory, establishing a link between the user and their device</a:t>
            </a:r>
            <a:endParaRPr lang="en-US" sz="1400" b="1">
              <a:solidFill>
                <a:srgbClr val="FFFFFF"/>
              </a:solidFill>
              <a:latin typeface="方正兰亭细黑_GBK" charset="-122"/>
              <a:ea typeface="方正兰亭细黑_GBK" charset="-122"/>
              <a:sym typeface="方正兰亭细黑_GBK" charset="-122"/>
            </a:endParaRPr>
          </a:p>
        </p:txBody>
      </p:sp>
      <p:sp>
        <p:nvSpPr>
          <p:cNvPr id="9223" name="Rectangle 371"/>
          <p:cNvSpPr>
            <a:spLocks noChangeArrowheads="1"/>
          </p:cNvSpPr>
          <p:nvPr/>
        </p:nvSpPr>
        <p:spPr bwMode="auto">
          <a:xfrm>
            <a:off x="9477375" y="2095500"/>
            <a:ext cx="2681288" cy="1227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25"/>
              </a:spcBef>
            </a:pPr>
            <a:r>
              <a:rPr lang="en-US" sz="1400">
                <a:solidFill>
                  <a:srgbClr val="FFFFFF"/>
                </a:solidFill>
                <a:latin typeface="方正兰亭细黑_GBK" charset="-122"/>
                <a:ea typeface="方正兰亭细黑_GBK" charset="-122"/>
                <a:sym typeface="方正兰亭细黑_GBK" charset="-122"/>
              </a:rPr>
              <a:t>Data from </a:t>
            </a:r>
            <a:r>
              <a:rPr lang="en-US" sz="1400" b="1">
                <a:solidFill>
                  <a:srgbClr val="FFFFFF"/>
                </a:solidFill>
                <a:latin typeface="方正兰亭细黑_GBK" charset="-122"/>
                <a:ea typeface="方正兰亭细黑_GBK" charset="-122"/>
                <a:sym typeface="方正兰亭细黑_GBK" charset="-122"/>
              </a:rPr>
              <a:t>Windows Intune </a:t>
            </a:r>
            <a:r>
              <a:rPr lang="en-US" sz="1400">
                <a:solidFill>
                  <a:srgbClr val="FFFFFF"/>
                </a:solidFill>
                <a:latin typeface="方正兰亭细黑_GBK" charset="-122"/>
                <a:ea typeface="方正兰亭细黑_GBK" charset="-122"/>
                <a:sym typeface="方正兰亭细黑_GBK" charset="-122"/>
              </a:rPr>
              <a:t>is sync with </a:t>
            </a:r>
            <a:r>
              <a:rPr lang="en-US" sz="1400" b="1">
                <a:solidFill>
                  <a:srgbClr val="FFFFFF"/>
                </a:solidFill>
                <a:latin typeface="方正兰亭细黑_GBK" charset="-122"/>
                <a:ea typeface="方正兰亭细黑_GBK" charset="-122"/>
                <a:sym typeface="方正兰亭细黑_GBK" charset="-122"/>
              </a:rPr>
              <a:t>Configuration Manager </a:t>
            </a:r>
            <a:r>
              <a:rPr lang="en-US" sz="1400">
                <a:solidFill>
                  <a:srgbClr val="FFFFFF"/>
                </a:solidFill>
                <a:latin typeface="方正兰亭细黑_GBK" charset="-122"/>
                <a:ea typeface="方正兰亭细黑_GBK" charset="-122"/>
                <a:sym typeface="方正兰亭细黑_GBK" charset="-122"/>
              </a:rPr>
              <a:t>which provides </a:t>
            </a:r>
            <a:r>
              <a:rPr lang="en-US" sz="1400" b="1">
                <a:solidFill>
                  <a:srgbClr val="FFFFFF"/>
                </a:solidFill>
                <a:latin typeface="方正兰亭细黑_GBK" charset="-122"/>
                <a:ea typeface="方正兰亭细黑_GBK" charset="-122"/>
                <a:sym typeface="方正兰亭细黑_GBK" charset="-122"/>
              </a:rPr>
              <a:t>unified management </a:t>
            </a:r>
            <a:r>
              <a:rPr lang="en-US" sz="1400">
                <a:solidFill>
                  <a:srgbClr val="FFFFFF"/>
                </a:solidFill>
                <a:latin typeface="方正兰亭细黑_GBK" charset="-122"/>
                <a:ea typeface="方正兰亭细黑_GBK" charset="-122"/>
                <a:sym typeface="方正兰亭细黑_GBK" charset="-122"/>
              </a:rPr>
              <a:t>across both on-premises and in the cloud</a:t>
            </a:r>
            <a:endParaRPr lang="zh-CN" altLang="en-US">
              <a:latin typeface="方正兰亭细黑_GBK" charset="-122"/>
              <a:ea typeface="方正兰亭细黑_GBK" charset="-122"/>
              <a:sym typeface="方正兰亭细黑_GBK" charset="-122"/>
            </a:endParaRPr>
          </a:p>
        </p:txBody>
      </p:sp>
      <p:pic>
        <p:nvPicPr>
          <p:cNvPr id="9224" name="Picture 3"/>
          <p:cNvPicPr>
            <a:picLocks noChangeAspect="1"/>
          </p:cNvPicPr>
          <p:nvPr/>
        </p:nvPicPr>
        <p:blipFill>
          <a:blip r:embed="rId2" cstate="print">
            <a:grayscl/>
            <a:biLevel thresh="50000"/>
            <a:extLst>
              <a:ext uri="{28A0092B-C50C-407E-A947-70E740481C1C}">
                <a14:useLocalDpi xmlns:a14="http://schemas.microsoft.com/office/drawing/2010/main" val="0"/>
              </a:ext>
            </a:extLst>
          </a:blip>
          <a:srcRect/>
          <a:stretch>
            <a:fillRect/>
          </a:stretch>
        </p:blipFill>
        <p:spPr bwMode="auto">
          <a:xfrm>
            <a:off x="1154113" y="1550988"/>
            <a:ext cx="735012" cy="1111250"/>
          </a:xfrm>
          <a:prstGeom prst="rect">
            <a:avLst/>
          </a:prstGeom>
          <a:blipFill dpi="0" rotWithShape="1">
            <a:blip r:embed="rId3">
              <a:grayscl/>
              <a:biLevel thresh="50000"/>
              <a:alphaModFix amt="95000"/>
            </a:blip>
            <a:srcRect/>
            <a:stretch>
              <a:fillRect/>
            </a:stretch>
          </a:blipFill>
          <a:ln>
            <a:noFill/>
          </a:ln>
          <a:extLst>
            <a:ext uri="{91240B29-F687-4F45-9708-019B960494DF}">
              <a14:hiddenLine xmlns:a14="http://schemas.microsoft.com/office/drawing/2010/main" w="55000" cap="flat" cmpd="thickThin">
                <a:solidFill>
                  <a:srgbClr val="000000"/>
                </a:solidFill>
                <a:bevel/>
                <a:headEnd/>
                <a:tailEnd/>
              </a14:hiddenLine>
            </a:ext>
          </a:extLst>
        </p:spPr>
      </p:pic>
      <p:grpSp>
        <p:nvGrpSpPr>
          <p:cNvPr id="9225" name="Group 105"/>
          <p:cNvGrpSpPr>
            <a:grpSpLocks/>
          </p:cNvGrpSpPr>
          <p:nvPr/>
        </p:nvGrpSpPr>
        <p:grpSpPr bwMode="auto">
          <a:xfrm>
            <a:off x="4970463" y="2987675"/>
            <a:ext cx="1852612" cy="998538"/>
            <a:chOff x="0" y="0"/>
            <a:chExt cx="2242174" cy="1149298"/>
          </a:xfrm>
        </p:grpSpPr>
        <p:sp>
          <p:nvSpPr>
            <p:cNvPr id="9226" name="Freeform 106"/>
            <p:cNvSpPr>
              <a:spLocks noChangeAspect="1"/>
            </p:cNvSpPr>
            <p:nvPr/>
          </p:nvSpPr>
          <p:spPr bwMode="auto">
            <a:xfrm>
              <a:off x="0" y="0"/>
              <a:ext cx="2242174" cy="1149298"/>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19050" cap="flat" cmpd="sng">
              <a:solidFill>
                <a:schemeClr val="tx1"/>
              </a:solidFill>
              <a:bevel/>
              <a:headEnd/>
              <a:tailEnd/>
            </a:ln>
            <a:extLst>
              <a:ext uri="{909E8E84-426E-40DD-AFC4-6F175D3DCCD1}">
                <a14:hiddenFill xmlns:a14="http://schemas.microsoft.com/office/drawing/2010/main">
                  <a:solidFill>
                    <a:srgbClr val="FFFFFF"/>
                  </a:solidFill>
                </a14:hiddenFill>
              </a:ext>
            </a:extLst>
          </p:spPr>
          <p:txBody>
            <a:bodyPr lIns="114247" tIns="0" rIns="114247" bIns="57123" anchor="ctr"/>
            <a:lstStyle/>
            <a:p>
              <a:endParaRPr lang="zh-CN" altLang="zh-CN" sz="1900" b="1">
                <a:solidFill>
                  <a:srgbClr val="FFFFFF"/>
                </a:solidFill>
                <a:latin typeface="方正兰亭细黑_GBK" charset="-122"/>
                <a:ea typeface="方正兰亭细黑_GBK" charset="-122"/>
                <a:sym typeface="方正兰亭细黑_GBK" charset="-122"/>
              </a:endParaRPr>
            </a:p>
          </p:txBody>
        </p:sp>
        <p:sp>
          <p:nvSpPr>
            <p:cNvPr id="9227" name="Rectangle 108"/>
            <p:cNvSpPr>
              <a:spLocks noChangeArrowheads="1"/>
            </p:cNvSpPr>
            <p:nvPr/>
          </p:nvSpPr>
          <p:spPr bwMode="auto">
            <a:xfrm>
              <a:off x="312962" y="795232"/>
              <a:ext cx="1625513" cy="198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lIns="0" tIns="0" rIns="0" bIns="0" anchor="ctr">
              <a:spAutoFit/>
            </a:bodyPr>
            <a:lstStyle/>
            <a:p>
              <a:pPr algn="ctr"/>
              <a:r>
                <a:rPr lang="en-US" sz="1000">
                  <a:solidFill>
                    <a:srgbClr val="FFFFFF"/>
                  </a:solidFill>
                  <a:latin typeface="方正兰亭细黑_GBK" charset="-122"/>
                  <a:sym typeface="方正兰亭细黑_GBK" charset="-122"/>
                </a:rPr>
                <a:t>Active Authentication</a:t>
              </a:r>
            </a:p>
          </p:txBody>
        </p:sp>
        <p:pic>
          <p:nvPicPr>
            <p:cNvPr id="9228" name="Picture 10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0255" y="474137"/>
              <a:ext cx="1745607" cy="420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229" name="Group 3"/>
          <p:cNvGrpSpPr>
            <a:grpSpLocks/>
          </p:cNvGrpSpPr>
          <p:nvPr/>
        </p:nvGrpSpPr>
        <p:grpSpPr bwMode="auto">
          <a:xfrm>
            <a:off x="5207000" y="673100"/>
            <a:ext cx="1855788" cy="952500"/>
            <a:chOff x="0" y="0"/>
            <a:chExt cx="1855844" cy="951272"/>
          </a:xfrm>
        </p:grpSpPr>
        <p:sp>
          <p:nvSpPr>
            <p:cNvPr id="9230" name="Freeform 117"/>
            <p:cNvSpPr>
              <a:spLocks/>
            </p:cNvSpPr>
            <p:nvPr/>
          </p:nvSpPr>
          <p:spPr bwMode="auto">
            <a:xfrm>
              <a:off x="0" y="0"/>
              <a:ext cx="1855844" cy="951272"/>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4247" tIns="0" rIns="114247" bIns="57123" anchor="ctr"/>
            <a:lstStyle/>
            <a:p>
              <a:endParaRPr lang="zh-CN" altLang="zh-CN" sz="1900" b="1">
                <a:solidFill>
                  <a:srgbClr val="FFFFFF"/>
                </a:solidFill>
                <a:latin typeface="方正兰亭细黑_GBK" charset="-122"/>
                <a:ea typeface="方正兰亭细黑_GBK" charset="-122"/>
                <a:sym typeface="方正兰亭细黑_GBK" charset="-122"/>
              </a:endParaRPr>
            </a:p>
          </p:txBody>
        </p:sp>
        <p:sp>
          <p:nvSpPr>
            <p:cNvPr id="9231" name="Freeform 10"/>
            <p:cNvSpPr>
              <a:spLocks noChangeAspect="1" noEditPoints="1" noChangeArrowheads="1"/>
            </p:cNvSpPr>
            <p:nvPr/>
          </p:nvSpPr>
          <p:spPr bwMode="auto">
            <a:xfrm>
              <a:off x="225384" y="560838"/>
              <a:ext cx="1484461" cy="153633"/>
            </a:xfrm>
            <a:custGeom>
              <a:avLst/>
              <a:gdLst>
                <a:gd name="T0" fmla="*/ 215 w 954"/>
                <a:gd name="T1" fmla="*/ 82 h 96"/>
                <a:gd name="T2" fmla="*/ 165 w 954"/>
                <a:gd name="T3" fmla="*/ 73 h 96"/>
                <a:gd name="T4" fmla="*/ 131 w 954"/>
                <a:gd name="T5" fmla="*/ 5 h 96"/>
                <a:gd name="T6" fmla="*/ 189 w 954"/>
                <a:gd name="T7" fmla="*/ 20 h 96"/>
                <a:gd name="T8" fmla="*/ 266 w 954"/>
                <a:gd name="T9" fmla="*/ 7 h 96"/>
                <a:gd name="T10" fmla="*/ 254 w 954"/>
                <a:gd name="T11" fmla="*/ 12 h 96"/>
                <a:gd name="T12" fmla="*/ 264 w 954"/>
                <a:gd name="T13" fmla="*/ 94 h 96"/>
                <a:gd name="T14" fmla="*/ 332 w 954"/>
                <a:gd name="T15" fmla="*/ 94 h 96"/>
                <a:gd name="T16" fmla="*/ 289 w 954"/>
                <a:gd name="T17" fmla="*/ 41 h 96"/>
                <a:gd name="T18" fmla="*/ 289 w 954"/>
                <a:gd name="T19" fmla="*/ 94 h 96"/>
                <a:gd name="T20" fmla="*/ 322 w 954"/>
                <a:gd name="T21" fmla="*/ 94 h 96"/>
                <a:gd name="T22" fmla="*/ 390 w 954"/>
                <a:gd name="T23" fmla="*/ 0 h 96"/>
                <a:gd name="T24" fmla="*/ 341 w 954"/>
                <a:gd name="T25" fmla="*/ 63 h 96"/>
                <a:gd name="T26" fmla="*/ 390 w 954"/>
                <a:gd name="T27" fmla="*/ 94 h 96"/>
                <a:gd name="T28" fmla="*/ 357 w 954"/>
                <a:gd name="T29" fmla="*/ 81 h 96"/>
                <a:gd name="T30" fmla="*/ 390 w 954"/>
                <a:gd name="T31" fmla="*/ 56 h 96"/>
                <a:gd name="T32" fmla="*/ 420 w 954"/>
                <a:gd name="T33" fmla="*/ 37 h 96"/>
                <a:gd name="T34" fmla="*/ 474 w 954"/>
                <a:gd name="T35" fmla="*/ 62 h 96"/>
                <a:gd name="T36" fmla="*/ 421 w 954"/>
                <a:gd name="T37" fmla="*/ 63 h 96"/>
                <a:gd name="T38" fmla="*/ 565 w 954"/>
                <a:gd name="T39" fmla="*/ 30 h 96"/>
                <a:gd name="T40" fmla="*/ 540 w 954"/>
                <a:gd name="T41" fmla="*/ 84 h 96"/>
                <a:gd name="T42" fmla="*/ 500 w 954"/>
                <a:gd name="T43" fmla="*/ 84 h 96"/>
                <a:gd name="T44" fmla="*/ 495 w 954"/>
                <a:gd name="T45" fmla="*/ 94 h 96"/>
                <a:gd name="T46" fmla="*/ 522 w 954"/>
                <a:gd name="T47" fmla="*/ 49 h 96"/>
                <a:gd name="T48" fmla="*/ 602 w 954"/>
                <a:gd name="T49" fmla="*/ 65 h 96"/>
                <a:gd name="T50" fmla="*/ 589 w 954"/>
                <a:gd name="T51" fmla="*/ 37 h 96"/>
                <a:gd name="T52" fmla="*/ 567 w 954"/>
                <a:gd name="T53" fmla="*/ 47 h 96"/>
                <a:gd name="T54" fmla="*/ 584 w 954"/>
                <a:gd name="T55" fmla="*/ 87 h 96"/>
                <a:gd name="T56" fmla="*/ 606 w 954"/>
                <a:gd name="T57" fmla="*/ 77 h 96"/>
                <a:gd name="T58" fmla="*/ 636 w 954"/>
                <a:gd name="T59" fmla="*/ 5 h 96"/>
                <a:gd name="T60" fmla="*/ 695 w 954"/>
                <a:gd name="T61" fmla="*/ 29 h 96"/>
                <a:gd name="T62" fmla="*/ 664 w 954"/>
                <a:gd name="T63" fmla="*/ 94 h 96"/>
                <a:gd name="T64" fmla="*/ 706 w 954"/>
                <a:gd name="T65" fmla="*/ 58 h 96"/>
                <a:gd name="T66" fmla="*/ 760 w 954"/>
                <a:gd name="T67" fmla="*/ 85 h 96"/>
                <a:gd name="T68" fmla="*/ 760 w 954"/>
                <a:gd name="T69" fmla="*/ 39 h 96"/>
                <a:gd name="T70" fmla="*/ 734 w 954"/>
                <a:gd name="T71" fmla="*/ 30 h 96"/>
                <a:gd name="T72" fmla="*/ 751 w 954"/>
                <a:gd name="T73" fmla="*/ 95 h 96"/>
                <a:gd name="T74" fmla="*/ 810 w 954"/>
                <a:gd name="T75" fmla="*/ 30 h 96"/>
                <a:gd name="T76" fmla="*/ 778 w 954"/>
                <a:gd name="T77" fmla="*/ 30 h 96"/>
                <a:gd name="T78" fmla="*/ 810 w 954"/>
                <a:gd name="T79" fmla="*/ 84 h 96"/>
                <a:gd name="T80" fmla="*/ 889 w 954"/>
                <a:gd name="T81" fmla="*/ 55 h 96"/>
                <a:gd name="T82" fmla="*/ 846 w 954"/>
                <a:gd name="T83" fmla="*/ 30 h 96"/>
                <a:gd name="T84" fmla="*/ 851 w 954"/>
                <a:gd name="T85" fmla="*/ 43 h 96"/>
                <a:gd name="T86" fmla="*/ 954 w 954"/>
                <a:gd name="T87" fmla="*/ 65 h 96"/>
                <a:gd name="T88" fmla="*/ 907 w 954"/>
                <a:gd name="T89" fmla="*/ 37 h 96"/>
                <a:gd name="T90" fmla="*/ 949 w 954"/>
                <a:gd name="T91" fmla="*/ 80 h 96"/>
                <a:gd name="T92" fmla="*/ 943 w 954"/>
                <a:gd name="T93" fmla="*/ 56 h 96"/>
                <a:gd name="T94" fmla="*/ 939 w 954"/>
                <a:gd name="T95" fmla="*/ 42 h 96"/>
                <a:gd name="T96" fmla="*/ 95 w 954"/>
                <a:gd name="T97" fmla="*/ 46 h 96"/>
                <a:gd name="T98" fmla="*/ 0 w 954"/>
                <a:gd name="T99" fmla="*/ 46 h 96"/>
                <a:gd name="T100" fmla="*/ 0 w 954"/>
                <a:gd name="T101" fmla="*/ 82 h 96"/>
                <a:gd name="T102" fmla="*/ 43 w 954"/>
                <a:gd name="T103" fmla="*/ 88 h 96"/>
                <a:gd name="T104" fmla="*/ 43 w 954"/>
                <a:gd name="T105" fmla="*/ 88 h 9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54"/>
                <a:gd name="T160" fmla="*/ 0 h 96"/>
                <a:gd name="T161" fmla="*/ 954 w 954"/>
                <a:gd name="T162" fmla="*/ 96 h 9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54" h="96">
                  <a:moveTo>
                    <a:pt x="246" y="5"/>
                  </a:moveTo>
                  <a:cubicBezTo>
                    <a:pt x="246" y="5"/>
                    <a:pt x="246" y="5"/>
                    <a:pt x="246" y="5"/>
                  </a:cubicBezTo>
                  <a:cubicBezTo>
                    <a:pt x="235" y="5"/>
                    <a:pt x="235" y="5"/>
                    <a:pt x="235" y="5"/>
                  </a:cubicBezTo>
                  <a:cubicBezTo>
                    <a:pt x="235" y="5"/>
                    <a:pt x="235" y="5"/>
                    <a:pt x="217" y="73"/>
                  </a:cubicBezTo>
                  <a:cubicBezTo>
                    <a:pt x="216" y="77"/>
                    <a:pt x="215" y="80"/>
                    <a:pt x="215" y="82"/>
                  </a:cubicBezTo>
                  <a:cubicBezTo>
                    <a:pt x="215" y="82"/>
                    <a:pt x="215" y="82"/>
                    <a:pt x="215" y="82"/>
                  </a:cubicBezTo>
                  <a:cubicBezTo>
                    <a:pt x="215" y="79"/>
                    <a:pt x="214" y="76"/>
                    <a:pt x="214" y="74"/>
                  </a:cubicBezTo>
                  <a:cubicBezTo>
                    <a:pt x="214" y="74"/>
                    <a:pt x="214" y="74"/>
                    <a:pt x="195" y="5"/>
                  </a:cubicBezTo>
                  <a:cubicBezTo>
                    <a:pt x="195" y="5"/>
                    <a:pt x="195" y="5"/>
                    <a:pt x="185" y="5"/>
                  </a:cubicBezTo>
                  <a:cubicBezTo>
                    <a:pt x="185" y="5"/>
                    <a:pt x="185" y="5"/>
                    <a:pt x="165" y="73"/>
                  </a:cubicBezTo>
                  <a:cubicBezTo>
                    <a:pt x="164" y="77"/>
                    <a:pt x="163" y="80"/>
                    <a:pt x="163" y="82"/>
                  </a:cubicBezTo>
                  <a:cubicBezTo>
                    <a:pt x="163" y="82"/>
                    <a:pt x="163" y="82"/>
                    <a:pt x="163" y="82"/>
                  </a:cubicBezTo>
                  <a:cubicBezTo>
                    <a:pt x="162" y="79"/>
                    <a:pt x="162" y="76"/>
                    <a:pt x="161" y="73"/>
                  </a:cubicBezTo>
                  <a:cubicBezTo>
                    <a:pt x="161" y="73"/>
                    <a:pt x="161" y="73"/>
                    <a:pt x="142" y="5"/>
                  </a:cubicBezTo>
                  <a:cubicBezTo>
                    <a:pt x="142" y="5"/>
                    <a:pt x="142" y="5"/>
                    <a:pt x="131" y="5"/>
                  </a:cubicBezTo>
                  <a:cubicBezTo>
                    <a:pt x="131" y="5"/>
                    <a:pt x="131" y="5"/>
                    <a:pt x="157" y="94"/>
                  </a:cubicBezTo>
                  <a:cubicBezTo>
                    <a:pt x="157" y="94"/>
                    <a:pt x="157" y="94"/>
                    <a:pt x="169" y="94"/>
                  </a:cubicBezTo>
                  <a:cubicBezTo>
                    <a:pt x="169" y="94"/>
                    <a:pt x="169" y="94"/>
                    <a:pt x="188" y="29"/>
                  </a:cubicBezTo>
                  <a:cubicBezTo>
                    <a:pt x="188" y="26"/>
                    <a:pt x="189" y="23"/>
                    <a:pt x="189" y="20"/>
                  </a:cubicBezTo>
                  <a:cubicBezTo>
                    <a:pt x="189" y="20"/>
                    <a:pt x="189" y="20"/>
                    <a:pt x="189" y="20"/>
                  </a:cubicBezTo>
                  <a:cubicBezTo>
                    <a:pt x="189" y="23"/>
                    <a:pt x="190" y="26"/>
                    <a:pt x="191" y="29"/>
                  </a:cubicBezTo>
                  <a:cubicBezTo>
                    <a:pt x="191" y="29"/>
                    <a:pt x="191" y="29"/>
                    <a:pt x="209" y="94"/>
                  </a:cubicBezTo>
                  <a:cubicBezTo>
                    <a:pt x="209" y="94"/>
                    <a:pt x="209" y="94"/>
                    <a:pt x="221" y="94"/>
                  </a:cubicBezTo>
                  <a:cubicBezTo>
                    <a:pt x="221" y="94"/>
                    <a:pt x="221" y="94"/>
                    <a:pt x="246" y="5"/>
                  </a:cubicBezTo>
                  <a:close/>
                  <a:moveTo>
                    <a:pt x="266" y="7"/>
                  </a:moveTo>
                  <a:cubicBezTo>
                    <a:pt x="266" y="6"/>
                    <a:pt x="265" y="4"/>
                    <a:pt x="263" y="3"/>
                  </a:cubicBezTo>
                  <a:cubicBezTo>
                    <a:pt x="262" y="2"/>
                    <a:pt x="261" y="1"/>
                    <a:pt x="258" y="1"/>
                  </a:cubicBezTo>
                  <a:cubicBezTo>
                    <a:pt x="257" y="1"/>
                    <a:pt x="255" y="2"/>
                    <a:pt x="254" y="3"/>
                  </a:cubicBezTo>
                  <a:cubicBezTo>
                    <a:pt x="253" y="4"/>
                    <a:pt x="252" y="6"/>
                    <a:pt x="252" y="7"/>
                  </a:cubicBezTo>
                  <a:cubicBezTo>
                    <a:pt x="252" y="10"/>
                    <a:pt x="253" y="11"/>
                    <a:pt x="254" y="12"/>
                  </a:cubicBezTo>
                  <a:cubicBezTo>
                    <a:pt x="255" y="14"/>
                    <a:pt x="257" y="14"/>
                    <a:pt x="258" y="14"/>
                  </a:cubicBezTo>
                  <a:cubicBezTo>
                    <a:pt x="261" y="14"/>
                    <a:pt x="262" y="14"/>
                    <a:pt x="263" y="12"/>
                  </a:cubicBezTo>
                  <a:cubicBezTo>
                    <a:pt x="265" y="11"/>
                    <a:pt x="266" y="9"/>
                    <a:pt x="266" y="7"/>
                  </a:cubicBezTo>
                  <a:close/>
                  <a:moveTo>
                    <a:pt x="264" y="94"/>
                  </a:moveTo>
                  <a:cubicBezTo>
                    <a:pt x="264" y="94"/>
                    <a:pt x="264" y="94"/>
                    <a:pt x="264" y="94"/>
                  </a:cubicBezTo>
                  <a:cubicBezTo>
                    <a:pt x="264" y="30"/>
                    <a:pt x="264" y="30"/>
                    <a:pt x="264" y="30"/>
                  </a:cubicBezTo>
                  <a:cubicBezTo>
                    <a:pt x="264" y="30"/>
                    <a:pt x="264" y="30"/>
                    <a:pt x="253" y="30"/>
                  </a:cubicBezTo>
                  <a:cubicBezTo>
                    <a:pt x="253" y="30"/>
                    <a:pt x="253" y="30"/>
                    <a:pt x="253" y="94"/>
                  </a:cubicBezTo>
                  <a:cubicBezTo>
                    <a:pt x="253" y="94"/>
                    <a:pt x="253" y="94"/>
                    <a:pt x="264" y="94"/>
                  </a:cubicBezTo>
                  <a:close/>
                  <a:moveTo>
                    <a:pt x="332" y="94"/>
                  </a:moveTo>
                  <a:cubicBezTo>
                    <a:pt x="332" y="94"/>
                    <a:pt x="332" y="94"/>
                    <a:pt x="332" y="94"/>
                  </a:cubicBezTo>
                  <a:cubicBezTo>
                    <a:pt x="332" y="55"/>
                    <a:pt x="332" y="55"/>
                    <a:pt x="332" y="55"/>
                  </a:cubicBezTo>
                  <a:cubicBezTo>
                    <a:pt x="332" y="47"/>
                    <a:pt x="330" y="40"/>
                    <a:pt x="327" y="36"/>
                  </a:cubicBezTo>
                  <a:cubicBezTo>
                    <a:pt x="323" y="31"/>
                    <a:pt x="318" y="29"/>
                    <a:pt x="311" y="29"/>
                  </a:cubicBezTo>
                  <a:cubicBezTo>
                    <a:pt x="301" y="29"/>
                    <a:pt x="294" y="33"/>
                    <a:pt x="289" y="41"/>
                  </a:cubicBezTo>
                  <a:cubicBezTo>
                    <a:pt x="289" y="41"/>
                    <a:pt x="289" y="41"/>
                    <a:pt x="289" y="41"/>
                  </a:cubicBezTo>
                  <a:cubicBezTo>
                    <a:pt x="289" y="41"/>
                    <a:pt x="289" y="41"/>
                    <a:pt x="289" y="30"/>
                  </a:cubicBezTo>
                  <a:cubicBezTo>
                    <a:pt x="289" y="30"/>
                    <a:pt x="289" y="30"/>
                    <a:pt x="279" y="30"/>
                  </a:cubicBezTo>
                  <a:cubicBezTo>
                    <a:pt x="279" y="30"/>
                    <a:pt x="279" y="30"/>
                    <a:pt x="279" y="94"/>
                  </a:cubicBezTo>
                  <a:cubicBezTo>
                    <a:pt x="279" y="94"/>
                    <a:pt x="279" y="94"/>
                    <a:pt x="289" y="94"/>
                  </a:cubicBezTo>
                  <a:cubicBezTo>
                    <a:pt x="289" y="94"/>
                    <a:pt x="289" y="94"/>
                    <a:pt x="289" y="58"/>
                  </a:cubicBezTo>
                  <a:cubicBezTo>
                    <a:pt x="289" y="52"/>
                    <a:pt x="291" y="47"/>
                    <a:pt x="294" y="43"/>
                  </a:cubicBezTo>
                  <a:cubicBezTo>
                    <a:pt x="298" y="39"/>
                    <a:pt x="302" y="37"/>
                    <a:pt x="307" y="37"/>
                  </a:cubicBezTo>
                  <a:cubicBezTo>
                    <a:pt x="317" y="37"/>
                    <a:pt x="322" y="44"/>
                    <a:pt x="322" y="58"/>
                  </a:cubicBezTo>
                  <a:cubicBezTo>
                    <a:pt x="322" y="58"/>
                    <a:pt x="322" y="58"/>
                    <a:pt x="322" y="94"/>
                  </a:cubicBezTo>
                  <a:cubicBezTo>
                    <a:pt x="322" y="94"/>
                    <a:pt x="322" y="94"/>
                    <a:pt x="332" y="94"/>
                  </a:cubicBezTo>
                  <a:close/>
                  <a:moveTo>
                    <a:pt x="400" y="94"/>
                  </a:moveTo>
                  <a:cubicBezTo>
                    <a:pt x="400" y="94"/>
                    <a:pt x="400" y="94"/>
                    <a:pt x="400" y="94"/>
                  </a:cubicBezTo>
                  <a:cubicBezTo>
                    <a:pt x="400" y="0"/>
                    <a:pt x="400" y="0"/>
                    <a:pt x="400" y="0"/>
                  </a:cubicBezTo>
                  <a:cubicBezTo>
                    <a:pt x="400" y="0"/>
                    <a:pt x="400" y="0"/>
                    <a:pt x="390" y="0"/>
                  </a:cubicBezTo>
                  <a:cubicBezTo>
                    <a:pt x="390" y="0"/>
                    <a:pt x="390" y="0"/>
                    <a:pt x="390" y="39"/>
                  </a:cubicBezTo>
                  <a:cubicBezTo>
                    <a:pt x="390" y="39"/>
                    <a:pt x="390" y="39"/>
                    <a:pt x="389" y="39"/>
                  </a:cubicBezTo>
                  <a:cubicBezTo>
                    <a:pt x="385" y="32"/>
                    <a:pt x="379" y="29"/>
                    <a:pt x="370" y="29"/>
                  </a:cubicBezTo>
                  <a:cubicBezTo>
                    <a:pt x="361" y="29"/>
                    <a:pt x="354" y="32"/>
                    <a:pt x="349" y="38"/>
                  </a:cubicBezTo>
                  <a:cubicBezTo>
                    <a:pt x="344" y="44"/>
                    <a:pt x="341" y="53"/>
                    <a:pt x="341" y="63"/>
                  </a:cubicBezTo>
                  <a:cubicBezTo>
                    <a:pt x="341" y="74"/>
                    <a:pt x="344" y="82"/>
                    <a:pt x="349" y="87"/>
                  </a:cubicBezTo>
                  <a:cubicBezTo>
                    <a:pt x="353" y="93"/>
                    <a:pt x="360" y="95"/>
                    <a:pt x="368" y="95"/>
                  </a:cubicBezTo>
                  <a:cubicBezTo>
                    <a:pt x="377" y="95"/>
                    <a:pt x="385" y="91"/>
                    <a:pt x="389" y="83"/>
                  </a:cubicBezTo>
                  <a:cubicBezTo>
                    <a:pt x="389" y="83"/>
                    <a:pt x="389" y="83"/>
                    <a:pt x="390" y="83"/>
                  </a:cubicBezTo>
                  <a:cubicBezTo>
                    <a:pt x="390" y="83"/>
                    <a:pt x="390" y="83"/>
                    <a:pt x="390" y="94"/>
                  </a:cubicBezTo>
                  <a:cubicBezTo>
                    <a:pt x="390" y="94"/>
                    <a:pt x="390" y="94"/>
                    <a:pt x="400" y="94"/>
                  </a:cubicBezTo>
                  <a:close/>
                  <a:moveTo>
                    <a:pt x="390" y="65"/>
                  </a:moveTo>
                  <a:cubicBezTo>
                    <a:pt x="390" y="71"/>
                    <a:pt x="388" y="76"/>
                    <a:pt x="385" y="80"/>
                  </a:cubicBezTo>
                  <a:cubicBezTo>
                    <a:pt x="381" y="85"/>
                    <a:pt x="377" y="87"/>
                    <a:pt x="371" y="87"/>
                  </a:cubicBezTo>
                  <a:cubicBezTo>
                    <a:pt x="365" y="87"/>
                    <a:pt x="361" y="85"/>
                    <a:pt x="357" y="81"/>
                  </a:cubicBezTo>
                  <a:cubicBezTo>
                    <a:pt x="353" y="77"/>
                    <a:pt x="352" y="70"/>
                    <a:pt x="352" y="63"/>
                  </a:cubicBezTo>
                  <a:cubicBezTo>
                    <a:pt x="352" y="55"/>
                    <a:pt x="353" y="49"/>
                    <a:pt x="357" y="44"/>
                  </a:cubicBezTo>
                  <a:cubicBezTo>
                    <a:pt x="361" y="40"/>
                    <a:pt x="365" y="37"/>
                    <a:pt x="372" y="37"/>
                  </a:cubicBezTo>
                  <a:cubicBezTo>
                    <a:pt x="377" y="37"/>
                    <a:pt x="381" y="39"/>
                    <a:pt x="385" y="43"/>
                  </a:cubicBezTo>
                  <a:cubicBezTo>
                    <a:pt x="388" y="46"/>
                    <a:pt x="390" y="51"/>
                    <a:pt x="390" y="56"/>
                  </a:cubicBezTo>
                  <a:cubicBezTo>
                    <a:pt x="390" y="56"/>
                    <a:pt x="390" y="56"/>
                    <a:pt x="390" y="65"/>
                  </a:cubicBezTo>
                  <a:close/>
                  <a:moveTo>
                    <a:pt x="474" y="62"/>
                  </a:moveTo>
                  <a:cubicBezTo>
                    <a:pt x="474" y="52"/>
                    <a:pt x="471" y="44"/>
                    <a:pt x="466" y="37"/>
                  </a:cubicBezTo>
                  <a:cubicBezTo>
                    <a:pt x="460" y="32"/>
                    <a:pt x="453" y="29"/>
                    <a:pt x="443" y="29"/>
                  </a:cubicBezTo>
                  <a:cubicBezTo>
                    <a:pt x="434" y="29"/>
                    <a:pt x="426" y="32"/>
                    <a:pt x="420" y="37"/>
                  </a:cubicBezTo>
                  <a:cubicBezTo>
                    <a:pt x="414" y="43"/>
                    <a:pt x="411" y="52"/>
                    <a:pt x="411" y="63"/>
                  </a:cubicBezTo>
                  <a:cubicBezTo>
                    <a:pt x="411" y="72"/>
                    <a:pt x="413" y="80"/>
                    <a:pt x="419" y="86"/>
                  </a:cubicBezTo>
                  <a:cubicBezTo>
                    <a:pt x="424" y="92"/>
                    <a:pt x="432" y="95"/>
                    <a:pt x="442" y="95"/>
                  </a:cubicBezTo>
                  <a:cubicBezTo>
                    <a:pt x="452" y="95"/>
                    <a:pt x="459" y="92"/>
                    <a:pt x="465" y="86"/>
                  </a:cubicBezTo>
                  <a:cubicBezTo>
                    <a:pt x="471" y="80"/>
                    <a:pt x="474" y="72"/>
                    <a:pt x="474" y="62"/>
                  </a:cubicBezTo>
                  <a:close/>
                  <a:moveTo>
                    <a:pt x="463" y="62"/>
                  </a:moveTo>
                  <a:cubicBezTo>
                    <a:pt x="463" y="70"/>
                    <a:pt x="461" y="76"/>
                    <a:pt x="458" y="80"/>
                  </a:cubicBezTo>
                  <a:cubicBezTo>
                    <a:pt x="455" y="85"/>
                    <a:pt x="449" y="87"/>
                    <a:pt x="443" y="87"/>
                  </a:cubicBezTo>
                  <a:cubicBezTo>
                    <a:pt x="436" y="87"/>
                    <a:pt x="431" y="85"/>
                    <a:pt x="427" y="80"/>
                  </a:cubicBezTo>
                  <a:cubicBezTo>
                    <a:pt x="423" y="76"/>
                    <a:pt x="421" y="70"/>
                    <a:pt x="421" y="63"/>
                  </a:cubicBezTo>
                  <a:cubicBezTo>
                    <a:pt x="421" y="54"/>
                    <a:pt x="423" y="48"/>
                    <a:pt x="427" y="44"/>
                  </a:cubicBezTo>
                  <a:cubicBezTo>
                    <a:pt x="431" y="40"/>
                    <a:pt x="436" y="37"/>
                    <a:pt x="443" y="37"/>
                  </a:cubicBezTo>
                  <a:cubicBezTo>
                    <a:pt x="449" y="37"/>
                    <a:pt x="454" y="40"/>
                    <a:pt x="458" y="44"/>
                  </a:cubicBezTo>
                  <a:cubicBezTo>
                    <a:pt x="461" y="48"/>
                    <a:pt x="463" y="54"/>
                    <a:pt x="463" y="62"/>
                  </a:cubicBezTo>
                  <a:close/>
                  <a:moveTo>
                    <a:pt x="565" y="30"/>
                  </a:moveTo>
                  <a:cubicBezTo>
                    <a:pt x="565" y="30"/>
                    <a:pt x="565" y="30"/>
                    <a:pt x="565" y="30"/>
                  </a:cubicBezTo>
                  <a:cubicBezTo>
                    <a:pt x="554" y="30"/>
                    <a:pt x="554" y="30"/>
                    <a:pt x="554" y="30"/>
                  </a:cubicBezTo>
                  <a:cubicBezTo>
                    <a:pt x="554" y="30"/>
                    <a:pt x="554" y="30"/>
                    <a:pt x="541" y="78"/>
                  </a:cubicBezTo>
                  <a:cubicBezTo>
                    <a:pt x="541" y="80"/>
                    <a:pt x="540" y="83"/>
                    <a:pt x="540" y="84"/>
                  </a:cubicBezTo>
                  <a:cubicBezTo>
                    <a:pt x="540" y="84"/>
                    <a:pt x="540" y="84"/>
                    <a:pt x="540" y="84"/>
                  </a:cubicBezTo>
                  <a:cubicBezTo>
                    <a:pt x="540" y="82"/>
                    <a:pt x="539" y="80"/>
                    <a:pt x="539" y="78"/>
                  </a:cubicBezTo>
                  <a:cubicBezTo>
                    <a:pt x="539" y="78"/>
                    <a:pt x="539" y="78"/>
                    <a:pt x="526" y="30"/>
                  </a:cubicBezTo>
                  <a:cubicBezTo>
                    <a:pt x="526" y="30"/>
                    <a:pt x="526" y="30"/>
                    <a:pt x="516" y="30"/>
                  </a:cubicBezTo>
                  <a:cubicBezTo>
                    <a:pt x="516" y="30"/>
                    <a:pt x="516" y="30"/>
                    <a:pt x="502" y="78"/>
                  </a:cubicBezTo>
                  <a:cubicBezTo>
                    <a:pt x="501" y="80"/>
                    <a:pt x="501" y="82"/>
                    <a:pt x="500" y="84"/>
                  </a:cubicBezTo>
                  <a:cubicBezTo>
                    <a:pt x="500" y="84"/>
                    <a:pt x="500" y="84"/>
                    <a:pt x="500" y="84"/>
                  </a:cubicBezTo>
                  <a:cubicBezTo>
                    <a:pt x="500" y="82"/>
                    <a:pt x="500" y="80"/>
                    <a:pt x="499" y="78"/>
                  </a:cubicBezTo>
                  <a:cubicBezTo>
                    <a:pt x="499" y="78"/>
                    <a:pt x="499" y="78"/>
                    <a:pt x="486" y="30"/>
                  </a:cubicBezTo>
                  <a:cubicBezTo>
                    <a:pt x="486" y="30"/>
                    <a:pt x="486" y="30"/>
                    <a:pt x="475" y="30"/>
                  </a:cubicBezTo>
                  <a:cubicBezTo>
                    <a:pt x="475" y="30"/>
                    <a:pt x="475" y="30"/>
                    <a:pt x="495" y="94"/>
                  </a:cubicBezTo>
                  <a:cubicBezTo>
                    <a:pt x="495" y="94"/>
                    <a:pt x="495" y="94"/>
                    <a:pt x="505" y="94"/>
                  </a:cubicBezTo>
                  <a:cubicBezTo>
                    <a:pt x="505" y="94"/>
                    <a:pt x="505" y="94"/>
                    <a:pt x="519" y="48"/>
                  </a:cubicBezTo>
                  <a:cubicBezTo>
                    <a:pt x="520" y="46"/>
                    <a:pt x="520" y="44"/>
                    <a:pt x="520" y="43"/>
                  </a:cubicBezTo>
                  <a:cubicBezTo>
                    <a:pt x="520" y="43"/>
                    <a:pt x="520" y="43"/>
                    <a:pt x="521" y="43"/>
                  </a:cubicBezTo>
                  <a:cubicBezTo>
                    <a:pt x="521" y="45"/>
                    <a:pt x="521" y="47"/>
                    <a:pt x="522" y="49"/>
                  </a:cubicBezTo>
                  <a:cubicBezTo>
                    <a:pt x="522" y="49"/>
                    <a:pt x="522" y="49"/>
                    <a:pt x="535" y="94"/>
                  </a:cubicBezTo>
                  <a:cubicBezTo>
                    <a:pt x="535" y="94"/>
                    <a:pt x="535" y="94"/>
                    <a:pt x="545" y="94"/>
                  </a:cubicBezTo>
                  <a:cubicBezTo>
                    <a:pt x="545" y="94"/>
                    <a:pt x="545" y="94"/>
                    <a:pt x="565" y="30"/>
                  </a:cubicBezTo>
                  <a:close/>
                  <a:moveTo>
                    <a:pt x="606" y="77"/>
                  </a:moveTo>
                  <a:cubicBezTo>
                    <a:pt x="606" y="72"/>
                    <a:pt x="605" y="68"/>
                    <a:pt x="602" y="65"/>
                  </a:cubicBezTo>
                  <a:cubicBezTo>
                    <a:pt x="599" y="63"/>
                    <a:pt x="595" y="60"/>
                    <a:pt x="590" y="58"/>
                  </a:cubicBezTo>
                  <a:cubicBezTo>
                    <a:pt x="585" y="56"/>
                    <a:pt x="582" y="54"/>
                    <a:pt x="580" y="53"/>
                  </a:cubicBezTo>
                  <a:cubicBezTo>
                    <a:pt x="579" y="51"/>
                    <a:pt x="578" y="49"/>
                    <a:pt x="578" y="46"/>
                  </a:cubicBezTo>
                  <a:cubicBezTo>
                    <a:pt x="578" y="44"/>
                    <a:pt x="579" y="41"/>
                    <a:pt x="581" y="40"/>
                  </a:cubicBezTo>
                  <a:cubicBezTo>
                    <a:pt x="583" y="38"/>
                    <a:pt x="586" y="37"/>
                    <a:pt x="589" y="37"/>
                  </a:cubicBezTo>
                  <a:cubicBezTo>
                    <a:pt x="594" y="37"/>
                    <a:pt x="599" y="39"/>
                    <a:pt x="603" y="42"/>
                  </a:cubicBezTo>
                  <a:cubicBezTo>
                    <a:pt x="603" y="42"/>
                    <a:pt x="603" y="42"/>
                    <a:pt x="603" y="32"/>
                  </a:cubicBezTo>
                  <a:cubicBezTo>
                    <a:pt x="599" y="30"/>
                    <a:pt x="595" y="29"/>
                    <a:pt x="590" y="29"/>
                  </a:cubicBezTo>
                  <a:cubicBezTo>
                    <a:pt x="583" y="29"/>
                    <a:pt x="578" y="30"/>
                    <a:pt x="574" y="34"/>
                  </a:cubicBezTo>
                  <a:cubicBezTo>
                    <a:pt x="569" y="37"/>
                    <a:pt x="567" y="42"/>
                    <a:pt x="567" y="47"/>
                  </a:cubicBezTo>
                  <a:cubicBezTo>
                    <a:pt x="567" y="52"/>
                    <a:pt x="568" y="56"/>
                    <a:pt x="572" y="59"/>
                  </a:cubicBezTo>
                  <a:cubicBezTo>
                    <a:pt x="574" y="61"/>
                    <a:pt x="577" y="63"/>
                    <a:pt x="583" y="66"/>
                  </a:cubicBezTo>
                  <a:cubicBezTo>
                    <a:pt x="588" y="68"/>
                    <a:pt x="591" y="70"/>
                    <a:pt x="593" y="72"/>
                  </a:cubicBezTo>
                  <a:cubicBezTo>
                    <a:pt x="595" y="73"/>
                    <a:pt x="596" y="75"/>
                    <a:pt x="596" y="78"/>
                  </a:cubicBezTo>
                  <a:cubicBezTo>
                    <a:pt x="596" y="84"/>
                    <a:pt x="592" y="87"/>
                    <a:pt x="584" y="87"/>
                  </a:cubicBezTo>
                  <a:cubicBezTo>
                    <a:pt x="578" y="87"/>
                    <a:pt x="572" y="85"/>
                    <a:pt x="567" y="81"/>
                  </a:cubicBezTo>
                  <a:cubicBezTo>
                    <a:pt x="567" y="81"/>
                    <a:pt x="567" y="81"/>
                    <a:pt x="567" y="92"/>
                  </a:cubicBezTo>
                  <a:cubicBezTo>
                    <a:pt x="572" y="94"/>
                    <a:pt x="577" y="95"/>
                    <a:pt x="583" y="95"/>
                  </a:cubicBezTo>
                  <a:cubicBezTo>
                    <a:pt x="590" y="95"/>
                    <a:pt x="596" y="94"/>
                    <a:pt x="600" y="90"/>
                  </a:cubicBezTo>
                  <a:cubicBezTo>
                    <a:pt x="604" y="86"/>
                    <a:pt x="606" y="82"/>
                    <a:pt x="606" y="77"/>
                  </a:cubicBezTo>
                  <a:close/>
                  <a:moveTo>
                    <a:pt x="636" y="5"/>
                  </a:moveTo>
                  <a:cubicBezTo>
                    <a:pt x="636" y="94"/>
                    <a:pt x="636" y="94"/>
                    <a:pt x="636" y="94"/>
                  </a:cubicBezTo>
                  <a:cubicBezTo>
                    <a:pt x="647" y="94"/>
                    <a:pt x="647" y="94"/>
                    <a:pt x="647" y="94"/>
                  </a:cubicBezTo>
                  <a:cubicBezTo>
                    <a:pt x="647" y="5"/>
                    <a:pt x="647" y="5"/>
                    <a:pt x="647" y="5"/>
                  </a:cubicBezTo>
                  <a:cubicBezTo>
                    <a:pt x="636" y="5"/>
                    <a:pt x="636" y="5"/>
                    <a:pt x="636" y="5"/>
                  </a:cubicBezTo>
                  <a:close/>
                  <a:moveTo>
                    <a:pt x="716" y="94"/>
                  </a:moveTo>
                  <a:cubicBezTo>
                    <a:pt x="716" y="94"/>
                    <a:pt x="716" y="94"/>
                    <a:pt x="716" y="94"/>
                  </a:cubicBezTo>
                  <a:cubicBezTo>
                    <a:pt x="716" y="55"/>
                    <a:pt x="716" y="55"/>
                    <a:pt x="716" y="55"/>
                  </a:cubicBezTo>
                  <a:cubicBezTo>
                    <a:pt x="716" y="47"/>
                    <a:pt x="715" y="40"/>
                    <a:pt x="711" y="36"/>
                  </a:cubicBezTo>
                  <a:cubicBezTo>
                    <a:pt x="708" y="31"/>
                    <a:pt x="702" y="29"/>
                    <a:pt x="695" y="29"/>
                  </a:cubicBezTo>
                  <a:cubicBezTo>
                    <a:pt x="686" y="29"/>
                    <a:pt x="679" y="33"/>
                    <a:pt x="674" y="41"/>
                  </a:cubicBezTo>
                  <a:cubicBezTo>
                    <a:pt x="674" y="41"/>
                    <a:pt x="674" y="41"/>
                    <a:pt x="674" y="41"/>
                  </a:cubicBezTo>
                  <a:cubicBezTo>
                    <a:pt x="674" y="41"/>
                    <a:pt x="674" y="41"/>
                    <a:pt x="674" y="30"/>
                  </a:cubicBezTo>
                  <a:cubicBezTo>
                    <a:pt x="674" y="30"/>
                    <a:pt x="674" y="30"/>
                    <a:pt x="664" y="30"/>
                  </a:cubicBezTo>
                  <a:cubicBezTo>
                    <a:pt x="664" y="30"/>
                    <a:pt x="664" y="30"/>
                    <a:pt x="664" y="94"/>
                  </a:cubicBezTo>
                  <a:cubicBezTo>
                    <a:pt x="664" y="94"/>
                    <a:pt x="664" y="94"/>
                    <a:pt x="674" y="94"/>
                  </a:cubicBezTo>
                  <a:cubicBezTo>
                    <a:pt x="674" y="94"/>
                    <a:pt x="674" y="94"/>
                    <a:pt x="674" y="58"/>
                  </a:cubicBezTo>
                  <a:cubicBezTo>
                    <a:pt x="674" y="52"/>
                    <a:pt x="676" y="47"/>
                    <a:pt x="679" y="43"/>
                  </a:cubicBezTo>
                  <a:cubicBezTo>
                    <a:pt x="682" y="39"/>
                    <a:pt x="686" y="37"/>
                    <a:pt x="692" y="37"/>
                  </a:cubicBezTo>
                  <a:cubicBezTo>
                    <a:pt x="701" y="37"/>
                    <a:pt x="706" y="44"/>
                    <a:pt x="706" y="58"/>
                  </a:cubicBezTo>
                  <a:cubicBezTo>
                    <a:pt x="706" y="58"/>
                    <a:pt x="706" y="58"/>
                    <a:pt x="706" y="94"/>
                  </a:cubicBezTo>
                  <a:cubicBezTo>
                    <a:pt x="706" y="94"/>
                    <a:pt x="706" y="94"/>
                    <a:pt x="716" y="94"/>
                  </a:cubicBezTo>
                  <a:close/>
                  <a:moveTo>
                    <a:pt x="760" y="93"/>
                  </a:moveTo>
                  <a:cubicBezTo>
                    <a:pt x="760" y="93"/>
                    <a:pt x="760" y="93"/>
                    <a:pt x="760" y="93"/>
                  </a:cubicBezTo>
                  <a:cubicBezTo>
                    <a:pt x="760" y="85"/>
                    <a:pt x="760" y="85"/>
                    <a:pt x="760" y="85"/>
                  </a:cubicBezTo>
                  <a:cubicBezTo>
                    <a:pt x="759" y="86"/>
                    <a:pt x="756" y="86"/>
                    <a:pt x="754" y="86"/>
                  </a:cubicBezTo>
                  <a:cubicBezTo>
                    <a:pt x="750" y="86"/>
                    <a:pt x="748" y="86"/>
                    <a:pt x="747" y="84"/>
                  </a:cubicBezTo>
                  <a:cubicBezTo>
                    <a:pt x="745" y="82"/>
                    <a:pt x="745" y="79"/>
                    <a:pt x="745" y="75"/>
                  </a:cubicBezTo>
                  <a:cubicBezTo>
                    <a:pt x="745" y="75"/>
                    <a:pt x="745" y="75"/>
                    <a:pt x="745" y="39"/>
                  </a:cubicBezTo>
                  <a:cubicBezTo>
                    <a:pt x="745" y="39"/>
                    <a:pt x="745" y="39"/>
                    <a:pt x="760" y="39"/>
                  </a:cubicBezTo>
                  <a:cubicBezTo>
                    <a:pt x="760" y="39"/>
                    <a:pt x="760" y="39"/>
                    <a:pt x="760" y="30"/>
                  </a:cubicBezTo>
                  <a:cubicBezTo>
                    <a:pt x="760" y="30"/>
                    <a:pt x="760" y="30"/>
                    <a:pt x="745" y="30"/>
                  </a:cubicBezTo>
                  <a:cubicBezTo>
                    <a:pt x="745" y="30"/>
                    <a:pt x="745" y="30"/>
                    <a:pt x="745" y="11"/>
                  </a:cubicBezTo>
                  <a:cubicBezTo>
                    <a:pt x="741" y="12"/>
                    <a:pt x="737" y="13"/>
                    <a:pt x="734" y="15"/>
                  </a:cubicBezTo>
                  <a:cubicBezTo>
                    <a:pt x="734" y="15"/>
                    <a:pt x="734" y="15"/>
                    <a:pt x="734" y="30"/>
                  </a:cubicBezTo>
                  <a:cubicBezTo>
                    <a:pt x="734" y="30"/>
                    <a:pt x="734" y="30"/>
                    <a:pt x="723" y="30"/>
                  </a:cubicBezTo>
                  <a:cubicBezTo>
                    <a:pt x="723" y="30"/>
                    <a:pt x="723" y="30"/>
                    <a:pt x="723" y="39"/>
                  </a:cubicBezTo>
                  <a:cubicBezTo>
                    <a:pt x="723" y="39"/>
                    <a:pt x="723" y="39"/>
                    <a:pt x="734" y="39"/>
                  </a:cubicBezTo>
                  <a:cubicBezTo>
                    <a:pt x="734" y="39"/>
                    <a:pt x="734" y="39"/>
                    <a:pt x="734" y="77"/>
                  </a:cubicBezTo>
                  <a:cubicBezTo>
                    <a:pt x="734" y="89"/>
                    <a:pt x="740" y="95"/>
                    <a:pt x="751" y="95"/>
                  </a:cubicBezTo>
                  <a:cubicBezTo>
                    <a:pt x="755" y="95"/>
                    <a:pt x="758" y="95"/>
                    <a:pt x="760" y="93"/>
                  </a:cubicBezTo>
                  <a:close/>
                  <a:moveTo>
                    <a:pt x="820" y="94"/>
                  </a:moveTo>
                  <a:cubicBezTo>
                    <a:pt x="820" y="94"/>
                    <a:pt x="820" y="94"/>
                    <a:pt x="820" y="94"/>
                  </a:cubicBezTo>
                  <a:cubicBezTo>
                    <a:pt x="820" y="30"/>
                    <a:pt x="820" y="30"/>
                    <a:pt x="820" y="30"/>
                  </a:cubicBezTo>
                  <a:cubicBezTo>
                    <a:pt x="820" y="30"/>
                    <a:pt x="820" y="30"/>
                    <a:pt x="810" y="30"/>
                  </a:cubicBezTo>
                  <a:cubicBezTo>
                    <a:pt x="810" y="30"/>
                    <a:pt x="810" y="30"/>
                    <a:pt x="810" y="67"/>
                  </a:cubicBezTo>
                  <a:cubicBezTo>
                    <a:pt x="810" y="73"/>
                    <a:pt x="809" y="78"/>
                    <a:pt x="805" y="81"/>
                  </a:cubicBezTo>
                  <a:cubicBezTo>
                    <a:pt x="802" y="85"/>
                    <a:pt x="798" y="87"/>
                    <a:pt x="793" y="87"/>
                  </a:cubicBezTo>
                  <a:cubicBezTo>
                    <a:pt x="783" y="87"/>
                    <a:pt x="778" y="80"/>
                    <a:pt x="778" y="67"/>
                  </a:cubicBezTo>
                  <a:cubicBezTo>
                    <a:pt x="778" y="67"/>
                    <a:pt x="778" y="67"/>
                    <a:pt x="778" y="30"/>
                  </a:cubicBezTo>
                  <a:cubicBezTo>
                    <a:pt x="778" y="30"/>
                    <a:pt x="778" y="30"/>
                    <a:pt x="768" y="30"/>
                  </a:cubicBezTo>
                  <a:cubicBezTo>
                    <a:pt x="768" y="30"/>
                    <a:pt x="768" y="30"/>
                    <a:pt x="768" y="68"/>
                  </a:cubicBezTo>
                  <a:cubicBezTo>
                    <a:pt x="768" y="86"/>
                    <a:pt x="775" y="95"/>
                    <a:pt x="790" y="95"/>
                  </a:cubicBezTo>
                  <a:cubicBezTo>
                    <a:pt x="799" y="95"/>
                    <a:pt x="805" y="92"/>
                    <a:pt x="810" y="84"/>
                  </a:cubicBezTo>
                  <a:cubicBezTo>
                    <a:pt x="810" y="84"/>
                    <a:pt x="810" y="84"/>
                    <a:pt x="810" y="84"/>
                  </a:cubicBezTo>
                  <a:cubicBezTo>
                    <a:pt x="810" y="84"/>
                    <a:pt x="810" y="84"/>
                    <a:pt x="810" y="94"/>
                  </a:cubicBezTo>
                  <a:cubicBezTo>
                    <a:pt x="810" y="94"/>
                    <a:pt x="810" y="94"/>
                    <a:pt x="820" y="94"/>
                  </a:cubicBezTo>
                  <a:close/>
                  <a:moveTo>
                    <a:pt x="889" y="94"/>
                  </a:moveTo>
                  <a:cubicBezTo>
                    <a:pt x="889" y="94"/>
                    <a:pt x="889" y="94"/>
                    <a:pt x="889" y="94"/>
                  </a:cubicBezTo>
                  <a:cubicBezTo>
                    <a:pt x="889" y="55"/>
                    <a:pt x="889" y="55"/>
                    <a:pt x="889" y="55"/>
                  </a:cubicBezTo>
                  <a:cubicBezTo>
                    <a:pt x="889" y="47"/>
                    <a:pt x="887" y="40"/>
                    <a:pt x="883" y="36"/>
                  </a:cubicBezTo>
                  <a:cubicBezTo>
                    <a:pt x="880" y="31"/>
                    <a:pt x="875" y="29"/>
                    <a:pt x="868" y="29"/>
                  </a:cubicBezTo>
                  <a:cubicBezTo>
                    <a:pt x="858" y="29"/>
                    <a:pt x="851" y="33"/>
                    <a:pt x="846" y="41"/>
                  </a:cubicBezTo>
                  <a:cubicBezTo>
                    <a:pt x="846" y="41"/>
                    <a:pt x="846" y="41"/>
                    <a:pt x="846" y="41"/>
                  </a:cubicBezTo>
                  <a:cubicBezTo>
                    <a:pt x="846" y="41"/>
                    <a:pt x="846" y="41"/>
                    <a:pt x="846" y="30"/>
                  </a:cubicBezTo>
                  <a:cubicBezTo>
                    <a:pt x="846" y="30"/>
                    <a:pt x="846" y="30"/>
                    <a:pt x="836" y="30"/>
                  </a:cubicBezTo>
                  <a:cubicBezTo>
                    <a:pt x="836" y="30"/>
                    <a:pt x="836" y="30"/>
                    <a:pt x="836" y="94"/>
                  </a:cubicBezTo>
                  <a:cubicBezTo>
                    <a:pt x="836" y="94"/>
                    <a:pt x="836" y="94"/>
                    <a:pt x="846" y="94"/>
                  </a:cubicBezTo>
                  <a:cubicBezTo>
                    <a:pt x="846" y="94"/>
                    <a:pt x="846" y="94"/>
                    <a:pt x="846" y="58"/>
                  </a:cubicBezTo>
                  <a:cubicBezTo>
                    <a:pt x="846" y="52"/>
                    <a:pt x="848" y="47"/>
                    <a:pt x="851" y="43"/>
                  </a:cubicBezTo>
                  <a:cubicBezTo>
                    <a:pt x="855" y="39"/>
                    <a:pt x="859" y="37"/>
                    <a:pt x="864" y="37"/>
                  </a:cubicBezTo>
                  <a:cubicBezTo>
                    <a:pt x="874" y="37"/>
                    <a:pt x="879" y="44"/>
                    <a:pt x="879" y="58"/>
                  </a:cubicBezTo>
                  <a:cubicBezTo>
                    <a:pt x="879" y="58"/>
                    <a:pt x="879" y="58"/>
                    <a:pt x="879" y="94"/>
                  </a:cubicBezTo>
                  <a:cubicBezTo>
                    <a:pt x="879" y="94"/>
                    <a:pt x="879" y="94"/>
                    <a:pt x="889" y="94"/>
                  </a:cubicBezTo>
                  <a:close/>
                  <a:moveTo>
                    <a:pt x="954" y="65"/>
                  </a:moveTo>
                  <a:cubicBezTo>
                    <a:pt x="954" y="65"/>
                    <a:pt x="954" y="65"/>
                    <a:pt x="954" y="65"/>
                  </a:cubicBezTo>
                  <a:cubicBezTo>
                    <a:pt x="954" y="59"/>
                    <a:pt x="954" y="59"/>
                    <a:pt x="954" y="59"/>
                  </a:cubicBezTo>
                  <a:cubicBezTo>
                    <a:pt x="954" y="50"/>
                    <a:pt x="951" y="43"/>
                    <a:pt x="947" y="37"/>
                  </a:cubicBezTo>
                  <a:cubicBezTo>
                    <a:pt x="943" y="32"/>
                    <a:pt x="936" y="29"/>
                    <a:pt x="928" y="29"/>
                  </a:cubicBezTo>
                  <a:cubicBezTo>
                    <a:pt x="919" y="29"/>
                    <a:pt x="913" y="32"/>
                    <a:pt x="907" y="37"/>
                  </a:cubicBezTo>
                  <a:cubicBezTo>
                    <a:pt x="901" y="44"/>
                    <a:pt x="898" y="52"/>
                    <a:pt x="898" y="62"/>
                  </a:cubicBezTo>
                  <a:cubicBezTo>
                    <a:pt x="898" y="73"/>
                    <a:pt x="901" y="82"/>
                    <a:pt x="906" y="87"/>
                  </a:cubicBezTo>
                  <a:cubicBezTo>
                    <a:pt x="911" y="93"/>
                    <a:pt x="918" y="95"/>
                    <a:pt x="927" y="95"/>
                  </a:cubicBezTo>
                  <a:cubicBezTo>
                    <a:pt x="936" y="95"/>
                    <a:pt x="944" y="94"/>
                    <a:pt x="949" y="89"/>
                  </a:cubicBezTo>
                  <a:cubicBezTo>
                    <a:pt x="949" y="89"/>
                    <a:pt x="949" y="89"/>
                    <a:pt x="949" y="80"/>
                  </a:cubicBezTo>
                  <a:cubicBezTo>
                    <a:pt x="943" y="84"/>
                    <a:pt x="936" y="87"/>
                    <a:pt x="929" y="87"/>
                  </a:cubicBezTo>
                  <a:cubicBezTo>
                    <a:pt x="923" y="87"/>
                    <a:pt x="918" y="85"/>
                    <a:pt x="914" y="81"/>
                  </a:cubicBezTo>
                  <a:cubicBezTo>
                    <a:pt x="911" y="77"/>
                    <a:pt x="909" y="72"/>
                    <a:pt x="909" y="65"/>
                  </a:cubicBezTo>
                  <a:cubicBezTo>
                    <a:pt x="909" y="65"/>
                    <a:pt x="909" y="65"/>
                    <a:pt x="954" y="65"/>
                  </a:cubicBezTo>
                  <a:close/>
                  <a:moveTo>
                    <a:pt x="943" y="56"/>
                  </a:moveTo>
                  <a:cubicBezTo>
                    <a:pt x="943" y="56"/>
                    <a:pt x="943" y="56"/>
                    <a:pt x="943" y="56"/>
                  </a:cubicBezTo>
                  <a:cubicBezTo>
                    <a:pt x="909" y="56"/>
                    <a:pt x="909" y="56"/>
                    <a:pt x="909" y="56"/>
                  </a:cubicBezTo>
                  <a:cubicBezTo>
                    <a:pt x="910" y="50"/>
                    <a:pt x="912" y="46"/>
                    <a:pt x="915" y="43"/>
                  </a:cubicBezTo>
                  <a:cubicBezTo>
                    <a:pt x="918" y="39"/>
                    <a:pt x="922" y="37"/>
                    <a:pt x="927" y="37"/>
                  </a:cubicBezTo>
                  <a:cubicBezTo>
                    <a:pt x="933" y="37"/>
                    <a:pt x="936" y="39"/>
                    <a:pt x="939" y="42"/>
                  </a:cubicBezTo>
                  <a:cubicBezTo>
                    <a:pt x="942" y="46"/>
                    <a:pt x="943" y="50"/>
                    <a:pt x="943" y="56"/>
                  </a:cubicBezTo>
                  <a:close/>
                  <a:moveTo>
                    <a:pt x="43" y="46"/>
                  </a:moveTo>
                  <a:cubicBezTo>
                    <a:pt x="43" y="7"/>
                    <a:pt x="43" y="7"/>
                    <a:pt x="43" y="7"/>
                  </a:cubicBezTo>
                  <a:cubicBezTo>
                    <a:pt x="95" y="0"/>
                    <a:pt x="95" y="0"/>
                    <a:pt x="95" y="0"/>
                  </a:cubicBezTo>
                  <a:cubicBezTo>
                    <a:pt x="95" y="46"/>
                    <a:pt x="95" y="46"/>
                    <a:pt x="95" y="46"/>
                  </a:cubicBezTo>
                  <a:cubicBezTo>
                    <a:pt x="43" y="46"/>
                    <a:pt x="43" y="46"/>
                    <a:pt x="43" y="46"/>
                  </a:cubicBezTo>
                  <a:cubicBezTo>
                    <a:pt x="43" y="46"/>
                    <a:pt x="43" y="46"/>
                    <a:pt x="43" y="46"/>
                  </a:cubicBezTo>
                  <a:close/>
                  <a:moveTo>
                    <a:pt x="39" y="8"/>
                  </a:moveTo>
                  <a:cubicBezTo>
                    <a:pt x="0" y="14"/>
                    <a:pt x="0" y="14"/>
                    <a:pt x="0" y="14"/>
                  </a:cubicBezTo>
                  <a:cubicBezTo>
                    <a:pt x="0" y="46"/>
                    <a:pt x="0" y="46"/>
                    <a:pt x="0" y="46"/>
                  </a:cubicBezTo>
                  <a:cubicBezTo>
                    <a:pt x="39" y="46"/>
                    <a:pt x="39" y="46"/>
                    <a:pt x="39" y="46"/>
                  </a:cubicBezTo>
                  <a:cubicBezTo>
                    <a:pt x="39" y="8"/>
                    <a:pt x="39" y="8"/>
                    <a:pt x="39" y="8"/>
                  </a:cubicBezTo>
                  <a:cubicBezTo>
                    <a:pt x="39" y="8"/>
                    <a:pt x="39" y="8"/>
                    <a:pt x="39" y="8"/>
                  </a:cubicBezTo>
                  <a:close/>
                  <a:moveTo>
                    <a:pt x="0" y="49"/>
                  </a:moveTo>
                  <a:cubicBezTo>
                    <a:pt x="0" y="82"/>
                    <a:pt x="0" y="82"/>
                    <a:pt x="0" y="82"/>
                  </a:cubicBezTo>
                  <a:cubicBezTo>
                    <a:pt x="39" y="88"/>
                    <a:pt x="39" y="88"/>
                    <a:pt x="39" y="88"/>
                  </a:cubicBezTo>
                  <a:cubicBezTo>
                    <a:pt x="39" y="49"/>
                    <a:pt x="39" y="49"/>
                    <a:pt x="39" y="49"/>
                  </a:cubicBezTo>
                  <a:cubicBezTo>
                    <a:pt x="0" y="49"/>
                    <a:pt x="0" y="49"/>
                    <a:pt x="0" y="49"/>
                  </a:cubicBezTo>
                  <a:cubicBezTo>
                    <a:pt x="0" y="49"/>
                    <a:pt x="0" y="49"/>
                    <a:pt x="0" y="49"/>
                  </a:cubicBezTo>
                  <a:close/>
                  <a:moveTo>
                    <a:pt x="43" y="88"/>
                  </a:moveTo>
                  <a:cubicBezTo>
                    <a:pt x="95" y="96"/>
                    <a:pt x="95" y="96"/>
                    <a:pt x="95" y="96"/>
                  </a:cubicBezTo>
                  <a:cubicBezTo>
                    <a:pt x="95" y="49"/>
                    <a:pt x="95" y="49"/>
                    <a:pt x="95" y="49"/>
                  </a:cubicBezTo>
                  <a:cubicBezTo>
                    <a:pt x="43" y="49"/>
                    <a:pt x="43" y="49"/>
                    <a:pt x="43" y="49"/>
                  </a:cubicBezTo>
                  <a:cubicBezTo>
                    <a:pt x="43" y="88"/>
                    <a:pt x="43" y="88"/>
                    <a:pt x="43" y="88"/>
                  </a:cubicBezTo>
                  <a:cubicBezTo>
                    <a:pt x="43" y="88"/>
                    <a:pt x="43" y="88"/>
                    <a:pt x="43" y="88"/>
                  </a:cubicBezTo>
                  <a:close/>
                </a:path>
              </a:pathLst>
            </a:custGeom>
            <a:solidFill>
              <a:schemeClr val="tx1"/>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9232" name="Group 6"/>
          <p:cNvGrpSpPr>
            <a:grpSpLocks/>
          </p:cNvGrpSpPr>
          <p:nvPr/>
        </p:nvGrpSpPr>
        <p:grpSpPr bwMode="auto">
          <a:xfrm>
            <a:off x="9690100" y="468313"/>
            <a:ext cx="2116138" cy="1535112"/>
            <a:chOff x="0" y="0"/>
            <a:chExt cx="2115203" cy="1535739"/>
          </a:xfrm>
        </p:grpSpPr>
        <p:sp>
          <p:nvSpPr>
            <p:cNvPr id="9233" name="Oval 120"/>
            <p:cNvSpPr>
              <a:spLocks/>
            </p:cNvSpPr>
            <p:nvPr/>
          </p:nvSpPr>
          <p:spPr bwMode="auto">
            <a:xfrm>
              <a:off x="0" y="0"/>
              <a:ext cx="2115203" cy="1535739"/>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1899" tIns="55949" rIns="111899" bIns="55949" anchor="ctr"/>
            <a:lstStyle/>
            <a:p>
              <a:pPr algn="ctr"/>
              <a:endParaRPr lang="zh-CN" altLang="zh-CN" sz="2700">
                <a:solidFill>
                  <a:srgbClr val="FFFFFF"/>
                </a:solidFill>
                <a:latin typeface="方正兰亭细黑_GBK" charset="-122"/>
                <a:ea typeface="方正兰亭细黑_GBK" charset="-122"/>
                <a:sym typeface="方正兰亭细黑_GBK" charset="-122"/>
              </a:endParaRPr>
            </a:p>
          </p:txBody>
        </p:sp>
        <p:sp>
          <p:nvSpPr>
            <p:cNvPr id="9234" name="Rounded Rectangle 2058"/>
            <p:cNvSpPr>
              <a:spLocks noChangeAspect="1"/>
            </p:cNvSpPr>
            <p:nvPr/>
          </p:nvSpPr>
          <p:spPr bwMode="auto">
            <a:xfrm>
              <a:off x="887347" y="150697"/>
              <a:ext cx="340503" cy="621651"/>
            </a:xfrm>
            <a:custGeom>
              <a:avLst/>
              <a:gdLst>
                <a:gd name="T0" fmla="*/ 0 w 235932"/>
                <a:gd name="T1" fmla="*/ 0 h 524825"/>
                <a:gd name="T2" fmla="*/ 235932 w 235932"/>
                <a:gd name="T3" fmla="*/ 524825 h 524825"/>
              </a:gdLst>
              <a:ahLst/>
              <a:cxnLst/>
              <a:rect l="T0" t="T1" r="T2" b="T3"/>
              <a:pathLst>
                <a:path w="235932" h="524825">
                  <a:moveTo>
                    <a:pt x="26526" y="453142"/>
                  </a:moveTo>
                  <a:lnTo>
                    <a:pt x="26526" y="471430"/>
                  </a:lnTo>
                  <a:lnTo>
                    <a:pt x="209406" y="471430"/>
                  </a:lnTo>
                  <a:lnTo>
                    <a:pt x="209406" y="453142"/>
                  </a:lnTo>
                  <a:close/>
                  <a:moveTo>
                    <a:pt x="26526" y="412660"/>
                  </a:moveTo>
                  <a:lnTo>
                    <a:pt x="26526" y="430948"/>
                  </a:lnTo>
                  <a:lnTo>
                    <a:pt x="63102" y="430948"/>
                  </a:lnTo>
                  <a:lnTo>
                    <a:pt x="63102" y="412660"/>
                  </a:lnTo>
                  <a:close/>
                  <a:moveTo>
                    <a:pt x="26526" y="372178"/>
                  </a:moveTo>
                  <a:lnTo>
                    <a:pt x="26526" y="390466"/>
                  </a:lnTo>
                  <a:lnTo>
                    <a:pt x="63102" y="390466"/>
                  </a:lnTo>
                  <a:lnTo>
                    <a:pt x="63102" y="372178"/>
                  </a:lnTo>
                  <a:close/>
                  <a:moveTo>
                    <a:pt x="26526" y="97526"/>
                  </a:moveTo>
                  <a:lnTo>
                    <a:pt x="26526" y="124958"/>
                  </a:lnTo>
                  <a:lnTo>
                    <a:pt x="209406" y="124958"/>
                  </a:lnTo>
                  <a:lnTo>
                    <a:pt x="209406" y="97526"/>
                  </a:lnTo>
                  <a:close/>
                  <a:moveTo>
                    <a:pt x="26526" y="53758"/>
                  </a:moveTo>
                  <a:lnTo>
                    <a:pt x="26526" y="72046"/>
                  </a:lnTo>
                  <a:lnTo>
                    <a:pt x="209406" y="72046"/>
                  </a:lnTo>
                  <a:lnTo>
                    <a:pt x="209406" y="53758"/>
                  </a:lnTo>
                  <a:close/>
                  <a:moveTo>
                    <a:pt x="31386" y="0"/>
                  </a:moveTo>
                  <a:lnTo>
                    <a:pt x="204546" y="0"/>
                  </a:lnTo>
                  <a:cubicBezTo>
                    <a:pt x="221880" y="0"/>
                    <a:pt x="235932" y="14052"/>
                    <a:pt x="235932" y="31386"/>
                  </a:cubicBezTo>
                  <a:lnTo>
                    <a:pt x="235932" y="493439"/>
                  </a:lnTo>
                  <a:cubicBezTo>
                    <a:pt x="235932" y="510773"/>
                    <a:pt x="221880" y="524825"/>
                    <a:pt x="204546" y="524825"/>
                  </a:cubicBezTo>
                  <a:lnTo>
                    <a:pt x="31386" y="524825"/>
                  </a:lnTo>
                  <a:cubicBezTo>
                    <a:pt x="14052" y="524825"/>
                    <a:pt x="0" y="510773"/>
                    <a:pt x="0" y="493439"/>
                  </a:cubicBezTo>
                  <a:lnTo>
                    <a:pt x="0" y="31386"/>
                  </a:lnTo>
                  <a:cubicBezTo>
                    <a:pt x="0" y="14052"/>
                    <a:pt x="14052" y="0"/>
                    <a:pt x="31386" y="0"/>
                  </a:cubicBezTo>
                  <a:close/>
                </a:path>
              </a:pathLst>
            </a:custGeom>
            <a:solidFill>
              <a:schemeClr val="tx1"/>
            </a:solidFill>
            <a:ln>
              <a:noFill/>
            </a:ln>
            <a:extLst>
              <a:ext uri="{91240B29-F687-4F45-9708-019B960494DF}">
                <a14:hiddenLine xmlns:a14="http://schemas.microsoft.com/office/drawing/2010/main" w="9525" cap="flat" cmpd="sng">
                  <a:solidFill>
                    <a:srgbClr val="000000"/>
                  </a:solidFill>
                  <a:bevel/>
                  <a:headEnd/>
                  <a:tailEnd/>
                </a14:hiddenLine>
              </a:ext>
            </a:extLst>
          </p:spPr>
          <p:txBody>
            <a:bodyPr lIns="93251" tIns="46625" rIns="46625" bIns="93251" anchor="b"/>
            <a:lstStyle/>
            <a:p>
              <a:pPr algn="ctr"/>
              <a:endParaRPr lang="zh-CN" altLang="zh-CN">
                <a:solidFill>
                  <a:srgbClr val="FFFFFF"/>
                </a:solidFill>
                <a:ea typeface="方正兰亭细黑_GBK" charset="-122"/>
                <a:sym typeface="方正兰亭细黑_GBK" charset="-122"/>
              </a:endParaRPr>
            </a:p>
          </p:txBody>
        </p:sp>
        <p:sp>
          <p:nvSpPr>
            <p:cNvPr id="9235" name="Freeform 21"/>
            <p:cNvSpPr>
              <a:spLocks noChangeAspect="1" noEditPoints="1" noChangeArrowheads="1"/>
            </p:cNvSpPr>
            <p:nvPr/>
          </p:nvSpPr>
          <p:spPr bwMode="auto">
            <a:xfrm>
              <a:off x="191133" y="875566"/>
              <a:ext cx="1824016" cy="280662"/>
            </a:xfrm>
            <a:custGeom>
              <a:avLst/>
              <a:gdLst>
                <a:gd name="T0" fmla="*/ 81 w 1381"/>
                <a:gd name="T1" fmla="*/ 8 h 210"/>
                <a:gd name="T2" fmla="*/ 695 w 1381"/>
                <a:gd name="T3" fmla="*/ 114 h 210"/>
                <a:gd name="T4" fmla="*/ 630 w 1381"/>
                <a:gd name="T5" fmla="*/ 127 h 210"/>
                <a:gd name="T6" fmla="*/ 256 w 1381"/>
                <a:gd name="T7" fmla="*/ 201 h 210"/>
                <a:gd name="T8" fmla="*/ 870 w 1381"/>
                <a:gd name="T9" fmla="*/ 136 h 210"/>
                <a:gd name="T10" fmla="*/ 909 w 1381"/>
                <a:gd name="T11" fmla="*/ 132 h 210"/>
                <a:gd name="T12" fmla="*/ 357 w 1381"/>
                <a:gd name="T13" fmla="*/ 37 h 210"/>
                <a:gd name="T14" fmla="*/ 395 w 1381"/>
                <a:gd name="T15" fmla="*/ 34 h 210"/>
                <a:gd name="T16" fmla="*/ 371 w 1381"/>
                <a:gd name="T17" fmla="*/ 2 h 210"/>
                <a:gd name="T18" fmla="*/ 688 w 1381"/>
                <a:gd name="T19" fmla="*/ 45 h 210"/>
                <a:gd name="T20" fmla="*/ 1313 w 1381"/>
                <a:gd name="T21" fmla="*/ 7 h 210"/>
                <a:gd name="T22" fmla="*/ 1316 w 1381"/>
                <a:gd name="T23" fmla="*/ 52 h 210"/>
                <a:gd name="T24" fmla="*/ 13 w 1381"/>
                <a:gd name="T25" fmla="*/ 133 h 210"/>
                <a:gd name="T26" fmla="*/ 760 w 1381"/>
                <a:gd name="T27" fmla="*/ 40 h 210"/>
                <a:gd name="T28" fmla="*/ 603 w 1381"/>
                <a:gd name="T29" fmla="*/ 55 h 210"/>
                <a:gd name="T30" fmla="*/ 467 w 1381"/>
                <a:gd name="T31" fmla="*/ 63 h 210"/>
                <a:gd name="T32" fmla="*/ 449 w 1381"/>
                <a:gd name="T33" fmla="*/ 72 h 210"/>
                <a:gd name="T34" fmla="*/ 831 w 1381"/>
                <a:gd name="T35" fmla="*/ 80 h 210"/>
                <a:gd name="T36" fmla="*/ 938 w 1381"/>
                <a:gd name="T37" fmla="*/ 185 h 210"/>
                <a:gd name="T38" fmla="*/ 989 w 1381"/>
                <a:gd name="T39" fmla="*/ 78 h 210"/>
                <a:gd name="T40" fmla="*/ 843 w 1381"/>
                <a:gd name="T41" fmla="*/ 142 h 210"/>
                <a:gd name="T42" fmla="*/ 408 w 1381"/>
                <a:gd name="T43" fmla="*/ 183 h 210"/>
                <a:gd name="T44" fmla="*/ 376 w 1381"/>
                <a:gd name="T45" fmla="*/ 166 h 210"/>
                <a:gd name="T46" fmla="*/ 314 w 1381"/>
                <a:gd name="T47" fmla="*/ 80 h 210"/>
                <a:gd name="T48" fmla="*/ 1215 w 1381"/>
                <a:gd name="T49" fmla="*/ 72 h 210"/>
                <a:gd name="T50" fmla="*/ 530 w 1381"/>
                <a:gd name="T51" fmla="*/ 169 h 210"/>
                <a:gd name="T52" fmla="*/ 1067 w 1381"/>
                <a:gd name="T53" fmla="*/ 70 h 210"/>
                <a:gd name="T54" fmla="*/ 1337 w 1381"/>
                <a:gd name="T55" fmla="*/ 79 h 210"/>
                <a:gd name="T56" fmla="*/ 738 w 1381"/>
                <a:gd name="T57" fmla="*/ 151 h 210"/>
                <a:gd name="T58" fmla="*/ 712 w 1381"/>
                <a:gd name="T59" fmla="*/ 135 h 210"/>
                <a:gd name="T60" fmla="*/ 495 w 1381"/>
                <a:gd name="T61" fmla="*/ 70 h 210"/>
                <a:gd name="T62" fmla="*/ 148 w 1381"/>
                <a:gd name="T63" fmla="*/ 138 h 210"/>
                <a:gd name="T64" fmla="*/ 760 w 1381"/>
                <a:gd name="T65" fmla="*/ 133 h 210"/>
                <a:gd name="T66" fmla="*/ 803 w 1381"/>
                <a:gd name="T67" fmla="*/ 148 h 210"/>
                <a:gd name="T68" fmla="*/ 902 w 1381"/>
                <a:gd name="T69" fmla="*/ 41 h 210"/>
                <a:gd name="T70" fmla="*/ 325 w 1381"/>
                <a:gd name="T71" fmla="*/ 132 h 210"/>
                <a:gd name="T72" fmla="*/ 324 w 1381"/>
                <a:gd name="T73" fmla="*/ 177 h 210"/>
                <a:gd name="T74" fmla="*/ 583 w 1381"/>
                <a:gd name="T75" fmla="*/ 184 h 210"/>
                <a:gd name="T76" fmla="*/ 176 w 1381"/>
                <a:gd name="T77" fmla="*/ 139 h 210"/>
                <a:gd name="T78" fmla="*/ 206 w 1381"/>
                <a:gd name="T79" fmla="*/ 107 h 210"/>
                <a:gd name="T80" fmla="*/ 540 w 1381"/>
                <a:gd name="T81" fmla="*/ 59 h 210"/>
                <a:gd name="T82" fmla="*/ 277 w 1381"/>
                <a:gd name="T83" fmla="*/ 27 h 210"/>
                <a:gd name="T84" fmla="*/ 926 w 1381"/>
                <a:gd name="T85" fmla="*/ 35 h 210"/>
                <a:gd name="T86" fmla="*/ 935 w 1381"/>
                <a:gd name="T87" fmla="*/ 11 h 210"/>
                <a:gd name="T88" fmla="*/ 431 w 1381"/>
                <a:gd name="T89" fmla="*/ 132 h 210"/>
                <a:gd name="T90" fmla="*/ 153 w 1381"/>
                <a:gd name="T91" fmla="*/ 30 h 210"/>
                <a:gd name="T92" fmla="*/ 586 w 1381"/>
                <a:gd name="T93" fmla="*/ 26 h 210"/>
                <a:gd name="T94" fmla="*/ 586 w 1381"/>
                <a:gd name="T95" fmla="*/ 72 h 210"/>
                <a:gd name="T96" fmla="*/ 983 w 1381"/>
                <a:gd name="T97" fmla="*/ 133 h 210"/>
                <a:gd name="T98" fmla="*/ 163 w 1381"/>
                <a:gd name="T99" fmla="*/ 76 h 210"/>
                <a:gd name="T100" fmla="*/ 355 w 1381"/>
                <a:gd name="T101" fmla="*/ 133 h 210"/>
                <a:gd name="T102" fmla="*/ 1015 w 1381"/>
                <a:gd name="T103" fmla="*/ 33 h 210"/>
                <a:gd name="T104" fmla="*/ 462 w 1381"/>
                <a:gd name="T105" fmla="*/ 178 h 210"/>
                <a:gd name="T106" fmla="*/ 210 w 1381"/>
                <a:gd name="T107" fmla="*/ 132 h 210"/>
                <a:gd name="T108" fmla="*/ 220 w 1381"/>
                <a:gd name="T109" fmla="*/ 113 h 210"/>
                <a:gd name="T110" fmla="*/ 872 w 1381"/>
                <a:gd name="T111" fmla="*/ 150 h 210"/>
                <a:gd name="T112" fmla="*/ 1145 w 1381"/>
                <a:gd name="T113" fmla="*/ 17 h 210"/>
                <a:gd name="T114" fmla="*/ 821 w 1381"/>
                <a:gd name="T115" fmla="*/ 47 h 210"/>
                <a:gd name="T116" fmla="*/ 844 w 1381"/>
                <a:gd name="T117" fmla="*/ 158 h 210"/>
                <a:gd name="T118" fmla="*/ 408 w 1381"/>
                <a:gd name="T119" fmla="*/ 159 h 210"/>
                <a:gd name="T120" fmla="*/ 325 w 1381"/>
                <a:gd name="T121" fmla="*/ 67 h 210"/>
                <a:gd name="T122" fmla="*/ 726 w 1381"/>
                <a:gd name="T123" fmla="*/ 178 h 2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381"/>
                <a:gd name="T187" fmla="*/ 0 h 210"/>
                <a:gd name="T188" fmla="*/ 1381 w 1381"/>
                <a:gd name="T189" fmla="*/ 210 h 2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381" h="210">
                  <a:moveTo>
                    <a:pt x="14" y="20"/>
                  </a:moveTo>
                  <a:cubicBezTo>
                    <a:pt x="14" y="21"/>
                    <a:pt x="14" y="22"/>
                    <a:pt x="14" y="22"/>
                  </a:cubicBezTo>
                  <a:cubicBezTo>
                    <a:pt x="14" y="40"/>
                    <a:pt x="14" y="58"/>
                    <a:pt x="14" y="76"/>
                  </a:cubicBezTo>
                  <a:cubicBezTo>
                    <a:pt x="14" y="80"/>
                    <a:pt x="14" y="79"/>
                    <a:pt x="11" y="79"/>
                  </a:cubicBezTo>
                  <a:cubicBezTo>
                    <a:pt x="9" y="79"/>
                    <a:pt x="8" y="79"/>
                    <a:pt x="6" y="79"/>
                  </a:cubicBezTo>
                  <a:cubicBezTo>
                    <a:pt x="6" y="79"/>
                    <a:pt x="6" y="79"/>
                    <a:pt x="6" y="78"/>
                  </a:cubicBezTo>
                  <a:cubicBezTo>
                    <a:pt x="6" y="78"/>
                    <a:pt x="6" y="77"/>
                    <a:pt x="6" y="77"/>
                  </a:cubicBezTo>
                  <a:cubicBezTo>
                    <a:pt x="6" y="54"/>
                    <a:pt x="6" y="31"/>
                    <a:pt x="6" y="7"/>
                  </a:cubicBezTo>
                  <a:cubicBezTo>
                    <a:pt x="6" y="7"/>
                    <a:pt x="6" y="7"/>
                    <a:pt x="6" y="7"/>
                  </a:cubicBezTo>
                  <a:cubicBezTo>
                    <a:pt x="6" y="5"/>
                    <a:pt x="6" y="5"/>
                    <a:pt x="7" y="5"/>
                  </a:cubicBezTo>
                  <a:cubicBezTo>
                    <a:pt x="9" y="5"/>
                    <a:pt x="10" y="5"/>
                    <a:pt x="12" y="5"/>
                  </a:cubicBezTo>
                  <a:cubicBezTo>
                    <a:pt x="13" y="5"/>
                    <a:pt x="15" y="5"/>
                    <a:pt x="16" y="5"/>
                  </a:cubicBezTo>
                  <a:cubicBezTo>
                    <a:pt x="17" y="5"/>
                    <a:pt x="17" y="6"/>
                    <a:pt x="17" y="6"/>
                  </a:cubicBezTo>
                  <a:cubicBezTo>
                    <a:pt x="18" y="7"/>
                    <a:pt x="18" y="7"/>
                    <a:pt x="18" y="8"/>
                  </a:cubicBezTo>
                  <a:cubicBezTo>
                    <a:pt x="26" y="26"/>
                    <a:pt x="34" y="44"/>
                    <a:pt x="42" y="62"/>
                  </a:cubicBezTo>
                  <a:cubicBezTo>
                    <a:pt x="42" y="62"/>
                    <a:pt x="42" y="63"/>
                    <a:pt x="43" y="64"/>
                  </a:cubicBezTo>
                  <a:cubicBezTo>
                    <a:pt x="44" y="63"/>
                    <a:pt x="44" y="63"/>
                    <a:pt x="44" y="62"/>
                  </a:cubicBezTo>
                  <a:cubicBezTo>
                    <a:pt x="53" y="44"/>
                    <a:pt x="61" y="26"/>
                    <a:pt x="69" y="8"/>
                  </a:cubicBezTo>
                  <a:cubicBezTo>
                    <a:pt x="69" y="8"/>
                    <a:pt x="69" y="8"/>
                    <a:pt x="69" y="7"/>
                  </a:cubicBezTo>
                  <a:cubicBezTo>
                    <a:pt x="69" y="6"/>
                    <a:pt x="70" y="5"/>
                    <a:pt x="72" y="5"/>
                  </a:cubicBezTo>
                  <a:cubicBezTo>
                    <a:pt x="75" y="5"/>
                    <a:pt x="77" y="5"/>
                    <a:pt x="80" y="5"/>
                  </a:cubicBezTo>
                  <a:cubicBezTo>
                    <a:pt x="81" y="5"/>
                    <a:pt x="81" y="6"/>
                    <a:pt x="81" y="6"/>
                  </a:cubicBezTo>
                  <a:cubicBezTo>
                    <a:pt x="81" y="7"/>
                    <a:pt x="81" y="8"/>
                    <a:pt x="81" y="8"/>
                  </a:cubicBezTo>
                  <a:cubicBezTo>
                    <a:pt x="81" y="31"/>
                    <a:pt x="81" y="54"/>
                    <a:pt x="81" y="76"/>
                  </a:cubicBezTo>
                  <a:cubicBezTo>
                    <a:pt x="81" y="80"/>
                    <a:pt x="81" y="79"/>
                    <a:pt x="78" y="79"/>
                  </a:cubicBezTo>
                  <a:cubicBezTo>
                    <a:pt x="76" y="79"/>
                    <a:pt x="75" y="79"/>
                    <a:pt x="73" y="79"/>
                  </a:cubicBezTo>
                  <a:cubicBezTo>
                    <a:pt x="73" y="79"/>
                    <a:pt x="72" y="79"/>
                    <a:pt x="72" y="78"/>
                  </a:cubicBezTo>
                  <a:cubicBezTo>
                    <a:pt x="72" y="77"/>
                    <a:pt x="72" y="77"/>
                    <a:pt x="72" y="76"/>
                  </a:cubicBezTo>
                  <a:cubicBezTo>
                    <a:pt x="72" y="58"/>
                    <a:pt x="72" y="41"/>
                    <a:pt x="72" y="23"/>
                  </a:cubicBezTo>
                  <a:cubicBezTo>
                    <a:pt x="72" y="22"/>
                    <a:pt x="72" y="21"/>
                    <a:pt x="72" y="21"/>
                  </a:cubicBezTo>
                  <a:cubicBezTo>
                    <a:pt x="72" y="20"/>
                    <a:pt x="72" y="20"/>
                    <a:pt x="72" y="20"/>
                  </a:cubicBezTo>
                  <a:cubicBezTo>
                    <a:pt x="72" y="20"/>
                    <a:pt x="71" y="20"/>
                    <a:pt x="71" y="21"/>
                  </a:cubicBezTo>
                  <a:cubicBezTo>
                    <a:pt x="71" y="21"/>
                    <a:pt x="71" y="22"/>
                    <a:pt x="71" y="22"/>
                  </a:cubicBezTo>
                  <a:cubicBezTo>
                    <a:pt x="64" y="37"/>
                    <a:pt x="57" y="53"/>
                    <a:pt x="50" y="68"/>
                  </a:cubicBezTo>
                  <a:cubicBezTo>
                    <a:pt x="49" y="71"/>
                    <a:pt x="47" y="75"/>
                    <a:pt x="46" y="78"/>
                  </a:cubicBezTo>
                  <a:cubicBezTo>
                    <a:pt x="45" y="79"/>
                    <a:pt x="45" y="79"/>
                    <a:pt x="44" y="79"/>
                  </a:cubicBezTo>
                  <a:cubicBezTo>
                    <a:pt x="41" y="79"/>
                    <a:pt x="41" y="80"/>
                    <a:pt x="40" y="77"/>
                  </a:cubicBezTo>
                  <a:cubicBezTo>
                    <a:pt x="32" y="58"/>
                    <a:pt x="24" y="40"/>
                    <a:pt x="16" y="22"/>
                  </a:cubicBezTo>
                  <a:cubicBezTo>
                    <a:pt x="15" y="21"/>
                    <a:pt x="15" y="21"/>
                    <a:pt x="14" y="20"/>
                  </a:cubicBezTo>
                  <a:cubicBezTo>
                    <a:pt x="14" y="20"/>
                    <a:pt x="14" y="20"/>
                    <a:pt x="14" y="20"/>
                  </a:cubicBezTo>
                  <a:close/>
                  <a:moveTo>
                    <a:pt x="687" y="128"/>
                  </a:moveTo>
                  <a:cubicBezTo>
                    <a:pt x="687" y="145"/>
                    <a:pt x="686" y="162"/>
                    <a:pt x="687" y="179"/>
                  </a:cubicBezTo>
                  <a:cubicBezTo>
                    <a:pt x="687" y="181"/>
                    <a:pt x="686" y="182"/>
                    <a:pt x="687" y="184"/>
                  </a:cubicBezTo>
                  <a:cubicBezTo>
                    <a:pt x="688" y="185"/>
                    <a:pt x="690" y="184"/>
                    <a:pt x="692" y="184"/>
                  </a:cubicBezTo>
                  <a:cubicBezTo>
                    <a:pt x="696" y="184"/>
                    <a:pt x="695" y="185"/>
                    <a:pt x="695" y="181"/>
                  </a:cubicBezTo>
                  <a:cubicBezTo>
                    <a:pt x="695" y="159"/>
                    <a:pt x="695" y="136"/>
                    <a:pt x="695" y="114"/>
                  </a:cubicBezTo>
                  <a:cubicBezTo>
                    <a:pt x="695" y="113"/>
                    <a:pt x="695" y="112"/>
                    <a:pt x="695" y="112"/>
                  </a:cubicBezTo>
                  <a:cubicBezTo>
                    <a:pt x="695" y="111"/>
                    <a:pt x="695" y="111"/>
                    <a:pt x="694" y="111"/>
                  </a:cubicBezTo>
                  <a:cubicBezTo>
                    <a:pt x="692" y="111"/>
                    <a:pt x="689" y="111"/>
                    <a:pt x="686" y="111"/>
                  </a:cubicBezTo>
                  <a:cubicBezTo>
                    <a:pt x="685" y="111"/>
                    <a:pt x="684" y="111"/>
                    <a:pt x="683" y="113"/>
                  </a:cubicBezTo>
                  <a:cubicBezTo>
                    <a:pt x="683" y="113"/>
                    <a:pt x="683" y="113"/>
                    <a:pt x="683" y="113"/>
                  </a:cubicBezTo>
                  <a:cubicBezTo>
                    <a:pt x="678" y="124"/>
                    <a:pt x="674" y="134"/>
                    <a:pt x="669" y="145"/>
                  </a:cubicBezTo>
                  <a:cubicBezTo>
                    <a:pt x="666" y="152"/>
                    <a:pt x="662" y="160"/>
                    <a:pt x="659" y="167"/>
                  </a:cubicBezTo>
                  <a:cubicBezTo>
                    <a:pt x="658" y="168"/>
                    <a:pt x="658" y="168"/>
                    <a:pt x="658" y="169"/>
                  </a:cubicBezTo>
                  <a:cubicBezTo>
                    <a:pt x="658" y="169"/>
                    <a:pt x="658" y="169"/>
                    <a:pt x="658" y="169"/>
                  </a:cubicBezTo>
                  <a:cubicBezTo>
                    <a:pt x="657" y="169"/>
                    <a:pt x="657" y="169"/>
                    <a:pt x="657" y="169"/>
                  </a:cubicBezTo>
                  <a:cubicBezTo>
                    <a:pt x="657" y="168"/>
                    <a:pt x="656" y="168"/>
                    <a:pt x="656" y="167"/>
                  </a:cubicBezTo>
                  <a:cubicBezTo>
                    <a:pt x="652" y="156"/>
                    <a:pt x="647" y="146"/>
                    <a:pt x="642" y="135"/>
                  </a:cubicBezTo>
                  <a:cubicBezTo>
                    <a:pt x="639" y="128"/>
                    <a:pt x="636" y="120"/>
                    <a:pt x="632" y="112"/>
                  </a:cubicBezTo>
                  <a:cubicBezTo>
                    <a:pt x="632" y="111"/>
                    <a:pt x="631" y="111"/>
                    <a:pt x="630" y="111"/>
                  </a:cubicBezTo>
                  <a:cubicBezTo>
                    <a:pt x="627" y="111"/>
                    <a:pt x="625" y="111"/>
                    <a:pt x="623" y="111"/>
                  </a:cubicBezTo>
                  <a:cubicBezTo>
                    <a:pt x="620" y="111"/>
                    <a:pt x="620" y="110"/>
                    <a:pt x="620" y="114"/>
                  </a:cubicBezTo>
                  <a:cubicBezTo>
                    <a:pt x="620" y="136"/>
                    <a:pt x="620" y="157"/>
                    <a:pt x="620" y="179"/>
                  </a:cubicBezTo>
                  <a:cubicBezTo>
                    <a:pt x="620" y="181"/>
                    <a:pt x="620" y="182"/>
                    <a:pt x="620" y="184"/>
                  </a:cubicBezTo>
                  <a:cubicBezTo>
                    <a:pt x="622" y="185"/>
                    <a:pt x="623" y="184"/>
                    <a:pt x="625" y="184"/>
                  </a:cubicBezTo>
                  <a:cubicBezTo>
                    <a:pt x="629" y="184"/>
                    <a:pt x="628" y="185"/>
                    <a:pt x="628" y="181"/>
                  </a:cubicBezTo>
                  <a:cubicBezTo>
                    <a:pt x="628" y="163"/>
                    <a:pt x="628" y="145"/>
                    <a:pt x="628" y="127"/>
                  </a:cubicBezTo>
                  <a:cubicBezTo>
                    <a:pt x="628" y="126"/>
                    <a:pt x="628" y="126"/>
                    <a:pt x="629" y="125"/>
                  </a:cubicBezTo>
                  <a:cubicBezTo>
                    <a:pt x="629" y="125"/>
                    <a:pt x="629" y="126"/>
                    <a:pt x="630" y="127"/>
                  </a:cubicBezTo>
                  <a:cubicBezTo>
                    <a:pt x="636" y="142"/>
                    <a:pt x="643" y="156"/>
                    <a:pt x="649" y="171"/>
                  </a:cubicBezTo>
                  <a:cubicBezTo>
                    <a:pt x="651" y="175"/>
                    <a:pt x="653" y="179"/>
                    <a:pt x="655" y="183"/>
                  </a:cubicBezTo>
                  <a:cubicBezTo>
                    <a:pt x="655" y="184"/>
                    <a:pt x="656" y="184"/>
                    <a:pt x="657" y="184"/>
                  </a:cubicBezTo>
                  <a:cubicBezTo>
                    <a:pt x="660" y="184"/>
                    <a:pt x="660" y="185"/>
                    <a:pt x="661" y="182"/>
                  </a:cubicBezTo>
                  <a:cubicBezTo>
                    <a:pt x="669" y="164"/>
                    <a:pt x="677" y="146"/>
                    <a:pt x="685" y="128"/>
                  </a:cubicBezTo>
                  <a:cubicBezTo>
                    <a:pt x="685" y="127"/>
                    <a:pt x="685" y="126"/>
                    <a:pt x="687" y="125"/>
                  </a:cubicBezTo>
                  <a:cubicBezTo>
                    <a:pt x="687" y="126"/>
                    <a:pt x="687" y="127"/>
                    <a:pt x="687" y="128"/>
                  </a:cubicBezTo>
                  <a:close/>
                  <a:moveTo>
                    <a:pt x="267" y="138"/>
                  </a:moveTo>
                  <a:cubicBezTo>
                    <a:pt x="267" y="138"/>
                    <a:pt x="267" y="137"/>
                    <a:pt x="266" y="137"/>
                  </a:cubicBezTo>
                  <a:cubicBezTo>
                    <a:pt x="264" y="134"/>
                    <a:pt x="260" y="132"/>
                    <a:pt x="256" y="131"/>
                  </a:cubicBezTo>
                  <a:cubicBezTo>
                    <a:pt x="254" y="130"/>
                    <a:pt x="252" y="130"/>
                    <a:pt x="250" y="131"/>
                  </a:cubicBezTo>
                  <a:cubicBezTo>
                    <a:pt x="244" y="131"/>
                    <a:pt x="239" y="133"/>
                    <a:pt x="235" y="138"/>
                  </a:cubicBezTo>
                  <a:cubicBezTo>
                    <a:pt x="232" y="140"/>
                    <a:pt x="231" y="144"/>
                    <a:pt x="230" y="147"/>
                  </a:cubicBezTo>
                  <a:cubicBezTo>
                    <a:pt x="228" y="153"/>
                    <a:pt x="227" y="159"/>
                    <a:pt x="228" y="165"/>
                  </a:cubicBezTo>
                  <a:cubicBezTo>
                    <a:pt x="228" y="169"/>
                    <a:pt x="230" y="172"/>
                    <a:pt x="232" y="176"/>
                  </a:cubicBezTo>
                  <a:cubicBezTo>
                    <a:pt x="235" y="180"/>
                    <a:pt x="239" y="184"/>
                    <a:pt x="244" y="185"/>
                  </a:cubicBezTo>
                  <a:cubicBezTo>
                    <a:pt x="248" y="186"/>
                    <a:pt x="252" y="186"/>
                    <a:pt x="256" y="185"/>
                  </a:cubicBezTo>
                  <a:cubicBezTo>
                    <a:pt x="260" y="184"/>
                    <a:pt x="263" y="181"/>
                    <a:pt x="266" y="178"/>
                  </a:cubicBezTo>
                  <a:cubicBezTo>
                    <a:pt x="266" y="178"/>
                    <a:pt x="266" y="177"/>
                    <a:pt x="267" y="177"/>
                  </a:cubicBezTo>
                  <a:cubicBezTo>
                    <a:pt x="267" y="177"/>
                    <a:pt x="267" y="176"/>
                    <a:pt x="268" y="176"/>
                  </a:cubicBezTo>
                  <a:cubicBezTo>
                    <a:pt x="268" y="179"/>
                    <a:pt x="268" y="181"/>
                    <a:pt x="268" y="183"/>
                  </a:cubicBezTo>
                  <a:cubicBezTo>
                    <a:pt x="268" y="185"/>
                    <a:pt x="268" y="187"/>
                    <a:pt x="267" y="189"/>
                  </a:cubicBezTo>
                  <a:cubicBezTo>
                    <a:pt x="266" y="195"/>
                    <a:pt x="262" y="199"/>
                    <a:pt x="256" y="201"/>
                  </a:cubicBezTo>
                  <a:cubicBezTo>
                    <a:pt x="253" y="202"/>
                    <a:pt x="249" y="202"/>
                    <a:pt x="246" y="202"/>
                  </a:cubicBezTo>
                  <a:cubicBezTo>
                    <a:pt x="242" y="201"/>
                    <a:pt x="238" y="200"/>
                    <a:pt x="234" y="198"/>
                  </a:cubicBezTo>
                  <a:cubicBezTo>
                    <a:pt x="233" y="198"/>
                    <a:pt x="233" y="197"/>
                    <a:pt x="232" y="197"/>
                  </a:cubicBezTo>
                  <a:cubicBezTo>
                    <a:pt x="232" y="198"/>
                    <a:pt x="231" y="198"/>
                    <a:pt x="231" y="198"/>
                  </a:cubicBezTo>
                  <a:cubicBezTo>
                    <a:pt x="231" y="200"/>
                    <a:pt x="231" y="202"/>
                    <a:pt x="231" y="204"/>
                  </a:cubicBezTo>
                  <a:cubicBezTo>
                    <a:pt x="231" y="205"/>
                    <a:pt x="232" y="206"/>
                    <a:pt x="233" y="206"/>
                  </a:cubicBezTo>
                  <a:cubicBezTo>
                    <a:pt x="233" y="206"/>
                    <a:pt x="233" y="206"/>
                    <a:pt x="233" y="206"/>
                  </a:cubicBezTo>
                  <a:cubicBezTo>
                    <a:pt x="242" y="210"/>
                    <a:pt x="251" y="210"/>
                    <a:pt x="260" y="208"/>
                  </a:cubicBezTo>
                  <a:cubicBezTo>
                    <a:pt x="265" y="206"/>
                    <a:pt x="269" y="203"/>
                    <a:pt x="271" y="199"/>
                  </a:cubicBezTo>
                  <a:cubicBezTo>
                    <a:pt x="273" y="197"/>
                    <a:pt x="274" y="195"/>
                    <a:pt x="275" y="192"/>
                  </a:cubicBezTo>
                  <a:cubicBezTo>
                    <a:pt x="276" y="188"/>
                    <a:pt x="276" y="183"/>
                    <a:pt x="276" y="179"/>
                  </a:cubicBezTo>
                  <a:cubicBezTo>
                    <a:pt x="276" y="164"/>
                    <a:pt x="276" y="149"/>
                    <a:pt x="276" y="135"/>
                  </a:cubicBezTo>
                  <a:cubicBezTo>
                    <a:pt x="276" y="134"/>
                    <a:pt x="276" y="134"/>
                    <a:pt x="276" y="133"/>
                  </a:cubicBezTo>
                  <a:cubicBezTo>
                    <a:pt x="276" y="132"/>
                    <a:pt x="276" y="132"/>
                    <a:pt x="275" y="132"/>
                  </a:cubicBezTo>
                  <a:cubicBezTo>
                    <a:pt x="273" y="132"/>
                    <a:pt x="271" y="132"/>
                    <a:pt x="269" y="132"/>
                  </a:cubicBezTo>
                  <a:cubicBezTo>
                    <a:pt x="268" y="132"/>
                    <a:pt x="268" y="132"/>
                    <a:pt x="268" y="133"/>
                  </a:cubicBezTo>
                  <a:cubicBezTo>
                    <a:pt x="268" y="135"/>
                    <a:pt x="268" y="136"/>
                    <a:pt x="268" y="138"/>
                  </a:cubicBezTo>
                  <a:cubicBezTo>
                    <a:pt x="267" y="138"/>
                    <a:pt x="267" y="138"/>
                    <a:pt x="267" y="138"/>
                  </a:cubicBezTo>
                  <a:close/>
                  <a:moveTo>
                    <a:pt x="901" y="138"/>
                  </a:moveTo>
                  <a:cubicBezTo>
                    <a:pt x="901" y="138"/>
                    <a:pt x="901" y="137"/>
                    <a:pt x="900" y="137"/>
                  </a:cubicBezTo>
                  <a:cubicBezTo>
                    <a:pt x="898" y="134"/>
                    <a:pt x="895" y="132"/>
                    <a:pt x="891" y="131"/>
                  </a:cubicBezTo>
                  <a:cubicBezTo>
                    <a:pt x="888" y="130"/>
                    <a:pt x="885" y="130"/>
                    <a:pt x="883" y="131"/>
                  </a:cubicBezTo>
                  <a:cubicBezTo>
                    <a:pt x="878" y="131"/>
                    <a:pt x="874" y="133"/>
                    <a:pt x="870" y="136"/>
                  </a:cubicBezTo>
                  <a:cubicBezTo>
                    <a:pt x="867" y="139"/>
                    <a:pt x="865" y="143"/>
                    <a:pt x="864" y="146"/>
                  </a:cubicBezTo>
                  <a:cubicBezTo>
                    <a:pt x="862" y="153"/>
                    <a:pt x="861" y="160"/>
                    <a:pt x="862" y="167"/>
                  </a:cubicBezTo>
                  <a:cubicBezTo>
                    <a:pt x="863" y="170"/>
                    <a:pt x="864" y="173"/>
                    <a:pt x="866" y="176"/>
                  </a:cubicBezTo>
                  <a:cubicBezTo>
                    <a:pt x="869" y="180"/>
                    <a:pt x="872" y="183"/>
                    <a:pt x="877" y="185"/>
                  </a:cubicBezTo>
                  <a:cubicBezTo>
                    <a:pt x="880" y="186"/>
                    <a:pt x="883" y="186"/>
                    <a:pt x="886" y="186"/>
                  </a:cubicBezTo>
                  <a:cubicBezTo>
                    <a:pt x="892" y="185"/>
                    <a:pt x="897" y="182"/>
                    <a:pt x="900" y="178"/>
                  </a:cubicBezTo>
                  <a:cubicBezTo>
                    <a:pt x="901" y="177"/>
                    <a:pt x="901" y="177"/>
                    <a:pt x="901" y="177"/>
                  </a:cubicBezTo>
                  <a:cubicBezTo>
                    <a:pt x="901" y="176"/>
                    <a:pt x="901" y="176"/>
                    <a:pt x="902" y="176"/>
                  </a:cubicBezTo>
                  <a:cubicBezTo>
                    <a:pt x="902" y="179"/>
                    <a:pt x="902" y="181"/>
                    <a:pt x="902" y="183"/>
                  </a:cubicBezTo>
                  <a:cubicBezTo>
                    <a:pt x="902" y="186"/>
                    <a:pt x="901" y="188"/>
                    <a:pt x="900" y="191"/>
                  </a:cubicBezTo>
                  <a:cubicBezTo>
                    <a:pt x="899" y="196"/>
                    <a:pt x="896" y="199"/>
                    <a:pt x="891" y="201"/>
                  </a:cubicBezTo>
                  <a:cubicBezTo>
                    <a:pt x="887" y="202"/>
                    <a:pt x="884" y="202"/>
                    <a:pt x="880" y="202"/>
                  </a:cubicBezTo>
                  <a:cubicBezTo>
                    <a:pt x="876" y="201"/>
                    <a:pt x="872" y="200"/>
                    <a:pt x="868" y="198"/>
                  </a:cubicBezTo>
                  <a:cubicBezTo>
                    <a:pt x="867" y="198"/>
                    <a:pt x="867" y="197"/>
                    <a:pt x="866" y="197"/>
                  </a:cubicBezTo>
                  <a:cubicBezTo>
                    <a:pt x="866" y="200"/>
                    <a:pt x="866" y="202"/>
                    <a:pt x="866" y="204"/>
                  </a:cubicBezTo>
                  <a:cubicBezTo>
                    <a:pt x="866" y="205"/>
                    <a:pt x="866" y="206"/>
                    <a:pt x="867" y="206"/>
                  </a:cubicBezTo>
                  <a:cubicBezTo>
                    <a:pt x="868" y="206"/>
                    <a:pt x="868" y="207"/>
                    <a:pt x="869" y="207"/>
                  </a:cubicBezTo>
                  <a:cubicBezTo>
                    <a:pt x="877" y="209"/>
                    <a:pt x="884" y="210"/>
                    <a:pt x="892" y="208"/>
                  </a:cubicBezTo>
                  <a:cubicBezTo>
                    <a:pt x="901" y="206"/>
                    <a:pt x="906" y="201"/>
                    <a:pt x="909" y="192"/>
                  </a:cubicBezTo>
                  <a:cubicBezTo>
                    <a:pt x="910" y="188"/>
                    <a:pt x="910" y="184"/>
                    <a:pt x="910" y="180"/>
                  </a:cubicBezTo>
                  <a:cubicBezTo>
                    <a:pt x="910" y="165"/>
                    <a:pt x="910" y="150"/>
                    <a:pt x="910" y="134"/>
                  </a:cubicBezTo>
                  <a:cubicBezTo>
                    <a:pt x="910" y="134"/>
                    <a:pt x="910" y="133"/>
                    <a:pt x="910" y="133"/>
                  </a:cubicBezTo>
                  <a:cubicBezTo>
                    <a:pt x="910" y="132"/>
                    <a:pt x="910" y="132"/>
                    <a:pt x="909" y="132"/>
                  </a:cubicBezTo>
                  <a:cubicBezTo>
                    <a:pt x="907" y="132"/>
                    <a:pt x="905" y="132"/>
                    <a:pt x="903" y="132"/>
                  </a:cubicBezTo>
                  <a:cubicBezTo>
                    <a:pt x="902" y="132"/>
                    <a:pt x="902" y="132"/>
                    <a:pt x="902" y="133"/>
                  </a:cubicBezTo>
                  <a:cubicBezTo>
                    <a:pt x="902" y="134"/>
                    <a:pt x="902" y="136"/>
                    <a:pt x="902" y="138"/>
                  </a:cubicBezTo>
                  <a:cubicBezTo>
                    <a:pt x="902" y="138"/>
                    <a:pt x="902" y="138"/>
                    <a:pt x="901" y="138"/>
                  </a:cubicBezTo>
                  <a:close/>
                  <a:moveTo>
                    <a:pt x="371" y="2"/>
                  </a:moveTo>
                  <a:cubicBezTo>
                    <a:pt x="371" y="1"/>
                    <a:pt x="371" y="1"/>
                    <a:pt x="370" y="1"/>
                  </a:cubicBezTo>
                  <a:cubicBezTo>
                    <a:pt x="368" y="0"/>
                    <a:pt x="366" y="0"/>
                    <a:pt x="364" y="0"/>
                  </a:cubicBezTo>
                  <a:cubicBezTo>
                    <a:pt x="358" y="0"/>
                    <a:pt x="352" y="4"/>
                    <a:pt x="350" y="11"/>
                  </a:cubicBezTo>
                  <a:cubicBezTo>
                    <a:pt x="349" y="13"/>
                    <a:pt x="349" y="15"/>
                    <a:pt x="349" y="17"/>
                  </a:cubicBezTo>
                  <a:cubicBezTo>
                    <a:pt x="349" y="20"/>
                    <a:pt x="349" y="23"/>
                    <a:pt x="349" y="25"/>
                  </a:cubicBezTo>
                  <a:cubicBezTo>
                    <a:pt x="349" y="26"/>
                    <a:pt x="348" y="26"/>
                    <a:pt x="347" y="26"/>
                  </a:cubicBezTo>
                  <a:cubicBezTo>
                    <a:pt x="347" y="26"/>
                    <a:pt x="346" y="26"/>
                    <a:pt x="345" y="26"/>
                  </a:cubicBezTo>
                  <a:cubicBezTo>
                    <a:pt x="344" y="27"/>
                    <a:pt x="342" y="26"/>
                    <a:pt x="340" y="27"/>
                  </a:cubicBezTo>
                  <a:cubicBezTo>
                    <a:pt x="340" y="29"/>
                    <a:pt x="340" y="31"/>
                    <a:pt x="340" y="32"/>
                  </a:cubicBezTo>
                  <a:cubicBezTo>
                    <a:pt x="340" y="33"/>
                    <a:pt x="340" y="33"/>
                    <a:pt x="340" y="33"/>
                  </a:cubicBezTo>
                  <a:cubicBezTo>
                    <a:pt x="340" y="33"/>
                    <a:pt x="340" y="34"/>
                    <a:pt x="340" y="34"/>
                  </a:cubicBezTo>
                  <a:cubicBezTo>
                    <a:pt x="342" y="34"/>
                    <a:pt x="344" y="34"/>
                    <a:pt x="346" y="34"/>
                  </a:cubicBezTo>
                  <a:cubicBezTo>
                    <a:pt x="349" y="34"/>
                    <a:pt x="349" y="34"/>
                    <a:pt x="349" y="36"/>
                  </a:cubicBezTo>
                  <a:cubicBezTo>
                    <a:pt x="349" y="49"/>
                    <a:pt x="349" y="61"/>
                    <a:pt x="349" y="74"/>
                  </a:cubicBezTo>
                  <a:cubicBezTo>
                    <a:pt x="349" y="75"/>
                    <a:pt x="348" y="77"/>
                    <a:pt x="349" y="79"/>
                  </a:cubicBezTo>
                  <a:cubicBezTo>
                    <a:pt x="350" y="80"/>
                    <a:pt x="352" y="79"/>
                    <a:pt x="354" y="79"/>
                  </a:cubicBezTo>
                  <a:cubicBezTo>
                    <a:pt x="357" y="79"/>
                    <a:pt x="357" y="79"/>
                    <a:pt x="357" y="76"/>
                  </a:cubicBezTo>
                  <a:cubicBezTo>
                    <a:pt x="357" y="63"/>
                    <a:pt x="357" y="50"/>
                    <a:pt x="357" y="37"/>
                  </a:cubicBezTo>
                  <a:cubicBezTo>
                    <a:pt x="357" y="36"/>
                    <a:pt x="357" y="35"/>
                    <a:pt x="357" y="34"/>
                  </a:cubicBezTo>
                  <a:cubicBezTo>
                    <a:pt x="357" y="34"/>
                    <a:pt x="357" y="34"/>
                    <a:pt x="358" y="34"/>
                  </a:cubicBezTo>
                  <a:cubicBezTo>
                    <a:pt x="358" y="34"/>
                    <a:pt x="358" y="34"/>
                    <a:pt x="359" y="34"/>
                  </a:cubicBezTo>
                  <a:cubicBezTo>
                    <a:pt x="364" y="34"/>
                    <a:pt x="370" y="34"/>
                    <a:pt x="376" y="34"/>
                  </a:cubicBezTo>
                  <a:cubicBezTo>
                    <a:pt x="376" y="34"/>
                    <a:pt x="376" y="34"/>
                    <a:pt x="377" y="34"/>
                  </a:cubicBezTo>
                  <a:cubicBezTo>
                    <a:pt x="377" y="34"/>
                    <a:pt x="378" y="34"/>
                    <a:pt x="378" y="35"/>
                  </a:cubicBezTo>
                  <a:cubicBezTo>
                    <a:pt x="378" y="35"/>
                    <a:pt x="378" y="36"/>
                    <a:pt x="378" y="36"/>
                  </a:cubicBezTo>
                  <a:cubicBezTo>
                    <a:pt x="378" y="43"/>
                    <a:pt x="378" y="50"/>
                    <a:pt x="378" y="56"/>
                  </a:cubicBezTo>
                  <a:cubicBezTo>
                    <a:pt x="378" y="59"/>
                    <a:pt x="378" y="62"/>
                    <a:pt x="378" y="65"/>
                  </a:cubicBezTo>
                  <a:cubicBezTo>
                    <a:pt x="378" y="68"/>
                    <a:pt x="378" y="70"/>
                    <a:pt x="379" y="73"/>
                  </a:cubicBezTo>
                  <a:cubicBezTo>
                    <a:pt x="380" y="76"/>
                    <a:pt x="383" y="78"/>
                    <a:pt x="386" y="79"/>
                  </a:cubicBezTo>
                  <a:cubicBezTo>
                    <a:pt x="387" y="80"/>
                    <a:pt x="388" y="80"/>
                    <a:pt x="389" y="80"/>
                  </a:cubicBezTo>
                  <a:cubicBezTo>
                    <a:pt x="392" y="81"/>
                    <a:pt x="395" y="80"/>
                    <a:pt x="398" y="79"/>
                  </a:cubicBezTo>
                  <a:cubicBezTo>
                    <a:pt x="399" y="79"/>
                    <a:pt x="399" y="78"/>
                    <a:pt x="399" y="78"/>
                  </a:cubicBezTo>
                  <a:cubicBezTo>
                    <a:pt x="399" y="76"/>
                    <a:pt x="399" y="74"/>
                    <a:pt x="399" y="72"/>
                  </a:cubicBezTo>
                  <a:cubicBezTo>
                    <a:pt x="399" y="72"/>
                    <a:pt x="398" y="72"/>
                    <a:pt x="398" y="72"/>
                  </a:cubicBezTo>
                  <a:cubicBezTo>
                    <a:pt x="396" y="73"/>
                    <a:pt x="394" y="73"/>
                    <a:pt x="392" y="73"/>
                  </a:cubicBezTo>
                  <a:cubicBezTo>
                    <a:pt x="389" y="72"/>
                    <a:pt x="387" y="71"/>
                    <a:pt x="387" y="68"/>
                  </a:cubicBezTo>
                  <a:cubicBezTo>
                    <a:pt x="386" y="66"/>
                    <a:pt x="386" y="65"/>
                    <a:pt x="386" y="63"/>
                  </a:cubicBezTo>
                  <a:cubicBezTo>
                    <a:pt x="386" y="54"/>
                    <a:pt x="386" y="45"/>
                    <a:pt x="386" y="36"/>
                  </a:cubicBezTo>
                  <a:cubicBezTo>
                    <a:pt x="386" y="36"/>
                    <a:pt x="386" y="35"/>
                    <a:pt x="386" y="35"/>
                  </a:cubicBezTo>
                  <a:cubicBezTo>
                    <a:pt x="386" y="34"/>
                    <a:pt x="386" y="34"/>
                    <a:pt x="387" y="34"/>
                  </a:cubicBezTo>
                  <a:cubicBezTo>
                    <a:pt x="390" y="34"/>
                    <a:pt x="392" y="34"/>
                    <a:pt x="395" y="34"/>
                  </a:cubicBezTo>
                  <a:cubicBezTo>
                    <a:pt x="396" y="33"/>
                    <a:pt x="398" y="34"/>
                    <a:pt x="399" y="33"/>
                  </a:cubicBezTo>
                  <a:cubicBezTo>
                    <a:pt x="400" y="32"/>
                    <a:pt x="399" y="31"/>
                    <a:pt x="399" y="29"/>
                  </a:cubicBezTo>
                  <a:cubicBezTo>
                    <a:pt x="399" y="26"/>
                    <a:pt x="400" y="26"/>
                    <a:pt x="397" y="26"/>
                  </a:cubicBezTo>
                  <a:cubicBezTo>
                    <a:pt x="394" y="26"/>
                    <a:pt x="391" y="26"/>
                    <a:pt x="388" y="26"/>
                  </a:cubicBezTo>
                  <a:cubicBezTo>
                    <a:pt x="386" y="26"/>
                    <a:pt x="386" y="26"/>
                    <a:pt x="386" y="24"/>
                  </a:cubicBezTo>
                  <a:cubicBezTo>
                    <a:pt x="386" y="21"/>
                    <a:pt x="386" y="17"/>
                    <a:pt x="386" y="14"/>
                  </a:cubicBezTo>
                  <a:cubicBezTo>
                    <a:pt x="386" y="13"/>
                    <a:pt x="386" y="12"/>
                    <a:pt x="386" y="11"/>
                  </a:cubicBezTo>
                  <a:cubicBezTo>
                    <a:pt x="386" y="11"/>
                    <a:pt x="385" y="11"/>
                    <a:pt x="385" y="11"/>
                  </a:cubicBezTo>
                  <a:cubicBezTo>
                    <a:pt x="383" y="12"/>
                    <a:pt x="381" y="12"/>
                    <a:pt x="379" y="13"/>
                  </a:cubicBezTo>
                  <a:cubicBezTo>
                    <a:pt x="378" y="14"/>
                    <a:pt x="378" y="14"/>
                    <a:pt x="378" y="15"/>
                  </a:cubicBezTo>
                  <a:cubicBezTo>
                    <a:pt x="378" y="18"/>
                    <a:pt x="378" y="20"/>
                    <a:pt x="378" y="23"/>
                  </a:cubicBezTo>
                  <a:cubicBezTo>
                    <a:pt x="378" y="24"/>
                    <a:pt x="378" y="25"/>
                    <a:pt x="378" y="25"/>
                  </a:cubicBezTo>
                  <a:cubicBezTo>
                    <a:pt x="378" y="26"/>
                    <a:pt x="378" y="26"/>
                    <a:pt x="377" y="26"/>
                  </a:cubicBezTo>
                  <a:cubicBezTo>
                    <a:pt x="376" y="26"/>
                    <a:pt x="375" y="26"/>
                    <a:pt x="375" y="26"/>
                  </a:cubicBezTo>
                  <a:cubicBezTo>
                    <a:pt x="370" y="26"/>
                    <a:pt x="365" y="26"/>
                    <a:pt x="360" y="26"/>
                  </a:cubicBezTo>
                  <a:cubicBezTo>
                    <a:pt x="359" y="26"/>
                    <a:pt x="359" y="26"/>
                    <a:pt x="358" y="26"/>
                  </a:cubicBezTo>
                  <a:cubicBezTo>
                    <a:pt x="357" y="26"/>
                    <a:pt x="357" y="26"/>
                    <a:pt x="357" y="25"/>
                  </a:cubicBezTo>
                  <a:cubicBezTo>
                    <a:pt x="357" y="22"/>
                    <a:pt x="357" y="18"/>
                    <a:pt x="357" y="15"/>
                  </a:cubicBezTo>
                  <a:cubicBezTo>
                    <a:pt x="357" y="14"/>
                    <a:pt x="358" y="12"/>
                    <a:pt x="358" y="11"/>
                  </a:cubicBezTo>
                  <a:cubicBezTo>
                    <a:pt x="359" y="9"/>
                    <a:pt x="361" y="8"/>
                    <a:pt x="363" y="8"/>
                  </a:cubicBezTo>
                  <a:cubicBezTo>
                    <a:pt x="365" y="7"/>
                    <a:pt x="367" y="7"/>
                    <a:pt x="369" y="7"/>
                  </a:cubicBezTo>
                  <a:cubicBezTo>
                    <a:pt x="370" y="8"/>
                    <a:pt x="370" y="8"/>
                    <a:pt x="371" y="8"/>
                  </a:cubicBezTo>
                  <a:cubicBezTo>
                    <a:pt x="371" y="6"/>
                    <a:pt x="371" y="4"/>
                    <a:pt x="371" y="2"/>
                  </a:cubicBezTo>
                  <a:close/>
                  <a:moveTo>
                    <a:pt x="655" y="33"/>
                  </a:moveTo>
                  <a:cubicBezTo>
                    <a:pt x="655" y="31"/>
                    <a:pt x="655" y="30"/>
                    <a:pt x="655" y="28"/>
                  </a:cubicBezTo>
                  <a:cubicBezTo>
                    <a:pt x="655" y="27"/>
                    <a:pt x="654" y="26"/>
                    <a:pt x="653" y="26"/>
                  </a:cubicBezTo>
                  <a:cubicBezTo>
                    <a:pt x="652" y="26"/>
                    <a:pt x="650" y="26"/>
                    <a:pt x="649" y="26"/>
                  </a:cubicBezTo>
                  <a:cubicBezTo>
                    <a:pt x="646" y="26"/>
                    <a:pt x="646" y="26"/>
                    <a:pt x="646" y="29"/>
                  </a:cubicBezTo>
                  <a:cubicBezTo>
                    <a:pt x="646" y="45"/>
                    <a:pt x="646" y="61"/>
                    <a:pt x="646" y="77"/>
                  </a:cubicBezTo>
                  <a:cubicBezTo>
                    <a:pt x="646" y="77"/>
                    <a:pt x="646" y="77"/>
                    <a:pt x="646" y="78"/>
                  </a:cubicBezTo>
                  <a:cubicBezTo>
                    <a:pt x="646" y="79"/>
                    <a:pt x="646" y="79"/>
                    <a:pt x="647" y="79"/>
                  </a:cubicBezTo>
                  <a:cubicBezTo>
                    <a:pt x="649" y="79"/>
                    <a:pt x="651" y="79"/>
                    <a:pt x="653" y="79"/>
                  </a:cubicBezTo>
                  <a:cubicBezTo>
                    <a:pt x="654" y="79"/>
                    <a:pt x="654" y="79"/>
                    <a:pt x="655" y="78"/>
                  </a:cubicBezTo>
                  <a:cubicBezTo>
                    <a:pt x="655" y="77"/>
                    <a:pt x="655" y="76"/>
                    <a:pt x="655" y="76"/>
                  </a:cubicBezTo>
                  <a:cubicBezTo>
                    <a:pt x="655" y="67"/>
                    <a:pt x="655" y="59"/>
                    <a:pt x="655" y="51"/>
                  </a:cubicBezTo>
                  <a:cubicBezTo>
                    <a:pt x="655" y="49"/>
                    <a:pt x="655" y="47"/>
                    <a:pt x="655" y="45"/>
                  </a:cubicBezTo>
                  <a:cubicBezTo>
                    <a:pt x="655" y="42"/>
                    <a:pt x="657" y="38"/>
                    <a:pt x="659" y="36"/>
                  </a:cubicBezTo>
                  <a:cubicBezTo>
                    <a:pt x="664" y="30"/>
                    <a:pt x="676" y="31"/>
                    <a:pt x="678" y="40"/>
                  </a:cubicBezTo>
                  <a:cubicBezTo>
                    <a:pt x="679" y="43"/>
                    <a:pt x="679" y="45"/>
                    <a:pt x="679" y="48"/>
                  </a:cubicBezTo>
                  <a:cubicBezTo>
                    <a:pt x="679" y="57"/>
                    <a:pt x="679" y="67"/>
                    <a:pt x="679" y="76"/>
                  </a:cubicBezTo>
                  <a:cubicBezTo>
                    <a:pt x="679" y="77"/>
                    <a:pt x="679" y="78"/>
                    <a:pt x="679" y="78"/>
                  </a:cubicBezTo>
                  <a:cubicBezTo>
                    <a:pt x="679" y="79"/>
                    <a:pt x="680" y="79"/>
                    <a:pt x="680" y="79"/>
                  </a:cubicBezTo>
                  <a:cubicBezTo>
                    <a:pt x="682" y="79"/>
                    <a:pt x="683" y="79"/>
                    <a:pt x="685" y="79"/>
                  </a:cubicBezTo>
                  <a:cubicBezTo>
                    <a:pt x="688" y="79"/>
                    <a:pt x="688" y="79"/>
                    <a:pt x="688" y="77"/>
                  </a:cubicBezTo>
                  <a:cubicBezTo>
                    <a:pt x="688" y="68"/>
                    <a:pt x="688" y="59"/>
                    <a:pt x="688" y="50"/>
                  </a:cubicBezTo>
                  <a:cubicBezTo>
                    <a:pt x="688" y="49"/>
                    <a:pt x="688" y="47"/>
                    <a:pt x="688" y="45"/>
                  </a:cubicBezTo>
                  <a:cubicBezTo>
                    <a:pt x="689" y="41"/>
                    <a:pt x="690" y="38"/>
                    <a:pt x="693" y="36"/>
                  </a:cubicBezTo>
                  <a:cubicBezTo>
                    <a:pt x="695" y="33"/>
                    <a:pt x="698" y="32"/>
                    <a:pt x="701" y="32"/>
                  </a:cubicBezTo>
                  <a:cubicBezTo>
                    <a:pt x="708" y="33"/>
                    <a:pt x="711" y="36"/>
                    <a:pt x="712" y="41"/>
                  </a:cubicBezTo>
                  <a:cubicBezTo>
                    <a:pt x="712" y="44"/>
                    <a:pt x="712" y="46"/>
                    <a:pt x="712" y="49"/>
                  </a:cubicBezTo>
                  <a:cubicBezTo>
                    <a:pt x="712" y="58"/>
                    <a:pt x="712" y="67"/>
                    <a:pt x="712" y="76"/>
                  </a:cubicBezTo>
                  <a:cubicBezTo>
                    <a:pt x="712" y="76"/>
                    <a:pt x="712" y="77"/>
                    <a:pt x="712" y="78"/>
                  </a:cubicBezTo>
                  <a:cubicBezTo>
                    <a:pt x="712" y="79"/>
                    <a:pt x="713" y="79"/>
                    <a:pt x="714" y="79"/>
                  </a:cubicBezTo>
                  <a:cubicBezTo>
                    <a:pt x="716" y="79"/>
                    <a:pt x="718" y="79"/>
                    <a:pt x="720" y="79"/>
                  </a:cubicBezTo>
                  <a:cubicBezTo>
                    <a:pt x="720" y="79"/>
                    <a:pt x="721" y="79"/>
                    <a:pt x="721" y="78"/>
                  </a:cubicBezTo>
                  <a:cubicBezTo>
                    <a:pt x="721" y="78"/>
                    <a:pt x="721" y="77"/>
                    <a:pt x="721" y="76"/>
                  </a:cubicBezTo>
                  <a:cubicBezTo>
                    <a:pt x="721" y="66"/>
                    <a:pt x="721" y="56"/>
                    <a:pt x="721" y="46"/>
                  </a:cubicBezTo>
                  <a:cubicBezTo>
                    <a:pt x="721" y="45"/>
                    <a:pt x="721" y="44"/>
                    <a:pt x="721" y="43"/>
                  </a:cubicBezTo>
                  <a:cubicBezTo>
                    <a:pt x="721" y="40"/>
                    <a:pt x="720" y="37"/>
                    <a:pt x="719" y="34"/>
                  </a:cubicBezTo>
                  <a:cubicBezTo>
                    <a:pt x="717" y="30"/>
                    <a:pt x="714" y="27"/>
                    <a:pt x="710" y="26"/>
                  </a:cubicBezTo>
                  <a:cubicBezTo>
                    <a:pt x="706" y="25"/>
                    <a:pt x="703" y="25"/>
                    <a:pt x="700" y="25"/>
                  </a:cubicBezTo>
                  <a:cubicBezTo>
                    <a:pt x="695" y="26"/>
                    <a:pt x="691" y="29"/>
                    <a:pt x="688" y="33"/>
                  </a:cubicBezTo>
                  <a:cubicBezTo>
                    <a:pt x="687" y="34"/>
                    <a:pt x="687" y="35"/>
                    <a:pt x="686" y="36"/>
                  </a:cubicBezTo>
                  <a:cubicBezTo>
                    <a:pt x="683" y="29"/>
                    <a:pt x="678" y="25"/>
                    <a:pt x="671" y="25"/>
                  </a:cubicBezTo>
                  <a:cubicBezTo>
                    <a:pt x="664" y="25"/>
                    <a:pt x="659" y="28"/>
                    <a:pt x="655" y="34"/>
                  </a:cubicBezTo>
                  <a:cubicBezTo>
                    <a:pt x="654" y="34"/>
                    <a:pt x="655" y="33"/>
                    <a:pt x="655" y="33"/>
                  </a:cubicBezTo>
                  <a:close/>
                  <a:moveTo>
                    <a:pt x="1312" y="45"/>
                  </a:moveTo>
                  <a:cubicBezTo>
                    <a:pt x="1326" y="40"/>
                    <a:pt x="1328" y="27"/>
                    <a:pt x="1325" y="17"/>
                  </a:cubicBezTo>
                  <a:cubicBezTo>
                    <a:pt x="1323" y="12"/>
                    <a:pt x="1318" y="8"/>
                    <a:pt x="1313" y="7"/>
                  </a:cubicBezTo>
                  <a:cubicBezTo>
                    <a:pt x="1310" y="6"/>
                    <a:pt x="1306" y="5"/>
                    <a:pt x="1303" y="5"/>
                  </a:cubicBezTo>
                  <a:cubicBezTo>
                    <a:pt x="1296" y="5"/>
                    <a:pt x="1290" y="5"/>
                    <a:pt x="1284" y="5"/>
                  </a:cubicBezTo>
                  <a:cubicBezTo>
                    <a:pt x="1281" y="5"/>
                    <a:pt x="1282" y="5"/>
                    <a:pt x="1282" y="8"/>
                  </a:cubicBezTo>
                  <a:cubicBezTo>
                    <a:pt x="1282" y="29"/>
                    <a:pt x="1282" y="51"/>
                    <a:pt x="1282" y="72"/>
                  </a:cubicBezTo>
                  <a:cubicBezTo>
                    <a:pt x="1282" y="74"/>
                    <a:pt x="1281" y="77"/>
                    <a:pt x="1282" y="79"/>
                  </a:cubicBezTo>
                  <a:cubicBezTo>
                    <a:pt x="1284" y="79"/>
                    <a:pt x="1286" y="79"/>
                    <a:pt x="1289" y="79"/>
                  </a:cubicBezTo>
                  <a:cubicBezTo>
                    <a:pt x="1289" y="79"/>
                    <a:pt x="1289" y="79"/>
                    <a:pt x="1289" y="79"/>
                  </a:cubicBezTo>
                  <a:cubicBezTo>
                    <a:pt x="1290" y="79"/>
                    <a:pt x="1290" y="79"/>
                    <a:pt x="1290" y="78"/>
                  </a:cubicBezTo>
                  <a:cubicBezTo>
                    <a:pt x="1290" y="78"/>
                    <a:pt x="1290" y="77"/>
                    <a:pt x="1290" y="76"/>
                  </a:cubicBezTo>
                  <a:cubicBezTo>
                    <a:pt x="1290" y="68"/>
                    <a:pt x="1290" y="59"/>
                    <a:pt x="1290" y="51"/>
                  </a:cubicBezTo>
                  <a:cubicBezTo>
                    <a:pt x="1290" y="50"/>
                    <a:pt x="1290" y="49"/>
                    <a:pt x="1290" y="49"/>
                  </a:cubicBezTo>
                  <a:cubicBezTo>
                    <a:pt x="1290" y="48"/>
                    <a:pt x="1291" y="48"/>
                    <a:pt x="1291" y="48"/>
                  </a:cubicBezTo>
                  <a:cubicBezTo>
                    <a:pt x="1293" y="48"/>
                    <a:pt x="1295" y="48"/>
                    <a:pt x="1297" y="48"/>
                  </a:cubicBezTo>
                  <a:cubicBezTo>
                    <a:pt x="1301" y="48"/>
                    <a:pt x="1304" y="49"/>
                    <a:pt x="1306" y="52"/>
                  </a:cubicBezTo>
                  <a:cubicBezTo>
                    <a:pt x="1308" y="54"/>
                    <a:pt x="1309" y="56"/>
                    <a:pt x="1309" y="58"/>
                  </a:cubicBezTo>
                  <a:cubicBezTo>
                    <a:pt x="1312" y="64"/>
                    <a:pt x="1315" y="70"/>
                    <a:pt x="1318" y="77"/>
                  </a:cubicBezTo>
                  <a:cubicBezTo>
                    <a:pt x="1318" y="77"/>
                    <a:pt x="1318" y="78"/>
                    <a:pt x="1318" y="78"/>
                  </a:cubicBezTo>
                  <a:cubicBezTo>
                    <a:pt x="1319" y="79"/>
                    <a:pt x="1319" y="79"/>
                    <a:pt x="1319" y="79"/>
                  </a:cubicBezTo>
                  <a:cubicBezTo>
                    <a:pt x="1322" y="79"/>
                    <a:pt x="1325" y="79"/>
                    <a:pt x="1328" y="79"/>
                  </a:cubicBezTo>
                  <a:cubicBezTo>
                    <a:pt x="1329" y="79"/>
                    <a:pt x="1329" y="79"/>
                    <a:pt x="1329" y="78"/>
                  </a:cubicBezTo>
                  <a:cubicBezTo>
                    <a:pt x="1328" y="78"/>
                    <a:pt x="1328" y="77"/>
                    <a:pt x="1328" y="76"/>
                  </a:cubicBezTo>
                  <a:cubicBezTo>
                    <a:pt x="1324" y="69"/>
                    <a:pt x="1321" y="62"/>
                    <a:pt x="1318" y="55"/>
                  </a:cubicBezTo>
                  <a:cubicBezTo>
                    <a:pt x="1317" y="54"/>
                    <a:pt x="1317" y="53"/>
                    <a:pt x="1316" y="52"/>
                  </a:cubicBezTo>
                  <a:cubicBezTo>
                    <a:pt x="1315" y="50"/>
                    <a:pt x="1313" y="47"/>
                    <a:pt x="1310" y="46"/>
                  </a:cubicBezTo>
                  <a:cubicBezTo>
                    <a:pt x="1311" y="45"/>
                    <a:pt x="1311" y="45"/>
                    <a:pt x="1312" y="45"/>
                  </a:cubicBezTo>
                  <a:close/>
                  <a:moveTo>
                    <a:pt x="1111" y="49"/>
                  </a:moveTo>
                  <a:cubicBezTo>
                    <a:pt x="1111" y="53"/>
                    <a:pt x="1112" y="58"/>
                    <a:pt x="1113" y="62"/>
                  </a:cubicBezTo>
                  <a:cubicBezTo>
                    <a:pt x="1114" y="66"/>
                    <a:pt x="1116" y="70"/>
                    <a:pt x="1119" y="74"/>
                  </a:cubicBezTo>
                  <a:cubicBezTo>
                    <a:pt x="1121" y="77"/>
                    <a:pt x="1124" y="79"/>
                    <a:pt x="1128" y="80"/>
                  </a:cubicBezTo>
                  <a:cubicBezTo>
                    <a:pt x="1132" y="81"/>
                    <a:pt x="1136" y="81"/>
                    <a:pt x="1141" y="79"/>
                  </a:cubicBezTo>
                  <a:cubicBezTo>
                    <a:pt x="1145" y="78"/>
                    <a:pt x="1149" y="75"/>
                    <a:pt x="1152" y="71"/>
                  </a:cubicBezTo>
                  <a:cubicBezTo>
                    <a:pt x="1154" y="67"/>
                    <a:pt x="1156" y="63"/>
                    <a:pt x="1157" y="58"/>
                  </a:cubicBezTo>
                  <a:cubicBezTo>
                    <a:pt x="1159" y="51"/>
                    <a:pt x="1159" y="43"/>
                    <a:pt x="1158" y="36"/>
                  </a:cubicBezTo>
                  <a:cubicBezTo>
                    <a:pt x="1158" y="31"/>
                    <a:pt x="1158" y="27"/>
                    <a:pt x="1157" y="22"/>
                  </a:cubicBezTo>
                  <a:cubicBezTo>
                    <a:pt x="1155" y="19"/>
                    <a:pt x="1154" y="15"/>
                    <a:pt x="1152" y="12"/>
                  </a:cubicBezTo>
                  <a:cubicBezTo>
                    <a:pt x="1149" y="8"/>
                    <a:pt x="1145" y="6"/>
                    <a:pt x="1141" y="5"/>
                  </a:cubicBezTo>
                  <a:cubicBezTo>
                    <a:pt x="1137" y="4"/>
                    <a:pt x="1133" y="4"/>
                    <a:pt x="1130" y="5"/>
                  </a:cubicBezTo>
                  <a:cubicBezTo>
                    <a:pt x="1124" y="6"/>
                    <a:pt x="1120" y="9"/>
                    <a:pt x="1117" y="14"/>
                  </a:cubicBezTo>
                  <a:cubicBezTo>
                    <a:pt x="1115" y="17"/>
                    <a:pt x="1114" y="20"/>
                    <a:pt x="1113" y="24"/>
                  </a:cubicBezTo>
                  <a:cubicBezTo>
                    <a:pt x="1111" y="30"/>
                    <a:pt x="1111" y="37"/>
                    <a:pt x="1111" y="43"/>
                  </a:cubicBezTo>
                  <a:cubicBezTo>
                    <a:pt x="1111" y="45"/>
                    <a:pt x="1111" y="47"/>
                    <a:pt x="1111" y="49"/>
                  </a:cubicBezTo>
                  <a:close/>
                  <a:moveTo>
                    <a:pt x="55" y="174"/>
                  </a:moveTo>
                  <a:cubicBezTo>
                    <a:pt x="49" y="177"/>
                    <a:pt x="43" y="178"/>
                    <a:pt x="37" y="178"/>
                  </a:cubicBezTo>
                  <a:cubicBezTo>
                    <a:pt x="35" y="178"/>
                    <a:pt x="33" y="178"/>
                    <a:pt x="31" y="177"/>
                  </a:cubicBezTo>
                  <a:cubicBezTo>
                    <a:pt x="22" y="175"/>
                    <a:pt x="16" y="170"/>
                    <a:pt x="12" y="162"/>
                  </a:cubicBezTo>
                  <a:cubicBezTo>
                    <a:pt x="9" y="152"/>
                    <a:pt x="9" y="142"/>
                    <a:pt x="13" y="133"/>
                  </a:cubicBezTo>
                  <a:cubicBezTo>
                    <a:pt x="16" y="125"/>
                    <a:pt x="22" y="120"/>
                    <a:pt x="30" y="118"/>
                  </a:cubicBezTo>
                  <a:cubicBezTo>
                    <a:pt x="35" y="117"/>
                    <a:pt x="40" y="117"/>
                    <a:pt x="45" y="118"/>
                  </a:cubicBezTo>
                  <a:cubicBezTo>
                    <a:pt x="48" y="118"/>
                    <a:pt x="52" y="119"/>
                    <a:pt x="55" y="121"/>
                  </a:cubicBezTo>
                  <a:cubicBezTo>
                    <a:pt x="55" y="121"/>
                    <a:pt x="56" y="121"/>
                    <a:pt x="56" y="120"/>
                  </a:cubicBezTo>
                  <a:cubicBezTo>
                    <a:pt x="56" y="118"/>
                    <a:pt x="56" y="116"/>
                    <a:pt x="56" y="114"/>
                  </a:cubicBezTo>
                  <a:cubicBezTo>
                    <a:pt x="56" y="113"/>
                    <a:pt x="56" y="112"/>
                    <a:pt x="55" y="112"/>
                  </a:cubicBezTo>
                  <a:cubicBezTo>
                    <a:pt x="54" y="112"/>
                    <a:pt x="52" y="111"/>
                    <a:pt x="51" y="111"/>
                  </a:cubicBezTo>
                  <a:cubicBezTo>
                    <a:pt x="45" y="109"/>
                    <a:pt x="39" y="109"/>
                    <a:pt x="33" y="110"/>
                  </a:cubicBezTo>
                  <a:cubicBezTo>
                    <a:pt x="20" y="111"/>
                    <a:pt x="11" y="118"/>
                    <a:pt x="5" y="129"/>
                  </a:cubicBezTo>
                  <a:cubicBezTo>
                    <a:pt x="3" y="134"/>
                    <a:pt x="2" y="138"/>
                    <a:pt x="1" y="143"/>
                  </a:cubicBezTo>
                  <a:cubicBezTo>
                    <a:pt x="0" y="150"/>
                    <a:pt x="1" y="157"/>
                    <a:pt x="3" y="164"/>
                  </a:cubicBezTo>
                  <a:cubicBezTo>
                    <a:pt x="7" y="175"/>
                    <a:pt x="15" y="182"/>
                    <a:pt x="27" y="185"/>
                  </a:cubicBezTo>
                  <a:cubicBezTo>
                    <a:pt x="34" y="186"/>
                    <a:pt x="41" y="186"/>
                    <a:pt x="48" y="184"/>
                  </a:cubicBezTo>
                  <a:cubicBezTo>
                    <a:pt x="50" y="184"/>
                    <a:pt x="53" y="183"/>
                    <a:pt x="55" y="182"/>
                  </a:cubicBezTo>
                  <a:cubicBezTo>
                    <a:pt x="55" y="182"/>
                    <a:pt x="56" y="181"/>
                    <a:pt x="56" y="180"/>
                  </a:cubicBezTo>
                  <a:cubicBezTo>
                    <a:pt x="56" y="178"/>
                    <a:pt x="56" y="176"/>
                    <a:pt x="56" y="173"/>
                  </a:cubicBezTo>
                  <a:cubicBezTo>
                    <a:pt x="55" y="173"/>
                    <a:pt x="55" y="173"/>
                    <a:pt x="55" y="174"/>
                  </a:cubicBezTo>
                  <a:close/>
                  <a:moveTo>
                    <a:pt x="806" y="68"/>
                  </a:moveTo>
                  <a:cubicBezTo>
                    <a:pt x="805" y="68"/>
                    <a:pt x="805" y="68"/>
                    <a:pt x="805" y="68"/>
                  </a:cubicBezTo>
                  <a:cubicBezTo>
                    <a:pt x="800" y="71"/>
                    <a:pt x="795" y="72"/>
                    <a:pt x="789" y="72"/>
                  </a:cubicBezTo>
                  <a:cubicBezTo>
                    <a:pt x="785" y="73"/>
                    <a:pt x="782" y="72"/>
                    <a:pt x="778" y="71"/>
                  </a:cubicBezTo>
                  <a:cubicBezTo>
                    <a:pt x="770" y="69"/>
                    <a:pt x="765" y="63"/>
                    <a:pt x="762" y="55"/>
                  </a:cubicBezTo>
                  <a:cubicBezTo>
                    <a:pt x="760" y="50"/>
                    <a:pt x="760" y="45"/>
                    <a:pt x="760" y="40"/>
                  </a:cubicBezTo>
                  <a:cubicBezTo>
                    <a:pt x="760" y="35"/>
                    <a:pt x="761" y="31"/>
                    <a:pt x="763" y="27"/>
                  </a:cubicBezTo>
                  <a:cubicBezTo>
                    <a:pt x="768" y="18"/>
                    <a:pt x="776" y="13"/>
                    <a:pt x="786" y="12"/>
                  </a:cubicBezTo>
                  <a:cubicBezTo>
                    <a:pt x="792" y="12"/>
                    <a:pt x="798" y="13"/>
                    <a:pt x="804" y="15"/>
                  </a:cubicBezTo>
                  <a:cubicBezTo>
                    <a:pt x="805" y="16"/>
                    <a:pt x="805" y="16"/>
                    <a:pt x="806" y="16"/>
                  </a:cubicBezTo>
                  <a:cubicBezTo>
                    <a:pt x="806" y="16"/>
                    <a:pt x="806" y="16"/>
                    <a:pt x="806" y="16"/>
                  </a:cubicBezTo>
                  <a:cubicBezTo>
                    <a:pt x="806" y="14"/>
                    <a:pt x="806" y="12"/>
                    <a:pt x="806" y="10"/>
                  </a:cubicBezTo>
                  <a:cubicBezTo>
                    <a:pt x="806" y="7"/>
                    <a:pt x="807" y="7"/>
                    <a:pt x="803" y="6"/>
                  </a:cubicBezTo>
                  <a:cubicBezTo>
                    <a:pt x="797" y="4"/>
                    <a:pt x="791" y="4"/>
                    <a:pt x="784" y="4"/>
                  </a:cubicBezTo>
                  <a:cubicBezTo>
                    <a:pt x="770" y="6"/>
                    <a:pt x="760" y="13"/>
                    <a:pt x="754" y="26"/>
                  </a:cubicBezTo>
                  <a:cubicBezTo>
                    <a:pt x="750" y="37"/>
                    <a:pt x="750" y="47"/>
                    <a:pt x="753" y="58"/>
                  </a:cubicBezTo>
                  <a:cubicBezTo>
                    <a:pt x="756" y="67"/>
                    <a:pt x="762" y="73"/>
                    <a:pt x="770" y="77"/>
                  </a:cubicBezTo>
                  <a:cubicBezTo>
                    <a:pt x="774" y="79"/>
                    <a:pt x="779" y="80"/>
                    <a:pt x="783" y="80"/>
                  </a:cubicBezTo>
                  <a:cubicBezTo>
                    <a:pt x="787" y="80"/>
                    <a:pt x="791" y="80"/>
                    <a:pt x="794" y="80"/>
                  </a:cubicBezTo>
                  <a:cubicBezTo>
                    <a:pt x="798" y="79"/>
                    <a:pt x="801" y="78"/>
                    <a:pt x="805" y="77"/>
                  </a:cubicBezTo>
                  <a:cubicBezTo>
                    <a:pt x="806" y="76"/>
                    <a:pt x="806" y="76"/>
                    <a:pt x="806" y="75"/>
                  </a:cubicBezTo>
                  <a:cubicBezTo>
                    <a:pt x="806" y="73"/>
                    <a:pt x="806" y="70"/>
                    <a:pt x="806" y="68"/>
                  </a:cubicBezTo>
                  <a:cubicBezTo>
                    <a:pt x="806" y="68"/>
                    <a:pt x="806" y="68"/>
                    <a:pt x="806" y="68"/>
                  </a:cubicBezTo>
                  <a:close/>
                  <a:moveTo>
                    <a:pt x="631" y="69"/>
                  </a:moveTo>
                  <a:cubicBezTo>
                    <a:pt x="625" y="73"/>
                    <a:pt x="619" y="74"/>
                    <a:pt x="613" y="73"/>
                  </a:cubicBezTo>
                  <a:cubicBezTo>
                    <a:pt x="609" y="72"/>
                    <a:pt x="606" y="70"/>
                    <a:pt x="604" y="67"/>
                  </a:cubicBezTo>
                  <a:cubicBezTo>
                    <a:pt x="601" y="64"/>
                    <a:pt x="600" y="60"/>
                    <a:pt x="600" y="56"/>
                  </a:cubicBezTo>
                  <a:cubicBezTo>
                    <a:pt x="600" y="55"/>
                    <a:pt x="600" y="55"/>
                    <a:pt x="601" y="55"/>
                  </a:cubicBezTo>
                  <a:cubicBezTo>
                    <a:pt x="602" y="55"/>
                    <a:pt x="602" y="55"/>
                    <a:pt x="603" y="55"/>
                  </a:cubicBezTo>
                  <a:cubicBezTo>
                    <a:pt x="613" y="55"/>
                    <a:pt x="624" y="55"/>
                    <a:pt x="634" y="55"/>
                  </a:cubicBezTo>
                  <a:cubicBezTo>
                    <a:pt x="635" y="55"/>
                    <a:pt x="635" y="55"/>
                    <a:pt x="636" y="55"/>
                  </a:cubicBezTo>
                  <a:cubicBezTo>
                    <a:pt x="637" y="55"/>
                    <a:pt x="637" y="55"/>
                    <a:pt x="637" y="54"/>
                  </a:cubicBezTo>
                  <a:cubicBezTo>
                    <a:pt x="637" y="50"/>
                    <a:pt x="637" y="47"/>
                    <a:pt x="637" y="44"/>
                  </a:cubicBezTo>
                  <a:cubicBezTo>
                    <a:pt x="636" y="42"/>
                    <a:pt x="636" y="39"/>
                    <a:pt x="635" y="37"/>
                  </a:cubicBezTo>
                  <a:cubicBezTo>
                    <a:pt x="632" y="32"/>
                    <a:pt x="629" y="28"/>
                    <a:pt x="624" y="26"/>
                  </a:cubicBezTo>
                  <a:cubicBezTo>
                    <a:pt x="621" y="25"/>
                    <a:pt x="618" y="25"/>
                    <a:pt x="615" y="25"/>
                  </a:cubicBezTo>
                  <a:cubicBezTo>
                    <a:pt x="607" y="25"/>
                    <a:pt x="601" y="29"/>
                    <a:pt x="596" y="35"/>
                  </a:cubicBezTo>
                  <a:cubicBezTo>
                    <a:pt x="594" y="38"/>
                    <a:pt x="593" y="42"/>
                    <a:pt x="592" y="45"/>
                  </a:cubicBezTo>
                  <a:cubicBezTo>
                    <a:pt x="591" y="49"/>
                    <a:pt x="591" y="53"/>
                    <a:pt x="591" y="58"/>
                  </a:cubicBezTo>
                  <a:cubicBezTo>
                    <a:pt x="592" y="61"/>
                    <a:pt x="592" y="64"/>
                    <a:pt x="594" y="67"/>
                  </a:cubicBezTo>
                  <a:cubicBezTo>
                    <a:pt x="597" y="74"/>
                    <a:pt x="602" y="79"/>
                    <a:pt x="610" y="80"/>
                  </a:cubicBezTo>
                  <a:cubicBezTo>
                    <a:pt x="615" y="81"/>
                    <a:pt x="619" y="80"/>
                    <a:pt x="623" y="80"/>
                  </a:cubicBezTo>
                  <a:cubicBezTo>
                    <a:pt x="627" y="79"/>
                    <a:pt x="630" y="78"/>
                    <a:pt x="632" y="76"/>
                  </a:cubicBezTo>
                  <a:cubicBezTo>
                    <a:pt x="633" y="76"/>
                    <a:pt x="634" y="75"/>
                    <a:pt x="633" y="74"/>
                  </a:cubicBezTo>
                  <a:cubicBezTo>
                    <a:pt x="633" y="72"/>
                    <a:pt x="633" y="70"/>
                    <a:pt x="633" y="68"/>
                  </a:cubicBezTo>
                  <a:cubicBezTo>
                    <a:pt x="632" y="68"/>
                    <a:pt x="632" y="69"/>
                    <a:pt x="631" y="69"/>
                  </a:cubicBezTo>
                  <a:close/>
                  <a:moveTo>
                    <a:pt x="426" y="75"/>
                  </a:moveTo>
                  <a:cubicBezTo>
                    <a:pt x="426" y="76"/>
                    <a:pt x="427" y="77"/>
                    <a:pt x="428" y="77"/>
                  </a:cubicBezTo>
                  <a:cubicBezTo>
                    <a:pt x="429" y="77"/>
                    <a:pt x="430" y="78"/>
                    <a:pt x="431" y="78"/>
                  </a:cubicBezTo>
                  <a:cubicBezTo>
                    <a:pt x="433" y="79"/>
                    <a:pt x="436" y="80"/>
                    <a:pt x="439" y="80"/>
                  </a:cubicBezTo>
                  <a:cubicBezTo>
                    <a:pt x="445" y="81"/>
                    <a:pt x="450" y="80"/>
                    <a:pt x="456" y="78"/>
                  </a:cubicBezTo>
                  <a:cubicBezTo>
                    <a:pt x="462" y="75"/>
                    <a:pt x="466" y="70"/>
                    <a:pt x="467" y="63"/>
                  </a:cubicBezTo>
                  <a:cubicBezTo>
                    <a:pt x="468" y="57"/>
                    <a:pt x="466" y="53"/>
                    <a:pt x="463" y="48"/>
                  </a:cubicBezTo>
                  <a:cubicBezTo>
                    <a:pt x="461" y="47"/>
                    <a:pt x="460" y="46"/>
                    <a:pt x="459" y="45"/>
                  </a:cubicBezTo>
                  <a:cubicBezTo>
                    <a:pt x="456" y="43"/>
                    <a:pt x="453" y="41"/>
                    <a:pt x="450" y="39"/>
                  </a:cubicBezTo>
                  <a:cubicBezTo>
                    <a:pt x="448" y="38"/>
                    <a:pt x="445" y="36"/>
                    <a:pt x="443" y="35"/>
                  </a:cubicBezTo>
                  <a:cubicBezTo>
                    <a:pt x="441" y="34"/>
                    <a:pt x="440" y="33"/>
                    <a:pt x="438" y="31"/>
                  </a:cubicBezTo>
                  <a:cubicBezTo>
                    <a:pt x="437" y="30"/>
                    <a:pt x="437" y="29"/>
                    <a:pt x="436" y="28"/>
                  </a:cubicBezTo>
                  <a:cubicBezTo>
                    <a:pt x="434" y="21"/>
                    <a:pt x="436" y="15"/>
                    <a:pt x="443" y="13"/>
                  </a:cubicBezTo>
                  <a:cubicBezTo>
                    <a:pt x="444" y="13"/>
                    <a:pt x="445" y="12"/>
                    <a:pt x="446" y="12"/>
                  </a:cubicBezTo>
                  <a:cubicBezTo>
                    <a:pt x="452" y="12"/>
                    <a:pt x="457" y="12"/>
                    <a:pt x="463" y="15"/>
                  </a:cubicBezTo>
                  <a:cubicBezTo>
                    <a:pt x="463" y="16"/>
                    <a:pt x="463" y="16"/>
                    <a:pt x="464" y="16"/>
                  </a:cubicBezTo>
                  <a:cubicBezTo>
                    <a:pt x="464" y="14"/>
                    <a:pt x="464" y="12"/>
                    <a:pt x="464" y="10"/>
                  </a:cubicBezTo>
                  <a:cubicBezTo>
                    <a:pt x="464" y="6"/>
                    <a:pt x="464" y="6"/>
                    <a:pt x="461" y="5"/>
                  </a:cubicBezTo>
                  <a:cubicBezTo>
                    <a:pt x="460" y="5"/>
                    <a:pt x="460" y="5"/>
                    <a:pt x="459" y="5"/>
                  </a:cubicBezTo>
                  <a:cubicBezTo>
                    <a:pt x="454" y="4"/>
                    <a:pt x="449" y="4"/>
                    <a:pt x="444" y="5"/>
                  </a:cubicBezTo>
                  <a:cubicBezTo>
                    <a:pt x="440" y="5"/>
                    <a:pt x="436" y="7"/>
                    <a:pt x="433" y="10"/>
                  </a:cubicBezTo>
                  <a:cubicBezTo>
                    <a:pt x="430" y="12"/>
                    <a:pt x="428" y="16"/>
                    <a:pt x="427" y="19"/>
                  </a:cubicBezTo>
                  <a:cubicBezTo>
                    <a:pt x="426" y="21"/>
                    <a:pt x="426" y="24"/>
                    <a:pt x="426" y="26"/>
                  </a:cubicBezTo>
                  <a:cubicBezTo>
                    <a:pt x="427" y="30"/>
                    <a:pt x="428" y="34"/>
                    <a:pt x="431" y="37"/>
                  </a:cubicBezTo>
                  <a:cubicBezTo>
                    <a:pt x="433" y="38"/>
                    <a:pt x="434" y="39"/>
                    <a:pt x="436" y="40"/>
                  </a:cubicBezTo>
                  <a:cubicBezTo>
                    <a:pt x="438" y="42"/>
                    <a:pt x="441" y="44"/>
                    <a:pt x="443" y="45"/>
                  </a:cubicBezTo>
                  <a:cubicBezTo>
                    <a:pt x="446" y="47"/>
                    <a:pt x="450" y="49"/>
                    <a:pt x="453" y="51"/>
                  </a:cubicBezTo>
                  <a:cubicBezTo>
                    <a:pt x="454" y="52"/>
                    <a:pt x="455" y="54"/>
                    <a:pt x="456" y="55"/>
                  </a:cubicBezTo>
                  <a:cubicBezTo>
                    <a:pt x="461" y="62"/>
                    <a:pt x="457" y="70"/>
                    <a:pt x="449" y="72"/>
                  </a:cubicBezTo>
                  <a:cubicBezTo>
                    <a:pt x="449" y="72"/>
                    <a:pt x="449" y="72"/>
                    <a:pt x="449" y="72"/>
                  </a:cubicBezTo>
                  <a:cubicBezTo>
                    <a:pt x="445" y="73"/>
                    <a:pt x="441" y="73"/>
                    <a:pt x="436" y="71"/>
                  </a:cubicBezTo>
                  <a:cubicBezTo>
                    <a:pt x="433" y="70"/>
                    <a:pt x="430" y="69"/>
                    <a:pt x="426" y="66"/>
                  </a:cubicBezTo>
                  <a:cubicBezTo>
                    <a:pt x="426" y="69"/>
                    <a:pt x="426" y="72"/>
                    <a:pt x="426" y="75"/>
                  </a:cubicBezTo>
                  <a:close/>
                  <a:moveTo>
                    <a:pt x="854" y="68"/>
                  </a:moveTo>
                  <a:cubicBezTo>
                    <a:pt x="853" y="68"/>
                    <a:pt x="853" y="69"/>
                    <a:pt x="852" y="69"/>
                  </a:cubicBezTo>
                  <a:cubicBezTo>
                    <a:pt x="846" y="73"/>
                    <a:pt x="840" y="74"/>
                    <a:pt x="834" y="73"/>
                  </a:cubicBezTo>
                  <a:cubicBezTo>
                    <a:pt x="830" y="72"/>
                    <a:pt x="826" y="70"/>
                    <a:pt x="824" y="66"/>
                  </a:cubicBezTo>
                  <a:cubicBezTo>
                    <a:pt x="822" y="63"/>
                    <a:pt x="821" y="59"/>
                    <a:pt x="821" y="56"/>
                  </a:cubicBezTo>
                  <a:cubicBezTo>
                    <a:pt x="821" y="55"/>
                    <a:pt x="822" y="55"/>
                    <a:pt x="822" y="55"/>
                  </a:cubicBezTo>
                  <a:cubicBezTo>
                    <a:pt x="823" y="55"/>
                    <a:pt x="824" y="55"/>
                    <a:pt x="824" y="55"/>
                  </a:cubicBezTo>
                  <a:cubicBezTo>
                    <a:pt x="835" y="55"/>
                    <a:pt x="845" y="55"/>
                    <a:pt x="855" y="55"/>
                  </a:cubicBezTo>
                  <a:cubicBezTo>
                    <a:pt x="856" y="55"/>
                    <a:pt x="857" y="55"/>
                    <a:pt x="857" y="55"/>
                  </a:cubicBezTo>
                  <a:cubicBezTo>
                    <a:pt x="858" y="55"/>
                    <a:pt x="858" y="55"/>
                    <a:pt x="858" y="54"/>
                  </a:cubicBezTo>
                  <a:cubicBezTo>
                    <a:pt x="858" y="52"/>
                    <a:pt x="858" y="49"/>
                    <a:pt x="858" y="47"/>
                  </a:cubicBezTo>
                  <a:cubicBezTo>
                    <a:pt x="858" y="44"/>
                    <a:pt x="857" y="40"/>
                    <a:pt x="856" y="36"/>
                  </a:cubicBezTo>
                  <a:cubicBezTo>
                    <a:pt x="853" y="31"/>
                    <a:pt x="849" y="28"/>
                    <a:pt x="843" y="26"/>
                  </a:cubicBezTo>
                  <a:cubicBezTo>
                    <a:pt x="841" y="25"/>
                    <a:pt x="839" y="25"/>
                    <a:pt x="836" y="25"/>
                  </a:cubicBezTo>
                  <a:cubicBezTo>
                    <a:pt x="829" y="25"/>
                    <a:pt x="823" y="28"/>
                    <a:pt x="818" y="34"/>
                  </a:cubicBezTo>
                  <a:cubicBezTo>
                    <a:pt x="816" y="37"/>
                    <a:pt x="815" y="39"/>
                    <a:pt x="814" y="42"/>
                  </a:cubicBezTo>
                  <a:cubicBezTo>
                    <a:pt x="812" y="48"/>
                    <a:pt x="812" y="53"/>
                    <a:pt x="813" y="59"/>
                  </a:cubicBezTo>
                  <a:cubicBezTo>
                    <a:pt x="813" y="62"/>
                    <a:pt x="814" y="65"/>
                    <a:pt x="815" y="68"/>
                  </a:cubicBezTo>
                  <a:cubicBezTo>
                    <a:pt x="819" y="74"/>
                    <a:pt x="824" y="79"/>
                    <a:pt x="831" y="80"/>
                  </a:cubicBezTo>
                  <a:cubicBezTo>
                    <a:pt x="837" y="81"/>
                    <a:pt x="843" y="80"/>
                    <a:pt x="848" y="79"/>
                  </a:cubicBezTo>
                  <a:cubicBezTo>
                    <a:pt x="850" y="78"/>
                    <a:pt x="852" y="77"/>
                    <a:pt x="854" y="76"/>
                  </a:cubicBezTo>
                  <a:cubicBezTo>
                    <a:pt x="854" y="76"/>
                    <a:pt x="855" y="75"/>
                    <a:pt x="855" y="74"/>
                  </a:cubicBezTo>
                  <a:cubicBezTo>
                    <a:pt x="855" y="72"/>
                    <a:pt x="855" y="70"/>
                    <a:pt x="855" y="68"/>
                  </a:cubicBezTo>
                  <a:cubicBezTo>
                    <a:pt x="854" y="68"/>
                    <a:pt x="854" y="68"/>
                    <a:pt x="854" y="68"/>
                  </a:cubicBezTo>
                  <a:close/>
                  <a:moveTo>
                    <a:pt x="960" y="175"/>
                  </a:moveTo>
                  <a:cubicBezTo>
                    <a:pt x="955" y="177"/>
                    <a:pt x="951" y="179"/>
                    <a:pt x="946" y="178"/>
                  </a:cubicBezTo>
                  <a:cubicBezTo>
                    <a:pt x="936" y="178"/>
                    <a:pt x="932" y="173"/>
                    <a:pt x="930" y="166"/>
                  </a:cubicBezTo>
                  <a:cubicBezTo>
                    <a:pt x="929" y="165"/>
                    <a:pt x="929" y="163"/>
                    <a:pt x="929" y="161"/>
                  </a:cubicBezTo>
                  <a:cubicBezTo>
                    <a:pt x="929" y="161"/>
                    <a:pt x="929" y="160"/>
                    <a:pt x="930" y="160"/>
                  </a:cubicBezTo>
                  <a:cubicBezTo>
                    <a:pt x="930" y="160"/>
                    <a:pt x="931" y="160"/>
                    <a:pt x="932" y="160"/>
                  </a:cubicBezTo>
                  <a:cubicBezTo>
                    <a:pt x="942" y="160"/>
                    <a:pt x="952" y="160"/>
                    <a:pt x="963" y="160"/>
                  </a:cubicBezTo>
                  <a:cubicBezTo>
                    <a:pt x="963" y="160"/>
                    <a:pt x="964" y="160"/>
                    <a:pt x="965" y="160"/>
                  </a:cubicBezTo>
                  <a:cubicBezTo>
                    <a:pt x="966" y="160"/>
                    <a:pt x="966" y="160"/>
                    <a:pt x="966" y="159"/>
                  </a:cubicBezTo>
                  <a:cubicBezTo>
                    <a:pt x="966" y="157"/>
                    <a:pt x="966" y="154"/>
                    <a:pt x="966" y="152"/>
                  </a:cubicBezTo>
                  <a:cubicBezTo>
                    <a:pt x="966" y="148"/>
                    <a:pt x="965" y="144"/>
                    <a:pt x="963" y="141"/>
                  </a:cubicBezTo>
                  <a:cubicBezTo>
                    <a:pt x="960" y="136"/>
                    <a:pt x="956" y="132"/>
                    <a:pt x="950" y="131"/>
                  </a:cubicBezTo>
                  <a:cubicBezTo>
                    <a:pt x="948" y="131"/>
                    <a:pt x="946" y="130"/>
                    <a:pt x="944" y="130"/>
                  </a:cubicBezTo>
                  <a:cubicBezTo>
                    <a:pt x="937" y="131"/>
                    <a:pt x="931" y="134"/>
                    <a:pt x="926" y="139"/>
                  </a:cubicBezTo>
                  <a:cubicBezTo>
                    <a:pt x="924" y="142"/>
                    <a:pt x="923" y="144"/>
                    <a:pt x="922" y="148"/>
                  </a:cubicBezTo>
                  <a:cubicBezTo>
                    <a:pt x="920" y="153"/>
                    <a:pt x="920" y="158"/>
                    <a:pt x="920" y="164"/>
                  </a:cubicBezTo>
                  <a:cubicBezTo>
                    <a:pt x="921" y="167"/>
                    <a:pt x="922" y="171"/>
                    <a:pt x="923" y="174"/>
                  </a:cubicBezTo>
                  <a:cubicBezTo>
                    <a:pt x="927" y="180"/>
                    <a:pt x="931" y="184"/>
                    <a:pt x="938" y="185"/>
                  </a:cubicBezTo>
                  <a:cubicBezTo>
                    <a:pt x="944" y="186"/>
                    <a:pt x="951" y="186"/>
                    <a:pt x="957" y="183"/>
                  </a:cubicBezTo>
                  <a:cubicBezTo>
                    <a:pt x="959" y="183"/>
                    <a:pt x="960" y="182"/>
                    <a:pt x="962" y="181"/>
                  </a:cubicBezTo>
                  <a:cubicBezTo>
                    <a:pt x="962" y="181"/>
                    <a:pt x="962" y="181"/>
                    <a:pt x="962" y="180"/>
                  </a:cubicBezTo>
                  <a:cubicBezTo>
                    <a:pt x="962" y="178"/>
                    <a:pt x="962" y="176"/>
                    <a:pt x="962" y="173"/>
                  </a:cubicBezTo>
                  <a:cubicBezTo>
                    <a:pt x="961" y="174"/>
                    <a:pt x="960" y="174"/>
                    <a:pt x="960" y="175"/>
                  </a:cubicBezTo>
                  <a:close/>
                  <a:moveTo>
                    <a:pt x="992" y="69"/>
                  </a:moveTo>
                  <a:cubicBezTo>
                    <a:pt x="992" y="69"/>
                    <a:pt x="992" y="69"/>
                    <a:pt x="991" y="69"/>
                  </a:cubicBezTo>
                  <a:cubicBezTo>
                    <a:pt x="986" y="73"/>
                    <a:pt x="980" y="74"/>
                    <a:pt x="974" y="73"/>
                  </a:cubicBezTo>
                  <a:cubicBezTo>
                    <a:pt x="968" y="72"/>
                    <a:pt x="964" y="69"/>
                    <a:pt x="962" y="64"/>
                  </a:cubicBezTo>
                  <a:cubicBezTo>
                    <a:pt x="961" y="62"/>
                    <a:pt x="961" y="60"/>
                    <a:pt x="961" y="57"/>
                  </a:cubicBezTo>
                  <a:cubicBezTo>
                    <a:pt x="961" y="55"/>
                    <a:pt x="960" y="55"/>
                    <a:pt x="963" y="55"/>
                  </a:cubicBezTo>
                  <a:cubicBezTo>
                    <a:pt x="974" y="55"/>
                    <a:pt x="984" y="55"/>
                    <a:pt x="994" y="55"/>
                  </a:cubicBezTo>
                  <a:cubicBezTo>
                    <a:pt x="995" y="55"/>
                    <a:pt x="996" y="55"/>
                    <a:pt x="997" y="55"/>
                  </a:cubicBezTo>
                  <a:cubicBezTo>
                    <a:pt x="998" y="55"/>
                    <a:pt x="998" y="55"/>
                    <a:pt x="998" y="54"/>
                  </a:cubicBezTo>
                  <a:cubicBezTo>
                    <a:pt x="998" y="51"/>
                    <a:pt x="998" y="48"/>
                    <a:pt x="998" y="46"/>
                  </a:cubicBezTo>
                  <a:cubicBezTo>
                    <a:pt x="997" y="42"/>
                    <a:pt x="996" y="38"/>
                    <a:pt x="994" y="35"/>
                  </a:cubicBezTo>
                  <a:cubicBezTo>
                    <a:pt x="992" y="31"/>
                    <a:pt x="989" y="28"/>
                    <a:pt x="985" y="27"/>
                  </a:cubicBezTo>
                  <a:cubicBezTo>
                    <a:pt x="981" y="25"/>
                    <a:pt x="976" y="25"/>
                    <a:pt x="972" y="25"/>
                  </a:cubicBezTo>
                  <a:cubicBezTo>
                    <a:pt x="965" y="27"/>
                    <a:pt x="959" y="31"/>
                    <a:pt x="956" y="37"/>
                  </a:cubicBezTo>
                  <a:cubicBezTo>
                    <a:pt x="954" y="41"/>
                    <a:pt x="952" y="45"/>
                    <a:pt x="952" y="49"/>
                  </a:cubicBezTo>
                  <a:cubicBezTo>
                    <a:pt x="951" y="55"/>
                    <a:pt x="952" y="62"/>
                    <a:pt x="955" y="67"/>
                  </a:cubicBezTo>
                  <a:cubicBezTo>
                    <a:pt x="957" y="74"/>
                    <a:pt x="962" y="78"/>
                    <a:pt x="969" y="80"/>
                  </a:cubicBezTo>
                  <a:cubicBezTo>
                    <a:pt x="976" y="81"/>
                    <a:pt x="983" y="81"/>
                    <a:pt x="989" y="78"/>
                  </a:cubicBezTo>
                  <a:cubicBezTo>
                    <a:pt x="991" y="77"/>
                    <a:pt x="992" y="77"/>
                    <a:pt x="993" y="76"/>
                  </a:cubicBezTo>
                  <a:cubicBezTo>
                    <a:pt x="994" y="76"/>
                    <a:pt x="994" y="75"/>
                    <a:pt x="994" y="74"/>
                  </a:cubicBezTo>
                  <a:cubicBezTo>
                    <a:pt x="994" y="72"/>
                    <a:pt x="994" y="70"/>
                    <a:pt x="994" y="67"/>
                  </a:cubicBezTo>
                  <a:cubicBezTo>
                    <a:pt x="993" y="68"/>
                    <a:pt x="993" y="68"/>
                    <a:pt x="992" y="69"/>
                  </a:cubicBezTo>
                  <a:close/>
                  <a:moveTo>
                    <a:pt x="845" y="177"/>
                  </a:moveTo>
                  <a:cubicBezTo>
                    <a:pt x="845" y="177"/>
                    <a:pt x="845" y="178"/>
                    <a:pt x="845" y="178"/>
                  </a:cubicBezTo>
                  <a:cubicBezTo>
                    <a:pt x="845" y="180"/>
                    <a:pt x="844" y="182"/>
                    <a:pt x="845" y="184"/>
                  </a:cubicBezTo>
                  <a:cubicBezTo>
                    <a:pt x="847" y="185"/>
                    <a:pt x="849" y="184"/>
                    <a:pt x="851" y="184"/>
                  </a:cubicBezTo>
                  <a:cubicBezTo>
                    <a:pt x="852" y="184"/>
                    <a:pt x="852" y="184"/>
                    <a:pt x="853" y="184"/>
                  </a:cubicBezTo>
                  <a:cubicBezTo>
                    <a:pt x="853" y="184"/>
                    <a:pt x="853" y="184"/>
                    <a:pt x="853" y="183"/>
                  </a:cubicBezTo>
                  <a:cubicBezTo>
                    <a:pt x="853" y="183"/>
                    <a:pt x="853" y="183"/>
                    <a:pt x="853" y="183"/>
                  </a:cubicBezTo>
                  <a:cubicBezTo>
                    <a:pt x="853" y="172"/>
                    <a:pt x="853" y="161"/>
                    <a:pt x="853" y="150"/>
                  </a:cubicBezTo>
                  <a:cubicBezTo>
                    <a:pt x="853" y="147"/>
                    <a:pt x="853" y="144"/>
                    <a:pt x="852" y="141"/>
                  </a:cubicBezTo>
                  <a:cubicBezTo>
                    <a:pt x="850" y="136"/>
                    <a:pt x="847" y="133"/>
                    <a:pt x="842" y="131"/>
                  </a:cubicBezTo>
                  <a:cubicBezTo>
                    <a:pt x="841" y="131"/>
                    <a:pt x="839" y="131"/>
                    <a:pt x="838" y="131"/>
                  </a:cubicBezTo>
                  <a:cubicBezTo>
                    <a:pt x="831" y="130"/>
                    <a:pt x="825" y="132"/>
                    <a:pt x="819" y="134"/>
                  </a:cubicBezTo>
                  <a:cubicBezTo>
                    <a:pt x="818" y="135"/>
                    <a:pt x="817" y="136"/>
                    <a:pt x="817" y="138"/>
                  </a:cubicBezTo>
                  <a:cubicBezTo>
                    <a:pt x="817" y="139"/>
                    <a:pt x="817" y="141"/>
                    <a:pt x="817" y="142"/>
                  </a:cubicBezTo>
                  <a:cubicBezTo>
                    <a:pt x="817" y="143"/>
                    <a:pt x="817" y="143"/>
                    <a:pt x="817" y="143"/>
                  </a:cubicBezTo>
                  <a:cubicBezTo>
                    <a:pt x="817" y="144"/>
                    <a:pt x="817" y="144"/>
                    <a:pt x="817" y="144"/>
                  </a:cubicBezTo>
                  <a:cubicBezTo>
                    <a:pt x="818" y="143"/>
                    <a:pt x="819" y="143"/>
                    <a:pt x="819" y="142"/>
                  </a:cubicBezTo>
                  <a:cubicBezTo>
                    <a:pt x="824" y="139"/>
                    <a:pt x="829" y="137"/>
                    <a:pt x="835" y="138"/>
                  </a:cubicBezTo>
                  <a:cubicBezTo>
                    <a:pt x="838" y="138"/>
                    <a:pt x="841" y="139"/>
                    <a:pt x="843" y="142"/>
                  </a:cubicBezTo>
                  <a:cubicBezTo>
                    <a:pt x="844" y="144"/>
                    <a:pt x="845" y="147"/>
                    <a:pt x="845" y="150"/>
                  </a:cubicBezTo>
                  <a:cubicBezTo>
                    <a:pt x="845" y="151"/>
                    <a:pt x="844" y="151"/>
                    <a:pt x="844" y="151"/>
                  </a:cubicBezTo>
                  <a:cubicBezTo>
                    <a:pt x="844" y="151"/>
                    <a:pt x="843" y="151"/>
                    <a:pt x="843" y="151"/>
                  </a:cubicBezTo>
                  <a:cubicBezTo>
                    <a:pt x="838" y="152"/>
                    <a:pt x="833" y="153"/>
                    <a:pt x="828" y="153"/>
                  </a:cubicBezTo>
                  <a:cubicBezTo>
                    <a:pt x="825" y="154"/>
                    <a:pt x="822" y="155"/>
                    <a:pt x="819" y="156"/>
                  </a:cubicBezTo>
                  <a:cubicBezTo>
                    <a:pt x="816" y="158"/>
                    <a:pt x="813" y="161"/>
                    <a:pt x="812" y="166"/>
                  </a:cubicBezTo>
                  <a:cubicBezTo>
                    <a:pt x="812" y="167"/>
                    <a:pt x="812" y="169"/>
                    <a:pt x="812" y="171"/>
                  </a:cubicBezTo>
                  <a:cubicBezTo>
                    <a:pt x="812" y="179"/>
                    <a:pt x="817" y="184"/>
                    <a:pt x="824" y="185"/>
                  </a:cubicBezTo>
                  <a:cubicBezTo>
                    <a:pt x="826" y="186"/>
                    <a:pt x="828" y="186"/>
                    <a:pt x="830" y="186"/>
                  </a:cubicBezTo>
                  <a:cubicBezTo>
                    <a:pt x="835" y="185"/>
                    <a:pt x="839" y="183"/>
                    <a:pt x="843" y="179"/>
                  </a:cubicBezTo>
                  <a:cubicBezTo>
                    <a:pt x="843" y="178"/>
                    <a:pt x="844" y="178"/>
                    <a:pt x="844" y="177"/>
                  </a:cubicBezTo>
                  <a:cubicBezTo>
                    <a:pt x="845" y="177"/>
                    <a:pt x="845" y="177"/>
                    <a:pt x="845" y="177"/>
                  </a:cubicBezTo>
                  <a:close/>
                  <a:moveTo>
                    <a:pt x="241" y="42"/>
                  </a:moveTo>
                  <a:cubicBezTo>
                    <a:pt x="238" y="33"/>
                    <a:pt x="232" y="27"/>
                    <a:pt x="223" y="26"/>
                  </a:cubicBezTo>
                  <a:cubicBezTo>
                    <a:pt x="219" y="25"/>
                    <a:pt x="215" y="25"/>
                    <a:pt x="211" y="26"/>
                  </a:cubicBezTo>
                  <a:cubicBezTo>
                    <a:pt x="202" y="27"/>
                    <a:pt x="195" y="33"/>
                    <a:pt x="192" y="42"/>
                  </a:cubicBezTo>
                  <a:cubicBezTo>
                    <a:pt x="190" y="49"/>
                    <a:pt x="190" y="56"/>
                    <a:pt x="192" y="63"/>
                  </a:cubicBezTo>
                  <a:cubicBezTo>
                    <a:pt x="195" y="72"/>
                    <a:pt x="200" y="77"/>
                    <a:pt x="209" y="80"/>
                  </a:cubicBezTo>
                  <a:cubicBezTo>
                    <a:pt x="212" y="80"/>
                    <a:pt x="216" y="81"/>
                    <a:pt x="219" y="80"/>
                  </a:cubicBezTo>
                  <a:cubicBezTo>
                    <a:pt x="230" y="80"/>
                    <a:pt x="238" y="73"/>
                    <a:pt x="241" y="63"/>
                  </a:cubicBezTo>
                  <a:cubicBezTo>
                    <a:pt x="242" y="59"/>
                    <a:pt x="242" y="56"/>
                    <a:pt x="242" y="52"/>
                  </a:cubicBezTo>
                  <a:cubicBezTo>
                    <a:pt x="242" y="49"/>
                    <a:pt x="242" y="45"/>
                    <a:pt x="241" y="42"/>
                  </a:cubicBezTo>
                  <a:close/>
                  <a:moveTo>
                    <a:pt x="408" y="183"/>
                  </a:moveTo>
                  <a:cubicBezTo>
                    <a:pt x="408" y="184"/>
                    <a:pt x="409" y="184"/>
                    <a:pt x="410" y="184"/>
                  </a:cubicBezTo>
                  <a:cubicBezTo>
                    <a:pt x="411" y="184"/>
                    <a:pt x="413" y="184"/>
                    <a:pt x="415" y="184"/>
                  </a:cubicBezTo>
                  <a:cubicBezTo>
                    <a:pt x="417" y="184"/>
                    <a:pt x="417" y="184"/>
                    <a:pt x="417" y="182"/>
                  </a:cubicBezTo>
                  <a:cubicBezTo>
                    <a:pt x="417" y="182"/>
                    <a:pt x="417" y="182"/>
                    <a:pt x="417" y="181"/>
                  </a:cubicBezTo>
                  <a:cubicBezTo>
                    <a:pt x="417" y="171"/>
                    <a:pt x="417" y="161"/>
                    <a:pt x="417" y="151"/>
                  </a:cubicBezTo>
                  <a:cubicBezTo>
                    <a:pt x="417" y="150"/>
                    <a:pt x="417" y="149"/>
                    <a:pt x="417" y="147"/>
                  </a:cubicBezTo>
                  <a:cubicBezTo>
                    <a:pt x="417" y="145"/>
                    <a:pt x="416" y="142"/>
                    <a:pt x="415" y="140"/>
                  </a:cubicBezTo>
                  <a:cubicBezTo>
                    <a:pt x="413" y="136"/>
                    <a:pt x="411" y="133"/>
                    <a:pt x="406" y="132"/>
                  </a:cubicBezTo>
                  <a:cubicBezTo>
                    <a:pt x="405" y="131"/>
                    <a:pt x="403" y="131"/>
                    <a:pt x="401" y="131"/>
                  </a:cubicBezTo>
                  <a:cubicBezTo>
                    <a:pt x="395" y="130"/>
                    <a:pt x="389" y="132"/>
                    <a:pt x="383" y="134"/>
                  </a:cubicBezTo>
                  <a:cubicBezTo>
                    <a:pt x="382" y="134"/>
                    <a:pt x="382" y="135"/>
                    <a:pt x="381" y="135"/>
                  </a:cubicBezTo>
                  <a:cubicBezTo>
                    <a:pt x="381" y="135"/>
                    <a:pt x="380" y="136"/>
                    <a:pt x="380" y="136"/>
                  </a:cubicBezTo>
                  <a:cubicBezTo>
                    <a:pt x="380" y="138"/>
                    <a:pt x="380" y="139"/>
                    <a:pt x="380" y="140"/>
                  </a:cubicBezTo>
                  <a:cubicBezTo>
                    <a:pt x="380" y="141"/>
                    <a:pt x="380" y="142"/>
                    <a:pt x="381" y="143"/>
                  </a:cubicBezTo>
                  <a:cubicBezTo>
                    <a:pt x="382" y="144"/>
                    <a:pt x="382" y="142"/>
                    <a:pt x="383" y="142"/>
                  </a:cubicBezTo>
                  <a:cubicBezTo>
                    <a:pt x="388" y="139"/>
                    <a:pt x="393" y="138"/>
                    <a:pt x="398" y="138"/>
                  </a:cubicBezTo>
                  <a:cubicBezTo>
                    <a:pt x="403" y="138"/>
                    <a:pt x="406" y="140"/>
                    <a:pt x="408" y="145"/>
                  </a:cubicBezTo>
                  <a:cubicBezTo>
                    <a:pt x="408" y="147"/>
                    <a:pt x="408" y="148"/>
                    <a:pt x="408" y="150"/>
                  </a:cubicBezTo>
                  <a:cubicBezTo>
                    <a:pt x="408" y="151"/>
                    <a:pt x="408" y="151"/>
                    <a:pt x="407" y="151"/>
                  </a:cubicBezTo>
                  <a:cubicBezTo>
                    <a:pt x="407" y="151"/>
                    <a:pt x="407" y="151"/>
                    <a:pt x="406" y="151"/>
                  </a:cubicBezTo>
                  <a:cubicBezTo>
                    <a:pt x="401" y="152"/>
                    <a:pt x="396" y="153"/>
                    <a:pt x="391" y="153"/>
                  </a:cubicBezTo>
                  <a:cubicBezTo>
                    <a:pt x="388" y="154"/>
                    <a:pt x="385" y="155"/>
                    <a:pt x="383" y="156"/>
                  </a:cubicBezTo>
                  <a:cubicBezTo>
                    <a:pt x="379" y="158"/>
                    <a:pt x="377" y="162"/>
                    <a:pt x="376" y="166"/>
                  </a:cubicBezTo>
                  <a:cubicBezTo>
                    <a:pt x="375" y="168"/>
                    <a:pt x="375" y="170"/>
                    <a:pt x="375" y="172"/>
                  </a:cubicBezTo>
                  <a:cubicBezTo>
                    <a:pt x="376" y="177"/>
                    <a:pt x="378" y="181"/>
                    <a:pt x="383" y="184"/>
                  </a:cubicBezTo>
                  <a:cubicBezTo>
                    <a:pt x="385" y="185"/>
                    <a:pt x="387" y="185"/>
                    <a:pt x="389" y="185"/>
                  </a:cubicBezTo>
                  <a:cubicBezTo>
                    <a:pt x="396" y="186"/>
                    <a:pt x="402" y="184"/>
                    <a:pt x="407" y="178"/>
                  </a:cubicBezTo>
                  <a:cubicBezTo>
                    <a:pt x="407" y="178"/>
                    <a:pt x="407" y="177"/>
                    <a:pt x="408" y="177"/>
                  </a:cubicBezTo>
                  <a:cubicBezTo>
                    <a:pt x="408" y="179"/>
                    <a:pt x="408" y="181"/>
                    <a:pt x="408" y="183"/>
                  </a:cubicBezTo>
                  <a:close/>
                  <a:moveTo>
                    <a:pt x="64" y="168"/>
                  </a:moveTo>
                  <a:cubicBezTo>
                    <a:pt x="66" y="177"/>
                    <a:pt x="72" y="183"/>
                    <a:pt x="81" y="185"/>
                  </a:cubicBezTo>
                  <a:cubicBezTo>
                    <a:pt x="85" y="186"/>
                    <a:pt x="89" y="186"/>
                    <a:pt x="93" y="185"/>
                  </a:cubicBezTo>
                  <a:cubicBezTo>
                    <a:pt x="102" y="184"/>
                    <a:pt x="109" y="179"/>
                    <a:pt x="112" y="170"/>
                  </a:cubicBezTo>
                  <a:cubicBezTo>
                    <a:pt x="115" y="162"/>
                    <a:pt x="115" y="153"/>
                    <a:pt x="112" y="144"/>
                  </a:cubicBezTo>
                  <a:cubicBezTo>
                    <a:pt x="109" y="137"/>
                    <a:pt x="103" y="133"/>
                    <a:pt x="95" y="131"/>
                  </a:cubicBezTo>
                  <a:cubicBezTo>
                    <a:pt x="91" y="130"/>
                    <a:pt x="87" y="130"/>
                    <a:pt x="82" y="131"/>
                  </a:cubicBezTo>
                  <a:cubicBezTo>
                    <a:pt x="74" y="133"/>
                    <a:pt x="68" y="138"/>
                    <a:pt x="65" y="146"/>
                  </a:cubicBezTo>
                  <a:cubicBezTo>
                    <a:pt x="63" y="150"/>
                    <a:pt x="62" y="154"/>
                    <a:pt x="62" y="158"/>
                  </a:cubicBezTo>
                  <a:cubicBezTo>
                    <a:pt x="62" y="162"/>
                    <a:pt x="63" y="165"/>
                    <a:pt x="64" y="168"/>
                  </a:cubicBezTo>
                  <a:close/>
                  <a:moveTo>
                    <a:pt x="335" y="40"/>
                  </a:moveTo>
                  <a:cubicBezTo>
                    <a:pt x="332" y="32"/>
                    <a:pt x="327" y="27"/>
                    <a:pt x="318" y="26"/>
                  </a:cubicBezTo>
                  <a:cubicBezTo>
                    <a:pt x="314" y="25"/>
                    <a:pt x="310" y="25"/>
                    <a:pt x="306" y="26"/>
                  </a:cubicBezTo>
                  <a:cubicBezTo>
                    <a:pt x="297" y="27"/>
                    <a:pt x="290" y="33"/>
                    <a:pt x="287" y="42"/>
                  </a:cubicBezTo>
                  <a:cubicBezTo>
                    <a:pt x="285" y="49"/>
                    <a:pt x="285" y="56"/>
                    <a:pt x="287" y="62"/>
                  </a:cubicBezTo>
                  <a:cubicBezTo>
                    <a:pt x="289" y="71"/>
                    <a:pt x="295" y="77"/>
                    <a:pt x="304" y="80"/>
                  </a:cubicBezTo>
                  <a:cubicBezTo>
                    <a:pt x="307" y="80"/>
                    <a:pt x="311" y="81"/>
                    <a:pt x="314" y="80"/>
                  </a:cubicBezTo>
                  <a:cubicBezTo>
                    <a:pt x="325" y="80"/>
                    <a:pt x="333" y="73"/>
                    <a:pt x="336" y="63"/>
                  </a:cubicBezTo>
                  <a:cubicBezTo>
                    <a:pt x="337" y="60"/>
                    <a:pt x="338" y="56"/>
                    <a:pt x="338" y="52"/>
                  </a:cubicBezTo>
                  <a:cubicBezTo>
                    <a:pt x="338" y="48"/>
                    <a:pt x="337" y="44"/>
                    <a:pt x="335" y="40"/>
                  </a:cubicBezTo>
                  <a:close/>
                  <a:moveTo>
                    <a:pt x="1208" y="18"/>
                  </a:moveTo>
                  <a:cubicBezTo>
                    <a:pt x="1210" y="16"/>
                    <a:pt x="1213" y="14"/>
                    <a:pt x="1216" y="13"/>
                  </a:cubicBezTo>
                  <a:cubicBezTo>
                    <a:pt x="1219" y="11"/>
                    <a:pt x="1223" y="11"/>
                    <a:pt x="1227" y="12"/>
                  </a:cubicBezTo>
                  <a:cubicBezTo>
                    <a:pt x="1232" y="12"/>
                    <a:pt x="1235" y="15"/>
                    <a:pt x="1236" y="20"/>
                  </a:cubicBezTo>
                  <a:cubicBezTo>
                    <a:pt x="1237" y="23"/>
                    <a:pt x="1237" y="26"/>
                    <a:pt x="1237" y="29"/>
                  </a:cubicBezTo>
                  <a:cubicBezTo>
                    <a:pt x="1236" y="33"/>
                    <a:pt x="1234" y="36"/>
                    <a:pt x="1231" y="39"/>
                  </a:cubicBezTo>
                  <a:cubicBezTo>
                    <a:pt x="1229" y="42"/>
                    <a:pt x="1226" y="44"/>
                    <a:pt x="1224" y="46"/>
                  </a:cubicBezTo>
                  <a:cubicBezTo>
                    <a:pt x="1220" y="48"/>
                    <a:pt x="1217" y="51"/>
                    <a:pt x="1214" y="53"/>
                  </a:cubicBezTo>
                  <a:cubicBezTo>
                    <a:pt x="1212" y="55"/>
                    <a:pt x="1210" y="56"/>
                    <a:pt x="1209" y="58"/>
                  </a:cubicBezTo>
                  <a:cubicBezTo>
                    <a:pt x="1206" y="61"/>
                    <a:pt x="1205" y="64"/>
                    <a:pt x="1204" y="67"/>
                  </a:cubicBezTo>
                  <a:cubicBezTo>
                    <a:pt x="1203" y="71"/>
                    <a:pt x="1203" y="75"/>
                    <a:pt x="1203" y="78"/>
                  </a:cubicBezTo>
                  <a:cubicBezTo>
                    <a:pt x="1203" y="79"/>
                    <a:pt x="1203" y="79"/>
                    <a:pt x="1204" y="79"/>
                  </a:cubicBezTo>
                  <a:cubicBezTo>
                    <a:pt x="1204" y="79"/>
                    <a:pt x="1205" y="79"/>
                    <a:pt x="1205" y="79"/>
                  </a:cubicBezTo>
                  <a:cubicBezTo>
                    <a:pt x="1219" y="79"/>
                    <a:pt x="1232" y="79"/>
                    <a:pt x="1246" y="79"/>
                  </a:cubicBezTo>
                  <a:cubicBezTo>
                    <a:pt x="1246" y="79"/>
                    <a:pt x="1247" y="79"/>
                    <a:pt x="1247" y="79"/>
                  </a:cubicBezTo>
                  <a:cubicBezTo>
                    <a:pt x="1248" y="79"/>
                    <a:pt x="1248" y="79"/>
                    <a:pt x="1248" y="78"/>
                  </a:cubicBezTo>
                  <a:cubicBezTo>
                    <a:pt x="1248" y="76"/>
                    <a:pt x="1248" y="74"/>
                    <a:pt x="1248" y="72"/>
                  </a:cubicBezTo>
                  <a:cubicBezTo>
                    <a:pt x="1248" y="72"/>
                    <a:pt x="1248" y="72"/>
                    <a:pt x="1248" y="72"/>
                  </a:cubicBezTo>
                  <a:cubicBezTo>
                    <a:pt x="1247" y="72"/>
                    <a:pt x="1246" y="72"/>
                    <a:pt x="1245" y="72"/>
                  </a:cubicBezTo>
                  <a:cubicBezTo>
                    <a:pt x="1235" y="72"/>
                    <a:pt x="1225" y="72"/>
                    <a:pt x="1215" y="72"/>
                  </a:cubicBezTo>
                  <a:cubicBezTo>
                    <a:pt x="1214" y="72"/>
                    <a:pt x="1213" y="72"/>
                    <a:pt x="1213" y="72"/>
                  </a:cubicBezTo>
                  <a:cubicBezTo>
                    <a:pt x="1212" y="71"/>
                    <a:pt x="1212" y="71"/>
                    <a:pt x="1212" y="70"/>
                  </a:cubicBezTo>
                  <a:cubicBezTo>
                    <a:pt x="1212" y="67"/>
                    <a:pt x="1213" y="65"/>
                    <a:pt x="1215" y="63"/>
                  </a:cubicBezTo>
                  <a:cubicBezTo>
                    <a:pt x="1216" y="61"/>
                    <a:pt x="1218" y="59"/>
                    <a:pt x="1219" y="58"/>
                  </a:cubicBezTo>
                  <a:cubicBezTo>
                    <a:pt x="1223" y="55"/>
                    <a:pt x="1226" y="53"/>
                    <a:pt x="1229" y="51"/>
                  </a:cubicBezTo>
                  <a:cubicBezTo>
                    <a:pt x="1232" y="48"/>
                    <a:pt x="1236" y="45"/>
                    <a:pt x="1239" y="42"/>
                  </a:cubicBezTo>
                  <a:cubicBezTo>
                    <a:pt x="1242" y="39"/>
                    <a:pt x="1244" y="35"/>
                    <a:pt x="1245" y="31"/>
                  </a:cubicBezTo>
                  <a:cubicBezTo>
                    <a:pt x="1245" y="28"/>
                    <a:pt x="1246" y="25"/>
                    <a:pt x="1246" y="22"/>
                  </a:cubicBezTo>
                  <a:cubicBezTo>
                    <a:pt x="1245" y="14"/>
                    <a:pt x="1240" y="7"/>
                    <a:pt x="1232" y="5"/>
                  </a:cubicBezTo>
                  <a:cubicBezTo>
                    <a:pt x="1227" y="4"/>
                    <a:pt x="1222" y="4"/>
                    <a:pt x="1217" y="5"/>
                  </a:cubicBezTo>
                  <a:cubicBezTo>
                    <a:pt x="1213" y="6"/>
                    <a:pt x="1210" y="8"/>
                    <a:pt x="1207" y="10"/>
                  </a:cubicBezTo>
                  <a:cubicBezTo>
                    <a:pt x="1206" y="11"/>
                    <a:pt x="1206" y="11"/>
                    <a:pt x="1206" y="12"/>
                  </a:cubicBezTo>
                  <a:cubicBezTo>
                    <a:pt x="1206" y="15"/>
                    <a:pt x="1206" y="17"/>
                    <a:pt x="1206" y="20"/>
                  </a:cubicBezTo>
                  <a:cubicBezTo>
                    <a:pt x="1207" y="19"/>
                    <a:pt x="1207" y="19"/>
                    <a:pt x="1208" y="18"/>
                  </a:cubicBezTo>
                  <a:close/>
                  <a:moveTo>
                    <a:pt x="529" y="145"/>
                  </a:moveTo>
                  <a:cubicBezTo>
                    <a:pt x="526" y="137"/>
                    <a:pt x="521" y="133"/>
                    <a:pt x="513" y="131"/>
                  </a:cubicBezTo>
                  <a:cubicBezTo>
                    <a:pt x="508" y="130"/>
                    <a:pt x="504" y="130"/>
                    <a:pt x="500" y="131"/>
                  </a:cubicBezTo>
                  <a:cubicBezTo>
                    <a:pt x="491" y="133"/>
                    <a:pt x="486" y="138"/>
                    <a:pt x="482" y="146"/>
                  </a:cubicBezTo>
                  <a:cubicBezTo>
                    <a:pt x="480" y="150"/>
                    <a:pt x="480" y="155"/>
                    <a:pt x="480" y="160"/>
                  </a:cubicBezTo>
                  <a:cubicBezTo>
                    <a:pt x="480" y="163"/>
                    <a:pt x="480" y="166"/>
                    <a:pt x="481" y="169"/>
                  </a:cubicBezTo>
                  <a:cubicBezTo>
                    <a:pt x="484" y="177"/>
                    <a:pt x="490" y="183"/>
                    <a:pt x="499" y="185"/>
                  </a:cubicBezTo>
                  <a:cubicBezTo>
                    <a:pt x="502" y="186"/>
                    <a:pt x="506" y="186"/>
                    <a:pt x="510" y="185"/>
                  </a:cubicBezTo>
                  <a:cubicBezTo>
                    <a:pt x="520" y="184"/>
                    <a:pt x="526" y="178"/>
                    <a:pt x="530" y="169"/>
                  </a:cubicBezTo>
                  <a:cubicBezTo>
                    <a:pt x="531" y="166"/>
                    <a:pt x="532" y="162"/>
                    <a:pt x="532" y="158"/>
                  </a:cubicBezTo>
                  <a:cubicBezTo>
                    <a:pt x="532" y="153"/>
                    <a:pt x="531" y="149"/>
                    <a:pt x="529" y="145"/>
                  </a:cubicBezTo>
                  <a:close/>
                  <a:moveTo>
                    <a:pt x="1064" y="18"/>
                  </a:moveTo>
                  <a:cubicBezTo>
                    <a:pt x="1066" y="16"/>
                    <a:pt x="1068" y="14"/>
                    <a:pt x="1071" y="13"/>
                  </a:cubicBezTo>
                  <a:cubicBezTo>
                    <a:pt x="1075" y="11"/>
                    <a:pt x="1078" y="11"/>
                    <a:pt x="1082" y="12"/>
                  </a:cubicBezTo>
                  <a:cubicBezTo>
                    <a:pt x="1087" y="12"/>
                    <a:pt x="1091" y="16"/>
                    <a:pt x="1092" y="21"/>
                  </a:cubicBezTo>
                  <a:cubicBezTo>
                    <a:pt x="1093" y="24"/>
                    <a:pt x="1092" y="28"/>
                    <a:pt x="1092" y="31"/>
                  </a:cubicBezTo>
                  <a:cubicBezTo>
                    <a:pt x="1091" y="34"/>
                    <a:pt x="1089" y="36"/>
                    <a:pt x="1087" y="38"/>
                  </a:cubicBezTo>
                  <a:cubicBezTo>
                    <a:pt x="1085" y="41"/>
                    <a:pt x="1082" y="44"/>
                    <a:pt x="1079" y="46"/>
                  </a:cubicBezTo>
                  <a:cubicBezTo>
                    <a:pt x="1075" y="49"/>
                    <a:pt x="1072" y="51"/>
                    <a:pt x="1068" y="54"/>
                  </a:cubicBezTo>
                  <a:cubicBezTo>
                    <a:pt x="1066" y="56"/>
                    <a:pt x="1064" y="58"/>
                    <a:pt x="1063" y="60"/>
                  </a:cubicBezTo>
                  <a:cubicBezTo>
                    <a:pt x="1061" y="63"/>
                    <a:pt x="1059" y="67"/>
                    <a:pt x="1059" y="70"/>
                  </a:cubicBezTo>
                  <a:cubicBezTo>
                    <a:pt x="1058" y="73"/>
                    <a:pt x="1058" y="75"/>
                    <a:pt x="1058" y="77"/>
                  </a:cubicBezTo>
                  <a:cubicBezTo>
                    <a:pt x="1058" y="79"/>
                    <a:pt x="1058" y="79"/>
                    <a:pt x="1061" y="79"/>
                  </a:cubicBezTo>
                  <a:cubicBezTo>
                    <a:pt x="1074" y="79"/>
                    <a:pt x="1088" y="79"/>
                    <a:pt x="1102" y="79"/>
                  </a:cubicBezTo>
                  <a:cubicBezTo>
                    <a:pt x="1102" y="79"/>
                    <a:pt x="1102" y="79"/>
                    <a:pt x="1102" y="79"/>
                  </a:cubicBezTo>
                  <a:cubicBezTo>
                    <a:pt x="1104" y="79"/>
                    <a:pt x="1104" y="79"/>
                    <a:pt x="1104" y="78"/>
                  </a:cubicBezTo>
                  <a:cubicBezTo>
                    <a:pt x="1104" y="76"/>
                    <a:pt x="1104" y="75"/>
                    <a:pt x="1104" y="73"/>
                  </a:cubicBezTo>
                  <a:cubicBezTo>
                    <a:pt x="1104" y="72"/>
                    <a:pt x="1104" y="72"/>
                    <a:pt x="1102" y="72"/>
                  </a:cubicBezTo>
                  <a:cubicBezTo>
                    <a:pt x="1102" y="72"/>
                    <a:pt x="1101" y="72"/>
                    <a:pt x="1101" y="72"/>
                  </a:cubicBezTo>
                  <a:cubicBezTo>
                    <a:pt x="1091" y="72"/>
                    <a:pt x="1080" y="72"/>
                    <a:pt x="1070" y="72"/>
                  </a:cubicBezTo>
                  <a:cubicBezTo>
                    <a:pt x="1070" y="72"/>
                    <a:pt x="1069" y="72"/>
                    <a:pt x="1068" y="72"/>
                  </a:cubicBezTo>
                  <a:cubicBezTo>
                    <a:pt x="1067" y="71"/>
                    <a:pt x="1067" y="71"/>
                    <a:pt x="1067" y="70"/>
                  </a:cubicBezTo>
                  <a:cubicBezTo>
                    <a:pt x="1067" y="67"/>
                    <a:pt x="1069" y="64"/>
                    <a:pt x="1071" y="62"/>
                  </a:cubicBezTo>
                  <a:cubicBezTo>
                    <a:pt x="1072" y="60"/>
                    <a:pt x="1073" y="59"/>
                    <a:pt x="1075" y="58"/>
                  </a:cubicBezTo>
                  <a:cubicBezTo>
                    <a:pt x="1078" y="56"/>
                    <a:pt x="1081" y="53"/>
                    <a:pt x="1084" y="51"/>
                  </a:cubicBezTo>
                  <a:cubicBezTo>
                    <a:pt x="1087" y="48"/>
                    <a:pt x="1090" y="46"/>
                    <a:pt x="1093" y="43"/>
                  </a:cubicBezTo>
                  <a:cubicBezTo>
                    <a:pt x="1099" y="37"/>
                    <a:pt x="1102" y="30"/>
                    <a:pt x="1101" y="22"/>
                  </a:cubicBezTo>
                  <a:cubicBezTo>
                    <a:pt x="1100" y="13"/>
                    <a:pt x="1094" y="7"/>
                    <a:pt x="1087" y="5"/>
                  </a:cubicBezTo>
                  <a:cubicBezTo>
                    <a:pt x="1082" y="4"/>
                    <a:pt x="1076" y="4"/>
                    <a:pt x="1071" y="5"/>
                  </a:cubicBezTo>
                  <a:cubicBezTo>
                    <a:pt x="1068" y="6"/>
                    <a:pt x="1065" y="8"/>
                    <a:pt x="1062" y="10"/>
                  </a:cubicBezTo>
                  <a:cubicBezTo>
                    <a:pt x="1062" y="11"/>
                    <a:pt x="1061" y="11"/>
                    <a:pt x="1061" y="12"/>
                  </a:cubicBezTo>
                  <a:cubicBezTo>
                    <a:pt x="1061" y="15"/>
                    <a:pt x="1061" y="17"/>
                    <a:pt x="1061" y="20"/>
                  </a:cubicBezTo>
                  <a:cubicBezTo>
                    <a:pt x="1062" y="19"/>
                    <a:pt x="1063" y="19"/>
                    <a:pt x="1064" y="18"/>
                  </a:cubicBezTo>
                  <a:close/>
                  <a:moveTo>
                    <a:pt x="1340" y="18"/>
                  </a:moveTo>
                  <a:cubicBezTo>
                    <a:pt x="1342" y="16"/>
                    <a:pt x="1345" y="14"/>
                    <a:pt x="1347" y="13"/>
                  </a:cubicBezTo>
                  <a:cubicBezTo>
                    <a:pt x="1351" y="11"/>
                    <a:pt x="1355" y="11"/>
                    <a:pt x="1358" y="12"/>
                  </a:cubicBezTo>
                  <a:cubicBezTo>
                    <a:pt x="1363" y="12"/>
                    <a:pt x="1367" y="15"/>
                    <a:pt x="1368" y="20"/>
                  </a:cubicBezTo>
                  <a:cubicBezTo>
                    <a:pt x="1369" y="22"/>
                    <a:pt x="1369" y="25"/>
                    <a:pt x="1369" y="27"/>
                  </a:cubicBezTo>
                  <a:cubicBezTo>
                    <a:pt x="1368" y="32"/>
                    <a:pt x="1366" y="36"/>
                    <a:pt x="1363" y="39"/>
                  </a:cubicBezTo>
                  <a:cubicBezTo>
                    <a:pt x="1361" y="42"/>
                    <a:pt x="1358" y="44"/>
                    <a:pt x="1355" y="46"/>
                  </a:cubicBezTo>
                  <a:cubicBezTo>
                    <a:pt x="1352" y="49"/>
                    <a:pt x="1348" y="51"/>
                    <a:pt x="1345" y="54"/>
                  </a:cubicBezTo>
                  <a:cubicBezTo>
                    <a:pt x="1343" y="56"/>
                    <a:pt x="1341" y="58"/>
                    <a:pt x="1339" y="60"/>
                  </a:cubicBezTo>
                  <a:cubicBezTo>
                    <a:pt x="1337" y="63"/>
                    <a:pt x="1336" y="66"/>
                    <a:pt x="1335" y="70"/>
                  </a:cubicBezTo>
                  <a:cubicBezTo>
                    <a:pt x="1335" y="72"/>
                    <a:pt x="1335" y="74"/>
                    <a:pt x="1335" y="77"/>
                  </a:cubicBezTo>
                  <a:cubicBezTo>
                    <a:pt x="1335" y="79"/>
                    <a:pt x="1335" y="79"/>
                    <a:pt x="1337" y="79"/>
                  </a:cubicBezTo>
                  <a:cubicBezTo>
                    <a:pt x="1350" y="79"/>
                    <a:pt x="1363" y="79"/>
                    <a:pt x="1376" y="79"/>
                  </a:cubicBezTo>
                  <a:cubicBezTo>
                    <a:pt x="1377" y="79"/>
                    <a:pt x="1379" y="79"/>
                    <a:pt x="1380" y="79"/>
                  </a:cubicBezTo>
                  <a:cubicBezTo>
                    <a:pt x="1381" y="78"/>
                    <a:pt x="1380" y="76"/>
                    <a:pt x="1380" y="75"/>
                  </a:cubicBezTo>
                  <a:cubicBezTo>
                    <a:pt x="1380" y="71"/>
                    <a:pt x="1381" y="72"/>
                    <a:pt x="1377" y="72"/>
                  </a:cubicBezTo>
                  <a:cubicBezTo>
                    <a:pt x="1367" y="72"/>
                    <a:pt x="1357" y="72"/>
                    <a:pt x="1346" y="72"/>
                  </a:cubicBezTo>
                  <a:cubicBezTo>
                    <a:pt x="1346" y="72"/>
                    <a:pt x="1345" y="72"/>
                    <a:pt x="1344" y="71"/>
                  </a:cubicBezTo>
                  <a:cubicBezTo>
                    <a:pt x="1343" y="68"/>
                    <a:pt x="1344" y="65"/>
                    <a:pt x="1346" y="63"/>
                  </a:cubicBezTo>
                  <a:cubicBezTo>
                    <a:pt x="1347" y="61"/>
                    <a:pt x="1349" y="60"/>
                    <a:pt x="1351" y="58"/>
                  </a:cubicBezTo>
                  <a:cubicBezTo>
                    <a:pt x="1354" y="55"/>
                    <a:pt x="1358" y="53"/>
                    <a:pt x="1361" y="50"/>
                  </a:cubicBezTo>
                  <a:cubicBezTo>
                    <a:pt x="1365" y="48"/>
                    <a:pt x="1368" y="45"/>
                    <a:pt x="1370" y="42"/>
                  </a:cubicBezTo>
                  <a:cubicBezTo>
                    <a:pt x="1376" y="36"/>
                    <a:pt x="1378" y="29"/>
                    <a:pt x="1377" y="21"/>
                  </a:cubicBezTo>
                  <a:cubicBezTo>
                    <a:pt x="1376" y="12"/>
                    <a:pt x="1370" y="7"/>
                    <a:pt x="1363" y="5"/>
                  </a:cubicBezTo>
                  <a:cubicBezTo>
                    <a:pt x="1358" y="4"/>
                    <a:pt x="1353" y="4"/>
                    <a:pt x="1348" y="5"/>
                  </a:cubicBezTo>
                  <a:cubicBezTo>
                    <a:pt x="1344" y="6"/>
                    <a:pt x="1341" y="8"/>
                    <a:pt x="1338" y="10"/>
                  </a:cubicBezTo>
                  <a:cubicBezTo>
                    <a:pt x="1338" y="11"/>
                    <a:pt x="1338" y="11"/>
                    <a:pt x="1338" y="12"/>
                  </a:cubicBezTo>
                  <a:cubicBezTo>
                    <a:pt x="1338" y="14"/>
                    <a:pt x="1338" y="16"/>
                    <a:pt x="1338" y="17"/>
                  </a:cubicBezTo>
                  <a:cubicBezTo>
                    <a:pt x="1338" y="18"/>
                    <a:pt x="1337" y="19"/>
                    <a:pt x="1338" y="20"/>
                  </a:cubicBezTo>
                  <a:cubicBezTo>
                    <a:pt x="1339" y="19"/>
                    <a:pt x="1339" y="18"/>
                    <a:pt x="1340" y="18"/>
                  </a:cubicBezTo>
                  <a:close/>
                  <a:moveTo>
                    <a:pt x="714" y="142"/>
                  </a:moveTo>
                  <a:cubicBezTo>
                    <a:pt x="718" y="139"/>
                    <a:pt x="723" y="137"/>
                    <a:pt x="729" y="138"/>
                  </a:cubicBezTo>
                  <a:cubicBezTo>
                    <a:pt x="734" y="138"/>
                    <a:pt x="737" y="140"/>
                    <a:pt x="738" y="145"/>
                  </a:cubicBezTo>
                  <a:cubicBezTo>
                    <a:pt x="739" y="147"/>
                    <a:pt x="739" y="148"/>
                    <a:pt x="739" y="150"/>
                  </a:cubicBezTo>
                  <a:cubicBezTo>
                    <a:pt x="739" y="151"/>
                    <a:pt x="739" y="151"/>
                    <a:pt x="738" y="151"/>
                  </a:cubicBezTo>
                  <a:cubicBezTo>
                    <a:pt x="736" y="151"/>
                    <a:pt x="735" y="152"/>
                    <a:pt x="733" y="152"/>
                  </a:cubicBezTo>
                  <a:cubicBezTo>
                    <a:pt x="729" y="152"/>
                    <a:pt x="725" y="153"/>
                    <a:pt x="721" y="153"/>
                  </a:cubicBezTo>
                  <a:cubicBezTo>
                    <a:pt x="718" y="154"/>
                    <a:pt x="716" y="155"/>
                    <a:pt x="713" y="156"/>
                  </a:cubicBezTo>
                  <a:cubicBezTo>
                    <a:pt x="710" y="158"/>
                    <a:pt x="707" y="161"/>
                    <a:pt x="706" y="165"/>
                  </a:cubicBezTo>
                  <a:cubicBezTo>
                    <a:pt x="706" y="167"/>
                    <a:pt x="705" y="170"/>
                    <a:pt x="706" y="172"/>
                  </a:cubicBezTo>
                  <a:cubicBezTo>
                    <a:pt x="706" y="178"/>
                    <a:pt x="709" y="182"/>
                    <a:pt x="715" y="184"/>
                  </a:cubicBezTo>
                  <a:cubicBezTo>
                    <a:pt x="719" y="186"/>
                    <a:pt x="724" y="186"/>
                    <a:pt x="728" y="185"/>
                  </a:cubicBezTo>
                  <a:cubicBezTo>
                    <a:pt x="732" y="184"/>
                    <a:pt x="735" y="182"/>
                    <a:pt x="737" y="179"/>
                  </a:cubicBezTo>
                  <a:cubicBezTo>
                    <a:pt x="737" y="178"/>
                    <a:pt x="738" y="178"/>
                    <a:pt x="738" y="178"/>
                  </a:cubicBezTo>
                  <a:cubicBezTo>
                    <a:pt x="738" y="177"/>
                    <a:pt x="738" y="177"/>
                    <a:pt x="739" y="177"/>
                  </a:cubicBezTo>
                  <a:cubicBezTo>
                    <a:pt x="739" y="178"/>
                    <a:pt x="739" y="179"/>
                    <a:pt x="739" y="180"/>
                  </a:cubicBezTo>
                  <a:cubicBezTo>
                    <a:pt x="739" y="181"/>
                    <a:pt x="739" y="182"/>
                    <a:pt x="739" y="183"/>
                  </a:cubicBezTo>
                  <a:cubicBezTo>
                    <a:pt x="739" y="184"/>
                    <a:pt x="739" y="184"/>
                    <a:pt x="740" y="184"/>
                  </a:cubicBezTo>
                  <a:cubicBezTo>
                    <a:pt x="742" y="184"/>
                    <a:pt x="744" y="184"/>
                    <a:pt x="746" y="184"/>
                  </a:cubicBezTo>
                  <a:cubicBezTo>
                    <a:pt x="747" y="184"/>
                    <a:pt x="747" y="184"/>
                    <a:pt x="747" y="183"/>
                  </a:cubicBezTo>
                  <a:cubicBezTo>
                    <a:pt x="747" y="183"/>
                    <a:pt x="747" y="182"/>
                    <a:pt x="747" y="182"/>
                  </a:cubicBezTo>
                  <a:cubicBezTo>
                    <a:pt x="747" y="171"/>
                    <a:pt x="747" y="161"/>
                    <a:pt x="747" y="150"/>
                  </a:cubicBezTo>
                  <a:cubicBezTo>
                    <a:pt x="747" y="149"/>
                    <a:pt x="747" y="148"/>
                    <a:pt x="747" y="146"/>
                  </a:cubicBezTo>
                  <a:cubicBezTo>
                    <a:pt x="747" y="144"/>
                    <a:pt x="746" y="142"/>
                    <a:pt x="745" y="140"/>
                  </a:cubicBezTo>
                  <a:cubicBezTo>
                    <a:pt x="744" y="136"/>
                    <a:pt x="741" y="133"/>
                    <a:pt x="737" y="132"/>
                  </a:cubicBezTo>
                  <a:cubicBezTo>
                    <a:pt x="736" y="131"/>
                    <a:pt x="734" y="131"/>
                    <a:pt x="732" y="131"/>
                  </a:cubicBezTo>
                  <a:cubicBezTo>
                    <a:pt x="725" y="130"/>
                    <a:pt x="719" y="131"/>
                    <a:pt x="713" y="134"/>
                  </a:cubicBezTo>
                  <a:cubicBezTo>
                    <a:pt x="713" y="134"/>
                    <a:pt x="712" y="135"/>
                    <a:pt x="712" y="135"/>
                  </a:cubicBezTo>
                  <a:cubicBezTo>
                    <a:pt x="711" y="135"/>
                    <a:pt x="711" y="136"/>
                    <a:pt x="711" y="136"/>
                  </a:cubicBezTo>
                  <a:cubicBezTo>
                    <a:pt x="711" y="139"/>
                    <a:pt x="711" y="141"/>
                    <a:pt x="711" y="144"/>
                  </a:cubicBezTo>
                  <a:cubicBezTo>
                    <a:pt x="712" y="143"/>
                    <a:pt x="713" y="143"/>
                    <a:pt x="714" y="142"/>
                  </a:cubicBezTo>
                  <a:close/>
                  <a:moveTo>
                    <a:pt x="471" y="29"/>
                  </a:moveTo>
                  <a:cubicBezTo>
                    <a:pt x="473" y="36"/>
                    <a:pt x="476" y="43"/>
                    <a:pt x="479" y="49"/>
                  </a:cubicBezTo>
                  <a:cubicBezTo>
                    <a:pt x="482" y="59"/>
                    <a:pt x="486" y="68"/>
                    <a:pt x="490" y="77"/>
                  </a:cubicBezTo>
                  <a:cubicBezTo>
                    <a:pt x="490" y="78"/>
                    <a:pt x="490" y="79"/>
                    <a:pt x="490" y="81"/>
                  </a:cubicBezTo>
                  <a:cubicBezTo>
                    <a:pt x="488" y="83"/>
                    <a:pt x="487" y="86"/>
                    <a:pt x="486" y="89"/>
                  </a:cubicBezTo>
                  <a:cubicBezTo>
                    <a:pt x="486" y="90"/>
                    <a:pt x="485" y="91"/>
                    <a:pt x="484" y="92"/>
                  </a:cubicBezTo>
                  <a:cubicBezTo>
                    <a:pt x="482" y="96"/>
                    <a:pt x="479" y="97"/>
                    <a:pt x="475" y="96"/>
                  </a:cubicBezTo>
                  <a:cubicBezTo>
                    <a:pt x="474" y="96"/>
                    <a:pt x="472" y="95"/>
                    <a:pt x="472" y="96"/>
                  </a:cubicBezTo>
                  <a:cubicBezTo>
                    <a:pt x="471" y="97"/>
                    <a:pt x="472" y="98"/>
                    <a:pt x="472" y="99"/>
                  </a:cubicBezTo>
                  <a:cubicBezTo>
                    <a:pt x="471" y="100"/>
                    <a:pt x="471" y="101"/>
                    <a:pt x="472" y="102"/>
                  </a:cubicBezTo>
                  <a:cubicBezTo>
                    <a:pt x="472" y="103"/>
                    <a:pt x="472" y="103"/>
                    <a:pt x="473" y="103"/>
                  </a:cubicBezTo>
                  <a:cubicBezTo>
                    <a:pt x="478" y="104"/>
                    <a:pt x="483" y="104"/>
                    <a:pt x="487" y="100"/>
                  </a:cubicBezTo>
                  <a:cubicBezTo>
                    <a:pt x="489" y="98"/>
                    <a:pt x="490" y="97"/>
                    <a:pt x="492" y="95"/>
                  </a:cubicBezTo>
                  <a:cubicBezTo>
                    <a:pt x="493" y="92"/>
                    <a:pt x="494" y="90"/>
                    <a:pt x="495" y="87"/>
                  </a:cubicBezTo>
                  <a:cubicBezTo>
                    <a:pt x="499" y="79"/>
                    <a:pt x="502" y="70"/>
                    <a:pt x="506" y="62"/>
                  </a:cubicBezTo>
                  <a:cubicBezTo>
                    <a:pt x="510" y="51"/>
                    <a:pt x="514" y="40"/>
                    <a:pt x="519" y="29"/>
                  </a:cubicBezTo>
                  <a:cubicBezTo>
                    <a:pt x="519" y="28"/>
                    <a:pt x="519" y="27"/>
                    <a:pt x="519" y="26"/>
                  </a:cubicBezTo>
                  <a:cubicBezTo>
                    <a:pt x="516" y="26"/>
                    <a:pt x="514" y="26"/>
                    <a:pt x="511" y="26"/>
                  </a:cubicBezTo>
                  <a:cubicBezTo>
                    <a:pt x="508" y="34"/>
                    <a:pt x="505" y="41"/>
                    <a:pt x="503" y="48"/>
                  </a:cubicBezTo>
                  <a:cubicBezTo>
                    <a:pt x="500" y="55"/>
                    <a:pt x="498" y="63"/>
                    <a:pt x="495" y="70"/>
                  </a:cubicBezTo>
                  <a:cubicBezTo>
                    <a:pt x="494" y="69"/>
                    <a:pt x="494" y="68"/>
                    <a:pt x="493" y="67"/>
                  </a:cubicBezTo>
                  <a:cubicBezTo>
                    <a:pt x="489" y="54"/>
                    <a:pt x="485" y="42"/>
                    <a:pt x="480" y="30"/>
                  </a:cubicBezTo>
                  <a:cubicBezTo>
                    <a:pt x="479" y="26"/>
                    <a:pt x="480" y="26"/>
                    <a:pt x="475" y="26"/>
                  </a:cubicBezTo>
                  <a:cubicBezTo>
                    <a:pt x="474" y="26"/>
                    <a:pt x="472" y="26"/>
                    <a:pt x="470" y="26"/>
                  </a:cubicBezTo>
                  <a:cubicBezTo>
                    <a:pt x="470" y="26"/>
                    <a:pt x="470" y="27"/>
                    <a:pt x="470" y="27"/>
                  </a:cubicBezTo>
                  <a:cubicBezTo>
                    <a:pt x="470" y="27"/>
                    <a:pt x="470" y="28"/>
                    <a:pt x="471" y="29"/>
                  </a:cubicBezTo>
                  <a:close/>
                  <a:moveTo>
                    <a:pt x="132" y="140"/>
                  </a:moveTo>
                  <a:cubicBezTo>
                    <a:pt x="132" y="139"/>
                    <a:pt x="132" y="138"/>
                    <a:pt x="132" y="137"/>
                  </a:cubicBezTo>
                  <a:cubicBezTo>
                    <a:pt x="132" y="136"/>
                    <a:pt x="132" y="134"/>
                    <a:pt x="132" y="133"/>
                  </a:cubicBezTo>
                  <a:cubicBezTo>
                    <a:pt x="132" y="132"/>
                    <a:pt x="132" y="132"/>
                    <a:pt x="131" y="132"/>
                  </a:cubicBezTo>
                  <a:cubicBezTo>
                    <a:pt x="129" y="132"/>
                    <a:pt x="127" y="132"/>
                    <a:pt x="125" y="132"/>
                  </a:cubicBezTo>
                  <a:cubicBezTo>
                    <a:pt x="124" y="132"/>
                    <a:pt x="124" y="132"/>
                    <a:pt x="124" y="133"/>
                  </a:cubicBezTo>
                  <a:cubicBezTo>
                    <a:pt x="124" y="133"/>
                    <a:pt x="124" y="133"/>
                    <a:pt x="124" y="134"/>
                  </a:cubicBezTo>
                  <a:cubicBezTo>
                    <a:pt x="124" y="150"/>
                    <a:pt x="124" y="166"/>
                    <a:pt x="124" y="182"/>
                  </a:cubicBezTo>
                  <a:cubicBezTo>
                    <a:pt x="124" y="184"/>
                    <a:pt x="124" y="184"/>
                    <a:pt x="126" y="184"/>
                  </a:cubicBezTo>
                  <a:cubicBezTo>
                    <a:pt x="127" y="184"/>
                    <a:pt x="129" y="184"/>
                    <a:pt x="130" y="184"/>
                  </a:cubicBezTo>
                  <a:cubicBezTo>
                    <a:pt x="131" y="184"/>
                    <a:pt x="131" y="184"/>
                    <a:pt x="131" y="184"/>
                  </a:cubicBezTo>
                  <a:cubicBezTo>
                    <a:pt x="132" y="184"/>
                    <a:pt x="132" y="184"/>
                    <a:pt x="132" y="183"/>
                  </a:cubicBezTo>
                  <a:cubicBezTo>
                    <a:pt x="132" y="183"/>
                    <a:pt x="132" y="182"/>
                    <a:pt x="132" y="181"/>
                  </a:cubicBezTo>
                  <a:cubicBezTo>
                    <a:pt x="132" y="173"/>
                    <a:pt x="132" y="164"/>
                    <a:pt x="132" y="156"/>
                  </a:cubicBezTo>
                  <a:cubicBezTo>
                    <a:pt x="132" y="155"/>
                    <a:pt x="132" y="154"/>
                    <a:pt x="132" y="153"/>
                  </a:cubicBezTo>
                  <a:cubicBezTo>
                    <a:pt x="132" y="150"/>
                    <a:pt x="133" y="148"/>
                    <a:pt x="134" y="146"/>
                  </a:cubicBezTo>
                  <a:cubicBezTo>
                    <a:pt x="137" y="140"/>
                    <a:pt x="142" y="137"/>
                    <a:pt x="148" y="138"/>
                  </a:cubicBezTo>
                  <a:cubicBezTo>
                    <a:pt x="152" y="138"/>
                    <a:pt x="155" y="140"/>
                    <a:pt x="157" y="144"/>
                  </a:cubicBezTo>
                  <a:cubicBezTo>
                    <a:pt x="158" y="145"/>
                    <a:pt x="158" y="145"/>
                    <a:pt x="158" y="146"/>
                  </a:cubicBezTo>
                  <a:cubicBezTo>
                    <a:pt x="159" y="149"/>
                    <a:pt x="159" y="152"/>
                    <a:pt x="159" y="155"/>
                  </a:cubicBezTo>
                  <a:cubicBezTo>
                    <a:pt x="159" y="164"/>
                    <a:pt x="159" y="172"/>
                    <a:pt x="159" y="181"/>
                  </a:cubicBezTo>
                  <a:cubicBezTo>
                    <a:pt x="159" y="182"/>
                    <a:pt x="159" y="183"/>
                    <a:pt x="159" y="183"/>
                  </a:cubicBezTo>
                  <a:cubicBezTo>
                    <a:pt x="159" y="184"/>
                    <a:pt x="159" y="184"/>
                    <a:pt x="160" y="184"/>
                  </a:cubicBezTo>
                  <a:cubicBezTo>
                    <a:pt x="162" y="184"/>
                    <a:pt x="164" y="184"/>
                    <a:pt x="167" y="184"/>
                  </a:cubicBezTo>
                  <a:cubicBezTo>
                    <a:pt x="167" y="184"/>
                    <a:pt x="167" y="184"/>
                    <a:pt x="167" y="184"/>
                  </a:cubicBezTo>
                  <a:cubicBezTo>
                    <a:pt x="168" y="183"/>
                    <a:pt x="167" y="182"/>
                    <a:pt x="167" y="182"/>
                  </a:cubicBezTo>
                  <a:cubicBezTo>
                    <a:pt x="167" y="172"/>
                    <a:pt x="168" y="163"/>
                    <a:pt x="167" y="153"/>
                  </a:cubicBezTo>
                  <a:cubicBezTo>
                    <a:pt x="167" y="151"/>
                    <a:pt x="167" y="150"/>
                    <a:pt x="167" y="148"/>
                  </a:cubicBezTo>
                  <a:cubicBezTo>
                    <a:pt x="167" y="145"/>
                    <a:pt x="166" y="142"/>
                    <a:pt x="165" y="139"/>
                  </a:cubicBezTo>
                  <a:cubicBezTo>
                    <a:pt x="162" y="135"/>
                    <a:pt x="159" y="132"/>
                    <a:pt x="155" y="131"/>
                  </a:cubicBezTo>
                  <a:cubicBezTo>
                    <a:pt x="153" y="130"/>
                    <a:pt x="151" y="130"/>
                    <a:pt x="149" y="130"/>
                  </a:cubicBezTo>
                  <a:cubicBezTo>
                    <a:pt x="143" y="131"/>
                    <a:pt x="138" y="133"/>
                    <a:pt x="134" y="138"/>
                  </a:cubicBezTo>
                  <a:cubicBezTo>
                    <a:pt x="134" y="138"/>
                    <a:pt x="133" y="139"/>
                    <a:pt x="133" y="140"/>
                  </a:cubicBezTo>
                  <a:cubicBezTo>
                    <a:pt x="133" y="140"/>
                    <a:pt x="132" y="140"/>
                    <a:pt x="132" y="140"/>
                  </a:cubicBezTo>
                  <a:close/>
                  <a:moveTo>
                    <a:pt x="768" y="140"/>
                  </a:moveTo>
                  <a:cubicBezTo>
                    <a:pt x="768" y="139"/>
                    <a:pt x="768" y="139"/>
                    <a:pt x="768" y="138"/>
                  </a:cubicBezTo>
                  <a:cubicBezTo>
                    <a:pt x="768" y="136"/>
                    <a:pt x="768" y="135"/>
                    <a:pt x="768" y="133"/>
                  </a:cubicBezTo>
                  <a:cubicBezTo>
                    <a:pt x="768" y="132"/>
                    <a:pt x="768" y="132"/>
                    <a:pt x="767" y="132"/>
                  </a:cubicBezTo>
                  <a:cubicBezTo>
                    <a:pt x="765" y="132"/>
                    <a:pt x="763" y="132"/>
                    <a:pt x="761" y="132"/>
                  </a:cubicBezTo>
                  <a:cubicBezTo>
                    <a:pt x="760" y="132"/>
                    <a:pt x="760" y="132"/>
                    <a:pt x="760" y="133"/>
                  </a:cubicBezTo>
                  <a:cubicBezTo>
                    <a:pt x="760" y="133"/>
                    <a:pt x="760" y="134"/>
                    <a:pt x="760" y="134"/>
                  </a:cubicBezTo>
                  <a:cubicBezTo>
                    <a:pt x="760" y="150"/>
                    <a:pt x="760" y="166"/>
                    <a:pt x="760" y="182"/>
                  </a:cubicBezTo>
                  <a:cubicBezTo>
                    <a:pt x="760" y="183"/>
                    <a:pt x="760" y="183"/>
                    <a:pt x="760" y="184"/>
                  </a:cubicBezTo>
                  <a:cubicBezTo>
                    <a:pt x="760" y="184"/>
                    <a:pt x="760" y="184"/>
                    <a:pt x="761" y="184"/>
                  </a:cubicBezTo>
                  <a:cubicBezTo>
                    <a:pt x="761" y="184"/>
                    <a:pt x="762" y="184"/>
                    <a:pt x="763" y="184"/>
                  </a:cubicBezTo>
                  <a:cubicBezTo>
                    <a:pt x="764" y="184"/>
                    <a:pt x="766" y="184"/>
                    <a:pt x="767" y="184"/>
                  </a:cubicBezTo>
                  <a:cubicBezTo>
                    <a:pt x="768" y="184"/>
                    <a:pt x="768" y="184"/>
                    <a:pt x="768" y="183"/>
                  </a:cubicBezTo>
                  <a:cubicBezTo>
                    <a:pt x="768" y="183"/>
                    <a:pt x="768" y="182"/>
                    <a:pt x="768" y="182"/>
                  </a:cubicBezTo>
                  <a:cubicBezTo>
                    <a:pt x="768" y="173"/>
                    <a:pt x="768" y="165"/>
                    <a:pt x="768" y="156"/>
                  </a:cubicBezTo>
                  <a:cubicBezTo>
                    <a:pt x="768" y="155"/>
                    <a:pt x="768" y="153"/>
                    <a:pt x="768" y="152"/>
                  </a:cubicBezTo>
                  <a:cubicBezTo>
                    <a:pt x="769" y="150"/>
                    <a:pt x="769" y="147"/>
                    <a:pt x="771" y="145"/>
                  </a:cubicBezTo>
                  <a:cubicBezTo>
                    <a:pt x="774" y="140"/>
                    <a:pt x="778" y="137"/>
                    <a:pt x="784" y="138"/>
                  </a:cubicBezTo>
                  <a:cubicBezTo>
                    <a:pt x="788" y="138"/>
                    <a:pt x="791" y="140"/>
                    <a:pt x="793" y="143"/>
                  </a:cubicBezTo>
                  <a:cubicBezTo>
                    <a:pt x="793" y="144"/>
                    <a:pt x="794" y="145"/>
                    <a:pt x="794" y="146"/>
                  </a:cubicBezTo>
                  <a:cubicBezTo>
                    <a:pt x="795" y="149"/>
                    <a:pt x="795" y="152"/>
                    <a:pt x="795" y="154"/>
                  </a:cubicBezTo>
                  <a:cubicBezTo>
                    <a:pt x="795" y="163"/>
                    <a:pt x="795" y="172"/>
                    <a:pt x="795" y="181"/>
                  </a:cubicBezTo>
                  <a:cubicBezTo>
                    <a:pt x="795" y="182"/>
                    <a:pt x="795" y="183"/>
                    <a:pt x="795" y="184"/>
                  </a:cubicBezTo>
                  <a:cubicBezTo>
                    <a:pt x="795" y="184"/>
                    <a:pt x="795" y="184"/>
                    <a:pt x="796" y="184"/>
                  </a:cubicBezTo>
                  <a:cubicBezTo>
                    <a:pt x="798" y="184"/>
                    <a:pt x="800" y="184"/>
                    <a:pt x="803" y="184"/>
                  </a:cubicBezTo>
                  <a:cubicBezTo>
                    <a:pt x="803" y="184"/>
                    <a:pt x="803" y="184"/>
                    <a:pt x="803" y="184"/>
                  </a:cubicBezTo>
                  <a:cubicBezTo>
                    <a:pt x="804" y="183"/>
                    <a:pt x="804" y="182"/>
                    <a:pt x="804" y="182"/>
                  </a:cubicBezTo>
                  <a:cubicBezTo>
                    <a:pt x="804" y="172"/>
                    <a:pt x="804" y="162"/>
                    <a:pt x="804" y="152"/>
                  </a:cubicBezTo>
                  <a:cubicBezTo>
                    <a:pt x="804" y="151"/>
                    <a:pt x="803" y="149"/>
                    <a:pt x="803" y="148"/>
                  </a:cubicBezTo>
                  <a:cubicBezTo>
                    <a:pt x="803" y="144"/>
                    <a:pt x="802" y="141"/>
                    <a:pt x="801" y="138"/>
                  </a:cubicBezTo>
                  <a:cubicBezTo>
                    <a:pt x="798" y="135"/>
                    <a:pt x="795" y="132"/>
                    <a:pt x="791" y="131"/>
                  </a:cubicBezTo>
                  <a:cubicBezTo>
                    <a:pt x="789" y="131"/>
                    <a:pt x="787" y="130"/>
                    <a:pt x="785" y="130"/>
                  </a:cubicBezTo>
                  <a:cubicBezTo>
                    <a:pt x="779" y="131"/>
                    <a:pt x="774" y="133"/>
                    <a:pt x="770" y="138"/>
                  </a:cubicBezTo>
                  <a:cubicBezTo>
                    <a:pt x="770" y="139"/>
                    <a:pt x="769" y="139"/>
                    <a:pt x="769" y="140"/>
                  </a:cubicBezTo>
                  <a:cubicBezTo>
                    <a:pt x="769" y="140"/>
                    <a:pt x="768" y="140"/>
                    <a:pt x="768" y="140"/>
                  </a:cubicBezTo>
                  <a:close/>
                  <a:moveTo>
                    <a:pt x="876" y="33"/>
                  </a:moveTo>
                  <a:cubicBezTo>
                    <a:pt x="876" y="31"/>
                    <a:pt x="876" y="29"/>
                    <a:pt x="876" y="28"/>
                  </a:cubicBezTo>
                  <a:cubicBezTo>
                    <a:pt x="876" y="26"/>
                    <a:pt x="876" y="26"/>
                    <a:pt x="874" y="26"/>
                  </a:cubicBezTo>
                  <a:cubicBezTo>
                    <a:pt x="873" y="26"/>
                    <a:pt x="871" y="26"/>
                    <a:pt x="870" y="26"/>
                  </a:cubicBezTo>
                  <a:cubicBezTo>
                    <a:pt x="867" y="26"/>
                    <a:pt x="867" y="26"/>
                    <a:pt x="867" y="29"/>
                  </a:cubicBezTo>
                  <a:cubicBezTo>
                    <a:pt x="867" y="45"/>
                    <a:pt x="867" y="61"/>
                    <a:pt x="867" y="77"/>
                  </a:cubicBezTo>
                  <a:cubicBezTo>
                    <a:pt x="867" y="77"/>
                    <a:pt x="867" y="78"/>
                    <a:pt x="867" y="78"/>
                  </a:cubicBezTo>
                  <a:cubicBezTo>
                    <a:pt x="867" y="79"/>
                    <a:pt x="868" y="79"/>
                    <a:pt x="868" y="79"/>
                  </a:cubicBezTo>
                  <a:cubicBezTo>
                    <a:pt x="870" y="79"/>
                    <a:pt x="873" y="79"/>
                    <a:pt x="875" y="79"/>
                  </a:cubicBezTo>
                  <a:cubicBezTo>
                    <a:pt x="876" y="79"/>
                    <a:pt x="876" y="79"/>
                    <a:pt x="876" y="78"/>
                  </a:cubicBezTo>
                  <a:cubicBezTo>
                    <a:pt x="876" y="77"/>
                    <a:pt x="876" y="77"/>
                    <a:pt x="876" y="76"/>
                  </a:cubicBezTo>
                  <a:cubicBezTo>
                    <a:pt x="876" y="68"/>
                    <a:pt x="876" y="59"/>
                    <a:pt x="876" y="51"/>
                  </a:cubicBezTo>
                  <a:cubicBezTo>
                    <a:pt x="876" y="50"/>
                    <a:pt x="876" y="48"/>
                    <a:pt x="876" y="47"/>
                  </a:cubicBezTo>
                  <a:cubicBezTo>
                    <a:pt x="876" y="44"/>
                    <a:pt x="877" y="41"/>
                    <a:pt x="879" y="39"/>
                  </a:cubicBezTo>
                  <a:cubicBezTo>
                    <a:pt x="882" y="34"/>
                    <a:pt x="886" y="32"/>
                    <a:pt x="892" y="32"/>
                  </a:cubicBezTo>
                  <a:cubicBezTo>
                    <a:pt x="896" y="33"/>
                    <a:pt x="899" y="35"/>
                    <a:pt x="901" y="39"/>
                  </a:cubicBezTo>
                  <a:cubicBezTo>
                    <a:pt x="901" y="40"/>
                    <a:pt x="901" y="40"/>
                    <a:pt x="902" y="41"/>
                  </a:cubicBezTo>
                  <a:cubicBezTo>
                    <a:pt x="902" y="44"/>
                    <a:pt x="903" y="47"/>
                    <a:pt x="903" y="49"/>
                  </a:cubicBezTo>
                  <a:cubicBezTo>
                    <a:pt x="903" y="58"/>
                    <a:pt x="903" y="67"/>
                    <a:pt x="903" y="76"/>
                  </a:cubicBezTo>
                  <a:cubicBezTo>
                    <a:pt x="903" y="76"/>
                    <a:pt x="903" y="77"/>
                    <a:pt x="903" y="78"/>
                  </a:cubicBezTo>
                  <a:cubicBezTo>
                    <a:pt x="903" y="79"/>
                    <a:pt x="903" y="79"/>
                    <a:pt x="904" y="79"/>
                  </a:cubicBezTo>
                  <a:cubicBezTo>
                    <a:pt x="906" y="79"/>
                    <a:pt x="907" y="79"/>
                    <a:pt x="909" y="79"/>
                  </a:cubicBezTo>
                  <a:cubicBezTo>
                    <a:pt x="911" y="79"/>
                    <a:pt x="911" y="79"/>
                    <a:pt x="911" y="77"/>
                  </a:cubicBezTo>
                  <a:cubicBezTo>
                    <a:pt x="911" y="77"/>
                    <a:pt x="911" y="77"/>
                    <a:pt x="911" y="76"/>
                  </a:cubicBezTo>
                  <a:cubicBezTo>
                    <a:pt x="911" y="67"/>
                    <a:pt x="911" y="57"/>
                    <a:pt x="911" y="47"/>
                  </a:cubicBezTo>
                  <a:cubicBezTo>
                    <a:pt x="911" y="46"/>
                    <a:pt x="911" y="44"/>
                    <a:pt x="911" y="43"/>
                  </a:cubicBezTo>
                  <a:cubicBezTo>
                    <a:pt x="911" y="39"/>
                    <a:pt x="910" y="36"/>
                    <a:pt x="908" y="33"/>
                  </a:cubicBezTo>
                  <a:cubicBezTo>
                    <a:pt x="906" y="29"/>
                    <a:pt x="903" y="27"/>
                    <a:pt x="898" y="26"/>
                  </a:cubicBezTo>
                  <a:cubicBezTo>
                    <a:pt x="896" y="25"/>
                    <a:pt x="894" y="25"/>
                    <a:pt x="892" y="25"/>
                  </a:cubicBezTo>
                  <a:cubicBezTo>
                    <a:pt x="886" y="25"/>
                    <a:pt x="882" y="28"/>
                    <a:pt x="878" y="32"/>
                  </a:cubicBezTo>
                  <a:cubicBezTo>
                    <a:pt x="877" y="33"/>
                    <a:pt x="877" y="34"/>
                    <a:pt x="876" y="35"/>
                  </a:cubicBezTo>
                  <a:cubicBezTo>
                    <a:pt x="876" y="34"/>
                    <a:pt x="876" y="33"/>
                    <a:pt x="876" y="33"/>
                  </a:cubicBezTo>
                  <a:close/>
                  <a:moveTo>
                    <a:pt x="324" y="179"/>
                  </a:moveTo>
                  <a:cubicBezTo>
                    <a:pt x="324" y="181"/>
                    <a:pt x="324" y="182"/>
                    <a:pt x="324" y="183"/>
                  </a:cubicBezTo>
                  <a:cubicBezTo>
                    <a:pt x="324" y="184"/>
                    <a:pt x="324" y="184"/>
                    <a:pt x="325" y="184"/>
                  </a:cubicBezTo>
                  <a:cubicBezTo>
                    <a:pt x="327" y="184"/>
                    <a:pt x="328" y="184"/>
                    <a:pt x="330" y="184"/>
                  </a:cubicBezTo>
                  <a:cubicBezTo>
                    <a:pt x="333" y="184"/>
                    <a:pt x="333" y="185"/>
                    <a:pt x="333" y="181"/>
                  </a:cubicBezTo>
                  <a:cubicBezTo>
                    <a:pt x="333" y="166"/>
                    <a:pt x="333" y="150"/>
                    <a:pt x="333" y="135"/>
                  </a:cubicBezTo>
                  <a:cubicBezTo>
                    <a:pt x="333" y="131"/>
                    <a:pt x="333" y="132"/>
                    <a:pt x="329" y="132"/>
                  </a:cubicBezTo>
                  <a:cubicBezTo>
                    <a:pt x="328" y="132"/>
                    <a:pt x="326" y="132"/>
                    <a:pt x="325" y="132"/>
                  </a:cubicBezTo>
                  <a:cubicBezTo>
                    <a:pt x="324" y="132"/>
                    <a:pt x="324" y="132"/>
                    <a:pt x="324" y="132"/>
                  </a:cubicBezTo>
                  <a:cubicBezTo>
                    <a:pt x="324" y="133"/>
                    <a:pt x="324" y="134"/>
                    <a:pt x="324" y="135"/>
                  </a:cubicBezTo>
                  <a:cubicBezTo>
                    <a:pt x="324" y="143"/>
                    <a:pt x="324" y="151"/>
                    <a:pt x="324" y="160"/>
                  </a:cubicBezTo>
                  <a:cubicBezTo>
                    <a:pt x="324" y="161"/>
                    <a:pt x="324" y="163"/>
                    <a:pt x="324" y="164"/>
                  </a:cubicBezTo>
                  <a:cubicBezTo>
                    <a:pt x="324" y="166"/>
                    <a:pt x="323" y="169"/>
                    <a:pt x="322" y="171"/>
                  </a:cubicBezTo>
                  <a:cubicBezTo>
                    <a:pt x="319" y="178"/>
                    <a:pt x="312" y="180"/>
                    <a:pt x="306" y="178"/>
                  </a:cubicBezTo>
                  <a:cubicBezTo>
                    <a:pt x="303" y="177"/>
                    <a:pt x="301" y="176"/>
                    <a:pt x="300" y="173"/>
                  </a:cubicBezTo>
                  <a:cubicBezTo>
                    <a:pt x="299" y="172"/>
                    <a:pt x="299" y="171"/>
                    <a:pt x="298" y="170"/>
                  </a:cubicBezTo>
                  <a:cubicBezTo>
                    <a:pt x="298" y="167"/>
                    <a:pt x="297" y="165"/>
                    <a:pt x="297" y="162"/>
                  </a:cubicBezTo>
                  <a:cubicBezTo>
                    <a:pt x="297" y="153"/>
                    <a:pt x="297" y="144"/>
                    <a:pt x="297" y="135"/>
                  </a:cubicBezTo>
                  <a:cubicBezTo>
                    <a:pt x="297" y="134"/>
                    <a:pt x="297" y="133"/>
                    <a:pt x="297" y="132"/>
                  </a:cubicBezTo>
                  <a:cubicBezTo>
                    <a:pt x="297" y="132"/>
                    <a:pt x="297" y="132"/>
                    <a:pt x="297" y="132"/>
                  </a:cubicBezTo>
                  <a:cubicBezTo>
                    <a:pt x="296" y="132"/>
                    <a:pt x="296" y="132"/>
                    <a:pt x="296" y="132"/>
                  </a:cubicBezTo>
                  <a:cubicBezTo>
                    <a:pt x="294" y="132"/>
                    <a:pt x="292" y="132"/>
                    <a:pt x="290" y="132"/>
                  </a:cubicBezTo>
                  <a:cubicBezTo>
                    <a:pt x="289" y="132"/>
                    <a:pt x="289" y="132"/>
                    <a:pt x="289" y="133"/>
                  </a:cubicBezTo>
                  <a:cubicBezTo>
                    <a:pt x="289" y="133"/>
                    <a:pt x="289" y="134"/>
                    <a:pt x="289" y="134"/>
                  </a:cubicBezTo>
                  <a:cubicBezTo>
                    <a:pt x="289" y="144"/>
                    <a:pt x="289" y="154"/>
                    <a:pt x="289" y="163"/>
                  </a:cubicBezTo>
                  <a:cubicBezTo>
                    <a:pt x="289" y="165"/>
                    <a:pt x="289" y="166"/>
                    <a:pt x="289" y="168"/>
                  </a:cubicBezTo>
                  <a:cubicBezTo>
                    <a:pt x="289" y="171"/>
                    <a:pt x="290" y="174"/>
                    <a:pt x="291" y="176"/>
                  </a:cubicBezTo>
                  <a:cubicBezTo>
                    <a:pt x="293" y="181"/>
                    <a:pt x="296" y="183"/>
                    <a:pt x="301" y="185"/>
                  </a:cubicBezTo>
                  <a:cubicBezTo>
                    <a:pt x="304" y="186"/>
                    <a:pt x="307" y="186"/>
                    <a:pt x="310" y="186"/>
                  </a:cubicBezTo>
                  <a:cubicBezTo>
                    <a:pt x="315" y="185"/>
                    <a:pt x="319" y="183"/>
                    <a:pt x="322" y="178"/>
                  </a:cubicBezTo>
                  <a:cubicBezTo>
                    <a:pt x="323" y="178"/>
                    <a:pt x="323" y="177"/>
                    <a:pt x="324" y="177"/>
                  </a:cubicBezTo>
                  <a:cubicBezTo>
                    <a:pt x="324" y="178"/>
                    <a:pt x="324" y="178"/>
                    <a:pt x="324" y="179"/>
                  </a:cubicBezTo>
                  <a:close/>
                  <a:moveTo>
                    <a:pt x="550" y="140"/>
                  </a:moveTo>
                  <a:cubicBezTo>
                    <a:pt x="550" y="139"/>
                    <a:pt x="550" y="138"/>
                    <a:pt x="550" y="137"/>
                  </a:cubicBezTo>
                  <a:cubicBezTo>
                    <a:pt x="550" y="136"/>
                    <a:pt x="550" y="134"/>
                    <a:pt x="550" y="133"/>
                  </a:cubicBezTo>
                  <a:cubicBezTo>
                    <a:pt x="550" y="132"/>
                    <a:pt x="550" y="132"/>
                    <a:pt x="549" y="132"/>
                  </a:cubicBezTo>
                  <a:cubicBezTo>
                    <a:pt x="547" y="132"/>
                    <a:pt x="545" y="132"/>
                    <a:pt x="543" y="132"/>
                  </a:cubicBezTo>
                  <a:cubicBezTo>
                    <a:pt x="541" y="132"/>
                    <a:pt x="541" y="132"/>
                    <a:pt x="541" y="133"/>
                  </a:cubicBezTo>
                  <a:cubicBezTo>
                    <a:pt x="541" y="133"/>
                    <a:pt x="541" y="134"/>
                    <a:pt x="541" y="135"/>
                  </a:cubicBezTo>
                  <a:cubicBezTo>
                    <a:pt x="541" y="150"/>
                    <a:pt x="541" y="166"/>
                    <a:pt x="541" y="182"/>
                  </a:cubicBezTo>
                  <a:cubicBezTo>
                    <a:pt x="541" y="182"/>
                    <a:pt x="541" y="183"/>
                    <a:pt x="541" y="183"/>
                  </a:cubicBezTo>
                  <a:cubicBezTo>
                    <a:pt x="541" y="184"/>
                    <a:pt x="542" y="184"/>
                    <a:pt x="542" y="184"/>
                  </a:cubicBezTo>
                  <a:cubicBezTo>
                    <a:pt x="544" y="184"/>
                    <a:pt x="545" y="184"/>
                    <a:pt x="547" y="184"/>
                  </a:cubicBezTo>
                  <a:cubicBezTo>
                    <a:pt x="550" y="184"/>
                    <a:pt x="550" y="185"/>
                    <a:pt x="550" y="181"/>
                  </a:cubicBezTo>
                  <a:cubicBezTo>
                    <a:pt x="550" y="173"/>
                    <a:pt x="550" y="164"/>
                    <a:pt x="550" y="155"/>
                  </a:cubicBezTo>
                  <a:cubicBezTo>
                    <a:pt x="550" y="153"/>
                    <a:pt x="550" y="151"/>
                    <a:pt x="551" y="148"/>
                  </a:cubicBezTo>
                  <a:cubicBezTo>
                    <a:pt x="552" y="143"/>
                    <a:pt x="557" y="137"/>
                    <a:pt x="566" y="138"/>
                  </a:cubicBezTo>
                  <a:cubicBezTo>
                    <a:pt x="570" y="138"/>
                    <a:pt x="573" y="140"/>
                    <a:pt x="575" y="144"/>
                  </a:cubicBezTo>
                  <a:cubicBezTo>
                    <a:pt x="575" y="145"/>
                    <a:pt x="575" y="146"/>
                    <a:pt x="576" y="146"/>
                  </a:cubicBezTo>
                  <a:cubicBezTo>
                    <a:pt x="576" y="149"/>
                    <a:pt x="577" y="152"/>
                    <a:pt x="577" y="155"/>
                  </a:cubicBezTo>
                  <a:cubicBezTo>
                    <a:pt x="577" y="163"/>
                    <a:pt x="577" y="172"/>
                    <a:pt x="577" y="181"/>
                  </a:cubicBezTo>
                  <a:cubicBezTo>
                    <a:pt x="577" y="182"/>
                    <a:pt x="577" y="182"/>
                    <a:pt x="577" y="183"/>
                  </a:cubicBezTo>
                  <a:cubicBezTo>
                    <a:pt x="577" y="184"/>
                    <a:pt x="577" y="184"/>
                    <a:pt x="578" y="184"/>
                  </a:cubicBezTo>
                  <a:cubicBezTo>
                    <a:pt x="579" y="184"/>
                    <a:pt x="581" y="184"/>
                    <a:pt x="583" y="184"/>
                  </a:cubicBezTo>
                  <a:cubicBezTo>
                    <a:pt x="585" y="184"/>
                    <a:pt x="585" y="184"/>
                    <a:pt x="585" y="182"/>
                  </a:cubicBezTo>
                  <a:cubicBezTo>
                    <a:pt x="585" y="172"/>
                    <a:pt x="585" y="162"/>
                    <a:pt x="585" y="151"/>
                  </a:cubicBezTo>
                  <a:cubicBezTo>
                    <a:pt x="585" y="150"/>
                    <a:pt x="585" y="149"/>
                    <a:pt x="585" y="148"/>
                  </a:cubicBezTo>
                  <a:cubicBezTo>
                    <a:pt x="585" y="145"/>
                    <a:pt x="584" y="142"/>
                    <a:pt x="582" y="139"/>
                  </a:cubicBezTo>
                  <a:cubicBezTo>
                    <a:pt x="580" y="135"/>
                    <a:pt x="577" y="132"/>
                    <a:pt x="572" y="131"/>
                  </a:cubicBezTo>
                  <a:cubicBezTo>
                    <a:pt x="570" y="130"/>
                    <a:pt x="568" y="130"/>
                    <a:pt x="566" y="130"/>
                  </a:cubicBezTo>
                  <a:cubicBezTo>
                    <a:pt x="560" y="131"/>
                    <a:pt x="555" y="133"/>
                    <a:pt x="552" y="138"/>
                  </a:cubicBezTo>
                  <a:cubicBezTo>
                    <a:pt x="551" y="138"/>
                    <a:pt x="551" y="139"/>
                    <a:pt x="550" y="140"/>
                  </a:cubicBezTo>
                  <a:cubicBezTo>
                    <a:pt x="550" y="140"/>
                    <a:pt x="550" y="140"/>
                    <a:pt x="550" y="140"/>
                  </a:cubicBezTo>
                  <a:close/>
                  <a:moveTo>
                    <a:pt x="206" y="107"/>
                  </a:moveTo>
                  <a:cubicBezTo>
                    <a:pt x="206" y="106"/>
                    <a:pt x="206" y="106"/>
                    <a:pt x="205" y="106"/>
                  </a:cubicBezTo>
                  <a:cubicBezTo>
                    <a:pt x="203" y="105"/>
                    <a:pt x="201" y="105"/>
                    <a:pt x="199" y="105"/>
                  </a:cubicBezTo>
                  <a:cubicBezTo>
                    <a:pt x="192" y="106"/>
                    <a:pt x="188" y="109"/>
                    <a:pt x="185" y="115"/>
                  </a:cubicBezTo>
                  <a:cubicBezTo>
                    <a:pt x="184" y="117"/>
                    <a:pt x="183" y="120"/>
                    <a:pt x="183" y="122"/>
                  </a:cubicBezTo>
                  <a:cubicBezTo>
                    <a:pt x="183" y="124"/>
                    <a:pt x="183" y="126"/>
                    <a:pt x="183" y="128"/>
                  </a:cubicBezTo>
                  <a:cubicBezTo>
                    <a:pt x="183" y="129"/>
                    <a:pt x="183" y="130"/>
                    <a:pt x="183" y="130"/>
                  </a:cubicBezTo>
                  <a:cubicBezTo>
                    <a:pt x="183" y="132"/>
                    <a:pt x="183" y="132"/>
                    <a:pt x="182" y="132"/>
                  </a:cubicBezTo>
                  <a:cubicBezTo>
                    <a:pt x="181" y="132"/>
                    <a:pt x="181" y="132"/>
                    <a:pt x="181" y="132"/>
                  </a:cubicBezTo>
                  <a:cubicBezTo>
                    <a:pt x="179" y="132"/>
                    <a:pt x="177" y="132"/>
                    <a:pt x="175" y="132"/>
                  </a:cubicBezTo>
                  <a:cubicBezTo>
                    <a:pt x="175" y="132"/>
                    <a:pt x="174" y="132"/>
                    <a:pt x="174" y="133"/>
                  </a:cubicBezTo>
                  <a:cubicBezTo>
                    <a:pt x="174" y="134"/>
                    <a:pt x="174" y="136"/>
                    <a:pt x="174" y="138"/>
                  </a:cubicBezTo>
                  <a:cubicBezTo>
                    <a:pt x="174" y="139"/>
                    <a:pt x="175" y="139"/>
                    <a:pt x="175" y="139"/>
                  </a:cubicBezTo>
                  <a:cubicBezTo>
                    <a:pt x="175" y="139"/>
                    <a:pt x="176" y="139"/>
                    <a:pt x="176" y="139"/>
                  </a:cubicBezTo>
                  <a:cubicBezTo>
                    <a:pt x="178" y="139"/>
                    <a:pt x="180" y="139"/>
                    <a:pt x="182" y="139"/>
                  </a:cubicBezTo>
                  <a:cubicBezTo>
                    <a:pt x="183" y="139"/>
                    <a:pt x="183" y="139"/>
                    <a:pt x="183" y="140"/>
                  </a:cubicBezTo>
                  <a:cubicBezTo>
                    <a:pt x="183" y="141"/>
                    <a:pt x="183" y="141"/>
                    <a:pt x="183" y="142"/>
                  </a:cubicBezTo>
                  <a:cubicBezTo>
                    <a:pt x="183" y="155"/>
                    <a:pt x="183" y="168"/>
                    <a:pt x="183" y="181"/>
                  </a:cubicBezTo>
                  <a:cubicBezTo>
                    <a:pt x="183" y="182"/>
                    <a:pt x="183" y="183"/>
                    <a:pt x="183" y="183"/>
                  </a:cubicBezTo>
                  <a:cubicBezTo>
                    <a:pt x="183" y="184"/>
                    <a:pt x="183" y="184"/>
                    <a:pt x="184" y="184"/>
                  </a:cubicBezTo>
                  <a:cubicBezTo>
                    <a:pt x="186" y="184"/>
                    <a:pt x="188" y="184"/>
                    <a:pt x="191" y="184"/>
                  </a:cubicBezTo>
                  <a:cubicBezTo>
                    <a:pt x="191" y="184"/>
                    <a:pt x="192" y="184"/>
                    <a:pt x="192" y="184"/>
                  </a:cubicBezTo>
                  <a:cubicBezTo>
                    <a:pt x="192" y="183"/>
                    <a:pt x="192" y="182"/>
                    <a:pt x="192" y="181"/>
                  </a:cubicBezTo>
                  <a:cubicBezTo>
                    <a:pt x="192" y="168"/>
                    <a:pt x="192" y="155"/>
                    <a:pt x="192" y="142"/>
                  </a:cubicBezTo>
                  <a:cubicBezTo>
                    <a:pt x="192" y="141"/>
                    <a:pt x="192" y="141"/>
                    <a:pt x="192" y="140"/>
                  </a:cubicBezTo>
                  <a:cubicBezTo>
                    <a:pt x="192" y="139"/>
                    <a:pt x="192" y="139"/>
                    <a:pt x="193" y="139"/>
                  </a:cubicBezTo>
                  <a:cubicBezTo>
                    <a:pt x="195" y="139"/>
                    <a:pt x="198" y="139"/>
                    <a:pt x="200" y="139"/>
                  </a:cubicBezTo>
                  <a:cubicBezTo>
                    <a:pt x="201" y="139"/>
                    <a:pt x="203" y="139"/>
                    <a:pt x="204" y="139"/>
                  </a:cubicBezTo>
                  <a:cubicBezTo>
                    <a:pt x="204" y="137"/>
                    <a:pt x="204" y="136"/>
                    <a:pt x="204" y="135"/>
                  </a:cubicBezTo>
                  <a:cubicBezTo>
                    <a:pt x="204" y="131"/>
                    <a:pt x="204" y="132"/>
                    <a:pt x="201" y="132"/>
                  </a:cubicBezTo>
                  <a:cubicBezTo>
                    <a:pt x="198" y="132"/>
                    <a:pt x="195" y="132"/>
                    <a:pt x="193" y="132"/>
                  </a:cubicBezTo>
                  <a:cubicBezTo>
                    <a:pt x="192" y="132"/>
                    <a:pt x="192" y="131"/>
                    <a:pt x="192" y="131"/>
                  </a:cubicBezTo>
                  <a:cubicBezTo>
                    <a:pt x="192" y="128"/>
                    <a:pt x="192" y="125"/>
                    <a:pt x="192" y="122"/>
                  </a:cubicBezTo>
                  <a:cubicBezTo>
                    <a:pt x="192" y="121"/>
                    <a:pt x="192" y="120"/>
                    <a:pt x="192" y="118"/>
                  </a:cubicBezTo>
                  <a:cubicBezTo>
                    <a:pt x="194" y="115"/>
                    <a:pt x="196" y="113"/>
                    <a:pt x="200" y="112"/>
                  </a:cubicBezTo>
                  <a:cubicBezTo>
                    <a:pt x="202" y="112"/>
                    <a:pt x="204" y="113"/>
                    <a:pt x="206" y="114"/>
                  </a:cubicBezTo>
                  <a:cubicBezTo>
                    <a:pt x="206" y="111"/>
                    <a:pt x="206" y="109"/>
                    <a:pt x="206" y="107"/>
                  </a:cubicBezTo>
                  <a:close/>
                  <a:moveTo>
                    <a:pt x="522" y="69"/>
                  </a:moveTo>
                  <a:cubicBezTo>
                    <a:pt x="522" y="71"/>
                    <a:pt x="522" y="74"/>
                    <a:pt x="522" y="76"/>
                  </a:cubicBezTo>
                  <a:cubicBezTo>
                    <a:pt x="522" y="77"/>
                    <a:pt x="522" y="77"/>
                    <a:pt x="523" y="78"/>
                  </a:cubicBezTo>
                  <a:cubicBezTo>
                    <a:pt x="523" y="78"/>
                    <a:pt x="524" y="78"/>
                    <a:pt x="525" y="79"/>
                  </a:cubicBezTo>
                  <a:cubicBezTo>
                    <a:pt x="530" y="80"/>
                    <a:pt x="534" y="81"/>
                    <a:pt x="539" y="80"/>
                  </a:cubicBezTo>
                  <a:cubicBezTo>
                    <a:pt x="541" y="80"/>
                    <a:pt x="543" y="79"/>
                    <a:pt x="545" y="78"/>
                  </a:cubicBezTo>
                  <a:cubicBezTo>
                    <a:pt x="551" y="75"/>
                    <a:pt x="554" y="70"/>
                    <a:pt x="554" y="64"/>
                  </a:cubicBezTo>
                  <a:cubicBezTo>
                    <a:pt x="554" y="60"/>
                    <a:pt x="552" y="57"/>
                    <a:pt x="550" y="55"/>
                  </a:cubicBezTo>
                  <a:cubicBezTo>
                    <a:pt x="549" y="54"/>
                    <a:pt x="547" y="53"/>
                    <a:pt x="546" y="52"/>
                  </a:cubicBezTo>
                  <a:cubicBezTo>
                    <a:pt x="544" y="51"/>
                    <a:pt x="542" y="50"/>
                    <a:pt x="540" y="49"/>
                  </a:cubicBezTo>
                  <a:cubicBezTo>
                    <a:pt x="537" y="48"/>
                    <a:pt x="535" y="47"/>
                    <a:pt x="533" y="46"/>
                  </a:cubicBezTo>
                  <a:cubicBezTo>
                    <a:pt x="530" y="44"/>
                    <a:pt x="529" y="37"/>
                    <a:pt x="534" y="34"/>
                  </a:cubicBezTo>
                  <a:cubicBezTo>
                    <a:pt x="535" y="33"/>
                    <a:pt x="535" y="33"/>
                    <a:pt x="536" y="33"/>
                  </a:cubicBezTo>
                  <a:cubicBezTo>
                    <a:pt x="540" y="32"/>
                    <a:pt x="544" y="33"/>
                    <a:pt x="548" y="34"/>
                  </a:cubicBezTo>
                  <a:cubicBezTo>
                    <a:pt x="549" y="34"/>
                    <a:pt x="550" y="35"/>
                    <a:pt x="551" y="36"/>
                  </a:cubicBezTo>
                  <a:cubicBezTo>
                    <a:pt x="552" y="34"/>
                    <a:pt x="551" y="33"/>
                    <a:pt x="552" y="32"/>
                  </a:cubicBezTo>
                  <a:cubicBezTo>
                    <a:pt x="552" y="31"/>
                    <a:pt x="551" y="30"/>
                    <a:pt x="552" y="29"/>
                  </a:cubicBezTo>
                  <a:cubicBezTo>
                    <a:pt x="552" y="28"/>
                    <a:pt x="551" y="27"/>
                    <a:pt x="550" y="27"/>
                  </a:cubicBezTo>
                  <a:cubicBezTo>
                    <a:pt x="544" y="25"/>
                    <a:pt x="539" y="24"/>
                    <a:pt x="533" y="26"/>
                  </a:cubicBezTo>
                  <a:cubicBezTo>
                    <a:pt x="530" y="27"/>
                    <a:pt x="527" y="29"/>
                    <a:pt x="525" y="31"/>
                  </a:cubicBezTo>
                  <a:cubicBezTo>
                    <a:pt x="520" y="37"/>
                    <a:pt x="520" y="47"/>
                    <a:pt x="527" y="52"/>
                  </a:cubicBezTo>
                  <a:cubicBezTo>
                    <a:pt x="529" y="53"/>
                    <a:pt x="532" y="55"/>
                    <a:pt x="534" y="56"/>
                  </a:cubicBezTo>
                  <a:cubicBezTo>
                    <a:pt x="536" y="57"/>
                    <a:pt x="538" y="58"/>
                    <a:pt x="540" y="59"/>
                  </a:cubicBezTo>
                  <a:cubicBezTo>
                    <a:pt x="541" y="60"/>
                    <a:pt x="542" y="60"/>
                    <a:pt x="543" y="61"/>
                  </a:cubicBezTo>
                  <a:cubicBezTo>
                    <a:pt x="546" y="63"/>
                    <a:pt x="546" y="70"/>
                    <a:pt x="541" y="72"/>
                  </a:cubicBezTo>
                  <a:cubicBezTo>
                    <a:pt x="541" y="72"/>
                    <a:pt x="540" y="73"/>
                    <a:pt x="539" y="73"/>
                  </a:cubicBezTo>
                  <a:cubicBezTo>
                    <a:pt x="534" y="74"/>
                    <a:pt x="529" y="73"/>
                    <a:pt x="524" y="70"/>
                  </a:cubicBezTo>
                  <a:cubicBezTo>
                    <a:pt x="523" y="69"/>
                    <a:pt x="523" y="69"/>
                    <a:pt x="522" y="68"/>
                  </a:cubicBezTo>
                  <a:cubicBezTo>
                    <a:pt x="522" y="69"/>
                    <a:pt x="522" y="69"/>
                    <a:pt x="522" y="69"/>
                  </a:cubicBezTo>
                  <a:close/>
                  <a:moveTo>
                    <a:pt x="249" y="76"/>
                  </a:moveTo>
                  <a:cubicBezTo>
                    <a:pt x="249" y="77"/>
                    <a:pt x="249" y="77"/>
                    <a:pt x="250" y="78"/>
                  </a:cubicBezTo>
                  <a:cubicBezTo>
                    <a:pt x="250" y="78"/>
                    <a:pt x="251" y="78"/>
                    <a:pt x="252" y="79"/>
                  </a:cubicBezTo>
                  <a:cubicBezTo>
                    <a:pt x="256" y="80"/>
                    <a:pt x="261" y="81"/>
                    <a:pt x="266" y="80"/>
                  </a:cubicBezTo>
                  <a:cubicBezTo>
                    <a:pt x="269" y="80"/>
                    <a:pt x="272" y="79"/>
                    <a:pt x="274" y="77"/>
                  </a:cubicBezTo>
                  <a:cubicBezTo>
                    <a:pt x="278" y="75"/>
                    <a:pt x="280" y="72"/>
                    <a:pt x="281" y="68"/>
                  </a:cubicBezTo>
                  <a:cubicBezTo>
                    <a:pt x="282" y="62"/>
                    <a:pt x="280" y="57"/>
                    <a:pt x="275" y="54"/>
                  </a:cubicBezTo>
                  <a:cubicBezTo>
                    <a:pt x="274" y="53"/>
                    <a:pt x="273" y="52"/>
                    <a:pt x="272" y="52"/>
                  </a:cubicBezTo>
                  <a:cubicBezTo>
                    <a:pt x="270" y="51"/>
                    <a:pt x="268" y="50"/>
                    <a:pt x="267" y="49"/>
                  </a:cubicBezTo>
                  <a:cubicBezTo>
                    <a:pt x="264" y="48"/>
                    <a:pt x="262" y="47"/>
                    <a:pt x="260" y="46"/>
                  </a:cubicBezTo>
                  <a:cubicBezTo>
                    <a:pt x="257" y="43"/>
                    <a:pt x="256" y="37"/>
                    <a:pt x="260" y="34"/>
                  </a:cubicBezTo>
                  <a:cubicBezTo>
                    <a:pt x="261" y="33"/>
                    <a:pt x="262" y="33"/>
                    <a:pt x="263" y="33"/>
                  </a:cubicBezTo>
                  <a:cubicBezTo>
                    <a:pt x="265" y="32"/>
                    <a:pt x="267" y="32"/>
                    <a:pt x="269" y="33"/>
                  </a:cubicBezTo>
                  <a:cubicBezTo>
                    <a:pt x="272" y="33"/>
                    <a:pt x="275" y="34"/>
                    <a:pt x="277" y="35"/>
                  </a:cubicBezTo>
                  <a:cubicBezTo>
                    <a:pt x="278" y="36"/>
                    <a:pt x="278" y="36"/>
                    <a:pt x="278" y="35"/>
                  </a:cubicBezTo>
                  <a:cubicBezTo>
                    <a:pt x="278" y="33"/>
                    <a:pt x="278" y="31"/>
                    <a:pt x="278" y="29"/>
                  </a:cubicBezTo>
                  <a:cubicBezTo>
                    <a:pt x="279" y="28"/>
                    <a:pt x="278" y="27"/>
                    <a:pt x="277" y="27"/>
                  </a:cubicBezTo>
                  <a:cubicBezTo>
                    <a:pt x="272" y="25"/>
                    <a:pt x="268" y="25"/>
                    <a:pt x="263" y="25"/>
                  </a:cubicBezTo>
                  <a:cubicBezTo>
                    <a:pt x="260" y="26"/>
                    <a:pt x="258" y="27"/>
                    <a:pt x="256" y="28"/>
                  </a:cubicBezTo>
                  <a:cubicBezTo>
                    <a:pt x="251" y="31"/>
                    <a:pt x="248" y="36"/>
                    <a:pt x="249" y="42"/>
                  </a:cubicBezTo>
                  <a:cubicBezTo>
                    <a:pt x="249" y="46"/>
                    <a:pt x="250" y="49"/>
                    <a:pt x="254" y="52"/>
                  </a:cubicBezTo>
                  <a:cubicBezTo>
                    <a:pt x="256" y="53"/>
                    <a:pt x="258" y="54"/>
                    <a:pt x="260" y="55"/>
                  </a:cubicBezTo>
                  <a:cubicBezTo>
                    <a:pt x="262" y="56"/>
                    <a:pt x="264" y="57"/>
                    <a:pt x="267" y="59"/>
                  </a:cubicBezTo>
                  <a:cubicBezTo>
                    <a:pt x="268" y="59"/>
                    <a:pt x="269" y="60"/>
                    <a:pt x="270" y="60"/>
                  </a:cubicBezTo>
                  <a:cubicBezTo>
                    <a:pt x="272" y="62"/>
                    <a:pt x="272" y="65"/>
                    <a:pt x="272" y="67"/>
                  </a:cubicBezTo>
                  <a:cubicBezTo>
                    <a:pt x="272" y="70"/>
                    <a:pt x="270" y="71"/>
                    <a:pt x="268" y="72"/>
                  </a:cubicBezTo>
                  <a:cubicBezTo>
                    <a:pt x="267" y="72"/>
                    <a:pt x="267" y="73"/>
                    <a:pt x="266" y="73"/>
                  </a:cubicBezTo>
                  <a:cubicBezTo>
                    <a:pt x="261" y="74"/>
                    <a:pt x="256" y="73"/>
                    <a:pt x="251" y="70"/>
                  </a:cubicBezTo>
                  <a:cubicBezTo>
                    <a:pt x="250" y="70"/>
                    <a:pt x="250" y="69"/>
                    <a:pt x="249" y="68"/>
                  </a:cubicBezTo>
                  <a:cubicBezTo>
                    <a:pt x="249" y="71"/>
                    <a:pt x="249" y="74"/>
                    <a:pt x="249" y="76"/>
                  </a:cubicBezTo>
                  <a:close/>
                  <a:moveTo>
                    <a:pt x="934" y="11"/>
                  </a:moveTo>
                  <a:cubicBezTo>
                    <a:pt x="932" y="12"/>
                    <a:pt x="930" y="13"/>
                    <a:pt x="927" y="13"/>
                  </a:cubicBezTo>
                  <a:cubicBezTo>
                    <a:pt x="927" y="13"/>
                    <a:pt x="926" y="14"/>
                    <a:pt x="926" y="15"/>
                  </a:cubicBezTo>
                  <a:cubicBezTo>
                    <a:pt x="926" y="18"/>
                    <a:pt x="926" y="20"/>
                    <a:pt x="926" y="23"/>
                  </a:cubicBezTo>
                  <a:cubicBezTo>
                    <a:pt x="926" y="27"/>
                    <a:pt x="927" y="26"/>
                    <a:pt x="923" y="26"/>
                  </a:cubicBezTo>
                  <a:cubicBezTo>
                    <a:pt x="921" y="26"/>
                    <a:pt x="919" y="26"/>
                    <a:pt x="917" y="27"/>
                  </a:cubicBezTo>
                  <a:cubicBezTo>
                    <a:pt x="917" y="29"/>
                    <a:pt x="917" y="30"/>
                    <a:pt x="917" y="32"/>
                  </a:cubicBezTo>
                  <a:cubicBezTo>
                    <a:pt x="917" y="33"/>
                    <a:pt x="917" y="34"/>
                    <a:pt x="918" y="34"/>
                  </a:cubicBezTo>
                  <a:cubicBezTo>
                    <a:pt x="921" y="34"/>
                    <a:pt x="923" y="34"/>
                    <a:pt x="925" y="34"/>
                  </a:cubicBezTo>
                  <a:cubicBezTo>
                    <a:pt x="926" y="34"/>
                    <a:pt x="926" y="34"/>
                    <a:pt x="926" y="35"/>
                  </a:cubicBezTo>
                  <a:cubicBezTo>
                    <a:pt x="926" y="35"/>
                    <a:pt x="926" y="36"/>
                    <a:pt x="926" y="37"/>
                  </a:cubicBezTo>
                  <a:cubicBezTo>
                    <a:pt x="926" y="46"/>
                    <a:pt x="926" y="55"/>
                    <a:pt x="926" y="64"/>
                  </a:cubicBezTo>
                  <a:cubicBezTo>
                    <a:pt x="926" y="66"/>
                    <a:pt x="926" y="68"/>
                    <a:pt x="927" y="70"/>
                  </a:cubicBezTo>
                  <a:cubicBezTo>
                    <a:pt x="928" y="74"/>
                    <a:pt x="930" y="78"/>
                    <a:pt x="935" y="79"/>
                  </a:cubicBezTo>
                  <a:cubicBezTo>
                    <a:pt x="938" y="81"/>
                    <a:pt x="942" y="81"/>
                    <a:pt x="946" y="79"/>
                  </a:cubicBezTo>
                  <a:cubicBezTo>
                    <a:pt x="947" y="79"/>
                    <a:pt x="947" y="79"/>
                    <a:pt x="947" y="79"/>
                  </a:cubicBezTo>
                  <a:cubicBezTo>
                    <a:pt x="948" y="79"/>
                    <a:pt x="948" y="78"/>
                    <a:pt x="948" y="78"/>
                  </a:cubicBezTo>
                  <a:cubicBezTo>
                    <a:pt x="948" y="76"/>
                    <a:pt x="948" y="74"/>
                    <a:pt x="948" y="72"/>
                  </a:cubicBezTo>
                  <a:cubicBezTo>
                    <a:pt x="947" y="72"/>
                    <a:pt x="947" y="72"/>
                    <a:pt x="946" y="72"/>
                  </a:cubicBezTo>
                  <a:cubicBezTo>
                    <a:pt x="944" y="73"/>
                    <a:pt x="942" y="73"/>
                    <a:pt x="940" y="73"/>
                  </a:cubicBezTo>
                  <a:cubicBezTo>
                    <a:pt x="938" y="72"/>
                    <a:pt x="936" y="71"/>
                    <a:pt x="935" y="68"/>
                  </a:cubicBezTo>
                  <a:cubicBezTo>
                    <a:pt x="935" y="66"/>
                    <a:pt x="935" y="64"/>
                    <a:pt x="935" y="62"/>
                  </a:cubicBezTo>
                  <a:cubicBezTo>
                    <a:pt x="935" y="54"/>
                    <a:pt x="935" y="45"/>
                    <a:pt x="935" y="36"/>
                  </a:cubicBezTo>
                  <a:cubicBezTo>
                    <a:pt x="935" y="33"/>
                    <a:pt x="935" y="34"/>
                    <a:pt x="938" y="34"/>
                  </a:cubicBezTo>
                  <a:cubicBezTo>
                    <a:pt x="941" y="34"/>
                    <a:pt x="944" y="34"/>
                    <a:pt x="947" y="34"/>
                  </a:cubicBezTo>
                  <a:cubicBezTo>
                    <a:pt x="948" y="34"/>
                    <a:pt x="948" y="33"/>
                    <a:pt x="948" y="32"/>
                  </a:cubicBezTo>
                  <a:cubicBezTo>
                    <a:pt x="948" y="31"/>
                    <a:pt x="948" y="29"/>
                    <a:pt x="948" y="28"/>
                  </a:cubicBezTo>
                  <a:cubicBezTo>
                    <a:pt x="948" y="27"/>
                    <a:pt x="948" y="26"/>
                    <a:pt x="947" y="26"/>
                  </a:cubicBezTo>
                  <a:cubicBezTo>
                    <a:pt x="944" y="26"/>
                    <a:pt x="940" y="26"/>
                    <a:pt x="937" y="26"/>
                  </a:cubicBezTo>
                  <a:cubicBezTo>
                    <a:pt x="937" y="26"/>
                    <a:pt x="936" y="26"/>
                    <a:pt x="935" y="26"/>
                  </a:cubicBezTo>
                  <a:cubicBezTo>
                    <a:pt x="935" y="26"/>
                    <a:pt x="935" y="26"/>
                    <a:pt x="935" y="26"/>
                  </a:cubicBezTo>
                  <a:cubicBezTo>
                    <a:pt x="935" y="25"/>
                    <a:pt x="935" y="24"/>
                    <a:pt x="935" y="23"/>
                  </a:cubicBezTo>
                  <a:cubicBezTo>
                    <a:pt x="935" y="19"/>
                    <a:pt x="935" y="15"/>
                    <a:pt x="935" y="11"/>
                  </a:cubicBezTo>
                  <a:cubicBezTo>
                    <a:pt x="934" y="11"/>
                    <a:pt x="934" y="11"/>
                    <a:pt x="934" y="11"/>
                  </a:cubicBezTo>
                  <a:close/>
                  <a:moveTo>
                    <a:pt x="452" y="177"/>
                  </a:moveTo>
                  <a:cubicBezTo>
                    <a:pt x="450" y="178"/>
                    <a:pt x="448" y="178"/>
                    <a:pt x="446" y="178"/>
                  </a:cubicBezTo>
                  <a:cubicBezTo>
                    <a:pt x="444" y="178"/>
                    <a:pt x="442" y="176"/>
                    <a:pt x="441" y="174"/>
                  </a:cubicBezTo>
                  <a:cubicBezTo>
                    <a:pt x="441" y="174"/>
                    <a:pt x="441" y="173"/>
                    <a:pt x="441" y="172"/>
                  </a:cubicBezTo>
                  <a:cubicBezTo>
                    <a:pt x="441" y="170"/>
                    <a:pt x="441" y="169"/>
                    <a:pt x="441" y="167"/>
                  </a:cubicBezTo>
                  <a:cubicBezTo>
                    <a:pt x="441" y="159"/>
                    <a:pt x="441" y="150"/>
                    <a:pt x="441" y="142"/>
                  </a:cubicBezTo>
                  <a:cubicBezTo>
                    <a:pt x="441" y="141"/>
                    <a:pt x="441" y="140"/>
                    <a:pt x="441" y="140"/>
                  </a:cubicBezTo>
                  <a:cubicBezTo>
                    <a:pt x="441" y="139"/>
                    <a:pt x="441" y="139"/>
                    <a:pt x="442" y="139"/>
                  </a:cubicBezTo>
                  <a:cubicBezTo>
                    <a:pt x="444" y="139"/>
                    <a:pt x="446" y="139"/>
                    <a:pt x="448" y="139"/>
                  </a:cubicBezTo>
                  <a:cubicBezTo>
                    <a:pt x="450" y="139"/>
                    <a:pt x="452" y="139"/>
                    <a:pt x="454" y="139"/>
                  </a:cubicBezTo>
                  <a:cubicBezTo>
                    <a:pt x="454" y="137"/>
                    <a:pt x="454" y="135"/>
                    <a:pt x="454" y="133"/>
                  </a:cubicBezTo>
                  <a:cubicBezTo>
                    <a:pt x="454" y="132"/>
                    <a:pt x="454" y="132"/>
                    <a:pt x="452" y="132"/>
                  </a:cubicBezTo>
                  <a:cubicBezTo>
                    <a:pt x="449" y="132"/>
                    <a:pt x="446" y="132"/>
                    <a:pt x="443" y="132"/>
                  </a:cubicBezTo>
                  <a:cubicBezTo>
                    <a:pt x="442" y="132"/>
                    <a:pt x="442" y="132"/>
                    <a:pt x="441" y="132"/>
                  </a:cubicBezTo>
                  <a:cubicBezTo>
                    <a:pt x="441" y="132"/>
                    <a:pt x="441" y="131"/>
                    <a:pt x="441" y="131"/>
                  </a:cubicBezTo>
                  <a:cubicBezTo>
                    <a:pt x="441" y="131"/>
                    <a:pt x="441" y="130"/>
                    <a:pt x="441" y="129"/>
                  </a:cubicBezTo>
                  <a:cubicBezTo>
                    <a:pt x="441" y="126"/>
                    <a:pt x="441" y="122"/>
                    <a:pt x="441" y="119"/>
                  </a:cubicBezTo>
                  <a:cubicBezTo>
                    <a:pt x="441" y="118"/>
                    <a:pt x="441" y="117"/>
                    <a:pt x="440" y="116"/>
                  </a:cubicBezTo>
                  <a:cubicBezTo>
                    <a:pt x="438" y="117"/>
                    <a:pt x="436" y="118"/>
                    <a:pt x="433" y="118"/>
                  </a:cubicBezTo>
                  <a:cubicBezTo>
                    <a:pt x="432" y="119"/>
                    <a:pt x="432" y="119"/>
                    <a:pt x="432" y="120"/>
                  </a:cubicBezTo>
                  <a:cubicBezTo>
                    <a:pt x="432" y="124"/>
                    <a:pt x="432" y="127"/>
                    <a:pt x="432" y="130"/>
                  </a:cubicBezTo>
                  <a:cubicBezTo>
                    <a:pt x="432" y="132"/>
                    <a:pt x="432" y="132"/>
                    <a:pt x="431" y="132"/>
                  </a:cubicBezTo>
                  <a:cubicBezTo>
                    <a:pt x="429" y="132"/>
                    <a:pt x="426" y="132"/>
                    <a:pt x="424" y="132"/>
                  </a:cubicBezTo>
                  <a:cubicBezTo>
                    <a:pt x="423" y="132"/>
                    <a:pt x="423" y="132"/>
                    <a:pt x="423" y="133"/>
                  </a:cubicBezTo>
                  <a:cubicBezTo>
                    <a:pt x="423" y="135"/>
                    <a:pt x="423" y="136"/>
                    <a:pt x="423" y="138"/>
                  </a:cubicBezTo>
                  <a:cubicBezTo>
                    <a:pt x="423" y="139"/>
                    <a:pt x="423" y="139"/>
                    <a:pt x="424" y="139"/>
                  </a:cubicBezTo>
                  <a:cubicBezTo>
                    <a:pt x="426" y="139"/>
                    <a:pt x="428" y="139"/>
                    <a:pt x="430" y="139"/>
                  </a:cubicBezTo>
                  <a:cubicBezTo>
                    <a:pt x="432" y="139"/>
                    <a:pt x="432" y="139"/>
                    <a:pt x="432" y="141"/>
                  </a:cubicBezTo>
                  <a:cubicBezTo>
                    <a:pt x="432" y="151"/>
                    <a:pt x="432" y="160"/>
                    <a:pt x="432" y="169"/>
                  </a:cubicBezTo>
                  <a:cubicBezTo>
                    <a:pt x="432" y="171"/>
                    <a:pt x="432" y="173"/>
                    <a:pt x="432" y="175"/>
                  </a:cubicBezTo>
                  <a:cubicBezTo>
                    <a:pt x="434" y="181"/>
                    <a:pt x="437" y="185"/>
                    <a:pt x="444" y="185"/>
                  </a:cubicBezTo>
                  <a:cubicBezTo>
                    <a:pt x="447" y="186"/>
                    <a:pt x="450" y="186"/>
                    <a:pt x="453" y="184"/>
                  </a:cubicBezTo>
                  <a:cubicBezTo>
                    <a:pt x="454" y="184"/>
                    <a:pt x="454" y="184"/>
                    <a:pt x="454" y="183"/>
                  </a:cubicBezTo>
                  <a:cubicBezTo>
                    <a:pt x="454" y="181"/>
                    <a:pt x="454" y="179"/>
                    <a:pt x="454" y="177"/>
                  </a:cubicBezTo>
                  <a:cubicBezTo>
                    <a:pt x="453" y="177"/>
                    <a:pt x="453" y="177"/>
                    <a:pt x="452" y="177"/>
                  </a:cubicBezTo>
                  <a:close/>
                  <a:moveTo>
                    <a:pt x="151" y="70"/>
                  </a:moveTo>
                  <a:cubicBezTo>
                    <a:pt x="149" y="72"/>
                    <a:pt x="146" y="73"/>
                    <a:pt x="143" y="73"/>
                  </a:cubicBezTo>
                  <a:cubicBezTo>
                    <a:pt x="134" y="74"/>
                    <a:pt x="126" y="70"/>
                    <a:pt x="123" y="60"/>
                  </a:cubicBezTo>
                  <a:cubicBezTo>
                    <a:pt x="122" y="57"/>
                    <a:pt x="122" y="53"/>
                    <a:pt x="123" y="49"/>
                  </a:cubicBezTo>
                  <a:cubicBezTo>
                    <a:pt x="123" y="45"/>
                    <a:pt x="125" y="41"/>
                    <a:pt x="128" y="38"/>
                  </a:cubicBezTo>
                  <a:cubicBezTo>
                    <a:pt x="130" y="35"/>
                    <a:pt x="133" y="33"/>
                    <a:pt x="137" y="33"/>
                  </a:cubicBezTo>
                  <a:cubicBezTo>
                    <a:pt x="142" y="32"/>
                    <a:pt x="146" y="33"/>
                    <a:pt x="151" y="35"/>
                  </a:cubicBezTo>
                  <a:cubicBezTo>
                    <a:pt x="151" y="35"/>
                    <a:pt x="152" y="36"/>
                    <a:pt x="153" y="36"/>
                  </a:cubicBezTo>
                  <a:cubicBezTo>
                    <a:pt x="153" y="36"/>
                    <a:pt x="153" y="35"/>
                    <a:pt x="153" y="35"/>
                  </a:cubicBezTo>
                  <a:cubicBezTo>
                    <a:pt x="153" y="33"/>
                    <a:pt x="153" y="31"/>
                    <a:pt x="153" y="30"/>
                  </a:cubicBezTo>
                  <a:cubicBezTo>
                    <a:pt x="154" y="28"/>
                    <a:pt x="153" y="27"/>
                    <a:pt x="152" y="27"/>
                  </a:cubicBezTo>
                  <a:cubicBezTo>
                    <a:pt x="151" y="27"/>
                    <a:pt x="150" y="26"/>
                    <a:pt x="150" y="26"/>
                  </a:cubicBezTo>
                  <a:cubicBezTo>
                    <a:pt x="145" y="25"/>
                    <a:pt x="140" y="25"/>
                    <a:pt x="135" y="26"/>
                  </a:cubicBezTo>
                  <a:cubicBezTo>
                    <a:pt x="126" y="27"/>
                    <a:pt x="120" y="33"/>
                    <a:pt x="116" y="41"/>
                  </a:cubicBezTo>
                  <a:cubicBezTo>
                    <a:pt x="113" y="48"/>
                    <a:pt x="113" y="55"/>
                    <a:pt x="115" y="63"/>
                  </a:cubicBezTo>
                  <a:cubicBezTo>
                    <a:pt x="117" y="71"/>
                    <a:pt x="122" y="76"/>
                    <a:pt x="130" y="79"/>
                  </a:cubicBezTo>
                  <a:cubicBezTo>
                    <a:pt x="135" y="81"/>
                    <a:pt x="139" y="81"/>
                    <a:pt x="143" y="80"/>
                  </a:cubicBezTo>
                  <a:cubicBezTo>
                    <a:pt x="146" y="80"/>
                    <a:pt x="149" y="79"/>
                    <a:pt x="152" y="77"/>
                  </a:cubicBezTo>
                  <a:cubicBezTo>
                    <a:pt x="153" y="77"/>
                    <a:pt x="153" y="77"/>
                    <a:pt x="153" y="76"/>
                  </a:cubicBezTo>
                  <a:cubicBezTo>
                    <a:pt x="153" y="74"/>
                    <a:pt x="153" y="71"/>
                    <a:pt x="153" y="69"/>
                  </a:cubicBezTo>
                  <a:cubicBezTo>
                    <a:pt x="152" y="69"/>
                    <a:pt x="152" y="70"/>
                    <a:pt x="151" y="70"/>
                  </a:cubicBezTo>
                  <a:close/>
                  <a:moveTo>
                    <a:pt x="586" y="72"/>
                  </a:moveTo>
                  <a:cubicBezTo>
                    <a:pt x="584" y="73"/>
                    <a:pt x="582" y="73"/>
                    <a:pt x="580" y="73"/>
                  </a:cubicBezTo>
                  <a:cubicBezTo>
                    <a:pt x="577" y="72"/>
                    <a:pt x="575" y="71"/>
                    <a:pt x="575" y="68"/>
                  </a:cubicBezTo>
                  <a:cubicBezTo>
                    <a:pt x="574" y="66"/>
                    <a:pt x="574" y="65"/>
                    <a:pt x="574" y="63"/>
                  </a:cubicBezTo>
                  <a:cubicBezTo>
                    <a:pt x="574" y="55"/>
                    <a:pt x="574" y="47"/>
                    <a:pt x="574" y="39"/>
                  </a:cubicBezTo>
                  <a:cubicBezTo>
                    <a:pt x="574" y="38"/>
                    <a:pt x="574" y="37"/>
                    <a:pt x="574" y="35"/>
                  </a:cubicBezTo>
                  <a:cubicBezTo>
                    <a:pt x="574" y="34"/>
                    <a:pt x="574" y="34"/>
                    <a:pt x="576" y="34"/>
                  </a:cubicBezTo>
                  <a:cubicBezTo>
                    <a:pt x="578" y="34"/>
                    <a:pt x="581" y="34"/>
                    <a:pt x="583" y="34"/>
                  </a:cubicBezTo>
                  <a:cubicBezTo>
                    <a:pt x="584" y="34"/>
                    <a:pt x="585" y="34"/>
                    <a:pt x="586" y="34"/>
                  </a:cubicBezTo>
                  <a:cubicBezTo>
                    <a:pt x="587" y="34"/>
                    <a:pt x="587" y="33"/>
                    <a:pt x="587" y="33"/>
                  </a:cubicBezTo>
                  <a:cubicBezTo>
                    <a:pt x="587" y="31"/>
                    <a:pt x="587" y="29"/>
                    <a:pt x="587" y="28"/>
                  </a:cubicBezTo>
                  <a:cubicBezTo>
                    <a:pt x="587" y="27"/>
                    <a:pt x="587" y="26"/>
                    <a:pt x="586" y="26"/>
                  </a:cubicBezTo>
                  <a:cubicBezTo>
                    <a:pt x="582" y="26"/>
                    <a:pt x="579" y="26"/>
                    <a:pt x="575" y="26"/>
                  </a:cubicBezTo>
                  <a:cubicBezTo>
                    <a:pt x="574" y="26"/>
                    <a:pt x="574" y="26"/>
                    <a:pt x="574" y="25"/>
                  </a:cubicBezTo>
                  <a:cubicBezTo>
                    <a:pt x="574" y="21"/>
                    <a:pt x="574" y="17"/>
                    <a:pt x="574" y="13"/>
                  </a:cubicBezTo>
                  <a:cubicBezTo>
                    <a:pt x="574" y="12"/>
                    <a:pt x="574" y="11"/>
                    <a:pt x="574" y="11"/>
                  </a:cubicBezTo>
                  <a:cubicBezTo>
                    <a:pt x="571" y="12"/>
                    <a:pt x="569" y="12"/>
                    <a:pt x="567" y="13"/>
                  </a:cubicBezTo>
                  <a:cubicBezTo>
                    <a:pt x="566" y="14"/>
                    <a:pt x="566" y="14"/>
                    <a:pt x="566" y="15"/>
                  </a:cubicBezTo>
                  <a:cubicBezTo>
                    <a:pt x="566" y="18"/>
                    <a:pt x="566" y="20"/>
                    <a:pt x="566" y="23"/>
                  </a:cubicBezTo>
                  <a:cubicBezTo>
                    <a:pt x="566" y="27"/>
                    <a:pt x="566" y="26"/>
                    <a:pt x="562" y="26"/>
                  </a:cubicBezTo>
                  <a:cubicBezTo>
                    <a:pt x="560" y="26"/>
                    <a:pt x="559" y="26"/>
                    <a:pt x="557" y="27"/>
                  </a:cubicBezTo>
                  <a:cubicBezTo>
                    <a:pt x="556" y="29"/>
                    <a:pt x="557" y="31"/>
                    <a:pt x="557" y="32"/>
                  </a:cubicBezTo>
                  <a:cubicBezTo>
                    <a:pt x="557" y="33"/>
                    <a:pt x="557" y="34"/>
                    <a:pt x="558" y="34"/>
                  </a:cubicBezTo>
                  <a:cubicBezTo>
                    <a:pt x="560" y="34"/>
                    <a:pt x="562" y="34"/>
                    <a:pt x="564" y="34"/>
                  </a:cubicBezTo>
                  <a:cubicBezTo>
                    <a:pt x="566" y="34"/>
                    <a:pt x="566" y="34"/>
                    <a:pt x="566" y="36"/>
                  </a:cubicBezTo>
                  <a:cubicBezTo>
                    <a:pt x="566" y="36"/>
                    <a:pt x="566" y="37"/>
                    <a:pt x="566" y="37"/>
                  </a:cubicBezTo>
                  <a:cubicBezTo>
                    <a:pt x="566" y="46"/>
                    <a:pt x="566" y="54"/>
                    <a:pt x="566" y="63"/>
                  </a:cubicBezTo>
                  <a:cubicBezTo>
                    <a:pt x="566" y="65"/>
                    <a:pt x="566" y="66"/>
                    <a:pt x="566" y="68"/>
                  </a:cubicBezTo>
                  <a:cubicBezTo>
                    <a:pt x="566" y="70"/>
                    <a:pt x="566" y="72"/>
                    <a:pt x="567" y="74"/>
                  </a:cubicBezTo>
                  <a:cubicBezTo>
                    <a:pt x="569" y="76"/>
                    <a:pt x="571" y="78"/>
                    <a:pt x="573" y="79"/>
                  </a:cubicBezTo>
                  <a:cubicBezTo>
                    <a:pt x="574" y="80"/>
                    <a:pt x="576" y="80"/>
                    <a:pt x="577" y="80"/>
                  </a:cubicBezTo>
                  <a:cubicBezTo>
                    <a:pt x="580" y="81"/>
                    <a:pt x="583" y="80"/>
                    <a:pt x="586" y="79"/>
                  </a:cubicBezTo>
                  <a:cubicBezTo>
                    <a:pt x="587" y="79"/>
                    <a:pt x="587" y="78"/>
                    <a:pt x="587" y="77"/>
                  </a:cubicBezTo>
                  <a:cubicBezTo>
                    <a:pt x="587" y="76"/>
                    <a:pt x="587" y="74"/>
                    <a:pt x="587" y="72"/>
                  </a:cubicBezTo>
                  <a:cubicBezTo>
                    <a:pt x="587" y="72"/>
                    <a:pt x="586" y="72"/>
                    <a:pt x="586" y="72"/>
                  </a:cubicBezTo>
                  <a:close/>
                  <a:moveTo>
                    <a:pt x="1189" y="7"/>
                  </a:moveTo>
                  <a:cubicBezTo>
                    <a:pt x="1189" y="6"/>
                    <a:pt x="1189" y="5"/>
                    <a:pt x="1189" y="4"/>
                  </a:cubicBezTo>
                  <a:cubicBezTo>
                    <a:pt x="1189" y="4"/>
                    <a:pt x="1189" y="4"/>
                    <a:pt x="1189" y="4"/>
                  </a:cubicBezTo>
                  <a:cubicBezTo>
                    <a:pt x="1187" y="4"/>
                    <a:pt x="1186" y="4"/>
                    <a:pt x="1185" y="5"/>
                  </a:cubicBezTo>
                  <a:cubicBezTo>
                    <a:pt x="1184" y="6"/>
                    <a:pt x="1182" y="7"/>
                    <a:pt x="1181" y="8"/>
                  </a:cubicBezTo>
                  <a:cubicBezTo>
                    <a:pt x="1176" y="11"/>
                    <a:pt x="1171" y="13"/>
                    <a:pt x="1165" y="15"/>
                  </a:cubicBezTo>
                  <a:cubicBezTo>
                    <a:pt x="1164" y="15"/>
                    <a:pt x="1164" y="16"/>
                    <a:pt x="1164" y="17"/>
                  </a:cubicBezTo>
                  <a:cubicBezTo>
                    <a:pt x="1164" y="19"/>
                    <a:pt x="1164" y="21"/>
                    <a:pt x="1164" y="23"/>
                  </a:cubicBezTo>
                  <a:cubicBezTo>
                    <a:pt x="1164" y="24"/>
                    <a:pt x="1164" y="24"/>
                    <a:pt x="1165" y="24"/>
                  </a:cubicBezTo>
                  <a:cubicBezTo>
                    <a:pt x="1170" y="22"/>
                    <a:pt x="1175" y="20"/>
                    <a:pt x="1180" y="17"/>
                  </a:cubicBezTo>
                  <a:cubicBezTo>
                    <a:pt x="1180" y="16"/>
                    <a:pt x="1180" y="16"/>
                    <a:pt x="1181" y="16"/>
                  </a:cubicBezTo>
                  <a:cubicBezTo>
                    <a:pt x="1181" y="16"/>
                    <a:pt x="1181" y="17"/>
                    <a:pt x="1181" y="17"/>
                  </a:cubicBezTo>
                  <a:cubicBezTo>
                    <a:pt x="1181" y="18"/>
                    <a:pt x="1181" y="18"/>
                    <a:pt x="1181" y="19"/>
                  </a:cubicBezTo>
                  <a:cubicBezTo>
                    <a:pt x="1181" y="38"/>
                    <a:pt x="1181" y="57"/>
                    <a:pt x="1181" y="76"/>
                  </a:cubicBezTo>
                  <a:cubicBezTo>
                    <a:pt x="1181" y="76"/>
                    <a:pt x="1181" y="77"/>
                    <a:pt x="1181" y="78"/>
                  </a:cubicBezTo>
                  <a:cubicBezTo>
                    <a:pt x="1181" y="79"/>
                    <a:pt x="1181" y="79"/>
                    <a:pt x="1182" y="79"/>
                  </a:cubicBezTo>
                  <a:cubicBezTo>
                    <a:pt x="1184" y="79"/>
                    <a:pt x="1185" y="79"/>
                    <a:pt x="1187" y="79"/>
                  </a:cubicBezTo>
                  <a:cubicBezTo>
                    <a:pt x="1189" y="79"/>
                    <a:pt x="1189" y="79"/>
                    <a:pt x="1189" y="77"/>
                  </a:cubicBezTo>
                  <a:cubicBezTo>
                    <a:pt x="1189" y="65"/>
                    <a:pt x="1189" y="53"/>
                    <a:pt x="1189" y="41"/>
                  </a:cubicBezTo>
                  <a:cubicBezTo>
                    <a:pt x="1189" y="30"/>
                    <a:pt x="1189" y="18"/>
                    <a:pt x="1189" y="7"/>
                  </a:cubicBezTo>
                  <a:close/>
                  <a:moveTo>
                    <a:pt x="983" y="141"/>
                  </a:moveTo>
                  <a:cubicBezTo>
                    <a:pt x="983" y="139"/>
                    <a:pt x="983" y="137"/>
                    <a:pt x="983" y="135"/>
                  </a:cubicBezTo>
                  <a:cubicBezTo>
                    <a:pt x="983" y="134"/>
                    <a:pt x="983" y="133"/>
                    <a:pt x="983" y="133"/>
                  </a:cubicBezTo>
                  <a:cubicBezTo>
                    <a:pt x="983" y="132"/>
                    <a:pt x="983" y="132"/>
                    <a:pt x="982" y="132"/>
                  </a:cubicBezTo>
                  <a:cubicBezTo>
                    <a:pt x="981" y="132"/>
                    <a:pt x="979" y="132"/>
                    <a:pt x="978" y="132"/>
                  </a:cubicBezTo>
                  <a:cubicBezTo>
                    <a:pt x="975" y="132"/>
                    <a:pt x="975" y="131"/>
                    <a:pt x="975" y="134"/>
                  </a:cubicBezTo>
                  <a:cubicBezTo>
                    <a:pt x="975" y="150"/>
                    <a:pt x="975" y="166"/>
                    <a:pt x="975" y="182"/>
                  </a:cubicBezTo>
                  <a:cubicBezTo>
                    <a:pt x="975" y="182"/>
                    <a:pt x="975" y="183"/>
                    <a:pt x="975" y="183"/>
                  </a:cubicBezTo>
                  <a:cubicBezTo>
                    <a:pt x="975" y="184"/>
                    <a:pt x="975" y="184"/>
                    <a:pt x="976" y="184"/>
                  </a:cubicBezTo>
                  <a:cubicBezTo>
                    <a:pt x="978" y="184"/>
                    <a:pt x="980" y="184"/>
                    <a:pt x="983" y="184"/>
                  </a:cubicBezTo>
                  <a:cubicBezTo>
                    <a:pt x="983" y="184"/>
                    <a:pt x="983" y="184"/>
                    <a:pt x="983" y="183"/>
                  </a:cubicBezTo>
                  <a:cubicBezTo>
                    <a:pt x="983" y="183"/>
                    <a:pt x="983" y="182"/>
                    <a:pt x="983" y="181"/>
                  </a:cubicBezTo>
                  <a:cubicBezTo>
                    <a:pt x="983" y="174"/>
                    <a:pt x="983" y="166"/>
                    <a:pt x="983" y="159"/>
                  </a:cubicBezTo>
                  <a:cubicBezTo>
                    <a:pt x="983" y="156"/>
                    <a:pt x="984" y="154"/>
                    <a:pt x="984" y="151"/>
                  </a:cubicBezTo>
                  <a:cubicBezTo>
                    <a:pt x="985" y="148"/>
                    <a:pt x="986" y="145"/>
                    <a:pt x="988" y="142"/>
                  </a:cubicBezTo>
                  <a:cubicBezTo>
                    <a:pt x="990" y="140"/>
                    <a:pt x="992" y="139"/>
                    <a:pt x="994" y="139"/>
                  </a:cubicBezTo>
                  <a:cubicBezTo>
                    <a:pt x="997" y="138"/>
                    <a:pt x="999" y="139"/>
                    <a:pt x="1001" y="139"/>
                  </a:cubicBezTo>
                  <a:cubicBezTo>
                    <a:pt x="1002" y="140"/>
                    <a:pt x="1002" y="140"/>
                    <a:pt x="1002" y="140"/>
                  </a:cubicBezTo>
                  <a:cubicBezTo>
                    <a:pt x="1002" y="137"/>
                    <a:pt x="1002" y="135"/>
                    <a:pt x="1002" y="132"/>
                  </a:cubicBezTo>
                  <a:cubicBezTo>
                    <a:pt x="1002" y="132"/>
                    <a:pt x="1002" y="131"/>
                    <a:pt x="1002" y="131"/>
                  </a:cubicBezTo>
                  <a:cubicBezTo>
                    <a:pt x="996" y="130"/>
                    <a:pt x="992" y="131"/>
                    <a:pt x="988" y="135"/>
                  </a:cubicBezTo>
                  <a:cubicBezTo>
                    <a:pt x="987" y="136"/>
                    <a:pt x="986" y="138"/>
                    <a:pt x="985" y="139"/>
                  </a:cubicBezTo>
                  <a:cubicBezTo>
                    <a:pt x="985" y="140"/>
                    <a:pt x="984" y="141"/>
                    <a:pt x="984" y="141"/>
                  </a:cubicBezTo>
                  <a:cubicBezTo>
                    <a:pt x="984" y="141"/>
                    <a:pt x="984" y="141"/>
                    <a:pt x="983" y="141"/>
                  </a:cubicBezTo>
                  <a:close/>
                  <a:moveTo>
                    <a:pt x="163" y="29"/>
                  </a:moveTo>
                  <a:cubicBezTo>
                    <a:pt x="163" y="45"/>
                    <a:pt x="163" y="61"/>
                    <a:pt x="163" y="76"/>
                  </a:cubicBezTo>
                  <a:cubicBezTo>
                    <a:pt x="163" y="77"/>
                    <a:pt x="163" y="77"/>
                    <a:pt x="163" y="78"/>
                  </a:cubicBezTo>
                  <a:cubicBezTo>
                    <a:pt x="163" y="79"/>
                    <a:pt x="163" y="79"/>
                    <a:pt x="164" y="79"/>
                  </a:cubicBezTo>
                  <a:cubicBezTo>
                    <a:pt x="166" y="79"/>
                    <a:pt x="168" y="79"/>
                    <a:pt x="170" y="79"/>
                  </a:cubicBezTo>
                  <a:cubicBezTo>
                    <a:pt x="171" y="79"/>
                    <a:pt x="171" y="79"/>
                    <a:pt x="171" y="78"/>
                  </a:cubicBezTo>
                  <a:cubicBezTo>
                    <a:pt x="171" y="77"/>
                    <a:pt x="171" y="77"/>
                    <a:pt x="171" y="76"/>
                  </a:cubicBezTo>
                  <a:cubicBezTo>
                    <a:pt x="171" y="68"/>
                    <a:pt x="171" y="60"/>
                    <a:pt x="171" y="52"/>
                  </a:cubicBezTo>
                  <a:cubicBezTo>
                    <a:pt x="171" y="50"/>
                    <a:pt x="171" y="48"/>
                    <a:pt x="172" y="46"/>
                  </a:cubicBezTo>
                  <a:cubicBezTo>
                    <a:pt x="172" y="43"/>
                    <a:pt x="174" y="40"/>
                    <a:pt x="176" y="37"/>
                  </a:cubicBezTo>
                  <a:cubicBezTo>
                    <a:pt x="178" y="35"/>
                    <a:pt x="180" y="34"/>
                    <a:pt x="182" y="33"/>
                  </a:cubicBezTo>
                  <a:cubicBezTo>
                    <a:pt x="185" y="33"/>
                    <a:pt x="187" y="33"/>
                    <a:pt x="189" y="34"/>
                  </a:cubicBezTo>
                  <a:cubicBezTo>
                    <a:pt x="189" y="34"/>
                    <a:pt x="190" y="35"/>
                    <a:pt x="190" y="34"/>
                  </a:cubicBezTo>
                  <a:cubicBezTo>
                    <a:pt x="190" y="32"/>
                    <a:pt x="190" y="30"/>
                    <a:pt x="190" y="28"/>
                  </a:cubicBezTo>
                  <a:cubicBezTo>
                    <a:pt x="190" y="26"/>
                    <a:pt x="190" y="26"/>
                    <a:pt x="188" y="26"/>
                  </a:cubicBezTo>
                  <a:cubicBezTo>
                    <a:pt x="187" y="26"/>
                    <a:pt x="187" y="26"/>
                    <a:pt x="186" y="26"/>
                  </a:cubicBezTo>
                  <a:cubicBezTo>
                    <a:pt x="182" y="25"/>
                    <a:pt x="178" y="27"/>
                    <a:pt x="175" y="30"/>
                  </a:cubicBezTo>
                  <a:cubicBezTo>
                    <a:pt x="174" y="31"/>
                    <a:pt x="173" y="33"/>
                    <a:pt x="172" y="35"/>
                  </a:cubicBezTo>
                  <a:cubicBezTo>
                    <a:pt x="172" y="36"/>
                    <a:pt x="172" y="36"/>
                    <a:pt x="171" y="36"/>
                  </a:cubicBezTo>
                  <a:cubicBezTo>
                    <a:pt x="171" y="35"/>
                    <a:pt x="171" y="34"/>
                    <a:pt x="171" y="33"/>
                  </a:cubicBezTo>
                  <a:cubicBezTo>
                    <a:pt x="171" y="31"/>
                    <a:pt x="171" y="29"/>
                    <a:pt x="171" y="27"/>
                  </a:cubicBezTo>
                  <a:cubicBezTo>
                    <a:pt x="171" y="27"/>
                    <a:pt x="171" y="26"/>
                    <a:pt x="170" y="26"/>
                  </a:cubicBezTo>
                  <a:cubicBezTo>
                    <a:pt x="168" y="26"/>
                    <a:pt x="165" y="26"/>
                    <a:pt x="163" y="26"/>
                  </a:cubicBezTo>
                  <a:cubicBezTo>
                    <a:pt x="162" y="27"/>
                    <a:pt x="163" y="28"/>
                    <a:pt x="163" y="29"/>
                  </a:cubicBezTo>
                  <a:close/>
                  <a:moveTo>
                    <a:pt x="355" y="133"/>
                  </a:moveTo>
                  <a:cubicBezTo>
                    <a:pt x="355" y="132"/>
                    <a:pt x="354" y="132"/>
                    <a:pt x="354" y="132"/>
                  </a:cubicBezTo>
                  <a:cubicBezTo>
                    <a:pt x="352" y="132"/>
                    <a:pt x="350" y="132"/>
                    <a:pt x="348" y="132"/>
                  </a:cubicBezTo>
                  <a:cubicBezTo>
                    <a:pt x="346" y="132"/>
                    <a:pt x="346" y="132"/>
                    <a:pt x="346" y="133"/>
                  </a:cubicBezTo>
                  <a:cubicBezTo>
                    <a:pt x="346" y="133"/>
                    <a:pt x="346" y="134"/>
                    <a:pt x="346" y="134"/>
                  </a:cubicBezTo>
                  <a:cubicBezTo>
                    <a:pt x="346" y="150"/>
                    <a:pt x="346" y="166"/>
                    <a:pt x="346" y="182"/>
                  </a:cubicBezTo>
                  <a:cubicBezTo>
                    <a:pt x="346" y="183"/>
                    <a:pt x="346" y="183"/>
                    <a:pt x="346" y="184"/>
                  </a:cubicBezTo>
                  <a:cubicBezTo>
                    <a:pt x="346" y="184"/>
                    <a:pt x="347" y="184"/>
                    <a:pt x="347" y="184"/>
                  </a:cubicBezTo>
                  <a:cubicBezTo>
                    <a:pt x="349" y="184"/>
                    <a:pt x="352" y="184"/>
                    <a:pt x="354" y="184"/>
                  </a:cubicBezTo>
                  <a:cubicBezTo>
                    <a:pt x="354" y="184"/>
                    <a:pt x="355" y="184"/>
                    <a:pt x="355" y="183"/>
                  </a:cubicBezTo>
                  <a:cubicBezTo>
                    <a:pt x="355" y="183"/>
                    <a:pt x="355" y="182"/>
                    <a:pt x="355" y="181"/>
                  </a:cubicBezTo>
                  <a:cubicBezTo>
                    <a:pt x="355" y="174"/>
                    <a:pt x="355" y="166"/>
                    <a:pt x="355" y="158"/>
                  </a:cubicBezTo>
                  <a:cubicBezTo>
                    <a:pt x="355" y="156"/>
                    <a:pt x="355" y="154"/>
                    <a:pt x="355" y="152"/>
                  </a:cubicBezTo>
                  <a:cubicBezTo>
                    <a:pt x="356" y="149"/>
                    <a:pt x="357" y="145"/>
                    <a:pt x="359" y="143"/>
                  </a:cubicBezTo>
                  <a:cubicBezTo>
                    <a:pt x="361" y="140"/>
                    <a:pt x="364" y="138"/>
                    <a:pt x="368" y="139"/>
                  </a:cubicBezTo>
                  <a:cubicBezTo>
                    <a:pt x="369" y="139"/>
                    <a:pt x="371" y="139"/>
                    <a:pt x="372" y="139"/>
                  </a:cubicBezTo>
                  <a:cubicBezTo>
                    <a:pt x="373" y="140"/>
                    <a:pt x="373" y="140"/>
                    <a:pt x="374" y="140"/>
                  </a:cubicBezTo>
                  <a:cubicBezTo>
                    <a:pt x="374" y="137"/>
                    <a:pt x="374" y="135"/>
                    <a:pt x="374" y="132"/>
                  </a:cubicBezTo>
                  <a:cubicBezTo>
                    <a:pt x="374" y="132"/>
                    <a:pt x="373" y="131"/>
                    <a:pt x="373" y="131"/>
                  </a:cubicBezTo>
                  <a:cubicBezTo>
                    <a:pt x="367" y="130"/>
                    <a:pt x="362" y="131"/>
                    <a:pt x="358" y="136"/>
                  </a:cubicBezTo>
                  <a:cubicBezTo>
                    <a:pt x="357" y="137"/>
                    <a:pt x="356" y="139"/>
                    <a:pt x="356" y="140"/>
                  </a:cubicBezTo>
                  <a:cubicBezTo>
                    <a:pt x="356" y="141"/>
                    <a:pt x="355" y="141"/>
                    <a:pt x="355" y="141"/>
                  </a:cubicBezTo>
                  <a:cubicBezTo>
                    <a:pt x="355" y="138"/>
                    <a:pt x="355" y="136"/>
                    <a:pt x="355" y="133"/>
                  </a:cubicBezTo>
                  <a:close/>
                  <a:moveTo>
                    <a:pt x="1015" y="33"/>
                  </a:moveTo>
                  <a:cubicBezTo>
                    <a:pt x="1015" y="31"/>
                    <a:pt x="1015" y="29"/>
                    <a:pt x="1015" y="27"/>
                  </a:cubicBezTo>
                  <a:cubicBezTo>
                    <a:pt x="1015" y="27"/>
                    <a:pt x="1015" y="26"/>
                    <a:pt x="1014" y="26"/>
                  </a:cubicBezTo>
                  <a:cubicBezTo>
                    <a:pt x="1013" y="26"/>
                    <a:pt x="1011" y="26"/>
                    <a:pt x="1009" y="26"/>
                  </a:cubicBezTo>
                  <a:cubicBezTo>
                    <a:pt x="1007" y="26"/>
                    <a:pt x="1007" y="26"/>
                    <a:pt x="1007" y="29"/>
                  </a:cubicBezTo>
                  <a:cubicBezTo>
                    <a:pt x="1007" y="45"/>
                    <a:pt x="1007" y="61"/>
                    <a:pt x="1007" y="77"/>
                  </a:cubicBezTo>
                  <a:cubicBezTo>
                    <a:pt x="1007" y="77"/>
                    <a:pt x="1007" y="78"/>
                    <a:pt x="1007" y="78"/>
                  </a:cubicBezTo>
                  <a:cubicBezTo>
                    <a:pt x="1007" y="79"/>
                    <a:pt x="1007" y="79"/>
                    <a:pt x="1008" y="79"/>
                  </a:cubicBezTo>
                  <a:cubicBezTo>
                    <a:pt x="1010" y="79"/>
                    <a:pt x="1012" y="79"/>
                    <a:pt x="1014" y="79"/>
                  </a:cubicBezTo>
                  <a:cubicBezTo>
                    <a:pt x="1015" y="79"/>
                    <a:pt x="1015" y="79"/>
                    <a:pt x="1015" y="78"/>
                  </a:cubicBezTo>
                  <a:cubicBezTo>
                    <a:pt x="1015" y="77"/>
                    <a:pt x="1015" y="77"/>
                    <a:pt x="1015" y="76"/>
                  </a:cubicBezTo>
                  <a:cubicBezTo>
                    <a:pt x="1015" y="69"/>
                    <a:pt x="1015" y="61"/>
                    <a:pt x="1015" y="54"/>
                  </a:cubicBezTo>
                  <a:cubicBezTo>
                    <a:pt x="1015" y="51"/>
                    <a:pt x="1015" y="49"/>
                    <a:pt x="1016" y="47"/>
                  </a:cubicBezTo>
                  <a:cubicBezTo>
                    <a:pt x="1016" y="43"/>
                    <a:pt x="1017" y="40"/>
                    <a:pt x="1020" y="37"/>
                  </a:cubicBezTo>
                  <a:cubicBezTo>
                    <a:pt x="1021" y="35"/>
                    <a:pt x="1023" y="34"/>
                    <a:pt x="1026" y="33"/>
                  </a:cubicBezTo>
                  <a:cubicBezTo>
                    <a:pt x="1028" y="33"/>
                    <a:pt x="1031" y="33"/>
                    <a:pt x="1033" y="34"/>
                  </a:cubicBezTo>
                  <a:cubicBezTo>
                    <a:pt x="1033" y="34"/>
                    <a:pt x="1034" y="35"/>
                    <a:pt x="1034" y="34"/>
                  </a:cubicBezTo>
                  <a:cubicBezTo>
                    <a:pt x="1034" y="32"/>
                    <a:pt x="1034" y="30"/>
                    <a:pt x="1034" y="27"/>
                  </a:cubicBezTo>
                  <a:cubicBezTo>
                    <a:pt x="1034" y="26"/>
                    <a:pt x="1034" y="26"/>
                    <a:pt x="1033" y="26"/>
                  </a:cubicBezTo>
                  <a:cubicBezTo>
                    <a:pt x="1028" y="25"/>
                    <a:pt x="1023" y="26"/>
                    <a:pt x="1019" y="31"/>
                  </a:cubicBezTo>
                  <a:cubicBezTo>
                    <a:pt x="1018" y="32"/>
                    <a:pt x="1017" y="33"/>
                    <a:pt x="1016" y="35"/>
                  </a:cubicBezTo>
                  <a:cubicBezTo>
                    <a:pt x="1016" y="35"/>
                    <a:pt x="1016" y="36"/>
                    <a:pt x="1015" y="36"/>
                  </a:cubicBezTo>
                  <a:cubicBezTo>
                    <a:pt x="1015" y="35"/>
                    <a:pt x="1015" y="34"/>
                    <a:pt x="1015" y="33"/>
                  </a:cubicBezTo>
                  <a:close/>
                  <a:moveTo>
                    <a:pt x="462" y="178"/>
                  </a:moveTo>
                  <a:cubicBezTo>
                    <a:pt x="462" y="180"/>
                    <a:pt x="461" y="182"/>
                    <a:pt x="462" y="184"/>
                  </a:cubicBezTo>
                  <a:cubicBezTo>
                    <a:pt x="464" y="185"/>
                    <a:pt x="466" y="184"/>
                    <a:pt x="469" y="184"/>
                  </a:cubicBezTo>
                  <a:cubicBezTo>
                    <a:pt x="469" y="184"/>
                    <a:pt x="469" y="184"/>
                    <a:pt x="469" y="184"/>
                  </a:cubicBezTo>
                  <a:cubicBezTo>
                    <a:pt x="470" y="184"/>
                    <a:pt x="470" y="184"/>
                    <a:pt x="470" y="183"/>
                  </a:cubicBezTo>
                  <a:cubicBezTo>
                    <a:pt x="470" y="183"/>
                    <a:pt x="470" y="182"/>
                    <a:pt x="470" y="181"/>
                  </a:cubicBezTo>
                  <a:cubicBezTo>
                    <a:pt x="470" y="167"/>
                    <a:pt x="470" y="153"/>
                    <a:pt x="470" y="139"/>
                  </a:cubicBezTo>
                  <a:cubicBezTo>
                    <a:pt x="470" y="136"/>
                    <a:pt x="471" y="134"/>
                    <a:pt x="470" y="132"/>
                  </a:cubicBezTo>
                  <a:cubicBezTo>
                    <a:pt x="467" y="131"/>
                    <a:pt x="465" y="132"/>
                    <a:pt x="463" y="132"/>
                  </a:cubicBezTo>
                  <a:cubicBezTo>
                    <a:pt x="463" y="132"/>
                    <a:pt x="463" y="132"/>
                    <a:pt x="463" y="132"/>
                  </a:cubicBezTo>
                  <a:cubicBezTo>
                    <a:pt x="462" y="132"/>
                    <a:pt x="462" y="132"/>
                    <a:pt x="462" y="133"/>
                  </a:cubicBezTo>
                  <a:cubicBezTo>
                    <a:pt x="462" y="133"/>
                    <a:pt x="462" y="134"/>
                    <a:pt x="462" y="135"/>
                  </a:cubicBezTo>
                  <a:cubicBezTo>
                    <a:pt x="462" y="143"/>
                    <a:pt x="462" y="150"/>
                    <a:pt x="462" y="158"/>
                  </a:cubicBezTo>
                  <a:cubicBezTo>
                    <a:pt x="462" y="165"/>
                    <a:pt x="462" y="171"/>
                    <a:pt x="462" y="178"/>
                  </a:cubicBezTo>
                  <a:close/>
                  <a:moveTo>
                    <a:pt x="210" y="135"/>
                  </a:moveTo>
                  <a:cubicBezTo>
                    <a:pt x="210" y="149"/>
                    <a:pt x="210" y="164"/>
                    <a:pt x="210" y="178"/>
                  </a:cubicBezTo>
                  <a:cubicBezTo>
                    <a:pt x="210" y="180"/>
                    <a:pt x="210" y="181"/>
                    <a:pt x="210" y="183"/>
                  </a:cubicBezTo>
                  <a:cubicBezTo>
                    <a:pt x="210" y="184"/>
                    <a:pt x="210" y="184"/>
                    <a:pt x="211" y="184"/>
                  </a:cubicBezTo>
                  <a:cubicBezTo>
                    <a:pt x="213" y="184"/>
                    <a:pt x="214" y="184"/>
                    <a:pt x="216" y="184"/>
                  </a:cubicBezTo>
                  <a:cubicBezTo>
                    <a:pt x="218" y="184"/>
                    <a:pt x="218" y="184"/>
                    <a:pt x="218" y="182"/>
                  </a:cubicBezTo>
                  <a:cubicBezTo>
                    <a:pt x="218" y="166"/>
                    <a:pt x="218" y="150"/>
                    <a:pt x="218" y="134"/>
                  </a:cubicBezTo>
                  <a:cubicBezTo>
                    <a:pt x="218" y="133"/>
                    <a:pt x="218" y="133"/>
                    <a:pt x="218" y="133"/>
                  </a:cubicBezTo>
                  <a:cubicBezTo>
                    <a:pt x="218" y="132"/>
                    <a:pt x="218" y="132"/>
                    <a:pt x="217" y="132"/>
                  </a:cubicBezTo>
                  <a:cubicBezTo>
                    <a:pt x="215" y="132"/>
                    <a:pt x="212" y="132"/>
                    <a:pt x="210" y="132"/>
                  </a:cubicBezTo>
                  <a:cubicBezTo>
                    <a:pt x="209" y="133"/>
                    <a:pt x="210" y="134"/>
                    <a:pt x="210" y="135"/>
                  </a:cubicBezTo>
                  <a:close/>
                  <a:moveTo>
                    <a:pt x="96" y="76"/>
                  </a:moveTo>
                  <a:cubicBezTo>
                    <a:pt x="96" y="77"/>
                    <a:pt x="96" y="78"/>
                    <a:pt x="96" y="78"/>
                  </a:cubicBezTo>
                  <a:cubicBezTo>
                    <a:pt x="96" y="79"/>
                    <a:pt x="96" y="79"/>
                    <a:pt x="96" y="79"/>
                  </a:cubicBezTo>
                  <a:cubicBezTo>
                    <a:pt x="99" y="79"/>
                    <a:pt x="101" y="79"/>
                    <a:pt x="103" y="79"/>
                  </a:cubicBezTo>
                  <a:cubicBezTo>
                    <a:pt x="104" y="79"/>
                    <a:pt x="104" y="79"/>
                    <a:pt x="104" y="78"/>
                  </a:cubicBezTo>
                  <a:cubicBezTo>
                    <a:pt x="104" y="77"/>
                    <a:pt x="104" y="77"/>
                    <a:pt x="104" y="76"/>
                  </a:cubicBezTo>
                  <a:cubicBezTo>
                    <a:pt x="104" y="62"/>
                    <a:pt x="104" y="47"/>
                    <a:pt x="104" y="33"/>
                  </a:cubicBezTo>
                  <a:cubicBezTo>
                    <a:pt x="104" y="31"/>
                    <a:pt x="104" y="29"/>
                    <a:pt x="104" y="27"/>
                  </a:cubicBezTo>
                  <a:cubicBezTo>
                    <a:pt x="102" y="26"/>
                    <a:pt x="99" y="27"/>
                    <a:pt x="97" y="26"/>
                  </a:cubicBezTo>
                  <a:cubicBezTo>
                    <a:pt x="97" y="26"/>
                    <a:pt x="97" y="26"/>
                    <a:pt x="96" y="26"/>
                  </a:cubicBezTo>
                  <a:cubicBezTo>
                    <a:pt x="96" y="26"/>
                    <a:pt x="96" y="27"/>
                    <a:pt x="96" y="27"/>
                  </a:cubicBezTo>
                  <a:cubicBezTo>
                    <a:pt x="96" y="28"/>
                    <a:pt x="96" y="29"/>
                    <a:pt x="96" y="29"/>
                  </a:cubicBezTo>
                  <a:cubicBezTo>
                    <a:pt x="96" y="37"/>
                    <a:pt x="96" y="45"/>
                    <a:pt x="96" y="52"/>
                  </a:cubicBezTo>
                  <a:cubicBezTo>
                    <a:pt x="96" y="60"/>
                    <a:pt x="96" y="68"/>
                    <a:pt x="96" y="76"/>
                  </a:cubicBezTo>
                  <a:close/>
                  <a:moveTo>
                    <a:pt x="94" y="8"/>
                  </a:moveTo>
                  <a:cubicBezTo>
                    <a:pt x="94" y="11"/>
                    <a:pt x="97" y="13"/>
                    <a:pt x="100" y="13"/>
                  </a:cubicBezTo>
                  <a:cubicBezTo>
                    <a:pt x="103" y="13"/>
                    <a:pt x="105" y="11"/>
                    <a:pt x="106" y="8"/>
                  </a:cubicBezTo>
                  <a:cubicBezTo>
                    <a:pt x="106" y="5"/>
                    <a:pt x="103" y="2"/>
                    <a:pt x="100" y="2"/>
                  </a:cubicBezTo>
                  <a:cubicBezTo>
                    <a:pt x="97" y="2"/>
                    <a:pt x="94" y="5"/>
                    <a:pt x="94" y="8"/>
                  </a:cubicBezTo>
                  <a:close/>
                  <a:moveTo>
                    <a:pt x="208" y="113"/>
                  </a:moveTo>
                  <a:cubicBezTo>
                    <a:pt x="208" y="116"/>
                    <a:pt x="211" y="118"/>
                    <a:pt x="214" y="118"/>
                  </a:cubicBezTo>
                  <a:cubicBezTo>
                    <a:pt x="217" y="119"/>
                    <a:pt x="220" y="116"/>
                    <a:pt x="220" y="113"/>
                  </a:cubicBezTo>
                  <a:cubicBezTo>
                    <a:pt x="220" y="110"/>
                    <a:pt x="217" y="107"/>
                    <a:pt x="214" y="107"/>
                  </a:cubicBezTo>
                  <a:cubicBezTo>
                    <a:pt x="211" y="107"/>
                    <a:pt x="208" y="110"/>
                    <a:pt x="208" y="113"/>
                  </a:cubicBezTo>
                  <a:close/>
                  <a:moveTo>
                    <a:pt x="466" y="107"/>
                  </a:moveTo>
                  <a:cubicBezTo>
                    <a:pt x="463" y="107"/>
                    <a:pt x="460" y="110"/>
                    <a:pt x="460" y="113"/>
                  </a:cubicBezTo>
                  <a:cubicBezTo>
                    <a:pt x="460" y="116"/>
                    <a:pt x="463" y="118"/>
                    <a:pt x="466" y="118"/>
                  </a:cubicBezTo>
                  <a:cubicBezTo>
                    <a:pt x="469" y="118"/>
                    <a:pt x="472" y="116"/>
                    <a:pt x="472" y="113"/>
                  </a:cubicBezTo>
                  <a:cubicBezTo>
                    <a:pt x="472" y="110"/>
                    <a:pt x="469" y="107"/>
                    <a:pt x="466" y="107"/>
                  </a:cubicBezTo>
                  <a:close/>
                  <a:moveTo>
                    <a:pt x="268" y="157"/>
                  </a:moveTo>
                  <a:cubicBezTo>
                    <a:pt x="268" y="156"/>
                    <a:pt x="268" y="154"/>
                    <a:pt x="268" y="152"/>
                  </a:cubicBezTo>
                  <a:cubicBezTo>
                    <a:pt x="268" y="151"/>
                    <a:pt x="268" y="150"/>
                    <a:pt x="267" y="149"/>
                  </a:cubicBezTo>
                  <a:cubicBezTo>
                    <a:pt x="266" y="143"/>
                    <a:pt x="261" y="139"/>
                    <a:pt x="255" y="138"/>
                  </a:cubicBezTo>
                  <a:cubicBezTo>
                    <a:pt x="249" y="137"/>
                    <a:pt x="244" y="139"/>
                    <a:pt x="240" y="144"/>
                  </a:cubicBezTo>
                  <a:cubicBezTo>
                    <a:pt x="239" y="146"/>
                    <a:pt x="238" y="148"/>
                    <a:pt x="238" y="149"/>
                  </a:cubicBezTo>
                  <a:cubicBezTo>
                    <a:pt x="236" y="154"/>
                    <a:pt x="236" y="159"/>
                    <a:pt x="237" y="164"/>
                  </a:cubicBezTo>
                  <a:cubicBezTo>
                    <a:pt x="237" y="167"/>
                    <a:pt x="238" y="169"/>
                    <a:pt x="239" y="171"/>
                  </a:cubicBezTo>
                  <a:cubicBezTo>
                    <a:pt x="245" y="181"/>
                    <a:pt x="257" y="180"/>
                    <a:pt x="262" y="175"/>
                  </a:cubicBezTo>
                  <a:cubicBezTo>
                    <a:pt x="266" y="171"/>
                    <a:pt x="267" y="167"/>
                    <a:pt x="268" y="163"/>
                  </a:cubicBezTo>
                  <a:cubicBezTo>
                    <a:pt x="268" y="161"/>
                    <a:pt x="268" y="159"/>
                    <a:pt x="268" y="157"/>
                  </a:cubicBezTo>
                  <a:cubicBezTo>
                    <a:pt x="268" y="157"/>
                    <a:pt x="268" y="157"/>
                    <a:pt x="268" y="157"/>
                  </a:cubicBezTo>
                  <a:close/>
                  <a:moveTo>
                    <a:pt x="902" y="150"/>
                  </a:moveTo>
                  <a:cubicBezTo>
                    <a:pt x="900" y="144"/>
                    <a:pt x="897" y="140"/>
                    <a:pt x="891" y="138"/>
                  </a:cubicBezTo>
                  <a:cubicBezTo>
                    <a:pt x="884" y="136"/>
                    <a:pt x="877" y="139"/>
                    <a:pt x="873" y="146"/>
                  </a:cubicBezTo>
                  <a:cubicBezTo>
                    <a:pt x="873" y="147"/>
                    <a:pt x="872" y="149"/>
                    <a:pt x="872" y="150"/>
                  </a:cubicBezTo>
                  <a:cubicBezTo>
                    <a:pt x="871" y="154"/>
                    <a:pt x="870" y="158"/>
                    <a:pt x="871" y="162"/>
                  </a:cubicBezTo>
                  <a:cubicBezTo>
                    <a:pt x="871" y="166"/>
                    <a:pt x="872" y="169"/>
                    <a:pt x="874" y="172"/>
                  </a:cubicBezTo>
                  <a:cubicBezTo>
                    <a:pt x="876" y="175"/>
                    <a:pt x="878" y="177"/>
                    <a:pt x="881" y="178"/>
                  </a:cubicBezTo>
                  <a:cubicBezTo>
                    <a:pt x="887" y="180"/>
                    <a:pt x="894" y="178"/>
                    <a:pt x="898" y="173"/>
                  </a:cubicBezTo>
                  <a:cubicBezTo>
                    <a:pt x="900" y="170"/>
                    <a:pt x="901" y="168"/>
                    <a:pt x="902" y="165"/>
                  </a:cubicBezTo>
                  <a:cubicBezTo>
                    <a:pt x="902" y="162"/>
                    <a:pt x="902" y="160"/>
                    <a:pt x="902" y="157"/>
                  </a:cubicBezTo>
                  <a:cubicBezTo>
                    <a:pt x="902" y="155"/>
                    <a:pt x="902" y="152"/>
                    <a:pt x="902" y="150"/>
                  </a:cubicBezTo>
                  <a:close/>
                  <a:moveTo>
                    <a:pt x="1298" y="13"/>
                  </a:moveTo>
                  <a:cubicBezTo>
                    <a:pt x="1296" y="13"/>
                    <a:pt x="1294" y="13"/>
                    <a:pt x="1292" y="13"/>
                  </a:cubicBezTo>
                  <a:cubicBezTo>
                    <a:pt x="1290" y="13"/>
                    <a:pt x="1290" y="13"/>
                    <a:pt x="1290" y="15"/>
                  </a:cubicBezTo>
                  <a:cubicBezTo>
                    <a:pt x="1290" y="17"/>
                    <a:pt x="1290" y="19"/>
                    <a:pt x="1290" y="22"/>
                  </a:cubicBezTo>
                  <a:cubicBezTo>
                    <a:pt x="1290" y="27"/>
                    <a:pt x="1290" y="33"/>
                    <a:pt x="1290" y="39"/>
                  </a:cubicBezTo>
                  <a:cubicBezTo>
                    <a:pt x="1290" y="40"/>
                    <a:pt x="1290" y="40"/>
                    <a:pt x="1291" y="40"/>
                  </a:cubicBezTo>
                  <a:cubicBezTo>
                    <a:pt x="1295" y="40"/>
                    <a:pt x="1299" y="40"/>
                    <a:pt x="1303" y="40"/>
                  </a:cubicBezTo>
                  <a:cubicBezTo>
                    <a:pt x="1304" y="40"/>
                    <a:pt x="1305" y="40"/>
                    <a:pt x="1306" y="39"/>
                  </a:cubicBezTo>
                  <a:cubicBezTo>
                    <a:pt x="1312" y="38"/>
                    <a:pt x="1318" y="33"/>
                    <a:pt x="1317" y="24"/>
                  </a:cubicBezTo>
                  <a:cubicBezTo>
                    <a:pt x="1316" y="19"/>
                    <a:pt x="1314" y="16"/>
                    <a:pt x="1309" y="14"/>
                  </a:cubicBezTo>
                  <a:cubicBezTo>
                    <a:pt x="1307" y="14"/>
                    <a:pt x="1305" y="13"/>
                    <a:pt x="1304" y="13"/>
                  </a:cubicBezTo>
                  <a:cubicBezTo>
                    <a:pt x="1302" y="13"/>
                    <a:pt x="1300" y="13"/>
                    <a:pt x="1298" y="13"/>
                  </a:cubicBezTo>
                  <a:cubicBezTo>
                    <a:pt x="1298" y="13"/>
                    <a:pt x="1298" y="13"/>
                    <a:pt x="1298" y="13"/>
                  </a:cubicBezTo>
                  <a:close/>
                  <a:moveTo>
                    <a:pt x="1150" y="38"/>
                  </a:moveTo>
                  <a:cubicBezTo>
                    <a:pt x="1150" y="33"/>
                    <a:pt x="1149" y="28"/>
                    <a:pt x="1148" y="23"/>
                  </a:cubicBezTo>
                  <a:cubicBezTo>
                    <a:pt x="1147" y="21"/>
                    <a:pt x="1146" y="19"/>
                    <a:pt x="1145" y="17"/>
                  </a:cubicBezTo>
                  <a:cubicBezTo>
                    <a:pt x="1140" y="9"/>
                    <a:pt x="1130" y="10"/>
                    <a:pt x="1125" y="16"/>
                  </a:cubicBezTo>
                  <a:cubicBezTo>
                    <a:pt x="1124" y="17"/>
                    <a:pt x="1123" y="19"/>
                    <a:pt x="1123" y="21"/>
                  </a:cubicBezTo>
                  <a:cubicBezTo>
                    <a:pt x="1121" y="24"/>
                    <a:pt x="1120" y="28"/>
                    <a:pt x="1120" y="31"/>
                  </a:cubicBezTo>
                  <a:cubicBezTo>
                    <a:pt x="1119" y="37"/>
                    <a:pt x="1119" y="43"/>
                    <a:pt x="1119" y="49"/>
                  </a:cubicBezTo>
                  <a:cubicBezTo>
                    <a:pt x="1120" y="54"/>
                    <a:pt x="1120" y="58"/>
                    <a:pt x="1122" y="62"/>
                  </a:cubicBezTo>
                  <a:cubicBezTo>
                    <a:pt x="1122" y="64"/>
                    <a:pt x="1123" y="66"/>
                    <a:pt x="1125" y="68"/>
                  </a:cubicBezTo>
                  <a:cubicBezTo>
                    <a:pt x="1126" y="70"/>
                    <a:pt x="1129" y="72"/>
                    <a:pt x="1131" y="73"/>
                  </a:cubicBezTo>
                  <a:cubicBezTo>
                    <a:pt x="1137" y="74"/>
                    <a:pt x="1142" y="72"/>
                    <a:pt x="1145" y="67"/>
                  </a:cubicBezTo>
                  <a:cubicBezTo>
                    <a:pt x="1147" y="64"/>
                    <a:pt x="1148" y="62"/>
                    <a:pt x="1148" y="59"/>
                  </a:cubicBezTo>
                  <a:cubicBezTo>
                    <a:pt x="1150" y="54"/>
                    <a:pt x="1150" y="48"/>
                    <a:pt x="1150" y="42"/>
                  </a:cubicBezTo>
                  <a:cubicBezTo>
                    <a:pt x="1150" y="41"/>
                    <a:pt x="1150" y="40"/>
                    <a:pt x="1150" y="38"/>
                  </a:cubicBezTo>
                  <a:close/>
                  <a:moveTo>
                    <a:pt x="627" y="40"/>
                  </a:moveTo>
                  <a:cubicBezTo>
                    <a:pt x="625" y="36"/>
                    <a:pt x="623" y="34"/>
                    <a:pt x="620" y="33"/>
                  </a:cubicBezTo>
                  <a:cubicBezTo>
                    <a:pt x="614" y="31"/>
                    <a:pt x="609" y="33"/>
                    <a:pt x="605" y="37"/>
                  </a:cubicBezTo>
                  <a:cubicBezTo>
                    <a:pt x="603" y="39"/>
                    <a:pt x="601" y="43"/>
                    <a:pt x="600" y="46"/>
                  </a:cubicBezTo>
                  <a:cubicBezTo>
                    <a:pt x="600" y="46"/>
                    <a:pt x="600" y="47"/>
                    <a:pt x="600" y="47"/>
                  </a:cubicBezTo>
                  <a:cubicBezTo>
                    <a:pt x="603" y="48"/>
                    <a:pt x="626" y="48"/>
                    <a:pt x="628" y="47"/>
                  </a:cubicBezTo>
                  <a:cubicBezTo>
                    <a:pt x="628" y="45"/>
                    <a:pt x="628" y="42"/>
                    <a:pt x="627" y="40"/>
                  </a:cubicBezTo>
                  <a:close/>
                  <a:moveTo>
                    <a:pt x="848" y="39"/>
                  </a:moveTo>
                  <a:cubicBezTo>
                    <a:pt x="846" y="36"/>
                    <a:pt x="844" y="34"/>
                    <a:pt x="842" y="33"/>
                  </a:cubicBezTo>
                  <a:cubicBezTo>
                    <a:pt x="836" y="31"/>
                    <a:pt x="832" y="32"/>
                    <a:pt x="827" y="36"/>
                  </a:cubicBezTo>
                  <a:cubicBezTo>
                    <a:pt x="825" y="38"/>
                    <a:pt x="823" y="41"/>
                    <a:pt x="822" y="44"/>
                  </a:cubicBezTo>
                  <a:cubicBezTo>
                    <a:pt x="822" y="45"/>
                    <a:pt x="821" y="46"/>
                    <a:pt x="821" y="47"/>
                  </a:cubicBezTo>
                  <a:cubicBezTo>
                    <a:pt x="824" y="48"/>
                    <a:pt x="847" y="48"/>
                    <a:pt x="850" y="47"/>
                  </a:cubicBezTo>
                  <a:cubicBezTo>
                    <a:pt x="850" y="44"/>
                    <a:pt x="849" y="41"/>
                    <a:pt x="848" y="39"/>
                  </a:cubicBezTo>
                  <a:close/>
                  <a:moveTo>
                    <a:pt x="956" y="144"/>
                  </a:moveTo>
                  <a:cubicBezTo>
                    <a:pt x="954" y="142"/>
                    <a:pt x="952" y="140"/>
                    <a:pt x="950" y="139"/>
                  </a:cubicBezTo>
                  <a:cubicBezTo>
                    <a:pt x="945" y="137"/>
                    <a:pt x="941" y="137"/>
                    <a:pt x="936" y="140"/>
                  </a:cubicBezTo>
                  <a:cubicBezTo>
                    <a:pt x="932" y="143"/>
                    <a:pt x="930" y="148"/>
                    <a:pt x="929" y="153"/>
                  </a:cubicBezTo>
                  <a:cubicBezTo>
                    <a:pt x="938" y="153"/>
                    <a:pt x="948" y="153"/>
                    <a:pt x="957" y="153"/>
                  </a:cubicBezTo>
                  <a:cubicBezTo>
                    <a:pt x="957" y="150"/>
                    <a:pt x="957" y="147"/>
                    <a:pt x="956" y="144"/>
                  </a:cubicBezTo>
                  <a:close/>
                  <a:moveTo>
                    <a:pt x="986" y="37"/>
                  </a:moveTo>
                  <a:cubicBezTo>
                    <a:pt x="985" y="35"/>
                    <a:pt x="983" y="34"/>
                    <a:pt x="980" y="33"/>
                  </a:cubicBezTo>
                  <a:cubicBezTo>
                    <a:pt x="975" y="31"/>
                    <a:pt x="969" y="33"/>
                    <a:pt x="965" y="37"/>
                  </a:cubicBezTo>
                  <a:cubicBezTo>
                    <a:pt x="963" y="40"/>
                    <a:pt x="962" y="43"/>
                    <a:pt x="961" y="46"/>
                  </a:cubicBezTo>
                  <a:cubicBezTo>
                    <a:pt x="961" y="46"/>
                    <a:pt x="961" y="47"/>
                    <a:pt x="961" y="47"/>
                  </a:cubicBezTo>
                  <a:cubicBezTo>
                    <a:pt x="965" y="48"/>
                    <a:pt x="987" y="48"/>
                    <a:pt x="989" y="47"/>
                  </a:cubicBezTo>
                  <a:cubicBezTo>
                    <a:pt x="989" y="44"/>
                    <a:pt x="988" y="40"/>
                    <a:pt x="986" y="37"/>
                  </a:cubicBezTo>
                  <a:close/>
                  <a:moveTo>
                    <a:pt x="844" y="158"/>
                  </a:moveTo>
                  <a:cubicBezTo>
                    <a:pt x="840" y="158"/>
                    <a:pt x="835" y="159"/>
                    <a:pt x="831" y="160"/>
                  </a:cubicBezTo>
                  <a:cubicBezTo>
                    <a:pt x="830" y="160"/>
                    <a:pt x="828" y="160"/>
                    <a:pt x="826" y="161"/>
                  </a:cubicBezTo>
                  <a:cubicBezTo>
                    <a:pt x="823" y="162"/>
                    <a:pt x="821" y="164"/>
                    <a:pt x="820" y="168"/>
                  </a:cubicBezTo>
                  <a:cubicBezTo>
                    <a:pt x="820" y="173"/>
                    <a:pt x="823" y="177"/>
                    <a:pt x="827" y="178"/>
                  </a:cubicBezTo>
                  <a:cubicBezTo>
                    <a:pt x="835" y="180"/>
                    <a:pt x="842" y="176"/>
                    <a:pt x="844" y="168"/>
                  </a:cubicBezTo>
                  <a:cubicBezTo>
                    <a:pt x="845" y="166"/>
                    <a:pt x="845" y="161"/>
                    <a:pt x="845" y="158"/>
                  </a:cubicBezTo>
                  <a:cubicBezTo>
                    <a:pt x="844" y="158"/>
                    <a:pt x="844" y="158"/>
                    <a:pt x="844" y="158"/>
                  </a:cubicBezTo>
                  <a:close/>
                  <a:moveTo>
                    <a:pt x="200" y="61"/>
                  </a:moveTo>
                  <a:cubicBezTo>
                    <a:pt x="202" y="67"/>
                    <a:pt x="206" y="71"/>
                    <a:pt x="212" y="73"/>
                  </a:cubicBezTo>
                  <a:cubicBezTo>
                    <a:pt x="215" y="73"/>
                    <a:pt x="219" y="73"/>
                    <a:pt x="222" y="73"/>
                  </a:cubicBezTo>
                  <a:cubicBezTo>
                    <a:pt x="226" y="71"/>
                    <a:pt x="229" y="69"/>
                    <a:pt x="231" y="66"/>
                  </a:cubicBezTo>
                  <a:cubicBezTo>
                    <a:pt x="232" y="64"/>
                    <a:pt x="232" y="62"/>
                    <a:pt x="233" y="61"/>
                  </a:cubicBezTo>
                  <a:cubicBezTo>
                    <a:pt x="234" y="56"/>
                    <a:pt x="234" y="51"/>
                    <a:pt x="233" y="46"/>
                  </a:cubicBezTo>
                  <a:cubicBezTo>
                    <a:pt x="233" y="44"/>
                    <a:pt x="232" y="42"/>
                    <a:pt x="231" y="40"/>
                  </a:cubicBezTo>
                  <a:cubicBezTo>
                    <a:pt x="229" y="37"/>
                    <a:pt x="226" y="34"/>
                    <a:pt x="223" y="33"/>
                  </a:cubicBezTo>
                  <a:cubicBezTo>
                    <a:pt x="219" y="32"/>
                    <a:pt x="215" y="32"/>
                    <a:pt x="211" y="33"/>
                  </a:cubicBezTo>
                  <a:cubicBezTo>
                    <a:pt x="206" y="35"/>
                    <a:pt x="202" y="39"/>
                    <a:pt x="201" y="44"/>
                  </a:cubicBezTo>
                  <a:cubicBezTo>
                    <a:pt x="200" y="47"/>
                    <a:pt x="199" y="50"/>
                    <a:pt x="199" y="53"/>
                  </a:cubicBezTo>
                  <a:cubicBezTo>
                    <a:pt x="199" y="55"/>
                    <a:pt x="199" y="58"/>
                    <a:pt x="200" y="61"/>
                  </a:cubicBezTo>
                  <a:close/>
                  <a:moveTo>
                    <a:pt x="408" y="159"/>
                  </a:moveTo>
                  <a:cubicBezTo>
                    <a:pt x="408" y="158"/>
                    <a:pt x="408" y="158"/>
                    <a:pt x="408" y="158"/>
                  </a:cubicBezTo>
                  <a:cubicBezTo>
                    <a:pt x="407" y="158"/>
                    <a:pt x="407" y="158"/>
                    <a:pt x="407" y="158"/>
                  </a:cubicBezTo>
                  <a:cubicBezTo>
                    <a:pt x="403" y="159"/>
                    <a:pt x="399" y="159"/>
                    <a:pt x="395" y="160"/>
                  </a:cubicBezTo>
                  <a:cubicBezTo>
                    <a:pt x="393" y="160"/>
                    <a:pt x="391" y="160"/>
                    <a:pt x="389" y="161"/>
                  </a:cubicBezTo>
                  <a:cubicBezTo>
                    <a:pt x="387" y="162"/>
                    <a:pt x="386" y="163"/>
                    <a:pt x="385" y="164"/>
                  </a:cubicBezTo>
                  <a:cubicBezTo>
                    <a:pt x="384" y="167"/>
                    <a:pt x="383" y="171"/>
                    <a:pt x="385" y="174"/>
                  </a:cubicBezTo>
                  <a:cubicBezTo>
                    <a:pt x="386" y="176"/>
                    <a:pt x="388" y="178"/>
                    <a:pt x="391" y="178"/>
                  </a:cubicBezTo>
                  <a:cubicBezTo>
                    <a:pt x="398" y="180"/>
                    <a:pt x="405" y="176"/>
                    <a:pt x="407" y="169"/>
                  </a:cubicBezTo>
                  <a:cubicBezTo>
                    <a:pt x="408" y="166"/>
                    <a:pt x="408" y="164"/>
                    <a:pt x="408" y="161"/>
                  </a:cubicBezTo>
                  <a:cubicBezTo>
                    <a:pt x="408" y="160"/>
                    <a:pt x="408" y="160"/>
                    <a:pt x="408" y="159"/>
                  </a:cubicBezTo>
                  <a:close/>
                  <a:moveTo>
                    <a:pt x="71" y="163"/>
                  </a:moveTo>
                  <a:cubicBezTo>
                    <a:pt x="71" y="164"/>
                    <a:pt x="72" y="165"/>
                    <a:pt x="72" y="166"/>
                  </a:cubicBezTo>
                  <a:cubicBezTo>
                    <a:pt x="74" y="172"/>
                    <a:pt x="77" y="176"/>
                    <a:pt x="83" y="178"/>
                  </a:cubicBezTo>
                  <a:cubicBezTo>
                    <a:pt x="87" y="179"/>
                    <a:pt x="90" y="179"/>
                    <a:pt x="94" y="178"/>
                  </a:cubicBezTo>
                  <a:cubicBezTo>
                    <a:pt x="97" y="177"/>
                    <a:pt x="100" y="175"/>
                    <a:pt x="102" y="171"/>
                  </a:cubicBezTo>
                  <a:cubicBezTo>
                    <a:pt x="103" y="170"/>
                    <a:pt x="104" y="168"/>
                    <a:pt x="104" y="166"/>
                  </a:cubicBezTo>
                  <a:cubicBezTo>
                    <a:pt x="106" y="161"/>
                    <a:pt x="106" y="157"/>
                    <a:pt x="105" y="152"/>
                  </a:cubicBezTo>
                  <a:cubicBezTo>
                    <a:pt x="105" y="150"/>
                    <a:pt x="104" y="148"/>
                    <a:pt x="103" y="146"/>
                  </a:cubicBezTo>
                  <a:cubicBezTo>
                    <a:pt x="101" y="142"/>
                    <a:pt x="97" y="139"/>
                    <a:pt x="93" y="138"/>
                  </a:cubicBezTo>
                  <a:cubicBezTo>
                    <a:pt x="91" y="138"/>
                    <a:pt x="90" y="138"/>
                    <a:pt x="88" y="138"/>
                  </a:cubicBezTo>
                  <a:cubicBezTo>
                    <a:pt x="80" y="138"/>
                    <a:pt x="75" y="142"/>
                    <a:pt x="72" y="149"/>
                  </a:cubicBezTo>
                  <a:cubicBezTo>
                    <a:pt x="71" y="152"/>
                    <a:pt x="71" y="155"/>
                    <a:pt x="71" y="159"/>
                  </a:cubicBezTo>
                  <a:cubicBezTo>
                    <a:pt x="71" y="160"/>
                    <a:pt x="71" y="162"/>
                    <a:pt x="71" y="163"/>
                  </a:cubicBezTo>
                  <a:close/>
                  <a:moveTo>
                    <a:pt x="329" y="49"/>
                  </a:moveTo>
                  <a:cubicBezTo>
                    <a:pt x="329" y="47"/>
                    <a:pt x="328" y="44"/>
                    <a:pt x="327" y="41"/>
                  </a:cubicBezTo>
                  <a:cubicBezTo>
                    <a:pt x="325" y="37"/>
                    <a:pt x="322" y="34"/>
                    <a:pt x="318" y="33"/>
                  </a:cubicBezTo>
                  <a:cubicBezTo>
                    <a:pt x="314" y="32"/>
                    <a:pt x="310" y="32"/>
                    <a:pt x="306" y="33"/>
                  </a:cubicBezTo>
                  <a:cubicBezTo>
                    <a:pt x="301" y="35"/>
                    <a:pt x="297" y="39"/>
                    <a:pt x="296" y="44"/>
                  </a:cubicBezTo>
                  <a:cubicBezTo>
                    <a:pt x="294" y="48"/>
                    <a:pt x="294" y="53"/>
                    <a:pt x="295" y="57"/>
                  </a:cubicBezTo>
                  <a:cubicBezTo>
                    <a:pt x="295" y="59"/>
                    <a:pt x="295" y="61"/>
                    <a:pt x="296" y="63"/>
                  </a:cubicBezTo>
                  <a:cubicBezTo>
                    <a:pt x="298" y="67"/>
                    <a:pt x="301" y="71"/>
                    <a:pt x="306" y="72"/>
                  </a:cubicBezTo>
                  <a:cubicBezTo>
                    <a:pt x="310" y="74"/>
                    <a:pt x="314" y="74"/>
                    <a:pt x="318" y="72"/>
                  </a:cubicBezTo>
                  <a:cubicBezTo>
                    <a:pt x="321" y="71"/>
                    <a:pt x="324" y="69"/>
                    <a:pt x="325" y="67"/>
                  </a:cubicBezTo>
                  <a:cubicBezTo>
                    <a:pt x="327" y="65"/>
                    <a:pt x="327" y="63"/>
                    <a:pt x="328" y="62"/>
                  </a:cubicBezTo>
                  <a:cubicBezTo>
                    <a:pt x="329" y="59"/>
                    <a:pt x="329" y="56"/>
                    <a:pt x="329" y="53"/>
                  </a:cubicBezTo>
                  <a:cubicBezTo>
                    <a:pt x="329" y="52"/>
                    <a:pt x="329" y="51"/>
                    <a:pt x="329" y="49"/>
                  </a:cubicBezTo>
                  <a:close/>
                  <a:moveTo>
                    <a:pt x="523" y="152"/>
                  </a:moveTo>
                  <a:cubicBezTo>
                    <a:pt x="522" y="150"/>
                    <a:pt x="522" y="148"/>
                    <a:pt x="520" y="146"/>
                  </a:cubicBezTo>
                  <a:cubicBezTo>
                    <a:pt x="518" y="142"/>
                    <a:pt x="515" y="139"/>
                    <a:pt x="510" y="138"/>
                  </a:cubicBezTo>
                  <a:cubicBezTo>
                    <a:pt x="509" y="138"/>
                    <a:pt x="507" y="138"/>
                    <a:pt x="505" y="138"/>
                  </a:cubicBezTo>
                  <a:cubicBezTo>
                    <a:pt x="498" y="138"/>
                    <a:pt x="492" y="142"/>
                    <a:pt x="490" y="149"/>
                  </a:cubicBezTo>
                  <a:cubicBezTo>
                    <a:pt x="488" y="154"/>
                    <a:pt x="488" y="159"/>
                    <a:pt x="489" y="165"/>
                  </a:cubicBezTo>
                  <a:cubicBezTo>
                    <a:pt x="489" y="166"/>
                    <a:pt x="490" y="167"/>
                    <a:pt x="490" y="169"/>
                  </a:cubicBezTo>
                  <a:cubicBezTo>
                    <a:pt x="493" y="175"/>
                    <a:pt x="498" y="178"/>
                    <a:pt x="505" y="178"/>
                  </a:cubicBezTo>
                  <a:cubicBezTo>
                    <a:pt x="514" y="179"/>
                    <a:pt x="520" y="175"/>
                    <a:pt x="522" y="166"/>
                  </a:cubicBezTo>
                  <a:cubicBezTo>
                    <a:pt x="523" y="164"/>
                    <a:pt x="523" y="161"/>
                    <a:pt x="523" y="159"/>
                  </a:cubicBezTo>
                  <a:cubicBezTo>
                    <a:pt x="523" y="157"/>
                    <a:pt x="523" y="155"/>
                    <a:pt x="523" y="152"/>
                  </a:cubicBezTo>
                  <a:close/>
                  <a:moveTo>
                    <a:pt x="739" y="159"/>
                  </a:moveTo>
                  <a:cubicBezTo>
                    <a:pt x="739" y="158"/>
                    <a:pt x="738" y="158"/>
                    <a:pt x="738" y="158"/>
                  </a:cubicBezTo>
                  <a:cubicBezTo>
                    <a:pt x="738" y="158"/>
                    <a:pt x="737" y="158"/>
                    <a:pt x="737" y="158"/>
                  </a:cubicBezTo>
                  <a:cubicBezTo>
                    <a:pt x="733" y="158"/>
                    <a:pt x="730" y="159"/>
                    <a:pt x="726" y="160"/>
                  </a:cubicBezTo>
                  <a:cubicBezTo>
                    <a:pt x="723" y="160"/>
                    <a:pt x="721" y="160"/>
                    <a:pt x="719" y="162"/>
                  </a:cubicBezTo>
                  <a:cubicBezTo>
                    <a:pt x="717" y="163"/>
                    <a:pt x="715" y="164"/>
                    <a:pt x="715" y="166"/>
                  </a:cubicBezTo>
                  <a:cubicBezTo>
                    <a:pt x="714" y="167"/>
                    <a:pt x="714" y="169"/>
                    <a:pt x="714" y="170"/>
                  </a:cubicBezTo>
                  <a:cubicBezTo>
                    <a:pt x="714" y="173"/>
                    <a:pt x="716" y="176"/>
                    <a:pt x="719" y="177"/>
                  </a:cubicBezTo>
                  <a:cubicBezTo>
                    <a:pt x="721" y="178"/>
                    <a:pt x="724" y="179"/>
                    <a:pt x="726" y="178"/>
                  </a:cubicBezTo>
                  <a:cubicBezTo>
                    <a:pt x="732" y="178"/>
                    <a:pt x="737" y="173"/>
                    <a:pt x="738" y="167"/>
                  </a:cubicBezTo>
                  <a:cubicBezTo>
                    <a:pt x="739" y="165"/>
                    <a:pt x="739" y="164"/>
                    <a:pt x="739" y="162"/>
                  </a:cubicBezTo>
                  <a:cubicBezTo>
                    <a:pt x="739" y="161"/>
                    <a:pt x="739" y="160"/>
                    <a:pt x="739" y="159"/>
                  </a:cubicBezTo>
                  <a:close/>
                </a:path>
              </a:pathLst>
            </a:custGeom>
            <a:solidFill>
              <a:schemeClr val="tx1"/>
            </a:solidFill>
            <a:ln>
              <a:noFill/>
            </a:ln>
            <a:extLst>
              <a:ext uri="{91240B29-F687-4F45-9708-019B960494DF}">
                <a14:hiddenLine xmlns:a14="http://schemas.microsoft.com/office/drawing/2010/main" w="9525" cmpd="sng">
                  <a:solidFill>
                    <a:srgbClr val="000000"/>
                  </a:solidFill>
                  <a:bevel/>
                  <a:headEnd/>
                  <a:tailEnd/>
                </a14:hiddenLine>
              </a:ext>
            </a:extLst>
          </p:spPr>
          <p:txBody>
            <a:bodyPr lIns="89606" tIns="44804" rIns="89606" bIns="44804"/>
            <a:lstStyle/>
            <a:p>
              <a:endParaRPr lang="zh-CN" altLang="zh-CN" sz="1700">
                <a:solidFill>
                  <a:srgbClr val="FFFFFF"/>
                </a:solidFill>
                <a:latin typeface="方正兰亭细黑_GBK" charset="-122"/>
                <a:ea typeface="方正兰亭细黑_GBK" charset="-122"/>
                <a:sym typeface="方正兰亭细黑_GBK" charset="-122"/>
              </a:endParaRPr>
            </a:p>
          </p:txBody>
        </p:sp>
      </p:grpSp>
      <p:grpSp>
        <p:nvGrpSpPr>
          <p:cNvPr id="9236" name="Group 123"/>
          <p:cNvGrpSpPr>
            <a:grpSpLocks/>
          </p:cNvGrpSpPr>
          <p:nvPr/>
        </p:nvGrpSpPr>
        <p:grpSpPr bwMode="auto">
          <a:xfrm>
            <a:off x="9847263" y="3943350"/>
            <a:ext cx="1943100" cy="1476375"/>
            <a:chOff x="0" y="0"/>
            <a:chExt cx="1943660" cy="1477131"/>
          </a:xfrm>
        </p:grpSpPr>
        <p:sp>
          <p:nvSpPr>
            <p:cNvPr id="9237" name="Oval 124"/>
            <p:cNvSpPr>
              <a:spLocks/>
            </p:cNvSpPr>
            <p:nvPr/>
          </p:nvSpPr>
          <p:spPr bwMode="auto">
            <a:xfrm>
              <a:off x="0" y="0"/>
              <a:ext cx="1943660" cy="1477131"/>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14127" tIns="57063" rIns="114127" bIns="57063" anchor="ctr"/>
            <a:lstStyle/>
            <a:p>
              <a:pPr algn="ctr"/>
              <a:endParaRPr lang="zh-CN" altLang="zh-CN" sz="2800">
                <a:solidFill>
                  <a:srgbClr val="FFFFFF"/>
                </a:solidFill>
                <a:latin typeface="方正兰亭细黑_GBK" charset="-122"/>
                <a:ea typeface="方正兰亭细黑_GBK" charset="-122"/>
                <a:sym typeface="方正兰亭细黑_GBK" charset="-122"/>
              </a:endParaRPr>
            </a:p>
          </p:txBody>
        </p:sp>
        <p:pic>
          <p:nvPicPr>
            <p:cNvPr id="9238" name="Picture 1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1931" y="777498"/>
              <a:ext cx="1808890" cy="421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39" name="Rectangle 125"/>
            <p:cNvSpPr>
              <a:spLocks noChangeArrowheads="1"/>
            </p:cNvSpPr>
            <p:nvPr/>
          </p:nvSpPr>
          <p:spPr bwMode="auto">
            <a:xfrm>
              <a:off x="492621" y="1043494"/>
              <a:ext cx="1030143" cy="17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lIns="0" tIns="0" rIns="0" bIns="0" anchor="ctr">
              <a:spAutoFit/>
            </a:bodyPr>
            <a:lstStyle/>
            <a:p>
              <a:pPr algn="ctr">
                <a:spcBef>
                  <a:spcPts val="1500"/>
                </a:spcBef>
              </a:pPr>
              <a:r>
                <a:rPr lang="en-US" sz="1100">
                  <a:solidFill>
                    <a:srgbClr val="FFFFFF"/>
                  </a:solidFill>
                  <a:latin typeface="方正兰亭细黑_GBK" charset="-122"/>
                  <a:sym typeface="方正兰亭细黑_GBK" charset="-122"/>
                </a:rPr>
                <a:t>Active Directory</a:t>
              </a:r>
            </a:p>
          </p:txBody>
        </p:sp>
        <p:pic>
          <p:nvPicPr>
            <p:cNvPr id="9240" name="Picture 12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5106" y="160274"/>
              <a:ext cx="967012" cy="646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9241" name="Straight Connector 72"/>
          <p:cNvSpPr>
            <a:spLocks noChangeShapeType="1"/>
          </p:cNvSpPr>
          <p:nvPr/>
        </p:nvSpPr>
        <p:spPr bwMode="auto">
          <a:xfrm flipV="1">
            <a:off x="2257425" y="1387475"/>
            <a:ext cx="2635250" cy="182880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9242" name="Straight Connector 73"/>
          <p:cNvSpPr>
            <a:spLocks noChangeShapeType="1"/>
          </p:cNvSpPr>
          <p:nvPr/>
        </p:nvSpPr>
        <p:spPr bwMode="auto">
          <a:xfrm>
            <a:off x="2257425" y="3716338"/>
            <a:ext cx="2984500" cy="1204912"/>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9243" name="Straight Connector 75"/>
          <p:cNvSpPr>
            <a:spLocks noChangeShapeType="1"/>
          </p:cNvSpPr>
          <p:nvPr/>
        </p:nvSpPr>
        <p:spPr bwMode="auto">
          <a:xfrm flipV="1">
            <a:off x="6173788" y="4976813"/>
            <a:ext cx="1887537" cy="11112"/>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9244" name="Straight Connector 77"/>
          <p:cNvSpPr>
            <a:spLocks noChangeShapeType="1"/>
          </p:cNvSpPr>
          <p:nvPr/>
        </p:nvSpPr>
        <p:spPr bwMode="auto">
          <a:xfrm flipV="1">
            <a:off x="9067800" y="4819650"/>
            <a:ext cx="622300" cy="134938"/>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9245" name="Straight Connector 79"/>
          <p:cNvSpPr>
            <a:spLocks noChangeShapeType="1"/>
          </p:cNvSpPr>
          <p:nvPr/>
        </p:nvSpPr>
        <p:spPr bwMode="auto">
          <a:xfrm>
            <a:off x="7324725" y="1211263"/>
            <a:ext cx="2095500" cy="1587"/>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9246" name="Straight Connector 84"/>
          <p:cNvSpPr>
            <a:spLocks noChangeShapeType="1"/>
          </p:cNvSpPr>
          <p:nvPr/>
        </p:nvSpPr>
        <p:spPr bwMode="auto">
          <a:xfrm flipV="1">
            <a:off x="5799138" y="4021138"/>
            <a:ext cx="1587" cy="403225"/>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9247" name="Straight Connector 74"/>
          <p:cNvSpPr>
            <a:spLocks noChangeShapeType="1"/>
          </p:cNvSpPr>
          <p:nvPr/>
        </p:nvSpPr>
        <p:spPr bwMode="auto">
          <a:xfrm flipV="1">
            <a:off x="10804525" y="3216275"/>
            <a:ext cx="1588" cy="56515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9248" name="Group 51"/>
          <p:cNvGrpSpPr>
            <a:grpSpLocks noChangeAspect="1"/>
          </p:cNvGrpSpPr>
          <p:nvPr/>
        </p:nvGrpSpPr>
        <p:grpSpPr bwMode="auto">
          <a:xfrm>
            <a:off x="600075" y="2781300"/>
            <a:ext cx="1601788" cy="1474788"/>
            <a:chOff x="0" y="0"/>
            <a:chExt cx="1905893" cy="1755911"/>
          </a:xfrm>
        </p:grpSpPr>
        <p:grpSp>
          <p:nvGrpSpPr>
            <p:cNvPr id="9249" name="Group 52"/>
            <p:cNvGrpSpPr>
              <a:grpSpLocks noChangeAspect="1"/>
            </p:cNvGrpSpPr>
            <p:nvPr/>
          </p:nvGrpSpPr>
          <p:grpSpPr bwMode="auto">
            <a:xfrm>
              <a:off x="0" y="0"/>
              <a:ext cx="1905893" cy="1755911"/>
              <a:chOff x="0" y="0"/>
              <a:chExt cx="1559387" cy="1436675"/>
            </a:xfrm>
          </p:grpSpPr>
          <p:pic>
            <p:nvPicPr>
              <p:cNvPr id="9250" name="Picture 5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794762"/>
                <a:ext cx="1061011" cy="641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51" name="Picture 5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179862" y="795915"/>
                <a:ext cx="314989" cy="5822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52" name="Picture 5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14971" y="0"/>
                <a:ext cx="444416" cy="664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253" name="Picture 5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80560" y="9269"/>
              <a:ext cx="937253" cy="802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254" name="Group 7"/>
          <p:cNvGrpSpPr>
            <a:grpSpLocks/>
          </p:cNvGrpSpPr>
          <p:nvPr/>
        </p:nvGrpSpPr>
        <p:grpSpPr bwMode="auto">
          <a:xfrm>
            <a:off x="5008563" y="4510088"/>
            <a:ext cx="1622425" cy="1033462"/>
            <a:chOff x="0" y="0"/>
            <a:chExt cx="1623047" cy="1034317"/>
          </a:xfrm>
        </p:grpSpPr>
        <p:sp>
          <p:nvSpPr>
            <p:cNvPr id="9255" name="Rectangle 350"/>
            <p:cNvSpPr>
              <a:spLocks noChangeArrowheads="1"/>
            </p:cNvSpPr>
            <p:nvPr/>
          </p:nvSpPr>
          <p:spPr bwMode="auto">
            <a:xfrm>
              <a:off x="0" y="846274"/>
              <a:ext cx="1623047"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Web Application Proxy</a:t>
              </a:r>
            </a:p>
          </p:txBody>
        </p:sp>
        <p:grpSp>
          <p:nvGrpSpPr>
            <p:cNvPr id="9256" name="Group 5"/>
            <p:cNvGrpSpPr>
              <a:grpSpLocks/>
            </p:cNvGrpSpPr>
            <p:nvPr/>
          </p:nvGrpSpPr>
          <p:grpSpPr bwMode="auto">
            <a:xfrm>
              <a:off x="366205" y="0"/>
              <a:ext cx="626677" cy="809804"/>
              <a:chOff x="0" y="0"/>
              <a:chExt cx="836613" cy="1081087"/>
            </a:xfrm>
          </p:grpSpPr>
          <p:sp>
            <p:nvSpPr>
              <p:cNvPr id="9257" name="Freeform 7"/>
              <p:cNvSpPr>
                <a:spLocks noEditPoints="1" noChangeArrowheads="1"/>
              </p:cNvSpPr>
              <p:nvPr/>
            </p:nvSpPr>
            <p:spPr bwMode="auto">
              <a:xfrm>
                <a:off x="277813" y="0"/>
                <a:ext cx="558800" cy="1081087"/>
              </a:xfrm>
              <a:custGeom>
                <a:avLst/>
                <a:gdLst>
                  <a:gd name="T0" fmla="*/ 1513 w 1760"/>
                  <a:gd name="T1" fmla="*/ 2946 h 3403"/>
                  <a:gd name="T2" fmla="*/ 1569 w 1760"/>
                  <a:gd name="T3" fmla="*/ 3116 h 3403"/>
                  <a:gd name="T4" fmla="*/ 247 w 1760"/>
                  <a:gd name="T5" fmla="*/ 2748 h 3403"/>
                  <a:gd name="T6" fmla="*/ 191 w 1760"/>
                  <a:gd name="T7" fmla="*/ 2632 h 3403"/>
                  <a:gd name="T8" fmla="*/ 191 w 1760"/>
                  <a:gd name="T9" fmla="*/ 2632 h 3403"/>
                  <a:gd name="T10" fmla="*/ 191 w 1760"/>
                  <a:gd name="T11" fmla="*/ 2546 h 3403"/>
                  <a:gd name="T12" fmla="*/ 455 w 1760"/>
                  <a:gd name="T13" fmla="*/ 2490 h 3403"/>
                  <a:gd name="T14" fmla="*/ 191 w 1760"/>
                  <a:gd name="T15" fmla="*/ 622 h 3403"/>
                  <a:gd name="T16" fmla="*/ 266 w 1760"/>
                  <a:gd name="T17" fmla="*/ 797 h 3403"/>
                  <a:gd name="T18" fmla="*/ 247 w 1760"/>
                  <a:gd name="T19" fmla="*/ 825 h 3403"/>
                  <a:gd name="T20" fmla="*/ 1507 w 1760"/>
                  <a:gd name="T21" fmla="*/ 0 h 3403"/>
                  <a:gd name="T22" fmla="*/ 1579 w 1760"/>
                  <a:gd name="T23" fmla="*/ 9 h 3403"/>
                  <a:gd name="T24" fmla="*/ 1644 w 1760"/>
                  <a:gd name="T25" fmla="*/ 36 h 3403"/>
                  <a:gd name="T26" fmla="*/ 1715 w 1760"/>
                  <a:gd name="T27" fmla="*/ 96 h 3403"/>
                  <a:gd name="T28" fmla="*/ 1749 w 1760"/>
                  <a:gd name="T29" fmla="*/ 158 h 3403"/>
                  <a:gd name="T30" fmla="*/ 1760 w 1760"/>
                  <a:gd name="T31" fmla="*/ 207 h 3403"/>
                  <a:gd name="T32" fmla="*/ 1759 w 1760"/>
                  <a:gd name="T33" fmla="*/ 3201 h 3403"/>
                  <a:gd name="T34" fmla="*/ 1742 w 1760"/>
                  <a:gd name="T35" fmla="*/ 3264 h 3403"/>
                  <a:gd name="T36" fmla="*/ 1701 w 1760"/>
                  <a:gd name="T37" fmla="*/ 3322 h 3403"/>
                  <a:gd name="T38" fmla="*/ 1625 w 1760"/>
                  <a:gd name="T39" fmla="*/ 3377 h 3403"/>
                  <a:gd name="T40" fmla="*/ 1558 w 1760"/>
                  <a:gd name="T41" fmla="*/ 3399 h 3403"/>
                  <a:gd name="T42" fmla="*/ 254 w 1760"/>
                  <a:gd name="T43" fmla="*/ 3403 h 3403"/>
                  <a:gd name="T44" fmla="*/ 181 w 1760"/>
                  <a:gd name="T45" fmla="*/ 3394 h 3403"/>
                  <a:gd name="T46" fmla="*/ 116 w 1760"/>
                  <a:gd name="T47" fmla="*/ 3367 h 3403"/>
                  <a:gd name="T48" fmla="*/ 60 w 1760"/>
                  <a:gd name="T49" fmla="*/ 3322 h 3403"/>
                  <a:gd name="T50" fmla="*/ 19 w 1760"/>
                  <a:gd name="T51" fmla="*/ 3264 h 3403"/>
                  <a:gd name="T52" fmla="*/ 2 w 1760"/>
                  <a:gd name="T53" fmla="*/ 3201 h 3403"/>
                  <a:gd name="T54" fmla="*/ 56 w 1760"/>
                  <a:gd name="T55" fmla="*/ 2500 h 3403"/>
                  <a:gd name="T56" fmla="*/ 60 w 1760"/>
                  <a:gd name="T57" fmla="*/ 3210 h 3403"/>
                  <a:gd name="T58" fmla="*/ 80 w 1760"/>
                  <a:gd name="T59" fmla="*/ 3259 h 3403"/>
                  <a:gd name="T60" fmla="*/ 125 w 1760"/>
                  <a:gd name="T61" fmla="*/ 3305 h 3403"/>
                  <a:gd name="T62" fmla="*/ 197 w 1760"/>
                  <a:gd name="T63" fmla="*/ 3340 h 3403"/>
                  <a:gd name="T64" fmla="*/ 232 w 1760"/>
                  <a:gd name="T65" fmla="*/ 3346 h 3403"/>
                  <a:gd name="T66" fmla="*/ 1528 w 1760"/>
                  <a:gd name="T67" fmla="*/ 3346 h 3403"/>
                  <a:gd name="T68" fmla="*/ 1584 w 1760"/>
                  <a:gd name="T69" fmla="*/ 3333 h 3403"/>
                  <a:gd name="T70" fmla="*/ 1647 w 1760"/>
                  <a:gd name="T71" fmla="*/ 3297 h 3403"/>
                  <a:gd name="T72" fmla="*/ 1690 w 1760"/>
                  <a:gd name="T73" fmla="*/ 3242 h 3403"/>
                  <a:gd name="T74" fmla="*/ 1704 w 1760"/>
                  <a:gd name="T75" fmla="*/ 3189 h 3403"/>
                  <a:gd name="T76" fmla="*/ 1704 w 1760"/>
                  <a:gd name="T77" fmla="*/ 214 h 3403"/>
                  <a:gd name="T78" fmla="*/ 1697 w 1760"/>
                  <a:gd name="T79" fmla="*/ 179 h 3403"/>
                  <a:gd name="T80" fmla="*/ 1662 w 1760"/>
                  <a:gd name="T81" fmla="*/ 120 h 3403"/>
                  <a:gd name="T82" fmla="*/ 1603 w 1760"/>
                  <a:gd name="T83" fmla="*/ 78 h 3403"/>
                  <a:gd name="T84" fmla="*/ 1546 w 1760"/>
                  <a:gd name="T85" fmla="*/ 59 h 3403"/>
                  <a:gd name="T86" fmla="*/ 254 w 1760"/>
                  <a:gd name="T87" fmla="*/ 56 h 3403"/>
                  <a:gd name="T88" fmla="*/ 197 w 1760"/>
                  <a:gd name="T89" fmla="*/ 63 h 3403"/>
                  <a:gd name="T90" fmla="*/ 138 w 1760"/>
                  <a:gd name="T91" fmla="*/ 88 h 3403"/>
                  <a:gd name="T92" fmla="*/ 86 w 1760"/>
                  <a:gd name="T93" fmla="*/ 136 h 3403"/>
                  <a:gd name="T94" fmla="*/ 64 w 1760"/>
                  <a:gd name="T95" fmla="*/ 179 h 3403"/>
                  <a:gd name="T96" fmla="*/ 56 w 1760"/>
                  <a:gd name="T97" fmla="*/ 228 h 3403"/>
                  <a:gd name="T98" fmla="*/ 1 w 1760"/>
                  <a:gd name="T99" fmla="*/ 207 h 3403"/>
                  <a:gd name="T100" fmla="*/ 12 w 1760"/>
                  <a:gd name="T101" fmla="*/ 158 h 3403"/>
                  <a:gd name="T102" fmla="*/ 46 w 1760"/>
                  <a:gd name="T103" fmla="*/ 96 h 3403"/>
                  <a:gd name="T104" fmla="*/ 99 w 1760"/>
                  <a:gd name="T105" fmla="*/ 48 h 3403"/>
                  <a:gd name="T106" fmla="*/ 175 w 1760"/>
                  <a:gd name="T107" fmla="*/ 11 h 3403"/>
                  <a:gd name="T108" fmla="*/ 232 w 1760"/>
                  <a:gd name="T109" fmla="*/ 1 h 34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60"/>
                  <a:gd name="T166" fmla="*/ 0 h 3403"/>
                  <a:gd name="T167" fmla="*/ 1760 w 1760"/>
                  <a:gd name="T168" fmla="*/ 3403 h 34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60" h="3403">
                    <a:moveTo>
                      <a:pt x="247" y="2946"/>
                    </a:moveTo>
                    <a:lnTo>
                      <a:pt x="247" y="3060"/>
                    </a:lnTo>
                    <a:lnTo>
                      <a:pt x="1513" y="3060"/>
                    </a:lnTo>
                    <a:lnTo>
                      <a:pt x="1513" y="2946"/>
                    </a:lnTo>
                    <a:lnTo>
                      <a:pt x="247" y="2946"/>
                    </a:lnTo>
                    <a:close/>
                    <a:moveTo>
                      <a:pt x="191" y="2890"/>
                    </a:moveTo>
                    <a:lnTo>
                      <a:pt x="1569" y="2890"/>
                    </a:lnTo>
                    <a:lnTo>
                      <a:pt x="1569" y="3116"/>
                    </a:lnTo>
                    <a:lnTo>
                      <a:pt x="191" y="3116"/>
                    </a:lnTo>
                    <a:lnTo>
                      <a:pt x="191" y="2890"/>
                    </a:lnTo>
                    <a:close/>
                    <a:moveTo>
                      <a:pt x="247" y="2688"/>
                    </a:moveTo>
                    <a:lnTo>
                      <a:pt x="247" y="2748"/>
                    </a:lnTo>
                    <a:lnTo>
                      <a:pt x="455" y="2748"/>
                    </a:lnTo>
                    <a:lnTo>
                      <a:pt x="455" y="2688"/>
                    </a:lnTo>
                    <a:lnTo>
                      <a:pt x="247" y="2688"/>
                    </a:lnTo>
                    <a:close/>
                    <a:moveTo>
                      <a:pt x="191" y="2632"/>
                    </a:moveTo>
                    <a:lnTo>
                      <a:pt x="511" y="2632"/>
                    </a:lnTo>
                    <a:lnTo>
                      <a:pt x="511" y="2804"/>
                    </a:lnTo>
                    <a:lnTo>
                      <a:pt x="191" y="2804"/>
                    </a:lnTo>
                    <a:lnTo>
                      <a:pt x="191" y="2632"/>
                    </a:lnTo>
                    <a:close/>
                    <a:moveTo>
                      <a:pt x="367" y="2373"/>
                    </a:moveTo>
                    <a:lnTo>
                      <a:pt x="511" y="2373"/>
                    </a:lnTo>
                    <a:lnTo>
                      <a:pt x="511" y="2546"/>
                    </a:lnTo>
                    <a:lnTo>
                      <a:pt x="191" y="2546"/>
                    </a:lnTo>
                    <a:lnTo>
                      <a:pt x="191" y="2452"/>
                    </a:lnTo>
                    <a:lnTo>
                      <a:pt x="247" y="2452"/>
                    </a:lnTo>
                    <a:lnTo>
                      <a:pt x="247" y="2490"/>
                    </a:lnTo>
                    <a:lnTo>
                      <a:pt x="455" y="2490"/>
                    </a:lnTo>
                    <a:lnTo>
                      <a:pt x="455" y="2429"/>
                    </a:lnTo>
                    <a:lnTo>
                      <a:pt x="367" y="2429"/>
                    </a:lnTo>
                    <a:lnTo>
                      <a:pt x="367" y="2373"/>
                    </a:lnTo>
                    <a:close/>
                    <a:moveTo>
                      <a:pt x="191" y="622"/>
                    </a:moveTo>
                    <a:lnTo>
                      <a:pt x="1569" y="622"/>
                    </a:lnTo>
                    <a:lnTo>
                      <a:pt x="1569" y="853"/>
                    </a:lnTo>
                    <a:lnTo>
                      <a:pt x="266" y="853"/>
                    </a:lnTo>
                    <a:lnTo>
                      <a:pt x="266" y="797"/>
                    </a:lnTo>
                    <a:lnTo>
                      <a:pt x="1513" y="797"/>
                    </a:lnTo>
                    <a:lnTo>
                      <a:pt x="1513" y="678"/>
                    </a:lnTo>
                    <a:lnTo>
                      <a:pt x="247" y="678"/>
                    </a:lnTo>
                    <a:lnTo>
                      <a:pt x="247" y="825"/>
                    </a:lnTo>
                    <a:lnTo>
                      <a:pt x="191" y="825"/>
                    </a:lnTo>
                    <a:lnTo>
                      <a:pt x="191" y="622"/>
                    </a:lnTo>
                    <a:close/>
                    <a:moveTo>
                      <a:pt x="253" y="0"/>
                    </a:moveTo>
                    <a:lnTo>
                      <a:pt x="1507" y="0"/>
                    </a:lnTo>
                    <a:lnTo>
                      <a:pt x="1528" y="1"/>
                    </a:lnTo>
                    <a:lnTo>
                      <a:pt x="1535" y="2"/>
                    </a:lnTo>
                    <a:lnTo>
                      <a:pt x="1558" y="4"/>
                    </a:lnTo>
                    <a:lnTo>
                      <a:pt x="1579" y="9"/>
                    </a:lnTo>
                    <a:lnTo>
                      <a:pt x="1585" y="11"/>
                    </a:lnTo>
                    <a:lnTo>
                      <a:pt x="1605" y="17"/>
                    </a:lnTo>
                    <a:lnTo>
                      <a:pt x="1625" y="26"/>
                    </a:lnTo>
                    <a:lnTo>
                      <a:pt x="1644" y="36"/>
                    </a:lnTo>
                    <a:lnTo>
                      <a:pt x="1662" y="48"/>
                    </a:lnTo>
                    <a:lnTo>
                      <a:pt x="1687" y="66"/>
                    </a:lnTo>
                    <a:lnTo>
                      <a:pt x="1701" y="81"/>
                    </a:lnTo>
                    <a:lnTo>
                      <a:pt x="1715" y="96"/>
                    </a:lnTo>
                    <a:lnTo>
                      <a:pt x="1726" y="113"/>
                    </a:lnTo>
                    <a:lnTo>
                      <a:pt x="1732" y="121"/>
                    </a:lnTo>
                    <a:lnTo>
                      <a:pt x="1742" y="139"/>
                    </a:lnTo>
                    <a:lnTo>
                      <a:pt x="1749" y="158"/>
                    </a:lnTo>
                    <a:lnTo>
                      <a:pt x="1751" y="163"/>
                    </a:lnTo>
                    <a:lnTo>
                      <a:pt x="1756" y="183"/>
                    </a:lnTo>
                    <a:lnTo>
                      <a:pt x="1759" y="202"/>
                    </a:lnTo>
                    <a:lnTo>
                      <a:pt x="1760" y="207"/>
                    </a:lnTo>
                    <a:lnTo>
                      <a:pt x="1760" y="216"/>
                    </a:lnTo>
                    <a:lnTo>
                      <a:pt x="1760" y="3187"/>
                    </a:lnTo>
                    <a:lnTo>
                      <a:pt x="1760" y="3195"/>
                    </a:lnTo>
                    <a:lnTo>
                      <a:pt x="1759" y="3201"/>
                    </a:lnTo>
                    <a:lnTo>
                      <a:pt x="1756" y="3221"/>
                    </a:lnTo>
                    <a:lnTo>
                      <a:pt x="1751" y="3240"/>
                    </a:lnTo>
                    <a:lnTo>
                      <a:pt x="1749" y="3245"/>
                    </a:lnTo>
                    <a:lnTo>
                      <a:pt x="1742" y="3264"/>
                    </a:lnTo>
                    <a:lnTo>
                      <a:pt x="1732" y="3282"/>
                    </a:lnTo>
                    <a:lnTo>
                      <a:pt x="1726" y="3290"/>
                    </a:lnTo>
                    <a:lnTo>
                      <a:pt x="1715" y="3306"/>
                    </a:lnTo>
                    <a:lnTo>
                      <a:pt x="1701" y="3322"/>
                    </a:lnTo>
                    <a:lnTo>
                      <a:pt x="1687" y="3337"/>
                    </a:lnTo>
                    <a:lnTo>
                      <a:pt x="1662" y="3355"/>
                    </a:lnTo>
                    <a:lnTo>
                      <a:pt x="1644" y="3367"/>
                    </a:lnTo>
                    <a:lnTo>
                      <a:pt x="1625" y="3377"/>
                    </a:lnTo>
                    <a:lnTo>
                      <a:pt x="1605" y="3385"/>
                    </a:lnTo>
                    <a:lnTo>
                      <a:pt x="1585" y="3392"/>
                    </a:lnTo>
                    <a:lnTo>
                      <a:pt x="1579" y="3394"/>
                    </a:lnTo>
                    <a:lnTo>
                      <a:pt x="1558" y="3399"/>
                    </a:lnTo>
                    <a:lnTo>
                      <a:pt x="1535" y="3402"/>
                    </a:lnTo>
                    <a:lnTo>
                      <a:pt x="1528" y="3402"/>
                    </a:lnTo>
                    <a:lnTo>
                      <a:pt x="1506" y="3403"/>
                    </a:lnTo>
                    <a:lnTo>
                      <a:pt x="254" y="3403"/>
                    </a:lnTo>
                    <a:lnTo>
                      <a:pt x="232" y="3402"/>
                    </a:lnTo>
                    <a:lnTo>
                      <a:pt x="225" y="3402"/>
                    </a:lnTo>
                    <a:lnTo>
                      <a:pt x="202" y="3399"/>
                    </a:lnTo>
                    <a:lnTo>
                      <a:pt x="181" y="3394"/>
                    </a:lnTo>
                    <a:lnTo>
                      <a:pt x="175" y="3392"/>
                    </a:lnTo>
                    <a:lnTo>
                      <a:pt x="155" y="3385"/>
                    </a:lnTo>
                    <a:lnTo>
                      <a:pt x="135" y="3377"/>
                    </a:lnTo>
                    <a:lnTo>
                      <a:pt x="116" y="3367"/>
                    </a:lnTo>
                    <a:lnTo>
                      <a:pt x="99" y="3355"/>
                    </a:lnTo>
                    <a:lnTo>
                      <a:pt x="90" y="3349"/>
                    </a:lnTo>
                    <a:lnTo>
                      <a:pt x="74" y="3337"/>
                    </a:lnTo>
                    <a:lnTo>
                      <a:pt x="60" y="3322"/>
                    </a:lnTo>
                    <a:lnTo>
                      <a:pt x="46" y="3306"/>
                    </a:lnTo>
                    <a:lnTo>
                      <a:pt x="35" y="3290"/>
                    </a:lnTo>
                    <a:lnTo>
                      <a:pt x="29" y="3282"/>
                    </a:lnTo>
                    <a:lnTo>
                      <a:pt x="19" y="3264"/>
                    </a:lnTo>
                    <a:lnTo>
                      <a:pt x="12" y="3245"/>
                    </a:lnTo>
                    <a:lnTo>
                      <a:pt x="10" y="3240"/>
                    </a:lnTo>
                    <a:lnTo>
                      <a:pt x="5" y="3221"/>
                    </a:lnTo>
                    <a:lnTo>
                      <a:pt x="2" y="3201"/>
                    </a:lnTo>
                    <a:lnTo>
                      <a:pt x="1" y="3195"/>
                    </a:lnTo>
                    <a:lnTo>
                      <a:pt x="0" y="3175"/>
                    </a:lnTo>
                    <a:lnTo>
                      <a:pt x="0" y="2500"/>
                    </a:lnTo>
                    <a:lnTo>
                      <a:pt x="56" y="2500"/>
                    </a:lnTo>
                    <a:lnTo>
                      <a:pt x="56" y="3175"/>
                    </a:lnTo>
                    <a:lnTo>
                      <a:pt x="57" y="3189"/>
                    </a:lnTo>
                    <a:lnTo>
                      <a:pt x="57" y="3189"/>
                    </a:lnTo>
                    <a:lnTo>
                      <a:pt x="60" y="3210"/>
                    </a:lnTo>
                    <a:lnTo>
                      <a:pt x="64" y="3223"/>
                    </a:lnTo>
                    <a:lnTo>
                      <a:pt x="64" y="3223"/>
                    </a:lnTo>
                    <a:lnTo>
                      <a:pt x="71" y="3242"/>
                    </a:lnTo>
                    <a:lnTo>
                      <a:pt x="80" y="3259"/>
                    </a:lnTo>
                    <a:lnTo>
                      <a:pt x="86" y="3267"/>
                    </a:lnTo>
                    <a:lnTo>
                      <a:pt x="99" y="3283"/>
                    </a:lnTo>
                    <a:lnTo>
                      <a:pt x="114" y="3297"/>
                    </a:lnTo>
                    <a:lnTo>
                      <a:pt x="125" y="3305"/>
                    </a:lnTo>
                    <a:lnTo>
                      <a:pt x="138" y="3315"/>
                    </a:lnTo>
                    <a:lnTo>
                      <a:pt x="157" y="3325"/>
                    </a:lnTo>
                    <a:lnTo>
                      <a:pt x="176" y="3333"/>
                    </a:lnTo>
                    <a:lnTo>
                      <a:pt x="197" y="3340"/>
                    </a:lnTo>
                    <a:lnTo>
                      <a:pt x="197" y="3340"/>
                    </a:lnTo>
                    <a:lnTo>
                      <a:pt x="214" y="3344"/>
                    </a:lnTo>
                    <a:lnTo>
                      <a:pt x="232" y="3346"/>
                    </a:lnTo>
                    <a:lnTo>
                      <a:pt x="232" y="3346"/>
                    </a:lnTo>
                    <a:lnTo>
                      <a:pt x="254" y="3347"/>
                    </a:lnTo>
                    <a:lnTo>
                      <a:pt x="1506" y="3347"/>
                    </a:lnTo>
                    <a:lnTo>
                      <a:pt x="1528" y="3346"/>
                    </a:lnTo>
                    <a:lnTo>
                      <a:pt x="1528" y="3346"/>
                    </a:lnTo>
                    <a:lnTo>
                      <a:pt x="1546" y="3344"/>
                    </a:lnTo>
                    <a:lnTo>
                      <a:pt x="1563" y="3340"/>
                    </a:lnTo>
                    <a:lnTo>
                      <a:pt x="1563" y="3340"/>
                    </a:lnTo>
                    <a:lnTo>
                      <a:pt x="1584" y="3333"/>
                    </a:lnTo>
                    <a:lnTo>
                      <a:pt x="1603" y="3325"/>
                    </a:lnTo>
                    <a:lnTo>
                      <a:pt x="1622" y="3315"/>
                    </a:lnTo>
                    <a:lnTo>
                      <a:pt x="1632" y="3309"/>
                    </a:lnTo>
                    <a:lnTo>
                      <a:pt x="1647" y="3297"/>
                    </a:lnTo>
                    <a:lnTo>
                      <a:pt x="1662" y="3283"/>
                    </a:lnTo>
                    <a:lnTo>
                      <a:pt x="1675" y="3267"/>
                    </a:lnTo>
                    <a:lnTo>
                      <a:pt x="1681" y="3259"/>
                    </a:lnTo>
                    <a:lnTo>
                      <a:pt x="1690" y="3242"/>
                    </a:lnTo>
                    <a:lnTo>
                      <a:pt x="1697" y="3223"/>
                    </a:lnTo>
                    <a:lnTo>
                      <a:pt x="1697" y="3223"/>
                    </a:lnTo>
                    <a:lnTo>
                      <a:pt x="1701" y="3210"/>
                    </a:lnTo>
                    <a:lnTo>
                      <a:pt x="1704" y="3189"/>
                    </a:lnTo>
                    <a:lnTo>
                      <a:pt x="1704" y="3189"/>
                    </a:lnTo>
                    <a:lnTo>
                      <a:pt x="1705" y="3175"/>
                    </a:lnTo>
                    <a:lnTo>
                      <a:pt x="1705" y="228"/>
                    </a:lnTo>
                    <a:lnTo>
                      <a:pt x="1704" y="214"/>
                    </a:lnTo>
                    <a:lnTo>
                      <a:pt x="1704" y="214"/>
                    </a:lnTo>
                    <a:lnTo>
                      <a:pt x="1701" y="194"/>
                    </a:lnTo>
                    <a:lnTo>
                      <a:pt x="1697" y="179"/>
                    </a:lnTo>
                    <a:lnTo>
                      <a:pt x="1697" y="179"/>
                    </a:lnTo>
                    <a:lnTo>
                      <a:pt x="1690" y="161"/>
                    </a:lnTo>
                    <a:lnTo>
                      <a:pt x="1681" y="144"/>
                    </a:lnTo>
                    <a:lnTo>
                      <a:pt x="1675" y="136"/>
                    </a:lnTo>
                    <a:lnTo>
                      <a:pt x="1662" y="120"/>
                    </a:lnTo>
                    <a:lnTo>
                      <a:pt x="1647" y="106"/>
                    </a:lnTo>
                    <a:lnTo>
                      <a:pt x="1632" y="94"/>
                    </a:lnTo>
                    <a:lnTo>
                      <a:pt x="1622" y="88"/>
                    </a:lnTo>
                    <a:lnTo>
                      <a:pt x="1603" y="78"/>
                    </a:lnTo>
                    <a:lnTo>
                      <a:pt x="1584" y="69"/>
                    </a:lnTo>
                    <a:lnTo>
                      <a:pt x="1563" y="63"/>
                    </a:lnTo>
                    <a:lnTo>
                      <a:pt x="1563" y="63"/>
                    </a:lnTo>
                    <a:lnTo>
                      <a:pt x="1546" y="59"/>
                    </a:lnTo>
                    <a:lnTo>
                      <a:pt x="1523" y="57"/>
                    </a:lnTo>
                    <a:lnTo>
                      <a:pt x="1523" y="57"/>
                    </a:lnTo>
                    <a:lnTo>
                      <a:pt x="1506" y="56"/>
                    </a:lnTo>
                    <a:lnTo>
                      <a:pt x="254" y="56"/>
                    </a:lnTo>
                    <a:lnTo>
                      <a:pt x="237" y="57"/>
                    </a:lnTo>
                    <a:lnTo>
                      <a:pt x="237" y="57"/>
                    </a:lnTo>
                    <a:lnTo>
                      <a:pt x="214" y="59"/>
                    </a:lnTo>
                    <a:lnTo>
                      <a:pt x="197" y="63"/>
                    </a:lnTo>
                    <a:lnTo>
                      <a:pt x="197" y="63"/>
                    </a:lnTo>
                    <a:lnTo>
                      <a:pt x="176" y="69"/>
                    </a:lnTo>
                    <a:lnTo>
                      <a:pt x="157" y="78"/>
                    </a:lnTo>
                    <a:lnTo>
                      <a:pt x="138" y="88"/>
                    </a:lnTo>
                    <a:lnTo>
                      <a:pt x="125" y="97"/>
                    </a:lnTo>
                    <a:lnTo>
                      <a:pt x="114" y="106"/>
                    </a:lnTo>
                    <a:lnTo>
                      <a:pt x="99" y="120"/>
                    </a:lnTo>
                    <a:lnTo>
                      <a:pt x="86" y="136"/>
                    </a:lnTo>
                    <a:lnTo>
                      <a:pt x="80" y="144"/>
                    </a:lnTo>
                    <a:lnTo>
                      <a:pt x="71" y="161"/>
                    </a:lnTo>
                    <a:lnTo>
                      <a:pt x="64" y="179"/>
                    </a:lnTo>
                    <a:lnTo>
                      <a:pt x="64" y="179"/>
                    </a:lnTo>
                    <a:lnTo>
                      <a:pt x="60" y="194"/>
                    </a:lnTo>
                    <a:lnTo>
                      <a:pt x="57" y="214"/>
                    </a:lnTo>
                    <a:lnTo>
                      <a:pt x="57" y="214"/>
                    </a:lnTo>
                    <a:lnTo>
                      <a:pt x="56" y="228"/>
                    </a:lnTo>
                    <a:lnTo>
                      <a:pt x="56" y="786"/>
                    </a:lnTo>
                    <a:lnTo>
                      <a:pt x="0" y="786"/>
                    </a:lnTo>
                    <a:lnTo>
                      <a:pt x="0" y="228"/>
                    </a:lnTo>
                    <a:lnTo>
                      <a:pt x="1" y="207"/>
                    </a:lnTo>
                    <a:lnTo>
                      <a:pt x="2" y="202"/>
                    </a:lnTo>
                    <a:lnTo>
                      <a:pt x="5" y="183"/>
                    </a:lnTo>
                    <a:lnTo>
                      <a:pt x="10" y="163"/>
                    </a:lnTo>
                    <a:lnTo>
                      <a:pt x="12" y="158"/>
                    </a:lnTo>
                    <a:lnTo>
                      <a:pt x="19" y="139"/>
                    </a:lnTo>
                    <a:lnTo>
                      <a:pt x="29" y="121"/>
                    </a:lnTo>
                    <a:lnTo>
                      <a:pt x="35" y="113"/>
                    </a:lnTo>
                    <a:lnTo>
                      <a:pt x="46" y="96"/>
                    </a:lnTo>
                    <a:lnTo>
                      <a:pt x="60" y="81"/>
                    </a:lnTo>
                    <a:lnTo>
                      <a:pt x="74" y="66"/>
                    </a:lnTo>
                    <a:lnTo>
                      <a:pt x="90" y="54"/>
                    </a:lnTo>
                    <a:lnTo>
                      <a:pt x="99" y="48"/>
                    </a:lnTo>
                    <a:lnTo>
                      <a:pt x="116" y="36"/>
                    </a:lnTo>
                    <a:lnTo>
                      <a:pt x="135" y="26"/>
                    </a:lnTo>
                    <a:lnTo>
                      <a:pt x="155" y="17"/>
                    </a:lnTo>
                    <a:lnTo>
                      <a:pt x="175" y="11"/>
                    </a:lnTo>
                    <a:lnTo>
                      <a:pt x="181" y="9"/>
                    </a:lnTo>
                    <a:lnTo>
                      <a:pt x="202" y="4"/>
                    </a:lnTo>
                    <a:lnTo>
                      <a:pt x="225" y="2"/>
                    </a:lnTo>
                    <a:lnTo>
                      <a:pt x="232" y="1"/>
                    </a:lnTo>
                    <a:lnTo>
                      <a:pt x="25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9258" name="Freeform 8"/>
              <p:cNvSpPr>
                <a:spLocks noEditPoints="1" noChangeArrowheads="1"/>
              </p:cNvSpPr>
              <p:nvPr/>
            </p:nvSpPr>
            <p:spPr bwMode="auto">
              <a:xfrm>
                <a:off x="0" y="242887"/>
                <a:ext cx="557213" cy="552450"/>
              </a:xfrm>
              <a:custGeom>
                <a:avLst/>
                <a:gdLst>
                  <a:gd name="T0" fmla="*/ 1020 w 1753"/>
                  <a:gd name="T1" fmla="*/ 1144 h 1742"/>
                  <a:gd name="T2" fmla="*/ 995 w 1753"/>
                  <a:gd name="T3" fmla="*/ 1224 h 1742"/>
                  <a:gd name="T4" fmla="*/ 705 w 1753"/>
                  <a:gd name="T5" fmla="*/ 1168 h 1742"/>
                  <a:gd name="T6" fmla="*/ 1270 w 1753"/>
                  <a:gd name="T7" fmla="*/ 1070 h 1742"/>
                  <a:gd name="T8" fmla="*/ 1302 w 1753"/>
                  <a:gd name="T9" fmla="*/ 1202 h 1742"/>
                  <a:gd name="T10" fmla="*/ 1183 w 1753"/>
                  <a:gd name="T11" fmla="*/ 1261 h 1742"/>
                  <a:gd name="T12" fmla="*/ 1099 w 1753"/>
                  <a:gd name="T13" fmla="*/ 1179 h 1742"/>
                  <a:gd name="T14" fmla="*/ 1157 w 1753"/>
                  <a:gd name="T15" fmla="*/ 1061 h 1742"/>
                  <a:gd name="T16" fmla="*/ 586 w 1753"/>
                  <a:gd name="T17" fmla="*/ 1059 h 1742"/>
                  <a:gd name="T18" fmla="*/ 619 w 1753"/>
                  <a:gd name="T19" fmla="*/ 1191 h 1742"/>
                  <a:gd name="T20" fmla="*/ 504 w 1753"/>
                  <a:gd name="T21" fmla="*/ 1251 h 1742"/>
                  <a:gd name="T22" fmla="*/ 417 w 1753"/>
                  <a:gd name="T23" fmla="*/ 1172 h 1742"/>
                  <a:gd name="T24" fmla="*/ 472 w 1753"/>
                  <a:gd name="T25" fmla="*/ 1049 h 1742"/>
                  <a:gd name="T26" fmla="*/ 1176 w 1753"/>
                  <a:gd name="T27" fmla="*/ 847 h 1742"/>
                  <a:gd name="T28" fmla="*/ 1157 w 1753"/>
                  <a:gd name="T29" fmla="*/ 978 h 1742"/>
                  <a:gd name="T30" fmla="*/ 1012 w 1753"/>
                  <a:gd name="T31" fmla="*/ 655 h 1742"/>
                  <a:gd name="T32" fmla="*/ 826 w 1753"/>
                  <a:gd name="T33" fmla="*/ 611 h 1742"/>
                  <a:gd name="T34" fmla="*/ 784 w 1753"/>
                  <a:gd name="T35" fmla="*/ 715 h 1742"/>
                  <a:gd name="T36" fmla="*/ 575 w 1753"/>
                  <a:gd name="T37" fmla="*/ 969 h 1742"/>
                  <a:gd name="T38" fmla="*/ 759 w 1753"/>
                  <a:gd name="T39" fmla="*/ 622 h 1742"/>
                  <a:gd name="T40" fmla="*/ 1038 w 1753"/>
                  <a:gd name="T41" fmla="*/ 410 h 1742"/>
                  <a:gd name="T42" fmla="*/ 1040 w 1753"/>
                  <a:gd name="T43" fmla="*/ 544 h 1742"/>
                  <a:gd name="T44" fmla="*/ 910 w 1753"/>
                  <a:gd name="T45" fmla="*/ 576 h 1742"/>
                  <a:gd name="T46" fmla="*/ 848 w 1753"/>
                  <a:gd name="T47" fmla="*/ 480 h 1742"/>
                  <a:gd name="T48" fmla="*/ 929 w 1753"/>
                  <a:gd name="T49" fmla="*/ 375 h 1742"/>
                  <a:gd name="T50" fmla="*/ 658 w 1753"/>
                  <a:gd name="T51" fmla="*/ 158 h 1742"/>
                  <a:gd name="T52" fmla="*/ 872 w 1753"/>
                  <a:gd name="T53" fmla="*/ 313 h 1742"/>
                  <a:gd name="T54" fmla="*/ 683 w 1753"/>
                  <a:gd name="T55" fmla="*/ 258 h 1742"/>
                  <a:gd name="T56" fmla="*/ 398 w 1753"/>
                  <a:gd name="T57" fmla="*/ 298 h 1742"/>
                  <a:gd name="T58" fmla="*/ 185 w 1753"/>
                  <a:gd name="T59" fmla="*/ 580 h 1742"/>
                  <a:gd name="T60" fmla="*/ 127 w 1753"/>
                  <a:gd name="T61" fmla="*/ 892 h 1742"/>
                  <a:gd name="T62" fmla="*/ 314 w 1753"/>
                  <a:gd name="T63" fmla="*/ 1033 h 1742"/>
                  <a:gd name="T64" fmla="*/ 236 w 1753"/>
                  <a:gd name="T65" fmla="*/ 1080 h 1742"/>
                  <a:gd name="T66" fmla="*/ 156 w 1753"/>
                  <a:gd name="T67" fmla="*/ 1079 h 1742"/>
                  <a:gd name="T68" fmla="*/ 333 w 1753"/>
                  <a:gd name="T69" fmla="*/ 1385 h 1742"/>
                  <a:gd name="T70" fmla="*/ 491 w 1753"/>
                  <a:gd name="T71" fmla="*/ 1327 h 1742"/>
                  <a:gd name="T72" fmla="*/ 619 w 1753"/>
                  <a:gd name="T73" fmla="*/ 1572 h 1742"/>
                  <a:gd name="T74" fmla="*/ 996 w 1753"/>
                  <a:gd name="T75" fmla="*/ 1607 h 1742"/>
                  <a:gd name="T76" fmla="*/ 1159 w 1753"/>
                  <a:gd name="T77" fmla="*/ 1433 h 1742"/>
                  <a:gd name="T78" fmla="*/ 1251 w 1753"/>
                  <a:gd name="T79" fmla="*/ 1337 h 1742"/>
                  <a:gd name="T80" fmla="*/ 1310 w 1753"/>
                  <a:gd name="T81" fmla="*/ 1478 h 1742"/>
                  <a:gd name="T82" fmla="*/ 1535 w 1753"/>
                  <a:gd name="T83" fmla="*/ 1226 h 1742"/>
                  <a:gd name="T84" fmla="*/ 1530 w 1753"/>
                  <a:gd name="T85" fmla="*/ 1076 h 1742"/>
                  <a:gd name="T86" fmla="*/ 1369 w 1753"/>
                  <a:gd name="T87" fmla="*/ 1068 h 1742"/>
                  <a:gd name="T88" fmla="*/ 1626 w 1753"/>
                  <a:gd name="T89" fmla="*/ 899 h 1742"/>
                  <a:gd name="T90" fmla="*/ 1577 w 1753"/>
                  <a:gd name="T91" fmla="*/ 605 h 1742"/>
                  <a:gd name="T92" fmla="*/ 1359 w 1753"/>
                  <a:gd name="T93" fmla="*/ 300 h 1742"/>
                  <a:gd name="T94" fmla="*/ 1097 w 1753"/>
                  <a:gd name="T95" fmla="*/ 359 h 1742"/>
                  <a:gd name="T96" fmla="*/ 1172 w 1753"/>
                  <a:gd name="T97" fmla="*/ 187 h 1742"/>
                  <a:gd name="T98" fmla="*/ 863 w 1753"/>
                  <a:gd name="T99" fmla="*/ 0 h 1742"/>
                  <a:gd name="T100" fmla="*/ 1283 w 1753"/>
                  <a:gd name="T101" fmla="*/ 99 h 1742"/>
                  <a:gd name="T102" fmla="*/ 1600 w 1753"/>
                  <a:gd name="T103" fmla="*/ 377 h 1742"/>
                  <a:gd name="T104" fmla="*/ 1749 w 1753"/>
                  <a:gd name="T105" fmla="*/ 783 h 1742"/>
                  <a:gd name="T106" fmla="*/ 1685 w 1753"/>
                  <a:gd name="T107" fmla="*/ 1212 h 1742"/>
                  <a:gd name="T108" fmla="*/ 1431 w 1753"/>
                  <a:gd name="T109" fmla="*/ 1548 h 1742"/>
                  <a:gd name="T110" fmla="*/ 1040 w 1753"/>
                  <a:gd name="T111" fmla="*/ 1727 h 1742"/>
                  <a:gd name="T112" fmla="*/ 600 w 1753"/>
                  <a:gd name="T113" fmla="*/ 1699 h 1742"/>
                  <a:gd name="T114" fmla="*/ 243 w 1753"/>
                  <a:gd name="T115" fmla="*/ 1475 h 1742"/>
                  <a:gd name="T116" fmla="*/ 31 w 1753"/>
                  <a:gd name="T117" fmla="*/ 1106 h 1742"/>
                  <a:gd name="T118" fmla="*/ 24 w 1753"/>
                  <a:gd name="T119" fmla="*/ 665 h 1742"/>
                  <a:gd name="T120" fmla="*/ 219 w 1753"/>
                  <a:gd name="T121" fmla="*/ 294 h 1742"/>
                  <a:gd name="T122" fmla="*/ 571 w 1753"/>
                  <a:gd name="T123" fmla="*/ 54 h 17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3"/>
                  <a:gd name="T187" fmla="*/ 0 h 1742"/>
                  <a:gd name="T188" fmla="*/ 1753 w 1753"/>
                  <a:gd name="T189" fmla="*/ 1742 h 17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3" h="1742">
                    <a:moveTo>
                      <a:pt x="707" y="1138"/>
                    </a:moveTo>
                    <a:lnTo>
                      <a:pt x="789" y="1145"/>
                    </a:lnTo>
                    <a:lnTo>
                      <a:pt x="874" y="1148"/>
                    </a:lnTo>
                    <a:lnTo>
                      <a:pt x="957" y="1147"/>
                    </a:lnTo>
                    <a:lnTo>
                      <a:pt x="989" y="1146"/>
                    </a:lnTo>
                    <a:lnTo>
                      <a:pt x="1020" y="1144"/>
                    </a:lnTo>
                    <a:lnTo>
                      <a:pt x="1019" y="1149"/>
                    </a:lnTo>
                    <a:lnTo>
                      <a:pt x="1018" y="1154"/>
                    </a:lnTo>
                    <a:lnTo>
                      <a:pt x="1018" y="1161"/>
                    </a:lnTo>
                    <a:lnTo>
                      <a:pt x="1022" y="1191"/>
                    </a:lnTo>
                    <a:lnTo>
                      <a:pt x="1030" y="1221"/>
                    </a:lnTo>
                    <a:lnTo>
                      <a:pt x="995" y="1224"/>
                    </a:lnTo>
                    <a:lnTo>
                      <a:pt x="959" y="1226"/>
                    </a:lnTo>
                    <a:lnTo>
                      <a:pt x="869" y="1226"/>
                    </a:lnTo>
                    <a:lnTo>
                      <a:pt x="782" y="1223"/>
                    </a:lnTo>
                    <a:lnTo>
                      <a:pt x="694" y="1215"/>
                    </a:lnTo>
                    <a:lnTo>
                      <a:pt x="701" y="1192"/>
                    </a:lnTo>
                    <a:lnTo>
                      <a:pt x="705" y="1168"/>
                    </a:lnTo>
                    <a:lnTo>
                      <a:pt x="707" y="1143"/>
                    </a:lnTo>
                    <a:lnTo>
                      <a:pt x="707" y="1138"/>
                    </a:lnTo>
                    <a:close/>
                    <a:moveTo>
                      <a:pt x="1204" y="1049"/>
                    </a:moveTo>
                    <a:lnTo>
                      <a:pt x="1227" y="1052"/>
                    </a:lnTo>
                    <a:lnTo>
                      <a:pt x="1250" y="1059"/>
                    </a:lnTo>
                    <a:lnTo>
                      <a:pt x="1270" y="1070"/>
                    </a:lnTo>
                    <a:lnTo>
                      <a:pt x="1288" y="1087"/>
                    </a:lnTo>
                    <a:lnTo>
                      <a:pt x="1301" y="1107"/>
                    </a:lnTo>
                    <a:lnTo>
                      <a:pt x="1309" y="1129"/>
                    </a:lnTo>
                    <a:lnTo>
                      <a:pt x="1313" y="1155"/>
                    </a:lnTo>
                    <a:lnTo>
                      <a:pt x="1310" y="1180"/>
                    </a:lnTo>
                    <a:lnTo>
                      <a:pt x="1302" y="1202"/>
                    </a:lnTo>
                    <a:lnTo>
                      <a:pt x="1290" y="1223"/>
                    </a:lnTo>
                    <a:lnTo>
                      <a:pt x="1273" y="1239"/>
                    </a:lnTo>
                    <a:lnTo>
                      <a:pt x="1254" y="1252"/>
                    </a:lnTo>
                    <a:lnTo>
                      <a:pt x="1231" y="1261"/>
                    </a:lnTo>
                    <a:lnTo>
                      <a:pt x="1207" y="1264"/>
                    </a:lnTo>
                    <a:lnTo>
                      <a:pt x="1183" y="1261"/>
                    </a:lnTo>
                    <a:lnTo>
                      <a:pt x="1160" y="1254"/>
                    </a:lnTo>
                    <a:lnTo>
                      <a:pt x="1140" y="1242"/>
                    </a:lnTo>
                    <a:lnTo>
                      <a:pt x="1125" y="1229"/>
                    </a:lnTo>
                    <a:lnTo>
                      <a:pt x="1114" y="1215"/>
                    </a:lnTo>
                    <a:lnTo>
                      <a:pt x="1105" y="1198"/>
                    </a:lnTo>
                    <a:lnTo>
                      <a:pt x="1099" y="1179"/>
                    </a:lnTo>
                    <a:lnTo>
                      <a:pt x="1097" y="1158"/>
                    </a:lnTo>
                    <a:lnTo>
                      <a:pt x="1099" y="1134"/>
                    </a:lnTo>
                    <a:lnTo>
                      <a:pt x="1108" y="1111"/>
                    </a:lnTo>
                    <a:lnTo>
                      <a:pt x="1120" y="1091"/>
                    </a:lnTo>
                    <a:lnTo>
                      <a:pt x="1137" y="1074"/>
                    </a:lnTo>
                    <a:lnTo>
                      <a:pt x="1157" y="1061"/>
                    </a:lnTo>
                    <a:lnTo>
                      <a:pt x="1179" y="1053"/>
                    </a:lnTo>
                    <a:lnTo>
                      <a:pt x="1204" y="1049"/>
                    </a:lnTo>
                    <a:close/>
                    <a:moveTo>
                      <a:pt x="520" y="1038"/>
                    </a:moveTo>
                    <a:lnTo>
                      <a:pt x="544" y="1041"/>
                    </a:lnTo>
                    <a:lnTo>
                      <a:pt x="566" y="1047"/>
                    </a:lnTo>
                    <a:lnTo>
                      <a:pt x="586" y="1059"/>
                    </a:lnTo>
                    <a:lnTo>
                      <a:pt x="603" y="1075"/>
                    </a:lnTo>
                    <a:lnTo>
                      <a:pt x="617" y="1095"/>
                    </a:lnTo>
                    <a:lnTo>
                      <a:pt x="625" y="1119"/>
                    </a:lnTo>
                    <a:lnTo>
                      <a:pt x="629" y="1144"/>
                    </a:lnTo>
                    <a:lnTo>
                      <a:pt x="626" y="1168"/>
                    </a:lnTo>
                    <a:lnTo>
                      <a:pt x="619" y="1191"/>
                    </a:lnTo>
                    <a:lnTo>
                      <a:pt x="606" y="1210"/>
                    </a:lnTo>
                    <a:lnTo>
                      <a:pt x="590" y="1227"/>
                    </a:lnTo>
                    <a:lnTo>
                      <a:pt x="570" y="1241"/>
                    </a:lnTo>
                    <a:lnTo>
                      <a:pt x="547" y="1249"/>
                    </a:lnTo>
                    <a:lnTo>
                      <a:pt x="523" y="1252"/>
                    </a:lnTo>
                    <a:lnTo>
                      <a:pt x="504" y="1251"/>
                    </a:lnTo>
                    <a:lnTo>
                      <a:pt x="488" y="1247"/>
                    </a:lnTo>
                    <a:lnTo>
                      <a:pt x="471" y="1241"/>
                    </a:lnTo>
                    <a:lnTo>
                      <a:pt x="457" y="1231"/>
                    </a:lnTo>
                    <a:lnTo>
                      <a:pt x="439" y="1215"/>
                    </a:lnTo>
                    <a:lnTo>
                      <a:pt x="425" y="1195"/>
                    </a:lnTo>
                    <a:lnTo>
                      <a:pt x="417" y="1172"/>
                    </a:lnTo>
                    <a:lnTo>
                      <a:pt x="413" y="1147"/>
                    </a:lnTo>
                    <a:lnTo>
                      <a:pt x="416" y="1122"/>
                    </a:lnTo>
                    <a:lnTo>
                      <a:pt x="423" y="1099"/>
                    </a:lnTo>
                    <a:lnTo>
                      <a:pt x="436" y="1080"/>
                    </a:lnTo>
                    <a:lnTo>
                      <a:pt x="452" y="1062"/>
                    </a:lnTo>
                    <a:lnTo>
                      <a:pt x="472" y="1049"/>
                    </a:lnTo>
                    <a:lnTo>
                      <a:pt x="495" y="1041"/>
                    </a:lnTo>
                    <a:lnTo>
                      <a:pt x="520" y="1038"/>
                    </a:lnTo>
                    <a:close/>
                    <a:moveTo>
                      <a:pt x="1080" y="614"/>
                    </a:moveTo>
                    <a:lnTo>
                      <a:pt x="1116" y="690"/>
                    </a:lnTo>
                    <a:lnTo>
                      <a:pt x="1148" y="768"/>
                    </a:lnTo>
                    <a:lnTo>
                      <a:pt x="1176" y="847"/>
                    </a:lnTo>
                    <a:lnTo>
                      <a:pt x="1201" y="926"/>
                    </a:lnTo>
                    <a:lnTo>
                      <a:pt x="1206" y="949"/>
                    </a:lnTo>
                    <a:lnTo>
                      <a:pt x="1212" y="973"/>
                    </a:lnTo>
                    <a:lnTo>
                      <a:pt x="1202" y="973"/>
                    </a:lnTo>
                    <a:lnTo>
                      <a:pt x="1178" y="974"/>
                    </a:lnTo>
                    <a:lnTo>
                      <a:pt x="1157" y="978"/>
                    </a:lnTo>
                    <a:lnTo>
                      <a:pt x="1135" y="985"/>
                    </a:lnTo>
                    <a:lnTo>
                      <a:pt x="1125" y="947"/>
                    </a:lnTo>
                    <a:lnTo>
                      <a:pt x="1102" y="872"/>
                    </a:lnTo>
                    <a:lnTo>
                      <a:pt x="1075" y="798"/>
                    </a:lnTo>
                    <a:lnTo>
                      <a:pt x="1045" y="725"/>
                    </a:lnTo>
                    <a:lnTo>
                      <a:pt x="1012" y="655"/>
                    </a:lnTo>
                    <a:lnTo>
                      <a:pt x="1037" y="644"/>
                    </a:lnTo>
                    <a:lnTo>
                      <a:pt x="1060" y="631"/>
                    </a:lnTo>
                    <a:lnTo>
                      <a:pt x="1080" y="614"/>
                    </a:lnTo>
                    <a:close/>
                    <a:moveTo>
                      <a:pt x="799" y="578"/>
                    </a:moveTo>
                    <a:lnTo>
                      <a:pt x="811" y="595"/>
                    </a:lnTo>
                    <a:lnTo>
                      <a:pt x="826" y="611"/>
                    </a:lnTo>
                    <a:lnTo>
                      <a:pt x="845" y="626"/>
                    </a:lnTo>
                    <a:lnTo>
                      <a:pt x="848" y="629"/>
                    </a:lnTo>
                    <a:lnTo>
                      <a:pt x="851" y="631"/>
                    </a:lnTo>
                    <a:lnTo>
                      <a:pt x="854" y="632"/>
                    </a:lnTo>
                    <a:lnTo>
                      <a:pt x="819" y="674"/>
                    </a:lnTo>
                    <a:lnTo>
                      <a:pt x="784" y="715"/>
                    </a:lnTo>
                    <a:lnTo>
                      <a:pt x="738" y="781"/>
                    </a:lnTo>
                    <a:lnTo>
                      <a:pt x="697" y="849"/>
                    </a:lnTo>
                    <a:lnTo>
                      <a:pt x="657" y="919"/>
                    </a:lnTo>
                    <a:lnTo>
                      <a:pt x="623" y="990"/>
                    </a:lnTo>
                    <a:lnTo>
                      <a:pt x="600" y="977"/>
                    </a:lnTo>
                    <a:lnTo>
                      <a:pt x="575" y="969"/>
                    </a:lnTo>
                    <a:lnTo>
                      <a:pt x="549" y="962"/>
                    </a:lnTo>
                    <a:lnTo>
                      <a:pt x="586" y="885"/>
                    </a:lnTo>
                    <a:lnTo>
                      <a:pt x="627" y="811"/>
                    </a:lnTo>
                    <a:lnTo>
                      <a:pt x="673" y="738"/>
                    </a:lnTo>
                    <a:lnTo>
                      <a:pt x="723" y="670"/>
                    </a:lnTo>
                    <a:lnTo>
                      <a:pt x="759" y="622"/>
                    </a:lnTo>
                    <a:lnTo>
                      <a:pt x="799" y="578"/>
                    </a:lnTo>
                    <a:close/>
                    <a:moveTo>
                      <a:pt x="954" y="371"/>
                    </a:moveTo>
                    <a:lnTo>
                      <a:pt x="978" y="374"/>
                    </a:lnTo>
                    <a:lnTo>
                      <a:pt x="999" y="381"/>
                    </a:lnTo>
                    <a:lnTo>
                      <a:pt x="1020" y="393"/>
                    </a:lnTo>
                    <a:lnTo>
                      <a:pt x="1038" y="410"/>
                    </a:lnTo>
                    <a:lnTo>
                      <a:pt x="1050" y="430"/>
                    </a:lnTo>
                    <a:lnTo>
                      <a:pt x="1060" y="453"/>
                    </a:lnTo>
                    <a:lnTo>
                      <a:pt x="1064" y="476"/>
                    </a:lnTo>
                    <a:lnTo>
                      <a:pt x="1061" y="501"/>
                    </a:lnTo>
                    <a:lnTo>
                      <a:pt x="1053" y="524"/>
                    </a:lnTo>
                    <a:lnTo>
                      <a:pt x="1040" y="544"/>
                    </a:lnTo>
                    <a:lnTo>
                      <a:pt x="1024" y="560"/>
                    </a:lnTo>
                    <a:lnTo>
                      <a:pt x="1005" y="574"/>
                    </a:lnTo>
                    <a:lnTo>
                      <a:pt x="982" y="582"/>
                    </a:lnTo>
                    <a:lnTo>
                      <a:pt x="957" y="585"/>
                    </a:lnTo>
                    <a:lnTo>
                      <a:pt x="933" y="583"/>
                    </a:lnTo>
                    <a:lnTo>
                      <a:pt x="910" y="576"/>
                    </a:lnTo>
                    <a:lnTo>
                      <a:pt x="891" y="565"/>
                    </a:lnTo>
                    <a:lnTo>
                      <a:pt x="877" y="552"/>
                    </a:lnTo>
                    <a:lnTo>
                      <a:pt x="864" y="537"/>
                    </a:lnTo>
                    <a:lnTo>
                      <a:pt x="855" y="520"/>
                    </a:lnTo>
                    <a:lnTo>
                      <a:pt x="850" y="500"/>
                    </a:lnTo>
                    <a:lnTo>
                      <a:pt x="848" y="480"/>
                    </a:lnTo>
                    <a:lnTo>
                      <a:pt x="850" y="456"/>
                    </a:lnTo>
                    <a:lnTo>
                      <a:pt x="857" y="433"/>
                    </a:lnTo>
                    <a:lnTo>
                      <a:pt x="869" y="412"/>
                    </a:lnTo>
                    <a:lnTo>
                      <a:pt x="886" y="395"/>
                    </a:lnTo>
                    <a:lnTo>
                      <a:pt x="906" y="383"/>
                    </a:lnTo>
                    <a:lnTo>
                      <a:pt x="929" y="375"/>
                    </a:lnTo>
                    <a:lnTo>
                      <a:pt x="954" y="371"/>
                    </a:lnTo>
                    <a:close/>
                    <a:moveTo>
                      <a:pt x="865" y="127"/>
                    </a:moveTo>
                    <a:lnTo>
                      <a:pt x="812" y="129"/>
                    </a:lnTo>
                    <a:lnTo>
                      <a:pt x="760" y="135"/>
                    </a:lnTo>
                    <a:lnTo>
                      <a:pt x="708" y="144"/>
                    </a:lnTo>
                    <a:lnTo>
                      <a:pt x="658" y="158"/>
                    </a:lnTo>
                    <a:lnTo>
                      <a:pt x="698" y="177"/>
                    </a:lnTo>
                    <a:lnTo>
                      <a:pt x="735" y="200"/>
                    </a:lnTo>
                    <a:lnTo>
                      <a:pt x="773" y="226"/>
                    </a:lnTo>
                    <a:lnTo>
                      <a:pt x="807" y="253"/>
                    </a:lnTo>
                    <a:lnTo>
                      <a:pt x="840" y="282"/>
                    </a:lnTo>
                    <a:lnTo>
                      <a:pt x="872" y="313"/>
                    </a:lnTo>
                    <a:lnTo>
                      <a:pt x="849" y="327"/>
                    </a:lnTo>
                    <a:lnTo>
                      <a:pt x="828" y="344"/>
                    </a:lnTo>
                    <a:lnTo>
                      <a:pt x="810" y="363"/>
                    </a:lnTo>
                    <a:lnTo>
                      <a:pt x="769" y="323"/>
                    </a:lnTo>
                    <a:lnTo>
                      <a:pt x="726" y="287"/>
                    </a:lnTo>
                    <a:lnTo>
                      <a:pt x="683" y="258"/>
                    </a:lnTo>
                    <a:lnTo>
                      <a:pt x="640" y="235"/>
                    </a:lnTo>
                    <a:lnTo>
                      <a:pt x="594" y="215"/>
                    </a:lnTo>
                    <a:lnTo>
                      <a:pt x="549" y="201"/>
                    </a:lnTo>
                    <a:lnTo>
                      <a:pt x="496" y="229"/>
                    </a:lnTo>
                    <a:lnTo>
                      <a:pt x="445" y="261"/>
                    </a:lnTo>
                    <a:lnTo>
                      <a:pt x="398" y="298"/>
                    </a:lnTo>
                    <a:lnTo>
                      <a:pt x="354" y="337"/>
                    </a:lnTo>
                    <a:lnTo>
                      <a:pt x="313" y="380"/>
                    </a:lnTo>
                    <a:lnTo>
                      <a:pt x="276" y="426"/>
                    </a:lnTo>
                    <a:lnTo>
                      <a:pt x="241" y="474"/>
                    </a:lnTo>
                    <a:lnTo>
                      <a:pt x="211" y="526"/>
                    </a:lnTo>
                    <a:lnTo>
                      <a:pt x="185" y="580"/>
                    </a:lnTo>
                    <a:lnTo>
                      <a:pt x="163" y="637"/>
                    </a:lnTo>
                    <a:lnTo>
                      <a:pt x="147" y="695"/>
                    </a:lnTo>
                    <a:lnTo>
                      <a:pt x="135" y="757"/>
                    </a:lnTo>
                    <a:lnTo>
                      <a:pt x="128" y="819"/>
                    </a:lnTo>
                    <a:lnTo>
                      <a:pt x="126" y="882"/>
                    </a:lnTo>
                    <a:lnTo>
                      <a:pt x="127" y="892"/>
                    </a:lnTo>
                    <a:lnTo>
                      <a:pt x="127" y="902"/>
                    </a:lnTo>
                    <a:lnTo>
                      <a:pt x="158" y="932"/>
                    </a:lnTo>
                    <a:lnTo>
                      <a:pt x="193" y="961"/>
                    </a:lnTo>
                    <a:lnTo>
                      <a:pt x="230" y="987"/>
                    </a:lnTo>
                    <a:lnTo>
                      <a:pt x="270" y="1010"/>
                    </a:lnTo>
                    <a:lnTo>
                      <a:pt x="314" y="1033"/>
                    </a:lnTo>
                    <a:lnTo>
                      <a:pt x="361" y="1053"/>
                    </a:lnTo>
                    <a:lnTo>
                      <a:pt x="349" y="1076"/>
                    </a:lnTo>
                    <a:lnTo>
                      <a:pt x="341" y="1100"/>
                    </a:lnTo>
                    <a:lnTo>
                      <a:pt x="337" y="1126"/>
                    </a:lnTo>
                    <a:lnTo>
                      <a:pt x="285" y="1105"/>
                    </a:lnTo>
                    <a:lnTo>
                      <a:pt x="236" y="1080"/>
                    </a:lnTo>
                    <a:lnTo>
                      <a:pt x="189" y="1053"/>
                    </a:lnTo>
                    <a:lnTo>
                      <a:pt x="147" y="1022"/>
                    </a:lnTo>
                    <a:lnTo>
                      <a:pt x="145" y="1021"/>
                    </a:lnTo>
                    <a:lnTo>
                      <a:pt x="144" y="1020"/>
                    </a:lnTo>
                    <a:lnTo>
                      <a:pt x="141" y="1018"/>
                    </a:lnTo>
                    <a:lnTo>
                      <a:pt x="156" y="1079"/>
                    </a:lnTo>
                    <a:lnTo>
                      <a:pt x="175" y="1136"/>
                    </a:lnTo>
                    <a:lnTo>
                      <a:pt x="199" y="1191"/>
                    </a:lnTo>
                    <a:lnTo>
                      <a:pt x="227" y="1244"/>
                    </a:lnTo>
                    <a:lnTo>
                      <a:pt x="259" y="1293"/>
                    </a:lnTo>
                    <a:lnTo>
                      <a:pt x="294" y="1340"/>
                    </a:lnTo>
                    <a:lnTo>
                      <a:pt x="333" y="1385"/>
                    </a:lnTo>
                    <a:lnTo>
                      <a:pt x="375" y="1425"/>
                    </a:lnTo>
                    <a:lnTo>
                      <a:pt x="421" y="1464"/>
                    </a:lnTo>
                    <a:lnTo>
                      <a:pt x="428" y="1388"/>
                    </a:lnTo>
                    <a:lnTo>
                      <a:pt x="441" y="1311"/>
                    </a:lnTo>
                    <a:lnTo>
                      <a:pt x="465" y="1320"/>
                    </a:lnTo>
                    <a:lnTo>
                      <a:pt x="491" y="1327"/>
                    </a:lnTo>
                    <a:lnTo>
                      <a:pt x="516" y="1330"/>
                    </a:lnTo>
                    <a:lnTo>
                      <a:pt x="508" y="1391"/>
                    </a:lnTo>
                    <a:lnTo>
                      <a:pt x="501" y="1453"/>
                    </a:lnTo>
                    <a:lnTo>
                      <a:pt x="498" y="1515"/>
                    </a:lnTo>
                    <a:lnTo>
                      <a:pt x="557" y="1546"/>
                    </a:lnTo>
                    <a:lnTo>
                      <a:pt x="619" y="1572"/>
                    </a:lnTo>
                    <a:lnTo>
                      <a:pt x="683" y="1591"/>
                    </a:lnTo>
                    <a:lnTo>
                      <a:pt x="749" y="1606"/>
                    </a:lnTo>
                    <a:lnTo>
                      <a:pt x="817" y="1615"/>
                    </a:lnTo>
                    <a:lnTo>
                      <a:pt x="887" y="1617"/>
                    </a:lnTo>
                    <a:lnTo>
                      <a:pt x="942" y="1614"/>
                    </a:lnTo>
                    <a:lnTo>
                      <a:pt x="996" y="1607"/>
                    </a:lnTo>
                    <a:lnTo>
                      <a:pt x="1049" y="1596"/>
                    </a:lnTo>
                    <a:lnTo>
                      <a:pt x="1100" y="1582"/>
                    </a:lnTo>
                    <a:lnTo>
                      <a:pt x="1120" y="1551"/>
                    </a:lnTo>
                    <a:lnTo>
                      <a:pt x="1136" y="1516"/>
                    </a:lnTo>
                    <a:lnTo>
                      <a:pt x="1149" y="1476"/>
                    </a:lnTo>
                    <a:lnTo>
                      <a:pt x="1159" y="1433"/>
                    </a:lnTo>
                    <a:lnTo>
                      <a:pt x="1166" y="1387"/>
                    </a:lnTo>
                    <a:lnTo>
                      <a:pt x="1170" y="1338"/>
                    </a:lnTo>
                    <a:lnTo>
                      <a:pt x="1190" y="1341"/>
                    </a:lnTo>
                    <a:lnTo>
                      <a:pt x="1207" y="1341"/>
                    </a:lnTo>
                    <a:lnTo>
                      <a:pt x="1229" y="1340"/>
                    </a:lnTo>
                    <a:lnTo>
                      <a:pt x="1251" y="1337"/>
                    </a:lnTo>
                    <a:lnTo>
                      <a:pt x="1246" y="1390"/>
                    </a:lnTo>
                    <a:lnTo>
                      <a:pt x="1238" y="1442"/>
                    </a:lnTo>
                    <a:lnTo>
                      <a:pt x="1226" y="1492"/>
                    </a:lnTo>
                    <a:lnTo>
                      <a:pt x="1211" y="1538"/>
                    </a:lnTo>
                    <a:lnTo>
                      <a:pt x="1262" y="1510"/>
                    </a:lnTo>
                    <a:lnTo>
                      <a:pt x="1310" y="1478"/>
                    </a:lnTo>
                    <a:lnTo>
                      <a:pt x="1357" y="1443"/>
                    </a:lnTo>
                    <a:lnTo>
                      <a:pt x="1400" y="1405"/>
                    </a:lnTo>
                    <a:lnTo>
                      <a:pt x="1440" y="1362"/>
                    </a:lnTo>
                    <a:lnTo>
                      <a:pt x="1477" y="1317"/>
                    </a:lnTo>
                    <a:lnTo>
                      <a:pt x="1508" y="1273"/>
                    </a:lnTo>
                    <a:lnTo>
                      <a:pt x="1535" y="1226"/>
                    </a:lnTo>
                    <a:lnTo>
                      <a:pt x="1560" y="1178"/>
                    </a:lnTo>
                    <a:lnTo>
                      <a:pt x="1581" y="1127"/>
                    </a:lnTo>
                    <a:lnTo>
                      <a:pt x="1597" y="1074"/>
                    </a:lnTo>
                    <a:lnTo>
                      <a:pt x="1611" y="1020"/>
                    </a:lnTo>
                    <a:lnTo>
                      <a:pt x="1571" y="1051"/>
                    </a:lnTo>
                    <a:lnTo>
                      <a:pt x="1530" y="1076"/>
                    </a:lnTo>
                    <a:lnTo>
                      <a:pt x="1486" y="1101"/>
                    </a:lnTo>
                    <a:lnTo>
                      <a:pt x="1439" y="1124"/>
                    </a:lnTo>
                    <a:lnTo>
                      <a:pt x="1389" y="1144"/>
                    </a:lnTo>
                    <a:lnTo>
                      <a:pt x="1386" y="1117"/>
                    </a:lnTo>
                    <a:lnTo>
                      <a:pt x="1379" y="1092"/>
                    </a:lnTo>
                    <a:lnTo>
                      <a:pt x="1369" y="1068"/>
                    </a:lnTo>
                    <a:lnTo>
                      <a:pt x="1421" y="1046"/>
                    </a:lnTo>
                    <a:lnTo>
                      <a:pt x="1470" y="1022"/>
                    </a:lnTo>
                    <a:lnTo>
                      <a:pt x="1514" y="996"/>
                    </a:lnTo>
                    <a:lnTo>
                      <a:pt x="1556" y="965"/>
                    </a:lnTo>
                    <a:lnTo>
                      <a:pt x="1593" y="933"/>
                    </a:lnTo>
                    <a:lnTo>
                      <a:pt x="1626" y="899"/>
                    </a:lnTo>
                    <a:lnTo>
                      <a:pt x="1627" y="879"/>
                    </a:lnTo>
                    <a:lnTo>
                      <a:pt x="1627" y="861"/>
                    </a:lnTo>
                    <a:lnTo>
                      <a:pt x="1622" y="793"/>
                    </a:lnTo>
                    <a:lnTo>
                      <a:pt x="1613" y="729"/>
                    </a:lnTo>
                    <a:lnTo>
                      <a:pt x="1597" y="665"/>
                    </a:lnTo>
                    <a:lnTo>
                      <a:pt x="1577" y="605"/>
                    </a:lnTo>
                    <a:lnTo>
                      <a:pt x="1552" y="546"/>
                    </a:lnTo>
                    <a:lnTo>
                      <a:pt x="1522" y="491"/>
                    </a:lnTo>
                    <a:lnTo>
                      <a:pt x="1486" y="438"/>
                    </a:lnTo>
                    <a:lnTo>
                      <a:pt x="1448" y="388"/>
                    </a:lnTo>
                    <a:lnTo>
                      <a:pt x="1405" y="342"/>
                    </a:lnTo>
                    <a:lnTo>
                      <a:pt x="1359" y="300"/>
                    </a:lnTo>
                    <a:lnTo>
                      <a:pt x="1298" y="320"/>
                    </a:lnTo>
                    <a:lnTo>
                      <a:pt x="1239" y="344"/>
                    </a:lnTo>
                    <a:lnTo>
                      <a:pt x="1181" y="372"/>
                    </a:lnTo>
                    <a:lnTo>
                      <a:pt x="1125" y="403"/>
                    </a:lnTo>
                    <a:lnTo>
                      <a:pt x="1113" y="381"/>
                    </a:lnTo>
                    <a:lnTo>
                      <a:pt x="1097" y="359"/>
                    </a:lnTo>
                    <a:lnTo>
                      <a:pt x="1079" y="340"/>
                    </a:lnTo>
                    <a:lnTo>
                      <a:pt x="1144" y="303"/>
                    </a:lnTo>
                    <a:lnTo>
                      <a:pt x="1212" y="271"/>
                    </a:lnTo>
                    <a:lnTo>
                      <a:pt x="1280" y="244"/>
                    </a:lnTo>
                    <a:lnTo>
                      <a:pt x="1227" y="213"/>
                    </a:lnTo>
                    <a:lnTo>
                      <a:pt x="1172" y="187"/>
                    </a:lnTo>
                    <a:lnTo>
                      <a:pt x="1115" y="165"/>
                    </a:lnTo>
                    <a:lnTo>
                      <a:pt x="1056" y="147"/>
                    </a:lnTo>
                    <a:lnTo>
                      <a:pt x="993" y="135"/>
                    </a:lnTo>
                    <a:lnTo>
                      <a:pt x="930" y="129"/>
                    </a:lnTo>
                    <a:lnTo>
                      <a:pt x="865" y="127"/>
                    </a:lnTo>
                    <a:close/>
                    <a:moveTo>
                      <a:pt x="863" y="0"/>
                    </a:moveTo>
                    <a:lnTo>
                      <a:pt x="938" y="2"/>
                    </a:lnTo>
                    <a:lnTo>
                      <a:pt x="1012" y="10"/>
                    </a:lnTo>
                    <a:lnTo>
                      <a:pt x="1083" y="24"/>
                    </a:lnTo>
                    <a:lnTo>
                      <a:pt x="1152" y="43"/>
                    </a:lnTo>
                    <a:lnTo>
                      <a:pt x="1219" y="68"/>
                    </a:lnTo>
                    <a:lnTo>
                      <a:pt x="1283" y="99"/>
                    </a:lnTo>
                    <a:lnTo>
                      <a:pt x="1345" y="134"/>
                    </a:lnTo>
                    <a:lnTo>
                      <a:pt x="1403" y="173"/>
                    </a:lnTo>
                    <a:lnTo>
                      <a:pt x="1458" y="218"/>
                    </a:lnTo>
                    <a:lnTo>
                      <a:pt x="1509" y="268"/>
                    </a:lnTo>
                    <a:lnTo>
                      <a:pt x="1557" y="321"/>
                    </a:lnTo>
                    <a:lnTo>
                      <a:pt x="1600" y="377"/>
                    </a:lnTo>
                    <a:lnTo>
                      <a:pt x="1638" y="438"/>
                    </a:lnTo>
                    <a:lnTo>
                      <a:pt x="1671" y="501"/>
                    </a:lnTo>
                    <a:lnTo>
                      <a:pt x="1699" y="568"/>
                    </a:lnTo>
                    <a:lnTo>
                      <a:pt x="1721" y="637"/>
                    </a:lnTo>
                    <a:lnTo>
                      <a:pt x="1738" y="709"/>
                    </a:lnTo>
                    <a:lnTo>
                      <a:pt x="1749" y="783"/>
                    </a:lnTo>
                    <a:lnTo>
                      <a:pt x="1753" y="858"/>
                    </a:lnTo>
                    <a:lnTo>
                      <a:pt x="1751" y="933"/>
                    </a:lnTo>
                    <a:lnTo>
                      <a:pt x="1743" y="1006"/>
                    </a:lnTo>
                    <a:lnTo>
                      <a:pt x="1730" y="1076"/>
                    </a:lnTo>
                    <a:lnTo>
                      <a:pt x="1710" y="1146"/>
                    </a:lnTo>
                    <a:lnTo>
                      <a:pt x="1685" y="1212"/>
                    </a:lnTo>
                    <a:lnTo>
                      <a:pt x="1654" y="1276"/>
                    </a:lnTo>
                    <a:lnTo>
                      <a:pt x="1618" y="1337"/>
                    </a:lnTo>
                    <a:lnTo>
                      <a:pt x="1579" y="1394"/>
                    </a:lnTo>
                    <a:lnTo>
                      <a:pt x="1534" y="1449"/>
                    </a:lnTo>
                    <a:lnTo>
                      <a:pt x="1484" y="1500"/>
                    </a:lnTo>
                    <a:lnTo>
                      <a:pt x="1431" y="1548"/>
                    </a:lnTo>
                    <a:lnTo>
                      <a:pt x="1374" y="1590"/>
                    </a:lnTo>
                    <a:lnTo>
                      <a:pt x="1313" y="1628"/>
                    </a:lnTo>
                    <a:lnTo>
                      <a:pt x="1249" y="1661"/>
                    </a:lnTo>
                    <a:lnTo>
                      <a:pt x="1181" y="1689"/>
                    </a:lnTo>
                    <a:lnTo>
                      <a:pt x="1112" y="1711"/>
                    </a:lnTo>
                    <a:lnTo>
                      <a:pt x="1040" y="1727"/>
                    </a:lnTo>
                    <a:lnTo>
                      <a:pt x="965" y="1738"/>
                    </a:lnTo>
                    <a:lnTo>
                      <a:pt x="889" y="1742"/>
                    </a:lnTo>
                    <a:lnTo>
                      <a:pt x="814" y="1741"/>
                    </a:lnTo>
                    <a:lnTo>
                      <a:pt x="742" y="1733"/>
                    </a:lnTo>
                    <a:lnTo>
                      <a:pt x="670" y="1718"/>
                    </a:lnTo>
                    <a:lnTo>
                      <a:pt x="600" y="1699"/>
                    </a:lnTo>
                    <a:lnTo>
                      <a:pt x="534" y="1674"/>
                    </a:lnTo>
                    <a:lnTo>
                      <a:pt x="469" y="1644"/>
                    </a:lnTo>
                    <a:lnTo>
                      <a:pt x="408" y="1609"/>
                    </a:lnTo>
                    <a:lnTo>
                      <a:pt x="350" y="1569"/>
                    </a:lnTo>
                    <a:lnTo>
                      <a:pt x="294" y="1524"/>
                    </a:lnTo>
                    <a:lnTo>
                      <a:pt x="243" y="1475"/>
                    </a:lnTo>
                    <a:lnTo>
                      <a:pt x="196" y="1422"/>
                    </a:lnTo>
                    <a:lnTo>
                      <a:pt x="153" y="1365"/>
                    </a:lnTo>
                    <a:lnTo>
                      <a:pt x="114" y="1305"/>
                    </a:lnTo>
                    <a:lnTo>
                      <a:pt x="81" y="1242"/>
                    </a:lnTo>
                    <a:lnTo>
                      <a:pt x="53" y="1175"/>
                    </a:lnTo>
                    <a:lnTo>
                      <a:pt x="31" y="1106"/>
                    </a:lnTo>
                    <a:lnTo>
                      <a:pt x="15" y="1034"/>
                    </a:lnTo>
                    <a:lnTo>
                      <a:pt x="4" y="960"/>
                    </a:lnTo>
                    <a:lnTo>
                      <a:pt x="0" y="884"/>
                    </a:lnTo>
                    <a:lnTo>
                      <a:pt x="2" y="810"/>
                    </a:lnTo>
                    <a:lnTo>
                      <a:pt x="9" y="737"/>
                    </a:lnTo>
                    <a:lnTo>
                      <a:pt x="24" y="665"/>
                    </a:lnTo>
                    <a:lnTo>
                      <a:pt x="44" y="597"/>
                    </a:lnTo>
                    <a:lnTo>
                      <a:pt x="69" y="530"/>
                    </a:lnTo>
                    <a:lnTo>
                      <a:pt x="99" y="467"/>
                    </a:lnTo>
                    <a:lnTo>
                      <a:pt x="134" y="406"/>
                    </a:lnTo>
                    <a:lnTo>
                      <a:pt x="174" y="349"/>
                    </a:lnTo>
                    <a:lnTo>
                      <a:pt x="219" y="294"/>
                    </a:lnTo>
                    <a:lnTo>
                      <a:pt x="268" y="242"/>
                    </a:lnTo>
                    <a:lnTo>
                      <a:pt x="321" y="195"/>
                    </a:lnTo>
                    <a:lnTo>
                      <a:pt x="380" y="152"/>
                    </a:lnTo>
                    <a:lnTo>
                      <a:pt x="440" y="114"/>
                    </a:lnTo>
                    <a:lnTo>
                      <a:pt x="504" y="82"/>
                    </a:lnTo>
                    <a:lnTo>
                      <a:pt x="571" y="54"/>
                    </a:lnTo>
                    <a:lnTo>
                      <a:pt x="641" y="31"/>
                    </a:lnTo>
                    <a:lnTo>
                      <a:pt x="712" y="14"/>
                    </a:lnTo>
                    <a:lnTo>
                      <a:pt x="787" y="4"/>
                    </a:lnTo>
                    <a:lnTo>
                      <a:pt x="86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9259" name="Freeform 10"/>
              <p:cNvSpPr>
                <a:spLocks noEditPoints="1" noChangeArrowheads="1"/>
              </p:cNvSpPr>
              <p:nvPr/>
            </p:nvSpPr>
            <p:spPr bwMode="auto">
              <a:xfrm>
                <a:off x="338138" y="84137"/>
                <a:ext cx="436563" cy="73025"/>
              </a:xfrm>
              <a:custGeom>
                <a:avLst/>
                <a:gdLst>
                  <a:gd name="T0" fmla="*/ 56 w 1378"/>
                  <a:gd name="T1" fmla="*/ 56 h 231"/>
                  <a:gd name="T2" fmla="*/ 56 w 1378"/>
                  <a:gd name="T3" fmla="*/ 175 h 231"/>
                  <a:gd name="T4" fmla="*/ 1322 w 1378"/>
                  <a:gd name="T5" fmla="*/ 175 h 231"/>
                  <a:gd name="T6" fmla="*/ 1322 w 1378"/>
                  <a:gd name="T7" fmla="*/ 56 h 231"/>
                  <a:gd name="T8" fmla="*/ 56 w 1378"/>
                  <a:gd name="T9" fmla="*/ 56 h 231"/>
                  <a:gd name="T10" fmla="*/ 0 w 1378"/>
                  <a:gd name="T11" fmla="*/ 0 h 231"/>
                  <a:gd name="T12" fmla="*/ 1378 w 1378"/>
                  <a:gd name="T13" fmla="*/ 0 h 231"/>
                  <a:gd name="T14" fmla="*/ 1378 w 1378"/>
                  <a:gd name="T15" fmla="*/ 231 h 231"/>
                  <a:gd name="T16" fmla="*/ 0 w 1378"/>
                  <a:gd name="T17" fmla="*/ 231 h 231"/>
                  <a:gd name="T18" fmla="*/ 0 w 1378"/>
                  <a:gd name="T19" fmla="*/ 0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78"/>
                  <a:gd name="T31" fmla="*/ 0 h 231"/>
                  <a:gd name="T32" fmla="*/ 1378 w 1378"/>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78" h="231">
                    <a:moveTo>
                      <a:pt x="56" y="56"/>
                    </a:moveTo>
                    <a:lnTo>
                      <a:pt x="56" y="175"/>
                    </a:lnTo>
                    <a:lnTo>
                      <a:pt x="1322" y="175"/>
                    </a:lnTo>
                    <a:lnTo>
                      <a:pt x="1322" y="56"/>
                    </a:lnTo>
                    <a:lnTo>
                      <a:pt x="56" y="56"/>
                    </a:lnTo>
                    <a:close/>
                    <a:moveTo>
                      <a:pt x="0" y="0"/>
                    </a:moveTo>
                    <a:lnTo>
                      <a:pt x="1378" y="0"/>
                    </a:lnTo>
                    <a:lnTo>
                      <a:pt x="1378" y="231"/>
                    </a:lnTo>
                    <a:lnTo>
                      <a:pt x="0" y="231"/>
                    </a:lnTo>
                    <a:lnTo>
                      <a:pt x="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9260" name="Group 462"/>
          <p:cNvGrpSpPr>
            <a:grpSpLocks/>
          </p:cNvGrpSpPr>
          <p:nvPr/>
        </p:nvGrpSpPr>
        <p:grpSpPr bwMode="auto">
          <a:xfrm>
            <a:off x="8118475" y="4325938"/>
            <a:ext cx="860425" cy="1193800"/>
            <a:chOff x="0" y="0"/>
            <a:chExt cx="860428" cy="1193901"/>
          </a:xfrm>
        </p:grpSpPr>
        <p:sp>
          <p:nvSpPr>
            <p:cNvPr id="9261" name="Rectangle 88"/>
            <p:cNvSpPr>
              <a:spLocks noChangeArrowheads="1"/>
            </p:cNvSpPr>
            <p:nvPr/>
          </p:nvSpPr>
          <p:spPr bwMode="auto">
            <a:xfrm>
              <a:off x="161078" y="1005858"/>
              <a:ext cx="684233"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ADFS</a:t>
              </a:r>
            </a:p>
          </p:txBody>
        </p:sp>
        <p:grpSp>
          <p:nvGrpSpPr>
            <p:cNvPr id="9262" name="Group 32"/>
            <p:cNvGrpSpPr>
              <a:grpSpLocks/>
            </p:cNvGrpSpPr>
            <p:nvPr/>
          </p:nvGrpSpPr>
          <p:grpSpPr bwMode="auto">
            <a:xfrm>
              <a:off x="0" y="0"/>
              <a:ext cx="860428" cy="966788"/>
              <a:chOff x="0" y="0"/>
              <a:chExt cx="542" cy="609"/>
            </a:xfrm>
          </p:grpSpPr>
          <p:sp>
            <p:nvSpPr>
              <p:cNvPr id="9263" name="Freeform 34"/>
              <p:cNvSpPr>
                <a:spLocks noEditPoints="1" noChangeArrowheads="1"/>
              </p:cNvSpPr>
              <p:nvPr/>
            </p:nvSpPr>
            <p:spPr bwMode="auto">
              <a:xfrm>
                <a:off x="231" y="0"/>
                <a:ext cx="311" cy="609"/>
              </a:xfrm>
              <a:custGeom>
                <a:avLst/>
                <a:gdLst>
                  <a:gd name="T0" fmla="*/ 1633 w 1864"/>
                  <a:gd name="T1" fmla="*/ 3401 h 3656"/>
                  <a:gd name="T2" fmla="*/ 207 w 1864"/>
                  <a:gd name="T3" fmla="*/ 3228 h 3656"/>
                  <a:gd name="T4" fmla="*/ 207 w 1864"/>
                  <a:gd name="T5" fmla="*/ 3425 h 3656"/>
                  <a:gd name="T6" fmla="*/ 230 w 1864"/>
                  <a:gd name="T7" fmla="*/ 3075 h 3656"/>
                  <a:gd name="T8" fmla="*/ 230 w 1864"/>
                  <a:gd name="T9" fmla="*/ 2880 h 3656"/>
                  <a:gd name="T10" fmla="*/ 516 w 1864"/>
                  <a:gd name="T11" fmla="*/ 3099 h 3656"/>
                  <a:gd name="T12" fmla="*/ 230 w 1864"/>
                  <a:gd name="T13" fmla="*/ 654 h 3656"/>
                  <a:gd name="T14" fmla="*/ 1633 w 1864"/>
                  <a:gd name="T15" fmla="*/ 654 h 3656"/>
                  <a:gd name="T16" fmla="*/ 1658 w 1864"/>
                  <a:gd name="T17" fmla="*/ 629 h 3656"/>
                  <a:gd name="T18" fmla="*/ 207 w 1864"/>
                  <a:gd name="T19" fmla="*/ 629 h 3656"/>
                  <a:gd name="T20" fmla="*/ 1633 w 1864"/>
                  <a:gd name="T21" fmla="*/ 453 h 3656"/>
                  <a:gd name="T22" fmla="*/ 207 w 1864"/>
                  <a:gd name="T23" fmla="*/ 281 h 3656"/>
                  <a:gd name="T24" fmla="*/ 207 w 1864"/>
                  <a:gd name="T25" fmla="*/ 477 h 3656"/>
                  <a:gd name="T26" fmla="*/ 1608 w 1864"/>
                  <a:gd name="T27" fmla="*/ 0 h 3656"/>
                  <a:gd name="T28" fmla="*/ 1725 w 1864"/>
                  <a:gd name="T29" fmla="*/ 27 h 3656"/>
                  <a:gd name="T30" fmla="*/ 1814 w 1864"/>
                  <a:gd name="T31" fmla="*/ 95 h 3656"/>
                  <a:gd name="T32" fmla="*/ 1861 w 1864"/>
                  <a:gd name="T33" fmla="*/ 193 h 3656"/>
                  <a:gd name="T34" fmla="*/ 1861 w 1864"/>
                  <a:gd name="T35" fmla="*/ 3464 h 3656"/>
                  <a:gd name="T36" fmla="*/ 1814 w 1864"/>
                  <a:gd name="T37" fmla="*/ 3562 h 3656"/>
                  <a:gd name="T38" fmla="*/ 1725 w 1864"/>
                  <a:gd name="T39" fmla="*/ 3630 h 3656"/>
                  <a:gd name="T40" fmla="*/ 1608 w 1864"/>
                  <a:gd name="T41" fmla="*/ 3656 h 3656"/>
                  <a:gd name="T42" fmla="*/ 176 w 1864"/>
                  <a:gd name="T43" fmla="*/ 3644 h 3656"/>
                  <a:gd name="T44" fmla="*/ 75 w 1864"/>
                  <a:gd name="T45" fmla="*/ 3588 h 3656"/>
                  <a:gd name="T46" fmla="*/ 13 w 1864"/>
                  <a:gd name="T47" fmla="*/ 3500 h 3656"/>
                  <a:gd name="T48" fmla="*/ 0 w 1864"/>
                  <a:gd name="T49" fmla="*/ 2875 h 3656"/>
                  <a:gd name="T50" fmla="*/ 27 w 1864"/>
                  <a:gd name="T51" fmla="*/ 3460 h 3656"/>
                  <a:gd name="T52" fmla="*/ 69 w 1864"/>
                  <a:gd name="T53" fmla="*/ 3547 h 3656"/>
                  <a:gd name="T54" fmla="*/ 150 w 1864"/>
                  <a:gd name="T55" fmla="*/ 3609 h 3656"/>
                  <a:gd name="T56" fmla="*/ 257 w 1864"/>
                  <a:gd name="T57" fmla="*/ 3632 h 3656"/>
                  <a:gd name="T58" fmla="*/ 1681 w 1864"/>
                  <a:gd name="T59" fmla="*/ 3622 h 3656"/>
                  <a:gd name="T60" fmla="*/ 1772 w 1864"/>
                  <a:gd name="T61" fmla="*/ 3572 h 3656"/>
                  <a:gd name="T62" fmla="*/ 1829 w 1864"/>
                  <a:gd name="T63" fmla="*/ 3492 h 3656"/>
                  <a:gd name="T64" fmla="*/ 1840 w 1864"/>
                  <a:gd name="T65" fmla="*/ 230 h 3656"/>
                  <a:gd name="T66" fmla="*/ 1814 w 1864"/>
                  <a:gd name="T67" fmla="*/ 136 h 3656"/>
                  <a:gd name="T68" fmla="*/ 1744 w 1864"/>
                  <a:gd name="T69" fmla="*/ 65 h 3656"/>
                  <a:gd name="T70" fmla="*/ 1645 w 1864"/>
                  <a:gd name="T71" fmla="*/ 28 h 3656"/>
                  <a:gd name="T72" fmla="*/ 219 w 1864"/>
                  <a:gd name="T73" fmla="*/ 28 h 3656"/>
                  <a:gd name="T74" fmla="*/ 119 w 1864"/>
                  <a:gd name="T75" fmla="*/ 65 h 3656"/>
                  <a:gd name="T76" fmla="*/ 49 w 1864"/>
                  <a:gd name="T77" fmla="*/ 136 h 3656"/>
                  <a:gd name="T78" fmla="*/ 24 w 1864"/>
                  <a:gd name="T79" fmla="*/ 230 h 3656"/>
                  <a:gd name="T80" fmla="*/ 0 w 1864"/>
                  <a:gd name="T81" fmla="*/ 230 h 3656"/>
                  <a:gd name="T82" fmla="*/ 28 w 1864"/>
                  <a:gd name="T83" fmla="*/ 125 h 3656"/>
                  <a:gd name="T84" fmla="*/ 105 w 1864"/>
                  <a:gd name="T85" fmla="*/ 45 h 3656"/>
                  <a:gd name="T86" fmla="*/ 215 w 1864"/>
                  <a:gd name="T87" fmla="*/ 4 h 36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64"/>
                  <a:gd name="T133" fmla="*/ 0 h 3656"/>
                  <a:gd name="T134" fmla="*/ 1864 w 1864"/>
                  <a:gd name="T135" fmla="*/ 3656 h 36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64" h="3656">
                    <a:moveTo>
                      <a:pt x="230" y="3252"/>
                    </a:moveTo>
                    <a:lnTo>
                      <a:pt x="230" y="3401"/>
                    </a:lnTo>
                    <a:lnTo>
                      <a:pt x="1633" y="3401"/>
                    </a:lnTo>
                    <a:lnTo>
                      <a:pt x="1633" y="3252"/>
                    </a:lnTo>
                    <a:lnTo>
                      <a:pt x="230" y="3252"/>
                    </a:lnTo>
                    <a:close/>
                    <a:moveTo>
                      <a:pt x="207" y="3228"/>
                    </a:moveTo>
                    <a:lnTo>
                      <a:pt x="1658" y="3228"/>
                    </a:lnTo>
                    <a:lnTo>
                      <a:pt x="1658" y="3425"/>
                    </a:lnTo>
                    <a:lnTo>
                      <a:pt x="207" y="3425"/>
                    </a:lnTo>
                    <a:lnTo>
                      <a:pt x="207" y="3228"/>
                    </a:lnTo>
                    <a:close/>
                    <a:moveTo>
                      <a:pt x="230" y="2880"/>
                    </a:moveTo>
                    <a:lnTo>
                      <a:pt x="230" y="3075"/>
                    </a:lnTo>
                    <a:lnTo>
                      <a:pt x="492" y="3075"/>
                    </a:lnTo>
                    <a:lnTo>
                      <a:pt x="492" y="2880"/>
                    </a:lnTo>
                    <a:lnTo>
                      <a:pt x="230" y="2880"/>
                    </a:lnTo>
                    <a:close/>
                    <a:moveTo>
                      <a:pt x="207" y="2856"/>
                    </a:moveTo>
                    <a:lnTo>
                      <a:pt x="516" y="2856"/>
                    </a:lnTo>
                    <a:lnTo>
                      <a:pt x="516" y="3099"/>
                    </a:lnTo>
                    <a:lnTo>
                      <a:pt x="207" y="3099"/>
                    </a:lnTo>
                    <a:lnTo>
                      <a:pt x="207" y="2856"/>
                    </a:lnTo>
                    <a:close/>
                    <a:moveTo>
                      <a:pt x="230" y="654"/>
                    </a:moveTo>
                    <a:lnTo>
                      <a:pt x="230" y="819"/>
                    </a:lnTo>
                    <a:lnTo>
                      <a:pt x="1633" y="819"/>
                    </a:lnTo>
                    <a:lnTo>
                      <a:pt x="1633" y="654"/>
                    </a:lnTo>
                    <a:lnTo>
                      <a:pt x="230" y="654"/>
                    </a:lnTo>
                    <a:close/>
                    <a:moveTo>
                      <a:pt x="207" y="629"/>
                    </a:moveTo>
                    <a:lnTo>
                      <a:pt x="1658" y="629"/>
                    </a:lnTo>
                    <a:lnTo>
                      <a:pt x="1658" y="843"/>
                    </a:lnTo>
                    <a:lnTo>
                      <a:pt x="207" y="843"/>
                    </a:lnTo>
                    <a:lnTo>
                      <a:pt x="207" y="629"/>
                    </a:lnTo>
                    <a:close/>
                    <a:moveTo>
                      <a:pt x="230" y="304"/>
                    </a:moveTo>
                    <a:lnTo>
                      <a:pt x="230" y="453"/>
                    </a:lnTo>
                    <a:lnTo>
                      <a:pt x="1633" y="453"/>
                    </a:lnTo>
                    <a:lnTo>
                      <a:pt x="1633" y="304"/>
                    </a:lnTo>
                    <a:lnTo>
                      <a:pt x="230" y="304"/>
                    </a:lnTo>
                    <a:close/>
                    <a:moveTo>
                      <a:pt x="207" y="281"/>
                    </a:moveTo>
                    <a:lnTo>
                      <a:pt x="1658" y="281"/>
                    </a:lnTo>
                    <a:lnTo>
                      <a:pt x="1658" y="477"/>
                    </a:lnTo>
                    <a:lnTo>
                      <a:pt x="207" y="477"/>
                    </a:lnTo>
                    <a:lnTo>
                      <a:pt x="207" y="281"/>
                    </a:lnTo>
                    <a:close/>
                    <a:moveTo>
                      <a:pt x="257" y="0"/>
                    </a:moveTo>
                    <a:lnTo>
                      <a:pt x="1608" y="0"/>
                    </a:lnTo>
                    <a:lnTo>
                      <a:pt x="1649" y="4"/>
                    </a:lnTo>
                    <a:lnTo>
                      <a:pt x="1689" y="13"/>
                    </a:lnTo>
                    <a:lnTo>
                      <a:pt x="1725" y="27"/>
                    </a:lnTo>
                    <a:lnTo>
                      <a:pt x="1759" y="45"/>
                    </a:lnTo>
                    <a:lnTo>
                      <a:pt x="1789" y="68"/>
                    </a:lnTo>
                    <a:lnTo>
                      <a:pt x="1814" y="95"/>
                    </a:lnTo>
                    <a:lnTo>
                      <a:pt x="1835" y="125"/>
                    </a:lnTo>
                    <a:lnTo>
                      <a:pt x="1851" y="158"/>
                    </a:lnTo>
                    <a:lnTo>
                      <a:pt x="1861" y="193"/>
                    </a:lnTo>
                    <a:lnTo>
                      <a:pt x="1864" y="230"/>
                    </a:lnTo>
                    <a:lnTo>
                      <a:pt x="1864" y="3426"/>
                    </a:lnTo>
                    <a:lnTo>
                      <a:pt x="1861" y="3464"/>
                    </a:lnTo>
                    <a:lnTo>
                      <a:pt x="1851" y="3500"/>
                    </a:lnTo>
                    <a:lnTo>
                      <a:pt x="1835" y="3532"/>
                    </a:lnTo>
                    <a:lnTo>
                      <a:pt x="1814" y="3562"/>
                    </a:lnTo>
                    <a:lnTo>
                      <a:pt x="1789" y="3588"/>
                    </a:lnTo>
                    <a:lnTo>
                      <a:pt x="1759" y="3612"/>
                    </a:lnTo>
                    <a:lnTo>
                      <a:pt x="1725" y="3630"/>
                    </a:lnTo>
                    <a:lnTo>
                      <a:pt x="1689" y="3644"/>
                    </a:lnTo>
                    <a:lnTo>
                      <a:pt x="1649" y="3653"/>
                    </a:lnTo>
                    <a:lnTo>
                      <a:pt x="1608" y="3656"/>
                    </a:lnTo>
                    <a:lnTo>
                      <a:pt x="257" y="3656"/>
                    </a:lnTo>
                    <a:lnTo>
                      <a:pt x="215" y="3653"/>
                    </a:lnTo>
                    <a:lnTo>
                      <a:pt x="176" y="3644"/>
                    </a:lnTo>
                    <a:lnTo>
                      <a:pt x="139" y="3630"/>
                    </a:lnTo>
                    <a:lnTo>
                      <a:pt x="105" y="3612"/>
                    </a:lnTo>
                    <a:lnTo>
                      <a:pt x="75" y="3588"/>
                    </a:lnTo>
                    <a:lnTo>
                      <a:pt x="49" y="3562"/>
                    </a:lnTo>
                    <a:lnTo>
                      <a:pt x="28" y="3532"/>
                    </a:lnTo>
                    <a:lnTo>
                      <a:pt x="13" y="3500"/>
                    </a:lnTo>
                    <a:lnTo>
                      <a:pt x="3" y="3464"/>
                    </a:lnTo>
                    <a:lnTo>
                      <a:pt x="0" y="3426"/>
                    </a:lnTo>
                    <a:lnTo>
                      <a:pt x="0" y="2875"/>
                    </a:lnTo>
                    <a:lnTo>
                      <a:pt x="24" y="2875"/>
                    </a:lnTo>
                    <a:lnTo>
                      <a:pt x="24" y="3426"/>
                    </a:lnTo>
                    <a:lnTo>
                      <a:pt x="27" y="3460"/>
                    </a:lnTo>
                    <a:lnTo>
                      <a:pt x="36" y="3492"/>
                    </a:lnTo>
                    <a:lnTo>
                      <a:pt x="49" y="3521"/>
                    </a:lnTo>
                    <a:lnTo>
                      <a:pt x="69" y="3547"/>
                    </a:lnTo>
                    <a:lnTo>
                      <a:pt x="93" y="3572"/>
                    </a:lnTo>
                    <a:lnTo>
                      <a:pt x="119" y="3593"/>
                    </a:lnTo>
                    <a:lnTo>
                      <a:pt x="150" y="3609"/>
                    </a:lnTo>
                    <a:lnTo>
                      <a:pt x="184" y="3622"/>
                    </a:lnTo>
                    <a:lnTo>
                      <a:pt x="219" y="3629"/>
                    </a:lnTo>
                    <a:lnTo>
                      <a:pt x="257" y="3632"/>
                    </a:lnTo>
                    <a:lnTo>
                      <a:pt x="1608" y="3632"/>
                    </a:lnTo>
                    <a:lnTo>
                      <a:pt x="1645" y="3629"/>
                    </a:lnTo>
                    <a:lnTo>
                      <a:pt x="1681" y="3622"/>
                    </a:lnTo>
                    <a:lnTo>
                      <a:pt x="1714" y="3609"/>
                    </a:lnTo>
                    <a:lnTo>
                      <a:pt x="1744" y="3593"/>
                    </a:lnTo>
                    <a:lnTo>
                      <a:pt x="1772" y="3572"/>
                    </a:lnTo>
                    <a:lnTo>
                      <a:pt x="1795" y="3547"/>
                    </a:lnTo>
                    <a:lnTo>
                      <a:pt x="1814" y="3521"/>
                    </a:lnTo>
                    <a:lnTo>
                      <a:pt x="1829" y="3492"/>
                    </a:lnTo>
                    <a:lnTo>
                      <a:pt x="1837" y="3460"/>
                    </a:lnTo>
                    <a:lnTo>
                      <a:pt x="1840" y="3426"/>
                    </a:lnTo>
                    <a:lnTo>
                      <a:pt x="1840" y="230"/>
                    </a:lnTo>
                    <a:lnTo>
                      <a:pt x="1837" y="197"/>
                    </a:lnTo>
                    <a:lnTo>
                      <a:pt x="1829" y="166"/>
                    </a:lnTo>
                    <a:lnTo>
                      <a:pt x="1814" y="136"/>
                    </a:lnTo>
                    <a:lnTo>
                      <a:pt x="1795" y="109"/>
                    </a:lnTo>
                    <a:lnTo>
                      <a:pt x="1772" y="85"/>
                    </a:lnTo>
                    <a:lnTo>
                      <a:pt x="1744" y="65"/>
                    </a:lnTo>
                    <a:lnTo>
                      <a:pt x="1714" y="48"/>
                    </a:lnTo>
                    <a:lnTo>
                      <a:pt x="1681" y="36"/>
                    </a:lnTo>
                    <a:lnTo>
                      <a:pt x="1645" y="28"/>
                    </a:lnTo>
                    <a:lnTo>
                      <a:pt x="1608" y="25"/>
                    </a:lnTo>
                    <a:lnTo>
                      <a:pt x="257" y="25"/>
                    </a:lnTo>
                    <a:lnTo>
                      <a:pt x="219" y="28"/>
                    </a:lnTo>
                    <a:lnTo>
                      <a:pt x="184" y="36"/>
                    </a:lnTo>
                    <a:lnTo>
                      <a:pt x="150" y="48"/>
                    </a:lnTo>
                    <a:lnTo>
                      <a:pt x="119" y="65"/>
                    </a:lnTo>
                    <a:lnTo>
                      <a:pt x="93" y="85"/>
                    </a:lnTo>
                    <a:lnTo>
                      <a:pt x="69" y="109"/>
                    </a:lnTo>
                    <a:lnTo>
                      <a:pt x="49" y="136"/>
                    </a:lnTo>
                    <a:lnTo>
                      <a:pt x="36" y="166"/>
                    </a:lnTo>
                    <a:lnTo>
                      <a:pt x="27" y="197"/>
                    </a:lnTo>
                    <a:lnTo>
                      <a:pt x="24" y="230"/>
                    </a:lnTo>
                    <a:lnTo>
                      <a:pt x="24" y="1070"/>
                    </a:lnTo>
                    <a:lnTo>
                      <a:pt x="0" y="1070"/>
                    </a:lnTo>
                    <a:lnTo>
                      <a:pt x="0" y="230"/>
                    </a:lnTo>
                    <a:lnTo>
                      <a:pt x="3" y="193"/>
                    </a:lnTo>
                    <a:lnTo>
                      <a:pt x="13" y="158"/>
                    </a:lnTo>
                    <a:lnTo>
                      <a:pt x="28" y="125"/>
                    </a:lnTo>
                    <a:lnTo>
                      <a:pt x="49" y="95"/>
                    </a:lnTo>
                    <a:lnTo>
                      <a:pt x="75" y="68"/>
                    </a:lnTo>
                    <a:lnTo>
                      <a:pt x="105" y="45"/>
                    </a:lnTo>
                    <a:lnTo>
                      <a:pt x="139" y="27"/>
                    </a:lnTo>
                    <a:lnTo>
                      <a:pt x="176" y="13"/>
                    </a:lnTo>
                    <a:lnTo>
                      <a:pt x="215" y="4"/>
                    </a:lnTo>
                    <a:lnTo>
                      <a:pt x="257" y="0"/>
                    </a:lnTo>
                    <a:close/>
                  </a:path>
                </a:pathLst>
              </a:custGeom>
              <a:solidFill>
                <a:srgbClr val="FFFF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9264" name="Freeform 35"/>
              <p:cNvSpPr>
                <a:spLocks noEditPoints="1" noChangeArrowheads="1"/>
              </p:cNvSpPr>
              <p:nvPr/>
            </p:nvSpPr>
            <p:spPr bwMode="auto">
              <a:xfrm>
                <a:off x="0" y="172"/>
                <a:ext cx="233" cy="309"/>
              </a:xfrm>
              <a:custGeom>
                <a:avLst/>
                <a:gdLst>
                  <a:gd name="T0" fmla="*/ 1383 w 1401"/>
                  <a:gd name="T1" fmla="*/ 47 h 1851"/>
                  <a:gd name="T2" fmla="*/ 33 w 1401"/>
                  <a:gd name="T3" fmla="*/ 1612 h 1851"/>
                  <a:gd name="T4" fmla="*/ 1381 w 1401"/>
                  <a:gd name="T5" fmla="*/ 1831 h 1851"/>
                  <a:gd name="T6" fmla="*/ 1383 w 1401"/>
                  <a:gd name="T7" fmla="*/ 47 h 1851"/>
                  <a:gd name="T8" fmla="*/ 1401 w 1401"/>
                  <a:gd name="T9" fmla="*/ 0 h 1851"/>
                  <a:gd name="T10" fmla="*/ 1401 w 1401"/>
                  <a:gd name="T11" fmla="*/ 23 h 1851"/>
                  <a:gd name="T12" fmla="*/ 1399 w 1401"/>
                  <a:gd name="T13" fmla="*/ 1841 h 1851"/>
                  <a:gd name="T14" fmla="*/ 1399 w 1401"/>
                  <a:gd name="T15" fmla="*/ 1851 h 1851"/>
                  <a:gd name="T16" fmla="*/ 1389 w 1401"/>
                  <a:gd name="T17" fmla="*/ 1850 h 1851"/>
                  <a:gd name="T18" fmla="*/ 16 w 1401"/>
                  <a:gd name="T19" fmla="*/ 1627 h 1851"/>
                  <a:gd name="T20" fmla="*/ 0 w 1401"/>
                  <a:gd name="T21" fmla="*/ 1625 h 1851"/>
                  <a:gd name="T22" fmla="*/ 10 w 1401"/>
                  <a:gd name="T23" fmla="*/ 1613 h 1851"/>
                  <a:gd name="T24" fmla="*/ 1385 w 1401"/>
                  <a:gd name="T25" fmla="*/ 18 h 1851"/>
                  <a:gd name="T26" fmla="*/ 1401 w 1401"/>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1"/>
                  <a:gd name="T43" fmla="*/ 0 h 1851"/>
                  <a:gd name="T44" fmla="*/ 1401 w 1401"/>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1" h="1851">
                    <a:moveTo>
                      <a:pt x="1383" y="47"/>
                    </a:moveTo>
                    <a:lnTo>
                      <a:pt x="33" y="1612"/>
                    </a:lnTo>
                    <a:lnTo>
                      <a:pt x="1381" y="1831"/>
                    </a:lnTo>
                    <a:lnTo>
                      <a:pt x="1383" y="47"/>
                    </a:lnTo>
                    <a:close/>
                    <a:moveTo>
                      <a:pt x="1401" y="0"/>
                    </a:moveTo>
                    <a:lnTo>
                      <a:pt x="1401" y="23"/>
                    </a:lnTo>
                    <a:lnTo>
                      <a:pt x="1399" y="1841"/>
                    </a:lnTo>
                    <a:lnTo>
                      <a:pt x="1399" y="1851"/>
                    </a:lnTo>
                    <a:lnTo>
                      <a:pt x="1389" y="1850"/>
                    </a:lnTo>
                    <a:lnTo>
                      <a:pt x="16" y="1627"/>
                    </a:lnTo>
                    <a:lnTo>
                      <a:pt x="0" y="1625"/>
                    </a:lnTo>
                    <a:lnTo>
                      <a:pt x="10" y="1613"/>
                    </a:lnTo>
                    <a:lnTo>
                      <a:pt x="1385" y="18"/>
                    </a:lnTo>
                    <a:lnTo>
                      <a:pt x="1401"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9265" name="Freeform 36"/>
              <p:cNvSpPr>
                <a:spLocks noEditPoints="1" noChangeArrowheads="1"/>
              </p:cNvSpPr>
              <p:nvPr/>
            </p:nvSpPr>
            <p:spPr bwMode="auto">
              <a:xfrm>
                <a:off x="233" y="172"/>
                <a:ext cx="233" cy="309"/>
              </a:xfrm>
              <a:custGeom>
                <a:avLst/>
                <a:gdLst>
                  <a:gd name="T0" fmla="*/ 18 w 1402"/>
                  <a:gd name="T1" fmla="*/ 47 h 1851"/>
                  <a:gd name="T2" fmla="*/ 20 w 1402"/>
                  <a:gd name="T3" fmla="*/ 1831 h 1851"/>
                  <a:gd name="T4" fmla="*/ 1369 w 1402"/>
                  <a:gd name="T5" fmla="*/ 1612 h 1851"/>
                  <a:gd name="T6" fmla="*/ 18 w 1402"/>
                  <a:gd name="T7" fmla="*/ 47 h 1851"/>
                  <a:gd name="T8" fmla="*/ 0 w 1402"/>
                  <a:gd name="T9" fmla="*/ 0 h 1851"/>
                  <a:gd name="T10" fmla="*/ 16 w 1402"/>
                  <a:gd name="T11" fmla="*/ 18 h 1851"/>
                  <a:gd name="T12" fmla="*/ 1392 w 1402"/>
                  <a:gd name="T13" fmla="*/ 1613 h 1851"/>
                  <a:gd name="T14" fmla="*/ 1402 w 1402"/>
                  <a:gd name="T15" fmla="*/ 1625 h 1851"/>
                  <a:gd name="T16" fmla="*/ 1387 w 1402"/>
                  <a:gd name="T17" fmla="*/ 1627 h 1851"/>
                  <a:gd name="T18" fmla="*/ 13 w 1402"/>
                  <a:gd name="T19" fmla="*/ 1850 h 1851"/>
                  <a:gd name="T20" fmla="*/ 3 w 1402"/>
                  <a:gd name="T21" fmla="*/ 1851 h 1851"/>
                  <a:gd name="T22" fmla="*/ 3 w 1402"/>
                  <a:gd name="T23" fmla="*/ 1841 h 1851"/>
                  <a:gd name="T24" fmla="*/ 0 w 1402"/>
                  <a:gd name="T25" fmla="*/ 23 h 1851"/>
                  <a:gd name="T26" fmla="*/ 0 w 1402"/>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2"/>
                  <a:gd name="T43" fmla="*/ 0 h 1851"/>
                  <a:gd name="T44" fmla="*/ 1402 w 1402"/>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2" h="1851">
                    <a:moveTo>
                      <a:pt x="18" y="47"/>
                    </a:moveTo>
                    <a:lnTo>
                      <a:pt x="20" y="1831"/>
                    </a:lnTo>
                    <a:lnTo>
                      <a:pt x="1369" y="1612"/>
                    </a:lnTo>
                    <a:lnTo>
                      <a:pt x="18" y="47"/>
                    </a:lnTo>
                    <a:close/>
                    <a:moveTo>
                      <a:pt x="0" y="0"/>
                    </a:moveTo>
                    <a:lnTo>
                      <a:pt x="16" y="18"/>
                    </a:lnTo>
                    <a:lnTo>
                      <a:pt x="1392" y="1613"/>
                    </a:lnTo>
                    <a:lnTo>
                      <a:pt x="1402" y="1625"/>
                    </a:lnTo>
                    <a:lnTo>
                      <a:pt x="1387" y="1627"/>
                    </a:lnTo>
                    <a:lnTo>
                      <a:pt x="13" y="1850"/>
                    </a:lnTo>
                    <a:lnTo>
                      <a:pt x="3" y="1851"/>
                    </a:lnTo>
                    <a:lnTo>
                      <a:pt x="3" y="1841"/>
                    </a:lnTo>
                    <a:lnTo>
                      <a:pt x="0" y="23"/>
                    </a:lnTo>
                    <a:lnTo>
                      <a:pt x="0"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9266" name="Freeform 37"/>
              <p:cNvSpPr>
                <a:spLocks noEditPoints="1" noChangeArrowheads="1"/>
              </p:cNvSpPr>
              <p:nvPr/>
            </p:nvSpPr>
            <p:spPr bwMode="auto">
              <a:xfrm>
                <a:off x="56" y="249"/>
                <a:ext cx="354" cy="186"/>
              </a:xfrm>
              <a:custGeom>
                <a:avLst/>
                <a:gdLst>
                  <a:gd name="T0" fmla="*/ 1388 w 2121"/>
                  <a:gd name="T1" fmla="*/ 938 h 1111"/>
                  <a:gd name="T2" fmla="*/ 1351 w 2121"/>
                  <a:gd name="T3" fmla="*/ 1085 h 1111"/>
                  <a:gd name="T4" fmla="*/ 1186 w 2121"/>
                  <a:gd name="T5" fmla="*/ 1085 h 1111"/>
                  <a:gd name="T6" fmla="*/ 1149 w 2121"/>
                  <a:gd name="T7" fmla="*/ 938 h 1111"/>
                  <a:gd name="T8" fmla="*/ 842 w 2121"/>
                  <a:gd name="T9" fmla="*/ 870 h 1111"/>
                  <a:gd name="T10" fmla="*/ 968 w 2121"/>
                  <a:gd name="T11" fmla="*/ 964 h 1111"/>
                  <a:gd name="T12" fmla="*/ 900 w 2121"/>
                  <a:gd name="T13" fmla="*/ 1099 h 1111"/>
                  <a:gd name="T14" fmla="*/ 741 w 2121"/>
                  <a:gd name="T15" fmla="*/ 1066 h 1111"/>
                  <a:gd name="T16" fmla="*/ 741 w 2121"/>
                  <a:gd name="T17" fmla="*/ 916 h 1111"/>
                  <a:gd name="T18" fmla="*/ 1658 w 2121"/>
                  <a:gd name="T19" fmla="*/ 811 h 1111"/>
                  <a:gd name="T20" fmla="*/ 1760 w 2121"/>
                  <a:gd name="T21" fmla="*/ 928 h 1111"/>
                  <a:gd name="T22" fmla="*/ 1658 w 2121"/>
                  <a:gd name="T23" fmla="*/ 1045 h 1111"/>
                  <a:gd name="T24" fmla="*/ 1510 w 2121"/>
                  <a:gd name="T25" fmla="*/ 980 h 1111"/>
                  <a:gd name="T26" fmla="*/ 1545 w 2121"/>
                  <a:gd name="T27" fmla="*/ 834 h 1111"/>
                  <a:gd name="T28" fmla="*/ 546 w 2121"/>
                  <a:gd name="T29" fmla="*/ 819 h 1111"/>
                  <a:gd name="T30" fmla="*/ 615 w 2121"/>
                  <a:gd name="T31" fmla="*/ 955 h 1111"/>
                  <a:gd name="T32" fmla="*/ 489 w 2121"/>
                  <a:gd name="T33" fmla="*/ 1048 h 1111"/>
                  <a:gd name="T34" fmla="*/ 363 w 2121"/>
                  <a:gd name="T35" fmla="*/ 955 h 1111"/>
                  <a:gd name="T36" fmla="*/ 432 w 2121"/>
                  <a:gd name="T37" fmla="*/ 819 h 1111"/>
                  <a:gd name="T38" fmla="*/ 2071 w 2121"/>
                  <a:gd name="T39" fmla="*/ 791 h 1111"/>
                  <a:gd name="T40" fmla="*/ 2108 w 2121"/>
                  <a:gd name="T41" fmla="*/ 940 h 1111"/>
                  <a:gd name="T42" fmla="*/ 1958 w 2121"/>
                  <a:gd name="T43" fmla="*/ 1007 h 1111"/>
                  <a:gd name="T44" fmla="*/ 1856 w 2121"/>
                  <a:gd name="T45" fmla="*/ 887 h 1111"/>
                  <a:gd name="T46" fmla="*/ 1958 w 2121"/>
                  <a:gd name="T47" fmla="*/ 767 h 1111"/>
                  <a:gd name="T48" fmla="*/ 235 w 2121"/>
                  <a:gd name="T49" fmla="*/ 809 h 1111"/>
                  <a:gd name="T50" fmla="*/ 235 w 2121"/>
                  <a:gd name="T51" fmla="*/ 964 h 1111"/>
                  <a:gd name="T52" fmla="*/ 74 w 2121"/>
                  <a:gd name="T53" fmla="*/ 997 h 1111"/>
                  <a:gd name="T54" fmla="*/ 4 w 2121"/>
                  <a:gd name="T55" fmla="*/ 858 h 1111"/>
                  <a:gd name="T56" fmla="*/ 132 w 2121"/>
                  <a:gd name="T57" fmla="*/ 764 h 1111"/>
                  <a:gd name="T58" fmla="*/ 1388 w 2121"/>
                  <a:gd name="T59" fmla="*/ 471 h 1111"/>
                  <a:gd name="T60" fmla="*/ 1351 w 2121"/>
                  <a:gd name="T61" fmla="*/ 618 h 1111"/>
                  <a:gd name="T62" fmla="*/ 1186 w 2121"/>
                  <a:gd name="T63" fmla="*/ 618 h 1111"/>
                  <a:gd name="T64" fmla="*/ 1149 w 2121"/>
                  <a:gd name="T65" fmla="*/ 471 h 1111"/>
                  <a:gd name="T66" fmla="*/ 842 w 2121"/>
                  <a:gd name="T67" fmla="*/ 404 h 1111"/>
                  <a:gd name="T68" fmla="*/ 968 w 2121"/>
                  <a:gd name="T69" fmla="*/ 497 h 1111"/>
                  <a:gd name="T70" fmla="*/ 900 w 2121"/>
                  <a:gd name="T71" fmla="*/ 631 h 1111"/>
                  <a:gd name="T72" fmla="*/ 741 w 2121"/>
                  <a:gd name="T73" fmla="*/ 599 h 1111"/>
                  <a:gd name="T74" fmla="*/ 741 w 2121"/>
                  <a:gd name="T75" fmla="*/ 449 h 1111"/>
                  <a:gd name="T76" fmla="*/ 1658 w 2121"/>
                  <a:gd name="T77" fmla="*/ 388 h 1111"/>
                  <a:gd name="T78" fmla="*/ 1760 w 2121"/>
                  <a:gd name="T79" fmla="*/ 504 h 1111"/>
                  <a:gd name="T80" fmla="*/ 1658 w 2121"/>
                  <a:gd name="T81" fmla="*/ 622 h 1111"/>
                  <a:gd name="T82" fmla="*/ 1510 w 2121"/>
                  <a:gd name="T83" fmla="*/ 558 h 1111"/>
                  <a:gd name="T84" fmla="*/ 1545 w 2121"/>
                  <a:gd name="T85" fmla="*/ 411 h 1111"/>
                  <a:gd name="T86" fmla="*/ 558 w 2121"/>
                  <a:gd name="T87" fmla="*/ 397 h 1111"/>
                  <a:gd name="T88" fmla="*/ 628 w 2121"/>
                  <a:gd name="T89" fmla="*/ 532 h 1111"/>
                  <a:gd name="T90" fmla="*/ 502 w 2121"/>
                  <a:gd name="T91" fmla="*/ 624 h 1111"/>
                  <a:gd name="T92" fmla="*/ 376 w 2121"/>
                  <a:gd name="T93" fmla="*/ 532 h 1111"/>
                  <a:gd name="T94" fmla="*/ 445 w 2121"/>
                  <a:gd name="T95" fmla="*/ 397 h 1111"/>
                  <a:gd name="T96" fmla="*/ 1351 w 2121"/>
                  <a:gd name="T97" fmla="*/ 26 h 1111"/>
                  <a:gd name="T98" fmla="*/ 1388 w 2121"/>
                  <a:gd name="T99" fmla="*/ 173 h 1111"/>
                  <a:gd name="T100" fmla="*/ 1238 w 2121"/>
                  <a:gd name="T101" fmla="*/ 236 h 1111"/>
                  <a:gd name="T102" fmla="*/ 1136 w 2121"/>
                  <a:gd name="T103" fmla="*/ 120 h 1111"/>
                  <a:gd name="T104" fmla="*/ 1238 w 2121"/>
                  <a:gd name="T105" fmla="*/ 3 h 1111"/>
                  <a:gd name="T106" fmla="*/ 943 w 2121"/>
                  <a:gd name="T107" fmla="*/ 44 h 1111"/>
                  <a:gd name="T108" fmla="*/ 943 w 2121"/>
                  <a:gd name="T109" fmla="*/ 195 h 1111"/>
                  <a:gd name="T110" fmla="*/ 785 w 2121"/>
                  <a:gd name="T111" fmla="*/ 227 h 1111"/>
                  <a:gd name="T112" fmla="*/ 717 w 2121"/>
                  <a:gd name="T113" fmla="*/ 92 h 1111"/>
                  <a:gd name="T114" fmla="*/ 842 w 2121"/>
                  <a:gd name="T115" fmla="*/ 0 h 11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21"/>
                  <a:gd name="T175" fmla="*/ 0 h 1111"/>
                  <a:gd name="T176" fmla="*/ 2121 w 2121"/>
                  <a:gd name="T177" fmla="*/ 1111 h 11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21" h="1111">
                    <a:moveTo>
                      <a:pt x="1269" y="870"/>
                    </a:moveTo>
                    <a:lnTo>
                      <a:pt x="1299" y="874"/>
                    </a:lnTo>
                    <a:lnTo>
                      <a:pt x="1327" y="883"/>
                    </a:lnTo>
                    <a:lnTo>
                      <a:pt x="1351" y="897"/>
                    </a:lnTo>
                    <a:lnTo>
                      <a:pt x="1372" y="916"/>
                    </a:lnTo>
                    <a:lnTo>
                      <a:pt x="1388" y="938"/>
                    </a:lnTo>
                    <a:lnTo>
                      <a:pt x="1398" y="964"/>
                    </a:lnTo>
                    <a:lnTo>
                      <a:pt x="1401" y="991"/>
                    </a:lnTo>
                    <a:lnTo>
                      <a:pt x="1398" y="1018"/>
                    </a:lnTo>
                    <a:lnTo>
                      <a:pt x="1388" y="1043"/>
                    </a:lnTo>
                    <a:lnTo>
                      <a:pt x="1372" y="1066"/>
                    </a:lnTo>
                    <a:lnTo>
                      <a:pt x="1351" y="1085"/>
                    </a:lnTo>
                    <a:lnTo>
                      <a:pt x="1327" y="1099"/>
                    </a:lnTo>
                    <a:lnTo>
                      <a:pt x="1299" y="1108"/>
                    </a:lnTo>
                    <a:lnTo>
                      <a:pt x="1269" y="1111"/>
                    </a:lnTo>
                    <a:lnTo>
                      <a:pt x="1238" y="1108"/>
                    </a:lnTo>
                    <a:lnTo>
                      <a:pt x="1210" y="1099"/>
                    </a:lnTo>
                    <a:lnTo>
                      <a:pt x="1186" y="1085"/>
                    </a:lnTo>
                    <a:lnTo>
                      <a:pt x="1165" y="1066"/>
                    </a:lnTo>
                    <a:lnTo>
                      <a:pt x="1149" y="1043"/>
                    </a:lnTo>
                    <a:lnTo>
                      <a:pt x="1139" y="1018"/>
                    </a:lnTo>
                    <a:lnTo>
                      <a:pt x="1136" y="991"/>
                    </a:lnTo>
                    <a:lnTo>
                      <a:pt x="1139" y="964"/>
                    </a:lnTo>
                    <a:lnTo>
                      <a:pt x="1149" y="938"/>
                    </a:lnTo>
                    <a:lnTo>
                      <a:pt x="1165" y="916"/>
                    </a:lnTo>
                    <a:lnTo>
                      <a:pt x="1186" y="897"/>
                    </a:lnTo>
                    <a:lnTo>
                      <a:pt x="1210" y="883"/>
                    </a:lnTo>
                    <a:lnTo>
                      <a:pt x="1238" y="874"/>
                    </a:lnTo>
                    <a:lnTo>
                      <a:pt x="1269" y="870"/>
                    </a:lnTo>
                    <a:close/>
                    <a:moveTo>
                      <a:pt x="842" y="870"/>
                    </a:moveTo>
                    <a:lnTo>
                      <a:pt x="872" y="874"/>
                    </a:lnTo>
                    <a:lnTo>
                      <a:pt x="900" y="883"/>
                    </a:lnTo>
                    <a:lnTo>
                      <a:pt x="923" y="897"/>
                    </a:lnTo>
                    <a:lnTo>
                      <a:pt x="943" y="916"/>
                    </a:lnTo>
                    <a:lnTo>
                      <a:pt x="958" y="938"/>
                    </a:lnTo>
                    <a:lnTo>
                      <a:pt x="968" y="964"/>
                    </a:lnTo>
                    <a:lnTo>
                      <a:pt x="972" y="991"/>
                    </a:lnTo>
                    <a:lnTo>
                      <a:pt x="968" y="1018"/>
                    </a:lnTo>
                    <a:lnTo>
                      <a:pt x="958" y="1043"/>
                    </a:lnTo>
                    <a:lnTo>
                      <a:pt x="943" y="1066"/>
                    </a:lnTo>
                    <a:lnTo>
                      <a:pt x="923" y="1085"/>
                    </a:lnTo>
                    <a:lnTo>
                      <a:pt x="900" y="1099"/>
                    </a:lnTo>
                    <a:lnTo>
                      <a:pt x="872" y="1108"/>
                    </a:lnTo>
                    <a:lnTo>
                      <a:pt x="842" y="1111"/>
                    </a:lnTo>
                    <a:lnTo>
                      <a:pt x="813" y="1108"/>
                    </a:lnTo>
                    <a:lnTo>
                      <a:pt x="785" y="1099"/>
                    </a:lnTo>
                    <a:lnTo>
                      <a:pt x="761" y="1085"/>
                    </a:lnTo>
                    <a:lnTo>
                      <a:pt x="741" y="1066"/>
                    </a:lnTo>
                    <a:lnTo>
                      <a:pt x="727" y="1043"/>
                    </a:lnTo>
                    <a:lnTo>
                      <a:pt x="717" y="1018"/>
                    </a:lnTo>
                    <a:lnTo>
                      <a:pt x="713" y="991"/>
                    </a:lnTo>
                    <a:lnTo>
                      <a:pt x="717" y="964"/>
                    </a:lnTo>
                    <a:lnTo>
                      <a:pt x="727" y="938"/>
                    </a:lnTo>
                    <a:lnTo>
                      <a:pt x="741" y="916"/>
                    </a:lnTo>
                    <a:lnTo>
                      <a:pt x="761" y="897"/>
                    </a:lnTo>
                    <a:lnTo>
                      <a:pt x="785" y="883"/>
                    </a:lnTo>
                    <a:lnTo>
                      <a:pt x="813" y="874"/>
                    </a:lnTo>
                    <a:lnTo>
                      <a:pt x="842" y="870"/>
                    </a:lnTo>
                    <a:close/>
                    <a:moveTo>
                      <a:pt x="1628" y="807"/>
                    </a:moveTo>
                    <a:lnTo>
                      <a:pt x="1658" y="811"/>
                    </a:lnTo>
                    <a:lnTo>
                      <a:pt x="1686" y="819"/>
                    </a:lnTo>
                    <a:lnTo>
                      <a:pt x="1712" y="834"/>
                    </a:lnTo>
                    <a:lnTo>
                      <a:pt x="1732" y="853"/>
                    </a:lnTo>
                    <a:lnTo>
                      <a:pt x="1747" y="875"/>
                    </a:lnTo>
                    <a:lnTo>
                      <a:pt x="1757" y="900"/>
                    </a:lnTo>
                    <a:lnTo>
                      <a:pt x="1760" y="928"/>
                    </a:lnTo>
                    <a:lnTo>
                      <a:pt x="1757" y="955"/>
                    </a:lnTo>
                    <a:lnTo>
                      <a:pt x="1747" y="980"/>
                    </a:lnTo>
                    <a:lnTo>
                      <a:pt x="1732" y="1002"/>
                    </a:lnTo>
                    <a:lnTo>
                      <a:pt x="1712" y="1021"/>
                    </a:lnTo>
                    <a:lnTo>
                      <a:pt x="1686" y="1036"/>
                    </a:lnTo>
                    <a:lnTo>
                      <a:pt x="1658" y="1045"/>
                    </a:lnTo>
                    <a:lnTo>
                      <a:pt x="1628" y="1048"/>
                    </a:lnTo>
                    <a:lnTo>
                      <a:pt x="1598" y="1045"/>
                    </a:lnTo>
                    <a:lnTo>
                      <a:pt x="1570" y="1036"/>
                    </a:lnTo>
                    <a:lnTo>
                      <a:pt x="1545" y="1021"/>
                    </a:lnTo>
                    <a:lnTo>
                      <a:pt x="1525" y="1002"/>
                    </a:lnTo>
                    <a:lnTo>
                      <a:pt x="1510" y="980"/>
                    </a:lnTo>
                    <a:lnTo>
                      <a:pt x="1500" y="955"/>
                    </a:lnTo>
                    <a:lnTo>
                      <a:pt x="1495" y="928"/>
                    </a:lnTo>
                    <a:lnTo>
                      <a:pt x="1500" y="900"/>
                    </a:lnTo>
                    <a:lnTo>
                      <a:pt x="1510" y="875"/>
                    </a:lnTo>
                    <a:lnTo>
                      <a:pt x="1525" y="853"/>
                    </a:lnTo>
                    <a:lnTo>
                      <a:pt x="1545" y="834"/>
                    </a:lnTo>
                    <a:lnTo>
                      <a:pt x="1570" y="819"/>
                    </a:lnTo>
                    <a:lnTo>
                      <a:pt x="1598" y="811"/>
                    </a:lnTo>
                    <a:lnTo>
                      <a:pt x="1628" y="807"/>
                    </a:lnTo>
                    <a:close/>
                    <a:moveTo>
                      <a:pt x="489" y="807"/>
                    </a:moveTo>
                    <a:lnTo>
                      <a:pt x="518" y="811"/>
                    </a:lnTo>
                    <a:lnTo>
                      <a:pt x="546" y="819"/>
                    </a:lnTo>
                    <a:lnTo>
                      <a:pt x="570" y="834"/>
                    </a:lnTo>
                    <a:lnTo>
                      <a:pt x="590" y="853"/>
                    </a:lnTo>
                    <a:lnTo>
                      <a:pt x="606" y="875"/>
                    </a:lnTo>
                    <a:lnTo>
                      <a:pt x="615" y="900"/>
                    </a:lnTo>
                    <a:lnTo>
                      <a:pt x="618" y="928"/>
                    </a:lnTo>
                    <a:lnTo>
                      <a:pt x="615" y="955"/>
                    </a:lnTo>
                    <a:lnTo>
                      <a:pt x="606" y="980"/>
                    </a:lnTo>
                    <a:lnTo>
                      <a:pt x="590" y="1002"/>
                    </a:lnTo>
                    <a:lnTo>
                      <a:pt x="570" y="1021"/>
                    </a:lnTo>
                    <a:lnTo>
                      <a:pt x="546" y="1036"/>
                    </a:lnTo>
                    <a:lnTo>
                      <a:pt x="518" y="1045"/>
                    </a:lnTo>
                    <a:lnTo>
                      <a:pt x="489" y="1048"/>
                    </a:lnTo>
                    <a:lnTo>
                      <a:pt x="459" y="1045"/>
                    </a:lnTo>
                    <a:lnTo>
                      <a:pt x="432" y="1036"/>
                    </a:lnTo>
                    <a:lnTo>
                      <a:pt x="408" y="1021"/>
                    </a:lnTo>
                    <a:lnTo>
                      <a:pt x="388" y="1002"/>
                    </a:lnTo>
                    <a:lnTo>
                      <a:pt x="373" y="980"/>
                    </a:lnTo>
                    <a:lnTo>
                      <a:pt x="363" y="955"/>
                    </a:lnTo>
                    <a:lnTo>
                      <a:pt x="360" y="928"/>
                    </a:lnTo>
                    <a:lnTo>
                      <a:pt x="363" y="900"/>
                    </a:lnTo>
                    <a:lnTo>
                      <a:pt x="373" y="875"/>
                    </a:lnTo>
                    <a:lnTo>
                      <a:pt x="388" y="853"/>
                    </a:lnTo>
                    <a:lnTo>
                      <a:pt x="408" y="834"/>
                    </a:lnTo>
                    <a:lnTo>
                      <a:pt x="432" y="819"/>
                    </a:lnTo>
                    <a:lnTo>
                      <a:pt x="459" y="811"/>
                    </a:lnTo>
                    <a:lnTo>
                      <a:pt x="489" y="807"/>
                    </a:lnTo>
                    <a:close/>
                    <a:moveTo>
                      <a:pt x="1988" y="764"/>
                    </a:moveTo>
                    <a:lnTo>
                      <a:pt x="2019" y="767"/>
                    </a:lnTo>
                    <a:lnTo>
                      <a:pt x="2047" y="776"/>
                    </a:lnTo>
                    <a:lnTo>
                      <a:pt x="2071" y="791"/>
                    </a:lnTo>
                    <a:lnTo>
                      <a:pt x="2092" y="809"/>
                    </a:lnTo>
                    <a:lnTo>
                      <a:pt x="2108" y="833"/>
                    </a:lnTo>
                    <a:lnTo>
                      <a:pt x="2118" y="858"/>
                    </a:lnTo>
                    <a:lnTo>
                      <a:pt x="2121" y="887"/>
                    </a:lnTo>
                    <a:lnTo>
                      <a:pt x="2118" y="915"/>
                    </a:lnTo>
                    <a:lnTo>
                      <a:pt x="2108" y="940"/>
                    </a:lnTo>
                    <a:lnTo>
                      <a:pt x="2092" y="964"/>
                    </a:lnTo>
                    <a:lnTo>
                      <a:pt x="2071" y="982"/>
                    </a:lnTo>
                    <a:lnTo>
                      <a:pt x="2047" y="997"/>
                    </a:lnTo>
                    <a:lnTo>
                      <a:pt x="2019" y="1007"/>
                    </a:lnTo>
                    <a:lnTo>
                      <a:pt x="1988" y="1010"/>
                    </a:lnTo>
                    <a:lnTo>
                      <a:pt x="1958" y="1007"/>
                    </a:lnTo>
                    <a:lnTo>
                      <a:pt x="1930" y="997"/>
                    </a:lnTo>
                    <a:lnTo>
                      <a:pt x="1906" y="982"/>
                    </a:lnTo>
                    <a:lnTo>
                      <a:pt x="1885" y="964"/>
                    </a:lnTo>
                    <a:lnTo>
                      <a:pt x="1869" y="940"/>
                    </a:lnTo>
                    <a:lnTo>
                      <a:pt x="1859" y="915"/>
                    </a:lnTo>
                    <a:lnTo>
                      <a:pt x="1856" y="887"/>
                    </a:lnTo>
                    <a:lnTo>
                      <a:pt x="1859" y="858"/>
                    </a:lnTo>
                    <a:lnTo>
                      <a:pt x="1869" y="833"/>
                    </a:lnTo>
                    <a:lnTo>
                      <a:pt x="1885" y="809"/>
                    </a:lnTo>
                    <a:lnTo>
                      <a:pt x="1906" y="791"/>
                    </a:lnTo>
                    <a:lnTo>
                      <a:pt x="1930" y="776"/>
                    </a:lnTo>
                    <a:lnTo>
                      <a:pt x="1958" y="767"/>
                    </a:lnTo>
                    <a:lnTo>
                      <a:pt x="1988" y="764"/>
                    </a:lnTo>
                    <a:close/>
                    <a:moveTo>
                      <a:pt x="132" y="764"/>
                    </a:moveTo>
                    <a:lnTo>
                      <a:pt x="163" y="767"/>
                    </a:lnTo>
                    <a:lnTo>
                      <a:pt x="191" y="776"/>
                    </a:lnTo>
                    <a:lnTo>
                      <a:pt x="215" y="791"/>
                    </a:lnTo>
                    <a:lnTo>
                      <a:pt x="235" y="809"/>
                    </a:lnTo>
                    <a:lnTo>
                      <a:pt x="252" y="833"/>
                    </a:lnTo>
                    <a:lnTo>
                      <a:pt x="261" y="858"/>
                    </a:lnTo>
                    <a:lnTo>
                      <a:pt x="265" y="887"/>
                    </a:lnTo>
                    <a:lnTo>
                      <a:pt x="261" y="915"/>
                    </a:lnTo>
                    <a:lnTo>
                      <a:pt x="252" y="940"/>
                    </a:lnTo>
                    <a:lnTo>
                      <a:pt x="235" y="964"/>
                    </a:lnTo>
                    <a:lnTo>
                      <a:pt x="215" y="982"/>
                    </a:lnTo>
                    <a:lnTo>
                      <a:pt x="191" y="997"/>
                    </a:lnTo>
                    <a:lnTo>
                      <a:pt x="163" y="1007"/>
                    </a:lnTo>
                    <a:lnTo>
                      <a:pt x="132" y="1010"/>
                    </a:lnTo>
                    <a:lnTo>
                      <a:pt x="102" y="1007"/>
                    </a:lnTo>
                    <a:lnTo>
                      <a:pt x="74" y="997"/>
                    </a:lnTo>
                    <a:lnTo>
                      <a:pt x="49" y="982"/>
                    </a:lnTo>
                    <a:lnTo>
                      <a:pt x="29" y="964"/>
                    </a:lnTo>
                    <a:lnTo>
                      <a:pt x="13" y="940"/>
                    </a:lnTo>
                    <a:lnTo>
                      <a:pt x="4" y="915"/>
                    </a:lnTo>
                    <a:lnTo>
                      <a:pt x="0" y="887"/>
                    </a:lnTo>
                    <a:lnTo>
                      <a:pt x="4" y="858"/>
                    </a:lnTo>
                    <a:lnTo>
                      <a:pt x="13" y="833"/>
                    </a:lnTo>
                    <a:lnTo>
                      <a:pt x="29" y="809"/>
                    </a:lnTo>
                    <a:lnTo>
                      <a:pt x="49" y="791"/>
                    </a:lnTo>
                    <a:lnTo>
                      <a:pt x="74" y="776"/>
                    </a:lnTo>
                    <a:lnTo>
                      <a:pt x="102" y="767"/>
                    </a:lnTo>
                    <a:lnTo>
                      <a:pt x="132" y="764"/>
                    </a:lnTo>
                    <a:close/>
                    <a:moveTo>
                      <a:pt x="1269" y="404"/>
                    </a:moveTo>
                    <a:lnTo>
                      <a:pt x="1299" y="407"/>
                    </a:lnTo>
                    <a:lnTo>
                      <a:pt x="1327" y="416"/>
                    </a:lnTo>
                    <a:lnTo>
                      <a:pt x="1351" y="430"/>
                    </a:lnTo>
                    <a:lnTo>
                      <a:pt x="1372" y="449"/>
                    </a:lnTo>
                    <a:lnTo>
                      <a:pt x="1388" y="471"/>
                    </a:lnTo>
                    <a:lnTo>
                      <a:pt x="1398" y="497"/>
                    </a:lnTo>
                    <a:lnTo>
                      <a:pt x="1401" y="523"/>
                    </a:lnTo>
                    <a:lnTo>
                      <a:pt x="1398" y="551"/>
                    </a:lnTo>
                    <a:lnTo>
                      <a:pt x="1388" y="577"/>
                    </a:lnTo>
                    <a:lnTo>
                      <a:pt x="1372" y="599"/>
                    </a:lnTo>
                    <a:lnTo>
                      <a:pt x="1351" y="618"/>
                    </a:lnTo>
                    <a:lnTo>
                      <a:pt x="1327" y="631"/>
                    </a:lnTo>
                    <a:lnTo>
                      <a:pt x="1299" y="641"/>
                    </a:lnTo>
                    <a:lnTo>
                      <a:pt x="1269" y="643"/>
                    </a:lnTo>
                    <a:lnTo>
                      <a:pt x="1238" y="641"/>
                    </a:lnTo>
                    <a:lnTo>
                      <a:pt x="1210" y="631"/>
                    </a:lnTo>
                    <a:lnTo>
                      <a:pt x="1186" y="618"/>
                    </a:lnTo>
                    <a:lnTo>
                      <a:pt x="1165" y="599"/>
                    </a:lnTo>
                    <a:lnTo>
                      <a:pt x="1149" y="577"/>
                    </a:lnTo>
                    <a:lnTo>
                      <a:pt x="1139" y="551"/>
                    </a:lnTo>
                    <a:lnTo>
                      <a:pt x="1136" y="523"/>
                    </a:lnTo>
                    <a:lnTo>
                      <a:pt x="1139" y="497"/>
                    </a:lnTo>
                    <a:lnTo>
                      <a:pt x="1149" y="471"/>
                    </a:lnTo>
                    <a:lnTo>
                      <a:pt x="1165" y="449"/>
                    </a:lnTo>
                    <a:lnTo>
                      <a:pt x="1186" y="430"/>
                    </a:lnTo>
                    <a:lnTo>
                      <a:pt x="1210" y="416"/>
                    </a:lnTo>
                    <a:lnTo>
                      <a:pt x="1238" y="407"/>
                    </a:lnTo>
                    <a:lnTo>
                      <a:pt x="1269" y="404"/>
                    </a:lnTo>
                    <a:close/>
                    <a:moveTo>
                      <a:pt x="842" y="404"/>
                    </a:moveTo>
                    <a:lnTo>
                      <a:pt x="872" y="407"/>
                    </a:lnTo>
                    <a:lnTo>
                      <a:pt x="900" y="416"/>
                    </a:lnTo>
                    <a:lnTo>
                      <a:pt x="923" y="430"/>
                    </a:lnTo>
                    <a:lnTo>
                      <a:pt x="943" y="449"/>
                    </a:lnTo>
                    <a:lnTo>
                      <a:pt x="958" y="471"/>
                    </a:lnTo>
                    <a:lnTo>
                      <a:pt x="968" y="497"/>
                    </a:lnTo>
                    <a:lnTo>
                      <a:pt x="972" y="523"/>
                    </a:lnTo>
                    <a:lnTo>
                      <a:pt x="968" y="551"/>
                    </a:lnTo>
                    <a:lnTo>
                      <a:pt x="958" y="577"/>
                    </a:lnTo>
                    <a:lnTo>
                      <a:pt x="943" y="599"/>
                    </a:lnTo>
                    <a:lnTo>
                      <a:pt x="923" y="618"/>
                    </a:lnTo>
                    <a:lnTo>
                      <a:pt x="900" y="631"/>
                    </a:lnTo>
                    <a:lnTo>
                      <a:pt x="872" y="641"/>
                    </a:lnTo>
                    <a:lnTo>
                      <a:pt x="842" y="643"/>
                    </a:lnTo>
                    <a:lnTo>
                      <a:pt x="813" y="641"/>
                    </a:lnTo>
                    <a:lnTo>
                      <a:pt x="785" y="631"/>
                    </a:lnTo>
                    <a:lnTo>
                      <a:pt x="761" y="618"/>
                    </a:lnTo>
                    <a:lnTo>
                      <a:pt x="741" y="599"/>
                    </a:lnTo>
                    <a:lnTo>
                      <a:pt x="727" y="577"/>
                    </a:lnTo>
                    <a:lnTo>
                      <a:pt x="717" y="551"/>
                    </a:lnTo>
                    <a:lnTo>
                      <a:pt x="713" y="523"/>
                    </a:lnTo>
                    <a:lnTo>
                      <a:pt x="717" y="497"/>
                    </a:lnTo>
                    <a:lnTo>
                      <a:pt x="727" y="471"/>
                    </a:lnTo>
                    <a:lnTo>
                      <a:pt x="741" y="449"/>
                    </a:lnTo>
                    <a:lnTo>
                      <a:pt x="761" y="430"/>
                    </a:lnTo>
                    <a:lnTo>
                      <a:pt x="785" y="416"/>
                    </a:lnTo>
                    <a:lnTo>
                      <a:pt x="813" y="407"/>
                    </a:lnTo>
                    <a:lnTo>
                      <a:pt x="842" y="404"/>
                    </a:lnTo>
                    <a:close/>
                    <a:moveTo>
                      <a:pt x="1628" y="385"/>
                    </a:moveTo>
                    <a:lnTo>
                      <a:pt x="1658" y="388"/>
                    </a:lnTo>
                    <a:lnTo>
                      <a:pt x="1686" y="397"/>
                    </a:lnTo>
                    <a:lnTo>
                      <a:pt x="1712" y="411"/>
                    </a:lnTo>
                    <a:lnTo>
                      <a:pt x="1732" y="430"/>
                    </a:lnTo>
                    <a:lnTo>
                      <a:pt x="1747" y="452"/>
                    </a:lnTo>
                    <a:lnTo>
                      <a:pt x="1757" y="477"/>
                    </a:lnTo>
                    <a:lnTo>
                      <a:pt x="1760" y="504"/>
                    </a:lnTo>
                    <a:lnTo>
                      <a:pt x="1757" y="532"/>
                    </a:lnTo>
                    <a:lnTo>
                      <a:pt x="1747" y="558"/>
                    </a:lnTo>
                    <a:lnTo>
                      <a:pt x="1732" y="580"/>
                    </a:lnTo>
                    <a:lnTo>
                      <a:pt x="1712" y="599"/>
                    </a:lnTo>
                    <a:lnTo>
                      <a:pt x="1686" y="612"/>
                    </a:lnTo>
                    <a:lnTo>
                      <a:pt x="1658" y="622"/>
                    </a:lnTo>
                    <a:lnTo>
                      <a:pt x="1628" y="624"/>
                    </a:lnTo>
                    <a:lnTo>
                      <a:pt x="1598" y="622"/>
                    </a:lnTo>
                    <a:lnTo>
                      <a:pt x="1570" y="612"/>
                    </a:lnTo>
                    <a:lnTo>
                      <a:pt x="1545" y="599"/>
                    </a:lnTo>
                    <a:lnTo>
                      <a:pt x="1525" y="580"/>
                    </a:lnTo>
                    <a:lnTo>
                      <a:pt x="1510" y="558"/>
                    </a:lnTo>
                    <a:lnTo>
                      <a:pt x="1500" y="532"/>
                    </a:lnTo>
                    <a:lnTo>
                      <a:pt x="1495" y="504"/>
                    </a:lnTo>
                    <a:lnTo>
                      <a:pt x="1500" y="477"/>
                    </a:lnTo>
                    <a:lnTo>
                      <a:pt x="1510" y="452"/>
                    </a:lnTo>
                    <a:lnTo>
                      <a:pt x="1525" y="430"/>
                    </a:lnTo>
                    <a:lnTo>
                      <a:pt x="1545" y="411"/>
                    </a:lnTo>
                    <a:lnTo>
                      <a:pt x="1570" y="397"/>
                    </a:lnTo>
                    <a:lnTo>
                      <a:pt x="1598" y="388"/>
                    </a:lnTo>
                    <a:lnTo>
                      <a:pt x="1628" y="385"/>
                    </a:lnTo>
                    <a:close/>
                    <a:moveTo>
                      <a:pt x="502" y="385"/>
                    </a:moveTo>
                    <a:lnTo>
                      <a:pt x="531" y="388"/>
                    </a:lnTo>
                    <a:lnTo>
                      <a:pt x="558" y="397"/>
                    </a:lnTo>
                    <a:lnTo>
                      <a:pt x="582" y="411"/>
                    </a:lnTo>
                    <a:lnTo>
                      <a:pt x="602" y="430"/>
                    </a:lnTo>
                    <a:lnTo>
                      <a:pt x="618" y="452"/>
                    </a:lnTo>
                    <a:lnTo>
                      <a:pt x="628" y="477"/>
                    </a:lnTo>
                    <a:lnTo>
                      <a:pt x="631" y="504"/>
                    </a:lnTo>
                    <a:lnTo>
                      <a:pt x="628" y="532"/>
                    </a:lnTo>
                    <a:lnTo>
                      <a:pt x="618" y="558"/>
                    </a:lnTo>
                    <a:lnTo>
                      <a:pt x="602" y="580"/>
                    </a:lnTo>
                    <a:lnTo>
                      <a:pt x="582" y="599"/>
                    </a:lnTo>
                    <a:lnTo>
                      <a:pt x="558" y="612"/>
                    </a:lnTo>
                    <a:lnTo>
                      <a:pt x="531" y="622"/>
                    </a:lnTo>
                    <a:lnTo>
                      <a:pt x="502" y="624"/>
                    </a:lnTo>
                    <a:lnTo>
                      <a:pt x="472" y="622"/>
                    </a:lnTo>
                    <a:lnTo>
                      <a:pt x="445" y="612"/>
                    </a:lnTo>
                    <a:lnTo>
                      <a:pt x="421" y="599"/>
                    </a:lnTo>
                    <a:lnTo>
                      <a:pt x="401" y="580"/>
                    </a:lnTo>
                    <a:lnTo>
                      <a:pt x="385" y="558"/>
                    </a:lnTo>
                    <a:lnTo>
                      <a:pt x="376" y="532"/>
                    </a:lnTo>
                    <a:lnTo>
                      <a:pt x="372" y="504"/>
                    </a:lnTo>
                    <a:lnTo>
                      <a:pt x="376" y="477"/>
                    </a:lnTo>
                    <a:lnTo>
                      <a:pt x="385" y="452"/>
                    </a:lnTo>
                    <a:lnTo>
                      <a:pt x="401" y="430"/>
                    </a:lnTo>
                    <a:lnTo>
                      <a:pt x="421" y="411"/>
                    </a:lnTo>
                    <a:lnTo>
                      <a:pt x="445" y="397"/>
                    </a:lnTo>
                    <a:lnTo>
                      <a:pt x="472" y="388"/>
                    </a:lnTo>
                    <a:lnTo>
                      <a:pt x="502" y="385"/>
                    </a:lnTo>
                    <a:close/>
                    <a:moveTo>
                      <a:pt x="1269" y="0"/>
                    </a:moveTo>
                    <a:lnTo>
                      <a:pt x="1299" y="3"/>
                    </a:lnTo>
                    <a:lnTo>
                      <a:pt x="1327" y="12"/>
                    </a:lnTo>
                    <a:lnTo>
                      <a:pt x="1351" y="26"/>
                    </a:lnTo>
                    <a:lnTo>
                      <a:pt x="1372" y="44"/>
                    </a:lnTo>
                    <a:lnTo>
                      <a:pt x="1388" y="67"/>
                    </a:lnTo>
                    <a:lnTo>
                      <a:pt x="1398" y="92"/>
                    </a:lnTo>
                    <a:lnTo>
                      <a:pt x="1401" y="120"/>
                    </a:lnTo>
                    <a:lnTo>
                      <a:pt x="1398" y="147"/>
                    </a:lnTo>
                    <a:lnTo>
                      <a:pt x="1388" y="173"/>
                    </a:lnTo>
                    <a:lnTo>
                      <a:pt x="1372" y="195"/>
                    </a:lnTo>
                    <a:lnTo>
                      <a:pt x="1351" y="214"/>
                    </a:lnTo>
                    <a:lnTo>
                      <a:pt x="1327" y="227"/>
                    </a:lnTo>
                    <a:lnTo>
                      <a:pt x="1299" y="236"/>
                    </a:lnTo>
                    <a:lnTo>
                      <a:pt x="1269" y="239"/>
                    </a:lnTo>
                    <a:lnTo>
                      <a:pt x="1238" y="236"/>
                    </a:lnTo>
                    <a:lnTo>
                      <a:pt x="1210" y="227"/>
                    </a:lnTo>
                    <a:lnTo>
                      <a:pt x="1186" y="214"/>
                    </a:lnTo>
                    <a:lnTo>
                      <a:pt x="1165" y="195"/>
                    </a:lnTo>
                    <a:lnTo>
                      <a:pt x="1149" y="173"/>
                    </a:lnTo>
                    <a:lnTo>
                      <a:pt x="1139" y="147"/>
                    </a:lnTo>
                    <a:lnTo>
                      <a:pt x="1136" y="120"/>
                    </a:lnTo>
                    <a:lnTo>
                      <a:pt x="1139" y="92"/>
                    </a:lnTo>
                    <a:lnTo>
                      <a:pt x="1149" y="67"/>
                    </a:lnTo>
                    <a:lnTo>
                      <a:pt x="1165" y="44"/>
                    </a:lnTo>
                    <a:lnTo>
                      <a:pt x="1186" y="26"/>
                    </a:lnTo>
                    <a:lnTo>
                      <a:pt x="1210" y="12"/>
                    </a:lnTo>
                    <a:lnTo>
                      <a:pt x="1238" y="3"/>
                    </a:lnTo>
                    <a:lnTo>
                      <a:pt x="1269" y="0"/>
                    </a:lnTo>
                    <a:close/>
                    <a:moveTo>
                      <a:pt x="842" y="0"/>
                    </a:moveTo>
                    <a:lnTo>
                      <a:pt x="872" y="3"/>
                    </a:lnTo>
                    <a:lnTo>
                      <a:pt x="900" y="12"/>
                    </a:lnTo>
                    <a:lnTo>
                      <a:pt x="923" y="26"/>
                    </a:lnTo>
                    <a:lnTo>
                      <a:pt x="943" y="44"/>
                    </a:lnTo>
                    <a:lnTo>
                      <a:pt x="958" y="67"/>
                    </a:lnTo>
                    <a:lnTo>
                      <a:pt x="968" y="92"/>
                    </a:lnTo>
                    <a:lnTo>
                      <a:pt x="972" y="120"/>
                    </a:lnTo>
                    <a:lnTo>
                      <a:pt x="968" y="147"/>
                    </a:lnTo>
                    <a:lnTo>
                      <a:pt x="958" y="173"/>
                    </a:lnTo>
                    <a:lnTo>
                      <a:pt x="943" y="195"/>
                    </a:lnTo>
                    <a:lnTo>
                      <a:pt x="923" y="214"/>
                    </a:lnTo>
                    <a:lnTo>
                      <a:pt x="900" y="227"/>
                    </a:lnTo>
                    <a:lnTo>
                      <a:pt x="872" y="236"/>
                    </a:lnTo>
                    <a:lnTo>
                      <a:pt x="842" y="239"/>
                    </a:lnTo>
                    <a:lnTo>
                      <a:pt x="813" y="236"/>
                    </a:lnTo>
                    <a:lnTo>
                      <a:pt x="785" y="227"/>
                    </a:lnTo>
                    <a:lnTo>
                      <a:pt x="761" y="214"/>
                    </a:lnTo>
                    <a:lnTo>
                      <a:pt x="741" y="195"/>
                    </a:lnTo>
                    <a:lnTo>
                      <a:pt x="727" y="173"/>
                    </a:lnTo>
                    <a:lnTo>
                      <a:pt x="717" y="147"/>
                    </a:lnTo>
                    <a:lnTo>
                      <a:pt x="713" y="120"/>
                    </a:lnTo>
                    <a:lnTo>
                      <a:pt x="717" y="92"/>
                    </a:lnTo>
                    <a:lnTo>
                      <a:pt x="727" y="67"/>
                    </a:lnTo>
                    <a:lnTo>
                      <a:pt x="741" y="44"/>
                    </a:lnTo>
                    <a:lnTo>
                      <a:pt x="761" y="26"/>
                    </a:lnTo>
                    <a:lnTo>
                      <a:pt x="785" y="12"/>
                    </a:lnTo>
                    <a:lnTo>
                      <a:pt x="813" y="3"/>
                    </a:lnTo>
                    <a:lnTo>
                      <a:pt x="84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9267" name="Freeform 38"/>
              <p:cNvSpPr>
                <a:spLocks noEditPoints="1" noChangeArrowheads="1"/>
              </p:cNvSpPr>
              <p:nvPr/>
            </p:nvSpPr>
            <p:spPr bwMode="auto">
              <a:xfrm>
                <a:off x="94" y="275"/>
                <a:ext cx="286" cy="141"/>
              </a:xfrm>
              <a:custGeom>
                <a:avLst/>
                <a:gdLst>
                  <a:gd name="T0" fmla="*/ 1003 w 1716"/>
                  <a:gd name="T1" fmla="*/ 510 h 845"/>
                  <a:gd name="T2" fmla="*/ 981 w 1716"/>
                  <a:gd name="T3" fmla="*/ 594 h 845"/>
                  <a:gd name="T4" fmla="*/ 920 w 1716"/>
                  <a:gd name="T5" fmla="*/ 688 h 845"/>
                  <a:gd name="T6" fmla="*/ 876 w 1716"/>
                  <a:gd name="T7" fmla="*/ 764 h 845"/>
                  <a:gd name="T8" fmla="*/ 960 w 1716"/>
                  <a:gd name="T9" fmla="*/ 797 h 845"/>
                  <a:gd name="T10" fmla="*/ 975 w 1716"/>
                  <a:gd name="T11" fmla="*/ 786 h 845"/>
                  <a:gd name="T12" fmla="*/ 970 w 1716"/>
                  <a:gd name="T13" fmla="*/ 771 h 845"/>
                  <a:gd name="T14" fmla="*/ 982 w 1716"/>
                  <a:gd name="T15" fmla="*/ 773 h 845"/>
                  <a:gd name="T16" fmla="*/ 981 w 1716"/>
                  <a:gd name="T17" fmla="*/ 774 h 845"/>
                  <a:gd name="T18" fmla="*/ 988 w 1716"/>
                  <a:gd name="T19" fmla="*/ 786 h 845"/>
                  <a:gd name="T20" fmla="*/ 1000 w 1716"/>
                  <a:gd name="T21" fmla="*/ 806 h 845"/>
                  <a:gd name="T22" fmla="*/ 988 w 1716"/>
                  <a:gd name="T23" fmla="*/ 813 h 845"/>
                  <a:gd name="T24" fmla="*/ 869 w 1716"/>
                  <a:gd name="T25" fmla="*/ 772 h 845"/>
                  <a:gd name="T26" fmla="*/ 770 w 1716"/>
                  <a:gd name="T27" fmla="*/ 800 h 845"/>
                  <a:gd name="T28" fmla="*/ 662 w 1716"/>
                  <a:gd name="T29" fmla="*/ 837 h 845"/>
                  <a:gd name="T30" fmla="*/ 622 w 1716"/>
                  <a:gd name="T31" fmla="*/ 845 h 845"/>
                  <a:gd name="T32" fmla="*/ 614 w 1716"/>
                  <a:gd name="T33" fmla="*/ 835 h 845"/>
                  <a:gd name="T34" fmla="*/ 619 w 1716"/>
                  <a:gd name="T35" fmla="*/ 831 h 845"/>
                  <a:gd name="T36" fmla="*/ 697 w 1716"/>
                  <a:gd name="T37" fmla="*/ 817 h 845"/>
                  <a:gd name="T38" fmla="*/ 795 w 1716"/>
                  <a:gd name="T39" fmla="*/ 774 h 845"/>
                  <a:gd name="T40" fmla="*/ 788 w 1716"/>
                  <a:gd name="T41" fmla="*/ 714 h 845"/>
                  <a:gd name="T42" fmla="*/ 703 w 1716"/>
                  <a:gd name="T43" fmla="*/ 612 h 845"/>
                  <a:gd name="T44" fmla="*/ 669 w 1716"/>
                  <a:gd name="T45" fmla="*/ 522 h 845"/>
                  <a:gd name="T46" fmla="*/ 678 w 1716"/>
                  <a:gd name="T47" fmla="*/ 466 h 845"/>
                  <a:gd name="T48" fmla="*/ 688 w 1716"/>
                  <a:gd name="T49" fmla="*/ 551 h 845"/>
                  <a:gd name="T50" fmla="*/ 729 w 1716"/>
                  <a:gd name="T51" fmla="*/ 632 h 845"/>
                  <a:gd name="T52" fmla="*/ 821 w 1716"/>
                  <a:gd name="T53" fmla="*/ 728 h 845"/>
                  <a:gd name="T54" fmla="*/ 912 w 1716"/>
                  <a:gd name="T55" fmla="*/ 680 h 845"/>
                  <a:gd name="T56" fmla="*/ 971 w 1716"/>
                  <a:gd name="T57" fmla="*/ 590 h 845"/>
                  <a:gd name="T58" fmla="*/ 992 w 1716"/>
                  <a:gd name="T59" fmla="*/ 510 h 845"/>
                  <a:gd name="T60" fmla="*/ 1003 w 1716"/>
                  <a:gd name="T61" fmla="*/ 458 h 845"/>
                  <a:gd name="T62" fmla="*/ 1116 w 1716"/>
                  <a:gd name="T63" fmla="*/ 441 h 845"/>
                  <a:gd name="T64" fmla="*/ 361 w 1716"/>
                  <a:gd name="T65" fmla="*/ 694 h 845"/>
                  <a:gd name="T66" fmla="*/ 1052 w 1716"/>
                  <a:gd name="T67" fmla="*/ 65 h 845"/>
                  <a:gd name="T68" fmla="*/ 524 w 1716"/>
                  <a:gd name="T69" fmla="*/ 44 h 845"/>
                  <a:gd name="T70" fmla="*/ 524 w 1716"/>
                  <a:gd name="T71" fmla="*/ 44 h 845"/>
                  <a:gd name="T72" fmla="*/ 610 w 1716"/>
                  <a:gd name="T73" fmla="*/ 733 h 845"/>
                  <a:gd name="T74" fmla="*/ 1708 w 1716"/>
                  <a:gd name="T75" fmla="*/ 687 h 845"/>
                  <a:gd name="T76" fmla="*/ 975 w 1716"/>
                  <a:gd name="T77" fmla="*/ 6 h 845"/>
                  <a:gd name="T78" fmla="*/ 916 w 1716"/>
                  <a:gd name="T79" fmla="*/ 61 h 845"/>
                  <a:gd name="T80" fmla="*/ 855 w 1716"/>
                  <a:gd name="T81" fmla="*/ 83 h 845"/>
                  <a:gd name="T82" fmla="*/ 770 w 1716"/>
                  <a:gd name="T83" fmla="*/ 82 h 845"/>
                  <a:gd name="T84" fmla="*/ 699 w 1716"/>
                  <a:gd name="T85" fmla="*/ 59 h 845"/>
                  <a:gd name="T86" fmla="*/ 686 w 1716"/>
                  <a:gd name="T87" fmla="*/ 40 h 845"/>
                  <a:gd name="T88" fmla="*/ 770 w 1716"/>
                  <a:gd name="T89" fmla="*/ 71 h 845"/>
                  <a:gd name="T90" fmla="*/ 855 w 1716"/>
                  <a:gd name="T91" fmla="*/ 72 h 845"/>
                  <a:gd name="T92" fmla="*/ 909 w 1716"/>
                  <a:gd name="T93" fmla="*/ 53 h 845"/>
                  <a:gd name="T94" fmla="*/ 966 w 1716"/>
                  <a:gd name="T95" fmla="*/ 0 h 8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16"/>
                  <a:gd name="T145" fmla="*/ 0 h 845"/>
                  <a:gd name="T146" fmla="*/ 1716 w 1716"/>
                  <a:gd name="T147" fmla="*/ 845 h 8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16" h="845">
                    <a:moveTo>
                      <a:pt x="1003" y="458"/>
                    </a:moveTo>
                    <a:lnTo>
                      <a:pt x="1004" y="476"/>
                    </a:lnTo>
                    <a:lnTo>
                      <a:pt x="1004" y="494"/>
                    </a:lnTo>
                    <a:lnTo>
                      <a:pt x="1003" y="510"/>
                    </a:lnTo>
                    <a:lnTo>
                      <a:pt x="1001" y="528"/>
                    </a:lnTo>
                    <a:lnTo>
                      <a:pt x="997" y="545"/>
                    </a:lnTo>
                    <a:lnTo>
                      <a:pt x="993" y="561"/>
                    </a:lnTo>
                    <a:lnTo>
                      <a:pt x="981" y="594"/>
                    </a:lnTo>
                    <a:lnTo>
                      <a:pt x="978" y="598"/>
                    </a:lnTo>
                    <a:lnTo>
                      <a:pt x="963" y="629"/>
                    </a:lnTo>
                    <a:lnTo>
                      <a:pt x="943" y="659"/>
                    </a:lnTo>
                    <a:lnTo>
                      <a:pt x="920" y="688"/>
                    </a:lnTo>
                    <a:lnTo>
                      <a:pt x="894" y="714"/>
                    </a:lnTo>
                    <a:lnTo>
                      <a:pt x="865" y="739"/>
                    </a:lnTo>
                    <a:lnTo>
                      <a:pt x="852" y="750"/>
                    </a:lnTo>
                    <a:lnTo>
                      <a:pt x="876" y="764"/>
                    </a:lnTo>
                    <a:lnTo>
                      <a:pt x="905" y="779"/>
                    </a:lnTo>
                    <a:lnTo>
                      <a:pt x="905" y="779"/>
                    </a:lnTo>
                    <a:lnTo>
                      <a:pt x="931" y="789"/>
                    </a:lnTo>
                    <a:lnTo>
                      <a:pt x="960" y="797"/>
                    </a:lnTo>
                    <a:lnTo>
                      <a:pt x="986" y="802"/>
                    </a:lnTo>
                    <a:lnTo>
                      <a:pt x="986" y="801"/>
                    </a:lnTo>
                    <a:lnTo>
                      <a:pt x="981" y="794"/>
                    </a:lnTo>
                    <a:lnTo>
                      <a:pt x="975" y="786"/>
                    </a:lnTo>
                    <a:lnTo>
                      <a:pt x="972" y="781"/>
                    </a:lnTo>
                    <a:lnTo>
                      <a:pt x="971" y="776"/>
                    </a:lnTo>
                    <a:lnTo>
                      <a:pt x="970" y="774"/>
                    </a:lnTo>
                    <a:lnTo>
                      <a:pt x="970" y="771"/>
                    </a:lnTo>
                    <a:lnTo>
                      <a:pt x="972" y="767"/>
                    </a:lnTo>
                    <a:lnTo>
                      <a:pt x="974" y="765"/>
                    </a:lnTo>
                    <a:lnTo>
                      <a:pt x="981" y="763"/>
                    </a:lnTo>
                    <a:lnTo>
                      <a:pt x="982" y="773"/>
                    </a:lnTo>
                    <a:lnTo>
                      <a:pt x="982" y="773"/>
                    </a:lnTo>
                    <a:lnTo>
                      <a:pt x="982" y="773"/>
                    </a:lnTo>
                    <a:lnTo>
                      <a:pt x="982" y="774"/>
                    </a:lnTo>
                    <a:lnTo>
                      <a:pt x="981" y="774"/>
                    </a:lnTo>
                    <a:lnTo>
                      <a:pt x="982" y="776"/>
                    </a:lnTo>
                    <a:lnTo>
                      <a:pt x="982" y="776"/>
                    </a:lnTo>
                    <a:lnTo>
                      <a:pt x="983" y="779"/>
                    </a:lnTo>
                    <a:lnTo>
                      <a:pt x="988" y="786"/>
                    </a:lnTo>
                    <a:lnTo>
                      <a:pt x="994" y="793"/>
                    </a:lnTo>
                    <a:lnTo>
                      <a:pt x="997" y="799"/>
                    </a:lnTo>
                    <a:lnTo>
                      <a:pt x="1000" y="803"/>
                    </a:lnTo>
                    <a:lnTo>
                      <a:pt x="1000" y="806"/>
                    </a:lnTo>
                    <a:lnTo>
                      <a:pt x="997" y="811"/>
                    </a:lnTo>
                    <a:lnTo>
                      <a:pt x="996" y="812"/>
                    </a:lnTo>
                    <a:lnTo>
                      <a:pt x="992" y="813"/>
                    </a:lnTo>
                    <a:lnTo>
                      <a:pt x="988" y="813"/>
                    </a:lnTo>
                    <a:lnTo>
                      <a:pt x="960" y="809"/>
                    </a:lnTo>
                    <a:lnTo>
                      <a:pt x="931" y="800"/>
                    </a:lnTo>
                    <a:lnTo>
                      <a:pt x="902" y="789"/>
                    </a:lnTo>
                    <a:lnTo>
                      <a:pt x="869" y="772"/>
                    </a:lnTo>
                    <a:lnTo>
                      <a:pt x="843" y="756"/>
                    </a:lnTo>
                    <a:lnTo>
                      <a:pt x="835" y="762"/>
                    </a:lnTo>
                    <a:lnTo>
                      <a:pt x="803" y="782"/>
                    </a:lnTo>
                    <a:lnTo>
                      <a:pt x="770" y="800"/>
                    </a:lnTo>
                    <a:lnTo>
                      <a:pt x="736" y="814"/>
                    </a:lnTo>
                    <a:lnTo>
                      <a:pt x="732" y="816"/>
                    </a:lnTo>
                    <a:lnTo>
                      <a:pt x="697" y="828"/>
                    </a:lnTo>
                    <a:lnTo>
                      <a:pt x="662" y="837"/>
                    </a:lnTo>
                    <a:lnTo>
                      <a:pt x="629" y="843"/>
                    </a:lnTo>
                    <a:lnTo>
                      <a:pt x="627" y="844"/>
                    </a:lnTo>
                    <a:lnTo>
                      <a:pt x="626" y="844"/>
                    </a:lnTo>
                    <a:lnTo>
                      <a:pt x="622" y="845"/>
                    </a:lnTo>
                    <a:lnTo>
                      <a:pt x="618" y="845"/>
                    </a:lnTo>
                    <a:lnTo>
                      <a:pt x="614" y="843"/>
                    </a:lnTo>
                    <a:lnTo>
                      <a:pt x="612" y="840"/>
                    </a:lnTo>
                    <a:lnTo>
                      <a:pt x="614" y="835"/>
                    </a:lnTo>
                    <a:lnTo>
                      <a:pt x="615" y="835"/>
                    </a:lnTo>
                    <a:lnTo>
                      <a:pt x="618" y="833"/>
                    </a:lnTo>
                    <a:lnTo>
                      <a:pt x="619" y="833"/>
                    </a:lnTo>
                    <a:lnTo>
                      <a:pt x="619" y="831"/>
                    </a:lnTo>
                    <a:lnTo>
                      <a:pt x="622" y="832"/>
                    </a:lnTo>
                    <a:lnTo>
                      <a:pt x="627" y="832"/>
                    </a:lnTo>
                    <a:lnTo>
                      <a:pt x="662" y="826"/>
                    </a:lnTo>
                    <a:lnTo>
                      <a:pt x="697" y="817"/>
                    </a:lnTo>
                    <a:lnTo>
                      <a:pt x="728" y="806"/>
                    </a:lnTo>
                    <a:lnTo>
                      <a:pt x="728" y="806"/>
                    </a:lnTo>
                    <a:lnTo>
                      <a:pt x="762" y="792"/>
                    </a:lnTo>
                    <a:lnTo>
                      <a:pt x="795" y="774"/>
                    </a:lnTo>
                    <a:lnTo>
                      <a:pt x="828" y="754"/>
                    </a:lnTo>
                    <a:lnTo>
                      <a:pt x="833" y="750"/>
                    </a:lnTo>
                    <a:lnTo>
                      <a:pt x="813" y="735"/>
                    </a:lnTo>
                    <a:lnTo>
                      <a:pt x="788" y="714"/>
                    </a:lnTo>
                    <a:lnTo>
                      <a:pt x="763" y="691"/>
                    </a:lnTo>
                    <a:lnTo>
                      <a:pt x="741" y="665"/>
                    </a:lnTo>
                    <a:lnTo>
                      <a:pt x="721" y="640"/>
                    </a:lnTo>
                    <a:lnTo>
                      <a:pt x="703" y="612"/>
                    </a:lnTo>
                    <a:lnTo>
                      <a:pt x="689" y="584"/>
                    </a:lnTo>
                    <a:lnTo>
                      <a:pt x="688" y="580"/>
                    </a:lnTo>
                    <a:lnTo>
                      <a:pt x="677" y="551"/>
                    </a:lnTo>
                    <a:lnTo>
                      <a:pt x="669" y="522"/>
                    </a:lnTo>
                    <a:lnTo>
                      <a:pt x="666" y="494"/>
                    </a:lnTo>
                    <a:lnTo>
                      <a:pt x="666" y="479"/>
                    </a:lnTo>
                    <a:lnTo>
                      <a:pt x="667" y="465"/>
                    </a:lnTo>
                    <a:lnTo>
                      <a:pt x="678" y="466"/>
                    </a:lnTo>
                    <a:lnTo>
                      <a:pt x="677" y="479"/>
                    </a:lnTo>
                    <a:lnTo>
                      <a:pt x="677" y="494"/>
                    </a:lnTo>
                    <a:lnTo>
                      <a:pt x="680" y="522"/>
                    </a:lnTo>
                    <a:lnTo>
                      <a:pt x="688" y="551"/>
                    </a:lnTo>
                    <a:lnTo>
                      <a:pt x="699" y="580"/>
                    </a:lnTo>
                    <a:lnTo>
                      <a:pt x="699" y="580"/>
                    </a:lnTo>
                    <a:lnTo>
                      <a:pt x="711" y="604"/>
                    </a:lnTo>
                    <a:lnTo>
                      <a:pt x="729" y="632"/>
                    </a:lnTo>
                    <a:lnTo>
                      <a:pt x="749" y="658"/>
                    </a:lnTo>
                    <a:lnTo>
                      <a:pt x="771" y="683"/>
                    </a:lnTo>
                    <a:lnTo>
                      <a:pt x="795" y="706"/>
                    </a:lnTo>
                    <a:lnTo>
                      <a:pt x="821" y="728"/>
                    </a:lnTo>
                    <a:lnTo>
                      <a:pt x="842" y="743"/>
                    </a:lnTo>
                    <a:lnTo>
                      <a:pt x="858" y="731"/>
                    </a:lnTo>
                    <a:lnTo>
                      <a:pt x="886" y="706"/>
                    </a:lnTo>
                    <a:lnTo>
                      <a:pt x="912" y="680"/>
                    </a:lnTo>
                    <a:lnTo>
                      <a:pt x="935" y="651"/>
                    </a:lnTo>
                    <a:lnTo>
                      <a:pt x="955" y="621"/>
                    </a:lnTo>
                    <a:lnTo>
                      <a:pt x="971" y="590"/>
                    </a:lnTo>
                    <a:lnTo>
                      <a:pt x="971" y="590"/>
                    </a:lnTo>
                    <a:lnTo>
                      <a:pt x="982" y="561"/>
                    </a:lnTo>
                    <a:lnTo>
                      <a:pt x="986" y="545"/>
                    </a:lnTo>
                    <a:lnTo>
                      <a:pt x="990" y="528"/>
                    </a:lnTo>
                    <a:lnTo>
                      <a:pt x="992" y="510"/>
                    </a:lnTo>
                    <a:lnTo>
                      <a:pt x="993" y="494"/>
                    </a:lnTo>
                    <a:lnTo>
                      <a:pt x="993" y="476"/>
                    </a:lnTo>
                    <a:lnTo>
                      <a:pt x="992" y="459"/>
                    </a:lnTo>
                    <a:lnTo>
                      <a:pt x="1003" y="458"/>
                    </a:lnTo>
                    <a:close/>
                    <a:moveTo>
                      <a:pt x="1125" y="435"/>
                    </a:moveTo>
                    <a:lnTo>
                      <a:pt x="1319" y="688"/>
                    </a:lnTo>
                    <a:lnTo>
                      <a:pt x="1310" y="694"/>
                    </a:lnTo>
                    <a:lnTo>
                      <a:pt x="1116" y="441"/>
                    </a:lnTo>
                    <a:lnTo>
                      <a:pt x="1125" y="435"/>
                    </a:lnTo>
                    <a:close/>
                    <a:moveTo>
                      <a:pt x="536" y="435"/>
                    </a:moveTo>
                    <a:lnTo>
                      <a:pt x="545" y="441"/>
                    </a:lnTo>
                    <a:lnTo>
                      <a:pt x="361" y="694"/>
                    </a:lnTo>
                    <a:lnTo>
                      <a:pt x="352" y="688"/>
                    </a:lnTo>
                    <a:lnTo>
                      <a:pt x="536" y="435"/>
                    </a:lnTo>
                    <a:close/>
                    <a:moveTo>
                      <a:pt x="1041" y="65"/>
                    </a:moveTo>
                    <a:lnTo>
                      <a:pt x="1052" y="65"/>
                    </a:lnTo>
                    <a:lnTo>
                      <a:pt x="1052" y="755"/>
                    </a:lnTo>
                    <a:lnTo>
                      <a:pt x="1041" y="755"/>
                    </a:lnTo>
                    <a:lnTo>
                      <a:pt x="1041" y="65"/>
                    </a:lnTo>
                    <a:close/>
                    <a:moveTo>
                      <a:pt x="524" y="44"/>
                    </a:moveTo>
                    <a:lnTo>
                      <a:pt x="532" y="52"/>
                    </a:lnTo>
                    <a:lnTo>
                      <a:pt x="8" y="650"/>
                    </a:lnTo>
                    <a:lnTo>
                      <a:pt x="0" y="642"/>
                    </a:lnTo>
                    <a:lnTo>
                      <a:pt x="524" y="44"/>
                    </a:lnTo>
                    <a:close/>
                    <a:moveTo>
                      <a:pt x="610" y="11"/>
                    </a:moveTo>
                    <a:lnTo>
                      <a:pt x="621" y="11"/>
                    </a:lnTo>
                    <a:lnTo>
                      <a:pt x="621" y="733"/>
                    </a:lnTo>
                    <a:lnTo>
                      <a:pt x="610" y="733"/>
                    </a:lnTo>
                    <a:lnTo>
                      <a:pt x="610" y="11"/>
                    </a:lnTo>
                    <a:close/>
                    <a:moveTo>
                      <a:pt x="1106" y="7"/>
                    </a:moveTo>
                    <a:lnTo>
                      <a:pt x="1716" y="679"/>
                    </a:lnTo>
                    <a:lnTo>
                      <a:pt x="1708" y="687"/>
                    </a:lnTo>
                    <a:lnTo>
                      <a:pt x="1098" y="14"/>
                    </a:lnTo>
                    <a:lnTo>
                      <a:pt x="1106" y="7"/>
                    </a:lnTo>
                    <a:close/>
                    <a:moveTo>
                      <a:pt x="966" y="0"/>
                    </a:moveTo>
                    <a:lnTo>
                      <a:pt x="975" y="6"/>
                    </a:lnTo>
                    <a:lnTo>
                      <a:pt x="962" y="22"/>
                    </a:lnTo>
                    <a:lnTo>
                      <a:pt x="949" y="38"/>
                    </a:lnTo>
                    <a:lnTo>
                      <a:pt x="933" y="50"/>
                    </a:lnTo>
                    <a:lnTo>
                      <a:pt x="916" y="61"/>
                    </a:lnTo>
                    <a:lnTo>
                      <a:pt x="899" y="70"/>
                    </a:lnTo>
                    <a:lnTo>
                      <a:pt x="894" y="71"/>
                    </a:lnTo>
                    <a:lnTo>
                      <a:pt x="875" y="78"/>
                    </a:lnTo>
                    <a:lnTo>
                      <a:pt x="855" y="83"/>
                    </a:lnTo>
                    <a:lnTo>
                      <a:pt x="834" y="85"/>
                    </a:lnTo>
                    <a:lnTo>
                      <a:pt x="813" y="86"/>
                    </a:lnTo>
                    <a:lnTo>
                      <a:pt x="792" y="85"/>
                    </a:lnTo>
                    <a:lnTo>
                      <a:pt x="770" y="82"/>
                    </a:lnTo>
                    <a:lnTo>
                      <a:pt x="748" y="77"/>
                    </a:lnTo>
                    <a:lnTo>
                      <a:pt x="726" y="70"/>
                    </a:lnTo>
                    <a:lnTo>
                      <a:pt x="721" y="68"/>
                    </a:lnTo>
                    <a:lnTo>
                      <a:pt x="699" y="59"/>
                    </a:lnTo>
                    <a:lnTo>
                      <a:pt x="678" y="48"/>
                    </a:lnTo>
                    <a:lnTo>
                      <a:pt x="657" y="34"/>
                    </a:lnTo>
                    <a:lnTo>
                      <a:pt x="663" y="25"/>
                    </a:lnTo>
                    <a:lnTo>
                      <a:pt x="686" y="40"/>
                    </a:lnTo>
                    <a:lnTo>
                      <a:pt x="707" y="51"/>
                    </a:lnTo>
                    <a:lnTo>
                      <a:pt x="728" y="60"/>
                    </a:lnTo>
                    <a:lnTo>
                      <a:pt x="748" y="65"/>
                    </a:lnTo>
                    <a:lnTo>
                      <a:pt x="770" y="71"/>
                    </a:lnTo>
                    <a:lnTo>
                      <a:pt x="792" y="74"/>
                    </a:lnTo>
                    <a:lnTo>
                      <a:pt x="813" y="75"/>
                    </a:lnTo>
                    <a:lnTo>
                      <a:pt x="834" y="74"/>
                    </a:lnTo>
                    <a:lnTo>
                      <a:pt x="855" y="72"/>
                    </a:lnTo>
                    <a:lnTo>
                      <a:pt x="875" y="67"/>
                    </a:lnTo>
                    <a:lnTo>
                      <a:pt x="894" y="60"/>
                    </a:lnTo>
                    <a:lnTo>
                      <a:pt x="894" y="61"/>
                    </a:lnTo>
                    <a:lnTo>
                      <a:pt x="909" y="53"/>
                    </a:lnTo>
                    <a:lnTo>
                      <a:pt x="925" y="42"/>
                    </a:lnTo>
                    <a:lnTo>
                      <a:pt x="941" y="30"/>
                    </a:lnTo>
                    <a:lnTo>
                      <a:pt x="954" y="14"/>
                    </a:lnTo>
                    <a:lnTo>
                      <a:pt x="966" y="0"/>
                    </a:lnTo>
                    <a:close/>
                  </a:path>
                </a:pathLst>
              </a:custGeom>
              <a:solidFill>
                <a:srgbClr val="237E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sp>
        <p:nvSpPr>
          <p:cNvPr id="9268" name="TextBox 59"/>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224"/>
                                        </p:tgtEl>
                                        <p:attrNameLst>
                                          <p:attrName>style.visibility</p:attrName>
                                        </p:attrNameLst>
                                      </p:cBhvr>
                                      <p:to>
                                        <p:strVal val="visible"/>
                                      </p:to>
                                    </p:set>
                                    <p:animEffect>
                                      <p:cBhvr>
                                        <p:cTn id="7" dur="500"/>
                                        <p:tgtEl>
                                          <p:spTgt spid="9224"/>
                                        </p:tgtEl>
                                      </p:cBhvr>
                                    </p:animEffect>
                                  </p:childTnLst>
                                </p:cTn>
                              </p:par>
                              <p:par>
                                <p:cTn id="8" presetID="10" presetClass="entr" presetSubtype="0" fill="hold" nodeType="withEffect">
                                  <p:stCondLst>
                                    <p:cond delay="0"/>
                                  </p:stCondLst>
                                  <p:childTnLst>
                                    <p:set>
                                      <p:cBhvr>
                                        <p:cTn id="9" dur="1" fill="hold">
                                          <p:stCondLst>
                                            <p:cond delay="0"/>
                                          </p:stCondLst>
                                        </p:cTn>
                                        <p:tgtEl>
                                          <p:spTgt spid="9248"/>
                                        </p:tgtEl>
                                        <p:attrNameLst>
                                          <p:attrName>style.visibility</p:attrName>
                                        </p:attrNameLst>
                                      </p:cBhvr>
                                      <p:to>
                                        <p:strVal val="visible"/>
                                      </p:to>
                                    </p:set>
                                    <p:animEffect>
                                      <p:cBhvr>
                                        <p:cTn id="10" dur="500"/>
                                        <p:tgtEl>
                                          <p:spTgt spid="924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220"/>
                                        </p:tgtEl>
                                        <p:attrNameLst>
                                          <p:attrName>style.visibility</p:attrName>
                                        </p:attrNameLst>
                                      </p:cBhvr>
                                      <p:to>
                                        <p:strVal val="visible"/>
                                      </p:to>
                                    </p:set>
                                    <p:animEffect>
                                      <p:cBhvr>
                                        <p:cTn id="13" dur="500"/>
                                        <p:tgtEl>
                                          <p:spTgt spid="9220"/>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9236"/>
                                        </p:tgtEl>
                                        <p:attrNameLst>
                                          <p:attrName>style.visibility</p:attrName>
                                        </p:attrNameLst>
                                      </p:cBhvr>
                                      <p:to>
                                        <p:strVal val="visible"/>
                                      </p:to>
                                    </p:set>
                                    <p:animEffect>
                                      <p:cBhvr>
                                        <p:cTn id="18" dur="500"/>
                                        <p:tgtEl>
                                          <p:spTgt spid="923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222"/>
                                        </p:tgtEl>
                                        <p:attrNameLst>
                                          <p:attrName>style.visibility</p:attrName>
                                        </p:attrNameLst>
                                      </p:cBhvr>
                                      <p:to>
                                        <p:strVal val="visible"/>
                                      </p:to>
                                    </p:set>
                                    <p:animEffect>
                                      <p:cBhvr>
                                        <p:cTn id="21" dur="500"/>
                                        <p:tgtEl>
                                          <p:spTgt spid="922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9242"/>
                                        </p:tgtEl>
                                        <p:attrNameLst>
                                          <p:attrName>style.visibility</p:attrName>
                                        </p:attrNameLst>
                                      </p:cBhvr>
                                      <p:to>
                                        <p:strVal val="visible"/>
                                      </p:to>
                                    </p:set>
                                    <p:animEffect>
                                      <p:cBhvr>
                                        <p:cTn id="26" dur="500"/>
                                        <p:tgtEl>
                                          <p:spTgt spid="9242"/>
                                        </p:tgtEl>
                                      </p:cBhvr>
                                    </p:animEffect>
                                  </p:childTnLst>
                                </p:cTn>
                              </p:par>
                            </p:childTnLst>
                          </p:cTn>
                        </p:par>
                        <p:par>
                          <p:cTn id="27" fill="hold" nodeType="afterGroup">
                            <p:stCondLst>
                              <p:cond delay="500"/>
                            </p:stCondLst>
                            <p:childTnLst>
                              <p:par>
                                <p:cTn id="28" presetID="10" presetClass="entr" presetSubtype="0" fill="hold" nodeType="afterEffect">
                                  <p:stCondLst>
                                    <p:cond delay="0"/>
                                  </p:stCondLst>
                                  <p:childTnLst>
                                    <p:set>
                                      <p:cBhvr>
                                        <p:cTn id="29" dur="1" fill="hold">
                                          <p:stCondLst>
                                            <p:cond delay="0"/>
                                          </p:stCondLst>
                                        </p:cTn>
                                        <p:tgtEl>
                                          <p:spTgt spid="9254"/>
                                        </p:tgtEl>
                                        <p:attrNameLst>
                                          <p:attrName>style.visibility</p:attrName>
                                        </p:attrNameLst>
                                      </p:cBhvr>
                                      <p:to>
                                        <p:strVal val="visible"/>
                                      </p:to>
                                    </p:set>
                                    <p:animEffect>
                                      <p:cBhvr>
                                        <p:cTn id="30" dur="500"/>
                                        <p:tgtEl>
                                          <p:spTgt spid="9254"/>
                                        </p:tgtEl>
                                      </p:cBhvr>
                                    </p:animEffect>
                                  </p:childTnLst>
                                </p:cTn>
                              </p:par>
                            </p:childTnLst>
                          </p:cTn>
                        </p:par>
                        <p:par>
                          <p:cTn id="31" fill="hold" nodeType="afterGroup">
                            <p:stCondLst>
                              <p:cond delay="1000"/>
                            </p:stCondLst>
                            <p:childTnLst>
                              <p:par>
                                <p:cTn id="32" presetID="22" presetClass="entr" presetSubtype="8" fill="hold" grpId="0" nodeType="afterEffect">
                                  <p:stCondLst>
                                    <p:cond delay="0"/>
                                  </p:stCondLst>
                                  <p:childTnLst>
                                    <p:set>
                                      <p:cBhvr>
                                        <p:cTn id="33" dur="1" fill="hold">
                                          <p:stCondLst>
                                            <p:cond delay="0"/>
                                          </p:stCondLst>
                                        </p:cTn>
                                        <p:tgtEl>
                                          <p:spTgt spid="9243"/>
                                        </p:tgtEl>
                                        <p:attrNameLst>
                                          <p:attrName>style.visibility</p:attrName>
                                        </p:attrNameLst>
                                      </p:cBhvr>
                                      <p:to>
                                        <p:strVal val="visible"/>
                                      </p:to>
                                    </p:set>
                                    <p:animEffect>
                                      <p:cBhvr>
                                        <p:cTn id="34" dur="500"/>
                                        <p:tgtEl>
                                          <p:spTgt spid="9243"/>
                                        </p:tgtEl>
                                      </p:cBhvr>
                                    </p:animEffect>
                                  </p:childTnLst>
                                </p:cTn>
                              </p:par>
                            </p:childTnLst>
                          </p:cTn>
                        </p:par>
                        <p:par>
                          <p:cTn id="35" fill="hold" nodeType="afterGroup">
                            <p:stCondLst>
                              <p:cond delay="1500"/>
                            </p:stCondLst>
                            <p:childTnLst>
                              <p:par>
                                <p:cTn id="36" presetID="10" presetClass="entr" presetSubtype="0" fill="hold" nodeType="afterEffect">
                                  <p:stCondLst>
                                    <p:cond delay="0"/>
                                  </p:stCondLst>
                                  <p:childTnLst>
                                    <p:set>
                                      <p:cBhvr>
                                        <p:cTn id="37" dur="1" fill="hold">
                                          <p:stCondLst>
                                            <p:cond delay="0"/>
                                          </p:stCondLst>
                                        </p:cTn>
                                        <p:tgtEl>
                                          <p:spTgt spid="9260"/>
                                        </p:tgtEl>
                                        <p:attrNameLst>
                                          <p:attrName>style.visibility</p:attrName>
                                        </p:attrNameLst>
                                      </p:cBhvr>
                                      <p:to>
                                        <p:strVal val="visible"/>
                                      </p:to>
                                    </p:set>
                                    <p:animEffect>
                                      <p:cBhvr>
                                        <p:cTn id="38" dur="500"/>
                                        <p:tgtEl>
                                          <p:spTgt spid="9260"/>
                                        </p:tgtEl>
                                      </p:cBhvr>
                                    </p:animEffect>
                                  </p:childTnLst>
                                </p:cTn>
                              </p:par>
                            </p:childTnLst>
                          </p:cTn>
                        </p:par>
                        <p:par>
                          <p:cTn id="39" fill="hold" nodeType="afterGroup">
                            <p:stCondLst>
                              <p:cond delay="2000"/>
                            </p:stCondLst>
                            <p:childTnLst>
                              <p:par>
                                <p:cTn id="40" presetID="22" presetClass="entr" presetSubtype="8" fill="hold" grpId="0" nodeType="afterEffect">
                                  <p:stCondLst>
                                    <p:cond delay="0"/>
                                  </p:stCondLst>
                                  <p:childTnLst>
                                    <p:set>
                                      <p:cBhvr>
                                        <p:cTn id="41" dur="1" fill="hold">
                                          <p:stCondLst>
                                            <p:cond delay="0"/>
                                          </p:stCondLst>
                                        </p:cTn>
                                        <p:tgtEl>
                                          <p:spTgt spid="9244"/>
                                        </p:tgtEl>
                                        <p:attrNameLst>
                                          <p:attrName>style.visibility</p:attrName>
                                        </p:attrNameLst>
                                      </p:cBhvr>
                                      <p:to>
                                        <p:strVal val="visible"/>
                                      </p:to>
                                    </p:set>
                                    <p:animEffect>
                                      <p:cBhvr>
                                        <p:cTn id="42" dur="500"/>
                                        <p:tgtEl>
                                          <p:spTgt spid="9244"/>
                                        </p:tgtEl>
                                      </p:cBhvr>
                                    </p:animEffect>
                                  </p:childTnLst>
                                </p:cTn>
                              </p:par>
                            </p:childTnLst>
                          </p:cTn>
                        </p:par>
                        <p:par>
                          <p:cTn id="43" fill="hold" nodeType="afterGroup">
                            <p:stCondLst>
                              <p:cond delay="2500"/>
                            </p:stCondLst>
                            <p:childTnLst>
                              <p:par>
                                <p:cTn id="44" presetID="22" presetClass="entr" presetSubtype="4" fill="hold" grpId="0" nodeType="afterEffect">
                                  <p:stCondLst>
                                    <p:cond delay="0"/>
                                  </p:stCondLst>
                                  <p:childTnLst>
                                    <p:set>
                                      <p:cBhvr>
                                        <p:cTn id="45" dur="1" fill="hold">
                                          <p:stCondLst>
                                            <p:cond delay="0"/>
                                          </p:stCondLst>
                                        </p:cTn>
                                        <p:tgtEl>
                                          <p:spTgt spid="9246"/>
                                        </p:tgtEl>
                                        <p:attrNameLst>
                                          <p:attrName>style.visibility</p:attrName>
                                        </p:attrNameLst>
                                      </p:cBhvr>
                                      <p:to>
                                        <p:strVal val="visible"/>
                                      </p:to>
                                    </p:set>
                                    <p:animEffect>
                                      <p:cBhvr>
                                        <p:cTn id="46" dur="500"/>
                                        <p:tgtEl>
                                          <p:spTgt spid="9246"/>
                                        </p:tgtEl>
                                      </p:cBhvr>
                                    </p:animEffect>
                                  </p:childTnLst>
                                </p:cTn>
                              </p:par>
                            </p:childTnLst>
                          </p:cTn>
                        </p:par>
                        <p:par>
                          <p:cTn id="47" fill="hold" nodeType="afterGroup">
                            <p:stCondLst>
                              <p:cond delay="3000"/>
                            </p:stCondLst>
                            <p:childTnLst>
                              <p:par>
                                <p:cTn id="48" presetID="10" presetClass="entr" presetSubtype="0" fill="hold" nodeType="afterEffect">
                                  <p:stCondLst>
                                    <p:cond delay="0"/>
                                  </p:stCondLst>
                                  <p:childTnLst>
                                    <p:set>
                                      <p:cBhvr>
                                        <p:cTn id="49" dur="1" fill="hold">
                                          <p:stCondLst>
                                            <p:cond delay="0"/>
                                          </p:stCondLst>
                                        </p:cTn>
                                        <p:tgtEl>
                                          <p:spTgt spid="9225"/>
                                        </p:tgtEl>
                                        <p:attrNameLst>
                                          <p:attrName>style.visibility</p:attrName>
                                        </p:attrNameLst>
                                      </p:cBhvr>
                                      <p:to>
                                        <p:strVal val="visible"/>
                                      </p:to>
                                    </p:set>
                                    <p:animEffect>
                                      <p:cBhvr>
                                        <p:cTn id="50" dur="500"/>
                                        <p:tgtEl>
                                          <p:spTgt spid="92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9219"/>
                                        </p:tgtEl>
                                        <p:attrNameLst>
                                          <p:attrName>style.visibility</p:attrName>
                                        </p:attrNameLst>
                                      </p:cBhvr>
                                      <p:to>
                                        <p:strVal val="visible"/>
                                      </p:to>
                                    </p:set>
                                    <p:animEffect>
                                      <p:cBhvr>
                                        <p:cTn id="53" dur="500"/>
                                        <p:tgtEl>
                                          <p:spTgt spid="9219"/>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9241"/>
                                        </p:tgtEl>
                                        <p:attrNameLst>
                                          <p:attrName>style.visibility</p:attrName>
                                        </p:attrNameLst>
                                      </p:cBhvr>
                                      <p:to>
                                        <p:strVal val="visible"/>
                                      </p:to>
                                    </p:set>
                                    <p:animEffect>
                                      <p:cBhvr>
                                        <p:cTn id="58" dur="500"/>
                                        <p:tgtEl>
                                          <p:spTgt spid="9241"/>
                                        </p:tgtEl>
                                      </p:cBhvr>
                                    </p:animEffect>
                                  </p:childTnLst>
                                </p:cTn>
                              </p:par>
                            </p:childTnLst>
                          </p:cTn>
                        </p:par>
                        <p:par>
                          <p:cTn id="59" fill="hold" nodeType="afterGroup">
                            <p:stCondLst>
                              <p:cond delay="500"/>
                            </p:stCondLst>
                            <p:childTnLst>
                              <p:par>
                                <p:cTn id="60" presetID="10" presetClass="entr" presetSubtype="0" fill="hold" nodeType="afterEffect">
                                  <p:stCondLst>
                                    <p:cond delay="0"/>
                                  </p:stCondLst>
                                  <p:childTnLst>
                                    <p:set>
                                      <p:cBhvr>
                                        <p:cTn id="61" dur="1" fill="hold">
                                          <p:stCondLst>
                                            <p:cond delay="0"/>
                                          </p:stCondLst>
                                        </p:cTn>
                                        <p:tgtEl>
                                          <p:spTgt spid="9229"/>
                                        </p:tgtEl>
                                        <p:attrNameLst>
                                          <p:attrName>style.visibility</p:attrName>
                                        </p:attrNameLst>
                                      </p:cBhvr>
                                      <p:to>
                                        <p:strVal val="visible"/>
                                      </p:to>
                                    </p:set>
                                    <p:animEffect>
                                      <p:cBhvr>
                                        <p:cTn id="62" dur="500"/>
                                        <p:tgtEl>
                                          <p:spTgt spid="922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9221"/>
                                        </p:tgtEl>
                                        <p:attrNameLst>
                                          <p:attrName>style.visibility</p:attrName>
                                        </p:attrNameLst>
                                      </p:cBhvr>
                                      <p:to>
                                        <p:strVal val="visible"/>
                                      </p:to>
                                    </p:set>
                                    <p:animEffect>
                                      <p:cBhvr>
                                        <p:cTn id="65" dur="500"/>
                                        <p:tgtEl>
                                          <p:spTgt spid="9221"/>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8" fill="hold" grpId="0" nodeType="clickEffect">
                                  <p:stCondLst>
                                    <p:cond delay="0"/>
                                  </p:stCondLst>
                                  <p:childTnLst>
                                    <p:set>
                                      <p:cBhvr>
                                        <p:cTn id="69" dur="1" fill="hold">
                                          <p:stCondLst>
                                            <p:cond delay="0"/>
                                          </p:stCondLst>
                                        </p:cTn>
                                        <p:tgtEl>
                                          <p:spTgt spid="9245"/>
                                        </p:tgtEl>
                                        <p:attrNameLst>
                                          <p:attrName>style.visibility</p:attrName>
                                        </p:attrNameLst>
                                      </p:cBhvr>
                                      <p:to>
                                        <p:strVal val="visible"/>
                                      </p:to>
                                    </p:set>
                                    <p:animEffect>
                                      <p:cBhvr>
                                        <p:cTn id="70" dur="500"/>
                                        <p:tgtEl>
                                          <p:spTgt spid="9245"/>
                                        </p:tgtEl>
                                      </p:cBhvr>
                                    </p:animEffect>
                                  </p:childTnLst>
                                </p:cTn>
                              </p:par>
                            </p:childTnLst>
                          </p:cTn>
                        </p:par>
                        <p:par>
                          <p:cTn id="71" fill="hold" nodeType="afterGroup">
                            <p:stCondLst>
                              <p:cond delay="500"/>
                            </p:stCondLst>
                            <p:childTnLst>
                              <p:par>
                                <p:cTn id="72" presetID="10" presetClass="entr" presetSubtype="0" fill="hold" nodeType="afterEffect">
                                  <p:stCondLst>
                                    <p:cond delay="0"/>
                                  </p:stCondLst>
                                  <p:childTnLst>
                                    <p:set>
                                      <p:cBhvr>
                                        <p:cTn id="73" dur="1" fill="hold">
                                          <p:stCondLst>
                                            <p:cond delay="0"/>
                                          </p:stCondLst>
                                        </p:cTn>
                                        <p:tgtEl>
                                          <p:spTgt spid="9232"/>
                                        </p:tgtEl>
                                        <p:attrNameLst>
                                          <p:attrName>style.visibility</p:attrName>
                                        </p:attrNameLst>
                                      </p:cBhvr>
                                      <p:to>
                                        <p:strVal val="visible"/>
                                      </p:to>
                                    </p:set>
                                    <p:animEffect>
                                      <p:cBhvr>
                                        <p:cTn id="74" dur="500"/>
                                        <p:tgtEl>
                                          <p:spTgt spid="9232"/>
                                        </p:tgtEl>
                                      </p:cBhvr>
                                    </p:animEffect>
                                  </p:childTnLst>
                                </p:cTn>
                              </p:par>
                            </p:childTnLst>
                          </p:cTn>
                        </p:par>
                        <p:par>
                          <p:cTn id="75" fill="hold" nodeType="afterGroup">
                            <p:stCondLst>
                              <p:cond delay="1000"/>
                            </p:stCondLst>
                            <p:childTnLst>
                              <p:par>
                                <p:cTn id="76" presetID="22" presetClass="entr" presetSubtype="1" fill="hold" grpId="0" nodeType="afterEffect">
                                  <p:stCondLst>
                                    <p:cond delay="0"/>
                                  </p:stCondLst>
                                  <p:childTnLst>
                                    <p:set>
                                      <p:cBhvr>
                                        <p:cTn id="77" dur="1" fill="hold">
                                          <p:stCondLst>
                                            <p:cond delay="0"/>
                                          </p:stCondLst>
                                        </p:cTn>
                                        <p:tgtEl>
                                          <p:spTgt spid="9247"/>
                                        </p:tgtEl>
                                        <p:attrNameLst>
                                          <p:attrName>style.visibility</p:attrName>
                                        </p:attrNameLst>
                                      </p:cBhvr>
                                      <p:to>
                                        <p:strVal val="visible"/>
                                      </p:to>
                                    </p:set>
                                    <p:animEffect>
                                      <p:cBhvr>
                                        <p:cTn id="78" dur="500"/>
                                        <p:tgtEl>
                                          <p:spTgt spid="9247"/>
                                        </p:tgtEl>
                                      </p:cBhvr>
                                    </p:animEffect>
                                  </p:childTnLst>
                                </p:cTn>
                              </p:par>
                            </p:childTnLst>
                          </p:cTn>
                        </p:par>
                        <p:par>
                          <p:cTn id="79" fill="hold" nodeType="afterGroup">
                            <p:stCondLst>
                              <p:cond delay="1500"/>
                            </p:stCondLst>
                            <p:childTnLst>
                              <p:par>
                                <p:cTn id="80" presetID="10" presetClass="entr" presetSubtype="0" fill="hold" grpId="0" nodeType="afterEffect">
                                  <p:stCondLst>
                                    <p:cond delay="0"/>
                                  </p:stCondLst>
                                  <p:childTnLst>
                                    <p:set>
                                      <p:cBhvr>
                                        <p:cTn id="81" dur="1" fill="hold">
                                          <p:stCondLst>
                                            <p:cond delay="0"/>
                                          </p:stCondLst>
                                        </p:cTn>
                                        <p:tgtEl>
                                          <p:spTgt spid="9223"/>
                                        </p:tgtEl>
                                        <p:attrNameLst>
                                          <p:attrName>style.visibility</p:attrName>
                                        </p:attrNameLst>
                                      </p:cBhvr>
                                      <p:to>
                                        <p:strVal val="visible"/>
                                      </p:to>
                                    </p:set>
                                    <p:animEffect>
                                      <p:cBhvr>
                                        <p:cTn id="82" dur="500"/>
                                        <p:tgtEl>
                                          <p:spTgt spid="9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9" grpId="0" bldLvl="0" autoUpdateAnimBg="0"/>
      <p:bldP spid="9220" grpId="0" bldLvl="0" autoUpdateAnimBg="0"/>
      <p:bldP spid="9221" grpId="0" bldLvl="0" autoUpdateAnimBg="0"/>
      <p:bldP spid="9222" grpId="0" bldLvl="0" autoUpdateAnimBg="0"/>
      <p:bldP spid="9223" grpId="0" bldLvl="0" autoUpdateAnimBg="0"/>
      <p:bldP spid="9241" grpId="0" animBg="1"/>
      <p:bldP spid="9242" grpId="0" animBg="1"/>
      <p:bldP spid="9243" grpId="0" animBg="1"/>
      <p:bldP spid="9244" grpId="0" animBg="1"/>
      <p:bldP spid="9245" grpId="0" animBg="1"/>
      <p:bldP spid="9246" grpId="0" animBg="1"/>
      <p:bldP spid="924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bwMode="auto">
      <p:bgPr>
        <a:solidFill>
          <a:schemeClr val="accent1"/>
        </a:solidFill>
        <a:effectLst/>
      </p:bgPr>
    </p:bg>
    <p:spTree>
      <p:nvGrpSpPr>
        <p:cNvPr id="1" name=""/>
        <p:cNvGrpSpPr/>
        <p:nvPr/>
      </p:nvGrpSpPr>
      <p:grpSpPr>
        <a:xfrm>
          <a:off x="0" y="0"/>
          <a:ext cx="0" cy="0"/>
          <a:chOff x="0" y="0"/>
          <a:chExt cx="0" cy="0"/>
        </a:xfrm>
      </p:grpSpPr>
      <p:sp>
        <p:nvSpPr>
          <p:cNvPr id="10242" name="Title 3"/>
          <p:cNvSpPr>
            <a:spLocks noGrp="1" noChangeArrowheads="1"/>
          </p:cNvSpPr>
          <p:nvPr>
            <p:ph type="title" idx="4294967295"/>
          </p:nvPr>
        </p:nvSpPr>
        <p:spPr>
          <a:xfrm>
            <a:off x="274638" y="1209675"/>
            <a:ext cx="10056812" cy="2751138"/>
          </a:xfrm>
          <a:ln/>
        </p:spPr>
        <p:txBody>
          <a:bodyPr/>
          <a:lstStyle/>
          <a:p>
            <a:r>
              <a:rPr lang="zh-CN" altLang="zh-CN" sz="7200"/>
              <a:t>Demo</a:t>
            </a:r>
          </a:p>
        </p:txBody>
      </p:sp>
      <p:sp>
        <p:nvSpPr>
          <p:cNvPr id="10243" name="Text Placeholder 4"/>
          <p:cNvSpPr>
            <a:spLocks noGrp="1" noChangeArrowheads="1"/>
          </p:cNvSpPr>
          <p:nvPr>
            <p:ph sz="quarter" idx="4294967295"/>
          </p:nvPr>
        </p:nvSpPr>
        <p:spPr bwMode="auto">
          <a:xfrm>
            <a:off x="274638" y="3954463"/>
            <a:ext cx="10058400" cy="839787"/>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marL="0" indent="0">
              <a:lnSpc>
                <a:spcPct val="100000"/>
              </a:lnSpc>
              <a:spcBef>
                <a:spcPct val="0"/>
              </a:spcBef>
              <a:buFont typeface="Arial" pitchFamily="34" charset="0"/>
              <a:buNone/>
            </a:pPr>
            <a:r>
              <a:rPr lang="zh-CN" altLang="zh-CN" sz="3600"/>
              <a:t>Workplace Join</a:t>
            </a:r>
          </a:p>
        </p:txBody>
      </p:sp>
      <p:sp>
        <p:nvSpPr>
          <p:cNvPr id="10244" name="TextBox 6"/>
          <p:cNvSpPr>
            <a:spLocks noChangeArrowheads="1"/>
          </p:cNvSpPr>
          <p:nvPr/>
        </p:nvSpPr>
        <p:spPr bwMode="auto">
          <a:xfrm>
            <a:off x="298450" y="449897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spd="med">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4"/>
          <p:cNvSpPr>
            <a:spLocks noGrp="1" noChangeArrowheads="1"/>
          </p:cNvSpPr>
          <p:nvPr>
            <p:ph type="title" idx="4294967295"/>
          </p:nvPr>
        </p:nvSpPr>
        <p:spPr>
          <a:xfrm>
            <a:off x="260350" y="301625"/>
            <a:ext cx="11374438" cy="636588"/>
          </a:xfrm>
          <a:ln/>
        </p:spPr>
        <p:txBody>
          <a:bodyPr lIns="146283" tIns="91427" rIns="146283" bIns="91427">
            <a:spAutoFit/>
          </a:bodyPr>
          <a:lstStyle/>
          <a:p>
            <a:r>
              <a:rPr lang="zh-CN" altLang="zh-CN" sz="3100"/>
              <a:t>Publish access to resources with the Web Application Proxy</a:t>
            </a:r>
            <a:endParaRPr lang="zh-CN" altLang="zh-CN"/>
          </a:p>
        </p:txBody>
      </p:sp>
      <p:sp>
        <p:nvSpPr>
          <p:cNvPr id="11267" name="Straight Connector 261"/>
          <p:cNvSpPr>
            <a:spLocks noChangeShapeType="1"/>
          </p:cNvSpPr>
          <p:nvPr/>
        </p:nvSpPr>
        <p:spPr bwMode="auto">
          <a:xfrm>
            <a:off x="1709738" y="4400550"/>
            <a:ext cx="538162" cy="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268" name="Straight Connector 266"/>
          <p:cNvSpPr>
            <a:spLocks noChangeShapeType="1"/>
          </p:cNvSpPr>
          <p:nvPr/>
        </p:nvSpPr>
        <p:spPr bwMode="auto">
          <a:xfrm>
            <a:off x="4321175" y="4378325"/>
            <a:ext cx="715963" cy="1588"/>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269" name="Rectangle 839"/>
          <p:cNvSpPr>
            <a:spLocks noChangeArrowheads="1"/>
          </p:cNvSpPr>
          <p:nvPr/>
        </p:nvSpPr>
        <p:spPr bwMode="auto">
          <a:xfrm>
            <a:off x="374650" y="4881563"/>
            <a:ext cx="2066925"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Users can </a:t>
            </a:r>
            <a:r>
              <a:rPr lang="en-US" sz="1500" b="1">
                <a:solidFill>
                  <a:srgbClr val="FFFFFF"/>
                </a:solidFill>
                <a:latin typeface="方正兰亭细黑_GBK" charset="-122"/>
                <a:ea typeface="方正兰亭细黑_GBK" charset="-122"/>
                <a:sym typeface="方正兰亭细黑_GBK" charset="-122"/>
              </a:rPr>
              <a:t>access corporate applications and data </a:t>
            </a:r>
            <a:r>
              <a:rPr lang="en-US" sz="1500">
                <a:solidFill>
                  <a:srgbClr val="FFFFFF"/>
                </a:solidFill>
                <a:latin typeface="方正兰亭细黑_GBK" charset="-122"/>
                <a:ea typeface="方正兰亭细黑_GBK" charset="-122"/>
                <a:sym typeface="方正兰亭细黑_GBK" charset="-122"/>
              </a:rPr>
              <a:t>wherever they are</a:t>
            </a:r>
            <a:endParaRPr lang="zh-CN" altLang="en-US">
              <a:latin typeface="方正兰亭细黑_GBK" charset="-122"/>
              <a:ea typeface="方正兰亭细黑_GBK" charset="-122"/>
              <a:sym typeface="方正兰亭细黑_GBK" charset="-122"/>
            </a:endParaRPr>
          </a:p>
        </p:txBody>
      </p:sp>
      <p:sp>
        <p:nvSpPr>
          <p:cNvPr id="11270" name="Rectangle 841"/>
          <p:cNvSpPr>
            <a:spLocks noChangeArrowheads="1"/>
          </p:cNvSpPr>
          <p:nvPr/>
        </p:nvSpPr>
        <p:spPr bwMode="auto">
          <a:xfrm>
            <a:off x="3235325" y="5649913"/>
            <a:ext cx="2886075"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IT can use the </a:t>
            </a:r>
            <a:r>
              <a:rPr lang="en-US" sz="1500" b="1">
                <a:solidFill>
                  <a:srgbClr val="FFFFFF"/>
                </a:solidFill>
                <a:latin typeface="方正兰亭细黑_GBK" charset="-122"/>
                <a:ea typeface="方正兰亭细黑_GBK" charset="-122"/>
                <a:sym typeface="方正兰亭细黑_GBK" charset="-122"/>
              </a:rPr>
              <a:t>Web Application Proxy </a:t>
            </a:r>
            <a:r>
              <a:rPr lang="en-US" sz="1500">
                <a:solidFill>
                  <a:srgbClr val="FFFFFF"/>
                </a:solidFill>
                <a:latin typeface="方正兰亭细黑_GBK" charset="-122"/>
                <a:ea typeface="方正兰亭细黑_GBK" charset="-122"/>
                <a:sym typeface="方正兰亭细黑_GBK" charset="-122"/>
              </a:rPr>
              <a:t>to authenticate users and devices with multi-factor authentication</a:t>
            </a:r>
            <a:endParaRPr lang="en-US" sz="1500" b="1">
              <a:solidFill>
                <a:srgbClr val="FFFFFF"/>
              </a:solidFill>
              <a:latin typeface="方正兰亭细黑_GBK" charset="-122"/>
              <a:ea typeface="方正兰亭细黑_GBK" charset="-122"/>
              <a:sym typeface="方正兰亭细黑_GBK" charset="-122"/>
            </a:endParaRPr>
          </a:p>
        </p:txBody>
      </p:sp>
      <p:sp>
        <p:nvSpPr>
          <p:cNvPr id="11271" name="Rectangle 173"/>
          <p:cNvSpPr>
            <a:spLocks noChangeArrowheads="1"/>
          </p:cNvSpPr>
          <p:nvPr/>
        </p:nvSpPr>
        <p:spPr bwMode="auto">
          <a:xfrm>
            <a:off x="6637338" y="1522413"/>
            <a:ext cx="2414587"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a:solidFill>
                  <a:srgbClr val="FFFFFF"/>
                </a:solidFill>
                <a:latin typeface="方正兰亭细黑_GBK" charset="-122"/>
                <a:ea typeface="方正兰亭细黑_GBK" charset="-122"/>
                <a:sym typeface="方正兰亭细黑_GBK" charset="-122"/>
              </a:rPr>
              <a:t>Use conditional access for </a:t>
            </a:r>
            <a:r>
              <a:rPr lang="en-US" sz="1500" b="1">
                <a:solidFill>
                  <a:srgbClr val="FFFFFF"/>
                </a:solidFill>
                <a:latin typeface="方正兰亭细黑_GBK" charset="-122"/>
                <a:ea typeface="方正兰亭细黑_GBK" charset="-122"/>
                <a:sym typeface="方正兰亭细黑_GBK" charset="-122"/>
              </a:rPr>
              <a:t>granular control </a:t>
            </a:r>
            <a:r>
              <a:rPr lang="en-US" sz="1500">
                <a:solidFill>
                  <a:srgbClr val="FFFFFF"/>
                </a:solidFill>
                <a:latin typeface="方正兰亭细黑_GBK" charset="-122"/>
                <a:ea typeface="方正兰亭细黑_GBK" charset="-122"/>
                <a:sym typeface="方正兰亭细黑_GBK" charset="-122"/>
              </a:rPr>
              <a:t>over how and where the application can be accessed</a:t>
            </a:r>
            <a:endParaRPr lang="zh-CN" altLang="en-US">
              <a:latin typeface="方正兰亭细黑_GBK" charset="-122"/>
              <a:ea typeface="方正兰亭细黑_GBK" charset="-122"/>
              <a:sym typeface="方正兰亭细黑_GBK" charset="-122"/>
            </a:endParaRPr>
          </a:p>
        </p:txBody>
      </p:sp>
      <p:sp>
        <p:nvSpPr>
          <p:cNvPr id="11272" name="Rectangle 178"/>
          <p:cNvSpPr>
            <a:spLocks noChangeArrowheads="1"/>
          </p:cNvSpPr>
          <p:nvPr/>
        </p:nvSpPr>
        <p:spPr bwMode="auto">
          <a:xfrm>
            <a:off x="9861550" y="5037138"/>
            <a:ext cx="22987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Active Directory </a:t>
            </a:r>
            <a:r>
              <a:rPr lang="en-US" sz="1500">
                <a:solidFill>
                  <a:srgbClr val="FFFFFF"/>
                </a:solidFill>
                <a:latin typeface="方正兰亭细黑_GBK" charset="-122"/>
                <a:ea typeface="方正兰亭细黑_GBK" charset="-122"/>
                <a:sym typeface="方正兰亭细黑_GBK" charset="-122"/>
              </a:rPr>
              <a:t>provides the central repository of </a:t>
            </a:r>
            <a:r>
              <a:rPr lang="en-US" sz="1500" b="1">
                <a:solidFill>
                  <a:srgbClr val="FFFFFF"/>
                </a:solidFill>
                <a:latin typeface="方正兰亭细黑_GBK" charset="-122"/>
                <a:ea typeface="方正兰亭细黑_GBK" charset="-122"/>
                <a:sym typeface="方正兰亭细黑_GBK" charset="-122"/>
              </a:rPr>
              <a:t>user identity</a:t>
            </a:r>
            <a:r>
              <a:rPr lang="en-US" sz="1500">
                <a:solidFill>
                  <a:srgbClr val="FFFFFF"/>
                </a:solidFill>
                <a:latin typeface="方正兰亭细黑_GBK" charset="-122"/>
                <a:ea typeface="方正兰亭细黑_GBK" charset="-122"/>
                <a:sym typeface="方正兰亭细黑_GBK" charset="-122"/>
              </a:rPr>
              <a:t> as well as the </a:t>
            </a:r>
            <a:r>
              <a:rPr lang="en-US" sz="1500" b="1">
                <a:solidFill>
                  <a:srgbClr val="FFFFFF"/>
                </a:solidFill>
                <a:latin typeface="方正兰亭细黑_GBK" charset="-122"/>
                <a:ea typeface="方正兰亭细黑_GBK" charset="-122"/>
                <a:sym typeface="方正兰亭细黑_GBK" charset="-122"/>
              </a:rPr>
              <a:t>device registration </a:t>
            </a:r>
            <a:r>
              <a:rPr lang="en-US" sz="1500">
                <a:solidFill>
                  <a:srgbClr val="FFFFFF"/>
                </a:solidFill>
                <a:latin typeface="方正兰亭细黑_GBK" charset="-122"/>
                <a:ea typeface="方正兰亭细黑_GBK" charset="-122"/>
                <a:sym typeface="方正兰亭细黑_GBK" charset="-122"/>
              </a:rPr>
              <a:t>information</a:t>
            </a:r>
            <a:endParaRPr lang="zh-CN" altLang="en-US">
              <a:latin typeface="方正兰亭细黑_GBK" charset="-122"/>
              <a:ea typeface="方正兰亭细黑_GBK" charset="-122"/>
              <a:sym typeface="方正兰亭细黑_GBK" charset="-122"/>
            </a:endParaRPr>
          </a:p>
        </p:txBody>
      </p:sp>
      <p:pic>
        <p:nvPicPr>
          <p:cNvPr id="11273" name="Picture 3"/>
          <p:cNvPicPr>
            <a:picLocks noChangeAspect="1"/>
          </p:cNvPicPr>
          <p:nvPr/>
        </p:nvPicPr>
        <p:blipFill>
          <a:blip r:embed="rId2" cstate="print">
            <a:grayscl/>
            <a:biLevel thresh="50000"/>
            <a:extLst>
              <a:ext uri="{28A0092B-C50C-407E-A947-70E740481C1C}">
                <a14:useLocalDpi xmlns:a14="http://schemas.microsoft.com/office/drawing/2010/main" val="0"/>
              </a:ext>
            </a:extLst>
          </a:blip>
          <a:srcRect/>
          <a:stretch>
            <a:fillRect/>
          </a:stretch>
        </p:blipFill>
        <p:spPr bwMode="auto">
          <a:xfrm>
            <a:off x="590550" y="3273425"/>
            <a:ext cx="939800" cy="1420813"/>
          </a:xfrm>
          <a:prstGeom prst="rect">
            <a:avLst/>
          </a:prstGeom>
          <a:blipFill dpi="0" rotWithShape="1">
            <a:blip r:embed="rId3">
              <a:grayscl/>
              <a:biLevel thresh="50000"/>
              <a:alphaModFix amt="95000"/>
            </a:blip>
            <a:srcRect/>
            <a:stretch>
              <a:fillRect/>
            </a:stretch>
          </a:blipFill>
          <a:ln>
            <a:noFill/>
          </a:ln>
          <a:extLst>
            <a:ext uri="{91240B29-F687-4F45-9708-019B960494DF}">
              <a14:hiddenLine xmlns:a14="http://schemas.microsoft.com/office/drawing/2010/main" w="55000" cap="flat" cmpd="thickThin">
                <a:solidFill>
                  <a:srgbClr val="000000"/>
                </a:solidFill>
                <a:bevel/>
                <a:headEnd/>
                <a:tailEnd/>
              </a14:hiddenLine>
            </a:ext>
          </a:extLst>
        </p:spPr>
      </p:pic>
      <p:sp>
        <p:nvSpPr>
          <p:cNvPr id="11274" name="Straight Connector 64"/>
          <p:cNvSpPr>
            <a:spLocks noChangeShapeType="1"/>
          </p:cNvSpPr>
          <p:nvPr/>
        </p:nvSpPr>
        <p:spPr bwMode="auto">
          <a:xfrm>
            <a:off x="5878513" y="4376738"/>
            <a:ext cx="1244600" cy="636587"/>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275" name="Straight Connector 66"/>
          <p:cNvSpPr>
            <a:spLocks noChangeShapeType="1"/>
          </p:cNvSpPr>
          <p:nvPr/>
        </p:nvSpPr>
        <p:spPr bwMode="auto">
          <a:xfrm flipV="1">
            <a:off x="5878513" y="3001963"/>
            <a:ext cx="1139825" cy="109220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276" name="Straight Connector 68"/>
          <p:cNvSpPr>
            <a:spLocks noChangeShapeType="1"/>
          </p:cNvSpPr>
          <p:nvPr/>
        </p:nvSpPr>
        <p:spPr bwMode="auto">
          <a:xfrm>
            <a:off x="7966075" y="2859088"/>
            <a:ext cx="777875" cy="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grpSp>
        <p:nvGrpSpPr>
          <p:cNvPr id="11277" name="Group 14"/>
          <p:cNvGrpSpPr>
            <a:grpSpLocks/>
          </p:cNvGrpSpPr>
          <p:nvPr/>
        </p:nvGrpSpPr>
        <p:grpSpPr bwMode="auto">
          <a:xfrm>
            <a:off x="468313" y="1322388"/>
            <a:ext cx="3208337" cy="1497012"/>
            <a:chOff x="0" y="0"/>
            <a:chExt cx="3208220" cy="1497288"/>
          </a:xfrm>
        </p:grpSpPr>
        <p:grpSp>
          <p:nvGrpSpPr>
            <p:cNvPr id="11278" name="Group 13"/>
            <p:cNvGrpSpPr>
              <a:grpSpLocks/>
            </p:cNvGrpSpPr>
            <p:nvPr/>
          </p:nvGrpSpPr>
          <p:grpSpPr bwMode="auto">
            <a:xfrm>
              <a:off x="0" y="0"/>
              <a:ext cx="3208220" cy="1497288"/>
              <a:chOff x="0" y="0"/>
              <a:chExt cx="3208220" cy="1497288"/>
            </a:xfrm>
          </p:grpSpPr>
          <p:grpSp>
            <p:nvGrpSpPr>
              <p:cNvPr id="11279" name="Group 127"/>
              <p:cNvGrpSpPr>
                <a:grpSpLocks/>
              </p:cNvGrpSpPr>
              <p:nvPr/>
            </p:nvGrpSpPr>
            <p:grpSpPr bwMode="auto">
              <a:xfrm>
                <a:off x="0" y="0"/>
                <a:ext cx="3208220" cy="1497288"/>
                <a:chOff x="0" y="0"/>
                <a:chExt cx="3208220" cy="1497288"/>
              </a:xfrm>
            </p:grpSpPr>
            <p:sp>
              <p:nvSpPr>
                <p:cNvPr id="11280" name="Freeform 128"/>
                <p:cNvSpPr>
                  <a:spLocks/>
                </p:cNvSpPr>
                <p:nvPr/>
              </p:nvSpPr>
              <p:spPr bwMode="auto">
                <a:xfrm>
                  <a:off x="0" y="0"/>
                  <a:ext cx="1979777" cy="1066260"/>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19050" cap="flat" cmpd="sng">
                  <a:solidFill>
                    <a:schemeClr val="tx1"/>
                  </a:solidFill>
                  <a:bevel/>
                  <a:headEnd/>
                  <a:tailEnd/>
                </a:ln>
                <a:extLst>
                  <a:ext uri="{909E8E84-426E-40DD-AFC4-6F175D3DCCD1}">
                    <a14:hiddenFill xmlns:a14="http://schemas.microsoft.com/office/drawing/2010/main">
                      <a:solidFill>
                        <a:srgbClr val="FFFFFF"/>
                      </a:solidFill>
                    </a14:hiddenFill>
                  </a:ext>
                </a:extLst>
              </p:spPr>
              <p:txBody>
                <a:bodyPr lIns="114231" tIns="0" rIns="114231" bIns="57115" anchor="ctr"/>
                <a:lstStyle/>
                <a:p>
                  <a:endParaRPr lang="zh-CN" altLang="zh-CN" sz="1900" b="1">
                    <a:solidFill>
                      <a:srgbClr val="FFFFFF"/>
                    </a:solidFill>
                    <a:latin typeface="方正兰亭细黑_GBK" charset="-122"/>
                    <a:ea typeface="方正兰亭细黑_GBK" charset="-122"/>
                    <a:sym typeface="方正兰亭细黑_GBK" charset="-122"/>
                  </a:endParaRPr>
                </a:p>
              </p:txBody>
            </p:sp>
            <p:grpSp>
              <p:nvGrpSpPr>
                <p:cNvPr id="11281" name="Group 129"/>
                <p:cNvGrpSpPr>
                  <a:grpSpLocks/>
                </p:cNvGrpSpPr>
                <p:nvPr/>
              </p:nvGrpSpPr>
              <p:grpSpPr bwMode="auto">
                <a:xfrm>
                  <a:off x="161792" y="431029"/>
                  <a:ext cx="3046428" cy="1066259"/>
                  <a:chOff x="0" y="0"/>
                  <a:chExt cx="3046860" cy="1066411"/>
                </a:xfrm>
              </p:grpSpPr>
              <p:sp>
                <p:nvSpPr>
                  <p:cNvPr id="11282" name="Freeform 130"/>
                  <p:cNvSpPr>
                    <a:spLocks/>
                  </p:cNvSpPr>
                  <p:nvPr/>
                </p:nvSpPr>
                <p:spPr bwMode="auto">
                  <a:xfrm>
                    <a:off x="1066802" y="0"/>
                    <a:ext cx="1980058" cy="1066411"/>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solidFill>
                    <a:srgbClr val="002050"/>
                  </a:solidFill>
                  <a:ln w="19050" cap="flat" cmpd="sng">
                    <a:solidFill>
                      <a:schemeClr val="tx1"/>
                    </a:solidFill>
                    <a:bevel/>
                    <a:headEnd/>
                    <a:tailEnd/>
                  </a:ln>
                </p:spPr>
                <p:txBody>
                  <a:bodyPr lIns="114231" tIns="0" rIns="114231" bIns="57115" anchor="ctr"/>
                  <a:lstStyle/>
                  <a:p>
                    <a:endParaRPr lang="zh-CN" altLang="zh-CN" sz="1900" b="1">
                      <a:solidFill>
                        <a:srgbClr val="FFFFFF"/>
                      </a:solidFill>
                      <a:latin typeface="方正兰亭细黑_GBK" charset="-122"/>
                      <a:ea typeface="方正兰亭细黑_GBK" charset="-122"/>
                      <a:sym typeface="方正兰亭细黑_GBK" charset="-122"/>
                    </a:endParaRPr>
                  </a:p>
                </p:txBody>
              </p:sp>
              <p:sp>
                <p:nvSpPr>
                  <p:cNvPr id="11283" name="Rectangle 131"/>
                  <p:cNvSpPr>
                    <a:spLocks noChangeArrowheads="1"/>
                  </p:cNvSpPr>
                  <p:nvPr/>
                </p:nvSpPr>
                <p:spPr bwMode="auto">
                  <a:xfrm>
                    <a:off x="0" y="57261"/>
                    <a:ext cx="1616334" cy="368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Other cloud based apps and identity stores</a:t>
                    </a:r>
                  </a:p>
                </p:txBody>
              </p:sp>
            </p:grpSp>
          </p:grpSp>
          <p:pic>
            <p:nvPicPr>
              <p:cNvPr id="11284" name="Picture 13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75339" y="861255"/>
                <a:ext cx="1745607" cy="420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285" name="Rectangle 133"/>
            <p:cNvSpPr>
              <a:spLocks noChangeArrowheads="1"/>
            </p:cNvSpPr>
            <p:nvPr/>
          </p:nvSpPr>
          <p:spPr bwMode="auto">
            <a:xfrm>
              <a:off x="1757316" y="1117315"/>
              <a:ext cx="1290131" cy="219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lIns="0" tIns="0" rIns="0" bIns="0" anchor="ctr">
              <a:spAutoFit/>
            </a:bodyPr>
            <a:lstStyle/>
            <a:p>
              <a:pPr algn="ctr"/>
              <a:r>
                <a:rPr lang="en-US" sz="1300">
                  <a:solidFill>
                    <a:srgbClr val="FFFFFF"/>
                  </a:solidFill>
                  <a:latin typeface="方正兰亭细黑_GBK" charset="-122"/>
                  <a:sym typeface="方正兰亭细黑_GBK" charset="-122"/>
                </a:rPr>
                <a:t>Mobile Services</a:t>
              </a:r>
            </a:p>
          </p:txBody>
        </p:sp>
      </p:grpSp>
      <p:grpSp>
        <p:nvGrpSpPr>
          <p:cNvPr id="11286" name="Group 15"/>
          <p:cNvGrpSpPr>
            <a:grpSpLocks/>
          </p:cNvGrpSpPr>
          <p:nvPr/>
        </p:nvGrpSpPr>
        <p:grpSpPr bwMode="auto">
          <a:xfrm>
            <a:off x="4305300" y="1754188"/>
            <a:ext cx="1978025" cy="1065212"/>
            <a:chOff x="0" y="0"/>
            <a:chExt cx="1979778" cy="1066259"/>
          </a:xfrm>
        </p:grpSpPr>
        <p:sp>
          <p:nvSpPr>
            <p:cNvPr id="11287" name="Freeform 192"/>
            <p:cNvSpPr>
              <a:spLocks/>
            </p:cNvSpPr>
            <p:nvPr/>
          </p:nvSpPr>
          <p:spPr bwMode="auto">
            <a:xfrm>
              <a:off x="0" y="0"/>
              <a:ext cx="1979778" cy="1066259"/>
            </a:xfrm>
            <a:custGeom>
              <a:avLst/>
              <a:gdLst>
                <a:gd name="T0" fmla="*/ 743 w 959"/>
                <a:gd name="T1" fmla="*/ 528 h 534"/>
                <a:gd name="T2" fmla="*/ 607 w 959"/>
                <a:gd name="T3" fmla="*/ 531 h 534"/>
                <a:gd name="T4" fmla="*/ 187 w 959"/>
                <a:gd name="T5" fmla="*/ 531 h 534"/>
                <a:gd name="T6" fmla="*/ 121 w 959"/>
                <a:gd name="T7" fmla="*/ 526 h 534"/>
                <a:gd name="T8" fmla="*/ 13 w 959"/>
                <a:gd name="T9" fmla="*/ 419 h 534"/>
                <a:gd name="T10" fmla="*/ 23 w 959"/>
                <a:gd name="T11" fmla="*/ 297 h 534"/>
                <a:gd name="T12" fmla="*/ 96 w 959"/>
                <a:gd name="T13" fmla="*/ 227 h 534"/>
                <a:gd name="T14" fmla="*/ 212 w 959"/>
                <a:gd name="T15" fmla="*/ 224 h 534"/>
                <a:gd name="T16" fmla="*/ 320 w 959"/>
                <a:gd name="T17" fmla="*/ 123 h 534"/>
                <a:gd name="T18" fmla="*/ 487 w 959"/>
                <a:gd name="T19" fmla="*/ 133 h 534"/>
                <a:gd name="T20" fmla="*/ 687 w 959"/>
                <a:gd name="T21" fmla="*/ 3 h 534"/>
                <a:gd name="T22" fmla="*/ 805 w 959"/>
                <a:gd name="T23" fmla="*/ 26 h 534"/>
                <a:gd name="T24" fmla="*/ 940 w 959"/>
                <a:gd name="T25" fmla="*/ 178 h 534"/>
                <a:gd name="T26" fmla="*/ 952 w 959"/>
                <a:gd name="T27" fmla="*/ 307 h 534"/>
                <a:gd name="T28" fmla="*/ 843 w 959"/>
                <a:gd name="T29" fmla="*/ 486 h 534"/>
                <a:gd name="T30" fmla="*/ 743 w 959"/>
                <a:gd name="T31" fmla="*/ 528 h 53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59"/>
                <a:gd name="T49" fmla="*/ 0 h 534"/>
                <a:gd name="T50" fmla="*/ 959 w 959"/>
                <a:gd name="T51" fmla="*/ 534 h 53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59" h="534">
                  <a:moveTo>
                    <a:pt x="743" y="528"/>
                  </a:moveTo>
                  <a:cubicBezTo>
                    <a:pt x="703" y="534"/>
                    <a:pt x="657" y="531"/>
                    <a:pt x="607" y="531"/>
                  </a:cubicBezTo>
                  <a:cubicBezTo>
                    <a:pt x="468" y="531"/>
                    <a:pt x="327" y="531"/>
                    <a:pt x="187" y="531"/>
                  </a:cubicBezTo>
                  <a:cubicBezTo>
                    <a:pt x="162" y="531"/>
                    <a:pt x="140" y="531"/>
                    <a:pt x="121" y="526"/>
                  </a:cubicBezTo>
                  <a:cubicBezTo>
                    <a:pt x="68" y="513"/>
                    <a:pt x="29" y="473"/>
                    <a:pt x="13" y="419"/>
                  </a:cubicBezTo>
                  <a:cubicBezTo>
                    <a:pt x="0" y="377"/>
                    <a:pt x="7" y="330"/>
                    <a:pt x="23" y="297"/>
                  </a:cubicBezTo>
                  <a:cubicBezTo>
                    <a:pt x="38" y="268"/>
                    <a:pt x="64" y="241"/>
                    <a:pt x="96" y="227"/>
                  </a:cubicBezTo>
                  <a:cubicBezTo>
                    <a:pt x="126" y="213"/>
                    <a:pt x="174" y="207"/>
                    <a:pt x="212" y="224"/>
                  </a:cubicBezTo>
                  <a:cubicBezTo>
                    <a:pt x="236" y="179"/>
                    <a:pt x="271" y="143"/>
                    <a:pt x="320" y="123"/>
                  </a:cubicBezTo>
                  <a:cubicBezTo>
                    <a:pt x="371" y="101"/>
                    <a:pt x="445" y="105"/>
                    <a:pt x="487" y="133"/>
                  </a:cubicBezTo>
                  <a:cubicBezTo>
                    <a:pt x="528" y="66"/>
                    <a:pt x="590" y="10"/>
                    <a:pt x="687" y="3"/>
                  </a:cubicBezTo>
                  <a:cubicBezTo>
                    <a:pt x="734" y="0"/>
                    <a:pt x="772" y="10"/>
                    <a:pt x="805" y="26"/>
                  </a:cubicBezTo>
                  <a:cubicBezTo>
                    <a:pt x="868" y="55"/>
                    <a:pt x="917" y="106"/>
                    <a:pt x="940" y="178"/>
                  </a:cubicBezTo>
                  <a:cubicBezTo>
                    <a:pt x="952" y="213"/>
                    <a:pt x="959" y="259"/>
                    <a:pt x="952" y="307"/>
                  </a:cubicBezTo>
                  <a:cubicBezTo>
                    <a:pt x="941" y="389"/>
                    <a:pt x="897" y="448"/>
                    <a:pt x="843" y="486"/>
                  </a:cubicBezTo>
                  <a:cubicBezTo>
                    <a:pt x="815" y="505"/>
                    <a:pt x="782" y="521"/>
                    <a:pt x="743" y="528"/>
                  </a:cubicBezTo>
                  <a:close/>
                </a:path>
              </a:pathLst>
            </a:custGeom>
            <a:noFill/>
            <a:ln w="19050" cap="flat" cmpd="sng">
              <a:solidFill>
                <a:schemeClr val="tx1"/>
              </a:solidFill>
              <a:bevel/>
              <a:headEnd/>
              <a:tailEnd/>
            </a:ln>
            <a:extLst>
              <a:ext uri="{909E8E84-426E-40DD-AFC4-6F175D3DCCD1}">
                <a14:hiddenFill xmlns:a14="http://schemas.microsoft.com/office/drawing/2010/main">
                  <a:solidFill>
                    <a:srgbClr val="FFFFFF"/>
                  </a:solidFill>
                </a14:hiddenFill>
              </a:ext>
            </a:extLst>
          </p:spPr>
          <p:txBody>
            <a:bodyPr lIns="114231" tIns="0" rIns="114231" bIns="57115" anchor="ctr"/>
            <a:lstStyle/>
            <a:p>
              <a:endParaRPr lang="zh-CN" altLang="zh-CN" sz="1900" b="1">
                <a:solidFill>
                  <a:srgbClr val="FFFFFF"/>
                </a:solidFill>
                <a:latin typeface="方正兰亭细黑_GBK" charset="-122"/>
                <a:ea typeface="方正兰亭细黑_GBK" charset="-122"/>
                <a:sym typeface="方正兰亭细黑_GBK" charset="-122"/>
              </a:endParaRPr>
            </a:p>
          </p:txBody>
        </p:sp>
        <p:sp>
          <p:nvSpPr>
            <p:cNvPr id="11288" name="Rectangle 163"/>
            <p:cNvSpPr>
              <a:spLocks noChangeArrowheads="1"/>
            </p:cNvSpPr>
            <p:nvPr/>
          </p:nvSpPr>
          <p:spPr bwMode="auto">
            <a:xfrm>
              <a:off x="506167" y="723634"/>
              <a:ext cx="1280320" cy="219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wrap="none" lIns="0" tIns="0" rIns="0" bIns="0" anchor="ctr">
              <a:spAutoFit/>
            </a:bodyPr>
            <a:lstStyle/>
            <a:p>
              <a:pPr algn="ctr"/>
              <a:r>
                <a:rPr lang="en-US" sz="1300">
                  <a:solidFill>
                    <a:srgbClr val="FFFFFF"/>
                  </a:solidFill>
                  <a:latin typeface="方正兰亭细黑_GBK" charset="-122"/>
                  <a:sym typeface="方正兰亭细黑_GBK" charset="-122"/>
                </a:rPr>
                <a:t>Active Directory</a:t>
              </a:r>
            </a:p>
          </p:txBody>
        </p:sp>
        <p:pic>
          <p:nvPicPr>
            <p:cNvPr id="11289" name="Picture 19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643" y="433400"/>
              <a:ext cx="1745607" cy="420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290" name="Straight Connector 194"/>
          <p:cNvSpPr>
            <a:spLocks noChangeShapeType="1"/>
          </p:cNvSpPr>
          <p:nvPr/>
        </p:nvSpPr>
        <p:spPr bwMode="auto">
          <a:xfrm>
            <a:off x="2716213" y="2921000"/>
            <a:ext cx="250825" cy="469900"/>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291" name="Straight Connector 195"/>
          <p:cNvSpPr>
            <a:spLocks noChangeShapeType="1"/>
          </p:cNvSpPr>
          <p:nvPr/>
        </p:nvSpPr>
        <p:spPr bwMode="auto">
          <a:xfrm>
            <a:off x="3676650" y="2441575"/>
            <a:ext cx="538163" cy="1588"/>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292" name="Straight Connector 196"/>
          <p:cNvSpPr>
            <a:spLocks noChangeShapeType="1"/>
          </p:cNvSpPr>
          <p:nvPr/>
        </p:nvSpPr>
        <p:spPr bwMode="auto">
          <a:xfrm>
            <a:off x="5459413" y="3049588"/>
            <a:ext cx="0" cy="646112"/>
          </a:xfrm>
          <a:prstGeom prst="line">
            <a:avLst/>
          </a:prstGeom>
          <a:noFill/>
          <a:ln w="25400" cap="rnd" cmpd="sng">
            <a:solidFill>
              <a:srgbClr val="FFFFFF"/>
            </a:solidFill>
            <a:prstDash val="sysDot"/>
            <a:bevel/>
            <a:headEnd type="triangle" w="med" len="me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293" name="Rectangle 120"/>
          <p:cNvSpPr>
            <a:spLocks noChangeArrowheads="1"/>
          </p:cNvSpPr>
          <p:nvPr/>
        </p:nvSpPr>
        <p:spPr bwMode="auto">
          <a:xfrm>
            <a:off x="3287713" y="1100138"/>
            <a:ext cx="3138487" cy="874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spAutoFit/>
          </a:bodyPr>
          <a:lstStyle/>
          <a:p>
            <a:pPr>
              <a:lnSpc>
                <a:spcPct val="90000"/>
              </a:lnSpc>
              <a:spcBef>
                <a:spcPts val="1200"/>
              </a:spcBef>
            </a:pPr>
            <a:r>
              <a:rPr lang="en-US" sz="1500" b="1">
                <a:solidFill>
                  <a:srgbClr val="FFFFFF"/>
                </a:solidFill>
                <a:latin typeface="方正兰亭细黑_GBK" charset="-122"/>
                <a:ea typeface="方正兰亭细黑_GBK" charset="-122"/>
                <a:sym typeface="方正兰亭细黑_GBK" charset="-122"/>
              </a:rPr>
              <a:t>Developers</a:t>
            </a:r>
            <a:r>
              <a:rPr lang="en-US" sz="1500">
                <a:solidFill>
                  <a:srgbClr val="FFFFFF"/>
                </a:solidFill>
                <a:latin typeface="方正兰亭细黑_GBK" charset="-122"/>
                <a:ea typeface="方正兰亭细黑_GBK" charset="-122"/>
                <a:sym typeface="方正兰亭细黑_GBK" charset="-122"/>
              </a:rPr>
              <a:t> can leverage Windows Azure </a:t>
            </a:r>
            <a:r>
              <a:rPr lang="en-US" sz="1500" b="1">
                <a:solidFill>
                  <a:srgbClr val="FFFFFF"/>
                </a:solidFill>
                <a:latin typeface="方正兰亭细黑_GBK" charset="-122"/>
                <a:ea typeface="方正兰亭细黑_GBK" charset="-122"/>
                <a:sym typeface="方正兰亭细黑_GBK" charset="-122"/>
              </a:rPr>
              <a:t>Mobile Services </a:t>
            </a:r>
            <a:r>
              <a:rPr lang="en-US" sz="1500">
                <a:solidFill>
                  <a:srgbClr val="FFFFFF"/>
                </a:solidFill>
                <a:latin typeface="方正兰亭细黑_GBK" charset="-122"/>
                <a:ea typeface="方正兰亭细黑_GBK" charset="-122"/>
                <a:sym typeface="方正兰亭细黑_GBK" charset="-122"/>
              </a:rPr>
              <a:t>to integrate and enhance their apps</a:t>
            </a:r>
            <a:endParaRPr lang="zh-CN" altLang="en-US">
              <a:latin typeface="方正兰亭细黑_GBK" charset="-122"/>
              <a:ea typeface="方正兰亭细黑_GBK" charset="-122"/>
              <a:sym typeface="方正兰亭细黑_GBK" charset="-122"/>
            </a:endParaRPr>
          </a:p>
        </p:txBody>
      </p:sp>
      <p:grpSp>
        <p:nvGrpSpPr>
          <p:cNvPr id="11294" name="Group 19"/>
          <p:cNvGrpSpPr>
            <a:grpSpLocks/>
          </p:cNvGrpSpPr>
          <p:nvPr/>
        </p:nvGrpSpPr>
        <p:grpSpPr bwMode="auto">
          <a:xfrm>
            <a:off x="8669338" y="5099050"/>
            <a:ext cx="1155700" cy="857250"/>
            <a:chOff x="0" y="0"/>
            <a:chExt cx="1156086" cy="857419"/>
          </a:xfrm>
        </p:grpSpPr>
        <p:sp>
          <p:nvSpPr>
            <p:cNvPr id="11295" name="Rectangle 90"/>
            <p:cNvSpPr>
              <a:spLocks noChangeArrowheads="1"/>
            </p:cNvSpPr>
            <p:nvPr/>
          </p:nvSpPr>
          <p:spPr bwMode="auto">
            <a:xfrm>
              <a:off x="0" y="669376"/>
              <a:ext cx="1156086"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Active Directory</a:t>
              </a:r>
            </a:p>
          </p:txBody>
        </p:sp>
        <p:grpSp>
          <p:nvGrpSpPr>
            <p:cNvPr id="11296" name="Group 18"/>
            <p:cNvGrpSpPr>
              <a:grpSpLocks/>
            </p:cNvGrpSpPr>
            <p:nvPr/>
          </p:nvGrpSpPr>
          <p:grpSpPr bwMode="auto">
            <a:xfrm>
              <a:off x="115841" y="0"/>
              <a:ext cx="886696" cy="583910"/>
              <a:chOff x="0" y="0"/>
              <a:chExt cx="1348570" cy="888065"/>
            </a:xfrm>
          </p:grpSpPr>
          <p:sp>
            <p:nvSpPr>
              <p:cNvPr id="11297" name="Freeform 175"/>
              <p:cNvSpPr>
                <a:spLocks noEditPoints="1" noChangeArrowheads="1"/>
              </p:cNvSpPr>
              <p:nvPr/>
            </p:nvSpPr>
            <p:spPr bwMode="auto">
              <a:xfrm>
                <a:off x="0" y="0"/>
                <a:ext cx="1348570" cy="888065"/>
              </a:xfrm>
              <a:custGeom>
                <a:avLst/>
                <a:gdLst>
                  <a:gd name="T0" fmla="*/ 939 w 1883"/>
                  <a:gd name="T1" fmla="*/ 0 h 1240"/>
                  <a:gd name="T2" fmla="*/ 939 w 1883"/>
                  <a:gd name="T3" fmla="*/ 0 h 1240"/>
                  <a:gd name="T4" fmla="*/ 937 w 1883"/>
                  <a:gd name="T5" fmla="*/ 1240 h 1240"/>
                  <a:gd name="T6" fmla="*/ 0 w 1883"/>
                  <a:gd name="T7" fmla="*/ 1088 h 1240"/>
                  <a:gd name="T8" fmla="*/ 939 w 1883"/>
                  <a:gd name="T9" fmla="*/ 0 h 1240"/>
                  <a:gd name="T10" fmla="*/ 939 w 1883"/>
                  <a:gd name="T11" fmla="*/ 0 h 1240"/>
                  <a:gd name="T12" fmla="*/ 946 w 1883"/>
                  <a:gd name="T13" fmla="*/ 1240 h 1240"/>
                  <a:gd name="T14" fmla="*/ 1883 w 1883"/>
                  <a:gd name="T15" fmla="*/ 1088 h 1240"/>
                  <a:gd name="T16" fmla="*/ 946 w 1883"/>
                  <a:gd name="T17" fmla="*/ 0 h 1240"/>
                  <a:gd name="T18" fmla="*/ 946 w 1883"/>
                  <a:gd name="T19" fmla="*/ 124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83"/>
                  <a:gd name="T31" fmla="*/ 0 h 1240"/>
                  <a:gd name="T32" fmla="*/ 1883 w 1883"/>
                  <a:gd name="T33" fmla="*/ 1240 h 12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83" h="1240">
                    <a:moveTo>
                      <a:pt x="939" y="0"/>
                    </a:moveTo>
                    <a:lnTo>
                      <a:pt x="939" y="0"/>
                    </a:lnTo>
                    <a:lnTo>
                      <a:pt x="937" y="1240"/>
                    </a:lnTo>
                    <a:lnTo>
                      <a:pt x="0" y="1088"/>
                    </a:lnTo>
                    <a:lnTo>
                      <a:pt x="939" y="0"/>
                    </a:lnTo>
                    <a:lnTo>
                      <a:pt x="939" y="0"/>
                    </a:lnTo>
                    <a:close/>
                    <a:moveTo>
                      <a:pt x="946" y="1240"/>
                    </a:moveTo>
                    <a:lnTo>
                      <a:pt x="1883" y="1088"/>
                    </a:lnTo>
                    <a:lnTo>
                      <a:pt x="946" y="0"/>
                    </a:lnTo>
                    <a:lnTo>
                      <a:pt x="946" y="1240"/>
                    </a:lnTo>
                    <a:close/>
                  </a:path>
                </a:pathLst>
              </a:custGeom>
              <a:noFill/>
              <a:ln w="15875"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1298" name="Freeform 176"/>
              <p:cNvSpPr>
                <a:spLocks noEditPoints="1" noChangeArrowheads="1"/>
              </p:cNvSpPr>
              <p:nvPr/>
            </p:nvSpPr>
            <p:spPr bwMode="auto">
              <a:xfrm>
                <a:off x="161141" y="245650"/>
                <a:ext cx="1035599" cy="542866"/>
              </a:xfrm>
              <a:custGeom>
                <a:avLst/>
                <a:gdLst>
                  <a:gd name="T0" fmla="*/ 205 w 610"/>
                  <a:gd name="T1" fmla="*/ 34 h 319"/>
                  <a:gd name="T2" fmla="*/ 242 w 610"/>
                  <a:gd name="T3" fmla="*/ 0 h 319"/>
                  <a:gd name="T4" fmla="*/ 280 w 610"/>
                  <a:gd name="T5" fmla="*/ 34 h 319"/>
                  <a:gd name="T6" fmla="*/ 242 w 610"/>
                  <a:gd name="T7" fmla="*/ 69 h 319"/>
                  <a:gd name="T8" fmla="*/ 205 w 610"/>
                  <a:gd name="T9" fmla="*/ 34 h 319"/>
                  <a:gd name="T10" fmla="*/ 403 w 610"/>
                  <a:gd name="T11" fmla="*/ 34 h 319"/>
                  <a:gd name="T12" fmla="*/ 365 w 610"/>
                  <a:gd name="T13" fmla="*/ 0 h 319"/>
                  <a:gd name="T14" fmla="*/ 327 w 610"/>
                  <a:gd name="T15" fmla="*/ 34 h 319"/>
                  <a:gd name="T16" fmla="*/ 365 w 610"/>
                  <a:gd name="T17" fmla="*/ 69 h 319"/>
                  <a:gd name="T18" fmla="*/ 403 w 610"/>
                  <a:gd name="T19" fmla="*/ 34 h 319"/>
                  <a:gd name="T20" fmla="*/ 205 w 610"/>
                  <a:gd name="T21" fmla="*/ 284 h 319"/>
                  <a:gd name="T22" fmla="*/ 242 w 610"/>
                  <a:gd name="T23" fmla="*/ 319 h 319"/>
                  <a:gd name="T24" fmla="*/ 280 w 610"/>
                  <a:gd name="T25" fmla="*/ 284 h 319"/>
                  <a:gd name="T26" fmla="*/ 242 w 610"/>
                  <a:gd name="T27" fmla="*/ 250 h 319"/>
                  <a:gd name="T28" fmla="*/ 205 w 610"/>
                  <a:gd name="T29" fmla="*/ 284 h 319"/>
                  <a:gd name="T30" fmla="*/ 403 w 610"/>
                  <a:gd name="T31" fmla="*/ 284 h 319"/>
                  <a:gd name="T32" fmla="*/ 365 w 610"/>
                  <a:gd name="T33" fmla="*/ 250 h 319"/>
                  <a:gd name="T34" fmla="*/ 327 w 610"/>
                  <a:gd name="T35" fmla="*/ 284 h 319"/>
                  <a:gd name="T36" fmla="*/ 365 w 610"/>
                  <a:gd name="T37" fmla="*/ 319 h 319"/>
                  <a:gd name="T38" fmla="*/ 403 w 610"/>
                  <a:gd name="T39" fmla="*/ 284 h 319"/>
                  <a:gd name="T40" fmla="*/ 506 w 610"/>
                  <a:gd name="T41" fmla="*/ 266 h 319"/>
                  <a:gd name="T42" fmla="*/ 468 w 610"/>
                  <a:gd name="T43" fmla="*/ 232 h 319"/>
                  <a:gd name="T44" fmla="*/ 430 w 610"/>
                  <a:gd name="T45" fmla="*/ 266 h 319"/>
                  <a:gd name="T46" fmla="*/ 468 w 610"/>
                  <a:gd name="T47" fmla="*/ 301 h 319"/>
                  <a:gd name="T48" fmla="*/ 506 w 610"/>
                  <a:gd name="T49" fmla="*/ 266 h 319"/>
                  <a:gd name="T50" fmla="*/ 104 w 610"/>
                  <a:gd name="T51" fmla="*/ 266 h 319"/>
                  <a:gd name="T52" fmla="*/ 141 w 610"/>
                  <a:gd name="T53" fmla="*/ 301 h 319"/>
                  <a:gd name="T54" fmla="*/ 178 w 610"/>
                  <a:gd name="T55" fmla="*/ 266 h 319"/>
                  <a:gd name="T56" fmla="*/ 141 w 610"/>
                  <a:gd name="T57" fmla="*/ 232 h 319"/>
                  <a:gd name="T58" fmla="*/ 104 w 610"/>
                  <a:gd name="T59" fmla="*/ 266 h 319"/>
                  <a:gd name="T60" fmla="*/ 610 w 610"/>
                  <a:gd name="T61" fmla="*/ 255 h 319"/>
                  <a:gd name="T62" fmla="*/ 572 w 610"/>
                  <a:gd name="T63" fmla="*/ 219 h 319"/>
                  <a:gd name="T64" fmla="*/ 533 w 610"/>
                  <a:gd name="T65" fmla="*/ 255 h 319"/>
                  <a:gd name="T66" fmla="*/ 572 w 610"/>
                  <a:gd name="T67" fmla="*/ 290 h 319"/>
                  <a:gd name="T68" fmla="*/ 610 w 610"/>
                  <a:gd name="T69" fmla="*/ 255 h 319"/>
                  <a:gd name="T70" fmla="*/ 77 w 610"/>
                  <a:gd name="T71" fmla="*/ 255 h 319"/>
                  <a:gd name="T72" fmla="*/ 39 w 610"/>
                  <a:gd name="T73" fmla="*/ 219 h 319"/>
                  <a:gd name="T74" fmla="*/ 0 w 610"/>
                  <a:gd name="T75" fmla="*/ 255 h 319"/>
                  <a:gd name="T76" fmla="*/ 39 w 610"/>
                  <a:gd name="T77" fmla="*/ 290 h 319"/>
                  <a:gd name="T78" fmla="*/ 77 w 610"/>
                  <a:gd name="T79" fmla="*/ 255 h 319"/>
                  <a:gd name="T80" fmla="*/ 205 w 610"/>
                  <a:gd name="T81" fmla="*/ 150 h 319"/>
                  <a:gd name="T82" fmla="*/ 242 w 610"/>
                  <a:gd name="T83" fmla="*/ 185 h 319"/>
                  <a:gd name="T84" fmla="*/ 280 w 610"/>
                  <a:gd name="T85" fmla="*/ 150 h 319"/>
                  <a:gd name="T86" fmla="*/ 242 w 610"/>
                  <a:gd name="T87" fmla="*/ 116 h 319"/>
                  <a:gd name="T88" fmla="*/ 205 w 610"/>
                  <a:gd name="T89" fmla="*/ 150 h 319"/>
                  <a:gd name="T90" fmla="*/ 403 w 610"/>
                  <a:gd name="T91" fmla="*/ 150 h 319"/>
                  <a:gd name="T92" fmla="*/ 365 w 610"/>
                  <a:gd name="T93" fmla="*/ 116 h 319"/>
                  <a:gd name="T94" fmla="*/ 327 w 610"/>
                  <a:gd name="T95" fmla="*/ 150 h 319"/>
                  <a:gd name="T96" fmla="*/ 365 w 610"/>
                  <a:gd name="T97" fmla="*/ 185 h 319"/>
                  <a:gd name="T98" fmla="*/ 403 w 610"/>
                  <a:gd name="T99" fmla="*/ 150 h 319"/>
                  <a:gd name="T100" fmla="*/ 506 w 610"/>
                  <a:gd name="T101" fmla="*/ 145 h 319"/>
                  <a:gd name="T102" fmla="*/ 468 w 610"/>
                  <a:gd name="T103" fmla="*/ 110 h 319"/>
                  <a:gd name="T104" fmla="*/ 430 w 610"/>
                  <a:gd name="T105" fmla="*/ 145 h 319"/>
                  <a:gd name="T106" fmla="*/ 468 w 610"/>
                  <a:gd name="T107" fmla="*/ 179 h 319"/>
                  <a:gd name="T108" fmla="*/ 506 w 610"/>
                  <a:gd name="T109" fmla="*/ 145 h 319"/>
                  <a:gd name="T110" fmla="*/ 99 w 610"/>
                  <a:gd name="T111" fmla="*/ 145 h 319"/>
                  <a:gd name="T112" fmla="*/ 137 w 610"/>
                  <a:gd name="T113" fmla="*/ 179 h 319"/>
                  <a:gd name="T114" fmla="*/ 174 w 610"/>
                  <a:gd name="T115" fmla="*/ 145 h 319"/>
                  <a:gd name="T116" fmla="*/ 137 w 610"/>
                  <a:gd name="T117" fmla="*/ 110 h 319"/>
                  <a:gd name="T118" fmla="*/ 99 w 610"/>
                  <a:gd name="T119" fmla="*/ 145 h 3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0"/>
                  <a:gd name="T181" fmla="*/ 0 h 319"/>
                  <a:gd name="T182" fmla="*/ 610 w 610"/>
                  <a:gd name="T183" fmla="*/ 319 h 3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0" h="319">
                    <a:moveTo>
                      <a:pt x="205" y="34"/>
                    </a:moveTo>
                    <a:cubicBezTo>
                      <a:pt x="205" y="15"/>
                      <a:pt x="222" y="0"/>
                      <a:pt x="242" y="0"/>
                    </a:cubicBezTo>
                    <a:cubicBezTo>
                      <a:pt x="263" y="0"/>
                      <a:pt x="280" y="15"/>
                      <a:pt x="280" y="34"/>
                    </a:cubicBezTo>
                    <a:cubicBezTo>
                      <a:pt x="280" y="53"/>
                      <a:pt x="263" y="69"/>
                      <a:pt x="242" y="69"/>
                    </a:cubicBezTo>
                    <a:cubicBezTo>
                      <a:pt x="222" y="69"/>
                      <a:pt x="205" y="53"/>
                      <a:pt x="205" y="34"/>
                    </a:cubicBezTo>
                    <a:close/>
                    <a:moveTo>
                      <a:pt x="403" y="34"/>
                    </a:moveTo>
                    <a:cubicBezTo>
                      <a:pt x="403" y="15"/>
                      <a:pt x="386" y="0"/>
                      <a:pt x="365" y="0"/>
                    </a:cubicBezTo>
                    <a:cubicBezTo>
                      <a:pt x="344" y="0"/>
                      <a:pt x="327" y="15"/>
                      <a:pt x="327" y="34"/>
                    </a:cubicBezTo>
                    <a:cubicBezTo>
                      <a:pt x="327" y="53"/>
                      <a:pt x="344" y="69"/>
                      <a:pt x="365" y="69"/>
                    </a:cubicBezTo>
                    <a:cubicBezTo>
                      <a:pt x="386" y="69"/>
                      <a:pt x="403" y="53"/>
                      <a:pt x="403" y="34"/>
                    </a:cubicBezTo>
                    <a:close/>
                    <a:moveTo>
                      <a:pt x="205" y="284"/>
                    </a:moveTo>
                    <a:cubicBezTo>
                      <a:pt x="205" y="303"/>
                      <a:pt x="222" y="319"/>
                      <a:pt x="242" y="319"/>
                    </a:cubicBezTo>
                    <a:cubicBezTo>
                      <a:pt x="263" y="319"/>
                      <a:pt x="280" y="303"/>
                      <a:pt x="280" y="284"/>
                    </a:cubicBezTo>
                    <a:cubicBezTo>
                      <a:pt x="280" y="265"/>
                      <a:pt x="263" y="250"/>
                      <a:pt x="242" y="250"/>
                    </a:cubicBezTo>
                    <a:cubicBezTo>
                      <a:pt x="222" y="250"/>
                      <a:pt x="205" y="265"/>
                      <a:pt x="205" y="284"/>
                    </a:cubicBezTo>
                    <a:close/>
                    <a:moveTo>
                      <a:pt x="403" y="284"/>
                    </a:moveTo>
                    <a:cubicBezTo>
                      <a:pt x="403" y="265"/>
                      <a:pt x="386" y="250"/>
                      <a:pt x="365" y="250"/>
                    </a:cubicBezTo>
                    <a:cubicBezTo>
                      <a:pt x="344" y="250"/>
                      <a:pt x="327" y="265"/>
                      <a:pt x="327" y="284"/>
                    </a:cubicBezTo>
                    <a:cubicBezTo>
                      <a:pt x="327" y="303"/>
                      <a:pt x="344" y="319"/>
                      <a:pt x="365" y="319"/>
                    </a:cubicBezTo>
                    <a:cubicBezTo>
                      <a:pt x="386" y="319"/>
                      <a:pt x="403" y="303"/>
                      <a:pt x="403" y="284"/>
                    </a:cubicBezTo>
                    <a:close/>
                    <a:moveTo>
                      <a:pt x="506" y="266"/>
                    </a:moveTo>
                    <a:cubicBezTo>
                      <a:pt x="506" y="247"/>
                      <a:pt x="489" y="232"/>
                      <a:pt x="468" y="232"/>
                    </a:cubicBezTo>
                    <a:cubicBezTo>
                      <a:pt x="447" y="232"/>
                      <a:pt x="430" y="247"/>
                      <a:pt x="430" y="266"/>
                    </a:cubicBezTo>
                    <a:cubicBezTo>
                      <a:pt x="430" y="285"/>
                      <a:pt x="447" y="301"/>
                      <a:pt x="468" y="301"/>
                    </a:cubicBezTo>
                    <a:cubicBezTo>
                      <a:pt x="489" y="301"/>
                      <a:pt x="506" y="285"/>
                      <a:pt x="506" y="266"/>
                    </a:cubicBezTo>
                    <a:close/>
                    <a:moveTo>
                      <a:pt x="104" y="266"/>
                    </a:moveTo>
                    <a:cubicBezTo>
                      <a:pt x="104" y="285"/>
                      <a:pt x="120" y="301"/>
                      <a:pt x="141" y="301"/>
                    </a:cubicBezTo>
                    <a:cubicBezTo>
                      <a:pt x="161" y="301"/>
                      <a:pt x="178" y="285"/>
                      <a:pt x="178" y="266"/>
                    </a:cubicBezTo>
                    <a:cubicBezTo>
                      <a:pt x="178" y="247"/>
                      <a:pt x="161" y="232"/>
                      <a:pt x="141" y="232"/>
                    </a:cubicBezTo>
                    <a:cubicBezTo>
                      <a:pt x="120" y="232"/>
                      <a:pt x="104" y="247"/>
                      <a:pt x="104" y="266"/>
                    </a:cubicBezTo>
                    <a:close/>
                    <a:moveTo>
                      <a:pt x="610" y="255"/>
                    </a:moveTo>
                    <a:cubicBezTo>
                      <a:pt x="610" y="235"/>
                      <a:pt x="593" y="219"/>
                      <a:pt x="572" y="219"/>
                    </a:cubicBezTo>
                    <a:cubicBezTo>
                      <a:pt x="551" y="219"/>
                      <a:pt x="533" y="235"/>
                      <a:pt x="533" y="255"/>
                    </a:cubicBezTo>
                    <a:cubicBezTo>
                      <a:pt x="533" y="274"/>
                      <a:pt x="551" y="290"/>
                      <a:pt x="572" y="290"/>
                    </a:cubicBezTo>
                    <a:cubicBezTo>
                      <a:pt x="593" y="290"/>
                      <a:pt x="610" y="274"/>
                      <a:pt x="610" y="255"/>
                    </a:cubicBezTo>
                    <a:close/>
                    <a:moveTo>
                      <a:pt x="77" y="255"/>
                    </a:moveTo>
                    <a:cubicBezTo>
                      <a:pt x="77" y="235"/>
                      <a:pt x="60" y="219"/>
                      <a:pt x="39" y="219"/>
                    </a:cubicBezTo>
                    <a:cubicBezTo>
                      <a:pt x="18" y="219"/>
                      <a:pt x="0" y="235"/>
                      <a:pt x="0" y="255"/>
                    </a:cubicBezTo>
                    <a:cubicBezTo>
                      <a:pt x="0" y="274"/>
                      <a:pt x="18" y="290"/>
                      <a:pt x="39" y="290"/>
                    </a:cubicBezTo>
                    <a:cubicBezTo>
                      <a:pt x="60" y="290"/>
                      <a:pt x="77" y="274"/>
                      <a:pt x="77" y="255"/>
                    </a:cubicBezTo>
                    <a:close/>
                    <a:moveTo>
                      <a:pt x="205" y="150"/>
                    </a:moveTo>
                    <a:cubicBezTo>
                      <a:pt x="205" y="169"/>
                      <a:pt x="222" y="185"/>
                      <a:pt x="242" y="185"/>
                    </a:cubicBezTo>
                    <a:cubicBezTo>
                      <a:pt x="263" y="185"/>
                      <a:pt x="280" y="169"/>
                      <a:pt x="280" y="150"/>
                    </a:cubicBezTo>
                    <a:cubicBezTo>
                      <a:pt x="280" y="131"/>
                      <a:pt x="263" y="116"/>
                      <a:pt x="242" y="116"/>
                    </a:cubicBezTo>
                    <a:cubicBezTo>
                      <a:pt x="222" y="116"/>
                      <a:pt x="205" y="131"/>
                      <a:pt x="205" y="150"/>
                    </a:cubicBezTo>
                    <a:close/>
                    <a:moveTo>
                      <a:pt x="403" y="150"/>
                    </a:moveTo>
                    <a:cubicBezTo>
                      <a:pt x="403" y="131"/>
                      <a:pt x="386" y="116"/>
                      <a:pt x="365" y="116"/>
                    </a:cubicBezTo>
                    <a:cubicBezTo>
                      <a:pt x="344" y="116"/>
                      <a:pt x="327" y="131"/>
                      <a:pt x="327" y="150"/>
                    </a:cubicBezTo>
                    <a:cubicBezTo>
                      <a:pt x="327" y="169"/>
                      <a:pt x="344" y="185"/>
                      <a:pt x="365" y="185"/>
                    </a:cubicBezTo>
                    <a:cubicBezTo>
                      <a:pt x="386" y="185"/>
                      <a:pt x="403" y="169"/>
                      <a:pt x="403" y="150"/>
                    </a:cubicBezTo>
                    <a:close/>
                    <a:moveTo>
                      <a:pt x="506" y="145"/>
                    </a:moveTo>
                    <a:cubicBezTo>
                      <a:pt x="506" y="126"/>
                      <a:pt x="489" y="110"/>
                      <a:pt x="468" y="110"/>
                    </a:cubicBezTo>
                    <a:cubicBezTo>
                      <a:pt x="447" y="110"/>
                      <a:pt x="430" y="126"/>
                      <a:pt x="430" y="145"/>
                    </a:cubicBezTo>
                    <a:cubicBezTo>
                      <a:pt x="430" y="164"/>
                      <a:pt x="447" y="179"/>
                      <a:pt x="468" y="179"/>
                    </a:cubicBezTo>
                    <a:cubicBezTo>
                      <a:pt x="489" y="179"/>
                      <a:pt x="506" y="164"/>
                      <a:pt x="506" y="145"/>
                    </a:cubicBezTo>
                    <a:close/>
                    <a:moveTo>
                      <a:pt x="99" y="145"/>
                    </a:moveTo>
                    <a:cubicBezTo>
                      <a:pt x="99" y="164"/>
                      <a:pt x="116" y="179"/>
                      <a:pt x="137" y="179"/>
                    </a:cubicBezTo>
                    <a:cubicBezTo>
                      <a:pt x="157" y="179"/>
                      <a:pt x="174" y="164"/>
                      <a:pt x="174" y="145"/>
                    </a:cubicBezTo>
                    <a:cubicBezTo>
                      <a:pt x="174" y="126"/>
                      <a:pt x="157" y="110"/>
                      <a:pt x="137" y="110"/>
                    </a:cubicBezTo>
                    <a:cubicBezTo>
                      <a:pt x="116" y="110"/>
                      <a:pt x="99" y="126"/>
                      <a:pt x="99" y="145"/>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1299" name="Freeform 177"/>
              <p:cNvSpPr>
                <a:spLocks noEditPoints="1" noChangeArrowheads="1"/>
              </p:cNvSpPr>
              <p:nvPr/>
            </p:nvSpPr>
            <p:spPr bwMode="auto">
              <a:xfrm>
                <a:off x="264987" y="310107"/>
                <a:ext cx="827190" cy="398197"/>
              </a:xfrm>
              <a:custGeom>
                <a:avLst/>
                <a:gdLst>
                  <a:gd name="T0" fmla="*/ 285 w 487"/>
                  <a:gd name="T1" fmla="*/ 232 h 234"/>
                  <a:gd name="T2" fmla="*/ 265 w 487"/>
                  <a:gd name="T3" fmla="*/ 233 h 234"/>
                  <a:gd name="T4" fmla="*/ 195 w 487"/>
                  <a:gd name="T5" fmla="*/ 140 h 234"/>
                  <a:gd name="T6" fmla="*/ 178 w 487"/>
                  <a:gd name="T7" fmla="*/ 25 h 234"/>
                  <a:gd name="T8" fmla="*/ 178 w 487"/>
                  <a:gd name="T9" fmla="*/ 222 h 234"/>
                  <a:gd name="T10" fmla="*/ 331 w 487"/>
                  <a:gd name="T11" fmla="*/ 14 h 234"/>
                  <a:gd name="T12" fmla="*/ 487 w 487"/>
                  <a:gd name="T13" fmla="*/ 195 h 234"/>
                  <a:gd name="T14" fmla="*/ 153 w 487"/>
                  <a:gd name="T15" fmla="*/ 14 h 234"/>
                  <a:gd name="T16" fmla="*/ 0 w 487"/>
                  <a:gd name="T17" fmla="*/ 195 h 234"/>
                  <a:gd name="T18" fmla="*/ 156 w 487"/>
                  <a:gd name="T19" fmla="*/ 132 h 234"/>
                  <a:gd name="T20" fmla="*/ 103 w 487"/>
                  <a:gd name="T21" fmla="*/ 209 h 234"/>
                  <a:gd name="T22" fmla="*/ 325 w 487"/>
                  <a:gd name="T23" fmla="*/ 132 h 234"/>
                  <a:gd name="T24" fmla="*/ 382 w 487"/>
                  <a:gd name="T25" fmla="*/ 209 h 234"/>
                  <a:gd name="T26" fmla="*/ 191 w 487"/>
                  <a:gd name="T27" fmla="*/ 8 h 234"/>
                  <a:gd name="T28" fmla="*/ 282 w 487"/>
                  <a:gd name="T29" fmla="*/ 0 h 234"/>
                  <a:gd name="T30" fmla="*/ 203 w 487"/>
                  <a:gd name="T31" fmla="*/ 231 h 234"/>
                  <a:gd name="T32" fmla="*/ 222 w 487"/>
                  <a:gd name="T33" fmla="*/ 231 h 234"/>
                  <a:gd name="T34" fmla="*/ 290 w 487"/>
                  <a:gd name="T35" fmla="*/ 138 h 234"/>
                  <a:gd name="T36" fmla="*/ 304 w 487"/>
                  <a:gd name="T37" fmla="*/ 19 h 234"/>
                  <a:gd name="T38" fmla="*/ 304 w 487"/>
                  <a:gd name="T39" fmla="*/ 228 h 2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7"/>
                  <a:gd name="T61" fmla="*/ 0 h 234"/>
                  <a:gd name="T62" fmla="*/ 487 w 487"/>
                  <a:gd name="T63" fmla="*/ 234 h 2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7" h="234">
                    <a:moveTo>
                      <a:pt x="285" y="232"/>
                    </a:moveTo>
                    <a:cubicBezTo>
                      <a:pt x="278" y="233"/>
                      <a:pt x="272" y="234"/>
                      <a:pt x="265" y="233"/>
                    </a:cubicBezTo>
                    <a:cubicBezTo>
                      <a:pt x="221" y="228"/>
                      <a:pt x="190" y="186"/>
                      <a:pt x="195" y="140"/>
                    </a:cubicBezTo>
                    <a:moveTo>
                      <a:pt x="178" y="25"/>
                    </a:moveTo>
                    <a:cubicBezTo>
                      <a:pt x="178" y="222"/>
                      <a:pt x="178" y="222"/>
                      <a:pt x="178" y="222"/>
                    </a:cubicBezTo>
                    <a:moveTo>
                      <a:pt x="331" y="14"/>
                    </a:moveTo>
                    <a:cubicBezTo>
                      <a:pt x="487" y="195"/>
                      <a:pt x="487" y="195"/>
                      <a:pt x="487" y="195"/>
                    </a:cubicBezTo>
                    <a:moveTo>
                      <a:pt x="153" y="14"/>
                    </a:moveTo>
                    <a:cubicBezTo>
                      <a:pt x="0" y="195"/>
                      <a:pt x="0" y="195"/>
                      <a:pt x="0" y="195"/>
                    </a:cubicBezTo>
                    <a:moveTo>
                      <a:pt x="156" y="132"/>
                    </a:moveTo>
                    <a:cubicBezTo>
                      <a:pt x="103" y="209"/>
                      <a:pt x="103" y="209"/>
                      <a:pt x="103" y="209"/>
                    </a:cubicBezTo>
                    <a:moveTo>
                      <a:pt x="325" y="132"/>
                    </a:moveTo>
                    <a:cubicBezTo>
                      <a:pt x="382" y="209"/>
                      <a:pt x="382" y="209"/>
                      <a:pt x="382" y="209"/>
                    </a:cubicBezTo>
                    <a:moveTo>
                      <a:pt x="191" y="8"/>
                    </a:moveTo>
                    <a:cubicBezTo>
                      <a:pt x="224" y="32"/>
                      <a:pt x="264" y="28"/>
                      <a:pt x="282" y="0"/>
                    </a:cubicBezTo>
                    <a:moveTo>
                      <a:pt x="203" y="231"/>
                    </a:moveTo>
                    <a:cubicBezTo>
                      <a:pt x="209" y="232"/>
                      <a:pt x="215" y="232"/>
                      <a:pt x="222" y="231"/>
                    </a:cubicBezTo>
                    <a:cubicBezTo>
                      <a:pt x="264" y="226"/>
                      <a:pt x="295" y="184"/>
                      <a:pt x="290" y="138"/>
                    </a:cubicBezTo>
                    <a:moveTo>
                      <a:pt x="304" y="19"/>
                    </a:moveTo>
                    <a:cubicBezTo>
                      <a:pt x="304" y="228"/>
                      <a:pt x="304" y="228"/>
                      <a:pt x="304" y="228"/>
                    </a:cubicBezTo>
                  </a:path>
                </a:pathLst>
              </a:custGeom>
              <a:noFill/>
              <a:ln w="15875"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1300" name="Group 20"/>
          <p:cNvGrpSpPr>
            <a:grpSpLocks/>
          </p:cNvGrpSpPr>
          <p:nvPr/>
        </p:nvGrpSpPr>
        <p:grpSpPr bwMode="auto">
          <a:xfrm>
            <a:off x="7061200" y="4583113"/>
            <a:ext cx="1208088" cy="1666875"/>
            <a:chOff x="0" y="0"/>
            <a:chExt cx="1207151" cy="1667193"/>
          </a:xfrm>
        </p:grpSpPr>
        <p:sp>
          <p:nvSpPr>
            <p:cNvPr id="11301" name="Rectangle 72"/>
            <p:cNvSpPr>
              <a:spLocks noChangeArrowheads="1"/>
            </p:cNvSpPr>
            <p:nvPr/>
          </p:nvSpPr>
          <p:spPr bwMode="auto">
            <a:xfrm>
              <a:off x="0" y="915026"/>
              <a:ext cx="1207151" cy="752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Reverse proxy pass through</a:t>
              </a:r>
              <a:endParaRPr lang="zh-CN" altLang="en-US" sz="1100">
                <a:solidFill>
                  <a:srgbClr val="FFFFFF"/>
                </a:solidFill>
                <a:latin typeface="方正兰亭细黑_GBK" charset="-122"/>
                <a:ea typeface="方正兰亭细黑_GBK" charset="-122"/>
                <a:sym typeface="方正兰亭细黑_GBK" charset="-122"/>
              </a:endParaRPr>
            </a:p>
            <a:p>
              <a:pPr algn="ctr"/>
              <a:r>
                <a:rPr lang="en-US" sz="1100">
                  <a:solidFill>
                    <a:srgbClr val="FFFFFF"/>
                  </a:solidFill>
                  <a:latin typeface="方正兰亭细黑_GBK" charset="-122"/>
                  <a:ea typeface="方正兰亭细黑_GBK" charset="-122"/>
                  <a:sym typeface="方正兰亭细黑_GBK" charset="-122"/>
                </a:rPr>
                <a:t>e.g. NTLM &amp; Basic based apps</a:t>
              </a:r>
              <a:endParaRPr lang="zh-CN" altLang="en-US">
                <a:latin typeface="方正兰亭细黑_GBK" charset="-122"/>
                <a:ea typeface="方正兰亭细黑_GBK" charset="-122"/>
                <a:sym typeface="方正兰亭细黑_GBK" charset="-122"/>
              </a:endParaRPr>
            </a:p>
          </p:txBody>
        </p:sp>
        <p:sp>
          <p:nvSpPr>
            <p:cNvPr id="11302" name="Freeform 59"/>
            <p:cNvSpPr>
              <a:spLocks noEditPoints="1" noChangeArrowheads="1"/>
            </p:cNvSpPr>
            <p:nvPr/>
          </p:nvSpPr>
          <p:spPr bwMode="auto">
            <a:xfrm>
              <a:off x="366267" y="0"/>
              <a:ext cx="474616" cy="909353"/>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5"/>
                <a:gd name="T103" fmla="*/ 0 h 1967"/>
                <a:gd name="T104" fmla="*/ 1025 w 1025"/>
                <a:gd name="T105" fmla="*/ 1967 h 19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noFill/>
            <a:ln w="190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1303" name="Group 24"/>
          <p:cNvGrpSpPr>
            <a:grpSpLocks/>
          </p:cNvGrpSpPr>
          <p:nvPr/>
        </p:nvGrpSpPr>
        <p:grpSpPr bwMode="auto">
          <a:xfrm>
            <a:off x="8983663" y="1271588"/>
            <a:ext cx="3187700" cy="2703512"/>
            <a:chOff x="0" y="0"/>
            <a:chExt cx="3188159" cy="2704212"/>
          </a:xfrm>
        </p:grpSpPr>
        <p:sp>
          <p:nvSpPr>
            <p:cNvPr id="11304" name="Oval 101"/>
            <p:cNvSpPr>
              <a:spLocks/>
            </p:cNvSpPr>
            <p:nvPr/>
          </p:nvSpPr>
          <p:spPr bwMode="auto">
            <a:xfrm>
              <a:off x="0" y="0"/>
              <a:ext cx="3188159" cy="2704212"/>
            </a:xfrm>
            <a:prstGeom prst="ellipse">
              <a:avLst/>
            </a:prstGeom>
            <a:noFill/>
            <a:ln w="190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09723" tIns="54861" rIns="109723" bIns="54861" anchor="ctr"/>
            <a:lstStyle/>
            <a:p>
              <a:pPr algn="ctr"/>
              <a:endParaRPr lang="zh-CN" altLang="zh-CN" sz="2700">
                <a:solidFill>
                  <a:srgbClr val="FFFFFF"/>
                </a:solidFill>
                <a:latin typeface="方正兰亭细黑_GBK" charset="-122"/>
                <a:ea typeface="方正兰亭细黑_GBK" charset="-122"/>
                <a:sym typeface="方正兰亭细黑_GBK" charset="-122"/>
              </a:endParaRPr>
            </a:p>
          </p:txBody>
        </p:sp>
        <p:sp>
          <p:nvSpPr>
            <p:cNvPr id="11305" name="Rectangle 136"/>
            <p:cNvSpPr>
              <a:spLocks noChangeArrowheads="1"/>
            </p:cNvSpPr>
            <p:nvPr/>
          </p:nvSpPr>
          <p:spPr bwMode="auto">
            <a:xfrm>
              <a:off x="878620" y="92415"/>
              <a:ext cx="1375754" cy="376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b="1">
                  <a:solidFill>
                    <a:srgbClr val="FFFFFF"/>
                  </a:solidFill>
                  <a:latin typeface="方正兰亭细黑_GBK" charset="-122"/>
                  <a:ea typeface="方正兰亭细黑_GBK" charset="-122"/>
                  <a:sym typeface="方正兰亭细黑_GBK" charset="-122"/>
                </a:rPr>
                <a:t>Published applications</a:t>
              </a:r>
            </a:p>
          </p:txBody>
        </p:sp>
        <p:grpSp>
          <p:nvGrpSpPr>
            <p:cNvPr id="11306" name="Group 23"/>
            <p:cNvGrpSpPr>
              <a:grpSpLocks/>
            </p:cNvGrpSpPr>
            <p:nvPr/>
          </p:nvGrpSpPr>
          <p:grpSpPr bwMode="auto">
            <a:xfrm>
              <a:off x="1103179" y="1220137"/>
              <a:ext cx="1085295" cy="1234614"/>
              <a:chOff x="0" y="0"/>
              <a:chExt cx="1085295" cy="1234614"/>
            </a:xfrm>
          </p:grpSpPr>
          <p:sp>
            <p:nvSpPr>
              <p:cNvPr id="11307" name="Rectangle 76"/>
              <p:cNvSpPr>
                <a:spLocks noChangeArrowheads="1"/>
              </p:cNvSpPr>
              <p:nvPr/>
            </p:nvSpPr>
            <p:spPr bwMode="auto">
              <a:xfrm>
                <a:off x="0" y="858530"/>
                <a:ext cx="1085295" cy="376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Restful OAuth apps</a:t>
                </a:r>
                <a:endParaRPr lang="zh-CN" altLang="en-US">
                  <a:latin typeface="方正兰亭细黑_GBK" charset="-122"/>
                  <a:ea typeface="方正兰亭细黑_GBK" charset="-122"/>
                  <a:sym typeface="方正兰亭细黑_GBK" charset="-122"/>
                </a:endParaRPr>
              </a:p>
            </p:txBody>
          </p:sp>
          <p:sp>
            <p:nvSpPr>
              <p:cNvPr id="11308" name="Freeform 59"/>
              <p:cNvSpPr>
                <a:spLocks noEditPoints="1" noChangeArrowheads="1"/>
              </p:cNvSpPr>
              <p:nvPr/>
            </p:nvSpPr>
            <p:spPr bwMode="auto">
              <a:xfrm>
                <a:off x="246285" y="0"/>
                <a:ext cx="438493" cy="840142"/>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5"/>
                  <a:gd name="T103" fmla="*/ 0 h 1967"/>
                  <a:gd name="T104" fmla="*/ 1025 w 1025"/>
                  <a:gd name="T105" fmla="*/ 1967 h 19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noFill/>
              <a:ln w="190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1309" name="Group 21"/>
            <p:cNvGrpSpPr>
              <a:grpSpLocks/>
            </p:cNvGrpSpPr>
            <p:nvPr/>
          </p:nvGrpSpPr>
          <p:grpSpPr bwMode="auto">
            <a:xfrm>
              <a:off x="1885510" y="353499"/>
              <a:ext cx="1085295" cy="1124807"/>
              <a:chOff x="0" y="0"/>
              <a:chExt cx="1085295" cy="1124807"/>
            </a:xfrm>
          </p:grpSpPr>
          <p:sp>
            <p:nvSpPr>
              <p:cNvPr id="11310" name="Rectangle 78"/>
              <p:cNvSpPr>
                <a:spLocks noChangeArrowheads="1"/>
              </p:cNvSpPr>
              <p:nvPr/>
            </p:nvSpPr>
            <p:spPr bwMode="auto">
              <a:xfrm>
                <a:off x="0" y="748723"/>
                <a:ext cx="1085295" cy="376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Office Forms Based Access</a:t>
                </a:r>
              </a:p>
            </p:txBody>
          </p:sp>
          <p:sp>
            <p:nvSpPr>
              <p:cNvPr id="11311" name="Freeform 59"/>
              <p:cNvSpPr>
                <a:spLocks noEditPoints="1" noChangeArrowheads="1"/>
              </p:cNvSpPr>
              <p:nvPr/>
            </p:nvSpPr>
            <p:spPr bwMode="auto">
              <a:xfrm>
                <a:off x="310506" y="0"/>
                <a:ext cx="396360" cy="759416"/>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5"/>
                  <a:gd name="T103" fmla="*/ 0 h 1967"/>
                  <a:gd name="T104" fmla="*/ 1025 w 1025"/>
                  <a:gd name="T105" fmla="*/ 1967 h 19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noFill/>
              <a:ln w="190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nvGrpSpPr>
            <p:cNvPr id="11312" name="Group 22"/>
            <p:cNvGrpSpPr>
              <a:grpSpLocks/>
            </p:cNvGrpSpPr>
            <p:nvPr/>
          </p:nvGrpSpPr>
          <p:grpSpPr bwMode="auto">
            <a:xfrm>
              <a:off x="351667" y="353499"/>
              <a:ext cx="890300" cy="1323133"/>
              <a:chOff x="0" y="0"/>
              <a:chExt cx="890300" cy="1323133"/>
            </a:xfrm>
          </p:grpSpPr>
          <p:sp>
            <p:nvSpPr>
              <p:cNvPr id="11313" name="Rectangle 171"/>
              <p:cNvSpPr>
                <a:spLocks noChangeArrowheads="1"/>
              </p:cNvSpPr>
              <p:nvPr/>
            </p:nvSpPr>
            <p:spPr bwMode="auto">
              <a:xfrm>
                <a:off x="0" y="759006"/>
                <a:ext cx="890300" cy="564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a:solidFill>
                      <a:srgbClr val="FFFFFF"/>
                    </a:solidFill>
                    <a:latin typeface="方正兰亭细黑_GBK" charset="-122"/>
                    <a:ea typeface="方正兰亭细黑_GBK" charset="-122"/>
                    <a:sym typeface="方正兰亭细黑_GBK" charset="-122"/>
                  </a:rPr>
                  <a:t>Claims &amp; Kerberos web apps</a:t>
                </a:r>
              </a:p>
            </p:txBody>
          </p:sp>
          <p:sp>
            <p:nvSpPr>
              <p:cNvPr id="11314" name="Freeform 59"/>
              <p:cNvSpPr>
                <a:spLocks noEditPoints="1" noChangeArrowheads="1"/>
              </p:cNvSpPr>
              <p:nvPr/>
            </p:nvSpPr>
            <p:spPr bwMode="auto">
              <a:xfrm>
                <a:off x="237548" y="0"/>
                <a:ext cx="392608" cy="752227"/>
              </a:xfrm>
              <a:custGeom>
                <a:avLst/>
                <a:gdLst>
                  <a:gd name="T0" fmla="*/ 115 w 1025"/>
                  <a:gd name="T1" fmla="*/ 1698 h 1967"/>
                  <a:gd name="T2" fmla="*/ 115 w 1025"/>
                  <a:gd name="T3" fmla="*/ 1790 h 1967"/>
                  <a:gd name="T4" fmla="*/ 909 w 1025"/>
                  <a:gd name="T5" fmla="*/ 1790 h 1967"/>
                  <a:gd name="T6" fmla="*/ 909 w 1025"/>
                  <a:gd name="T7" fmla="*/ 1698 h 1967"/>
                  <a:gd name="T8" fmla="*/ 115 w 1025"/>
                  <a:gd name="T9" fmla="*/ 1698 h 1967"/>
                  <a:gd name="T10" fmla="*/ 115 w 1025"/>
                  <a:gd name="T11" fmla="*/ 1548 h 1967"/>
                  <a:gd name="T12" fmla="*/ 115 w 1025"/>
                  <a:gd name="T13" fmla="*/ 1615 h 1967"/>
                  <a:gd name="T14" fmla="*/ 274 w 1025"/>
                  <a:gd name="T15" fmla="*/ 1615 h 1967"/>
                  <a:gd name="T16" fmla="*/ 274 w 1025"/>
                  <a:gd name="T17" fmla="*/ 1548 h 1967"/>
                  <a:gd name="T18" fmla="*/ 115 w 1025"/>
                  <a:gd name="T19" fmla="*/ 1548 h 1967"/>
                  <a:gd name="T20" fmla="*/ 115 w 1025"/>
                  <a:gd name="T21" fmla="*/ 1394 h 1967"/>
                  <a:gd name="T22" fmla="*/ 115 w 1025"/>
                  <a:gd name="T23" fmla="*/ 1465 h 1967"/>
                  <a:gd name="T24" fmla="*/ 274 w 1025"/>
                  <a:gd name="T25" fmla="*/ 1465 h 1967"/>
                  <a:gd name="T26" fmla="*/ 274 w 1025"/>
                  <a:gd name="T27" fmla="*/ 1394 h 1967"/>
                  <a:gd name="T28" fmla="*/ 115 w 1025"/>
                  <a:gd name="T29" fmla="*/ 1394 h 1967"/>
                  <a:gd name="T30" fmla="*/ 115 w 1025"/>
                  <a:gd name="T31" fmla="*/ 366 h 1967"/>
                  <a:gd name="T32" fmla="*/ 115 w 1025"/>
                  <a:gd name="T33" fmla="*/ 466 h 1967"/>
                  <a:gd name="T34" fmla="*/ 909 w 1025"/>
                  <a:gd name="T35" fmla="*/ 466 h 1967"/>
                  <a:gd name="T36" fmla="*/ 909 w 1025"/>
                  <a:gd name="T37" fmla="*/ 366 h 1967"/>
                  <a:gd name="T38" fmla="*/ 115 w 1025"/>
                  <a:gd name="T39" fmla="*/ 366 h 1967"/>
                  <a:gd name="T40" fmla="*/ 115 w 1025"/>
                  <a:gd name="T41" fmla="*/ 201 h 1967"/>
                  <a:gd name="T42" fmla="*/ 115 w 1025"/>
                  <a:gd name="T43" fmla="*/ 304 h 1967"/>
                  <a:gd name="T44" fmla="*/ 909 w 1025"/>
                  <a:gd name="T45" fmla="*/ 304 h 1967"/>
                  <a:gd name="T46" fmla="*/ 909 w 1025"/>
                  <a:gd name="T47" fmla="*/ 201 h 1967"/>
                  <a:gd name="T48" fmla="*/ 115 w 1025"/>
                  <a:gd name="T49" fmla="*/ 201 h 1967"/>
                  <a:gd name="T50" fmla="*/ 135 w 1025"/>
                  <a:gd name="T51" fmla="*/ 0 h 1967"/>
                  <a:gd name="T52" fmla="*/ 889 w 1025"/>
                  <a:gd name="T53" fmla="*/ 0 h 1967"/>
                  <a:gd name="T54" fmla="*/ 1025 w 1025"/>
                  <a:gd name="T55" fmla="*/ 118 h 1967"/>
                  <a:gd name="T56" fmla="*/ 1025 w 1025"/>
                  <a:gd name="T57" fmla="*/ 1849 h 1967"/>
                  <a:gd name="T58" fmla="*/ 889 w 1025"/>
                  <a:gd name="T59" fmla="*/ 1967 h 1967"/>
                  <a:gd name="T60" fmla="*/ 135 w 1025"/>
                  <a:gd name="T61" fmla="*/ 1967 h 1967"/>
                  <a:gd name="T62" fmla="*/ 0 w 1025"/>
                  <a:gd name="T63" fmla="*/ 1849 h 1967"/>
                  <a:gd name="T64" fmla="*/ 0 w 1025"/>
                  <a:gd name="T65" fmla="*/ 118 h 1967"/>
                  <a:gd name="T66" fmla="*/ 135 w 1025"/>
                  <a:gd name="T67" fmla="*/ 0 h 196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25"/>
                  <a:gd name="T103" fmla="*/ 0 h 1967"/>
                  <a:gd name="T104" fmla="*/ 1025 w 1025"/>
                  <a:gd name="T105" fmla="*/ 1967 h 196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25" h="1967">
                    <a:moveTo>
                      <a:pt x="115" y="1698"/>
                    </a:moveTo>
                    <a:cubicBezTo>
                      <a:pt x="115" y="1766"/>
                      <a:pt x="115" y="1790"/>
                      <a:pt x="115" y="1790"/>
                    </a:cubicBezTo>
                    <a:cubicBezTo>
                      <a:pt x="909" y="1790"/>
                      <a:pt x="909" y="1790"/>
                      <a:pt x="909" y="1790"/>
                    </a:cubicBezTo>
                    <a:cubicBezTo>
                      <a:pt x="909" y="1722"/>
                      <a:pt x="909" y="1698"/>
                      <a:pt x="909" y="1698"/>
                    </a:cubicBezTo>
                    <a:cubicBezTo>
                      <a:pt x="115" y="1698"/>
                      <a:pt x="115" y="1698"/>
                      <a:pt x="115" y="1698"/>
                    </a:cubicBezTo>
                    <a:close/>
                    <a:moveTo>
                      <a:pt x="115" y="1548"/>
                    </a:moveTo>
                    <a:cubicBezTo>
                      <a:pt x="115" y="1615"/>
                      <a:pt x="115" y="1615"/>
                      <a:pt x="115" y="1615"/>
                    </a:cubicBezTo>
                    <a:cubicBezTo>
                      <a:pt x="274" y="1615"/>
                      <a:pt x="274" y="1615"/>
                      <a:pt x="274" y="1615"/>
                    </a:cubicBezTo>
                    <a:cubicBezTo>
                      <a:pt x="274" y="1548"/>
                      <a:pt x="274" y="1548"/>
                      <a:pt x="274" y="1548"/>
                    </a:cubicBezTo>
                    <a:cubicBezTo>
                      <a:pt x="115" y="1548"/>
                      <a:pt x="115" y="1548"/>
                      <a:pt x="115" y="1548"/>
                    </a:cubicBezTo>
                    <a:close/>
                    <a:moveTo>
                      <a:pt x="115" y="1394"/>
                    </a:moveTo>
                    <a:cubicBezTo>
                      <a:pt x="115" y="1465"/>
                      <a:pt x="115" y="1465"/>
                      <a:pt x="115" y="1465"/>
                    </a:cubicBezTo>
                    <a:cubicBezTo>
                      <a:pt x="274" y="1465"/>
                      <a:pt x="274" y="1465"/>
                      <a:pt x="274" y="1465"/>
                    </a:cubicBezTo>
                    <a:cubicBezTo>
                      <a:pt x="274" y="1394"/>
                      <a:pt x="274" y="1394"/>
                      <a:pt x="274" y="1394"/>
                    </a:cubicBezTo>
                    <a:cubicBezTo>
                      <a:pt x="115" y="1394"/>
                      <a:pt x="115" y="1394"/>
                      <a:pt x="115" y="1394"/>
                    </a:cubicBezTo>
                    <a:close/>
                    <a:moveTo>
                      <a:pt x="115" y="366"/>
                    </a:moveTo>
                    <a:cubicBezTo>
                      <a:pt x="115" y="466"/>
                      <a:pt x="115" y="466"/>
                      <a:pt x="115" y="466"/>
                    </a:cubicBezTo>
                    <a:cubicBezTo>
                      <a:pt x="909" y="466"/>
                      <a:pt x="909" y="466"/>
                      <a:pt x="909" y="466"/>
                    </a:cubicBezTo>
                    <a:cubicBezTo>
                      <a:pt x="909" y="366"/>
                      <a:pt x="909" y="366"/>
                      <a:pt x="909" y="366"/>
                    </a:cubicBezTo>
                    <a:cubicBezTo>
                      <a:pt x="115" y="366"/>
                      <a:pt x="115" y="366"/>
                      <a:pt x="115" y="366"/>
                    </a:cubicBezTo>
                    <a:close/>
                    <a:moveTo>
                      <a:pt x="115" y="201"/>
                    </a:moveTo>
                    <a:cubicBezTo>
                      <a:pt x="115" y="304"/>
                      <a:pt x="115" y="304"/>
                      <a:pt x="115" y="304"/>
                    </a:cubicBezTo>
                    <a:cubicBezTo>
                      <a:pt x="909" y="304"/>
                      <a:pt x="909" y="304"/>
                      <a:pt x="909" y="304"/>
                    </a:cubicBezTo>
                    <a:cubicBezTo>
                      <a:pt x="909" y="201"/>
                      <a:pt x="909" y="201"/>
                      <a:pt x="909" y="201"/>
                    </a:cubicBezTo>
                    <a:cubicBezTo>
                      <a:pt x="115" y="201"/>
                      <a:pt x="115" y="201"/>
                      <a:pt x="115" y="201"/>
                    </a:cubicBezTo>
                    <a:close/>
                    <a:moveTo>
                      <a:pt x="135" y="0"/>
                    </a:moveTo>
                    <a:cubicBezTo>
                      <a:pt x="889" y="0"/>
                      <a:pt x="889" y="0"/>
                      <a:pt x="889" y="0"/>
                    </a:cubicBezTo>
                    <a:cubicBezTo>
                      <a:pt x="963" y="0"/>
                      <a:pt x="1025" y="53"/>
                      <a:pt x="1025" y="118"/>
                    </a:cubicBezTo>
                    <a:cubicBezTo>
                      <a:pt x="1025" y="1849"/>
                      <a:pt x="1025" y="1849"/>
                      <a:pt x="1025" y="1849"/>
                    </a:cubicBezTo>
                    <a:cubicBezTo>
                      <a:pt x="1025" y="1914"/>
                      <a:pt x="963" y="1967"/>
                      <a:pt x="889" y="1967"/>
                    </a:cubicBezTo>
                    <a:cubicBezTo>
                      <a:pt x="135" y="1967"/>
                      <a:pt x="135" y="1967"/>
                      <a:pt x="135" y="1967"/>
                    </a:cubicBezTo>
                    <a:cubicBezTo>
                      <a:pt x="62" y="1967"/>
                      <a:pt x="0" y="1914"/>
                      <a:pt x="0" y="1849"/>
                    </a:cubicBezTo>
                    <a:cubicBezTo>
                      <a:pt x="0" y="118"/>
                      <a:pt x="0" y="118"/>
                      <a:pt x="0" y="118"/>
                    </a:cubicBezTo>
                    <a:cubicBezTo>
                      <a:pt x="0" y="53"/>
                      <a:pt x="62" y="0"/>
                      <a:pt x="135" y="0"/>
                    </a:cubicBezTo>
                    <a:close/>
                  </a:path>
                </a:pathLst>
              </a:custGeom>
              <a:noFill/>
              <a:ln w="19050" cap="flat" cmpd="sng">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1315" name="Group 28"/>
          <p:cNvGrpSpPr>
            <a:grpSpLocks/>
          </p:cNvGrpSpPr>
          <p:nvPr/>
        </p:nvGrpSpPr>
        <p:grpSpPr bwMode="auto">
          <a:xfrm>
            <a:off x="6508750" y="825500"/>
            <a:ext cx="5780088" cy="5635625"/>
            <a:chOff x="0" y="0"/>
            <a:chExt cx="5780301" cy="5636492"/>
          </a:xfrm>
        </p:grpSpPr>
        <p:sp>
          <p:nvSpPr>
            <p:cNvPr id="11316" name="Rectangle 1"/>
            <p:cNvSpPr>
              <a:spLocks/>
            </p:cNvSpPr>
            <p:nvPr/>
          </p:nvSpPr>
          <p:spPr bwMode="auto">
            <a:xfrm>
              <a:off x="0" y="304466"/>
              <a:ext cx="5780301" cy="5332026"/>
            </a:xfrm>
            <a:prstGeom prst="rect">
              <a:avLst/>
            </a:prstGeom>
            <a:noFill/>
            <a:ln w="25400" cap="flat" cmpd="sng">
              <a:solidFill>
                <a:srgbClr val="FFFFFF"/>
              </a:solidFill>
              <a:prstDash val="dash"/>
              <a:bevel/>
              <a:headEnd/>
              <a:tailEnd/>
            </a:ln>
            <a:extLst>
              <a:ext uri="{909E8E84-426E-40DD-AFC4-6F175D3DCCD1}">
                <a14:hiddenFill xmlns:a14="http://schemas.microsoft.com/office/drawing/2010/main">
                  <a:solidFill>
                    <a:srgbClr val="FFFFFF"/>
                  </a:solidFill>
                </a14:hiddenFill>
              </a:ext>
            </a:extLst>
          </p:spPr>
          <p:txBody>
            <a:bodyPr lIns="182854" tIns="146283" rIns="182854" bIns="146283"/>
            <a:lstStyle/>
            <a:p>
              <a:pPr algn="ctr">
                <a:lnSpc>
                  <a:spcPct val="90000"/>
                </a:lnSpc>
              </a:pPr>
              <a:endParaRPr lang="zh-CN" altLang="zh-CN" sz="2000">
                <a:solidFill>
                  <a:srgbClr val="FFFFFF"/>
                </a:solidFill>
                <a:latin typeface="方正兰亭细黑_GBK" charset="-122"/>
                <a:ea typeface="方正兰亭细黑_GBK" charset="-122"/>
                <a:sym typeface="方正兰亭细黑_GBK" charset="-122"/>
              </a:endParaRPr>
            </a:p>
          </p:txBody>
        </p:sp>
        <p:sp>
          <p:nvSpPr>
            <p:cNvPr id="11317" name="Rectangle 27"/>
            <p:cNvSpPr>
              <a:spLocks/>
            </p:cNvSpPr>
            <p:nvPr/>
          </p:nvSpPr>
          <p:spPr bwMode="auto">
            <a:xfrm>
              <a:off x="1760339" y="0"/>
              <a:ext cx="2132128" cy="342392"/>
            </a:xfrm>
            <a:prstGeom prst="rect">
              <a:avLst/>
            </a:prstGeom>
            <a:noFill/>
            <a:ln w="19050" cap="rnd"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182854" tIns="35995" rIns="182854" bIns="146283"/>
            <a:lstStyle/>
            <a:p>
              <a:pPr algn="ctr">
                <a:lnSpc>
                  <a:spcPct val="90000"/>
                </a:lnSpc>
              </a:pPr>
              <a:r>
                <a:rPr lang="zh-CN" altLang="zh-CN" sz="2000">
                  <a:solidFill>
                    <a:srgbClr val="FFFFFF"/>
                  </a:solidFill>
                </a:rPr>
                <a:t>AD Integrated</a:t>
              </a:r>
              <a:endParaRPr lang="zh-CN" altLang="zh-CN"/>
            </a:p>
          </p:txBody>
        </p:sp>
      </p:grpSp>
      <p:grpSp>
        <p:nvGrpSpPr>
          <p:cNvPr id="11318" name="Group 75"/>
          <p:cNvGrpSpPr>
            <a:grpSpLocks/>
          </p:cNvGrpSpPr>
          <p:nvPr/>
        </p:nvGrpSpPr>
        <p:grpSpPr bwMode="auto">
          <a:xfrm>
            <a:off x="7034213" y="2433638"/>
            <a:ext cx="860425" cy="1193800"/>
            <a:chOff x="0" y="0"/>
            <a:chExt cx="860428" cy="1193901"/>
          </a:xfrm>
        </p:grpSpPr>
        <p:sp>
          <p:nvSpPr>
            <p:cNvPr id="11319" name="Rectangle 77"/>
            <p:cNvSpPr>
              <a:spLocks noChangeArrowheads="1"/>
            </p:cNvSpPr>
            <p:nvPr/>
          </p:nvSpPr>
          <p:spPr bwMode="auto">
            <a:xfrm>
              <a:off x="161078" y="1005858"/>
              <a:ext cx="684233" cy="1880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ADFS</a:t>
              </a:r>
            </a:p>
          </p:txBody>
        </p:sp>
        <p:grpSp>
          <p:nvGrpSpPr>
            <p:cNvPr id="11320" name="Group 32"/>
            <p:cNvGrpSpPr>
              <a:grpSpLocks/>
            </p:cNvGrpSpPr>
            <p:nvPr/>
          </p:nvGrpSpPr>
          <p:grpSpPr bwMode="auto">
            <a:xfrm>
              <a:off x="0" y="0"/>
              <a:ext cx="860428" cy="966788"/>
              <a:chOff x="0" y="0"/>
              <a:chExt cx="542" cy="609"/>
            </a:xfrm>
          </p:grpSpPr>
          <p:sp>
            <p:nvSpPr>
              <p:cNvPr id="11321" name="Freeform 34"/>
              <p:cNvSpPr>
                <a:spLocks noEditPoints="1" noChangeArrowheads="1"/>
              </p:cNvSpPr>
              <p:nvPr/>
            </p:nvSpPr>
            <p:spPr bwMode="auto">
              <a:xfrm>
                <a:off x="231" y="0"/>
                <a:ext cx="311" cy="609"/>
              </a:xfrm>
              <a:custGeom>
                <a:avLst/>
                <a:gdLst>
                  <a:gd name="T0" fmla="*/ 1633 w 1864"/>
                  <a:gd name="T1" fmla="*/ 3401 h 3656"/>
                  <a:gd name="T2" fmla="*/ 207 w 1864"/>
                  <a:gd name="T3" fmla="*/ 3228 h 3656"/>
                  <a:gd name="T4" fmla="*/ 207 w 1864"/>
                  <a:gd name="T5" fmla="*/ 3425 h 3656"/>
                  <a:gd name="T6" fmla="*/ 230 w 1864"/>
                  <a:gd name="T7" fmla="*/ 3075 h 3656"/>
                  <a:gd name="T8" fmla="*/ 230 w 1864"/>
                  <a:gd name="T9" fmla="*/ 2880 h 3656"/>
                  <a:gd name="T10" fmla="*/ 516 w 1864"/>
                  <a:gd name="T11" fmla="*/ 3099 h 3656"/>
                  <a:gd name="T12" fmla="*/ 230 w 1864"/>
                  <a:gd name="T13" fmla="*/ 654 h 3656"/>
                  <a:gd name="T14" fmla="*/ 1633 w 1864"/>
                  <a:gd name="T15" fmla="*/ 654 h 3656"/>
                  <a:gd name="T16" fmla="*/ 1658 w 1864"/>
                  <a:gd name="T17" fmla="*/ 629 h 3656"/>
                  <a:gd name="T18" fmla="*/ 207 w 1864"/>
                  <a:gd name="T19" fmla="*/ 629 h 3656"/>
                  <a:gd name="T20" fmla="*/ 1633 w 1864"/>
                  <a:gd name="T21" fmla="*/ 453 h 3656"/>
                  <a:gd name="T22" fmla="*/ 207 w 1864"/>
                  <a:gd name="T23" fmla="*/ 281 h 3656"/>
                  <a:gd name="T24" fmla="*/ 207 w 1864"/>
                  <a:gd name="T25" fmla="*/ 477 h 3656"/>
                  <a:gd name="T26" fmla="*/ 1608 w 1864"/>
                  <a:gd name="T27" fmla="*/ 0 h 3656"/>
                  <a:gd name="T28" fmla="*/ 1725 w 1864"/>
                  <a:gd name="T29" fmla="*/ 27 h 3656"/>
                  <a:gd name="T30" fmla="*/ 1814 w 1864"/>
                  <a:gd name="T31" fmla="*/ 95 h 3656"/>
                  <a:gd name="T32" fmla="*/ 1861 w 1864"/>
                  <a:gd name="T33" fmla="*/ 193 h 3656"/>
                  <a:gd name="T34" fmla="*/ 1861 w 1864"/>
                  <a:gd name="T35" fmla="*/ 3464 h 3656"/>
                  <a:gd name="T36" fmla="*/ 1814 w 1864"/>
                  <a:gd name="T37" fmla="*/ 3562 h 3656"/>
                  <a:gd name="T38" fmla="*/ 1725 w 1864"/>
                  <a:gd name="T39" fmla="*/ 3630 h 3656"/>
                  <a:gd name="T40" fmla="*/ 1608 w 1864"/>
                  <a:gd name="T41" fmla="*/ 3656 h 3656"/>
                  <a:gd name="T42" fmla="*/ 176 w 1864"/>
                  <a:gd name="T43" fmla="*/ 3644 h 3656"/>
                  <a:gd name="T44" fmla="*/ 75 w 1864"/>
                  <a:gd name="T45" fmla="*/ 3588 h 3656"/>
                  <a:gd name="T46" fmla="*/ 13 w 1864"/>
                  <a:gd name="T47" fmla="*/ 3500 h 3656"/>
                  <a:gd name="T48" fmla="*/ 0 w 1864"/>
                  <a:gd name="T49" fmla="*/ 2875 h 3656"/>
                  <a:gd name="T50" fmla="*/ 27 w 1864"/>
                  <a:gd name="T51" fmla="*/ 3460 h 3656"/>
                  <a:gd name="T52" fmla="*/ 69 w 1864"/>
                  <a:gd name="T53" fmla="*/ 3547 h 3656"/>
                  <a:gd name="T54" fmla="*/ 150 w 1864"/>
                  <a:gd name="T55" fmla="*/ 3609 h 3656"/>
                  <a:gd name="T56" fmla="*/ 257 w 1864"/>
                  <a:gd name="T57" fmla="*/ 3632 h 3656"/>
                  <a:gd name="T58" fmla="*/ 1681 w 1864"/>
                  <a:gd name="T59" fmla="*/ 3622 h 3656"/>
                  <a:gd name="T60" fmla="*/ 1772 w 1864"/>
                  <a:gd name="T61" fmla="*/ 3572 h 3656"/>
                  <a:gd name="T62" fmla="*/ 1829 w 1864"/>
                  <a:gd name="T63" fmla="*/ 3492 h 3656"/>
                  <a:gd name="T64" fmla="*/ 1840 w 1864"/>
                  <a:gd name="T65" fmla="*/ 230 h 3656"/>
                  <a:gd name="T66" fmla="*/ 1814 w 1864"/>
                  <a:gd name="T67" fmla="*/ 136 h 3656"/>
                  <a:gd name="T68" fmla="*/ 1744 w 1864"/>
                  <a:gd name="T69" fmla="*/ 65 h 3656"/>
                  <a:gd name="T70" fmla="*/ 1645 w 1864"/>
                  <a:gd name="T71" fmla="*/ 28 h 3656"/>
                  <a:gd name="T72" fmla="*/ 219 w 1864"/>
                  <a:gd name="T73" fmla="*/ 28 h 3656"/>
                  <a:gd name="T74" fmla="*/ 119 w 1864"/>
                  <a:gd name="T75" fmla="*/ 65 h 3656"/>
                  <a:gd name="T76" fmla="*/ 49 w 1864"/>
                  <a:gd name="T77" fmla="*/ 136 h 3656"/>
                  <a:gd name="T78" fmla="*/ 24 w 1864"/>
                  <a:gd name="T79" fmla="*/ 230 h 3656"/>
                  <a:gd name="T80" fmla="*/ 0 w 1864"/>
                  <a:gd name="T81" fmla="*/ 230 h 3656"/>
                  <a:gd name="T82" fmla="*/ 28 w 1864"/>
                  <a:gd name="T83" fmla="*/ 125 h 3656"/>
                  <a:gd name="T84" fmla="*/ 105 w 1864"/>
                  <a:gd name="T85" fmla="*/ 45 h 3656"/>
                  <a:gd name="T86" fmla="*/ 215 w 1864"/>
                  <a:gd name="T87" fmla="*/ 4 h 36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64"/>
                  <a:gd name="T133" fmla="*/ 0 h 3656"/>
                  <a:gd name="T134" fmla="*/ 1864 w 1864"/>
                  <a:gd name="T135" fmla="*/ 3656 h 36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64" h="3656">
                    <a:moveTo>
                      <a:pt x="230" y="3252"/>
                    </a:moveTo>
                    <a:lnTo>
                      <a:pt x="230" y="3401"/>
                    </a:lnTo>
                    <a:lnTo>
                      <a:pt x="1633" y="3401"/>
                    </a:lnTo>
                    <a:lnTo>
                      <a:pt x="1633" y="3252"/>
                    </a:lnTo>
                    <a:lnTo>
                      <a:pt x="230" y="3252"/>
                    </a:lnTo>
                    <a:close/>
                    <a:moveTo>
                      <a:pt x="207" y="3228"/>
                    </a:moveTo>
                    <a:lnTo>
                      <a:pt x="1658" y="3228"/>
                    </a:lnTo>
                    <a:lnTo>
                      <a:pt x="1658" y="3425"/>
                    </a:lnTo>
                    <a:lnTo>
                      <a:pt x="207" y="3425"/>
                    </a:lnTo>
                    <a:lnTo>
                      <a:pt x="207" y="3228"/>
                    </a:lnTo>
                    <a:close/>
                    <a:moveTo>
                      <a:pt x="230" y="2880"/>
                    </a:moveTo>
                    <a:lnTo>
                      <a:pt x="230" y="3075"/>
                    </a:lnTo>
                    <a:lnTo>
                      <a:pt x="492" y="3075"/>
                    </a:lnTo>
                    <a:lnTo>
                      <a:pt x="492" y="2880"/>
                    </a:lnTo>
                    <a:lnTo>
                      <a:pt x="230" y="2880"/>
                    </a:lnTo>
                    <a:close/>
                    <a:moveTo>
                      <a:pt x="207" y="2856"/>
                    </a:moveTo>
                    <a:lnTo>
                      <a:pt x="516" y="2856"/>
                    </a:lnTo>
                    <a:lnTo>
                      <a:pt x="516" y="3099"/>
                    </a:lnTo>
                    <a:lnTo>
                      <a:pt x="207" y="3099"/>
                    </a:lnTo>
                    <a:lnTo>
                      <a:pt x="207" y="2856"/>
                    </a:lnTo>
                    <a:close/>
                    <a:moveTo>
                      <a:pt x="230" y="654"/>
                    </a:moveTo>
                    <a:lnTo>
                      <a:pt x="230" y="819"/>
                    </a:lnTo>
                    <a:lnTo>
                      <a:pt x="1633" y="819"/>
                    </a:lnTo>
                    <a:lnTo>
                      <a:pt x="1633" y="654"/>
                    </a:lnTo>
                    <a:lnTo>
                      <a:pt x="230" y="654"/>
                    </a:lnTo>
                    <a:close/>
                    <a:moveTo>
                      <a:pt x="207" y="629"/>
                    </a:moveTo>
                    <a:lnTo>
                      <a:pt x="1658" y="629"/>
                    </a:lnTo>
                    <a:lnTo>
                      <a:pt x="1658" y="843"/>
                    </a:lnTo>
                    <a:lnTo>
                      <a:pt x="207" y="843"/>
                    </a:lnTo>
                    <a:lnTo>
                      <a:pt x="207" y="629"/>
                    </a:lnTo>
                    <a:close/>
                    <a:moveTo>
                      <a:pt x="230" y="304"/>
                    </a:moveTo>
                    <a:lnTo>
                      <a:pt x="230" y="453"/>
                    </a:lnTo>
                    <a:lnTo>
                      <a:pt x="1633" y="453"/>
                    </a:lnTo>
                    <a:lnTo>
                      <a:pt x="1633" y="304"/>
                    </a:lnTo>
                    <a:lnTo>
                      <a:pt x="230" y="304"/>
                    </a:lnTo>
                    <a:close/>
                    <a:moveTo>
                      <a:pt x="207" y="281"/>
                    </a:moveTo>
                    <a:lnTo>
                      <a:pt x="1658" y="281"/>
                    </a:lnTo>
                    <a:lnTo>
                      <a:pt x="1658" y="477"/>
                    </a:lnTo>
                    <a:lnTo>
                      <a:pt x="207" y="477"/>
                    </a:lnTo>
                    <a:lnTo>
                      <a:pt x="207" y="281"/>
                    </a:lnTo>
                    <a:close/>
                    <a:moveTo>
                      <a:pt x="257" y="0"/>
                    </a:moveTo>
                    <a:lnTo>
                      <a:pt x="1608" y="0"/>
                    </a:lnTo>
                    <a:lnTo>
                      <a:pt x="1649" y="4"/>
                    </a:lnTo>
                    <a:lnTo>
                      <a:pt x="1689" y="13"/>
                    </a:lnTo>
                    <a:lnTo>
                      <a:pt x="1725" y="27"/>
                    </a:lnTo>
                    <a:lnTo>
                      <a:pt x="1759" y="45"/>
                    </a:lnTo>
                    <a:lnTo>
                      <a:pt x="1789" y="68"/>
                    </a:lnTo>
                    <a:lnTo>
                      <a:pt x="1814" y="95"/>
                    </a:lnTo>
                    <a:lnTo>
                      <a:pt x="1835" y="125"/>
                    </a:lnTo>
                    <a:lnTo>
                      <a:pt x="1851" y="158"/>
                    </a:lnTo>
                    <a:lnTo>
                      <a:pt x="1861" y="193"/>
                    </a:lnTo>
                    <a:lnTo>
                      <a:pt x="1864" y="230"/>
                    </a:lnTo>
                    <a:lnTo>
                      <a:pt x="1864" y="3426"/>
                    </a:lnTo>
                    <a:lnTo>
                      <a:pt x="1861" y="3464"/>
                    </a:lnTo>
                    <a:lnTo>
                      <a:pt x="1851" y="3500"/>
                    </a:lnTo>
                    <a:lnTo>
                      <a:pt x="1835" y="3532"/>
                    </a:lnTo>
                    <a:lnTo>
                      <a:pt x="1814" y="3562"/>
                    </a:lnTo>
                    <a:lnTo>
                      <a:pt x="1789" y="3588"/>
                    </a:lnTo>
                    <a:lnTo>
                      <a:pt x="1759" y="3612"/>
                    </a:lnTo>
                    <a:lnTo>
                      <a:pt x="1725" y="3630"/>
                    </a:lnTo>
                    <a:lnTo>
                      <a:pt x="1689" y="3644"/>
                    </a:lnTo>
                    <a:lnTo>
                      <a:pt x="1649" y="3653"/>
                    </a:lnTo>
                    <a:lnTo>
                      <a:pt x="1608" y="3656"/>
                    </a:lnTo>
                    <a:lnTo>
                      <a:pt x="257" y="3656"/>
                    </a:lnTo>
                    <a:lnTo>
                      <a:pt x="215" y="3653"/>
                    </a:lnTo>
                    <a:lnTo>
                      <a:pt x="176" y="3644"/>
                    </a:lnTo>
                    <a:lnTo>
                      <a:pt x="139" y="3630"/>
                    </a:lnTo>
                    <a:lnTo>
                      <a:pt x="105" y="3612"/>
                    </a:lnTo>
                    <a:lnTo>
                      <a:pt x="75" y="3588"/>
                    </a:lnTo>
                    <a:lnTo>
                      <a:pt x="49" y="3562"/>
                    </a:lnTo>
                    <a:lnTo>
                      <a:pt x="28" y="3532"/>
                    </a:lnTo>
                    <a:lnTo>
                      <a:pt x="13" y="3500"/>
                    </a:lnTo>
                    <a:lnTo>
                      <a:pt x="3" y="3464"/>
                    </a:lnTo>
                    <a:lnTo>
                      <a:pt x="0" y="3426"/>
                    </a:lnTo>
                    <a:lnTo>
                      <a:pt x="0" y="2875"/>
                    </a:lnTo>
                    <a:lnTo>
                      <a:pt x="24" y="2875"/>
                    </a:lnTo>
                    <a:lnTo>
                      <a:pt x="24" y="3426"/>
                    </a:lnTo>
                    <a:lnTo>
                      <a:pt x="27" y="3460"/>
                    </a:lnTo>
                    <a:lnTo>
                      <a:pt x="36" y="3492"/>
                    </a:lnTo>
                    <a:lnTo>
                      <a:pt x="49" y="3521"/>
                    </a:lnTo>
                    <a:lnTo>
                      <a:pt x="69" y="3547"/>
                    </a:lnTo>
                    <a:lnTo>
                      <a:pt x="93" y="3572"/>
                    </a:lnTo>
                    <a:lnTo>
                      <a:pt x="119" y="3593"/>
                    </a:lnTo>
                    <a:lnTo>
                      <a:pt x="150" y="3609"/>
                    </a:lnTo>
                    <a:lnTo>
                      <a:pt x="184" y="3622"/>
                    </a:lnTo>
                    <a:lnTo>
                      <a:pt x="219" y="3629"/>
                    </a:lnTo>
                    <a:lnTo>
                      <a:pt x="257" y="3632"/>
                    </a:lnTo>
                    <a:lnTo>
                      <a:pt x="1608" y="3632"/>
                    </a:lnTo>
                    <a:lnTo>
                      <a:pt x="1645" y="3629"/>
                    </a:lnTo>
                    <a:lnTo>
                      <a:pt x="1681" y="3622"/>
                    </a:lnTo>
                    <a:lnTo>
                      <a:pt x="1714" y="3609"/>
                    </a:lnTo>
                    <a:lnTo>
                      <a:pt x="1744" y="3593"/>
                    </a:lnTo>
                    <a:lnTo>
                      <a:pt x="1772" y="3572"/>
                    </a:lnTo>
                    <a:lnTo>
                      <a:pt x="1795" y="3547"/>
                    </a:lnTo>
                    <a:lnTo>
                      <a:pt x="1814" y="3521"/>
                    </a:lnTo>
                    <a:lnTo>
                      <a:pt x="1829" y="3492"/>
                    </a:lnTo>
                    <a:lnTo>
                      <a:pt x="1837" y="3460"/>
                    </a:lnTo>
                    <a:lnTo>
                      <a:pt x="1840" y="3426"/>
                    </a:lnTo>
                    <a:lnTo>
                      <a:pt x="1840" y="230"/>
                    </a:lnTo>
                    <a:lnTo>
                      <a:pt x="1837" y="197"/>
                    </a:lnTo>
                    <a:lnTo>
                      <a:pt x="1829" y="166"/>
                    </a:lnTo>
                    <a:lnTo>
                      <a:pt x="1814" y="136"/>
                    </a:lnTo>
                    <a:lnTo>
                      <a:pt x="1795" y="109"/>
                    </a:lnTo>
                    <a:lnTo>
                      <a:pt x="1772" y="85"/>
                    </a:lnTo>
                    <a:lnTo>
                      <a:pt x="1744" y="65"/>
                    </a:lnTo>
                    <a:lnTo>
                      <a:pt x="1714" y="48"/>
                    </a:lnTo>
                    <a:lnTo>
                      <a:pt x="1681" y="36"/>
                    </a:lnTo>
                    <a:lnTo>
                      <a:pt x="1645" y="28"/>
                    </a:lnTo>
                    <a:lnTo>
                      <a:pt x="1608" y="25"/>
                    </a:lnTo>
                    <a:lnTo>
                      <a:pt x="257" y="25"/>
                    </a:lnTo>
                    <a:lnTo>
                      <a:pt x="219" y="28"/>
                    </a:lnTo>
                    <a:lnTo>
                      <a:pt x="184" y="36"/>
                    </a:lnTo>
                    <a:lnTo>
                      <a:pt x="150" y="48"/>
                    </a:lnTo>
                    <a:lnTo>
                      <a:pt x="119" y="65"/>
                    </a:lnTo>
                    <a:lnTo>
                      <a:pt x="93" y="85"/>
                    </a:lnTo>
                    <a:lnTo>
                      <a:pt x="69" y="109"/>
                    </a:lnTo>
                    <a:lnTo>
                      <a:pt x="49" y="136"/>
                    </a:lnTo>
                    <a:lnTo>
                      <a:pt x="36" y="166"/>
                    </a:lnTo>
                    <a:lnTo>
                      <a:pt x="27" y="197"/>
                    </a:lnTo>
                    <a:lnTo>
                      <a:pt x="24" y="230"/>
                    </a:lnTo>
                    <a:lnTo>
                      <a:pt x="24" y="1070"/>
                    </a:lnTo>
                    <a:lnTo>
                      <a:pt x="0" y="1070"/>
                    </a:lnTo>
                    <a:lnTo>
                      <a:pt x="0" y="230"/>
                    </a:lnTo>
                    <a:lnTo>
                      <a:pt x="3" y="193"/>
                    </a:lnTo>
                    <a:lnTo>
                      <a:pt x="13" y="158"/>
                    </a:lnTo>
                    <a:lnTo>
                      <a:pt x="28" y="125"/>
                    </a:lnTo>
                    <a:lnTo>
                      <a:pt x="49" y="95"/>
                    </a:lnTo>
                    <a:lnTo>
                      <a:pt x="75" y="68"/>
                    </a:lnTo>
                    <a:lnTo>
                      <a:pt x="105" y="45"/>
                    </a:lnTo>
                    <a:lnTo>
                      <a:pt x="139" y="27"/>
                    </a:lnTo>
                    <a:lnTo>
                      <a:pt x="176" y="13"/>
                    </a:lnTo>
                    <a:lnTo>
                      <a:pt x="215" y="4"/>
                    </a:lnTo>
                    <a:lnTo>
                      <a:pt x="257" y="0"/>
                    </a:lnTo>
                    <a:close/>
                  </a:path>
                </a:pathLst>
              </a:custGeom>
              <a:solidFill>
                <a:srgbClr val="FF7F17"/>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1322" name="Freeform 35"/>
              <p:cNvSpPr>
                <a:spLocks noEditPoints="1" noChangeArrowheads="1"/>
              </p:cNvSpPr>
              <p:nvPr/>
            </p:nvSpPr>
            <p:spPr bwMode="auto">
              <a:xfrm>
                <a:off x="0" y="172"/>
                <a:ext cx="233" cy="309"/>
              </a:xfrm>
              <a:custGeom>
                <a:avLst/>
                <a:gdLst>
                  <a:gd name="T0" fmla="*/ 1383 w 1401"/>
                  <a:gd name="T1" fmla="*/ 47 h 1851"/>
                  <a:gd name="T2" fmla="*/ 33 w 1401"/>
                  <a:gd name="T3" fmla="*/ 1612 h 1851"/>
                  <a:gd name="T4" fmla="*/ 1381 w 1401"/>
                  <a:gd name="T5" fmla="*/ 1831 h 1851"/>
                  <a:gd name="T6" fmla="*/ 1383 w 1401"/>
                  <a:gd name="T7" fmla="*/ 47 h 1851"/>
                  <a:gd name="T8" fmla="*/ 1401 w 1401"/>
                  <a:gd name="T9" fmla="*/ 0 h 1851"/>
                  <a:gd name="T10" fmla="*/ 1401 w 1401"/>
                  <a:gd name="T11" fmla="*/ 23 h 1851"/>
                  <a:gd name="T12" fmla="*/ 1399 w 1401"/>
                  <a:gd name="T13" fmla="*/ 1841 h 1851"/>
                  <a:gd name="T14" fmla="*/ 1399 w 1401"/>
                  <a:gd name="T15" fmla="*/ 1851 h 1851"/>
                  <a:gd name="T16" fmla="*/ 1389 w 1401"/>
                  <a:gd name="T17" fmla="*/ 1850 h 1851"/>
                  <a:gd name="T18" fmla="*/ 16 w 1401"/>
                  <a:gd name="T19" fmla="*/ 1627 h 1851"/>
                  <a:gd name="T20" fmla="*/ 0 w 1401"/>
                  <a:gd name="T21" fmla="*/ 1625 h 1851"/>
                  <a:gd name="T22" fmla="*/ 10 w 1401"/>
                  <a:gd name="T23" fmla="*/ 1613 h 1851"/>
                  <a:gd name="T24" fmla="*/ 1385 w 1401"/>
                  <a:gd name="T25" fmla="*/ 18 h 1851"/>
                  <a:gd name="T26" fmla="*/ 1401 w 1401"/>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1"/>
                  <a:gd name="T43" fmla="*/ 0 h 1851"/>
                  <a:gd name="T44" fmla="*/ 1401 w 1401"/>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1" h="1851">
                    <a:moveTo>
                      <a:pt x="1383" y="47"/>
                    </a:moveTo>
                    <a:lnTo>
                      <a:pt x="33" y="1612"/>
                    </a:lnTo>
                    <a:lnTo>
                      <a:pt x="1381" y="1831"/>
                    </a:lnTo>
                    <a:lnTo>
                      <a:pt x="1383" y="47"/>
                    </a:lnTo>
                    <a:close/>
                    <a:moveTo>
                      <a:pt x="1401" y="0"/>
                    </a:moveTo>
                    <a:lnTo>
                      <a:pt x="1401" y="23"/>
                    </a:lnTo>
                    <a:lnTo>
                      <a:pt x="1399" y="1841"/>
                    </a:lnTo>
                    <a:lnTo>
                      <a:pt x="1399" y="1851"/>
                    </a:lnTo>
                    <a:lnTo>
                      <a:pt x="1389" y="1850"/>
                    </a:lnTo>
                    <a:lnTo>
                      <a:pt x="16" y="1627"/>
                    </a:lnTo>
                    <a:lnTo>
                      <a:pt x="0" y="1625"/>
                    </a:lnTo>
                    <a:lnTo>
                      <a:pt x="10" y="1613"/>
                    </a:lnTo>
                    <a:lnTo>
                      <a:pt x="1385" y="18"/>
                    </a:lnTo>
                    <a:lnTo>
                      <a:pt x="1401"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1323" name="Freeform 36"/>
              <p:cNvSpPr>
                <a:spLocks noEditPoints="1" noChangeArrowheads="1"/>
              </p:cNvSpPr>
              <p:nvPr/>
            </p:nvSpPr>
            <p:spPr bwMode="auto">
              <a:xfrm>
                <a:off x="233" y="172"/>
                <a:ext cx="233" cy="309"/>
              </a:xfrm>
              <a:custGeom>
                <a:avLst/>
                <a:gdLst>
                  <a:gd name="T0" fmla="*/ 18 w 1402"/>
                  <a:gd name="T1" fmla="*/ 47 h 1851"/>
                  <a:gd name="T2" fmla="*/ 20 w 1402"/>
                  <a:gd name="T3" fmla="*/ 1831 h 1851"/>
                  <a:gd name="T4" fmla="*/ 1369 w 1402"/>
                  <a:gd name="T5" fmla="*/ 1612 h 1851"/>
                  <a:gd name="T6" fmla="*/ 18 w 1402"/>
                  <a:gd name="T7" fmla="*/ 47 h 1851"/>
                  <a:gd name="T8" fmla="*/ 0 w 1402"/>
                  <a:gd name="T9" fmla="*/ 0 h 1851"/>
                  <a:gd name="T10" fmla="*/ 16 w 1402"/>
                  <a:gd name="T11" fmla="*/ 18 h 1851"/>
                  <a:gd name="T12" fmla="*/ 1392 w 1402"/>
                  <a:gd name="T13" fmla="*/ 1613 h 1851"/>
                  <a:gd name="T14" fmla="*/ 1402 w 1402"/>
                  <a:gd name="T15" fmla="*/ 1625 h 1851"/>
                  <a:gd name="T16" fmla="*/ 1387 w 1402"/>
                  <a:gd name="T17" fmla="*/ 1627 h 1851"/>
                  <a:gd name="T18" fmla="*/ 13 w 1402"/>
                  <a:gd name="T19" fmla="*/ 1850 h 1851"/>
                  <a:gd name="T20" fmla="*/ 3 w 1402"/>
                  <a:gd name="T21" fmla="*/ 1851 h 1851"/>
                  <a:gd name="T22" fmla="*/ 3 w 1402"/>
                  <a:gd name="T23" fmla="*/ 1841 h 1851"/>
                  <a:gd name="T24" fmla="*/ 0 w 1402"/>
                  <a:gd name="T25" fmla="*/ 23 h 1851"/>
                  <a:gd name="T26" fmla="*/ 0 w 1402"/>
                  <a:gd name="T27" fmla="*/ 0 h 18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02"/>
                  <a:gd name="T43" fmla="*/ 0 h 1851"/>
                  <a:gd name="T44" fmla="*/ 1402 w 1402"/>
                  <a:gd name="T45" fmla="*/ 1851 h 185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02" h="1851">
                    <a:moveTo>
                      <a:pt x="18" y="47"/>
                    </a:moveTo>
                    <a:lnTo>
                      <a:pt x="20" y="1831"/>
                    </a:lnTo>
                    <a:lnTo>
                      <a:pt x="1369" y="1612"/>
                    </a:lnTo>
                    <a:lnTo>
                      <a:pt x="18" y="47"/>
                    </a:lnTo>
                    <a:close/>
                    <a:moveTo>
                      <a:pt x="0" y="0"/>
                    </a:moveTo>
                    <a:lnTo>
                      <a:pt x="16" y="18"/>
                    </a:lnTo>
                    <a:lnTo>
                      <a:pt x="1392" y="1613"/>
                    </a:lnTo>
                    <a:lnTo>
                      <a:pt x="1402" y="1625"/>
                    </a:lnTo>
                    <a:lnTo>
                      <a:pt x="1387" y="1627"/>
                    </a:lnTo>
                    <a:lnTo>
                      <a:pt x="13" y="1850"/>
                    </a:lnTo>
                    <a:lnTo>
                      <a:pt x="3" y="1851"/>
                    </a:lnTo>
                    <a:lnTo>
                      <a:pt x="3" y="1841"/>
                    </a:lnTo>
                    <a:lnTo>
                      <a:pt x="0" y="23"/>
                    </a:lnTo>
                    <a:lnTo>
                      <a:pt x="0" y="0"/>
                    </a:lnTo>
                    <a:close/>
                  </a:path>
                </a:pathLst>
              </a:custGeom>
              <a:solidFill>
                <a:srgbClr val="0070C0"/>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1324" name="Freeform 37"/>
              <p:cNvSpPr>
                <a:spLocks noEditPoints="1" noChangeArrowheads="1"/>
              </p:cNvSpPr>
              <p:nvPr/>
            </p:nvSpPr>
            <p:spPr bwMode="auto">
              <a:xfrm>
                <a:off x="56" y="249"/>
                <a:ext cx="354" cy="186"/>
              </a:xfrm>
              <a:custGeom>
                <a:avLst/>
                <a:gdLst>
                  <a:gd name="T0" fmla="*/ 1388 w 2121"/>
                  <a:gd name="T1" fmla="*/ 938 h 1111"/>
                  <a:gd name="T2" fmla="*/ 1351 w 2121"/>
                  <a:gd name="T3" fmla="*/ 1085 h 1111"/>
                  <a:gd name="T4" fmla="*/ 1186 w 2121"/>
                  <a:gd name="T5" fmla="*/ 1085 h 1111"/>
                  <a:gd name="T6" fmla="*/ 1149 w 2121"/>
                  <a:gd name="T7" fmla="*/ 938 h 1111"/>
                  <a:gd name="T8" fmla="*/ 842 w 2121"/>
                  <a:gd name="T9" fmla="*/ 870 h 1111"/>
                  <a:gd name="T10" fmla="*/ 968 w 2121"/>
                  <a:gd name="T11" fmla="*/ 964 h 1111"/>
                  <a:gd name="T12" fmla="*/ 900 w 2121"/>
                  <a:gd name="T13" fmla="*/ 1099 h 1111"/>
                  <a:gd name="T14" fmla="*/ 741 w 2121"/>
                  <a:gd name="T15" fmla="*/ 1066 h 1111"/>
                  <a:gd name="T16" fmla="*/ 741 w 2121"/>
                  <a:gd name="T17" fmla="*/ 916 h 1111"/>
                  <a:gd name="T18" fmla="*/ 1658 w 2121"/>
                  <a:gd name="T19" fmla="*/ 811 h 1111"/>
                  <a:gd name="T20" fmla="*/ 1760 w 2121"/>
                  <a:gd name="T21" fmla="*/ 928 h 1111"/>
                  <a:gd name="T22" fmla="*/ 1658 w 2121"/>
                  <a:gd name="T23" fmla="*/ 1045 h 1111"/>
                  <a:gd name="T24" fmla="*/ 1510 w 2121"/>
                  <a:gd name="T25" fmla="*/ 980 h 1111"/>
                  <a:gd name="T26" fmla="*/ 1545 w 2121"/>
                  <a:gd name="T27" fmla="*/ 834 h 1111"/>
                  <a:gd name="T28" fmla="*/ 546 w 2121"/>
                  <a:gd name="T29" fmla="*/ 819 h 1111"/>
                  <a:gd name="T30" fmla="*/ 615 w 2121"/>
                  <a:gd name="T31" fmla="*/ 955 h 1111"/>
                  <a:gd name="T32" fmla="*/ 489 w 2121"/>
                  <a:gd name="T33" fmla="*/ 1048 h 1111"/>
                  <a:gd name="T34" fmla="*/ 363 w 2121"/>
                  <a:gd name="T35" fmla="*/ 955 h 1111"/>
                  <a:gd name="T36" fmla="*/ 432 w 2121"/>
                  <a:gd name="T37" fmla="*/ 819 h 1111"/>
                  <a:gd name="T38" fmla="*/ 2071 w 2121"/>
                  <a:gd name="T39" fmla="*/ 791 h 1111"/>
                  <a:gd name="T40" fmla="*/ 2108 w 2121"/>
                  <a:gd name="T41" fmla="*/ 940 h 1111"/>
                  <a:gd name="T42" fmla="*/ 1958 w 2121"/>
                  <a:gd name="T43" fmla="*/ 1007 h 1111"/>
                  <a:gd name="T44" fmla="*/ 1856 w 2121"/>
                  <a:gd name="T45" fmla="*/ 887 h 1111"/>
                  <a:gd name="T46" fmla="*/ 1958 w 2121"/>
                  <a:gd name="T47" fmla="*/ 767 h 1111"/>
                  <a:gd name="T48" fmla="*/ 235 w 2121"/>
                  <a:gd name="T49" fmla="*/ 809 h 1111"/>
                  <a:gd name="T50" fmla="*/ 235 w 2121"/>
                  <a:gd name="T51" fmla="*/ 964 h 1111"/>
                  <a:gd name="T52" fmla="*/ 74 w 2121"/>
                  <a:gd name="T53" fmla="*/ 997 h 1111"/>
                  <a:gd name="T54" fmla="*/ 4 w 2121"/>
                  <a:gd name="T55" fmla="*/ 858 h 1111"/>
                  <a:gd name="T56" fmla="*/ 132 w 2121"/>
                  <a:gd name="T57" fmla="*/ 764 h 1111"/>
                  <a:gd name="T58" fmla="*/ 1388 w 2121"/>
                  <a:gd name="T59" fmla="*/ 471 h 1111"/>
                  <a:gd name="T60" fmla="*/ 1351 w 2121"/>
                  <a:gd name="T61" fmla="*/ 618 h 1111"/>
                  <a:gd name="T62" fmla="*/ 1186 w 2121"/>
                  <a:gd name="T63" fmla="*/ 618 h 1111"/>
                  <a:gd name="T64" fmla="*/ 1149 w 2121"/>
                  <a:gd name="T65" fmla="*/ 471 h 1111"/>
                  <a:gd name="T66" fmla="*/ 842 w 2121"/>
                  <a:gd name="T67" fmla="*/ 404 h 1111"/>
                  <a:gd name="T68" fmla="*/ 968 w 2121"/>
                  <a:gd name="T69" fmla="*/ 497 h 1111"/>
                  <a:gd name="T70" fmla="*/ 900 w 2121"/>
                  <a:gd name="T71" fmla="*/ 631 h 1111"/>
                  <a:gd name="T72" fmla="*/ 741 w 2121"/>
                  <a:gd name="T73" fmla="*/ 599 h 1111"/>
                  <a:gd name="T74" fmla="*/ 741 w 2121"/>
                  <a:gd name="T75" fmla="*/ 449 h 1111"/>
                  <a:gd name="T76" fmla="*/ 1658 w 2121"/>
                  <a:gd name="T77" fmla="*/ 388 h 1111"/>
                  <a:gd name="T78" fmla="*/ 1760 w 2121"/>
                  <a:gd name="T79" fmla="*/ 504 h 1111"/>
                  <a:gd name="T80" fmla="*/ 1658 w 2121"/>
                  <a:gd name="T81" fmla="*/ 622 h 1111"/>
                  <a:gd name="T82" fmla="*/ 1510 w 2121"/>
                  <a:gd name="T83" fmla="*/ 558 h 1111"/>
                  <a:gd name="T84" fmla="*/ 1545 w 2121"/>
                  <a:gd name="T85" fmla="*/ 411 h 1111"/>
                  <a:gd name="T86" fmla="*/ 558 w 2121"/>
                  <a:gd name="T87" fmla="*/ 397 h 1111"/>
                  <a:gd name="T88" fmla="*/ 628 w 2121"/>
                  <a:gd name="T89" fmla="*/ 532 h 1111"/>
                  <a:gd name="T90" fmla="*/ 502 w 2121"/>
                  <a:gd name="T91" fmla="*/ 624 h 1111"/>
                  <a:gd name="T92" fmla="*/ 376 w 2121"/>
                  <a:gd name="T93" fmla="*/ 532 h 1111"/>
                  <a:gd name="T94" fmla="*/ 445 w 2121"/>
                  <a:gd name="T95" fmla="*/ 397 h 1111"/>
                  <a:gd name="T96" fmla="*/ 1351 w 2121"/>
                  <a:gd name="T97" fmla="*/ 26 h 1111"/>
                  <a:gd name="T98" fmla="*/ 1388 w 2121"/>
                  <a:gd name="T99" fmla="*/ 173 h 1111"/>
                  <a:gd name="T100" fmla="*/ 1238 w 2121"/>
                  <a:gd name="T101" fmla="*/ 236 h 1111"/>
                  <a:gd name="T102" fmla="*/ 1136 w 2121"/>
                  <a:gd name="T103" fmla="*/ 120 h 1111"/>
                  <a:gd name="T104" fmla="*/ 1238 w 2121"/>
                  <a:gd name="T105" fmla="*/ 3 h 1111"/>
                  <a:gd name="T106" fmla="*/ 943 w 2121"/>
                  <a:gd name="T107" fmla="*/ 44 h 1111"/>
                  <a:gd name="T108" fmla="*/ 943 w 2121"/>
                  <a:gd name="T109" fmla="*/ 195 h 1111"/>
                  <a:gd name="T110" fmla="*/ 785 w 2121"/>
                  <a:gd name="T111" fmla="*/ 227 h 1111"/>
                  <a:gd name="T112" fmla="*/ 717 w 2121"/>
                  <a:gd name="T113" fmla="*/ 92 h 1111"/>
                  <a:gd name="T114" fmla="*/ 842 w 2121"/>
                  <a:gd name="T115" fmla="*/ 0 h 11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21"/>
                  <a:gd name="T175" fmla="*/ 0 h 1111"/>
                  <a:gd name="T176" fmla="*/ 2121 w 2121"/>
                  <a:gd name="T177" fmla="*/ 1111 h 11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21" h="1111">
                    <a:moveTo>
                      <a:pt x="1269" y="870"/>
                    </a:moveTo>
                    <a:lnTo>
                      <a:pt x="1299" y="874"/>
                    </a:lnTo>
                    <a:lnTo>
                      <a:pt x="1327" y="883"/>
                    </a:lnTo>
                    <a:lnTo>
                      <a:pt x="1351" y="897"/>
                    </a:lnTo>
                    <a:lnTo>
                      <a:pt x="1372" y="916"/>
                    </a:lnTo>
                    <a:lnTo>
                      <a:pt x="1388" y="938"/>
                    </a:lnTo>
                    <a:lnTo>
                      <a:pt x="1398" y="964"/>
                    </a:lnTo>
                    <a:lnTo>
                      <a:pt x="1401" y="991"/>
                    </a:lnTo>
                    <a:lnTo>
                      <a:pt x="1398" y="1018"/>
                    </a:lnTo>
                    <a:lnTo>
                      <a:pt x="1388" y="1043"/>
                    </a:lnTo>
                    <a:lnTo>
                      <a:pt x="1372" y="1066"/>
                    </a:lnTo>
                    <a:lnTo>
                      <a:pt x="1351" y="1085"/>
                    </a:lnTo>
                    <a:lnTo>
                      <a:pt x="1327" y="1099"/>
                    </a:lnTo>
                    <a:lnTo>
                      <a:pt x="1299" y="1108"/>
                    </a:lnTo>
                    <a:lnTo>
                      <a:pt x="1269" y="1111"/>
                    </a:lnTo>
                    <a:lnTo>
                      <a:pt x="1238" y="1108"/>
                    </a:lnTo>
                    <a:lnTo>
                      <a:pt x="1210" y="1099"/>
                    </a:lnTo>
                    <a:lnTo>
                      <a:pt x="1186" y="1085"/>
                    </a:lnTo>
                    <a:lnTo>
                      <a:pt x="1165" y="1066"/>
                    </a:lnTo>
                    <a:lnTo>
                      <a:pt x="1149" y="1043"/>
                    </a:lnTo>
                    <a:lnTo>
                      <a:pt x="1139" y="1018"/>
                    </a:lnTo>
                    <a:lnTo>
                      <a:pt x="1136" y="991"/>
                    </a:lnTo>
                    <a:lnTo>
                      <a:pt x="1139" y="964"/>
                    </a:lnTo>
                    <a:lnTo>
                      <a:pt x="1149" y="938"/>
                    </a:lnTo>
                    <a:lnTo>
                      <a:pt x="1165" y="916"/>
                    </a:lnTo>
                    <a:lnTo>
                      <a:pt x="1186" y="897"/>
                    </a:lnTo>
                    <a:lnTo>
                      <a:pt x="1210" y="883"/>
                    </a:lnTo>
                    <a:lnTo>
                      <a:pt x="1238" y="874"/>
                    </a:lnTo>
                    <a:lnTo>
                      <a:pt x="1269" y="870"/>
                    </a:lnTo>
                    <a:close/>
                    <a:moveTo>
                      <a:pt x="842" y="870"/>
                    </a:moveTo>
                    <a:lnTo>
                      <a:pt x="872" y="874"/>
                    </a:lnTo>
                    <a:lnTo>
                      <a:pt x="900" y="883"/>
                    </a:lnTo>
                    <a:lnTo>
                      <a:pt x="923" y="897"/>
                    </a:lnTo>
                    <a:lnTo>
                      <a:pt x="943" y="916"/>
                    </a:lnTo>
                    <a:lnTo>
                      <a:pt x="958" y="938"/>
                    </a:lnTo>
                    <a:lnTo>
                      <a:pt x="968" y="964"/>
                    </a:lnTo>
                    <a:lnTo>
                      <a:pt x="972" y="991"/>
                    </a:lnTo>
                    <a:lnTo>
                      <a:pt x="968" y="1018"/>
                    </a:lnTo>
                    <a:lnTo>
                      <a:pt x="958" y="1043"/>
                    </a:lnTo>
                    <a:lnTo>
                      <a:pt x="943" y="1066"/>
                    </a:lnTo>
                    <a:lnTo>
                      <a:pt x="923" y="1085"/>
                    </a:lnTo>
                    <a:lnTo>
                      <a:pt x="900" y="1099"/>
                    </a:lnTo>
                    <a:lnTo>
                      <a:pt x="872" y="1108"/>
                    </a:lnTo>
                    <a:lnTo>
                      <a:pt x="842" y="1111"/>
                    </a:lnTo>
                    <a:lnTo>
                      <a:pt x="813" y="1108"/>
                    </a:lnTo>
                    <a:lnTo>
                      <a:pt x="785" y="1099"/>
                    </a:lnTo>
                    <a:lnTo>
                      <a:pt x="761" y="1085"/>
                    </a:lnTo>
                    <a:lnTo>
                      <a:pt x="741" y="1066"/>
                    </a:lnTo>
                    <a:lnTo>
                      <a:pt x="727" y="1043"/>
                    </a:lnTo>
                    <a:lnTo>
                      <a:pt x="717" y="1018"/>
                    </a:lnTo>
                    <a:lnTo>
                      <a:pt x="713" y="991"/>
                    </a:lnTo>
                    <a:lnTo>
                      <a:pt x="717" y="964"/>
                    </a:lnTo>
                    <a:lnTo>
                      <a:pt x="727" y="938"/>
                    </a:lnTo>
                    <a:lnTo>
                      <a:pt x="741" y="916"/>
                    </a:lnTo>
                    <a:lnTo>
                      <a:pt x="761" y="897"/>
                    </a:lnTo>
                    <a:lnTo>
                      <a:pt x="785" y="883"/>
                    </a:lnTo>
                    <a:lnTo>
                      <a:pt x="813" y="874"/>
                    </a:lnTo>
                    <a:lnTo>
                      <a:pt x="842" y="870"/>
                    </a:lnTo>
                    <a:close/>
                    <a:moveTo>
                      <a:pt x="1628" y="807"/>
                    </a:moveTo>
                    <a:lnTo>
                      <a:pt x="1658" y="811"/>
                    </a:lnTo>
                    <a:lnTo>
                      <a:pt x="1686" y="819"/>
                    </a:lnTo>
                    <a:lnTo>
                      <a:pt x="1712" y="834"/>
                    </a:lnTo>
                    <a:lnTo>
                      <a:pt x="1732" y="853"/>
                    </a:lnTo>
                    <a:lnTo>
                      <a:pt x="1747" y="875"/>
                    </a:lnTo>
                    <a:lnTo>
                      <a:pt x="1757" y="900"/>
                    </a:lnTo>
                    <a:lnTo>
                      <a:pt x="1760" y="928"/>
                    </a:lnTo>
                    <a:lnTo>
                      <a:pt x="1757" y="955"/>
                    </a:lnTo>
                    <a:lnTo>
                      <a:pt x="1747" y="980"/>
                    </a:lnTo>
                    <a:lnTo>
                      <a:pt x="1732" y="1002"/>
                    </a:lnTo>
                    <a:lnTo>
                      <a:pt x="1712" y="1021"/>
                    </a:lnTo>
                    <a:lnTo>
                      <a:pt x="1686" y="1036"/>
                    </a:lnTo>
                    <a:lnTo>
                      <a:pt x="1658" y="1045"/>
                    </a:lnTo>
                    <a:lnTo>
                      <a:pt x="1628" y="1048"/>
                    </a:lnTo>
                    <a:lnTo>
                      <a:pt x="1598" y="1045"/>
                    </a:lnTo>
                    <a:lnTo>
                      <a:pt x="1570" y="1036"/>
                    </a:lnTo>
                    <a:lnTo>
                      <a:pt x="1545" y="1021"/>
                    </a:lnTo>
                    <a:lnTo>
                      <a:pt x="1525" y="1002"/>
                    </a:lnTo>
                    <a:lnTo>
                      <a:pt x="1510" y="980"/>
                    </a:lnTo>
                    <a:lnTo>
                      <a:pt x="1500" y="955"/>
                    </a:lnTo>
                    <a:lnTo>
                      <a:pt x="1495" y="928"/>
                    </a:lnTo>
                    <a:lnTo>
                      <a:pt x="1500" y="900"/>
                    </a:lnTo>
                    <a:lnTo>
                      <a:pt x="1510" y="875"/>
                    </a:lnTo>
                    <a:lnTo>
                      <a:pt x="1525" y="853"/>
                    </a:lnTo>
                    <a:lnTo>
                      <a:pt x="1545" y="834"/>
                    </a:lnTo>
                    <a:lnTo>
                      <a:pt x="1570" y="819"/>
                    </a:lnTo>
                    <a:lnTo>
                      <a:pt x="1598" y="811"/>
                    </a:lnTo>
                    <a:lnTo>
                      <a:pt x="1628" y="807"/>
                    </a:lnTo>
                    <a:close/>
                    <a:moveTo>
                      <a:pt x="489" y="807"/>
                    </a:moveTo>
                    <a:lnTo>
                      <a:pt x="518" y="811"/>
                    </a:lnTo>
                    <a:lnTo>
                      <a:pt x="546" y="819"/>
                    </a:lnTo>
                    <a:lnTo>
                      <a:pt x="570" y="834"/>
                    </a:lnTo>
                    <a:lnTo>
                      <a:pt x="590" y="853"/>
                    </a:lnTo>
                    <a:lnTo>
                      <a:pt x="606" y="875"/>
                    </a:lnTo>
                    <a:lnTo>
                      <a:pt x="615" y="900"/>
                    </a:lnTo>
                    <a:lnTo>
                      <a:pt x="618" y="928"/>
                    </a:lnTo>
                    <a:lnTo>
                      <a:pt x="615" y="955"/>
                    </a:lnTo>
                    <a:lnTo>
                      <a:pt x="606" y="980"/>
                    </a:lnTo>
                    <a:lnTo>
                      <a:pt x="590" y="1002"/>
                    </a:lnTo>
                    <a:lnTo>
                      <a:pt x="570" y="1021"/>
                    </a:lnTo>
                    <a:lnTo>
                      <a:pt x="546" y="1036"/>
                    </a:lnTo>
                    <a:lnTo>
                      <a:pt x="518" y="1045"/>
                    </a:lnTo>
                    <a:lnTo>
                      <a:pt x="489" y="1048"/>
                    </a:lnTo>
                    <a:lnTo>
                      <a:pt x="459" y="1045"/>
                    </a:lnTo>
                    <a:lnTo>
                      <a:pt x="432" y="1036"/>
                    </a:lnTo>
                    <a:lnTo>
                      <a:pt x="408" y="1021"/>
                    </a:lnTo>
                    <a:lnTo>
                      <a:pt x="388" y="1002"/>
                    </a:lnTo>
                    <a:lnTo>
                      <a:pt x="373" y="980"/>
                    </a:lnTo>
                    <a:lnTo>
                      <a:pt x="363" y="955"/>
                    </a:lnTo>
                    <a:lnTo>
                      <a:pt x="360" y="928"/>
                    </a:lnTo>
                    <a:lnTo>
                      <a:pt x="363" y="900"/>
                    </a:lnTo>
                    <a:lnTo>
                      <a:pt x="373" y="875"/>
                    </a:lnTo>
                    <a:lnTo>
                      <a:pt x="388" y="853"/>
                    </a:lnTo>
                    <a:lnTo>
                      <a:pt x="408" y="834"/>
                    </a:lnTo>
                    <a:lnTo>
                      <a:pt x="432" y="819"/>
                    </a:lnTo>
                    <a:lnTo>
                      <a:pt x="459" y="811"/>
                    </a:lnTo>
                    <a:lnTo>
                      <a:pt x="489" y="807"/>
                    </a:lnTo>
                    <a:close/>
                    <a:moveTo>
                      <a:pt x="1988" y="764"/>
                    </a:moveTo>
                    <a:lnTo>
                      <a:pt x="2019" y="767"/>
                    </a:lnTo>
                    <a:lnTo>
                      <a:pt x="2047" y="776"/>
                    </a:lnTo>
                    <a:lnTo>
                      <a:pt x="2071" y="791"/>
                    </a:lnTo>
                    <a:lnTo>
                      <a:pt x="2092" y="809"/>
                    </a:lnTo>
                    <a:lnTo>
                      <a:pt x="2108" y="833"/>
                    </a:lnTo>
                    <a:lnTo>
                      <a:pt x="2118" y="858"/>
                    </a:lnTo>
                    <a:lnTo>
                      <a:pt x="2121" y="887"/>
                    </a:lnTo>
                    <a:lnTo>
                      <a:pt x="2118" y="915"/>
                    </a:lnTo>
                    <a:lnTo>
                      <a:pt x="2108" y="940"/>
                    </a:lnTo>
                    <a:lnTo>
                      <a:pt x="2092" y="964"/>
                    </a:lnTo>
                    <a:lnTo>
                      <a:pt x="2071" y="982"/>
                    </a:lnTo>
                    <a:lnTo>
                      <a:pt x="2047" y="997"/>
                    </a:lnTo>
                    <a:lnTo>
                      <a:pt x="2019" y="1007"/>
                    </a:lnTo>
                    <a:lnTo>
                      <a:pt x="1988" y="1010"/>
                    </a:lnTo>
                    <a:lnTo>
                      <a:pt x="1958" y="1007"/>
                    </a:lnTo>
                    <a:lnTo>
                      <a:pt x="1930" y="997"/>
                    </a:lnTo>
                    <a:lnTo>
                      <a:pt x="1906" y="982"/>
                    </a:lnTo>
                    <a:lnTo>
                      <a:pt x="1885" y="964"/>
                    </a:lnTo>
                    <a:lnTo>
                      <a:pt x="1869" y="940"/>
                    </a:lnTo>
                    <a:lnTo>
                      <a:pt x="1859" y="915"/>
                    </a:lnTo>
                    <a:lnTo>
                      <a:pt x="1856" y="887"/>
                    </a:lnTo>
                    <a:lnTo>
                      <a:pt x="1859" y="858"/>
                    </a:lnTo>
                    <a:lnTo>
                      <a:pt x="1869" y="833"/>
                    </a:lnTo>
                    <a:lnTo>
                      <a:pt x="1885" y="809"/>
                    </a:lnTo>
                    <a:lnTo>
                      <a:pt x="1906" y="791"/>
                    </a:lnTo>
                    <a:lnTo>
                      <a:pt x="1930" y="776"/>
                    </a:lnTo>
                    <a:lnTo>
                      <a:pt x="1958" y="767"/>
                    </a:lnTo>
                    <a:lnTo>
                      <a:pt x="1988" y="764"/>
                    </a:lnTo>
                    <a:close/>
                    <a:moveTo>
                      <a:pt x="132" y="764"/>
                    </a:moveTo>
                    <a:lnTo>
                      <a:pt x="163" y="767"/>
                    </a:lnTo>
                    <a:lnTo>
                      <a:pt x="191" y="776"/>
                    </a:lnTo>
                    <a:lnTo>
                      <a:pt x="215" y="791"/>
                    </a:lnTo>
                    <a:lnTo>
                      <a:pt x="235" y="809"/>
                    </a:lnTo>
                    <a:lnTo>
                      <a:pt x="252" y="833"/>
                    </a:lnTo>
                    <a:lnTo>
                      <a:pt x="261" y="858"/>
                    </a:lnTo>
                    <a:lnTo>
                      <a:pt x="265" y="887"/>
                    </a:lnTo>
                    <a:lnTo>
                      <a:pt x="261" y="915"/>
                    </a:lnTo>
                    <a:lnTo>
                      <a:pt x="252" y="940"/>
                    </a:lnTo>
                    <a:lnTo>
                      <a:pt x="235" y="964"/>
                    </a:lnTo>
                    <a:lnTo>
                      <a:pt x="215" y="982"/>
                    </a:lnTo>
                    <a:lnTo>
                      <a:pt x="191" y="997"/>
                    </a:lnTo>
                    <a:lnTo>
                      <a:pt x="163" y="1007"/>
                    </a:lnTo>
                    <a:lnTo>
                      <a:pt x="132" y="1010"/>
                    </a:lnTo>
                    <a:lnTo>
                      <a:pt x="102" y="1007"/>
                    </a:lnTo>
                    <a:lnTo>
                      <a:pt x="74" y="997"/>
                    </a:lnTo>
                    <a:lnTo>
                      <a:pt x="49" y="982"/>
                    </a:lnTo>
                    <a:lnTo>
                      <a:pt x="29" y="964"/>
                    </a:lnTo>
                    <a:lnTo>
                      <a:pt x="13" y="940"/>
                    </a:lnTo>
                    <a:lnTo>
                      <a:pt x="4" y="915"/>
                    </a:lnTo>
                    <a:lnTo>
                      <a:pt x="0" y="887"/>
                    </a:lnTo>
                    <a:lnTo>
                      <a:pt x="4" y="858"/>
                    </a:lnTo>
                    <a:lnTo>
                      <a:pt x="13" y="833"/>
                    </a:lnTo>
                    <a:lnTo>
                      <a:pt x="29" y="809"/>
                    </a:lnTo>
                    <a:lnTo>
                      <a:pt x="49" y="791"/>
                    </a:lnTo>
                    <a:lnTo>
                      <a:pt x="74" y="776"/>
                    </a:lnTo>
                    <a:lnTo>
                      <a:pt x="102" y="767"/>
                    </a:lnTo>
                    <a:lnTo>
                      <a:pt x="132" y="764"/>
                    </a:lnTo>
                    <a:close/>
                    <a:moveTo>
                      <a:pt x="1269" y="404"/>
                    </a:moveTo>
                    <a:lnTo>
                      <a:pt x="1299" y="407"/>
                    </a:lnTo>
                    <a:lnTo>
                      <a:pt x="1327" y="416"/>
                    </a:lnTo>
                    <a:lnTo>
                      <a:pt x="1351" y="430"/>
                    </a:lnTo>
                    <a:lnTo>
                      <a:pt x="1372" y="449"/>
                    </a:lnTo>
                    <a:lnTo>
                      <a:pt x="1388" y="471"/>
                    </a:lnTo>
                    <a:lnTo>
                      <a:pt x="1398" y="497"/>
                    </a:lnTo>
                    <a:lnTo>
                      <a:pt x="1401" y="523"/>
                    </a:lnTo>
                    <a:lnTo>
                      <a:pt x="1398" y="551"/>
                    </a:lnTo>
                    <a:lnTo>
                      <a:pt x="1388" y="577"/>
                    </a:lnTo>
                    <a:lnTo>
                      <a:pt x="1372" y="599"/>
                    </a:lnTo>
                    <a:lnTo>
                      <a:pt x="1351" y="618"/>
                    </a:lnTo>
                    <a:lnTo>
                      <a:pt x="1327" y="631"/>
                    </a:lnTo>
                    <a:lnTo>
                      <a:pt x="1299" y="641"/>
                    </a:lnTo>
                    <a:lnTo>
                      <a:pt x="1269" y="643"/>
                    </a:lnTo>
                    <a:lnTo>
                      <a:pt x="1238" y="641"/>
                    </a:lnTo>
                    <a:lnTo>
                      <a:pt x="1210" y="631"/>
                    </a:lnTo>
                    <a:lnTo>
                      <a:pt x="1186" y="618"/>
                    </a:lnTo>
                    <a:lnTo>
                      <a:pt x="1165" y="599"/>
                    </a:lnTo>
                    <a:lnTo>
                      <a:pt x="1149" y="577"/>
                    </a:lnTo>
                    <a:lnTo>
                      <a:pt x="1139" y="551"/>
                    </a:lnTo>
                    <a:lnTo>
                      <a:pt x="1136" y="523"/>
                    </a:lnTo>
                    <a:lnTo>
                      <a:pt x="1139" y="497"/>
                    </a:lnTo>
                    <a:lnTo>
                      <a:pt x="1149" y="471"/>
                    </a:lnTo>
                    <a:lnTo>
                      <a:pt x="1165" y="449"/>
                    </a:lnTo>
                    <a:lnTo>
                      <a:pt x="1186" y="430"/>
                    </a:lnTo>
                    <a:lnTo>
                      <a:pt x="1210" y="416"/>
                    </a:lnTo>
                    <a:lnTo>
                      <a:pt x="1238" y="407"/>
                    </a:lnTo>
                    <a:lnTo>
                      <a:pt x="1269" y="404"/>
                    </a:lnTo>
                    <a:close/>
                    <a:moveTo>
                      <a:pt x="842" y="404"/>
                    </a:moveTo>
                    <a:lnTo>
                      <a:pt x="872" y="407"/>
                    </a:lnTo>
                    <a:lnTo>
                      <a:pt x="900" y="416"/>
                    </a:lnTo>
                    <a:lnTo>
                      <a:pt x="923" y="430"/>
                    </a:lnTo>
                    <a:lnTo>
                      <a:pt x="943" y="449"/>
                    </a:lnTo>
                    <a:lnTo>
                      <a:pt x="958" y="471"/>
                    </a:lnTo>
                    <a:lnTo>
                      <a:pt x="968" y="497"/>
                    </a:lnTo>
                    <a:lnTo>
                      <a:pt x="972" y="523"/>
                    </a:lnTo>
                    <a:lnTo>
                      <a:pt x="968" y="551"/>
                    </a:lnTo>
                    <a:lnTo>
                      <a:pt x="958" y="577"/>
                    </a:lnTo>
                    <a:lnTo>
                      <a:pt x="943" y="599"/>
                    </a:lnTo>
                    <a:lnTo>
                      <a:pt x="923" y="618"/>
                    </a:lnTo>
                    <a:lnTo>
                      <a:pt x="900" y="631"/>
                    </a:lnTo>
                    <a:lnTo>
                      <a:pt x="872" y="641"/>
                    </a:lnTo>
                    <a:lnTo>
                      <a:pt x="842" y="643"/>
                    </a:lnTo>
                    <a:lnTo>
                      <a:pt x="813" y="641"/>
                    </a:lnTo>
                    <a:lnTo>
                      <a:pt x="785" y="631"/>
                    </a:lnTo>
                    <a:lnTo>
                      <a:pt x="761" y="618"/>
                    </a:lnTo>
                    <a:lnTo>
                      <a:pt x="741" y="599"/>
                    </a:lnTo>
                    <a:lnTo>
                      <a:pt x="727" y="577"/>
                    </a:lnTo>
                    <a:lnTo>
                      <a:pt x="717" y="551"/>
                    </a:lnTo>
                    <a:lnTo>
                      <a:pt x="713" y="523"/>
                    </a:lnTo>
                    <a:lnTo>
                      <a:pt x="717" y="497"/>
                    </a:lnTo>
                    <a:lnTo>
                      <a:pt x="727" y="471"/>
                    </a:lnTo>
                    <a:lnTo>
                      <a:pt x="741" y="449"/>
                    </a:lnTo>
                    <a:lnTo>
                      <a:pt x="761" y="430"/>
                    </a:lnTo>
                    <a:lnTo>
                      <a:pt x="785" y="416"/>
                    </a:lnTo>
                    <a:lnTo>
                      <a:pt x="813" y="407"/>
                    </a:lnTo>
                    <a:lnTo>
                      <a:pt x="842" y="404"/>
                    </a:lnTo>
                    <a:close/>
                    <a:moveTo>
                      <a:pt x="1628" y="385"/>
                    </a:moveTo>
                    <a:lnTo>
                      <a:pt x="1658" y="388"/>
                    </a:lnTo>
                    <a:lnTo>
                      <a:pt x="1686" y="397"/>
                    </a:lnTo>
                    <a:lnTo>
                      <a:pt x="1712" y="411"/>
                    </a:lnTo>
                    <a:lnTo>
                      <a:pt x="1732" y="430"/>
                    </a:lnTo>
                    <a:lnTo>
                      <a:pt x="1747" y="452"/>
                    </a:lnTo>
                    <a:lnTo>
                      <a:pt x="1757" y="477"/>
                    </a:lnTo>
                    <a:lnTo>
                      <a:pt x="1760" y="504"/>
                    </a:lnTo>
                    <a:lnTo>
                      <a:pt x="1757" y="532"/>
                    </a:lnTo>
                    <a:lnTo>
                      <a:pt x="1747" y="558"/>
                    </a:lnTo>
                    <a:lnTo>
                      <a:pt x="1732" y="580"/>
                    </a:lnTo>
                    <a:lnTo>
                      <a:pt x="1712" y="599"/>
                    </a:lnTo>
                    <a:lnTo>
                      <a:pt x="1686" y="612"/>
                    </a:lnTo>
                    <a:lnTo>
                      <a:pt x="1658" y="622"/>
                    </a:lnTo>
                    <a:lnTo>
                      <a:pt x="1628" y="624"/>
                    </a:lnTo>
                    <a:lnTo>
                      <a:pt x="1598" y="622"/>
                    </a:lnTo>
                    <a:lnTo>
                      <a:pt x="1570" y="612"/>
                    </a:lnTo>
                    <a:lnTo>
                      <a:pt x="1545" y="599"/>
                    </a:lnTo>
                    <a:lnTo>
                      <a:pt x="1525" y="580"/>
                    </a:lnTo>
                    <a:lnTo>
                      <a:pt x="1510" y="558"/>
                    </a:lnTo>
                    <a:lnTo>
                      <a:pt x="1500" y="532"/>
                    </a:lnTo>
                    <a:lnTo>
                      <a:pt x="1495" y="504"/>
                    </a:lnTo>
                    <a:lnTo>
                      <a:pt x="1500" y="477"/>
                    </a:lnTo>
                    <a:lnTo>
                      <a:pt x="1510" y="452"/>
                    </a:lnTo>
                    <a:lnTo>
                      <a:pt x="1525" y="430"/>
                    </a:lnTo>
                    <a:lnTo>
                      <a:pt x="1545" y="411"/>
                    </a:lnTo>
                    <a:lnTo>
                      <a:pt x="1570" y="397"/>
                    </a:lnTo>
                    <a:lnTo>
                      <a:pt x="1598" y="388"/>
                    </a:lnTo>
                    <a:lnTo>
                      <a:pt x="1628" y="385"/>
                    </a:lnTo>
                    <a:close/>
                    <a:moveTo>
                      <a:pt x="502" y="385"/>
                    </a:moveTo>
                    <a:lnTo>
                      <a:pt x="531" y="388"/>
                    </a:lnTo>
                    <a:lnTo>
                      <a:pt x="558" y="397"/>
                    </a:lnTo>
                    <a:lnTo>
                      <a:pt x="582" y="411"/>
                    </a:lnTo>
                    <a:lnTo>
                      <a:pt x="602" y="430"/>
                    </a:lnTo>
                    <a:lnTo>
                      <a:pt x="618" y="452"/>
                    </a:lnTo>
                    <a:lnTo>
                      <a:pt x="628" y="477"/>
                    </a:lnTo>
                    <a:lnTo>
                      <a:pt x="631" y="504"/>
                    </a:lnTo>
                    <a:lnTo>
                      <a:pt x="628" y="532"/>
                    </a:lnTo>
                    <a:lnTo>
                      <a:pt x="618" y="558"/>
                    </a:lnTo>
                    <a:lnTo>
                      <a:pt x="602" y="580"/>
                    </a:lnTo>
                    <a:lnTo>
                      <a:pt x="582" y="599"/>
                    </a:lnTo>
                    <a:lnTo>
                      <a:pt x="558" y="612"/>
                    </a:lnTo>
                    <a:lnTo>
                      <a:pt x="531" y="622"/>
                    </a:lnTo>
                    <a:lnTo>
                      <a:pt x="502" y="624"/>
                    </a:lnTo>
                    <a:lnTo>
                      <a:pt x="472" y="622"/>
                    </a:lnTo>
                    <a:lnTo>
                      <a:pt x="445" y="612"/>
                    </a:lnTo>
                    <a:lnTo>
                      <a:pt x="421" y="599"/>
                    </a:lnTo>
                    <a:lnTo>
                      <a:pt x="401" y="580"/>
                    </a:lnTo>
                    <a:lnTo>
                      <a:pt x="385" y="558"/>
                    </a:lnTo>
                    <a:lnTo>
                      <a:pt x="376" y="532"/>
                    </a:lnTo>
                    <a:lnTo>
                      <a:pt x="372" y="504"/>
                    </a:lnTo>
                    <a:lnTo>
                      <a:pt x="376" y="477"/>
                    </a:lnTo>
                    <a:lnTo>
                      <a:pt x="385" y="452"/>
                    </a:lnTo>
                    <a:lnTo>
                      <a:pt x="401" y="430"/>
                    </a:lnTo>
                    <a:lnTo>
                      <a:pt x="421" y="411"/>
                    </a:lnTo>
                    <a:lnTo>
                      <a:pt x="445" y="397"/>
                    </a:lnTo>
                    <a:lnTo>
                      <a:pt x="472" y="388"/>
                    </a:lnTo>
                    <a:lnTo>
                      <a:pt x="502" y="385"/>
                    </a:lnTo>
                    <a:close/>
                    <a:moveTo>
                      <a:pt x="1269" y="0"/>
                    </a:moveTo>
                    <a:lnTo>
                      <a:pt x="1299" y="3"/>
                    </a:lnTo>
                    <a:lnTo>
                      <a:pt x="1327" y="12"/>
                    </a:lnTo>
                    <a:lnTo>
                      <a:pt x="1351" y="26"/>
                    </a:lnTo>
                    <a:lnTo>
                      <a:pt x="1372" y="44"/>
                    </a:lnTo>
                    <a:lnTo>
                      <a:pt x="1388" y="67"/>
                    </a:lnTo>
                    <a:lnTo>
                      <a:pt x="1398" y="92"/>
                    </a:lnTo>
                    <a:lnTo>
                      <a:pt x="1401" y="120"/>
                    </a:lnTo>
                    <a:lnTo>
                      <a:pt x="1398" y="147"/>
                    </a:lnTo>
                    <a:lnTo>
                      <a:pt x="1388" y="173"/>
                    </a:lnTo>
                    <a:lnTo>
                      <a:pt x="1372" y="195"/>
                    </a:lnTo>
                    <a:lnTo>
                      <a:pt x="1351" y="214"/>
                    </a:lnTo>
                    <a:lnTo>
                      <a:pt x="1327" y="227"/>
                    </a:lnTo>
                    <a:lnTo>
                      <a:pt x="1299" y="236"/>
                    </a:lnTo>
                    <a:lnTo>
                      <a:pt x="1269" y="239"/>
                    </a:lnTo>
                    <a:lnTo>
                      <a:pt x="1238" y="236"/>
                    </a:lnTo>
                    <a:lnTo>
                      <a:pt x="1210" y="227"/>
                    </a:lnTo>
                    <a:lnTo>
                      <a:pt x="1186" y="214"/>
                    </a:lnTo>
                    <a:lnTo>
                      <a:pt x="1165" y="195"/>
                    </a:lnTo>
                    <a:lnTo>
                      <a:pt x="1149" y="173"/>
                    </a:lnTo>
                    <a:lnTo>
                      <a:pt x="1139" y="147"/>
                    </a:lnTo>
                    <a:lnTo>
                      <a:pt x="1136" y="120"/>
                    </a:lnTo>
                    <a:lnTo>
                      <a:pt x="1139" y="92"/>
                    </a:lnTo>
                    <a:lnTo>
                      <a:pt x="1149" y="67"/>
                    </a:lnTo>
                    <a:lnTo>
                      <a:pt x="1165" y="44"/>
                    </a:lnTo>
                    <a:lnTo>
                      <a:pt x="1186" y="26"/>
                    </a:lnTo>
                    <a:lnTo>
                      <a:pt x="1210" y="12"/>
                    </a:lnTo>
                    <a:lnTo>
                      <a:pt x="1238" y="3"/>
                    </a:lnTo>
                    <a:lnTo>
                      <a:pt x="1269" y="0"/>
                    </a:lnTo>
                    <a:close/>
                    <a:moveTo>
                      <a:pt x="842" y="0"/>
                    </a:moveTo>
                    <a:lnTo>
                      <a:pt x="872" y="3"/>
                    </a:lnTo>
                    <a:lnTo>
                      <a:pt x="900" y="12"/>
                    </a:lnTo>
                    <a:lnTo>
                      <a:pt x="923" y="26"/>
                    </a:lnTo>
                    <a:lnTo>
                      <a:pt x="943" y="44"/>
                    </a:lnTo>
                    <a:lnTo>
                      <a:pt x="958" y="67"/>
                    </a:lnTo>
                    <a:lnTo>
                      <a:pt x="968" y="92"/>
                    </a:lnTo>
                    <a:lnTo>
                      <a:pt x="972" y="120"/>
                    </a:lnTo>
                    <a:lnTo>
                      <a:pt x="968" y="147"/>
                    </a:lnTo>
                    <a:lnTo>
                      <a:pt x="958" y="173"/>
                    </a:lnTo>
                    <a:lnTo>
                      <a:pt x="943" y="195"/>
                    </a:lnTo>
                    <a:lnTo>
                      <a:pt x="923" y="214"/>
                    </a:lnTo>
                    <a:lnTo>
                      <a:pt x="900" y="227"/>
                    </a:lnTo>
                    <a:lnTo>
                      <a:pt x="872" y="236"/>
                    </a:lnTo>
                    <a:lnTo>
                      <a:pt x="842" y="239"/>
                    </a:lnTo>
                    <a:lnTo>
                      <a:pt x="813" y="236"/>
                    </a:lnTo>
                    <a:lnTo>
                      <a:pt x="785" y="227"/>
                    </a:lnTo>
                    <a:lnTo>
                      <a:pt x="761" y="214"/>
                    </a:lnTo>
                    <a:lnTo>
                      <a:pt x="741" y="195"/>
                    </a:lnTo>
                    <a:lnTo>
                      <a:pt x="727" y="173"/>
                    </a:lnTo>
                    <a:lnTo>
                      <a:pt x="717" y="147"/>
                    </a:lnTo>
                    <a:lnTo>
                      <a:pt x="713" y="120"/>
                    </a:lnTo>
                    <a:lnTo>
                      <a:pt x="717" y="92"/>
                    </a:lnTo>
                    <a:lnTo>
                      <a:pt x="727" y="67"/>
                    </a:lnTo>
                    <a:lnTo>
                      <a:pt x="741" y="44"/>
                    </a:lnTo>
                    <a:lnTo>
                      <a:pt x="761" y="26"/>
                    </a:lnTo>
                    <a:lnTo>
                      <a:pt x="785" y="12"/>
                    </a:lnTo>
                    <a:lnTo>
                      <a:pt x="813" y="3"/>
                    </a:lnTo>
                    <a:lnTo>
                      <a:pt x="842"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1325" name="Freeform 38"/>
              <p:cNvSpPr>
                <a:spLocks noEditPoints="1" noChangeArrowheads="1"/>
              </p:cNvSpPr>
              <p:nvPr/>
            </p:nvSpPr>
            <p:spPr bwMode="auto">
              <a:xfrm>
                <a:off x="94" y="275"/>
                <a:ext cx="286" cy="141"/>
              </a:xfrm>
              <a:custGeom>
                <a:avLst/>
                <a:gdLst>
                  <a:gd name="T0" fmla="*/ 1003 w 1716"/>
                  <a:gd name="T1" fmla="*/ 510 h 845"/>
                  <a:gd name="T2" fmla="*/ 981 w 1716"/>
                  <a:gd name="T3" fmla="*/ 594 h 845"/>
                  <a:gd name="T4" fmla="*/ 920 w 1716"/>
                  <a:gd name="T5" fmla="*/ 688 h 845"/>
                  <a:gd name="T6" fmla="*/ 876 w 1716"/>
                  <a:gd name="T7" fmla="*/ 764 h 845"/>
                  <a:gd name="T8" fmla="*/ 960 w 1716"/>
                  <a:gd name="T9" fmla="*/ 797 h 845"/>
                  <a:gd name="T10" fmla="*/ 975 w 1716"/>
                  <a:gd name="T11" fmla="*/ 786 h 845"/>
                  <a:gd name="T12" fmla="*/ 970 w 1716"/>
                  <a:gd name="T13" fmla="*/ 771 h 845"/>
                  <a:gd name="T14" fmla="*/ 982 w 1716"/>
                  <a:gd name="T15" fmla="*/ 773 h 845"/>
                  <a:gd name="T16" fmla="*/ 981 w 1716"/>
                  <a:gd name="T17" fmla="*/ 774 h 845"/>
                  <a:gd name="T18" fmla="*/ 988 w 1716"/>
                  <a:gd name="T19" fmla="*/ 786 h 845"/>
                  <a:gd name="T20" fmla="*/ 1000 w 1716"/>
                  <a:gd name="T21" fmla="*/ 806 h 845"/>
                  <a:gd name="T22" fmla="*/ 988 w 1716"/>
                  <a:gd name="T23" fmla="*/ 813 h 845"/>
                  <a:gd name="T24" fmla="*/ 869 w 1716"/>
                  <a:gd name="T25" fmla="*/ 772 h 845"/>
                  <a:gd name="T26" fmla="*/ 770 w 1716"/>
                  <a:gd name="T27" fmla="*/ 800 h 845"/>
                  <a:gd name="T28" fmla="*/ 662 w 1716"/>
                  <a:gd name="T29" fmla="*/ 837 h 845"/>
                  <a:gd name="T30" fmla="*/ 622 w 1716"/>
                  <a:gd name="T31" fmla="*/ 845 h 845"/>
                  <a:gd name="T32" fmla="*/ 614 w 1716"/>
                  <a:gd name="T33" fmla="*/ 835 h 845"/>
                  <a:gd name="T34" fmla="*/ 619 w 1716"/>
                  <a:gd name="T35" fmla="*/ 831 h 845"/>
                  <a:gd name="T36" fmla="*/ 697 w 1716"/>
                  <a:gd name="T37" fmla="*/ 817 h 845"/>
                  <a:gd name="T38" fmla="*/ 795 w 1716"/>
                  <a:gd name="T39" fmla="*/ 774 h 845"/>
                  <a:gd name="T40" fmla="*/ 788 w 1716"/>
                  <a:gd name="T41" fmla="*/ 714 h 845"/>
                  <a:gd name="T42" fmla="*/ 703 w 1716"/>
                  <a:gd name="T43" fmla="*/ 612 h 845"/>
                  <a:gd name="T44" fmla="*/ 669 w 1716"/>
                  <a:gd name="T45" fmla="*/ 522 h 845"/>
                  <a:gd name="T46" fmla="*/ 678 w 1716"/>
                  <a:gd name="T47" fmla="*/ 466 h 845"/>
                  <a:gd name="T48" fmla="*/ 688 w 1716"/>
                  <a:gd name="T49" fmla="*/ 551 h 845"/>
                  <a:gd name="T50" fmla="*/ 729 w 1716"/>
                  <a:gd name="T51" fmla="*/ 632 h 845"/>
                  <a:gd name="T52" fmla="*/ 821 w 1716"/>
                  <a:gd name="T53" fmla="*/ 728 h 845"/>
                  <a:gd name="T54" fmla="*/ 912 w 1716"/>
                  <a:gd name="T55" fmla="*/ 680 h 845"/>
                  <a:gd name="T56" fmla="*/ 971 w 1716"/>
                  <a:gd name="T57" fmla="*/ 590 h 845"/>
                  <a:gd name="T58" fmla="*/ 992 w 1716"/>
                  <a:gd name="T59" fmla="*/ 510 h 845"/>
                  <a:gd name="T60" fmla="*/ 1003 w 1716"/>
                  <a:gd name="T61" fmla="*/ 458 h 845"/>
                  <a:gd name="T62" fmla="*/ 1116 w 1716"/>
                  <a:gd name="T63" fmla="*/ 441 h 845"/>
                  <a:gd name="T64" fmla="*/ 361 w 1716"/>
                  <a:gd name="T65" fmla="*/ 694 h 845"/>
                  <a:gd name="T66" fmla="*/ 1052 w 1716"/>
                  <a:gd name="T67" fmla="*/ 65 h 845"/>
                  <a:gd name="T68" fmla="*/ 524 w 1716"/>
                  <a:gd name="T69" fmla="*/ 44 h 845"/>
                  <a:gd name="T70" fmla="*/ 524 w 1716"/>
                  <a:gd name="T71" fmla="*/ 44 h 845"/>
                  <a:gd name="T72" fmla="*/ 610 w 1716"/>
                  <a:gd name="T73" fmla="*/ 733 h 845"/>
                  <a:gd name="T74" fmla="*/ 1708 w 1716"/>
                  <a:gd name="T75" fmla="*/ 687 h 845"/>
                  <a:gd name="T76" fmla="*/ 975 w 1716"/>
                  <a:gd name="T77" fmla="*/ 6 h 845"/>
                  <a:gd name="T78" fmla="*/ 916 w 1716"/>
                  <a:gd name="T79" fmla="*/ 61 h 845"/>
                  <a:gd name="T80" fmla="*/ 855 w 1716"/>
                  <a:gd name="T81" fmla="*/ 83 h 845"/>
                  <a:gd name="T82" fmla="*/ 770 w 1716"/>
                  <a:gd name="T83" fmla="*/ 82 h 845"/>
                  <a:gd name="T84" fmla="*/ 699 w 1716"/>
                  <a:gd name="T85" fmla="*/ 59 h 845"/>
                  <a:gd name="T86" fmla="*/ 686 w 1716"/>
                  <a:gd name="T87" fmla="*/ 40 h 845"/>
                  <a:gd name="T88" fmla="*/ 770 w 1716"/>
                  <a:gd name="T89" fmla="*/ 71 h 845"/>
                  <a:gd name="T90" fmla="*/ 855 w 1716"/>
                  <a:gd name="T91" fmla="*/ 72 h 845"/>
                  <a:gd name="T92" fmla="*/ 909 w 1716"/>
                  <a:gd name="T93" fmla="*/ 53 h 845"/>
                  <a:gd name="T94" fmla="*/ 966 w 1716"/>
                  <a:gd name="T95" fmla="*/ 0 h 84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16"/>
                  <a:gd name="T145" fmla="*/ 0 h 845"/>
                  <a:gd name="T146" fmla="*/ 1716 w 1716"/>
                  <a:gd name="T147" fmla="*/ 845 h 84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16" h="845">
                    <a:moveTo>
                      <a:pt x="1003" y="458"/>
                    </a:moveTo>
                    <a:lnTo>
                      <a:pt x="1004" y="476"/>
                    </a:lnTo>
                    <a:lnTo>
                      <a:pt x="1004" y="494"/>
                    </a:lnTo>
                    <a:lnTo>
                      <a:pt x="1003" y="510"/>
                    </a:lnTo>
                    <a:lnTo>
                      <a:pt x="1001" y="528"/>
                    </a:lnTo>
                    <a:lnTo>
                      <a:pt x="997" y="545"/>
                    </a:lnTo>
                    <a:lnTo>
                      <a:pt x="993" y="561"/>
                    </a:lnTo>
                    <a:lnTo>
                      <a:pt x="981" y="594"/>
                    </a:lnTo>
                    <a:lnTo>
                      <a:pt x="978" y="598"/>
                    </a:lnTo>
                    <a:lnTo>
                      <a:pt x="963" y="629"/>
                    </a:lnTo>
                    <a:lnTo>
                      <a:pt x="943" y="659"/>
                    </a:lnTo>
                    <a:lnTo>
                      <a:pt x="920" y="688"/>
                    </a:lnTo>
                    <a:lnTo>
                      <a:pt x="894" y="714"/>
                    </a:lnTo>
                    <a:lnTo>
                      <a:pt x="865" y="739"/>
                    </a:lnTo>
                    <a:lnTo>
                      <a:pt x="852" y="750"/>
                    </a:lnTo>
                    <a:lnTo>
                      <a:pt x="876" y="764"/>
                    </a:lnTo>
                    <a:lnTo>
                      <a:pt x="905" y="779"/>
                    </a:lnTo>
                    <a:lnTo>
                      <a:pt x="905" y="779"/>
                    </a:lnTo>
                    <a:lnTo>
                      <a:pt x="931" y="789"/>
                    </a:lnTo>
                    <a:lnTo>
                      <a:pt x="960" y="797"/>
                    </a:lnTo>
                    <a:lnTo>
                      <a:pt x="986" y="802"/>
                    </a:lnTo>
                    <a:lnTo>
                      <a:pt x="986" y="801"/>
                    </a:lnTo>
                    <a:lnTo>
                      <a:pt x="981" y="794"/>
                    </a:lnTo>
                    <a:lnTo>
                      <a:pt x="975" y="786"/>
                    </a:lnTo>
                    <a:lnTo>
                      <a:pt x="972" y="781"/>
                    </a:lnTo>
                    <a:lnTo>
                      <a:pt x="971" y="776"/>
                    </a:lnTo>
                    <a:lnTo>
                      <a:pt x="970" y="774"/>
                    </a:lnTo>
                    <a:lnTo>
                      <a:pt x="970" y="771"/>
                    </a:lnTo>
                    <a:lnTo>
                      <a:pt x="972" y="767"/>
                    </a:lnTo>
                    <a:lnTo>
                      <a:pt x="974" y="765"/>
                    </a:lnTo>
                    <a:lnTo>
                      <a:pt x="981" y="763"/>
                    </a:lnTo>
                    <a:lnTo>
                      <a:pt x="982" y="773"/>
                    </a:lnTo>
                    <a:lnTo>
                      <a:pt x="982" y="773"/>
                    </a:lnTo>
                    <a:lnTo>
                      <a:pt x="982" y="773"/>
                    </a:lnTo>
                    <a:lnTo>
                      <a:pt x="982" y="774"/>
                    </a:lnTo>
                    <a:lnTo>
                      <a:pt x="981" y="774"/>
                    </a:lnTo>
                    <a:lnTo>
                      <a:pt x="982" y="776"/>
                    </a:lnTo>
                    <a:lnTo>
                      <a:pt x="982" y="776"/>
                    </a:lnTo>
                    <a:lnTo>
                      <a:pt x="983" y="779"/>
                    </a:lnTo>
                    <a:lnTo>
                      <a:pt x="988" y="786"/>
                    </a:lnTo>
                    <a:lnTo>
                      <a:pt x="994" y="793"/>
                    </a:lnTo>
                    <a:lnTo>
                      <a:pt x="997" y="799"/>
                    </a:lnTo>
                    <a:lnTo>
                      <a:pt x="1000" y="803"/>
                    </a:lnTo>
                    <a:lnTo>
                      <a:pt x="1000" y="806"/>
                    </a:lnTo>
                    <a:lnTo>
                      <a:pt x="997" y="811"/>
                    </a:lnTo>
                    <a:lnTo>
                      <a:pt x="996" y="812"/>
                    </a:lnTo>
                    <a:lnTo>
                      <a:pt x="992" y="813"/>
                    </a:lnTo>
                    <a:lnTo>
                      <a:pt x="988" y="813"/>
                    </a:lnTo>
                    <a:lnTo>
                      <a:pt x="960" y="809"/>
                    </a:lnTo>
                    <a:lnTo>
                      <a:pt x="931" y="800"/>
                    </a:lnTo>
                    <a:lnTo>
                      <a:pt x="902" y="789"/>
                    </a:lnTo>
                    <a:lnTo>
                      <a:pt x="869" y="772"/>
                    </a:lnTo>
                    <a:lnTo>
                      <a:pt x="843" y="756"/>
                    </a:lnTo>
                    <a:lnTo>
                      <a:pt x="835" y="762"/>
                    </a:lnTo>
                    <a:lnTo>
                      <a:pt x="803" y="782"/>
                    </a:lnTo>
                    <a:lnTo>
                      <a:pt x="770" y="800"/>
                    </a:lnTo>
                    <a:lnTo>
                      <a:pt x="736" y="814"/>
                    </a:lnTo>
                    <a:lnTo>
                      <a:pt x="732" y="816"/>
                    </a:lnTo>
                    <a:lnTo>
                      <a:pt x="697" y="828"/>
                    </a:lnTo>
                    <a:lnTo>
                      <a:pt x="662" y="837"/>
                    </a:lnTo>
                    <a:lnTo>
                      <a:pt x="629" y="843"/>
                    </a:lnTo>
                    <a:lnTo>
                      <a:pt x="627" y="844"/>
                    </a:lnTo>
                    <a:lnTo>
                      <a:pt x="626" y="844"/>
                    </a:lnTo>
                    <a:lnTo>
                      <a:pt x="622" y="845"/>
                    </a:lnTo>
                    <a:lnTo>
                      <a:pt x="618" y="845"/>
                    </a:lnTo>
                    <a:lnTo>
                      <a:pt x="614" y="843"/>
                    </a:lnTo>
                    <a:lnTo>
                      <a:pt x="612" y="840"/>
                    </a:lnTo>
                    <a:lnTo>
                      <a:pt x="614" y="835"/>
                    </a:lnTo>
                    <a:lnTo>
                      <a:pt x="615" y="835"/>
                    </a:lnTo>
                    <a:lnTo>
                      <a:pt x="618" y="833"/>
                    </a:lnTo>
                    <a:lnTo>
                      <a:pt x="619" y="833"/>
                    </a:lnTo>
                    <a:lnTo>
                      <a:pt x="619" y="831"/>
                    </a:lnTo>
                    <a:lnTo>
                      <a:pt x="622" y="832"/>
                    </a:lnTo>
                    <a:lnTo>
                      <a:pt x="627" y="832"/>
                    </a:lnTo>
                    <a:lnTo>
                      <a:pt x="662" y="826"/>
                    </a:lnTo>
                    <a:lnTo>
                      <a:pt x="697" y="817"/>
                    </a:lnTo>
                    <a:lnTo>
                      <a:pt x="728" y="806"/>
                    </a:lnTo>
                    <a:lnTo>
                      <a:pt x="728" y="806"/>
                    </a:lnTo>
                    <a:lnTo>
                      <a:pt x="762" y="792"/>
                    </a:lnTo>
                    <a:lnTo>
                      <a:pt x="795" y="774"/>
                    </a:lnTo>
                    <a:lnTo>
                      <a:pt x="828" y="754"/>
                    </a:lnTo>
                    <a:lnTo>
                      <a:pt x="833" y="750"/>
                    </a:lnTo>
                    <a:lnTo>
                      <a:pt x="813" y="735"/>
                    </a:lnTo>
                    <a:lnTo>
                      <a:pt x="788" y="714"/>
                    </a:lnTo>
                    <a:lnTo>
                      <a:pt x="763" y="691"/>
                    </a:lnTo>
                    <a:lnTo>
                      <a:pt x="741" y="665"/>
                    </a:lnTo>
                    <a:lnTo>
                      <a:pt x="721" y="640"/>
                    </a:lnTo>
                    <a:lnTo>
                      <a:pt x="703" y="612"/>
                    </a:lnTo>
                    <a:lnTo>
                      <a:pt x="689" y="584"/>
                    </a:lnTo>
                    <a:lnTo>
                      <a:pt x="688" y="580"/>
                    </a:lnTo>
                    <a:lnTo>
                      <a:pt x="677" y="551"/>
                    </a:lnTo>
                    <a:lnTo>
                      <a:pt x="669" y="522"/>
                    </a:lnTo>
                    <a:lnTo>
                      <a:pt x="666" y="494"/>
                    </a:lnTo>
                    <a:lnTo>
                      <a:pt x="666" y="479"/>
                    </a:lnTo>
                    <a:lnTo>
                      <a:pt x="667" y="465"/>
                    </a:lnTo>
                    <a:lnTo>
                      <a:pt x="678" y="466"/>
                    </a:lnTo>
                    <a:lnTo>
                      <a:pt x="677" y="479"/>
                    </a:lnTo>
                    <a:lnTo>
                      <a:pt x="677" y="494"/>
                    </a:lnTo>
                    <a:lnTo>
                      <a:pt x="680" y="522"/>
                    </a:lnTo>
                    <a:lnTo>
                      <a:pt x="688" y="551"/>
                    </a:lnTo>
                    <a:lnTo>
                      <a:pt x="699" y="580"/>
                    </a:lnTo>
                    <a:lnTo>
                      <a:pt x="699" y="580"/>
                    </a:lnTo>
                    <a:lnTo>
                      <a:pt x="711" y="604"/>
                    </a:lnTo>
                    <a:lnTo>
                      <a:pt x="729" y="632"/>
                    </a:lnTo>
                    <a:lnTo>
                      <a:pt x="749" y="658"/>
                    </a:lnTo>
                    <a:lnTo>
                      <a:pt x="771" y="683"/>
                    </a:lnTo>
                    <a:lnTo>
                      <a:pt x="795" y="706"/>
                    </a:lnTo>
                    <a:lnTo>
                      <a:pt x="821" y="728"/>
                    </a:lnTo>
                    <a:lnTo>
                      <a:pt x="842" y="743"/>
                    </a:lnTo>
                    <a:lnTo>
                      <a:pt x="858" y="731"/>
                    </a:lnTo>
                    <a:lnTo>
                      <a:pt x="886" y="706"/>
                    </a:lnTo>
                    <a:lnTo>
                      <a:pt x="912" y="680"/>
                    </a:lnTo>
                    <a:lnTo>
                      <a:pt x="935" y="651"/>
                    </a:lnTo>
                    <a:lnTo>
                      <a:pt x="955" y="621"/>
                    </a:lnTo>
                    <a:lnTo>
                      <a:pt x="971" y="590"/>
                    </a:lnTo>
                    <a:lnTo>
                      <a:pt x="971" y="590"/>
                    </a:lnTo>
                    <a:lnTo>
                      <a:pt x="982" y="561"/>
                    </a:lnTo>
                    <a:lnTo>
                      <a:pt x="986" y="545"/>
                    </a:lnTo>
                    <a:lnTo>
                      <a:pt x="990" y="528"/>
                    </a:lnTo>
                    <a:lnTo>
                      <a:pt x="992" y="510"/>
                    </a:lnTo>
                    <a:lnTo>
                      <a:pt x="993" y="494"/>
                    </a:lnTo>
                    <a:lnTo>
                      <a:pt x="993" y="476"/>
                    </a:lnTo>
                    <a:lnTo>
                      <a:pt x="992" y="459"/>
                    </a:lnTo>
                    <a:lnTo>
                      <a:pt x="1003" y="458"/>
                    </a:lnTo>
                    <a:close/>
                    <a:moveTo>
                      <a:pt x="1125" y="435"/>
                    </a:moveTo>
                    <a:lnTo>
                      <a:pt x="1319" y="688"/>
                    </a:lnTo>
                    <a:lnTo>
                      <a:pt x="1310" y="694"/>
                    </a:lnTo>
                    <a:lnTo>
                      <a:pt x="1116" y="441"/>
                    </a:lnTo>
                    <a:lnTo>
                      <a:pt x="1125" y="435"/>
                    </a:lnTo>
                    <a:close/>
                    <a:moveTo>
                      <a:pt x="536" y="435"/>
                    </a:moveTo>
                    <a:lnTo>
                      <a:pt x="545" y="441"/>
                    </a:lnTo>
                    <a:lnTo>
                      <a:pt x="361" y="694"/>
                    </a:lnTo>
                    <a:lnTo>
                      <a:pt x="352" y="688"/>
                    </a:lnTo>
                    <a:lnTo>
                      <a:pt x="536" y="435"/>
                    </a:lnTo>
                    <a:close/>
                    <a:moveTo>
                      <a:pt x="1041" y="65"/>
                    </a:moveTo>
                    <a:lnTo>
                      <a:pt x="1052" y="65"/>
                    </a:lnTo>
                    <a:lnTo>
                      <a:pt x="1052" y="755"/>
                    </a:lnTo>
                    <a:lnTo>
                      <a:pt x="1041" y="755"/>
                    </a:lnTo>
                    <a:lnTo>
                      <a:pt x="1041" y="65"/>
                    </a:lnTo>
                    <a:close/>
                    <a:moveTo>
                      <a:pt x="524" y="44"/>
                    </a:moveTo>
                    <a:lnTo>
                      <a:pt x="532" y="52"/>
                    </a:lnTo>
                    <a:lnTo>
                      <a:pt x="8" y="650"/>
                    </a:lnTo>
                    <a:lnTo>
                      <a:pt x="0" y="642"/>
                    </a:lnTo>
                    <a:lnTo>
                      <a:pt x="524" y="44"/>
                    </a:lnTo>
                    <a:close/>
                    <a:moveTo>
                      <a:pt x="610" y="11"/>
                    </a:moveTo>
                    <a:lnTo>
                      <a:pt x="621" y="11"/>
                    </a:lnTo>
                    <a:lnTo>
                      <a:pt x="621" y="733"/>
                    </a:lnTo>
                    <a:lnTo>
                      <a:pt x="610" y="733"/>
                    </a:lnTo>
                    <a:lnTo>
                      <a:pt x="610" y="11"/>
                    </a:lnTo>
                    <a:close/>
                    <a:moveTo>
                      <a:pt x="1106" y="7"/>
                    </a:moveTo>
                    <a:lnTo>
                      <a:pt x="1716" y="679"/>
                    </a:lnTo>
                    <a:lnTo>
                      <a:pt x="1708" y="687"/>
                    </a:lnTo>
                    <a:lnTo>
                      <a:pt x="1098" y="14"/>
                    </a:lnTo>
                    <a:lnTo>
                      <a:pt x="1106" y="7"/>
                    </a:lnTo>
                    <a:close/>
                    <a:moveTo>
                      <a:pt x="966" y="0"/>
                    </a:moveTo>
                    <a:lnTo>
                      <a:pt x="975" y="6"/>
                    </a:lnTo>
                    <a:lnTo>
                      <a:pt x="962" y="22"/>
                    </a:lnTo>
                    <a:lnTo>
                      <a:pt x="949" y="38"/>
                    </a:lnTo>
                    <a:lnTo>
                      <a:pt x="933" y="50"/>
                    </a:lnTo>
                    <a:lnTo>
                      <a:pt x="916" y="61"/>
                    </a:lnTo>
                    <a:lnTo>
                      <a:pt x="899" y="70"/>
                    </a:lnTo>
                    <a:lnTo>
                      <a:pt x="894" y="71"/>
                    </a:lnTo>
                    <a:lnTo>
                      <a:pt x="875" y="78"/>
                    </a:lnTo>
                    <a:lnTo>
                      <a:pt x="855" y="83"/>
                    </a:lnTo>
                    <a:lnTo>
                      <a:pt x="834" y="85"/>
                    </a:lnTo>
                    <a:lnTo>
                      <a:pt x="813" y="86"/>
                    </a:lnTo>
                    <a:lnTo>
                      <a:pt x="792" y="85"/>
                    </a:lnTo>
                    <a:lnTo>
                      <a:pt x="770" y="82"/>
                    </a:lnTo>
                    <a:lnTo>
                      <a:pt x="748" y="77"/>
                    </a:lnTo>
                    <a:lnTo>
                      <a:pt x="726" y="70"/>
                    </a:lnTo>
                    <a:lnTo>
                      <a:pt x="721" y="68"/>
                    </a:lnTo>
                    <a:lnTo>
                      <a:pt x="699" y="59"/>
                    </a:lnTo>
                    <a:lnTo>
                      <a:pt x="678" y="48"/>
                    </a:lnTo>
                    <a:lnTo>
                      <a:pt x="657" y="34"/>
                    </a:lnTo>
                    <a:lnTo>
                      <a:pt x="663" y="25"/>
                    </a:lnTo>
                    <a:lnTo>
                      <a:pt x="686" y="40"/>
                    </a:lnTo>
                    <a:lnTo>
                      <a:pt x="707" y="51"/>
                    </a:lnTo>
                    <a:lnTo>
                      <a:pt x="728" y="60"/>
                    </a:lnTo>
                    <a:lnTo>
                      <a:pt x="748" y="65"/>
                    </a:lnTo>
                    <a:lnTo>
                      <a:pt x="770" y="71"/>
                    </a:lnTo>
                    <a:lnTo>
                      <a:pt x="792" y="74"/>
                    </a:lnTo>
                    <a:lnTo>
                      <a:pt x="813" y="75"/>
                    </a:lnTo>
                    <a:lnTo>
                      <a:pt x="834" y="74"/>
                    </a:lnTo>
                    <a:lnTo>
                      <a:pt x="855" y="72"/>
                    </a:lnTo>
                    <a:lnTo>
                      <a:pt x="875" y="67"/>
                    </a:lnTo>
                    <a:lnTo>
                      <a:pt x="894" y="60"/>
                    </a:lnTo>
                    <a:lnTo>
                      <a:pt x="894" y="61"/>
                    </a:lnTo>
                    <a:lnTo>
                      <a:pt x="909" y="53"/>
                    </a:lnTo>
                    <a:lnTo>
                      <a:pt x="925" y="42"/>
                    </a:lnTo>
                    <a:lnTo>
                      <a:pt x="941" y="30"/>
                    </a:lnTo>
                    <a:lnTo>
                      <a:pt x="954" y="14"/>
                    </a:lnTo>
                    <a:lnTo>
                      <a:pt x="966" y="0"/>
                    </a:lnTo>
                    <a:close/>
                  </a:path>
                </a:pathLst>
              </a:custGeom>
              <a:solidFill>
                <a:srgbClr val="237EFF"/>
              </a:solidFill>
              <a:ln w="0" cmpd="sng">
                <a:solidFill>
                  <a:srgbClr val="FFFFFF"/>
                </a:solidFill>
                <a:bevel/>
                <a:headEnd/>
                <a:tailEnd/>
              </a:ln>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1326" name="Group 6"/>
          <p:cNvGrpSpPr>
            <a:grpSpLocks/>
          </p:cNvGrpSpPr>
          <p:nvPr/>
        </p:nvGrpSpPr>
        <p:grpSpPr bwMode="auto">
          <a:xfrm>
            <a:off x="4857750" y="3871913"/>
            <a:ext cx="1157288" cy="1257300"/>
            <a:chOff x="0" y="0"/>
            <a:chExt cx="1157872" cy="1256528"/>
          </a:xfrm>
        </p:grpSpPr>
        <p:sp>
          <p:nvSpPr>
            <p:cNvPr id="11327" name="Rectangle 168"/>
            <p:cNvSpPr>
              <a:spLocks noChangeArrowheads="1"/>
            </p:cNvSpPr>
            <p:nvPr/>
          </p:nvSpPr>
          <p:spPr bwMode="auto">
            <a:xfrm>
              <a:off x="0" y="880444"/>
              <a:ext cx="1157872" cy="376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r>
                <a:rPr lang="en-US" sz="1100">
                  <a:solidFill>
                    <a:srgbClr val="FFFFFF"/>
                  </a:solidFill>
                  <a:latin typeface="方正兰亭细黑_GBK" charset="-122"/>
                  <a:ea typeface="方正兰亭细黑_GBK" charset="-122"/>
                  <a:sym typeface="方正兰亭细黑_GBK" charset="-122"/>
                </a:rPr>
                <a:t>Web Application Proxy</a:t>
              </a:r>
            </a:p>
          </p:txBody>
        </p:sp>
        <p:grpSp>
          <p:nvGrpSpPr>
            <p:cNvPr id="11328" name="Group 2"/>
            <p:cNvGrpSpPr>
              <a:grpSpLocks/>
            </p:cNvGrpSpPr>
            <p:nvPr/>
          </p:nvGrpSpPr>
          <p:grpSpPr bwMode="auto">
            <a:xfrm>
              <a:off x="265597" y="0"/>
              <a:ext cx="626677" cy="809804"/>
              <a:chOff x="0" y="0"/>
              <a:chExt cx="626677" cy="809804"/>
            </a:xfrm>
          </p:grpSpPr>
          <p:sp>
            <p:nvSpPr>
              <p:cNvPr id="11329" name="Freeform 7"/>
              <p:cNvSpPr>
                <a:spLocks noEditPoints="1" noChangeArrowheads="1"/>
              </p:cNvSpPr>
              <p:nvPr/>
            </p:nvSpPr>
            <p:spPr bwMode="auto">
              <a:xfrm>
                <a:off x="208100" y="0"/>
                <a:ext cx="418577" cy="809804"/>
              </a:xfrm>
              <a:custGeom>
                <a:avLst/>
                <a:gdLst>
                  <a:gd name="T0" fmla="*/ 1513 w 1760"/>
                  <a:gd name="T1" fmla="*/ 2946 h 3403"/>
                  <a:gd name="T2" fmla="*/ 1569 w 1760"/>
                  <a:gd name="T3" fmla="*/ 3116 h 3403"/>
                  <a:gd name="T4" fmla="*/ 247 w 1760"/>
                  <a:gd name="T5" fmla="*/ 2748 h 3403"/>
                  <a:gd name="T6" fmla="*/ 191 w 1760"/>
                  <a:gd name="T7" fmla="*/ 2632 h 3403"/>
                  <a:gd name="T8" fmla="*/ 191 w 1760"/>
                  <a:gd name="T9" fmla="*/ 2632 h 3403"/>
                  <a:gd name="T10" fmla="*/ 191 w 1760"/>
                  <a:gd name="T11" fmla="*/ 2546 h 3403"/>
                  <a:gd name="T12" fmla="*/ 455 w 1760"/>
                  <a:gd name="T13" fmla="*/ 2490 h 3403"/>
                  <a:gd name="T14" fmla="*/ 191 w 1760"/>
                  <a:gd name="T15" fmla="*/ 622 h 3403"/>
                  <a:gd name="T16" fmla="*/ 266 w 1760"/>
                  <a:gd name="T17" fmla="*/ 797 h 3403"/>
                  <a:gd name="T18" fmla="*/ 247 w 1760"/>
                  <a:gd name="T19" fmla="*/ 825 h 3403"/>
                  <a:gd name="T20" fmla="*/ 1507 w 1760"/>
                  <a:gd name="T21" fmla="*/ 0 h 3403"/>
                  <a:gd name="T22" fmla="*/ 1579 w 1760"/>
                  <a:gd name="T23" fmla="*/ 9 h 3403"/>
                  <a:gd name="T24" fmla="*/ 1644 w 1760"/>
                  <a:gd name="T25" fmla="*/ 36 h 3403"/>
                  <a:gd name="T26" fmla="*/ 1715 w 1760"/>
                  <a:gd name="T27" fmla="*/ 96 h 3403"/>
                  <a:gd name="T28" fmla="*/ 1749 w 1760"/>
                  <a:gd name="T29" fmla="*/ 158 h 3403"/>
                  <a:gd name="T30" fmla="*/ 1760 w 1760"/>
                  <a:gd name="T31" fmla="*/ 207 h 3403"/>
                  <a:gd name="T32" fmla="*/ 1759 w 1760"/>
                  <a:gd name="T33" fmla="*/ 3201 h 3403"/>
                  <a:gd name="T34" fmla="*/ 1742 w 1760"/>
                  <a:gd name="T35" fmla="*/ 3264 h 3403"/>
                  <a:gd name="T36" fmla="*/ 1701 w 1760"/>
                  <a:gd name="T37" fmla="*/ 3322 h 3403"/>
                  <a:gd name="T38" fmla="*/ 1625 w 1760"/>
                  <a:gd name="T39" fmla="*/ 3377 h 3403"/>
                  <a:gd name="T40" fmla="*/ 1558 w 1760"/>
                  <a:gd name="T41" fmla="*/ 3399 h 3403"/>
                  <a:gd name="T42" fmla="*/ 254 w 1760"/>
                  <a:gd name="T43" fmla="*/ 3403 h 3403"/>
                  <a:gd name="T44" fmla="*/ 181 w 1760"/>
                  <a:gd name="T45" fmla="*/ 3394 h 3403"/>
                  <a:gd name="T46" fmla="*/ 116 w 1760"/>
                  <a:gd name="T47" fmla="*/ 3367 h 3403"/>
                  <a:gd name="T48" fmla="*/ 60 w 1760"/>
                  <a:gd name="T49" fmla="*/ 3322 h 3403"/>
                  <a:gd name="T50" fmla="*/ 19 w 1760"/>
                  <a:gd name="T51" fmla="*/ 3264 h 3403"/>
                  <a:gd name="T52" fmla="*/ 2 w 1760"/>
                  <a:gd name="T53" fmla="*/ 3201 h 3403"/>
                  <a:gd name="T54" fmla="*/ 56 w 1760"/>
                  <a:gd name="T55" fmla="*/ 2500 h 3403"/>
                  <a:gd name="T56" fmla="*/ 60 w 1760"/>
                  <a:gd name="T57" fmla="*/ 3210 h 3403"/>
                  <a:gd name="T58" fmla="*/ 80 w 1760"/>
                  <a:gd name="T59" fmla="*/ 3259 h 3403"/>
                  <a:gd name="T60" fmla="*/ 125 w 1760"/>
                  <a:gd name="T61" fmla="*/ 3305 h 3403"/>
                  <a:gd name="T62" fmla="*/ 197 w 1760"/>
                  <a:gd name="T63" fmla="*/ 3340 h 3403"/>
                  <a:gd name="T64" fmla="*/ 232 w 1760"/>
                  <a:gd name="T65" fmla="*/ 3346 h 3403"/>
                  <a:gd name="T66" fmla="*/ 1528 w 1760"/>
                  <a:gd name="T67" fmla="*/ 3346 h 3403"/>
                  <a:gd name="T68" fmla="*/ 1584 w 1760"/>
                  <a:gd name="T69" fmla="*/ 3333 h 3403"/>
                  <a:gd name="T70" fmla="*/ 1647 w 1760"/>
                  <a:gd name="T71" fmla="*/ 3297 h 3403"/>
                  <a:gd name="T72" fmla="*/ 1690 w 1760"/>
                  <a:gd name="T73" fmla="*/ 3242 h 3403"/>
                  <a:gd name="T74" fmla="*/ 1704 w 1760"/>
                  <a:gd name="T75" fmla="*/ 3189 h 3403"/>
                  <a:gd name="T76" fmla="*/ 1704 w 1760"/>
                  <a:gd name="T77" fmla="*/ 214 h 3403"/>
                  <a:gd name="T78" fmla="*/ 1697 w 1760"/>
                  <a:gd name="T79" fmla="*/ 179 h 3403"/>
                  <a:gd name="T80" fmla="*/ 1662 w 1760"/>
                  <a:gd name="T81" fmla="*/ 120 h 3403"/>
                  <a:gd name="T82" fmla="*/ 1603 w 1760"/>
                  <a:gd name="T83" fmla="*/ 78 h 3403"/>
                  <a:gd name="T84" fmla="*/ 1546 w 1760"/>
                  <a:gd name="T85" fmla="*/ 59 h 3403"/>
                  <a:gd name="T86" fmla="*/ 254 w 1760"/>
                  <a:gd name="T87" fmla="*/ 56 h 3403"/>
                  <a:gd name="T88" fmla="*/ 197 w 1760"/>
                  <a:gd name="T89" fmla="*/ 63 h 3403"/>
                  <a:gd name="T90" fmla="*/ 138 w 1760"/>
                  <a:gd name="T91" fmla="*/ 88 h 3403"/>
                  <a:gd name="T92" fmla="*/ 86 w 1760"/>
                  <a:gd name="T93" fmla="*/ 136 h 3403"/>
                  <a:gd name="T94" fmla="*/ 64 w 1760"/>
                  <a:gd name="T95" fmla="*/ 179 h 3403"/>
                  <a:gd name="T96" fmla="*/ 56 w 1760"/>
                  <a:gd name="T97" fmla="*/ 228 h 3403"/>
                  <a:gd name="T98" fmla="*/ 1 w 1760"/>
                  <a:gd name="T99" fmla="*/ 207 h 3403"/>
                  <a:gd name="T100" fmla="*/ 12 w 1760"/>
                  <a:gd name="T101" fmla="*/ 158 h 3403"/>
                  <a:gd name="T102" fmla="*/ 46 w 1760"/>
                  <a:gd name="T103" fmla="*/ 96 h 3403"/>
                  <a:gd name="T104" fmla="*/ 99 w 1760"/>
                  <a:gd name="T105" fmla="*/ 48 h 3403"/>
                  <a:gd name="T106" fmla="*/ 175 w 1760"/>
                  <a:gd name="T107" fmla="*/ 11 h 3403"/>
                  <a:gd name="T108" fmla="*/ 232 w 1760"/>
                  <a:gd name="T109" fmla="*/ 1 h 34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60"/>
                  <a:gd name="T166" fmla="*/ 0 h 3403"/>
                  <a:gd name="T167" fmla="*/ 1760 w 1760"/>
                  <a:gd name="T168" fmla="*/ 3403 h 34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60" h="3403">
                    <a:moveTo>
                      <a:pt x="247" y="2946"/>
                    </a:moveTo>
                    <a:lnTo>
                      <a:pt x="247" y="3060"/>
                    </a:lnTo>
                    <a:lnTo>
                      <a:pt x="1513" y="3060"/>
                    </a:lnTo>
                    <a:lnTo>
                      <a:pt x="1513" y="2946"/>
                    </a:lnTo>
                    <a:lnTo>
                      <a:pt x="247" y="2946"/>
                    </a:lnTo>
                    <a:close/>
                    <a:moveTo>
                      <a:pt x="191" y="2890"/>
                    </a:moveTo>
                    <a:lnTo>
                      <a:pt x="1569" y="2890"/>
                    </a:lnTo>
                    <a:lnTo>
                      <a:pt x="1569" y="3116"/>
                    </a:lnTo>
                    <a:lnTo>
                      <a:pt x="191" y="3116"/>
                    </a:lnTo>
                    <a:lnTo>
                      <a:pt x="191" y="2890"/>
                    </a:lnTo>
                    <a:close/>
                    <a:moveTo>
                      <a:pt x="247" y="2688"/>
                    </a:moveTo>
                    <a:lnTo>
                      <a:pt x="247" y="2748"/>
                    </a:lnTo>
                    <a:lnTo>
                      <a:pt x="455" y="2748"/>
                    </a:lnTo>
                    <a:lnTo>
                      <a:pt x="455" y="2688"/>
                    </a:lnTo>
                    <a:lnTo>
                      <a:pt x="247" y="2688"/>
                    </a:lnTo>
                    <a:close/>
                    <a:moveTo>
                      <a:pt x="191" y="2632"/>
                    </a:moveTo>
                    <a:lnTo>
                      <a:pt x="511" y="2632"/>
                    </a:lnTo>
                    <a:lnTo>
                      <a:pt x="511" y="2804"/>
                    </a:lnTo>
                    <a:lnTo>
                      <a:pt x="191" y="2804"/>
                    </a:lnTo>
                    <a:lnTo>
                      <a:pt x="191" y="2632"/>
                    </a:lnTo>
                    <a:close/>
                    <a:moveTo>
                      <a:pt x="367" y="2373"/>
                    </a:moveTo>
                    <a:lnTo>
                      <a:pt x="511" y="2373"/>
                    </a:lnTo>
                    <a:lnTo>
                      <a:pt x="511" y="2546"/>
                    </a:lnTo>
                    <a:lnTo>
                      <a:pt x="191" y="2546"/>
                    </a:lnTo>
                    <a:lnTo>
                      <a:pt x="191" y="2452"/>
                    </a:lnTo>
                    <a:lnTo>
                      <a:pt x="247" y="2452"/>
                    </a:lnTo>
                    <a:lnTo>
                      <a:pt x="247" y="2490"/>
                    </a:lnTo>
                    <a:lnTo>
                      <a:pt x="455" y="2490"/>
                    </a:lnTo>
                    <a:lnTo>
                      <a:pt x="455" y="2429"/>
                    </a:lnTo>
                    <a:lnTo>
                      <a:pt x="367" y="2429"/>
                    </a:lnTo>
                    <a:lnTo>
                      <a:pt x="367" y="2373"/>
                    </a:lnTo>
                    <a:close/>
                    <a:moveTo>
                      <a:pt x="191" y="622"/>
                    </a:moveTo>
                    <a:lnTo>
                      <a:pt x="1569" y="622"/>
                    </a:lnTo>
                    <a:lnTo>
                      <a:pt x="1569" y="853"/>
                    </a:lnTo>
                    <a:lnTo>
                      <a:pt x="266" y="853"/>
                    </a:lnTo>
                    <a:lnTo>
                      <a:pt x="266" y="797"/>
                    </a:lnTo>
                    <a:lnTo>
                      <a:pt x="1513" y="797"/>
                    </a:lnTo>
                    <a:lnTo>
                      <a:pt x="1513" y="678"/>
                    </a:lnTo>
                    <a:lnTo>
                      <a:pt x="247" y="678"/>
                    </a:lnTo>
                    <a:lnTo>
                      <a:pt x="247" y="825"/>
                    </a:lnTo>
                    <a:lnTo>
                      <a:pt x="191" y="825"/>
                    </a:lnTo>
                    <a:lnTo>
                      <a:pt x="191" y="622"/>
                    </a:lnTo>
                    <a:close/>
                    <a:moveTo>
                      <a:pt x="253" y="0"/>
                    </a:moveTo>
                    <a:lnTo>
                      <a:pt x="1507" y="0"/>
                    </a:lnTo>
                    <a:lnTo>
                      <a:pt x="1528" y="1"/>
                    </a:lnTo>
                    <a:lnTo>
                      <a:pt x="1535" y="2"/>
                    </a:lnTo>
                    <a:lnTo>
                      <a:pt x="1558" y="4"/>
                    </a:lnTo>
                    <a:lnTo>
                      <a:pt x="1579" y="9"/>
                    </a:lnTo>
                    <a:lnTo>
                      <a:pt x="1585" y="11"/>
                    </a:lnTo>
                    <a:lnTo>
                      <a:pt x="1605" y="17"/>
                    </a:lnTo>
                    <a:lnTo>
                      <a:pt x="1625" y="26"/>
                    </a:lnTo>
                    <a:lnTo>
                      <a:pt x="1644" y="36"/>
                    </a:lnTo>
                    <a:lnTo>
                      <a:pt x="1662" y="48"/>
                    </a:lnTo>
                    <a:lnTo>
                      <a:pt x="1687" y="66"/>
                    </a:lnTo>
                    <a:lnTo>
                      <a:pt x="1701" y="81"/>
                    </a:lnTo>
                    <a:lnTo>
                      <a:pt x="1715" y="96"/>
                    </a:lnTo>
                    <a:lnTo>
                      <a:pt x="1726" y="113"/>
                    </a:lnTo>
                    <a:lnTo>
                      <a:pt x="1732" y="121"/>
                    </a:lnTo>
                    <a:lnTo>
                      <a:pt x="1742" y="139"/>
                    </a:lnTo>
                    <a:lnTo>
                      <a:pt x="1749" y="158"/>
                    </a:lnTo>
                    <a:lnTo>
                      <a:pt x="1751" y="163"/>
                    </a:lnTo>
                    <a:lnTo>
                      <a:pt x="1756" y="183"/>
                    </a:lnTo>
                    <a:lnTo>
                      <a:pt x="1759" y="202"/>
                    </a:lnTo>
                    <a:lnTo>
                      <a:pt x="1760" y="207"/>
                    </a:lnTo>
                    <a:lnTo>
                      <a:pt x="1760" y="216"/>
                    </a:lnTo>
                    <a:lnTo>
                      <a:pt x="1760" y="3187"/>
                    </a:lnTo>
                    <a:lnTo>
                      <a:pt x="1760" y="3195"/>
                    </a:lnTo>
                    <a:lnTo>
                      <a:pt x="1759" y="3201"/>
                    </a:lnTo>
                    <a:lnTo>
                      <a:pt x="1756" y="3221"/>
                    </a:lnTo>
                    <a:lnTo>
                      <a:pt x="1751" y="3240"/>
                    </a:lnTo>
                    <a:lnTo>
                      <a:pt x="1749" y="3245"/>
                    </a:lnTo>
                    <a:lnTo>
                      <a:pt x="1742" y="3264"/>
                    </a:lnTo>
                    <a:lnTo>
                      <a:pt x="1732" y="3282"/>
                    </a:lnTo>
                    <a:lnTo>
                      <a:pt x="1726" y="3290"/>
                    </a:lnTo>
                    <a:lnTo>
                      <a:pt x="1715" y="3306"/>
                    </a:lnTo>
                    <a:lnTo>
                      <a:pt x="1701" y="3322"/>
                    </a:lnTo>
                    <a:lnTo>
                      <a:pt x="1687" y="3337"/>
                    </a:lnTo>
                    <a:lnTo>
                      <a:pt x="1662" y="3355"/>
                    </a:lnTo>
                    <a:lnTo>
                      <a:pt x="1644" y="3367"/>
                    </a:lnTo>
                    <a:lnTo>
                      <a:pt x="1625" y="3377"/>
                    </a:lnTo>
                    <a:lnTo>
                      <a:pt x="1605" y="3385"/>
                    </a:lnTo>
                    <a:lnTo>
                      <a:pt x="1585" y="3392"/>
                    </a:lnTo>
                    <a:lnTo>
                      <a:pt x="1579" y="3394"/>
                    </a:lnTo>
                    <a:lnTo>
                      <a:pt x="1558" y="3399"/>
                    </a:lnTo>
                    <a:lnTo>
                      <a:pt x="1535" y="3402"/>
                    </a:lnTo>
                    <a:lnTo>
                      <a:pt x="1528" y="3402"/>
                    </a:lnTo>
                    <a:lnTo>
                      <a:pt x="1506" y="3403"/>
                    </a:lnTo>
                    <a:lnTo>
                      <a:pt x="254" y="3403"/>
                    </a:lnTo>
                    <a:lnTo>
                      <a:pt x="232" y="3402"/>
                    </a:lnTo>
                    <a:lnTo>
                      <a:pt x="225" y="3402"/>
                    </a:lnTo>
                    <a:lnTo>
                      <a:pt x="202" y="3399"/>
                    </a:lnTo>
                    <a:lnTo>
                      <a:pt x="181" y="3394"/>
                    </a:lnTo>
                    <a:lnTo>
                      <a:pt x="175" y="3392"/>
                    </a:lnTo>
                    <a:lnTo>
                      <a:pt x="155" y="3385"/>
                    </a:lnTo>
                    <a:lnTo>
                      <a:pt x="135" y="3377"/>
                    </a:lnTo>
                    <a:lnTo>
                      <a:pt x="116" y="3367"/>
                    </a:lnTo>
                    <a:lnTo>
                      <a:pt x="99" y="3355"/>
                    </a:lnTo>
                    <a:lnTo>
                      <a:pt x="90" y="3349"/>
                    </a:lnTo>
                    <a:lnTo>
                      <a:pt x="74" y="3337"/>
                    </a:lnTo>
                    <a:lnTo>
                      <a:pt x="60" y="3322"/>
                    </a:lnTo>
                    <a:lnTo>
                      <a:pt x="46" y="3306"/>
                    </a:lnTo>
                    <a:lnTo>
                      <a:pt x="35" y="3290"/>
                    </a:lnTo>
                    <a:lnTo>
                      <a:pt x="29" y="3282"/>
                    </a:lnTo>
                    <a:lnTo>
                      <a:pt x="19" y="3264"/>
                    </a:lnTo>
                    <a:lnTo>
                      <a:pt x="12" y="3245"/>
                    </a:lnTo>
                    <a:lnTo>
                      <a:pt x="10" y="3240"/>
                    </a:lnTo>
                    <a:lnTo>
                      <a:pt x="5" y="3221"/>
                    </a:lnTo>
                    <a:lnTo>
                      <a:pt x="2" y="3201"/>
                    </a:lnTo>
                    <a:lnTo>
                      <a:pt x="1" y="3195"/>
                    </a:lnTo>
                    <a:lnTo>
                      <a:pt x="0" y="3175"/>
                    </a:lnTo>
                    <a:lnTo>
                      <a:pt x="0" y="2500"/>
                    </a:lnTo>
                    <a:lnTo>
                      <a:pt x="56" y="2500"/>
                    </a:lnTo>
                    <a:lnTo>
                      <a:pt x="56" y="3175"/>
                    </a:lnTo>
                    <a:lnTo>
                      <a:pt x="57" y="3189"/>
                    </a:lnTo>
                    <a:lnTo>
                      <a:pt x="57" y="3189"/>
                    </a:lnTo>
                    <a:lnTo>
                      <a:pt x="60" y="3210"/>
                    </a:lnTo>
                    <a:lnTo>
                      <a:pt x="64" y="3223"/>
                    </a:lnTo>
                    <a:lnTo>
                      <a:pt x="64" y="3223"/>
                    </a:lnTo>
                    <a:lnTo>
                      <a:pt x="71" y="3242"/>
                    </a:lnTo>
                    <a:lnTo>
                      <a:pt x="80" y="3259"/>
                    </a:lnTo>
                    <a:lnTo>
                      <a:pt x="86" y="3267"/>
                    </a:lnTo>
                    <a:lnTo>
                      <a:pt x="99" y="3283"/>
                    </a:lnTo>
                    <a:lnTo>
                      <a:pt x="114" y="3297"/>
                    </a:lnTo>
                    <a:lnTo>
                      <a:pt x="125" y="3305"/>
                    </a:lnTo>
                    <a:lnTo>
                      <a:pt x="138" y="3315"/>
                    </a:lnTo>
                    <a:lnTo>
                      <a:pt x="157" y="3325"/>
                    </a:lnTo>
                    <a:lnTo>
                      <a:pt x="176" y="3333"/>
                    </a:lnTo>
                    <a:lnTo>
                      <a:pt x="197" y="3340"/>
                    </a:lnTo>
                    <a:lnTo>
                      <a:pt x="197" y="3340"/>
                    </a:lnTo>
                    <a:lnTo>
                      <a:pt x="214" y="3344"/>
                    </a:lnTo>
                    <a:lnTo>
                      <a:pt x="232" y="3346"/>
                    </a:lnTo>
                    <a:lnTo>
                      <a:pt x="232" y="3346"/>
                    </a:lnTo>
                    <a:lnTo>
                      <a:pt x="254" y="3347"/>
                    </a:lnTo>
                    <a:lnTo>
                      <a:pt x="1506" y="3347"/>
                    </a:lnTo>
                    <a:lnTo>
                      <a:pt x="1528" y="3346"/>
                    </a:lnTo>
                    <a:lnTo>
                      <a:pt x="1528" y="3346"/>
                    </a:lnTo>
                    <a:lnTo>
                      <a:pt x="1546" y="3344"/>
                    </a:lnTo>
                    <a:lnTo>
                      <a:pt x="1563" y="3340"/>
                    </a:lnTo>
                    <a:lnTo>
                      <a:pt x="1563" y="3340"/>
                    </a:lnTo>
                    <a:lnTo>
                      <a:pt x="1584" y="3333"/>
                    </a:lnTo>
                    <a:lnTo>
                      <a:pt x="1603" y="3325"/>
                    </a:lnTo>
                    <a:lnTo>
                      <a:pt x="1622" y="3315"/>
                    </a:lnTo>
                    <a:lnTo>
                      <a:pt x="1632" y="3309"/>
                    </a:lnTo>
                    <a:lnTo>
                      <a:pt x="1647" y="3297"/>
                    </a:lnTo>
                    <a:lnTo>
                      <a:pt x="1662" y="3283"/>
                    </a:lnTo>
                    <a:lnTo>
                      <a:pt x="1675" y="3267"/>
                    </a:lnTo>
                    <a:lnTo>
                      <a:pt x="1681" y="3259"/>
                    </a:lnTo>
                    <a:lnTo>
                      <a:pt x="1690" y="3242"/>
                    </a:lnTo>
                    <a:lnTo>
                      <a:pt x="1697" y="3223"/>
                    </a:lnTo>
                    <a:lnTo>
                      <a:pt x="1697" y="3223"/>
                    </a:lnTo>
                    <a:lnTo>
                      <a:pt x="1701" y="3210"/>
                    </a:lnTo>
                    <a:lnTo>
                      <a:pt x="1704" y="3189"/>
                    </a:lnTo>
                    <a:lnTo>
                      <a:pt x="1704" y="3189"/>
                    </a:lnTo>
                    <a:lnTo>
                      <a:pt x="1705" y="3175"/>
                    </a:lnTo>
                    <a:lnTo>
                      <a:pt x="1705" y="228"/>
                    </a:lnTo>
                    <a:lnTo>
                      <a:pt x="1704" y="214"/>
                    </a:lnTo>
                    <a:lnTo>
                      <a:pt x="1704" y="214"/>
                    </a:lnTo>
                    <a:lnTo>
                      <a:pt x="1701" y="194"/>
                    </a:lnTo>
                    <a:lnTo>
                      <a:pt x="1697" y="179"/>
                    </a:lnTo>
                    <a:lnTo>
                      <a:pt x="1697" y="179"/>
                    </a:lnTo>
                    <a:lnTo>
                      <a:pt x="1690" y="161"/>
                    </a:lnTo>
                    <a:lnTo>
                      <a:pt x="1681" y="144"/>
                    </a:lnTo>
                    <a:lnTo>
                      <a:pt x="1675" y="136"/>
                    </a:lnTo>
                    <a:lnTo>
                      <a:pt x="1662" y="120"/>
                    </a:lnTo>
                    <a:lnTo>
                      <a:pt x="1647" y="106"/>
                    </a:lnTo>
                    <a:lnTo>
                      <a:pt x="1632" y="94"/>
                    </a:lnTo>
                    <a:lnTo>
                      <a:pt x="1622" y="88"/>
                    </a:lnTo>
                    <a:lnTo>
                      <a:pt x="1603" y="78"/>
                    </a:lnTo>
                    <a:lnTo>
                      <a:pt x="1584" y="69"/>
                    </a:lnTo>
                    <a:lnTo>
                      <a:pt x="1563" y="63"/>
                    </a:lnTo>
                    <a:lnTo>
                      <a:pt x="1563" y="63"/>
                    </a:lnTo>
                    <a:lnTo>
                      <a:pt x="1546" y="59"/>
                    </a:lnTo>
                    <a:lnTo>
                      <a:pt x="1523" y="57"/>
                    </a:lnTo>
                    <a:lnTo>
                      <a:pt x="1523" y="57"/>
                    </a:lnTo>
                    <a:lnTo>
                      <a:pt x="1506" y="56"/>
                    </a:lnTo>
                    <a:lnTo>
                      <a:pt x="254" y="56"/>
                    </a:lnTo>
                    <a:lnTo>
                      <a:pt x="237" y="57"/>
                    </a:lnTo>
                    <a:lnTo>
                      <a:pt x="237" y="57"/>
                    </a:lnTo>
                    <a:lnTo>
                      <a:pt x="214" y="59"/>
                    </a:lnTo>
                    <a:lnTo>
                      <a:pt x="197" y="63"/>
                    </a:lnTo>
                    <a:lnTo>
                      <a:pt x="197" y="63"/>
                    </a:lnTo>
                    <a:lnTo>
                      <a:pt x="176" y="69"/>
                    </a:lnTo>
                    <a:lnTo>
                      <a:pt x="157" y="78"/>
                    </a:lnTo>
                    <a:lnTo>
                      <a:pt x="138" y="88"/>
                    </a:lnTo>
                    <a:lnTo>
                      <a:pt x="125" y="97"/>
                    </a:lnTo>
                    <a:lnTo>
                      <a:pt x="114" y="106"/>
                    </a:lnTo>
                    <a:lnTo>
                      <a:pt x="99" y="120"/>
                    </a:lnTo>
                    <a:lnTo>
                      <a:pt x="86" y="136"/>
                    </a:lnTo>
                    <a:lnTo>
                      <a:pt x="80" y="144"/>
                    </a:lnTo>
                    <a:lnTo>
                      <a:pt x="71" y="161"/>
                    </a:lnTo>
                    <a:lnTo>
                      <a:pt x="64" y="179"/>
                    </a:lnTo>
                    <a:lnTo>
                      <a:pt x="64" y="179"/>
                    </a:lnTo>
                    <a:lnTo>
                      <a:pt x="60" y="194"/>
                    </a:lnTo>
                    <a:lnTo>
                      <a:pt x="57" y="214"/>
                    </a:lnTo>
                    <a:lnTo>
                      <a:pt x="57" y="214"/>
                    </a:lnTo>
                    <a:lnTo>
                      <a:pt x="56" y="228"/>
                    </a:lnTo>
                    <a:lnTo>
                      <a:pt x="56" y="786"/>
                    </a:lnTo>
                    <a:lnTo>
                      <a:pt x="0" y="786"/>
                    </a:lnTo>
                    <a:lnTo>
                      <a:pt x="0" y="228"/>
                    </a:lnTo>
                    <a:lnTo>
                      <a:pt x="1" y="207"/>
                    </a:lnTo>
                    <a:lnTo>
                      <a:pt x="2" y="202"/>
                    </a:lnTo>
                    <a:lnTo>
                      <a:pt x="5" y="183"/>
                    </a:lnTo>
                    <a:lnTo>
                      <a:pt x="10" y="163"/>
                    </a:lnTo>
                    <a:lnTo>
                      <a:pt x="12" y="158"/>
                    </a:lnTo>
                    <a:lnTo>
                      <a:pt x="19" y="139"/>
                    </a:lnTo>
                    <a:lnTo>
                      <a:pt x="29" y="121"/>
                    </a:lnTo>
                    <a:lnTo>
                      <a:pt x="35" y="113"/>
                    </a:lnTo>
                    <a:lnTo>
                      <a:pt x="46" y="96"/>
                    </a:lnTo>
                    <a:lnTo>
                      <a:pt x="60" y="81"/>
                    </a:lnTo>
                    <a:lnTo>
                      <a:pt x="74" y="66"/>
                    </a:lnTo>
                    <a:lnTo>
                      <a:pt x="90" y="54"/>
                    </a:lnTo>
                    <a:lnTo>
                      <a:pt x="99" y="48"/>
                    </a:lnTo>
                    <a:lnTo>
                      <a:pt x="116" y="36"/>
                    </a:lnTo>
                    <a:lnTo>
                      <a:pt x="135" y="26"/>
                    </a:lnTo>
                    <a:lnTo>
                      <a:pt x="155" y="17"/>
                    </a:lnTo>
                    <a:lnTo>
                      <a:pt x="175" y="11"/>
                    </a:lnTo>
                    <a:lnTo>
                      <a:pt x="181" y="9"/>
                    </a:lnTo>
                    <a:lnTo>
                      <a:pt x="202" y="4"/>
                    </a:lnTo>
                    <a:lnTo>
                      <a:pt x="225" y="2"/>
                    </a:lnTo>
                    <a:lnTo>
                      <a:pt x="232" y="1"/>
                    </a:lnTo>
                    <a:lnTo>
                      <a:pt x="25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1330" name="Freeform 8"/>
              <p:cNvSpPr>
                <a:spLocks noEditPoints="1" noChangeArrowheads="1"/>
              </p:cNvSpPr>
              <p:nvPr/>
            </p:nvSpPr>
            <p:spPr bwMode="auto">
              <a:xfrm>
                <a:off x="0" y="181938"/>
                <a:ext cx="417388" cy="413821"/>
              </a:xfrm>
              <a:custGeom>
                <a:avLst/>
                <a:gdLst>
                  <a:gd name="T0" fmla="*/ 1020 w 1753"/>
                  <a:gd name="T1" fmla="*/ 1144 h 1742"/>
                  <a:gd name="T2" fmla="*/ 995 w 1753"/>
                  <a:gd name="T3" fmla="*/ 1224 h 1742"/>
                  <a:gd name="T4" fmla="*/ 705 w 1753"/>
                  <a:gd name="T5" fmla="*/ 1168 h 1742"/>
                  <a:gd name="T6" fmla="*/ 1270 w 1753"/>
                  <a:gd name="T7" fmla="*/ 1070 h 1742"/>
                  <a:gd name="T8" fmla="*/ 1302 w 1753"/>
                  <a:gd name="T9" fmla="*/ 1202 h 1742"/>
                  <a:gd name="T10" fmla="*/ 1183 w 1753"/>
                  <a:gd name="T11" fmla="*/ 1261 h 1742"/>
                  <a:gd name="T12" fmla="*/ 1099 w 1753"/>
                  <a:gd name="T13" fmla="*/ 1179 h 1742"/>
                  <a:gd name="T14" fmla="*/ 1157 w 1753"/>
                  <a:gd name="T15" fmla="*/ 1061 h 1742"/>
                  <a:gd name="T16" fmla="*/ 586 w 1753"/>
                  <a:gd name="T17" fmla="*/ 1059 h 1742"/>
                  <a:gd name="T18" fmla="*/ 619 w 1753"/>
                  <a:gd name="T19" fmla="*/ 1191 h 1742"/>
                  <a:gd name="T20" fmla="*/ 504 w 1753"/>
                  <a:gd name="T21" fmla="*/ 1251 h 1742"/>
                  <a:gd name="T22" fmla="*/ 417 w 1753"/>
                  <a:gd name="T23" fmla="*/ 1172 h 1742"/>
                  <a:gd name="T24" fmla="*/ 472 w 1753"/>
                  <a:gd name="T25" fmla="*/ 1049 h 1742"/>
                  <a:gd name="T26" fmla="*/ 1176 w 1753"/>
                  <a:gd name="T27" fmla="*/ 847 h 1742"/>
                  <a:gd name="T28" fmla="*/ 1157 w 1753"/>
                  <a:gd name="T29" fmla="*/ 978 h 1742"/>
                  <a:gd name="T30" fmla="*/ 1012 w 1753"/>
                  <a:gd name="T31" fmla="*/ 655 h 1742"/>
                  <a:gd name="T32" fmla="*/ 826 w 1753"/>
                  <a:gd name="T33" fmla="*/ 611 h 1742"/>
                  <a:gd name="T34" fmla="*/ 784 w 1753"/>
                  <a:gd name="T35" fmla="*/ 715 h 1742"/>
                  <a:gd name="T36" fmla="*/ 575 w 1753"/>
                  <a:gd name="T37" fmla="*/ 969 h 1742"/>
                  <a:gd name="T38" fmla="*/ 759 w 1753"/>
                  <a:gd name="T39" fmla="*/ 622 h 1742"/>
                  <a:gd name="T40" fmla="*/ 1038 w 1753"/>
                  <a:gd name="T41" fmla="*/ 410 h 1742"/>
                  <a:gd name="T42" fmla="*/ 1040 w 1753"/>
                  <a:gd name="T43" fmla="*/ 544 h 1742"/>
                  <a:gd name="T44" fmla="*/ 910 w 1753"/>
                  <a:gd name="T45" fmla="*/ 576 h 1742"/>
                  <a:gd name="T46" fmla="*/ 848 w 1753"/>
                  <a:gd name="T47" fmla="*/ 480 h 1742"/>
                  <a:gd name="T48" fmla="*/ 929 w 1753"/>
                  <a:gd name="T49" fmla="*/ 375 h 1742"/>
                  <a:gd name="T50" fmla="*/ 658 w 1753"/>
                  <a:gd name="T51" fmla="*/ 158 h 1742"/>
                  <a:gd name="T52" fmla="*/ 872 w 1753"/>
                  <a:gd name="T53" fmla="*/ 313 h 1742"/>
                  <a:gd name="T54" fmla="*/ 683 w 1753"/>
                  <a:gd name="T55" fmla="*/ 258 h 1742"/>
                  <a:gd name="T56" fmla="*/ 398 w 1753"/>
                  <a:gd name="T57" fmla="*/ 298 h 1742"/>
                  <a:gd name="T58" fmla="*/ 185 w 1753"/>
                  <a:gd name="T59" fmla="*/ 580 h 1742"/>
                  <a:gd name="T60" fmla="*/ 127 w 1753"/>
                  <a:gd name="T61" fmla="*/ 892 h 1742"/>
                  <a:gd name="T62" fmla="*/ 314 w 1753"/>
                  <a:gd name="T63" fmla="*/ 1033 h 1742"/>
                  <a:gd name="T64" fmla="*/ 236 w 1753"/>
                  <a:gd name="T65" fmla="*/ 1080 h 1742"/>
                  <a:gd name="T66" fmla="*/ 156 w 1753"/>
                  <a:gd name="T67" fmla="*/ 1079 h 1742"/>
                  <a:gd name="T68" fmla="*/ 333 w 1753"/>
                  <a:gd name="T69" fmla="*/ 1385 h 1742"/>
                  <a:gd name="T70" fmla="*/ 491 w 1753"/>
                  <a:gd name="T71" fmla="*/ 1327 h 1742"/>
                  <a:gd name="T72" fmla="*/ 619 w 1753"/>
                  <a:gd name="T73" fmla="*/ 1572 h 1742"/>
                  <a:gd name="T74" fmla="*/ 996 w 1753"/>
                  <a:gd name="T75" fmla="*/ 1607 h 1742"/>
                  <a:gd name="T76" fmla="*/ 1159 w 1753"/>
                  <a:gd name="T77" fmla="*/ 1433 h 1742"/>
                  <a:gd name="T78" fmla="*/ 1251 w 1753"/>
                  <a:gd name="T79" fmla="*/ 1337 h 1742"/>
                  <a:gd name="T80" fmla="*/ 1310 w 1753"/>
                  <a:gd name="T81" fmla="*/ 1478 h 1742"/>
                  <a:gd name="T82" fmla="*/ 1535 w 1753"/>
                  <a:gd name="T83" fmla="*/ 1226 h 1742"/>
                  <a:gd name="T84" fmla="*/ 1530 w 1753"/>
                  <a:gd name="T85" fmla="*/ 1076 h 1742"/>
                  <a:gd name="T86" fmla="*/ 1369 w 1753"/>
                  <a:gd name="T87" fmla="*/ 1068 h 1742"/>
                  <a:gd name="T88" fmla="*/ 1626 w 1753"/>
                  <a:gd name="T89" fmla="*/ 899 h 1742"/>
                  <a:gd name="T90" fmla="*/ 1577 w 1753"/>
                  <a:gd name="T91" fmla="*/ 605 h 1742"/>
                  <a:gd name="T92" fmla="*/ 1359 w 1753"/>
                  <a:gd name="T93" fmla="*/ 300 h 1742"/>
                  <a:gd name="T94" fmla="*/ 1097 w 1753"/>
                  <a:gd name="T95" fmla="*/ 359 h 1742"/>
                  <a:gd name="T96" fmla="*/ 1172 w 1753"/>
                  <a:gd name="T97" fmla="*/ 187 h 1742"/>
                  <a:gd name="T98" fmla="*/ 863 w 1753"/>
                  <a:gd name="T99" fmla="*/ 0 h 1742"/>
                  <a:gd name="T100" fmla="*/ 1283 w 1753"/>
                  <a:gd name="T101" fmla="*/ 99 h 1742"/>
                  <a:gd name="T102" fmla="*/ 1600 w 1753"/>
                  <a:gd name="T103" fmla="*/ 377 h 1742"/>
                  <a:gd name="T104" fmla="*/ 1749 w 1753"/>
                  <a:gd name="T105" fmla="*/ 783 h 1742"/>
                  <a:gd name="T106" fmla="*/ 1685 w 1753"/>
                  <a:gd name="T107" fmla="*/ 1212 h 1742"/>
                  <a:gd name="T108" fmla="*/ 1431 w 1753"/>
                  <a:gd name="T109" fmla="*/ 1548 h 1742"/>
                  <a:gd name="T110" fmla="*/ 1040 w 1753"/>
                  <a:gd name="T111" fmla="*/ 1727 h 1742"/>
                  <a:gd name="T112" fmla="*/ 600 w 1753"/>
                  <a:gd name="T113" fmla="*/ 1699 h 1742"/>
                  <a:gd name="T114" fmla="*/ 243 w 1753"/>
                  <a:gd name="T115" fmla="*/ 1475 h 1742"/>
                  <a:gd name="T116" fmla="*/ 31 w 1753"/>
                  <a:gd name="T117" fmla="*/ 1106 h 1742"/>
                  <a:gd name="T118" fmla="*/ 24 w 1753"/>
                  <a:gd name="T119" fmla="*/ 665 h 1742"/>
                  <a:gd name="T120" fmla="*/ 219 w 1753"/>
                  <a:gd name="T121" fmla="*/ 294 h 1742"/>
                  <a:gd name="T122" fmla="*/ 571 w 1753"/>
                  <a:gd name="T123" fmla="*/ 54 h 17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753"/>
                  <a:gd name="T187" fmla="*/ 0 h 1742"/>
                  <a:gd name="T188" fmla="*/ 1753 w 1753"/>
                  <a:gd name="T189" fmla="*/ 1742 h 17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753" h="1742">
                    <a:moveTo>
                      <a:pt x="707" y="1138"/>
                    </a:moveTo>
                    <a:lnTo>
                      <a:pt x="789" y="1145"/>
                    </a:lnTo>
                    <a:lnTo>
                      <a:pt x="874" y="1148"/>
                    </a:lnTo>
                    <a:lnTo>
                      <a:pt x="957" y="1147"/>
                    </a:lnTo>
                    <a:lnTo>
                      <a:pt x="989" y="1146"/>
                    </a:lnTo>
                    <a:lnTo>
                      <a:pt x="1020" y="1144"/>
                    </a:lnTo>
                    <a:lnTo>
                      <a:pt x="1019" y="1149"/>
                    </a:lnTo>
                    <a:lnTo>
                      <a:pt x="1018" y="1154"/>
                    </a:lnTo>
                    <a:lnTo>
                      <a:pt x="1018" y="1161"/>
                    </a:lnTo>
                    <a:lnTo>
                      <a:pt x="1022" y="1191"/>
                    </a:lnTo>
                    <a:lnTo>
                      <a:pt x="1030" y="1221"/>
                    </a:lnTo>
                    <a:lnTo>
                      <a:pt x="995" y="1224"/>
                    </a:lnTo>
                    <a:lnTo>
                      <a:pt x="959" y="1226"/>
                    </a:lnTo>
                    <a:lnTo>
                      <a:pt x="869" y="1226"/>
                    </a:lnTo>
                    <a:lnTo>
                      <a:pt x="782" y="1223"/>
                    </a:lnTo>
                    <a:lnTo>
                      <a:pt x="694" y="1215"/>
                    </a:lnTo>
                    <a:lnTo>
                      <a:pt x="701" y="1192"/>
                    </a:lnTo>
                    <a:lnTo>
                      <a:pt x="705" y="1168"/>
                    </a:lnTo>
                    <a:lnTo>
                      <a:pt x="707" y="1143"/>
                    </a:lnTo>
                    <a:lnTo>
                      <a:pt x="707" y="1138"/>
                    </a:lnTo>
                    <a:close/>
                    <a:moveTo>
                      <a:pt x="1204" y="1049"/>
                    </a:moveTo>
                    <a:lnTo>
                      <a:pt x="1227" y="1052"/>
                    </a:lnTo>
                    <a:lnTo>
                      <a:pt x="1250" y="1059"/>
                    </a:lnTo>
                    <a:lnTo>
                      <a:pt x="1270" y="1070"/>
                    </a:lnTo>
                    <a:lnTo>
                      <a:pt x="1288" y="1087"/>
                    </a:lnTo>
                    <a:lnTo>
                      <a:pt x="1301" y="1107"/>
                    </a:lnTo>
                    <a:lnTo>
                      <a:pt x="1309" y="1129"/>
                    </a:lnTo>
                    <a:lnTo>
                      <a:pt x="1313" y="1155"/>
                    </a:lnTo>
                    <a:lnTo>
                      <a:pt x="1310" y="1180"/>
                    </a:lnTo>
                    <a:lnTo>
                      <a:pt x="1302" y="1202"/>
                    </a:lnTo>
                    <a:lnTo>
                      <a:pt x="1290" y="1223"/>
                    </a:lnTo>
                    <a:lnTo>
                      <a:pt x="1273" y="1239"/>
                    </a:lnTo>
                    <a:lnTo>
                      <a:pt x="1254" y="1252"/>
                    </a:lnTo>
                    <a:lnTo>
                      <a:pt x="1231" y="1261"/>
                    </a:lnTo>
                    <a:lnTo>
                      <a:pt x="1207" y="1264"/>
                    </a:lnTo>
                    <a:lnTo>
                      <a:pt x="1183" y="1261"/>
                    </a:lnTo>
                    <a:lnTo>
                      <a:pt x="1160" y="1254"/>
                    </a:lnTo>
                    <a:lnTo>
                      <a:pt x="1140" y="1242"/>
                    </a:lnTo>
                    <a:lnTo>
                      <a:pt x="1125" y="1229"/>
                    </a:lnTo>
                    <a:lnTo>
                      <a:pt x="1114" y="1215"/>
                    </a:lnTo>
                    <a:lnTo>
                      <a:pt x="1105" y="1198"/>
                    </a:lnTo>
                    <a:lnTo>
                      <a:pt x="1099" y="1179"/>
                    </a:lnTo>
                    <a:lnTo>
                      <a:pt x="1097" y="1158"/>
                    </a:lnTo>
                    <a:lnTo>
                      <a:pt x="1099" y="1134"/>
                    </a:lnTo>
                    <a:lnTo>
                      <a:pt x="1108" y="1111"/>
                    </a:lnTo>
                    <a:lnTo>
                      <a:pt x="1120" y="1091"/>
                    </a:lnTo>
                    <a:lnTo>
                      <a:pt x="1137" y="1074"/>
                    </a:lnTo>
                    <a:lnTo>
                      <a:pt x="1157" y="1061"/>
                    </a:lnTo>
                    <a:lnTo>
                      <a:pt x="1179" y="1053"/>
                    </a:lnTo>
                    <a:lnTo>
                      <a:pt x="1204" y="1049"/>
                    </a:lnTo>
                    <a:close/>
                    <a:moveTo>
                      <a:pt x="520" y="1038"/>
                    </a:moveTo>
                    <a:lnTo>
                      <a:pt x="544" y="1041"/>
                    </a:lnTo>
                    <a:lnTo>
                      <a:pt x="566" y="1047"/>
                    </a:lnTo>
                    <a:lnTo>
                      <a:pt x="586" y="1059"/>
                    </a:lnTo>
                    <a:lnTo>
                      <a:pt x="603" y="1075"/>
                    </a:lnTo>
                    <a:lnTo>
                      <a:pt x="617" y="1095"/>
                    </a:lnTo>
                    <a:lnTo>
                      <a:pt x="625" y="1119"/>
                    </a:lnTo>
                    <a:lnTo>
                      <a:pt x="629" y="1144"/>
                    </a:lnTo>
                    <a:lnTo>
                      <a:pt x="626" y="1168"/>
                    </a:lnTo>
                    <a:lnTo>
                      <a:pt x="619" y="1191"/>
                    </a:lnTo>
                    <a:lnTo>
                      <a:pt x="606" y="1210"/>
                    </a:lnTo>
                    <a:lnTo>
                      <a:pt x="590" y="1227"/>
                    </a:lnTo>
                    <a:lnTo>
                      <a:pt x="570" y="1241"/>
                    </a:lnTo>
                    <a:lnTo>
                      <a:pt x="547" y="1249"/>
                    </a:lnTo>
                    <a:lnTo>
                      <a:pt x="523" y="1252"/>
                    </a:lnTo>
                    <a:lnTo>
                      <a:pt x="504" y="1251"/>
                    </a:lnTo>
                    <a:lnTo>
                      <a:pt x="488" y="1247"/>
                    </a:lnTo>
                    <a:lnTo>
                      <a:pt x="471" y="1241"/>
                    </a:lnTo>
                    <a:lnTo>
                      <a:pt x="457" y="1231"/>
                    </a:lnTo>
                    <a:lnTo>
                      <a:pt x="439" y="1215"/>
                    </a:lnTo>
                    <a:lnTo>
                      <a:pt x="425" y="1195"/>
                    </a:lnTo>
                    <a:lnTo>
                      <a:pt x="417" y="1172"/>
                    </a:lnTo>
                    <a:lnTo>
                      <a:pt x="413" y="1147"/>
                    </a:lnTo>
                    <a:lnTo>
                      <a:pt x="416" y="1122"/>
                    </a:lnTo>
                    <a:lnTo>
                      <a:pt x="423" y="1099"/>
                    </a:lnTo>
                    <a:lnTo>
                      <a:pt x="436" y="1080"/>
                    </a:lnTo>
                    <a:lnTo>
                      <a:pt x="452" y="1062"/>
                    </a:lnTo>
                    <a:lnTo>
                      <a:pt x="472" y="1049"/>
                    </a:lnTo>
                    <a:lnTo>
                      <a:pt x="495" y="1041"/>
                    </a:lnTo>
                    <a:lnTo>
                      <a:pt x="520" y="1038"/>
                    </a:lnTo>
                    <a:close/>
                    <a:moveTo>
                      <a:pt x="1080" y="614"/>
                    </a:moveTo>
                    <a:lnTo>
                      <a:pt x="1116" y="690"/>
                    </a:lnTo>
                    <a:lnTo>
                      <a:pt x="1148" y="768"/>
                    </a:lnTo>
                    <a:lnTo>
                      <a:pt x="1176" y="847"/>
                    </a:lnTo>
                    <a:lnTo>
                      <a:pt x="1201" y="926"/>
                    </a:lnTo>
                    <a:lnTo>
                      <a:pt x="1206" y="949"/>
                    </a:lnTo>
                    <a:lnTo>
                      <a:pt x="1212" y="973"/>
                    </a:lnTo>
                    <a:lnTo>
                      <a:pt x="1202" y="973"/>
                    </a:lnTo>
                    <a:lnTo>
                      <a:pt x="1178" y="974"/>
                    </a:lnTo>
                    <a:lnTo>
                      <a:pt x="1157" y="978"/>
                    </a:lnTo>
                    <a:lnTo>
                      <a:pt x="1135" y="985"/>
                    </a:lnTo>
                    <a:lnTo>
                      <a:pt x="1125" y="947"/>
                    </a:lnTo>
                    <a:lnTo>
                      <a:pt x="1102" y="872"/>
                    </a:lnTo>
                    <a:lnTo>
                      <a:pt x="1075" y="798"/>
                    </a:lnTo>
                    <a:lnTo>
                      <a:pt x="1045" y="725"/>
                    </a:lnTo>
                    <a:lnTo>
                      <a:pt x="1012" y="655"/>
                    </a:lnTo>
                    <a:lnTo>
                      <a:pt x="1037" y="644"/>
                    </a:lnTo>
                    <a:lnTo>
                      <a:pt x="1060" y="631"/>
                    </a:lnTo>
                    <a:lnTo>
                      <a:pt x="1080" y="614"/>
                    </a:lnTo>
                    <a:close/>
                    <a:moveTo>
                      <a:pt x="799" y="578"/>
                    </a:moveTo>
                    <a:lnTo>
                      <a:pt x="811" y="595"/>
                    </a:lnTo>
                    <a:lnTo>
                      <a:pt x="826" y="611"/>
                    </a:lnTo>
                    <a:lnTo>
                      <a:pt x="845" y="626"/>
                    </a:lnTo>
                    <a:lnTo>
                      <a:pt x="848" y="629"/>
                    </a:lnTo>
                    <a:lnTo>
                      <a:pt x="851" y="631"/>
                    </a:lnTo>
                    <a:lnTo>
                      <a:pt x="854" y="632"/>
                    </a:lnTo>
                    <a:lnTo>
                      <a:pt x="819" y="674"/>
                    </a:lnTo>
                    <a:lnTo>
                      <a:pt x="784" y="715"/>
                    </a:lnTo>
                    <a:lnTo>
                      <a:pt x="738" y="781"/>
                    </a:lnTo>
                    <a:lnTo>
                      <a:pt x="697" y="849"/>
                    </a:lnTo>
                    <a:lnTo>
                      <a:pt x="657" y="919"/>
                    </a:lnTo>
                    <a:lnTo>
                      <a:pt x="623" y="990"/>
                    </a:lnTo>
                    <a:lnTo>
                      <a:pt x="600" y="977"/>
                    </a:lnTo>
                    <a:lnTo>
                      <a:pt x="575" y="969"/>
                    </a:lnTo>
                    <a:lnTo>
                      <a:pt x="549" y="962"/>
                    </a:lnTo>
                    <a:lnTo>
                      <a:pt x="586" y="885"/>
                    </a:lnTo>
                    <a:lnTo>
                      <a:pt x="627" y="811"/>
                    </a:lnTo>
                    <a:lnTo>
                      <a:pt x="673" y="738"/>
                    </a:lnTo>
                    <a:lnTo>
                      <a:pt x="723" y="670"/>
                    </a:lnTo>
                    <a:lnTo>
                      <a:pt x="759" y="622"/>
                    </a:lnTo>
                    <a:lnTo>
                      <a:pt x="799" y="578"/>
                    </a:lnTo>
                    <a:close/>
                    <a:moveTo>
                      <a:pt x="954" y="371"/>
                    </a:moveTo>
                    <a:lnTo>
                      <a:pt x="978" y="374"/>
                    </a:lnTo>
                    <a:lnTo>
                      <a:pt x="999" y="381"/>
                    </a:lnTo>
                    <a:lnTo>
                      <a:pt x="1020" y="393"/>
                    </a:lnTo>
                    <a:lnTo>
                      <a:pt x="1038" y="410"/>
                    </a:lnTo>
                    <a:lnTo>
                      <a:pt x="1050" y="430"/>
                    </a:lnTo>
                    <a:lnTo>
                      <a:pt x="1060" y="453"/>
                    </a:lnTo>
                    <a:lnTo>
                      <a:pt x="1064" y="476"/>
                    </a:lnTo>
                    <a:lnTo>
                      <a:pt x="1061" y="501"/>
                    </a:lnTo>
                    <a:lnTo>
                      <a:pt x="1053" y="524"/>
                    </a:lnTo>
                    <a:lnTo>
                      <a:pt x="1040" y="544"/>
                    </a:lnTo>
                    <a:lnTo>
                      <a:pt x="1024" y="560"/>
                    </a:lnTo>
                    <a:lnTo>
                      <a:pt x="1005" y="574"/>
                    </a:lnTo>
                    <a:lnTo>
                      <a:pt x="982" y="582"/>
                    </a:lnTo>
                    <a:lnTo>
                      <a:pt x="957" y="585"/>
                    </a:lnTo>
                    <a:lnTo>
                      <a:pt x="933" y="583"/>
                    </a:lnTo>
                    <a:lnTo>
                      <a:pt x="910" y="576"/>
                    </a:lnTo>
                    <a:lnTo>
                      <a:pt x="891" y="565"/>
                    </a:lnTo>
                    <a:lnTo>
                      <a:pt x="877" y="552"/>
                    </a:lnTo>
                    <a:lnTo>
                      <a:pt x="864" y="537"/>
                    </a:lnTo>
                    <a:lnTo>
                      <a:pt x="855" y="520"/>
                    </a:lnTo>
                    <a:lnTo>
                      <a:pt x="850" y="500"/>
                    </a:lnTo>
                    <a:lnTo>
                      <a:pt x="848" y="480"/>
                    </a:lnTo>
                    <a:lnTo>
                      <a:pt x="850" y="456"/>
                    </a:lnTo>
                    <a:lnTo>
                      <a:pt x="857" y="433"/>
                    </a:lnTo>
                    <a:lnTo>
                      <a:pt x="869" y="412"/>
                    </a:lnTo>
                    <a:lnTo>
                      <a:pt x="886" y="395"/>
                    </a:lnTo>
                    <a:lnTo>
                      <a:pt x="906" y="383"/>
                    </a:lnTo>
                    <a:lnTo>
                      <a:pt x="929" y="375"/>
                    </a:lnTo>
                    <a:lnTo>
                      <a:pt x="954" y="371"/>
                    </a:lnTo>
                    <a:close/>
                    <a:moveTo>
                      <a:pt x="865" y="127"/>
                    </a:moveTo>
                    <a:lnTo>
                      <a:pt x="812" y="129"/>
                    </a:lnTo>
                    <a:lnTo>
                      <a:pt x="760" y="135"/>
                    </a:lnTo>
                    <a:lnTo>
                      <a:pt x="708" y="144"/>
                    </a:lnTo>
                    <a:lnTo>
                      <a:pt x="658" y="158"/>
                    </a:lnTo>
                    <a:lnTo>
                      <a:pt x="698" y="177"/>
                    </a:lnTo>
                    <a:lnTo>
                      <a:pt x="735" y="200"/>
                    </a:lnTo>
                    <a:lnTo>
                      <a:pt x="773" y="226"/>
                    </a:lnTo>
                    <a:lnTo>
                      <a:pt x="807" y="253"/>
                    </a:lnTo>
                    <a:lnTo>
                      <a:pt x="840" y="282"/>
                    </a:lnTo>
                    <a:lnTo>
                      <a:pt x="872" y="313"/>
                    </a:lnTo>
                    <a:lnTo>
                      <a:pt x="849" y="327"/>
                    </a:lnTo>
                    <a:lnTo>
                      <a:pt x="828" y="344"/>
                    </a:lnTo>
                    <a:lnTo>
                      <a:pt x="810" y="363"/>
                    </a:lnTo>
                    <a:lnTo>
                      <a:pt x="769" y="323"/>
                    </a:lnTo>
                    <a:lnTo>
                      <a:pt x="726" y="287"/>
                    </a:lnTo>
                    <a:lnTo>
                      <a:pt x="683" y="258"/>
                    </a:lnTo>
                    <a:lnTo>
                      <a:pt x="640" y="235"/>
                    </a:lnTo>
                    <a:lnTo>
                      <a:pt x="594" y="215"/>
                    </a:lnTo>
                    <a:lnTo>
                      <a:pt x="549" y="201"/>
                    </a:lnTo>
                    <a:lnTo>
                      <a:pt x="496" y="229"/>
                    </a:lnTo>
                    <a:lnTo>
                      <a:pt x="445" y="261"/>
                    </a:lnTo>
                    <a:lnTo>
                      <a:pt x="398" y="298"/>
                    </a:lnTo>
                    <a:lnTo>
                      <a:pt x="354" y="337"/>
                    </a:lnTo>
                    <a:lnTo>
                      <a:pt x="313" y="380"/>
                    </a:lnTo>
                    <a:lnTo>
                      <a:pt x="276" y="426"/>
                    </a:lnTo>
                    <a:lnTo>
                      <a:pt x="241" y="474"/>
                    </a:lnTo>
                    <a:lnTo>
                      <a:pt x="211" y="526"/>
                    </a:lnTo>
                    <a:lnTo>
                      <a:pt x="185" y="580"/>
                    </a:lnTo>
                    <a:lnTo>
                      <a:pt x="163" y="637"/>
                    </a:lnTo>
                    <a:lnTo>
                      <a:pt x="147" y="695"/>
                    </a:lnTo>
                    <a:lnTo>
                      <a:pt x="135" y="757"/>
                    </a:lnTo>
                    <a:lnTo>
                      <a:pt x="128" y="819"/>
                    </a:lnTo>
                    <a:lnTo>
                      <a:pt x="126" y="882"/>
                    </a:lnTo>
                    <a:lnTo>
                      <a:pt x="127" y="892"/>
                    </a:lnTo>
                    <a:lnTo>
                      <a:pt x="127" y="902"/>
                    </a:lnTo>
                    <a:lnTo>
                      <a:pt x="158" y="932"/>
                    </a:lnTo>
                    <a:lnTo>
                      <a:pt x="193" y="961"/>
                    </a:lnTo>
                    <a:lnTo>
                      <a:pt x="230" y="987"/>
                    </a:lnTo>
                    <a:lnTo>
                      <a:pt x="270" y="1010"/>
                    </a:lnTo>
                    <a:lnTo>
                      <a:pt x="314" y="1033"/>
                    </a:lnTo>
                    <a:lnTo>
                      <a:pt x="361" y="1053"/>
                    </a:lnTo>
                    <a:lnTo>
                      <a:pt x="349" y="1076"/>
                    </a:lnTo>
                    <a:lnTo>
                      <a:pt x="341" y="1100"/>
                    </a:lnTo>
                    <a:lnTo>
                      <a:pt x="337" y="1126"/>
                    </a:lnTo>
                    <a:lnTo>
                      <a:pt x="285" y="1105"/>
                    </a:lnTo>
                    <a:lnTo>
                      <a:pt x="236" y="1080"/>
                    </a:lnTo>
                    <a:lnTo>
                      <a:pt x="189" y="1053"/>
                    </a:lnTo>
                    <a:lnTo>
                      <a:pt x="147" y="1022"/>
                    </a:lnTo>
                    <a:lnTo>
                      <a:pt x="145" y="1021"/>
                    </a:lnTo>
                    <a:lnTo>
                      <a:pt x="144" y="1020"/>
                    </a:lnTo>
                    <a:lnTo>
                      <a:pt x="141" y="1018"/>
                    </a:lnTo>
                    <a:lnTo>
                      <a:pt x="156" y="1079"/>
                    </a:lnTo>
                    <a:lnTo>
                      <a:pt x="175" y="1136"/>
                    </a:lnTo>
                    <a:lnTo>
                      <a:pt x="199" y="1191"/>
                    </a:lnTo>
                    <a:lnTo>
                      <a:pt x="227" y="1244"/>
                    </a:lnTo>
                    <a:lnTo>
                      <a:pt x="259" y="1293"/>
                    </a:lnTo>
                    <a:lnTo>
                      <a:pt x="294" y="1340"/>
                    </a:lnTo>
                    <a:lnTo>
                      <a:pt x="333" y="1385"/>
                    </a:lnTo>
                    <a:lnTo>
                      <a:pt x="375" y="1425"/>
                    </a:lnTo>
                    <a:lnTo>
                      <a:pt x="421" y="1464"/>
                    </a:lnTo>
                    <a:lnTo>
                      <a:pt x="428" y="1388"/>
                    </a:lnTo>
                    <a:lnTo>
                      <a:pt x="441" y="1311"/>
                    </a:lnTo>
                    <a:lnTo>
                      <a:pt x="465" y="1320"/>
                    </a:lnTo>
                    <a:lnTo>
                      <a:pt x="491" y="1327"/>
                    </a:lnTo>
                    <a:lnTo>
                      <a:pt x="516" y="1330"/>
                    </a:lnTo>
                    <a:lnTo>
                      <a:pt x="508" y="1391"/>
                    </a:lnTo>
                    <a:lnTo>
                      <a:pt x="501" y="1453"/>
                    </a:lnTo>
                    <a:lnTo>
                      <a:pt x="498" y="1515"/>
                    </a:lnTo>
                    <a:lnTo>
                      <a:pt x="557" y="1546"/>
                    </a:lnTo>
                    <a:lnTo>
                      <a:pt x="619" y="1572"/>
                    </a:lnTo>
                    <a:lnTo>
                      <a:pt x="683" y="1591"/>
                    </a:lnTo>
                    <a:lnTo>
                      <a:pt x="749" y="1606"/>
                    </a:lnTo>
                    <a:lnTo>
                      <a:pt x="817" y="1615"/>
                    </a:lnTo>
                    <a:lnTo>
                      <a:pt x="887" y="1617"/>
                    </a:lnTo>
                    <a:lnTo>
                      <a:pt x="942" y="1614"/>
                    </a:lnTo>
                    <a:lnTo>
                      <a:pt x="996" y="1607"/>
                    </a:lnTo>
                    <a:lnTo>
                      <a:pt x="1049" y="1596"/>
                    </a:lnTo>
                    <a:lnTo>
                      <a:pt x="1100" y="1582"/>
                    </a:lnTo>
                    <a:lnTo>
                      <a:pt x="1120" y="1551"/>
                    </a:lnTo>
                    <a:lnTo>
                      <a:pt x="1136" y="1516"/>
                    </a:lnTo>
                    <a:lnTo>
                      <a:pt x="1149" y="1476"/>
                    </a:lnTo>
                    <a:lnTo>
                      <a:pt x="1159" y="1433"/>
                    </a:lnTo>
                    <a:lnTo>
                      <a:pt x="1166" y="1387"/>
                    </a:lnTo>
                    <a:lnTo>
                      <a:pt x="1170" y="1338"/>
                    </a:lnTo>
                    <a:lnTo>
                      <a:pt x="1190" y="1341"/>
                    </a:lnTo>
                    <a:lnTo>
                      <a:pt x="1207" y="1341"/>
                    </a:lnTo>
                    <a:lnTo>
                      <a:pt x="1229" y="1340"/>
                    </a:lnTo>
                    <a:lnTo>
                      <a:pt x="1251" y="1337"/>
                    </a:lnTo>
                    <a:lnTo>
                      <a:pt x="1246" y="1390"/>
                    </a:lnTo>
                    <a:lnTo>
                      <a:pt x="1238" y="1442"/>
                    </a:lnTo>
                    <a:lnTo>
                      <a:pt x="1226" y="1492"/>
                    </a:lnTo>
                    <a:lnTo>
                      <a:pt x="1211" y="1538"/>
                    </a:lnTo>
                    <a:lnTo>
                      <a:pt x="1262" y="1510"/>
                    </a:lnTo>
                    <a:lnTo>
                      <a:pt x="1310" y="1478"/>
                    </a:lnTo>
                    <a:lnTo>
                      <a:pt x="1357" y="1443"/>
                    </a:lnTo>
                    <a:lnTo>
                      <a:pt x="1400" y="1405"/>
                    </a:lnTo>
                    <a:lnTo>
                      <a:pt x="1440" y="1362"/>
                    </a:lnTo>
                    <a:lnTo>
                      <a:pt x="1477" y="1317"/>
                    </a:lnTo>
                    <a:lnTo>
                      <a:pt x="1508" y="1273"/>
                    </a:lnTo>
                    <a:lnTo>
                      <a:pt x="1535" y="1226"/>
                    </a:lnTo>
                    <a:lnTo>
                      <a:pt x="1560" y="1178"/>
                    </a:lnTo>
                    <a:lnTo>
                      <a:pt x="1581" y="1127"/>
                    </a:lnTo>
                    <a:lnTo>
                      <a:pt x="1597" y="1074"/>
                    </a:lnTo>
                    <a:lnTo>
                      <a:pt x="1611" y="1020"/>
                    </a:lnTo>
                    <a:lnTo>
                      <a:pt x="1571" y="1051"/>
                    </a:lnTo>
                    <a:lnTo>
                      <a:pt x="1530" y="1076"/>
                    </a:lnTo>
                    <a:lnTo>
                      <a:pt x="1486" y="1101"/>
                    </a:lnTo>
                    <a:lnTo>
                      <a:pt x="1439" y="1124"/>
                    </a:lnTo>
                    <a:lnTo>
                      <a:pt x="1389" y="1144"/>
                    </a:lnTo>
                    <a:lnTo>
                      <a:pt x="1386" y="1117"/>
                    </a:lnTo>
                    <a:lnTo>
                      <a:pt x="1379" y="1092"/>
                    </a:lnTo>
                    <a:lnTo>
                      <a:pt x="1369" y="1068"/>
                    </a:lnTo>
                    <a:lnTo>
                      <a:pt x="1421" y="1046"/>
                    </a:lnTo>
                    <a:lnTo>
                      <a:pt x="1470" y="1022"/>
                    </a:lnTo>
                    <a:lnTo>
                      <a:pt x="1514" y="996"/>
                    </a:lnTo>
                    <a:lnTo>
                      <a:pt x="1556" y="965"/>
                    </a:lnTo>
                    <a:lnTo>
                      <a:pt x="1593" y="933"/>
                    </a:lnTo>
                    <a:lnTo>
                      <a:pt x="1626" y="899"/>
                    </a:lnTo>
                    <a:lnTo>
                      <a:pt x="1627" y="879"/>
                    </a:lnTo>
                    <a:lnTo>
                      <a:pt x="1627" y="861"/>
                    </a:lnTo>
                    <a:lnTo>
                      <a:pt x="1622" y="793"/>
                    </a:lnTo>
                    <a:lnTo>
                      <a:pt x="1613" y="729"/>
                    </a:lnTo>
                    <a:lnTo>
                      <a:pt x="1597" y="665"/>
                    </a:lnTo>
                    <a:lnTo>
                      <a:pt x="1577" y="605"/>
                    </a:lnTo>
                    <a:lnTo>
                      <a:pt x="1552" y="546"/>
                    </a:lnTo>
                    <a:lnTo>
                      <a:pt x="1522" y="491"/>
                    </a:lnTo>
                    <a:lnTo>
                      <a:pt x="1486" y="438"/>
                    </a:lnTo>
                    <a:lnTo>
                      <a:pt x="1448" y="388"/>
                    </a:lnTo>
                    <a:lnTo>
                      <a:pt x="1405" y="342"/>
                    </a:lnTo>
                    <a:lnTo>
                      <a:pt x="1359" y="300"/>
                    </a:lnTo>
                    <a:lnTo>
                      <a:pt x="1298" y="320"/>
                    </a:lnTo>
                    <a:lnTo>
                      <a:pt x="1239" y="344"/>
                    </a:lnTo>
                    <a:lnTo>
                      <a:pt x="1181" y="372"/>
                    </a:lnTo>
                    <a:lnTo>
                      <a:pt x="1125" y="403"/>
                    </a:lnTo>
                    <a:lnTo>
                      <a:pt x="1113" y="381"/>
                    </a:lnTo>
                    <a:lnTo>
                      <a:pt x="1097" y="359"/>
                    </a:lnTo>
                    <a:lnTo>
                      <a:pt x="1079" y="340"/>
                    </a:lnTo>
                    <a:lnTo>
                      <a:pt x="1144" y="303"/>
                    </a:lnTo>
                    <a:lnTo>
                      <a:pt x="1212" y="271"/>
                    </a:lnTo>
                    <a:lnTo>
                      <a:pt x="1280" y="244"/>
                    </a:lnTo>
                    <a:lnTo>
                      <a:pt x="1227" y="213"/>
                    </a:lnTo>
                    <a:lnTo>
                      <a:pt x="1172" y="187"/>
                    </a:lnTo>
                    <a:lnTo>
                      <a:pt x="1115" y="165"/>
                    </a:lnTo>
                    <a:lnTo>
                      <a:pt x="1056" y="147"/>
                    </a:lnTo>
                    <a:lnTo>
                      <a:pt x="993" y="135"/>
                    </a:lnTo>
                    <a:lnTo>
                      <a:pt x="930" y="129"/>
                    </a:lnTo>
                    <a:lnTo>
                      <a:pt x="865" y="127"/>
                    </a:lnTo>
                    <a:close/>
                    <a:moveTo>
                      <a:pt x="863" y="0"/>
                    </a:moveTo>
                    <a:lnTo>
                      <a:pt x="938" y="2"/>
                    </a:lnTo>
                    <a:lnTo>
                      <a:pt x="1012" y="10"/>
                    </a:lnTo>
                    <a:lnTo>
                      <a:pt x="1083" y="24"/>
                    </a:lnTo>
                    <a:lnTo>
                      <a:pt x="1152" y="43"/>
                    </a:lnTo>
                    <a:lnTo>
                      <a:pt x="1219" y="68"/>
                    </a:lnTo>
                    <a:lnTo>
                      <a:pt x="1283" y="99"/>
                    </a:lnTo>
                    <a:lnTo>
                      <a:pt x="1345" y="134"/>
                    </a:lnTo>
                    <a:lnTo>
                      <a:pt x="1403" y="173"/>
                    </a:lnTo>
                    <a:lnTo>
                      <a:pt x="1458" y="218"/>
                    </a:lnTo>
                    <a:lnTo>
                      <a:pt x="1509" y="268"/>
                    </a:lnTo>
                    <a:lnTo>
                      <a:pt x="1557" y="321"/>
                    </a:lnTo>
                    <a:lnTo>
                      <a:pt x="1600" y="377"/>
                    </a:lnTo>
                    <a:lnTo>
                      <a:pt x="1638" y="438"/>
                    </a:lnTo>
                    <a:lnTo>
                      <a:pt x="1671" y="501"/>
                    </a:lnTo>
                    <a:lnTo>
                      <a:pt x="1699" y="568"/>
                    </a:lnTo>
                    <a:lnTo>
                      <a:pt x="1721" y="637"/>
                    </a:lnTo>
                    <a:lnTo>
                      <a:pt x="1738" y="709"/>
                    </a:lnTo>
                    <a:lnTo>
                      <a:pt x="1749" y="783"/>
                    </a:lnTo>
                    <a:lnTo>
                      <a:pt x="1753" y="858"/>
                    </a:lnTo>
                    <a:lnTo>
                      <a:pt x="1751" y="933"/>
                    </a:lnTo>
                    <a:lnTo>
                      <a:pt x="1743" y="1006"/>
                    </a:lnTo>
                    <a:lnTo>
                      <a:pt x="1730" y="1076"/>
                    </a:lnTo>
                    <a:lnTo>
                      <a:pt x="1710" y="1146"/>
                    </a:lnTo>
                    <a:lnTo>
                      <a:pt x="1685" y="1212"/>
                    </a:lnTo>
                    <a:lnTo>
                      <a:pt x="1654" y="1276"/>
                    </a:lnTo>
                    <a:lnTo>
                      <a:pt x="1618" y="1337"/>
                    </a:lnTo>
                    <a:lnTo>
                      <a:pt x="1579" y="1394"/>
                    </a:lnTo>
                    <a:lnTo>
                      <a:pt x="1534" y="1449"/>
                    </a:lnTo>
                    <a:lnTo>
                      <a:pt x="1484" y="1500"/>
                    </a:lnTo>
                    <a:lnTo>
                      <a:pt x="1431" y="1548"/>
                    </a:lnTo>
                    <a:lnTo>
                      <a:pt x="1374" y="1590"/>
                    </a:lnTo>
                    <a:lnTo>
                      <a:pt x="1313" y="1628"/>
                    </a:lnTo>
                    <a:lnTo>
                      <a:pt x="1249" y="1661"/>
                    </a:lnTo>
                    <a:lnTo>
                      <a:pt x="1181" y="1689"/>
                    </a:lnTo>
                    <a:lnTo>
                      <a:pt x="1112" y="1711"/>
                    </a:lnTo>
                    <a:lnTo>
                      <a:pt x="1040" y="1727"/>
                    </a:lnTo>
                    <a:lnTo>
                      <a:pt x="965" y="1738"/>
                    </a:lnTo>
                    <a:lnTo>
                      <a:pt x="889" y="1742"/>
                    </a:lnTo>
                    <a:lnTo>
                      <a:pt x="814" y="1741"/>
                    </a:lnTo>
                    <a:lnTo>
                      <a:pt x="742" y="1733"/>
                    </a:lnTo>
                    <a:lnTo>
                      <a:pt x="670" y="1718"/>
                    </a:lnTo>
                    <a:lnTo>
                      <a:pt x="600" y="1699"/>
                    </a:lnTo>
                    <a:lnTo>
                      <a:pt x="534" y="1674"/>
                    </a:lnTo>
                    <a:lnTo>
                      <a:pt x="469" y="1644"/>
                    </a:lnTo>
                    <a:lnTo>
                      <a:pt x="408" y="1609"/>
                    </a:lnTo>
                    <a:lnTo>
                      <a:pt x="350" y="1569"/>
                    </a:lnTo>
                    <a:lnTo>
                      <a:pt x="294" y="1524"/>
                    </a:lnTo>
                    <a:lnTo>
                      <a:pt x="243" y="1475"/>
                    </a:lnTo>
                    <a:lnTo>
                      <a:pt x="196" y="1422"/>
                    </a:lnTo>
                    <a:lnTo>
                      <a:pt x="153" y="1365"/>
                    </a:lnTo>
                    <a:lnTo>
                      <a:pt x="114" y="1305"/>
                    </a:lnTo>
                    <a:lnTo>
                      <a:pt x="81" y="1242"/>
                    </a:lnTo>
                    <a:lnTo>
                      <a:pt x="53" y="1175"/>
                    </a:lnTo>
                    <a:lnTo>
                      <a:pt x="31" y="1106"/>
                    </a:lnTo>
                    <a:lnTo>
                      <a:pt x="15" y="1034"/>
                    </a:lnTo>
                    <a:lnTo>
                      <a:pt x="4" y="960"/>
                    </a:lnTo>
                    <a:lnTo>
                      <a:pt x="0" y="884"/>
                    </a:lnTo>
                    <a:lnTo>
                      <a:pt x="2" y="810"/>
                    </a:lnTo>
                    <a:lnTo>
                      <a:pt x="9" y="737"/>
                    </a:lnTo>
                    <a:lnTo>
                      <a:pt x="24" y="665"/>
                    </a:lnTo>
                    <a:lnTo>
                      <a:pt x="44" y="597"/>
                    </a:lnTo>
                    <a:lnTo>
                      <a:pt x="69" y="530"/>
                    </a:lnTo>
                    <a:lnTo>
                      <a:pt x="99" y="467"/>
                    </a:lnTo>
                    <a:lnTo>
                      <a:pt x="134" y="406"/>
                    </a:lnTo>
                    <a:lnTo>
                      <a:pt x="174" y="349"/>
                    </a:lnTo>
                    <a:lnTo>
                      <a:pt x="219" y="294"/>
                    </a:lnTo>
                    <a:lnTo>
                      <a:pt x="268" y="242"/>
                    </a:lnTo>
                    <a:lnTo>
                      <a:pt x="321" y="195"/>
                    </a:lnTo>
                    <a:lnTo>
                      <a:pt x="380" y="152"/>
                    </a:lnTo>
                    <a:lnTo>
                      <a:pt x="440" y="114"/>
                    </a:lnTo>
                    <a:lnTo>
                      <a:pt x="504" y="82"/>
                    </a:lnTo>
                    <a:lnTo>
                      <a:pt x="571" y="54"/>
                    </a:lnTo>
                    <a:lnTo>
                      <a:pt x="641" y="31"/>
                    </a:lnTo>
                    <a:lnTo>
                      <a:pt x="712" y="14"/>
                    </a:lnTo>
                    <a:lnTo>
                      <a:pt x="787" y="4"/>
                    </a:lnTo>
                    <a:lnTo>
                      <a:pt x="863"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1331" name="Freeform 10"/>
              <p:cNvSpPr>
                <a:spLocks noEditPoints="1" noChangeArrowheads="1"/>
              </p:cNvSpPr>
              <p:nvPr/>
            </p:nvSpPr>
            <p:spPr bwMode="auto">
              <a:xfrm>
                <a:off x="253287" y="63024"/>
                <a:ext cx="327014" cy="54700"/>
              </a:xfrm>
              <a:custGeom>
                <a:avLst/>
                <a:gdLst>
                  <a:gd name="T0" fmla="*/ 56 w 1378"/>
                  <a:gd name="T1" fmla="*/ 56 h 231"/>
                  <a:gd name="T2" fmla="*/ 56 w 1378"/>
                  <a:gd name="T3" fmla="*/ 175 h 231"/>
                  <a:gd name="T4" fmla="*/ 1322 w 1378"/>
                  <a:gd name="T5" fmla="*/ 175 h 231"/>
                  <a:gd name="T6" fmla="*/ 1322 w 1378"/>
                  <a:gd name="T7" fmla="*/ 56 h 231"/>
                  <a:gd name="T8" fmla="*/ 56 w 1378"/>
                  <a:gd name="T9" fmla="*/ 56 h 231"/>
                  <a:gd name="T10" fmla="*/ 0 w 1378"/>
                  <a:gd name="T11" fmla="*/ 0 h 231"/>
                  <a:gd name="T12" fmla="*/ 1378 w 1378"/>
                  <a:gd name="T13" fmla="*/ 0 h 231"/>
                  <a:gd name="T14" fmla="*/ 1378 w 1378"/>
                  <a:gd name="T15" fmla="*/ 231 h 231"/>
                  <a:gd name="T16" fmla="*/ 0 w 1378"/>
                  <a:gd name="T17" fmla="*/ 231 h 231"/>
                  <a:gd name="T18" fmla="*/ 0 w 1378"/>
                  <a:gd name="T19" fmla="*/ 0 h 2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78"/>
                  <a:gd name="T31" fmla="*/ 0 h 231"/>
                  <a:gd name="T32" fmla="*/ 1378 w 1378"/>
                  <a:gd name="T33" fmla="*/ 231 h 23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78" h="231">
                    <a:moveTo>
                      <a:pt x="56" y="56"/>
                    </a:moveTo>
                    <a:lnTo>
                      <a:pt x="56" y="175"/>
                    </a:lnTo>
                    <a:lnTo>
                      <a:pt x="1322" y="175"/>
                    </a:lnTo>
                    <a:lnTo>
                      <a:pt x="1322" y="56"/>
                    </a:lnTo>
                    <a:lnTo>
                      <a:pt x="56" y="56"/>
                    </a:lnTo>
                    <a:close/>
                    <a:moveTo>
                      <a:pt x="0" y="0"/>
                    </a:moveTo>
                    <a:lnTo>
                      <a:pt x="1378" y="0"/>
                    </a:lnTo>
                    <a:lnTo>
                      <a:pt x="1378" y="231"/>
                    </a:lnTo>
                    <a:lnTo>
                      <a:pt x="0" y="231"/>
                    </a:lnTo>
                    <a:lnTo>
                      <a:pt x="0"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FFFFFF"/>
                  </a:solidFill>
                  <a:latin typeface="方正兰亭细黑_GBK" charset="-122"/>
                  <a:ea typeface="方正兰亭细黑_GBK" charset="-122"/>
                  <a:sym typeface="方正兰亭细黑_GBK" charset="-122"/>
                </a:endParaRPr>
              </a:p>
            </p:txBody>
          </p:sp>
        </p:grpSp>
      </p:grpSp>
      <p:grpSp>
        <p:nvGrpSpPr>
          <p:cNvPr id="11332" name="Group 26"/>
          <p:cNvGrpSpPr>
            <a:grpSpLocks/>
          </p:cNvGrpSpPr>
          <p:nvPr/>
        </p:nvGrpSpPr>
        <p:grpSpPr bwMode="auto">
          <a:xfrm>
            <a:off x="2381250" y="3479800"/>
            <a:ext cx="1812925" cy="1871663"/>
            <a:chOff x="0" y="0"/>
            <a:chExt cx="1813531" cy="1872675"/>
          </a:xfrm>
        </p:grpSpPr>
        <p:grpSp>
          <p:nvGrpSpPr>
            <p:cNvPr id="11333" name="Group 121"/>
            <p:cNvGrpSpPr>
              <a:grpSpLocks/>
            </p:cNvGrpSpPr>
            <p:nvPr/>
          </p:nvGrpSpPr>
          <p:grpSpPr bwMode="auto">
            <a:xfrm>
              <a:off x="0" y="0"/>
              <a:ext cx="1813531" cy="1872675"/>
              <a:chOff x="0" y="0"/>
              <a:chExt cx="2203791" cy="2275662"/>
            </a:xfrm>
          </p:grpSpPr>
          <p:grpSp>
            <p:nvGrpSpPr>
              <p:cNvPr id="11334" name="Group 122"/>
              <p:cNvGrpSpPr>
                <a:grpSpLocks/>
              </p:cNvGrpSpPr>
              <p:nvPr/>
            </p:nvGrpSpPr>
            <p:grpSpPr bwMode="auto">
              <a:xfrm>
                <a:off x="0" y="0"/>
                <a:ext cx="2203791" cy="2275662"/>
                <a:chOff x="0" y="0"/>
                <a:chExt cx="1851909" cy="1912304"/>
              </a:xfrm>
            </p:grpSpPr>
            <p:sp>
              <p:nvSpPr>
                <p:cNvPr id="11335" name="Oval 134"/>
                <p:cNvSpPr>
                  <a:spLocks noChangeAspect="1"/>
                </p:cNvSpPr>
                <p:nvPr/>
              </p:nvSpPr>
              <p:spPr bwMode="auto">
                <a:xfrm>
                  <a:off x="0" y="0"/>
                  <a:ext cx="1851909" cy="1912304"/>
                </a:xfrm>
                <a:prstGeom prst="ellipse">
                  <a:avLst/>
                </a:prstGeom>
                <a:noFill/>
                <a:ln w="57150" cap="flat" cmpd="sng">
                  <a:solidFill>
                    <a:srgbClr val="FFFFFF"/>
                  </a:solidFill>
                  <a:bevel/>
                  <a:headEnd/>
                  <a:tailEnd/>
                </a:ln>
                <a:extLst>
                  <a:ext uri="{909E8E84-426E-40DD-AFC4-6F175D3DCCD1}">
                    <a14:hiddenFill xmlns:a14="http://schemas.microsoft.com/office/drawing/2010/main">
                      <a:solidFill>
                        <a:srgbClr val="FFFFFF"/>
                      </a:solidFill>
                    </a14:hiddenFill>
                  </a:ext>
                </a:extLst>
              </p:spPr>
              <p:txBody>
                <a:bodyPr lIns="77673" tIns="38836" rIns="77673" bIns="38836" anchor="ctr"/>
                <a:lstStyle/>
                <a:p>
                  <a:pPr algn="ctr">
                    <a:lnSpc>
                      <a:spcPct val="90000"/>
                    </a:lnSpc>
                  </a:pPr>
                  <a:endParaRPr lang="zh-CN" altLang="zh-CN" sz="1700">
                    <a:solidFill>
                      <a:srgbClr val="FFFFFF"/>
                    </a:solidFill>
                    <a:latin typeface="方正兰亭细黑_GBK" charset="-122"/>
                    <a:ea typeface="方正兰亭细黑_GBK" charset="-122"/>
                    <a:sym typeface="方正兰亭细黑_GBK" charset="-122"/>
                  </a:endParaRPr>
                </a:p>
              </p:txBody>
            </p:sp>
            <p:sp>
              <p:nvSpPr>
                <p:cNvPr id="11336" name="Rectangle 135"/>
                <p:cNvSpPr>
                  <a:spLocks noChangeArrowheads="1"/>
                </p:cNvSpPr>
                <p:nvPr/>
              </p:nvSpPr>
              <p:spPr bwMode="auto">
                <a:xfrm>
                  <a:off x="347911" y="37519"/>
                  <a:ext cx="1156086" cy="192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b="1">
                      <a:solidFill>
                        <a:srgbClr val="FFFFFF"/>
                      </a:solidFill>
                      <a:latin typeface="方正兰亭细黑_GBK" charset="-122"/>
                      <a:ea typeface="方正兰亭细黑_GBK" charset="-122"/>
                      <a:sym typeface="方正兰亭细黑_GBK" charset="-122"/>
                    </a:rPr>
                    <a:t>Devices</a:t>
                  </a:r>
                </a:p>
              </p:txBody>
            </p:sp>
            <p:sp>
              <p:nvSpPr>
                <p:cNvPr id="11337" name="Rectangle 162"/>
                <p:cNvSpPr>
                  <a:spLocks noChangeArrowheads="1"/>
                </p:cNvSpPr>
                <p:nvPr/>
              </p:nvSpPr>
              <p:spPr bwMode="auto">
                <a:xfrm>
                  <a:off x="347911" y="1553990"/>
                  <a:ext cx="1156086" cy="192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bevel/>
                      <a:headEnd/>
                      <a:tailEnd/>
                    </a14:hiddenLine>
                  </a:ext>
                </a:extLst>
              </p:spPr>
              <p:txBody>
                <a:bodyPr lIns="0" tIns="0" rIns="0" bIns="0" anchor="ctr">
                  <a:spAutoFit/>
                </a:bodyPr>
                <a:lstStyle/>
                <a:p>
                  <a:pPr algn="ctr">
                    <a:spcBef>
                      <a:spcPts val="1438"/>
                    </a:spcBef>
                  </a:pPr>
                  <a:r>
                    <a:rPr lang="en-US" sz="1100" b="1">
                      <a:solidFill>
                        <a:srgbClr val="FFFFFF"/>
                      </a:solidFill>
                      <a:latin typeface="方正兰亭细黑_GBK" charset="-122"/>
                      <a:ea typeface="方正兰亭细黑_GBK" charset="-122"/>
                      <a:sym typeface="方正兰亭细黑_GBK" charset="-122"/>
                    </a:rPr>
                    <a:t>Apps &amp; Data</a:t>
                  </a:r>
                </a:p>
              </p:txBody>
            </p:sp>
            <p:sp>
              <p:nvSpPr>
                <p:cNvPr id="11338" name="Freeform 89"/>
                <p:cNvSpPr>
                  <a:spLocks noChangeAspect="1" noEditPoints="1" noChangeArrowheads="1"/>
                </p:cNvSpPr>
                <p:nvPr/>
              </p:nvSpPr>
              <p:spPr bwMode="auto">
                <a:xfrm>
                  <a:off x="193568" y="316488"/>
                  <a:ext cx="746060" cy="480190"/>
                </a:xfrm>
                <a:custGeom>
                  <a:avLst/>
                  <a:gdLst>
                    <a:gd name="T0" fmla="*/ 350 w 3153"/>
                    <a:gd name="T1" fmla="*/ 935 h 2031"/>
                    <a:gd name="T2" fmla="*/ 788 w 3153"/>
                    <a:gd name="T3" fmla="*/ 0 h 2031"/>
                    <a:gd name="T4" fmla="*/ 2918 w 3153"/>
                    <a:gd name="T5" fmla="*/ 1882 h 2031"/>
                    <a:gd name="T6" fmla="*/ 2403 w 3153"/>
                    <a:gd name="T7" fmla="*/ 1493 h 2031"/>
                    <a:gd name="T8" fmla="*/ 2244 w 3153"/>
                    <a:gd name="T9" fmla="*/ 1424 h 2031"/>
                    <a:gd name="T10" fmla="*/ 2391 w 3153"/>
                    <a:gd name="T11" fmla="*/ 1458 h 2031"/>
                    <a:gd name="T12" fmla="*/ 1437 w 3153"/>
                    <a:gd name="T13" fmla="*/ 1486 h 2031"/>
                    <a:gd name="T14" fmla="*/ 1460 w 3153"/>
                    <a:gd name="T15" fmla="*/ 1427 h 2031"/>
                    <a:gd name="T16" fmla="*/ 1588 w 3153"/>
                    <a:gd name="T17" fmla="*/ 1440 h 2031"/>
                    <a:gd name="T18" fmla="*/ 1563 w 3153"/>
                    <a:gd name="T19" fmla="*/ 1636 h 2031"/>
                    <a:gd name="T20" fmla="*/ 1421 w 3153"/>
                    <a:gd name="T21" fmla="*/ 1612 h 2031"/>
                    <a:gd name="T22" fmla="*/ 1170 w 3153"/>
                    <a:gd name="T23" fmla="*/ 1604 h 2031"/>
                    <a:gd name="T24" fmla="*/ 1340 w 3153"/>
                    <a:gd name="T25" fmla="*/ 1589 h 2031"/>
                    <a:gd name="T26" fmla="*/ 1175 w 3153"/>
                    <a:gd name="T27" fmla="*/ 1631 h 2031"/>
                    <a:gd name="T28" fmla="*/ 1228 w 3153"/>
                    <a:gd name="T29" fmla="*/ 1433 h 2031"/>
                    <a:gd name="T30" fmla="*/ 1366 w 3153"/>
                    <a:gd name="T31" fmla="*/ 1441 h 2031"/>
                    <a:gd name="T32" fmla="*/ 916 w 3153"/>
                    <a:gd name="T33" fmla="*/ 1607 h 2031"/>
                    <a:gd name="T34" fmla="*/ 1099 w 3153"/>
                    <a:gd name="T35" fmla="*/ 1564 h 2031"/>
                    <a:gd name="T36" fmla="*/ 911 w 3153"/>
                    <a:gd name="T37" fmla="*/ 1624 h 2031"/>
                    <a:gd name="T38" fmla="*/ 832 w 3153"/>
                    <a:gd name="T39" fmla="*/ 1503 h 2031"/>
                    <a:gd name="T40" fmla="*/ 922 w 3153"/>
                    <a:gd name="T41" fmla="*/ 1437 h 2031"/>
                    <a:gd name="T42" fmla="*/ 999 w 3153"/>
                    <a:gd name="T43" fmla="*/ 1440 h 2031"/>
                    <a:gd name="T44" fmla="*/ 1143 w 3153"/>
                    <a:gd name="T45" fmla="*/ 1436 h 2031"/>
                    <a:gd name="T46" fmla="*/ 1113 w 3153"/>
                    <a:gd name="T47" fmla="*/ 1496 h 2031"/>
                    <a:gd name="T48" fmla="*/ 692 w 3153"/>
                    <a:gd name="T49" fmla="*/ 1804 h 2031"/>
                    <a:gd name="T50" fmla="*/ 574 w 3153"/>
                    <a:gd name="T51" fmla="*/ 1739 h 2031"/>
                    <a:gd name="T52" fmla="*/ 656 w 3153"/>
                    <a:gd name="T53" fmla="*/ 1687 h 2031"/>
                    <a:gd name="T54" fmla="*/ 823 w 3153"/>
                    <a:gd name="T55" fmla="*/ 1619 h 2031"/>
                    <a:gd name="T56" fmla="*/ 669 w 3153"/>
                    <a:gd name="T57" fmla="*/ 1638 h 2031"/>
                    <a:gd name="T58" fmla="*/ 713 w 3153"/>
                    <a:gd name="T59" fmla="*/ 1551 h 2031"/>
                    <a:gd name="T60" fmla="*/ 828 w 3153"/>
                    <a:gd name="T61" fmla="*/ 1613 h 2031"/>
                    <a:gd name="T62" fmla="*/ 1570 w 3153"/>
                    <a:gd name="T63" fmla="*/ 1798 h 2031"/>
                    <a:gd name="T64" fmla="*/ 850 w 3153"/>
                    <a:gd name="T65" fmla="*/ 1803 h 2031"/>
                    <a:gd name="T66" fmla="*/ 882 w 3153"/>
                    <a:gd name="T67" fmla="*/ 1698 h 2031"/>
                    <a:gd name="T68" fmla="*/ 1563 w 3153"/>
                    <a:gd name="T69" fmla="*/ 1687 h 2031"/>
                    <a:gd name="T70" fmla="*/ 1670 w 3153"/>
                    <a:gd name="T71" fmla="*/ 1489 h 2031"/>
                    <a:gd name="T72" fmla="*/ 1693 w 3153"/>
                    <a:gd name="T73" fmla="*/ 1424 h 2031"/>
                    <a:gd name="T74" fmla="*/ 1793 w 3153"/>
                    <a:gd name="T75" fmla="*/ 1500 h 2031"/>
                    <a:gd name="T76" fmla="*/ 1675 w 3153"/>
                    <a:gd name="T77" fmla="*/ 1612 h 2031"/>
                    <a:gd name="T78" fmla="*/ 1843 w 3153"/>
                    <a:gd name="T79" fmla="*/ 1621 h 2031"/>
                    <a:gd name="T80" fmla="*/ 1804 w 3153"/>
                    <a:gd name="T81" fmla="*/ 1637 h 2031"/>
                    <a:gd name="T82" fmla="*/ 1866 w 3153"/>
                    <a:gd name="T83" fmla="*/ 1793 h 2031"/>
                    <a:gd name="T84" fmla="*/ 1690 w 3153"/>
                    <a:gd name="T85" fmla="*/ 1778 h 2031"/>
                    <a:gd name="T86" fmla="*/ 1686 w 3153"/>
                    <a:gd name="T87" fmla="*/ 1702 h 2031"/>
                    <a:gd name="T88" fmla="*/ 1724 w 3153"/>
                    <a:gd name="T89" fmla="*/ 1685 h 2031"/>
                    <a:gd name="T90" fmla="*/ 1843 w 3153"/>
                    <a:gd name="T91" fmla="*/ 1691 h 2031"/>
                    <a:gd name="T92" fmla="*/ 2009 w 3153"/>
                    <a:gd name="T93" fmla="*/ 1439 h 2031"/>
                    <a:gd name="T94" fmla="*/ 2140 w 3153"/>
                    <a:gd name="T95" fmla="*/ 1428 h 2031"/>
                    <a:gd name="T96" fmla="*/ 2161 w 3153"/>
                    <a:gd name="T97" fmla="*/ 1499 h 2031"/>
                    <a:gd name="T98" fmla="*/ 2064 w 3153"/>
                    <a:gd name="T99" fmla="*/ 1588 h 2031"/>
                    <a:gd name="T100" fmla="*/ 2218 w 3153"/>
                    <a:gd name="T101" fmla="*/ 1565 h 2031"/>
                    <a:gd name="T102" fmla="*/ 2225 w 3153"/>
                    <a:gd name="T103" fmla="*/ 1634 h 2031"/>
                    <a:gd name="T104" fmla="*/ 2319 w 3153"/>
                    <a:gd name="T105" fmla="*/ 1790 h 2031"/>
                    <a:gd name="T106" fmla="*/ 2131 w 3153"/>
                    <a:gd name="T107" fmla="*/ 1770 h 2031"/>
                    <a:gd name="T108" fmla="*/ 2145 w 3153"/>
                    <a:gd name="T109" fmla="*/ 1683 h 2031"/>
                    <a:gd name="T110" fmla="*/ 2340 w 3153"/>
                    <a:gd name="T111" fmla="*/ 1624 h 2031"/>
                    <a:gd name="T112" fmla="*/ 2463 w 3153"/>
                    <a:gd name="T113" fmla="*/ 1564 h 2031"/>
                    <a:gd name="T114" fmla="*/ 2434 w 3153"/>
                    <a:gd name="T115" fmla="*/ 1636 h 2031"/>
                    <a:gd name="T116" fmla="*/ 2415 w 3153"/>
                    <a:gd name="T117" fmla="*/ 1769 h 2031"/>
                    <a:gd name="T118" fmla="*/ 2500 w 3153"/>
                    <a:gd name="T119" fmla="*/ 1683 h 2031"/>
                    <a:gd name="T120" fmla="*/ 2605 w 3153"/>
                    <a:gd name="T121" fmla="*/ 1791 h 20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53"/>
                    <a:gd name="T184" fmla="*/ 0 h 2031"/>
                    <a:gd name="T185" fmla="*/ 3153 w 3153"/>
                    <a:gd name="T186" fmla="*/ 2031 h 20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53" h="2031">
                      <a:moveTo>
                        <a:pt x="448" y="830"/>
                      </a:moveTo>
                      <a:cubicBezTo>
                        <a:pt x="368" y="755"/>
                        <a:pt x="368" y="615"/>
                        <a:pt x="448" y="539"/>
                      </a:cubicBezTo>
                      <a:cubicBezTo>
                        <a:pt x="393" y="549"/>
                        <a:pt x="339" y="610"/>
                        <a:pt x="339" y="685"/>
                      </a:cubicBezTo>
                      <a:cubicBezTo>
                        <a:pt x="339" y="759"/>
                        <a:pt x="393" y="820"/>
                        <a:pt x="448" y="830"/>
                      </a:cubicBezTo>
                      <a:close/>
                      <a:moveTo>
                        <a:pt x="2814" y="685"/>
                      </a:moveTo>
                      <a:cubicBezTo>
                        <a:pt x="2815" y="610"/>
                        <a:pt x="2761" y="549"/>
                        <a:pt x="2706" y="539"/>
                      </a:cubicBezTo>
                      <a:cubicBezTo>
                        <a:pt x="2786" y="615"/>
                        <a:pt x="2786" y="755"/>
                        <a:pt x="2706" y="830"/>
                      </a:cubicBezTo>
                      <a:cubicBezTo>
                        <a:pt x="2761" y="820"/>
                        <a:pt x="2815" y="759"/>
                        <a:pt x="2814" y="685"/>
                      </a:cubicBezTo>
                      <a:close/>
                      <a:moveTo>
                        <a:pt x="2804" y="935"/>
                      </a:moveTo>
                      <a:cubicBezTo>
                        <a:pt x="2886" y="904"/>
                        <a:pt x="2970" y="808"/>
                        <a:pt x="2969" y="685"/>
                      </a:cubicBezTo>
                      <a:cubicBezTo>
                        <a:pt x="2970" y="561"/>
                        <a:pt x="2886" y="465"/>
                        <a:pt x="2804" y="434"/>
                      </a:cubicBezTo>
                      <a:cubicBezTo>
                        <a:pt x="2871" y="501"/>
                        <a:pt x="2915" y="591"/>
                        <a:pt x="2914" y="685"/>
                      </a:cubicBezTo>
                      <a:cubicBezTo>
                        <a:pt x="2915" y="778"/>
                        <a:pt x="2871" y="868"/>
                        <a:pt x="2804" y="935"/>
                      </a:cubicBezTo>
                      <a:close/>
                      <a:moveTo>
                        <a:pt x="350" y="935"/>
                      </a:moveTo>
                      <a:cubicBezTo>
                        <a:pt x="282" y="868"/>
                        <a:pt x="239" y="778"/>
                        <a:pt x="239" y="685"/>
                      </a:cubicBezTo>
                      <a:cubicBezTo>
                        <a:pt x="239" y="591"/>
                        <a:pt x="282" y="501"/>
                        <a:pt x="350" y="434"/>
                      </a:cubicBezTo>
                      <a:cubicBezTo>
                        <a:pt x="267" y="465"/>
                        <a:pt x="183" y="561"/>
                        <a:pt x="184" y="685"/>
                      </a:cubicBezTo>
                      <a:cubicBezTo>
                        <a:pt x="183" y="808"/>
                        <a:pt x="267" y="904"/>
                        <a:pt x="350" y="935"/>
                      </a:cubicBezTo>
                      <a:close/>
                      <a:moveTo>
                        <a:pt x="2877" y="1804"/>
                      </a:moveTo>
                      <a:cubicBezTo>
                        <a:pt x="2844" y="1765"/>
                        <a:pt x="2811" y="1726"/>
                        <a:pt x="2778" y="1687"/>
                      </a:cubicBezTo>
                      <a:cubicBezTo>
                        <a:pt x="2705" y="1601"/>
                        <a:pt x="2633" y="1516"/>
                        <a:pt x="2560" y="1430"/>
                      </a:cubicBezTo>
                      <a:cubicBezTo>
                        <a:pt x="2557" y="1426"/>
                        <a:pt x="2553" y="1421"/>
                        <a:pt x="2549" y="1417"/>
                      </a:cubicBezTo>
                      <a:cubicBezTo>
                        <a:pt x="2534" y="1399"/>
                        <a:pt x="2511" y="1389"/>
                        <a:pt x="2489" y="1381"/>
                      </a:cubicBezTo>
                      <a:cubicBezTo>
                        <a:pt x="2466" y="1373"/>
                        <a:pt x="2441" y="1368"/>
                        <a:pt x="2416" y="1367"/>
                      </a:cubicBezTo>
                      <a:cubicBezTo>
                        <a:pt x="2503" y="1344"/>
                        <a:pt x="2567" y="1266"/>
                        <a:pt x="2567" y="1172"/>
                      </a:cubicBezTo>
                      <a:cubicBezTo>
                        <a:pt x="2567" y="202"/>
                        <a:pt x="2567" y="202"/>
                        <a:pt x="2567" y="202"/>
                      </a:cubicBezTo>
                      <a:cubicBezTo>
                        <a:pt x="2567" y="90"/>
                        <a:pt x="2476" y="0"/>
                        <a:pt x="2365" y="0"/>
                      </a:cubicBezTo>
                      <a:cubicBezTo>
                        <a:pt x="788" y="0"/>
                        <a:pt x="788" y="0"/>
                        <a:pt x="788" y="0"/>
                      </a:cubicBezTo>
                      <a:cubicBezTo>
                        <a:pt x="677" y="0"/>
                        <a:pt x="586" y="90"/>
                        <a:pt x="586" y="202"/>
                      </a:cubicBezTo>
                      <a:cubicBezTo>
                        <a:pt x="586" y="1172"/>
                        <a:pt x="586" y="1172"/>
                        <a:pt x="586" y="1172"/>
                      </a:cubicBezTo>
                      <a:cubicBezTo>
                        <a:pt x="586" y="1266"/>
                        <a:pt x="651" y="1345"/>
                        <a:pt x="738" y="1368"/>
                      </a:cubicBezTo>
                      <a:cubicBezTo>
                        <a:pt x="689" y="1370"/>
                        <a:pt x="633" y="1388"/>
                        <a:pt x="600" y="1426"/>
                      </a:cubicBezTo>
                      <a:cubicBezTo>
                        <a:pt x="575" y="1457"/>
                        <a:pt x="549" y="1487"/>
                        <a:pt x="524" y="1518"/>
                      </a:cubicBezTo>
                      <a:cubicBezTo>
                        <a:pt x="446" y="1610"/>
                        <a:pt x="368" y="1703"/>
                        <a:pt x="290" y="1796"/>
                      </a:cubicBezTo>
                      <a:cubicBezTo>
                        <a:pt x="271" y="1819"/>
                        <a:pt x="235" y="1852"/>
                        <a:pt x="235" y="1884"/>
                      </a:cubicBezTo>
                      <a:cubicBezTo>
                        <a:pt x="235" y="1971"/>
                        <a:pt x="235" y="1971"/>
                        <a:pt x="235" y="1971"/>
                      </a:cubicBezTo>
                      <a:cubicBezTo>
                        <a:pt x="236" y="1982"/>
                        <a:pt x="238" y="1993"/>
                        <a:pt x="244" y="2002"/>
                      </a:cubicBezTo>
                      <a:cubicBezTo>
                        <a:pt x="264" y="2030"/>
                        <a:pt x="304" y="2031"/>
                        <a:pt x="336" y="2031"/>
                      </a:cubicBezTo>
                      <a:cubicBezTo>
                        <a:pt x="380" y="2031"/>
                        <a:pt x="2688" y="2031"/>
                        <a:pt x="2758" y="2031"/>
                      </a:cubicBezTo>
                      <a:cubicBezTo>
                        <a:pt x="2792" y="2031"/>
                        <a:pt x="2831" y="2027"/>
                        <a:pt x="2865" y="2020"/>
                      </a:cubicBezTo>
                      <a:cubicBezTo>
                        <a:pt x="2888" y="2016"/>
                        <a:pt x="2915" y="2003"/>
                        <a:pt x="2918" y="1976"/>
                      </a:cubicBezTo>
                      <a:cubicBezTo>
                        <a:pt x="2918" y="1882"/>
                        <a:pt x="2918" y="1882"/>
                        <a:pt x="2918" y="1882"/>
                      </a:cubicBezTo>
                      <a:cubicBezTo>
                        <a:pt x="2921" y="1861"/>
                        <a:pt x="2909" y="1841"/>
                        <a:pt x="2896" y="1826"/>
                      </a:cubicBezTo>
                      <a:cubicBezTo>
                        <a:pt x="2889" y="1818"/>
                        <a:pt x="2883" y="1811"/>
                        <a:pt x="2877" y="1804"/>
                      </a:cubicBezTo>
                      <a:close/>
                      <a:moveTo>
                        <a:pt x="705" y="1159"/>
                      </a:moveTo>
                      <a:cubicBezTo>
                        <a:pt x="705" y="215"/>
                        <a:pt x="705" y="215"/>
                        <a:pt x="705" y="215"/>
                      </a:cubicBezTo>
                      <a:cubicBezTo>
                        <a:pt x="705" y="157"/>
                        <a:pt x="752" y="111"/>
                        <a:pt x="809" y="111"/>
                      </a:cubicBezTo>
                      <a:cubicBezTo>
                        <a:pt x="2344" y="111"/>
                        <a:pt x="2344" y="111"/>
                        <a:pt x="2344" y="111"/>
                      </a:cubicBezTo>
                      <a:cubicBezTo>
                        <a:pt x="2401" y="111"/>
                        <a:pt x="2448" y="157"/>
                        <a:pt x="2448" y="215"/>
                      </a:cubicBezTo>
                      <a:cubicBezTo>
                        <a:pt x="2448" y="1159"/>
                        <a:pt x="2448" y="1159"/>
                        <a:pt x="2448" y="1159"/>
                      </a:cubicBezTo>
                      <a:cubicBezTo>
                        <a:pt x="2448" y="1216"/>
                        <a:pt x="2401" y="1263"/>
                        <a:pt x="2344" y="1263"/>
                      </a:cubicBezTo>
                      <a:cubicBezTo>
                        <a:pt x="809" y="1263"/>
                        <a:pt x="809" y="1263"/>
                        <a:pt x="809" y="1263"/>
                      </a:cubicBezTo>
                      <a:cubicBezTo>
                        <a:pt x="752" y="1263"/>
                        <a:pt x="705" y="1216"/>
                        <a:pt x="705" y="1159"/>
                      </a:cubicBezTo>
                      <a:close/>
                      <a:moveTo>
                        <a:pt x="2407" y="1487"/>
                      </a:moveTo>
                      <a:cubicBezTo>
                        <a:pt x="2407" y="1489"/>
                        <a:pt x="2406" y="1491"/>
                        <a:pt x="2404" y="1493"/>
                      </a:cubicBezTo>
                      <a:cubicBezTo>
                        <a:pt x="2404" y="1493"/>
                        <a:pt x="2403" y="1493"/>
                        <a:pt x="2403" y="1493"/>
                      </a:cubicBezTo>
                      <a:cubicBezTo>
                        <a:pt x="2403" y="1493"/>
                        <a:pt x="2403" y="1493"/>
                        <a:pt x="2403" y="1493"/>
                      </a:cubicBezTo>
                      <a:cubicBezTo>
                        <a:pt x="2403" y="1494"/>
                        <a:pt x="2403" y="1494"/>
                        <a:pt x="2402" y="1494"/>
                      </a:cubicBezTo>
                      <a:cubicBezTo>
                        <a:pt x="2402" y="1494"/>
                        <a:pt x="2402" y="1494"/>
                        <a:pt x="2401" y="1495"/>
                      </a:cubicBezTo>
                      <a:cubicBezTo>
                        <a:pt x="2401" y="1495"/>
                        <a:pt x="2400" y="1495"/>
                        <a:pt x="2400" y="1496"/>
                      </a:cubicBezTo>
                      <a:cubicBezTo>
                        <a:pt x="2399" y="1496"/>
                        <a:pt x="2399" y="1496"/>
                        <a:pt x="2398" y="1496"/>
                      </a:cubicBezTo>
                      <a:cubicBezTo>
                        <a:pt x="2388" y="1501"/>
                        <a:pt x="2374" y="1500"/>
                        <a:pt x="2362" y="1500"/>
                      </a:cubicBezTo>
                      <a:cubicBezTo>
                        <a:pt x="2304" y="1500"/>
                        <a:pt x="2304" y="1500"/>
                        <a:pt x="2304" y="1500"/>
                      </a:cubicBezTo>
                      <a:cubicBezTo>
                        <a:pt x="2293" y="1500"/>
                        <a:pt x="2281" y="1498"/>
                        <a:pt x="2271" y="1493"/>
                      </a:cubicBezTo>
                      <a:cubicBezTo>
                        <a:pt x="2267" y="1491"/>
                        <a:pt x="2263" y="1489"/>
                        <a:pt x="2260" y="1487"/>
                      </a:cubicBezTo>
                      <a:cubicBezTo>
                        <a:pt x="2257" y="1484"/>
                        <a:pt x="2254" y="1482"/>
                        <a:pt x="2252" y="1479"/>
                      </a:cubicBezTo>
                      <a:cubicBezTo>
                        <a:pt x="2250" y="1474"/>
                        <a:pt x="2250" y="1474"/>
                        <a:pt x="2250" y="1474"/>
                      </a:cubicBezTo>
                      <a:cubicBezTo>
                        <a:pt x="2244" y="1463"/>
                        <a:pt x="2236" y="1453"/>
                        <a:pt x="2231" y="1441"/>
                      </a:cubicBezTo>
                      <a:cubicBezTo>
                        <a:pt x="2227" y="1433"/>
                        <a:pt x="2231" y="1429"/>
                        <a:pt x="2238" y="1426"/>
                      </a:cubicBezTo>
                      <a:cubicBezTo>
                        <a:pt x="2240" y="1425"/>
                        <a:pt x="2242" y="1424"/>
                        <a:pt x="2244" y="1424"/>
                      </a:cubicBezTo>
                      <a:cubicBezTo>
                        <a:pt x="2248" y="1423"/>
                        <a:pt x="2253" y="1422"/>
                        <a:pt x="2258" y="1422"/>
                      </a:cubicBezTo>
                      <a:cubicBezTo>
                        <a:pt x="2266" y="1422"/>
                        <a:pt x="2266" y="1422"/>
                        <a:pt x="2266" y="1422"/>
                      </a:cubicBezTo>
                      <a:cubicBezTo>
                        <a:pt x="2266" y="1422"/>
                        <a:pt x="2266" y="1422"/>
                        <a:pt x="2266" y="1422"/>
                      </a:cubicBezTo>
                      <a:cubicBezTo>
                        <a:pt x="2282" y="1422"/>
                        <a:pt x="2297" y="1422"/>
                        <a:pt x="2312" y="1422"/>
                      </a:cubicBezTo>
                      <a:cubicBezTo>
                        <a:pt x="2313" y="1422"/>
                        <a:pt x="2313" y="1422"/>
                        <a:pt x="2313" y="1422"/>
                      </a:cubicBezTo>
                      <a:cubicBezTo>
                        <a:pt x="2328" y="1422"/>
                        <a:pt x="2328" y="1422"/>
                        <a:pt x="2328" y="1422"/>
                      </a:cubicBezTo>
                      <a:cubicBezTo>
                        <a:pt x="2333" y="1422"/>
                        <a:pt x="2339" y="1422"/>
                        <a:pt x="2344" y="1423"/>
                      </a:cubicBezTo>
                      <a:cubicBezTo>
                        <a:pt x="2347" y="1424"/>
                        <a:pt x="2351" y="1425"/>
                        <a:pt x="2354" y="1426"/>
                      </a:cubicBezTo>
                      <a:cubicBezTo>
                        <a:pt x="2355" y="1426"/>
                        <a:pt x="2355" y="1426"/>
                        <a:pt x="2356" y="1426"/>
                      </a:cubicBezTo>
                      <a:cubicBezTo>
                        <a:pt x="2356" y="1427"/>
                        <a:pt x="2356" y="1427"/>
                        <a:pt x="2357" y="1427"/>
                      </a:cubicBezTo>
                      <a:cubicBezTo>
                        <a:pt x="2357" y="1427"/>
                        <a:pt x="2358" y="1427"/>
                        <a:pt x="2358" y="1427"/>
                      </a:cubicBezTo>
                      <a:cubicBezTo>
                        <a:pt x="2363" y="1429"/>
                        <a:pt x="2367" y="1431"/>
                        <a:pt x="2371" y="1433"/>
                      </a:cubicBezTo>
                      <a:cubicBezTo>
                        <a:pt x="2374" y="1436"/>
                        <a:pt x="2377" y="1438"/>
                        <a:pt x="2379" y="1441"/>
                      </a:cubicBezTo>
                      <a:cubicBezTo>
                        <a:pt x="2391" y="1458"/>
                        <a:pt x="2391" y="1458"/>
                        <a:pt x="2391" y="1458"/>
                      </a:cubicBezTo>
                      <a:cubicBezTo>
                        <a:pt x="2394" y="1463"/>
                        <a:pt x="2401" y="1471"/>
                        <a:pt x="2404" y="1478"/>
                      </a:cubicBezTo>
                      <a:cubicBezTo>
                        <a:pt x="2404" y="1478"/>
                        <a:pt x="2404" y="1478"/>
                        <a:pt x="2404" y="1478"/>
                      </a:cubicBezTo>
                      <a:cubicBezTo>
                        <a:pt x="2406" y="1481"/>
                        <a:pt x="2407" y="1484"/>
                        <a:pt x="2407" y="1487"/>
                      </a:cubicBezTo>
                      <a:close/>
                      <a:moveTo>
                        <a:pt x="1589" y="1480"/>
                      </a:moveTo>
                      <a:cubicBezTo>
                        <a:pt x="1589" y="1483"/>
                        <a:pt x="1588" y="1485"/>
                        <a:pt x="1587" y="1487"/>
                      </a:cubicBezTo>
                      <a:cubicBezTo>
                        <a:pt x="1576" y="1507"/>
                        <a:pt x="1525" y="1502"/>
                        <a:pt x="1507" y="1502"/>
                      </a:cubicBezTo>
                      <a:cubicBezTo>
                        <a:pt x="1496" y="1502"/>
                        <a:pt x="1485" y="1502"/>
                        <a:pt x="1474" y="1502"/>
                      </a:cubicBezTo>
                      <a:cubicBezTo>
                        <a:pt x="1464" y="1502"/>
                        <a:pt x="1451" y="1500"/>
                        <a:pt x="1442" y="1493"/>
                      </a:cubicBezTo>
                      <a:cubicBezTo>
                        <a:pt x="1442" y="1493"/>
                        <a:pt x="1441" y="1492"/>
                        <a:pt x="1441" y="1492"/>
                      </a:cubicBezTo>
                      <a:cubicBezTo>
                        <a:pt x="1441" y="1492"/>
                        <a:pt x="1440" y="1491"/>
                        <a:pt x="1440" y="1491"/>
                      </a:cubicBezTo>
                      <a:cubicBezTo>
                        <a:pt x="1439" y="1490"/>
                        <a:pt x="1439" y="1490"/>
                        <a:pt x="1439" y="1489"/>
                      </a:cubicBezTo>
                      <a:cubicBezTo>
                        <a:pt x="1439" y="1489"/>
                        <a:pt x="1439" y="1489"/>
                        <a:pt x="1438" y="1489"/>
                      </a:cubicBezTo>
                      <a:cubicBezTo>
                        <a:pt x="1438" y="1489"/>
                        <a:pt x="1438" y="1489"/>
                        <a:pt x="1438" y="1489"/>
                      </a:cubicBezTo>
                      <a:cubicBezTo>
                        <a:pt x="1438" y="1488"/>
                        <a:pt x="1437" y="1487"/>
                        <a:pt x="1437" y="1486"/>
                      </a:cubicBezTo>
                      <a:cubicBezTo>
                        <a:pt x="1436" y="1484"/>
                        <a:pt x="1436" y="1483"/>
                        <a:pt x="1436" y="1481"/>
                      </a:cubicBezTo>
                      <a:cubicBezTo>
                        <a:pt x="1436" y="1479"/>
                        <a:pt x="1436" y="1479"/>
                        <a:pt x="1436" y="1479"/>
                      </a:cubicBezTo>
                      <a:cubicBezTo>
                        <a:pt x="1437" y="1477"/>
                        <a:pt x="1437" y="1474"/>
                        <a:pt x="1437" y="1472"/>
                      </a:cubicBezTo>
                      <a:cubicBezTo>
                        <a:pt x="1437" y="1471"/>
                        <a:pt x="1437" y="1471"/>
                        <a:pt x="1437" y="1471"/>
                      </a:cubicBezTo>
                      <a:cubicBezTo>
                        <a:pt x="1438" y="1463"/>
                        <a:pt x="1438" y="1454"/>
                        <a:pt x="1440" y="1446"/>
                      </a:cubicBezTo>
                      <a:cubicBezTo>
                        <a:pt x="1440" y="1443"/>
                        <a:pt x="1440" y="1443"/>
                        <a:pt x="1440" y="1443"/>
                      </a:cubicBezTo>
                      <a:cubicBezTo>
                        <a:pt x="1441" y="1441"/>
                        <a:pt x="1442" y="1438"/>
                        <a:pt x="1444" y="1436"/>
                      </a:cubicBezTo>
                      <a:cubicBezTo>
                        <a:pt x="1446" y="1434"/>
                        <a:pt x="1448" y="1433"/>
                        <a:pt x="1450" y="1431"/>
                      </a:cubicBezTo>
                      <a:cubicBezTo>
                        <a:pt x="1450" y="1431"/>
                        <a:pt x="1450" y="1431"/>
                        <a:pt x="1450" y="1431"/>
                      </a:cubicBezTo>
                      <a:cubicBezTo>
                        <a:pt x="1451" y="1431"/>
                        <a:pt x="1451" y="1430"/>
                        <a:pt x="1452" y="1430"/>
                      </a:cubicBezTo>
                      <a:cubicBezTo>
                        <a:pt x="1452" y="1430"/>
                        <a:pt x="1453" y="1430"/>
                        <a:pt x="1453" y="1429"/>
                      </a:cubicBezTo>
                      <a:cubicBezTo>
                        <a:pt x="1453" y="1429"/>
                        <a:pt x="1454" y="1429"/>
                        <a:pt x="1454" y="1429"/>
                      </a:cubicBezTo>
                      <a:cubicBezTo>
                        <a:pt x="1455" y="1428"/>
                        <a:pt x="1457" y="1428"/>
                        <a:pt x="1458" y="1427"/>
                      </a:cubicBezTo>
                      <a:cubicBezTo>
                        <a:pt x="1459" y="1427"/>
                        <a:pt x="1459" y="1427"/>
                        <a:pt x="1460" y="1427"/>
                      </a:cubicBezTo>
                      <a:cubicBezTo>
                        <a:pt x="1461" y="1426"/>
                        <a:pt x="1463" y="1426"/>
                        <a:pt x="1464" y="1426"/>
                      </a:cubicBezTo>
                      <a:cubicBezTo>
                        <a:pt x="1465" y="1426"/>
                        <a:pt x="1465" y="1425"/>
                        <a:pt x="1466" y="1425"/>
                      </a:cubicBezTo>
                      <a:cubicBezTo>
                        <a:pt x="1466" y="1425"/>
                        <a:pt x="1466" y="1425"/>
                        <a:pt x="1466" y="1425"/>
                      </a:cubicBezTo>
                      <a:cubicBezTo>
                        <a:pt x="1467" y="1425"/>
                        <a:pt x="1468" y="1425"/>
                        <a:pt x="1468" y="1425"/>
                      </a:cubicBezTo>
                      <a:cubicBezTo>
                        <a:pt x="1472" y="1424"/>
                        <a:pt x="1476" y="1424"/>
                        <a:pt x="1480" y="1424"/>
                      </a:cubicBezTo>
                      <a:cubicBezTo>
                        <a:pt x="1483" y="1424"/>
                        <a:pt x="1483" y="1424"/>
                        <a:pt x="1483" y="1424"/>
                      </a:cubicBezTo>
                      <a:cubicBezTo>
                        <a:pt x="1487" y="1424"/>
                        <a:pt x="1492" y="1424"/>
                        <a:pt x="1496" y="1424"/>
                      </a:cubicBezTo>
                      <a:cubicBezTo>
                        <a:pt x="1550" y="1424"/>
                        <a:pt x="1550" y="1424"/>
                        <a:pt x="1550" y="1424"/>
                      </a:cubicBezTo>
                      <a:cubicBezTo>
                        <a:pt x="1551" y="1424"/>
                        <a:pt x="1552" y="1424"/>
                        <a:pt x="1554" y="1424"/>
                      </a:cubicBezTo>
                      <a:cubicBezTo>
                        <a:pt x="1554" y="1424"/>
                        <a:pt x="1555" y="1424"/>
                        <a:pt x="1555" y="1424"/>
                      </a:cubicBezTo>
                      <a:cubicBezTo>
                        <a:pt x="1556" y="1424"/>
                        <a:pt x="1558" y="1424"/>
                        <a:pt x="1559" y="1424"/>
                      </a:cubicBezTo>
                      <a:cubicBezTo>
                        <a:pt x="1570" y="1425"/>
                        <a:pt x="1582" y="1428"/>
                        <a:pt x="1586" y="1438"/>
                      </a:cubicBezTo>
                      <a:cubicBezTo>
                        <a:pt x="1587" y="1438"/>
                        <a:pt x="1587" y="1439"/>
                        <a:pt x="1587" y="1440"/>
                      </a:cubicBezTo>
                      <a:cubicBezTo>
                        <a:pt x="1588" y="1440"/>
                        <a:pt x="1588" y="1440"/>
                        <a:pt x="1588" y="1440"/>
                      </a:cubicBezTo>
                      <a:cubicBezTo>
                        <a:pt x="1591" y="1452"/>
                        <a:pt x="1588" y="1466"/>
                        <a:pt x="1589" y="1478"/>
                      </a:cubicBezTo>
                      <a:lnTo>
                        <a:pt x="1589" y="1480"/>
                      </a:lnTo>
                      <a:close/>
                      <a:moveTo>
                        <a:pt x="1511" y="1543"/>
                      </a:moveTo>
                      <a:cubicBezTo>
                        <a:pt x="1531" y="1543"/>
                        <a:pt x="1577" y="1537"/>
                        <a:pt x="1588" y="1559"/>
                      </a:cubicBezTo>
                      <a:cubicBezTo>
                        <a:pt x="1589" y="1561"/>
                        <a:pt x="1590" y="1563"/>
                        <a:pt x="1590" y="1566"/>
                      </a:cubicBezTo>
                      <a:cubicBezTo>
                        <a:pt x="1590" y="1589"/>
                        <a:pt x="1590" y="1589"/>
                        <a:pt x="1590" y="1589"/>
                      </a:cubicBezTo>
                      <a:cubicBezTo>
                        <a:pt x="1590" y="1595"/>
                        <a:pt x="1590" y="1602"/>
                        <a:pt x="1590" y="1609"/>
                      </a:cubicBezTo>
                      <a:cubicBezTo>
                        <a:pt x="1590" y="1609"/>
                        <a:pt x="1590" y="1609"/>
                        <a:pt x="1590" y="1609"/>
                      </a:cubicBezTo>
                      <a:cubicBezTo>
                        <a:pt x="1590" y="1612"/>
                        <a:pt x="1590" y="1612"/>
                        <a:pt x="1590" y="1612"/>
                      </a:cubicBezTo>
                      <a:cubicBezTo>
                        <a:pt x="1590" y="1615"/>
                        <a:pt x="1589" y="1619"/>
                        <a:pt x="1587" y="1622"/>
                      </a:cubicBezTo>
                      <a:cubicBezTo>
                        <a:pt x="1587" y="1622"/>
                        <a:pt x="1586" y="1623"/>
                        <a:pt x="1586" y="1623"/>
                      </a:cubicBezTo>
                      <a:cubicBezTo>
                        <a:pt x="1585" y="1624"/>
                        <a:pt x="1584" y="1625"/>
                        <a:pt x="1583" y="1626"/>
                      </a:cubicBezTo>
                      <a:cubicBezTo>
                        <a:pt x="1583" y="1626"/>
                        <a:pt x="1583" y="1626"/>
                        <a:pt x="1583" y="1626"/>
                      </a:cubicBezTo>
                      <a:cubicBezTo>
                        <a:pt x="1578" y="1631"/>
                        <a:pt x="1571" y="1634"/>
                        <a:pt x="1563" y="1636"/>
                      </a:cubicBezTo>
                      <a:cubicBezTo>
                        <a:pt x="1563" y="1636"/>
                        <a:pt x="1563" y="1636"/>
                        <a:pt x="1563" y="1636"/>
                      </a:cubicBezTo>
                      <a:cubicBezTo>
                        <a:pt x="1563" y="1636"/>
                        <a:pt x="1563" y="1636"/>
                        <a:pt x="1563" y="1636"/>
                      </a:cubicBezTo>
                      <a:cubicBezTo>
                        <a:pt x="1560" y="1637"/>
                        <a:pt x="1558" y="1637"/>
                        <a:pt x="1556" y="1637"/>
                      </a:cubicBezTo>
                      <a:cubicBezTo>
                        <a:pt x="1555" y="1637"/>
                        <a:pt x="1554" y="1637"/>
                        <a:pt x="1554" y="1638"/>
                      </a:cubicBezTo>
                      <a:cubicBezTo>
                        <a:pt x="1551" y="1638"/>
                        <a:pt x="1548" y="1638"/>
                        <a:pt x="1546" y="1638"/>
                      </a:cubicBezTo>
                      <a:cubicBezTo>
                        <a:pt x="1546" y="1638"/>
                        <a:pt x="1546" y="1638"/>
                        <a:pt x="1546" y="1638"/>
                      </a:cubicBezTo>
                      <a:cubicBezTo>
                        <a:pt x="1463" y="1638"/>
                        <a:pt x="1463" y="1638"/>
                        <a:pt x="1463" y="1638"/>
                      </a:cubicBezTo>
                      <a:cubicBezTo>
                        <a:pt x="1453" y="1638"/>
                        <a:pt x="1441" y="1636"/>
                        <a:pt x="1432" y="1631"/>
                      </a:cubicBezTo>
                      <a:cubicBezTo>
                        <a:pt x="1432" y="1631"/>
                        <a:pt x="1432" y="1631"/>
                        <a:pt x="1432" y="1631"/>
                      </a:cubicBezTo>
                      <a:cubicBezTo>
                        <a:pt x="1432" y="1631"/>
                        <a:pt x="1432" y="1630"/>
                        <a:pt x="1432" y="1630"/>
                      </a:cubicBezTo>
                      <a:cubicBezTo>
                        <a:pt x="1431" y="1629"/>
                        <a:pt x="1429" y="1628"/>
                        <a:pt x="1427" y="1627"/>
                      </a:cubicBezTo>
                      <a:cubicBezTo>
                        <a:pt x="1426" y="1626"/>
                        <a:pt x="1425" y="1624"/>
                        <a:pt x="1424" y="1623"/>
                      </a:cubicBezTo>
                      <a:cubicBezTo>
                        <a:pt x="1424" y="1623"/>
                        <a:pt x="1424" y="1623"/>
                        <a:pt x="1424" y="1622"/>
                      </a:cubicBezTo>
                      <a:cubicBezTo>
                        <a:pt x="1422" y="1619"/>
                        <a:pt x="1421" y="1616"/>
                        <a:pt x="1421" y="1612"/>
                      </a:cubicBezTo>
                      <a:cubicBezTo>
                        <a:pt x="1422" y="1606"/>
                        <a:pt x="1422" y="1606"/>
                        <a:pt x="1422" y="1606"/>
                      </a:cubicBezTo>
                      <a:cubicBezTo>
                        <a:pt x="1422" y="1606"/>
                        <a:pt x="1422" y="1606"/>
                        <a:pt x="1422" y="1606"/>
                      </a:cubicBezTo>
                      <a:cubicBezTo>
                        <a:pt x="1424" y="1593"/>
                        <a:pt x="1425" y="1580"/>
                        <a:pt x="1427" y="1567"/>
                      </a:cubicBezTo>
                      <a:cubicBezTo>
                        <a:pt x="1427" y="1566"/>
                        <a:pt x="1427" y="1566"/>
                        <a:pt x="1427" y="1566"/>
                      </a:cubicBezTo>
                      <a:cubicBezTo>
                        <a:pt x="1427" y="1566"/>
                        <a:pt x="1427" y="1566"/>
                        <a:pt x="1427" y="1565"/>
                      </a:cubicBezTo>
                      <a:cubicBezTo>
                        <a:pt x="1432" y="1536"/>
                        <a:pt x="1490" y="1543"/>
                        <a:pt x="1511" y="1543"/>
                      </a:cubicBezTo>
                      <a:close/>
                      <a:moveTo>
                        <a:pt x="1175" y="1631"/>
                      </a:moveTo>
                      <a:cubicBezTo>
                        <a:pt x="1173" y="1630"/>
                        <a:pt x="1172" y="1629"/>
                        <a:pt x="1170" y="1627"/>
                      </a:cubicBezTo>
                      <a:cubicBezTo>
                        <a:pt x="1169" y="1626"/>
                        <a:pt x="1169" y="1625"/>
                        <a:pt x="1168" y="1624"/>
                      </a:cubicBezTo>
                      <a:cubicBezTo>
                        <a:pt x="1168" y="1623"/>
                        <a:pt x="1168" y="1623"/>
                        <a:pt x="1168" y="1623"/>
                      </a:cubicBezTo>
                      <a:cubicBezTo>
                        <a:pt x="1166" y="1620"/>
                        <a:pt x="1166" y="1616"/>
                        <a:pt x="1167" y="1613"/>
                      </a:cubicBezTo>
                      <a:cubicBezTo>
                        <a:pt x="1169" y="1607"/>
                        <a:pt x="1169" y="1607"/>
                        <a:pt x="1169" y="1607"/>
                      </a:cubicBezTo>
                      <a:cubicBezTo>
                        <a:pt x="1169" y="1607"/>
                        <a:pt x="1169" y="1607"/>
                        <a:pt x="1169" y="1607"/>
                      </a:cubicBezTo>
                      <a:cubicBezTo>
                        <a:pt x="1169" y="1606"/>
                        <a:pt x="1169" y="1605"/>
                        <a:pt x="1170" y="1604"/>
                      </a:cubicBezTo>
                      <a:cubicBezTo>
                        <a:pt x="1181" y="1567"/>
                        <a:pt x="1181" y="1567"/>
                        <a:pt x="1181" y="1567"/>
                      </a:cubicBezTo>
                      <a:cubicBezTo>
                        <a:pt x="1181" y="1566"/>
                        <a:pt x="1181" y="1566"/>
                        <a:pt x="1182" y="1565"/>
                      </a:cubicBezTo>
                      <a:cubicBezTo>
                        <a:pt x="1193" y="1537"/>
                        <a:pt x="1244" y="1543"/>
                        <a:pt x="1268" y="1543"/>
                      </a:cubicBezTo>
                      <a:cubicBezTo>
                        <a:pt x="1278" y="1543"/>
                        <a:pt x="1297" y="1542"/>
                        <a:pt x="1314" y="1543"/>
                      </a:cubicBezTo>
                      <a:cubicBezTo>
                        <a:pt x="1317" y="1544"/>
                        <a:pt x="1320" y="1544"/>
                        <a:pt x="1323" y="1545"/>
                      </a:cubicBezTo>
                      <a:cubicBezTo>
                        <a:pt x="1323" y="1545"/>
                        <a:pt x="1323" y="1545"/>
                        <a:pt x="1324" y="1545"/>
                      </a:cubicBezTo>
                      <a:cubicBezTo>
                        <a:pt x="1332" y="1547"/>
                        <a:pt x="1339" y="1551"/>
                        <a:pt x="1342" y="1556"/>
                      </a:cubicBezTo>
                      <a:cubicBezTo>
                        <a:pt x="1342" y="1557"/>
                        <a:pt x="1342" y="1557"/>
                        <a:pt x="1343" y="1557"/>
                      </a:cubicBezTo>
                      <a:cubicBezTo>
                        <a:pt x="1343" y="1558"/>
                        <a:pt x="1343" y="1558"/>
                        <a:pt x="1343" y="1558"/>
                      </a:cubicBezTo>
                      <a:cubicBezTo>
                        <a:pt x="1343" y="1558"/>
                        <a:pt x="1343" y="1559"/>
                        <a:pt x="1343" y="1559"/>
                      </a:cubicBezTo>
                      <a:cubicBezTo>
                        <a:pt x="1344" y="1561"/>
                        <a:pt x="1345" y="1564"/>
                        <a:pt x="1344" y="1567"/>
                      </a:cubicBezTo>
                      <a:cubicBezTo>
                        <a:pt x="1344" y="1569"/>
                        <a:pt x="1344" y="1569"/>
                        <a:pt x="1344" y="1569"/>
                      </a:cubicBezTo>
                      <a:cubicBezTo>
                        <a:pt x="1344" y="1569"/>
                        <a:pt x="1344" y="1569"/>
                        <a:pt x="1344" y="1569"/>
                      </a:cubicBezTo>
                      <a:cubicBezTo>
                        <a:pt x="1343" y="1576"/>
                        <a:pt x="1341" y="1583"/>
                        <a:pt x="1340" y="1589"/>
                      </a:cubicBezTo>
                      <a:cubicBezTo>
                        <a:pt x="1336" y="1612"/>
                        <a:pt x="1336" y="1612"/>
                        <a:pt x="1336" y="1612"/>
                      </a:cubicBezTo>
                      <a:cubicBezTo>
                        <a:pt x="1336" y="1616"/>
                        <a:pt x="1334" y="1619"/>
                        <a:pt x="1331" y="1622"/>
                      </a:cubicBezTo>
                      <a:cubicBezTo>
                        <a:pt x="1331" y="1623"/>
                        <a:pt x="1330" y="1623"/>
                        <a:pt x="1330" y="1623"/>
                      </a:cubicBezTo>
                      <a:cubicBezTo>
                        <a:pt x="1330" y="1624"/>
                        <a:pt x="1329" y="1624"/>
                        <a:pt x="1329" y="1624"/>
                      </a:cubicBezTo>
                      <a:cubicBezTo>
                        <a:pt x="1328" y="1625"/>
                        <a:pt x="1327" y="1626"/>
                        <a:pt x="1326" y="1627"/>
                      </a:cubicBezTo>
                      <a:cubicBezTo>
                        <a:pt x="1320" y="1632"/>
                        <a:pt x="1312" y="1635"/>
                        <a:pt x="1305" y="1636"/>
                      </a:cubicBezTo>
                      <a:cubicBezTo>
                        <a:pt x="1305" y="1637"/>
                        <a:pt x="1305" y="1637"/>
                        <a:pt x="1305" y="1637"/>
                      </a:cubicBezTo>
                      <a:cubicBezTo>
                        <a:pt x="1304" y="1637"/>
                        <a:pt x="1304" y="1637"/>
                        <a:pt x="1304" y="1637"/>
                      </a:cubicBezTo>
                      <a:cubicBezTo>
                        <a:pt x="1302" y="1637"/>
                        <a:pt x="1300" y="1638"/>
                        <a:pt x="1297" y="1638"/>
                      </a:cubicBezTo>
                      <a:cubicBezTo>
                        <a:pt x="1297" y="1638"/>
                        <a:pt x="1296" y="1638"/>
                        <a:pt x="1295" y="1638"/>
                      </a:cubicBezTo>
                      <a:cubicBezTo>
                        <a:pt x="1292" y="1638"/>
                        <a:pt x="1290" y="1639"/>
                        <a:pt x="1287" y="1639"/>
                      </a:cubicBezTo>
                      <a:cubicBezTo>
                        <a:pt x="1287" y="1639"/>
                        <a:pt x="1287" y="1639"/>
                        <a:pt x="1287" y="1639"/>
                      </a:cubicBezTo>
                      <a:cubicBezTo>
                        <a:pt x="1204" y="1639"/>
                        <a:pt x="1204" y="1639"/>
                        <a:pt x="1204" y="1639"/>
                      </a:cubicBezTo>
                      <a:cubicBezTo>
                        <a:pt x="1194" y="1639"/>
                        <a:pt x="1183" y="1637"/>
                        <a:pt x="1175" y="1631"/>
                      </a:cubicBezTo>
                      <a:cubicBezTo>
                        <a:pt x="1175" y="1631"/>
                        <a:pt x="1175" y="1631"/>
                        <a:pt x="1175" y="1631"/>
                      </a:cubicBezTo>
                      <a:close/>
                      <a:moveTo>
                        <a:pt x="1278" y="1502"/>
                      </a:moveTo>
                      <a:cubicBezTo>
                        <a:pt x="1266" y="1502"/>
                        <a:pt x="1253" y="1502"/>
                        <a:pt x="1241" y="1502"/>
                      </a:cubicBezTo>
                      <a:cubicBezTo>
                        <a:pt x="1230" y="1502"/>
                        <a:pt x="1213" y="1500"/>
                        <a:pt x="1207" y="1489"/>
                      </a:cubicBezTo>
                      <a:cubicBezTo>
                        <a:pt x="1207" y="1488"/>
                        <a:pt x="1207" y="1487"/>
                        <a:pt x="1207" y="1486"/>
                      </a:cubicBezTo>
                      <a:cubicBezTo>
                        <a:pt x="1206" y="1486"/>
                        <a:pt x="1206" y="1485"/>
                        <a:pt x="1206" y="1484"/>
                      </a:cubicBezTo>
                      <a:cubicBezTo>
                        <a:pt x="1206" y="1483"/>
                        <a:pt x="1207" y="1482"/>
                        <a:pt x="1207" y="1481"/>
                      </a:cubicBezTo>
                      <a:cubicBezTo>
                        <a:pt x="1207" y="1481"/>
                        <a:pt x="1207" y="1481"/>
                        <a:pt x="1207" y="1481"/>
                      </a:cubicBezTo>
                      <a:cubicBezTo>
                        <a:pt x="1207" y="1481"/>
                        <a:pt x="1207" y="1481"/>
                        <a:pt x="1207" y="1481"/>
                      </a:cubicBezTo>
                      <a:cubicBezTo>
                        <a:pt x="1207" y="1478"/>
                        <a:pt x="1209" y="1474"/>
                        <a:pt x="1210" y="1472"/>
                      </a:cubicBezTo>
                      <a:cubicBezTo>
                        <a:pt x="1212" y="1463"/>
                        <a:pt x="1214" y="1453"/>
                        <a:pt x="1218" y="1445"/>
                      </a:cubicBezTo>
                      <a:cubicBezTo>
                        <a:pt x="1218" y="1444"/>
                        <a:pt x="1218" y="1444"/>
                        <a:pt x="1218" y="1444"/>
                      </a:cubicBezTo>
                      <a:cubicBezTo>
                        <a:pt x="1219" y="1441"/>
                        <a:pt x="1221" y="1438"/>
                        <a:pt x="1223" y="1436"/>
                      </a:cubicBezTo>
                      <a:cubicBezTo>
                        <a:pt x="1225" y="1435"/>
                        <a:pt x="1226" y="1434"/>
                        <a:pt x="1228" y="1433"/>
                      </a:cubicBezTo>
                      <a:cubicBezTo>
                        <a:pt x="1233" y="1429"/>
                        <a:pt x="1239" y="1427"/>
                        <a:pt x="1245" y="1426"/>
                      </a:cubicBezTo>
                      <a:cubicBezTo>
                        <a:pt x="1246" y="1426"/>
                        <a:pt x="1246" y="1426"/>
                        <a:pt x="1247" y="1426"/>
                      </a:cubicBezTo>
                      <a:cubicBezTo>
                        <a:pt x="1251" y="1425"/>
                        <a:pt x="1257" y="1424"/>
                        <a:pt x="1262" y="1424"/>
                      </a:cubicBezTo>
                      <a:cubicBezTo>
                        <a:pt x="1269" y="1424"/>
                        <a:pt x="1269" y="1424"/>
                        <a:pt x="1269" y="1424"/>
                      </a:cubicBezTo>
                      <a:cubicBezTo>
                        <a:pt x="1271" y="1424"/>
                        <a:pt x="1274" y="1424"/>
                        <a:pt x="1276" y="1424"/>
                      </a:cubicBezTo>
                      <a:cubicBezTo>
                        <a:pt x="1291" y="1424"/>
                        <a:pt x="1307" y="1424"/>
                        <a:pt x="1322" y="1424"/>
                      </a:cubicBezTo>
                      <a:cubicBezTo>
                        <a:pt x="1324" y="1424"/>
                        <a:pt x="1326" y="1424"/>
                        <a:pt x="1329" y="1424"/>
                      </a:cubicBezTo>
                      <a:cubicBezTo>
                        <a:pt x="1331" y="1424"/>
                        <a:pt x="1331" y="1424"/>
                        <a:pt x="1331" y="1424"/>
                      </a:cubicBezTo>
                      <a:cubicBezTo>
                        <a:pt x="1332" y="1424"/>
                        <a:pt x="1332" y="1424"/>
                        <a:pt x="1333" y="1424"/>
                      </a:cubicBezTo>
                      <a:cubicBezTo>
                        <a:pt x="1335" y="1424"/>
                        <a:pt x="1337" y="1424"/>
                        <a:pt x="1339" y="1425"/>
                      </a:cubicBezTo>
                      <a:cubicBezTo>
                        <a:pt x="1339" y="1425"/>
                        <a:pt x="1339" y="1425"/>
                        <a:pt x="1339" y="1425"/>
                      </a:cubicBezTo>
                      <a:cubicBezTo>
                        <a:pt x="1351" y="1426"/>
                        <a:pt x="1364" y="1429"/>
                        <a:pt x="1366" y="1439"/>
                      </a:cubicBezTo>
                      <a:cubicBezTo>
                        <a:pt x="1366" y="1439"/>
                        <a:pt x="1366" y="1440"/>
                        <a:pt x="1366" y="1440"/>
                      </a:cubicBezTo>
                      <a:cubicBezTo>
                        <a:pt x="1366" y="1440"/>
                        <a:pt x="1366" y="1440"/>
                        <a:pt x="1366" y="1441"/>
                      </a:cubicBezTo>
                      <a:cubicBezTo>
                        <a:pt x="1367" y="1452"/>
                        <a:pt x="1362" y="1467"/>
                        <a:pt x="1360" y="1478"/>
                      </a:cubicBezTo>
                      <a:cubicBezTo>
                        <a:pt x="1360" y="1478"/>
                        <a:pt x="1360" y="1478"/>
                        <a:pt x="1360" y="1478"/>
                      </a:cubicBezTo>
                      <a:cubicBezTo>
                        <a:pt x="1359" y="1481"/>
                        <a:pt x="1359" y="1481"/>
                        <a:pt x="1359" y="1481"/>
                      </a:cubicBezTo>
                      <a:cubicBezTo>
                        <a:pt x="1359" y="1483"/>
                        <a:pt x="1358" y="1485"/>
                        <a:pt x="1356" y="1487"/>
                      </a:cubicBezTo>
                      <a:cubicBezTo>
                        <a:pt x="1356" y="1488"/>
                        <a:pt x="1355" y="1488"/>
                        <a:pt x="1355" y="1489"/>
                      </a:cubicBezTo>
                      <a:cubicBezTo>
                        <a:pt x="1355" y="1489"/>
                        <a:pt x="1355" y="1489"/>
                        <a:pt x="1355" y="1489"/>
                      </a:cubicBezTo>
                      <a:cubicBezTo>
                        <a:pt x="1355" y="1489"/>
                        <a:pt x="1355" y="1489"/>
                        <a:pt x="1354" y="1489"/>
                      </a:cubicBezTo>
                      <a:cubicBezTo>
                        <a:pt x="1339" y="1507"/>
                        <a:pt x="1298" y="1502"/>
                        <a:pt x="1278" y="1502"/>
                      </a:cubicBezTo>
                      <a:close/>
                      <a:moveTo>
                        <a:pt x="911" y="1620"/>
                      </a:moveTo>
                      <a:cubicBezTo>
                        <a:pt x="911" y="1619"/>
                        <a:pt x="911" y="1618"/>
                        <a:pt x="911" y="1618"/>
                      </a:cubicBezTo>
                      <a:cubicBezTo>
                        <a:pt x="912" y="1616"/>
                        <a:pt x="912" y="1615"/>
                        <a:pt x="913" y="1614"/>
                      </a:cubicBezTo>
                      <a:cubicBezTo>
                        <a:pt x="913" y="1614"/>
                        <a:pt x="913" y="1614"/>
                        <a:pt x="913" y="1613"/>
                      </a:cubicBezTo>
                      <a:cubicBezTo>
                        <a:pt x="913" y="1612"/>
                        <a:pt x="913" y="1612"/>
                        <a:pt x="913" y="1612"/>
                      </a:cubicBezTo>
                      <a:cubicBezTo>
                        <a:pt x="914" y="1611"/>
                        <a:pt x="915" y="1609"/>
                        <a:pt x="916" y="1607"/>
                      </a:cubicBezTo>
                      <a:cubicBezTo>
                        <a:pt x="922" y="1594"/>
                        <a:pt x="928" y="1582"/>
                        <a:pt x="935" y="1569"/>
                      </a:cubicBezTo>
                      <a:cubicBezTo>
                        <a:pt x="935" y="1569"/>
                        <a:pt x="935" y="1569"/>
                        <a:pt x="935" y="1569"/>
                      </a:cubicBezTo>
                      <a:cubicBezTo>
                        <a:pt x="935" y="1568"/>
                        <a:pt x="935" y="1568"/>
                        <a:pt x="935" y="1568"/>
                      </a:cubicBezTo>
                      <a:cubicBezTo>
                        <a:pt x="936" y="1567"/>
                        <a:pt x="936" y="1566"/>
                        <a:pt x="937" y="1566"/>
                      </a:cubicBezTo>
                      <a:cubicBezTo>
                        <a:pt x="937" y="1565"/>
                        <a:pt x="938" y="1564"/>
                        <a:pt x="938" y="1563"/>
                      </a:cubicBezTo>
                      <a:cubicBezTo>
                        <a:pt x="938" y="1563"/>
                        <a:pt x="938" y="1563"/>
                        <a:pt x="939" y="1563"/>
                      </a:cubicBezTo>
                      <a:cubicBezTo>
                        <a:pt x="956" y="1539"/>
                        <a:pt x="997" y="1544"/>
                        <a:pt x="1023" y="1544"/>
                      </a:cubicBezTo>
                      <a:cubicBezTo>
                        <a:pt x="1023" y="1544"/>
                        <a:pt x="1023" y="1544"/>
                        <a:pt x="1023" y="1544"/>
                      </a:cubicBezTo>
                      <a:cubicBezTo>
                        <a:pt x="1030" y="1544"/>
                        <a:pt x="1049" y="1542"/>
                        <a:pt x="1066" y="1544"/>
                      </a:cubicBezTo>
                      <a:cubicBezTo>
                        <a:pt x="1071" y="1544"/>
                        <a:pt x="1077" y="1544"/>
                        <a:pt x="1081" y="1545"/>
                      </a:cubicBezTo>
                      <a:cubicBezTo>
                        <a:pt x="1084" y="1546"/>
                        <a:pt x="1087" y="1547"/>
                        <a:pt x="1089" y="1548"/>
                      </a:cubicBezTo>
                      <a:cubicBezTo>
                        <a:pt x="1095" y="1551"/>
                        <a:pt x="1099" y="1556"/>
                        <a:pt x="1099" y="1562"/>
                      </a:cubicBezTo>
                      <a:cubicBezTo>
                        <a:pt x="1099" y="1562"/>
                        <a:pt x="1099" y="1562"/>
                        <a:pt x="1099" y="1562"/>
                      </a:cubicBezTo>
                      <a:cubicBezTo>
                        <a:pt x="1099" y="1563"/>
                        <a:pt x="1099" y="1563"/>
                        <a:pt x="1099" y="1564"/>
                      </a:cubicBezTo>
                      <a:cubicBezTo>
                        <a:pt x="1099" y="1565"/>
                        <a:pt x="1099" y="1566"/>
                        <a:pt x="1099" y="1567"/>
                      </a:cubicBezTo>
                      <a:cubicBezTo>
                        <a:pt x="1082" y="1613"/>
                        <a:pt x="1082" y="1613"/>
                        <a:pt x="1082" y="1613"/>
                      </a:cubicBezTo>
                      <a:cubicBezTo>
                        <a:pt x="1081" y="1617"/>
                        <a:pt x="1078" y="1620"/>
                        <a:pt x="1075" y="1623"/>
                      </a:cubicBezTo>
                      <a:cubicBezTo>
                        <a:pt x="1071" y="1626"/>
                        <a:pt x="1067" y="1629"/>
                        <a:pt x="1062" y="1631"/>
                      </a:cubicBezTo>
                      <a:cubicBezTo>
                        <a:pt x="1062" y="1632"/>
                        <a:pt x="1061" y="1632"/>
                        <a:pt x="1061" y="1632"/>
                      </a:cubicBezTo>
                      <a:cubicBezTo>
                        <a:pt x="1054" y="1635"/>
                        <a:pt x="1047" y="1637"/>
                        <a:pt x="1039" y="1639"/>
                      </a:cubicBezTo>
                      <a:cubicBezTo>
                        <a:pt x="1038" y="1639"/>
                        <a:pt x="1038" y="1639"/>
                        <a:pt x="1038" y="1639"/>
                      </a:cubicBezTo>
                      <a:cubicBezTo>
                        <a:pt x="1036" y="1639"/>
                        <a:pt x="1035" y="1639"/>
                        <a:pt x="1034" y="1639"/>
                      </a:cubicBezTo>
                      <a:cubicBezTo>
                        <a:pt x="1020" y="1640"/>
                        <a:pt x="1005" y="1639"/>
                        <a:pt x="990" y="1639"/>
                      </a:cubicBezTo>
                      <a:cubicBezTo>
                        <a:pt x="975" y="1639"/>
                        <a:pt x="960" y="1640"/>
                        <a:pt x="945" y="1640"/>
                      </a:cubicBezTo>
                      <a:cubicBezTo>
                        <a:pt x="935" y="1640"/>
                        <a:pt x="920" y="1638"/>
                        <a:pt x="914" y="1628"/>
                      </a:cubicBezTo>
                      <a:cubicBezTo>
                        <a:pt x="913" y="1628"/>
                        <a:pt x="913" y="1628"/>
                        <a:pt x="913" y="1627"/>
                      </a:cubicBezTo>
                      <a:cubicBezTo>
                        <a:pt x="913" y="1627"/>
                        <a:pt x="912" y="1626"/>
                        <a:pt x="912" y="1626"/>
                      </a:cubicBezTo>
                      <a:cubicBezTo>
                        <a:pt x="912" y="1625"/>
                        <a:pt x="912" y="1624"/>
                        <a:pt x="911" y="1624"/>
                      </a:cubicBezTo>
                      <a:cubicBezTo>
                        <a:pt x="911" y="1624"/>
                        <a:pt x="911" y="1624"/>
                        <a:pt x="911" y="1624"/>
                      </a:cubicBezTo>
                      <a:cubicBezTo>
                        <a:pt x="911" y="1623"/>
                        <a:pt x="911" y="1623"/>
                        <a:pt x="911" y="1623"/>
                      </a:cubicBezTo>
                      <a:cubicBezTo>
                        <a:pt x="911" y="1622"/>
                        <a:pt x="911" y="1621"/>
                        <a:pt x="911" y="1620"/>
                      </a:cubicBezTo>
                      <a:close/>
                      <a:moveTo>
                        <a:pt x="910" y="1465"/>
                      </a:moveTo>
                      <a:cubicBezTo>
                        <a:pt x="910" y="1465"/>
                        <a:pt x="910" y="1465"/>
                        <a:pt x="910" y="1465"/>
                      </a:cubicBezTo>
                      <a:cubicBezTo>
                        <a:pt x="900" y="1482"/>
                        <a:pt x="900" y="1482"/>
                        <a:pt x="900" y="1482"/>
                      </a:cubicBezTo>
                      <a:cubicBezTo>
                        <a:pt x="899" y="1485"/>
                        <a:pt x="896" y="1488"/>
                        <a:pt x="893" y="1490"/>
                      </a:cubicBezTo>
                      <a:cubicBezTo>
                        <a:pt x="889" y="1493"/>
                        <a:pt x="885" y="1495"/>
                        <a:pt x="880" y="1497"/>
                      </a:cubicBezTo>
                      <a:cubicBezTo>
                        <a:pt x="879" y="1497"/>
                        <a:pt x="878" y="1498"/>
                        <a:pt x="876" y="1498"/>
                      </a:cubicBezTo>
                      <a:cubicBezTo>
                        <a:pt x="876" y="1499"/>
                        <a:pt x="875" y="1499"/>
                        <a:pt x="874" y="1499"/>
                      </a:cubicBezTo>
                      <a:cubicBezTo>
                        <a:pt x="874" y="1499"/>
                        <a:pt x="874" y="1499"/>
                        <a:pt x="874" y="1499"/>
                      </a:cubicBezTo>
                      <a:cubicBezTo>
                        <a:pt x="871" y="1500"/>
                        <a:pt x="868" y="1501"/>
                        <a:pt x="865" y="1502"/>
                      </a:cubicBezTo>
                      <a:cubicBezTo>
                        <a:pt x="859" y="1503"/>
                        <a:pt x="854" y="1503"/>
                        <a:pt x="848" y="1503"/>
                      </a:cubicBezTo>
                      <a:cubicBezTo>
                        <a:pt x="832" y="1503"/>
                        <a:pt x="832" y="1503"/>
                        <a:pt x="832" y="1503"/>
                      </a:cubicBezTo>
                      <a:cubicBezTo>
                        <a:pt x="832" y="1503"/>
                        <a:pt x="832" y="1503"/>
                        <a:pt x="832" y="1503"/>
                      </a:cubicBezTo>
                      <a:cubicBezTo>
                        <a:pt x="812" y="1503"/>
                        <a:pt x="793" y="1504"/>
                        <a:pt x="774" y="1504"/>
                      </a:cubicBezTo>
                      <a:cubicBezTo>
                        <a:pt x="765" y="1504"/>
                        <a:pt x="747" y="1502"/>
                        <a:pt x="745" y="1491"/>
                      </a:cubicBezTo>
                      <a:cubicBezTo>
                        <a:pt x="745" y="1489"/>
                        <a:pt x="745" y="1488"/>
                        <a:pt x="746" y="1486"/>
                      </a:cubicBezTo>
                      <a:cubicBezTo>
                        <a:pt x="747" y="1482"/>
                        <a:pt x="751" y="1478"/>
                        <a:pt x="753" y="1475"/>
                      </a:cubicBezTo>
                      <a:cubicBezTo>
                        <a:pt x="760" y="1464"/>
                        <a:pt x="766" y="1452"/>
                        <a:pt x="775" y="1443"/>
                      </a:cubicBezTo>
                      <a:cubicBezTo>
                        <a:pt x="775" y="1442"/>
                        <a:pt x="776" y="1442"/>
                        <a:pt x="776" y="1441"/>
                      </a:cubicBezTo>
                      <a:cubicBezTo>
                        <a:pt x="776" y="1441"/>
                        <a:pt x="777" y="1441"/>
                        <a:pt x="777" y="1441"/>
                      </a:cubicBezTo>
                      <a:cubicBezTo>
                        <a:pt x="799" y="1419"/>
                        <a:pt x="845" y="1425"/>
                        <a:pt x="873" y="1425"/>
                      </a:cubicBezTo>
                      <a:cubicBezTo>
                        <a:pt x="886" y="1425"/>
                        <a:pt x="901" y="1423"/>
                        <a:pt x="913" y="1428"/>
                      </a:cubicBezTo>
                      <a:cubicBezTo>
                        <a:pt x="913" y="1428"/>
                        <a:pt x="913" y="1428"/>
                        <a:pt x="913" y="1428"/>
                      </a:cubicBezTo>
                      <a:cubicBezTo>
                        <a:pt x="915" y="1429"/>
                        <a:pt x="916" y="1430"/>
                        <a:pt x="917" y="1430"/>
                      </a:cubicBezTo>
                      <a:cubicBezTo>
                        <a:pt x="917" y="1430"/>
                        <a:pt x="917" y="1431"/>
                        <a:pt x="918" y="1431"/>
                      </a:cubicBezTo>
                      <a:cubicBezTo>
                        <a:pt x="920" y="1432"/>
                        <a:pt x="922" y="1435"/>
                        <a:pt x="922" y="1437"/>
                      </a:cubicBezTo>
                      <a:cubicBezTo>
                        <a:pt x="923" y="1439"/>
                        <a:pt x="923" y="1442"/>
                        <a:pt x="921" y="1444"/>
                      </a:cubicBezTo>
                      <a:cubicBezTo>
                        <a:pt x="920" y="1446"/>
                        <a:pt x="920" y="1446"/>
                        <a:pt x="920" y="1446"/>
                      </a:cubicBezTo>
                      <a:cubicBezTo>
                        <a:pt x="918" y="1452"/>
                        <a:pt x="913" y="1460"/>
                        <a:pt x="910" y="1465"/>
                      </a:cubicBezTo>
                      <a:close/>
                      <a:moveTo>
                        <a:pt x="1095" y="1502"/>
                      </a:moveTo>
                      <a:cubicBezTo>
                        <a:pt x="1093" y="1502"/>
                        <a:pt x="1091" y="1502"/>
                        <a:pt x="1089" y="1502"/>
                      </a:cubicBezTo>
                      <a:cubicBezTo>
                        <a:pt x="1089" y="1502"/>
                        <a:pt x="1089" y="1503"/>
                        <a:pt x="1088" y="1503"/>
                      </a:cubicBezTo>
                      <a:cubicBezTo>
                        <a:pt x="1077" y="1504"/>
                        <a:pt x="1066" y="1503"/>
                        <a:pt x="1054" y="1503"/>
                      </a:cubicBezTo>
                      <a:cubicBezTo>
                        <a:pt x="1007" y="1503"/>
                        <a:pt x="1007" y="1503"/>
                        <a:pt x="1007" y="1503"/>
                      </a:cubicBezTo>
                      <a:cubicBezTo>
                        <a:pt x="997" y="1503"/>
                        <a:pt x="980" y="1501"/>
                        <a:pt x="976" y="1490"/>
                      </a:cubicBezTo>
                      <a:cubicBezTo>
                        <a:pt x="976" y="1489"/>
                        <a:pt x="976" y="1488"/>
                        <a:pt x="976" y="1487"/>
                      </a:cubicBezTo>
                      <a:cubicBezTo>
                        <a:pt x="976" y="1486"/>
                        <a:pt x="976" y="1486"/>
                        <a:pt x="976" y="1485"/>
                      </a:cubicBezTo>
                      <a:cubicBezTo>
                        <a:pt x="977" y="1481"/>
                        <a:pt x="980" y="1477"/>
                        <a:pt x="982" y="1473"/>
                      </a:cubicBezTo>
                      <a:cubicBezTo>
                        <a:pt x="986" y="1463"/>
                        <a:pt x="990" y="1449"/>
                        <a:pt x="998" y="1441"/>
                      </a:cubicBezTo>
                      <a:cubicBezTo>
                        <a:pt x="998" y="1440"/>
                        <a:pt x="999" y="1440"/>
                        <a:pt x="999" y="1440"/>
                      </a:cubicBezTo>
                      <a:cubicBezTo>
                        <a:pt x="1000" y="1439"/>
                        <a:pt x="1000" y="1439"/>
                        <a:pt x="1000" y="1438"/>
                      </a:cubicBezTo>
                      <a:cubicBezTo>
                        <a:pt x="1001" y="1438"/>
                        <a:pt x="1001" y="1438"/>
                        <a:pt x="1001" y="1438"/>
                      </a:cubicBezTo>
                      <a:cubicBezTo>
                        <a:pt x="1002" y="1437"/>
                        <a:pt x="1002" y="1437"/>
                        <a:pt x="1002" y="1437"/>
                      </a:cubicBezTo>
                      <a:cubicBezTo>
                        <a:pt x="1003" y="1436"/>
                        <a:pt x="1003" y="1436"/>
                        <a:pt x="1003" y="1436"/>
                      </a:cubicBezTo>
                      <a:cubicBezTo>
                        <a:pt x="1010" y="1431"/>
                        <a:pt x="1018" y="1428"/>
                        <a:pt x="1027" y="1427"/>
                      </a:cubicBezTo>
                      <a:cubicBezTo>
                        <a:pt x="1027" y="1427"/>
                        <a:pt x="1027" y="1426"/>
                        <a:pt x="1028" y="1426"/>
                      </a:cubicBezTo>
                      <a:cubicBezTo>
                        <a:pt x="1033" y="1425"/>
                        <a:pt x="1038" y="1425"/>
                        <a:pt x="1043" y="1425"/>
                      </a:cubicBezTo>
                      <a:cubicBezTo>
                        <a:pt x="1072" y="1425"/>
                        <a:pt x="1072" y="1425"/>
                        <a:pt x="1072" y="1425"/>
                      </a:cubicBezTo>
                      <a:cubicBezTo>
                        <a:pt x="1081" y="1425"/>
                        <a:pt x="1090" y="1425"/>
                        <a:pt x="1099" y="1425"/>
                      </a:cubicBezTo>
                      <a:cubicBezTo>
                        <a:pt x="1112" y="1425"/>
                        <a:pt x="1130" y="1423"/>
                        <a:pt x="1140" y="1432"/>
                      </a:cubicBezTo>
                      <a:cubicBezTo>
                        <a:pt x="1140" y="1433"/>
                        <a:pt x="1141" y="1433"/>
                        <a:pt x="1141" y="1434"/>
                      </a:cubicBezTo>
                      <a:cubicBezTo>
                        <a:pt x="1142" y="1434"/>
                        <a:pt x="1142" y="1434"/>
                        <a:pt x="1142" y="1434"/>
                      </a:cubicBezTo>
                      <a:cubicBezTo>
                        <a:pt x="1142" y="1434"/>
                        <a:pt x="1142" y="1435"/>
                        <a:pt x="1142" y="1435"/>
                      </a:cubicBezTo>
                      <a:cubicBezTo>
                        <a:pt x="1143" y="1435"/>
                        <a:pt x="1143" y="1436"/>
                        <a:pt x="1143" y="1436"/>
                      </a:cubicBezTo>
                      <a:cubicBezTo>
                        <a:pt x="1144" y="1438"/>
                        <a:pt x="1144" y="1440"/>
                        <a:pt x="1144" y="1442"/>
                      </a:cubicBezTo>
                      <a:cubicBezTo>
                        <a:pt x="1143" y="1452"/>
                        <a:pt x="1135" y="1467"/>
                        <a:pt x="1133" y="1473"/>
                      </a:cubicBezTo>
                      <a:cubicBezTo>
                        <a:pt x="1133" y="1474"/>
                        <a:pt x="1133" y="1474"/>
                        <a:pt x="1133" y="1474"/>
                      </a:cubicBezTo>
                      <a:cubicBezTo>
                        <a:pt x="1132" y="1476"/>
                        <a:pt x="1131" y="1478"/>
                        <a:pt x="1130" y="1480"/>
                      </a:cubicBezTo>
                      <a:cubicBezTo>
                        <a:pt x="1130" y="1481"/>
                        <a:pt x="1130" y="1481"/>
                        <a:pt x="1130" y="1481"/>
                      </a:cubicBezTo>
                      <a:cubicBezTo>
                        <a:pt x="1130" y="1482"/>
                        <a:pt x="1129" y="1483"/>
                        <a:pt x="1129" y="1483"/>
                      </a:cubicBezTo>
                      <a:cubicBezTo>
                        <a:pt x="1129" y="1484"/>
                        <a:pt x="1128" y="1484"/>
                        <a:pt x="1128" y="1485"/>
                      </a:cubicBezTo>
                      <a:cubicBezTo>
                        <a:pt x="1128" y="1485"/>
                        <a:pt x="1127" y="1486"/>
                        <a:pt x="1127" y="1487"/>
                      </a:cubicBezTo>
                      <a:cubicBezTo>
                        <a:pt x="1126" y="1487"/>
                        <a:pt x="1126" y="1487"/>
                        <a:pt x="1126" y="1488"/>
                      </a:cubicBezTo>
                      <a:cubicBezTo>
                        <a:pt x="1125" y="1488"/>
                        <a:pt x="1125" y="1488"/>
                        <a:pt x="1125" y="1488"/>
                      </a:cubicBezTo>
                      <a:cubicBezTo>
                        <a:pt x="1124" y="1489"/>
                        <a:pt x="1124" y="1489"/>
                        <a:pt x="1124" y="1490"/>
                      </a:cubicBezTo>
                      <a:cubicBezTo>
                        <a:pt x="1122" y="1491"/>
                        <a:pt x="1121" y="1492"/>
                        <a:pt x="1119" y="1493"/>
                      </a:cubicBezTo>
                      <a:cubicBezTo>
                        <a:pt x="1117" y="1494"/>
                        <a:pt x="1115" y="1495"/>
                        <a:pt x="1114" y="1496"/>
                      </a:cubicBezTo>
                      <a:cubicBezTo>
                        <a:pt x="1113" y="1496"/>
                        <a:pt x="1113" y="1496"/>
                        <a:pt x="1113" y="1496"/>
                      </a:cubicBezTo>
                      <a:cubicBezTo>
                        <a:pt x="1112" y="1497"/>
                        <a:pt x="1112" y="1497"/>
                        <a:pt x="1112" y="1497"/>
                      </a:cubicBezTo>
                      <a:cubicBezTo>
                        <a:pt x="1106" y="1499"/>
                        <a:pt x="1100" y="1501"/>
                        <a:pt x="1095" y="1502"/>
                      </a:cubicBezTo>
                      <a:close/>
                      <a:moveTo>
                        <a:pt x="773" y="1710"/>
                      </a:moveTo>
                      <a:cubicBezTo>
                        <a:pt x="773" y="1710"/>
                        <a:pt x="773" y="1710"/>
                        <a:pt x="773" y="1710"/>
                      </a:cubicBezTo>
                      <a:cubicBezTo>
                        <a:pt x="771" y="1721"/>
                        <a:pt x="762" y="1732"/>
                        <a:pt x="756" y="1742"/>
                      </a:cubicBezTo>
                      <a:cubicBezTo>
                        <a:pt x="756" y="1742"/>
                        <a:pt x="756" y="1742"/>
                        <a:pt x="756" y="1742"/>
                      </a:cubicBezTo>
                      <a:cubicBezTo>
                        <a:pt x="750" y="1753"/>
                        <a:pt x="744" y="1767"/>
                        <a:pt x="736" y="1777"/>
                      </a:cubicBezTo>
                      <a:cubicBezTo>
                        <a:pt x="735" y="1778"/>
                        <a:pt x="735" y="1779"/>
                        <a:pt x="734" y="1781"/>
                      </a:cubicBezTo>
                      <a:cubicBezTo>
                        <a:pt x="734" y="1781"/>
                        <a:pt x="733" y="1781"/>
                        <a:pt x="733" y="1781"/>
                      </a:cubicBezTo>
                      <a:cubicBezTo>
                        <a:pt x="732" y="1782"/>
                        <a:pt x="731" y="1783"/>
                        <a:pt x="730" y="1784"/>
                      </a:cubicBezTo>
                      <a:cubicBezTo>
                        <a:pt x="729" y="1785"/>
                        <a:pt x="729" y="1785"/>
                        <a:pt x="728" y="1786"/>
                      </a:cubicBezTo>
                      <a:cubicBezTo>
                        <a:pt x="728" y="1786"/>
                        <a:pt x="728" y="1786"/>
                        <a:pt x="728" y="1786"/>
                      </a:cubicBezTo>
                      <a:cubicBezTo>
                        <a:pt x="719" y="1794"/>
                        <a:pt x="708" y="1799"/>
                        <a:pt x="696" y="1802"/>
                      </a:cubicBezTo>
                      <a:cubicBezTo>
                        <a:pt x="695" y="1803"/>
                        <a:pt x="693" y="1803"/>
                        <a:pt x="692" y="1804"/>
                      </a:cubicBezTo>
                      <a:cubicBezTo>
                        <a:pt x="685" y="1805"/>
                        <a:pt x="678" y="1806"/>
                        <a:pt x="671" y="1806"/>
                      </a:cubicBezTo>
                      <a:cubicBezTo>
                        <a:pt x="665" y="1806"/>
                        <a:pt x="665" y="1806"/>
                        <a:pt x="665" y="1806"/>
                      </a:cubicBezTo>
                      <a:cubicBezTo>
                        <a:pt x="665" y="1806"/>
                        <a:pt x="665" y="1806"/>
                        <a:pt x="665" y="1806"/>
                      </a:cubicBezTo>
                      <a:cubicBezTo>
                        <a:pt x="636" y="1806"/>
                        <a:pt x="607" y="1807"/>
                        <a:pt x="578" y="1807"/>
                      </a:cubicBezTo>
                      <a:cubicBezTo>
                        <a:pt x="575" y="1807"/>
                        <a:pt x="573" y="1806"/>
                        <a:pt x="571" y="1806"/>
                      </a:cubicBezTo>
                      <a:cubicBezTo>
                        <a:pt x="567" y="1806"/>
                        <a:pt x="563" y="1805"/>
                        <a:pt x="560" y="1804"/>
                      </a:cubicBezTo>
                      <a:cubicBezTo>
                        <a:pt x="555" y="1802"/>
                        <a:pt x="551" y="1800"/>
                        <a:pt x="549" y="1797"/>
                      </a:cubicBezTo>
                      <a:cubicBezTo>
                        <a:pt x="546" y="1794"/>
                        <a:pt x="545" y="1790"/>
                        <a:pt x="545" y="1786"/>
                      </a:cubicBezTo>
                      <a:cubicBezTo>
                        <a:pt x="545" y="1783"/>
                        <a:pt x="546" y="1780"/>
                        <a:pt x="548" y="1777"/>
                      </a:cubicBezTo>
                      <a:cubicBezTo>
                        <a:pt x="548" y="1776"/>
                        <a:pt x="549" y="1776"/>
                        <a:pt x="549" y="1776"/>
                      </a:cubicBezTo>
                      <a:cubicBezTo>
                        <a:pt x="549" y="1775"/>
                        <a:pt x="549" y="1774"/>
                        <a:pt x="550" y="1774"/>
                      </a:cubicBezTo>
                      <a:cubicBezTo>
                        <a:pt x="551" y="1772"/>
                        <a:pt x="551" y="1772"/>
                        <a:pt x="551" y="1772"/>
                      </a:cubicBezTo>
                      <a:cubicBezTo>
                        <a:pt x="551" y="1772"/>
                        <a:pt x="551" y="1772"/>
                        <a:pt x="551" y="1772"/>
                      </a:cubicBezTo>
                      <a:cubicBezTo>
                        <a:pt x="558" y="1761"/>
                        <a:pt x="566" y="1750"/>
                        <a:pt x="574" y="1739"/>
                      </a:cubicBezTo>
                      <a:cubicBezTo>
                        <a:pt x="579" y="1730"/>
                        <a:pt x="585" y="1720"/>
                        <a:pt x="592" y="1713"/>
                      </a:cubicBezTo>
                      <a:cubicBezTo>
                        <a:pt x="593" y="1712"/>
                        <a:pt x="593" y="1711"/>
                        <a:pt x="594" y="1710"/>
                      </a:cubicBezTo>
                      <a:cubicBezTo>
                        <a:pt x="594" y="1710"/>
                        <a:pt x="595" y="1710"/>
                        <a:pt x="595" y="1710"/>
                      </a:cubicBezTo>
                      <a:cubicBezTo>
                        <a:pt x="596" y="1708"/>
                        <a:pt x="598" y="1707"/>
                        <a:pt x="600" y="1705"/>
                      </a:cubicBezTo>
                      <a:cubicBezTo>
                        <a:pt x="600" y="1705"/>
                        <a:pt x="600" y="1705"/>
                        <a:pt x="600" y="1705"/>
                      </a:cubicBezTo>
                      <a:cubicBezTo>
                        <a:pt x="600" y="1705"/>
                        <a:pt x="600" y="1705"/>
                        <a:pt x="600" y="1705"/>
                      </a:cubicBezTo>
                      <a:cubicBezTo>
                        <a:pt x="610" y="1697"/>
                        <a:pt x="622" y="1692"/>
                        <a:pt x="635" y="1690"/>
                      </a:cubicBezTo>
                      <a:cubicBezTo>
                        <a:pt x="635" y="1690"/>
                        <a:pt x="635" y="1690"/>
                        <a:pt x="635" y="1690"/>
                      </a:cubicBezTo>
                      <a:cubicBezTo>
                        <a:pt x="636" y="1690"/>
                        <a:pt x="636" y="1690"/>
                        <a:pt x="636" y="1690"/>
                      </a:cubicBezTo>
                      <a:cubicBezTo>
                        <a:pt x="638" y="1689"/>
                        <a:pt x="640" y="1689"/>
                        <a:pt x="643" y="1688"/>
                      </a:cubicBezTo>
                      <a:cubicBezTo>
                        <a:pt x="644" y="1688"/>
                        <a:pt x="646" y="1688"/>
                        <a:pt x="647" y="1688"/>
                      </a:cubicBezTo>
                      <a:cubicBezTo>
                        <a:pt x="649" y="1688"/>
                        <a:pt x="650" y="1688"/>
                        <a:pt x="652" y="1688"/>
                      </a:cubicBezTo>
                      <a:cubicBezTo>
                        <a:pt x="653" y="1687"/>
                        <a:pt x="654" y="1687"/>
                        <a:pt x="655" y="1687"/>
                      </a:cubicBezTo>
                      <a:cubicBezTo>
                        <a:pt x="656" y="1687"/>
                        <a:pt x="656" y="1687"/>
                        <a:pt x="656" y="1687"/>
                      </a:cubicBezTo>
                      <a:cubicBezTo>
                        <a:pt x="656" y="1687"/>
                        <a:pt x="656" y="1687"/>
                        <a:pt x="656" y="1687"/>
                      </a:cubicBezTo>
                      <a:cubicBezTo>
                        <a:pt x="683" y="1687"/>
                        <a:pt x="709" y="1687"/>
                        <a:pt x="736" y="1687"/>
                      </a:cubicBezTo>
                      <a:cubicBezTo>
                        <a:pt x="736" y="1687"/>
                        <a:pt x="736" y="1687"/>
                        <a:pt x="736" y="1687"/>
                      </a:cubicBezTo>
                      <a:cubicBezTo>
                        <a:pt x="740" y="1687"/>
                        <a:pt x="740" y="1687"/>
                        <a:pt x="740" y="1687"/>
                      </a:cubicBezTo>
                      <a:cubicBezTo>
                        <a:pt x="747" y="1687"/>
                        <a:pt x="753" y="1688"/>
                        <a:pt x="757" y="1689"/>
                      </a:cubicBezTo>
                      <a:cubicBezTo>
                        <a:pt x="759" y="1690"/>
                        <a:pt x="760" y="1690"/>
                        <a:pt x="761" y="1691"/>
                      </a:cubicBezTo>
                      <a:cubicBezTo>
                        <a:pt x="761" y="1691"/>
                        <a:pt x="762" y="1691"/>
                        <a:pt x="763" y="1691"/>
                      </a:cubicBezTo>
                      <a:cubicBezTo>
                        <a:pt x="763" y="1692"/>
                        <a:pt x="763" y="1692"/>
                        <a:pt x="764" y="1692"/>
                      </a:cubicBezTo>
                      <a:cubicBezTo>
                        <a:pt x="771" y="1695"/>
                        <a:pt x="775" y="1701"/>
                        <a:pt x="773" y="1710"/>
                      </a:cubicBezTo>
                      <a:close/>
                      <a:moveTo>
                        <a:pt x="828" y="1613"/>
                      </a:moveTo>
                      <a:cubicBezTo>
                        <a:pt x="827" y="1614"/>
                        <a:pt x="827" y="1614"/>
                        <a:pt x="827" y="1614"/>
                      </a:cubicBezTo>
                      <a:cubicBezTo>
                        <a:pt x="827" y="1614"/>
                        <a:pt x="827" y="1614"/>
                        <a:pt x="827" y="1614"/>
                      </a:cubicBezTo>
                      <a:cubicBezTo>
                        <a:pt x="826" y="1616"/>
                        <a:pt x="825" y="1617"/>
                        <a:pt x="824" y="1619"/>
                      </a:cubicBezTo>
                      <a:cubicBezTo>
                        <a:pt x="824" y="1619"/>
                        <a:pt x="824" y="1619"/>
                        <a:pt x="823" y="1619"/>
                      </a:cubicBezTo>
                      <a:cubicBezTo>
                        <a:pt x="817" y="1627"/>
                        <a:pt x="807" y="1632"/>
                        <a:pt x="797" y="1635"/>
                      </a:cubicBezTo>
                      <a:cubicBezTo>
                        <a:pt x="797" y="1635"/>
                        <a:pt x="797" y="1635"/>
                        <a:pt x="797" y="1635"/>
                      </a:cubicBezTo>
                      <a:cubicBezTo>
                        <a:pt x="795" y="1636"/>
                        <a:pt x="794" y="1636"/>
                        <a:pt x="792" y="1636"/>
                      </a:cubicBezTo>
                      <a:cubicBezTo>
                        <a:pt x="791" y="1637"/>
                        <a:pt x="790" y="1637"/>
                        <a:pt x="789" y="1637"/>
                      </a:cubicBezTo>
                      <a:cubicBezTo>
                        <a:pt x="788" y="1637"/>
                        <a:pt x="788" y="1638"/>
                        <a:pt x="787" y="1638"/>
                      </a:cubicBezTo>
                      <a:cubicBezTo>
                        <a:pt x="781" y="1639"/>
                        <a:pt x="774" y="1640"/>
                        <a:pt x="768" y="1640"/>
                      </a:cubicBezTo>
                      <a:cubicBezTo>
                        <a:pt x="767" y="1640"/>
                        <a:pt x="767" y="1640"/>
                        <a:pt x="767" y="1640"/>
                      </a:cubicBezTo>
                      <a:cubicBezTo>
                        <a:pt x="756" y="1641"/>
                        <a:pt x="745" y="1640"/>
                        <a:pt x="735" y="1640"/>
                      </a:cubicBezTo>
                      <a:cubicBezTo>
                        <a:pt x="718" y="1640"/>
                        <a:pt x="702" y="1640"/>
                        <a:pt x="685" y="1640"/>
                      </a:cubicBezTo>
                      <a:cubicBezTo>
                        <a:pt x="683" y="1640"/>
                        <a:pt x="680" y="1640"/>
                        <a:pt x="677" y="1640"/>
                      </a:cubicBezTo>
                      <a:cubicBezTo>
                        <a:pt x="677" y="1640"/>
                        <a:pt x="677" y="1640"/>
                        <a:pt x="676" y="1640"/>
                      </a:cubicBezTo>
                      <a:cubicBezTo>
                        <a:pt x="674" y="1639"/>
                        <a:pt x="672" y="1639"/>
                        <a:pt x="669" y="1638"/>
                      </a:cubicBezTo>
                      <a:cubicBezTo>
                        <a:pt x="669" y="1638"/>
                        <a:pt x="669" y="1638"/>
                        <a:pt x="669" y="1638"/>
                      </a:cubicBezTo>
                      <a:cubicBezTo>
                        <a:pt x="669" y="1638"/>
                        <a:pt x="669" y="1638"/>
                        <a:pt x="669" y="1638"/>
                      </a:cubicBezTo>
                      <a:cubicBezTo>
                        <a:pt x="662" y="1636"/>
                        <a:pt x="655" y="1632"/>
                        <a:pt x="655" y="1624"/>
                      </a:cubicBezTo>
                      <a:cubicBezTo>
                        <a:pt x="655" y="1623"/>
                        <a:pt x="655" y="1621"/>
                        <a:pt x="656" y="1620"/>
                      </a:cubicBezTo>
                      <a:cubicBezTo>
                        <a:pt x="656" y="1619"/>
                        <a:pt x="656" y="1619"/>
                        <a:pt x="656" y="1618"/>
                      </a:cubicBezTo>
                      <a:cubicBezTo>
                        <a:pt x="657" y="1617"/>
                        <a:pt x="657" y="1616"/>
                        <a:pt x="658" y="1614"/>
                      </a:cubicBezTo>
                      <a:cubicBezTo>
                        <a:pt x="658" y="1614"/>
                        <a:pt x="658" y="1614"/>
                        <a:pt x="658" y="1614"/>
                      </a:cubicBezTo>
                      <a:cubicBezTo>
                        <a:pt x="659" y="1613"/>
                        <a:pt x="659" y="1613"/>
                        <a:pt x="659" y="1613"/>
                      </a:cubicBezTo>
                      <a:cubicBezTo>
                        <a:pt x="660" y="1612"/>
                        <a:pt x="661" y="1610"/>
                        <a:pt x="662" y="1609"/>
                      </a:cubicBezTo>
                      <a:cubicBezTo>
                        <a:pt x="670" y="1597"/>
                        <a:pt x="678" y="1585"/>
                        <a:pt x="686" y="1572"/>
                      </a:cubicBezTo>
                      <a:cubicBezTo>
                        <a:pt x="687" y="1572"/>
                        <a:pt x="687" y="1572"/>
                        <a:pt x="687" y="1572"/>
                      </a:cubicBezTo>
                      <a:cubicBezTo>
                        <a:pt x="689" y="1568"/>
                        <a:pt x="689" y="1568"/>
                        <a:pt x="689" y="1568"/>
                      </a:cubicBezTo>
                      <a:cubicBezTo>
                        <a:pt x="692" y="1565"/>
                        <a:pt x="695" y="1562"/>
                        <a:pt x="699" y="1559"/>
                      </a:cubicBezTo>
                      <a:cubicBezTo>
                        <a:pt x="702" y="1557"/>
                        <a:pt x="705" y="1555"/>
                        <a:pt x="708" y="1554"/>
                      </a:cubicBezTo>
                      <a:cubicBezTo>
                        <a:pt x="709" y="1553"/>
                        <a:pt x="710" y="1553"/>
                        <a:pt x="711" y="1552"/>
                      </a:cubicBezTo>
                      <a:cubicBezTo>
                        <a:pt x="712" y="1552"/>
                        <a:pt x="712" y="1552"/>
                        <a:pt x="713" y="1551"/>
                      </a:cubicBezTo>
                      <a:cubicBezTo>
                        <a:pt x="713" y="1551"/>
                        <a:pt x="714" y="1551"/>
                        <a:pt x="714" y="1551"/>
                      </a:cubicBezTo>
                      <a:cubicBezTo>
                        <a:pt x="715" y="1551"/>
                        <a:pt x="715" y="1551"/>
                        <a:pt x="716" y="1550"/>
                      </a:cubicBezTo>
                      <a:cubicBezTo>
                        <a:pt x="720" y="1549"/>
                        <a:pt x="725" y="1547"/>
                        <a:pt x="730" y="1546"/>
                      </a:cubicBezTo>
                      <a:cubicBezTo>
                        <a:pt x="735" y="1545"/>
                        <a:pt x="741" y="1544"/>
                        <a:pt x="747" y="1544"/>
                      </a:cubicBezTo>
                      <a:cubicBezTo>
                        <a:pt x="763" y="1544"/>
                        <a:pt x="763" y="1544"/>
                        <a:pt x="763" y="1544"/>
                      </a:cubicBezTo>
                      <a:cubicBezTo>
                        <a:pt x="767" y="1544"/>
                        <a:pt x="770" y="1544"/>
                        <a:pt x="774" y="1544"/>
                      </a:cubicBezTo>
                      <a:cubicBezTo>
                        <a:pt x="789" y="1544"/>
                        <a:pt x="803" y="1544"/>
                        <a:pt x="818" y="1544"/>
                      </a:cubicBezTo>
                      <a:cubicBezTo>
                        <a:pt x="818" y="1544"/>
                        <a:pt x="818" y="1544"/>
                        <a:pt x="818" y="1544"/>
                      </a:cubicBezTo>
                      <a:cubicBezTo>
                        <a:pt x="824" y="1544"/>
                        <a:pt x="824" y="1544"/>
                        <a:pt x="824" y="1544"/>
                      </a:cubicBezTo>
                      <a:cubicBezTo>
                        <a:pt x="830" y="1544"/>
                        <a:pt x="835" y="1545"/>
                        <a:pt x="839" y="1546"/>
                      </a:cubicBezTo>
                      <a:cubicBezTo>
                        <a:pt x="843" y="1547"/>
                        <a:pt x="845" y="1548"/>
                        <a:pt x="847" y="1549"/>
                      </a:cubicBezTo>
                      <a:cubicBezTo>
                        <a:pt x="854" y="1553"/>
                        <a:pt x="858" y="1559"/>
                        <a:pt x="853" y="1568"/>
                      </a:cubicBezTo>
                      <a:cubicBezTo>
                        <a:pt x="848" y="1579"/>
                        <a:pt x="841" y="1590"/>
                        <a:pt x="835" y="1600"/>
                      </a:cubicBezTo>
                      <a:cubicBezTo>
                        <a:pt x="828" y="1613"/>
                        <a:pt x="828" y="1613"/>
                        <a:pt x="828" y="1613"/>
                      </a:cubicBezTo>
                      <a:cubicBezTo>
                        <a:pt x="828" y="1613"/>
                        <a:pt x="828" y="1613"/>
                        <a:pt x="828" y="1613"/>
                      </a:cubicBezTo>
                      <a:close/>
                      <a:moveTo>
                        <a:pt x="1592" y="1771"/>
                      </a:moveTo>
                      <a:cubicBezTo>
                        <a:pt x="1592" y="1773"/>
                        <a:pt x="1592" y="1775"/>
                        <a:pt x="1591" y="1777"/>
                      </a:cubicBezTo>
                      <a:cubicBezTo>
                        <a:pt x="1591" y="1778"/>
                        <a:pt x="1591" y="1778"/>
                        <a:pt x="1591" y="1778"/>
                      </a:cubicBezTo>
                      <a:cubicBezTo>
                        <a:pt x="1590" y="1780"/>
                        <a:pt x="1590" y="1782"/>
                        <a:pt x="1589" y="1783"/>
                      </a:cubicBezTo>
                      <a:cubicBezTo>
                        <a:pt x="1589" y="1783"/>
                        <a:pt x="1589" y="1783"/>
                        <a:pt x="1589" y="1784"/>
                      </a:cubicBezTo>
                      <a:cubicBezTo>
                        <a:pt x="1588" y="1784"/>
                        <a:pt x="1588" y="1784"/>
                        <a:pt x="1588" y="1784"/>
                      </a:cubicBezTo>
                      <a:cubicBezTo>
                        <a:pt x="1587" y="1786"/>
                        <a:pt x="1586" y="1788"/>
                        <a:pt x="1584" y="1789"/>
                      </a:cubicBezTo>
                      <a:cubicBezTo>
                        <a:pt x="1584" y="1789"/>
                        <a:pt x="1584" y="1789"/>
                        <a:pt x="1584" y="1789"/>
                      </a:cubicBezTo>
                      <a:cubicBezTo>
                        <a:pt x="1582" y="1791"/>
                        <a:pt x="1581" y="1792"/>
                        <a:pt x="1579" y="1794"/>
                      </a:cubicBezTo>
                      <a:cubicBezTo>
                        <a:pt x="1578" y="1794"/>
                        <a:pt x="1578" y="1794"/>
                        <a:pt x="1578" y="1794"/>
                      </a:cubicBezTo>
                      <a:cubicBezTo>
                        <a:pt x="1578" y="1794"/>
                        <a:pt x="1577" y="1795"/>
                        <a:pt x="1577" y="1795"/>
                      </a:cubicBezTo>
                      <a:cubicBezTo>
                        <a:pt x="1575" y="1796"/>
                        <a:pt x="1573" y="1797"/>
                        <a:pt x="1571" y="1798"/>
                      </a:cubicBezTo>
                      <a:cubicBezTo>
                        <a:pt x="1571" y="1798"/>
                        <a:pt x="1571" y="1798"/>
                        <a:pt x="1570" y="1798"/>
                      </a:cubicBezTo>
                      <a:cubicBezTo>
                        <a:pt x="1569" y="1799"/>
                        <a:pt x="1567" y="1800"/>
                        <a:pt x="1566" y="1800"/>
                      </a:cubicBezTo>
                      <a:cubicBezTo>
                        <a:pt x="1565" y="1800"/>
                        <a:pt x="1564" y="1801"/>
                        <a:pt x="1563" y="1801"/>
                      </a:cubicBezTo>
                      <a:cubicBezTo>
                        <a:pt x="1563" y="1801"/>
                        <a:pt x="1563" y="1801"/>
                        <a:pt x="1562" y="1801"/>
                      </a:cubicBezTo>
                      <a:cubicBezTo>
                        <a:pt x="1562" y="1801"/>
                        <a:pt x="1561" y="1801"/>
                        <a:pt x="1561" y="1802"/>
                      </a:cubicBezTo>
                      <a:cubicBezTo>
                        <a:pt x="1559" y="1802"/>
                        <a:pt x="1557" y="1802"/>
                        <a:pt x="1555" y="1803"/>
                      </a:cubicBezTo>
                      <a:cubicBezTo>
                        <a:pt x="1553" y="1803"/>
                        <a:pt x="1551" y="1803"/>
                        <a:pt x="1550" y="1803"/>
                      </a:cubicBezTo>
                      <a:cubicBezTo>
                        <a:pt x="1548" y="1804"/>
                        <a:pt x="1546" y="1804"/>
                        <a:pt x="1544" y="1804"/>
                      </a:cubicBezTo>
                      <a:cubicBezTo>
                        <a:pt x="1544" y="1804"/>
                        <a:pt x="1543" y="1804"/>
                        <a:pt x="1542" y="1804"/>
                      </a:cubicBezTo>
                      <a:cubicBezTo>
                        <a:pt x="1540" y="1804"/>
                        <a:pt x="1540" y="1804"/>
                        <a:pt x="1540" y="1804"/>
                      </a:cubicBezTo>
                      <a:cubicBezTo>
                        <a:pt x="1540" y="1804"/>
                        <a:pt x="1540" y="1804"/>
                        <a:pt x="1540" y="1804"/>
                      </a:cubicBezTo>
                      <a:cubicBezTo>
                        <a:pt x="1530" y="1804"/>
                        <a:pt x="1519" y="1804"/>
                        <a:pt x="1509" y="1804"/>
                      </a:cubicBezTo>
                      <a:cubicBezTo>
                        <a:pt x="1461" y="1804"/>
                        <a:pt x="908" y="1806"/>
                        <a:pt x="869" y="1806"/>
                      </a:cubicBezTo>
                      <a:cubicBezTo>
                        <a:pt x="866" y="1806"/>
                        <a:pt x="863" y="1806"/>
                        <a:pt x="861" y="1805"/>
                      </a:cubicBezTo>
                      <a:cubicBezTo>
                        <a:pt x="857" y="1805"/>
                        <a:pt x="853" y="1804"/>
                        <a:pt x="850" y="1803"/>
                      </a:cubicBezTo>
                      <a:cubicBezTo>
                        <a:pt x="845" y="1802"/>
                        <a:pt x="841" y="1799"/>
                        <a:pt x="838" y="1796"/>
                      </a:cubicBezTo>
                      <a:cubicBezTo>
                        <a:pt x="835" y="1793"/>
                        <a:pt x="833" y="1790"/>
                        <a:pt x="832" y="1786"/>
                      </a:cubicBezTo>
                      <a:cubicBezTo>
                        <a:pt x="832" y="1782"/>
                        <a:pt x="832" y="1778"/>
                        <a:pt x="834" y="1773"/>
                      </a:cubicBezTo>
                      <a:cubicBezTo>
                        <a:pt x="836" y="1771"/>
                        <a:pt x="836" y="1771"/>
                        <a:pt x="836" y="1771"/>
                      </a:cubicBezTo>
                      <a:cubicBezTo>
                        <a:pt x="836" y="1771"/>
                        <a:pt x="836" y="1771"/>
                        <a:pt x="836" y="1771"/>
                      </a:cubicBezTo>
                      <a:cubicBezTo>
                        <a:pt x="842" y="1758"/>
                        <a:pt x="848" y="1745"/>
                        <a:pt x="854" y="1732"/>
                      </a:cubicBezTo>
                      <a:cubicBezTo>
                        <a:pt x="856" y="1730"/>
                        <a:pt x="857" y="1728"/>
                        <a:pt x="858" y="1726"/>
                      </a:cubicBezTo>
                      <a:cubicBezTo>
                        <a:pt x="862" y="1716"/>
                        <a:pt x="862" y="1716"/>
                        <a:pt x="862" y="1716"/>
                      </a:cubicBezTo>
                      <a:cubicBezTo>
                        <a:pt x="864" y="1712"/>
                        <a:pt x="868" y="1708"/>
                        <a:pt x="872" y="1704"/>
                      </a:cubicBezTo>
                      <a:cubicBezTo>
                        <a:pt x="873" y="1704"/>
                        <a:pt x="874" y="1703"/>
                        <a:pt x="875" y="1702"/>
                      </a:cubicBezTo>
                      <a:cubicBezTo>
                        <a:pt x="875" y="1702"/>
                        <a:pt x="876" y="1701"/>
                        <a:pt x="877" y="1701"/>
                      </a:cubicBezTo>
                      <a:cubicBezTo>
                        <a:pt x="878" y="1700"/>
                        <a:pt x="878" y="1700"/>
                        <a:pt x="879" y="1699"/>
                      </a:cubicBezTo>
                      <a:cubicBezTo>
                        <a:pt x="880" y="1699"/>
                        <a:pt x="880" y="1699"/>
                        <a:pt x="880" y="1699"/>
                      </a:cubicBezTo>
                      <a:cubicBezTo>
                        <a:pt x="881" y="1698"/>
                        <a:pt x="881" y="1698"/>
                        <a:pt x="882" y="1698"/>
                      </a:cubicBezTo>
                      <a:cubicBezTo>
                        <a:pt x="883" y="1697"/>
                        <a:pt x="885" y="1696"/>
                        <a:pt x="886" y="1695"/>
                      </a:cubicBezTo>
                      <a:cubicBezTo>
                        <a:pt x="887" y="1695"/>
                        <a:pt x="888" y="1695"/>
                        <a:pt x="889" y="1694"/>
                      </a:cubicBezTo>
                      <a:cubicBezTo>
                        <a:pt x="890" y="1694"/>
                        <a:pt x="891" y="1693"/>
                        <a:pt x="893" y="1693"/>
                      </a:cubicBezTo>
                      <a:cubicBezTo>
                        <a:pt x="895" y="1692"/>
                        <a:pt x="897" y="1691"/>
                        <a:pt x="899" y="1690"/>
                      </a:cubicBezTo>
                      <a:cubicBezTo>
                        <a:pt x="900" y="1690"/>
                        <a:pt x="901" y="1690"/>
                        <a:pt x="903" y="1689"/>
                      </a:cubicBezTo>
                      <a:cubicBezTo>
                        <a:pt x="903" y="1689"/>
                        <a:pt x="904" y="1689"/>
                        <a:pt x="904" y="1689"/>
                      </a:cubicBezTo>
                      <a:cubicBezTo>
                        <a:pt x="910" y="1687"/>
                        <a:pt x="917" y="1687"/>
                        <a:pt x="923" y="1687"/>
                      </a:cubicBezTo>
                      <a:cubicBezTo>
                        <a:pt x="923" y="1687"/>
                        <a:pt x="1503" y="1685"/>
                        <a:pt x="1525" y="1685"/>
                      </a:cubicBezTo>
                      <a:cubicBezTo>
                        <a:pt x="1531" y="1685"/>
                        <a:pt x="1538" y="1685"/>
                        <a:pt x="1545" y="1685"/>
                      </a:cubicBezTo>
                      <a:cubicBezTo>
                        <a:pt x="1548" y="1685"/>
                        <a:pt x="1551" y="1685"/>
                        <a:pt x="1554" y="1686"/>
                      </a:cubicBezTo>
                      <a:cubicBezTo>
                        <a:pt x="1554" y="1686"/>
                        <a:pt x="1555" y="1686"/>
                        <a:pt x="1555" y="1686"/>
                      </a:cubicBezTo>
                      <a:cubicBezTo>
                        <a:pt x="1557" y="1686"/>
                        <a:pt x="1560" y="1686"/>
                        <a:pt x="1562" y="1687"/>
                      </a:cubicBezTo>
                      <a:cubicBezTo>
                        <a:pt x="1562" y="1687"/>
                        <a:pt x="1563" y="1687"/>
                        <a:pt x="1563" y="1687"/>
                      </a:cubicBezTo>
                      <a:cubicBezTo>
                        <a:pt x="1563" y="1687"/>
                        <a:pt x="1563" y="1687"/>
                        <a:pt x="1563" y="1687"/>
                      </a:cubicBezTo>
                      <a:cubicBezTo>
                        <a:pt x="1566" y="1688"/>
                        <a:pt x="1568" y="1689"/>
                        <a:pt x="1570" y="1690"/>
                      </a:cubicBezTo>
                      <a:cubicBezTo>
                        <a:pt x="1570" y="1690"/>
                        <a:pt x="1571" y="1690"/>
                        <a:pt x="1571" y="1690"/>
                      </a:cubicBezTo>
                      <a:cubicBezTo>
                        <a:pt x="1573" y="1691"/>
                        <a:pt x="1575" y="1692"/>
                        <a:pt x="1577" y="1693"/>
                      </a:cubicBezTo>
                      <a:cubicBezTo>
                        <a:pt x="1577" y="1693"/>
                        <a:pt x="1577" y="1693"/>
                        <a:pt x="1578" y="1693"/>
                      </a:cubicBezTo>
                      <a:cubicBezTo>
                        <a:pt x="1578" y="1694"/>
                        <a:pt x="1578" y="1694"/>
                        <a:pt x="1578" y="1694"/>
                      </a:cubicBezTo>
                      <a:cubicBezTo>
                        <a:pt x="1580" y="1695"/>
                        <a:pt x="1581" y="1696"/>
                        <a:pt x="1582" y="1697"/>
                      </a:cubicBezTo>
                      <a:cubicBezTo>
                        <a:pt x="1584" y="1698"/>
                        <a:pt x="1586" y="1700"/>
                        <a:pt x="1588" y="1703"/>
                      </a:cubicBezTo>
                      <a:cubicBezTo>
                        <a:pt x="1590" y="1706"/>
                        <a:pt x="1592" y="1710"/>
                        <a:pt x="1592" y="1714"/>
                      </a:cubicBezTo>
                      <a:cubicBezTo>
                        <a:pt x="1592" y="1717"/>
                        <a:pt x="1592" y="1717"/>
                        <a:pt x="1592" y="1717"/>
                      </a:cubicBezTo>
                      <a:cubicBezTo>
                        <a:pt x="1592" y="1717"/>
                        <a:pt x="1592" y="1717"/>
                        <a:pt x="1592" y="1717"/>
                      </a:cubicBezTo>
                      <a:cubicBezTo>
                        <a:pt x="1592" y="1731"/>
                        <a:pt x="1592" y="1746"/>
                        <a:pt x="1592" y="1760"/>
                      </a:cubicBezTo>
                      <a:cubicBezTo>
                        <a:pt x="1592" y="1764"/>
                        <a:pt x="1593" y="1767"/>
                        <a:pt x="1592" y="1771"/>
                      </a:cubicBezTo>
                      <a:close/>
                      <a:moveTo>
                        <a:pt x="1671" y="1490"/>
                      </a:moveTo>
                      <a:cubicBezTo>
                        <a:pt x="1671" y="1490"/>
                        <a:pt x="1670" y="1489"/>
                        <a:pt x="1670" y="1489"/>
                      </a:cubicBezTo>
                      <a:cubicBezTo>
                        <a:pt x="1670" y="1489"/>
                        <a:pt x="1669" y="1489"/>
                        <a:pt x="1669" y="1488"/>
                      </a:cubicBezTo>
                      <a:cubicBezTo>
                        <a:pt x="1667" y="1486"/>
                        <a:pt x="1666" y="1483"/>
                        <a:pt x="1665" y="1480"/>
                      </a:cubicBezTo>
                      <a:cubicBezTo>
                        <a:pt x="1665" y="1477"/>
                        <a:pt x="1665" y="1477"/>
                        <a:pt x="1665" y="1477"/>
                      </a:cubicBezTo>
                      <a:cubicBezTo>
                        <a:pt x="1665" y="1475"/>
                        <a:pt x="1665" y="1473"/>
                        <a:pt x="1665" y="1471"/>
                      </a:cubicBezTo>
                      <a:cubicBezTo>
                        <a:pt x="1665" y="1471"/>
                        <a:pt x="1665" y="1471"/>
                        <a:pt x="1665" y="1471"/>
                      </a:cubicBezTo>
                      <a:cubicBezTo>
                        <a:pt x="1664" y="1463"/>
                        <a:pt x="1662" y="1454"/>
                        <a:pt x="1663" y="1445"/>
                      </a:cubicBezTo>
                      <a:cubicBezTo>
                        <a:pt x="1663" y="1443"/>
                        <a:pt x="1663" y="1443"/>
                        <a:pt x="1663" y="1443"/>
                      </a:cubicBezTo>
                      <a:cubicBezTo>
                        <a:pt x="1662" y="1440"/>
                        <a:pt x="1663" y="1437"/>
                        <a:pt x="1665" y="1435"/>
                      </a:cubicBezTo>
                      <a:cubicBezTo>
                        <a:pt x="1667" y="1433"/>
                        <a:pt x="1669" y="1431"/>
                        <a:pt x="1673" y="1429"/>
                      </a:cubicBezTo>
                      <a:cubicBezTo>
                        <a:pt x="1676" y="1427"/>
                        <a:pt x="1680" y="1426"/>
                        <a:pt x="1684" y="1425"/>
                      </a:cubicBezTo>
                      <a:cubicBezTo>
                        <a:pt x="1684" y="1425"/>
                        <a:pt x="1684" y="1425"/>
                        <a:pt x="1684" y="1425"/>
                      </a:cubicBezTo>
                      <a:cubicBezTo>
                        <a:pt x="1685" y="1425"/>
                        <a:pt x="1685" y="1425"/>
                        <a:pt x="1685" y="1425"/>
                      </a:cubicBezTo>
                      <a:cubicBezTo>
                        <a:pt x="1687" y="1424"/>
                        <a:pt x="1689" y="1424"/>
                        <a:pt x="1690" y="1424"/>
                      </a:cubicBezTo>
                      <a:cubicBezTo>
                        <a:pt x="1691" y="1424"/>
                        <a:pt x="1692" y="1424"/>
                        <a:pt x="1693" y="1424"/>
                      </a:cubicBezTo>
                      <a:cubicBezTo>
                        <a:pt x="1700" y="1423"/>
                        <a:pt x="1708" y="1423"/>
                        <a:pt x="1716" y="1423"/>
                      </a:cubicBezTo>
                      <a:cubicBezTo>
                        <a:pt x="1769" y="1423"/>
                        <a:pt x="1769" y="1423"/>
                        <a:pt x="1769" y="1423"/>
                      </a:cubicBezTo>
                      <a:cubicBezTo>
                        <a:pt x="1772" y="1423"/>
                        <a:pt x="1775" y="1423"/>
                        <a:pt x="1778" y="1424"/>
                      </a:cubicBezTo>
                      <a:cubicBezTo>
                        <a:pt x="1792" y="1425"/>
                        <a:pt x="1808" y="1429"/>
                        <a:pt x="1810" y="1442"/>
                      </a:cubicBezTo>
                      <a:cubicBezTo>
                        <a:pt x="1814" y="1454"/>
                        <a:pt x="1815" y="1466"/>
                        <a:pt x="1817" y="1478"/>
                      </a:cubicBezTo>
                      <a:cubicBezTo>
                        <a:pt x="1818" y="1480"/>
                        <a:pt x="1818" y="1480"/>
                        <a:pt x="1818" y="1480"/>
                      </a:cubicBezTo>
                      <a:cubicBezTo>
                        <a:pt x="1818" y="1482"/>
                        <a:pt x="1818" y="1485"/>
                        <a:pt x="1817" y="1487"/>
                      </a:cubicBezTo>
                      <a:cubicBezTo>
                        <a:pt x="1817" y="1487"/>
                        <a:pt x="1817" y="1488"/>
                        <a:pt x="1816" y="1488"/>
                      </a:cubicBezTo>
                      <a:cubicBezTo>
                        <a:pt x="1816" y="1488"/>
                        <a:pt x="1816" y="1488"/>
                        <a:pt x="1816" y="1488"/>
                      </a:cubicBezTo>
                      <a:cubicBezTo>
                        <a:pt x="1816" y="1488"/>
                        <a:pt x="1816" y="1488"/>
                        <a:pt x="1816" y="1488"/>
                      </a:cubicBezTo>
                      <a:cubicBezTo>
                        <a:pt x="1813" y="1494"/>
                        <a:pt x="1807" y="1497"/>
                        <a:pt x="1799" y="1499"/>
                      </a:cubicBezTo>
                      <a:cubicBezTo>
                        <a:pt x="1798" y="1499"/>
                        <a:pt x="1798" y="1499"/>
                        <a:pt x="1797" y="1499"/>
                      </a:cubicBezTo>
                      <a:cubicBezTo>
                        <a:pt x="1796" y="1500"/>
                        <a:pt x="1796" y="1500"/>
                        <a:pt x="1795" y="1500"/>
                      </a:cubicBezTo>
                      <a:cubicBezTo>
                        <a:pt x="1794" y="1500"/>
                        <a:pt x="1794" y="1500"/>
                        <a:pt x="1793" y="1500"/>
                      </a:cubicBezTo>
                      <a:cubicBezTo>
                        <a:pt x="1792" y="1500"/>
                        <a:pt x="1790" y="1501"/>
                        <a:pt x="1789" y="1501"/>
                      </a:cubicBezTo>
                      <a:cubicBezTo>
                        <a:pt x="1771" y="1503"/>
                        <a:pt x="1750" y="1501"/>
                        <a:pt x="1741" y="1501"/>
                      </a:cubicBezTo>
                      <a:cubicBezTo>
                        <a:pt x="1707" y="1501"/>
                        <a:pt x="1707" y="1501"/>
                        <a:pt x="1707" y="1501"/>
                      </a:cubicBezTo>
                      <a:cubicBezTo>
                        <a:pt x="1704" y="1501"/>
                        <a:pt x="1702" y="1501"/>
                        <a:pt x="1699" y="1501"/>
                      </a:cubicBezTo>
                      <a:cubicBezTo>
                        <a:pt x="1697" y="1501"/>
                        <a:pt x="1695" y="1500"/>
                        <a:pt x="1693" y="1500"/>
                      </a:cubicBezTo>
                      <a:cubicBezTo>
                        <a:pt x="1693" y="1500"/>
                        <a:pt x="1692" y="1500"/>
                        <a:pt x="1692" y="1500"/>
                      </a:cubicBezTo>
                      <a:cubicBezTo>
                        <a:pt x="1691" y="1500"/>
                        <a:pt x="1691" y="1500"/>
                        <a:pt x="1691" y="1500"/>
                      </a:cubicBezTo>
                      <a:cubicBezTo>
                        <a:pt x="1689" y="1499"/>
                        <a:pt x="1687" y="1499"/>
                        <a:pt x="1685" y="1498"/>
                      </a:cubicBezTo>
                      <a:cubicBezTo>
                        <a:pt x="1684" y="1498"/>
                        <a:pt x="1684" y="1497"/>
                        <a:pt x="1683" y="1497"/>
                      </a:cubicBezTo>
                      <a:cubicBezTo>
                        <a:pt x="1681" y="1496"/>
                        <a:pt x="1680" y="1496"/>
                        <a:pt x="1678" y="1495"/>
                      </a:cubicBezTo>
                      <a:cubicBezTo>
                        <a:pt x="1676" y="1494"/>
                        <a:pt x="1674" y="1492"/>
                        <a:pt x="1672" y="1491"/>
                      </a:cubicBezTo>
                      <a:cubicBezTo>
                        <a:pt x="1672" y="1491"/>
                        <a:pt x="1671" y="1490"/>
                        <a:pt x="1671" y="1490"/>
                      </a:cubicBezTo>
                      <a:close/>
                      <a:moveTo>
                        <a:pt x="1680" y="1622"/>
                      </a:moveTo>
                      <a:cubicBezTo>
                        <a:pt x="1677" y="1618"/>
                        <a:pt x="1676" y="1615"/>
                        <a:pt x="1675" y="1612"/>
                      </a:cubicBezTo>
                      <a:cubicBezTo>
                        <a:pt x="1675" y="1607"/>
                        <a:pt x="1675" y="1607"/>
                        <a:pt x="1675" y="1607"/>
                      </a:cubicBezTo>
                      <a:cubicBezTo>
                        <a:pt x="1675" y="1607"/>
                        <a:pt x="1675" y="1607"/>
                        <a:pt x="1675" y="1607"/>
                      </a:cubicBezTo>
                      <a:cubicBezTo>
                        <a:pt x="1674" y="1593"/>
                        <a:pt x="1673" y="1580"/>
                        <a:pt x="1672" y="1567"/>
                      </a:cubicBezTo>
                      <a:cubicBezTo>
                        <a:pt x="1672" y="1567"/>
                        <a:pt x="1672" y="1567"/>
                        <a:pt x="1672" y="1567"/>
                      </a:cubicBezTo>
                      <a:cubicBezTo>
                        <a:pt x="1672" y="1566"/>
                        <a:pt x="1672" y="1566"/>
                        <a:pt x="1672" y="1566"/>
                      </a:cubicBezTo>
                      <a:cubicBezTo>
                        <a:pt x="1672" y="1565"/>
                        <a:pt x="1672" y="1564"/>
                        <a:pt x="1672" y="1563"/>
                      </a:cubicBezTo>
                      <a:cubicBezTo>
                        <a:pt x="1675" y="1535"/>
                        <a:pt x="1735" y="1542"/>
                        <a:pt x="1754" y="1542"/>
                      </a:cubicBezTo>
                      <a:cubicBezTo>
                        <a:pt x="1776" y="1542"/>
                        <a:pt x="1819" y="1537"/>
                        <a:pt x="1832" y="1559"/>
                      </a:cubicBezTo>
                      <a:cubicBezTo>
                        <a:pt x="1833" y="1561"/>
                        <a:pt x="1835" y="1563"/>
                        <a:pt x="1835" y="1565"/>
                      </a:cubicBezTo>
                      <a:cubicBezTo>
                        <a:pt x="1836" y="1568"/>
                        <a:pt x="1836" y="1568"/>
                        <a:pt x="1836" y="1568"/>
                      </a:cubicBezTo>
                      <a:cubicBezTo>
                        <a:pt x="1836" y="1568"/>
                        <a:pt x="1836" y="1568"/>
                        <a:pt x="1836" y="1568"/>
                      </a:cubicBezTo>
                      <a:cubicBezTo>
                        <a:pt x="1837" y="1575"/>
                        <a:pt x="1838" y="1581"/>
                        <a:pt x="1840" y="1588"/>
                      </a:cubicBezTo>
                      <a:cubicBezTo>
                        <a:pt x="1844" y="1611"/>
                        <a:pt x="1844" y="1611"/>
                        <a:pt x="1844" y="1611"/>
                      </a:cubicBezTo>
                      <a:cubicBezTo>
                        <a:pt x="1845" y="1615"/>
                        <a:pt x="1844" y="1618"/>
                        <a:pt x="1843" y="1621"/>
                      </a:cubicBezTo>
                      <a:cubicBezTo>
                        <a:pt x="1842" y="1623"/>
                        <a:pt x="1840" y="1625"/>
                        <a:pt x="1838" y="1627"/>
                      </a:cubicBezTo>
                      <a:cubicBezTo>
                        <a:pt x="1838" y="1627"/>
                        <a:pt x="1837" y="1628"/>
                        <a:pt x="1836" y="1629"/>
                      </a:cubicBezTo>
                      <a:cubicBezTo>
                        <a:pt x="1836" y="1629"/>
                        <a:pt x="1835" y="1629"/>
                        <a:pt x="1835" y="1630"/>
                      </a:cubicBezTo>
                      <a:cubicBezTo>
                        <a:pt x="1835" y="1630"/>
                        <a:pt x="1834" y="1630"/>
                        <a:pt x="1834" y="1630"/>
                      </a:cubicBezTo>
                      <a:cubicBezTo>
                        <a:pt x="1833" y="1631"/>
                        <a:pt x="1832" y="1631"/>
                        <a:pt x="1830" y="1632"/>
                      </a:cubicBezTo>
                      <a:cubicBezTo>
                        <a:pt x="1829" y="1633"/>
                        <a:pt x="1828" y="1633"/>
                        <a:pt x="1827" y="1634"/>
                      </a:cubicBezTo>
                      <a:cubicBezTo>
                        <a:pt x="1826" y="1634"/>
                        <a:pt x="1825" y="1634"/>
                        <a:pt x="1825" y="1634"/>
                      </a:cubicBezTo>
                      <a:cubicBezTo>
                        <a:pt x="1824" y="1635"/>
                        <a:pt x="1823" y="1635"/>
                        <a:pt x="1822" y="1635"/>
                      </a:cubicBezTo>
                      <a:cubicBezTo>
                        <a:pt x="1821" y="1635"/>
                        <a:pt x="1820" y="1636"/>
                        <a:pt x="1819" y="1636"/>
                      </a:cubicBezTo>
                      <a:cubicBezTo>
                        <a:pt x="1818" y="1636"/>
                        <a:pt x="1818" y="1636"/>
                        <a:pt x="1818" y="1636"/>
                      </a:cubicBezTo>
                      <a:cubicBezTo>
                        <a:pt x="1816" y="1636"/>
                        <a:pt x="1814" y="1637"/>
                        <a:pt x="1812" y="1637"/>
                      </a:cubicBezTo>
                      <a:cubicBezTo>
                        <a:pt x="1809" y="1637"/>
                        <a:pt x="1807" y="1637"/>
                        <a:pt x="1805" y="1637"/>
                      </a:cubicBezTo>
                      <a:cubicBezTo>
                        <a:pt x="1805" y="1637"/>
                        <a:pt x="1805" y="1637"/>
                        <a:pt x="1805" y="1637"/>
                      </a:cubicBezTo>
                      <a:cubicBezTo>
                        <a:pt x="1804" y="1637"/>
                        <a:pt x="1804" y="1637"/>
                        <a:pt x="1804" y="1637"/>
                      </a:cubicBezTo>
                      <a:cubicBezTo>
                        <a:pt x="1804" y="1637"/>
                        <a:pt x="1804" y="1637"/>
                        <a:pt x="1804" y="1637"/>
                      </a:cubicBezTo>
                      <a:cubicBezTo>
                        <a:pt x="1777" y="1637"/>
                        <a:pt x="1750" y="1637"/>
                        <a:pt x="1722" y="1638"/>
                      </a:cubicBezTo>
                      <a:cubicBezTo>
                        <a:pt x="1719" y="1638"/>
                        <a:pt x="1716" y="1637"/>
                        <a:pt x="1714" y="1637"/>
                      </a:cubicBezTo>
                      <a:cubicBezTo>
                        <a:pt x="1713" y="1637"/>
                        <a:pt x="1712" y="1637"/>
                        <a:pt x="1712" y="1637"/>
                      </a:cubicBezTo>
                      <a:cubicBezTo>
                        <a:pt x="1709" y="1636"/>
                        <a:pt x="1707" y="1636"/>
                        <a:pt x="1705" y="1636"/>
                      </a:cubicBezTo>
                      <a:cubicBezTo>
                        <a:pt x="1705" y="1636"/>
                        <a:pt x="1705" y="1636"/>
                        <a:pt x="1705" y="1636"/>
                      </a:cubicBezTo>
                      <a:cubicBezTo>
                        <a:pt x="1704" y="1635"/>
                        <a:pt x="1704" y="1635"/>
                        <a:pt x="1704" y="1635"/>
                      </a:cubicBezTo>
                      <a:cubicBezTo>
                        <a:pt x="1701" y="1635"/>
                        <a:pt x="1699" y="1634"/>
                        <a:pt x="1697" y="1633"/>
                      </a:cubicBezTo>
                      <a:cubicBezTo>
                        <a:pt x="1696" y="1633"/>
                        <a:pt x="1695" y="1632"/>
                        <a:pt x="1695" y="1632"/>
                      </a:cubicBezTo>
                      <a:cubicBezTo>
                        <a:pt x="1693" y="1632"/>
                        <a:pt x="1692" y="1631"/>
                        <a:pt x="1691" y="1630"/>
                      </a:cubicBezTo>
                      <a:cubicBezTo>
                        <a:pt x="1691" y="1630"/>
                        <a:pt x="1690" y="1630"/>
                        <a:pt x="1690" y="1630"/>
                      </a:cubicBezTo>
                      <a:cubicBezTo>
                        <a:pt x="1686" y="1628"/>
                        <a:pt x="1682" y="1625"/>
                        <a:pt x="1680" y="1622"/>
                      </a:cubicBezTo>
                      <a:close/>
                      <a:moveTo>
                        <a:pt x="1875" y="1783"/>
                      </a:moveTo>
                      <a:cubicBezTo>
                        <a:pt x="1873" y="1787"/>
                        <a:pt x="1870" y="1790"/>
                        <a:pt x="1866" y="1793"/>
                      </a:cubicBezTo>
                      <a:cubicBezTo>
                        <a:pt x="1862" y="1796"/>
                        <a:pt x="1858" y="1799"/>
                        <a:pt x="1852" y="1800"/>
                      </a:cubicBezTo>
                      <a:cubicBezTo>
                        <a:pt x="1846" y="1802"/>
                        <a:pt x="1840" y="1803"/>
                        <a:pt x="1833" y="1803"/>
                      </a:cubicBezTo>
                      <a:cubicBezTo>
                        <a:pt x="1815" y="1803"/>
                        <a:pt x="1815" y="1803"/>
                        <a:pt x="1815" y="1803"/>
                      </a:cubicBezTo>
                      <a:cubicBezTo>
                        <a:pt x="1814" y="1803"/>
                        <a:pt x="1814" y="1803"/>
                        <a:pt x="1814" y="1803"/>
                      </a:cubicBezTo>
                      <a:cubicBezTo>
                        <a:pt x="1789" y="1803"/>
                        <a:pt x="1765" y="1803"/>
                        <a:pt x="1740" y="1803"/>
                      </a:cubicBezTo>
                      <a:cubicBezTo>
                        <a:pt x="1737" y="1803"/>
                        <a:pt x="1734" y="1803"/>
                        <a:pt x="1731" y="1803"/>
                      </a:cubicBezTo>
                      <a:cubicBezTo>
                        <a:pt x="1730" y="1803"/>
                        <a:pt x="1730" y="1803"/>
                        <a:pt x="1729" y="1803"/>
                      </a:cubicBezTo>
                      <a:cubicBezTo>
                        <a:pt x="1726" y="1802"/>
                        <a:pt x="1724" y="1802"/>
                        <a:pt x="1721" y="1801"/>
                      </a:cubicBezTo>
                      <a:cubicBezTo>
                        <a:pt x="1721" y="1801"/>
                        <a:pt x="1721" y="1801"/>
                        <a:pt x="1720" y="1801"/>
                      </a:cubicBezTo>
                      <a:cubicBezTo>
                        <a:pt x="1720" y="1801"/>
                        <a:pt x="1720" y="1801"/>
                        <a:pt x="1720" y="1801"/>
                      </a:cubicBezTo>
                      <a:cubicBezTo>
                        <a:pt x="1709" y="1798"/>
                        <a:pt x="1698" y="1792"/>
                        <a:pt x="1692" y="1783"/>
                      </a:cubicBezTo>
                      <a:cubicBezTo>
                        <a:pt x="1692" y="1783"/>
                        <a:pt x="1692" y="1783"/>
                        <a:pt x="1692" y="1783"/>
                      </a:cubicBezTo>
                      <a:cubicBezTo>
                        <a:pt x="1692" y="1783"/>
                        <a:pt x="1692" y="1783"/>
                        <a:pt x="1692" y="1783"/>
                      </a:cubicBezTo>
                      <a:cubicBezTo>
                        <a:pt x="1691" y="1782"/>
                        <a:pt x="1690" y="1780"/>
                        <a:pt x="1690" y="1778"/>
                      </a:cubicBezTo>
                      <a:cubicBezTo>
                        <a:pt x="1689" y="1777"/>
                        <a:pt x="1689" y="1776"/>
                        <a:pt x="1689" y="1775"/>
                      </a:cubicBezTo>
                      <a:cubicBezTo>
                        <a:pt x="1688" y="1774"/>
                        <a:pt x="1688" y="1773"/>
                        <a:pt x="1688" y="1772"/>
                      </a:cubicBezTo>
                      <a:cubicBezTo>
                        <a:pt x="1688" y="1772"/>
                        <a:pt x="1688" y="1771"/>
                        <a:pt x="1688" y="1771"/>
                      </a:cubicBezTo>
                      <a:cubicBezTo>
                        <a:pt x="1687" y="1769"/>
                        <a:pt x="1687" y="1769"/>
                        <a:pt x="1687" y="1769"/>
                      </a:cubicBezTo>
                      <a:cubicBezTo>
                        <a:pt x="1687" y="1769"/>
                        <a:pt x="1687" y="1769"/>
                        <a:pt x="1687" y="1769"/>
                      </a:cubicBezTo>
                      <a:cubicBezTo>
                        <a:pt x="1686" y="1756"/>
                        <a:pt x="1685" y="1742"/>
                        <a:pt x="1684" y="1728"/>
                      </a:cubicBezTo>
                      <a:cubicBezTo>
                        <a:pt x="1684" y="1725"/>
                        <a:pt x="1684" y="1723"/>
                        <a:pt x="1684" y="1721"/>
                      </a:cubicBezTo>
                      <a:cubicBezTo>
                        <a:pt x="1683" y="1714"/>
                        <a:pt x="1683" y="1714"/>
                        <a:pt x="1683" y="1714"/>
                      </a:cubicBezTo>
                      <a:cubicBezTo>
                        <a:pt x="1683" y="1713"/>
                        <a:pt x="1683" y="1713"/>
                        <a:pt x="1683" y="1713"/>
                      </a:cubicBezTo>
                      <a:cubicBezTo>
                        <a:pt x="1683" y="1711"/>
                        <a:pt x="1683" y="1710"/>
                        <a:pt x="1684" y="1709"/>
                      </a:cubicBezTo>
                      <a:cubicBezTo>
                        <a:pt x="1684" y="1708"/>
                        <a:pt x="1684" y="1707"/>
                        <a:pt x="1684" y="1707"/>
                      </a:cubicBezTo>
                      <a:cubicBezTo>
                        <a:pt x="1685" y="1706"/>
                        <a:pt x="1685" y="1705"/>
                        <a:pt x="1685" y="1704"/>
                      </a:cubicBezTo>
                      <a:cubicBezTo>
                        <a:pt x="1686" y="1703"/>
                        <a:pt x="1686" y="1703"/>
                        <a:pt x="1686" y="1702"/>
                      </a:cubicBezTo>
                      <a:cubicBezTo>
                        <a:pt x="1686" y="1702"/>
                        <a:pt x="1686" y="1702"/>
                        <a:pt x="1686" y="1702"/>
                      </a:cubicBezTo>
                      <a:cubicBezTo>
                        <a:pt x="1687" y="1700"/>
                        <a:pt x="1688" y="1699"/>
                        <a:pt x="1689" y="1698"/>
                      </a:cubicBezTo>
                      <a:cubicBezTo>
                        <a:pt x="1690" y="1697"/>
                        <a:pt x="1691" y="1697"/>
                        <a:pt x="1691" y="1696"/>
                      </a:cubicBezTo>
                      <a:cubicBezTo>
                        <a:pt x="1692" y="1695"/>
                        <a:pt x="1693" y="1695"/>
                        <a:pt x="1694" y="1694"/>
                      </a:cubicBezTo>
                      <a:cubicBezTo>
                        <a:pt x="1695" y="1694"/>
                        <a:pt x="1695" y="1693"/>
                        <a:pt x="1695" y="1693"/>
                      </a:cubicBezTo>
                      <a:cubicBezTo>
                        <a:pt x="1695" y="1693"/>
                        <a:pt x="1696" y="1693"/>
                        <a:pt x="1696" y="1693"/>
                      </a:cubicBezTo>
                      <a:cubicBezTo>
                        <a:pt x="1698" y="1692"/>
                        <a:pt x="1699" y="1691"/>
                        <a:pt x="1701" y="1690"/>
                      </a:cubicBezTo>
                      <a:cubicBezTo>
                        <a:pt x="1702" y="1690"/>
                        <a:pt x="1702" y="1689"/>
                        <a:pt x="1702" y="1689"/>
                      </a:cubicBezTo>
                      <a:cubicBezTo>
                        <a:pt x="1703" y="1689"/>
                        <a:pt x="1703" y="1689"/>
                        <a:pt x="1703" y="1689"/>
                      </a:cubicBezTo>
                      <a:cubicBezTo>
                        <a:pt x="1704" y="1689"/>
                        <a:pt x="1704" y="1689"/>
                        <a:pt x="1705" y="1688"/>
                      </a:cubicBezTo>
                      <a:cubicBezTo>
                        <a:pt x="1706" y="1688"/>
                        <a:pt x="1708" y="1687"/>
                        <a:pt x="1709" y="1687"/>
                      </a:cubicBezTo>
                      <a:cubicBezTo>
                        <a:pt x="1710" y="1687"/>
                        <a:pt x="1711" y="1686"/>
                        <a:pt x="1712" y="1686"/>
                      </a:cubicBezTo>
                      <a:cubicBezTo>
                        <a:pt x="1713" y="1686"/>
                        <a:pt x="1714" y="1686"/>
                        <a:pt x="1714" y="1686"/>
                      </a:cubicBezTo>
                      <a:cubicBezTo>
                        <a:pt x="1717" y="1685"/>
                        <a:pt x="1720" y="1685"/>
                        <a:pt x="1723" y="1685"/>
                      </a:cubicBezTo>
                      <a:cubicBezTo>
                        <a:pt x="1723" y="1685"/>
                        <a:pt x="1724" y="1685"/>
                        <a:pt x="1724" y="1685"/>
                      </a:cubicBezTo>
                      <a:cubicBezTo>
                        <a:pt x="1725" y="1685"/>
                        <a:pt x="1726" y="1685"/>
                        <a:pt x="1727" y="1685"/>
                      </a:cubicBezTo>
                      <a:cubicBezTo>
                        <a:pt x="1731" y="1685"/>
                        <a:pt x="1731" y="1685"/>
                        <a:pt x="1731" y="1685"/>
                      </a:cubicBezTo>
                      <a:cubicBezTo>
                        <a:pt x="1736" y="1684"/>
                        <a:pt x="1740" y="1684"/>
                        <a:pt x="1744" y="1684"/>
                      </a:cubicBezTo>
                      <a:cubicBezTo>
                        <a:pt x="1748" y="1684"/>
                        <a:pt x="1752" y="1684"/>
                        <a:pt x="1755" y="1684"/>
                      </a:cubicBezTo>
                      <a:cubicBezTo>
                        <a:pt x="1791" y="1684"/>
                        <a:pt x="1791" y="1684"/>
                        <a:pt x="1791" y="1684"/>
                      </a:cubicBezTo>
                      <a:cubicBezTo>
                        <a:pt x="1801" y="1684"/>
                        <a:pt x="1811" y="1684"/>
                        <a:pt x="1820" y="1685"/>
                      </a:cubicBezTo>
                      <a:cubicBezTo>
                        <a:pt x="1822" y="1685"/>
                        <a:pt x="1823" y="1685"/>
                        <a:pt x="1825" y="1685"/>
                      </a:cubicBezTo>
                      <a:cubicBezTo>
                        <a:pt x="1826" y="1686"/>
                        <a:pt x="1827" y="1686"/>
                        <a:pt x="1828" y="1686"/>
                      </a:cubicBezTo>
                      <a:cubicBezTo>
                        <a:pt x="1828" y="1686"/>
                        <a:pt x="1829" y="1686"/>
                        <a:pt x="1830" y="1686"/>
                      </a:cubicBezTo>
                      <a:cubicBezTo>
                        <a:pt x="1830" y="1686"/>
                        <a:pt x="1831" y="1686"/>
                        <a:pt x="1831" y="1687"/>
                      </a:cubicBezTo>
                      <a:cubicBezTo>
                        <a:pt x="1832" y="1687"/>
                        <a:pt x="1832" y="1687"/>
                        <a:pt x="1833" y="1687"/>
                      </a:cubicBezTo>
                      <a:cubicBezTo>
                        <a:pt x="1834" y="1687"/>
                        <a:pt x="1836" y="1688"/>
                        <a:pt x="1838" y="1689"/>
                      </a:cubicBezTo>
                      <a:cubicBezTo>
                        <a:pt x="1839" y="1689"/>
                        <a:pt x="1840" y="1689"/>
                        <a:pt x="1841" y="1690"/>
                      </a:cubicBezTo>
                      <a:cubicBezTo>
                        <a:pt x="1842" y="1690"/>
                        <a:pt x="1842" y="1690"/>
                        <a:pt x="1843" y="1691"/>
                      </a:cubicBezTo>
                      <a:cubicBezTo>
                        <a:pt x="1845" y="1691"/>
                        <a:pt x="1846" y="1692"/>
                        <a:pt x="1847" y="1693"/>
                      </a:cubicBezTo>
                      <a:cubicBezTo>
                        <a:pt x="1852" y="1695"/>
                        <a:pt x="1856" y="1698"/>
                        <a:pt x="1859" y="1702"/>
                      </a:cubicBezTo>
                      <a:cubicBezTo>
                        <a:pt x="1862" y="1705"/>
                        <a:pt x="1864" y="1709"/>
                        <a:pt x="1865" y="1713"/>
                      </a:cubicBezTo>
                      <a:cubicBezTo>
                        <a:pt x="1870" y="1736"/>
                        <a:pt x="1870" y="1736"/>
                        <a:pt x="1870" y="1736"/>
                      </a:cubicBezTo>
                      <a:cubicBezTo>
                        <a:pt x="1871" y="1746"/>
                        <a:pt x="1873" y="1755"/>
                        <a:pt x="1875" y="1764"/>
                      </a:cubicBezTo>
                      <a:cubicBezTo>
                        <a:pt x="1875" y="1764"/>
                        <a:pt x="1875" y="1764"/>
                        <a:pt x="1875" y="1764"/>
                      </a:cubicBezTo>
                      <a:cubicBezTo>
                        <a:pt x="1876" y="1770"/>
                        <a:pt x="1876" y="1770"/>
                        <a:pt x="1876" y="1770"/>
                      </a:cubicBezTo>
                      <a:cubicBezTo>
                        <a:pt x="1877" y="1775"/>
                        <a:pt x="1877" y="1779"/>
                        <a:pt x="1875" y="1783"/>
                      </a:cubicBezTo>
                      <a:close/>
                      <a:moveTo>
                        <a:pt x="2041" y="1494"/>
                      </a:moveTo>
                      <a:cubicBezTo>
                        <a:pt x="2036" y="1492"/>
                        <a:pt x="2032" y="1490"/>
                        <a:pt x="2030" y="1487"/>
                      </a:cubicBezTo>
                      <a:cubicBezTo>
                        <a:pt x="2027" y="1485"/>
                        <a:pt x="2024" y="1482"/>
                        <a:pt x="2023" y="1479"/>
                      </a:cubicBezTo>
                      <a:cubicBezTo>
                        <a:pt x="2021" y="1474"/>
                        <a:pt x="2021" y="1474"/>
                        <a:pt x="2021" y="1474"/>
                      </a:cubicBezTo>
                      <a:cubicBezTo>
                        <a:pt x="2019" y="1467"/>
                        <a:pt x="2016" y="1460"/>
                        <a:pt x="2014" y="1453"/>
                      </a:cubicBezTo>
                      <a:cubicBezTo>
                        <a:pt x="2012" y="1449"/>
                        <a:pt x="2009" y="1444"/>
                        <a:pt x="2009" y="1439"/>
                      </a:cubicBezTo>
                      <a:cubicBezTo>
                        <a:pt x="2009" y="1439"/>
                        <a:pt x="2009" y="1438"/>
                        <a:pt x="2009" y="1437"/>
                      </a:cubicBezTo>
                      <a:cubicBezTo>
                        <a:pt x="2009" y="1437"/>
                        <a:pt x="2009" y="1437"/>
                        <a:pt x="2009" y="1437"/>
                      </a:cubicBezTo>
                      <a:cubicBezTo>
                        <a:pt x="2009" y="1436"/>
                        <a:pt x="2009" y="1436"/>
                        <a:pt x="2009" y="1436"/>
                      </a:cubicBezTo>
                      <a:cubicBezTo>
                        <a:pt x="2010" y="1435"/>
                        <a:pt x="2009" y="1435"/>
                        <a:pt x="2010" y="1434"/>
                      </a:cubicBezTo>
                      <a:cubicBezTo>
                        <a:pt x="2010" y="1434"/>
                        <a:pt x="2010" y="1434"/>
                        <a:pt x="2010" y="1434"/>
                      </a:cubicBezTo>
                      <a:cubicBezTo>
                        <a:pt x="2016" y="1421"/>
                        <a:pt x="2039" y="1423"/>
                        <a:pt x="2051" y="1423"/>
                      </a:cubicBezTo>
                      <a:cubicBezTo>
                        <a:pt x="2110" y="1422"/>
                        <a:pt x="2110" y="1422"/>
                        <a:pt x="2110" y="1422"/>
                      </a:cubicBezTo>
                      <a:cubicBezTo>
                        <a:pt x="2115" y="1422"/>
                        <a:pt x="2120" y="1423"/>
                        <a:pt x="2125" y="1424"/>
                      </a:cubicBezTo>
                      <a:cubicBezTo>
                        <a:pt x="2126" y="1424"/>
                        <a:pt x="2128" y="1424"/>
                        <a:pt x="2129" y="1425"/>
                      </a:cubicBezTo>
                      <a:cubicBezTo>
                        <a:pt x="2129" y="1425"/>
                        <a:pt x="2130" y="1425"/>
                        <a:pt x="2131" y="1425"/>
                      </a:cubicBezTo>
                      <a:cubicBezTo>
                        <a:pt x="2132" y="1425"/>
                        <a:pt x="2133" y="1426"/>
                        <a:pt x="2133" y="1426"/>
                      </a:cubicBezTo>
                      <a:cubicBezTo>
                        <a:pt x="2135" y="1426"/>
                        <a:pt x="2137" y="1427"/>
                        <a:pt x="2138" y="1428"/>
                      </a:cubicBezTo>
                      <a:cubicBezTo>
                        <a:pt x="2139" y="1428"/>
                        <a:pt x="2139" y="1428"/>
                        <a:pt x="2139" y="1428"/>
                      </a:cubicBezTo>
                      <a:cubicBezTo>
                        <a:pt x="2139" y="1428"/>
                        <a:pt x="2139" y="1428"/>
                        <a:pt x="2140" y="1428"/>
                      </a:cubicBezTo>
                      <a:cubicBezTo>
                        <a:pt x="2141" y="1429"/>
                        <a:pt x="2142" y="1429"/>
                        <a:pt x="2144" y="1430"/>
                      </a:cubicBezTo>
                      <a:cubicBezTo>
                        <a:pt x="2145" y="1431"/>
                        <a:pt x="2146" y="1431"/>
                        <a:pt x="2146" y="1431"/>
                      </a:cubicBezTo>
                      <a:cubicBezTo>
                        <a:pt x="2147" y="1432"/>
                        <a:pt x="2147" y="1432"/>
                        <a:pt x="2148" y="1432"/>
                      </a:cubicBezTo>
                      <a:cubicBezTo>
                        <a:pt x="2148" y="1433"/>
                        <a:pt x="2148" y="1433"/>
                        <a:pt x="2149" y="1433"/>
                      </a:cubicBezTo>
                      <a:cubicBezTo>
                        <a:pt x="2149" y="1433"/>
                        <a:pt x="2150" y="1434"/>
                        <a:pt x="2150" y="1434"/>
                      </a:cubicBezTo>
                      <a:cubicBezTo>
                        <a:pt x="2153" y="1436"/>
                        <a:pt x="2156" y="1439"/>
                        <a:pt x="2157" y="1442"/>
                      </a:cubicBezTo>
                      <a:cubicBezTo>
                        <a:pt x="2157" y="1442"/>
                        <a:pt x="2157" y="1442"/>
                        <a:pt x="2157" y="1442"/>
                      </a:cubicBezTo>
                      <a:cubicBezTo>
                        <a:pt x="2163" y="1450"/>
                        <a:pt x="2166" y="1460"/>
                        <a:pt x="2170" y="1468"/>
                      </a:cubicBezTo>
                      <a:cubicBezTo>
                        <a:pt x="2170" y="1468"/>
                        <a:pt x="2170" y="1468"/>
                        <a:pt x="2170" y="1468"/>
                      </a:cubicBezTo>
                      <a:cubicBezTo>
                        <a:pt x="2172" y="1473"/>
                        <a:pt x="2176" y="1477"/>
                        <a:pt x="2177" y="1482"/>
                      </a:cubicBezTo>
                      <a:cubicBezTo>
                        <a:pt x="2177" y="1482"/>
                        <a:pt x="2177" y="1483"/>
                        <a:pt x="2177" y="1483"/>
                      </a:cubicBezTo>
                      <a:cubicBezTo>
                        <a:pt x="2177" y="1483"/>
                        <a:pt x="2177" y="1483"/>
                        <a:pt x="2177" y="1483"/>
                      </a:cubicBezTo>
                      <a:cubicBezTo>
                        <a:pt x="2178" y="1492"/>
                        <a:pt x="2170" y="1496"/>
                        <a:pt x="2162" y="1498"/>
                      </a:cubicBezTo>
                      <a:cubicBezTo>
                        <a:pt x="2161" y="1498"/>
                        <a:pt x="2161" y="1498"/>
                        <a:pt x="2161" y="1499"/>
                      </a:cubicBezTo>
                      <a:cubicBezTo>
                        <a:pt x="2160" y="1499"/>
                        <a:pt x="2160" y="1499"/>
                        <a:pt x="2159" y="1499"/>
                      </a:cubicBezTo>
                      <a:cubicBezTo>
                        <a:pt x="2158" y="1499"/>
                        <a:pt x="2156" y="1499"/>
                        <a:pt x="2155" y="1500"/>
                      </a:cubicBezTo>
                      <a:cubicBezTo>
                        <a:pt x="2154" y="1500"/>
                        <a:pt x="2154" y="1500"/>
                        <a:pt x="2153" y="1500"/>
                      </a:cubicBezTo>
                      <a:cubicBezTo>
                        <a:pt x="2152" y="1500"/>
                        <a:pt x="2150" y="1500"/>
                        <a:pt x="2149" y="1500"/>
                      </a:cubicBezTo>
                      <a:cubicBezTo>
                        <a:pt x="2148" y="1500"/>
                        <a:pt x="2147" y="1500"/>
                        <a:pt x="2146" y="1500"/>
                      </a:cubicBezTo>
                      <a:cubicBezTo>
                        <a:pt x="2146" y="1500"/>
                        <a:pt x="2146" y="1500"/>
                        <a:pt x="2146" y="1500"/>
                      </a:cubicBezTo>
                      <a:cubicBezTo>
                        <a:pt x="2144" y="1500"/>
                        <a:pt x="2144" y="1500"/>
                        <a:pt x="2144" y="1500"/>
                      </a:cubicBezTo>
                      <a:cubicBezTo>
                        <a:pt x="2135" y="1500"/>
                        <a:pt x="2126" y="1500"/>
                        <a:pt x="2117" y="1500"/>
                      </a:cubicBezTo>
                      <a:cubicBezTo>
                        <a:pt x="2102" y="1500"/>
                        <a:pt x="2087" y="1500"/>
                        <a:pt x="2072" y="1500"/>
                      </a:cubicBezTo>
                      <a:cubicBezTo>
                        <a:pt x="2061" y="1500"/>
                        <a:pt x="2050" y="1499"/>
                        <a:pt x="2041" y="1494"/>
                      </a:cubicBezTo>
                      <a:cubicBezTo>
                        <a:pt x="2041" y="1494"/>
                        <a:pt x="2041" y="1494"/>
                        <a:pt x="2041" y="1494"/>
                      </a:cubicBezTo>
                      <a:close/>
                      <a:moveTo>
                        <a:pt x="2079" y="1621"/>
                      </a:moveTo>
                      <a:cubicBezTo>
                        <a:pt x="2076" y="1617"/>
                        <a:pt x="2073" y="1614"/>
                        <a:pt x="2072" y="1611"/>
                      </a:cubicBezTo>
                      <a:cubicBezTo>
                        <a:pt x="2064" y="1588"/>
                        <a:pt x="2064" y="1588"/>
                        <a:pt x="2064" y="1588"/>
                      </a:cubicBezTo>
                      <a:cubicBezTo>
                        <a:pt x="2061" y="1581"/>
                        <a:pt x="2059" y="1575"/>
                        <a:pt x="2056" y="1568"/>
                      </a:cubicBezTo>
                      <a:cubicBezTo>
                        <a:pt x="2056" y="1568"/>
                        <a:pt x="2056" y="1568"/>
                        <a:pt x="2056" y="1568"/>
                      </a:cubicBezTo>
                      <a:cubicBezTo>
                        <a:pt x="2055" y="1565"/>
                        <a:pt x="2055" y="1565"/>
                        <a:pt x="2055" y="1565"/>
                      </a:cubicBezTo>
                      <a:cubicBezTo>
                        <a:pt x="2054" y="1561"/>
                        <a:pt x="2054" y="1558"/>
                        <a:pt x="2055" y="1555"/>
                      </a:cubicBezTo>
                      <a:cubicBezTo>
                        <a:pt x="2056" y="1553"/>
                        <a:pt x="2057" y="1552"/>
                        <a:pt x="2059" y="1550"/>
                      </a:cubicBezTo>
                      <a:cubicBezTo>
                        <a:pt x="2059" y="1550"/>
                        <a:pt x="2059" y="1550"/>
                        <a:pt x="2060" y="1549"/>
                      </a:cubicBezTo>
                      <a:cubicBezTo>
                        <a:pt x="2060" y="1549"/>
                        <a:pt x="2061" y="1548"/>
                        <a:pt x="2061" y="1548"/>
                      </a:cubicBezTo>
                      <a:cubicBezTo>
                        <a:pt x="2064" y="1546"/>
                        <a:pt x="2068" y="1544"/>
                        <a:pt x="2072" y="1543"/>
                      </a:cubicBezTo>
                      <a:cubicBezTo>
                        <a:pt x="2076" y="1542"/>
                        <a:pt x="2080" y="1542"/>
                        <a:pt x="2084" y="1541"/>
                      </a:cubicBezTo>
                      <a:cubicBezTo>
                        <a:pt x="2100" y="1540"/>
                        <a:pt x="2117" y="1541"/>
                        <a:pt x="2125" y="1541"/>
                      </a:cubicBezTo>
                      <a:cubicBezTo>
                        <a:pt x="2153" y="1541"/>
                        <a:pt x="2202" y="1535"/>
                        <a:pt x="2218" y="1564"/>
                      </a:cubicBezTo>
                      <a:cubicBezTo>
                        <a:pt x="2218" y="1564"/>
                        <a:pt x="2218" y="1564"/>
                        <a:pt x="2218" y="1564"/>
                      </a:cubicBezTo>
                      <a:cubicBezTo>
                        <a:pt x="2218" y="1565"/>
                        <a:pt x="2218" y="1565"/>
                        <a:pt x="2218" y="1565"/>
                      </a:cubicBezTo>
                      <a:cubicBezTo>
                        <a:pt x="2218" y="1565"/>
                        <a:pt x="2218" y="1565"/>
                        <a:pt x="2218" y="1565"/>
                      </a:cubicBezTo>
                      <a:cubicBezTo>
                        <a:pt x="2224" y="1577"/>
                        <a:pt x="2230" y="1589"/>
                        <a:pt x="2236" y="1601"/>
                      </a:cubicBezTo>
                      <a:cubicBezTo>
                        <a:pt x="2238" y="1605"/>
                        <a:pt x="2241" y="1609"/>
                        <a:pt x="2242" y="1614"/>
                      </a:cubicBezTo>
                      <a:cubicBezTo>
                        <a:pt x="2242" y="1614"/>
                        <a:pt x="2242" y="1614"/>
                        <a:pt x="2242" y="1614"/>
                      </a:cubicBezTo>
                      <a:cubicBezTo>
                        <a:pt x="2242" y="1615"/>
                        <a:pt x="2242" y="1616"/>
                        <a:pt x="2242" y="1617"/>
                      </a:cubicBezTo>
                      <a:cubicBezTo>
                        <a:pt x="2242" y="1618"/>
                        <a:pt x="2242" y="1619"/>
                        <a:pt x="2242" y="1620"/>
                      </a:cubicBezTo>
                      <a:cubicBezTo>
                        <a:pt x="2242" y="1620"/>
                        <a:pt x="2242" y="1620"/>
                        <a:pt x="2242" y="1620"/>
                      </a:cubicBezTo>
                      <a:cubicBezTo>
                        <a:pt x="2242" y="1620"/>
                        <a:pt x="2242" y="1621"/>
                        <a:pt x="2242" y="1621"/>
                      </a:cubicBezTo>
                      <a:cubicBezTo>
                        <a:pt x="2242" y="1622"/>
                        <a:pt x="2241" y="1623"/>
                        <a:pt x="2240" y="1624"/>
                      </a:cubicBezTo>
                      <a:cubicBezTo>
                        <a:pt x="2240" y="1625"/>
                        <a:pt x="2240" y="1625"/>
                        <a:pt x="2240" y="1625"/>
                      </a:cubicBezTo>
                      <a:cubicBezTo>
                        <a:pt x="2239" y="1626"/>
                        <a:pt x="2238" y="1627"/>
                        <a:pt x="2237" y="1628"/>
                      </a:cubicBezTo>
                      <a:cubicBezTo>
                        <a:pt x="2237" y="1628"/>
                        <a:pt x="2237" y="1628"/>
                        <a:pt x="2237" y="1628"/>
                      </a:cubicBezTo>
                      <a:cubicBezTo>
                        <a:pt x="2236" y="1629"/>
                        <a:pt x="2236" y="1629"/>
                        <a:pt x="2236" y="1629"/>
                      </a:cubicBezTo>
                      <a:cubicBezTo>
                        <a:pt x="2235" y="1630"/>
                        <a:pt x="2234" y="1630"/>
                        <a:pt x="2234" y="1630"/>
                      </a:cubicBezTo>
                      <a:cubicBezTo>
                        <a:pt x="2231" y="1632"/>
                        <a:pt x="2229" y="1633"/>
                        <a:pt x="2225" y="1634"/>
                      </a:cubicBezTo>
                      <a:cubicBezTo>
                        <a:pt x="2225" y="1634"/>
                        <a:pt x="2224" y="1635"/>
                        <a:pt x="2223" y="1635"/>
                      </a:cubicBezTo>
                      <a:cubicBezTo>
                        <a:pt x="2221" y="1635"/>
                        <a:pt x="2220" y="1635"/>
                        <a:pt x="2219" y="1636"/>
                      </a:cubicBezTo>
                      <a:cubicBezTo>
                        <a:pt x="2218" y="1636"/>
                        <a:pt x="2218" y="1636"/>
                        <a:pt x="2217" y="1636"/>
                      </a:cubicBezTo>
                      <a:cubicBezTo>
                        <a:pt x="2217" y="1636"/>
                        <a:pt x="2216" y="1636"/>
                        <a:pt x="2216" y="1636"/>
                      </a:cubicBezTo>
                      <a:cubicBezTo>
                        <a:pt x="2187" y="1639"/>
                        <a:pt x="2156" y="1636"/>
                        <a:pt x="2126" y="1637"/>
                      </a:cubicBezTo>
                      <a:cubicBezTo>
                        <a:pt x="2123" y="1637"/>
                        <a:pt x="2120" y="1636"/>
                        <a:pt x="2117" y="1636"/>
                      </a:cubicBezTo>
                      <a:cubicBezTo>
                        <a:pt x="2117" y="1636"/>
                        <a:pt x="2117" y="1636"/>
                        <a:pt x="2117" y="1636"/>
                      </a:cubicBezTo>
                      <a:cubicBezTo>
                        <a:pt x="2106" y="1635"/>
                        <a:pt x="2095" y="1631"/>
                        <a:pt x="2086" y="1625"/>
                      </a:cubicBezTo>
                      <a:cubicBezTo>
                        <a:pt x="2083" y="1624"/>
                        <a:pt x="2081" y="1622"/>
                        <a:pt x="2079" y="1621"/>
                      </a:cubicBezTo>
                      <a:close/>
                      <a:moveTo>
                        <a:pt x="2322" y="1782"/>
                      </a:moveTo>
                      <a:cubicBezTo>
                        <a:pt x="2322" y="1783"/>
                        <a:pt x="2321" y="1783"/>
                        <a:pt x="2321" y="1784"/>
                      </a:cubicBezTo>
                      <a:cubicBezTo>
                        <a:pt x="2321" y="1785"/>
                        <a:pt x="2321" y="1785"/>
                        <a:pt x="2321" y="1786"/>
                      </a:cubicBezTo>
                      <a:cubicBezTo>
                        <a:pt x="2320" y="1787"/>
                        <a:pt x="2320" y="1788"/>
                        <a:pt x="2319" y="1789"/>
                      </a:cubicBezTo>
                      <a:cubicBezTo>
                        <a:pt x="2319" y="1789"/>
                        <a:pt x="2319" y="1789"/>
                        <a:pt x="2319" y="1790"/>
                      </a:cubicBezTo>
                      <a:cubicBezTo>
                        <a:pt x="2318" y="1790"/>
                        <a:pt x="2318" y="1791"/>
                        <a:pt x="2317" y="1791"/>
                      </a:cubicBezTo>
                      <a:cubicBezTo>
                        <a:pt x="2317" y="1791"/>
                        <a:pt x="2317" y="1792"/>
                        <a:pt x="2316" y="1792"/>
                      </a:cubicBezTo>
                      <a:cubicBezTo>
                        <a:pt x="2316" y="1792"/>
                        <a:pt x="2316" y="1792"/>
                        <a:pt x="2316" y="1793"/>
                      </a:cubicBezTo>
                      <a:cubicBezTo>
                        <a:pt x="2310" y="1798"/>
                        <a:pt x="2303" y="1800"/>
                        <a:pt x="2296" y="1801"/>
                      </a:cubicBezTo>
                      <a:cubicBezTo>
                        <a:pt x="2296" y="1801"/>
                        <a:pt x="2295" y="1801"/>
                        <a:pt x="2295" y="1801"/>
                      </a:cubicBezTo>
                      <a:cubicBezTo>
                        <a:pt x="2292" y="1802"/>
                        <a:pt x="2289" y="1802"/>
                        <a:pt x="2286" y="1802"/>
                      </a:cubicBezTo>
                      <a:cubicBezTo>
                        <a:pt x="2286" y="1802"/>
                        <a:pt x="2286" y="1802"/>
                        <a:pt x="2286" y="1802"/>
                      </a:cubicBezTo>
                      <a:cubicBezTo>
                        <a:pt x="2283" y="1802"/>
                        <a:pt x="2283" y="1802"/>
                        <a:pt x="2283" y="1802"/>
                      </a:cubicBezTo>
                      <a:cubicBezTo>
                        <a:pt x="2280" y="1802"/>
                        <a:pt x="2277" y="1802"/>
                        <a:pt x="2275" y="1802"/>
                      </a:cubicBezTo>
                      <a:cubicBezTo>
                        <a:pt x="2193" y="1802"/>
                        <a:pt x="2193" y="1802"/>
                        <a:pt x="2193" y="1802"/>
                      </a:cubicBezTo>
                      <a:cubicBezTo>
                        <a:pt x="2190" y="1802"/>
                        <a:pt x="2187" y="1802"/>
                        <a:pt x="2184" y="1802"/>
                      </a:cubicBezTo>
                      <a:cubicBezTo>
                        <a:pt x="2183" y="1801"/>
                        <a:pt x="2182" y="1801"/>
                        <a:pt x="2181" y="1801"/>
                      </a:cubicBezTo>
                      <a:cubicBezTo>
                        <a:pt x="2164" y="1799"/>
                        <a:pt x="2144" y="1791"/>
                        <a:pt x="2135" y="1776"/>
                      </a:cubicBezTo>
                      <a:cubicBezTo>
                        <a:pt x="2133" y="1774"/>
                        <a:pt x="2132" y="1772"/>
                        <a:pt x="2131" y="1770"/>
                      </a:cubicBezTo>
                      <a:cubicBezTo>
                        <a:pt x="2131" y="1769"/>
                        <a:pt x="2131" y="1769"/>
                        <a:pt x="2131" y="1769"/>
                      </a:cubicBezTo>
                      <a:cubicBezTo>
                        <a:pt x="2131" y="1769"/>
                        <a:pt x="2131" y="1769"/>
                        <a:pt x="2131" y="1769"/>
                      </a:cubicBezTo>
                      <a:cubicBezTo>
                        <a:pt x="2127" y="1757"/>
                        <a:pt x="2122" y="1746"/>
                        <a:pt x="2118" y="1734"/>
                      </a:cubicBezTo>
                      <a:cubicBezTo>
                        <a:pt x="2116" y="1728"/>
                        <a:pt x="2112" y="1720"/>
                        <a:pt x="2110" y="1713"/>
                      </a:cubicBezTo>
                      <a:cubicBezTo>
                        <a:pt x="2110" y="1713"/>
                        <a:pt x="2110" y="1713"/>
                        <a:pt x="2110" y="1713"/>
                      </a:cubicBezTo>
                      <a:cubicBezTo>
                        <a:pt x="2110" y="1713"/>
                        <a:pt x="2110" y="1712"/>
                        <a:pt x="2110" y="1712"/>
                      </a:cubicBezTo>
                      <a:cubicBezTo>
                        <a:pt x="2110" y="1712"/>
                        <a:pt x="2109" y="1711"/>
                        <a:pt x="2109" y="1710"/>
                      </a:cubicBezTo>
                      <a:cubicBezTo>
                        <a:pt x="2109" y="1707"/>
                        <a:pt x="2109" y="1704"/>
                        <a:pt x="2109" y="1701"/>
                      </a:cubicBezTo>
                      <a:cubicBezTo>
                        <a:pt x="2110" y="1699"/>
                        <a:pt x="2111" y="1698"/>
                        <a:pt x="2112" y="1696"/>
                      </a:cubicBezTo>
                      <a:cubicBezTo>
                        <a:pt x="2112" y="1696"/>
                        <a:pt x="2112" y="1696"/>
                        <a:pt x="2112" y="1696"/>
                      </a:cubicBezTo>
                      <a:cubicBezTo>
                        <a:pt x="2117" y="1688"/>
                        <a:pt x="2126" y="1685"/>
                        <a:pt x="2136" y="1684"/>
                      </a:cubicBezTo>
                      <a:cubicBezTo>
                        <a:pt x="2136" y="1684"/>
                        <a:pt x="2136" y="1684"/>
                        <a:pt x="2137" y="1684"/>
                      </a:cubicBezTo>
                      <a:cubicBezTo>
                        <a:pt x="2139" y="1684"/>
                        <a:pt x="2141" y="1684"/>
                        <a:pt x="2144" y="1684"/>
                      </a:cubicBezTo>
                      <a:cubicBezTo>
                        <a:pt x="2144" y="1684"/>
                        <a:pt x="2145" y="1683"/>
                        <a:pt x="2145" y="1683"/>
                      </a:cubicBezTo>
                      <a:cubicBezTo>
                        <a:pt x="2151" y="1683"/>
                        <a:pt x="2151" y="1683"/>
                        <a:pt x="2151" y="1683"/>
                      </a:cubicBezTo>
                      <a:cubicBezTo>
                        <a:pt x="2152" y="1683"/>
                        <a:pt x="2153" y="1683"/>
                        <a:pt x="2155" y="1683"/>
                      </a:cubicBezTo>
                      <a:cubicBezTo>
                        <a:pt x="2180" y="1683"/>
                        <a:pt x="2205" y="1683"/>
                        <a:pt x="2231" y="1683"/>
                      </a:cubicBezTo>
                      <a:cubicBezTo>
                        <a:pt x="2231" y="1683"/>
                        <a:pt x="2231" y="1683"/>
                        <a:pt x="2231" y="1683"/>
                      </a:cubicBezTo>
                      <a:cubicBezTo>
                        <a:pt x="2231" y="1683"/>
                        <a:pt x="2231" y="1683"/>
                        <a:pt x="2231" y="1683"/>
                      </a:cubicBezTo>
                      <a:cubicBezTo>
                        <a:pt x="2234" y="1683"/>
                        <a:pt x="2237" y="1683"/>
                        <a:pt x="2240" y="1684"/>
                      </a:cubicBezTo>
                      <a:cubicBezTo>
                        <a:pt x="2240" y="1684"/>
                        <a:pt x="2241" y="1684"/>
                        <a:pt x="2241" y="1684"/>
                      </a:cubicBezTo>
                      <a:cubicBezTo>
                        <a:pt x="2258" y="1686"/>
                        <a:pt x="2277" y="1693"/>
                        <a:pt x="2287" y="1706"/>
                      </a:cubicBezTo>
                      <a:cubicBezTo>
                        <a:pt x="2289" y="1708"/>
                        <a:pt x="2290" y="1710"/>
                        <a:pt x="2291" y="1712"/>
                      </a:cubicBezTo>
                      <a:cubicBezTo>
                        <a:pt x="2294" y="1717"/>
                        <a:pt x="2294" y="1717"/>
                        <a:pt x="2294" y="1717"/>
                      </a:cubicBezTo>
                      <a:cubicBezTo>
                        <a:pt x="2299" y="1727"/>
                        <a:pt x="2304" y="1737"/>
                        <a:pt x="2309" y="1748"/>
                      </a:cubicBezTo>
                      <a:cubicBezTo>
                        <a:pt x="2312" y="1754"/>
                        <a:pt x="2318" y="1762"/>
                        <a:pt x="2320" y="1771"/>
                      </a:cubicBezTo>
                      <a:cubicBezTo>
                        <a:pt x="2322" y="1775"/>
                        <a:pt x="2323" y="1778"/>
                        <a:pt x="2322" y="1782"/>
                      </a:cubicBezTo>
                      <a:close/>
                      <a:moveTo>
                        <a:pt x="2340" y="1624"/>
                      </a:moveTo>
                      <a:cubicBezTo>
                        <a:pt x="2338" y="1622"/>
                        <a:pt x="2337" y="1621"/>
                        <a:pt x="2335" y="1620"/>
                      </a:cubicBezTo>
                      <a:cubicBezTo>
                        <a:pt x="2331" y="1617"/>
                        <a:pt x="2328" y="1613"/>
                        <a:pt x="2326" y="1610"/>
                      </a:cubicBezTo>
                      <a:cubicBezTo>
                        <a:pt x="2324" y="1607"/>
                        <a:pt x="2324" y="1607"/>
                        <a:pt x="2324" y="1607"/>
                      </a:cubicBezTo>
                      <a:cubicBezTo>
                        <a:pt x="2324" y="1607"/>
                        <a:pt x="2324" y="1607"/>
                        <a:pt x="2324" y="1607"/>
                      </a:cubicBezTo>
                      <a:cubicBezTo>
                        <a:pt x="2317" y="1594"/>
                        <a:pt x="2310" y="1582"/>
                        <a:pt x="2303" y="1569"/>
                      </a:cubicBezTo>
                      <a:cubicBezTo>
                        <a:pt x="2303" y="1569"/>
                        <a:pt x="2303" y="1569"/>
                        <a:pt x="2303" y="1569"/>
                      </a:cubicBezTo>
                      <a:cubicBezTo>
                        <a:pt x="2300" y="1564"/>
                        <a:pt x="2300" y="1564"/>
                        <a:pt x="2300" y="1564"/>
                      </a:cubicBezTo>
                      <a:cubicBezTo>
                        <a:pt x="2298" y="1561"/>
                        <a:pt x="2298" y="1558"/>
                        <a:pt x="2298" y="1555"/>
                      </a:cubicBezTo>
                      <a:cubicBezTo>
                        <a:pt x="2299" y="1552"/>
                        <a:pt x="2300" y="1550"/>
                        <a:pt x="2303" y="1547"/>
                      </a:cubicBezTo>
                      <a:cubicBezTo>
                        <a:pt x="2306" y="1545"/>
                        <a:pt x="2309" y="1544"/>
                        <a:pt x="2313" y="1542"/>
                      </a:cubicBezTo>
                      <a:cubicBezTo>
                        <a:pt x="2318" y="1541"/>
                        <a:pt x="2323" y="1541"/>
                        <a:pt x="2329" y="1541"/>
                      </a:cubicBezTo>
                      <a:cubicBezTo>
                        <a:pt x="2330" y="1541"/>
                        <a:pt x="2330" y="1541"/>
                        <a:pt x="2330" y="1541"/>
                      </a:cubicBezTo>
                      <a:cubicBezTo>
                        <a:pt x="2342" y="1540"/>
                        <a:pt x="2356" y="1540"/>
                        <a:pt x="2363" y="1540"/>
                      </a:cubicBezTo>
                      <a:cubicBezTo>
                        <a:pt x="2394" y="1540"/>
                        <a:pt x="2443" y="1534"/>
                        <a:pt x="2463" y="1564"/>
                      </a:cubicBezTo>
                      <a:cubicBezTo>
                        <a:pt x="2470" y="1573"/>
                        <a:pt x="2476" y="1583"/>
                        <a:pt x="2483" y="1593"/>
                      </a:cubicBezTo>
                      <a:cubicBezTo>
                        <a:pt x="2486" y="1598"/>
                        <a:pt x="2492" y="1605"/>
                        <a:pt x="2495" y="1611"/>
                      </a:cubicBezTo>
                      <a:cubicBezTo>
                        <a:pt x="2497" y="1614"/>
                        <a:pt x="2498" y="1617"/>
                        <a:pt x="2498" y="1620"/>
                      </a:cubicBezTo>
                      <a:cubicBezTo>
                        <a:pt x="2498" y="1621"/>
                        <a:pt x="2497" y="1623"/>
                        <a:pt x="2496" y="1625"/>
                      </a:cubicBezTo>
                      <a:cubicBezTo>
                        <a:pt x="2496" y="1626"/>
                        <a:pt x="2495" y="1627"/>
                        <a:pt x="2494" y="1628"/>
                      </a:cubicBezTo>
                      <a:cubicBezTo>
                        <a:pt x="2494" y="1628"/>
                        <a:pt x="2494" y="1628"/>
                        <a:pt x="2494" y="1628"/>
                      </a:cubicBezTo>
                      <a:cubicBezTo>
                        <a:pt x="2494" y="1628"/>
                        <a:pt x="2494" y="1628"/>
                        <a:pt x="2494" y="1628"/>
                      </a:cubicBezTo>
                      <a:cubicBezTo>
                        <a:pt x="2493" y="1629"/>
                        <a:pt x="2493" y="1629"/>
                        <a:pt x="2492" y="1630"/>
                      </a:cubicBezTo>
                      <a:cubicBezTo>
                        <a:pt x="2492" y="1630"/>
                        <a:pt x="2491" y="1630"/>
                        <a:pt x="2491" y="1630"/>
                      </a:cubicBezTo>
                      <a:cubicBezTo>
                        <a:pt x="2490" y="1631"/>
                        <a:pt x="2489" y="1631"/>
                        <a:pt x="2488" y="1632"/>
                      </a:cubicBezTo>
                      <a:cubicBezTo>
                        <a:pt x="2487" y="1632"/>
                        <a:pt x="2485" y="1633"/>
                        <a:pt x="2484" y="1633"/>
                      </a:cubicBezTo>
                      <a:cubicBezTo>
                        <a:pt x="2484" y="1633"/>
                        <a:pt x="2484" y="1634"/>
                        <a:pt x="2484" y="1634"/>
                      </a:cubicBezTo>
                      <a:cubicBezTo>
                        <a:pt x="2484" y="1634"/>
                        <a:pt x="2483" y="1634"/>
                        <a:pt x="2483" y="1634"/>
                      </a:cubicBezTo>
                      <a:cubicBezTo>
                        <a:pt x="2469" y="1638"/>
                        <a:pt x="2448" y="1636"/>
                        <a:pt x="2434" y="1636"/>
                      </a:cubicBezTo>
                      <a:cubicBezTo>
                        <a:pt x="2418" y="1636"/>
                        <a:pt x="2401" y="1636"/>
                        <a:pt x="2385" y="1636"/>
                      </a:cubicBezTo>
                      <a:cubicBezTo>
                        <a:pt x="2370" y="1636"/>
                        <a:pt x="2353" y="1632"/>
                        <a:pt x="2340" y="1624"/>
                      </a:cubicBezTo>
                      <a:close/>
                      <a:moveTo>
                        <a:pt x="2605" y="1791"/>
                      </a:moveTo>
                      <a:cubicBezTo>
                        <a:pt x="2605" y="1791"/>
                        <a:pt x="2605" y="1791"/>
                        <a:pt x="2604" y="1791"/>
                      </a:cubicBezTo>
                      <a:cubicBezTo>
                        <a:pt x="2602" y="1794"/>
                        <a:pt x="2598" y="1797"/>
                        <a:pt x="2593" y="1798"/>
                      </a:cubicBezTo>
                      <a:cubicBezTo>
                        <a:pt x="2589" y="1800"/>
                        <a:pt x="2583" y="1801"/>
                        <a:pt x="2576" y="1801"/>
                      </a:cubicBezTo>
                      <a:cubicBezTo>
                        <a:pt x="2569" y="1801"/>
                        <a:pt x="2569" y="1801"/>
                        <a:pt x="2569" y="1801"/>
                      </a:cubicBezTo>
                      <a:cubicBezTo>
                        <a:pt x="2569" y="1801"/>
                        <a:pt x="2569" y="1801"/>
                        <a:pt x="2569" y="1801"/>
                      </a:cubicBezTo>
                      <a:cubicBezTo>
                        <a:pt x="2541" y="1801"/>
                        <a:pt x="2512" y="1801"/>
                        <a:pt x="2483" y="1801"/>
                      </a:cubicBezTo>
                      <a:cubicBezTo>
                        <a:pt x="2480" y="1801"/>
                        <a:pt x="2476" y="1801"/>
                        <a:pt x="2473" y="1801"/>
                      </a:cubicBezTo>
                      <a:cubicBezTo>
                        <a:pt x="2473" y="1801"/>
                        <a:pt x="2473" y="1801"/>
                        <a:pt x="2473" y="1801"/>
                      </a:cubicBezTo>
                      <a:cubicBezTo>
                        <a:pt x="2453" y="1799"/>
                        <a:pt x="2432" y="1790"/>
                        <a:pt x="2419" y="1775"/>
                      </a:cubicBezTo>
                      <a:cubicBezTo>
                        <a:pt x="2418" y="1773"/>
                        <a:pt x="2416" y="1771"/>
                        <a:pt x="2415" y="1769"/>
                      </a:cubicBezTo>
                      <a:cubicBezTo>
                        <a:pt x="2415" y="1769"/>
                        <a:pt x="2415" y="1769"/>
                        <a:pt x="2415" y="1769"/>
                      </a:cubicBezTo>
                      <a:cubicBezTo>
                        <a:pt x="2415" y="1769"/>
                        <a:pt x="2415" y="1769"/>
                        <a:pt x="2415" y="1769"/>
                      </a:cubicBezTo>
                      <a:cubicBezTo>
                        <a:pt x="2409" y="1758"/>
                        <a:pt x="2402" y="1747"/>
                        <a:pt x="2396" y="1736"/>
                      </a:cubicBezTo>
                      <a:cubicBezTo>
                        <a:pt x="2392" y="1728"/>
                        <a:pt x="2383" y="1716"/>
                        <a:pt x="2381" y="1706"/>
                      </a:cubicBezTo>
                      <a:cubicBezTo>
                        <a:pt x="2381" y="1706"/>
                        <a:pt x="2381" y="1706"/>
                        <a:pt x="2381" y="1706"/>
                      </a:cubicBezTo>
                      <a:cubicBezTo>
                        <a:pt x="2380" y="1705"/>
                        <a:pt x="2380" y="1704"/>
                        <a:pt x="2380" y="1703"/>
                      </a:cubicBezTo>
                      <a:cubicBezTo>
                        <a:pt x="2379" y="1693"/>
                        <a:pt x="2387" y="1688"/>
                        <a:pt x="2396" y="1685"/>
                      </a:cubicBezTo>
                      <a:cubicBezTo>
                        <a:pt x="2396" y="1685"/>
                        <a:pt x="2396" y="1685"/>
                        <a:pt x="2396" y="1685"/>
                      </a:cubicBezTo>
                      <a:cubicBezTo>
                        <a:pt x="2396" y="1685"/>
                        <a:pt x="2397" y="1685"/>
                        <a:pt x="2397" y="1685"/>
                      </a:cubicBezTo>
                      <a:cubicBezTo>
                        <a:pt x="2398" y="1685"/>
                        <a:pt x="2398" y="1685"/>
                        <a:pt x="2399" y="1684"/>
                      </a:cubicBezTo>
                      <a:cubicBezTo>
                        <a:pt x="2403" y="1683"/>
                        <a:pt x="2408" y="1683"/>
                        <a:pt x="2413" y="1683"/>
                      </a:cubicBezTo>
                      <a:cubicBezTo>
                        <a:pt x="2470" y="1683"/>
                        <a:pt x="2470" y="1683"/>
                        <a:pt x="2470" y="1683"/>
                      </a:cubicBezTo>
                      <a:cubicBezTo>
                        <a:pt x="2479" y="1683"/>
                        <a:pt x="2489" y="1683"/>
                        <a:pt x="2498" y="1683"/>
                      </a:cubicBezTo>
                      <a:cubicBezTo>
                        <a:pt x="2498" y="1683"/>
                        <a:pt x="2498" y="1683"/>
                        <a:pt x="2498" y="1683"/>
                      </a:cubicBezTo>
                      <a:cubicBezTo>
                        <a:pt x="2499" y="1683"/>
                        <a:pt x="2499" y="1683"/>
                        <a:pt x="2500" y="1683"/>
                      </a:cubicBezTo>
                      <a:cubicBezTo>
                        <a:pt x="2502" y="1683"/>
                        <a:pt x="2505" y="1683"/>
                        <a:pt x="2507" y="1683"/>
                      </a:cubicBezTo>
                      <a:cubicBezTo>
                        <a:pt x="2508" y="1683"/>
                        <a:pt x="2508" y="1683"/>
                        <a:pt x="2509" y="1683"/>
                      </a:cubicBezTo>
                      <a:cubicBezTo>
                        <a:pt x="2527" y="1685"/>
                        <a:pt x="2546" y="1692"/>
                        <a:pt x="2558" y="1705"/>
                      </a:cubicBezTo>
                      <a:cubicBezTo>
                        <a:pt x="2559" y="1705"/>
                        <a:pt x="2560" y="1706"/>
                        <a:pt x="2561" y="1707"/>
                      </a:cubicBezTo>
                      <a:cubicBezTo>
                        <a:pt x="2561" y="1708"/>
                        <a:pt x="2562" y="1708"/>
                        <a:pt x="2562" y="1709"/>
                      </a:cubicBezTo>
                      <a:cubicBezTo>
                        <a:pt x="2563" y="1710"/>
                        <a:pt x="2563" y="1710"/>
                        <a:pt x="2564" y="1711"/>
                      </a:cubicBezTo>
                      <a:cubicBezTo>
                        <a:pt x="2564" y="1711"/>
                        <a:pt x="2564" y="1711"/>
                        <a:pt x="2564" y="1711"/>
                      </a:cubicBezTo>
                      <a:cubicBezTo>
                        <a:pt x="2566" y="1713"/>
                        <a:pt x="2566" y="1713"/>
                        <a:pt x="2566" y="1713"/>
                      </a:cubicBezTo>
                      <a:cubicBezTo>
                        <a:pt x="2571" y="1721"/>
                        <a:pt x="2576" y="1729"/>
                        <a:pt x="2582" y="1737"/>
                      </a:cubicBezTo>
                      <a:cubicBezTo>
                        <a:pt x="2582" y="1737"/>
                        <a:pt x="2582" y="1737"/>
                        <a:pt x="2582" y="1737"/>
                      </a:cubicBezTo>
                      <a:cubicBezTo>
                        <a:pt x="2589" y="1748"/>
                        <a:pt x="2599" y="1759"/>
                        <a:pt x="2605" y="1772"/>
                      </a:cubicBezTo>
                      <a:cubicBezTo>
                        <a:pt x="2606" y="1773"/>
                        <a:pt x="2606" y="1773"/>
                        <a:pt x="2606" y="1774"/>
                      </a:cubicBezTo>
                      <a:cubicBezTo>
                        <a:pt x="2607" y="1775"/>
                        <a:pt x="2607" y="1775"/>
                        <a:pt x="2607" y="1775"/>
                      </a:cubicBezTo>
                      <a:cubicBezTo>
                        <a:pt x="2609" y="1782"/>
                        <a:pt x="2608" y="1787"/>
                        <a:pt x="2605" y="1791"/>
                      </a:cubicBezTo>
                      <a:close/>
                      <a:moveTo>
                        <a:pt x="2937" y="318"/>
                      </a:moveTo>
                      <a:cubicBezTo>
                        <a:pt x="3034" y="414"/>
                        <a:pt x="3089" y="549"/>
                        <a:pt x="3089" y="685"/>
                      </a:cubicBezTo>
                      <a:cubicBezTo>
                        <a:pt x="3089" y="821"/>
                        <a:pt x="3034" y="955"/>
                        <a:pt x="2937" y="1051"/>
                      </a:cubicBezTo>
                      <a:cubicBezTo>
                        <a:pt x="3050" y="999"/>
                        <a:pt x="3153" y="855"/>
                        <a:pt x="3152" y="685"/>
                      </a:cubicBezTo>
                      <a:cubicBezTo>
                        <a:pt x="3153" y="514"/>
                        <a:pt x="3050" y="371"/>
                        <a:pt x="2937" y="318"/>
                      </a:cubicBezTo>
                      <a:close/>
                      <a:moveTo>
                        <a:pt x="216" y="318"/>
                      </a:moveTo>
                      <a:cubicBezTo>
                        <a:pt x="104" y="371"/>
                        <a:pt x="0" y="514"/>
                        <a:pt x="2" y="685"/>
                      </a:cubicBezTo>
                      <a:cubicBezTo>
                        <a:pt x="0" y="855"/>
                        <a:pt x="104" y="999"/>
                        <a:pt x="216" y="1051"/>
                      </a:cubicBezTo>
                      <a:cubicBezTo>
                        <a:pt x="120" y="955"/>
                        <a:pt x="64" y="821"/>
                        <a:pt x="65" y="685"/>
                      </a:cubicBezTo>
                      <a:cubicBezTo>
                        <a:pt x="64" y="549"/>
                        <a:pt x="120" y="414"/>
                        <a:pt x="216" y="318"/>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69916" tIns="34960" rIns="69916" bIns="34960"/>
                <a:lstStyle/>
                <a:p>
                  <a:endParaRPr lang="zh-CN" altLang="zh-CN" sz="1200">
                    <a:solidFill>
                      <a:srgbClr val="FFFFFF"/>
                    </a:solidFill>
                    <a:latin typeface="方正兰亭细黑_GBK" charset="-122"/>
                    <a:ea typeface="方正兰亭细黑_GBK" charset="-122"/>
                    <a:sym typeface="方正兰亭细黑_GBK" charset="-122"/>
                  </a:endParaRPr>
                </a:p>
              </p:txBody>
            </p:sp>
          </p:grpSp>
          <p:sp>
            <p:nvSpPr>
              <p:cNvPr id="11339" name="Freeform 331"/>
              <p:cNvSpPr>
                <a:spLocks noChangeAspect="1" noEditPoints="1" noChangeArrowheads="1"/>
              </p:cNvSpPr>
              <p:nvPr/>
            </p:nvSpPr>
            <p:spPr bwMode="auto">
              <a:xfrm>
                <a:off x="247384" y="1018706"/>
                <a:ext cx="576799" cy="565706"/>
              </a:xfrm>
              <a:custGeom>
                <a:avLst/>
                <a:gdLst>
                  <a:gd name="T0" fmla="*/ 39 w 88"/>
                  <a:gd name="T1" fmla="*/ 46 h 86"/>
                  <a:gd name="T2" fmla="*/ 79 w 88"/>
                  <a:gd name="T3" fmla="*/ 46 h 86"/>
                  <a:gd name="T4" fmla="*/ 39 w 88"/>
                  <a:gd name="T5" fmla="*/ 86 h 86"/>
                  <a:gd name="T6" fmla="*/ 0 w 88"/>
                  <a:gd name="T7" fmla="*/ 46 h 86"/>
                  <a:gd name="T8" fmla="*/ 39 w 88"/>
                  <a:gd name="T9" fmla="*/ 7 h 86"/>
                  <a:gd name="T10" fmla="*/ 39 w 88"/>
                  <a:gd name="T11" fmla="*/ 46 h 86"/>
                  <a:gd name="T12" fmla="*/ 48 w 88"/>
                  <a:gd name="T13" fmla="*/ 40 h 86"/>
                  <a:gd name="T14" fmla="*/ 88 w 88"/>
                  <a:gd name="T15" fmla="*/ 40 h 86"/>
                  <a:gd name="T16" fmla="*/ 48 w 88"/>
                  <a:gd name="T17" fmla="*/ 0 h 86"/>
                  <a:gd name="T18" fmla="*/ 48 w 88"/>
                  <a:gd name="T19" fmla="*/ 40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8"/>
                  <a:gd name="T31" fmla="*/ 0 h 86"/>
                  <a:gd name="T32" fmla="*/ 88 w 88"/>
                  <a:gd name="T33" fmla="*/ 86 h 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8" h="86">
                    <a:moveTo>
                      <a:pt x="39" y="46"/>
                    </a:moveTo>
                    <a:cubicBezTo>
                      <a:pt x="79" y="46"/>
                      <a:pt x="79" y="46"/>
                      <a:pt x="79" y="46"/>
                    </a:cubicBezTo>
                    <a:cubicBezTo>
                      <a:pt x="79" y="68"/>
                      <a:pt x="61" y="86"/>
                      <a:pt x="39" y="86"/>
                    </a:cubicBezTo>
                    <a:cubicBezTo>
                      <a:pt x="18" y="86"/>
                      <a:pt x="0" y="68"/>
                      <a:pt x="0" y="46"/>
                    </a:cubicBezTo>
                    <a:cubicBezTo>
                      <a:pt x="0" y="25"/>
                      <a:pt x="18" y="7"/>
                      <a:pt x="39" y="7"/>
                    </a:cubicBezTo>
                    <a:lnTo>
                      <a:pt x="39" y="46"/>
                    </a:lnTo>
                    <a:close/>
                    <a:moveTo>
                      <a:pt x="48" y="40"/>
                    </a:moveTo>
                    <a:cubicBezTo>
                      <a:pt x="88" y="40"/>
                      <a:pt x="88" y="40"/>
                      <a:pt x="88" y="40"/>
                    </a:cubicBezTo>
                    <a:cubicBezTo>
                      <a:pt x="88" y="18"/>
                      <a:pt x="70" y="0"/>
                      <a:pt x="48" y="0"/>
                    </a:cubicBezTo>
                    <a:lnTo>
                      <a:pt x="48" y="40"/>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sp>
            <p:nvSpPr>
              <p:cNvPr id="11340" name="Freeform 37"/>
              <p:cNvSpPr>
                <a:spLocks noEditPoints="1" noChangeArrowheads="1"/>
              </p:cNvSpPr>
              <p:nvPr/>
            </p:nvSpPr>
            <p:spPr bwMode="auto">
              <a:xfrm>
                <a:off x="1326889" y="1046633"/>
                <a:ext cx="641021" cy="456961"/>
              </a:xfrm>
              <a:custGeom>
                <a:avLst/>
                <a:gdLst>
                  <a:gd name="T0" fmla="*/ 1070 w 1214"/>
                  <a:gd name="T1" fmla="*/ 106 h 852"/>
                  <a:gd name="T2" fmla="*/ 787 w 1214"/>
                  <a:gd name="T3" fmla="*/ 621 h 852"/>
                  <a:gd name="T4" fmla="*/ 753 w 1214"/>
                  <a:gd name="T5" fmla="*/ 538 h 852"/>
                  <a:gd name="T6" fmla="*/ 825 w 1214"/>
                  <a:gd name="T7" fmla="*/ 533 h 852"/>
                  <a:gd name="T8" fmla="*/ 782 w 1214"/>
                  <a:gd name="T9" fmla="*/ 550 h 852"/>
                  <a:gd name="T10" fmla="*/ 1214 w 1214"/>
                  <a:gd name="T11" fmla="*/ 117 h 852"/>
                  <a:gd name="T12" fmla="*/ 523 w 1214"/>
                  <a:gd name="T13" fmla="*/ 0 h 852"/>
                  <a:gd name="T14" fmla="*/ 0 w 1214"/>
                  <a:gd name="T15" fmla="*/ 523 h 852"/>
                  <a:gd name="T16" fmla="*/ 218 w 1214"/>
                  <a:gd name="T17" fmla="*/ 803 h 852"/>
                  <a:gd name="T18" fmla="*/ 1214 w 1214"/>
                  <a:gd name="T19" fmla="*/ 803 h 852"/>
                  <a:gd name="T20" fmla="*/ 607 w 1214"/>
                  <a:gd name="T21" fmla="*/ 207 h 852"/>
                  <a:gd name="T22" fmla="*/ 1118 w 1214"/>
                  <a:gd name="T23" fmla="*/ 100 h 852"/>
                  <a:gd name="T24" fmla="*/ 1154 w 1214"/>
                  <a:gd name="T25" fmla="*/ 100 h 852"/>
                  <a:gd name="T26" fmla="*/ 1143 w 1214"/>
                  <a:gd name="T27" fmla="*/ 136 h 852"/>
                  <a:gd name="T28" fmla="*/ 1119 w 1214"/>
                  <a:gd name="T29" fmla="*/ 135 h 852"/>
                  <a:gd name="T30" fmla="*/ 1125 w 1214"/>
                  <a:gd name="T31" fmla="*/ 118 h 852"/>
                  <a:gd name="T32" fmla="*/ 1040 w 1214"/>
                  <a:gd name="T33" fmla="*/ 100 h 852"/>
                  <a:gd name="T34" fmla="*/ 1040 w 1214"/>
                  <a:gd name="T35" fmla="*/ 136 h 852"/>
                  <a:gd name="T36" fmla="*/ 1015 w 1214"/>
                  <a:gd name="T37" fmla="*/ 128 h 852"/>
                  <a:gd name="T38" fmla="*/ 971 w 1214"/>
                  <a:gd name="T39" fmla="*/ 128 h 852"/>
                  <a:gd name="T40" fmla="*/ 607 w 1214"/>
                  <a:gd name="T41" fmla="*/ 397 h 852"/>
                  <a:gd name="T42" fmla="*/ 607 w 1214"/>
                  <a:gd name="T43" fmla="*/ 484 h 852"/>
                  <a:gd name="T44" fmla="*/ 27 w 1214"/>
                  <a:gd name="T45" fmla="*/ 523 h 852"/>
                  <a:gd name="T46" fmla="*/ 523 w 1214"/>
                  <a:gd name="T47" fmla="*/ 26 h 852"/>
                  <a:gd name="T48" fmla="*/ 523 w 1214"/>
                  <a:gd name="T49" fmla="*/ 580 h 852"/>
                  <a:gd name="T50" fmla="*/ 1165 w 1214"/>
                  <a:gd name="T51" fmla="*/ 256 h 852"/>
                  <a:gd name="T52" fmla="*/ 268 w 1214"/>
                  <a:gd name="T53" fmla="*/ 803 h 852"/>
                  <a:gd name="T54" fmla="*/ 523 w 1214"/>
                  <a:gd name="T55" fmla="*/ 606 h 852"/>
                  <a:gd name="T56" fmla="*/ 613 w 1214"/>
                  <a:gd name="T57" fmla="*/ 504 h 852"/>
                  <a:gd name="T58" fmla="*/ 657 w 1214"/>
                  <a:gd name="T59" fmla="*/ 460 h 852"/>
                  <a:gd name="T60" fmla="*/ 657 w 1214"/>
                  <a:gd name="T61" fmla="*/ 398 h 852"/>
                  <a:gd name="T62" fmla="*/ 613 w 1214"/>
                  <a:gd name="T63" fmla="*/ 354 h 852"/>
                  <a:gd name="T64" fmla="*/ 1164 w 1214"/>
                  <a:gd name="T65" fmla="*/ 256 h 852"/>
                  <a:gd name="T66" fmla="*/ 697 w 1214"/>
                  <a:gd name="T67" fmla="*/ 610 h 852"/>
                  <a:gd name="T68" fmla="*/ 763 w 1214"/>
                  <a:gd name="T69" fmla="*/ 678 h 852"/>
                  <a:gd name="T70" fmla="*/ 861 w 1214"/>
                  <a:gd name="T71" fmla="*/ 678 h 852"/>
                  <a:gd name="T72" fmla="*/ 927 w 1214"/>
                  <a:gd name="T73" fmla="*/ 610 h 852"/>
                  <a:gd name="T74" fmla="*/ 927 w 1214"/>
                  <a:gd name="T75" fmla="*/ 516 h 852"/>
                  <a:gd name="T76" fmla="*/ 860 w 1214"/>
                  <a:gd name="T77" fmla="*/ 448 h 852"/>
                  <a:gd name="T78" fmla="*/ 763 w 1214"/>
                  <a:gd name="T79" fmla="*/ 448 h 852"/>
                  <a:gd name="T80" fmla="*/ 697 w 1214"/>
                  <a:gd name="T81" fmla="*/ 516 h 852"/>
                  <a:gd name="T82" fmla="*/ 848 w 1214"/>
                  <a:gd name="T83" fmla="*/ 478 h 852"/>
                  <a:gd name="T84" fmla="*/ 727 w 1214"/>
                  <a:gd name="T85" fmla="*/ 527 h 852"/>
                  <a:gd name="T86" fmla="*/ 296 w 1214"/>
                  <a:gd name="T87" fmla="*/ 265 h 852"/>
                  <a:gd name="T88" fmla="*/ 488 w 1214"/>
                  <a:gd name="T89" fmla="*/ 279 h 852"/>
                  <a:gd name="T90" fmla="*/ 362 w 1214"/>
                  <a:gd name="T91" fmla="*/ 231 h 852"/>
                  <a:gd name="T92" fmla="*/ 223 w 1214"/>
                  <a:gd name="T93" fmla="*/ 330 h 852"/>
                  <a:gd name="T94" fmla="*/ 218 w 1214"/>
                  <a:gd name="T95" fmla="*/ 383 h 852"/>
                  <a:gd name="T96" fmla="*/ 86 w 1214"/>
                  <a:gd name="T97" fmla="*/ 503 h 852"/>
                  <a:gd name="T98" fmla="*/ 123 w 1214"/>
                  <a:gd name="T99" fmla="*/ 465 h 8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14"/>
                  <a:gd name="T151" fmla="*/ 0 h 852"/>
                  <a:gd name="T152" fmla="*/ 1214 w 1214"/>
                  <a:gd name="T153" fmla="*/ 852 h 8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14" h="852">
                    <a:moveTo>
                      <a:pt x="1046" y="130"/>
                    </a:moveTo>
                    <a:cubicBezTo>
                      <a:pt x="1070" y="130"/>
                      <a:pt x="1070" y="130"/>
                      <a:pt x="1070" y="130"/>
                    </a:cubicBezTo>
                    <a:cubicBezTo>
                      <a:pt x="1070" y="106"/>
                      <a:pt x="1070" y="106"/>
                      <a:pt x="1070" y="106"/>
                    </a:cubicBezTo>
                    <a:cubicBezTo>
                      <a:pt x="1046" y="106"/>
                      <a:pt x="1046" y="106"/>
                      <a:pt x="1046" y="106"/>
                    </a:cubicBezTo>
                    <a:lnTo>
                      <a:pt x="1046" y="130"/>
                    </a:lnTo>
                    <a:close/>
                    <a:moveTo>
                      <a:pt x="787" y="621"/>
                    </a:moveTo>
                    <a:cubicBezTo>
                      <a:pt x="819" y="635"/>
                      <a:pt x="856" y="620"/>
                      <a:pt x="870" y="588"/>
                    </a:cubicBezTo>
                    <a:cubicBezTo>
                      <a:pt x="884" y="556"/>
                      <a:pt x="869" y="518"/>
                      <a:pt x="837" y="505"/>
                    </a:cubicBezTo>
                    <a:cubicBezTo>
                      <a:pt x="804" y="491"/>
                      <a:pt x="767" y="506"/>
                      <a:pt x="753" y="538"/>
                    </a:cubicBezTo>
                    <a:cubicBezTo>
                      <a:pt x="740" y="571"/>
                      <a:pt x="755" y="608"/>
                      <a:pt x="787" y="621"/>
                    </a:cubicBezTo>
                    <a:close/>
                    <a:moveTo>
                      <a:pt x="782" y="550"/>
                    </a:moveTo>
                    <a:cubicBezTo>
                      <a:pt x="789" y="534"/>
                      <a:pt x="808" y="526"/>
                      <a:pt x="825" y="533"/>
                    </a:cubicBezTo>
                    <a:cubicBezTo>
                      <a:pt x="841" y="540"/>
                      <a:pt x="849" y="559"/>
                      <a:pt x="842" y="576"/>
                    </a:cubicBezTo>
                    <a:cubicBezTo>
                      <a:pt x="835" y="592"/>
                      <a:pt x="816" y="600"/>
                      <a:pt x="799" y="593"/>
                    </a:cubicBezTo>
                    <a:cubicBezTo>
                      <a:pt x="782" y="586"/>
                      <a:pt x="775" y="567"/>
                      <a:pt x="782" y="550"/>
                    </a:cubicBezTo>
                    <a:close/>
                    <a:moveTo>
                      <a:pt x="1175" y="166"/>
                    </a:moveTo>
                    <a:cubicBezTo>
                      <a:pt x="1191" y="166"/>
                      <a:pt x="1204" y="173"/>
                      <a:pt x="1214" y="183"/>
                    </a:cubicBezTo>
                    <a:cubicBezTo>
                      <a:pt x="1214" y="117"/>
                      <a:pt x="1214" y="117"/>
                      <a:pt x="1214" y="117"/>
                    </a:cubicBezTo>
                    <a:cubicBezTo>
                      <a:pt x="1214" y="90"/>
                      <a:pt x="1192" y="68"/>
                      <a:pt x="1164" y="68"/>
                    </a:cubicBezTo>
                    <a:cubicBezTo>
                      <a:pt x="606" y="68"/>
                      <a:pt x="606" y="68"/>
                      <a:pt x="606" y="68"/>
                    </a:cubicBezTo>
                    <a:cubicBezTo>
                      <a:pt x="598" y="29"/>
                      <a:pt x="564" y="0"/>
                      <a:pt x="523" y="0"/>
                    </a:cubicBezTo>
                    <a:cubicBezTo>
                      <a:pt x="84" y="0"/>
                      <a:pt x="84" y="0"/>
                      <a:pt x="84" y="0"/>
                    </a:cubicBezTo>
                    <a:cubicBezTo>
                      <a:pt x="38" y="0"/>
                      <a:pt x="0" y="37"/>
                      <a:pt x="0" y="83"/>
                    </a:cubicBezTo>
                    <a:cubicBezTo>
                      <a:pt x="0" y="523"/>
                      <a:pt x="0" y="523"/>
                      <a:pt x="0" y="523"/>
                    </a:cubicBezTo>
                    <a:cubicBezTo>
                      <a:pt x="0" y="569"/>
                      <a:pt x="38" y="606"/>
                      <a:pt x="84" y="606"/>
                    </a:cubicBezTo>
                    <a:cubicBezTo>
                      <a:pt x="218" y="606"/>
                      <a:pt x="218" y="606"/>
                      <a:pt x="218" y="606"/>
                    </a:cubicBezTo>
                    <a:cubicBezTo>
                      <a:pt x="218" y="803"/>
                      <a:pt x="218" y="803"/>
                      <a:pt x="218" y="803"/>
                    </a:cubicBezTo>
                    <a:cubicBezTo>
                      <a:pt x="218" y="830"/>
                      <a:pt x="240" y="852"/>
                      <a:pt x="268" y="852"/>
                    </a:cubicBezTo>
                    <a:cubicBezTo>
                      <a:pt x="1164" y="852"/>
                      <a:pt x="1164" y="852"/>
                      <a:pt x="1164" y="852"/>
                    </a:cubicBezTo>
                    <a:cubicBezTo>
                      <a:pt x="1192" y="852"/>
                      <a:pt x="1214" y="830"/>
                      <a:pt x="1214" y="803"/>
                    </a:cubicBezTo>
                    <a:cubicBezTo>
                      <a:pt x="1214" y="256"/>
                      <a:pt x="1214" y="256"/>
                      <a:pt x="1214" y="256"/>
                    </a:cubicBezTo>
                    <a:cubicBezTo>
                      <a:pt x="1214" y="229"/>
                      <a:pt x="1192" y="207"/>
                      <a:pt x="1164" y="207"/>
                    </a:cubicBezTo>
                    <a:cubicBezTo>
                      <a:pt x="607" y="207"/>
                      <a:pt x="607" y="207"/>
                      <a:pt x="607" y="207"/>
                    </a:cubicBezTo>
                    <a:cubicBezTo>
                      <a:pt x="607" y="166"/>
                      <a:pt x="607" y="166"/>
                      <a:pt x="607" y="166"/>
                    </a:cubicBezTo>
                    <a:lnTo>
                      <a:pt x="1175" y="166"/>
                    </a:lnTo>
                    <a:close/>
                    <a:moveTo>
                      <a:pt x="1118" y="100"/>
                    </a:moveTo>
                    <a:cubicBezTo>
                      <a:pt x="1131" y="112"/>
                      <a:pt x="1131" y="112"/>
                      <a:pt x="1131" y="112"/>
                    </a:cubicBezTo>
                    <a:cubicBezTo>
                      <a:pt x="1143" y="100"/>
                      <a:pt x="1143" y="100"/>
                      <a:pt x="1143" y="100"/>
                    </a:cubicBezTo>
                    <a:cubicBezTo>
                      <a:pt x="1154" y="100"/>
                      <a:pt x="1154" y="100"/>
                      <a:pt x="1154" y="100"/>
                    </a:cubicBezTo>
                    <a:cubicBezTo>
                      <a:pt x="1136" y="118"/>
                      <a:pt x="1136" y="118"/>
                      <a:pt x="1136" y="118"/>
                    </a:cubicBezTo>
                    <a:cubicBezTo>
                      <a:pt x="1154" y="136"/>
                      <a:pt x="1154" y="136"/>
                      <a:pt x="1154" y="136"/>
                    </a:cubicBezTo>
                    <a:cubicBezTo>
                      <a:pt x="1143" y="136"/>
                      <a:pt x="1143" y="136"/>
                      <a:pt x="1143" y="136"/>
                    </a:cubicBezTo>
                    <a:cubicBezTo>
                      <a:pt x="1136" y="129"/>
                      <a:pt x="1136" y="129"/>
                      <a:pt x="1136" y="129"/>
                    </a:cubicBezTo>
                    <a:cubicBezTo>
                      <a:pt x="1131" y="124"/>
                      <a:pt x="1131" y="124"/>
                      <a:pt x="1131" y="124"/>
                    </a:cubicBezTo>
                    <a:cubicBezTo>
                      <a:pt x="1119" y="135"/>
                      <a:pt x="1119" y="135"/>
                      <a:pt x="1119" y="135"/>
                    </a:cubicBezTo>
                    <a:cubicBezTo>
                      <a:pt x="1118" y="136"/>
                      <a:pt x="1118" y="136"/>
                      <a:pt x="1118" y="136"/>
                    </a:cubicBezTo>
                    <a:cubicBezTo>
                      <a:pt x="1107" y="136"/>
                      <a:pt x="1107" y="136"/>
                      <a:pt x="1107" y="136"/>
                    </a:cubicBezTo>
                    <a:cubicBezTo>
                      <a:pt x="1125" y="118"/>
                      <a:pt x="1125" y="118"/>
                      <a:pt x="1125" y="118"/>
                    </a:cubicBezTo>
                    <a:cubicBezTo>
                      <a:pt x="1107" y="100"/>
                      <a:pt x="1107" y="100"/>
                      <a:pt x="1107" y="100"/>
                    </a:cubicBezTo>
                    <a:lnTo>
                      <a:pt x="1118" y="100"/>
                    </a:lnTo>
                    <a:close/>
                    <a:moveTo>
                      <a:pt x="1040" y="100"/>
                    </a:moveTo>
                    <a:cubicBezTo>
                      <a:pt x="1076" y="100"/>
                      <a:pt x="1076" y="100"/>
                      <a:pt x="1076" y="100"/>
                    </a:cubicBezTo>
                    <a:cubicBezTo>
                      <a:pt x="1076" y="136"/>
                      <a:pt x="1076" y="136"/>
                      <a:pt x="1076" y="136"/>
                    </a:cubicBezTo>
                    <a:cubicBezTo>
                      <a:pt x="1040" y="136"/>
                      <a:pt x="1040" y="136"/>
                      <a:pt x="1040" y="136"/>
                    </a:cubicBezTo>
                    <a:lnTo>
                      <a:pt x="1040" y="100"/>
                    </a:lnTo>
                    <a:close/>
                    <a:moveTo>
                      <a:pt x="971" y="128"/>
                    </a:moveTo>
                    <a:cubicBezTo>
                      <a:pt x="1015" y="128"/>
                      <a:pt x="1015" y="128"/>
                      <a:pt x="1015" y="128"/>
                    </a:cubicBezTo>
                    <a:cubicBezTo>
                      <a:pt x="1015" y="137"/>
                      <a:pt x="1015" y="137"/>
                      <a:pt x="1015" y="137"/>
                    </a:cubicBezTo>
                    <a:cubicBezTo>
                      <a:pt x="971" y="137"/>
                      <a:pt x="971" y="137"/>
                      <a:pt x="971" y="137"/>
                    </a:cubicBezTo>
                    <a:lnTo>
                      <a:pt x="971" y="128"/>
                    </a:lnTo>
                    <a:close/>
                    <a:moveTo>
                      <a:pt x="607" y="461"/>
                    </a:moveTo>
                    <a:cubicBezTo>
                      <a:pt x="612" y="457"/>
                      <a:pt x="617" y="452"/>
                      <a:pt x="619" y="445"/>
                    </a:cubicBezTo>
                    <a:cubicBezTo>
                      <a:pt x="627" y="428"/>
                      <a:pt x="621" y="408"/>
                      <a:pt x="607" y="397"/>
                    </a:cubicBezTo>
                    <a:cubicBezTo>
                      <a:pt x="607" y="374"/>
                      <a:pt x="607" y="374"/>
                      <a:pt x="607" y="374"/>
                    </a:cubicBezTo>
                    <a:cubicBezTo>
                      <a:pt x="636" y="388"/>
                      <a:pt x="650" y="423"/>
                      <a:pt x="637" y="453"/>
                    </a:cubicBezTo>
                    <a:cubicBezTo>
                      <a:pt x="631" y="467"/>
                      <a:pt x="620" y="478"/>
                      <a:pt x="607" y="484"/>
                    </a:cubicBezTo>
                    <a:lnTo>
                      <a:pt x="607" y="461"/>
                    </a:lnTo>
                    <a:close/>
                    <a:moveTo>
                      <a:pt x="84" y="580"/>
                    </a:moveTo>
                    <a:cubicBezTo>
                      <a:pt x="52" y="580"/>
                      <a:pt x="27" y="554"/>
                      <a:pt x="27" y="523"/>
                    </a:cubicBezTo>
                    <a:cubicBezTo>
                      <a:pt x="27" y="83"/>
                      <a:pt x="27" y="83"/>
                      <a:pt x="27" y="83"/>
                    </a:cubicBezTo>
                    <a:cubicBezTo>
                      <a:pt x="27" y="52"/>
                      <a:pt x="52" y="26"/>
                      <a:pt x="84" y="26"/>
                    </a:cubicBezTo>
                    <a:cubicBezTo>
                      <a:pt x="523" y="26"/>
                      <a:pt x="523" y="26"/>
                      <a:pt x="523" y="26"/>
                    </a:cubicBezTo>
                    <a:cubicBezTo>
                      <a:pt x="555" y="26"/>
                      <a:pt x="581" y="52"/>
                      <a:pt x="581" y="83"/>
                    </a:cubicBezTo>
                    <a:cubicBezTo>
                      <a:pt x="581" y="523"/>
                      <a:pt x="581" y="523"/>
                      <a:pt x="581" y="523"/>
                    </a:cubicBezTo>
                    <a:cubicBezTo>
                      <a:pt x="581" y="554"/>
                      <a:pt x="555" y="580"/>
                      <a:pt x="523" y="580"/>
                    </a:cubicBezTo>
                    <a:lnTo>
                      <a:pt x="84" y="580"/>
                    </a:lnTo>
                    <a:close/>
                    <a:moveTo>
                      <a:pt x="1164" y="256"/>
                    </a:moveTo>
                    <a:cubicBezTo>
                      <a:pt x="1165" y="256"/>
                      <a:pt x="1165" y="256"/>
                      <a:pt x="1165" y="256"/>
                    </a:cubicBezTo>
                    <a:cubicBezTo>
                      <a:pt x="1165" y="803"/>
                      <a:pt x="1165" y="803"/>
                      <a:pt x="1165" y="803"/>
                    </a:cubicBezTo>
                    <a:cubicBezTo>
                      <a:pt x="1165" y="803"/>
                      <a:pt x="1164" y="803"/>
                      <a:pt x="1164" y="803"/>
                    </a:cubicBezTo>
                    <a:cubicBezTo>
                      <a:pt x="268" y="803"/>
                      <a:pt x="268" y="803"/>
                      <a:pt x="268" y="803"/>
                    </a:cubicBezTo>
                    <a:cubicBezTo>
                      <a:pt x="267" y="803"/>
                      <a:pt x="267" y="803"/>
                      <a:pt x="267" y="803"/>
                    </a:cubicBezTo>
                    <a:cubicBezTo>
                      <a:pt x="267" y="606"/>
                      <a:pt x="267" y="606"/>
                      <a:pt x="267" y="606"/>
                    </a:cubicBezTo>
                    <a:cubicBezTo>
                      <a:pt x="523" y="606"/>
                      <a:pt x="523" y="606"/>
                      <a:pt x="523" y="606"/>
                    </a:cubicBezTo>
                    <a:cubicBezTo>
                      <a:pt x="570" y="606"/>
                      <a:pt x="607" y="569"/>
                      <a:pt x="607" y="523"/>
                    </a:cubicBezTo>
                    <a:cubicBezTo>
                      <a:pt x="607" y="508"/>
                      <a:pt x="607" y="508"/>
                      <a:pt x="607" y="508"/>
                    </a:cubicBezTo>
                    <a:cubicBezTo>
                      <a:pt x="609" y="506"/>
                      <a:pt x="611" y="505"/>
                      <a:pt x="613" y="504"/>
                    </a:cubicBezTo>
                    <a:cubicBezTo>
                      <a:pt x="623" y="500"/>
                      <a:pt x="634" y="502"/>
                      <a:pt x="642" y="508"/>
                    </a:cubicBezTo>
                    <a:cubicBezTo>
                      <a:pt x="649" y="503"/>
                      <a:pt x="656" y="497"/>
                      <a:pt x="661" y="489"/>
                    </a:cubicBezTo>
                    <a:cubicBezTo>
                      <a:pt x="655" y="481"/>
                      <a:pt x="652" y="470"/>
                      <a:pt x="657" y="460"/>
                    </a:cubicBezTo>
                    <a:cubicBezTo>
                      <a:pt x="661" y="450"/>
                      <a:pt x="670" y="443"/>
                      <a:pt x="680" y="442"/>
                    </a:cubicBezTo>
                    <a:cubicBezTo>
                      <a:pt x="681" y="433"/>
                      <a:pt x="681" y="425"/>
                      <a:pt x="680" y="416"/>
                    </a:cubicBezTo>
                    <a:cubicBezTo>
                      <a:pt x="670" y="415"/>
                      <a:pt x="661" y="408"/>
                      <a:pt x="657" y="398"/>
                    </a:cubicBezTo>
                    <a:cubicBezTo>
                      <a:pt x="652" y="388"/>
                      <a:pt x="655" y="377"/>
                      <a:pt x="661" y="369"/>
                    </a:cubicBezTo>
                    <a:cubicBezTo>
                      <a:pt x="656" y="362"/>
                      <a:pt x="649" y="355"/>
                      <a:pt x="642" y="350"/>
                    </a:cubicBezTo>
                    <a:cubicBezTo>
                      <a:pt x="634" y="356"/>
                      <a:pt x="623" y="358"/>
                      <a:pt x="613" y="354"/>
                    </a:cubicBezTo>
                    <a:cubicBezTo>
                      <a:pt x="611" y="353"/>
                      <a:pt x="609" y="352"/>
                      <a:pt x="607" y="350"/>
                    </a:cubicBezTo>
                    <a:cubicBezTo>
                      <a:pt x="607" y="256"/>
                      <a:pt x="607" y="256"/>
                      <a:pt x="607" y="256"/>
                    </a:cubicBezTo>
                    <a:lnTo>
                      <a:pt x="1164" y="256"/>
                    </a:lnTo>
                    <a:close/>
                    <a:moveTo>
                      <a:pt x="660" y="543"/>
                    </a:moveTo>
                    <a:cubicBezTo>
                      <a:pt x="659" y="556"/>
                      <a:pt x="659" y="570"/>
                      <a:pt x="660" y="583"/>
                    </a:cubicBezTo>
                    <a:cubicBezTo>
                      <a:pt x="676" y="585"/>
                      <a:pt x="690" y="595"/>
                      <a:pt x="697" y="610"/>
                    </a:cubicBezTo>
                    <a:cubicBezTo>
                      <a:pt x="703" y="626"/>
                      <a:pt x="700" y="643"/>
                      <a:pt x="690" y="655"/>
                    </a:cubicBezTo>
                    <a:cubicBezTo>
                      <a:pt x="698" y="666"/>
                      <a:pt x="707" y="675"/>
                      <a:pt x="718" y="684"/>
                    </a:cubicBezTo>
                    <a:cubicBezTo>
                      <a:pt x="731" y="674"/>
                      <a:pt x="748" y="671"/>
                      <a:pt x="763" y="678"/>
                    </a:cubicBezTo>
                    <a:cubicBezTo>
                      <a:pt x="779" y="684"/>
                      <a:pt x="788" y="699"/>
                      <a:pt x="790" y="714"/>
                    </a:cubicBezTo>
                    <a:cubicBezTo>
                      <a:pt x="805" y="716"/>
                      <a:pt x="819" y="716"/>
                      <a:pt x="834" y="714"/>
                    </a:cubicBezTo>
                    <a:cubicBezTo>
                      <a:pt x="835" y="699"/>
                      <a:pt x="845" y="684"/>
                      <a:pt x="861" y="678"/>
                    </a:cubicBezTo>
                    <a:cubicBezTo>
                      <a:pt x="876" y="671"/>
                      <a:pt x="893" y="674"/>
                      <a:pt x="905" y="684"/>
                    </a:cubicBezTo>
                    <a:cubicBezTo>
                      <a:pt x="916" y="676"/>
                      <a:pt x="926" y="666"/>
                      <a:pt x="934" y="655"/>
                    </a:cubicBezTo>
                    <a:cubicBezTo>
                      <a:pt x="924" y="643"/>
                      <a:pt x="921" y="626"/>
                      <a:pt x="927" y="610"/>
                    </a:cubicBezTo>
                    <a:cubicBezTo>
                      <a:pt x="933" y="595"/>
                      <a:pt x="948" y="585"/>
                      <a:pt x="963" y="583"/>
                    </a:cubicBezTo>
                    <a:cubicBezTo>
                      <a:pt x="965" y="570"/>
                      <a:pt x="965" y="556"/>
                      <a:pt x="963" y="543"/>
                    </a:cubicBezTo>
                    <a:cubicBezTo>
                      <a:pt x="948" y="541"/>
                      <a:pt x="933" y="531"/>
                      <a:pt x="927" y="516"/>
                    </a:cubicBezTo>
                    <a:cubicBezTo>
                      <a:pt x="921" y="500"/>
                      <a:pt x="924" y="483"/>
                      <a:pt x="934" y="471"/>
                    </a:cubicBezTo>
                    <a:cubicBezTo>
                      <a:pt x="926" y="461"/>
                      <a:pt x="916" y="451"/>
                      <a:pt x="905" y="442"/>
                    </a:cubicBezTo>
                    <a:cubicBezTo>
                      <a:pt x="893" y="452"/>
                      <a:pt x="876" y="455"/>
                      <a:pt x="860" y="448"/>
                    </a:cubicBezTo>
                    <a:cubicBezTo>
                      <a:pt x="845" y="442"/>
                      <a:pt x="835" y="428"/>
                      <a:pt x="834" y="412"/>
                    </a:cubicBezTo>
                    <a:cubicBezTo>
                      <a:pt x="819" y="410"/>
                      <a:pt x="804" y="410"/>
                      <a:pt x="790" y="412"/>
                    </a:cubicBezTo>
                    <a:cubicBezTo>
                      <a:pt x="788" y="428"/>
                      <a:pt x="778" y="442"/>
                      <a:pt x="763" y="448"/>
                    </a:cubicBezTo>
                    <a:cubicBezTo>
                      <a:pt x="748" y="455"/>
                      <a:pt x="731" y="452"/>
                      <a:pt x="718" y="442"/>
                    </a:cubicBezTo>
                    <a:cubicBezTo>
                      <a:pt x="708" y="451"/>
                      <a:pt x="698" y="460"/>
                      <a:pt x="690" y="471"/>
                    </a:cubicBezTo>
                    <a:cubicBezTo>
                      <a:pt x="700" y="483"/>
                      <a:pt x="703" y="500"/>
                      <a:pt x="697" y="516"/>
                    </a:cubicBezTo>
                    <a:cubicBezTo>
                      <a:pt x="690" y="531"/>
                      <a:pt x="676" y="541"/>
                      <a:pt x="660" y="543"/>
                    </a:cubicBezTo>
                    <a:close/>
                    <a:moveTo>
                      <a:pt x="727" y="527"/>
                    </a:moveTo>
                    <a:cubicBezTo>
                      <a:pt x="747" y="480"/>
                      <a:pt x="801" y="458"/>
                      <a:pt x="848" y="478"/>
                    </a:cubicBezTo>
                    <a:cubicBezTo>
                      <a:pt x="895" y="498"/>
                      <a:pt x="917" y="552"/>
                      <a:pt x="897" y="599"/>
                    </a:cubicBezTo>
                    <a:cubicBezTo>
                      <a:pt x="877" y="646"/>
                      <a:pt x="823" y="668"/>
                      <a:pt x="776" y="648"/>
                    </a:cubicBezTo>
                    <a:cubicBezTo>
                      <a:pt x="729" y="628"/>
                      <a:pt x="707" y="574"/>
                      <a:pt x="727" y="527"/>
                    </a:cubicBezTo>
                    <a:close/>
                    <a:moveTo>
                      <a:pt x="218" y="383"/>
                    </a:moveTo>
                    <a:cubicBezTo>
                      <a:pt x="264" y="453"/>
                      <a:pt x="264" y="453"/>
                      <a:pt x="264" y="453"/>
                    </a:cubicBezTo>
                    <a:cubicBezTo>
                      <a:pt x="296" y="265"/>
                      <a:pt x="296" y="265"/>
                      <a:pt x="296" y="265"/>
                    </a:cubicBezTo>
                    <a:cubicBezTo>
                      <a:pt x="379" y="265"/>
                      <a:pt x="379" y="265"/>
                      <a:pt x="379" y="265"/>
                    </a:cubicBezTo>
                    <a:cubicBezTo>
                      <a:pt x="439" y="185"/>
                      <a:pt x="439" y="185"/>
                      <a:pt x="439" y="185"/>
                    </a:cubicBezTo>
                    <a:cubicBezTo>
                      <a:pt x="488" y="279"/>
                      <a:pt x="488" y="279"/>
                      <a:pt x="488" y="279"/>
                    </a:cubicBezTo>
                    <a:cubicBezTo>
                      <a:pt x="518" y="264"/>
                      <a:pt x="518" y="264"/>
                      <a:pt x="518" y="264"/>
                    </a:cubicBezTo>
                    <a:cubicBezTo>
                      <a:pt x="444" y="121"/>
                      <a:pt x="444" y="121"/>
                      <a:pt x="444" y="121"/>
                    </a:cubicBezTo>
                    <a:cubicBezTo>
                      <a:pt x="362" y="231"/>
                      <a:pt x="362" y="231"/>
                      <a:pt x="362" y="231"/>
                    </a:cubicBezTo>
                    <a:cubicBezTo>
                      <a:pt x="267" y="231"/>
                      <a:pt x="267" y="231"/>
                      <a:pt x="267" y="231"/>
                    </a:cubicBezTo>
                    <a:cubicBezTo>
                      <a:pt x="245" y="363"/>
                      <a:pt x="245" y="363"/>
                      <a:pt x="245" y="363"/>
                    </a:cubicBezTo>
                    <a:cubicBezTo>
                      <a:pt x="223" y="330"/>
                      <a:pt x="223" y="330"/>
                      <a:pt x="223" y="330"/>
                    </a:cubicBezTo>
                    <a:cubicBezTo>
                      <a:pt x="137" y="416"/>
                      <a:pt x="137" y="416"/>
                      <a:pt x="137" y="416"/>
                    </a:cubicBezTo>
                    <a:cubicBezTo>
                      <a:pt x="161" y="440"/>
                      <a:pt x="161" y="440"/>
                      <a:pt x="161" y="440"/>
                    </a:cubicBezTo>
                    <a:lnTo>
                      <a:pt x="218" y="383"/>
                    </a:lnTo>
                    <a:close/>
                    <a:moveTo>
                      <a:pt x="123" y="103"/>
                    </a:moveTo>
                    <a:cubicBezTo>
                      <a:pt x="86" y="103"/>
                      <a:pt x="86" y="103"/>
                      <a:pt x="86" y="103"/>
                    </a:cubicBezTo>
                    <a:cubicBezTo>
                      <a:pt x="86" y="503"/>
                      <a:pt x="86" y="503"/>
                      <a:pt x="86" y="503"/>
                    </a:cubicBezTo>
                    <a:cubicBezTo>
                      <a:pt x="522" y="503"/>
                      <a:pt x="522" y="503"/>
                      <a:pt x="522" y="503"/>
                    </a:cubicBezTo>
                    <a:cubicBezTo>
                      <a:pt x="522" y="465"/>
                      <a:pt x="522" y="465"/>
                      <a:pt x="522" y="465"/>
                    </a:cubicBezTo>
                    <a:cubicBezTo>
                      <a:pt x="123" y="465"/>
                      <a:pt x="123" y="465"/>
                      <a:pt x="123" y="465"/>
                    </a:cubicBezTo>
                    <a:lnTo>
                      <a:pt x="123" y="103"/>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lIns="93247" tIns="46623" rIns="93247" bIns="46623"/>
              <a:lstStyle/>
              <a:p>
                <a:endParaRPr lang="zh-CN" altLang="zh-CN">
                  <a:solidFill>
                    <a:srgbClr val="FFFFFF"/>
                  </a:solidFill>
                  <a:latin typeface="方正兰亭细黑_GBK" charset="-122"/>
                  <a:ea typeface="方正兰亭细黑_GBK" charset="-122"/>
                  <a:sym typeface="方正兰亭细黑_GBK" charset="-122"/>
                </a:endParaRPr>
              </a:p>
            </p:txBody>
          </p:sp>
          <p:pic>
            <p:nvPicPr>
              <p:cNvPr id="11341" name="Picture 12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01290" y="274471"/>
                <a:ext cx="375992" cy="694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342" name="Group 4"/>
            <p:cNvGrpSpPr>
              <a:grpSpLocks/>
            </p:cNvGrpSpPr>
            <p:nvPr/>
          </p:nvGrpSpPr>
          <p:grpSpPr bwMode="auto">
            <a:xfrm>
              <a:off x="697473" y="898236"/>
              <a:ext cx="346855" cy="550819"/>
              <a:chOff x="0" y="0"/>
              <a:chExt cx="301" cy="478"/>
            </a:xfrm>
          </p:grpSpPr>
          <p:sp>
            <p:nvSpPr>
              <p:cNvPr id="11343" name="Freeform 7"/>
              <p:cNvSpPr>
                <a:spLocks noEditPoints="1" noChangeArrowheads="1"/>
              </p:cNvSpPr>
              <p:nvPr/>
            </p:nvSpPr>
            <p:spPr bwMode="auto">
              <a:xfrm>
                <a:off x="0" y="0"/>
                <a:ext cx="301" cy="478"/>
              </a:xfrm>
              <a:custGeom>
                <a:avLst/>
                <a:gdLst>
                  <a:gd name="T0" fmla="*/ 798 w 2111"/>
                  <a:gd name="T1" fmla="*/ 615 h 3345"/>
                  <a:gd name="T2" fmla="*/ 796 w 2111"/>
                  <a:gd name="T3" fmla="*/ 650 h 3345"/>
                  <a:gd name="T4" fmla="*/ 781 w 2111"/>
                  <a:gd name="T5" fmla="*/ 705 h 3345"/>
                  <a:gd name="T6" fmla="*/ 740 w 2111"/>
                  <a:gd name="T7" fmla="*/ 754 h 3345"/>
                  <a:gd name="T8" fmla="*/ 681 w 2111"/>
                  <a:gd name="T9" fmla="*/ 776 h 3345"/>
                  <a:gd name="T10" fmla="*/ 622 w 2111"/>
                  <a:gd name="T11" fmla="*/ 785 h 3345"/>
                  <a:gd name="T12" fmla="*/ 594 w 2111"/>
                  <a:gd name="T13" fmla="*/ 787 h 3345"/>
                  <a:gd name="T14" fmla="*/ 592 w 2111"/>
                  <a:gd name="T15" fmla="*/ 787 h 3345"/>
                  <a:gd name="T16" fmla="*/ 547 w 2111"/>
                  <a:gd name="T17" fmla="*/ 787 h 3345"/>
                  <a:gd name="T18" fmla="*/ 483 w 2111"/>
                  <a:gd name="T19" fmla="*/ 787 h 3345"/>
                  <a:gd name="T20" fmla="*/ 219 w 2111"/>
                  <a:gd name="T21" fmla="*/ 787 h 3345"/>
                  <a:gd name="T22" fmla="*/ 153 w 2111"/>
                  <a:gd name="T23" fmla="*/ 788 h 3345"/>
                  <a:gd name="T24" fmla="*/ 153 w 2111"/>
                  <a:gd name="T25" fmla="*/ 791 h 3345"/>
                  <a:gd name="T26" fmla="*/ 153 w 2111"/>
                  <a:gd name="T27" fmla="*/ 804 h 3345"/>
                  <a:gd name="T28" fmla="*/ 153 w 2111"/>
                  <a:gd name="T29" fmla="*/ 830 h 3345"/>
                  <a:gd name="T30" fmla="*/ 153 w 2111"/>
                  <a:gd name="T31" fmla="*/ 946 h 3345"/>
                  <a:gd name="T32" fmla="*/ 153 w 2111"/>
                  <a:gd name="T33" fmla="*/ 1045 h 3345"/>
                  <a:gd name="T34" fmla="*/ 153 w 2111"/>
                  <a:gd name="T35" fmla="*/ 1292 h 3345"/>
                  <a:gd name="T36" fmla="*/ 153 w 2111"/>
                  <a:gd name="T37" fmla="*/ 1496 h 3345"/>
                  <a:gd name="T38" fmla="*/ 153 w 2111"/>
                  <a:gd name="T39" fmla="*/ 1749 h 3345"/>
                  <a:gd name="T40" fmla="*/ 153 w 2111"/>
                  <a:gd name="T41" fmla="*/ 2055 h 3345"/>
                  <a:gd name="T42" fmla="*/ 153 w 2111"/>
                  <a:gd name="T43" fmla="*/ 2421 h 3345"/>
                  <a:gd name="T44" fmla="*/ 153 w 2111"/>
                  <a:gd name="T45" fmla="*/ 2852 h 3345"/>
                  <a:gd name="T46" fmla="*/ 163 w 2111"/>
                  <a:gd name="T47" fmla="*/ 3075 h 3345"/>
                  <a:gd name="T48" fmla="*/ 213 w 2111"/>
                  <a:gd name="T49" fmla="*/ 3150 h 3345"/>
                  <a:gd name="T50" fmla="*/ 292 w 2111"/>
                  <a:gd name="T51" fmla="*/ 3190 h 3345"/>
                  <a:gd name="T52" fmla="*/ 1959 w 2111"/>
                  <a:gd name="T53" fmla="*/ 3193 h 3345"/>
                  <a:gd name="T54" fmla="*/ 1959 w 2111"/>
                  <a:gd name="T55" fmla="*/ 3189 h 3345"/>
                  <a:gd name="T56" fmla="*/ 1959 w 2111"/>
                  <a:gd name="T57" fmla="*/ 3113 h 3345"/>
                  <a:gd name="T58" fmla="*/ 1959 w 2111"/>
                  <a:gd name="T59" fmla="*/ 3023 h 3345"/>
                  <a:gd name="T60" fmla="*/ 1959 w 2111"/>
                  <a:gd name="T61" fmla="*/ 2618 h 3345"/>
                  <a:gd name="T62" fmla="*/ 1959 w 2111"/>
                  <a:gd name="T63" fmla="*/ 2237 h 3345"/>
                  <a:gd name="T64" fmla="*/ 1959 w 2111"/>
                  <a:gd name="T65" fmla="*/ 1942 h 3345"/>
                  <a:gd name="T66" fmla="*/ 1959 w 2111"/>
                  <a:gd name="T67" fmla="*/ 1591 h 3345"/>
                  <a:gd name="T68" fmla="*/ 1959 w 2111"/>
                  <a:gd name="T69" fmla="*/ 1181 h 3345"/>
                  <a:gd name="T70" fmla="*/ 1959 w 2111"/>
                  <a:gd name="T71" fmla="*/ 707 h 3345"/>
                  <a:gd name="T72" fmla="*/ 1948 w 2111"/>
                  <a:gd name="T73" fmla="*/ 288 h 3345"/>
                  <a:gd name="T74" fmla="*/ 1899 w 2111"/>
                  <a:gd name="T75" fmla="*/ 213 h 3345"/>
                  <a:gd name="T76" fmla="*/ 1820 w 2111"/>
                  <a:gd name="T77" fmla="*/ 173 h 3345"/>
                  <a:gd name="T78" fmla="*/ 716 w 2111"/>
                  <a:gd name="T79" fmla="*/ 0 h 3345"/>
                  <a:gd name="T80" fmla="*/ 1913 w 2111"/>
                  <a:gd name="T81" fmla="*/ 9 h 3345"/>
                  <a:gd name="T82" fmla="*/ 2000 w 2111"/>
                  <a:gd name="T83" fmla="*/ 52 h 3345"/>
                  <a:gd name="T84" fmla="*/ 2070 w 2111"/>
                  <a:gd name="T85" fmla="*/ 127 h 3345"/>
                  <a:gd name="T86" fmla="*/ 2108 w 2111"/>
                  <a:gd name="T87" fmla="*/ 227 h 3345"/>
                  <a:gd name="T88" fmla="*/ 2111 w 2111"/>
                  <a:gd name="T89" fmla="*/ 308 h 3345"/>
                  <a:gd name="T90" fmla="*/ 2111 w 2111"/>
                  <a:gd name="T91" fmla="*/ 813 h 3345"/>
                  <a:gd name="T92" fmla="*/ 2111 w 2111"/>
                  <a:gd name="T93" fmla="*/ 1811 h 3345"/>
                  <a:gd name="T94" fmla="*/ 2111 w 2111"/>
                  <a:gd name="T95" fmla="*/ 3205 h 3345"/>
                  <a:gd name="T96" fmla="*/ 2108 w 2111"/>
                  <a:gd name="T97" fmla="*/ 3228 h 3345"/>
                  <a:gd name="T98" fmla="*/ 2096 w 2111"/>
                  <a:gd name="T99" fmla="*/ 3267 h 3345"/>
                  <a:gd name="T100" fmla="*/ 2066 w 2111"/>
                  <a:gd name="T101" fmla="*/ 3308 h 3345"/>
                  <a:gd name="T102" fmla="*/ 2012 w 2111"/>
                  <a:gd name="T103" fmla="*/ 3338 h 3345"/>
                  <a:gd name="T104" fmla="*/ 247 w 2111"/>
                  <a:gd name="T105" fmla="*/ 3345 h 3345"/>
                  <a:gd name="T106" fmla="*/ 160 w 2111"/>
                  <a:gd name="T107" fmla="*/ 3327 h 3345"/>
                  <a:gd name="T108" fmla="*/ 81 w 2111"/>
                  <a:gd name="T109" fmla="*/ 3274 h 3345"/>
                  <a:gd name="T110" fmla="*/ 22 w 2111"/>
                  <a:gd name="T111" fmla="*/ 3192 h 3345"/>
                  <a:gd name="T112" fmla="*/ 0 w 2111"/>
                  <a:gd name="T113" fmla="*/ 3083 h 3345"/>
                  <a:gd name="T114" fmla="*/ 167 w 2111"/>
                  <a:gd name="T115" fmla="*/ 534 h 3345"/>
                  <a:gd name="T116" fmla="*/ 396 w 2111"/>
                  <a:gd name="T117" fmla="*/ 314 h 3345"/>
                  <a:gd name="T118" fmla="*/ 598 w 2111"/>
                  <a:gd name="T119" fmla="*/ 116 h 334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11"/>
                  <a:gd name="T181" fmla="*/ 0 h 3345"/>
                  <a:gd name="T182" fmla="*/ 2111 w 2111"/>
                  <a:gd name="T183" fmla="*/ 3345 h 334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11" h="3345">
                    <a:moveTo>
                      <a:pt x="798" y="170"/>
                    </a:moveTo>
                    <a:lnTo>
                      <a:pt x="798" y="613"/>
                    </a:lnTo>
                    <a:lnTo>
                      <a:pt x="798" y="615"/>
                    </a:lnTo>
                    <a:lnTo>
                      <a:pt x="798" y="624"/>
                    </a:lnTo>
                    <a:lnTo>
                      <a:pt x="797" y="636"/>
                    </a:lnTo>
                    <a:lnTo>
                      <a:pt x="796" y="650"/>
                    </a:lnTo>
                    <a:lnTo>
                      <a:pt x="793" y="667"/>
                    </a:lnTo>
                    <a:lnTo>
                      <a:pt x="788" y="686"/>
                    </a:lnTo>
                    <a:lnTo>
                      <a:pt x="781" y="705"/>
                    </a:lnTo>
                    <a:lnTo>
                      <a:pt x="771" y="723"/>
                    </a:lnTo>
                    <a:lnTo>
                      <a:pt x="757" y="740"/>
                    </a:lnTo>
                    <a:lnTo>
                      <a:pt x="740" y="754"/>
                    </a:lnTo>
                    <a:lnTo>
                      <a:pt x="723" y="764"/>
                    </a:lnTo>
                    <a:lnTo>
                      <a:pt x="703" y="771"/>
                    </a:lnTo>
                    <a:lnTo>
                      <a:pt x="681" y="776"/>
                    </a:lnTo>
                    <a:lnTo>
                      <a:pt x="660" y="780"/>
                    </a:lnTo>
                    <a:lnTo>
                      <a:pt x="639" y="783"/>
                    </a:lnTo>
                    <a:lnTo>
                      <a:pt x="622" y="785"/>
                    </a:lnTo>
                    <a:lnTo>
                      <a:pt x="607" y="787"/>
                    </a:lnTo>
                    <a:lnTo>
                      <a:pt x="597" y="787"/>
                    </a:lnTo>
                    <a:lnTo>
                      <a:pt x="594" y="787"/>
                    </a:lnTo>
                    <a:lnTo>
                      <a:pt x="594" y="787"/>
                    </a:lnTo>
                    <a:lnTo>
                      <a:pt x="593" y="787"/>
                    </a:lnTo>
                    <a:lnTo>
                      <a:pt x="592" y="787"/>
                    </a:lnTo>
                    <a:lnTo>
                      <a:pt x="590" y="787"/>
                    </a:lnTo>
                    <a:lnTo>
                      <a:pt x="586" y="787"/>
                    </a:lnTo>
                    <a:lnTo>
                      <a:pt x="547" y="787"/>
                    </a:lnTo>
                    <a:lnTo>
                      <a:pt x="529" y="787"/>
                    </a:lnTo>
                    <a:lnTo>
                      <a:pt x="508" y="787"/>
                    </a:lnTo>
                    <a:lnTo>
                      <a:pt x="483" y="787"/>
                    </a:lnTo>
                    <a:lnTo>
                      <a:pt x="452" y="787"/>
                    </a:lnTo>
                    <a:lnTo>
                      <a:pt x="278" y="787"/>
                    </a:lnTo>
                    <a:lnTo>
                      <a:pt x="219" y="787"/>
                    </a:lnTo>
                    <a:lnTo>
                      <a:pt x="153" y="787"/>
                    </a:lnTo>
                    <a:lnTo>
                      <a:pt x="153" y="787"/>
                    </a:lnTo>
                    <a:lnTo>
                      <a:pt x="153" y="788"/>
                    </a:lnTo>
                    <a:lnTo>
                      <a:pt x="153" y="788"/>
                    </a:lnTo>
                    <a:lnTo>
                      <a:pt x="153" y="789"/>
                    </a:lnTo>
                    <a:lnTo>
                      <a:pt x="153" y="791"/>
                    </a:lnTo>
                    <a:lnTo>
                      <a:pt x="153" y="794"/>
                    </a:lnTo>
                    <a:lnTo>
                      <a:pt x="153" y="798"/>
                    </a:lnTo>
                    <a:lnTo>
                      <a:pt x="153" y="804"/>
                    </a:lnTo>
                    <a:lnTo>
                      <a:pt x="153" y="811"/>
                    </a:lnTo>
                    <a:lnTo>
                      <a:pt x="153" y="819"/>
                    </a:lnTo>
                    <a:lnTo>
                      <a:pt x="153" y="830"/>
                    </a:lnTo>
                    <a:lnTo>
                      <a:pt x="153" y="896"/>
                    </a:lnTo>
                    <a:lnTo>
                      <a:pt x="153" y="920"/>
                    </a:lnTo>
                    <a:lnTo>
                      <a:pt x="153" y="946"/>
                    </a:lnTo>
                    <a:lnTo>
                      <a:pt x="153" y="975"/>
                    </a:lnTo>
                    <a:lnTo>
                      <a:pt x="153" y="1009"/>
                    </a:lnTo>
                    <a:lnTo>
                      <a:pt x="153" y="1045"/>
                    </a:lnTo>
                    <a:lnTo>
                      <a:pt x="153" y="1180"/>
                    </a:lnTo>
                    <a:lnTo>
                      <a:pt x="153" y="1233"/>
                    </a:lnTo>
                    <a:lnTo>
                      <a:pt x="153" y="1292"/>
                    </a:lnTo>
                    <a:lnTo>
                      <a:pt x="153" y="1355"/>
                    </a:lnTo>
                    <a:lnTo>
                      <a:pt x="153" y="1423"/>
                    </a:lnTo>
                    <a:lnTo>
                      <a:pt x="153" y="1496"/>
                    </a:lnTo>
                    <a:lnTo>
                      <a:pt x="153" y="1575"/>
                    </a:lnTo>
                    <a:lnTo>
                      <a:pt x="153" y="1659"/>
                    </a:lnTo>
                    <a:lnTo>
                      <a:pt x="153" y="1749"/>
                    </a:lnTo>
                    <a:lnTo>
                      <a:pt x="153" y="1844"/>
                    </a:lnTo>
                    <a:lnTo>
                      <a:pt x="153" y="1947"/>
                    </a:lnTo>
                    <a:lnTo>
                      <a:pt x="153" y="2055"/>
                    </a:lnTo>
                    <a:lnTo>
                      <a:pt x="153" y="2171"/>
                    </a:lnTo>
                    <a:lnTo>
                      <a:pt x="153" y="2293"/>
                    </a:lnTo>
                    <a:lnTo>
                      <a:pt x="153" y="2421"/>
                    </a:lnTo>
                    <a:lnTo>
                      <a:pt x="153" y="2558"/>
                    </a:lnTo>
                    <a:lnTo>
                      <a:pt x="153" y="2701"/>
                    </a:lnTo>
                    <a:lnTo>
                      <a:pt x="153" y="2852"/>
                    </a:lnTo>
                    <a:lnTo>
                      <a:pt x="153" y="3011"/>
                    </a:lnTo>
                    <a:lnTo>
                      <a:pt x="155" y="3044"/>
                    </a:lnTo>
                    <a:lnTo>
                      <a:pt x="163" y="3075"/>
                    </a:lnTo>
                    <a:lnTo>
                      <a:pt x="175" y="3104"/>
                    </a:lnTo>
                    <a:lnTo>
                      <a:pt x="193" y="3129"/>
                    </a:lnTo>
                    <a:lnTo>
                      <a:pt x="213" y="3150"/>
                    </a:lnTo>
                    <a:lnTo>
                      <a:pt x="236" y="3169"/>
                    </a:lnTo>
                    <a:lnTo>
                      <a:pt x="263" y="3182"/>
                    </a:lnTo>
                    <a:lnTo>
                      <a:pt x="292" y="3190"/>
                    </a:lnTo>
                    <a:lnTo>
                      <a:pt x="322" y="3193"/>
                    </a:lnTo>
                    <a:lnTo>
                      <a:pt x="1959" y="3193"/>
                    </a:lnTo>
                    <a:lnTo>
                      <a:pt x="1959" y="3193"/>
                    </a:lnTo>
                    <a:lnTo>
                      <a:pt x="1959" y="3192"/>
                    </a:lnTo>
                    <a:lnTo>
                      <a:pt x="1959" y="3191"/>
                    </a:lnTo>
                    <a:lnTo>
                      <a:pt x="1959" y="3189"/>
                    </a:lnTo>
                    <a:lnTo>
                      <a:pt x="1959" y="3142"/>
                    </a:lnTo>
                    <a:lnTo>
                      <a:pt x="1959" y="3129"/>
                    </a:lnTo>
                    <a:lnTo>
                      <a:pt x="1959" y="3113"/>
                    </a:lnTo>
                    <a:lnTo>
                      <a:pt x="1959" y="3073"/>
                    </a:lnTo>
                    <a:lnTo>
                      <a:pt x="1959" y="3049"/>
                    </a:lnTo>
                    <a:lnTo>
                      <a:pt x="1959" y="3023"/>
                    </a:lnTo>
                    <a:lnTo>
                      <a:pt x="1959" y="2737"/>
                    </a:lnTo>
                    <a:lnTo>
                      <a:pt x="1959" y="2680"/>
                    </a:lnTo>
                    <a:lnTo>
                      <a:pt x="1959" y="2618"/>
                    </a:lnTo>
                    <a:lnTo>
                      <a:pt x="1959" y="2552"/>
                    </a:lnTo>
                    <a:lnTo>
                      <a:pt x="1959" y="2323"/>
                    </a:lnTo>
                    <a:lnTo>
                      <a:pt x="1959" y="2237"/>
                    </a:lnTo>
                    <a:lnTo>
                      <a:pt x="1959" y="2143"/>
                    </a:lnTo>
                    <a:lnTo>
                      <a:pt x="1959" y="2045"/>
                    </a:lnTo>
                    <a:lnTo>
                      <a:pt x="1959" y="1942"/>
                    </a:lnTo>
                    <a:lnTo>
                      <a:pt x="1959" y="1831"/>
                    </a:lnTo>
                    <a:lnTo>
                      <a:pt x="1959" y="1715"/>
                    </a:lnTo>
                    <a:lnTo>
                      <a:pt x="1959" y="1591"/>
                    </a:lnTo>
                    <a:lnTo>
                      <a:pt x="1959" y="1461"/>
                    </a:lnTo>
                    <a:lnTo>
                      <a:pt x="1959" y="1325"/>
                    </a:lnTo>
                    <a:lnTo>
                      <a:pt x="1959" y="1181"/>
                    </a:lnTo>
                    <a:lnTo>
                      <a:pt x="1959" y="1030"/>
                    </a:lnTo>
                    <a:lnTo>
                      <a:pt x="1959" y="872"/>
                    </a:lnTo>
                    <a:lnTo>
                      <a:pt x="1959" y="707"/>
                    </a:lnTo>
                    <a:lnTo>
                      <a:pt x="1959" y="352"/>
                    </a:lnTo>
                    <a:lnTo>
                      <a:pt x="1956" y="319"/>
                    </a:lnTo>
                    <a:lnTo>
                      <a:pt x="1948" y="288"/>
                    </a:lnTo>
                    <a:lnTo>
                      <a:pt x="1936" y="260"/>
                    </a:lnTo>
                    <a:lnTo>
                      <a:pt x="1919" y="234"/>
                    </a:lnTo>
                    <a:lnTo>
                      <a:pt x="1899" y="213"/>
                    </a:lnTo>
                    <a:lnTo>
                      <a:pt x="1875" y="195"/>
                    </a:lnTo>
                    <a:lnTo>
                      <a:pt x="1848" y="182"/>
                    </a:lnTo>
                    <a:lnTo>
                      <a:pt x="1820" y="173"/>
                    </a:lnTo>
                    <a:lnTo>
                      <a:pt x="1789" y="170"/>
                    </a:lnTo>
                    <a:lnTo>
                      <a:pt x="798" y="170"/>
                    </a:lnTo>
                    <a:close/>
                    <a:moveTo>
                      <a:pt x="716" y="0"/>
                    </a:moveTo>
                    <a:lnTo>
                      <a:pt x="1853" y="0"/>
                    </a:lnTo>
                    <a:lnTo>
                      <a:pt x="1883" y="2"/>
                    </a:lnTo>
                    <a:lnTo>
                      <a:pt x="1913" y="9"/>
                    </a:lnTo>
                    <a:lnTo>
                      <a:pt x="1944" y="19"/>
                    </a:lnTo>
                    <a:lnTo>
                      <a:pt x="1973" y="34"/>
                    </a:lnTo>
                    <a:lnTo>
                      <a:pt x="2000" y="52"/>
                    </a:lnTo>
                    <a:lnTo>
                      <a:pt x="2027" y="74"/>
                    </a:lnTo>
                    <a:lnTo>
                      <a:pt x="2050" y="98"/>
                    </a:lnTo>
                    <a:lnTo>
                      <a:pt x="2070" y="127"/>
                    </a:lnTo>
                    <a:lnTo>
                      <a:pt x="2088" y="157"/>
                    </a:lnTo>
                    <a:lnTo>
                      <a:pt x="2100" y="191"/>
                    </a:lnTo>
                    <a:lnTo>
                      <a:pt x="2108" y="227"/>
                    </a:lnTo>
                    <a:lnTo>
                      <a:pt x="2111" y="265"/>
                    </a:lnTo>
                    <a:lnTo>
                      <a:pt x="2111" y="298"/>
                    </a:lnTo>
                    <a:lnTo>
                      <a:pt x="2111" y="308"/>
                    </a:lnTo>
                    <a:lnTo>
                      <a:pt x="2111" y="321"/>
                    </a:lnTo>
                    <a:lnTo>
                      <a:pt x="2111" y="753"/>
                    </a:lnTo>
                    <a:lnTo>
                      <a:pt x="2111" y="813"/>
                    </a:lnTo>
                    <a:lnTo>
                      <a:pt x="2111" y="877"/>
                    </a:lnTo>
                    <a:lnTo>
                      <a:pt x="2111" y="1691"/>
                    </a:lnTo>
                    <a:lnTo>
                      <a:pt x="2111" y="1811"/>
                    </a:lnTo>
                    <a:lnTo>
                      <a:pt x="2111" y="1938"/>
                    </a:lnTo>
                    <a:lnTo>
                      <a:pt x="2111" y="3203"/>
                    </a:lnTo>
                    <a:lnTo>
                      <a:pt x="2111" y="3205"/>
                    </a:lnTo>
                    <a:lnTo>
                      <a:pt x="2111" y="3210"/>
                    </a:lnTo>
                    <a:lnTo>
                      <a:pt x="2110" y="3218"/>
                    </a:lnTo>
                    <a:lnTo>
                      <a:pt x="2108" y="3228"/>
                    </a:lnTo>
                    <a:lnTo>
                      <a:pt x="2106" y="3240"/>
                    </a:lnTo>
                    <a:lnTo>
                      <a:pt x="2102" y="3253"/>
                    </a:lnTo>
                    <a:lnTo>
                      <a:pt x="2096" y="3267"/>
                    </a:lnTo>
                    <a:lnTo>
                      <a:pt x="2088" y="3281"/>
                    </a:lnTo>
                    <a:lnTo>
                      <a:pt x="2078" y="3295"/>
                    </a:lnTo>
                    <a:lnTo>
                      <a:pt x="2066" y="3308"/>
                    </a:lnTo>
                    <a:lnTo>
                      <a:pt x="2051" y="3320"/>
                    </a:lnTo>
                    <a:lnTo>
                      <a:pt x="2033" y="3330"/>
                    </a:lnTo>
                    <a:lnTo>
                      <a:pt x="2012" y="3338"/>
                    </a:lnTo>
                    <a:lnTo>
                      <a:pt x="1987" y="3343"/>
                    </a:lnTo>
                    <a:lnTo>
                      <a:pt x="1959" y="3345"/>
                    </a:lnTo>
                    <a:lnTo>
                      <a:pt x="247" y="3345"/>
                    </a:lnTo>
                    <a:lnTo>
                      <a:pt x="219" y="3343"/>
                    </a:lnTo>
                    <a:lnTo>
                      <a:pt x="190" y="3337"/>
                    </a:lnTo>
                    <a:lnTo>
                      <a:pt x="160" y="3327"/>
                    </a:lnTo>
                    <a:lnTo>
                      <a:pt x="132" y="3313"/>
                    </a:lnTo>
                    <a:lnTo>
                      <a:pt x="105" y="3295"/>
                    </a:lnTo>
                    <a:lnTo>
                      <a:pt x="81" y="3274"/>
                    </a:lnTo>
                    <a:lnTo>
                      <a:pt x="58" y="3250"/>
                    </a:lnTo>
                    <a:lnTo>
                      <a:pt x="39" y="3222"/>
                    </a:lnTo>
                    <a:lnTo>
                      <a:pt x="22" y="3192"/>
                    </a:lnTo>
                    <a:lnTo>
                      <a:pt x="10" y="3158"/>
                    </a:lnTo>
                    <a:lnTo>
                      <a:pt x="3" y="3123"/>
                    </a:lnTo>
                    <a:lnTo>
                      <a:pt x="0" y="3083"/>
                    </a:lnTo>
                    <a:lnTo>
                      <a:pt x="0" y="685"/>
                    </a:lnTo>
                    <a:lnTo>
                      <a:pt x="85" y="609"/>
                    </a:lnTo>
                    <a:lnTo>
                      <a:pt x="167" y="534"/>
                    </a:lnTo>
                    <a:lnTo>
                      <a:pt x="246" y="459"/>
                    </a:lnTo>
                    <a:lnTo>
                      <a:pt x="323" y="385"/>
                    </a:lnTo>
                    <a:lnTo>
                      <a:pt x="396" y="314"/>
                    </a:lnTo>
                    <a:lnTo>
                      <a:pt x="466" y="245"/>
                    </a:lnTo>
                    <a:lnTo>
                      <a:pt x="533" y="178"/>
                    </a:lnTo>
                    <a:lnTo>
                      <a:pt x="598" y="116"/>
                    </a:lnTo>
                    <a:lnTo>
                      <a:pt x="659" y="56"/>
                    </a:lnTo>
                    <a:lnTo>
                      <a:pt x="716"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1344" name="Freeform 8"/>
              <p:cNvSpPr>
                <a:spLocks noChangeArrowheads="1"/>
              </p:cNvSpPr>
              <p:nvPr/>
            </p:nvSpPr>
            <p:spPr bwMode="auto">
              <a:xfrm>
                <a:off x="145" y="139"/>
                <a:ext cx="84" cy="24"/>
              </a:xfrm>
              <a:custGeom>
                <a:avLst/>
                <a:gdLst>
                  <a:gd name="T0" fmla="*/ 75 w 590"/>
                  <a:gd name="T1" fmla="*/ 0 h 165"/>
                  <a:gd name="T2" fmla="*/ 75 w 590"/>
                  <a:gd name="T3" fmla="*/ 0 h 165"/>
                  <a:gd name="T4" fmla="*/ 77 w 590"/>
                  <a:gd name="T5" fmla="*/ 0 h 165"/>
                  <a:gd name="T6" fmla="*/ 80 w 590"/>
                  <a:gd name="T7" fmla="*/ 0 h 165"/>
                  <a:gd name="T8" fmla="*/ 84 w 590"/>
                  <a:gd name="T9" fmla="*/ 0 h 165"/>
                  <a:gd name="T10" fmla="*/ 91 w 590"/>
                  <a:gd name="T11" fmla="*/ 0 h 165"/>
                  <a:gd name="T12" fmla="*/ 130 w 590"/>
                  <a:gd name="T13" fmla="*/ 0 h 165"/>
                  <a:gd name="T14" fmla="*/ 150 w 590"/>
                  <a:gd name="T15" fmla="*/ 0 h 165"/>
                  <a:gd name="T16" fmla="*/ 174 w 590"/>
                  <a:gd name="T17" fmla="*/ 0 h 165"/>
                  <a:gd name="T18" fmla="*/ 204 w 590"/>
                  <a:gd name="T19" fmla="*/ 0 h 165"/>
                  <a:gd name="T20" fmla="*/ 239 w 590"/>
                  <a:gd name="T21" fmla="*/ 0 h 165"/>
                  <a:gd name="T22" fmla="*/ 281 w 590"/>
                  <a:gd name="T23" fmla="*/ 0 h 165"/>
                  <a:gd name="T24" fmla="*/ 327 w 590"/>
                  <a:gd name="T25" fmla="*/ 0 h 165"/>
                  <a:gd name="T26" fmla="*/ 381 w 590"/>
                  <a:gd name="T27" fmla="*/ 0 h 165"/>
                  <a:gd name="T28" fmla="*/ 443 w 590"/>
                  <a:gd name="T29" fmla="*/ 0 h 165"/>
                  <a:gd name="T30" fmla="*/ 512 w 590"/>
                  <a:gd name="T31" fmla="*/ 0 h 165"/>
                  <a:gd name="T32" fmla="*/ 533 w 590"/>
                  <a:gd name="T33" fmla="*/ 3 h 165"/>
                  <a:gd name="T34" fmla="*/ 551 w 590"/>
                  <a:gd name="T35" fmla="*/ 12 h 165"/>
                  <a:gd name="T36" fmla="*/ 568 w 590"/>
                  <a:gd name="T37" fmla="*/ 25 h 165"/>
                  <a:gd name="T38" fmla="*/ 580 w 590"/>
                  <a:gd name="T39" fmla="*/ 41 h 165"/>
                  <a:gd name="T40" fmla="*/ 587 w 590"/>
                  <a:gd name="T41" fmla="*/ 61 h 165"/>
                  <a:gd name="T42" fmla="*/ 590 w 590"/>
                  <a:gd name="T43" fmla="*/ 85 h 165"/>
                  <a:gd name="T44" fmla="*/ 587 w 590"/>
                  <a:gd name="T45" fmla="*/ 106 h 165"/>
                  <a:gd name="T46" fmla="*/ 580 w 590"/>
                  <a:gd name="T47" fmla="*/ 124 h 165"/>
                  <a:gd name="T48" fmla="*/ 568 w 590"/>
                  <a:gd name="T49" fmla="*/ 141 h 165"/>
                  <a:gd name="T50" fmla="*/ 551 w 590"/>
                  <a:gd name="T51" fmla="*/ 154 h 165"/>
                  <a:gd name="T52" fmla="*/ 533 w 590"/>
                  <a:gd name="T53" fmla="*/ 162 h 165"/>
                  <a:gd name="T54" fmla="*/ 512 w 590"/>
                  <a:gd name="T55" fmla="*/ 165 h 165"/>
                  <a:gd name="T56" fmla="*/ 512 w 590"/>
                  <a:gd name="T57" fmla="*/ 165 h 165"/>
                  <a:gd name="T58" fmla="*/ 511 w 590"/>
                  <a:gd name="T59" fmla="*/ 165 h 165"/>
                  <a:gd name="T60" fmla="*/ 510 w 590"/>
                  <a:gd name="T61" fmla="*/ 165 h 165"/>
                  <a:gd name="T62" fmla="*/ 507 w 590"/>
                  <a:gd name="T63" fmla="*/ 165 h 165"/>
                  <a:gd name="T64" fmla="*/ 502 w 590"/>
                  <a:gd name="T65" fmla="*/ 165 h 165"/>
                  <a:gd name="T66" fmla="*/ 496 w 590"/>
                  <a:gd name="T67" fmla="*/ 165 h 165"/>
                  <a:gd name="T68" fmla="*/ 382 w 590"/>
                  <a:gd name="T69" fmla="*/ 165 h 165"/>
                  <a:gd name="T70" fmla="*/ 347 w 590"/>
                  <a:gd name="T71" fmla="*/ 165 h 165"/>
                  <a:gd name="T72" fmla="*/ 306 w 590"/>
                  <a:gd name="T73" fmla="*/ 165 h 165"/>
                  <a:gd name="T74" fmla="*/ 205 w 590"/>
                  <a:gd name="T75" fmla="*/ 165 h 165"/>
                  <a:gd name="T76" fmla="*/ 144 w 590"/>
                  <a:gd name="T77" fmla="*/ 165 h 165"/>
                  <a:gd name="T78" fmla="*/ 75 w 590"/>
                  <a:gd name="T79" fmla="*/ 165 h 165"/>
                  <a:gd name="T80" fmla="*/ 55 w 590"/>
                  <a:gd name="T81" fmla="*/ 162 h 165"/>
                  <a:gd name="T82" fmla="*/ 37 w 590"/>
                  <a:gd name="T83" fmla="*/ 154 h 165"/>
                  <a:gd name="T84" fmla="*/ 22 w 590"/>
                  <a:gd name="T85" fmla="*/ 141 h 165"/>
                  <a:gd name="T86" fmla="*/ 10 w 590"/>
                  <a:gd name="T87" fmla="*/ 124 h 165"/>
                  <a:gd name="T88" fmla="*/ 2 w 590"/>
                  <a:gd name="T89" fmla="*/ 106 h 165"/>
                  <a:gd name="T90" fmla="*/ 0 w 590"/>
                  <a:gd name="T91" fmla="*/ 85 h 165"/>
                  <a:gd name="T92" fmla="*/ 2 w 590"/>
                  <a:gd name="T93" fmla="*/ 61 h 165"/>
                  <a:gd name="T94" fmla="*/ 10 w 590"/>
                  <a:gd name="T95" fmla="*/ 41 h 165"/>
                  <a:gd name="T96" fmla="*/ 22 w 590"/>
                  <a:gd name="T97" fmla="*/ 25 h 165"/>
                  <a:gd name="T98" fmla="*/ 37 w 590"/>
                  <a:gd name="T99" fmla="*/ 12 h 165"/>
                  <a:gd name="T100" fmla="*/ 55 w 590"/>
                  <a:gd name="T101" fmla="*/ 3 h 165"/>
                  <a:gd name="T102" fmla="*/ 75 w 590"/>
                  <a:gd name="T103" fmla="*/ 0 h 165"/>
                  <a:gd name="T104" fmla="*/ 75 w 590"/>
                  <a:gd name="T105" fmla="*/ 0 h 1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0"/>
                  <a:gd name="T160" fmla="*/ 0 h 165"/>
                  <a:gd name="T161" fmla="*/ 590 w 590"/>
                  <a:gd name="T162" fmla="*/ 165 h 1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0" h="165">
                    <a:moveTo>
                      <a:pt x="75" y="0"/>
                    </a:moveTo>
                    <a:lnTo>
                      <a:pt x="75" y="0"/>
                    </a:lnTo>
                    <a:lnTo>
                      <a:pt x="77" y="0"/>
                    </a:lnTo>
                    <a:lnTo>
                      <a:pt x="80" y="0"/>
                    </a:lnTo>
                    <a:lnTo>
                      <a:pt x="84" y="0"/>
                    </a:lnTo>
                    <a:lnTo>
                      <a:pt x="91" y="0"/>
                    </a:lnTo>
                    <a:lnTo>
                      <a:pt x="130" y="0"/>
                    </a:lnTo>
                    <a:lnTo>
                      <a:pt x="150" y="0"/>
                    </a:lnTo>
                    <a:lnTo>
                      <a:pt x="174" y="0"/>
                    </a:lnTo>
                    <a:lnTo>
                      <a:pt x="204" y="0"/>
                    </a:lnTo>
                    <a:lnTo>
                      <a:pt x="239" y="0"/>
                    </a:lnTo>
                    <a:lnTo>
                      <a:pt x="281" y="0"/>
                    </a:lnTo>
                    <a:lnTo>
                      <a:pt x="327" y="0"/>
                    </a:lnTo>
                    <a:lnTo>
                      <a:pt x="381" y="0"/>
                    </a:lnTo>
                    <a:lnTo>
                      <a:pt x="443" y="0"/>
                    </a:lnTo>
                    <a:lnTo>
                      <a:pt x="512" y="0"/>
                    </a:lnTo>
                    <a:lnTo>
                      <a:pt x="533" y="3"/>
                    </a:lnTo>
                    <a:lnTo>
                      <a:pt x="551" y="12"/>
                    </a:lnTo>
                    <a:lnTo>
                      <a:pt x="568" y="25"/>
                    </a:lnTo>
                    <a:lnTo>
                      <a:pt x="580" y="41"/>
                    </a:lnTo>
                    <a:lnTo>
                      <a:pt x="587" y="61"/>
                    </a:lnTo>
                    <a:lnTo>
                      <a:pt x="590" y="85"/>
                    </a:lnTo>
                    <a:lnTo>
                      <a:pt x="587" y="106"/>
                    </a:lnTo>
                    <a:lnTo>
                      <a:pt x="580" y="124"/>
                    </a:lnTo>
                    <a:lnTo>
                      <a:pt x="568" y="141"/>
                    </a:lnTo>
                    <a:lnTo>
                      <a:pt x="551" y="154"/>
                    </a:lnTo>
                    <a:lnTo>
                      <a:pt x="533" y="162"/>
                    </a:lnTo>
                    <a:lnTo>
                      <a:pt x="512" y="165"/>
                    </a:lnTo>
                    <a:lnTo>
                      <a:pt x="512" y="165"/>
                    </a:lnTo>
                    <a:lnTo>
                      <a:pt x="511" y="165"/>
                    </a:lnTo>
                    <a:lnTo>
                      <a:pt x="510" y="165"/>
                    </a:lnTo>
                    <a:lnTo>
                      <a:pt x="507" y="165"/>
                    </a:lnTo>
                    <a:lnTo>
                      <a:pt x="502" y="165"/>
                    </a:lnTo>
                    <a:lnTo>
                      <a:pt x="496" y="165"/>
                    </a:lnTo>
                    <a:lnTo>
                      <a:pt x="382" y="165"/>
                    </a:lnTo>
                    <a:lnTo>
                      <a:pt x="347" y="165"/>
                    </a:lnTo>
                    <a:lnTo>
                      <a:pt x="306" y="165"/>
                    </a:lnTo>
                    <a:lnTo>
                      <a:pt x="205" y="165"/>
                    </a:lnTo>
                    <a:lnTo>
                      <a:pt x="144" y="165"/>
                    </a:lnTo>
                    <a:lnTo>
                      <a:pt x="75" y="165"/>
                    </a:lnTo>
                    <a:lnTo>
                      <a:pt x="55" y="162"/>
                    </a:lnTo>
                    <a:lnTo>
                      <a:pt x="37" y="154"/>
                    </a:lnTo>
                    <a:lnTo>
                      <a:pt x="22" y="141"/>
                    </a:lnTo>
                    <a:lnTo>
                      <a:pt x="10" y="124"/>
                    </a:lnTo>
                    <a:lnTo>
                      <a:pt x="2" y="106"/>
                    </a:lnTo>
                    <a:lnTo>
                      <a:pt x="0" y="85"/>
                    </a:lnTo>
                    <a:lnTo>
                      <a:pt x="2" y="61"/>
                    </a:lnTo>
                    <a:lnTo>
                      <a:pt x="10" y="41"/>
                    </a:lnTo>
                    <a:lnTo>
                      <a:pt x="22" y="25"/>
                    </a:lnTo>
                    <a:lnTo>
                      <a:pt x="37" y="12"/>
                    </a:lnTo>
                    <a:lnTo>
                      <a:pt x="55" y="3"/>
                    </a:lnTo>
                    <a:lnTo>
                      <a:pt x="75" y="0"/>
                    </a:lnTo>
                    <a:lnTo>
                      <a:pt x="75"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1345" name="Freeform 9"/>
              <p:cNvSpPr>
                <a:spLocks noChangeArrowheads="1"/>
              </p:cNvSpPr>
              <p:nvPr/>
            </p:nvSpPr>
            <p:spPr bwMode="auto">
              <a:xfrm>
                <a:off x="68" y="198"/>
                <a:ext cx="161" cy="24"/>
              </a:xfrm>
              <a:custGeom>
                <a:avLst/>
                <a:gdLst>
                  <a:gd name="T0" fmla="*/ 79 w 1125"/>
                  <a:gd name="T1" fmla="*/ 0 h 164"/>
                  <a:gd name="T2" fmla="*/ 85 w 1125"/>
                  <a:gd name="T3" fmla="*/ 0 h 164"/>
                  <a:gd name="T4" fmla="*/ 89 w 1125"/>
                  <a:gd name="T5" fmla="*/ 0 h 164"/>
                  <a:gd name="T6" fmla="*/ 95 w 1125"/>
                  <a:gd name="T7" fmla="*/ 0 h 164"/>
                  <a:gd name="T8" fmla="*/ 279 w 1125"/>
                  <a:gd name="T9" fmla="*/ 0 h 164"/>
                  <a:gd name="T10" fmla="*/ 320 w 1125"/>
                  <a:gd name="T11" fmla="*/ 0 h 164"/>
                  <a:gd name="T12" fmla="*/ 366 w 1125"/>
                  <a:gd name="T13" fmla="*/ 0 h 164"/>
                  <a:gd name="T14" fmla="*/ 1047 w 1125"/>
                  <a:gd name="T15" fmla="*/ 0 h 164"/>
                  <a:gd name="T16" fmla="*/ 1068 w 1125"/>
                  <a:gd name="T17" fmla="*/ 3 h 164"/>
                  <a:gd name="T18" fmla="*/ 1086 w 1125"/>
                  <a:gd name="T19" fmla="*/ 11 h 164"/>
                  <a:gd name="T20" fmla="*/ 1103 w 1125"/>
                  <a:gd name="T21" fmla="*/ 24 h 164"/>
                  <a:gd name="T22" fmla="*/ 1115 w 1125"/>
                  <a:gd name="T23" fmla="*/ 41 h 164"/>
                  <a:gd name="T24" fmla="*/ 1122 w 1125"/>
                  <a:gd name="T25" fmla="*/ 60 h 164"/>
                  <a:gd name="T26" fmla="*/ 1125 w 1125"/>
                  <a:gd name="T27" fmla="*/ 82 h 164"/>
                  <a:gd name="T28" fmla="*/ 1123 w 1125"/>
                  <a:gd name="T29" fmla="*/ 100 h 164"/>
                  <a:gd name="T30" fmla="*/ 1117 w 1125"/>
                  <a:gd name="T31" fmla="*/ 118 h 164"/>
                  <a:gd name="T32" fmla="*/ 1108 w 1125"/>
                  <a:gd name="T33" fmla="*/ 133 h 164"/>
                  <a:gd name="T34" fmla="*/ 1097 w 1125"/>
                  <a:gd name="T35" fmla="*/ 146 h 164"/>
                  <a:gd name="T36" fmla="*/ 1081 w 1125"/>
                  <a:gd name="T37" fmla="*/ 156 h 164"/>
                  <a:gd name="T38" fmla="*/ 1065 w 1125"/>
                  <a:gd name="T39" fmla="*/ 162 h 164"/>
                  <a:gd name="T40" fmla="*/ 1047 w 1125"/>
                  <a:gd name="T41" fmla="*/ 164 h 164"/>
                  <a:gd name="T42" fmla="*/ 79 w 1125"/>
                  <a:gd name="T43" fmla="*/ 164 h 164"/>
                  <a:gd name="T44" fmla="*/ 58 w 1125"/>
                  <a:gd name="T45" fmla="*/ 161 h 164"/>
                  <a:gd name="T46" fmla="*/ 40 w 1125"/>
                  <a:gd name="T47" fmla="*/ 153 h 164"/>
                  <a:gd name="T48" fmla="*/ 24 w 1125"/>
                  <a:gd name="T49" fmla="*/ 140 h 164"/>
                  <a:gd name="T50" fmla="*/ 11 w 1125"/>
                  <a:gd name="T51" fmla="*/ 123 h 164"/>
                  <a:gd name="T52" fmla="*/ 3 w 1125"/>
                  <a:gd name="T53" fmla="*/ 103 h 164"/>
                  <a:gd name="T54" fmla="*/ 0 w 1125"/>
                  <a:gd name="T55" fmla="*/ 82 h 164"/>
                  <a:gd name="T56" fmla="*/ 3 w 1125"/>
                  <a:gd name="T57" fmla="*/ 60 h 164"/>
                  <a:gd name="T58" fmla="*/ 11 w 1125"/>
                  <a:gd name="T59" fmla="*/ 41 h 164"/>
                  <a:gd name="T60" fmla="*/ 24 w 1125"/>
                  <a:gd name="T61" fmla="*/ 24 h 164"/>
                  <a:gd name="T62" fmla="*/ 40 w 1125"/>
                  <a:gd name="T63" fmla="*/ 11 h 164"/>
                  <a:gd name="T64" fmla="*/ 58 w 1125"/>
                  <a:gd name="T65" fmla="*/ 3 h 164"/>
                  <a:gd name="T66" fmla="*/ 79 w 1125"/>
                  <a:gd name="T67" fmla="*/ 0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5"/>
                  <a:gd name="T103" fmla="*/ 0 h 164"/>
                  <a:gd name="T104" fmla="*/ 1125 w 1125"/>
                  <a:gd name="T105" fmla="*/ 164 h 1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5" h="164">
                    <a:moveTo>
                      <a:pt x="79" y="0"/>
                    </a:moveTo>
                    <a:lnTo>
                      <a:pt x="85" y="0"/>
                    </a:lnTo>
                    <a:lnTo>
                      <a:pt x="89" y="0"/>
                    </a:lnTo>
                    <a:lnTo>
                      <a:pt x="95" y="0"/>
                    </a:lnTo>
                    <a:lnTo>
                      <a:pt x="279" y="0"/>
                    </a:lnTo>
                    <a:lnTo>
                      <a:pt x="320" y="0"/>
                    </a:lnTo>
                    <a:lnTo>
                      <a:pt x="366" y="0"/>
                    </a:lnTo>
                    <a:lnTo>
                      <a:pt x="1047" y="0"/>
                    </a:lnTo>
                    <a:lnTo>
                      <a:pt x="1068" y="3"/>
                    </a:lnTo>
                    <a:lnTo>
                      <a:pt x="1086" y="11"/>
                    </a:lnTo>
                    <a:lnTo>
                      <a:pt x="1103" y="24"/>
                    </a:lnTo>
                    <a:lnTo>
                      <a:pt x="1115" y="41"/>
                    </a:lnTo>
                    <a:lnTo>
                      <a:pt x="1122" y="60"/>
                    </a:lnTo>
                    <a:lnTo>
                      <a:pt x="1125" y="82"/>
                    </a:lnTo>
                    <a:lnTo>
                      <a:pt x="1123" y="100"/>
                    </a:lnTo>
                    <a:lnTo>
                      <a:pt x="1117" y="118"/>
                    </a:lnTo>
                    <a:lnTo>
                      <a:pt x="1108" y="133"/>
                    </a:lnTo>
                    <a:lnTo>
                      <a:pt x="1097" y="146"/>
                    </a:lnTo>
                    <a:lnTo>
                      <a:pt x="1081" y="156"/>
                    </a:lnTo>
                    <a:lnTo>
                      <a:pt x="1065" y="162"/>
                    </a:lnTo>
                    <a:lnTo>
                      <a:pt x="1047" y="164"/>
                    </a:lnTo>
                    <a:lnTo>
                      <a:pt x="79" y="164"/>
                    </a:lnTo>
                    <a:lnTo>
                      <a:pt x="58" y="161"/>
                    </a:lnTo>
                    <a:lnTo>
                      <a:pt x="40" y="153"/>
                    </a:lnTo>
                    <a:lnTo>
                      <a:pt x="24" y="140"/>
                    </a:lnTo>
                    <a:lnTo>
                      <a:pt x="11" y="123"/>
                    </a:lnTo>
                    <a:lnTo>
                      <a:pt x="3" y="103"/>
                    </a:lnTo>
                    <a:lnTo>
                      <a:pt x="0" y="82"/>
                    </a:lnTo>
                    <a:lnTo>
                      <a:pt x="3" y="60"/>
                    </a:lnTo>
                    <a:lnTo>
                      <a:pt x="11" y="41"/>
                    </a:lnTo>
                    <a:lnTo>
                      <a:pt x="24" y="24"/>
                    </a:lnTo>
                    <a:lnTo>
                      <a:pt x="40" y="11"/>
                    </a:lnTo>
                    <a:lnTo>
                      <a:pt x="58" y="3"/>
                    </a:lnTo>
                    <a:lnTo>
                      <a:pt x="7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1346" name="Freeform 10"/>
              <p:cNvSpPr>
                <a:spLocks noChangeArrowheads="1"/>
              </p:cNvSpPr>
              <p:nvPr/>
            </p:nvSpPr>
            <p:spPr bwMode="auto">
              <a:xfrm>
                <a:off x="68" y="256"/>
                <a:ext cx="161" cy="23"/>
              </a:xfrm>
              <a:custGeom>
                <a:avLst/>
                <a:gdLst>
                  <a:gd name="T0" fmla="*/ 79 w 1125"/>
                  <a:gd name="T1" fmla="*/ 0 h 164"/>
                  <a:gd name="T2" fmla="*/ 1047 w 1125"/>
                  <a:gd name="T3" fmla="*/ 0 h 164"/>
                  <a:gd name="T4" fmla="*/ 1068 w 1125"/>
                  <a:gd name="T5" fmla="*/ 3 h 164"/>
                  <a:gd name="T6" fmla="*/ 1086 w 1125"/>
                  <a:gd name="T7" fmla="*/ 11 h 164"/>
                  <a:gd name="T8" fmla="*/ 1103 w 1125"/>
                  <a:gd name="T9" fmla="*/ 24 h 164"/>
                  <a:gd name="T10" fmla="*/ 1115 w 1125"/>
                  <a:gd name="T11" fmla="*/ 40 h 164"/>
                  <a:gd name="T12" fmla="*/ 1122 w 1125"/>
                  <a:gd name="T13" fmla="*/ 59 h 164"/>
                  <a:gd name="T14" fmla="*/ 1125 w 1125"/>
                  <a:gd name="T15" fmla="*/ 82 h 164"/>
                  <a:gd name="T16" fmla="*/ 1123 w 1125"/>
                  <a:gd name="T17" fmla="*/ 100 h 164"/>
                  <a:gd name="T18" fmla="*/ 1117 w 1125"/>
                  <a:gd name="T19" fmla="*/ 117 h 164"/>
                  <a:gd name="T20" fmla="*/ 1108 w 1125"/>
                  <a:gd name="T21" fmla="*/ 132 h 164"/>
                  <a:gd name="T22" fmla="*/ 1097 w 1125"/>
                  <a:gd name="T23" fmla="*/ 146 h 164"/>
                  <a:gd name="T24" fmla="*/ 1081 w 1125"/>
                  <a:gd name="T25" fmla="*/ 156 h 164"/>
                  <a:gd name="T26" fmla="*/ 1065 w 1125"/>
                  <a:gd name="T27" fmla="*/ 162 h 164"/>
                  <a:gd name="T28" fmla="*/ 1047 w 1125"/>
                  <a:gd name="T29" fmla="*/ 164 h 164"/>
                  <a:gd name="T30" fmla="*/ 1041 w 1125"/>
                  <a:gd name="T31" fmla="*/ 164 h 164"/>
                  <a:gd name="T32" fmla="*/ 1036 w 1125"/>
                  <a:gd name="T33" fmla="*/ 164 h 164"/>
                  <a:gd name="T34" fmla="*/ 1030 w 1125"/>
                  <a:gd name="T35" fmla="*/ 164 h 164"/>
                  <a:gd name="T36" fmla="*/ 845 w 1125"/>
                  <a:gd name="T37" fmla="*/ 164 h 164"/>
                  <a:gd name="T38" fmla="*/ 805 w 1125"/>
                  <a:gd name="T39" fmla="*/ 164 h 164"/>
                  <a:gd name="T40" fmla="*/ 760 w 1125"/>
                  <a:gd name="T41" fmla="*/ 164 h 164"/>
                  <a:gd name="T42" fmla="*/ 79 w 1125"/>
                  <a:gd name="T43" fmla="*/ 164 h 164"/>
                  <a:gd name="T44" fmla="*/ 58 w 1125"/>
                  <a:gd name="T45" fmla="*/ 161 h 164"/>
                  <a:gd name="T46" fmla="*/ 40 w 1125"/>
                  <a:gd name="T47" fmla="*/ 153 h 164"/>
                  <a:gd name="T48" fmla="*/ 24 w 1125"/>
                  <a:gd name="T49" fmla="*/ 140 h 164"/>
                  <a:gd name="T50" fmla="*/ 11 w 1125"/>
                  <a:gd name="T51" fmla="*/ 122 h 164"/>
                  <a:gd name="T52" fmla="*/ 3 w 1125"/>
                  <a:gd name="T53" fmla="*/ 103 h 164"/>
                  <a:gd name="T54" fmla="*/ 0 w 1125"/>
                  <a:gd name="T55" fmla="*/ 82 h 164"/>
                  <a:gd name="T56" fmla="*/ 3 w 1125"/>
                  <a:gd name="T57" fmla="*/ 59 h 164"/>
                  <a:gd name="T58" fmla="*/ 11 w 1125"/>
                  <a:gd name="T59" fmla="*/ 40 h 164"/>
                  <a:gd name="T60" fmla="*/ 24 w 1125"/>
                  <a:gd name="T61" fmla="*/ 24 h 164"/>
                  <a:gd name="T62" fmla="*/ 40 w 1125"/>
                  <a:gd name="T63" fmla="*/ 11 h 164"/>
                  <a:gd name="T64" fmla="*/ 58 w 1125"/>
                  <a:gd name="T65" fmla="*/ 3 h 164"/>
                  <a:gd name="T66" fmla="*/ 79 w 1125"/>
                  <a:gd name="T67" fmla="*/ 0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25"/>
                  <a:gd name="T103" fmla="*/ 0 h 164"/>
                  <a:gd name="T104" fmla="*/ 1125 w 1125"/>
                  <a:gd name="T105" fmla="*/ 164 h 16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25" h="164">
                    <a:moveTo>
                      <a:pt x="79" y="0"/>
                    </a:moveTo>
                    <a:lnTo>
                      <a:pt x="1047" y="0"/>
                    </a:lnTo>
                    <a:lnTo>
                      <a:pt x="1068" y="3"/>
                    </a:lnTo>
                    <a:lnTo>
                      <a:pt x="1086" y="11"/>
                    </a:lnTo>
                    <a:lnTo>
                      <a:pt x="1103" y="24"/>
                    </a:lnTo>
                    <a:lnTo>
                      <a:pt x="1115" y="40"/>
                    </a:lnTo>
                    <a:lnTo>
                      <a:pt x="1122" y="59"/>
                    </a:lnTo>
                    <a:lnTo>
                      <a:pt x="1125" y="82"/>
                    </a:lnTo>
                    <a:lnTo>
                      <a:pt x="1123" y="100"/>
                    </a:lnTo>
                    <a:lnTo>
                      <a:pt x="1117" y="117"/>
                    </a:lnTo>
                    <a:lnTo>
                      <a:pt x="1108" y="132"/>
                    </a:lnTo>
                    <a:lnTo>
                      <a:pt x="1097" y="146"/>
                    </a:lnTo>
                    <a:lnTo>
                      <a:pt x="1081" y="156"/>
                    </a:lnTo>
                    <a:lnTo>
                      <a:pt x="1065" y="162"/>
                    </a:lnTo>
                    <a:lnTo>
                      <a:pt x="1047" y="164"/>
                    </a:lnTo>
                    <a:lnTo>
                      <a:pt x="1041" y="164"/>
                    </a:lnTo>
                    <a:lnTo>
                      <a:pt x="1036" y="164"/>
                    </a:lnTo>
                    <a:lnTo>
                      <a:pt x="1030" y="164"/>
                    </a:lnTo>
                    <a:lnTo>
                      <a:pt x="845" y="164"/>
                    </a:lnTo>
                    <a:lnTo>
                      <a:pt x="805" y="164"/>
                    </a:lnTo>
                    <a:lnTo>
                      <a:pt x="760" y="164"/>
                    </a:lnTo>
                    <a:lnTo>
                      <a:pt x="79" y="164"/>
                    </a:lnTo>
                    <a:lnTo>
                      <a:pt x="58" y="161"/>
                    </a:lnTo>
                    <a:lnTo>
                      <a:pt x="40" y="153"/>
                    </a:lnTo>
                    <a:lnTo>
                      <a:pt x="24" y="140"/>
                    </a:lnTo>
                    <a:lnTo>
                      <a:pt x="11" y="122"/>
                    </a:lnTo>
                    <a:lnTo>
                      <a:pt x="3" y="103"/>
                    </a:lnTo>
                    <a:lnTo>
                      <a:pt x="0" y="82"/>
                    </a:lnTo>
                    <a:lnTo>
                      <a:pt x="3" y="59"/>
                    </a:lnTo>
                    <a:lnTo>
                      <a:pt x="11" y="40"/>
                    </a:lnTo>
                    <a:lnTo>
                      <a:pt x="24" y="24"/>
                    </a:lnTo>
                    <a:lnTo>
                      <a:pt x="40" y="11"/>
                    </a:lnTo>
                    <a:lnTo>
                      <a:pt x="58" y="3"/>
                    </a:lnTo>
                    <a:lnTo>
                      <a:pt x="7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1347" name="Freeform 11"/>
              <p:cNvSpPr>
                <a:spLocks noChangeArrowheads="1"/>
              </p:cNvSpPr>
              <p:nvPr/>
            </p:nvSpPr>
            <p:spPr bwMode="auto">
              <a:xfrm>
                <a:off x="68" y="313"/>
                <a:ext cx="161" cy="25"/>
              </a:xfrm>
              <a:custGeom>
                <a:avLst/>
                <a:gdLst>
                  <a:gd name="T0" fmla="*/ 89 w 1125"/>
                  <a:gd name="T1" fmla="*/ 0 h 174"/>
                  <a:gd name="T2" fmla="*/ 95 w 1125"/>
                  <a:gd name="T3" fmla="*/ 0 h 174"/>
                  <a:gd name="T4" fmla="*/ 1047 w 1125"/>
                  <a:gd name="T5" fmla="*/ 0 h 174"/>
                  <a:gd name="T6" fmla="*/ 1068 w 1125"/>
                  <a:gd name="T7" fmla="*/ 3 h 174"/>
                  <a:gd name="T8" fmla="*/ 1086 w 1125"/>
                  <a:gd name="T9" fmla="*/ 12 h 174"/>
                  <a:gd name="T10" fmla="*/ 1103 w 1125"/>
                  <a:gd name="T11" fmla="*/ 25 h 174"/>
                  <a:gd name="T12" fmla="*/ 1115 w 1125"/>
                  <a:gd name="T13" fmla="*/ 43 h 174"/>
                  <a:gd name="T14" fmla="*/ 1122 w 1125"/>
                  <a:gd name="T15" fmla="*/ 64 h 174"/>
                  <a:gd name="T16" fmla="*/ 1125 w 1125"/>
                  <a:gd name="T17" fmla="*/ 87 h 174"/>
                  <a:gd name="T18" fmla="*/ 1122 w 1125"/>
                  <a:gd name="T19" fmla="*/ 111 h 174"/>
                  <a:gd name="T20" fmla="*/ 1115 w 1125"/>
                  <a:gd name="T21" fmla="*/ 131 h 174"/>
                  <a:gd name="T22" fmla="*/ 1103 w 1125"/>
                  <a:gd name="T23" fmla="*/ 148 h 174"/>
                  <a:gd name="T24" fmla="*/ 1086 w 1125"/>
                  <a:gd name="T25" fmla="*/ 161 h 174"/>
                  <a:gd name="T26" fmla="*/ 1068 w 1125"/>
                  <a:gd name="T27" fmla="*/ 170 h 174"/>
                  <a:gd name="T28" fmla="*/ 1047 w 1125"/>
                  <a:gd name="T29" fmla="*/ 174 h 174"/>
                  <a:gd name="T30" fmla="*/ 1047 w 1125"/>
                  <a:gd name="T31" fmla="*/ 174 h 174"/>
                  <a:gd name="T32" fmla="*/ 1046 w 1125"/>
                  <a:gd name="T33" fmla="*/ 174 h 174"/>
                  <a:gd name="T34" fmla="*/ 1046 w 1125"/>
                  <a:gd name="T35" fmla="*/ 174 h 174"/>
                  <a:gd name="T36" fmla="*/ 1044 w 1125"/>
                  <a:gd name="T37" fmla="*/ 174 h 174"/>
                  <a:gd name="T38" fmla="*/ 1041 w 1125"/>
                  <a:gd name="T39" fmla="*/ 174 h 174"/>
                  <a:gd name="T40" fmla="*/ 1036 w 1125"/>
                  <a:gd name="T41" fmla="*/ 174 h 174"/>
                  <a:gd name="T42" fmla="*/ 1030 w 1125"/>
                  <a:gd name="T43" fmla="*/ 174 h 174"/>
                  <a:gd name="T44" fmla="*/ 1010 w 1125"/>
                  <a:gd name="T45" fmla="*/ 174 h 174"/>
                  <a:gd name="T46" fmla="*/ 997 w 1125"/>
                  <a:gd name="T47" fmla="*/ 174 h 174"/>
                  <a:gd name="T48" fmla="*/ 981 w 1125"/>
                  <a:gd name="T49" fmla="*/ 174 h 174"/>
                  <a:gd name="T50" fmla="*/ 912 w 1125"/>
                  <a:gd name="T51" fmla="*/ 174 h 174"/>
                  <a:gd name="T52" fmla="*/ 881 w 1125"/>
                  <a:gd name="T53" fmla="*/ 174 h 174"/>
                  <a:gd name="T54" fmla="*/ 845 w 1125"/>
                  <a:gd name="T55" fmla="*/ 174 h 174"/>
                  <a:gd name="T56" fmla="*/ 805 w 1125"/>
                  <a:gd name="T57" fmla="*/ 174 h 174"/>
                  <a:gd name="T58" fmla="*/ 760 w 1125"/>
                  <a:gd name="T59" fmla="*/ 174 h 174"/>
                  <a:gd name="T60" fmla="*/ 654 w 1125"/>
                  <a:gd name="T61" fmla="*/ 174 h 174"/>
                  <a:gd name="T62" fmla="*/ 591 w 1125"/>
                  <a:gd name="T63" fmla="*/ 174 h 174"/>
                  <a:gd name="T64" fmla="*/ 523 w 1125"/>
                  <a:gd name="T65" fmla="*/ 174 h 174"/>
                  <a:gd name="T66" fmla="*/ 448 w 1125"/>
                  <a:gd name="T67" fmla="*/ 174 h 174"/>
                  <a:gd name="T68" fmla="*/ 367 w 1125"/>
                  <a:gd name="T69" fmla="*/ 174 h 174"/>
                  <a:gd name="T70" fmla="*/ 79 w 1125"/>
                  <a:gd name="T71" fmla="*/ 174 h 174"/>
                  <a:gd name="T72" fmla="*/ 61 w 1125"/>
                  <a:gd name="T73" fmla="*/ 171 h 174"/>
                  <a:gd name="T74" fmla="*/ 45 w 1125"/>
                  <a:gd name="T75" fmla="*/ 164 h 174"/>
                  <a:gd name="T76" fmla="*/ 30 w 1125"/>
                  <a:gd name="T77" fmla="*/ 154 h 174"/>
                  <a:gd name="T78" fmla="*/ 18 w 1125"/>
                  <a:gd name="T79" fmla="*/ 141 h 174"/>
                  <a:gd name="T80" fmla="*/ 9 w 1125"/>
                  <a:gd name="T81" fmla="*/ 126 h 174"/>
                  <a:gd name="T82" fmla="*/ 2 w 1125"/>
                  <a:gd name="T83" fmla="*/ 107 h 174"/>
                  <a:gd name="T84" fmla="*/ 0 w 1125"/>
                  <a:gd name="T85" fmla="*/ 87 h 174"/>
                  <a:gd name="T86" fmla="*/ 2 w 1125"/>
                  <a:gd name="T87" fmla="*/ 67 h 174"/>
                  <a:gd name="T88" fmla="*/ 9 w 1125"/>
                  <a:gd name="T89" fmla="*/ 49 h 174"/>
                  <a:gd name="T90" fmla="*/ 18 w 1125"/>
                  <a:gd name="T91" fmla="*/ 33 h 174"/>
                  <a:gd name="T92" fmla="*/ 30 w 1125"/>
                  <a:gd name="T93" fmla="*/ 19 h 174"/>
                  <a:gd name="T94" fmla="*/ 45 w 1125"/>
                  <a:gd name="T95" fmla="*/ 9 h 174"/>
                  <a:gd name="T96" fmla="*/ 61 w 1125"/>
                  <a:gd name="T97" fmla="*/ 3 h 174"/>
                  <a:gd name="T98" fmla="*/ 79 w 1125"/>
                  <a:gd name="T99" fmla="*/ 0 h 174"/>
                  <a:gd name="T100" fmla="*/ 85 w 1125"/>
                  <a:gd name="T101" fmla="*/ 0 h 174"/>
                  <a:gd name="T102" fmla="*/ 89 w 1125"/>
                  <a:gd name="T103" fmla="*/ 0 h 1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25"/>
                  <a:gd name="T157" fmla="*/ 0 h 174"/>
                  <a:gd name="T158" fmla="*/ 1125 w 1125"/>
                  <a:gd name="T159" fmla="*/ 174 h 17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25" h="174">
                    <a:moveTo>
                      <a:pt x="89" y="0"/>
                    </a:moveTo>
                    <a:lnTo>
                      <a:pt x="95" y="0"/>
                    </a:lnTo>
                    <a:lnTo>
                      <a:pt x="1047" y="0"/>
                    </a:lnTo>
                    <a:lnTo>
                      <a:pt x="1068" y="3"/>
                    </a:lnTo>
                    <a:lnTo>
                      <a:pt x="1086" y="12"/>
                    </a:lnTo>
                    <a:lnTo>
                      <a:pt x="1103" y="25"/>
                    </a:lnTo>
                    <a:lnTo>
                      <a:pt x="1115" y="43"/>
                    </a:lnTo>
                    <a:lnTo>
                      <a:pt x="1122" y="64"/>
                    </a:lnTo>
                    <a:lnTo>
                      <a:pt x="1125" y="87"/>
                    </a:lnTo>
                    <a:lnTo>
                      <a:pt x="1122" y="111"/>
                    </a:lnTo>
                    <a:lnTo>
                      <a:pt x="1115" y="131"/>
                    </a:lnTo>
                    <a:lnTo>
                      <a:pt x="1103" y="148"/>
                    </a:lnTo>
                    <a:lnTo>
                      <a:pt x="1086" y="161"/>
                    </a:lnTo>
                    <a:lnTo>
                      <a:pt x="1068" y="170"/>
                    </a:lnTo>
                    <a:lnTo>
                      <a:pt x="1047" y="174"/>
                    </a:lnTo>
                    <a:lnTo>
                      <a:pt x="1047" y="174"/>
                    </a:lnTo>
                    <a:lnTo>
                      <a:pt x="1046" y="174"/>
                    </a:lnTo>
                    <a:lnTo>
                      <a:pt x="1046" y="174"/>
                    </a:lnTo>
                    <a:lnTo>
                      <a:pt x="1044" y="174"/>
                    </a:lnTo>
                    <a:lnTo>
                      <a:pt x="1041" y="174"/>
                    </a:lnTo>
                    <a:lnTo>
                      <a:pt x="1036" y="174"/>
                    </a:lnTo>
                    <a:lnTo>
                      <a:pt x="1030" y="174"/>
                    </a:lnTo>
                    <a:lnTo>
                      <a:pt x="1010" y="174"/>
                    </a:lnTo>
                    <a:lnTo>
                      <a:pt x="997" y="174"/>
                    </a:lnTo>
                    <a:lnTo>
                      <a:pt x="981" y="174"/>
                    </a:lnTo>
                    <a:lnTo>
                      <a:pt x="912" y="174"/>
                    </a:lnTo>
                    <a:lnTo>
                      <a:pt x="881" y="174"/>
                    </a:lnTo>
                    <a:lnTo>
                      <a:pt x="845" y="174"/>
                    </a:lnTo>
                    <a:lnTo>
                      <a:pt x="805" y="174"/>
                    </a:lnTo>
                    <a:lnTo>
                      <a:pt x="760" y="174"/>
                    </a:lnTo>
                    <a:lnTo>
                      <a:pt x="654" y="174"/>
                    </a:lnTo>
                    <a:lnTo>
                      <a:pt x="591" y="174"/>
                    </a:lnTo>
                    <a:lnTo>
                      <a:pt x="523" y="174"/>
                    </a:lnTo>
                    <a:lnTo>
                      <a:pt x="448" y="174"/>
                    </a:lnTo>
                    <a:lnTo>
                      <a:pt x="367" y="174"/>
                    </a:lnTo>
                    <a:lnTo>
                      <a:pt x="79" y="174"/>
                    </a:lnTo>
                    <a:lnTo>
                      <a:pt x="61" y="171"/>
                    </a:lnTo>
                    <a:lnTo>
                      <a:pt x="45" y="164"/>
                    </a:lnTo>
                    <a:lnTo>
                      <a:pt x="30" y="154"/>
                    </a:lnTo>
                    <a:lnTo>
                      <a:pt x="18" y="141"/>
                    </a:lnTo>
                    <a:lnTo>
                      <a:pt x="9" y="126"/>
                    </a:lnTo>
                    <a:lnTo>
                      <a:pt x="2" y="107"/>
                    </a:lnTo>
                    <a:lnTo>
                      <a:pt x="0" y="87"/>
                    </a:lnTo>
                    <a:lnTo>
                      <a:pt x="2" y="67"/>
                    </a:lnTo>
                    <a:lnTo>
                      <a:pt x="9" y="49"/>
                    </a:lnTo>
                    <a:lnTo>
                      <a:pt x="18" y="33"/>
                    </a:lnTo>
                    <a:lnTo>
                      <a:pt x="30" y="19"/>
                    </a:lnTo>
                    <a:lnTo>
                      <a:pt x="45" y="9"/>
                    </a:lnTo>
                    <a:lnTo>
                      <a:pt x="61" y="3"/>
                    </a:lnTo>
                    <a:lnTo>
                      <a:pt x="79" y="0"/>
                    </a:lnTo>
                    <a:lnTo>
                      <a:pt x="85" y="0"/>
                    </a:lnTo>
                    <a:lnTo>
                      <a:pt x="8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sp>
            <p:nvSpPr>
              <p:cNvPr id="11348" name="Freeform 12"/>
              <p:cNvSpPr>
                <a:spLocks noChangeArrowheads="1"/>
              </p:cNvSpPr>
              <p:nvPr/>
            </p:nvSpPr>
            <p:spPr bwMode="auto">
              <a:xfrm>
                <a:off x="68" y="372"/>
                <a:ext cx="161" cy="23"/>
              </a:xfrm>
              <a:custGeom>
                <a:avLst/>
                <a:gdLst>
                  <a:gd name="T0" fmla="*/ 79 w 1125"/>
                  <a:gd name="T1" fmla="*/ 0 h 164"/>
                  <a:gd name="T2" fmla="*/ 79 w 1125"/>
                  <a:gd name="T3" fmla="*/ 0 h 164"/>
                  <a:gd name="T4" fmla="*/ 80 w 1125"/>
                  <a:gd name="T5" fmla="*/ 0 h 164"/>
                  <a:gd name="T6" fmla="*/ 82 w 1125"/>
                  <a:gd name="T7" fmla="*/ 0 h 164"/>
                  <a:gd name="T8" fmla="*/ 85 w 1125"/>
                  <a:gd name="T9" fmla="*/ 0 h 164"/>
                  <a:gd name="T10" fmla="*/ 89 w 1125"/>
                  <a:gd name="T11" fmla="*/ 0 h 164"/>
                  <a:gd name="T12" fmla="*/ 95 w 1125"/>
                  <a:gd name="T13" fmla="*/ 0 h 164"/>
                  <a:gd name="T14" fmla="*/ 114 w 1125"/>
                  <a:gd name="T15" fmla="*/ 0 h 164"/>
                  <a:gd name="T16" fmla="*/ 127 w 1125"/>
                  <a:gd name="T17" fmla="*/ 0 h 164"/>
                  <a:gd name="T18" fmla="*/ 144 w 1125"/>
                  <a:gd name="T19" fmla="*/ 0 h 164"/>
                  <a:gd name="T20" fmla="*/ 213 w 1125"/>
                  <a:gd name="T21" fmla="*/ 0 h 164"/>
                  <a:gd name="T22" fmla="*/ 244 w 1125"/>
                  <a:gd name="T23" fmla="*/ 0 h 164"/>
                  <a:gd name="T24" fmla="*/ 279 w 1125"/>
                  <a:gd name="T25" fmla="*/ 0 h 164"/>
                  <a:gd name="T26" fmla="*/ 320 w 1125"/>
                  <a:gd name="T27" fmla="*/ 0 h 164"/>
                  <a:gd name="T28" fmla="*/ 366 w 1125"/>
                  <a:gd name="T29" fmla="*/ 0 h 164"/>
                  <a:gd name="T30" fmla="*/ 416 w 1125"/>
                  <a:gd name="T31" fmla="*/ 0 h 164"/>
                  <a:gd name="T32" fmla="*/ 472 w 1125"/>
                  <a:gd name="T33" fmla="*/ 0 h 164"/>
                  <a:gd name="T34" fmla="*/ 534 w 1125"/>
                  <a:gd name="T35" fmla="*/ 0 h 164"/>
                  <a:gd name="T36" fmla="*/ 602 w 1125"/>
                  <a:gd name="T37" fmla="*/ 0 h 164"/>
                  <a:gd name="T38" fmla="*/ 677 w 1125"/>
                  <a:gd name="T39" fmla="*/ 0 h 164"/>
                  <a:gd name="T40" fmla="*/ 758 w 1125"/>
                  <a:gd name="T41" fmla="*/ 0 h 164"/>
                  <a:gd name="T42" fmla="*/ 847 w 1125"/>
                  <a:gd name="T43" fmla="*/ 0 h 164"/>
                  <a:gd name="T44" fmla="*/ 944 w 1125"/>
                  <a:gd name="T45" fmla="*/ 0 h 164"/>
                  <a:gd name="T46" fmla="*/ 1047 w 1125"/>
                  <a:gd name="T47" fmla="*/ 0 h 164"/>
                  <a:gd name="T48" fmla="*/ 1065 w 1125"/>
                  <a:gd name="T49" fmla="*/ 2 h 164"/>
                  <a:gd name="T50" fmla="*/ 1081 w 1125"/>
                  <a:gd name="T51" fmla="*/ 9 h 164"/>
                  <a:gd name="T52" fmla="*/ 1097 w 1125"/>
                  <a:gd name="T53" fmla="*/ 18 h 164"/>
                  <a:gd name="T54" fmla="*/ 1108 w 1125"/>
                  <a:gd name="T55" fmla="*/ 31 h 164"/>
                  <a:gd name="T56" fmla="*/ 1117 w 1125"/>
                  <a:gd name="T57" fmla="*/ 46 h 164"/>
                  <a:gd name="T58" fmla="*/ 1123 w 1125"/>
                  <a:gd name="T59" fmla="*/ 64 h 164"/>
                  <a:gd name="T60" fmla="*/ 1125 w 1125"/>
                  <a:gd name="T61" fmla="*/ 82 h 164"/>
                  <a:gd name="T62" fmla="*/ 1122 w 1125"/>
                  <a:gd name="T63" fmla="*/ 104 h 164"/>
                  <a:gd name="T64" fmla="*/ 1115 w 1125"/>
                  <a:gd name="T65" fmla="*/ 123 h 164"/>
                  <a:gd name="T66" fmla="*/ 1103 w 1125"/>
                  <a:gd name="T67" fmla="*/ 141 h 164"/>
                  <a:gd name="T68" fmla="*/ 1086 w 1125"/>
                  <a:gd name="T69" fmla="*/ 153 h 164"/>
                  <a:gd name="T70" fmla="*/ 1068 w 1125"/>
                  <a:gd name="T71" fmla="*/ 161 h 164"/>
                  <a:gd name="T72" fmla="*/ 1047 w 1125"/>
                  <a:gd name="T73" fmla="*/ 164 h 164"/>
                  <a:gd name="T74" fmla="*/ 1041 w 1125"/>
                  <a:gd name="T75" fmla="*/ 164 h 164"/>
                  <a:gd name="T76" fmla="*/ 1036 w 1125"/>
                  <a:gd name="T77" fmla="*/ 164 h 164"/>
                  <a:gd name="T78" fmla="*/ 1030 w 1125"/>
                  <a:gd name="T79" fmla="*/ 164 h 164"/>
                  <a:gd name="T80" fmla="*/ 79 w 1125"/>
                  <a:gd name="T81" fmla="*/ 164 h 164"/>
                  <a:gd name="T82" fmla="*/ 58 w 1125"/>
                  <a:gd name="T83" fmla="*/ 161 h 164"/>
                  <a:gd name="T84" fmla="*/ 40 w 1125"/>
                  <a:gd name="T85" fmla="*/ 153 h 164"/>
                  <a:gd name="T86" fmla="*/ 24 w 1125"/>
                  <a:gd name="T87" fmla="*/ 141 h 164"/>
                  <a:gd name="T88" fmla="*/ 11 w 1125"/>
                  <a:gd name="T89" fmla="*/ 123 h 164"/>
                  <a:gd name="T90" fmla="*/ 3 w 1125"/>
                  <a:gd name="T91" fmla="*/ 104 h 164"/>
                  <a:gd name="T92" fmla="*/ 0 w 1125"/>
                  <a:gd name="T93" fmla="*/ 82 h 164"/>
                  <a:gd name="T94" fmla="*/ 3 w 1125"/>
                  <a:gd name="T95" fmla="*/ 61 h 164"/>
                  <a:gd name="T96" fmla="*/ 11 w 1125"/>
                  <a:gd name="T97" fmla="*/ 41 h 164"/>
                  <a:gd name="T98" fmla="*/ 24 w 1125"/>
                  <a:gd name="T99" fmla="*/ 25 h 164"/>
                  <a:gd name="T100" fmla="*/ 40 w 1125"/>
                  <a:gd name="T101" fmla="*/ 11 h 164"/>
                  <a:gd name="T102" fmla="*/ 58 w 1125"/>
                  <a:gd name="T103" fmla="*/ 3 h 164"/>
                  <a:gd name="T104" fmla="*/ 79 w 1125"/>
                  <a:gd name="T105" fmla="*/ 0 h 164"/>
                  <a:gd name="T106" fmla="*/ 79 w 1125"/>
                  <a:gd name="T107" fmla="*/ 0 h 1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25"/>
                  <a:gd name="T163" fmla="*/ 0 h 164"/>
                  <a:gd name="T164" fmla="*/ 1125 w 1125"/>
                  <a:gd name="T165" fmla="*/ 164 h 1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25" h="164">
                    <a:moveTo>
                      <a:pt x="79" y="0"/>
                    </a:moveTo>
                    <a:lnTo>
                      <a:pt x="79" y="0"/>
                    </a:lnTo>
                    <a:lnTo>
                      <a:pt x="80" y="0"/>
                    </a:lnTo>
                    <a:lnTo>
                      <a:pt x="82" y="0"/>
                    </a:lnTo>
                    <a:lnTo>
                      <a:pt x="85" y="0"/>
                    </a:lnTo>
                    <a:lnTo>
                      <a:pt x="89" y="0"/>
                    </a:lnTo>
                    <a:lnTo>
                      <a:pt x="95" y="0"/>
                    </a:lnTo>
                    <a:lnTo>
                      <a:pt x="114" y="0"/>
                    </a:lnTo>
                    <a:lnTo>
                      <a:pt x="127" y="0"/>
                    </a:lnTo>
                    <a:lnTo>
                      <a:pt x="144" y="0"/>
                    </a:lnTo>
                    <a:lnTo>
                      <a:pt x="213" y="0"/>
                    </a:lnTo>
                    <a:lnTo>
                      <a:pt x="244" y="0"/>
                    </a:lnTo>
                    <a:lnTo>
                      <a:pt x="279" y="0"/>
                    </a:lnTo>
                    <a:lnTo>
                      <a:pt x="320" y="0"/>
                    </a:lnTo>
                    <a:lnTo>
                      <a:pt x="366" y="0"/>
                    </a:lnTo>
                    <a:lnTo>
                      <a:pt x="416" y="0"/>
                    </a:lnTo>
                    <a:lnTo>
                      <a:pt x="472" y="0"/>
                    </a:lnTo>
                    <a:lnTo>
                      <a:pt x="534" y="0"/>
                    </a:lnTo>
                    <a:lnTo>
                      <a:pt x="602" y="0"/>
                    </a:lnTo>
                    <a:lnTo>
                      <a:pt x="677" y="0"/>
                    </a:lnTo>
                    <a:lnTo>
                      <a:pt x="758" y="0"/>
                    </a:lnTo>
                    <a:lnTo>
                      <a:pt x="847" y="0"/>
                    </a:lnTo>
                    <a:lnTo>
                      <a:pt x="944" y="0"/>
                    </a:lnTo>
                    <a:lnTo>
                      <a:pt x="1047" y="0"/>
                    </a:lnTo>
                    <a:lnTo>
                      <a:pt x="1065" y="2"/>
                    </a:lnTo>
                    <a:lnTo>
                      <a:pt x="1081" y="9"/>
                    </a:lnTo>
                    <a:lnTo>
                      <a:pt x="1097" y="18"/>
                    </a:lnTo>
                    <a:lnTo>
                      <a:pt x="1108" y="31"/>
                    </a:lnTo>
                    <a:lnTo>
                      <a:pt x="1117" y="46"/>
                    </a:lnTo>
                    <a:lnTo>
                      <a:pt x="1123" y="64"/>
                    </a:lnTo>
                    <a:lnTo>
                      <a:pt x="1125" y="82"/>
                    </a:lnTo>
                    <a:lnTo>
                      <a:pt x="1122" y="104"/>
                    </a:lnTo>
                    <a:lnTo>
                      <a:pt x="1115" y="123"/>
                    </a:lnTo>
                    <a:lnTo>
                      <a:pt x="1103" y="141"/>
                    </a:lnTo>
                    <a:lnTo>
                      <a:pt x="1086" y="153"/>
                    </a:lnTo>
                    <a:lnTo>
                      <a:pt x="1068" y="161"/>
                    </a:lnTo>
                    <a:lnTo>
                      <a:pt x="1047" y="164"/>
                    </a:lnTo>
                    <a:lnTo>
                      <a:pt x="1041" y="164"/>
                    </a:lnTo>
                    <a:lnTo>
                      <a:pt x="1036" y="164"/>
                    </a:lnTo>
                    <a:lnTo>
                      <a:pt x="1030" y="164"/>
                    </a:lnTo>
                    <a:lnTo>
                      <a:pt x="79" y="164"/>
                    </a:lnTo>
                    <a:lnTo>
                      <a:pt x="58" y="161"/>
                    </a:lnTo>
                    <a:lnTo>
                      <a:pt x="40" y="153"/>
                    </a:lnTo>
                    <a:lnTo>
                      <a:pt x="24" y="141"/>
                    </a:lnTo>
                    <a:lnTo>
                      <a:pt x="11" y="123"/>
                    </a:lnTo>
                    <a:lnTo>
                      <a:pt x="3" y="104"/>
                    </a:lnTo>
                    <a:lnTo>
                      <a:pt x="0" y="82"/>
                    </a:lnTo>
                    <a:lnTo>
                      <a:pt x="3" y="61"/>
                    </a:lnTo>
                    <a:lnTo>
                      <a:pt x="11" y="41"/>
                    </a:lnTo>
                    <a:lnTo>
                      <a:pt x="24" y="25"/>
                    </a:lnTo>
                    <a:lnTo>
                      <a:pt x="40" y="11"/>
                    </a:lnTo>
                    <a:lnTo>
                      <a:pt x="58" y="3"/>
                    </a:lnTo>
                    <a:lnTo>
                      <a:pt x="79" y="0"/>
                    </a:lnTo>
                    <a:lnTo>
                      <a:pt x="79" y="0"/>
                    </a:lnTo>
                    <a:close/>
                  </a:path>
                </a:pathLst>
              </a:custGeom>
              <a:solidFill>
                <a:srgbClr val="FFFFFF"/>
              </a:solidFill>
              <a:ln>
                <a:noFill/>
              </a:ln>
              <a:extLst>
                <a:ext uri="{91240B29-F687-4F45-9708-019B960494DF}">
                  <a14:hiddenLine xmlns:a14="http://schemas.microsoft.com/office/drawing/2010/main" w="0" cmpd="sng">
                    <a:solidFill>
                      <a:srgbClr val="000000"/>
                    </a:solidFill>
                    <a:bevel/>
                    <a:headEnd/>
                    <a:tailEnd/>
                  </a14:hiddenLine>
                </a:ext>
              </a:extLst>
            </p:spPr>
            <p:txBody>
              <a:bodyPr lIns="91427" tIns="45713" rIns="91427" bIns="45713"/>
              <a:lstStyle/>
              <a:p>
                <a:endParaRPr lang="zh-CN" altLang="zh-CN">
                  <a:solidFill>
                    <a:srgbClr val="505050"/>
                  </a:solidFill>
                  <a:latin typeface="方正兰亭细黑_GBK" charset="-122"/>
                  <a:ea typeface="方正兰亭细黑_GBK" charset="-122"/>
                  <a:sym typeface="方正兰亭细黑_GBK" charset="-122"/>
                </a:endParaRPr>
              </a:p>
            </p:txBody>
          </p:sp>
        </p:grpSp>
      </p:grpSp>
      <p:sp>
        <p:nvSpPr>
          <p:cNvPr id="11349" name="TextBox 91"/>
          <p:cNvSpPr>
            <a:spLocks noChangeArrowheads="1"/>
          </p:cNvSpPr>
          <p:nvPr/>
        </p:nvSpPr>
        <p:spPr bwMode="auto">
          <a:xfrm>
            <a:off x="5899150" y="6575425"/>
            <a:ext cx="6210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2880" tIns="146304" rIns="182880" bIns="146304">
            <a:spAutoFit/>
          </a:bodyPr>
          <a:lstStyle/>
          <a:p>
            <a:pPr algn="r">
              <a:lnSpc>
                <a:spcPct val="90000"/>
              </a:lnSpc>
              <a:spcAft>
                <a:spcPts val="600"/>
              </a:spcAft>
            </a:pPr>
            <a:endParaRPr lang="zh-CN" altLang="en-US" sz="1200">
              <a:solidFill>
                <a:srgbClr val="FFFFFF"/>
              </a:solidFill>
              <a:latin typeface="微软雅黑" pitchFamily="34" charset="-122"/>
              <a:ea typeface="微软雅黑" pitchFamily="34" charset="-122"/>
              <a:sym typeface="微软雅黑" pitchFamily="34" charset="-122"/>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1273"/>
                                        </p:tgtEl>
                                        <p:attrNameLst>
                                          <p:attrName>style.visibility</p:attrName>
                                        </p:attrNameLst>
                                      </p:cBhvr>
                                      <p:to>
                                        <p:strVal val="visible"/>
                                      </p:to>
                                    </p:set>
                                    <p:animEffect>
                                      <p:cBhvr>
                                        <p:cTn id="7" dur="500"/>
                                        <p:tgtEl>
                                          <p:spTgt spid="1127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269"/>
                                        </p:tgtEl>
                                        <p:attrNameLst>
                                          <p:attrName>style.visibility</p:attrName>
                                        </p:attrNameLst>
                                      </p:cBhvr>
                                      <p:to>
                                        <p:strVal val="visible"/>
                                      </p:to>
                                    </p:set>
                                    <p:animEffect>
                                      <p:cBhvr>
                                        <p:cTn id="10" dur="500"/>
                                        <p:tgtEl>
                                          <p:spTgt spid="11269"/>
                                        </p:tgtEl>
                                      </p:cBhvr>
                                    </p:animEffect>
                                  </p:childTnLst>
                                </p:cTn>
                              </p:par>
                            </p:childTnLst>
                          </p:cTn>
                        </p:par>
                        <p:par>
                          <p:cTn id="11" fill="hold" nodeType="afterGroup">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1267"/>
                                        </p:tgtEl>
                                        <p:attrNameLst>
                                          <p:attrName>style.visibility</p:attrName>
                                        </p:attrNameLst>
                                      </p:cBhvr>
                                      <p:to>
                                        <p:strVal val="visible"/>
                                      </p:to>
                                    </p:set>
                                    <p:animEffect>
                                      <p:cBhvr>
                                        <p:cTn id="14" dur="500"/>
                                        <p:tgtEl>
                                          <p:spTgt spid="11267"/>
                                        </p:tgtEl>
                                      </p:cBhvr>
                                    </p:animEffect>
                                  </p:childTnLst>
                                </p:cTn>
                              </p:par>
                            </p:childTnLst>
                          </p:cTn>
                        </p:par>
                        <p:par>
                          <p:cTn id="15" fill="hold" nodeType="afterGroup">
                            <p:stCondLst>
                              <p:cond delay="1000"/>
                            </p:stCondLst>
                            <p:childTnLst>
                              <p:par>
                                <p:cTn id="16" presetID="10" presetClass="entr" presetSubtype="0" fill="hold" nodeType="afterEffect">
                                  <p:stCondLst>
                                    <p:cond delay="0"/>
                                  </p:stCondLst>
                                  <p:childTnLst>
                                    <p:set>
                                      <p:cBhvr>
                                        <p:cTn id="17" dur="1" fill="hold">
                                          <p:stCondLst>
                                            <p:cond delay="0"/>
                                          </p:stCondLst>
                                        </p:cTn>
                                        <p:tgtEl>
                                          <p:spTgt spid="11332"/>
                                        </p:tgtEl>
                                        <p:attrNameLst>
                                          <p:attrName>style.visibility</p:attrName>
                                        </p:attrNameLst>
                                      </p:cBhvr>
                                      <p:to>
                                        <p:strVal val="visible"/>
                                      </p:to>
                                    </p:set>
                                    <p:animEffect>
                                      <p:cBhvr>
                                        <p:cTn id="18" dur="500"/>
                                        <p:tgtEl>
                                          <p:spTgt spid="1133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11268"/>
                                        </p:tgtEl>
                                        <p:attrNameLst>
                                          <p:attrName>style.visibility</p:attrName>
                                        </p:attrNameLst>
                                      </p:cBhvr>
                                      <p:to>
                                        <p:strVal val="visible"/>
                                      </p:to>
                                    </p:set>
                                    <p:animEffect>
                                      <p:cBhvr>
                                        <p:cTn id="23" dur="500"/>
                                        <p:tgtEl>
                                          <p:spTgt spid="1126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1270"/>
                                        </p:tgtEl>
                                        <p:attrNameLst>
                                          <p:attrName>style.visibility</p:attrName>
                                        </p:attrNameLst>
                                      </p:cBhvr>
                                      <p:to>
                                        <p:strVal val="visible"/>
                                      </p:to>
                                    </p:set>
                                    <p:animEffect>
                                      <p:cBhvr>
                                        <p:cTn id="26" dur="500"/>
                                        <p:tgtEl>
                                          <p:spTgt spid="11270"/>
                                        </p:tgtEl>
                                      </p:cBhvr>
                                    </p:animEffect>
                                  </p:childTnLst>
                                </p:cTn>
                              </p:par>
                            </p:childTnLst>
                          </p:cTn>
                        </p:par>
                        <p:par>
                          <p:cTn id="27" fill="hold" nodeType="afterGroup">
                            <p:stCondLst>
                              <p:cond delay="500"/>
                            </p:stCondLst>
                            <p:childTnLst>
                              <p:par>
                                <p:cTn id="28" presetID="10" presetClass="entr" presetSubtype="0" fill="hold" nodeType="afterEffect">
                                  <p:stCondLst>
                                    <p:cond delay="0"/>
                                  </p:stCondLst>
                                  <p:childTnLst>
                                    <p:set>
                                      <p:cBhvr>
                                        <p:cTn id="29" dur="1" fill="hold">
                                          <p:stCondLst>
                                            <p:cond delay="0"/>
                                          </p:stCondLst>
                                        </p:cTn>
                                        <p:tgtEl>
                                          <p:spTgt spid="11326"/>
                                        </p:tgtEl>
                                        <p:attrNameLst>
                                          <p:attrName>style.visibility</p:attrName>
                                        </p:attrNameLst>
                                      </p:cBhvr>
                                      <p:to>
                                        <p:strVal val="visible"/>
                                      </p:to>
                                    </p:set>
                                    <p:animEffect>
                                      <p:cBhvr>
                                        <p:cTn id="30" dur="500"/>
                                        <p:tgtEl>
                                          <p:spTgt spid="1132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nodeType="clickEffect">
                                  <p:stCondLst>
                                    <p:cond delay="0"/>
                                  </p:stCondLst>
                                  <p:childTnLst>
                                    <p:set>
                                      <p:cBhvr>
                                        <p:cTn id="34" dur="1" fill="hold">
                                          <p:stCondLst>
                                            <p:cond delay="0"/>
                                          </p:stCondLst>
                                        </p:cTn>
                                        <p:tgtEl>
                                          <p:spTgt spid="11315"/>
                                        </p:tgtEl>
                                        <p:attrNameLst>
                                          <p:attrName>style.visibility</p:attrName>
                                        </p:attrNameLst>
                                      </p:cBhvr>
                                      <p:to>
                                        <p:strVal val="visible"/>
                                      </p:to>
                                    </p:set>
                                    <p:animEffect>
                                      <p:cBhvr>
                                        <p:cTn id="35" dur="500"/>
                                        <p:tgtEl>
                                          <p:spTgt spid="11315"/>
                                        </p:tgtEl>
                                      </p:cBhvr>
                                    </p:animEffect>
                                  </p:childTnLst>
                                </p:cTn>
                              </p:par>
                              <p:par>
                                <p:cTn id="36" presetID="10" presetClass="entr" presetSubtype="0" fill="hold" nodeType="withEffect">
                                  <p:stCondLst>
                                    <p:cond delay="0"/>
                                  </p:stCondLst>
                                  <p:childTnLst>
                                    <p:set>
                                      <p:cBhvr>
                                        <p:cTn id="37" dur="1" fill="hold">
                                          <p:stCondLst>
                                            <p:cond delay="0"/>
                                          </p:stCondLst>
                                        </p:cTn>
                                        <p:tgtEl>
                                          <p:spTgt spid="11294"/>
                                        </p:tgtEl>
                                        <p:attrNameLst>
                                          <p:attrName>style.visibility</p:attrName>
                                        </p:attrNameLst>
                                      </p:cBhvr>
                                      <p:to>
                                        <p:strVal val="visible"/>
                                      </p:to>
                                    </p:set>
                                    <p:animEffect>
                                      <p:cBhvr>
                                        <p:cTn id="38" dur="500"/>
                                        <p:tgtEl>
                                          <p:spTgt spid="1129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1272"/>
                                        </p:tgtEl>
                                        <p:attrNameLst>
                                          <p:attrName>style.visibility</p:attrName>
                                        </p:attrNameLst>
                                      </p:cBhvr>
                                      <p:to>
                                        <p:strVal val="visible"/>
                                      </p:to>
                                    </p:set>
                                    <p:animEffect>
                                      <p:cBhvr>
                                        <p:cTn id="41" dur="500"/>
                                        <p:tgtEl>
                                          <p:spTgt spid="11272"/>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11274"/>
                                        </p:tgtEl>
                                        <p:attrNameLst>
                                          <p:attrName>style.visibility</p:attrName>
                                        </p:attrNameLst>
                                      </p:cBhvr>
                                      <p:to>
                                        <p:strVal val="visible"/>
                                      </p:to>
                                    </p:set>
                                    <p:animEffect>
                                      <p:cBhvr>
                                        <p:cTn id="46" dur="500"/>
                                        <p:tgtEl>
                                          <p:spTgt spid="11274"/>
                                        </p:tgtEl>
                                      </p:cBhvr>
                                    </p:animEffect>
                                  </p:childTnLst>
                                </p:cTn>
                              </p:par>
                            </p:childTnLst>
                          </p:cTn>
                        </p:par>
                        <p:par>
                          <p:cTn id="47" fill="hold" nodeType="afterGroup">
                            <p:stCondLst>
                              <p:cond delay="500"/>
                            </p:stCondLst>
                            <p:childTnLst>
                              <p:par>
                                <p:cTn id="48" presetID="10" presetClass="entr" presetSubtype="0" fill="hold" nodeType="afterEffect">
                                  <p:stCondLst>
                                    <p:cond delay="0"/>
                                  </p:stCondLst>
                                  <p:childTnLst>
                                    <p:set>
                                      <p:cBhvr>
                                        <p:cTn id="49" dur="1" fill="hold">
                                          <p:stCondLst>
                                            <p:cond delay="0"/>
                                          </p:stCondLst>
                                        </p:cTn>
                                        <p:tgtEl>
                                          <p:spTgt spid="11300"/>
                                        </p:tgtEl>
                                        <p:attrNameLst>
                                          <p:attrName>style.visibility</p:attrName>
                                        </p:attrNameLst>
                                      </p:cBhvr>
                                      <p:to>
                                        <p:strVal val="visible"/>
                                      </p:to>
                                    </p:set>
                                    <p:animEffect>
                                      <p:cBhvr>
                                        <p:cTn id="50" dur="500"/>
                                        <p:tgtEl>
                                          <p:spTgt spid="11300"/>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11275"/>
                                        </p:tgtEl>
                                        <p:attrNameLst>
                                          <p:attrName>style.visibility</p:attrName>
                                        </p:attrNameLst>
                                      </p:cBhvr>
                                      <p:to>
                                        <p:strVal val="visible"/>
                                      </p:to>
                                    </p:set>
                                    <p:animEffect>
                                      <p:cBhvr>
                                        <p:cTn id="55" dur="500"/>
                                        <p:tgtEl>
                                          <p:spTgt spid="11275"/>
                                        </p:tgtEl>
                                      </p:cBhvr>
                                    </p:animEffect>
                                  </p:childTnLst>
                                </p:cTn>
                              </p:par>
                            </p:childTnLst>
                          </p:cTn>
                        </p:par>
                        <p:par>
                          <p:cTn id="56" fill="hold" nodeType="afterGroup">
                            <p:stCondLst>
                              <p:cond delay="500"/>
                            </p:stCondLst>
                            <p:childTnLst>
                              <p:par>
                                <p:cTn id="57" presetID="10" presetClass="entr" presetSubtype="0" fill="hold" nodeType="afterEffect">
                                  <p:stCondLst>
                                    <p:cond delay="0"/>
                                  </p:stCondLst>
                                  <p:childTnLst>
                                    <p:set>
                                      <p:cBhvr>
                                        <p:cTn id="58" dur="1" fill="hold">
                                          <p:stCondLst>
                                            <p:cond delay="0"/>
                                          </p:stCondLst>
                                        </p:cTn>
                                        <p:tgtEl>
                                          <p:spTgt spid="11318"/>
                                        </p:tgtEl>
                                        <p:attrNameLst>
                                          <p:attrName>style.visibility</p:attrName>
                                        </p:attrNameLst>
                                      </p:cBhvr>
                                      <p:to>
                                        <p:strVal val="visible"/>
                                      </p:to>
                                    </p:set>
                                    <p:animEffect>
                                      <p:cBhvr>
                                        <p:cTn id="59" dur="500"/>
                                        <p:tgtEl>
                                          <p:spTgt spid="11318"/>
                                        </p:tgtEl>
                                      </p:cBhvr>
                                    </p:animEffect>
                                  </p:childTnLst>
                                </p:cTn>
                              </p:par>
                            </p:childTnLst>
                          </p:cTn>
                        </p:par>
                        <p:par>
                          <p:cTn id="60" fill="hold" nodeType="afterGroup">
                            <p:stCondLst>
                              <p:cond delay="1000"/>
                            </p:stCondLst>
                            <p:childTnLst>
                              <p:par>
                                <p:cTn id="61" presetID="22" presetClass="entr" presetSubtype="8" fill="hold" grpId="0" nodeType="afterEffect">
                                  <p:stCondLst>
                                    <p:cond delay="0"/>
                                  </p:stCondLst>
                                  <p:childTnLst>
                                    <p:set>
                                      <p:cBhvr>
                                        <p:cTn id="62" dur="1" fill="hold">
                                          <p:stCondLst>
                                            <p:cond delay="0"/>
                                          </p:stCondLst>
                                        </p:cTn>
                                        <p:tgtEl>
                                          <p:spTgt spid="11276"/>
                                        </p:tgtEl>
                                        <p:attrNameLst>
                                          <p:attrName>style.visibility</p:attrName>
                                        </p:attrNameLst>
                                      </p:cBhvr>
                                      <p:to>
                                        <p:strVal val="visible"/>
                                      </p:to>
                                    </p:set>
                                    <p:animEffect>
                                      <p:cBhvr>
                                        <p:cTn id="63" dur="500"/>
                                        <p:tgtEl>
                                          <p:spTgt spid="11276"/>
                                        </p:tgtEl>
                                      </p:cBhvr>
                                    </p:animEffect>
                                  </p:childTnLst>
                                </p:cTn>
                              </p:par>
                            </p:childTnLst>
                          </p:cTn>
                        </p:par>
                        <p:par>
                          <p:cTn id="64" fill="hold" nodeType="afterGroup">
                            <p:stCondLst>
                              <p:cond delay="1500"/>
                            </p:stCondLst>
                            <p:childTnLst>
                              <p:par>
                                <p:cTn id="65" presetID="10" presetClass="entr" presetSubtype="0" fill="hold" nodeType="afterEffect">
                                  <p:stCondLst>
                                    <p:cond delay="0"/>
                                  </p:stCondLst>
                                  <p:childTnLst>
                                    <p:set>
                                      <p:cBhvr>
                                        <p:cTn id="66" dur="1" fill="hold">
                                          <p:stCondLst>
                                            <p:cond delay="0"/>
                                          </p:stCondLst>
                                        </p:cTn>
                                        <p:tgtEl>
                                          <p:spTgt spid="11303"/>
                                        </p:tgtEl>
                                        <p:attrNameLst>
                                          <p:attrName>style.visibility</p:attrName>
                                        </p:attrNameLst>
                                      </p:cBhvr>
                                      <p:to>
                                        <p:strVal val="visible"/>
                                      </p:to>
                                    </p:set>
                                    <p:animEffect>
                                      <p:cBhvr>
                                        <p:cTn id="67" dur="500"/>
                                        <p:tgtEl>
                                          <p:spTgt spid="1130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271"/>
                                        </p:tgtEl>
                                        <p:attrNameLst>
                                          <p:attrName>style.visibility</p:attrName>
                                        </p:attrNameLst>
                                      </p:cBhvr>
                                      <p:to>
                                        <p:strVal val="visible"/>
                                      </p:to>
                                    </p:set>
                                    <p:animEffect>
                                      <p:cBhvr>
                                        <p:cTn id="70" dur="500"/>
                                        <p:tgtEl>
                                          <p:spTgt spid="11271"/>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8" fill="hold" grpId="0" nodeType="clickEffect">
                                  <p:stCondLst>
                                    <p:cond delay="0"/>
                                  </p:stCondLst>
                                  <p:childTnLst>
                                    <p:set>
                                      <p:cBhvr>
                                        <p:cTn id="74" dur="1" fill="hold">
                                          <p:stCondLst>
                                            <p:cond delay="0"/>
                                          </p:stCondLst>
                                        </p:cTn>
                                        <p:tgtEl>
                                          <p:spTgt spid="11292"/>
                                        </p:tgtEl>
                                        <p:attrNameLst>
                                          <p:attrName>style.visibility</p:attrName>
                                        </p:attrNameLst>
                                      </p:cBhvr>
                                      <p:to>
                                        <p:strVal val="visible"/>
                                      </p:to>
                                    </p:set>
                                    <p:animEffect>
                                      <p:cBhvr>
                                        <p:cTn id="75" dur="500"/>
                                        <p:tgtEl>
                                          <p:spTgt spid="11292"/>
                                        </p:tgtEl>
                                      </p:cBhvr>
                                    </p:animEffect>
                                  </p:childTnLst>
                                </p:cTn>
                              </p:par>
                            </p:childTnLst>
                          </p:cTn>
                        </p:par>
                        <p:par>
                          <p:cTn id="76" fill="hold" nodeType="afterGroup">
                            <p:stCondLst>
                              <p:cond delay="500"/>
                            </p:stCondLst>
                            <p:childTnLst>
                              <p:par>
                                <p:cTn id="77" presetID="10" presetClass="entr" presetSubtype="0" fill="hold" nodeType="afterEffect">
                                  <p:stCondLst>
                                    <p:cond delay="0"/>
                                  </p:stCondLst>
                                  <p:childTnLst>
                                    <p:set>
                                      <p:cBhvr>
                                        <p:cTn id="78" dur="1" fill="hold">
                                          <p:stCondLst>
                                            <p:cond delay="0"/>
                                          </p:stCondLst>
                                        </p:cTn>
                                        <p:tgtEl>
                                          <p:spTgt spid="11286"/>
                                        </p:tgtEl>
                                        <p:attrNameLst>
                                          <p:attrName>style.visibility</p:attrName>
                                        </p:attrNameLst>
                                      </p:cBhvr>
                                      <p:to>
                                        <p:strVal val="visible"/>
                                      </p:to>
                                    </p:set>
                                    <p:animEffect>
                                      <p:cBhvr>
                                        <p:cTn id="79" dur="500"/>
                                        <p:tgtEl>
                                          <p:spTgt spid="11286"/>
                                        </p:tgtEl>
                                      </p:cBhvr>
                                    </p:animEffect>
                                  </p:childTnLst>
                                </p:cTn>
                              </p:par>
                            </p:childTnLst>
                          </p:cTn>
                        </p:par>
                        <p:par>
                          <p:cTn id="80" fill="hold" nodeType="afterGroup">
                            <p:stCondLst>
                              <p:cond delay="1000"/>
                            </p:stCondLst>
                            <p:childTnLst>
                              <p:par>
                                <p:cTn id="81" presetID="22" presetClass="entr" presetSubtype="2" fill="hold" grpId="0" nodeType="afterEffect">
                                  <p:stCondLst>
                                    <p:cond delay="0"/>
                                  </p:stCondLst>
                                  <p:childTnLst>
                                    <p:set>
                                      <p:cBhvr>
                                        <p:cTn id="82" dur="1" fill="hold">
                                          <p:stCondLst>
                                            <p:cond delay="0"/>
                                          </p:stCondLst>
                                        </p:cTn>
                                        <p:tgtEl>
                                          <p:spTgt spid="11291"/>
                                        </p:tgtEl>
                                        <p:attrNameLst>
                                          <p:attrName>style.visibility</p:attrName>
                                        </p:attrNameLst>
                                      </p:cBhvr>
                                      <p:to>
                                        <p:strVal val="visible"/>
                                      </p:to>
                                    </p:set>
                                    <p:animEffect>
                                      <p:cBhvr>
                                        <p:cTn id="83" dur="500"/>
                                        <p:tgtEl>
                                          <p:spTgt spid="11291"/>
                                        </p:tgtEl>
                                      </p:cBhvr>
                                    </p:animEffect>
                                  </p:childTnLst>
                                </p:cTn>
                              </p:par>
                            </p:childTnLst>
                          </p:cTn>
                        </p:par>
                        <p:par>
                          <p:cTn id="84" fill="hold" nodeType="afterGroup">
                            <p:stCondLst>
                              <p:cond delay="1500"/>
                            </p:stCondLst>
                            <p:childTnLst>
                              <p:par>
                                <p:cTn id="85" presetID="10" presetClass="entr" presetSubtype="0" fill="hold" nodeType="afterEffect">
                                  <p:stCondLst>
                                    <p:cond delay="0"/>
                                  </p:stCondLst>
                                  <p:childTnLst>
                                    <p:set>
                                      <p:cBhvr>
                                        <p:cTn id="86" dur="1" fill="hold">
                                          <p:stCondLst>
                                            <p:cond delay="0"/>
                                          </p:stCondLst>
                                        </p:cTn>
                                        <p:tgtEl>
                                          <p:spTgt spid="11277"/>
                                        </p:tgtEl>
                                        <p:attrNameLst>
                                          <p:attrName>style.visibility</p:attrName>
                                        </p:attrNameLst>
                                      </p:cBhvr>
                                      <p:to>
                                        <p:strVal val="visible"/>
                                      </p:to>
                                    </p:set>
                                    <p:animEffect>
                                      <p:cBhvr>
                                        <p:cTn id="87" dur="500"/>
                                        <p:tgtEl>
                                          <p:spTgt spid="11277"/>
                                        </p:tgtEl>
                                      </p:cBhvr>
                                    </p:animEffect>
                                  </p:childTnLst>
                                </p:cTn>
                              </p:par>
                            </p:childTnLst>
                          </p:cTn>
                        </p:par>
                        <p:par>
                          <p:cTn id="88" fill="hold" nodeType="afterGroup">
                            <p:stCondLst>
                              <p:cond delay="2000"/>
                            </p:stCondLst>
                            <p:childTnLst>
                              <p:par>
                                <p:cTn id="89" presetID="22" presetClass="entr" presetSubtype="1" fill="hold" grpId="0" nodeType="afterEffect">
                                  <p:stCondLst>
                                    <p:cond delay="0"/>
                                  </p:stCondLst>
                                  <p:childTnLst>
                                    <p:set>
                                      <p:cBhvr>
                                        <p:cTn id="90" dur="1" fill="hold">
                                          <p:stCondLst>
                                            <p:cond delay="0"/>
                                          </p:stCondLst>
                                        </p:cTn>
                                        <p:tgtEl>
                                          <p:spTgt spid="11290"/>
                                        </p:tgtEl>
                                        <p:attrNameLst>
                                          <p:attrName>style.visibility</p:attrName>
                                        </p:attrNameLst>
                                      </p:cBhvr>
                                      <p:to>
                                        <p:strVal val="visible"/>
                                      </p:to>
                                    </p:set>
                                    <p:animEffect>
                                      <p:cBhvr>
                                        <p:cTn id="91" dur="500"/>
                                        <p:tgtEl>
                                          <p:spTgt spid="1129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1293"/>
                                        </p:tgtEl>
                                        <p:attrNameLst>
                                          <p:attrName>style.visibility</p:attrName>
                                        </p:attrNameLst>
                                      </p:cBhvr>
                                      <p:to>
                                        <p:strVal val="visible"/>
                                      </p:to>
                                    </p:set>
                                    <p:animEffect>
                                      <p:cBhvr>
                                        <p:cTn id="94" dur="500"/>
                                        <p:tgtEl>
                                          <p:spTgt spid="11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nimBg="1"/>
      <p:bldP spid="11268" grpId="0" animBg="1"/>
      <p:bldP spid="11269" grpId="0" bldLvl="0" autoUpdateAnimBg="0"/>
      <p:bldP spid="11270" grpId="0" bldLvl="0" autoUpdateAnimBg="0"/>
      <p:bldP spid="11271" grpId="0" bldLvl="0" autoUpdateAnimBg="0"/>
      <p:bldP spid="11272" grpId="0" bldLvl="0" autoUpdateAnimBg="0"/>
      <p:bldP spid="11274" grpId="0" animBg="1"/>
      <p:bldP spid="11275" grpId="0" animBg="1"/>
      <p:bldP spid="11276" grpId="0" animBg="1"/>
      <p:bldP spid="11290" grpId="0" animBg="1"/>
      <p:bldP spid="11291" grpId="0" animBg="1"/>
      <p:bldP spid="11292" grpId="0" animBg="1"/>
      <p:bldP spid="11293" grpId="0" bldLvl="0" autoUpdateAnimBg="0"/>
    </p:bldLst>
  </p:timing>
</p:sld>
</file>

<file path=ppt/theme/theme1.xml><?xml version="1.0" encoding="utf-8"?>
<a:theme xmlns:a="http://schemas.openxmlformats.org/drawingml/2006/main" name="TechEd_2013_Template_16x9">
  <a:themeElements>
    <a:clrScheme name="">
      <a:dk1>
        <a:srgbClr val="002050"/>
      </a:dk1>
      <a:lt1>
        <a:srgbClr val="FFFFFF"/>
      </a:lt1>
      <a:dk2>
        <a:srgbClr val="000000"/>
      </a:dk2>
      <a:lt2>
        <a:srgbClr val="FFFFFF"/>
      </a:lt2>
      <a:accent1>
        <a:srgbClr val="0072C6"/>
      </a:accent1>
      <a:accent2>
        <a:srgbClr val="DC3C00"/>
      </a:accent2>
      <a:accent3>
        <a:srgbClr val="AAAAAA"/>
      </a:accent3>
      <a:accent4>
        <a:srgbClr val="DADADA"/>
      </a:accent4>
      <a:accent5>
        <a:srgbClr val="AABCDF"/>
      </a:accent5>
      <a:accent6>
        <a:srgbClr val="C73500"/>
      </a:accent6>
      <a:hlink>
        <a:srgbClr val="FFFFFF"/>
      </a:hlink>
      <a:folHlink>
        <a:srgbClr val="FFFFFF"/>
      </a:folHlink>
    </a:clrScheme>
    <a:fontScheme name="TechEd_2013_Template_16x9">
      <a:majorFont>
        <a:latin typeface="方正兰亭粗黑_GBK"/>
        <a:ea typeface="方正兰亭细黑_GBK"/>
        <a:cs typeface=""/>
      </a:majorFont>
      <a:minorFont>
        <a:latin typeface="方正兰亭粗黑_GBK"/>
        <a:ea typeface="方正兰亭细黑_GBK"/>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33450" rtl="0" eaLnBrk="1" fontAlgn="base" latinLnBrk="0" hangingPunct="1">
          <a:lnSpc>
            <a:spcPct val="100000"/>
          </a:lnSpc>
          <a:spcBef>
            <a:spcPct val="0"/>
          </a:spcBef>
          <a:spcAft>
            <a:spcPct val="0"/>
          </a:spcAft>
          <a:buClrTx/>
          <a:buSzTx/>
          <a:buFont typeface="Arial" pitchFamily="34" charset="0"/>
          <a:buNone/>
          <a:tabLst/>
          <a:defRPr kumimoji="0" lang="zh-CN" sz="1800" b="0" i="0" u="none" strike="noStrike" cap="none" normalizeH="0" baseline="0" smtClean="0">
            <a:ln>
              <a:noFill/>
            </a:ln>
            <a:solidFill>
              <a:schemeClr val="tx1"/>
            </a:solidFill>
            <a:effectLst/>
            <a:latin typeface="Arial" pitchFamily="34"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33450" rtl="0" eaLnBrk="1" fontAlgn="base" latinLnBrk="0" hangingPunct="1">
          <a:lnSpc>
            <a:spcPct val="100000"/>
          </a:lnSpc>
          <a:spcBef>
            <a:spcPct val="0"/>
          </a:spcBef>
          <a:spcAft>
            <a:spcPct val="0"/>
          </a:spcAft>
          <a:buClrTx/>
          <a:buSzTx/>
          <a:buFont typeface="Arial" pitchFamily="34" charset="0"/>
          <a:buNone/>
          <a:tabLst/>
          <a:defRPr kumimoji="0" lang="zh-CN" sz="1800" b="0" i="0" u="none" strike="noStrike" cap="none" normalizeH="0" baseline="0" smtClean="0">
            <a:ln>
              <a:noFill/>
            </a:ln>
            <a:solidFill>
              <a:schemeClr val="tx1"/>
            </a:solidFill>
            <a:effectLst/>
            <a:latin typeface="Arial" pitchFamily="34" charset="0"/>
            <a:ea typeface="宋体" pitchFamily="2" charset="-122"/>
          </a:defRPr>
        </a:defPPr>
      </a:lstStyle>
    </a:lnDef>
  </a:objectDefaults>
  <a:extraClrSchemeLst/>
</a:theme>
</file>

<file path=ppt/theme/theme2.xml><?xml version="1.0" encoding="utf-8"?>
<a:theme xmlns:a="http://schemas.openxmlformats.org/drawingml/2006/main" name="Office 主题​​">
  <a:themeElements>
    <a:clrScheme name="">
      <a:dk1>
        <a:srgbClr val="002050"/>
      </a:dk1>
      <a:lt1>
        <a:srgbClr val="FFFFFF"/>
      </a:lt1>
      <a:dk2>
        <a:srgbClr val="000000"/>
      </a:dk2>
      <a:lt2>
        <a:srgbClr val="FFFFFF"/>
      </a:lt2>
      <a:accent1>
        <a:srgbClr val="0072C6"/>
      </a:accent1>
      <a:accent2>
        <a:srgbClr val="DC3C00"/>
      </a:accent2>
      <a:accent3>
        <a:srgbClr val="AAAAAA"/>
      </a:accent3>
      <a:accent4>
        <a:srgbClr val="DADADA"/>
      </a:accent4>
      <a:accent5>
        <a:srgbClr val="AABCDF"/>
      </a:accent5>
      <a:accent6>
        <a:srgbClr val="C73500"/>
      </a:accent6>
      <a:hlink>
        <a:srgbClr val="FFFFFF"/>
      </a:hlink>
      <a:folHlink>
        <a:srgbClr val="FFFF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0</TotalTime>
  <Pages>0</Pages>
  <Words>2420</Words>
  <Characters>0</Characters>
  <Application>Microsoft Office PowerPoint</Application>
  <DocSecurity>0</DocSecurity>
  <PresentationFormat>自定义</PresentationFormat>
  <Lines>0</Lines>
  <Paragraphs>296</Paragraphs>
  <Slides>30</Slides>
  <Notes>0</Notes>
  <HiddenSlides>0</HiddenSlides>
  <MMClips>0</MMClips>
  <ScaleCrop>false</ScaleCrop>
  <HeadingPairs>
    <vt:vector size="6" baseType="variant">
      <vt:variant>
        <vt:lpstr>已用的字体</vt:lpstr>
      </vt:variant>
      <vt:variant>
        <vt:i4>15</vt:i4>
      </vt:variant>
      <vt:variant>
        <vt:lpstr>主题</vt:lpstr>
      </vt:variant>
      <vt:variant>
        <vt:i4>1</vt:i4>
      </vt:variant>
      <vt:variant>
        <vt:lpstr>幻灯片标题</vt:lpstr>
      </vt:variant>
      <vt:variant>
        <vt:i4>30</vt:i4>
      </vt:variant>
    </vt:vector>
  </HeadingPairs>
  <TitlesOfParts>
    <vt:vector size="46" baseType="lpstr">
      <vt:lpstr>Arial</vt:lpstr>
      <vt:lpstr>宋体</vt:lpstr>
      <vt:lpstr>Wingdings</vt:lpstr>
      <vt:lpstr>Segoe UI Light</vt:lpstr>
      <vt:lpstr>Segoe UI</vt:lpstr>
      <vt:lpstr>微软雅黑</vt:lpstr>
      <vt:lpstr>Segoe</vt:lpstr>
      <vt:lpstr>Verdana</vt:lpstr>
      <vt:lpstr>Calibri</vt:lpstr>
      <vt:lpstr>Times New Roman</vt:lpstr>
      <vt:lpstr>RIOT!</vt:lpstr>
      <vt:lpstr>RIOT!</vt:lpstr>
      <vt:lpstr>RIOT!</vt:lpstr>
      <vt:lpstr>方正兰亭细黑_GBK</vt:lpstr>
      <vt:lpstr>方正兰亭粗黑_GBK</vt:lpstr>
      <vt:lpstr>TechEd_2013_Template_16x9</vt:lpstr>
      <vt:lpstr>PowerPoint 演示文稿</vt:lpstr>
      <vt:lpstr>Today’s challenges</vt:lpstr>
      <vt:lpstr>People-centric IT</vt:lpstr>
      <vt:lpstr>Access and Information Protection</vt:lpstr>
      <vt:lpstr>PowerPoint 演示文稿</vt:lpstr>
      <vt:lpstr>Enabling IT to empower users</vt:lpstr>
      <vt:lpstr>Registering and Enrolling Devices</vt:lpstr>
      <vt:lpstr>Demo</vt:lpstr>
      <vt:lpstr>Publish access to resources with the Web Application Proxy</vt:lpstr>
      <vt:lpstr>Demo</vt:lpstr>
      <vt:lpstr>PowerPoint 演示文稿</vt:lpstr>
      <vt:lpstr>Demo</vt:lpstr>
      <vt:lpstr>Effective working with Remote Access</vt:lpstr>
      <vt:lpstr>PowerPoint 演示文稿</vt:lpstr>
      <vt:lpstr>Expanded domain join capabilities</vt:lpstr>
      <vt:lpstr>Active Directory for the cloud</vt:lpstr>
      <vt:lpstr>Managing cloud identities</vt:lpstr>
      <vt:lpstr>Increasing the value in Active Directory Federation Services</vt:lpstr>
      <vt:lpstr>Demo</vt:lpstr>
      <vt:lpstr>Corporate identity management</vt:lpstr>
      <vt:lpstr>User provisioning, de-provisioning, and role updates</vt:lpstr>
      <vt:lpstr>PowerPoint 演示文稿</vt:lpstr>
      <vt:lpstr>Policy based access to corporate information</vt:lpstr>
      <vt:lpstr>Protecting information with multi-factor authentication</vt:lpstr>
      <vt:lpstr>Demo</vt:lpstr>
      <vt:lpstr>Protect data with Dynamic Access Control</vt:lpstr>
      <vt:lpstr>Demo</vt:lpstr>
      <vt:lpstr>Recap: Access and Information Protection</vt:lpstr>
      <vt:lpstr>Related content</vt:lpstr>
      <vt:lpstr>PowerPoint 演示文稿</vt:lpstr>
    </vt:vector>
  </TitlesOfParts>
  <LinksUpToDate>false</LinksUpToDate>
  <CharactersWithSpaces>0</CharactersWithSpaces>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WCA-B207: Understanding Access and Information Protection</dc:title>
  <dc:subject>TechEd2013</dc:subject>
  <dc:creator>Administrator</dc:creator>
  <cp:keywords>TechEd2013</cp:keywords>
  <dc:description>Template by: Jordan Cayabyab, Artitudes Design, Inc.
Formatting by: Lynnette Spear, Silver Fox Productions, Inc.
Audience Type: Internal/External</dc:description>
  <cp:lastModifiedBy>许敏斌</cp:lastModifiedBy>
  <cp:revision>2</cp:revision>
  <dcterms:created xsi:type="dcterms:W3CDTF">2013-06-01T18:48:00Z</dcterms:created>
  <dcterms:modified xsi:type="dcterms:W3CDTF">2016-03-26T05:11:50Z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0x0101002C378B994555F045A08CE79A9FBEFB03</vt:lpwstr>
  </property>
  <property fmtid="{D5CDD505-2E9C-101B-9397-08002B2CF9AE}" pid="3" name="KSOProductBuildVer">
    <vt:lpwstr>2052-9.1.0.4885</vt:lpwstr>
  </property>
</Properties>
</file>